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1" r:id="rId2"/>
    <p:sldMasterId id="2147483672" r:id="rId3"/>
  </p:sldMasterIdLst>
  <p:notesMasterIdLst>
    <p:notesMasterId r:id="rId99"/>
  </p:notesMasterIdLst>
  <p:sldIdLst>
    <p:sldId id="317" r:id="rId4"/>
    <p:sldId id="420" r:id="rId5"/>
    <p:sldId id="428" r:id="rId6"/>
    <p:sldId id="429" r:id="rId7"/>
    <p:sldId id="427" r:id="rId8"/>
    <p:sldId id="430" r:id="rId9"/>
    <p:sldId id="433" r:id="rId10"/>
    <p:sldId id="432" r:id="rId11"/>
    <p:sldId id="434" r:id="rId12"/>
    <p:sldId id="435" r:id="rId13"/>
    <p:sldId id="437" r:id="rId14"/>
    <p:sldId id="438" r:id="rId15"/>
    <p:sldId id="439" r:id="rId16"/>
    <p:sldId id="440" r:id="rId17"/>
    <p:sldId id="441" r:id="rId18"/>
    <p:sldId id="355" r:id="rId19"/>
    <p:sldId id="354" r:id="rId20"/>
    <p:sldId id="347" r:id="rId21"/>
    <p:sldId id="298" r:id="rId22"/>
    <p:sldId id="335" r:id="rId23"/>
    <p:sldId id="311" r:id="rId24"/>
    <p:sldId id="307" r:id="rId25"/>
    <p:sldId id="356" r:id="rId26"/>
    <p:sldId id="299" r:id="rId27"/>
    <p:sldId id="310" r:id="rId28"/>
    <p:sldId id="357" r:id="rId29"/>
    <p:sldId id="365" r:id="rId30"/>
    <p:sldId id="358" r:id="rId31"/>
    <p:sldId id="364" r:id="rId32"/>
    <p:sldId id="259" r:id="rId33"/>
    <p:sldId id="309" r:id="rId34"/>
    <p:sldId id="323" r:id="rId35"/>
    <p:sldId id="360" r:id="rId36"/>
    <p:sldId id="313" r:id="rId37"/>
    <p:sldId id="362" r:id="rId38"/>
    <p:sldId id="312" r:id="rId39"/>
    <p:sldId id="329" r:id="rId40"/>
    <p:sldId id="315" r:id="rId41"/>
    <p:sldId id="361" r:id="rId42"/>
    <p:sldId id="359" r:id="rId43"/>
    <p:sldId id="366" r:id="rId44"/>
    <p:sldId id="367" r:id="rId45"/>
    <p:sldId id="368" r:id="rId46"/>
    <p:sldId id="369" r:id="rId47"/>
    <p:sldId id="370" r:id="rId48"/>
    <p:sldId id="371" r:id="rId49"/>
    <p:sldId id="372" r:id="rId50"/>
    <p:sldId id="373" r:id="rId51"/>
    <p:sldId id="374" r:id="rId52"/>
    <p:sldId id="375" r:id="rId53"/>
    <p:sldId id="376" r:id="rId54"/>
    <p:sldId id="377" r:id="rId55"/>
    <p:sldId id="378" r:id="rId56"/>
    <p:sldId id="379" r:id="rId57"/>
    <p:sldId id="380" r:id="rId58"/>
    <p:sldId id="381" r:id="rId59"/>
    <p:sldId id="382" r:id="rId60"/>
    <p:sldId id="383" r:id="rId61"/>
    <p:sldId id="384" r:id="rId62"/>
    <p:sldId id="385" r:id="rId63"/>
    <p:sldId id="386" r:id="rId64"/>
    <p:sldId id="387" r:id="rId65"/>
    <p:sldId id="388" r:id="rId66"/>
    <p:sldId id="389" r:id="rId67"/>
    <p:sldId id="390" r:id="rId68"/>
    <p:sldId id="391" r:id="rId69"/>
    <p:sldId id="425" r:id="rId70"/>
    <p:sldId id="426" r:id="rId71"/>
    <p:sldId id="392" r:id="rId72"/>
    <p:sldId id="393" r:id="rId73"/>
    <p:sldId id="394" r:id="rId74"/>
    <p:sldId id="395" r:id="rId75"/>
    <p:sldId id="396" r:id="rId76"/>
    <p:sldId id="397" r:id="rId77"/>
    <p:sldId id="398" r:id="rId78"/>
    <p:sldId id="399" r:id="rId79"/>
    <p:sldId id="400" r:id="rId80"/>
    <p:sldId id="401" r:id="rId81"/>
    <p:sldId id="402" r:id="rId82"/>
    <p:sldId id="403" r:id="rId83"/>
    <p:sldId id="404" r:id="rId84"/>
    <p:sldId id="405" r:id="rId85"/>
    <p:sldId id="419" r:id="rId86"/>
    <p:sldId id="406" r:id="rId87"/>
    <p:sldId id="407" r:id="rId88"/>
    <p:sldId id="408" r:id="rId89"/>
    <p:sldId id="409" r:id="rId90"/>
    <p:sldId id="410" r:id="rId91"/>
    <p:sldId id="411" r:id="rId92"/>
    <p:sldId id="412" r:id="rId93"/>
    <p:sldId id="413" r:id="rId94"/>
    <p:sldId id="442" r:id="rId95"/>
    <p:sldId id="443" r:id="rId96"/>
    <p:sldId id="444" r:id="rId97"/>
    <p:sldId id="346" r:id="rId9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2">
          <p15:clr>
            <a:srgbClr val="A4A3A4"/>
          </p15:clr>
        </p15:guide>
        <p15:guide id="2" pos="386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D5A27"/>
    <a:srgbClr val="AA2A02"/>
    <a:srgbClr val="CE56AF"/>
    <a:srgbClr val="0284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118" autoAdjust="0"/>
    <p:restoredTop sz="96229" autoAdjust="0"/>
  </p:normalViewPr>
  <p:slideViewPr>
    <p:cSldViewPr snapToGrid="0" showGuides="1">
      <p:cViewPr varScale="1">
        <p:scale>
          <a:sx n="105" d="100"/>
          <a:sy n="105" d="100"/>
        </p:scale>
        <p:origin x="804" y="114"/>
      </p:cViewPr>
      <p:guideLst>
        <p:guide orient="horz" pos="2162"/>
        <p:guide pos="3861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slide" Target="slides/slide63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87" Type="http://schemas.openxmlformats.org/officeDocument/2006/relationships/slide" Target="slides/slide84.xml"/><Relationship Id="rId102" Type="http://schemas.openxmlformats.org/officeDocument/2006/relationships/theme" Target="theme/theme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slide" Target="slides/slide74.xml"/><Relationship Id="rId100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103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notesMaster" Target="notesMasters/notesMaster1.xml"/><Relationship Id="rId101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128" b="1" i="0" u="none" strike="noStrike" kern="1200" cap="none" spc="0" normalizeH="0" baseline="0">
                <a:solidFill>
                  <a:schemeClr val="dk1">
                    <a:lumMod val="50000"/>
                    <a:lumOff val="50000"/>
                  </a:schemeClr>
                </a:solidFill>
                <a:latin typeface="+mj-lt"/>
                <a:ea typeface="+mj-ea"/>
                <a:cs typeface="+mj-cs"/>
              </a:defRPr>
            </a:pPr>
            <a:r>
              <a:rPr lang="id-ID"/>
              <a:t>KINERJA UIN RADEN FATAH PALEMBANG 2021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cap="none" spc="0" normalizeH="0" baseline="0">
              <a:solidFill>
                <a:schemeClr val="dk1">
                  <a:lumMod val="50000"/>
                  <a:lumOff val="50000"/>
                </a:schemeClr>
              </a:solidFill>
              <a:latin typeface="+mj-lt"/>
              <a:ea typeface="+mj-ea"/>
              <a:cs typeface="+mj-cs"/>
            </a:defRPr>
          </a:pPr>
          <a:endParaRPr lang="id-ID"/>
        </a:p>
      </c:txPr>
    </c:title>
    <c:autoTitleDeleted val="0"/>
    <c:plotArea>
      <c:layout>
        <c:manualLayout>
          <c:layoutTarget val="inner"/>
          <c:xMode val="edge"/>
          <c:yMode val="edge"/>
          <c:x val="5.079168668869969E-2"/>
          <c:y val="0.132363039911471"/>
          <c:w val="0.9340102439556669"/>
          <c:h val="0.801958758450556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Target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dk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id-ID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dk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IKU Kemenkeu</c:v>
                </c:pt>
                <c:pt idx="1">
                  <c:v>Perkin Kemenag/Renstra </c:v>
                </c:pt>
                <c:pt idx="2">
                  <c:v>BAN PT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A1F-409E-A262-7F6EDB9CE06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Realisasi</c:v>
                </c:pt>
              </c:strCache>
            </c:strRef>
          </c:tx>
          <c:spPr>
            <a:solidFill>
              <a:srgbClr val="FD5A27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dk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id-ID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dk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IKU Kemenkeu</c:v>
                </c:pt>
                <c:pt idx="1">
                  <c:v>Perkin Kemenag/Renstra </c:v>
                </c:pt>
                <c:pt idx="2">
                  <c:v>BAN PT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125</c:v>
                </c:pt>
                <c:pt idx="1">
                  <c:v>87.12</c:v>
                </c:pt>
                <c:pt idx="2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A1F-409E-A262-7F6EDB9CE0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67"/>
        <c:overlap val="-43"/>
        <c:axId val="470432120"/>
        <c:axId val="470430808"/>
      </c:barChart>
      <c:catAx>
        <c:axId val="47043212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dk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id-ID"/>
          </a:p>
        </c:txPr>
        <c:crossAx val="470430808"/>
        <c:crosses val="autoZero"/>
        <c:auto val="1"/>
        <c:lblAlgn val="ctr"/>
        <c:lblOffset val="100"/>
        <c:noMultiLvlLbl val="0"/>
      </c:catAx>
      <c:valAx>
        <c:axId val="470430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dk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id-ID"/>
          </a:p>
        </c:txPr>
        <c:crossAx val="470432120"/>
        <c:crosses val="autoZero"/>
        <c:crossBetween val="between"/>
      </c:valAx>
      <c:spPr>
        <a:pattFill prst="ltDnDiag">
          <a:fgClr>
            <a:schemeClr val="dk1">
              <a:lumMod val="15000"/>
              <a:lumOff val="85000"/>
            </a:schemeClr>
          </a:fgClr>
          <a:bgClr>
            <a:schemeClr val="lt1"/>
          </a:bgClr>
        </a:patt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559654489245334"/>
          <c:y val="7.9246281419004153E-2"/>
          <c:w val="0.17775366007478061"/>
          <c:h val="3.907887229183472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id-ID"/>
        </a:p>
      </c:txPr>
    </c:legend>
    <c:plotVisOnly val="1"/>
    <c:dispBlanksAs val="gap"/>
    <c:showDLblsOverMax val="0"/>
  </c:chart>
  <c:spPr>
    <a:solidFill>
      <a:schemeClr val="lt1"/>
    </a:solidFill>
    <a:ln w="9525" cap="flat" cmpd="sng" algn="ctr">
      <a:solidFill>
        <a:schemeClr val="dk1">
          <a:lumMod val="15000"/>
          <a:lumOff val="85000"/>
        </a:schemeClr>
      </a:solidFill>
      <a:round/>
    </a:ln>
    <a:effectLst/>
  </c:spPr>
  <c:txPr>
    <a:bodyPr/>
    <a:lstStyle/>
    <a:p>
      <a:pPr>
        <a:defRPr/>
      </a:pPr>
      <a:endParaRPr lang="id-ID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8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064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2128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diagrams/_rels/data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9.png"/></Relationships>
</file>

<file path=ppt/diagram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9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5E723B8E-D861-4CE0-91DE-3EA9EA292830}" type="doc">
      <dgm:prSet loTypeId="urn:microsoft.com/office/officeart/2005/8/layout/target2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F68376ED-B829-4145-B69F-B0ABE70BBB9C}">
      <dgm:prSet phldrT="[Text]"/>
      <dgm:spPr/>
      <dgm:t>
        <a:bodyPr/>
        <a:lstStyle/>
        <a:p>
          <a:r>
            <a:rPr lang="id-ID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IKU UNIVERSITAS</a:t>
          </a:r>
          <a:endParaRPr lang="en-US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9684387-9F12-4E49-BA11-D7D3A2E440CF}" type="parTrans" cxnId="{BC63EE43-5891-40F4-9C64-418BDAE79712}">
      <dgm:prSet/>
      <dgm:spPr/>
      <dgm:t>
        <a:bodyPr/>
        <a:lstStyle/>
        <a:p>
          <a:endParaRPr lang="en-US" b="0"/>
        </a:p>
      </dgm:t>
    </dgm:pt>
    <dgm:pt modelId="{33A4CE45-461C-4497-BE76-180D82B6490C}" type="sibTrans" cxnId="{BC63EE43-5891-40F4-9C64-418BDAE79712}">
      <dgm:prSet/>
      <dgm:spPr/>
      <dgm:t>
        <a:bodyPr/>
        <a:lstStyle/>
        <a:p>
          <a:endParaRPr lang="en-US" b="0"/>
        </a:p>
      </dgm:t>
    </dgm:pt>
    <dgm:pt modelId="{3AF36C73-63E4-4CA0-B801-E5DC52F06491}">
      <dgm:prSet phldrT="[Text]"/>
      <dgm:spPr/>
      <dgm:t>
        <a:bodyPr/>
        <a:lstStyle/>
        <a:p>
          <a:r>
            <a:rPr lang="id-ID" b="0" dirty="0" smtClean="0"/>
            <a:t>IKU MENKEU</a:t>
          </a:r>
          <a:endParaRPr lang="en-US" b="0" dirty="0"/>
        </a:p>
      </dgm:t>
    </dgm:pt>
    <dgm:pt modelId="{309E13AC-9844-48A4-AF8B-9BE2DD849DF1}" type="parTrans" cxnId="{9AB15F85-6819-487A-8652-A20FA0066793}">
      <dgm:prSet/>
      <dgm:spPr/>
      <dgm:t>
        <a:bodyPr/>
        <a:lstStyle/>
        <a:p>
          <a:endParaRPr lang="en-US" b="0"/>
        </a:p>
      </dgm:t>
    </dgm:pt>
    <dgm:pt modelId="{44391F49-F2F1-4012-BC13-B0817A715C0A}" type="sibTrans" cxnId="{9AB15F85-6819-487A-8652-A20FA0066793}">
      <dgm:prSet/>
      <dgm:spPr/>
      <dgm:t>
        <a:bodyPr/>
        <a:lstStyle/>
        <a:p>
          <a:endParaRPr lang="en-US" b="0"/>
        </a:p>
      </dgm:t>
    </dgm:pt>
    <dgm:pt modelId="{4760C692-0755-498B-8901-EB79567C2EE1}">
      <dgm:prSet phldrT="[Text]"/>
      <dgm:spPr/>
      <dgm:t>
        <a:bodyPr/>
        <a:lstStyle/>
        <a:p>
          <a:r>
            <a:rPr lang="id-ID" b="0" dirty="0" smtClean="0"/>
            <a:t>PERKIN</a:t>
          </a:r>
        </a:p>
        <a:p>
          <a:r>
            <a:rPr lang="id-ID" b="0" dirty="0" smtClean="0"/>
            <a:t>KEMENAG</a:t>
          </a:r>
          <a:endParaRPr lang="en-US" b="0" dirty="0"/>
        </a:p>
      </dgm:t>
    </dgm:pt>
    <dgm:pt modelId="{4F796C05-A13F-47A9-8539-C117CF649032}" type="parTrans" cxnId="{4D86008C-CB96-42FA-B98C-6EC0A1E626A5}">
      <dgm:prSet/>
      <dgm:spPr/>
      <dgm:t>
        <a:bodyPr/>
        <a:lstStyle/>
        <a:p>
          <a:endParaRPr lang="en-US" b="0"/>
        </a:p>
      </dgm:t>
    </dgm:pt>
    <dgm:pt modelId="{F5334257-24AF-42FF-82C1-8A6EE753849A}" type="sibTrans" cxnId="{4D86008C-CB96-42FA-B98C-6EC0A1E626A5}">
      <dgm:prSet/>
      <dgm:spPr/>
      <dgm:t>
        <a:bodyPr/>
        <a:lstStyle/>
        <a:p>
          <a:endParaRPr lang="en-US" b="0"/>
        </a:p>
      </dgm:t>
    </dgm:pt>
    <dgm:pt modelId="{FB340B53-767A-41B6-A9C1-C96F9A039741}">
      <dgm:prSet phldrT="[Text]"/>
      <dgm:spPr/>
      <dgm:t>
        <a:bodyPr/>
        <a:lstStyle/>
        <a:p>
          <a:r>
            <a:rPr lang="id-ID" b="0" dirty="0" smtClean="0"/>
            <a:t>STANDAR BAN PT</a:t>
          </a:r>
          <a:endParaRPr lang="en-US" b="0" dirty="0"/>
        </a:p>
      </dgm:t>
    </dgm:pt>
    <dgm:pt modelId="{F7DF4FA9-8B25-4309-B107-277E02F0454B}" type="parTrans" cxnId="{1442621F-4468-45EF-8F5B-935FD89D3972}">
      <dgm:prSet/>
      <dgm:spPr/>
      <dgm:t>
        <a:bodyPr/>
        <a:lstStyle/>
        <a:p>
          <a:endParaRPr lang="en-US" b="0"/>
        </a:p>
      </dgm:t>
    </dgm:pt>
    <dgm:pt modelId="{C2627605-4755-4834-BB5A-3AB993D539DA}" type="sibTrans" cxnId="{1442621F-4468-45EF-8F5B-935FD89D3972}">
      <dgm:prSet/>
      <dgm:spPr/>
      <dgm:t>
        <a:bodyPr/>
        <a:lstStyle/>
        <a:p>
          <a:endParaRPr lang="en-US" b="0"/>
        </a:p>
      </dgm:t>
    </dgm:pt>
    <dgm:pt modelId="{2D3FBC20-8072-4455-B2A2-2A51C6781207}">
      <dgm:prSet/>
      <dgm:spPr/>
      <dgm:t>
        <a:bodyPr/>
        <a:lstStyle/>
        <a:p>
          <a:r>
            <a:rPr lang="id-ID" b="0" dirty="0" smtClean="0"/>
            <a:t>RENSTRA</a:t>
          </a:r>
          <a:endParaRPr lang="en-US" b="0" dirty="0"/>
        </a:p>
      </dgm:t>
    </dgm:pt>
    <dgm:pt modelId="{E63BE399-E148-4DB5-B301-251096B8263E}" type="parTrans" cxnId="{FAE92214-AA61-42FE-BF9F-DD0D2476C288}">
      <dgm:prSet/>
      <dgm:spPr/>
      <dgm:t>
        <a:bodyPr/>
        <a:lstStyle/>
        <a:p>
          <a:endParaRPr lang="en-US" b="0"/>
        </a:p>
      </dgm:t>
    </dgm:pt>
    <dgm:pt modelId="{28AC007E-2B6B-4FE0-8F57-0F91FECA2C9A}" type="sibTrans" cxnId="{FAE92214-AA61-42FE-BF9F-DD0D2476C288}">
      <dgm:prSet/>
      <dgm:spPr/>
      <dgm:t>
        <a:bodyPr/>
        <a:lstStyle/>
        <a:p>
          <a:endParaRPr lang="en-US" b="0"/>
        </a:p>
      </dgm:t>
    </dgm:pt>
    <dgm:pt modelId="{3DF83F33-4693-4F7E-99A0-8CFE76B0C45F}">
      <dgm:prSet/>
      <dgm:spPr/>
      <dgm:t>
        <a:bodyPr/>
        <a:lstStyle/>
        <a:p>
          <a:r>
            <a:rPr lang="id-ID" b="0" dirty="0" smtClean="0"/>
            <a:t>PROGRAM PRIORITAS TAHUNAN REKTOR</a:t>
          </a:r>
          <a:endParaRPr lang="en-US" b="0" dirty="0"/>
        </a:p>
      </dgm:t>
    </dgm:pt>
    <dgm:pt modelId="{D198FD9F-A6BE-4F8A-AAA9-42D4C59B7F4E}" type="parTrans" cxnId="{A4D957E7-C910-4774-A728-EFD660AAB50A}">
      <dgm:prSet/>
      <dgm:spPr/>
      <dgm:t>
        <a:bodyPr/>
        <a:lstStyle/>
        <a:p>
          <a:endParaRPr lang="en-US" b="0"/>
        </a:p>
      </dgm:t>
    </dgm:pt>
    <dgm:pt modelId="{D8621049-D2D4-445C-A37F-8AB3758B682D}" type="sibTrans" cxnId="{A4D957E7-C910-4774-A728-EFD660AAB50A}">
      <dgm:prSet/>
      <dgm:spPr/>
      <dgm:t>
        <a:bodyPr/>
        <a:lstStyle/>
        <a:p>
          <a:endParaRPr lang="en-US" b="0"/>
        </a:p>
      </dgm:t>
    </dgm:pt>
    <dgm:pt modelId="{0B66D28C-DE8F-414A-A3AB-0ADF36AF43F6}" type="pres">
      <dgm:prSet presAssocID="{5E723B8E-D861-4CE0-91DE-3EA9EA292830}" presName="Name0" presStyleCnt="0">
        <dgm:presLayoutVars>
          <dgm:chMax val="3"/>
          <dgm:chPref val="1"/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8E1DCF13-E458-4A7A-BF65-A5E1C1ED2712}" type="pres">
      <dgm:prSet presAssocID="{5E723B8E-D861-4CE0-91DE-3EA9EA292830}" presName="outerBox" presStyleCnt="0"/>
      <dgm:spPr/>
    </dgm:pt>
    <dgm:pt modelId="{5480A04B-F122-4A08-BB37-F0996B55EEDF}" type="pres">
      <dgm:prSet presAssocID="{5E723B8E-D861-4CE0-91DE-3EA9EA292830}" presName="outerBoxParent" presStyleLbl="node1" presStyleIdx="0" presStyleCnt="1"/>
      <dgm:spPr/>
      <dgm:t>
        <a:bodyPr/>
        <a:lstStyle/>
        <a:p>
          <a:endParaRPr lang="en-US"/>
        </a:p>
      </dgm:t>
    </dgm:pt>
    <dgm:pt modelId="{3779041C-5645-4DAA-8AB9-96058DC108BC}" type="pres">
      <dgm:prSet presAssocID="{5E723B8E-D861-4CE0-91DE-3EA9EA292830}" presName="outerBoxChildren" presStyleCnt="0"/>
      <dgm:spPr/>
    </dgm:pt>
    <dgm:pt modelId="{F913F346-9B9D-40D8-BDAB-6C800F15C37C}" type="pres">
      <dgm:prSet presAssocID="{3AF36C73-63E4-4CA0-B801-E5DC52F06491}" presName="oChild" presStyleLbl="fgAcc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5AA1380-6154-4680-BBD2-650BF93596C3}" type="pres">
      <dgm:prSet presAssocID="{44391F49-F2F1-4012-BC13-B0817A715C0A}" presName="outerSibTrans" presStyleCnt="0"/>
      <dgm:spPr/>
    </dgm:pt>
    <dgm:pt modelId="{041EF58E-6DB6-4BEF-AA8B-2BCD0A6D7453}" type="pres">
      <dgm:prSet presAssocID="{4760C692-0755-498B-8901-EB79567C2EE1}" presName="oChild" presStyleLbl="fgAcc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04E1E8D-938D-4A5C-AA41-3267F0ECFF53}" type="pres">
      <dgm:prSet presAssocID="{F5334257-24AF-42FF-82C1-8A6EE753849A}" presName="outerSibTrans" presStyleCnt="0"/>
      <dgm:spPr/>
    </dgm:pt>
    <dgm:pt modelId="{3000CF7C-C37E-4825-B62E-6D21AC235DE9}" type="pres">
      <dgm:prSet presAssocID="{FB340B53-767A-41B6-A9C1-C96F9A039741}" presName="oChild" presStyleLbl="fgAcc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218053C-F610-4972-8AF1-3398C6B131A7}" type="pres">
      <dgm:prSet presAssocID="{C2627605-4755-4834-BB5A-3AB993D539DA}" presName="outerSibTrans" presStyleCnt="0"/>
      <dgm:spPr/>
    </dgm:pt>
    <dgm:pt modelId="{94B02114-9F7F-4EAF-B32D-5C0D2336917D}" type="pres">
      <dgm:prSet presAssocID="{2D3FBC20-8072-4455-B2A2-2A51C6781207}" presName="oChild" presStyleLbl="fgAcc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9171025-7186-430F-B91B-CB3DBC93B144}" type="pres">
      <dgm:prSet presAssocID="{28AC007E-2B6B-4FE0-8F57-0F91FECA2C9A}" presName="outerSibTrans" presStyleCnt="0"/>
      <dgm:spPr/>
    </dgm:pt>
    <dgm:pt modelId="{E7250690-0CDC-41C8-97F3-1CBAF39350A0}" type="pres">
      <dgm:prSet presAssocID="{3DF83F33-4693-4F7E-99A0-8CFE76B0C45F}" presName="oChild" presStyleLbl="fgAcc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FAE92214-AA61-42FE-BF9F-DD0D2476C288}" srcId="{F68376ED-B829-4145-B69F-B0ABE70BBB9C}" destId="{2D3FBC20-8072-4455-B2A2-2A51C6781207}" srcOrd="3" destOrd="0" parTransId="{E63BE399-E148-4DB5-B301-251096B8263E}" sibTransId="{28AC007E-2B6B-4FE0-8F57-0F91FECA2C9A}"/>
    <dgm:cxn modelId="{08046CAE-9998-40E7-BBCE-88875D58B9D8}" type="presOf" srcId="{F68376ED-B829-4145-B69F-B0ABE70BBB9C}" destId="{5480A04B-F122-4A08-BB37-F0996B55EEDF}" srcOrd="0" destOrd="0" presId="urn:microsoft.com/office/officeart/2005/8/layout/target2"/>
    <dgm:cxn modelId="{F71C83DA-9E63-4518-96B2-D8C92523BA21}" type="presOf" srcId="{3DF83F33-4693-4F7E-99A0-8CFE76B0C45F}" destId="{E7250690-0CDC-41C8-97F3-1CBAF39350A0}" srcOrd="0" destOrd="0" presId="urn:microsoft.com/office/officeart/2005/8/layout/target2"/>
    <dgm:cxn modelId="{BC63EE43-5891-40F4-9C64-418BDAE79712}" srcId="{5E723B8E-D861-4CE0-91DE-3EA9EA292830}" destId="{F68376ED-B829-4145-B69F-B0ABE70BBB9C}" srcOrd="0" destOrd="0" parTransId="{59684387-9F12-4E49-BA11-D7D3A2E440CF}" sibTransId="{33A4CE45-461C-4497-BE76-180D82B6490C}"/>
    <dgm:cxn modelId="{4D86008C-CB96-42FA-B98C-6EC0A1E626A5}" srcId="{F68376ED-B829-4145-B69F-B0ABE70BBB9C}" destId="{4760C692-0755-498B-8901-EB79567C2EE1}" srcOrd="1" destOrd="0" parTransId="{4F796C05-A13F-47A9-8539-C117CF649032}" sibTransId="{F5334257-24AF-42FF-82C1-8A6EE753849A}"/>
    <dgm:cxn modelId="{A4D957E7-C910-4774-A728-EFD660AAB50A}" srcId="{F68376ED-B829-4145-B69F-B0ABE70BBB9C}" destId="{3DF83F33-4693-4F7E-99A0-8CFE76B0C45F}" srcOrd="4" destOrd="0" parTransId="{D198FD9F-A6BE-4F8A-AAA9-42D4C59B7F4E}" sibTransId="{D8621049-D2D4-445C-A37F-8AB3758B682D}"/>
    <dgm:cxn modelId="{FA8B60A2-1E59-47EC-967B-10791A9AADF2}" type="presOf" srcId="{5E723B8E-D861-4CE0-91DE-3EA9EA292830}" destId="{0B66D28C-DE8F-414A-A3AB-0ADF36AF43F6}" srcOrd="0" destOrd="0" presId="urn:microsoft.com/office/officeart/2005/8/layout/target2"/>
    <dgm:cxn modelId="{6071831D-9820-4A25-83FA-6D48E17D375C}" type="presOf" srcId="{FB340B53-767A-41B6-A9C1-C96F9A039741}" destId="{3000CF7C-C37E-4825-B62E-6D21AC235DE9}" srcOrd="0" destOrd="0" presId="urn:microsoft.com/office/officeart/2005/8/layout/target2"/>
    <dgm:cxn modelId="{FB4EA0D2-3C5E-4B52-8214-FB73569A2FDF}" type="presOf" srcId="{4760C692-0755-498B-8901-EB79567C2EE1}" destId="{041EF58E-6DB6-4BEF-AA8B-2BCD0A6D7453}" srcOrd="0" destOrd="0" presId="urn:microsoft.com/office/officeart/2005/8/layout/target2"/>
    <dgm:cxn modelId="{9AB15F85-6819-487A-8652-A20FA0066793}" srcId="{F68376ED-B829-4145-B69F-B0ABE70BBB9C}" destId="{3AF36C73-63E4-4CA0-B801-E5DC52F06491}" srcOrd="0" destOrd="0" parTransId="{309E13AC-9844-48A4-AF8B-9BE2DD849DF1}" sibTransId="{44391F49-F2F1-4012-BC13-B0817A715C0A}"/>
    <dgm:cxn modelId="{1442621F-4468-45EF-8F5B-935FD89D3972}" srcId="{F68376ED-B829-4145-B69F-B0ABE70BBB9C}" destId="{FB340B53-767A-41B6-A9C1-C96F9A039741}" srcOrd="2" destOrd="0" parTransId="{F7DF4FA9-8B25-4309-B107-277E02F0454B}" sibTransId="{C2627605-4755-4834-BB5A-3AB993D539DA}"/>
    <dgm:cxn modelId="{907031BF-11DB-4AC2-B951-B2962167C5A1}" type="presOf" srcId="{3AF36C73-63E4-4CA0-B801-E5DC52F06491}" destId="{F913F346-9B9D-40D8-BDAB-6C800F15C37C}" srcOrd="0" destOrd="0" presId="urn:microsoft.com/office/officeart/2005/8/layout/target2"/>
    <dgm:cxn modelId="{C3F0ACBC-0A67-454D-9226-A469D6E74A8C}" type="presOf" srcId="{2D3FBC20-8072-4455-B2A2-2A51C6781207}" destId="{94B02114-9F7F-4EAF-B32D-5C0D2336917D}" srcOrd="0" destOrd="0" presId="urn:microsoft.com/office/officeart/2005/8/layout/target2"/>
    <dgm:cxn modelId="{BDE31FCA-7486-4ABD-98B4-38137491B300}" type="presParOf" srcId="{0B66D28C-DE8F-414A-A3AB-0ADF36AF43F6}" destId="{8E1DCF13-E458-4A7A-BF65-A5E1C1ED2712}" srcOrd="0" destOrd="0" presId="urn:microsoft.com/office/officeart/2005/8/layout/target2"/>
    <dgm:cxn modelId="{30360671-89EC-4D0C-BA6F-1A1B0CE7365B}" type="presParOf" srcId="{8E1DCF13-E458-4A7A-BF65-A5E1C1ED2712}" destId="{5480A04B-F122-4A08-BB37-F0996B55EEDF}" srcOrd="0" destOrd="0" presId="urn:microsoft.com/office/officeart/2005/8/layout/target2"/>
    <dgm:cxn modelId="{EF24C4E7-B164-4258-B551-02C4CB54B646}" type="presParOf" srcId="{8E1DCF13-E458-4A7A-BF65-A5E1C1ED2712}" destId="{3779041C-5645-4DAA-8AB9-96058DC108BC}" srcOrd="1" destOrd="0" presId="urn:microsoft.com/office/officeart/2005/8/layout/target2"/>
    <dgm:cxn modelId="{6466C200-C184-4A55-B477-7CA4200D9D9F}" type="presParOf" srcId="{3779041C-5645-4DAA-8AB9-96058DC108BC}" destId="{F913F346-9B9D-40D8-BDAB-6C800F15C37C}" srcOrd="0" destOrd="0" presId="urn:microsoft.com/office/officeart/2005/8/layout/target2"/>
    <dgm:cxn modelId="{77BCB655-4A86-4B94-A83C-4528BD654A19}" type="presParOf" srcId="{3779041C-5645-4DAA-8AB9-96058DC108BC}" destId="{B5AA1380-6154-4680-BBD2-650BF93596C3}" srcOrd="1" destOrd="0" presId="urn:microsoft.com/office/officeart/2005/8/layout/target2"/>
    <dgm:cxn modelId="{052CC700-5B09-401B-B9FE-4E0EE2028F76}" type="presParOf" srcId="{3779041C-5645-4DAA-8AB9-96058DC108BC}" destId="{041EF58E-6DB6-4BEF-AA8B-2BCD0A6D7453}" srcOrd="2" destOrd="0" presId="urn:microsoft.com/office/officeart/2005/8/layout/target2"/>
    <dgm:cxn modelId="{4436EF27-147D-4C2A-A95E-B702F02D0E79}" type="presParOf" srcId="{3779041C-5645-4DAA-8AB9-96058DC108BC}" destId="{404E1E8D-938D-4A5C-AA41-3267F0ECFF53}" srcOrd="3" destOrd="0" presId="urn:microsoft.com/office/officeart/2005/8/layout/target2"/>
    <dgm:cxn modelId="{6DD6E19D-D091-4675-99FF-2954D2DC1F4E}" type="presParOf" srcId="{3779041C-5645-4DAA-8AB9-96058DC108BC}" destId="{3000CF7C-C37E-4825-B62E-6D21AC235DE9}" srcOrd="4" destOrd="0" presId="urn:microsoft.com/office/officeart/2005/8/layout/target2"/>
    <dgm:cxn modelId="{85D5CEC1-C82E-4B1C-B5D0-C4D813EBF3C0}" type="presParOf" srcId="{3779041C-5645-4DAA-8AB9-96058DC108BC}" destId="{E218053C-F610-4972-8AF1-3398C6B131A7}" srcOrd="5" destOrd="0" presId="urn:microsoft.com/office/officeart/2005/8/layout/target2"/>
    <dgm:cxn modelId="{1486D11F-A942-4055-88B1-10EC6227A3A4}" type="presParOf" srcId="{3779041C-5645-4DAA-8AB9-96058DC108BC}" destId="{94B02114-9F7F-4EAF-B32D-5C0D2336917D}" srcOrd="6" destOrd="0" presId="urn:microsoft.com/office/officeart/2005/8/layout/target2"/>
    <dgm:cxn modelId="{04F6D385-FA84-4F4F-968C-A31402BEFCFD}" type="presParOf" srcId="{3779041C-5645-4DAA-8AB9-96058DC108BC}" destId="{E9171025-7186-430F-B91B-CB3DBC93B144}" srcOrd="7" destOrd="0" presId="urn:microsoft.com/office/officeart/2005/8/layout/target2"/>
    <dgm:cxn modelId="{492CE419-9931-44BF-AA48-919D3536A8D9}" type="presParOf" srcId="{3779041C-5645-4DAA-8AB9-96058DC108BC}" destId="{E7250690-0CDC-41C8-97F3-1CBAF39350A0}" srcOrd="8" destOrd="0" presId="urn:microsoft.com/office/officeart/2005/8/layout/targe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5E723B8E-D861-4CE0-91DE-3EA9EA292830}" type="doc">
      <dgm:prSet loTypeId="urn:microsoft.com/office/officeart/2005/8/layout/hList2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F68376ED-B829-4145-B69F-B0ABE70BBB9C}">
      <dgm:prSet phldrT="[Text]"/>
      <dgm:spPr/>
      <dgm:t>
        <a:bodyPr/>
        <a:lstStyle/>
        <a:p>
          <a:r>
            <a:rPr lang="id-ID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IKU UNIVERSITAS</a:t>
          </a:r>
          <a:endParaRPr lang="en-US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9684387-9F12-4E49-BA11-D7D3A2E440CF}" type="parTrans" cxnId="{BC63EE43-5891-40F4-9C64-418BDAE79712}">
      <dgm:prSet/>
      <dgm:spPr/>
      <dgm:t>
        <a:bodyPr/>
        <a:lstStyle/>
        <a:p>
          <a:endParaRPr lang="en-US" b="0"/>
        </a:p>
      </dgm:t>
    </dgm:pt>
    <dgm:pt modelId="{33A4CE45-461C-4497-BE76-180D82B6490C}" type="sibTrans" cxnId="{BC63EE43-5891-40F4-9C64-418BDAE79712}">
      <dgm:prSet/>
      <dgm:spPr/>
      <dgm:t>
        <a:bodyPr/>
        <a:lstStyle/>
        <a:p>
          <a:endParaRPr lang="en-US" b="0"/>
        </a:p>
      </dgm:t>
    </dgm:pt>
    <dgm:pt modelId="{3AF36C73-63E4-4CA0-B801-E5DC52F06491}">
      <dgm:prSet phldrT="[Text]"/>
      <dgm:spPr/>
      <dgm:t>
        <a:bodyPr/>
        <a:lstStyle/>
        <a:p>
          <a:r>
            <a:rPr lang="id-ID" b="0" dirty="0" smtClean="0"/>
            <a:t>IKU MENKEU</a:t>
          </a:r>
          <a:endParaRPr lang="en-US" b="0" dirty="0"/>
        </a:p>
      </dgm:t>
    </dgm:pt>
    <dgm:pt modelId="{309E13AC-9844-48A4-AF8B-9BE2DD849DF1}" type="parTrans" cxnId="{9AB15F85-6819-487A-8652-A20FA0066793}">
      <dgm:prSet/>
      <dgm:spPr/>
      <dgm:t>
        <a:bodyPr/>
        <a:lstStyle/>
        <a:p>
          <a:endParaRPr lang="en-US" b="0"/>
        </a:p>
      </dgm:t>
    </dgm:pt>
    <dgm:pt modelId="{44391F49-F2F1-4012-BC13-B0817A715C0A}" type="sibTrans" cxnId="{9AB15F85-6819-487A-8652-A20FA0066793}">
      <dgm:prSet/>
      <dgm:spPr/>
      <dgm:t>
        <a:bodyPr/>
        <a:lstStyle/>
        <a:p>
          <a:endParaRPr lang="en-US" b="0"/>
        </a:p>
      </dgm:t>
    </dgm:pt>
    <dgm:pt modelId="{4760C692-0755-498B-8901-EB79567C2EE1}">
      <dgm:prSet phldrT="[Text]"/>
      <dgm:spPr/>
      <dgm:t>
        <a:bodyPr/>
        <a:lstStyle/>
        <a:p>
          <a:r>
            <a:rPr lang="id-ID" b="0" dirty="0" smtClean="0"/>
            <a:t>PERKIN KEMENAG</a:t>
          </a:r>
          <a:endParaRPr lang="en-US" b="0" dirty="0"/>
        </a:p>
      </dgm:t>
    </dgm:pt>
    <dgm:pt modelId="{4F796C05-A13F-47A9-8539-C117CF649032}" type="parTrans" cxnId="{4D86008C-CB96-42FA-B98C-6EC0A1E626A5}">
      <dgm:prSet/>
      <dgm:spPr/>
      <dgm:t>
        <a:bodyPr/>
        <a:lstStyle/>
        <a:p>
          <a:endParaRPr lang="en-US" b="0"/>
        </a:p>
      </dgm:t>
    </dgm:pt>
    <dgm:pt modelId="{F5334257-24AF-42FF-82C1-8A6EE753849A}" type="sibTrans" cxnId="{4D86008C-CB96-42FA-B98C-6EC0A1E626A5}">
      <dgm:prSet/>
      <dgm:spPr/>
      <dgm:t>
        <a:bodyPr/>
        <a:lstStyle/>
        <a:p>
          <a:endParaRPr lang="en-US" b="0"/>
        </a:p>
      </dgm:t>
    </dgm:pt>
    <dgm:pt modelId="{FB340B53-767A-41B6-A9C1-C96F9A039741}">
      <dgm:prSet phldrT="[Text]"/>
      <dgm:spPr/>
      <dgm:t>
        <a:bodyPr/>
        <a:lstStyle/>
        <a:p>
          <a:r>
            <a:rPr lang="id-ID" b="0" dirty="0" smtClean="0"/>
            <a:t>STANDAR BAN PT</a:t>
          </a:r>
          <a:endParaRPr lang="en-US" b="0" dirty="0"/>
        </a:p>
      </dgm:t>
    </dgm:pt>
    <dgm:pt modelId="{F7DF4FA9-8B25-4309-B107-277E02F0454B}" type="parTrans" cxnId="{1442621F-4468-45EF-8F5B-935FD89D3972}">
      <dgm:prSet/>
      <dgm:spPr/>
      <dgm:t>
        <a:bodyPr/>
        <a:lstStyle/>
        <a:p>
          <a:endParaRPr lang="en-US" b="0"/>
        </a:p>
      </dgm:t>
    </dgm:pt>
    <dgm:pt modelId="{C2627605-4755-4834-BB5A-3AB993D539DA}" type="sibTrans" cxnId="{1442621F-4468-45EF-8F5B-935FD89D3972}">
      <dgm:prSet/>
      <dgm:spPr/>
      <dgm:t>
        <a:bodyPr/>
        <a:lstStyle/>
        <a:p>
          <a:endParaRPr lang="en-US" b="0"/>
        </a:p>
      </dgm:t>
    </dgm:pt>
    <dgm:pt modelId="{2D3FBC20-8072-4455-B2A2-2A51C6781207}">
      <dgm:prSet/>
      <dgm:spPr/>
      <dgm:t>
        <a:bodyPr/>
        <a:lstStyle/>
        <a:p>
          <a:r>
            <a:rPr lang="id-ID" b="0" dirty="0" smtClean="0"/>
            <a:t>RENSTRA</a:t>
          </a:r>
          <a:endParaRPr lang="en-US" b="0" dirty="0"/>
        </a:p>
      </dgm:t>
    </dgm:pt>
    <dgm:pt modelId="{E63BE399-E148-4DB5-B301-251096B8263E}" type="parTrans" cxnId="{FAE92214-AA61-42FE-BF9F-DD0D2476C288}">
      <dgm:prSet/>
      <dgm:spPr/>
      <dgm:t>
        <a:bodyPr/>
        <a:lstStyle/>
        <a:p>
          <a:endParaRPr lang="en-US" b="0"/>
        </a:p>
      </dgm:t>
    </dgm:pt>
    <dgm:pt modelId="{28AC007E-2B6B-4FE0-8F57-0F91FECA2C9A}" type="sibTrans" cxnId="{FAE92214-AA61-42FE-BF9F-DD0D2476C288}">
      <dgm:prSet/>
      <dgm:spPr/>
      <dgm:t>
        <a:bodyPr/>
        <a:lstStyle/>
        <a:p>
          <a:endParaRPr lang="en-US" b="0"/>
        </a:p>
      </dgm:t>
    </dgm:pt>
    <dgm:pt modelId="{3DF83F33-4693-4F7E-99A0-8CFE76B0C45F}">
      <dgm:prSet/>
      <dgm:spPr/>
      <dgm:t>
        <a:bodyPr/>
        <a:lstStyle/>
        <a:p>
          <a:r>
            <a:rPr lang="id-ID" b="0" dirty="0" smtClean="0"/>
            <a:t>PROGRAM PRIORITAS TAHUNAN REKTOR</a:t>
          </a:r>
          <a:endParaRPr lang="en-US" b="0" dirty="0"/>
        </a:p>
      </dgm:t>
    </dgm:pt>
    <dgm:pt modelId="{D198FD9F-A6BE-4F8A-AAA9-42D4C59B7F4E}" type="parTrans" cxnId="{A4D957E7-C910-4774-A728-EFD660AAB50A}">
      <dgm:prSet/>
      <dgm:spPr/>
      <dgm:t>
        <a:bodyPr/>
        <a:lstStyle/>
        <a:p>
          <a:endParaRPr lang="en-US" b="0"/>
        </a:p>
      </dgm:t>
    </dgm:pt>
    <dgm:pt modelId="{D8621049-D2D4-445C-A37F-8AB3758B682D}" type="sibTrans" cxnId="{A4D957E7-C910-4774-A728-EFD660AAB50A}">
      <dgm:prSet/>
      <dgm:spPr/>
      <dgm:t>
        <a:bodyPr/>
        <a:lstStyle/>
        <a:p>
          <a:endParaRPr lang="en-US" b="0"/>
        </a:p>
      </dgm:t>
    </dgm:pt>
    <dgm:pt modelId="{FCA323B5-E4BF-49BE-A30E-FBFFF6C235FF}" type="pres">
      <dgm:prSet presAssocID="{5E723B8E-D861-4CE0-91DE-3EA9EA292830}" presName="linearFlow" presStyleCnt="0">
        <dgm:presLayoutVars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F16D4D06-17ED-4B2E-8F0A-5B66A7EAD0C1}" type="pres">
      <dgm:prSet presAssocID="{F68376ED-B829-4145-B69F-B0ABE70BBB9C}" presName="compositeNode" presStyleCnt="0">
        <dgm:presLayoutVars>
          <dgm:bulletEnabled val="1"/>
        </dgm:presLayoutVars>
      </dgm:prSet>
      <dgm:spPr/>
    </dgm:pt>
    <dgm:pt modelId="{6E5C6444-36DE-4A22-A6DF-7EA8E7B49392}" type="pres">
      <dgm:prSet presAssocID="{F68376ED-B829-4145-B69F-B0ABE70BBB9C}" presName="image" presStyleLbl="fgImgPlace1" presStyleIdx="0" presStyleCnt="1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6000" r="-6000"/>
          </a:stretch>
        </a:blipFill>
      </dgm:spPr>
      <dgm:t>
        <a:bodyPr/>
        <a:lstStyle/>
        <a:p>
          <a:endParaRPr lang="en-US"/>
        </a:p>
      </dgm:t>
    </dgm:pt>
    <dgm:pt modelId="{F84B6A2C-59A7-423A-A586-C3CF6695E9CB}" type="pres">
      <dgm:prSet presAssocID="{F68376ED-B829-4145-B69F-B0ABE70BBB9C}" presName="childNode" presStyleLbl="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09A2D5F-B9B4-4944-819A-356089429CC6}" type="pres">
      <dgm:prSet presAssocID="{F68376ED-B829-4145-B69F-B0ABE70BBB9C}" presName="parentNode" presStyleLbl="revTx" presStyleIdx="0" presStyleCnt="1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C9D04E83-EADB-471F-86A7-E5E0F33BFE81}" type="presOf" srcId="{2D3FBC20-8072-4455-B2A2-2A51C6781207}" destId="{F84B6A2C-59A7-423A-A586-C3CF6695E9CB}" srcOrd="0" destOrd="3" presId="urn:microsoft.com/office/officeart/2005/8/layout/hList2"/>
    <dgm:cxn modelId="{9AB15F85-6819-487A-8652-A20FA0066793}" srcId="{F68376ED-B829-4145-B69F-B0ABE70BBB9C}" destId="{3AF36C73-63E4-4CA0-B801-E5DC52F06491}" srcOrd="0" destOrd="0" parTransId="{309E13AC-9844-48A4-AF8B-9BE2DD849DF1}" sibTransId="{44391F49-F2F1-4012-BC13-B0817A715C0A}"/>
    <dgm:cxn modelId="{311816D7-FFD4-40AB-B01C-49C788E52635}" type="presOf" srcId="{5E723B8E-D861-4CE0-91DE-3EA9EA292830}" destId="{FCA323B5-E4BF-49BE-A30E-FBFFF6C235FF}" srcOrd="0" destOrd="0" presId="urn:microsoft.com/office/officeart/2005/8/layout/hList2"/>
    <dgm:cxn modelId="{FAE92214-AA61-42FE-BF9F-DD0D2476C288}" srcId="{F68376ED-B829-4145-B69F-B0ABE70BBB9C}" destId="{2D3FBC20-8072-4455-B2A2-2A51C6781207}" srcOrd="3" destOrd="0" parTransId="{E63BE399-E148-4DB5-B301-251096B8263E}" sibTransId="{28AC007E-2B6B-4FE0-8F57-0F91FECA2C9A}"/>
    <dgm:cxn modelId="{A4D957E7-C910-4774-A728-EFD660AAB50A}" srcId="{F68376ED-B829-4145-B69F-B0ABE70BBB9C}" destId="{3DF83F33-4693-4F7E-99A0-8CFE76B0C45F}" srcOrd="4" destOrd="0" parTransId="{D198FD9F-A6BE-4F8A-AAA9-42D4C59B7F4E}" sibTransId="{D8621049-D2D4-445C-A37F-8AB3758B682D}"/>
    <dgm:cxn modelId="{5D9A54C3-1210-4453-8FF5-5ED5B1489369}" type="presOf" srcId="{F68376ED-B829-4145-B69F-B0ABE70BBB9C}" destId="{409A2D5F-B9B4-4944-819A-356089429CC6}" srcOrd="0" destOrd="0" presId="urn:microsoft.com/office/officeart/2005/8/layout/hList2"/>
    <dgm:cxn modelId="{BC63EE43-5891-40F4-9C64-418BDAE79712}" srcId="{5E723B8E-D861-4CE0-91DE-3EA9EA292830}" destId="{F68376ED-B829-4145-B69F-B0ABE70BBB9C}" srcOrd="0" destOrd="0" parTransId="{59684387-9F12-4E49-BA11-D7D3A2E440CF}" sibTransId="{33A4CE45-461C-4497-BE76-180D82B6490C}"/>
    <dgm:cxn modelId="{C419CA0C-C536-4722-BCA6-989539429A4C}" type="presOf" srcId="{3DF83F33-4693-4F7E-99A0-8CFE76B0C45F}" destId="{F84B6A2C-59A7-423A-A586-C3CF6695E9CB}" srcOrd="0" destOrd="4" presId="urn:microsoft.com/office/officeart/2005/8/layout/hList2"/>
    <dgm:cxn modelId="{6680497B-7392-4036-A2E8-2C6F328B7E52}" type="presOf" srcId="{FB340B53-767A-41B6-A9C1-C96F9A039741}" destId="{F84B6A2C-59A7-423A-A586-C3CF6695E9CB}" srcOrd="0" destOrd="2" presId="urn:microsoft.com/office/officeart/2005/8/layout/hList2"/>
    <dgm:cxn modelId="{318E8316-3331-450D-BBB0-609BD75BEEFF}" type="presOf" srcId="{4760C692-0755-498B-8901-EB79567C2EE1}" destId="{F84B6A2C-59A7-423A-A586-C3CF6695E9CB}" srcOrd="0" destOrd="1" presId="urn:microsoft.com/office/officeart/2005/8/layout/hList2"/>
    <dgm:cxn modelId="{4D86008C-CB96-42FA-B98C-6EC0A1E626A5}" srcId="{F68376ED-B829-4145-B69F-B0ABE70BBB9C}" destId="{4760C692-0755-498B-8901-EB79567C2EE1}" srcOrd="1" destOrd="0" parTransId="{4F796C05-A13F-47A9-8539-C117CF649032}" sibTransId="{F5334257-24AF-42FF-82C1-8A6EE753849A}"/>
    <dgm:cxn modelId="{44031156-D75C-4ED0-8D0B-1D3AD86F365B}" type="presOf" srcId="{3AF36C73-63E4-4CA0-B801-E5DC52F06491}" destId="{F84B6A2C-59A7-423A-A586-C3CF6695E9CB}" srcOrd="0" destOrd="0" presId="urn:microsoft.com/office/officeart/2005/8/layout/hList2"/>
    <dgm:cxn modelId="{1442621F-4468-45EF-8F5B-935FD89D3972}" srcId="{F68376ED-B829-4145-B69F-B0ABE70BBB9C}" destId="{FB340B53-767A-41B6-A9C1-C96F9A039741}" srcOrd="2" destOrd="0" parTransId="{F7DF4FA9-8B25-4309-B107-277E02F0454B}" sibTransId="{C2627605-4755-4834-BB5A-3AB993D539DA}"/>
    <dgm:cxn modelId="{6DE4D7C5-1806-4703-B608-977EACF1C36F}" type="presParOf" srcId="{FCA323B5-E4BF-49BE-A30E-FBFFF6C235FF}" destId="{F16D4D06-17ED-4B2E-8F0A-5B66A7EAD0C1}" srcOrd="0" destOrd="0" presId="urn:microsoft.com/office/officeart/2005/8/layout/hList2"/>
    <dgm:cxn modelId="{EDBB7326-2ED0-4B63-B609-92E0AFCF3A5A}" type="presParOf" srcId="{F16D4D06-17ED-4B2E-8F0A-5B66A7EAD0C1}" destId="{6E5C6444-36DE-4A22-A6DF-7EA8E7B49392}" srcOrd="0" destOrd="0" presId="urn:microsoft.com/office/officeart/2005/8/layout/hList2"/>
    <dgm:cxn modelId="{C14A6C38-A53C-4E86-9B07-E096029A8093}" type="presParOf" srcId="{F16D4D06-17ED-4B2E-8F0A-5B66A7EAD0C1}" destId="{F84B6A2C-59A7-423A-A586-C3CF6695E9CB}" srcOrd="1" destOrd="0" presId="urn:microsoft.com/office/officeart/2005/8/layout/hList2"/>
    <dgm:cxn modelId="{FED6CF80-635F-400D-8E99-8BB3065CE979}" type="presParOf" srcId="{F16D4D06-17ED-4B2E-8F0A-5B66A7EAD0C1}" destId="{409A2D5F-B9B4-4944-819A-356089429CC6}" srcOrd="2" destOrd="0" presId="urn:microsoft.com/office/officeart/2005/8/layout/h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480A04B-F122-4A08-BB37-F0996B55EEDF}">
      <dsp:nvSpPr>
        <dsp:cNvPr id="0" name=""/>
        <dsp:cNvSpPr/>
      </dsp:nvSpPr>
      <dsp:spPr>
        <a:xfrm>
          <a:off x="0" y="0"/>
          <a:ext cx="8888608" cy="5797296"/>
        </a:xfrm>
        <a:prstGeom prst="roundRect">
          <a:avLst>
            <a:gd name="adj" fmla="val 85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47650" tIns="247650" rIns="247650" bIns="3579025" numCol="1" spcCol="1270" anchor="t" anchorCtr="0">
          <a:noAutofit/>
        </a:bodyPr>
        <a:lstStyle/>
        <a:p>
          <a:pPr lvl="0" algn="l" defTabSz="2889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d-ID" sz="6500" b="1" kern="1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IKU UNIVERSITAS</a:t>
          </a:r>
          <a:endParaRPr lang="en-US" sz="65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144327" y="144327"/>
        <a:ext cx="8599954" cy="5508642"/>
      </dsp:txXfrm>
    </dsp:sp>
    <dsp:sp modelId="{F913F346-9B9D-40D8-BDAB-6C800F15C37C}">
      <dsp:nvSpPr>
        <dsp:cNvPr id="0" name=""/>
        <dsp:cNvSpPr/>
      </dsp:nvSpPr>
      <dsp:spPr>
        <a:xfrm>
          <a:off x="222215" y="2608783"/>
          <a:ext cx="1665745" cy="2608783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d-ID" sz="2000" b="0" kern="1200" dirty="0" smtClean="0"/>
            <a:t>IKU MENKEU</a:t>
          </a:r>
          <a:endParaRPr lang="en-US" sz="2000" b="0" kern="1200" dirty="0"/>
        </a:p>
      </dsp:txBody>
      <dsp:txXfrm>
        <a:off x="273442" y="2660010"/>
        <a:ext cx="1563291" cy="2506329"/>
      </dsp:txXfrm>
    </dsp:sp>
    <dsp:sp modelId="{041EF58E-6DB6-4BEF-AA8B-2BCD0A6D7453}">
      <dsp:nvSpPr>
        <dsp:cNvPr id="0" name=""/>
        <dsp:cNvSpPr/>
      </dsp:nvSpPr>
      <dsp:spPr>
        <a:xfrm>
          <a:off x="1914262" y="2608783"/>
          <a:ext cx="1665745" cy="2608783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d-ID" sz="2000" b="0" kern="1200" dirty="0" smtClean="0"/>
            <a:t>PERKIN</a:t>
          </a:r>
        </a:p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d-ID" sz="2000" b="0" kern="1200" dirty="0" smtClean="0"/>
            <a:t>KEMENAG</a:t>
          </a:r>
          <a:endParaRPr lang="en-US" sz="2000" b="0" kern="1200" dirty="0"/>
        </a:p>
      </dsp:txBody>
      <dsp:txXfrm>
        <a:off x="1965489" y="2660010"/>
        <a:ext cx="1563291" cy="2506329"/>
      </dsp:txXfrm>
    </dsp:sp>
    <dsp:sp modelId="{3000CF7C-C37E-4825-B62E-6D21AC235DE9}">
      <dsp:nvSpPr>
        <dsp:cNvPr id="0" name=""/>
        <dsp:cNvSpPr/>
      </dsp:nvSpPr>
      <dsp:spPr>
        <a:xfrm>
          <a:off x="3606309" y="2608783"/>
          <a:ext cx="1665745" cy="2608783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d-ID" sz="2000" b="0" kern="1200" dirty="0" smtClean="0"/>
            <a:t>STANDAR BAN PT</a:t>
          </a:r>
          <a:endParaRPr lang="en-US" sz="2000" b="0" kern="1200" dirty="0"/>
        </a:p>
      </dsp:txBody>
      <dsp:txXfrm>
        <a:off x="3657536" y="2660010"/>
        <a:ext cx="1563291" cy="2506329"/>
      </dsp:txXfrm>
    </dsp:sp>
    <dsp:sp modelId="{94B02114-9F7F-4EAF-B32D-5C0D2336917D}">
      <dsp:nvSpPr>
        <dsp:cNvPr id="0" name=""/>
        <dsp:cNvSpPr/>
      </dsp:nvSpPr>
      <dsp:spPr>
        <a:xfrm>
          <a:off x="5298356" y="2608783"/>
          <a:ext cx="1665745" cy="2608783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d-ID" sz="2000" b="0" kern="1200" dirty="0" smtClean="0"/>
            <a:t>RENSTRA</a:t>
          </a:r>
          <a:endParaRPr lang="en-US" sz="2000" b="0" kern="1200" dirty="0"/>
        </a:p>
      </dsp:txBody>
      <dsp:txXfrm>
        <a:off x="5349583" y="2660010"/>
        <a:ext cx="1563291" cy="2506329"/>
      </dsp:txXfrm>
    </dsp:sp>
    <dsp:sp modelId="{E7250690-0CDC-41C8-97F3-1CBAF39350A0}">
      <dsp:nvSpPr>
        <dsp:cNvPr id="0" name=""/>
        <dsp:cNvSpPr/>
      </dsp:nvSpPr>
      <dsp:spPr>
        <a:xfrm>
          <a:off x="6990404" y="2608783"/>
          <a:ext cx="1665745" cy="2608783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d-ID" sz="2000" b="0" kern="1200" dirty="0" smtClean="0"/>
            <a:t>PROGRAM PRIORITAS TAHUNAN REKTOR</a:t>
          </a:r>
          <a:endParaRPr lang="en-US" sz="2000" b="0" kern="1200" dirty="0"/>
        </a:p>
      </dsp:txBody>
      <dsp:txXfrm>
        <a:off x="7041631" y="2660010"/>
        <a:ext cx="1563291" cy="250632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09A2D5F-B9B4-4944-819A-356089429CC6}">
      <dsp:nvSpPr>
        <dsp:cNvPr id="0" name=""/>
        <dsp:cNvSpPr/>
      </dsp:nvSpPr>
      <dsp:spPr>
        <a:xfrm rot="16200000">
          <a:off x="-880850" y="1500801"/>
          <a:ext cx="2232416" cy="436031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384556" bIns="0" numCol="1" spcCol="1270" anchor="t" anchorCtr="0">
          <a:noAutofit/>
        </a:bodyPr>
        <a:lstStyle/>
        <a:p>
          <a:pPr lvl="0" algn="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d-ID" sz="1600" b="1" kern="1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IKU UNIVERSITAS</a:t>
          </a:r>
          <a:endParaRPr lang="en-US" sz="16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-880850" y="1500801"/>
        <a:ext cx="2232416" cy="436031"/>
      </dsp:txXfrm>
    </dsp:sp>
    <dsp:sp modelId="{F84B6A2C-59A7-423A-A586-C3CF6695E9CB}">
      <dsp:nvSpPr>
        <dsp:cNvPr id="0" name=""/>
        <dsp:cNvSpPr/>
      </dsp:nvSpPr>
      <dsp:spPr>
        <a:xfrm>
          <a:off x="453373" y="602608"/>
          <a:ext cx="2171899" cy="2232416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128" tIns="384556" rIns="135128" bIns="135128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id-ID" sz="1500" b="0" kern="1200" dirty="0" smtClean="0"/>
            <a:t>IKU MENKEU</a:t>
          </a:r>
          <a:endParaRPr lang="en-US" sz="1500" b="0" kern="1200" dirty="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id-ID" sz="1500" b="0" kern="1200" dirty="0" smtClean="0"/>
            <a:t>PERKIN KEMENAG</a:t>
          </a:r>
          <a:endParaRPr lang="en-US" sz="1500" b="0" kern="1200" dirty="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id-ID" sz="1500" b="0" kern="1200" dirty="0" smtClean="0"/>
            <a:t>STANDAR BAN PT</a:t>
          </a:r>
          <a:endParaRPr lang="en-US" sz="1500" b="0" kern="1200" dirty="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id-ID" sz="1500" b="0" kern="1200" dirty="0" smtClean="0"/>
            <a:t>RENSTRA</a:t>
          </a:r>
          <a:endParaRPr lang="en-US" sz="1500" b="0" kern="1200" dirty="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id-ID" sz="1500" b="0" kern="1200" dirty="0" smtClean="0"/>
            <a:t>PROGRAM PRIORITAS TAHUNAN REKTOR</a:t>
          </a:r>
          <a:endParaRPr lang="en-US" sz="1500" b="0" kern="1200" dirty="0"/>
        </a:p>
      </dsp:txBody>
      <dsp:txXfrm>
        <a:off x="453373" y="602608"/>
        <a:ext cx="2171899" cy="2232416"/>
      </dsp:txXfrm>
    </dsp:sp>
    <dsp:sp modelId="{6E5C6444-36DE-4A22-A6DF-7EA8E7B49392}">
      <dsp:nvSpPr>
        <dsp:cNvPr id="0" name=""/>
        <dsp:cNvSpPr/>
      </dsp:nvSpPr>
      <dsp:spPr>
        <a:xfrm>
          <a:off x="17342" y="27047"/>
          <a:ext cx="872062" cy="872062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6000" r="-6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target2">
  <dgm:title val=""/>
  <dgm:desc val=""/>
  <dgm:catLst>
    <dgm:cat type="relationship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chMax val="3"/>
      <dgm:chPref val="1"/>
      <dgm:dir/>
      <dgm:animLvl val="lvl"/>
      <dgm:resizeHandles/>
    </dgm:varLst>
    <dgm:alg type="composite">
      <dgm:param type="horzAlign" val="none"/>
      <dgm:param type="vertAlign" val="none"/>
    </dgm:alg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 ch" ptType="node node" st="1 1" cnt="1 0" func="cnt" op="gt" val="0">
            <dgm:choose name="Name5">
              <dgm:if name="Name6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2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395"/>
                  <dgm:constr type="t" for="ch" forName="centerBox" refType="h" fact="0.5"/>
                  <dgm:constr type="w" for="ch" forName="centerBox" refType="w" fact="0.55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7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2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225"/>
                  <dgm:constr type="t" for="ch" forName="centerBox" refType="h" fact="0.5"/>
                  <dgm:constr type="w" for="ch" forName="centerBox" refType="w" fact="0.72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if>
          <dgm:else name="Name8">
            <dgm:choose name="Name9">
              <dgm:if name="Name10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26"/>
                  <dgm:constr type="t" for="ch" forName="centerBox" refType="h" fact="0.5"/>
                  <dgm:constr type="w" for="ch" forName="centerBox" refType="w" fact="0.6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11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else>
        </dgm:choose>
      </dgm:if>
      <dgm:else name="Name12">
        <dgm:choose name="Name13">
          <dgm:if name="Name14" axis="ch ch" ptType="node node" st="1 1" cnt="1 0" func="cnt" op="gt" val="0">
            <dgm:choose name="Name15">
              <dgm:if name="Name16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5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17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72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if>
          <dgm:else name="Name18">
            <dgm:choose name="Name19">
              <dgm:if name="Name20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6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21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else>
        </dgm:choose>
      </dgm:else>
    </dgm:choose>
    <dgm:ruleLst/>
    <dgm:choose name="Name22">
      <dgm:if name="Name23" axis="root ch" ptType="all node" st="1 1" cnt="0 0" func="cnt" op="gte" val="1">
        <dgm:layoutNode name="outerBox" styleLbl="node1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24">
            <dgm:if name="Name25" axis="root ch" ptType="all node" st="1 1" cnt="0 0" func="cnt" op="gt" val="1">
              <dgm:choose name="Name26">
                <dgm:if name="Name27" func="var" arg="dir" op="equ" val="norm">
                  <dgm:constrLst>
                    <dgm:constr type="l" for="ch" forName="outerBoxParent"/>
                    <dgm:constr type="t" for="ch" forName="outerBoxParent"/>
                    <dgm:constr type="w" for="ch" forName="outerBoxParent" refType="w"/>
                    <dgm:constr type="h" for="ch" forName="outerBoxParent" refType="h"/>
                    <dgm:constr type="bMarg" for="ch" forName="outerBoxParent" refType="h" fact="2.2"/>
                    <dgm:constr type="l" for="ch" forName="outerBoxChildren" refType="w" fact="0.025"/>
                    <dgm:constr type="t" for="ch" forName="outerBoxChildren" refType="h" fact="0.25"/>
                    <dgm:constr type="w" for="ch" forName="outerBoxChildren" refType="w" fact="0.15"/>
                    <dgm:constr type="h" for="ch" forName="outerBoxChildren" refType="h" fact="0.7"/>
                  </dgm:constrLst>
                </dgm:if>
                <dgm:else name="Name28">
                  <dgm:constrLst>
                    <dgm:constr type="l" for="ch" forName="outerBoxParent"/>
                    <dgm:constr type="t" for="ch" forName="outerBoxParent"/>
                    <dgm:constr type="w" for="ch" forName="outerBoxParent" refType="w"/>
                    <dgm:constr type="h" for="ch" forName="outerBoxParent" refType="h"/>
                    <dgm:constr type="bMarg" for="ch" forName="outerBoxParent" refType="h" fact="2.2"/>
                    <dgm:constr type="l" for="ch" forName="outerBoxChildren" refType="w" fact="0.825"/>
                    <dgm:constr type="t" for="ch" forName="outerBoxChildren" refType="h" fact="0.25"/>
                    <dgm:constr type="w" for="ch" forName="outerBoxChildren" refType="w" fact="0.15"/>
                    <dgm:constr type="h" for="ch" forName="outerBoxChildren" refType="h" fact="0.7"/>
                  </dgm:constrLst>
                </dgm:else>
              </dgm:choose>
            </dgm:if>
            <dgm:else name="Name29">
              <dgm:constrLst>
                <dgm:constr type="l" for="ch" forName="outerBoxParent"/>
                <dgm:constr type="t" for="ch" forName="outerBoxParent"/>
                <dgm:constr type="w" for="ch" forName="outerBoxParent" refType="w"/>
                <dgm:constr type="h" for="ch" forName="outerBoxParent" refType="h"/>
                <dgm:constr type="bMarg" for="ch" forName="outerBoxParent" refType="h" fact="1.75"/>
                <dgm:constr type="l" for="ch" forName="outerBoxChildren" refType="w" fact="0.025"/>
                <dgm:constr type="t" for="ch" forName="outerBoxChildren" refType="h" fact="0.45"/>
                <dgm:constr type="w" for="ch" forName="outerBoxChildren" refType="w" fact="0.95"/>
                <dgm:constr type="h" for="ch" forName="outerBoxChildren" refType="h" fact="0.45"/>
              </dgm:constrLst>
            </dgm:else>
          </dgm:choose>
          <dgm:ruleLst/>
          <dgm:layoutNode name="outer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085"/>
              </dgm:adjLst>
            </dgm:shape>
            <dgm:presOf axis="ch" ptType="node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layoutNode name="outerBoxChildren">
            <dgm:choose name="Name30">
              <dgm:if name="Name31" axis="root ch" ptType="all node" st="1 1" cnt="0 0" func="cnt" op="gt" val="1">
                <dgm:alg type="lin">
                  <dgm:param type="linDir" val="fromT"/>
                  <dgm:param type="vertAlign" val="t"/>
                </dgm:alg>
              </dgm:if>
              <dgm:else name="Name32">
                <dgm:choose name="Name33">
                  <dgm:if name="Name34" func="var" arg="dir" op="equ" val="norm">
                    <dgm:alg type="lin">
                      <dgm:param type="horzAlign" val="l"/>
                    </dgm:alg>
                  </dgm:if>
                  <dgm:else name="Name35">
                    <dgm:alg type="lin">
                      <dgm:param type="linDir" val="fromR"/>
                      <dgm:param type="horz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>
              <dgm:constr type="w" for="ch" forName="oChild" refType="w"/>
              <dgm:constr type="h" for="ch" forName="oChild" refType="h"/>
            </dgm:constrLst>
            <dgm:ruleLst/>
            <dgm:forEach name="Name36" axis="ch ch" ptType="node node" st="1 1" cnt="1 0">
              <dgm:layoutNode name="oChild" styleLbl="fgAcc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forEach name="Name37" axis="followSib" ptType="sibTrans" cnt="1">
                <dgm:layoutNode name="outerSibTrans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userA"/>
                    <dgm:constr type="w" refType="userA" fact="0.015"/>
                    <dgm:constr type="h" refType="userA" fact="0.015"/>
                  </dgm:constrLst>
                  <dgm:ruleLst/>
                </dgm:layoutNode>
              </dgm:forEach>
            </dgm:forEach>
          </dgm:layoutNode>
        </dgm:layoutNode>
      </dgm:if>
      <dgm:else name="Name38"/>
    </dgm:choose>
    <dgm:choose name="Name39">
      <dgm:if name="Name40" axis="root ch" ptType="all node" st="1 1" cnt="0 0" func="cnt" op="gte" val="2">
        <dgm:layoutNode name="middleBox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41">
            <dgm:if name="Name42" axis="root ch" ptType="all node" st="1 1" cnt="0 0" func="cnt" op="gt" val="2">
              <dgm:choose name="Name43">
                <dgm:if name="Name44" func="var" arg="dir" op="equ" val="norm">
                  <dgm:constrLst>
                    <dgm:constr type="l" for="ch" forName="middleBoxParent"/>
                    <dgm:constr type="t" for="ch" forName="middleBoxParent"/>
                    <dgm:constr type="w" for="ch" forName="middleBoxParent" refType="w"/>
                    <dgm:constr type="h" for="ch" forName="middleBoxParent" refType="h"/>
                    <dgm:constr type="bMarg" for="ch" forName="middleBoxParent" refType="h" fact="1.8"/>
                    <dgm:constr type="l" for="ch" forName="middleBoxChildren" refType="w" fact="0.025"/>
                    <dgm:constr type="t" for="ch" forName="middleBoxChildren" refType="h" fact="0.35"/>
                    <dgm:constr type="w" for="ch" forName="middleBoxChildren" refType="w" fact="0.2"/>
                    <dgm:constr type="h" for="ch" forName="middleBoxChildren" refType="h" fact="0.575"/>
                  </dgm:constrLst>
                </dgm:if>
                <dgm:else name="Name45">
                  <dgm:constrLst>
                    <dgm:constr type="l" for="ch" forName="middleBoxParent"/>
                    <dgm:constr type="t" for="ch" forName="middleBoxParent"/>
                    <dgm:constr type="w" for="ch" forName="middleBoxParent" refType="w"/>
                    <dgm:constr type="h" for="ch" forName="middleBoxParent" refType="h"/>
                    <dgm:constr type="bMarg" for="ch" forName="middleBoxParent" refType="h" fact="1.8"/>
                    <dgm:constr type="l" for="ch" forName="middleBoxChildren" refType="w" fact="0.775"/>
                    <dgm:constr type="t" for="ch" forName="middleBoxChildren" refType="h" fact="0.35"/>
                    <dgm:constr type="w" for="ch" forName="middleBoxChildren" refType="w" fact="0.2"/>
                    <dgm:constr type="h" for="ch" forName="middleBoxChildren" refType="h" fact="0.575"/>
                  </dgm:constrLst>
                </dgm:else>
              </dgm:choose>
            </dgm:if>
            <dgm:else name="Name46">
              <dgm:constrLst>
                <dgm:constr type="l" for="ch" forName="middleBoxParent"/>
                <dgm:constr type="t" for="ch" forName="middleBoxParent"/>
                <dgm:constr type="w" for="ch" forName="middleBoxParent" refType="w"/>
                <dgm:constr type="h" for="ch" forName="middleBoxParent" refType="h"/>
                <dgm:constr type="bMarg" for="ch" forName="middleBoxParent" refType="h" fact="1.8"/>
                <dgm:constr type="l" for="ch" forName="middleBoxChildren" refType="w" fact="0.025"/>
                <dgm:constr type="t" for="ch" forName="middleBoxChildren" refType="h" fact="0.45"/>
                <dgm:constr type="w" for="ch" forName="middleBoxChildren" refType="w" fact="0.95"/>
                <dgm:constr type="h" for="ch" forName="middleBoxChildren" refType="h" fact="0.45"/>
              </dgm:constrLst>
            </dgm:else>
          </dgm:choose>
          <dgm:ruleLst/>
          <dgm:layoutNode name="middle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105"/>
              </dgm:adjLst>
            </dgm:shape>
            <dgm:presOf axis="ch" ptType="node" st="2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layoutNode name="middleBoxChildren">
            <dgm:choose name="Name47">
              <dgm:if name="Name48" axis="root ch" ptType="all node" st="1 1" cnt="0 0" func="cnt" op="gt" val="2">
                <dgm:alg type="lin">
                  <dgm:param type="linDir" val="fromT"/>
                  <dgm:param type="vertAlign" val="t"/>
                </dgm:alg>
              </dgm:if>
              <dgm:else name="Name49">
                <dgm:choose name="Name50">
                  <dgm:if name="Name51" func="var" arg="dir" op="equ" val="norm">
                    <dgm:alg type="lin">
                      <dgm:param type="horzAlign" val="l"/>
                    </dgm:alg>
                  </dgm:if>
                  <dgm:else name="Name52">
                    <dgm:alg type="lin">
                      <dgm:param type="linDir" val="fromR"/>
                      <dgm:param type="horz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>
              <dgm:constr type="w" for="ch" forName="mChild" refType="w"/>
              <dgm:constr type="h" for="ch" forName="mChild" refType="h"/>
            </dgm:constrLst>
            <dgm:ruleLst/>
            <dgm:forEach name="Name53" axis="ch ch" ptType="node node" st="2 1" cnt="1 0">
              <dgm:layoutNode name="mChild" styleLbl="fgAcc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forEach name="Name54" axis="followSib" ptType="sibTrans" cnt="1">
                <dgm:layoutNode name="middleSibTrans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userA"/>
                    <dgm:constr type="w" refType="userA" fact="0.015"/>
                    <dgm:constr type="h" refType="userA" fact="0.015"/>
                  </dgm:constrLst>
                  <dgm:ruleLst/>
                </dgm:layoutNode>
              </dgm:forEach>
            </dgm:forEach>
          </dgm:layoutNode>
        </dgm:layoutNode>
      </dgm:if>
      <dgm:else name="Name55"/>
    </dgm:choose>
    <dgm:choose name="Name56">
      <dgm:if name="Name57" axis="root ch" ptType="all node" st="1 1" cnt="0 0" func="cnt" op="gte" val="3">
        <dgm:layoutNode name="centerBox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58">
            <dgm:if name="Name59" axis="ch ch" ptType="node node" st="3 1" cnt="1 0" func="cnt" op="gt" val="0">
              <dgm:constrLst>
                <dgm:constr type="l" for="ch" forName="centerBoxParent"/>
                <dgm:constr type="t" for="ch" forName="centerBoxParent"/>
                <dgm:constr type="w" for="ch" forName="centerBoxParent" refType="w"/>
                <dgm:constr type="h" for="ch" forName="centerBoxParent" refType="h"/>
                <dgm:constr type="bMarg" for="ch" forName="centerBoxParent" refType="h" fact="1.6"/>
                <dgm:constr type="l" for="ch" forName="centerBoxChildren" refType="w" fact="0.025"/>
                <dgm:constr type="t" for="ch" forName="centerBoxChildren" refType="h" fact="0.45"/>
                <dgm:constr type="w" for="ch" forName="centerBoxChildren" refType="w" fact="0.95"/>
                <dgm:constr type="h" for="ch" forName="centerBoxChildren" refType="h" fact="0.45"/>
              </dgm:constrLst>
            </dgm:if>
            <dgm:else name="Name60">
              <dgm:constrLst>
                <dgm:constr type="l" for="ch" forName="centerBoxParent"/>
                <dgm:constr type="t" for="ch" forName="centerBoxParent"/>
                <dgm:constr type="w" for="ch" forName="centerBoxParent" refType="w"/>
                <dgm:constr type="h" for="ch" forName="centerBoxParent" refType="h"/>
              </dgm:constrLst>
            </dgm:else>
          </dgm:choose>
          <dgm:ruleLst/>
          <dgm:layoutNode name="center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105"/>
              </dgm:adjLst>
            </dgm:shape>
            <dgm:presOf axis="ch" ptType="node" st="3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choose name="Name61">
            <dgm:if name="Name62" axis="ch ch" ptType="node node" st="3 1" cnt="1 0" func="cnt" op="gt" val="0">
              <dgm:layoutNode name="centerBoxChildren">
                <dgm:choose name="Name63">
                  <dgm:if name="Name64" func="var" arg="dir" op="equ" val="norm">
                    <dgm:alg type="lin">
                      <dgm:param type="horzAlign" val="l"/>
                    </dgm:alg>
                  </dgm:if>
                  <dgm:else name="Name65">
                    <dgm:alg type="lin">
                      <dgm:param type="linDir" val="fromR"/>
                      <dgm:param type="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cChild" refType="w"/>
                  <dgm:constr type="h" for="ch" forName="cChild" refType="h"/>
                </dgm:constrLst>
                <dgm:ruleLst/>
                <dgm:forEach name="Name66" axis="ch ch" ptType="node node" st="3 1" cnt="1 0">
                  <dgm:layoutNode name="cChild" styleLbl="fgAcc1">
                    <dgm:varLst>
                      <dgm:bulletEnabled val="1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05"/>
                      </dgm:adjLst>
                    </dgm:shape>
                    <dgm:presOf axis="desOrSelf" ptType="node"/>
                    <dgm:constrLst>
                      <dgm:constr type="tMarg" refType="primFontSz" fact="0.3"/>
                      <dgm:constr type="bMarg" refType="primFontSz" fact="0.3"/>
                      <dgm:constr type="lMarg" refType="primFontSz" fact="0.3"/>
                      <dgm:constr type="rMarg" refType="primFontSz" fact="0.3"/>
                    </dgm:constrLst>
                    <dgm:ruleLst>
                      <dgm:rule type="primFontSz" val="5" fact="NaN" max="NaN"/>
                    </dgm:ruleLst>
                  </dgm:layoutNode>
                  <dgm:forEach name="Name67" axis="followSib" ptType="sibTrans" cnt="1">
                    <dgm:layoutNode name="centerSibTrans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  <dgm:constrLst>
                        <dgm:constr type="userA"/>
                        <dgm:constr type="w" refType="userA" fact="0.015"/>
                        <dgm:constr type="h" refType="userA" fact="0.015"/>
                      </dgm:constrLst>
                      <dgm:ruleLst/>
                    </dgm:layoutNode>
                  </dgm:forEach>
                </dgm:forEach>
              </dgm:layoutNode>
            </dgm:if>
            <dgm:else name="Name68"/>
          </dgm:choose>
        </dgm:layoutNode>
      </dgm:if>
      <dgm:else name="Name69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List2">
  <dgm:title val=""/>
  <dgm:desc val=""/>
  <dgm:catLst>
    <dgm:cat type="list" pri="6000"/>
    <dgm:cat type="relationship" pri="16000"/>
    <dgm:cat type="picture" pri="29000"/>
    <dgm:cat type="pictureconvert" pri="2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/>
    </dgm:varLst>
    <dgm:choose name="Name0">
      <dgm:if name="Name1" func="var" arg="dir" op="equ" val="norm">
        <dgm:alg type="lin">
          <dgm:param type="linDir" val="fromL"/>
          <dgm:param type="nodeVertAlign" val="t"/>
        </dgm:alg>
      </dgm:if>
      <dgm:else name="Name2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Node" refType="w"/>
      <dgm:constr type="h" for="ch" forName="compositeNode" refType="h"/>
      <dgm:constr type="w" for="ch" forName="sibTrans" refType="w" refFor="ch" refForName="compositeNode" op="equ" fact="0.2"/>
      <dgm:constr type="h" for="des" forName="childNode" op="equ"/>
      <dgm:constr type="w" for="des" forName="childNode" op="equ"/>
      <dgm:constr type="w" for="des" forName="parentNode" op="equ"/>
      <dgm:constr type="h" for="des" forName="image" op="equ"/>
      <dgm:constr type="w" for="des" forName="image" op="equ"/>
      <dgm:constr type="primFontSz" for="des" forName="parentNode" op="equ" val="65"/>
      <dgm:constr type="primFontSz" for="des" forName="childNode" op="equ" val="65"/>
    </dgm:constrLst>
    <dgm:ruleLst/>
    <dgm:forEach name="Name3" axis="ch" ptType="node">
      <dgm:layoutNode name="compositeNode">
        <dgm:varLst>
          <dgm:bulletEnabled val="1"/>
        </dgm:varLst>
        <dgm:alg type="composite"/>
        <dgm:presOf/>
        <dgm:choose name="Name4">
          <dgm:if name="Name5" func="var" arg="dir" op="equ" val="norm">
            <dgm:constrLst>
              <dgm:constr type="w" for="ch" forName="image" refType="w"/>
              <dgm:constr type="h" for="ch" forName="image" refType="h"/>
              <dgm:constr type="h" for="ch" forName="image" refType="w" refFor="ch" refForName="image" op="lte"/>
              <dgm:constr type="w" for="ch" forName="image" refType="h" refFor="ch" refForName="image" op="lte"/>
              <dgm:constr type="w" for="ch" forName="image" refType="w" op="lte" fact="0.33"/>
              <dgm:constr type="h" for="ch" forName="image" refType="h" op="lte" fact="0.33"/>
              <dgm:constr type="t" for="ch" forName="image"/>
              <dgm:constr type="l" for="ch" forName="image"/>
              <dgm:constr type="w" for="ch" forName="childNode" refType="w" fact="0.85"/>
              <dgm:constr type="h" for="ch" forName="childNode" refType="h" fact="0.78"/>
              <dgm:constr type="t" for="ch" forName="childNode" refType="h" refFor="ch" refForName="image" fact="0.66"/>
              <dgm:constr type="l" for="ch" forName="childNode" refType="w" refFor="ch" refForName="image" fact="0.5"/>
              <dgm:constr type="tMarg" for="ch" forName="childNode" refType="w" refFor="ch" refForName="image" fact="1.25"/>
              <dgm:constr type="t" for="ch" forName="parentNode" refType="h" refFor="ch" refForName="image" fact="0.66"/>
              <dgm:constr type="b" for="ch" forName="parentNode" refType="b" refFor="ch" refForName="childNode"/>
              <dgm:constr type="l" for="ch" forName="parentNode"/>
              <dgm:constr type="r" for="ch" forName="parentNode" refType="l" refFor="ch" refForName="childNode"/>
              <dgm:constr type="rMarg" for="ch" forName="parentNode" refType="w" refFor="ch" refForName="image" fact="1.25"/>
            </dgm:constrLst>
          </dgm:if>
          <dgm:else name="Name6">
            <dgm:constrLst>
              <dgm:constr type="w" for="ch" forName="image" refType="w"/>
              <dgm:constr type="h" for="ch" forName="image" refType="h"/>
              <dgm:constr type="h" for="ch" forName="image" refType="w" refFor="ch" refForName="image" op="lte"/>
              <dgm:constr type="w" for="ch" forName="image" refType="h" refFor="ch" refForName="image" op="lte"/>
              <dgm:constr type="w" for="ch" forName="image" refType="w" op="lte" fact="0.33"/>
              <dgm:constr type="h" for="ch" forName="image" refType="h" op="lte" fact="0.33"/>
              <dgm:constr type="t" for="ch" forName="image"/>
              <dgm:constr type="r" for="ch" forName="image" refType="w"/>
              <dgm:constr type="w" for="ch" forName="childNode" refType="w" fact="0.85"/>
              <dgm:constr type="h" for="ch" forName="childNode" refType="h" fact="0.78"/>
              <dgm:constr type="t" for="ch" forName="childNode" refType="h" refFor="ch" refForName="image" fact="0.66"/>
              <dgm:constr type="r" for="ch" forName="childNode" refType="w"/>
              <dgm:constr type="rOff" for="ch" forName="childNode" refType="w" refFor="ch" refForName="image" fact="-0.5"/>
              <dgm:constr type="tMarg" for="ch" forName="childNode" refType="w" refFor="ch" refForName="image" fact="1.25"/>
              <dgm:constr type="t" for="ch" forName="parentNode" refType="h" refFor="ch" refForName="image" fact="0.66"/>
              <dgm:constr type="b" for="ch" forName="parentNode" refType="b" refFor="ch" refForName="childNode"/>
              <dgm:constr type="r" for="ch" forName="parentNode" refType="w"/>
              <dgm:constr type="l" for="ch" forName="parentNode" refType="r" refFor="ch" refForName="childNode"/>
              <dgm:constr type="lOff" for="ch" forName="parentNode" refType="rOff" refFor="ch" refForName="childNode"/>
              <dgm:constr type="lMarg" for="ch" forName="parentNode" refType="w" refFor="ch" refForName="image" fact="1.25"/>
            </dgm:constrLst>
          </dgm:else>
        </dgm:choose>
        <dgm:ruleLst>
          <dgm:rule type="w" for="ch" forName="childNode" val="NaN" fact="0.4" max="NaN"/>
          <dgm:rule type="h" for="ch" forName="childNode" val="NaN" fact="0.5" max="NaN"/>
        </dgm:ruleLst>
        <dgm:layoutNode name="image" styleLbl="fgImgPlace1">
          <dgm:alg type="sp"/>
          <dgm:shape xmlns:r="http://schemas.openxmlformats.org/officeDocument/2006/relationships" type="rect" r:blip="" zOrderOff="4" blipPhldr="1">
            <dgm:adjLst/>
          </dgm:shape>
          <dgm:presOf/>
          <dgm:constrLst/>
          <dgm:ruleLst/>
        </dgm:layoutNode>
        <dgm:layoutNode name="childNode" styleLbl="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 zOrderOff="2">
            <dgm:adjLst/>
          </dgm:shape>
          <dgm:presOf axis="des" ptType="node"/>
          <dgm:constrLst/>
          <dgm:ruleLst>
            <dgm:rule type="primFontSz" val="5" fact="NaN" max="NaN"/>
          </dgm:ruleLst>
        </dgm:layoutNode>
        <dgm:layoutNode name="parentNode" styleLbl="revTx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autoTxRot" val="grav"/>
                <dgm:param type="txAnchorVert" val="t"/>
                <dgm:param type="parTxLTRAlign" val="r"/>
                <dgm:param type="parTxRTLAlign" val="r"/>
              </dgm:alg>
              <dgm:shape xmlns:r="http://schemas.openxmlformats.org/officeDocument/2006/relationships" rot="270" type="rect" r:blip="">
                <dgm:adjLst/>
              </dgm:shape>
              <dgm:presOf axis="self"/>
              <dgm:constrLst>
                <dgm:constr type="lMarg"/>
                <dgm:constr type="bMarg"/>
                <dgm:constr type="tMarg"/>
              </dgm:constrLst>
            </dgm:if>
            <dgm:else name="Name9">
              <dgm:alg type="tx">
                <dgm:param type="autoTxRot" val="grav"/>
                <dgm:param type="parTxLTRAlign" val="l"/>
                <dgm:param type="parTxRTLAlign" val="l"/>
              </dgm:alg>
              <dgm:shape xmlns:r="http://schemas.openxmlformats.org/officeDocument/2006/relationships" rot="90" type="rect" r:blip="">
                <dgm:adjLst/>
              </dgm:shape>
              <dgm:presOf axis="self"/>
              <dgm:constrLst>
                <dgm:constr type="rMarg"/>
                <dgm:constr type="bMarg"/>
                <dgm:constr type="tMarg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9/25/2022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092000" y="0"/>
            <a:ext cx="8100000" cy="39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3960000"/>
            <a:ext cx="4092000" cy="289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4200000" y="4050000"/>
            <a:ext cx="7992000" cy="2808000"/>
          </a:xfrm>
          <a:prstGeom prst="rect">
            <a:avLst/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1200" b="1" dirty="0">
              <a:latin typeface="+mn-lt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0" y="4171950"/>
            <a:ext cx="12192000" cy="26860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 userDrawn="1"/>
        </p:nvSpPr>
        <p:spPr>
          <a:xfrm>
            <a:off x="2421288" y="4676968"/>
            <a:ext cx="7349423" cy="74446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4" name="Group 3"/>
          <p:cNvGrpSpPr/>
          <p:nvPr userDrawn="1"/>
        </p:nvGrpSpPr>
        <p:grpSpPr>
          <a:xfrm>
            <a:off x="3034295" y="1729760"/>
            <a:ext cx="6123410" cy="3364399"/>
            <a:chOff x="-548507" y="477868"/>
            <a:chExt cx="11570449" cy="6357177"/>
          </a:xfrm>
        </p:grpSpPr>
        <p:sp>
          <p:nvSpPr>
            <p:cNvPr id="5" name="Freeform: Shape 4"/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/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5" name="Rectangle: Rounded Corners 14"/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: Rounded Corners 15"/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3" name="Rectangle: Rounded Corners 12"/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/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" name="Freeform: Shape 11"/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-1" fmla="*/ 2536444 w 3976489"/>
                <a:gd name="connsiteY0-2" fmla="*/ 0 h 4238316"/>
                <a:gd name="connsiteX1-3" fmla="*/ 3976489 w 3976489"/>
                <a:gd name="connsiteY1-4" fmla="*/ 241371 h 4238316"/>
                <a:gd name="connsiteX2-5" fmla="*/ 3968307 w 3976489"/>
                <a:gd name="connsiteY2-6" fmla="*/ 4238316 h 4238316"/>
                <a:gd name="connsiteX3-7" fmla="*/ 0 w 3976489"/>
                <a:gd name="connsiteY3-8" fmla="*/ 4238316 h 4238316"/>
                <a:gd name="connsiteX0-9" fmla="*/ 2536444 w 3976489"/>
                <a:gd name="connsiteY0-10" fmla="*/ 0 h 4238316"/>
                <a:gd name="connsiteX1-11" fmla="*/ 3976489 w 3976489"/>
                <a:gd name="connsiteY1-12" fmla="*/ 213683 h 4238316"/>
                <a:gd name="connsiteX2-13" fmla="*/ 3968307 w 3976489"/>
                <a:gd name="connsiteY2-14" fmla="*/ 4238316 h 4238316"/>
                <a:gd name="connsiteX3-15" fmla="*/ 0 w 3976489"/>
                <a:gd name="connsiteY3-16" fmla="*/ 4238316 h 4238316"/>
                <a:gd name="connsiteX0-17" fmla="*/ 2473335 w 3976489"/>
                <a:gd name="connsiteY0-18" fmla="*/ 0 h 4035268"/>
                <a:gd name="connsiteX1-19" fmla="*/ 3976489 w 3976489"/>
                <a:gd name="connsiteY1-20" fmla="*/ 10635 h 4035268"/>
                <a:gd name="connsiteX2-21" fmla="*/ 3968307 w 3976489"/>
                <a:gd name="connsiteY2-22" fmla="*/ 4035268 h 4035268"/>
                <a:gd name="connsiteX3-23" fmla="*/ 0 w 3976489"/>
                <a:gd name="connsiteY3-24" fmla="*/ 4035268 h 40352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842916" y="1917910"/>
            <a:ext cx="4506168" cy="27268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8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/>
          <p:cNvSpPr>
            <a:spLocks noGrp="1"/>
          </p:cNvSpPr>
          <p:nvPr>
            <p:ph type="pic" sz="quarter" idx="12" hasCustomPrompt="1"/>
          </p:nvPr>
        </p:nvSpPr>
        <p:spPr>
          <a:xfrm>
            <a:off x="649480" y="1157591"/>
            <a:ext cx="10893040" cy="454281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772528" y="2049261"/>
            <a:ext cx="2249349" cy="3954238"/>
            <a:chOff x="4871870" y="1763729"/>
            <a:chExt cx="2448272" cy="4303935"/>
          </a:xfrm>
        </p:grpSpPr>
        <p:grpSp>
          <p:nvGrpSpPr>
            <p:cNvPr id="3" name="Group 3"/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5" name="Rounded Rectangle 4"/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6" name="Rectangle 5"/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7" name="Group 6"/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8" name="Oval 7"/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9" name="Rounded Rectangle 8"/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4" name="Picture Placeholder 2"/>
            <p:cNvSpPr txBox="1"/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anose="020B0604020202020204" pitchFamily="34" charset="0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/>
                <a:t>Your Picture Here</a:t>
              </a:r>
              <a:endParaRPr lang="ko-KR" altLang="en-US" dirty="0"/>
            </a:p>
          </p:txBody>
        </p:sp>
      </p:grpSp>
      <p:sp>
        <p:nvSpPr>
          <p:cNvPr id="10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5591176" y="1"/>
            <a:ext cx="6605602" cy="6866390"/>
          </a:xfrm>
          <a:custGeom>
            <a:avLst/>
            <a:gdLst>
              <a:gd name="connsiteX0" fmla="*/ 0 w 4427984"/>
              <a:gd name="connsiteY0" fmla="*/ 0 h 6866389"/>
              <a:gd name="connsiteX1" fmla="*/ 4427984 w 4427984"/>
              <a:gd name="connsiteY1" fmla="*/ 0 h 6866389"/>
              <a:gd name="connsiteX2" fmla="*/ 4427984 w 4427984"/>
              <a:gd name="connsiteY2" fmla="*/ 6866389 h 6866389"/>
              <a:gd name="connsiteX3" fmla="*/ 0 w 4427984"/>
              <a:gd name="connsiteY3" fmla="*/ 6866389 h 6866389"/>
              <a:gd name="connsiteX4" fmla="*/ 0 w 4427984"/>
              <a:gd name="connsiteY4" fmla="*/ 0 h 6866389"/>
              <a:gd name="connsiteX0-1" fmla="*/ 595618 w 4427984"/>
              <a:gd name="connsiteY0-2" fmla="*/ 0 h 6883167"/>
              <a:gd name="connsiteX1-3" fmla="*/ 4427984 w 4427984"/>
              <a:gd name="connsiteY1-4" fmla="*/ 16778 h 6883167"/>
              <a:gd name="connsiteX2-5" fmla="*/ 4427984 w 4427984"/>
              <a:gd name="connsiteY2-6" fmla="*/ 6883167 h 6883167"/>
              <a:gd name="connsiteX3-7" fmla="*/ 0 w 4427984"/>
              <a:gd name="connsiteY3-8" fmla="*/ 6883167 h 6883167"/>
              <a:gd name="connsiteX4-9" fmla="*/ 595618 w 4427984"/>
              <a:gd name="connsiteY4-10" fmla="*/ 0 h 6883167"/>
              <a:gd name="connsiteX0-11" fmla="*/ 1258348 w 5090714"/>
              <a:gd name="connsiteY0-12" fmla="*/ 0 h 6883167"/>
              <a:gd name="connsiteX1-13" fmla="*/ 5090714 w 5090714"/>
              <a:gd name="connsiteY1-14" fmla="*/ 16778 h 6883167"/>
              <a:gd name="connsiteX2-15" fmla="*/ 5090714 w 5090714"/>
              <a:gd name="connsiteY2-16" fmla="*/ 6883167 h 6883167"/>
              <a:gd name="connsiteX3-17" fmla="*/ 0 w 5090714"/>
              <a:gd name="connsiteY3-18" fmla="*/ 6874779 h 6883167"/>
              <a:gd name="connsiteX4-19" fmla="*/ 1258348 w 5090714"/>
              <a:gd name="connsiteY4-20" fmla="*/ 0 h 6883167"/>
              <a:gd name="connsiteX0-21" fmla="*/ 1493240 w 5090714"/>
              <a:gd name="connsiteY0-22" fmla="*/ 0 h 6883167"/>
              <a:gd name="connsiteX1-23" fmla="*/ 5090714 w 5090714"/>
              <a:gd name="connsiteY1-24" fmla="*/ 16778 h 6883167"/>
              <a:gd name="connsiteX2-25" fmla="*/ 5090714 w 5090714"/>
              <a:gd name="connsiteY2-26" fmla="*/ 6883167 h 6883167"/>
              <a:gd name="connsiteX3-27" fmla="*/ 0 w 5090714"/>
              <a:gd name="connsiteY3-28" fmla="*/ 6874779 h 6883167"/>
              <a:gd name="connsiteX4-29" fmla="*/ 1493240 w 5090714"/>
              <a:gd name="connsiteY4-30" fmla="*/ 0 h 6883167"/>
              <a:gd name="connsiteX0-31" fmla="*/ 1459684 w 5090714"/>
              <a:gd name="connsiteY0-32" fmla="*/ 0 h 6866389"/>
              <a:gd name="connsiteX1-33" fmla="*/ 5090714 w 5090714"/>
              <a:gd name="connsiteY1-34" fmla="*/ 0 h 6866389"/>
              <a:gd name="connsiteX2-35" fmla="*/ 5090714 w 5090714"/>
              <a:gd name="connsiteY2-36" fmla="*/ 6866389 h 6866389"/>
              <a:gd name="connsiteX3-37" fmla="*/ 0 w 5090714"/>
              <a:gd name="connsiteY3-38" fmla="*/ 6858001 h 6866389"/>
              <a:gd name="connsiteX4-39" fmla="*/ 1459684 w 5090714"/>
              <a:gd name="connsiteY4-40" fmla="*/ 0 h 6866389"/>
              <a:gd name="connsiteX0-41" fmla="*/ 1711354 w 5090714"/>
              <a:gd name="connsiteY0-42" fmla="*/ 0 h 6874778"/>
              <a:gd name="connsiteX1-43" fmla="*/ 5090714 w 5090714"/>
              <a:gd name="connsiteY1-44" fmla="*/ 8389 h 6874778"/>
              <a:gd name="connsiteX2-45" fmla="*/ 5090714 w 5090714"/>
              <a:gd name="connsiteY2-46" fmla="*/ 6874778 h 6874778"/>
              <a:gd name="connsiteX3-47" fmla="*/ 0 w 5090714"/>
              <a:gd name="connsiteY3-48" fmla="*/ 6866390 h 6874778"/>
              <a:gd name="connsiteX4-49" fmla="*/ 1711354 w 5090714"/>
              <a:gd name="connsiteY4-50" fmla="*/ 0 h 6874778"/>
              <a:gd name="connsiteX0-51" fmla="*/ 1937857 w 5317217"/>
              <a:gd name="connsiteY0-52" fmla="*/ 0 h 6874779"/>
              <a:gd name="connsiteX1-53" fmla="*/ 5317217 w 5317217"/>
              <a:gd name="connsiteY1-54" fmla="*/ 8389 h 6874779"/>
              <a:gd name="connsiteX2-55" fmla="*/ 5317217 w 5317217"/>
              <a:gd name="connsiteY2-56" fmla="*/ 6874778 h 6874779"/>
              <a:gd name="connsiteX3-57" fmla="*/ 0 w 5317217"/>
              <a:gd name="connsiteY3-58" fmla="*/ 6874779 h 6874779"/>
              <a:gd name="connsiteX4-59" fmla="*/ 1937857 w 5317217"/>
              <a:gd name="connsiteY4-60" fmla="*/ 0 h 6874779"/>
              <a:gd name="connsiteX0-61" fmla="*/ 1280632 w 5317217"/>
              <a:gd name="connsiteY0-62" fmla="*/ 10661 h 6866390"/>
              <a:gd name="connsiteX1-63" fmla="*/ 5317217 w 5317217"/>
              <a:gd name="connsiteY1-64" fmla="*/ 0 h 6866390"/>
              <a:gd name="connsiteX2-65" fmla="*/ 5317217 w 5317217"/>
              <a:gd name="connsiteY2-66" fmla="*/ 6866389 h 6866390"/>
              <a:gd name="connsiteX3-67" fmla="*/ 0 w 5317217"/>
              <a:gd name="connsiteY3-68" fmla="*/ 6866390 h 6866390"/>
              <a:gd name="connsiteX4-69" fmla="*/ 1280632 w 5317217"/>
              <a:gd name="connsiteY4-70" fmla="*/ 10661 h 6866390"/>
              <a:gd name="connsiteX0-71" fmla="*/ 1280632 w 5317217"/>
              <a:gd name="connsiteY0-72" fmla="*/ 1136 h 6866390"/>
              <a:gd name="connsiteX1-73" fmla="*/ 5317217 w 5317217"/>
              <a:gd name="connsiteY1-74" fmla="*/ 0 h 6866390"/>
              <a:gd name="connsiteX2-75" fmla="*/ 5317217 w 5317217"/>
              <a:gd name="connsiteY2-76" fmla="*/ 6866389 h 6866390"/>
              <a:gd name="connsiteX3-77" fmla="*/ 0 w 5317217"/>
              <a:gd name="connsiteY3-78" fmla="*/ 6866390 h 6866390"/>
              <a:gd name="connsiteX4-79" fmla="*/ 1280632 w 5317217"/>
              <a:gd name="connsiteY4-80" fmla="*/ 1136 h 6866390"/>
              <a:gd name="connsiteX0-81" fmla="*/ 1413982 w 5450567"/>
              <a:gd name="connsiteY0-82" fmla="*/ 1136 h 6866390"/>
              <a:gd name="connsiteX1-83" fmla="*/ 5450567 w 5450567"/>
              <a:gd name="connsiteY1-84" fmla="*/ 0 h 6866390"/>
              <a:gd name="connsiteX2-85" fmla="*/ 5450567 w 5450567"/>
              <a:gd name="connsiteY2-86" fmla="*/ 6866389 h 6866390"/>
              <a:gd name="connsiteX3-87" fmla="*/ 0 w 5450567"/>
              <a:gd name="connsiteY3-88" fmla="*/ 6866390 h 6866390"/>
              <a:gd name="connsiteX4-89" fmla="*/ 1413982 w 5450567"/>
              <a:gd name="connsiteY4-90" fmla="*/ 1136 h 686639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450567" h="6866390">
                <a:moveTo>
                  <a:pt x="1413982" y="1136"/>
                </a:moveTo>
                <a:lnTo>
                  <a:pt x="5450567" y="0"/>
                </a:lnTo>
                <a:lnTo>
                  <a:pt x="5450567" y="6866389"/>
                </a:lnTo>
                <a:lnTo>
                  <a:pt x="0" y="6866390"/>
                </a:lnTo>
                <a:lnTo>
                  <a:pt x="1413982" y="113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879904" y="2395472"/>
            <a:ext cx="2004175" cy="31856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/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TextBox 58"/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TextBox 59"/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PPT TEMPLATES</a:t>
            </a: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019011" y="1801398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7489506" y="1801398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9960000" y="1801398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2548517" y="4003565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5019011" y="4003565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9960000" y="4003565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Rectangle 1"/>
          <p:cNvSpPr/>
          <p:nvPr userDrawn="1"/>
        </p:nvSpPr>
        <p:spPr>
          <a:xfrm>
            <a:off x="7489505" y="4003565"/>
            <a:ext cx="2232000" cy="205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1" name="Rectangle 11"/>
          <p:cNvSpPr/>
          <p:nvPr userDrawn="1"/>
        </p:nvSpPr>
        <p:spPr>
          <a:xfrm>
            <a:off x="1" y="1801398"/>
            <a:ext cx="4780516" cy="205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/>
          <p:cNvSpPr>
            <a:spLocks noGrp="1"/>
          </p:cNvSpPr>
          <p:nvPr>
            <p:ph type="pic" idx="10" hasCustomPrompt="1"/>
          </p:nvPr>
        </p:nvSpPr>
        <p:spPr>
          <a:xfrm>
            <a:off x="3" y="2"/>
            <a:ext cx="12191996" cy="6100760"/>
          </a:xfrm>
          <a:custGeom>
            <a:avLst/>
            <a:gdLst>
              <a:gd name="connsiteX0" fmla="*/ 0 w 12191996"/>
              <a:gd name="connsiteY0" fmla="*/ 0 h 6100760"/>
              <a:gd name="connsiteX1" fmla="*/ 12191996 w 12191996"/>
              <a:gd name="connsiteY1" fmla="*/ 0 h 6100760"/>
              <a:gd name="connsiteX2" fmla="*/ 12191996 w 12191996"/>
              <a:gd name="connsiteY2" fmla="*/ 9523 h 6100760"/>
              <a:gd name="connsiteX3" fmla="*/ 6100759 w 12191996"/>
              <a:gd name="connsiteY3" fmla="*/ 6100760 h 6100760"/>
              <a:gd name="connsiteX4" fmla="*/ 0 w 12191996"/>
              <a:gd name="connsiteY4" fmla="*/ 2 h 610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1996" h="6100760">
                <a:moveTo>
                  <a:pt x="0" y="0"/>
                </a:moveTo>
                <a:lnTo>
                  <a:pt x="12191996" y="0"/>
                </a:lnTo>
                <a:lnTo>
                  <a:pt x="12191996" y="9523"/>
                </a:lnTo>
                <a:lnTo>
                  <a:pt x="6100759" y="610076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360608" y="303727"/>
            <a:ext cx="5520743" cy="62505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549499" y="523741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3" r:id="rId12"/>
    <p:sldLayoutId id="2147483664" r:id="rId13"/>
    <p:sldLayoutId id="2147483665" r:id="rId14"/>
    <p:sldLayoutId id="2147483666" r:id="rId15"/>
    <p:sldLayoutId id="2147483667" r:id="rId16"/>
    <p:sldLayoutId id="2147483668" r:id="rId17"/>
    <p:sldLayoutId id="2147483669" r:id="rId18"/>
    <p:sldLayoutId id="2147483670" r:id="rId19"/>
    <p:sldLayoutId id="2147483671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6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8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5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5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8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6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1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3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20656" y="1336265"/>
            <a:ext cx="7122560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id-ID" sz="3600" b="1" i="1" dirty="0" smtClean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>HIGHLIGHT</a:t>
            </a:r>
            <a:r>
              <a:rPr lang="en-US" sz="3600" b="1" dirty="0" smtClean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> </a:t>
            </a:r>
            <a:r>
              <a:rPr lang="id-ID" sz="3600" b="1" dirty="0" smtClean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> </a:t>
            </a:r>
            <a:r>
              <a:rPr lang="en-US" sz="3600" b="1" dirty="0" smtClean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>KINERJA</a:t>
            </a:r>
            <a:r>
              <a:rPr lang="en-ID" sz="3600" b="1" dirty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/>
            </a:r>
            <a:br>
              <a:rPr lang="en-ID" sz="3600" b="1" dirty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</a:br>
            <a:r>
              <a:rPr lang="en-US" sz="3600" b="1" dirty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>UNIVERSITAS ISLAM NEGERI RADEN FATAH PALEMBANG</a:t>
            </a:r>
          </a:p>
          <a:p>
            <a:r>
              <a:rPr lang="id-ID" sz="3600" b="1" dirty="0" smtClean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>Per </a:t>
            </a:r>
            <a:r>
              <a:rPr lang="en-US" sz="3600" b="1" dirty="0" smtClean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>TRIWULAN </a:t>
            </a:r>
            <a:r>
              <a:rPr lang="en-US" sz="3600" b="1" dirty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>II</a:t>
            </a:r>
            <a:r>
              <a:rPr lang="en-ID" sz="3600" b="1" dirty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> </a:t>
            </a:r>
            <a:r>
              <a:rPr lang="en-US" sz="3600" b="1" dirty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>TAHUN 202</a:t>
            </a:r>
            <a:r>
              <a:rPr lang="id-ID" sz="3600" b="1" dirty="0">
                <a:solidFill>
                  <a:srgbClr val="002060"/>
                </a:solidFill>
                <a:latin typeface="Arial Rounded MT Bold" panose="020F0704030504030204" charset="0"/>
                <a:ea typeface="Calibri" panose="020F0502020204030204" pitchFamily="34" charset="0"/>
                <a:cs typeface="Arial Rounded MT Bold" panose="020F0704030504030204" charset="0"/>
                <a:sym typeface="+mn-ea"/>
              </a:rPr>
              <a:t>2</a:t>
            </a:r>
            <a:endParaRPr lang="id-ID" altLang="en-US" sz="3600" b="1" dirty="0">
              <a:solidFill>
                <a:srgbClr val="002060"/>
              </a:solidFill>
              <a:latin typeface="Arial Rounded MT Bold" panose="020F0704030504030204" charset="0"/>
              <a:ea typeface="Calibri" panose="020F0502020204030204" pitchFamily="34" charset="0"/>
              <a:cs typeface="Arial Rounded MT Bold" panose="020F0704030504030204" charset="0"/>
              <a:sym typeface="+mn-ea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093" y="3753730"/>
            <a:ext cx="2687918" cy="2041951"/>
          </a:xfrm>
          <a:prstGeom prst="rect">
            <a:avLst/>
          </a:prstGeom>
        </p:spPr>
      </p:pic>
      <p:grpSp>
        <p:nvGrpSpPr>
          <p:cNvPr id="14" name="Group 13"/>
          <p:cNvGrpSpPr/>
          <p:nvPr/>
        </p:nvGrpSpPr>
        <p:grpSpPr>
          <a:xfrm>
            <a:off x="0" y="-3658"/>
            <a:ext cx="2820158" cy="855878"/>
            <a:chOff x="666745" y="0"/>
            <a:chExt cx="2820158" cy="855878"/>
          </a:xfrm>
        </p:grpSpPr>
        <p:sp>
          <p:nvSpPr>
            <p:cNvPr id="10" name="Flowchart: Delay 9"/>
            <p:cNvSpPr/>
            <p:nvPr/>
          </p:nvSpPr>
          <p:spPr>
            <a:xfrm rot="5400000">
              <a:off x="1648885" y="-982140"/>
              <a:ext cx="855878" cy="2820158"/>
            </a:xfrm>
            <a:prstGeom prst="flowChartDelay">
              <a:avLst/>
            </a:pr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21887" y="20306"/>
              <a:ext cx="889795" cy="675922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44852" y="0"/>
              <a:ext cx="463945" cy="743919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162" y="20306"/>
              <a:ext cx="675922" cy="675922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3" name="TextBox 2"/>
          <p:cNvSpPr txBox="1"/>
          <p:nvPr/>
        </p:nvSpPr>
        <p:spPr>
          <a:xfrm>
            <a:off x="457200" y="6126480"/>
            <a:ext cx="566013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1400" dirty="0" smtClean="0"/>
              <a:t>Rapat Tinjauan Manajemen, </a:t>
            </a:r>
            <a:r>
              <a:rPr lang="id-ID" sz="1400" dirty="0"/>
              <a:t>Banten Selasa 27 September 2022</a:t>
            </a:r>
          </a:p>
          <a:p>
            <a:r>
              <a:rPr lang="id-ID" sz="1100" dirty="0" smtClean="0"/>
              <a:t>SPI UIN Raden Fatah Palembang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6685" t="24163" r="17576" b="21009"/>
          <a:stretch/>
        </p:blipFill>
        <p:spPr>
          <a:xfrm>
            <a:off x="-16730" y="676079"/>
            <a:ext cx="10506885" cy="4929193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68044" y="294002"/>
            <a:ext cx="1576559" cy="1197676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10112082" y="3749040"/>
            <a:ext cx="2204886" cy="3108960"/>
            <a:chOff x="7716658" y="1777167"/>
            <a:chExt cx="3767504" cy="5156161"/>
          </a:xfrm>
        </p:grpSpPr>
        <p:sp>
          <p:nvSpPr>
            <p:cNvPr id="29" name="Freeform 87"/>
            <p:cNvSpPr/>
            <p:nvPr/>
          </p:nvSpPr>
          <p:spPr>
            <a:xfrm flipH="1">
              <a:off x="7716658" y="3193970"/>
              <a:ext cx="2151242" cy="3739358"/>
            </a:xfrm>
            <a:custGeom>
              <a:avLst/>
              <a:gdLst>
                <a:gd name="connsiteX0" fmla="*/ 1847850 w 3571875"/>
                <a:gd name="connsiteY0" fmla="*/ 6791325 h 6791325"/>
                <a:gd name="connsiteX1" fmla="*/ 3571875 w 3571875"/>
                <a:gd name="connsiteY1" fmla="*/ 6781800 h 6791325"/>
                <a:gd name="connsiteX2" fmla="*/ 2514600 w 3571875"/>
                <a:gd name="connsiteY2" fmla="*/ 3819525 h 6791325"/>
                <a:gd name="connsiteX3" fmla="*/ 2390775 w 3571875"/>
                <a:gd name="connsiteY3" fmla="*/ 3267075 h 6791325"/>
                <a:gd name="connsiteX4" fmla="*/ 2752725 w 3571875"/>
                <a:gd name="connsiteY4" fmla="*/ 2162175 h 6791325"/>
                <a:gd name="connsiteX5" fmla="*/ 3390900 w 3571875"/>
                <a:gd name="connsiteY5" fmla="*/ 1247775 h 6791325"/>
                <a:gd name="connsiteX6" fmla="*/ 3209925 w 3571875"/>
                <a:gd name="connsiteY6" fmla="*/ 1133475 h 6791325"/>
                <a:gd name="connsiteX7" fmla="*/ 2543175 w 3571875"/>
                <a:gd name="connsiteY7" fmla="*/ 1857375 h 6791325"/>
                <a:gd name="connsiteX8" fmla="*/ 2371725 w 3571875"/>
                <a:gd name="connsiteY8" fmla="*/ 1752600 h 6791325"/>
                <a:gd name="connsiteX9" fmla="*/ 2771775 w 3571875"/>
                <a:gd name="connsiteY9" fmla="*/ 390525 h 6791325"/>
                <a:gd name="connsiteX10" fmla="*/ 2486025 w 3571875"/>
                <a:gd name="connsiteY10" fmla="*/ 295275 h 6791325"/>
                <a:gd name="connsiteX11" fmla="*/ 2124075 w 3571875"/>
                <a:gd name="connsiteY11" fmla="*/ 1609725 h 6791325"/>
                <a:gd name="connsiteX12" fmla="*/ 1971675 w 3571875"/>
                <a:gd name="connsiteY12" fmla="*/ 1495425 h 6791325"/>
                <a:gd name="connsiteX13" fmla="*/ 1990725 w 3571875"/>
                <a:gd name="connsiteY13" fmla="*/ 0 h 6791325"/>
                <a:gd name="connsiteX14" fmla="*/ 1790700 w 3571875"/>
                <a:gd name="connsiteY14" fmla="*/ 66675 h 6791325"/>
                <a:gd name="connsiteX15" fmla="*/ 1724025 w 3571875"/>
                <a:gd name="connsiteY15" fmla="*/ 1514475 h 6791325"/>
                <a:gd name="connsiteX16" fmla="*/ 1524000 w 3571875"/>
                <a:gd name="connsiteY16" fmla="*/ 1504950 h 6791325"/>
                <a:gd name="connsiteX17" fmla="*/ 1352550 w 3571875"/>
                <a:gd name="connsiteY17" fmla="*/ 123825 h 6791325"/>
                <a:gd name="connsiteX18" fmla="*/ 1171575 w 3571875"/>
                <a:gd name="connsiteY18" fmla="*/ 123825 h 6791325"/>
                <a:gd name="connsiteX19" fmla="*/ 1219200 w 3571875"/>
                <a:gd name="connsiteY19" fmla="*/ 1638300 h 6791325"/>
                <a:gd name="connsiteX20" fmla="*/ 1057275 w 3571875"/>
                <a:gd name="connsiteY20" fmla="*/ 2190750 h 6791325"/>
                <a:gd name="connsiteX21" fmla="*/ 800100 w 3571875"/>
                <a:gd name="connsiteY21" fmla="*/ 2247900 h 6791325"/>
                <a:gd name="connsiteX22" fmla="*/ 85725 w 3571875"/>
                <a:gd name="connsiteY22" fmla="*/ 1733550 h 6791325"/>
                <a:gd name="connsiteX23" fmla="*/ 0 w 3571875"/>
                <a:gd name="connsiteY23" fmla="*/ 2038350 h 6791325"/>
                <a:gd name="connsiteX24" fmla="*/ 609600 w 3571875"/>
                <a:gd name="connsiteY24" fmla="*/ 2743200 h 6791325"/>
                <a:gd name="connsiteX25" fmla="*/ 1238250 w 3571875"/>
                <a:gd name="connsiteY25" fmla="*/ 3476625 h 6791325"/>
                <a:gd name="connsiteX26" fmla="*/ 1457325 w 3571875"/>
                <a:gd name="connsiteY26" fmla="*/ 4010025 h 6791325"/>
                <a:gd name="connsiteX27" fmla="*/ 1847850 w 3571875"/>
                <a:gd name="connsiteY27" fmla="*/ 6791325 h 6791325"/>
                <a:gd name="connsiteX0-1" fmla="*/ 1889034 w 3613059"/>
                <a:gd name="connsiteY0-2" fmla="*/ 6791325 h 6791325"/>
                <a:gd name="connsiteX1-3" fmla="*/ 3613059 w 3613059"/>
                <a:gd name="connsiteY1-4" fmla="*/ 6781800 h 6791325"/>
                <a:gd name="connsiteX2-5" fmla="*/ 2555784 w 3613059"/>
                <a:gd name="connsiteY2-6" fmla="*/ 3819525 h 6791325"/>
                <a:gd name="connsiteX3-7" fmla="*/ 2431959 w 3613059"/>
                <a:gd name="connsiteY3-8" fmla="*/ 3267075 h 6791325"/>
                <a:gd name="connsiteX4-9" fmla="*/ 2793909 w 3613059"/>
                <a:gd name="connsiteY4-10" fmla="*/ 2162175 h 6791325"/>
                <a:gd name="connsiteX5-11" fmla="*/ 3432084 w 3613059"/>
                <a:gd name="connsiteY5-12" fmla="*/ 1247775 h 6791325"/>
                <a:gd name="connsiteX6-13" fmla="*/ 3251109 w 3613059"/>
                <a:gd name="connsiteY6-14" fmla="*/ 1133475 h 6791325"/>
                <a:gd name="connsiteX7-15" fmla="*/ 2584359 w 3613059"/>
                <a:gd name="connsiteY7-16" fmla="*/ 1857375 h 6791325"/>
                <a:gd name="connsiteX8-17" fmla="*/ 2412909 w 3613059"/>
                <a:gd name="connsiteY8-18" fmla="*/ 1752600 h 6791325"/>
                <a:gd name="connsiteX9-19" fmla="*/ 2812959 w 3613059"/>
                <a:gd name="connsiteY9-20" fmla="*/ 390525 h 6791325"/>
                <a:gd name="connsiteX10-21" fmla="*/ 2527209 w 3613059"/>
                <a:gd name="connsiteY10-22" fmla="*/ 295275 h 6791325"/>
                <a:gd name="connsiteX11-23" fmla="*/ 2165259 w 3613059"/>
                <a:gd name="connsiteY11-24" fmla="*/ 1609725 h 6791325"/>
                <a:gd name="connsiteX12-25" fmla="*/ 2012859 w 3613059"/>
                <a:gd name="connsiteY12-26" fmla="*/ 1495425 h 6791325"/>
                <a:gd name="connsiteX13-27" fmla="*/ 2031909 w 3613059"/>
                <a:gd name="connsiteY13-28" fmla="*/ 0 h 6791325"/>
                <a:gd name="connsiteX14-29" fmla="*/ 1831884 w 3613059"/>
                <a:gd name="connsiteY14-30" fmla="*/ 66675 h 6791325"/>
                <a:gd name="connsiteX15-31" fmla="*/ 1765209 w 3613059"/>
                <a:gd name="connsiteY15-32" fmla="*/ 1514475 h 6791325"/>
                <a:gd name="connsiteX16-33" fmla="*/ 1565184 w 3613059"/>
                <a:gd name="connsiteY16-34" fmla="*/ 1504950 h 6791325"/>
                <a:gd name="connsiteX17-35" fmla="*/ 1393734 w 3613059"/>
                <a:gd name="connsiteY17-36" fmla="*/ 123825 h 6791325"/>
                <a:gd name="connsiteX18-37" fmla="*/ 1212759 w 3613059"/>
                <a:gd name="connsiteY18-38" fmla="*/ 123825 h 6791325"/>
                <a:gd name="connsiteX19-39" fmla="*/ 1260384 w 3613059"/>
                <a:gd name="connsiteY19-40" fmla="*/ 1638300 h 6791325"/>
                <a:gd name="connsiteX20-41" fmla="*/ 1098459 w 3613059"/>
                <a:gd name="connsiteY20-42" fmla="*/ 2190750 h 6791325"/>
                <a:gd name="connsiteX21-43" fmla="*/ 841284 w 3613059"/>
                <a:gd name="connsiteY21-44" fmla="*/ 2247900 h 6791325"/>
                <a:gd name="connsiteX22-45" fmla="*/ 126909 w 3613059"/>
                <a:gd name="connsiteY22-46" fmla="*/ 1733550 h 6791325"/>
                <a:gd name="connsiteX23-47" fmla="*/ 41184 w 3613059"/>
                <a:gd name="connsiteY23-48" fmla="*/ 2038350 h 6791325"/>
                <a:gd name="connsiteX24-49" fmla="*/ 650784 w 3613059"/>
                <a:gd name="connsiteY24-50" fmla="*/ 2743200 h 6791325"/>
                <a:gd name="connsiteX25-51" fmla="*/ 1279434 w 3613059"/>
                <a:gd name="connsiteY25-52" fmla="*/ 3476625 h 6791325"/>
                <a:gd name="connsiteX26-53" fmla="*/ 1498509 w 3613059"/>
                <a:gd name="connsiteY26-54" fmla="*/ 4010025 h 6791325"/>
                <a:gd name="connsiteX27-55" fmla="*/ 1889034 w 3613059"/>
                <a:gd name="connsiteY27-56" fmla="*/ 6791325 h 6791325"/>
                <a:gd name="connsiteX0-57" fmla="*/ 1872461 w 3596486"/>
                <a:gd name="connsiteY0-58" fmla="*/ 6791325 h 6791325"/>
                <a:gd name="connsiteX1-59" fmla="*/ 3596486 w 3596486"/>
                <a:gd name="connsiteY1-60" fmla="*/ 6781800 h 6791325"/>
                <a:gd name="connsiteX2-61" fmla="*/ 2539211 w 3596486"/>
                <a:gd name="connsiteY2-62" fmla="*/ 3819525 h 6791325"/>
                <a:gd name="connsiteX3-63" fmla="*/ 2415386 w 3596486"/>
                <a:gd name="connsiteY3-64" fmla="*/ 3267075 h 6791325"/>
                <a:gd name="connsiteX4-65" fmla="*/ 2777336 w 3596486"/>
                <a:gd name="connsiteY4-66" fmla="*/ 2162175 h 6791325"/>
                <a:gd name="connsiteX5-67" fmla="*/ 3415511 w 3596486"/>
                <a:gd name="connsiteY5-68" fmla="*/ 1247775 h 6791325"/>
                <a:gd name="connsiteX6-69" fmla="*/ 3234536 w 3596486"/>
                <a:gd name="connsiteY6-70" fmla="*/ 1133475 h 6791325"/>
                <a:gd name="connsiteX7-71" fmla="*/ 2567786 w 3596486"/>
                <a:gd name="connsiteY7-72" fmla="*/ 1857375 h 6791325"/>
                <a:gd name="connsiteX8-73" fmla="*/ 2396336 w 3596486"/>
                <a:gd name="connsiteY8-74" fmla="*/ 1752600 h 6791325"/>
                <a:gd name="connsiteX9-75" fmla="*/ 2796386 w 3596486"/>
                <a:gd name="connsiteY9-76" fmla="*/ 390525 h 6791325"/>
                <a:gd name="connsiteX10-77" fmla="*/ 2510636 w 3596486"/>
                <a:gd name="connsiteY10-78" fmla="*/ 295275 h 6791325"/>
                <a:gd name="connsiteX11-79" fmla="*/ 2148686 w 3596486"/>
                <a:gd name="connsiteY11-80" fmla="*/ 1609725 h 6791325"/>
                <a:gd name="connsiteX12-81" fmla="*/ 1996286 w 3596486"/>
                <a:gd name="connsiteY12-82" fmla="*/ 1495425 h 6791325"/>
                <a:gd name="connsiteX13-83" fmla="*/ 2015336 w 3596486"/>
                <a:gd name="connsiteY13-84" fmla="*/ 0 h 6791325"/>
                <a:gd name="connsiteX14-85" fmla="*/ 1815311 w 3596486"/>
                <a:gd name="connsiteY14-86" fmla="*/ 66675 h 6791325"/>
                <a:gd name="connsiteX15-87" fmla="*/ 1748636 w 3596486"/>
                <a:gd name="connsiteY15-88" fmla="*/ 1514475 h 6791325"/>
                <a:gd name="connsiteX16-89" fmla="*/ 1548611 w 3596486"/>
                <a:gd name="connsiteY16-90" fmla="*/ 1504950 h 6791325"/>
                <a:gd name="connsiteX17-91" fmla="*/ 1377161 w 3596486"/>
                <a:gd name="connsiteY17-92" fmla="*/ 123825 h 6791325"/>
                <a:gd name="connsiteX18-93" fmla="*/ 1196186 w 3596486"/>
                <a:gd name="connsiteY18-94" fmla="*/ 123825 h 6791325"/>
                <a:gd name="connsiteX19-95" fmla="*/ 1243811 w 3596486"/>
                <a:gd name="connsiteY19-96" fmla="*/ 1638300 h 6791325"/>
                <a:gd name="connsiteX20-97" fmla="*/ 1081886 w 3596486"/>
                <a:gd name="connsiteY20-98" fmla="*/ 2190750 h 6791325"/>
                <a:gd name="connsiteX21-99" fmla="*/ 824711 w 3596486"/>
                <a:gd name="connsiteY21-100" fmla="*/ 2247900 h 6791325"/>
                <a:gd name="connsiteX22-101" fmla="*/ 110336 w 3596486"/>
                <a:gd name="connsiteY22-102" fmla="*/ 1733550 h 6791325"/>
                <a:gd name="connsiteX23-103" fmla="*/ 76998 w 3596486"/>
                <a:gd name="connsiteY23-104" fmla="*/ 2038350 h 6791325"/>
                <a:gd name="connsiteX24-105" fmla="*/ 634211 w 3596486"/>
                <a:gd name="connsiteY24-106" fmla="*/ 2743200 h 6791325"/>
                <a:gd name="connsiteX25-107" fmla="*/ 1262861 w 3596486"/>
                <a:gd name="connsiteY25-108" fmla="*/ 3476625 h 6791325"/>
                <a:gd name="connsiteX26-109" fmla="*/ 1481936 w 3596486"/>
                <a:gd name="connsiteY26-110" fmla="*/ 4010025 h 6791325"/>
                <a:gd name="connsiteX27-111" fmla="*/ 1872461 w 3596486"/>
                <a:gd name="connsiteY27-112" fmla="*/ 6791325 h 6791325"/>
                <a:gd name="connsiteX0-113" fmla="*/ 1969459 w 3693484"/>
                <a:gd name="connsiteY0-114" fmla="*/ 6791325 h 6791325"/>
                <a:gd name="connsiteX1-115" fmla="*/ 3693484 w 3693484"/>
                <a:gd name="connsiteY1-116" fmla="*/ 6781800 h 6791325"/>
                <a:gd name="connsiteX2-117" fmla="*/ 2636209 w 3693484"/>
                <a:gd name="connsiteY2-118" fmla="*/ 3819525 h 6791325"/>
                <a:gd name="connsiteX3-119" fmla="*/ 2512384 w 3693484"/>
                <a:gd name="connsiteY3-120" fmla="*/ 3267075 h 6791325"/>
                <a:gd name="connsiteX4-121" fmla="*/ 2874334 w 3693484"/>
                <a:gd name="connsiteY4-122" fmla="*/ 2162175 h 6791325"/>
                <a:gd name="connsiteX5-123" fmla="*/ 3512509 w 3693484"/>
                <a:gd name="connsiteY5-124" fmla="*/ 1247775 h 6791325"/>
                <a:gd name="connsiteX6-125" fmla="*/ 3331534 w 3693484"/>
                <a:gd name="connsiteY6-126" fmla="*/ 1133475 h 6791325"/>
                <a:gd name="connsiteX7-127" fmla="*/ 2664784 w 3693484"/>
                <a:gd name="connsiteY7-128" fmla="*/ 1857375 h 6791325"/>
                <a:gd name="connsiteX8-129" fmla="*/ 2493334 w 3693484"/>
                <a:gd name="connsiteY8-130" fmla="*/ 1752600 h 6791325"/>
                <a:gd name="connsiteX9-131" fmla="*/ 2893384 w 3693484"/>
                <a:gd name="connsiteY9-132" fmla="*/ 390525 h 6791325"/>
                <a:gd name="connsiteX10-133" fmla="*/ 2607634 w 3693484"/>
                <a:gd name="connsiteY10-134" fmla="*/ 295275 h 6791325"/>
                <a:gd name="connsiteX11-135" fmla="*/ 2245684 w 3693484"/>
                <a:gd name="connsiteY11-136" fmla="*/ 1609725 h 6791325"/>
                <a:gd name="connsiteX12-137" fmla="*/ 2093284 w 3693484"/>
                <a:gd name="connsiteY12-138" fmla="*/ 1495425 h 6791325"/>
                <a:gd name="connsiteX13-139" fmla="*/ 2112334 w 3693484"/>
                <a:gd name="connsiteY13-140" fmla="*/ 0 h 6791325"/>
                <a:gd name="connsiteX14-141" fmla="*/ 1912309 w 3693484"/>
                <a:gd name="connsiteY14-142" fmla="*/ 66675 h 6791325"/>
                <a:gd name="connsiteX15-143" fmla="*/ 1845634 w 3693484"/>
                <a:gd name="connsiteY15-144" fmla="*/ 1514475 h 6791325"/>
                <a:gd name="connsiteX16-145" fmla="*/ 1645609 w 3693484"/>
                <a:gd name="connsiteY16-146" fmla="*/ 1504950 h 6791325"/>
                <a:gd name="connsiteX17-147" fmla="*/ 1474159 w 3693484"/>
                <a:gd name="connsiteY17-148" fmla="*/ 123825 h 6791325"/>
                <a:gd name="connsiteX18-149" fmla="*/ 1293184 w 3693484"/>
                <a:gd name="connsiteY18-150" fmla="*/ 123825 h 6791325"/>
                <a:gd name="connsiteX19-151" fmla="*/ 1340809 w 3693484"/>
                <a:gd name="connsiteY19-152" fmla="*/ 1638300 h 6791325"/>
                <a:gd name="connsiteX20-153" fmla="*/ 1178884 w 3693484"/>
                <a:gd name="connsiteY20-154" fmla="*/ 2190750 h 6791325"/>
                <a:gd name="connsiteX21-155" fmla="*/ 921709 w 3693484"/>
                <a:gd name="connsiteY21-156" fmla="*/ 2247900 h 6791325"/>
                <a:gd name="connsiteX22-157" fmla="*/ 207334 w 3693484"/>
                <a:gd name="connsiteY22-158" fmla="*/ 1733550 h 6791325"/>
                <a:gd name="connsiteX23-159" fmla="*/ 173996 w 3693484"/>
                <a:gd name="connsiteY23-160" fmla="*/ 2038350 h 6791325"/>
                <a:gd name="connsiteX24-161" fmla="*/ 731209 w 3693484"/>
                <a:gd name="connsiteY24-162" fmla="*/ 2743200 h 6791325"/>
                <a:gd name="connsiteX25-163" fmla="*/ 1359859 w 3693484"/>
                <a:gd name="connsiteY25-164" fmla="*/ 3476625 h 6791325"/>
                <a:gd name="connsiteX26-165" fmla="*/ 1578934 w 3693484"/>
                <a:gd name="connsiteY26-166" fmla="*/ 4010025 h 6791325"/>
                <a:gd name="connsiteX27-167" fmla="*/ 1969459 w 3693484"/>
                <a:gd name="connsiteY27-168" fmla="*/ 6791325 h 6791325"/>
                <a:gd name="connsiteX0-169" fmla="*/ 1969459 w 3693484"/>
                <a:gd name="connsiteY0-170" fmla="*/ 6791325 h 6791325"/>
                <a:gd name="connsiteX1-171" fmla="*/ 3693484 w 3693484"/>
                <a:gd name="connsiteY1-172" fmla="*/ 6781800 h 6791325"/>
                <a:gd name="connsiteX2-173" fmla="*/ 2636209 w 3693484"/>
                <a:gd name="connsiteY2-174" fmla="*/ 3819525 h 6791325"/>
                <a:gd name="connsiteX3-175" fmla="*/ 2512384 w 3693484"/>
                <a:gd name="connsiteY3-176" fmla="*/ 3267075 h 6791325"/>
                <a:gd name="connsiteX4-177" fmla="*/ 2874334 w 3693484"/>
                <a:gd name="connsiteY4-178" fmla="*/ 2162175 h 6791325"/>
                <a:gd name="connsiteX5-179" fmla="*/ 3512509 w 3693484"/>
                <a:gd name="connsiteY5-180" fmla="*/ 1247775 h 6791325"/>
                <a:gd name="connsiteX6-181" fmla="*/ 3331534 w 3693484"/>
                <a:gd name="connsiteY6-182" fmla="*/ 1133475 h 6791325"/>
                <a:gd name="connsiteX7-183" fmla="*/ 2664784 w 3693484"/>
                <a:gd name="connsiteY7-184" fmla="*/ 1857375 h 6791325"/>
                <a:gd name="connsiteX8-185" fmla="*/ 2493334 w 3693484"/>
                <a:gd name="connsiteY8-186" fmla="*/ 1752600 h 6791325"/>
                <a:gd name="connsiteX9-187" fmla="*/ 2893384 w 3693484"/>
                <a:gd name="connsiteY9-188" fmla="*/ 390525 h 6791325"/>
                <a:gd name="connsiteX10-189" fmla="*/ 2607634 w 3693484"/>
                <a:gd name="connsiteY10-190" fmla="*/ 295275 h 6791325"/>
                <a:gd name="connsiteX11-191" fmla="*/ 2245684 w 3693484"/>
                <a:gd name="connsiteY11-192" fmla="*/ 1609725 h 6791325"/>
                <a:gd name="connsiteX12-193" fmla="*/ 2093284 w 3693484"/>
                <a:gd name="connsiteY12-194" fmla="*/ 1495425 h 6791325"/>
                <a:gd name="connsiteX13-195" fmla="*/ 2112334 w 3693484"/>
                <a:gd name="connsiteY13-196" fmla="*/ 0 h 6791325"/>
                <a:gd name="connsiteX14-197" fmla="*/ 1912309 w 3693484"/>
                <a:gd name="connsiteY14-198" fmla="*/ 66675 h 6791325"/>
                <a:gd name="connsiteX15-199" fmla="*/ 1845634 w 3693484"/>
                <a:gd name="connsiteY15-200" fmla="*/ 1514475 h 6791325"/>
                <a:gd name="connsiteX16-201" fmla="*/ 1645609 w 3693484"/>
                <a:gd name="connsiteY16-202" fmla="*/ 1504950 h 6791325"/>
                <a:gd name="connsiteX17-203" fmla="*/ 1474159 w 3693484"/>
                <a:gd name="connsiteY17-204" fmla="*/ 123825 h 6791325"/>
                <a:gd name="connsiteX18-205" fmla="*/ 1293184 w 3693484"/>
                <a:gd name="connsiteY18-206" fmla="*/ 123825 h 6791325"/>
                <a:gd name="connsiteX19-207" fmla="*/ 1340809 w 3693484"/>
                <a:gd name="connsiteY19-208" fmla="*/ 1638300 h 6791325"/>
                <a:gd name="connsiteX20-209" fmla="*/ 1178884 w 3693484"/>
                <a:gd name="connsiteY20-210" fmla="*/ 2190750 h 6791325"/>
                <a:gd name="connsiteX21-211" fmla="*/ 921709 w 3693484"/>
                <a:gd name="connsiteY21-212" fmla="*/ 2247900 h 6791325"/>
                <a:gd name="connsiteX22-213" fmla="*/ 207334 w 3693484"/>
                <a:gd name="connsiteY22-214" fmla="*/ 1733550 h 6791325"/>
                <a:gd name="connsiteX23-215" fmla="*/ 173996 w 3693484"/>
                <a:gd name="connsiteY23-216" fmla="*/ 2038350 h 6791325"/>
                <a:gd name="connsiteX24-217" fmla="*/ 731209 w 3693484"/>
                <a:gd name="connsiteY24-218" fmla="*/ 2743200 h 6791325"/>
                <a:gd name="connsiteX25-219" fmla="*/ 1359859 w 3693484"/>
                <a:gd name="connsiteY25-220" fmla="*/ 3476625 h 6791325"/>
                <a:gd name="connsiteX26-221" fmla="*/ 1578934 w 3693484"/>
                <a:gd name="connsiteY26-222" fmla="*/ 4010025 h 6791325"/>
                <a:gd name="connsiteX27-223" fmla="*/ 1969459 w 3693484"/>
                <a:gd name="connsiteY27-224" fmla="*/ 6791325 h 6791325"/>
                <a:gd name="connsiteX0-225" fmla="*/ 1969459 w 3693484"/>
                <a:gd name="connsiteY0-226" fmla="*/ 6791325 h 6791325"/>
                <a:gd name="connsiteX1-227" fmla="*/ 3693484 w 3693484"/>
                <a:gd name="connsiteY1-228" fmla="*/ 6781800 h 6791325"/>
                <a:gd name="connsiteX2-229" fmla="*/ 2636209 w 3693484"/>
                <a:gd name="connsiteY2-230" fmla="*/ 3819525 h 6791325"/>
                <a:gd name="connsiteX3-231" fmla="*/ 2512384 w 3693484"/>
                <a:gd name="connsiteY3-232" fmla="*/ 3267075 h 6791325"/>
                <a:gd name="connsiteX4-233" fmla="*/ 2874334 w 3693484"/>
                <a:gd name="connsiteY4-234" fmla="*/ 2162175 h 6791325"/>
                <a:gd name="connsiteX5-235" fmla="*/ 3512509 w 3693484"/>
                <a:gd name="connsiteY5-236" fmla="*/ 1247775 h 6791325"/>
                <a:gd name="connsiteX6-237" fmla="*/ 3331534 w 3693484"/>
                <a:gd name="connsiteY6-238" fmla="*/ 1133475 h 6791325"/>
                <a:gd name="connsiteX7-239" fmla="*/ 2664784 w 3693484"/>
                <a:gd name="connsiteY7-240" fmla="*/ 1857375 h 6791325"/>
                <a:gd name="connsiteX8-241" fmla="*/ 2493334 w 3693484"/>
                <a:gd name="connsiteY8-242" fmla="*/ 1752600 h 6791325"/>
                <a:gd name="connsiteX9-243" fmla="*/ 2893384 w 3693484"/>
                <a:gd name="connsiteY9-244" fmla="*/ 390525 h 6791325"/>
                <a:gd name="connsiteX10-245" fmla="*/ 2607634 w 3693484"/>
                <a:gd name="connsiteY10-246" fmla="*/ 295275 h 6791325"/>
                <a:gd name="connsiteX11-247" fmla="*/ 2245684 w 3693484"/>
                <a:gd name="connsiteY11-248" fmla="*/ 1609725 h 6791325"/>
                <a:gd name="connsiteX12-249" fmla="*/ 2093284 w 3693484"/>
                <a:gd name="connsiteY12-250" fmla="*/ 1495425 h 6791325"/>
                <a:gd name="connsiteX13-251" fmla="*/ 2112334 w 3693484"/>
                <a:gd name="connsiteY13-252" fmla="*/ 0 h 6791325"/>
                <a:gd name="connsiteX14-253" fmla="*/ 1912309 w 3693484"/>
                <a:gd name="connsiteY14-254" fmla="*/ 66675 h 6791325"/>
                <a:gd name="connsiteX15-255" fmla="*/ 1845634 w 3693484"/>
                <a:gd name="connsiteY15-256" fmla="*/ 1514475 h 6791325"/>
                <a:gd name="connsiteX16-257" fmla="*/ 1645609 w 3693484"/>
                <a:gd name="connsiteY16-258" fmla="*/ 1504950 h 6791325"/>
                <a:gd name="connsiteX17-259" fmla="*/ 1474159 w 3693484"/>
                <a:gd name="connsiteY17-260" fmla="*/ 123825 h 6791325"/>
                <a:gd name="connsiteX18-261" fmla="*/ 1293184 w 3693484"/>
                <a:gd name="connsiteY18-262" fmla="*/ 123825 h 6791325"/>
                <a:gd name="connsiteX19-263" fmla="*/ 1340809 w 3693484"/>
                <a:gd name="connsiteY19-264" fmla="*/ 1638300 h 6791325"/>
                <a:gd name="connsiteX20-265" fmla="*/ 1178884 w 3693484"/>
                <a:gd name="connsiteY20-266" fmla="*/ 2190750 h 6791325"/>
                <a:gd name="connsiteX21-267" fmla="*/ 874084 w 3693484"/>
                <a:gd name="connsiteY21-268" fmla="*/ 2247900 h 6791325"/>
                <a:gd name="connsiteX22-269" fmla="*/ 207334 w 3693484"/>
                <a:gd name="connsiteY22-270" fmla="*/ 1733550 h 6791325"/>
                <a:gd name="connsiteX23-271" fmla="*/ 173996 w 3693484"/>
                <a:gd name="connsiteY23-272" fmla="*/ 2038350 h 6791325"/>
                <a:gd name="connsiteX24-273" fmla="*/ 731209 w 3693484"/>
                <a:gd name="connsiteY24-274" fmla="*/ 2743200 h 6791325"/>
                <a:gd name="connsiteX25-275" fmla="*/ 1359859 w 3693484"/>
                <a:gd name="connsiteY25-276" fmla="*/ 3476625 h 6791325"/>
                <a:gd name="connsiteX26-277" fmla="*/ 1578934 w 3693484"/>
                <a:gd name="connsiteY26-278" fmla="*/ 4010025 h 6791325"/>
                <a:gd name="connsiteX27-279" fmla="*/ 1969459 w 3693484"/>
                <a:gd name="connsiteY27-280" fmla="*/ 6791325 h 6791325"/>
                <a:gd name="connsiteX0-281" fmla="*/ 1969459 w 3693484"/>
                <a:gd name="connsiteY0-282" fmla="*/ 6791325 h 6791325"/>
                <a:gd name="connsiteX1-283" fmla="*/ 3693484 w 3693484"/>
                <a:gd name="connsiteY1-284" fmla="*/ 6781800 h 6791325"/>
                <a:gd name="connsiteX2-285" fmla="*/ 2636209 w 3693484"/>
                <a:gd name="connsiteY2-286" fmla="*/ 3819525 h 6791325"/>
                <a:gd name="connsiteX3-287" fmla="*/ 2512384 w 3693484"/>
                <a:gd name="connsiteY3-288" fmla="*/ 3267075 h 6791325"/>
                <a:gd name="connsiteX4-289" fmla="*/ 2874334 w 3693484"/>
                <a:gd name="connsiteY4-290" fmla="*/ 2162175 h 6791325"/>
                <a:gd name="connsiteX5-291" fmla="*/ 3512509 w 3693484"/>
                <a:gd name="connsiteY5-292" fmla="*/ 1247775 h 6791325"/>
                <a:gd name="connsiteX6-293" fmla="*/ 3331534 w 3693484"/>
                <a:gd name="connsiteY6-294" fmla="*/ 1133475 h 6791325"/>
                <a:gd name="connsiteX7-295" fmla="*/ 2664784 w 3693484"/>
                <a:gd name="connsiteY7-296" fmla="*/ 1857375 h 6791325"/>
                <a:gd name="connsiteX8-297" fmla="*/ 2493334 w 3693484"/>
                <a:gd name="connsiteY8-298" fmla="*/ 1752600 h 6791325"/>
                <a:gd name="connsiteX9-299" fmla="*/ 2893384 w 3693484"/>
                <a:gd name="connsiteY9-300" fmla="*/ 390525 h 6791325"/>
                <a:gd name="connsiteX10-301" fmla="*/ 2607634 w 3693484"/>
                <a:gd name="connsiteY10-302" fmla="*/ 295275 h 6791325"/>
                <a:gd name="connsiteX11-303" fmla="*/ 2245684 w 3693484"/>
                <a:gd name="connsiteY11-304" fmla="*/ 1609725 h 6791325"/>
                <a:gd name="connsiteX12-305" fmla="*/ 2093284 w 3693484"/>
                <a:gd name="connsiteY12-306" fmla="*/ 1495425 h 6791325"/>
                <a:gd name="connsiteX13-307" fmla="*/ 2112334 w 3693484"/>
                <a:gd name="connsiteY13-308" fmla="*/ 0 h 6791325"/>
                <a:gd name="connsiteX14-309" fmla="*/ 1912309 w 3693484"/>
                <a:gd name="connsiteY14-310" fmla="*/ 66675 h 6791325"/>
                <a:gd name="connsiteX15-311" fmla="*/ 1845634 w 3693484"/>
                <a:gd name="connsiteY15-312" fmla="*/ 1514475 h 6791325"/>
                <a:gd name="connsiteX16-313" fmla="*/ 1645609 w 3693484"/>
                <a:gd name="connsiteY16-314" fmla="*/ 1504950 h 6791325"/>
                <a:gd name="connsiteX17-315" fmla="*/ 1474159 w 3693484"/>
                <a:gd name="connsiteY17-316" fmla="*/ 123825 h 6791325"/>
                <a:gd name="connsiteX18-317" fmla="*/ 1293184 w 3693484"/>
                <a:gd name="connsiteY18-318" fmla="*/ 123825 h 6791325"/>
                <a:gd name="connsiteX19-319" fmla="*/ 1340809 w 3693484"/>
                <a:gd name="connsiteY19-320" fmla="*/ 1638300 h 6791325"/>
                <a:gd name="connsiteX20-321" fmla="*/ 1178884 w 3693484"/>
                <a:gd name="connsiteY20-322" fmla="*/ 2190750 h 6791325"/>
                <a:gd name="connsiteX21-323" fmla="*/ 874084 w 3693484"/>
                <a:gd name="connsiteY21-324" fmla="*/ 2247900 h 6791325"/>
                <a:gd name="connsiteX22-325" fmla="*/ 207334 w 3693484"/>
                <a:gd name="connsiteY22-326" fmla="*/ 1733550 h 6791325"/>
                <a:gd name="connsiteX23-327" fmla="*/ 173996 w 3693484"/>
                <a:gd name="connsiteY23-328" fmla="*/ 2038350 h 6791325"/>
                <a:gd name="connsiteX24-329" fmla="*/ 731209 w 3693484"/>
                <a:gd name="connsiteY24-330" fmla="*/ 2743200 h 6791325"/>
                <a:gd name="connsiteX25-331" fmla="*/ 1359859 w 3693484"/>
                <a:gd name="connsiteY25-332" fmla="*/ 3476625 h 6791325"/>
                <a:gd name="connsiteX26-333" fmla="*/ 1578934 w 3693484"/>
                <a:gd name="connsiteY26-334" fmla="*/ 4010025 h 6791325"/>
                <a:gd name="connsiteX27-335" fmla="*/ 1969459 w 3693484"/>
                <a:gd name="connsiteY27-336" fmla="*/ 6791325 h 6791325"/>
                <a:gd name="connsiteX0-337" fmla="*/ 1969459 w 3693484"/>
                <a:gd name="connsiteY0-338" fmla="*/ 6791325 h 6791325"/>
                <a:gd name="connsiteX1-339" fmla="*/ 3693484 w 3693484"/>
                <a:gd name="connsiteY1-340" fmla="*/ 6781800 h 6791325"/>
                <a:gd name="connsiteX2-341" fmla="*/ 2636209 w 3693484"/>
                <a:gd name="connsiteY2-342" fmla="*/ 3819525 h 6791325"/>
                <a:gd name="connsiteX3-343" fmla="*/ 2512384 w 3693484"/>
                <a:gd name="connsiteY3-344" fmla="*/ 3267075 h 6791325"/>
                <a:gd name="connsiteX4-345" fmla="*/ 2874334 w 3693484"/>
                <a:gd name="connsiteY4-346" fmla="*/ 2162175 h 6791325"/>
                <a:gd name="connsiteX5-347" fmla="*/ 3512509 w 3693484"/>
                <a:gd name="connsiteY5-348" fmla="*/ 1247775 h 6791325"/>
                <a:gd name="connsiteX6-349" fmla="*/ 3331534 w 3693484"/>
                <a:gd name="connsiteY6-350" fmla="*/ 1133475 h 6791325"/>
                <a:gd name="connsiteX7-351" fmla="*/ 2664784 w 3693484"/>
                <a:gd name="connsiteY7-352" fmla="*/ 1857375 h 6791325"/>
                <a:gd name="connsiteX8-353" fmla="*/ 2493334 w 3693484"/>
                <a:gd name="connsiteY8-354" fmla="*/ 1752600 h 6791325"/>
                <a:gd name="connsiteX9-355" fmla="*/ 2893384 w 3693484"/>
                <a:gd name="connsiteY9-356" fmla="*/ 390525 h 6791325"/>
                <a:gd name="connsiteX10-357" fmla="*/ 2607634 w 3693484"/>
                <a:gd name="connsiteY10-358" fmla="*/ 295275 h 6791325"/>
                <a:gd name="connsiteX11-359" fmla="*/ 2245684 w 3693484"/>
                <a:gd name="connsiteY11-360" fmla="*/ 1609725 h 6791325"/>
                <a:gd name="connsiteX12-361" fmla="*/ 2093284 w 3693484"/>
                <a:gd name="connsiteY12-362" fmla="*/ 1495425 h 6791325"/>
                <a:gd name="connsiteX13-363" fmla="*/ 2112334 w 3693484"/>
                <a:gd name="connsiteY13-364" fmla="*/ 0 h 6791325"/>
                <a:gd name="connsiteX14-365" fmla="*/ 1912309 w 3693484"/>
                <a:gd name="connsiteY14-366" fmla="*/ 66675 h 6791325"/>
                <a:gd name="connsiteX15-367" fmla="*/ 1845634 w 3693484"/>
                <a:gd name="connsiteY15-368" fmla="*/ 1514475 h 6791325"/>
                <a:gd name="connsiteX16-369" fmla="*/ 1645609 w 3693484"/>
                <a:gd name="connsiteY16-370" fmla="*/ 1504950 h 6791325"/>
                <a:gd name="connsiteX17-371" fmla="*/ 1474159 w 3693484"/>
                <a:gd name="connsiteY17-372" fmla="*/ 123825 h 6791325"/>
                <a:gd name="connsiteX18-373" fmla="*/ 1293184 w 3693484"/>
                <a:gd name="connsiteY18-374" fmla="*/ 123825 h 6791325"/>
                <a:gd name="connsiteX19-375" fmla="*/ 1340809 w 3693484"/>
                <a:gd name="connsiteY19-376" fmla="*/ 1638300 h 6791325"/>
                <a:gd name="connsiteX20-377" fmla="*/ 1178884 w 3693484"/>
                <a:gd name="connsiteY20-378" fmla="*/ 2190750 h 6791325"/>
                <a:gd name="connsiteX21-379" fmla="*/ 902659 w 3693484"/>
                <a:gd name="connsiteY21-380" fmla="*/ 2247900 h 6791325"/>
                <a:gd name="connsiteX22-381" fmla="*/ 207334 w 3693484"/>
                <a:gd name="connsiteY22-382" fmla="*/ 1733550 h 6791325"/>
                <a:gd name="connsiteX23-383" fmla="*/ 173996 w 3693484"/>
                <a:gd name="connsiteY23-384" fmla="*/ 2038350 h 6791325"/>
                <a:gd name="connsiteX24-385" fmla="*/ 731209 w 3693484"/>
                <a:gd name="connsiteY24-386" fmla="*/ 2743200 h 6791325"/>
                <a:gd name="connsiteX25-387" fmla="*/ 1359859 w 3693484"/>
                <a:gd name="connsiteY25-388" fmla="*/ 3476625 h 6791325"/>
                <a:gd name="connsiteX26-389" fmla="*/ 1578934 w 3693484"/>
                <a:gd name="connsiteY26-390" fmla="*/ 4010025 h 6791325"/>
                <a:gd name="connsiteX27-391" fmla="*/ 1969459 w 3693484"/>
                <a:gd name="connsiteY27-392" fmla="*/ 6791325 h 6791325"/>
                <a:gd name="connsiteX0-393" fmla="*/ 1969459 w 3693484"/>
                <a:gd name="connsiteY0-394" fmla="*/ 6791325 h 6791325"/>
                <a:gd name="connsiteX1-395" fmla="*/ 3693484 w 3693484"/>
                <a:gd name="connsiteY1-396" fmla="*/ 6781800 h 6791325"/>
                <a:gd name="connsiteX2-397" fmla="*/ 2636209 w 3693484"/>
                <a:gd name="connsiteY2-398" fmla="*/ 3819525 h 6791325"/>
                <a:gd name="connsiteX3-399" fmla="*/ 2512384 w 3693484"/>
                <a:gd name="connsiteY3-400" fmla="*/ 3267075 h 6791325"/>
                <a:gd name="connsiteX4-401" fmla="*/ 2874334 w 3693484"/>
                <a:gd name="connsiteY4-402" fmla="*/ 2162175 h 6791325"/>
                <a:gd name="connsiteX5-403" fmla="*/ 3512509 w 3693484"/>
                <a:gd name="connsiteY5-404" fmla="*/ 1247775 h 6791325"/>
                <a:gd name="connsiteX6-405" fmla="*/ 3331534 w 3693484"/>
                <a:gd name="connsiteY6-406" fmla="*/ 1133475 h 6791325"/>
                <a:gd name="connsiteX7-407" fmla="*/ 2664784 w 3693484"/>
                <a:gd name="connsiteY7-408" fmla="*/ 1857375 h 6791325"/>
                <a:gd name="connsiteX8-409" fmla="*/ 2493334 w 3693484"/>
                <a:gd name="connsiteY8-410" fmla="*/ 1752600 h 6791325"/>
                <a:gd name="connsiteX9-411" fmla="*/ 2893384 w 3693484"/>
                <a:gd name="connsiteY9-412" fmla="*/ 390525 h 6791325"/>
                <a:gd name="connsiteX10-413" fmla="*/ 2607634 w 3693484"/>
                <a:gd name="connsiteY10-414" fmla="*/ 295275 h 6791325"/>
                <a:gd name="connsiteX11-415" fmla="*/ 2245684 w 3693484"/>
                <a:gd name="connsiteY11-416" fmla="*/ 1609725 h 6791325"/>
                <a:gd name="connsiteX12-417" fmla="*/ 2093284 w 3693484"/>
                <a:gd name="connsiteY12-418" fmla="*/ 1495425 h 6791325"/>
                <a:gd name="connsiteX13-419" fmla="*/ 2112334 w 3693484"/>
                <a:gd name="connsiteY13-420" fmla="*/ 0 h 6791325"/>
                <a:gd name="connsiteX14-421" fmla="*/ 1912309 w 3693484"/>
                <a:gd name="connsiteY14-422" fmla="*/ 66675 h 6791325"/>
                <a:gd name="connsiteX15-423" fmla="*/ 1845634 w 3693484"/>
                <a:gd name="connsiteY15-424" fmla="*/ 1514475 h 6791325"/>
                <a:gd name="connsiteX16-425" fmla="*/ 1645609 w 3693484"/>
                <a:gd name="connsiteY16-426" fmla="*/ 1504950 h 6791325"/>
                <a:gd name="connsiteX17-427" fmla="*/ 1474159 w 3693484"/>
                <a:gd name="connsiteY17-428" fmla="*/ 123825 h 6791325"/>
                <a:gd name="connsiteX18-429" fmla="*/ 1293184 w 3693484"/>
                <a:gd name="connsiteY18-430" fmla="*/ 123825 h 6791325"/>
                <a:gd name="connsiteX19-431" fmla="*/ 1340809 w 3693484"/>
                <a:gd name="connsiteY19-432" fmla="*/ 1638300 h 6791325"/>
                <a:gd name="connsiteX20-433" fmla="*/ 1178884 w 3693484"/>
                <a:gd name="connsiteY20-434" fmla="*/ 2190750 h 6791325"/>
                <a:gd name="connsiteX21-435" fmla="*/ 902659 w 3693484"/>
                <a:gd name="connsiteY21-436" fmla="*/ 2247900 h 6791325"/>
                <a:gd name="connsiteX22-437" fmla="*/ 207334 w 3693484"/>
                <a:gd name="connsiteY22-438" fmla="*/ 1733550 h 6791325"/>
                <a:gd name="connsiteX23-439" fmla="*/ 173996 w 3693484"/>
                <a:gd name="connsiteY23-440" fmla="*/ 2038350 h 6791325"/>
                <a:gd name="connsiteX24-441" fmla="*/ 731209 w 3693484"/>
                <a:gd name="connsiteY24-442" fmla="*/ 2743200 h 6791325"/>
                <a:gd name="connsiteX25-443" fmla="*/ 1359859 w 3693484"/>
                <a:gd name="connsiteY25-444" fmla="*/ 3476625 h 6791325"/>
                <a:gd name="connsiteX26-445" fmla="*/ 1578934 w 3693484"/>
                <a:gd name="connsiteY26-446" fmla="*/ 4010025 h 6791325"/>
                <a:gd name="connsiteX27-447" fmla="*/ 1969459 w 3693484"/>
                <a:gd name="connsiteY27-448" fmla="*/ 6791325 h 6791325"/>
                <a:gd name="connsiteX0-449" fmla="*/ 1969459 w 3693484"/>
                <a:gd name="connsiteY0-450" fmla="*/ 6791325 h 6791325"/>
                <a:gd name="connsiteX1-451" fmla="*/ 3693484 w 3693484"/>
                <a:gd name="connsiteY1-452" fmla="*/ 6781800 h 6791325"/>
                <a:gd name="connsiteX2-453" fmla="*/ 2636209 w 3693484"/>
                <a:gd name="connsiteY2-454" fmla="*/ 3819525 h 6791325"/>
                <a:gd name="connsiteX3-455" fmla="*/ 2512384 w 3693484"/>
                <a:gd name="connsiteY3-456" fmla="*/ 3267075 h 6791325"/>
                <a:gd name="connsiteX4-457" fmla="*/ 2874334 w 3693484"/>
                <a:gd name="connsiteY4-458" fmla="*/ 2162175 h 6791325"/>
                <a:gd name="connsiteX5-459" fmla="*/ 3512509 w 3693484"/>
                <a:gd name="connsiteY5-460" fmla="*/ 1247775 h 6791325"/>
                <a:gd name="connsiteX6-461" fmla="*/ 3331534 w 3693484"/>
                <a:gd name="connsiteY6-462" fmla="*/ 1133475 h 6791325"/>
                <a:gd name="connsiteX7-463" fmla="*/ 2664784 w 3693484"/>
                <a:gd name="connsiteY7-464" fmla="*/ 1857375 h 6791325"/>
                <a:gd name="connsiteX8-465" fmla="*/ 2493334 w 3693484"/>
                <a:gd name="connsiteY8-466" fmla="*/ 1752600 h 6791325"/>
                <a:gd name="connsiteX9-467" fmla="*/ 2893384 w 3693484"/>
                <a:gd name="connsiteY9-468" fmla="*/ 390525 h 6791325"/>
                <a:gd name="connsiteX10-469" fmla="*/ 2607634 w 3693484"/>
                <a:gd name="connsiteY10-470" fmla="*/ 295275 h 6791325"/>
                <a:gd name="connsiteX11-471" fmla="*/ 2245684 w 3693484"/>
                <a:gd name="connsiteY11-472" fmla="*/ 1609725 h 6791325"/>
                <a:gd name="connsiteX12-473" fmla="*/ 2093284 w 3693484"/>
                <a:gd name="connsiteY12-474" fmla="*/ 1495425 h 6791325"/>
                <a:gd name="connsiteX13-475" fmla="*/ 2112334 w 3693484"/>
                <a:gd name="connsiteY13-476" fmla="*/ 0 h 6791325"/>
                <a:gd name="connsiteX14-477" fmla="*/ 1912309 w 3693484"/>
                <a:gd name="connsiteY14-478" fmla="*/ 66675 h 6791325"/>
                <a:gd name="connsiteX15-479" fmla="*/ 1845634 w 3693484"/>
                <a:gd name="connsiteY15-480" fmla="*/ 1514475 h 6791325"/>
                <a:gd name="connsiteX16-481" fmla="*/ 1645609 w 3693484"/>
                <a:gd name="connsiteY16-482" fmla="*/ 1504950 h 6791325"/>
                <a:gd name="connsiteX17-483" fmla="*/ 1474159 w 3693484"/>
                <a:gd name="connsiteY17-484" fmla="*/ 123825 h 6791325"/>
                <a:gd name="connsiteX18-485" fmla="*/ 1293184 w 3693484"/>
                <a:gd name="connsiteY18-486" fmla="*/ 123825 h 6791325"/>
                <a:gd name="connsiteX19-487" fmla="*/ 1340809 w 3693484"/>
                <a:gd name="connsiteY19-488" fmla="*/ 1638300 h 6791325"/>
                <a:gd name="connsiteX20-489" fmla="*/ 902659 w 3693484"/>
                <a:gd name="connsiteY20-490" fmla="*/ 2247900 h 6791325"/>
                <a:gd name="connsiteX21-491" fmla="*/ 207334 w 3693484"/>
                <a:gd name="connsiteY21-492" fmla="*/ 1733550 h 6791325"/>
                <a:gd name="connsiteX22-493" fmla="*/ 173996 w 3693484"/>
                <a:gd name="connsiteY22-494" fmla="*/ 2038350 h 6791325"/>
                <a:gd name="connsiteX23-495" fmla="*/ 731209 w 3693484"/>
                <a:gd name="connsiteY23-496" fmla="*/ 2743200 h 6791325"/>
                <a:gd name="connsiteX24-497" fmla="*/ 1359859 w 3693484"/>
                <a:gd name="connsiteY24-498" fmla="*/ 3476625 h 6791325"/>
                <a:gd name="connsiteX25-499" fmla="*/ 1578934 w 3693484"/>
                <a:gd name="connsiteY25-500" fmla="*/ 4010025 h 6791325"/>
                <a:gd name="connsiteX26-501" fmla="*/ 1969459 w 3693484"/>
                <a:gd name="connsiteY26-502" fmla="*/ 6791325 h 6791325"/>
                <a:gd name="connsiteX0-503" fmla="*/ 1969459 w 3693484"/>
                <a:gd name="connsiteY0-504" fmla="*/ 6791325 h 6791325"/>
                <a:gd name="connsiteX1-505" fmla="*/ 3693484 w 3693484"/>
                <a:gd name="connsiteY1-506" fmla="*/ 6781800 h 6791325"/>
                <a:gd name="connsiteX2-507" fmla="*/ 2636209 w 3693484"/>
                <a:gd name="connsiteY2-508" fmla="*/ 3819525 h 6791325"/>
                <a:gd name="connsiteX3-509" fmla="*/ 2512384 w 3693484"/>
                <a:gd name="connsiteY3-510" fmla="*/ 3267075 h 6791325"/>
                <a:gd name="connsiteX4-511" fmla="*/ 2874334 w 3693484"/>
                <a:gd name="connsiteY4-512" fmla="*/ 2162175 h 6791325"/>
                <a:gd name="connsiteX5-513" fmla="*/ 3512509 w 3693484"/>
                <a:gd name="connsiteY5-514" fmla="*/ 1247775 h 6791325"/>
                <a:gd name="connsiteX6-515" fmla="*/ 3331534 w 3693484"/>
                <a:gd name="connsiteY6-516" fmla="*/ 1133475 h 6791325"/>
                <a:gd name="connsiteX7-517" fmla="*/ 2664784 w 3693484"/>
                <a:gd name="connsiteY7-518" fmla="*/ 1857375 h 6791325"/>
                <a:gd name="connsiteX8-519" fmla="*/ 2493334 w 3693484"/>
                <a:gd name="connsiteY8-520" fmla="*/ 1752600 h 6791325"/>
                <a:gd name="connsiteX9-521" fmla="*/ 2893384 w 3693484"/>
                <a:gd name="connsiteY9-522" fmla="*/ 390525 h 6791325"/>
                <a:gd name="connsiteX10-523" fmla="*/ 2607634 w 3693484"/>
                <a:gd name="connsiteY10-524" fmla="*/ 295275 h 6791325"/>
                <a:gd name="connsiteX11-525" fmla="*/ 2245684 w 3693484"/>
                <a:gd name="connsiteY11-526" fmla="*/ 1609725 h 6791325"/>
                <a:gd name="connsiteX12-527" fmla="*/ 2093284 w 3693484"/>
                <a:gd name="connsiteY12-528" fmla="*/ 1495425 h 6791325"/>
                <a:gd name="connsiteX13-529" fmla="*/ 2112334 w 3693484"/>
                <a:gd name="connsiteY13-530" fmla="*/ 0 h 6791325"/>
                <a:gd name="connsiteX14-531" fmla="*/ 1912309 w 3693484"/>
                <a:gd name="connsiteY14-532" fmla="*/ 66675 h 6791325"/>
                <a:gd name="connsiteX15-533" fmla="*/ 1845634 w 3693484"/>
                <a:gd name="connsiteY15-534" fmla="*/ 1514475 h 6791325"/>
                <a:gd name="connsiteX16-535" fmla="*/ 1645609 w 3693484"/>
                <a:gd name="connsiteY16-536" fmla="*/ 1504950 h 6791325"/>
                <a:gd name="connsiteX17-537" fmla="*/ 1474159 w 3693484"/>
                <a:gd name="connsiteY17-538" fmla="*/ 123825 h 6791325"/>
                <a:gd name="connsiteX18-539" fmla="*/ 1293184 w 3693484"/>
                <a:gd name="connsiteY18-540" fmla="*/ 123825 h 6791325"/>
                <a:gd name="connsiteX19-541" fmla="*/ 1340809 w 3693484"/>
                <a:gd name="connsiteY19-542" fmla="*/ 1638300 h 6791325"/>
                <a:gd name="connsiteX20-543" fmla="*/ 902659 w 3693484"/>
                <a:gd name="connsiteY20-544" fmla="*/ 2247900 h 6791325"/>
                <a:gd name="connsiteX21-545" fmla="*/ 207334 w 3693484"/>
                <a:gd name="connsiteY21-546" fmla="*/ 1733550 h 6791325"/>
                <a:gd name="connsiteX22-547" fmla="*/ 173996 w 3693484"/>
                <a:gd name="connsiteY22-548" fmla="*/ 2038350 h 6791325"/>
                <a:gd name="connsiteX23-549" fmla="*/ 731209 w 3693484"/>
                <a:gd name="connsiteY23-550" fmla="*/ 2743200 h 6791325"/>
                <a:gd name="connsiteX24-551" fmla="*/ 1359859 w 3693484"/>
                <a:gd name="connsiteY24-552" fmla="*/ 3476625 h 6791325"/>
                <a:gd name="connsiteX25-553" fmla="*/ 1578934 w 3693484"/>
                <a:gd name="connsiteY25-554" fmla="*/ 4010025 h 6791325"/>
                <a:gd name="connsiteX26-555" fmla="*/ 1969459 w 3693484"/>
                <a:gd name="connsiteY26-556" fmla="*/ 6791325 h 6791325"/>
                <a:gd name="connsiteX0-557" fmla="*/ 1969459 w 3693484"/>
                <a:gd name="connsiteY0-558" fmla="*/ 6791325 h 6791325"/>
                <a:gd name="connsiteX1-559" fmla="*/ 3693484 w 3693484"/>
                <a:gd name="connsiteY1-560" fmla="*/ 6781800 h 6791325"/>
                <a:gd name="connsiteX2-561" fmla="*/ 2636209 w 3693484"/>
                <a:gd name="connsiteY2-562" fmla="*/ 3819525 h 6791325"/>
                <a:gd name="connsiteX3-563" fmla="*/ 2512384 w 3693484"/>
                <a:gd name="connsiteY3-564" fmla="*/ 3267075 h 6791325"/>
                <a:gd name="connsiteX4-565" fmla="*/ 2874334 w 3693484"/>
                <a:gd name="connsiteY4-566" fmla="*/ 2162175 h 6791325"/>
                <a:gd name="connsiteX5-567" fmla="*/ 3512509 w 3693484"/>
                <a:gd name="connsiteY5-568" fmla="*/ 1247775 h 6791325"/>
                <a:gd name="connsiteX6-569" fmla="*/ 3331534 w 3693484"/>
                <a:gd name="connsiteY6-570" fmla="*/ 1133475 h 6791325"/>
                <a:gd name="connsiteX7-571" fmla="*/ 2664784 w 3693484"/>
                <a:gd name="connsiteY7-572" fmla="*/ 1857375 h 6791325"/>
                <a:gd name="connsiteX8-573" fmla="*/ 2493334 w 3693484"/>
                <a:gd name="connsiteY8-574" fmla="*/ 1752600 h 6791325"/>
                <a:gd name="connsiteX9-575" fmla="*/ 2893384 w 3693484"/>
                <a:gd name="connsiteY9-576" fmla="*/ 390525 h 6791325"/>
                <a:gd name="connsiteX10-577" fmla="*/ 2607634 w 3693484"/>
                <a:gd name="connsiteY10-578" fmla="*/ 295275 h 6791325"/>
                <a:gd name="connsiteX11-579" fmla="*/ 2245684 w 3693484"/>
                <a:gd name="connsiteY11-580" fmla="*/ 1609725 h 6791325"/>
                <a:gd name="connsiteX12-581" fmla="*/ 2093284 w 3693484"/>
                <a:gd name="connsiteY12-582" fmla="*/ 1495425 h 6791325"/>
                <a:gd name="connsiteX13-583" fmla="*/ 2112334 w 3693484"/>
                <a:gd name="connsiteY13-584" fmla="*/ 0 h 6791325"/>
                <a:gd name="connsiteX14-585" fmla="*/ 1912309 w 3693484"/>
                <a:gd name="connsiteY14-586" fmla="*/ 66675 h 6791325"/>
                <a:gd name="connsiteX15-587" fmla="*/ 1845634 w 3693484"/>
                <a:gd name="connsiteY15-588" fmla="*/ 1514475 h 6791325"/>
                <a:gd name="connsiteX16-589" fmla="*/ 1645609 w 3693484"/>
                <a:gd name="connsiteY16-590" fmla="*/ 1504950 h 6791325"/>
                <a:gd name="connsiteX17-591" fmla="*/ 1474159 w 3693484"/>
                <a:gd name="connsiteY17-592" fmla="*/ 123825 h 6791325"/>
                <a:gd name="connsiteX18-593" fmla="*/ 1293184 w 3693484"/>
                <a:gd name="connsiteY18-594" fmla="*/ 123825 h 6791325"/>
                <a:gd name="connsiteX19-595" fmla="*/ 1340809 w 3693484"/>
                <a:gd name="connsiteY19-596" fmla="*/ 1638300 h 6791325"/>
                <a:gd name="connsiteX20-597" fmla="*/ 902659 w 3693484"/>
                <a:gd name="connsiteY20-598" fmla="*/ 2247900 h 6791325"/>
                <a:gd name="connsiteX21-599" fmla="*/ 207334 w 3693484"/>
                <a:gd name="connsiteY21-600" fmla="*/ 1733550 h 6791325"/>
                <a:gd name="connsiteX22-601" fmla="*/ 173996 w 3693484"/>
                <a:gd name="connsiteY22-602" fmla="*/ 2038350 h 6791325"/>
                <a:gd name="connsiteX23-603" fmla="*/ 731209 w 3693484"/>
                <a:gd name="connsiteY23-604" fmla="*/ 2743200 h 6791325"/>
                <a:gd name="connsiteX24-605" fmla="*/ 1359859 w 3693484"/>
                <a:gd name="connsiteY24-606" fmla="*/ 3476625 h 6791325"/>
                <a:gd name="connsiteX25-607" fmla="*/ 1578934 w 3693484"/>
                <a:gd name="connsiteY25-608" fmla="*/ 4010025 h 6791325"/>
                <a:gd name="connsiteX26-609" fmla="*/ 1969459 w 3693484"/>
                <a:gd name="connsiteY26-610" fmla="*/ 6791325 h 6791325"/>
                <a:gd name="connsiteX0-611" fmla="*/ 1969459 w 3693484"/>
                <a:gd name="connsiteY0-612" fmla="*/ 6791325 h 6791325"/>
                <a:gd name="connsiteX1-613" fmla="*/ 3693484 w 3693484"/>
                <a:gd name="connsiteY1-614" fmla="*/ 6781800 h 6791325"/>
                <a:gd name="connsiteX2-615" fmla="*/ 2636209 w 3693484"/>
                <a:gd name="connsiteY2-616" fmla="*/ 3819525 h 6791325"/>
                <a:gd name="connsiteX3-617" fmla="*/ 2512384 w 3693484"/>
                <a:gd name="connsiteY3-618" fmla="*/ 3267075 h 6791325"/>
                <a:gd name="connsiteX4-619" fmla="*/ 2874334 w 3693484"/>
                <a:gd name="connsiteY4-620" fmla="*/ 2162175 h 6791325"/>
                <a:gd name="connsiteX5-621" fmla="*/ 3512509 w 3693484"/>
                <a:gd name="connsiteY5-622" fmla="*/ 1247775 h 6791325"/>
                <a:gd name="connsiteX6-623" fmla="*/ 3331534 w 3693484"/>
                <a:gd name="connsiteY6-624" fmla="*/ 1133475 h 6791325"/>
                <a:gd name="connsiteX7-625" fmla="*/ 2664784 w 3693484"/>
                <a:gd name="connsiteY7-626" fmla="*/ 1857375 h 6791325"/>
                <a:gd name="connsiteX8-627" fmla="*/ 2493334 w 3693484"/>
                <a:gd name="connsiteY8-628" fmla="*/ 1752600 h 6791325"/>
                <a:gd name="connsiteX9-629" fmla="*/ 2893384 w 3693484"/>
                <a:gd name="connsiteY9-630" fmla="*/ 390525 h 6791325"/>
                <a:gd name="connsiteX10-631" fmla="*/ 2607634 w 3693484"/>
                <a:gd name="connsiteY10-632" fmla="*/ 295275 h 6791325"/>
                <a:gd name="connsiteX11-633" fmla="*/ 2245684 w 3693484"/>
                <a:gd name="connsiteY11-634" fmla="*/ 1609725 h 6791325"/>
                <a:gd name="connsiteX12-635" fmla="*/ 2093284 w 3693484"/>
                <a:gd name="connsiteY12-636" fmla="*/ 1495425 h 6791325"/>
                <a:gd name="connsiteX13-637" fmla="*/ 2112334 w 3693484"/>
                <a:gd name="connsiteY13-638" fmla="*/ 0 h 6791325"/>
                <a:gd name="connsiteX14-639" fmla="*/ 1912309 w 3693484"/>
                <a:gd name="connsiteY14-640" fmla="*/ 66675 h 6791325"/>
                <a:gd name="connsiteX15-641" fmla="*/ 1845634 w 3693484"/>
                <a:gd name="connsiteY15-642" fmla="*/ 1514475 h 6791325"/>
                <a:gd name="connsiteX16-643" fmla="*/ 1645609 w 3693484"/>
                <a:gd name="connsiteY16-644" fmla="*/ 1504950 h 6791325"/>
                <a:gd name="connsiteX17-645" fmla="*/ 1474159 w 3693484"/>
                <a:gd name="connsiteY17-646" fmla="*/ 123825 h 6791325"/>
                <a:gd name="connsiteX18-647" fmla="*/ 1293184 w 3693484"/>
                <a:gd name="connsiteY18-648" fmla="*/ 123825 h 6791325"/>
                <a:gd name="connsiteX19-649" fmla="*/ 1340809 w 3693484"/>
                <a:gd name="connsiteY19-650" fmla="*/ 1638300 h 6791325"/>
                <a:gd name="connsiteX20-651" fmla="*/ 1274133 w 3693484"/>
                <a:gd name="connsiteY20-652" fmla="*/ 1924050 h 6791325"/>
                <a:gd name="connsiteX21-653" fmla="*/ 902659 w 3693484"/>
                <a:gd name="connsiteY21-654" fmla="*/ 2247900 h 6791325"/>
                <a:gd name="connsiteX22-655" fmla="*/ 207334 w 3693484"/>
                <a:gd name="connsiteY22-656" fmla="*/ 1733550 h 6791325"/>
                <a:gd name="connsiteX23-657" fmla="*/ 173996 w 3693484"/>
                <a:gd name="connsiteY23-658" fmla="*/ 2038350 h 6791325"/>
                <a:gd name="connsiteX24-659" fmla="*/ 731209 w 3693484"/>
                <a:gd name="connsiteY24-660" fmla="*/ 2743200 h 6791325"/>
                <a:gd name="connsiteX25-661" fmla="*/ 1359859 w 3693484"/>
                <a:gd name="connsiteY25-662" fmla="*/ 3476625 h 6791325"/>
                <a:gd name="connsiteX26-663" fmla="*/ 1578934 w 3693484"/>
                <a:gd name="connsiteY26-664" fmla="*/ 4010025 h 6791325"/>
                <a:gd name="connsiteX27-665" fmla="*/ 1969459 w 3693484"/>
                <a:gd name="connsiteY27-666" fmla="*/ 6791325 h 6791325"/>
                <a:gd name="connsiteX0-667" fmla="*/ 1969459 w 3693484"/>
                <a:gd name="connsiteY0-668" fmla="*/ 6791325 h 6791325"/>
                <a:gd name="connsiteX1-669" fmla="*/ 3693484 w 3693484"/>
                <a:gd name="connsiteY1-670" fmla="*/ 6781800 h 6791325"/>
                <a:gd name="connsiteX2-671" fmla="*/ 2636209 w 3693484"/>
                <a:gd name="connsiteY2-672" fmla="*/ 3819525 h 6791325"/>
                <a:gd name="connsiteX3-673" fmla="*/ 2512384 w 3693484"/>
                <a:gd name="connsiteY3-674" fmla="*/ 3267075 h 6791325"/>
                <a:gd name="connsiteX4-675" fmla="*/ 2874334 w 3693484"/>
                <a:gd name="connsiteY4-676" fmla="*/ 2162175 h 6791325"/>
                <a:gd name="connsiteX5-677" fmla="*/ 3512509 w 3693484"/>
                <a:gd name="connsiteY5-678" fmla="*/ 1247775 h 6791325"/>
                <a:gd name="connsiteX6-679" fmla="*/ 3331534 w 3693484"/>
                <a:gd name="connsiteY6-680" fmla="*/ 1133475 h 6791325"/>
                <a:gd name="connsiteX7-681" fmla="*/ 2664784 w 3693484"/>
                <a:gd name="connsiteY7-682" fmla="*/ 1857375 h 6791325"/>
                <a:gd name="connsiteX8-683" fmla="*/ 2493334 w 3693484"/>
                <a:gd name="connsiteY8-684" fmla="*/ 1752600 h 6791325"/>
                <a:gd name="connsiteX9-685" fmla="*/ 2893384 w 3693484"/>
                <a:gd name="connsiteY9-686" fmla="*/ 390525 h 6791325"/>
                <a:gd name="connsiteX10-687" fmla="*/ 2607634 w 3693484"/>
                <a:gd name="connsiteY10-688" fmla="*/ 295275 h 6791325"/>
                <a:gd name="connsiteX11-689" fmla="*/ 2245684 w 3693484"/>
                <a:gd name="connsiteY11-690" fmla="*/ 1609725 h 6791325"/>
                <a:gd name="connsiteX12-691" fmla="*/ 2093284 w 3693484"/>
                <a:gd name="connsiteY12-692" fmla="*/ 1495425 h 6791325"/>
                <a:gd name="connsiteX13-693" fmla="*/ 2112334 w 3693484"/>
                <a:gd name="connsiteY13-694" fmla="*/ 0 h 6791325"/>
                <a:gd name="connsiteX14-695" fmla="*/ 1912309 w 3693484"/>
                <a:gd name="connsiteY14-696" fmla="*/ 66675 h 6791325"/>
                <a:gd name="connsiteX15-697" fmla="*/ 1845634 w 3693484"/>
                <a:gd name="connsiteY15-698" fmla="*/ 1514475 h 6791325"/>
                <a:gd name="connsiteX16-699" fmla="*/ 1645609 w 3693484"/>
                <a:gd name="connsiteY16-700" fmla="*/ 1504950 h 6791325"/>
                <a:gd name="connsiteX17-701" fmla="*/ 1474159 w 3693484"/>
                <a:gd name="connsiteY17-702" fmla="*/ 123825 h 6791325"/>
                <a:gd name="connsiteX18-703" fmla="*/ 1293184 w 3693484"/>
                <a:gd name="connsiteY18-704" fmla="*/ 123825 h 6791325"/>
                <a:gd name="connsiteX19-705" fmla="*/ 1340809 w 3693484"/>
                <a:gd name="connsiteY19-706" fmla="*/ 1638300 h 6791325"/>
                <a:gd name="connsiteX20-707" fmla="*/ 1274133 w 3693484"/>
                <a:gd name="connsiteY20-708" fmla="*/ 1924050 h 6791325"/>
                <a:gd name="connsiteX21-709" fmla="*/ 902659 w 3693484"/>
                <a:gd name="connsiteY21-710" fmla="*/ 2247900 h 6791325"/>
                <a:gd name="connsiteX22-711" fmla="*/ 207334 w 3693484"/>
                <a:gd name="connsiteY22-712" fmla="*/ 1733550 h 6791325"/>
                <a:gd name="connsiteX23-713" fmla="*/ 173996 w 3693484"/>
                <a:gd name="connsiteY23-714" fmla="*/ 2038350 h 6791325"/>
                <a:gd name="connsiteX24-715" fmla="*/ 731209 w 3693484"/>
                <a:gd name="connsiteY24-716" fmla="*/ 2743200 h 6791325"/>
                <a:gd name="connsiteX25-717" fmla="*/ 1359859 w 3693484"/>
                <a:gd name="connsiteY25-718" fmla="*/ 3476625 h 6791325"/>
                <a:gd name="connsiteX26-719" fmla="*/ 1578934 w 3693484"/>
                <a:gd name="connsiteY26-720" fmla="*/ 4010025 h 6791325"/>
                <a:gd name="connsiteX27-721" fmla="*/ 1969459 w 3693484"/>
                <a:gd name="connsiteY27-722" fmla="*/ 6791325 h 6791325"/>
                <a:gd name="connsiteX0-723" fmla="*/ 1969459 w 3693484"/>
                <a:gd name="connsiteY0-724" fmla="*/ 6791325 h 6791325"/>
                <a:gd name="connsiteX1-725" fmla="*/ 3693484 w 3693484"/>
                <a:gd name="connsiteY1-726" fmla="*/ 6781800 h 6791325"/>
                <a:gd name="connsiteX2-727" fmla="*/ 2636209 w 3693484"/>
                <a:gd name="connsiteY2-728" fmla="*/ 3819525 h 6791325"/>
                <a:gd name="connsiteX3-729" fmla="*/ 2512384 w 3693484"/>
                <a:gd name="connsiteY3-730" fmla="*/ 3267075 h 6791325"/>
                <a:gd name="connsiteX4-731" fmla="*/ 2874334 w 3693484"/>
                <a:gd name="connsiteY4-732" fmla="*/ 2162175 h 6791325"/>
                <a:gd name="connsiteX5-733" fmla="*/ 3512509 w 3693484"/>
                <a:gd name="connsiteY5-734" fmla="*/ 1247775 h 6791325"/>
                <a:gd name="connsiteX6-735" fmla="*/ 3331534 w 3693484"/>
                <a:gd name="connsiteY6-736" fmla="*/ 1133475 h 6791325"/>
                <a:gd name="connsiteX7-737" fmla="*/ 2664784 w 3693484"/>
                <a:gd name="connsiteY7-738" fmla="*/ 1857375 h 6791325"/>
                <a:gd name="connsiteX8-739" fmla="*/ 2493334 w 3693484"/>
                <a:gd name="connsiteY8-740" fmla="*/ 1752600 h 6791325"/>
                <a:gd name="connsiteX9-741" fmla="*/ 2893384 w 3693484"/>
                <a:gd name="connsiteY9-742" fmla="*/ 390525 h 6791325"/>
                <a:gd name="connsiteX10-743" fmla="*/ 2607634 w 3693484"/>
                <a:gd name="connsiteY10-744" fmla="*/ 295275 h 6791325"/>
                <a:gd name="connsiteX11-745" fmla="*/ 2245684 w 3693484"/>
                <a:gd name="connsiteY11-746" fmla="*/ 1609725 h 6791325"/>
                <a:gd name="connsiteX12-747" fmla="*/ 2093284 w 3693484"/>
                <a:gd name="connsiteY12-748" fmla="*/ 1495425 h 6791325"/>
                <a:gd name="connsiteX13-749" fmla="*/ 2112334 w 3693484"/>
                <a:gd name="connsiteY13-750" fmla="*/ 0 h 6791325"/>
                <a:gd name="connsiteX14-751" fmla="*/ 1912309 w 3693484"/>
                <a:gd name="connsiteY14-752" fmla="*/ 66675 h 6791325"/>
                <a:gd name="connsiteX15-753" fmla="*/ 1845634 w 3693484"/>
                <a:gd name="connsiteY15-754" fmla="*/ 1514475 h 6791325"/>
                <a:gd name="connsiteX16-755" fmla="*/ 1645609 w 3693484"/>
                <a:gd name="connsiteY16-756" fmla="*/ 1504950 h 6791325"/>
                <a:gd name="connsiteX17-757" fmla="*/ 1474159 w 3693484"/>
                <a:gd name="connsiteY17-758" fmla="*/ 123825 h 6791325"/>
                <a:gd name="connsiteX18-759" fmla="*/ 1293184 w 3693484"/>
                <a:gd name="connsiteY18-760" fmla="*/ 123825 h 6791325"/>
                <a:gd name="connsiteX19-761" fmla="*/ 1340809 w 3693484"/>
                <a:gd name="connsiteY19-762" fmla="*/ 1638300 h 6791325"/>
                <a:gd name="connsiteX20-763" fmla="*/ 1259846 w 3693484"/>
                <a:gd name="connsiteY20-764" fmla="*/ 1971675 h 6791325"/>
                <a:gd name="connsiteX21-765" fmla="*/ 902659 w 3693484"/>
                <a:gd name="connsiteY21-766" fmla="*/ 2247900 h 6791325"/>
                <a:gd name="connsiteX22-767" fmla="*/ 207334 w 3693484"/>
                <a:gd name="connsiteY22-768" fmla="*/ 1733550 h 6791325"/>
                <a:gd name="connsiteX23-769" fmla="*/ 173996 w 3693484"/>
                <a:gd name="connsiteY23-770" fmla="*/ 2038350 h 6791325"/>
                <a:gd name="connsiteX24-771" fmla="*/ 731209 w 3693484"/>
                <a:gd name="connsiteY24-772" fmla="*/ 2743200 h 6791325"/>
                <a:gd name="connsiteX25-773" fmla="*/ 1359859 w 3693484"/>
                <a:gd name="connsiteY25-774" fmla="*/ 3476625 h 6791325"/>
                <a:gd name="connsiteX26-775" fmla="*/ 1578934 w 3693484"/>
                <a:gd name="connsiteY26-776" fmla="*/ 4010025 h 6791325"/>
                <a:gd name="connsiteX27-777" fmla="*/ 1969459 w 3693484"/>
                <a:gd name="connsiteY27-778" fmla="*/ 6791325 h 6791325"/>
                <a:gd name="connsiteX0-779" fmla="*/ 1969459 w 3693484"/>
                <a:gd name="connsiteY0-780" fmla="*/ 6791325 h 6791325"/>
                <a:gd name="connsiteX1-781" fmla="*/ 3693484 w 3693484"/>
                <a:gd name="connsiteY1-782" fmla="*/ 6781800 h 6791325"/>
                <a:gd name="connsiteX2-783" fmla="*/ 2636209 w 3693484"/>
                <a:gd name="connsiteY2-784" fmla="*/ 3819525 h 6791325"/>
                <a:gd name="connsiteX3-785" fmla="*/ 2512384 w 3693484"/>
                <a:gd name="connsiteY3-786" fmla="*/ 3267075 h 6791325"/>
                <a:gd name="connsiteX4-787" fmla="*/ 2874334 w 3693484"/>
                <a:gd name="connsiteY4-788" fmla="*/ 2162175 h 6791325"/>
                <a:gd name="connsiteX5-789" fmla="*/ 3512509 w 3693484"/>
                <a:gd name="connsiteY5-790" fmla="*/ 1247775 h 6791325"/>
                <a:gd name="connsiteX6-791" fmla="*/ 3331534 w 3693484"/>
                <a:gd name="connsiteY6-792" fmla="*/ 1133475 h 6791325"/>
                <a:gd name="connsiteX7-793" fmla="*/ 2664784 w 3693484"/>
                <a:gd name="connsiteY7-794" fmla="*/ 1857375 h 6791325"/>
                <a:gd name="connsiteX8-795" fmla="*/ 2493334 w 3693484"/>
                <a:gd name="connsiteY8-796" fmla="*/ 1752600 h 6791325"/>
                <a:gd name="connsiteX9-797" fmla="*/ 2893384 w 3693484"/>
                <a:gd name="connsiteY9-798" fmla="*/ 390525 h 6791325"/>
                <a:gd name="connsiteX10-799" fmla="*/ 2607634 w 3693484"/>
                <a:gd name="connsiteY10-800" fmla="*/ 295275 h 6791325"/>
                <a:gd name="connsiteX11-801" fmla="*/ 2245684 w 3693484"/>
                <a:gd name="connsiteY11-802" fmla="*/ 1609725 h 6791325"/>
                <a:gd name="connsiteX12-803" fmla="*/ 2093284 w 3693484"/>
                <a:gd name="connsiteY12-804" fmla="*/ 1495425 h 6791325"/>
                <a:gd name="connsiteX13-805" fmla="*/ 2112334 w 3693484"/>
                <a:gd name="connsiteY13-806" fmla="*/ 0 h 6791325"/>
                <a:gd name="connsiteX14-807" fmla="*/ 1912309 w 3693484"/>
                <a:gd name="connsiteY14-808" fmla="*/ 66675 h 6791325"/>
                <a:gd name="connsiteX15-809" fmla="*/ 1845634 w 3693484"/>
                <a:gd name="connsiteY15-810" fmla="*/ 1514475 h 6791325"/>
                <a:gd name="connsiteX16-811" fmla="*/ 1645609 w 3693484"/>
                <a:gd name="connsiteY16-812" fmla="*/ 1504950 h 6791325"/>
                <a:gd name="connsiteX17-813" fmla="*/ 1474159 w 3693484"/>
                <a:gd name="connsiteY17-814" fmla="*/ 123825 h 6791325"/>
                <a:gd name="connsiteX18-815" fmla="*/ 1293184 w 3693484"/>
                <a:gd name="connsiteY18-816" fmla="*/ 123825 h 6791325"/>
                <a:gd name="connsiteX19-817" fmla="*/ 1340809 w 3693484"/>
                <a:gd name="connsiteY19-818" fmla="*/ 1638300 h 6791325"/>
                <a:gd name="connsiteX20-819" fmla="*/ 1259846 w 3693484"/>
                <a:gd name="connsiteY20-820" fmla="*/ 1971675 h 6791325"/>
                <a:gd name="connsiteX21-821" fmla="*/ 902659 w 3693484"/>
                <a:gd name="connsiteY21-822" fmla="*/ 2247900 h 6791325"/>
                <a:gd name="connsiteX22-823" fmla="*/ 207334 w 3693484"/>
                <a:gd name="connsiteY22-824" fmla="*/ 1733550 h 6791325"/>
                <a:gd name="connsiteX23-825" fmla="*/ 173996 w 3693484"/>
                <a:gd name="connsiteY23-826" fmla="*/ 2038350 h 6791325"/>
                <a:gd name="connsiteX24-827" fmla="*/ 731209 w 3693484"/>
                <a:gd name="connsiteY24-828" fmla="*/ 2743200 h 6791325"/>
                <a:gd name="connsiteX25-829" fmla="*/ 1359859 w 3693484"/>
                <a:gd name="connsiteY25-830" fmla="*/ 3476625 h 6791325"/>
                <a:gd name="connsiteX26-831" fmla="*/ 1578934 w 3693484"/>
                <a:gd name="connsiteY26-832" fmla="*/ 4010025 h 6791325"/>
                <a:gd name="connsiteX27-833" fmla="*/ 1969459 w 3693484"/>
                <a:gd name="connsiteY27-834" fmla="*/ 6791325 h 6791325"/>
                <a:gd name="connsiteX0-835" fmla="*/ 1969459 w 3693484"/>
                <a:gd name="connsiteY0-836" fmla="*/ 6791325 h 6791325"/>
                <a:gd name="connsiteX1-837" fmla="*/ 3693484 w 3693484"/>
                <a:gd name="connsiteY1-838" fmla="*/ 6781800 h 6791325"/>
                <a:gd name="connsiteX2-839" fmla="*/ 2636209 w 3693484"/>
                <a:gd name="connsiteY2-840" fmla="*/ 3819525 h 6791325"/>
                <a:gd name="connsiteX3-841" fmla="*/ 2512384 w 3693484"/>
                <a:gd name="connsiteY3-842" fmla="*/ 3267075 h 6791325"/>
                <a:gd name="connsiteX4-843" fmla="*/ 2874334 w 3693484"/>
                <a:gd name="connsiteY4-844" fmla="*/ 2162175 h 6791325"/>
                <a:gd name="connsiteX5-845" fmla="*/ 3512509 w 3693484"/>
                <a:gd name="connsiteY5-846" fmla="*/ 1247775 h 6791325"/>
                <a:gd name="connsiteX6-847" fmla="*/ 3331534 w 3693484"/>
                <a:gd name="connsiteY6-848" fmla="*/ 1133475 h 6791325"/>
                <a:gd name="connsiteX7-849" fmla="*/ 2664784 w 3693484"/>
                <a:gd name="connsiteY7-850" fmla="*/ 1857375 h 6791325"/>
                <a:gd name="connsiteX8-851" fmla="*/ 2493334 w 3693484"/>
                <a:gd name="connsiteY8-852" fmla="*/ 1752600 h 6791325"/>
                <a:gd name="connsiteX9-853" fmla="*/ 2893384 w 3693484"/>
                <a:gd name="connsiteY9-854" fmla="*/ 390525 h 6791325"/>
                <a:gd name="connsiteX10-855" fmla="*/ 2607634 w 3693484"/>
                <a:gd name="connsiteY10-856" fmla="*/ 295275 h 6791325"/>
                <a:gd name="connsiteX11-857" fmla="*/ 2245684 w 3693484"/>
                <a:gd name="connsiteY11-858" fmla="*/ 1609725 h 6791325"/>
                <a:gd name="connsiteX12-859" fmla="*/ 2093284 w 3693484"/>
                <a:gd name="connsiteY12-860" fmla="*/ 1495425 h 6791325"/>
                <a:gd name="connsiteX13-861" fmla="*/ 2112334 w 3693484"/>
                <a:gd name="connsiteY13-862" fmla="*/ 0 h 6791325"/>
                <a:gd name="connsiteX14-863" fmla="*/ 1912309 w 3693484"/>
                <a:gd name="connsiteY14-864" fmla="*/ 66675 h 6791325"/>
                <a:gd name="connsiteX15-865" fmla="*/ 1845634 w 3693484"/>
                <a:gd name="connsiteY15-866" fmla="*/ 1514475 h 6791325"/>
                <a:gd name="connsiteX16-867" fmla="*/ 1645609 w 3693484"/>
                <a:gd name="connsiteY16-868" fmla="*/ 1504950 h 6791325"/>
                <a:gd name="connsiteX17-869" fmla="*/ 1474159 w 3693484"/>
                <a:gd name="connsiteY17-870" fmla="*/ 123825 h 6791325"/>
                <a:gd name="connsiteX18-871" fmla="*/ 1293184 w 3693484"/>
                <a:gd name="connsiteY18-872" fmla="*/ 123825 h 6791325"/>
                <a:gd name="connsiteX19-873" fmla="*/ 1340809 w 3693484"/>
                <a:gd name="connsiteY19-874" fmla="*/ 1638300 h 6791325"/>
                <a:gd name="connsiteX20-875" fmla="*/ 1259846 w 3693484"/>
                <a:gd name="connsiteY20-876" fmla="*/ 1971675 h 6791325"/>
                <a:gd name="connsiteX21-877" fmla="*/ 902659 w 3693484"/>
                <a:gd name="connsiteY21-878" fmla="*/ 2247900 h 6791325"/>
                <a:gd name="connsiteX22-879" fmla="*/ 207334 w 3693484"/>
                <a:gd name="connsiteY22-880" fmla="*/ 1733550 h 6791325"/>
                <a:gd name="connsiteX23-881" fmla="*/ 173996 w 3693484"/>
                <a:gd name="connsiteY23-882" fmla="*/ 2038350 h 6791325"/>
                <a:gd name="connsiteX24-883" fmla="*/ 731209 w 3693484"/>
                <a:gd name="connsiteY24-884" fmla="*/ 2743200 h 6791325"/>
                <a:gd name="connsiteX25-885" fmla="*/ 1359859 w 3693484"/>
                <a:gd name="connsiteY25-886" fmla="*/ 3476625 h 6791325"/>
                <a:gd name="connsiteX26-887" fmla="*/ 1578934 w 3693484"/>
                <a:gd name="connsiteY26-888" fmla="*/ 4010025 h 6791325"/>
                <a:gd name="connsiteX27-889" fmla="*/ 1969459 w 3693484"/>
                <a:gd name="connsiteY27-890" fmla="*/ 6791325 h 6791325"/>
                <a:gd name="connsiteX0-891" fmla="*/ 1969459 w 3693484"/>
                <a:gd name="connsiteY0-892" fmla="*/ 6791325 h 6791325"/>
                <a:gd name="connsiteX1-893" fmla="*/ 3693484 w 3693484"/>
                <a:gd name="connsiteY1-894" fmla="*/ 6781800 h 6791325"/>
                <a:gd name="connsiteX2-895" fmla="*/ 2636209 w 3693484"/>
                <a:gd name="connsiteY2-896" fmla="*/ 3819525 h 6791325"/>
                <a:gd name="connsiteX3-897" fmla="*/ 2512384 w 3693484"/>
                <a:gd name="connsiteY3-898" fmla="*/ 3267075 h 6791325"/>
                <a:gd name="connsiteX4-899" fmla="*/ 2874334 w 3693484"/>
                <a:gd name="connsiteY4-900" fmla="*/ 2162175 h 6791325"/>
                <a:gd name="connsiteX5-901" fmla="*/ 3512509 w 3693484"/>
                <a:gd name="connsiteY5-902" fmla="*/ 1247775 h 6791325"/>
                <a:gd name="connsiteX6-903" fmla="*/ 3331534 w 3693484"/>
                <a:gd name="connsiteY6-904" fmla="*/ 1133475 h 6791325"/>
                <a:gd name="connsiteX7-905" fmla="*/ 2664784 w 3693484"/>
                <a:gd name="connsiteY7-906" fmla="*/ 1857375 h 6791325"/>
                <a:gd name="connsiteX8-907" fmla="*/ 2493334 w 3693484"/>
                <a:gd name="connsiteY8-908" fmla="*/ 1752600 h 6791325"/>
                <a:gd name="connsiteX9-909" fmla="*/ 2893384 w 3693484"/>
                <a:gd name="connsiteY9-910" fmla="*/ 390525 h 6791325"/>
                <a:gd name="connsiteX10-911" fmla="*/ 2607634 w 3693484"/>
                <a:gd name="connsiteY10-912" fmla="*/ 295275 h 6791325"/>
                <a:gd name="connsiteX11-913" fmla="*/ 2245684 w 3693484"/>
                <a:gd name="connsiteY11-914" fmla="*/ 1609725 h 6791325"/>
                <a:gd name="connsiteX12-915" fmla="*/ 2093284 w 3693484"/>
                <a:gd name="connsiteY12-916" fmla="*/ 1495425 h 6791325"/>
                <a:gd name="connsiteX13-917" fmla="*/ 2112334 w 3693484"/>
                <a:gd name="connsiteY13-918" fmla="*/ 0 h 6791325"/>
                <a:gd name="connsiteX14-919" fmla="*/ 1912309 w 3693484"/>
                <a:gd name="connsiteY14-920" fmla="*/ 66675 h 6791325"/>
                <a:gd name="connsiteX15-921" fmla="*/ 1845634 w 3693484"/>
                <a:gd name="connsiteY15-922" fmla="*/ 1514475 h 6791325"/>
                <a:gd name="connsiteX16-923" fmla="*/ 1645609 w 3693484"/>
                <a:gd name="connsiteY16-924" fmla="*/ 1504950 h 6791325"/>
                <a:gd name="connsiteX17-925" fmla="*/ 1474159 w 3693484"/>
                <a:gd name="connsiteY17-926" fmla="*/ 123825 h 6791325"/>
                <a:gd name="connsiteX18-927" fmla="*/ 1293184 w 3693484"/>
                <a:gd name="connsiteY18-928" fmla="*/ 123825 h 6791325"/>
                <a:gd name="connsiteX19-929" fmla="*/ 1340809 w 3693484"/>
                <a:gd name="connsiteY19-930" fmla="*/ 1638300 h 6791325"/>
                <a:gd name="connsiteX20-931" fmla="*/ 1259846 w 3693484"/>
                <a:gd name="connsiteY20-932" fmla="*/ 1971675 h 6791325"/>
                <a:gd name="connsiteX21-933" fmla="*/ 902659 w 3693484"/>
                <a:gd name="connsiteY21-934" fmla="*/ 2247900 h 6791325"/>
                <a:gd name="connsiteX22-935" fmla="*/ 207334 w 3693484"/>
                <a:gd name="connsiteY22-936" fmla="*/ 1733550 h 6791325"/>
                <a:gd name="connsiteX23-937" fmla="*/ 173996 w 3693484"/>
                <a:gd name="connsiteY23-938" fmla="*/ 2038350 h 6791325"/>
                <a:gd name="connsiteX24-939" fmla="*/ 731209 w 3693484"/>
                <a:gd name="connsiteY24-940" fmla="*/ 2743200 h 6791325"/>
                <a:gd name="connsiteX25-941" fmla="*/ 1359859 w 3693484"/>
                <a:gd name="connsiteY25-942" fmla="*/ 3476625 h 6791325"/>
                <a:gd name="connsiteX26-943" fmla="*/ 1578934 w 3693484"/>
                <a:gd name="connsiteY26-944" fmla="*/ 4010025 h 6791325"/>
                <a:gd name="connsiteX27-945" fmla="*/ 1969459 w 3693484"/>
                <a:gd name="connsiteY27-946" fmla="*/ 6791325 h 6791325"/>
                <a:gd name="connsiteX0-947" fmla="*/ 1969459 w 3693484"/>
                <a:gd name="connsiteY0-948" fmla="*/ 6791325 h 6791325"/>
                <a:gd name="connsiteX1-949" fmla="*/ 3693484 w 3693484"/>
                <a:gd name="connsiteY1-950" fmla="*/ 6781800 h 6791325"/>
                <a:gd name="connsiteX2-951" fmla="*/ 2636209 w 3693484"/>
                <a:gd name="connsiteY2-952" fmla="*/ 3819525 h 6791325"/>
                <a:gd name="connsiteX3-953" fmla="*/ 2512384 w 3693484"/>
                <a:gd name="connsiteY3-954" fmla="*/ 3267075 h 6791325"/>
                <a:gd name="connsiteX4-955" fmla="*/ 2874334 w 3693484"/>
                <a:gd name="connsiteY4-956" fmla="*/ 2162175 h 6791325"/>
                <a:gd name="connsiteX5-957" fmla="*/ 3512509 w 3693484"/>
                <a:gd name="connsiteY5-958" fmla="*/ 1247775 h 6791325"/>
                <a:gd name="connsiteX6-959" fmla="*/ 3331534 w 3693484"/>
                <a:gd name="connsiteY6-960" fmla="*/ 1133475 h 6791325"/>
                <a:gd name="connsiteX7-961" fmla="*/ 2664784 w 3693484"/>
                <a:gd name="connsiteY7-962" fmla="*/ 1857375 h 6791325"/>
                <a:gd name="connsiteX8-963" fmla="*/ 2493334 w 3693484"/>
                <a:gd name="connsiteY8-964" fmla="*/ 1752600 h 6791325"/>
                <a:gd name="connsiteX9-965" fmla="*/ 2893384 w 3693484"/>
                <a:gd name="connsiteY9-966" fmla="*/ 390525 h 6791325"/>
                <a:gd name="connsiteX10-967" fmla="*/ 2607634 w 3693484"/>
                <a:gd name="connsiteY10-968" fmla="*/ 295275 h 6791325"/>
                <a:gd name="connsiteX11-969" fmla="*/ 2245684 w 3693484"/>
                <a:gd name="connsiteY11-970" fmla="*/ 1609725 h 6791325"/>
                <a:gd name="connsiteX12-971" fmla="*/ 2093284 w 3693484"/>
                <a:gd name="connsiteY12-972" fmla="*/ 1495425 h 6791325"/>
                <a:gd name="connsiteX13-973" fmla="*/ 2112334 w 3693484"/>
                <a:gd name="connsiteY13-974" fmla="*/ 0 h 6791325"/>
                <a:gd name="connsiteX14-975" fmla="*/ 1912309 w 3693484"/>
                <a:gd name="connsiteY14-976" fmla="*/ 66675 h 6791325"/>
                <a:gd name="connsiteX15-977" fmla="*/ 1845634 w 3693484"/>
                <a:gd name="connsiteY15-978" fmla="*/ 1514475 h 6791325"/>
                <a:gd name="connsiteX16-979" fmla="*/ 1645609 w 3693484"/>
                <a:gd name="connsiteY16-980" fmla="*/ 1504950 h 6791325"/>
                <a:gd name="connsiteX17-981" fmla="*/ 1474159 w 3693484"/>
                <a:gd name="connsiteY17-982" fmla="*/ 123825 h 6791325"/>
                <a:gd name="connsiteX18-983" fmla="*/ 1293184 w 3693484"/>
                <a:gd name="connsiteY18-984" fmla="*/ 123825 h 6791325"/>
                <a:gd name="connsiteX19-985" fmla="*/ 1340809 w 3693484"/>
                <a:gd name="connsiteY19-986" fmla="*/ 1638300 h 6791325"/>
                <a:gd name="connsiteX20-987" fmla="*/ 1259846 w 3693484"/>
                <a:gd name="connsiteY20-988" fmla="*/ 1971675 h 6791325"/>
                <a:gd name="connsiteX21-989" fmla="*/ 902659 w 3693484"/>
                <a:gd name="connsiteY21-990" fmla="*/ 2247900 h 6791325"/>
                <a:gd name="connsiteX22-991" fmla="*/ 207334 w 3693484"/>
                <a:gd name="connsiteY22-992" fmla="*/ 1733550 h 6791325"/>
                <a:gd name="connsiteX23-993" fmla="*/ 173996 w 3693484"/>
                <a:gd name="connsiteY23-994" fmla="*/ 2038350 h 6791325"/>
                <a:gd name="connsiteX24-995" fmla="*/ 731209 w 3693484"/>
                <a:gd name="connsiteY24-996" fmla="*/ 2743200 h 6791325"/>
                <a:gd name="connsiteX25-997" fmla="*/ 1359859 w 3693484"/>
                <a:gd name="connsiteY25-998" fmla="*/ 3476625 h 6791325"/>
                <a:gd name="connsiteX26-999" fmla="*/ 1578934 w 3693484"/>
                <a:gd name="connsiteY26-1000" fmla="*/ 4010025 h 6791325"/>
                <a:gd name="connsiteX27-1001" fmla="*/ 1969459 w 3693484"/>
                <a:gd name="connsiteY27-1002" fmla="*/ 6791325 h 6791325"/>
                <a:gd name="connsiteX0-1003" fmla="*/ 1969459 w 3693484"/>
                <a:gd name="connsiteY0-1004" fmla="*/ 6791325 h 6791325"/>
                <a:gd name="connsiteX1-1005" fmla="*/ 3693484 w 3693484"/>
                <a:gd name="connsiteY1-1006" fmla="*/ 6781800 h 6791325"/>
                <a:gd name="connsiteX2-1007" fmla="*/ 2636209 w 3693484"/>
                <a:gd name="connsiteY2-1008" fmla="*/ 3819525 h 6791325"/>
                <a:gd name="connsiteX3-1009" fmla="*/ 2512384 w 3693484"/>
                <a:gd name="connsiteY3-1010" fmla="*/ 3267075 h 6791325"/>
                <a:gd name="connsiteX4-1011" fmla="*/ 2874334 w 3693484"/>
                <a:gd name="connsiteY4-1012" fmla="*/ 2162175 h 6791325"/>
                <a:gd name="connsiteX5-1013" fmla="*/ 3512509 w 3693484"/>
                <a:gd name="connsiteY5-1014" fmla="*/ 1247775 h 6791325"/>
                <a:gd name="connsiteX6-1015" fmla="*/ 3331534 w 3693484"/>
                <a:gd name="connsiteY6-1016" fmla="*/ 1133475 h 6791325"/>
                <a:gd name="connsiteX7-1017" fmla="*/ 2664784 w 3693484"/>
                <a:gd name="connsiteY7-1018" fmla="*/ 1857375 h 6791325"/>
                <a:gd name="connsiteX8-1019" fmla="*/ 2493334 w 3693484"/>
                <a:gd name="connsiteY8-1020" fmla="*/ 1752600 h 6791325"/>
                <a:gd name="connsiteX9-1021" fmla="*/ 2893384 w 3693484"/>
                <a:gd name="connsiteY9-1022" fmla="*/ 390525 h 6791325"/>
                <a:gd name="connsiteX10-1023" fmla="*/ 2607634 w 3693484"/>
                <a:gd name="connsiteY10-1024" fmla="*/ 295275 h 6791325"/>
                <a:gd name="connsiteX11-1025" fmla="*/ 2245684 w 3693484"/>
                <a:gd name="connsiteY11-1026" fmla="*/ 1609725 h 6791325"/>
                <a:gd name="connsiteX12-1027" fmla="*/ 2093284 w 3693484"/>
                <a:gd name="connsiteY12-1028" fmla="*/ 1495425 h 6791325"/>
                <a:gd name="connsiteX13-1029" fmla="*/ 2112334 w 3693484"/>
                <a:gd name="connsiteY13-1030" fmla="*/ 0 h 6791325"/>
                <a:gd name="connsiteX14-1031" fmla="*/ 1912309 w 3693484"/>
                <a:gd name="connsiteY14-1032" fmla="*/ 66675 h 6791325"/>
                <a:gd name="connsiteX15-1033" fmla="*/ 1845634 w 3693484"/>
                <a:gd name="connsiteY15-1034" fmla="*/ 1514475 h 6791325"/>
                <a:gd name="connsiteX16-1035" fmla="*/ 1645609 w 3693484"/>
                <a:gd name="connsiteY16-1036" fmla="*/ 1504950 h 6791325"/>
                <a:gd name="connsiteX17-1037" fmla="*/ 1474159 w 3693484"/>
                <a:gd name="connsiteY17-1038" fmla="*/ 123825 h 6791325"/>
                <a:gd name="connsiteX18-1039" fmla="*/ 1293184 w 3693484"/>
                <a:gd name="connsiteY18-1040" fmla="*/ 123825 h 6791325"/>
                <a:gd name="connsiteX19-1041" fmla="*/ 1312234 w 3693484"/>
                <a:gd name="connsiteY19-1042" fmla="*/ 1581150 h 6791325"/>
                <a:gd name="connsiteX20-1043" fmla="*/ 1259846 w 3693484"/>
                <a:gd name="connsiteY20-1044" fmla="*/ 1971675 h 6791325"/>
                <a:gd name="connsiteX21-1045" fmla="*/ 902659 w 3693484"/>
                <a:gd name="connsiteY21-1046" fmla="*/ 2247900 h 6791325"/>
                <a:gd name="connsiteX22-1047" fmla="*/ 207334 w 3693484"/>
                <a:gd name="connsiteY22-1048" fmla="*/ 1733550 h 6791325"/>
                <a:gd name="connsiteX23-1049" fmla="*/ 173996 w 3693484"/>
                <a:gd name="connsiteY23-1050" fmla="*/ 2038350 h 6791325"/>
                <a:gd name="connsiteX24-1051" fmla="*/ 731209 w 3693484"/>
                <a:gd name="connsiteY24-1052" fmla="*/ 2743200 h 6791325"/>
                <a:gd name="connsiteX25-1053" fmla="*/ 1359859 w 3693484"/>
                <a:gd name="connsiteY25-1054" fmla="*/ 3476625 h 6791325"/>
                <a:gd name="connsiteX26-1055" fmla="*/ 1578934 w 3693484"/>
                <a:gd name="connsiteY26-1056" fmla="*/ 4010025 h 6791325"/>
                <a:gd name="connsiteX27-1057" fmla="*/ 1969459 w 3693484"/>
                <a:gd name="connsiteY27-1058" fmla="*/ 6791325 h 6791325"/>
                <a:gd name="connsiteX0-1059" fmla="*/ 1969459 w 3693484"/>
                <a:gd name="connsiteY0-1060" fmla="*/ 6791325 h 6791325"/>
                <a:gd name="connsiteX1-1061" fmla="*/ 3693484 w 3693484"/>
                <a:gd name="connsiteY1-1062" fmla="*/ 6781800 h 6791325"/>
                <a:gd name="connsiteX2-1063" fmla="*/ 2636209 w 3693484"/>
                <a:gd name="connsiteY2-1064" fmla="*/ 3819525 h 6791325"/>
                <a:gd name="connsiteX3-1065" fmla="*/ 2512384 w 3693484"/>
                <a:gd name="connsiteY3-1066" fmla="*/ 3267075 h 6791325"/>
                <a:gd name="connsiteX4-1067" fmla="*/ 2874334 w 3693484"/>
                <a:gd name="connsiteY4-1068" fmla="*/ 2162175 h 6791325"/>
                <a:gd name="connsiteX5-1069" fmla="*/ 3512509 w 3693484"/>
                <a:gd name="connsiteY5-1070" fmla="*/ 1247775 h 6791325"/>
                <a:gd name="connsiteX6-1071" fmla="*/ 3331534 w 3693484"/>
                <a:gd name="connsiteY6-1072" fmla="*/ 1133475 h 6791325"/>
                <a:gd name="connsiteX7-1073" fmla="*/ 2664784 w 3693484"/>
                <a:gd name="connsiteY7-1074" fmla="*/ 1857375 h 6791325"/>
                <a:gd name="connsiteX8-1075" fmla="*/ 2493334 w 3693484"/>
                <a:gd name="connsiteY8-1076" fmla="*/ 1752600 h 6791325"/>
                <a:gd name="connsiteX9-1077" fmla="*/ 2893384 w 3693484"/>
                <a:gd name="connsiteY9-1078" fmla="*/ 390525 h 6791325"/>
                <a:gd name="connsiteX10-1079" fmla="*/ 2607634 w 3693484"/>
                <a:gd name="connsiteY10-1080" fmla="*/ 295275 h 6791325"/>
                <a:gd name="connsiteX11-1081" fmla="*/ 2245684 w 3693484"/>
                <a:gd name="connsiteY11-1082" fmla="*/ 1609725 h 6791325"/>
                <a:gd name="connsiteX12-1083" fmla="*/ 2093284 w 3693484"/>
                <a:gd name="connsiteY12-1084" fmla="*/ 1495425 h 6791325"/>
                <a:gd name="connsiteX13-1085" fmla="*/ 2112334 w 3693484"/>
                <a:gd name="connsiteY13-1086" fmla="*/ 0 h 6791325"/>
                <a:gd name="connsiteX14-1087" fmla="*/ 1912309 w 3693484"/>
                <a:gd name="connsiteY14-1088" fmla="*/ 66675 h 6791325"/>
                <a:gd name="connsiteX15-1089" fmla="*/ 1845634 w 3693484"/>
                <a:gd name="connsiteY15-1090" fmla="*/ 1514475 h 6791325"/>
                <a:gd name="connsiteX16-1091" fmla="*/ 1645609 w 3693484"/>
                <a:gd name="connsiteY16-1092" fmla="*/ 1504950 h 6791325"/>
                <a:gd name="connsiteX17-1093" fmla="*/ 1474159 w 3693484"/>
                <a:gd name="connsiteY17-1094" fmla="*/ 123825 h 6791325"/>
                <a:gd name="connsiteX18-1095" fmla="*/ 1293184 w 3693484"/>
                <a:gd name="connsiteY18-1096" fmla="*/ 123825 h 6791325"/>
                <a:gd name="connsiteX19-1097" fmla="*/ 1312234 w 3693484"/>
                <a:gd name="connsiteY19-1098" fmla="*/ 1581150 h 6791325"/>
                <a:gd name="connsiteX20-1099" fmla="*/ 1259846 w 3693484"/>
                <a:gd name="connsiteY20-1100" fmla="*/ 1971675 h 6791325"/>
                <a:gd name="connsiteX21-1101" fmla="*/ 902659 w 3693484"/>
                <a:gd name="connsiteY21-1102" fmla="*/ 2247900 h 6791325"/>
                <a:gd name="connsiteX22-1103" fmla="*/ 207334 w 3693484"/>
                <a:gd name="connsiteY22-1104" fmla="*/ 1733550 h 6791325"/>
                <a:gd name="connsiteX23-1105" fmla="*/ 173996 w 3693484"/>
                <a:gd name="connsiteY23-1106" fmla="*/ 2038350 h 6791325"/>
                <a:gd name="connsiteX24-1107" fmla="*/ 731209 w 3693484"/>
                <a:gd name="connsiteY24-1108" fmla="*/ 2743200 h 6791325"/>
                <a:gd name="connsiteX25-1109" fmla="*/ 1359859 w 3693484"/>
                <a:gd name="connsiteY25-1110" fmla="*/ 3476625 h 6791325"/>
                <a:gd name="connsiteX26-1111" fmla="*/ 1578934 w 3693484"/>
                <a:gd name="connsiteY26-1112" fmla="*/ 4010025 h 6791325"/>
                <a:gd name="connsiteX27-1113" fmla="*/ 1969459 w 3693484"/>
                <a:gd name="connsiteY27-1114" fmla="*/ 6791325 h 6791325"/>
                <a:gd name="connsiteX0-1115" fmla="*/ 1969459 w 3693484"/>
                <a:gd name="connsiteY0-1116" fmla="*/ 6791325 h 6791325"/>
                <a:gd name="connsiteX1-1117" fmla="*/ 3693484 w 3693484"/>
                <a:gd name="connsiteY1-1118" fmla="*/ 6781800 h 6791325"/>
                <a:gd name="connsiteX2-1119" fmla="*/ 2636209 w 3693484"/>
                <a:gd name="connsiteY2-1120" fmla="*/ 3819525 h 6791325"/>
                <a:gd name="connsiteX3-1121" fmla="*/ 2512384 w 3693484"/>
                <a:gd name="connsiteY3-1122" fmla="*/ 3267075 h 6791325"/>
                <a:gd name="connsiteX4-1123" fmla="*/ 2874334 w 3693484"/>
                <a:gd name="connsiteY4-1124" fmla="*/ 2162175 h 6791325"/>
                <a:gd name="connsiteX5-1125" fmla="*/ 3512509 w 3693484"/>
                <a:gd name="connsiteY5-1126" fmla="*/ 1247775 h 6791325"/>
                <a:gd name="connsiteX6-1127" fmla="*/ 3331534 w 3693484"/>
                <a:gd name="connsiteY6-1128" fmla="*/ 1133475 h 6791325"/>
                <a:gd name="connsiteX7-1129" fmla="*/ 2664784 w 3693484"/>
                <a:gd name="connsiteY7-1130" fmla="*/ 1857375 h 6791325"/>
                <a:gd name="connsiteX8-1131" fmla="*/ 2493334 w 3693484"/>
                <a:gd name="connsiteY8-1132" fmla="*/ 1752600 h 6791325"/>
                <a:gd name="connsiteX9-1133" fmla="*/ 2893384 w 3693484"/>
                <a:gd name="connsiteY9-1134" fmla="*/ 390525 h 6791325"/>
                <a:gd name="connsiteX10-1135" fmla="*/ 2607634 w 3693484"/>
                <a:gd name="connsiteY10-1136" fmla="*/ 295275 h 6791325"/>
                <a:gd name="connsiteX11-1137" fmla="*/ 2245684 w 3693484"/>
                <a:gd name="connsiteY11-1138" fmla="*/ 1609725 h 6791325"/>
                <a:gd name="connsiteX12-1139" fmla="*/ 2093284 w 3693484"/>
                <a:gd name="connsiteY12-1140" fmla="*/ 1495425 h 6791325"/>
                <a:gd name="connsiteX13-1141" fmla="*/ 2112334 w 3693484"/>
                <a:gd name="connsiteY13-1142" fmla="*/ 0 h 6791325"/>
                <a:gd name="connsiteX14-1143" fmla="*/ 1912309 w 3693484"/>
                <a:gd name="connsiteY14-1144" fmla="*/ 66675 h 6791325"/>
                <a:gd name="connsiteX15-1145" fmla="*/ 1845634 w 3693484"/>
                <a:gd name="connsiteY15-1146" fmla="*/ 1514475 h 6791325"/>
                <a:gd name="connsiteX16-1147" fmla="*/ 1645609 w 3693484"/>
                <a:gd name="connsiteY16-1148" fmla="*/ 1504950 h 6791325"/>
                <a:gd name="connsiteX17-1149" fmla="*/ 1474159 w 3693484"/>
                <a:gd name="connsiteY17-1150" fmla="*/ 123825 h 6791325"/>
                <a:gd name="connsiteX18-1151" fmla="*/ 1293184 w 3693484"/>
                <a:gd name="connsiteY18-1152" fmla="*/ 123825 h 6791325"/>
                <a:gd name="connsiteX19-1153" fmla="*/ 1312234 w 3693484"/>
                <a:gd name="connsiteY19-1154" fmla="*/ 1581150 h 6791325"/>
                <a:gd name="connsiteX20-1155" fmla="*/ 1259846 w 3693484"/>
                <a:gd name="connsiteY20-1156" fmla="*/ 1971675 h 6791325"/>
                <a:gd name="connsiteX21-1157" fmla="*/ 902659 w 3693484"/>
                <a:gd name="connsiteY21-1158" fmla="*/ 2247900 h 6791325"/>
                <a:gd name="connsiteX22-1159" fmla="*/ 207334 w 3693484"/>
                <a:gd name="connsiteY22-1160" fmla="*/ 1733550 h 6791325"/>
                <a:gd name="connsiteX23-1161" fmla="*/ 173996 w 3693484"/>
                <a:gd name="connsiteY23-1162" fmla="*/ 2038350 h 6791325"/>
                <a:gd name="connsiteX24-1163" fmla="*/ 731209 w 3693484"/>
                <a:gd name="connsiteY24-1164" fmla="*/ 2743200 h 6791325"/>
                <a:gd name="connsiteX25-1165" fmla="*/ 1359859 w 3693484"/>
                <a:gd name="connsiteY25-1166" fmla="*/ 3476625 h 6791325"/>
                <a:gd name="connsiteX26-1167" fmla="*/ 1578934 w 3693484"/>
                <a:gd name="connsiteY26-1168" fmla="*/ 4010025 h 6791325"/>
                <a:gd name="connsiteX27-1169" fmla="*/ 1969459 w 3693484"/>
                <a:gd name="connsiteY27-1170" fmla="*/ 6791325 h 6791325"/>
                <a:gd name="connsiteX0-1171" fmla="*/ 1969459 w 3693484"/>
                <a:gd name="connsiteY0-1172" fmla="*/ 6791325 h 6791325"/>
                <a:gd name="connsiteX1-1173" fmla="*/ 3693484 w 3693484"/>
                <a:gd name="connsiteY1-1174" fmla="*/ 6781800 h 6791325"/>
                <a:gd name="connsiteX2-1175" fmla="*/ 2636209 w 3693484"/>
                <a:gd name="connsiteY2-1176" fmla="*/ 3819525 h 6791325"/>
                <a:gd name="connsiteX3-1177" fmla="*/ 2512384 w 3693484"/>
                <a:gd name="connsiteY3-1178" fmla="*/ 3267075 h 6791325"/>
                <a:gd name="connsiteX4-1179" fmla="*/ 2874334 w 3693484"/>
                <a:gd name="connsiteY4-1180" fmla="*/ 2162175 h 6791325"/>
                <a:gd name="connsiteX5-1181" fmla="*/ 3512509 w 3693484"/>
                <a:gd name="connsiteY5-1182" fmla="*/ 1247775 h 6791325"/>
                <a:gd name="connsiteX6-1183" fmla="*/ 3331534 w 3693484"/>
                <a:gd name="connsiteY6-1184" fmla="*/ 1133475 h 6791325"/>
                <a:gd name="connsiteX7-1185" fmla="*/ 2664784 w 3693484"/>
                <a:gd name="connsiteY7-1186" fmla="*/ 1857375 h 6791325"/>
                <a:gd name="connsiteX8-1187" fmla="*/ 2493334 w 3693484"/>
                <a:gd name="connsiteY8-1188" fmla="*/ 1752600 h 6791325"/>
                <a:gd name="connsiteX9-1189" fmla="*/ 2893384 w 3693484"/>
                <a:gd name="connsiteY9-1190" fmla="*/ 390525 h 6791325"/>
                <a:gd name="connsiteX10-1191" fmla="*/ 2607634 w 3693484"/>
                <a:gd name="connsiteY10-1192" fmla="*/ 295275 h 6791325"/>
                <a:gd name="connsiteX11-1193" fmla="*/ 2245684 w 3693484"/>
                <a:gd name="connsiteY11-1194" fmla="*/ 1609725 h 6791325"/>
                <a:gd name="connsiteX12-1195" fmla="*/ 2093284 w 3693484"/>
                <a:gd name="connsiteY12-1196" fmla="*/ 1495425 h 6791325"/>
                <a:gd name="connsiteX13-1197" fmla="*/ 2112334 w 3693484"/>
                <a:gd name="connsiteY13-1198" fmla="*/ 0 h 6791325"/>
                <a:gd name="connsiteX14-1199" fmla="*/ 1912309 w 3693484"/>
                <a:gd name="connsiteY14-1200" fmla="*/ 66675 h 6791325"/>
                <a:gd name="connsiteX15-1201" fmla="*/ 1845634 w 3693484"/>
                <a:gd name="connsiteY15-1202" fmla="*/ 1514475 h 6791325"/>
                <a:gd name="connsiteX16-1203" fmla="*/ 1645609 w 3693484"/>
                <a:gd name="connsiteY16-1204" fmla="*/ 1504950 h 6791325"/>
                <a:gd name="connsiteX17-1205" fmla="*/ 1474159 w 3693484"/>
                <a:gd name="connsiteY17-1206" fmla="*/ 123825 h 6791325"/>
                <a:gd name="connsiteX18-1207" fmla="*/ 1293184 w 3693484"/>
                <a:gd name="connsiteY18-1208" fmla="*/ 123825 h 6791325"/>
                <a:gd name="connsiteX19-1209" fmla="*/ 1312234 w 3693484"/>
                <a:gd name="connsiteY19-1210" fmla="*/ 1581150 h 6791325"/>
                <a:gd name="connsiteX20-1211" fmla="*/ 1259846 w 3693484"/>
                <a:gd name="connsiteY20-1212" fmla="*/ 1971675 h 6791325"/>
                <a:gd name="connsiteX21-1213" fmla="*/ 902659 w 3693484"/>
                <a:gd name="connsiteY21-1214" fmla="*/ 2247900 h 6791325"/>
                <a:gd name="connsiteX22-1215" fmla="*/ 207334 w 3693484"/>
                <a:gd name="connsiteY22-1216" fmla="*/ 1733550 h 6791325"/>
                <a:gd name="connsiteX23-1217" fmla="*/ 173996 w 3693484"/>
                <a:gd name="connsiteY23-1218" fmla="*/ 2038350 h 6791325"/>
                <a:gd name="connsiteX24-1219" fmla="*/ 731209 w 3693484"/>
                <a:gd name="connsiteY24-1220" fmla="*/ 2743200 h 6791325"/>
                <a:gd name="connsiteX25-1221" fmla="*/ 1359859 w 3693484"/>
                <a:gd name="connsiteY25-1222" fmla="*/ 3476625 h 6791325"/>
                <a:gd name="connsiteX26-1223" fmla="*/ 1578934 w 3693484"/>
                <a:gd name="connsiteY26-1224" fmla="*/ 4010025 h 6791325"/>
                <a:gd name="connsiteX27-1225" fmla="*/ 1969459 w 3693484"/>
                <a:gd name="connsiteY27-1226" fmla="*/ 6791325 h 6791325"/>
                <a:gd name="connsiteX0-1227" fmla="*/ 1969459 w 3693484"/>
                <a:gd name="connsiteY0-1228" fmla="*/ 6791325 h 6791325"/>
                <a:gd name="connsiteX1-1229" fmla="*/ 3693484 w 3693484"/>
                <a:gd name="connsiteY1-1230" fmla="*/ 6781800 h 6791325"/>
                <a:gd name="connsiteX2-1231" fmla="*/ 2636209 w 3693484"/>
                <a:gd name="connsiteY2-1232" fmla="*/ 3819525 h 6791325"/>
                <a:gd name="connsiteX3-1233" fmla="*/ 2512384 w 3693484"/>
                <a:gd name="connsiteY3-1234" fmla="*/ 3267075 h 6791325"/>
                <a:gd name="connsiteX4-1235" fmla="*/ 2874334 w 3693484"/>
                <a:gd name="connsiteY4-1236" fmla="*/ 2162175 h 6791325"/>
                <a:gd name="connsiteX5-1237" fmla="*/ 3512509 w 3693484"/>
                <a:gd name="connsiteY5-1238" fmla="*/ 1247775 h 6791325"/>
                <a:gd name="connsiteX6-1239" fmla="*/ 3331534 w 3693484"/>
                <a:gd name="connsiteY6-1240" fmla="*/ 1133475 h 6791325"/>
                <a:gd name="connsiteX7-1241" fmla="*/ 2664784 w 3693484"/>
                <a:gd name="connsiteY7-1242" fmla="*/ 1857375 h 6791325"/>
                <a:gd name="connsiteX8-1243" fmla="*/ 2493334 w 3693484"/>
                <a:gd name="connsiteY8-1244" fmla="*/ 1752600 h 6791325"/>
                <a:gd name="connsiteX9-1245" fmla="*/ 2893384 w 3693484"/>
                <a:gd name="connsiteY9-1246" fmla="*/ 390525 h 6791325"/>
                <a:gd name="connsiteX10-1247" fmla="*/ 2607634 w 3693484"/>
                <a:gd name="connsiteY10-1248" fmla="*/ 295275 h 6791325"/>
                <a:gd name="connsiteX11-1249" fmla="*/ 2245684 w 3693484"/>
                <a:gd name="connsiteY11-1250" fmla="*/ 1609725 h 6791325"/>
                <a:gd name="connsiteX12-1251" fmla="*/ 2093284 w 3693484"/>
                <a:gd name="connsiteY12-1252" fmla="*/ 1495425 h 6791325"/>
                <a:gd name="connsiteX13-1253" fmla="*/ 2112334 w 3693484"/>
                <a:gd name="connsiteY13-1254" fmla="*/ 0 h 6791325"/>
                <a:gd name="connsiteX14-1255" fmla="*/ 1912309 w 3693484"/>
                <a:gd name="connsiteY14-1256" fmla="*/ 66675 h 6791325"/>
                <a:gd name="connsiteX15-1257" fmla="*/ 1845634 w 3693484"/>
                <a:gd name="connsiteY15-1258" fmla="*/ 1514475 h 6791325"/>
                <a:gd name="connsiteX16-1259" fmla="*/ 1645609 w 3693484"/>
                <a:gd name="connsiteY16-1260" fmla="*/ 1504950 h 6791325"/>
                <a:gd name="connsiteX17-1261" fmla="*/ 1474159 w 3693484"/>
                <a:gd name="connsiteY17-1262" fmla="*/ 123825 h 6791325"/>
                <a:gd name="connsiteX18-1263" fmla="*/ 1293184 w 3693484"/>
                <a:gd name="connsiteY18-1264" fmla="*/ 123825 h 6791325"/>
                <a:gd name="connsiteX19-1265" fmla="*/ 1312234 w 3693484"/>
                <a:gd name="connsiteY19-1266" fmla="*/ 1581150 h 6791325"/>
                <a:gd name="connsiteX20-1267" fmla="*/ 1259846 w 3693484"/>
                <a:gd name="connsiteY20-1268" fmla="*/ 1971675 h 6791325"/>
                <a:gd name="connsiteX21-1269" fmla="*/ 902659 w 3693484"/>
                <a:gd name="connsiteY21-1270" fmla="*/ 2247900 h 6791325"/>
                <a:gd name="connsiteX22-1271" fmla="*/ 207334 w 3693484"/>
                <a:gd name="connsiteY22-1272" fmla="*/ 1733550 h 6791325"/>
                <a:gd name="connsiteX23-1273" fmla="*/ 173996 w 3693484"/>
                <a:gd name="connsiteY23-1274" fmla="*/ 2038350 h 6791325"/>
                <a:gd name="connsiteX24-1275" fmla="*/ 731209 w 3693484"/>
                <a:gd name="connsiteY24-1276" fmla="*/ 2743200 h 6791325"/>
                <a:gd name="connsiteX25-1277" fmla="*/ 1359859 w 3693484"/>
                <a:gd name="connsiteY25-1278" fmla="*/ 3476625 h 6791325"/>
                <a:gd name="connsiteX26-1279" fmla="*/ 1578934 w 3693484"/>
                <a:gd name="connsiteY26-1280" fmla="*/ 4010025 h 6791325"/>
                <a:gd name="connsiteX27-1281" fmla="*/ 1969459 w 3693484"/>
                <a:gd name="connsiteY27-1282" fmla="*/ 6791325 h 6791325"/>
                <a:gd name="connsiteX0-1283" fmla="*/ 1969459 w 3693484"/>
                <a:gd name="connsiteY0-1284" fmla="*/ 6791325 h 6791325"/>
                <a:gd name="connsiteX1-1285" fmla="*/ 3693484 w 3693484"/>
                <a:gd name="connsiteY1-1286" fmla="*/ 6781800 h 6791325"/>
                <a:gd name="connsiteX2-1287" fmla="*/ 2636209 w 3693484"/>
                <a:gd name="connsiteY2-1288" fmla="*/ 3819525 h 6791325"/>
                <a:gd name="connsiteX3-1289" fmla="*/ 2512384 w 3693484"/>
                <a:gd name="connsiteY3-1290" fmla="*/ 3267075 h 6791325"/>
                <a:gd name="connsiteX4-1291" fmla="*/ 2874334 w 3693484"/>
                <a:gd name="connsiteY4-1292" fmla="*/ 2162175 h 6791325"/>
                <a:gd name="connsiteX5-1293" fmla="*/ 3512509 w 3693484"/>
                <a:gd name="connsiteY5-1294" fmla="*/ 1247775 h 6791325"/>
                <a:gd name="connsiteX6-1295" fmla="*/ 3331534 w 3693484"/>
                <a:gd name="connsiteY6-1296" fmla="*/ 1133475 h 6791325"/>
                <a:gd name="connsiteX7-1297" fmla="*/ 2664784 w 3693484"/>
                <a:gd name="connsiteY7-1298" fmla="*/ 1857375 h 6791325"/>
                <a:gd name="connsiteX8-1299" fmla="*/ 2493334 w 3693484"/>
                <a:gd name="connsiteY8-1300" fmla="*/ 1752600 h 6791325"/>
                <a:gd name="connsiteX9-1301" fmla="*/ 2893384 w 3693484"/>
                <a:gd name="connsiteY9-1302" fmla="*/ 390525 h 6791325"/>
                <a:gd name="connsiteX10-1303" fmla="*/ 2607634 w 3693484"/>
                <a:gd name="connsiteY10-1304" fmla="*/ 295275 h 6791325"/>
                <a:gd name="connsiteX11-1305" fmla="*/ 2245684 w 3693484"/>
                <a:gd name="connsiteY11-1306" fmla="*/ 1609725 h 6791325"/>
                <a:gd name="connsiteX12-1307" fmla="*/ 2093284 w 3693484"/>
                <a:gd name="connsiteY12-1308" fmla="*/ 1495425 h 6791325"/>
                <a:gd name="connsiteX13-1309" fmla="*/ 2112334 w 3693484"/>
                <a:gd name="connsiteY13-1310" fmla="*/ 0 h 6791325"/>
                <a:gd name="connsiteX14-1311" fmla="*/ 1912309 w 3693484"/>
                <a:gd name="connsiteY14-1312" fmla="*/ 66675 h 6791325"/>
                <a:gd name="connsiteX15-1313" fmla="*/ 1845634 w 3693484"/>
                <a:gd name="connsiteY15-1314" fmla="*/ 1514475 h 6791325"/>
                <a:gd name="connsiteX16-1315" fmla="*/ 1645609 w 3693484"/>
                <a:gd name="connsiteY16-1316" fmla="*/ 1504950 h 6791325"/>
                <a:gd name="connsiteX17-1317" fmla="*/ 1588459 w 3693484"/>
                <a:gd name="connsiteY17-1318" fmla="*/ 400050 h 6791325"/>
                <a:gd name="connsiteX18-1319" fmla="*/ 1293184 w 3693484"/>
                <a:gd name="connsiteY18-1320" fmla="*/ 123825 h 6791325"/>
                <a:gd name="connsiteX19-1321" fmla="*/ 1312234 w 3693484"/>
                <a:gd name="connsiteY19-1322" fmla="*/ 1581150 h 6791325"/>
                <a:gd name="connsiteX20-1323" fmla="*/ 1259846 w 3693484"/>
                <a:gd name="connsiteY20-1324" fmla="*/ 1971675 h 6791325"/>
                <a:gd name="connsiteX21-1325" fmla="*/ 902659 w 3693484"/>
                <a:gd name="connsiteY21-1326" fmla="*/ 2247900 h 6791325"/>
                <a:gd name="connsiteX22-1327" fmla="*/ 207334 w 3693484"/>
                <a:gd name="connsiteY22-1328" fmla="*/ 1733550 h 6791325"/>
                <a:gd name="connsiteX23-1329" fmla="*/ 173996 w 3693484"/>
                <a:gd name="connsiteY23-1330" fmla="*/ 2038350 h 6791325"/>
                <a:gd name="connsiteX24-1331" fmla="*/ 731209 w 3693484"/>
                <a:gd name="connsiteY24-1332" fmla="*/ 2743200 h 6791325"/>
                <a:gd name="connsiteX25-1333" fmla="*/ 1359859 w 3693484"/>
                <a:gd name="connsiteY25-1334" fmla="*/ 3476625 h 6791325"/>
                <a:gd name="connsiteX26-1335" fmla="*/ 1578934 w 3693484"/>
                <a:gd name="connsiteY26-1336" fmla="*/ 4010025 h 6791325"/>
                <a:gd name="connsiteX27-1337" fmla="*/ 1969459 w 3693484"/>
                <a:gd name="connsiteY27-1338" fmla="*/ 6791325 h 6791325"/>
                <a:gd name="connsiteX0-1339" fmla="*/ 1969459 w 3693484"/>
                <a:gd name="connsiteY0-1340" fmla="*/ 6791325 h 6791325"/>
                <a:gd name="connsiteX1-1341" fmla="*/ 3693484 w 3693484"/>
                <a:gd name="connsiteY1-1342" fmla="*/ 6781800 h 6791325"/>
                <a:gd name="connsiteX2-1343" fmla="*/ 2636209 w 3693484"/>
                <a:gd name="connsiteY2-1344" fmla="*/ 3819525 h 6791325"/>
                <a:gd name="connsiteX3-1345" fmla="*/ 2512384 w 3693484"/>
                <a:gd name="connsiteY3-1346" fmla="*/ 3267075 h 6791325"/>
                <a:gd name="connsiteX4-1347" fmla="*/ 2874334 w 3693484"/>
                <a:gd name="connsiteY4-1348" fmla="*/ 2162175 h 6791325"/>
                <a:gd name="connsiteX5-1349" fmla="*/ 3512509 w 3693484"/>
                <a:gd name="connsiteY5-1350" fmla="*/ 1247775 h 6791325"/>
                <a:gd name="connsiteX6-1351" fmla="*/ 3331534 w 3693484"/>
                <a:gd name="connsiteY6-1352" fmla="*/ 1133475 h 6791325"/>
                <a:gd name="connsiteX7-1353" fmla="*/ 2664784 w 3693484"/>
                <a:gd name="connsiteY7-1354" fmla="*/ 1857375 h 6791325"/>
                <a:gd name="connsiteX8-1355" fmla="*/ 2493334 w 3693484"/>
                <a:gd name="connsiteY8-1356" fmla="*/ 1752600 h 6791325"/>
                <a:gd name="connsiteX9-1357" fmla="*/ 2893384 w 3693484"/>
                <a:gd name="connsiteY9-1358" fmla="*/ 390525 h 6791325"/>
                <a:gd name="connsiteX10-1359" fmla="*/ 2607634 w 3693484"/>
                <a:gd name="connsiteY10-1360" fmla="*/ 295275 h 6791325"/>
                <a:gd name="connsiteX11-1361" fmla="*/ 2245684 w 3693484"/>
                <a:gd name="connsiteY11-1362" fmla="*/ 1609725 h 6791325"/>
                <a:gd name="connsiteX12-1363" fmla="*/ 2093284 w 3693484"/>
                <a:gd name="connsiteY12-1364" fmla="*/ 1495425 h 6791325"/>
                <a:gd name="connsiteX13-1365" fmla="*/ 2112334 w 3693484"/>
                <a:gd name="connsiteY13-1366" fmla="*/ 0 h 6791325"/>
                <a:gd name="connsiteX14-1367" fmla="*/ 1912309 w 3693484"/>
                <a:gd name="connsiteY14-1368" fmla="*/ 66675 h 6791325"/>
                <a:gd name="connsiteX15-1369" fmla="*/ 1845634 w 3693484"/>
                <a:gd name="connsiteY15-1370" fmla="*/ 1514475 h 6791325"/>
                <a:gd name="connsiteX16-1371" fmla="*/ 1645609 w 3693484"/>
                <a:gd name="connsiteY16-1372" fmla="*/ 1504950 h 6791325"/>
                <a:gd name="connsiteX17-1373" fmla="*/ 1588459 w 3693484"/>
                <a:gd name="connsiteY17-1374" fmla="*/ 400050 h 6791325"/>
                <a:gd name="connsiteX18-1375" fmla="*/ 1307472 w 3693484"/>
                <a:gd name="connsiteY18-1376" fmla="*/ 314325 h 6791325"/>
                <a:gd name="connsiteX19-1377" fmla="*/ 1312234 w 3693484"/>
                <a:gd name="connsiteY19-1378" fmla="*/ 1581150 h 6791325"/>
                <a:gd name="connsiteX20-1379" fmla="*/ 1259846 w 3693484"/>
                <a:gd name="connsiteY20-1380" fmla="*/ 1971675 h 6791325"/>
                <a:gd name="connsiteX21-1381" fmla="*/ 902659 w 3693484"/>
                <a:gd name="connsiteY21-1382" fmla="*/ 2247900 h 6791325"/>
                <a:gd name="connsiteX22-1383" fmla="*/ 207334 w 3693484"/>
                <a:gd name="connsiteY22-1384" fmla="*/ 1733550 h 6791325"/>
                <a:gd name="connsiteX23-1385" fmla="*/ 173996 w 3693484"/>
                <a:gd name="connsiteY23-1386" fmla="*/ 2038350 h 6791325"/>
                <a:gd name="connsiteX24-1387" fmla="*/ 731209 w 3693484"/>
                <a:gd name="connsiteY24-1388" fmla="*/ 2743200 h 6791325"/>
                <a:gd name="connsiteX25-1389" fmla="*/ 1359859 w 3693484"/>
                <a:gd name="connsiteY25-1390" fmla="*/ 3476625 h 6791325"/>
                <a:gd name="connsiteX26-1391" fmla="*/ 1578934 w 3693484"/>
                <a:gd name="connsiteY26-1392" fmla="*/ 4010025 h 6791325"/>
                <a:gd name="connsiteX27-1393" fmla="*/ 1969459 w 3693484"/>
                <a:gd name="connsiteY27-1394" fmla="*/ 6791325 h 6791325"/>
                <a:gd name="connsiteX0-1395" fmla="*/ 1969459 w 3693484"/>
                <a:gd name="connsiteY0-1396" fmla="*/ 6791325 h 6791325"/>
                <a:gd name="connsiteX1-1397" fmla="*/ 3693484 w 3693484"/>
                <a:gd name="connsiteY1-1398" fmla="*/ 6781800 h 6791325"/>
                <a:gd name="connsiteX2-1399" fmla="*/ 2636209 w 3693484"/>
                <a:gd name="connsiteY2-1400" fmla="*/ 3819525 h 6791325"/>
                <a:gd name="connsiteX3-1401" fmla="*/ 2512384 w 3693484"/>
                <a:gd name="connsiteY3-1402" fmla="*/ 3267075 h 6791325"/>
                <a:gd name="connsiteX4-1403" fmla="*/ 2874334 w 3693484"/>
                <a:gd name="connsiteY4-1404" fmla="*/ 2162175 h 6791325"/>
                <a:gd name="connsiteX5-1405" fmla="*/ 3512509 w 3693484"/>
                <a:gd name="connsiteY5-1406" fmla="*/ 1247775 h 6791325"/>
                <a:gd name="connsiteX6-1407" fmla="*/ 3331534 w 3693484"/>
                <a:gd name="connsiteY6-1408" fmla="*/ 1133475 h 6791325"/>
                <a:gd name="connsiteX7-1409" fmla="*/ 2664784 w 3693484"/>
                <a:gd name="connsiteY7-1410" fmla="*/ 1857375 h 6791325"/>
                <a:gd name="connsiteX8-1411" fmla="*/ 2493334 w 3693484"/>
                <a:gd name="connsiteY8-1412" fmla="*/ 1752600 h 6791325"/>
                <a:gd name="connsiteX9-1413" fmla="*/ 2893384 w 3693484"/>
                <a:gd name="connsiteY9-1414" fmla="*/ 390525 h 6791325"/>
                <a:gd name="connsiteX10-1415" fmla="*/ 2607634 w 3693484"/>
                <a:gd name="connsiteY10-1416" fmla="*/ 295275 h 6791325"/>
                <a:gd name="connsiteX11-1417" fmla="*/ 2245684 w 3693484"/>
                <a:gd name="connsiteY11-1418" fmla="*/ 1609725 h 6791325"/>
                <a:gd name="connsiteX12-1419" fmla="*/ 2093284 w 3693484"/>
                <a:gd name="connsiteY12-1420" fmla="*/ 1495425 h 6791325"/>
                <a:gd name="connsiteX13-1421" fmla="*/ 2112334 w 3693484"/>
                <a:gd name="connsiteY13-1422" fmla="*/ 0 h 6791325"/>
                <a:gd name="connsiteX14-1423" fmla="*/ 1912309 w 3693484"/>
                <a:gd name="connsiteY14-1424" fmla="*/ 66675 h 6791325"/>
                <a:gd name="connsiteX15-1425" fmla="*/ 1845634 w 3693484"/>
                <a:gd name="connsiteY15-1426" fmla="*/ 1514475 h 6791325"/>
                <a:gd name="connsiteX16-1427" fmla="*/ 1645609 w 3693484"/>
                <a:gd name="connsiteY16-1428" fmla="*/ 1504950 h 6791325"/>
                <a:gd name="connsiteX17-1429" fmla="*/ 1588459 w 3693484"/>
                <a:gd name="connsiteY17-1430" fmla="*/ 400050 h 6791325"/>
                <a:gd name="connsiteX18-1431" fmla="*/ 1307472 w 3693484"/>
                <a:gd name="connsiteY18-1432" fmla="*/ 314325 h 6791325"/>
                <a:gd name="connsiteX19-1433" fmla="*/ 1312234 w 3693484"/>
                <a:gd name="connsiteY19-1434" fmla="*/ 1581150 h 6791325"/>
                <a:gd name="connsiteX20-1435" fmla="*/ 1259846 w 3693484"/>
                <a:gd name="connsiteY20-1436" fmla="*/ 1971675 h 6791325"/>
                <a:gd name="connsiteX21-1437" fmla="*/ 902659 w 3693484"/>
                <a:gd name="connsiteY21-1438" fmla="*/ 2247900 h 6791325"/>
                <a:gd name="connsiteX22-1439" fmla="*/ 207334 w 3693484"/>
                <a:gd name="connsiteY22-1440" fmla="*/ 1733550 h 6791325"/>
                <a:gd name="connsiteX23-1441" fmla="*/ 173996 w 3693484"/>
                <a:gd name="connsiteY23-1442" fmla="*/ 2038350 h 6791325"/>
                <a:gd name="connsiteX24-1443" fmla="*/ 731209 w 3693484"/>
                <a:gd name="connsiteY24-1444" fmla="*/ 2743200 h 6791325"/>
                <a:gd name="connsiteX25-1445" fmla="*/ 1359859 w 3693484"/>
                <a:gd name="connsiteY25-1446" fmla="*/ 3476625 h 6791325"/>
                <a:gd name="connsiteX26-1447" fmla="*/ 1578934 w 3693484"/>
                <a:gd name="connsiteY26-1448" fmla="*/ 4010025 h 6791325"/>
                <a:gd name="connsiteX27-1449" fmla="*/ 1969459 w 3693484"/>
                <a:gd name="connsiteY27-1450" fmla="*/ 6791325 h 6791325"/>
                <a:gd name="connsiteX0-1451" fmla="*/ 1969459 w 3693484"/>
                <a:gd name="connsiteY0-1452" fmla="*/ 6791325 h 6791325"/>
                <a:gd name="connsiteX1-1453" fmla="*/ 3693484 w 3693484"/>
                <a:gd name="connsiteY1-1454" fmla="*/ 6781800 h 6791325"/>
                <a:gd name="connsiteX2-1455" fmla="*/ 2636209 w 3693484"/>
                <a:gd name="connsiteY2-1456" fmla="*/ 3819525 h 6791325"/>
                <a:gd name="connsiteX3-1457" fmla="*/ 2512384 w 3693484"/>
                <a:gd name="connsiteY3-1458" fmla="*/ 3267075 h 6791325"/>
                <a:gd name="connsiteX4-1459" fmla="*/ 2874334 w 3693484"/>
                <a:gd name="connsiteY4-1460" fmla="*/ 2162175 h 6791325"/>
                <a:gd name="connsiteX5-1461" fmla="*/ 3512509 w 3693484"/>
                <a:gd name="connsiteY5-1462" fmla="*/ 1247775 h 6791325"/>
                <a:gd name="connsiteX6-1463" fmla="*/ 3331534 w 3693484"/>
                <a:gd name="connsiteY6-1464" fmla="*/ 1133475 h 6791325"/>
                <a:gd name="connsiteX7-1465" fmla="*/ 2664784 w 3693484"/>
                <a:gd name="connsiteY7-1466" fmla="*/ 1857375 h 6791325"/>
                <a:gd name="connsiteX8-1467" fmla="*/ 2493334 w 3693484"/>
                <a:gd name="connsiteY8-1468" fmla="*/ 1752600 h 6791325"/>
                <a:gd name="connsiteX9-1469" fmla="*/ 2893384 w 3693484"/>
                <a:gd name="connsiteY9-1470" fmla="*/ 390525 h 6791325"/>
                <a:gd name="connsiteX10-1471" fmla="*/ 2607634 w 3693484"/>
                <a:gd name="connsiteY10-1472" fmla="*/ 295275 h 6791325"/>
                <a:gd name="connsiteX11-1473" fmla="*/ 2245684 w 3693484"/>
                <a:gd name="connsiteY11-1474" fmla="*/ 1609725 h 6791325"/>
                <a:gd name="connsiteX12-1475" fmla="*/ 2093284 w 3693484"/>
                <a:gd name="connsiteY12-1476" fmla="*/ 1495425 h 6791325"/>
                <a:gd name="connsiteX13-1477" fmla="*/ 2112334 w 3693484"/>
                <a:gd name="connsiteY13-1478" fmla="*/ 0 h 6791325"/>
                <a:gd name="connsiteX14-1479" fmla="*/ 1912309 w 3693484"/>
                <a:gd name="connsiteY14-1480" fmla="*/ 66675 h 6791325"/>
                <a:gd name="connsiteX15-1481" fmla="*/ 1845634 w 3693484"/>
                <a:gd name="connsiteY15-1482" fmla="*/ 1514475 h 6791325"/>
                <a:gd name="connsiteX16-1483" fmla="*/ 1645609 w 3693484"/>
                <a:gd name="connsiteY16-1484" fmla="*/ 1504950 h 6791325"/>
                <a:gd name="connsiteX17-1485" fmla="*/ 1593221 w 3693484"/>
                <a:gd name="connsiteY17-1486" fmla="*/ 323850 h 6791325"/>
                <a:gd name="connsiteX18-1487" fmla="*/ 1307472 w 3693484"/>
                <a:gd name="connsiteY18-1488" fmla="*/ 314325 h 6791325"/>
                <a:gd name="connsiteX19-1489" fmla="*/ 1312234 w 3693484"/>
                <a:gd name="connsiteY19-1490" fmla="*/ 1581150 h 6791325"/>
                <a:gd name="connsiteX20-1491" fmla="*/ 1259846 w 3693484"/>
                <a:gd name="connsiteY20-1492" fmla="*/ 1971675 h 6791325"/>
                <a:gd name="connsiteX21-1493" fmla="*/ 902659 w 3693484"/>
                <a:gd name="connsiteY21-1494" fmla="*/ 2247900 h 6791325"/>
                <a:gd name="connsiteX22-1495" fmla="*/ 207334 w 3693484"/>
                <a:gd name="connsiteY22-1496" fmla="*/ 1733550 h 6791325"/>
                <a:gd name="connsiteX23-1497" fmla="*/ 173996 w 3693484"/>
                <a:gd name="connsiteY23-1498" fmla="*/ 2038350 h 6791325"/>
                <a:gd name="connsiteX24-1499" fmla="*/ 731209 w 3693484"/>
                <a:gd name="connsiteY24-1500" fmla="*/ 2743200 h 6791325"/>
                <a:gd name="connsiteX25-1501" fmla="*/ 1359859 w 3693484"/>
                <a:gd name="connsiteY25-1502" fmla="*/ 3476625 h 6791325"/>
                <a:gd name="connsiteX26-1503" fmla="*/ 1578934 w 3693484"/>
                <a:gd name="connsiteY26-1504" fmla="*/ 4010025 h 6791325"/>
                <a:gd name="connsiteX27-1505" fmla="*/ 1969459 w 3693484"/>
                <a:gd name="connsiteY27-1506" fmla="*/ 6791325 h 6791325"/>
                <a:gd name="connsiteX0-1507" fmla="*/ 1969459 w 3693484"/>
                <a:gd name="connsiteY0-1508" fmla="*/ 6791325 h 6791325"/>
                <a:gd name="connsiteX1-1509" fmla="*/ 3693484 w 3693484"/>
                <a:gd name="connsiteY1-1510" fmla="*/ 6781800 h 6791325"/>
                <a:gd name="connsiteX2-1511" fmla="*/ 2636209 w 3693484"/>
                <a:gd name="connsiteY2-1512" fmla="*/ 3819525 h 6791325"/>
                <a:gd name="connsiteX3-1513" fmla="*/ 2512384 w 3693484"/>
                <a:gd name="connsiteY3-1514" fmla="*/ 3267075 h 6791325"/>
                <a:gd name="connsiteX4-1515" fmla="*/ 2874334 w 3693484"/>
                <a:gd name="connsiteY4-1516" fmla="*/ 2162175 h 6791325"/>
                <a:gd name="connsiteX5-1517" fmla="*/ 3512509 w 3693484"/>
                <a:gd name="connsiteY5-1518" fmla="*/ 1247775 h 6791325"/>
                <a:gd name="connsiteX6-1519" fmla="*/ 3331534 w 3693484"/>
                <a:gd name="connsiteY6-1520" fmla="*/ 1133475 h 6791325"/>
                <a:gd name="connsiteX7-1521" fmla="*/ 2664784 w 3693484"/>
                <a:gd name="connsiteY7-1522" fmla="*/ 1857375 h 6791325"/>
                <a:gd name="connsiteX8-1523" fmla="*/ 2493334 w 3693484"/>
                <a:gd name="connsiteY8-1524" fmla="*/ 1752600 h 6791325"/>
                <a:gd name="connsiteX9-1525" fmla="*/ 2893384 w 3693484"/>
                <a:gd name="connsiteY9-1526" fmla="*/ 390525 h 6791325"/>
                <a:gd name="connsiteX10-1527" fmla="*/ 2607634 w 3693484"/>
                <a:gd name="connsiteY10-1528" fmla="*/ 295275 h 6791325"/>
                <a:gd name="connsiteX11-1529" fmla="*/ 2245684 w 3693484"/>
                <a:gd name="connsiteY11-1530" fmla="*/ 1609725 h 6791325"/>
                <a:gd name="connsiteX12-1531" fmla="*/ 2093284 w 3693484"/>
                <a:gd name="connsiteY12-1532" fmla="*/ 1495425 h 6791325"/>
                <a:gd name="connsiteX13-1533" fmla="*/ 2112334 w 3693484"/>
                <a:gd name="connsiteY13-1534" fmla="*/ 0 h 6791325"/>
                <a:gd name="connsiteX14-1535" fmla="*/ 1912309 w 3693484"/>
                <a:gd name="connsiteY14-1536" fmla="*/ 66675 h 6791325"/>
                <a:gd name="connsiteX15-1537" fmla="*/ 1845634 w 3693484"/>
                <a:gd name="connsiteY15-1538" fmla="*/ 1514475 h 6791325"/>
                <a:gd name="connsiteX16-1539" fmla="*/ 1645609 w 3693484"/>
                <a:gd name="connsiteY16-1540" fmla="*/ 1504950 h 6791325"/>
                <a:gd name="connsiteX17-1541" fmla="*/ 1593221 w 3693484"/>
                <a:gd name="connsiteY17-1542" fmla="*/ 323850 h 6791325"/>
                <a:gd name="connsiteX18-1543" fmla="*/ 1307472 w 3693484"/>
                <a:gd name="connsiteY18-1544" fmla="*/ 314325 h 6791325"/>
                <a:gd name="connsiteX19-1545" fmla="*/ 1312234 w 3693484"/>
                <a:gd name="connsiteY19-1546" fmla="*/ 1581150 h 6791325"/>
                <a:gd name="connsiteX20-1547" fmla="*/ 1259846 w 3693484"/>
                <a:gd name="connsiteY20-1548" fmla="*/ 1971675 h 6791325"/>
                <a:gd name="connsiteX21-1549" fmla="*/ 902659 w 3693484"/>
                <a:gd name="connsiteY21-1550" fmla="*/ 2247900 h 6791325"/>
                <a:gd name="connsiteX22-1551" fmla="*/ 207334 w 3693484"/>
                <a:gd name="connsiteY22-1552" fmla="*/ 1733550 h 6791325"/>
                <a:gd name="connsiteX23-1553" fmla="*/ 173996 w 3693484"/>
                <a:gd name="connsiteY23-1554" fmla="*/ 2038350 h 6791325"/>
                <a:gd name="connsiteX24-1555" fmla="*/ 731209 w 3693484"/>
                <a:gd name="connsiteY24-1556" fmla="*/ 2743200 h 6791325"/>
                <a:gd name="connsiteX25-1557" fmla="*/ 1359859 w 3693484"/>
                <a:gd name="connsiteY25-1558" fmla="*/ 3476625 h 6791325"/>
                <a:gd name="connsiteX26-1559" fmla="*/ 1578934 w 3693484"/>
                <a:gd name="connsiteY26-1560" fmla="*/ 4010025 h 6791325"/>
                <a:gd name="connsiteX27-1561" fmla="*/ 1969459 w 3693484"/>
                <a:gd name="connsiteY27-1562" fmla="*/ 6791325 h 6791325"/>
                <a:gd name="connsiteX0-1563" fmla="*/ 1969459 w 3693484"/>
                <a:gd name="connsiteY0-1564" fmla="*/ 6791325 h 6791325"/>
                <a:gd name="connsiteX1-1565" fmla="*/ 3693484 w 3693484"/>
                <a:gd name="connsiteY1-1566" fmla="*/ 6781800 h 6791325"/>
                <a:gd name="connsiteX2-1567" fmla="*/ 2636209 w 3693484"/>
                <a:gd name="connsiteY2-1568" fmla="*/ 3819525 h 6791325"/>
                <a:gd name="connsiteX3-1569" fmla="*/ 2512384 w 3693484"/>
                <a:gd name="connsiteY3-1570" fmla="*/ 3267075 h 6791325"/>
                <a:gd name="connsiteX4-1571" fmla="*/ 2874334 w 3693484"/>
                <a:gd name="connsiteY4-1572" fmla="*/ 2162175 h 6791325"/>
                <a:gd name="connsiteX5-1573" fmla="*/ 3512509 w 3693484"/>
                <a:gd name="connsiteY5-1574" fmla="*/ 1247775 h 6791325"/>
                <a:gd name="connsiteX6-1575" fmla="*/ 3331534 w 3693484"/>
                <a:gd name="connsiteY6-1576" fmla="*/ 1133475 h 6791325"/>
                <a:gd name="connsiteX7-1577" fmla="*/ 2664784 w 3693484"/>
                <a:gd name="connsiteY7-1578" fmla="*/ 1857375 h 6791325"/>
                <a:gd name="connsiteX8-1579" fmla="*/ 2493334 w 3693484"/>
                <a:gd name="connsiteY8-1580" fmla="*/ 1752600 h 6791325"/>
                <a:gd name="connsiteX9-1581" fmla="*/ 2893384 w 3693484"/>
                <a:gd name="connsiteY9-1582" fmla="*/ 390525 h 6791325"/>
                <a:gd name="connsiteX10-1583" fmla="*/ 2607634 w 3693484"/>
                <a:gd name="connsiteY10-1584" fmla="*/ 295275 h 6791325"/>
                <a:gd name="connsiteX11-1585" fmla="*/ 2245684 w 3693484"/>
                <a:gd name="connsiteY11-1586" fmla="*/ 1609725 h 6791325"/>
                <a:gd name="connsiteX12-1587" fmla="*/ 2093284 w 3693484"/>
                <a:gd name="connsiteY12-1588" fmla="*/ 1495425 h 6791325"/>
                <a:gd name="connsiteX13-1589" fmla="*/ 2112334 w 3693484"/>
                <a:gd name="connsiteY13-1590" fmla="*/ 0 h 6791325"/>
                <a:gd name="connsiteX14-1591" fmla="*/ 1912309 w 3693484"/>
                <a:gd name="connsiteY14-1592" fmla="*/ 66675 h 6791325"/>
                <a:gd name="connsiteX15-1593" fmla="*/ 1845634 w 3693484"/>
                <a:gd name="connsiteY15-1594" fmla="*/ 1514475 h 6791325"/>
                <a:gd name="connsiteX16-1595" fmla="*/ 1645609 w 3693484"/>
                <a:gd name="connsiteY16-1596" fmla="*/ 1504950 h 6791325"/>
                <a:gd name="connsiteX17-1597" fmla="*/ 1593221 w 3693484"/>
                <a:gd name="connsiteY17-1598" fmla="*/ 323850 h 6791325"/>
                <a:gd name="connsiteX18-1599" fmla="*/ 1307472 w 3693484"/>
                <a:gd name="connsiteY18-1600" fmla="*/ 314325 h 6791325"/>
                <a:gd name="connsiteX19-1601" fmla="*/ 1312234 w 3693484"/>
                <a:gd name="connsiteY19-1602" fmla="*/ 1581150 h 6791325"/>
                <a:gd name="connsiteX20-1603" fmla="*/ 1259846 w 3693484"/>
                <a:gd name="connsiteY20-1604" fmla="*/ 1971675 h 6791325"/>
                <a:gd name="connsiteX21-1605" fmla="*/ 902659 w 3693484"/>
                <a:gd name="connsiteY21-1606" fmla="*/ 2247900 h 6791325"/>
                <a:gd name="connsiteX22-1607" fmla="*/ 207334 w 3693484"/>
                <a:gd name="connsiteY22-1608" fmla="*/ 1733550 h 6791325"/>
                <a:gd name="connsiteX23-1609" fmla="*/ 173996 w 3693484"/>
                <a:gd name="connsiteY23-1610" fmla="*/ 2038350 h 6791325"/>
                <a:gd name="connsiteX24-1611" fmla="*/ 731209 w 3693484"/>
                <a:gd name="connsiteY24-1612" fmla="*/ 2743200 h 6791325"/>
                <a:gd name="connsiteX25-1613" fmla="*/ 1359859 w 3693484"/>
                <a:gd name="connsiteY25-1614" fmla="*/ 3476625 h 6791325"/>
                <a:gd name="connsiteX26-1615" fmla="*/ 1578934 w 3693484"/>
                <a:gd name="connsiteY26-1616" fmla="*/ 4010025 h 6791325"/>
                <a:gd name="connsiteX27-1617" fmla="*/ 1969459 w 3693484"/>
                <a:gd name="connsiteY27-1618" fmla="*/ 6791325 h 6791325"/>
                <a:gd name="connsiteX0-1619" fmla="*/ 1969459 w 3693484"/>
                <a:gd name="connsiteY0-1620" fmla="*/ 6791325 h 6791325"/>
                <a:gd name="connsiteX1-1621" fmla="*/ 3693484 w 3693484"/>
                <a:gd name="connsiteY1-1622" fmla="*/ 6781800 h 6791325"/>
                <a:gd name="connsiteX2-1623" fmla="*/ 2636209 w 3693484"/>
                <a:gd name="connsiteY2-1624" fmla="*/ 3819525 h 6791325"/>
                <a:gd name="connsiteX3-1625" fmla="*/ 2512384 w 3693484"/>
                <a:gd name="connsiteY3-1626" fmla="*/ 3267075 h 6791325"/>
                <a:gd name="connsiteX4-1627" fmla="*/ 2874334 w 3693484"/>
                <a:gd name="connsiteY4-1628" fmla="*/ 2162175 h 6791325"/>
                <a:gd name="connsiteX5-1629" fmla="*/ 3512509 w 3693484"/>
                <a:gd name="connsiteY5-1630" fmla="*/ 1247775 h 6791325"/>
                <a:gd name="connsiteX6-1631" fmla="*/ 3331534 w 3693484"/>
                <a:gd name="connsiteY6-1632" fmla="*/ 1133475 h 6791325"/>
                <a:gd name="connsiteX7-1633" fmla="*/ 2664784 w 3693484"/>
                <a:gd name="connsiteY7-1634" fmla="*/ 1857375 h 6791325"/>
                <a:gd name="connsiteX8-1635" fmla="*/ 2493334 w 3693484"/>
                <a:gd name="connsiteY8-1636" fmla="*/ 1752600 h 6791325"/>
                <a:gd name="connsiteX9-1637" fmla="*/ 2893384 w 3693484"/>
                <a:gd name="connsiteY9-1638" fmla="*/ 390525 h 6791325"/>
                <a:gd name="connsiteX10-1639" fmla="*/ 2607634 w 3693484"/>
                <a:gd name="connsiteY10-1640" fmla="*/ 295275 h 6791325"/>
                <a:gd name="connsiteX11-1641" fmla="*/ 2245684 w 3693484"/>
                <a:gd name="connsiteY11-1642" fmla="*/ 1609725 h 6791325"/>
                <a:gd name="connsiteX12-1643" fmla="*/ 2093284 w 3693484"/>
                <a:gd name="connsiteY12-1644" fmla="*/ 1495425 h 6791325"/>
                <a:gd name="connsiteX13-1645" fmla="*/ 2112334 w 3693484"/>
                <a:gd name="connsiteY13-1646" fmla="*/ 0 h 6791325"/>
                <a:gd name="connsiteX14-1647" fmla="*/ 1912309 w 3693484"/>
                <a:gd name="connsiteY14-1648" fmla="*/ 66675 h 6791325"/>
                <a:gd name="connsiteX15-1649" fmla="*/ 1845634 w 3693484"/>
                <a:gd name="connsiteY15-1650" fmla="*/ 1514475 h 6791325"/>
                <a:gd name="connsiteX16-1651" fmla="*/ 1717047 w 3693484"/>
                <a:gd name="connsiteY16-1652" fmla="*/ 1547812 h 6791325"/>
                <a:gd name="connsiteX17-1653" fmla="*/ 1593221 w 3693484"/>
                <a:gd name="connsiteY17-1654" fmla="*/ 323850 h 6791325"/>
                <a:gd name="connsiteX18-1655" fmla="*/ 1307472 w 3693484"/>
                <a:gd name="connsiteY18-1656" fmla="*/ 314325 h 6791325"/>
                <a:gd name="connsiteX19-1657" fmla="*/ 1312234 w 3693484"/>
                <a:gd name="connsiteY19-1658" fmla="*/ 1581150 h 6791325"/>
                <a:gd name="connsiteX20-1659" fmla="*/ 1259846 w 3693484"/>
                <a:gd name="connsiteY20-1660" fmla="*/ 1971675 h 6791325"/>
                <a:gd name="connsiteX21-1661" fmla="*/ 902659 w 3693484"/>
                <a:gd name="connsiteY21-1662" fmla="*/ 2247900 h 6791325"/>
                <a:gd name="connsiteX22-1663" fmla="*/ 207334 w 3693484"/>
                <a:gd name="connsiteY22-1664" fmla="*/ 1733550 h 6791325"/>
                <a:gd name="connsiteX23-1665" fmla="*/ 173996 w 3693484"/>
                <a:gd name="connsiteY23-1666" fmla="*/ 2038350 h 6791325"/>
                <a:gd name="connsiteX24-1667" fmla="*/ 731209 w 3693484"/>
                <a:gd name="connsiteY24-1668" fmla="*/ 2743200 h 6791325"/>
                <a:gd name="connsiteX25-1669" fmla="*/ 1359859 w 3693484"/>
                <a:gd name="connsiteY25-1670" fmla="*/ 3476625 h 6791325"/>
                <a:gd name="connsiteX26-1671" fmla="*/ 1578934 w 3693484"/>
                <a:gd name="connsiteY26-1672" fmla="*/ 4010025 h 6791325"/>
                <a:gd name="connsiteX27-1673" fmla="*/ 1969459 w 3693484"/>
                <a:gd name="connsiteY27-1674" fmla="*/ 6791325 h 6791325"/>
                <a:gd name="connsiteX0-1675" fmla="*/ 1969459 w 3693484"/>
                <a:gd name="connsiteY0-1676" fmla="*/ 6791325 h 6791325"/>
                <a:gd name="connsiteX1-1677" fmla="*/ 3693484 w 3693484"/>
                <a:gd name="connsiteY1-1678" fmla="*/ 6781800 h 6791325"/>
                <a:gd name="connsiteX2-1679" fmla="*/ 2636209 w 3693484"/>
                <a:gd name="connsiteY2-1680" fmla="*/ 3819525 h 6791325"/>
                <a:gd name="connsiteX3-1681" fmla="*/ 2512384 w 3693484"/>
                <a:gd name="connsiteY3-1682" fmla="*/ 3267075 h 6791325"/>
                <a:gd name="connsiteX4-1683" fmla="*/ 2874334 w 3693484"/>
                <a:gd name="connsiteY4-1684" fmla="*/ 2162175 h 6791325"/>
                <a:gd name="connsiteX5-1685" fmla="*/ 3512509 w 3693484"/>
                <a:gd name="connsiteY5-1686" fmla="*/ 1247775 h 6791325"/>
                <a:gd name="connsiteX6-1687" fmla="*/ 3331534 w 3693484"/>
                <a:gd name="connsiteY6-1688" fmla="*/ 1133475 h 6791325"/>
                <a:gd name="connsiteX7-1689" fmla="*/ 2664784 w 3693484"/>
                <a:gd name="connsiteY7-1690" fmla="*/ 1857375 h 6791325"/>
                <a:gd name="connsiteX8-1691" fmla="*/ 2493334 w 3693484"/>
                <a:gd name="connsiteY8-1692" fmla="*/ 1752600 h 6791325"/>
                <a:gd name="connsiteX9-1693" fmla="*/ 2893384 w 3693484"/>
                <a:gd name="connsiteY9-1694" fmla="*/ 390525 h 6791325"/>
                <a:gd name="connsiteX10-1695" fmla="*/ 2607634 w 3693484"/>
                <a:gd name="connsiteY10-1696" fmla="*/ 295275 h 6791325"/>
                <a:gd name="connsiteX11-1697" fmla="*/ 2245684 w 3693484"/>
                <a:gd name="connsiteY11-1698" fmla="*/ 1609725 h 6791325"/>
                <a:gd name="connsiteX12-1699" fmla="*/ 2093284 w 3693484"/>
                <a:gd name="connsiteY12-1700" fmla="*/ 1495425 h 6791325"/>
                <a:gd name="connsiteX13-1701" fmla="*/ 2112334 w 3693484"/>
                <a:gd name="connsiteY13-1702" fmla="*/ 0 h 6791325"/>
                <a:gd name="connsiteX14-1703" fmla="*/ 1912309 w 3693484"/>
                <a:gd name="connsiteY14-1704" fmla="*/ 66675 h 6791325"/>
                <a:gd name="connsiteX15-1705" fmla="*/ 1845634 w 3693484"/>
                <a:gd name="connsiteY15-1706" fmla="*/ 1514475 h 6791325"/>
                <a:gd name="connsiteX16-1707" fmla="*/ 1717047 w 3693484"/>
                <a:gd name="connsiteY16-1708" fmla="*/ 1547812 h 6791325"/>
                <a:gd name="connsiteX17-1709" fmla="*/ 1593221 w 3693484"/>
                <a:gd name="connsiteY17-1710" fmla="*/ 323850 h 6791325"/>
                <a:gd name="connsiteX18-1711" fmla="*/ 1307472 w 3693484"/>
                <a:gd name="connsiteY18-1712" fmla="*/ 314325 h 6791325"/>
                <a:gd name="connsiteX19-1713" fmla="*/ 1312234 w 3693484"/>
                <a:gd name="connsiteY19-1714" fmla="*/ 1581150 h 6791325"/>
                <a:gd name="connsiteX20-1715" fmla="*/ 1259846 w 3693484"/>
                <a:gd name="connsiteY20-1716" fmla="*/ 1971675 h 6791325"/>
                <a:gd name="connsiteX21-1717" fmla="*/ 902659 w 3693484"/>
                <a:gd name="connsiteY21-1718" fmla="*/ 2247900 h 6791325"/>
                <a:gd name="connsiteX22-1719" fmla="*/ 207334 w 3693484"/>
                <a:gd name="connsiteY22-1720" fmla="*/ 1733550 h 6791325"/>
                <a:gd name="connsiteX23-1721" fmla="*/ 173996 w 3693484"/>
                <a:gd name="connsiteY23-1722" fmla="*/ 2038350 h 6791325"/>
                <a:gd name="connsiteX24-1723" fmla="*/ 731209 w 3693484"/>
                <a:gd name="connsiteY24-1724" fmla="*/ 2743200 h 6791325"/>
                <a:gd name="connsiteX25-1725" fmla="*/ 1359859 w 3693484"/>
                <a:gd name="connsiteY25-1726" fmla="*/ 3476625 h 6791325"/>
                <a:gd name="connsiteX26-1727" fmla="*/ 1578934 w 3693484"/>
                <a:gd name="connsiteY26-1728" fmla="*/ 4010025 h 6791325"/>
                <a:gd name="connsiteX27-1729" fmla="*/ 1969459 w 3693484"/>
                <a:gd name="connsiteY27-1730" fmla="*/ 6791325 h 6791325"/>
                <a:gd name="connsiteX0-1731" fmla="*/ 1969459 w 3693484"/>
                <a:gd name="connsiteY0-1732" fmla="*/ 6791325 h 6791325"/>
                <a:gd name="connsiteX1-1733" fmla="*/ 3693484 w 3693484"/>
                <a:gd name="connsiteY1-1734" fmla="*/ 6781800 h 6791325"/>
                <a:gd name="connsiteX2-1735" fmla="*/ 2636209 w 3693484"/>
                <a:gd name="connsiteY2-1736" fmla="*/ 3819525 h 6791325"/>
                <a:gd name="connsiteX3-1737" fmla="*/ 2512384 w 3693484"/>
                <a:gd name="connsiteY3-1738" fmla="*/ 3267075 h 6791325"/>
                <a:gd name="connsiteX4-1739" fmla="*/ 2874334 w 3693484"/>
                <a:gd name="connsiteY4-1740" fmla="*/ 2162175 h 6791325"/>
                <a:gd name="connsiteX5-1741" fmla="*/ 3512509 w 3693484"/>
                <a:gd name="connsiteY5-1742" fmla="*/ 1247775 h 6791325"/>
                <a:gd name="connsiteX6-1743" fmla="*/ 3331534 w 3693484"/>
                <a:gd name="connsiteY6-1744" fmla="*/ 1133475 h 6791325"/>
                <a:gd name="connsiteX7-1745" fmla="*/ 2664784 w 3693484"/>
                <a:gd name="connsiteY7-1746" fmla="*/ 1857375 h 6791325"/>
                <a:gd name="connsiteX8-1747" fmla="*/ 2493334 w 3693484"/>
                <a:gd name="connsiteY8-1748" fmla="*/ 1752600 h 6791325"/>
                <a:gd name="connsiteX9-1749" fmla="*/ 2893384 w 3693484"/>
                <a:gd name="connsiteY9-1750" fmla="*/ 390525 h 6791325"/>
                <a:gd name="connsiteX10-1751" fmla="*/ 2607634 w 3693484"/>
                <a:gd name="connsiteY10-1752" fmla="*/ 295275 h 6791325"/>
                <a:gd name="connsiteX11-1753" fmla="*/ 2245684 w 3693484"/>
                <a:gd name="connsiteY11-1754" fmla="*/ 1609725 h 6791325"/>
                <a:gd name="connsiteX12-1755" fmla="*/ 2093284 w 3693484"/>
                <a:gd name="connsiteY12-1756" fmla="*/ 1495425 h 6791325"/>
                <a:gd name="connsiteX13-1757" fmla="*/ 2112334 w 3693484"/>
                <a:gd name="connsiteY13-1758" fmla="*/ 0 h 6791325"/>
                <a:gd name="connsiteX14-1759" fmla="*/ 1912309 w 3693484"/>
                <a:gd name="connsiteY14-1760" fmla="*/ 66675 h 6791325"/>
                <a:gd name="connsiteX15-1761" fmla="*/ 1845634 w 3693484"/>
                <a:gd name="connsiteY15-1762" fmla="*/ 1514475 h 6791325"/>
                <a:gd name="connsiteX16-1763" fmla="*/ 1688472 w 3693484"/>
                <a:gd name="connsiteY16-1764" fmla="*/ 1543049 h 6791325"/>
                <a:gd name="connsiteX17-1765" fmla="*/ 1593221 w 3693484"/>
                <a:gd name="connsiteY17-1766" fmla="*/ 323850 h 6791325"/>
                <a:gd name="connsiteX18-1767" fmla="*/ 1307472 w 3693484"/>
                <a:gd name="connsiteY18-1768" fmla="*/ 314325 h 6791325"/>
                <a:gd name="connsiteX19-1769" fmla="*/ 1312234 w 3693484"/>
                <a:gd name="connsiteY19-1770" fmla="*/ 1581150 h 6791325"/>
                <a:gd name="connsiteX20-1771" fmla="*/ 1259846 w 3693484"/>
                <a:gd name="connsiteY20-1772" fmla="*/ 1971675 h 6791325"/>
                <a:gd name="connsiteX21-1773" fmla="*/ 902659 w 3693484"/>
                <a:gd name="connsiteY21-1774" fmla="*/ 2247900 h 6791325"/>
                <a:gd name="connsiteX22-1775" fmla="*/ 207334 w 3693484"/>
                <a:gd name="connsiteY22-1776" fmla="*/ 1733550 h 6791325"/>
                <a:gd name="connsiteX23-1777" fmla="*/ 173996 w 3693484"/>
                <a:gd name="connsiteY23-1778" fmla="*/ 2038350 h 6791325"/>
                <a:gd name="connsiteX24-1779" fmla="*/ 731209 w 3693484"/>
                <a:gd name="connsiteY24-1780" fmla="*/ 2743200 h 6791325"/>
                <a:gd name="connsiteX25-1781" fmla="*/ 1359859 w 3693484"/>
                <a:gd name="connsiteY25-1782" fmla="*/ 3476625 h 6791325"/>
                <a:gd name="connsiteX26-1783" fmla="*/ 1578934 w 3693484"/>
                <a:gd name="connsiteY26-1784" fmla="*/ 4010025 h 6791325"/>
                <a:gd name="connsiteX27-1785" fmla="*/ 1969459 w 3693484"/>
                <a:gd name="connsiteY27-1786" fmla="*/ 6791325 h 6791325"/>
                <a:gd name="connsiteX0-1787" fmla="*/ 1969459 w 3693484"/>
                <a:gd name="connsiteY0-1788" fmla="*/ 6791325 h 6791325"/>
                <a:gd name="connsiteX1-1789" fmla="*/ 3693484 w 3693484"/>
                <a:gd name="connsiteY1-1790" fmla="*/ 6781800 h 6791325"/>
                <a:gd name="connsiteX2-1791" fmla="*/ 2636209 w 3693484"/>
                <a:gd name="connsiteY2-1792" fmla="*/ 3819525 h 6791325"/>
                <a:gd name="connsiteX3-1793" fmla="*/ 2512384 w 3693484"/>
                <a:gd name="connsiteY3-1794" fmla="*/ 3267075 h 6791325"/>
                <a:gd name="connsiteX4-1795" fmla="*/ 2874334 w 3693484"/>
                <a:gd name="connsiteY4-1796" fmla="*/ 2162175 h 6791325"/>
                <a:gd name="connsiteX5-1797" fmla="*/ 3512509 w 3693484"/>
                <a:gd name="connsiteY5-1798" fmla="*/ 1247775 h 6791325"/>
                <a:gd name="connsiteX6-1799" fmla="*/ 3331534 w 3693484"/>
                <a:gd name="connsiteY6-1800" fmla="*/ 1133475 h 6791325"/>
                <a:gd name="connsiteX7-1801" fmla="*/ 2664784 w 3693484"/>
                <a:gd name="connsiteY7-1802" fmla="*/ 1857375 h 6791325"/>
                <a:gd name="connsiteX8-1803" fmla="*/ 2493334 w 3693484"/>
                <a:gd name="connsiteY8-1804" fmla="*/ 1752600 h 6791325"/>
                <a:gd name="connsiteX9-1805" fmla="*/ 2893384 w 3693484"/>
                <a:gd name="connsiteY9-1806" fmla="*/ 390525 h 6791325"/>
                <a:gd name="connsiteX10-1807" fmla="*/ 2607634 w 3693484"/>
                <a:gd name="connsiteY10-1808" fmla="*/ 295275 h 6791325"/>
                <a:gd name="connsiteX11-1809" fmla="*/ 2245684 w 3693484"/>
                <a:gd name="connsiteY11-1810" fmla="*/ 1609725 h 6791325"/>
                <a:gd name="connsiteX12-1811" fmla="*/ 2093284 w 3693484"/>
                <a:gd name="connsiteY12-1812" fmla="*/ 1495425 h 6791325"/>
                <a:gd name="connsiteX13-1813" fmla="*/ 2112334 w 3693484"/>
                <a:gd name="connsiteY13-1814" fmla="*/ 0 h 6791325"/>
                <a:gd name="connsiteX14-1815" fmla="*/ 1912309 w 3693484"/>
                <a:gd name="connsiteY14-1816" fmla="*/ 66675 h 6791325"/>
                <a:gd name="connsiteX15-1817" fmla="*/ 1845634 w 3693484"/>
                <a:gd name="connsiteY15-1818" fmla="*/ 1514475 h 6791325"/>
                <a:gd name="connsiteX16-1819" fmla="*/ 1688472 w 3693484"/>
                <a:gd name="connsiteY16-1820" fmla="*/ 1543049 h 6791325"/>
                <a:gd name="connsiteX17-1821" fmla="*/ 1593221 w 3693484"/>
                <a:gd name="connsiteY17-1822" fmla="*/ 323850 h 6791325"/>
                <a:gd name="connsiteX18-1823" fmla="*/ 1307472 w 3693484"/>
                <a:gd name="connsiteY18-1824" fmla="*/ 314325 h 6791325"/>
                <a:gd name="connsiteX19-1825" fmla="*/ 1312234 w 3693484"/>
                <a:gd name="connsiteY19-1826" fmla="*/ 1581150 h 6791325"/>
                <a:gd name="connsiteX20-1827" fmla="*/ 1259846 w 3693484"/>
                <a:gd name="connsiteY20-1828" fmla="*/ 1971675 h 6791325"/>
                <a:gd name="connsiteX21-1829" fmla="*/ 902659 w 3693484"/>
                <a:gd name="connsiteY21-1830" fmla="*/ 2247900 h 6791325"/>
                <a:gd name="connsiteX22-1831" fmla="*/ 207334 w 3693484"/>
                <a:gd name="connsiteY22-1832" fmla="*/ 1733550 h 6791325"/>
                <a:gd name="connsiteX23-1833" fmla="*/ 173996 w 3693484"/>
                <a:gd name="connsiteY23-1834" fmla="*/ 2038350 h 6791325"/>
                <a:gd name="connsiteX24-1835" fmla="*/ 731209 w 3693484"/>
                <a:gd name="connsiteY24-1836" fmla="*/ 2743200 h 6791325"/>
                <a:gd name="connsiteX25-1837" fmla="*/ 1359859 w 3693484"/>
                <a:gd name="connsiteY25-1838" fmla="*/ 3476625 h 6791325"/>
                <a:gd name="connsiteX26-1839" fmla="*/ 1578934 w 3693484"/>
                <a:gd name="connsiteY26-1840" fmla="*/ 4010025 h 6791325"/>
                <a:gd name="connsiteX27-1841" fmla="*/ 1969459 w 3693484"/>
                <a:gd name="connsiteY27-1842" fmla="*/ 6791325 h 6791325"/>
                <a:gd name="connsiteX0-1843" fmla="*/ 1969459 w 3693484"/>
                <a:gd name="connsiteY0-1844" fmla="*/ 6791325 h 6791325"/>
                <a:gd name="connsiteX1-1845" fmla="*/ 3693484 w 3693484"/>
                <a:gd name="connsiteY1-1846" fmla="*/ 6781800 h 6791325"/>
                <a:gd name="connsiteX2-1847" fmla="*/ 2636209 w 3693484"/>
                <a:gd name="connsiteY2-1848" fmla="*/ 3819525 h 6791325"/>
                <a:gd name="connsiteX3-1849" fmla="*/ 2512384 w 3693484"/>
                <a:gd name="connsiteY3-1850" fmla="*/ 3267075 h 6791325"/>
                <a:gd name="connsiteX4-1851" fmla="*/ 2874334 w 3693484"/>
                <a:gd name="connsiteY4-1852" fmla="*/ 2162175 h 6791325"/>
                <a:gd name="connsiteX5-1853" fmla="*/ 3512509 w 3693484"/>
                <a:gd name="connsiteY5-1854" fmla="*/ 1247775 h 6791325"/>
                <a:gd name="connsiteX6-1855" fmla="*/ 3331534 w 3693484"/>
                <a:gd name="connsiteY6-1856" fmla="*/ 1133475 h 6791325"/>
                <a:gd name="connsiteX7-1857" fmla="*/ 2664784 w 3693484"/>
                <a:gd name="connsiteY7-1858" fmla="*/ 1857375 h 6791325"/>
                <a:gd name="connsiteX8-1859" fmla="*/ 2493334 w 3693484"/>
                <a:gd name="connsiteY8-1860" fmla="*/ 1752600 h 6791325"/>
                <a:gd name="connsiteX9-1861" fmla="*/ 2893384 w 3693484"/>
                <a:gd name="connsiteY9-1862" fmla="*/ 390525 h 6791325"/>
                <a:gd name="connsiteX10-1863" fmla="*/ 2607634 w 3693484"/>
                <a:gd name="connsiteY10-1864" fmla="*/ 295275 h 6791325"/>
                <a:gd name="connsiteX11-1865" fmla="*/ 2245684 w 3693484"/>
                <a:gd name="connsiteY11-1866" fmla="*/ 1609725 h 6791325"/>
                <a:gd name="connsiteX12-1867" fmla="*/ 2093284 w 3693484"/>
                <a:gd name="connsiteY12-1868" fmla="*/ 1495425 h 6791325"/>
                <a:gd name="connsiteX13-1869" fmla="*/ 2112334 w 3693484"/>
                <a:gd name="connsiteY13-1870" fmla="*/ 0 h 6791325"/>
                <a:gd name="connsiteX14-1871" fmla="*/ 1912309 w 3693484"/>
                <a:gd name="connsiteY14-1872" fmla="*/ 66675 h 6791325"/>
                <a:gd name="connsiteX15-1873" fmla="*/ 1845634 w 3693484"/>
                <a:gd name="connsiteY15-1874" fmla="*/ 1514475 h 6791325"/>
                <a:gd name="connsiteX16-1875" fmla="*/ 1688472 w 3693484"/>
                <a:gd name="connsiteY16-1876" fmla="*/ 1543049 h 6791325"/>
                <a:gd name="connsiteX17-1877" fmla="*/ 1593221 w 3693484"/>
                <a:gd name="connsiteY17-1878" fmla="*/ 323850 h 6791325"/>
                <a:gd name="connsiteX18-1879" fmla="*/ 1307472 w 3693484"/>
                <a:gd name="connsiteY18-1880" fmla="*/ 314325 h 6791325"/>
                <a:gd name="connsiteX19-1881" fmla="*/ 1312234 w 3693484"/>
                <a:gd name="connsiteY19-1882" fmla="*/ 1581150 h 6791325"/>
                <a:gd name="connsiteX20-1883" fmla="*/ 1259846 w 3693484"/>
                <a:gd name="connsiteY20-1884" fmla="*/ 1971675 h 6791325"/>
                <a:gd name="connsiteX21-1885" fmla="*/ 902659 w 3693484"/>
                <a:gd name="connsiteY21-1886" fmla="*/ 2247900 h 6791325"/>
                <a:gd name="connsiteX22-1887" fmla="*/ 207334 w 3693484"/>
                <a:gd name="connsiteY22-1888" fmla="*/ 1733550 h 6791325"/>
                <a:gd name="connsiteX23-1889" fmla="*/ 173996 w 3693484"/>
                <a:gd name="connsiteY23-1890" fmla="*/ 2038350 h 6791325"/>
                <a:gd name="connsiteX24-1891" fmla="*/ 731209 w 3693484"/>
                <a:gd name="connsiteY24-1892" fmla="*/ 2743200 h 6791325"/>
                <a:gd name="connsiteX25-1893" fmla="*/ 1359859 w 3693484"/>
                <a:gd name="connsiteY25-1894" fmla="*/ 3476625 h 6791325"/>
                <a:gd name="connsiteX26-1895" fmla="*/ 1578934 w 3693484"/>
                <a:gd name="connsiteY26-1896" fmla="*/ 4010025 h 6791325"/>
                <a:gd name="connsiteX27-1897" fmla="*/ 1969459 w 3693484"/>
                <a:gd name="connsiteY27-1898" fmla="*/ 6791325 h 6791325"/>
                <a:gd name="connsiteX0-1899" fmla="*/ 1969459 w 3693484"/>
                <a:gd name="connsiteY0-1900" fmla="*/ 6791325 h 6791325"/>
                <a:gd name="connsiteX1-1901" fmla="*/ 3693484 w 3693484"/>
                <a:gd name="connsiteY1-1902" fmla="*/ 6781800 h 6791325"/>
                <a:gd name="connsiteX2-1903" fmla="*/ 2636209 w 3693484"/>
                <a:gd name="connsiteY2-1904" fmla="*/ 3819525 h 6791325"/>
                <a:gd name="connsiteX3-1905" fmla="*/ 2512384 w 3693484"/>
                <a:gd name="connsiteY3-1906" fmla="*/ 3267075 h 6791325"/>
                <a:gd name="connsiteX4-1907" fmla="*/ 2874334 w 3693484"/>
                <a:gd name="connsiteY4-1908" fmla="*/ 2162175 h 6791325"/>
                <a:gd name="connsiteX5-1909" fmla="*/ 3512509 w 3693484"/>
                <a:gd name="connsiteY5-1910" fmla="*/ 1247775 h 6791325"/>
                <a:gd name="connsiteX6-1911" fmla="*/ 3331534 w 3693484"/>
                <a:gd name="connsiteY6-1912" fmla="*/ 1133475 h 6791325"/>
                <a:gd name="connsiteX7-1913" fmla="*/ 2664784 w 3693484"/>
                <a:gd name="connsiteY7-1914" fmla="*/ 1857375 h 6791325"/>
                <a:gd name="connsiteX8-1915" fmla="*/ 2493334 w 3693484"/>
                <a:gd name="connsiteY8-1916" fmla="*/ 1752600 h 6791325"/>
                <a:gd name="connsiteX9-1917" fmla="*/ 2893384 w 3693484"/>
                <a:gd name="connsiteY9-1918" fmla="*/ 390525 h 6791325"/>
                <a:gd name="connsiteX10-1919" fmla="*/ 2607634 w 3693484"/>
                <a:gd name="connsiteY10-1920" fmla="*/ 295275 h 6791325"/>
                <a:gd name="connsiteX11-1921" fmla="*/ 2245684 w 3693484"/>
                <a:gd name="connsiteY11-1922" fmla="*/ 1609725 h 6791325"/>
                <a:gd name="connsiteX12-1923" fmla="*/ 2093284 w 3693484"/>
                <a:gd name="connsiteY12-1924" fmla="*/ 1495425 h 6791325"/>
                <a:gd name="connsiteX13-1925" fmla="*/ 2112334 w 3693484"/>
                <a:gd name="connsiteY13-1926" fmla="*/ 0 h 6791325"/>
                <a:gd name="connsiteX14-1927" fmla="*/ 1912309 w 3693484"/>
                <a:gd name="connsiteY14-1928" fmla="*/ 66675 h 6791325"/>
                <a:gd name="connsiteX15-1929" fmla="*/ 1845634 w 3693484"/>
                <a:gd name="connsiteY15-1930" fmla="*/ 1514475 h 6791325"/>
                <a:gd name="connsiteX16-1931" fmla="*/ 1688472 w 3693484"/>
                <a:gd name="connsiteY16-1932" fmla="*/ 1543049 h 6791325"/>
                <a:gd name="connsiteX17-1933" fmla="*/ 1593221 w 3693484"/>
                <a:gd name="connsiteY17-1934" fmla="*/ 323850 h 6791325"/>
                <a:gd name="connsiteX18-1935" fmla="*/ 1307472 w 3693484"/>
                <a:gd name="connsiteY18-1936" fmla="*/ 314325 h 6791325"/>
                <a:gd name="connsiteX19-1937" fmla="*/ 1312234 w 3693484"/>
                <a:gd name="connsiteY19-1938" fmla="*/ 1581150 h 6791325"/>
                <a:gd name="connsiteX20-1939" fmla="*/ 1259846 w 3693484"/>
                <a:gd name="connsiteY20-1940" fmla="*/ 1971675 h 6791325"/>
                <a:gd name="connsiteX21-1941" fmla="*/ 902659 w 3693484"/>
                <a:gd name="connsiteY21-1942" fmla="*/ 2247900 h 6791325"/>
                <a:gd name="connsiteX22-1943" fmla="*/ 207334 w 3693484"/>
                <a:gd name="connsiteY22-1944" fmla="*/ 1733550 h 6791325"/>
                <a:gd name="connsiteX23-1945" fmla="*/ 173996 w 3693484"/>
                <a:gd name="connsiteY23-1946" fmla="*/ 2038350 h 6791325"/>
                <a:gd name="connsiteX24-1947" fmla="*/ 731209 w 3693484"/>
                <a:gd name="connsiteY24-1948" fmla="*/ 2743200 h 6791325"/>
                <a:gd name="connsiteX25-1949" fmla="*/ 1359859 w 3693484"/>
                <a:gd name="connsiteY25-1950" fmla="*/ 3476625 h 6791325"/>
                <a:gd name="connsiteX26-1951" fmla="*/ 1578934 w 3693484"/>
                <a:gd name="connsiteY26-1952" fmla="*/ 4010025 h 6791325"/>
                <a:gd name="connsiteX27-1953" fmla="*/ 1969459 w 3693484"/>
                <a:gd name="connsiteY27-1954" fmla="*/ 6791325 h 6791325"/>
                <a:gd name="connsiteX0-1955" fmla="*/ 1969459 w 3693484"/>
                <a:gd name="connsiteY0-1956" fmla="*/ 6791325 h 6791325"/>
                <a:gd name="connsiteX1-1957" fmla="*/ 3693484 w 3693484"/>
                <a:gd name="connsiteY1-1958" fmla="*/ 6781800 h 6791325"/>
                <a:gd name="connsiteX2-1959" fmla="*/ 2636209 w 3693484"/>
                <a:gd name="connsiteY2-1960" fmla="*/ 3819525 h 6791325"/>
                <a:gd name="connsiteX3-1961" fmla="*/ 2512384 w 3693484"/>
                <a:gd name="connsiteY3-1962" fmla="*/ 3267075 h 6791325"/>
                <a:gd name="connsiteX4-1963" fmla="*/ 2874334 w 3693484"/>
                <a:gd name="connsiteY4-1964" fmla="*/ 2162175 h 6791325"/>
                <a:gd name="connsiteX5-1965" fmla="*/ 3512509 w 3693484"/>
                <a:gd name="connsiteY5-1966" fmla="*/ 1247775 h 6791325"/>
                <a:gd name="connsiteX6-1967" fmla="*/ 3331534 w 3693484"/>
                <a:gd name="connsiteY6-1968" fmla="*/ 1133475 h 6791325"/>
                <a:gd name="connsiteX7-1969" fmla="*/ 2664784 w 3693484"/>
                <a:gd name="connsiteY7-1970" fmla="*/ 1857375 h 6791325"/>
                <a:gd name="connsiteX8-1971" fmla="*/ 2493334 w 3693484"/>
                <a:gd name="connsiteY8-1972" fmla="*/ 1752600 h 6791325"/>
                <a:gd name="connsiteX9-1973" fmla="*/ 2893384 w 3693484"/>
                <a:gd name="connsiteY9-1974" fmla="*/ 390525 h 6791325"/>
                <a:gd name="connsiteX10-1975" fmla="*/ 2607634 w 3693484"/>
                <a:gd name="connsiteY10-1976" fmla="*/ 295275 h 6791325"/>
                <a:gd name="connsiteX11-1977" fmla="*/ 2245684 w 3693484"/>
                <a:gd name="connsiteY11-1978" fmla="*/ 1609725 h 6791325"/>
                <a:gd name="connsiteX12-1979" fmla="*/ 2093284 w 3693484"/>
                <a:gd name="connsiteY12-1980" fmla="*/ 1495425 h 6791325"/>
                <a:gd name="connsiteX13-1981" fmla="*/ 2112334 w 3693484"/>
                <a:gd name="connsiteY13-1982" fmla="*/ 0 h 6791325"/>
                <a:gd name="connsiteX14-1983" fmla="*/ 1912309 w 3693484"/>
                <a:gd name="connsiteY14-1984" fmla="*/ 66675 h 6791325"/>
                <a:gd name="connsiteX15-1985" fmla="*/ 1798009 w 3693484"/>
                <a:gd name="connsiteY15-1986" fmla="*/ 1514475 h 6791325"/>
                <a:gd name="connsiteX16-1987" fmla="*/ 1688472 w 3693484"/>
                <a:gd name="connsiteY16-1988" fmla="*/ 1543049 h 6791325"/>
                <a:gd name="connsiteX17-1989" fmla="*/ 1593221 w 3693484"/>
                <a:gd name="connsiteY17-1990" fmla="*/ 323850 h 6791325"/>
                <a:gd name="connsiteX18-1991" fmla="*/ 1307472 w 3693484"/>
                <a:gd name="connsiteY18-1992" fmla="*/ 314325 h 6791325"/>
                <a:gd name="connsiteX19-1993" fmla="*/ 1312234 w 3693484"/>
                <a:gd name="connsiteY19-1994" fmla="*/ 1581150 h 6791325"/>
                <a:gd name="connsiteX20-1995" fmla="*/ 1259846 w 3693484"/>
                <a:gd name="connsiteY20-1996" fmla="*/ 1971675 h 6791325"/>
                <a:gd name="connsiteX21-1997" fmla="*/ 902659 w 3693484"/>
                <a:gd name="connsiteY21-1998" fmla="*/ 2247900 h 6791325"/>
                <a:gd name="connsiteX22-1999" fmla="*/ 207334 w 3693484"/>
                <a:gd name="connsiteY22-2000" fmla="*/ 1733550 h 6791325"/>
                <a:gd name="connsiteX23-2001" fmla="*/ 173996 w 3693484"/>
                <a:gd name="connsiteY23-2002" fmla="*/ 2038350 h 6791325"/>
                <a:gd name="connsiteX24-2003" fmla="*/ 731209 w 3693484"/>
                <a:gd name="connsiteY24-2004" fmla="*/ 2743200 h 6791325"/>
                <a:gd name="connsiteX25-2005" fmla="*/ 1359859 w 3693484"/>
                <a:gd name="connsiteY25-2006" fmla="*/ 3476625 h 6791325"/>
                <a:gd name="connsiteX26-2007" fmla="*/ 1578934 w 3693484"/>
                <a:gd name="connsiteY26-2008" fmla="*/ 4010025 h 6791325"/>
                <a:gd name="connsiteX27-2009" fmla="*/ 1969459 w 3693484"/>
                <a:gd name="connsiteY27-2010" fmla="*/ 6791325 h 6791325"/>
                <a:gd name="connsiteX0-2011" fmla="*/ 1969459 w 3693484"/>
                <a:gd name="connsiteY0-2012" fmla="*/ 6791325 h 6791325"/>
                <a:gd name="connsiteX1-2013" fmla="*/ 3693484 w 3693484"/>
                <a:gd name="connsiteY1-2014" fmla="*/ 6781800 h 6791325"/>
                <a:gd name="connsiteX2-2015" fmla="*/ 2636209 w 3693484"/>
                <a:gd name="connsiteY2-2016" fmla="*/ 3819525 h 6791325"/>
                <a:gd name="connsiteX3-2017" fmla="*/ 2512384 w 3693484"/>
                <a:gd name="connsiteY3-2018" fmla="*/ 3267075 h 6791325"/>
                <a:gd name="connsiteX4-2019" fmla="*/ 2874334 w 3693484"/>
                <a:gd name="connsiteY4-2020" fmla="*/ 2162175 h 6791325"/>
                <a:gd name="connsiteX5-2021" fmla="*/ 3512509 w 3693484"/>
                <a:gd name="connsiteY5-2022" fmla="*/ 1247775 h 6791325"/>
                <a:gd name="connsiteX6-2023" fmla="*/ 3331534 w 3693484"/>
                <a:gd name="connsiteY6-2024" fmla="*/ 1133475 h 6791325"/>
                <a:gd name="connsiteX7-2025" fmla="*/ 2664784 w 3693484"/>
                <a:gd name="connsiteY7-2026" fmla="*/ 1857375 h 6791325"/>
                <a:gd name="connsiteX8-2027" fmla="*/ 2493334 w 3693484"/>
                <a:gd name="connsiteY8-2028" fmla="*/ 1752600 h 6791325"/>
                <a:gd name="connsiteX9-2029" fmla="*/ 2893384 w 3693484"/>
                <a:gd name="connsiteY9-2030" fmla="*/ 390525 h 6791325"/>
                <a:gd name="connsiteX10-2031" fmla="*/ 2607634 w 3693484"/>
                <a:gd name="connsiteY10-2032" fmla="*/ 295275 h 6791325"/>
                <a:gd name="connsiteX11-2033" fmla="*/ 2245684 w 3693484"/>
                <a:gd name="connsiteY11-2034" fmla="*/ 1609725 h 6791325"/>
                <a:gd name="connsiteX12-2035" fmla="*/ 2093284 w 3693484"/>
                <a:gd name="connsiteY12-2036" fmla="*/ 1495425 h 6791325"/>
                <a:gd name="connsiteX13-2037" fmla="*/ 2112334 w 3693484"/>
                <a:gd name="connsiteY13-2038" fmla="*/ 0 h 6791325"/>
                <a:gd name="connsiteX14-2039" fmla="*/ 1912309 w 3693484"/>
                <a:gd name="connsiteY14-2040" fmla="*/ 66675 h 6791325"/>
                <a:gd name="connsiteX15-2041" fmla="*/ 1798009 w 3693484"/>
                <a:gd name="connsiteY15-2042" fmla="*/ 1514475 h 6791325"/>
                <a:gd name="connsiteX16-2043" fmla="*/ 1688472 w 3693484"/>
                <a:gd name="connsiteY16-2044" fmla="*/ 1543049 h 6791325"/>
                <a:gd name="connsiteX17-2045" fmla="*/ 1593221 w 3693484"/>
                <a:gd name="connsiteY17-2046" fmla="*/ 323850 h 6791325"/>
                <a:gd name="connsiteX18-2047" fmla="*/ 1307472 w 3693484"/>
                <a:gd name="connsiteY18-2048" fmla="*/ 314325 h 6791325"/>
                <a:gd name="connsiteX19-2049" fmla="*/ 1312234 w 3693484"/>
                <a:gd name="connsiteY19-2050" fmla="*/ 1581150 h 6791325"/>
                <a:gd name="connsiteX20-2051" fmla="*/ 1259846 w 3693484"/>
                <a:gd name="connsiteY20-2052" fmla="*/ 1971675 h 6791325"/>
                <a:gd name="connsiteX21-2053" fmla="*/ 902659 w 3693484"/>
                <a:gd name="connsiteY21-2054" fmla="*/ 2247900 h 6791325"/>
                <a:gd name="connsiteX22-2055" fmla="*/ 207334 w 3693484"/>
                <a:gd name="connsiteY22-2056" fmla="*/ 1733550 h 6791325"/>
                <a:gd name="connsiteX23-2057" fmla="*/ 173996 w 3693484"/>
                <a:gd name="connsiteY23-2058" fmla="*/ 2038350 h 6791325"/>
                <a:gd name="connsiteX24-2059" fmla="*/ 731209 w 3693484"/>
                <a:gd name="connsiteY24-2060" fmla="*/ 2743200 h 6791325"/>
                <a:gd name="connsiteX25-2061" fmla="*/ 1359859 w 3693484"/>
                <a:gd name="connsiteY25-2062" fmla="*/ 3476625 h 6791325"/>
                <a:gd name="connsiteX26-2063" fmla="*/ 1578934 w 3693484"/>
                <a:gd name="connsiteY26-2064" fmla="*/ 4010025 h 6791325"/>
                <a:gd name="connsiteX27-2065" fmla="*/ 1969459 w 3693484"/>
                <a:gd name="connsiteY27-2066" fmla="*/ 6791325 h 6791325"/>
                <a:gd name="connsiteX0-2067" fmla="*/ 1969459 w 3693484"/>
                <a:gd name="connsiteY0-2068" fmla="*/ 6791325 h 6791325"/>
                <a:gd name="connsiteX1-2069" fmla="*/ 3693484 w 3693484"/>
                <a:gd name="connsiteY1-2070" fmla="*/ 6781800 h 6791325"/>
                <a:gd name="connsiteX2-2071" fmla="*/ 2636209 w 3693484"/>
                <a:gd name="connsiteY2-2072" fmla="*/ 3819525 h 6791325"/>
                <a:gd name="connsiteX3-2073" fmla="*/ 2512384 w 3693484"/>
                <a:gd name="connsiteY3-2074" fmla="*/ 3267075 h 6791325"/>
                <a:gd name="connsiteX4-2075" fmla="*/ 2874334 w 3693484"/>
                <a:gd name="connsiteY4-2076" fmla="*/ 2162175 h 6791325"/>
                <a:gd name="connsiteX5-2077" fmla="*/ 3512509 w 3693484"/>
                <a:gd name="connsiteY5-2078" fmla="*/ 1247775 h 6791325"/>
                <a:gd name="connsiteX6-2079" fmla="*/ 3331534 w 3693484"/>
                <a:gd name="connsiteY6-2080" fmla="*/ 1133475 h 6791325"/>
                <a:gd name="connsiteX7-2081" fmla="*/ 2664784 w 3693484"/>
                <a:gd name="connsiteY7-2082" fmla="*/ 1857375 h 6791325"/>
                <a:gd name="connsiteX8-2083" fmla="*/ 2493334 w 3693484"/>
                <a:gd name="connsiteY8-2084" fmla="*/ 1752600 h 6791325"/>
                <a:gd name="connsiteX9-2085" fmla="*/ 2893384 w 3693484"/>
                <a:gd name="connsiteY9-2086" fmla="*/ 390525 h 6791325"/>
                <a:gd name="connsiteX10-2087" fmla="*/ 2607634 w 3693484"/>
                <a:gd name="connsiteY10-2088" fmla="*/ 295275 h 6791325"/>
                <a:gd name="connsiteX11-2089" fmla="*/ 2245684 w 3693484"/>
                <a:gd name="connsiteY11-2090" fmla="*/ 1609725 h 6791325"/>
                <a:gd name="connsiteX12-2091" fmla="*/ 2093284 w 3693484"/>
                <a:gd name="connsiteY12-2092" fmla="*/ 1495425 h 6791325"/>
                <a:gd name="connsiteX13-2093" fmla="*/ 2112334 w 3693484"/>
                <a:gd name="connsiteY13-2094" fmla="*/ 0 h 6791325"/>
                <a:gd name="connsiteX14-2095" fmla="*/ 1912309 w 3693484"/>
                <a:gd name="connsiteY14-2096" fmla="*/ 66675 h 6791325"/>
                <a:gd name="connsiteX15-2097" fmla="*/ 1798009 w 3693484"/>
                <a:gd name="connsiteY15-2098" fmla="*/ 1514475 h 6791325"/>
                <a:gd name="connsiteX16-2099" fmla="*/ 1688472 w 3693484"/>
                <a:gd name="connsiteY16-2100" fmla="*/ 1543049 h 6791325"/>
                <a:gd name="connsiteX17-2101" fmla="*/ 1593221 w 3693484"/>
                <a:gd name="connsiteY17-2102" fmla="*/ 323850 h 6791325"/>
                <a:gd name="connsiteX18-2103" fmla="*/ 1307472 w 3693484"/>
                <a:gd name="connsiteY18-2104" fmla="*/ 314325 h 6791325"/>
                <a:gd name="connsiteX19-2105" fmla="*/ 1312234 w 3693484"/>
                <a:gd name="connsiteY19-2106" fmla="*/ 1581150 h 6791325"/>
                <a:gd name="connsiteX20-2107" fmla="*/ 1259846 w 3693484"/>
                <a:gd name="connsiteY20-2108" fmla="*/ 1971675 h 6791325"/>
                <a:gd name="connsiteX21-2109" fmla="*/ 902659 w 3693484"/>
                <a:gd name="connsiteY21-2110" fmla="*/ 2247900 h 6791325"/>
                <a:gd name="connsiteX22-2111" fmla="*/ 207334 w 3693484"/>
                <a:gd name="connsiteY22-2112" fmla="*/ 1733550 h 6791325"/>
                <a:gd name="connsiteX23-2113" fmla="*/ 173996 w 3693484"/>
                <a:gd name="connsiteY23-2114" fmla="*/ 2038350 h 6791325"/>
                <a:gd name="connsiteX24-2115" fmla="*/ 731209 w 3693484"/>
                <a:gd name="connsiteY24-2116" fmla="*/ 2743200 h 6791325"/>
                <a:gd name="connsiteX25-2117" fmla="*/ 1359859 w 3693484"/>
                <a:gd name="connsiteY25-2118" fmla="*/ 3476625 h 6791325"/>
                <a:gd name="connsiteX26-2119" fmla="*/ 1578934 w 3693484"/>
                <a:gd name="connsiteY26-2120" fmla="*/ 4010025 h 6791325"/>
                <a:gd name="connsiteX27-2121" fmla="*/ 1969459 w 3693484"/>
                <a:gd name="connsiteY27-2122" fmla="*/ 6791325 h 6791325"/>
                <a:gd name="connsiteX0-2123" fmla="*/ 1969459 w 3693484"/>
                <a:gd name="connsiteY0-2124" fmla="*/ 6791325 h 6791325"/>
                <a:gd name="connsiteX1-2125" fmla="*/ 3693484 w 3693484"/>
                <a:gd name="connsiteY1-2126" fmla="*/ 6781800 h 6791325"/>
                <a:gd name="connsiteX2-2127" fmla="*/ 2636209 w 3693484"/>
                <a:gd name="connsiteY2-2128" fmla="*/ 3819525 h 6791325"/>
                <a:gd name="connsiteX3-2129" fmla="*/ 2512384 w 3693484"/>
                <a:gd name="connsiteY3-2130" fmla="*/ 3267075 h 6791325"/>
                <a:gd name="connsiteX4-2131" fmla="*/ 2874334 w 3693484"/>
                <a:gd name="connsiteY4-2132" fmla="*/ 2162175 h 6791325"/>
                <a:gd name="connsiteX5-2133" fmla="*/ 3512509 w 3693484"/>
                <a:gd name="connsiteY5-2134" fmla="*/ 1247775 h 6791325"/>
                <a:gd name="connsiteX6-2135" fmla="*/ 3331534 w 3693484"/>
                <a:gd name="connsiteY6-2136" fmla="*/ 1133475 h 6791325"/>
                <a:gd name="connsiteX7-2137" fmla="*/ 2664784 w 3693484"/>
                <a:gd name="connsiteY7-2138" fmla="*/ 1857375 h 6791325"/>
                <a:gd name="connsiteX8-2139" fmla="*/ 2493334 w 3693484"/>
                <a:gd name="connsiteY8-2140" fmla="*/ 1752600 h 6791325"/>
                <a:gd name="connsiteX9-2141" fmla="*/ 2893384 w 3693484"/>
                <a:gd name="connsiteY9-2142" fmla="*/ 390525 h 6791325"/>
                <a:gd name="connsiteX10-2143" fmla="*/ 2607634 w 3693484"/>
                <a:gd name="connsiteY10-2144" fmla="*/ 295275 h 6791325"/>
                <a:gd name="connsiteX11-2145" fmla="*/ 2245684 w 3693484"/>
                <a:gd name="connsiteY11-2146" fmla="*/ 1609725 h 6791325"/>
                <a:gd name="connsiteX12-2147" fmla="*/ 2093284 w 3693484"/>
                <a:gd name="connsiteY12-2148" fmla="*/ 1495425 h 6791325"/>
                <a:gd name="connsiteX13-2149" fmla="*/ 2112334 w 3693484"/>
                <a:gd name="connsiteY13-2150" fmla="*/ 0 h 6791325"/>
                <a:gd name="connsiteX14-2151" fmla="*/ 1912309 w 3693484"/>
                <a:gd name="connsiteY14-2152" fmla="*/ 66675 h 6791325"/>
                <a:gd name="connsiteX15-2153" fmla="*/ 1798009 w 3693484"/>
                <a:gd name="connsiteY15-2154" fmla="*/ 1514475 h 6791325"/>
                <a:gd name="connsiteX16-2155" fmla="*/ 1674184 w 3693484"/>
                <a:gd name="connsiteY16-2156" fmla="*/ 1504949 h 6791325"/>
                <a:gd name="connsiteX17-2157" fmla="*/ 1593221 w 3693484"/>
                <a:gd name="connsiteY17-2158" fmla="*/ 323850 h 6791325"/>
                <a:gd name="connsiteX18-2159" fmla="*/ 1307472 w 3693484"/>
                <a:gd name="connsiteY18-2160" fmla="*/ 314325 h 6791325"/>
                <a:gd name="connsiteX19-2161" fmla="*/ 1312234 w 3693484"/>
                <a:gd name="connsiteY19-2162" fmla="*/ 1581150 h 6791325"/>
                <a:gd name="connsiteX20-2163" fmla="*/ 1259846 w 3693484"/>
                <a:gd name="connsiteY20-2164" fmla="*/ 1971675 h 6791325"/>
                <a:gd name="connsiteX21-2165" fmla="*/ 902659 w 3693484"/>
                <a:gd name="connsiteY21-2166" fmla="*/ 2247900 h 6791325"/>
                <a:gd name="connsiteX22-2167" fmla="*/ 207334 w 3693484"/>
                <a:gd name="connsiteY22-2168" fmla="*/ 1733550 h 6791325"/>
                <a:gd name="connsiteX23-2169" fmla="*/ 173996 w 3693484"/>
                <a:gd name="connsiteY23-2170" fmla="*/ 2038350 h 6791325"/>
                <a:gd name="connsiteX24-2171" fmla="*/ 731209 w 3693484"/>
                <a:gd name="connsiteY24-2172" fmla="*/ 2743200 h 6791325"/>
                <a:gd name="connsiteX25-2173" fmla="*/ 1359859 w 3693484"/>
                <a:gd name="connsiteY25-2174" fmla="*/ 3476625 h 6791325"/>
                <a:gd name="connsiteX26-2175" fmla="*/ 1578934 w 3693484"/>
                <a:gd name="connsiteY26-2176" fmla="*/ 4010025 h 6791325"/>
                <a:gd name="connsiteX27-2177" fmla="*/ 1969459 w 3693484"/>
                <a:gd name="connsiteY27-2178" fmla="*/ 6791325 h 6791325"/>
                <a:gd name="connsiteX0-2179" fmla="*/ 1969459 w 3693484"/>
                <a:gd name="connsiteY0-2180" fmla="*/ 6791325 h 6791325"/>
                <a:gd name="connsiteX1-2181" fmla="*/ 3693484 w 3693484"/>
                <a:gd name="connsiteY1-2182" fmla="*/ 6781800 h 6791325"/>
                <a:gd name="connsiteX2-2183" fmla="*/ 2636209 w 3693484"/>
                <a:gd name="connsiteY2-2184" fmla="*/ 3819525 h 6791325"/>
                <a:gd name="connsiteX3-2185" fmla="*/ 2512384 w 3693484"/>
                <a:gd name="connsiteY3-2186" fmla="*/ 3267075 h 6791325"/>
                <a:gd name="connsiteX4-2187" fmla="*/ 2874334 w 3693484"/>
                <a:gd name="connsiteY4-2188" fmla="*/ 2162175 h 6791325"/>
                <a:gd name="connsiteX5-2189" fmla="*/ 3512509 w 3693484"/>
                <a:gd name="connsiteY5-2190" fmla="*/ 1247775 h 6791325"/>
                <a:gd name="connsiteX6-2191" fmla="*/ 3331534 w 3693484"/>
                <a:gd name="connsiteY6-2192" fmla="*/ 1133475 h 6791325"/>
                <a:gd name="connsiteX7-2193" fmla="*/ 2664784 w 3693484"/>
                <a:gd name="connsiteY7-2194" fmla="*/ 1857375 h 6791325"/>
                <a:gd name="connsiteX8-2195" fmla="*/ 2493334 w 3693484"/>
                <a:gd name="connsiteY8-2196" fmla="*/ 1752600 h 6791325"/>
                <a:gd name="connsiteX9-2197" fmla="*/ 2893384 w 3693484"/>
                <a:gd name="connsiteY9-2198" fmla="*/ 390525 h 6791325"/>
                <a:gd name="connsiteX10-2199" fmla="*/ 2607634 w 3693484"/>
                <a:gd name="connsiteY10-2200" fmla="*/ 295275 h 6791325"/>
                <a:gd name="connsiteX11-2201" fmla="*/ 2245684 w 3693484"/>
                <a:gd name="connsiteY11-2202" fmla="*/ 1609725 h 6791325"/>
                <a:gd name="connsiteX12-2203" fmla="*/ 2093284 w 3693484"/>
                <a:gd name="connsiteY12-2204" fmla="*/ 1495425 h 6791325"/>
                <a:gd name="connsiteX13-2205" fmla="*/ 2112334 w 3693484"/>
                <a:gd name="connsiteY13-2206" fmla="*/ 0 h 6791325"/>
                <a:gd name="connsiteX14-2207" fmla="*/ 1912309 w 3693484"/>
                <a:gd name="connsiteY14-2208" fmla="*/ 66675 h 6791325"/>
                <a:gd name="connsiteX15-2209" fmla="*/ 1798009 w 3693484"/>
                <a:gd name="connsiteY15-2210" fmla="*/ 1500188 h 6791325"/>
                <a:gd name="connsiteX16-2211" fmla="*/ 1674184 w 3693484"/>
                <a:gd name="connsiteY16-2212" fmla="*/ 1504949 h 6791325"/>
                <a:gd name="connsiteX17-2213" fmla="*/ 1593221 w 3693484"/>
                <a:gd name="connsiteY17-2214" fmla="*/ 323850 h 6791325"/>
                <a:gd name="connsiteX18-2215" fmla="*/ 1307472 w 3693484"/>
                <a:gd name="connsiteY18-2216" fmla="*/ 314325 h 6791325"/>
                <a:gd name="connsiteX19-2217" fmla="*/ 1312234 w 3693484"/>
                <a:gd name="connsiteY19-2218" fmla="*/ 1581150 h 6791325"/>
                <a:gd name="connsiteX20-2219" fmla="*/ 1259846 w 3693484"/>
                <a:gd name="connsiteY20-2220" fmla="*/ 1971675 h 6791325"/>
                <a:gd name="connsiteX21-2221" fmla="*/ 902659 w 3693484"/>
                <a:gd name="connsiteY21-2222" fmla="*/ 2247900 h 6791325"/>
                <a:gd name="connsiteX22-2223" fmla="*/ 207334 w 3693484"/>
                <a:gd name="connsiteY22-2224" fmla="*/ 1733550 h 6791325"/>
                <a:gd name="connsiteX23-2225" fmla="*/ 173996 w 3693484"/>
                <a:gd name="connsiteY23-2226" fmla="*/ 2038350 h 6791325"/>
                <a:gd name="connsiteX24-2227" fmla="*/ 731209 w 3693484"/>
                <a:gd name="connsiteY24-2228" fmla="*/ 2743200 h 6791325"/>
                <a:gd name="connsiteX25-2229" fmla="*/ 1359859 w 3693484"/>
                <a:gd name="connsiteY25-2230" fmla="*/ 3476625 h 6791325"/>
                <a:gd name="connsiteX26-2231" fmla="*/ 1578934 w 3693484"/>
                <a:gd name="connsiteY26-2232" fmla="*/ 4010025 h 6791325"/>
                <a:gd name="connsiteX27-2233" fmla="*/ 1969459 w 3693484"/>
                <a:gd name="connsiteY27-2234" fmla="*/ 6791325 h 6791325"/>
                <a:gd name="connsiteX0-2235" fmla="*/ 1969459 w 3693484"/>
                <a:gd name="connsiteY0-2236" fmla="*/ 6791325 h 6791325"/>
                <a:gd name="connsiteX1-2237" fmla="*/ 3693484 w 3693484"/>
                <a:gd name="connsiteY1-2238" fmla="*/ 6781800 h 6791325"/>
                <a:gd name="connsiteX2-2239" fmla="*/ 2636209 w 3693484"/>
                <a:gd name="connsiteY2-2240" fmla="*/ 3819525 h 6791325"/>
                <a:gd name="connsiteX3-2241" fmla="*/ 2512384 w 3693484"/>
                <a:gd name="connsiteY3-2242" fmla="*/ 3267075 h 6791325"/>
                <a:gd name="connsiteX4-2243" fmla="*/ 2874334 w 3693484"/>
                <a:gd name="connsiteY4-2244" fmla="*/ 2162175 h 6791325"/>
                <a:gd name="connsiteX5-2245" fmla="*/ 3512509 w 3693484"/>
                <a:gd name="connsiteY5-2246" fmla="*/ 1247775 h 6791325"/>
                <a:gd name="connsiteX6-2247" fmla="*/ 3331534 w 3693484"/>
                <a:gd name="connsiteY6-2248" fmla="*/ 1133475 h 6791325"/>
                <a:gd name="connsiteX7-2249" fmla="*/ 2664784 w 3693484"/>
                <a:gd name="connsiteY7-2250" fmla="*/ 1857375 h 6791325"/>
                <a:gd name="connsiteX8-2251" fmla="*/ 2493334 w 3693484"/>
                <a:gd name="connsiteY8-2252" fmla="*/ 1752600 h 6791325"/>
                <a:gd name="connsiteX9-2253" fmla="*/ 2893384 w 3693484"/>
                <a:gd name="connsiteY9-2254" fmla="*/ 390525 h 6791325"/>
                <a:gd name="connsiteX10-2255" fmla="*/ 2607634 w 3693484"/>
                <a:gd name="connsiteY10-2256" fmla="*/ 295275 h 6791325"/>
                <a:gd name="connsiteX11-2257" fmla="*/ 2245684 w 3693484"/>
                <a:gd name="connsiteY11-2258" fmla="*/ 1609725 h 6791325"/>
                <a:gd name="connsiteX12-2259" fmla="*/ 2093284 w 3693484"/>
                <a:gd name="connsiteY12-2260" fmla="*/ 1495425 h 6791325"/>
                <a:gd name="connsiteX13-2261" fmla="*/ 2112334 w 3693484"/>
                <a:gd name="connsiteY13-2262" fmla="*/ 0 h 6791325"/>
                <a:gd name="connsiteX14-2263" fmla="*/ 1912309 w 3693484"/>
                <a:gd name="connsiteY14-2264" fmla="*/ 66675 h 6791325"/>
                <a:gd name="connsiteX15-2265" fmla="*/ 1798009 w 3693484"/>
                <a:gd name="connsiteY15-2266" fmla="*/ 1500188 h 6791325"/>
                <a:gd name="connsiteX16-2267" fmla="*/ 1674184 w 3693484"/>
                <a:gd name="connsiteY16-2268" fmla="*/ 1504949 h 6791325"/>
                <a:gd name="connsiteX17-2269" fmla="*/ 1593221 w 3693484"/>
                <a:gd name="connsiteY17-2270" fmla="*/ 323850 h 6791325"/>
                <a:gd name="connsiteX18-2271" fmla="*/ 1307472 w 3693484"/>
                <a:gd name="connsiteY18-2272" fmla="*/ 314325 h 6791325"/>
                <a:gd name="connsiteX19-2273" fmla="*/ 1312234 w 3693484"/>
                <a:gd name="connsiteY19-2274" fmla="*/ 1581150 h 6791325"/>
                <a:gd name="connsiteX20-2275" fmla="*/ 1259846 w 3693484"/>
                <a:gd name="connsiteY20-2276" fmla="*/ 1971675 h 6791325"/>
                <a:gd name="connsiteX21-2277" fmla="*/ 902659 w 3693484"/>
                <a:gd name="connsiteY21-2278" fmla="*/ 2247900 h 6791325"/>
                <a:gd name="connsiteX22-2279" fmla="*/ 207334 w 3693484"/>
                <a:gd name="connsiteY22-2280" fmla="*/ 1733550 h 6791325"/>
                <a:gd name="connsiteX23-2281" fmla="*/ 173996 w 3693484"/>
                <a:gd name="connsiteY23-2282" fmla="*/ 2038350 h 6791325"/>
                <a:gd name="connsiteX24-2283" fmla="*/ 731209 w 3693484"/>
                <a:gd name="connsiteY24-2284" fmla="*/ 2743200 h 6791325"/>
                <a:gd name="connsiteX25-2285" fmla="*/ 1359859 w 3693484"/>
                <a:gd name="connsiteY25-2286" fmla="*/ 3476625 h 6791325"/>
                <a:gd name="connsiteX26-2287" fmla="*/ 1578934 w 3693484"/>
                <a:gd name="connsiteY26-2288" fmla="*/ 4010025 h 6791325"/>
                <a:gd name="connsiteX27-2289" fmla="*/ 1969459 w 3693484"/>
                <a:gd name="connsiteY27-2290" fmla="*/ 6791325 h 6791325"/>
                <a:gd name="connsiteX0-2291" fmla="*/ 1969459 w 3693484"/>
                <a:gd name="connsiteY0-2292" fmla="*/ 6791325 h 6791325"/>
                <a:gd name="connsiteX1-2293" fmla="*/ 3693484 w 3693484"/>
                <a:gd name="connsiteY1-2294" fmla="*/ 6781800 h 6791325"/>
                <a:gd name="connsiteX2-2295" fmla="*/ 2636209 w 3693484"/>
                <a:gd name="connsiteY2-2296" fmla="*/ 3819525 h 6791325"/>
                <a:gd name="connsiteX3-2297" fmla="*/ 2512384 w 3693484"/>
                <a:gd name="connsiteY3-2298" fmla="*/ 3267075 h 6791325"/>
                <a:gd name="connsiteX4-2299" fmla="*/ 2874334 w 3693484"/>
                <a:gd name="connsiteY4-2300" fmla="*/ 2162175 h 6791325"/>
                <a:gd name="connsiteX5-2301" fmla="*/ 3512509 w 3693484"/>
                <a:gd name="connsiteY5-2302" fmla="*/ 1247775 h 6791325"/>
                <a:gd name="connsiteX6-2303" fmla="*/ 3331534 w 3693484"/>
                <a:gd name="connsiteY6-2304" fmla="*/ 1133475 h 6791325"/>
                <a:gd name="connsiteX7-2305" fmla="*/ 2664784 w 3693484"/>
                <a:gd name="connsiteY7-2306" fmla="*/ 1857375 h 6791325"/>
                <a:gd name="connsiteX8-2307" fmla="*/ 2493334 w 3693484"/>
                <a:gd name="connsiteY8-2308" fmla="*/ 1752600 h 6791325"/>
                <a:gd name="connsiteX9-2309" fmla="*/ 2893384 w 3693484"/>
                <a:gd name="connsiteY9-2310" fmla="*/ 390525 h 6791325"/>
                <a:gd name="connsiteX10-2311" fmla="*/ 2607634 w 3693484"/>
                <a:gd name="connsiteY10-2312" fmla="*/ 295275 h 6791325"/>
                <a:gd name="connsiteX11-2313" fmla="*/ 2245684 w 3693484"/>
                <a:gd name="connsiteY11-2314" fmla="*/ 1609725 h 6791325"/>
                <a:gd name="connsiteX12-2315" fmla="*/ 2093284 w 3693484"/>
                <a:gd name="connsiteY12-2316" fmla="*/ 1495425 h 6791325"/>
                <a:gd name="connsiteX13-2317" fmla="*/ 2112334 w 3693484"/>
                <a:gd name="connsiteY13-2318" fmla="*/ 0 h 6791325"/>
                <a:gd name="connsiteX14-2319" fmla="*/ 1912309 w 3693484"/>
                <a:gd name="connsiteY14-2320" fmla="*/ 66675 h 6791325"/>
                <a:gd name="connsiteX15-2321" fmla="*/ 1798009 w 3693484"/>
                <a:gd name="connsiteY15-2322" fmla="*/ 1500188 h 6791325"/>
                <a:gd name="connsiteX16-2323" fmla="*/ 1674184 w 3693484"/>
                <a:gd name="connsiteY16-2324" fmla="*/ 1504949 h 6791325"/>
                <a:gd name="connsiteX17-2325" fmla="*/ 1593221 w 3693484"/>
                <a:gd name="connsiteY17-2326" fmla="*/ 323850 h 6791325"/>
                <a:gd name="connsiteX18-2327" fmla="*/ 1307472 w 3693484"/>
                <a:gd name="connsiteY18-2328" fmla="*/ 314325 h 6791325"/>
                <a:gd name="connsiteX19-2329" fmla="*/ 1312234 w 3693484"/>
                <a:gd name="connsiteY19-2330" fmla="*/ 1581150 h 6791325"/>
                <a:gd name="connsiteX20-2331" fmla="*/ 1259846 w 3693484"/>
                <a:gd name="connsiteY20-2332" fmla="*/ 1971675 h 6791325"/>
                <a:gd name="connsiteX21-2333" fmla="*/ 902659 w 3693484"/>
                <a:gd name="connsiteY21-2334" fmla="*/ 2247900 h 6791325"/>
                <a:gd name="connsiteX22-2335" fmla="*/ 207334 w 3693484"/>
                <a:gd name="connsiteY22-2336" fmla="*/ 1733550 h 6791325"/>
                <a:gd name="connsiteX23-2337" fmla="*/ 173996 w 3693484"/>
                <a:gd name="connsiteY23-2338" fmla="*/ 2038350 h 6791325"/>
                <a:gd name="connsiteX24-2339" fmla="*/ 731209 w 3693484"/>
                <a:gd name="connsiteY24-2340" fmla="*/ 2743200 h 6791325"/>
                <a:gd name="connsiteX25-2341" fmla="*/ 1359859 w 3693484"/>
                <a:gd name="connsiteY25-2342" fmla="*/ 3476625 h 6791325"/>
                <a:gd name="connsiteX26-2343" fmla="*/ 1578934 w 3693484"/>
                <a:gd name="connsiteY26-2344" fmla="*/ 4010025 h 6791325"/>
                <a:gd name="connsiteX27-2345" fmla="*/ 1969459 w 3693484"/>
                <a:gd name="connsiteY27-2346" fmla="*/ 6791325 h 6791325"/>
                <a:gd name="connsiteX0-2347" fmla="*/ 1969459 w 3693484"/>
                <a:gd name="connsiteY0-2348" fmla="*/ 6791325 h 6791325"/>
                <a:gd name="connsiteX1-2349" fmla="*/ 3693484 w 3693484"/>
                <a:gd name="connsiteY1-2350" fmla="*/ 6781800 h 6791325"/>
                <a:gd name="connsiteX2-2351" fmla="*/ 2636209 w 3693484"/>
                <a:gd name="connsiteY2-2352" fmla="*/ 3819525 h 6791325"/>
                <a:gd name="connsiteX3-2353" fmla="*/ 2512384 w 3693484"/>
                <a:gd name="connsiteY3-2354" fmla="*/ 3267075 h 6791325"/>
                <a:gd name="connsiteX4-2355" fmla="*/ 2874334 w 3693484"/>
                <a:gd name="connsiteY4-2356" fmla="*/ 2162175 h 6791325"/>
                <a:gd name="connsiteX5-2357" fmla="*/ 3512509 w 3693484"/>
                <a:gd name="connsiteY5-2358" fmla="*/ 1247775 h 6791325"/>
                <a:gd name="connsiteX6-2359" fmla="*/ 3331534 w 3693484"/>
                <a:gd name="connsiteY6-2360" fmla="*/ 1133475 h 6791325"/>
                <a:gd name="connsiteX7-2361" fmla="*/ 2664784 w 3693484"/>
                <a:gd name="connsiteY7-2362" fmla="*/ 1857375 h 6791325"/>
                <a:gd name="connsiteX8-2363" fmla="*/ 2493334 w 3693484"/>
                <a:gd name="connsiteY8-2364" fmla="*/ 1752600 h 6791325"/>
                <a:gd name="connsiteX9-2365" fmla="*/ 2893384 w 3693484"/>
                <a:gd name="connsiteY9-2366" fmla="*/ 390525 h 6791325"/>
                <a:gd name="connsiteX10-2367" fmla="*/ 2607634 w 3693484"/>
                <a:gd name="connsiteY10-2368" fmla="*/ 295275 h 6791325"/>
                <a:gd name="connsiteX11-2369" fmla="*/ 2245684 w 3693484"/>
                <a:gd name="connsiteY11-2370" fmla="*/ 1609725 h 6791325"/>
                <a:gd name="connsiteX12-2371" fmla="*/ 2093284 w 3693484"/>
                <a:gd name="connsiteY12-2372" fmla="*/ 1495425 h 6791325"/>
                <a:gd name="connsiteX13-2373" fmla="*/ 2112334 w 3693484"/>
                <a:gd name="connsiteY13-2374" fmla="*/ 0 h 6791325"/>
                <a:gd name="connsiteX14-2375" fmla="*/ 1912309 w 3693484"/>
                <a:gd name="connsiteY14-2376" fmla="*/ 66675 h 6791325"/>
                <a:gd name="connsiteX15-2377" fmla="*/ 1798009 w 3693484"/>
                <a:gd name="connsiteY15-2378" fmla="*/ 1500188 h 6791325"/>
                <a:gd name="connsiteX16-2379" fmla="*/ 1674184 w 3693484"/>
                <a:gd name="connsiteY16-2380" fmla="*/ 1504949 h 6791325"/>
                <a:gd name="connsiteX17-2381" fmla="*/ 1593221 w 3693484"/>
                <a:gd name="connsiteY17-2382" fmla="*/ 323850 h 6791325"/>
                <a:gd name="connsiteX18-2383" fmla="*/ 1307472 w 3693484"/>
                <a:gd name="connsiteY18-2384" fmla="*/ 314325 h 6791325"/>
                <a:gd name="connsiteX19-2385" fmla="*/ 1312234 w 3693484"/>
                <a:gd name="connsiteY19-2386" fmla="*/ 1581150 h 6791325"/>
                <a:gd name="connsiteX20-2387" fmla="*/ 1259846 w 3693484"/>
                <a:gd name="connsiteY20-2388" fmla="*/ 1971675 h 6791325"/>
                <a:gd name="connsiteX21-2389" fmla="*/ 902659 w 3693484"/>
                <a:gd name="connsiteY21-2390" fmla="*/ 2247900 h 6791325"/>
                <a:gd name="connsiteX22-2391" fmla="*/ 207334 w 3693484"/>
                <a:gd name="connsiteY22-2392" fmla="*/ 1733550 h 6791325"/>
                <a:gd name="connsiteX23-2393" fmla="*/ 173996 w 3693484"/>
                <a:gd name="connsiteY23-2394" fmla="*/ 2038350 h 6791325"/>
                <a:gd name="connsiteX24-2395" fmla="*/ 731209 w 3693484"/>
                <a:gd name="connsiteY24-2396" fmla="*/ 2743200 h 6791325"/>
                <a:gd name="connsiteX25-2397" fmla="*/ 1359859 w 3693484"/>
                <a:gd name="connsiteY25-2398" fmla="*/ 3476625 h 6791325"/>
                <a:gd name="connsiteX26-2399" fmla="*/ 1578934 w 3693484"/>
                <a:gd name="connsiteY26-2400" fmla="*/ 4010025 h 6791325"/>
                <a:gd name="connsiteX27-2401" fmla="*/ 1969459 w 3693484"/>
                <a:gd name="connsiteY27-2402" fmla="*/ 6791325 h 6791325"/>
                <a:gd name="connsiteX0-2403" fmla="*/ 1969459 w 3693484"/>
                <a:gd name="connsiteY0-2404" fmla="*/ 6791325 h 6791325"/>
                <a:gd name="connsiteX1-2405" fmla="*/ 3693484 w 3693484"/>
                <a:gd name="connsiteY1-2406" fmla="*/ 6781800 h 6791325"/>
                <a:gd name="connsiteX2-2407" fmla="*/ 2636209 w 3693484"/>
                <a:gd name="connsiteY2-2408" fmla="*/ 3819525 h 6791325"/>
                <a:gd name="connsiteX3-2409" fmla="*/ 2512384 w 3693484"/>
                <a:gd name="connsiteY3-2410" fmla="*/ 3267075 h 6791325"/>
                <a:gd name="connsiteX4-2411" fmla="*/ 2874334 w 3693484"/>
                <a:gd name="connsiteY4-2412" fmla="*/ 2162175 h 6791325"/>
                <a:gd name="connsiteX5-2413" fmla="*/ 3512509 w 3693484"/>
                <a:gd name="connsiteY5-2414" fmla="*/ 1247775 h 6791325"/>
                <a:gd name="connsiteX6-2415" fmla="*/ 3331534 w 3693484"/>
                <a:gd name="connsiteY6-2416" fmla="*/ 1133475 h 6791325"/>
                <a:gd name="connsiteX7-2417" fmla="*/ 2664784 w 3693484"/>
                <a:gd name="connsiteY7-2418" fmla="*/ 1857375 h 6791325"/>
                <a:gd name="connsiteX8-2419" fmla="*/ 2493334 w 3693484"/>
                <a:gd name="connsiteY8-2420" fmla="*/ 1752600 h 6791325"/>
                <a:gd name="connsiteX9-2421" fmla="*/ 2893384 w 3693484"/>
                <a:gd name="connsiteY9-2422" fmla="*/ 390525 h 6791325"/>
                <a:gd name="connsiteX10-2423" fmla="*/ 2607634 w 3693484"/>
                <a:gd name="connsiteY10-2424" fmla="*/ 295275 h 6791325"/>
                <a:gd name="connsiteX11-2425" fmla="*/ 2245684 w 3693484"/>
                <a:gd name="connsiteY11-2426" fmla="*/ 1609725 h 6791325"/>
                <a:gd name="connsiteX12-2427" fmla="*/ 2093284 w 3693484"/>
                <a:gd name="connsiteY12-2428" fmla="*/ 1495425 h 6791325"/>
                <a:gd name="connsiteX13-2429" fmla="*/ 2112334 w 3693484"/>
                <a:gd name="connsiteY13-2430" fmla="*/ 0 h 6791325"/>
                <a:gd name="connsiteX14-2431" fmla="*/ 1912309 w 3693484"/>
                <a:gd name="connsiteY14-2432" fmla="*/ 66675 h 6791325"/>
                <a:gd name="connsiteX15-2433" fmla="*/ 1798009 w 3693484"/>
                <a:gd name="connsiteY15-2434" fmla="*/ 1500188 h 6791325"/>
                <a:gd name="connsiteX16-2435" fmla="*/ 1674184 w 3693484"/>
                <a:gd name="connsiteY16-2436" fmla="*/ 1504949 h 6791325"/>
                <a:gd name="connsiteX17-2437" fmla="*/ 1593221 w 3693484"/>
                <a:gd name="connsiteY17-2438" fmla="*/ 323850 h 6791325"/>
                <a:gd name="connsiteX18-2439" fmla="*/ 1307472 w 3693484"/>
                <a:gd name="connsiteY18-2440" fmla="*/ 314325 h 6791325"/>
                <a:gd name="connsiteX19-2441" fmla="*/ 1312234 w 3693484"/>
                <a:gd name="connsiteY19-2442" fmla="*/ 1581150 h 6791325"/>
                <a:gd name="connsiteX20-2443" fmla="*/ 1259846 w 3693484"/>
                <a:gd name="connsiteY20-2444" fmla="*/ 1971675 h 6791325"/>
                <a:gd name="connsiteX21-2445" fmla="*/ 902659 w 3693484"/>
                <a:gd name="connsiteY21-2446" fmla="*/ 2247900 h 6791325"/>
                <a:gd name="connsiteX22-2447" fmla="*/ 207334 w 3693484"/>
                <a:gd name="connsiteY22-2448" fmla="*/ 1733550 h 6791325"/>
                <a:gd name="connsiteX23-2449" fmla="*/ 173996 w 3693484"/>
                <a:gd name="connsiteY23-2450" fmla="*/ 2038350 h 6791325"/>
                <a:gd name="connsiteX24-2451" fmla="*/ 731209 w 3693484"/>
                <a:gd name="connsiteY24-2452" fmla="*/ 2743200 h 6791325"/>
                <a:gd name="connsiteX25-2453" fmla="*/ 1359859 w 3693484"/>
                <a:gd name="connsiteY25-2454" fmla="*/ 3476625 h 6791325"/>
                <a:gd name="connsiteX26-2455" fmla="*/ 1578934 w 3693484"/>
                <a:gd name="connsiteY26-2456" fmla="*/ 4010025 h 6791325"/>
                <a:gd name="connsiteX27-2457" fmla="*/ 1969459 w 3693484"/>
                <a:gd name="connsiteY27-2458" fmla="*/ 6791325 h 6791325"/>
                <a:gd name="connsiteX0-2459" fmla="*/ 1969459 w 3693484"/>
                <a:gd name="connsiteY0-2460" fmla="*/ 6791325 h 6791325"/>
                <a:gd name="connsiteX1-2461" fmla="*/ 3693484 w 3693484"/>
                <a:gd name="connsiteY1-2462" fmla="*/ 6781800 h 6791325"/>
                <a:gd name="connsiteX2-2463" fmla="*/ 2636209 w 3693484"/>
                <a:gd name="connsiteY2-2464" fmla="*/ 3819525 h 6791325"/>
                <a:gd name="connsiteX3-2465" fmla="*/ 2512384 w 3693484"/>
                <a:gd name="connsiteY3-2466" fmla="*/ 3267075 h 6791325"/>
                <a:gd name="connsiteX4-2467" fmla="*/ 2874334 w 3693484"/>
                <a:gd name="connsiteY4-2468" fmla="*/ 2162175 h 6791325"/>
                <a:gd name="connsiteX5-2469" fmla="*/ 3512509 w 3693484"/>
                <a:gd name="connsiteY5-2470" fmla="*/ 1247775 h 6791325"/>
                <a:gd name="connsiteX6-2471" fmla="*/ 3331534 w 3693484"/>
                <a:gd name="connsiteY6-2472" fmla="*/ 1133475 h 6791325"/>
                <a:gd name="connsiteX7-2473" fmla="*/ 2664784 w 3693484"/>
                <a:gd name="connsiteY7-2474" fmla="*/ 1857375 h 6791325"/>
                <a:gd name="connsiteX8-2475" fmla="*/ 2493334 w 3693484"/>
                <a:gd name="connsiteY8-2476" fmla="*/ 1752600 h 6791325"/>
                <a:gd name="connsiteX9-2477" fmla="*/ 2893384 w 3693484"/>
                <a:gd name="connsiteY9-2478" fmla="*/ 390525 h 6791325"/>
                <a:gd name="connsiteX10-2479" fmla="*/ 2607634 w 3693484"/>
                <a:gd name="connsiteY10-2480" fmla="*/ 295275 h 6791325"/>
                <a:gd name="connsiteX11-2481" fmla="*/ 2245684 w 3693484"/>
                <a:gd name="connsiteY11-2482" fmla="*/ 1609725 h 6791325"/>
                <a:gd name="connsiteX12-2483" fmla="*/ 2093284 w 3693484"/>
                <a:gd name="connsiteY12-2484" fmla="*/ 1495425 h 6791325"/>
                <a:gd name="connsiteX13-2485" fmla="*/ 2112334 w 3693484"/>
                <a:gd name="connsiteY13-2486" fmla="*/ 0 h 6791325"/>
                <a:gd name="connsiteX14-2487" fmla="*/ 1912309 w 3693484"/>
                <a:gd name="connsiteY14-2488" fmla="*/ 66675 h 6791325"/>
                <a:gd name="connsiteX15-2489" fmla="*/ 1798009 w 3693484"/>
                <a:gd name="connsiteY15-2490" fmla="*/ 1500188 h 6791325"/>
                <a:gd name="connsiteX16-2491" fmla="*/ 1674184 w 3693484"/>
                <a:gd name="connsiteY16-2492" fmla="*/ 1504949 h 6791325"/>
                <a:gd name="connsiteX17-2493" fmla="*/ 1593221 w 3693484"/>
                <a:gd name="connsiteY17-2494" fmla="*/ 323850 h 6791325"/>
                <a:gd name="connsiteX18-2495" fmla="*/ 1307472 w 3693484"/>
                <a:gd name="connsiteY18-2496" fmla="*/ 314325 h 6791325"/>
                <a:gd name="connsiteX19-2497" fmla="*/ 1312234 w 3693484"/>
                <a:gd name="connsiteY19-2498" fmla="*/ 1581150 h 6791325"/>
                <a:gd name="connsiteX20-2499" fmla="*/ 1259846 w 3693484"/>
                <a:gd name="connsiteY20-2500" fmla="*/ 1971675 h 6791325"/>
                <a:gd name="connsiteX21-2501" fmla="*/ 902659 w 3693484"/>
                <a:gd name="connsiteY21-2502" fmla="*/ 2247900 h 6791325"/>
                <a:gd name="connsiteX22-2503" fmla="*/ 207334 w 3693484"/>
                <a:gd name="connsiteY22-2504" fmla="*/ 1733550 h 6791325"/>
                <a:gd name="connsiteX23-2505" fmla="*/ 173996 w 3693484"/>
                <a:gd name="connsiteY23-2506" fmla="*/ 2038350 h 6791325"/>
                <a:gd name="connsiteX24-2507" fmla="*/ 731209 w 3693484"/>
                <a:gd name="connsiteY24-2508" fmla="*/ 2743200 h 6791325"/>
                <a:gd name="connsiteX25-2509" fmla="*/ 1359859 w 3693484"/>
                <a:gd name="connsiteY25-2510" fmla="*/ 3476625 h 6791325"/>
                <a:gd name="connsiteX26-2511" fmla="*/ 1578934 w 3693484"/>
                <a:gd name="connsiteY26-2512" fmla="*/ 4010025 h 6791325"/>
                <a:gd name="connsiteX27-2513" fmla="*/ 1969459 w 3693484"/>
                <a:gd name="connsiteY27-2514" fmla="*/ 6791325 h 6791325"/>
                <a:gd name="connsiteX0-2515" fmla="*/ 1969459 w 3693484"/>
                <a:gd name="connsiteY0-2516" fmla="*/ 6791325 h 6791325"/>
                <a:gd name="connsiteX1-2517" fmla="*/ 3693484 w 3693484"/>
                <a:gd name="connsiteY1-2518" fmla="*/ 6781800 h 6791325"/>
                <a:gd name="connsiteX2-2519" fmla="*/ 2636209 w 3693484"/>
                <a:gd name="connsiteY2-2520" fmla="*/ 3819525 h 6791325"/>
                <a:gd name="connsiteX3-2521" fmla="*/ 2512384 w 3693484"/>
                <a:gd name="connsiteY3-2522" fmla="*/ 3267075 h 6791325"/>
                <a:gd name="connsiteX4-2523" fmla="*/ 2874334 w 3693484"/>
                <a:gd name="connsiteY4-2524" fmla="*/ 2162175 h 6791325"/>
                <a:gd name="connsiteX5-2525" fmla="*/ 3512509 w 3693484"/>
                <a:gd name="connsiteY5-2526" fmla="*/ 1247775 h 6791325"/>
                <a:gd name="connsiteX6-2527" fmla="*/ 3331534 w 3693484"/>
                <a:gd name="connsiteY6-2528" fmla="*/ 1133475 h 6791325"/>
                <a:gd name="connsiteX7-2529" fmla="*/ 2664784 w 3693484"/>
                <a:gd name="connsiteY7-2530" fmla="*/ 1857375 h 6791325"/>
                <a:gd name="connsiteX8-2531" fmla="*/ 2493334 w 3693484"/>
                <a:gd name="connsiteY8-2532" fmla="*/ 1752600 h 6791325"/>
                <a:gd name="connsiteX9-2533" fmla="*/ 2893384 w 3693484"/>
                <a:gd name="connsiteY9-2534" fmla="*/ 390525 h 6791325"/>
                <a:gd name="connsiteX10-2535" fmla="*/ 2607634 w 3693484"/>
                <a:gd name="connsiteY10-2536" fmla="*/ 295275 h 6791325"/>
                <a:gd name="connsiteX11-2537" fmla="*/ 2245684 w 3693484"/>
                <a:gd name="connsiteY11-2538" fmla="*/ 1609725 h 6791325"/>
                <a:gd name="connsiteX12-2539" fmla="*/ 2093284 w 3693484"/>
                <a:gd name="connsiteY12-2540" fmla="*/ 1495425 h 6791325"/>
                <a:gd name="connsiteX13-2541" fmla="*/ 2112334 w 3693484"/>
                <a:gd name="connsiteY13-2542" fmla="*/ 0 h 6791325"/>
                <a:gd name="connsiteX14-2543" fmla="*/ 1878971 w 3693484"/>
                <a:gd name="connsiteY14-2544" fmla="*/ 109538 h 6791325"/>
                <a:gd name="connsiteX15-2545" fmla="*/ 1798009 w 3693484"/>
                <a:gd name="connsiteY15-2546" fmla="*/ 1500188 h 6791325"/>
                <a:gd name="connsiteX16-2547" fmla="*/ 1674184 w 3693484"/>
                <a:gd name="connsiteY16-2548" fmla="*/ 1504949 h 6791325"/>
                <a:gd name="connsiteX17-2549" fmla="*/ 1593221 w 3693484"/>
                <a:gd name="connsiteY17-2550" fmla="*/ 323850 h 6791325"/>
                <a:gd name="connsiteX18-2551" fmla="*/ 1307472 w 3693484"/>
                <a:gd name="connsiteY18-2552" fmla="*/ 314325 h 6791325"/>
                <a:gd name="connsiteX19-2553" fmla="*/ 1312234 w 3693484"/>
                <a:gd name="connsiteY19-2554" fmla="*/ 1581150 h 6791325"/>
                <a:gd name="connsiteX20-2555" fmla="*/ 1259846 w 3693484"/>
                <a:gd name="connsiteY20-2556" fmla="*/ 1971675 h 6791325"/>
                <a:gd name="connsiteX21-2557" fmla="*/ 902659 w 3693484"/>
                <a:gd name="connsiteY21-2558" fmla="*/ 2247900 h 6791325"/>
                <a:gd name="connsiteX22-2559" fmla="*/ 207334 w 3693484"/>
                <a:gd name="connsiteY22-2560" fmla="*/ 1733550 h 6791325"/>
                <a:gd name="connsiteX23-2561" fmla="*/ 173996 w 3693484"/>
                <a:gd name="connsiteY23-2562" fmla="*/ 2038350 h 6791325"/>
                <a:gd name="connsiteX24-2563" fmla="*/ 731209 w 3693484"/>
                <a:gd name="connsiteY24-2564" fmla="*/ 2743200 h 6791325"/>
                <a:gd name="connsiteX25-2565" fmla="*/ 1359859 w 3693484"/>
                <a:gd name="connsiteY25-2566" fmla="*/ 3476625 h 6791325"/>
                <a:gd name="connsiteX26-2567" fmla="*/ 1578934 w 3693484"/>
                <a:gd name="connsiteY26-2568" fmla="*/ 4010025 h 6791325"/>
                <a:gd name="connsiteX27-2569" fmla="*/ 1969459 w 3693484"/>
                <a:gd name="connsiteY27-2570" fmla="*/ 6791325 h 6791325"/>
                <a:gd name="connsiteX0-2571" fmla="*/ 1969459 w 3693484"/>
                <a:gd name="connsiteY0-2572" fmla="*/ 6791325 h 6791325"/>
                <a:gd name="connsiteX1-2573" fmla="*/ 3693484 w 3693484"/>
                <a:gd name="connsiteY1-2574" fmla="*/ 6781800 h 6791325"/>
                <a:gd name="connsiteX2-2575" fmla="*/ 2636209 w 3693484"/>
                <a:gd name="connsiteY2-2576" fmla="*/ 3819525 h 6791325"/>
                <a:gd name="connsiteX3-2577" fmla="*/ 2512384 w 3693484"/>
                <a:gd name="connsiteY3-2578" fmla="*/ 3267075 h 6791325"/>
                <a:gd name="connsiteX4-2579" fmla="*/ 2874334 w 3693484"/>
                <a:gd name="connsiteY4-2580" fmla="*/ 2162175 h 6791325"/>
                <a:gd name="connsiteX5-2581" fmla="*/ 3512509 w 3693484"/>
                <a:gd name="connsiteY5-2582" fmla="*/ 1247775 h 6791325"/>
                <a:gd name="connsiteX6-2583" fmla="*/ 3331534 w 3693484"/>
                <a:gd name="connsiteY6-2584" fmla="*/ 1133475 h 6791325"/>
                <a:gd name="connsiteX7-2585" fmla="*/ 2664784 w 3693484"/>
                <a:gd name="connsiteY7-2586" fmla="*/ 1857375 h 6791325"/>
                <a:gd name="connsiteX8-2587" fmla="*/ 2493334 w 3693484"/>
                <a:gd name="connsiteY8-2588" fmla="*/ 1752600 h 6791325"/>
                <a:gd name="connsiteX9-2589" fmla="*/ 2893384 w 3693484"/>
                <a:gd name="connsiteY9-2590" fmla="*/ 390525 h 6791325"/>
                <a:gd name="connsiteX10-2591" fmla="*/ 2607634 w 3693484"/>
                <a:gd name="connsiteY10-2592" fmla="*/ 295275 h 6791325"/>
                <a:gd name="connsiteX11-2593" fmla="*/ 2245684 w 3693484"/>
                <a:gd name="connsiteY11-2594" fmla="*/ 1609725 h 6791325"/>
                <a:gd name="connsiteX12-2595" fmla="*/ 2093284 w 3693484"/>
                <a:gd name="connsiteY12-2596" fmla="*/ 1495425 h 6791325"/>
                <a:gd name="connsiteX13-2597" fmla="*/ 2112334 w 3693484"/>
                <a:gd name="connsiteY13-2598" fmla="*/ 0 h 6791325"/>
                <a:gd name="connsiteX14-2599" fmla="*/ 1878971 w 3693484"/>
                <a:gd name="connsiteY14-2600" fmla="*/ 109538 h 6791325"/>
                <a:gd name="connsiteX15-2601" fmla="*/ 1798009 w 3693484"/>
                <a:gd name="connsiteY15-2602" fmla="*/ 1500188 h 6791325"/>
                <a:gd name="connsiteX16-2603" fmla="*/ 1674184 w 3693484"/>
                <a:gd name="connsiteY16-2604" fmla="*/ 1504949 h 6791325"/>
                <a:gd name="connsiteX17-2605" fmla="*/ 1593221 w 3693484"/>
                <a:gd name="connsiteY17-2606" fmla="*/ 323850 h 6791325"/>
                <a:gd name="connsiteX18-2607" fmla="*/ 1307472 w 3693484"/>
                <a:gd name="connsiteY18-2608" fmla="*/ 314325 h 6791325"/>
                <a:gd name="connsiteX19-2609" fmla="*/ 1312234 w 3693484"/>
                <a:gd name="connsiteY19-2610" fmla="*/ 1581150 h 6791325"/>
                <a:gd name="connsiteX20-2611" fmla="*/ 1259846 w 3693484"/>
                <a:gd name="connsiteY20-2612" fmla="*/ 1971675 h 6791325"/>
                <a:gd name="connsiteX21-2613" fmla="*/ 902659 w 3693484"/>
                <a:gd name="connsiteY21-2614" fmla="*/ 2247900 h 6791325"/>
                <a:gd name="connsiteX22-2615" fmla="*/ 207334 w 3693484"/>
                <a:gd name="connsiteY22-2616" fmla="*/ 1733550 h 6791325"/>
                <a:gd name="connsiteX23-2617" fmla="*/ 173996 w 3693484"/>
                <a:gd name="connsiteY23-2618" fmla="*/ 2038350 h 6791325"/>
                <a:gd name="connsiteX24-2619" fmla="*/ 731209 w 3693484"/>
                <a:gd name="connsiteY24-2620" fmla="*/ 2743200 h 6791325"/>
                <a:gd name="connsiteX25-2621" fmla="*/ 1359859 w 3693484"/>
                <a:gd name="connsiteY25-2622" fmla="*/ 3476625 h 6791325"/>
                <a:gd name="connsiteX26-2623" fmla="*/ 1578934 w 3693484"/>
                <a:gd name="connsiteY26-2624" fmla="*/ 4010025 h 6791325"/>
                <a:gd name="connsiteX27-2625" fmla="*/ 1969459 w 3693484"/>
                <a:gd name="connsiteY27-2626" fmla="*/ 6791325 h 6791325"/>
                <a:gd name="connsiteX0-2627" fmla="*/ 1969459 w 3693484"/>
                <a:gd name="connsiteY0-2628" fmla="*/ 6691313 h 6691313"/>
                <a:gd name="connsiteX1-2629" fmla="*/ 3693484 w 3693484"/>
                <a:gd name="connsiteY1-2630" fmla="*/ 6681788 h 6691313"/>
                <a:gd name="connsiteX2-2631" fmla="*/ 2636209 w 3693484"/>
                <a:gd name="connsiteY2-2632" fmla="*/ 3719513 h 6691313"/>
                <a:gd name="connsiteX3-2633" fmla="*/ 2512384 w 3693484"/>
                <a:gd name="connsiteY3-2634" fmla="*/ 3167063 h 6691313"/>
                <a:gd name="connsiteX4-2635" fmla="*/ 2874334 w 3693484"/>
                <a:gd name="connsiteY4-2636" fmla="*/ 2062163 h 6691313"/>
                <a:gd name="connsiteX5-2637" fmla="*/ 3512509 w 3693484"/>
                <a:gd name="connsiteY5-2638" fmla="*/ 1147763 h 6691313"/>
                <a:gd name="connsiteX6-2639" fmla="*/ 3331534 w 3693484"/>
                <a:gd name="connsiteY6-2640" fmla="*/ 1033463 h 6691313"/>
                <a:gd name="connsiteX7-2641" fmla="*/ 2664784 w 3693484"/>
                <a:gd name="connsiteY7-2642" fmla="*/ 1757363 h 6691313"/>
                <a:gd name="connsiteX8-2643" fmla="*/ 2493334 w 3693484"/>
                <a:gd name="connsiteY8-2644" fmla="*/ 1652588 h 6691313"/>
                <a:gd name="connsiteX9-2645" fmla="*/ 2893384 w 3693484"/>
                <a:gd name="connsiteY9-2646" fmla="*/ 290513 h 6691313"/>
                <a:gd name="connsiteX10-2647" fmla="*/ 2607634 w 3693484"/>
                <a:gd name="connsiteY10-2648" fmla="*/ 195263 h 6691313"/>
                <a:gd name="connsiteX11-2649" fmla="*/ 2245684 w 3693484"/>
                <a:gd name="connsiteY11-2650" fmla="*/ 1509713 h 6691313"/>
                <a:gd name="connsiteX12-2651" fmla="*/ 2093284 w 3693484"/>
                <a:gd name="connsiteY12-2652" fmla="*/ 1395413 h 6691313"/>
                <a:gd name="connsiteX13-2653" fmla="*/ 2179009 w 3693484"/>
                <a:gd name="connsiteY13-2654" fmla="*/ 0 h 6691313"/>
                <a:gd name="connsiteX14-2655" fmla="*/ 1878971 w 3693484"/>
                <a:gd name="connsiteY14-2656" fmla="*/ 9526 h 6691313"/>
                <a:gd name="connsiteX15-2657" fmla="*/ 1798009 w 3693484"/>
                <a:gd name="connsiteY15-2658" fmla="*/ 1400176 h 6691313"/>
                <a:gd name="connsiteX16-2659" fmla="*/ 1674184 w 3693484"/>
                <a:gd name="connsiteY16-2660" fmla="*/ 1404937 h 6691313"/>
                <a:gd name="connsiteX17-2661" fmla="*/ 1593221 w 3693484"/>
                <a:gd name="connsiteY17-2662" fmla="*/ 223838 h 6691313"/>
                <a:gd name="connsiteX18-2663" fmla="*/ 1307472 w 3693484"/>
                <a:gd name="connsiteY18-2664" fmla="*/ 214313 h 6691313"/>
                <a:gd name="connsiteX19-2665" fmla="*/ 1312234 w 3693484"/>
                <a:gd name="connsiteY19-2666" fmla="*/ 1481138 h 6691313"/>
                <a:gd name="connsiteX20-2667" fmla="*/ 1259846 w 3693484"/>
                <a:gd name="connsiteY20-2668" fmla="*/ 1871663 h 6691313"/>
                <a:gd name="connsiteX21-2669" fmla="*/ 902659 w 3693484"/>
                <a:gd name="connsiteY21-2670" fmla="*/ 2147888 h 6691313"/>
                <a:gd name="connsiteX22-2671" fmla="*/ 207334 w 3693484"/>
                <a:gd name="connsiteY22-2672" fmla="*/ 1633538 h 6691313"/>
                <a:gd name="connsiteX23-2673" fmla="*/ 173996 w 3693484"/>
                <a:gd name="connsiteY23-2674" fmla="*/ 1938338 h 6691313"/>
                <a:gd name="connsiteX24-2675" fmla="*/ 731209 w 3693484"/>
                <a:gd name="connsiteY24-2676" fmla="*/ 2643188 h 6691313"/>
                <a:gd name="connsiteX25-2677" fmla="*/ 1359859 w 3693484"/>
                <a:gd name="connsiteY25-2678" fmla="*/ 3376613 h 6691313"/>
                <a:gd name="connsiteX26-2679" fmla="*/ 1578934 w 3693484"/>
                <a:gd name="connsiteY26-2680" fmla="*/ 3910013 h 6691313"/>
                <a:gd name="connsiteX27-2681" fmla="*/ 1969459 w 3693484"/>
                <a:gd name="connsiteY27-2682" fmla="*/ 6691313 h 6691313"/>
                <a:gd name="connsiteX0-2683" fmla="*/ 1969459 w 3693484"/>
                <a:gd name="connsiteY0-2684" fmla="*/ 6691313 h 6691313"/>
                <a:gd name="connsiteX1-2685" fmla="*/ 3693484 w 3693484"/>
                <a:gd name="connsiteY1-2686" fmla="*/ 6681788 h 6691313"/>
                <a:gd name="connsiteX2-2687" fmla="*/ 2636209 w 3693484"/>
                <a:gd name="connsiteY2-2688" fmla="*/ 3719513 h 6691313"/>
                <a:gd name="connsiteX3-2689" fmla="*/ 2512384 w 3693484"/>
                <a:gd name="connsiteY3-2690" fmla="*/ 3167063 h 6691313"/>
                <a:gd name="connsiteX4-2691" fmla="*/ 2874334 w 3693484"/>
                <a:gd name="connsiteY4-2692" fmla="*/ 2062163 h 6691313"/>
                <a:gd name="connsiteX5-2693" fmla="*/ 3512509 w 3693484"/>
                <a:gd name="connsiteY5-2694" fmla="*/ 1147763 h 6691313"/>
                <a:gd name="connsiteX6-2695" fmla="*/ 3331534 w 3693484"/>
                <a:gd name="connsiteY6-2696" fmla="*/ 1033463 h 6691313"/>
                <a:gd name="connsiteX7-2697" fmla="*/ 2664784 w 3693484"/>
                <a:gd name="connsiteY7-2698" fmla="*/ 1757363 h 6691313"/>
                <a:gd name="connsiteX8-2699" fmla="*/ 2493334 w 3693484"/>
                <a:gd name="connsiteY8-2700" fmla="*/ 1652588 h 6691313"/>
                <a:gd name="connsiteX9-2701" fmla="*/ 2893384 w 3693484"/>
                <a:gd name="connsiteY9-2702" fmla="*/ 290513 h 6691313"/>
                <a:gd name="connsiteX10-2703" fmla="*/ 2607634 w 3693484"/>
                <a:gd name="connsiteY10-2704" fmla="*/ 195263 h 6691313"/>
                <a:gd name="connsiteX11-2705" fmla="*/ 2245684 w 3693484"/>
                <a:gd name="connsiteY11-2706" fmla="*/ 1509713 h 6691313"/>
                <a:gd name="connsiteX12-2707" fmla="*/ 2093284 w 3693484"/>
                <a:gd name="connsiteY12-2708" fmla="*/ 1395413 h 6691313"/>
                <a:gd name="connsiteX13-2709" fmla="*/ 2179009 w 3693484"/>
                <a:gd name="connsiteY13-2710" fmla="*/ 0 h 6691313"/>
                <a:gd name="connsiteX14-2711" fmla="*/ 1878971 w 3693484"/>
                <a:gd name="connsiteY14-2712" fmla="*/ 9526 h 6691313"/>
                <a:gd name="connsiteX15-2713" fmla="*/ 1798009 w 3693484"/>
                <a:gd name="connsiteY15-2714" fmla="*/ 1400176 h 6691313"/>
                <a:gd name="connsiteX16-2715" fmla="*/ 1674184 w 3693484"/>
                <a:gd name="connsiteY16-2716" fmla="*/ 1404937 h 6691313"/>
                <a:gd name="connsiteX17-2717" fmla="*/ 1593221 w 3693484"/>
                <a:gd name="connsiteY17-2718" fmla="*/ 223838 h 6691313"/>
                <a:gd name="connsiteX18-2719" fmla="*/ 1307472 w 3693484"/>
                <a:gd name="connsiteY18-2720" fmla="*/ 214313 h 6691313"/>
                <a:gd name="connsiteX19-2721" fmla="*/ 1312234 w 3693484"/>
                <a:gd name="connsiteY19-2722" fmla="*/ 1481138 h 6691313"/>
                <a:gd name="connsiteX20-2723" fmla="*/ 1259846 w 3693484"/>
                <a:gd name="connsiteY20-2724" fmla="*/ 1871663 h 6691313"/>
                <a:gd name="connsiteX21-2725" fmla="*/ 902659 w 3693484"/>
                <a:gd name="connsiteY21-2726" fmla="*/ 2147888 h 6691313"/>
                <a:gd name="connsiteX22-2727" fmla="*/ 207334 w 3693484"/>
                <a:gd name="connsiteY22-2728" fmla="*/ 1633538 h 6691313"/>
                <a:gd name="connsiteX23-2729" fmla="*/ 173996 w 3693484"/>
                <a:gd name="connsiteY23-2730" fmla="*/ 1938338 h 6691313"/>
                <a:gd name="connsiteX24-2731" fmla="*/ 731209 w 3693484"/>
                <a:gd name="connsiteY24-2732" fmla="*/ 2643188 h 6691313"/>
                <a:gd name="connsiteX25-2733" fmla="*/ 1359859 w 3693484"/>
                <a:gd name="connsiteY25-2734" fmla="*/ 3376613 h 6691313"/>
                <a:gd name="connsiteX26-2735" fmla="*/ 1578934 w 3693484"/>
                <a:gd name="connsiteY26-2736" fmla="*/ 3910013 h 6691313"/>
                <a:gd name="connsiteX27-2737" fmla="*/ 1969459 w 3693484"/>
                <a:gd name="connsiteY27-2738" fmla="*/ 6691313 h 6691313"/>
                <a:gd name="connsiteX0-2739" fmla="*/ 1969459 w 3693484"/>
                <a:gd name="connsiteY0-2740" fmla="*/ 6691313 h 6691313"/>
                <a:gd name="connsiteX1-2741" fmla="*/ 3693484 w 3693484"/>
                <a:gd name="connsiteY1-2742" fmla="*/ 6681788 h 6691313"/>
                <a:gd name="connsiteX2-2743" fmla="*/ 2636209 w 3693484"/>
                <a:gd name="connsiteY2-2744" fmla="*/ 3719513 h 6691313"/>
                <a:gd name="connsiteX3-2745" fmla="*/ 2512384 w 3693484"/>
                <a:gd name="connsiteY3-2746" fmla="*/ 3167063 h 6691313"/>
                <a:gd name="connsiteX4-2747" fmla="*/ 2874334 w 3693484"/>
                <a:gd name="connsiteY4-2748" fmla="*/ 2062163 h 6691313"/>
                <a:gd name="connsiteX5-2749" fmla="*/ 3512509 w 3693484"/>
                <a:gd name="connsiteY5-2750" fmla="*/ 1147763 h 6691313"/>
                <a:gd name="connsiteX6-2751" fmla="*/ 3331534 w 3693484"/>
                <a:gd name="connsiteY6-2752" fmla="*/ 1033463 h 6691313"/>
                <a:gd name="connsiteX7-2753" fmla="*/ 2664784 w 3693484"/>
                <a:gd name="connsiteY7-2754" fmla="*/ 1757363 h 6691313"/>
                <a:gd name="connsiteX8-2755" fmla="*/ 2493334 w 3693484"/>
                <a:gd name="connsiteY8-2756" fmla="*/ 1652588 h 6691313"/>
                <a:gd name="connsiteX9-2757" fmla="*/ 2893384 w 3693484"/>
                <a:gd name="connsiteY9-2758" fmla="*/ 290513 h 6691313"/>
                <a:gd name="connsiteX10-2759" fmla="*/ 2607634 w 3693484"/>
                <a:gd name="connsiteY10-2760" fmla="*/ 195263 h 6691313"/>
                <a:gd name="connsiteX11-2761" fmla="*/ 2245684 w 3693484"/>
                <a:gd name="connsiteY11-2762" fmla="*/ 1509713 h 6691313"/>
                <a:gd name="connsiteX12-2763" fmla="*/ 2131384 w 3693484"/>
                <a:gd name="connsiteY12-2764" fmla="*/ 1443038 h 6691313"/>
                <a:gd name="connsiteX13-2765" fmla="*/ 2179009 w 3693484"/>
                <a:gd name="connsiteY13-2766" fmla="*/ 0 h 6691313"/>
                <a:gd name="connsiteX14-2767" fmla="*/ 1878971 w 3693484"/>
                <a:gd name="connsiteY14-2768" fmla="*/ 9526 h 6691313"/>
                <a:gd name="connsiteX15-2769" fmla="*/ 1798009 w 3693484"/>
                <a:gd name="connsiteY15-2770" fmla="*/ 1400176 h 6691313"/>
                <a:gd name="connsiteX16-2771" fmla="*/ 1674184 w 3693484"/>
                <a:gd name="connsiteY16-2772" fmla="*/ 1404937 h 6691313"/>
                <a:gd name="connsiteX17-2773" fmla="*/ 1593221 w 3693484"/>
                <a:gd name="connsiteY17-2774" fmla="*/ 223838 h 6691313"/>
                <a:gd name="connsiteX18-2775" fmla="*/ 1307472 w 3693484"/>
                <a:gd name="connsiteY18-2776" fmla="*/ 214313 h 6691313"/>
                <a:gd name="connsiteX19-2777" fmla="*/ 1312234 w 3693484"/>
                <a:gd name="connsiteY19-2778" fmla="*/ 1481138 h 6691313"/>
                <a:gd name="connsiteX20-2779" fmla="*/ 1259846 w 3693484"/>
                <a:gd name="connsiteY20-2780" fmla="*/ 1871663 h 6691313"/>
                <a:gd name="connsiteX21-2781" fmla="*/ 902659 w 3693484"/>
                <a:gd name="connsiteY21-2782" fmla="*/ 2147888 h 6691313"/>
                <a:gd name="connsiteX22-2783" fmla="*/ 207334 w 3693484"/>
                <a:gd name="connsiteY22-2784" fmla="*/ 1633538 h 6691313"/>
                <a:gd name="connsiteX23-2785" fmla="*/ 173996 w 3693484"/>
                <a:gd name="connsiteY23-2786" fmla="*/ 1938338 h 6691313"/>
                <a:gd name="connsiteX24-2787" fmla="*/ 731209 w 3693484"/>
                <a:gd name="connsiteY24-2788" fmla="*/ 2643188 h 6691313"/>
                <a:gd name="connsiteX25-2789" fmla="*/ 1359859 w 3693484"/>
                <a:gd name="connsiteY25-2790" fmla="*/ 3376613 h 6691313"/>
                <a:gd name="connsiteX26-2791" fmla="*/ 1578934 w 3693484"/>
                <a:gd name="connsiteY26-2792" fmla="*/ 3910013 h 6691313"/>
                <a:gd name="connsiteX27-2793" fmla="*/ 1969459 w 3693484"/>
                <a:gd name="connsiteY27-2794" fmla="*/ 6691313 h 6691313"/>
                <a:gd name="connsiteX0-2795" fmla="*/ 1969459 w 3693484"/>
                <a:gd name="connsiteY0-2796" fmla="*/ 6691313 h 6691313"/>
                <a:gd name="connsiteX1-2797" fmla="*/ 3693484 w 3693484"/>
                <a:gd name="connsiteY1-2798" fmla="*/ 6681788 h 6691313"/>
                <a:gd name="connsiteX2-2799" fmla="*/ 2636209 w 3693484"/>
                <a:gd name="connsiteY2-2800" fmla="*/ 3719513 h 6691313"/>
                <a:gd name="connsiteX3-2801" fmla="*/ 2512384 w 3693484"/>
                <a:gd name="connsiteY3-2802" fmla="*/ 3167063 h 6691313"/>
                <a:gd name="connsiteX4-2803" fmla="*/ 2874334 w 3693484"/>
                <a:gd name="connsiteY4-2804" fmla="*/ 2062163 h 6691313"/>
                <a:gd name="connsiteX5-2805" fmla="*/ 3512509 w 3693484"/>
                <a:gd name="connsiteY5-2806" fmla="*/ 1147763 h 6691313"/>
                <a:gd name="connsiteX6-2807" fmla="*/ 3331534 w 3693484"/>
                <a:gd name="connsiteY6-2808" fmla="*/ 1033463 h 6691313"/>
                <a:gd name="connsiteX7-2809" fmla="*/ 2664784 w 3693484"/>
                <a:gd name="connsiteY7-2810" fmla="*/ 1757363 h 6691313"/>
                <a:gd name="connsiteX8-2811" fmla="*/ 2493334 w 3693484"/>
                <a:gd name="connsiteY8-2812" fmla="*/ 1652588 h 6691313"/>
                <a:gd name="connsiteX9-2813" fmla="*/ 2893384 w 3693484"/>
                <a:gd name="connsiteY9-2814" fmla="*/ 290513 h 6691313"/>
                <a:gd name="connsiteX10-2815" fmla="*/ 2607634 w 3693484"/>
                <a:gd name="connsiteY10-2816" fmla="*/ 195263 h 6691313"/>
                <a:gd name="connsiteX11-2817" fmla="*/ 2245684 w 3693484"/>
                <a:gd name="connsiteY11-2818" fmla="*/ 1509713 h 6691313"/>
                <a:gd name="connsiteX12-2819" fmla="*/ 2131384 w 3693484"/>
                <a:gd name="connsiteY12-2820" fmla="*/ 1443038 h 6691313"/>
                <a:gd name="connsiteX13-2821" fmla="*/ 2179009 w 3693484"/>
                <a:gd name="connsiteY13-2822" fmla="*/ 0 h 6691313"/>
                <a:gd name="connsiteX14-2823" fmla="*/ 1878971 w 3693484"/>
                <a:gd name="connsiteY14-2824" fmla="*/ 9526 h 6691313"/>
                <a:gd name="connsiteX15-2825" fmla="*/ 1798009 w 3693484"/>
                <a:gd name="connsiteY15-2826" fmla="*/ 1400176 h 6691313"/>
                <a:gd name="connsiteX16-2827" fmla="*/ 1674184 w 3693484"/>
                <a:gd name="connsiteY16-2828" fmla="*/ 1404937 h 6691313"/>
                <a:gd name="connsiteX17-2829" fmla="*/ 1593221 w 3693484"/>
                <a:gd name="connsiteY17-2830" fmla="*/ 223838 h 6691313"/>
                <a:gd name="connsiteX18-2831" fmla="*/ 1307472 w 3693484"/>
                <a:gd name="connsiteY18-2832" fmla="*/ 214313 h 6691313"/>
                <a:gd name="connsiteX19-2833" fmla="*/ 1312234 w 3693484"/>
                <a:gd name="connsiteY19-2834" fmla="*/ 1481138 h 6691313"/>
                <a:gd name="connsiteX20-2835" fmla="*/ 1259846 w 3693484"/>
                <a:gd name="connsiteY20-2836" fmla="*/ 1871663 h 6691313"/>
                <a:gd name="connsiteX21-2837" fmla="*/ 902659 w 3693484"/>
                <a:gd name="connsiteY21-2838" fmla="*/ 2147888 h 6691313"/>
                <a:gd name="connsiteX22-2839" fmla="*/ 207334 w 3693484"/>
                <a:gd name="connsiteY22-2840" fmla="*/ 1633538 h 6691313"/>
                <a:gd name="connsiteX23-2841" fmla="*/ 173996 w 3693484"/>
                <a:gd name="connsiteY23-2842" fmla="*/ 1938338 h 6691313"/>
                <a:gd name="connsiteX24-2843" fmla="*/ 731209 w 3693484"/>
                <a:gd name="connsiteY24-2844" fmla="*/ 2643188 h 6691313"/>
                <a:gd name="connsiteX25-2845" fmla="*/ 1359859 w 3693484"/>
                <a:gd name="connsiteY25-2846" fmla="*/ 3376613 h 6691313"/>
                <a:gd name="connsiteX26-2847" fmla="*/ 1578934 w 3693484"/>
                <a:gd name="connsiteY26-2848" fmla="*/ 3910013 h 6691313"/>
                <a:gd name="connsiteX27-2849" fmla="*/ 1969459 w 3693484"/>
                <a:gd name="connsiteY27-2850" fmla="*/ 6691313 h 6691313"/>
                <a:gd name="connsiteX0-2851" fmla="*/ 1969459 w 3693484"/>
                <a:gd name="connsiteY0-2852" fmla="*/ 6691313 h 6691313"/>
                <a:gd name="connsiteX1-2853" fmla="*/ 3693484 w 3693484"/>
                <a:gd name="connsiteY1-2854" fmla="*/ 6681788 h 6691313"/>
                <a:gd name="connsiteX2-2855" fmla="*/ 2636209 w 3693484"/>
                <a:gd name="connsiteY2-2856" fmla="*/ 3719513 h 6691313"/>
                <a:gd name="connsiteX3-2857" fmla="*/ 2512384 w 3693484"/>
                <a:gd name="connsiteY3-2858" fmla="*/ 3167063 h 6691313"/>
                <a:gd name="connsiteX4-2859" fmla="*/ 2874334 w 3693484"/>
                <a:gd name="connsiteY4-2860" fmla="*/ 2062163 h 6691313"/>
                <a:gd name="connsiteX5-2861" fmla="*/ 3512509 w 3693484"/>
                <a:gd name="connsiteY5-2862" fmla="*/ 1147763 h 6691313"/>
                <a:gd name="connsiteX6-2863" fmla="*/ 3331534 w 3693484"/>
                <a:gd name="connsiteY6-2864" fmla="*/ 1033463 h 6691313"/>
                <a:gd name="connsiteX7-2865" fmla="*/ 2664784 w 3693484"/>
                <a:gd name="connsiteY7-2866" fmla="*/ 1757363 h 6691313"/>
                <a:gd name="connsiteX8-2867" fmla="*/ 2493334 w 3693484"/>
                <a:gd name="connsiteY8-2868" fmla="*/ 1652588 h 6691313"/>
                <a:gd name="connsiteX9-2869" fmla="*/ 2893384 w 3693484"/>
                <a:gd name="connsiteY9-2870" fmla="*/ 290513 h 6691313"/>
                <a:gd name="connsiteX10-2871" fmla="*/ 2607634 w 3693484"/>
                <a:gd name="connsiteY10-2872" fmla="*/ 195263 h 6691313"/>
                <a:gd name="connsiteX11-2873" fmla="*/ 2245684 w 3693484"/>
                <a:gd name="connsiteY11-2874" fmla="*/ 1509713 h 6691313"/>
                <a:gd name="connsiteX12-2875" fmla="*/ 2131384 w 3693484"/>
                <a:gd name="connsiteY12-2876" fmla="*/ 1443038 h 6691313"/>
                <a:gd name="connsiteX13-2877" fmla="*/ 2193297 w 3693484"/>
                <a:gd name="connsiteY13-2878" fmla="*/ 0 h 6691313"/>
                <a:gd name="connsiteX14-2879" fmla="*/ 1878971 w 3693484"/>
                <a:gd name="connsiteY14-2880" fmla="*/ 9526 h 6691313"/>
                <a:gd name="connsiteX15-2881" fmla="*/ 1798009 w 3693484"/>
                <a:gd name="connsiteY15-2882" fmla="*/ 1400176 h 6691313"/>
                <a:gd name="connsiteX16-2883" fmla="*/ 1674184 w 3693484"/>
                <a:gd name="connsiteY16-2884" fmla="*/ 1404937 h 6691313"/>
                <a:gd name="connsiteX17-2885" fmla="*/ 1593221 w 3693484"/>
                <a:gd name="connsiteY17-2886" fmla="*/ 223838 h 6691313"/>
                <a:gd name="connsiteX18-2887" fmla="*/ 1307472 w 3693484"/>
                <a:gd name="connsiteY18-2888" fmla="*/ 214313 h 6691313"/>
                <a:gd name="connsiteX19-2889" fmla="*/ 1312234 w 3693484"/>
                <a:gd name="connsiteY19-2890" fmla="*/ 1481138 h 6691313"/>
                <a:gd name="connsiteX20-2891" fmla="*/ 1259846 w 3693484"/>
                <a:gd name="connsiteY20-2892" fmla="*/ 1871663 h 6691313"/>
                <a:gd name="connsiteX21-2893" fmla="*/ 902659 w 3693484"/>
                <a:gd name="connsiteY21-2894" fmla="*/ 2147888 h 6691313"/>
                <a:gd name="connsiteX22-2895" fmla="*/ 207334 w 3693484"/>
                <a:gd name="connsiteY22-2896" fmla="*/ 1633538 h 6691313"/>
                <a:gd name="connsiteX23-2897" fmla="*/ 173996 w 3693484"/>
                <a:gd name="connsiteY23-2898" fmla="*/ 1938338 h 6691313"/>
                <a:gd name="connsiteX24-2899" fmla="*/ 731209 w 3693484"/>
                <a:gd name="connsiteY24-2900" fmla="*/ 2643188 h 6691313"/>
                <a:gd name="connsiteX25-2901" fmla="*/ 1359859 w 3693484"/>
                <a:gd name="connsiteY25-2902" fmla="*/ 3376613 h 6691313"/>
                <a:gd name="connsiteX26-2903" fmla="*/ 1578934 w 3693484"/>
                <a:gd name="connsiteY26-2904" fmla="*/ 3910013 h 6691313"/>
                <a:gd name="connsiteX27-2905" fmla="*/ 1969459 w 3693484"/>
                <a:gd name="connsiteY27-2906" fmla="*/ 6691313 h 6691313"/>
                <a:gd name="connsiteX0-2907" fmla="*/ 1969459 w 3693484"/>
                <a:gd name="connsiteY0-2908" fmla="*/ 6814105 h 6814105"/>
                <a:gd name="connsiteX1-2909" fmla="*/ 3693484 w 3693484"/>
                <a:gd name="connsiteY1-2910" fmla="*/ 6804580 h 6814105"/>
                <a:gd name="connsiteX2-2911" fmla="*/ 2636209 w 3693484"/>
                <a:gd name="connsiteY2-2912" fmla="*/ 3842305 h 6814105"/>
                <a:gd name="connsiteX3-2913" fmla="*/ 2512384 w 3693484"/>
                <a:gd name="connsiteY3-2914" fmla="*/ 3289855 h 6814105"/>
                <a:gd name="connsiteX4-2915" fmla="*/ 2874334 w 3693484"/>
                <a:gd name="connsiteY4-2916" fmla="*/ 2184955 h 6814105"/>
                <a:gd name="connsiteX5-2917" fmla="*/ 3512509 w 3693484"/>
                <a:gd name="connsiteY5-2918" fmla="*/ 1270555 h 6814105"/>
                <a:gd name="connsiteX6-2919" fmla="*/ 3331534 w 3693484"/>
                <a:gd name="connsiteY6-2920" fmla="*/ 1156255 h 6814105"/>
                <a:gd name="connsiteX7-2921" fmla="*/ 2664784 w 3693484"/>
                <a:gd name="connsiteY7-2922" fmla="*/ 1880155 h 6814105"/>
                <a:gd name="connsiteX8-2923" fmla="*/ 2493334 w 3693484"/>
                <a:gd name="connsiteY8-2924" fmla="*/ 1775380 h 6814105"/>
                <a:gd name="connsiteX9-2925" fmla="*/ 2893384 w 3693484"/>
                <a:gd name="connsiteY9-2926" fmla="*/ 413305 h 6814105"/>
                <a:gd name="connsiteX10-2927" fmla="*/ 2607634 w 3693484"/>
                <a:gd name="connsiteY10-2928" fmla="*/ 318055 h 6814105"/>
                <a:gd name="connsiteX11-2929" fmla="*/ 2245684 w 3693484"/>
                <a:gd name="connsiteY11-2930" fmla="*/ 1632505 h 6814105"/>
                <a:gd name="connsiteX12-2931" fmla="*/ 2131384 w 3693484"/>
                <a:gd name="connsiteY12-2932" fmla="*/ 1565830 h 6814105"/>
                <a:gd name="connsiteX13-2933" fmla="*/ 2193297 w 3693484"/>
                <a:gd name="connsiteY13-2934" fmla="*/ 122792 h 6814105"/>
                <a:gd name="connsiteX14-2935" fmla="*/ 1878971 w 3693484"/>
                <a:gd name="connsiteY14-2936" fmla="*/ 132318 h 6814105"/>
                <a:gd name="connsiteX15-2937" fmla="*/ 1798009 w 3693484"/>
                <a:gd name="connsiteY15-2938" fmla="*/ 1522968 h 6814105"/>
                <a:gd name="connsiteX16-2939" fmla="*/ 1674184 w 3693484"/>
                <a:gd name="connsiteY16-2940" fmla="*/ 1527729 h 6814105"/>
                <a:gd name="connsiteX17-2941" fmla="*/ 1593221 w 3693484"/>
                <a:gd name="connsiteY17-2942" fmla="*/ 346630 h 6814105"/>
                <a:gd name="connsiteX18-2943" fmla="*/ 1307472 w 3693484"/>
                <a:gd name="connsiteY18-2944" fmla="*/ 337105 h 6814105"/>
                <a:gd name="connsiteX19-2945" fmla="*/ 1312234 w 3693484"/>
                <a:gd name="connsiteY19-2946" fmla="*/ 1603930 h 6814105"/>
                <a:gd name="connsiteX20-2947" fmla="*/ 1259846 w 3693484"/>
                <a:gd name="connsiteY20-2948" fmla="*/ 1994455 h 6814105"/>
                <a:gd name="connsiteX21-2949" fmla="*/ 902659 w 3693484"/>
                <a:gd name="connsiteY21-2950" fmla="*/ 2270680 h 6814105"/>
                <a:gd name="connsiteX22-2951" fmla="*/ 207334 w 3693484"/>
                <a:gd name="connsiteY22-2952" fmla="*/ 1756330 h 6814105"/>
                <a:gd name="connsiteX23-2953" fmla="*/ 173996 w 3693484"/>
                <a:gd name="connsiteY23-2954" fmla="*/ 2061130 h 6814105"/>
                <a:gd name="connsiteX24-2955" fmla="*/ 731209 w 3693484"/>
                <a:gd name="connsiteY24-2956" fmla="*/ 2765980 h 6814105"/>
                <a:gd name="connsiteX25-2957" fmla="*/ 1359859 w 3693484"/>
                <a:gd name="connsiteY25-2958" fmla="*/ 3499405 h 6814105"/>
                <a:gd name="connsiteX26-2959" fmla="*/ 1578934 w 3693484"/>
                <a:gd name="connsiteY26-2960" fmla="*/ 4032805 h 6814105"/>
                <a:gd name="connsiteX27-2961" fmla="*/ 1969459 w 3693484"/>
                <a:gd name="connsiteY27-2962" fmla="*/ 6814105 h 6814105"/>
                <a:gd name="connsiteX0-2963" fmla="*/ 1969459 w 3693484"/>
                <a:gd name="connsiteY0-2964" fmla="*/ 6845510 h 6845510"/>
                <a:gd name="connsiteX1-2965" fmla="*/ 3693484 w 3693484"/>
                <a:gd name="connsiteY1-2966" fmla="*/ 6835985 h 6845510"/>
                <a:gd name="connsiteX2-2967" fmla="*/ 2636209 w 3693484"/>
                <a:gd name="connsiteY2-2968" fmla="*/ 3873710 h 6845510"/>
                <a:gd name="connsiteX3-2969" fmla="*/ 2512384 w 3693484"/>
                <a:gd name="connsiteY3-2970" fmla="*/ 3321260 h 6845510"/>
                <a:gd name="connsiteX4-2971" fmla="*/ 2874334 w 3693484"/>
                <a:gd name="connsiteY4-2972" fmla="*/ 2216360 h 6845510"/>
                <a:gd name="connsiteX5-2973" fmla="*/ 3512509 w 3693484"/>
                <a:gd name="connsiteY5-2974" fmla="*/ 1301960 h 6845510"/>
                <a:gd name="connsiteX6-2975" fmla="*/ 3331534 w 3693484"/>
                <a:gd name="connsiteY6-2976" fmla="*/ 1187660 h 6845510"/>
                <a:gd name="connsiteX7-2977" fmla="*/ 2664784 w 3693484"/>
                <a:gd name="connsiteY7-2978" fmla="*/ 1911560 h 6845510"/>
                <a:gd name="connsiteX8-2979" fmla="*/ 2493334 w 3693484"/>
                <a:gd name="connsiteY8-2980" fmla="*/ 1806785 h 6845510"/>
                <a:gd name="connsiteX9-2981" fmla="*/ 2893384 w 3693484"/>
                <a:gd name="connsiteY9-2982" fmla="*/ 444710 h 6845510"/>
                <a:gd name="connsiteX10-2983" fmla="*/ 2607634 w 3693484"/>
                <a:gd name="connsiteY10-2984" fmla="*/ 349460 h 6845510"/>
                <a:gd name="connsiteX11-2985" fmla="*/ 2245684 w 3693484"/>
                <a:gd name="connsiteY11-2986" fmla="*/ 1663910 h 6845510"/>
                <a:gd name="connsiteX12-2987" fmla="*/ 2131384 w 3693484"/>
                <a:gd name="connsiteY12-2988" fmla="*/ 1597235 h 6845510"/>
                <a:gd name="connsiteX13-2989" fmla="*/ 2193297 w 3693484"/>
                <a:gd name="connsiteY13-2990" fmla="*/ 154197 h 6845510"/>
                <a:gd name="connsiteX14-2991" fmla="*/ 1878971 w 3693484"/>
                <a:gd name="connsiteY14-2992" fmla="*/ 163723 h 6845510"/>
                <a:gd name="connsiteX15-2993" fmla="*/ 1798009 w 3693484"/>
                <a:gd name="connsiteY15-2994" fmla="*/ 1554373 h 6845510"/>
                <a:gd name="connsiteX16-2995" fmla="*/ 1674184 w 3693484"/>
                <a:gd name="connsiteY16-2996" fmla="*/ 1559134 h 6845510"/>
                <a:gd name="connsiteX17-2997" fmla="*/ 1593221 w 3693484"/>
                <a:gd name="connsiteY17-2998" fmla="*/ 378035 h 6845510"/>
                <a:gd name="connsiteX18-2999" fmla="*/ 1307472 w 3693484"/>
                <a:gd name="connsiteY18-3000" fmla="*/ 368510 h 6845510"/>
                <a:gd name="connsiteX19-3001" fmla="*/ 1312234 w 3693484"/>
                <a:gd name="connsiteY19-3002" fmla="*/ 1635335 h 6845510"/>
                <a:gd name="connsiteX20-3003" fmla="*/ 1259846 w 3693484"/>
                <a:gd name="connsiteY20-3004" fmla="*/ 2025860 h 6845510"/>
                <a:gd name="connsiteX21-3005" fmla="*/ 902659 w 3693484"/>
                <a:gd name="connsiteY21-3006" fmla="*/ 2302085 h 6845510"/>
                <a:gd name="connsiteX22-3007" fmla="*/ 207334 w 3693484"/>
                <a:gd name="connsiteY22-3008" fmla="*/ 1787735 h 6845510"/>
                <a:gd name="connsiteX23-3009" fmla="*/ 173996 w 3693484"/>
                <a:gd name="connsiteY23-3010" fmla="*/ 2092535 h 6845510"/>
                <a:gd name="connsiteX24-3011" fmla="*/ 731209 w 3693484"/>
                <a:gd name="connsiteY24-3012" fmla="*/ 2797385 h 6845510"/>
                <a:gd name="connsiteX25-3013" fmla="*/ 1359859 w 3693484"/>
                <a:gd name="connsiteY25-3014" fmla="*/ 3530810 h 6845510"/>
                <a:gd name="connsiteX26-3015" fmla="*/ 1578934 w 3693484"/>
                <a:gd name="connsiteY26-3016" fmla="*/ 4064210 h 6845510"/>
                <a:gd name="connsiteX27-3017" fmla="*/ 1969459 w 3693484"/>
                <a:gd name="connsiteY27-3018" fmla="*/ 6845510 h 6845510"/>
                <a:gd name="connsiteX0-3019" fmla="*/ 1969459 w 3693484"/>
                <a:gd name="connsiteY0-3020" fmla="*/ 6845510 h 6845510"/>
                <a:gd name="connsiteX1-3021" fmla="*/ 3693484 w 3693484"/>
                <a:gd name="connsiteY1-3022" fmla="*/ 6835985 h 6845510"/>
                <a:gd name="connsiteX2-3023" fmla="*/ 2636209 w 3693484"/>
                <a:gd name="connsiteY2-3024" fmla="*/ 3873710 h 6845510"/>
                <a:gd name="connsiteX3-3025" fmla="*/ 2512384 w 3693484"/>
                <a:gd name="connsiteY3-3026" fmla="*/ 3321260 h 6845510"/>
                <a:gd name="connsiteX4-3027" fmla="*/ 2874334 w 3693484"/>
                <a:gd name="connsiteY4-3028" fmla="*/ 2216360 h 6845510"/>
                <a:gd name="connsiteX5-3029" fmla="*/ 3512509 w 3693484"/>
                <a:gd name="connsiteY5-3030" fmla="*/ 1301960 h 6845510"/>
                <a:gd name="connsiteX6-3031" fmla="*/ 3331534 w 3693484"/>
                <a:gd name="connsiteY6-3032" fmla="*/ 1187660 h 6845510"/>
                <a:gd name="connsiteX7-3033" fmla="*/ 2664784 w 3693484"/>
                <a:gd name="connsiteY7-3034" fmla="*/ 1911560 h 6845510"/>
                <a:gd name="connsiteX8-3035" fmla="*/ 2493334 w 3693484"/>
                <a:gd name="connsiteY8-3036" fmla="*/ 1806785 h 6845510"/>
                <a:gd name="connsiteX9-3037" fmla="*/ 2893384 w 3693484"/>
                <a:gd name="connsiteY9-3038" fmla="*/ 444710 h 6845510"/>
                <a:gd name="connsiteX10-3039" fmla="*/ 2607634 w 3693484"/>
                <a:gd name="connsiteY10-3040" fmla="*/ 349460 h 6845510"/>
                <a:gd name="connsiteX11-3041" fmla="*/ 2207584 w 3693484"/>
                <a:gd name="connsiteY11-3042" fmla="*/ 1659147 h 6845510"/>
                <a:gd name="connsiteX12-3043" fmla="*/ 2131384 w 3693484"/>
                <a:gd name="connsiteY12-3044" fmla="*/ 1597235 h 6845510"/>
                <a:gd name="connsiteX13-3045" fmla="*/ 2193297 w 3693484"/>
                <a:gd name="connsiteY13-3046" fmla="*/ 154197 h 6845510"/>
                <a:gd name="connsiteX14-3047" fmla="*/ 1878971 w 3693484"/>
                <a:gd name="connsiteY14-3048" fmla="*/ 163723 h 6845510"/>
                <a:gd name="connsiteX15-3049" fmla="*/ 1798009 w 3693484"/>
                <a:gd name="connsiteY15-3050" fmla="*/ 1554373 h 6845510"/>
                <a:gd name="connsiteX16-3051" fmla="*/ 1674184 w 3693484"/>
                <a:gd name="connsiteY16-3052" fmla="*/ 1559134 h 6845510"/>
                <a:gd name="connsiteX17-3053" fmla="*/ 1593221 w 3693484"/>
                <a:gd name="connsiteY17-3054" fmla="*/ 378035 h 6845510"/>
                <a:gd name="connsiteX18-3055" fmla="*/ 1307472 w 3693484"/>
                <a:gd name="connsiteY18-3056" fmla="*/ 368510 h 6845510"/>
                <a:gd name="connsiteX19-3057" fmla="*/ 1312234 w 3693484"/>
                <a:gd name="connsiteY19-3058" fmla="*/ 1635335 h 6845510"/>
                <a:gd name="connsiteX20-3059" fmla="*/ 1259846 w 3693484"/>
                <a:gd name="connsiteY20-3060" fmla="*/ 2025860 h 6845510"/>
                <a:gd name="connsiteX21-3061" fmla="*/ 902659 w 3693484"/>
                <a:gd name="connsiteY21-3062" fmla="*/ 2302085 h 6845510"/>
                <a:gd name="connsiteX22-3063" fmla="*/ 207334 w 3693484"/>
                <a:gd name="connsiteY22-3064" fmla="*/ 1787735 h 6845510"/>
                <a:gd name="connsiteX23-3065" fmla="*/ 173996 w 3693484"/>
                <a:gd name="connsiteY23-3066" fmla="*/ 2092535 h 6845510"/>
                <a:gd name="connsiteX24-3067" fmla="*/ 731209 w 3693484"/>
                <a:gd name="connsiteY24-3068" fmla="*/ 2797385 h 6845510"/>
                <a:gd name="connsiteX25-3069" fmla="*/ 1359859 w 3693484"/>
                <a:gd name="connsiteY25-3070" fmla="*/ 3530810 h 6845510"/>
                <a:gd name="connsiteX26-3071" fmla="*/ 1578934 w 3693484"/>
                <a:gd name="connsiteY26-3072" fmla="*/ 4064210 h 6845510"/>
                <a:gd name="connsiteX27-3073" fmla="*/ 1969459 w 3693484"/>
                <a:gd name="connsiteY27-3074" fmla="*/ 6845510 h 6845510"/>
                <a:gd name="connsiteX0-3075" fmla="*/ 1969459 w 3693484"/>
                <a:gd name="connsiteY0-3076" fmla="*/ 6845510 h 6845510"/>
                <a:gd name="connsiteX1-3077" fmla="*/ 3693484 w 3693484"/>
                <a:gd name="connsiteY1-3078" fmla="*/ 6835985 h 6845510"/>
                <a:gd name="connsiteX2-3079" fmla="*/ 2636209 w 3693484"/>
                <a:gd name="connsiteY2-3080" fmla="*/ 3873710 h 6845510"/>
                <a:gd name="connsiteX3-3081" fmla="*/ 2512384 w 3693484"/>
                <a:gd name="connsiteY3-3082" fmla="*/ 3321260 h 6845510"/>
                <a:gd name="connsiteX4-3083" fmla="*/ 2874334 w 3693484"/>
                <a:gd name="connsiteY4-3084" fmla="*/ 2216360 h 6845510"/>
                <a:gd name="connsiteX5-3085" fmla="*/ 3512509 w 3693484"/>
                <a:gd name="connsiteY5-3086" fmla="*/ 1301960 h 6845510"/>
                <a:gd name="connsiteX6-3087" fmla="*/ 3331534 w 3693484"/>
                <a:gd name="connsiteY6-3088" fmla="*/ 1187660 h 6845510"/>
                <a:gd name="connsiteX7-3089" fmla="*/ 2664784 w 3693484"/>
                <a:gd name="connsiteY7-3090" fmla="*/ 1911560 h 6845510"/>
                <a:gd name="connsiteX8-3091" fmla="*/ 2493334 w 3693484"/>
                <a:gd name="connsiteY8-3092" fmla="*/ 1806785 h 6845510"/>
                <a:gd name="connsiteX9-3093" fmla="*/ 2893384 w 3693484"/>
                <a:gd name="connsiteY9-3094" fmla="*/ 444710 h 6845510"/>
                <a:gd name="connsiteX10-3095" fmla="*/ 2607634 w 3693484"/>
                <a:gd name="connsiteY10-3096" fmla="*/ 349460 h 6845510"/>
                <a:gd name="connsiteX11-3097" fmla="*/ 2207584 w 3693484"/>
                <a:gd name="connsiteY11-3098" fmla="*/ 1659147 h 6845510"/>
                <a:gd name="connsiteX12-3099" fmla="*/ 2131384 w 3693484"/>
                <a:gd name="connsiteY12-3100" fmla="*/ 1597235 h 6845510"/>
                <a:gd name="connsiteX13-3101" fmla="*/ 2193297 w 3693484"/>
                <a:gd name="connsiteY13-3102" fmla="*/ 154197 h 6845510"/>
                <a:gd name="connsiteX14-3103" fmla="*/ 1878971 w 3693484"/>
                <a:gd name="connsiteY14-3104" fmla="*/ 163723 h 6845510"/>
                <a:gd name="connsiteX15-3105" fmla="*/ 1798009 w 3693484"/>
                <a:gd name="connsiteY15-3106" fmla="*/ 1554373 h 6845510"/>
                <a:gd name="connsiteX16-3107" fmla="*/ 1674184 w 3693484"/>
                <a:gd name="connsiteY16-3108" fmla="*/ 1559134 h 6845510"/>
                <a:gd name="connsiteX17-3109" fmla="*/ 1593221 w 3693484"/>
                <a:gd name="connsiteY17-3110" fmla="*/ 378035 h 6845510"/>
                <a:gd name="connsiteX18-3111" fmla="*/ 1307472 w 3693484"/>
                <a:gd name="connsiteY18-3112" fmla="*/ 368510 h 6845510"/>
                <a:gd name="connsiteX19-3113" fmla="*/ 1312234 w 3693484"/>
                <a:gd name="connsiteY19-3114" fmla="*/ 1635335 h 6845510"/>
                <a:gd name="connsiteX20-3115" fmla="*/ 1259846 w 3693484"/>
                <a:gd name="connsiteY20-3116" fmla="*/ 2025860 h 6845510"/>
                <a:gd name="connsiteX21-3117" fmla="*/ 902659 w 3693484"/>
                <a:gd name="connsiteY21-3118" fmla="*/ 2302085 h 6845510"/>
                <a:gd name="connsiteX22-3119" fmla="*/ 207334 w 3693484"/>
                <a:gd name="connsiteY22-3120" fmla="*/ 1787735 h 6845510"/>
                <a:gd name="connsiteX23-3121" fmla="*/ 173996 w 3693484"/>
                <a:gd name="connsiteY23-3122" fmla="*/ 2092535 h 6845510"/>
                <a:gd name="connsiteX24-3123" fmla="*/ 731209 w 3693484"/>
                <a:gd name="connsiteY24-3124" fmla="*/ 2797385 h 6845510"/>
                <a:gd name="connsiteX25-3125" fmla="*/ 1359859 w 3693484"/>
                <a:gd name="connsiteY25-3126" fmla="*/ 3530810 h 6845510"/>
                <a:gd name="connsiteX26-3127" fmla="*/ 1578934 w 3693484"/>
                <a:gd name="connsiteY26-3128" fmla="*/ 4064210 h 6845510"/>
                <a:gd name="connsiteX27-3129" fmla="*/ 1969459 w 3693484"/>
                <a:gd name="connsiteY27-3130" fmla="*/ 6845510 h 6845510"/>
                <a:gd name="connsiteX0-3131" fmla="*/ 1969459 w 3693484"/>
                <a:gd name="connsiteY0-3132" fmla="*/ 6845510 h 6845510"/>
                <a:gd name="connsiteX1-3133" fmla="*/ 3693484 w 3693484"/>
                <a:gd name="connsiteY1-3134" fmla="*/ 6835985 h 6845510"/>
                <a:gd name="connsiteX2-3135" fmla="*/ 2636209 w 3693484"/>
                <a:gd name="connsiteY2-3136" fmla="*/ 3873710 h 6845510"/>
                <a:gd name="connsiteX3-3137" fmla="*/ 2512384 w 3693484"/>
                <a:gd name="connsiteY3-3138" fmla="*/ 3321260 h 6845510"/>
                <a:gd name="connsiteX4-3139" fmla="*/ 2874334 w 3693484"/>
                <a:gd name="connsiteY4-3140" fmla="*/ 2216360 h 6845510"/>
                <a:gd name="connsiteX5-3141" fmla="*/ 3512509 w 3693484"/>
                <a:gd name="connsiteY5-3142" fmla="*/ 1301960 h 6845510"/>
                <a:gd name="connsiteX6-3143" fmla="*/ 3331534 w 3693484"/>
                <a:gd name="connsiteY6-3144" fmla="*/ 1187660 h 6845510"/>
                <a:gd name="connsiteX7-3145" fmla="*/ 2664784 w 3693484"/>
                <a:gd name="connsiteY7-3146" fmla="*/ 1911560 h 6845510"/>
                <a:gd name="connsiteX8-3147" fmla="*/ 2493334 w 3693484"/>
                <a:gd name="connsiteY8-3148" fmla="*/ 1806785 h 6845510"/>
                <a:gd name="connsiteX9-3149" fmla="*/ 2893384 w 3693484"/>
                <a:gd name="connsiteY9-3150" fmla="*/ 444710 h 6845510"/>
                <a:gd name="connsiteX10-3151" fmla="*/ 2607634 w 3693484"/>
                <a:gd name="connsiteY10-3152" fmla="*/ 349460 h 6845510"/>
                <a:gd name="connsiteX11-3153" fmla="*/ 2207584 w 3693484"/>
                <a:gd name="connsiteY11-3154" fmla="*/ 1659147 h 6845510"/>
                <a:gd name="connsiteX12-3155" fmla="*/ 2131384 w 3693484"/>
                <a:gd name="connsiteY12-3156" fmla="*/ 1597235 h 6845510"/>
                <a:gd name="connsiteX13-3157" fmla="*/ 2193297 w 3693484"/>
                <a:gd name="connsiteY13-3158" fmla="*/ 154197 h 6845510"/>
                <a:gd name="connsiteX14-3159" fmla="*/ 1878971 w 3693484"/>
                <a:gd name="connsiteY14-3160" fmla="*/ 163723 h 6845510"/>
                <a:gd name="connsiteX15-3161" fmla="*/ 1798009 w 3693484"/>
                <a:gd name="connsiteY15-3162" fmla="*/ 1554373 h 6845510"/>
                <a:gd name="connsiteX16-3163" fmla="*/ 1674184 w 3693484"/>
                <a:gd name="connsiteY16-3164" fmla="*/ 1559134 h 6845510"/>
                <a:gd name="connsiteX17-3165" fmla="*/ 1593221 w 3693484"/>
                <a:gd name="connsiteY17-3166" fmla="*/ 378035 h 6845510"/>
                <a:gd name="connsiteX18-3167" fmla="*/ 1307472 w 3693484"/>
                <a:gd name="connsiteY18-3168" fmla="*/ 368510 h 6845510"/>
                <a:gd name="connsiteX19-3169" fmla="*/ 1312234 w 3693484"/>
                <a:gd name="connsiteY19-3170" fmla="*/ 1635335 h 6845510"/>
                <a:gd name="connsiteX20-3171" fmla="*/ 1259846 w 3693484"/>
                <a:gd name="connsiteY20-3172" fmla="*/ 2025860 h 6845510"/>
                <a:gd name="connsiteX21-3173" fmla="*/ 902659 w 3693484"/>
                <a:gd name="connsiteY21-3174" fmla="*/ 2302085 h 6845510"/>
                <a:gd name="connsiteX22-3175" fmla="*/ 207334 w 3693484"/>
                <a:gd name="connsiteY22-3176" fmla="*/ 1787735 h 6845510"/>
                <a:gd name="connsiteX23-3177" fmla="*/ 173996 w 3693484"/>
                <a:gd name="connsiteY23-3178" fmla="*/ 2092535 h 6845510"/>
                <a:gd name="connsiteX24-3179" fmla="*/ 731209 w 3693484"/>
                <a:gd name="connsiteY24-3180" fmla="*/ 2797385 h 6845510"/>
                <a:gd name="connsiteX25-3181" fmla="*/ 1359859 w 3693484"/>
                <a:gd name="connsiteY25-3182" fmla="*/ 3530810 h 6845510"/>
                <a:gd name="connsiteX26-3183" fmla="*/ 1578934 w 3693484"/>
                <a:gd name="connsiteY26-3184" fmla="*/ 4064210 h 6845510"/>
                <a:gd name="connsiteX27-3185" fmla="*/ 1969459 w 3693484"/>
                <a:gd name="connsiteY27-3186" fmla="*/ 6845510 h 6845510"/>
                <a:gd name="connsiteX0-3187" fmla="*/ 1969459 w 3693484"/>
                <a:gd name="connsiteY0-3188" fmla="*/ 6845510 h 6845510"/>
                <a:gd name="connsiteX1-3189" fmla="*/ 3693484 w 3693484"/>
                <a:gd name="connsiteY1-3190" fmla="*/ 6835985 h 6845510"/>
                <a:gd name="connsiteX2-3191" fmla="*/ 2636209 w 3693484"/>
                <a:gd name="connsiteY2-3192" fmla="*/ 3873710 h 6845510"/>
                <a:gd name="connsiteX3-3193" fmla="*/ 2512384 w 3693484"/>
                <a:gd name="connsiteY3-3194" fmla="*/ 3321260 h 6845510"/>
                <a:gd name="connsiteX4-3195" fmla="*/ 2874334 w 3693484"/>
                <a:gd name="connsiteY4-3196" fmla="*/ 2216360 h 6845510"/>
                <a:gd name="connsiteX5-3197" fmla="*/ 3512509 w 3693484"/>
                <a:gd name="connsiteY5-3198" fmla="*/ 1301960 h 6845510"/>
                <a:gd name="connsiteX6-3199" fmla="*/ 3331534 w 3693484"/>
                <a:gd name="connsiteY6-3200" fmla="*/ 1187660 h 6845510"/>
                <a:gd name="connsiteX7-3201" fmla="*/ 2664784 w 3693484"/>
                <a:gd name="connsiteY7-3202" fmla="*/ 1911560 h 6845510"/>
                <a:gd name="connsiteX8-3203" fmla="*/ 2493334 w 3693484"/>
                <a:gd name="connsiteY8-3204" fmla="*/ 1806785 h 6845510"/>
                <a:gd name="connsiteX9-3205" fmla="*/ 2893384 w 3693484"/>
                <a:gd name="connsiteY9-3206" fmla="*/ 444710 h 6845510"/>
                <a:gd name="connsiteX10-3207" fmla="*/ 2621922 w 3693484"/>
                <a:gd name="connsiteY10-3208" fmla="*/ 401847 h 6845510"/>
                <a:gd name="connsiteX11-3209" fmla="*/ 2207584 w 3693484"/>
                <a:gd name="connsiteY11-3210" fmla="*/ 1659147 h 6845510"/>
                <a:gd name="connsiteX12-3211" fmla="*/ 2131384 w 3693484"/>
                <a:gd name="connsiteY12-3212" fmla="*/ 1597235 h 6845510"/>
                <a:gd name="connsiteX13-3213" fmla="*/ 2193297 w 3693484"/>
                <a:gd name="connsiteY13-3214" fmla="*/ 154197 h 6845510"/>
                <a:gd name="connsiteX14-3215" fmla="*/ 1878971 w 3693484"/>
                <a:gd name="connsiteY14-3216" fmla="*/ 163723 h 6845510"/>
                <a:gd name="connsiteX15-3217" fmla="*/ 1798009 w 3693484"/>
                <a:gd name="connsiteY15-3218" fmla="*/ 1554373 h 6845510"/>
                <a:gd name="connsiteX16-3219" fmla="*/ 1674184 w 3693484"/>
                <a:gd name="connsiteY16-3220" fmla="*/ 1559134 h 6845510"/>
                <a:gd name="connsiteX17-3221" fmla="*/ 1593221 w 3693484"/>
                <a:gd name="connsiteY17-3222" fmla="*/ 378035 h 6845510"/>
                <a:gd name="connsiteX18-3223" fmla="*/ 1307472 w 3693484"/>
                <a:gd name="connsiteY18-3224" fmla="*/ 368510 h 6845510"/>
                <a:gd name="connsiteX19-3225" fmla="*/ 1312234 w 3693484"/>
                <a:gd name="connsiteY19-3226" fmla="*/ 1635335 h 6845510"/>
                <a:gd name="connsiteX20-3227" fmla="*/ 1259846 w 3693484"/>
                <a:gd name="connsiteY20-3228" fmla="*/ 2025860 h 6845510"/>
                <a:gd name="connsiteX21-3229" fmla="*/ 902659 w 3693484"/>
                <a:gd name="connsiteY21-3230" fmla="*/ 2302085 h 6845510"/>
                <a:gd name="connsiteX22-3231" fmla="*/ 207334 w 3693484"/>
                <a:gd name="connsiteY22-3232" fmla="*/ 1787735 h 6845510"/>
                <a:gd name="connsiteX23-3233" fmla="*/ 173996 w 3693484"/>
                <a:gd name="connsiteY23-3234" fmla="*/ 2092535 h 6845510"/>
                <a:gd name="connsiteX24-3235" fmla="*/ 731209 w 3693484"/>
                <a:gd name="connsiteY24-3236" fmla="*/ 2797385 h 6845510"/>
                <a:gd name="connsiteX25-3237" fmla="*/ 1359859 w 3693484"/>
                <a:gd name="connsiteY25-3238" fmla="*/ 3530810 h 6845510"/>
                <a:gd name="connsiteX26-3239" fmla="*/ 1578934 w 3693484"/>
                <a:gd name="connsiteY26-3240" fmla="*/ 4064210 h 6845510"/>
                <a:gd name="connsiteX27-3241" fmla="*/ 1969459 w 3693484"/>
                <a:gd name="connsiteY27-3242" fmla="*/ 6845510 h 6845510"/>
                <a:gd name="connsiteX0-3243" fmla="*/ 1969459 w 3693484"/>
                <a:gd name="connsiteY0-3244" fmla="*/ 6845510 h 6845510"/>
                <a:gd name="connsiteX1-3245" fmla="*/ 3693484 w 3693484"/>
                <a:gd name="connsiteY1-3246" fmla="*/ 6835985 h 6845510"/>
                <a:gd name="connsiteX2-3247" fmla="*/ 2636209 w 3693484"/>
                <a:gd name="connsiteY2-3248" fmla="*/ 3873710 h 6845510"/>
                <a:gd name="connsiteX3-3249" fmla="*/ 2512384 w 3693484"/>
                <a:gd name="connsiteY3-3250" fmla="*/ 3321260 h 6845510"/>
                <a:gd name="connsiteX4-3251" fmla="*/ 2874334 w 3693484"/>
                <a:gd name="connsiteY4-3252" fmla="*/ 2216360 h 6845510"/>
                <a:gd name="connsiteX5-3253" fmla="*/ 3512509 w 3693484"/>
                <a:gd name="connsiteY5-3254" fmla="*/ 1301960 h 6845510"/>
                <a:gd name="connsiteX6-3255" fmla="*/ 3331534 w 3693484"/>
                <a:gd name="connsiteY6-3256" fmla="*/ 1187660 h 6845510"/>
                <a:gd name="connsiteX7-3257" fmla="*/ 2664784 w 3693484"/>
                <a:gd name="connsiteY7-3258" fmla="*/ 1911560 h 6845510"/>
                <a:gd name="connsiteX8-3259" fmla="*/ 2493334 w 3693484"/>
                <a:gd name="connsiteY8-3260" fmla="*/ 1806785 h 6845510"/>
                <a:gd name="connsiteX9-3261" fmla="*/ 2893384 w 3693484"/>
                <a:gd name="connsiteY9-3262" fmla="*/ 444710 h 6845510"/>
                <a:gd name="connsiteX10-3263" fmla="*/ 2598109 w 3693484"/>
                <a:gd name="connsiteY10-3264" fmla="*/ 397084 h 6845510"/>
                <a:gd name="connsiteX11-3265" fmla="*/ 2207584 w 3693484"/>
                <a:gd name="connsiteY11-3266" fmla="*/ 1659147 h 6845510"/>
                <a:gd name="connsiteX12-3267" fmla="*/ 2131384 w 3693484"/>
                <a:gd name="connsiteY12-3268" fmla="*/ 1597235 h 6845510"/>
                <a:gd name="connsiteX13-3269" fmla="*/ 2193297 w 3693484"/>
                <a:gd name="connsiteY13-3270" fmla="*/ 154197 h 6845510"/>
                <a:gd name="connsiteX14-3271" fmla="*/ 1878971 w 3693484"/>
                <a:gd name="connsiteY14-3272" fmla="*/ 163723 h 6845510"/>
                <a:gd name="connsiteX15-3273" fmla="*/ 1798009 w 3693484"/>
                <a:gd name="connsiteY15-3274" fmla="*/ 1554373 h 6845510"/>
                <a:gd name="connsiteX16-3275" fmla="*/ 1674184 w 3693484"/>
                <a:gd name="connsiteY16-3276" fmla="*/ 1559134 h 6845510"/>
                <a:gd name="connsiteX17-3277" fmla="*/ 1593221 w 3693484"/>
                <a:gd name="connsiteY17-3278" fmla="*/ 378035 h 6845510"/>
                <a:gd name="connsiteX18-3279" fmla="*/ 1307472 w 3693484"/>
                <a:gd name="connsiteY18-3280" fmla="*/ 368510 h 6845510"/>
                <a:gd name="connsiteX19-3281" fmla="*/ 1312234 w 3693484"/>
                <a:gd name="connsiteY19-3282" fmla="*/ 1635335 h 6845510"/>
                <a:gd name="connsiteX20-3283" fmla="*/ 1259846 w 3693484"/>
                <a:gd name="connsiteY20-3284" fmla="*/ 2025860 h 6845510"/>
                <a:gd name="connsiteX21-3285" fmla="*/ 902659 w 3693484"/>
                <a:gd name="connsiteY21-3286" fmla="*/ 2302085 h 6845510"/>
                <a:gd name="connsiteX22-3287" fmla="*/ 207334 w 3693484"/>
                <a:gd name="connsiteY22-3288" fmla="*/ 1787735 h 6845510"/>
                <a:gd name="connsiteX23-3289" fmla="*/ 173996 w 3693484"/>
                <a:gd name="connsiteY23-3290" fmla="*/ 2092535 h 6845510"/>
                <a:gd name="connsiteX24-3291" fmla="*/ 731209 w 3693484"/>
                <a:gd name="connsiteY24-3292" fmla="*/ 2797385 h 6845510"/>
                <a:gd name="connsiteX25-3293" fmla="*/ 1359859 w 3693484"/>
                <a:gd name="connsiteY25-3294" fmla="*/ 3530810 h 6845510"/>
                <a:gd name="connsiteX26-3295" fmla="*/ 1578934 w 3693484"/>
                <a:gd name="connsiteY26-3296" fmla="*/ 4064210 h 6845510"/>
                <a:gd name="connsiteX27-3297" fmla="*/ 1969459 w 3693484"/>
                <a:gd name="connsiteY27-3298" fmla="*/ 6845510 h 6845510"/>
                <a:gd name="connsiteX0-3299" fmla="*/ 1969459 w 3693484"/>
                <a:gd name="connsiteY0-3300" fmla="*/ 6845510 h 6845510"/>
                <a:gd name="connsiteX1-3301" fmla="*/ 3693484 w 3693484"/>
                <a:gd name="connsiteY1-3302" fmla="*/ 6835985 h 6845510"/>
                <a:gd name="connsiteX2-3303" fmla="*/ 2636209 w 3693484"/>
                <a:gd name="connsiteY2-3304" fmla="*/ 3873710 h 6845510"/>
                <a:gd name="connsiteX3-3305" fmla="*/ 2512384 w 3693484"/>
                <a:gd name="connsiteY3-3306" fmla="*/ 3321260 h 6845510"/>
                <a:gd name="connsiteX4-3307" fmla="*/ 2874334 w 3693484"/>
                <a:gd name="connsiteY4-3308" fmla="*/ 2216360 h 6845510"/>
                <a:gd name="connsiteX5-3309" fmla="*/ 3512509 w 3693484"/>
                <a:gd name="connsiteY5-3310" fmla="*/ 1301960 h 6845510"/>
                <a:gd name="connsiteX6-3311" fmla="*/ 3331534 w 3693484"/>
                <a:gd name="connsiteY6-3312" fmla="*/ 1187660 h 6845510"/>
                <a:gd name="connsiteX7-3313" fmla="*/ 2664784 w 3693484"/>
                <a:gd name="connsiteY7-3314" fmla="*/ 1911560 h 6845510"/>
                <a:gd name="connsiteX8-3315" fmla="*/ 2493334 w 3693484"/>
                <a:gd name="connsiteY8-3316" fmla="*/ 1806785 h 6845510"/>
                <a:gd name="connsiteX9-3317" fmla="*/ 2893384 w 3693484"/>
                <a:gd name="connsiteY9-3318" fmla="*/ 444710 h 6845510"/>
                <a:gd name="connsiteX10-3319" fmla="*/ 2598109 w 3693484"/>
                <a:gd name="connsiteY10-3320" fmla="*/ 397084 h 6845510"/>
                <a:gd name="connsiteX11-3321" fmla="*/ 2207584 w 3693484"/>
                <a:gd name="connsiteY11-3322" fmla="*/ 1659147 h 6845510"/>
                <a:gd name="connsiteX12-3323" fmla="*/ 2131384 w 3693484"/>
                <a:gd name="connsiteY12-3324" fmla="*/ 1597235 h 6845510"/>
                <a:gd name="connsiteX13-3325" fmla="*/ 2193297 w 3693484"/>
                <a:gd name="connsiteY13-3326" fmla="*/ 154197 h 6845510"/>
                <a:gd name="connsiteX14-3327" fmla="*/ 1878971 w 3693484"/>
                <a:gd name="connsiteY14-3328" fmla="*/ 163723 h 6845510"/>
                <a:gd name="connsiteX15-3329" fmla="*/ 1798009 w 3693484"/>
                <a:gd name="connsiteY15-3330" fmla="*/ 1554373 h 6845510"/>
                <a:gd name="connsiteX16-3331" fmla="*/ 1674184 w 3693484"/>
                <a:gd name="connsiteY16-3332" fmla="*/ 1559134 h 6845510"/>
                <a:gd name="connsiteX17-3333" fmla="*/ 1593221 w 3693484"/>
                <a:gd name="connsiteY17-3334" fmla="*/ 378035 h 6845510"/>
                <a:gd name="connsiteX18-3335" fmla="*/ 1307472 w 3693484"/>
                <a:gd name="connsiteY18-3336" fmla="*/ 368510 h 6845510"/>
                <a:gd name="connsiteX19-3337" fmla="*/ 1312234 w 3693484"/>
                <a:gd name="connsiteY19-3338" fmla="*/ 1635335 h 6845510"/>
                <a:gd name="connsiteX20-3339" fmla="*/ 1259846 w 3693484"/>
                <a:gd name="connsiteY20-3340" fmla="*/ 2025860 h 6845510"/>
                <a:gd name="connsiteX21-3341" fmla="*/ 902659 w 3693484"/>
                <a:gd name="connsiteY21-3342" fmla="*/ 2302085 h 6845510"/>
                <a:gd name="connsiteX22-3343" fmla="*/ 207334 w 3693484"/>
                <a:gd name="connsiteY22-3344" fmla="*/ 1787735 h 6845510"/>
                <a:gd name="connsiteX23-3345" fmla="*/ 173996 w 3693484"/>
                <a:gd name="connsiteY23-3346" fmla="*/ 2092535 h 6845510"/>
                <a:gd name="connsiteX24-3347" fmla="*/ 731209 w 3693484"/>
                <a:gd name="connsiteY24-3348" fmla="*/ 2797385 h 6845510"/>
                <a:gd name="connsiteX25-3349" fmla="*/ 1359859 w 3693484"/>
                <a:gd name="connsiteY25-3350" fmla="*/ 3530810 h 6845510"/>
                <a:gd name="connsiteX26-3351" fmla="*/ 1578934 w 3693484"/>
                <a:gd name="connsiteY26-3352" fmla="*/ 4064210 h 6845510"/>
                <a:gd name="connsiteX27-3353" fmla="*/ 1969459 w 3693484"/>
                <a:gd name="connsiteY27-3354" fmla="*/ 6845510 h 6845510"/>
                <a:gd name="connsiteX0-3355" fmla="*/ 1969459 w 3693484"/>
                <a:gd name="connsiteY0-3356" fmla="*/ 6845510 h 6845510"/>
                <a:gd name="connsiteX1-3357" fmla="*/ 3693484 w 3693484"/>
                <a:gd name="connsiteY1-3358" fmla="*/ 6835985 h 6845510"/>
                <a:gd name="connsiteX2-3359" fmla="*/ 2636209 w 3693484"/>
                <a:gd name="connsiteY2-3360" fmla="*/ 3873710 h 6845510"/>
                <a:gd name="connsiteX3-3361" fmla="*/ 2512384 w 3693484"/>
                <a:gd name="connsiteY3-3362" fmla="*/ 3321260 h 6845510"/>
                <a:gd name="connsiteX4-3363" fmla="*/ 2874334 w 3693484"/>
                <a:gd name="connsiteY4-3364" fmla="*/ 2216360 h 6845510"/>
                <a:gd name="connsiteX5-3365" fmla="*/ 3512509 w 3693484"/>
                <a:gd name="connsiteY5-3366" fmla="*/ 1301960 h 6845510"/>
                <a:gd name="connsiteX6-3367" fmla="*/ 3331534 w 3693484"/>
                <a:gd name="connsiteY6-3368" fmla="*/ 1187660 h 6845510"/>
                <a:gd name="connsiteX7-3369" fmla="*/ 2664784 w 3693484"/>
                <a:gd name="connsiteY7-3370" fmla="*/ 1911560 h 6845510"/>
                <a:gd name="connsiteX8-3371" fmla="*/ 2493334 w 3693484"/>
                <a:gd name="connsiteY8-3372" fmla="*/ 1806785 h 6845510"/>
                <a:gd name="connsiteX9-3373" fmla="*/ 2874334 w 3693484"/>
                <a:gd name="connsiteY9-3374" fmla="*/ 563772 h 6845510"/>
                <a:gd name="connsiteX10-3375" fmla="*/ 2598109 w 3693484"/>
                <a:gd name="connsiteY10-3376" fmla="*/ 397084 h 6845510"/>
                <a:gd name="connsiteX11-3377" fmla="*/ 2207584 w 3693484"/>
                <a:gd name="connsiteY11-3378" fmla="*/ 1659147 h 6845510"/>
                <a:gd name="connsiteX12-3379" fmla="*/ 2131384 w 3693484"/>
                <a:gd name="connsiteY12-3380" fmla="*/ 1597235 h 6845510"/>
                <a:gd name="connsiteX13-3381" fmla="*/ 2193297 w 3693484"/>
                <a:gd name="connsiteY13-3382" fmla="*/ 154197 h 6845510"/>
                <a:gd name="connsiteX14-3383" fmla="*/ 1878971 w 3693484"/>
                <a:gd name="connsiteY14-3384" fmla="*/ 163723 h 6845510"/>
                <a:gd name="connsiteX15-3385" fmla="*/ 1798009 w 3693484"/>
                <a:gd name="connsiteY15-3386" fmla="*/ 1554373 h 6845510"/>
                <a:gd name="connsiteX16-3387" fmla="*/ 1674184 w 3693484"/>
                <a:gd name="connsiteY16-3388" fmla="*/ 1559134 h 6845510"/>
                <a:gd name="connsiteX17-3389" fmla="*/ 1593221 w 3693484"/>
                <a:gd name="connsiteY17-3390" fmla="*/ 378035 h 6845510"/>
                <a:gd name="connsiteX18-3391" fmla="*/ 1307472 w 3693484"/>
                <a:gd name="connsiteY18-3392" fmla="*/ 368510 h 6845510"/>
                <a:gd name="connsiteX19-3393" fmla="*/ 1312234 w 3693484"/>
                <a:gd name="connsiteY19-3394" fmla="*/ 1635335 h 6845510"/>
                <a:gd name="connsiteX20-3395" fmla="*/ 1259846 w 3693484"/>
                <a:gd name="connsiteY20-3396" fmla="*/ 2025860 h 6845510"/>
                <a:gd name="connsiteX21-3397" fmla="*/ 902659 w 3693484"/>
                <a:gd name="connsiteY21-3398" fmla="*/ 2302085 h 6845510"/>
                <a:gd name="connsiteX22-3399" fmla="*/ 207334 w 3693484"/>
                <a:gd name="connsiteY22-3400" fmla="*/ 1787735 h 6845510"/>
                <a:gd name="connsiteX23-3401" fmla="*/ 173996 w 3693484"/>
                <a:gd name="connsiteY23-3402" fmla="*/ 2092535 h 6845510"/>
                <a:gd name="connsiteX24-3403" fmla="*/ 731209 w 3693484"/>
                <a:gd name="connsiteY24-3404" fmla="*/ 2797385 h 6845510"/>
                <a:gd name="connsiteX25-3405" fmla="*/ 1359859 w 3693484"/>
                <a:gd name="connsiteY25-3406" fmla="*/ 3530810 h 6845510"/>
                <a:gd name="connsiteX26-3407" fmla="*/ 1578934 w 3693484"/>
                <a:gd name="connsiteY26-3408" fmla="*/ 4064210 h 6845510"/>
                <a:gd name="connsiteX27-3409" fmla="*/ 1969459 w 3693484"/>
                <a:gd name="connsiteY27-3410" fmla="*/ 6845510 h 6845510"/>
                <a:gd name="connsiteX0-3411" fmla="*/ 1969459 w 3693484"/>
                <a:gd name="connsiteY0-3412" fmla="*/ 6845510 h 6845510"/>
                <a:gd name="connsiteX1-3413" fmla="*/ 3693484 w 3693484"/>
                <a:gd name="connsiteY1-3414" fmla="*/ 6835985 h 6845510"/>
                <a:gd name="connsiteX2-3415" fmla="*/ 2636209 w 3693484"/>
                <a:gd name="connsiteY2-3416" fmla="*/ 3873710 h 6845510"/>
                <a:gd name="connsiteX3-3417" fmla="*/ 2512384 w 3693484"/>
                <a:gd name="connsiteY3-3418" fmla="*/ 3321260 h 6845510"/>
                <a:gd name="connsiteX4-3419" fmla="*/ 2874334 w 3693484"/>
                <a:gd name="connsiteY4-3420" fmla="*/ 2216360 h 6845510"/>
                <a:gd name="connsiteX5-3421" fmla="*/ 3512509 w 3693484"/>
                <a:gd name="connsiteY5-3422" fmla="*/ 1301960 h 6845510"/>
                <a:gd name="connsiteX6-3423" fmla="*/ 3331534 w 3693484"/>
                <a:gd name="connsiteY6-3424" fmla="*/ 1187660 h 6845510"/>
                <a:gd name="connsiteX7-3425" fmla="*/ 2664784 w 3693484"/>
                <a:gd name="connsiteY7-3426" fmla="*/ 1911560 h 6845510"/>
                <a:gd name="connsiteX8-3427" fmla="*/ 2493334 w 3693484"/>
                <a:gd name="connsiteY8-3428" fmla="*/ 1806785 h 6845510"/>
                <a:gd name="connsiteX9-3429" fmla="*/ 2874334 w 3693484"/>
                <a:gd name="connsiteY9-3430" fmla="*/ 563772 h 6845510"/>
                <a:gd name="connsiteX10-3431" fmla="*/ 2598109 w 3693484"/>
                <a:gd name="connsiteY10-3432" fmla="*/ 397084 h 6845510"/>
                <a:gd name="connsiteX11-3433" fmla="*/ 2207584 w 3693484"/>
                <a:gd name="connsiteY11-3434" fmla="*/ 1659147 h 6845510"/>
                <a:gd name="connsiteX12-3435" fmla="*/ 2131384 w 3693484"/>
                <a:gd name="connsiteY12-3436" fmla="*/ 1597235 h 6845510"/>
                <a:gd name="connsiteX13-3437" fmla="*/ 2193297 w 3693484"/>
                <a:gd name="connsiteY13-3438" fmla="*/ 154197 h 6845510"/>
                <a:gd name="connsiteX14-3439" fmla="*/ 1878971 w 3693484"/>
                <a:gd name="connsiteY14-3440" fmla="*/ 163723 h 6845510"/>
                <a:gd name="connsiteX15-3441" fmla="*/ 1798009 w 3693484"/>
                <a:gd name="connsiteY15-3442" fmla="*/ 1554373 h 6845510"/>
                <a:gd name="connsiteX16-3443" fmla="*/ 1674184 w 3693484"/>
                <a:gd name="connsiteY16-3444" fmla="*/ 1559134 h 6845510"/>
                <a:gd name="connsiteX17-3445" fmla="*/ 1593221 w 3693484"/>
                <a:gd name="connsiteY17-3446" fmla="*/ 378035 h 6845510"/>
                <a:gd name="connsiteX18-3447" fmla="*/ 1307472 w 3693484"/>
                <a:gd name="connsiteY18-3448" fmla="*/ 368510 h 6845510"/>
                <a:gd name="connsiteX19-3449" fmla="*/ 1312234 w 3693484"/>
                <a:gd name="connsiteY19-3450" fmla="*/ 1635335 h 6845510"/>
                <a:gd name="connsiteX20-3451" fmla="*/ 1259846 w 3693484"/>
                <a:gd name="connsiteY20-3452" fmla="*/ 2025860 h 6845510"/>
                <a:gd name="connsiteX21-3453" fmla="*/ 902659 w 3693484"/>
                <a:gd name="connsiteY21-3454" fmla="*/ 2302085 h 6845510"/>
                <a:gd name="connsiteX22-3455" fmla="*/ 207334 w 3693484"/>
                <a:gd name="connsiteY22-3456" fmla="*/ 1787735 h 6845510"/>
                <a:gd name="connsiteX23-3457" fmla="*/ 173996 w 3693484"/>
                <a:gd name="connsiteY23-3458" fmla="*/ 2092535 h 6845510"/>
                <a:gd name="connsiteX24-3459" fmla="*/ 731209 w 3693484"/>
                <a:gd name="connsiteY24-3460" fmla="*/ 2797385 h 6845510"/>
                <a:gd name="connsiteX25-3461" fmla="*/ 1359859 w 3693484"/>
                <a:gd name="connsiteY25-3462" fmla="*/ 3530810 h 6845510"/>
                <a:gd name="connsiteX26-3463" fmla="*/ 1578934 w 3693484"/>
                <a:gd name="connsiteY26-3464" fmla="*/ 4064210 h 6845510"/>
                <a:gd name="connsiteX27-3465" fmla="*/ 1969459 w 3693484"/>
                <a:gd name="connsiteY27-3466" fmla="*/ 6845510 h 6845510"/>
                <a:gd name="connsiteX0-3467" fmla="*/ 1969459 w 3693484"/>
                <a:gd name="connsiteY0-3468" fmla="*/ 6845510 h 6845510"/>
                <a:gd name="connsiteX1-3469" fmla="*/ 3693484 w 3693484"/>
                <a:gd name="connsiteY1-3470" fmla="*/ 6835985 h 6845510"/>
                <a:gd name="connsiteX2-3471" fmla="*/ 2636209 w 3693484"/>
                <a:gd name="connsiteY2-3472" fmla="*/ 3873710 h 6845510"/>
                <a:gd name="connsiteX3-3473" fmla="*/ 2512384 w 3693484"/>
                <a:gd name="connsiteY3-3474" fmla="*/ 3321260 h 6845510"/>
                <a:gd name="connsiteX4-3475" fmla="*/ 2874334 w 3693484"/>
                <a:gd name="connsiteY4-3476" fmla="*/ 2216360 h 6845510"/>
                <a:gd name="connsiteX5-3477" fmla="*/ 3512509 w 3693484"/>
                <a:gd name="connsiteY5-3478" fmla="*/ 1301960 h 6845510"/>
                <a:gd name="connsiteX6-3479" fmla="*/ 3331534 w 3693484"/>
                <a:gd name="connsiteY6-3480" fmla="*/ 1187660 h 6845510"/>
                <a:gd name="connsiteX7-3481" fmla="*/ 2664784 w 3693484"/>
                <a:gd name="connsiteY7-3482" fmla="*/ 1911560 h 6845510"/>
                <a:gd name="connsiteX8-3483" fmla="*/ 2493334 w 3693484"/>
                <a:gd name="connsiteY8-3484" fmla="*/ 1806785 h 6845510"/>
                <a:gd name="connsiteX9-3485" fmla="*/ 2874334 w 3693484"/>
                <a:gd name="connsiteY9-3486" fmla="*/ 563772 h 6845510"/>
                <a:gd name="connsiteX10-3487" fmla="*/ 2598109 w 3693484"/>
                <a:gd name="connsiteY10-3488" fmla="*/ 397084 h 6845510"/>
                <a:gd name="connsiteX11-3489" fmla="*/ 2207584 w 3693484"/>
                <a:gd name="connsiteY11-3490" fmla="*/ 1659147 h 6845510"/>
                <a:gd name="connsiteX12-3491" fmla="*/ 2131384 w 3693484"/>
                <a:gd name="connsiteY12-3492" fmla="*/ 1597235 h 6845510"/>
                <a:gd name="connsiteX13-3493" fmla="*/ 2193297 w 3693484"/>
                <a:gd name="connsiteY13-3494" fmla="*/ 154197 h 6845510"/>
                <a:gd name="connsiteX14-3495" fmla="*/ 1878971 w 3693484"/>
                <a:gd name="connsiteY14-3496" fmla="*/ 163723 h 6845510"/>
                <a:gd name="connsiteX15-3497" fmla="*/ 1798009 w 3693484"/>
                <a:gd name="connsiteY15-3498" fmla="*/ 1554373 h 6845510"/>
                <a:gd name="connsiteX16-3499" fmla="*/ 1674184 w 3693484"/>
                <a:gd name="connsiteY16-3500" fmla="*/ 1559134 h 6845510"/>
                <a:gd name="connsiteX17-3501" fmla="*/ 1593221 w 3693484"/>
                <a:gd name="connsiteY17-3502" fmla="*/ 378035 h 6845510"/>
                <a:gd name="connsiteX18-3503" fmla="*/ 1307472 w 3693484"/>
                <a:gd name="connsiteY18-3504" fmla="*/ 368510 h 6845510"/>
                <a:gd name="connsiteX19-3505" fmla="*/ 1312234 w 3693484"/>
                <a:gd name="connsiteY19-3506" fmla="*/ 1635335 h 6845510"/>
                <a:gd name="connsiteX20-3507" fmla="*/ 1259846 w 3693484"/>
                <a:gd name="connsiteY20-3508" fmla="*/ 2025860 h 6845510"/>
                <a:gd name="connsiteX21-3509" fmla="*/ 902659 w 3693484"/>
                <a:gd name="connsiteY21-3510" fmla="*/ 2302085 h 6845510"/>
                <a:gd name="connsiteX22-3511" fmla="*/ 207334 w 3693484"/>
                <a:gd name="connsiteY22-3512" fmla="*/ 1787735 h 6845510"/>
                <a:gd name="connsiteX23-3513" fmla="*/ 173996 w 3693484"/>
                <a:gd name="connsiteY23-3514" fmla="*/ 2092535 h 6845510"/>
                <a:gd name="connsiteX24-3515" fmla="*/ 731209 w 3693484"/>
                <a:gd name="connsiteY24-3516" fmla="*/ 2797385 h 6845510"/>
                <a:gd name="connsiteX25-3517" fmla="*/ 1359859 w 3693484"/>
                <a:gd name="connsiteY25-3518" fmla="*/ 3530810 h 6845510"/>
                <a:gd name="connsiteX26-3519" fmla="*/ 1578934 w 3693484"/>
                <a:gd name="connsiteY26-3520" fmla="*/ 4064210 h 6845510"/>
                <a:gd name="connsiteX27-3521" fmla="*/ 1969459 w 3693484"/>
                <a:gd name="connsiteY27-3522" fmla="*/ 6845510 h 6845510"/>
                <a:gd name="connsiteX0-3523" fmla="*/ 1969459 w 3693484"/>
                <a:gd name="connsiteY0-3524" fmla="*/ 6845510 h 6845510"/>
                <a:gd name="connsiteX1-3525" fmla="*/ 3693484 w 3693484"/>
                <a:gd name="connsiteY1-3526" fmla="*/ 6835985 h 6845510"/>
                <a:gd name="connsiteX2-3527" fmla="*/ 2636209 w 3693484"/>
                <a:gd name="connsiteY2-3528" fmla="*/ 3873710 h 6845510"/>
                <a:gd name="connsiteX3-3529" fmla="*/ 2512384 w 3693484"/>
                <a:gd name="connsiteY3-3530" fmla="*/ 3321260 h 6845510"/>
                <a:gd name="connsiteX4-3531" fmla="*/ 2874334 w 3693484"/>
                <a:gd name="connsiteY4-3532" fmla="*/ 2216360 h 6845510"/>
                <a:gd name="connsiteX5-3533" fmla="*/ 3512509 w 3693484"/>
                <a:gd name="connsiteY5-3534" fmla="*/ 1301960 h 6845510"/>
                <a:gd name="connsiteX6-3535" fmla="*/ 3331534 w 3693484"/>
                <a:gd name="connsiteY6-3536" fmla="*/ 1187660 h 6845510"/>
                <a:gd name="connsiteX7-3537" fmla="*/ 2664784 w 3693484"/>
                <a:gd name="connsiteY7-3538" fmla="*/ 1911560 h 6845510"/>
                <a:gd name="connsiteX8-3539" fmla="*/ 2521909 w 3693484"/>
                <a:gd name="connsiteY8-3540" fmla="*/ 1792497 h 6845510"/>
                <a:gd name="connsiteX9-3541" fmla="*/ 2874334 w 3693484"/>
                <a:gd name="connsiteY9-3542" fmla="*/ 563772 h 6845510"/>
                <a:gd name="connsiteX10-3543" fmla="*/ 2598109 w 3693484"/>
                <a:gd name="connsiteY10-3544" fmla="*/ 397084 h 6845510"/>
                <a:gd name="connsiteX11-3545" fmla="*/ 2207584 w 3693484"/>
                <a:gd name="connsiteY11-3546" fmla="*/ 1659147 h 6845510"/>
                <a:gd name="connsiteX12-3547" fmla="*/ 2131384 w 3693484"/>
                <a:gd name="connsiteY12-3548" fmla="*/ 1597235 h 6845510"/>
                <a:gd name="connsiteX13-3549" fmla="*/ 2193297 w 3693484"/>
                <a:gd name="connsiteY13-3550" fmla="*/ 154197 h 6845510"/>
                <a:gd name="connsiteX14-3551" fmla="*/ 1878971 w 3693484"/>
                <a:gd name="connsiteY14-3552" fmla="*/ 163723 h 6845510"/>
                <a:gd name="connsiteX15-3553" fmla="*/ 1798009 w 3693484"/>
                <a:gd name="connsiteY15-3554" fmla="*/ 1554373 h 6845510"/>
                <a:gd name="connsiteX16-3555" fmla="*/ 1674184 w 3693484"/>
                <a:gd name="connsiteY16-3556" fmla="*/ 1559134 h 6845510"/>
                <a:gd name="connsiteX17-3557" fmla="*/ 1593221 w 3693484"/>
                <a:gd name="connsiteY17-3558" fmla="*/ 378035 h 6845510"/>
                <a:gd name="connsiteX18-3559" fmla="*/ 1307472 w 3693484"/>
                <a:gd name="connsiteY18-3560" fmla="*/ 368510 h 6845510"/>
                <a:gd name="connsiteX19-3561" fmla="*/ 1312234 w 3693484"/>
                <a:gd name="connsiteY19-3562" fmla="*/ 1635335 h 6845510"/>
                <a:gd name="connsiteX20-3563" fmla="*/ 1259846 w 3693484"/>
                <a:gd name="connsiteY20-3564" fmla="*/ 2025860 h 6845510"/>
                <a:gd name="connsiteX21-3565" fmla="*/ 902659 w 3693484"/>
                <a:gd name="connsiteY21-3566" fmla="*/ 2302085 h 6845510"/>
                <a:gd name="connsiteX22-3567" fmla="*/ 207334 w 3693484"/>
                <a:gd name="connsiteY22-3568" fmla="*/ 1787735 h 6845510"/>
                <a:gd name="connsiteX23-3569" fmla="*/ 173996 w 3693484"/>
                <a:gd name="connsiteY23-3570" fmla="*/ 2092535 h 6845510"/>
                <a:gd name="connsiteX24-3571" fmla="*/ 731209 w 3693484"/>
                <a:gd name="connsiteY24-3572" fmla="*/ 2797385 h 6845510"/>
                <a:gd name="connsiteX25-3573" fmla="*/ 1359859 w 3693484"/>
                <a:gd name="connsiteY25-3574" fmla="*/ 3530810 h 6845510"/>
                <a:gd name="connsiteX26-3575" fmla="*/ 1578934 w 3693484"/>
                <a:gd name="connsiteY26-3576" fmla="*/ 4064210 h 6845510"/>
                <a:gd name="connsiteX27-3577" fmla="*/ 1969459 w 3693484"/>
                <a:gd name="connsiteY27-3578" fmla="*/ 6845510 h 6845510"/>
                <a:gd name="connsiteX0-3579" fmla="*/ 1969459 w 3693484"/>
                <a:gd name="connsiteY0-3580" fmla="*/ 6845510 h 6845510"/>
                <a:gd name="connsiteX1-3581" fmla="*/ 3693484 w 3693484"/>
                <a:gd name="connsiteY1-3582" fmla="*/ 6835985 h 6845510"/>
                <a:gd name="connsiteX2-3583" fmla="*/ 2636209 w 3693484"/>
                <a:gd name="connsiteY2-3584" fmla="*/ 3873710 h 6845510"/>
                <a:gd name="connsiteX3-3585" fmla="*/ 2512384 w 3693484"/>
                <a:gd name="connsiteY3-3586" fmla="*/ 3321260 h 6845510"/>
                <a:gd name="connsiteX4-3587" fmla="*/ 2874334 w 3693484"/>
                <a:gd name="connsiteY4-3588" fmla="*/ 2216360 h 6845510"/>
                <a:gd name="connsiteX5-3589" fmla="*/ 3512509 w 3693484"/>
                <a:gd name="connsiteY5-3590" fmla="*/ 1301960 h 6845510"/>
                <a:gd name="connsiteX6-3591" fmla="*/ 3331534 w 3693484"/>
                <a:gd name="connsiteY6-3592" fmla="*/ 1187660 h 6845510"/>
                <a:gd name="connsiteX7-3593" fmla="*/ 2664784 w 3693484"/>
                <a:gd name="connsiteY7-3594" fmla="*/ 1911560 h 6845510"/>
                <a:gd name="connsiteX8-3595" fmla="*/ 2521909 w 3693484"/>
                <a:gd name="connsiteY8-3596" fmla="*/ 1792497 h 6845510"/>
                <a:gd name="connsiteX9-3597" fmla="*/ 2874334 w 3693484"/>
                <a:gd name="connsiteY9-3598" fmla="*/ 563772 h 6845510"/>
                <a:gd name="connsiteX10-3599" fmla="*/ 2598109 w 3693484"/>
                <a:gd name="connsiteY10-3600" fmla="*/ 397084 h 6845510"/>
                <a:gd name="connsiteX11-3601" fmla="*/ 2207584 w 3693484"/>
                <a:gd name="connsiteY11-3602" fmla="*/ 1659147 h 6845510"/>
                <a:gd name="connsiteX12-3603" fmla="*/ 2131384 w 3693484"/>
                <a:gd name="connsiteY12-3604" fmla="*/ 1597235 h 6845510"/>
                <a:gd name="connsiteX13-3605" fmla="*/ 2193297 w 3693484"/>
                <a:gd name="connsiteY13-3606" fmla="*/ 154197 h 6845510"/>
                <a:gd name="connsiteX14-3607" fmla="*/ 1878971 w 3693484"/>
                <a:gd name="connsiteY14-3608" fmla="*/ 163723 h 6845510"/>
                <a:gd name="connsiteX15-3609" fmla="*/ 1798009 w 3693484"/>
                <a:gd name="connsiteY15-3610" fmla="*/ 1554373 h 6845510"/>
                <a:gd name="connsiteX16-3611" fmla="*/ 1674184 w 3693484"/>
                <a:gd name="connsiteY16-3612" fmla="*/ 1559134 h 6845510"/>
                <a:gd name="connsiteX17-3613" fmla="*/ 1593221 w 3693484"/>
                <a:gd name="connsiteY17-3614" fmla="*/ 378035 h 6845510"/>
                <a:gd name="connsiteX18-3615" fmla="*/ 1307472 w 3693484"/>
                <a:gd name="connsiteY18-3616" fmla="*/ 368510 h 6845510"/>
                <a:gd name="connsiteX19-3617" fmla="*/ 1312234 w 3693484"/>
                <a:gd name="connsiteY19-3618" fmla="*/ 1635335 h 6845510"/>
                <a:gd name="connsiteX20-3619" fmla="*/ 1259846 w 3693484"/>
                <a:gd name="connsiteY20-3620" fmla="*/ 2025860 h 6845510"/>
                <a:gd name="connsiteX21-3621" fmla="*/ 902659 w 3693484"/>
                <a:gd name="connsiteY21-3622" fmla="*/ 2302085 h 6845510"/>
                <a:gd name="connsiteX22-3623" fmla="*/ 207334 w 3693484"/>
                <a:gd name="connsiteY22-3624" fmla="*/ 1787735 h 6845510"/>
                <a:gd name="connsiteX23-3625" fmla="*/ 173996 w 3693484"/>
                <a:gd name="connsiteY23-3626" fmla="*/ 2092535 h 6845510"/>
                <a:gd name="connsiteX24-3627" fmla="*/ 731209 w 3693484"/>
                <a:gd name="connsiteY24-3628" fmla="*/ 2797385 h 6845510"/>
                <a:gd name="connsiteX25-3629" fmla="*/ 1359859 w 3693484"/>
                <a:gd name="connsiteY25-3630" fmla="*/ 3530810 h 6845510"/>
                <a:gd name="connsiteX26-3631" fmla="*/ 1578934 w 3693484"/>
                <a:gd name="connsiteY26-3632" fmla="*/ 4064210 h 6845510"/>
                <a:gd name="connsiteX27-3633" fmla="*/ 1969459 w 3693484"/>
                <a:gd name="connsiteY27-3634" fmla="*/ 6845510 h 6845510"/>
                <a:gd name="connsiteX0-3635" fmla="*/ 1969459 w 3693484"/>
                <a:gd name="connsiteY0-3636" fmla="*/ 6845510 h 6845510"/>
                <a:gd name="connsiteX1-3637" fmla="*/ 3693484 w 3693484"/>
                <a:gd name="connsiteY1-3638" fmla="*/ 6835985 h 6845510"/>
                <a:gd name="connsiteX2-3639" fmla="*/ 2636209 w 3693484"/>
                <a:gd name="connsiteY2-3640" fmla="*/ 3873710 h 6845510"/>
                <a:gd name="connsiteX3-3641" fmla="*/ 2512384 w 3693484"/>
                <a:gd name="connsiteY3-3642" fmla="*/ 3321260 h 6845510"/>
                <a:gd name="connsiteX4-3643" fmla="*/ 2874334 w 3693484"/>
                <a:gd name="connsiteY4-3644" fmla="*/ 2216360 h 6845510"/>
                <a:gd name="connsiteX5-3645" fmla="*/ 3512509 w 3693484"/>
                <a:gd name="connsiteY5-3646" fmla="*/ 1301960 h 6845510"/>
                <a:gd name="connsiteX6-3647" fmla="*/ 3331534 w 3693484"/>
                <a:gd name="connsiteY6-3648" fmla="*/ 1187660 h 6845510"/>
                <a:gd name="connsiteX7-3649" fmla="*/ 2598109 w 3693484"/>
                <a:gd name="connsiteY7-3650" fmla="*/ 1849647 h 6845510"/>
                <a:gd name="connsiteX8-3651" fmla="*/ 2521909 w 3693484"/>
                <a:gd name="connsiteY8-3652" fmla="*/ 1792497 h 6845510"/>
                <a:gd name="connsiteX9-3653" fmla="*/ 2874334 w 3693484"/>
                <a:gd name="connsiteY9-3654" fmla="*/ 563772 h 6845510"/>
                <a:gd name="connsiteX10-3655" fmla="*/ 2598109 w 3693484"/>
                <a:gd name="connsiteY10-3656" fmla="*/ 397084 h 6845510"/>
                <a:gd name="connsiteX11-3657" fmla="*/ 2207584 w 3693484"/>
                <a:gd name="connsiteY11-3658" fmla="*/ 1659147 h 6845510"/>
                <a:gd name="connsiteX12-3659" fmla="*/ 2131384 w 3693484"/>
                <a:gd name="connsiteY12-3660" fmla="*/ 1597235 h 6845510"/>
                <a:gd name="connsiteX13-3661" fmla="*/ 2193297 w 3693484"/>
                <a:gd name="connsiteY13-3662" fmla="*/ 154197 h 6845510"/>
                <a:gd name="connsiteX14-3663" fmla="*/ 1878971 w 3693484"/>
                <a:gd name="connsiteY14-3664" fmla="*/ 163723 h 6845510"/>
                <a:gd name="connsiteX15-3665" fmla="*/ 1798009 w 3693484"/>
                <a:gd name="connsiteY15-3666" fmla="*/ 1554373 h 6845510"/>
                <a:gd name="connsiteX16-3667" fmla="*/ 1674184 w 3693484"/>
                <a:gd name="connsiteY16-3668" fmla="*/ 1559134 h 6845510"/>
                <a:gd name="connsiteX17-3669" fmla="*/ 1593221 w 3693484"/>
                <a:gd name="connsiteY17-3670" fmla="*/ 378035 h 6845510"/>
                <a:gd name="connsiteX18-3671" fmla="*/ 1307472 w 3693484"/>
                <a:gd name="connsiteY18-3672" fmla="*/ 368510 h 6845510"/>
                <a:gd name="connsiteX19-3673" fmla="*/ 1312234 w 3693484"/>
                <a:gd name="connsiteY19-3674" fmla="*/ 1635335 h 6845510"/>
                <a:gd name="connsiteX20-3675" fmla="*/ 1259846 w 3693484"/>
                <a:gd name="connsiteY20-3676" fmla="*/ 2025860 h 6845510"/>
                <a:gd name="connsiteX21-3677" fmla="*/ 902659 w 3693484"/>
                <a:gd name="connsiteY21-3678" fmla="*/ 2302085 h 6845510"/>
                <a:gd name="connsiteX22-3679" fmla="*/ 207334 w 3693484"/>
                <a:gd name="connsiteY22-3680" fmla="*/ 1787735 h 6845510"/>
                <a:gd name="connsiteX23-3681" fmla="*/ 173996 w 3693484"/>
                <a:gd name="connsiteY23-3682" fmla="*/ 2092535 h 6845510"/>
                <a:gd name="connsiteX24-3683" fmla="*/ 731209 w 3693484"/>
                <a:gd name="connsiteY24-3684" fmla="*/ 2797385 h 6845510"/>
                <a:gd name="connsiteX25-3685" fmla="*/ 1359859 w 3693484"/>
                <a:gd name="connsiteY25-3686" fmla="*/ 3530810 h 6845510"/>
                <a:gd name="connsiteX26-3687" fmla="*/ 1578934 w 3693484"/>
                <a:gd name="connsiteY26-3688" fmla="*/ 4064210 h 6845510"/>
                <a:gd name="connsiteX27-3689" fmla="*/ 1969459 w 3693484"/>
                <a:gd name="connsiteY27-3690" fmla="*/ 6845510 h 6845510"/>
                <a:gd name="connsiteX0-3691" fmla="*/ 1969459 w 3693484"/>
                <a:gd name="connsiteY0-3692" fmla="*/ 6845510 h 6845510"/>
                <a:gd name="connsiteX1-3693" fmla="*/ 3693484 w 3693484"/>
                <a:gd name="connsiteY1-3694" fmla="*/ 6835985 h 6845510"/>
                <a:gd name="connsiteX2-3695" fmla="*/ 2636209 w 3693484"/>
                <a:gd name="connsiteY2-3696" fmla="*/ 3873710 h 6845510"/>
                <a:gd name="connsiteX3-3697" fmla="*/ 2512384 w 3693484"/>
                <a:gd name="connsiteY3-3698" fmla="*/ 3321260 h 6845510"/>
                <a:gd name="connsiteX4-3699" fmla="*/ 2874334 w 3693484"/>
                <a:gd name="connsiteY4-3700" fmla="*/ 2216360 h 6845510"/>
                <a:gd name="connsiteX5-3701" fmla="*/ 3512509 w 3693484"/>
                <a:gd name="connsiteY5-3702" fmla="*/ 1301960 h 6845510"/>
                <a:gd name="connsiteX6-3703" fmla="*/ 3331534 w 3693484"/>
                <a:gd name="connsiteY6-3704" fmla="*/ 1187660 h 6845510"/>
                <a:gd name="connsiteX7-3705" fmla="*/ 2607634 w 3693484"/>
                <a:gd name="connsiteY7-3706" fmla="*/ 1925847 h 6845510"/>
                <a:gd name="connsiteX8-3707" fmla="*/ 2521909 w 3693484"/>
                <a:gd name="connsiteY8-3708" fmla="*/ 1792497 h 6845510"/>
                <a:gd name="connsiteX9-3709" fmla="*/ 2874334 w 3693484"/>
                <a:gd name="connsiteY9-3710" fmla="*/ 563772 h 6845510"/>
                <a:gd name="connsiteX10-3711" fmla="*/ 2598109 w 3693484"/>
                <a:gd name="connsiteY10-3712" fmla="*/ 397084 h 6845510"/>
                <a:gd name="connsiteX11-3713" fmla="*/ 2207584 w 3693484"/>
                <a:gd name="connsiteY11-3714" fmla="*/ 1659147 h 6845510"/>
                <a:gd name="connsiteX12-3715" fmla="*/ 2131384 w 3693484"/>
                <a:gd name="connsiteY12-3716" fmla="*/ 1597235 h 6845510"/>
                <a:gd name="connsiteX13-3717" fmla="*/ 2193297 w 3693484"/>
                <a:gd name="connsiteY13-3718" fmla="*/ 154197 h 6845510"/>
                <a:gd name="connsiteX14-3719" fmla="*/ 1878971 w 3693484"/>
                <a:gd name="connsiteY14-3720" fmla="*/ 163723 h 6845510"/>
                <a:gd name="connsiteX15-3721" fmla="*/ 1798009 w 3693484"/>
                <a:gd name="connsiteY15-3722" fmla="*/ 1554373 h 6845510"/>
                <a:gd name="connsiteX16-3723" fmla="*/ 1674184 w 3693484"/>
                <a:gd name="connsiteY16-3724" fmla="*/ 1559134 h 6845510"/>
                <a:gd name="connsiteX17-3725" fmla="*/ 1593221 w 3693484"/>
                <a:gd name="connsiteY17-3726" fmla="*/ 378035 h 6845510"/>
                <a:gd name="connsiteX18-3727" fmla="*/ 1307472 w 3693484"/>
                <a:gd name="connsiteY18-3728" fmla="*/ 368510 h 6845510"/>
                <a:gd name="connsiteX19-3729" fmla="*/ 1312234 w 3693484"/>
                <a:gd name="connsiteY19-3730" fmla="*/ 1635335 h 6845510"/>
                <a:gd name="connsiteX20-3731" fmla="*/ 1259846 w 3693484"/>
                <a:gd name="connsiteY20-3732" fmla="*/ 2025860 h 6845510"/>
                <a:gd name="connsiteX21-3733" fmla="*/ 902659 w 3693484"/>
                <a:gd name="connsiteY21-3734" fmla="*/ 2302085 h 6845510"/>
                <a:gd name="connsiteX22-3735" fmla="*/ 207334 w 3693484"/>
                <a:gd name="connsiteY22-3736" fmla="*/ 1787735 h 6845510"/>
                <a:gd name="connsiteX23-3737" fmla="*/ 173996 w 3693484"/>
                <a:gd name="connsiteY23-3738" fmla="*/ 2092535 h 6845510"/>
                <a:gd name="connsiteX24-3739" fmla="*/ 731209 w 3693484"/>
                <a:gd name="connsiteY24-3740" fmla="*/ 2797385 h 6845510"/>
                <a:gd name="connsiteX25-3741" fmla="*/ 1359859 w 3693484"/>
                <a:gd name="connsiteY25-3742" fmla="*/ 3530810 h 6845510"/>
                <a:gd name="connsiteX26-3743" fmla="*/ 1578934 w 3693484"/>
                <a:gd name="connsiteY26-3744" fmla="*/ 4064210 h 6845510"/>
                <a:gd name="connsiteX27-3745" fmla="*/ 1969459 w 3693484"/>
                <a:gd name="connsiteY27-3746" fmla="*/ 6845510 h 6845510"/>
                <a:gd name="connsiteX0-3747" fmla="*/ 1969459 w 3693484"/>
                <a:gd name="connsiteY0-3748" fmla="*/ 6845510 h 6845510"/>
                <a:gd name="connsiteX1-3749" fmla="*/ 3693484 w 3693484"/>
                <a:gd name="connsiteY1-3750" fmla="*/ 6835985 h 6845510"/>
                <a:gd name="connsiteX2-3751" fmla="*/ 2636209 w 3693484"/>
                <a:gd name="connsiteY2-3752" fmla="*/ 3873710 h 6845510"/>
                <a:gd name="connsiteX3-3753" fmla="*/ 2512384 w 3693484"/>
                <a:gd name="connsiteY3-3754" fmla="*/ 3321260 h 6845510"/>
                <a:gd name="connsiteX4-3755" fmla="*/ 2874334 w 3693484"/>
                <a:gd name="connsiteY4-3756" fmla="*/ 2216360 h 6845510"/>
                <a:gd name="connsiteX5-3757" fmla="*/ 3512509 w 3693484"/>
                <a:gd name="connsiteY5-3758" fmla="*/ 1301960 h 6845510"/>
                <a:gd name="connsiteX6-3759" fmla="*/ 3331534 w 3693484"/>
                <a:gd name="connsiteY6-3760" fmla="*/ 1187660 h 6845510"/>
                <a:gd name="connsiteX7-3761" fmla="*/ 2607634 w 3693484"/>
                <a:gd name="connsiteY7-3762" fmla="*/ 1925847 h 6845510"/>
                <a:gd name="connsiteX8-3763" fmla="*/ 2531434 w 3693484"/>
                <a:gd name="connsiteY8-3764" fmla="*/ 1821072 h 6845510"/>
                <a:gd name="connsiteX9-3765" fmla="*/ 2874334 w 3693484"/>
                <a:gd name="connsiteY9-3766" fmla="*/ 563772 h 6845510"/>
                <a:gd name="connsiteX10-3767" fmla="*/ 2598109 w 3693484"/>
                <a:gd name="connsiteY10-3768" fmla="*/ 397084 h 6845510"/>
                <a:gd name="connsiteX11-3769" fmla="*/ 2207584 w 3693484"/>
                <a:gd name="connsiteY11-3770" fmla="*/ 1659147 h 6845510"/>
                <a:gd name="connsiteX12-3771" fmla="*/ 2131384 w 3693484"/>
                <a:gd name="connsiteY12-3772" fmla="*/ 1597235 h 6845510"/>
                <a:gd name="connsiteX13-3773" fmla="*/ 2193297 w 3693484"/>
                <a:gd name="connsiteY13-3774" fmla="*/ 154197 h 6845510"/>
                <a:gd name="connsiteX14-3775" fmla="*/ 1878971 w 3693484"/>
                <a:gd name="connsiteY14-3776" fmla="*/ 163723 h 6845510"/>
                <a:gd name="connsiteX15-3777" fmla="*/ 1798009 w 3693484"/>
                <a:gd name="connsiteY15-3778" fmla="*/ 1554373 h 6845510"/>
                <a:gd name="connsiteX16-3779" fmla="*/ 1674184 w 3693484"/>
                <a:gd name="connsiteY16-3780" fmla="*/ 1559134 h 6845510"/>
                <a:gd name="connsiteX17-3781" fmla="*/ 1593221 w 3693484"/>
                <a:gd name="connsiteY17-3782" fmla="*/ 378035 h 6845510"/>
                <a:gd name="connsiteX18-3783" fmla="*/ 1307472 w 3693484"/>
                <a:gd name="connsiteY18-3784" fmla="*/ 368510 h 6845510"/>
                <a:gd name="connsiteX19-3785" fmla="*/ 1312234 w 3693484"/>
                <a:gd name="connsiteY19-3786" fmla="*/ 1635335 h 6845510"/>
                <a:gd name="connsiteX20-3787" fmla="*/ 1259846 w 3693484"/>
                <a:gd name="connsiteY20-3788" fmla="*/ 2025860 h 6845510"/>
                <a:gd name="connsiteX21-3789" fmla="*/ 902659 w 3693484"/>
                <a:gd name="connsiteY21-3790" fmla="*/ 2302085 h 6845510"/>
                <a:gd name="connsiteX22-3791" fmla="*/ 207334 w 3693484"/>
                <a:gd name="connsiteY22-3792" fmla="*/ 1787735 h 6845510"/>
                <a:gd name="connsiteX23-3793" fmla="*/ 173996 w 3693484"/>
                <a:gd name="connsiteY23-3794" fmla="*/ 2092535 h 6845510"/>
                <a:gd name="connsiteX24-3795" fmla="*/ 731209 w 3693484"/>
                <a:gd name="connsiteY24-3796" fmla="*/ 2797385 h 6845510"/>
                <a:gd name="connsiteX25-3797" fmla="*/ 1359859 w 3693484"/>
                <a:gd name="connsiteY25-3798" fmla="*/ 3530810 h 6845510"/>
                <a:gd name="connsiteX26-3799" fmla="*/ 1578934 w 3693484"/>
                <a:gd name="connsiteY26-3800" fmla="*/ 4064210 h 6845510"/>
                <a:gd name="connsiteX27-3801" fmla="*/ 1969459 w 3693484"/>
                <a:gd name="connsiteY27-3802" fmla="*/ 6845510 h 6845510"/>
                <a:gd name="connsiteX0-3803" fmla="*/ 1969459 w 3693484"/>
                <a:gd name="connsiteY0-3804" fmla="*/ 6845510 h 6845510"/>
                <a:gd name="connsiteX1-3805" fmla="*/ 3693484 w 3693484"/>
                <a:gd name="connsiteY1-3806" fmla="*/ 6835985 h 6845510"/>
                <a:gd name="connsiteX2-3807" fmla="*/ 2636209 w 3693484"/>
                <a:gd name="connsiteY2-3808" fmla="*/ 3873710 h 6845510"/>
                <a:gd name="connsiteX3-3809" fmla="*/ 2512384 w 3693484"/>
                <a:gd name="connsiteY3-3810" fmla="*/ 3321260 h 6845510"/>
                <a:gd name="connsiteX4-3811" fmla="*/ 2874334 w 3693484"/>
                <a:gd name="connsiteY4-3812" fmla="*/ 2216360 h 6845510"/>
                <a:gd name="connsiteX5-3813" fmla="*/ 3512509 w 3693484"/>
                <a:gd name="connsiteY5-3814" fmla="*/ 1301960 h 6845510"/>
                <a:gd name="connsiteX6-3815" fmla="*/ 3331534 w 3693484"/>
                <a:gd name="connsiteY6-3816" fmla="*/ 1187660 h 6845510"/>
                <a:gd name="connsiteX7-3817" fmla="*/ 2607634 w 3693484"/>
                <a:gd name="connsiteY7-3818" fmla="*/ 1878222 h 6845510"/>
                <a:gd name="connsiteX8-3819" fmla="*/ 2531434 w 3693484"/>
                <a:gd name="connsiteY8-3820" fmla="*/ 1821072 h 6845510"/>
                <a:gd name="connsiteX9-3821" fmla="*/ 2874334 w 3693484"/>
                <a:gd name="connsiteY9-3822" fmla="*/ 563772 h 6845510"/>
                <a:gd name="connsiteX10-3823" fmla="*/ 2598109 w 3693484"/>
                <a:gd name="connsiteY10-3824" fmla="*/ 397084 h 6845510"/>
                <a:gd name="connsiteX11-3825" fmla="*/ 2207584 w 3693484"/>
                <a:gd name="connsiteY11-3826" fmla="*/ 1659147 h 6845510"/>
                <a:gd name="connsiteX12-3827" fmla="*/ 2131384 w 3693484"/>
                <a:gd name="connsiteY12-3828" fmla="*/ 1597235 h 6845510"/>
                <a:gd name="connsiteX13-3829" fmla="*/ 2193297 w 3693484"/>
                <a:gd name="connsiteY13-3830" fmla="*/ 154197 h 6845510"/>
                <a:gd name="connsiteX14-3831" fmla="*/ 1878971 w 3693484"/>
                <a:gd name="connsiteY14-3832" fmla="*/ 163723 h 6845510"/>
                <a:gd name="connsiteX15-3833" fmla="*/ 1798009 w 3693484"/>
                <a:gd name="connsiteY15-3834" fmla="*/ 1554373 h 6845510"/>
                <a:gd name="connsiteX16-3835" fmla="*/ 1674184 w 3693484"/>
                <a:gd name="connsiteY16-3836" fmla="*/ 1559134 h 6845510"/>
                <a:gd name="connsiteX17-3837" fmla="*/ 1593221 w 3693484"/>
                <a:gd name="connsiteY17-3838" fmla="*/ 378035 h 6845510"/>
                <a:gd name="connsiteX18-3839" fmla="*/ 1307472 w 3693484"/>
                <a:gd name="connsiteY18-3840" fmla="*/ 368510 h 6845510"/>
                <a:gd name="connsiteX19-3841" fmla="*/ 1312234 w 3693484"/>
                <a:gd name="connsiteY19-3842" fmla="*/ 1635335 h 6845510"/>
                <a:gd name="connsiteX20-3843" fmla="*/ 1259846 w 3693484"/>
                <a:gd name="connsiteY20-3844" fmla="*/ 2025860 h 6845510"/>
                <a:gd name="connsiteX21-3845" fmla="*/ 902659 w 3693484"/>
                <a:gd name="connsiteY21-3846" fmla="*/ 2302085 h 6845510"/>
                <a:gd name="connsiteX22-3847" fmla="*/ 207334 w 3693484"/>
                <a:gd name="connsiteY22-3848" fmla="*/ 1787735 h 6845510"/>
                <a:gd name="connsiteX23-3849" fmla="*/ 173996 w 3693484"/>
                <a:gd name="connsiteY23-3850" fmla="*/ 2092535 h 6845510"/>
                <a:gd name="connsiteX24-3851" fmla="*/ 731209 w 3693484"/>
                <a:gd name="connsiteY24-3852" fmla="*/ 2797385 h 6845510"/>
                <a:gd name="connsiteX25-3853" fmla="*/ 1359859 w 3693484"/>
                <a:gd name="connsiteY25-3854" fmla="*/ 3530810 h 6845510"/>
                <a:gd name="connsiteX26-3855" fmla="*/ 1578934 w 3693484"/>
                <a:gd name="connsiteY26-3856" fmla="*/ 4064210 h 6845510"/>
                <a:gd name="connsiteX27-3857" fmla="*/ 1969459 w 3693484"/>
                <a:gd name="connsiteY27-3858" fmla="*/ 6845510 h 6845510"/>
                <a:gd name="connsiteX0-3859" fmla="*/ 1969459 w 3693484"/>
                <a:gd name="connsiteY0-3860" fmla="*/ 6845510 h 6845510"/>
                <a:gd name="connsiteX1-3861" fmla="*/ 3693484 w 3693484"/>
                <a:gd name="connsiteY1-3862" fmla="*/ 6835985 h 6845510"/>
                <a:gd name="connsiteX2-3863" fmla="*/ 2636209 w 3693484"/>
                <a:gd name="connsiteY2-3864" fmla="*/ 3873710 h 6845510"/>
                <a:gd name="connsiteX3-3865" fmla="*/ 2512384 w 3693484"/>
                <a:gd name="connsiteY3-3866" fmla="*/ 3321260 h 6845510"/>
                <a:gd name="connsiteX4-3867" fmla="*/ 2874334 w 3693484"/>
                <a:gd name="connsiteY4-3868" fmla="*/ 2216360 h 6845510"/>
                <a:gd name="connsiteX5-3869" fmla="*/ 3512509 w 3693484"/>
                <a:gd name="connsiteY5-3870" fmla="*/ 1301960 h 6845510"/>
                <a:gd name="connsiteX6-3871" fmla="*/ 3331534 w 3693484"/>
                <a:gd name="connsiteY6-3872" fmla="*/ 1187660 h 6845510"/>
                <a:gd name="connsiteX7-3873" fmla="*/ 2607634 w 3693484"/>
                <a:gd name="connsiteY7-3874" fmla="*/ 1878222 h 6845510"/>
                <a:gd name="connsiteX8-3875" fmla="*/ 2531434 w 3693484"/>
                <a:gd name="connsiteY8-3876" fmla="*/ 1821072 h 6845510"/>
                <a:gd name="connsiteX9-3877" fmla="*/ 2874334 w 3693484"/>
                <a:gd name="connsiteY9-3878" fmla="*/ 563772 h 6845510"/>
                <a:gd name="connsiteX10-3879" fmla="*/ 2598109 w 3693484"/>
                <a:gd name="connsiteY10-3880" fmla="*/ 397084 h 6845510"/>
                <a:gd name="connsiteX11-3881" fmla="*/ 2207584 w 3693484"/>
                <a:gd name="connsiteY11-3882" fmla="*/ 1659147 h 6845510"/>
                <a:gd name="connsiteX12-3883" fmla="*/ 2131384 w 3693484"/>
                <a:gd name="connsiteY12-3884" fmla="*/ 1597235 h 6845510"/>
                <a:gd name="connsiteX13-3885" fmla="*/ 2193297 w 3693484"/>
                <a:gd name="connsiteY13-3886" fmla="*/ 154197 h 6845510"/>
                <a:gd name="connsiteX14-3887" fmla="*/ 1878971 w 3693484"/>
                <a:gd name="connsiteY14-3888" fmla="*/ 163723 h 6845510"/>
                <a:gd name="connsiteX15-3889" fmla="*/ 1798009 w 3693484"/>
                <a:gd name="connsiteY15-3890" fmla="*/ 1554373 h 6845510"/>
                <a:gd name="connsiteX16-3891" fmla="*/ 1674184 w 3693484"/>
                <a:gd name="connsiteY16-3892" fmla="*/ 1559134 h 6845510"/>
                <a:gd name="connsiteX17-3893" fmla="*/ 1593221 w 3693484"/>
                <a:gd name="connsiteY17-3894" fmla="*/ 378035 h 6845510"/>
                <a:gd name="connsiteX18-3895" fmla="*/ 1307472 w 3693484"/>
                <a:gd name="connsiteY18-3896" fmla="*/ 368510 h 6845510"/>
                <a:gd name="connsiteX19-3897" fmla="*/ 1312234 w 3693484"/>
                <a:gd name="connsiteY19-3898" fmla="*/ 1635335 h 6845510"/>
                <a:gd name="connsiteX20-3899" fmla="*/ 1259846 w 3693484"/>
                <a:gd name="connsiteY20-3900" fmla="*/ 2025860 h 6845510"/>
                <a:gd name="connsiteX21-3901" fmla="*/ 902659 w 3693484"/>
                <a:gd name="connsiteY21-3902" fmla="*/ 2302085 h 6845510"/>
                <a:gd name="connsiteX22-3903" fmla="*/ 207334 w 3693484"/>
                <a:gd name="connsiteY22-3904" fmla="*/ 1787735 h 6845510"/>
                <a:gd name="connsiteX23-3905" fmla="*/ 173996 w 3693484"/>
                <a:gd name="connsiteY23-3906" fmla="*/ 2092535 h 6845510"/>
                <a:gd name="connsiteX24-3907" fmla="*/ 731209 w 3693484"/>
                <a:gd name="connsiteY24-3908" fmla="*/ 2797385 h 6845510"/>
                <a:gd name="connsiteX25-3909" fmla="*/ 1359859 w 3693484"/>
                <a:gd name="connsiteY25-3910" fmla="*/ 3530810 h 6845510"/>
                <a:gd name="connsiteX26-3911" fmla="*/ 1578934 w 3693484"/>
                <a:gd name="connsiteY26-3912" fmla="*/ 4064210 h 6845510"/>
                <a:gd name="connsiteX27-3913" fmla="*/ 1969459 w 3693484"/>
                <a:gd name="connsiteY27-3914" fmla="*/ 6845510 h 6845510"/>
                <a:gd name="connsiteX0-3915" fmla="*/ 1969459 w 3693484"/>
                <a:gd name="connsiteY0-3916" fmla="*/ 6845510 h 6845510"/>
                <a:gd name="connsiteX1-3917" fmla="*/ 3693484 w 3693484"/>
                <a:gd name="connsiteY1-3918" fmla="*/ 6835985 h 6845510"/>
                <a:gd name="connsiteX2-3919" fmla="*/ 2636209 w 3693484"/>
                <a:gd name="connsiteY2-3920" fmla="*/ 3873710 h 6845510"/>
                <a:gd name="connsiteX3-3921" fmla="*/ 2512384 w 3693484"/>
                <a:gd name="connsiteY3-3922" fmla="*/ 3321260 h 6845510"/>
                <a:gd name="connsiteX4-3923" fmla="*/ 2874334 w 3693484"/>
                <a:gd name="connsiteY4-3924" fmla="*/ 2216360 h 6845510"/>
                <a:gd name="connsiteX5-3925" fmla="*/ 3512509 w 3693484"/>
                <a:gd name="connsiteY5-3926" fmla="*/ 1301960 h 6845510"/>
                <a:gd name="connsiteX6-3927" fmla="*/ 3298197 w 3693484"/>
                <a:gd name="connsiteY6-3928" fmla="*/ 1178135 h 6845510"/>
                <a:gd name="connsiteX7-3929" fmla="*/ 2607634 w 3693484"/>
                <a:gd name="connsiteY7-3930" fmla="*/ 1878222 h 6845510"/>
                <a:gd name="connsiteX8-3931" fmla="*/ 2531434 w 3693484"/>
                <a:gd name="connsiteY8-3932" fmla="*/ 1821072 h 6845510"/>
                <a:gd name="connsiteX9-3933" fmla="*/ 2874334 w 3693484"/>
                <a:gd name="connsiteY9-3934" fmla="*/ 563772 h 6845510"/>
                <a:gd name="connsiteX10-3935" fmla="*/ 2598109 w 3693484"/>
                <a:gd name="connsiteY10-3936" fmla="*/ 397084 h 6845510"/>
                <a:gd name="connsiteX11-3937" fmla="*/ 2207584 w 3693484"/>
                <a:gd name="connsiteY11-3938" fmla="*/ 1659147 h 6845510"/>
                <a:gd name="connsiteX12-3939" fmla="*/ 2131384 w 3693484"/>
                <a:gd name="connsiteY12-3940" fmla="*/ 1597235 h 6845510"/>
                <a:gd name="connsiteX13-3941" fmla="*/ 2193297 w 3693484"/>
                <a:gd name="connsiteY13-3942" fmla="*/ 154197 h 6845510"/>
                <a:gd name="connsiteX14-3943" fmla="*/ 1878971 w 3693484"/>
                <a:gd name="connsiteY14-3944" fmla="*/ 163723 h 6845510"/>
                <a:gd name="connsiteX15-3945" fmla="*/ 1798009 w 3693484"/>
                <a:gd name="connsiteY15-3946" fmla="*/ 1554373 h 6845510"/>
                <a:gd name="connsiteX16-3947" fmla="*/ 1674184 w 3693484"/>
                <a:gd name="connsiteY16-3948" fmla="*/ 1559134 h 6845510"/>
                <a:gd name="connsiteX17-3949" fmla="*/ 1593221 w 3693484"/>
                <a:gd name="connsiteY17-3950" fmla="*/ 378035 h 6845510"/>
                <a:gd name="connsiteX18-3951" fmla="*/ 1307472 w 3693484"/>
                <a:gd name="connsiteY18-3952" fmla="*/ 368510 h 6845510"/>
                <a:gd name="connsiteX19-3953" fmla="*/ 1312234 w 3693484"/>
                <a:gd name="connsiteY19-3954" fmla="*/ 1635335 h 6845510"/>
                <a:gd name="connsiteX20-3955" fmla="*/ 1259846 w 3693484"/>
                <a:gd name="connsiteY20-3956" fmla="*/ 2025860 h 6845510"/>
                <a:gd name="connsiteX21-3957" fmla="*/ 902659 w 3693484"/>
                <a:gd name="connsiteY21-3958" fmla="*/ 2302085 h 6845510"/>
                <a:gd name="connsiteX22-3959" fmla="*/ 207334 w 3693484"/>
                <a:gd name="connsiteY22-3960" fmla="*/ 1787735 h 6845510"/>
                <a:gd name="connsiteX23-3961" fmla="*/ 173996 w 3693484"/>
                <a:gd name="connsiteY23-3962" fmla="*/ 2092535 h 6845510"/>
                <a:gd name="connsiteX24-3963" fmla="*/ 731209 w 3693484"/>
                <a:gd name="connsiteY24-3964" fmla="*/ 2797385 h 6845510"/>
                <a:gd name="connsiteX25-3965" fmla="*/ 1359859 w 3693484"/>
                <a:gd name="connsiteY25-3966" fmla="*/ 3530810 h 6845510"/>
                <a:gd name="connsiteX26-3967" fmla="*/ 1578934 w 3693484"/>
                <a:gd name="connsiteY26-3968" fmla="*/ 4064210 h 6845510"/>
                <a:gd name="connsiteX27-3969" fmla="*/ 1969459 w 3693484"/>
                <a:gd name="connsiteY27-3970" fmla="*/ 6845510 h 6845510"/>
                <a:gd name="connsiteX0-3971" fmla="*/ 1969459 w 3693484"/>
                <a:gd name="connsiteY0-3972" fmla="*/ 6845510 h 6845510"/>
                <a:gd name="connsiteX1-3973" fmla="*/ 3693484 w 3693484"/>
                <a:gd name="connsiteY1-3974" fmla="*/ 6835985 h 6845510"/>
                <a:gd name="connsiteX2-3975" fmla="*/ 2636209 w 3693484"/>
                <a:gd name="connsiteY2-3976" fmla="*/ 3873710 h 6845510"/>
                <a:gd name="connsiteX3-3977" fmla="*/ 2512384 w 3693484"/>
                <a:gd name="connsiteY3-3978" fmla="*/ 3321260 h 6845510"/>
                <a:gd name="connsiteX4-3979" fmla="*/ 2874334 w 3693484"/>
                <a:gd name="connsiteY4-3980" fmla="*/ 2216360 h 6845510"/>
                <a:gd name="connsiteX5-3981" fmla="*/ 3512509 w 3693484"/>
                <a:gd name="connsiteY5-3982" fmla="*/ 1301960 h 6845510"/>
                <a:gd name="connsiteX6-3983" fmla="*/ 3298197 w 3693484"/>
                <a:gd name="connsiteY6-3984" fmla="*/ 1178135 h 6845510"/>
                <a:gd name="connsiteX7-3985" fmla="*/ 2607634 w 3693484"/>
                <a:gd name="connsiteY7-3986" fmla="*/ 1878222 h 6845510"/>
                <a:gd name="connsiteX8-3987" fmla="*/ 2531434 w 3693484"/>
                <a:gd name="connsiteY8-3988" fmla="*/ 1821072 h 6845510"/>
                <a:gd name="connsiteX9-3989" fmla="*/ 2874334 w 3693484"/>
                <a:gd name="connsiteY9-3990" fmla="*/ 563772 h 6845510"/>
                <a:gd name="connsiteX10-3991" fmla="*/ 2598109 w 3693484"/>
                <a:gd name="connsiteY10-3992" fmla="*/ 397084 h 6845510"/>
                <a:gd name="connsiteX11-3993" fmla="*/ 2207584 w 3693484"/>
                <a:gd name="connsiteY11-3994" fmla="*/ 1659147 h 6845510"/>
                <a:gd name="connsiteX12-3995" fmla="*/ 2131384 w 3693484"/>
                <a:gd name="connsiteY12-3996" fmla="*/ 1597235 h 6845510"/>
                <a:gd name="connsiteX13-3997" fmla="*/ 2193297 w 3693484"/>
                <a:gd name="connsiteY13-3998" fmla="*/ 154197 h 6845510"/>
                <a:gd name="connsiteX14-3999" fmla="*/ 1878971 w 3693484"/>
                <a:gd name="connsiteY14-4000" fmla="*/ 163723 h 6845510"/>
                <a:gd name="connsiteX15-4001" fmla="*/ 1798009 w 3693484"/>
                <a:gd name="connsiteY15-4002" fmla="*/ 1554373 h 6845510"/>
                <a:gd name="connsiteX16-4003" fmla="*/ 1674184 w 3693484"/>
                <a:gd name="connsiteY16-4004" fmla="*/ 1559134 h 6845510"/>
                <a:gd name="connsiteX17-4005" fmla="*/ 1593221 w 3693484"/>
                <a:gd name="connsiteY17-4006" fmla="*/ 378035 h 6845510"/>
                <a:gd name="connsiteX18-4007" fmla="*/ 1307472 w 3693484"/>
                <a:gd name="connsiteY18-4008" fmla="*/ 368510 h 6845510"/>
                <a:gd name="connsiteX19-4009" fmla="*/ 1312234 w 3693484"/>
                <a:gd name="connsiteY19-4010" fmla="*/ 1635335 h 6845510"/>
                <a:gd name="connsiteX20-4011" fmla="*/ 1259846 w 3693484"/>
                <a:gd name="connsiteY20-4012" fmla="*/ 2025860 h 6845510"/>
                <a:gd name="connsiteX21-4013" fmla="*/ 902659 w 3693484"/>
                <a:gd name="connsiteY21-4014" fmla="*/ 2302085 h 6845510"/>
                <a:gd name="connsiteX22-4015" fmla="*/ 207334 w 3693484"/>
                <a:gd name="connsiteY22-4016" fmla="*/ 1787735 h 6845510"/>
                <a:gd name="connsiteX23-4017" fmla="*/ 173996 w 3693484"/>
                <a:gd name="connsiteY23-4018" fmla="*/ 2092535 h 6845510"/>
                <a:gd name="connsiteX24-4019" fmla="*/ 731209 w 3693484"/>
                <a:gd name="connsiteY24-4020" fmla="*/ 2797385 h 6845510"/>
                <a:gd name="connsiteX25-4021" fmla="*/ 1359859 w 3693484"/>
                <a:gd name="connsiteY25-4022" fmla="*/ 3530810 h 6845510"/>
                <a:gd name="connsiteX26-4023" fmla="*/ 1578934 w 3693484"/>
                <a:gd name="connsiteY26-4024" fmla="*/ 4064210 h 6845510"/>
                <a:gd name="connsiteX27-4025" fmla="*/ 1969459 w 3693484"/>
                <a:gd name="connsiteY27-4026" fmla="*/ 6845510 h 6845510"/>
                <a:gd name="connsiteX0-4027" fmla="*/ 1969459 w 3693484"/>
                <a:gd name="connsiteY0-4028" fmla="*/ 6845510 h 6845510"/>
                <a:gd name="connsiteX1-4029" fmla="*/ 3693484 w 3693484"/>
                <a:gd name="connsiteY1-4030" fmla="*/ 6835985 h 6845510"/>
                <a:gd name="connsiteX2-4031" fmla="*/ 2636209 w 3693484"/>
                <a:gd name="connsiteY2-4032" fmla="*/ 3873710 h 6845510"/>
                <a:gd name="connsiteX3-4033" fmla="*/ 2512384 w 3693484"/>
                <a:gd name="connsiteY3-4034" fmla="*/ 3321260 h 6845510"/>
                <a:gd name="connsiteX4-4035" fmla="*/ 2874334 w 3693484"/>
                <a:gd name="connsiteY4-4036" fmla="*/ 2216360 h 6845510"/>
                <a:gd name="connsiteX5-4037" fmla="*/ 3512509 w 3693484"/>
                <a:gd name="connsiteY5-4038" fmla="*/ 1301960 h 6845510"/>
                <a:gd name="connsiteX6-4039" fmla="*/ 3298197 w 3693484"/>
                <a:gd name="connsiteY6-4040" fmla="*/ 1178135 h 6845510"/>
                <a:gd name="connsiteX7-4041" fmla="*/ 2607634 w 3693484"/>
                <a:gd name="connsiteY7-4042" fmla="*/ 1878222 h 6845510"/>
                <a:gd name="connsiteX8-4043" fmla="*/ 2531434 w 3693484"/>
                <a:gd name="connsiteY8-4044" fmla="*/ 1821072 h 6845510"/>
                <a:gd name="connsiteX9-4045" fmla="*/ 2874334 w 3693484"/>
                <a:gd name="connsiteY9-4046" fmla="*/ 563772 h 6845510"/>
                <a:gd name="connsiteX10-4047" fmla="*/ 2598109 w 3693484"/>
                <a:gd name="connsiteY10-4048" fmla="*/ 397084 h 6845510"/>
                <a:gd name="connsiteX11-4049" fmla="*/ 2207584 w 3693484"/>
                <a:gd name="connsiteY11-4050" fmla="*/ 1659147 h 6845510"/>
                <a:gd name="connsiteX12-4051" fmla="*/ 2131384 w 3693484"/>
                <a:gd name="connsiteY12-4052" fmla="*/ 1597235 h 6845510"/>
                <a:gd name="connsiteX13-4053" fmla="*/ 2193297 w 3693484"/>
                <a:gd name="connsiteY13-4054" fmla="*/ 154197 h 6845510"/>
                <a:gd name="connsiteX14-4055" fmla="*/ 1878971 w 3693484"/>
                <a:gd name="connsiteY14-4056" fmla="*/ 163723 h 6845510"/>
                <a:gd name="connsiteX15-4057" fmla="*/ 1798009 w 3693484"/>
                <a:gd name="connsiteY15-4058" fmla="*/ 1554373 h 6845510"/>
                <a:gd name="connsiteX16-4059" fmla="*/ 1674184 w 3693484"/>
                <a:gd name="connsiteY16-4060" fmla="*/ 1559134 h 6845510"/>
                <a:gd name="connsiteX17-4061" fmla="*/ 1593221 w 3693484"/>
                <a:gd name="connsiteY17-4062" fmla="*/ 378035 h 6845510"/>
                <a:gd name="connsiteX18-4063" fmla="*/ 1307472 w 3693484"/>
                <a:gd name="connsiteY18-4064" fmla="*/ 368510 h 6845510"/>
                <a:gd name="connsiteX19-4065" fmla="*/ 1312234 w 3693484"/>
                <a:gd name="connsiteY19-4066" fmla="*/ 1635335 h 6845510"/>
                <a:gd name="connsiteX20-4067" fmla="*/ 1259846 w 3693484"/>
                <a:gd name="connsiteY20-4068" fmla="*/ 2025860 h 6845510"/>
                <a:gd name="connsiteX21-4069" fmla="*/ 902659 w 3693484"/>
                <a:gd name="connsiteY21-4070" fmla="*/ 2302085 h 6845510"/>
                <a:gd name="connsiteX22-4071" fmla="*/ 207334 w 3693484"/>
                <a:gd name="connsiteY22-4072" fmla="*/ 1787735 h 6845510"/>
                <a:gd name="connsiteX23-4073" fmla="*/ 173996 w 3693484"/>
                <a:gd name="connsiteY23-4074" fmla="*/ 2092535 h 6845510"/>
                <a:gd name="connsiteX24-4075" fmla="*/ 731209 w 3693484"/>
                <a:gd name="connsiteY24-4076" fmla="*/ 2797385 h 6845510"/>
                <a:gd name="connsiteX25-4077" fmla="*/ 1359859 w 3693484"/>
                <a:gd name="connsiteY25-4078" fmla="*/ 3530810 h 6845510"/>
                <a:gd name="connsiteX26-4079" fmla="*/ 1578934 w 3693484"/>
                <a:gd name="connsiteY26-4080" fmla="*/ 4064210 h 6845510"/>
                <a:gd name="connsiteX27-4081" fmla="*/ 1969459 w 3693484"/>
                <a:gd name="connsiteY27-4082" fmla="*/ 6845510 h 6845510"/>
                <a:gd name="connsiteX0-4083" fmla="*/ 1969459 w 3693484"/>
                <a:gd name="connsiteY0-4084" fmla="*/ 6845510 h 6845510"/>
                <a:gd name="connsiteX1-4085" fmla="*/ 3693484 w 3693484"/>
                <a:gd name="connsiteY1-4086" fmla="*/ 6835985 h 6845510"/>
                <a:gd name="connsiteX2-4087" fmla="*/ 2636209 w 3693484"/>
                <a:gd name="connsiteY2-4088" fmla="*/ 3873710 h 6845510"/>
                <a:gd name="connsiteX3-4089" fmla="*/ 2512384 w 3693484"/>
                <a:gd name="connsiteY3-4090" fmla="*/ 3321260 h 6845510"/>
                <a:gd name="connsiteX4-4091" fmla="*/ 2874334 w 3693484"/>
                <a:gd name="connsiteY4-4092" fmla="*/ 2216360 h 6845510"/>
                <a:gd name="connsiteX5-4093" fmla="*/ 3512509 w 3693484"/>
                <a:gd name="connsiteY5-4094" fmla="*/ 1301960 h 6845510"/>
                <a:gd name="connsiteX6-4095" fmla="*/ 3298197 w 3693484"/>
                <a:gd name="connsiteY6-4096" fmla="*/ 1178135 h 6845510"/>
                <a:gd name="connsiteX7-4097" fmla="*/ 2607634 w 3693484"/>
                <a:gd name="connsiteY7-4098" fmla="*/ 1878222 h 6845510"/>
                <a:gd name="connsiteX8-4099" fmla="*/ 2531434 w 3693484"/>
                <a:gd name="connsiteY8-4100" fmla="*/ 1821072 h 6845510"/>
                <a:gd name="connsiteX9-4101" fmla="*/ 2874334 w 3693484"/>
                <a:gd name="connsiteY9-4102" fmla="*/ 563772 h 6845510"/>
                <a:gd name="connsiteX10-4103" fmla="*/ 2598109 w 3693484"/>
                <a:gd name="connsiteY10-4104" fmla="*/ 397084 h 6845510"/>
                <a:gd name="connsiteX11-4105" fmla="*/ 2207584 w 3693484"/>
                <a:gd name="connsiteY11-4106" fmla="*/ 1659147 h 6845510"/>
                <a:gd name="connsiteX12-4107" fmla="*/ 2131384 w 3693484"/>
                <a:gd name="connsiteY12-4108" fmla="*/ 1597235 h 6845510"/>
                <a:gd name="connsiteX13-4109" fmla="*/ 2193297 w 3693484"/>
                <a:gd name="connsiteY13-4110" fmla="*/ 154197 h 6845510"/>
                <a:gd name="connsiteX14-4111" fmla="*/ 1878971 w 3693484"/>
                <a:gd name="connsiteY14-4112" fmla="*/ 163723 h 6845510"/>
                <a:gd name="connsiteX15-4113" fmla="*/ 1798009 w 3693484"/>
                <a:gd name="connsiteY15-4114" fmla="*/ 1554373 h 6845510"/>
                <a:gd name="connsiteX16-4115" fmla="*/ 1674184 w 3693484"/>
                <a:gd name="connsiteY16-4116" fmla="*/ 1559134 h 6845510"/>
                <a:gd name="connsiteX17-4117" fmla="*/ 1593221 w 3693484"/>
                <a:gd name="connsiteY17-4118" fmla="*/ 378035 h 6845510"/>
                <a:gd name="connsiteX18-4119" fmla="*/ 1307472 w 3693484"/>
                <a:gd name="connsiteY18-4120" fmla="*/ 368510 h 6845510"/>
                <a:gd name="connsiteX19-4121" fmla="*/ 1312234 w 3693484"/>
                <a:gd name="connsiteY19-4122" fmla="*/ 1635335 h 6845510"/>
                <a:gd name="connsiteX20-4123" fmla="*/ 1259846 w 3693484"/>
                <a:gd name="connsiteY20-4124" fmla="*/ 2025860 h 6845510"/>
                <a:gd name="connsiteX21-4125" fmla="*/ 902659 w 3693484"/>
                <a:gd name="connsiteY21-4126" fmla="*/ 2302085 h 6845510"/>
                <a:gd name="connsiteX22-4127" fmla="*/ 207334 w 3693484"/>
                <a:gd name="connsiteY22-4128" fmla="*/ 1787735 h 6845510"/>
                <a:gd name="connsiteX23-4129" fmla="*/ 173996 w 3693484"/>
                <a:gd name="connsiteY23-4130" fmla="*/ 2092535 h 6845510"/>
                <a:gd name="connsiteX24-4131" fmla="*/ 731209 w 3693484"/>
                <a:gd name="connsiteY24-4132" fmla="*/ 2797385 h 6845510"/>
                <a:gd name="connsiteX25-4133" fmla="*/ 1359859 w 3693484"/>
                <a:gd name="connsiteY25-4134" fmla="*/ 3530810 h 6845510"/>
                <a:gd name="connsiteX26-4135" fmla="*/ 1578934 w 3693484"/>
                <a:gd name="connsiteY26-4136" fmla="*/ 4064210 h 6845510"/>
                <a:gd name="connsiteX27-4137" fmla="*/ 1969459 w 3693484"/>
                <a:gd name="connsiteY27-4138" fmla="*/ 6845510 h 6845510"/>
                <a:gd name="connsiteX0-4139" fmla="*/ 1969459 w 3693484"/>
                <a:gd name="connsiteY0-4140" fmla="*/ 6845510 h 6845510"/>
                <a:gd name="connsiteX1-4141" fmla="*/ 3693484 w 3693484"/>
                <a:gd name="connsiteY1-4142" fmla="*/ 6835985 h 6845510"/>
                <a:gd name="connsiteX2-4143" fmla="*/ 2636209 w 3693484"/>
                <a:gd name="connsiteY2-4144" fmla="*/ 3873710 h 6845510"/>
                <a:gd name="connsiteX3-4145" fmla="*/ 2512384 w 3693484"/>
                <a:gd name="connsiteY3-4146" fmla="*/ 3321260 h 6845510"/>
                <a:gd name="connsiteX4-4147" fmla="*/ 2874334 w 3693484"/>
                <a:gd name="connsiteY4-4148" fmla="*/ 2216360 h 6845510"/>
                <a:gd name="connsiteX5-4149" fmla="*/ 3512509 w 3693484"/>
                <a:gd name="connsiteY5-4150" fmla="*/ 1301960 h 6845510"/>
                <a:gd name="connsiteX6-4151" fmla="*/ 3298197 w 3693484"/>
                <a:gd name="connsiteY6-4152" fmla="*/ 1178135 h 6845510"/>
                <a:gd name="connsiteX7-4153" fmla="*/ 2607634 w 3693484"/>
                <a:gd name="connsiteY7-4154" fmla="*/ 1878222 h 6845510"/>
                <a:gd name="connsiteX8-4155" fmla="*/ 2531434 w 3693484"/>
                <a:gd name="connsiteY8-4156" fmla="*/ 1821072 h 6845510"/>
                <a:gd name="connsiteX9-4157" fmla="*/ 2874334 w 3693484"/>
                <a:gd name="connsiteY9-4158" fmla="*/ 563772 h 6845510"/>
                <a:gd name="connsiteX10-4159" fmla="*/ 2598109 w 3693484"/>
                <a:gd name="connsiteY10-4160" fmla="*/ 397084 h 6845510"/>
                <a:gd name="connsiteX11-4161" fmla="*/ 2207584 w 3693484"/>
                <a:gd name="connsiteY11-4162" fmla="*/ 1659147 h 6845510"/>
                <a:gd name="connsiteX12-4163" fmla="*/ 2131384 w 3693484"/>
                <a:gd name="connsiteY12-4164" fmla="*/ 1597235 h 6845510"/>
                <a:gd name="connsiteX13-4165" fmla="*/ 2193297 w 3693484"/>
                <a:gd name="connsiteY13-4166" fmla="*/ 154197 h 6845510"/>
                <a:gd name="connsiteX14-4167" fmla="*/ 1878971 w 3693484"/>
                <a:gd name="connsiteY14-4168" fmla="*/ 163723 h 6845510"/>
                <a:gd name="connsiteX15-4169" fmla="*/ 1798009 w 3693484"/>
                <a:gd name="connsiteY15-4170" fmla="*/ 1554373 h 6845510"/>
                <a:gd name="connsiteX16-4171" fmla="*/ 1674184 w 3693484"/>
                <a:gd name="connsiteY16-4172" fmla="*/ 1559134 h 6845510"/>
                <a:gd name="connsiteX17-4173" fmla="*/ 1593221 w 3693484"/>
                <a:gd name="connsiteY17-4174" fmla="*/ 378035 h 6845510"/>
                <a:gd name="connsiteX18-4175" fmla="*/ 1307472 w 3693484"/>
                <a:gd name="connsiteY18-4176" fmla="*/ 368510 h 6845510"/>
                <a:gd name="connsiteX19-4177" fmla="*/ 1312234 w 3693484"/>
                <a:gd name="connsiteY19-4178" fmla="*/ 1635335 h 6845510"/>
                <a:gd name="connsiteX20-4179" fmla="*/ 1259846 w 3693484"/>
                <a:gd name="connsiteY20-4180" fmla="*/ 2025860 h 6845510"/>
                <a:gd name="connsiteX21-4181" fmla="*/ 902659 w 3693484"/>
                <a:gd name="connsiteY21-4182" fmla="*/ 2302085 h 6845510"/>
                <a:gd name="connsiteX22-4183" fmla="*/ 207334 w 3693484"/>
                <a:gd name="connsiteY22-4184" fmla="*/ 1787735 h 6845510"/>
                <a:gd name="connsiteX23-4185" fmla="*/ 173996 w 3693484"/>
                <a:gd name="connsiteY23-4186" fmla="*/ 2092535 h 6845510"/>
                <a:gd name="connsiteX24-4187" fmla="*/ 731209 w 3693484"/>
                <a:gd name="connsiteY24-4188" fmla="*/ 2797385 h 6845510"/>
                <a:gd name="connsiteX25-4189" fmla="*/ 1359859 w 3693484"/>
                <a:gd name="connsiteY25-4190" fmla="*/ 3530810 h 6845510"/>
                <a:gd name="connsiteX26-4191" fmla="*/ 1578934 w 3693484"/>
                <a:gd name="connsiteY26-4192" fmla="*/ 4064210 h 6845510"/>
                <a:gd name="connsiteX27-4193" fmla="*/ 1969459 w 3693484"/>
                <a:gd name="connsiteY27-4194" fmla="*/ 6845510 h 6845510"/>
                <a:gd name="connsiteX0-4195" fmla="*/ 1969459 w 3693484"/>
                <a:gd name="connsiteY0-4196" fmla="*/ 6845510 h 6845510"/>
                <a:gd name="connsiteX1-4197" fmla="*/ 3693484 w 3693484"/>
                <a:gd name="connsiteY1-4198" fmla="*/ 6835985 h 6845510"/>
                <a:gd name="connsiteX2-4199" fmla="*/ 2636209 w 3693484"/>
                <a:gd name="connsiteY2-4200" fmla="*/ 3873710 h 6845510"/>
                <a:gd name="connsiteX3-4201" fmla="*/ 2512384 w 3693484"/>
                <a:gd name="connsiteY3-4202" fmla="*/ 3321260 h 6845510"/>
                <a:gd name="connsiteX4-4203" fmla="*/ 2874334 w 3693484"/>
                <a:gd name="connsiteY4-4204" fmla="*/ 2216360 h 6845510"/>
                <a:gd name="connsiteX5-4205" fmla="*/ 3512509 w 3693484"/>
                <a:gd name="connsiteY5-4206" fmla="*/ 1301960 h 6845510"/>
                <a:gd name="connsiteX6-4207" fmla="*/ 3298197 w 3693484"/>
                <a:gd name="connsiteY6-4208" fmla="*/ 1178135 h 6845510"/>
                <a:gd name="connsiteX7-4209" fmla="*/ 2607634 w 3693484"/>
                <a:gd name="connsiteY7-4210" fmla="*/ 1878222 h 6845510"/>
                <a:gd name="connsiteX8-4211" fmla="*/ 2531434 w 3693484"/>
                <a:gd name="connsiteY8-4212" fmla="*/ 1821072 h 6845510"/>
                <a:gd name="connsiteX9-4213" fmla="*/ 2874334 w 3693484"/>
                <a:gd name="connsiteY9-4214" fmla="*/ 563772 h 6845510"/>
                <a:gd name="connsiteX10-4215" fmla="*/ 2598109 w 3693484"/>
                <a:gd name="connsiteY10-4216" fmla="*/ 397084 h 6845510"/>
                <a:gd name="connsiteX11-4217" fmla="*/ 2207584 w 3693484"/>
                <a:gd name="connsiteY11-4218" fmla="*/ 1659147 h 6845510"/>
                <a:gd name="connsiteX12-4219" fmla="*/ 2131384 w 3693484"/>
                <a:gd name="connsiteY12-4220" fmla="*/ 1597235 h 6845510"/>
                <a:gd name="connsiteX13-4221" fmla="*/ 2193297 w 3693484"/>
                <a:gd name="connsiteY13-4222" fmla="*/ 154197 h 6845510"/>
                <a:gd name="connsiteX14-4223" fmla="*/ 1878971 w 3693484"/>
                <a:gd name="connsiteY14-4224" fmla="*/ 163723 h 6845510"/>
                <a:gd name="connsiteX15-4225" fmla="*/ 1798009 w 3693484"/>
                <a:gd name="connsiteY15-4226" fmla="*/ 1554373 h 6845510"/>
                <a:gd name="connsiteX16-4227" fmla="*/ 1674184 w 3693484"/>
                <a:gd name="connsiteY16-4228" fmla="*/ 1559134 h 6845510"/>
                <a:gd name="connsiteX17-4229" fmla="*/ 1593221 w 3693484"/>
                <a:gd name="connsiteY17-4230" fmla="*/ 378035 h 6845510"/>
                <a:gd name="connsiteX18-4231" fmla="*/ 1307472 w 3693484"/>
                <a:gd name="connsiteY18-4232" fmla="*/ 368510 h 6845510"/>
                <a:gd name="connsiteX19-4233" fmla="*/ 1312234 w 3693484"/>
                <a:gd name="connsiteY19-4234" fmla="*/ 1635335 h 6845510"/>
                <a:gd name="connsiteX20-4235" fmla="*/ 1259846 w 3693484"/>
                <a:gd name="connsiteY20-4236" fmla="*/ 2025860 h 6845510"/>
                <a:gd name="connsiteX21-4237" fmla="*/ 902659 w 3693484"/>
                <a:gd name="connsiteY21-4238" fmla="*/ 2302085 h 6845510"/>
                <a:gd name="connsiteX22-4239" fmla="*/ 207334 w 3693484"/>
                <a:gd name="connsiteY22-4240" fmla="*/ 1787735 h 6845510"/>
                <a:gd name="connsiteX23-4241" fmla="*/ 173996 w 3693484"/>
                <a:gd name="connsiteY23-4242" fmla="*/ 2092535 h 6845510"/>
                <a:gd name="connsiteX24-4243" fmla="*/ 731209 w 3693484"/>
                <a:gd name="connsiteY24-4244" fmla="*/ 2797385 h 6845510"/>
                <a:gd name="connsiteX25-4245" fmla="*/ 1359859 w 3693484"/>
                <a:gd name="connsiteY25-4246" fmla="*/ 3530810 h 6845510"/>
                <a:gd name="connsiteX26-4247" fmla="*/ 1578934 w 3693484"/>
                <a:gd name="connsiteY26-4248" fmla="*/ 4064210 h 6845510"/>
                <a:gd name="connsiteX27-4249" fmla="*/ 1969459 w 3693484"/>
                <a:gd name="connsiteY27-4250" fmla="*/ 6845510 h 6845510"/>
                <a:gd name="connsiteX0-4251" fmla="*/ 1969459 w 3693484"/>
                <a:gd name="connsiteY0-4252" fmla="*/ 6845510 h 6845510"/>
                <a:gd name="connsiteX1-4253" fmla="*/ 3693484 w 3693484"/>
                <a:gd name="connsiteY1-4254" fmla="*/ 6835985 h 6845510"/>
                <a:gd name="connsiteX2-4255" fmla="*/ 2636209 w 3693484"/>
                <a:gd name="connsiteY2-4256" fmla="*/ 3873710 h 6845510"/>
                <a:gd name="connsiteX3-4257" fmla="*/ 2512384 w 3693484"/>
                <a:gd name="connsiteY3-4258" fmla="*/ 3321260 h 6845510"/>
                <a:gd name="connsiteX4-4259" fmla="*/ 2874334 w 3693484"/>
                <a:gd name="connsiteY4-4260" fmla="*/ 2216360 h 6845510"/>
                <a:gd name="connsiteX5-4261" fmla="*/ 3512509 w 3693484"/>
                <a:gd name="connsiteY5-4262" fmla="*/ 1301960 h 6845510"/>
                <a:gd name="connsiteX6-4263" fmla="*/ 3298197 w 3693484"/>
                <a:gd name="connsiteY6-4264" fmla="*/ 1178135 h 6845510"/>
                <a:gd name="connsiteX7-4265" fmla="*/ 2607634 w 3693484"/>
                <a:gd name="connsiteY7-4266" fmla="*/ 1878222 h 6845510"/>
                <a:gd name="connsiteX8-4267" fmla="*/ 2531434 w 3693484"/>
                <a:gd name="connsiteY8-4268" fmla="*/ 1821072 h 6845510"/>
                <a:gd name="connsiteX9-4269" fmla="*/ 2874334 w 3693484"/>
                <a:gd name="connsiteY9-4270" fmla="*/ 563772 h 6845510"/>
                <a:gd name="connsiteX10-4271" fmla="*/ 2598109 w 3693484"/>
                <a:gd name="connsiteY10-4272" fmla="*/ 397084 h 6845510"/>
                <a:gd name="connsiteX11-4273" fmla="*/ 2207584 w 3693484"/>
                <a:gd name="connsiteY11-4274" fmla="*/ 1659147 h 6845510"/>
                <a:gd name="connsiteX12-4275" fmla="*/ 2131384 w 3693484"/>
                <a:gd name="connsiteY12-4276" fmla="*/ 1597235 h 6845510"/>
                <a:gd name="connsiteX13-4277" fmla="*/ 2193297 w 3693484"/>
                <a:gd name="connsiteY13-4278" fmla="*/ 154197 h 6845510"/>
                <a:gd name="connsiteX14-4279" fmla="*/ 1878971 w 3693484"/>
                <a:gd name="connsiteY14-4280" fmla="*/ 163723 h 6845510"/>
                <a:gd name="connsiteX15-4281" fmla="*/ 1798009 w 3693484"/>
                <a:gd name="connsiteY15-4282" fmla="*/ 1554373 h 6845510"/>
                <a:gd name="connsiteX16-4283" fmla="*/ 1674184 w 3693484"/>
                <a:gd name="connsiteY16-4284" fmla="*/ 1559134 h 6845510"/>
                <a:gd name="connsiteX17-4285" fmla="*/ 1593221 w 3693484"/>
                <a:gd name="connsiteY17-4286" fmla="*/ 378035 h 6845510"/>
                <a:gd name="connsiteX18-4287" fmla="*/ 1307472 w 3693484"/>
                <a:gd name="connsiteY18-4288" fmla="*/ 368510 h 6845510"/>
                <a:gd name="connsiteX19-4289" fmla="*/ 1312234 w 3693484"/>
                <a:gd name="connsiteY19-4290" fmla="*/ 1635335 h 6845510"/>
                <a:gd name="connsiteX20-4291" fmla="*/ 1259846 w 3693484"/>
                <a:gd name="connsiteY20-4292" fmla="*/ 2025860 h 6845510"/>
                <a:gd name="connsiteX21-4293" fmla="*/ 902659 w 3693484"/>
                <a:gd name="connsiteY21-4294" fmla="*/ 2302085 h 6845510"/>
                <a:gd name="connsiteX22-4295" fmla="*/ 207334 w 3693484"/>
                <a:gd name="connsiteY22-4296" fmla="*/ 1787735 h 6845510"/>
                <a:gd name="connsiteX23-4297" fmla="*/ 173996 w 3693484"/>
                <a:gd name="connsiteY23-4298" fmla="*/ 2092535 h 6845510"/>
                <a:gd name="connsiteX24-4299" fmla="*/ 731209 w 3693484"/>
                <a:gd name="connsiteY24-4300" fmla="*/ 2797385 h 6845510"/>
                <a:gd name="connsiteX25-4301" fmla="*/ 1359859 w 3693484"/>
                <a:gd name="connsiteY25-4302" fmla="*/ 3530810 h 6845510"/>
                <a:gd name="connsiteX26-4303" fmla="*/ 1578934 w 3693484"/>
                <a:gd name="connsiteY26-4304" fmla="*/ 4064210 h 6845510"/>
                <a:gd name="connsiteX27-4305" fmla="*/ 1969459 w 3693484"/>
                <a:gd name="connsiteY27-4306" fmla="*/ 6845510 h 6845510"/>
                <a:gd name="connsiteX0-4307" fmla="*/ 1969459 w 3693484"/>
                <a:gd name="connsiteY0-4308" fmla="*/ 6845510 h 6845510"/>
                <a:gd name="connsiteX1-4309" fmla="*/ 3693484 w 3693484"/>
                <a:gd name="connsiteY1-4310" fmla="*/ 6835985 h 6845510"/>
                <a:gd name="connsiteX2-4311" fmla="*/ 2636209 w 3693484"/>
                <a:gd name="connsiteY2-4312" fmla="*/ 3873710 h 6845510"/>
                <a:gd name="connsiteX3-4313" fmla="*/ 2512384 w 3693484"/>
                <a:gd name="connsiteY3-4314" fmla="*/ 3321260 h 6845510"/>
                <a:gd name="connsiteX4-4315" fmla="*/ 2874334 w 3693484"/>
                <a:gd name="connsiteY4-4316" fmla="*/ 2216360 h 6845510"/>
                <a:gd name="connsiteX5-4317" fmla="*/ 3512509 w 3693484"/>
                <a:gd name="connsiteY5-4318" fmla="*/ 1301960 h 6845510"/>
                <a:gd name="connsiteX6-4319" fmla="*/ 3298197 w 3693484"/>
                <a:gd name="connsiteY6-4320" fmla="*/ 1178135 h 6845510"/>
                <a:gd name="connsiteX7-4321" fmla="*/ 2607634 w 3693484"/>
                <a:gd name="connsiteY7-4322" fmla="*/ 1878222 h 6845510"/>
                <a:gd name="connsiteX8-4323" fmla="*/ 2531434 w 3693484"/>
                <a:gd name="connsiteY8-4324" fmla="*/ 1821072 h 6845510"/>
                <a:gd name="connsiteX9-4325" fmla="*/ 2874334 w 3693484"/>
                <a:gd name="connsiteY9-4326" fmla="*/ 563772 h 6845510"/>
                <a:gd name="connsiteX10-4327" fmla="*/ 2598109 w 3693484"/>
                <a:gd name="connsiteY10-4328" fmla="*/ 397084 h 6845510"/>
                <a:gd name="connsiteX11-4329" fmla="*/ 2207584 w 3693484"/>
                <a:gd name="connsiteY11-4330" fmla="*/ 1659147 h 6845510"/>
                <a:gd name="connsiteX12-4331" fmla="*/ 2131384 w 3693484"/>
                <a:gd name="connsiteY12-4332" fmla="*/ 1597235 h 6845510"/>
                <a:gd name="connsiteX13-4333" fmla="*/ 2193297 w 3693484"/>
                <a:gd name="connsiteY13-4334" fmla="*/ 154197 h 6845510"/>
                <a:gd name="connsiteX14-4335" fmla="*/ 1878971 w 3693484"/>
                <a:gd name="connsiteY14-4336" fmla="*/ 163723 h 6845510"/>
                <a:gd name="connsiteX15-4337" fmla="*/ 1798009 w 3693484"/>
                <a:gd name="connsiteY15-4338" fmla="*/ 1554373 h 6845510"/>
                <a:gd name="connsiteX16-4339" fmla="*/ 1674184 w 3693484"/>
                <a:gd name="connsiteY16-4340" fmla="*/ 1559134 h 6845510"/>
                <a:gd name="connsiteX17-4341" fmla="*/ 1593221 w 3693484"/>
                <a:gd name="connsiteY17-4342" fmla="*/ 378035 h 6845510"/>
                <a:gd name="connsiteX18-4343" fmla="*/ 1307472 w 3693484"/>
                <a:gd name="connsiteY18-4344" fmla="*/ 368510 h 6845510"/>
                <a:gd name="connsiteX19-4345" fmla="*/ 1312234 w 3693484"/>
                <a:gd name="connsiteY19-4346" fmla="*/ 1635335 h 6845510"/>
                <a:gd name="connsiteX20-4347" fmla="*/ 1259846 w 3693484"/>
                <a:gd name="connsiteY20-4348" fmla="*/ 2025860 h 6845510"/>
                <a:gd name="connsiteX21-4349" fmla="*/ 902659 w 3693484"/>
                <a:gd name="connsiteY21-4350" fmla="*/ 2302085 h 6845510"/>
                <a:gd name="connsiteX22-4351" fmla="*/ 207334 w 3693484"/>
                <a:gd name="connsiteY22-4352" fmla="*/ 1787735 h 6845510"/>
                <a:gd name="connsiteX23-4353" fmla="*/ 173996 w 3693484"/>
                <a:gd name="connsiteY23-4354" fmla="*/ 2092535 h 6845510"/>
                <a:gd name="connsiteX24-4355" fmla="*/ 731209 w 3693484"/>
                <a:gd name="connsiteY24-4356" fmla="*/ 2797385 h 6845510"/>
                <a:gd name="connsiteX25-4357" fmla="*/ 1359859 w 3693484"/>
                <a:gd name="connsiteY25-4358" fmla="*/ 3530810 h 6845510"/>
                <a:gd name="connsiteX26-4359" fmla="*/ 1578934 w 3693484"/>
                <a:gd name="connsiteY26-4360" fmla="*/ 4064210 h 6845510"/>
                <a:gd name="connsiteX27-4361" fmla="*/ 1969459 w 3693484"/>
                <a:gd name="connsiteY27-4362" fmla="*/ 6845510 h 6845510"/>
                <a:gd name="connsiteX0-4363" fmla="*/ 1969459 w 3693484"/>
                <a:gd name="connsiteY0-4364" fmla="*/ 6845510 h 6845510"/>
                <a:gd name="connsiteX1-4365" fmla="*/ 3693484 w 3693484"/>
                <a:gd name="connsiteY1-4366" fmla="*/ 6835985 h 6845510"/>
                <a:gd name="connsiteX2-4367" fmla="*/ 2636209 w 3693484"/>
                <a:gd name="connsiteY2-4368" fmla="*/ 3873710 h 6845510"/>
                <a:gd name="connsiteX3-4369" fmla="*/ 2512384 w 3693484"/>
                <a:gd name="connsiteY3-4370" fmla="*/ 3321260 h 6845510"/>
                <a:gd name="connsiteX4-4371" fmla="*/ 2874334 w 3693484"/>
                <a:gd name="connsiteY4-4372" fmla="*/ 2216360 h 6845510"/>
                <a:gd name="connsiteX5-4373" fmla="*/ 3512509 w 3693484"/>
                <a:gd name="connsiteY5-4374" fmla="*/ 1301960 h 6845510"/>
                <a:gd name="connsiteX6-4375" fmla="*/ 3298197 w 3693484"/>
                <a:gd name="connsiteY6-4376" fmla="*/ 1178135 h 6845510"/>
                <a:gd name="connsiteX7-4377" fmla="*/ 2607634 w 3693484"/>
                <a:gd name="connsiteY7-4378" fmla="*/ 1878222 h 6845510"/>
                <a:gd name="connsiteX8-4379" fmla="*/ 2531434 w 3693484"/>
                <a:gd name="connsiteY8-4380" fmla="*/ 1821072 h 6845510"/>
                <a:gd name="connsiteX9-4381" fmla="*/ 2874334 w 3693484"/>
                <a:gd name="connsiteY9-4382" fmla="*/ 563772 h 6845510"/>
                <a:gd name="connsiteX10-4383" fmla="*/ 2598109 w 3693484"/>
                <a:gd name="connsiteY10-4384" fmla="*/ 397084 h 6845510"/>
                <a:gd name="connsiteX11-4385" fmla="*/ 2207584 w 3693484"/>
                <a:gd name="connsiteY11-4386" fmla="*/ 1659147 h 6845510"/>
                <a:gd name="connsiteX12-4387" fmla="*/ 2131384 w 3693484"/>
                <a:gd name="connsiteY12-4388" fmla="*/ 1597235 h 6845510"/>
                <a:gd name="connsiteX13-4389" fmla="*/ 2193297 w 3693484"/>
                <a:gd name="connsiteY13-4390" fmla="*/ 154197 h 6845510"/>
                <a:gd name="connsiteX14-4391" fmla="*/ 1878971 w 3693484"/>
                <a:gd name="connsiteY14-4392" fmla="*/ 163723 h 6845510"/>
                <a:gd name="connsiteX15-4393" fmla="*/ 1798009 w 3693484"/>
                <a:gd name="connsiteY15-4394" fmla="*/ 1554373 h 6845510"/>
                <a:gd name="connsiteX16-4395" fmla="*/ 1674184 w 3693484"/>
                <a:gd name="connsiteY16-4396" fmla="*/ 1559134 h 6845510"/>
                <a:gd name="connsiteX17-4397" fmla="*/ 1593221 w 3693484"/>
                <a:gd name="connsiteY17-4398" fmla="*/ 378035 h 6845510"/>
                <a:gd name="connsiteX18-4399" fmla="*/ 1307472 w 3693484"/>
                <a:gd name="connsiteY18-4400" fmla="*/ 368510 h 6845510"/>
                <a:gd name="connsiteX19-4401" fmla="*/ 1312234 w 3693484"/>
                <a:gd name="connsiteY19-4402" fmla="*/ 1635335 h 6845510"/>
                <a:gd name="connsiteX20-4403" fmla="*/ 1259846 w 3693484"/>
                <a:gd name="connsiteY20-4404" fmla="*/ 2025860 h 6845510"/>
                <a:gd name="connsiteX21-4405" fmla="*/ 902659 w 3693484"/>
                <a:gd name="connsiteY21-4406" fmla="*/ 2302085 h 6845510"/>
                <a:gd name="connsiteX22-4407" fmla="*/ 207334 w 3693484"/>
                <a:gd name="connsiteY22-4408" fmla="*/ 1787735 h 6845510"/>
                <a:gd name="connsiteX23-4409" fmla="*/ 173996 w 3693484"/>
                <a:gd name="connsiteY23-4410" fmla="*/ 2092535 h 6845510"/>
                <a:gd name="connsiteX24-4411" fmla="*/ 731209 w 3693484"/>
                <a:gd name="connsiteY24-4412" fmla="*/ 2797385 h 6845510"/>
                <a:gd name="connsiteX25-4413" fmla="*/ 1359859 w 3693484"/>
                <a:gd name="connsiteY25-4414" fmla="*/ 3530810 h 6845510"/>
                <a:gd name="connsiteX26-4415" fmla="*/ 1578934 w 3693484"/>
                <a:gd name="connsiteY26-4416" fmla="*/ 4064210 h 6845510"/>
                <a:gd name="connsiteX27-4417" fmla="*/ 1969459 w 3693484"/>
                <a:gd name="connsiteY27-4418" fmla="*/ 6845510 h 6845510"/>
                <a:gd name="connsiteX0-4419" fmla="*/ 1969459 w 3693484"/>
                <a:gd name="connsiteY0-4420" fmla="*/ 6845510 h 6845510"/>
                <a:gd name="connsiteX1-4421" fmla="*/ 3693484 w 3693484"/>
                <a:gd name="connsiteY1-4422" fmla="*/ 6835985 h 6845510"/>
                <a:gd name="connsiteX2-4423" fmla="*/ 2636209 w 3693484"/>
                <a:gd name="connsiteY2-4424" fmla="*/ 3873710 h 6845510"/>
                <a:gd name="connsiteX3-4425" fmla="*/ 2512384 w 3693484"/>
                <a:gd name="connsiteY3-4426" fmla="*/ 3321260 h 6845510"/>
                <a:gd name="connsiteX4-4427" fmla="*/ 2864809 w 3693484"/>
                <a:gd name="connsiteY4-4428" fmla="*/ 2197310 h 6845510"/>
                <a:gd name="connsiteX5-4429" fmla="*/ 3512509 w 3693484"/>
                <a:gd name="connsiteY5-4430" fmla="*/ 1301960 h 6845510"/>
                <a:gd name="connsiteX6-4431" fmla="*/ 3298197 w 3693484"/>
                <a:gd name="connsiteY6-4432" fmla="*/ 1178135 h 6845510"/>
                <a:gd name="connsiteX7-4433" fmla="*/ 2607634 w 3693484"/>
                <a:gd name="connsiteY7-4434" fmla="*/ 1878222 h 6845510"/>
                <a:gd name="connsiteX8-4435" fmla="*/ 2531434 w 3693484"/>
                <a:gd name="connsiteY8-4436" fmla="*/ 1821072 h 6845510"/>
                <a:gd name="connsiteX9-4437" fmla="*/ 2874334 w 3693484"/>
                <a:gd name="connsiteY9-4438" fmla="*/ 563772 h 6845510"/>
                <a:gd name="connsiteX10-4439" fmla="*/ 2598109 w 3693484"/>
                <a:gd name="connsiteY10-4440" fmla="*/ 397084 h 6845510"/>
                <a:gd name="connsiteX11-4441" fmla="*/ 2207584 w 3693484"/>
                <a:gd name="connsiteY11-4442" fmla="*/ 1659147 h 6845510"/>
                <a:gd name="connsiteX12-4443" fmla="*/ 2131384 w 3693484"/>
                <a:gd name="connsiteY12-4444" fmla="*/ 1597235 h 6845510"/>
                <a:gd name="connsiteX13-4445" fmla="*/ 2193297 w 3693484"/>
                <a:gd name="connsiteY13-4446" fmla="*/ 154197 h 6845510"/>
                <a:gd name="connsiteX14-4447" fmla="*/ 1878971 w 3693484"/>
                <a:gd name="connsiteY14-4448" fmla="*/ 163723 h 6845510"/>
                <a:gd name="connsiteX15-4449" fmla="*/ 1798009 w 3693484"/>
                <a:gd name="connsiteY15-4450" fmla="*/ 1554373 h 6845510"/>
                <a:gd name="connsiteX16-4451" fmla="*/ 1674184 w 3693484"/>
                <a:gd name="connsiteY16-4452" fmla="*/ 1559134 h 6845510"/>
                <a:gd name="connsiteX17-4453" fmla="*/ 1593221 w 3693484"/>
                <a:gd name="connsiteY17-4454" fmla="*/ 378035 h 6845510"/>
                <a:gd name="connsiteX18-4455" fmla="*/ 1307472 w 3693484"/>
                <a:gd name="connsiteY18-4456" fmla="*/ 368510 h 6845510"/>
                <a:gd name="connsiteX19-4457" fmla="*/ 1312234 w 3693484"/>
                <a:gd name="connsiteY19-4458" fmla="*/ 1635335 h 6845510"/>
                <a:gd name="connsiteX20-4459" fmla="*/ 1259846 w 3693484"/>
                <a:gd name="connsiteY20-4460" fmla="*/ 2025860 h 6845510"/>
                <a:gd name="connsiteX21-4461" fmla="*/ 902659 w 3693484"/>
                <a:gd name="connsiteY21-4462" fmla="*/ 2302085 h 6845510"/>
                <a:gd name="connsiteX22-4463" fmla="*/ 207334 w 3693484"/>
                <a:gd name="connsiteY22-4464" fmla="*/ 1787735 h 6845510"/>
                <a:gd name="connsiteX23-4465" fmla="*/ 173996 w 3693484"/>
                <a:gd name="connsiteY23-4466" fmla="*/ 2092535 h 6845510"/>
                <a:gd name="connsiteX24-4467" fmla="*/ 731209 w 3693484"/>
                <a:gd name="connsiteY24-4468" fmla="*/ 2797385 h 6845510"/>
                <a:gd name="connsiteX25-4469" fmla="*/ 1359859 w 3693484"/>
                <a:gd name="connsiteY25-4470" fmla="*/ 3530810 h 6845510"/>
                <a:gd name="connsiteX26-4471" fmla="*/ 1578934 w 3693484"/>
                <a:gd name="connsiteY26-4472" fmla="*/ 4064210 h 6845510"/>
                <a:gd name="connsiteX27-4473" fmla="*/ 1969459 w 3693484"/>
                <a:gd name="connsiteY27-4474" fmla="*/ 6845510 h 6845510"/>
                <a:gd name="connsiteX0-4475" fmla="*/ 1969459 w 3693484"/>
                <a:gd name="connsiteY0-4476" fmla="*/ 6845510 h 6845510"/>
                <a:gd name="connsiteX1-4477" fmla="*/ 3693484 w 3693484"/>
                <a:gd name="connsiteY1-4478" fmla="*/ 6835985 h 6845510"/>
                <a:gd name="connsiteX2-4479" fmla="*/ 2636209 w 3693484"/>
                <a:gd name="connsiteY2-4480" fmla="*/ 3873710 h 6845510"/>
                <a:gd name="connsiteX3-4481" fmla="*/ 2512384 w 3693484"/>
                <a:gd name="connsiteY3-4482" fmla="*/ 3321260 h 6845510"/>
                <a:gd name="connsiteX4-4483" fmla="*/ 2883859 w 3693484"/>
                <a:gd name="connsiteY4-4484" fmla="*/ 2092535 h 6845510"/>
                <a:gd name="connsiteX5-4485" fmla="*/ 3512509 w 3693484"/>
                <a:gd name="connsiteY5-4486" fmla="*/ 1301960 h 6845510"/>
                <a:gd name="connsiteX6-4487" fmla="*/ 3298197 w 3693484"/>
                <a:gd name="connsiteY6-4488" fmla="*/ 1178135 h 6845510"/>
                <a:gd name="connsiteX7-4489" fmla="*/ 2607634 w 3693484"/>
                <a:gd name="connsiteY7-4490" fmla="*/ 1878222 h 6845510"/>
                <a:gd name="connsiteX8-4491" fmla="*/ 2531434 w 3693484"/>
                <a:gd name="connsiteY8-4492" fmla="*/ 1821072 h 6845510"/>
                <a:gd name="connsiteX9-4493" fmla="*/ 2874334 w 3693484"/>
                <a:gd name="connsiteY9-4494" fmla="*/ 563772 h 6845510"/>
                <a:gd name="connsiteX10-4495" fmla="*/ 2598109 w 3693484"/>
                <a:gd name="connsiteY10-4496" fmla="*/ 397084 h 6845510"/>
                <a:gd name="connsiteX11-4497" fmla="*/ 2207584 w 3693484"/>
                <a:gd name="connsiteY11-4498" fmla="*/ 1659147 h 6845510"/>
                <a:gd name="connsiteX12-4499" fmla="*/ 2131384 w 3693484"/>
                <a:gd name="connsiteY12-4500" fmla="*/ 1597235 h 6845510"/>
                <a:gd name="connsiteX13-4501" fmla="*/ 2193297 w 3693484"/>
                <a:gd name="connsiteY13-4502" fmla="*/ 154197 h 6845510"/>
                <a:gd name="connsiteX14-4503" fmla="*/ 1878971 w 3693484"/>
                <a:gd name="connsiteY14-4504" fmla="*/ 163723 h 6845510"/>
                <a:gd name="connsiteX15-4505" fmla="*/ 1798009 w 3693484"/>
                <a:gd name="connsiteY15-4506" fmla="*/ 1554373 h 6845510"/>
                <a:gd name="connsiteX16-4507" fmla="*/ 1674184 w 3693484"/>
                <a:gd name="connsiteY16-4508" fmla="*/ 1559134 h 6845510"/>
                <a:gd name="connsiteX17-4509" fmla="*/ 1593221 w 3693484"/>
                <a:gd name="connsiteY17-4510" fmla="*/ 378035 h 6845510"/>
                <a:gd name="connsiteX18-4511" fmla="*/ 1307472 w 3693484"/>
                <a:gd name="connsiteY18-4512" fmla="*/ 368510 h 6845510"/>
                <a:gd name="connsiteX19-4513" fmla="*/ 1312234 w 3693484"/>
                <a:gd name="connsiteY19-4514" fmla="*/ 1635335 h 6845510"/>
                <a:gd name="connsiteX20-4515" fmla="*/ 1259846 w 3693484"/>
                <a:gd name="connsiteY20-4516" fmla="*/ 2025860 h 6845510"/>
                <a:gd name="connsiteX21-4517" fmla="*/ 902659 w 3693484"/>
                <a:gd name="connsiteY21-4518" fmla="*/ 2302085 h 6845510"/>
                <a:gd name="connsiteX22-4519" fmla="*/ 207334 w 3693484"/>
                <a:gd name="connsiteY22-4520" fmla="*/ 1787735 h 6845510"/>
                <a:gd name="connsiteX23-4521" fmla="*/ 173996 w 3693484"/>
                <a:gd name="connsiteY23-4522" fmla="*/ 2092535 h 6845510"/>
                <a:gd name="connsiteX24-4523" fmla="*/ 731209 w 3693484"/>
                <a:gd name="connsiteY24-4524" fmla="*/ 2797385 h 6845510"/>
                <a:gd name="connsiteX25-4525" fmla="*/ 1359859 w 3693484"/>
                <a:gd name="connsiteY25-4526" fmla="*/ 3530810 h 6845510"/>
                <a:gd name="connsiteX26-4527" fmla="*/ 1578934 w 3693484"/>
                <a:gd name="connsiteY26-4528" fmla="*/ 4064210 h 6845510"/>
                <a:gd name="connsiteX27-4529" fmla="*/ 1969459 w 3693484"/>
                <a:gd name="connsiteY27-4530" fmla="*/ 6845510 h 6845510"/>
                <a:gd name="connsiteX0-4531" fmla="*/ 1969459 w 3693484"/>
                <a:gd name="connsiteY0-4532" fmla="*/ 6845510 h 6845510"/>
                <a:gd name="connsiteX1-4533" fmla="*/ 3693484 w 3693484"/>
                <a:gd name="connsiteY1-4534" fmla="*/ 6835985 h 6845510"/>
                <a:gd name="connsiteX2-4535" fmla="*/ 2636209 w 3693484"/>
                <a:gd name="connsiteY2-4536" fmla="*/ 3873710 h 6845510"/>
                <a:gd name="connsiteX3-4537" fmla="*/ 2512384 w 3693484"/>
                <a:gd name="connsiteY3-4538" fmla="*/ 3321260 h 6845510"/>
                <a:gd name="connsiteX4-4539" fmla="*/ 2921959 w 3693484"/>
                <a:gd name="connsiteY4-4540" fmla="*/ 2097298 h 6845510"/>
                <a:gd name="connsiteX5-4541" fmla="*/ 3512509 w 3693484"/>
                <a:gd name="connsiteY5-4542" fmla="*/ 1301960 h 6845510"/>
                <a:gd name="connsiteX6-4543" fmla="*/ 3298197 w 3693484"/>
                <a:gd name="connsiteY6-4544" fmla="*/ 1178135 h 6845510"/>
                <a:gd name="connsiteX7-4545" fmla="*/ 2607634 w 3693484"/>
                <a:gd name="connsiteY7-4546" fmla="*/ 1878222 h 6845510"/>
                <a:gd name="connsiteX8-4547" fmla="*/ 2531434 w 3693484"/>
                <a:gd name="connsiteY8-4548" fmla="*/ 1821072 h 6845510"/>
                <a:gd name="connsiteX9-4549" fmla="*/ 2874334 w 3693484"/>
                <a:gd name="connsiteY9-4550" fmla="*/ 563772 h 6845510"/>
                <a:gd name="connsiteX10-4551" fmla="*/ 2598109 w 3693484"/>
                <a:gd name="connsiteY10-4552" fmla="*/ 397084 h 6845510"/>
                <a:gd name="connsiteX11-4553" fmla="*/ 2207584 w 3693484"/>
                <a:gd name="connsiteY11-4554" fmla="*/ 1659147 h 6845510"/>
                <a:gd name="connsiteX12-4555" fmla="*/ 2131384 w 3693484"/>
                <a:gd name="connsiteY12-4556" fmla="*/ 1597235 h 6845510"/>
                <a:gd name="connsiteX13-4557" fmla="*/ 2193297 w 3693484"/>
                <a:gd name="connsiteY13-4558" fmla="*/ 154197 h 6845510"/>
                <a:gd name="connsiteX14-4559" fmla="*/ 1878971 w 3693484"/>
                <a:gd name="connsiteY14-4560" fmla="*/ 163723 h 6845510"/>
                <a:gd name="connsiteX15-4561" fmla="*/ 1798009 w 3693484"/>
                <a:gd name="connsiteY15-4562" fmla="*/ 1554373 h 6845510"/>
                <a:gd name="connsiteX16-4563" fmla="*/ 1674184 w 3693484"/>
                <a:gd name="connsiteY16-4564" fmla="*/ 1559134 h 6845510"/>
                <a:gd name="connsiteX17-4565" fmla="*/ 1593221 w 3693484"/>
                <a:gd name="connsiteY17-4566" fmla="*/ 378035 h 6845510"/>
                <a:gd name="connsiteX18-4567" fmla="*/ 1307472 w 3693484"/>
                <a:gd name="connsiteY18-4568" fmla="*/ 368510 h 6845510"/>
                <a:gd name="connsiteX19-4569" fmla="*/ 1312234 w 3693484"/>
                <a:gd name="connsiteY19-4570" fmla="*/ 1635335 h 6845510"/>
                <a:gd name="connsiteX20-4571" fmla="*/ 1259846 w 3693484"/>
                <a:gd name="connsiteY20-4572" fmla="*/ 2025860 h 6845510"/>
                <a:gd name="connsiteX21-4573" fmla="*/ 902659 w 3693484"/>
                <a:gd name="connsiteY21-4574" fmla="*/ 2302085 h 6845510"/>
                <a:gd name="connsiteX22-4575" fmla="*/ 207334 w 3693484"/>
                <a:gd name="connsiteY22-4576" fmla="*/ 1787735 h 6845510"/>
                <a:gd name="connsiteX23-4577" fmla="*/ 173996 w 3693484"/>
                <a:gd name="connsiteY23-4578" fmla="*/ 2092535 h 6845510"/>
                <a:gd name="connsiteX24-4579" fmla="*/ 731209 w 3693484"/>
                <a:gd name="connsiteY24-4580" fmla="*/ 2797385 h 6845510"/>
                <a:gd name="connsiteX25-4581" fmla="*/ 1359859 w 3693484"/>
                <a:gd name="connsiteY25-4582" fmla="*/ 3530810 h 6845510"/>
                <a:gd name="connsiteX26-4583" fmla="*/ 1578934 w 3693484"/>
                <a:gd name="connsiteY26-4584" fmla="*/ 4064210 h 6845510"/>
                <a:gd name="connsiteX27-4585" fmla="*/ 1969459 w 3693484"/>
                <a:gd name="connsiteY27-4586" fmla="*/ 6845510 h 6845510"/>
                <a:gd name="connsiteX0-4587" fmla="*/ 1969459 w 3693484"/>
                <a:gd name="connsiteY0-4588" fmla="*/ 6845510 h 6845510"/>
                <a:gd name="connsiteX1-4589" fmla="*/ 3693484 w 3693484"/>
                <a:gd name="connsiteY1-4590" fmla="*/ 6835985 h 6845510"/>
                <a:gd name="connsiteX2-4591" fmla="*/ 2636209 w 3693484"/>
                <a:gd name="connsiteY2-4592" fmla="*/ 3873710 h 6845510"/>
                <a:gd name="connsiteX3-4593" fmla="*/ 2512384 w 3693484"/>
                <a:gd name="connsiteY3-4594" fmla="*/ 3321260 h 6845510"/>
                <a:gd name="connsiteX4-4595" fmla="*/ 2902909 w 3693484"/>
                <a:gd name="connsiteY4-4596" fmla="*/ 2092536 h 6845510"/>
                <a:gd name="connsiteX5-4597" fmla="*/ 3512509 w 3693484"/>
                <a:gd name="connsiteY5-4598" fmla="*/ 1301960 h 6845510"/>
                <a:gd name="connsiteX6-4599" fmla="*/ 3298197 w 3693484"/>
                <a:gd name="connsiteY6-4600" fmla="*/ 1178135 h 6845510"/>
                <a:gd name="connsiteX7-4601" fmla="*/ 2607634 w 3693484"/>
                <a:gd name="connsiteY7-4602" fmla="*/ 1878222 h 6845510"/>
                <a:gd name="connsiteX8-4603" fmla="*/ 2531434 w 3693484"/>
                <a:gd name="connsiteY8-4604" fmla="*/ 1821072 h 6845510"/>
                <a:gd name="connsiteX9-4605" fmla="*/ 2874334 w 3693484"/>
                <a:gd name="connsiteY9-4606" fmla="*/ 563772 h 6845510"/>
                <a:gd name="connsiteX10-4607" fmla="*/ 2598109 w 3693484"/>
                <a:gd name="connsiteY10-4608" fmla="*/ 397084 h 6845510"/>
                <a:gd name="connsiteX11-4609" fmla="*/ 2207584 w 3693484"/>
                <a:gd name="connsiteY11-4610" fmla="*/ 1659147 h 6845510"/>
                <a:gd name="connsiteX12-4611" fmla="*/ 2131384 w 3693484"/>
                <a:gd name="connsiteY12-4612" fmla="*/ 1597235 h 6845510"/>
                <a:gd name="connsiteX13-4613" fmla="*/ 2193297 w 3693484"/>
                <a:gd name="connsiteY13-4614" fmla="*/ 154197 h 6845510"/>
                <a:gd name="connsiteX14-4615" fmla="*/ 1878971 w 3693484"/>
                <a:gd name="connsiteY14-4616" fmla="*/ 163723 h 6845510"/>
                <a:gd name="connsiteX15-4617" fmla="*/ 1798009 w 3693484"/>
                <a:gd name="connsiteY15-4618" fmla="*/ 1554373 h 6845510"/>
                <a:gd name="connsiteX16-4619" fmla="*/ 1674184 w 3693484"/>
                <a:gd name="connsiteY16-4620" fmla="*/ 1559134 h 6845510"/>
                <a:gd name="connsiteX17-4621" fmla="*/ 1593221 w 3693484"/>
                <a:gd name="connsiteY17-4622" fmla="*/ 378035 h 6845510"/>
                <a:gd name="connsiteX18-4623" fmla="*/ 1307472 w 3693484"/>
                <a:gd name="connsiteY18-4624" fmla="*/ 368510 h 6845510"/>
                <a:gd name="connsiteX19-4625" fmla="*/ 1312234 w 3693484"/>
                <a:gd name="connsiteY19-4626" fmla="*/ 1635335 h 6845510"/>
                <a:gd name="connsiteX20-4627" fmla="*/ 1259846 w 3693484"/>
                <a:gd name="connsiteY20-4628" fmla="*/ 2025860 h 6845510"/>
                <a:gd name="connsiteX21-4629" fmla="*/ 902659 w 3693484"/>
                <a:gd name="connsiteY21-4630" fmla="*/ 2302085 h 6845510"/>
                <a:gd name="connsiteX22-4631" fmla="*/ 207334 w 3693484"/>
                <a:gd name="connsiteY22-4632" fmla="*/ 1787735 h 6845510"/>
                <a:gd name="connsiteX23-4633" fmla="*/ 173996 w 3693484"/>
                <a:gd name="connsiteY23-4634" fmla="*/ 2092535 h 6845510"/>
                <a:gd name="connsiteX24-4635" fmla="*/ 731209 w 3693484"/>
                <a:gd name="connsiteY24-4636" fmla="*/ 2797385 h 6845510"/>
                <a:gd name="connsiteX25-4637" fmla="*/ 1359859 w 3693484"/>
                <a:gd name="connsiteY25-4638" fmla="*/ 3530810 h 6845510"/>
                <a:gd name="connsiteX26-4639" fmla="*/ 1578934 w 3693484"/>
                <a:gd name="connsiteY26-4640" fmla="*/ 4064210 h 6845510"/>
                <a:gd name="connsiteX27-4641" fmla="*/ 1969459 w 3693484"/>
                <a:gd name="connsiteY27-4642" fmla="*/ 6845510 h 6845510"/>
                <a:gd name="connsiteX0-4643" fmla="*/ 1969459 w 3693484"/>
                <a:gd name="connsiteY0-4644" fmla="*/ 6845510 h 6845510"/>
                <a:gd name="connsiteX1-4645" fmla="*/ 3693484 w 3693484"/>
                <a:gd name="connsiteY1-4646" fmla="*/ 6835985 h 6845510"/>
                <a:gd name="connsiteX2-4647" fmla="*/ 2636209 w 3693484"/>
                <a:gd name="connsiteY2-4648" fmla="*/ 3873710 h 6845510"/>
                <a:gd name="connsiteX3-4649" fmla="*/ 2512384 w 3693484"/>
                <a:gd name="connsiteY3-4650" fmla="*/ 3321260 h 6845510"/>
                <a:gd name="connsiteX4-4651" fmla="*/ 2902909 w 3693484"/>
                <a:gd name="connsiteY4-4652" fmla="*/ 2092536 h 6845510"/>
                <a:gd name="connsiteX5-4653" fmla="*/ 3512509 w 3693484"/>
                <a:gd name="connsiteY5-4654" fmla="*/ 1301960 h 6845510"/>
                <a:gd name="connsiteX6-4655" fmla="*/ 3298197 w 3693484"/>
                <a:gd name="connsiteY6-4656" fmla="*/ 1178135 h 6845510"/>
                <a:gd name="connsiteX7-4657" fmla="*/ 2607634 w 3693484"/>
                <a:gd name="connsiteY7-4658" fmla="*/ 1878222 h 6845510"/>
                <a:gd name="connsiteX8-4659" fmla="*/ 2531434 w 3693484"/>
                <a:gd name="connsiteY8-4660" fmla="*/ 1821072 h 6845510"/>
                <a:gd name="connsiteX9-4661" fmla="*/ 2874334 w 3693484"/>
                <a:gd name="connsiteY9-4662" fmla="*/ 563772 h 6845510"/>
                <a:gd name="connsiteX10-4663" fmla="*/ 2598109 w 3693484"/>
                <a:gd name="connsiteY10-4664" fmla="*/ 397084 h 6845510"/>
                <a:gd name="connsiteX11-4665" fmla="*/ 2207584 w 3693484"/>
                <a:gd name="connsiteY11-4666" fmla="*/ 1659147 h 6845510"/>
                <a:gd name="connsiteX12-4667" fmla="*/ 2131384 w 3693484"/>
                <a:gd name="connsiteY12-4668" fmla="*/ 1597235 h 6845510"/>
                <a:gd name="connsiteX13-4669" fmla="*/ 2193297 w 3693484"/>
                <a:gd name="connsiteY13-4670" fmla="*/ 154197 h 6845510"/>
                <a:gd name="connsiteX14-4671" fmla="*/ 1878971 w 3693484"/>
                <a:gd name="connsiteY14-4672" fmla="*/ 163723 h 6845510"/>
                <a:gd name="connsiteX15-4673" fmla="*/ 1798009 w 3693484"/>
                <a:gd name="connsiteY15-4674" fmla="*/ 1554373 h 6845510"/>
                <a:gd name="connsiteX16-4675" fmla="*/ 1674184 w 3693484"/>
                <a:gd name="connsiteY16-4676" fmla="*/ 1559134 h 6845510"/>
                <a:gd name="connsiteX17-4677" fmla="*/ 1593221 w 3693484"/>
                <a:gd name="connsiteY17-4678" fmla="*/ 378035 h 6845510"/>
                <a:gd name="connsiteX18-4679" fmla="*/ 1307472 w 3693484"/>
                <a:gd name="connsiteY18-4680" fmla="*/ 368510 h 6845510"/>
                <a:gd name="connsiteX19-4681" fmla="*/ 1312234 w 3693484"/>
                <a:gd name="connsiteY19-4682" fmla="*/ 1635335 h 6845510"/>
                <a:gd name="connsiteX20-4683" fmla="*/ 1259846 w 3693484"/>
                <a:gd name="connsiteY20-4684" fmla="*/ 2025860 h 6845510"/>
                <a:gd name="connsiteX21-4685" fmla="*/ 902659 w 3693484"/>
                <a:gd name="connsiteY21-4686" fmla="*/ 2302085 h 6845510"/>
                <a:gd name="connsiteX22-4687" fmla="*/ 207334 w 3693484"/>
                <a:gd name="connsiteY22-4688" fmla="*/ 1787735 h 6845510"/>
                <a:gd name="connsiteX23-4689" fmla="*/ 173996 w 3693484"/>
                <a:gd name="connsiteY23-4690" fmla="*/ 2092535 h 6845510"/>
                <a:gd name="connsiteX24-4691" fmla="*/ 731209 w 3693484"/>
                <a:gd name="connsiteY24-4692" fmla="*/ 2797385 h 6845510"/>
                <a:gd name="connsiteX25-4693" fmla="*/ 1359859 w 3693484"/>
                <a:gd name="connsiteY25-4694" fmla="*/ 3530810 h 6845510"/>
                <a:gd name="connsiteX26-4695" fmla="*/ 1578934 w 3693484"/>
                <a:gd name="connsiteY26-4696" fmla="*/ 4064210 h 6845510"/>
                <a:gd name="connsiteX27-4697" fmla="*/ 1969459 w 3693484"/>
                <a:gd name="connsiteY27-4698" fmla="*/ 6845510 h 6845510"/>
                <a:gd name="connsiteX0-4699" fmla="*/ 1969459 w 3693484"/>
                <a:gd name="connsiteY0-4700" fmla="*/ 6845510 h 6845510"/>
                <a:gd name="connsiteX1-4701" fmla="*/ 3693484 w 3693484"/>
                <a:gd name="connsiteY1-4702" fmla="*/ 6835985 h 6845510"/>
                <a:gd name="connsiteX2-4703" fmla="*/ 2636209 w 3693484"/>
                <a:gd name="connsiteY2-4704" fmla="*/ 3873710 h 6845510"/>
                <a:gd name="connsiteX3-4705" fmla="*/ 2512384 w 3693484"/>
                <a:gd name="connsiteY3-4706" fmla="*/ 3321260 h 6845510"/>
                <a:gd name="connsiteX4-4707" fmla="*/ 2902909 w 3693484"/>
                <a:gd name="connsiteY4-4708" fmla="*/ 2092536 h 6845510"/>
                <a:gd name="connsiteX5-4709" fmla="*/ 3512509 w 3693484"/>
                <a:gd name="connsiteY5-4710" fmla="*/ 1301960 h 6845510"/>
                <a:gd name="connsiteX6-4711" fmla="*/ 3298197 w 3693484"/>
                <a:gd name="connsiteY6-4712" fmla="*/ 1178135 h 6845510"/>
                <a:gd name="connsiteX7-4713" fmla="*/ 2607634 w 3693484"/>
                <a:gd name="connsiteY7-4714" fmla="*/ 1878222 h 6845510"/>
                <a:gd name="connsiteX8-4715" fmla="*/ 2531434 w 3693484"/>
                <a:gd name="connsiteY8-4716" fmla="*/ 1821072 h 6845510"/>
                <a:gd name="connsiteX9-4717" fmla="*/ 2874334 w 3693484"/>
                <a:gd name="connsiteY9-4718" fmla="*/ 563772 h 6845510"/>
                <a:gd name="connsiteX10-4719" fmla="*/ 2598109 w 3693484"/>
                <a:gd name="connsiteY10-4720" fmla="*/ 397084 h 6845510"/>
                <a:gd name="connsiteX11-4721" fmla="*/ 2207584 w 3693484"/>
                <a:gd name="connsiteY11-4722" fmla="*/ 1659147 h 6845510"/>
                <a:gd name="connsiteX12-4723" fmla="*/ 2131384 w 3693484"/>
                <a:gd name="connsiteY12-4724" fmla="*/ 1597235 h 6845510"/>
                <a:gd name="connsiteX13-4725" fmla="*/ 2193297 w 3693484"/>
                <a:gd name="connsiteY13-4726" fmla="*/ 154197 h 6845510"/>
                <a:gd name="connsiteX14-4727" fmla="*/ 1878971 w 3693484"/>
                <a:gd name="connsiteY14-4728" fmla="*/ 163723 h 6845510"/>
                <a:gd name="connsiteX15-4729" fmla="*/ 1798009 w 3693484"/>
                <a:gd name="connsiteY15-4730" fmla="*/ 1554373 h 6845510"/>
                <a:gd name="connsiteX16-4731" fmla="*/ 1674184 w 3693484"/>
                <a:gd name="connsiteY16-4732" fmla="*/ 1559134 h 6845510"/>
                <a:gd name="connsiteX17-4733" fmla="*/ 1593221 w 3693484"/>
                <a:gd name="connsiteY17-4734" fmla="*/ 378035 h 6845510"/>
                <a:gd name="connsiteX18-4735" fmla="*/ 1307472 w 3693484"/>
                <a:gd name="connsiteY18-4736" fmla="*/ 368510 h 6845510"/>
                <a:gd name="connsiteX19-4737" fmla="*/ 1312234 w 3693484"/>
                <a:gd name="connsiteY19-4738" fmla="*/ 1635335 h 6845510"/>
                <a:gd name="connsiteX20-4739" fmla="*/ 1259846 w 3693484"/>
                <a:gd name="connsiteY20-4740" fmla="*/ 2025860 h 6845510"/>
                <a:gd name="connsiteX21-4741" fmla="*/ 902659 w 3693484"/>
                <a:gd name="connsiteY21-4742" fmla="*/ 2302085 h 6845510"/>
                <a:gd name="connsiteX22-4743" fmla="*/ 207334 w 3693484"/>
                <a:gd name="connsiteY22-4744" fmla="*/ 1787735 h 6845510"/>
                <a:gd name="connsiteX23-4745" fmla="*/ 173996 w 3693484"/>
                <a:gd name="connsiteY23-4746" fmla="*/ 2092535 h 6845510"/>
                <a:gd name="connsiteX24-4747" fmla="*/ 731209 w 3693484"/>
                <a:gd name="connsiteY24-4748" fmla="*/ 2797385 h 6845510"/>
                <a:gd name="connsiteX25-4749" fmla="*/ 1359859 w 3693484"/>
                <a:gd name="connsiteY25-4750" fmla="*/ 3530810 h 6845510"/>
                <a:gd name="connsiteX26-4751" fmla="*/ 1578934 w 3693484"/>
                <a:gd name="connsiteY26-4752" fmla="*/ 4064210 h 6845510"/>
                <a:gd name="connsiteX27-4753" fmla="*/ 1969459 w 3693484"/>
                <a:gd name="connsiteY27-4754" fmla="*/ 6845510 h 6845510"/>
                <a:gd name="connsiteX0-4755" fmla="*/ 1969459 w 3693484"/>
                <a:gd name="connsiteY0-4756" fmla="*/ 6845510 h 6845510"/>
                <a:gd name="connsiteX1-4757" fmla="*/ 3693484 w 3693484"/>
                <a:gd name="connsiteY1-4758" fmla="*/ 6835985 h 6845510"/>
                <a:gd name="connsiteX2-4759" fmla="*/ 2636209 w 3693484"/>
                <a:gd name="connsiteY2-4760" fmla="*/ 3873710 h 6845510"/>
                <a:gd name="connsiteX3-4761" fmla="*/ 2512384 w 3693484"/>
                <a:gd name="connsiteY3-4762" fmla="*/ 3321260 h 6845510"/>
                <a:gd name="connsiteX4-4763" fmla="*/ 2750508 w 3693484"/>
                <a:gd name="connsiteY4-4764" fmla="*/ 2764048 h 6845510"/>
                <a:gd name="connsiteX5-4765" fmla="*/ 2902909 w 3693484"/>
                <a:gd name="connsiteY5-4766" fmla="*/ 2092536 h 6845510"/>
                <a:gd name="connsiteX6-4767" fmla="*/ 3512509 w 3693484"/>
                <a:gd name="connsiteY6-4768" fmla="*/ 1301960 h 6845510"/>
                <a:gd name="connsiteX7-4769" fmla="*/ 3298197 w 3693484"/>
                <a:gd name="connsiteY7-4770" fmla="*/ 1178135 h 6845510"/>
                <a:gd name="connsiteX8-4771" fmla="*/ 2607634 w 3693484"/>
                <a:gd name="connsiteY8-4772" fmla="*/ 1878222 h 6845510"/>
                <a:gd name="connsiteX9-4773" fmla="*/ 2531434 w 3693484"/>
                <a:gd name="connsiteY9-4774" fmla="*/ 1821072 h 6845510"/>
                <a:gd name="connsiteX10-4775" fmla="*/ 2874334 w 3693484"/>
                <a:gd name="connsiteY10-4776" fmla="*/ 563772 h 6845510"/>
                <a:gd name="connsiteX11-4777" fmla="*/ 2598109 w 3693484"/>
                <a:gd name="connsiteY11-4778" fmla="*/ 397084 h 6845510"/>
                <a:gd name="connsiteX12-4779" fmla="*/ 2207584 w 3693484"/>
                <a:gd name="connsiteY12-4780" fmla="*/ 1659147 h 6845510"/>
                <a:gd name="connsiteX13-4781" fmla="*/ 2131384 w 3693484"/>
                <a:gd name="connsiteY13-4782" fmla="*/ 1597235 h 6845510"/>
                <a:gd name="connsiteX14-4783" fmla="*/ 2193297 w 3693484"/>
                <a:gd name="connsiteY14-4784" fmla="*/ 154197 h 6845510"/>
                <a:gd name="connsiteX15-4785" fmla="*/ 1878971 w 3693484"/>
                <a:gd name="connsiteY15-4786" fmla="*/ 163723 h 6845510"/>
                <a:gd name="connsiteX16-4787" fmla="*/ 1798009 w 3693484"/>
                <a:gd name="connsiteY16-4788" fmla="*/ 1554373 h 6845510"/>
                <a:gd name="connsiteX17-4789" fmla="*/ 1674184 w 3693484"/>
                <a:gd name="connsiteY17-4790" fmla="*/ 1559134 h 6845510"/>
                <a:gd name="connsiteX18-4791" fmla="*/ 1593221 w 3693484"/>
                <a:gd name="connsiteY18-4792" fmla="*/ 378035 h 6845510"/>
                <a:gd name="connsiteX19-4793" fmla="*/ 1307472 w 3693484"/>
                <a:gd name="connsiteY19-4794" fmla="*/ 368510 h 6845510"/>
                <a:gd name="connsiteX20-4795" fmla="*/ 1312234 w 3693484"/>
                <a:gd name="connsiteY20-4796" fmla="*/ 1635335 h 6845510"/>
                <a:gd name="connsiteX21-4797" fmla="*/ 1259846 w 3693484"/>
                <a:gd name="connsiteY21-4798" fmla="*/ 2025860 h 6845510"/>
                <a:gd name="connsiteX22-4799" fmla="*/ 902659 w 3693484"/>
                <a:gd name="connsiteY22-4800" fmla="*/ 2302085 h 6845510"/>
                <a:gd name="connsiteX23-4801" fmla="*/ 207334 w 3693484"/>
                <a:gd name="connsiteY23-4802" fmla="*/ 1787735 h 6845510"/>
                <a:gd name="connsiteX24-4803" fmla="*/ 173996 w 3693484"/>
                <a:gd name="connsiteY24-4804" fmla="*/ 2092535 h 6845510"/>
                <a:gd name="connsiteX25-4805" fmla="*/ 731209 w 3693484"/>
                <a:gd name="connsiteY25-4806" fmla="*/ 2797385 h 6845510"/>
                <a:gd name="connsiteX26-4807" fmla="*/ 1359859 w 3693484"/>
                <a:gd name="connsiteY26-4808" fmla="*/ 3530810 h 6845510"/>
                <a:gd name="connsiteX27-4809" fmla="*/ 1578934 w 3693484"/>
                <a:gd name="connsiteY27-4810" fmla="*/ 4064210 h 6845510"/>
                <a:gd name="connsiteX28" fmla="*/ 1969459 w 3693484"/>
                <a:gd name="connsiteY28" fmla="*/ 6845510 h 6845510"/>
                <a:gd name="connsiteX0-4811" fmla="*/ 1969459 w 3693484"/>
                <a:gd name="connsiteY0-4812" fmla="*/ 6845510 h 6845510"/>
                <a:gd name="connsiteX1-4813" fmla="*/ 3693484 w 3693484"/>
                <a:gd name="connsiteY1-4814" fmla="*/ 6835985 h 6845510"/>
                <a:gd name="connsiteX2-4815" fmla="*/ 2636209 w 3693484"/>
                <a:gd name="connsiteY2-4816" fmla="*/ 3873710 h 6845510"/>
                <a:gd name="connsiteX3-4817" fmla="*/ 2512384 w 3693484"/>
                <a:gd name="connsiteY3-4818" fmla="*/ 3321260 h 6845510"/>
                <a:gd name="connsiteX4-4819" fmla="*/ 2750508 w 3693484"/>
                <a:gd name="connsiteY4-4820" fmla="*/ 2764048 h 6845510"/>
                <a:gd name="connsiteX5-4821" fmla="*/ 2902909 w 3693484"/>
                <a:gd name="connsiteY5-4822" fmla="*/ 2092536 h 6845510"/>
                <a:gd name="connsiteX6-4823" fmla="*/ 3512509 w 3693484"/>
                <a:gd name="connsiteY6-4824" fmla="*/ 1301960 h 6845510"/>
                <a:gd name="connsiteX7-4825" fmla="*/ 3298197 w 3693484"/>
                <a:gd name="connsiteY7-4826" fmla="*/ 1178135 h 6845510"/>
                <a:gd name="connsiteX8-4827" fmla="*/ 2607634 w 3693484"/>
                <a:gd name="connsiteY8-4828" fmla="*/ 1878222 h 6845510"/>
                <a:gd name="connsiteX9-4829" fmla="*/ 2531434 w 3693484"/>
                <a:gd name="connsiteY9-4830" fmla="*/ 1821072 h 6845510"/>
                <a:gd name="connsiteX10-4831" fmla="*/ 2874334 w 3693484"/>
                <a:gd name="connsiteY10-4832" fmla="*/ 563772 h 6845510"/>
                <a:gd name="connsiteX11-4833" fmla="*/ 2598109 w 3693484"/>
                <a:gd name="connsiteY11-4834" fmla="*/ 397084 h 6845510"/>
                <a:gd name="connsiteX12-4835" fmla="*/ 2207584 w 3693484"/>
                <a:gd name="connsiteY12-4836" fmla="*/ 1659147 h 6845510"/>
                <a:gd name="connsiteX13-4837" fmla="*/ 2131384 w 3693484"/>
                <a:gd name="connsiteY13-4838" fmla="*/ 1597235 h 6845510"/>
                <a:gd name="connsiteX14-4839" fmla="*/ 2193297 w 3693484"/>
                <a:gd name="connsiteY14-4840" fmla="*/ 154197 h 6845510"/>
                <a:gd name="connsiteX15-4841" fmla="*/ 1878971 w 3693484"/>
                <a:gd name="connsiteY15-4842" fmla="*/ 163723 h 6845510"/>
                <a:gd name="connsiteX16-4843" fmla="*/ 1798009 w 3693484"/>
                <a:gd name="connsiteY16-4844" fmla="*/ 1554373 h 6845510"/>
                <a:gd name="connsiteX17-4845" fmla="*/ 1674184 w 3693484"/>
                <a:gd name="connsiteY17-4846" fmla="*/ 1559134 h 6845510"/>
                <a:gd name="connsiteX18-4847" fmla="*/ 1593221 w 3693484"/>
                <a:gd name="connsiteY18-4848" fmla="*/ 378035 h 6845510"/>
                <a:gd name="connsiteX19-4849" fmla="*/ 1307472 w 3693484"/>
                <a:gd name="connsiteY19-4850" fmla="*/ 368510 h 6845510"/>
                <a:gd name="connsiteX20-4851" fmla="*/ 1312234 w 3693484"/>
                <a:gd name="connsiteY20-4852" fmla="*/ 1635335 h 6845510"/>
                <a:gd name="connsiteX21-4853" fmla="*/ 1259846 w 3693484"/>
                <a:gd name="connsiteY21-4854" fmla="*/ 2025860 h 6845510"/>
                <a:gd name="connsiteX22-4855" fmla="*/ 902659 w 3693484"/>
                <a:gd name="connsiteY22-4856" fmla="*/ 2302085 h 6845510"/>
                <a:gd name="connsiteX23-4857" fmla="*/ 207334 w 3693484"/>
                <a:gd name="connsiteY23-4858" fmla="*/ 1787735 h 6845510"/>
                <a:gd name="connsiteX24-4859" fmla="*/ 173996 w 3693484"/>
                <a:gd name="connsiteY24-4860" fmla="*/ 2092535 h 6845510"/>
                <a:gd name="connsiteX25-4861" fmla="*/ 731209 w 3693484"/>
                <a:gd name="connsiteY25-4862" fmla="*/ 2797385 h 6845510"/>
                <a:gd name="connsiteX26-4863" fmla="*/ 1359859 w 3693484"/>
                <a:gd name="connsiteY26-4864" fmla="*/ 3530810 h 6845510"/>
                <a:gd name="connsiteX27-4865" fmla="*/ 1578934 w 3693484"/>
                <a:gd name="connsiteY27-4866" fmla="*/ 4064210 h 6845510"/>
                <a:gd name="connsiteX28-4867" fmla="*/ 1969459 w 3693484"/>
                <a:gd name="connsiteY28-4868" fmla="*/ 6845510 h 6845510"/>
                <a:gd name="connsiteX0-4869" fmla="*/ 1969459 w 3693484"/>
                <a:gd name="connsiteY0-4870" fmla="*/ 6845510 h 6845510"/>
                <a:gd name="connsiteX1-4871" fmla="*/ 3693484 w 3693484"/>
                <a:gd name="connsiteY1-4872" fmla="*/ 6835985 h 6845510"/>
                <a:gd name="connsiteX2-4873" fmla="*/ 2636209 w 3693484"/>
                <a:gd name="connsiteY2-4874" fmla="*/ 3873710 h 6845510"/>
                <a:gd name="connsiteX3-4875" fmla="*/ 2512384 w 3693484"/>
                <a:gd name="connsiteY3-4876" fmla="*/ 3321260 h 6845510"/>
                <a:gd name="connsiteX4-4877" fmla="*/ 2750508 w 3693484"/>
                <a:gd name="connsiteY4-4878" fmla="*/ 2764048 h 6845510"/>
                <a:gd name="connsiteX5-4879" fmla="*/ 2902909 w 3693484"/>
                <a:gd name="connsiteY5-4880" fmla="*/ 2092536 h 6845510"/>
                <a:gd name="connsiteX6-4881" fmla="*/ 3512509 w 3693484"/>
                <a:gd name="connsiteY6-4882" fmla="*/ 1301960 h 6845510"/>
                <a:gd name="connsiteX7-4883" fmla="*/ 3298197 w 3693484"/>
                <a:gd name="connsiteY7-4884" fmla="*/ 1178135 h 6845510"/>
                <a:gd name="connsiteX8-4885" fmla="*/ 2607634 w 3693484"/>
                <a:gd name="connsiteY8-4886" fmla="*/ 1878222 h 6845510"/>
                <a:gd name="connsiteX9-4887" fmla="*/ 2531434 w 3693484"/>
                <a:gd name="connsiteY9-4888" fmla="*/ 1821072 h 6845510"/>
                <a:gd name="connsiteX10-4889" fmla="*/ 2874334 w 3693484"/>
                <a:gd name="connsiteY10-4890" fmla="*/ 563772 h 6845510"/>
                <a:gd name="connsiteX11-4891" fmla="*/ 2598109 w 3693484"/>
                <a:gd name="connsiteY11-4892" fmla="*/ 397084 h 6845510"/>
                <a:gd name="connsiteX12-4893" fmla="*/ 2207584 w 3693484"/>
                <a:gd name="connsiteY12-4894" fmla="*/ 1659147 h 6845510"/>
                <a:gd name="connsiteX13-4895" fmla="*/ 2131384 w 3693484"/>
                <a:gd name="connsiteY13-4896" fmla="*/ 1597235 h 6845510"/>
                <a:gd name="connsiteX14-4897" fmla="*/ 2193297 w 3693484"/>
                <a:gd name="connsiteY14-4898" fmla="*/ 154197 h 6845510"/>
                <a:gd name="connsiteX15-4899" fmla="*/ 1878971 w 3693484"/>
                <a:gd name="connsiteY15-4900" fmla="*/ 163723 h 6845510"/>
                <a:gd name="connsiteX16-4901" fmla="*/ 1798009 w 3693484"/>
                <a:gd name="connsiteY16-4902" fmla="*/ 1554373 h 6845510"/>
                <a:gd name="connsiteX17-4903" fmla="*/ 1674184 w 3693484"/>
                <a:gd name="connsiteY17-4904" fmla="*/ 1559134 h 6845510"/>
                <a:gd name="connsiteX18-4905" fmla="*/ 1593221 w 3693484"/>
                <a:gd name="connsiteY18-4906" fmla="*/ 378035 h 6845510"/>
                <a:gd name="connsiteX19-4907" fmla="*/ 1307472 w 3693484"/>
                <a:gd name="connsiteY19-4908" fmla="*/ 368510 h 6845510"/>
                <a:gd name="connsiteX20-4909" fmla="*/ 1312234 w 3693484"/>
                <a:gd name="connsiteY20-4910" fmla="*/ 1635335 h 6845510"/>
                <a:gd name="connsiteX21-4911" fmla="*/ 1259846 w 3693484"/>
                <a:gd name="connsiteY21-4912" fmla="*/ 2025860 h 6845510"/>
                <a:gd name="connsiteX22-4913" fmla="*/ 902659 w 3693484"/>
                <a:gd name="connsiteY22-4914" fmla="*/ 2302085 h 6845510"/>
                <a:gd name="connsiteX23-4915" fmla="*/ 207334 w 3693484"/>
                <a:gd name="connsiteY23-4916" fmla="*/ 1787735 h 6845510"/>
                <a:gd name="connsiteX24-4917" fmla="*/ 173996 w 3693484"/>
                <a:gd name="connsiteY24-4918" fmla="*/ 2092535 h 6845510"/>
                <a:gd name="connsiteX25-4919" fmla="*/ 731209 w 3693484"/>
                <a:gd name="connsiteY25-4920" fmla="*/ 2797385 h 6845510"/>
                <a:gd name="connsiteX26-4921" fmla="*/ 1359859 w 3693484"/>
                <a:gd name="connsiteY26-4922" fmla="*/ 3530810 h 6845510"/>
                <a:gd name="connsiteX27-4923" fmla="*/ 1578934 w 3693484"/>
                <a:gd name="connsiteY27-4924" fmla="*/ 4064210 h 6845510"/>
                <a:gd name="connsiteX28-4925" fmla="*/ 1969459 w 3693484"/>
                <a:gd name="connsiteY28-4926" fmla="*/ 6845510 h 6845510"/>
                <a:gd name="connsiteX0-4927" fmla="*/ 1969459 w 3693484"/>
                <a:gd name="connsiteY0-4928" fmla="*/ 6845510 h 6845510"/>
                <a:gd name="connsiteX1-4929" fmla="*/ 3693484 w 3693484"/>
                <a:gd name="connsiteY1-4930" fmla="*/ 6835985 h 6845510"/>
                <a:gd name="connsiteX2-4931" fmla="*/ 2636209 w 3693484"/>
                <a:gd name="connsiteY2-4932" fmla="*/ 3873710 h 6845510"/>
                <a:gd name="connsiteX3-4933" fmla="*/ 2555247 w 3693484"/>
                <a:gd name="connsiteY3-4934" fmla="*/ 3373648 h 6845510"/>
                <a:gd name="connsiteX4-4935" fmla="*/ 2750508 w 3693484"/>
                <a:gd name="connsiteY4-4936" fmla="*/ 2764048 h 6845510"/>
                <a:gd name="connsiteX5-4937" fmla="*/ 2902909 w 3693484"/>
                <a:gd name="connsiteY5-4938" fmla="*/ 2092536 h 6845510"/>
                <a:gd name="connsiteX6-4939" fmla="*/ 3512509 w 3693484"/>
                <a:gd name="connsiteY6-4940" fmla="*/ 1301960 h 6845510"/>
                <a:gd name="connsiteX7-4941" fmla="*/ 3298197 w 3693484"/>
                <a:gd name="connsiteY7-4942" fmla="*/ 1178135 h 6845510"/>
                <a:gd name="connsiteX8-4943" fmla="*/ 2607634 w 3693484"/>
                <a:gd name="connsiteY8-4944" fmla="*/ 1878222 h 6845510"/>
                <a:gd name="connsiteX9-4945" fmla="*/ 2531434 w 3693484"/>
                <a:gd name="connsiteY9-4946" fmla="*/ 1821072 h 6845510"/>
                <a:gd name="connsiteX10-4947" fmla="*/ 2874334 w 3693484"/>
                <a:gd name="connsiteY10-4948" fmla="*/ 563772 h 6845510"/>
                <a:gd name="connsiteX11-4949" fmla="*/ 2598109 w 3693484"/>
                <a:gd name="connsiteY11-4950" fmla="*/ 397084 h 6845510"/>
                <a:gd name="connsiteX12-4951" fmla="*/ 2207584 w 3693484"/>
                <a:gd name="connsiteY12-4952" fmla="*/ 1659147 h 6845510"/>
                <a:gd name="connsiteX13-4953" fmla="*/ 2131384 w 3693484"/>
                <a:gd name="connsiteY13-4954" fmla="*/ 1597235 h 6845510"/>
                <a:gd name="connsiteX14-4955" fmla="*/ 2193297 w 3693484"/>
                <a:gd name="connsiteY14-4956" fmla="*/ 154197 h 6845510"/>
                <a:gd name="connsiteX15-4957" fmla="*/ 1878971 w 3693484"/>
                <a:gd name="connsiteY15-4958" fmla="*/ 163723 h 6845510"/>
                <a:gd name="connsiteX16-4959" fmla="*/ 1798009 w 3693484"/>
                <a:gd name="connsiteY16-4960" fmla="*/ 1554373 h 6845510"/>
                <a:gd name="connsiteX17-4961" fmla="*/ 1674184 w 3693484"/>
                <a:gd name="connsiteY17-4962" fmla="*/ 1559134 h 6845510"/>
                <a:gd name="connsiteX18-4963" fmla="*/ 1593221 w 3693484"/>
                <a:gd name="connsiteY18-4964" fmla="*/ 378035 h 6845510"/>
                <a:gd name="connsiteX19-4965" fmla="*/ 1307472 w 3693484"/>
                <a:gd name="connsiteY19-4966" fmla="*/ 368510 h 6845510"/>
                <a:gd name="connsiteX20-4967" fmla="*/ 1312234 w 3693484"/>
                <a:gd name="connsiteY20-4968" fmla="*/ 1635335 h 6845510"/>
                <a:gd name="connsiteX21-4969" fmla="*/ 1259846 w 3693484"/>
                <a:gd name="connsiteY21-4970" fmla="*/ 2025860 h 6845510"/>
                <a:gd name="connsiteX22-4971" fmla="*/ 902659 w 3693484"/>
                <a:gd name="connsiteY22-4972" fmla="*/ 2302085 h 6845510"/>
                <a:gd name="connsiteX23-4973" fmla="*/ 207334 w 3693484"/>
                <a:gd name="connsiteY23-4974" fmla="*/ 1787735 h 6845510"/>
                <a:gd name="connsiteX24-4975" fmla="*/ 173996 w 3693484"/>
                <a:gd name="connsiteY24-4976" fmla="*/ 2092535 h 6845510"/>
                <a:gd name="connsiteX25-4977" fmla="*/ 731209 w 3693484"/>
                <a:gd name="connsiteY25-4978" fmla="*/ 2797385 h 6845510"/>
                <a:gd name="connsiteX26-4979" fmla="*/ 1359859 w 3693484"/>
                <a:gd name="connsiteY26-4980" fmla="*/ 3530810 h 6845510"/>
                <a:gd name="connsiteX27-4981" fmla="*/ 1578934 w 3693484"/>
                <a:gd name="connsiteY27-4982" fmla="*/ 4064210 h 6845510"/>
                <a:gd name="connsiteX28-4983" fmla="*/ 1969459 w 3693484"/>
                <a:gd name="connsiteY28-4984" fmla="*/ 6845510 h 6845510"/>
                <a:gd name="connsiteX0-4985" fmla="*/ 1969459 w 3693484"/>
                <a:gd name="connsiteY0-4986" fmla="*/ 6845510 h 6845510"/>
                <a:gd name="connsiteX1-4987" fmla="*/ 3693484 w 3693484"/>
                <a:gd name="connsiteY1-4988" fmla="*/ 6835985 h 6845510"/>
                <a:gd name="connsiteX2-4989" fmla="*/ 2636209 w 3693484"/>
                <a:gd name="connsiteY2-4990" fmla="*/ 3873710 h 6845510"/>
                <a:gd name="connsiteX3-4991" fmla="*/ 2555247 w 3693484"/>
                <a:gd name="connsiteY3-4992" fmla="*/ 3373648 h 6845510"/>
                <a:gd name="connsiteX4-4993" fmla="*/ 2750508 w 3693484"/>
                <a:gd name="connsiteY4-4994" fmla="*/ 2764048 h 6845510"/>
                <a:gd name="connsiteX5-4995" fmla="*/ 2902909 w 3693484"/>
                <a:gd name="connsiteY5-4996" fmla="*/ 2092536 h 6845510"/>
                <a:gd name="connsiteX6-4997" fmla="*/ 3512509 w 3693484"/>
                <a:gd name="connsiteY6-4998" fmla="*/ 1301960 h 6845510"/>
                <a:gd name="connsiteX7-4999" fmla="*/ 3298197 w 3693484"/>
                <a:gd name="connsiteY7-5000" fmla="*/ 1178135 h 6845510"/>
                <a:gd name="connsiteX8-5001" fmla="*/ 2607634 w 3693484"/>
                <a:gd name="connsiteY8-5002" fmla="*/ 1878222 h 6845510"/>
                <a:gd name="connsiteX9-5003" fmla="*/ 2531434 w 3693484"/>
                <a:gd name="connsiteY9-5004" fmla="*/ 1821072 h 6845510"/>
                <a:gd name="connsiteX10-5005" fmla="*/ 2874334 w 3693484"/>
                <a:gd name="connsiteY10-5006" fmla="*/ 563772 h 6845510"/>
                <a:gd name="connsiteX11-5007" fmla="*/ 2598109 w 3693484"/>
                <a:gd name="connsiteY11-5008" fmla="*/ 397084 h 6845510"/>
                <a:gd name="connsiteX12-5009" fmla="*/ 2207584 w 3693484"/>
                <a:gd name="connsiteY12-5010" fmla="*/ 1659147 h 6845510"/>
                <a:gd name="connsiteX13-5011" fmla="*/ 2131384 w 3693484"/>
                <a:gd name="connsiteY13-5012" fmla="*/ 1597235 h 6845510"/>
                <a:gd name="connsiteX14-5013" fmla="*/ 2193297 w 3693484"/>
                <a:gd name="connsiteY14-5014" fmla="*/ 154197 h 6845510"/>
                <a:gd name="connsiteX15-5015" fmla="*/ 1878971 w 3693484"/>
                <a:gd name="connsiteY15-5016" fmla="*/ 163723 h 6845510"/>
                <a:gd name="connsiteX16-5017" fmla="*/ 1798009 w 3693484"/>
                <a:gd name="connsiteY16-5018" fmla="*/ 1554373 h 6845510"/>
                <a:gd name="connsiteX17-5019" fmla="*/ 1674184 w 3693484"/>
                <a:gd name="connsiteY17-5020" fmla="*/ 1559134 h 6845510"/>
                <a:gd name="connsiteX18-5021" fmla="*/ 1593221 w 3693484"/>
                <a:gd name="connsiteY18-5022" fmla="*/ 378035 h 6845510"/>
                <a:gd name="connsiteX19-5023" fmla="*/ 1307472 w 3693484"/>
                <a:gd name="connsiteY19-5024" fmla="*/ 368510 h 6845510"/>
                <a:gd name="connsiteX20-5025" fmla="*/ 1312234 w 3693484"/>
                <a:gd name="connsiteY20-5026" fmla="*/ 1635335 h 6845510"/>
                <a:gd name="connsiteX21-5027" fmla="*/ 1259846 w 3693484"/>
                <a:gd name="connsiteY21-5028" fmla="*/ 2025860 h 6845510"/>
                <a:gd name="connsiteX22-5029" fmla="*/ 902659 w 3693484"/>
                <a:gd name="connsiteY22-5030" fmla="*/ 2302085 h 6845510"/>
                <a:gd name="connsiteX23-5031" fmla="*/ 207334 w 3693484"/>
                <a:gd name="connsiteY23-5032" fmla="*/ 1787735 h 6845510"/>
                <a:gd name="connsiteX24-5033" fmla="*/ 173996 w 3693484"/>
                <a:gd name="connsiteY24-5034" fmla="*/ 2092535 h 6845510"/>
                <a:gd name="connsiteX25-5035" fmla="*/ 731209 w 3693484"/>
                <a:gd name="connsiteY25-5036" fmla="*/ 2797385 h 6845510"/>
                <a:gd name="connsiteX26-5037" fmla="*/ 1359859 w 3693484"/>
                <a:gd name="connsiteY26-5038" fmla="*/ 3530810 h 6845510"/>
                <a:gd name="connsiteX27-5039" fmla="*/ 1578934 w 3693484"/>
                <a:gd name="connsiteY27-5040" fmla="*/ 4064210 h 6845510"/>
                <a:gd name="connsiteX28-5041" fmla="*/ 1969459 w 3693484"/>
                <a:gd name="connsiteY28-5042" fmla="*/ 6845510 h 6845510"/>
                <a:gd name="connsiteX0-5043" fmla="*/ 1969459 w 3693484"/>
                <a:gd name="connsiteY0-5044" fmla="*/ 6845510 h 6845510"/>
                <a:gd name="connsiteX1-5045" fmla="*/ 3693484 w 3693484"/>
                <a:gd name="connsiteY1-5046" fmla="*/ 6835985 h 6845510"/>
                <a:gd name="connsiteX2-5047" fmla="*/ 2636209 w 3693484"/>
                <a:gd name="connsiteY2-5048" fmla="*/ 3873710 h 6845510"/>
                <a:gd name="connsiteX3-5049" fmla="*/ 2555247 w 3693484"/>
                <a:gd name="connsiteY3-5050" fmla="*/ 3373648 h 6845510"/>
                <a:gd name="connsiteX4-5051" fmla="*/ 2750508 w 3693484"/>
                <a:gd name="connsiteY4-5052" fmla="*/ 2764048 h 6845510"/>
                <a:gd name="connsiteX5-5053" fmla="*/ 2864809 w 3693484"/>
                <a:gd name="connsiteY5-5054" fmla="*/ 2192548 h 6845510"/>
                <a:gd name="connsiteX6-5055" fmla="*/ 3512509 w 3693484"/>
                <a:gd name="connsiteY6-5056" fmla="*/ 1301960 h 6845510"/>
                <a:gd name="connsiteX7-5057" fmla="*/ 3298197 w 3693484"/>
                <a:gd name="connsiteY7-5058" fmla="*/ 1178135 h 6845510"/>
                <a:gd name="connsiteX8-5059" fmla="*/ 2607634 w 3693484"/>
                <a:gd name="connsiteY8-5060" fmla="*/ 1878222 h 6845510"/>
                <a:gd name="connsiteX9-5061" fmla="*/ 2531434 w 3693484"/>
                <a:gd name="connsiteY9-5062" fmla="*/ 1821072 h 6845510"/>
                <a:gd name="connsiteX10-5063" fmla="*/ 2874334 w 3693484"/>
                <a:gd name="connsiteY10-5064" fmla="*/ 563772 h 6845510"/>
                <a:gd name="connsiteX11-5065" fmla="*/ 2598109 w 3693484"/>
                <a:gd name="connsiteY11-5066" fmla="*/ 397084 h 6845510"/>
                <a:gd name="connsiteX12-5067" fmla="*/ 2207584 w 3693484"/>
                <a:gd name="connsiteY12-5068" fmla="*/ 1659147 h 6845510"/>
                <a:gd name="connsiteX13-5069" fmla="*/ 2131384 w 3693484"/>
                <a:gd name="connsiteY13-5070" fmla="*/ 1597235 h 6845510"/>
                <a:gd name="connsiteX14-5071" fmla="*/ 2193297 w 3693484"/>
                <a:gd name="connsiteY14-5072" fmla="*/ 154197 h 6845510"/>
                <a:gd name="connsiteX15-5073" fmla="*/ 1878971 w 3693484"/>
                <a:gd name="connsiteY15-5074" fmla="*/ 163723 h 6845510"/>
                <a:gd name="connsiteX16-5075" fmla="*/ 1798009 w 3693484"/>
                <a:gd name="connsiteY16-5076" fmla="*/ 1554373 h 6845510"/>
                <a:gd name="connsiteX17-5077" fmla="*/ 1674184 w 3693484"/>
                <a:gd name="connsiteY17-5078" fmla="*/ 1559134 h 6845510"/>
                <a:gd name="connsiteX18-5079" fmla="*/ 1593221 w 3693484"/>
                <a:gd name="connsiteY18-5080" fmla="*/ 378035 h 6845510"/>
                <a:gd name="connsiteX19-5081" fmla="*/ 1307472 w 3693484"/>
                <a:gd name="connsiteY19-5082" fmla="*/ 368510 h 6845510"/>
                <a:gd name="connsiteX20-5083" fmla="*/ 1312234 w 3693484"/>
                <a:gd name="connsiteY20-5084" fmla="*/ 1635335 h 6845510"/>
                <a:gd name="connsiteX21-5085" fmla="*/ 1259846 w 3693484"/>
                <a:gd name="connsiteY21-5086" fmla="*/ 2025860 h 6845510"/>
                <a:gd name="connsiteX22-5087" fmla="*/ 902659 w 3693484"/>
                <a:gd name="connsiteY22-5088" fmla="*/ 2302085 h 6845510"/>
                <a:gd name="connsiteX23-5089" fmla="*/ 207334 w 3693484"/>
                <a:gd name="connsiteY23-5090" fmla="*/ 1787735 h 6845510"/>
                <a:gd name="connsiteX24-5091" fmla="*/ 173996 w 3693484"/>
                <a:gd name="connsiteY24-5092" fmla="*/ 2092535 h 6845510"/>
                <a:gd name="connsiteX25-5093" fmla="*/ 731209 w 3693484"/>
                <a:gd name="connsiteY25-5094" fmla="*/ 2797385 h 6845510"/>
                <a:gd name="connsiteX26-5095" fmla="*/ 1359859 w 3693484"/>
                <a:gd name="connsiteY26-5096" fmla="*/ 3530810 h 6845510"/>
                <a:gd name="connsiteX27-5097" fmla="*/ 1578934 w 3693484"/>
                <a:gd name="connsiteY27-5098" fmla="*/ 4064210 h 6845510"/>
                <a:gd name="connsiteX28-5099" fmla="*/ 1969459 w 3693484"/>
                <a:gd name="connsiteY28-5100" fmla="*/ 6845510 h 6845510"/>
                <a:gd name="connsiteX0-5101" fmla="*/ 1969459 w 3693484"/>
                <a:gd name="connsiteY0-5102" fmla="*/ 6845510 h 6845510"/>
                <a:gd name="connsiteX1-5103" fmla="*/ 3693484 w 3693484"/>
                <a:gd name="connsiteY1-5104" fmla="*/ 6835985 h 6845510"/>
                <a:gd name="connsiteX2-5105" fmla="*/ 2636209 w 3693484"/>
                <a:gd name="connsiteY2-5106" fmla="*/ 3873710 h 6845510"/>
                <a:gd name="connsiteX3-5107" fmla="*/ 2555247 w 3693484"/>
                <a:gd name="connsiteY3-5108" fmla="*/ 3373648 h 6845510"/>
                <a:gd name="connsiteX4-5109" fmla="*/ 2750508 w 3693484"/>
                <a:gd name="connsiteY4-5110" fmla="*/ 2764048 h 6845510"/>
                <a:gd name="connsiteX5-5111" fmla="*/ 2864809 w 3693484"/>
                <a:gd name="connsiteY5-5112" fmla="*/ 2192548 h 6845510"/>
                <a:gd name="connsiteX6-5113" fmla="*/ 3512509 w 3693484"/>
                <a:gd name="connsiteY6-5114" fmla="*/ 1301960 h 6845510"/>
                <a:gd name="connsiteX7-5115" fmla="*/ 3298197 w 3693484"/>
                <a:gd name="connsiteY7-5116" fmla="*/ 1178135 h 6845510"/>
                <a:gd name="connsiteX8-5117" fmla="*/ 2607634 w 3693484"/>
                <a:gd name="connsiteY8-5118" fmla="*/ 1878222 h 6845510"/>
                <a:gd name="connsiteX9-5119" fmla="*/ 2531434 w 3693484"/>
                <a:gd name="connsiteY9-5120" fmla="*/ 1821072 h 6845510"/>
                <a:gd name="connsiteX10-5121" fmla="*/ 2874334 w 3693484"/>
                <a:gd name="connsiteY10-5122" fmla="*/ 563772 h 6845510"/>
                <a:gd name="connsiteX11-5123" fmla="*/ 2598109 w 3693484"/>
                <a:gd name="connsiteY11-5124" fmla="*/ 397084 h 6845510"/>
                <a:gd name="connsiteX12-5125" fmla="*/ 2207584 w 3693484"/>
                <a:gd name="connsiteY12-5126" fmla="*/ 1659147 h 6845510"/>
                <a:gd name="connsiteX13-5127" fmla="*/ 2131384 w 3693484"/>
                <a:gd name="connsiteY13-5128" fmla="*/ 1597235 h 6845510"/>
                <a:gd name="connsiteX14-5129" fmla="*/ 2193297 w 3693484"/>
                <a:gd name="connsiteY14-5130" fmla="*/ 154197 h 6845510"/>
                <a:gd name="connsiteX15-5131" fmla="*/ 1878971 w 3693484"/>
                <a:gd name="connsiteY15-5132" fmla="*/ 163723 h 6845510"/>
                <a:gd name="connsiteX16-5133" fmla="*/ 1798009 w 3693484"/>
                <a:gd name="connsiteY16-5134" fmla="*/ 1554373 h 6845510"/>
                <a:gd name="connsiteX17-5135" fmla="*/ 1674184 w 3693484"/>
                <a:gd name="connsiteY17-5136" fmla="*/ 1559134 h 6845510"/>
                <a:gd name="connsiteX18-5137" fmla="*/ 1593221 w 3693484"/>
                <a:gd name="connsiteY18-5138" fmla="*/ 378035 h 6845510"/>
                <a:gd name="connsiteX19-5139" fmla="*/ 1307472 w 3693484"/>
                <a:gd name="connsiteY19-5140" fmla="*/ 368510 h 6845510"/>
                <a:gd name="connsiteX20-5141" fmla="*/ 1312234 w 3693484"/>
                <a:gd name="connsiteY20-5142" fmla="*/ 1635335 h 6845510"/>
                <a:gd name="connsiteX21-5143" fmla="*/ 1259846 w 3693484"/>
                <a:gd name="connsiteY21-5144" fmla="*/ 2025860 h 6845510"/>
                <a:gd name="connsiteX22-5145" fmla="*/ 902659 w 3693484"/>
                <a:gd name="connsiteY22-5146" fmla="*/ 2302085 h 6845510"/>
                <a:gd name="connsiteX23-5147" fmla="*/ 207334 w 3693484"/>
                <a:gd name="connsiteY23-5148" fmla="*/ 1787735 h 6845510"/>
                <a:gd name="connsiteX24-5149" fmla="*/ 173996 w 3693484"/>
                <a:gd name="connsiteY24-5150" fmla="*/ 2092535 h 6845510"/>
                <a:gd name="connsiteX25-5151" fmla="*/ 731209 w 3693484"/>
                <a:gd name="connsiteY25-5152" fmla="*/ 2797385 h 6845510"/>
                <a:gd name="connsiteX26-5153" fmla="*/ 1359859 w 3693484"/>
                <a:gd name="connsiteY26-5154" fmla="*/ 3530810 h 6845510"/>
                <a:gd name="connsiteX27-5155" fmla="*/ 1578934 w 3693484"/>
                <a:gd name="connsiteY27-5156" fmla="*/ 4064210 h 6845510"/>
                <a:gd name="connsiteX28-5157" fmla="*/ 1969459 w 3693484"/>
                <a:gd name="connsiteY28-5158" fmla="*/ 6845510 h 6845510"/>
                <a:gd name="connsiteX0-5159" fmla="*/ 1969459 w 3693484"/>
                <a:gd name="connsiteY0-5160" fmla="*/ 6845510 h 6845510"/>
                <a:gd name="connsiteX1-5161" fmla="*/ 3693484 w 3693484"/>
                <a:gd name="connsiteY1-5162" fmla="*/ 6835985 h 6845510"/>
                <a:gd name="connsiteX2-5163" fmla="*/ 2636209 w 3693484"/>
                <a:gd name="connsiteY2-5164" fmla="*/ 3873710 h 6845510"/>
                <a:gd name="connsiteX3-5165" fmla="*/ 2555247 w 3693484"/>
                <a:gd name="connsiteY3-5166" fmla="*/ 3373648 h 6845510"/>
                <a:gd name="connsiteX4-5167" fmla="*/ 2750508 w 3693484"/>
                <a:gd name="connsiteY4-5168" fmla="*/ 2764048 h 6845510"/>
                <a:gd name="connsiteX5-5169" fmla="*/ 2864809 w 3693484"/>
                <a:gd name="connsiteY5-5170" fmla="*/ 2192548 h 6845510"/>
                <a:gd name="connsiteX6-5171" fmla="*/ 3512509 w 3693484"/>
                <a:gd name="connsiteY6-5172" fmla="*/ 1301960 h 6845510"/>
                <a:gd name="connsiteX7-5173" fmla="*/ 3298197 w 3693484"/>
                <a:gd name="connsiteY7-5174" fmla="*/ 1178135 h 6845510"/>
                <a:gd name="connsiteX8-5175" fmla="*/ 2607634 w 3693484"/>
                <a:gd name="connsiteY8-5176" fmla="*/ 1878222 h 6845510"/>
                <a:gd name="connsiteX9-5177" fmla="*/ 2531434 w 3693484"/>
                <a:gd name="connsiteY9-5178" fmla="*/ 1821072 h 6845510"/>
                <a:gd name="connsiteX10-5179" fmla="*/ 2874334 w 3693484"/>
                <a:gd name="connsiteY10-5180" fmla="*/ 563772 h 6845510"/>
                <a:gd name="connsiteX11-5181" fmla="*/ 2598109 w 3693484"/>
                <a:gd name="connsiteY11-5182" fmla="*/ 397084 h 6845510"/>
                <a:gd name="connsiteX12-5183" fmla="*/ 2207584 w 3693484"/>
                <a:gd name="connsiteY12-5184" fmla="*/ 1659147 h 6845510"/>
                <a:gd name="connsiteX13-5185" fmla="*/ 2131384 w 3693484"/>
                <a:gd name="connsiteY13-5186" fmla="*/ 1597235 h 6845510"/>
                <a:gd name="connsiteX14-5187" fmla="*/ 2193297 w 3693484"/>
                <a:gd name="connsiteY14-5188" fmla="*/ 154197 h 6845510"/>
                <a:gd name="connsiteX15-5189" fmla="*/ 1878971 w 3693484"/>
                <a:gd name="connsiteY15-5190" fmla="*/ 163723 h 6845510"/>
                <a:gd name="connsiteX16-5191" fmla="*/ 1798009 w 3693484"/>
                <a:gd name="connsiteY16-5192" fmla="*/ 1554373 h 6845510"/>
                <a:gd name="connsiteX17-5193" fmla="*/ 1674184 w 3693484"/>
                <a:gd name="connsiteY17-5194" fmla="*/ 1559134 h 6845510"/>
                <a:gd name="connsiteX18-5195" fmla="*/ 1593221 w 3693484"/>
                <a:gd name="connsiteY18-5196" fmla="*/ 378035 h 6845510"/>
                <a:gd name="connsiteX19-5197" fmla="*/ 1307472 w 3693484"/>
                <a:gd name="connsiteY19-5198" fmla="*/ 368510 h 6845510"/>
                <a:gd name="connsiteX20-5199" fmla="*/ 1312234 w 3693484"/>
                <a:gd name="connsiteY20-5200" fmla="*/ 1635335 h 6845510"/>
                <a:gd name="connsiteX21-5201" fmla="*/ 1259846 w 3693484"/>
                <a:gd name="connsiteY21-5202" fmla="*/ 2025860 h 6845510"/>
                <a:gd name="connsiteX22-5203" fmla="*/ 902659 w 3693484"/>
                <a:gd name="connsiteY22-5204" fmla="*/ 2302085 h 6845510"/>
                <a:gd name="connsiteX23-5205" fmla="*/ 207334 w 3693484"/>
                <a:gd name="connsiteY23-5206" fmla="*/ 1787735 h 6845510"/>
                <a:gd name="connsiteX24-5207" fmla="*/ 173996 w 3693484"/>
                <a:gd name="connsiteY24-5208" fmla="*/ 2092535 h 6845510"/>
                <a:gd name="connsiteX25-5209" fmla="*/ 731209 w 3693484"/>
                <a:gd name="connsiteY25-5210" fmla="*/ 2797385 h 6845510"/>
                <a:gd name="connsiteX26-5211" fmla="*/ 1359859 w 3693484"/>
                <a:gd name="connsiteY26-5212" fmla="*/ 3530810 h 6845510"/>
                <a:gd name="connsiteX27-5213" fmla="*/ 1578934 w 3693484"/>
                <a:gd name="connsiteY27-5214" fmla="*/ 4064210 h 6845510"/>
                <a:gd name="connsiteX28-5215" fmla="*/ 1969459 w 3693484"/>
                <a:gd name="connsiteY28-5216" fmla="*/ 6845510 h 6845510"/>
                <a:gd name="connsiteX0-5217" fmla="*/ 1969459 w 3693484"/>
                <a:gd name="connsiteY0-5218" fmla="*/ 6845510 h 6845510"/>
                <a:gd name="connsiteX1-5219" fmla="*/ 3693484 w 3693484"/>
                <a:gd name="connsiteY1-5220" fmla="*/ 6835985 h 6845510"/>
                <a:gd name="connsiteX2-5221" fmla="*/ 2636209 w 3693484"/>
                <a:gd name="connsiteY2-5222" fmla="*/ 3873710 h 6845510"/>
                <a:gd name="connsiteX3-5223" fmla="*/ 2517147 w 3693484"/>
                <a:gd name="connsiteY3-5224" fmla="*/ 3354598 h 6845510"/>
                <a:gd name="connsiteX4-5225" fmla="*/ 2750508 w 3693484"/>
                <a:gd name="connsiteY4-5226" fmla="*/ 2764048 h 6845510"/>
                <a:gd name="connsiteX5-5227" fmla="*/ 2864809 w 3693484"/>
                <a:gd name="connsiteY5-5228" fmla="*/ 2192548 h 6845510"/>
                <a:gd name="connsiteX6-5229" fmla="*/ 3512509 w 3693484"/>
                <a:gd name="connsiteY6-5230" fmla="*/ 1301960 h 6845510"/>
                <a:gd name="connsiteX7-5231" fmla="*/ 3298197 w 3693484"/>
                <a:gd name="connsiteY7-5232" fmla="*/ 1178135 h 6845510"/>
                <a:gd name="connsiteX8-5233" fmla="*/ 2607634 w 3693484"/>
                <a:gd name="connsiteY8-5234" fmla="*/ 1878222 h 6845510"/>
                <a:gd name="connsiteX9-5235" fmla="*/ 2531434 w 3693484"/>
                <a:gd name="connsiteY9-5236" fmla="*/ 1821072 h 6845510"/>
                <a:gd name="connsiteX10-5237" fmla="*/ 2874334 w 3693484"/>
                <a:gd name="connsiteY10-5238" fmla="*/ 563772 h 6845510"/>
                <a:gd name="connsiteX11-5239" fmla="*/ 2598109 w 3693484"/>
                <a:gd name="connsiteY11-5240" fmla="*/ 397084 h 6845510"/>
                <a:gd name="connsiteX12-5241" fmla="*/ 2207584 w 3693484"/>
                <a:gd name="connsiteY12-5242" fmla="*/ 1659147 h 6845510"/>
                <a:gd name="connsiteX13-5243" fmla="*/ 2131384 w 3693484"/>
                <a:gd name="connsiteY13-5244" fmla="*/ 1597235 h 6845510"/>
                <a:gd name="connsiteX14-5245" fmla="*/ 2193297 w 3693484"/>
                <a:gd name="connsiteY14-5246" fmla="*/ 154197 h 6845510"/>
                <a:gd name="connsiteX15-5247" fmla="*/ 1878971 w 3693484"/>
                <a:gd name="connsiteY15-5248" fmla="*/ 163723 h 6845510"/>
                <a:gd name="connsiteX16-5249" fmla="*/ 1798009 w 3693484"/>
                <a:gd name="connsiteY16-5250" fmla="*/ 1554373 h 6845510"/>
                <a:gd name="connsiteX17-5251" fmla="*/ 1674184 w 3693484"/>
                <a:gd name="connsiteY17-5252" fmla="*/ 1559134 h 6845510"/>
                <a:gd name="connsiteX18-5253" fmla="*/ 1593221 w 3693484"/>
                <a:gd name="connsiteY18-5254" fmla="*/ 378035 h 6845510"/>
                <a:gd name="connsiteX19-5255" fmla="*/ 1307472 w 3693484"/>
                <a:gd name="connsiteY19-5256" fmla="*/ 368510 h 6845510"/>
                <a:gd name="connsiteX20-5257" fmla="*/ 1312234 w 3693484"/>
                <a:gd name="connsiteY20-5258" fmla="*/ 1635335 h 6845510"/>
                <a:gd name="connsiteX21-5259" fmla="*/ 1259846 w 3693484"/>
                <a:gd name="connsiteY21-5260" fmla="*/ 2025860 h 6845510"/>
                <a:gd name="connsiteX22-5261" fmla="*/ 902659 w 3693484"/>
                <a:gd name="connsiteY22-5262" fmla="*/ 2302085 h 6845510"/>
                <a:gd name="connsiteX23-5263" fmla="*/ 207334 w 3693484"/>
                <a:gd name="connsiteY23-5264" fmla="*/ 1787735 h 6845510"/>
                <a:gd name="connsiteX24-5265" fmla="*/ 173996 w 3693484"/>
                <a:gd name="connsiteY24-5266" fmla="*/ 2092535 h 6845510"/>
                <a:gd name="connsiteX25-5267" fmla="*/ 731209 w 3693484"/>
                <a:gd name="connsiteY25-5268" fmla="*/ 2797385 h 6845510"/>
                <a:gd name="connsiteX26-5269" fmla="*/ 1359859 w 3693484"/>
                <a:gd name="connsiteY26-5270" fmla="*/ 3530810 h 6845510"/>
                <a:gd name="connsiteX27-5271" fmla="*/ 1578934 w 3693484"/>
                <a:gd name="connsiteY27-5272" fmla="*/ 4064210 h 6845510"/>
                <a:gd name="connsiteX28-5273" fmla="*/ 1969459 w 3693484"/>
                <a:gd name="connsiteY28-5274" fmla="*/ 6845510 h 6845510"/>
                <a:gd name="connsiteX0-5275" fmla="*/ 1969459 w 3693484"/>
                <a:gd name="connsiteY0-5276" fmla="*/ 6845510 h 6845510"/>
                <a:gd name="connsiteX1-5277" fmla="*/ 3693484 w 3693484"/>
                <a:gd name="connsiteY1-5278" fmla="*/ 6835985 h 6845510"/>
                <a:gd name="connsiteX2-5279" fmla="*/ 2636209 w 3693484"/>
                <a:gd name="connsiteY2-5280" fmla="*/ 3873710 h 6845510"/>
                <a:gd name="connsiteX3-5281" fmla="*/ 2517147 w 3693484"/>
                <a:gd name="connsiteY3-5282" fmla="*/ 3354598 h 6845510"/>
                <a:gd name="connsiteX4-5283" fmla="*/ 2731458 w 3693484"/>
                <a:gd name="connsiteY4-5284" fmla="*/ 2735473 h 6845510"/>
                <a:gd name="connsiteX5-5285" fmla="*/ 2864809 w 3693484"/>
                <a:gd name="connsiteY5-5286" fmla="*/ 2192548 h 6845510"/>
                <a:gd name="connsiteX6-5287" fmla="*/ 3512509 w 3693484"/>
                <a:gd name="connsiteY6-5288" fmla="*/ 1301960 h 6845510"/>
                <a:gd name="connsiteX7-5289" fmla="*/ 3298197 w 3693484"/>
                <a:gd name="connsiteY7-5290" fmla="*/ 1178135 h 6845510"/>
                <a:gd name="connsiteX8-5291" fmla="*/ 2607634 w 3693484"/>
                <a:gd name="connsiteY8-5292" fmla="*/ 1878222 h 6845510"/>
                <a:gd name="connsiteX9-5293" fmla="*/ 2531434 w 3693484"/>
                <a:gd name="connsiteY9-5294" fmla="*/ 1821072 h 6845510"/>
                <a:gd name="connsiteX10-5295" fmla="*/ 2874334 w 3693484"/>
                <a:gd name="connsiteY10-5296" fmla="*/ 563772 h 6845510"/>
                <a:gd name="connsiteX11-5297" fmla="*/ 2598109 w 3693484"/>
                <a:gd name="connsiteY11-5298" fmla="*/ 397084 h 6845510"/>
                <a:gd name="connsiteX12-5299" fmla="*/ 2207584 w 3693484"/>
                <a:gd name="connsiteY12-5300" fmla="*/ 1659147 h 6845510"/>
                <a:gd name="connsiteX13-5301" fmla="*/ 2131384 w 3693484"/>
                <a:gd name="connsiteY13-5302" fmla="*/ 1597235 h 6845510"/>
                <a:gd name="connsiteX14-5303" fmla="*/ 2193297 w 3693484"/>
                <a:gd name="connsiteY14-5304" fmla="*/ 154197 h 6845510"/>
                <a:gd name="connsiteX15-5305" fmla="*/ 1878971 w 3693484"/>
                <a:gd name="connsiteY15-5306" fmla="*/ 163723 h 6845510"/>
                <a:gd name="connsiteX16-5307" fmla="*/ 1798009 w 3693484"/>
                <a:gd name="connsiteY16-5308" fmla="*/ 1554373 h 6845510"/>
                <a:gd name="connsiteX17-5309" fmla="*/ 1674184 w 3693484"/>
                <a:gd name="connsiteY17-5310" fmla="*/ 1559134 h 6845510"/>
                <a:gd name="connsiteX18-5311" fmla="*/ 1593221 w 3693484"/>
                <a:gd name="connsiteY18-5312" fmla="*/ 378035 h 6845510"/>
                <a:gd name="connsiteX19-5313" fmla="*/ 1307472 w 3693484"/>
                <a:gd name="connsiteY19-5314" fmla="*/ 368510 h 6845510"/>
                <a:gd name="connsiteX20-5315" fmla="*/ 1312234 w 3693484"/>
                <a:gd name="connsiteY20-5316" fmla="*/ 1635335 h 6845510"/>
                <a:gd name="connsiteX21-5317" fmla="*/ 1259846 w 3693484"/>
                <a:gd name="connsiteY21-5318" fmla="*/ 2025860 h 6845510"/>
                <a:gd name="connsiteX22-5319" fmla="*/ 902659 w 3693484"/>
                <a:gd name="connsiteY22-5320" fmla="*/ 2302085 h 6845510"/>
                <a:gd name="connsiteX23-5321" fmla="*/ 207334 w 3693484"/>
                <a:gd name="connsiteY23-5322" fmla="*/ 1787735 h 6845510"/>
                <a:gd name="connsiteX24-5323" fmla="*/ 173996 w 3693484"/>
                <a:gd name="connsiteY24-5324" fmla="*/ 2092535 h 6845510"/>
                <a:gd name="connsiteX25-5325" fmla="*/ 731209 w 3693484"/>
                <a:gd name="connsiteY25-5326" fmla="*/ 2797385 h 6845510"/>
                <a:gd name="connsiteX26-5327" fmla="*/ 1359859 w 3693484"/>
                <a:gd name="connsiteY26-5328" fmla="*/ 3530810 h 6845510"/>
                <a:gd name="connsiteX27-5329" fmla="*/ 1578934 w 3693484"/>
                <a:gd name="connsiteY27-5330" fmla="*/ 4064210 h 6845510"/>
                <a:gd name="connsiteX28-5331" fmla="*/ 1969459 w 3693484"/>
                <a:gd name="connsiteY28-5332" fmla="*/ 6845510 h 6845510"/>
                <a:gd name="connsiteX0-5333" fmla="*/ 1969459 w 3693484"/>
                <a:gd name="connsiteY0-5334" fmla="*/ 6845510 h 6845510"/>
                <a:gd name="connsiteX1-5335" fmla="*/ 3693484 w 3693484"/>
                <a:gd name="connsiteY1-5336" fmla="*/ 6835985 h 6845510"/>
                <a:gd name="connsiteX2-5337" fmla="*/ 2636209 w 3693484"/>
                <a:gd name="connsiteY2-5338" fmla="*/ 3873710 h 6845510"/>
                <a:gd name="connsiteX3-5339" fmla="*/ 2517147 w 3693484"/>
                <a:gd name="connsiteY3-5340" fmla="*/ 3354598 h 6845510"/>
                <a:gd name="connsiteX4-5341" fmla="*/ 2731458 w 3693484"/>
                <a:gd name="connsiteY4-5342" fmla="*/ 2735473 h 6845510"/>
                <a:gd name="connsiteX5-5343" fmla="*/ 2864809 w 3693484"/>
                <a:gd name="connsiteY5-5344" fmla="*/ 2192548 h 6845510"/>
                <a:gd name="connsiteX6-5345" fmla="*/ 3512509 w 3693484"/>
                <a:gd name="connsiteY6-5346" fmla="*/ 1301960 h 6845510"/>
                <a:gd name="connsiteX7-5347" fmla="*/ 3298197 w 3693484"/>
                <a:gd name="connsiteY7-5348" fmla="*/ 1178135 h 6845510"/>
                <a:gd name="connsiteX8-5349" fmla="*/ 2607634 w 3693484"/>
                <a:gd name="connsiteY8-5350" fmla="*/ 1878222 h 6845510"/>
                <a:gd name="connsiteX9-5351" fmla="*/ 2531434 w 3693484"/>
                <a:gd name="connsiteY9-5352" fmla="*/ 1821072 h 6845510"/>
                <a:gd name="connsiteX10-5353" fmla="*/ 2874334 w 3693484"/>
                <a:gd name="connsiteY10-5354" fmla="*/ 563772 h 6845510"/>
                <a:gd name="connsiteX11-5355" fmla="*/ 2598109 w 3693484"/>
                <a:gd name="connsiteY11-5356" fmla="*/ 397084 h 6845510"/>
                <a:gd name="connsiteX12-5357" fmla="*/ 2207584 w 3693484"/>
                <a:gd name="connsiteY12-5358" fmla="*/ 1659147 h 6845510"/>
                <a:gd name="connsiteX13-5359" fmla="*/ 2131384 w 3693484"/>
                <a:gd name="connsiteY13-5360" fmla="*/ 1597235 h 6845510"/>
                <a:gd name="connsiteX14-5361" fmla="*/ 2193297 w 3693484"/>
                <a:gd name="connsiteY14-5362" fmla="*/ 154197 h 6845510"/>
                <a:gd name="connsiteX15-5363" fmla="*/ 1878971 w 3693484"/>
                <a:gd name="connsiteY15-5364" fmla="*/ 163723 h 6845510"/>
                <a:gd name="connsiteX16-5365" fmla="*/ 1798009 w 3693484"/>
                <a:gd name="connsiteY16-5366" fmla="*/ 1554373 h 6845510"/>
                <a:gd name="connsiteX17-5367" fmla="*/ 1674184 w 3693484"/>
                <a:gd name="connsiteY17-5368" fmla="*/ 1559134 h 6845510"/>
                <a:gd name="connsiteX18-5369" fmla="*/ 1593221 w 3693484"/>
                <a:gd name="connsiteY18-5370" fmla="*/ 378035 h 6845510"/>
                <a:gd name="connsiteX19-5371" fmla="*/ 1307472 w 3693484"/>
                <a:gd name="connsiteY19-5372" fmla="*/ 368510 h 6845510"/>
                <a:gd name="connsiteX20-5373" fmla="*/ 1312234 w 3693484"/>
                <a:gd name="connsiteY20-5374" fmla="*/ 1635335 h 6845510"/>
                <a:gd name="connsiteX21-5375" fmla="*/ 1259846 w 3693484"/>
                <a:gd name="connsiteY21-5376" fmla="*/ 2025860 h 6845510"/>
                <a:gd name="connsiteX22-5377" fmla="*/ 902659 w 3693484"/>
                <a:gd name="connsiteY22-5378" fmla="*/ 2302085 h 6845510"/>
                <a:gd name="connsiteX23-5379" fmla="*/ 207334 w 3693484"/>
                <a:gd name="connsiteY23-5380" fmla="*/ 1787735 h 6845510"/>
                <a:gd name="connsiteX24-5381" fmla="*/ 173996 w 3693484"/>
                <a:gd name="connsiteY24-5382" fmla="*/ 2092535 h 6845510"/>
                <a:gd name="connsiteX25-5383" fmla="*/ 731209 w 3693484"/>
                <a:gd name="connsiteY25-5384" fmla="*/ 2797385 h 6845510"/>
                <a:gd name="connsiteX26-5385" fmla="*/ 1359859 w 3693484"/>
                <a:gd name="connsiteY26-5386" fmla="*/ 3530810 h 6845510"/>
                <a:gd name="connsiteX27-5387" fmla="*/ 1578934 w 3693484"/>
                <a:gd name="connsiteY27-5388" fmla="*/ 4064210 h 6845510"/>
                <a:gd name="connsiteX28-5389" fmla="*/ 1969459 w 3693484"/>
                <a:gd name="connsiteY28-5390" fmla="*/ 6845510 h 6845510"/>
                <a:gd name="connsiteX0-5391" fmla="*/ 1969459 w 3693484"/>
                <a:gd name="connsiteY0-5392" fmla="*/ 6845510 h 6845510"/>
                <a:gd name="connsiteX1-5393" fmla="*/ 3693484 w 3693484"/>
                <a:gd name="connsiteY1-5394" fmla="*/ 6835985 h 6845510"/>
                <a:gd name="connsiteX2-5395" fmla="*/ 2636209 w 3693484"/>
                <a:gd name="connsiteY2-5396" fmla="*/ 3873710 h 6845510"/>
                <a:gd name="connsiteX3-5397" fmla="*/ 2517147 w 3693484"/>
                <a:gd name="connsiteY3-5398" fmla="*/ 3354598 h 6845510"/>
                <a:gd name="connsiteX4-5399" fmla="*/ 2731458 w 3693484"/>
                <a:gd name="connsiteY4-5400" fmla="*/ 2735473 h 6845510"/>
                <a:gd name="connsiteX5-5401" fmla="*/ 2864809 w 3693484"/>
                <a:gd name="connsiteY5-5402" fmla="*/ 2192548 h 6845510"/>
                <a:gd name="connsiteX6-5403" fmla="*/ 3512509 w 3693484"/>
                <a:gd name="connsiteY6-5404" fmla="*/ 1301960 h 6845510"/>
                <a:gd name="connsiteX7-5405" fmla="*/ 3298197 w 3693484"/>
                <a:gd name="connsiteY7-5406" fmla="*/ 1178135 h 6845510"/>
                <a:gd name="connsiteX8-5407" fmla="*/ 2607634 w 3693484"/>
                <a:gd name="connsiteY8-5408" fmla="*/ 1878222 h 6845510"/>
                <a:gd name="connsiteX9-5409" fmla="*/ 2531434 w 3693484"/>
                <a:gd name="connsiteY9-5410" fmla="*/ 1821072 h 6845510"/>
                <a:gd name="connsiteX10-5411" fmla="*/ 2874334 w 3693484"/>
                <a:gd name="connsiteY10-5412" fmla="*/ 563772 h 6845510"/>
                <a:gd name="connsiteX11-5413" fmla="*/ 2598109 w 3693484"/>
                <a:gd name="connsiteY11-5414" fmla="*/ 397084 h 6845510"/>
                <a:gd name="connsiteX12-5415" fmla="*/ 2207584 w 3693484"/>
                <a:gd name="connsiteY12-5416" fmla="*/ 1659147 h 6845510"/>
                <a:gd name="connsiteX13-5417" fmla="*/ 2131384 w 3693484"/>
                <a:gd name="connsiteY13-5418" fmla="*/ 1597235 h 6845510"/>
                <a:gd name="connsiteX14-5419" fmla="*/ 2193297 w 3693484"/>
                <a:gd name="connsiteY14-5420" fmla="*/ 154197 h 6845510"/>
                <a:gd name="connsiteX15-5421" fmla="*/ 1878971 w 3693484"/>
                <a:gd name="connsiteY15-5422" fmla="*/ 163723 h 6845510"/>
                <a:gd name="connsiteX16-5423" fmla="*/ 1798009 w 3693484"/>
                <a:gd name="connsiteY16-5424" fmla="*/ 1554373 h 6845510"/>
                <a:gd name="connsiteX17-5425" fmla="*/ 1674184 w 3693484"/>
                <a:gd name="connsiteY17-5426" fmla="*/ 1559134 h 6845510"/>
                <a:gd name="connsiteX18-5427" fmla="*/ 1593221 w 3693484"/>
                <a:gd name="connsiteY18-5428" fmla="*/ 378035 h 6845510"/>
                <a:gd name="connsiteX19-5429" fmla="*/ 1307472 w 3693484"/>
                <a:gd name="connsiteY19-5430" fmla="*/ 368510 h 6845510"/>
                <a:gd name="connsiteX20-5431" fmla="*/ 1312234 w 3693484"/>
                <a:gd name="connsiteY20-5432" fmla="*/ 1635335 h 6845510"/>
                <a:gd name="connsiteX21-5433" fmla="*/ 1259846 w 3693484"/>
                <a:gd name="connsiteY21-5434" fmla="*/ 2025860 h 6845510"/>
                <a:gd name="connsiteX22-5435" fmla="*/ 902659 w 3693484"/>
                <a:gd name="connsiteY22-5436" fmla="*/ 2302085 h 6845510"/>
                <a:gd name="connsiteX23-5437" fmla="*/ 207334 w 3693484"/>
                <a:gd name="connsiteY23-5438" fmla="*/ 1787735 h 6845510"/>
                <a:gd name="connsiteX24-5439" fmla="*/ 173996 w 3693484"/>
                <a:gd name="connsiteY24-5440" fmla="*/ 2092535 h 6845510"/>
                <a:gd name="connsiteX25-5441" fmla="*/ 731209 w 3693484"/>
                <a:gd name="connsiteY25-5442" fmla="*/ 2797385 h 6845510"/>
                <a:gd name="connsiteX26-5443" fmla="*/ 1359859 w 3693484"/>
                <a:gd name="connsiteY26-5444" fmla="*/ 3530810 h 6845510"/>
                <a:gd name="connsiteX27-5445" fmla="*/ 1578934 w 3693484"/>
                <a:gd name="connsiteY27-5446" fmla="*/ 4064210 h 6845510"/>
                <a:gd name="connsiteX28-5447" fmla="*/ 1969459 w 3693484"/>
                <a:gd name="connsiteY28-5448" fmla="*/ 6845510 h 6845510"/>
                <a:gd name="connsiteX0-5449" fmla="*/ 1969459 w 3693484"/>
                <a:gd name="connsiteY0-5450" fmla="*/ 6845510 h 6845510"/>
                <a:gd name="connsiteX1-5451" fmla="*/ 3693484 w 3693484"/>
                <a:gd name="connsiteY1-5452" fmla="*/ 6835985 h 6845510"/>
                <a:gd name="connsiteX2-5453" fmla="*/ 2636209 w 3693484"/>
                <a:gd name="connsiteY2-5454" fmla="*/ 3873710 h 6845510"/>
                <a:gd name="connsiteX3-5455" fmla="*/ 2550484 w 3693484"/>
                <a:gd name="connsiteY3-5456" fmla="*/ 3354598 h 6845510"/>
                <a:gd name="connsiteX4-5457" fmla="*/ 2731458 w 3693484"/>
                <a:gd name="connsiteY4-5458" fmla="*/ 2735473 h 6845510"/>
                <a:gd name="connsiteX5-5459" fmla="*/ 2864809 w 3693484"/>
                <a:gd name="connsiteY5-5460" fmla="*/ 2192548 h 6845510"/>
                <a:gd name="connsiteX6-5461" fmla="*/ 3512509 w 3693484"/>
                <a:gd name="connsiteY6-5462" fmla="*/ 1301960 h 6845510"/>
                <a:gd name="connsiteX7-5463" fmla="*/ 3298197 w 3693484"/>
                <a:gd name="connsiteY7-5464" fmla="*/ 1178135 h 6845510"/>
                <a:gd name="connsiteX8-5465" fmla="*/ 2607634 w 3693484"/>
                <a:gd name="connsiteY8-5466" fmla="*/ 1878222 h 6845510"/>
                <a:gd name="connsiteX9-5467" fmla="*/ 2531434 w 3693484"/>
                <a:gd name="connsiteY9-5468" fmla="*/ 1821072 h 6845510"/>
                <a:gd name="connsiteX10-5469" fmla="*/ 2874334 w 3693484"/>
                <a:gd name="connsiteY10-5470" fmla="*/ 563772 h 6845510"/>
                <a:gd name="connsiteX11-5471" fmla="*/ 2598109 w 3693484"/>
                <a:gd name="connsiteY11-5472" fmla="*/ 397084 h 6845510"/>
                <a:gd name="connsiteX12-5473" fmla="*/ 2207584 w 3693484"/>
                <a:gd name="connsiteY12-5474" fmla="*/ 1659147 h 6845510"/>
                <a:gd name="connsiteX13-5475" fmla="*/ 2131384 w 3693484"/>
                <a:gd name="connsiteY13-5476" fmla="*/ 1597235 h 6845510"/>
                <a:gd name="connsiteX14-5477" fmla="*/ 2193297 w 3693484"/>
                <a:gd name="connsiteY14-5478" fmla="*/ 154197 h 6845510"/>
                <a:gd name="connsiteX15-5479" fmla="*/ 1878971 w 3693484"/>
                <a:gd name="connsiteY15-5480" fmla="*/ 163723 h 6845510"/>
                <a:gd name="connsiteX16-5481" fmla="*/ 1798009 w 3693484"/>
                <a:gd name="connsiteY16-5482" fmla="*/ 1554373 h 6845510"/>
                <a:gd name="connsiteX17-5483" fmla="*/ 1674184 w 3693484"/>
                <a:gd name="connsiteY17-5484" fmla="*/ 1559134 h 6845510"/>
                <a:gd name="connsiteX18-5485" fmla="*/ 1593221 w 3693484"/>
                <a:gd name="connsiteY18-5486" fmla="*/ 378035 h 6845510"/>
                <a:gd name="connsiteX19-5487" fmla="*/ 1307472 w 3693484"/>
                <a:gd name="connsiteY19-5488" fmla="*/ 368510 h 6845510"/>
                <a:gd name="connsiteX20-5489" fmla="*/ 1312234 w 3693484"/>
                <a:gd name="connsiteY20-5490" fmla="*/ 1635335 h 6845510"/>
                <a:gd name="connsiteX21-5491" fmla="*/ 1259846 w 3693484"/>
                <a:gd name="connsiteY21-5492" fmla="*/ 2025860 h 6845510"/>
                <a:gd name="connsiteX22-5493" fmla="*/ 902659 w 3693484"/>
                <a:gd name="connsiteY22-5494" fmla="*/ 2302085 h 6845510"/>
                <a:gd name="connsiteX23-5495" fmla="*/ 207334 w 3693484"/>
                <a:gd name="connsiteY23-5496" fmla="*/ 1787735 h 6845510"/>
                <a:gd name="connsiteX24-5497" fmla="*/ 173996 w 3693484"/>
                <a:gd name="connsiteY24-5498" fmla="*/ 2092535 h 6845510"/>
                <a:gd name="connsiteX25-5499" fmla="*/ 731209 w 3693484"/>
                <a:gd name="connsiteY25-5500" fmla="*/ 2797385 h 6845510"/>
                <a:gd name="connsiteX26-5501" fmla="*/ 1359859 w 3693484"/>
                <a:gd name="connsiteY26-5502" fmla="*/ 3530810 h 6845510"/>
                <a:gd name="connsiteX27-5503" fmla="*/ 1578934 w 3693484"/>
                <a:gd name="connsiteY27-5504" fmla="*/ 4064210 h 6845510"/>
                <a:gd name="connsiteX28-5505" fmla="*/ 1969459 w 3693484"/>
                <a:gd name="connsiteY28-5506" fmla="*/ 6845510 h 6845510"/>
                <a:gd name="connsiteX0-5507" fmla="*/ 1969459 w 3693484"/>
                <a:gd name="connsiteY0-5508" fmla="*/ 6845510 h 6845510"/>
                <a:gd name="connsiteX1-5509" fmla="*/ 3693484 w 3693484"/>
                <a:gd name="connsiteY1-5510" fmla="*/ 6835985 h 6845510"/>
                <a:gd name="connsiteX2-5511" fmla="*/ 2636209 w 3693484"/>
                <a:gd name="connsiteY2-5512" fmla="*/ 3873710 h 6845510"/>
                <a:gd name="connsiteX3-5513" fmla="*/ 2550484 w 3693484"/>
                <a:gd name="connsiteY3-5514" fmla="*/ 3354598 h 6845510"/>
                <a:gd name="connsiteX4-5515" fmla="*/ 2755270 w 3693484"/>
                <a:gd name="connsiteY4-5516" fmla="*/ 2811673 h 6845510"/>
                <a:gd name="connsiteX5-5517" fmla="*/ 2864809 w 3693484"/>
                <a:gd name="connsiteY5-5518" fmla="*/ 2192548 h 6845510"/>
                <a:gd name="connsiteX6-5519" fmla="*/ 3512509 w 3693484"/>
                <a:gd name="connsiteY6-5520" fmla="*/ 1301960 h 6845510"/>
                <a:gd name="connsiteX7-5521" fmla="*/ 3298197 w 3693484"/>
                <a:gd name="connsiteY7-5522" fmla="*/ 1178135 h 6845510"/>
                <a:gd name="connsiteX8-5523" fmla="*/ 2607634 w 3693484"/>
                <a:gd name="connsiteY8-5524" fmla="*/ 1878222 h 6845510"/>
                <a:gd name="connsiteX9-5525" fmla="*/ 2531434 w 3693484"/>
                <a:gd name="connsiteY9-5526" fmla="*/ 1821072 h 6845510"/>
                <a:gd name="connsiteX10-5527" fmla="*/ 2874334 w 3693484"/>
                <a:gd name="connsiteY10-5528" fmla="*/ 563772 h 6845510"/>
                <a:gd name="connsiteX11-5529" fmla="*/ 2598109 w 3693484"/>
                <a:gd name="connsiteY11-5530" fmla="*/ 397084 h 6845510"/>
                <a:gd name="connsiteX12-5531" fmla="*/ 2207584 w 3693484"/>
                <a:gd name="connsiteY12-5532" fmla="*/ 1659147 h 6845510"/>
                <a:gd name="connsiteX13-5533" fmla="*/ 2131384 w 3693484"/>
                <a:gd name="connsiteY13-5534" fmla="*/ 1597235 h 6845510"/>
                <a:gd name="connsiteX14-5535" fmla="*/ 2193297 w 3693484"/>
                <a:gd name="connsiteY14-5536" fmla="*/ 154197 h 6845510"/>
                <a:gd name="connsiteX15-5537" fmla="*/ 1878971 w 3693484"/>
                <a:gd name="connsiteY15-5538" fmla="*/ 163723 h 6845510"/>
                <a:gd name="connsiteX16-5539" fmla="*/ 1798009 w 3693484"/>
                <a:gd name="connsiteY16-5540" fmla="*/ 1554373 h 6845510"/>
                <a:gd name="connsiteX17-5541" fmla="*/ 1674184 w 3693484"/>
                <a:gd name="connsiteY17-5542" fmla="*/ 1559134 h 6845510"/>
                <a:gd name="connsiteX18-5543" fmla="*/ 1593221 w 3693484"/>
                <a:gd name="connsiteY18-5544" fmla="*/ 378035 h 6845510"/>
                <a:gd name="connsiteX19-5545" fmla="*/ 1307472 w 3693484"/>
                <a:gd name="connsiteY19-5546" fmla="*/ 368510 h 6845510"/>
                <a:gd name="connsiteX20-5547" fmla="*/ 1312234 w 3693484"/>
                <a:gd name="connsiteY20-5548" fmla="*/ 1635335 h 6845510"/>
                <a:gd name="connsiteX21-5549" fmla="*/ 1259846 w 3693484"/>
                <a:gd name="connsiteY21-5550" fmla="*/ 2025860 h 6845510"/>
                <a:gd name="connsiteX22-5551" fmla="*/ 902659 w 3693484"/>
                <a:gd name="connsiteY22-5552" fmla="*/ 2302085 h 6845510"/>
                <a:gd name="connsiteX23-5553" fmla="*/ 207334 w 3693484"/>
                <a:gd name="connsiteY23-5554" fmla="*/ 1787735 h 6845510"/>
                <a:gd name="connsiteX24-5555" fmla="*/ 173996 w 3693484"/>
                <a:gd name="connsiteY24-5556" fmla="*/ 2092535 h 6845510"/>
                <a:gd name="connsiteX25-5557" fmla="*/ 731209 w 3693484"/>
                <a:gd name="connsiteY25-5558" fmla="*/ 2797385 h 6845510"/>
                <a:gd name="connsiteX26-5559" fmla="*/ 1359859 w 3693484"/>
                <a:gd name="connsiteY26-5560" fmla="*/ 3530810 h 6845510"/>
                <a:gd name="connsiteX27-5561" fmla="*/ 1578934 w 3693484"/>
                <a:gd name="connsiteY27-5562" fmla="*/ 4064210 h 6845510"/>
                <a:gd name="connsiteX28-5563" fmla="*/ 1969459 w 3693484"/>
                <a:gd name="connsiteY28-5564" fmla="*/ 6845510 h 6845510"/>
                <a:gd name="connsiteX0-5565" fmla="*/ 1969459 w 3693484"/>
                <a:gd name="connsiteY0-5566" fmla="*/ 6845510 h 6845510"/>
                <a:gd name="connsiteX1-5567" fmla="*/ 3693484 w 3693484"/>
                <a:gd name="connsiteY1-5568" fmla="*/ 6835985 h 6845510"/>
                <a:gd name="connsiteX2-5569" fmla="*/ 2636209 w 3693484"/>
                <a:gd name="connsiteY2-5570" fmla="*/ 3873710 h 6845510"/>
                <a:gd name="connsiteX3-5571" fmla="*/ 2550484 w 3693484"/>
                <a:gd name="connsiteY3-5572" fmla="*/ 3354598 h 6845510"/>
                <a:gd name="connsiteX4-5573" fmla="*/ 2755270 w 3693484"/>
                <a:gd name="connsiteY4-5574" fmla="*/ 2811673 h 6845510"/>
                <a:gd name="connsiteX5-5575" fmla="*/ 2864809 w 3693484"/>
                <a:gd name="connsiteY5-5576" fmla="*/ 2192548 h 6845510"/>
                <a:gd name="connsiteX6-5577" fmla="*/ 3512509 w 3693484"/>
                <a:gd name="connsiteY6-5578" fmla="*/ 1301960 h 6845510"/>
                <a:gd name="connsiteX7-5579" fmla="*/ 3298197 w 3693484"/>
                <a:gd name="connsiteY7-5580" fmla="*/ 1178135 h 6845510"/>
                <a:gd name="connsiteX8-5581" fmla="*/ 2607634 w 3693484"/>
                <a:gd name="connsiteY8-5582" fmla="*/ 1878222 h 6845510"/>
                <a:gd name="connsiteX9-5583" fmla="*/ 2531434 w 3693484"/>
                <a:gd name="connsiteY9-5584" fmla="*/ 1821072 h 6845510"/>
                <a:gd name="connsiteX10-5585" fmla="*/ 2874334 w 3693484"/>
                <a:gd name="connsiteY10-5586" fmla="*/ 563772 h 6845510"/>
                <a:gd name="connsiteX11-5587" fmla="*/ 2598109 w 3693484"/>
                <a:gd name="connsiteY11-5588" fmla="*/ 397084 h 6845510"/>
                <a:gd name="connsiteX12-5589" fmla="*/ 2207584 w 3693484"/>
                <a:gd name="connsiteY12-5590" fmla="*/ 1659147 h 6845510"/>
                <a:gd name="connsiteX13-5591" fmla="*/ 2131384 w 3693484"/>
                <a:gd name="connsiteY13-5592" fmla="*/ 1597235 h 6845510"/>
                <a:gd name="connsiteX14-5593" fmla="*/ 2193297 w 3693484"/>
                <a:gd name="connsiteY14-5594" fmla="*/ 154197 h 6845510"/>
                <a:gd name="connsiteX15-5595" fmla="*/ 1878971 w 3693484"/>
                <a:gd name="connsiteY15-5596" fmla="*/ 163723 h 6845510"/>
                <a:gd name="connsiteX16-5597" fmla="*/ 1798009 w 3693484"/>
                <a:gd name="connsiteY16-5598" fmla="*/ 1554373 h 6845510"/>
                <a:gd name="connsiteX17-5599" fmla="*/ 1674184 w 3693484"/>
                <a:gd name="connsiteY17-5600" fmla="*/ 1559134 h 6845510"/>
                <a:gd name="connsiteX18-5601" fmla="*/ 1593221 w 3693484"/>
                <a:gd name="connsiteY18-5602" fmla="*/ 378035 h 6845510"/>
                <a:gd name="connsiteX19-5603" fmla="*/ 1307472 w 3693484"/>
                <a:gd name="connsiteY19-5604" fmla="*/ 368510 h 6845510"/>
                <a:gd name="connsiteX20-5605" fmla="*/ 1312234 w 3693484"/>
                <a:gd name="connsiteY20-5606" fmla="*/ 1635335 h 6845510"/>
                <a:gd name="connsiteX21-5607" fmla="*/ 1259846 w 3693484"/>
                <a:gd name="connsiteY21-5608" fmla="*/ 2025860 h 6845510"/>
                <a:gd name="connsiteX22-5609" fmla="*/ 902659 w 3693484"/>
                <a:gd name="connsiteY22-5610" fmla="*/ 2302085 h 6845510"/>
                <a:gd name="connsiteX23-5611" fmla="*/ 207334 w 3693484"/>
                <a:gd name="connsiteY23-5612" fmla="*/ 1787735 h 6845510"/>
                <a:gd name="connsiteX24-5613" fmla="*/ 173996 w 3693484"/>
                <a:gd name="connsiteY24-5614" fmla="*/ 2092535 h 6845510"/>
                <a:gd name="connsiteX25-5615" fmla="*/ 731209 w 3693484"/>
                <a:gd name="connsiteY25-5616" fmla="*/ 2797385 h 6845510"/>
                <a:gd name="connsiteX26-5617" fmla="*/ 1359859 w 3693484"/>
                <a:gd name="connsiteY26-5618" fmla="*/ 3530810 h 6845510"/>
                <a:gd name="connsiteX27-5619" fmla="*/ 1578934 w 3693484"/>
                <a:gd name="connsiteY27-5620" fmla="*/ 4064210 h 6845510"/>
                <a:gd name="connsiteX28-5621" fmla="*/ 1969459 w 3693484"/>
                <a:gd name="connsiteY28-5622" fmla="*/ 6845510 h 6845510"/>
                <a:gd name="connsiteX0-5623" fmla="*/ 1969459 w 3693484"/>
                <a:gd name="connsiteY0-5624" fmla="*/ 6845510 h 6845510"/>
                <a:gd name="connsiteX1-5625" fmla="*/ 3693484 w 3693484"/>
                <a:gd name="connsiteY1-5626" fmla="*/ 6835985 h 6845510"/>
                <a:gd name="connsiteX2-5627" fmla="*/ 2636209 w 3693484"/>
                <a:gd name="connsiteY2-5628" fmla="*/ 3873710 h 6845510"/>
                <a:gd name="connsiteX3-5629" fmla="*/ 2550484 w 3693484"/>
                <a:gd name="connsiteY3-5630" fmla="*/ 3354598 h 6845510"/>
                <a:gd name="connsiteX4-5631" fmla="*/ 2755270 w 3693484"/>
                <a:gd name="connsiteY4-5632" fmla="*/ 2811673 h 6845510"/>
                <a:gd name="connsiteX5-5633" fmla="*/ 2864809 w 3693484"/>
                <a:gd name="connsiteY5-5634" fmla="*/ 2192548 h 6845510"/>
                <a:gd name="connsiteX6-5635" fmla="*/ 3512509 w 3693484"/>
                <a:gd name="connsiteY6-5636" fmla="*/ 1301960 h 6845510"/>
                <a:gd name="connsiteX7-5637" fmla="*/ 3298197 w 3693484"/>
                <a:gd name="connsiteY7-5638" fmla="*/ 1178135 h 6845510"/>
                <a:gd name="connsiteX8-5639" fmla="*/ 2607634 w 3693484"/>
                <a:gd name="connsiteY8-5640" fmla="*/ 1878222 h 6845510"/>
                <a:gd name="connsiteX9-5641" fmla="*/ 2531434 w 3693484"/>
                <a:gd name="connsiteY9-5642" fmla="*/ 1821072 h 6845510"/>
                <a:gd name="connsiteX10-5643" fmla="*/ 2874334 w 3693484"/>
                <a:gd name="connsiteY10-5644" fmla="*/ 563772 h 6845510"/>
                <a:gd name="connsiteX11-5645" fmla="*/ 2598109 w 3693484"/>
                <a:gd name="connsiteY11-5646" fmla="*/ 397084 h 6845510"/>
                <a:gd name="connsiteX12-5647" fmla="*/ 2207584 w 3693484"/>
                <a:gd name="connsiteY12-5648" fmla="*/ 1659147 h 6845510"/>
                <a:gd name="connsiteX13-5649" fmla="*/ 2131384 w 3693484"/>
                <a:gd name="connsiteY13-5650" fmla="*/ 1597235 h 6845510"/>
                <a:gd name="connsiteX14-5651" fmla="*/ 2193297 w 3693484"/>
                <a:gd name="connsiteY14-5652" fmla="*/ 154197 h 6845510"/>
                <a:gd name="connsiteX15-5653" fmla="*/ 1878971 w 3693484"/>
                <a:gd name="connsiteY15-5654" fmla="*/ 163723 h 6845510"/>
                <a:gd name="connsiteX16-5655" fmla="*/ 1798009 w 3693484"/>
                <a:gd name="connsiteY16-5656" fmla="*/ 1554373 h 6845510"/>
                <a:gd name="connsiteX17-5657" fmla="*/ 1674184 w 3693484"/>
                <a:gd name="connsiteY17-5658" fmla="*/ 1559134 h 6845510"/>
                <a:gd name="connsiteX18-5659" fmla="*/ 1593221 w 3693484"/>
                <a:gd name="connsiteY18-5660" fmla="*/ 378035 h 6845510"/>
                <a:gd name="connsiteX19-5661" fmla="*/ 1307472 w 3693484"/>
                <a:gd name="connsiteY19-5662" fmla="*/ 368510 h 6845510"/>
                <a:gd name="connsiteX20-5663" fmla="*/ 1312234 w 3693484"/>
                <a:gd name="connsiteY20-5664" fmla="*/ 1635335 h 6845510"/>
                <a:gd name="connsiteX21-5665" fmla="*/ 1259846 w 3693484"/>
                <a:gd name="connsiteY21-5666" fmla="*/ 2025860 h 6845510"/>
                <a:gd name="connsiteX22-5667" fmla="*/ 902659 w 3693484"/>
                <a:gd name="connsiteY22-5668" fmla="*/ 2302085 h 6845510"/>
                <a:gd name="connsiteX23-5669" fmla="*/ 207334 w 3693484"/>
                <a:gd name="connsiteY23-5670" fmla="*/ 1787735 h 6845510"/>
                <a:gd name="connsiteX24-5671" fmla="*/ 173996 w 3693484"/>
                <a:gd name="connsiteY24-5672" fmla="*/ 2092535 h 6845510"/>
                <a:gd name="connsiteX25-5673" fmla="*/ 731209 w 3693484"/>
                <a:gd name="connsiteY25-5674" fmla="*/ 2797385 h 6845510"/>
                <a:gd name="connsiteX26-5675" fmla="*/ 1359859 w 3693484"/>
                <a:gd name="connsiteY26-5676" fmla="*/ 3530810 h 6845510"/>
                <a:gd name="connsiteX27-5677" fmla="*/ 1578934 w 3693484"/>
                <a:gd name="connsiteY27-5678" fmla="*/ 4064210 h 6845510"/>
                <a:gd name="connsiteX28-5679" fmla="*/ 1969459 w 3693484"/>
                <a:gd name="connsiteY28-5680" fmla="*/ 6845510 h 6845510"/>
                <a:gd name="connsiteX0-5681" fmla="*/ 1969459 w 3693484"/>
                <a:gd name="connsiteY0-5682" fmla="*/ 6845510 h 6845510"/>
                <a:gd name="connsiteX1-5683" fmla="*/ 3693484 w 3693484"/>
                <a:gd name="connsiteY1-5684" fmla="*/ 6835985 h 6845510"/>
                <a:gd name="connsiteX2-5685" fmla="*/ 2636209 w 3693484"/>
                <a:gd name="connsiteY2-5686" fmla="*/ 3873710 h 6845510"/>
                <a:gd name="connsiteX3-5687" fmla="*/ 2517146 w 3693484"/>
                <a:gd name="connsiteY3-5688" fmla="*/ 3345073 h 6845510"/>
                <a:gd name="connsiteX4-5689" fmla="*/ 2755270 w 3693484"/>
                <a:gd name="connsiteY4-5690" fmla="*/ 2811673 h 6845510"/>
                <a:gd name="connsiteX5-5691" fmla="*/ 2864809 w 3693484"/>
                <a:gd name="connsiteY5-5692" fmla="*/ 2192548 h 6845510"/>
                <a:gd name="connsiteX6-5693" fmla="*/ 3512509 w 3693484"/>
                <a:gd name="connsiteY6-5694" fmla="*/ 1301960 h 6845510"/>
                <a:gd name="connsiteX7-5695" fmla="*/ 3298197 w 3693484"/>
                <a:gd name="connsiteY7-5696" fmla="*/ 1178135 h 6845510"/>
                <a:gd name="connsiteX8-5697" fmla="*/ 2607634 w 3693484"/>
                <a:gd name="connsiteY8-5698" fmla="*/ 1878222 h 6845510"/>
                <a:gd name="connsiteX9-5699" fmla="*/ 2531434 w 3693484"/>
                <a:gd name="connsiteY9-5700" fmla="*/ 1821072 h 6845510"/>
                <a:gd name="connsiteX10-5701" fmla="*/ 2874334 w 3693484"/>
                <a:gd name="connsiteY10-5702" fmla="*/ 563772 h 6845510"/>
                <a:gd name="connsiteX11-5703" fmla="*/ 2598109 w 3693484"/>
                <a:gd name="connsiteY11-5704" fmla="*/ 397084 h 6845510"/>
                <a:gd name="connsiteX12-5705" fmla="*/ 2207584 w 3693484"/>
                <a:gd name="connsiteY12-5706" fmla="*/ 1659147 h 6845510"/>
                <a:gd name="connsiteX13-5707" fmla="*/ 2131384 w 3693484"/>
                <a:gd name="connsiteY13-5708" fmla="*/ 1597235 h 6845510"/>
                <a:gd name="connsiteX14-5709" fmla="*/ 2193297 w 3693484"/>
                <a:gd name="connsiteY14-5710" fmla="*/ 154197 h 6845510"/>
                <a:gd name="connsiteX15-5711" fmla="*/ 1878971 w 3693484"/>
                <a:gd name="connsiteY15-5712" fmla="*/ 163723 h 6845510"/>
                <a:gd name="connsiteX16-5713" fmla="*/ 1798009 w 3693484"/>
                <a:gd name="connsiteY16-5714" fmla="*/ 1554373 h 6845510"/>
                <a:gd name="connsiteX17-5715" fmla="*/ 1674184 w 3693484"/>
                <a:gd name="connsiteY17-5716" fmla="*/ 1559134 h 6845510"/>
                <a:gd name="connsiteX18-5717" fmla="*/ 1593221 w 3693484"/>
                <a:gd name="connsiteY18-5718" fmla="*/ 378035 h 6845510"/>
                <a:gd name="connsiteX19-5719" fmla="*/ 1307472 w 3693484"/>
                <a:gd name="connsiteY19-5720" fmla="*/ 368510 h 6845510"/>
                <a:gd name="connsiteX20-5721" fmla="*/ 1312234 w 3693484"/>
                <a:gd name="connsiteY20-5722" fmla="*/ 1635335 h 6845510"/>
                <a:gd name="connsiteX21-5723" fmla="*/ 1259846 w 3693484"/>
                <a:gd name="connsiteY21-5724" fmla="*/ 2025860 h 6845510"/>
                <a:gd name="connsiteX22-5725" fmla="*/ 902659 w 3693484"/>
                <a:gd name="connsiteY22-5726" fmla="*/ 2302085 h 6845510"/>
                <a:gd name="connsiteX23-5727" fmla="*/ 207334 w 3693484"/>
                <a:gd name="connsiteY23-5728" fmla="*/ 1787735 h 6845510"/>
                <a:gd name="connsiteX24-5729" fmla="*/ 173996 w 3693484"/>
                <a:gd name="connsiteY24-5730" fmla="*/ 2092535 h 6845510"/>
                <a:gd name="connsiteX25-5731" fmla="*/ 731209 w 3693484"/>
                <a:gd name="connsiteY25-5732" fmla="*/ 2797385 h 6845510"/>
                <a:gd name="connsiteX26-5733" fmla="*/ 1359859 w 3693484"/>
                <a:gd name="connsiteY26-5734" fmla="*/ 3530810 h 6845510"/>
                <a:gd name="connsiteX27-5735" fmla="*/ 1578934 w 3693484"/>
                <a:gd name="connsiteY27-5736" fmla="*/ 4064210 h 6845510"/>
                <a:gd name="connsiteX28-5737" fmla="*/ 1969459 w 3693484"/>
                <a:gd name="connsiteY28-5738" fmla="*/ 6845510 h 6845510"/>
                <a:gd name="connsiteX0-5739" fmla="*/ 1969459 w 3693484"/>
                <a:gd name="connsiteY0-5740" fmla="*/ 6845510 h 6845510"/>
                <a:gd name="connsiteX1-5741" fmla="*/ 3693484 w 3693484"/>
                <a:gd name="connsiteY1-5742" fmla="*/ 6835985 h 6845510"/>
                <a:gd name="connsiteX2-5743" fmla="*/ 2636209 w 3693484"/>
                <a:gd name="connsiteY2-5744" fmla="*/ 3873710 h 6845510"/>
                <a:gd name="connsiteX3-5745" fmla="*/ 2517146 w 3693484"/>
                <a:gd name="connsiteY3-5746" fmla="*/ 3345073 h 6845510"/>
                <a:gd name="connsiteX4-5747" fmla="*/ 2755270 w 3693484"/>
                <a:gd name="connsiteY4-5748" fmla="*/ 2811673 h 6845510"/>
                <a:gd name="connsiteX5-5749" fmla="*/ 2864809 w 3693484"/>
                <a:gd name="connsiteY5-5750" fmla="*/ 2192548 h 6845510"/>
                <a:gd name="connsiteX6-5751" fmla="*/ 3512509 w 3693484"/>
                <a:gd name="connsiteY6-5752" fmla="*/ 1301960 h 6845510"/>
                <a:gd name="connsiteX7-5753" fmla="*/ 3298197 w 3693484"/>
                <a:gd name="connsiteY7-5754" fmla="*/ 1178135 h 6845510"/>
                <a:gd name="connsiteX8-5755" fmla="*/ 2607634 w 3693484"/>
                <a:gd name="connsiteY8-5756" fmla="*/ 1878222 h 6845510"/>
                <a:gd name="connsiteX9-5757" fmla="*/ 2531434 w 3693484"/>
                <a:gd name="connsiteY9-5758" fmla="*/ 1821072 h 6845510"/>
                <a:gd name="connsiteX10-5759" fmla="*/ 2874334 w 3693484"/>
                <a:gd name="connsiteY10-5760" fmla="*/ 563772 h 6845510"/>
                <a:gd name="connsiteX11-5761" fmla="*/ 2598109 w 3693484"/>
                <a:gd name="connsiteY11-5762" fmla="*/ 397084 h 6845510"/>
                <a:gd name="connsiteX12-5763" fmla="*/ 2207584 w 3693484"/>
                <a:gd name="connsiteY12-5764" fmla="*/ 1659147 h 6845510"/>
                <a:gd name="connsiteX13-5765" fmla="*/ 2131384 w 3693484"/>
                <a:gd name="connsiteY13-5766" fmla="*/ 1597235 h 6845510"/>
                <a:gd name="connsiteX14-5767" fmla="*/ 2193297 w 3693484"/>
                <a:gd name="connsiteY14-5768" fmla="*/ 154197 h 6845510"/>
                <a:gd name="connsiteX15-5769" fmla="*/ 1878971 w 3693484"/>
                <a:gd name="connsiteY15-5770" fmla="*/ 163723 h 6845510"/>
                <a:gd name="connsiteX16-5771" fmla="*/ 1798009 w 3693484"/>
                <a:gd name="connsiteY16-5772" fmla="*/ 1554373 h 6845510"/>
                <a:gd name="connsiteX17-5773" fmla="*/ 1674184 w 3693484"/>
                <a:gd name="connsiteY17-5774" fmla="*/ 1559134 h 6845510"/>
                <a:gd name="connsiteX18-5775" fmla="*/ 1593221 w 3693484"/>
                <a:gd name="connsiteY18-5776" fmla="*/ 378035 h 6845510"/>
                <a:gd name="connsiteX19-5777" fmla="*/ 1307472 w 3693484"/>
                <a:gd name="connsiteY19-5778" fmla="*/ 368510 h 6845510"/>
                <a:gd name="connsiteX20-5779" fmla="*/ 1312234 w 3693484"/>
                <a:gd name="connsiteY20-5780" fmla="*/ 1635335 h 6845510"/>
                <a:gd name="connsiteX21-5781" fmla="*/ 1259846 w 3693484"/>
                <a:gd name="connsiteY21-5782" fmla="*/ 2025860 h 6845510"/>
                <a:gd name="connsiteX22-5783" fmla="*/ 902659 w 3693484"/>
                <a:gd name="connsiteY22-5784" fmla="*/ 2302085 h 6845510"/>
                <a:gd name="connsiteX23-5785" fmla="*/ 207334 w 3693484"/>
                <a:gd name="connsiteY23-5786" fmla="*/ 1787735 h 6845510"/>
                <a:gd name="connsiteX24-5787" fmla="*/ 173996 w 3693484"/>
                <a:gd name="connsiteY24-5788" fmla="*/ 2092535 h 6845510"/>
                <a:gd name="connsiteX25-5789" fmla="*/ 731209 w 3693484"/>
                <a:gd name="connsiteY25-5790" fmla="*/ 2797385 h 6845510"/>
                <a:gd name="connsiteX26-5791" fmla="*/ 1359859 w 3693484"/>
                <a:gd name="connsiteY26-5792" fmla="*/ 3530810 h 6845510"/>
                <a:gd name="connsiteX27-5793" fmla="*/ 1578934 w 3693484"/>
                <a:gd name="connsiteY27-5794" fmla="*/ 4064210 h 6845510"/>
                <a:gd name="connsiteX28-5795" fmla="*/ 1969459 w 3693484"/>
                <a:gd name="connsiteY28-5796" fmla="*/ 6845510 h 6845510"/>
                <a:gd name="connsiteX0-5797" fmla="*/ 1969459 w 3693484"/>
                <a:gd name="connsiteY0-5798" fmla="*/ 6845510 h 6845510"/>
                <a:gd name="connsiteX1-5799" fmla="*/ 3693484 w 3693484"/>
                <a:gd name="connsiteY1-5800" fmla="*/ 6835985 h 6845510"/>
                <a:gd name="connsiteX2-5801" fmla="*/ 2655259 w 3693484"/>
                <a:gd name="connsiteY2-5802" fmla="*/ 3878472 h 6845510"/>
                <a:gd name="connsiteX3-5803" fmla="*/ 2517146 w 3693484"/>
                <a:gd name="connsiteY3-5804" fmla="*/ 3345073 h 6845510"/>
                <a:gd name="connsiteX4-5805" fmla="*/ 2755270 w 3693484"/>
                <a:gd name="connsiteY4-5806" fmla="*/ 2811673 h 6845510"/>
                <a:gd name="connsiteX5-5807" fmla="*/ 2864809 w 3693484"/>
                <a:gd name="connsiteY5-5808" fmla="*/ 2192548 h 6845510"/>
                <a:gd name="connsiteX6-5809" fmla="*/ 3512509 w 3693484"/>
                <a:gd name="connsiteY6-5810" fmla="*/ 1301960 h 6845510"/>
                <a:gd name="connsiteX7-5811" fmla="*/ 3298197 w 3693484"/>
                <a:gd name="connsiteY7-5812" fmla="*/ 1178135 h 6845510"/>
                <a:gd name="connsiteX8-5813" fmla="*/ 2607634 w 3693484"/>
                <a:gd name="connsiteY8-5814" fmla="*/ 1878222 h 6845510"/>
                <a:gd name="connsiteX9-5815" fmla="*/ 2531434 w 3693484"/>
                <a:gd name="connsiteY9-5816" fmla="*/ 1821072 h 6845510"/>
                <a:gd name="connsiteX10-5817" fmla="*/ 2874334 w 3693484"/>
                <a:gd name="connsiteY10-5818" fmla="*/ 563772 h 6845510"/>
                <a:gd name="connsiteX11-5819" fmla="*/ 2598109 w 3693484"/>
                <a:gd name="connsiteY11-5820" fmla="*/ 397084 h 6845510"/>
                <a:gd name="connsiteX12-5821" fmla="*/ 2207584 w 3693484"/>
                <a:gd name="connsiteY12-5822" fmla="*/ 1659147 h 6845510"/>
                <a:gd name="connsiteX13-5823" fmla="*/ 2131384 w 3693484"/>
                <a:gd name="connsiteY13-5824" fmla="*/ 1597235 h 6845510"/>
                <a:gd name="connsiteX14-5825" fmla="*/ 2193297 w 3693484"/>
                <a:gd name="connsiteY14-5826" fmla="*/ 154197 h 6845510"/>
                <a:gd name="connsiteX15-5827" fmla="*/ 1878971 w 3693484"/>
                <a:gd name="connsiteY15-5828" fmla="*/ 163723 h 6845510"/>
                <a:gd name="connsiteX16-5829" fmla="*/ 1798009 w 3693484"/>
                <a:gd name="connsiteY16-5830" fmla="*/ 1554373 h 6845510"/>
                <a:gd name="connsiteX17-5831" fmla="*/ 1674184 w 3693484"/>
                <a:gd name="connsiteY17-5832" fmla="*/ 1559134 h 6845510"/>
                <a:gd name="connsiteX18-5833" fmla="*/ 1593221 w 3693484"/>
                <a:gd name="connsiteY18-5834" fmla="*/ 378035 h 6845510"/>
                <a:gd name="connsiteX19-5835" fmla="*/ 1307472 w 3693484"/>
                <a:gd name="connsiteY19-5836" fmla="*/ 368510 h 6845510"/>
                <a:gd name="connsiteX20-5837" fmla="*/ 1312234 w 3693484"/>
                <a:gd name="connsiteY20-5838" fmla="*/ 1635335 h 6845510"/>
                <a:gd name="connsiteX21-5839" fmla="*/ 1259846 w 3693484"/>
                <a:gd name="connsiteY21-5840" fmla="*/ 2025860 h 6845510"/>
                <a:gd name="connsiteX22-5841" fmla="*/ 902659 w 3693484"/>
                <a:gd name="connsiteY22-5842" fmla="*/ 2302085 h 6845510"/>
                <a:gd name="connsiteX23-5843" fmla="*/ 207334 w 3693484"/>
                <a:gd name="connsiteY23-5844" fmla="*/ 1787735 h 6845510"/>
                <a:gd name="connsiteX24-5845" fmla="*/ 173996 w 3693484"/>
                <a:gd name="connsiteY24-5846" fmla="*/ 2092535 h 6845510"/>
                <a:gd name="connsiteX25-5847" fmla="*/ 731209 w 3693484"/>
                <a:gd name="connsiteY25-5848" fmla="*/ 2797385 h 6845510"/>
                <a:gd name="connsiteX26-5849" fmla="*/ 1359859 w 3693484"/>
                <a:gd name="connsiteY26-5850" fmla="*/ 3530810 h 6845510"/>
                <a:gd name="connsiteX27-5851" fmla="*/ 1578934 w 3693484"/>
                <a:gd name="connsiteY27-5852" fmla="*/ 4064210 h 6845510"/>
                <a:gd name="connsiteX28-5853" fmla="*/ 1969459 w 3693484"/>
                <a:gd name="connsiteY28-5854" fmla="*/ 6845510 h 6845510"/>
                <a:gd name="connsiteX0-5855" fmla="*/ 1969459 w 3693484"/>
                <a:gd name="connsiteY0-5856" fmla="*/ 6845510 h 6845510"/>
                <a:gd name="connsiteX1-5857" fmla="*/ 3693484 w 3693484"/>
                <a:gd name="connsiteY1-5858" fmla="*/ 6835985 h 6845510"/>
                <a:gd name="connsiteX2-5859" fmla="*/ 2655259 w 3693484"/>
                <a:gd name="connsiteY2-5860" fmla="*/ 3878472 h 6845510"/>
                <a:gd name="connsiteX3-5861" fmla="*/ 2517146 w 3693484"/>
                <a:gd name="connsiteY3-5862" fmla="*/ 3345073 h 6845510"/>
                <a:gd name="connsiteX4-5863" fmla="*/ 2755270 w 3693484"/>
                <a:gd name="connsiteY4-5864" fmla="*/ 2811673 h 6845510"/>
                <a:gd name="connsiteX5-5865" fmla="*/ 2864809 w 3693484"/>
                <a:gd name="connsiteY5-5866" fmla="*/ 2192548 h 6845510"/>
                <a:gd name="connsiteX6-5867" fmla="*/ 3512509 w 3693484"/>
                <a:gd name="connsiteY6-5868" fmla="*/ 1301960 h 6845510"/>
                <a:gd name="connsiteX7-5869" fmla="*/ 3298197 w 3693484"/>
                <a:gd name="connsiteY7-5870" fmla="*/ 1178135 h 6845510"/>
                <a:gd name="connsiteX8-5871" fmla="*/ 2607634 w 3693484"/>
                <a:gd name="connsiteY8-5872" fmla="*/ 1878222 h 6845510"/>
                <a:gd name="connsiteX9-5873" fmla="*/ 2531434 w 3693484"/>
                <a:gd name="connsiteY9-5874" fmla="*/ 1821072 h 6845510"/>
                <a:gd name="connsiteX10-5875" fmla="*/ 2874334 w 3693484"/>
                <a:gd name="connsiteY10-5876" fmla="*/ 563772 h 6845510"/>
                <a:gd name="connsiteX11-5877" fmla="*/ 2598109 w 3693484"/>
                <a:gd name="connsiteY11-5878" fmla="*/ 397084 h 6845510"/>
                <a:gd name="connsiteX12-5879" fmla="*/ 2207584 w 3693484"/>
                <a:gd name="connsiteY12-5880" fmla="*/ 1659147 h 6845510"/>
                <a:gd name="connsiteX13-5881" fmla="*/ 2131384 w 3693484"/>
                <a:gd name="connsiteY13-5882" fmla="*/ 1597235 h 6845510"/>
                <a:gd name="connsiteX14-5883" fmla="*/ 2193297 w 3693484"/>
                <a:gd name="connsiteY14-5884" fmla="*/ 154197 h 6845510"/>
                <a:gd name="connsiteX15-5885" fmla="*/ 1878971 w 3693484"/>
                <a:gd name="connsiteY15-5886" fmla="*/ 163723 h 6845510"/>
                <a:gd name="connsiteX16-5887" fmla="*/ 1798009 w 3693484"/>
                <a:gd name="connsiteY16-5888" fmla="*/ 1554373 h 6845510"/>
                <a:gd name="connsiteX17-5889" fmla="*/ 1674184 w 3693484"/>
                <a:gd name="connsiteY17-5890" fmla="*/ 1559134 h 6845510"/>
                <a:gd name="connsiteX18-5891" fmla="*/ 1593221 w 3693484"/>
                <a:gd name="connsiteY18-5892" fmla="*/ 378035 h 6845510"/>
                <a:gd name="connsiteX19-5893" fmla="*/ 1307472 w 3693484"/>
                <a:gd name="connsiteY19-5894" fmla="*/ 368510 h 6845510"/>
                <a:gd name="connsiteX20-5895" fmla="*/ 1312234 w 3693484"/>
                <a:gd name="connsiteY20-5896" fmla="*/ 1635335 h 6845510"/>
                <a:gd name="connsiteX21-5897" fmla="*/ 1259846 w 3693484"/>
                <a:gd name="connsiteY21-5898" fmla="*/ 2025860 h 6845510"/>
                <a:gd name="connsiteX22-5899" fmla="*/ 902659 w 3693484"/>
                <a:gd name="connsiteY22-5900" fmla="*/ 2302085 h 6845510"/>
                <a:gd name="connsiteX23-5901" fmla="*/ 207334 w 3693484"/>
                <a:gd name="connsiteY23-5902" fmla="*/ 1787735 h 6845510"/>
                <a:gd name="connsiteX24-5903" fmla="*/ 173996 w 3693484"/>
                <a:gd name="connsiteY24-5904" fmla="*/ 2092535 h 6845510"/>
                <a:gd name="connsiteX25-5905" fmla="*/ 731209 w 3693484"/>
                <a:gd name="connsiteY25-5906" fmla="*/ 2797385 h 6845510"/>
                <a:gd name="connsiteX26-5907" fmla="*/ 1388433 w 3693484"/>
                <a:gd name="connsiteY26-5908" fmla="*/ 3516523 h 6845510"/>
                <a:gd name="connsiteX27-5909" fmla="*/ 1359859 w 3693484"/>
                <a:gd name="connsiteY27-5910" fmla="*/ 3530810 h 6845510"/>
                <a:gd name="connsiteX28-5911" fmla="*/ 1578934 w 3693484"/>
                <a:gd name="connsiteY28-5912" fmla="*/ 4064210 h 6845510"/>
                <a:gd name="connsiteX29" fmla="*/ 1969459 w 3693484"/>
                <a:gd name="connsiteY29" fmla="*/ 6845510 h 6845510"/>
                <a:gd name="connsiteX0-5913" fmla="*/ 1969459 w 3693484"/>
                <a:gd name="connsiteY0-5914" fmla="*/ 6845510 h 6845510"/>
                <a:gd name="connsiteX1-5915" fmla="*/ 3693484 w 3693484"/>
                <a:gd name="connsiteY1-5916" fmla="*/ 6835985 h 6845510"/>
                <a:gd name="connsiteX2-5917" fmla="*/ 2655259 w 3693484"/>
                <a:gd name="connsiteY2-5918" fmla="*/ 3878472 h 6845510"/>
                <a:gd name="connsiteX3-5919" fmla="*/ 2517146 w 3693484"/>
                <a:gd name="connsiteY3-5920" fmla="*/ 3345073 h 6845510"/>
                <a:gd name="connsiteX4-5921" fmla="*/ 2755270 w 3693484"/>
                <a:gd name="connsiteY4-5922" fmla="*/ 2811673 h 6845510"/>
                <a:gd name="connsiteX5-5923" fmla="*/ 2864809 w 3693484"/>
                <a:gd name="connsiteY5-5924" fmla="*/ 2192548 h 6845510"/>
                <a:gd name="connsiteX6-5925" fmla="*/ 3512509 w 3693484"/>
                <a:gd name="connsiteY6-5926" fmla="*/ 1301960 h 6845510"/>
                <a:gd name="connsiteX7-5927" fmla="*/ 3298197 w 3693484"/>
                <a:gd name="connsiteY7-5928" fmla="*/ 1178135 h 6845510"/>
                <a:gd name="connsiteX8-5929" fmla="*/ 2607634 w 3693484"/>
                <a:gd name="connsiteY8-5930" fmla="*/ 1878222 h 6845510"/>
                <a:gd name="connsiteX9-5931" fmla="*/ 2531434 w 3693484"/>
                <a:gd name="connsiteY9-5932" fmla="*/ 1821072 h 6845510"/>
                <a:gd name="connsiteX10-5933" fmla="*/ 2874334 w 3693484"/>
                <a:gd name="connsiteY10-5934" fmla="*/ 563772 h 6845510"/>
                <a:gd name="connsiteX11-5935" fmla="*/ 2598109 w 3693484"/>
                <a:gd name="connsiteY11-5936" fmla="*/ 397084 h 6845510"/>
                <a:gd name="connsiteX12-5937" fmla="*/ 2207584 w 3693484"/>
                <a:gd name="connsiteY12-5938" fmla="*/ 1659147 h 6845510"/>
                <a:gd name="connsiteX13-5939" fmla="*/ 2131384 w 3693484"/>
                <a:gd name="connsiteY13-5940" fmla="*/ 1597235 h 6845510"/>
                <a:gd name="connsiteX14-5941" fmla="*/ 2193297 w 3693484"/>
                <a:gd name="connsiteY14-5942" fmla="*/ 154197 h 6845510"/>
                <a:gd name="connsiteX15-5943" fmla="*/ 1878971 w 3693484"/>
                <a:gd name="connsiteY15-5944" fmla="*/ 163723 h 6845510"/>
                <a:gd name="connsiteX16-5945" fmla="*/ 1798009 w 3693484"/>
                <a:gd name="connsiteY16-5946" fmla="*/ 1554373 h 6845510"/>
                <a:gd name="connsiteX17-5947" fmla="*/ 1674184 w 3693484"/>
                <a:gd name="connsiteY17-5948" fmla="*/ 1559134 h 6845510"/>
                <a:gd name="connsiteX18-5949" fmla="*/ 1593221 w 3693484"/>
                <a:gd name="connsiteY18-5950" fmla="*/ 378035 h 6845510"/>
                <a:gd name="connsiteX19-5951" fmla="*/ 1307472 w 3693484"/>
                <a:gd name="connsiteY19-5952" fmla="*/ 368510 h 6845510"/>
                <a:gd name="connsiteX20-5953" fmla="*/ 1312234 w 3693484"/>
                <a:gd name="connsiteY20-5954" fmla="*/ 1635335 h 6845510"/>
                <a:gd name="connsiteX21-5955" fmla="*/ 1259846 w 3693484"/>
                <a:gd name="connsiteY21-5956" fmla="*/ 2025860 h 6845510"/>
                <a:gd name="connsiteX22-5957" fmla="*/ 902659 w 3693484"/>
                <a:gd name="connsiteY22-5958" fmla="*/ 2302085 h 6845510"/>
                <a:gd name="connsiteX23-5959" fmla="*/ 207334 w 3693484"/>
                <a:gd name="connsiteY23-5960" fmla="*/ 1787735 h 6845510"/>
                <a:gd name="connsiteX24-5961" fmla="*/ 173996 w 3693484"/>
                <a:gd name="connsiteY24-5962" fmla="*/ 2092535 h 6845510"/>
                <a:gd name="connsiteX25-5963" fmla="*/ 731209 w 3693484"/>
                <a:gd name="connsiteY25-5964" fmla="*/ 2797385 h 6845510"/>
                <a:gd name="connsiteX26-5965" fmla="*/ 1388433 w 3693484"/>
                <a:gd name="connsiteY26-5966" fmla="*/ 3516523 h 6845510"/>
                <a:gd name="connsiteX27-5967" fmla="*/ 1359859 w 3693484"/>
                <a:gd name="connsiteY27-5968" fmla="*/ 3530810 h 6845510"/>
                <a:gd name="connsiteX28-5969" fmla="*/ 1578934 w 3693484"/>
                <a:gd name="connsiteY28-5970" fmla="*/ 4064210 h 6845510"/>
                <a:gd name="connsiteX29-5971" fmla="*/ 1969459 w 3693484"/>
                <a:gd name="connsiteY29-5972" fmla="*/ 6845510 h 6845510"/>
                <a:gd name="connsiteX0-5973" fmla="*/ 1969459 w 3693484"/>
                <a:gd name="connsiteY0-5974" fmla="*/ 6845510 h 6845510"/>
                <a:gd name="connsiteX1-5975" fmla="*/ 3693484 w 3693484"/>
                <a:gd name="connsiteY1-5976" fmla="*/ 6835985 h 6845510"/>
                <a:gd name="connsiteX2-5977" fmla="*/ 2655259 w 3693484"/>
                <a:gd name="connsiteY2-5978" fmla="*/ 3878472 h 6845510"/>
                <a:gd name="connsiteX3-5979" fmla="*/ 2517146 w 3693484"/>
                <a:gd name="connsiteY3-5980" fmla="*/ 3345073 h 6845510"/>
                <a:gd name="connsiteX4-5981" fmla="*/ 2755270 w 3693484"/>
                <a:gd name="connsiteY4-5982" fmla="*/ 2811673 h 6845510"/>
                <a:gd name="connsiteX5-5983" fmla="*/ 2864809 w 3693484"/>
                <a:gd name="connsiteY5-5984" fmla="*/ 2192548 h 6845510"/>
                <a:gd name="connsiteX6-5985" fmla="*/ 3512509 w 3693484"/>
                <a:gd name="connsiteY6-5986" fmla="*/ 1301960 h 6845510"/>
                <a:gd name="connsiteX7-5987" fmla="*/ 3298197 w 3693484"/>
                <a:gd name="connsiteY7-5988" fmla="*/ 1178135 h 6845510"/>
                <a:gd name="connsiteX8-5989" fmla="*/ 2607634 w 3693484"/>
                <a:gd name="connsiteY8-5990" fmla="*/ 1878222 h 6845510"/>
                <a:gd name="connsiteX9-5991" fmla="*/ 2531434 w 3693484"/>
                <a:gd name="connsiteY9-5992" fmla="*/ 1821072 h 6845510"/>
                <a:gd name="connsiteX10-5993" fmla="*/ 2874334 w 3693484"/>
                <a:gd name="connsiteY10-5994" fmla="*/ 563772 h 6845510"/>
                <a:gd name="connsiteX11-5995" fmla="*/ 2598109 w 3693484"/>
                <a:gd name="connsiteY11-5996" fmla="*/ 397084 h 6845510"/>
                <a:gd name="connsiteX12-5997" fmla="*/ 2207584 w 3693484"/>
                <a:gd name="connsiteY12-5998" fmla="*/ 1659147 h 6845510"/>
                <a:gd name="connsiteX13-5999" fmla="*/ 2131384 w 3693484"/>
                <a:gd name="connsiteY13-6000" fmla="*/ 1597235 h 6845510"/>
                <a:gd name="connsiteX14-6001" fmla="*/ 2193297 w 3693484"/>
                <a:gd name="connsiteY14-6002" fmla="*/ 154197 h 6845510"/>
                <a:gd name="connsiteX15-6003" fmla="*/ 1878971 w 3693484"/>
                <a:gd name="connsiteY15-6004" fmla="*/ 163723 h 6845510"/>
                <a:gd name="connsiteX16-6005" fmla="*/ 1798009 w 3693484"/>
                <a:gd name="connsiteY16-6006" fmla="*/ 1554373 h 6845510"/>
                <a:gd name="connsiteX17-6007" fmla="*/ 1674184 w 3693484"/>
                <a:gd name="connsiteY17-6008" fmla="*/ 1559134 h 6845510"/>
                <a:gd name="connsiteX18-6009" fmla="*/ 1593221 w 3693484"/>
                <a:gd name="connsiteY18-6010" fmla="*/ 378035 h 6845510"/>
                <a:gd name="connsiteX19-6011" fmla="*/ 1307472 w 3693484"/>
                <a:gd name="connsiteY19-6012" fmla="*/ 368510 h 6845510"/>
                <a:gd name="connsiteX20-6013" fmla="*/ 1312234 w 3693484"/>
                <a:gd name="connsiteY20-6014" fmla="*/ 1635335 h 6845510"/>
                <a:gd name="connsiteX21-6015" fmla="*/ 1259846 w 3693484"/>
                <a:gd name="connsiteY21-6016" fmla="*/ 2025860 h 6845510"/>
                <a:gd name="connsiteX22-6017" fmla="*/ 902659 w 3693484"/>
                <a:gd name="connsiteY22-6018" fmla="*/ 2302085 h 6845510"/>
                <a:gd name="connsiteX23-6019" fmla="*/ 207334 w 3693484"/>
                <a:gd name="connsiteY23-6020" fmla="*/ 1787735 h 6845510"/>
                <a:gd name="connsiteX24-6021" fmla="*/ 173996 w 3693484"/>
                <a:gd name="connsiteY24-6022" fmla="*/ 2092535 h 6845510"/>
                <a:gd name="connsiteX25-6023" fmla="*/ 731209 w 3693484"/>
                <a:gd name="connsiteY25-6024" fmla="*/ 2797385 h 6845510"/>
                <a:gd name="connsiteX26-6025" fmla="*/ 1388433 w 3693484"/>
                <a:gd name="connsiteY26-6026" fmla="*/ 3516523 h 6845510"/>
                <a:gd name="connsiteX27-6027" fmla="*/ 1359859 w 3693484"/>
                <a:gd name="connsiteY27-6028" fmla="*/ 3530810 h 6845510"/>
                <a:gd name="connsiteX28-6029" fmla="*/ 1578934 w 3693484"/>
                <a:gd name="connsiteY28-6030" fmla="*/ 4064210 h 6845510"/>
                <a:gd name="connsiteX29-6031" fmla="*/ 1969459 w 3693484"/>
                <a:gd name="connsiteY29-6032" fmla="*/ 6845510 h 6845510"/>
                <a:gd name="connsiteX0-6033" fmla="*/ 1969459 w 3693484"/>
                <a:gd name="connsiteY0-6034" fmla="*/ 6845510 h 6845510"/>
                <a:gd name="connsiteX1-6035" fmla="*/ 3693484 w 3693484"/>
                <a:gd name="connsiteY1-6036" fmla="*/ 6835985 h 6845510"/>
                <a:gd name="connsiteX2-6037" fmla="*/ 2655259 w 3693484"/>
                <a:gd name="connsiteY2-6038" fmla="*/ 3878472 h 6845510"/>
                <a:gd name="connsiteX3-6039" fmla="*/ 2517146 w 3693484"/>
                <a:gd name="connsiteY3-6040" fmla="*/ 3345073 h 6845510"/>
                <a:gd name="connsiteX4-6041" fmla="*/ 2755270 w 3693484"/>
                <a:gd name="connsiteY4-6042" fmla="*/ 2811673 h 6845510"/>
                <a:gd name="connsiteX5-6043" fmla="*/ 2864809 w 3693484"/>
                <a:gd name="connsiteY5-6044" fmla="*/ 2192548 h 6845510"/>
                <a:gd name="connsiteX6-6045" fmla="*/ 3512509 w 3693484"/>
                <a:gd name="connsiteY6-6046" fmla="*/ 1301960 h 6845510"/>
                <a:gd name="connsiteX7-6047" fmla="*/ 3298197 w 3693484"/>
                <a:gd name="connsiteY7-6048" fmla="*/ 1178135 h 6845510"/>
                <a:gd name="connsiteX8-6049" fmla="*/ 2607634 w 3693484"/>
                <a:gd name="connsiteY8-6050" fmla="*/ 1878222 h 6845510"/>
                <a:gd name="connsiteX9-6051" fmla="*/ 2531434 w 3693484"/>
                <a:gd name="connsiteY9-6052" fmla="*/ 1821072 h 6845510"/>
                <a:gd name="connsiteX10-6053" fmla="*/ 2874334 w 3693484"/>
                <a:gd name="connsiteY10-6054" fmla="*/ 563772 h 6845510"/>
                <a:gd name="connsiteX11-6055" fmla="*/ 2598109 w 3693484"/>
                <a:gd name="connsiteY11-6056" fmla="*/ 397084 h 6845510"/>
                <a:gd name="connsiteX12-6057" fmla="*/ 2207584 w 3693484"/>
                <a:gd name="connsiteY12-6058" fmla="*/ 1659147 h 6845510"/>
                <a:gd name="connsiteX13-6059" fmla="*/ 2131384 w 3693484"/>
                <a:gd name="connsiteY13-6060" fmla="*/ 1597235 h 6845510"/>
                <a:gd name="connsiteX14-6061" fmla="*/ 2193297 w 3693484"/>
                <a:gd name="connsiteY14-6062" fmla="*/ 154197 h 6845510"/>
                <a:gd name="connsiteX15-6063" fmla="*/ 1878971 w 3693484"/>
                <a:gd name="connsiteY15-6064" fmla="*/ 163723 h 6845510"/>
                <a:gd name="connsiteX16-6065" fmla="*/ 1798009 w 3693484"/>
                <a:gd name="connsiteY16-6066" fmla="*/ 1554373 h 6845510"/>
                <a:gd name="connsiteX17-6067" fmla="*/ 1674184 w 3693484"/>
                <a:gd name="connsiteY17-6068" fmla="*/ 1559134 h 6845510"/>
                <a:gd name="connsiteX18-6069" fmla="*/ 1593221 w 3693484"/>
                <a:gd name="connsiteY18-6070" fmla="*/ 378035 h 6845510"/>
                <a:gd name="connsiteX19-6071" fmla="*/ 1307472 w 3693484"/>
                <a:gd name="connsiteY19-6072" fmla="*/ 368510 h 6845510"/>
                <a:gd name="connsiteX20-6073" fmla="*/ 1312234 w 3693484"/>
                <a:gd name="connsiteY20-6074" fmla="*/ 1635335 h 6845510"/>
                <a:gd name="connsiteX21-6075" fmla="*/ 1259846 w 3693484"/>
                <a:gd name="connsiteY21-6076" fmla="*/ 2025860 h 6845510"/>
                <a:gd name="connsiteX22-6077" fmla="*/ 902659 w 3693484"/>
                <a:gd name="connsiteY22-6078" fmla="*/ 2302085 h 6845510"/>
                <a:gd name="connsiteX23-6079" fmla="*/ 207334 w 3693484"/>
                <a:gd name="connsiteY23-6080" fmla="*/ 1787735 h 6845510"/>
                <a:gd name="connsiteX24-6081" fmla="*/ 173996 w 3693484"/>
                <a:gd name="connsiteY24-6082" fmla="*/ 2092535 h 6845510"/>
                <a:gd name="connsiteX25-6083" fmla="*/ 721684 w 3693484"/>
                <a:gd name="connsiteY25-6084" fmla="*/ 2787860 h 6845510"/>
                <a:gd name="connsiteX26-6085" fmla="*/ 1388433 w 3693484"/>
                <a:gd name="connsiteY26-6086" fmla="*/ 3516523 h 6845510"/>
                <a:gd name="connsiteX27-6087" fmla="*/ 1359859 w 3693484"/>
                <a:gd name="connsiteY27-6088" fmla="*/ 3530810 h 6845510"/>
                <a:gd name="connsiteX28-6089" fmla="*/ 1578934 w 3693484"/>
                <a:gd name="connsiteY28-6090" fmla="*/ 4064210 h 6845510"/>
                <a:gd name="connsiteX29-6091" fmla="*/ 1969459 w 3693484"/>
                <a:gd name="connsiteY29-6092" fmla="*/ 6845510 h 6845510"/>
                <a:gd name="connsiteX0-6093" fmla="*/ 1969459 w 3693484"/>
                <a:gd name="connsiteY0-6094" fmla="*/ 6845510 h 6845510"/>
                <a:gd name="connsiteX1-6095" fmla="*/ 3693484 w 3693484"/>
                <a:gd name="connsiteY1-6096" fmla="*/ 6835985 h 6845510"/>
                <a:gd name="connsiteX2-6097" fmla="*/ 2655259 w 3693484"/>
                <a:gd name="connsiteY2-6098" fmla="*/ 3878472 h 6845510"/>
                <a:gd name="connsiteX3-6099" fmla="*/ 2517146 w 3693484"/>
                <a:gd name="connsiteY3-6100" fmla="*/ 3345073 h 6845510"/>
                <a:gd name="connsiteX4-6101" fmla="*/ 2755270 w 3693484"/>
                <a:gd name="connsiteY4-6102" fmla="*/ 2811673 h 6845510"/>
                <a:gd name="connsiteX5-6103" fmla="*/ 2864809 w 3693484"/>
                <a:gd name="connsiteY5-6104" fmla="*/ 2192548 h 6845510"/>
                <a:gd name="connsiteX6-6105" fmla="*/ 3512509 w 3693484"/>
                <a:gd name="connsiteY6-6106" fmla="*/ 1301960 h 6845510"/>
                <a:gd name="connsiteX7-6107" fmla="*/ 3298197 w 3693484"/>
                <a:gd name="connsiteY7-6108" fmla="*/ 1178135 h 6845510"/>
                <a:gd name="connsiteX8-6109" fmla="*/ 2607634 w 3693484"/>
                <a:gd name="connsiteY8-6110" fmla="*/ 1878222 h 6845510"/>
                <a:gd name="connsiteX9-6111" fmla="*/ 2531434 w 3693484"/>
                <a:gd name="connsiteY9-6112" fmla="*/ 1821072 h 6845510"/>
                <a:gd name="connsiteX10-6113" fmla="*/ 2874334 w 3693484"/>
                <a:gd name="connsiteY10-6114" fmla="*/ 563772 h 6845510"/>
                <a:gd name="connsiteX11-6115" fmla="*/ 2598109 w 3693484"/>
                <a:gd name="connsiteY11-6116" fmla="*/ 397084 h 6845510"/>
                <a:gd name="connsiteX12-6117" fmla="*/ 2207584 w 3693484"/>
                <a:gd name="connsiteY12-6118" fmla="*/ 1659147 h 6845510"/>
                <a:gd name="connsiteX13-6119" fmla="*/ 2131384 w 3693484"/>
                <a:gd name="connsiteY13-6120" fmla="*/ 1597235 h 6845510"/>
                <a:gd name="connsiteX14-6121" fmla="*/ 2193297 w 3693484"/>
                <a:gd name="connsiteY14-6122" fmla="*/ 154197 h 6845510"/>
                <a:gd name="connsiteX15-6123" fmla="*/ 1878971 w 3693484"/>
                <a:gd name="connsiteY15-6124" fmla="*/ 163723 h 6845510"/>
                <a:gd name="connsiteX16-6125" fmla="*/ 1798009 w 3693484"/>
                <a:gd name="connsiteY16-6126" fmla="*/ 1554373 h 6845510"/>
                <a:gd name="connsiteX17-6127" fmla="*/ 1674184 w 3693484"/>
                <a:gd name="connsiteY17-6128" fmla="*/ 1559134 h 6845510"/>
                <a:gd name="connsiteX18-6129" fmla="*/ 1593221 w 3693484"/>
                <a:gd name="connsiteY18-6130" fmla="*/ 378035 h 6845510"/>
                <a:gd name="connsiteX19-6131" fmla="*/ 1307472 w 3693484"/>
                <a:gd name="connsiteY19-6132" fmla="*/ 368510 h 6845510"/>
                <a:gd name="connsiteX20-6133" fmla="*/ 1312234 w 3693484"/>
                <a:gd name="connsiteY20-6134" fmla="*/ 1635335 h 6845510"/>
                <a:gd name="connsiteX21-6135" fmla="*/ 1259846 w 3693484"/>
                <a:gd name="connsiteY21-6136" fmla="*/ 2025860 h 6845510"/>
                <a:gd name="connsiteX22-6137" fmla="*/ 902659 w 3693484"/>
                <a:gd name="connsiteY22-6138" fmla="*/ 2302085 h 6845510"/>
                <a:gd name="connsiteX23-6139" fmla="*/ 207334 w 3693484"/>
                <a:gd name="connsiteY23-6140" fmla="*/ 1787735 h 6845510"/>
                <a:gd name="connsiteX24-6141" fmla="*/ 173996 w 3693484"/>
                <a:gd name="connsiteY24-6142" fmla="*/ 2092535 h 6845510"/>
                <a:gd name="connsiteX25-6143" fmla="*/ 721684 w 3693484"/>
                <a:gd name="connsiteY25-6144" fmla="*/ 2787860 h 6845510"/>
                <a:gd name="connsiteX26-6145" fmla="*/ 1388433 w 3693484"/>
                <a:gd name="connsiteY26-6146" fmla="*/ 3516523 h 6845510"/>
                <a:gd name="connsiteX27-6147" fmla="*/ 1359859 w 3693484"/>
                <a:gd name="connsiteY27-6148" fmla="*/ 3530810 h 6845510"/>
                <a:gd name="connsiteX28-6149" fmla="*/ 1578934 w 3693484"/>
                <a:gd name="connsiteY28-6150" fmla="*/ 4064210 h 6845510"/>
                <a:gd name="connsiteX29-6151" fmla="*/ 1969459 w 3693484"/>
                <a:gd name="connsiteY29-6152" fmla="*/ 6845510 h 6845510"/>
                <a:gd name="connsiteX0-6153" fmla="*/ 1969459 w 3693484"/>
                <a:gd name="connsiteY0-6154" fmla="*/ 6845510 h 6845510"/>
                <a:gd name="connsiteX1-6155" fmla="*/ 3693484 w 3693484"/>
                <a:gd name="connsiteY1-6156" fmla="*/ 6835985 h 6845510"/>
                <a:gd name="connsiteX2-6157" fmla="*/ 2655259 w 3693484"/>
                <a:gd name="connsiteY2-6158" fmla="*/ 3878472 h 6845510"/>
                <a:gd name="connsiteX3-6159" fmla="*/ 2517146 w 3693484"/>
                <a:gd name="connsiteY3-6160" fmla="*/ 3345073 h 6845510"/>
                <a:gd name="connsiteX4-6161" fmla="*/ 2755270 w 3693484"/>
                <a:gd name="connsiteY4-6162" fmla="*/ 2811673 h 6845510"/>
                <a:gd name="connsiteX5-6163" fmla="*/ 2864809 w 3693484"/>
                <a:gd name="connsiteY5-6164" fmla="*/ 2192548 h 6845510"/>
                <a:gd name="connsiteX6-6165" fmla="*/ 3512509 w 3693484"/>
                <a:gd name="connsiteY6-6166" fmla="*/ 1301960 h 6845510"/>
                <a:gd name="connsiteX7-6167" fmla="*/ 3298197 w 3693484"/>
                <a:gd name="connsiteY7-6168" fmla="*/ 1178135 h 6845510"/>
                <a:gd name="connsiteX8-6169" fmla="*/ 2607634 w 3693484"/>
                <a:gd name="connsiteY8-6170" fmla="*/ 1878222 h 6845510"/>
                <a:gd name="connsiteX9-6171" fmla="*/ 2531434 w 3693484"/>
                <a:gd name="connsiteY9-6172" fmla="*/ 1821072 h 6845510"/>
                <a:gd name="connsiteX10-6173" fmla="*/ 2874334 w 3693484"/>
                <a:gd name="connsiteY10-6174" fmla="*/ 563772 h 6845510"/>
                <a:gd name="connsiteX11-6175" fmla="*/ 2598109 w 3693484"/>
                <a:gd name="connsiteY11-6176" fmla="*/ 397084 h 6845510"/>
                <a:gd name="connsiteX12-6177" fmla="*/ 2207584 w 3693484"/>
                <a:gd name="connsiteY12-6178" fmla="*/ 1659147 h 6845510"/>
                <a:gd name="connsiteX13-6179" fmla="*/ 2131384 w 3693484"/>
                <a:gd name="connsiteY13-6180" fmla="*/ 1597235 h 6845510"/>
                <a:gd name="connsiteX14-6181" fmla="*/ 2193297 w 3693484"/>
                <a:gd name="connsiteY14-6182" fmla="*/ 154197 h 6845510"/>
                <a:gd name="connsiteX15-6183" fmla="*/ 1878971 w 3693484"/>
                <a:gd name="connsiteY15-6184" fmla="*/ 163723 h 6845510"/>
                <a:gd name="connsiteX16-6185" fmla="*/ 1798009 w 3693484"/>
                <a:gd name="connsiteY16-6186" fmla="*/ 1554373 h 6845510"/>
                <a:gd name="connsiteX17-6187" fmla="*/ 1674184 w 3693484"/>
                <a:gd name="connsiteY17-6188" fmla="*/ 1559134 h 6845510"/>
                <a:gd name="connsiteX18-6189" fmla="*/ 1593221 w 3693484"/>
                <a:gd name="connsiteY18-6190" fmla="*/ 378035 h 6845510"/>
                <a:gd name="connsiteX19-6191" fmla="*/ 1307472 w 3693484"/>
                <a:gd name="connsiteY19-6192" fmla="*/ 368510 h 6845510"/>
                <a:gd name="connsiteX20-6193" fmla="*/ 1312234 w 3693484"/>
                <a:gd name="connsiteY20-6194" fmla="*/ 1635335 h 6845510"/>
                <a:gd name="connsiteX21-6195" fmla="*/ 1259846 w 3693484"/>
                <a:gd name="connsiteY21-6196" fmla="*/ 2025860 h 6845510"/>
                <a:gd name="connsiteX22-6197" fmla="*/ 902659 w 3693484"/>
                <a:gd name="connsiteY22-6198" fmla="*/ 2302085 h 6845510"/>
                <a:gd name="connsiteX23-6199" fmla="*/ 207334 w 3693484"/>
                <a:gd name="connsiteY23-6200" fmla="*/ 1787735 h 6845510"/>
                <a:gd name="connsiteX24-6201" fmla="*/ 173996 w 3693484"/>
                <a:gd name="connsiteY24-6202" fmla="*/ 2092535 h 6845510"/>
                <a:gd name="connsiteX25-6203" fmla="*/ 721684 w 3693484"/>
                <a:gd name="connsiteY25-6204" fmla="*/ 2787860 h 6845510"/>
                <a:gd name="connsiteX26-6205" fmla="*/ 1388433 w 3693484"/>
                <a:gd name="connsiteY26-6206" fmla="*/ 3516523 h 6845510"/>
                <a:gd name="connsiteX27-6207" fmla="*/ 1359859 w 3693484"/>
                <a:gd name="connsiteY27-6208" fmla="*/ 3530810 h 6845510"/>
                <a:gd name="connsiteX28-6209" fmla="*/ 1578934 w 3693484"/>
                <a:gd name="connsiteY28-6210" fmla="*/ 4064210 h 6845510"/>
                <a:gd name="connsiteX29-6211" fmla="*/ 1969459 w 3693484"/>
                <a:gd name="connsiteY29-6212" fmla="*/ 6845510 h 6845510"/>
                <a:gd name="connsiteX0-6213" fmla="*/ 1969459 w 3693484"/>
                <a:gd name="connsiteY0-6214" fmla="*/ 6845510 h 6845510"/>
                <a:gd name="connsiteX1-6215" fmla="*/ 3693484 w 3693484"/>
                <a:gd name="connsiteY1-6216" fmla="*/ 6835985 h 6845510"/>
                <a:gd name="connsiteX2-6217" fmla="*/ 2655259 w 3693484"/>
                <a:gd name="connsiteY2-6218" fmla="*/ 3878472 h 6845510"/>
                <a:gd name="connsiteX3-6219" fmla="*/ 2517146 w 3693484"/>
                <a:gd name="connsiteY3-6220" fmla="*/ 3345073 h 6845510"/>
                <a:gd name="connsiteX4-6221" fmla="*/ 2755270 w 3693484"/>
                <a:gd name="connsiteY4-6222" fmla="*/ 2811673 h 6845510"/>
                <a:gd name="connsiteX5-6223" fmla="*/ 2864809 w 3693484"/>
                <a:gd name="connsiteY5-6224" fmla="*/ 2192548 h 6845510"/>
                <a:gd name="connsiteX6-6225" fmla="*/ 3512509 w 3693484"/>
                <a:gd name="connsiteY6-6226" fmla="*/ 1301960 h 6845510"/>
                <a:gd name="connsiteX7-6227" fmla="*/ 3298197 w 3693484"/>
                <a:gd name="connsiteY7-6228" fmla="*/ 1178135 h 6845510"/>
                <a:gd name="connsiteX8-6229" fmla="*/ 2607634 w 3693484"/>
                <a:gd name="connsiteY8-6230" fmla="*/ 1878222 h 6845510"/>
                <a:gd name="connsiteX9-6231" fmla="*/ 2531434 w 3693484"/>
                <a:gd name="connsiteY9-6232" fmla="*/ 1821072 h 6845510"/>
                <a:gd name="connsiteX10-6233" fmla="*/ 2874334 w 3693484"/>
                <a:gd name="connsiteY10-6234" fmla="*/ 563772 h 6845510"/>
                <a:gd name="connsiteX11-6235" fmla="*/ 2598109 w 3693484"/>
                <a:gd name="connsiteY11-6236" fmla="*/ 397084 h 6845510"/>
                <a:gd name="connsiteX12-6237" fmla="*/ 2207584 w 3693484"/>
                <a:gd name="connsiteY12-6238" fmla="*/ 1659147 h 6845510"/>
                <a:gd name="connsiteX13-6239" fmla="*/ 2131384 w 3693484"/>
                <a:gd name="connsiteY13-6240" fmla="*/ 1597235 h 6845510"/>
                <a:gd name="connsiteX14-6241" fmla="*/ 2193297 w 3693484"/>
                <a:gd name="connsiteY14-6242" fmla="*/ 154197 h 6845510"/>
                <a:gd name="connsiteX15-6243" fmla="*/ 1878971 w 3693484"/>
                <a:gd name="connsiteY15-6244" fmla="*/ 163723 h 6845510"/>
                <a:gd name="connsiteX16-6245" fmla="*/ 1798009 w 3693484"/>
                <a:gd name="connsiteY16-6246" fmla="*/ 1554373 h 6845510"/>
                <a:gd name="connsiteX17-6247" fmla="*/ 1674184 w 3693484"/>
                <a:gd name="connsiteY17-6248" fmla="*/ 1559134 h 6845510"/>
                <a:gd name="connsiteX18-6249" fmla="*/ 1593221 w 3693484"/>
                <a:gd name="connsiteY18-6250" fmla="*/ 378035 h 6845510"/>
                <a:gd name="connsiteX19-6251" fmla="*/ 1307472 w 3693484"/>
                <a:gd name="connsiteY19-6252" fmla="*/ 368510 h 6845510"/>
                <a:gd name="connsiteX20-6253" fmla="*/ 1312234 w 3693484"/>
                <a:gd name="connsiteY20-6254" fmla="*/ 1635335 h 6845510"/>
                <a:gd name="connsiteX21-6255" fmla="*/ 1259846 w 3693484"/>
                <a:gd name="connsiteY21-6256" fmla="*/ 2025860 h 6845510"/>
                <a:gd name="connsiteX22-6257" fmla="*/ 902659 w 3693484"/>
                <a:gd name="connsiteY22-6258" fmla="*/ 2302085 h 6845510"/>
                <a:gd name="connsiteX23-6259" fmla="*/ 207334 w 3693484"/>
                <a:gd name="connsiteY23-6260" fmla="*/ 1787735 h 6845510"/>
                <a:gd name="connsiteX24-6261" fmla="*/ 173996 w 3693484"/>
                <a:gd name="connsiteY24-6262" fmla="*/ 2092535 h 6845510"/>
                <a:gd name="connsiteX25-6263" fmla="*/ 769309 w 3693484"/>
                <a:gd name="connsiteY25-6264" fmla="*/ 2802147 h 6845510"/>
                <a:gd name="connsiteX26-6265" fmla="*/ 1388433 w 3693484"/>
                <a:gd name="connsiteY26-6266" fmla="*/ 3516523 h 6845510"/>
                <a:gd name="connsiteX27-6267" fmla="*/ 1359859 w 3693484"/>
                <a:gd name="connsiteY27-6268" fmla="*/ 3530810 h 6845510"/>
                <a:gd name="connsiteX28-6269" fmla="*/ 1578934 w 3693484"/>
                <a:gd name="connsiteY28-6270" fmla="*/ 4064210 h 6845510"/>
                <a:gd name="connsiteX29-6271" fmla="*/ 1969459 w 3693484"/>
                <a:gd name="connsiteY29-6272" fmla="*/ 6845510 h 6845510"/>
                <a:gd name="connsiteX0-6273" fmla="*/ 1969459 w 3693484"/>
                <a:gd name="connsiteY0-6274" fmla="*/ 6845510 h 6845510"/>
                <a:gd name="connsiteX1-6275" fmla="*/ 3693484 w 3693484"/>
                <a:gd name="connsiteY1-6276" fmla="*/ 6835985 h 6845510"/>
                <a:gd name="connsiteX2-6277" fmla="*/ 2655259 w 3693484"/>
                <a:gd name="connsiteY2-6278" fmla="*/ 3878472 h 6845510"/>
                <a:gd name="connsiteX3-6279" fmla="*/ 2517146 w 3693484"/>
                <a:gd name="connsiteY3-6280" fmla="*/ 3345073 h 6845510"/>
                <a:gd name="connsiteX4-6281" fmla="*/ 2755270 w 3693484"/>
                <a:gd name="connsiteY4-6282" fmla="*/ 2811673 h 6845510"/>
                <a:gd name="connsiteX5-6283" fmla="*/ 2864809 w 3693484"/>
                <a:gd name="connsiteY5-6284" fmla="*/ 2192548 h 6845510"/>
                <a:gd name="connsiteX6-6285" fmla="*/ 3512509 w 3693484"/>
                <a:gd name="connsiteY6-6286" fmla="*/ 1301960 h 6845510"/>
                <a:gd name="connsiteX7-6287" fmla="*/ 3298197 w 3693484"/>
                <a:gd name="connsiteY7-6288" fmla="*/ 1178135 h 6845510"/>
                <a:gd name="connsiteX8-6289" fmla="*/ 2607634 w 3693484"/>
                <a:gd name="connsiteY8-6290" fmla="*/ 1878222 h 6845510"/>
                <a:gd name="connsiteX9-6291" fmla="*/ 2531434 w 3693484"/>
                <a:gd name="connsiteY9-6292" fmla="*/ 1821072 h 6845510"/>
                <a:gd name="connsiteX10-6293" fmla="*/ 2874334 w 3693484"/>
                <a:gd name="connsiteY10-6294" fmla="*/ 563772 h 6845510"/>
                <a:gd name="connsiteX11-6295" fmla="*/ 2598109 w 3693484"/>
                <a:gd name="connsiteY11-6296" fmla="*/ 397084 h 6845510"/>
                <a:gd name="connsiteX12-6297" fmla="*/ 2207584 w 3693484"/>
                <a:gd name="connsiteY12-6298" fmla="*/ 1659147 h 6845510"/>
                <a:gd name="connsiteX13-6299" fmla="*/ 2131384 w 3693484"/>
                <a:gd name="connsiteY13-6300" fmla="*/ 1597235 h 6845510"/>
                <a:gd name="connsiteX14-6301" fmla="*/ 2193297 w 3693484"/>
                <a:gd name="connsiteY14-6302" fmla="*/ 154197 h 6845510"/>
                <a:gd name="connsiteX15-6303" fmla="*/ 1878971 w 3693484"/>
                <a:gd name="connsiteY15-6304" fmla="*/ 163723 h 6845510"/>
                <a:gd name="connsiteX16-6305" fmla="*/ 1798009 w 3693484"/>
                <a:gd name="connsiteY16-6306" fmla="*/ 1554373 h 6845510"/>
                <a:gd name="connsiteX17-6307" fmla="*/ 1674184 w 3693484"/>
                <a:gd name="connsiteY17-6308" fmla="*/ 1559134 h 6845510"/>
                <a:gd name="connsiteX18-6309" fmla="*/ 1593221 w 3693484"/>
                <a:gd name="connsiteY18-6310" fmla="*/ 378035 h 6845510"/>
                <a:gd name="connsiteX19-6311" fmla="*/ 1307472 w 3693484"/>
                <a:gd name="connsiteY19-6312" fmla="*/ 368510 h 6845510"/>
                <a:gd name="connsiteX20-6313" fmla="*/ 1312234 w 3693484"/>
                <a:gd name="connsiteY20-6314" fmla="*/ 1635335 h 6845510"/>
                <a:gd name="connsiteX21-6315" fmla="*/ 1259846 w 3693484"/>
                <a:gd name="connsiteY21-6316" fmla="*/ 2025860 h 6845510"/>
                <a:gd name="connsiteX22-6317" fmla="*/ 902659 w 3693484"/>
                <a:gd name="connsiteY22-6318" fmla="*/ 2302085 h 6845510"/>
                <a:gd name="connsiteX23-6319" fmla="*/ 207334 w 3693484"/>
                <a:gd name="connsiteY23-6320" fmla="*/ 1787735 h 6845510"/>
                <a:gd name="connsiteX24-6321" fmla="*/ 173996 w 3693484"/>
                <a:gd name="connsiteY24-6322" fmla="*/ 2092535 h 6845510"/>
                <a:gd name="connsiteX25-6323" fmla="*/ 769309 w 3693484"/>
                <a:gd name="connsiteY25-6324" fmla="*/ 2802147 h 6845510"/>
                <a:gd name="connsiteX26-6325" fmla="*/ 1388433 w 3693484"/>
                <a:gd name="connsiteY26-6326" fmla="*/ 3516523 h 6845510"/>
                <a:gd name="connsiteX27-6327" fmla="*/ 1359859 w 3693484"/>
                <a:gd name="connsiteY27-6328" fmla="*/ 3530810 h 6845510"/>
                <a:gd name="connsiteX28-6329" fmla="*/ 1578934 w 3693484"/>
                <a:gd name="connsiteY28-6330" fmla="*/ 4064210 h 6845510"/>
                <a:gd name="connsiteX29-6331" fmla="*/ 1969459 w 3693484"/>
                <a:gd name="connsiteY29-6332" fmla="*/ 6845510 h 6845510"/>
                <a:gd name="connsiteX0-6333" fmla="*/ 1969459 w 3693484"/>
                <a:gd name="connsiteY0-6334" fmla="*/ 6845510 h 6845510"/>
                <a:gd name="connsiteX1-6335" fmla="*/ 3693484 w 3693484"/>
                <a:gd name="connsiteY1-6336" fmla="*/ 6835985 h 6845510"/>
                <a:gd name="connsiteX2-6337" fmla="*/ 2655259 w 3693484"/>
                <a:gd name="connsiteY2-6338" fmla="*/ 3878472 h 6845510"/>
                <a:gd name="connsiteX3-6339" fmla="*/ 2517146 w 3693484"/>
                <a:gd name="connsiteY3-6340" fmla="*/ 3345073 h 6845510"/>
                <a:gd name="connsiteX4-6341" fmla="*/ 2755270 w 3693484"/>
                <a:gd name="connsiteY4-6342" fmla="*/ 2811673 h 6845510"/>
                <a:gd name="connsiteX5-6343" fmla="*/ 2864809 w 3693484"/>
                <a:gd name="connsiteY5-6344" fmla="*/ 2192548 h 6845510"/>
                <a:gd name="connsiteX6-6345" fmla="*/ 3512509 w 3693484"/>
                <a:gd name="connsiteY6-6346" fmla="*/ 1301960 h 6845510"/>
                <a:gd name="connsiteX7-6347" fmla="*/ 3298197 w 3693484"/>
                <a:gd name="connsiteY7-6348" fmla="*/ 1178135 h 6845510"/>
                <a:gd name="connsiteX8-6349" fmla="*/ 2607634 w 3693484"/>
                <a:gd name="connsiteY8-6350" fmla="*/ 1878222 h 6845510"/>
                <a:gd name="connsiteX9-6351" fmla="*/ 2531434 w 3693484"/>
                <a:gd name="connsiteY9-6352" fmla="*/ 1821072 h 6845510"/>
                <a:gd name="connsiteX10-6353" fmla="*/ 2874334 w 3693484"/>
                <a:gd name="connsiteY10-6354" fmla="*/ 563772 h 6845510"/>
                <a:gd name="connsiteX11-6355" fmla="*/ 2598109 w 3693484"/>
                <a:gd name="connsiteY11-6356" fmla="*/ 397084 h 6845510"/>
                <a:gd name="connsiteX12-6357" fmla="*/ 2207584 w 3693484"/>
                <a:gd name="connsiteY12-6358" fmla="*/ 1659147 h 6845510"/>
                <a:gd name="connsiteX13-6359" fmla="*/ 2131384 w 3693484"/>
                <a:gd name="connsiteY13-6360" fmla="*/ 1597235 h 6845510"/>
                <a:gd name="connsiteX14-6361" fmla="*/ 2193297 w 3693484"/>
                <a:gd name="connsiteY14-6362" fmla="*/ 154197 h 6845510"/>
                <a:gd name="connsiteX15-6363" fmla="*/ 1878971 w 3693484"/>
                <a:gd name="connsiteY15-6364" fmla="*/ 163723 h 6845510"/>
                <a:gd name="connsiteX16-6365" fmla="*/ 1798009 w 3693484"/>
                <a:gd name="connsiteY16-6366" fmla="*/ 1554373 h 6845510"/>
                <a:gd name="connsiteX17-6367" fmla="*/ 1674184 w 3693484"/>
                <a:gd name="connsiteY17-6368" fmla="*/ 1559134 h 6845510"/>
                <a:gd name="connsiteX18-6369" fmla="*/ 1593221 w 3693484"/>
                <a:gd name="connsiteY18-6370" fmla="*/ 378035 h 6845510"/>
                <a:gd name="connsiteX19-6371" fmla="*/ 1307472 w 3693484"/>
                <a:gd name="connsiteY19-6372" fmla="*/ 368510 h 6845510"/>
                <a:gd name="connsiteX20-6373" fmla="*/ 1312234 w 3693484"/>
                <a:gd name="connsiteY20-6374" fmla="*/ 1635335 h 6845510"/>
                <a:gd name="connsiteX21-6375" fmla="*/ 1259846 w 3693484"/>
                <a:gd name="connsiteY21-6376" fmla="*/ 2025860 h 6845510"/>
                <a:gd name="connsiteX22-6377" fmla="*/ 902659 w 3693484"/>
                <a:gd name="connsiteY22-6378" fmla="*/ 2302085 h 6845510"/>
                <a:gd name="connsiteX23-6379" fmla="*/ 207334 w 3693484"/>
                <a:gd name="connsiteY23-6380" fmla="*/ 1787735 h 6845510"/>
                <a:gd name="connsiteX24-6381" fmla="*/ 173996 w 3693484"/>
                <a:gd name="connsiteY24-6382" fmla="*/ 2092535 h 6845510"/>
                <a:gd name="connsiteX25-6383" fmla="*/ 745496 w 3693484"/>
                <a:gd name="connsiteY25-6384" fmla="*/ 2806910 h 6845510"/>
                <a:gd name="connsiteX26-6385" fmla="*/ 1388433 w 3693484"/>
                <a:gd name="connsiteY26-6386" fmla="*/ 3516523 h 6845510"/>
                <a:gd name="connsiteX27-6387" fmla="*/ 1359859 w 3693484"/>
                <a:gd name="connsiteY27-6388" fmla="*/ 3530810 h 6845510"/>
                <a:gd name="connsiteX28-6389" fmla="*/ 1578934 w 3693484"/>
                <a:gd name="connsiteY28-6390" fmla="*/ 4064210 h 6845510"/>
                <a:gd name="connsiteX29-6391" fmla="*/ 1969459 w 3693484"/>
                <a:gd name="connsiteY29-6392" fmla="*/ 6845510 h 6845510"/>
                <a:gd name="connsiteX0-6393" fmla="*/ 1969459 w 3693484"/>
                <a:gd name="connsiteY0-6394" fmla="*/ 6845510 h 6845510"/>
                <a:gd name="connsiteX1-6395" fmla="*/ 3693484 w 3693484"/>
                <a:gd name="connsiteY1-6396" fmla="*/ 6835985 h 6845510"/>
                <a:gd name="connsiteX2-6397" fmla="*/ 2655259 w 3693484"/>
                <a:gd name="connsiteY2-6398" fmla="*/ 3878472 h 6845510"/>
                <a:gd name="connsiteX3-6399" fmla="*/ 2517146 w 3693484"/>
                <a:gd name="connsiteY3-6400" fmla="*/ 3345073 h 6845510"/>
                <a:gd name="connsiteX4-6401" fmla="*/ 2755270 w 3693484"/>
                <a:gd name="connsiteY4-6402" fmla="*/ 2811673 h 6845510"/>
                <a:gd name="connsiteX5-6403" fmla="*/ 2864809 w 3693484"/>
                <a:gd name="connsiteY5-6404" fmla="*/ 2192548 h 6845510"/>
                <a:gd name="connsiteX6-6405" fmla="*/ 3512509 w 3693484"/>
                <a:gd name="connsiteY6-6406" fmla="*/ 1301960 h 6845510"/>
                <a:gd name="connsiteX7-6407" fmla="*/ 3298197 w 3693484"/>
                <a:gd name="connsiteY7-6408" fmla="*/ 1178135 h 6845510"/>
                <a:gd name="connsiteX8-6409" fmla="*/ 2607634 w 3693484"/>
                <a:gd name="connsiteY8-6410" fmla="*/ 1878222 h 6845510"/>
                <a:gd name="connsiteX9-6411" fmla="*/ 2531434 w 3693484"/>
                <a:gd name="connsiteY9-6412" fmla="*/ 1821072 h 6845510"/>
                <a:gd name="connsiteX10-6413" fmla="*/ 2874334 w 3693484"/>
                <a:gd name="connsiteY10-6414" fmla="*/ 563772 h 6845510"/>
                <a:gd name="connsiteX11-6415" fmla="*/ 2598109 w 3693484"/>
                <a:gd name="connsiteY11-6416" fmla="*/ 397084 h 6845510"/>
                <a:gd name="connsiteX12-6417" fmla="*/ 2207584 w 3693484"/>
                <a:gd name="connsiteY12-6418" fmla="*/ 1659147 h 6845510"/>
                <a:gd name="connsiteX13-6419" fmla="*/ 2131384 w 3693484"/>
                <a:gd name="connsiteY13-6420" fmla="*/ 1597235 h 6845510"/>
                <a:gd name="connsiteX14-6421" fmla="*/ 2193297 w 3693484"/>
                <a:gd name="connsiteY14-6422" fmla="*/ 154197 h 6845510"/>
                <a:gd name="connsiteX15-6423" fmla="*/ 1878971 w 3693484"/>
                <a:gd name="connsiteY15-6424" fmla="*/ 163723 h 6845510"/>
                <a:gd name="connsiteX16-6425" fmla="*/ 1798009 w 3693484"/>
                <a:gd name="connsiteY16-6426" fmla="*/ 1554373 h 6845510"/>
                <a:gd name="connsiteX17-6427" fmla="*/ 1674184 w 3693484"/>
                <a:gd name="connsiteY17-6428" fmla="*/ 1559134 h 6845510"/>
                <a:gd name="connsiteX18-6429" fmla="*/ 1593221 w 3693484"/>
                <a:gd name="connsiteY18-6430" fmla="*/ 378035 h 6845510"/>
                <a:gd name="connsiteX19-6431" fmla="*/ 1307472 w 3693484"/>
                <a:gd name="connsiteY19-6432" fmla="*/ 368510 h 6845510"/>
                <a:gd name="connsiteX20-6433" fmla="*/ 1312234 w 3693484"/>
                <a:gd name="connsiteY20-6434" fmla="*/ 1635335 h 6845510"/>
                <a:gd name="connsiteX21-6435" fmla="*/ 1259846 w 3693484"/>
                <a:gd name="connsiteY21-6436" fmla="*/ 2025860 h 6845510"/>
                <a:gd name="connsiteX22-6437" fmla="*/ 902659 w 3693484"/>
                <a:gd name="connsiteY22-6438" fmla="*/ 2302085 h 6845510"/>
                <a:gd name="connsiteX23-6439" fmla="*/ 207334 w 3693484"/>
                <a:gd name="connsiteY23-6440" fmla="*/ 1787735 h 6845510"/>
                <a:gd name="connsiteX24-6441" fmla="*/ 173996 w 3693484"/>
                <a:gd name="connsiteY24-6442" fmla="*/ 2092535 h 6845510"/>
                <a:gd name="connsiteX25-6443" fmla="*/ 745496 w 3693484"/>
                <a:gd name="connsiteY25-6444" fmla="*/ 2806910 h 6845510"/>
                <a:gd name="connsiteX26-6445" fmla="*/ 1388433 w 3693484"/>
                <a:gd name="connsiteY26-6446" fmla="*/ 3516523 h 6845510"/>
                <a:gd name="connsiteX27-6447" fmla="*/ 1359859 w 3693484"/>
                <a:gd name="connsiteY27-6448" fmla="*/ 3530810 h 6845510"/>
                <a:gd name="connsiteX28-6449" fmla="*/ 1578934 w 3693484"/>
                <a:gd name="connsiteY28-6450" fmla="*/ 4064210 h 6845510"/>
                <a:gd name="connsiteX29-6451" fmla="*/ 1969459 w 3693484"/>
                <a:gd name="connsiteY29-6452" fmla="*/ 6845510 h 6845510"/>
                <a:gd name="connsiteX0-6453" fmla="*/ 1969459 w 3693484"/>
                <a:gd name="connsiteY0-6454" fmla="*/ 6845510 h 6845510"/>
                <a:gd name="connsiteX1-6455" fmla="*/ 3693484 w 3693484"/>
                <a:gd name="connsiteY1-6456" fmla="*/ 6835985 h 6845510"/>
                <a:gd name="connsiteX2-6457" fmla="*/ 2655259 w 3693484"/>
                <a:gd name="connsiteY2-6458" fmla="*/ 3878472 h 6845510"/>
                <a:gd name="connsiteX3-6459" fmla="*/ 2517146 w 3693484"/>
                <a:gd name="connsiteY3-6460" fmla="*/ 3345073 h 6845510"/>
                <a:gd name="connsiteX4-6461" fmla="*/ 2755270 w 3693484"/>
                <a:gd name="connsiteY4-6462" fmla="*/ 2811673 h 6845510"/>
                <a:gd name="connsiteX5-6463" fmla="*/ 2864809 w 3693484"/>
                <a:gd name="connsiteY5-6464" fmla="*/ 2192548 h 6845510"/>
                <a:gd name="connsiteX6-6465" fmla="*/ 3512509 w 3693484"/>
                <a:gd name="connsiteY6-6466" fmla="*/ 1301960 h 6845510"/>
                <a:gd name="connsiteX7-6467" fmla="*/ 3298197 w 3693484"/>
                <a:gd name="connsiteY7-6468" fmla="*/ 1178135 h 6845510"/>
                <a:gd name="connsiteX8-6469" fmla="*/ 2607634 w 3693484"/>
                <a:gd name="connsiteY8-6470" fmla="*/ 1878222 h 6845510"/>
                <a:gd name="connsiteX9-6471" fmla="*/ 2531434 w 3693484"/>
                <a:gd name="connsiteY9-6472" fmla="*/ 1821072 h 6845510"/>
                <a:gd name="connsiteX10-6473" fmla="*/ 2874334 w 3693484"/>
                <a:gd name="connsiteY10-6474" fmla="*/ 563772 h 6845510"/>
                <a:gd name="connsiteX11-6475" fmla="*/ 2598109 w 3693484"/>
                <a:gd name="connsiteY11-6476" fmla="*/ 397084 h 6845510"/>
                <a:gd name="connsiteX12-6477" fmla="*/ 2207584 w 3693484"/>
                <a:gd name="connsiteY12-6478" fmla="*/ 1659147 h 6845510"/>
                <a:gd name="connsiteX13-6479" fmla="*/ 2131384 w 3693484"/>
                <a:gd name="connsiteY13-6480" fmla="*/ 1597235 h 6845510"/>
                <a:gd name="connsiteX14-6481" fmla="*/ 2193297 w 3693484"/>
                <a:gd name="connsiteY14-6482" fmla="*/ 154197 h 6845510"/>
                <a:gd name="connsiteX15-6483" fmla="*/ 1878971 w 3693484"/>
                <a:gd name="connsiteY15-6484" fmla="*/ 163723 h 6845510"/>
                <a:gd name="connsiteX16-6485" fmla="*/ 1798009 w 3693484"/>
                <a:gd name="connsiteY16-6486" fmla="*/ 1554373 h 6845510"/>
                <a:gd name="connsiteX17-6487" fmla="*/ 1674184 w 3693484"/>
                <a:gd name="connsiteY17-6488" fmla="*/ 1559134 h 6845510"/>
                <a:gd name="connsiteX18-6489" fmla="*/ 1593221 w 3693484"/>
                <a:gd name="connsiteY18-6490" fmla="*/ 378035 h 6845510"/>
                <a:gd name="connsiteX19-6491" fmla="*/ 1307472 w 3693484"/>
                <a:gd name="connsiteY19-6492" fmla="*/ 368510 h 6845510"/>
                <a:gd name="connsiteX20-6493" fmla="*/ 1312234 w 3693484"/>
                <a:gd name="connsiteY20-6494" fmla="*/ 1635335 h 6845510"/>
                <a:gd name="connsiteX21-6495" fmla="*/ 1259846 w 3693484"/>
                <a:gd name="connsiteY21-6496" fmla="*/ 2025860 h 6845510"/>
                <a:gd name="connsiteX22-6497" fmla="*/ 902659 w 3693484"/>
                <a:gd name="connsiteY22-6498" fmla="*/ 2302085 h 6845510"/>
                <a:gd name="connsiteX23-6499" fmla="*/ 207334 w 3693484"/>
                <a:gd name="connsiteY23-6500" fmla="*/ 1787735 h 6845510"/>
                <a:gd name="connsiteX24-6501" fmla="*/ 173996 w 3693484"/>
                <a:gd name="connsiteY24-6502" fmla="*/ 2092535 h 6845510"/>
                <a:gd name="connsiteX25-6503" fmla="*/ 745496 w 3693484"/>
                <a:gd name="connsiteY25-6504" fmla="*/ 2806910 h 6845510"/>
                <a:gd name="connsiteX26-6505" fmla="*/ 1359859 w 3693484"/>
                <a:gd name="connsiteY26-6506" fmla="*/ 3530810 h 6845510"/>
                <a:gd name="connsiteX27-6507" fmla="*/ 1578934 w 3693484"/>
                <a:gd name="connsiteY27-6508" fmla="*/ 4064210 h 6845510"/>
                <a:gd name="connsiteX28-6509" fmla="*/ 1969459 w 3693484"/>
                <a:gd name="connsiteY28-6510" fmla="*/ 6845510 h 6845510"/>
                <a:gd name="connsiteX0-6511" fmla="*/ 1969459 w 3693484"/>
                <a:gd name="connsiteY0-6512" fmla="*/ 6845510 h 6845510"/>
                <a:gd name="connsiteX1-6513" fmla="*/ 3693484 w 3693484"/>
                <a:gd name="connsiteY1-6514" fmla="*/ 6835985 h 6845510"/>
                <a:gd name="connsiteX2-6515" fmla="*/ 2655259 w 3693484"/>
                <a:gd name="connsiteY2-6516" fmla="*/ 3878472 h 6845510"/>
                <a:gd name="connsiteX3-6517" fmla="*/ 2517146 w 3693484"/>
                <a:gd name="connsiteY3-6518" fmla="*/ 3345073 h 6845510"/>
                <a:gd name="connsiteX4-6519" fmla="*/ 2755270 w 3693484"/>
                <a:gd name="connsiteY4-6520" fmla="*/ 2811673 h 6845510"/>
                <a:gd name="connsiteX5-6521" fmla="*/ 2864809 w 3693484"/>
                <a:gd name="connsiteY5-6522" fmla="*/ 2192548 h 6845510"/>
                <a:gd name="connsiteX6-6523" fmla="*/ 3512509 w 3693484"/>
                <a:gd name="connsiteY6-6524" fmla="*/ 1301960 h 6845510"/>
                <a:gd name="connsiteX7-6525" fmla="*/ 3298197 w 3693484"/>
                <a:gd name="connsiteY7-6526" fmla="*/ 1178135 h 6845510"/>
                <a:gd name="connsiteX8-6527" fmla="*/ 2607634 w 3693484"/>
                <a:gd name="connsiteY8-6528" fmla="*/ 1878222 h 6845510"/>
                <a:gd name="connsiteX9-6529" fmla="*/ 2531434 w 3693484"/>
                <a:gd name="connsiteY9-6530" fmla="*/ 1821072 h 6845510"/>
                <a:gd name="connsiteX10-6531" fmla="*/ 2874334 w 3693484"/>
                <a:gd name="connsiteY10-6532" fmla="*/ 563772 h 6845510"/>
                <a:gd name="connsiteX11-6533" fmla="*/ 2598109 w 3693484"/>
                <a:gd name="connsiteY11-6534" fmla="*/ 397084 h 6845510"/>
                <a:gd name="connsiteX12-6535" fmla="*/ 2207584 w 3693484"/>
                <a:gd name="connsiteY12-6536" fmla="*/ 1659147 h 6845510"/>
                <a:gd name="connsiteX13-6537" fmla="*/ 2131384 w 3693484"/>
                <a:gd name="connsiteY13-6538" fmla="*/ 1597235 h 6845510"/>
                <a:gd name="connsiteX14-6539" fmla="*/ 2193297 w 3693484"/>
                <a:gd name="connsiteY14-6540" fmla="*/ 154197 h 6845510"/>
                <a:gd name="connsiteX15-6541" fmla="*/ 1878971 w 3693484"/>
                <a:gd name="connsiteY15-6542" fmla="*/ 163723 h 6845510"/>
                <a:gd name="connsiteX16-6543" fmla="*/ 1798009 w 3693484"/>
                <a:gd name="connsiteY16-6544" fmla="*/ 1554373 h 6845510"/>
                <a:gd name="connsiteX17-6545" fmla="*/ 1674184 w 3693484"/>
                <a:gd name="connsiteY17-6546" fmla="*/ 1559134 h 6845510"/>
                <a:gd name="connsiteX18-6547" fmla="*/ 1593221 w 3693484"/>
                <a:gd name="connsiteY18-6548" fmla="*/ 378035 h 6845510"/>
                <a:gd name="connsiteX19-6549" fmla="*/ 1307472 w 3693484"/>
                <a:gd name="connsiteY19-6550" fmla="*/ 368510 h 6845510"/>
                <a:gd name="connsiteX20-6551" fmla="*/ 1312234 w 3693484"/>
                <a:gd name="connsiteY20-6552" fmla="*/ 1635335 h 6845510"/>
                <a:gd name="connsiteX21-6553" fmla="*/ 1259846 w 3693484"/>
                <a:gd name="connsiteY21-6554" fmla="*/ 2025860 h 6845510"/>
                <a:gd name="connsiteX22-6555" fmla="*/ 902659 w 3693484"/>
                <a:gd name="connsiteY22-6556" fmla="*/ 2302085 h 6845510"/>
                <a:gd name="connsiteX23-6557" fmla="*/ 207334 w 3693484"/>
                <a:gd name="connsiteY23-6558" fmla="*/ 1787735 h 6845510"/>
                <a:gd name="connsiteX24-6559" fmla="*/ 173996 w 3693484"/>
                <a:gd name="connsiteY24-6560" fmla="*/ 2092535 h 6845510"/>
                <a:gd name="connsiteX25-6561" fmla="*/ 745496 w 3693484"/>
                <a:gd name="connsiteY25-6562" fmla="*/ 2806910 h 6845510"/>
                <a:gd name="connsiteX26-6563" fmla="*/ 1359859 w 3693484"/>
                <a:gd name="connsiteY26-6564" fmla="*/ 3530810 h 6845510"/>
                <a:gd name="connsiteX27-6565" fmla="*/ 1578934 w 3693484"/>
                <a:gd name="connsiteY27-6566" fmla="*/ 4064210 h 6845510"/>
                <a:gd name="connsiteX28-6567" fmla="*/ 1969459 w 3693484"/>
                <a:gd name="connsiteY28-6568" fmla="*/ 6845510 h 6845510"/>
                <a:gd name="connsiteX0-6569" fmla="*/ 1969459 w 3693484"/>
                <a:gd name="connsiteY0-6570" fmla="*/ 6845510 h 6845510"/>
                <a:gd name="connsiteX1-6571" fmla="*/ 3693484 w 3693484"/>
                <a:gd name="connsiteY1-6572" fmla="*/ 6835985 h 6845510"/>
                <a:gd name="connsiteX2-6573" fmla="*/ 2655259 w 3693484"/>
                <a:gd name="connsiteY2-6574" fmla="*/ 3878472 h 6845510"/>
                <a:gd name="connsiteX3-6575" fmla="*/ 2517146 w 3693484"/>
                <a:gd name="connsiteY3-6576" fmla="*/ 3345073 h 6845510"/>
                <a:gd name="connsiteX4-6577" fmla="*/ 2755270 w 3693484"/>
                <a:gd name="connsiteY4-6578" fmla="*/ 2811673 h 6845510"/>
                <a:gd name="connsiteX5-6579" fmla="*/ 2864809 w 3693484"/>
                <a:gd name="connsiteY5-6580" fmla="*/ 2192548 h 6845510"/>
                <a:gd name="connsiteX6-6581" fmla="*/ 3512509 w 3693484"/>
                <a:gd name="connsiteY6-6582" fmla="*/ 1301960 h 6845510"/>
                <a:gd name="connsiteX7-6583" fmla="*/ 3298197 w 3693484"/>
                <a:gd name="connsiteY7-6584" fmla="*/ 1178135 h 6845510"/>
                <a:gd name="connsiteX8-6585" fmla="*/ 2607634 w 3693484"/>
                <a:gd name="connsiteY8-6586" fmla="*/ 1878222 h 6845510"/>
                <a:gd name="connsiteX9-6587" fmla="*/ 2531434 w 3693484"/>
                <a:gd name="connsiteY9-6588" fmla="*/ 1821072 h 6845510"/>
                <a:gd name="connsiteX10-6589" fmla="*/ 2874334 w 3693484"/>
                <a:gd name="connsiteY10-6590" fmla="*/ 563772 h 6845510"/>
                <a:gd name="connsiteX11-6591" fmla="*/ 2598109 w 3693484"/>
                <a:gd name="connsiteY11-6592" fmla="*/ 397084 h 6845510"/>
                <a:gd name="connsiteX12-6593" fmla="*/ 2207584 w 3693484"/>
                <a:gd name="connsiteY12-6594" fmla="*/ 1659147 h 6845510"/>
                <a:gd name="connsiteX13-6595" fmla="*/ 2131384 w 3693484"/>
                <a:gd name="connsiteY13-6596" fmla="*/ 1597235 h 6845510"/>
                <a:gd name="connsiteX14-6597" fmla="*/ 2193297 w 3693484"/>
                <a:gd name="connsiteY14-6598" fmla="*/ 154197 h 6845510"/>
                <a:gd name="connsiteX15-6599" fmla="*/ 1878971 w 3693484"/>
                <a:gd name="connsiteY15-6600" fmla="*/ 163723 h 6845510"/>
                <a:gd name="connsiteX16-6601" fmla="*/ 1798009 w 3693484"/>
                <a:gd name="connsiteY16-6602" fmla="*/ 1554373 h 6845510"/>
                <a:gd name="connsiteX17-6603" fmla="*/ 1674184 w 3693484"/>
                <a:gd name="connsiteY17-6604" fmla="*/ 1559134 h 6845510"/>
                <a:gd name="connsiteX18-6605" fmla="*/ 1593221 w 3693484"/>
                <a:gd name="connsiteY18-6606" fmla="*/ 378035 h 6845510"/>
                <a:gd name="connsiteX19-6607" fmla="*/ 1307472 w 3693484"/>
                <a:gd name="connsiteY19-6608" fmla="*/ 368510 h 6845510"/>
                <a:gd name="connsiteX20-6609" fmla="*/ 1312234 w 3693484"/>
                <a:gd name="connsiteY20-6610" fmla="*/ 1635335 h 6845510"/>
                <a:gd name="connsiteX21-6611" fmla="*/ 1259846 w 3693484"/>
                <a:gd name="connsiteY21-6612" fmla="*/ 2025860 h 6845510"/>
                <a:gd name="connsiteX22-6613" fmla="*/ 902659 w 3693484"/>
                <a:gd name="connsiteY22-6614" fmla="*/ 2302085 h 6845510"/>
                <a:gd name="connsiteX23-6615" fmla="*/ 207334 w 3693484"/>
                <a:gd name="connsiteY23-6616" fmla="*/ 1787735 h 6845510"/>
                <a:gd name="connsiteX24-6617" fmla="*/ 173996 w 3693484"/>
                <a:gd name="connsiteY24-6618" fmla="*/ 2092535 h 6845510"/>
                <a:gd name="connsiteX25-6619" fmla="*/ 745496 w 3693484"/>
                <a:gd name="connsiteY25-6620" fmla="*/ 2806910 h 6845510"/>
                <a:gd name="connsiteX26-6621" fmla="*/ 1412247 w 3693484"/>
                <a:gd name="connsiteY26-6622" fmla="*/ 3554623 h 6845510"/>
                <a:gd name="connsiteX27-6623" fmla="*/ 1578934 w 3693484"/>
                <a:gd name="connsiteY27-6624" fmla="*/ 4064210 h 6845510"/>
                <a:gd name="connsiteX28-6625" fmla="*/ 1969459 w 3693484"/>
                <a:gd name="connsiteY28-6626" fmla="*/ 6845510 h 6845510"/>
                <a:gd name="connsiteX0-6627" fmla="*/ 1969459 w 3693484"/>
                <a:gd name="connsiteY0-6628" fmla="*/ 6845510 h 6845510"/>
                <a:gd name="connsiteX1-6629" fmla="*/ 3693484 w 3693484"/>
                <a:gd name="connsiteY1-6630" fmla="*/ 6835985 h 6845510"/>
                <a:gd name="connsiteX2-6631" fmla="*/ 2655259 w 3693484"/>
                <a:gd name="connsiteY2-6632" fmla="*/ 3878472 h 6845510"/>
                <a:gd name="connsiteX3-6633" fmla="*/ 2517146 w 3693484"/>
                <a:gd name="connsiteY3-6634" fmla="*/ 3345073 h 6845510"/>
                <a:gd name="connsiteX4-6635" fmla="*/ 2755270 w 3693484"/>
                <a:gd name="connsiteY4-6636" fmla="*/ 2811673 h 6845510"/>
                <a:gd name="connsiteX5-6637" fmla="*/ 2864809 w 3693484"/>
                <a:gd name="connsiteY5-6638" fmla="*/ 2192548 h 6845510"/>
                <a:gd name="connsiteX6-6639" fmla="*/ 3512509 w 3693484"/>
                <a:gd name="connsiteY6-6640" fmla="*/ 1301960 h 6845510"/>
                <a:gd name="connsiteX7-6641" fmla="*/ 3298197 w 3693484"/>
                <a:gd name="connsiteY7-6642" fmla="*/ 1178135 h 6845510"/>
                <a:gd name="connsiteX8-6643" fmla="*/ 2607634 w 3693484"/>
                <a:gd name="connsiteY8-6644" fmla="*/ 1878222 h 6845510"/>
                <a:gd name="connsiteX9-6645" fmla="*/ 2531434 w 3693484"/>
                <a:gd name="connsiteY9-6646" fmla="*/ 1821072 h 6845510"/>
                <a:gd name="connsiteX10-6647" fmla="*/ 2874334 w 3693484"/>
                <a:gd name="connsiteY10-6648" fmla="*/ 563772 h 6845510"/>
                <a:gd name="connsiteX11-6649" fmla="*/ 2598109 w 3693484"/>
                <a:gd name="connsiteY11-6650" fmla="*/ 397084 h 6845510"/>
                <a:gd name="connsiteX12-6651" fmla="*/ 2207584 w 3693484"/>
                <a:gd name="connsiteY12-6652" fmla="*/ 1659147 h 6845510"/>
                <a:gd name="connsiteX13-6653" fmla="*/ 2131384 w 3693484"/>
                <a:gd name="connsiteY13-6654" fmla="*/ 1597235 h 6845510"/>
                <a:gd name="connsiteX14-6655" fmla="*/ 2193297 w 3693484"/>
                <a:gd name="connsiteY14-6656" fmla="*/ 154197 h 6845510"/>
                <a:gd name="connsiteX15-6657" fmla="*/ 1878971 w 3693484"/>
                <a:gd name="connsiteY15-6658" fmla="*/ 163723 h 6845510"/>
                <a:gd name="connsiteX16-6659" fmla="*/ 1798009 w 3693484"/>
                <a:gd name="connsiteY16-6660" fmla="*/ 1554373 h 6845510"/>
                <a:gd name="connsiteX17-6661" fmla="*/ 1674184 w 3693484"/>
                <a:gd name="connsiteY17-6662" fmla="*/ 1559134 h 6845510"/>
                <a:gd name="connsiteX18-6663" fmla="*/ 1593221 w 3693484"/>
                <a:gd name="connsiteY18-6664" fmla="*/ 378035 h 6845510"/>
                <a:gd name="connsiteX19-6665" fmla="*/ 1307472 w 3693484"/>
                <a:gd name="connsiteY19-6666" fmla="*/ 368510 h 6845510"/>
                <a:gd name="connsiteX20-6667" fmla="*/ 1312234 w 3693484"/>
                <a:gd name="connsiteY20-6668" fmla="*/ 1635335 h 6845510"/>
                <a:gd name="connsiteX21-6669" fmla="*/ 1259846 w 3693484"/>
                <a:gd name="connsiteY21-6670" fmla="*/ 2025860 h 6845510"/>
                <a:gd name="connsiteX22-6671" fmla="*/ 902659 w 3693484"/>
                <a:gd name="connsiteY22-6672" fmla="*/ 2302085 h 6845510"/>
                <a:gd name="connsiteX23-6673" fmla="*/ 207334 w 3693484"/>
                <a:gd name="connsiteY23-6674" fmla="*/ 1787735 h 6845510"/>
                <a:gd name="connsiteX24-6675" fmla="*/ 173996 w 3693484"/>
                <a:gd name="connsiteY24-6676" fmla="*/ 2092535 h 6845510"/>
                <a:gd name="connsiteX25-6677" fmla="*/ 745496 w 3693484"/>
                <a:gd name="connsiteY25-6678" fmla="*/ 2806910 h 6845510"/>
                <a:gd name="connsiteX26-6679" fmla="*/ 1412247 w 3693484"/>
                <a:gd name="connsiteY26-6680" fmla="*/ 3554623 h 6845510"/>
                <a:gd name="connsiteX27-6681" fmla="*/ 1578934 w 3693484"/>
                <a:gd name="connsiteY27-6682" fmla="*/ 4064210 h 6845510"/>
                <a:gd name="connsiteX28-6683" fmla="*/ 1969459 w 3693484"/>
                <a:gd name="connsiteY28-6684" fmla="*/ 6845510 h 6845510"/>
                <a:gd name="connsiteX0-6685" fmla="*/ 1969459 w 3693484"/>
                <a:gd name="connsiteY0-6686" fmla="*/ 6845510 h 6845510"/>
                <a:gd name="connsiteX1-6687" fmla="*/ 3693484 w 3693484"/>
                <a:gd name="connsiteY1-6688" fmla="*/ 6835985 h 6845510"/>
                <a:gd name="connsiteX2-6689" fmla="*/ 2655259 w 3693484"/>
                <a:gd name="connsiteY2-6690" fmla="*/ 3878472 h 6845510"/>
                <a:gd name="connsiteX3-6691" fmla="*/ 2517146 w 3693484"/>
                <a:gd name="connsiteY3-6692" fmla="*/ 3345073 h 6845510"/>
                <a:gd name="connsiteX4-6693" fmla="*/ 2755270 w 3693484"/>
                <a:gd name="connsiteY4-6694" fmla="*/ 2811673 h 6845510"/>
                <a:gd name="connsiteX5-6695" fmla="*/ 2864809 w 3693484"/>
                <a:gd name="connsiteY5-6696" fmla="*/ 2192548 h 6845510"/>
                <a:gd name="connsiteX6-6697" fmla="*/ 3512509 w 3693484"/>
                <a:gd name="connsiteY6-6698" fmla="*/ 1301960 h 6845510"/>
                <a:gd name="connsiteX7-6699" fmla="*/ 3298197 w 3693484"/>
                <a:gd name="connsiteY7-6700" fmla="*/ 1178135 h 6845510"/>
                <a:gd name="connsiteX8-6701" fmla="*/ 2607634 w 3693484"/>
                <a:gd name="connsiteY8-6702" fmla="*/ 1878222 h 6845510"/>
                <a:gd name="connsiteX9-6703" fmla="*/ 2531434 w 3693484"/>
                <a:gd name="connsiteY9-6704" fmla="*/ 1821072 h 6845510"/>
                <a:gd name="connsiteX10-6705" fmla="*/ 2874334 w 3693484"/>
                <a:gd name="connsiteY10-6706" fmla="*/ 563772 h 6845510"/>
                <a:gd name="connsiteX11-6707" fmla="*/ 2598109 w 3693484"/>
                <a:gd name="connsiteY11-6708" fmla="*/ 397084 h 6845510"/>
                <a:gd name="connsiteX12-6709" fmla="*/ 2207584 w 3693484"/>
                <a:gd name="connsiteY12-6710" fmla="*/ 1659147 h 6845510"/>
                <a:gd name="connsiteX13-6711" fmla="*/ 2131384 w 3693484"/>
                <a:gd name="connsiteY13-6712" fmla="*/ 1597235 h 6845510"/>
                <a:gd name="connsiteX14-6713" fmla="*/ 2193297 w 3693484"/>
                <a:gd name="connsiteY14-6714" fmla="*/ 154197 h 6845510"/>
                <a:gd name="connsiteX15-6715" fmla="*/ 1878971 w 3693484"/>
                <a:gd name="connsiteY15-6716" fmla="*/ 163723 h 6845510"/>
                <a:gd name="connsiteX16-6717" fmla="*/ 1798009 w 3693484"/>
                <a:gd name="connsiteY16-6718" fmla="*/ 1554373 h 6845510"/>
                <a:gd name="connsiteX17-6719" fmla="*/ 1674184 w 3693484"/>
                <a:gd name="connsiteY17-6720" fmla="*/ 1559134 h 6845510"/>
                <a:gd name="connsiteX18-6721" fmla="*/ 1593221 w 3693484"/>
                <a:gd name="connsiteY18-6722" fmla="*/ 378035 h 6845510"/>
                <a:gd name="connsiteX19-6723" fmla="*/ 1307472 w 3693484"/>
                <a:gd name="connsiteY19-6724" fmla="*/ 368510 h 6845510"/>
                <a:gd name="connsiteX20-6725" fmla="*/ 1312234 w 3693484"/>
                <a:gd name="connsiteY20-6726" fmla="*/ 1635335 h 6845510"/>
                <a:gd name="connsiteX21-6727" fmla="*/ 1259846 w 3693484"/>
                <a:gd name="connsiteY21-6728" fmla="*/ 2025860 h 6845510"/>
                <a:gd name="connsiteX22-6729" fmla="*/ 902659 w 3693484"/>
                <a:gd name="connsiteY22-6730" fmla="*/ 2302085 h 6845510"/>
                <a:gd name="connsiteX23-6731" fmla="*/ 207334 w 3693484"/>
                <a:gd name="connsiteY23-6732" fmla="*/ 1787735 h 6845510"/>
                <a:gd name="connsiteX24-6733" fmla="*/ 173996 w 3693484"/>
                <a:gd name="connsiteY24-6734" fmla="*/ 2092535 h 6845510"/>
                <a:gd name="connsiteX25-6735" fmla="*/ 745496 w 3693484"/>
                <a:gd name="connsiteY25-6736" fmla="*/ 2806910 h 6845510"/>
                <a:gd name="connsiteX26-6737" fmla="*/ 1412247 w 3693484"/>
                <a:gd name="connsiteY26-6738" fmla="*/ 3554623 h 6845510"/>
                <a:gd name="connsiteX27-6739" fmla="*/ 1578934 w 3693484"/>
                <a:gd name="connsiteY27-6740" fmla="*/ 4064210 h 6845510"/>
                <a:gd name="connsiteX28-6741" fmla="*/ 1969459 w 3693484"/>
                <a:gd name="connsiteY28-6742" fmla="*/ 6845510 h 6845510"/>
                <a:gd name="connsiteX0-6743" fmla="*/ 1969459 w 3693484"/>
                <a:gd name="connsiteY0-6744" fmla="*/ 6845510 h 6845510"/>
                <a:gd name="connsiteX1-6745" fmla="*/ 3693484 w 3693484"/>
                <a:gd name="connsiteY1-6746" fmla="*/ 6835985 h 6845510"/>
                <a:gd name="connsiteX2-6747" fmla="*/ 2655259 w 3693484"/>
                <a:gd name="connsiteY2-6748" fmla="*/ 3878472 h 6845510"/>
                <a:gd name="connsiteX3-6749" fmla="*/ 2517146 w 3693484"/>
                <a:gd name="connsiteY3-6750" fmla="*/ 3345073 h 6845510"/>
                <a:gd name="connsiteX4-6751" fmla="*/ 2755270 w 3693484"/>
                <a:gd name="connsiteY4-6752" fmla="*/ 2811673 h 6845510"/>
                <a:gd name="connsiteX5-6753" fmla="*/ 2864809 w 3693484"/>
                <a:gd name="connsiteY5-6754" fmla="*/ 2192548 h 6845510"/>
                <a:gd name="connsiteX6-6755" fmla="*/ 3512509 w 3693484"/>
                <a:gd name="connsiteY6-6756" fmla="*/ 1301960 h 6845510"/>
                <a:gd name="connsiteX7-6757" fmla="*/ 3298197 w 3693484"/>
                <a:gd name="connsiteY7-6758" fmla="*/ 1178135 h 6845510"/>
                <a:gd name="connsiteX8-6759" fmla="*/ 2607634 w 3693484"/>
                <a:gd name="connsiteY8-6760" fmla="*/ 1878222 h 6845510"/>
                <a:gd name="connsiteX9-6761" fmla="*/ 2531434 w 3693484"/>
                <a:gd name="connsiteY9-6762" fmla="*/ 1821072 h 6845510"/>
                <a:gd name="connsiteX10-6763" fmla="*/ 2874334 w 3693484"/>
                <a:gd name="connsiteY10-6764" fmla="*/ 563772 h 6845510"/>
                <a:gd name="connsiteX11-6765" fmla="*/ 2598109 w 3693484"/>
                <a:gd name="connsiteY11-6766" fmla="*/ 397084 h 6845510"/>
                <a:gd name="connsiteX12-6767" fmla="*/ 2207584 w 3693484"/>
                <a:gd name="connsiteY12-6768" fmla="*/ 1659147 h 6845510"/>
                <a:gd name="connsiteX13-6769" fmla="*/ 2131384 w 3693484"/>
                <a:gd name="connsiteY13-6770" fmla="*/ 1597235 h 6845510"/>
                <a:gd name="connsiteX14-6771" fmla="*/ 2193297 w 3693484"/>
                <a:gd name="connsiteY14-6772" fmla="*/ 154197 h 6845510"/>
                <a:gd name="connsiteX15-6773" fmla="*/ 1878971 w 3693484"/>
                <a:gd name="connsiteY15-6774" fmla="*/ 163723 h 6845510"/>
                <a:gd name="connsiteX16-6775" fmla="*/ 1798009 w 3693484"/>
                <a:gd name="connsiteY16-6776" fmla="*/ 1554373 h 6845510"/>
                <a:gd name="connsiteX17-6777" fmla="*/ 1674184 w 3693484"/>
                <a:gd name="connsiteY17-6778" fmla="*/ 1559134 h 6845510"/>
                <a:gd name="connsiteX18-6779" fmla="*/ 1593221 w 3693484"/>
                <a:gd name="connsiteY18-6780" fmla="*/ 378035 h 6845510"/>
                <a:gd name="connsiteX19-6781" fmla="*/ 1307472 w 3693484"/>
                <a:gd name="connsiteY19-6782" fmla="*/ 368510 h 6845510"/>
                <a:gd name="connsiteX20-6783" fmla="*/ 1312234 w 3693484"/>
                <a:gd name="connsiteY20-6784" fmla="*/ 1635335 h 6845510"/>
                <a:gd name="connsiteX21-6785" fmla="*/ 1259846 w 3693484"/>
                <a:gd name="connsiteY21-6786" fmla="*/ 2025860 h 6845510"/>
                <a:gd name="connsiteX22-6787" fmla="*/ 902659 w 3693484"/>
                <a:gd name="connsiteY22-6788" fmla="*/ 2302085 h 6845510"/>
                <a:gd name="connsiteX23-6789" fmla="*/ 207334 w 3693484"/>
                <a:gd name="connsiteY23-6790" fmla="*/ 1787735 h 6845510"/>
                <a:gd name="connsiteX24-6791" fmla="*/ 173996 w 3693484"/>
                <a:gd name="connsiteY24-6792" fmla="*/ 2092535 h 6845510"/>
                <a:gd name="connsiteX25-6793" fmla="*/ 745496 w 3693484"/>
                <a:gd name="connsiteY25-6794" fmla="*/ 2806910 h 6845510"/>
                <a:gd name="connsiteX26-6795" fmla="*/ 1440822 w 3693484"/>
                <a:gd name="connsiteY26-6796" fmla="*/ 3583198 h 6845510"/>
                <a:gd name="connsiteX27-6797" fmla="*/ 1578934 w 3693484"/>
                <a:gd name="connsiteY27-6798" fmla="*/ 4064210 h 6845510"/>
                <a:gd name="connsiteX28-6799" fmla="*/ 1969459 w 3693484"/>
                <a:gd name="connsiteY28-6800" fmla="*/ 6845510 h 6845510"/>
                <a:gd name="connsiteX0-6801" fmla="*/ 1969459 w 3693484"/>
                <a:gd name="connsiteY0-6802" fmla="*/ 6845510 h 6845510"/>
                <a:gd name="connsiteX1-6803" fmla="*/ 3693484 w 3693484"/>
                <a:gd name="connsiteY1-6804" fmla="*/ 6835985 h 6845510"/>
                <a:gd name="connsiteX2-6805" fmla="*/ 2655259 w 3693484"/>
                <a:gd name="connsiteY2-6806" fmla="*/ 3878472 h 6845510"/>
                <a:gd name="connsiteX3-6807" fmla="*/ 2517146 w 3693484"/>
                <a:gd name="connsiteY3-6808" fmla="*/ 3345073 h 6845510"/>
                <a:gd name="connsiteX4-6809" fmla="*/ 2755270 w 3693484"/>
                <a:gd name="connsiteY4-6810" fmla="*/ 2811673 h 6845510"/>
                <a:gd name="connsiteX5-6811" fmla="*/ 2864809 w 3693484"/>
                <a:gd name="connsiteY5-6812" fmla="*/ 2192548 h 6845510"/>
                <a:gd name="connsiteX6-6813" fmla="*/ 3512509 w 3693484"/>
                <a:gd name="connsiteY6-6814" fmla="*/ 1301960 h 6845510"/>
                <a:gd name="connsiteX7-6815" fmla="*/ 3298197 w 3693484"/>
                <a:gd name="connsiteY7-6816" fmla="*/ 1178135 h 6845510"/>
                <a:gd name="connsiteX8-6817" fmla="*/ 2607634 w 3693484"/>
                <a:gd name="connsiteY8-6818" fmla="*/ 1878222 h 6845510"/>
                <a:gd name="connsiteX9-6819" fmla="*/ 2531434 w 3693484"/>
                <a:gd name="connsiteY9-6820" fmla="*/ 1821072 h 6845510"/>
                <a:gd name="connsiteX10-6821" fmla="*/ 2874334 w 3693484"/>
                <a:gd name="connsiteY10-6822" fmla="*/ 563772 h 6845510"/>
                <a:gd name="connsiteX11-6823" fmla="*/ 2598109 w 3693484"/>
                <a:gd name="connsiteY11-6824" fmla="*/ 397084 h 6845510"/>
                <a:gd name="connsiteX12-6825" fmla="*/ 2207584 w 3693484"/>
                <a:gd name="connsiteY12-6826" fmla="*/ 1659147 h 6845510"/>
                <a:gd name="connsiteX13-6827" fmla="*/ 2131384 w 3693484"/>
                <a:gd name="connsiteY13-6828" fmla="*/ 1597235 h 6845510"/>
                <a:gd name="connsiteX14-6829" fmla="*/ 2193297 w 3693484"/>
                <a:gd name="connsiteY14-6830" fmla="*/ 154197 h 6845510"/>
                <a:gd name="connsiteX15-6831" fmla="*/ 1878971 w 3693484"/>
                <a:gd name="connsiteY15-6832" fmla="*/ 163723 h 6845510"/>
                <a:gd name="connsiteX16-6833" fmla="*/ 1798009 w 3693484"/>
                <a:gd name="connsiteY16-6834" fmla="*/ 1554373 h 6845510"/>
                <a:gd name="connsiteX17-6835" fmla="*/ 1674184 w 3693484"/>
                <a:gd name="connsiteY17-6836" fmla="*/ 1559134 h 6845510"/>
                <a:gd name="connsiteX18-6837" fmla="*/ 1593221 w 3693484"/>
                <a:gd name="connsiteY18-6838" fmla="*/ 378035 h 6845510"/>
                <a:gd name="connsiteX19-6839" fmla="*/ 1307472 w 3693484"/>
                <a:gd name="connsiteY19-6840" fmla="*/ 368510 h 6845510"/>
                <a:gd name="connsiteX20-6841" fmla="*/ 1312234 w 3693484"/>
                <a:gd name="connsiteY20-6842" fmla="*/ 1635335 h 6845510"/>
                <a:gd name="connsiteX21-6843" fmla="*/ 1259846 w 3693484"/>
                <a:gd name="connsiteY21-6844" fmla="*/ 2025860 h 6845510"/>
                <a:gd name="connsiteX22-6845" fmla="*/ 902659 w 3693484"/>
                <a:gd name="connsiteY22-6846" fmla="*/ 2302085 h 6845510"/>
                <a:gd name="connsiteX23-6847" fmla="*/ 207334 w 3693484"/>
                <a:gd name="connsiteY23-6848" fmla="*/ 1787735 h 6845510"/>
                <a:gd name="connsiteX24-6849" fmla="*/ 173996 w 3693484"/>
                <a:gd name="connsiteY24-6850" fmla="*/ 2092535 h 6845510"/>
                <a:gd name="connsiteX25-6851" fmla="*/ 745496 w 3693484"/>
                <a:gd name="connsiteY25-6852" fmla="*/ 2806910 h 6845510"/>
                <a:gd name="connsiteX26-6853" fmla="*/ 1440822 w 3693484"/>
                <a:gd name="connsiteY26-6854" fmla="*/ 3583198 h 6845510"/>
                <a:gd name="connsiteX27-6855" fmla="*/ 1617034 w 3693484"/>
                <a:gd name="connsiteY27-6856" fmla="*/ 4107073 h 6845510"/>
                <a:gd name="connsiteX28-6857" fmla="*/ 1969459 w 3693484"/>
                <a:gd name="connsiteY28-6858" fmla="*/ 6845510 h 6845510"/>
                <a:gd name="connsiteX0-6859" fmla="*/ 1969459 w 3693484"/>
                <a:gd name="connsiteY0-6860" fmla="*/ 6845510 h 6845510"/>
                <a:gd name="connsiteX1-6861" fmla="*/ 3693484 w 3693484"/>
                <a:gd name="connsiteY1-6862" fmla="*/ 6835985 h 6845510"/>
                <a:gd name="connsiteX2-6863" fmla="*/ 2655259 w 3693484"/>
                <a:gd name="connsiteY2-6864" fmla="*/ 3878472 h 6845510"/>
                <a:gd name="connsiteX3-6865" fmla="*/ 2517146 w 3693484"/>
                <a:gd name="connsiteY3-6866" fmla="*/ 3345073 h 6845510"/>
                <a:gd name="connsiteX4-6867" fmla="*/ 2755270 w 3693484"/>
                <a:gd name="connsiteY4-6868" fmla="*/ 2811673 h 6845510"/>
                <a:gd name="connsiteX5-6869" fmla="*/ 2864809 w 3693484"/>
                <a:gd name="connsiteY5-6870" fmla="*/ 2192548 h 6845510"/>
                <a:gd name="connsiteX6-6871" fmla="*/ 3512509 w 3693484"/>
                <a:gd name="connsiteY6-6872" fmla="*/ 1301960 h 6845510"/>
                <a:gd name="connsiteX7-6873" fmla="*/ 3298197 w 3693484"/>
                <a:gd name="connsiteY7-6874" fmla="*/ 1178135 h 6845510"/>
                <a:gd name="connsiteX8-6875" fmla="*/ 2607634 w 3693484"/>
                <a:gd name="connsiteY8-6876" fmla="*/ 1878222 h 6845510"/>
                <a:gd name="connsiteX9-6877" fmla="*/ 2531434 w 3693484"/>
                <a:gd name="connsiteY9-6878" fmla="*/ 1821072 h 6845510"/>
                <a:gd name="connsiteX10-6879" fmla="*/ 2874334 w 3693484"/>
                <a:gd name="connsiteY10-6880" fmla="*/ 563772 h 6845510"/>
                <a:gd name="connsiteX11-6881" fmla="*/ 2598109 w 3693484"/>
                <a:gd name="connsiteY11-6882" fmla="*/ 397084 h 6845510"/>
                <a:gd name="connsiteX12-6883" fmla="*/ 2207584 w 3693484"/>
                <a:gd name="connsiteY12-6884" fmla="*/ 1659147 h 6845510"/>
                <a:gd name="connsiteX13-6885" fmla="*/ 2131384 w 3693484"/>
                <a:gd name="connsiteY13-6886" fmla="*/ 1597235 h 6845510"/>
                <a:gd name="connsiteX14-6887" fmla="*/ 2193297 w 3693484"/>
                <a:gd name="connsiteY14-6888" fmla="*/ 154197 h 6845510"/>
                <a:gd name="connsiteX15-6889" fmla="*/ 1878971 w 3693484"/>
                <a:gd name="connsiteY15-6890" fmla="*/ 163723 h 6845510"/>
                <a:gd name="connsiteX16-6891" fmla="*/ 1798009 w 3693484"/>
                <a:gd name="connsiteY16-6892" fmla="*/ 1554373 h 6845510"/>
                <a:gd name="connsiteX17-6893" fmla="*/ 1674184 w 3693484"/>
                <a:gd name="connsiteY17-6894" fmla="*/ 1559134 h 6845510"/>
                <a:gd name="connsiteX18-6895" fmla="*/ 1593221 w 3693484"/>
                <a:gd name="connsiteY18-6896" fmla="*/ 378035 h 6845510"/>
                <a:gd name="connsiteX19-6897" fmla="*/ 1307472 w 3693484"/>
                <a:gd name="connsiteY19-6898" fmla="*/ 368510 h 6845510"/>
                <a:gd name="connsiteX20-6899" fmla="*/ 1312234 w 3693484"/>
                <a:gd name="connsiteY20-6900" fmla="*/ 1635335 h 6845510"/>
                <a:gd name="connsiteX21-6901" fmla="*/ 1259846 w 3693484"/>
                <a:gd name="connsiteY21-6902" fmla="*/ 2025860 h 6845510"/>
                <a:gd name="connsiteX22-6903" fmla="*/ 902659 w 3693484"/>
                <a:gd name="connsiteY22-6904" fmla="*/ 2302085 h 6845510"/>
                <a:gd name="connsiteX23-6905" fmla="*/ 207334 w 3693484"/>
                <a:gd name="connsiteY23-6906" fmla="*/ 1787735 h 6845510"/>
                <a:gd name="connsiteX24-6907" fmla="*/ 173996 w 3693484"/>
                <a:gd name="connsiteY24-6908" fmla="*/ 2092535 h 6845510"/>
                <a:gd name="connsiteX25-6909" fmla="*/ 745496 w 3693484"/>
                <a:gd name="connsiteY25-6910" fmla="*/ 2806910 h 6845510"/>
                <a:gd name="connsiteX26-6911" fmla="*/ 1440822 w 3693484"/>
                <a:gd name="connsiteY26-6912" fmla="*/ 3583198 h 6845510"/>
                <a:gd name="connsiteX27-6913" fmla="*/ 1617034 w 3693484"/>
                <a:gd name="connsiteY27-6914" fmla="*/ 4107073 h 6845510"/>
                <a:gd name="connsiteX28-6915" fmla="*/ 1969459 w 3693484"/>
                <a:gd name="connsiteY28-6916" fmla="*/ 6845510 h 6845510"/>
                <a:gd name="connsiteX0-6917" fmla="*/ 1969459 w 3693484"/>
                <a:gd name="connsiteY0-6918" fmla="*/ 6845510 h 6845510"/>
                <a:gd name="connsiteX1-6919" fmla="*/ 3693484 w 3693484"/>
                <a:gd name="connsiteY1-6920" fmla="*/ 6835985 h 6845510"/>
                <a:gd name="connsiteX2-6921" fmla="*/ 2655259 w 3693484"/>
                <a:gd name="connsiteY2-6922" fmla="*/ 3878472 h 6845510"/>
                <a:gd name="connsiteX3-6923" fmla="*/ 2517146 w 3693484"/>
                <a:gd name="connsiteY3-6924" fmla="*/ 3345073 h 6845510"/>
                <a:gd name="connsiteX4-6925" fmla="*/ 2755270 w 3693484"/>
                <a:gd name="connsiteY4-6926" fmla="*/ 2811673 h 6845510"/>
                <a:gd name="connsiteX5-6927" fmla="*/ 2864809 w 3693484"/>
                <a:gd name="connsiteY5-6928" fmla="*/ 2192548 h 6845510"/>
                <a:gd name="connsiteX6-6929" fmla="*/ 3512509 w 3693484"/>
                <a:gd name="connsiteY6-6930" fmla="*/ 1301960 h 6845510"/>
                <a:gd name="connsiteX7-6931" fmla="*/ 3298197 w 3693484"/>
                <a:gd name="connsiteY7-6932" fmla="*/ 1178135 h 6845510"/>
                <a:gd name="connsiteX8-6933" fmla="*/ 2607634 w 3693484"/>
                <a:gd name="connsiteY8-6934" fmla="*/ 1878222 h 6845510"/>
                <a:gd name="connsiteX9-6935" fmla="*/ 2531434 w 3693484"/>
                <a:gd name="connsiteY9-6936" fmla="*/ 1821072 h 6845510"/>
                <a:gd name="connsiteX10-6937" fmla="*/ 2874334 w 3693484"/>
                <a:gd name="connsiteY10-6938" fmla="*/ 563772 h 6845510"/>
                <a:gd name="connsiteX11-6939" fmla="*/ 2598109 w 3693484"/>
                <a:gd name="connsiteY11-6940" fmla="*/ 397084 h 6845510"/>
                <a:gd name="connsiteX12-6941" fmla="*/ 2207584 w 3693484"/>
                <a:gd name="connsiteY12-6942" fmla="*/ 1659147 h 6845510"/>
                <a:gd name="connsiteX13-6943" fmla="*/ 2131384 w 3693484"/>
                <a:gd name="connsiteY13-6944" fmla="*/ 1597235 h 6845510"/>
                <a:gd name="connsiteX14-6945" fmla="*/ 2193297 w 3693484"/>
                <a:gd name="connsiteY14-6946" fmla="*/ 154197 h 6845510"/>
                <a:gd name="connsiteX15-6947" fmla="*/ 1878971 w 3693484"/>
                <a:gd name="connsiteY15-6948" fmla="*/ 163723 h 6845510"/>
                <a:gd name="connsiteX16-6949" fmla="*/ 1798009 w 3693484"/>
                <a:gd name="connsiteY16-6950" fmla="*/ 1554373 h 6845510"/>
                <a:gd name="connsiteX17-6951" fmla="*/ 1674184 w 3693484"/>
                <a:gd name="connsiteY17-6952" fmla="*/ 1559134 h 6845510"/>
                <a:gd name="connsiteX18-6953" fmla="*/ 1593221 w 3693484"/>
                <a:gd name="connsiteY18-6954" fmla="*/ 378035 h 6845510"/>
                <a:gd name="connsiteX19-6955" fmla="*/ 1307472 w 3693484"/>
                <a:gd name="connsiteY19-6956" fmla="*/ 368510 h 6845510"/>
                <a:gd name="connsiteX20-6957" fmla="*/ 1312234 w 3693484"/>
                <a:gd name="connsiteY20-6958" fmla="*/ 1635335 h 6845510"/>
                <a:gd name="connsiteX21-6959" fmla="*/ 1259846 w 3693484"/>
                <a:gd name="connsiteY21-6960" fmla="*/ 2025860 h 6845510"/>
                <a:gd name="connsiteX22-6961" fmla="*/ 902659 w 3693484"/>
                <a:gd name="connsiteY22-6962" fmla="*/ 2302085 h 6845510"/>
                <a:gd name="connsiteX23-6963" fmla="*/ 207334 w 3693484"/>
                <a:gd name="connsiteY23-6964" fmla="*/ 1787735 h 6845510"/>
                <a:gd name="connsiteX24-6965" fmla="*/ 173996 w 3693484"/>
                <a:gd name="connsiteY24-6966" fmla="*/ 2092535 h 6845510"/>
                <a:gd name="connsiteX25-6967" fmla="*/ 745496 w 3693484"/>
                <a:gd name="connsiteY25-6968" fmla="*/ 2806910 h 6845510"/>
                <a:gd name="connsiteX26-6969" fmla="*/ 1440822 w 3693484"/>
                <a:gd name="connsiteY26-6970" fmla="*/ 3583198 h 6845510"/>
                <a:gd name="connsiteX27-6971" fmla="*/ 1617034 w 3693484"/>
                <a:gd name="connsiteY27-6972" fmla="*/ 4107073 h 6845510"/>
                <a:gd name="connsiteX28-6973" fmla="*/ 1969459 w 3693484"/>
                <a:gd name="connsiteY28-6974" fmla="*/ 6845510 h 6845510"/>
                <a:gd name="connsiteX0-6975" fmla="*/ 1969459 w 3693484"/>
                <a:gd name="connsiteY0-6976" fmla="*/ 6845510 h 6845510"/>
                <a:gd name="connsiteX1-6977" fmla="*/ 3693484 w 3693484"/>
                <a:gd name="connsiteY1-6978" fmla="*/ 6835985 h 6845510"/>
                <a:gd name="connsiteX2-6979" fmla="*/ 2655259 w 3693484"/>
                <a:gd name="connsiteY2-6980" fmla="*/ 3878472 h 6845510"/>
                <a:gd name="connsiteX3-6981" fmla="*/ 2517146 w 3693484"/>
                <a:gd name="connsiteY3-6982" fmla="*/ 3345073 h 6845510"/>
                <a:gd name="connsiteX4-6983" fmla="*/ 2755270 w 3693484"/>
                <a:gd name="connsiteY4-6984" fmla="*/ 2811673 h 6845510"/>
                <a:gd name="connsiteX5-6985" fmla="*/ 2864809 w 3693484"/>
                <a:gd name="connsiteY5-6986" fmla="*/ 2192548 h 6845510"/>
                <a:gd name="connsiteX6-6987" fmla="*/ 3512509 w 3693484"/>
                <a:gd name="connsiteY6-6988" fmla="*/ 1301960 h 6845510"/>
                <a:gd name="connsiteX7-6989" fmla="*/ 3298197 w 3693484"/>
                <a:gd name="connsiteY7-6990" fmla="*/ 1178135 h 6845510"/>
                <a:gd name="connsiteX8-6991" fmla="*/ 2607634 w 3693484"/>
                <a:gd name="connsiteY8-6992" fmla="*/ 1878222 h 6845510"/>
                <a:gd name="connsiteX9-6993" fmla="*/ 2531434 w 3693484"/>
                <a:gd name="connsiteY9-6994" fmla="*/ 1821072 h 6845510"/>
                <a:gd name="connsiteX10-6995" fmla="*/ 2874334 w 3693484"/>
                <a:gd name="connsiteY10-6996" fmla="*/ 563772 h 6845510"/>
                <a:gd name="connsiteX11-6997" fmla="*/ 2598109 w 3693484"/>
                <a:gd name="connsiteY11-6998" fmla="*/ 397084 h 6845510"/>
                <a:gd name="connsiteX12-6999" fmla="*/ 2207584 w 3693484"/>
                <a:gd name="connsiteY12-7000" fmla="*/ 1659147 h 6845510"/>
                <a:gd name="connsiteX13-7001" fmla="*/ 2131384 w 3693484"/>
                <a:gd name="connsiteY13-7002" fmla="*/ 1597235 h 6845510"/>
                <a:gd name="connsiteX14-7003" fmla="*/ 2193297 w 3693484"/>
                <a:gd name="connsiteY14-7004" fmla="*/ 154197 h 6845510"/>
                <a:gd name="connsiteX15-7005" fmla="*/ 1878971 w 3693484"/>
                <a:gd name="connsiteY15-7006" fmla="*/ 163723 h 6845510"/>
                <a:gd name="connsiteX16-7007" fmla="*/ 1798009 w 3693484"/>
                <a:gd name="connsiteY16-7008" fmla="*/ 1554373 h 6845510"/>
                <a:gd name="connsiteX17-7009" fmla="*/ 1674184 w 3693484"/>
                <a:gd name="connsiteY17-7010" fmla="*/ 1559134 h 6845510"/>
                <a:gd name="connsiteX18-7011" fmla="*/ 1593221 w 3693484"/>
                <a:gd name="connsiteY18-7012" fmla="*/ 378035 h 6845510"/>
                <a:gd name="connsiteX19-7013" fmla="*/ 1307472 w 3693484"/>
                <a:gd name="connsiteY19-7014" fmla="*/ 368510 h 6845510"/>
                <a:gd name="connsiteX20-7015" fmla="*/ 1312234 w 3693484"/>
                <a:gd name="connsiteY20-7016" fmla="*/ 1635335 h 6845510"/>
                <a:gd name="connsiteX21-7017" fmla="*/ 1259846 w 3693484"/>
                <a:gd name="connsiteY21-7018" fmla="*/ 2025860 h 6845510"/>
                <a:gd name="connsiteX22-7019" fmla="*/ 902659 w 3693484"/>
                <a:gd name="connsiteY22-7020" fmla="*/ 2302085 h 6845510"/>
                <a:gd name="connsiteX23-7021" fmla="*/ 207334 w 3693484"/>
                <a:gd name="connsiteY23-7022" fmla="*/ 1787735 h 6845510"/>
                <a:gd name="connsiteX24-7023" fmla="*/ 173996 w 3693484"/>
                <a:gd name="connsiteY24-7024" fmla="*/ 2092535 h 6845510"/>
                <a:gd name="connsiteX25-7025" fmla="*/ 745496 w 3693484"/>
                <a:gd name="connsiteY25-7026" fmla="*/ 2806910 h 6845510"/>
                <a:gd name="connsiteX26-7027" fmla="*/ 1440822 w 3693484"/>
                <a:gd name="connsiteY26-7028" fmla="*/ 3583198 h 6845510"/>
                <a:gd name="connsiteX27-7029" fmla="*/ 1617034 w 3693484"/>
                <a:gd name="connsiteY27-7030" fmla="*/ 4107073 h 6845510"/>
                <a:gd name="connsiteX28-7031" fmla="*/ 1969459 w 3693484"/>
                <a:gd name="connsiteY28-7032" fmla="*/ 6845510 h 6845510"/>
                <a:gd name="connsiteX0-7033" fmla="*/ 1969459 w 3693484"/>
                <a:gd name="connsiteY0-7034" fmla="*/ 6845510 h 6845510"/>
                <a:gd name="connsiteX1-7035" fmla="*/ 3693484 w 3693484"/>
                <a:gd name="connsiteY1-7036" fmla="*/ 6835985 h 6845510"/>
                <a:gd name="connsiteX2-7037" fmla="*/ 2655259 w 3693484"/>
                <a:gd name="connsiteY2-7038" fmla="*/ 3878472 h 6845510"/>
                <a:gd name="connsiteX3-7039" fmla="*/ 2517146 w 3693484"/>
                <a:gd name="connsiteY3-7040" fmla="*/ 3345073 h 6845510"/>
                <a:gd name="connsiteX4-7041" fmla="*/ 2755270 w 3693484"/>
                <a:gd name="connsiteY4-7042" fmla="*/ 2811673 h 6845510"/>
                <a:gd name="connsiteX5-7043" fmla="*/ 2864809 w 3693484"/>
                <a:gd name="connsiteY5-7044" fmla="*/ 2192548 h 6845510"/>
                <a:gd name="connsiteX6-7045" fmla="*/ 3512509 w 3693484"/>
                <a:gd name="connsiteY6-7046" fmla="*/ 1301960 h 6845510"/>
                <a:gd name="connsiteX7-7047" fmla="*/ 3298197 w 3693484"/>
                <a:gd name="connsiteY7-7048" fmla="*/ 1178135 h 6845510"/>
                <a:gd name="connsiteX8-7049" fmla="*/ 2607634 w 3693484"/>
                <a:gd name="connsiteY8-7050" fmla="*/ 1878222 h 6845510"/>
                <a:gd name="connsiteX9-7051" fmla="*/ 2531434 w 3693484"/>
                <a:gd name="connsiteY9-7052" fmla="*/ 1821072 h 6845510"/>
                <a:gd name="connsiteX10-7053" fmla="*/ 2874334 w 3693484"/>
                <a:gd name="connsiteY10-7054" fmla="*/ 563772 h 6845510"/>
                <a:gd name="connsiteX11-7055" fmla="*/ 2598109 w 3693484"/>
                <a:gd name="connsiteY11-7056" fmla="*/ 397084 h 6845510"/>
                <a:gd name="connsiteX12-7057" fmla="*/ 2207584 w 3693484"/>
                <a:gd name="connsiteY12-7058" fmla="*/ 1659147 h 6845510"/>
                <a:gd name="connsiteX13-7059" fmla="*/ 2131384 w 3693484"/>
                <a:gd name="connsiteY13-7060" fmla="*/ 1597235 h 6845510"/>
                <a:gd name="connsiteX14-7061" fmla="*/ 2193297 w 3693484"/>
                <a:gd name="connsiteY14-7062" fmla="*/ 154197 h 6845510"/>
                <a:gd name="connsiteX15-7063" fmla="*/ 1878971 w 3693484"/>
                <a:gd name="connsiteY15-7064" fmla="*/ 163723 h 6845510"/>
                <a:gd name="connsiteX16-7065" fmla="*/ 1798009 w 3693484"/>
                <a:gd name="connsiteY16-7066" fmla="*/ 1554373 h 6845510"/>
                <a:gd name="connsiteX17-7067" fmla="*/ 1674184 w 3693484"/>
                <a:gd name="connsiteY17-7068" fmla="*/ 1559134 h 6845510"/>
                <a:gd name="connsiteX18-7069" fmla="*/ 1593221 w 3693484"/>
                <a:gd name="connsiteY18-7070" fmla="*/ 378035 h 6845510"/>
                <a:gd name="connsiteX19-7071" fmla="*/ 1307472 w 3693484"/>
                <a:gd name="connsiteY19-7072" fmla="*/ 368510 h 6845510"/>
                <a:gd name="connsiteX20-7073" fmla="*/ 1312234 w 3693484"/>
                <a:gd name="connsiteY20-7074" fmla="*/ 1635335 h 6845510"/>
                <a:gd name="connsiteX21-7075" fmla="*/ 1259846 w 3693484"/>
                <a:gd name="connsiteY21-7076" fmla="*/ 2025860 h 6845510"/>
                <a:gd name="connsiteX22-7077" fmla="*/ 902659 w 3693484"/>
                <a:gd name="connsiteY22-7078" fmla="*/ 2302085 h 6845510"/>
                <a:gd name="connsiteX23-7079" fmla="*/ 207334 w 3693484"/>
                <a:gd name="connsiteY23-7080" fmla="*/ 1787735 h 6845510"/>
                <a:gd name="connsiteX24-7081" fmla="*/ 173996 w 3693484"/>
                <a:gd name="connsiteY24-7082" fmla="*/ 2092535 h 6845510"/>
                <a:gd name="connsiteX25-7083" fmla="*/ 745496 w 3693484"/>
                <a:gd name="connsiteY25-7084" fmla="*/ 2806910 h 6845510"/>
                <a:gd name="connsiteX26-7085" fmla="*/ 1440822 w 3693484"/>
                <a:gd name="connsiteY26-7086" fmla="*/ 3583198 h 6845510"/>
                <a:gd name="connsiteX27-7087" fmla="*/ 1617034 w 3693484"/>
                <a:gd name="connsiteY27-7088" fmla="*/ 4107073 h 6845510"/>
                <a:gd name="connsiteX28-7089" fmla="*/ 1969459 w 3693484"/>
                <a:gd name="connsiteY28-7090" fmla="*/ 6845510 h 6845510"/>
                <a:gd name="connsiteX0-7091" fmla="*/ 1969459 w 3693484"/>
                <a:gd name="connsiteY0-7092" fmla="*/ 6845510 h 6845510"/>
                <a:gd name="connsiteX1-7093" fmla="*/ 3693484 w 3693484"/>
                <a:gd name="connsiteY1-7094" fmla="*/ 6835985 h 6845510"/>
                <a:gd name="connsiteX2-7095" fmla="*/ 2640971 w 3693484"/>
                <a:gd name="connsiteY2-7096" fmla="*/ 3878472 h 6845510"/>
                <a:gd name="connsiteX3-7097" fmla="*/ 2517146 w 3693484"/>
                <a:gd name="connsiteY3-7098" fmla="*/ 3345073 h 6845510"/>
                <a:gd name="connsiteX4-7099" fmla="*/ 2755270 w 3693484"/>
                <a:gd name="connsiteY4-7100" fmla="*/ 2811673 h 6845510"/>
                <a:gd name="connsiteX5-7101" fmla="*/ 2864809 w 3693484"/>
                <a:gd name="connsiteY5-7102" fmla="*/ 2192548 h 6845510"/>
                <a:gd name="connsiteX6-7103" fmla="*/ 3512509 w 3693484"/>
                <a:gd name="connsiteY6-7104" fmla="*/ 1301960 h 6845510"/>
                <a:gd name="connsiteX7-7105" fmla="*/ 3298197 w 3693484"/>
                <a:gd name="connsiteY7-7106" fmla="*/ 1178135 h 6845510"/>
                <a:gd name="connsiteX8-7107" fmla="*/ 2607634 w 3693484"/>
                <a:gd name="connsiteY8-7108" fmla="*/ 1878222 h 6845510"/>
                <a:gd name="connsiteX9-7109" fmla="*/ 2531434 w 3693484"/>
                <a:gd name="connsiteY9-7110" fmla="*/ 1821072 h 6845510"/>
                <a:gd name="connsiteX10-7111" fmla="*/ 2874334 w 3693484"/>
                <a:gd name="connsiteY10-7112" fmla="*/ 563772 h 6845510"/>
                <a:gd name="connsiteX11-7113" fmla="*/ 2598109 w 3693484"/>
                <a:gd name="connsiteY11-7114" fmla="*/ 397084 h 6845510"/>
                <a:gd name="connsiteX12-7115" fmla="*/ 2207584 w 3693484"/>
                <a:gd name="connsiteY12-7116" fmla="*/ 1659147 h 6845510"/>
                <a:gd name="connsiteX13-7117" fmla="*/ 2131384 w 3693484"/>
                <a:gd name="connsiteY13-7118" fmla="*/ 1597235 h 6845510"/>
                <a:gd name="connsiteX14-7119" fmla="*/ 2193297 w 3693484"/>
                <a:gd name="connsiteY14-7120" fmla="*/ 154197 h 6845510"/>
                <a:gd name="connsiteX15-7121" fmla="*/ 1878971 w 3693484"/>
                <a:gd name="connsiteY15-7122" fmla="*/ 163723 h 6845510"/>
                <a:gd name="connsiteX16-7123" fmla="*/ 1798009 w 3693484"/>
                <a:gd name="connsiteY16-7124" fmla="*/ 1554373 h 6845510"/>
                <a:gd name="connsiteX17-7125" fmla="*/ 1674184 w 3693484"/>
                <a:gd name="connsiteY17-7126" fmla="*/ 1559134 h 6845510"/>
                <a:gd name="connsiteX18-7127" fmla="*/ 1593221 w 3693484"/>
                <a:gd name="connsiteY18-7128" fmla="*/ 378035 h 6845510"/>
                <a:gd name="connsiteX19-7129" fmla="*/ 1307472 w 3693484"/>
                <a:gd name="connsiteY19-7130" fmla="*/ 368510 h 6845510"/>
                <a:gd name="connsiteX20-7131" fmla="*/ 1312234 w 3693484"/>
                <a:gd name="connsiteY20-7132" fmla="*/ 1635335 h 6845510"/>
                <a:gd name="connsiteX21-7133" fmla="*/ 1259846 w 3693484"/>
                <a:gd name="connsiteY21-7134" fmla="*/ 2025860 h 6845510"/>
                <a:gd name="connsiteX22-7135" fmla="*/ 902659 w 3693484"/>
                <a:gd name="connsiteY22-7136" fmla="*/ 2302085 h 6845510"/>
                <a:gd name="connsiteX23-7137" fmla="*/ 207334 w 3693484"/>
                <a:gd name="connsiteY23-7138" fmla="*/ 1787735 h 6845510"/>
                <a:gd name="connsiteX24-7139" fmla="*/ 173996 w 3693484"/>
                <a:gd name="connsiteY24-7140" fmla="*/ 2092535 h 6845510"/>
                <a:gd name="connsiteX25-7141" fmla="*/ 745496 w 3693484"/>
                <a:gd name="connsiteY25-7142" fmla="*/ 2806910 h 6845510"/>
                <a:gd name="connsiteX26-7143" fmla="*/ 1440822 w 3693484"/>
                <a:gd name="connsiteY26-7144" fmla="*/ 3583198 h 6845510"/>
                <a:gd name="connsiteX27-7145" fmla="*/ 1617034 w 3693484"/>
                <a:gd name="connsiteY27-7146" fmla="*/ 4107073 h 6845510"/>
                <a:gd name="connsiteX28-7147" fmla="*/ 1969459 w 3693484"/>
                <a:gd name="connsiteY28-7148" fmla="*/ 6845510 h 6845510"/>
                <a:gd name="connsiteX0-7149" fmla="*/ 1969459 w 3693484"/>
                <a:gd name="connsiteY0-7150" fmla="*/ 6845510 h 6845510"/>
                <a:gd name="connsiteX1-7151" fmla="*/ 3693484 w 3693484"/>
                <a:gd name="connsiteY1-7152" fmla="*/ 6835985 h 6845510"/>
                <a:gd name="connsiteX2-7153" fmla="*/ 2640971 w 3693484"/>
                <a:gd name="connsiteY2-7154" fmla="*/ 3878472 h 6845510"/>
                <a:gd name="connsiteX3-7155" fmla="*/ 2517146 w 3693484"/>
                <a:gd name="connsiteY3-7156" fmla="*/ 3345073 h 6845510"/>
                <a:gd name="connsiteX4-7157" fmla="*/ 2755270 w 3693484"/>
                <a:gd name="connsiteY4-7158" fmla="*/ 2811673 h 6845510"/>
                <a:gd name="connsiteX5-7159" fmla="*/ 2864809 w 3693484"/>
                <a:gd name="connsiteY5-7160" fmla="*/ 2192548 h 6845510"/>
                <a:gd name="connsiteX6-7161" fmla="*/ 3512509 w 3693484"/>
                <a:gd name="connsiteY6-7162" fmla="*/ 1301960 h 6845510"/>
                <a:gd name="connsiteX7-7163" fmla="*/ 3298197 w 3693484"/>
                <a:gd name="connsiteY7-7164" fmla="*/ 1178135 h 6845510"/>
                <a:gd name="connsiteX8-7165" fmla="*/ 2607634 w 3693484"/>
                <a:gd name="connsiteY8-7166" fmla="*/ 1878222 h 6845510"/>
                <a:gd name="connsiteX9-7167" fmla="*/ 2531434 w 3693484"/>
                <a:gd name="connsiteY9-7168" fmla="*/ 1821072 h 6845510"/>
                <a:gd name="connsiteX10-7169" fmla="*/ 2874334 w 3693484"/>
                <a:gd name="connsiteY10-7170" fmla="*/ 563772 h 6845510"/>
                <a:gd name="connsiteX11-7171" fmla="*/ 2598109 w 3693484"/>
                <a:gd name="connsiteY11-7172" fmla="*/ 397084 h 6845510"/>
                <a:gd name="connsiteX12-7173" fmla="*/ 2207584 w 3693484"/>
                <a:gd name="connsiteY12-7174" fmla="*/ 1659147 h 6845510"/>
                <a:gd name="connsiteX13-7175" fmla="*/ 2131384 w 3693484"/>
                <a:gd name="connsiteY13-7176" fmla="*/ 1597235 h 6845510"/>
                <a:gd name="connsiteX14-7177" fmla="*/ 2193297 w 3693484"/>
                <a:gd name="connsiteY14-7178" fmla="*/ 154197 h 6845510"/>
                <a:gd name="connsiteX15-7179" fmla="*/ 1878971 w 3693484"/>
                <a:gd name="connsiteY15-7180" fmla="*/ 163723 h 6845510"/>
                <a:gd name="connsiteX16-7181" fmla="*/ 1798009 w 3693484"/>
                <a:gd name="connsiteY16-7182" fmla="*/ 1554373 h 6845510"/>
                <a:gd name="connsiteX17-7183" fmla="*/ 1674184 w 3693484"/>
                <a:gd name="connsiteY17-7184" fmla="*/ 1559134 h 6845510"/>
                <a:gd name="connsiteX18-7185" fmla="*/ 1593221 w 3693484"/>
                <a:gd name="connsiteY18-7186" fmla="*/ 378035 h 6845510"/>
                <a:gd name="connsiteX19-7187" fmla="*/ 1307472 w 3693484"/>
                <a:gd name="connsiteY19-7188" fmla="*/ 368510 h 6845510"/>
                <a:gd name="connsiteX20-7189" fmla="*/ 1312234 w 3693484"/>
                <a:gd name="connsiteY20-7190" fmla="*/ 1635335 h 6845510"/>
                <a:gd name="connsiteX21-7191" fmla="*/ 1259846 w 3693484"/>
                <a:gd name="connsiteY21-7192" fmla="*/ 2025860 h 6845510"/>
                <a:gd name="connsiteX22-7193" fmla="*/ 902659 w 3693484"/>
                <a:gd name="connsiteY22-7194" fmla="*/ 2302085 h 6845510"/>
                <a:gd name="connsiteX23-7195" fmla="*/ 207334 w 3693484"/>
                <a:gd name="connsiteY23-7196" fmla="*/ 1787735 h 6845510"/>
                <a:gd name="connsiteX24-7197" fmla="*/ 173996 w 3693484"/>
                <a:gd name="connsiteY24-7198" fmla="*/ 2092535 h 6845510"/>
                <a:gd name="connsiteX25-7199" fmla="*/ 745496 w 3693484"/>
                <a:gd name="connsiteY25-7200" fmla="*/ 2806910 h 6845510"/>
                <a:gd name="connsiteX26-7201" fmla="*/ 1440822 w 3693484"/>
                <a:gd name="connsiteY26-7202" fmla="*/ 3583198 h 6845510"/>
                <a:gd name="connsiteX27-7203" fmla="*/ 1617034 w 3693484"/>
                <a:gd name="connsiteY27-7204" fmla="*/ 4107073 h 6845510"/>
                <a:gd name="connsiteX28-7205" fmla="*/ 1969459 w 3693484"/>
                <a:gd name="connsiteY28-7206" fmla="*/ 6845510 h 6845510"/>
                <a:gd name="connsiteX0-7207" fmla="*/ 1969459 w 3693484"/>
                <a:gd name="connsiteY0-7208" fmla="*/ 6845510 h 6845510"/>
                <a:gd name="connsiteX1-7209" fmla="*/ 3693484 w 3693484"/>
                <a:gd name="connsiteY1-7210" fmla="*/ 6835985 h 6845510"/>
                <a:gd name="connsiteX2-7211" fmla="*/ 2640971 w 3693484"/>
                <a:gd name="connsiteY2-7212" fmla="*/ 3878472 h 6845510"/>
                <a:gd name="connsiteX3-7213" fmla="*/ 2517146 w 3693484"/>
                <a:gd name="connsiteY3-7214" fmla="*/ 3345073 h 6845510"/>
                <a:gd name="connsiteX4-7215" fmla="*/ 2755270 w 3693484"/>
                <a:gd name="connsiteY4-7216" fmla="*/ 2811673 h 6845510"/>
                <a:gd name="connsiteX5-7217" fmla="*/ 2864809 w 3693484"/>
                <a:gd name="connsiteY5-7218" fmla="*/ 2192548 h 6845510"/>
                <a:gd name="connsiteX6-7219" fmla="*/ 3512509 w 3693484"/>
                <a:gd name="connsiteY6-7220" fmla="*/ 1301960 h 6845510"/>
                <a:gd name="connsiteX7-7221" fmla="*/ 3298197 w 3693484"/>
                <a:gd name="connsiteY7-7222" fmla="*/ 1178135 h 6845510"/>
                <a:gd name="connsiteX8-7223" fmla="*/ 2607634 w 3693484"/>
                <a:gd name="connsiteY8-7224" fmla="*/ 1878222 h 6845510"/>
                <a:gd name="connsiteX9-7225" fmla="*/ 2531434 w 3693484"/>
                <a:gd name="connsiteY9-7226" fmla="*/ 1821072 h 6845510"/>
                <a:gd name="connsiteX10-7227" fmla="*/ 2874334 w 3693484"/>
                <a:gd name="connsiteY10-7228" fmla="*/ 563772 h 6845510"/>
                <a:gd name="connsiteX11-7229" fmla="*/ 2598109 w 3693484"/>
                <a:gd name="connsiteY11-7230" fmla="*/ 397084 h 6845510"/>
                <a:gd name="connsiteX12-7231" fmla="*/ 2207584 w 3693484"/>
                <a:gd name="connsiteY12-7232" fmla="*/ 1659147 h 6845510"/>
                <a:gd name="connsiteX13-7233" fmla="*/ 2131384 w 3693484"/>
                <a:gd name="connsiteY13-7234" fmla="*/ 1597235 h 6845510"/>
                <a:gd name="connsiteX14-7235" fmla="*/ 2193297 w 3693484"/>
                <a:gd name="connsiteY14-7236" fmla="*/ 154197 h 6845510"/>
                <a:gd name="connsiteX15-7237" fmla="*/ 1878971 w 3693484"/>
                <a:gd name="connsiteY15-7238" fmla="*/ 163723 h 6845510"/>
                <a:gd name="connsiteX16-7239" fmla="*/ 1798009 w 3693484"/>
                <a:gd name="connsiteY16-7240" fmla="*/ 1554373 h 6845510"/>
                <a:gd name="connsiteX17-7241" fmla="*/ 1674184 w 3693484"/>
                <a:gd name="connsiteY17-7242" fmla="*/ 1559134 h 6845510"/>
                <a:gd name="connsiteX18-7243" fmla="*/ 1593221 w 3693484"/>
                <a:gd name="connsiteY18-7244" fmla="*/ 378035 h 6845510"/>
                <a:gd name="connsiteX19-7245" fmla="*/ 1307472 w 3693484"/>
                <a:gd name="connsiteY19-7246" fmla="*/ 368510 h 6845510"/>
                <a:gd name="connsiteX20-7247" fmla="*/ 1312234 w 3693484"/>
                <a:gd name="connsiteY20-7248" fmla="*/ 1635335 h 6845510"/>
                <a:gd name="connsiteX21-7249" fmla="*/ 1259846 w 3693484"/>
                <a:gd name="connsiteY21-7250" fmla="*/ 2025860 h 6845510"/>
                <a:gd name="connsiteX22-7251" fmla="*/ 902659 w 3693484"/>
                <a:gd name="connsiteY22-7252" fmla="*/ 2302085 h 6845510"/>
                <a:gd name="connsiteX23-7253" fmla="*/ 207334 w 3693484"/>
                <a:gd name="connsiteY23-7254" fmla="*/ 1787735 h 6845510"/>
                <a:gd name="connsiteX24-7255" fmla="*/ 173996 w 3693484"/>
                <a:gd name="connsiteY24-7256" fmla="*/ 2092535 h 6845510"/>
                <a:gd name="connsiteX25-7257" fmla="*/ 745496 w 3693484"/>
                <a:gd name="connsiteY25-7258" fmla="*/ 2806910 h 6845510"/>
                <a:gd name="connsiteX26-7259" fmla="*/ 1440822 w 3693484"/>
                <a:gd name="connsiteY26-7260" fmla="*/ 3583198 h 6845510"/>
                <a:gd name="connsiteX27-7261" fmla="*/ 1617034 w 3693484"/>
                <a:gd name="connsiteY27-7262" fmla="*/ 4107073 h 6845510"/>
                <a:gd name="connsiteX28-7263" fmla="*/ 1969459 w 3693484"/>
                <a:gd name="connsiteY28-7264" fmla="*/ 6845510 h 6845510"/>
                <a:gd name="connsiteX0-7265" fmla="*/ 1959934 w 3693484"/>
                <a:gd name="connsiteY0-7266" fmla="*/ 6707398 h 6835985"/>
                <a:gd name="connsiteX1-7267" fmla="*/ 3693484 w 3693484"/>
                <a:gd name="connsiteY1-7268" fmla="*/ 6835985 h 6835985"/>
                <a:gd name="connsiteX2-7269" fmla="*/ 2640971 w 3693484"/>
                <a:gd name="connsiteY2-7270" fmla="*/ 3878472 h 6835985"/>
                <a:gd name="connsiteX3-7271" fmla="*/ 2517146 w 3693484"/>
                <a:gd name="connsiteY3-7272" fmla="*/ 3345073 h 6835985"/>
                <a:gd name="connsiteX4-7273" fmla="*/ 2755270 w 3693484"/>
                <a:gd name="connsiteY4-7274" fmla="*/ 2811673 h 6835985"/>
                <a:gd name="connsiteX5-7275" fmla="*/ 2864809 w 3693484"/>
                <a:gd name="connsiteY5-7276" fmla="*/ 2192548 h 6835985"/>
                <a:gd name="connsiteX6-7277" fmla="*/ 3512509 w 3693484"/>
                <a:gd name="connsiteY6-7278" fmla="*/ 1301960 h 6835985"/>
                <a:gd name="connsiteX7-7279" fmla="*/ 3298197 w 3693484"/>
                <a:gd name="connsiteY7-7280" fmla="*/ 1178135 h 6835985"/>
                <a:gd name="connsiteX8-7281" fmla="*/ 2607634 w 3693484"/>
                <a:gd name="connsiteY8-7282" fmla="*/ 1878222 h 6835985"/>
                <a:gd name="connsiteX9-7283" fmla="*/ 2531434 w 3693484"/>
                <a:gd name="connsiteY9-7284" fmla="*/ 1821072 h 6835985"/>
                <a:gd name="connsiteX10-7285" fmla="*/ 2874334 w 3693484"/>
                <a:gd name="connsiteY10-7286" fmla="*/ 563772 h 6835985"/>
                <a:gd name="connsiteX11-7287" fmla="*/ 2598109 w 3693484"/>
                <a:gd name="connsiteY11-7288" fmla="*/ 397084 h 6835985"/>
                <a:gd name="connsiteX12-7289" fmla="*/ 2207584 w 3693484"/>
                <a:gd name="connsiteY12-7290" fmla="*/ 1659147 h 6835985"/>
                <a:gd name="connsiteX13-7291" fmla="*/ 2131384 w 3693484"/>
                <a:gd name="connsiteY13-7292" fmla="*/ 1597235 h 6835985"/>
                <a:gd name="connsiteX14-7293" fmla="*/ 2193297 w 3693484"/>
                <a:gd name="connsiteY14-7294" fmla="*/ 154197 h 6835985"/>
                <a:gd name="connsiteX15-7295" fmla="*/ 1878971 w 3693484"/>
                <a:gd name="connsiteY15-7296" fmla="*/ 163723 h 6835985"/>
                <a:gd name="connsiteX16-7297" fmla="*/ 1798009 w 3693484"/>
                <a:gd name="connsiteY16-7298" fmla="*/ 1554373 h 6835985"/>
                <a:gd name="connsiteX17-7299" fmla="*/ 1674184 w 3693484"/>
                <a:gd name="connsiteY17-7300" fmla="*/ 1559134 h 6835985"/>
                <a:gd name="connsiteX18-7301" fmla="*/ 1593221 w 3693484"/>
                <a:gd name="connsiteY18-7302" fmla="*/ 378035 h 6835985"/>
                <a:gd name="connsiteX19-7303" fmla="*/ 1307472 w 3693484"/>
                <a:gd name="connsiteY19-7304" fmla="*/ 368510 h 6835985"/>
                <a:gd name="connsiteX20-7305" fmla="*/ 1312234 w 3693484"/>
                <a:gd name="connsiteY20-7306" fmla="*/ 1635335 h 6835985"/>
                <a:gd name="connsiteX21-7307" fmla="*/ 1259846 w 3693484"/>
                <a:gd name="connsiteY21-7308" fmla="*/ 2025860 h 6835985"/>
                <a:gd name="connsiteX22-7309" fmla="*/ 902659 w 3693484"/>
                <a:gd name="connsiteY22-7310" fmla="*/ 2302085 h 6835985"/>
                <a:gd name="connsiteX23-7311" fmla="*/ 207334 w 3693484"/>
                <a:gd name="connsiteY23-7312" fmla="*/ 1787735 h 6835985"/>
                <a:gd name="connsiteX24-7313" fmla="*/ 173996 w 3693484"/>
                <a:gd name="connsiteY24-7314" fmla="*/ 2092535 h 6835985"/>
                <a:gd name="connsiteX25-7315" fmla="*/ 745496 w 3693484"/>
                <a:gd name="connsiteY25-7316" fmla="*/ 2806910 h 6835985"/>
                <a:gd name="connsiteX26-7317" fmla="*/ 1440822 w 3693484"/>
                <a:gd name="connsiteY26-7318" fmla="*/ 3583198 h 6835985"/>
                <a:gd name="connsiteX27-7319" fmla="*/ 1617034 w 3693484"/>
                <a:gd name="connsiteY27-7320" fmla="*/ 4107073 h 6835985"/>
                <a:gd name="connsiteX28-7321" fmla="*/ 1959934 w 3693484"/>
                <a:gd name="connsiteY28-7322" fmla="*/ 6707398 h 6835985"/>
                <a:gd name="connsiteX0-7323" fmla="*/ 1959934 w 3664909"/>
                <a:gd name="connsiteY0-7324" fmla="*/ 6707398 h 6712160"/>
                <a:gd name="connsiteX1-7325" fmla="*/ 3664909 w 3664909"/>
                <a:gd name="connsiteY1-7326" fmla="*/ 6712160 h 6712160"/>
                <a:gd name="connsiteX2-7327" fmla="*/ 2640971 w 3664909"/>
                <a:gd name="connsiteY2-7328" fmla="*/ 3878472 h 6712160"/>
                <a:gd name="connsiteX3-7329" fmla="*/ 2517146 w 3664909"/>
                <a:gd name="connsiteY3-7330" fmla="*/ 3345073 h 6712160"/>
                <a:gd name="connsiteX4-7331" fmla="*/ 2755270 w 3664909"/>
                <a:gd name="connsiteY4-7332" fmla="*/ 2811673 h 6712160"/>
                <a:gd name="connsiteX5-7333" fmla="*/ 2864809 w 3664909"/>
                <a:gd name="connsiteY5-7334" fmla="*/ 2192548 h 6712160"/>
                <a:gd name="connsiteX6-7335" fmla="*/ 3512509 w 3664909"/>
                <a:gd name="connsiteY6-7336" fmla="*/ 1301960 h 6712160"/>
                <a:gd name="connsiteX7-7337" fmla="*/ 3298197 w 3664909"/>
                <a:gd name="connsiteY7-7338" fmla="*/ 1178135 h 6712160"/>
                <a:gd name="connsiteX8-7339" fmla="*/ 2607634 w 3664909"/>
                <a:gd name="connsiteY8-7340" fmla="*/ 1878222 h 6712160"/>
                <a:gd name="connsiteX9-7341" fmla="*/ 2531434 w 3664909"/>
                <a:gd name="connsiteY9-7342" fmla="*/ 1821072 h 6712160"/>
                <a:gd name="connsiteX10-7343" fmla="*/ 2874334 w 3664909"/>
                <a:gd name="connsiteY10-7344" fmla="*/ 563772 h 6712160"/>
                <a:gd name="connsiteX11-7345" fmla="*/ 2598109 w 3664909"/>
                <a:gd name="connsiteY11-7346" fmla="*/ 397084 h 6712160"/>
                <a:gd name="connsiteX12-7347" fmla="*/ 2207584 w 3664909"/>
                <a:gd name="connsiteY12-7348" fmla="*/ 1659147 h 6712160"/>
                <a:gd name="connsiteX13-7349" fmla="*/ 2131384 w 3664909"/>
                <a:gd name="connsiteY13-7350" fmla="*/ 1597235 h 6712160"/>
                <a:gd name="connsiteX14-7351" fmla="*/ 2193297 w 3664909"/>
                <a:gd name="connsiteY14-7352" fmla="*/ 154197 h 6712160"/>
                <a:gd name="connsiteX15-7353" fmla="*/ 1878971 w 3664909"/>
                <a:gd name="connsiteY15-7354" fmla="*/ 163723 h 6712160"/>
                <a:gd name="connsiteX16-7355" fmla="*/ 1798009 w 3664909"/>
                <a:gd name="connsiteY16-7356" fmla="*/ 1554373 h 6712160"/>
                <a:gd name="connsiteX17-7357" fmla="*/ 1674184 w 3664909"/>
                <a:gd name="connsiteY17-7358" fmla="*/ 1559134 h 6712160"/>
                <a:gd name="connsiteX18-7359" fmla="*/ 1593221 w 3664909"/>
                <a:gd name="connsiteY18-7360" fmla="*/ 378035 h 6712160"/>
                <a:gd name="connsiteX19-7361" fmla="*/ 1307472 w 3664909"/>
                <a:gd name="connsiteY19-7362" fmla="*/ 368510 h 6712160"/>
                <a:gd name="connsiteX20-7363" fmla="*/ 1312234 w 3664909"/>
                <a:gd name="connsiteY20-7364" fmla="*/ 1635335 h 6712160"/>
                <a:gd name="connsiteX21-7365" fmla="*/ 1259846 w 3664909"/>
                <a:gd name="connsiteY21-7366" fmla="*/ 2025860 h 6712160"/>
                <a:gd name="connsiteX22-7367" fmla="*/ 902659 w 3664909"/>
                <a:gd name="connsiteY22-7368" fmla="*/ 2302085 h 6712160"/>
                <a:gd name="connsiteX23-7369" fmla="*/ 207334 w 3664909"/>
                <a:gd name="connsiteY23-7370" fmla="*/ 1787735 h 6712160"/>
                <a:gd name="connsiteX24-7371" fmla="*/ 173996 w 3664909"/>
                <a:gd name="connsiteY24-7372" fmla="*/ 2092535 h 6712160"/>
                <a:gd name="connsiteX25-7373" fmla="*/ 745496 w 3664909"/>
                <a:gd name="connsiteY25-7374" fmla="*/ 2806910 h 6712160"/>
                <a:gd name="connsiteX26-7375" fmla="*/ 1440822 w 3664909"/>
                <a:gd name="connsiteY26-7376" fmla="*/ 3583198 h 6712160"/>
                <a:gd name="connsiteX27-7377" fmla="*/ 1617034 w 3664909"/>
                <a:gd name="connsiteY27-7378" fmla="*/ 4107073 h 6712160"/>
                <a:gd name="connsiteX28-7379" fmla="*/ 1959934 w 3664909"/>
                <a:gd name="connsiteY28-7380" fmla="*/ 6707398 h 6712160"/>
                <a:gd name="connsiteX0-7381" fmla="*/ 1959934 w 3650621"/>
                <a:gd name="connsiteY0-7382" fmla="*/ 6707398 h 6707398"/>
                <a:gd name="connsiteX1-7383" fmla="*/ 3650621 w 3650621"/>
                <a:gd name="connsiteY1-7384" fmla="*/ 6702635 h 6707398"/>
                <a:gd name="connsiteX2-7385" fmla="*/ 2640971 w 3650621"/>
                <a:gd name="connsiteY2-7386" fmla="*/ 3878472 h 6707398"/>
                <a:gd name="connsiteX3-7387" fmla="*/ 2517146 w 3650621"/>
                <a:gd name="connsiteY3-7388" fmla="*/ 3345073 h 6707398"/>
                <a:gd name="connsiteX4-7389" fmla="*/ 2755270 w 3650621"/>
                <a:gd name="connsiteY4-7390" fmla="*/ 2811673 h 6707398"/>
                <a:gd name="connsiteX5-7391" fmla="*/ 2864809 w 3650621"/>
                <a:gd name="connsiteY5-7392" fmla="*/ 2192548 h 6707398"/>
                <a:gd name="connsiteX6-7393" fmla="*/ 3512509 w 3650621"/>
                <a:gd name="connsiteY6-7394" fmla="*/ 1301960 h 6707398"/>
                <a:gd name="connsiteX7-7395" fmla="*/ 3298197 w 3650621"/>
                <a:gd name="connsiteY7-7396" fmla="*/ 1178135 h 6707398"/>
                <a:gd name="connsiteX8-7397" fmla="*/ 2607634 w 3650621"/>
                <a:gd name="connsiteY8-7398" fmla="*/ 1878222 h 6707398"/>
                <a:gd name="connsiteX9-7399" fmla="*/ 2531434 w 3650621"/>
                <a:gd name="connsiteY9-7400" fmla="*/ 1821072 h 6707398"/>
                <a:gd name="connsiteX10-7401" fmla="*/ 2874334 w 3650621"/>
                <a:gd name="connsiteY10-7402" fmla="*/ 563772 h 6707398"/>
                <a:gd name="connsiteX11-7403" fmla="*/ 2598109 w 3650621"/>
                <a:gd name="connsiteY11-7404" fmla="*/ 397084 h 6707398"/>
                <a:gd name="connsiteX12-7405" fmla="*/ 2207584 w 3650621"/>
                <a:gd name="connsiteY12-7406" fmla="*/ 1659147 h 6707398"/>
                <a:gd name="connsiteX13-7407" fmla="*/ 2131384 w 3650621"/>
                <a:gd name="connsiteY13-7408" fmla="*/ 1597235 h 6707398"/>
                <a:gd name="connsiteX14-7409" fmla="*/ 2193297 w 3650621"/>
                <a:gd name="connsiteY14-7410" fmla="*/ 154197 h 6707398"/>
                <a:gd name="connsiteX15-7411" fmla="*/ 1878971 w 3650621"/>
                <a:gd name="connsiteY15-7412" fmla="*/ 163723 h 6707398"/>
                <a:gd name="connsiteX16-7413" fmla="*/ 1798009 w 3650621"/>
                <a:gd name="connsiteY16-7414" fmla="*/ 1554373 h 6707398"/>
                <a:gd name="connsiteX17-7415" fmla="*/ 1674184 w 3650621"/>
                <a:gd name="connsiteY17-7416" fmla="*/ 1559134 h 6707398"/>
                <a:gd name="connsiteX18-7417" fmla="*/ 1593221 w 3650621"/>
                <a:gd name="connsiteY18-7418" fmla="*/ 378035 h 6707398"/>
                <a:gd name="connsiteX19-7419" fmla="*/ 1307472 w 3650621"/>
                <a:gd name="connsiteY19-7420" fmla="*/ 368510 h 6707398"/>
                <a:gd name="connsiteX20-7421" fmla="*/ 1312234 w 3650621"/>
                <a:gd name="connsiteY20-7422" fmla="*/ 1635335 h 6707398"/>
                <a:gd name="connsiteX21-7423" fmla="*/ 1259846 w 3650621"/>
                <a:gd name="connsiteY21-7424" fmla="*/ 2025860 h 6707398"/>
                <a:gd name="connsiteX22-7425" fmla="*/ 902659 w 3650621"/>
                <a:gd name="connsiteY22-7426" fmla="*/ 2302085 h 6707398"/>
                <a:gd name="connsiteX23-7427" fmla="*/ 207334 w 3650621"/>
                <a:gd name="connsiteY23-7428" fmla="*/ 1787735 h 6707398"/>
                <a:gd name="connsiteX24-7429" fmla="*/ 173996 w 3650621"/>
                <a:gd name="connsiteY24-7430" fmla="*/ 2092535 h 6707398"/>
                <a:gd name="connsiteX25-7431" fmla="*/ 745496 w 3650621"/>
                <a:gd name="connsiteY25-7432" fmla="*/ 2806910 h 6707398"/>
                <a:gd name="connsiteX26-7433" fmla="*/ 1440822 w 3650621"/>
                <a:gd name="connsiteY26-7434" fmla="*/ 3583198 h 6707398"/>
                <a:gd name="connsiteX27-7435" fmla="*/ 1617034 w 3650621"/>
                <a:gd name="connsiteY27-7436" fmla="*/ 4107073 h 6707398"/>
                <a:gd name="connsiteX28-7437" fmla="*/ 1959934 w 3650621"/>
                <a:gd name="connsiteY28-7438" fmla="*/ 6707398 h 6707398"/>
                <a:gd name="connsiteX0-7439" fmla="*/ 1959934 w 3650621"/>
                <a:gd name="connsiteY0-7440" fmla="*/ 6707398 h 6707398"/>
                <a:gd name="connsiteX1-7441" fmla="*/ 3650621 w 3650621"/>
                <a:gd name="connsiteY1-7442" fmla="*/ 6702635 h 6707398"/>
                <a:gd name="connsiteX2-7443" fmla="*/ 2640971 w 3650621"/>
                <a:gd name="connsiteY2-7444" fmla="*/ 3878472 h 6707398"/>
                <a:gd name="connsiteX3-7445" fmla="*/ 2539547 w 3650621"/>
                <a:gd name="connsiteY3-7446" fmla="*/ 3373073 h 6707398"/>
                <a:gd name="connsiteX4-7447" fmla="*/ 2755270 w 3650621"/>
                <a:gd name="connsiteY4-7448" fmla="*/ 2811673 h 6707398"/>
                <a:gd name="connsiteX5-7449" fmla="*/ 2864809 w 3650621"/>
                <a:gd name="connsiteY5-7450" fmla="*/ 2192548 h 6707398"/>
                <a:gd name="connsiteX6-7451" fmla="*/ 3512509 w 3650621"/>
                <a:gd name="connsiteY6-7452" fmla="*/ 1301960 h 6707398"/>
                <a:gd name="connsiteX7-7453" fmla="*/ 3298197 w 3650621"/>
                <a:gd name="connsiteY7-7454" fmla="*/ 1178135 h 6707398"/>
                <a:gd name="connsiteX8-7455" fmla="*/ 2607634 w 3650621"/>
                <a:gd name="connsiteY8-7456" fmla="*/ 1878222 h 6707398"/>
                <a:gd name="connsiteX9-7457" fmla="*/ 2531434 w 3650621"/>
                <a:gd name="connsiteY9-7458" fmla="*/ 1821072 h 6707398"/>
                <a:gd name="connsiteX10-7459" fmla="*/ 2874334 w 3650621"/>
                <a:gd name="connsiteY10-7460" fmla="*/ 563772 h 6707398"/>
                <a:gd name="connsiteX11-7461" fmla="*/ 2598109 w 3650621"/>
                <a:gd name="connsiteY11-7462" fmla="*/ 397084 h 6707398"/>
                <a:gd name="connsiteX12-7463" fmla="*/ 2207584 w 3650621"/>
                <a:gd name="connsiteY12-7464" fmla="*/ 1659147 h 6707398"/>
                <a:gd name="connsiteX13-7465" fmla="*/ 2131384 w 3650621"/>
                <a:gd name="connsiteY13-7466" fmla="*/ 1597235 h 6707398"/>
                <a:gd name="connsiteX14-7467" fmla="*/ 2193297 w 3650621"/>
                <a:gd name="connsiteY14-7468" fmla="*/ 154197 h 6707398"/>
                <a:gd name="connsiteX15-7469" fmla="*/ 1878971 w 3650621"/>
                <a:gd name="connsiteY15-7470" fmla="*/ 163723 h 6707398"/>
                <a:gd name="connsiteX16-7471" fmla="*/ 1798009 w 3650621"/>
                <a:gd name="connsiteY16-7472" fmla="*/ 1554373 h 6707398"/>
                <a:gd name="connsiteX17-7473" fmla="*/ 1674184 w 3650621"/>
                <a:gd name="connsiteY17-7474" fmla="*/ 1559134 h 6707398"/>
                <a:gd name="connsiteX18-7475" fmla="*/ 1593221 w 3650621"/>
                <a:gd name="connsiteY18-7476" fmla="*/ 378035 h 6707398"/>
                <a:gd name="connsiteX19-7477" fmla="*/ 1307472 w 3650621"/>
                <a:gd name="connsiteY19-7478" fmla="*/ 368510 h 6707398"/>
                <a:gd name="connsiteX20-7479" fmla="*/ 1312234 w 3650621"/>
                <a:gd name="connsiteY20-7480" fmla="*/ 1635335 h 6707398"/>
                <a:gd name="connsiteX21-7481" fmla="*/ 1259846 w 3650621"/>
                <a:gd name="connsiteY21-7482" fmla="*/ 2025860 h 6707398"/>
                <a:gd name="connsiteX22-7483" fmla="*/ 902659 w 3650621"/>
                <a:gd name="connsiteY22-7484" fmla="*/ 2302085 h 6707398"/>
                <a:gd name="connsiteX23-7485" fmla="*/ 207334 w 3650621"/>
                <a:gd name="connsiteY23-7486" fmla="*/ 1787735 h 6707398"/>
                <a:gd name="connsiteX24-7487" fmla="*/ 173996 w 3650621"/>
                <a:gd name="connsiteY24-7488" fmla="*/ 2092535 h 6707398"/>
                <a:gd name="connsiteX25-7489" fmla="*/ 745496 w 3650621"/>
                <a:gd name="connsiteY25-7490" fmla="*/ 2806910 h 6707398"/>
                <a:gd name="connsiteX26-7491" fmla="*/ 1440822 w 3650621"/>
                <a:gd name="connsiteY26-7492" fmla="*/ 3583198 h 6707398"/>
                <a:gd name="connsiteX27-7493" fmla="*/ 1617034 w 3650621"/>
                <a:gd name="connsiteY27-7494" fmla="*/ 4107073 h 6707398"/>
                <a:gd name="connsiteX28-7495" fmla="*/ 1959934 w 3650621"/>
                <a:gd name="connsiteY28-7496" fmla="*/ 6707398 h 6707398"/>
                <a:gd name="connsiteX0-7497" fmla="*/ 1959934 w 3650621"/>
                <a:gd name="connsiteY0-7498" fmla="*/ 6707398 h 6707398"/>
                <a:gd name="connsiteX1-7499" fmla="*/ 3650621 w 3650621"/>
                <a:gd name="connsiteY1-7500" fmla="*/ 6702635 h 6707398"/>
                <a:gd name="connsiteX2-7501" fmla="*/ 2640971 w 3650621"/>
                <a:gd name="connsiteY2-7502" fmla="*/ 3878472 h 6707398"/>
                <a:gd name="connsiteX3-7503" fmla="*/ 2539547 w 3650621"/>
                <a:gd name="connsiteY3-7504" fmla="*/ 3373073 h 6707398"/>
                <a:gd name="connsiteX4-7505" fmla="*/ 2755270 w 3650621"/>
                <a:gd name="connsiteY4-7506" fmla="*/ 2811673 h 6707398"/>
                <a:gd name="connsiteX5-7507" fmla="*/ 2864809 w 3650621"/>
                <a:gd name="connsiteY5-7508" fmla="*/ 2192548 h 6707398"/>
                <a:gd name="connsiteX6-7509" fmla="*/ 3512509 w 3650621"/>
                <a:gd name="connsiteY6-7510" fmla="*/ 1301960 h 6707398"/>
                <a:gd name="connsiteX7-7511" fmla="*/ 3298197 w 3650621"/>
                <a:gd name="connsiteY7-7512" fmla="*/ 1178135 h 6707398"/>
                <a:gd name="connsiteX8-7513" fmla="*/ 2607634 w 3650621"/>
                <a:gd name="connsiteY8-7514" fmla="*/ 1878222 h 6707398"/>
                <a:gd name="connsiteX9-7515" fmla="*/ 2531434 w 3650621"/>
                <a:gd name="connsiteY9-7516" fmla="*/ 1821072 h 6707398"/>
                <a:gd name="connsiteX10-7517" fmla="*/ 2874334 w 3650621"/>
                <a:gd name="connsiteY10-7518" fmla="*/ 563772 h 6707398"/>
                <a:gd name="connsiteX11-7519" fmla="*/ 2598109 w 3650621"/>
                <a:gd name="connsiteY11-7520" fmla="*/ 397084 h 6707398"/>
                <a:gd name="connsiteX12-7521" fmla="*/ 2207584 w 3650621"/>
                <a:gd name="connsiteY12-7522" fmla="*/ 1659147 h 6707398"/>
                <a:gd name="connsiteX13-7523" fmla="*/ 2131384 w 3650621"/>
                <a:gd name="connsiteY13-7524" fmla="*/ 1597235 h 6707398"/>
                <a:gd name="connsiteX14-7525" fmla="*/ 2193297 w 3650621"/>
                <a:gd name="connsiteY14-7526" fmla="*/ 154197 h 6707398"/>
                <a:gd name="connsiteX15-7527" fmla="*/ 1878971 w 3650621"/>
                <a:gd name="connsiteY15-7528" fmla="*/ 163723 h 6707398"/>
                <a:gd name="connsiteX16-7529" fmla="*/ 1798009 w 3650621"/>
                <a:gd name="connsiteY16-7530" fmla="*/ 1554373 h 6707398"/>
                <a:gd name="connsiteX17-7531" fmla="*/ 1674184 w 3650621"/>
                <a:gd name="connsiteY17-7532" fmla="*/ 1559134 h 6707398"/>
                <a:gd name="connsiteX18-7533" fmla="*/ 1593221 w 3650621"/>
                <a:gd name="connsiteY18-7534" fmla="*/ 378035 h 6707398"/>
                <a:gd name="connsiteX19-7535" fmla="*/ 1307472 w 3650621"/>
                <a:gd name="connsiteY19-7536" fmla="*/ 368510 h 6707398"/>
                <a:gd name="connsiteX20-7537" fmla="*/ 1312234 w 3650621"/>
                <a:gd name="connsiteY20-7538" fmla="*/ 1635335 h 6707398"/>
                <a:gd name="connsiteX21-7539" fmla="*/ 1259846 w 3650621"/>
                <a:gd name="connsiteY21-7540" fmla="*/ 2025860 h 6707398"/>
                <a:gd name="connsiteX22-7541" fmla="*/ 902659 w 3650621"/>
                <a:gd name="connsiteY22-7542" fmla="*/ 2302085 h 6707398"/>
                <a:gd name="connsiteX23-7543" fmla="*/ 207334 w 3650621"/>
                <a:gd name="connsiteY23-7544" fmla="*/ 1787735 h 6707398"/>
                <a:gd name="connsiteX24-7545" fmla="*/ 173996 w 3650621"/>
                <a:gd name="connsiteY24-7546" fmla="*/ 2092535 h 6707398"/>
                <a:gd name="connsiteX25-7547" fmla="*/ 745496 w 3650621"/>
                <a:gd name="connsiteY25-7548" fmla="*/ 2806910 h 6707398"/>
                <a:gd name="connsiteX26-7549" fmla="*/ 1440822 w 3650621"/>
                <a:gd name="connsiteY26-7550" fmla="*/ 3583198 h 6707398"/>
                <a:gd name="connsiteX27-7551" fmla="*/ 1617034 w 3650621"/>
                <a:gd name="connsiteY27-7552" fmla="*/ 4107073 h 6707398"/>
                <a:gd name="connsiteX28-7553" fmla="*/ 1959934 w 3650621"/>
                <a:gd name="connsiteY28-7554" fmla="*/ 6707398 h 6707398"/>
                <a:gd name="connsiteX0-7555" fmla="*/ 1959934 w 3650621"/>
                <a:gd name="connsiteY0-7556" fmla="*/ 6707398 h 6707398"/>
                <a:gd name="connsiteX1-7557" fmla="*/ 3650621 w 3650621"/>
                <a:gd name="connsiteY1-7558" fmla="*/ 6702635 h 6707398"/>
                <a:gd name="connsiteX2-7559" fmla="*/ 2640971 w 3650621"/>
                <a:gd name="connsiteY2-7560" fmla="*/ 3878472 h 6707398"/>
                <a:gd name="connsiteX3-7561" fmla="*/ 2539547 w 3650621"/>
                <a:gd name="connsiteY3-7562" fmla="*/ 3373073 h 6707398"/>
                <a:gd name="connsiteX4-7563" fmla="*/ 2755270 w 3650621"/>
                <a:gd name="connsiteY4-7564" fmla="*/ 2811673 h 6707398"/>
                <a:gd name="connsiteX5-7565" fmla="*/ 2864809 w 3650621"/>
                <a:gd name="connsiteY5-7566" fmla="*/ 2192548 h 6707398"/>
                <a:gd name="connsiteX6-7567" fmla="*/ 3512509 w 3650621"/>
                <a:gd name="connsiteY6-7568" fmla="*/ 1301960 h 6707398"/>
                <a:gd name="connsiteX7-7569" fmla="*/ 3298197 w 3650621"/>
                <a:gd name="connsiteY7-7570" fmla="*/ 1178135 h 6707398"/>
                <a:gd name="connsiteX8-7571" fmla="*/ 2607634 w 3650621"/>
                <a:gd name="connsiteY8-7572" fmla="*/ 1878222 h 6707398"/>
                <a:gd name="connsiteX9-7573" fmla="*/ 2531434 w 3650621"/>
                <a:gd name="connsiteY9-7574" fmla="*/ 1821072 h 6707398"/>
                <a:gd name="connsiteX10-7575" fmla="*/ 2874334 w 3650621"/>
                <a:gd name="connsiteY10-7576" fmla="*/ 563772 h 6707398"/>
                <a:gd name="connsiteX11-7577" fmla="*/ 2598109 w 3650621"/>
                <a:gd name="connsiteY11-7578" fmla="*/ 397084 h 6707398"/>
                <a:gd name="connsiteX12-7579" fmla="*/ 2207584 w 3650621"/>
                <a:gd name="connsiteY12-7580" fmla="*/ 1659147 h 6707398"/>
                <a:gd name="connsiteX13-7581" fmla="*/ 2131384 w 3650621"/>
                <a:gd name="connsiteY13-7582" fmla="*/ 1597235 h 6707398"/>
                <a:gd name="connsiteX14-7583" fmla="*/ 2193297 w 3650621"/>
                <a:gd name="connsiteY14-7584" fmla="*/ 154197 h 6707398"/>
                <a:gd name="connsiteX15-7585" fmla="*/ 1878971 w 3650621"/>
                <a:gd name="connsiteY15-7586" fmla="*/ 163723 h 6707398"/>
                <a:gd name="connsiteX16-7587" fmla="*/ 1798009 w 3650621"/>
                <a:gd name="connsiteY16-7588" fmla="*/ 1554373 h 6707398"/>
                <a:gd name="connsiteX17-7589" fmla="*/ 1674184 w 3650621"/>
                <a:gd name="connsiteY17-7590" fmla="*/ 1559134 h 6707398"/>
                <a:gd name="connsiteX18-7591" fmla="*/ 1593221 w 3650621"/>
                <a:gd name="connsiteY18-7592" fmla="*/ 378035 h 6707398"/>
                <a:gd name="connsiteX19-7593" fmla="*/ 1307472 w 3650621"/>
                <a:gd name="connsiteY19-7594" fmla="*/ 368510 h 6707398"/>
                <a:gd name="connsiteX20-7595" fmla="*/ 1312234 w 3650621"/>
                <a:gd name="connsiteY20-7596" fmla="*/ 1635335 h 6707398"/>
                <a:gd name="connsiteX21-7597" fmla="*/ 1259846 w 3650621"/>
                <a:gd name="connsiteY21-7598" fmla="*/ 2025860 h 6707398"/>
                <a:gd name="connsiteX22-7599" fmla="*/ 902659 w 3650621"/>
                <a:gd name="connsiteY22-7600" fmla="*/ 2302085 h 6707398"/>
                <a:gd name="connsiteX23-7601" fmla="*/ 207334 w 3650621"/>
                <a:gd name="connsiteY23-7602" fmla="*/ 1787735 h 6707398"/>
                <a:gd name="connsiteX24-7603" fmla="*/ 173996 w 3650621"/>
                <a:gd name="connsiteY24-7604" fmla="*/ 2092535 h 6707398"/>
                <a:gd name="connsiteX25-7605" fmla="*/ 745496 w 3650621"/>
                <a:gd name="connsiteY25-7606" fmla="*/ 2806910 h 6707398"/>
                <a:gd name="connsiteX26-7607" fmla="*/ 1440822 w 3650621"/>
                <a:gd name="connsiteY26-7608" fmla="*/ 3583198 h 6707398"/>
                <a:gd name="connsiteX27-7609" fmla="*/ 1617034 w 3650621"/>
                <a:gd name="connsiteY27-7610" fmla="*/ 4107073 h 6707398"/>
                <a:gd name="connsiteX28-7611" fmla="*/ 1959934 w 3650621"/>
                <a:gd name="connsiteY28-7612" fmla="*/ 6707398 h 6707398"/>
                <a:gd name="connsiteX0-7613" fmla="*/ 1938429 w 3650621"/>
                <a:gd name="connsiteY0-7614" fmla="*/ 6169762 h 6702638"/>
                <a:gd name="connsiteX1-7615" fmla="*/ 3650621 w 3650621"/>
                <a:gd name="connsiteY1-7616" fmla="*/ 6702635 h 6702638"/>
                <a:gd name="connsiteX2-7617" fmla="*/ 2640971 w 3650621"/>
                <a:gd name="connsiteY2-7618" fmla="*/ 3878472 h 6702638"/>
                <a:gd name="connsiteX3-7619" fmla="*/ 2539547 w 3650621"/>
                <a:gd name="connsiteY3-7620" fmla="*/ 3373073 h 6702638"/>
                <a:gd name="connsiteX4-7621" fmla="*/ 2755270 w 3650621"/>
                <a:gd name="connsiteY4-7622" fmla="*/ 2811673 h 6702638"/>
                <a:gd name="connsiteX5-7623" fmla="*/ 2864809 w 3650621"/>
                <a:gd name="connsiteY5-7624" fmla="*/ 2192548 h 6702638"/>
                <a:gd name="connsiteX6-7625" fmla="*/ 3512509 w 3650621"/>
                <a:gd name="connsiteY6-7626" fmla="*/ 1301960 h 6702638"/>
                <a:gd name="connsiteX7-7627" fmla="*/ 3298197 w 3650621"/>
                <a:gd name="connsiteY7-7628" fmla="*/ 1178135 h 6702638"/>
                <a:gd name="connsiteX8-7629" fmla="*/ 2607634 w 3650621"/>
                <a:gd name="connsiteY8-7630" fmla="*/ 1878222 h 6702638"/>
                <a:gd name="connsiteX9-7631" fmla="*/ 2531434 w 3650621"/>
                <a:gd name="connsiteY9-7632" fmla="*/ 1821072 h 6702638"/>
                <a:gd name="connsiteX10-7633" fmla="*/ 2874334 w 3650621"/>
                <a:gd name="connsiteY10-7634" fmla="*/ 563772 h 6702638"/>
                <a:gd name="connsiteX11-7635" fmla="*/ 2598109 w 3650621"/>
                <a:gd name="connsiteY11-7636" fmla="*/ 397084 h 6702638"/>
                <a:gd name="connsiteX12-7637" fmla="*/ 2207584 w 3650621"/>
                <a:gd name="connsiteY12-7638" fmla="*/ 1659147 h 6702638"/>
                <a:gd name="connsiteX13-7639" fmla="*/ 2131384 w 3650621"/>
                <a:gd name="connsiteY13-7640" fmla="*/ 1597235 h 6702638"/>
                <a:gd name="connsiteX14-7641" fmla="*/ 2193297 w 3650621"/>
                <a:gd name="connsiteY14-7642" fmla="*/ 154197 h 6702638"/>
                <a:gd name="connsiteX15-7643" fmla="*/ 1878971 w 3650621"/>
                <a:gd name="connsiteY15-7644" fmla="*/ 163723 h 6702638"/>
                <a:gd name="connsiteX16-7645" fmla="*/ 1798009 w 3650621"/>
                <a:gd name="connsiteY16-7646" fmla="*/ 1554373 h 6702638"/>
                <a:gd name="connsiteX17-7647" fmla="*/ 1674184 w 3650621"/>
                <a:gd name="connsiteY17-7648" fmla="*/ 1559134 h 6702638"/>
                <a:gd name="connsiteX18-7649" fmla="*/ 1593221 w 3650621"/>
                <a:gd name="connsiteY18-7650" fmla="*/ 378035 h 6702638"/>
                <a:gd name="connsiteX19-7651" fmla="*/ 1307472 w 3650621"/>
                <a:gd name="connsiteY19-7652" fmla="*/ 368510 h 6702638"/>
                <a:gd name="connsiteX20-7653" fmla="*/ 1312234 w 3650621"/>
                <a:gd name="connsiteY20-7654" fmla="*/ 1635335 h 6702638"/>
                <a:gd name="connsiteX21-7655" fmla="*/ 1259846 w 3650621"/>
                <a:gd name="connsiteY21-7656" fmla="*/ 2025860 h 6702638"/>
                <a:gd name="connsiteX22-7657" fmla="*/ 902659 w 3650621"/>
                <a:gd name="connsiteY22-7658" fmla="*/ 2302085 h 6702638"/>
                <a:gd name="connsiteX23-7659" fmla="*/ 207334 w 3650621"/>
                <a:gd name="connsiteY23-7660" fmla="*/ 1787735 h 6702638"/>
                <a:gd name="connsiteX24-7661" fmla="*/ 173996 w 3650621"/>
                <a:gd name="connsiteY24-7662" fmla="*/ 2092535 h 6702638"/>
                <a:gd name="connsiteX25-7663" fmla="*/ 745496 w 3650621"/>
                <a:gd name="connsiteY25-7664" fmla="*/ 2806910 h 6702638"/>
                <a:gd name="connsiteX26-7665" fmla="*/ 1440822 w 3650621"/>
                <a:gd name="connsiteY26-7666" fmla="*/ 3583198 h 6702638"/>
                <a:gd name="connsiteX27-7667" fmla="*/ 1617034 w 3650621"/>
                <a:gd name="connsiteY27-7668" fmla="*/ 4107073 h 6702638"/>
                <a:gd name="connsiteX28-7669" fmla="*/ 1938429 w 3650621"/>
                <a:gd name="connsiteY28-7670" fmla="*/ 6169762 h 6702638"/>
                <a:gd name="connsiteX0-7671" fmla="*/ 1938429 w 3560732"/>
                <a:gd name="connsiteY0-7672" fmla="*/ 6169762 h 6186505"/>
                <a:gd name="connsiteX1-7673" fmla="*/ 3478578 w 3560732"/>
                <a:gd name="connsiteY1-7674" fmla="*/ 6186505 h 6186505"/>
                <a:gd name="connsiteX2-7675" fmla="*/ 2640971 w 3560732"/>
                <a:gd name="connsiteY2-7676" fmla="*/ 3878472 h 6186505"/>
                <a:gd name="connsiteX3-7677" fmla="*/ 2539547 w 3560732"/>
                <a:gd name="connsiteY3-7678" fmla="*/ 3373073 h 6186505"/>
                <a:gd name="connsiteX4-7679" fmla="*/ 2755270 w 3560732"/>
                <a:gd name="connsiteY4-7680" fmla="*/ 2811673 h 6186505"/>
                <a:gd name="connsiteX5-7681" fmla="*/ 2864809 w 3560732"/>
                <a:gd name="connsiteY5-7682" fmla="*/ 2192548 h 6186505"/>
                <a:gd name="connsiteX6-7683" fmla="*/ 3512509 w 3560732"/>
                <a:gd name="connsiteY6-7684" fmla="*/ 1301960 h 6186505"/>
                <a:gd name="connsiteX7-7685" fmla="*/ 3298197 w 3560732"/>
                <a:gd name="connsiteY7-7686" fmla="*/ 1178135 h 6186505"/>
                <a:gd name="connsiteX8-7687" fmla="*/ 2607634 w 3560732"/>
                <a:gd name="connsiteY8-7688" fmla="*/ 1878222 h 6186505"/>
                <a:gd name="connsiteX9-7689" fmla="*/ 2531434 w 3560732"/>
                <a:gd name="connsiteY9-7690" fmla="*/ 1821072 h 6186505"/>
                <a:gd name="connsiteX10-7691" fmla="*/ 2874334 w 3560732"/>
                <a:gd name="connsiteY10-7692" fmla="*/ 563772 h 6186505"/>
                <a:gd name="connsiteX11-7693" fmla="*/ 2598109 w 3560732"/>
                <a:gd name="connsiteY11-7694" fmla="*/ 397084 h 6186505"/>
                <a:gd name="connsiteX12-7695" fmla="*/ 2207584 w 3560732"/>
                <a:gd name="connsiteY12-7696" fmla="*/ 1659147 h 6186505"/>
                <a:gd name="connsiteX13-7697" fmla="*/ 2131384 w 3560732"/>
                <a:gd name="connsiteY13-7698" fmla="*/ 1597235 h 6186505"/>
                <a:gd name="connsiteX14-7699" fmla="*/ 2193297 w 3560732"/>
                <a:gd name="connsiteY14-7700" fmla="*/ 154197 h 6186505"/>
                <a:gd name="connsiteX15-7701" fmla="*/ 1878971 w 3560732"/>
                <a:gd name="connsiteY15-7702" fmla="*/ 163723 h 6186505"/>
                <a:gd name="connsiteX16-7703" fmla="*/ 1798009 w 3560732"/>
                <a:gd name="connsiteY16-7704" fmla="*/ 1554373 h 6186505"/>
                <a:gd name="connsiteX17-7705" fmla="*/ 1674184 w 3560732"/>
                <a:gd name="connsiteY17-7706" fmla="*/ 1559134 h 6186505"/>
                <a:gd name="connsiteX18-7707" fmla="*/ 1593221 w 3560732"/>
                <a:gd name="connsiteY18-7708" fmla="*/ 378035 h 6186505"/>
                <a:gd name="connsiteX19-7709" fmla="*/ 1307472 w 3560732"/>
                <a:gd name="connsiteY19-7710" fmla="*/ 368510 h 6186505"/>
                <a:gd name="connsiteX20-7711" fmla="*/ 1312234 w 3560732"/>
                <a:gd name="connsiteY20-7712" fmla="*/ 1635335 h 6186505"/>
                <a:gd name="connsiteX21-7713" fmla="*/ 1259846 w 3560732"/>
                <a:gd name="connsiteY21-7714" fmla="*/ 2025860 h 6186505"/>
                <a:gd name="connsiteX22-7715" fmla="*/ 902659 w 3560732"/>
                <a:gd name="connsiteY22-7716" fmla="*/ 2302085 h 6186505"/>
                <a:gd name="connsiteX23-7717" fmla="*/ 207334 w 3560732"/>
                <a:gd name="connsiteY23-7718" fmla="*/ 1787735 h 6186505"/>
                <a:gd name="connsiteX24-7719" fmla="*/ 173996 w 3560732"/>
                <a:gd name="connsiteY24-7720" fmla="*/ 2092535 h 6186505"/>
                <a:gd name="connsiteX25-7721" fmla="*/ 745496 w 3560732"/>
                <a:gd name="connsiteY25-7722" fmla="*/ 2806910 h 6186505"/>
                <a:gd name="connsiteX26-7723" fmla="*/ 1440822 w 3560732"/>
                <a:gd name="connsiteY26-7724" fmla="*/ 3583198 h 6186505"/>
                <a:gd name="connsiteX27-7725" fmla="*/ 1617034 w 3560732"/>
                <a:gd name="connsiteY27-7726" fmla="*/ 4107073 h 6186505"/>
                <a:gd name="connsiteX28-7727" fmla="*/ 1938429 w 3560732"/>
                <a:gd name="connsiteY28-7728" fmla="*/ 6169762 h 6186505"/>
                <a:gd name="connsiteX0-7729" fmla="*/ 1938429 w 3560732"/>
                <a:gd name="connsiteY0-7730" fmla="*/ 6169762 h 6186505"/>
                <a:gd name="connsiteX1-7731" fmla="*/ 3478578 w 3560732"/>
                <a:gd name="connsiteY1-7732" fmla="*/ 6186505 h 6186505"/>
                <a:gd name="connsiteX2-7733" fmla="*/ 2640971 w 3560732"/>
                <a:gd name="connsiteY2-7734" fmla="*/ 3878472 h 6186505"/>
                <a:gd name="connsiteX3-7735" fmla="*/ 2539547 w 3560732"/>
                <a:gd name="connsiteY3-7736" fmla="*/ 3373073 h 6186505"/>
                <a:gd name="connsiteX4-7737" fmla="*/ 2755270 w 3560732"/>
                <a:gd name="connsiteY4-7738" fmla="*/ 2811673 h 6186505"/>
                <a:gd name="connsiteX5-7739" fmla="*/ 2864809 w 3560732"/>
                <a:gd name="connsiteY5-7740" fmla="*/ 2192548 h 6186505"/>
                <a:gd name="connsiteX6-7741" fmla="*/ 3512509 w 3560732"/>
                <a:gd name="connsiteY6-7742" fmla="*/ 1301960 h 6186505"/>
                <a:gd name="connsiteX7-7743" fmla="*/ 3298197 w 3560732"/>
                <a:gd name="connsiteY7-7744" fmla="*/ 1178135 h 6186505"/>
                <a:gd name="connsiteX8-7745" fmla="*/ 2607634 w 3560732"/>
                <a:gd name="connsiteY8-7746" fmla="*/ 1878222 h 6186505"/>
                <a:gd name="connsiteX9-7747" fmla="*/ 2531434 w 3560732"/>
                <a:gd name="connsiteY9-7748" fmla="*/ 1821072 h 6186505"/>
                <a:gd name="connsiteX10-7749" fmla="*/ 2874334 w 3560732"/>
                <a:gd name="connsiteY10-7750" fmla="*/ 563772 h 6186505"/>
                <a:gd name="connsiteX11-7751" fmla="*/ 2598109 w 3560732"/>
                <a:gd name="connsiteY11-7752" fmla="*/ 397084 h 6186505"/>
                <a:gd name="connsiteX12-7753" fmla="*/ 2207584 w 3560732"/>
                <a:gd name="connsiteY12-7754" fmla="*/ 1659147 h 6186505"/>
                <a:gd name="connsiteX13-7755" fmla="*/ 2131384 w 3560732"/>
                <a:gd name="connsiteY13-7756" fmla="*/ 1597235 h 6186505"/>
                <a:gd name="connsiteX14-7757" fmla="*/ 2193297 w 3560732"/>
                <a:gd name="connsiteY14-7758" fmla="*/ 154197 h 6186505"/>
                <a:gd name="connsiteX15-7759" fmla="*/ 1878971 w 3560732"/>
                <a:gd name="connsiteY15-7760" fmla="*/ 163723 h 6186505"/>
                <a:gd name="connsiteX16-7761" fmla="*/ 1798009 w 3560732"/>
                <a:gd name="connsiteY16-7762" fmla="*/ 1554373 h 6186505"/>
                <a:gd name="connsiteX17-7763" fmla="*/ 1674184 w 3560732"/>
                <a:gd name="connsiteY17-7764" fmla="*/ 1559134 h 6186505"/>
                <a:gd name="connsiteX18-7765" fmla="*/ 1593221 w 3560732"/>
                <a:gd name="connsiteY18-7766" fmla="*/ 378035 h 6186505"/>
                <a:gd name="connsiteX19-7767" fmla="*/ 1307472 w 3560732"/>
                <a:gd name="connsiteY19-7768" fmla="*/ 368510 h 6186505"/>
                <a:gd name="connsiteX20-7769" fmla="*/ 1312234 w 3560732"/>
                <a:gd name="connsiteY20-7770" fmla="*/ 1635335 h 6186505"/>
                <a:gd name="connsiteX21-7771" fmla="*/ 1259846 w 3560732"/>
                <a:gd name="connsiteY21-7772" fmla="*/ 2025860 h 6186505"/>
                <a:gd name="connsiteX22-7773" fmla="*/ 902659 w 3560732"/>
                <a:gd name="connsiteY22-7774" fmla="*/ 2302085 h 6186505"/>
                <a:gd name="connsiteX23-7775" fmla="*/ 207334 w 3560732"/>
                <a:gd name="connsiteY23-7776" fmla="*/ 1787735 h 6186505"/>
                <a:gd name="connsiteX24-7777" fmla="*/ 173996 w 3560732"/>
                <a:gd name="connsiteY24-7778" fmla="*/ 2092535 h 6186505"/>
                <a:gd name="connsiteX25-7779" fmla="*/ 745496 w 3560732"/>
                <a:gd name="connsiteY25-7780" fmla="*/ 2806910 h 6186505"/>
                <a:gd name="connsiteX26-7781" fmla="*/ 1440822 w 3560732"/>
                <a:gd name="connsiteY26-7782" fmla="*/ 3583198 h 6186505"/>
                <a:gd name="connsiteX27-7783" fmla="*/ 1617034 w 3560732"/>
                <a:gd name="connsiteY27-7784" fmla="*/ 4107073 h 6186505"/>
                <a:gd name="connsiteX28-7785" fmla="*/ 1938429 w 3560732"/>
                <a:gd name="connsiteY28-7786" fmla="*/ 6169762 h 6186505"/>
                <a:gd name="connsiteX0-7787" fmla="*/ 1938429 w 3560732"/>
                <a:gd name="connsiteY0-7788" fmla="*/ 6226614 h 6226614"/>
                <a:gd name="connsiteX1-7789" fmla="*/ 3478578 w 3560732"/>
                <a:gd name="connsiteY1-7790" fmla="*/ 6186505 h 6226614"/>
                <a:gd name="connsiteX2-7791" fmla="*/ 2640971 w 3560732"/>
                <a:gd name="connsiteY2-7792" fmla="*/ 3878472 h 6226614"/>
                <a:gd name="connsiteX3-7793" fmla="*/ 2539547 w 3560732"/>
                <a:gd name="connsiteY3-7794" fmla="*/ 3373073 h 6226614"/>
                <a:gd name="connsiteX4-7795" fmla="*/ 2755270 w 3560732"/>
                <a:gd name="connsiteY4-7796" fmla="*/ 2811673 h 6226614"/>
                <a:gd name="connsiteX5-7797" fmla="*/ 2864809 w 3560732"/>
                <a:gd name="connsiteY5-7798" fmla="*/ 2192548 h 6226614"/>
                <a:gd name="connsiteX6-7799" fmla="*/ 3512509 w 3560732"/>
                <a:gd name="connsiteY6-7800" fmla="*/ 1301960 h 6226614"/>
                <a:gd name="connsiteX7-7801" fmla="*/ 3298197 w 3560732"/>
                <a:gd name="connsiteY7-7802" fmla="*/ 1178135 h 6226614"/>
                <a:gd name="connsiteX8-7803" fmla="*/ 2607634 w 3560732"/>
                <a:gd name="connsiteY8-7804" fmla="*/ 1878222 h 6226614"/>
                <a:gd name="connsiteX9-7805" fmla="*/ 2531434 w 3560732"/>
                <a:gd name="connsiteY9-7806" fmla="*/ 1821072 h 6226614"/>
                <a:gd name="connsiteX10-7807" fmla="*/ 2874334 w 3560732"/>
                <a:gd name="connsiteY10-7808" fmla="*/ 563772 h 6226614"/>
                <a:gd name="connsiteX11-7809" fmla="*/ 2598109 w 3560732"/>
                <a:gd name="connsiteY11-7810" fmla="*/ 397084 h 6226614"/>
                <a:gd name="connsiteX12-7811" fmla="*/ 2207584 w 3560732"/>
                <a:gd name="connsiteY12-7812" fmla="*/ 1659147 h 6226614"/>
                <a:gd name="connsiteX13-7813" fmla="*/ 2131384 w 3560732"/>
                <a:gd name="connsiteY13-7814" fmla="*/ 1597235 h 6226614"/>
                <a:gd name="connsiteX14-7815" fmla="*/ 2193297 w 3560732"/>
                <a:gd name="connsiteY14-7816" fmla="*/ 154197 h 6226614"/>
                <a:gd name="connsiteX15-7817" fmla="*/ 1878971 w 3560732"/>
                <a:gd name="connsiteY15-7818" fmla="*/ 163723 h 6226614"/>
                <a:gd name="connsiteX16-7819" fmla="*/ 1798009 w 3560732"/>
                <a:gd name="connsiteY16-7820" fmla="*/ 1554373 h 6226614"/>
                <a:gd name="connsiteX17-7821" fmla="*/ 1674184 w 3560732"/>
                <a:gd name="connsiteY17-7822" fmla="*/ 1559134 h 6226614"/>
                <a:gd name="connsiteX18-7823" fmla="*/ 1593221 w 3560732"/>
                <a:gd name="connsiteY18-7824" fmla="*/ 378035 h 6226614"/>
                <a:gd name="connsiteX19-7825" fmla="*/ 1307472 w 3560732"/>
                <a:gd name="connsiteY19-7826" fmla="*/ 368510 h 6226614"/>
                <a:gd name="connsiteX20-7827" fmla="*/ 1312234 w 3560732"/>
                <a:gd name="connsiteY20-7828" fmla="*/ 1635335 h 6226614"/>
                <a:gd name="connsiteX21-7829" fmla="*/ 1259846 w 3560732"/>
                <a:gd name="connsiteY21-7830" fmla="*/ 2025860 h 6226614"/>
                <a:gd name="connsiteX22-7831" fmla="*/ 902659 w 3560732"/>
                <a:gd name="connsiteY22-7832" fmla="*/ 2302085 h 6226614"/>
                <a:gd name="connsiteX23-7833" fmla="*/ 207334 w 3560732"/>
                <a:gd name="connsiteY23-7834" fmla="*/ 1787735 h 6226614"/>
                <a:gd name="connsiteX24-7835" fmla="*/ 173996 w 3560732"/>
                <a:gd name="connsiteY24-7836" fmla="*/ 2092535 h 6226614"/>
                <a:gd name="connsiteX25-7837" fmla="*/ 745496 w 3560732"/>
                <a:gd name="connsiteY25-7838" fmla="*/ 2806910 h 6226614"/>
                <a:gd name="connsiteX26-7839" fmla="*/ 1440822 w 3560732"/>
                <a:gd name="connsiteY26-7840" fmla="*/ 3583198 h 6226614"/>
                <a:gd name="connsiteX27-7841" fmla="*/ 1617034 w 3560732"/>
                <a:gd name="connsiteY27-7842" fmla="*/ 4107073 h 6226614"/>
                <a:gd name="connsiteX28-7843" fmla="*/ 1938429 w 3560732"/>
                <a:gd name="connsiteY28-7844" fmla="*/ 6226614 h 6226614"/>
                <a:gd name="connsiteX0-7845" fmla="*/ 1938429 w 3560732"/>
                <a:gd name="connsiteY0-7846" fmla="*/ 6189377 h 6189377"/>
                <a:gd name="connsiteX1-7847" fmla="*/ 3478578 w 3560732"/>
                <a:gd name="connsiteY1-7848" fmla="*/ 6186505 h 6189377"/>
                <a:gd name="connsiteX2-7849" fmla="*/ 2640971 w 3560732"/>
                <a:gd name="connsiteY2-7850" fmla="*/ 3878472 h 6189377"/>
                <a:gd name="connsiteX3-7851" fmla="*/ 2539547 w 3560732"/>
                <a:gd name="connsiteY3-7852" fmla="*/ 3373073 h 6189377"/>
                <a:gd name="connsiteX4-7853" fmla="*/ 2755270 w 3560732"/>
                <a:gd name="connsiteY4-7854" fmla="*/ 2811673 h 6189377"/>
                <a:gd name="connsiteX5-7855" fmla="*/ 2864809 w 3560732"/>
                <a:gd name="connsiteY5-7856" fmla="*/ 2192548 h 6189377"/>
                <a:gd name="connsiteX6-7857" fmla="*/ 3512509 w 3560732"/>
                <a:gd name="connsiteY6-7858" fmla="*/ 1301960 h 6189377"/>
                <a:gd name="connsiteX7-7859" fmla="*/ 3298197 w 3560732"/>
                <a:gd name="connsiteY7-7860" fmla="*/ 1178135 h 6189377"/>
                <a:gd name="connsiteX8-7861" fmla="*/ 2607634 w 3560732"/>
                <a:gd name="connsiteY8-7862" fmla="*/ 1878222 h 6189377"/>
                <a:gd name="connsiteX9-7863" fmla="*/ 2531434 w 3560732"/>
                <a:gd name="connsiteY9-7864" fmla="*/ 1821072 h 6189377"/>
                <a:gd name="connsiteX10-7865" fmla="*/ 2874334 w 3560732"/>
                <a:gd name="connsiteY10-7866" fmla="*/ 563772 h 6189377"/>
                <a:gd name="connsiteX11-7867" fmla="*/ 2598109 w 3560732"/>
                <a:gd name="connsiteY11-7868" fmla="*/ 397084 h 6189377"/>
                <a:gd name="connsiteX12-7869" fmla="*/ 2207584 w 3560732"/>
                <a:gd name="connsiteY12-7870" fmla="*/ 1659147 h 6189377"/>
                <a:gd name="connsiteX13-7871" fmla="*/ 2131384 w 3560732"/>
                <a:gd name="connsiteY13-7872" fmla="*/ 1597235 h 6189377"/>
                <a:gd name="connsiteX14-7873" fmla="*/ 2193297 w 3560732"/>
                <a:gd name="connsiteY14-7874" fmla="*/ 154197 h 6189377"/>
                <a:gd name="connsiteX15-7875" fmla="*/ 1878971 w 3560732"/>
                <a:gd name="connsiteY15-7876" fmla="*/ 163723 h 6189377"/>
                <a:gd name="connsiteX16-7877" fmla="*/ 1798009 w 3560732"/>
                <a:gd name="connsiteY16-7878" fmla="*/ 1554373 h 6189377"/>
                <a:gd name="connsiteX17-7879" fmla="*/ 1674184 w 3560732"/>
                <a:gd name="connsiteY17-7880" fmla="*/ 1559134 h 6189377"/>
                <a:gd name="connsiteX18-7881" fmla="*/ 1593221 w 3560732"/>
                <a:gd name="connsiteY18-7882" fmla="*/ 378035 h 6189377"/>
                <a:gd name="connsiteX19-7883" fmla="*/ 1307472 w 3560732"/>
                <a:gd name="connsiteY19-7884" fmla="*/ 368510 h 6189377"/>
                <a:gd name="connsiteX20-7885" fmla="*/ 1312234 w 3560732"/>
                <a:gd name="connsiteY20-7886" fmla="*/ 1635335 h 6189377"/>
                <a:gd name="connsiteX21-7887" fmla="*/ 1259846 w 3560732"/>
                <a:gd name="connsiteY21-7888" fmla="*/ 2025860 h 6189377"/>
                <a:gd name="connsiteX22-7889" fmla="*/ 902659 w 3560732"/>
                <a:gd name="connsiteY22-7890" fmla="*/ 2302085 h 6189377"/>
                <a:gd name="connsiteX23-7891" fmla="*/ 207334 w 3560732"/>
                <a:gd name="connsiteY23-7892" fmla="*/ 1787735 h 6189377"/>
                <a:gd name="connsiteX24-7893" fmla="*/ 173996 w 3560732"/>
                <a:gd name="connsiteY24-7894" fmla="*/ 2092535 h 6189377"/>
                <a:gd name="connsiteX25-7895" fmla="*/ 745496 w 3560732"/>
                <a:gd name="connsiteY25-7896" fmla="*/ 2806910 h 6189377"/>
                <a:gd name="connsiteX26-7897" fmla="*/ 1440822 w 3560732"/>
                <a:gd name="connsiteY26-7898" fmla="*/ 3583198 h 6189377"/>
                <a:gd name="connsiteX27-7899" fmla="*/ 1617034 w 3560732"/>
                <a:gd name="connsiteY27-7900" fmla="*/ 4107073 h 6189377"/>
                <a:gd name="connsiteX28-7901" fmla="*/ 1938429 w 3560732"/>
                <a:gd name="connsiteY28-7902" fmla="*/ 6189377 h 618937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4867" y="connsiteY28-4868"/>
                </a:cxn>
              </a:cxnLst>
              <a:rect l="l" t="t" r="r" b="b"/>
              <a:pathLst>
                <a:path w="3560732" h="6189377">
                  <a:moveTo>
                    <a:pt x="1938429" y="6189377"/>
                  </a:moveTo>
                  <a:lnTo>
                    <a:pt x="3478578" y="6186505"/>
                  </a:lnTo>
                  <a:cubicBezTo>
                    <a:pt x="3127740" y="5200667"/>
                    <a:pt x="2915609" y="4930985"/>
                    <a:pt x="2640971" y="3878472"/>
                  </a:cubicBezTo>
                  <a:cubicBezTo>
                    <a:pt x="2607163" y="3710006"/>
                    <a:pt x="2567756" y="3575139"/>
                    <a:pt x="2539547" y="3373073"/>
                  </a:cubicBezTo>
                  <a:cubicBezTo>
                    <a:pt x="2626772" y="3150473"/>
                    <a:pt x="2694946" y="3073610"/>
                    <a:pt x="2755270" y="2811673"/>
                  </a:cubicBezTo>
                  <a:cubicBezTo>
                    <a:pt x="2820357" y="2578311"/>
                    <a:pt x="2807658" y="2538622"/>
                    <a:pt x="2864809" y="2192548"/>
                  </a:cubicBezTo>
                  <a:cubicBezTo>
                    <a:pt x="3048959" y="1868698"/>
                    <a:pt x="3314071" y="1630573"/>
                    <a:pt x="3512509" y="1301960"/>
                  </a:cubicBezTo>
                  <a:cubicBezTo>
                    <a:pt x="3645859" y="1165436"/>
                    <a:pt x="3479171" y="928897"/>
                    <a:pt x="3298197" y="1178135"/>
                  </a:cubicBezTo>
                  <a:cubicBezTo>
                    <a:pt x="3096584" y="1449597"/>
                    <a:pt x="2837822" y="1644860"/>
                    <a:pt x="2607634" y="1878222"/>
                  </a:cubicBezTo>
                  <a:cubicBezTo>
                    <a:pt x="2525084" y="1873460"/>
                    <a:pt x="2556834" y="1840122"/>
                    <a:pt x="2531434" y="1821072"/>
                  </a:cubicBezTo>
                  <a:cubicBezTo>
                    <a:pt x="2658434" y="1401971"/>
                    <a:pt x="2775909" y="992397"/>
                    <a:pt x="2874334" y="563772"/>
                  </a:cubicBezTo>
                  <a:cubicBezTo>
                    <a:pt x="2923546" y="314534"/>
                    <a:pt x="2706059" y="208171"/>
                    <a:pt x="2598109" y="397084"/>
                  </a:cubicBezTo>
                  <a:cubicBezTo>
                    <a:pt x="2464759" y="833646"/>
                    <a:pt x="2340934" y="1155910"/>
                    <a:pt x="2207584" y="1659147"/>
                  </a:cubicBezTo>
                  <a:cubicBezTo>
                    <a:pt x="2182184" y="1638510"/>
                    <a:pt x="2118684" y="1660735"/>
                    <a:pt x="2131384" y="1597235"/>
                  </a:cubicBezTo>
                  <a:cubicBezTo>
                    <a:pt x="2188534" y="1146384"/>
                    <a:pt x="2188534" y="628860"/>
                    <a:pt x="2193297" y="154197"/>
                  </a:cubicBezTo>
                  <a:cubicBezTo>
                    <a:pt x="2193297" y="38309"/>
                    <a:pt x="1945646" y="-129965"/>
                    <a:pt x="1878971" y="163723"/>
                  </a:cubicBezTo>
                  <a:cubicBezTo>
                    <a:pt x="1821821" y="641561"/>
                    <a:pt x="1802771" y="943185"/>
                    <a:pt x="1798009" y="1554373"/>
                  </a:cubicBezTo>
                  <a:cubicBezTo>
                    <a:pt x="1802772" y="1606761"/>
                    <a:pt x="1678946" y="1644859"/>
                    <a:pt x="1674184" y="1559134"/>
                  </a:cubicBezTo>
                  <a:cubicBezTo>
                    <a:pt x="1647195" y="1136859"/>
                    <a:pt x="1615446" y="766972"/>
                    <a:pt x="1593221" y="378035"/>
                  </a:cubicBezTo>
                  <a:cubicBezTo>
                    <a:pt x="1564646" y="84347"/>
                    <a:pt x="1331284" y="133560"/>
                    <a:pt x="1307472" y="368510"/>
                  </a:cubicBezTo>
                  <a:cubicBezTo>
                    <a:pt x="1247147" y="844760"/>
                    <a:pt x="1286834" y="1182897"/>
                    <a:pt x="1312234" y="1635335"/>
                  </a:cubicBezTo>
                  <a:cubicBezTo>
                    <a:pt x="1305883" y="1801229"/>
                    <a:pt x="1290008" y="1900448"/>
                    <a:pt x="1259846" y="2025860"/>
                  </a:cubicBezTo>
                  <a:cubicBezTo>
                    <a:pt x="1163009" y="2332247"/>
                    <a:pt x="1082046" y="2337804"/>
                    <a:pt x="902659" y="2302085"/>
                  </a:cubicBezTo>
                  <a:cubicBezTo>
                    <a:pt x="712159" y="2102060"/>
                    <a:pt x="597859" y="1868697"/>
                    <a:pt x="207334" y="1787735"/>
                  </a:cubicBezTo>
                  <a:cubicBezTo>
                    <a:pt x="-35554" y="1760748"/>
                    <a:pt x="-87942" y="1948073"/>
                    <a:pt x="173996" y="2092535"/>
                  </a:cubicBezTo>
                  <a:cubicBezTo>
                    <a:pt x="359734" y="2327485"/>
                    <a:pt x="640468" y="2556506"/>
                    <a:pt x="745496" y="2806910"/>
                  </a:cubicBezTo>
                  <a:cubicBezTo>
                    <a:pt x="914565" y="3070435"/>
                    <a:pt x="1268579" y="3402223"/>
                    <a:pt x="1440822" y="3583198"/>
                  </a:cubicBezTo>
                  <a:lnTo>
                    <a:pt x="1617034" y="4107073"/>
                  </a:lnTo>
                  <a:cubicBezTo>
                    <a:pt x="1829759" y="4896060"/>
                    <a:pt x="1820954" y="5276565"/>
                    <a:pt x="1938429" y="6189377"/>
                  </a:cubicBez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30" name="Group 29"/>
            <p:cNvGrpSpPr/>
            <p:nvPr/>
          </p:nvGrpSpPr>
          <p:grpSpPr>
            <a:xfrm rot="20757052">
              <a:off x="8391368" y="1777167"/>
              <a:ext cx="3092794" cy="1724659"/>
              <a:chOff x="0" y="30309"/>
              <a:chExt cx="12191759" cy="6798583"/>
            </a:xfrm>
          </p:grpSpPr>
          <p:sp>
            <p:nvSpPr>
              <p:cNvPr id="31" name="Freeform: Shape 30"/>
              <p:cNvSpPr/>
              <p:nvPr/>
            </p:nvSpPr>
            <p:spPr>
              <a:xfrm>
                <a:off x="509082" y="416268"/>
                <a:ext cx="11400201" cy="5888150"/>
              </a:xfrm>
              <a:custGeom>
                <a:avLst/>
                <a:gdLst>
                  <a:gd name="connsiteX0" fmla="*/ 0 w 11400201"/>
                  <a:gd name="connsiteY0" fmla="*/ 1415106 h 5888150"/>
                  <a:gd name="connsiteX1" fmla="*/ 11400201 w 11400201"/>
                  <a:gd name="connsiteY1" fmla="*/ 0 h 5888150"/>
                  <a:gd name="connsiteX2" fmla="*/ 6343367 w 11400201"/>
                  <a:gd name="connsiteY2" fmla="*/ 5165689 h 5888150"/>
                  <a:gd name="connsiteX3" fmla="*/ 5264684 w 11400201"/>
                  <a:gd name="connsiteY3" fmla="*/ 4413649 h 5888150"/>
                  <a:gd name="connsiteX4" fmla="*/ 3226111 w 11400201"/>
                  <a:gd name="connsiteY4" fmla="*/ 5888151 h 5888150"/>
                  <a:gd name="connsiteX5" fmla="*/ 2642242 w 11400201"/>
                  <a:gd name="connsiteY5" fmla="*/ 2493789 h 588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00201" h="5888150">
                    <a:moveTo>
                      <a:pt x="0" y="1415106"/>
                    </a:moveTo>
                    <a:lnTo>
                      <a:pt x="11400201" y="0"/>
                    </a:lnTo>
                    <a:lnTo>
                      <a:pt x="6343367" y="5165689"/>
                    </a:lnTo>
                    <a:lnTo>
                      <a:pt x="5264684" y="4413649"/>
                    </a:lnTo>
                    <a:lnTo>
                      <a:pt x="3226111" y="5888151"/>
                    </a:lnTo>
                    <a:lnTo>
                      <a:pt x="2642242" y="2493789"/>
                    </a:lnTo>
                    <a:close/>
                  </a:path>
                </a:pathLst>
              </a:custGeom>
              <a:solidFill>
                <a:schemeClr val="accent1"/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0" y="30309"/>
                <a:ext cx="12191759" cy="6798583"/>
              </a:xfrm>
              <a:custGeom>
                <a:avLst/>
                <a:gdLst>
                  <a:gd name="connsiteX0" fmla="*/ 12191759 w 12191759"/>
                  <a:gd name="connsiteY0" fmla="*/ 0 h 6798583"/>
                  <a:gd name="connsiteX1" fmla="*/ 12191759 w 12191759"/>
                  <a:gd name="connsiteY1" fmla="*/ 6798584 h 6798583"/>
                  <a:gd name="connsiteX2" fmla="*/ 0 w 12191759"/>
                  <a:gd name="connsiteY2" fmla="*/ 6798584 h 6798583"/>
                  <a:gd name="connsiteX3" fmla="*/ 0 w 12191759"/>
                  <a:gd name="connsiteY3" fmla="*/ 0 h 679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759" h="6798583">
                    <a:moveTo>
                      <a:pt x="12191759" y="0"/>
                    </a:moveTo>
                    <a:lnTo>
                      <a:pt x="12191759" y="6798584"/>
                    </a:lnTo>
                    <a:lnTo>
                      <a:pt x="0" y="6798584"/>
                    </a:lnTo>
                    <a:lnTo>
                      <a:pt x="0" y="0"/>
                    </a:lnTo>
                  </a:path>
                </a:pathLst>
              </a:custGeom>
              <a:noFill/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151323" y="445927"/>
                <a:ext cx="8678844" cy="5799095"/>
              </a:xfrm>
              <a:custGeom>
                <a:avLst/>
                <a:gdLst>
                  <a:gd name="connsiteX0" fmla="*/ 8678844 w 8678844"/>
                  <a:gd name="connsiteY0" fmla="*/ 0 h 5799095"/>
                  <a:gd name="connsiteX1" fmla="*/ 0 w 8678844"/>
                  <a:gd name="connsiteY1" fmla="*/ 2464131 h 5799095"/>
                  <a:gd name="connsiteX2" fmla="*/ 583869 w 8678844"/>
                  <a:gd name="connsiteY2" fmla="*/ 5799096 h 5799095"/>
                  <a:gd name="connsiteX3" fmla="*/ 791718 w 8678844"/>
                  <a:gd name="connsiteY3" fmla="*/ 3077659 h 579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8844" h="5799095">
                    <a:moveTo>
                      <a:pt x="8678844" y="0"/>
                    </a:moveTo>
                    <a:lnTo>
                      <a:pt x="0" y="2464131"/>
                    </a:lnTo>
                    <a:lnTo>
                      <a:pt x="583869" y="5799096"/>
                    </a:lnTo>
                    <a:lnTo>
                      <a:pt x="791718" y="3077659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735192" y="3523585"/>
                <a:ext cx="2038572" cy="2780834"/>
              </a:xfrm>
              <a:custGeom>
                <a:avLst/>
                <a:gdLst>
                  <a:gd name="connsiteX0" fmla="*/ 2038573 w 2038572"/>
                  <a:gd name="connsiteY0" fmla="*/ 1306332 h 2780834"/>
                  <a:gd name="connsiteX1" fmla="*/ 0 w 2038572"/>
                  <a:gd name="connsiteY1" fmla="*/ 2780834 h 2780834"/>
                  <a:gd name="connsiteX2" fmla="*/ 207849 w 2038572"/>
                  <a:gd name="connsiteY2" fmla="*/ 0 h 2780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8572" h="2780834">
                    <a:moveTo>
                      <a:pt x="2038573" y="1306332"/>
                    </a:moveTo>
                    <a:lnTo>
                      <a:pt x="0" y="2780834"/>
                    </a:lnTo>
                    <a:lnTo>
                      <a:pt x="207849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3455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5701" t="19319" r="6392" b="14172"/>
          <a:stretch/>
        </p:blipFill>
        <p:spPr>
          <a:xfrm>
            <a:off x="237744" y="1124711"/>
            <a:ext cx="11954256" cy="5087439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9699" y="224122"/>
            <a:ext cx="1576559" cy="1197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2962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3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9699" y="224122"/>
            <a:ext cx="1576559" cy="1197676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21127" t="23719" r="19577" b="22676"/>
          <a:stretch/>
        </p:blipFill>
        <p:spPr>
          <a:xfrm>
            <a:off x="307537" y="649224"/>
            <a:ext cx="9638522" cy="4901184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10139514" y="3727480"/>
            <a:ext cx="2204886" cy="3108960"/>
            <a:chOff x="7716658" y="1777167"/>
            <a:chExt cx="3767504" cy="5156161"/>
          </a:xfrm>
        </p:grpSpPr>
        <p:sp>
          <p:nvSpPr>
            <p:cNvPr id="6" name="Freeform 87"/>
            <p:cNvSpPr/>
            <p:nvPr/>
          </p:nvSpPr>
          <p:spPr>
            <a:xfrm flipH="1">
              <a:off x="7716658" y="3193970"/>
              <a:ext cx="2151242" cy="3739358"/>
            </a:xfrm>
            <a:custGeom>
              <a:avLst/>
              <a:gdLst>
                <a:gd name="connsiteX0" fmla="*/ 1847850 w 3571875"/>
                <a:gd name="connsiteY0" fmla="*/ 6791325 h 6791325"/>
                <a:gd name="connsiteX1" fmla="*/ 3571875 w 3571875"/>
                <a:gd name="connsiteY1" fmla="*/ 6781800 h 6791325"/>
                <a:gd name="connsiteX2" fmla="*/ 2514600 w 3571875"/>
                <a:gd name="connsiteY2" fmla="*/ 3819525 h 6791325"/>
                <a:gd name="connsiteX3" fmla="*/ 2390775 w 3571875"/>
                <a:gd name="connsiteY3" fmla="*/ 3267075 h 6791325"/>
                <a:gd name="connsiteX4" fmla="*/ 2752725 w 3571875"/>
                <a:gd name="connsiteY4" fmla="*/ 2162175 h 6791325"/>
                <a:gd name="connsiteX5" fmla="*/ 3390900 w 3571875"/>
                <a:gd name="connsiteY5" fmla="*/ 1247775 h 6791325"/>
                <a:gd name="connsiteX6" fmla="*/ 3209925 w 3571875"/>
                <a:gd name="connsiteY6" fmla="*/ 1133475 h 6791325"/>
                <a:gd name="connsiteX7" fmla="*/ 2543175 w 3571875"/>
                <a:gd name="connsiteY7" fmla="*/ 1857375 h 6791325"/>
                <a:gd name="connsiteX8" fmla="*/ 2371725 w 3571875"/>
                <a:gd name="connsiteY8" fmla="*/ 1752600 h 6791325"/>
                <a:gd name="connsiteX9" fmla="*/ 2771775 w 3571875"/>
                <a:gd name="connsiteY9" fmla="*/ 390525 h 6791325"/>
                <a:gd name="connsiteX10" fmla="*/ 2486025 w 3571875"/>
                <a:gd name="connsiteY10" fmla="*/ 295275 h 6791325"/>
                <a:gd name="connsiteX11" fmla="*/ 2124075 w 3571875"/>
                <a:gd name="connsiteY11" fmla="*/ 1609725 h 6791325"/>
                <a:gd name="connsiteX12" fmla="*/ 1971675 w 3571875"/>
                <a:gd name="connsiteY12" fmla="*/ 1495425 h 6791325"/>
                <a:gd name="connsiteX13" fmla="*/ 1990725 w 3571875"/>
                <a:gd name="connsiteY13" fmla="*/ 0 h 6791325"/>
                <a:gd name="connsiteX14" fmla="*/ 1790700 w 3571875"/>
                <a:gd name="connsiteY14" fmla="*/ 66675 h 6791325"/>
                <a:gd name="connsiteX15" fmla="*/ 1724025 w 3571875"/>
                <a:gd name="connsiteY15" fmla="*/ 1514475 h 6791325"/>
                <a:gd name="connsiteX16" fmla="*/ 1524000 w 3571875"/>
                <a:gd name="connsiteY16" fmla="*/ 1504950 h 6791325"/>
                <a:gd name="connsiteX17" fmla="*/ 1352550 w 3571875"/>
                <a:gd name="connsiteY17" fmla="*/ 123825 h 6791325"/>
                <a:gd name="connsiteX18" fmla="*/ 1171575 w 3571875"/>
                <a:gd name="connsiteY18" fmla="*/ 123825 h 6791325"/>
                <a:gd name="connsiteX19" fmla="*/ 1219200 w 3571875"/>
                <a:gd name="connsiteY19" fmla="*/ 1638300 h 6791325"/>
                <a:gd name="connsiteX20" fmla="*/ 1057275 w 3571875"/>
                <a:gd name="connsiteY20" fmla="*/ 2190750 h 6791325"/>
                <a:gd name="connsiteX21" fmla="*/ 800100 w 3571875"/>
                <a:gd name="connsiteY21" fmla="*/ 2247900 h 6791325"/>
                <a:gd name="connsiteX22" fmla="*/ 85725 w 3571875"/>
                <a:gd name="connsiteY22" fmla="*/ 1733550 h 6791325"/>
                <a:gd name="connsiteX23" fmla="*/ 0 w 3571875"/>
                <a:gd name="connsiteY23" fmla="*/ 2038350 h 6791325"/>
                <a:gd name="connsiteX24" fmla="*/ 609600 w 3571875"/>
                <a:gd name="connsiteY24" fmla="*/ 2743200 h 6791325"/>
                <a:gd name="connsiteX25" fmla="*/ 1238250 w 3571875"/>
                <a:gd name="connsiteY25" fmla="*/ 3476625 h 6791325"/>
                <a:gd name="connsiteX26" fmla="*/ 1457325 w 3571875"/>
                <a:gd name="connsiteY26" fmla="*/ 4010025 h 6791325"/>
                <a:gd name="connsiteX27" fmla="*/ 1847850 w 3571875"/>
                <a:gd name="connsiteY27" fmla="*/ 6791325 h 6791325"/>
                <a:gd name="connsiteX0-1" fmla="*/ 1889034 w 3613059"/>
                <a:gd name="connsiteY0-2" fmla="*/ 6791325 h 6791325"/>
                <a:gd name="connsiteX1-3" fmla="*/ 3613059 w 3613059"/>
                <a:gd name="connsiteY1-4" fmla="*/ 6781800 h 6791325"/>
                <a:gd name="connsiteX2-5" fmla="*/ 2555784 w 3613059"/>
                <a:gd name="connsiteY2-6" fmla="*/ 3819525 h 6791325"/>
                <a:gd name="connsiteX3-7" fmla="*/ 2431959 w 3613059"/>
                <a:gd name="connsiteY3-8" fmla="*/ 3267075 h 6791325"/>
                <a:gd name="connsiteX4-9" fmla="*/ 2793909 w 3613059"/>
                <a:gd name="connsiteY4-10" fmla="*/ 2162175 h 6791325"/>
                <a:gd name="connsiteX5-11" fmla="*/ 3432084 w 3613059"/>
                <a:gd name="connsiteY5-12" fmla="*/ 1247775 h 6791325"/>
                <a:gd name="connsiteX6-13" fmla="*/ 3251109 w 3613059"/>
                <a:gd name="connsiteY6-14" fmla="*/ 1133475 h 6791325"/>
                <a:gd name="connsiteX7-15" fmla="*/ 2584359 w 3613059"/>
                <a:gd name="connsiteY7-16" fmla="*/ 1857375 h 6791325"/>
                <a:gd name="connsiteX8-17" fmla="*/ 2412909 w 3613059"/>
                <a:gd name="connsiteY8-18" fmla="*/ 1752600 h 6791325"/>
                <a:gd name="connsiteX9-19" fmla="*/ 2812959 w 3613059"/>
                <a:gd name="connsiteY9-20" fmla="*/ 390525 h 6791325"/>
                <a:gd name="connsiteX10-21" fmla="*/ 2527209 w 3613059"/>
                <a:gd name="connsiteY10-22" fmla="*/ 295275 h 6791325"/>
                <a:gd name="connsiteX11-23" fmla="*/ 2165259 w 3613059"/>
                <a:gd name="connsiteY11-24" fmla="*/ 1609725 h 6791325"/>
                <a:gd name="connsiteX12-25" fmla="*/ 2012859 w 3613059"/>
                <a:gd name="connsiteY12-26" fmla="*/ 1495425 h 6791325"/>
                <a:gd name="connsiteX13-27" fmla="*/ 2031909 w 3613059"/>
                <a:gd name="connsiteY13-28" fmla="*/ 0 h 6791325"/>
                <a:gd name="connsiteX14-29" fmla="*/ 1831884 w 3613059"/>
                <a:gd name="connsiteY14-30" fmla="*/ 66675 h 6791325"/>
                <a:gd name="connsiteX15-31" fmla="*/ 1765209 w 3613059"/>
                <a:gd name="connsiteY15-32" fmla="*/ 1514475 h 6791325"/>
                <a:gd name="connsiteX16-33" fmla="*/ 1565184 w 3613059"/>
                <a:gd name="connsiteY16-34" fmla="*/ 1504950 h 6791325"/>
                <a:gd name="connsiteX17-35" fmla="*/ 1393734 w 3613059"/>
                <a:gd name="connsiteY17-36" fmla="*/ 123825 h 6791325"/>
                <a:gd name="connsiteX18-37" fmla="*/ 1212759 w 3613059"/>
                <a:gd name="connsiteY18-38" fmla="*/ 123825 h 6791325"/>
                <a:gd name="connsiteX19-39" fmla="*/ 1260384 w 3613059"/>
                <a:gd name="connsiteY19-40" fmla="*/ 1638300 h 6791325"/>
                <a:gd name="connsiteX20-41" fmla="*/ 1098459 w 3613059"/>
                <a:gd name="connsiteY20-42" fmla="*/ 2190750 h 6791325"/>
                <a:gd name="connsiteX21-43" fmla="*/ 841284 w 3613059"/>
                <a:gd name="connsiteY21-44" fmla="*/ 2247900 h 6791325"/>
                <a:gd name="connsiteX22-45" fmla="*/ 126909 w 3613059"/>
                <a:gd name="connsiteY22-46" fmla="*/ 1733550 h 6791325"/>
                <a:gd name="connsiteX23-47" fmla="*/ 41184 w 3613059"/>
                <a:gd name="connsiteY23-48" fmla="*/ 2038350 h 6791325"/>
                <a:gd name="connsiteX24-49" fmla="*/ 650784 w 3613059"/>
                <a:gd name="connsiteY24-50" fmla="*/ 2743200 h 6791325"/>
                <a:gd name="connsiteX25-51" fmla="*/ 1279434 w 3613059"/>
                <a:gd name="connsiteY25-52" fmla="*/ 3476625 h 6791325"/>
                <a:gd name="connsiteX26-53" fmla="*/ 1498509 w 3613059"/>
                <a:gd name="connsiteY26-54" fmla="*/ 4010025 h 6791325"/>
                <a:gd name="connsiteX27-55" fmla="*/ 1889034 w 3613059"/>
                <a:gd name="connsiteY27-56" fmla="*/ 6791325 h 6791325"/>
                <a:gd name="connsiteX0-57" fmla="*/ 1872461 w 3596486"/>
                <a:gd name="connsiteY0-58" fmla="*/ 6791325 h 6791325"/>
                <a:gd name="connsiteX1-59" fmla="*/ 3596486 w 3596486"/>
                <a:gd name="connsiteY1-60" fmla="*/ 6781800 h 6791325"/>
                <a:gd name="connsiteX2-61" fmla="*/ 2539211 w 3596486"/>
                <a:gd name="connsiteY2-62" fmla="*/ 3819525 h 6791325"/>
                <a:gd name="connsiteX3-63" fmla="*/ 2415386 w 3596486"/>
                <a:gd name="connsiteY3-64" fmla="*/ 3267075 h 6791325"/>
                <a:gd name="connsiteX4-65" fmla="*/ 2777336 w 3596486"/>
                <a:gd name="connsiteY4-66" fmla="*/ 2162175 h 6791325"/>
                <a:gd name="connsiteX5-67" fmla="*/ 3415511 w 3596486"/>
                <a:gd name="connsiteY5-68" fmla="*/ 1247775 h 6791325"/>
                <a:gd name="connsiteX6-69" fmla="*/ 3234536 w 3596486"/>
                <a:gd name="connsiteY6-70" fmla="*/ 1133475 h 6791325"/>
                <a:gd name="connsiteX7-71" fmla="*/ 2567786 w 3596486"/>
                <a:gd name="connsiteY7-72" fmla="*/ 1857375 h 6791325"/>
                <a:gd name="connsiteX8-73" fmla="*/ 2396336 w 3596486"/>
                <a:gd name="connsiteY8-74" fmla="*/ 1752600 h 6791325"/>
                <a:gd name="connsiteX9-75" fmla="*/ 2796386 w 3596486"/>
                <a:gd name="connsiteY9-76" fmla="*/ 390525 h 6791325"/>
                <a:gd name="connsiteX10-77" fmla="*/ 2510636 w 3596486"/>
                <a:gd name="connsiteY10-78" fmla="*/ 295275 h 6791325"/>
                <a:gd name="connsiteX11-79" fmla="*/ 2148686 w 3596486"/>
                <a:gd name="connsiteY11-80" fmla="*/ 1609725 h 6791325"/>
                <a:gd name="connsiteX12-81" fmla="*/ 1996286 w 3596486"/>
                <a:gd name="connsiteY12-82" fmla="*/ 1495425 h 6791325"/>
                <a:gd name="connsiteX13-83" fmla="*/ 2015336 w 3596486"/>
                <a:gd name="connsiteY13-84" fmla="*/ 0 h 6791325"/>
                <a:gd name="connsiteX14-85" fmla="*/ 1815311 w 3596486"/>
                <a:gd name="connsiteY14-86" fmla="*/ 66675 h 6791325"/>
                <a:gd name="connsiteX15-87" fmla="*/ 1748636 w 3596486"/>
                <a:gd name="connsiteY15-88" fmla="*/ 1514475 h 6791325"/>
                <a:gd name="connsiteX16-89" fmla="*/ 1548611 w 3596486"/>
                <a:gd name="connsiteY16-90" fmla="*/ 1504950 h 6791325"/>
                <a:gd name="connsiteX17-91" fmla="*/ 1377161 w 3596486"/>
                <a:gd name="connsiteY17-92" fmla="*/ 123825 h 6791325"/>
                <a:gd name="connsiteX18-93" fmla="*/ 1196186 w 3596486"/>
                <a:gd name="connsiteY18-94" fmla="*/ 123825 h 6791325"/>
                <a:gd name="connsiteX19-95" fmla="*/ 1243811 w 3596486"/>
                <a:gd name="connsiteY19-96" fmla="*/ 1638300 h 6791325"/>
                <a:gd name="connsiteX20-97" fmla="*/ 1081886 w 3596486"/>
                <a:gd name="connsiteY20-98" fmla="*/ 2190750 h 6791325"/>
                <a:gd name="connsiteX21-99" fmla="*/ 824711 w 3596486"/>
                <a:gd name="connsiteY21-100" fmla="*/ 2247900 h 6791325"/>
                <a:gd name="connsiteX22-101" fmla="*/ 110336 w 3596486"/>
                <a:gd name="connsiteY22-102" fmla="*/ 1733550 h 6791325"/>
                <a:gd name="connsiteX23-103" fmla="*/ 76998 w 3596486"/>
                <a:gd name="connsiteY23-104" fmla="*/ 2038350 h 6791325"/>
                <a:gd name="connsiteX24-105" fmla="*/ 634211 w 3596486"/>
                <a:gd name="connsiteY24-106" fmla="*/ 2743200 h 6791325"/>
                <a:gd name="connsiteX25-107" fmla="*/ 1262861 w 3596486"/>
                <a:gd name="connsiteY25-108" fmla="*/ 3476625 h 6791325"/>
                <a:gd name="connsiteX26-109" fmla="*/ 1481936 w 3596486"/>
                <a:gd name="connsiteY26-110" fmla="*/ 4010025 h 6791325"/>
                <a:gd name="connsiteX27-111" fmla="*/ 1872461 w 3596486"/>
                <a:gd name="connsiteY27-112" fmla="*/ 6791325 h 6791325"/>
                <a:gd name="connsiteX0-113" fmla="*/ 1969459 w 3693484"/>
                <a:gd name="connsiteY0-114" fmla="*/ 6791325 h 6791325"/>
                <a:gd name="connsiteX1-115" fmla="*/ 3693484 w 3693484"/>
                <a:gd name="connsiteY1-116" fmla="*/ 6781800 h 6791325"/>
                <a:gd name="connsiteX2-117" fmla="*/ 2636209 w 3693484"/>
                <a:gd name="connsiteY2-118" fmla="*/ 3819525 h 6791325"/>
                <a:gd name="connsiteX3-119" fmla="*/ 2512384 w 3693484"/>
                <a:gd name="connsiteY3-120" fmla="*/ 3267075 h 6791325"/>
                <a:gd name="connsiteX4-121" fmla="*/ 2874334 w 3693484"/>
                <a:gd name="connsiteY4-122" fmla="*/ 2162175 h 6791325"/>
                <a:gd name="connsiteX5-123" fmla="*/ 3512509 w 3693484"/>
                <a:gd name="connsiteY5-124" fmla="*/ 1247775 h 6791325"/>
                <a:gd name="connsiteX6-125" fmla="*/ 3331534 w 3693484"/>
                <a:gd name="connsiteY6-126" fmla="*/ 1133475 h 6791325"/>
                <a:gd name="connsiteX7-127" fmla="*/ 2664784 w 3693484"/>
                <a:gd name="connsiteY7-128" fmla="*/ 1857375 h 6791325"/>
                <a:gd name="connsiteX8-129" fmla="*/ 2493334 w 3693484"/>
                <a:gd name="connsiteY8-130" fmla="*/ 1752600 h 6791325"/>
                <a:gd name="connsiteX9-131" fmla="*/ 2893384 w 3693484"/>
                <a:gd name="connsiteY9-132" fmla="*/ 390525 h 6791325"/>
                <a:gd name="connsiteX10-133" fmla="*/ 2607634 w 3693484"/>
                <a:gd name="connsiteY10-134" fmla="*/ 295275 h 6791325"/>
                <a:gd name="connsiteX11-135" fmla="*/ 2245684 w 3693484"/>
                <a:gd name="connsiteY11-136" fmla="*/ 1609725 h 6791325"/>
                <a:gd name="connsiteX12-137" fmla="*/ 2093284 w 3693484"/>
                <a:gd name="connsiteY12-138" fmla="*/ 1495425 h 6791325"/>
                <a:gd name="connsiteX13-139" fmla="*/ 2112334 w 3693484"/>
                <a:gd name="connsiteY13-140" fmla="*/ 0 h 6791325"/>
                <a:gd name="connsiteX14-141" fmla="*/ 1912309 w 3693484"/>
                <a:gd name="connsiteY14-142" fmla="*/ 66675 h 6791325"/>
                <a:gd name="connsiteX15-143" fmla="*/ 1845634 w 3693484"/>
                <a:gd name="connsiteY15-144" fmla="*/ 1514475 h 6791325"/>
                <a:gd name="connsiteX16-145" fmla="*/ 1645609 w 3693484"/>
                <a:gd name="connsiteY16-146" fmla="*/ 1504950 h 6791325"/>
                <a:gd name="connsiteX17-147" fmla="*/ 1474159 w 3693484"/>
                <a:gd name="connsiteY17-148" fmla="*/ 123825 h 6791325"/>
                <a:gd name="connsiteX18-149" fmla="*/ 1293184 w 3693484"/>
                <a:gd name="connsiteY18-150" fmla="*/ 123825 h 6791325"/>
                <a:gd name="connsiteX19-151" fmla="*/ 1340809 w 3693484"/>
                <a:gd name="connsiteY19-152" fmla="*/ 1638300 h 6791325"/>
                <a:gd name="connsiteX20-153" fmla="*/ 1178884 w 3693484"/>
                <a:gd name="connsiteY20-154" fmla="*/ 2190750 h 6791325"/>
                <a:gd name="connsiteX21-155" fmla="*/ 921709 w 3693484"/>
                <a:gd name="connsiteY21-156" fmla="*/ 2247900 h 6791325"/>
                <a:gd name="connsiteX22-157" fmla="*/ 207334 w 3693484"/>
                <a:gd name="connsiteY22-158" fmla="*/ 1733550 h 6791325"/>
                <a:gd name="connsiteX23-159" fmla="*/ 173996 w 3693484"/>
                <a:gd name="connsiteY23-160" fmla="*/ 2038350 h 6791325"/>
                <a:gd name="connsiteX24-161" fmla="*/ 731209 w 3693484"/>
                <a:gd name="connsiteY24-162" fmla="*/ 2743200 h 6791325"/>
                <a:gd name="connsiteX25-163" fmla="*/ 1359859 w 3693484"/>
                <a:gd name="connsiteY25-164" fmla="*/ 3476625 h 6791325"/>
                <a:gd name="connsiteX26-165" fmla="*/ 1578934 w 3693484"/>
                <a:gd name="connsiteY26-166" fmla="*/ 4010025 h 6791325"/>
                <a:gd name="connsiteX27-167" fmla="*/ 1969459 w 3693484"/>
                <a:gd name="connsiteY27-168" fmla="*/ 6791325 h 6791325"/>
                <a:gd name="connsiteX0-169" fmla="*/ 1969459 w 3693484"/>
                <a:gd name="connsiteY0-170" fmla="*/ 6791325 h 6791325"/>
                <a:gd name="connsiteX1-171" fmla="*/ 3693484 w 3693484"/>
                <a:gd name="connsiteY1-172" fmla="*/ 6781800 h 6791325"/>
                <a:gd name="connsiteX2-173" fmla="*/ 2636209 w 3693484"/>
                <a:gd name="connsiteY2-174" fmla="*/ 3819525 h 6791325"/>
                <a:gd name="connsiteX3-175" fmla="*/ 2512384 w 3693484"/>
                <a:gd name="connsiteY3-176" fmla="*/ 3267075 h 6791325"/>
                <a:gd name="connsiteX4-177" fmla="*/ 2874334 w 3693484"/>
                <a:gd name="connsiteY4-178" fmla="*/ 2162175 h 6791325"/>
                <a:gd name="connsiteX5-179" fmla="*/ 3512509 w 3693484"/>
                <a:gd name="connsiteY5-180" fmla="*/ 1247775 h 6791325"/>
                <a:gd name="connsiteX6-181" fmla="*/ 3331534 w 3693484"/>
                <a:gd name="connsiteY6-182" fmla="*/ 1133475 h 6791325"/>
                <a:gd name="connsiteX7-183" fmla="*/ 2664784 w 3693484"/>
                <a:gd name="connsiteY7-184" fmla="*/ 1857375 h 6791325"/>
                <a:gd name="connsiteX8-185" fmla="*/ 2493334 w 3693484"/>
                <a:gd name="connsiteY8-186" fmla="*/ 1752600 h 6791325"/>
                <a:gd name="connsiteX9-187" fmla="*/ 2893384 w 3693484"/>
                <a:gd name="connsiteY9-188" fmla="*/ 390525 h 6791325"/>
                <a:gd name="connsiteX10-189" fmla="*/ 2607634 w 3693484"/>
                <a:gd name="connsiteY10-190" fmla="*/ 295275 h 6791325"/>
                <a:gd name="connsiteX11-191" fmla="*/ 2245684 w 3693484"/>
                <a:gd name="connsiteY11-192" fmla="*/ 1609725 h 6791325"/>
                <a:gd name="connsiteX12-193" fmla="*/ 2093284 w 3693484"/>
                <a:gd name="connsiteY12-194" fmla="*/ 1495425 h 6791325"/>
                <a:gd name="connsiteX13-195" fmla="*/ 2112334 w 3693484"/>
                <a:gd name="connsiteY13-196" fmla="*/ 0 h 6791325"/>
                <a:gd name="connsiteX14-197" fmla="*/ 1912309 w 3693484"/>
                <a:gd name="connsiteY14-198" fmla="*/ 66675 h 6791325"/>
                <a:gd name="connsiteX15-199" fmla="*/ 1845634 w 3693484"/>
                <a:gd name="connsiteY15-200" fmla="*/ 1514475 h 6791325"/>
                <a:gd name="connsiteX16-201" fmla="*/ 1645609 w 3693484"/>
                <a:gd name="connsiteY16-202" fmla="*/ 1504950 h 6791325"/>
                <a:gd name="connsiteX17-203" fmla="*/ 1474159 w 3693484"/>
                <a:gd name="connsiteY17-204" fmla="*/ 123825 h 6791325"/>
                <a:gd name="connsiteX18-205" fmla="*/ 1293184 w 3693484"/>
                <a:gd name="connsiteY18-206" fmla="*/ 123825 h 6791325"/>
                <a:gd name="connsiteX19-207" fmla="*/ 1340809 w 3693484"/>
                <a:gd name="connsiteY19-208" fmla="*/ 1638300 h 6791325"/>
                <a:gd name="connsiteX20-209" fmla="*/ 1178884 w 3693484"/>
                <a:gd name="connsiteY20-210" fmla="*/ 2190750 h 6791325"/>
                <a:gd name="connsiteX21-211" fmla="*/ 921709 w 3693484"/>
                <a:gd name="connsiteY21-212" fmla="*/ 2247900 h 6791325"/>
                <a:gd name="connsiteX22-213" fmla="*/ 207334 w 3693484"/>
                <a:gd name="connsiteY22-214" fmla="*/ 1733550 h 6791325"/>
                <a:gd name="connsiteX23-215" fmla="*/ 173996 w 3693484"/>
                <a:gd name="connsiteY23-216" fmla="*/ 2038350 h 6791325"/>
                <a:gd name="connsiteX24-217" fmla="*/ 731209 w 3693484"/>
                <a:gd name="connsiteY24-218" fmla="*/ 2743200 h 6791325"/>
                <a:gd name="connsiteX25-219" fmla="*/ 1359859 w 3693484"/>
                <a:gd name="connsiteY25-220" fmla="*/ 3476625 h 6791325"/>
                <a:gd name="connsiteX26-221" fmla="*/ 1578934 w 3693484"/>
                <a:gd name="connsiteY26-222" fmla="*/ 4010025 h 6791325"/>
                <a:gd name="connsiteX27-223" fmla="*/ 1969459 w 3693484"/>
                <a:gd name="connsiteY27-224" fmla="*/ 6791325 h 6791325"/>
                <a:gd name="connsiteX0-225" fmla="*/ 1969459 w 3693484"/>
                <a:gd name="connsiteY0-226" fmla="*/ 6791325 h 6791325"/>
                <a:gd name="connsiteX1-227" fmla="*/ 3693484 w 3693484"/>
                <a:gd name="connsiteY1-228" fmla="*/ 6781800 h 6791325"/>
                <a:gd name="connsiteX2-229" fmla="*/ 2636209 w 3693484"/>
                <a:gd name="connsiteY2-230" fmla="*/ 3819525 h 6791325"/>
                <a:gd name="connsiteX3-231" fmla="*/ 2512384 w 3693484"/>
                <a:gd name="connsiteY3-232" fmla="*/ 3267075 h 6791325"/>
                <a:gd name="connsiteX4-233" fmla="*/ 2874334 w 3693484"/>
                <a:gd name="connsiteY4-234" fmla="*/ 2162175 h 6791325"/>
                <a:gd name="connsiteX5-235" fmla="*/ 3512509 w 3693484"/>
                <a:gd name="connsiteY5-236" fmla="*/ 1247775 h 6791325"/>
                <a:gd name="connsiteX6-237" fmla="*/ 3331534 w 3693484"/>
                <a:gd name="connsiteY6-238" fmla="*/ 1133475 h 6791325"/>
                <a:gd name="connsiteX7-239" fmla="*/ 2664784 w 3693484"/>
                <a:gd name="connsiteY7-240" fmla="*/ 1857375 h 6791325"/>
                <a:gd name="connsiteX8-241" fmla="*/ 2493334 w 3693484"/>
                <a:gd name="connsiteY8-242" fmla="*/ 1752600 h 6791325"/>
                <a:gd name="connsiteX9-243" fmla="*/ 2893384 w 3693484"/>
                <a:gd name="connsiteY9-244" fmla="*/ 390525 h 6791325"/>
                <a:gd name="connsiteX10-245" fmla="*/ 2607634 w 3693484"/>
                <a:gd name="connsiteY10-246" fmla="*/ 295275 h 6791325"/>
                <a:gd name="connsiteX11-247" fmla="*/ 2245684 w 3693484"/>
                <a:gd name="connsiteY11-248" fmla="*/ 1609725 h 6791325"/>
                <a:gd name="connsiteX12-249" fmla="*/ 2093284 w 3693484"/>
                <a:gd name="connsiteY12-250" fmla="*/ 1495425 h 6791325"/>
                <a:gd name="connsiteX13-251" fmla="*/ 2112334 w 3693484"/>
                <a:gd name="connsiteY13-252" fmla="*/ 0 h 6791325"/>
                <a:gd name="connsiteX14-253" fmla="*/ 1912309 w 3693484"/>
                <a:gd name="connsiteY14-254" fmla="*/ 66675 h 6791325"/>
                <a:gd name="connsiteX15-255" fmla="*/ 1845634 w 3693484"/>
                <a:gd name="connsiteY15-256" fmla="*/ 1514475 h 6791325"/>
                <a:gd name="connsiteX16-257" fmla="*/ 1645609 w 3693484"/>
                <a:gd name="connsiteY16-258" fmla="*/ 1504950 h 6791325"/>
                <a:gd name="connsiteX17-259" fmla="*/ 1474159 w 3693484"/>
                <a:gd name="connsiteY17-260" fmla="*/ 123825 h 6791325"/>
                <a:gd name="connsiteX18-261" fmla="*/ 1293184 w 3693484"/>
                <a:gd name="connsiteY18-262" fmla="*/ 123825 h 6791325"/>
                <a:gd name="connsiteX19-263" fmla="*/ 1340809 w 3693484"/>
                <a:gd name="connsiteY19-264" fmla="*/ 1638300 h 6791325"/>
                <a:gd name="connsiteX20-265" fmla="*/ 1178884 w 3693484"/>
                <a:gd name="connsiteY20-266" fmla="*/ 2190750 h 6791325"/>
                <a:gd name="connsiteX21-267" fmla="*/ 874084 w 3693484"/>
                <a:gd name="connsiteY21-268" fmla="*/ 2247900 h 6791325"/>
                <a:gd name="connsiteX22-269" fmla="*/ 207334 w 3693484"/>
                <a:gd name="connsiteY22-270" fmla="*/ 1733550 h 6791325"/>
                <a:gd name="connsiteX23-271" fmla="*/ 173996 w 3693484"/>
                <a:gd name="connsiteY23-272" fmla="*/ 2038350 h 6791325"/>
                <a:gd name="connsiteX24-273" fmla="*/ 731209 w 3693484"/>
                <a:gd name="connsiteY24-274" fmla="*/ 2743200 h 6791325"/>
                <a:gd name="connsiteX25-275" fmla="*/ 1359859 w 3693484"/>
                <a:gd name="connsiteY25-276" fmla="*/ 3476625 h 6791325"/>
                <a:gd name="connsiteX26-277" fmla="*/ 1578934 w 3693484"/>
                <a:gd name="connsiteY26-278" fmla="*/ 4010025 h 6791325"/>
                <a:gd name="connsiteX27-279" fmla="*/ 1969459 w 3693484"/>
                <a:gd name="connsiteY27-280" fmla="*/ 6791325 h 6791325"/>
                <a:gd name="connsiteX0-281" fmla="*/ 1969459 w 3693484"/>
                <a:gd name="connsiteY0-282" fmla="*/ 6791325 h 6791325"/>
                <a:gd name="connsiteX1-283" fmla="*/ 3693484 w 3693484"/>
                <a:gd name="connsiteY1-284" fmla="*/ 6781800 h 6791325"/>
                <a:gd name="connsiteX2-285" fmla="*/ 2636209 w 3693484"/>
                <a:gd name="connsiteY2-286" fmla="*/ 3819525 h 6791325"/>
                <a:gd name="connsiteX3-287" fmla="*/ 2512384 w 3693484"/>
                <a:gd name="connsiteY3-288" fmla="*/ 3267075 h 6791325"/>
                <a:gd name="connsiteX4-289" fmla="*/ 2874334 w 3693484"/>
                <a:gd name="connsiteY4-290" fmla="*/ 2162175 h 6791325"/>
                <a:gd name="connsiteX5-291" fmla="*/ 3512509 w 3693484"/>
                <a:gd name="connsiteY5-292" fmla="*/ 1247775 h 6791325"/>
                <a:gd name="connsiteX6-293" fmla="*/ 3331534 w 3693484"/>
                <a:gd name="connsiteY6-294" fmla="*/ 1133475 h 6791325"/>
                <a:gd name="connsiteX7-295" fmla="*/ 2664784 w 3693484"/>
                <a:gd name="connsiteY7-296" fmla="*/ 1857375 h 6791325"/>
                <a:gd name="connsiteX8-297" fmla="*/ 2493334 w 3693484"/>
                <a:gd name="connsiteY8-298" fmla="*/ 1752600 h 6791325"/>
                <a:gd name="connsiteX9-299" fmla="*/ 2893384 w 3693484"/>
                <a:gd name="connsiteY9-300" fmla="*/ 390525 h 6791325"/>
                <a:gd name="connsiteX10-301" fmla="*/ 2607634 w 3693484"/>
                <a:gd name="connsiteY10-302" fmla="*/ 295275 h 6791325"/>
                <a:gd name="connsiteX11-303" fmla="*/ 2245684 w 3693484"/>
                <a:gd name="connsiteY11-304" fmla="*/ 1609725 h 6791325"/>
                <a:gd name="connsiteX12-305" fmla="*/ 2093284 w 3693484"/>
                <a:gd name="connsiteY12-306" fmla="*/ 1495425 h 6791325"/>
                <a:gd name="connsiteX13-307" fmla="*/ 2112334 w 3693484"/>
                <a:gd name="connsiteY13-308" fmla="*/ 0 h 6791325"/>
                <a:gd name="connsiteX14-309" fmla="*/ 1912309 w 3693484"/>
                <a:gd name="connsiteY14-310" fmla="*/ 66675 h 6791325"/>
                <a:gd name="connsiteX15-311" fmla="*/ 1845634 w 3693484"/>
                <a:gd name="connsiteY15-312" fmla="*/ 1514475 h 6791325"/>
                <a:gd name="connsiteX16-313" fmla="*/ 1645609 w 3693484"/>
                <a:gd name="connsiteY16-314" fmla="*/ 1504950 h 6791325"/>
                <a:gd name="connsiteX17-315" fmla="*/ 1474159 w 3693484"/>
                <a:gd name="connsiteY17-316" fmla="*/ 123825 h 6791325"/>
                <a:gd name="connsiteX18-317" fmla="*/ 1293184 w 3693484"/>
                <a:gd name="connsiteY18-318" fmla="*/ 123825 h 6791325"/>
                <a:gd name="connsiteX19-319" fmla="*/ 1340809 w 3693484"/>
                <a:gd name="connsiteY19-320" fmla="*/ 1638300 h 6791325"/>
                <a:gd name="connsiteX20-321" fmla="*/ 1178884 w 3693484"/>
                <a:gd name="connsiteY20-322" fmla="*/ 2190750 h 6791325"/>
                <a:gd name="connsiteX21-323" fmla="*/ 874084 w 3693484"/>
                <a:gd name="connsiteY21-324" fmla="*/ 2247900 h 6791325"/>
                <a:gd name="connsiteX22-325" fmla="*/ 207334 w 3693484"/>
                <a:gd name="connsiteY22-326" fmla="*/ 1733550 h 6791325"/>
                <a:gd name="connsiteX23-327" fmla="*/ 173996 w 3693484"/>
                <a:gd name="connsiteY23-328" fmla="*/ 2038350 h 6791325"/>
                <a:gd name="connsiteX24-329" fmla="*/ 731209 w 3693484"/>
                <a:gd name="connsiteY24-330" fmla="*/ 2743200 h 6791325"/>
                <a:gd name="connsiteX25-331" fmla="*/ 1359859 w 3693484"/>
                <a:gd name="connsiteY25-332" fmla="*/ 3476625 h 6791325"/>
                <a:gd name="connsiteX26-333" fmla="*/ 1578934 w 3693484"/>
                <a:gd name="connsiteY26-334" fmla="*/ 4010025 h 6791325"/>
                <a:gd name="connsiteX27-335" fmla="*/ 1969459 w 3693484"/>
                <a:gd name="connsiteY27-336" fmla="*/ 6791325 h 6791325"/>
                <a:gd name="connsiteX0-337" fmla="*/ 1969459 w 3693484"/>
                <a:gd name="connsiteY0-338" fmla="*/ 6791325 h 6791325"/>
                <a:gd name="connsiteX1-339" fmla="*/ 3693484 w 3693484"/>
                <a:gd name="connsiteY1-340" fmla="*/ 6781800 h 6791325"/>
                <a:gd name="connsiteX2-341" fmla="*/ 2636209 w 3693484"/>
                <a:gd name="connsiteY2-342" fmla="*/ 3819525 h 6791325"/>
                <a:gd name="connsiteX3-343" fmla="*/ 2512384 w 3693484"/>
                <a:gd name="connsiteY3-344" fmla="*/ 3267075 h 6791325"/>
                <a:gd name="connsiteX4-345" fmla="*/ 2874334 w 3693484"/>
                <a:gd name="connsiteY4-346" fmla="*/ 2162175 h 6791325"/>
                <a:gd name="connsiteX5-347" fmla="*/ 3512509 w 3693484"/>
                <a:gd name="connsiteY5-348" fmla="*/ 1247775 h 6791325"/>
                <a:gd name="connsiteX6-349" fmla="*/ 3331534 w 3693484"/>
                <a:gd name="connsiteY6-350" fmla="*/ 1133475 h 6791325"/>
                <a:gd name="connsiteX7-351" fmla="*/ 2664784 w 3693484"/>
                <a:gd name="connsiteY7-352" fmla="*/ 1857375 h 6791325"/>
                <a:gd name="connsiteX8-353" fmla="*/ 2493334 w 3693484"/>
                <a:gd name="connsiteY8-354" fmla="*/ 1752600 h 6791325"/>
                <a:gd name="connsiteX9-355" fmla="*/ 2893384 w 3693484"/>
                <a:gd name="connsiteY9-356" fmla="*/ 390525 h 6791325"/>
                <a:gd name="connsiteX10-357" fmla="*/ 2607634 w 3693484"/>
                <a:gd name="connsiteY10-358" fmla="*/ 295275 h 6791325"/>
                <a:gd name="connsiteX11-359" fmla="*/ 2245684 w 3693484"/>
                <a:gd name="connsiteY11-360" fmla="*/ 1609725 h 6791325"/>
                <a:gd name="connsiteX12-361" fmla="*/ 2093284 w 3693484"/>
                <a:gd name="connsiteY12-362" fmla="*/ 1495425 h 6791325"/>
                <a:gd name="connsiteX13-363" fmla="*/ 2112334 w 3693484"/>
                <a:gd name="connsiteY13-364" fmla="*/ 0 h 6791325"/>
                <a:gd name="connsiteX14-365" fmla="*/ 1912309 w 3693484"/>
                <a:gd name="connsiteY14-366" fmla="*/ 66675 h 6791325"/>
                <a:gd name="connsiteX15-367" fmla="*/ 1845634 w 3693484"/>
                <a:gd name="connsiteY15-368" fmla="*/ 1514475 h 6791325"/>
                <a:gd name="connsiteX16-369" fmla="*/ 1645609 w 3693484"/>
                <a:gd name="connsiteY16-370" fmla="*/ 1504950 h 6791325"/>
                <a:gd name="connsiteX17-371" fmla="*/ 1474159 w 3693484"/>
                <a:gd name="connsiteY17-372" fmla="*/ 123825 h 6791325"/>
                <a:gd name="connsiteX18-373" fmla="*/ 1293184 w 3693484"/>
                <a:gd name="connsiteY18-374" fmla="*/ 123825 h 6791325"/>
                <a:gd name="connsiteX19-375" fmla="*/ 1340809 w 3693484"/>
                <a:gd name="connsiteY19-376" fmla="*/ 1638300 h 6791325"/>
                <a:gd name="connsiteX20-377" fmla="*/ 1178884 w 3693484"/>
                <a:gd name="connsiteY20-378" fmla="*/ 2190750 h 6791325"/>
                <a:gd name="connsiteX21-379" fmla="*/ 902659 w 3693484"/>
                <a:gd name="connsiteY21-380" fmla="*/ 2247900 h 6791325"/>
                <a:gd name="connsiteX22-381" fmla="*/ 207334 w 3693484"/>
                <a:gd name="connsiteY22-382" fmla="*/ 1733550 h 6791325"/>
                <a:gd name="connsiteX23-383" fmla="*/ 173996 w 3693484"/>
                <a:gd name="connsiteY23-384" fmla="*/ 2038350 h 6791325"/>
                <a:gd name="connsiteX24-385" fmla="*/ 731209 w 3693484"/>
                <a:gd name="connsiteY24-386" fmla="*/ 2743200 h 6791325"/>
                <a:gd name="connsiteX25-387" fmla="*/ 1359859 w 3693484"/>
                <a:gd name="connsiteY25-388" fmla="*/ 3476625 h 6791325"/>
                <a:gd name="connsiteX26-389" fmla="*/ 1578934 w 3693484"/>
                <a:gd name="connsiteY26-390" fmla="*/ 4010025 h 6791325"/>
                <a:gd name="connsiteX27-391" fmla="*/ 1969459 w 3693484"/>
                <a:gd name="connsiteY27-392" fmla="*/ 6791325 h 6791325"/>
                <a:gd name="connsiteX0-393" fmla="*/ 1969459 w 3693484"/>
                <a:gd name="connsiteY0-394" fmla="*/ 6791325 h 6791325"/>
                <a:gd name="connsiteX1-395" fmla="*/ 3693484 w 3693484"/>
                <a:gd name="connsiteY1-396" fmla="*/ 6781800 h 6791325"/>
                <a:gd name="connsiteX2-397" fmla="*/ 2636209 w 3693484"/>
                <a:gd name="connsiteY2-398" fmla="*/ 3819525 h 6791325"/>
                <a:gd name="connsiteX3-399" fmla="*/ 2512384 w 3693484"/>
                <a:gd name="connsiteY3-400" fmla="*/ 3267075 h 6791325"/>
                <a:gd name="connsiteX4-401" fmla="*/ 2874334 w 3693484"/>
                <a:gd name="connsiteY4-402" fmla="*/ 2162175 h 6791325"/>
                <a:gd name="connsiteX5-403" fmla="*/ 3512509 w 3693484"/>
                <a:gd name="connsiteY5-404" fmla="*/ 1247775 h 6791325"/>
                <a:gd name="connsiteX6-405" fmla="*/ 3331534 w 3693484"/>
                <a:gd name="connsiteY6-406" fmla="*/ 1133475 h 6791325"/>
                <a:gd name="connsiteX7-407" fmla="*/ 2664784 w 3693484"/>
                <a:gd name="connsiteY7-408" fmla="*/ 1857375 h 6791325"/>
                <a:gd name="connsiteX8-409" fmla="*/ 2493334 w 3693484"/>
                <a:gd name="connsiteY8-410" fmla="*/ 1752600 h 6791325"/>
                <a:gd name="connsiteX9-411" fmla="*/ 2893384 w 3693484"/>
                <a:gd name="connsiteY9-412" fmla="*/ 390525 h 6791325"/>
                <a:gd name="connsiteX10-413" fmla="*/ 2607634 w 3693484"/>
                <a:gd name="connsiteY10-414" fmla="*/ 295275 h 6791325"/>
                <a:gd name="connsiteX11-415" fmla="*/ 2245684 w 3693484"/>
                <a:gd name="connsiteY11-416" fmla="*/ 1609725 h 6791325"/>
                <a:gd name="connsiteX12-417" fmla="*/ 2093284 w 3693484"/>
                <a:gd name="connsiteY12-418" fmla="*/ 1495425 h 6791325"/>
                <a:gd name="connsiteX13-419" fmla="*/ 2112334 w 3693484"/>
                <a:gd name="connsiteY13-420" fmla="*/ 0 h 6791325"/>
                <a:gd name="connsiteX14-421" fmla="*/ 1912309 w 3693484"/>
                <a:gd name="connsiteY14-422" fmla="*/ 66675 h 6791325"/>
                <a:gd name="connsiteX15-423" fmla="*/ 1845634 w 3693484"/>
                <a:gd name="connsiteY15-424" fmla="*/ 1514475 h 6791325"/>
                <a:gd name="connsiteX16-425" fmla="*/ 1645609 w 3693484"/>
                <a:gd name="connsiteY16-426" fmla="*/ 1504950 h 6791325"/>
                <a:gd name="connsiteX17-427" fmla="*/ 1474159 w 3693484"/>
                <a:gd name="connsiteY17-428" fmla="*/ 123825 h 6791325"/>
                <a:gd name="connsiteX18-429" fmla="*/ 1293184 w 3693484"/>
                <a:gd name="connsiteY18-430" fmla="*/ 123825 h 6791325"/>
                <a:gd name="connsiteX19-431" fmla="*/ 1340809 w 3693484"/>
                <a:gd name="connsiteY19-432" fmla="*/ 1638300 h 6791325"/>
                <a:gd name="connsiteX20-433" fmla="*/ 1178884 w 3693484"/>
                <a:gd name="connsiteY20-434" fmla="*/ 2190750 h 6791325"/>
                <a:gd name="connsiteX21-435" fmla="*/ 902659 w 3693484"/>
                <a:gd name="connsiteY21-436" fmla="*/ 2247900 h 6791325"/>
                <a:gd name="connsiteX22-437" fmla="*/ 207334 w 3693484"/>
                <a:gd name="connsiteY22-438" fmla="*/ 1733550 h 6791325"/>
                <a:gd name="connsiteX23-439" fmla="*/ 173996 w 3693484"/>
                <a:gd name="connsiteY23-440" fmla="*/ 2038350 h 6791325"/>
                <a:gd name="connsiteX24-441" fmla="*/ 731209 w 3693484"/>
                <a:gd name="connsiteY24-442" fmla="*/ 2743200 h 6791325"/>
                <a:gd name="connsiteX25-443" fmla="*/ 1359859 w 3693484"/>
                <a:gd name="connsiteY25-444" fmla="*/ 3476625 h 6791325"/>
                <a:gd name="connsiteX26-445" fmla="*/ 1578934 w 3693484"/>
                <a:gd name="connsiteY26-446" fmla="*/ 4010025 h 6791325"/>
                <a:gd name="connsiteX27-447" fmla="*/ 1969459 w 3693484"/>
                <a:gd name="connsiteY27-448" fmla="*/ 6791325 h 6791325"/>
                <a:gd name="connsiteX0-449" fmla="*/ 1969459 w 3693484"/>
                <a:gd name="connsiteY0-450" fmla="*/ 6791325 h 6791325"/>
                <a:gd name="connsiteX1-451" fmla="*/ 3693484 w 3693484"/>
                <a:gd name="connsiteY1-452" fmla="*/ 6781800 h 6791325"/>
                <a:gd name="connsiteX2-453" fmla="*/ 2636209 w 3693484"/>
                <a:gd name="connsiteY2-454" fmla="*/ 3819525 h 6791325"/>
                <a:gd name="connsiteX3-455" fmla="*/ 2512384 w 3693484"/>
                <a:gd name="connsiteY3-456" fmla="*/ 3267075 h 6791325"/>
                <a:gd name="connsiteX4-457" fmla="*/ 2874334 w 3693484"/>
                <a:gd name="connsiteY4-458" fmla="*/ 2162175 h 6791325"/>
                <a:gd name="connsiteX5-459" fmla="*/ 3512509 w 3693484"/>
                <a:gd name="connsiteY5-460" fmla="*/ 1247775 h 6791325"/>
                <a:gd name="connsiteX6-461" fmla="*/ 3331534 w 3693484"/>
                <a:gd name="connsiteY6-462" fmla="*/ 1133475 h 6791325"/>
                <a:gd name="connsiteX7-463" fmla="*/ 2664784 w 3693484"/>
                <a:gd name="connsiteY7-464" fmla="*/ 1857375 h 6791325"/>
                <a:gd name="connsiteX8-465" fmla="*/ 2493334 w 3693484"/>
                <a:gd name="connsiteY8-466" fmla="*/ 1752600 h 6791325"/>
                <a:gd name="connsiteX9-467" fmla="*/ 2893384 w 3693484"/>
                <a:gd name="connsiteY9-468" fmla="*/ 390525 h 6791325"/>
                <a:gd name="connsiteX10-469" fmla="*/ 2607634 w 3693484"/>
                <a:gd name="connsiteY10-470" fmla="*/ 295275 h 6791325"/>
                <a:gd name="connsiteX11-471" fmla="*/ 2245684 w 3693484"/>
                <a:gd name="connsiteY11-472" fmla="*/ 1609725 h 6791325"/>
                <a:gd name="connsiteX12-473" fmla="*/ 2093284 w 3693484"/>
                <a:gd name="connsiteY12-474" fmla="*/ 1495425 h 6791325"/>
                <a:gd name="connsiteX13-475" fmla="*/ 2112334 w 3693484"/>
                <a:gd name="connsiteY13-476" fmla="*/ 0 h 6791325"/>
                <a:gd name="connsiteX14-477" fmla="*/ 1912309 w 3693484"/>
                <a:gd name="connsiteY14-478" fmla="*/ 66675 h 6791325"/>
                <a:gd name="connsiteX15-479" fmla="*/ 1845634 w 3693484"/>
                <a:gd name="connsiteY15-480" fmla="*/ 1514475 h 6791325"/>
                <a:gd name="connsiteX16-481" fmla="*/ 1645609 w 3693484"/>
                <a:gd name="connsiteY16-482" fmla="*/ 1504950 h 6791325"/>
                <a:gd name="connsiteX17-483" fmla="*/ 1474159 w 3693484"/>
                <a:gd name="connsiteY17-484" fmla="*/ 123825 h 6791325"/>
                <a:gd name="connsiteX18-485" fmla="*/ 1293184 w 3693484"/>
                <a:gd name="connsiteY18-486" fmla="*/ 123825 h 6791325"/>
                <a:gd name="connsiteX19-487" fmla="*/ 1340809 w 3693484"/>
                <a:gd name="connsiteY19-488" fmla="*/ 1638300 h 6791325"/>
                <a:gd name="connsiteX20-489" fmla="*/ 902659 w 3693484"/>
                <a:gd name="connsiteY20-490" fmla="*/ 2247900 h 6791325"/>
                <a:gd name="connsiteX21-491" fmla="*/ 207334 w 3693484"/>
                <a:gd name="connsiteY21-492" fmla="*/ 1733550 h 6791325"/>
                <a:gd name="connsiteX22-493" fmla="*/ 173996 w 3693484"/>
                <a:gd name="connsiteY22-494" fmla="*/ 2038350 h 6791325"/>
                <a:gd name="connsiteX23-495" fmla="*/ 731209 w 3693484"/>
                <a:gd name="connsiteY23-496" fmla="*/ 2743200 h 6791325"/>
                <a:gd name="connsiteX24-497" fmla="*/ 1359859 w 3693484"/>
                <a:gd name="connsiteY24-498" fmla="*/ 3476625 h 6791325"/>
                <a:gd name="connsiteX25-499" fmla="*/ 1578934 w 3693484"/>
                <a:gd name="connsiteY25-500" fmla="*/ 4010025 h 6791325"/>
                <a:gd name="connsiteX26-501" fmla="*/ 1969459 w 3693484"/>
                <a:gd name="connsiteY26-502" fmla="*/ 6791325 h 6791325"/>
                <a:gd name="connsiteX0-503" fmla="*/ 1969459 w 3693484"/>
                <a:gd name="connsiteY0-504" fmla="*/ 6791325 h 6791325"/>
                <a:gd name="connsiteX1-505" fmla="*/ 3693484 w 3693484"/>
                <a:gd name="connsiteY1-506" fmla="*/ 6781800 h 6791325"/>
                <a:gd name="connsiteX2-507" fmla="*/ 2636209 w 3693484"/>
                <a:gd name="connsiteY2-508" fmla="*/ 3819525 h 6791325"/>
                <a:gd name="connsiteX3-509" fmla="*/ 2512384 w 3693484"/>
                <a:gd name="connsiteY3-510" fmla="*/ 3267075 h 6791325"/>
                <a:gd name="connsiteX4-511" fmla="*/ 2874334 w 3693484"/>
                <a:gd name="connsiteY4-512" fmla="*/ 2162175 h 6791325"/>
                <a:gd name="connsiteX5-513" fmla="*/ 3512509 w 3693484"/>
                <a:gd name="connsiteY5-514" fmla="*/ 1247775 h 6791325"/>
                <a:gd name="connsiteX6-515" fmla="*/ 3331534 w 3693484"/>
                <a:gd name="connsiteY6-516" fmla="*/ 1133475 h 6791325"/>
                <a:gd name="connsiteX7-517" fmla="*/ 2664784 w 3693484"/>
                <a:gd name="connsiteY7-518" fmla="*/ 1857375 h 6791325"/>
                <a:gd name="connsiteX8-519" fmla="*/ 2493334 w 3693484"/>
                <a:gd name="connsiteY8-520" fmla="*/ 1752600 h 6791325"/>
                <a:gd name="connsiteX9-521" fmla="*/ 2893384 w 3693484"/>
                <a:gd name="connsiteY9-522" fmla="*/ 390525 h 6791325"/>
                <a:gd name="connsiteX10-523" fmla="*/ 2607634 w 3693484"/>
                <a:gd name="connsiteY10-524" fmla="*/ 295275 h 6791325"/>
                <a:gd name="connsiteX11-525" fmla="*/ 2245684 w 3693484"/>
                <a:gd name="connsiteY11-526" fmla="*/ 1609725 h 6791325"/>
                <a:gd name="connsiteX12-527" fmla="*/ 2093284 w 3693484"/>
                <a:gd name="connsiteY12-528" fmla="*/ 1495425 h 6791325"/>
                <a:gd name="connsiteX13-529" fmla="*/ 2112334 w 3693484"/>
                <a:gd name="connsiteY13-530" fmla="*/ 0 h 6791325"/>
                <a:gd name="connsiteX14-531" fmla="*/ 1912309 w 3693484"/>
                <a:gd name="connsiteY14-532" fmla="*/ 66675 h 6791325"/>
                <a:gd name="connsiteX15-533" fmla="*/ 1845634 w 3693484"/>
                <a:gd name="connsiteY15-534" fmla="*/ 1514475 h 6791325"/>
                <a:gd name="connsiteX16-535" fmla="*/ 1645609 w 3693484"/>
                <a:gd name="connsiteY16-536" fmla="*/ 1504950 h 6791325"/>
                <a:gd name="connsiteX17-537" fmla="*/ 1474159 w 3693484"/>
                <a:gd name="connsiteY17-538" fmla="*/ 123825 h 6791325"/>
                <a:gd name="connsiteX18-539" fmla="*/ 1293184 w 3693484"/>
                <a:gd name="connsiteY18-540" fmla="*/ 123825 h 6791325"/>
                <a:gd name="connsiteX19-541" fmla="*/ 1340809 w 3693484"/>
                <a:gd name="connsiteY19-542" fmla="*/ 1638300 h 6791325"/>
                <a:gd name="connsiteX20-543" fmla="*/ 902659 w 3693484"/>
                <a:gd name="connsiteY20-544" fmla="*/ 2247900 h 6791325"/>
                <a:gd name="connsiteX21-545" fmla="*/ 207334 w 3693484"/>
                <a:gd name="connsiteY21-546" fmla="*/ 1733550 h 6791325"/>
                <a:gd name="connsiteX22-547" fmla="*/ 173996 w 3693484"/>
                <a:gd name="connsiteY22-548" fmla="*/ 2038350 h 6791325"/>
                <a:gd name="connsiteX23-549" fmla="*/ 731209 w 3693484"/>
                <a:gd name="connsiteY23-550" fmla="*/ 2743200 h 6791325"/>
                <a:gd name="connsiteX24-551" fmla="*/ 1359859 w 3693484"/>
                <a:gd name="connsiteY24-552" fmla="*/ 3476625 h 6791325"/>
                <a:gd name="connsiteX25-553" fmla="*/ 1578934 w 3693484"/>
                <a:gd name="connsiteY25-554" fmla="*/ 4010025 h 6791325"/>
                <a:gd name="connsiteX26-555" fmla="*/ 1969459 w 3693484"/>
                <a:gd name="connsiteY26-556" fmla="*/ 6791325 h 6791325"/>
                <a:gd name="connsiteX0-557" fmla="*/ 1969459 w 3693484"/>
                <a:gd name="connsiteY0-558" fmla="*/ 6791325 h 6791325"/>
                <a:gd name="connsiteX1-559" fmla="*/ 3693484 w 3693484"/>
                <a:gd name="connsiteY1-560" fmla="*/ 6781800 h 6791325"/>
                <a:gd name="connsiteX2-561" fmla="*/ 2636209 w 3693484"/>
                <a:gd name="connsiteY2-562" fmla="*/ 3819525 h 6791325"/>
                <a:gd name="connsiteX3-563" fmla="*/ 2512384 w 3693484"/>
                <a:gd name="connsiteY3-564" fmla="*/ 3267075 h 6791325"/>
                <a:gd name="connsiteX4-565" fmla="*/ 2874334 w 3693484"/>
                <a:gd name="connsiteY4-566" fmla="*/ 2162175 h 6791325"/>
                <a:gd name="connsiteX5-567" fmla="*/ 3512509 w 3693484"/>
                <a:gd name="connsiteY5-568" fmla="*/ 1247775 h 6791325"/>
                <a:gd name="connsiteX6-569" fmla="*/ 3331534 w 3693484"/>
                <a:gd name="connsiteY6-570" fmla="*/ 1133475 h 6791325"/>
                <a:gd name="connsiteX7-571" fmla="*/ 2664784 w 3693484"/>
                <a:gd name="connsiteY7-572" fmla="*/ 1857375 h 6791325"/>
                <a:gd name="connsiteX8-573" fmla="*/ 2493334 w 3693484"/>
                <a:gd name="connsiteY8-574" fmla="*/ 1752600 h 6791325"/>
                <a:gd name="connsiteX9-575" fmla="*/ 2893384 w 3693484"/>
                <a:gd name="connsiteY9-576" fmla="*/ 390525 h 6791325"/>
                <a:gd name="connsiteX10-577" fmla="*/ 2607634 w 3693484"/>
                <a:gd name="connsiteY10-578" fmla="*/ 295275 h 6791325"/>
                <a:gd name="connsiteX11-579" fmla="*/ 2245684 w 3693484"/>
                <a:gd name="connsiteY11-580" fmla="*/ 1609725 h 6791325"/>
                <a:gd name="connsiteX12-581" fmla="*/ 2093284 w 3693484"/>
                <a:gd name="connsiteY12-582" fmla="*/ 1495425 h 6791325"/>
                <a:gd name="connsiteX13-583" fmla="*/ 2112334 w 3693484"/>
                <a:gd name="connsiteY13-584" fmla="*/ 0 h 6791325"/>
                <a:gd name="connsiteX14-585" fmla="*/ 1912309 w 3693484"/>
                <a:gd name="connsiteY14-586" fmla="*/ 66675 h 6791325"/>
                <a:gd name="connsiteX15-587" fmla="*/ 1845634 w 3693484"/>
                <a:gd name="connsiteY15-588" fmla="*/ 1514475 h 6791325"/>
                <a:gd name="connsiteX16-589" fmla="*/ 1645609 w 3693484"/>
                <a:gd name="connsiteY16-590" fmla="*/ 1504950 h 6791325"/>
                <a:gd name="connsiteX17-591" fmla="*/ 1474159 w 3693484"/>
                <a:gd name="connsiteY17-592" fmla="*/ 123825 h 6791325"/>
                <a:gd name="connsiteX18-593" fmla="*/ 1293184 w 3693484"/>
                <a:gd name="connsiteY18-594" fmla="*/ 123825 h 6791325"/>
                <a:gd name="connsiteX19-595" fmla="*/ 1340809 w 3693484"/>
                <a:gd name="connsiteY19-596" fmla="*/ 1638300 h 6791325"/>
                <a:gd name="connsiteX20-597" fmla="*/ 902659 w 3693484"/>
                <a:gd name="connsiteY20-598" fmla="*/ 2247900 h 6791325"/>
                <a:gd name="connsiteX21-599" fmla="*/ 207334 w 3693484"/>
                <a:gd name="connsiteY21-600" fmla="*/ 1733550 h 6791325"/>
                <a:gd name="connsiteX22-601" fmla="*/ 173996 w 3693484"/>
                <a:gd name="connsiteY22-602" fmla="*/ 2038350 h 6791325"/>
                <a:gd name="connsiteX23-603" fmla="*/ 731209 w 3693484"/>
                <a:gd name="connsiteY23-604" fmla="*/ 2743200 h 6791325"/>
                <a:gd name="connsiteX24-605" fmla="*/ 1359859 w 3693484"/>
                <a:gd name="connsiteY24-606" fmla="*/ 3476625 h 6791325"/>
                <a:gd name="connsiteX25-607" fmla="*/ 1578934 w 3693484"/>
                <a:gd name="connsiteY25-608" fmla="*/ 4010025 h 6791325"/>
                <a:gd name="connsiteX26-609" fmla="*/ 1969459 w 3693484"/>
                <a:gd name="connsiteY26-610" fmla="*/ 6791325 h 6791325"/>
                <a:gd name="connsiteX0-611" fmla="*/ 1969459 w 3693484"/>
                <a:gd name="connsiteY0-612" fmla="*/ 6791325 h 6791325"/>
                <a:gd name="connsiteX1-613" fmla="*/ 3693484 w 3693484"/>
                <a:gd name="connsiteY1-614" fmla="*/ 6781800 h 6791325"/>
                <a:gd name="connsiteX2-615" fmla="*/ 2636209 w 3693484"/>
                <a:gd name="connsiteY2-616" fmla="*/ 3819525 h 6791325"/>
                <a:gd name="connsiteX3-617" fmla="*/ 2512384 w 3693484"/>
                <a:gd name="connsiteY3-618" fmla="*/ 3267075 h 6791325"/>
                <a:gd name="connsiteX4-619" fmla="*/ 2874334 w 3693484"/>
                <a:gd name="connsiteY4-620" fmla="*/ 2162175 h 6791325"/>
                <a:gd name="connsiteX5-621" fmla="*/ 3512509 w 3693484"/>
                <a:gd name="connsiteY5-622" fmla="*/ 1247775 h 6791325"/>
                <a:gd name="connsiteX6-623" fmla="*/ 3331534 w 3693484"/>
                <a:gd name="connsiteY6-624" fmla="*/ 1133475 h 6791325"/>
                <a:gd name="connsiteX7-625" fmla="*/ 2664784 w 3693484"/>
                <a:gd name="connsiteY7-626" fmla="*/ 1857375 h 6791325"/>
                <a:gd name="connsiteX8-627" fmla="*/ 2493334 w 3693484"/>
                <a:gd name="connsiteY8-628" fmla="*/ 1752600 h 6791325"/>
                <a:gd name="connsiteX9-629" fmla="*/ 2893384 w 3693484"/>
                <a:gd name="connsiteY9-630" fmla="*/ 390525 h 6791325"/>
                <a:gd name="connsiteX10-631" fmla="*/ 2607634 w 3693484"/>
                <a:gd name="connsiteY10-632" fmla="*/ 295275 h 6791325"/>
                <a:gd name="connsiteX11-633" fmla="*/ 2245684 w 3693484"/>
                <a:gd name="connsiteY11-634" fmla="*/ 1609725 h 6791325"/>
                <a:gd name="connsiteX12-635" fmla="*/ 2093284 w 3693484"/>
                <a:gd name="connsiteY12-636" fmla="*/ 1495425 h 6791325"/>
                <a:gd name="connsiteX13-637" fmla="*/ 2112334 w 3693484"/>
                <a:gd name="connsiteY13-638" fmla="*/ 0 h 6791325"/>
                <a:gd name="connsiteX14-639" fmla="*/ 1912309 w 3693484"/>
                <a:gd name="connsiteY14-640" fmla="*/ 66675 h 6791325"/>
                <a:gd name="connsiteX15-641" fmla="*/ 1845634 w 3693484"/>
                <a:gd name="connsiteY15-642" fmla="*/ 1514475 h 6791325"/>
                <a:gd name="connsiteX16-643" fmla="*/ 1645609 w 3693484"/>
                <a:gd name="connsiteY16-644" fmla="*/ 1504950 h 6791325"/>
                <a:gd name="connsiteX17-645" fmla="*/ 1474159 w 3693484"/>
                <a:gd name="connsiteY17-646" fmla="*/ 123825 h 6791325"/>
                <a:gd name="connsiteX18-647" fmla="*/ 1293184 w 3693484"/>
                <a:gd name="connsiteY18-648" fmla="*/ 123825 h 6791325"/>
                <a:gd name="connsiteX19-649" fmla="*/ 1340809 w 3693484"/>
                <a:gd name="connsiteY19-650" fmla="*/ 1638300 h 6791325"/>
                <a:gd name="connsiteX20-651" fmla="*/ 1274133 w 3693484"/>
                <a:gd name="connsiteY20-652" fmla="*/ 1924050 h 6791325"/>
                <a:gd name="connsiteX21-653" fmla="*/ 902659 w 3693484"/>
                <a:gd name="connsiteY21-654" fmla="*/ 2247900 h 6791325"/>
                <a:gd name="connsiteX22-655" fmla="*/ 207334 w 3693484"/>
                <a:gd name="connsiteY22-656" fmla="*/ 1733550 h 6791325"/>
                <a:gd name="connsiteX23-657" fmla="*/ 173996 w 3693484"/>
                <a:gd name="connsiteY23-658" fmla="*/ 2038350 h 6791325"/>
                <a:gd name="connsiteX24-659" fmla="*/ 731209 w 3693484"/>
                <a:gd name="connsiteY24-660" fmla="*/ 2743200 h 6791325"/>
                <a:gd name="connsiteX25-661" fmla="*/ 1359859 w 3693484"/>
                <a:gd name="connsiteY25-662" fmla="*/ 3476625 h 6791325"/>
                <a:gd name="connsiteX26-663" fmla="*/ 1578934 w 3693484"/>
                <a:gd name="connsiteY26-664" fmla="*/ 4010025 h 6791325"/>
                <a:gd name="connsiteX27-665" fmla="*/ 1969459 w 3693484"/>
                <a:gd name="connsiteY27-666" fmla="*/ 6791325 h 6791325"/>
                <a:gd name="connsiteX0-667" fmla="*/ 1969459 w 3693484"/>
                <a:gd name="connsiteY0-668" fmla="*/ 6791325 h 6791325"/>
                <a:gd name="connsiteX1-669" fmla="*/ 3693484 w 3693484"/>
                <a:gd name="connsiteY1-670" fmla="*/ 6781800 h 6791325"/>
                <a:gd name="connsiteX2-671" fmla="*/ 2636209 w 3693484"/>
                <a:gd name="connsiteY2-672" fmla="*/ 3819525 h 6791325"/>
                <a:gd name="connsiteX3-673" fmla="*/ 2512384 w 3693484"/>
                <a:gd name="connsiteY3-674" fmla="*/ 3267075 h 6791325"/>
                <a:gd name="connsiteX4-675" fmla="*/ 2874334 w 3693484"/>
                <a:gd name="connsiteY4-676" fmla="*/ 2162175 h 6791325"/>
                <a:gd name="connsiteX5-677" fmla="*/ 3512509 w 3693484"/>
                <a:gd name="connsiteY5-678" fmla="*/ 1247775 h 6791325"/>
                <a:gd name="connsiteX6-679" fmla="*/ 3331534 w 3693484"/>
                <a:gd name="connsiteY6-680" fmla="*/ 1133475 h 6791325"/>
                <a:gd name="connsiteX7-681" fmla="*/ 2664784 w 3693484"/>
                <a:gd name="connsiteY7-682" fmla="*/ 1857375 h 6791325"/>
                <a:gd name="connsiteX8-683" fmla="*/ 2493334 w 3693484"/>
                <a:gd name="connsiteY8-684" fmla="*/ 1752600 h 6791325"/>
                <a:gd name="connsiteX9-685" fmla="*/ 2893384 w 3693484"/>
                <a:gd name="connsiteY9-686" fmla="*/ 390525 h 6791325"/>
                <a:gd name="connsiteX10-687" fmla="*/ 2607634 w 3693484"/>
                <a:gd name="connsiteY10-688" fmla="*/ 295275 h 6791325"/>
                <a:gd name="connsiteX11-689" fmla="*/ 2245684 w 3693484"/>
                <a:gd name="connsiteY11-690" fmla="*/ 1609725 h 6791325"/>
                <a:gd name="connsiteX12-691" fmla="*/ 2093284 w 3693484"/>
                <a:gd name="connsiteY12-692" fmla="*/ 1495425 h 6791325"/>
                <a:gd name="connsiteX13-693" fmla="*/ 2112334 w 3693484"/>
                <a:gd name="connsiteY13-694" fmla="*/ 0 h 6791325"/>
                <a:gd name="connsiteX14-695" fmla="*/ 1912309 w 3693484"/>
                <a:gd name="connsiteY14-696" fmla="*/ 66675 h 6791325"/>
                <a:gd name="connsiteX15-697" fmla="*/ 1845634 w 3693484"/>
                <a:gd name="connsiteY15-698" fmla="*/ 1514475 h 6791325"/>
                <a:gd name="connsiteX16-699" fmla="*/ 1645609 w 3693484"/>
                <a:gd name="connsiteY16-700" fmla="*/ 1504950 h 6791325"/>
                <a:gd name="connsiteX17-701" fmla="*/ 1474159 w 3693484"/>
                <a:gd name="connsiteY17-702" fmla="*/ 123825 h 6791325"/>
                <a:gd name="connsiteX18-703" fmla="*/ 1293184 w 3693484"/>
                <a:gd name="connsiteY18-704" fmla="*/ 123825 h 6791325"/>
                <a:gd name="connsiteX19-705" fmla="*/ 1340809 w 3693484"/>
                <a:gd name="connsiteY19-706" fmla="*/ 1638300 h 6791325"/>
                <a:gd name="connsiteX20-707" fmla="*/ 1274133 w 3693484"/>
                <a:gd name="connsiteY20-708" fmla="*/ 1924050 h 6791325"/>
                <a:gd name="connsiteX21-709" fmla="*/ 902659 w 3693484"/>
                <a:gd name="connsiteY21-710" fmla="*/ 2247900 h 6791325"/>
                <a:gd name="connsiteX22-711" fmla="*/ 207334 w 3693484"/>
                <a:gd name="connsiteY22-712" fmla="*/ 1733550 h 6791325"/>
                <a:gd name="connsiteX23-713" fmla="*/ 173996 w 3693484"/>
                <a:gd name="connsiteY23-714" fmla="*/ 2038350 h 6791325"/>
                <a:gd name="connsiteX24-715" fmla="*/ 731209 w 3693484"/>
                <a:gd name="connsiteY24-716" fmla="*/ 2743200 h 6791325"/>
                <a:gd name="connsiteX25-717" fmla="*/ 1359859 w 3693484"/>
                <a:gd name="connsiteY25-718" fmla="*/ 3476625 h 6791325"/>
                <a:gd name="connsiteX26-719" fmla="*/ 1578934 w 3693484"/>
                <a:gd name="connsiteY26-720" fmla="*/ 4010025 h 6791325"/>
                <a:gd name="connsiteX27-721" fmla="*/ 1969459 w 3693484"/>
                <a:gd name="connsiteY27-722" fmla="*/ 6791325 h 6791325"/>
                <a:gd name="connsiteX0-723" fmla="*/ 1969459 w 3693484"/>
                <a:gd name="connsiteY0-724" fmla="*/ 6791325 h 6791325"/>
                <a:gd name="connsiteX1-725" fmla="*/ 3693484 w 3693484"/>
                <a:gd name="connsiteY1-726" fmla="*/ 6781800 h 6791325"/>
                <a:gd name="connsiteX2-727" fmla="*/ 2636209 w 3693484"/>
                <a:gd name="connsiteY2-728" fmla="*/ 3819525 h 6791325"/>
                <a:gd name="connsiteX3-729" fmla="*/ 2512384 w 3693484"/>
                <a:gd name="connsiteY3-730" fmla="*/ 3267075 h 6791325"/>
                <a:gd name="connsiteX4-731" fmla="*/ 2874334 w 3693484"/>
                <a:gd name="connsiteY4-732" fmla="*/ 2162175 h 6791325"/>
                <a:gd name="connsiteX5-733" fmla="*/ 3512509 w 3693484"/>
                <a:gd name="connsiteY5-734" fmla="*/ 1247775 h 6791325"/>
                <a:gd name="connsiteX6-735" fmla="*/ 3331534 w 3693484"/>
                <a:gd name="connsiteY6-736" fmla="*/ 1133475 h 6791325"/>
                <a:gd name="connsiteX7-737" fmla="*/ 2664784 w 3693484"/>
                <a:gd name="connsiteY7-738" fmla="*/ 1857375 h 6791325"/>
                <a:gd name="connsiteX8-739" fmla="*/ 2493334 w 3693484"/>
                <a:gd name="connsiteY8-740" fmla="*/ 1752600 h 6791325"/>
                <a:gd name="connsiteX9-741" fmla="*/ 2893384 w 3693484"/>
                <a:gd name="connsiteY9-742" fmla="*/ 390525 h 6791325"/>
                <a:gd name="connsiteX10-743" fmla="*/ 2607634 w 3693484"/>
                <a:gd name="connsiteY10-744" fmla="*/ 295275 h 6791325"/>
                <a:gd name="connsiteX11-745" fmla="*/ 2245684 w 3693484"/>
                <a:gd name="connsiteY11-746" fmla="*/ 1609725 h 6791325"/>
                <a:gd name="connsiteX12-747" fmla="*/ 2093284 w 3693484"/>
                <a:gd name="connsiteY12-748" fmla="*/ 1495425 h 6791325"/>
                <a:gd name="connsiteX13-749" fmla="*/ 2112334 w 3693484"/>
                <a:gd name="connsiteY13-750" fmla="*/ 0 h 6791325"/>
                <a:gd name="connsiteX14-751" fmla="*/ 1912309 w 3693484"/>
                <a:gd name="connsiteY14-752" fmla="*/ 66675 h 6791325"/>
                <a:gd name="connsiteX15-753" fmla="*/ 1845634 w 3693484"/>
                <a:gd name="connsiteY15-754" fmla="*/ 1514475 h 6791325"/>
                <a:gd name="connsiteX16-755" fmla="*/ 1645609 w 3693484"/>
                <a:gd name="connsiteY16-756" fmla="*/ 1504950 h 6791325"/>
                <a:gd name="connsiteX17-757" fmla="*/ 1474159 w 3693484"/>
                <a:gd name="connsiteY17-758" fmla="*/ 123825 h 6791325"/>
                <a:gd name="connsiteX18-759" fmla="*/ 1293184 w 3693484"/>
                <a:gd name="connsiteY18-760" fmla="*/ 123825 h 6791325"/>
                <a:gd name="connsiteX19-761" fmla="*/ 1340809 w 3693484"/>
                <a:gd name="connsiteY19-762" fmla="*/ 1638300 h 6791325"/>
                <a:gd name="connsiteX20-763" fmla="*/ 1259846 w 3693484"/>
                <a:gd name="connsiteY20-764" fmla="*/ 1971675 h 6791325"/>
                <a:gd name="connsiteX21-765" fmla="*/ 902659 w 3693484"/>
                <a:gd name="connsiteY21-766" fmla="*/ 2247900 h 6791325"/>
                <a:gd name="connsiteX22-767" fmla="*/ 207334 w 3693484"/>
                <a:gd name="connsiteY22-768" fmla="*/ 1733550 h 6791325"/>
                <a:gd name="connsiteX23-769" fmla="*/ 173996 w 3693484"/>
                <a:gd name="connsiteY23-770" fmla="*/ 2038350 h 6791325"/>
                <a:gd name="connsiteX24-771" fmla="*/ 731209 w 3693484"/>
                <a:gd name="connsiteY24-772" fmla="*/ 2743200 h 6791325"/>
                <a:gd name="connsiteX25-773" fmla="*/ 1359859 w 3693484"/>
                <a:gd name="connsiteY25-774" fmla="*/ 3476625 h 6791325"/>
                <a:gd name="connsiteX26-775" fmla="*/ 1578934 w 3693484"/>
                <a:gd name="connsiteY26-776" fmla="*/ 4010025 h 6791325"/>
                <a:gd name="connsiteX27-777" fmla="*/ 1969459 w 3693484"/>
                <a:gd name="connsiteY27-778" fmla="*/ 6791325 h 6791325"/>
                <a:gd name="connsiteX0-779" fmla="*/ 1969459 w 3693484"/>
                <a:gd name="connsiteY0-780" fmla="*/ 6791325 h 6791325"/>
                <a:gd name="connsiteX1-781" fmla="*/ 3693484 w 3693484"/>
                <a:gd name="connsiteY1-782" fmla="*/ 6781800 h 6791325"/>
                <a:gd name="connsiteX2-783" fmla="*/ 2636209 w 3693484"/>
                <a:gd name="connsiteY2-784" fmla="*/ 3819525 h 6791325"/>
                <a:gd name="connsiteX3-785" fmla="*/ 2512384 w 3693484"/>
                <a:gd name="connsiteY3-786" fmla="*/ 3267075 h 6791325"/>
                <a:gd name="connsiteX4-787" fmla="*/ 2874334 w 3693484"/>
                <a:gd name="connsiteY4-788" fmla="*/ 2162175 h 6791325"/>
                <a:gd name="connsiteX5-789" fmla="*/ 3512509 w 3693484"/>
                <a:gd name="connsiteY5-790" fmla="*/ 1247775 h 6791325"/>
                <a:gd name="connsiteX6-791" fmla="*/ 3331534 w 3693484"/>
                <a:gd name="connsiteY6-792" fmla="*/ 1133475 h 6791325"/>
                <a:gd name="connsiteX7-793" fmla="*/ 2664784 w 3693484"/>
                <a:gd name="connsiteY7-794" fmla="*/ 1857375 h 6791325"/>
                <a:gd name="connsiteX8-795" fmla="*/ 2493334 w 3693484"/>
                <a:gd name="connsiteY8-796" fmla="*/ 1752600 h 6791325"/>
                <a:gd name="connsiteX9-797" fmla="*/ 2893384 w 3693484"/>
                <a:gd name="connsiteY9-798" fmla="*/ 390525 h 6791325"/>
                <a:gd name="connsiteX10-799" fmla="*/ 2607634 w 3693484"/>
                <a:gd name="connsiteY10-800" fmla="*/ 295275 h 6791325"/>
                <a:gd name="connsiteX11-801" fmla="*/ 2245684 w 3693484"/>
                <a:gd name="connsiteY11-802" fmla="*/ 1609725 h 6791325"/>
                <a:gd name="connsiteX12-803" fmla="*/ 2093284 w 3693484"/>
                <a:gd name="connsiteY12-804" fmla="*/ 1495425 h 6791325"/>
                <a:gd name="connsiteX13-805" fmla="*/ 2112334 w 3693484"/>
                <a:gd name="connsiteY13-806" fmla="*/ 0 h 6791325"/>
                <a:gd name="connsiteX14-807" fmla="*/ 1912309 w 3693484"/>
                <a:gd name="connsiteY14-808" fmla="*/ 66675 h 6791325"/>
                <a:gd name="connsiteX15-809" fmla="*/ 1845634 w 3693484"/>
                <a:gd name="connsiteY15-810" fmla="*/ 1514475 h 6791325"/>
                <a:gd name="connsiteX16-811" fmla="*/ 1645609 w 3693484"/>
                <a:gd name="connsiteY16-812" fmla="*/ 1504950 h 6791325"/>
                <a:gd name="connsiteX17-813" fmla="*/ 1474159 w 3693484"/>
                <a:gd name="connsiteY17-814" fmla="*/ 123825 h 6791325"/>
                <a:gd name="connsiteX18-815" fmla="*/ 1293184 w 3693484"/>
                <a:gd name="connsiteY18-816" fmla="*/ 123825 h 6791325"/>
                <a:gd name="connsiteX19-817" fmla="*/ 1340809 w 3693484"/>
                <a:gd name="connsiteY19-818" fmla="*/ 1638300 h 6791325"/>
                <a:gd name="connsiteX20-819" fmla="*/ 1259846 w 3693484"/>
                <a:gd name="connsiteY20-820" fmla="*/ 1971675 h 6791325"/>
                <a:gd name="connsiteX21-821" fmla="*/ 902659 w 3693484"/>
                <a:gd name="connsiteY21-822" fmla="*/ 2247900 h 6791325"/>
                <a:gd name="connsiteX22-823" fmla="*/ 207334 w 3693484"/>
                <a:gd name="connsiteY22-824" fmla="*/ 1733550 h 6791325"/>
                <a:gd name="connsiteX23-825" fmla="*/ 173996 w 3693484"/>
                <a:gd name="connsiteY23-826" fmla="*/ 2038350 h 6791325"/>
                <a:gd name="connsiteX24-827" fmla="*/ 731209 w 3693484"/>
                <a:gd name="connsiteY24-828" fmla="*/ 2743200 h 6791325"/>
                <a:gd name="connsiteX25-829" fmla="*/ 1359859 w 3693484"/>
                <a:gd name="connsiteY25-830" fmla="*/ 3476625 h 6791325"/>
                <a:gd name="connsiteX26-831" fmla="*/ 1578934 w 3693484"/>
                <a:gd name="connsiteY26-832" fmla="*/ 4010025 h 6791325"/>
                <a:gd name="connsiteX27-833" fmla="*/ 1969459 w 3693484"/>
                <a:gd name="connsiteY27-834" fmla="*/ 6791325 h 6791325"/>
                <a:gd name="connsiteX0-835" fmla="*/ 1969459 w 3693484"/>
                <a:gd name="connsiteY0-836" fmla="*/ 6791325 h 6791325"/>
                <a:gd name="connsiteX1-837" fmla="*/ 3693484 w 3693484"/>
                <a:gd name="connsiteY1-838" fmla="*/ 6781800 h 6791325"/>
                <a:gd name="connsiteX2-839" fmla="*/ 2636209 w 3693484"/>
                <a:gd name="connsiteY2-840" fmla="*/ 3819525 h 6791325"/>
                <a:gd name="connsiteX3-841" fmla="*/ 2512384 w 3693484"/>
                <a:gd name="connsiteY3-842" fmla="*/ 3267075 h 6791325"/>
                <a:gd name="connsiteX4-843" fmla="*/ 2874334 w 3693484"/>
                <a:gd name="connsiteY4-844" fmla="*/ 2162175 h 6791325"/>
                <a:gd name="connsiteX5-845" fmla="*/ 3512509 w 3693484"/>
                <a:gd name="connsiteY5-846" fmla="*/ 1247775 h 6791325"/>
                <a:gd name="connsiteX6-847" fmla="*/ 3331534 w 3693484"/>
                <a:gd name="connsiteY6-848" fmla="*/ 1133475 h 6791325"/>
                <a:gd name="connsiteX7-849" fmla="*/ 2664784 w 3693484"/>
                <a:gd name="connsiteY7-850" fmla="*/ 1857375 h 6791325"/>
                <a:gd name="connsiteX8-851" fmla="*/ 2493334 w 3693484"/>
                <a:gd name="connsiteY8-852" fmla="*/ 1752600 h 6791325"/>
                <a:gd name="connsiteX9-853" fmla="*/ 2893384 w 3693484"/>
                <a:gd name="connsiteY9-854" fmla="*/ 390525 h 6791325"/>
                <a:gd name="connsiteX10-855" fmla="*/ 2607634 w 3693484"/>
                <a:gd name="connsiteY10-856" fmla="*/ 295275 h 6791325"/>
                <a:gd name="connsiteX11-857" fmla="*/ 2245684 w 3693484"/>
                <a:gd name="connsiteY11-858" fmla="*/ 1609725 h 6791325"/>
                <a:gd name="connsiteX12-859" fmla="*/ 2093284 w 3693484"/>
                <a:gd name="connsiteY12-860" fmla="*/ 1495425 h 6791325"/>
                <a:gd name="connsiteX13-861" fmla="*/ 2112334 w 3693484"/>
                <a:gd name="connsiteY13-862" fmla="*/ 0 h 6791325"/>
                <a:gd name="connsiteX14-863" fmla="*/ 1912309 w 3693484"/>
                <a:gd name="connsiteY14-864" fmla="*/ 66675 h 6791325"/>
                <a:gd name="connsiteX15-865" fmla="*/ 1845634 w 3693484"/>
                <a:gd name="connsiteY15-866" fmla="*/ 1514475 h 6791325"/>
                <a:gd name="connsiteX16-867" fmla="*/ 1645609 w 3693484"/>
                <a:gd name="connsiteY16-868" fmla="*/ 1504950 h 6791325"/>
                <a:gd name="connsiteX17-869" fmla="*/ 1474159 w 3693484"/>
                <a:gd name="connsiteY17-870" fmla="*/ 123825 h 6791325"/>
                <a:gd name="connsiteX18-871" fmla="*/ 1293184 w 3693484"/>
                <a:gd name="connsiteY18-872" fmla="*/ 123825 h 6791325"/>
                <a:gd name="connsiteX19-873" fmla="*/ 1340809 w 3693484"/>
                <a:gd name="connsiteY19-874" fmla="*/ 1638300 h 6791325"/>
                <a:gd name="connsiteX20-875" fmla="*/ 1259846 w 3693484"/>
                <a:gd name="connsiteY20-876" fmla="*/ 1971675 h 6791325"/>
                <a:gd name="connsiteX21-877" fmla="*/ 902659 w 3693484"/>
                <a:gd name="connsiteY21-878" fmla="*/ 2247900 h 6791325"/>
                <a:gd name="connsiteX22-879" fmla="*/ 207334 w 3693484"/>
                <a:gd name="connsiteY22-880" fmla="*/ 1733550 h 6791325"/>
                <a:gd name="connsiteX23-881" fmla="*/ 173996 w 3693484"/>
                <a:gd name="connsiteY23-882" fmla="*/ 2038350 h 6791325"/>
                <a:gd name="connsiteX24-883" fmla="*/ 731209 w 3693484"/>
                <a:gd name="connsiteY24-884" fmla="*/ 2743200 h 6791325"/>
                <a:gd name="connsiteX25-885" fmla="*/ 1359859 w 3693484"/>
                <a:gd name="connsiteY25-886" fmla="*/ 3476625 h 6791325"/>
                <a:gd name="connsiteX26-887" fmla="*/ 1578934 w 3693484"/>
                <a:gd name="connsiteY26-888" fmla="*/ 4010025 h 6791325"/>
                <a:gd name="connsiteX27-889" fmla="*/ 1969459 w 3693484"/>
                <a:gd name="connsiteY27-890" fmla="*/ 6791325 h 6791325"/>
                <a:gd name="connsiteX0-891" fmla="*/ 1969459 w 3693484"/>
                <a:gd name="connsiteY0-892" fmla="*/ 6791325 h 6791325"/>
                <a:gd name="connsiteX1-893" fmla="*/ 3693484 w 3693484"/>
                <a:gd name="connsiteY1-894" fmla="*/ 6781800 h 6791325"/>
                <a:gd name="connsiteX2-895" fmla="*/ 2636209 w 3693484"/>
                <a:gd name="connsiteY2-896" fmla="*/ 3819525 h 6791325"/>
                <a:gd name="connsiteX3-897" fmla="*/ 2512384 w 3693484"/>
                <a:gd name="connsiteY3-898" fmla="*/ 3267075 h 6791325"/>
                <a:gd name="connsiteX4-899" fmla="*/ 2874334 w 3693484"/>
                <a:gd name="connsiteY4-900" fmla="*/ 2162175 h 6791325"/>
                <a:gd name="connsiteX5-901" fmla="*/ 3512509 w 3693484"/>
                <a:gd name="connsiteY5-902" fmla="*/ 1247775 h 6791325"/>
                <a:gd name="connsiteX6-903" fmla="*/ 3331534 w 3693484"/>
                <a:gd name="connsiteY6-904" fmla="*/ 1133475 h 6791325"/>
                <a:gd name="connsiteX7-905" fmla="*/ 2664784 w 3693484"/>
                <a:gd name="connsiteY7-906" fmla="*/ 1857375 h 6791325"/>
                <a:gd name="connsiteX8-907" fmla="*/ 2493334 w 3693484"/>
                <a:gd name="connsiteY8-908" fmla="*/ 1752600 h 6791325"/>
                <a:gd name="connsiteX9-909" fmla="*/ 2893384 w 3693484"/>
                <a:gd name="connsiteY9-910" fmla="*/ 390525 h 6791325"/>
                <a:gd name="connsiteX10-911" fmla="*/ 2607634 w 3693484"/>
                <a:gd name="connsiteY10-912" fmla="*/ 295275 h 6791325"/>
                <a:gd name="connsiteX11-913" fmla="*/ 2245684 w 3693484"/>
                <a:gd name="connsiteY11-914" fmla="*/ 1609725 h 6791325"/>
                <a:gd name="connsiteX12-915" fmla="*/ 2093284 w 3693484"/>
                <a:gd name="connsiteY12-916" fmla="*/ 1495425 h 6791325"/>
                <a:gd name="connsiteX13-917" fmla="*/ 2112334 w 3693484"/>
                <a:gd name="connsiteY13-918" fmla="*/ 0 h 6791325"/>
                <a:gd name="connsiteX14-919" fmla="*/ 1912309 w 3693484"/>
                <a:gd name="connsiteY14-920" fmla="*/ 66675 h 6791325"/>
                <a:gd name="connsiteX15-921" fmla="*/ 1845634 w 3693484"/>
                <a:gd name="connsiteY15-922" fmla="*/ 1514475 h 6791325"/>
                <a:gd name="connsiteX16-923" fmla="*/ 1645609 w 3693484"/>
                <a:gd name="connsiteY16-924" fmla="*/ 1504950 h 6791325"/>
                <a:gd name="connsiteX17-925" fmla="*/ 1474159 w 3693484"/>
                <a:gd name="connsiteY17-926" fmla="*/ 123825 h 6791325"/>
                <a:gd name="connsiteX18-927" fmla="*/ 1293184 w 3693484"/>
                <a:gd name="connsiteY18-928" fmla="*/ 123825 h 6791325"/>
                <a:gd name="connsiteX19-929" fmla="*/ 1340809 w 3693484"/>
                <a:gd name="connsiteY19-930" fmla="*/ 1638300 h 6791325"/>
                <a:gd name="connsiteX20-931" fmla="*/ 1259846 w 3693484"/>
                <a:gd name="connsiteY20-932" fmla="*/ 1971675 h 6791325"/>
                <a:gd name="connsiteX21-933" fmla="*/ 902659 w 3693484"/>
                <a:gd name="connsiteY21-934" fmla="*/ 2247900 h 6791325"/>
                <a:gd name="connsiteX22-935" fmla="*/ 207334 w 3693484"/>
                <a:gd name="connsiteY22-936" fmla="*/ 1733550 h 6791325"/>
                <a:gd name="connsiteX23-937" fmla="*/ 173996 w 3693484"/>
                <a:gd name="connsiteY23-938" fmla="*/ 2038350 h 6791325"/>
                <a:gd name="connsiteX24-939" fmla="*/ 731209 w 3693484"/>
                <a:gd name="connsiteY24-940" fmla="*/ 2743200 h 6791325"/>
                <a:gd name="connsiteX25-941" fmla="*/ 1359859 w 3693484"/>
                <a:gd name="connsiteY25-942" fmla="*/ 3476625 h 6791325"/>
                <a:gd name="connsiteX26-943" fmla="*/ 1578934 w 3693484"/>
                <a:gd name="connsiteY26-944" fmla="*/ 4010025 h 6791325"/>
                <a:gd name="connsiteX27-945" fmla="*/ 1969459 w 3693484"/>
                <a:gd name="connsiteY27-946" fmla="*/ 6791325 h 6791325"/>
                <a:gd name="connsiteX0-947" fmla="*/ 1969459 w 3693484"/>
                <a:gd name="connsiteY0-948" fmla="*/ 6791325 h 6791325"/>
                <a:gd name="connsiteX1-949" fmla="*/ 3693484 w 3693484"/>
                <a:gd name="connsiteY1-950" fmla="*/ 6781800 h 6791325"/>
                <a:gd name="connsiteX2-951" fmla="*/ 2636209 w 3693484"/>
                <a:gd name="connsiteY2-952" fmla="*/ 3819525 h 6791325"/>
                <a:gd name="connsiteX3-953" fmla="*/ 2512384 w 3693484"/>
                <a:gd name="connsiteY3-954" fmla="*/ 3267075 h 6791325"/>
                <a:gd name="connsiteX4-955" fmla="*/ 2874334 w 3693484"/>
                <a:gd name="connsiteY4-956" fmla="*/ 2162175 h 6791325"/>
                <a:gd name="connsiteX5-957" fmla="*/ 3512509 w 3693484"/>
                <a:gd name="connsiteY5-958" fmla="*/ 1247775 h 6791325"/>
                <a:gd name="connsiteX6-959" fmla="*/ 3331534 w 3693484"/>
                <a:gd name="connsiteY6-960" fmla="*/ 1133475 h 6791325"/>
                <a:gd name="connsiteX7-961" fmla="*/ 2664784 w 3693484"/>
                <a:gd name="connsiteY7-962" fmla="*/ 1857375 h 6791325"/>
                <a:gd name="connsiteX8-963" fmla="*/ 2493334 w 3693484"/>
                <a:gd name="connsiteY8-964" fmla="*/ 1752600 h 6791325"/>
                <a:gd name="connsiteX9-965" fmla="*/ 2893384 w 3693484"/>
                <a:gd name="connsiteY9-966" fmla="*/ 390525 h 6791325"/>
                <a:gd name="connsiteX10-967" fmla="*/ 2607634 w 3693484"/>
                <a:gd name="connsiteY10-968" fmla="*/ 295275 h 6791325"/>
                <a:gd name="connsiteX11-969" fmla="*/ 2245684 w 3693484"/>
                <a:gd name="connsiteY11-970" fmla="*/ 1609725 h 6791325"/>
                <a:gd name="connsiteX12-971" fmla="*/ 2093284 w 3693484"/>
                <a:gd name="connsiteY12-972" fmla="*/ 1495425 h 6791325"/>
                <a:gd name="connsiteX13-973" fmla="*/ 2112334 w 3693484"/>
                <a:gd name="connsiteY13-974" fmla="*/ 0 h 6791325"/>
                <a:gd name="connsiteX14-975" fmla="*/ 1912309 w 3693484"/>
                <a:gd name="connsiteY14-976" fmla="*/ 66675 h 6791325"/>
                <a:gd name="connsiteX15-977" fmla="*/ 1845634 w 3693484"/>
                <a:gd name="connsiteY15-978" fmla="*/ 1514475 h 6791325"/>
                <a:gd name="connsiteX16-979" fmla="*/ 1645609 w 3693484"/>
                <a:gd name="connsiteY16-980" fmla="*/ 1504950 h 6791325"/>
                <a:gd name="connsiteX17-981" fmla="*/ 1474159 w 3693484"/>
                <a:gd name="connsiteY17-982" fmla="*/ 123825 h 6791325"/>
                <a:gd name="connsiteX18-983" fmla="*/ 1293184 w 3693484"/>
                <a:gd name="connsiteY18-984" fmla="*/ 123825 h 6791325"/>
                <a:gd name="connsiteX19-985" fmla="*/ 1340809 w 3693484"/>
                <a:gd name="connsiteY19-986" fmla="*/ 1638300 h 6791325"/>
                <a:gd name="connsiteX20-987" fmla="*/ 1259846 w 3693484"/>
                <a:gd name="connsiteY20-988" fmla="*/ 1971675 h 6791325"/>
                <a:gd name="connsiteX21-989" fmla="*/ 902659 w 3693484"/>
                <a:gd name="connsiteY21-990" fmla="*/ 2247900 h 6791325"/>
                <a:gd name="connsiteX22-991" fmla="*/ 207334 w 3693484"/>
                <a:gd name="connsiteY22-992" fmla="*/ 1733550 h 6791325"/>
                <a:gd name="connsiteX23-993" fmla="*/ 173996 w 3693484"/>
                <a:gd name="connsiteY23-994" fmla="*/ 2038350 h 6791325"/>
                <a:gd name="connsiteX24-995" fmla="*/ 731209 w 3693484"/>
                <a:gd name="connsiteY24-996" fmla="*/ 2743200 h 6791325"/>
                <a:gd name="connsiteX25-997" fmla="*/ 1359859 w 3693484"/>
                <a:gd name="connsiteY25-998" fmla="*/ 3476625 h 6791325"/>
                <a:gd name="connsiteX26-999" fmla="*/ 1578934 w 3693484"/>
                <a:gd name="connsiteY26-1000" fmla="*/ 4010025 h 6791325"/>
                <a:gd name="connsiteX27-1001" fmla="*/ 1969459 w 3693484"/>
                <a:gd name="connsiteY27-1002" fmla="*/ 6791325 h 6791325"/>
                <a:gd name="connsiteX0-1003" fmla="*/ 1969459 w 3693484"/>
                <a:gd name="connsiteY0-1004" fmla="*/ 6791325 h 6791325"/>
                <a:gd name="connsiteX1-1005" fmla="*/ 3693484 w 3693484"/>
                <a:gd name="connsiteY1-1006" fmla="*/ 6781800 h 6791325"/>
                <a:gd name="connsiteX2-1007" fmla="*/ 2636209 w 3693484"/>
                <a:gd name="connsiteY2-1008" fmla="*/ 3819525 h 6791325"/>
                <a:gd name="connsiteX3-1009" fmla="*/ 2512384 w 3693484"/>
                <a:gd name="connsiteY3-1010" fmla="*/ 3267075 h 6791325"/>
                <a:gd name="connsiteX4-1011" fmla="*/ 2874334 w 3693484"/>
                <a:gd name="connsiteY4-1012" fmla="*/ 2162175 h 6791325"/>
                <a:gd name="connsiteX5-1013" fmla="*/ 3512509 w 3693484"/>
                <a:gd name="connsiteY5-1014" fmla="*/ 1247775 h 6791325"/>
                <a:gd name="connsiteX6-1015" fmla="*/ 3331534 w 3693484"/>
                <a:gd name="connsiteY6-1016" fmla="*/ 1133475 h 6791325"/>
                <a:gd name="connsiteX7-1017" fmla="*/ 2664784 w 3693484"/>
                <a:gd name="connsiteY7-1018" fmla="*/ 1857375 h 6791325"/>
                <a:gd name="connsiteX8-1019" fmla="*/ 2493334 w 3693484"/>
                <a:gd name="connsiteY8-1020" fmla="*/ 1752600 h 6791325"/>
                <a:gd name="connsiteX9-1021" fmla="*/ 2893384 w 3693484"/>
                <a:gd name="connsiteY9-1022" fmla="*/ 390525 h 6791325"/>
                <a:gd name="connsiteX10-1023" fmla="*/ 2607634 w 3693484"/>
                <a:gd name="connsiteY10-1024" fmla="*/ 295275 h 6791325"/>
                <a:gd name="connsiteX11-1025" fmla="*/ 2245684 w 3693484"/>
                <a:gd name="connsiteY11-1026" fmla="*/ 1609725 h 6791325"/>
                <a:gd name="connsiteX12-1027" fmla="*/ 2093284 w 3693484"/>
                <a:gd name="connsiteY12-1028" fmla="*/ 1495425 h 6791325"/>
                <a:gd name="connsiteX13-1029" fmla="*/ 2112334 w 3693484"/>
                <a:gd name="connsiteY13-1030" fmla="*/ 0 h 6791325"/>
                <a:gd name="connsiteX14-1031" fmla="*/ 1912309 w 3693484"/>
                <a:gd name="connsiteY14-1032" fmla="*/ 66675 h 6791325"/>
                <a:gd name="connsiteX15-1033" fmla="*/ 1845634 w 3693484"/>
                <a:gd name="connsiteY15-1034" fmla="*/ 1514475 h 6791325"/>
                <a:gd name="connsiteX16-1035" fmla="*/ 1645609 w 3693484"/>
                <a:gd name="connsiteY16-1036" fmla="*/ 1504950 h 6791325"/>
                <a:gd name="connsiteX17-1037" fmla="*/ 1474159 w 3693484"/>
                <a:gd name="connsiteY17-1038" fmla="*/ 123825 h 6791325"/>
                <a:gd name="connsiteX18-1039" fmla="*/ 1293184 w 3693484"/>
                <a:gd name="connsiteY18-1040" fmla="*/ 123825 h 6791325"/>
                <a:gd name="connsiteX19-1041" fmla="*/ 1312234 w 3693484"/>
                <a:gd name="connsiteY19-1042" fmla="*/ 1581150 h 6791325"/>
                <a:gd name="connsiteX20-1043" fmla="*/ 1259846 w 3693484"/>
                <a:gd name="connsiteY20-1044" fmla="*/ 1971675 h 6791325"/>
                <a:gd name="connsiteX21-1045" fmla="*/ 902659 w 3693484"/>
                <a:gd name="connsiteY21-1046" fmla="*/ 2247900 h 6791325"/>
                <a:gd name="connsiteX22-1047" fmla="*/ 207334 w 3693484"/>
                <a:gd name="connsiteY22-1048" fmla="*/ 1733550 h 6791325"/>
                <a:gd name="connsiteX23-1049" fmla="*/ 173996 w 3693484"/>
                <a:gd name="connsiteY23-1050" fmla="*/ 2038350 h 6791325"/>
                <a:gd name="connsiteX24-1051" fmla="*/ 731209 w 3693484"/>
                <a:gd name="connsiteY24-1052" fmla="*/ 2743200 h 6791325"/>
                <a:gd name="connsiteX25-1053" fmla="*/ 1359859 w 3693484"/>
                <a:gd name="connsiteY25-1054" fmla="*/ 3476625 h 6791325"/>
                <a:gd name="connsiteX26-1055" fmla="*/ 1578934 w 3693484"/>
                <a:gd name="connsiteY26-1056" fmla="*/ 4010025 h 6791325"/>
                <a:gd name="connsiteX27-1057" fmla="*/ 1969459 w 3693484"/>
                <a:gd name="connsiteY27-1058" fmla="*/ 6791325 h 6791325"/>
                <a:gd name="connsiteX0-1059" fmla="*/ 1969459 w 3693484"/>
                <a:gd name="connsiteY0-1060" fmla="*/ 6791325 h 6791325"/>
                <a:gd name="connsiteX1-1061" fmla="*/ 3693484 w 3693484"/>
                <a:gd name="connsiteY1-1062" fmla="*/ 6781800 h 6791325"/>
                <a:gd name="connsiteX2-1063" fmla="*/ 2636209 w 3693484"/>
                <a:gd name="connsiteY2-1064" fmla="*/ 3819525 h 6791325"/>
                <a:gd name="connsiteX3-1065" fmla="*/ 2512384 w 3693484"/>
                <a:gd name="connsiteY3-1066" fmla="*/ 3267075 h 6791325"/>
                <a:gd name="connsiteX4-1067" fmla="*/ 2874334 w 3693484"/>
                <a:gd name="connsiteY4-1068" fmla="*/ 2162175 h 6791325"/>
                <a:gd name="connsiteX5-1069" fmla="*/ 3512509 w 3693484"/>
                <a:gd name="connsiteY5-1070" fmla="*/ 1247775 h 6791325"/>
                <a:gd name="connsiteX6-1071" fmla="*/ 3331534 w 3693484"/>
                <a:gd name="connsiteY6-1072" fmla="*/ 1133475 h 6791325"/>
                <a:gd name="connsiteX7-1073" fmla="*/ 2664784 w 3693484"/>
                <a:gd name="connsiteY7-1074" fmla="*/ 1857375 h 6791325"/>
                <a:gd name="connsiteX8-1075" fmla="*/ 2493334 w 3693484"/>
                <a:gd name="connsiteY8-1076" fmla="*/ 1752600 h 6791325"/>
                <a:gd name="connsiteX9-1077" fmla="*/ 2893384 w 3693484"/>
                <a:gd name="connsiteY9-1078" fmla="*/ 390525 h 6791325"/>
                <a:gd name="connsiteX10-1079" fmla="*/ 2607634 w 3693484"/>
                <a:gd name="connsiteY10-1080" fmla="*/ 295275 h 6791325"/>
                <a:gd name="connsiteX11-1081" fmla="*/ 2245684 w 3693484"/>
                <a:gd name="connsiteY11-1082" fmla="*/ 1609725 h 6791325"/>
                <a:gd name="connsiteX12-1083" fmla="*/ 2093284 w 3693484"/>
                <a:gd name="connsiteY12-1084" fmla="*/ 1495425 h 6791325"/>
                <a:gd name="connsiteX13-1085" fmla="*/ 2112334 w 3693484"/>
                <a:gd name="connsiteY13-1086" fmla="*/ 0 h 6791325"/>
                <a:gd name="connsiteX14-1087" fmla="*/ 1912309 w 3693484"/>
                <a:gd name="connsiteY14-1088" fmla="*/ 66675 h 6791325"/>
                <a:gd name="connsiteX15-1089" fmla="*/ 1845634 w 3693484"/>
                <a:gd name="connsiteY15-1090" fmla="*/ 1514475 h 6791325"/>
                <a:gd name="connsiteX16-1091" fmla="*/ 1645609 w 3693484"/>
                <a:gd name="connsiteY16-1092" fmla="*/ 1504950 h 6791325"/>
                <a:gd name="connsiteX17-1093" fmla="*/ 1474159 w 3693484"/>
                <a:gd name="connsiteY17-1094" fmla="*/ 123825 h 6791325"/>
                <a:gd name="connsiteX18-1095" fmla="*/ 1293184 w 3693484"/>
                <a:gd name="connsiteY18-1096" fmla="*/ 123825 h 6791325"/>
                <a:gd name="connsiteX19-1097" fmla="*/ 1312234 w 3693484"/>
                <a:gd name="connsiteY19-1098" fmla="*/ 1581150 h 6791325"/>
                <a:gd name="connsiteX20-1099" fmla="*/ 1259846 w 3693484"/>
                <a:gd name="connsiteY20-1100" fmla="*/ 1971675 h 6791325"/>
                <a:gd name="connsiteX21-1101" fmla="*/ 902659 w 3693484"/>
                <a:gd name="connsiteY21-1102" fmla="*/ 2247900 h 6791325"/>
                <a:gd name="connsiteX22-1103" fmla="*/ 207334 w 3693484"/>
                <a:gd name="connsiteY22-1104" fmla="*/ 1733550 h 6791325"/>
                <a:gd name="connsiteX23-1105" fmla="*/ 173996 w 3693484"/>
                <a:gd name="connsiteY23-1106" fmla="*/ 2038350 h 6791325"/>
                <a:gd name="connsiteX24-1107" fmla="*/ 731209 w 3693484"/>
                <a:gd name="connsiteY24-1108" fmla="*/ 2743200 h 6791325"/>
                <a:gd name="connsiteX25-1109" fmla="*/ 1359859 w 3693484"/>
                <a:gd name="connsiteY25-1110" fmla="*/ 3476625 h 6791325"/>
                <a:gd name="connsiteX26-1111" fmla="*/ 1578934 w 3693484"/>
                <a:gd name="connsiteY26-1112" fmla="*/ 4010025 h 6791325"/>
                <a:gd name="connsiteX27-1113" fmla="*/ 1969459 w 3693484"/>
                <a:gd name="connsiteY27-1114" fmla="*/ 6791325 h 6791325"/>
                <a:gd name="connsiteX0-1115" fmla="*/ 1969459 w 3693484"/>
                <a:gd name="connsiteY0-1116" fmla="*/ 6791325 h 6791325"/>
                <a:gd name="connsiteX1-1117" fmla="*/ 3693484 w 3693484"/>
                <a:gd name="connsiteY1-1118" fmla="*/ 6781800 h 6791325"/>
                <a:gd name="connsiteX2-1119" fmla="*/ 2636209 w 3693484"/>
                <a:gd name="connsiteY2-1120" fmla="*/ 3819525 h 6791325"/>
                <a:gd name="connsiteX3-1121" fmla="*/ 2512384 w 3693484"/>
                <a:gd name="connsiteY3-1122" fmla="*/ 3267075 h 6791325"/>
                <a:gd name="connsiteX4-1123" fmla="*/ 2874334 w 3693484"/>
                <a:gd name="connsiteY4-1124" fmla="*/ 2162175 h 6791325"/>
                <a:gd name="connsiteX5-1125" fmla="*/ 3512509 w 3693484"/>
                <a:gd name="connsiteY5-1126" fmla="*/ 1247775 h 6791325"/>
                <a:gd name="connsiteX6-1127" fmla="*/ 3331534 w 3693484"/>
                <a:gd name="connsiteY6-1128" fmla="*/ 1133475 h 6791325"/>
                <a:gd name="connsiteX7-1129" fmla="*/ 2664784 w 3693484"/>
                <a:gd name="connsiteY7-1130" fmla="*/ 1857375 h 6791325"/>
                <a:gd name="connsiteX8-1131" fmla="*/ 2493334 w 3693484"/>
                <a:gd name="connsiteY8-1132" fmla="*/ 1752600 h 6791325"/>
                <a:gd name="connsiteX9-1133" fmla="*/ 2893384 w 3693484"/>
                <a:gd name="connsiteY9-1134" fmla="*/ 390525 h 6791325"/>
                <a:gd name="connsiteX10-1135" fmla="*/ 2607634 w 3693484"/>
                <a:gd name="connsiteY10-1136" fmla="*/ 295275 h 6791325"/>
                <a:gd name="connsiteX11-1137" fmla="*/ 2245684 w 3693484"/>
                <a:gd name="connsiteY11-1138" fmla="*/ 1609725 h 6791325"/>
                <a:gd name="connsiteX12-1139" fmla="*/ 2093284 w 3693484"/>
                <a:gd name="connsiteY12-1140" fmla="*/ 1495425 h 6791325"/>
                <a:gd name="connsiteX13-1141" fmla="*/ 2112334 w 3693484"/>
                <a:gd name="connsiteY13-1142" fmla="*/ 0 h 6791325"/>
                <a:gd name="connsiteX14-1143" fmla="*/ 1912309 w 3693484"/>
                <a:gd name="connsiteY14-1144" fmla="*/ 66675 h 6791325"/>
                <a:gd name="connsiteX15-1145" fmla="*/ 1845634 w 3693484"/>
                <a:gd name="connsiteY15-1146" fmla="*/ 1514475 h 6791325"/>
                <a:gd name="connsiteX16-1147" fmla="*/ 1645609 w 3693484"/>
                <a:gd name="connsiteY16-1148" fmla="*/ 1504950 h 6791325"/>
                <a:gd name="connsiteX17-1149" fmla="*/ 1474159 w 3693484"/>
                <a:gd name="connsiteY17-1150" fmla="*/ 123825 h 6791325"/>
                <a:gd name="connsiteX18-1151" fmla="*/ 1293184 w 3693484"/>
                <a:gd name="connsiteY18-1152" fmla="*/ 123825 h 6791325"/>
                <a:gd name="connsiteX19-1153" fmla="*/ 1312234 w 3693484"/>
                <a:gd name="connsiteY19-1154" fmla="*/ 1581150 h 6791325"/>
                <a:gd name="connsiteX20-1155" fmla="*/ 1259846 w 3693484"/>
                <a:gd name="connsiteY20-1156" fmla="*/ 1971675 h 6791325"/>
                <a:gd name="connsiteX21-1157" fmla="*/ 902659 w 3693484"/>
                <a:gd name="connsiteY21-1158" fmla="*/ 2247900 h 6791325"/>
                <a:gd name="connsiteX22-1159" fmla="*/ 207334 w 3693484"/>
                <a:gd name="connsiteY22-1160" fmla="*/ 1733550 h 6791325"/>
                <a:gd name="connsiteX23-1161" fmla="*/ 173996 w 3693484"/>
                <a:gd name="connsiteY23-1162" fmla="*/ 2038350 h 6791325"/>
                <a:gd name="connsiteX24-1163" fmla="*/ 731209 w 3693484"/>
                <a:gd name="connsiteY24-1164" fmla="*/ 2743200 h 6791325"/>
                <a:gd name="connsiteX25-1165" fmla="*/ 1359859 w 3693484"/>
                <a:gd name="connsiteY25-1166" fmla="*/ 3476625 h 6791325"/>
                <a:gd name="connsiteX26-1167" fmla="*/ 1578934 w 3693484"/>
                <a:gd name="connsiteY26-1168" fmla="*/ 4010025 h 6791325"/>
                <a:gd name="connsiteX27-1169" fmla="*/ 1969459 w 3693484"/>
                <a:gd name="connsiteY27-1170" fmla="*/ 6791325 h 6791325"/>
                <a:gd name="connsiteX0-1171" fmla="*/ 1969459 w 3693484"/>
                <a:gd name="connsiteY0-1172" fmla="*/ 6791325 h 6791325"/>
                <a:gd name="connsiteX1-1173" fmla="*/ 3693484 w 3693484"/>
                <a:gd name="connsiteY1-1174" fmla="*/ 6781800 h 6791325"/>
                <a:gd name="connsiteX2-1175" fmla="*/ 2636209 w 3693484"/>
                <a:gd name="connsiteY2-1176" fmla="*/ 3819525 h 6791325"/>
                <a:gd name="connsiteX3-1177" fmla="*/ 2512384 w 3693484"/>
                <a:gd name="connsiteY3-1178" fmla="*/ 3267075 h 6791325"/>
                <a:gd name="connsiteX4-1179" fmla="*/ 2874334 w 3693484"/>
                <a:gd name="connsiteY4-1180" fmla="*/ 2162175 h 6791325"/>
                <a:gd name="connsiteX5-1181" fmla="*/ 3512509 w 3693484"/>
                <a:gd name="connsiteY5-1182" fmla="*/ 1247775 h 6791325"/>
                <a:gd name="connsiteX6-1183" fmla="*/ 3331534 w 3693484"/>
                <a:gd name="connsiteY6-1184" fmla="*/ 1133475 h 6791325"/>
                <a:gd name="connsiteX7-1185" fmla="*/ 2664784 w 3693484"/>
                <a:gd name="connsiteY7-1186" fmla="*/ 1857375 h 6791325"/>
                <a:gd name="connsiteX8-1187" fmla="*/ 2493334 w 3693484"/>
                <a:gd name="connsiteY8-1188" fmla="*/ 1752600 h 6791325"/>
                <a:gd name="connsiteX9-1189" fmla="*/ 2893384 w 3693484"/>
                <a:gd name="connsiteY9-1190" fmla="*/ 390525 h 6791325"/>
                <a:gd name="connsiteX10-1191" fmla="*/ 2607634 w 3693484"/>
                <a:gd name="connsiteY10-1192" fmla="*/ 295275 h 6791325"/>
                <a:gd name="connsiteX11-1193" fmla="*/ 2245684 w 3693484"/>
                <a:gd name="connsiteY11-1194" fmla="*/ 1609725 h 6791325"/>
                <a:gd name="connsiteX12-1195" fmla="*/ 2093284 w 3693484"/>
                <a:gd name="connsiteY12-1196" fmla="*/ 1495425 h 6791325"/>
                <a:gd name="connsiteX13-1197" fmla="*/ 2112334 w 3693484"/>
                <a:gd name="connsiteY13-1198" fmla="*/ 0 h 6791325"/>
                <a:gd name="connsiteX14-1199" fmla="*/ 1912309 w 3693484"/>
                <a:gd name="connsiteY14-1200" fmla="*/ 66675 h 6791325"/>
                <a:gd name="connsiteX15-1201" fmla="*/ 1845634 w 3693484"/>
                <a:gd name="connsiteY15-1202" fmla="*/ 1514475 h 6791325"/>
                <a:gd name="connsiteX16-1203" fmla="*/ 1645609 w 3693484"/>
                <a:gd name="connsiteY16-1204" fmla="*/ 1504950 h 6791325"/>
                <a:gd name="connsiteX17-1205" fmla="*/ 1474159 w 3693484"/>
                <a:gd name="connsiteY17-1206" fmla="*/ 123825 h 6791325"/>
                <a:gd name="connsiteX18-1207" fmla="*/ 1293184 w 3693484"/>
                <a:gd name="connsiteY18-1208" fmla="*/ 123825 h 6791325"/>
                <a:gd name="connsiteX19-1209" fmla="*/ 1312234 w 3693484"/>
                <a:gd name="connsiteY19-1210" fmla="*/ 1581150 h 6791325"/>
                <a:gd name="connsiteX20-1211" fmla="*/ 1259846 w 3693484"/>
                <a:gd name="connsiteY20-1212" fmla="*/ 1971675 h 6791325"/>
                <a:gd name="connsiteX21-1213" fmla="*/ 902659 w 3693484"/>
                <a:gd name="connsiteY21-1214" fmla="*/ 2247900 h 6791325"/>
                <a:gd name="connsiteX22-1215" fmla="*/ 207334 w 3693484"/>
                <a:gd name="connsiteY22-1216" fmla="*/ 1733550 h 6791325"/>
                <a:gd name="connsiteX23-1217" fmla="*/ 173996 w 3693484"/>
                <a:gd name="connsiteY23-1218" fmla="*/ 2038350 h 6791325"/>
                <a:gd name="connsiteX24-1219" fmla="*/ 731209 w 3693484"/>
                <a:gd name="connsiteY24-1220" fmla="*/ 2743200 h 6791325"/>
                <a:gd name="connsiteX25-1221" fmla="*/ 1359859 w 3693484"/>
                <a:gd name="connsiteY25-1222" fmla="*/ 3476625 h 6791325"/>
                <a:gd name="connsiteX26-1223" fmla="*/ 1578934 w 3693484"/>
                <a:gd name="connsiteY26-1224" fmla="*/ 4010025 h 6791325"/>
                <a:gd name="connsiteX27-1225" fmla="*/ 1969459 w 3693484"/>
                <a:gd name="connsiteY27-1226" fmla="*/ 6791325 h 6791325"/>
                <a:gd name="connsiteX0-1227" fmla="*/ 1969459 w 3693484"/>
                <a:gd name="connsiteY0-1228" fmla="*/ 6791325 h 6791325"/>
                <a:gd name="connsiteX1-1229" fmla="*/ 3693484 w 3693484"/>
                <a:gd name="connsiteY1-1230" fmla="*/ 6781800 h 6791325"/>
                <a:gd name="connsiteX2-1231" fmla="*/ 2636209 w 3693484"/>
                <a:gd name="connsiteY2-1232" fmla="*/ 3819525 h 6791325"/>
                <a:gd name="connsiteX3-1233" fmla="*/ 2512384 w 3693484"/>
                <a:gd name="connsiteY3-1234" fmla="*/ 3267075 h 6791325"/>
                <a:gd name="connsiteX4-1235" fmla="*/ 2874334 w 3693484"/>
                <a:gd name="connsiteY4-1236" fmla="*/ 2162175 h 6791325"/>
                <a:gd name="connsiteX5-1237" fmla="*/ 3512509 w 3693484"/>
                <a:gd name="connsiteY5-1238" fmla="*/ 1247775 h 6791325"/>
                <a:gd name="connsiteX6-1239" fmla="*/ 3331534 w 3693484"/>
                <a:gd name="connsiteY6-1240" fmla="*/ 1133475 h 6791325"/>
                <a:gd name="connsiteX7-1241" fmla="*/ 2664784 w 3693484"/>
                <a:gd name="connsiteY7-1242" fmla="*/ 1857375 h 6791325"/>
                <a:gd name="connsiteX8-1243" fmla="*/ 2493334 w 3693484"/>
                <a:gd name="connsiteY8-1244" fmla="*/ 1752600 h 6791325"/>
                <a:gd name="connsiteX9-1245" fmla="*/ 2893384 w 3693484"/>
                <a:gd name="connsiteY9-1246" fmla="*/ 390525 h 6791325"/>
                <a:gd name="connsiteX10-1247" fmla="*/ 2607634 w 3693484"/>
                <a:gd name="connsiteY10-1248" fmla="*/ 295275 h 6791325"/>
                <a:gd name="connsiteX11-1249" fmla="*/ 2245684 w 3693484"/>
                <a:gd name="connsiteY11-1250" fmla="*/ 1609725 h 6791325"/>
                <a:gd name="connsiteX12-1251" fmla="*/ 2093284 w 3693484"/>
                <a:gd name="connsiteY12-1252" fmla="*/ 1495425 h 6791325"/>
                <a:gd name="connsiteX13-1253" fmla="*/ 2112334 w 3693484"/>
                <a:gd name="connsiteY13-1254" fmla="*/ 0 h 6791325"/>
                <a:gd name="connsiteX14-1255" fmla="*/ 1912309 w 3693484"/>
                <a:gd name="connsiteY14-1256" fmla="*/ 66675 h 6791325"/>
                <a:gd name="connsiteX15-1257" fmla="*/ 1845634 w 3693484"/>
                <a:gd name="connsiteY15-1258" fmla="*/ 1514475 h 6791325"/>
                <a:gd name="connsiteX16-1259" fmla="*/ 1645609 w 3693484"/>
                <a:gd name="connsiteY16-1260" fmla="*/ 1504950 h 6791325"/>
                <a:gd name="connsiteX17-1261" fmla="*/ 1474159 w 3693484"/>
                <a:gd name="connsiteY17-1262" fmla="*/ 123825 h 6791325"/>
                <a:gd name="connsiteX18-1263" fmla="*/ 1293184 w 3693484"/>
                <a:gd name="connsiteY18-1264" fmla="*/ 123825 h 6791325"/>
                <a:gd name="connsiteX19-1265" fmla="*/ 1312234 w 3693484"/>
                <a:gd name="connsiteY19-1266" fmla="*/ 1581150 h 6791325"/>
                <a:gd name="connsiteX20-1267" fmla="*/ 1259846 w 3693484"/>
                <a:gd name="connsiteY20-1268" fmla="*/ 1971675 h 6791325"/>
                <a:gd name="connsiteX21-1269" fmla="*/ 902659 w 3693484"/>
                <a:gd name="connsiteY21-1270" fmla="*/ 2247900 h 6791325"/>
                <a:gd name="connsiteX22-1271" fmla="*/ 207334 w 3693484"/>
                <a:gd name="connsiteY22-1272" fmla="*/ 1733550 h 6791325"/>
                <a:gd name="connsiteX23-1273" fmla="*/ 173996 w 3693484"/>
                <a:gd name="connsiteY23-1274" fmla="*/ 2038350 h 6791325"/>
                <a:gd name="connsiteX24-1275" fmla="*/ 731209 w 3693484"/>
                <a:gd name="connsiteY24-1276" fmla="*/ 2743200 h 6791325"/>
                <a:gd name="connsiteX25-1277" fmla="*/ 1359859 w 3693484"/>
                <a:gd name="connsiteY25-1278" fmla="*/ 3476625 h 6791325"/>
                <a:gd name="connsiteX26-1279" fmla="*/ 1578934 w 3693484"/>
                <a:gd name="connsiteY26-1280" fmla="*/ 4010025 h 6791325"/>
                <a:gd name="connsiteX27-1281" fmla="*/ 1969459 w 3693484"/>
                <a:gd name="connsiteY27-1282" fmla="*/ 6791325 h 6791325"/>
                <a:gd name="connsiteX0-1283" fmla="*/ 1969459 w 3693484"/>
                <a:gd name="connsiteY0-1284" fmla="*/ 6791325 h 6791325"/>
                <a:gd name="connsiteX1-1285" fmla="*/ 3693484 w 3693484"/>
                <a:gd name="connsiteY1-1286" fmla="*/ 6781800 h 6791325"/>
                <a:gd name="connsiteX2-1287" fmla="*/ 2636209 w 3693484"/>
                <a:gd name="connsiteY2-1288" fmla="*/ 3819525 h 6791325"/>
                <a:gd name="connsiteX3-1289" fmla="*/ 2512384 w 3693484"/>
                <a:gd name="connsiteY3-1290" fmla="*/ 3267075 h 6791325"/>
                <a:gd name="connsiteX4-1291" fmla="*/ 2874334 w 3693484"/>
                <a:gd name="connsiteY4-1292" fmla="*/ 2162175 h 6791325"/>
                <a:gd name="connsiteX5-1293" fmla="*/ 3512509 w 3693484"/>
                <a:gd name="connsiteY5-1294" fmla="*/ 1247775 h 6791325"/>
                <a:gd name="connsiteX6-1295" fmla="*/ 3331534 w 3693484"/>
                <a:gd name="connsiteY6-1296" fmla="*/ 1133475 h 6791325"/>
                <a:gd name="connsiteX7-1297" fmla="*/ 2664784 w 3693484"/>
                <a:gd name="connsiteY7-1298" fmla="*/ 1857375 h 6791325"/>
                <a:gd name="connsiteX8-1299" fmla="*/ 2493334 w 3693484"/>
                <a:gd name="connsiteY8-1300" fmla="*/ 1752600 h 6791325"/>
                <a:gd name="connsiteX9-1301" fmla="*/ 2893384 w 3693484"/>
                <a:gd name="connsiteY9-1302" fmla="*/ 390525 h 6791325"/>
                <a:gd name="connsiteX10-1303" fmla="*/ 2607634 w 3693484"/>
                <a:gd name="connsiteY10-1304" fmla="*/ 295275 h 6791325"/>
                <a:gd name="connsiteX11-1305" fmla="*/ 2245684 w 3693484"/>
                <a:gd name="connsiteY11-1306" fmla="*/ 1609725 h 6791325"/>
                <a:gd name="connsiteX12-1307" fmla="*/ 2093284 w 3693484"/>
                <a:gd name="connsiteY12-1308" fmla="*/ 1495425 h 6791325"/>
                <a:gd name="connsiteX13-1309" fmla="*/ 2112334 w 3693484"/>
                <a:gd name="connsiteY13-1310" fmla="*/ 0 h 6791325"/>
                <a:gd name="connsiteX14-1311" fmla="*/ 1912309 w 3693484"/>
                <a:gd name="connsiteY14-1312" fmla="*/ 66675 h 6791325"/>
                <a:gd name="connsiteX15-1313" fmla="*/ 1845634 w 3693484"/>
                <a:gd name="connsiteY15-1314" fmla="*/ 1514475 h 6791325"/>
                <a:gd name="connsiteX16-1315" fmla="*/ 1645609 w 3693484"/>
                <a:gd name="connsiteY16-1316" fmla="*/ 1504950 h 6791325"/>
                <a:gd name="connsiteX17-1317" fmla="*/ 1588459 w 3693484"/>
                <a:gd name="connsiteY17-1318" fmla="*/ 400050 h 6791325"/>
                <a:gd name="connsiteX18-1319" fmla="*/ 1293184 w 3693484"/>
                <a:gd name="connsiteY18-1320" fmla="*/ 123825 h 6791325"/>
                <a:gd name="connsiteX19-1321" fmla="*/ 1312234 w 3693484"/>
                <a:gd name="connsiteY19-1322" fmla="*/ 1581150 h 6791325"/>
                <a:gd name="connsiteX20-1323" fmla="*/ 1259846 w 3693484"/>
                <a:gd name="connsiteY20-1324" fmla="*/ 1971675 h 6791325"/>
                <a:gd name="connsiteX21-1325" fmla="*/ 902659 w 3693484"/>
                <a:gd name="connsiteY21-1326" fmla="*/ 2247900 h 6791325"/>
                <a:gd name="connsiteX22-1327" fmla="*/ 207334 w 3693484"/>
                <a:gd name="connsiteY22-1328" fmla="*/ 1733550 h 6791325"/>
                <a:gd name="connsiteX23-1329" fmla="*/ 173996 w 3693484"/>
                <a:gd name="connsiteY23-1330" fmla="*/ 2038350 h 6791325"/>
                <a:gd name="connsiteX24-1331" fmla="*/ 731209 w 3693484"/>
                <a:gd name="connsiteY24-1332" fmla="*/ 2743200 h 6791325"/>
                <a:gd name="connsiteX25-1333" fmla="*/ 1359859 w 3693484"/>
                <a:gd name="connsiteY25-1334" fmla="*/ 3476625 h 6791325"/>
                <a:gd name="connsiteX26-1335" fmla="*/ 1578934 w 3693484"/>
                <a:gd name="connsiteY26-1336" fmla="*/ 4010025 h 6791325"/>
                <a:gd name="connsiteX27-1337" fmla="*/ 1969459 w 3693484"/>
                <a:gd name="connsiteY27-1338" fmla="*/ 6791325 h 6791325"/>
                <a:gd name="connsiteX0-1339" fmla="*/ 1969459 w 3693484"/>
                <a:gd name="connsiteY0-1340" fmla="*/ 6791325 h 6791325"/>
                <a:gd name="connsiteX1-1341" fmla="*/ 3693484 w 3693484"/>
                <a:gd name="connsiteY1-1342" fmla="*/ 6781800 h 6791325"/>
                <a:gd name="connsiteX2-1343" fmla="*/ 2636209 w 3693484"/>
                <a:gd name="connsiteY2-1344" fmla="*/ 3819525 h 6791325"/>
                <a:gd name="connsiteX3-1345" fmla="*/ 2512384 w 3693484"/>
                <a:gd name="connsiteY3-1346" fmla="*/ 3267075 h 6791325"/>
                <a:gd name="connsiteX4-1347" fmla="*/ 2874334 w 3693484"/>
                <a:gd name="connsiteY4-1348" fmla="*/ 2162175 h 6791325"/>
                <a:gd name="connsiteX5-1349" fmla="*/ 3512509 w 3693484"/>
                <a:gd name="connsiteY5-1350" fmla="*/ 1247775 h 6791325"/>
                <a:gd name="connsiteX6-1351" fmla="*/ 3331534 w 3693484"/>
                <a:gd name="connsiteY6-1352" fmla="*/ 1133475 h 6791325"/>
                <a:gd name="connsiteX7-1353" fmla="*/ 2664784 w 3693484"/>
                <a:gd name="connsiteY7-1354" fmla="*/ 1857375 h 6791325"/>
                <a:gd name="connsiteX8-1355" fmla="*/ 2493334 w 3693484"/>
                <a:gd name="connsiteY8-1356" fmla="*/ 1752600 h 6791325"/>
                <a:gd name="connsiteX9-1357" fmla="*/ 2893384 w 3693484"/>
                <a:gd name="connsiteY9-1358" fmla="*/ 390525 h 6791325"/>
                <a:gd name="connsiteX10-1359" fmla="*/ 2607634 w 3693484"/>
                <a:gd name="connsiteY10-1360" fmla="*/ 295275 h 6791325"/>
                <a:gd name="connsiteX11-1361" fmla="*/ 2245684 w 3693484"/>
                <a:gd name="connsiteY11-1362" fmla="*/ 1609725 h 6791325"/>
                <a:gd name="connsiteX12-1363" fmla="*/ 2093284 w 3693484"/>
                <a:gd name="connsiteY12-1364" fmla="*/ 1495425 h 6791325"/>
                <a:gd name="connsiteX13-1365" fmla="*/ 2112334 w 3693484"/>
                <a:gd name="connsiteY13-1366" fmla="*/ 0 h 6791325"/>
                <a:gd name="connsiteX14-1367" fmla="*/ 1912309 w 3693484"/>
                <a:gd name="connsiteY14-1368" fmla="*/ 66675 h 6791325"/>
                <a:gd name="connsiteX15-1369" fmla="*/ 1845634 w 3693484"/>
                <a:gd name="connsiteY15-1370" fmla="*/ 1514475 h 6791325"/>
                <a:gd name="connsiteX16-1371" fmla="*/ 1645609 w 3693484"/>
                <a:gd name="connsiteY16-1372" fmla="*/ 1504950 h 6791325"/>
                <a:gd name="connsiteX17-1373" fmla="*/ 1588459 w 3693484"/>
                <a:gd name="connsiteY17-1374" fmla="*/ 400050 h 6791325"/>
                <a:gd name="connsiteX18-1375" fmla="*/ 1307472 w 3693484"/>
                <a:gd name="connsiteY18-1376" fmla="*/ 314325 h 6791325"/>
                <a:gd name="connsiteX19-1377" fmla="*/ 1312234 w 3693484"/>
                <a:gd name="connsiteY19-1378" fmla="*/ 1581150 h 6791325"/>
                <a:gd name="connsiteX20-1379" fmla="*/ 1259846 w 3693484"/>
                <a:gd name="connsiteY20-1380" fmla="*/ 1971675 h 6791325"/>
                <a:gd name="connsiteX21-1381" fmla="*/ 902659 w 3693484"/>
                <a:gd name="connsiteY21-1382" fmla="*/ 2247900 h 6791325"/>
                <a:gd name="connsiteX22-1383" fmla="*/ 207334 w 3693484"/>
                <a:gd name="connsiteY22-1384" fmla="*/ 1733550 h 6791325"/>
                <a:gd name="connsiteX23-1385" fmla="*/ 173996 w 3693484"/>
                <a:gd name="connsiteY23-1386" fmla="*/ 2038350 h 6791325"/>
                <a:gd name="connsiteX24-1387" fmla="*/ 731209 w 3693484"/>
                <a:gd name="connsiteY24-1388" fmla="*/ 2743200 h 6791325"/>
                <a:gd name="connsiteX25-1389" fmla="*/ 1359859 w 3693484"/>
                <a:gd name="connsiteY25-1390" fmla="*/ 3476625 h 6791325"/>
                <a:gd name="connsiteX26-1391" fmla="*/ 1578934 w 3693484"/>
                <a:gd name="connsiteY26-1392" fmla="*/ 4010025 h 6791325"/>
                <a:gd name="connsiteX27-1393" fmla="*/ 1969459 w 3693484"/>
                <a:gd name="connsiteY27-1394" fmla="*/ 6791325 h 6791325"/>
                <a:gd name="connsiteX0-1395" fmla="*/ 1969459 w 3693484"/>
                <a:gd name="connsiteY0-1396" fmla="*/ 6791325 h 6791325"/>
                <a:gd name="connsiteX1-1397" fmla="*/ 3693484 w 3693484"/>
                <a:gd name="connsiteY1-1398" fmla="*/ 6781800 h 6791325"/>
                <a:gd name="connsiteX2-1399" fmla="*/ 2636209 w 3693484"/>
                <a:gd name="connsiteY2-1400" fmla="*/ 3819525 h 6791325"/>
                <a:gd name="connsiteX3-1401" fmla="*/ 2512384 w 3693484"/>
                <a:gd name="connsiteY3-1402" fmla="*/ 3267075 h 6791325"/>
                <a:gd name="connsiteX4-1403" fmla="*/ 2874334 w 3693484"/>
                <a:gd name="connsiteY4-1404" fmla="*/ 2162175 h 6791325"/>
                <a:gd name="connsiteX5-1405" fmla="*/ 3512509 w 3693484"/>
                <a:gd name="connsiteY5-1406" fmla="*/ 1247775 h 6791325"/>
                <a:gd name="connsiteX6-1407" fmla="*/ 3331534 w 3693484"/>
                <a:gd name="connsiteY6-1408" fmla="*/ 1133475 h 6791325"/>
                <a:gd name="connsiteX7-1409" fmla="*/ 2664784 w 3693484"/>
                <a:gd name="connsiteY7-1410" fmla="*/ 1857375 h 6791325"/>
                <a:gd name="connsiteX8-1411" fmla="*/ 2493334 w 3693484"/>
                <a:gd name="connsiteY8-1412" fmla="*/ 1752600 h 6791325"/>
                <a:gd name="connsiteX9-1413" fmla="*/ 2893384 w 3693484"/>
                <a:gd name="connsiteY9-1414" fmla="*/ 390525 h 6791325"/>
                <a:gd name="connsiteX10-1415" fmla="*/ 2607634 w 3693484"/>
                <a:gd name="connsiteY10-1416" fmla="*/ 295275 h 6791325"/>
                <a:gd name="connsiteX11-1417" fmla="*/ 2245684 w 3693484"/>
                <a:gd name="connsiteY11-1418" fmla="*/ 1609725 h 6791325"/>
                <a:gd name="connsiteX12-1419" fmla="*/ 2093284 w 3693484"/>
                <a:gd name="connsiteY12-1420" fmla="*/ 1495425 h 6791325"/>
                <a:gd name="connsiteX13-1421" fmla="*/ 2112334 w 3693484"/>
                <a:gd name="connsiteY13-1422" fmla="*/ 0 h 6791325"/>
                <a:gd name="connsiteX14-1423" fmla="*/ 1912309 w 3693484"/>
                <a:gd name="connsiteY14-1424" fmla="*/ 66675 h 6791325"/>
                <a:gd name="connsiteX15-1425" fmla="*/ 1845634 w 3693484"/>
                <a:gd name="connsiteY15-1426" fmla="*/ 1514475 h 6791325"/>
                <a:gd name="connsiteX16-1427" fmla="*/ 1645609 w 3693484"/>
                <a:gd name="connsiteY16-1428" fmla="*/ 1504950 h 6791325"/>
                <a:gd name="connsiteX17-1429" fmla="*/ 1588459 w 3693484"/>
                <a:gd name="connsiteY17-1430" fmla="*/ 400050 h 6791325"/>
                <a:gd name="connsiteX18-1431" fmla="*/ 1307472 w 3693484"/>
                <a:gd name="connsiteY18-1432" fmla="*/ 314325 h 6791325"/>
                <a:gd name="connsiteX19-1433" fmla="*/ 1312234 w 3693484"/>
                <a:gd name="connsiteY19-1434" fmla="*/ 1581150 h 6791325"/>
                <a:gd name="connsiteX20-1435" fmla="*/ 1259846 w 3693484"/>
                <a:gd name="connsiteY20-1436" fmla="*/ 1971675 h 6791325"/>
                <a:gd name="connsiteX21-1437" fmla="*/ 902659 w 3693484"/>
                <a:gd name="connsiteY21-1438" fmla="*/ 2247900 h 6791325"/>
                <a:gd name="connsiteX22-1439" fmla="*/ 207334 w 3693484"/>
                <a:gd name="connsiteY22-1440" fmla="*/ 1733550 h 6791325"/>
                <a:gd name="connsiteX23-1441" fmla="*/ 173996 w 3693484"/>
                <a:gd name="connsiteY23-1442" fmla="*/ 2038350 h 6791325"/>
                <a:gd name="connsiteX24-1443" fmla="*/ 731209 w 3693484"/>
                <a:gd name="connsiteY24-1444" fmla="*/ 2743200 h 6791325"/>
                <a:gd name="connsiteX25-1445" fmla="*/ 1359859 w 3693484"/>
                <a:gd name="connsiteY25-1446" fmla="*/ 3476625 h 6791325"/>
                <a:gd name="connsiteX26-1447" fmla="*/ 1578934 w 3693484"/>
                <a:gd name="connsiteY26-1448" fmla="*/ 4010025 h 6791325"/>
                <a:gd name="connsiteX27-1449" fmla="*/ 1969459 w 3693484"/>
                <a:gd name="connsiteY27-1450" fmla="*/ 6791325 h 6791325"/>
                <a:gd name="connsiteX0-1451" fmla="*/ 1969459 w 3693484"/>
                <a:gd name="connsiteY0-1452" fmla="*/ 6791325 h 6791325"/>
                <a:gd name="connsiteX1-1453" fmla="*/ 3693484 w 3693484"/>
                <a:gd name="connsiteY1-1454" fmla="*/ 6781800 h 6791325"/>
                <a:gd name="connsiteX2-1455" fmla="*/ 2636209 w 3693484"/>
                <a:gd name="connsiteY2-1456" fmla="*/ 3819525 h 6791325"/>
                <a:gd name="connsiteX3-1457" fmla="*/ 2512384 w 3693484"/>
                <a:gd name="connsiteY3-1458" fmla="*/ 3267075 h 6791325"/>
                <a:gd name="connsiteX4-1459" fmla="*/ 2874334 w 3693484"/>
                <a:gd name="connsiteY4-1460" fmla="*/ 2162175 h 6791325"/>
                <a:gd name="connsiteX5-1461" fmla="*/ 3512509 w 3693484"/>
                <a:gd name="connsiteY5-1462" fmla="*/ 1247775 h 6791325"/>
                <a:gd name="connsiteX6-1463" fmla="*/ 3331534 w 3693484"/>
                <a:gd name="connsiteY6-1464" fmla="*/ 1133475 h 6791325"/>
                <a:gd name="connsiteX7-1465" fmla="*/ 2664784 w 3693484"/>
                <a:gd name="connsiteY7-1466" fmla="*/ 1857375 h 6791325"/>
                <a:gd name="connsiteX8-1467" fmla="*/ 2493334 w 3693484"/>
                <a:gd name="connsiteY8-1468" fmla="*/ 1752600 h 6791325"/>
                <a:gd name="connsiteX9-1469" fmla="*/ 2893384 w 3693484"/>
                <a:gd name="connsiteY9-1470" fmla="*/ 390525 h 6791325"/>
                <a:gd name="connsiteX10-1471" fmla="*/ 2607634 w 3693484"/>
                <a:gd name="connsiteY10-1472" fmla="*/ 295275 h 6791325"/>
                <a:gd name="connsiteX11-1473" fmla="*/ 2245684 w 3693484"/>
                <a:gd name="connsiteY11-1474" fmla="*/ 1609725 h 6791325"/>
                <a:gd name="connsiteX12-1475" fmla="*/ 2093284 w 3693484"/>
                <a:gd name="connsiteY12-1476" fmla="*/ 1495425 h 6791325"/>
                <a:gd name="connsiteX13-1477" fmla="*/ 2112334 w 3693484"/>
                <a:gd name="connsiteY13-1478" fmla="*/ 0 h 6791325"/>
                <a:gd name="connsiteX14-1479" fmla="*/ 1912309 w 3693484"/>
                <a:gd name="connsiteY14-1480" fmla="*/ 66675 h 6791325"/>
                <a:gd name="connsiteX15-1481" fmla="*/ 1845634 w 3693484"/>
                <a:gd name="connsiteY15-1482" fmla="*/ 1514475 h 6791325"/>
                <a:gd name="connsiteX16-1483" fmla="*/ 1645609 w 3693484"/>
                <a:gd name="connsiteY16-1484" fmla="*/ 1504950 h 6791325"/>
                <a:gd name="connsiteX17-1485" fmla="*/ 1593221 w 3693484"/>
                <a:gd name="connsiteY17-1486" fmla="*/ 323850 h 6791325"/>
                <a:gd name="connsiteX18-1487" fmla="*/ 1307472 w 3693484"/>
                <a:gd name="connsiteY18-1488" fmla="*/ 314325 h 6791325"/>
                <a:gd name="connsiteX19-1489" fmla="*/ 1312234 w 3693484"/>
                <a:gd name="connsiteY19-1490" fmla="*/ 1581150 h 6791325"/>
                <a:gd name="connsiteX20-1491" fmla="*/ 1259846 w 3693484"/>
                <a:gd name="connsiteY20-1492" fmla="*/ 1971675 h 6791325"/>
                <a:gd name="connsiteX21-1493" fmla="*/ 902659 w 3693484"/>
                <a:gd name="connsiteY21-1494" fmla="*/ 2247900 h 6791325"/>
                <a:gd name="connsiteX22-1495" fmla="*/ 207334 w 3693484"/>
                <a:gd name="connsiteY22-1496" fmla="*/ 1733550 h 6791325"/>
                <a:gd name="connsiteX23-1497" fmla="*/ 173996 w 3693484"/>
                <a:gd name="connsiteY23-1498" fmla="*/ 2038350 h 6791325"/>
                <a:gd name="connsiteX24-1499" fmla="*/ 731209 w 3693484"/>
                <a:gd name="connsiteY24-1500" fmla="*/ 2743200 h 6791325"/>
                <a:gd name="connsiteX25-1501" fmla="*/ 1359859 w 3693484"/>
                <a:gd name="connsiteY25-1502" fmla="*/ 3476625 h 6791325"/>
                <a:gd name="connsiteX26-1503" fmla="*/ 1578934 w 3693484"/>
                <a:gd name="connsiteY26-1504" fmla="*/ 4010025 h 6791325"/>
                <a:gd name="connsiteX27-1505" fmla="*/ 1969459 w 3693484"/>
                <a:gd name="connsiteY27-1506" fmla="*/ 6791325 h 6791325"/>
                <a:gd name="connsiteX0-1507" fmla="*/ 1969459 w 3693484"/>
                <a:gd name="connsiteY0-1508" fmla="*/ 6791325 h 6791325"/>
                <a:gd name="connsiteX1-1509" fmla="*/ 3693484 w 3693484"/>
                <a:gd name="connsiteY1-1510" fmla="*/ 6781800 h 6791325"/>
                <a:gd name="connsiteX2-1511" fmla="*/ 2636209 w 3693484"/>
                <a:gd name="connsiteY2-1512" fmla="*/ 3819525 h 6791325"/>
                <a:gd name="connsiteX3-1513" fmla="*/ 2512384 w 3693484"/>
                <a:gd name="connsiteY3-1514" fmla="*/ 3267075 h 6791325"/>
                <a:gd name="connsiteX4-1515" fmla="*/ 2874334 w 3693484"/>
                <a:gd name="connsiteY4-1516" fmla="*/ 2162175 h 6791325"/>
                <a:gd name="connsiteX5-1517" fmla="*/ 3512509 w 3693484"/>
                <a:gd name="connsiteY5-1518" fmla="*/ 1247775 h 6791325"/>
                <a:gd name="connsiteX6-1519" fmla="*/ 3331534 w 3693484"/>
                <a:gd name="connsiteY6-1520" fmla="*/ 1133475 h 6791325"/>
                <a:gd name="connsiteX7-1521" fmla="*/ 2664784 w 3693484"/>
                <a:gd name="connsiteY7-1522" fmla="*/ 1857375 h 6791325"/>
                <a:gd name="connsiteX8-1523" fmla="*/ 2493334 w 3693484"/>
                <a:gd name="connsiteY8-1524" fmla="*/ 1752600 h 6791325"/>
                <a:gd name="connsiteX9-1525" fmla="*/ 2893384 w 3693484"/>
                <a:gd name="connsiteY9-1526" fmla="*/ 390525 h 6791325"/>
                <a:gd name="connsiteX10-1527" fmla="*/ 2607634 w 3693484"/>
                <a:gd name="connsiteY10-1528" fmla="*/ 295275 h 6791325"/>
                <a:gd name="connsiteX11-1529" fmla="*/ 2245684 w 3693484"/>
                <a:gd name="connsiteY11-1530" fmla="*/ 1609725 h 6791325"/>
                <a:gd name="connsiteX12-1531" fmla="*/ 2093284 w 3693484"/>
                <a:gd name="connsiteY12-1532" fmla="*/ 1495425 h 6791325"/>
                <a:gd name="connsiteX13-1533" fmla="*/ 2112334 w 3693484"/>
                <a:gd name="connsiteY13-1534" fmla="*/ 0 h 6791325"/>
                <a:gd name="connsiteX14-1535" fmla="*/ 1912309 w 3693484"/>
                <a:gd name="connsiteY14-1536" fmla="*/ 66675 h 6791325"/>
                <a:gd name="connsiteX15-1537" fmla="*/ 1845634 w 3693484"/>
                <a:gd name="connsiteY15-1538" fmla="*/ 1514475 h 6791325"/>
                <a:gd name="connsiteX16-1539" fmla="*/ 1645609 w 3693484"/>
                <a:gd name="connsiteY16-1540" fmla="*/ 1504950 h 6791325"/>
                <a:gd name="connsiteX17-1541" fmla="*/ 1593221 w 3693484"/>
                <a:gd name="connsiteY17-1542" fmla="*/ 323850 h 6791325"/>
                <a:gd name="connsiteX18-1543" fmla="*/ 1307472 w 3693484"/>
                <a:gd name="connsiteY18-1544" fmla="*/ 314325 h 6791325"/>
                <a:gd name="connsiteX19-1545" fmla="*/ 1312234 w 3693484"/>
                <a:gd name="connsiteY19-1546" fmla="*/ 1581150 h 6791325"/>
                <a:gd name="connsiteX20-1547" fmla="*/ 1259846 w 3693484"/>
                <a:gd name="connsiteY20-1548" fmla="*/ 1971675 h 6791325"/>
                <a:gd name="connsiteX21-1549" fmla="*/ 902659 w 3693484"/>
                <a:gd name="connsiteY21-1550" fmla="*/ 2247900 h 6791325"/>
                <a:gd name="connsiteX22-1551" fmla="*/ 207334 w 3693484"/>
                <a:gd name="connsiteY22-1552" fmla="*/ 1733550 h 6791325"/>
                <a:gd name="connsiteX23-1553" fmla="*/ 173996 w 3693484"/>
                <a:gd name="connsiteY23-1554" fmla="*/ 2038350 h 6791325"/>
                <a:gd name="connsiteX24-1555" fmla="*/ 731209 w 3693484"/>
                <a:gd name="connsiteY24-1556" fmla="*/ 2743200 h 6791325"/>
                <a:gd name="connsiteX25-1557" fmla="*/ 1359859 w 3693484"/>
                <a:gd name="connsiteY25-1558" fmla="*/ 3476625 h 6791325"/>
                <a:gd name="connsiteX26-1559" fmla="*/ 1578934 w 3693484"/>
                <a:gd name="connsiteY26-1560" fmla="*/ 4010025 h 6791325"/>
                <a:gd name="connsiteX27-1561" fmla="*/ 1969459 w 3693484"/>
                <a:gd name="connsiteY27-1562" fmla="*/ 6791325 h 6791325"/>
                <a:gd name="connsiteX0-1563" fmla="*/ 1969459 w 3693484"/>
                <a:gd name="connsiteY0-1564" fmla="*/ 6791325 h 6791325"/>
                <a:gd name="connsiteX1-1565" fmla="*/ 3693484 w 3693484"/>
                <a:gd name="connsiteY1-1566" fmla="*/ 6781800 h 6791325"/>
                <a:gd name="connsiteX2-1567" fmla="*/ 2636209 w 3693484"/>
                <a:gd name="connsiteY2-1568" fmla="*/ 3819525 h 6791325"/>
                <a:gd name="connsiteX3-1569" fmla="*/ 2512384 w 3693484"/>
                <a:gd name="connsiteY3-1570" fmla="*/ 3267075 h 6791325"/>
                <a:gd name="connsiteX4-1571" fmla="*/ 2874334 w 3693484"/>
                <a:gd name="connsiteY4-1572" fmla="*/ 2162175 h 6791325"/>
                <a:gd name="connsiteX5-1573" fmla="*/ 3512509 w 3693484"/>
                <a:gd name="connsiteY5-1574" fmla="*/ 1247775 h 6791325"/>
                <a:gd name="connsiteX6-1575" fmla="*/ 3331534 w 3693484"/>
                <a:gd name="connsiteY6-1576" fmla="*/ 1133475 h 6791325"/>
                <a:gd name="connsiteX7-1577" fmla="*/ 2664784 w 3693484"/>
                <a:gd name="connsiteY7-1578" fmla="*/ 1857375 h 6791325"/>
                <a:gd name="connsiteX8-1579" fmla="*/ 2493334 w 3693484"/>
                <a:gd name="connsiteY8-1580" fmla="*/ 1752600 h 6791325"/>
                <a:gd name="connsiteX9-1581" fmla="*/ 2893384 w 3693484"/>
                <a:gd name="connsiteY9-1582" fmla="*/ 390525 h 6791325"/>
                <a:gd name="connsiteX10-1583" fmla="*/ 2607634 w 3693484"/>
                <a:gd name="connsiteY10-1584" fmla="*/ 295275 h 6791325"/>
                <a:gd name="connsiteX11-1585" fmla="*/ 2245684 w 3693484"/>
                <a:gd name="connsiteY11-1586" fmla="*/ 1609725 h 6791325"/>
                <a:gd name="connsiteX12-1587" fmla="*/ 2093284 w 3693484"/>
                <a:gd name="connsiteY12-1588" fmla="*/ 1495425 h 6791325"/>
                <a:gd name="connsiteX13-1589" fmla="*/ 2112334 w 3693484"/>
                <a:gd name="connsiteY13-1590" fmla="*/ 0 h 6791325"/>
                <a:gd name="connsiteX14-1591" fmla="*/ 1912309 w 3693484"/>
                <a:gd name="connsiteY14-1592" fmla="*/ 66675 h 6791325"/>
                <a:gd name="connsiteX15-1593" fmla="*/ 1845634 w 3693484"/>
                <a:gd name="connsiteY15-1594" fmla="*/ 1514475 h 6791325"/>
                <a:gd name="connsiteX16-1595" fmla="*/ 1645609 w 3693484"/>
                <a:gd name="connsiteY16-1596" fmla="*/ 1504950 h 6791325"/>
                <a:gd name="connsiteX17-1597" fmla="*/ 1593221 w 3693484"/>
                <a:gd name="connsiteY17-1598" fmla="*/ 323850 h 6791325"/>
                <a:gd name="connsiteX18-1599" fmla="*/ 1307472 w 3693484"/>
                <a:gd name="connsiteY18-1600" fmla="*/ 314325 h 6791325"/>
                <a:gd name="connsiteX19-1601" fmla="*/ 1312234 w 3693484"/>
                <a:gd name="connsiteY19-1602" fmla="*/ 1581150 h 6791325"/>
                <a:gd name="connsiteX20-1603" fmla="*/ 1259846 w 3693484"/>
                <a:gd name="connsiteY20-1604" fmla="*/ 1971675 h 6791325"/>
                <a:gd name="connsiteX21-1605" fmla="*/ 902659 w 3693484"/>
                <a:gd name="connsiteY21-1606" fmla="*/ 2247900 h 6791325"/>
                <a:gd name="connsiteX22-1607" fmla="*/ 207334 w 3693484"/>
                <a:gd name="connsiteY22-1608" fmla="*/ 1733550 h 6791325"/>
                <a:gd name="connsiteX23-1609" fmla="*/ 173996 w 3693484"/>
                <a:gd name="connsiteY23-1610" fmla="*/ 2038350 h 6791325"/>
                <a:gd name="connsiteX24-1611" fmla="*/ 731209 w 3693484"/>
                <a:gd name="connsiteY24-1612" fmla="*/ 2743200 h 6791325"/>
                <a:gd name="connsiteX25-1613" fmla="*/ 1359859 w 3693484"/>
                <a:gd name="connsiteY25-1614" fmla="*/ 3476625 h 6791325"/>
                <a:gd name="connsiteX26-1615" fmla="*/ 1578934 w 3693484"/>
                <a:gd name="connsiteY26-1616" fmla="*/ 4010025 h 6791325"/>
                <a:gd name="connsiteX27-1617" fmla="*/ 1969459 w 3693484"/>
                <a:gd name="connsiteY27-1618" fmla="*/ 6791325 h 6791325"/>
                <a:gd name="connsiteX0-1619" fmla="*/ 1969459 w 3693484"/>
                <a:gd name="connsiteY0-1620" fmla="*/ 6791325 h 6791325"/>
                <a:gd name="connsiteX1-1621" fmla="*/ 3693484 w 3693484"/>
                <a:gd name="connsiteY1-1622" fmla="*/ 6781800 h 6791325"/>
                <a:gd name="connsiteX2-1623" fmla="*/ 2636209 w 3693484"/>
                <a:gd name="connsiteY2-1624" fmla="*/ 3819525 h 6791325"/>
                <a:gd name="connsiteX3-1625" fmla="*/ 2512384 w 3693484"/>
                <a:gd name="connsiteY3-1626" fmla="*/ 3267075 h 6791325"/>
                <a:gd name="connsiteX4-1627" fmla="*/ 2874334 w 3693484"/>
                <a:gd name="connsiteY4-1628" fmla="*/ 2162175 h 6791325"/>
                <a:gd name="connsiteX5-1629" fmla="*/ 3512509 w 3693484"/>
                <a:gd name="connsiteY5-1630" fmla="*/ 1247775 h 6791325"/>
                <a:gd name="connsiteX6-1631" fmla="*/ 3331534 w 3693484"/>
                <a:gd name="connsiteY6-1632" fmla="*/ 1133475 h 6791325"/>
                <a:gd name="connsiteX7-1633" fmla="*/ 2664784 w 3693484"/>
                <a:gd name="connsiteY7-1634" fmla="*/ 1857375 h 6791325"/>
                <a:gd name="connsiteX8-1635" fmla="*/ 2493334 w 3693484"/>
                <a:gd name="connsiteY8-1636" fmla="*/ 1752600 h 6791325"/>
                <a:gd name="connsiteX9-1637" fmla="*/ 2893384 w 3693484"/>
                <a:gd name="connsiteY9-1638" fmla="*/ 390525 h 6791325"/>
                <a:gd name="connsiteX10-1639" fmla="*/ 2607634 w 3693484"/>
                <a:gd name="connsiteY10-1640" fmla="*/ 295275 h 6791325"/>
                <a:gd name="connsiteX11-1641" fmla="*/ 2245684 w 3693484"/>
                <a:gd name="connsiteY11-1642" fmla="*/ 1609725 h 6791325"/>
                <a:gd name="connsiteX12-1643" fmla="*/ 2093284 w 3693484"/>
                <a:gd name="connsiteY12-1644" fmla="*/ 1495425 h 6791325"/>
                <a:gd name="connsiteX13-1645" fmla="*/ 2112334 w 3693484"/>
                <a:gd name="connsiteY13-1646" fmla="*/ 0 h 6791325"/>
                <a:gd name="connsiteX14-1647" fmla="*/ 1912309 w 3693484"/>
                <a:gd name="connsiteY14-1648" fmla="*/ 66675 h 6791325"/>
                <a:gd name="connsiteX15-1649" fmla="*/ 1845634 w 3693484"/>
                <a:gd name="connsiteY15-1650" fmla="*/ 1514475 h 6791325"/>
                <a:gd name="connsiteX16-1651" fmla="*/ 1717047 w 3693484"/>
                <a:gd name="connsiteY16-1652" fmla="*/ 1547812 h 6791325"/>
                <a:gd name="connsiteX17-1653" fmla="*/ 1593221 w 3693484"/>
                <a:gd name="connsiteY17-1654" fmla="*/ 323850 h 6791325"/>
                <a:gd name="connsiteX18-1655" fmla="*/ 1307472 w 3693484"/>
                <a:gd name="connsiteY18-1656" fmla="*/ 314325 h 6791325"/>
                <a:gd name="connsiteX19-1657" fmla="*/ 1312234 w 3693484"/>
                <a:gd name="connsiteY19-1658" fmla="*/ 1581150 h 6791325"/>
                <a:gd name="connsiteX20-1659" fmla="*/ 1259846 w 3693484"/>
                <a:gd name="connsiteY20-1660" fmla="*/ 1971675 h 6791325"/>
                <a:gd name="connsiteX21-1661" fmla="*/ 902659 w 3693484"/>
                <a:gd name="connsiteY21-1662" fmla="*/ 2247900 h 6791325"/>
                <a:gd name="connsiteX22-1663" fmla="*/ 207334 w 3693484"/>
                <a:gd name="connsiteY22-1664" fmla="*/ 1733550 h 6791325"/>
                <a:gd name="connsiteX23-1665" fmla="*/ 173996 w 3693484"/>
                <a:gd name="connsiteY23-1666" fmla="*/ 2038350 h 6791325"/>
                <a:gd name="connsiteX24-1667" fmla="*/ 731209 w 3693484"/>
                <a:gd name="connsiteY24-1668" fmla="*/ 2743200 h 6791325"/>
                <a:gd name="connsiteX25-1669" fmla="*/ 1359859 w 3693484"/>
                <a:gd name="connsiteY25-1670" fmla="*/ 3476625 h 6791325"/>
                <a:gd name="connsiteX26-1671" fmla="*/ 1578934 w 3693484"/>
                <a:gd name="connsiteY26-1672" fmla="*/ 4010025 h 6791325"/>
                <a:gd name="connsiteX27-1673" fmla="*/ 1969459 w 3693484"/>
                <a:gd name="connsiteY27-1674" fmla="*/ 6791325 h 6791325"/>
                <a:gd name="connsiteX0-1675" fmla="*/ 1969459 w 3693484"/>
                <a:gd name="connsiteY0-1676" fmla="*/ 6791325 h 6791325"/>
                <a:gd name="connsiteX1-1677" fmla="*/ 3693484 w 3693484"/>
                <a:gd name="connsiteY1-1678" fmla="*/ 6781800 h 6791325"/>
                <a:gd name="connsiteX2-1679" fmla="*/ 2636209 w 3693484"/>
                <a:gd name="connsiteY2-1680" fmla="*/ 3819525 h 6791325"/>
                <a:gd name="connsiteX3-1681" fmla="*/ 2512384 w 3693484"/>
                <a:gd name="connsiteY3-1682" fmla="*/ 3267075 h 6791325"/>
                <a:gd name="connsiteX4-1683" fmla="*/ 2874334 w 3693484"/>
                <a:gd name="connsiteY4-1684" fmla="*/ 2162175 h 6791325"/>
                <a:gd name="connsiteX5-1685" fmla="*/ 3512509 w 3693484"/>
                <a:gd name="connsiteY5-1686" fmla="*/ 1247775 h 6791325"/>
                <a:gd name="connsiteX6-1687" fmla="*/ 3331534 w 3693484"/>
                <a:gd name="connsiteY6-1688" fmla="*/ 1133475 h 6791325"/>
                <a:gd name="connsiteX7-1689" fmla="*/ 2664784 w 3693484"/>
                <a:gd name="connsiteY7-1690" fmla="*/ 1857375 h 6791325"/>
                <a:gd name="connsiteX8-1691" fmla="*/ 2493334 w 3693484"/>
                <a:gd name="connsiteY8-1692" fmla="*/ 1752600 h 6791325"/>
                <a:gd name="connsiteX9-1693" fmla="*/ 2893384 w 3693484"/>
                <a:gd name="connsiteY9-1694" fmla="*/ 390525 h 6791325"/>
                <a:gd name="connsiteX10-1695" fmla="*/ 2607634 w 3693484"/>
                <a:gd name="connsiteY10-1696" fmla="*/ 295275 h 6791325"/>
                <a:gd name="connsiteX11-1697" fmla="*/ 2245684 w 3693484"/>
                <a:gd name="connsiteY11-1698" fmla="*/ 1609725 h 6791325"/>
                <a:gd name="connsiteX12-1699" fmla="*/ 2093284 w 3693484"/>
                <a:gd name="connsiteY12-1700" fmla="*/ 1495425 h 6791325"/>
                <a:gd name="connsiteX13-1701" fmla="*/ 2112334 w 3693484"/>
                <a:gd name="connsiteY13-1702" fmla="*/ 0 h 6791325"/>
                <a:gd name="connsiteX14-1703" fmla="*/ 1912309 w 3693484"/>
                <a:gd name="connsiteY14-1704" fmla="*/ 66675 h 6791325"/>
                <a:gd name="connsiteX15-1705" fmla="*/ 1845634 w 3693484"/>
                <a:gd name="connsiteY15-1706" fmla="*/ 1514475 h 6791325"/>
                <a:gd name="connsiteX16-1707" fmla="*/ 1717047 w 3693484"/>
                <a:gd name="connsiteY16-1708" fmla="*/ 1547812 h 6791325"/>
                <a:gd name="connsiteX17-1709" fmla="*/ 1593221 w 3693484"/>
                <a:gd name="connsiteY17-1710" fmla="*/ 323850 h 6791325"/>
                <a:gd name="connsiteX18-1711" fmla="*/ 1307472 w 3693484"/>
                <a:gd name="connsiteY18-1712" fmla="*/ 314325 h 6791325"/>
                <a:gd name="connsiteX19-1713" fmla="*/ 1312234 w 3693484"/>
                <a:gd name="connsiteY19-1714" fmla="*/ 1581150 h 6791325"/>
                <a:gd name="connsiteX20-1715" fmla="*/ 1259846 w 3693484"/>
                <a:gd name="connsiteY20-1716" fmla="*/ 1971675 h 6791325"/>
                <a:gd name="connsiteX21-1717" fmla="*/ 902659 w 3693484"/>
                <a:gd name="connsiteY21-1718" fmla="*/ 2247900 h 6791325"/>
                <a:gd name="connsiteX22-1719" fmla="*/ 207334 w 3693484"/>
                <a:gd name="connsiteY22-1720" fmla="*/ 1733550 h 6791325"/>
                <a:gd name="connsiteX23-1721" fmla="*/ 173996 w 3693484"/>
                <a:gd name="connsiteY23-1722" fmla="*/ 2038350 h 6791325"/>
                <a:gd name="connsiteX24-1723" fmla="*/ 731209 w 3693484"/>
                <a:gd name="connsiteY24-1724" fmla="*/ 2743200 h 6791325"/>
                <a:gd name="connsiteX25-1725" fmla="*/ 1359859 w 3693484"/>
                <a:gd name="connsiteY25-1726" fmla="*/ 3476625 h 6791325"/>
                <a:gd name="connsiteX26-1727" fmla="*/ 1578934 w 3693484"/>
                <a:gd name="connsiteY26-1728" fmla="*/ 4010025 h 6791325"/>
                <a:gd name="connsiteX27-1729" fmla="*/ 1969459 w 3693484"/>
                <a:gd name="connsiteY27-1730" fmla="*/ 6791325 h 6791325"/>
                <a:gd name="connsiteX0-1731" fmla="*/ 1969459 w 3693484"/>
                <a:gd name="connsiteY0-1732" fmla="*/ 6791325 h 6791325"/>
                <a:gd name="connsiteX1-1733" fmla="*/ 3693484 w 3693484"/>
                <a:gd name="connsiteY1-1734" fmla="*/ 6781800 h 6791325"/>
                <a:gd name="connsiteX2-1735" fmla="*/ 2636209 w 3693484"/>
                <a:gd name="connsiteY2-1736" fmla="*/ 3819525 h 6791325"/>
                <a:gd name="connsiteX3-1737" fmla="*/ 2512384 w 3693484"/>
                <a:gd name="connsiteY3-1738" fmla="*/ 3267075 h 6791325"/>
                <a:gd name="connsiteX4-1739" fmla="*/ 2874334 w 3693484"/>
                <a:gd name="connsiteY4-1740" fmla="*/ 2162175 h 6791325"/>
                <a:gd name="connsiteX5-1741" fmla="*/ 3512509 w 3693484"/>
                <a:gd name="connsiteY5-1742" fmla="*/ 1247775 h 6791325"/>
                <a:gd name="connsiteX6-1743" fmla="*/ 3331534 w 3693484"/>
                <a:gd name="connsiteY6-1744" fmla="*/ 1133475 h 6791325"/>
                <a:gd name="connsiteX7-1745" fmla="*/ 2664784 w 3693484"/>
                <a:gd name="connsiteY7-1746" fmla="*/ 1857375 h 6791325"/>
                <a:gd name="connsiteX8-1747" fmla="*/ 2493334 w 3693484"/>
                <a:gd name="connsiteY8-1748" fmla="*/ 1752600 h 6791325"/>
                <a:gd name="connsiteX9-1749" fmla="*/ 2893384 w 3693484"/>
                <a:gd name="connsiteY9-1750" fmla="*/ 390525 h 6791325"/>
                <a:gd name="connsiteX10-1751" fmla="*/ 2607634 w 3693484"/>
                <a:gd name="connsiteY10-1752" fmla="*/ 295275 h 6791325"/>
                <a:gd name="connsiteX11-1753" fmla="*/ 2245684 w 3693484"/>
                <a:gd name="connsiteY11-1754" fmla="*/ 1609725 h 6791325"/>
                <a:gd name="connsiteX12-1755" fmla="*/ 2093284 w 3693484"/>
                <a:gd name="connsiteY12-1756" fmla="*/ 1495425 h 6791325"/>
                <a:gd name="connsiteX13-1757" fmla="*/ 2112334 w 3693484"/>
                <a:gd name="connsiteY13-1758" fmla="*/ 0 h 6791325"/>
                <a:gd name="connsiteX14-1759" fmla="*/ 1912309 w 3693484"/>
                <a:gd name="connsiteY14-1760" fmla="*/ 66675 h 6791325"/>
                <a:gd name="connsiteX15-1761" fmla="*/ 1845634 w 3693484"/>
                <a:gd name="connsiteY15-1762" fmla="*/ 1514475 h 6791325"/>
                <a:gd name="connsiteX16-1763" fmla="*/ 1688472 w 3693484"/>
                <a:gd name="connsiteY16-1764" fmla="*/ 1543049 h 6791325"/>
                <a:gd name="connsiteX17-1765" fmla="*/ 1593221 w 3693484"/>
                <a:gd name="connsiteY17-1766" fmla="*/ 323850 h 6791325"/>
                <a:gd name="connsiteX18-1767" fmla="*/ 1307472 w 3693484"/>
                <a:gd name="connsiteY18-1768" fmla="*/ 314325 h 6791325"/>
                <a:gd name="connsiteX19-1769" fmla="*/ 1312234 w 3693484"/>
                <a:gd name="connsiteY19-1770" fmla="*/ 1581150 h 6791325"/>
                <a:gd name="connsiteX20-1771" fmla="*/ 1259846 w 3693484"/>
                <a:gd name="connsiteY20-1772" fmla="*/ 1971675 h 6791325"/>
                <a:gd name="connsiteX21-1773" fmla="*/ 902659 w 3693484"/>
                <a:gd name="connsiteY21-1774" fmla="*/ 2247900 h 6791325"/>
                <a:gd name="connsiteX22-1775" fmla="*/ 207334 w 3693484"/>
                <a:gd name="connsiteY22-1776" fmla="*/ 1733550 h 6791325"/>
                <a:gd name="connsiteX23-1777" fmla="*/ 173996 w 3693484"/>
                <a:gd name="connsiteY23-1778" fmla="*/ 2038350 h 6791325"/>
                <a:gd name="connsiteX24-1779" fmla="*/ 731209 w 3693484"/>
                <a:gd name="connsiteY24-1780" fmla="*/ 2743200 h 6791325"/>
                <a:gd name="connsiteX25-1781" fmla="*/ 1359859 w 3693484"/>
                <a:gd name="connsiteY25-1782" fmla="*/ 3476625 h 6791325"/>
                <a:gd name="connsiteX26-1783" fmla="*/ 1578934 w 3693484"/>
                <a:gd name="connsiteY26-1784" fmla="*/ 4010025 h 6791325"/>
                <a:gd name="connsiteX27-1785" fmla="*/ 1969459 w 3693484"/>
                <a:gd name="connsiteY27-1786" fmla="*/ 6791325 h 6791325"/>
                <a:gd name="connsiteX0-1787" fmla="*/ 1969459 w 3693484"/>
                <a:gd name="connsiteY0-1788" fmla="*/ 6791325 h 6791325"/>
                <a:gd name="connsiteX1-1789" fmla="*/ 3693484 w 3693484"/>
                <a:gd name="connsiteY1-1790" fmla="*/ 6781800 h 6791325"/>
                <a:gd name="connsiteX2-1791" fmla="*/ 2636209 w 3693484"/>
                <a:gd name="connsiteY2-1792" fmla="*/ 3819525 h 6791325"/>
                <a:gd name="connsiteX3-1793" fmla="*/ 2512384 w 3693484"/>
                <a:gd name="connsiteY3-1794" fmla="*/ 3267075 h 6791325"/>
                <a:gd name="connsiteX4-1795" fmla="*/ 2874334 w 3693484"/>
                <a:gd name="connsiteY4-1796" fmla="*/ 2162175 h 6791325"/>
                <a:gd name="connsiteX5-1797" fmla="*/ 3512509 w 3693484"/>
                <a:gd name="connsiteY5-1798" fmla="*/ 1247775 h 6791325"/>
                <a:gd name="connsiteX6-1799" fmla="*/ 3331534 w 3693484"/>
                <a:gd name="connsiteY6-1800" fmla="*/ 1133475 h 6791325"/>
                <a:gd name="connsiteX7-1801" fmla="*/ 2664784 w 3693484"/>
                <a:gd name="connsiteY7-1802" fmla="*/ 1857375 h 6791325"/>
                <a:gd name="connsiteX8-1803" fmla="*/ 2493334 w 3693484"/>
                <a:gd name="connsiteY8-1804" fmla="*/ 1752600 h 6791325"/>
                <a:gd name="connsiteX9-1805" fmla="*/ 2893384 w 3693484"/>
                <a:gd name="connsiteY9-1806" fmla="*/ 390525 h 6791325"/>
                <a:gd name="connsiteX10-1807" fmla="*/ 2607634 w 3693484"/>
                <a:gd name="connsiteY10-1808" fmla="*/ 295275 h 6791325"/>
                <a:gd name="connsiteX11-1809" fmla="*/ 2245684 w 3693484"/>
                <a:gd name="connsiteY11-1810" fmla="*/ 1609725 h 6791325"/>
                <a:gd name="connsiteX12-1811" fmla="*/ 2093284 w 3693484"/>
                <a:gd name="connsiteY12-1812" fmla="*/ 1495425 h 6791325"/>
                <a:gd name="connsiteX13-1813" fmla="*/ 2112334 w 3693484"/>
                <a:gd name="connsiteY13-1814" fmla="*/ 0 h 6791325"/>
                <a:gd name="connsiteX14-1815" fmla="*/ 1912309 w 3693484"/>
                <a:gd name="connsiteY14-1816" fmla="*/ 66675 h 6791325"/>
                <a:gd name="connsiteX15-1817" fmla="*/ 1845634 w 3693484"/>
                <a:gd name="connsiteY15-1818" fmla="*/ 1514475 h 6791325"/>
                <a:gd name="connsiteX16-1819" fmla="*/ 1688472 w 3693484"/>
                <a:gd name="connsiteY16-1820" fmla="*/ 1543049 h 6791325"/>
                <a:gd name="connsiteX17-1821" fmla="*/ 1593221 w 3693484"/>
                <a:gd name="connsiteY17-1822" fmla="*/ 323850 h 6791325"/>
                <a:gd name="connsiteX18-1823" fmla="*/ 1307472 w 3693484"/>
                <a:gd name="connsiteY18-1824" fmla="*/ 314325 h 6791325"/>
                <a:gd name="connsiteX19-1825" fmla="*/ 1312234 w 3693484"/>
                <a:gd name="connsiteY19-1826" fmla="*/ 1581150 h 6791325"/>
                <a:gd name="connsiteX20-1827" fmla="*/ 1259846 w 3693484"/>
                <a:gd name="connsiteY20-1828" fmla="*/ 1971675 h 6791325"/>
                <a:gd name="connsiteX21-1829" fmla="*/ 902659 w 3693484"/>
                <a:gd name="connsiteY21-1830" fmla="*/ 2247900 h 6791325"/>
                <a:gd name="connsiteX22-1831" fmla="*/ 207334 w 3693484"/>
                <a:gd name="connsiteY22-1832" fmla="*/ 1733550 h 6791325"/>
                <a:gd name="connsiteX23-1833" fmla="*/ 173996 w 3693484"/>
                <a:gd name="connsiteY23-1834" fmla="*/ 2038350 h 6791325"/>
                <a:gd name="connsiteX24-1835" fmla="*/ 731209 w 3693484"/>
                <a:gd name="connsiteY24-1836" fmla="*/ 2743200 h 6791325"/>
                <a:gd name="connsiteX25-1837" fmla="*/ 1359859 w 3693484"/>
                <a:gd name="connsiteY25-1838" fmla="*/ 3476625 h 6791325"/>
                <a:gd name="connsiteX26-1839" fmla="*/ 1578934 w 3693484"/>
                <a:gd name="connsiteY26-1840" fmla="*/ 4010025 h 6791325"/>
                <a:gd name="connsiteX27-1841" fmla="*/ 1969459 w 3693484"/>
                <a:gd name="connsiteY27-1842" fmla="*/ 6791325 h 6791325"/>
                <a:gd name="connsiteX0-1843" fmla="*/ 1969459 w 3693484"/>
                <a:gd name="connsiteY0-1844" fmla="*/ 6791325 h 6791325"/>
                <a:gd name="connsiteX1-1845" fmla="*/ 3693484 w 3693484"/>
                <a:gd name="connsiteY1-1846" fmla="*/ 6781800 h 6791325"/>
                <a:gd name="connsiteX2-1847" fmla="*/ 2636209 w 3693484"/>
                <a:gd name="connsiteY2-1848" fmla="*/ 3819525 h 6791325"/>
                <a:gd name="connsiteX3-1849" fmla="*/ 2512384 w 3693484"/>
                <a:gd name="connsiteY3-1850" fmla="*/ 3267075 h 6791325"/>
                <a:gd name="connsiteX4-1851" fmla="*/ 2874334 w 3693484"/>
                <a:gd name="connsiteY4-1852" fmla="*/ 2162175 h 6791325"/>
                <a:gd name="connsiteX5-1853" fmla="*/ 3512509 w 3693484"/>
                <a:gd name="connsiteY5-1854" fmla="*/ 1247775 h 6791325"/>
                <a:gd name="connsiteX6-1855" fmla="*/ 3331534 w 3693484"/>
                <a:gd name="connsiteY6-1856" fmla="*/ 1133475 h 6791325"/>
                <a:gd name="connsiteX7-1857" fmla="*/ 2664784 w 3693484"/>
                <a:gd name="connsiteY7-1858" fmla="*/ 1857375 h 6791325"/>
                <a:gd name="connsiteX8-1859" fmla="*/ 2493334 w 3693484"/>
                <a:gd name="connsiteY8-1860" fmla="*/ 1752600 h 6791325"/>
                <a:gd name="connsiteX9-1861" fmla="*/ 2893384 w 3693484"/>
                <a:gd name="connsiteY9-1862" fmla="*/ 390525 h 6791325"/>
                <a:gd name="connsiteX10-1863" fmla="*/ 2607634 w 3693484"/>
                <a:gd name="connsiteY10-1864" fmla="*/ 295275 h 6791325"/>
                <a:gd name="connsiteX11-1865" fmla="*/ 2245684 w 3693484"/>
                <a:gd name="connsiteY11-1866" fmla="*/ 1609725 h 6791325"/>
                <a:gd name="connsiteX12-1867" fmla="*/ 2093284 w 3693484"/>
                <a:gd name="connsiteY12-1868" fmla="*/ 1495425 h 6791325"/>
                <a:gd name="connsiteX13-1869" fmla="*/ 2112334 w 3693484"/>
                <a:gd name="connsiteY13-1870" fmla="*/ 0 h 6791325"/>
                <a:gd name="connsiteX14-1871" fmla="*/ 1912309 w 3693484"/>
                <a:gd name="connsiteY14-1872" fmla="*/ 66675 h 6791325"/>
                <a:gd name="connsiteX15-1873" fmla="*/ 1845634 w 3693484"/>
                <a:gd name="connsiteY15-1874" fmla="*/ 1514475 h 6791325"/>
                <a:gd name="connsiteX16-1875" fmla="*/ 1688472 w 3693484"/>
                <a:gd name="connsiteY16-1876" fmla="*/ 1543049 h 6791325"/>
                <a:gd name="connsiteX17-1877" fmla="*/ 1593221 w 3693484"/>
                <a:gd name="connsiteY17-1878" fmla="*/ 323850 h 6791325"/>
                <a:gd name="connsiteX18-1879" fmla="*/ 1307472 w 3693484"/>
                <a:gd name="connsiteY18-1880" fmla="*/ 314325 h 6791325"/>
                <a:gd name="connsiteX19-1881" fmla="*/ 1312234 w 3693484"/>
                <a:gd name="connsiteY19-1882" fmla="*/ 1581150 h 6791325"/>
                <a:gd name="connsiteX20-1883" fmla="*/ 1259846 w 3693484"/>
                <a:gd name="connsiteY20-1884" fmla="*/ 1971675 h 6791325"/>
                <a:gd name="connsiteX21-1885" fmla="*/ 902659 w 3693484"/>
                <a:gd name="connsiteY21-1886" fmla="*/ 2247900 h 6791325"/>
                <a:gd name="connsiteX22-1887" fmla="*/ 207334 w 3693484"/>
                <a:gd name="connsiteY22-1888" fmla="*/ 1733550 h 6791325"/>
                <a:gd name="connsiteX23-1889" fmla="*/ 173996 w 3693484"/>
                <a:gd name="connsiteY23-1890" fmla="*/ 2038350 h 6791325"/>
                <a:gd name="connsiteX24-1891" fmla="*/ 731209 w 3693484"/>
                <a:gd name="connsiteY24-1892" fmla="*/ 2743200 h 6791325"/>
                <a:gd name="connsiteX25-1893" fmla="*/ 1359859 w 3693484"/>
                <a:gd name="connsiteY25-1894" fmla="*/ 3476625 h 6791325"/>
                <a:gd name="connsiteX26-1895" fmla="*/ 1578934 w 3693484"/>
                <a:gd name="connsiteY26-1896" fmla="*/ 4010025 h 6791325"/>
                <a:gd name="connsiteX27-1897" fmla="*/ 1969459 w 3693484"/>
                <a:gd name="connsiteY27-1898" fmla="*/ 6791325 h 6791325"/>
                <a:gd name="connsiteX0-1899" fmla="*/ 1969459 w 3693484"/>
                <a:gd name="connsiteY0-1900" fmla="*/ 6791325 h 6791325"/>
                <a:gd name="connsiteX1-1901" fmla="*/ 3693484 w 3693484"/>
                <a:gd name="connsiteY1-1902" fmla="*/ 6781800 h 6791325"/>
                <a:gd name="connsiteX2-1903" fmla="*/ 2636209 w 3693484"/>
                <a:gd name="connsiteY2-1904" fmla="*/ 3819525 h 6791325"/>
                <a:gd name="connsiteX3-1905" fmla="*/ 2512384 w 3693484"/>
                <a:gd name="connsiteY3-1906" fmla="*/ 3267075 h 6791325"/>
                <a:gd name="connsiteX4-1907" fmla="*/ 2874334 w 3693484"/>
                <a:gd name="connsiteY4-1908" fmla="*/ 2162175 h 6791325"/>
                <a:gd name="connsiteX5-1909" fmla="*/ 3512509 w 3693484"/>
                <a:gd name="connsiteY5-1910" fmla="*/ 1247775 h 6791325"/>
                <a:gd name="connsiteX6-1911" fmla="*/ 3331534 w 3693484"/>
                <a:gd name="connsiteY6-1912" fmla="*/ 1133475 h 6791325"/>
                <a:gd name="connsiteX7-1913" fmla="*/ 2664784 w 3693484"/>
                <a:gd name="connsiteY7-1914" fmla="*/ 1857375 h 6791325"/>
                <a:gd name="connsiteX8-1915" fmla="*/ 2493334 w 3693484"/>
                <a:gd name="connsiteY8-1916" fmla="*/ 1752600 h 6791325"/>
                <a:gd name="connsiteX9-1917" fmla="*/ 2893384 w 3693484"/>
                <a:gd name="connsiteY9-1918" fmla="*/ 390525 h 6791325"/>
                <a:gd name="connsiteX10-1919" fmla="*/ 2607634 w 3693484"/>
                <a:gd name="connsiteY10-1920" fmla="*/ 295275 h 6791325"/>
                <a:gd name="connsiteX11-1921" fmla="*/ 2245684 w 3693484"/>
                <a:gd name="connsiteY11-1922" fmla="*/ 1609725 h 6791325"/>
                <a:gd name="connsiteX12-1923" fmla="*/ 2093284 w 3693484"/>
                <a:gd name="connsiteY12-1924" fmla="*/ 1495425 h 6791325"/>
                <a:gd name="connsiteX13-1925" fmla="*/ 2112334 w 3693484"/>
                <a:gd name="connsiteY13-1926" fmla="*/ 0 h 6791325"/>
                <a:gd name="connsiteX14-1927" fmla="*/ 1912309 w 3693484"/>
                <a:gd name="connsiteY14-1928" fmla="*/ 66675 h 6791325"/>
                <a:gd name="connsiteX15-1929" fmla="*/ 1845634 w 3693484"/>
                <a:gd name="connsiteY15-1930" fmla="*/ 1514475 h 6791325"/>
                <a:gd name="connsiteX16-1931" fmla="*/ 1688472 w 3693484"/>
                <a:gd name="connsiteY16-1932" fmla="*/ 1543049 h 6791325"/>
                <a:gd name="connsiteX17-1933" fmla="*/ 1593221 w 3693484"/>
                <a:gd name="connsiteY17-1934" fmla="*/ 323850 h 6791325"/>
                <a:gd name="connsiteX18-1935" fmla="*/ 1307472 w 3693484"/>
                <a:gd name="connsiteY18-1936" fmla="*/ 314325 h 6791325"/>
                <a:gd name="connsiteX19-1937" fmla="*/ 1312234 w 3693484"/>
                <a:gd name="connsiteY19-1938" fmla="*/ 1581150 h 6791325"/>
                <a:gd name="connsiteX20-1939" fmla="*/ 1259846 w 3693484"/>
                <a:gd name="connsiteY20-1940" fmla="*/ 1971675 h 6791325"/>
                <a:gd name="connsiteX21-1941" fmla="*/ 902659 w 3693484"/>
                <a:gd name="connsiteY21-1942" fmla="*/ 2247900 h 6791325"/>
                <a:gd name="connsiteX22-1943" fmla="*/ 207334 w 3693484"/>
                <a:gd name="connsiteY22-1944" fmla="*/ 1733550 h 6791325"/>
                <a:gd name="connsiteX23-1945" fmla="*/ 173996 w 3693484"/>
                <a:gd name="connsiteY23-1946" fmla="*/ 2038350 h 6791325"/>
                <a:gd name="connsiteX24-1947" fmla="*/ 731209 w 3693484"/>
                <a:gd name="connsiteY24-1948" fmla="*/ 2743200 h 6791325"/>
                <a:gd name="connsiteX25-1949" fmla="*/ 1359859 w 3693484"/>
                <a:gd name="connsiteY25-1950" fmla="*/ 3476625 h 6791325"/>
                <a:gd name="connsiteX26-1951" fmla="*/ 1578934 w 3693484"/>
                <a:gd name="connsiteY26-1952" fmla="*/ 4010025 h 6791325"/>
                <a:gd name="connsiteX27-1953" fmla="*/ 1969459 w 3693484"/>
                <a:gd name="connsiteY27-1954" fmla="*/ 6791325 h 6791325"/>
                <a:gd name="connsiteX0-1955" fmla="*/ 1969459 w 3693484"/>
                <a:gd name="connsiteY0-1956" fmla="*/ 6791325 h 6791325"/>
                <a:gd name="connsiteX1-1957" fmla="*/ 3693484 w 3693484"/>
                <a:gd name="connsiteY1-1958" fmla="*/ 6781800 h 6791325"/>
                <a:gd name="connsiteX2-1959" fmla="*/ 2636209 w 3693484"/>
                <a:gd name="connsiteY2-1960" fmla="*/ 3819525 h 6791325"/>
                <a:gd name="connsiteX3-1961" fmla="*/ 2512384 w 3693484"/>
                <a:gd name="connsiteY3-1962" fmla="*/ 3267075 h 6791325"/>
                <a:gd name="connsiteX4-1963" fmla="*/ 2874334 w 3693484"/>
                <a:gd name="connsiteY4-1964" fmla="*/ 2162175 h 6791325"/>
                <a:gd name="connsiteX5-1965" fmla="*/ 3512509 w 3693484"/>
                <a:gd name="connsiteY5-1966" fmla="*/ 1247775 h 6791325"/>
                <a:gd name="connsiteX6-1967" fmla="*/ 3331534 w 3693484"/>
                <a:gd name="connsiteY6-1968" fmla="*/ 1133475 h 6791325"/>
                <a:gd name="connsiteX7-1969" fmla="*/ 2664784 w 3693484"/>
                <a:gd name="connsiteY7-1970" fmla="*/ 1857375 h 6791325"/>
                <a:gd name="connsiteX8-1971" fmla="*/ 2493334 w 3693484"/>
                <a:gd name="connsiteY8-1972" fmla="*/ 1752600 h 6791325"/>
                <a:gd name="connsiteX9-1973" fmla="*/ 2893384 w 3693484"/>
                <a:gd name="connsiteY9-1974" fmla="*/ 390525 h 6791325"/>
                <a:gd name="connsiteX10-1975" fmla="*/ 2607634 w 3693484"/>
                <a:gd name="connsiteY10-1976" fmla="*/ 295275 h 6791325"/>
                <a:gd name="connsiteX11-1977" fmla="*/ 2245684 w 3693484"/>
                <a:gd name="connsiteY11-1978" fmla="*/ 1609725 h 6791325"/>
                <a:gd name="connsiteX12-1979" fmla="*/ 2093284 w 3693484"/>
                <a:gd name="connsiteY12-1980" fmla="*/ 1495425 h 6791325"/>
                <a:gd name="connsiteX13-1981" fmla="*/ 2112334 w 3693484"/>
                <a:gd name="connsiteY13-1982" fmla="*/ 0 h 6791325"/>
                <a:gd name="connsiteX14-1983" fmla="*/ 1912309 w 3693484"/>
                <a:gd name="connsiteY14-1984" fmla="*/ 66675 h 6791325"/>
                <a:gd name="connsiteX15-1985" fmla="*/ 1798009 w 3693484"/>
                <a:gd name="connsiteY15-1986" fmla="*/ 1514475 h 6791325"/>
                <a:gd name="connsiteX16-1987" fmla="*/ 1688472 w 3693484"/>
                <a:gd name="connsiteY16-1988" fmla="*/ 1543049 h 6791325"/>
                <a:gd name="connsiteX17-1989" fmla="*/ 1593221 w 3693484"/>
                <a:gd name="connsiteY17-1990" fmla="*/ 323850 h 6791325"/>
                <a:gd name="connsiteX18-1991" fmla="*/ 1307472 w 3693484"/>
                <a:gd name="connsiteY18-1992" fmla="*/ 314325 h 6791325"/>
                <a:gd name="connsiteX19-1993" fmla="*/ 1312234 w 3693484"/>
                <a:gd name="connsiteY19-1994" fmla="*/ 1581150 h 6791325"/>
                <a:gd name="connsiteX20-1995" fmla="*/ 1259846 w 3693484"/>
                <a:gd name="connsiteY20-1996" fmla="*/ 1971675 h 6791325"/>
                <a:gd name="connsiteX21-1997" fmla="*/ 902659 w 3693484"/>
                <a:gd name="connsiteY21-1998" fmla="*/ 2247900 h 6791325"/>
                <a:gd name="connsiteX22-1999" fmla="*/ 207334 w 3693484"/>
                <a:gd name="connsiteY22-2000" fmla="*/ 1733550 h 6791325"/>
                <a:gd name="connsiteX23-2001" fmla="*/ 173996 w 3693484"/>
                <a:gd name="connsiteY23-2002" fmla="*/ 2038350 h 6791325"/>
                <a:gd name="connsiteX24-2003" fmla="*/ 731209 w 3693484"/>
                <a:gd name="connsiteY24-2004" fmla="*/ 2743200 h 6791325"/>
                <a:gd name="connsiteX25-2005" fmla="*/ 1359859 w 3693484"/>
                <a:gd name="connsiteY25-2006" fmla="*/ 3476625 h 6791325"/>
                <a:gd name="connsiteX26-2007" fmla="*/ 1578934 w 3693484"/>
                <a:gd name="connsiteY26-2008" fmla="*/ 4010025 h 6791325"/>
                <a:gd name="connsiteX27-2009" fmla="*/ 1969459 w 3693484"/>
                <a:gd name="connsiteY27-2010" fmla="*/ 6791325 h 6791325"/>
                <a:gd name="connsiteX0-2011" fmla="*/ 1969459 w 3693484"/>
                <a:gd name="connsiteY0-2012" fmla="*/ 6791325 h 6791325"/>
                <a:gd name="connsiteX1-2013" fmla="*/ 3693484 w 3693484"/>
                <a:gd name="connsiteY1-2014" fmla="*/ 6781800 h 6791325"/>
                <a:gd name="connsiteX2-2015" fmla="*/ 2636209 w 3693484"/>
                <a:gd name="connsiteY2-2016" fmla="*/ 3819525 h 6791325"/>
                <a:gd name="connsiteX3-2017" fmla="*/ 2512384 w 3693484"/>
                <a:gd name="connsiteY3-2018" fmla="*/ 3267075 h 6791325"/>
                <a:gd name="connsiteX4-2019" fmla="*/ 2874334 w 3693484"/>
                <a:gd name="connsiteY4-2020" fmla="*/ 2162175 h 6791325"/>
                <a:gd name="connsiteX5-2021" fmla="*/ 3512509 w 3693484"/>
                <a:gd name="connsiteY5-2022" fmla="*/ 1247775 h 6791325"/>
                <a:gd name="connsiteX6-2023" fmla="*/ 3331534 w 3693484"/>
                <a:gd name="connsiteY6-2024" fmla="*/ 1133475 h 6791325"/>
                <a:gd name="connsiteX7-2025" fmla="*/ 2664784 w 3693484"/>
                <a:gd name="connsiteY7-2026" fmla="*/ 1857375 h 6791325"/>
                <a:gd name="connsiteX8-2027" fmla="*/ 2493334 w 3693484"/>
                <a:gd name="connsiteY8-2028" fmla="*/ 1752600 h 6791325"/>
                <a:gd name="connsiteX9-2029" fmla="*/ 2893384 w 3693484"/>
                <a:gd name="connsiteY9-2030" fmla="*/ 390525 h 6791325"/>
                <a:gd name="connsiteX10-2031" fmla="*/ 2607634 w 3693484"/>
                <a:gd name="connsiteY10-2032" fmla="*/ 295275 h 6791325"/>
                <a:gd name="connsiteX11-2033" fmla="*/ 2245684 w 3693484"/>
                <a:gd name="connsiteY11-2034" fmla="*/ 1609725 h 6791325"/>
                <a:gd name="connsiteX12-2035" fmla="*/ 2093284 w 3693484"/>
                <a:gd name="connsiteY12-2036" fmla="*/ 1495425 h 6791325"/>
                <a:gd name="connsiteX13-2037" fmla="*/ 2112334 w 3693484"/>
                <a:gd name="connsiteY13-2038" fmla="*/ 0 h 6791325"/>
                <a:gd name="connsiteX14-2039" fmla="*/ 1912309 w 3693484"/>
                <a:gd name="connsiteY14-2040" fmla="*/ 66675 h 6791325"/>
                <a:gd name="connsiteX15-2041" fmla="*/ 1798009 w 3693484"/>
                <a:gd name="connsiteY15-2042" fmla="*/ 1514475 h 6791325"/>
                <a:gd name="connsiteX16-2043" fmla="*/ 1688472 w 3693484"/>
                <a:gd name="connsiteY16-2044" fmla="*/ 1543049 h 6791325"/>
                <a:gd name="connsiteX17-2045" fmla="*/ 1593221 w 3693484"/>
                <a:gd name="connsiteY17-2046" fmla="*/ 323850 h 6791325"/>
                <a:gd name="connsiteX18-2047" fmla="*/ 1307472 w 3693484"/>
                <a:gd name="connsiteY18-2048" fmla="*/ 314325 h 6791325"/>
                <a:gd name="connsiteX19-2049" fmla="*/ 1312234 w 3693484"/>
                <a:gd name="connsiteY19-2050" fmla="*/ 1581150 h 6791325"/>
                <a:gd name="connsiteX20-2051" fmla="*/ 1259846 w 3693484"/>
                <a:gd name="connsiteY20-2052" fmla="*/ 1971675 h 6791325"/>
                <a:gd name="connsiteX21-2053" fmla="*/ 902659 w 3693484"/>
                <a:gd name="connsiteY21-2054" fmla="*/ 2247900 h 6791325"/>
                <a:gd name="connsiteX22-2055" fmla="*/ 207334 w 3693484"/>
                <a:gd name="connsiteY22-2056" fmla="*/ 1733550 h 6791325"/>
                <a:gd name="connsiteX23-2057" fmla="*/ 173996 w 3693484"/>
                <a:gd name="connsiteY23-2058" fmla="*/ 2038350 h 6791325"/>
                <a:gd name="connsiteX24-2059" fmla="*/ 731209 w 3693484"/>
                <a:gd name="connsiteY24-2060" fmla="*/ 2743200 h 6791325"/>
                <a:gd name="connsiteX25-2061" fmla="*/ 1359859 w 3693484"/>
                <a:gd name="connsiteY25-2062" fmla="*/ 3476625 h 6791325"/>
                <a:gd name="connsiteX26-2063" fmla="*/ 1578934 w 3693484"/>
                <a:gd name="connsiteY26-2064" fmla="*/ 4010025 h 6791325"/>
                <a:gd name="connsiteX27-2065" fmla="*/ 1969459 w 3693484"/>
                <a:gd name="connsiteY27-2066" fmla="*/ 6791325 h 6791325"/>
                <a:gd name="connsiteX0-2067" fmla="*/ 1969459 w 3693484"/>
                <a:gd name="connsiteY0-2068" fmla="*/ 6791325 h 6791325"/>
                <a:gd name="connsiteX1-2069" fmla="*/ 3693484 w 3693484"/>
                <a:gd name="connsiteY1-2070" fmla="*/ 6781800 h 6791325"/>
                <a:gd name="connsiteX2-2071" fmla="*/ 2636209 w 3693484"/>
                <a:gd name="connsiteY2-2072" fmla="*/ 3819525 h 6791325"/>
                <a:gd name="connsiteX3-2073" fmla="*/ 2512384 w 3693484"/>
                <a:gd name="connsiteY3-2074" fmla="*/ 3267075 h 6791325"/>
                <a:gd name="connsiteX4-2075" fmla="*/ 2874334 w 3693484"/>
                <a:gd name="connsiteY4-2076" fmla="*/ 2162175 h 6791325"/>
                <a:gd name="connsiteX5-2077" fmla="*/ 3512509 w 3693484"/>
                <a:gd name="connsiteY5-2078" fmla="*/ 1247775 h 6791325"/>
                <a:gd name="connsiteX6-2079" fmla="*/ 3331534 w 3693484"/>
                <a:gd name="connsiteY6-2080" fmla="*/ 1133475 h 6791325"/>
                <a:gd name="connsiteX7-2081" fmla="*/ 2664784 w 3693484"/>
                <a:gd name="connsiteY7-2082" fmla="*/ 1857375 h 6791325"/>
                <a:gd name="connsiteX8-2083" fmla="*/ 2493334 w 3693484"/>
                <a:gd name="connsiteY8-2084" fmla="*/ 1752600 h 6791325"/>
                <a:gd name="connsiteX9-2085" fmla="*/ 2893384 w 3693484"/>
                <a:gd name="connsiteY9-2086" fmla="*/ 390525 h 6791325"/>
                <a:gd name="connsiteX10-2087" fmla="*/ 2607634 w 3693484"/>
                <a:gd name="connsiteY10-2088" fmla="*/ 295275 h 6791325"/>
                <a:gd name="connsiteX11-2089" fmla="*/ 2245684 w 3693484"/>
                <a:gd name="connsiteY11-2090" fmla="*/ 1609725 h 6791325"/>
                <a:gd name="connsiteX12-2091" fmla="*/ 2093284 w 3693484"/>
                <a:gd name="connsiteY12-2092" fmla="*/ 1495425 h 6791325"/>
                <a:gd name="connsiteX13-2093" fmla="*/ 2112334 w 3693484"/>
                <a:gd name="connsiteY13-2094" fmla="*/ 0 h 6791325"/>
                <a:gd name="connsiteX14-2095" fmla="*/ 1912309 w 3693484"/>
                <a:gd name="connsiteY14-2096" fmla="*/ 66675 h 6791325"/>
                <a:gd name="connsiteX15-2097" fmla="*/ 1798009 w 3693484"/>
                <a:gd name="connsiteY15-2098" fmla="*/ 1514475 h 6791325"/>
                <a:gd name="connsiteX16-2099" fmla="*/ 1688472 w 3693484"/>
                <a:gd name="connsiteY16-2100" fmla="*/ 1543049 h 6791325"/>
                <a:gd name="connsiteX17-2101" fmla="*/ 1593221 w 3693484"/>
                <a:gd name="connsiteY17-2102" fmla="*/ 323850 h 6791325"/>
                <a:gd name="connsiteX18-2103" fmla="*/ 1307472 w 3693484"/>
                <a:gd name="connsiteY18-2104" fmla="*/ 314325 h 6791325"/>
                <a:gd name="connsiteX19-2105" fmla="*/ 1312234 w 3693484"/>
                <a:gd name="connsiteY19-2106" fmla="*/ 1581150 h 6791325"/>
                <a:gd name="connsiteX20-2107" fmla="*/ 1259846 w 3693484"/>
                <a:gd name="connsiteY20-2108" fmla="*/ 1971675 h 6791325"/>
                <a:gd name="connsiteX21-2109" fmla="*/ 902659 w 3693484"/>
                <a:gd name="connsiteY21-2110" fmla="*/ 2247900 h 6791325"/>
                <a:gd name="connsiteX22-2111" fmla="*/ 207334 w 3693484"/>
                <a:gd name="connsiteY22-2112" fmla="*/ 1733550 h 6791325"/>
                <a:gd name="connsiteX23-2113" fmla="*/ 173996 w 3693484"/>
                <a:gd name="connsiteY23-2114" fmla="*/ 2038350 h 6791325"/>
                <a:gd name="connsiteX24-2115" fmla="*/ 731209 w 3693484"/>
                <a:gd name="connsiteY24-2116" fmla="*/ 2743200 h 6791325"/>
                <a:gd name="connsiteX25-2117" fmla="*/ 1359859 w 3693484"/>
                <a:gd name="connsiteY25-2118" fmla="*/ 3476625 h 6791325"/>
                <a:gd name="connsiteX26-2119" fmla="*/ 1578934 w 3693484"/>
                <a:gd name="connsiteY26-2120" fmla="*/ 4010025 h 6791325"/>
                <a:gd name="connsiteX27-2121" fmla="*/ 1969459 w 3693484"/>
                <a:gd name="connsiteY27-2122" fmla="*/ 6791325 h 6791325"/>
                <a:gd name="connsiteX0-2123" fmla="*/ 1969459 w 3693484"/>
                <a:gd name="connsiteY0-2124" fmla="*/ 6791325 h 6791325"/>
                <a:gd name="connsiteX1-2125" fmla="*/ 3693484 w 3693484"/>
                <a:gd name="connsiteY1-2126" fmla="*/ 6781800 h 6791325"/>
                <a:gd name="connsiteX2-2127" fmla="*/ 2636209 w 3693484"/>
                <a:gd name="connsiteY2-2128" fmla="*/ 3819525 h 6791325"/>
                <a:gd name="connsiteX3-2129" fmla="*/ 2512384 w 3693484"/>
                <a:gd name="connsiteY3-2130" fmla="*/ 3267075 h 6791325"/>
                <a:gd name="connsiteX4-2131" fmla="*/ 2874334 w 3693484"/>
                <a:gd name="connsiteY4-2132" fmla="*/ 2162175 h 6791325"/>
                <a:gd name="connsiteX5-2133" fmla="*/ 3512509 w 3693484"/>
                <a:gd name="connsiteY5-2134" fmla="*/ 1247775 h 6791325"/>
                <a:gd name="connsiteX6-2135" fmla="*/ 3331534 w 3693484"/>
                <a:gd name="connsiteY6-2136" fmla="*/ 1133475 h 6791325"/>
                <a:gd name="connsiteX7-2137" fmla="*/ 2664784 w 3693484"/>
                <a:gd name="connsiteY7-2138" fmla="*/ 1857375 h 6791325"/>
                <a:gd name="connsiteX8-2139" fmla="*/ 2493334 w 3693484"/>
                <a:gd name="connsiteY8-2140" fmla="*/ 1752600 h 6791325"/>
                <a:gd name="connsiteX9-2141" fmla="*/ 2893384 w 3693484"/>
                <a:gd name="connsiteY9-2142" fmla="*/ 390525 h 6791325"/>
                <a:gd name="connsiteX10-2143" fmla="*/ 2607634 w 3693484"/>
                <a:gd name="connsiteY10-2144" fmla="*/ 295275 h 6791325"/>
                <a:gd name="connsiteX11-2145" fmla="*/ 2245684 w 3693484"/>
                <a:gd name="connsiteY11-2146" fmla="*/ 1609725 h 6791325"/>
                <a:gd name="connsiteX12-2147" fmla="*/ 2093284 w 3693484"/>
                <a:gd name="connsiteY12-2148" fmla="*/ 1495425 h 6791325"/>
                <a:gd name="connsiteX13-2149" fmla="*/ 2112334 w 3693484"/>
                <a:gd name="connsiteY13-2150" fmla="*/ 0 h 6791325"/>
                <a:gd name="connsiteX14-2151" fmla="*/ 1912309 w 3693484"/>
                <a:gd name="connsiteY14-2152" fmla="*/ 66675 h 6791325"/>
                <a:gd name="connsiteX15-2153" fmla="*/ 1798009 w 3693484"/>
                <a:gd name="connsiteY15-2154" fmla="*/ 1514475 h 6791325"/>
                <a:gd name="connsiteX16-2155" fmla="*/ 1674184 w 3693484"/>
                <a:gd name="connsiteY16-2156" fmla="*/ 1504949 h 6791325"/>
                <a:gd name="connsiteX17-2157" fmla="*/ 1593221 w 3693484"/>
                <a:gd name="connsiteY17-2158" fmla="*/ 323850 h 6791325"/>
                <a:gd name="connsiteX18-2159" fmla="*/ 1307472 w 3693484"/>
                <a:gd name="connsiteY18-2160" fmla="*/ 314325 h 6791325"/>
                <a:gd name="connsiteX19-2161" fmla="*/ 1312234 w 3693484"/>
                <a:gd name="connsiteY19-2162" fmla="*/ 1581150 h 6791325"/>
                <a:gd name="connsiteX20-2163" fmla="*/ 1259846 w 3693484"/>
                <a:gd name="connsiteY20-2164" fmla="*/ 1971675 h 6791325"/>
                <a:gd name="connsiteX21-2165" fmla="*/ 902659 w 3693484"/>
                <a:gd name="connsiteY21-2166" fmla="*/ 2247900 h 6791325"/>
                <a:gd name="connsiteX22-2167" fmla="*/ 207334 w 3693484"/>
                <a:gd name="connsiteY22-2168" fmla="*/ 1733550 h 6791325"/>
                <a:gd name="connsiteX23-2169" fmla="*/ 173996 w 3693484"/>
                <a:gd name="connsiteY23-2170" fmla="*/ 2038350 h 6791325"/>
                <a:gd name="connsiteX24-2171" fmla="*/ 731209 w 3693484"/>
                <a:gd name="connsiteY24-2172" fmla="*/ 2743200 h 6791325"/>
                <a:gd name="connsiteX25-2173" fmla="*/ 1359859 w 3693484"/>
                <a:gd name="connsiteY25-2174" fmla="*/ 3476625 h 6791325"/>
                <a:gd name="connsiteX26-2175" fmla="*/ 1578934 w 3693484"/>
                <a:gd name="connsiteY26-2176" fmla="*/ 4010025 h 6791325"/>
                <a:gd name="connsiteX27-2177" fmla="*/ 1969459 w 3693484"/>
                <a:gd name="connsiteY27-2178" fmla="*/ 6791325 h 6791325"/>
                <a:gd name="connsiteX0-2179" fmla="*/ 1969459 w 3693484"/>
                <a:gd name="connsiteY0-2180" fmla="*/ 6791325 h 6791325"/>
                <a:gd name="connsiteX1-2181" fmla="*/ 3693484 w 3693484"/>
                <a:gd name="connsiteY1-2182" fmla="*/ 6781800 h 6791325"/>
                <a:gd name="connsiteX2-2183" fmla="*/ 2636209 w 3693484"/>
                <a:gd name="connsiteY2-2184" fmla="*/ 3819525 h 6791325"/>
                <a:gd name="connsiteX3-2185" fmla="*/ 2512384 w 3693484"/>
                <a:gd name="connsiteY3-2186" fmla="*/ 3267075 h 6791325"/>
                <a:gd name="connsiteX4-2187" fmla="*/ 2874334 w 3693484"/>
                <a:gd name="connsiteY4-2188" fmla="*/ 2162175 h 6791325"/>
                <a:gd name="connsiteX5-2189" fmla="*/ 3512509 w 3693484"/>
                <a:gd name="connsiteY5-2190" fmla="*/ 1247775 h 6791325"/>
                <a:gd name="connsiteX6-2191" fmla="*/ 3331534 w 3693484"/>
                <a:gd name="connsiteY6-2192" fmla="*/ 1133475 h 6791325"/>
                <a:gd name="connsiteX7-2193" fmla="*/ 2664784 w 3693484"/>
                <a:gd name="connsiteY7-2194" fmla="*/ 1857375 h 6791325"/>
                <a:gd name="connsiteX8-2195" fmla="*/ 2493334 w 3693484"/>
                <a:gd name="connsiteY8-2196" fmla="*/ 1752600 h 6791325"/>
                <a:gd name="connsiteX9-2197" fmla="*/ 2893384 w 3693484"/>
                <a:gd name="connsiteY9-2198" fmla="*/ 390525 h 6791325"/>
                <a:gd name="connsiteX10-2199" fmla="*/ 2607634 w 3693484"/>
                <a:gd name="connsiteY10-2200" fmla="*/ 295275 h 6791325"/>
                <a:gd name="connsiteX11-2201" fmla="*/ 2245684 w 3693484"/>
                <a:gd name="connsiteY11-2202" fmla="*/ 1609725 h 6791325"/>
                <a:gd name="connsiteX12-2203" fmla="*/ 2093284 w 3693484"/>
                <a:gd name="connsiteY12-2204" fmla="*/ 1495425 h 6791325"/>
                <a:gd name="connsiteX13-2205" fmla="*/ 2112334 w 3693484"/>
                <a:gd name="connsiteY13-2206" fmla="*/ 0 h 6791325"/>
                <a:gd name="connsiteX14-2207" fmla="*/ 1912309 w 3693484"/>
                <a:gd name="connsiteY14-2208" fmla="*/ 66675 h 6791325"/>
                <a:gd name="connsiteX15-2209" fmla="*/ 1798009 w 3693484"/>
                <a:gd name="connsiteY15-2210" fmla="*/ 1500188 h 6791325"/>
                <a:gd name="connsiteX16-2211" fmla="*/ 1674184 w 3693484"/>
                <a:gd name="connsiteY16-2212" fmla="*/ 1504949 h 6791325"/>
                <a:gd name="connsiteX17-2213" fmla="*/ 1593221 w 3693484"/>
                <a:gd name="connsiteY17-2214" fmla="*/ 323850 h 6791325"/>
                <a:gd name="connsiteX18-2215" fmla="*/ 1307472 w 3693484"/>
                <a:gd name="connsiteY18-2216" fmla="*/ 314325 h 6791325"/>
                <a:gd name="connsiteX19-2217" fmla="*/ 1312234 w 3693484"/>
                <a:gd name="connsiteY19-2218" fmla="*/ 1581150 h 6791325"/>
                <a:gd name="connsiteX20-2219" fmla="*/ 1259846 w 3693484"/>
                <a:gd name="connsiteY20-2220" fmla="*/ 1971675 h 6791325"/>
                <a:gd name="connsiteX21-2221" fmla="*/ 902659 w 3693484"/>
                <a:gd name="connsiteY21-2222" fmla="*/ 2247900 h 6791325"/>
                <a:gd name="connsiteX22-2223" fmla="*/ 207334 w 3693484"/>
                <a:gd name="connsiteY22-2224" fmla="*/ 1733550 h 6791325"/>
                <a:gd name="connsiteX23-2225" fmla="*/ 173996 w 3693484"/>
                <a:gd name="connsiteY23-2226" fmla="*/ 2038350 h 6791325"/>
                <a:gd name="connsiteX24-2227" fmla="*/ 731209 w 3693484"/>
                <a:gd name="connsiteY24-2228" fmla="*/ 2743200 h 6791325"/>
                <a:gd name="connsiteX25-2229" fmla="*/ 1359859 w 3693484"/>
                <a:gd name="connsiteY25-2230" fmla="*/ 3476625 h 6791325"/>
                <a:gd name="connsiteX26-2231" fmla="*/ 1578934 w 3693484"/>
                <a:gd name="connsiteY26-2232" fmla="*/ 4010025 h 6791325"/>
                <a:gd name="connsiteX27-2233" fmla="*/ 1969459 w 3693484"/>
                <a:gd name="connsiteY27-2234" fmla="*/ 6791325 h 6791325"/>
                <a:gd name="connsiteX0-2235" fmla="*/ 1969459 w 3693484"/>
                <a:gd name="connsiteY0-2236" fmla="*/ 6791325 h 6791325"/>
                <a:gd name="connsiteX1-2237" fmla="*/ 3693484 w 3693484"/>
                <a:gd name="connsiteY1-2238" fmla="*/ 6781800 h 6791325"/>
                <a:gd name="connsiteX2-2239" fmla="*/ 2636209 w 3693484"/>
                <a:gd name="connsiteY2-2240" fmla="*/ 3819525 h 6791325"/>
                <a:gd name="connsiteX3-2241" fmla="*/ 2512384 w 3693484"/>
                <a:gd name="connsiteY3-2242" fmla="*/ 3267075 h 6791325"/>
                <a:gd name="connsiteX4-2243" fmla="*/ 2874334 w 3693484"/>
                <a:gd name="connsiteY4-2244" fmla="*/ 2162175 h 6791325"/>
                <a:gd name="connsiteX5-2245" fmla="*/ 3512509 w 3693484"/>
                <a:gd name="connsiteY5-2246" fmla="*/ 1247775 h 6791325"/>
                <a:gd name="connsiteX6-2247" fmla="*/ 3331534 w 3693484"/>
                <a:gd name="connsiteY6-2248" fmla="*/ 1133475 h 6791325"/>
                <a:gd name="connsiteX7-2249" fmla="*/ 2664784 w 3693484"/>
                <a:gd name="connsiteY7-2250" fmla="*/ 1857375 h 6791325"/>
                <a:gd name="connsiteX8-2251" fmla="*/ 2493334 w 3693484"/>
                <a:gd name="connsiteY8-2252" fmla="*/ 1752600 h 6791325"/>
                <a:gd name="connsiteX9-2253" fmla="*/ 2893384 w 3693484"/>
                <a:gd name="connsiteY9-2254" fmla="*/ 390525 h 6791325"/>
                <a:gd name="connsiteX10-2255" fmla="*/ 2607634 w 3693484"/>
                <a:gd name="connsiteY10-2256" fmla="*/ 295275 h 6791325"/>
                <a:gd name="connsiteX11-2257" fmla="*/ 2245684 w 3693484"/>
                <a:gd name="connsiteY11-2258" fmla="*/ 1609725 h 6791325"/>
                <a:gd name="connsiteX12-2259" fmla="*/ 2093284 w 3693484"/>
                <a:gd name="connsiteY12-2260" fmla="*/ 1495425 h 6791325"/>
                <a:gd name="connsiteX13-2261" fmla="*/ 2112334 w 3693484"/>
                <a:gd name="connsiteY13-2262" fmla="*/ 0 h 6791325"/>
                <a:gd name="connsiteX14-2263" fmla="*/ 1912309 w 3693484"/>
                <a:gd name="connsiteY14-2264" fmla="*/ 66675 h 6791325"/>
                <a:gd name="connsiteX15-2265" fmla="*/ 1798009 w 3693484"/>
                <a:gd name="connsiteY15-2266" fmla="*/ 1500188 h 6791325"/>
                <a:gd name="connsiteX16-2267" fmla="*/ 1674184 w 3693484"/>
                <a:gd name="connsiteY16-2268" fmla="*/ 1504949 h 6791325"/>
                <a:gd name="connsiteX17-2269" fmla="*/ 1593221 w 3693484"/>
                <a:gd name="connsiteY17-2270" fmla="*/ 323850 h 6791325"/>
                <a:gd name="connsiteX18-2271" fmla="*/ 1307472 w 3693484"/>
                <a:gd name="connsiteY18-2272" fmla="*/ 314325 h 6791325"/>
                <a:gd name="connsiteX19-2273" fmla="*/ 1312234 w 3693484"/>
                <a:gd name="connsiteY19-2274" fmla="*/ 1581150 h 6791325"/>
                <a:gd name="connsiteX20-2275" fmla="*/ 1259846 w 3693484"/>
                <a:gd name="connsiteY20-2276" fmla="*/ 1971675 h 6791325"/>
                <a:gd name="connsiteX21-2277" fmla="*/ 902659 w 3693484"/>
                <a:gd name="connsiteY21-2278" fmla="*/ 2247900 h 6791325"/>
                <a:gd name="connsiteX22-2279" fmla="*/ 207334 w 3693484"/>
                <a:gd name="connsiteY22-2280" fmla="*/ 1733550 h 6791325"/>
                <a:gd name="connsiteX23-2281" fmla="*/ 173996 w 3693484"/>
                <a:gd name="connsiteY23-2282" fmla="*/ 2038350 h 6791325"/>
                <a:gd name="connsiteX24-2283" fmla="*/ 731209 w 3693484"/>
                <a:gd name="connsiteY24-2284" fmla="*/ 2743200 h 6791325"/>
                <a:gd name="connsiteX25-2285" fmla="*/ 1359859 w 3693484"/>
                <a:gd name="connsiteY25-2286" fmla="*/ 3476625 h 6791325"/>
                <a:gd name="connsiteX26-2287" fmla="*/ 1578934 w 3693484"/>
                <a:gd name="connsiteY26-2288" fmla="*/ 4010025 h 6791325"/>
                <a:gd name="connsiteX27-2289" fmla="*/ 1969459 w 3693484"/>
                <a:gd name="connsiteY27-2290" fmla="*/ 6791325 h 6791325"/>
                <a:gd name="connsiteX0-2291" fmla="*/ 1969459 w 3693484"/>
                <a:gd name="connsiteY0-2292" fmla="*/ 6791325 h 6791325"/>
                <a:gd name="connsiteX1-2293" fmla="*/ 3693484 w 3693484"/>
                <a:gd name="connsiteY1-2294" fmla="*/ 6781800 h 6791325"/>
                <a:gd name="connsiteX2-2295" fmla="*/ 2636209 w 3693484"/>
                <a:gd name="connsiteY2-2296" fmla="*/ 3819525 h 6791325"/>
                <a:gd name="connsiteX3-2297" fmla="*/ 2512384 w 3693484"/>
                <a:gd name="connsiteY3-2298" fmla="*/ 3267075 h 6791325"/>
                <a:gd name="connsiteX4-2299" fmla="*/ 2874334 w 3693484"/>
                <a:gd name="connsiteY4-2300" fmla="*/ 2162175 h 6791325"/>
                <a:gd name="connsiteX5-2301" fmla="*/ 3512509 w 3693484"/>
                <a:gd name="connsiteY5-2302" fmla="*/ 1247775 h 6791325"/>
                <a:gd name="connsiteX6-2303" fmla="*/ 3331534 w 3693484"/>
                <a:gd name="connsiteY6-2304" fmla="*/ 1133475 h 6791325"/>
                <a:gd name="connsiteX7-2305" fmla="*/ 2664784 w 3693484"/>
                <a:gd name="connsiteY7-2306" fmla="*/ 1857375 h 6791325"/>
                <a:gd name="connsiteX8-2307" fmla="*/ 2493334 w 3693484"/>
                <a:gd name="connsiteY8-2308" fmla="*/ 1752600 h 6791325"/>
                <a:gd name="connsiteX9-2309" fmla="*/ 2893384 w 3693484"/>
                <a:gd name="connsiteY9-2310" fmla="*/ 390525 h 6791325"/>
                <a:gd name="connsiteX10-2311" fmla="*/ 2607634 w 3693484"/>
                <a:gd name="connsiteY10-2312" fmla="*/ 295275 h 6791325"/>
                <a:gd name="connsiteX11-2313" fmla="*/ 2245684 w 3693484"/>
                <a:gd name="connsiteY11-2314" fmla="*/ 1609725 h 6791325"/>
                <a:gd name="connsiteX12-2315" fmla="*/ 2093284 w 3693484"/>
                <a:gd name="connsiteY12-2316" fmla="*/ 1495425 h 6791325"/>
                <a:gd name="connsiteX13-2317" fmla="*/ 2112334 w 3693484"/>
                <a:gd name="connsiteY13-2318" fmla="*/ 0 h 6791325"/>
                <a:gd name="connsiteX14-2319" fmla="*/ 1912309 w 3693484"/>
                <a:gd name="connsiteY14-2320" fmla="*/ 66675 h 6791325"/>
                <a:gd name="connsiteX15-2321" fmla="*/ 1798009 w 3693484"/>
                <a:gd name="connsiteY15-2322" fmla="*/ 1500188 h 6791325"/>
                <a:gd name="connsiteX16-2323" fmla="*/ 1674184 w 3693484"/>
                <a:gd name="connsiteY16-2324" fmla="*/ 1504949 h 6791325"/>
                <a:gd name="connsiteX17-2325" fmla="*/ 1593221 w 3693484"/>
                <a:gd name="connsiteY17-2326" fmla="*/ 323850 h 6791325"/>
                <a:gd name="connsiteX18-2327" fmla="*/ 1307472 w 3693484"/>
                <a:gd name="connsiteY18-2328" fmla="*/ 314325 h 6791325"/>
                <a:gd name="connsiteX19-2329" fmla="*/ 1312234 w 3693484"/>
                <a:gd name="connsiteY19-2330" fmla="*/ 1581150 h 6791325"/>
                <a:gd name="connsiteX20-2331" fmla="*/ 1259846 w 3693484"/>
                <a:gd name="connsiteY20-2332" fmla="*/ 1971675 h 6791325"/>
                <a:gd name="connsiteX21-2333" fmla="*/ 902659 w 3693484"/>
                <a:gd name="connsiteY21-2334" fmla="*/ 2247900 h 6791325"/>
                <a:gd name="connsiteX22-2335" fmla="*/ 207334 w 3693484"/>
                <a:gd name="connsiteY22-2336" fmla="*/ 1733550 h 6791325"/>
                <a:gd name="connsiteX23-2337" fmla="*/ 173996 w 3693484"/>
                <a:gd name="connsiteY23-2338" fmla="*/ 2038350 h 6791325"/>
                <a:gd name="connsiteX24-2339" fmla="*/ 731209 w 3693484"/>
                <a:gd name="connsiteY24-2340" fmla="*/ 2743200 h 6791325"/>
                <a:gd name="connsiteX25-2341" fmla="*/ 1359859 w 3693484"/>
                <a:gd name="connsiteY25-2342" fmla="*/ 3476625 h 6791325"/>
                <a:gd name="connsiteX26-2343" fmla="*/ 1578934 w 3693484"/>
                <a:gd name="connsiteY26-2344" fmla="*/ 4010025 h 6791325"/>
                <a:gd name="connsiteX27-2345" fmla="*/ 1969459 w 3693484"/>
                <a:gd name="connsiteY27-2346" fmla="*/ 6791325 h 6791325"/>
                <a:gd name="connsiteX0-2347" fmla="*/ 1969459 w 3693484"/>
                <a:gd name="connsiteY0-2348" fmla="*/ 6791325 h 6791325"/>
                <a:gd name="connsiteX1-2349" fmla="*/ 3693484 w 3693484"/>
                <a:gd name="connsiteY1-2350" fmla="*/ 6781800 h 6791325"/>
                <a:gd name="connsiteX2-2351" fmla="*/ 2636209 w 3693484"/>
                <a:gd name="connsiteY2-2352" fmla="*/ 3819525 h 6791325"/>
                <a:gd name="connsiteX3-2353" fmla="*/ 2512384 w 3693484"/>
                <a:gd name="connsiteY3-2354" fmla="*/ 3267075 h 6791325"/>
                <a:gd name="connsiteX4-2355" fmla="*/ 2874334 w 3693484"/>
                <a:gd name="connsiteY4-2356" fmla="*/ 2162175 h 6791325"/>
                <a:gd name="connsiteX5-2357" fmla="*/ 3512509 w 3693484"/>
                <a:gd name="connsiteY5-2358" fmla="*/ 1247775 h 6791325"/>
                <a:gd name="connsiteX6-2359" fmla="*/ 3331534 w 3693484"/>
                <a:gd name="connsiteY6-2360" fmla="*/ 1133475 h 6791325"/>
                <a:gd name="connsiteX7-2361" fmla="*/ 2664784 w 3693484"/>
                <a:gd name="connsiteY7-2362" fmla="*/ 1857375 h 6791325"/>
                <a:gd name="connsiteX8-2363" fmla="*/ 2493334 w 3693484"/>
                <a:gd name="connsiteY8-2364" fmla="*/ 1752600 h 6791325"/>
                <a:gd name="connsiteX9-2365" fmla="*/ 2893384 w 3693484"/>
                <a:gd name="connsiteY9-2366" fmla="*/ 390525 h 6791325"/>
                <a:gd name="connsiteX10-2367" fmla="*/ 2607634 w 3693484"/>
                <a:gd name="connsiteY10-2368" fmla="*/ 295275 h 6791325"/>
                <a:gd name="connsiteX11-2369" fmla="*/ 2245684 w 3693484"/>
                <a:gd name="connsiteY11-2370" fmla="*/ 1609725 h 6791325"/>
                <a:gd name="connsiteX12-2371" fmla="*/ 2093284 w 3693484"/>
                <a:gd name="connsiteY12-2372" fmla="*/ 1495425 h 6791325"/>
                <a:gd name="connsiteX13-2373" fmla="*/ 2112334 w 3693484"/>
                <a:gd name="connsiteY13-2374" fmla="*/ 0 h 6791325"/>
                <a:gd name="connsiteX14-2375" fmla="*/ 1912309 w 3693484"/>
                <a:gd name="connsiteY14-2376" fmla="*/ 66675 h 6791325"/>
                <a:gd name="connsiteX15-2377" fmla="*/ 1798009 w 3693484"/>
                <a:gd name="connsiteY15-2378" fmla="*/ 1500188 h 6791325"/>
                <a:gd name="connsiteX16-2379" fmla="*/ 1674184 w 3693484"/>
                <a:gd name="connsiteY16-2380" fmla="*/ 1504949 h 6791325"/>
                <a:gd name="connsiteX17-2381" fmla="*/ 1593221 w 3693484"/>
                <a:gd name="connsiteY17-2382" fmla="*/ 323850 h 6791325"/>
                <a:gd name="connsiteX18-2383" fmla="*/ 1307472 w 3693484"/>
                <a:gd name="connsiteY18-2384" fmla="*/ 314325 h 6791325"/>
                <a:gd name="connsiteX19-2385" fmla="*/ 1312234 w 3693484"/>
                <a:gd name="connsiteY19-2386" fmla="*/ 1581150 h 6791325"/>
                <a:gd name="connsiteX20-2387" fmla="*/ 1259846 w 3693484"/>
                <a:gd name="connsiteY20-2388" fmla="*/ 1971675 h 6791325"/>
                <a:gd name="connsiteX21-2389" fmla="*/ 902659 w 3693484"/>
                <a:gd name="connsiteY21-2390" fmla="*/ 2247900 h 6791325"/>
                <a:gd name="connsiteX22-2391" fmla="*/ 207334 w 3693484"/>
                <a:gd name="connsiteY22-2392" fmla="*/ 1733550 h 6791325"/>
                <a:gd name="connsiteX23-2393" fmla="*/ 173996 w 3693484"/>
                <a:gd name="connsiteY23-2394" fmla="*/ 2038350 h 6791325"/>
                <a:gd name="connsiteX24-2395" fmla="*/ 731209 w 3693484"/>
                <a:gd name="connsiteY24-2396" fmla="*/ 2743200 h 6791325"/>
                <a:gd name="connsiteX25-2397" fmla="*/ 1359859 w 3693484"/>
                <a:gd name="connsiteY25-2398" fmla="*/ 3476625 h 6791325"/>
                <a:gd name="connsiteX26-2399" fmla="*/ 1578934 w 3693484"/>
                <a:gd name="connsiteY26-2400" fmla="*/ 4010025 h 6791325"/>
                <a:gd name="connsiteX27-2401" fmla="*/ 1969459 w 3693484"/>
                <a:gd name="connsiteY27-2402" fmla="*/ 6791325 h 6791325"/>
                <a:gd name="connsiteX0-2403" fmla="*/ 1969459 w 3693484"/>
                <a:gd name="connsiteY0-2404" fmla="*/ 6791325 h 6791325"/>
                <a:gd name="connsiteX1-2405" fmla="*/ 3693484 w 3693484"/>
                <a:gd name="connsiteY1-2406" fmla="*/ 6781800 h 6791325"/>
                <a:gd name="connsiteX2-2407" fmla="*/ 2636209 w 3693484"/>
                <a:gd name="connsiteY2-2408" fmla="*/ 3819525 h 6791325"/>
                <a:gd name="connsiteX3-2409" fmla="*/ 2512384 w 3693484"/>
                <a:gd name="connsiteY3-2410" fmla="*/ 3267075 h 6791325"/>
                <a:gd name="connsiteX4-2411" fmla="*/ 2874334 w 3693484"/>
                <a:gd name="connsiteY4-2412" fmla="*/ 2162175 h 6791325"/>
                <a:gd name="connsiteX5-2413" fmla="*/ 3512509 w 3693484"/>
                <a:gd name="connsiteY5-2414" fmla="*/ 1247775 h 6791325"/>
                <a:gd name="connsiteX6-2415" fmla="*/ 3331534 w 3693484"/>
                <a:gd name="connsiteY6-2416" fmla="*/ 1133475 h 6791325"/>
                <a:gd name="connsiteX7-2417" fmla="*/ 2664784 w 3693484"/>
                <a:gd name="connsiteY7-2418" fmla="*/ 1857375 h 6791325"/>
                <a:gd name="connsiteX8-2419" fmla="*/ 2493334 w 3693484"/>
                <a:gd name="connsiteY8-2420" fmla="*/ 1752600 h 6791325"/>
                <a:gd name="connsiteX9-2421" fmla="*/ 2893384 w 3693484"/>
                <a:gd name="connsiteY9-2422" fmla="*/ 390525 h 6791325"/>
                <a:gd name="connsiteX10-2423" fmla="*/ 2607634 w 3693484"/>
                <a:gd name="connsiteY10-2424" fmla="*/ 295275 h 6791325"/>
                <a:gd name="connsiteX11-2425" fmla="*/ 2245684 w 3693484"/>
                <a:gd name="connsiteY11-2426" fmla="*/ 1609725 h 6791325"/>
                <a:gd name="connsiteX12-2427" fmla="*/ 2093284 w 3693484"/>
                <a:gd name="connsiteY12-2428" fmla="*/ 1495425 h 6791325"/>
                <a:gd name="connsiteX13-2429" fmla="*/ 2112334 w 3693484"/>
                <a:gd name="connsiteY13-2430" fmla="*/ 0 h 6791325"/>
                <a:gd name="connsiteX14-2431" fmla="*/ 1912309 w 3693484"/>
                <a:gd name="connsiteY14-2432" fmla="*/ 66675 h 6791325"/>
                <a:gd name="connsiteX15-2433" fmla="*/ 1798009 w 3693484"/>
                <a:gd name="connsiteY15-2434" fmla="*/ 1500188 h 6791325"/>
                <a:gd name="connsiteX16-2435" fmla="*/ 1674184 w 3693484"/>
                <a:gd name="connsiteY16-2436" fmla="*/ 1504949 h 6791325"/>
                <a:gd name="connsiteX17-2437" fmla="*/ 1593221 w 3693484"/>
                <a:gd name="connsiteY17-2438" fmla="*/ 323850 h 6791325"/>
                <a:gd name="connsiteX18-2439" fmla="*/ 1307472 w 3693484"/>
                <a:gd name="connsiteY18-2440" fmla="*/ 314325 h 6791325"/>
                <a:gd name="connsiteX19-2441" fmla="*/ 1312234 w 3693484"/>
                <a:gd name="connsiteY19-2442" fmla="*/ 1581150 h 6791325"/>
                <a:gd name="connsiteX20-2443" fmla="*/ 1259846 w 3693484"/>
                <a:gd name="connsiteY20-2444" fmla="*/ 1971675 h 6791325"/>
                <a:gd name="connsiteX21-2445" fmla="*/ 902659 w 3693484"/>
                <a:gd name="connsiteY21-2446" fmla="*/ 2247900 h 6791325"/>
                <a:gd name="connsiteX22-2447" fmla="*/ 207334 w 3693484"/>
                <a:gd name="connsiteY22-2448" fmla="*/ 1733550 h 6791325"/>
                <a:gd name="connsiteX23-2449" fmla="*/ 173996 w 3693484"/>
                <a:gd name="connsiteY23-2450" fmla="*/ 2038350 h 6791325"/>
                <a:gd name="connsiteX24-2451" fmla="*/ 731209 w 3693484"/>
                <a:gd name="connsiteY24-2452" fmla="*/ 2743200 h 6791325"/>
                <a:gd name="connsiteX25-2453" fmla="*/ 1359859 w 3693484"/>
                <a:gd name="connsiteY25-2454" fmla="*/ 3476625 h 6791325"/>
                <a:gd name="connsiteX26-2455" fmla="*/ 1578934 w 3693484"/>
                <a:gd name="connsiteY26-2456" fmla="*/ 4010025 h 6791325"/>
                <a:gd name="connsiteX27-2457" fmla="*/ 1969459 w 3693484"/>
                <a:gd name="connsiteY27-2458" fmla="*/ 6791325 h 6791325"/>
                <a:gd name="connsiteX0-2459" fmla="*/ 1969459 w 3693484"/>
                <a:gd name="connsiteY0-2460" fmla="*/ 6791325 h 6791325"/>
                <a:gd name="connsiteX1-2461" fmla="*/ 3693484 w 3693484"/>
                <a:gd name="connsiteY1-2462" fmla="*/ 6781800 h 6791325"/>
                <a:gd name="connsiteX2-2463" fmla="*/ 2636209 w 3693484"/>
                <a:gd name="connsiteY2-2464" fmla="*/ 3819525 h 6791325"/>
                <a:gd name="connsiteX3-2465" fmla="*/ 2512384 w 3693484"/>
                <a:gd name="connsiteY3-2466" fmla="*/ 3267075 h 6791325"/>
                <a:gd name="connsiteX4-2467" fmla="*/ 2874334 w 3693484"/>
                <a:gd name="connsiteY4-2468" fmla="*/ 2162175 h 6791325"/>
                <a:gd name="connsiteX5-2469" fmla="*/ 3512509 w 3693484"/>
                <a:gd name="connsiteY5-2470" fmla="*/ 1247775 h 6791325"/>
                <a:gd name="connsiteX6-2471" fmla="*/ 3331534 w 3693484"/>
                <a:gd name="connsiteY6-2472" fmla="*/ 1133475 h 6791325"/>
                <a:gd name="connsiteX7-2473" fmla="*/ 2664784 w 3693484"/>
                <a:gd name="connsiteY7-2474" fmla="*/ 1857375 h 6791325"/>
                <a:gd name="connsiteX8-2475" fmla="*/ 2493334 w 3693484"/>
                <a:gd name="connsiteY8-2476" fmla="*/ 1752600 h 6791325"/>
                <a:gd name="connsiteX9-2477" fmla="*/ 2893384 w 3693484"/>
                <a:gd name="connsiteY9-2478" fmla="*/ 390525 h 6791325"/>
                <a:gd name="connsiteX10-2479" fmla="*/ 2607634 w 3693484"/>
                <a:gd name="connsiteY10-2480" fmla="*/ 295275 h 6791325"/>
                <a:gd name="connsiteX11-2481" fmla="*/ 2245684 w 3693484"/>
                <a:gd name="connsiteY11-2482" fmla="*/ 1609725 h 6791325"/>
                <a:gd name="connsiteX12-2483" fmla="*/ 2093284 w 3693484"/>
                <a:gd name="connsiteY12-2484" fmla="*/ 1495425 h 6791325"/>
                <a:gd name="connsiteX13-2485" fmla="*/ 2112334 w 3693484"/>
                <a:gd name="connsiteY13-2486" fmla="*/ 0 h 6791325"/>
                <a:gd name="connsiteX14-2487" fmla="*/ 1912309 w 3693484"/>
                <a:gd name="connsiteY14-2488" fmla="*/ 66675 h 6791325"/>
                <a:gd name="connsiteX15-2489" fmla="*/ 1798009 w 3693484"/>
                <a:gd name="connsiteY15-2490" fmla="*/ 1500188 h 6791325"/>
                <a:gd name="connsiteX16-2491" fmla="*/ 1674184 w 3693484"/>
                <a:gd name="connsiteY16-2492" fmla="*/ 1504949 h 6791325"/>
                <a:gd name="connsiteX17-2493" fmla="*/ 1593221 w 3693484"/>
                <a:gd name="connsiteY17-2494" fmla="*/ 323850 h 6791325"/>
                <a:gd name="connsiteX18-2495" fmla="*/ 1307472 w 3693484"/>
                <a:gd name="connsiteY18-2496" fmla="*/ 314325 h 6791325"/>
                <a:gd name="connsiteX19-2497" fmla="*/ 1312234 w 3693484"/>
                <a:gd name="connsiteY19-2498" fmla="*/ 1581150 h 6791325"/>
                <a:gd name="connsiteX20-2499" fmla="*/ 1259846 w 3693484"/>
                <a:gd name="connsiteY20-2500" fmla="*/ 1971675 h 6791325"/>
                <a:gd name="connsiteX21-2501" fmla="*/ 902659 w 3693484"/>
                <a:gd name="connsiteY21-2502" fmla="*/ 2247900 h 6791325"/>
                <a:gd name="connsiteX22-2503" fmla="*/ 207334 w 3693484"/>
                <a:gd name="connsiteY22-2504" fmla="*/ 1733550 h 6791325"/>
                <a:gd name="connsiteX23-2505" fmla="*/ 173996 w 3693484"/>
                <a:gd name="connsiteY23-2506" fmla="*/ 2038350 h 6791325"/>
                <a:gd name="connsiteX24-2507" fmla="*/ 731209 w 3693484"/>
                <a:gd name="connsiteY24-2508" fmla="*/ 2743200 h 6791325"/>
                <a:gd name="connsiteX25-2509" fmla="*/ 1359859 w 3693484"/>
                <a:gd name="connsiteY25-2510" fmla="*/ 3476625 h 6791325"/>
                <a:gd name="connsiteX26-2511" fmla="*/ 1578934 w 3693484"/>
                <a:gd name="connsiteY26-2512" fmla="*/ 4010025 h 6791325"/>
                <a:gd name="connsiteX27-2513" fmla="*/ 1969459 w 3693484"/>
                <a:gd name="connsiteY27-2514" fmla="*/ 6791325 h 6791325"/>
                <a:gd name="connsiteX0-2515" fmla="*/ 1969459 w 3693484"/>
                <a:gd name="connsiteY0-2516" fmla="*/ 6791325 h 6791325"/>
                <a:gd name="connsiteX1-2517" fmla="*/ 3693484 w 3693484"/>
                <a:gd name="connsiteY1-2518" fmla="*/ 6781800 h 6791325"/>
                <a:gd name="connsiteX2-2519" fmla="*/ 2636209 w 3693484"/>
                <a:gd name="connsiteY2-2520" fmla="*/ 3819525 h 6791325"/>
                <a:gd name="connsiteX3-2521" fmla="*/ 2512384 w 3693484"/>
                <a:gd name="connsiteY3-2522" fmla="*/ 3267075 h 6791325"/>
                <a:gd name="connsiteX4-2523" fmla="*/ 2874334 w 3693484"/>
                <a:gd name="connsiteY4-2524" fmla="*/ 2162175 h 6791325"/>
                <a:gd name="connsiteX5-2525" fmla="*/ 3512509 w 3693484"/>
                <a:gd name="connsiteY5-2526" fmla="*/ 1247775 h 6791325"/>
                <a:gd name="connsiteX6-2527" fmla="*/ 3331534 w 3693484"/>
                <a:gd name="connsiteY6-2528" fmla="*/ 1133475 h 6791325"/>
                <a:gd name="connsiteX7-2529" fmla="*/ 2664784 w 3693484"/>
                <a:gd name="connsiteY7-2530" fmla="*/ 1857375 h 6791325"/>
                <a:gd name="connsiteX8-2531" fmla="*/ 2493334 w 3693484"/>
                <a:gd name="connsiteY8-2532" fmla="*/ 1752600 h 6791325"/>
                <a:gd name="connsiteX9-2533" fmla="*/ 2893384 w 3693484"/>
                <a:gd name="connsiteY9-2534" fmla="*/ 390525 h 6791325"/>
                <a:gd name="connsiteX10-2535" fmla="*/ 2607634 w 3693484"/>
                <a:gd name="connsiteY10-2536" fmla="*/ 295275 h 6791325"/>
                <a:gd name="connsiteX11-2537" fmla="*/ 2245684 w 3693484"/>
                <a:gd name="connsiteY11-2538" fmla="*/ 1609725 h 6791325"/>
                <a:gd name="connsiteX12-2539" fmla="*/ 2093284 w 3693484"/>
                <a:gd name="connsiteY12-2540" fmla="*/ 1495425 h 6791325"/>
                <a:gd name="connsiteX13-2541" fmla="*/ 2112334 w 3693484"/>
                <a:gd name="connsiteY13-2542" fmla="*/ 0 h 6791325"/>
                <a:gd name="connsiteX14-2543" fmla="*/ 1878971 w 3693484"/>
                <a:gd name="connsiteY14-2544" fmla="*/ 109538 h 6791325"/>
                <a:gd name="connsiteX15-2545" fmla="*/ 1798009 w 3693484"/>
                <a:gd name="connsiteY15-2546" fmla="*/ 1500188 h 6791325"/>
                <a:gd name="connsiteX16-2547" fmla="*/ 1674184 w 3693484"/>
                <a:gd name="connsiteY16-2548" fmla="*/ 1504949 h 6791325"/>
                <a:gd name="connsiteX17-2549" fmla="*/ 1593221 w 3693484"/>
                <a:gd name="connsiteY17-2550" fmla="*/ 323850 h 6791325"/>
                <a:gd name="connsiteX18-2551" fmla="*/ 1307472 w 3693484"/>
                <a:gd name="connsiteY18-2552" fmla="*/ 314325 h 6791325"/>
                <a:gd name="connsiteX19-2553" fmla="*/ 1312234 w 3693484"/>
                <a:gd name="connsiteY19-2554" fmla="*/ 1581150 h 6791325"/>
                <a:gd name="connsiteX20-2555" fmla="*/ 1259846 w 3693484"/>
                <a:gd name="connsiteY20-2556" fmla="*/ 1971675 h 6791325"/>
                <a:gd name="connsiteX21-2557" fmla="*/ 902659 w 3693484"/>
                <a:gd name="connsiteY21-2558" fmla="*/ 2247900 h 6791325"/>
                <a:gd name="connsiteX22-2559" fmla="*/ 207334 w 3693484"/>
                <a:gd name="connsiteY22-2560" fmla="*/ 1733550 h 6791325"/>
                <a:gd name="connsiteX23-2561" fmla="*/ 173996 w 3693484"/>
                <a:gd name="connsiteY23-2562" fmla="*/ 2038350 h 6791325"/>
                <a:gd name="connsiteX24-2563" fmla="*/ 731209 w 3693484"/>
                <a:gd name="connsiteY24-2564" fmla="*/ 2743200 h 6791325"/>
                <a:gd name="connsiteX25-2565" fmla="*/ 1359859 w 3693484"/>
                <a:gd name="connsiteY25-2566" fmla="*/ 3476625 h 6791325"/>
                <a:gd name="connsiteX26-2567" fmla="*/ 1578934 w 3693484"/>
                <a:gd name="connsiteY26-2568" fmla="*/ 4010025 h 6791325"/>
                <a:gd name="connsiteX27-2569" fmla="*/ 1969459 w 3693484"/>
                <a:gd name="connsiteY27-2570" fmla="*/ 6791325 h 6791325"/>
                <a:gd name="connsiteX0-2571" fmla="*/ 1969459 w 3693484"/>
                <a:gd name="connsiteY0-2572" fmla="*/ 6791325 h 6791325"/>
                <a:gd name="connsiteX1-2573" fmla="*/ 3693484 w 3693484"/>
                <a:gd name="connsiteY1-2574" fmla="*/ 6781800 h 6791325"/>
                <a:gd name="connsiteX2-2575" fmla="*/ 2636209 w 3693484"/>
                <a:gd name="connsiteY2-2576" fmla="*/ 3819525 h 6791325"/>
                <a:gd name="connsiteX3-2577" fmla="*/ 2512384 w 3693484"/>
                <a:gd name="connsiteY3-2578" fmla="*/ 3267075 h 6791325"/>
                <a:gd name="connsiteX4-2579" fmla="*/ 2874334 w 3693484"/>
                <a:gd name="connsiteY4-2580" fmla="*/ 2162175 h 6791325"/>
                <a:gd name="connsiteX5-2581" fmla="*/ 3512509 w 3693484"/>
                <a:gd name="connsiteY5-2582" fmla="*/ 1247775 h 6791325"/>
                <a:gd name="connsiteX6-2583" fmla="*/ 3331534 w 3693484"/>
                <a:gd name="connsiteY6-2584" fmla="*/ 1133475 h 6791325"/>
                <a:gd name="connsiteX7-2585" fmla="*/ 2664784 w 3693484"/>
                <a:gd name="connsiteY7-2586" fmla="*/ 1857375 h 6791325"/>
                <a:gd name="connsiteX8-2587" fmla="*/ 2493334 w 3693484"/>
                <a:gd name="connsiteY8-2588" fmla="*/ 1752600 h 6791325"/>
                <a:gd name="connsiteX9-2589" fmla="*/ 2893384 w 3693484"/>
                <a:gd name="connsiteY9-2590" fmla="*/ 390525 h 6791325"/>
                <a:gd name="connsiteX10-2591" fmla="*/ 2607634 w 3693484"/>
                <a:gd name="connsiteY10-2592" fmla="*/ 295275 h 6791325"/>
                <a:gd name="connsiteX11-2593" fmla="*/ 2245684 w 3693484"/>
                <a:gd name="connsiteY11-2594" fmla="*/ 1609725 h 6791325"/>
                <a:gd name="connsiteX12-2595" fmla="*/ 2093284 w 3693484"/>
                <a:gd name="connsiteY12-2596" fmla="*/ 1495425 h 6791325"/>
                <a:gd name="connsiteX13-2597" fmla="*/ 2112334 w 3693484"/>
                <a:gd name="connsiteY13-2598" fmla="*/ 0 h 6791325"/>
                <a:gd name="connsiteX14-2599" fmla="*/ 1878971 w 3693484"/>
                <a:gd name="connsiteY14-2600" fmla="*/ 109538 h 6791325"/>
                <a:gd name="connsiteX15-2601" fmla="*/ 1798009 w 3693484"/>
                <a:gd name="connsiteY15-2602" fmla="*/ 1500188 h 6791325"/>
                <a:gd name="connsiteX16-2603" fmla="*/ 1674184 w 3693484"/>
                <a:gd name="connsiteY16-2604" fmla="*/ 1504949 h 6791325"/>
                <a:gd name="connsiteX17-2605" fmla="*/ 1593221 w 3693484"/>
                <a:gd name="connsiteY17-2606" fmla="*/ 323850 h 6791325"/>
                <a:gd name="connsiteX18-2607" fmla="*/ 1307472 w 3693484"/>
                <a:gd name="connsiteY18-2608" fmla="*/ 314325 h 6791325"/>
                <a:gd name="connsiteX19-2609" fmla="*/ 1312234 w 3693484"/>
                <a:gd name="connsiteY19-2610" fmla="*/ 1581150 h 6791325"/>
                <a:gd name="connsiteX20-2611" fmla="*/ 1259846 w 3693484"/>
                <a:gd name="connsiteY20-2612" fmla="*/ 1971675 h 6791325"/>
                <a:gd name="connsiteX21-2613" fmla="*/ 902659 w 3693484"/>
                <a:gd name="connsiteY21-2614" fmla="*/ 2247900 h 6791325"/>
                <a:gd name="connsiteX22-2615" fmla="*/ 207334 w 3693484"/>
                <a:gd name="connsiteY22-2616" fmla="*/ 1733550 h 6791325"/>
                <a:gd name="connsiteX23-2617" fmla="*/ 173996 w 3693484"/>
                <a:gd name="connsiteY23-2618" fmla="*/ 2038350 h 6791325"/>
                <a:gd name="connsiteX24-2619" fmla="*/ 731209 w 3693484"/>
                <a:gd name="connsiteY24-2620" fmla="*/ 2743200 h 6791325"/>
                <a:gd name="connsiteX25-2621" fmla="*/ 1359859 w 3693484"/>
                <a:gd name="connsiteY25-2622" fmla="*/ 3476625 h 6791325"/>
                <a:gd name="connsiteX26-2623" fmla="*/ 1578934 w 3693484"/>
                <a:gd name="connsiteY26-2624" fmla="*/ 4010025 h 6791325"/>
                <a:gd name="connsiteX27-2625" fmla="*/ 1969459 w 3693484"/>
                <a:gd name="connsiteY27-2626" fmla="*/ 6791325 h 6791325"/>
                <a:gd name="connsiteX0-2627" fmla="*/ 1969459 w 3693484"/>
                <a:gd name="connsiteY0-2628" fmla="*/ 6691313 h 6691313"/>
                <a:gd name="connsiteX1-2629" fmla="*/ 3693484 w 3693484"/>
                <a:gd name="connsiteY1-2630" fmla="*/ 6681788 h 6691313"/>
                <a:gd name="connsiteX2-2631" fmla="*/ 2636209 w 3693484"/>
                <a:gd name="connsiteY2-2632" fmla="*/ 3719513 h 6691313"/>
                <a:gd name="connsiteX3-2633" fmla="*/ 2512384 w 3693484"/>
                <a:gd name="connsiteY3-2634" fmla="*/ 3167063 h 6691313"/>
                <a:gd name="connsiteX4-2635" fmla="*/ 2874334 w 3693484"/>
                <a:gd name="connsiteY4-2636" fmla="*/ 2062163 h 6691313"/>
                <a:gd name="connsiteX5-2637" fmla="*/ 3512509 w 3693484"/>
                <a:gd name="connsiteY5-2638" fmla="*/ 1147763 h 6691313"/>
                <a:gd name="connsiteX6-2639" fmla="*/ 3331534 w 3693484"/>
                <a:gd name="connsiteY6-2640" fmla="*/ 1033463 h 6691313"/>
                <a:gd name="connsiteX7-2641" fmla="*/ 2664784 w 3693484"/>
                <a:gd name="connsiteY7-2642" fmla="*/ 1757363 h 6691313"/>
                <a:gd name="connsiteX8-2643" fmla="*/ 2493334 w 3693484"/>
                <a:gd name="connsiteY8-2644" fmla="*/ 1652588 h 6691313"/>
                <a:gd name="connsiteX9-2645" fmla="*/ 2893384 w 3693484"/>
                <a:gd name="connsiteY9-2646" fmla="*/ 290513 h 6691313"/>
                <a:gd name="connsiteX10-2647" fmla="*/ 2607634 w 3693484"/>
                <a:gd name="connsiteY10-2648" fmla="*/ 195263 h 6691313"/>
                <a:gd name="connsiteX11-2649" fmla="*/ 2245684 w 3693484"/>
                <a:gd name="connsiteY11-2650" fmla="*/ 1509713 h 6691313"/>
                <a:gd name="connsiteX12-2651" fmla="*/ 2093284 w 3693484"/>
                <a:gd name="connsiteY12-2652" fmla="*/ 1395413 h 6691313"/>
                <a:gd name="connsiteX13-2653" fmla="*/ 2179009 w 3693484"/>
                <a:gd name="connsiteY13-2654" fmla="*/ 0 h 6691313"/>
                <a:gd name="connsiteX14-2655" fmla="*/ 1878971 w 3693484"/>
                <a:gd name="connsiteY14-2656" fmla="*/ 9526 h 6691313"/>
                <a:gd name="connsiteX15-2657" fmla="*/ 1798009 w 3693484"/>
                <a:gd name="connsiteY15-2658" fmla="*/ 1400176 h 6691313"/>
                <a:gd name="connsiteX16-2659" fmla="*/ 1674184 w 3693484"/>
                <a:gd name="connsiteY16-2660" fmla="*/ 1404937 h 6691313"/>
                <a:gd name="connsiteX17-2661" fmla="*/ 1593221 w 3693484"/>
                <a:gd name="connsiteY17-2662" fmla="*/ 223838 h 6691313"/>
                <a:gd name="connsiteX18-2663" fmla="*/ 1307472 w 3693484"/>
                <a:gd name="connsiteY18-2664" fmla="*/ 214313 h 6691313"/>
                <a:gd name="connsiteX19-2665" fmla="*/ 1312234 w 3693484"/>
                <a:gd name="connsiteY19-2666" fmla="*/ 1481138 h 6691313"/>
                <a:gd name="connsiteX20-2667" fmla="*/ 1259846 w 3693484"/>
                <a:gd name="connsiteY20-2668" fmla="*/ 1871663 h 6691313"/>
                <a:gd name="connsiteX21-2669" fmla="*/ 902659 w 3693484"/>
                <a:gd name="connsiteY21-2670" fmla="*/ 2147888 h 6691313"/>
                <a:gd name="connsiteX22-2671" fmla="*/ 207334 w 3693484"/>
                <a:gd name="connsiteY22-2672" fmla="*/ 1633538 h 6691313"/>
                <a:gd name="connsiteX23-2673" fmla="*/ 173996 w 3693484"/>
                <a:gd name="connsiteY23-2674" fmla="*/ 1938338 h 6691313"/>
                <a:gd name="connsiteX24-2675" fmla="*/ 731209 w 3693484"/>
                <a:gd name="connsiteY24-2676" fmla="*/ 2643188 h 6691313"/>
                <a:gd name="connsiteX25-2677" fmla="*/ 1359859 w 3693484"/>
                <a:gd name="connsiteY25-2678" fmla="*/ 3376613 h 6691313"/>
                <a:gd name="connsiteX26-2679" fmla="*/ 1578934 w 3693484"/>
                <a:gd name="connsiteY26-2680" fmla="*/ 3910013 h 6691313"/>
                <a:gd name="connsiteX27-2681" fmla="*/ 1969459 w 3693484"/>
                <a:gd name="connsiteY27-2682" fmla="*/ 6691313 h 6691313"/>
                <a:gd name="connsiteX0-2683" fmla="*/ 1969459 w 3693484"/>
                <a:gd name="connsiteY0-2684" fmla="*/ 6691313 h 6691313"/>
                <a:gd name="connsiteX1-2685" fmla="*/ 3693484 w 3693484"/>
                <a:gd name="connsiteY1-2686" fmla="*/ 6681788 h 6691313"/>
                <a:gd name="connsiteX2-2687" fmla="*/ 2636209 w 3693484"/>
                <a:gd name="connsiteY2-2688" fmla="*/ 3719513 h 6691313"/>
                <a:gd name="connsiteX3-2689" fmla="*/ 2512384 w 3693484"/>
                <a:gd name="connsiteY3-2690" fmla="*/ 3167063 h 6691313"/>
                <a:gd name="connsiteX4-2691" fmla="*/ 2874334 w 3693484"/>
                <a:gd name="connsiteY4-2692" fmla="*/ 2062163 h 6691313"/>
                <a:gd name="connsiteX5-2693" fmla="*/ 3512509 w 3693484"/>
                <a:gd name="connsiteY5-2694" fmla="*/ 1147763 h 6691313"/>
                <a:gd name="connsiteX6-2695" fmla="*/ 3331534 w 3693484"/>
                <a:gd name="connsiteY6-2696" fmla="*/ 1033463 h 6691313"/>
                <a:gd name="connsiteX7-2697" fmla="*/ 2664784 w 3693484"/>
                <a:gd name="connsiteY7-2698" fmla="*/ 1757363 h 6691313"/>
                <a:gd name="connsiteX8-2699" fmla="*/ 2493334 w 3693484"/>
                <a:gd name="connsiteY8-2700" fmla="*/ 1652588 h 6691313"/>
                <a:gd name="connsiteX9-2701" fmla="*/ 2893384 w 3693484"/>
                <a:gd name="connsiteY9-2702" fmla="*/ 290513 h 6691313"/>
                <a:gd name="connsiteX10-2703" fmla="*/ 2607634 w 3693484"/>
                <a:gd name="connsiteY10-2704" fmla="*/ 195263 h 6691313"/>
                <a:gd name="connsiteX11-2705" fmla="*/ 2245684 w 3693484"/>
                <a:gd name="connsiteY11-2706" fmla="*/ 1509713 h 6691313"/>
                <a:gd name="connsiteX12-2707" fmla="*/ 2093284 w 3693484"/>
                <a:gd name="connsiteY12-2708" fmla="*/ 1395413 h 6691313"/>
                <a:gd name="connsiteX13-2709" fmla="*/ 2179009 w 3693484"/>
                <a:gd name="connsiteY13-2710" fmla="*/ 0 h 6691313"/>
                <a:gd name="connsiteX14-2711" fmla="*/ 1878971 w 3693484"/>
                <a:gd name="connsiteY14-2712" fmla="*/ 9526 h 6691313"/>
                <a:gd name="connsiteX15-2713" fmla="*/ 1798009 w 3693484"/>
                <a:gd name="connsiteY15-2714" fmla="*/ 1400176 h 6691313"/>
                <a:gd name="connsiteX16-2715" fmla="*/ 1674184 w 3693484"/>
                <a:gd name="connsiteY16-2716" fmla="*/ 1404937 h 6691313"/>
                <a:gd name="connsiteX17-2717" fmla="*/ 1593221 w 3693484"/>
                <a:gd name="connsiteY17-2718" fmla="*/ 223838 h 6691313"/>
                <a:gd name="connsiteX18-2719" fmla="*/ 1307472 w 3693484"/>
                <a:gd name="connsiteY18-2720" fmla="*/ 214313 h 6691313"/>
                <a:gd name="connsiteX19-2721" fmla="*/ 1312234 w 3693484"/>
                <a:gd name="connsiteY19-2722" fmla="*/ 1481138 h 6691313"/>
                <a:gd name="connsiteX20-2723" fmla="*/ 1259846 w 3693484"/>
                <a:gd name="connsiteY20-2724" fmla="*/ 1871663 h 6691313"/>
                <a:gd name="connsiteX21-2725" fmla="*/ 902659 w 3693484"/>
                <a:gd name="connsiteY21-2726" fmla="*/ 2147888 h 6691313"/>
                <a:gd name="connsiteX22-2727" fmla="*/ 207334 w 3693484"/>
                <a:gd name="connsiteY22-2728" fmla="*/ 1633538 h 6691313"/>
                <a:gd name="connsiteX23-2729" fmla="*/ 173996 w 3693484"/>
                <a:gd name="connsiteY23-2730" fmla="*/ 1938338 h 6691313"/>
                <a:gd name="connsiteX24-2731" fmla="*/ 731209 w 3693484"/>
                <a:gd name="connsiteY24-2732" fmla="*/ 2643188 h 6691313"/>
                <a:gd name="connsiteX25-2733" fmla="*/ 1359859 w 3693484"/>
                <a:gd name="connsiteY25-2734" fmla="*/ 3376613 h 6691313"/>
                <a:gd name="connsiteX26-2735" fmla="*/ 1578934 w 3693484"/>
                <a:gd name="connsiteY26-2736" fmla="*/ 3910013 h 6691313"/>
                <a:gd name="connsiteX27-2737" fmla="*/ 1969459 w 3693484"/>
                <a:gd name="connsiteY27-2738" fmla="*/ 6691313 h 6691313"/>
                <a:gd name="connsiteX0-2739" fmla="*/ 1969459 w 3693484"/>
                <a:gd name="connsiteY0-2740" fmla="*/ 6691313 h 6691313"/>
                <a:gd name="connsiteX1-2741" fmla="*/ 3693484 w 3693484"/>
                <a:gd name="connsiteY1-2742" fmla="*/ 6681788 h 6691313"/>
                <a:gd name="connsiteX2-2743" fmla="*/ 2636209 w 3693484"/>
                <a:gd name="connsiteY2-2744" fmla="*/ 3719513 h 6691313"/>
                <a:gd name="connsiteX3-2745" fmla="*/ 2512384 w 3693484"/>
                <a:gd name="connsiteY3-2746" fmla="*/ 3167063 h 6691313"/>
                <a:gd name="connsiteX4-2747" fmla="*/ 2874334 w 3693484"/>
                <a:gd name="connsiteY4-2748" fmla="*/ 2062163 h 6691313"/>
                <a:gd name="connsiteX5-2749" fmla="*/ 3512509 w 3693484"/>
                <a:gd name="connsiteY5-2750" fmla="*/ 1147763 h 6691313"/>
                <a:gd name="connsiteX6-2751" fmla="*/ 3331534 w 3693484"/>
                <a:gd name="connsiteY6-2752" fmla="*/ 1033463 h 6691313"/>
                <a:gd name="connsiteX7-2753" fmla="*/ 2664784 w 3693484"/>
                <a:gd name="connsiteY7-2754" fmla="*/ 1757363 h 6691313"/>
                <a:gd name="connsiteX8-2755" fmla="*/ 2493334 w 3693484"/>
                <a:gd name="connsiteY8-2756" fmla="*/ 1652588 h 6691313"/>
                <a:gd name="connsiteX9-2757" fmla="*/ 2893384 w 3693484"/>
                <a:gd name="connsiteY9-2758" fmla="*/ 290513 h 6691313"/>
                <a:gd name="connsiteX10-2759" fmla="*/ 2607634 w 3693484"/>
                <a:gd name="connsiteY10-2760" fmla="*/ 195263 h 6691313"/>
                <a:gd name="connsiteX11-2761" fmla="*/ 2245684 w 3693484"/>
                <a:gd name="connsiteY11-2762" fmla="*/ 1509713 h 6691313"/>
                <a:gd name="connsiteX12-2763" fmla="*/ 2131384 w 3693484"/>
                <a:gd name="connsiteY12-2764" fmla="*/ 1443038 h 6691313"/>
                <a:gd name="connsiteX13-2765" fmla="*/ 2179009 w 3693484"/>
                <a:gd name="connsiteY13-2766" fmla="*/ 0 h 6691313"/>
                <a:gd name="connsiteX14-2767" fmla="*/ 1878971 w 3693484"/>
                <a:gd name="connsiteY14-2768" fmla="*/ 9526 h 6691313"/>
                <a:gd name="connsiteX15-2769" fmla="*/ 1798009 w 3693484"/>
                <a:gd name="connsiteY15-2770" fmla="*/ 1400176 h 6691313"/>
                <a:gd name="connsiteX16-2771" fmla="*/ 1674184 w 3693484"/>
                <a:gd name="connsiteY16-2772" fmla="*/ 1404937 h 6691313"/>
                <a:gd name="connsiteX17-2773" fmla="*/ 1593221 w 3693484"/>
                <a:gd name="connsiteY17-2774" fmla="*/ 223838 h 6691313"/>
                <a:gd name="connsiteX18-2775" fmla="*/ 1307472 w 3693484"/>
                <a:gd name="connsiteY18-2776" fmla="*/ 214313 h 6691313"/>
                <a:gd name="connsiteX19-2777" fmla="*/ 1312234 w 3693484"/>
                <a:gd name="connsiteY19-2778" fmla="*/ 1481138 h 6691313"/>
                <a:gd name="connsiteX20-2779" fmla="*/ 1259846 w 3693484"/>
                <a:gd name="connsiteY20-2780" fmla="*/ 1871663 h 6691313"/>
                <a:gd name="connsiteX21-2781" fmla="*/ 902659 w 3693484"/>
                <a:gd name="connsiteY21-2782" fmla="*/ 2147888 h 6691313"/>
                <a:gd name="connsiteX22-2783" fmla="*/ 207334 w 3693484"/>
                <a:gd name="connsiteY22-2784" fmla="*/ 1633538 h 6691313"/>
                <a:gd name="connsiteX23-2785" fmla="*/ 173996 w 3693484"/>
                <a:gd name="connsiteY23-2786" fmla="*/ 1938338 h 6691313"/>
                <a:gd name="connsiteX24-2787" fmla="*/ 731209 w 3693484"/>
                <a:gd name="connsiteY24-2788" fmla="*/ 2643188 h 6691313"/>
                <a:gd name="connsiteX25-2789" fmla="*/ 1359859 w 3693484"/>
                <a:gd name="connsiteY25-2790" fmla="*/ 3376613 h 6691313"/>
                <a:gd name="connsiteX26-2791" fmla="*/ 1578934 w 3693484"/>
                <a:gd name="connsiteY26-2792" fmla="*/ 3910013 h 6691313"/>
                <a:gd name="connsiteX27-2793" fmla="*/ 1969459 w 3693484"/>
                <a:gd name="connsiteY27-2794" fmla="*/ 6691313 h 6691313"/>
                <a:gd name="connsiteX0-2795" fmla="*/ 1969459 w 3693484"/>
                <a:gd name="connsiteY0-2796" fmla="*/ 6691313 h 6691313"/>
                <a:gd name="connsiteX1-2797" fmla="*/ 3693484 w 3693484"/>
                <a:gd name="connsiteY1-2798" fmla="*/ 6681788 h 6691313"/>
                <a:gd name="connsiteX2-2799" fmla="*/ 2636209 w 3693484"/>
                <a:gd name="connsiteY2-2800" fmla="*/ 3719513 h 6691313"/>
                <a:gd name="connsiteX3-2801" fmla="*/ 2512384 w 3693484"/>
                <a:gd name="connsiteY3-2802" fmla="*/ 3167063 h 6691313"/>
                <a:gd name="connsiteX4-2803" fmla="*/ 2874334 w 3693484"/>
                <a:gd name="connsiteY4-2804" fmla="*/ 2062163 h 6691313"/>
                <a:gd name="connsiteX5-2805" fmla="*/ 3512509 w 3693484"/>
                <a:gd name="connsiteY5-2806" fmla="*/ 1147763 h 6691313"/>
                <a:gd name="connsiteX6-2807" fmla="*/ 3331534 w 3693484"/>
                <a:gd name="connsiteY6-2808" fmla="*/ 1033463 h 6691313"/>
                <a:gd name="connsiteX7-2809" fmla="*/ 2664784 w 3693484"/>
                <a:gd name="connsiteY7-2810" fmla="*/ 1757363 h 6691313"/>
                <a:gd name="connsiteX8-2811" fmla="*/ 2493334 w 3693484"/>
                <a:gd name="connsiteY8-2812" fmla="*/ 1652588 h 6691313"/>
                <a:gd name="connsiteX9-2813" fmla="*/ 2893384 w 3693484"/>
                <a:gd name="connsiteY9-2814" fmla="*/ 290513 h 6691313"/>
                <a:gd name="connsiteX10-2815" fmla="*/ 2607634 w 3693484"/>
                <a:gd name="connsiteY10-2816" fmla="*/ 195263 h 6691313"/>
                <a:gd name="connsiteX11-2817" fmla="*/ 2245684 w 3693484"/>
                <a:gd name="connsiteY11-2818" fmla="*/ 1509713 h 6691313"/>
                <a:gd name="connsiteX12-2819" fmla="*/ 2131384 w 3693484"/>
                <a:gd name="connsiteY12-2820" fmla="*/ 1443038 h 6691313"/>
                <a:gd name="connsiteX13-2821" fmla="*/ 2179009 w 3693484"/>
                <a:gd name="connsiteY13-2822" fmla="*/ 0 h 6691313"/>
                <a:gd name="connsiteX14-2823" fmla="*/ 1878971 w 3693484"/>
                <a:gd name="connsiteY14-2824" fmla="*/ 9526 h 6691313"/>
                <a:gd name="connsiteX15-2825" fmla="*/ 1798009 w 3693484"/>
                <a:gd name="connsiteY15-2826" fmla="*/ 1400176 h 6691313"/>
                <a:gd name="connsiteX16-2827" fmla="*/ 1674184 w 3693484"/>
                <a:gd name="connsiteY16-2828" fmla="*/ 1404937 h 6691313"/>
                <a:gd name="connsiteX17-2829" fmla="*/ 1593221 w 3693484"/>
                <a:gd name="connsiteY17-2830" fmla="*/ 223838 h 6691313"/>
                <a:gd name="connsiteX18-2831" fmla="*/ 1307472 w 3693484"/>
                <a:gd name="connsiteY18-2832" fmla="*/ 214313 h 6691313"/>
                <a:gd name="connsiteX19-2833" fmla="*/ 1312234 w 3693484"/>
                <a:gd name="connsiteY19-2834" fmla="*/ 1481138 h 6691313"/>
                <a:gd name="connsiteX20-2835" fmla="*/ 1259846 w 3693484"/>
                <a:gd name="connsiteY20-2836" fmla="*/ 1871663 h 6691313"/>
                <a:gd name="connsiteX21-2837" fmla="*/ 902659 w 3693484"/>
                <a:gd name="connsiteY21-2838" fmla="*/ 2147888 h 6691313"/>
                <a:gd name="connsiteX22-2839" fmla="*/ 207334 w 3693484"/>
                <a:gd name="connsiteY22-2840" fmla="*/ 1633538 h 6691313"/>
                <a:gd name="connsiteX23-2841" fmla="*/ 173996 w 3693484"/>
                <a:gd name="connsiteY23-2842" fmla="*/ 1938338 h 6691313"/>
                <a:gd name="connsiteX24-2843" fmla="*/ 731209 w 3693484"/>
                <a:gd name="connsiteY24-2844" fmla="*/ 2643188 h 6691313"/>
                <a:gd name="connsiteX25-2845" fmla="*/ 1359859 w 3693484"/>
                <a:gd name="connsiteY25-2846" fmla="*/ 3376613 h 6691313"/>
                <a:gd name="connsiteX26-2847" fmla="*/ 1578934 w 3693484"/>
                <a:gd name="connsiteY26-2848" fmla="*/ 3910013 h 6691313"/>
                <a:gd name="connsiteX27-2849" fmla="*/ 1969459 w 3693484"/>
                <a:gd name="connsiteY27-2850" fmla="*/ 6691313 h 6691313"/>
                <a:gd name="connsiteX0-2851" fmla="*/ 1969459 w 3693484"/>
                <a:gd name="connsiteY0-2852" fmla="*/ 6691313 h 6691313"/>
                <a:gd name="connsiteX1-2853" fmla="*/ 3693484 w 3693484"/>
                <a:gd name="connsiteY1-2854" fmla="*/ 6681788 h 6691313"/>
                <a:gd name="connsiteX2-2855" fmla="*/ 2636209 w 3693484"/>
                <a:gd name="connsiteY2-2856" fmla="*/ 3719513 h 6691313"/>
                <a:gd name="connsiteX3-2857" fmla="*/ 2512384 w 3693484"/>
                <a:gd name="connsiteY3-2858" fmla="*/ 3167063 h 6691313"/>
                <a:gd name="connsiteX4-2859" fmla="*/ 2874334 w 3693484"/>
                <a:gd name="connsiteY4-2860" fmla="*/ 2062163 h 6691313"/>
                <a:gd name="connsiteX5-2861" fmla="*/ 3512509 w 3693484"/>
                <a:gd name="connsiteY5-2862" fmla="*/ 1147763 h 6691313"/>
                <a:gd name="connsiteX6-2863" fmla="*/ 3331534 w 3693484"/>
                <a:gd name="connsiteY6-2864" fmla="*/ 1033463 h 6691313"/>
                <a:gd name="connsiteX7-2865" fmla="*/ 2664784 w 3693484"/>
                <a:gd name="connsiteY7-2866" fmla="*/ 1757363 h 6691313"/>
                <a:gd name="connsiteX8-2867" fmla="*/ 2493334 w 3693484"/>
                <a:gd name="connsiteY8-2868" fmla="*/ 1652588 h 6691313"/>
                <a:gd name="connsiteX9-2869" fmla="*/ 2893384 w 3693484"/>
                <a:gd name="connsiteY9-2870" fmla="*/ 290513 h 6691313"/>
                <a:gd name="connsiteX10-2871" fmla="*/ 2607634 w 3693484"/>
                <a:gd name="connsiteY10-2872" fmla="*/ 195263 h 6691313"/>
                <a:gd name="connsiteX11-2873" fmla="*/ 2245684 w 3693484"/>
                <a:gd name="connsiteY11-2874" fmla="*/ 1509713 h 6691313"/>
                <a:gd name="connsiteX12-2875" fmla="*/ 2131384 w 3693484"/>
                <a:gd name="connsiteY12-2876" fmla="*/ 1443038 h 6691313"/>
                <a:gd name="connsiteX13-2877" fmla="*/ 2193297 w 3693484"/>
                <a:gd name="connsiteY13-2878" fmla="*/ 0 h 6691313"/>
                <a:gd name="connsiteX14-2879" fmla="*/ 1878971 w 3693484"/>
                <a:gd name="connsiteY14-2880" fmla="*/ 9526 h 6691313"/>
                <a:gd name="connsiteX15-2881" fmla="*/ 1798009 w 3693484"/>
                <a:gd name="connsiteY15-2882" fmla="*/ 1400176 h 6691313"/>
                <a:gd name="connsiteX16-2883" fmla="*/ 1674184 w 3693484"/>
                <a:gd name="connsiteY16-2884" fmla="*/ 1404937 h 6691313"/>
                <a:gd name="connsiteX17-2885" fmla="*/ 1593221 w 3693484"/>
                <a:gd name="connsiteY17-2886" fmla="*/ 223838 h 6691313"/>
                <a:gd name="connsiteX18-2887" fmla="*/ 1307472 w 3693484"/>
                <a:gd name="connsiteY18-2888" fmla="*/ 214313 h 6691313"/>
                <a:gd name="connsiteX19-2889" fmla="*/ 1312234 w 3693484"/>
                <a:gd name="connsiteY19-2890" fmla="*/ 1481138 h 6691313"/>
                <a:gd name="connsiteX20-2891" fmla="*/ 1259846 w 3693484"/>
                <a:gd name="connsiteY20-2892" fmla="*/ 1871663 h 6691313"/>
                <a:gd name="connsiteX21-2893" fmla="*/ 902659 w 3693484"/>
                <a:gd name="connsiteY21-2894" fmla="*/ 2147888 h 6691313"/>
                <a:gd name="connsiteX22-2895" fmla="*/ 207334 w 3693484"/>
                <a:gd name="connsiteY22-2896" fmla="*/ 1633538 h 6691313"/>
                <a:gd name="connsiteX23-2897" fmla="*/ 173996 w 3693484"/>
                <a:gd name="connsiteY23-2898" fmla="*/ 1938338 h 6691313"/>
                <a:gd name="connsiteX24-2899" fmla="*/ 731209 w 3693484"/>
                <a:gd name="connsiteY24-2900" fmla="*/ 2643188 h 6691313"/>
                <a:gd name="connsiteX25-2901" fmla="*/ 1359859 w 3693484"/>
                <a:gd name="connsiteY25-2902" fmla="*/ 3376613 h 6691313"/>
                <a:gd name="connsiteX26-2903" fmla="*/ 1578934 w 3693484"/>
                <a:gd name="connsiteY26-2904" fmla="*/ 3910013 h 6691313"/>
                <a:gd name="connsiteX27-2905" fmla="*/ 1969459 w 3693484"/>
                <a:gd name="connsiteY27-2906" fmla="*/ 6691313 h 6691313"/>
                <a:gd name="connsiteX0-2907" fmla="*/ 1969459 w 3693484"/>
                <a:gd name="connsiteY0-2908" fmla="*/ 6814105 h 6814105"/>
                <a:gd name="connsiteX1-2909" fmla="*/ 3693484 w 3693484"/>
                <a:gd name="connsiteY1-2910" fmla="*/ 6804580 h 6814105"/>
                <a:gd name="connsiteX2-2911" fmla="*/ 2636209 w 3693484"/>
                <a:gd name="connsiteY2-2912" fmla="*/ 3842305 h 6814105"/>
                <a:gd name="connsiteX3-2913" fmla="*/ 2512384 w 3693484"/>
                <a:gd name="connsiteY3-2914" fmla="*/ 3289855 h 6814105"/>
                <a:gd name="connsiteX4-2915" fmla="*/ 2874334 w 3693484"/>
                <a:gd name="connsiteY4-2916" fmla="*/ 2184955 h 6814105"/>
                <a:gd name="connsiteX5-2917" fmla="*/ 3512509 w 3693484"/>
                <a:gd name="connsiteY5-2918" fmla="*/ 1270555 h 6814105"/>
                <a:gd name="connsiteX6-2919" fmla="*/ 3331534 w 3693484"/>
                <a:gd name="connsiteY6-2920" fmla="*/ 1156255 h 6814105"/>
                <a:gd name="connsiteX7-2921" fmla="*/ 2664784 w 3693484"/>
                <a:gd name="connsiteY7-2922" fmla="*/ 1880155 h 6814105"/>
                <a:gd name="connsiteX8-2923" fmla="*/ 2493334 w 3693484"/>
                <a:gd name="connsiteY8-2924" fmla="*/ 1775380 h 6814105"/>
                <a:gd name="connsiteX9-2925" fmla="*/ 2893384 w 3693484"/>
                <a:gd name="connsiteY9-2926" fmla="*/ 413305 h 6814105"/>
                <a:gd name="connsiteX10-2927" fmla="*/ 2607634 w 3693484"/>
                <a:gd name="connsiteY10-2928" fmla="*/ 318055 h 6814105"/>
                <a:gd name="connsiteX11-2929" fmla="*/ 2245684 w 3693484"/>
                <a:gd name="connsiteY11-2930" fmla="*/ 1632505 h 6814105"/>
                <a:gd name="connsiteX12-2931" fmla="*/ 2131384 w 3693484"/>
                <a:gd name="connsiteY12-2932" fmla="*/ 1565830 h 6814105"/>
                <a:gd name="connsiteX13-2933" fmla="*/ 2193297 w 3693484"/>
                <a:gd name="connsiteY13-2934" fmla="*/ 122792 h 6814105"/>
                <a:gd name="connsiteX14-2935" fmla="*/ 1878971 w 3693484"/>
                <a:gd name="connsiteY14-2936" fmla="*/ 132318 h 6814105"/>
                <a:gd name="connsiteX15-2937" fmla="*/ 1798009 w 3693484"/>
                <a:gd name="connsiteY15-2938" fmla="*/ 1522968 h 6814105"/>
                <a:gd name="connsiteX16-2939" fmla="*/ 1674184 w 3693484"/>
                <a:gd name="connsiteY16-2940" fmla="*/ 1527729 h 6814105"/>
                <a:gd name="connsiteX17-2941" fmla="*/ 1593221 w 3693484"/>
                <a:gd name="connsiteY17-2942" fmla="*/ 346630 h 6814105"/>
                <a:gd name="connsiteX18-2943" fmla="*/ 1307472 w 3693484"/>
                <a:gd name="connsiteY18-2944" fmla="*/ 337105 h 6814105"/>
                <a:gd name="connsiteX19-2945" fmla="*/ 1312234 w 3693484"/>
                <a:gd name="connsiteY19-2946" fmla="*/ 1603930 h 6814105"/>
                <a:gd name="connsiteX20-2947" fmla="*/ 1259846 w 3693484"/>
                <a:gd name="connsiteY20-2948" fmla="*/ 1994455 h 6814105"/>
                <a:gd name="connsiteX21-2949" fmla="*/ 902659 w 3693484"/>
                <a:gd name="connsiteY21-2950" fmla="*/ 2270680 h 6814105"/>
                <a:gd name="connsiteX22-2951" fmla="*/ 207334 w 3693484"/>
                <a:gd name="connsiteY22-2952" fmla="*/ 1756330 h 6814105"/>
                <a:gd name="connsiteX23-2953" fmla="*/ 173996 w 3693484"/>
                <a:gd name="connsiteY23-2954" fmla="*/ 2061130 h 6814105"/>
                <a:gd name="connsiteX24-2955" fmla="*/ 731209 w 3693484"/>
                <a:gd name="connsiteY24-2956" fmla="*/ 2765980 h 6814105"/>
                <a:gd name="connsiteX25-2957" fmla="*/ 1359859 w 3693484"/>
                <a:gd name="connsiteY25-2958" fmla="*/ 3499405 h 6814105"/>
                <a:gd name="connsiteX26-2959" fmla="*/ 1578934 w 3693484"/>
                <a:gd name="connsiteY26-2960" fmla="*/ 4032805 h 6814105"/>
                <a:gd name="connsiteX27-2961" fmla="*/ 1969459 w 3693484"/>
                <a:gd name="connsiteY27-2962" fmla="*/ 6814105 h 6814105"/>
                <a:gd name="connsiteX0-2963" fmla="*/ 1969459 w 3693484"/>
                <a:gd name="connsiteY0-2964" fmla="*/ 6845510 h 6845510"/>
                <a:gd name="connsiteX1-2965" fmla="*/ 3693484 w 3693484"/>
                <a:gd name="connsiteY1-2966" fmla="*/ 6835985 h 6845510"/>
                <a:gd name="connsiteX2-2967" fmla="*/ 2636209 w 3693484"/>
                <a:gd name="connsiteY2-2968" fmla="*/ 3873710 h 6845510"/>
                <a:gd name="connsiteX3-2969" fmla="*/ 2512384 w 3693484"/>
                <a:gd name="connsiteY3-2970" fmla="*/ 3321260 h 6845510"/>
                <a:gd name="connsiteX4-2971" fmla="*/ 2874334 w 3693484"/>
                <a:gd name="connsiteY4-2972" fmla="*/ 2216360 h 6845510"/>
                <a:gd name="connsiteX5-2973" fmla="*/ 3512509 w 3693484"/>
                <a:gd name="connsiteY5-2974" fmla="*/ 1301960 h 6845510"/>
                <a:gd name="connsiteX6-2975" fmla="*/ 3331534 w 3693484"/>
                <a:gd name="connsiteY6-2976" fmla="*/ 1187660 h 6845510"/>
                <a:gd name="connsiteX7-2977" fmla="*/ 2664784 w 3693484"/>
                <a:gd name="connsiteY7-2978" fmla="*/ 1911560 h 6845510"/>
                <a:gd name="connsiteX8-2979" fmla="*/ 2493334 w 3693484"/>
                <a:gd name="connsiteY8-2980" fmla="*/ 1806785 h 6845510"/>
                <a:gd name="connsiteX9-2981" fmla="*/ 2893384 w 3693484"/>
                <a:gd name="connsiteY9-2982" fmla="*/ 444710 h 6845510"/>
                <a:gd name="connsiteX10-2983" fmla="*/ 2607634 w 3693484"/>
                <a:gd name="connsiteY10-2984" fmla="*/ 349460 h 6845510"/>
                <a:gd name="connsiteX11-2985" fmla="*/ 2245684 w 3693484"/>
                <a:gd name="connsiteY11-2986" fmla="*/ 1663910 h 6845510"/>
                <a:gd name="connsiteX12-2987" fmla="*/ 2131384 w 3693484"/>
                <a:gd name="connsiteY12-2988" fmla="*/ 1597235 h 6845510"/>
                <a:gd name="connsiteX13-2989" fmla="*/ 2193297 w 3693484"/>
                <a:gd name="connsiteY13-2990" fmla="*/ 154197 h 6845510"/>
                <a:gd name="connsiteX14-2991" fmla="*/ 1878971 w 3693484"/>
                <a:gd name="connsiteY14-2992" fmla="*/ 163723 h 6845510"/>
                <a:gd name="connsiteX15-2993" fmla="*/ 1798009 w 3693484"/>
                <a:gd name="connsiteY15-2994" fmla="*/ 1554373 h 6845510"/>
                <a:gd name="connsiteX16-2995" fmla="*/ 1674184 w 3693484"/>
                <a:gd name="connsiteY16-2996" fmla="*/ 1559134 h 6845510"/>
                <a:gd name="connsiteX17-2997" fmla="*/ 1593221 w 3693484"/>
                <a:gd name="connsiteY17-2998" fmla="*/ 378035 h 6845510"/>
                <a:gd name="connsiteX18-2999" fmla="*/ 1307472 w 3693484"/>
                <a:gd name="connsiteY18-3000" fmla="*/ 368510 h 6845510"/>
                <a:gd name="connsiteX19-3001" fmla="*/ 1312234 w 3693484"/>
                <a:gd name="connsiteY19-3002" fmla="*/ 1635335 h 6845510"/>
                <a:gd name="connsiteX20-3003" fmla="*/ 1259846 w 3693484"/>
                <a:gd name="connsiteY20-3004" fmla="*/ 2025860 h 6845510"/>
                <a:gd name="connsiteX21-3005" fmla="*/ 902659 w 3693484"/>
                <a:gd name="connsiteY21-3006" fmla="*/ 2302085 h 6845510"/>
                <a:gd name="connsiteX22-3007" fmla="*/ 207334 w 3693484"/>
                <a:gd name="connsiteY22-3008" fmla="*/ 1787735 h 6845510"/>
                <a:gd name="connsiteX23-3009" fmla="*/ 173996 w 3693484"/>
                <a:gd name="connsiteY23-3010" fmla="*/ 2092535 h 6845510"/>
                <a:gd name="connsiteX24-3011" fmla="*/ 731209 w 3693484"/>
                <a:gd name="connsiteY24-3012" fmla="*/ 2797385 h 6845510"/>
                <a:gd name="connsiteX25-3013" fmla="*/ 1359859 w 3693484"/>
                <a:gd name="connsiteY25-3014" fmla="*/ 3530810 h 6845510"/>
                <a:gd name="connsiteX26-3015" fmla="*/ 1578934 w 3693484"/>
                <a:gd name="connsiteY26-3016" fmla="*/ 4064210 h 6845510"/>
                <a:gd name="connsiteX27-3017" fmla="*/ 1969459 w 3693484"/>
                <a:gd name="connsiteY27-3018" fmla="*/ 6845510 h 6845510"/>
                <a:gd name="connsiteX0-3019" fmla="*/ 1969459 w 3693484"/>
                <a:gd name="connsiteY0-3020" fmla="*/ 6845510 h 6845510"/>
                <a:gd name="connsiteX1-3021" fmla="*/ 3693484 w 3693484"/>
                <a:gd name="connsiteY1-3022" fmla="*/ 6835985 h 6845510"/>
                <a:gd name="connsiteX2-3023" fmla="*/ 2636209 w 3693484"/>
                <a:gd name="connsiteY2-3024" fmla="*/ 3873710 h 6845510"/>
                <a:gd name="connsiteX3-3025" fmla="*/ 2512384 w 3693484"/>
                <a:gd name="connsiteY3-3026" fmla="*/ 3321260 h 6845510"/>
                <a:gd name="connsiteX4-3027" fmla="*/ 2874334 w 3693484"/>
                <a:gd name="connsiteY4-3028" fmla="*/ 2216360 h 6845510"/>
                <a:gd name="connsiteX5-3029" fmla="*/ 3512509 w 3693484"/>
                <a:gd name="connsiteY5-3030" fmla="*/ 1301960 h 6845510"/>
                <a:gd name="connsiteX6-3031" fmla="*/ 3331534 w 3693484"/>
                <a:gd name="connsiteY6-3032" fmla="*/ 1187660 h 6845510"/>
                <a:gd name="connsiteX7-3033" fmla="*/ 2664784 w 3693484"/>
                <a:gd name="connsiteY7-3034" fmla="*/ 1911560 h 6845510"/>
                <a:gd name="connsiteX8-3035" fmla="*/ 2493334 w 3693484"/>
                <a:gd name="connsiteY8-3036" fmla="*/ 1806785 h 6845510"/>
                <a:gd name="connsiteX9-3037" fmla="*/ 2893384 w 3693484"/>
                <a:gd name="connsiteY9-3038" fmla="*/ 444710 h 6845510"/>
                <a:gd name="connsiteX10-3039" fmla="*/ 2607634 w 3693484"/>
                <a:gd name="connsiteY10-3040" fmla="*/ 349460 h 6845510"/>
                <a:gd name="connsiteX11-3041" fmla="*/ 2207584 w 3693484"/>
                <a:gd name="connsiteY11-3042" fmla="*/ 1659147 h 6845510"/>
                <a:gd name="connsiteX12-3043" fmla="*/ 2131384 w 3693484"/>
                <a:gd name="connsiteY12-3044" fmla="*/ 1597235 h 6845510"/>
                <a:gd name="connsiteX13-3045" fmla="*/ 2193297 w 3693484"/>
                <a:gd name="connsiteY13-3046" fmla="*/ 154197 h 6845510"/>
                <a:gd name="connsiteX14-3047" fmla="*/ 1878971 w 3693484"/>
                <a:gd name="connsiteY14-3048" fmla="*/ 163723 h 6845510"/>
                <a:gd name="connsiteX15-3049" fmla="*/ 1798009 w 3693484"/>
                <a:gd name="connsiteY15-3050" fmla="*/ 1554373 h 6845510"/>
                <a:gd name="connsiteX16-3051" fmla="*/ 1674184 w 3693484"/>
                <a:gd name="connsiteY16-3052" fmla="*/ 1559134 h 6845510"/>
                <a:gd name="connsiteX17-3053" fmla="*/ 1593221 w 3693484"/>
                <a:gd name="connsiteY17-3054" fmla="*/ 378035 h 6845510"/>
                <a:gd name="connsiteX18-3055" fmla="*/ 1307472 w 3693484"/>
                <a:gd name="connsiteY18-3056" fmla="*/ 368510 h 6845510"/>
                <a:gd name="connsiteX19-3057" fmla="*/ 1312234 w 3693484"/>
                <a:gd name="connsiteY19-3058" fmla="*/ 1635335 h 6845510"/>
                <a:gd name="connsiteX20-3059" fmla="*/ 1259846 w 3693484"/>
                <a:gd name="connsiteY20-3060" fmla="*/ 2025860 h 6845510"/>
                <a:gd name="connsiteX21-3061" fmla="*/ 902659 w 3693484"/>
                <a:gd name="connsiteY21-3062" fmla="*/ 2302085 h 6845510"/>
                <a:gd name="connsiteX22-3063" fmla="*/ 207334 w 3693484"/>
                <a:gd name="connsiteY22-3064" fmla="*/ 1787735 h 6845510"/>
                <a:gd name="connsiteX23-3065" fmla="*/ 173996 w 3693484"/>
                <a:gd name="connsiteY23-3066" fmla="*/ 2092535 h 6845510"/>
                <a:gd name="connsiteX24-3067" fmla="*/ 731209 w 3693484"/>
                <a:gd name="connsiteY24-3068" fmla="*/ 2797385 h 6845510"/>
                <a:gd name="connsiteX25-3069" fmla="*/ 1359859 w 3693484"/>
                <a:gd name="connsiteY25-3070" fmla="*/ 3530810 h 6845510"/>
                <a:gd name="connsiteX26-3071" fmla="*/ 1578934 w 3693484"/>
                <a:gd name="connsiteY26-3072" fmla="*/ 4064210 h 6845510"/>
                <a:gd name="connsiteX27-3073" fmla="*/ 1969459 w 3693484"/>
                <a:gd name="connsiteY27-3074" fmla="*/ 6845510 h 6845510"/>
                <a:gd name="connsiteX0-3075" fmla="*/ 1969459 w 3693484"/>
                <a:gd name="connsiteY0-3076" fmla="*/ 6845510 h 6845510"/>
                <a:gd name="connsiteX1-3077" fmla="*/ 3693484 w 3693484"/>
                <a:gd name="connsiteY1-3078" fmla="*/ 6835985 h 6845510"/>
                <a:gd name="connsiteX2-3079" fmla="*/ 2636209 w 3693484"/>
                <a:gd name="connsiteY2-3080" fmla="*/ 3873710 h 6845510"/>
                <a:gd name="connsiteX3-3081" fmla="*/ 2512384 w 3693484"/>
                <a:gd name="connsiteY3-3082" fmla="*/ 3321260 h 6845510"/>
                <a:gd name="connsiteX4-3083" fmla="*/ 2874334 w 3693484"/>
                <a:gd name="connsiteY4-3084" fmla="*/ 2216360 h 6845510"/>
                <a:gd name="connsiteX5-3085" fmla="*/ 3512509 w 3693484"/>
                <a:gd name="connsiteY5-3086" fmla="*/ 1301960 h 6845510"/>
                <a:gd name="connsiteX6-3087" fmla="*/ 3331534 w 3693484"/>
                <a:gd name="connsiteY6-3088" fmla="*/ 1187660 h 6845510"/>
                <a:gd name="connsiteX7-3089" fmla="*/ 2664784 w 3693484"/>
                <a:gd name="connsiteY7-3090" fmla="*/ 1911560 h 6845510"/>
                <a:gd name="connsiteX8-3091" fmla="*/ 2493334 w 3693484"/>
                <a:gd name="connsiteY8-3092" fmla="*/ 1806785 h 6845510"/>
                <a:gd name="connsiteX9-3093" fmla="*/ 2893384 w 3693484"/>
                <a:gd name="connsiteY9-3094" fmla="*/ 444710 h 6845510"/>
                <a:gd name="connsiteX10-3095" fmla="*/ 2607634 w 3693484"/>
                <a:gd name="connsiteY10-3096" fmla="*/ 349460 h 6845510"/>
                <a:gd name="connsiteX11-3097" fmla="*/ 2207584 w 3693484"/>
                <a:gd name="connsiteY11-3098" fmla="*/ 1659147 h 6845510"/>
                <a:gd name="connsiteX12-3099" fmla="*/ 2131384 w 3693484"/>
                <a:gd name="connsiteY12-3100" fmla="*/ 1597235 h 6845510"/>
                <a:gd name="connsiteX13-3101" fmla="*/ 2193297 w 3693484"/>
                <a:gd name="connsiteY13-3102" fmla="*/ 154197 h 6845510"/>
                <a:gd name="connsiteX14-3103" fmla="*/ 1878971 w 3693484"/>
                <a:gd name="connsiteY14-3104" fmla="*/ 163723 h 6845510"/>
                <a:gd name="connsiteX15-3105" fmla="*/ 1798009 w 3693484"/>
                <a:gd name="connsiteY15-3106" fmla="*/ 1554373 h 6845510"/>
                <a:gd name="connsiteX16-3107" fmla="*/ 1674184 w 3693484"/>
                <a:gd name="connsiteY16-3108" fmla="*/ 1559134 h 6845510"/>
                <a:gd name="connsiteX17-3109" fmla="*/ 1593221 w 3693484"/>
                <a:gd name="connsiteY17-3110" fmla="*/ 378035 h 6845510"/>
                <a:gd name="connsiteX18-3111" fmla="*/ 1307472 w 3693484"/>
                <a:gd name="connsiteY18-3112" fmla="*/ 368510 h 6845510"/>
                <a:gd name="connsiteX19-3113" fmla="*/ 1312234 w 3693484"/>
                <a:gd name="connsiteY19-3114" fmla="*/ 1635335 h 6845510"/>
                <a:gd name="connsiteX20-3115" fmla="*/ 1259846 w 3693484"/>
                <a:gd name="connsiteY20-3116" fmla="*/ 2025860 h 6845510"/>
                <a:gd name="connsiteX21-3117" fmla="*/ 902659 w 3693484"/>
                <a:gd name="connsiteY21-3118" fmla="*/ 2302085 h 6845510"/>
                <a:gd name="connsiteX22-3119" fmla="*/ 207334 w 3693484"/>
                <a:gd name="connsiteY22-3120" fmla="*/ 1787735 h 6845510"/>
                <a:gd name="connsiteX23-3121" fmla="*/ 173996 w 3693484"/>
                <a:gd name="connsiteY23-3122" fmla="*/ 2092535 h 6845510"/>
                <a:gd name="connsiteX24-3123" fmla="*/ 731209 w 3693484"/>
                <a:gd name="connsiteY24-3124" fmla="*/ 2797385 h 6845510"/>
                <a:gd name="connsiteX25-3125" fmla="*/ 1359859 w 3693484"/>
                <a:gd name="connsiteY25-3126" fmla="*/ 3530810 h 6845510"/>
                <a:gd name="connsiteX26-3127" fmla="*/ 1578934 w 3693484"/>
                <a:gd name="connsiteY26-3128" fmla="*/ 4064210 h 6845510"/>
                <a:gd name="connsiteX27-3129" fmla="*/ 1969459 w 3693484"/>
                <a:gd name="connsiteY27-3130" fmla="*/ 6845510 h 6845510"/>
                <a:gd name="connsiteX0-3131" fmla="*/ 1969459 w 3693484"/>
                <a:gd name="connsiteY0-3132" fmla="*/ 6845510 h 6845510"/>
                <a:gd name="connsiteX1-3133" fmla="*/ 3693484 w 3693484"/>
                <a:gd name="connsiteY1-3134" fmla="*/ 6835985 h 6845510"/>
                <a:gd name="connsiteX2-3135" fmla="*/ 2636209 w 3693484"/>
                <a:gd name="connsiteY2-3136" fmla="*/ 3873710 h 6845510"/>
                <a:gd name="connsiteX3-3137" fmla="*/ 2512384 w 3693484"/>
                <a:gd name="connsiteY3-3138" fmla="*/ 3321260 h 6845510"/>
                <a:gd name="connsiteX4-3139" fmla="*/ 2874334 w 3693484"/>
                <a:gd name="connsiteY4-3140" fmla="*/ 2216360 h 6845510"/>
                <a:gd name="connsiteX5-3141" fmla="*/ 3512509 w 3693484"/>
                <a:gd name="connsiteY5-3142" fmla="*/ 1301960 h 6845510"/>
                <a:gd name="connsiteX6-3143" fmla="*/ 3331534 w 3693484"/>
                <a:gd name="connsiteY6-3144" fmla="*/ 1187660 h 6845510"/>
                <a:gd name="connsiteX7-3145" fmla="*/ 2664784 w 3693484"/>
                <a:gd name="connsiteY7-3146" fmla="*/ 1911560 h 6845510"/>
                <a:gd name="connsiteX8-3147" fmla="*/ 2493334 w 3693484"/>
                <a:gd name="connsiteY8-3148" fmla="*/ 1806785 h 6845510"/>
                <a:gd name="connsiteX9-3149" fmla="*/ 2893384 w 3693484"/>
                <a:gd name="connsiteY9-3150" fmla="*/ 444710 h 6845510"/>
                <a:gd name="connsiteX10-3151" fmla="*/ 2607634 w 3693484"/>
                <a:gd name="connsiteY10-3152" fmla="*/ 349460 h 6845510"/>
                <a:gd name="connsiteX11-3153" fmla="*/ 2207584 w 3693484"/>
                <a:gd name="connsiteY11-3154" fmla="*/ 1659147 h 6845510"/>
                <a:gd name="connsiteX12-3155" fmla="*/ 2131384 w 3693484"/>
                <a:gd name="connsiteY12-3156" fmla="*/ 1597235 h 6845510"/>
                <a:gd name="connsiteX13-3157" fmla="*/ 2193297 w 3693484"/>
                <a:gd name="connsiteY13-3158" fmla="*/ 154197 h 6845510"/>
                <a:gd name="connsiteX14-3159" fmla="*/ 1878971 w 3693484"/>
                <a:gd name="connsiteY14-3160" fmla="*/ 163723 h 6845510"/>
                <a:gd name="connsiteX15-3161" fmla="*/ 1798009 w 3693484"/>
                <a:gd name="connsiteY15-3162" fmla="*/ 1554373 h 6845510"/>
                <a:gd name="connsiteX16-3163" fmla="*/ 1674184 w 3693484"/>
                <a:gd name="connsiteY16-3164" fmla="*/ 1559134 h 6845510"/>
                <a:gd name="connsiteX17-3165" fmla="*/ 1593221 w 3693484"/>
                <a:gd name="connsiteY17-3166" fmla="*/ 378035 h 6845510"/>
                <a:gd name="connsiteX18-3167" fmla="*/ 1307472 w 3693484"/>
                <a:gd name="connsiteY18-3168" fmla="*/ 368510 h 6845510"/>
                <a:gd name="connsiteX19-3169" fmla="*/ 1312234 w 3693484"/>
                <a:gd name="connsiteY19-3170" fmla="*/ 1635335 h 6845510"/>
                <a:gd name="connsiteX20-3171" fmla="*/ 1259846 w 3693484"/>
                <a:gd name="connsiteY20-3172" fmla="*/ 2025860 h 6845510"/>
                <a:gd name="connsiteX21-3173" fmla="*/ 902659 w 3693484"/>
                <a:gd name="connsiteY21-3174" fmla="*/ 2302085 h 6845510"/>
                <a:gd name="connsiteX22-3175" fmla="*/ 207334 w 3693484"/>
                <a:gd name="connsiteY22-3176" fmla="*/ 1787735 h 6845510"/>
                <a:gd name="connsiteX23-3177" fmla="*/ 173996 w 3693484"/>
                <a:gd name="connsiteY23-3178" fmla="*/ 2092535 h 6845510"/>
                <a:gd name="connsiteX24-3179" fmla="*/ 731209 w 3693484"/>
                <a:gd name="connsiteY24-3180" fmla="*/ 2797385 h 6845510"/>
                <a:gd name="connsiteX25-3181" fmla="*/ 1359859 w 3693484"/>
                <a:gd name="connsiteY25-3182" fmla="*/ 3530810 h 6845510"/>
                <a:gd name="connsiteX26-3183" fmla="*/ 1578934 w 3693484"/>
                <a:gd name="connsiteY26-3184" fmla="*/ 4064210 h 6845510"/>
                <a:gd name="connsiteX27-3185" fmla="*/ 1969459 w 3693484"/>
                <a:gd name="connsiteY27-3186" fmla="*/ 6845510 h 6845510"/>
                <a:gd name="connsiteX0-3187" fmla="*/ 1969459 w 3693484"/>
                <a:gd name="connsiteY0-3188" fmla="*/ 6845510 h 6845510"/>
                <a:gd name="connsiteX1-3189" fmla="*/ 3693484 w 3693484"/>
                <a:gd name="connsiteY1-3190" fmla="*/ 6835985 h 6845510"/>
                <a:gd name="connsiteX2-3191" fmla="*/ 2636209 w 3693484"/>
                <a:gd name="connsiteY2-3192" fmla="*/ 3873710 h 6845510"/>
                <a:gd name="connsiteX3-3193" fmla="*/ 2512384 w 3693484"/>
                <a:gd name="connsiteY3-3194" fmla="*/ 3321260 h 6845510"/>
                <a:gd name="connsiteX4-3195" fmla="*/ 2874334 w 3693484"/>
                <a:gd name="connsiteY4-3196" fmla="*/ 2216360 h 6845510"/>
                <a:gd name="connsiteX5-3197" fmla="*/ 3512509 w 3693484"/>
                <a:gd name="connsiteY5-3198" fmla="*/ 1301960 h 6845510"/>
                <a:gd name="connsiteX6-3199" fmla="*/ 3331534 w 3693484"/>
                <a:gd name="connsiteY6-3200" fmla="*/ 1187660 h 6845510"/>
                <a:gd name="connsiteX7-3201" fmla="*/ 2664784 w 3693484"/>
                <a:gd name="connsiteY7-3202" fmla="*/ 1911560 h 6845510"/>
                <a:gd name="connsiteX8-3203" fmla="*/ 2493334 w 3693484"/>
                <a:gd name="connsiteY8-3204" fmla="*/ 1806785 h 6845510"/>
                <a:gd name="connsiteX9-3205" fmla="*/ 2893384 w 3693484"/>
                <a:gd name="connsiteY9-3206" fmla="*/ 444710 h 6845510"/>
                <a:gd name="connsiteX10-3207" fmla="*/ 2621922 w 3693484"/>
                <a:gd name="connsiteY10-3208" fmla="*/ 401847 h 6845510"/>
                <a:gd name="connsiteX11-3209" fmla="*/ 2207584 w 3693484"/>
                <a:gd name="connsiteY11-3210" fmla="*/ 1659147 h 6845510"/>
                <a:gd name="connsiteX12-3211" fmla="*/ 2131384 w 3693484"/>
                <a:gd name="connsiteY12-3212" fmla="*/ 1597235 h 6845510"/>
                <a:gd name="connsiteX13-3213" fmla="*/ 2193297 w 3693484"/>
                <a:gd name="connsiteY13-3214" fmla="*/ 154197 h 6845510"/>
                <a:gd name="connsiteX14-3215" fmla="*/ 1878971 w 3693484"/>
                <a:gd name="connsiteY14-3216" fmla="*/ 163723 h 6845510"/>
                <a:gd name="connsiteX15-3217" fmla="*/ 1798009 w 3693484"/>
                <a:gd name="connsiteY15-3218" fmla="*/ 1554373 h 6845510"/>
                <a:gd name="connsiteX16-3219" fmla="*/ 1674184 w 3693484"/>
                <a:gd name="connsiteY16-3220" fmla="*/ 1559134 h 6845510"/>
                <a:gd name="connsiteX17-3221" fmla="*/ 1593221 w 3693484"/>
                <a:gd name="connsiteY17-3222" fmla="*/ 378035 h 6845510"/>
                <a:gd name="connsiteX18-3223" fmla="*/ 1307472 w 3693484"/>
                <a:gd name="connsiteY18-3224" fmla="*/ 368510 h 6845510"/>
                <a:gd name="connsiteX19-3225" fmla="*/ 1312234 w 3693484"/>
                <a:gd name="connsiteY19-3226" fmla="*/ 1635335 h 6845510"/>
                <a:gd name="connsiteX20-3227" fmla="*/ 1259846 w 3693484"/>
                <a:gd name="connsiteY20-3228" fmla="*/ 2025860 h 6845510"/>
                <a:gd name="connsiteX21-3229" fmla="*/ 902659 w 3693484"/>
                <a:gd name="connsiteY21-3230" fmla="*/ 2302085 h 6845510"/>
                <a:gd name="connsiteX22-3231" fmla="*/ 207334 w 3693484"/>
                <a:gd name="connsiteY22-3232" fmla="*/ 1787735 h 6845510"/>
                <a:gd name="connsiteX23-3233" fmla="*/ 173996 w 3693484"/>
                <a:gd name="connsiteY23-3234" fmla="*/ 2092535 h 6845510"/>
                <a:gd name="connsiteX24-3235" fmla="*/ 731209 w 3693484"/>
                <a:gd name="connsiteY24-3236" fmla="*/ 2797385 h 6845510"/>
                <a:gd name="connsiteX25-3237" fmla="*/ 1359859 w 3693484"/>
                <a:gd name="connsiteY25-3238" fmla="*/ 3530810 h 6845510"/>
                <a:gd name="connsiteX26-3239" fmla="*/ 1578934 w 3693484"/>
                <a:gd name="connsiteY26-3240" fmla="*/ 4064210 h 6845510"/>
                <a:gd name="connsiteX27-3241" fmla="*/ 1969459 w 3693484"/>
                <a:gd name="connsiteY27-3242" fmla="*/ 6845510 h 6845510"/>
                <a:gd name="connsiteX0-3243" fmla="*/ 1969459 w 3693484"/>
                <a:gd name="connsiteY0-3244" fmla="*/ 6845510 h 6845510"/>
                <a:gd name="connsiteX1-3245" fmla="*/ 3693484 w 3693484"/>
                <a:gd name="connsiteY1-3246" fmla="*/ 6835985 h 6845510"/>
                <a:gd name="connsiteX2-3247" fmla="*/ 2636209 w 3693484"/>
                <a:gd name="connsiteY2-3248" fmla="*/ 3873710 h 6845510"/>
                <a:gd name="connsiteX3-3249" fmla="*/ 2512384 w 3693484"/>
                <a:gd name="connsiteY3-3250" fmla="*/ 3321260 h 6845510"/>
                <a:gd name="connsiteX4-3251" fmla="*/ 2874334 w 3693484"/>
                <a:gd name="connsiteY4-3252" fmla="*/ 2216360 h 6845510"/>
                <a:gd name="connsiteX5-3253" fmla="*/ 3512509 w 3693484"/>
                <a:gd name="connsiteY5-3254" fmla="*/ 1301960 h 6845510"/>
                <a:gd name="connsiteX6-3255" fmla="*/ 3331534 w 3693484"/>
                <a:gd name="connsiteY6-3256" fmla="*/ 1187660 h 6845510"/>
                <a:gd name="connsiteX7-3257" fmla="*/ 2664784 w 3693484"/>
                <a:gd name="connsiteY7-3258" fmla="*/ 1911560 h 6845510"/>
                <a:gd name="connsiteX8-3259" fmla="*/ 2493334 w 3693484"/>
                <a:gd name="connsiteY8-3260" fmla="*/ 1806785 h 6845510"/>
                <a:gd name="connsiteX9-3261" fmla="*/ 2893384 w 3693484"/>
                <a:gd name="connsiteY9-3262" fmla="*/ 444710 h 6845510"/>
                <a:gd name="connsiteX10-3263" fmla="*/ 2598109 w 3693484"/>
                <a:gd name="connsiteY10-3264" fmla="*/ 397084 h 6845510"/>
                <a:gd name="connsiteX11-3265" fmla="*/ 2207584 w 3693484"/>
                <a:gd name="connsiteY11-3266" fmla="*/ 1659147 h 6845510"/>
                <a:gd name="connsiteX12-3267" fmla="*/ 2131384 w 3693484"/>
                <a:gd name="connsiteY12-3268" fmla="*/ 1597235 h 6845510"/>
                <a:gd name="connsiteX13-3269" fmla="*/ 2193297 w 3693484"/>
                <a:gd name="connsiteY13-3270" fmla="*/ 154197 h 6845510"/>
                <a:gd name="connsiteX14-3271" fmla="*/ 1878971 w 3693484"/>
                <a:gd name="connsiteY14-3272" fmla="*/ 163723 h 6845510"/>
                <a:gd name="connsiteX15-3273" fmla="*/ 1798009 w 3693484"/>
                <a:gd name="connsiteY15-3274" fmla="*/ 1554373 h 6845510"/>
                <a:gd name="connsiteX16-3275" fmla="*/ 1674184 w 3693484"/>
                <a:gd name="connsiteY16-3276" fmla="*/ 1559134 h 6845510"/>
                <a:gd name="connsiteX17-3277" fmla="*/ 1593221 w 3693484"/>
                <a:gd name="connsiteY17-3278" fmla="*/ 378035 h 6845510"/>
                <a:gd name="connsiteX18-3279" fmla="*/ 1307472 w 3693484"/>
                <a:gd name="connsiteY18-3280" fmla="*/ 368510 h 6845510"/>
                <a:gd name="connsiteX19-3281" fmla="*/ 1312234 w 3693484"/>
                <a:gd name="connsiteY19-3282" fmla="*/ 1635335 h 6845510"/>
                <a:gd name="connsiteX20-3283" fmla="*/ 1259846 w 3693484"/>
                <a:gd name="connsiteY20-3284" fmla="*/ 2025860 h 6845510"/>
                <a:gd name="connsiteX21-3285" fmla="*/ 902659 w 3693484"/>
                <a:gd name="connsiteY21-3286" fmla="*/ 2302085 h 6845510"/>
                <a:gd name="connsiteX22-3287" fmla="*/ 207334 w 3693484"/>
                <a:gd name="connsiteY22-3288" fmla="*/ 1787735 h 6845510"/>
                <a:gd name="connsiteX23-3289" fmla="*/ 173996 w 3693484"/>
                <a:gd name="connsiteY23-3290" fmla="*/ 2092535 h 6845510"/>
                <a:gd name="connsiteX24-3291" fmla="*/ 731209 w 3693484"/>
                <a:gd name="connsiteY24-3292" fmla="*/ 2797385 h 6845510"/>
                <a:gd name="connsiteX25-3293" fmla="*/ 1359859 w 3693484"/>
                <a:gd name="connsiteY25-3294" fmla="*/ 3530810 h 6845510"/>
                <a:gd name="connsiteX26-3295" fmla="*/ 1578934 w 3693484"/>
                <a:gd name="connsiteY26-3296" fmla="*/ 4064210 h 6845510"/>
                <a:gd name="connsiteX27-3297" fmla="*/ 1969459 w 3693484"/>
                <a:gd name="connsiteY27-3298" fmla="*/ 6845510 h 6845510"/>
                <a:gd name="connsiteX0-3299" fmla="*/ 1969459 w 3693484"/>
                <a:gd name="connsiteY0-3300" fmla="*/ 6845510 h 6845510"/>
                <a:gd name="connsiteX1-3301" fmla="*/ 3693484 w 3693484"/>
                <a:gd name="connsiteY1-3302" fmla="*/ 6835985 h 6845510"/>
                <a:gd name="connsiteX2-3303" fmla="*/ 2636209 w 3693484"/>
                <a:gd name="connsiteY2-3304" fmla="*/ 3873710 h 6845510"/>
                <a:gd name="connsiteX3-3305" fmla="*/ 2512384 w 3693484"/>
                <a:gd name="connsiteY3-3306" fmla="*/ 3321260 h 6845510"/>
                <a:gd name="connsiteX4-3307" fmla="*/ 2874334 w 3693484"/>
                <a:gd name="connsiteY4-3308" fmla="*/ 2216360 h 6845510"/>
                <a:gd name="connsiteX5-3309" fmla="*/ 3512509 w 3693484"/>
                <a:gd name="connsiteY5-3310" fmla="*/ 1301960 h 6845510"/>
                <a:gd name="connsiteX6-3311" fmla="*/ 3331534 w 3693484"/>
                <a:gd name="connsiteY6-3312" fmla="*/ 1187660 h 6845510"/>
                <a:gd name="connsiteX7-3313" fmla="*/ 2664784 w 3693484"/>
                <a:gd name="connsiteY7-3314" fmla="*/ 1911560 h 6845510"/>
                <a:gd name="connsiteX8-3315" fmla="*/ 2493334 w 3693484"/>
                <a:gd name="connsiteY8-3316" fmla="*/ 1806785 h 6845510"/>
                <a:gd name="connsiteX9-3317" fmla="*/ 2893384 w 3693484"/>
                <a:gd name="connsiteY9-3318" fmla="*/ 444710 h 6845510"/>
                <a:gd name="connsiteX10-3319" fmla="*/ 2598109 w 3693484"/>
                <a:gd name="connsiteY10-3320" fmla="*/ 397084 h 6845510"/>
                <a:gd name="connsiteX11-3321" fmla="*/ 2207584 w 3693484"/>
                <a:gd name="connsiteY11-3322" fmla="*/ 1659147 h 6845510"/>
                <a:gd name="connsiteX12-3323" fmla="*/ 2131384 w 3693484"/>
                <a:gd name="connsiteY12-3324" fmla="*/ 1597235 h 6845510"/>
                <a:gd name="connsiteX13-3325" fmla="*/ 2193297 w 3693484"/>
                <a:gd name="connsiteY13-3326" fmla="*/ 154197 h 6845510"/>
                <a:gd name="connsiteX14-3327" fmla="*/ 1878971 w 3693484"/>
                <a:gd name="connsiteY14-3328" fmla="*/ 163723 h 6845510"/>
                <a:gd name="connsiteX15-3329" fmla="*/ 1798009 w 3693484"/>
                <a:gd name="connsiteY15-3330" fmla="*/ 1554373 h 6845510"/>
                <a:gd name="connsiteX16-3331" fmla="*/ 1674184 w 3693484"/>
                <a:gd name="connsiteY16-3332" fmla="*/ 1559134 h 6845510"/>
                <a:gd name="connsiteX17-3333" fmla="*/ 1593221 w 3693484"/>
                <a:gd name="connsiteY17-3334" fmla="*/ 378035 h 6845510"/>
                <a:gd name="connsiteX18-3335" fmla="*/ 1307472 w 3693484"/>
                <a:gd name="connsiteY18-3336" fmla="*/ 368510 h 6845510"/>
                <a:gd name="connsiteX19-3337" fmla="*/ 1312234 w 3693484"/>
                <a:gd name="connsiteY19-3338" fmla="*/ 1635335 h 6845510"/>
                <a:gd name="connsiteX20-3339" fmla="*/ 1259846 w 3693484"/>
                <a:gd name="connsiteY20-3340" fmla="*/ 2025860 h 6845510"/>
                <a:gd name="connsiteX21-3341" fmla="*/ 902659 w 3693484"/>
                <a:gd name="connsiteY21-3342" fmla="*/ 2302085 h 6845510"/>
                <a:gd name="connsiteX22-3343" fmla="*/ 207334 w 3693484"/>
                <a:gd name="connsiteY22-3344" fmla="*/ 1787735 h 6845510"/>
                <a:gd name="connsiteX23-3345" fmla="*/ 173996 w 3693484"/>
                <a:gd name="connsiteY23-3346" fmla="*/ 2092535 h 6845510"/>
                <a:gd name="connsiteX24-3347" fmla="*/ 731209 w 3693484"/>
                <a:gd name="connsiteY24-3348" fmla="*/ 2797385 h 6845510"/>
                <a:gd name="connsiteX25-3349" fmla="*/ 1359859 w 3693484"/>
                <a:gd name="connsiteY25-3350" fmla="*/ 3530810 h 6845510"/>
                <a:gd name="connsiteX26-3351" fmla="*/ 1578934 w 3693484"/>
                <a:gd name="connsiteY26-3352" fmla="*/ 4064210 h 6845510"/>
                <a:gd name="connsiteX27-3353" fmla="*/ 1969459 w 3693484"/>
                <a:gd name="connsiteY27-3354" fmla="*/ 6845510 h 6845510"/>
                <a:gd name="connsiteX0-3355" fmla="*/ 1969459 w 3693484"/>
                <a:gd name="connsiteY0-3356" fmla="*/ 6845510 h 6845510"/>
                <a:gd name="connsiteX1-3357" fmla="*/ 3693484 w 3693484"/>
                <a:gd name="connsiteY1-3358" fmla="*/ 6835985 h 6845510"/>
                <a:gd name="connsiteX2-3359" fmla="*/ 2636209 w 3693484"/>
                <a:gd name="connsiteY2-3360" fmla="*/ 3873710 h 6845510"/>
                <a:gd name="connsiteX3-3361" fmla="*/ 2512384 w 3693484"/>
                <a:gd name="connsiteY3-3362" fmla="*/ 3321260 h 6845510"/>
                <a:gd name="connsiteX4-3363" fmla="*/ 2874334 w 3693484"/>
                <a:gd name="connsiteY4-3364" fmla="*/ 2216360 h 6845510"/>
                <a:gd name="connsiteX5-3365" fmla="*/ 3512509 w 3693484"/>
                <a:gd name="connsiteY5-3366" fmla="*/ 1301960 h 6845510"/>
                <a:gd name="connsiteX6-3367" fmla="*/ 3331534 w 3693484"/>
                <a:gd name="connsiteY6-3368" fmla="*/ 1187660 h 6845510"/>
                <a:gd name="connsiteX7-3369" fmla="*/ 2664784 w 3693484"/>
                <a:gd name="connsiteY7-3370" fmla="*/ 1911560 h 6845510"/>
                <a:gd name="connsiteX8-3371" fmla="*/ 2493334 w 3693484"/>
                <a:gd name="connsiteY8-3372" fmla="*/ 1806785 h 6845510"/>
                <a:gd name="connsiteX9-3373" fmla="*/ 2874334 w 3693484"/>
                <a:gd name="connsiteY9-3374" fmla="*/ 563772 h 6845510"/>
                <a:gd name="connsiteX10-3375" fmla="*/ 2598109 w 3693484"/>
                <a:gd name="connsiteY10-3376" fmla="*/ 397084 h 6845510"/>
                <a:gd name="connsiteX11-3377" fmla="*/ 2207584 w 3693484"/>
                <a:gd name="connsiteY11-3378" fmla="*/ 1659147 h 6845510"/>
                <a:gd name="connsiteX12-3379" fmla="*/ 2131384 w 3693484"/>
                <a:gd name="connsiteY12-3380" fmla="*/ 1597235 h 6845510"/>
                <a:gd name="connsiteX13-3381" fmla="*/ 2193297 w 3693484"/>
                <a:gd name="connsiteY13-3382" fmla="*/ 154197 h 6845510"/>
                <a:gd name="connsiteX14-3383" fmla="*/ 1878971 w 3693484"/>
                <a:gd name="connsiteY14-3384" fmla="*/ 163723 h 6845510"/>
                <a:gd name="connsiteX15-3385" fmla="*/ 1798009 w 3693484"/>
                <a:gd name="connsiteY15-3386" fmla="*/ 1554373 h 6845510"/>
                <a:gd name="connsiteX16-3387" fmla="*/ 1674184 w 3693484"/>
                <a:gd name="connsiteY16-3388" fmla="*/ 1559134 h 6845510"/>
                <a:gd name="connsiteX17-3389" fmla="*/ 1593221 w 3693484"/>
                <a:gd name="connsiteY17-3390" fmla="*/ 378035 h 6845510"/>
                <a:gd name="connsiteX18-3391" fmla="*/ 1307472 w 3693484"/>
                <a:gd name="connsiteY18-3392" fmla="*/ 368510 h 6845510"/>
                <a:gd name="connsiteX19-3393" fmla="*/ 1312234 w 3693484"/>
                <a:gd name="connsiteY19-3394" fmla="*/ 1635335 h 6845510"/>
                <a:gd name="connsiteX20-3395" fmla="*/ 1259846 w 3693484"/>
                <a:gd name="connsiteY20-3396" fmla="*/ 2025860 h 6845510"/>
                <a:gd name="connsiteX21-3397" fmla="*/ 902659 w 3693484"/>
                <a:gd name="connsiteY21-3398" fmla="*/ 2302085 h 6845510"/>
                <a:gd name="connsiteX22-3399" fmla="*/ 207334 w 3693484"/>
                <a:gd name="connsiteY22-3400" fmla="*/ 1787735 h 6845510"/>
                <a:gd name="connsiteX23-3401" fmla="*/ 173996 w 3693484"/>
                <a:gd name="connsiteY23-3402" fmla="*/ 2092535 h 6845510"/>
                <a:gd name="connsiteX24-3403" fmla="*/ 731209 w 3693484"/>
                <a:gd name="connsiteY24-3404" fmla="*/ 2797385 h 6845510"/>
                <a:gd name="connsiteX25-3405" fmla="*/ 1359859 w 3693484"/>
                <a:gd name="connsiteY25-3406" fmla="*/ 3530810 h 6845510"/>
                <a:gd name="connsiteX26-3407" fmla="*/ 1578934 w 3693484"/>
                <a:gd name="connsiteY26-3408" fmla="*/ 4064210 h 6845510"/>
                <a:gd name="connsiteX27-3409" fmla="*/ 1969459 w 3693484"/>
                <a:gd name="connsiteY27-3410" fmla="*/ 6845510 h 6845510"/>
                <a:gd name="connsiteX0-3411" fmla="*/ 1969459 w 3693484"/>
                <a:gd name="connsiteY0-3412" fmla="*/ 6845510 h 6845510"/>
                <a:gd name="connsiteX1-3413" fmla="*/ 3693484 w 3693484"/>
                <a:gd name="connsiteY1-3414" fmla="*/ 6835985 h 6845510"/>
                <a:gd name="connsiteX2-3415" fmla="*/ 2636209 w 3693484"/>
                <a:gd name="connsiteY2-3416" fmla="*/ 3873710 h 6845510"/>
                <a:gd name="connsiteX3-3417" fmla="*/ 2512384 w 3693484"/>
                <a:gd name="connsiteY3-3418" fmla="*/ 3321260 h 6845510"/>
                <a:gd name="connsiteX4-3419" fmla="*/ 2874334 w 3693484"/>
                <a:gd name="connsiteY4-3420" fmla="*/ 2216360 h 6845510"/>
                <a:gd name="connsiteX5-3421" fmla="*/ 3512509 w 3693484"/>
                <a:gd name="connsiteY5-3422" fmla="*/ 1301960 h 6845510"/>
                <a:gd name="connsiteX6-3423" fmla="*/ 3331534 w 3693484"/>
                <a:gd name="connsiteY6-3424" fmla="*/ 1187660 h 6845510"/>
                <a:gd name="connsiteX7-3425" fmla="*/ 2664784 w 3693484"/>
                <a:gd name="connsiteY7-3426" fmla="*/ 1911560 h 6845510"/>
                <a:gd name="connsiteX8-3427" fmla="*/ 2493334 w 3693484"/>
                <a:gd name="connsiteY8-3428" fmla="*/ 1806785 h 6845510"/>
                <a:gd name="connsiteX9-3429" fmla="*/ 2874334 w 3693484"/>
                <a:gd name="connsiteY9-3430" fmla="*/ 563772 h 6845510"/>
                <a:gd name="connsiteX10-3431" fmla="*/ 2598109 w 3693484"/>
                <a:gd name="connsiteY10-3432" fmla="*/ 397084 h 6845510"/>
                <a:gd name="connsiteX11-3433" fmla="*/ 2207584 w 3693484"/>
                <a:gd name="connsiteY11-3434" fmla="*/ 1659147 h 6845510"/>
                <a:gd name="connsiteX12-3435" fmla="*/ 2131384 w 3693484"/>
                <a:gd name="connsiteY12-3436" fmla="*/ 1597235 h 6845510"/>
                <a:gd name="connsiteX13-3437" fmla="*/ 2193297 w 3693484"/>
                <a:gd name="connsiteY13-3438" fmla="*/ 154197 h 6845510"/>
                <a:gd name="connsiteX14-3439" fmla="*/ 1878971 w 3693484"/>
                <a:gd name="connsiteY14-3440" fmla="*/ 163723 h 6845510"/>
                <a:gd name="connsiteX15-3441" fmla="*/ 1798009 w 3693484"/>
                <a:gd name="connsiteY15-3442" fmla="*/ 1554373 h 6845510"/>
                <a:gd name="connsiteX16-3443" fmla="*/ 1674184 w 3693484"/>
                <a:gd name="connsiteY16-3444" fmla="*/ 1559134 h 6845510"/>
                <a:gd name="connsiteX17-3445" fmla="*/ 1593221 w 3693484"/>
                <a:gd name="connsiteY17-3446" fmla="*/ 378035 h 6845510"/>
                <a:gd name="connsiteX18-3447" fmla="*/ 1307472 w 3693484"/>
                <a:gd name="connsiteY18-3448" fmla="*/ 368510 h 6845510"/>
                <a:gd name="connsiteX19-3449" fmla="*/ 1312234 w 3693484"/>
                <a:gd name="connsiteY19-3450" fmla="*/ 1635335 h 6845510"/>
                <a:gd name="connsiteX20-3451" fmla="*/ 1259846 w 3693484"/>
                <a:gd name="connsiteY20-3452" fmla="*/ 2025860 h 6845510"/>
                <a:gd name="connsiteX21-3453" fmla="*/ 902659 w 3693484"/>
                <a:gd name="connsiteY21-3454" fmla="*/ 2302085 h 6845510"/>
                <a:gd name="connsiteX22-3455" fmla="*/ 207334 w 3693484"/>
                <a:gd name="connsiteY22-3456" fmla="*/ 1787735 h 6845510"/>
                <a:gd name="connsiteX23-3457" fmla="*/ 173996 w 3693484"/>
                <a:gd name="connsiteY23-3458" fmla="*/ 2092535 h 6845510"/>
                <a:gd name="connsiteX24-3459" fmla="*/ 731209 w 3693484"/>
                <a:gd name="connsiteY24-3460" fmla="*/ 2797385 h 6845510"/>
                <a:gd name="connsiteX25-3461" fmla="*/ 1359859 w 3693484"/>
                <a:gd name="connsiteY25-3462" fmla="*/ 3530810 h 6845510"/>
                <a:gd name="connsiteX26-3463" fmla="*/ 1578934 w 3693484"/>
                <a:gd name="connsiteY26-3464" fmla="*/ 4064210 h 6845510"/>
                <a:gd name="connsiteX27-3465" fmla="*/ 1969459 w 3693484"/>
                <a:gd name="connsiteY27-3466" fmla="*/ 6845510 h 6845510"/>
                <a:gd name="connsiteX0-3467" fmla="*/ 1969459 w 3693484"/>
                <a:gd name="connsiteY0-3468" fmla="*/ 6845510 h 6845510"/>
                <a:gd name="connsiteX1-3469" fmla="*/ 3693484 w 3693484"/>
                <a:gd name="connsiteY1-3470" fmla="*/ 6835985 h 6845510"/>
                <a:gd name="connsiteX2-3471" fmla="*/ 2636209 w 3693484"/>
                <a:gd name="connsiteY2-3472" fmla="*/ 3873710 h 6845510"/>
                <a:gd name="connsiteX3-3473" fmla="*/ 2512384 w 3693484"/>
                <a:gd name="connsiteY3-3474" fmla="*/ 3321260 h 6845510"/>
                <a:gd name="connsiteX4-3475" fmla="*/ 2874334 w 3693484"/>
                <a:gd name="connsiteY4-3476" fmla="*/ 2216360 h 6845510"/>
                <a:gd name="connsiteX5-3477" fmla="*/ 3512509 w 3693484"/>
                <a:gd name="connsiteY5-3478" fmla="*/ 1301960 h 6845510"/>
                <a:gd name="connsiteX6-3479" fmla="*/ 3331534 w 3693484"/>
                <a:gd name="connsiteY6-3480" fmla="*/ 1187660 h 6845510"/>
                <a:gd name="connsiteX7-3481" fmla="*/ 2664784 w 3693484"/>
                <a:gd name="connsiteY7-3482" fmla="*/ 1911560 h 6845510"/>
                <a:gd name="connsiteX8-3483" fmla="*/ 2493334 w 3693484"/>
                <a:gd name="connsiteY8-3484" fmla="*/ 1806785 h 6845510"/>
                <a:gd name="connsiteX9-3485" fmla="*/ 2874334 w 3693484"/>
                <a:gd name="connsiteY9-3486" fmla="*/ 563772 h 6845510"/>
                <a:gd name="connsiteX10-3487" fmla="*/ 2598109 w 3693484"/>
                <a:gd name="connsiteY10-3488" fmla="*/ 397084 h 6845510"/>
                <a:gd name="connsiteX11-3489" fmla="*/ 2207584 w 3693484"/>
                <a:gd name="connsiteY11-3490" fmla="*/ 1659147 h 6845510"/>
                <a:gd name="connsiteX12-3491" fmla="*/ 2131384 w 3693484"/>
                <a:gd name="connsiteY12-3492" fmla="*/ 1597235 h 6845510"/>
                <a:gd name="connsiteX13-3493" fmla="*/ 2193297 w 3693484"/>
                <a:gd name="connsiteY13-3494" fmla="*/ 154197 h 6845510"/>
                <a:gd name="connsiteX14-3495" fmla="*/ 1878971 w 3693484"/>
                <a:gd name="connsiteY14-3496" fmla="*/ 163723 h 6845510"/>
                <a:gd name="connsiteX15-3497" fmla="*/ 1798009 w 3693484"/>
                <a:gd name="connsiteY15-3498" fmla="*/ 1554373 h 6845510"/>
                <a:gd name="connsiteX16-3499" fmla="*/ 1674184 w 3693484"/>
                <a:gd name="connsiteY16-3500" fmla="*/ 1559134 h 6845510"/>
                <a:gd name="connsiteX17-3501" fmla="*/ 1593221 w 3693484"/>
                <a:gd name="connsiteY17-3502" fmla="*/ 378035 h 6845510"/>
                <a:gd name="connsiteX18-3503" fmla="*/ 1307472 w 3693484"/>
                <a:gd name="connsiteY18-3504" fmla="*/ 368510 h 6845510"/>
                <a:gd name="connsiteX19-3505" fmla="*/ 1312234 w 3693484"/>
                <a:gd name="connsiteY19-3506" fmla="*/ 1635335 h 6845510"/>
                <a:gd name="connsiteX20-3507" fmla="*/ 1259846 w 3693484"/>
                <a:gd name="connsiteY20-3508" fmla="*/ 2025860 h 6845510"/>
                <a:gd name="connsiteX21-3509" fmla="*/ 902659 w 3693484"/>
                <a:gd name="connsiteY21-3510" fmla="*/ 2302085 h 6845510"/>
                <a:gd name="connsiteX22-3511" fmla="*/ 207334 w 3693484"/>
                <a:gd name="connsiteY22-3512" fmla="*/ 1787735 h 6845510"/>
                <a:gd name="connsiteX23-3513" fmla="*/ 173996 w 3693484"/>
                <a:gd name="connsiteY23-3514" fmla="*/ 2092535 h 6845510"/>
                <a:gd name="connsiteX24-3515" fmla="*/ 731209 w 3693484"/>
                <a:gd name="connsiteY24-3516" fmla="*/ 2797385 h 6845510"/>
                <a:gd name="connsiteX25-3517" fmla="*/ 1359859 w 3693484"/>
                <a:gd name="connsiteY25-3518" fmla="*/ 3530810 h 6845510"/>
                <a:gd name="connsiteX26-3519" fmla="*/ 1578934 w 3693484"/>
                <a:gd name="connsiteY26-3520" fmla="*/ 4064210 h 6845510"/>
                <a:gd name="connsiteX27-3521" fmla="*/ 1969459 w 3693484"/>
                <a:gd name="connsiteY27-3522" fmla="*/ 6845510 h 6845510"/>
                <a:gd name="connsiteX0-3523" fmla="*/ 1969459 w 3693484"/>
                <a:gd name="connsiteY0-3524" fmla="*/ 6845510 h 6845510"/>
                <a:gd name="connsiteX1-3525" fmla="*/ 3693484 w 3693484"/>
                <a:gd name="connsiteY1-3526" fmla="*/ 6835985 h 6845510"/>
                <a:gd name="connsiteX2-3527" fmla="*/ 2636209 w 3693484"/>
                <a:gd name="connsiteY2-3528" fmla="*/ 3873710 h 6845510"/>
                <a:gd name="connsiteX3-3529" fmla="*/ 2512384 w 3693484"/>
                <a:gd name="connsiteY3-3530" fmla="*/ 3321260 h 6845510"/>
                <a:gd name="connsiteX4-3531" fmla="*/ 2874334 w 3693484"/>
                <a:gd name="connsiteY4-3532" fmla="*/ 2216360 h 6845510"/>
                <a:gd name="connsiteX5-3533" fmla="*/ 3512509 w 3693484"/>
                <a:gd name="connsiteY5-3534" fmla="*/ 1301960 h 6845510"/>
                <a:gd name="connsiteX6-3535" fmla="*/ 3331534 w 3693484"/>
                <a:gd name="connsiteY6-3536" fmla="*/ 1187660 h 6845510"/>
                <a:gd name="connsiteX7-3537" fmla="*/ 2664784 w 3693484"/>
                <a:gd name="connsiteY7-3538" fmla="*/ 1911560 h 6845510"/>
                <a:gd name="connsiteX8-3539" fmla="*/ 2521909 w 3693484"/>
                <a:gd name="connsiteY8-3540" fmla="*/ 1792497 h 6845510"/>
                <a:gd name="connsiteX9-3541" fmla="*/ 2874334 w 3693484"/>
                <a:gd name="connsiteY9-3542" fmla="*/ 563772 h 6845510"/>
                <a:gd name="connsiteX10-3543" fmla="*/ 2598109 w 3693484"/>
                <a:gd name="connsiteY10-3544" fmla="*/ 397084 h 6845510"/>
                <a:gd name="connsiteX11-3545" fmla="*/ 2207584 w 3693484"/>
                <a:gd name="connsiteY11-3546" fmla="*/ 1659147 h 6845510"/>
                <a:gd name="connsiteX12-3547" fmla="*/ 2131384 w 3693484"/>
                <a:gd name="connsiteY12-3548" fmla="*/ 1597235 h 6845510"/>
                <a:gd name="connsiteX13-3549" fmla="*/ 2193297 w 3693484"/>
                <a:gd name="connsiteY13-3550" fmla="*/ 154197 h 6845510"/>
                <a:gd name="connsiteX14-3551" fmla="*/ 1878971 w 3693484"/>
                <a:gd name="connsiteY14-3552" fmla="*/ 163723 h 6845510"/>
                <a:gd name="connsiteX15-3553" fmla="*/ 1798009 w 3693484"/>
                <a:gd name="connsiteY15-3554" fmla="*/ 1554373 h 6845510"/>
                <a:gd name="connsiteX16-3555" fmla="*/ 1674184 w 3693484"/>
                <a:gd name="connsiteY16-3556" fmla="*/ 1559134 h 6845510"/>
                <a:gd name="connsiteX17-3557" fmla="*/ 1593221 w 3693484"/>
                <a:gd name="connsiteY17-3558" fmla="*/ 378035 h 6845510"/>
                <a:gd name="connsiteX18-3559" fmla="*/ 1307472 w 3693484"/>
                <a:gd name="connsiteY18-3560" fmla="*/ 368510 h 6845510"/>
                <a:gd name="connsiteX19-3561" fmla="*/ 1312234 w 3693484"/>
                <a:gd name="connsiteY19-3562" fmla="*/ 1635335 h 6845510"/>
                <a:gd name="connsiteX20-3563" fmla="*/ 1259846 w 3693484"/>
                <a:gd name="connsiteY20-3564" fmla="*/ 2025860 h 6845510"/>
                <a:gd name="connsiteX21-3565" fmla="*/ 902659 w 3693484"/>
                <a:gd name="connsiteY21-3566" fmla="*/ 2302085 h 6845510"/>
                <a:gd name="connsiteX22-3567" fmla="*/ 207334 w 3693484"/>
                <a:gd name="connsiteY22-3568" fmla="*/ 1787735 h 6845510"/>
                <a:gd name="connsiteX23-3569" fmla="*/ 173996 w 3693484"/>
                <a:gd name="connsiteY23-3570" fmla="*/ 2092535 h 6845510"/>
                <a:gd name="connsiteX24-3571" fmla="*/ 731209 w 3693484"/>
                <a:gd name="connsiteY24-3572" fmla="*/ 2797385 h 6845510"/>
                <a:gd name="connsiteX25-3573" fmla="*/ 1359859 w 3693484"/>
                <a:gd name="connsiteY25-3574" fmla="*/ 3530810 h 6845510"/>
                <a:gd name="connsiteX26-3575" fmla="*/ 1578934 w 3693484"/>
                <a:gd name="connsiteY26-3576" fmla="*/ 4064210 h 6845510"/>
                <a:gd name="connsiteX27-3577" fmla="*/ 1969459 w 3693484"/>
                <a:gd name="connsiteY27-3578" fmla="*/ 6845510 h 6845510"/>
                <a:gd name="connsiteX0-3579" fmla="*/ 1969459 w 3693484"/>
                <a:gd name="connsiteY0-3580" fmla="*/ 6845510 h 6845510"/>
                <a:gd name="connsiteX1-3581" fmla="*/ 3693484 w 3693484"/>
                <a:gd name="connsiteY1-3582" fmla="*/ 6835985 h 6845510"/>
                <a:gd name="connsiteX2-3583" fmla="*/ 2636209 w 3693484"/>
                <a:gd name="connsiteY2-3584" fmla="*/ 3873710 h 6845510"/>
                <a:gd name="connsiteX3-3585" fmla="*/ 2512384 w 3693484"/>
                <a:gd name="connsiteY3-3586" fmla="*/ 3321260 h 6845510"/>
                <a:gd name="connsiteX4-3587" fmla="*/ 2874334 w 3693484"/>
                <a:gd name="connsiteY4-3588" fmla="*/ 2216360 h 6845510"/>
                <a:gd name="connsiteX5-3589" fmla="*/ 3512509 w 3693484"/>
                <a:gd name="connsiteY5-3590" fmla="*/ 1301960 h 6845510"/>
                <a:gd name="connsiteX6-3591" fmla="*/ 3331534 w 3693484"/>
                <a:gd name="connsiteY6-3592" fmla="*/ 1187660 h 6845510"/>
                <a:gd name="connsiteX7-3593" fmla="*/ 2664784 w 3693484"/>
                <a:gd name="connsiteY7-3594" fmla="*/ 1911560 h 6845510"/>
                <a:gd name="connsiteX8-3595" fmla="*/ 2521909 w 3693484"/>
                <a:gd name="connsiteY8-3596" fmla="*/ 1792497 h 6845510"/>
                <a:gd name="connsiteX9-3597" fmla="*/ 2874334 w 3693484"/>
                <a:gd name="connsiteY9-3598" fmla="*/ 563772 h 6845510"/>
                <a:gd name="connsiteX10-3599" fmla="*/ 2598109 w 3693484"/>
                <a:gd name="connsiteY10-3600" fmla="*/ 397084 h 6845510"/>
                <a:gd name="connsiteX11-3601" fmla="*/ 2207584 w 3693484"/>
                <a:gd name="connsiteY11-3602" fmla="*/ 1659147 h 6845510"/>
                <a:gd name="connsiteX12-3603" fmla="*/ 2131384 w 3693484"/>
                <a:gd name="connsiteY12-3604" fmla="*/ 1597235 h 6845510"/>
                <a:gd name="connsiteX13-3605" fmla="*/ 2193297 w 3693484"/>
                <a:gd name="connsiteY13-3606" fmla="*/ 154197 h 6845510"/>
                <a:gd name="connsiteX14-3607" fmla="*/ 1878971 w 3693484"/>
                <a:gd name="connsiteY14-3608" fmla="*/ 163723 h 6845510"/>
                <a:gd name="connsiteX15-3609" fmla="*/ 1798009 w 3693484"/>
                <a:gd name="connsiteY15-3610" fmla="*/ 1554373 h 6845510"/>
                <a:gd name="connsiteX16-3611" fmla="*/ 1674184 w 3693484"/>
                <a:gd name="connsiteY16-3612" fmla="*/ 1559134 h 6845510"/>
                <a:gd name="connsiteX17-3613" fmla="*/ 1593221 w 3693484"/>
                <a:gd name="connsiteY17-3614" fmla="*/ 378035 h 6845510"/>
                <a:gd name="connsiteX18-3615" fmla="*/ 1307472 w 3693484"/>
                <a:gd name="connsiteY18-3616" fmla="*/ 368510 h 6845510"/>
                <a:gd name="connsiteX19-3617" fmla="*/ 1312234 w 3693484"/>
                <a:gd name="connsiteY19-3618" fmla="*/ 1635335 h 6845510"/>
                <a:gd name="connsiteX20-3619" fmla="*/ 1259846 w 3693484"/>
                <a:gd name="connsiteY20-3620" fmla="*/ 2025860 h 6845510"/>
                <a:gd name="connsiteX21-3621" fmla="*/ 902659 w 3693484"/>
                <a:gd name="connsiteY21-3622" fmla="*/ 2302085 h 6845510"/>
                <a:gd name="connsiteX22-3623" fmla="*/ 207334 w 3693484"/>
                <a:gd name="connsiteY22-3624" fmla="*/ 1787735 h 6845510"/>
                <a:gd name="connsiteX23-3625" fmla="*/ 173996 w 3693484"/>
                <a:gd name="connsiteY23-3626" fmla="*/ 2092535 h 6845510"/>
                <a:gd name="connsiteX24-3627" fmla="*/ 731209 w 3693484"/>
                <a:gd name="connsiteY24-3628" fmla="*/ 2797385 h 6845510"/>
                <a:gd name="connsiteX25-3629" fmla="*/ 1359859 w 3693484"/>
                <a:gd name="connsiteY25-3630" fmla="*/ 3530810 h 6845510"/>
                <a:gd name="connsiteX26-3631" fmla="*/ 1578934 w 3693484"/>
                <a:gd name="connsiteY26-3632" fmla="*/ 4064210 h 6845510"/>
                <a:gd name="connsiteX27-3633" fmla="*/ 1969459 w 3693484"/>
                <a:gd name="connsiteY27-3634" fmla="*/ 6845510 h 6845510"/>
                <a:gd name="connsiteX0-3635" fmla="*/ 1969459 w 3693484"/>
                <a:gd name="connsiteY0-3636" fmla="*/ 6845510 h 6845510"/>
                <a:gd name="connsiteX1-3637" fmla="*/ 3693484 w 3693484"/>
                <a:gd name="connsiteY1-3638" fmla="*/ 6835985 h 6845510"/>
                <a:gd name="connsiteX2-3639" fmla="*/ 2636209 w 3693484"/>
                <a:gd name="connsiteY2-3640" fmla="*/ 3873710 h 6845510"/>
                <a:gd name="connsiteX3-3641" fmla="*/ 2512384 w 3693484"/>
                <a:gd name="connsiteY3-3642" fmla="*/ 3321260 h 6845510"/>
                <a:gd name="connsiteX4-3643" fmla="*/ 2874334 w 3693484"/>
                <a:gd name="connsiteY4-3644" fmla="*/ 2216360 h 6845510"/>
                <a:gd name="connsiteX5-3645" fmla="*/ 3512509 w 3693484"/>
                <a:gd name="connsiteY5-3646" fmla="*/ 1301960 h 6845510"/>
                <a:gd name="connsiteX6-3647" fmla="*/ 3331534 w 3693484"/>
                <a:gd name="connsiteY6-3648" fmla="*/ 1187660 h 6845510"/>
                <a:gd name="connsiteX7-3649" fmla="*/ 2598109 w 3693484"/>
                <a:gd name="connsiteY7-3650" fmla="*/ 1849647 h 6845510"/>
                <a:gd name="connsiteX8-3651" fmla="*/ 2521909 w 3693484"/>
                <a:gd name="connsiteY8-3652" fmla="*/ 1792497 h 6845510"/>
                <a:gd name="connsiteX9-3653" fmla="*/ 2874334 w 3693484"/>
                <a:gd name="connsiteY9-3654" fmla="*/ 563772 h 6845510"/>
                <a:gd name="connsiteX10-3655" fmla="*/ 2598109 w 3693484"/>
                <a:gd name="connsiteY10-3656" fmla="*/ 397084 h 6845510"/>
                <a:gd name="connsiteX11-3657" fmla="*/ 2207584 w 3693484"/>
                <a:gd name="connsiteY11-3658" fmla="*/ 1659147 h 6845510"/>
                <a:gd name="connsiteX12-3659" fmla="*/ 2131384 w 3693484"/>
                <a:gd name="connsiteY12-3660" fmla="*/ 1597235 h 6845510"/>
                <a:gd name="connsiteX13-3661" fmla="*/ 2193297 w 3693484"/>
                <a:gd name="connsiteY13-3662" fmla="*/ 154197 h 6845510"/>
                <a:gd name="connsiteX14-3663" fmla="*/ 1878971 w 3693484"/>
                <a:gd name="connsiteY14-3664" fmla="*/ 163723 h 6845510"/>
                <a:gd name="connsiteX15-3665" fmla="*/ 1798009 w 3693484"/>
                <a:gd name="connsiteY15-3666" fmla="*/ 1554373 h 6845510"/>
                <a:gd name="connsiteX16-3667" fmla="*/ 1674184 w 3693484"/>
                <a:gd name="connsiteY16-3668" fmla="*/ 1559134 h 6845510"/>
                <a:gd name="connsiteX17-3669" fmla="*/ 1593221 w 3693484"/>
                <a:gd name="connsiteY17-3670" fmla="*/ 378035 h 6845510"/>
                <a:gd name="connsiteX18-3671" fmla="*/ 1307472 w 3693484"/>
                <a:gd name="connsiteY18-3672" fmla="*/ 368510 h 6845510"/>
                <a:gd name="connsiteX19-3673" fmla="*/ 1312234 w 3693484"/>
                <a:gd name="connsiteY19-3674" fmla="*/ 1635335 h 6845510"/>
                <a:gd name="connsiteX20-3675" fmla="*/ 1259846 w 3693484"/>
                <a:gd name="connsiteY20-3676" fmla="*/ 2025860 h 6845510"/>
                <a:gd name="connsiteX21-3677" fmla="*/ 902659 w 3693484"/>
                <a:gd name="connsiteY21-3678" fmla="*/ 2302085 h 6845510"/>
                <a:gd name="connsiteX22-3679" fmla="*/ 207334 w 3693484"/>
                <a:gd name="connsiteY22-3680" fmla="*/ 1787735 h 6845510"/>
                <a:gd name="connsiteX23-3681" fmla="*/ 173996 w 3693484"/>
                <a:gd name="connsiteY23-3682" fmla="*/ 2092535 h 6845510"/>
                <a:gd name="connsiteX24-3683" fmla="*/ 731209 w 3693484"/>
                <a:gd name="connsiteY24-3684" fmla="*/ 2797385 h 6845510"/>
                <a:gd name="connsiteX25-3685" fmla="*/ 1359859 w 3693484"/>
                <a:gd name="connsiteY25-3686" fmla="*/ 3530810 h 6845510"/>
                <a:gd name="connsiteX26-3687" fmla="*/ 1578934 w 3693484"/>
                <a:gd name="connsiteY26-3688" fmla="*/ 4064210 h 6845510"/>
                <a:gd name="connsiteX27-3689" fmla="*/ 1969459 w 3693484"/>
                <a:gd name="connsiteY27-3690" fmla="*/ 6845510 h 6845510"/>
                <a:gd name="connsiteX0-3691" fmla="*/ 1969459 w 3693484"/>
                <a:gd name="connsiteY0-3692" fmla="*/ 6845510 h 6845510"/>
                <a:gd name="connsiteX1-3693" fmla="*/ 3693484 w 3693484"/>
                <a:gd name="connsiteY1-3694" fmla="*/ 6835985 h 6845510"/>
                <a:gd name="connsiteX2-3695" fmla="*/ 2636209 w 3693484"/>
                <a:gd name="connsiteY2-3696" fmla="*/ 3873710 h 6845510"/>
                <a:gd name="connsiteX3-3697" fmla="*/ 2512384 w 3693484"/>
                <a:gd name="connsiteY3-3698" fmla="*/ 3321260 h 6845510"/>
                <a:gd name="connsiteX4-3699" fmla="*/ 2874334 w 3693484"/>
                <a:gd name="connsiteY4-3700" fmla="*/ 2216360 h 6845510"/>
                <a:gd name="connsiteX5-3701" fmla="*/ 3512509 w 3693484"/>
                <a:gd name="connsiteY5-3702" fmla="*/ 1301960 h 6845510"/>
                <a:gd name="connsiteX6-3703" fmla="*/ 3331534 w 3693484"/>
                <a:gd name="connsiteY6-3704" fmla="*/ 1187660 h 6845510"/>
                <a:gd name="connsiteX7-3705" fmla="*/ 2607634 w 3693484"/>
                <a:gd name="connsiteY7-3706" fmla="*/ 1925847 h 6845510"/>
                <a:gd name="connsiteX8-3707" fmla="*/ 2521909 w 3693484"/>
                <a:gd name="connsiteY8-3708" fmla="*/ 1792497 h 6845510"/>
                <a:gd name="connsiteX9-3709" fmla="*/ 2874334 w 3693484"/>
                <a:gd name="connsiteY9-3710" fmla="*/ 563772 h 6845510"/>
                <a:gd name="connsiteX10-3711" fmla="*/ 2598109 w 3693484"/>
                <a:gd name="connsiteY10-3712" fmla="*/ 397084 h 6845510"/>
                <a:gd name="connsiteX11-3713" fmla="*/ 2207584 w 3693484"/>
                <a:gd name="connsiteY11-3714" fmla="*/ 1659147 h 6845510"/>
                <a:gd name="connsiteX12-3715" fmla="*/ 2131384 w 3693484"/>
                <a:gd name="connsiteY12-3716" fmla="*/ 1597235 h 6845510"/>
                <a:gd name="connsiteX13-3717" fmla="*/ 2193297 w 3693484"/>
                <a:gd name="connsiteY13-3718" fmla="*/ 154197 h 6845510"/>
                <a:gd name="connsiteX14-3719" fmla="*/ 1878971 w 3693484"/>
                <a:gd name="connsiteY14-3720" fmla="*/ 163723 h 6845510"/>
                <a:gd name="connsiteX15-3721" fmla="*/ 1798009 w 3693484"/>
                <a:gd name="connsiteY15-3722" fmla="*/ 1554373 h 6845510"/>
                <a:gd name="connsiteX16-3723" fmla="*/ 1674184 w 3693484"/>
                <a:gd name="connsiteY16-3724" fmla="*/ 1559134 h 6845510"/>
                <a:gd name="connsiteX17-3725" fmla="*/ 1593221 w 3693484"/>
                <a:gd name="connsiteY17-3726" fmla="*/ 378035 h 6845510"/>
                <a:gd name="connsiteX18-3727" fmla="*/ 1307472 w 3693484"/>
                <a:gd name="connsiteY18-3728" fmla="*/ 368510 h 6845510"/>
                <a:gd name="connsiteX19-3729" fmla="*/ 1312234 w 3693484"/>
                <a:gd name="connsiteY19-3730" fmla="*/ 1635335 h 6845510"/>
                <a:gd name="connsiteX20-3731" fmla="*/ 1259846 w 3693484"/>
                <a:gd name="connsiteY20-3732" fmla="*/ 2025860 h 6845510"/>
                <a:gd name="connsiteX21-3733" fmla="*/ 902659 w 3693484"/>
                <a:gd name="connsiteY21-3734" fmla="*/ 2302085 h 6845510"/>
                <a:gd name="connsiteX22-3735" fmla="*/ 207334 w 3693484"/>
                <a:gd name="connsiteY22-3736" fmla="*/ 1787735 h 6845510"/>
                <a:gd name="connsiteX23-3737" fmla="*/ 173996 w 3693484"/>
                <a:gd name="connsiteY23-3738" fmla="*/ 2092535 h 6845510"/>
                <a:gd name="connsiteX24-3739" fmla="*/ 731209 w 3693484"/>
                <a:gd name="connsiteY24-3740" fmla="*/ 2797385 h 6845510"/>
                <a:gd name="connsiteX25-3741" fmla="*/ 1359859 w 3693484"/>
                <a:gd name="connsiteY25-3742" fmla="*/ 3530810 h 6845510"/>
                <a:gd name="connsiteX26-3743" fmla="*/ 1578934 w 3693484"/>
                <a:gd name="connsiteY26-3744" fmla="*/ 4064210 h 6845510"/>
                <a:gd name="connsiteX27-3745" fmla="*/ 1969459 w 3693484"/>
                <a:gd name="connsiteY27-3746" fmla="*/ 6845510 h 6845510"/>
                <a:gd name="connsiteX0-3747" fmla="*/ 1969459 w 3693484"/>
                <a:gd name="connsiteY0-3748" fmla="*/ 6845510 h 6845510"/>
                <a:gd name="connsiteX1-3749" fmla="*/ 3693484 w 3693484"/>
                <a:gd name="connsiteY1-3750" fmla="*/ 6835985 h 6845510"/>
                <a:gd name="connsiteX2-3751" fmla="*/ 2636209 w 3693484"/>
                <a:gd name="connsiteY2-3752" fmla="*/ 3873710 h 6845510"/>
                <a:gd name="connsiteX3-3753" fmla="*/ 2512384 w 3693484"/>
                <a:gd name="connsiteY3-3754" fmla="*/ 3321260 h 6845510"/>
                <a:gd name="connsiteX4-3755" fmla="*/ 2874334 w 3693484"/>
                <a:gd name="connsiteY4-3756" fmla="*/ 2216360 h 6845510"/>
                <a:gd name="connsiteX5-3757" fmla="*/ 3512509 w 3693484"/>
                <a:gd name="connsiteY5-3758" fmla="*/ 1301960 h 6845510"/>
                <a:gd name="connsiteX6-3759" fmla="*/ 3331534 w 3693484"/>
                <a:gd name="connsiteY6-3760" fmla="*/ 1187660 h 6845510"/>
                <a:gd name="connsiteX7-3761" fmla="*/ 2607634 w 3693484"/>
                <a:gd name="connsiteY7-3762" fmla="*/ 1925847 h 6845510"/>
                <a:gd name="connsiteX8-3763" fmla="*/ 2531434 w 3693484"/>
                <a:gd name="connsiteY8-3764" fmla="*/ 1821072 h 6845510"/>
                <a:gd name="connsiteX9-3765" fmla="*/ 2874334 w 3693484"/>
                <a:gd name="connsiteY9-3766" fmla="*/ 563772 h 6845510"/>
                <a:gd name="connsiteX10-3767" fmla="*/ 2598109 w 3693484"/>
                <a:gd name="connsiteY10-3768" fmla="*/ 397084 h 6845510"/>
                <a:gd name="connsiteX11-3769" fmla="*/ 2207584 w 3693484"/>
                <a:gd name="connsiteY11-3770" fmla="*/ 1659147 h 6845510"/>
                <a:gd name="connsiteX12-3771" fmla="*/ 2131384 w 3693484"/>
                <a:gd name="connsiteY12-3772" fmla="*/ 1597235 h 6845510"/>
                <a:gd name="connsiteX13-3773" fmla="*/ 2193297 w 3693484"/>
                <a:gd name="connsiteY13-3774" fmla="*/ 154197 h 6845510"/>
                <a:gd name="connsiteX14-3775" fmla="*/ 1878971 w 3693484"/>
                <a:gd name="connsiteY14-3776" fmla="*/ 163723 h 6845510"/>
                <a:gd name="connsiteX15-3777" fmla="*/ 1798009 w 3693484"/>
                <a:gd name="connsiteY15-3778" fmla="*/ 1554373 h 6845510"/>
                <a:gd name="connsiteX16-3779" fmla="*/ 1674184 w 3693484"/>
                <a:gd name="connsiteY16-3780" fmla="*/ 1559134 h 6845510"/>
                <a:gd name="connsiteX17-3781" fmla="*/ 1593221 w 3693484"/>
                <a:gd name="connsiteY17-3782" fmla="*/ 378035 h 6845510"/>
                <a:gd name="connsiteX18-3783" fmla="*/ 1307472 w 3693484"/>
                <a:gd name="connsiteY18-3784" fmla="*/ 368510 h 6845510"/>
                <a:gd name="connsiteX19-3785" fmla="*/ 1312234 w 3693484"/>
                <a:gd name="connsiteY19-3786" fmla="*/ 1635335 h 6845510"/>
                <a:gd name="connsiteX20-3787" fmla="*/ 1259846 w 3693484"/>
                <a:gd name="connsiteY20-3788" fmla="*/ 2025860 h 6845510"/>
                <a:gd name="connsiteX21-3789" fmla="*/ 902659 w 3693484"/>
                <a:gd name="connsiteY21-3790" fmla="*/ 2302085 h 6845510"/>
                <a:gd name="connsiteX22-3791" fmla="*/ 207334 w 3693484"/>
                <a:gd name="connsiteY22-3792" fmla="*/ 1787735 h 6845510"/>
                <a:gd name="connsiteX23-3793" fmla="*/ 173996 w 3693484"/>
                <a:gd name="connsiteY23-3794" fmla="*/ 2092535 h 6845510"/>
                <a:gd name="connsiteX24-3795" fmla="*/ 731209 w 3693484"/>
                <a:gd name="connsiteY24-3796" fmla="*/ 2797385 h 6845510"/>
                <a:gd name="connsiteX25-3797" fmla="*/ 1359859 w 3693484"/>
                <a:gd name="connsiteY25-3798" fmla="*/ 3530810 h 6845510"/>
                <a:gd name="connsiteX26-3799" fmla="*/ 1578934 w 3693484"/>
                <a:gd name="connsiteY26-3800" fmla="*/ 4064210 h 6845510"/>
                <a:gd name="connsiteX27-3801" fmla="*/ 1969459 w 3693484"/>
                <a:gd name="connsiteY27-3802" fmla="*/ 6845510 h 6845510"/>
                <a:gd name="connsiteX0-3803" fmla="*/ 1969459 w 3693484"/>
                <a:gd name="connsiteY0-3804" fmla="*/ 6845510 h 6845510"/>
                <a:gd name="connsiteX1-3805" fmla="*/ 3693484 w 3693484"/>
                <a:gd name="connsiteY1-3806" fmla="*/ 6835985 h 6845510"/>
                <a:gd name="connsiteX2-3807" fmla="*/ 2636209 w 3693484"/>
                <a:gd name="connsiteY2-3808" fmla="*/ 3873710 h 6845510"/>
                <a:gd name="connsiteX3-3809" fmla="*/ 2512384 w 3693484"/>
                <a:gd name="connsiteY3-3810" fmla="*/ 3321260 h 6845510"/>
                <a:gd name="connsiteX4-3811" fmla="*/ 2874334 w 3693484"/>
                <a:gd name="connsiteY4-3812" fmla="*/ 2216360 h 6845510"/>
                <a:gd name="connsiteX5-3813" fmla="*/ 3512509 w 3693484"/>
                <a:gd name="connsiteY5-3814" fmla="*/ 1301960 h 6845510"/>
                <a:gd name="connsiteX6-3815" fmla="*/ 3331534 w 3693484"/>
                <a:gd name="connsiteY6-3816" fmla="*/ 1187660 h 6845510"/>
                <a:gd name="connsiteX7-3817" fmla="*/ 2607634 w 3693484"/>
                <a:gd name="connsiteY7-3818" fmla="*/ 1878222 h 6845510"/>
                <a:gd name="connsiteX8-3819" fmla="*/ 2531434 w 3693484"/>
                <a:gd name="connsiteY8-3820" fmla="*/ 1821072 h 6845510"/>
                <a:gd name="connsiteX9-3821" fmla="*/ 2874334 w 3693484"/>
                <a:gd name="connsiteY9-3822" fmla="*/ 563772 h 6845510"/>
                <a:gd name="connsiteX10-3823" fmla="*/ 2598109 w 3693484"/>
                <a:gd name="connsiteY10-3824" fmla="*/ 397084 h 6845510"/>
                <a:gd name="connsiteX11-3825" fmla="*/ 2207584 w 3693484"/>
                <a:gd name="connsiteY11-3826" fmla="*/ 1659147 h 6845510"/>
                <a:gd name="connsiteX12-3827" fmla="*/ 2131384 w 3693484"/>
                <a:gd name="connsiteY12-3828" fmla="*/ 1597235 h 6845510"/>
                <a:gd name="connsiteX13-3829" fmla="*/ 2193297 w 3693484"/>
                <a:gd name="connsiteY13-3830" fmla="*/ 154197 h 6845510"/>
                <a:gd name="connsiteX14-3831" fmla="*/ 1878971 w 3693484"/>
                <a:gd name="connsiteY14-3832" fmla="*/ 163723 h 6845510"/>
                <a:gd name="connsiteX15-3833" fmla="*/ 1798009 w 3693484"/>
                <a:gd name="connsiteY15-3834" fmla="*/ 1554373 h 6845510"/>
                <a:gd name="connsiteX16-3835" fmla="*/ 1674184 w 3693484"/>
                <a:gd name="connsiteY16-3836" fmla="*/ 1559134 h 6845510"/>
                <a:gd name="connsiteX17-3837" fmla="*/ 1593221 w 3693484"/>
                <a:gd name="connsiteY17-3838" fmla="*/ 378035 h 6845510"/>
                <a:gd name="connsiteX18-3839" fmla="*/ 1307472 w 3693484"/>
                <a:gd name="connsiteY18-3840" fmla="*/ 368510 h 6845510"/>
                <a:gd name="connsiteX19-3841" fmla="*/ 1312234 w 3693484"/>
                <a:gd name="connsiteY19-3842" fmla="*/ 1635335 h 6845510"/>
                <a:gd name="connsiteX20-3843" fmla="*/ 1259846 w 3693484"/>
                <a:gd name="connsiteY20-3844" fmla="*/ 2025860 h 6845510"/>
                <a:gd name="connsiteX21-3845" fmla="*/ 902659 w 3693484"/>
                <a:gd name="connsiteY21-3846" fmla="*/ 2302085 h 6845510"/>
                <a:gd name="connsiteX22-3847" fmla="*/ 207334 w 3693484"/>
                <a:gd name="connsiteY22-3848" fmla="*/ 1787735 h 6845510"/>
                <a:gd name="connsiteX23-3849" fmla="*/ 173996 w 3693484"/>
                <a:gd name="connsiteY23-3850" fmla="*/ 2092535 h 6845510"/>
                <a:gd name="connsiteX24-3851" fmla="*/ 731209 w 3693484"/>
                <a:gd name="connsiteY24-3852" fmla="*/ 2797385 h 6845510"/>
                <a:gd name="connsiteX25-3853" fmla="*/ 1359859 w 3693484"/>
                <a:gd name="connsiteY25-3854" fmla="*/ 3530810 h 6845510"/>
                <a:gd name="connsiteX26-3855" fmla="*/ 1578934 w 3693484"/>
                <a:gd name="connsiteY26-3856" fmla="*/ 4064210 h 6845510"/>
                <a:gd name="connsiteX27-3857" fmla="*/ 1969459 w 3693484"/>
                <a:gd name="connsiteY27-3858" fmla="*/ 6845510 h 6845510"/>
                <a:gd name="connsiteX0-3859" fmla="*/ 1969459 w 3693484"/>
                <a:gd name="connsiteY0-3860" fmla="*/ 6845510 h 6845510"/>
                <a:gd name="connsiteX1-3861" fmla="*/ 3693484 w 3693484"/>
                <a:gd name="connsiteY1-3862" fmla="*/ 6835985 h 6845510"/>
                <a:gd name="connsiteX2-3863" fmla="*/ 2636209 w 3693484"/>
                <a:gd name="connsiteY2-3864" fmla="*/ 3873710 h 6845510"/>
                <a:gd name="connsiteX3-3865" fmla="*/ 2512384 w 3693484"/>
                <a:gd name="connsiteY3-3866" fmla="*/ 3321260 h 6845510"/>
                <a:gd name="connsiteX4-3867" fmla="*/ 2874334 w 3693484"/>
                <a:gd name="connsiteY4-3868" fmla="*/ 2216360 h 6845510"/>
                <a:gd name="connsiteX5-3869" fmla="*/ 3512509 w 3693484"/>
                <a:gd name="connsiteY5-3870" fmla="*/ 1301960 h 6845510"/>
                <a:gd name="connsiteX6-3871" fmla="*/ 3331534 w 3693484"/>
                <a:gd name="connsiteY6-3872" fmla="*/ 1187660 h 6845510"/>
                <a:gd name="connsiteX7-3873" fmla="*/ 2607634 w 3693484"/>
                <a:gd name="connsiteY7-3874" fmla="*/ 1878222 h 6845510"/>
                <a:gd name="connsiteX8-3875" fmla="*/ 2531434 w 3693484"/>
                <a:gd name="connsiteY8-3876" fmla="*/ 1821072 h 6845510"/>
                <a:gd name="connsiteX9-3877" fmla="*/ 2874334 w 3693484"/>
                <a:gd name="connsiteY9-3878" fmla="*/ 563772 h 6845510"/>
                <a:gd name="connsiteX10-3879" fmla="*/ 2598109 w 3693484"/>
                <a:gd name="connsiteY10-3880" fmla="*/ 397084 h 6845510"/>
                <a:gd name="connsiteX11-3881" fmla="*/ 2207584 w 3693484"/>
                <a:gd name="connsiteY11-3882" fmla="*/ 1659147 h 6845510"/>
                <a:gd name="connsiteX12-3883" fmla="*/ 2131384 w 3693484"/>
                <a:gd name="connsiteY12-3884" fmla="*/ 1597235 h 6845510"/>
                <a:gd name="connsiteX13-3885" fmla="*/ 2193297 w 3693484"/>
                <a:gd name="connsiteY13-3886" fmla="*/ 154197 h 6845510"/>
                <a:gd name="connsiteX14-3887" fmla="*/ 1878971 w 3693484"/>
                <a:gd name="connsiteY14-3888" fmla="*/ 163723 h 6845510"/>
                <a:gd name="connsiteX15-3889" fmla="*/ 1798009 w 3693484"/>
                <a:gd name="connsiteY15-3890" fmla="*/ 1554373 h 6845510"/>
                <a:gd name="connsiteX16-3891" fmla="*/ 1674184 w 3693484"/>
                <a:gd name="connsiteY16-3892" fmla="*/ 1559134 h 6845510"/>
                <a:gd name="connsiteX17-3893" fmla="*/ 1593221 w 3693484"/>
                <a:gd name="connsiteY17-3894" fmla="*/ 378035 h 6845510"/>
                <a:gd name="connsiteX18-3895" fmla="*/ 1307472 w 3693484"/>
                <a:gd name="connsiteY18-3896" fmla="*/ 368510 h 6845510"/>
                <a:gd name="connsiteX19-3897" fmla="*/ 1312234 w 3693484"/>
                <a:gd name="connsiteY19-3898" fmla="*/ 1635335 h 6845510"/>
                <a:gd name="connsiteX20-3899" fmla="*/ 1259846 w 3693484"/>
                <a:gd name="connsiteY20-3900" fmla="*/ 2025860 h 6845510"/>
                <a:gd name="connsiteX21-3901" fmla="*/ 902659 w 3693484"/>
                <a:gd name="connsiteY21-3902" fmla="*/ 2302085 h 6845510"/>
                <a:gd name="connsiteX22-3903" fmla="*/ 207334 w 3693484"/>
                <a:gd name="connsiteY22-3904" fmla="*/ 1787735 h 6845510"/>
                <a:gd name="connsiteX23-3905" fmla="*/ 173996 w 3693484"/>
                <a:gd name="connsiteY23-3906" fmla="*/ 2092535 h 6845510"/>
                <a:gd name="connsiteX24-3907" fmla="*/ 731209 w 3693484"/>
                <a:gd name="connsiteY24-3908" fmla="*/ 2797385 h 6845510"/>
                <a:gd name="connsiteX25-3909" fmla="*/ 1359859 w 3693484"/>
                <a:gd name="connsiteY25-3910" fmla="*/ 3530810 h 6845510"/>
                <a:gd name="connsiteX26-3911" fmla="*/ 1578934 w 3693484"/>
                <a:gd name="connsiteY26-3912" fmla="*/ 4064210 h 6845510"/>
                <a:gd name="connsiteX27-3913" fmla="*/ 1969459 w 3693484"/>
                <a:gd name="connsiteY27-3914" fmla="*/ 6845510 h 6845510"/>
                <a:gd name="connsiteX0-3915" fmla="*/ 1969459 w 3693484"/>
                <a:gd name="connsiteY0-3916" fmla="*/ 6845510 h 6845510"/>
                <a:gd name="connsiteX1-3917" fmla="*/ 3693484 w 3693484"/>
                <a:gd name="connsiteY1-3918" fmla="*/ 6835985 h 6845510"/>
                <a:gd name="connsiteX2-3919" fmla="*/ 2636209 w 3693484"/>
                <a:gd name="connsiteY2-3920" fmla="*/ 3873710 h 6845510"/>
                <a:gd name="connsiteX3-3921" fmla="*/ 2512384 w 3693484"/>
                <a:gd name="connsiteY3-3922" fmla="*/ 3321260 h 6845510"/>
                <a:gd name="connsiteX4-3923" fmla="*/ 2874334 w 3693484"/>
                <a:gd name="connsiteY4-3924" fmla="*/ 2216360 h 6845510"/>
                <a:gd name="connsiteX5-3925" fmla="*/ 3512509 w 3693484"/>
                <a:gd name="connsiteY5-3926" fmla="*/ 1301960 h 6845510"/>
                <a:gd name="connsiteX6-3927" fmla="*/ 3298197 w 3693484"/>
                <a:gd name="connsiteY6-3928" fmla="*/ 1178135 h 6845510"/>
                <a:gd name="connsiteX7-3929" fmla="*/ 2607634 w 3693484"/>
                <a:gd name="connsiteY7-3930" fmla="*/ 1878222 h 6845510"/>
                <a:gd name="connsiteX8-3931" fmla="*/ 2531434 w 3693484"/>
                <a:gd name="connsiteY8-3932" fmla="*/ 1821072 h 6845510"/>
                <a:gd name="connsiteX9-3933" fmla="*/ 2874334 w 3693484"/>
                <a:gd name="connsiteY9-3934" fmla="*/ 563772 h 6845510"/>
                <a:gd name="connsiteX10-3935" fmla="*/ 2598109 w 3693484"/>
                <a:gd name="connsiteY10-3936" fmla="*/ 397084 h 6845510"/>
                <a:gd name="connsiteX11-3937" fmla="*/ 2207584 w 3693484"/>
                <a:gd name="connsiteY11-3938" fmla="*/ 1659147 h 6845510"/>
                <a:gd name="connsiteX12-3939" fmla="*/ 2131384 w 3693484"/>
                <a:gd name="connsiteY12-3940" fmla="*/ 1597235 h 6845510"/>
                <a:gd name="connsiteX13-3941" fmla="*/ 2193297 w 3693484"/>
                <a:gd name="connsiteY13-3942" fmla="*/ 154197 h 6845510"/>
                <a:gd name="connsiteX14-3943" fmla="*/ 1878971 w 3693484"/>
                <a:gd name="connsiteY14-3944" fmla="*/ 163723 h 6845510"/>
                <a:gd name="connsiteX15-3945" fmla="*/ 1798009 w 3693484"/>
                <a:gd name="connsiteY15-3946" fmla="*/ 1554373 h 6845510"/>
                <a:gd name="connsiteX16-3947" fmla="*/ 1674184 w 3693484"/>
                <a:gd name="connsiteY16-3948" fmla="*/ 1559134 h 6845510"/>
                <a:gd name="connsiteX17-3949" fmla="*/ 1593221 w 3693484"/>
                <a:gd name="connsiteY17-3950" fmla="*/ 378035 h 6845510"/>
                <a:gd name="connsiteX18-3951" fmla="*/ 1307472 w 3693484"/>
                <a:gd name="connsiteY18-3952" fmla="*/ 368510 h 6845510"/>
                <a:gd name="connsiteX19-3953" fmla="*/ 1312234 w 3693484"/>
                <a:gd name="connsiteY19-3954" fmla="*/ 1635335 h 6845510"/>
                <a:gd name="connsiteX20-3955" fmla="*/ 1259846 w 3693484"/>
                <a:gd name="connsiteY20-3956" fmla="*/ 2025860 h 6845510"/>
                <a:gd name="connsiteX21-3957" fmla="*/ 902659 w 3693484"/>
                <a:gd name="connsiteY21-3958" fmla="*/ 2302085 h 6845510"/>
                <a:gd name="connsiteX22-3959" fmla="*/ 207334 w 3693484"/>
                <a:gd name="connsiteY22-3960" fmla="*/ 1787735 h 6845510"/>
                <a:gd name="connsiteX23-3961" fmla="*/ 173996 w 3693484"/>
                <a:gd name="connsiteY23-3962" fmla="*/ 2092535 h 6845510"/>
                <a:gd name="connsiteX24-3963" fmla="*/ 731209 w 3693484"/>
                <a:gd name="connsiteY24-3964" fmla="*/ 2797385 h 6845510"/>
                <a:gd name="connsiteX25-3965" fmla="*/ 1359859 w 3693484"/>
                <a:gd name="connsiteY25-3966" fmla="*/ 3530810 h 6845510"/>
                <a:gd name="connsiteX26-3967" fmla="*/ 1578934 w 3693484"/>
                <a:gd name="connsiteY26-3968" fmla="*/ 4064210 h 6845510"/>
                <a:gd name="connsiteX27-3969" fmla="*/ 1969459 w 3693484"/>
                <a:gd name="connsiteY27-3970" fmla="*/ 6845510 h 6845510"/>
                <a:gd name="connsiteX0-3971" fmla="*/ 1969459 w 3693484"/>
                <a:gd name="connsiteY0-3972" fmla="*/ 6845510 h 6845510"/>
                <a:gd name="connsiteX1-3973" fmla="*/ 3693484 w 3693484"/>
                <a:gd name="connsiteY1-3974" fmla="*/ 6835985 h 6845510"/>
                <a:gd name="connsiteX2-3975" fmla="*/ 2636209 w 3693484"/>
                <a:gd name="connsiteY2-3976" fmla="*/ 3873710 h 6845510"/>
                <a:gd name="connsiteX3-3977" fmla="*/ 2512384 w 3693484"/>
                <a:gd name="connsiteY3-3978" fmla="*/ 3321260 h 6845510"/>
                <a:gd name="connsiteX4-3979" fmla="*/ 2874334 w 3693484"/>
                <a:gd name="connsiteY4-3980" fmla="*/ 2216360 h 6845510"/>
                <a:gd name="connsiteX5-3981" fmla="*/ 3512509 w 3693484"/>
                <a:gd name="connsiteY5-3982" fmla="*/ 1301960 h 6845510"/>
                <a:gd name="connsiteX6-3983" fmla="*/ 3298197 w 3693484"/>
                <a:gd name="connsiteY6-3984" fmla="*/ 1178135 h 6845510"/>
                <a:gd name="connsiteX7-3985" fmla="*/ 2607634 w 3693484"/>
                <a:gd name="connsiteY7-3986" fmla="*/ 1878222 h 6845510"/>
                <a:gd name="connsiteX8-3987" fmla="*/ 2531434 w 3693484"/>
                <a:gd name="connsiteY8-3988" fmla="*/ 1821072 h 6845510"/>
                <a:gd name="connsiteX9-3989" fmla="*/ 2874334 w 3693484"/>
                <a:gd name="connsiteY9-3990" fmla="*/ 563772 h 6845510"/>
                <a:gd name="connsiteX10-3991" fmla="*/ 2598109 w 3693484"/>
                <a:gd name="connsiteY10-3992" fmla="*/ 397084 h 6845510"/>
                <a:gd name="connsiteX11-3993" fmla="*/ 2207584 w 3693484"/>
                <a:gd name="connsiteY11-3994" fmla="*/ 1659147 h 6845510"/>
                <a:gd name="connsiteX12-3995" fmla="*/ 2131384 w 3693484"/>
                <a:gd name="connsiteY12-3996" fmla="*/ 1597235 h 6845510"/>
                <a:gd name="connsiteX13-3997" fmla="*/ 2193297 w 3693484"/>
                <a:gd name="connsiteY13-3998" fmla="*/ 154197 h 6845510"/>
                <a:gd name="connsiteX14-3999" fmla="*/ 1878971 w 3693484"/>
                <a:gd name="connsiteY14-4000" fmla="*/ 163723 h 6845510"/>
                <a:gd name="connsiteX15-4001" fmla="*/ 1798009 w 3693484"/>
                <a:gd name="connsiteY15-4002" fmla="*/ 1554373 h 6845510"/>
                <a:gd name="connsiteX16-4003" fmla="*/ 1674184 w 3693484"/>
                <a:gd name="connsiteY16-4004" fmla="*/ 1559134 h 6845510"/>
                <a:gd name="connsiteX17-4005" fmla="*/ 1593221 w 3693484"/>
                <a:gd name="connsiteY17-4006" fmla="*/ 378035 h 6845510"/>
                <a:gd name="connsiteX18-4007" fmla="*/ 1307472 w 3693484"/>
                <a:gd name="connsiteY18-4008" fmla="*/ 368510 h 6845510"/>
                <a:gd name="connsiteX19-4009" fmla="*/ 1312234 w 3693484"/>
                <a:gd name="connsiteY19-4010" fmla="*/ 1635335 h 6845510"/>
                <a:gd name="connsiteX20-4011" fmla="*/ 1259846 w 3693484"/>
                <a:gd name="connsiteY20-4012" fmla="*/ 2025860 h 6845510"/>
                <a:gd name="connsiteX21-4013" fmla="*/ 902659 w 3693484"/>
                <a:gd name="connsiteY21-4014" fmla="*/ 2302085 h 6845510"/>
                <a:gd name="connsiteX22-4015" fmla="*/ 207334 w 3693484"/>
                <a:gd name="connsiteY22-4016" fmla="*/ 1787735 h 6845510"/>
                <a:gd name="connsiteX23-4017" fmla="*/ 173996 w 3693484"/>
                <a:gd name="connsiteY23-4018" fmla="*/ 2092535 h 6845510"/>
                <a:gd name="connsiteX24-4019" fmla="*/ 731209 w 3693484"/>
                <a:gd name="connsiteY24-4020" fmla="*/ 2797385 h 6845510"/>
                <a:gd name="connsiteX25-4021" fmla="*/ 1359859 w 3693484"/>
                <a:gd name="connsiteY25-4022" fmla="*/ 3530810 h 6845510"/>
                <a:gd name="connsiteX26-4023" fmla="*/ 1578934 w 3693484"/>
                <a:gd name="connsiteY26-4024" fmla="*/ 4064210 h 6845510"/>
                <a:gd name="connsiteX27-4025" fmla="*/ 1969459 w 3693484"/>
                <a:gd name="connsiteY27-4026" fmla="*/ 6845510 h 6845510"/>
                <a:gd name="connsiteX0-4027" fmla="*/ 1969459 w 3693484"/>
                <a:gd name="connsiteY0-4028" fmla="*/ 6845510 h 6845510"/>
                <a:gd name="connsiteX1-4029" fmla="*/ 3693484 w 3693484"/>
                <a:gd name="connsiteY1-4030" fmla="*/ 6835985 h 6845510"/>
                <a:gd name="connsiteX2-4031" fmla="*/ 2636209 w 3693484"/>
                <a:gd name="connsiteY2-4032" fmla="*/ 3873710 h 6845510"/>
                <a:gd name="connsiteX3-4033" fmla="*/ 2512384 w 3693484"/>
                <a:gd name="connsiteY3-4034" fmla="*/ 3321260 h 6845510"/>
                <a:gd name="connsiteX4-4035" fmla="*/ 2874334 w 3693484"/>
                <a:gd name="connsiteY4-4036" fmla="*/ 2216360 h 6845510"/>
                <a:gd name="connsiteX5-4037" fmla="*/ 3512509 w 3693484"/>
                <a:gd name="connsiteY5-4038" fmla="*/ 1301960 h 6845510"/>
                <a:gd name="connsiteX6-4039" fmla="*/ 3298197 w 3693484"/>
                <a:gd name="connsiteY6-4040" fmla="*/ 1178135 h 6845510"/>
                <a:gd name="connsiteX7-4041" fmla="*/ 2607634 w 3693484"/>
                <a:gd name="connsiteY7-4042" fmla="*/ 1878222 h 6845510"/>
                <a:gd name="connsiteX8-4043" fmla="*/ 2531434 w 3693484"/>
                <a:gd name="connsiteY8-4044" fmla="*/ 1821072 h 6845510"/>
                <a:gd name="connsiteX9-4045" fmla="*/ 2874334 w 3693484"/>
                <a:gd name="connsiteY9-4046" fmla="*/ 563772 h 6845510"/>
                <a:gd name="connsiteX10-4047" fmla="*/ 2598109 w 3693484"/>
                <a:gd name="connsiteY10-4048" fmla="*/ 397084 h 6845510"/>
                <a:gd name="connsiteX11-4049" fmla="*/ 2207584 w 3693484"/>
                <a:gd name="connsiteY11-4050" fmla="*/ 1659147 h 6845510"/>
                <a:gd name="connsiteX12-4051" fmla="*/ 2131384 w 3693484"/>
                <a:gd name="connsiteY12-4052" fmla="*/ 1597235 h 6845510"/>
                <a:gd name="connsiteX13-4053" fmla="*/ 2193297 w 3693484"/>
                <a:gd name="connsiteY13-4054" fmla="*/ 154197 h 6845510"/>
                <a:gd name="connsiteX14-4055" fmla="*/ 1878971 w 3693484"/>
                <a:gd name="connsiteY14-4056" fmla="*/ 163723 h 6845510"/>
                <a:gd name="connsiteX15-4057" fmla="*/ 1798009 w 3693484"/>
                <a:gd name="connsiteY15-4058" fmla="*/ 1554373 h 6845510"/>
                <a:gd name="connsiteX16-4059" fmla="*/ 1674184 w 3693484"/>
                <a:gd name="connsiteY16-4060" fmla="*/ 1559134 h 6845510"/>
                <a:gd name="connsiteX17-4061" fmla="*/ 1593221 w 3693484"/>
                <a:gd name="connsiteY17-4062" fmla="*/ 378035 h 6845510"/>
                <a:gd name="connsiteX18-4063" fmla="*/ 1307472 w 3693484"/>
                <a:gd name="connsiteY18-4064" fmla="*/ 368510 h 6845510"/>
                <a:gd name="connsiteX19-4065" fmla="*/ 1312234 w 3693484"/>
                <a:gd name="connsiteY19-4066" fmla="*/ 1635335 h 6845510"/>
                <a:gd name="connsiteX20-4067" fmla="*/ 1259846 w 3693484"/>
                <a:gd name="connsiteY20-4068" fmla="*/ 2025860 h 6845510"/>
                <a:gd name="connsiteX21-4069" fmla="*/ 902659 w 3693484"/>
                <a:gd name="connsiteY21-4070" fmla="*/ 2302085 h 6845510"/>
                <a:gd name="connsiteX22-4071" fmla="*/ 207334 w 3693484"/>
                <a:gd name="connsiteY22-4072" fmla="*/ 1787735 h 6845510"/>
                <a:gd name="connsiteX23-4073" fmla="*/ 173996 w 3693484"/>
                <a:gd name="connsiteY23-4074" fmla="*/ 2092535 h 6845510"/>
                <a:gd name="connsiteX24-4075" fmla="*/ 731209 w 3693484"/>
                <a:gd name="connsiteY24-4076" fmla="*/ 2797385 h 6845510"/>
                <a:gd name="connsiteX25-4077" fmla="*/ 1359859 w 3693484"/>
                <a:gd name="connsiteY25-4078" fmla="*/ 3530810 h 6845510"/>
                <a:gd name="connsiteX26-4079" fmla="*/ 1578934 w 3693484"/>
                <a:gd name="connsiteY26-4080" fmla="*/ 4064210 h 6845510"/>
                <a:gd name="connsiteX27-4081" fmla="*/ 1969459 w 3693484"/>
                <a:gd name="connsiteY27-4082" fmla="*/ 6845510 h 6845510"/>
                <a:gd name="connsiteX0-4083" fmla="*/ 1969459 w 3693484"/>
                <a:gd name="connsiteY0-4084" fmla="*/ 6845510 h 6845510"/>
                <a:gd name="connsiteX1-4085" fmla="*/ 3693484 w 3693484"/>
                <a:gd name="connsiteY1-4086" fmla="*/ 6835985 h 6845510"/>
                <a:gd name="connsiteX2-4087" fmla="*/ 2636209 w 3693484"/>
                <a:gd name="connsiteY2-4088" fmla="*/ 3873710 h 6845510"/>
                <a:gd name="connsiteX3-4089" fmla="*/ 2512384 w 3693484"/>
                <a:gd name="connsiteY3-4090" fmla="*/ 3321260 h 6845510"/>
                <a:gd name="connsiteX4-4091" fmla="*/ 2874334 w 3693484"/>
                <a:gd name="connsiteY4-4092" fmla="*/ 2216360 h 6845510"/>
                <a:gd name="connsiteX5-4093" fmla="*/ 3512509 w 3693484"/>
                <a:gd name="connsiteY5-4094" fmla="*/ 1301960 h 6845510"/>
                <a:gd name="connsiteX6-4095" fmla="*/ 3298197 w 3693484"/>
                <a:gd name="connsiteY6-4096" fmla="*/ 1178135 h 6845510"/>
                <a:gd name="connsiteX7-4097" fmla="*/ 2607634 w 3693484"/>
                <a:gd name="connsiteY7-4098" fmla="*/ 1878222 h 6845510"/>
                <a:gd name="connsiteX8-4099" fmla="*/ 2531434 w 3693484"/>
                <a:gd name="connsiteY8-4100" fmla="*/ 1821072 h 6845510"/>
                <a:gd name="connsiteX9-4101" fmla="*/ 2874334 w 3693484"/>
                <a:gd name="connsiteY9-4102" fmla="*/ 563772 h 6845510"/>
                <a:gd name="connsiteX10-4103" fmla="*/ 2598109 w 3693484"/>
                <a:gd name="connsiteY10-4104" fmla="*/ 397084 h 6845510"/>
                <a:gd name="connsiteX11-4105" fmla="*/ 2207584 w 3693484"/>
                <a:gd name="connsiteY11-4106" fmla="*/ 1659147 h 6845510"/>
                <a:gd name="connsiteX12-4107" fmla="*/ 2131384 w 3693484"/>
                <a:gd name="connsiteY12-4108" fmla="*/ 1597235 h 6845510"/>
                <a:gd name="connsiteX13-4109" fmla="*/ 2193297 w 3693484"/>
                <a:gd name="connsiteY13-4110" fmla="*/ 154197 h 6845510"/>
                <a:gd name="connsiteX14-4111" fmla="*/ 1878971 w 3693484"/>
                <a:gd name="connsiteY14-4112" fmla="*/ 163723 h 6845510"/>
                <a:gd name="connsiteX15-4113" fmla="*/ 1798009 w 3693484"/>
                <a:gd name="connsiteY15-4114" fmla="*/ 1554373 h 6845510"/>
                <a:gd name="connsiteX16-4115" fmla="*/ 1674184 w 3693484"/>
                <a:gd name="connsiteY16-4116" fmla="*/ 1559134 h 6845510"/>
                <a:gd name="connsiteX17-4117" fmla="*/ 1593221 w 3693484"/>
                <a:gd name="connsiteY17-4118" fmla="*/ 378035 h 6845510"/>
                <a:gd name="connsiteX18-4119" fmla="*/ 1307472 w 3693484"/>
                <a:gd name="connsiteY18-4120" fmla="*/ 368510 h 6845510"/>
                <a:gd name="connsiteX19-4121" fmla="*/ 1312234 w 3693484"/>
                <a:gd name="connsiteY19-4122" fmla="*/ 1635335 h 6845510"/>
                <a:gd name="connsiteX20-4123" fmla="*/ 1259846 w 3693484"/>
                <a:gd name="connsiteY20-4124" fmla="*/ 2025860 h 6845510"/>
                <a:gd name="connsiteX21-4125" fmla="*/ 902659 w 3693484"/>
                <a:gd name="connsiteY21-4126" fmla="*/ 2302085 h 6845510"/>
                <a:gd name="connsiteX22-4127" fmla="*/ 207334 w 3693484"/>
                <a:gd name="connsiteY22-4128" fmla="*/ 1787735 h 6845510"/>
                <a:gd name="connsiteX23-4129" fmla="*/ 173996 w 3693484"/>
                <a:gd name="connsiteY23-4130" fmla="*/ 2092535 h 6845510"/>
                <a:gd name="connsiteX24-4131" fmla="*/ 731209 w 3693484"/>
                <a:gd name="connsiteY24-4132" fmla="*/ 2797385 h 6845510"/>
                <a:gd name="connsiteX25-4133" fmla="*/ 1359859 w 3693484"/>
                <a:gd name="connsiteY25-4134" fmla="*/ 3530810 h 6845510"/>
                <a:gd name="connsiteX26-4135" fmla="*/ 1578934 w 3693484"/>
                <a:gd name="connsiteY26-4136" fmla="*/ 4064210 h 6845510"/>
                <a:gd name="connsiteX27-4137" fmla="*/ 1969459 w 3693484"/>
                <a:gd name="connsiteY27-4138" fmla="*/ 6845510 h 6845510"/>
                <a:gd name="connsiteX0-4139" fmla="*/ 1969459 w 3693484"/>
                <a:gd name="connsiteY0-4140" fmla="*/ 6845510 h 6845510"/>
                <a:gd name="connsiteX1-4141" fmla="*/ 3693484 w 3693484"/>
                <a:gd name="connsiteY1-4142" fmla="*/ 6835985 h 6845510"/>
                <a:gd name="connsiteX2-4143" fmla="*/ 2636209 w 3693484"/>
                <a:gd name="connsiteY2-4144" fmla="*/ 3873710 h 6845510"/>
                <a:gd name="connsiteX3-4145" fmla="*/ 2512384 w 3693484"/>
                <a:gd name="connsiteY3-4146" fmla="*/ 3321260 h 6845510"/>
                <a:gd name="connsiteX4-4147" fmla="*/ 2874334 w 3693484"/>
                <a:gd name="connsiteY4-4148" fmla="*/ 2216360 h 6845510"/>
                <a:gd name="connsiteX5-4149" fmla="*/ 3512509 w 3693484"/>
                <a:gd name="connsiteY5-4150" fmla="*/ 1301960 h 6845510"/>
                <a:gd name="connsiteX6-4151" fmla="*/ 3298197 w 3693484"/>
                <a:gd name="connsiteY6-4152" fmla="*/ 1178135 h 6845510"/>
                <a:gd name="connsiteX7-4153" fmla="*/ 2607634 w 3693484"/>
                <a:gd name="connsiteY7-4154" fmla="*/ 1878222 h 6845510"/>
                <a:gd name="connsiteX8-4155" fmla="*/ 2531434 w 3693484"/>
                <a:gd name="connsiteY8-4156" fmla="*/ 1821072 h 6845510"/>
                <a:gd name="connsiteX9-4157" fmla="*/ 2874334 w 3693484"/>
                <a:gd name="connsiteY9-4158" fmla="*/ 563772 h 6845510"/>
                <a:gd name="connsiteX10-4159" fmla="*/ 2598109 w 3693484"/>
                <a:gd name="connsiteY10-4160" fmla="*/ 397084 h 6845510"/>
                <a:gd name="connsiteX11-4161" fmla="*/ 2207584 w 3693484"/>
                <a:gd name="connsiteY11-4162" fmla="*/ 1659147 h 6845510"/>
                <a:gd name="connsiteX12-4163" fmla="*/ 2131384 w 3693484"/>
                <a:gd name="connsiteY12-4164" fmla="*/ 1597235 h 6845510"/>
                <a:gd name="connsiteX13-4165" fmla="*/ 2193297 w 3693484"/>
                <a:gd name="connsiteY13-4166" fmla="*/ 154197 h 6845510"/>
                <a:gd name="connsiteX14-4167" fmla="*/ 1878971 w 3693484"/>
                <a:gd name="connsiteY14-4168" fmla="*/ 163723 h 6845510"/>
                <a:gd name="connsiteX15-4169" fmla="*/ 1798009 w 3693484"/>
                <a:gd name="connsiteY15-4170" fmla="*/ 1554373 h 6845510"/>
                <a:gd name="connsiteX16-4171" fmla="*/ 1674184 w 3693484"/>
                <a:gd name="connsiteY16-4172" fmla="*/ 1559134 h 6845510"/>
                <a:gd name="connsiteX17-4173" fmla="*/ 1593221 w 3693484"/>
                <a:gd name="connsiteY17-4174" fmla="*/ 378035 h 6845510"/>
                <a:gd name="connsiteX18-4175" fmla="*/ 1307472 w 3693484"/>
                <a:gd name="connsiteY18-4176" fmla="*/ 368510 h 6845510"/>
                <a:gd name="connsiteX19-4177" fmla="*/ 1312234 w 3693484"/>
                <a:gd name="connsiteY19-4178" fmla="*/ 1635335 h 6845510"/>
                <a:gd name="connsiteX20-4179" fmla="*/ 1259846 w 3693484"/>
                <a:gd name="connsiteY20-4180" fmla="*/ 2025860 h 6845510"/>
                <a:gd name="connsiteX21-4181" fmla="*/ 902659 w 3693484"/>
                <a:gd name="connsiteY21-4182" fmla="*/ 2302085 h 6845510"/>
                <a:gd name="connsiteX22-4183" fmla="*/ 207334 w 3693484"/>
                <a:gd name="connsiteY22-4184" fmla="*/ 1787735 h 6845510"/>
                <a:gd name="connsiteX23-4185" fmla="*/ 173996 w 3693484"/>
                <a:gd name="connsiteY23-4186" fmla="*/ 2092535 h 6845510"/>
                <a:gd name="connsiteX24-4187" fmla="*/ 731209 w 3693484"/>
                <a:gd name="connsiteY24-4188" fmla="*/ 2797385 h 6845510"/>
                <a:gd name="connsiteX25-4189" fmla="*/ 1359859 w 3693484"/>
                <a:gd name="connsiteY25-4190" fmla="*/ 3530810 h 6845510"/>
                <a:gd name="connsiteX26-4191" fmla="*/ 1578934 w 3693484"/>
                <a:gd name="connsiteY26-4192" fmla="*/ 4064210 h 6845510"/>
                <a:gd name="connsiteX27-4193" fmla="*/ 1969459 w 3693484"/>
                <a:gd name="connsiteY27-4194" fmla="*/ 6845510 h 6845510"/>
                <a:gd name="connsiteX0-4195" fmla="*/ 1969459 w 3693484"/>
                <a:gd name="connsiteY0-4196" fmla="*/ 6845510 h 6845510"/>
                <a:gd name="connsiteX1-4197" fmla="*/ 3693484 w 3693484"/>
                <a:gd name="connsiteY1-4198" fmla="*/ 6835985 h 6845510"/>
                <a:gd name="connsiteX2-4199" fmla="*/ 2636209 w 3693484"/>
                <a:gd name="connsiteY2-4200" fmla="*/ 3873710 h 6845510"/>
                <a:gd name="connsiteX3-4201" fmla="*/ 2512384 w 3693484"/>
                <a:gd name="connsiteY3-4202" fmla="*/ 3321260 h 6845510"/>
                <a:gd name="connsiteX4-4203" fmla="*/ 2874334 w 3693484"/>
                <a:gd name="connsiteY4-4204" fmla="*/ 2216360 h 6845510"/>
                <a:gd name="connsiteX5-4205" fmla="*/ 3512509 w 3693484"/>
                <a:gd name="connsiteY5-4206" fmla="*/ 1301960 h 6845510"/>
                <a:gd name="connsiteX6-4207" fmla="*/ 3298197 w 3693484"/>
                <a:gd name="connsiteY6-4208" fmla="*/ 1178135 h 6845510"/>
                <a:gd name="connsiteX7-4209" fmla="*/ 2607634 w 3693484"/>
                <a:gd name="connsiteY7-4210" fmla="*/ 1878222 h 6845510"/>
                <a:gd name="connsiteX8-4211" fmla="*/ 2531434 w 3693484"/>
                <a:gd name="connsiteY8-4212" fmla="*/ 1821072 h 6845510"/>
                <a:gd name="connsiteX9-4213" fmla="*/ 2874334 w 3693484"/>
                <a:gd name="connsiteY9-4214" fmla="*/ 563772 h 6845510"/>
                <a:gd name="connsiteX10-4215" fmla="*/ 2598109 w 3693484"/>
                <a:gd name="connsiteY10-4216" fmla="*/ 397084 h 6845510"/>
                <a:gd name="connsiteX11-4217" fmla="*/ 2207584 w 3693484"/>
                <a:gd name="connsiteY11-4218" fmla="*/ 1659147 h 6845510"/>
                <a:gd name="connsiteX12-4219" fmla="*/ 2131384 w 3693484"/>
                <a:gd name="connsiteY12-4220" fmla="*/ 1597235 h 6845510"/>
                <a:gd name="connsiteX13-4221" fmla="*/ 2193297 w 3693484"/>
                <a:gd name="connsiteY13-4222" fmla="*/ 154197 h 6845510"/>
                <a:gd name="connsiteX14-4223" fmla="*/ 1878971 w 3693484"/>
                <a:gd name="connsiteY14-4224" fmla="*/ 163723 h 6845510"/>
                <a:gd name="connsiteX15-4225" fmla="*/ 1798009 w 3693484"/>
                <a:gd name="connsiteY15-4226" fmla="*/ 1554373 h 6845510"/>
                <a:gd name="connsiteX16-4227" fmla="*/ 1674184 w 3693484"/>
                <a:gd name="connsiteY16-4228" fmla="*/ 1559134 h 6845510"/>
                <a:gd name="connsiteX17-4229" fmla="*/ 1593221 w 3693484"/>
                <a:gd name="connsiteY17-4230" fmla="*/ 378035 h 6845510"/>
                <a:gd name="connsiteX18-4231" fmla="*/ 1307472 w 3693484"/>
                <a:gd name="connsiteY18-4232" fmla="*/ 368510 h 6845510"/>
                <a:gd name="connsiteX19-4233" fmla="*/ 1312234 w 3693484"/>
                <a:gd name="connsiteY19-4234" fmla="*/ 1635335 h 6845510"/>
                <a:gd name="connsiteX20-4235" fmla="*/ 1259846 w 3693484"/>
                <a:gd name="connsiteY20-4236" fmla="*/ 2025860 h 6845510"/>
                <a:gd name="connsiteX21-4237" fmla="*/ 902659 w 3693484"/>
                <a:gd name="connsiteY21-4238" fmla="*/ 2302085 h 6845510"/>
                <a:gd name="connsiteX22-4239" fmla="*/ 207334 w 3693484"/>
                <a:gd name="connsiteY22-4240" fmla="*/ 1787735 h 6845510"/>
                <a:gd name="connsiteX23-4241" fmla="*/ 173996 w 3693484"/>
                <a:gd name="connsiteY23-4242" fmla="*/ 2092535 h 6845510"/>
                <a:gd name="connsiteX24-4243" fmla="*/ 731209 w 3693484"/>
                <a:gd name="connsiteY24-4244" fmla="*/ 2797385 h 6845510"/>
                <a:gd name="connsiteX25-4245" fmla="*/ 1359859 w 3693484"/>
                <a:gd name="connsiteY25-4246" fmla="*/ 3530810 h 6845510"/>
                <a:gd name="connsiteX26-4247" fmla="*/ 1578934 w 3693484"/>
                <a:gd name="connsiteY26-4248" fmla="*/ 4064210 h 6845510"/>
                <a:gd name="connsiteX27-4249" fmla="*/ 1969459 w 3693484"/>
                <a:gd name="connsiteY27-4250" fmla="*/ 6845510 h 6845510"/>
                <a:gd name="connsiteX0-4251" fmla="*/ 1969459 w 3693484"/>
                <a:gd name="connsiteY0-4252" fmla="*/ 6845510 h 6845510"/>
                <a:gd name="connsiteX1-4253" fmla="*/ 3693484 w 3693484"/>
                <a:gd name="connsiteY1-4254" fmla="*/ 6835985 h 6845510"/>
                <a:gd name="connsiteX2-4255" fmla="*/ 2636209 w 3693484"/>
                <a:gd name="connsiteY2-4256" fmla="*/ 3873710 h 6845510"/>
                <a:gd name="connsiteX3-4257" fmla="*/ 2512384 w 3693484"/>
                <a:gd name="connsiteY3-4258" fmla="*/ 3321260 h 6845510"/>
                <a:gd name="connsiteX4-4259" fmla="*/ 2874334 w 3693484"/>
                <a:gd name="connsiteY4-4260" fmla="*/ 2216360 h 6845510"/>
                <a:gd name="connsiteX5-4261" fmla="*/ 3512509 w 3693484"/>
                <a:gd name="connsiteY5-4262" fmla="*/ 1301960 h 6845510"/>
                <a:gd name="connsiteX6-4263" fmla="*/ 3298197 w 3693484"/>
                <a:gd name="connsiteY6-4264" fmla="*/ 1178135 h 6845510"/>
                <a:gd name="connsiteX7-4265" fmla="*/ 2607634 w 3693484"/>
                <a:gd name="connsiteY7-4266" fmla="*/ 1878222 h 6845510"/>
                <a:gd name="connsiteX8-4267" fmla="*/ 2531434 w 3693484"/>
                <a:gd name="connsiteY8-4268" fmla="*/ 1821072 h 6845510"/>
                <a:gd name="connsiteX9-4269" fmla="*/ 2874334 w 3693484"/>
                <a:gd name="connsiteY9-4270" fmla="*/ 563772 h 6845510"/>
                <a:gd name="connsiteX10-4271" fmla="*/ 2598109 w 3693484"/>
                <a:gd name="connsiteY10-4272" fmla="*/ 397084 h 6845510"/>
                <a:gd name="connsiteX11-4273" fmla="*/ 2207584 w 3693484"/>
                <a:gd name="connsiteY11-4274" fmla="*/ 1659147 h 6845510"/>
                <a:gd name="connsiteX12-4275" fmla="*/ 2131384 w 3693484"/>
                <a:gd name="connsiteY12-4276" fmla="*/ 1597235 h 6845510"/>
                <a:gd name="connsiteX13-4277" fmla="*/ 2193297 w 3693484"/>
                <a:gd name="connsiteY13-4278" fmla="*/ 154197 h 6845510"/>
                <a:gd name="connsiteX14-4279" fmla="*/ 1878971 w 3693484"/>
                <a:gd name="connsiteY14-4280" fmla="*/ 163723 h 6845510"/>
                <a:gd name="connsiteX15-4281" fmla="*/ 1798009 w 3693484"/>
                <a:gd name="connsiteY15-4282" fmla="*/ 1554373 h 6845510"/>
                <a:gd name="connsiteX16-4283" fmla="*/ 1674184 w 3693484"/>
                <a:gd name="connsiteY16-4284" fmla="*/ 1559134 h 6845510"/>
                <a:gd name="connsiteX17-4285" fmla="*/ 1593221 w 3693484"/>
                <a:gd name="connsiteY17-4286" fmla="*/ 378035 h 6845510"/>
                <a:gd name="connsiteX18-4287" fmla="*/ 1307472 w 3693484"/>
                <a:gd name="connsiteY18-4288" fmla="*/ 368510 h 6845510"/>
                <a:gd name="connsiteX19-4289" fmla="*/ 1312234 w 3693484"/>
                <a:gd name="connsiteY19-4290" fmla="*/ 1635335 h 6845510"/>
                <a:gd name="connsiteX20-4291" fmla="*/ 1259846 w 3693484"/>
                <a:gd name="connsiteY20-4292" fmla="*/ 2025860 h 6845510"/>
                <a:gd name="connsiteX21-4293" fmla="*/ 902659 w 3693484"/>
                <a:gd name="connsiteY21-4294" fmla="*/ 2302085 h 6845510"/>
                <a:gd name="connsiteX22-4295" fmla="*/ 207334 w 3693484"/>
                <a:gd name="connsiteY22-4296" fmla="*/ 1787735 h 6845510"/>
                <a:gd name="connsiteX23-4297" fmla="*/ 173996 w 3693484"/>
                <a:gd name="connsiteY23-4298" fmla="*/ 2092535 h 6845510"/>
                <a:gd name="connsiteX24-4299" fmla="*/ 731209 w 3693484"/>
                <a:gd name="connsiteY24-4300" fmla="*/ 2797385 h 6845510"/>
                <a:gd name="connsiteX25-4301" fmla="*/ 1359859 w 3693484"/>
                <a:gd name="connsiteY25-4302" fmla="*/ 3530810 h 6845510"/>
                <a:gd name="connsiteX26-4303" fmla="*/ 1578934 w 3693484"/>
                <a:gd name="connsiteY26-4304" fmla="*/ 4064210 h 6845510"/>
                <a:gd name="connsiteX27-4305" fmla="*/ 1969459 w 3693484"/>
                <a:gd name="connsiteY27-4306" fmla="*/ 6845510 h 6845510"/>
                <a:gd name="connsiteX0-4307" fmla="*/ 1969459 w 3693484"/>
                <a:gd name="connsiteY0-4308" fmla="*/ 6845510 h 6845510"/>
                <a:gd name="connsiteX1-4309" fmla="*/ 3693484 w 3693484"/>
                <a:gd name="connsiteY1-4310" fmla="*/ 6835985 h 6845510"/>
                <a:gd name="connsiteX2-4311" fmla="*/ 2636209 w 3693484"/>
                <a:gd name="connsiteY2-4312" fmla="*/ 3873710 h 6845510"/>
                <a:gd name="connsiteX3-4313" fmla="*/ 2512384 w 3693484"/>
                <a:gd name="connsiteY3-4314" fmla="*/ 3321260 h 6845510"/>
                <a:gd name="connsiteX4-4315" fmla="*/ 2874334 w 3693484"/>
                <a:gd name="connsiteY4-4316" fmla="*/ 2216360 h 6845510"/>
                <a:gd name="connsiteX5-4317" fmla="*/ 3512509 w 3693484"/>
                <a:gd name="connsiteY5-4318" fmla="*/ 1301960 h 6845510"/>
                <a:gd name="connsiteX6-4319" fmla="*/ 3298197 w 3693484"/>
                <a:gd name="connsiteY6-4320" fmla="*/ 1178135 h 6845510"/>
                <a:gd name="connsiteX7-4321" fmla="*/ 2607634 w 3693484"/>
                <a:gd name="connsiteY7-4322" fmla="*/ 1878222 h 6845510"/>
                <a:gd name="connsiteX8-4323" fmla="*/ 2531434 w 3693484"/>
                <a:gd name="connsiteY8-4324" fmla="*/ 1821072 h 6845510"/>
                <a:gd name="connsiteX9-4325" fmla="*/ 2874334 w 3693484"/>
                <a:gd name="connsiteY9-4326" fmla="*/ 563772 h 6845510"/>
                <a:gd name="connsiteX10-4327" fmla="*/ 2598109 w 3693484"/>
                <a:gd name="connsiteY10-4328" fmla="*/ 397084 h 6845510"/>
                <a:gd name="connsiteX11-4329" fmla="*/ 2207584 w 3693484"/>
                <a:gd name="connsiteY11-4330" fmla="*/ 1659147 h 6845510"/>
                <a:gd name="connsiteX12-4331" fmla="*/ 2131384 w 3693484"/>
                <a:gd name="connsiteY12-4332" fmla="*/ 1597235 h 6845510"/>
                <a:gd name="connsiteX13-4333" fmla="*/ 2193297 w 3693484"/>
                <a:gd name="connsiteY13-4334" fmla="*/ 154197 h 6845510"/>
                <a:gd name="connsiteX14-4335" fmla="*/ 1878971 w 3693484"/>
                <a:gd name="connsiteY14-4336" fmla="*/ 163723 h 6845510"/>
                <a:gd name="connsiteX15-4337" fmla="*/ 1798009 w 3693484"/>
                <a:gd name="connsiteY15-4338" fmla="*/ 1554373 h 6845510"/>
                <a:gd name="connsiteX16-4339" fmla="*/ 1674184 w 3693484"/>
                <a:gd name="connsiteY16-4340" fmla="*/ 1559134 h 6845510"/>
                <a:gd name="connsiteX17-4341" fmla="*/ 1593221 w 3693484"/>
                <a:gd name="connsiteY17-4342" fmla="*/ 378035 h 6845510"/>
                <a:gd name="connsiteX18-4343" fmla="*/ 1307472 w 3693484"/>
                <a:gd name="connsiteY18-4344" fmla="*/ 368510 h 6845510"/>
                <a:gd name="connsiteX19-4345" fmla="*/ 1312234 w 3693484"/>
                <a:gd name="connsiteY19-4346" fmla="*/ 1635335 h 6845510"/>
                <a:gd name="connsiteX20-4347" fmla="*/ 1259846 w 3693484"/>
                <a:gd name="connsiteY20-4348" fmla="*/ 2025860 h 6845510"/>
                <a:gd name="connsiteX21-4349" fmla="*/ 902659 w 3693484"/>
                <a:gd name="connsiteY21-4350" fmla="*/ 2302085 h 6845510"/>
                <a:gd name="connsiteX22-4351" fmla="*/ 207334 w 3693484"/>
                <a:gd name="connsiteY22-4352" fmla="*/ 1787735 h 6845510"/>
                <a:gd name="connsiteX23-4353" fmla="*/ 173996 w 3693484"/>
                <a:gd name="connsiteY23-4354" fmla="*/ 2092535 h 6845510"/>
                <a:gd name="connsiteX24-4355" fmla="*/ 731209 w 3693484"/>
                <a:gd name="connsiteY24-4356" fmla="*/ 2797385 h 6845510"/>
                <a:gd name="connsiteX25-4357" fmla="*/ 1359859 w 3693484"/>
                <a:gd name="connsiteY25-4358" fmla="*/ 3530810 h 6845510"/>
                <a:gd name="connsiteX26-4359" fmla="*/ 1578934 w 3693484"/>
                <a:gd name="connsiteY26-4360" fmla="*/ 4064210 h 6845510"/>
                <a:gd name="connsiteX27-4361" fmla="*/ 1969459 w 3693484"/>
                <a:gd name="connsiteY27-4362" fmla="*/ 6845510 h 6845510"/>
                <a:gd name="connsiteX0-4363" fmla="*/ 1969459 w 3693484"/>
                <a:gd name="connsiteY0-4364" fmla="*/ 6845510 h 6845510"/>
                <a:gd name="connsiteX1-4365" fmla="*/ 3693484 w 3693484"/>
                <a:gd name="connsiteY1-4366" fmla="*/ 6835985 h 6845510"/>
                <a:gd name="connsiteX2-4367" fmla="*/ 2636209 w 3693484"/>
                <a:gd name="connsiteY2-4368" fmla="*/ 3873710 h 6845510"/>
                <a:gd name="connsiteX3-4369" fmla="*/ 2512384 w 3693484"/>
                <a:gd name="connsiteY3-4370" fmla="*/ 3321260 h 6845510"/>
                <a:gd name="connsiteX4-4371" fmla="*/ 2874334 w 3693484"/>
                <a:gd name="connsiteY4-4372" fmla="*/ 2216360 h 6845510"/>
                <a:gd name="connsiteX5-4373" fmla="*/ 3512509 w 3693484"/>
                <a:gd name="connsiteY5-4374" fmla="*/ 1301960 h 6845510"/>
                <a:gd name="connsiteX6-4375" fmla="*/ 3298197 w 3693484"/>
                <a:gd name="connsiteY6-4376" fmla="*/ 1178135 h 6845510"/>
                <a:gd name="connsiteX7-4377" fmla="*/ 2607634 w 3693484"/>
                <a:gd name="connsiteY7-4378" fmla="*/ 1878222 h 6845510"/>
                <a:gd name="connsiteX8-4379" fmla="*/ 2531434 w 3693484"/>
                <a:gd name="connsiteY8-4380" fmla="*/ 1821072 h 6845510"/>
                <a:gd name="connsiteX9-4381" fmla="*/ 2874334 w 3693484"/>
                <a:gd name="connsiteY9-4382" fmla="*/ 563772 h 6845510"/>
                <a:gd name="connsiteX10-4383" fmla="*/ 2598109 w 3693484"/>
                <a:gd name="connsiteY10-4384" fmla="*/ 397084 h 6845510"/>
                <a:gd name="connsiteX11-4385" fmla="*/ 2207584 w 3693484"/>
                <a:gd name="connsiteY11-4386" fmla="*/ 1659147 h 6845510"/>
                <a:gd name="connsiteX12-4387" fmla="*/ 2131384 w 3693484"/>
                <a:gd name="connsiteY12-4388" fmla="*/ 1597235 h 6845510"/>
                <a:gd name="connsiteX13-4389" fmla="*/ 2193297 w 3693484"/>
                <a:gd name="connsiteY13-4390" fmla="*/ 154197 h 6845510"/>
                <a:gd name="connsiteX14-4391" fmla="*/ 1878971 w 3693484"/>
                <a:gd name="connsiteY14-4392" fmla="*/ 163723 h 6845510"/>
                <a:gd name="connsiteX15-4393" fmla="*/ 1798009 w 3693484"/>
                <a:gd name="connsiteY15-4394" fmla="*/ 1554373 h 6845510"/>
                <a:gd name="connsiteX16-4395" fmla="*/ 1674184 w 3693484"/>
                <a:gd name="connsiteY16-4396" fmla="*/ 1559134 h 6845510"/>
                <a:gd name="connsiteX17-4397" fmla="*/ 1593221 w 3693484"/>
                <a:gd name="connsiteY17-4398" fmla="*/ 378035 h 6845510"/>
                <a:gd name="connsiteX18-4399" fmla="*/ 1307472 w 3693484"/>
                <a:gd name="connsiteY18-4400" fmla="*/ 368510 h 6845510"/>
                <a:gd name="connsiteX19-4401" fmla="*/ 1312234 w 3693484"/>
                <a:gd name="connsiteY19-4402" fmla="*/ 1635335 h 6845510"/>
                <a:gd name="connsiteX20-4403" fmla="*/ 1259846 w 3693484"/>
                <a:gd name="connsiteY20-4404" fmla="*/ 2025860 h 6845510"/>
                <a:gd name="connsiteX21-4405" fmla="*/ 902659 w 3693484"/>
                <a:gd name="connsiteY21-4406" fmla="*/ 2302085 h 6845510"/>
                <a:gd name="connsiteX22-4407" fmla="*/ 207334 w 3693484"/>
                <a:gd name="connsiteY22-4408" fmla="*/ 1787735 h 6845510"/>
                <a:gd name="connsiteX23-4409" fmla="*/ 173996 w 3693484"/>
                <a:gd name="connsiteY23-4410" fmla="*/ 2092535 h 6845510"/>
                <a:gd name="connsiteX24-4411" fmla="*/ 731209 w 3693484"/>
                <a:gd name="connsiteY24-4412" fmla="*/ 2797385 h 6845510"/>
                <a:gd name="connsiteX25-4413" fmla="*/ 1359859 w 3693484"/>
                <a:gd name="connsiteY25-4414" fmla="*/ 3530810 h 6845510"/>
                <a:gd name="connsiteX26-4415" fmla="*/ 1578934 w 3693484"/>
                <a:gd name="connsiteY26-4416" fmla="*/ 4064210 h 6845510"/>
                <a:gd name="connsiteX27-4417" fmla="*/ 1969459 w 3693484"/>
                <a:gd name="connsiteY27-4418" fmla="*/ 6845510 h 6845510"/>
                <a:gd name="connsiteX0-4419" fmla="*/ 1969459 w 3693484"/>
                <a:gd name="connsiteY0-4420" fmla="*/ 6845510 h 6845510"/>
                <a:gd name="connsiteX1-4421" fmla="*/ 3693484 w 3693484"/>
                <a:gd name="connsiteY1-4422" fmla="*/ 6835985 h 6845510"/>
                <a:gd name="connsiteX2-4423" fmla="*/ 2636209 w 3693484"/>
                <a:gd name="connsiteY2-4424" fmla="*/ 3873710 h 6845510"/>
                <a:gd name="connsiteX3-4425" fmla="*/ 2512384 w 3693484"/>
                <a:gd name="connsiteY3-4426" fmla="*/ 3321260 h 6845510"/>
                <a:gd name="connsiteX4-4427" fmla="*/ 2864809 w 3693484"/>
                <a:gd name="connsiteY4-4428" fmla="*/ 2197310 h 6845510"/>
                <a:gd name="connsiteX5-4429" fmla="*/ 3512509 w 3693484"/>
                <a:gd name="connsiteY5-4430" fmla="*/ 1301960 h 6845510"/>
                <a:gd name="connsiteX6-4431" fmla="*/ 3298197 w 3693484"/>
                <a:gd name="connsiteY6-4432" fmla="*/ 1178135 h 6845510"/>
                <a:gd name="connsiteX7-4433" fmla="*/ 2607634 w 3693484"/>
                <a:gd name="connsiteY7-4434" fmla="*/ 1878222 h 6845510"/>
                <a:gd name="connsiteX8-4435" fmla="*/ 2531434 w 3693484"/>
                <a:gd name="connsiteY8-4436" fmla="*/ 1821072 h 6845510"/>
                <a:gd name="connsiteX9-4437" fmla="*/ 2874334 w 3693484"/>
                <a:gd name="connsiteY9-4438" fmla="*/ 563772 h 6845510"/>
                <a:gd name="connsiteX10-4439" fmla="*/ 2598109 w 3693484"/>
                <a:gd name="connsiteY10-4440" fmla="*/ 397084 h 6845510"/>
                <a:gd name="connsiteX11-4441" fmla="*/ 2207584 w 3693484"/>
                <a:gd name="connsiteY11-4442" fmla="*/ 1659147 h 6845510"/>
                <a:gd name="connsiteX12-4443" fmla="*/ 2131384 w 3693484"/>
                <a:gd name="connsiteY12-4444" fmla="*/ 1597235 h 6845510"/>
                <a:gd name="connsiteX13-4445" fmla="*/ 2193297 w 3693484"/>
                <a:gd name="connsiteY13-4446" fmla="*/ 154197 h 6845510"/>
                <a:gd name="connsiteX14-4447" fmla="*/ 1878971 w 3693484"/>
                <a:gd name="connsiteY14-4448" fmla="*/ 163723 h 6845510"/>
                <a:gd name="connsiteX15-4449" fmla="*/ 1798009 w 3693484"/>
                <a:gd name="connsiteY15-4450" fmla="*/ 1554373 h 6845510"/>
                <a:gd name="connsiteX16-4451" fmla="*/ 1674184 w 3693484"/>
                <a:gd name="connsiteY16-4452" fmla="*/ 1559134 h 6845510"/>
                <a:gd name="connsiteX17-4453" fmla="*/ 1593221 w 3693484"/>
                <a:gd name="connsiteY17-4454" fmla="*/ 378035 h 6845510"/>
                <a:gd name="connsiteX18-4455" fmla="*/ 1307472 w 3693484"/>
                <a:gd name="connsiteY18-4456" fmla="*/ 368510 h 6845510"/>
                <a:gd name="connsiteX19-4457" fmla="*/ 1312234 w 3693484"/>
                <a:gd name="connsiteY19-4458" fmla="*/ 1635335 h 6845510"/>
                <a:gd name="connsiteX20-4459" fmla="*/ 1259846 w 3693484"/>
                <a:gd name="connsiteY20-4460" fmla="*/ 2025860 h 6845510"/>
                <a:gd name="connsiteX21-4461" fmla="*/ 902659 w 3693484"/>
                <a:gd name="connsiteY21-4462" fmla="*/ 2302085 h 6845510"/>
                <a:gd name="connsiteX22-4463" fmla="*/ 207334 w 3693484"/>
                <a:gd name="connsiteY22-4464" fmla="*/ 1787735 h 6845510"/>
                <a:gd name="connsiteX23-4465" fmla="*/ 173996 w 3693484"/>
                <a:gd name="connsiteY23-4466" fmla="*/ 2092535 h 6845510"/>
                <a:gd name="connsiteX24-4467" fmla="*/ 731209 w 3693484"/>
                <a:gd name="connsiteY24-4468" fmla="*/ 2797385 h 6845510"/>
                <a:gd name="connsiteX25-4469" fmla="*/ 1359859 w 3693484"/>
                <a:gd name="connsiteY25-4470" fmla="*/ 3530810 h 6845510"/>
                <a:gd name="connsiteX26-4471" fmla="*/ 1578934 w 3693484"/>
                <a:gd name="connsiteY26-4472" fmla="*/ 4064210 h 6845510"/>
                <a:gd name="connsiteX27-4473" fmla="*/ 1969459 w 3693484"/>
                <a:gd name="connsiteY27-4474" fmla="*/ 6845510 h 6845510"/>
                <a:gd name="connsiteX0-4475" fmla="*/ 1969459 w 3693484"/>
                <a:gd name="connsiteY0-4476" fmla="*/ 6845510 h 6845510"/>
                <a:gd name="connsiteX1-4477" fmla="*/ 3693484 w 3693484"/>
                <a:gd name="connsiteY1-4478" fmla="*/ 6835985 h 6845510"/>
                <a:gd name="connsiteX2-4479" fmla="*/ 2636209 w 3693484"/>
                <a:gd name="connsiteY2-4480" fmla="*/ 3873710 h 6845510"/>
                <a:gd name="connsiteX3-4481" fmla="*/ 2512384 w 3693484"/>
                <a:gd name="connsiteY3-4482" fmla="*/ 3321260 h 6845510"/>
                <a:gd name="connsiteX4-4483" fmla="*/ 2883859 w 3693484"/>
                <a:gd name="connsiteY4-4484" fmla="*/ 2092535 h 6845510"/>
                <a:gd name="connsiteX5-4485" fmla="*/ 3512509 w 3693484"/>
                <a:gd name="connsiteY5-4486" fmla="*/ 1301960 h 6845510"/>
                <a:gd name="connsiteX6-4487" fmla="*/ 3298197 w 3693484"/>
                <a:gd name="connsiteY6-4488" fmla="*/ 1178135 h 6845510"/>
                <a:gd name="connsiteX7-4489" fmla="*/ 2607634 w 3693484"/>
                <a:gd name="connsiteY7-4490" fmla="*/ 1878222 h 6845510"/>
                <a:gd name="connsiteX8-4491" fmla="*/ 2531434 w 3693484"/>
                <a:gd name="connsiteY8-4492" fmla="*/ 1821072 h 6845510"/>
                <a:gd name="connsiteX9-4493" fmla="*/ 2874334 w 3693484"/>
                <a:gd name="connsiteY9-4494" fmla="*/ 563772 h 6845510"/>
                <a:gd name="connsiteX10-4495" fmla="*/ 2598109 w 3693484"/>
                <a:gd name="connsiteY10-4496" fmla="*/ 397084 h 6845510"/>
                <a:gd name="connsiteX11-4497" fmla="*/ 2207584 w 3693484"/>
                <a:gd name="connsiteY11-4498" fmla="*/ 1659147 h 6845510"/>
                <a:gd name="connsiteX12-4499" fmla="*/ 2131384 w 3693484"/>
                <a:gd name="connsiteY12-4500" fmla="*/ 1597235 h 6845510"/>
                <a:gd name="connsiteX13-4501" fmla="*/ 2193297 w 3693484"/>
                <a:gd name="connsiteY13-4502" fmla="*/ 154197 h 6845510"/>
                <a:gd name="connsiteX14-4503" fmla="*/ 1878971 w 3693484"/>
                <a:gd name="connsiteY14-4504" fmla="*/ 163723 h 6845510"/>
                <a:gd name="connsiteX15-4505" fmla="*/ 1798009 w 3693484"/>
                <a:gd name="connsiteY15-4506" fmla="*/ 1554373 h 6845510"/>
                <a:gd name="connsiteX16-4507" fmla="*/ 1674184 w 3693484"/>
                <a:gd name="connsiteY16-4508" fmla="*/ 1559134 h 6845510"/>
                <a:gd name="connsiteX17-4509" fmla="*/ 1593221 w 3693484"/>
                <a:gd name="connsiteY17-4510" fmla="*/ 378035 h 6845510"/>
                <a:gd name="connsiteX18-4511" fmla="*/ 1307472 w 3693484"/>
                <a:gd name="connsiteY18-4512" fmla="*/ 368510 h 6845510"/>
                <a:gd name="connsiteX19-4513" fmla="*/ 1312234 w 3693484"/>
                <a:gd name="connsiteY19-4514" fmla="*/ 1635335 h 6845510"/>
                <a:gd name="connsiteX20-4515" fmla="*/ 1259846 w 3693484"/>
                <a:gd name="connsiteY20-4516" fmla="*/ 2025860 h 6845510"/>
                <a:gd name="connsiteX21-4517" fmla="*/ 902659 w 3693484"/>
                <a:gd name="connsiteY21-4518" fmla="*/ 2302085 h 6845510"/>
                <a:gd name="connsiteX22-4519" fmla="*/ 207334 w 3693484"/>
                <a:gd name="connsiteY22-4520" fmla="*/ 1787735 h 6845510"/>
                <a:gd name="connsiteX23-4521" fmla="*/ 173996 w 3693484"/>
                <a:gd name="connsiteY23-4522" fmla="*/ 2092535 h 6845510"/>
                <a:gd name="connsiteX24-4523" fmla="*/ 731209 w 3693484"/>
                <a:gd name="connsiteY24-4524" fmla="*/ 2797385 h 6845510"/>
                <a:gd name="connsiteX25-4525" fmla="*/ 1359859 w 3693484"/>
                <a:gd name="connsiteY25-4526" fmla="*/ 3530810 h 6845510"/>
                <a:gd name="connsiteX26-4527" fmla="*/ 1578934 w 3693484"/>
                <a:gd name="connsiteY26-4528" fmla="*/ 4064210 h 6845510"/>
                <a:gd name="connsiteX27-4529" fmla="*/ 1969459 w 3693484"/>
                <a:gd name="connsiteY27-4530" fmla="*/ 6845510 h 6845510"/>
                <a:gd name="connsiteX0-4531" fmla="*/ 1969459 w 3693484"/>
                <a:gd name="connsiteY0-4532" fmla="*/ 6845510 h 6845510"/>
                <a:gd name="connsiteX1-4533" fmla="*/ 3693484 w 3693484"/>
                <a:gd name="connsiteY1-4534" fmla="*/ 6835985 h 6845510"/>
                <a:gd name="connsiteX2-4535" fmla="*/ 2636209 w 3693484"/>
                <a:gd name="connsiteY2-4536" fmla="*/ 3873710 h 6845510"/>
                <a:gd name="connsiteX3-4537" fmla="*/ 2512384 w 3693484"/>
                <a:gd name="connsiteY3-4538" fmla="*/ 3321260 h 6845510"/>
                <a:gd name="connsiteX4-4539" fmla="*/ 2921959 w 3693484"/>
                <a:gd name="connsiteY4-4540" fmla="*/ 2097298 h 6845510"/>
                <a:gd name="connsiteX5-4541" fmla="*/ 3512509 w 3693484"/>
                <a:gd name="connsiteY5-4542" fmla="*/ 1301960 h 6845510"/>
                <a:gd name="connsiteX6-4543" fmla="*/ 3298197 w 3693484"/>
                <a:gd name="connsiteY6-4544" fmla="*/ 1178135 h 6845510"/>
                <a:gd name="connsiteX7-4545" fmla="*/ 2607634 w 3693484"/>
                <a:gd name="connsiteY7-4546" fmla="*/ 1878222 h 6845510"/>
                <a:gd name="connsiteX8-4547" fmla="*/ 2531434 w 3693484"/>
                <a:gd name="connsiteY8-4548" fmla="*/ 1821072 h 6845510"/>
                <a:gd name="connsiteX9-4549" fmla="*/ 2874334 w 3693484"/>
                <a:gd name="connsiteY9-4550" fmla="*/ 563772 h 6845510"/>
                <a:gd name="connsiteX10-4551" fmla="*/ 2598109 w 3693484"/>
                <a:gd name="connsiteY10-4552" fmla="*/ 397084 h 6845510"/>
                <a:gd name="connsiteX11-4553" fmla="*/ 2207584 w 3693484"/>
                <a:gd name="connsiteY11-4554" fmla="*/ 1659147 h 6845510"/>
                <a:gd name="connsiteX12-4555" fmla="*/ 2131384 w 3693484"/>
                <a:gd name="connsiteY12-4556" fmla="*/ 1597235 h 6845510"/>
                <a:gd name="connsiteX13-4557" fmla="*/ 2193297 w 3693484"/>
                <a:gd name="connsiteY13-4558" fmla="*/ 154197 h 6845510"/>
                <a:gd name="connsiteX14-4559" fmla="*/ 1878971 w 3693484"/>
                <a:gd name="connsiteY14-4560" fmla="*/ 163723 h 6845510"/>
                <a:gd name="connsiteX15-4561" fmla="*/ 1798009 w 3693484"/>
                <a:gd name="connsiteY15-4562" fmla="*/ 1554373 h 6845510"/>
                <a:gd name="connsiteX16-4563" fmla="*/ 1674184 w 3693484"/>
                <a:gd name="connsiteY16-4564" fmla="*/ 1559134 h 6845510"/>
                <a:gd name="connsiteX17-4565" fmla="*/ 1593221 w 3693484"/>
                <a:gd name="connsiteY17-4566" fmla="*/ 378035 h 6845510"/>
                <a:gd name="connsiteX18-4567" fmla="*/ 1307472 w 3693484"/>
                <a:gd name="connsiteY18-4568" fmla="*/ 368510 h 6845510"/>
                <a:gd name="connsiteX19-4569" fmla="*/ 1312234 w 3693484"/>
                <a:gd name="connsiteY19-4570" fmla="*/ 1635335 h 6845510"/>
                <a:gd name="connsiteX20-4571" fmla="*/ 1259846 w 3693484"/>
                <a:gd name="connsiteY20-4572" fmla="*/ 2025860 h 6845510"/>
                <a:gd name="connsiteX21-4573" fmla="*/ 902659 w 3693484"/>
                <a:gd name="connsiteY21-4574" fmla="*/ 2302085 h 6845510"/>
                <a:gd name="connsiteX22-4575" fmla="*/ 207334 w 3693484"/>
                <a:gd name="connsiteY22-4576" fmla="*/ 1787735 h 6845510"/>
                <a:gd name="connsiteX23-4577" fmla="*/ 173996 w 3693484"/>
                <a:gd name="connsiteY23-4578" fmla="*/ 2092535 h 6845510"/>
                <a:gd name="connsiteX24-4579" fmla="*/ 731209 w 3693484"/>
                <a:gd name="connsiteY24-4580" fmla="*/ 2797385 h 6845510"/>
                <a:gd name="connsiteX25-4581" fmla="*/ 1359859 w 3693484"/>
                <a:gd name="connsiteY25-4582" fmla="*/ 3530810 h 6845510"/>
                <a:gd name="connsiteX26-4583" fmla="*/ 1578934 w 3693484"/>
                <a:gd name="connsiteY26-4584" fmla="*/ 4064210 h 6845510"/>
                <a:gd name="connsiteX27-4585" fmla="*/ 1969459 w 3693484"/>
                <a:gd name="connsiteY27-4586" fmla="*/ 6845510 h 6845510"/>
                <a:gd name="connsiteX0-4587" fmla="*/ 1969459 w 3693484"/>
                <a:gd name="connsiteY0-4588" fmla="*/ 6845510 h 6845510"/>
                <a:gd name="connsiteX1-4589" fmla="*/ 3693484 w 3693484"/>
                <a:gd name="connsiteY1-4590" fmla="*/ 6835985 h 6845510"/>
                <a:gd name="connsiteX2-4591" fmla="*/ 2636209 w 3693484"/>
                <a:gd name="connsiteY2-4592" fmla="*/ 3873710 h 6845510"/>
                <a:gd name="connsiteX3-4593" fmla="*/ 2512384 w 3693484"/>
                <a:gd name="connsiteY3-4594" fmla="*/ 3321260 h 6845510"/>
                <a:gd name="connsiteX4-4595" fmla="*/ 2902909 w 3693484"/>
                <a:gd name="connsiteY4-4596" fmla="*/ 2092536 h 6845510"/>
                <a:gd name="connsiteX5-4597" fmla="*/ 3512509 w 3693484"/>
                <a:gd name="connsiteY5-4598" fmla="*/ 1301960 h 6845510"/>
                <a:gd name="connsiteX6-4599" fmla="*/ 3298197 w 3693484"/>
                <a:gd name="connsiteY6-4600" fmla="*/ 1178135 h 6845510"/>
                <a:gd name="connsiteX7-4601" fmla="*/ 2607634 w 3693484"/>
                <a:gd name="connsiteY7-4602" fmla="*/ 1878222 h 6845510"/>
                <a:gd name="connsiteX8-4603" fmla="*/ 2531434 w 3693484"/>
                <a:gd name="connsiteY8-4604" fmla="*/ 1821072 h 6845510"/>
                <a:gd name="connsiteX9-4605" fmla="*/ 2874334 w 3693484"/>
                <a:gd name="connsiteY9-4606" fmla="*/ 563772 h 6845510"/>
                <a:gd name="connsiteX10-4607" fmla="*/ 2598109 w 3693484"/>
                <a:gd name="connsiteY10-4608" fmla="*/ 397084 h 6845510"/>
                <a:gd name="connsiteX11-4609" fmla="*/ 2207584 w 3693484"/>
                <a:gd name="connsiteY11-4610" fmla="*/ 1659147 h 6845510"/>
                <a:gd name="connsiteX12-4611" fmla="*/ 2131384 w 3693484"/>
                <a:gd name="connsiteY12-4612" fmla="*/ 1597235 h 6845510"/>
                <a:gd name="connsiteX13-4613" fmla="*/ 2193297 w 3693484"/>
                <a:gd name="connsiteY13-4614" fmla="*/ 154197 h 6845510"/>
                <a:gd name="connsiteX14-4615" fmla="*/ 1878971 w 3693484"/>
                <a:gd name="connsiteY14-4616" fmla="*/ 163723 h 6845510"/>
                <a:gd name="connsiteX15-4617" fmla="*/ 1798009 w 3693484"/>
                <a:gd name="connsiteY15-4618" fmla="*/ 1554373 h 6845510"/>
                <a:gd name="connsiteX16-4619" fmla="*/ 1674184 w 3693484"/>
                <a:gd name="connsiteY16-4620" fmla="*/ 1559134 h 6845510"/>
                <a:gd name="connsiteX17-4621" fmla="*/ 1593221 w 3693484"/>
                <a:gd name="connsiteY17-4622" fmla="*/ 378035 h 6845510"/>
                <a:gd name="connsiteX18-4623" fmla="*/ 1307472 w 3693484"/>
                <a:gd name="connsiteY18-4624" fmla="*/ 368510 h 6845510"/>
                <a:gd name="connsiteX19-4625" fmla="*/ 1312234 w 3693484"/>
                <a:gd name="connsiteY19-4626" fmla="*/ 1635335 h 6845510"/>
                <a:gd name="connsiteX20-4627" fmla="*/ 1259846 w 3693484"/>
                <a:gd name="connsiteY20-4628" fmla="*/ 2025860 h 6845510"/>
                <a:gd name="connsiteX21-4629" fmla="*/ 902659 w 3693484"/>
                <a:gd name="connsiteY21-4630" fmla="*/ 2302085 h 6845510"/>
                <a:gd name="connsiteX22-4631" fmla="*/ 207334 w 3693484"/>
                <a:gd name="connsiteY22-4632" fmla="*/ 1787735 h 6845510"/>
                <a:gd name="connsiteX23-4633" fmla="*/ 173996 w 3693484"/>
                <a:gd name="connsiteY23-4634" fmla="*/ 2092535 h 6845510"/>
                <a:gd name="connsiteX24-4635" fmla="*/ 731209 w 3693484"/>
                <a:gd name="connsiteY24-4636" fmla="*/ 2797385 h 6845510"/>
                <a:gd name="connsiteX25-4637" fmla="*/ 1359859 w 3693484"/>
                <a:gd name="connsiteY25-4638" fmla="*/ 3530810 h 6845510"/>
                <a:gd name="connsiteX26-4639" fmla="*/ 1578934 w 3693484"/>
                <a:gd name="connsiteY26-4640" fmla="*/ 4064210 h 6845510"/>
                <a:gd name="connsiteX27-4641" fmla="*/ 1969459 w 3693484"/>
                <a:gd name="connsiteY27-4642" fmla="*/ 6845510 h 6845510"/>
                <a:gd name="connsiteX0-4643" fmla="*/ 1969459 w 3693484"/>
                <a:gd name="connsiteY0-4644" fmla="*/ 6845510 h 6845510"/>
                <a:gd name="connsiteX1-4645" fmla="*/ 3693484 w 3693484"/>
                <a:gd name="connsiteY1-4646" fmla="*/ 6835985 h 6845510"/>
                <a:gd name="connsiteX2-4647" fmla="*/ 2636209 w 3693484"/>
                <a:gd name="connsiteY2-4648" fmla="*/ 3873710 h 6845510"/>
                <a:gd name="connsiteX3-4649" fmla="*/ 2512384 w 3693484"/>
                <a:gd name="connsiteY3-4650" fmla="*/ 3321260 h 6845510"/>
                <a:gd name="connsiteX4-4651" fmla="*/ 2902909 w 3693484"/>
                <a:gd name="connsiteY4-4652" fmla="*/ 2092536 h 6845510"/>
                <a:gd name="connsiteX5-4653" fmla="*/ 3512509 w 3693484"/>
                <a:gd name="connsiteY5-4654" fmla="*/ 1301960 h 6845510"/>
                <a:gd name="connsiteX6-4655" fmla="*/ 3298197 w 3693484"/>
                <a:gd name="connsiteY6-4656" fmla="*/ 1178135 h 6845510"/>
                <a:gd name="connsiteX7-4657" fmla="*/ 2607634 w 3693484"/>
                <a:gd name="connsiteY7-4658" fmla="*/ 1878222 h 6845510"/>
                <a:gd name="connsiteX8-4659" fmla="*/ 2531434 w 3693484"/>
                <a:gd name="connsiteY8-4660" fmla="*/ 1821072 h 6845510"/>
                <a:gd name="connsiteX9-4661" fmla="*/ 2874334 w 3693484"/>
                <a:gd name="connsiteY9-4662" fmla="*/ 563772 h 6845510"/>
                <a:gd name="connsiteX10-4663" fmla="*/ 2598109 w 3693484"/>
                <a:gd name="connsiteY10-4664" fmla="*/ 397084 h 6845510"/>
                <a:gd name="connsiteX11-4665" fmla="*/ 2207584 w 3693484"/>
                <a:gd name="connsiteY11-4666" fmla="*/ 1659147 h 6845510"/>
                <a:gd name="connsiteX12-4667" fmla="*/ 2131384 w 3693484"/>
                <a:gd name="connsiteY12-4668" fmla="*/ 1597235 h 6845510"/>
                <a:gd name="connsiteX13-4669" fmla="*/ 2193297 w 3693484"/>
                <a:gd name="connsiteY13-4670" fmla="*/ 154197 h 6845510"/>
                <a:gd name="connsiteX14-4671" fmla="*/ 1878971 w 3693484"/>
                <a:gd name="connsiteY14-4672" fmla="*/ 163723 h 6845510"/>
                <a:gd name="connsiteX15-4673" fmla="*/ 1798009 w 3693484"/>
                <a:gd name="connsiteY15-4674" fmla="*/ 1554373 h 6845510"/>
                <a:gd name="connsiteX16-4675" fmla="*/ 1674184 w 3693484"/>
                <a:gd name="connsiteY16-4676" fmla="*/ 1559134 h 6845510"/>
                <a:gd name="connsiteX17-4677" fmla="*/ 1593221 w 3693484"/>
                <a:gd name="connsiteY17-4678" fmla="*/ 378035 h 6845510"/>
                <a:gd name="connsiteX18-4679" fmla="*/ 1307472 w 3693484"/>
                <a:gd name="connsiteY18-4680" fmla="*/ 368510 h 6845510"/>
                <a:gd name="connsiteX19-4681" fmla="*/ 1312234 w 3693484"/>
                <a:gd name="connsiteY19-4682" fmla="*/ 1635335 h 6845510"/>
                <a:gd name="connsiteX20-4683" fmla="*/ 1259846 w 3693484"/>
                <a:gd name="connsiteY20-4684" fmla="*/ 2025860 h 6845510"/>
                <a:gd name="connsiteX21-4685" fmla="*/ 902659 w 3693484"/>
                <a:gd name="connsiteY21-4686" fmla="*/ 2302085 h 6845510"/>
                <a:gd name="connsiteX22-4687" fmla="*/ 207334 w 3693484"/>
                <a:gd name="connsiteY22-4688" fmla="*/ 1787735 h 6845510"/>
                <a:gd name="connsiteX23-4689" fmla="*/ 173996 w 3693484"/>
                <a:gd name="connsiteY23-4690" fmla="*/ 2092535 h 6845510"/>
                <a:gd name="connsiteX24-4691" fmla="*/ 731209 w 3693484"/>
                <a:gd name="connsiteY24-4692" fmla="*/ 2797385 h 6845510"/>
                <a:gd name="connsiteX25-4693" fmla="*/ 1359859 w 3693484"/>
                <a:gd name="connsiteY25-4694" fmla="*/ 3530810 h 6845510"/>
                <a:gd name="connsiteX26-4695" fmla="*/ 1578934 w 3693484"/>
                <a:gd name="connsiteY26-4696" fmla="*/ 4064210 h 6845510"/>
                <a:gd name="connsiteX27-4697" fmla="*/ 1969459 w 3693484"/>
                <a:gd name="connsiteY27-4698" fmla="*/ 6845510 h 6845510"/>
                <a:gd name="connsiteX0-4699" fmla="*/ 1969459 w 3693484"/>
                <a:gd name="connsiteY0-4700" fmla="*/ 6845510 h 6845510"/>
                <a:gd name="connsiteX1-4701" fmla="*/ 3693484 w 3693484"/>
                <a:gd name="connsiteY1-4702" fmla="*/ 6835985 h 6845510"/>
                <a:gd name="connsiteX2-4703" fmla="*/ 2636209 w 3693484"/>
                <a:gd name="connsiteY2-4704" fmla="*/ 3873710 h 6845510"/>
                <a:gd name="connsiteX3-4705" fmla="*/ 2512384 w 3693484"/>
                <a:gd name="connsiteY3-4706" fmla="*/ 3321260 h 6845510"/>
                <a:gd name="connsiteX4-4707" fmla="*/ 2902909 w 3693484"/>
                <a:gd name="connsiteY4-4708" fmla="*/ 2092536 h 6845510"/>
                <a:gd name="connsiteX5-4709" fmla="*/ 3512509 w 3693484"/>
                <a:gd name="connsiteY5-4710" fmla="*/ 1301960 h 6845510"/>
                <a:gd name="connsiteX6-4711" fmla="*/ 3298197 w 3693484"/>
                <a:gd name="connsiteY6-4712" fmla="*/ 1178135 h 6845510"/>
                <a:gd name="connsiteX7-4713" fmla="*/ 2607634 w 3693484"/>
                <a:gd name="connsiteY7-4714" fmla="*/ 1878222 h 6845510"/>
                <a:gd name="connsiteX8-4715" fmla="*/ 2531434 w 3693484"/>
                <a:gd name="connsiteY8-4716" fmla="*/ 1821072 h 6845510"/>
                <a:gd name="connsiteX9-4717" fmla="*/ 2874334 w 3693484"/>
                <a:gd name="connsiteY9-4718" fmla="*/ 563772 h 6845510"/>
                <a:gd name="connsiteX10-4719" fmla="*/ 2598109 w 3693484"/>
                <a:gd name="connsiteY10-4720" fmla="*/ 397084 h 6845510"/>
                <a:gd name="connsiteX11-4721" fmla="*/ 2207584 w 3693484"/>
                <a:gd name="connsiteY11-4722" fmla="*/ 1659147 h 6845510"/>
                <a:gd name="connsiteX12-4723" fmla="*/ 2131384 w 3693484"/>
                <a:gd name="connsiteY12-4724" fmla="*/ 1597235 h 6845510"/>
                <a:gd name="connsiteX13-4725" fmla="*/ 2193297 w 3693484"/>
                <a:gd name="connsiteY13-4726" fmla="*/ 154197 h 6845510"/>
                <a:gd name="connsiteX14-4727" fmla="*/ 1878971 w 3693484"/>
                <a:gd name="connsiteY14-4728" fmla="*/ 163723 h 6845510"/>
                <a:gd name="connsiteX15-4729" fmla="*/ 1798009 w 3693484"/>
                <a:gd name="connsiteY15-4730" fmla="*/ 1554373 h 6845510"/>
                <a:gd name="connsiteX16-4731" fmla="*/ 1674184 w 3693484"/>
                <a:gd name="connsiteY16-4732" fmla="*/ 1559134 h 6845510"/>
                <a:gd name="connsiteX17-4733" fmla="*/ 1593221 w 3693484"/>
                <a:gd name="connsiteY17-4734" fmla="*/ 378035 h 6845510"/>
                <a:gd name="connsiteX18-4735" fmla="*/ 1307472 w 3693484"/>
                <a:gd name="connsiteY18-4736" fmla="*/ 368510 h 6845510"/>
                <a:gd name="connsiteX19-4737" fmla="*/ 1312234 w 3693484"/>
                <a:gd name="connsiteY19-4738" fmla="*/ 1635335 h 6845510"/>
                <a:gd name="connsiteX20-4739" fmla="*/ 1259846 w 3693484"/>
                <a:gd name="connsiteY20-4740" fmla="*/ 2025860 h 6845510"/>
                <a:gd name="connsiteX21-4741" fmla="*/ 902659 w 3693484"/>
                <a:gd name="connsiteY21-4742" fmla="*/ 2302085 h 6845510"/>
                <a:gd name="connsiteX22-4743" fmla="*/ 207334 w 3693484"/>
                <a:gd name="connsiteY22-4744" fmla="*/ 1787735 h 6845510"/>
                <a:gd name="connsiteX23-4745" fmla="*/ 173996 w 3693484"/>
                <a:gd name="connsiteY23-4746" fmla="*/ 2092535 h 6845510"/>
                <a:gd name="connsiteX24-4747" fmla="*/ 731209 w 3693484"/>
                <a:gd name="connsiteY24-4748" fmla="*/ 2797385 h 6845510"/>
                <a:gd name="connsiteX25-4749" fmla="*/ 1359859 w 3693484"/>
                <a:gd name="connsiteY25-4750" fmla="*/ 3530810 h 6845510"/>
                <a:gd name="connsiteX26-4751" fmla="*/ 1578934 w 3693484"/>
                <a:gd name="connsiteY26-4752" fmla="*/ 4064210 h 6845510"/>
                <a:gd name="connsiteX27-4753" fmla="*/ 1969459 w 3693484"/>
                <a:gd name="connsiteY27-4754" fmla="*/ 6845510 h 6845510"/>
                <a:gd name="connsiteX0-4755" fmla="*/ 1969459 w 3693484"/>
                <a:gd name="connsiteY0-4756" fmla="*/ 6845510 h 6845510"/>
                <a:gd name="connsiteX1-4757" fmla="*/ 3693484 w 3693484"/>
                <a:gd name="connsiteY1-4758" fmla="*/ 6835985 h 6845510"/>
                <a:gd name="connsiteX2-4759" fmla="*/ 2636209 w 3693484"/>
                <a:gd name="connsiteY2-4760" fmla="*/ 3873710 h 6845510"/>
                <a:gd name="connsiteX3-4761" fmla="*/ 2512384 w 3693484"/>
                <a:gd name="connsiteY3-4762" fmla="*/ 3321260 h 6845510"/>
                <a:gd name="connsiteX4-4763" fmla="*/ 2750508 w 3693484"/>
                <a:gd name="connsiteY4-4764" fmla="*/ 2764048 h 6845510"/>
                <a:gd name="connsiteX5-4765" fmla="*/ 2902909 w 3693484"/>
                <a:gd name="connsiteY5-4766" fmla="*/ 2092536 h 6845510"/>
                <a:gd name="connsiteX6-4767" fmla="*/ 3512509 w 3693484"/>
                <a:gd name="connsiteY6-4768" fmla="*/ 1301960 h 6845510"/>
                <a:gd name="connsiteX7-4769" fmla="*/ 3298197 w 3693484"/>
                <a:gd name="connsiteY7-4770" fmla="*/ 1178135 h 6845510"/>
                <a:gd name="connsiteX8-4771" fmla="*/ 2607634 w 3693484"/>
                <a:gd name="connsiteY8-4772" fmla="*/ 1878222 h 6845510"/>
                <a:gd name="connsiteX9-4773" fmla="*/ 2531434 w 3693484"/>
                <a:gd name="connsiteY9-4774" fmla="*/ 1821072 h 6845510"/>
                <a:gd name="connsiteX10-4775" fmla="*/ 2874334 w 3693484"/>
                <a:gd name="connsiteY10-4776" fmla="*/ 563772 h 6845510"/>
                <a:gd name="connsiteX11-4777" fmla="*/ 2598109 w 3693484"/>
                <a:gd name="connsiteY11-4778" fmla="*/ 397084 h 6845510"/>
                <a:gd name="connsiteX12-4779" fmla="*/ 2207584 w 3693484"/>
                <a:gd name="connsiteY12-4780" fmla="*/ 1659147 h 6845510"/>
                <a:gd name="connsiteX13-4781" fmla="*/ 2131384 w 3693484"/>
                <a:gd name="connsiteY13-4782" fmla="*/ 1597235 h 6845510"/>
                <a:gd name="connsiteX14-4783" fmla="*/ 2193297 w 3693484"/>
                <a:gd name="connsiteY14-4784" fmla="*/ 154197 h 6845510"/>
                <a:gd name="connsiteX15-4785" fmla="*/ 1878971 w 3693484"/>
                <a:gd name="connsiteY15-4786" fmla="*/ 163723 h 6845510"/>
                <a:gd name="connsiteX16-4787" fmla="*/ 1798009 w 3693484"/>
                <a:gd name="connsiteY16-4788" fmla="*/ 1554373 h 6845510"/>
                <a:gd name="connsiteX17-4789" fmla="*/ 1674184 w 3693484"/>
                <a:gd name="connsiteY17-4790" fmla="*/ 1559134 h 6845510"/>
                <a:gd name="connsiteX18-4791" fmla="*/ 1593221 w 3693484"/>
                <a:gd name="connsiteY18-4792" fmla="*/ 378035 h 6845510"/>
                <a:gd name="connsiteX19-4793" fmla="*/ 1307472 w 3693484"/>
                <a:gd name="connsiteY19-4794" fmla="*/ 368510 h 6845510"/>
                <a:gd name="connsiteX20-4795" fmla="*/ 1312234 w 3693484"/>
                <a:gd name="connsiteY20-4796" fmla="*/ 1635335 h 6845510"/>
                <a:gd name="connsiteX21-4797" fmla="*/ 1259846 w 3693484"/>
                <a:gd name="connsiteY21-4798" fmla="*/ 2025860 h 6845510"/>
                <a:gd name="connsiteX22-4799" fmla="*/ 902659 w 3693484"/>
                <a:gd name="connsiteY22-4800" fmla="*/ 2302085 h 6845510"/>
                <a:gd name="connsiteX23-4801" fmla="*/ 207334 w 3693484"/>
                <a:gd name="connsiteY23-4802" fmla="*/ 1787735 h 6845510"/>
                <a:gd name="connsiteX24-4803" fmla="*/ 173996 w 3693484"/>
                <a:gd name="connsiteY24-4804" fmla="*/ 2092535 h 6845510"/>
                <a:gd name="connsiteX25-4805" fmla="*/ 731209 w 3693484"/>
                <a:gd name="connsiteY25-4806" fmla="*/ 2797385 h 6845510"/>
                <a:gd name="connsiteX26-4807" fmla="*/ 1359859 w 3693484"/>
                <a:gd name="connsiteY26-4808" fmla="*/ 3530810 h 6845510"/>
                <a:gd name="connsiteX27-4809" fmla="*/ 1578934 w 3693484"/>
                <a:gd name="connsiteY27-4810" fmla="*/ 4064210 h 6845510"/>
                <a:gd name="connsiteX28" fmla="*/ 1969459 w 3693484"/>
                <a:gd name="connsiteY28" fmla="*/ 6845510 h 6845510"/>
                <a:gd name="connsiteX0-4811" fmla="*/ 1969459 w 3693484"/>
                <a:gd name="connsiteY0-4812" fmla="*/ 6845510 h 6845510"/>
                <a:gd name="connsiteX1-4813" fmla="*/ 3693484 w 3693484"/>
                <a:gd name="connsiteY1-4814" fmla="*/ 6835985 h 6845510"/>
                <a:gd name="connsiteX2-4815" fmla="*/ 2636209 w 3693484"/>
                <a:gd name="connsiteY2-4816" fmla="*/ 3873710 h 6845510"/>
                <a:gd name="connsiteX3-4817" fmla="*/ 2512384 w 3693484"/>
                <a:gd name="connsiteY3-4818" fmla="*/ 3321260 h 6845510"/>
                <a:gd name="connsiteX4-4819" fmla="*/ 2750508 w 3693484"/>
                <a:gd name="connsiteY4-4820" fmla="*/ 2764048 h 6845510"/>
                <a:gd name="connsiteX5-4821" fmla="*/ 2902909 w 3693484"/>
                <a:gd name="connsiteY5-4822" fmla="*/ 2092536 h 6845510"/>
                <a:gd name="connsiteX6-4823" fmla="*/ 3512509 w 3693484"/>
                <a:gd name="connsiteY6-4824" fmla="*/ 1301960 h 6845510"/>
                <a:gd name="connsiteX7-4825" fmla="*/ 3298197 w 3693484"/>
                <a:gd name="connsiteY7-4826" fmla="*/ 1178135 h 6845510"/>
                <a:gd name="connsiteX8-4827" fmla="*/ 2607634 w 3693484"/>
                <a:gd name="connsiteY8-4828" fmla="*/ 1878222 h 6845510"/>
                <a:gd name="connsiteX9-4829" fmla="*/ 2531434 w 3693484"/>
                <a:gd name="connsiteY9-4830" fmla="*/ 1821072 h 6845510"/>
                <a:gd name="connsiteX10-4831" fmla="*/ 2874334 w 3693484"/>
                <a:gd name="connsiteY10-4832" fmla="*/ 563772 h 6845510"/>
                <a:gd name="connsiteX11-4833" fmla="*/ 2598109 w 3693484"/>
                <a:gd name="connsiteY11-4834" fmla="*/ 397084 h 6845510"/>
                <a:gd name="connsiteX12-4835" fmla="*/ 2207584 w 3693484"/>
                <a:gd name="connsiteY12-4836" fmla="*/ 1659147 h 6845510"/>
                <a:gd name="connsiteX13-4837" fmla="*/ 2131384 w 3693484"/>
                <a:gd name="connsiteY13-4838" fmla="*/ 1597235 h 6845510"/>
                <a:gd name="connsiteX14-4839" fmla="*/ 2193297 w 3693484"/>
                <a:gd name="connsiteY14-4840" fmla="*/ 154197 h 6845510"/>
                <a:gd name="connsiteX15-4841" fmla="*/ 1878971 w 3693484"/>
                <a:gd name="connsiteY15-4842" fmla="*/ 163723 h 6845510"/>
                <a:gd name="connsiteX16-4843" fmla="*/ 1798009 w 3693484"/>
                <a:gd name="connsiteY16-4844" fmla="*/ 1554373 h 6845510"/>
                <a:gd name="connsiteX17-4845" fmla="*/ 1674184 w 3693484"/>
                <a:gd name="connsiteY17-4846" fmla="*/ 1559134 h 6845510"/>
                <a:gd name="connsiteX18-4847" fmla="*/ 1593221 w 3693484"/>
                <a:gd name="connsiteY18-4848" fmla="*/ 378035 h 6845510"/>
                <a:gd name="connsiteX19-4849" fmla="*/ 1307472 w 3693484"/>
                <a:gd name="connsiteY19-4850" fmla="*/ 368510 h 6845510"/>
                <a:gd name="connsiteX20-4851" fmla="*/ 1312234 w 3693484"/>
                <a:gd name="connsiteY20-4852" fmla="*/ 1635335 h 6845510"/>
                <a:gd name="connsiteX21-4853" fmla="*/ 1259846 w 3693484"/>
                <a:gd name="connsiteY21-4854" fmla="*/ 2025860 h 6845510"/>
                <a:gd name="connsiteX22-4855" fmla="*/ 902659 w 3693484"/>
                <a:gd name="connsiteY22-4856" fmla="*/ 2302085 h 6845510"/>
                <a:gd name="connsiteX23-4857" fmla="*/ 207334 w 3693484"/>
                <a:gd name="connsiteY23-4858" fmla="*/ 1787735 h 6845510"/>
                <a:gd name="connsiteX24-4859" fmla="*/ 173996 w 3693484"/>
                <a:gd name="connsiteY24-4860" fmla="*/ 2092535 h 6845510"/>
                <a:gd name="connsiteX25-4861" fmla="*/ 731209 w 3693484"/>
                <a:gd name="connsiteY25-4862" fmla="*/ 2797385 h 6845510"/>
                <a:gd name="connsiteX26-4863" fmla="*/ 1359859 w 3693484"/>
                <a:gd name="connsiteY26-4864" fmla="*/ 3530810 h 6845510"/>
                <a:gd name="connsiteX27-4865" fmla="*/ 1578934 w 3693484"/>
                <a:gd name="connsiteY27-4866" fmla="*/ 4064210 h 6845510"/>
                <a:gd name="connsiteX28-4867" fmla="*/ 1969459 w 3693484"/>
                <a:gd name="connsiteY28-4868" fmla="*/ 6845510 h 6845510"/>
                <a:gd name="connsiteX0-4869" fmla="*/ 1969459 w 3693484"/>
                <a:gd name="connsiteY0-4870" fmla="*/ 6845510 h 6845510"/>
                <a:gd name="connsiteX1-4871" fmla="*/ 3693484 w 3693484"/>
                <a:gd name="connsiteY1-4872" fmla="*/ 6835985 h 6845510"/>
                <a:gd name="connsiteX2-4873" fmla="*/ 2636209 w 3693484"/>
                <a:gd name="connsiteY2-4874" fmla="*/ 3873710 h 6845510"/>
                <a:gd name="connsiteX3-4875" fmla="*/ 2512384 w 3693484"/>
                <a:gd name="connsiteY3-4876" fmla="*/ 3321260 h 6845510"/>
                <a:gd name="connsiteX4-4877" fmla="*/ 2750508 w 3693484"/>
                <a:gd name="connsiteY4-4878" fmla="*/ 2764048 h 6845510"/>
                <a:gd name="connsiteX5-4879" fmla="*/ 2902909 w 3693484"/>
                <a:gd name="connsiteY5-4880" fmla="*/ 2092536 h 6845510"/>
                <a:gd name="connsiteX6-4881" fmla="*/ 3512509 w 3693484"/>
                <a:gd name="connsiteY6-4882" fmla="*/ 1301960 h 6845510"/>
                <a:gd name="connsiteX7-4883" fmla="*/ 3298197 w 3693484"/>
                <a:gd name="connsiteY7-4884" fmla="*/ 1178135 h 6845510"/>
                <a:gd name="connsiteX8-4885" fmla="*/ 2607634 w 3693484"/>
                <a:gd name="connsiteY8-4886" fmla="*/ 1878222 h 6845510"/>
                <a:gd name="connsiteX9-4887" fmla="*/ 2531434 w 3693484"/>
                <a:gd name="connsiteY9-4888" fmla="*/ 1821072 h 6845510"/>
                <a:gd name="connsiteX10-4889" fmla="*/ 2874334 w 3693484"/>
                <a:gd name="connsiteY10-4890" fmla="*/ 563772 h 6845510"/>
                <a:gd name="connsiteX11-4891" fmla="*/ 2598109 w 3693484"/>
                <a:gd name="connsiteY11-4892" fmla="*/ 397084 h 6845510"/>
                <a:gd name="connsiteX12-4893" fmla="*/ 2207584 w 3693484"/>
                <a:gd name="connsiteY12-4894" fmla="*/ 1659147 h 6845510"/>
                <a:gd name="connsiteX13-4895" fmla="*/ 2131384 w 3693484"/>
                <a:gd name="connsiteY13-4896" fmla="*/ 1597235 h 6845510"/>
                <a:gd name="connsiteX14-4897" fmla="*/ 2193297 w 3693484"/>
                <a:gd name="connsiteY14-4898" fmla="*/ 154197 h 6845510"/>
                <a:gd name="connsiteX15-4899" fmla="*/ 1878971 w 3693484"/>
                <a:gd name="connsiteY15-4900" fmla="*/ 163723 h 6845510"/>
                <a:gd name="connsiteX16-4901" fmla="*/ 1798009 w 3693484"/>
                <a:gd name="connsiteY16-4902" fmla="*/ 1554373 h 6845510"/>
                <a:gd name="connsiteX17-4903" fmla="*/ 1674184 w 3693484"/>
                <a:gd name="connsiteY17-4904" fmla="*/ 1559134 h 6845510"/>
                <a:gd name="connsiteX18-4905" fmla="*/ 1593221 w 3693484"/>
                <a:gd name="connsiteY18-4906" fmla="*/ 378035 h 6845510"/>
                <a:gd name="connsiteX19-4907" fmla="*/ 1307472 w 3693484"/>
                <a:gd name="connsiteY19-4908" fmla="*/ 368510 h 6845510"/>
                <a:gd name="connsiteX20-4909" fmla="*/ 1312234 w 3693484"/>
                <a:gd name="connsiteY20-4910" fmla="*/ 1635335 h 6845510"/>
                <a:gd name="connsiteX21-4911" fmla="*/ 1259846 w 3693484"/>
                <a:gd name="connsiteY21-4912" fmla="*/ 2025860 h 6845510"/>
                <a:gd name="connsiteX22-4913" fmla="*/ 902659 w 3693484"/>
                <a:gd name="connsiteY22-4914" fmla="*/ 2302085 h 6845510"/>
                <a:gd name="connsiteX23-4915" fmla="*/ 207334 w 3693484"/>
                <a:gd name="connsiteY23-4916" fmla="*/ 1787735 h 6845510"/>
                <a:gd name="connsiteX24-4917" fmla="*/ 173996 w 3693484"/>
                <a:gd name="connsiteY24-4918" fmla="*/ 2092535 h 6845510"/>
                <a:gd name="connsiteX25-4919" fmla="*/ 731209 w 3693484"/>
                <a:gd name="connsiteY25-4920" fmla="*/ 2797385 h 6845510"/>
                <a:gd name="connsiteX26-4921" fmla="*/ 1359859 w 3693484"/>
                <a:gd name="connsiteY26-4922" fmla="*/ 3530810 h 6845510"/>
                <a:gd name="connsiteX27-4923" fmla="*/ 1578934 w 3693484"/>
                <a:gd name="connsiteY27-4924" fmla="*/ 4064210 h 6845510"/>
                <a:gd name="connsiteX28-4925" fmla="*/ 1969459 w 3693484"/>
                <a:gd name="connsiteY28-4926" fmla="*/ 6845510 h 6845510"/>
                <a:gd name="connsiteX0-4927" fmla="*/ 1969459 w 3693484"/>
                <a:gd name="connsiteY0-4928" fmla="*/ 6845510 h 6845510"/>
                <a:gd name="connsiteX1-4929" fmla="*/ 3693484 w 3693484"/>
                <a:gd name="connsiteY1-4930" fmla="*/ 6835985 h 6845510"/>
                <a:gd name="connsiteX2-4931" fmla="*/ 2636209 w 3693484"/>
                <a:gd name="connsiteY2-4932" fmla="*/ 3873710 h 6845510"/>
                <a:gd name="connsiteX3-4933" fmla="*/ 2555247 w 3693484"/>
                <a:gd name="connsiteY3-4934" fmla="*/ 3373648 h 6845510"/>
                <a:gd name="connsiteX4-4935" fmla="*/ 2750508 w 3693484"/>
                <a:gd name="connsiteY4-4936" fmla="*/ 2764048 h 6845510"/>
                <a:gd name="connsiteX5-4937" fmla="*/ 2902909 w 3693484"/>
                <a:gd name="connsiteY5-4938" fmla="*/ 2092536 h 6845510"/>
                <a:gd name="connsiteX6-4939" fmla="*/ 3512509 w 3693484"/>
                <a:gd name="connsiteY6-4940" fmla="*/ 1301960 h 6845510"/>
                <a:gd name="connsiteX7-4941" fmla="*/ 3298197 w 3693484"/>
                <a:gd name="connsiteY7-4942" fmla="*/ 1178135 h 6845510"/>
                <a:gd name="connsiteX8-4943" fmla="*/ 2607634 w 3693484"/>
                <a:gd name="connsiteY8-4944" fmla="*/ 1878222 h 6845510"/>
                <a:gd name="connsiteX9-4945" fmla="*/ 2531434 w 3693484"/>
                <a:gd name="connsiteY9-4946" fmla="*/ 1821072 h 6845510"/>
                <a:gd name="connsiteX10-4947" fmla="*/ 2874334 w 3693484"/>
                <a:gd name="connsiteY10-4948" fmla="*/ 563772 h 6845510"/>
                <a:gd name="connsiteX11-4949" fmla="*/ 2598109 w 3693484"/>
                <a:gd name="connsiteY11-4950" fmla="*/ 397084 h 6845510"/>
                <a:gd name="connsiteX12-4951" fmla="*/ 2207584 w 3693484"/>
                <a:gd name="connsiteY12-4952" fmla="*/ 1659147 h 6845510"/>
                <a:gd name="connsiteX13-4953" fmla="*/ 2131384 w 3693484"/>
                <a:gd name="connsiteY13-4954" fmla="*/ 1597235 h 6845510"/>
                <a:gd name="connsiteX14-4955" fmla="*/ 2193297 w 3693484"/>
                <a:gd name="connsiteY14-4956" fmla="*/ 154197 h 6845510"/>
                <a:gd name="connsiteX15-4957" fmla="*/ 1878971 w 3693484"/>
                <a:gd name="connsiteY15-4958" fmla="*/ 163723 h 6845510"/>
                <a:gd name="connsiteX16-4959" fmla="*/ 1798009 w 3693484"/>
                <a:gd name="connsiteY16-4960" fmla="*/ 1554373 h 6845510"/>
                <a:gd name="connsiteX17-4961" fmla="*/ 1674184 w 3693484"/>
                <a:gd name="connsiteY17-4962" fmla="*/ 1559134 h 6845510"/>
                <a:gd name="connsiteX18-4963" fmla="*/ 1593221 w 3693484"/>
                <a:gd name="connsiteY18-4964" fmla="*/ 378035 h 6845510"/>
                <a:gd name="connsiteX19-4965" fmla="*/ 1307472 w 3693484"/>
                <a:gd name="connsiteY19-4966" fmla="*/ 368510 h 6845510"/>
                <a:gd name="connsiteX20-4967" fmla="*/ 1312234 w 3693484"/>
                <a:gd name="connsiteY20-4968" fmla="*/ 1635335 h 6845510"/>
                <a:gd name="connsiteX21-4969" fmla="*/ 1259846 w 3693484"/>
                <a:gd name="connsiteY21-4970" fmla="*/ 2025860 h 6845510"/>
                <a:gd name="connsiteX22-4971" fmla="*/ 902659 w 3693484"/>
                <a:gd name="connsiteY22-4972" fmla="*/ 2302085 h 6845510"/>
                <a:gd name="connsiteX23-4973" fmla="*/ 207334 w 3693484"/>
                <a:gd name="connsiteY23-4974" fmla="*/ 1787735 h 6845510"/>
                <a:gd name="connsiteX24-4975" fmla="*/ 173996 w 3693484"/>
                <a:gd name="connsiteY24-4976" fmla="*/ 2092535 h 6845510"/>
                <a:gd name="connsiteX25-4977" fmla="*/ 731209 w 3693484"/>
                <a:gd name="connsiteY25-4978" fmla="*/ 2797385 h 6845510"/>
                <a:gd name="connsiteX26-4979" fmla="*/ 1359859 w 3693484"/>
                <a:gd name="connsiteY26-4980" fmla="*/ 3530810 h 6845510"/>
                <a:gd name="connsiteX27-4981" fmla="*/ 1578934 w 3693484"/>
                <a:gd name="connsiteY27-4982" fmla="*/ 4064210 h 6845510"/>
                <a:gd name="connsiteX28-4983" fmla="*/ 1969459 w 3693484"/>
                <a:gd name="connsiteY28-4984" fmla="*/ 6845510 h 6845510"/>
                <a:gd name="connsiteX0-4985" fmla="*/ 1969459 w 3693484"/>
                <a:gd name="connsiteY0-4986" fmla="*/ 6845510 h 6845510"/>
                <a:gd name="connsiteX1-4987" fmla="*/ 3693484 w 3693484"/>
                <a:gd name="connsiteY1-4988" fmla="*/ 6835985 h 6845510"/>
                <a:gd name="connsiteX2-4989" fmla="*/ 2636209 w 3693484"/>
                <a:gd name="connsiteY2-4990" fmla="*/ 3873710 h 6845510"/>
                <a:gd name="connsiteX3-4991" fmla="*/ 2555247 w 3693484"/>
                <a:gd name="connsiteY3-4992" fmla="*/ 3373648 h 6845510"/>
                <a:gd name="connsiteX4-4993" fmla="*/ 2750508 w 3693484"/>
                <a:gd name="connsiteY4-4994" fmla="*/ 2764048 h 6845510"/>
                <a:gd name="connsiteX5-4995" fmla="*/ 2902909 w 3693484"/>
                <a:gd name="connsiteY5-4996" fmla="*/ 2092536 h 6845510"/>
                <a:gd name="connsiteX6-4997" fmla="*/ 3512509 w 3693484"/>
                <a:gd name="connsiteY6-4998" fmla="*/ 1301960 h 6845510"/>
                <a:gd name="connsiteX7-4999" fmla="*/ 3298197 w 3693484"/>
                <a:gd name="connsiteY7-5000" fmla="*/ 1178135 h 6845510"/>
                <a:gd name="connsiteX8-5001" fmla="*/ 2607634 w 3693484"/>
                <a:gd name="connsiteY8-5002" fmla="*/ 1878222 h 6845510"/>
                <a:gd name="connsiteX9-5003" fmla="*/ 2531434 w 3693484"/>
                <a:gd name="connsiteY9-5004" fmla="*/ 1821072 h 6845510"/>
                <a:gd name="connsiteX10-5005" fmla="*/ 2874334 w 3693484"/>
                <a:gd name="connsiteY10-5006" fmla="*/ 563772 h 6845510"/>
                <a:gd name="connsiteX11-5007" fmla="*/ 2598109 w 3693484"/>
                <a:gd name="connsiteY11-5008" fmla="*/ 397084 h 6845510"/>
                <a:gd name="connsiteX12-5009" fmla="*/ 2207584 w 3693484"/>
                <a:gd name="connsiteY12-5010" fmla="*/ 1659147 h 6845510"/>
                <a:gd name="connsiteX13-5011" fmla="*/ 2131384 w 3693484"/>
                <a:gd name="connsiteY13-5012" fmla="*/ 1597235 h 6845510"/>
                <a:gd name="connsiteX14-5013" fmla="*/ 2193297 w 3693484"/>
                <a:gd name="connsiteY14-5014" fmla="*/ 154197 h 6845510"/>
                <a:gd name="connsiteX15-5015" fmla="*/ 1878971 w 3693484"/>
                <a:gd name="connsiteY15-5016" fmla="*/ 163723 h 6845510"/>
                <a:gd name="connsiteX16-5017" fmla="*/ 1798009 w 3693484"/>
                <a:gd name="connsiteY16-5018" fmla="*/ 1554373 h 6845510"/>
                <a:gd name="connsiteX17-5019" fmla="*/ 1674184 w 3693484"/>
                <a:gd name="connsiteY17-5020" fmla="*/ 1559134 h 6845510"/>
                <a:gd name="connsiteX18-5021" fmla="*/ 1593221 w 3693484"/>
                <a:gd name="connsiteY18-5022" fmla="*/ 378035 h 6845510"/>
                <a:gd name="connsiteX19-5023" fmla="*/ 1307472 w 3693484"/>
                <a:gd name="connsiteY19-5024" fmla="*/ 368510 h 6845510"/>
                <a:gd name="connsiteX20-5025" fmla="*/ 1312234 w 3693484"/>
                <a:gd name="connsiteY20-5026" fmla="*/ 1635335 h 6845510"/>
                <a:gd name="connsiteX21-5027" fmla="*/ 1259846 w 3693484"/>
                <a:gd name="connsiteY21-5028" fmla="*/ 2025860 h 6845510"/>
                <a:gd name="connsiteX22-5029" fmla="*/ 902659 w 3693484"/>
                <a:gd name="connsiteY22-5030" fmla="*/ 2302085 h 6845510"/>
                <a:gd name="connsiteX23-5031" fmla="*/ 207334 w 3693484"/>
                <a:gd name="connsiteY23-5032" fmla="*/ 1787735 h 6845510"/>
                <a:gd name="connsiteX24-5033" fmla="*/ 173996 w 3693484"/>
                <a:gd name="connsiteY24-5034" fmla="*/ 2092535 h 6845510"/>
                <a:gd name="connsiteX25-5035" fmla="*/ 731209 w 3693484"/>
                <a:gd name="connsiteY25-5036" fmla="*/ 2797385 h 6845510"/>
                <a:gd name="connsiteX26-5037" fmla="*/ 1359859 w 3693484"/>
                <a:gd name="connsiteY26-5038" fmla="*/ 3530810 h 6845510"/>
                <a:gd name="connsiteX27-5039" fmla="*/ 1578934 w 3693484"/>
                <a:gd name="connsiteY27-5040" fmla="*/ 4064210 h 6845510"/>
                <a:gd name="connsiteX28-5041" fmla="*/ 1969459 w 3693484"/>
                <a:gd name="connsiteY28-5042" fmla="*/ 6845510 h 6845510"/>
                <a:gd name="connsiteX0-5043" fmla="*/ 1969459 w 3693484"/>
                <a:gd name="connsiteY0-5044" fmla="*/ 6845510 h 6845510"/>
                <a:gd name="connsiteX1-5045" fmla="*/ 3693484 w 3693484"/>
                <a:gd name="connsiteY1-5046" fmla="*/ 6835985 h 6845510"/>
                <a:gd name="connsiteX2-5047" fmla="*/ 2636209 w 3693484"/>
                <a:gd name="connsiteY2-5048" fmla="*/ 3873710 h 6845510"/>
                <a:gd name="connsiteX3-5049" fmla="*/ 2555247 w 3693484"/>
                <a:gd name="connsiteY3-5050" fmla="*/ 3373648 h 6845510"/>
                <a:gd name="connsiteX4-5051" fmla="*/ 2750508 w 3693484"/>
                <a:gd name="connsiteY4-5052" fmla="*/ 2764048 h 6845510"/>
                <a:gd name="connsiteX5-5053" fmla="*/ 2864809 w 3693484"/>
                <a:gd name="connsiteY5-5054" fmla="*/ 2192548 h 6845510"/>
                <a:gd name="connsiteX6-5055" fmla="*/ 3512509 w 3693484"/>
                <a:gd name="connsiteY6-5056" fmla="*/ 1301960 h 6845510"/>
                <a:gd name="connsiteX7-5057" fmla="*/ 3298197 w 3693484"/>
                <a:gd name="connsiteY7-5058" fmla="*/ 1178135 h 6845510"/>
                <a:gd name="connsiteX8-5059" fmla="*/ 2607634 w 3693484"/>
                <a:gd name="connsiteY8-5060" fmla="*/ 1878222 h 6845510"/>
                <a:gd name="connsiteX9-5061" fmla="*/ 2531434 w 3693484"/>
                <a:gd name="connsiteY9-5062" fmla="*/ 1821072 h 6845510"/>
                <a:gd name="connsiteX10-5063" fmla="*/ 2874334 w 3693484"/>
                <a:gd name="connsiteY10-5064" fmla="*/ 563772 h 6845510"/>
                <a:gd name="connsiteX11-5065" fmla="*/ 2598109 w 3693484"/>
                <a:gd name="connsiteY11-5066" fmla="*/ 397084 h 6845510"/>
                <a:gd name="connsiteX12-5067" fmla="*/ 2207584 w 3693484"/>
                <a:gd name="connsiteY12-5068" fmla="*/ 1659147 h 6845510"/>
                <a:gd name="connsiteX13-5069" fmla="*/ 2131384 w 3693484"/>
                <a:gd name="connsiteY13-5070" fmla="*/ 1597235 h 6845510"/>
                <a:gd name="connsiteX14-5071" fmla="*/ 2193297 w 3693484"/>
                <a:gd name="connsiteY14-5072" fmla="*/ 154197 h 6845510"/>
                <a:gd name="connsiteX15-5073" fmla="*/ 1878971 w 3693484"/>
                <a:gd name="connsiteY15-5074" fmla="*/ 163723 h 6845510"/>
                <a:gd name="connsiteX16-5075" fmla="*/ 1798009 w 3693484"/>
                <a:gd name="connsiteY16-5076" fmla="*/ 1554373 h 6845510"/>
                <a:gd name="connsiteX17-5077" fmla="*/ 1674184 w 3693484"/>
                <a:gd name="connsiteY17-5078" fmla="*/ 1559134 h 6845510"/>
                <a:gd name="connsiteX18-5079" fmla="*/ 1593221 w 3693484"/>
                <a:gd name="connsiteY18-5080" fmla="*/ 378035 h 6845510"/>
                <a:gd name="connsiteX19-5081" fmla="*/ 1307472 w 3693484"/>
                <a:gd name="connsiteY19-5082" fmla="*/ 368510 h 6845510"/>
                <a:gd name="connsiteX20-5083" fmla="*/ 1312234 w 3693484"/>
                <a:gd name="connsiteY20-5084" fmla="*/ 1635335 h 6845510"/>
                <a:gd name="connsiteX21-5085" fmla="*/ 1259846 w 3693484"/>
                <a:gd name="connsiteY21-5086" fmla="*/ 2025860 h 6845510"/>
                <a:gd name="connsiteX22-5087" fmla="*/ 902659 w 3693484"/>
                <a:gd name="connsiteY22-5088" fmla="*/ 2302085 h 6845510"/>
                <a:gd name="connsiteX23-5089" fmla="*/ 207334 w 3693484"/>
                <a:gd name="connsiteY23-5090" fmla="*/ 1787735 h 6845510"/>
                <a:gd name="connsiteX24-5091" fmla="*/ 173996 w 3693484"/>
                <a:gd name="connsiteY24-5092" fmla="*/ 2092535 h 6845510"/>
                <a:gd name="connsiteX25-5093" fmla="*/ 731209 w 3693484"/>
                <a:gd name="connsiteY25-5094" fmla="*/ 2797385 h 6845510"/>
                <a:gd name="connsiteX26-5095" fmla="*/ 1359859 w 3693484"/>
                <a:gd name="connsiteY26-5096" fmla="*/ 3530810 h 6845510"/>
                <a:gd name="connsiteX27-5097" fmla="*/ 1578934 w 3693484"/>
                <a:gd name="connsiteY27-5098" fmla="*/ 4064210 h 6845510"/>
                <a:gd name="connsiteX28-5099" fmla="*/ 1969459 w 3693484"/>
                <a:gd name="connsiteY28-5100" fmla="*/ 6845510 h 6845510"/>
                <a:gd name="connsiteX0-5101" fmla="*/ 1969459 w 3693484"/>
                <a:gd name="connsiteY0-5102" fmla="*/ 6845510 h 6845510"/>
                <a:gd name="connsiteX1-5103" fmla="*/ 3693484 w 3693484"/>
                <a:gd name="connsiteY1-5104" fmla="*/ 6835985 h 6845510"/>
                <a:gd name="connsiteX2-5105" fmla="*/ 2636209 w 3693484"/>
                <a:gd name="connsiteY2-5106" fmla="*/ 3873710 h 6845510"/>
                <a:gd name="connsiteX3-5107" fmla="*/ 2555247 w 3693484"/>
                <a:gd name="connsiteY3-5108" fmla="*/ 3373648 h 6845510"/>
                <a:gd name="connsiteX4-5109" fmla="*/ 2750508 w 3693484"/>
                <a:gd name="connsiteY4-5110" fmla="*/ 2764048 h 6845510"/>
                <a:gd name="connsiteX5-5111" fmla="*/ 2864809 w 3693484"/>
                <a:gd name="connsiteY5-5112" fmla="*/ 2192548 h 6845510"/>
                <a:gd name="connsiteX6-5113" fmla="*/ 3512509 w 3693484"/>
                <a:gd name="connsiteY6-5114" fmla="*/ 1301960 h 6845510"/>
                <a:gd name="connsiteX7-5115" fmla="*/ 3298197 w 3693484"/>
                <a:gd name="connsiteY7-5116" fmla="*/ 1178135 h 6845510"/>
                <a:gd name="connsiteX8-5117" fmla="*/ 2607634 w 3693484"/>
                <a:gd name="connsiteY8-5118" fmla="*/ 1878222 h 6845510"/>
                <a:gd name="connsiteX9-5119" fmla="*/ 2531434 w 3693484"/>
                <a:gd name="connsiteY9-5120" fmla="*/ 1821072 h 6845510"/>
                <a:gd name="connsiteX10-5121" fmla="*/ 2874334 w 3693484"/>
                <a:gd name="connsiteY10-5122" fmla="*/ 563772 h 6845510"/>
                <a:gd name="connsiteX11-5123" fmla="*/ 2598109 w 3693484"/>
                <a:gd name="connsiteY11-5124" fmla="*/ 397084 h 6845510"/>
                <a:gd name="connsiteX12-5125" fmla="*/ 2207584 w 3693484"/>
                <a:gd name="connsiteY12-5126" fmla="*/ 1659147 h 6845510"/>
                <a:gd name="connsiteX13-5127" fmla="*/ 2131384 w 3693484"/>
                <a:gd name="connsiteY13-5128" fmla="*/ 1597235 h 6845510"/>
                <a:gd name="connsiteX14-5129" fmla="*/ 2193297 w 3693484"/>
                <a:gd name="connsiteY14-5130" fmla="*/ 154197 h 6845510"/>
                <a:gd name="connsiteX15-5131" fmla="*/ 1878971 w 3693484"/>
                <a:gd name="connsiteY15-5132" fmla="*/ 163723 h 6845510"/>
                <a:gd name="connsiteX16-5133" fmla="*/ 1798009 w 3693484"/>
                <a:gd name="connsiteY16-5134" fmla="*/ 1554373 h 6845510"/>
                <a:gd name="connsiteX17-5135" fmla="*/ 1674184 w 3693484"/>
                <a:gd name="connsiteY17-5136" fmla="*/ 1559134 h 6845510"/>
                <a:gd name="connsiteX18-5137" fmla="*/ 1593221 w 3693484"/>
                <a:gd name="connsiteY18-5138" fmla="*/ 378035 h 6845510"/>
                <a:gd name="connsiteX19-5139" fmla="*/ 1307472 w 3693484"/>
                <a:gd name="connsiteY19-5140" fmla="*/ 368510 h 6845510"/>
                <a:gd name="connsiteX20-5141" fmla="*/ 1312234 w 3693484"/>
                <a:gd name="connsiteY20-5142" fmla="*/ 1635335 h 6845510"/>
                <a:gd name="connsiteX21-5143" fmla="*/ 1259846 w 3693484"/>
                <a:gd name="connsiteY21-5144" fmla="*/ 2025860 h 6845510"/>
                <a:gd name="connsiteX22-5145" fmla="*/ 902659 w 3693484"/>
                <a:gd name="connsiteY22-5146" fmla="*/ 2302085 h 6845510"/>
                <a:gd name="connsiteX23-5147" fmla="*/ 207334 w 3693484"/>
                <a:gd name="connsiteY23-5148" fmla="*/ 1787735 h 6845510"/>
                <a:gd name="connsiteX24-5149" fmla="*/ 173996 w 3693484"/>
                <a:gd name="connsiteY24-5150" fmla="*/ 2092535 h 6845510"/>
                <a:gd name="connsiteX25-5151" fmla="*/ 731209 w 3693484"/>
                <a:gd name="connsiteY25-5152" fmla="*/ 2797385 h 6845510"/>
                <a:gd name="connsiteX26-5153" fmla="*/ 1359859 w 3693484"/>
                <a:gd name="connsiteY26-5154" fmla="*/ 3530810 h 6845510"/>
                <a:gd name="connsiteX27-5155" fmla="*/ 1578934 w 3693484"/>
                <a:gd name="connsiteY27-5156" fmla="*/ 4064210 h 6845510"/>
                <a:gd name="connsiteX28-5157" fmla="*/ 1969459 w 3693484"/>
                <a:gd name="connsiteY28-5158" fmla="*/ 6845510 h 6845510"/>
                <a:gd name="connsiteX0-5159" fmla="*/ 1969459 w 3693484"/>
                <a:gd name="connsiteY0-5160" fmla="*/ 6845510 h 6845510"/>
                <a:gd name="connsiteX1-5161" fmla="*/ 3693484 w 3693484"/>
                <a:gd name="connsiteY1-5162" fmla="*/ 6835985 h 6845510"/>
                <a:gd name="connsiteX2-5163" fmla="*/ 2636209 w 3693484"/>
                <a:gd name="connsiteY2-5164" fmla="*/ 3873710 h 6845510"/>
                <a:gd name="connsiteX3-5165" fmla="*/ 2555247 w 3693484"/>
                <a:gd name="connsiteY3-5166" fmla="*/ 3373648 h 6845510"/>
                <a:gd name="connsiteX4-5167" fmla="*/ 2750508 w 3693484"/>
                <a:gd name="connsiteY4-5168" fmla="*/ 2764048 h 6845510"/>
                <a:gd name="connsiteX5-5169" fmla="*/ 2864809 w 3693484"/>
                <a:gd name="connsiteY5-5170" fmla="*/ 2192548 h 6845510"/>
                <a:gd name="connsiteX6-5171" fmla="*/ 3512509 w 3693484"/>
                <a:gd name="connsiteY6-5172" fmla="*/ 1301960 h 6845510"/>
                <a:gd name="connsiteX7-5173" fmla="*/ 3298197 w 3693484"/>
                <a:gd name="connsiteY7-5174" fmla="*/ 1178135 h 6845510"/>
                <a:gd name="connsiteX8-5175" fmla="*/ 2607634 w 3693484"/>
                <a:gd name="connsiteY8-5176" fmla="*/ 1878222 h 6845510"/>
                <a:gd name="connsiteX9-5177" fmla="*/ 2531434 w 3693484"/>
                <a:gd name="connsiteY9-5178" fmla="*/ 1821072 h 6845510"/>
                <a:gd name="connsiteX10-5179" fmla="*/ 2874334 w 3693484"/>
                <a:gd name="connsiteY10-5180" fmla="*/ 563772 h 6845510"/>
                <a:gd name="connsiteX11-5181" fmla="*/ 2598109 w 3693484"/>
                <a:gd name="connsiteY11-5182" fmla="*/ 397084 h 6845510"/>
                <a:gd name="connsiteX12-5183" fmla="*/ 2207584 w 3693484"/>
                <a:gd name="connsiteY12-5184" fmla="*/ 1659147 h 6845510"/>
                <a:gd name="connsiteX13-5185" fmla="*/ 2131384 w 3693484"/>
                <a:gd name="connsiteY13-5186" fmla="*/ 1597235 h 6845510"/>
                <a:gd name="connsiteX14-5187" fmla="*/ 2193297 w 3693484"/>
                <a:gd name="connsiteY14-5188" fmla="*/ 154197 h 6845510"/>
                <a:gd name="connsiteX15-5189" fmla="*/ 1878971 w 3693484"/>
                <a:gd name="connsiteY15-5190" fmla="*/ 163723 h 6845510"/>
                <a:gd name="connsiteX16-5191" fmla="*/ 1798009 w 3693484"/>
                <a:gd name="connsiteY16-5192" fmla="*/ 1554373 h 6845510"/>
                <a:gd name="connsiteX17-5193" fmla="*/ 1674184 w 3693484"/>
                <a:gd name="connsiteY17-5194" fmla="*/ 1559134 h 6845510"/>
                <a:gd name="connsiteX18-5195" fmla="*/ 1593221 w 3693484"/>
                <a:gd name="connsiteY18-5196" fmla="*/ 378035 h 6845510"/>
                <a:gd name="connsiteX19-5197" fmla="*/ 1307472 w 3693484"/>
                <a:gd name="connsiteY19-5198" fmla="*/ 368510 h 6845510"/>
                <a:gd name="connsiteX20-5199" fmla="*/ 1312234 w 3693484"/>
                <a:gd name="connsiteY20-5200" fmla="*/ 1635335 h 6845510"/>
                <a:gd name="connsiteX21-5201" fmla="*/ 1259846 w 3693484"/>
                <a:gd name="connsiteY21-5202" fmla="*/ 2025860 h 6845510"/>
                <a:gd name="connsiteX22-5203" fmla="*/ 902659 w 3693484"/>
                <a:gd name="connsiteY22-5204" fmla="*/ 2302085 h 6845510"/>
                <a:gd name="connsiteX23-5205" fmla="*/ 207334 w 3693484"/>
                <a:gd name="connsiteY23-5206" fmla="*/ 1787735 h 6845510"/>
                <a:gd name="connsiteX24-5207" fmla="*/ 173996 w 3693484"/>
                <a:gd name="connsiteY24-5208" fmla="*/ 2092535 h 6845510"/>
                <a:gd name="connsiteX25-5209" fmla="*/ 731209 w 3693484"/>
                <a:gd name="connsiteY25-5210" fmla="*/ 2797385 h 6845510"/>
                <a:gd name="connsiteX26-5211" fmla="*/ 1359859 w 3693484"/>
                <a:gd name="connsiteY26-5212" fmla="*/ 3530810 h 6845510"/>
                <a:gd name="connsiteX27-5213" fmla="*/ 1578934 w 3693484"/>
                <a:gd name="connsiteY27-5214" fmla="*/ 4064210 h 6845510"/>
                <a:gd name="connsiteX28-5215" fmla="*/ 1969459 w 3693484"/>
                <a:gd name="connsiteY28-5216" fmla="*/ 6845510 h 6845510"/>
                <a:gd name="connsiteX0-5217" fmla="*/ 1969459 w 3693484"/>
                <a:gd name="connsiteY0-5218" fmla="*/ 6845510 h 6845510"/>
                <a:gd name="connsiteX1-5219" fmla="*/ 3693484 w 3693484"/>
                <a:gd name="connsiteY1-5220" fmla="*/ 6835985 h 6845510"/>
                <a:gd name="connsiteX2-5221" fmla="*/ 2636209 w 3693484"/>
                <a:gd name="connsiteY2-5222" fmla="*/ 3873710 h 6845510"/>
                <a:gd name="connsiteX3-5223" fmla="*/ 2517147 w 3693484"/>
                <a:gd name="connsiteY3-5224" fmla="*/ 3354598 h 6845510"/>
                <a:gd name="connsiteX4-5225" fmla="*/ 2750508 w 3693484"/>
                <a:gd name="connsiteY4-5226" fmla="*/ 2764048 h 6845510"/>
                <a:gd name="connsiteX5-5227" fmla="*/ 2864809 w 3693484"/>
                <a:gd name="connsiteY5-5228" fmla="*/ 2192548 h 6845510"/>
                <a:gd name="connsiteX6-5229" fmla="*/ 3512509 w 3693484"/>
                <a:gd name="connsiteY6-5230" fmla="*/ 1301960 h 6845510"/>
                <a:gd name="connsiteX7-5231" fmla="*/ 3298197 w 3693484"/>
                <a:gd name="connsiteY7-5232" fmla="*/ 1178135 h 6845510"/>
                <a:gd name="connsiteX8-5233" fmla="*/ 2607634 w 3693484"/>
                <a:gd name="connsiteY8-5234" fmla="*/ 1878222 h 6845510"/>
                <a:gd name="connsiteX9-5235" fmla="*/ 2531434 w 3693484"/>
                <a:gd name="connsiteY9-5236" fmla="*/ 1821072 h 6845510"/>
                <a:gd name="connsiteX10-5237" fmla="*/ 2874334 w 3693484"/>
                <a:gd name="connsiteY10-5238" fmla="*/ 563772 h 6845510"/>
                <a:gd name="connsiteX11-5239" fmla="*/ 2598109 w 3693484"/>
                <a:gd name="connsiteY11-5240" fmla="*/ 397084 h 6845510"/>
                <a:gd name="connsiteX12-5241" fmla="*/ 2207584 w 3693484"/>
                <a:gd name="connsiteY12-5242" fmla="*/ 1659147 h 6845510"/>
                <a:gd name="connsiteX13-5243" fmla="*/ 2131384 w 3693484"/>
                <a:gd name="connsiteY13-5244" fmla="*/ 1597235 h 6845510"/>
                <a:gd name="connsiteX14-5245" fmla="*/ 2193297 w 3693484"/>
                <a:gd name="connsiteY14-5246" fmla="*/ 154197 h 6845510"/>
                <a:gd name="connsiteX15-5247" fmla="*/ 1878971 w 3693484"/>
                <a:gd name="connsiteY15-5248" fmla="*/ 163723 h 6845510"/>
                <a:gd name="connsiteX16-5249" fmla="*/ 1798009 w 3693484"/>
                <a:gd name="connsiteY16-5250" fmla="*/ 1554373 h 6845510"/>
                <a:gd name="connsiteX17-5251" fmla="*/ 1674184 w 3693484"/>
                <a:gd name="connsiteY17-5252" fmla="*/ 1559134 h 6845510"/>
                <a:gd name="connsiteX18-5253" fmla="*/ 1593221 w 3693484"/>
                <a:gd name="connsiteY18-5254" fmla="*/ 378035 h 6845510"/>
                <a:gd name="connsiteX19-5255" fmla="*/ 1307472 w 3693484"/>
                <a:gd name="connsiteY19-5256" fmla="*/ 368510 h 6845510"/>
                <a:gd name="connsiteX20-5257" fmla="*/ 1312234 w 3693484"/>
                <a:gd name="connsiteY20-5258" fmla="*/ 1635335 h 6845510"/>
                <a:gd name="connsiteX21-5259" fmla="*/ 1259846 w 3693484"/>
                <a:gd name="connsiteY21-5260" fmla="*/ 2025860 h 6845510"/>
                <a:gd name="connsiteX22-5261" fmla="*/ 902659 w 3693484"/>
                <a:gd name="connsiteY22-5262" fmla="*/ 2302085 h 6845510"/>
                <a:gd name="connsiteX23-5263" fmla="*/ 207334 w 3693484"/>
                <a:gd name="connsiteY23-5264" fmla="*/ 1787735 h 6845510"/>
                <a:gd name="connsiteX24-5265" fmla="*/ 173996 w 3693484"/>
                <a:gd name="connsiteY24-5266" fmla="*/ 2092535 h 6845510"/>
                <a:gd name="connsiteX25-5267" fmla="*/ 731209 w 3693484"/>
                <a:gd name="connsiteY25-5268" fmla="*/ 2797385 h 6845510"/>
                <a:gd name="connsiteX26-5269" fmla="*/ 1359859 w 3693484"/>
                <a:gd name="connsiteY26-5270" fmla="*/ 3530810 h 6845510"/>
                <a:gd name="connsiteX27-5271" fmla="*/ 1578934 w 3693484"/>
                <a:gd name="connsiteY27-5272" fmla="*/ 4064210 h 6845510"/>
                <a:gd name="connsiteX28-5273" fmla="*/ 1969459 w 3693484"/>
                <a:gd name="connsiteY28-5274" fmla="*/ 6845510 h 6845510"/>
                <a:gd name="connsiteX0-5275" fmla="*/ 1969459 w 3693484"/>
                <a:gd name="connsiteY0-5276" fmla="*/ 6845510 h 6845510"/>
                <a:gd name="connsiteX1-5277" fmla="*/ 3693484 w 3693484"/>
                <a:gd name="connsiteY1-5278" fmla="*/ 6835985 h 6845510"/>
                <a:gd name="connsiteX2-5279" fmla="*/ 2636209 w 3693484"/>
                <a:gd name="connsiteY2-5280" fmla="*/ 3873710 h 6845510"/>
                <a:gd name="connsiteX3-5281" fmla="*/ 2517147 w 3693484"/>
                <a:gd name="connsiteY3-5282" fmla="*/ 3354598 h 6845510"/>
                <a:gd name="connsiteX4-5283" fmla="*/ 2731458 w 3693484"/>
                <a:gd name="connsiteY4-5284" fmla="*/ 2735473 h 6845510"/>
                <a:gd name="connsiteX5-5285" fmla="*/ 2864809 w 3693484"/>
                <a:gd name="connsiteY5-5286" fmla="*/ 2192548 h 6845510"/>
                <a:gd name="connsiteX6-5287" fmla="*/ 3512509 w 3693484"/>
                <a:gd name="connsiteY6-5288" fmla="*/ 1301960 h 6845510"/>
                <a:gd name="connsiteX7-5289" fmla="*/ 3298197 w 3693484"/>
                <a:gd name="connsiteY7-5290" fmla="*/ 1178135 h 6845510"/>
                <a:gd name="connsiteX8-5291" fmla="*/ 2607634 w 3693484"/>
                <a:gd name="connsiteY8-5292" fmla="*/ 1878222 h 6845510"/>
                <a:gd name="connsiteX9-5293" fmla="*/ 2531434 w 3693484"/>
                <a:gd name="connsiteY9-5294" fmla="*/ 1821072 h 6845510"/>
                <a:gd name="connsiteX10-5295" fmla="*/ 2874334 w 3693484"/>
                <a:gd name="connsiteY10-5296" fmla="*/ 563772 h 6845510"/>
                <a:gd name="connsiteX11-5297" fmla="*/ 2598109 w 3693484"/>
                <a:gd name="connsiteY11-5298" fmla="*/ 397084 h 6845510"/>
                <a:gd name="connsiteX12-5299" fmla="*/ 2207584 w 3693484"/>
                <a:gd name="connsiteY12-5300" fmla="*/ 1659147 h 6845510"/>
                <a:gd name="connsiteX13-5301" fmla="*/ 2131384 w 3693484"/>
                <a:gd name="connsiteY13-5302" fmla="*/ 1597235 h 6845510"/>
                <a:gd name="connsiteX14-5303" fmla="*/ 2193297 w 3693484"/>
                <a:gd name="connsiteY14-5304" fmla="*/ 154197 h 6845510"/>
                <a:gd name="connsiteX15-5305" fmla="*/ 1878971 w 3693484"/>
                <a:gd name="connsiteY15-5306" fmla="*/ 163723 h 6845510"/>
                <a:gd name="connsiteX16-5307" fmla="*/ 1798009 w 3693484"/>
                <a:gd name="connsiteY16-5308" fmla="*/ 1554373 h 6845510"/>
                <a:gd name="connsiteX17-5309" fmla="*/ 1674184 w 3693484"/>
                <a:gd name="connsiteY17-5310" fmla="*/ 1559134 h 6845510"/>
                <a:gd name="connsiteX18-5311" fmla="*/ 1593221 w 3693484"/>
                <a:gd name="connsiteY18-5312" fmla="*/ 378035 h 6845510"/>
                <a:gd name="connsiteX19-5313" fmla="*/ 1307472 w 3693484"/>
                <a:gd name="connsiteY19-5314" fmla="*/ 368510 h 6845510"/>
                <a:gd name="connsiteX20-5315" fmla="*/ 1312234 w 3693484"/>
                <a:gd name="connsiteY20-5316" fmla="*/ 1635335 h 6845510"/>
                <a:gd name="connsiteX21-5317" fmla="*/ 1259846 w 3693484"/>
                <a:gd name="connsiteY21-5318" fmla="*/ 2025860 h 6845510"/>
                <a:gd name="connsiteX22-5319" fmla="*/ 902659 w 3693484"/>
                <a:gd name="connsiteY22-5320" fmla="*/ 2302085 h 6845510"/>
                <a:gd name="connsiteX23-5321" fmla="*/ 207334 w 3693484"/>
                <a:gd name="connsiteY23-5322" fmla="*/ 1787735 h 6845510"/>
                <a:gd name="connsiteX24-5323" fmla="*/ 173996 w 3693484"/>
                <a:gd name="connsiteY24-5324" fmla="*/ 2092535 h 6845510"/>
                <a:gd name="connsiteX25-5325" fmla="*/ 731209 w 3693484"/>
                <a:gd name="connsiteY25-5326" fmla="*/ 2797385 h 6845510"/>
                <a:gd name="connsiteX26-5327" fmla="*/ 1359859 w 3693484"/>
                <a:gd name="connsiteY26-5328" fmla="*/ 3530810 h 6845510"/>
                <a:gd name="connsiteX27-5329" fmla="*/ 1578934 w 3693484"/>
                <a:gd name="connsiteY27-5330" fmla="*/ 4064210 h 6845510"/>
                <a:gd name="connsiteX28-5331" fmla="*/ 1969459 w 3693484"/>
                <a:gd name="connsiteY28-5332" fmla="*/ 6845510 h 6845510"/>
                <a:gd name="connsiteX0-5333" fmla="*/ 1969459 w 3693484"/>
                <a:gd name="connsiteY0-5334" fmla="*/ 6845510 h 6845510"/>
                <a:gd name="connsiteX1-5335" fmla="*/ 3693484 w 3693484"/>
                <a:gd name="connsiteY1-5336" fmla="*/ 6835985 h 6845510"/>
                <a:gd name="connsiteX2-5337" fmla="*/ 2636209 w 3693484"/>
                <a:gd name="connsiteY2-5338" fmla="*/ 3873710 h 6845510"/>
                <a:gd name="connsiteX3-5339" fmla="*/ 2517147 w 3693484"/>
                <a:gd name="connsiteY3-5340" fmla="*/ 3354598 h 6845510"/>
                <a:gd name="connsiteX4-5341" fmla="*/ 2731458 w 3693484"/>
                <a:gd name="connsiteY4-5342" fmla="*/ 2735473 h 6845510"/>
                <a:gd name="connsiteX5-5343" fmla="*/ 2864809 w 3693484"/>
                <a:gd name="connsiteY5-5344" fmla="*/ 2192548 h 6845510"/>
                <a:gd name="connsiteX6-5345" fmla="*/ 3512509 w 3693484"/>
                <a:gd name="connsiteY6-5346" fmla="*/ 1301960 h 6845510"/>
                <a:gd name="connsiteX7-5347" fmla="*/ 3298197 w 3693484"/>
                <a:gd name="connsiteY7-5348" fmla="*/ 1178135 h 6845510"/>
                <a:gd name="connsiteX8-5349" fmla="*/ 2607634 w 3693484"/>
                <a:gd name="connsiteY8-5350" fmla="*/ 1878222 h 6845510"/>
                <a:gd name="connsiteX9-5351" fmla="*/ 2531434 w 3693484"/>
                <a:gd name="connsiteY9-5352" fmla="*/ 1821072 h 6845510"/>
                <a:gd name="connsiteX10-5353" fmla="*/ 2874334 w 3693484"/>
                <a:gd name="connsiteY10-5354" fmla="*/ 563772 h 6845510"/>
                <a:gd name="connsiteX11-5355" fmla="*/ 2598109 w 3693484"/>
                <a:gd name="connsiteY11-5356" fmla="*/ 397084 h 6845510"/>
                <a:gd name="connsiteX12-5357" fmla="*/ 2207584 w 3693484"/>
                <a:gd name="connsiteY12-5358" fmla="*/ 1659147 h 6845510"/>
                <a:gd name="connsiteX13-5359" fmla="*/ 2131384 w 3693484"/>
                <a:gd name="connsiteY13-5360" fmla="*/ 1597235 h 6845510"/>
                <a:gd name="connsiteX14-5361" fmla="*/ 2193297 w 3693484"/>
                <a:gd name="connsiteY14-5362" fmla="*/ 154197 h 6845510"/>
                <a:gd name="connsiteX15-5363" fmla="*/ 1878971 w 3693484"/>
                <a:gd name="connsiteY15-5364" fmla="*/ 163723 h 6845510"/>
                <a:gd name="connsiteX16-5365" fmla="*/ 1798009 w 3693484"/>
                <a:gd name="connsiteY16-5366" fmla="*/ 1554373 h 6845510"/>
                <a:gd name="connsiteX17-5367" fmla="*/ 1674184 w 3693484"/>
                <a:gd name="connsiteY17-5368" fmla="*/ 1559134 h 6845510"/>
                <a:gd name="connsiteX18-5369" fmla="*/ 1593221 w 3693484"/>
                <a:gd name="connsiteY18-5370" fmla="*/ 378035 h 6845510"/>
                <a:gd name="connsiteX19-5371" fmla="*/ 1307472 w 3693484"/>
                <a:gd name="connsiteY19-5372" fmla="*/ 368510 h 6845510"/>
                <a:gd name="connsiteX20-5373" fmla="*/ 1312234 w 3693484"/>
                <a:gd name="connsiteY20-5374" fmla="*/ 1635335 h 6845510"/>
                <a:gd name="connsiteX21-5375" fmla="*/ 1259846 w 3693484"/>
                <a:gd name="connsiteY21-5376" fmla="*/ 2025860 h 6845510"/>
                <a:gd name="connsiteX22-5377" fmla="*/ 902659 w 3693484"/>
                <a:gd name="connsiteY22-5378" fmla="*/ 2302085 h 6845510"/>
                <a:gd name="connsiteX23-5379" fmla="*/ 207334 w 3693484"/>
                <a:gd name="connsiteY23-5380" fmla="*/ 1787735 h 6845510"/>
                <a:gd name="connsiteX24-5381" fmla="*/ 173996 w 3693484"/>
                <a:gd name="connsiteY24-5382" fmla="*/ 2092535 h 6845510"/>
                <a:gd name="connsiteX25-5383" fmla="*/ 731209 w 3693484"/>
                <a:gd name="connsiteY25-5384" fmla="*/ 2797385 h 6845510"/>
                <a:gd name="connsiteX26-5385" fmla="*/ 1359859 w 3693484"/>
                <a:gd name="connsiteY26-5386" fmla="*/ 3530810 h 6845510"/>
                <a:gd name="connsiteX27-5387" fmla="*/ 1578934 w 3693484"/>
                <a:gd name="connsiteY27-5388" fmla="*/ 4064210 h 6845510"/>
                <a:gd name="connsiteX28-5389" fmla="*/ 1969459 w 3693484"/>
                <a:gd name="connsiteY28-5390" fmla="*/ 6845510 h 6845510"/>
                <a:gd name="connsiteX0-5391" fmla="*/ 1969459 w 3693484"/>
                <a:gd name="connsiteY0-5392" fmla="*/ 6845510 h 6845510"/>
                <a:gd name="connsiteX1-5393" fmla="*/ 3693484 w 3693484"/>
                <a:gd name="connsiteY1-5394" fmla="*/ 6835985 h 6845510"/>
                <a:gd name="connsiteX2-5395" fmla="*/ 2636209 w 3693484"/>
                <a:gd name="connsiteY2-5396" fmla="*/ 3873710 h 6845510"/>
                <a:gd name="connsiteX3-5397" fmla="*/ 2517147 w 3693484"/>
                <a:gd name="connsiteY3-5398" fmla="*/ 3354598 h 6845510"/>
                <a:gd name="connsiteX4-5399" fmla="*/ 2731458 w 3693484"/>
                <a:gd name="connsiteY4-5400" fmla="*/ 2735473 h 6845510"/>
                <a:gd name="connsiteX5-5401" fmla="*/ 2864809 w 3693484"/>
                <a:gd name="connsiteY5-5402" fmla="*/ 2192548 h 6845510"/>
                <a:gd name="connsiteX6-5403" fmla="*/ 3512509 w 3693484"/>
                <a:gd name="connsiteY6-5404" fmla="*/ 1301960 h 6845510"/>
                <a:gd name="connsiteX7-5405" fmla="*/ 3298197 w 3693484"/>
                <a:gd name="connsiteY7-5406" fmla="*/ 1178135 h 6845510"/>
                <a:gd name="connsiteX8-5407" fmla="*/ 2607634 w 3693484"/>
                <a:gd name="connsiteY8-5408" fmla="*/ 1878222 h 6845510"/>
                <a:gd name="connsiteX9-5409" fmla="*/ 2531434 w 3693484"/>
                <a:gd name="connsiteY9-5410" fmla="*/ 1821072 h 6845510"/>
                <a:gd name="connsiteX10-5411" fmla="*/ 2874334 w 3693484"/>
                <a:gd name="connsiteY10-5412" fmla="*/ 563772 h 6845510"/>
                <a:gd name="connsiteX11-5413" fmla="*/ 2598109 w 3693484"/>
                <a:gd name="connsiteY11-5414" fmla="*/ 397084 h 6845510"/>
                <a:gd name="connsiteX12-5415" fmla="*/ 2207584 w 3693484"/>
                <a:gd name="connsiteY12-5416" fmla="*/ 1659147 h 6845510"/>
                <a:gd name="connsiteX13-5417" fmla="*/ 2131384 w 3693484"/>
                <a:gd name="connsiteY13-5418" fmla="*/ 1597235 h 6845510"/>
                <a:gd name="connsiteX14-5419" fmla="*/ 2193297 w 3693484"/>
                <a:gd name="connsiteY14-5420" fmla="*/ 154197 h 6845510"/>
                <a:gd name="connsiteX15-5421" fmla="*/ 1878971 w 3693484"/>
                <a:gd name="connsiteY15-5422" fmla="*/ 163723 h 6845510"/>
                <a:gd name="connsiteX16-5423" fmla="*/ 1798009 w 3693484"/>
                <a:gd name="connsiteY16-5424" fmla="*/ 1554373 h 6845510"/>
                <a:gd name="connsiteX17-5425" fmla="*/ 1674184 w 3693484"/>
                <a:gd name="connsiteY17-5426" fmla="*/ 1559134 h 6845510"/>
                <a:gd name="connsiteX18-5427" fmla="*/ 1593221 w 3693484"/>
                <a:gd name="connsiteY18-5428" fmla="*/ 378035 h 6845510"/>
                <a:gd name="connsiteX19-5429" fmla="*/ 1307472 w 3693484"/>
                <a:gd name="connsiteY19-5430" fmla="*/ 368510 h 6845510"/>
                <a:gd name="connsiteX20-5431" fmla="*/ 1312234 w 3693484"/>
                <a:gd name="connsiteY20-5432" fmla="*/ 1635335 h 6845510"/>
                <a:gd name="connsiteX21-5433" fmla="*/ 1259846 w 3693484"/>
                <a:gd name="connsiteY21-5434" fmla="*/ 2025860 h 6845510"/>
                <a:gd name="connsiteX22-5435" fmla="*/ 902659 w 3693484"/>
                <a:gd name="connsiteY22-5436" fmla="*/ 2302085 h 6845510"/>
                <a:gd name="connsiteX23-5437" fmla="*/ 207334 w 3693484"/>
                <a:gd name="connsiteY23-5438" fmla="*/ 1787735 h 6845510"/>
                <a:gd name="connsiteX24-5439" fmla="*/ 173996 w 3693484"/>
                <a:gd name="connsiteY24-5440" fmla="*/ 2092535 h 6845510"/>
                <a:gd name="connsiteX25-5441" fmla="*/ 731209 w 3693484"/>
                <a:gd name="connsiteY25-5442" fmla="*/ 2797385 h 6845510"/>
                <a:gd name="connsiteX26-5443" fmla="*/ 1359859 w 3693484"/>
                <a:gd name="connsiteY26-5444" fmla="*/ 3530810 h 6845510"/>
                <a:gd name="connsiteX27-5445" fmla="*/ 1578934 w 3693484"/>
                <a:gd name="connsiteY27-5446" fmla="*/ 4064210 h 6845510"/>
                <a:gd name="connsiteX28-5447" fmla="*/ 1969459 w 3693484"/>
                <a:gd name="connsiteY28-5448" fmla="*/ 6845510 h 6845510"/>
                <a:gd name="connsiteX0-5449" fmla="*/ 1969459 w 3693484"/>
                <a:gd name="connsiteY0-5450" fmla="*/ 6845510 h 6845510"/>
                <a:gd name="connsiteX1-5451" fmla="*/ 3693484 w 3693484"/>
                <a:gd name="connsiteY1-5452" fmla="*/ 6835985 h 6845510"/>
                <a:gd name="connsiteX2-5453" fmla="*/ 2636209 w 3693484"/>
                <a:gd name="connsiteY2-5454" fmla="*/ 3873710 h 6845510"/>
                <a:gd name="connsiteX3-5455" fmla="*/ 2550484 w 3693484"/>
                <a:gd name="connsiteY3-5456" fmla="*/ 3354598 h 6845510"/>
                <a:gd name="connsiteX4-5457" fmla="*/ 2731458 w 3693484"/>
                <a:gd name="connsiteY4-5458" fmla="*/ 2735473 h 6845510"/>
                <a:gd name="connsiteX5-5459" fmla="*/ 2864809 w 3693484"/>
                <a:gd name="connsiteY5-5460" fmla="*/ 2192548 h 6845510"/>
                <a:gd name="connsiteX6-5461" fmla="*/ 3512509 w 3693484"/>
                <a:gd name="connsiteY6-5462" fmla="*/ 1301960 h 6845510"/>
                <a:gd name="connsiteX7-5463" fmla="*/ 3298197 w 3693484"/>
                <a:gd name="connsiteY7-5464" fmla="*/ 1178135 h 6845510"/>
                <a:gd name="connsiteX8-5465" fmla="*/ 2607634 w 3693484"/>
                <a:gd name="connsiteY8-5466" fmla="*/ 1878222 h 6845510"/>
                <a:gd name="connsiteX9-5467" fmla="*/ 2531434 w 3693484"/>
                <a:gd name="connsiteY9-5468" fmla="*/ 1821072 h 6845510"/>
                <a:gd name="connsiteX10-5469" fmla="*/ 2874334 w 3693484"/>
                <a:gd name="connsiteY10-5470" fmla="*/ 563772 h 6845510"/>
                <a:gd name="connsiteX11-5471" fmla="*/ 2598109 w 3693484"/>
                <a:gd name="connsiteY11-5472" fmla="*/ 397084 h 6845510"/>
                <a:gd name="connsiteX12-5473" fmla="*/ 2207584 w 3693484"/>
                <a:gd name="connsiteY12-5474" fmla="*/ 1659147 h 6845510"/>
                <a:gd name="connsiteX13-5475" fmla="*/ 2131384 w 3693484"/>
                <a:gd name="connsiteY13-5476" fmla="*/ 1597235 h 6845510"/>
                <a:gd name="connsiteX14-5477" fmla="*/ 2193297 w 3693484"/>
                <a:gd name="connsiteY14-5478" fmla="*/ 154197 h 6845510"/>
                <a:gd name="connsiteX15-5479" fmla="*/ 1878971 w 3693484"/>
                <a:gd name="connsiteY15-5480" fmla="*/ 163723 h 6845510"/>
                <a:gd name="connsiteX16-5481" fmla="*/ 1798009 w 3693484"/>
                <a:gd name="connsiteY16-5482" fmla="*/ 1554373 h 6845510"/>
                <a:gd name="connsiteX17-5483" fmla="*/ 1674184 w 3693484"/>
                <a:gd name="connsiteY17-5484" fmla="*/ 1559134 h 6845510"/>
                <a:gd name="connsiteX18-5485" fmla="*/ 1593221 w 3693484"/>
                <a:gd name="connsiteY18-5486" fmla="*/ 378035 h 6845510"/>
                <a:gd name="connsiteX19-5487" fmla="*/ 1307472 w 3693484"/>
                <a:gd name="connsiteY19-5488" fmla="*/ 368510 h 6845510"/>
                <a:gd name="connsiteX20-5489" fmla="*/ 1312234 w 3693484"/>
                <a:gd name="connsiteY20-5490" fmla="*/ 1635335 h 6845510"/>
                <a:gd name="connsiteX21-5491" fmla="*/ 1259846 w 3693484"/>
                <a:gd name="connsiteY21-5492" fmla="*/ 2025860 h 6845510"/>
                <a:gd name="connsiteX22-5493" fmla="*/ 902659 w 3693484"/>
                <a:gd name="connsiteY22-5494" fmla="*/ 2302085 h 6845510"/>
                <a:gd name="connsiteX23-5495" fmla="*/ 207334 w 3693484"/>
                <a:gd name="connsiteY23-5496" fmla="*/ 1787735 h 6845510"/>
                <a:gd name="connsiteX24-5497" fmla="*/ 173996 w 3693484"/>
                <a:gd name="connsiteY24-5498" fmla="*/ 2092535 h 6845510"/>
                <a:gd name="connsiteX25-5499" fmla="*/ 731209 w 3693484"/>
                <a:gd name="connsiteY25-5500" fmla="*/ 2797385 h 6845510"/>
                <a:gd name="connsiteX26-5501" fmla="*/ 1359859 w 3693484"/>
                <a:gd name="connsiteY26-5502" fmla="*/ 3530810 h 6845510"/>
                <a:gd name="connsiteX27-5503" fmla="*/ 1578934 w 3693484"/>
                <a:gd name="connsiteY27-5504" fmla="*/ 4064210 h 6845510"/>
                <a:gd name="connsiteX28-5505" fmla="*/ 1969459 w 3693484"/>
                <a:gd name="connsiteY28-5506" fmla="*/ 6845510 h 6845510"/>
                <a:gd name="connsiteX0-5507" fmla="*/ 1969459 w 3693484"/>
                <a:gd name="connsiteY0-5508" fmla="*/ 6845510 h 6845510"/>
                <a:gd name="connsiteX1-5509" fmla="*/ 3693484 w 3693484"/>
                <a:gd name="connsiteY1-5510" fmla="*/ 6835985 h 6845510"/>
                <a:gd name="connsiteX2-5511" fmla="*/ 2636209 w 3693484"/>
                <a:gd name="connsiteY2-5512" fmla="*/ 3873710 h 6845510"/>
                <a:gd name="connsiteX3-5513" fmla="*/ 2550484 w 3693484"/>
                <a:gd name="connsiteY3-5514" fmla="*/ 3354598 h 6845510"/>
                <a:gd name="connsiteX4-5515" fmla="*/ 2755270 w 3693484"/>
                <a:gd name="connsiteY4-5516" fmla="*/ 2811673 h 6845510"/>
                <a:gd name="connsiteX5-5517" fmla="*/ 2864809 w 3693484"/>
                <a:gd name="connsiteY5-5518" fmla="*/ 2192548 h 6845510"/>
                <a:gd name="connsiteX6-5519" fmla="*/ 3512509 w 3693484"/>
                <a:gd name="connsiteY6-5520" fmla="*/ 1301960 h 6845510"/>
                <a:gd name="connsiteX7-5521" fmla="*/ 3298197 w 3693484"/>
                <a:gd name="connsiteY7-5522" fmla="*/ 1178135 h 6845510"/>
                <a:gd name="connsiteX8-5523" fmla="*/ 2607634 w 3693484"/>
                <a:gd name="connsiteY8-5524" fmla="*/ 1878222 h 6845510"/>
                <a:gd name="connsiteX9-5525" fmla="*/ 2531434 w 3693484"/>
                <a:gd name="connsiteY9-5526" fmla="*/ 1821072 h 6845510"/>
                <a:gd name="connsiteX10-5527" fmla="*/ 2874334 w 3693484"/>
                <a:gd name="connsiteY10-5528" fmla="*/ 563772 h 6845510"/>
                <a:gd name="connsiteX11-5529" fmla="*/ 2598109 w 3693484"/>
                <a:gd name="connsiteY11-5530" fmla="*/ 397084 h 6845510"/>
                <a:gd name="connsiteX12-5531" fmla="*/ 2207584 w 3693484"/>
                <a:gd name="connsiteY12-5532" fmla="*/ 1659147 h 6845510"/>
                <a:gd name="connsiteX13-5533" fmla="*/ 2131384 w 3693484"/>
                <a:gd name="connsiteY13-5534" fmla="*/ 1597235 h 6845510"/>
                <a:gd name="connsiteX14-5535" fmla="*/ 2193297 w 3693484"/>
                <a:gd name="connsiteY14-5536" fmla="*/ 154197 h 6845510"/>
                <a:gd name="connsiteX15-5537" fmla="*/ 1878971 w 3693484"/>
                <a:gd name="connsiteY15-5538" fmla="*/ 163723 h 6845510"/>
                <a:gd name="connsiteX16-5539" fmla="*/ 1798009 w 3693484"/>
                <a:gd name="connsiteY16-5540" fmla="*/ 1554373 h 6845510"/>
                <a:gd name="connsiteX17-5541" fmla="*/ 1674184 w 3693484"/>
                <a:gd name="connsiteY17-5542" fmla="*/ 1559134 h 6845510"/>
                <a:gd name="connsiteX18-5543" fmla="*/ 1593221 w 3693484"/>
                <a:gd name="connsiteY18-5544" fmla="*/ 378035 h 6845510"/>
                <a:gd name="connsiteX19-5545" fmla="*/ 1307472 w 3693484"/>
                <a:gd name="connsiteY19-5546" fmla="*/ 368510 h 6845510"/>
                <a:gd name="connsiteX20-5547" fmla="*/ 1312234 w 3693484"/>
                <a:gd name="connsiteY20-5548" fmla="*/ 1635335 h 6845510"/>
                <a:gd name="connsiteX21-5549" fmla="*/ 1259846 w 3693484"/>
                <a:gd name="connsiteY21-5550" fmla="*/ 2025860 h 6845510"/>
                <a:gd name="connsiteX22-5551" fmla="*/ 902659 w 3693484"/>
                <a:gd name="connsiteY22-5552" fmla="*/ 2302085 h 6845510"/>
                <a:gd name="connsiteX23-5553" fmla="*/ 207334 w 3693484"/>
                <a:gd name="connsiteY23-5554" fmla="*/ 1787735 h 6845510"/>
                <a:gd name="connsiteX24-5555" fmla="*/ 173996 w 3693484"/>
                <a:gd name="connsiteY24-5556" fmla="*/ 2092535 h 6845510"/>
                <a:gd name="connsiteX25-5557" fmla="*/ 731209 w 3693484"/>
                <a:gd name="connsiteY25-5558" fmla="*/ 2797385 h 6845510"/>
                <a:gd name="connsiteX26-5559" fmla="*/ 1359859 w 3693484"/>
                <a:gd name="connsiteY26-5560" fmla="*/ 3530810 h 6845510"/>
                <a:gd name="connsiteX27-5561" fmla="*/ 1578934 w 3693484"/>
                <a:gd name="connsiteY27-5562" fmla="*/ 4064210 h 6845510"/>
                <a:gd name="connsiteX28-5563" fmla="*/ 1969459 w 3693484"/>
                <a:gd name="connsiteY28-5564" fmla="*/ 6845510 h 6845510"/>
                <a:gd name="connsiteX0-5565" fmla="*/ 1969459 w 3693484"/>
                <a:gd name="connsiteY0-5566" fmla="*/ 6845510 h 6845510"/>
                <a:gd name="connsiteX1-5567" fmla="*/ 3693484 w 3693484"/>
                <a:gd name="connsiteY1-5568" fmla="*/ 6835985 h 6845510"/>
                <a:gd name="connsiteX2-5569" fmla="*/ 2636209 w 3693484"/>
                <a:gd name="connsiteY2-5570" fmla="*/ 3873710 h 6845510"/>
                <a:gd name="connsiteX3-5571" fmla="*/ 2550484 w 3693484"/>
                <a:gd name="connsiteY3-5572" fmla="*/ 3354598 h 6845510"/>
                <a:gd name="connsiteX4-5573" fmla="*/ 2755270 w 3693484"/>
                <a:gd name="connsiteY4-5574" fmla="*/ 2811673 h 6845510"/>
                <a:gd name="connsiteX5-5575" fmla="*/ 2864809 w 3693484"/>
                <a:gd name="connsiteY5-5576" fmla="*/ 2192548 h 6845510"/>
                <a:gd name="connsiteX6-5577" fmla="*/ 3512509 w 3693484"/>
                <a:gd name="connsiteY6-5578" fmla="*/ 1301960 h 6845510"/>
                <a:gd name="connsiteX7-5579" fmla="*/ 3298197 w 3693484"/>
                <a:gd name="connsiteY7-5580" fmla="*/ 1178135 h 6845510"/>
                <a:gd name="connsiteX8-5581" fmla="*/ 2607634 w 3693484"/>
                <a:gd name="connsiteY8-5582" fmla="*/ 1878222 h 6845510"/>
                <a:gd name="connsiteX9-5583" fmla="*/ 2531434 w 3693484"/>
                <a:gd name="connsiteY9-5584" fmla="*/ 1821072 h 6845510"/>
                <a:gd name="connsiteX10-5585" fmla="*/ 2874334 w 3693484"/>
                <a:gd name="connsiteY10-5586" fmla="*/ 563772 h 6845510"/>
                <a:gd name="connsiteX11-5587" fmla="*/ 2598109 w 3693484"/>
                <a:gd name="connsiteY11-5588" fmla="*/ 397084 h 6845510"/>
                <a:gd name="connsiteX12-5589" fmla="*/ 2207584 w 3693484"/>
                <a:gd name="connsiteY12-5590" fmla="*/ 1659147 h 6845510"/>
                <a:gd name="connsiteX13-5591" fmla="*/ 2131384 w 3693484"/>
                <a:gd name="connsiteY13-5592" fmla="*/ 1597235 h 6845510"/>
                <a:gd name="connsiteX14-5593" fmla="*/ 2193297 w 3693484"/>
                <a:gd name="connsiteY14-5594" fmla="*/ 154197 h 6845510"/>
                <a:gd name="connsiteX15-5595" fmla="*/ 1878971 w 3693484"/>
                <a:gd name="connsiteY15-5596" fmla="*/ 163723 h 6845510"/>
                <a:gd name="connsiteX16-5597" fmla="*/ 1798009 w 3693484"/>
                <a:gd name="connsiteY16-5598" fmla="*/ 1554373 h 6845510"/>
                <a:gd name="connsiteX17-5599" fmla="*/ 1674184 w 3693484"/>
                <a:gd name="connsiteY17-5600" fmla="*/ 1559134 h 6845510"/>
                <a:gd name="connsiteX18-5601" fmla="*/ 1593221 w 3693484"/>
                <a:gd name="connsiteY18-5602" fmla="*/ 378035 h 6845510"/>
                <a:gd name="connsiteX19-5603" fmla="*/ 1307472 w 3693484"/>
                <a:gd name="connsiteY19-5604" fmla="*/ 368510 h 6845510"/>
                <a:gd name="connsiteX20-5605" fmla="*/ 1312234 w 3693484"/>
                <a:gd name="connsiteY20-5606" fmla="*/ 1635335 h 6845510"/>
                <a:gd name="connsiteX21-5607" fmla="*/ 1259846 w 3693484"/>
                <a:gd name="connsiteY21-5608" fmla="*/ 2025860 h 6845510"/>
                <a:gd name="connsiteX22-5609" fmla="*/ 902659 w 3693484"/>
                <a:gd name="connsiteY22-5610" fmla="*/ 2302085 h 6845510"/>
                <a:gd name="connsiteX23-5611" fmla="*/ 207334 w 3693484"/>
                <a:gd name="connsiteY23-5612" fmla="*/ 1787735 h 6845510"/>
                <a:gd name="connsiteX24-5613" fmla="*/ 173996 w 3693484"/>
                <a:gd name="connsiteY24-5614" fmla="*/ 2092535 h 6845510"/>
                <a:gd name="connsiteX25-5615" fmla="*/ 731209 w 3693484"/>
                <a:gd name="connsiteY25-5616" fmla="*/ 2797385 h 6845510"/>
                <a:gd name="connsiteX26-5617" fmla="*/ 1359859 w 3693484"/>
                <a:gd name="connsiteY26-5618" fmla="*/ 3530810 h 6845510"/>
                <a:gd name="connsiteX27-5619" fmla="*/ 1578934 w 3693484"/>
                <a:gd name="connsiteY27-5620" fmla="*/ 4064210 h 6845510"/>
                <a:gd name="connsiteX28-5621" fmla="*/ 1969459 w 3693484"/>
                <a:gd name="connsiteY28-5622" fmla="*/ 6845510 h 6845510"/>
                <a:gd name="connsiteX0-5623" fmla="*/ 1969459 w 3693484"/>
                <a:gd name="connsiteY0-5624" fmla="*/ 6845510 h 6845510"/>
                <a:gd name="connsiteX1-5625" fmla="*/ 3693484 w 3693484"/>
                <a:gd name="connsiteY1-5626" fmla="*/ 6835985 h 6845510"/>
                <a:gd name="connsiteX2-5627" fmla="*/ 2636209 w 3693484"/>
                <a:gd name="connsiteY2-5628" fmla="*/ 3873710 h 6845510"/>
                <a:gd name="connsiteX3-5629" fmla="*/ 2550484 w 3693484"/>
                <a:gd name="connsiteY3-5630" fmla="*/ 3354598 h 6845510"/>
                <a:gd name="connsiteX4-5631" fmla="*/ 2755270 w 3693484"/>
                <a:gd name="connsiteY4-5632" fmla="*/ 2811673 h 6845510"/>
                <a:gd name="connsiteX5-5633" fmla="*/ 2864809 w 3693484"/>
                <a:gd name="connsiteY5-5634" fmla="*/ 2192548 h 6845510"/>
                <a:gd name="connsiteX6-5635" fmla="*/ 3512509 w 3693484"/>
                <a:gd name="connsiteY6-5636" fmla="*/ 1301960 h 6845510"/>
                <a:gd name="connsiteX7-5637" fmla="*/ 3298197 w 3693484"/>
                <a:gd name="connsiteY7-5638" fmla="*/ 1178135 h 6845510"/>
                <a:gd name="connsiteX8-5639" fmla="*/ 2607634 w 3693484"/>
                <a:gd name="connsiteY8-5640" fmla="*/ 1878222 h 6845510"/>
                <a:gd name="connsiteX9-5641" fmla="*/ 2531434 w 3693484"/>
                <a:gd name="connsiteY9-5642" fmla="*/ 1821072 h 6845510"/>
                <a:gd name="connsiteX10-5643" fmla="*/ 2874334 w 3693484"/>
                <a:gd name="connsiteY10-5644" fmla="*/ 563772 h 6845510"/>
                <a:gd name="connsiteX11-5645" fmla="*/ 2598109 w 3693484"/>
                <a:gd name="connsiteY11-5646" fmla="*/ 397084 h 6845510"/>
                <a:gd name="connsiteX12-5647" fmla="*/ 2207584 w 3693484"/>
                <a:gd name="connsiteY12-5648" fmla="*/ 1659147 h 6845510"/>
                <a:gd name="connsiteX13-5649" fmla="*/ 2131384 w 3693484"/>
                <a:gd name="connsiteY13-5650" fmla="*/ 1597235 h 6845510"/>
                <a:gd name="connsiteX14-5651" fmla="*/ 2193297 w 3693484"/>
                <a:gd name="connsiteY14-5652" fmla="*/ 154197 h 6845510"/>
                <a:gd name="connsiteX15-5653" fmla="*/ 1878971 w 3693484"/>
                <a:gd name="connsiteY15-5654" fmla="*/ 163723 h 6845510"/>
                <a:gd name="connsiteX16-5655" fmla="*/ 1798009 w 3693484"/>
                <a:gd name="connsiteY16-5656" fmla="*/ 1554373 h 6845510"/>
                <a:gd name="connsiteX17-5657" fmla="*/ 1674184 w 3693484"/>
                <a:gd name="connsiteY17-5658" fmla="*/ 1559134 h 6845510"/>
                <a:gd name="connsiteX18-5659" fmla="*/ 1593221 w 3693484"/>
                <a:gd name="connsiteY18-5660" fmla="*/ 378035 h 6845510"/>
                <a:gd name="connsiteX19-5661" fmla="*/ 1307472 w 3693484"/>
                <a:gd name="connsiteY19-5662" fmla="*/ 368510 h 6845510"/>
                <a:gd name="connsiteX20-5663" fmla="*/ 1312234 w 3693484"/>
                <a:gd name="connsiteY20-5664" fmla="*/ 1635335 h 6845510"/>
                <a:gd name="connsiteX21-5665" fmla="*/ 1259846 w 3693484"/>
                <a:gd name="connsiteY21-5666" fmla="*/ 2025860 h 6845510"/>
                <a:gd name="connsiteX22-5667" fmla="*/ 902659 w 3693484"/>
                <a:gd name="connsiteY22-5668" fmla="*/ 2302085 h 6845510"/>
                <a:gd name="connsiteX23-5669" fmla="*/ 207334 w 3693484"/>
                <a:gd name="connsiteY23-5670" fmla="*/ 1787735 h 6845510"/>
                <a:gd name="connsiteX24-5671" fmla="*/ 173996 w 3693484"/>
                <a:gd name="connsiteY24-5672" fmla="*/ 2092535 h 6845510"/>
                <a:gd name="connsiteX25-5673" fmla="*/ 731209 w 3693484"/>
                <a:gd name="connsiteY25-5674" fmla="*/ 2797385 h 6845510"/>
                <a:gd name="connsiteX26-5675" fmla="*/ 1359859 w 3693484"/>
                <a:gd name="connsiteY26-5676" fmla="*/ 3530810 h 6845510"/>
                <a:gd name="connsiteX27-5677" fmla="*/ 1578934 w 3693484"/>
                <a:gd name="connsiteY27-5678" fmla="*/ 4064210 h 6845510"/>
                <a:gd name="connsiteX28-5679" fmla="*/ 1969459 w 3693484"/>
                <a:gd name="connsiteY28-5680" fmla="*/ 6845510 h 6845510"/>
                <a:gd name="connsiteX0-5681" fmla="*/ 1969459 w 3693484"/>
                <a:gd name="connsiteY0-5682" fmla="*/ 6845510 h 6845510"/>
                <a:gd name="connsiteX1-5683" fmla="*/ 3693484 w 3693484"/>
                <a:gd name="connsiteY1-5684" fmla="*/ 6835985 h 6845510"/>
                <a:gd name="connsiteX2-5685" fmla="*/ 2636209 w 3693484"/>
                <a:gd name="connsiteY2-5686" fmla="*/ 3873710 h 6845510"/>
                <a:gd name="connsiteX3-5687" fmla="*/ 2517146 w 3693484"/>
                <a:gd name="connsiteY3-5688" fmla="*/ 3345073 h 6845510"/>
                <a:gd name="connsiteX4-5689" fmla="*/ 2755270 w 3693484"/>
                <a:gd name="connsiteY4-5690" fmla="*/ 2811673 h 6845510"/>
                <a:gd name="connsiteX5-5691" fmla="*/ 2864809 w 3693484"/>
                <a:gd name="connsiteY5-5692" fmla="*/ 2192548 h 6845510"/>
                <a:gd name="connsiteX6-5693" fmla="*/ 3512509 w 3693484"/>
                <a:gd name="connsiteY6-5694" fmla="*/ 1301960 h 6845510"/>
                <a:gd name="connsiteX7-5695" fmla="*/ 3298197 w 3693484"/>
                <a:gd name="connsiteY7-5696" fmla="*/ 1178135 h 6845510"/>
                <a:gd name="connsiteX8-5697" fmla="*/ 2607634 w 3693484"/>
                <a:gd name="connsiteY8-5698" fmla="*/ 1878222 h 6845510"/>
                <a:gd name="connsiteX9-5699" fmla="*/ 2531434 w 3693484"/>
                <a:gd name="connsiteY9-5700" fmla="*/ 1821072 h 6845510"/>
                <a:gd name="connsiteX10-5701" fmla="*/ 2874334 w 3693484"/>
                <a:gd name="connsiteY10-5702" fmla="*/ 563772 h 6845510"/>
                <a:gd name="connsiteX11-5703" fmla="*/ 2598109 w 3693484"/>
                <a:gd name="connsiteY11-5704" fmla="*/ 397084 h 6845510"/>
                <a:gd name="connsiteX12-5705" fmla="*/ 2207584 w 3693484"/>
                <a:gd name="connsiteY12-5706" fmla="*/ 1659147 h 6845510"/>
                <a:gd name="connsiteX13-5707" fmla="*/ 2131384 w 3693484"/>
                <a:gd name="connsiteY13-5708" fmla="*/ 1597235 h 6845510"/>
                <a:gd name="connsiteX14-5709" fmla="*/ 2193297 w 3693484"/>
                <a:gd name="connsiteY14-5710" fmla="*/ 154197 h 6845510"/>
                <a:gd name="connsiteX15-5711" fmla="*/ 1878971 w 3693484"/>
                <a:gd name="connsiteY15-5712" fmla="*/ 163723 h 6845510"/>
                <a:gd name="connsiteX16-5713" fmla="*/ 1798009 w 3693484"/>
                <a:gd name="connsiteY16-5714" fmla="*/ 1554373 h 6845510"/>
                <a:gd name="connsiteX17-5715" fmla="*/ 1674184 w 3693484"/>
                <a:gd name="connsiteY17-5716" fmla="*/ 1559134 h 6845510"/>
                <a:gd name="connsiteX18-5717" fmla="*/ 1593221 w 3693484"/>
                <a:gd name="connsiteY18-5718" fmla="*/ 378035 h 6845510"/>
                <a:gd name="connsiteX19-5719" fmla="*/ 1307472 w 3693484"/>
                <a:gd name="connsiteY19-5720" fmla="*/ 368510 h 6845510"/>
                <a:gd name="connsiteX20-5721" fmla="*/ 1312234 w 3693484"/>
                <a:gd name="connsiteY20-5722" fmla="*/ 1635335 h 6845510"/>
                <a:gd name="connsiteX21-5723" fmla="*/ 1259846 w 3693484"/>
                <a:gd name="connsiteY21-5724" fmla="*/ 2025860 h 6845510"/>
                <a:gd name="connsiteX22-5725" fmla="*/ 902659 w 3693484"/>
                <a:gd name="connsiteY22-5726" fmla="*/ 2302085 h 6845510"/>
                <a:gd name="connsiteX23-5727" fmla="*/ 207334 w 3693484"/>
                <a:gd name="connsiteY23-5728" fmla="*/ 1787735 h 6845510"/>
                <a:gd name="connsiteX24-5729" fmla="*/ 173996 w 3693484"/>
                <a:gd name="connsiteY24-5730" fmla="*/ 2092535 h 6845510"/>
                <a:gd name="connsiteX25-5731" fmla="*/ 731209 w 3693484"/>
                <a:gd name="connsiteY25-5732" fmla="*/ 2797385 h 6845510"/>
                <a:gd name="connsiteX26-5733" fmla="*/ 1359859 w 3693484"/>
                <a:gd name="connsiteY26-5734" fmla="*/ 3530810 h 6845510"/>
                <a:gd name="connsiteX27-5735" fmla="*/ 1578934 w 3693484"/>
                <a:gd name="connsiteY27-5736" fmla="*/ 4064210 h 6845510"/>
                <a:gd name="connsiteX28-5737" fmla="*/ 1969459 w 3693484"/>
                <a:gd name="connsiteY28-5738" fmla="*/ 6845510 h 6845510"/>
                <a:gd name="connsiteX0-5739" fmla="*/ 1969459 w 3693484"/>
                <a:gd name="connsiteY0-5740" fmla="*/ 6845510 h 6845510"/>
                <a:gd name="connsiteX1-5741" fmla="*/ 3693484 w 3693484"/>
                <a:gd name="connsiteY1-5742" fmla="*/ 6835985 h 6845510"/>
                <a:gd name="connsiteX2-5743" fmla="*/ 2636209 w 3693484"/>
                <a:gd name="connsiteY2-5744" fmla="*/ 3873710 h 6845510"/>
                <a:gd name="connsiteX3-5745" fmla="*/ 2517146 w 3693484"/>
                <a:gd name="connsiteY3-5746" fmla="*/ 3345073 h 6845510"/>
                <a:gd name="connsiteX4-5747" fmla="*/ 2755270 w 3693484"/>
                <a:gd name="connsiteY4-5748" fmla="*/ 2811673 h 6845510"/>
                <a:gd name="connsiteX5-5749" fmla="*/ 2864809 w 3693484"/>
                <a:gd name="connsiteY5-5750" fmla="*/ 2192548 h 6845510"/>
                <a:gd name="connsiteX6-5751" fmla="*/ 3512509 w 3693484"/>
                <a:gd name="connsiteY6-5752" fmla="*/ 1301960 h 6845510"/>
                <a:gd name="connsiteX7-5753" fmla="*/ 3298197 w 3693484"/>
                <a:gd name="connsiteY7-5754" fmla="*/ 1178135 h 6845510"/>
                <a:gd name="connsiteX8-5755" fmla="*/ 2607634 w 3693484"/>
                <a:gd name="connsiteY8-5756" fmla="*/ 1878222 h 6845510"/>
                <a:gd name="connsiteX9-5757" fmla="*/ 2531434 w 3693484"/>
                <a:gd name="connsiteY9-5758" fmla="*/ 1821072 h 6845510"/>
                <a:gd name="connsiteX10-5759" fmla="*/ 2874334 w 3693484"/>
                <a:gd name="connsiteY10-5760" fmla="*/ 563772 h 6845510"/>
                <a:gd name="connsiteX11-5761" fmla="*/ 2598109 w 3693484"/>
                <a:gd name="connsiteY11-5762" fmla="*/ 397084 h 6845510"/>
                <a:gd name="connsiteX12-5763" fmla="*/ 2207584 w 3693484"/>
                <a:gd name="connsiteY12-5764" fmla="*/ 1659147 h 6845510"/>
                <a:gd name="connsiteX13-5765" fmla="*/ 2131384 w 3693484"/>
                <a:gd name="connsiteY13-5766" fmla="*/ 1597235 h 6845510"/>
                <a:gd name="connsiteX14-5767" fmla="*/ 2193297 w 3693484"/>
                <a:gd name="connsiteY14-5768" fmla="*/ 154197 h 6845510"/>
                <a:gd name="connsiteX15-5769" fmla="*/ 1878971 w 3693484"/>
                <a:gd name="connsiteY15-5770" fmla="*/ 163723 h 6845510"/>
                <a:gd name="connsiteX16-5771" fmla="*/ 1798009 w 3693484"/>
                <a:gd name="connsiteY16-5772" fmla="*/ 1554373 h 6845510"/>
                <a:gd name="connsiteX17-5773" fmla="*/ 1674184 w 3693484"/>
                <a:gd name="connsiteY17-5774" fmla="*/ 1559134 h 6845510"/>
                <a:gd name="connsiteX18-5775" fmla="*/ 1593221 w 3693484"/>
                <a:gd name="connsiteY18-5776" fmla="*/ 378035 h 6845510"/>
                <a:gd name="connsiteX19-5777" fmla="*/ 1307472 w 3693484"/>
                <a:gd name="connsiteY19-5778" fmla="*/ 368510 h 6845510"/>
                <a:gd name="connsiteX20-5779" fmla="*/ 1312234 w 3693484"/>
                <a:gd name="connsiteY20-5780" fmla="*/ 1635335 h 6845510"/>
                <a:gd name="connsiteX21-5781" fmla="*/ 1259846 w 3693484"/>
                <a:gd name="connsiteY21-5782" fmla="*/ 2025860 h 6845510"/>
                <a:gd name="connsiteX22-5783" fmla="*/ 902659 w 3693484"/>
                <a:gd name="connsiteY22-5784" fmla="*/ 2302085 h 6845510"/>
                <a:gd name="connsiteX23-5785" fmla="*/ 207334 w 3693484"/>
                <a:gd name="connsiteY23-5786" fmla="*/ 1787735 h 6845510"/>
                <a:gd name="connsiteX24-5787" fmla="*/ 173996 w 3693484"/>
                <a:gd name="connsiteY24-5788" fmla="*/ 2092535 h 6845510"/>
                <a:gd name="connsiteX25-5789" fmla="*/ 731209 w 3693484"/>
                <a:gd name="connsiteY25-5790" fmla="*/ 2797385 h 6845510"/>
                <a:gd name="connsiteX26-5791" fmla="*/ 1359859 w 3693484"/>
                <a:gd name="connsiteY26-5792" fmla="*/ 3530810 h 6845510"/>
                <a:gd name="connsiteX27-5793" fmla="*/ 1578934 w 3693484"/>
                <a:gd name="connsiteY27-5794" fmla="*/ 4064210 h 6845510"/>
                <a:gd name="connsiteX28-5795" fmla="*/ 1969459 w 3693484"/>
                <a:gd name="connsiteY28-5796" fmla="*/ 6845510 h 6845510"/>
                <a:gd name="connsiteX0-5797" fmla="*/ 1969459 w 3693484"/>
                <a:gd name="connsiteY0-5798" fmla="*/ 6845510 h 6845510"/>
                <a:gd name="connsiteX1-5799" fmla="*/ 3693484 w 3693484"/>
                <a:gd name="connsiteY1-5800" fmla="*/ 6835985 h 6845510"/>
                <a:gd name="connsiteX2-5801" fmla="*/ 2655259 w 3693484"/>
                <a:gd name="connsiteY2-5802" fmla="*/ 3878472 h 6845510"/>
                <a:gd name="connsiteX3-5803" fmla="*/ 2517146 w 3693484"/>
                <a:gd name="connsiteY3-5804" fmla="*/ 3345073 h 6845510"/>
                <a:gd name="connsiteX4-5805" fmla="*/ 2755270 w 3693484"/>
                <a:gd name="connsiteY4-5806" fmla="*/ 2811673 h 6845510"/>
                <a:gd name="connsiteX5-5807" fmla="*/ 2864809 w 3693484"/>
                <a:gd name="connsiteY5-5808" fmla="*/ 2192548 h 6845510"/>
                <a:gd name="connsiteX6-5809" fmla="*/ 3512509 w 3693484"/>
                <a:gd name="connsiteY6-5810" fmla="*/ 1301960 h 6845510"/>
                <a:gd name="connsiteX7-5811" fmla="*/ 3298197 w 3693484"/>
                <a:gd name="connsiteY7-5812" fmla="*/ 1178135 h 6845510"/>
                <a:gd name="connsiteX8-5813" fmla="*/ 2607634 w 3693484"/>
                <a:gd name="connsiteY8-5814" fmla="*/ 1878222 h 6845510"/>
                <a:gd name="connsiteX9-5815" fmla="*/ 2531434 w 3693484"/>
                <a:gd name="connsiteY9-5816" fmla="*/ 1821072 h 6845510"/>
                <a:gd name="connsiteX10-5817" fmla="*/ 2874334 w 3693484"/>
                <a:gd name="connsiteY10-5818" fmla="*/ 563772 h 6845510"/>
                <a:gd name="connsiteX11-5819" fmla="*/ 2598109 w 3693484"/>
                <a:gd name="connsiteY11-5820" fmla="*/ 397084 h 6845510"/>
                <a:gd name="connsiteX12-5821" fmla="*/ 2207584 w 3693484"/>
                <a:gd name="connsiteY12-5822" fmla="*/ 1659147 h 6845510"/>
                <a:gd name="connsiteX13-5823" fmla="*/ 2131384 w 3693484"/>
                <a:gd name="connsiteY13-5824" fmla="*/ 1597235 h 6845510"/>
                <a:gd name="connsiteX14-5825" fmla="*/ 2193297 w 3693484"/>
                <a:gd name="connsiteY14-5826" fmla="*/ 154197 h 6845510"/>
                <a:gd name="connsiteX15-5827" fmla="*/ 1878971 w 3693484"/>
                <a:gd name="connsiteY15-5828" fmla="*/ 163723 h 6845510"/>
                <a:gd name="connsiteX16-5829" fmla="*/ 1798009 w 3693484"/>
                <a:gd name="connsiteY16-5830" fmla="*/ 1554373 h 6845510"/>
                <a:gd name="connsiteX17-5831" fmla="*/ 1674184 w 3693484"/>
                <a:gd name="connsiteY17-5832" fmla="*/ 1559134 h 6845510"/>
                <a:gd name="connsiteX18-5833" fmla="*/ 1593221 w 3693484"/>
                <a:gd name="connsiteY18-5834" fmla="*/ 378035 h 6845510"/>
                <a:gd name="connsiteX19-5835" fmla="*/ 1307472 w 3693484"/>
                <a:gd name="connsiteY19-5836" fmla="*/ 368510 h 6845510"/>
                <a:gd name="connsiteX20-5837" fmla="*/ 1312234 w 3693484"/>
                <a:gd name="connsiteY20-5838" fmla="*/ 1635335 h 6845510"/>
                <a:gd name="connsiteX21-5839" fmla="*/ 1259846 w 3693484"/>
                <a:gd name="connsiteY21-5840" fmla="*/ 2025860 h 6845510"/>
                <a:gd name="connsiteX22-5841" fmla="*/ 902659 w 3693484"/>
                <a:gd name="connsiteY22-5842" fmla="*/ 2302085 h 6845510"/>
                <a:gd name="connsiteX23-5843" fmla="*/ 207334 w 3693484"/>
                <a:gd name="connsiteY23-5844" fmla="*/ 1787735 h 6845510"/>
                <a:gd name="connsiteX24-5845" fmla="*/ 173996 w 3693484"/>
                <a:gd name="connsiteY24-5846" fmla="*/ 2092535 h 6845510"/>
                <a:gd name="connsiteX25-5847" fmla="*/ 731209 w 3693484"/>
                <a:gd name="connsiteY25-5848" fmla="*/ 2797385 h 6845510"/>
                <a:gd name="connsiteX26-5849" fmla="*/ 1359859 w 3693484"/>
                <a:gd name="connsiteY26-5850" fmla="*/ 3530810 h 6845510"/>
                <a:gd name="connsiteX27-5851" fmla="*/ 1578934 w 3693484"/>
                <a:gd name="connsiteY27-5852" fmla="*/ 4064210 h 6845510"/>
                <a:gd name="connsiteX28-5853" fmla="*/ 1969459 w 3693484"/>
                <a:gd name="connsiteY28-5854" fmla="*/ 6845510 h 6845510"/>
                <a:gd name="connsiteX0-5855" fmla="*/ 1969459 w 3693484"/>
                <a:gd name="connsiteY0-5856" fmla="*/ 6845510 h 6845510"/>
                <a:gd name="connsiteX1-5857" fmla="*/ 3693484 w 3693484"/>
                <a:gd name="connsiteY1-5858" fmla="*/ 6835985 h 6845510"/>
                <a:gd name="connsiteX2-5859" fmla="*/ 2655259 w 3693484"/>
                <a:gd name="connsiteY2-5860" fmla="*/ 3878472 h 6845510"/>
                <a:gd name="connsiteX3-5861" fmla="*/ 2517146 w 3693484"/>
                <a:gd name="connsiteY3-5862" fmla="*/ 3345073 h 6845510"/>
                <a:gd name="connsiteX4-5863" fmla="*/ 2755270 w 3693484"/>
                <a:gd name="connsiteY4-5864" fmla="*/ 2811673 h 6845510"/>
                <a:gd name="connsiteX5-5865" fmla="*/ 2864809 w 3693484"/>
                <a:gd name="connsiteY5-5866" fmla="*/ 2192548 h 6845510"/>
                <a:gd name="connsiteX6-5867" fmla="*/ 3512509 w 3693484"/>
                <a:gd name="connsiteY6-5868" fmla="*/ 1301960 h 6845510"/>
                <a:gd name="connsiteX7-5869" fmla="*/ 3298197 w 3693484"/>
                <a:gd name="connsiteY7-5870" fmla="*/ 1178135 h 6845510"/>
                <a:gd name="connsiteX8-5871" fmla="*/ 2607634 w 3693484"/>
                <a:gd name="connsiteY8-5872" fmla="*/ 1878222 h 6845510"/>
                <a:gd name="connsiteX9-5873" fmla="*/ 2531434 w 3693484"/>
                <a:gd name="connsiteY9-5874" fmla="*/ 1821072 h 6845510"/>
                <a:gd name="connsiteX10-5875" fmla="*/ 2874334 w 3693484"/>
                <a:gd name="connsiteY10-5876" fmla="*/ 563772 h 6845510"/>
                <a:gd name="connsiteX11-5877" fmla="*/ 2598109 w 3693484"/>
                <a:gd name="connsiteY11-5878" fmla="*/ 397084 h 6845510"/>
                <a:gd name="connsiteX12-5879" fmla="*/ 2207584 w 3693484"/>
                <a:gd name="connsiteY12-5880" fmla="*/ 1659147 h 6845510"/>
                <a:gd name="connsiteX13-5881" fmla="*/ 2131384 w 3693484"/>
                <a:gd name="connsiteY13-5882" fmla="*/ 1597235 h 6845510"/>
                <a:gd name="connsiteX14-5883" fmla="*/ 2193297 w 3693484"/>
                <a:gd name="connsiteY14-5884" fmla="*/ 154197 h 6845510"/>
                <a:gd name="connsiteX15-5885" fmla="*/ 1878971 w 3693484"/>
                <a:gd name="connsiteY15-5886" fmla="*/ 163723 h 6845510"/>
                <a:gd name="connsiteX16-5887" fmla="*/ 1798009 w 3693484"/>
                <a:gd name="connsiteY16-5888" fmla="*/ 1554373 h 6845510"/>
                <a:gd name="connsiteX17-5889" fmla="*/ 1674184 w 3693484"/>
                <a:gd name="connsiteY17-5890" fmla="*/ 1559134 h 6845510"/>
                <a:gd name="connsiteX18-5891" fmla="*/ 1593221 w 3693484"/>
                <a:gd name="connsiteY18-5892" fmla="*/ 378035 h 6845510"/>
                <a:gd name="connsiteX19-5893" fmla="*/ 1307472 w 3693484"/>
                <a:gd name="connsiteY19-5894" fmla="*/ 368510 h 6845510"/>
                <a:gd name="connsiteX20-5895" fmla="*/ 1312234 w 3693484"/>
                <a:gd name="connsiteY20-5896" fmla="*/ 1635335 h 6845510"/>
                <a:gd name="connsiteX21-5897" fmla="*/ 1259846 w 3693484"/>
                <a:gd name="connsiteY21-5898" fmla="*/ 2025860 h 6845510"/>
                <a:gd name="connsiteX22-5899" fmla="*/ 902659 w 3693484"/>
                <a:gd name="connsiteY22-5900" fmla="*/ 2302085 h 6845510"/>
                <a:gd name="connsiteX23-5901" fmla="*/ 207334 w 3693484"/>
                <a:gd name="connsiteY23-5902" fmla="*/ 1787735 h 6845510"/>
                <a:gd name="connsiteX24-5903" fmla="*/ 173996 w 3693484"/>
                <a:gd name="connsiteY24-5904" fmla="*/ 2092535 h 6845510"/>
                <a:gd name="connsiteX25-5905" fmla="*/ 731209 w 3693484"/>
                <a:gd name="connsiteY25-5906" fmla="*/ 2797385 h 6845510"/>
                <a:gd name="connsiteX26-5907" fmla="*/ 1388433 w 3693484"/>
                <a:gd name="connsiteY26-5908" fmla="*/ 3516523 h 6845510"/>
                <a:gd name="connsiteX27-5909" fmla="*/ 1359859 w 3693484"/>
                <a:gd name="connsiteY27-5910" fmla="*/ 3530810 h 6845510"/>
                <a:gd name="connsiteX28-5911" fmla="*/ 1578934 w 3693484"/>
                <a:gd name="connsiteY28-5912" fmla="*/ 4064210 h 6845510"/>
                <a:gd name="connsiteX29" fmla="*/ 1969459 w 3693484"/>
                <a:gd name="connsiteY29" fmla="*/ 6845510 h 6845510"/>
                <a:gd name="connsiteX0-5913" fmla="*/ 1969459 w 3693484"/>
                <a:gd name="connsiteY0-5914" fmla="*/ 6845510 h 6845510"/>
                <a:gd name="connsiteX1-5915" fmla="*/ 3693484 w 3693484"/>
                <a:gd name="connsiteY1-5916" fmla="*/ 6835985 h 6845510"/>
                <a:gd name="connsiteX2-5917" fmla="*/ 2655259 w 3693484"/>
                <a:gd name="connsiteY2-5918" fmla="*/ 3878472 h 6845510"/>
                <a:gd name="connsiteX3-5919" fmla="*/ 2517146 w 3693484"/>
                <a:gd name="connsiteY3-5920" fmla="*/ 3345073 h 6845510"/>
                <a:gd name="connsiteX4-5921" fmla="*/ 2755270 w 3693484"/>
                <a:gd name="connsiteY4-5922" fmla="*/ 2811673 h 6845510"/>
                <a:gd name="connsiteX5-5923" fmla="*/ 2864809 w 3693484"/>
                <a:gd name="connsiteY5-5924" fmla="*/ 2192548 h 6845510"/>
                <a:gd name="connsiteX6-5925" fmla="*/ 3512509 w 3693484"/>
                <a:gd name="connsiteY6-5926" fmla="*/ 1301960 h 6845510"/>
                <a:gd name="connsiteX7-5927" fmla="*/ 3298197 w 3693484"/>
                <a:gd name="connsiteY7-5928" fmla="*/ 1178135 h 6845510"/>
                <a:gd name="connsiteX8-5929" fmla="*/ 2607634 w 3693484"/>
                <a:gd name="connsiteY8-5930" fmla="*/ 1878222 h 6845510"/>
                <a:gd name="connsiteX9-5931" fmla="*/ 2531434 w 3693484"/>
                <a:gd name="connsiteY9-5932" fmla="*/ 1821072 h 6845510"/>
                <a:gd name="connsiteX10-5933" fmla="*/ 2874334 w 3693484"/>
                <a:gd name="connsiteY10-5934" fmla="*/ 563772 h 6845510"/>
                <a:gd name="connsiteX11-5935" fmla="*/ 2598109 w 3693484"/>
                <a:gd name="connsiteY11-5936" fmla="*/ 397084 h 6845510"/>
                <a:gd name="connsiteX12-5937" fmla="*/ 2207584 w 3693484"/>
                <a:gd name="connsiteY12-5938" fmla="*/ 1659147 h 6845510"/>
                <a:gd name="connsiteX13-5939" fmla="*/ 2131384 w 3693484"/>
                <a:gd name="connsiteY13-5940" fmla="*/ 1597235 h 6845510"/>
                <a:gd name="connsiteX14-5941" fmla="*/ 2193297 w 3693484"/>
                <a:gd name="connsiteY14-5942" fmla="*/ 154197 h 6845510"/>
                <a:gd name="connsiteX15-5943" fmla="*/ 1878971 w 3693484"/>
                <a:gd name="connsiteY15-5944" fmla="*/ 163723 h 6845510"/>
                <a:gd name="connsiteX16-5945" fmla="*/ 1798009 w 3693484"/>
                <a:gd name="connsiteY16-5946" fmla="*/ 1554373 h 6845510"/>
                <a:gd name="connsiteX17-5947" fmla="*/ 1674184 w 3693484"/>
                <a:gd name="connsiteY17-5948" fmla="*/ 1559134 h 6845510"/>
                <a:gd name="connsiteX18-5949" fmla="*/ 1593221 w 3693484"/>
                <a:gd name="connsiteY18-5950" fmla="*/ 378035 h 6845510"/>
                <a:gd name="connsiteX19-5951" fmla="*/ 1307472 w 3693484"/>
                <a:gd name="connsiteY19-5952" fmla="*/ 368510 h 6845510"/>
                <a:gd name="connsiteX20-5953" fmla="*/ 1312234 w 3693484"/>
                <a:gd name="connsiteY20-5954" fmla="*/ 1635335 h 6845510"/>
                <a:gd name="connsiteX21-5955" fmla="*/ 1259846 w 3693484"/>
                <a:gd name="connsiteY21-5956" fmla="*/ 2025860 h 6845510"/>
                <a:gd name="connsiteX22-5957" fmla="*/ 902659 w 3693484"/>
                <a:gd name="connsiteY22-5958" fmla="*/ 2302085 h 6845510"/>
                <a:gd name="connsiteX23-5959" fmla="*/ 207334 w 3693484"/>
                <a:gd name="connsiteY23-5960" fmla="*/ 1787735 h 6845510"/>
                <a:gd name="connsiteX24-5961" fmla="*/ 173996 w 3693484"/>
                <a:gd name="connsiteY24-5962" fmla="*/ 2092535 h 6845510"/>
                <a:gd name="connsiteX25-5963" fmla="*/ 731209 w 3693484"/>
                <a:gd name="connsiteY25-5964" fmla="*/ 2797385 h 6845510"/>
                <a:gd name="connsiteX26-5965" fmla="*/ 1388433 w 3693484"/>
                <a:gd name="connsiteY26-5966" fmla="*/ 3516523 h 6845510"/>
                <a:gd name="connsiteX27-5967" fmla="*/ 1359859 w 3693484"/>
                <a:gd name="connsiteY27-5968" fmla="*/ 3530810 h 6845510"/>
                <a:gd name="connsiteX28-5969" fmla="*/ 1578934 w 3693484"/>
                <a:gd name="connsiteY28-5970" fmla="*/ 4064210 h 6845510"/>
                <a:gd name="connsiteX29-5971" fmla="*/ 1969459 w 3693484"/>
                <a:gd name="connsiteY29-5972" fmla="*/ 6845510 h 6845510"/>
                <a:gd name="connsiteX0-5973" fmla="*/ 1969459 w 3693484"/>
                <a:gd name="connsiteY0-5974" fmla="*/ 6845510 h 6845510"/>
                <a:gd name="connsiteX1-5975" fmla="*/ 3693484 w 3693484"/>
                <a:gd name="connsiteY1-5976" fmla="*/ 6835985 h 6845510"/>
                <a:gd name="connsiteX2-5977" fmla="*/ 2655259 w 3693484"/>
                <a:gd name="connsiteY2-5978" fmla="*/ 3878472 h 6845510"/>
                <a:gd name="connsiteX3-5979" fmla="*/ 2517146 w 3693484"/>
                <a:gd name="connsiteY3-5980" fmla="*/ 3345073 h 6845510"/>
                <a:gd name="connsiteX4-5981" fmla="*/ 2755270 w 3693484"/>
                <a:gd name="connsiteY4-5982" fmla="*/ 2811673 h 6845510"/>
                <a:gd name="connsiteX5-5983" fmla="*/ 2864809 w 3693484"/>
                <a:gd name="connsiteY5-5984" fmla="*/ 2192548 h 6845510"/>
                <a:gd name="connsiteX6-5985" fmla="*/ 3512509 w 3693484"/>
                <a:gd name="connsiteY6-5986" fmla="*/ 1301960 h 6845510"/>
                <a:gd name="connsiteX7-5987" fmla="*/ 3298197 w 3693484"/>
                <a:gd name="connsiteY7-5988" fmla="*/ 1178135 h 6845510"/>
                <a:gd name="connsiteX8-5989" fmla="*/ 2607634 w 3693484"/>
                <a:gd name="connsiteY8-5990" fmla="*/ 1878222 h 6845510"/>
                <a:gd name="connsiteX9-5991" fmla="*/ 2531434 w 3693484"/>
                <a:gd name="connsiteY9-5992" fmla="*/ 1821072 h 6845510"/>
                <a:gd name="connsiteX10-5993" fmla="*/ 2874334 w 3693484"/>
                <a:gd name="connsiteY10-5994" fmla="*/ 563772 h 6845510"/>
                <a:gd name="connsiteX11-5995" fmla="*/ 2598109 w 3693484"/>
                <a:gd name="connsiteY11-5996" fmla="*/ 397084 h 6845510"/>
                <a:gd name="connsiteX12-5997" fmla="*/ 2207584 w 3693484"/>
                <a:gd name="connsiteY12-5998" fmla="*/ 1659147 h 6845510"/>
                <a:gd name="connsiteX13-5999" fmla="*/ 2131384 w 3693484"/>
                <a:gd name="connsiteY13-6000" fmla="*/ 1597235 h 6845510"/>
                <a:gd name="connsiteX14-6001" fmla="*/ 2193297 w 3693484"/>
                <a:gd name="connsiteY14-6002" fmla="*/ 154197 h 6845510"/>
                <a:gd name="connsiteX15-6003" fmla="*/ 1878971 w 3693484"/>
                <a:gd name="connsiteY15-6004" fmla="*/ 163723 h 6845510"/>
                <a:gd name="connsiteX16-6005" fmla="*/ 1798009 w 3693484"/>
                <a:gd name="connsiteY16-6006" fmla="*/ 1554373 h 6845510"/>
                <a:gd name="connsiteX17-6007" fmla="*/ 1674184 w 3693484"/>
                <a:gd name="connsiteY17-6008" fmla="*/ 1559134 h 6845510"/>
                <a:gd name="connsiteX18-6009" fmla="*/ 1593221 w 3693484"/>
                <a:gd name="connsiteY18-6010" fmla="*/ 378035 h 6845510"/>
                <a:gd name="connsiteX19-6011" fmla="*/ 1307472 w 3693484"/>
                <a:gd name="connsiteY19-6012" fmla="*/ 368510 h 6845510"/>
                <a:gd name="connsiteX20-6013" fmla="*/ 1312234 w 3693484"/>
                <a:gd name="connsiteY20-6014" fmla="*/ 1635335 h 6845510"/>
                <a:gd name="connsiteX21-6015" fmla="*/ 1259846 w 3693484"/>
                <a:gd name="connsiteY21-6016" fmla="*/ 2025860 h 6845510"/>
                <a:gd name="connsiteX22-6017" fmla="*/ 902659 w 3693484"/>
                <a:gd name="connsiteY22-6018" fmla="*/ 2302085 h 6845510"/>
                <a:gd name="connsiteX23-6019" fmla="*/ 207334 w 3693484"/>
                <a:gd name="connsiteY23-6020" fmla="*/ 1787735 h 6845510"/>
                <a:gd name="connsiteX24-6021" fmla="*/ 173996 w 3693484"/>
                <a:gd name="connsiteY24-6022" fmla="*/ 2092535 h 6845510"/>
                <a:gd name="connsiteX25-6023" fmla="*/ 731209 w 3693484"/>
                <a:gd name="connsiteY25-6024" fmla="*/ 2797385 h 6845510"/>
                <a:gd name="connsiteX26-6025" fmla="*/ 1388433 w 3693484"/>
                <a:gd name="connsiteY26-6026" fmla="*/ 3516523 h 6845510"/>
                <a:gd name="connsiteX27-6027" fmla="*/ 1359859 w 3693484"/>
                <a:gd name="connsiteY27-6028" fmla="*/ 3530810 h 6845510"/>
                <a:gd name="connsiteX28-6029" fmla="*/ 1578934 w 3693484"/>
                <a:gd name="connsiteY28-6030" fmla="*/ 4064210 h 6845510"/>
                <a:gd name="connsiteX29-6031" fmla="*/ 1969459 w 3693484"/>
                <a:gd name="connsiteY29-6032" fmla="*/ 6845510 h 6845510"/>
                <a:gd name="connsiteX0-6033" fmla="*/ 1969459 w 3693484"/>
                <a:gd name="connsiteY0-6034" fmla="*/ 6845510 h 6845510"/>
                <a:gd name="connsiteX1-6035" fmla="*/ 3693484 w 3693484"/>
                <a:gd name="connsiteY1-6036" fmla="*/ 6835985 h 6845510"/>
                <a:gd name="connsiteX2-6037" fmla="*/ 2655259 w 3693484"/>
                <a:gd name="connsiteY2-6038" fmla="*/ 3878472 h 6845510"/>
                <a:gd name="connsiteX3-6039" fmla="*/ 2517146 w 3693484"/>
                <a:gd name="connsiteY3-6040" fmla="*/ 3345073 h 6845510"/>
                <a:gd name="connsiteX4-6041" fmla="*/ 2755270 w 3693484"/>
                <a:gd name="connsiteY4-6042" fmla="*/ 2811673 h 6845510"/>
                <a:gd name="connsiteX5-6043" fmla="*/ 2864809 w 3693484"/>
                <a:gd name="connsiteY5-6044" fmla="*/ 2192548 h 6845510"/>
                <a:gd name="connsiteX6-6045" fmla="*/ 3512509 w 3693484"/>
                <a:gd name="connsiteY6-6046" fmla="*/ 1301960 h 6845510"/>
                <a:gd name="connsiteX7-6047" fmla="*/ 3298197 w 3693484"/>
                <a:gd name="connsiteY7-6048" fmla="*/ 1178135 h 6845510"/>
                <a:gd name="connsiteX8-6049" fmla="*/ 2607634 w 3693484"/>
                <a:gd name="connsiteY8-6050" fmla="*/ 1878222 h 6845510"/>
                <a:gd name="connsiteX9-6051" fmla="*/ 2531434 w 3693484"/>
                <a:gd name="connsiteY9-6052" fmla="*/ 1821072 h 6845510"/>
                <a:gd name="connsiteX10-6053" fmla="*/ 2874334 w 3693484"/>
                <a:gd name="connsiteY10-6054" fmla="*/ 563772 h 6845510"/>
                <a:gd name="connsiteX11-6055" fmla="*/ 2598109 w 3693484"/>
                <a:gd name="connsiteY11-6056" fmla="*/ 397084 h 6845510"/>
                <a:gd name="connsiteX12-6057" fmla="*/ 2207584 w 3693484"/>
                <a:gd name="connsiteY12-6058" fmla="*/ 1659147 h 6845510"/>
                <a:gd name="connsiteX13-6059" fmla="*/ 2131384 w 3693484"/>
                <a:gd name="connsiteY13-6060" fmla="*/ 1597235 h 6845510"/>
                <a:gd name="connsiteX14-6061" fmla="*/ 2193297 w 3693484"/>
                <a:gd name="connsiteY14-6062" fmla="*/ 154197 h 6845510"/>
                <a:gd name="connsiteX15-6063" fmla="*/ 1878971 w 3693484"/>
                <a:gd name="connsiteY15-6064" fmla="*/ 163723 h 6845510"/>
                <a:gd name="connsiteX16-6065" fmla="*/ 1798009 w 3693484"/>
                <a:gd name="connsiteY16-6066" fmla="*/ 1554373 h 6845510"/>
                <a:gd name="connsiteX17-6067" fmla="*/ 1674184 w 3693484"/>
                <a:gd name="connsiteY17-6068" fmla="*/ 1559134 h 6845510"/>
                <a:gd name="connsiteX18-6069" fmla="*/ 1593221 w 3693484"/>
                <a:gd name="connsiteY18-6070" fmla="*/ 378035 h 6845510"/>
                <a:gd name="connsiteX19-6071" fmla="*/ 1307472 w 3693484"/>
                <a:gd name="connsiteY19-6072" fmla="*/ 368510 h 6845510"/>
                <a:gd name="connsiteX20-6073" fmla="*/ 1312234 w 3693484"/>
                <a:gd name="connsiteY20-6074" fmla="*/ 1635335 h 6845510"/>
                <a:gd name="connsiteX21-6075" fmla="*/ 1259846 w 3693484"/>
                <a:gd name="connsiteY21-6076" fmla="*/ 2025860 h 6845510"/>
                <a:gd name="connsiteX22-6077" fmla="*/ 902659 w 3693484"/>
                <a:gd name="connsiteY22-6078" fmla="*/ 2302085 h 6845510"/>
                <a:gd name="connsiteX23-6079" fmla="*/ 207334 w 3693484"/>
                <a:gd name="connsiteY23-6080" fmla="*/ 1787735 h 6845510"/>
                <a:gd name="connsiteX24-6081" fmla="*/ 173996 w 3693484"/>
                <a:gd name="connsiteY24-6082" fmla="*/ 2092535 h 6845510"/>
                <a:gd name="connsiteX25-6083" fmla="*/ 721684 w 3693484"/>
                <a:gd name="connsiteY25-6084" fmla="*/ 2787860 h 6845510"/>
                <a:gd name="connsiteX26-6085" fmla="*/ 1388433 w 3693484"/>
                <a:gd name="connsiteY26-6086" fmla="*/ 3516523 h 6845510"/>
                <a:gd name="connsiteX27-6087" fmla="*/ 1359859 w 3693484"/>
                <a:gd name="connsiteY27-6088" fmla="*/ 3530810 h 6845510"/>
                <a:gd name="connsiteX28-6089" fmla="*/ 1578934 w 3693484"/>
                <a:gd name="connsiteY28-6090" fmla="*/ 4064210 h 6845510"/>
                <a:gd name="connsiteX29-6091" fmla="*/ 1969459 w 3693484"/>
                <a:gd name="connsiteY29-6092" fmla="*/ 6845510 h 6845510"/>
                <a:gd name="connsiteX0-6093" fmla="*/ 1969459 w 3693484"/>
                <a:gd name="connsiteY0-6094" fmla="*/ 6845510 h 6845510"/>
                <a:gd name="connsiteX1-6095" fmla="*/ 3693484 w 3693484"/>
                <a:gd name="connsiteY1-6096" fmla="*/ 6835985 h 6845510"/>
                <a:gd name="connsiteX2-6097" fmla="*/ 2655259 w 3693484"/>
                <a:gd name="connsiteY2-6098" fmla="*/ 3878472 h 6845510"/>
                <a:gd name="connsiteX3-6099" fmla="*/ 2517146 w 3693484"/>
                <a:gd name="connsiteY3-6100" fmla="*/ 3345073 h 6845510"/>
                <a:gd name="connsiteX4-6101" fmla="*/ 2755270 w 3693484"/>
                <a:gd name="connsiteY4-6102" fmla="*/ 2811673 h 6845510"/>
                <a:gd name="connsiteX5-6103" fmla="*/ 2864809 w 3693484"/>
                <a:gd name="connsiteY5-6104" fmla="*/ 2192548 h 6845510"/>
                <a:gd name="connsiteX6-6105" fmla="*/ 3512509 w 3693484"/>
                <a:gd name="connsiteY6-6106" fmla="*/ 1301960 h 6845510"/>
                <a:gd name="connsiteX7-6107" fmla="*/ 3298197 w 3693484"/>
                <a:gd name="connsiteY7-6108" fmla="*/ 1178135 h 6845510"/>
                <a:gd name="connsiteX8-6109" fmla="*/ 2607634 w 3693484"/>
                <a:gd name="connsiteY8-6110" fmla="*/ 1878222 h 6845510"/>
                <a:gd name="connsiteX9-6111" fmla="*/ 2531434 w 3693484"/>
                <a:gd name="connsiteY9-6112" fmla="*/ 1821072 h 6845510"/>
                <a:gd name="connsiteX10-6113" fmla="*/ 2874334 w 3693484"/>
                <a:gd name="connsiteY10-6114" fmla="*/ 563772 h 6845510"/>
                <a:gd name="connsiteX11-6115" fmla="*/ 2598109 w 3693484"/>
                <a:gd name="connsiteY11-6116" fmla="*/ 397084 h 6845510"/>
                <a:gd name="connsiteX12-6117" fmla="*/ 2207584 w 3693484"/>
                <a:gd name="connsiteY12-6118" fmla="*/ 1659147 h 6845510"/>
                <a:gd name="connsiteX13-6119" fmla="*/ 2131384 w 3693484"/>
                <a:gd name="connsiteY13-6120" fmla="*/ 1597235 h 6845510"/>
                <a:gd name="connsiteX14-6121" fmla="*/ 2193297 w 3693484"/>
                <a:gd name="connsiteY14-6122" fmla="*/ 154197 h 6845510"/>
                <a:gd name="connsiteX15-6123" fmla="*/ 1878971 w 3693484"/>
                <a:gd name="connsiteY15-6124" fmla="*/ 163723 h 6845510"/>
                <a:gd name="connsiteX16-6125" fmla="*/ 1798009 w 3693484"/>
                <a:gd name="connsiteY16-6126" fmla="*/ 1554373 h 6845510"/>
                <a:gd name="connsiteX17-6127" fmla="*/ 1674184 w 3693484"/>
                <a:gd name="connsiteY17-6128" fmla="*/ 1559134 h 6845510"/>
                <a:gd name="connsiteX18-6129" fmla="*/ 1593221 w 3693484"/>
                <a:gd name="connsiteY18-6130" fmla="*/ 378035 h 6845510"/>
                <a:gd name="connsiteX19-6131" fmla="*/ 1307472 w 3693484"/>
                <a:gd name="connsiteY19-6132" fmla="*/ 368510 h 6845510"/>
                <a:gd name="connsiteX20-6133" fmla="*/ 1312234 w 3693484"/>
                <a:gd name="connsiteY20-6134" fmla="*/ 1635335 h 6845510"/>
                <a:gd name="connsiteX21-6135" fmla="*/ 1259846 w 3693484"/>
                <a:gd name="connsiteY21-6136" fmla="*/ 2025860 h 6845510"/>
                <a:gd name="connsiteX22-6137" fmla="*/ 902659 w 3693484"/>
                <a:gd name="connsiteY22-6138" fmla="*/ 2302085 h 6845510"/>
                <a:gd name="connsiteX23-6139" fmla="*/ 207334 w 3693484"/>
                <a:gd name="connsiteY23-6140" fmla="*/ 1787735 h 6845510"/>
                <a:gd name="connsiteX24-6141" fmla="*/ 173996 w 3693484"/>
                <a:gd name="connsiteY24-6142" fmla="*/ 2092535 h 6845510"/>
                <a:gd name="connsiteX25-6143" fmla="*/ 721684 w 3693484"/>
                <a:gd name="connsiteY25-6144" fmla="*/ 2787860 h 6845510"/>
                <a:gd name="connsiteX26-6145" fmla="*/ 1388433 w 3693484"/>
                <a:gd name="connsiteY26-6146" fmla="*/ 3516523 h 6845510"/>
                <a:gd name="connsiteX27-6147" fmla="*/ 1359859 w 3693484"/>
                <a:gd name="connsiteY27-6148" fmla="*/ 3530810 h 6845510"/>
                <a:gd name="connsiteX28-6149" fmla="*/ 1578934 w 3693484"/>
                <a:gd name="connsiteY28-6150" fmla="*/ 4064210 h 6845510"/>
                <a:gd name="connsiteX29-6151" fmla="*/ 1969459 w 3693484"/>
                <a:gd name="connsiteY29-6152" fmla="*/ 6845510 h 6845510"/>
                <a:gd name="connsiteX0-6153" fmla="*/ 1969459 w 3693484"/>
                <a:gd name="connsiteY0-6154" fmla="*/ 6845510 h 6845510"/>
                <a:gd name="connsiteX1-6155" fmla="*/ 3693484 w 3693484"/>
                <a:gd name="connsiteY1-6156" fmla="*/ 6835985 h 6845510"/>
                <a:gd name="connsiteX2-6157" fmla="*/ 2655259 w 3693484"/>
                <a:gd name="connsiteY2-6158" fmla="*/ 3878472 h 6845510"/>
                <a:gd name="connsiteX3-6159" fmla="*/ 2517146 w 3693484"/>
                <a:gd name="connsiteY3-6160" fmla="*/ 3345073 h 6845510"/>
                <a:gd name="connsiteX4-6161" fmla="*/ 2755270 w 3693484"/>
                <a:gd name="connsiteY4-6162" fmla="*/ 2811673 h 6845510"/>
                <a:gd name="connsiteX5-6163" fmla="*/ 2864809 w 3693484"/>
                <a:gd name="connsiteY5-6164" fmla="*/ 2192548 h 6845510"/>
                <a:gd name="connsiteX6-6165" fmla="*/ 3512509 w 3693484"/>
                <a:gd name="connsiteY6-6166" fmla="*/ 1301960 h 6845510"/>
                <a:gd name="connsiteX7-6167" fmla="*/ 3298197 w 3693484"/>
                <a:gd name="connsiteY7-6168" fmla="*/ 1178135 h 6845510"/>
                <a:gd name="connsiteX8-6169" fmla="*/ 2607634 w 3693484"/>
                <a:gd name="connsiteY8-6170" fmla="*/ 1878222 h 6845510"/>
                <a:gd name="connsiteX9-6171" fmla="*/ 2531434 w 3693484"/>
                <a:gd name="connsiteY9-6172" fmla="*/ 1821072 h 6845510"/>
                <a:gd name="connsiteX10-6173" fmla="*/ 2874334 w 3693484"/>
                <a:gd name="connsiteY10-6174" fmla="*/ 563772 h 6845510"/>
                <a:gd name="connsiteX11-6175" fmla="*/ 2598109 w 3693484"/>
                <a:gd name="connsiteY11-6176" fmla="*/ 397084 h 6845510"/>
                <a:gd name="connsiteX12-6177" fmla="*/ 2207584 w 3693484"/>
                <a:gd name="connsiteY12-6178" fmla="*/ 1659147 h 6845510"/>
                <a:gd name="connsiteX13-6179" fmla="*/ 2131384 w 3693484"/>
                <a:gd name="connsiteY13-6180" fmla="*/ 1597235 h 6845510"/>
                <a:gd name="connsiteX14-6181" fmla="*/ 2193297 w 3693484"/>
                <a:gd name="connsiteY14-6182" fmla="*/ 154197 h 6845510"/>
                <a:gd name="connsiteX15-6183" fmla="*/ 1878971 w 3693484"/>
                <a:gd name="connsiteY15-6184" fmla="*/ 163723 h 6845510"/>
                <a:gd name="connsiteX16-6185" fmla="*/ 1798009 w 3693484"/>
                <a:gd name="connsiteY16-6186" fmla="*/ 1554373 h 6845510"/>
                <a:gd name="connsiteX17-6187" fmla="*/ 1674184 w 3693484"/>
                <a:gd name="connsiteY17-6188" fmla="*/ 1559134 h 6845510"/>
                <a:gd name="connsiteX18-6189" fmla="*/ 1593221 w 3693484"/>
                <a:gd name="connsiteY18-6190" fmla="*/ 378035 h 6845510"/>
                <a:gd name="connsiteX19-6191" fmla="*/ 1307472 w 3693484"/>
                <a:gd name="connsiteY19-6192" fmla="*/ 368510 h 6845510"/>
                <a:gd name="connsiteX20-6193" fmla="*/ 1312234 w 3693484"/>
                <a:gd name="connsiteY20-6194" fmla="*/ 1635335 h 6845510"/>
                <a:gd name="connsiteX21-6195" fmla="*/ 1259846 w 3693484"/>
                <a:gd name="connsiteY21-6196" fmla="*/ 2025860 h 6845510"/>
                <a:gd name="connsiteX22-6197" fmla="*/ 902659 w 3693484"/>
                <a:gd name="connsiteY22-6198" fmla="*/ 2302085 h 6845510"/>
                <a:gd name="connsiteX23-6199" fmla="*/ 207334 w 3693484"/>
                <a:gd name="connsiteY23-6200" fmla="*/ 1787735 h 6845510"/>
                <a:gd name="connsiteX24-6201" fmla="*/ 173996 w 3693484"/>
                <a:gd name="connsiteY24-6202" fmla="*/ 2092535 h 6845510"/>
                <a:gd name="connsiteX25-6203" fmla="*/ 721684 w 3693484"/>
                <a:gd name="connsiteY25-6204" fmla="*/ 2787860 h 6845510"/>
                <a:gd name="connsiteX26-6205" fmla="*/ 1388433 w 3693484"/>
                <a:gd name="connsiteY26-6206" fmla="*/ 3516523 h 6845510"/>
                <a:gd name="connsiteX27-6207" fmla="*/ 1359859 w 3693484"/>
                <a:gd name="connsiteY27-6208" fmla="*/ 3530810 h 6845510"/>
                <a:gd name="connsiteX28-6209" fmla="*/ 1578934 w 3693484"/>
                <a:gd name="connsiteY28-6210" fmla="*/ 4064210 h 6845510"/>
                <a:gd name="connsiteX29-6211" fmla="*/ 1969459 w 3693484"/>
                <a:gd name="connsiteY29-6212" fmla="*/ 6845510 h 6845510"/>
                <a:gd name="connsiteX0-6213" fmla="*/ 1969459 w 3693484"/>
                <a:gd name="connsiteY0-6214" fmla="*/ 6845510 h 6845510"/>
                <a:gd name="connsiteX1-6215" fmla="*/ 3693484 w 3693484"/>
                <a:gd name="connsiteY1-6216" fmla="*/ 6835985 h 6845510"/>
                <a:gd name="connsiteX2-6217" fmla="*/ 2655259 w 3693484"/>
                <a:gd name="connsiteY2-6218" fmla="*/ 3878472 h 6845510"/>
                <a:gd name="connsiteX3-6219" fmla="*/ 2517146 w 3693484"/>
                <a:gd name="connsiteY3-6220" fmla="*/ 3345073 h 6845510"/>
                <a:gd name="connsiteX4-6221" fmla="*/ 2755270 w 3693484"/>
                <a:gd name="connsiteY4-6222" fmla="*/ 2811673 h 6845510"/>
                <a:gd name="connsiteX5-6223" fmla="*/ 2864809 w 3693484"/>
                <a:gd name="connsiteY5-6224" fmla="*/ 2192548 h 6845510"/>
                <a:gd name="connsiteX6-6225" fmla="*/ 3512509 w 3693484"/>
                <a:gd name="connsiteY6-6226" fmla="*/ 1301960 h 6845510"/>
                <a:gd name="connsiteX7-6227" fmla="*/ 3298197 w 3693484"/>
                <a:gd name="connsiteY7-6228" fmla="*/ 1178135 h 6845510"/>
                <a:gd name="connsiteX8-6229" fmla="*/ 2607634 w 3693484"/>
                <a:gd name="connsiteY8-6230" fmla="*/ 1878222 h 6845510"/>
                <a:gd name="connsiteX9-6231" fmla="*/ 2531434 w 3693484"/>
                <a:gd name="connsiteY9-6232" fmla="*/ 1821072 h 6845510"/>
                <a:gd name="connsiteX10-6233" fmla="*/ 2874334 w 3693484"/>
                <a:gd name="connsiteY10-6234" fmla="*/ 563772 h 6845510"/>
                <a:gd name="connsiteX11-6235" fmla="*/ 2598109 w 3693484"/>
                <a:gd name="connsiteY11-6236" fmla="*/ 397084 h 6845510"/>
                <a:gd name="connsiteX12-6237" fmla="*/ 2207584 w 3693484"/>
                <a:gd name="connsiteY12-6238" fmla="*/ 1659147 h 6845510"/>
                <a:gd name="connsiteX13-6239" fmla="*/ 2131384 w 3693484"/>
                <a:gd name="connsiteY13-6240" fmla="*/ 1597235 h 6845510"/>
                <a:gd name="connsiteX14-6241" fmla="*/ 2193297 w 3693484"/>
                <a:gd name="connsiteY14-6242" fmla="*/ 154197 h 6845510"/>
                <a:gd name="connsiteX15-6243" fmla="*/ 1878971 w 3693484"/>
                <a:gd name="connsiteY15-6244" fmla="*/ 163723 h 6845510"/>
                <a:gd name="connsiteX16-6245" fmla="*/ 1798009 w 3693484"/>
                <a:gd name="connsiteY16-6246" fmla="*/ 1554373 h 6845510"/>
                <a:gd name="connsiteX17-6247" fmla="*/ 1674184 w 3693484"/>
                <a:gd name="connsiteY17-6248" fmla="*/ 1559134 h 6845510"/>
                <a:gd name="connsiteX18-6249" fmla="*/ 1593221 w 3693484"/>
                <a:gd name="connsiteY18-6250" fmla="*/ 378035 h 6845510"/>
                <a:gd name="connsiteX19-6251" fmla="*/ 1307472 w 3693484"/>
                <a:gd name="connsiteY19-6252" fmla="*/ 368510 h 6845510"/>
                <a:gd name="connsiteX20-6253" fmla="*/ 1312234 w 3693484"/>
                <a:gd name="connsiteY20-6254" fmla="*/ 1635335 h 6845510"/>
                <a:gd name="connsiteX21-6255" fmla="*/ 1259846 w 3693484"/>
                <a:gd name="connsiteY21-6256" fmla="*/ 2025860 h 6845510"/>
                <a:gd name="connsiteX22-6257" fmla="*/ 902659 w 3693484"/>
                <a:gd name="connsiteY22-6258" fmla="*/ 2302085 h 6845510"/>
                <a:gd name="connsiteX23-6259" fmla="*/ 207334 w 3693484"/>
                <a:gd name="connsiteY23-6260" fmla="*/ 1787735 h 6845510"/>
                <a:gd name="connsiteX24-6261" fmla="*/ 173996 w 3693484"/>
                <a:gd name="connsiteY24-6262" fmla="*/ 2092535 h 6845510"/>
                <a:gd name="connsiteX25-6263" fmla="*/ 769309 w 3693484"/>
                <a:gd name="connsiteY25-6264" fmla="*/ 2802147 h 6845510"/>
                <a:gd name="connsiteX26-6265" fmla="*/ 1388433 w 3693484"/>
                <a:gd name="connsiteY26-6266" fmla="*/ 3516523 h 6845510"/>
                <a:gd name="connsiteX27-6267" fmla="*/ 1359859 w 3693484"/>
                <a:gd name="connsiteY27-6268" fmla="*/ 3530810 h 6845510"/>
                <a:gd name="connsiteX28-6269" fmla="*/ 1578934 w 3693484"/>
                <a:gd name="connsiteY28-6270" fmla="*/ 4064210 h 6845510"/>
                <a:gd name="connsiteX29-6271" fmla="*/ 1969459 w 3693484"/>
                <a:gd name="connsiteY29-6272" fmla="*/ 6845510 h 6845510"/>
                <a:gd name="connsiteX0-6273" fmla="*/ 1969459 w 3693484"/>
                <a:gd name="connsiteY0-6274" fmla="*/ 6845510 h 6845510"/>
                <a:gd name="connsiteX1-6275" fmla="*/ 3693484 w 3693484"/>
                <a:gd name="connsiteY1-6276" fmla="*/ 6835985 h 6845510"/>
                <a:gd name="connsiteX2-6277" fmla="*/ 2655259 w 3693484"/>
                <a:gd name="connsiteY2-6278" fmla="*/ 3878472 h 6845510"/>
                <a:gd name="connsiteX3-6279" fmla="*/ 2517146 w 3693484"/>
                <a:gd name="connsiteY3-6280" fmla="*/ 3345073 h 6845510"/>
                <a:gd name="connsiteX4-6281" fmla="*/ 2755270 w 3693484"/>
                <a:gd name="connsiteY4-6282" fmla="*/ 2811673 h 6845510"/>
                <a:gd name="connsiteX5-6283" fmla="*/ 2864809 w 3693484"/>
                <a:gd name="connsiteY5-6284" fmla="*/ 2192548 h 6845510"/>
                <a:gd name="connsiteX6-6285" fmla="*/ 3512509 w 3693484"/>
                <a:gd name="connsiteY6-6286" fmla="*/ 1301960 h 6845510"/>
                <a:gd name="connsiteX7-6287" fmla="*/ 3298197 w 3693484"/>
                <a:gd name="connsiteY7-6288" fmla="*/ 1178135 h 6845510"/>
                <a:gd name="connsiteX8-6289" fmla="*/ 2607634 w 3693484"/>
                <a:gd name="connsiteY8-6290" fmla="*/ 1878222 h 6845510"/>
                <a:gd name="connsiteX9-6291" fmla="*/ 2531434 w 3693484"/>
                <a:gd name="connsiteY9-6292" fmla="*/ 1821072 h 6845510"/>
                <a:gd name="connsiteX10-6293" fmla="*/ 2874334 w 3693484"/>
                <a:gd name="connsiteY10-6294" fmla="*/ 563772 h 6845510"/>
                <a:gd name="connsiteX11-6295" fmla="*/ 2598109 w 3693484"/>
                <a:gd name="connsiteY11-6296" fmla="*/ 397084 h 6845510"/>
                <a:gd name="connsiteX12-6297" fmla="*/ 2207584 w 3693484"/>
                <a:gd name="connsiteY12-6298" fmla="*/ 1659147 h 6845510"/>
                <a:gd name="connsiteX13-6299" fmla="*/ 2131384 w 3693484"/>
                <a:gd name="connsiteY13-6300" fmla="*/ 1597235 h 6845510"/>
                <a:gd name="connsiteX14-6301" fmla="*/ 2193297 w 3693484"/>
                <a:gd name="connsiteY14-6302" fmla="*/ 154197 h 6845510"/>
                <a:gd name="connsiteX15-6303" fmla="*/ 1878971 w 3693484"/>
                <a:gd name="connsiteY15-6304" fmla="*/ 163723 h 6845510"/>
                <a:gd name="connsiteX16-6305" fmla="*/ 1798009 w 3693484"/>
                <a:gd name="connsiteY16-6306" fmla="*/ 1554373 h 6845510"/>
                <a:gd name="connsiteX17-6307" fmla="*/ 1674184 w 3693484"/>
                <a:gd name="connsiteY17-6308" fmla="*/ 1559134 h 6845510"/>
                <a:gd name="connsiteX18-6309" fmla="*/ 1593221 w 3693484"/>
                <a:gd name="connsiteY18-6310" fmla="*/ 378035 h 6845510"/>
                <a:gd name="connsiteX19-6311" fmla="*/ 1307472 w 3693484"/>
                <a:gd name="connsiteY19-6312" fmla="*/ 368510 h 6845510"/>
                <a:gd name="connsiteX20-6313" fmla="*/ 1312234 w 3693484"/>
                <a:gd name="connsiteY20-6314" fmla="*/ 1635335 h 6845510"/>
                <a:gd name="connsiteX21-6315" fmla="*/ 1259846 w 3693484"/>
                <a:gd name="connsiteY21-6316" fmla="*/ 2025860 h 6845510"/>
                <a:gd name="connsiteX22-6317" fmla="*/ 902659 w 3693484"/>
                <a:gd name="connsiteY22-6318" fmla="*/ 2302085 h 6845510"/>
                <a:gd name="connsiteX23-6319" fmla="*/ 207334 w 3693484"/>
                <a:gd name="connsiteY23-6320" fmla="*/ 1787735 h 6845510"/>
                <a:gd name="connsiteX24-6321" fmla="*/ 173996 w 3693484"/>
                <a:gd name="connsiteY24-6322" fmla="*/ 2092535 h 6845510"/>
                <a:gd name="connsiteX25-6323" fmla="*/ 769309 w 3693484"/>
                <a:gd name="connsiteY25-6324" fmla="*/ 2802147 h 6845510"/>
                <a:gd name="connsiteX26-6325" fmla="*/ 1388433 w 3693484"/>
                <a:gd name="connsiteY26-6326" fmla="*/ 3516523 h 6845510"/>
                <a:gd name="connsiteX27-6327" fmla="*/ 1359859 w 3693484"/>
                <a:gd name="connsiteY27-6328" fmla="*/ 3530810 h 6845510"/>
                <a:gd name="connsiteX28-6329" fmla="*/ 1578934 w 3693484"/>
                <a:gd name="connsiteY28-6330" fmla="*/ 4064210 h 6845510"/>
                <a:gd name="connsiteX29-6331" fmla="*/ 1969459 w 3693484"/>
                <a:gd name="connsiteY29-6332" fmla="*/ 6845510 h 6845510"/>
                <a:gd name="connsiteX0-6333" fmla="*/ 1969459 w 3693484"/>
                <a:gd name="connsiteY0-6334" fmla="*/ 6845510 h 6845510"/>
                <a:gd name="connsiteX1-6335" fmla="*/ 3693484 w 3693484"/>
                <a:gd name="connsiteY1-6336" fmla="*/ 6835985 h 6845510"/>
                <a:gd name="connsiteX2-6337" fmla="*/ 2655259 w 3693484"/>
                <a:gd name="connsiteY2-6338" fmla="*/ 3878472 h 6845510"/>
                <a:gd name="connsiteX3-6339" fmla="*/ 2517146 w 3693484"/>
                <a:gd name="connsiteY3-6340" fmla="*/ 3345073 h 6845510"/>
                <a:gd name="connsiteX4-6341" fmla="*/ 2755270 w 3693484"/>
                <a:gd name="connsiteY4-6342" fmla="*/ 2811673 h 6845510"/>
                <a:gd name="connsiteX5-6343" fmla="*/ 2864809 w 3693484"/>
                <a:gd name="connsiteY5-6344" fmla="*/ 2192548 h 6845510"/>
                <a:gd name="connsiteX6-6345" fmla="*/ 3512509 w 3693484"/>
                <a:gd name="connsiteY6-6346" fmla="*/ 1301960 h 6845510"/>
                <a:gd name="connsiteX7-6347" fmla="*/ 3298197 w 3693484"/>
                <a:gd name="connsiteY7-6348" fmla="*/ 1178135 h 6845510"/>
                <a:gd name="connsiteX8-6349" fmla="*/ 2607634 w 3693484"/>
                <a:gd name="connsiteY8-6350" fmla="*/ 1878222 h 6845510"/>
                <a:gd name="connsiteX9-6351" fmla="*/ 2531434 w 3693484"/>
                <a:gd name="connsiteY9-6352" fmla="*/ 1821072 h 6845510"/>
                <a:gd name="connsiteX10-6353" fmla="*/ 2874334 w 3693484"/>
                <a:gd name="connsiteY10-6354" fmla="*/ 563772 h 6845510"/>
                <a:gd name="connsiteX11-6355" fmla="*/ 2598109 w 3693484"/>
                <a:gd name="connsiteY11-6356" fmla="*/ 397084 h 6845510"/>
                <a:gd name="connsiteX12-6357" fmla="*/ 2207584 w 3693484"/>
                <a:gd name="connsiteY12-6358" fmla="*/ 1659147 h 6845510"/>
                <a:gd name="connsiteX13-6359" fmla="*/ 2131384 w 3693484"/>
                <a:gd name="connsiteY13-6360" fmla="*/ 1597235 h 6845510"/>
                <a:gd name="connsiteX14-6361" fmla="*/ 2193297 w 3693484"/>
                <a:gd name="connsiteY14-6362" fmla="*/ 154197 h 6845510"/>
                <a:gd name="connsiteX15-6363" fmla="*/ 1878971 w 3693484"/>
                <a:gd name="connsiteY15-6364" fmla="*/ 163723 h 6845510"/>
                <a:gd name="connsiteX16-6365" fmla="*/ 1798009 w 3693484"/>
                <a:gd name="connsiteY16-6366" fmla="*/ 1554373 h 6845510"/>
                <a:gd name="connsiteX17-6367" fmla="*/ 1674184 w 3693484"/>
                <a:gd name="connsiteY17-6368" fmla="*/ 1559134 h 6845510"/>
                <a:gd name="connsiteX18-6369" fmla="*/ 1593221 w 3693484"/>
                <a:gd name="connsiteY18-6370" fmla="*/ 378035 h 6845510"/>
                <a:gd name="connsiteX19-6371" fmla="*/ 1307472 w 3693484"/>
                <a:gd name="connsiteY19-6372" fmla="*/ 368510 h 6845510"/>
                <a:gd name="connsiteX20-6373" fmla="*/ 1312234 w 3693484"/>
                <a:gd name="connsiteY20-6374" fmla="*/ 1635335 h 6845510"/>
                <a:gd name="connsiteX21-6375" fmla="*/ 1259846 w 3693484"/>
                <a:gd name="connsiteY21-6376" fmla="*/ 2025860 h 6845510"/>
                <a:gd name="connsiteX22-6377" fmla="*/ 902659 w 3693484"/>
                <a:gd name="connsiteY22-6378" fmla="*/ 2302085 h 6845510"/>
                <a:gd name="connsiteX23-6379" fmla="*/ 207334 w 3693484"/>
                <a:gd name="connsiteY23-6380" fmla="*/ 1787735 h 6845510"/>
                <a:gd name="connsiteX24-6381" fmla="*/ 173996 w 3693484"/>
                <a:gd name="connsiteY24-6382" fmla="*/ 2092535 h 6845510"/>
                <a:gd name="connsiteX25-6383" fmla="*/ 745496 w 3693484"/>
                <a:gd name="connsiteY25-6384" fmla="*/ 2806910 h 6845510"/>
                <a:gd name="connsiteX26-6385" fmla="*/ 1388433 w 3693484"/>
                <a:gd name="connsiteY26-6386" fmla="*/ 3516523 h 6845510"/>
                <a:gd name="connsiteX27-6387" fmla="*/ 1359859 w 3693484"/>
                <a:gd name="connsiteY27-6388" fmla="*/ 3530810 h 6845510"/>
                <a:gd name="connsiteX28-6389" fmla="*/ 1578934 w 3693484"/>
                <a:gd name="connsiteY28-6390" fmla="*/ 4064210 h 6845510"/>
                <a:gd name="connsiteX29-6391" fmla="*/ 1969459 w 3693484"/>
                <a:gd name="connsiteY29-6392" fmla="*/ 6845510 h 6845510"/>
                <a:gd name="connsiteX0-6393" fmla="*/ 1969459 w 3693484"/>
                <a:gd name="connsiteY0-6394" fmla="*/ 6845510 h 6845510"/>
                <a:gd name="connsiteX1-6395" fmla="*/ 3693484 w 3693484"/>
                <a:gd name="connsiteY1-6396" fmla="*/ 6835985 h 6845510"/>
                <a:gd name="connsiteX2-6397" fmla="*/ 2655259 w 3693484"/>
                <a:gd name="connsiteY2-6398" fmla="*/ 3878472 h 6845510"/>
                <a:gd name="connsiteX3-6399" fmla="*/ 2517146 w 3693484"/>
                <a:gd name="connsiteY3-6400" fmla="*/ 3345073 h 6845510"/>
                <a:gd name="connsiteX4-6401" fmla="*/ 2755270 w 3693484"/>
                <a:gd name="connsiteY4-6402" fmla="*/ 2811673 h 6845510"/>
                <a:gd name="connsiteX5-6403" fmla="*/ 2864809 w 3693484"/>
                <a:gd name="connsiteY5-6404" fmla="*/ 2192548 h 6845510"/>
                <a:gd name="connsiteX6-6405" fmla="*/ 3512509 w 3693484"/>
                <a:gd name="connsiteY6-6406" fmla="*/ 1301960 h 6845510"/>
                <a:gd name="connsiteX7-6407" fmla="*/ 3298197 w 3693484"/>
                <a:gd name="connsiteY7-6408" fmla="*/ 1178135 h 6845510"/>
                <a:gd name="connsiteX8-6409" fmla="*/ 2607634 w 3693484"/>
                <a:gd name="connsiteY8-6410" fmla="*/ 1878222 h 6845510"/>
                <a:gd name="connsiteX9-6411" fmla="*/ 2531434 w 3693484"/>
                <a:gd name="connsiteY9-6412" fmla="*/ 1821072 h 6845510"/>
                <a:gd name="connsiteX10-6413" fmla="*/ 2874334 w 3693484"/>
                <a:gd name="connsiteY10-6414" fmla="*/ 563772 h 6845510"/>
                <a:gd name="connsiteX11-6415" fmla="*/ 2598109 w 3693484"/>
                <a:gd name="connsiteY11-6416" fmla="*/ 397084 h 6845510"/>
                <a:gd name="connsiteX12-6417" fmla="*/ 2207584 w 3693484"/>
                <a:gd name="connsiteY12-6418" fmla="*/ 1659147 h 6845510"/>
                <a:gd name="connsiteX13-6419" fmla="*/ 2131384 w 3693484"/>
                <a:gd name="connsiteY13-6420" fmla="*/ 1597235 h 6845510"/>
                <a:gd name="connsiteX14-6421" fmla="*/ 2193297 w 3693484"/>
                <a:gd name="connsiteY14-6422" fmla="*/ 154197 h 6845510"/>
                <a:gd name="connsiteX15-6423" fmla="*/ 1878971 w 3693484"/>
                <a:gd name="connsiteY15-6424" fmla="*/ 163723 h 6845510"/>
                <a:gd name="connsiteX16-6425" fmla="*/ 1798009 w 3693484"/>
                <a:gd name="connsiteY16-6426" fmla="*/ 1554373 h 6845510"/>
                <a:gd name="connsiteX17-6427" fmla="*/ 1674184 w 3693484"/>
                <a:gd name="connsiteY17-6428" fmla="*/ 1559134 h 6845510"/>
                <a:gd name="connsiteX18-6429" fmla="*/ 1593221 w 3693484"/>
                <a:gd name="connsiteY18-6430" fmla="*/ 378035 h 6845510"/>
                <a:gd name="connsiteX19-6431" fmla="*/ 1307472 w 3693484"/>
                <a:gd name="connsiteY19-6432" fmla="*/ 368510 h 6845510"/>
                <a:gd name="connsiteX20-6433" fmla="*/ 1312234 w 3693484"/>
                <a:gd name="connsiteY20-6434" fmla="*/ 1635335 h 6845510"/>
                <a:gd name="connsiteX21-6435" fmla="*/ 1259846 w 3693484"/>
                <a:gd name="connsiteY21-6436" fmla="*/ 2025860 h 6845510"/>
                <a:gd name="connsiteX22-6437" fmla="*/ 902659 w 3693484"/>
                <a:gd name="connsiteY22-6438" fmla="*/ 2302085 h 6845510"/>
                <a:gd name="connsiteX23-6439" fmla="*/ 207334 w 3693484"/>
                <a:gd name="connsiteY23-6440" fmla="*/ 1787735 h 6845510"/>
                <a:gd name="connsiteX24-6441" fmla="*/ 173996 w 3693484"/>
                <a:gd name="connsiteY24-6442" fmla="*/ 2092535 h 6845510"/>
                <a:gd name="connsiteX25-6443" fmla="*/ 745496 w 3693484"/>
                <a:gd name="connsiteY25-6444" fmla="*/ 2806910 h 6845510"/>
                <a:gd name="connsiteX26-6445" fmla="*/ 1388433 w 3693484"/>
                <a:gd name="connsiteY26-6446" fmla="*/ 3516523 h 6845510"/>
                <a:gd name="connsiteX27-6447" fmla="*/ 1359859 w 3693484"/>
                <a:gd name="connsiteY27-6448" fmla="*/ 3530810 h 6845510"/>
                <a:gd name="connsiteX28-6449" fmla="*/ 1578934 w 3693484"/>
                <a:gd name="connsiteY28-6450" fmla="*/ 4064210 h 6845510"/>
                <a:gd name="connsiteX29-6451" fmla="*/ 1969459 w 3693484"/>
                <a:gd name="connsiteY29-6452" fmla="*/ 6845510 h 6845510"/>
                <a:gd name="connsiteX0-6453" fmla="*/ 1969459 w 3693484"/>
                <a:gd name="connsiteY0-6454" fmla="*/ 6845510 h 6845510"/>
                <a:gd name="connsiteX1-6455" fmla="*/ 3693484 w 3693484"/>
                <a:gd name="connsiteY1-6456" fmla="*/ 6835985 h 6845510"/>
                <a:gd name="connsiteX2-6457" fmla="*/ 2655259 w 3693484"/>
                <a:gd name="connsiteY2-6458" fmla="*/ 3878472 h 6845510"/>
                <a:gd name="connsiteX3-6459" fmla="*/ 2517146 w 3693484"/>
                <a:gd name="connsiteY3-6460" fmla="*/ 3345073 h 6845510"/>
                <a:gd name="connsiteX4-6461" fmla="*/ 2755270 w 3693484"/>
                <a:gd name="connsiteY4-6462" fmla="*/ 2811673 h 6845510"/>
                <a:gd name="connsiteX5-6463" fmla="*/ 2864809 w 3693484"/>
                <a:gd name="connsiteY5-6464" fmla="*/ 2192548 h 6845510"/>
                <a:gd name="connsiteX6-6465" fmla="*/ 3512509 w 3693484"/>
                <a:gd name="connsiteY6-6466" fmla="*/ 1301960 h 6845510"/>
                <a:gd name="connsiteX7-6467" fmla="*/ 3298197 w 3693484"/>
                <a:gd name="connsiteY7-6468" fmla="*/ 1178135 h 6845510"/>
                <a:gd name="connsiteX8-6469" fmla="*/ 2607634 w 3693484"/>
                <a:gd name="connsiteY8-6470" fmla="*/ 1878222 h 6845510"/>
                <a:gd name="connsiteX9-6471" fmla="*/ 2531434 w 3693484"/>
                <a:gd name="connsiteY9-6472" fmla="*/ 1821072 h 6845510"/>
                <a:gd name="connsiteX10-6473" fmla="*/ 2874334 w 3693484"/>
                <a:gd name="connsiteY10-6474" fmla="*/ 563772 h 6845510"/>
                <a:gd name="connsiteX11-6475" fmla="*/ 2598109 w 3693484"/>
                <a:gd name="connsiteY11-6476" fmla="*/ 397084 h 6845510"/>
                <a:gd name="connsiteX12-6477" fmla="*/ 2207584 w 3693484"/>
                <a:gd name="connsiteY12-6478" fmla="*/ 1659147 h 6845510"/>
                <a:gd name="connsiteX13-6479" fmla="*/ 2131384 w 3693484"/>
                <a:gd name="connsiteY13-6480" fmla="*/ 1597235 h 6845510"/>
                <a:gd name="connsiteX14-6481" fmla="*/ 2193297 w 3693484"/>
                <a:gd name="connsiteY14-6482" fmla="*/ 154197 h 6845510"/>
                <a:gd name="connsiteX15-6483" fmla="*/ 1878971 w 3693484"/>
                <a:gd name="connsiteY15-6484" fmla="*/ 163723 h 6845510"/>
                <a:gd name="connsiteX16-6485" fmla="*/ 1798009 w 3693484"/>
                <a:gd name="connsiteY16-6486" fmla="*/ 1554373 h 6845510"/>
                <a:gd name="connsiteX17-6487" fmla="*/ 1674184 w 3693484"/>
                <a:gd name="connsiteY17-6488" fmla="*/ 1559134 h 6845510"/>
                <a:gd name="connsiteX18-6489" fmla="*/ 1593221 w 3693484"/>
                <a:gd name="connsiteY18-6490" fmla="*/ 378035 h 6845510"/>
                <a:gd name="connsiteX19-6491" fmla="*/ 1307472 w 3693484"/>
                <a:gd name="connsiteY19-6492" fmla="*/ 368510 h 6845510"/>
                <a:gd name="connsiteX20-6493" fmla="*/ 1312234 w 3693484"/>
                <a:gd name="connsiteY20-6494" fmla="*/ 1635335 h 6845510"/>
                <a:gd name="connsiteX21-6495" fmla="*/ 1259846 w 3693484"/>
                <a:gd name="connsiteY21-6496" fmla="*/ 2025860 h 6845510"/>
                <a:gd name="connsiteX22-6497" fmla="*/ 902659 w 3693484"/>
                <a:gd name="connsiteY22-6498" fmla="*/ 2302085 h 6845510"/>
                <a:gd name="connsiteX23-6499" fmla="*/ 207334 w 3693484"/>
                <a:gd name="connsiteY23-6500" fmla="*/ 1787735 h 6845510"/>
                <a:gd name="connsiteX24-6501" fmla="*/ 173996 w 3693484"/>
                <a:gd name="connsiteY24-6502" fmla="*/ 2092535 h 6845510"/>
                <a:gd name="connsiteX25-6503" fmla="*/ 745496 w 3693484"/>
                <a:gd name="connsiteY25-6504" fmla="*/ 2806910 h 6845510"/>
                <a:gd name="connsiteX26-6505" fmla="*/ 1359859 w 3693484"/>
                <a:gd name="connsiteY26-6506" fmla="*/ 3530810 h 6845510"/>
                <a:gd name="connsiteX27-6507" fmla="*/ 1578934 w 3693484"/>
                <a:gd name="connsiteY27-6508" fmla="*/ 4064210 h 6845510"/>
                <a:gd name="connsiteX28-6509" fmla="*/ 1969459 w 3693484"/>
                <a:gd name="connsiteY28-6510" fmla="*/ 6845510 h 6845510"/>
                <a:gd name="connsiteX0-6511" fmla="*/ 1969459 w 3693484"/>
                <a:gd name="connsiteY0-6512" fmla="*/ 6845510 h 6845510"/>
                <a:gd name="connsiteX1-6513" fmla="*/ 3693484 w 3693484"/>
                <a:gd name="connsiteY1-6514" fmla="*/ 6835985 h 6845510"/>
                <a:gd name="connsiteX2-6515" fmla="*/ 2655259 w 3693484"/>
                <a:gd name="connsiteY2-6516" fmla="*/ 3878472 h 6845510"/>
                <a:gd name="connsiteX3-6517" fmla="*/ 2517146 w 3693484"/>
                <a:gd name="connsiteY3-6518" fmla="*/ 3345073 h 6845510"/>
                <a:gd name="connsiteX4-6519" fmla="*/ 2755270 w 3693484"/>
                <a:gd name="connsiteY4-6520" fmla="*/ 2811673 h 6845510"/>
                <a:gd name="connsiteX5-6521" fmla="*/ 2864809 w 3693484"/>
                <a:gd name="connsiteY5-6522" fmla="*/ 2192548 h 6845510"/>
                <a:gd name="connsiteX6-6523" fmla="*/ 3512509 w 3693484"/>
                <a:gd name="connsiteY6-6524" fmla="*/ 1301960 h 6845510"/>
                <a:gd name="connsiteX7-6525" fmla="*/ 3298197 w 3693484"/>
                <a:gd name="connsiteY7-6526" fmla="*/ 1178135 h 6845510"/>
                <a:gd name="connsiteX8-6527" fmla="*/ 2607634 w 3693484"/>
                <a:gd name="connsiteY8-6528" fmla="*/ 1878222 h 6845510"/>
                <a:gd name="connsiteX9-6529" fmla="*/ 2531434 w 3693484"/>
                <a:gd name="connsiteY9-6530" fmla="*/ 1821072 h 6845510"/>
                <a:gd name="connsiteX10-6531" fmla="*/ 2874334 w 3693484"/>
                <a:gd name="connsiteY10-6532" fmla="*/ 563772 h 6845510"/>
                <a:gd name="connsiteX11-6533" fmla="*/ 2598109 w 3693484"/>
                <a:gd name="connsiteY11-6534" fmla="*/ 397084 h 6845510"/>
                <a:gd name="connsiteX12-6535" fmla="*/ 2207584 w 3693484"/>
                <a:gd name="connsiteY12-6536" fmla="*/ 1659147 h 6845510"/>
                <a:gd name="connsiteX13-6537" fmla="*/ 2131384 w 3693484"/>
                <a:gd name="connsiteY13-6538" fmla="*/ 1597235 h 6845510"/>
                <a:gd name="connsiteX14-6539" fmla="*/ 2193297 w 3693484"/>
                <a:gd name="connsiteY14-6540" fmla="*/ 154197 h 6845510"/>
                <a:gd name="connsiteX15-6541" fmla="*/ 1878971 w 3693484"/>
                <a:gd name="connsiteY15-6542" fmla="*/ 163723 h 6845510"/>
                <a:gd name="connsiteX16-6543" fmla="*/ 1798009 w 3693484"/>
                <a:gd name="connsiteY16-6544" fmla="*/ 1554373 h 6845510"/>
                <a:gd name="connsiteX17-6545" fmla="*/ 1674184 w 3693484"/>
                <a:gd name="connsiteY17-6546" fmla="*/ 1559134 h 6845510"/>
                <a:gd name="connsiteX18-6547" fmla="*/ 1593221 w 3693484"/>
                <a:gd name="connsiteY18-6548" fmla="*/ 378035 h 6845510"/>
                <a:gd name="connsiteX19-6549" fmla="*/ 1307472 w 3693484"/>
                <a:gd name="connsiteY19-6550" fmla="*/ 368510 h 6845510"/>
                <a:gd name="connsiteX20-6551" fmla="*/ 1312234 w 3693484"/>
                <a:gd name="connsiteY20-6552" fmla="*/ 1635335 h 6845510"/>
                <a:gd name="connsiteX21-6553" fmla="*/ 1259846 w 3693484"/>
                <a:gd name="connsiteY21-6554" fmla="*/ 2025860 h 6845510"/>
                <a:gd name="connsiteX22-6555" fmla="*/ 902659 w 3693484"/>
                <a:gd name="connsiteY22-6556" fmla="*/ 2302085 h 6845510"/>
                <a:gd name="connsiteX23-6557" fmla="*/ 207334 w 3693484"/>
                <a:gd name="connsiteY23-6558" fmla="*/ 1787735 h 6845510"/>
                <a:gd name="connsiteX24-6559" fmla="*/ 173996 w 3693484"/>
                <a:gd name="connsiteY24-6560" fmla="*/ 2092535 h 6845510"/>
                <a:gd name="connsiteX25-6561" fmla="*/ 745496 w 3693484"/>
                <a:gd name="connsiteY25-6562" fmla="*/ 2806910 h 6845510"/>
                <a:gd name="connsiteX26-6563" fmla="*/ 1359859 w 3693484"/>
                <a:gd name="connsiteY26-6564" fmla="*/ 3530810 h 6845510"/>
                <a:gd name="connsiteX27-6565" fmla="*/ 1578934 w 3693484"/>
                <a:gd name="connsiteY27-6566" fmla="*/ 4064210 h 6845510"/>
                <a:gd name="connsiteX28-6567" fmla="*/ 1969459 w 3693484"/>
                <a:gd name="connsiteY28-6568" fmla="*/ 6845510 h 6845510"/>
                <a:gd name="connsiteX0-6569" fmla="*/ 1969459 w 3693484"/>
                <a:gd name="connsiteY0-6570" fmla="*/ 6845510 h 6845510"/>
                <a:gd name="connsiteX1-6571" fmla="*/ 3693484 w 3693484"/>
                <a:gd name="connsiteY1-6572" fmla="*/ 6835985 h 6845510"/>
                <a:gd name="connsiteX2-6573" fmla="*/ 2655259 w 3693484"/>
                <a:gd name="connsiteY2-6574" fmla="*/ 3878472 h 6845510"/>
                <a:gd name="connsiteX3-6575" fmla="*/ 2517146 w 3693484"/>
                <a:gd name="connsiteY3-6576" fmla="*/ 3345073 h 6845510"/>
                <a:gd name="connsiteX4-6577" fmla="*/ 2755270 w 3693484"/>
                <a:gd name="connsiteY4-6578" fmla="*/ 2811673 h 6845510"/>
                <a:gd name="connsiteX5-6579" fmla="*/ 2864809 w 3693484"/>
                <a:gd name="connsiteY5-6580" fmla="*/ 2192548 h 6845510"/>
                <a:gd name="connsiteX6-6581" fmla="*/ 3512509 w 3693484"/>
                <a:gd name="connsiteY6-6582" fmla="*/ 1301960 h 6845510"/>
                <a:gd name="connsiteX7-6583" fmla="*/ 3298197 w 3693484"/>
                <a:gd name="connsiteY7-6584" fmla="*/ 1178135 h 6845510"/>
                <a:gd name="connsiteX8-6585" fmla="*/ 2607634 w 3693484"/>
                <a:gd name="connsiteY8-6586" fmla="*/ 1878222 h 6845510"/>
                <a:gd name="connsiteX9-6587" fmla="*/ 2531434 w 3693484"/>
                <a:gd name="connsiteY9-6588" fmla="*/ 1821072 h 6845510"/>
                <a:gd name="connsiteX10-6589" fmla="*/ 2874334 w 3693484"/>
                <a:gd name="connsiteY10-6590" fmla="*/ 563772 h 6845510"/>
                <a:gd name="connsiteX11-6591" fmla="*/ 2598109 w 3693484"/>
                <a:gd name="connsiteY11-6592" fmla="*/ 397084 h 6845510"/>
                <a:gd name="connsiteX12-6593" fmla="*/ 2207584 w 3693484"/>
                <a:gd name="connsiteY12-6594" fmla="*/ 1659147 h 6845510"/>
                <a:gd name="connsiteX13-6595" fmla="*/ 2131384 w 3693484"/>
                <a:gd name="connsiteY13-6596" fmla="*/ 1597235 h 6845510"/>
                <a:gd name="connsiteX14-6597" fmla="*/ 2193297 w 3693484"/>
                <a:gd name="connsiteY14-6598" fmla="*/ 154197 h 6845510"/>
                <a:gd name="connsiteX15-6599" fmla="*/ 1878971 w 3693484"/>
                <a:gd name="connsiteY15-6600" fmla="*/ 163723 h 6845510"/>
                <a:gd name="connsiteX16-6601" fmla="*/ 1798009 w 3693484"/>
                <a:gd name="connsiteY16-6602" fmla="*/ 1554373 h 6845510"/>
                <a:gd name="connsiteX17-6603" fmla="*/ 1674184 w 3693484"/>
                <a:gd name="connsiteY17-6604" fmla="*/ 1559134 h 6845510"/>
                <a:gd name="connsiteX18-6605" fmla="*/ 1593221 w 3693484"/>
                <a:gd name="connsiteY18-6606" fmla="*/ 378035 h 6845510"/>
                <a:gd name="connsiteX19-6607" fmla="*/ 1307472 w 3693484"/>
                <a:gd name="connsiteY19-6608" fmla="*/ 368510 h 6845510"/>
                <a:gd name="connsiteX20-6609" fmla="*/ 1312234 w 3693484"/>
                <a:gd name="connsiteY20-6610" fmla="*/ 1635335 h 6845510"/>
                <a:gd name="connsiteX21-6611" fmla="*/ 1259846 w 3693484"/>
                <a:gd name="connsiteY21-6612" fmla="*/ 2025860 h 6845510"/>
                <a:gd name="connsiteX22-6613" fmla="*/ 902659 w 3693484"/>
                <a:gd name="connsiteY22-6614" fmla="*/ 2302085 h 6845510"/>
                <a:gd name="connsiteX23-6615" fmla="*/ 207334 w 3693484"/>
                <a:gd name="connsiteY23-6616" fmla="*/ 1787735 h 6845510"/>
                <a:gd name="connsiteX24-6617" fmla="*/ 173996 w 3693484"/>
                <a:gd name="connsiteY24-6618" fmla="*/ 2092535 h 6845510"/>
                <a:gd name="connsiteX25-6619" fmla="*/ 745496 w 3693484"/>
                <a:gd name="connsiteY25-6620" fmla="*/ 2806910 h 6845510"/>
                <a:gd name="connsiteX26-6621" fmla="*/ 1412247 w 3693484"/>
                <a:gd name="connsiteY26-6622" fmla="*/ 3554623 h 6845510"/>
                <a:gd name="connsiteX27-6623" fmla="*/ 1578934 w 3693484"/>
                <a:gd name="connsiteY27-6624" fmla="*/ 4064210 h 6845510"/>
                <a:gd name="connsiteX28-6625" fmla="*/ 1969459 w 3693484"/>
                <a:gd name="connsiteY28-6626" fmla="*/ 6845510 h 6845510"/>
                <a:gd name="connsiteX0-6627" fmla="*/ 1969459 w 3693484"/>
                <a:gd name="connsiteY0-6628" fmla="*/ 6845510 h 6845510"/>
                <a:gd name="connsiteX1-6629" fmla="*/ 3693484 w 3693484"/>
                <a:gd name="connsiteY1-6630" fmla="*/ 6835985 h 6845510"/>
                <a:gd name="connsiteX2-6631" fmla="*/ 2655259 w 3693484"/>
                <a:gd name="connsiteY2-6632" fmla="*/ 3878472 h 6845510"/>
                <a:gd name="connsiteX3-6633" fmla="*/ 2517146 w 3693484"/>
                <a:gd name="connsiteY3-6634" fmla="*/ 3345073 h 6845510"/>
                <a:gd name="connsiteX4-6635" fmla="*/ 2755270 w 3693484"/>
                <a:gd name="connsiteY4-6636" fmla="*/ 2811673 h 6845510"/>
                <a:gd name="connsiteX5-6637" fmla="*/ 2864809 w 3693484"/>
                <a:gd name="connsiteY5-6638" fmla="*/ 2192548 h 6845510"/>
                <a:gd name="connsiteX6-6639" fmla="*/ 3512509 w 3693484"/>
                <a:gd name="connsiteY6-6640" fmla="*/ 1301960 h 6845510"/>
                <a:gd name="connsiteX7-6641" fmla="*/ 3298197 w 3693484"/>
                <a:gd name="connsiteY7-6642" fmla="*/ 1178135 h 6845510"/>
                <a:gd name="connsiteX8-6643" fmla="*/ 2607634 w 3693484"/>
                <a:gd name="connsiteY8-6644" fmla="*/ 1878222 h 6845510"/>
                <a:gd name="connsiteX9-6645" fmla="*/ 2531434 w 3693484"/>
                <a:gd name="connsiteY9-6646" fmla="*/ 1821072 h 6845510"/>
                <a:gd name="connsiteX10-6647" fmla="*/ 2874334 w 3693484"/>
                <a:gd name="connsiteY10-6648" fmla="*/ 563772 h 6845510"/>
                <a:gd name="connsiteX11-6649" fmla="*/ 2598109 w 3693484"/>
                <a:gd name="connsiteY11-6650" fmla="*/ 397084 h 6845510"/>
                <a:gd name="connsiteX12-6651" fmla="*/ 2207584 w 3693484"/>
                <a:gd name="connsiteY12-6652" fmla="*/ 1659147 h 6845510"/>
                <a:gd name="connsiteX13-6653" fmla="*/ 2131384 w 3693484"/>
                <a:gd name="connsiteY13-6654" fmla="*/ 1597235 h 6845510"/>
                <a:gd name="connsiteX14-6655" fmla="*/ 2193297 w 3693484"/>
                <a:gd name="connsiteY14-6656" fmla="*/ 154197 h 6845510"/>
                <a:gd name="connsiteX15-6657" fmla="*/ 1878971 w 3693484"/>
                <a:gd name="connsiteY15-6658" fmla="*/ 163723 h 6845510"/>
                <a:gd name="connsiteX16-6659" fmla="*/ 1798009 w 3693484"/>
                <a:gd name="connsiteY16-6660" fmla="*/ 1554373 h 6845510"/>
                <a:gd name="connsiteX17-6661" fmla="*/ 1674184 w 3693484"/>
                <a:gd name="connsiteY17-6662" fmla="*/ 1559134 h 6845510"/>
                <a:gd name="connsiteX18-6663" fmla="*/ 1593221 w 3693484"/>
                <a:gd name="connsiteY18-6664" fmla="*/ 378035 h 6845510"/>
                <a:gd name="connsiteX19-6665" fmla="*/ 1307472 w 3693484"/>
                <a:gd name="connsiteY19-6666" fmla="*/ 368510 h 6845510"/>
                <a:gd name="connsiteX20-6667" fmla="*/ 1312234 w 3693484"/>
                <a:gd name="connsiteY20-6668" fmla="*/ 1635335 h 6845510"/>
                <a:gd name="connsiteX21-6669" fmla="*/ 1259846 w 3693484"/>
                <a:gd name="connsiteY21-6670" fmla="*/ 2025860 h 6845510"/>
                <a:gd name="connsiteX22-6671" fmla="*/ 902659 w 3693484"/>
                <a:gd name="connsiteY22-6672" fmla="*/ 2302085 h 6845510"/>
                <a:gd name="connsiteX23-6673" fmla="*/ 207334 w 3693484"/>
                <a:gd name="connsiteY23-6674" fmla="*/ 1787735 h 6845510"/>
                <a:gd name="connsiteX24-6675" fmla="*/ 173996 w 3693484"/>
                <a:gd name="connsiteY24-6676" fmla="*/ 2092535 h 6845510"/>
                <a:gd name="connsiteX25-6677" fmla="*/ 745496 w 3693484"/>
                <a:gd name="connsiteY25-6678" fmla="*/ 2806910 h 6845510"/>
                <a:gd name="connsiteX26-6679" fmla="*/ 1412247 w 3693484"/>
                <a:gd name="connsiteY26-6680" fmla="*/ 3554623 h 6845510"/>
                <a:gd name="connsiteX27-6681" fmla="*/ 1578934 w 3693484"/>
                <a:gd name="connsiteY27-6682" fmla="*/ 4064210 h 6845510"/>
                <a:gd name="connsiteX28-6683" fmla="*/ 1969459 w 3693484"/>
                <a:gd name="connsiteY28-6684" fmla="*/ 6845510 h 6845510"/>
                <a:gd name="connsiteX0-6685" fmla="*/ 1969459 w 3693484"/>
                <a:gd name="connsiteY0-6686" fmla="*/ 6845510 h 6845510"/>
                <a:gd name="connsiteX1-6687" fmla="*/ 3693484 w 3693484"/>
                <a:gd name="connsiteY1-6688" fmla="*/ 6835985 h 6845510"/>
                <a:gd name="connsiteX2-6689" fmla="*/ 2655259 w 3693484"/>
                <a:gd name="connsiteY2-6690" fmla="*/ 3878472 h 6845510"/>
                <a:gd name="connsiteX3-6691" fmla="*/ 2517146 w 3693484"/>
                <a:gd name="connsiteY3-6692" fmla="*/ 3345073 h 6845510"/>
                <a:gd name="connsiteX4-6693" fmla="*/ 2755270 w 3693484"/>
                <a:gd name="connsiteY4-6694" fmla="*/ 2811673 h 6845510"/>
                <a:gd name="connsiteX5-6695" fmla="*/ 2864809 w 3693484"/>
                <a:gd name="connsiteY5-6696" fmla="*/ 2192548 h 6845510"/>
                <a:gd name="connsiteX6-6697" fmla="*/ 3512509 w 3693484"/>
                <a:gd name="connsiteY6-6698" fmla="*/ 1301960 h 6845510"/>
                <a:gd name="connsiteX7-6699" fmla="*/ 3298197 w 3693484"/>
                <a:gd name="connsiteY7-6700" fmla="*/ 1178135 h 6845510"/>
                <a:gd name="connsiteX8-6701" fmla="*/ 2607634 w 3693484"/>
                <a:gd name="connsiteY8-6702" fmla="*/ 1878222 h 6845510"/>
                <a:gd name="connsiteX9-6703" fmla="*/ 2531434 w 3693484"/>
                <a:gd name="connsiteY9-6704" fmla="*/ 1821072 h 6845510"/>
                <a:gd name="connsiteX10-6705" fmla="*/ 2874334 w 3693484"/>
                <a:gd name="connsiteY10-6706" fmla="*/ 563772 h 6845510"/>
                <a:gd name="connsiteX11-6707" fmla="*/ 2598109 w 3693484"/>
                <a:gd name="connsiteY11-6708" fmla="*/ 397084 h 6845510"/>
                <a:gd name="connsiteX12-6709" fmla="*/ 2207584 w 3693484"/>
                <a:gd name="connsiteY12-6710" fmla="*/ 1659147 h 6845510"/>
                <a:gd name="connsiteX13-6711" fmla="*/ 2131384 w 3693484"/>
                <a:gd name="connsiteY13-6712" fmla="*/ 1597235 h 6845510"/>
                <a:gd name="connsiteX14-6713" fmla="*/ 2193297 w 3693484"/>
                <a:gd name="connsiteY14-6714" fmla="*/ 154197 h 6845510"/>
                <a:gd name="connsiteX15-6715" fmla="*/ 1878971 w 3693484"/>
                <a:gd name="connsiteY15-6716" fmla="*/ 163723 h 6845510"/>
                <a:gd name="connsiteX16-6717" fmla="*/ 1798009 w 3693484"/>
                <a:gd name="connsiteY16-6718" fmla="*/ 1554373 h 6845510"/>
                <a:gd name="connsiteX17-6719" fmla="*/ 1674184 w 3693484"/>
                <a:gd name="connsiteY17-6720" fmla="*/ 1559134 h 6845510"/>
                <a:gd name="connsiteX18-6721" fmla="*/ 1593221 w 3693484"/>
                <a:gd name="connsiteY18-6722" fmla="*/ 378035 h 6845510"/>
                <a:gd name="connsiteX19-6723" fmla="*/ 1307472 w 3693484"/>
                <a:gd name="connsiteY19-6724" fmla="*/ 368510 h 6845510"/>
                <a:gd name="connsiteX20-6725" fmla="*/ 1312234 w 3693484"/>
                <a:gd name="connsiteY20-6726" fmla="*/ 1635335 h 6845510"/>
                <a:gd name="connsiteX21-6727" fmla="*/ 1259846 w 3693484"/>
                <a:gd name="connsiteY21-6728" fmla="*/ 2025860 h 6845510"/>
                <a:gd name="connsiteX22-6729" fmla="*/ 902659 w 3693484"/>
                <a:gd name="connsiteY22-6730" fmla="*/ 2302085 h 6845510"/>
                <a:gd name="connsiteX23-6731" fmla="*/ 207334 w 3693484"/>
                <a:gd name="connsiteY23-6732" fmla="*/ 1787735 h 6845510"/>
                <a:gd name="connsiteX24-6733" fmla="*/ 173996 w 3693484"/>
                <a:gd name="connsiteY24-6734" fmla="*/ 2092535 h 6845510"/>
                <a:gd name="connsiteX25-6735" fmla="*/ 745496 w 3693484"/>
                <a:gd name="connsiteY25-6736" fmla="*/ 2806910 h 6845510"/>
                <a:gd name="connsiteX26-6737" fmla="*/ 1412247 w 3693484"/>
                <a:gd name="connsiteY26-6738" fmla="*/ 3554623 h 6845510"/>
                <a:gd name="connsiteX27-6739" fmla="*/ 1578934 w 3693484"/>
                <a:gd name="connsiteY27-6740" fmla="*/ 4064210 h 6845510"/>
                <a:gd name="connsiteX28-6741" fmla="*/ 1969459 w 3693484"/>
                <a:gd name="connsiteY28-6742" fmla="*/ 6845510 h 6845510"/>
                <a:gd name="connsiteX0-6743" fmla="*/ 1969459 w 3693484"/>
                <a:gd name="connsiteY0-6744" fmla="*/ 6845510 h 6845510"/>
                <a:gd name="connsiteX1-6745" fmla="*/ 3693484 w 3693484"/>
                <a:gd name="connsiteY1-6746" fmla="*/ 6835985 h 6845510"/>
                <a:gd name="connsiteX2-6747" fmla="*/ 2655259 w 3693484"/>
                <a:gd name="connsiteY2-6748" fmla="*/ 3878472 h 6845510"/>
                <a:gd name="connsiteX3-6749" fmla="*/ 2517146 w 3693484"/>
                <a:gd name="connsiteY3-6750" fmla="*/ 3345073 h 6845510"/>
                <a:gd name="connsiteX4-6751" fmla="*/ 2755270 w 3693484"/>
                <a:gd name="connsiteY4-6752" fmla="*/ 2811673 h 6845510"/>
                <a:gd name="connsiteX5-6753" fmla="*/ 2864809 w 3693484"/>
                <a:gd name="connsiteY5-6754" fmla="*/ 2192548 h 6845510"/>
                <a:gd name="connsiteX6-6755" fmla="*/ 3512509 w 3693484"/>
                <a:gd name="connsiteY6-6756" fmla="*/ 1301960 h 6845510"/>
                <a:gd name="connsiteX7-6757" fmla="*/ 3298197 w 3693484"/>
                <a:gd name="connsiteY7-6758" fmla="*/ 1178135 h 6845510"/>
                <a:gd name="connsiteX8-6759" fmla="*/ 2607634 w 3693484"/>
                <a:gd name="connsiteY8-6760" fmla="*/ 1878222 h 6845510"/>
                <a:gd name="connsiteX9-6761" fmla="*/ 2531434 w 3693484"/>
                <a:gd name="connsiteY9-6762" fmla="*/ 1821072 h 6845510"/>
                <a:gd name="connsiteX10-6763" fmla="*/ 2874334 w 3693484"/>
                <a:gd name="connsiteY10-6764" fmla="*/ 563772 h 6845510"/>
                <a:gd name="connsiteX11-6765" fmla="*/ 2598109 w 3693484"/>
                <a:gd name="connsiteY11-6766" fmla="*/ 397084 h 6845510"/>
                <a:gd name="connsiteX12-6767" fmla="*/ 2207584 w 3693484"/>
                <a:gd name="connsiteY12-6768" fmla="*/ 1659147 h 6845510"/>
                <a:gd name="connsiteX13-6769" fmla="*/ 2131384 w 3693484"/>
                <a:gd name="connsiteY13-6770" fmla="*/ 1597235 h 6845510"/>
                <a:gd name="connsiteX14-6771" fmla="*/ 2193297 w 3693484"/>
                <a:gd name="connsiteY14-6772" fmla="*/ 154197 h 6845510"/>
                <a:gd name="connsiteX15-6773" fmla="*/ 1878971 w 3693484"/>
                <a:gd name="connsiteY15-6774" fmla="*/ 163723 h 6845510"/>
                <a:gd name="connsiteX16-6775" fmla="*/ 1798009 w 3693484"/>
                <a:gd name="connsiteY16-6776" fmla="*/ 1554373 h 6845510"/>
                <a:gd name="connsiteX17-6777" fmla="*/ 1674184 w 3693484"/>
                <a:gd name="connsiteY17-6778" fmla="*/ 1559134 h 6845510"/>
                <a:gd name="connsiteX18-6779" fmla="*/ 1593221 w 3693484"/>
                <a:gd name="connsiteY18-6780" fmla="*/ 378035 h 6845510"/>
                <a:gd name="connsiteX19-6781" fmla="*/ 1307472 w 3693484"/>
                <a:gd name="connsiteY19-6782" fmla="*/ 368510 h 6845510"/>
                <a:gd name="connsiteX20-6783" fmla="*/ 1312234 w 3693484"/>
                <a:gd name="connsiteY20-6784" fmla="*/ 1635335 h 6845510"/>
                <a:gd name="connsiteX21-6785" fmla="*/ 1259846 w 3693484"/>
                <a:gd name="connsiteY21-6786" fmla="*/ 2025860 h 6845510"/>
                <a:gd name="connsiteX22-6787" fmla="*/ 902659 w 3693484"/>
                <a:gd name="connsiteY22-6788" fmla="*/ 2302085 h 6845510"/>
                <a:gd name="connsiteX23-6789" fmla="*/ 207334 w 3693484"/>
                <a:gd name="connsiteY23-6790" fmla="*/ 1787735 h 6845510"/>
                <a:gd name="connsiteX24-6791" fmla="*/ 173996 w 3693484"/>
                <a:gd name="connsiteY24-6792" fmla="*/ 2092535 h 6845510"/>
                <a:gd name="connsiteX25-6793" fmla="*/ 745496 w 3693484"/>
                <a:gd name="connsiteY25-6794" fmla="*/ 2806910 h 6845510"/>
                <a:gd name="connsiteX26-6795" fmla="*/ 1440822 w 3693484"/>
                <a:gd name="connsiteY26-6796" fmla="*/ 3583198 h 6845510"/>
                <a:gd name="connsiteX27-6797" fmla="*/ 1578934 w 3693484"/>
                <a:gd name="connsiteY27-6798" fmla="*/ 4064210 h 6845510"/>
                <a:gd name="connsiteX28-6799" fmla="*/ 1969459 w 3693484"/>
                <a:gd name="connsiteY28-6800" fmla="*/ 6845510 h 6845510"/>
                <a:gd name="connsiteX0-6801" fmla="*/ 1969459 w 3693484"/>
                <a:gd name="connsiteY0-6802" fmla="*/ 6845510 h 6845510"/>
                <a:gd name="connsiteX1-6803" fmla="*/ 3693484 w 3693484"/>
                <a:gd name="connsiteY1-6804" fmla="*/ 6835985 h 6845510"/>
                <a:gd name="connsiteX2-6805" fmla="*/ 2655259 w 3693484"/>
                <a:gd name="connsiteY2-6806" fmla="*/ 3878472 h 6845510"/>
                <a:gd name="connsiteX3-6807" fmla="*/ 2517146 w 3693484"/>
                <a:gd name="connsiteY3-6808" fmla="*/ 3345073 h 6845510"/>
                <a:gd name="connsiteX4-6809" fmla="*/ 2755270 w 3693484"/>
                <a:gd name="connsiteY4-6810" fmla="*/ 2811673 h 6845510"/>
                <a:gd name="connsiteX5-6811" fmla="*/ 2864809 w 3693484"/>
                <a:gd name="connsiteY5-6812" fmla="*/ 2192548 h 6845510"/>
                <a:gd name="connsiteX6-6813" fmla="*/ 3512509 w 3693484"/>
                <a:gd name="connsiteY6-6814" fmla="*/ 1301960 h 6845510"/>
                <a:gd name="connsiteX7-6815" fmla="*/ 3298197 w 3693484"/>
                <a:gd name="connsiteY7-6816" fmla="*/ 1178135 h 6845510"/>
                <a:gd name="connsiteX8-6817" fmla="*/ 2607634 w 3693484"/>
                <a:gd name="connsiteY8-6818" fmla="*/ 1878222 h 6845510"/>
                <a:gd name="connsiteX9-6819" fmla="*/ 2531434 w 3693484"/>
                <a:gd name="connsiteY9-6820" fmla="*/ 1821072 h 6845510"/>
                <a:gd name="connsiteX10-6821" fmla="*/ 2874334 w 3693484"/>
                <a:gd name="connsiteY10-6822" fmla="*/ 563772 h 6845510"/>
                <a:gd name="connsiteX11-6823" fmla="*/ 2598109 w 3693484"/>
                <a:gd name="connsiteY11-6824" fmla="*/ 397084 h 6845510"/>
                <a:gd name="connsiteX12-6825" fmla="*/ 2207584 w 3693484"/>
                <a:gd name="connsiteY12-6826" fmla="*/ 1659147 h 6845510"/>
                <a:gd name="connsiteX13-6827" fmla="*/ 2131384 w 3693484"/>
                <a:gd name="connsiteY13-6828" fmla="*/ 1597235 h 6845510"/>
                <a:gd name="connsiteX14-6829" fmla="*/ 2193297 w 3693484"/>
                <a:gd name="connsiteY14-6830" fmla="*/ 154197 h 6845510"/>
                <a:gd name="connsiteX15-6831" fmla="*/ 1878971 w 3693484"/>
                <a:gd name="connsiteY15-6832" fmla="*/ 163723 h 6845510"/>
                <a:gd name="connsiteX16-6833" fmla="*/ 1798009 w 3693484"/>
                <a:gd name="connsiteY16-6834" fmla="*/ 1554373 h 6845510"/>
                <a:gd name="connsiteX17-6835" fmla="*/ 1674184 w 3693484"/>
                <a:gd name="connsiteY17-6836" fmla="*/ 1559134 h 6845510"/>
                <a:gd name="connsiteX18-6837" fmla="*/ 1593221 w 3693484"/>
                <a:gd name="connsiteY18-6838" fmla="*/ 378035 h 6845510"/>
                <a:gd name="connsiteX19-6839" fmla="*/ 1307472 w 3693484"/>
                <a:gd name="connsiteY19-6840" fmla="*/ 368510 h 6845510"/>
                <a:gd name="connsiteX20-6841" fmla="*/ 1312234 w 3693484"/>
                <a:gd name="connsiteY20-6842" fmla="*/ 1635335 h 6845510"/>
                <a:gd name="connsiteX21-6843" fmla="*/ 1259846 w 3693484"/>
                <a:gd name="connsiteY21-6844" fmla="*/ 2025860 h 6845510"/>
                <a:gd name="connsiteX22-6845" fmla="*/ 902659 w 3693484"/>
                <a:gd name="connsiteY22-6846" fmla="*/ 2302085 h 6845510"/>
                <a:gd name="connsiteX23-6847" fmla="*/ 207334 w 3693484"/>
                <a:gd name="connsiteY23-6848" fmla="*/ 1787735 h 6845510"/>
                <a:gd name="connsiteX24-6849" fmla="*/ 173996 w 3693484"/>
                <a:gd name="connsiteY24-6850" fmla="*/ 2092535 h 6845510"/>
                <a:gd name="connsiteX25-6851" fmla="*/ 745496 w 3693484"/>
                <a:gd name="connsiteY25-6852" fmla="*/ 2806910 h 6845510"/>
                <a:gd name="connsiteX26-6853" fmla="*/ 1440822 w 3693484"/>
                <a:gd name="connsiteY26-6854" fmla="*/ 3583198 h 6845510"/>
                <a:gd name="connsiteX27-6855" fmla="*/ 1617034 w 3693484"/>
                <a:gd name="connsiteY27-6856" fmla="*/ 4107073 h 6845510"/>
                <a:gd name="connsiteX28-6857" fmla="*/ 1969459 w 3693484"/>
                <a:gd name="connsiteY28-6858" fmla="*/ 6845510 h 6845510"/>
                <a:gd name="connsiteX0-6859" fmla="*/ 1969459 w 3693484"/>
                <a:gd name="connsiteY0-6860" fmla="*/ 6845510 h 6845510"/>
                <a:gd name="connsiteX1-6861" fmla="*/ 3693484 w 3693484"/>
                <a:gd name="connsiteY1-6862" fmla="*/ 6835985 h 6845510"/>
                <a:gd name="connsiteX2-6863" fmla="*/ 2655259 w 3693484"/>
                <a:gd name="connsiteY2-6864" fmla="*/ 3878472 h 6845510"/>
                <a:gd name="connsiteX3-6865" fmla="*/ 2517146 w 3693484"/>
                <a:gd name="connsiteY3-6866" fmla="*/ 3345073 h 6845510"/>
                <a:gd name="connsiteX4-6867" fmla="*/ 2755270 w 3693484"/>
                <a:gd name="connsiteY4-6868" fmla="*/ 2811673 h 6845510"/>
                <a:gd name="connsiteX5-6869" fmla="*/ 2864809 w 3693484"/>
                <a:gd name="connsiteY5-6870" fmla="*/ 2192548 h 6845510"/>
                <a:gd name="connsiteX6-6871" fmla="*/ 3512509 w 3693484"/>
                <a:gd name="connsiteY6-6872" fmla="*/ 1301960 h 6845510"/>
                <a:gd name="connsiteX7-6873" fmla="*/ 3298197 w 3693484"/>
                <a:gd name="connsiteY7-6874" fmla="*/ 1178135 h 6845510"/>
                <a:gd name="connsiteX8-6875" fmla="*/ 2607634 w 3693484"/>
                <a:gd name="connsiteY8-6876" fmla="*/ 1878222 h 6845510"/>
                <a:gd name="connsiteX9-6877" fmla="*/ 2531434 w 3693484"/>
                <a:gd name="connsiteY9-6878" fmla="*/ 1821072 h 6845510"/>
                <a:gd name="connsiteX10-6879" fmla="*/ 2874334 w 3693484"/>
                <a:gd name="connsiteY10-6880" fmla="*/ 563772 h 6845510"/>
                <a:gd name="connsiteX11-6881" fmla="*/ 2598109 w 3693484"/>
                <a:gd name="connsiteY11-6882" fmla="*/ 397084 h 6845510"/>
                <a:gd name="connsiteX12-6883" fmla="*/ 2207584 w 3693484"/>
                <a:gd name="connsiteY12-6884" fmla="*/ 1659147 h 6845510"/>
                <a:gd name="connsiteX13-6885" fmla="*/ 2131384 w 3693484"/>
                <a:gd name="connsiteY13-6886" fmla="*/ 1597235 h 6845510"/>
                <a:gd name="connsiteX14-6887" fmla="*/ 2193297 w 3693484"/>
                <a:gd name="connsiteY14-6888" fmla="*/ 154197 h 6845510"/>
                <a:gd name="connsiteX15-6889" fmla="*/ 1878971 w 3693484"/>
                <a:gd name="connsiteY15-6890" fmla="*/ 163723 h 6845510"/>
                <a:gd name="connsiteX16-6891" fmla="*/ 1798009 w 3693484"/>
                <a:gd name="connsiteY16-6892" fmla="*/ 1554373 h 6845510"/>
                <a:gd name="connsiteX17-6893" fmla="*/ 1674184 w 3693484"/>
                <a:gd name="connsiteY17-6894" fmla="*/ 1559134 h 6845510"/>
                <a:gd name="connsiteX18-6895" fmla="*/ 1593221 w 3693484"/>
                <a:gd name="connsiteY18-6896" fmla="*/ 378035 h 6845510"/>
                <a:gd name="connsiteX19-6897" fmla="*/ 1307472 w 3693484"/>
                <a:gd name="connsiteY19-6898" fmla="*/ 368510 h 6845510"/>
                <a:gd name="connsiteX20-6899" fmla="*/ 1312234 w 3693484"/>
                <a:gd name="connsiteY20-6900" fmla="*/ 1635335 h 6845510"/>
                <a:gd name="connsiteX21-6901" fmla="*/ 1259846 w 3693484"/>
                <a:gd name="connsiteY21-6902" fmla="*/ 2025860 h 6845510"/>
                <a:gd name="connsiteX22-6903" fmla="*/ 902659 w 3693484"/>
                <a:gd name="connsiteY22-6904" fmla="*/ 2302085 h 6845510"/>
                <a:gd name="connsiteX23-6905" fmla="*/ 207334 w 3693484"/>
                <a:gd name="connsiteY23-6906" fmla="*/ 1787735 h 6845510"/>
                <a:gd name="connsiteX24-6907" fmla="*/ 173996 w 3693484"/>
                <a:gd name="connsiteY24-6908" fmla="*/ 2092535 h 6845510"/>
                <a:gd name="connsiteX25-6909" fmla="*/ 745496 w 3693484"/>
                <a:gd name="connsiteY25-6910" fmla="*/ 2806910 h 6845510"/>
                <a:gd name="connsiteX26-6911" fmla="*/ 1440822 w 3693484"/>
                <a:gd name="connsiteY26-6912" fmla="*/ 3583198 h 6845510"/>
                <a:gd name="connsiteX27-6913" fmla="*/ 1617034 w 3693484"/>
                <a:gd name="connsiteY27-6914" fmla="*/ 4107073 h 6845510"/>
                <a:gd name="connsiteX28-6915" fmla="*/ 1969459 w 3693484"/>
                <a:gd name="connsiteY28-6916" fmla="*/ 6845510 h 6845510"/>
                <a:gd name="connsiteX0-6917" fmla="*/ 1969459 w 3693484"/>
                <a:gd name="connsiteY0-6918" fmla="*/ 6845510 h 6845510"/>
                <a:gd name="connsiteX1-6919" fmla="*/ 3693484 w 3693484"/>
                <a:gd name="connsiteY1-6920" fmla="*/ 6835985 h 6845510"/>
                <a:gd name="connsiteX2-6921" fmla="*/ 2655259 w 3693484"/>
                <a:gd name="connsiteY2-6922" fmla="*/ 3878472 h 6845510"/>
                <a:gd name="connsiteX3-6923" fmla="*/ 2517146 w 3693484"/>
                <a:gd name="connsiteY3-6924" fmla="*/ 3345073 h 6845510"/>
                <a:gd name="connsiteX4-6925" fmla="*/ 2755270 w 3693484"/>
                <a:gd name="connsiteY4-6926" fmla="*/ 2811673 h 6845510"/>
                <a:gd name="connsiteX5-6927" fmla="*/ 2864809 w 3693484"/>
                <a:gd name="connsiteY5-6928" fmla="*/ 2192548 h 6845510"/>
                <a:gd name="connsiteX6-6929" fmla="*/ 3512509 w 3693484"/>
                <a:gd name="connsiteY6-6930" fmla="*/ 1301960 h 6845510"/>
                <a:gd name="connsiteX7-6931" fmla="*/ 3298197 w 3693484"/>
                <a:gd name="connsiteY7-6932" fmla="*/ 1178135 h 6845510"/>
                <a:gd name="connsiteX8-6933" fmla="*/ 2607634 w 3693484"/>
                <a:gd name="connsiteY8-6934" fmla="*/ 1878222 h 6845510"/>
                <a:gd name="connsiteX9-6935" fmla="*/ 2531434 w 3693484"/>
                <a:gd name="connsiteY9-6936" fmla="*/ 1821072 h 6845510"/>
                <a:gd name="connsiteX10-6937" fmla="*/ 2874334 w 3693484"/>
                <a:gd name="connsiteY10-6938" fmla="*/ 563772 h 6845510"/>
                <a:gd name="connsiteX11-6939" fmla="*/ 2598109 w 3693484"/>
                <a:gd name="connsiteY11-6940" fmla="*/ 397084 h 6845510"/>
                <a:gd name="connsiteX12-6941" fmla="*/ 2207584 w 3693484"/>
                <a:gd name="connsiteY12-6942" fmla="*/ 1659147 h 6845510"/>
                <a:gd name="connsiteX13-6943" fmla="*/ 2131384 w 3693484"/>
                <a:gd name="connsiteY13-6944" fmla="*/ 1597235 h 6845510"/>
                <a:gd name="connsiteX14-6945" fmla="*/ 2193297 w 3693484"/>
                <a:gd name="connsiteY14-6946" fmla="*/ 154197 h 6845510"/>
                <a:gd name="connsiteX15-6947" fmla="*/ 1878971 w 3693484"/>
                <a:gd name="connsiteY15-6948" fmla="*/ 163723 h 6845510"/>
                <a:gd name="connsiteX16-6949" fmla="*/ 1798009 w 3693484"/>
                <a:gd name="connsiteY16-6950" fmla="*/ 1554373 h 6845510"/>
                <a:gd name="connsiteX17-6951" fmla="*/ 1674184 w 3693484"/>
                <a:gd name="connsiteY17-6952" fmla="*/ 1559134 h 6845510"/>
                <a:gd name="connsiteX18-6953" fmla="*/ 1593221 w 3693484"/>
                <a:gd name="connsiteY18-6954" fmla="*/ 378035 h 6845510"/>
                <a:gd name="connsiteX19-6955" fmla="*/ 1307472 w 3693484"/>
                <a:gd name="connsiteY19-6956" fmla="*/ 368510 h 6845510"/>
                <a:gd name="connsiteX20-6957" fmla="*/ 1312234 w 3693484"/>
                <a:gd name="connsiteY20-6958" fmla="*/ 1635335 h 6845510"/>
                <a:gd name="connsiteX21-6959" fmla="*/ 1259846 w 3693484"/>
                <a:gd name="connsiteY21-6960" fmla="*/ 2025860 h 6845510"/>
                <a:gd name="connsiteX22-6961" fmla="*/ 902659 w 3693484"/>
                <a:gd name="connsiteY22-6962" fmla="*/ 2302085 h 6845510"/>
                <a:gd name="connsiteX23-6963" fmla="*/ 207334 w 3693484"/>
                <a:gd name="connsiteY23-6964" fmla="*/ 1787735 h 6845510"/>
                <a:gd name="connsiteX24-6965" fmla="*/ 173996 w 3693484"/>
                <a:gd name="connsiteY24-6966" fmla="*/ 2092535 h 6845510"/>
                <a:gd name="connsiteX25-6967" fmla="*/ 745496 w 3693484"/>
                <a:gd name="connsiteY25-6968" fmla="*/ 2806910 h 6845510"/>
                <a:gd name="connsiteX26-6969" fmla="*/ 1440822 w 3693484"/>
                <a:gd name="connsiteY26-6970" fmla="*/ 3583198 h 6845510"/>
                <a:gd name="connsiteX27-6971" fmla="*/ 1617034 w 3693484"/>
                <a:gd name="connsiteY27-6972" fmla="*/ 4107073 h 6845510"/>
                <a:gd name="connsiteX28-6973" fmla="*/ 1969459 w 3693484"/>
                <a:gd name="connsiteY28-6974" fmla="*/ 6845510 h 6845510"/>
                <a:gd name="connsiteX0-6975" fmla="*/ 1969459 w 3693484"/>
                <a:gd name="connsiteY0-6976" fmla="*/ 6845510 h 6845510"/>
                <a:gd name="connsiteX1-6977" fmla="*/ 3693484 w 3693484"/>
                <a:gd name="connsiteY1-6978" fmla="*/ 6835985 h 6845510"/>
                <a:gd name="connsiteX2-6979" fmla="*/ 2655259 w 3693484"/>
                <a:gd name="connsiteY2-6980" fmla="*/ 3878472 h 6845510"/>
                <a:gd name="connsiteX3-6981" fmla="*/ 2517146 w 3693484"/>
                <a:gd name="connsiteY3-6982" fmla="*/ 3345073 h 6845510"/>
                <a:gd name="connsiteX4-6983" fmla="*/ 2755270 w 3693484"/>
                <a:gd name="connsiteY4-6984" fmla="*/ 2811673 h 6845510"/>
                <a:gd name="connsiteX5-6985" fmla="*/ 2864809 w 3693484"/>
                <a:gd name="connsiteY5-6986" fmla="*/ 2192548 h 6845510"/>
                <a:gd name="connsiteX6-6987" fmla="*/ 3512509 w 3693484"/>
                <a:gd name="connsiteY6-6988" fmla="*/ 1301960 h 6845510"/>
                <a:gd name="connsiteX7-6989" fmla="*/ 3298197 w 3693484"/>
                <a:gd name="connsiteY7-6990" fmla="*/ 1178135 h 6845510"/>
                <a:gd name="connsiteX8-6991" fmla="*/ 2607634 w 3693484"/>
                <a:gd name="connsiteY8-6992" fmla="*/ 1878222 h 6845510"/>
                <a:gd name="connsiteX9-6993" fmla="*/ 2531434 w 3693484"/>
                <a:gd name="connsiteY9-6994" fmla="*/ 1821072 h 6845510"/>
                <a:gd name="connsiteX10-6995" fmla="*/ 2874334 w 3693484"/>
                <a:gd name="connsiteY10-6996" fmla="*/ 563772 h 6845510"/>
                <a:gd name="connsiteX11-6997" fmla="*/ 2598109 w 3693484"/>
                <a:gd name="connsiteY11-6998" fmla="*/ 397084 h 6845510"/>
                <a:gd name="connsiteX12-6999" fmla="*/ 2207584 w 3693484"/>
                <a:gd name="connsiteY12-7000" fmla="*/ 1659147 h 6845510"/>
                <a:gd name="connsiteX13-7001" fmla="*/ 2131384 w 3693484"/>
                <a:gd name="connsiteY13-7002" fmla="*/ 1597235 h 6845510"/>
                <a:gd name="connsiteX14-7003" fmla="*/ 2193297 w 3693484"/>
                <a:gd name="connsiteY14-7004" fmla="*/ 154197 h 6845510"/>
                <a:gd name="connsiteX15-7005" fmla="*/ 1878971 w 3693484"/>
                <a:gd name="connsiteY15-7006" fmla="*/ 163723 h 6845510"/>
                <a:gd name="connsiteX16-7007" fmla="*/ 1798009 w 3693484"/>
                <a:gd name="connsiteY16-7008" fmla="*/ 1554373 h 6845510"/>
                <a:gd name="connsiteX17-7009" fmla="*/ 1674184 w 3693484"/>
                <a:gd name="connsiteY17-7010" fmla="*/ 1559134 h 6845510"/>
                <a:gd name="connsiteX18-7011" fmla="*/ 1593221 w 3693484"/>
                <a:gd name="connsiteY18-7012" fmla="*/ 378035 h 6845510"/>
                <a:gd name="connsiteX19-7013" fmla="*/ 1307472 w 3693484"/>
                <a:gd name="connsiteY19-7014" fmla="*/ 368510 h 6845510"/>
                <a:gd name="connsiteX20-7015" fmla="*/ 1312234 w 3693484"/>
                <a:gd name="connsiteY20-7016" fmla="*/ 1635335 h 6845510"/>
                <a:gd name="connsiteX21-7017" fmla="*/ 1259846 w 3693484"/>
                <a:gd name="connsiteY21-7018" fmla="*/ 2025860 h 6845510"/>
                <a:gd name="connsiteX22-7019" fmla="*/ 902659 w 3693484"/>
                <a:gd name="connsiteY22-7020" fmla="*/ 2302085 h 6845510"/>
                <a:gd name="connsiteX23-7021" fmla="*/ 207334 w 3693484"/>
                <a:gd name="connsiteY23-7022" fmla="*/ 1787735 h 6845510"/>
                <a:gd name="connsiteX24-7023" fmla="*/ 173996 w 3693484"/>
                <a:gd name="connsiteY24-7024" fmla="*/ 2092535 h 6845510"/>
                <a:gd name="connsiteX25-7025" fmla="*/ 745496 w 3693484"/>
                <a:gd name="connsiteY25-7026" fmla="*/ 2806910 h 6845510"/>
                <a:gd name="connsiteX26-7027" fmla="*/ 1440822 w 3693484"/>
                <a:gd name="connsiteY26-7028" fmla="*/ 3583198 h 6845510"/>
                <a:gd name="connsiteX27-7029" fmla="*/ 1617034 w 3693484"/>
                <a:gd name="connsiteY27-7030" fmla="*/ 4107073 h 6845510"/>
                <a:gd name="connsiteX28-7031" fmla="*/ 1969459 w 3693484"/>
                <a:gd name="connsiteY28-7032" fmla="*/ 6845510 h 6845510"/>
                <a:gd name="connsiteX0-7033" fmla="*/ 1969459 w 3693484"/>
                <a:gd name="connsiteY0-7034" fmla="*/ 6845510 h 6845510"/>
                <a:gd name="connsiteX1-7035" fmla="*/ 3693484 w 3693484"/>
                <a:gd name="connsiteY1-7036" fmla="*/ 6835985 h 6845510"/>
                <a:gd name="connsiteX2-7037" fmla="*/ 2655259 w 3693484"/>
                <a:gd name="connsiteY2-7038" fmla="*/ 3878472 h 6845510"/>
                <a:gd name="connsiteX3-7039" fmla="*/ 2517146 w 3693484"/>
                <a:gd name="connsiteY3-7040" fmla="*/ 3345073 h 6845510"/>
                <a:gd name="connsiteX4-7041" fmla="*/ 2755270 w 3693484"/>
                <a:gd name="connsiteY4-7042" fmla="*/ 2811673 h 6845510"/>
                <a:gd name="connsiteX5-7043" fmla="*/ 2864809 w 3693484"/>
                <a:gd name="connsiteY5-7044" fmla="*/ 2192548 h 6845510"/>
                <a:gd name="connsiteX6-7045" fmla="*/ 3512509 w 3693484"/>
                <a:gd name="connsiteY6-7046" fmla="*/ 1301960 h 6845510"/>
                <a:gd name="connsiteX7-7047" fmla="*/ 3298197 w 3693484"/>
                <a:gd name="connsiteY7-7048" fmla="*/ 1178135 h 6845510"/>
                <a:gd name="connsiteX8-7049" fmla="*/ 2607634 w 3693484"/>
                <a:gd name="connsiteY8-7050" fmla="*/ 1878222 h 6845510"/>
                <a:gd name="connsiteX9-7051" fmla="*/ 2531434 w 3693484"/>
                <a:gd name="connsiteY9-7052" fmla="*/ 1821072 h 6845510"/>
                <a:gd name="connsiteX10-7053" fmla="*/ 2874334 w 3693484"/>
                <a:gd name="connsiteY10-7054" fmla="*/ 563772 h 6845510"/>
                <a:gd name="connsiteX11-7055" fmla="*/ 2598109 w 3693484"/>
                <a:gd name="connsiteY11-7056" fmla="*/ 397084 h 6845510"/>
                <a:gd name="connsiteX12-7057" fmla="*/ 2207584 w 3693484"/>
                <a:gd name="connsiteY12-7058" fmla="*/ 1659147 h 6845510"/>
                <a:gd name="connsiteX13-7059" fmla="*/ 2131384 w 3693484"/>
                <a:gd name="connsiteY13-7060" fmla="*/ 1597235 h 6845510"/>
                <a:gd name="connsiteX14-7061" fmla="*/ 2193297 w 3693484"/>
                <a:gd name="connsiteY14-7062" fmla="*/ 154197 h 6845510"/>
                <a:gd name="connsiteX15-7063" fmla="*/ 1878971 w 3693484"/>
                <a:gd name="connsiteY15-7064" fmla="*/ 163723 h 6845510"/>
                <a:gd name="connsiteX16-7065" fmla="*/ 1798009 w 3693484"/>
                <a:gd name="connsiteY16-7066" fmla="*/ 1554373 h 6845510"/>
                <a:gd name="connsiteX17-7067" fmla="*/ 1674184 w 3693484"/>
                <a:gd name="connsiteY17-7068" fmla="*/ 1559134 h 6845510"/>
                <a:gd name="connsiteX18-7069" fmla="*/ 1593221 w 3693484"/>
                <a:gd name="connsiteY18-7070" fmla="*/ 378035 h 6845510"/>
                <a:gd name="connsiteX19-7071" fmla="*/ 1307472 w 3693484"/>
                <a:gd name="connsiteY19-7072" fmla="*/ 368510 h 6845510"/>
                <a:gd name="connsiteX20-7073" fmla="*/ 1312234 w 3693484"/>
                <a:gd name="connsiteY20-7074" fmla="*/ 1635335 h 6845510"/>
                <a:gd name="connsiteX21-7075" fmla="*/ 1259846 w 3693484"/>
                <a:gd name="connsiteY21-7076" fmla="*/ 2025860 h 6845510"/>
                <a:gd name="connsiteX22-7077" fmla="*/ 902659 w 3693484"/>
                <a:gd name="connsiteY22-7078" fmla="*/ 2302085 h 6845510"/>
                <a:gd name="connsiteX23-7079" fmla="*/ 207334 w 3693484"/>
                <a:gd name="connsiteY23-7080" fmla="*/ 1787735 h 6845510"/>
                <a:gd name="connsiteX24-7081" fmla="*/ 173996 w 3693484"/>
                <a:gd name="connsiteY24-7082" fmla="*/ 2092535 h 6845510"/>
                <a:gd name="connsiteX25-7083" fmla="*/ 745496 w 3693484"/>
                <a:gd name="connsiteY25-7084" fmla="*/ 2806910 h 6845510"/>
                <a:gd name="connsiteX26-7085" fmla="*/ 1440822 w 3693484"/>
                <a:gd name="connsiteY26-7086" fmla="*/ 3583198 h 6845510"/>
                <a:gd name="connsiteX27-7087" fmla="*/ 1617034 w 3693484"/>
                <a:gd name="connsiteY27-7088" fmla="*/ 4107073 h 6845510"/>
                <a:gd name="connsiteX28-7089" fmla="*/ 1969459 w 3693484"/>
                <a:gd name="connsiteY28-7090" fmla="*/ 6845510 h 6845510"/>
                <a:gd name="connsiteX0-7091" fmla="*/ 1969459 w 3693484"/>
                <a:gd name="connsiteY0-7092" fmla="*/ 6845510 h 6845510"/>
                <a:gd name="connsiteX1-7093" fmla="*/ 3693484 w 3693484"/>
                <a:gd name="connsiteY1-7094" fmla="*/ 6835985 h 6845510"/>
                <a:gd name="connsiteX2-7095" fmla="*/ 2640971 w 3693484"/>
                <a:gd name="connsiteY2-7096" fmla="*/ 3878472 h 6845510"/>
                <a:gd name="connsiteX3-7097" fmla="*/ 2517146 w 3693484"/>
                <a:gd name="connsiteY3-7098" fmla="*/ 3345073 h 6845510"/>
                <a:gd name="connsiteX4-7099" fmla="*/ 2755270 w 3693484"/>
                <a:gd name="connsiteY4-7100" fmla="*/ 2811673 h 6845510"/>
                <a:gd name="connsiteX5-7101" fmla="*/ 2864809 w 3693484"/>
                <a:gd name="connsiteY5-7102" fmla="*/ 2192548 h 6845510"/>
                <a:gd name="connsiteX6-7103" fmla="*/ 3512509 w 3693484"/>
                <a:gd name="connsiteY6-7104" fmla="*/ 1301960 h 6845510"/>
                <a:gd name="connsiteX7-7105" fmla="*/ 3298197 w 3693484"/>
                <a:gd name="connsiteY7-7106" fmla="*/ 1178135 h 6845510"/>
                <a:gd name="connsiteX8-7107" fmla="*/ 2607634 w 3693484"/>
                <a:gd name="connsiteY8-7108" fmla="*/ 1878222 h 6845510"/>
                <a:gd name="connsiteX9-7109" fmla="*/ 2531434 w 3693484"/>
                <a:gd name="connsiteY9-7110" fmla="*/ 1821072 h 6845510"/>
                <a:gd name="connsiteX10-7111" fmla="*/ 2874334 w 3693484"/>
                <a:gd name="connsiteY10-7112" fmla="*/ 563772 h 6845510"/>
                <a:gd name="connsiteX11-7113" fmla="*/ 2598109 w 3693484"/>
                <a:gd name="connsiteY11-7114" fmla="*/ 397084 h 6845510"/>
                <a:gd name="connsiteX12-7115" fmla="*/ 2207584 w 3693484"/>
                <a:gd name="connsiteY12-7116" fmla="*/ 1659147 h 6845510"/>
                <a:gd name="connsiteX13-7117" fmla="*/ 2131384 w 3693484"/>
                <a:gd name="connsiteY13-7118" fmla="*/ 1597235 h 6845510"/>
                <a:gd name="connsiteX14-7119" fmla="*/ 2193297 w 3693484"/>
                <a:gd name="connsiteY14-7120" fmla="*/ 154197 h 6845510"/>
                <a:gd name="connsiteX15-7121" fmla="*/ 1878971 w 3693484"/>
                <a:gd name="connsiteY15-7122" fmla="*/ 163723 h 6845510"/>
                <a:gd name="connsiteX16-7123" fmla="*/ 1798009 w 3693484"/>
                <a:gd name="connsiteY16-7124" fmla="*/ 1554373 h 6845510"/>
                <a:gd name="connsiteX17-7125" fmla="*/ 1674184 w 3693484"/>
                <a:gd name="connsiteY17-7126" fmla="*/ 1559134 h 6845510"/>
                <a:gd name="connsiteX18-7127" fmla="*/ 1593221 w 3693484"/>
                <a:gd name="connsiteY18-7128" fmla="*/ 378035 h 6845510"/>
                <a:gd name="connsiteX19-7129" fmla="*/ 1307472 w 3693484"/>
                <a:gd name="connsiteY19-7130" fmla="*/ 368510 h 6845510"/>
                <a:gd name="connsiteX20-7131" fmla="*/ 1312234 w 3693484"/>
                <a:gd name="connsiteY20-7132" fmla="*/ 1635335 h 6845510"/>
                <a:gd name="connsiteX21-7133" fmla="*/ 1259846 w 3693484"/>
                <a:gd name="connsiteY21-7134" fmla="*/ 2025860 h 6845510"/>
                <a:gd name="connsiteX22-7135" fmla="*/ 902659 w 3693484"/>
                <a:gd name="connsiteY22-7136" fmla="*/ 2302085 h 6845510"/>
                <a:gd name="connsiteX23-7137" fmla="*/ 207334 w 3693484"/>
                <a:gd name="connsiteY23-7138" fmla="*/ 1787735 h 6845510"/>
                <a:gd name="connsiteX24-7139" fmla="*/ 173996 w 3693484"/>
                <a:gd name="connsiteY24-7140" fmla="*/ 2092535 h 6845510"/>
                <a:gd name="connsiteX25-7141" fmla="*/ 745496 w 3693484"/>
                <a:gd name="connsiteY25-7142" fmla="*/ 2806910 h 6845510"/>
                <a:gd name="connsiteX26-7143" fmla="*/ 1440822 w 3693484"/>
                <a:gd name="connsiteY26-7144" fmla="*/ 3583198 h 6845510"/>
                <a:gd name="connsiteX27-7145" fmla="*/ 1617034 w 3693484"/>
                <a:gd name="connsiteY27-7146" fmla="*/ 4107073 h 6845510"/>
                <a:gd name="connsiteX28-7147" fmla="*/ 1969459 w 3693484"/>
                <a:gd name="connsiteY28-7148" fmla="*/ 6845510 h 6845510"/>
                <a:gd name="connsiteX0-7149" fmla="*/ 1969459 w 3693484"/>
                <a:gd name="connsiteY0-7150" fmla="*/ 6845510 h 6845510"/>
                <a:gd name="connsiteX1-7151" fmla="*/ 3693484 w 3693484"/>
                <a:gd name="connsiteY1-7152" fmla="*/ 6835985 h 6845510"/>
                <a:gd name="connsiteX2-7153" fmla="*/ 2640971 w 3693484"/>
                <a:gd name="connsiteY2-7154" fmla="*/ 3878472 h 6845510"/>
                <a:gd name="connsiteX3-7155" fmla="*/ 2517146 w 3693484"/>
                <a:gd name="connsiteY3-7156" fmla="*/ 3345073 h 6845510"/>
                <a:gd name="connsiteX4-7157" fmla="*/ 2755270 w 3693484"/>
                <a:gd name="connsiteY4-7158" fmla="*/ 2811673 h 6845510"/>
                <a:gd name="connsiteX5-7159" fmla="*/ 2864809 w 3693484"/>
                <a:gd name="connsiteY5-7160" fmla="*/ 2192548 h 6845510"/>
                <a:gd name="connsiteX6-7161" fmla="*/ 3512509 w 3693484"/>
                <a:gd name="connsiteY6-7162" fmla="*/ 1301960 h 6845510"/>
                <a:gd name="connsiteX7-7163" fmla="*/ 3298197 w 3693484"/>
                <a:gd name="connsiteY7-7164" fmla="*/ 1178135 h 6845510"/>
                <a:gd name="connsiteX8-7165" fmla="*/ 2607634 w 3693484"/>
                <a:gd name="connsiteY8-7166" fmla="*/ 1878222 h 6845510"/>
                <a:gd name="connsiteX9-7167" fmla="*/ 2531434 w 3693484"/>
                <a:gd name="connsiteY9-7168" fmla="*/ 1821072 h 6845510"/>
                <a:gd name="connsiteX10-7169" fmla="*/ 2874334 w 3693484"/>
                <a:gd name="connsiteY10-7170" fmla="*/ 563772 h 6845510"/>
                <a:gd name="connsiteX11-7171" fmla="*/ 2598109 w 3693484"/>
                <a:gd name="connsiteY11-7172" fmla="*/ 397084 h 6845510"/>
                <a:gd name="connsiteX12-7173" fmla="*/ 2207584 w 3693484"/>
                <a:gd name="connsiteY12-7174" fmla="*/ 1659147 h 6845510"/>
                <a:gd name="connsiteX13-7175" fmla="*/ 2131384 w 3693484"/>
                <a:gd name="connsiteY13-7176" fmla="*/ 1597235 h 6845510"/>
                <a:gd name="connsiteX14-7177" fmla="*/ 2193297 w 3693484"/>
                <a:gd name="connsiteY14-7178" fmla="*/ 154197 h 6845510"/>
                <a:gd name="connsiteX15-7179" fmla="*/ 1878971 w 3693484"/>
                <a:gd name="connsiteY15-7180" fmla="*/ 163723 h 6845510"/>
                <a:gd name="connsiteX16-7181" fmla="*/ 1798009 w 3693484"/>
                <a:gd name="connsiteY16-7182" fmla="*/ 1554373 h 6845510"/>
                <a:gd name="connsiteX17-7183" fmla="*/ 1674184 w 3693484"/>
                <a:gd name="connsiteY17-7184" fmla="*/ 1559134 h 6845510"/>
                <a:gd name="connsiteX18-7185" fmla="*/ 1593221 w 3693484"/>
                <a:gd name="connsiteY18-7186" fmla="*/ 378035 h 6845510"/>
                <a:gd name="connsiteX19-7187" fmla="*/ 1307472 w 3693484"/>
                <a:gd name="connsiteY19-7188" fmla="*/ 368510 h 6845510"/>
                <a:gd name="connsiteX20-7189" fmla="*/ 1312234 w 3693484"/>
                <a:gd name="connsiteY20-7190" fmla="*/ 1635335 h 6845510"/>
                <a:gd name="connsiteX21-7191" fmla="*/ 1259846 w 3693484"/>
                <a:gd name="connsiteY21-7192" fmla="*/ 2025860 h 6845510"/>
                <a:gd name="connsiteX22-7193" fmla="*/ 902659 w 3693484"/>
                <a:gd name="connsiteY22-7194" fmla="*/ 2302085 h 6845510"/>
                <a:gd name="connsiteX23-7195" fmla="*/ 207334 w 3693484"/>
                <a:gd name="connsiteY23-7196" fmla="*/ 1787735 h 6845510"/>
                <a:gd name="connsiteX24-7197" fmla="*/ 173996 w 3693484"/>
                <a:gd name="connsiteY24-7198" fmla="*/ 2092535 h 6845510"/>
                <a:gd name="connsiteX25-7199" fmla="*/ 745496 w 3693484"/>
                <a:gd name="connsiteY25-7200" fmla="*/ 2806910 h 6845510"/>
                <a:gd name="connsiteX26-7201" fmla="*/ 1440822 w 3693484"/>
                <a:gd name="connsiteY26-7202" fmla="*/ 3583198 h 6845510"/>
                <a:gd name="connsiteX27-7203" fmla="*/ 1617034 w 3693484"/>
                <a:gd name="connsiteY27-7204" fmla="*/ 4107073 h 6845510"/>
                <a:gd name="connsiteX28-7205" fmla="*/ 1969459 w 3693484"/>
                <a:gd name="connsiteY28-7206" fmla="*/ 6845510 h 6845510"/>
                <a:gd name="connsiteX0-7207" fmla="*/ 1969459 w 3693484"/>
                <a:gd name="connsiteY0-7208" fmla="*/ 6845510 h 6845510"/>
                <a:gd name="connsiteX1-7209" fmla="*/ 3693484 w 3693484"/>
                <a:gd name="connsiteY1-7210" fmla="*/ 6835985 h 6845510"/>
                <a:gd name="connsiteX2-7211" fmla="*/ 2640971 w 3693484"/>
                <a:gd name="connsiteY2-7212" fmla="*/ 3878472 h 6845510"/>
                <a:gd name="connsiteX3-7213" fmla="*/ 2517146 w 3693484"/>
                <a:gd name="connsiteY3-7214" fmla="*/ 3345073 h 6845510"/>
                <a:gd name="connsiteX4-7215" fmla="*/ 2755270 w 3693484"/>
                <a:gd name="connsiteY4-7216" fmla="*/ 2811673 h 6845510"/>
                <a:gd name="connsiteX5-7217" fmla="*/ 2864809 w 3693484"/>
                <a:gd name="connsiteY5-7218" fmla="*/ 2192548 h 6845510"/>
                <a:gd name="connsiteX6-7219" fmla="*/ 3512509 w 3693484"/>
                <a:gd name="connsiteY6-7220" fmla="*/ 1301960 h 6845510"/>
                <a:gd name="connsiteX7-7221" fmla="*/ 3298197 w 3693484"/>
                <a:gd name="connsiteY7-7222" fmla="*/ 1178135 h 6845510"/>
                <a:gd name="connsiteX8-7223" fmla="*/ 2607634 w 3693484"/>
                <a:gd name="connsiteY8-7224" fmla="*/ 1878222 h 6845510"/>
                <a:gd name="connsiteX9-7225" fmla="*/ 2531434 w 3693484"/>
                <a:gd name="connsiteY9-7226" fmla="*/ 1821072 h 6845510"/>
                <a:gd name="connsiteX10-7227" fmla="*/ 2874334 w 3693484"/>
                <a:gd name="connsiteY10-7228" fmla="*/ 563772 h 6845510"/>
                <a:gd name="connsiteX11-7229" fmla="*/ 2598109 w 3693484"/>
                <a:gd name="connsiteY11-7230" fmla="*/ 397084 h 6845510"/>
                <a:gd name="connsiteX12-7231" fmla="*/ 2207584 w 3693484"/>
                <a:gd name="connsiteY12-7232" fmla="*/ 1659147 h 6845510"/>
                <a:gd name="connsiteX13-7233" fmla="*/ 2131384 w 3693484"/>
                <a:gd name="connsiteY13-7234" fmla="*/ 1597235 h 6845510"/>
                <a:gd name="connsiteX14-7235" fmla="*/ 2193297 w 3693484"/>
                <a:gd name="connsiteY14-7236" fmla="*/ 154197 h 6845510"/>
                <a:gd name="connsiteX15-7237" fmla="*/ 1878971 w 3693484"/>
                <a:gd name="connsiteY15-7238" fmla="*/ 163723 h 6845510"/>
                <a:gd name="connsiteX16-7239" fmla="*/ 1798009 w 3693484"/>
                <a:gd name="connsiteY16-7240" fmla="*/ 1554373 h 6845510"/>
                <a:gd name="connsiteX17-7241" fmla="*/ 1674184 w 3693484"/>
                <a:gd name="connsiteY17-7242" fmla="*/ 1559134 h 6845510"/>
                <a:gd name="connsiteX18-7243" fmla="*/ 1593221 w 3693484"/>
                <a:gd name="connsiteY18-7244" fmla="*/ 378035 h 6845510"/>
                <a:gd name="connsiteX19-7245" fmla="*/ 1307472 w 3693484"/>
                <a:gd name="connsiteY19-7246" fmla="*/ 368510 h 6845510"/>
                <a:gd name="connsiteX20-7247" fmla="*/ 1312234 w 3693484"/>
                <a:gd name="connsiteY20-7248" fmla="*/ 1635335 h 6845510"/>
                <a:gd name="connsiteX21-7249" fmla="*/ 1259846 w 3693484"/>
                <a:gd name="connsiteY21-7250" fmla="*/ 2025860 h 6845510"/>
                <a:gd name="connsiteX22-7251" fmla="*/ 902659 w 3693484"/>
                <a:gd name="connsiteY22-7252" fmla="*/ 2302085 h 6845510"/>
                <a:gd name="connsiteX23-7253" fmla="*/ 207334 w 3693484"/>
                <a:gd name="connsiteY23-7254" fmla="*/ 1787735 h 6845510"/>
                <a:gd name="connsiteX24-7255" fmla="*/ 173996 w 3693484"/>
                <a:gd name="connsiteY24-7256" fmla="*/ 2092535 h 6845510"/>
                <a:gd name="connsiteX25-7257" fmla="*/ 745496 w 3693484"/>
                <a:gd name="connsiteY25-7258" fmla="*/ 2806910 h 6845510"/>
                <a:gd name="connsiteX26-7259" fmla="*/ 1440822 w 3693484"/>
                <a:gd name="connsiteY26-7260" fmla="*/ 3583198 h 6845510"/>
                <a:gd name="connsiteX27-7261" fmla="*/ 1617034 w 3693484"/>
                <a:gd name="connsiteY27-7262" fmla="*/ 4107073 h 6845510"/>
                <a:gd name="connsiteX28-7263" fmla="*/ 1969459 w 3693484"/>
                <a:gd name="connsiteY28-7264" fmla="*/ 6845510 h 6845510"/>
                <a:gd name="connsiteX0-7265" fmla="*/ 1959934 w 3693484"/>
                <a:gd name="connsiteY0-7266" fmla="*/ 6707398 h 6835985"/>
                <a:gd name="connsiteX1-7267" fmla="*/ 3693484 w 3693484"/>
                <a:gd name="connsiteY1-7268" fmla="*/ 6835985 h 6835985"/>
                <a:gd name="connsiteX2-7269" fmla="*/ 2640971 w 3693484"/>
                <a:gd name="connsiteY2-7270" fmla="*/ 3878472 h 6835985"/>
                <a:gd name="connsiteX3-7271" fmla="*/ 2517146 w 3693484"/>
                <a:gd name="connsiteY3-7272" fmla="*/ 3345073 h 6835985"/>
                <a:gd name="connsiteX4-7273" fmla="*/ 2755270 w 3693484"/>
                <a:gd name="connsiteY4-7274" fmla="*/ 2811673 h 6835985"/>
                <a:gd name="connsiteX5-7275" fmla="*/ 2864809 w 3693484"/>
                <a:gd name="connsiteY5-7276" fmla="*/ 2192548 h 6835985"/>
                <a:gd name="connsiteX6-7277" fmla="*/ 3512509 w 3693484"/>
                <a:gd name="connsiteY6-7278" fmla="*/ 1301960 h 6835985"/>
                <a:gd name="connsiteX7-7279" fmla="*/ 3298197 w 3693484"/>
                <a:gd name="connsiteY7-7280" fmla="*/ 1178135 h 6835985"/>
                <a:gd name="connsiteX8-7281" fmla="*/ 2607634 w 3693484"/>
                <a:gd name="connsiteY8-7282" fmla="*/ 1878222 h 6835985"/>
                <a:gd name="connsiteX9-7283" fmla="*/ 2531434 w 3693484"/>
                <a:gd name="connsiteY9-7284" fmla="*/ 1821072 h 6835985"/>
                <a:gd name="connsiteX10-7285" fmla="*/ 2874334 w 3693484"/>
                <a:gd name="connsiteY10-7286" fmla="*/ 563772 h 6835985"/>
                <a:gd name="connsiteX11-7287" fmla="*/ 2598109 w 3693484"/>
                <a:gd name="connsiteY11-7288" fmla="*/ 397084 h 6835985"/>
                <a:gd name="connsiteX12-7289" fmla="*/ 2207584 w 3693484"/>
                <a:gd name="connsiteY12-7290" fmla="*/ 1659147 h 6835985"/>
                <a:gd name="connsiteX13-7291" fmla="*/ 2131384 w 3693484"/>
                <a:gd name="connsiteY13-7292" fmla="*/ 1597235 h 6835985"/>
                <a:gd name="connsiteX14-7293" fmla="*/ 2193297 w 3693484"/>
                <a:gd name="connsiteY14-7294" fmla="*/ 154197 h 6835985"/>
                <a:gd name="connsiteX15-7295" fmla="*/ 1878971 w 3693484"/>
                <a:gd name="connsiteY15-7296" fmla="*/ 163723 h 6835985"/>
                <a:gd name="connsiteX16-7297" fmla="*/ 1798009 w 3693484"/>
                <a:gd name="connsiteY16-7298" fmla="*/ 1554373 h 6835985"/>
                <a:gd name="connsiteX17-7299" fmla="*/ 1674184 w 3693484"/>
                <a:gd name="connsiteY17-7300" fmla="*/ 1559134 h 6835985"/>
                <a:gd name="connsiteX18-7301" fmla="*/ 1593221 w 3693484"/>
                <a:gd name="connsiteY18-7302" fmla="*/ 378035 h 6835985"/>
                <a:gd name="connsiteX19-7303" fmla="*/ 1307472 w 3693484"/>
                <a:gd name="connsiteY19-7304" fmla="*/ 368510 h 6835985"/>
                <a:gd name="connsiteX20-7305" fmla="*/ 1312234 w 3693484"/>
                <a:gd name="connsiteY20-7306" fmla="*/ 1635335 h 6835985"/>
                <a:gd name="connsiteX21-7307" fmla="*/ 1259846 w 3693484"/>
                <a:gd name="connsiteY21-7308" fmla="*/ 2025860 h 6835985"/>
                <a:gd name="connsiteX22-7309" fmla="*/ 902659 w 3693484"/>
                <a:gd name="connsiteY22-7310" fmla="*/ 2302085 h 6835985"/>
                <a:gd name="connsiteX23-7311" fmla="*/ 207334 w 3693484"/>
                <a:gd name="connsiteY23-7312" fmla="*/ 1787735 h 6835985"/>
                <a:gd name="connsiteX24-7313" fmla="*/ 173996 w 3693484"/>
                <a:gd name="connsiteY24-7314" fmla="*/ 2092535 h 6835985"/>
                <a:gd name="connsiteX25-7315" fmla="*/ 745496 w 3693484"/>
                <a:gd name="connsiteY25-7316" fmla="*/ 2806910 h 6835985"/>
                <a:gd name="connsiteX26-7317" fmla="*/ 1440822 w 3693484"/>
                <a:gd name="connsiteY26-7318" fmla="*/ 3583198 h 6835985"/>
                <a:gd name="connsiteX27-7319" fmla="*/ 1617034 w 3693484"/>
                <a:gd name="connsiteY27-7320" fmla="*/ 4107073 h 6835985"/>
                <a:gd name="connsiteX28-7321" fmla="*/ 1959934 w 3693484"/>
                <a:gd name="connsiteY28-7322" fmla="*/ 6707398 h 6835985"/>
                <a:gd name="connsiteX0-7323" fmla="*/ 1959934 w 3664909"/>
                <a:gd name="connsiteY0-7324" fmla="*/ 6707398 h 6712160"/>
                <a:gd name="connsiteX1-7325" fmla="*/ 3664909 w 3664909"/>
                <a:gd name="connsiteY1-7326" fmla="*/ 6712160 h 6712160"/>
                <a:gd name="connsiteX2-7327" fmla="*/ 2640971 w 3664909"/>
                <a:gd name="connsiteY2-7328" fmla="*/ 3878472 h 6712160"/>
                <a:gd name="connsiteX3-7329" fmla="*/ 2517146 w 3664909"/>
                <a:gd name="connsiteY3-7330" fmla="*/ 3345073 h 6712160"/>
                <a:gd name="connsiteX4-7331" fmla="*/ 2755270 w 3664909"/>
                <a:gd name="connsiteY4-7332" fmla="*/ 2811673 h 6712160"/>
                <a:gd name="connsiteX5-7333" fmla="*/ 2864809 w 3664909"/>
                <a:gd name="connsiteY5-7334" fmla="*/ 2192548 h 6712160"/>
                <a:gd name="connsiteX6-7335" fmla="*/ 3512509 w 3664909"/>
                <a:gd name="connsiteY6-7336" fmla="*/ 1301960 h 6712160"/>
                <a:gd name="connsiteX7-7337" fmla="*/ 3298197 w 3664909"/>
                <a:gd name="connsiteY7-7338" fmla="*/ 1178135 h 6712160"/>
                <a:gd name="connsiteX8-7339" fmla="*/ 2607634 w 3664909"/>
                <a:gd name="connsiteY8-7340" fmla="*/ 1878222 h 6712160"/>
                <a:gd name="connsiteX9-7341" fmla="*/ 2531434 w 3664909"/>
                <a:gd name="connsiteY9-7342" fmla="*/ 1821072 h 6712160"/>
                <a:gd name="connsiteX10-7343" fmla="*/ 2874334 w 3664909"/>
                <a:gd name="connsiteY10-7344" fmla="*/ 563772 h 6712160"/>
                <a:gd name="connsiteX11-7345" fmla="*/ 2598109 w 3664909"/>
                <a:gd name="connsiteY11-7346" fmla="*/ 397084 h 6712160"/>
                <a:gd name="connsiteX12-7347" fmla="*/ 2207584 w 3664909"/>
                <a:gd name="connsiteY12-7348" fmla="*/ 1659147 h 6712160"/>
                <a:gd name="connsiteX13-7349" fmla="*/ 2131384 w 3664909"/>
                <a:gd name="connsiteY13-7350" fmla="*/ 1597235 h 6712160"/>
                <a:gd name="connsiteX14-7351" fmla="*/ 2193297 w 3664909"/>
                <a:gd name="connsiteY14-7352" fmla="*/ 154197 h 6712160"/>
                <a:gd name="connsiteX15-7353" fmla="*/ 1878971 w 3664909"/>
                <a:gd name="connsiteY15-7354" fmla="*/ 163723 h 6712160"/>
                <a:gd name="connsiteX16-7355" fmla="*/ 1798009 w 3664909"/>
                <a:gd name="connsiteY16-7356" fmla="*/ 1554373 h 6712160"/>
                <a:gd name="connsiteX17-7357" fmla="*/ 1674184 w 3664909"/>
                <a:gd name="connsiteY17-7358" fmla="*/ 1559134 h 6712160"/>
                <a:gd name="connsiteX18-7359" fmla="*/ 1593221 w 3664909"/>
                <a:gd name="connsiteY18-7360" fmla="*/ 378035 h 6712160"/>
                <a:gd name="connsiteX19-7361" fmla="*/ 1307472 w 3664909"/>
                <a:gd name="connsiteY19-7362" fmla="*/ 368510 h 6712160"/>
                <a:gd name="connsiteX20-7363" fmla="*/ 1312234 w 3664909"/>
                <a:gd name="connsiteY20-7364" fmla="*/ 1635335 h 6712160"/>
                <a:gd name="connsiteX21-7365" fmla="*/ 1259846 w 3664909"/>
                <a:gd name="connsiteY21-7366" fmla="*/ 2025860 h 6712160"/>
                <a:gd name="connsiteX22-7367" fmla="*/ 902659 w 3664909"/>
                <a:gd name="connsiteY22-7368" fmla="*/ 2302085 h 6712160"/>
                <a:gd name="connsiteX23-7369" fmla="*/ 207334 w 3664909"/>
                <a:gd name="connsiteY23-7370" fmla="*/ 1787735 h 6712160"/>
                <a:gd name="connsiteX24-7371" fmla="*/ 173996 w 3664909"/>
                <a:gd name="connsiteY24-7372" fmla="*/ 2092535 h 6712160"/>
                <a:gd name="connsiteX25-7373" fmla="*/ 745496 w 3664909"/>
                <a:gd name="connsiteY25-7374" fmla="*/ 2806910 h 6712160"/>
                <a:gd name="connsiteX26-7375" fmla="*/ 1440822 w 3664909"/>
                <a:gd name="connsiteY26-7376" fmla="*/ 3583198 h 6712160"/>
                <a:gd name="connsiteX27-7377" fmla="*/ 1617034 w 3664909"/>
                <a:gd name="connsiteY27-7378" fmla="*/ 4107073 h 6712160"/>
                <a:gd name="connsiteX28-7379" fmla="*/ 1959934 w 3664909"/>
                <a:gd name="connsiteY28-7380" fmla="*/ 6707398 h 6712160"/>
                <a:gd name="connsiteX0-7381" fmla="*/ 1959934 w 3650621"/>
                <a:gd name="connsiteY0-7382" fmla="*/ 6707398 h 6707398"/>
                <a:gd name="connsiteX1-7383" fmla="*/ 3650621 w 3650621"/>
                <a:gd name="connsiteY1-7384" fmla="*/ 6702635 h 6707398"/>
                <a:gd name="connsiteX2-7385" fmla="*/ 2640971 w 3650621"/>
                <a:gd name="connsiteY2-7386" fmla="*/ 3878472 h 6707398"/>
                <a:gd name="connsiteX3-7387" fmla="*/ 2517146 w 3650621"/>
                <a:gd name="connsiteY3-7388" fmla="*/ 3345073 h 6707398"/>
                <a:gd name="connsiteX4-7389" fmla="*/ 2755270 w 3650621"/>
                <a:gd name="connsiteY4-7390" fmla="*/ 2811673 h 6707398"/>
                <a:gd name="connsiteX5-7391" fmla="*/ 2864809 w 3650621"/>
                <a:gd name="connsiteY5-7392" fmla="*/ 2192548 h 6707398"/>
                <a:gd name="connsiteX6-7393" fmla="*/ 3512509 w 3650621"/>
                <a:gd name="connsiteY6-7394" fmla="*/ 1301960 h 6707398"/>
                <a:gd name="connsiteX7-7395" fmla="*/ 3298197 w 3650621"/>
                <a:gd name="connsiteY7-7396" fmla="*/ 1178135 h 6707398"/>
                <a:gd name="connsiteX8-7397" fmla="*/ 2607634 w 3650621"/>
                <a:gd name="connsiteY8-7398" fmla="*/ 1878222 h 6707398"/>
                <a:gd name="connsiteX9-7399" fmla="*/ 2531434 w 3650621"/>
                <a:gd name="connsiteY9-7400" fmla="*/ 1821072 h 6707398"/>
                <a:gd name="connsiteX10-7401" fmla="*/ 2874334 w 3650621"/>
                <a:gd name="connsiteY10-7402" fmla="*/ 563772 h 6707398"/>
                <a:gd name="connsiteX11-7403" fmla="*/ 2598109 w 3650621"/>
                <a:gd name="connsiteY11-7404" fmla="*/ 397084 h 6707398"/>
                <a:gd name="connsiteX12-7405" fmla="*/ 2207584 w 3650621"/>
                <a:gd name="connsiteY12-7406" fmla="*/ 1659147 h 6707398"/>
                <a:gd name="connsiteX13-7407" fmla="*/ 2131384 w 3650621"/>
                <a:gd name="connsiteY13-7408" fmla="*/ 1597235 h 6707398"/>
                <a:gd name="connsiteX14-7409" fmla="*/ 2193297 w 3650621"/>
                <a:gd name="connsiteY14-7410" fmla="*/ 154197 h 6707398"/>
                <a:gd name="connsiteX15-7411" fmla="*/ 1878971 w 3650621"/>
                <a:gd name="connsiteY15-7412" fmla="*/ 163723 h 6707398"/>
                <a:gd name="connsiteX16-7413" fmla="*/ 1798009 w 3650621"/>
                <a:gd name="connsiteY16-7414" fmla="*/ 1554373 h 6707398"/>
                <a:gd name="connsiteX17-7415" fmla="*/ 1674184 w 3650621"/>
                <a:gd name="connsiteY17-7416" fmla="*/ 1559134 h 6707398"/>
                <a:gd name="connsiteX18-7417" fmla="*/ 1593221 w 3650621"/>
                <a:gd name="connsiteY18-7418" fmla="*/ 378035 h 6707398"/>
                <a:gd name="connsiteX19-7419" fmla="*/ 1307472 w 3650621"/>
                <a:gd name="connsiteY19-7420" fmla="*/ 368510 h 6707398"/>
                <a:gd name="connsiteX20-7421" fmla="*/ 1312234 w 3650621"/>
                <a:gd name="connsiteY20-7422" fmla="*/ 1635335 h 6707398"/>
                <a:gd name="connsiteX21-7423" fmla="*/ 1259846 w 3650621"/>
                <a:gd name="connsiteY21-7424" fmla="*/ 2025860 h 6707398"/>
                <a:gd name="connsiteX22-7425" fmla="*/ 902659 w 3650621"/>
                <a:gd name="connsiteY22-7426" fmla="*/ 2302085 h 6707398"/>
                <a:gd name="connsiteX23-7427" fmla="*/ 207334 w 3650621"/>
                <a:gd name="connsiteY23-7428" fmla="*/ 1787735 h 6707398"/>
                <a:gd name="connsiteX24-7429" fmla="*/ 173996 w 3650621"/>
                <a:gd name="connsiteY24-7430" fmla="*/ 2092535 h 6707398"/>
                <a:gd name="connsiteX25-7431" fmla="*/ 745496 w 3650621"/>
                <a:gd name="connsiteY25-7432" fmla="*/ 2806910 h 6707398"/>
                <a:gd name="connsiteX26-7433" fmla="*/ 1440822 w 3650621"/>
                <a:gd name="connsiteY26-7434" fmla="*/ 3583198 h 6707398"/>
                <a:gd name="connsiteX27-7435" fmla="*/ 1617034 w 3650621"/>
                <a:gd name="connsiteY27-7436" fmla="*/ 4107073 h 6707398"/>
                <a:gd name="connsiteX28-7437" fmla="*/ 1959934 w 3650621"/>
                <a:gd name="connsiteY28-7438" fmla="*/ 6707398 h 6707398"/>
                <a:gd name="connsiteX0-7439" fmla="*/ 1959934 w 3650621"/>
                <a:gd name="connsiteY0-7440" fmla="*/ 6707398 h 6707398"/>
                <a:gd name="connsiteX1-7441" fmla="*/ 3650621 w 3650621"/>
                <a:gd name="connsiteY1-7442" fmla="*/ 6702635 h 6707398"/>
                <a:gd name="connsiteX2-7443" fmla="*/ 2640971 w 3650621"/>
                <a:gd name="connsiteY2-7444" fmla="*/ 3878472 h 6707398"/>
                <a:gd name="connsiteX3-7445" fmla="*/ 2539547 w 3650621"/>
                <a:gd name="connsiteY3-7446" fmla="*/ 3373073 h 6707398"/>
                <a:gd name="connsiteX4-7447" fmla="*/ 2755270 w 3650621"/>
                <a:gd name="connsiteY4-7448" fmla="*/ 2811673 h 6707398"/>
                <a:gd name="connsiteX5-7449" fmla="*/ 2864809 w 3650621"/>
                <a:gd name="connsiteY5-7450" fmla="*/ 2192548 h 6707398"/>
                <a:gd name="connsiteX6-7451" fmla="*/ 3512509 w 3650621"/>
                <a:gd name="connsiteY6-7452" fmla="*/ 1301960 h 6707398"/>
                <a:gd name="connsiteX7-7453" fmla="*/ 3298197 w 3650621"/>
                <a:gd name="connsiteY7-7454" fmla="*/ 1178135 h 6707398"/>
                <a:gd name="connsiteX8-7455" fmla="*/ 2607634 w 3650621"/>
                <a:gd name="connsiteY8-7456" fmla="*/ 1878222 h 6707398"/>
                <a:gd name="connsiteX9-7457" fmla="*/ 2531434 w 3650621"/>
                <a:gd name="connsiteY9-7458" fmla="*/ 1821072 h 6707398"/>
                <a:gd name="connsiteX10-7459" fmla="*/ 2874334 w 3650621"/>
                <a:gd name="connsiteY10-7460" fmla="*/ 563772 h 6707398"/>
                <a:gd name="connsiteX11-7461" fmla="*/ 2598109 w 3650621"/>
                <a:gd name="connsiteY11-7462" fmla="*/ 397084 h 6707398"/>
                <a:gd name="connsiteX12-7463" fmla="*/ 2207584 w 3650621"/>
                <a:gd name="connsiteY12-7464" fmla="*/ 1659147 h 6707398"/>
                <a:gd name="connsiteX13-7465" fmla="*/ 2131384 w 3650621"/>
                <a:gd name="connsiteY13-7466" fmla="*/ 1597235 h 6707398"/>
                <a:gd name="connsiteX14-7467" fmla="*/ 2193297 w 3650621"/>
                <a:gd name="connsiteY14-7468" fmla="*/ 154197 h 6707398"/>
                <a:gd name="connsiteX15-7469" fmla="*/ 1878971 w 3650621"/>
                <a:gd name="connsiteY15-7470" fmla="*/ 163723 h 6707398"/>
                <a:gd name="connsiteX16-7471" fmla="*/ 1798009 w 3650621"/>
                <a:gd name="connsiteY16-7472" fmla="*/ 1554373 h 6707398"/>
                <a:gd name="connsiteX17-7473" fmla="*/ 1674184 w 3650621"/>
                <a:gd name="connsiteY17-7474" fmla="*/ 1559134 h 6707398"/>
                <a:gd name="connsiteX18-7475" fmla="*/ 1593221 w 3650621"/>
                <a:gd name="connsiteY18-7476" fmla="*/ 378035 h 6707398"/>
                <a:gd name="connsiteX19-7477" fmla="*/ 1307472 w 3650621"/>
                <a:gd name="connsiteY19-7478" fmla="*/ 368510 h 6707398"/>
                <a:gd name="connsiteX20-7479" fmla="*/ 1312234 w 3650621"/>
                <a:gd name="connsiteY20-7480" fmla="*/ 1635335 h 6707398"/>
                <a:gd name="connsiteX21-7481" fmla="*/ 1259846 w 3650621"/>
                <a:gd name="connsiteY21-7482" fmla="*/ 2025860 h 6707398"/>
                <a:gd name="connsiteX22-7483" fmla="*/ 902659 w 3650621"/>
                <a:gd name="connsiteY22-7484" fmla="*/ 2302085 h 6707398"/>
                <a:gd name="connsiteX23-7485" fmla="*/ 207334 w 3650621"/>
                <a:gd name="connsiteY23-7486" fmla="*/ 1787735 h 6707398"/>
                <a:gd name="connsiteX24-7487" fmla="*/ 173996 w 3650621"/>
                <a:gd name="connsiteY24-7488" fmla="*/ 2092535 h 6707398"/>
                <a:gd name="connsiteX25-7489" fmla="*/ 745496 w 3650621"/>
                <a:gd name="connsiteY25-7490" fmla="*/ 2806910 h 6707398"/>
                <a:gd name="connsiteX26-7491" fmla="*/ 1440822 w 3650621"/>
                <a:gd name="connsiteY26-7492" fmla="*/ 3583198 h 6707398"/>
                <a:gd name="connsiteX27-7493" fmla="*/ 1617034 w 3650621"/>
                <a:gd name="connsiteY27-7494" fmla="*/ 4107073 h 6707398"/>
                <a:gd name="connsiteX28-7495" fmla="*/ 1959934 w 3650621"/>
                <a:gd name="connsiteY28-7496" fmla="*/ 6707398 h 6707398"/>
                <a:gd name="connsiteX0-7497" fmla="*/ 1959934 w 3650621"/>
                <a:gd name="connsiteY0-7498" fmla="*/ 6707398 h 6707398"/>
                <a:gd name="connsiteX1-7499" fmla="*/ 3650621 w 3650621"/>
                <a:gd name="connsiteY1-7500" fmla="*/ 6702635 h 6707398"/>
                <a:gd name="connsiteX2-7501" fmla="*/ 2640971 w 3650621"/>
                <a:gd name="connsiteY2-7502" fmla="*/ 3878472 h 6707398"/>
                <a:gd name="connsiteX3-7503" fmla="*/ 2539547 w 3650621"/>
                <a:gd name="connsiteY3-7504" fmla="*/ 3373073 h 6707398"/>
                <a:gd name="connsiteX4-7505" fmla="*/ 2755270 w 3650621"/>
                <a:gd name="connsiteY4-7506" fmla="*/ 2811673 h 6707398"/>
                <a:gd name="connsiteX5-7507" fmla="*/ 2864809 w 3650621"/>
                <a:gd name="connsiteY5-7508" fmla="*/ 2192548 h 6707398"/>
                <a:gd name="connsiteX6-7509" fmla="*/ 3512509 w 3650621"/>
                <a:gd name="connsiteY6-7510" fmla="*/ 1301960 h 6707398"/>
                <a:gd name="connsiteX7-7511" fmla="*/ 3298197 w 3650621"/>
                <a:gd name="connsiteY7-7512" fmla="*/ 1178135 h 6707398"/>
                <a:gd name="connsiteX8-7513" fmla="*/ 2607634 w 3650621"/>
                <a:gd name="connsiteY8-7514" fmla="*/ 1878222 h 6707398"/>
                <a:gd name="connsiteX9-7515" fmla="*/ 2531434 w 3650621"/>
                <a:gd name="connsiteY9-7516" fmla="*/ 1821072 h 6707398"/>
                <a:gd name="connsiteX10-7517" fmla="*/ 2874334 w 3650621"/>
                <a:gd name="connsiteY10-7518" fmla="*/ 563772 h 6707398"/>
                <a:gd name="connsiteX11-7519" fmla="*/ 2598109 w 3650621"/>
                <a:gd name="connsiteY11-7520" fmla="*/ 397084 h 6707398"/>
                <a:gd name="connsiteX12-7521" fmla="*/ 2207584 w 3650621"/>
                <a:gd name="connsiteY12-7522" fmla="*/ 1659147 h 6707398"/>
                <a:gd name="connsiteX13-7523" fmla="*/ 2131384 w 3650621"/>
                <a:gd name="connsiteY13-7524" fmla="*/ 1597235 h 6707398"/>
                <a:gd name="connsiteX14-7525" fmla="*/ 2193297 w 3650621"/>
                <a:gd name="connsiteY14-7526" fmla="*/ 154197 h 6707398"/>
                <a:gd name="connsiteX15-7527" fmla="*/ 1878971 w 3650621"/>
                <a:gd name="connsiteY15-7528" fmla="*/ 163723 h 6707398"/>
                <a:gd name="connsiteX16-7529" fmla="*/ 1798009 w 3650621"/>
                <a:gd name="connsiteY16-7530" fmla="*/ 1554373 h 6707398"/>
                <a:gd name="connsiteX17-7531" fmla="*/ 1674184 w 3650621"/>
                <a:gd name="connsiteY17-7532" fmla="*/ 1559134 h 6707398"/>
                <a:gd name="connsiteX18-7533" fmla="*/ 1593221 w 3650621"/>
                <a:gd name="connsiteY18-7534" fmla="*/ 378035 h 6707398"/>
                <a:gd name="connsiteX19-7535" fmla="*/ 1307472 w 3650621"/>
                <a:gd name="connsiteY19-7536" fmla="*/ 368510 h 6707398"/>
                <a:gd name="connsiteX20-7537" fmla="*/ 1312234 w 3650621"/>
                <a:gd name="connsiteY20-7538" fmla="*/ 1635335 h 6707398"/>
                <a:gd name="connsiteX21-7539" fmla="*/ 1259846 w 3650621"/>
                <a:gd name="connsiteY21-7540" fmla="*/ 2025860 h 6707398"/>
                <a:gd name="connsiteX22-7541" fmla="*/ 902659 w 3650621"/>
                <a:gd name="connsiteY22-7542" fmla="*/ 2302085 h 6707398"/>
                <a:gd name="connsiteX23-7543" fmla="*/ 207334 w 3650621"/>
                <a:gd name="connsiteY23-7544" fmla="*/ 1787735 h 6707398"/>
                <a:gd name="connsiteX24-7545" fmla="*/ 173996 w 3650621"/>
                <a:gd name="connsiteY24-7546" fmla="*/ 2092535 h 6707398"/>
                <a:gd name="connsiteX25-7547" fmla="*/ 745496 w 3650621"/>
                <a:gd name="connsiteY25-7548" fmla="*/ 2806910 h 6707398"/>
                <a:gd name="connsiteX26-7549" fmla="*/ 1440822 w 3650621"/>
                <a:gd name="connsiteY26-7550" fmla="*/ 3583198 h 6707398"/>
                <a:gd name="connsiteX27-7551" fmla="*/ 1617034 w 3650621"/>
                <a:gd name="connsiteY27-7552" fmla="*/ 4107073 h 6707398"/>
                <a:gd name="connsiteX28-7553" fmla="*/ 1959934 w 3650621"/>
                <a:gd name="connsiteY28-7554" fmla="*/ 6707398 h 6707398"/>
                <a:gd name="connsiteX0-7555" fmla="*/ 1959934 w 3650621"/>
                <a:gd name="connsiteY0-7556" fmla="*/ 6707398 h 6707398"/>
                <a:gd name="connsiteX1-7557" fmla="*/ 3650621 w 3650621"/>
                <a:gd name="connsiteY1-7558" fmla="*/ 6702635 h 6707398"/>
                <a:gd name="connsiteX2-7559" fmla="*/ 2640971 w 3650621"/>
                <a:gd name="connsiteY2-7560" fmla="*/ 3878472 h 6707398"/>
                <a:gd name="connsiteX3-7561" fmla="*/ 2539547 w 3650621"/>
                <a:gd name="connsiteY3-7562" fmla="*/ 3373073 h 6707398"/>
                <a:gd name="connsiteX4-7563" fmla="*/ 2755270 w 3650621"/>
                <a:gd name="connsiteY4-7564" fmla="*/ 2811673 h 6707398"/>
                <a:gd name="connsiteX5-7565" fmla="*/ 2864809 w 3650621"/>
                <a:gd name="connsiteY5-7566" fmla="*/ 2192548 h 6707398"/>
                <a:gd name="connsiteX6-7567" fmla="*/ 3512509 w 3650621"/>
                <a:gd name="connsiteY6-7568" fmla="*/ 1301960 h 6707398"/>
                <a:gd name="connsiteX7-7569" fmla="*/ 3298197 w 3650621"/>
                <a:gd name="connsiteY7-7570" fmla="*/ 1178135 h 6707398"/>
                <a:gd name="connsiteX8-7571" fmla="*/ 2607634 w 3650621"/>
                <a:gd name="connsiteY8-7572" fmla="*/ 1878222 h 6707398"/>
                <a:gd name="connsiteX9-7573" fmla="*/ 2531434 w 3650621"/>
                <a:gd name="connsiteY9-7574" fmla="*/ 1821072 h 6707398"/>
                <a:gd name="connsiteX10-7575" fmla="*/ 2874334 w 3650621"/>
                <a:gd name="connsiteY10-7576" fmla="*/ 563772 h 6707398"/>
                <a:gd name="connsiteX11-7577" fmla="*/ 2598109 w 3650621"/>
                <a:gd name="connsiteY11-7578" fmla="*/ 397084 h 6707398"/>
                <a:gd name="connsiteX12-7579" fmla="*/ 2207584 w 3650621"/>
                <a:gd name="connsiteY12-7580" fmla="*/ 1659147 h 6707398"/>
                <a:gd name="connsiteX13-7581" fmla="*/ 2131384 w 3650621"/>
                <a:gd name="connsiteY13-7582" fmla="*/ 1597235 h 6707398"/>
                <a:gd name="connsiteX14-7583" fmla="*/ 2193297 w 3650621"/>
                <a:gd name="connsiteY14-7584" fmla="*/ 154197 h 6707398"/>
                <a:gd name="connsiteX15-7585" fmla="*/ 1878971 w 3650621"/>
                <a:gd name="connsiteY15-7586" fmla="*/ 163723 h 6707398"/>
                <a:gd name="connsiteX16-7587" fmla="*/ 1798009 w 3650621"/>
                <a:gd name="connsiteY16-7588" fmla="*/ 1554373 h 6707398"/>
                <a:gd name="connsiteX17-7589" fmla="*/ 1674184 w 3650621"/>
                <a:gd name="connsiteY17-7590" fmla="*/ 1559134 h 6707398"/>
                <a:gd name="connsiteX18-7591" fmla="*/ 1593221 w 3650621"/>
                <a:gd name="connsiteY18-7592" fmla="*/ 378035 h 6707398"/>
                <a:gd name="connsiteX19-7593" fmla="*/ 1307472 w 3650621"/>
                <a:gd name="connsiteY19-7594" fmla="*/ 368510 h 6707398"/>
                <a:gd name="connsiteX20-7595" fmla="*/ 1312234 w 3650621"/>
                <a:gd name="connsiteY20-7596" fmla="*/ 1635335 h 6707398"/>
                <a:gd name="connsiteX21-7597" fmla="*/ 1259846 w 3650621"/>
                <a:gd name="connsiteY21-7598" fmla="*/ 2025860 h 6707398"/>
                <a:gd name="connsiteX22-7599" fmla="*/ 902659 w 3650621"/>
                <a:gd name="connsiteY22-7600" fmla="*/ 2302085 h 6707398"/>
                <a:gd name="connsiteX23-7601" fmla="*/ 207334 w 3650621"/>
                <a:gd name="connsiteY23-7602" fmla="*/ 1787735 h 6707398"/>
                <a:gd name="connsiteX24-7603" fmla="*/ 173996 w 3650621"/>
                <a:gd name="connsiteY24-7604" fmla="*/ 2092535 h 6707398"/>
                <a:gd name="connsiteX25-7605" fmla="*/ 745496 w 3650621"/>
                <a:gd name="connsiteY25-7606" fmla="*/ 2806910 h 6707398"/>
                <a:gd name="connsiteX26-7607" fmla="*/ 1440822 w 3650621"/>
                <a:gd name="connsiteY26-7608" fmla="*/ 3583198 h 6707398"/>
                <a:gd name="connsiteX27-7609" fmla="*/ 1617034 w 3650621"/>
                <a:gd name="connsiteY27-7610" fmla="*/ 4107073 h 6707398"/>
                <a:gd name="connsiteX28-7611" fmla="*/ 1959934 w 3650621"/>
                <a:gd name="connsiteY28-7612" fmla="*/ 6707398 h 6707398"/>
                <a:gd name="connsiteX0-7613" fmla="*/ 1938429 w 3650621"/>
                <a:gd name="connsiteY0-7614" fmla="*/ 6169762 h 6702638"/>
                <a:gd name="connsiteX1-7615" fmla="*/ 3650621 w 3650621"/>
                <a:gd name="connsiteY1-7616" fmla="*/ 6702635 h 6702638"/>
                <a:gd name="connsiteX2-7617" fmla="*/ 2640971 w 3650621"/>
                <a:gd name="connsiteY2-7618" fmla="*/ 3878472 h 6702638"/>
                <a:gd name="connsiteX3-7619" fmla="*/ 2539547 w 3650621"/>
                <a:gd name="connsiteY3-7620" fmla="*/ 3373073 h 6702638"/>
                <a:gd name="connsiteX4-7621" fmla="*/ 2755270 w 3650621"/>
                <a:gd name="connsiteY4-7622" fmla="*/ 2811673 h 6702638"/>
                <a:gd name="connsiteX5-7623" fmla="*/ 2864809 w 3650621"/>
                <a:gd name="connsiteY5-7624" fmla="*/ 2192548 h 6702638"/>
                <a:gd name="connsiteX6-7625" fmla="*/ 3512509 w 3650621"/>
                <a:gd name="connsiteY6-7626" fmla="*/ 1301960 h 6702638"/>
                <a:gd name="connsiteX7-7627" fmla="*/ 3298197 w 3650621"/>
                <a:gd name="connsiteY7-7628" fmla="*/ 1178135 h 6702638"/>
                <a:gd name="connsiteX8-7629" fmla="*/ 2607634 w 3650621"/>
                <a:gd name="connsiteY8-7630" fmla="*/ 1878222 h 6702638"/>
                <a:gd name="connsiteX9-7631" fmla="*/ 2531434 w 3650621"/>
                <a:gd name="connsiteY9-7632" fmla="*/ 1821072 h 6702638"/>
                <a:gd name="connsiteX10-7633" fmla="*/ 2874334 w 3650621"/>
                <a:gd name="connsiteY10-7634" fmla="*/ 563772 h 6702638"/>
                <a:gd name="connsiteX11-7635" fmla="*/ 2598109 w 3650621"/>
                <a:gd name="connsiteY11-7636" fmla="*/ 397084 h 6702638"/>
                <a:gd name="connsiteX12-7637" fmla="*/ 2207584 w 3650621"/>
                <a:gd name="connsiteY12-7638" fmla="*/ 1659147 h 6702638"/>
                <a:gd name="connsiteX13-7639" fmla="*/ 2131384 w 3650621"/>
                <a:gd name="connsiteY13-7640" fmla="*/ 1597235 h 6702638"/>
                <a:gd name="connsiteX14-7641" fmla="*/ 2193297 w 3650621"/>
                <a:gd name="connsiteY14-7642" fmla="*/ 154197 h 6702638"/>
                <a:gd name="connsiteX15-7643" fmla="*/ 1878971 w 3650621"/>
                <a:gd name="connsiteY15-7644" fmla="*/ 163723 h 6702638"/>
                <a:gd name="connsiteX16-7645" fmla="*/ 1798009 w 3650621"/>
                <a:gd name="connsiteY16-7646" fmla="*/ 1554373 h 6702638"/>
                <a:gd name="connsiteX17-7647" fmla="*/ 1674184 w 3650621"/>
                <a:gd name="connsiteY17-7648" fmla="*/ 1559134 h 6702638"/>
                <a:gd name="connsiteX18-7649" fmla="*/ 1593221 w 3650621"/>
                <a:gd name="connsiteY18-7650" fmla="*/ 378035 h 6702638"/>
                <a:gd name="connsiteX19-7651" fmla="*/ 1307472 w 3650621"/>
                <a:gd name="connsiteY19-7652" fmla="*/ 368510 h 6702638"/>
                <a:gd name="connsiteX20-7653" fmla="*/ 1312234 w 3650621"/>
                <a:gd name="connsiteY20-7654" fmla="*/ 1635335 h 6702638"/>
                <a:gd name="connsiteX21-7655" fmla="*/ 1259846 w 3650621"/>
                <a:gd name="connsiteY21-7656" fmla="*/ 2025860 h 6702638"/>
                <a:gd name="connsiteX22-7657" fmla="*/ 902659 w 3650621"/>
                <a:gd name="connsiteY22-7658" fmla="*/ 2302085 h 6702638"/>
                <a:gd name="connsiteX23-7659" fmla="*/ 207334 w 3650621"/>
                <a:gd name="connsiteY23-7660" fmla="*/ 1787735 h 6702638"/>
                <a:gd name="connsiteX24-7661" fmla="*/ 173996 w 3650621"/>
                <a:gd name="connsiteY24-7662" fmla="*/ 2092535 h 6702638"/>
                <a:gd name="connsiteX25-7663" fmla="*/ 745496 w 3650621"/>
                <a:gd name="connsiteY25-7664" fmla="*/ 2806910 h 6702638"/>
                <a:gd name="connsiteX26-7665" fmla="*/ 1440822 w 3650621"/>
                <a:gd name="connsiteY26-7666" fmla="*/ 3583198 h 6702638"/>
                <a:gd name="connsiteX27-7667" fmla="*/ 1617034 w 3650621"/>
                <a:gd name="connsiteY27-7668" fmla="*/ 4107073 h 6702638"/>
                <a:gd name="connsiteX28-7669" fmla="*/ 1938429 w 3650621"/>
                <a:gd name="connsiteY28-7670" fmla="*/ 6169762 h 6702638"/>
                <a:gd name="connsiteX0-7671" fmla="*/ 1938429 w 3560732"/>
                <a:gd name="connsiteY0-7672" fmla="*/ 6169762 h 6186505"/>
                <a:gd name="connsiteX1-7673" fmla="*/ 3478578 w 3560732"/>
                <a:gd name="connsiteY1-7674" fmla="*/ 6186505 h 6186505"/>
                <a:gd name="connsiteX2-7675" fmla="*/ 2640971 w 3560732"/>
                <a:gd name="connsiteY2-7676" fmla="*/ 3878472 h 6186505"/>
                <a:gd name="connsiteX3-7677" fmla="*/ 2539547 w 3560732"/>
                <a:gd name="connsiteY3-7678" fmla="*/ 3373073 h 6186505"/>
                <a:gd name="connsiteX4-7679" fmla="*/ 2755270 w 3560732"/>
                <a:gd name="connsiteY4-7680" fmla="*/ 2811673 h 6186505"/>
                <a:gd name="connsiteX5-7681" fmla="*/ 2864809 w 3560732"/>
                <a:gd name="connsiteY5-7682" fmla="*/ 2192548 h 6186505"/>
                <a:gd name="connsiteX6-7683" fmla="*/ 3512509 w 3560732"/>
                <a:gd name="connsiteY6-7684" fmla="*/ 1301960 h 6186505"/>
                <a:gd name="connsiteX7-7685" fmla="*/ 3298197 w 3560732"/>
                <a:gd name="connsiteY7-7686" fmla="*/ 1178135 h 6186505"/>
                <a:gd name="connsiteX8-7687" fmla="*/ 2607634 w 3560732"/>
                <a:gd name="connsiteY8-7688" fmla="*/ 1878222 h 6186505"/>
                <a:gd name="connsiteX9-7689" fmla="*/ 2531434 w 3560732"/>
                <a:gd name="connsiteY9-7690" fmla="*/ 1821072 h 6186505"/>
                <a:gd name="connsiteX10-7691" fmla="*/ 2874334 w 3560732"/>
                <a:gd name="connsiteY10-7692" fmla="*/ 563772 h 6186505"/>
                <a:gd name="connsiteX11-7693" fmla="*/ 2598109 w 3560732"/>
                <a:gd name="connsiteY11-7694" fmla="*/ 397084 h 6186505"/>
                <a:gd name="connsiteX12-7695" fmla="*/ 2207584 w 3560732"/>
                <a:gd name="connsiteY12-7696" fmla="*/ 1659147 h 6186505"/>
                <a:gd name="connsiteX13-7697" fmla="*/ 2131384 w 3560732"/>
                <a:gd name="connsiteY13-7698" fmla="*/ 1597235 h 6186505"/>
                <a:gd name="connsiteX14-7699" fmla="*/ 2193297 w 3560732"/>
                <a:gd name="connsiteY14-7700" fmla="*/ 154197 h 6186505"/>
                <a:gd name="connsiteX15-7701" fmla="*/ 1878971 w 3560732"/>
                <a:gd name="connsiteY15-7702" fmla="*/ 163723 h 6186505"/>
                <a:gd name="connsiteX16-7703" fmla="*/ 1798009 w 3560732"/>
                <a:gd name="connsiteY16-7704" fmla="*/ 1554373 h 6186505"/>
                <a:gd name="connsiteX17-7705" fmla="*/ 1674184 w 3560732"/>
                <a:gd name="connsiteY17-7706" fmla="*/ 1559134 h 6186505"/>
                <a:gd name="connsiteX18-7707" fmla="*/ 1593221 w 3560732"/>
                <a:gd name="connsiteY18-7708" fmla="*/ 378035 h 6186505"/>
                <a:gd name="connsiteX19-7709" fmla="*/ 1307472 w 3560732"/>
                <a:gd name="connsiteY19-7710" fmla="*/ 368510 h 6186505"/>
                <a:gd name="connsiteX20-7711" fmla="*/ 1312234 w 3560732"/>
                <a:gd name="connsiteY20-7712" fmla="*/ 1635335 h 6186505"/>
                <a:gd name="connsiteX21-7713" fmla="*/ 1259846 w 3560732"/>
                <a:gd name="connsiteY21-7714" fmla="*/ 2025860 h 6186505"/>
                <a:gd name="connsiteX22-7715" fmla="*/ 902659 w 3560732"/>
                <a:gd name="connsiteY22-7716" fmla="*/ 2302085 h 6186505"/>
                <a:gd name="connsiteX23-7717" fmla="*/ 207334 w 3560732"/>
                <a:gd name="connsiteY23-7718" fmla="*/ 1787735 h 6186505"/>
                <a:gd name="connsiteX24-7719" fmla="*/ 173996 w 3560732"/>
                <a:gd name="connsiteY24-7720" fmla="*/ 2092535 h 6186505"/>
                <a:gd name="connsiteX25-7721" fmla="*/ 745496 w 3560732"/>
                <a:gd name="connsiteY25-7722" fmla="*/ 2806910 h 6186505"/>
                <a:gd name="connsiteX26-7723" fmla="*/ 1440822 w 3560732"/>
                <a:gd name="connsiteY26-7724" fmla="*/ 3583198 h 6186505"/>
                <a:gd name="connsiteX27-7725" fmla="*/ 1617034 w 3560732"/>
                <a:gd name="connsiteY27-7726" fmla="*/ 4107073 h 6186505"/>
                <a:gd name="connsiteX28-7727" fmla="*/ 1938429 w 3560732"/>
                <a:gd name="connsiteY28-7728" fmla="*/ 6169762 h 6186505"/>
                <a:gd name="connsiteX0-7729" fmla="*/ 1938429 w 3560732"/>
                <a:gd name="connsiteY0-7730" fmla="*/ 6169762 h 6186505"/>
                <a:gd name="connsiteX1-7731" fmla="*/ 3478578 w 3560732"/>
                <a:gd name="connsiteY1-7732" fmla="*/ 6186505 h 6186505"/>
                <a:gd name="connsiteX2-7733" fmla="*/ 2640971 w 3560732"/>
                <a:gd name="connsiteY2-7734" fmla="*/ 3878472 h 6186505"/>
                <a:gd name="connsiteX3-7735" fmla="*/ 2539547 w 3560732"/>
                <a:gd name="connsiteY3-7736" fmla="*/ 3373073 h 6186505"/>
                <a:gd name="connsiteX4-7737" fmla="*/ 2755270 w 3560732"/>
                <a:gd name="connsiteY4-7738" fmla="*/ 2811673 h 6186505"/>
                <a:gd name="connsiteX5-7739" fmla="*/ 2864809 w 3560732"/>
                <a:gd name="connsiteY5-7740" fmla="*/ 2192548 h 6186505"/>
                <a:gd name="connsiteX6-7741" fmla="*/ 3512509 w 3560732"/>
                <a:gd name="connsiteY6-7742" fmla="*/ 1301960 h 6186505"/>
                <a:gd name="connsiteX7-7743" fmla="*/ 3298197 w 3560732"/>
                <a:gd name="connsiteY7-7744" fmla="*/ 1178135 h 6186505"/>
                <a:gd name="connsiteX8-7745" fmla="*/ 2607634 w 3560732"/>
                <a:gd name="connsiteY8-7746" fmla="*/ 1878222 h 6186505"/>
                <a:gd name="connsiteX9-7747" fmla="*/ 2531434 w 3560732"/>
                <a:gd name="connsiteY9-7748" fmla="*/ 1821072 h 6186505"/>
                <a:gd name="connsiteX10-7749" fmla="*/ 2874334 w 3560732"/>
                <a:gd name="connsiteY10-7750" fmla="*/ 563772 h 6186505"/>
                <a:gd name="connsiteX11-7751" fmla="*/ 2598109 w 3560732"/>
                <a:gd name="connsiteY11-7752" fmla="*/ 397084 h 6186505"/>
                <a:gd name="connsiteX12-7753" fmla="*/ 2207584 w 3560732"/>
                <a:gd name="connsiteY12-7754" fmla="*/ 1659147 h 6186505"/>
                <a:gd name="connsiteX13-7755" fmla="*/ 2131384 w 3560732"/>
                <a:gd name="connsiteY13-7756" fmla="*/ 1597235 h 6186505"/>
                <a:gd name="connsiteX14-7757" fmla="*/ 2193297 w 3560732"/>
                <a:gd name="connsiteY14-7758" fmla="*/ 154197 h 6186505"/>
                <a:gd name="connsiteX15-7759" fmla="*/ 1878971 w 3560732"/>
                <a:gd name="connsiteY15-7760" fmla="*/ 163723 h 6186505"/>
                <a:gd name="connsiteX16-7761" fmla="*/ 1798009 w 3560732"/>
                <a:gd name="connsiteY16-7762" fmla="*/ 1554373 h 6186505"/>
                <a:gd name="connsiteX17-7763" fmla="*/ 1674184 w 3560732"/>
                <a:gd name="connsiteY17-7764" fmla="*/ 1559134 h 6186505"/>
                <a:gd name="connsiteX18-7765" fmla="*/ 1593221 w 3560732"/>
                <a:gd name="connsiteY18-7766" fmla="*/ 378035 h 6186505"/>
                <a:gd name="connsiteX19-7767" fmla="*/ 1307472 w 3560732"/>
                <a:gd name="connsiteY19-7768" fmla="*/ 368510 h 6186505"/>
                <a:gd name="connsiteX20-7769" fmla="*/ 1312234 w 3560732"/>
                <a:gd name="connsiteY20-7770" fmla="*/ 1635335 h 6186505"/>
                <a:gd name="connsiteX21-7771" fmla="*/ 1259846 w 3560732"/>
                <a:gd name="connsiteY21-7772" fmla="*/ 2025860 h 6186505"/>
                <a:gd name="connsiteX22-7773" fmla="*/ 902659 w 3560732"/>
                <a:gd name="connsiteY22-7774" fmla="*/ 2302085 h 6186505"/>
                <a:gd name="connsiteX23-7775" fmla="*/ 207334 w 3560732"/>
                <a:gd name="connsiteY23-7776" fmla="*/ 1787735 h 6186505"/>
                <a:gd name="connsiteX24-7777" fmla="*/ 173996 w 3560732"/>
                <a:gd name="connsiteY24-7778" fmla="*/ 2092535 h 6186505"/>
                <a:gd name="connsiteX25-7779" fmla="*/ 745496 w 3560732"/>
                <a:gd name="connsiteY25-7780" fmla="*/ 2806910 h 6186505"/>
                <a:gd name="connsiteX26-7781" fmla="*/ 1440822 w 3560732"/>
                <a:gd name="connsiteY26-7782" fmla="*/ 3583198 h 6186505"/>
                <a:gd name="connsiteX27-7783" fmla="*/ 1617034 w 3560732"/>
                <a:gd name="connsiteY27-7784" fmla="*/ 4107073 h 6186505"/>
                <a:gd name="connsiteX28-7785" fmla="*/ 1938429 w 3560732"/>
                <a:gd name="connsiteY28-7786" fmla="*/ 6169762 h 6186505"/>
                <a:gd name="connsiteX0-7787" fmla="*/ 1938429 w 3560732"/>
                <a:gd name="connsiteY0-7788" fmla="*/ 6226614 h 6226614"/>
                <a:gd name="connsiteX1-7789" fmla="*/ 3478578 w 3560732"/>
                <a:gd name="connsiteY1-7790" fmla="*/ 6186505 h 6226614"/>
                <a:gd name="connsiteX2-7791" fmla="*/ 2640971 w 3560732"/>
                <a:gd name="connsiteY2-7792" fmla="*/ 3878472 h 6226614"/>
                <a:gd name="connsiteX3-7793" fmla="*/ 2539547 w 3560732"/>
                <a:gd name="connsiteY3-7794" fmla="*/ 3373073 h 6226614"/>
                <a:gd name="connsiteX4-7795" fmla="*/ 2755270 w 3560732"/>
                <a:gd name="connsiteY4-7796" fmla="*/ 2811673 h 6226614"/>
                <a:gd name="connsiteX5-7797" fmla="*/ 2864809 w 3560732"/>
                <a:gd name="connsiteY5-7798" fmla="*/ 2192548 h 6226614"/>
                <a:gd name="connsiteX6-7799" fmla="*/ 3512509 w 3560732"/>
                <a:gd name="connsiteY6-7800" fmla="*/ 1301960 h 6226614"/>
                <a:gd name="connsiteX7-7801" fmla="*/ 3298197 w 3560732"/>
                <a:gd name="connsiteY7-7802" fmla="*/ 1178135 h 6226614"/>
                <a:gd name="connsiteX8-7803" fmla="*/ 2607634 w 3560732"/>
                <a:gd name="connsiteY8-7804" fmla="*/ 1878222 h 6226614"/>
                <a:gd name="connsiteX9-7805" fmla="*/ 2531434 w 3560732"/>
                <a:gd name="connsiteY9-7806" fmla="*/ 1821072 h 6226614"/>
                <a:gd name="connsiteX10-7807" fmla="*/ 2874334 w 3560732"/>
                <a:gd name="connsiteY10-7808" fmla="*/ 563772 h 6226614"/>
                <a:gd name="connsiteX11-7809" fmla="*/ 2598109 w 3560732"/>
                <a:gd name="connsiteY11-7810" fmla="*/ 397084 h 6226614"/>
                <a:gd name="connsiteX12-7811" fmla="*/ 2207584 w 3560732"/>
                <a:gd name="connsiteY12-7812" fmla="*/ 1659147 h 6226614"/>
                <a:gd name="connsiteX13-7813" fmla="*/ 2131384 w 3560732"/>
                <a:gd name="connsiteY13-7814" fmla="*/ 1597235 h 6226614"/>
                <a:gd name="connsiteX14-7815" fmla="*/ 2193297 w 3560732"/>
                <a:gd name="connsiteY14-7816" fmla="*/ 154197 h 6226614"/>
                <a:gd name="connsiteX15-7817" fmla="*/ 1878971 w 3560732"/>
                <a:gd name="connsiteY15-7818" fmla="*/ 163723 h 6226614"/>
                <a:gd name="connsiteX16-7819" fmla="*/ 1798009 w 3560732"/>
                <a:gd name="connsiteY16-7820" fmla="*/ 1554373 h 6226614"/>
                <a:gd name="connsiteX17-7821" fmla="*/ 1674184 w 3560732"/>
                <a:gd name="connsiteY17-7822" fmla="*/ 1559134 h 6226614"/>
                <a:gd name="connsiteX18-7823" fmla="*/ 1593221 w 3560732"/>
                <a:gd name="connsiteY18-7824" fmla="*/ 378035 h 6226614"/>
                <a:gd name="connsiteX19-7825" fmla="*/ 1307472 w 3560732"/>
                <a:gd name="connsiteY19-7826" fmla="*/ 368510 h 6226614"/>
                <a:gd name="connsiteX20-7827" fmla="*/ 1312234 w 3560732"/>
                <a:gd name="connsiteY20-7828" fmla="*/ 1635335 h 6226614"/>
                <a:gd name="connsiteX21-7829" fmla="*/ 1259846 w 3560732"/>
                <a:gd name="connsiteY21-7830" fmla="*/ 2025860 h 6226614"/>
                <a:gd name="connsiteX22-7831" fmla="*/ 902659 w 3560732"/>
                <a:gd name="connsiteY22-7832" fmla="*/ 2302085 h 6226614"/>
                <a:gd name="connsiteX23-7833" fmla="*/ 207334 w 3560732"/>
                <a:gd name="connsiteY23-7834" fmla="*/ 1787735 h 6226614"/>
                <a:gd name="connsiteX24-7835" fmla="*/ 173996 w 3560732"/>
                <a:gd name="connsiteY24-7836" fmla="*/ 2092535 h 6226614"/>
                <a:gd name="connsiteX25-7837" fmla="*/ 745496 w 3560732"/>
                <a:gd name="connsiteY25-7838" fmla="*/ 2806910 h 6226614"/>
                <a:gd name="connsiteX26-7839" fmla="*/ 1440822 w 3560732"/>
                <a:gd name="connsiteY26-7840" fmla="*/ 3583198 h 6226614"/>
                <a:gd name="connsiteX27-7841" fmla="*/ 1617034 w 3560732"/>
                <a:gd name="connsiteY27-7842" fmla="*/ 4107073 h 6226614"/>
                <a:gd name="connsiteX28-7843" fmla="*/ 1938429 w 3560732"/>
                <a:gd name="connsiteY28-7844" fmla="*/ 6226614 h 6226614"/>
                <a:gd name="connsiteX0-7845" fmla="*/ 1938429 w 3560732"/>
                <a:gd name="connsiteY0-7846" fmla="*/ 6189377 h 6189377"/>
                <a:gd name="connsiteX1-7847" fmla="*/ 3478578 w 3560732"/>
                <a:gd name="connsiteY1-7848" fmla="*/ 6186505 h 6189377"/>
                <a:gd name="connsiteX2-7849" fmla="*/ 2640971 w 3560732"/>
                <a:gd name="connsiteY2-7850" fmla="*/ 3878472 h 6189377"/>
                <a:gd name="connsiteX3-7851" fmla="*/ 2539547 w 3560732"/>
                <a:gd name="connsiteY3-7852" fmla="*/ 3373073 h 6189377"/>
                <a:gd name="connsiteX4-7853" fmla="*/ 2755270 w 3560732"/>
                <a:gd name="connsiteY4-7854" fmla="*/ 2811673 h 6189377"/>
                <a:gd name="connsiteX5-7855" fmla="*/ 2864809 w 3560732"/>
                <a:gd name="connsiteY5-7856" fmla="*/ 2192548 h 6189377"/>
                <a:gd name="connsiteX6-7857" fmla="*/ 3512509 w 3560732"/>
                <a:gd name="connsiteY6-7858" fmla="*/ 1301960 h 6189377"/>
                <a:gd name="connsiteX7-7859" fmla="*/ 3298197 w 3560732"/>
                <a:gd name="connsiteY7-7860" fmla="*/ 1178135 h 6189377"/>
                <a:gd name="connsiteX8-7861" fmla="*/ 2607634 w 3560732"/>
                <a:gd name="connsiteY8-7862" fmla="*/ 1878222 h 6189377"/>
                <a:gd name="connsiteX9-7863" fmla="*/ 2531434 w 3560732"/>
                <a:gd name="connsiteY9-7864" fmla="*/ 1821072 h 6189377"/>
                <a:gd name="connsiteX10-7865" fmla="*/ 2874334 w 3560732"/>
                <a:gd name="connsiteY10-7866" fmla="*/ 563772 h 6189377"/>
                <a:gd name="connsiteX11-7867" fmla="*/ 2598109 w 3560732"/>
                <a:gd name="connsiteY11-7868" fmla="*/ 397084 h 6189377"/>
                <a:gd name="connsiteX12-7869" fmla="*/ 2207584 w 3560732"/>
                <a:gd name="connsiteY12-7870" fmla="*/ 1659147 h 6189377"/>
                <a:gd name="connsiteX13-7871" fmla="*/ 2131384 w 3560732"/>
                <a:gd name="connsiteY13-7872" fmla="*/ 1597235 h 6189377"/>
                <a:gd name="connsiteX14-7873" fmla="*/ 2193297 w 3560732"/>
                <a:gd name="connsiteY14-7874" fmla="*/ 154197 h 6189377"/>
                <a:gd name="connsiteX15-7875" fmla="*/ 1878971 w 3560732"/>
                <a:gd name="connsiteY15-7876" fmla="*/ 163723 h 6189377"/>
                <a:gd name="connsiteX16-7877" fmla="*/ 1798009 w 3560732"/>
                <a:gd name="connsiteY16-7878" fmla="*/ 1554373 h 6189377"/>
                <a:gd name="connsiteX17-7879" fmla="*/ 1674184 w 3560732"/>
                <a:gd name="connsiteY17-7880" fmla="*/ 1559134 h 6189377"/>
                <a:gd name="connsiteX18-7881" fmla="*/ 1593221 w 3560732"/>
                <a:gd name="connsiteY18-7882" fmla="*/ 378035 h 6189377"/>
                <a:gd name="connsiteX19-7883" fmla="*/ 1307472 w 3560732"/>
                <a:gd name="connsiteY19-7884" fmla="*/ 368510 h 6189377"/>
                <a:gd name="connsiteX20-7885" fmla="*/ 1312234 w 3560732"/>
                <a:gd name="connsiteY20-7886" fmla="*/ 1635335 h 6189377"/>
                <a:gd name="connsiteX21-7887" fmla="*/ 1259846 w 3560732"/>
                <a:gd name="connsiteY21-7888" fmla="*/ 2025860 h 6189377"/>
                <a:gd name="connsiteX22-7889" fmla="*/ 902659 w 3560732"/>
                <a:gd name="connsiteY22-7890" fmla="*/ 2302085 h 6189377"/>
                <a:gd name="connsiteX23-7891" fmla="*/ 207334 w 3560732"/>
                <a:gd name="connsiteY23-7892" fmla="*/ 1787735 h 6189377"/>
                <a:gd name="connsiteX24-7893" fmla="*/ 173996 w 3560732"/>
                <a:gd name="connsiteY24-7894" fmla="*/ 2092535 h 6189377"/>
                <a:gd name="connsiteX25-7895" fmla="*/ 745496 w 3560732"/>
                <a:gd name="connsiteY25-7896" fmla="*/ 2806910 h 6189377"/>
                <a:gd name="connsiteX26-7897" fmla="*/ 1440822 w 3560732"/>
                <a:gd name="connsiteY26-7898" fmla="*/ 3583198 h 6189377"/>
                <a:gd name="connsiteX27-7899" fmla="*/ 1617034 w 3560732"/>
                <a:gd name="connsiteY27-7900" fmla="*/ 4107073 h 6189377"/>
                <a:gd name="connsiteX28-7901" fmla="*/ 1938429 w 3560732"/>
                <a:gd name="connsiteY28-7902" fmla="*/ 6189377 h 618937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4867" y="connsiteY28-4868"/>
                </a:cxn>
              </a:cxnLst>
              <a:rect l="l" t="t" r="r" b="b"/>
              <a:pathLst>
                <a:path w="3560732" h="6189377">
                  <a:moveTo>
                    <a:pt x="1938429" y="6189377"/>
                  </a:moveTo>
                  <a:lnTo>
                    <a:pt x="3478578" y="6186505"/>
                  </a:lnTo>
                  <a:cubicBezTo>
                    <a:pt x="3127740" y="5200667"/>
                    <a:pt x="2915609" y="4930985"/>
                    <a:pt x="2640971" y="3878472"/>
                  </a:cubicBezTo>
                  <a:cubicBezTo>
                    <a:pt x="2607163" y="3710006"/>
                    <a:pt x="2567756" y="3575139"/>
                    <a:pt x="2539547" y="3373073"/>
                  </a:cubicBezTo>
                  <a:cubicBezTo>
                    <a:pt x="2626772" y="3150473"/>
                    <a:pt x="2694946" y="3073610"/>
                    <a:pt x="2755270" y="2811673"/>
                  </a:cubicBezTo>
                  <a:cubicBezTo>
                    <a:pt x="2820357" y="2578311"/>
                    <a:pt x="2807658" y="2538622"/>
                    <a:pt x="2864809" y="2192548"/>
                  </a:cubicBezTo>
                  <a:cubicBezTo>
                    <a:pt x="3048959" y="1868698"/>
                    <a:pt x="3314071" y="1630573"/>
                    <a:pt x="3512509" y="1301960"/>
                  </a:cubicBezTo>
                  <a:cubicBezTo>
                    <a:pt x="3645859" y="1165436"/>
                    <a:pt x="3479171" y="928897"/>
                    <a:pt x="3298197" y="1178135"/>
                  </a:cubicBezTo>
                  <a:cubicBezTo>
                    <a:pt x="3096584" y="1449597"/>
                    <a:pt x="2837822" y="1644860"/>
                    <a:pt x="2607634" y="1878222"/>
                  </a:cubicBezTo>
                  <a:cubicBezTo>
                    <a:pt x="2525084" y="1873460"/>
                    <a:pt x="2556834" y="1840122"/>
                    <a:pt x="2531434" y="1821072"/>
                  </a:cubicBezTo>
                  <a:cubicBezTo>
                    <a:pt x="2658434" y="1401971"/>
                    <a:pt x="2775909" y="992397"/>
                    <a:pt x="2874334" y="563772"/>
                  </a:cubicBezTo>
                  <a:cubicBezTo>
                    <a:pt x="2923546" y="314534"/>
                    <a:pt x="2706059" y="208171"/>
                    <a:pt x="2598109" y="397084"/>
                  </a:cubicBezTo>
                  <a:cubicBezTo>
                    <a:pt x="2464759" y="833646"/>
                    <a:pt x="2340934" y="1155910"/>
                    <a:pt x="2207584" y="1659147"/>
                  </a:cubicBezTo>
                  <a:cubicBezTo>
                    <a:pt x="2182184" y="1638510"/>
                    <a:pt x="2118684" y="1660735"/>
                    <a:pt x="2131384" y="1597235"/>
                  </a:cubicBezTo>
                  <a:cubicBezTo>
                    <a:pt x="2188534" y="1146384"/>
                    <a:pt x="2188534" y="628860"/>
                    <a:pt x="2193297" y="154197"/>
                  </a:cubicBezTo>
                  <a:cubicBezTo>
                    <a:pt x="2193297" y="38309"/>
                    <a:pt x="1945646" y="-129965"/>
                    <a:pt x="1878971" y="163723"/>
                  </a:cubicBezTo>
                  <a:cubicBezTo>
                    <a:pt x="1821821" y="641561"/>
                    <a:pt x="1802771" y="943185"/>
                    <a:pt x="1798009" y="1554373"/>
                  </a:cubicBezTo>
                  <a:cubicBezTo>
                    <a:pt x="1802772" y="1606761"/>
                    <a:pt x="1678946" y="1644859"/>
                    <a:pt x="1674184" y="1559134"/>
                  </a:cubicBezTo>
                  <a:cubicBezTo>
                    <a:pt x="1647195" y="1136859"/>
                    <a:pt x="1615446" y="766972"/>
                    <a:pt x="1593221" y="378035"/>
                  </a:cubicBezTo>
                  <a:cubicBezTo>
                    <a:pt x="1564646" y="84347"/>
                    <a:pt x="1331284" y="133560"/>
                    <a:pt x="1307472" y="368510"/>
                  </a:cubicBezTo>
                  <a:cubicBezTo>
                    <a:pt x="1247147" y="844760"/>
                    <a:pt x="1286834" y="1182897"/>
                    <a:pt x="1312234" y="1635335"/>
                  </a:cubicBezTo>
                  <a:cubicBezTo>
                    <a:pt x="1305883" y="1801229"/>
                    <a:pt x="1290008" y="1900448"/>
                    <a:pt x="1259846" y="2025860"/>
                  </a:cubicBezTo>
                  <a:cubicBezTo>
                    <a:pt x="1163009" y="2332247"/>
                    <a:pt x="1082046" y="2337804"/>
                    <a:pt x="902659" y="2302085"/>
                  </a:cubicBezTo>
                  <a:cubicBezTo>
                    <a:pt x="712159" y="2102060"/>
                    <a:pt x="597859" y="1868697"/>
                    <a:pt x="207334" y="1787735"/>
                  </a:cubicBezTo>
                  <a:cubicBezTo>
                    <a:pt x="-35554" y="1760748"/>
                    <a:pt x="-87942" y="1948073"/>
                    <a:pt x="173996" y="2092535"/>
                  </a:cubicBezTo>
                  <a:cubicBezTo>
                    <a:pt x="359734" y="2327485"/>
                    <a:pt x="640468" y="2556506"/>
                    <a:pt x="745496" y="2806910"/>
                  </a:cubicBezTo>
                  <a:cubicBezTo>
                    <a:pt x="914565" y="3070435"/>
                    <a:pt x="1268579" y="3402223"/>
                    <a:pt x="1440822" y="3583198"/>
                  </a:cubicBezTo>
                  <a:lnTo>
                    <a:pt x="1617034" y="4107073"/>
                  </a:lnTo>
                  <a:cubicBezTo>
                    <a:pt x="1829759" y="4896060"/>
                    <a:pt x="1820954" y="5276565"/>
                    <a:pt x="1938429" y="6189377"/>
                  </a:cubicBez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7" name="Group 6"/>
            <p:cNvGrpSpPr/>
            <p:nvPr/>
          </p:nvGrpSpPr>
          <p:grpSpPr>
            <a:xfrm rot="20757052">
              <a:off x="8391368" y="1777167"/>
              <a:ext cx="3092794" cy="1724659"/>
              <a:chOff x="0" y="30309"/>
              <a:chExt cx="12191759" cy="6798583"/>
            </a:xfrm>
          </p:grpSpPr>
          <p:sp>
            <p:nvSpPr>
              <p:cNvPr id="8" name="Freeform: Shape 30"/>
              <p:cNvSpPr/>
              <p:nvPr/>
            </p:nvSpPr>
            <p:spPr>
              <a:xfrm>
                <a:off x="509082" y="416268"/>
                <a:ext cx="11400201" cy="5888150"/>
              </a:xfrm>
              <a:custGeom>
                <a:avLst/>
                <a:gdLst>
                  <a:gd name="connsiteX0" fmla="*/ 0 w 11400201"/>
                  <a:gd name="connsiteY0" fmla="*/ 1415106 h 5888150"/>
                  <a:gd name="connsiteX1" fmla="*/ 11400201 w 11400201"/>
                  <a:gd name="connsiteY1" fmla="*/ 0 h 5888150"/>
                  <a:gd name="connsiteX2" fmla="*/ 6343367 w 11400201"/>
                  <a:gd name="connsiteY2" fmla="*/ 5165689 h 5888150"/>
                  <a:gd name="connsiteX3" fmla="*/ 5264684 w 11400201"/>
                  <a:gd name="connsiteY3" fmla="*/ 4413649 h 5888150"/>
                  <a:gd name="connsiteX4" fmla="*/ 3226111 w 11400201"/>
                  <a:gd name="connsiteY4" fmla="*/ 5888151 h 5888150"/>
                  <a:gd name="connsiteX5" fmla="*/ 2642242 w 11400201"/>
                  <a:gd name="connsiteY5" fmla="*/ 2493789 h 588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00201" h="5888150">
                    <a:moveTo>
                      <a:pt x="0" y="1415106"/>
                    </a:moveTo>
                    <a:lnTo>
                      <a:pt x="11400201" y="0"/>
                    </a:lnTo>
                    <a:lnTo>
                      <a:pt x="6343367" y="5165689"/>
                    </a:lnTo>
                    <a:lnTo>
                      <a:pt x="5264684" y="4413649"/>
                    </a:lnTo>
                    <a:lnTo>
                      <a:pt x="3226111" y="5888151"/>
                    </a:lnTo>
                    <a:lnTo>
                      <a:pt x="2642242" y="2493789"/>
                    </a:lnTo>
                    <a:close/>
                  </a:path>
                </a:pathLst>
              </a:custGeom>
              <a:solidFill>
                <a:schemeClr val="accent1"/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31"/>
              <p:cNvSpPr/>
              <p:nvPr/>
            </p:nvSpPr>
            <p:spPr>
              <a:xfrm>
                <a:off x="0" y="30309"/>
                <a:ext cx="12191759" cy="6798583"/>
              </a:xfrm>
              <a:custGeom>
                <a:avLst/>
                <a:gdLst>
                  <a:gd name="connsiteX0" fmla="*/ 12191759 w 12191759"/>
                  <a:gd name="connsiteY0" fmla="*/ 0 h 6798583"/>
                  <a:gd name="connsiteX1" fmla="*/ 12191759 w 12191759"/>
                  <a:gd name="connsiteY1" fmla="*/ 6798584 h 6798583"/>
                  <a:gd name="connsiteX2" fmla="*/ 0 w 12191759"/>
                  <a:gd name="connsiteY2" fmla="*/ 6798584 h 6798583"/>
                  <a:gd name="connsiteX3" fmla="*/ 0 w 12191759"/>
                  <a:gd name="connsiteY3" fmla="*/ 0 h 679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759" h="6798583">
                    <a:moveTo>
                      <a:pt x="12191759" y="0"/>
                    </a:moveTo>
                    <a:lnTo>
                      <a:pt x="12191759" y="6798584"/>
                    </a:lnTo>
                    <a:lnTo>
                      <a:pt x="0" y="6798584"/>
                    </a:lnTo>
                    <a:lnTo>
                      <a:pt x="0" y="0"/>
                    </a:lnTo>
                  </a:path>
                </a:pathLst>
              </a:custGeom>
              <a:noFill/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32"/>
              <p:cNvSpPr/>
              <p:nvPr/>
            </p:nvSpPr>
            <p:spPr>
              <a:xfrm>
                <a:off x="3151323" y="445927"/>
                <a:ext cx="8678844" cy="5799095"/>
              </a:xfrm>
              <a:custGeom>
                <a:avLst/>
                <a:gdLst>
                  <a:gd name="connsiteX0" fmla="*/ 8678844 w 8678844"/>
                  <a:gd name="connsiteY0" fmla="*/ 0 h 5799095"/>
                  <a:gd name="connsiteX1" fmla="*/ 0 w 8678844"/>
                  <a:gd name="connsiteY1" fmla="*/ 2464131 h 5799095"/>
                  <a:gd name="connsiteX2" fmla="*/ 583869 w 8678844"/>
                  <a:gd name="connsiteY2" fmla="*/ 5799096 h 5799095"/>
                  <a:gd name="connsiteX3" fmla="*/ 791718 w 8678844"/>
                  <a:gd name="connsiteY3" fmla="*/ 3077659 h 579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8844" h="5799095">
                    <a:moveTo>
                      <a:pt x="8678844" y="0"/>
                    </a:moveTo>
                    <a:lnTo>
                      <a:pt x="0" y="2464131"/>
                    </a:lnTo>
                    <a:lnTo>
                      <a:pt x="583869" y="5799096"/>
                    </a:lnTo>
                    <a:lnTo>
                      <a:pt x="791718" y="3077659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33"/>
              <p:cNvSpPr/>
              <p:nvPr/>
            </p:nvSpPr>
            <p:spPr>
              <a:xfrm>
                <a:off x="3735192" y="3523585"/>
                <a:ext cx="2038572" cy="2780834"/>
              </a:xfrm>
              <a:custGeom>
                <a:avLst/>
                <a:gdLst>
                  <a:gd name="connsiteX0" fmla="*/ 2038573 w 2038572"/>
                  <a:gd name="connsiteY0" fmla="*/ 1306332 h 2780834"/>
                  <a:gd name="connsiteX1" fmla="*/ 0 w 2038572"/>
                  <a:gd name="connsiteY1" fmla="*/ 2780834 h 2780834"/>
                  <a:gd name="connsiteX2" fmla="*/ 207849 w 2038572"/>
                  <a:gd name="connsiteY2" fmla="*/ 0 h 2780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8572" h="2780834">
                    <a:moveTo>
                      <a:pt x="2038573" y="1306332"/>
                    </a:moveTo>
                    <a:lnTo>
                      <a:pt x="0" y="2780834"/>
                    </a:lnTo>
                    <a:lnTo>
                      <a:pt x="207849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7694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3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9699" y="22412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10139514" y="3727480"/>
            <a:ext cx="2204886" cy="3108960"/>
            <a:chOff x="7716658" y="1777167"/>
            <a:chExt cx="3767504" cy="5156161"/>
          </a:xfrm>
        </p:grpSpPr>
        <p:sp>
          <p:nvSpPr>
            <p:cNvPr id="6" name="Freeform 87"/>
            <p:cNvSpPr/>
            <p:nvPr/>
          </p:nvSpPr>
          <p:spPr>
            <a:xfrm flipH="1">
              <a:off x="7716658" y="3193970"/>
              <a:ext cx="2151242" cy="3739358"/>
            </a:xfrm>
            <a:custGeom>
              <a:avLst/>
              <a:gdLst>
                <a:gd name="connsiteX0" fmla="*/ 1847850 w 3571875"/>
                <a:gd name="connsiteY0" fmla="*/ 6791325 h 6791325"/>
                <a:gd name="connsiteX1" fmla="*/ 3571875 w 3571875"/>
                <a:gd name="connsiteY1" fmla="*/ 6781800 h 6791325"/>
                <a:gd name="connsiteX2" fmla="*/ 2514600 w 3571875"/>
                <a:gd name="connsiteY2" fmla="*/ 3819525 h 6791325"/>
                <a:gd name="connsiteX3" fmla="*/ 2390775 w 3571875"/>
                <a:gd name="connsiteY3" fmla="*/ 3267075 h 6791325"/>
                <a:gd name="connsiteX4" fmla="*/ 2752725 w 3571875"/>
                <a:gd name="connsiteY4" fmla="*/ 2162175 h 6791325"/>
                <a:gd name="connsiteX5" fmla="*/ 3390900 w 3571875"/>
                <a:gd name="connsiteY5" fmla="*/ 1247775 h 6791325"/>
                <a:gd name="connsiteX6" fmla="*/ 3209925 w 3571875"/>
                <a:gd name="connsiteY6" fmla="*/ 1133475 h 6791325"/>
                <a:gd name="connsiteX7" fmla="*/ 2543175 w 3571875"/>
                <a:gd name="connsiteY7" fmla="*/ 1857375 h 6791325"/>
                <a:gd name="connsiteX8" fmla="*/ 2371725 w 3571875"/>
                <a:gd name="connsiteY8" fmla="*/ 1752600 h 6791325"/>
                <a:gd name="connsiteX9" fmla="*/ 2771775 w 3571875"/>
                <a:gd name="connsiteY9" fmla="*/ 390525 h 6791325"/>
                <a:gd name="connsiteX10" fmla="*/ 2486025 w 3571875"/>
                <a:gd name="connsiteY10" fmla="*/ 295275 h 6791325"/>
                <a:gd name="connsiteX11" fmla="*/ 2124075 w 3571875"/>
                <a:gd name="connsiteY11" fmla="*/ 1609725 h 6791325"/>
                <a:gd name="connsiteX12" fmla="*/ 1971675 w 3571875"/>
                <a:gd name="connsiteY12" fmla="*/ 1495425 h 6791325"/>
                <a:gd name="connsiteX13" fmla="*/ 1990725 w 3571875"/>
                <a:gd name="connsiteY13" fmla="*/ 0 h 6791325"/>
                <a:gd name="connsiteX14" fmla="*/ 1790700 w 3571875"/>
                <a:gd name="connsiteY14" fmla="*/ 66675 h 6791325"/>
                <a:gd name="connsiteX15" fmla="*/ 1724025 w 3571875"/>
                <a:gd name="connsiteY15" fmla="*/ 1514475 h 6791325"/>
                <a:gd name="connsiteX16" fmla="*/ 1524000 w 3571875"/>
                <a:gd name="connsiteY16" fmla="*/ 1504950 h 6791325"/>
                <a:gd name="connsiteX17" fmla="*/ 1352550 w 3571875"/>
                <a:gd name="connsiteY17" fmla="*/ 123825 h 6791325"/>
                <a:gd name="connsiteX18" fmla="*/ 1171575 w 3571875"/>
                <a:gd name="connsiteY18" fmla="*/ 123825 h 6791325"/>
                <a:gd name="connsiteX19" fmla="*/ 1219200 w 3571875"/>
                <a:gd name="connsiteY19" fmla="*/ 1638300 h 6791325"/>
                <a:gd name="connsiteX20" fmla="*/ 1057275 w 3571875"/>
                <a:gd name="connsiteY20" fmla="*/ 2190750 h 6791325"/>
                <a:gd name="connsiteX21" fmla="*/ 800100 w 3571875"/>
                <a:gd name="connsiteY21" fmla="*/ 2247900 h 6791325"/>
                <a:gd name="connsiteX22" fmla="*/ 85725 w 3571875"/>
                <a:gd name="connsiteY22" fmla="*/ 1733550 h 6791325"/>
                <a:gd name="connsiteX23" fmla="*/ 0 w 3571875"/>
                <a:gd name="connsiteY23" fmla="*/ 2038350 h 6791325"/>
                <a:gd name="connsiteX24" fmla="*/ 609600 w 3571875"/>
                <a:gd name="connsiteY24" fmla="*/ 2743200 h 6791325"/>
                <a:gd name="connsiteX25" fmla="*/ 1238250 w 3571875"/>
                <a:gd name="connsiteY25" fmla="*/ 3476625 h 6791325"/>
                <a:gd name="connsiteX26" fmla="*/ 1457325 w 3571875"/>
                <a:gd name="connsiteY26" fmla="*/ 4010025 h 6791325"/>
                <a:gd name="connsiteX27" fmla="*/ 1847850 w 3571875"/>
                <a:gd name="connsiteY27" fmla="*/ 6791325 h 6791325"/>
                <a:gd name="connsiteX0-1" fmla="*/ 1889034 w 3613059"/>
                <a:gd name="connsiteY0-2" fmla="*/ 6791325 h 6791325"/>
                <a:gd name="connsiteX1-3" fmla="*/ 3613059 w 3613059"/>
                <a:gd name="connsiteY1-4" fmla="*/ 6781800 h 6791325"/>
                <a:gd name="connsiteX2-5" fmla="*/ 2555784 w 3613059"/>
                <a:gd name="connsiteY2-6" fmla="*/ 3819525 h 6791325"/>
                <a:gd name="connsiteX3-7" fmla="*/ 2431959 w 3613059"/>
                <a:gd name="connsiteY3-8" fmla="*/ 3267075 h 6791325"/>
                <a:gd name="connsiteX4-9" fmla="*/ 2793909 w 3613059"/>
                <a:gd name="connsiteY4-10" fmla="*/ 2162175 h 6791325"/>
                <a:gd name="connsiteX5-11" fmla="*/ 3432084 w 3613059"/>
                <a:gd name="connsiteY5-12" fmla="*/ 1247775 h 6791325"/>
                <a:gd name="connsiteX6-13" fmla="*/ 3251109 w 3613059"/>
                <a:gd name="connsiteY6-14" fmla="*/ 1133475 h 6791325"/>
                <a:gd name="connsiteX7-15" fmla="*/ 2584359 w 3613059"/>
                <a:gd name="connsiteY7-16" fmla="*/ 1857375 h 6791325"/>
                <a:gd name="connsiteX8-17" fmla="*/ 2412909 w 3613059"/>
                <a:gd name="connsiteY8-18" fmla="*/ 1752600 h 6791325"/>
                <a:gd name="connsiteX9-19" fmla="*/ 2812959 w 3613059"/>
                <a:gd name="connsiteY9-20" fmla="*/ 390525 h 6791325"/>
                <a:gd name="connsiteX10-21" fmla="*/ 2527209 w 3613059"/>
                <a:gd name="connsiteY10-22" fmla="*/ 295275 h 6791325"/>
                <a:gd name="connsiteX11-23" fmla="*/ 2165259 w 3613059"/>
                <a:gd name="connsiteY11-24" fmla="*/ 1609725 h 6791325"/>
                <a:gd name="connsiteX12-25" fmla="*/ 2012859 w 3613059"/>
                <a:gd name="connsiteY12-26" fmla="*/ 1495425 h 6791325"/>
                <a:gd name="connsiteX13-27" fmla="*/ 2031909 w 3613059"/>
                <a:gd name="connsiteY13-28" fmla="*/ 0 h 6791325"/>
                <a:gd name="connsiteX14-29" fmla="*/ 1831884 w 3613059"/>
                <a:gd name="connsiteY14-30" fmla="*/ 66675 h 6791325"/>
                <a:gd name="connsiteX15-31" fmla="*/ 1765209 w 3613059"/>
                <a:gd name="connsiteY15-32" fmla="*/ 1514475 h 6791325"/>
                <a:gd name="connsiteX16-33" fmla="*/ 1565184 w 3613059"/>
                <a:gd name="connsiteY16-34" fmla="*/ 1504950 h 6791325"/>
                <a:gd name="connsiteX17-35" fmla="*/ 1393734 w 3613059"/>
                <a:gd name="connsiteY17-36" fmla="*/ 123825 h 6791325"/>
                <a:gd name="connsiteX18-37" fmla="*/ 1212759 w 3613059"/>
                <a:gd name="connsiteY18-38" fmla="*/ 123825 h 6791325"/>
                <a:gd name="connsiteX19-39" fmla="*/ 1260384 w 3613059"/>
                <a:gd name="connsiteY19-40" fmla="*/ 1638300 h 6791325"/>
                <a:gd name="connsiteX20-41" fmla="*/ 1098459 w 3613059"/>
                <a:gd name="connsiteY20-42" fmla="*/ 2190750 h 6791325"/>
                <a:gd name="connsiteX21-43" fmla="*/ 841284 w 3613059"/>
                <a:gd name="connsiteY21-44" fmla="*/ 2247900 h 6791325"/>
                <a:gd name="connsiteX22-45" fmla="*/ 126909 w 3613059"/>
                <a:gd name="connsiteY22-46" fmla="*/ 1733550 h 6791325"/>
                <a:gd name="connsiteX23-47" fmla="*/ 41184 w 3613059"/>
                <a:gd name="connsiteY23-48" fmla="*/ 2038350 h 6791325"/>
                <a:gd name="connsiteX24-49" fmla="*/ 650784 w 3613059"/>
                <a:gd name="connsiteY24-50" fmla="*/ 2743200 h 6791325"/>
                <a:gd name="connsiteX25-51" fmla="*/ 1279434 w 3613059"/>
                <a:gd name="connsiteY25-52" fmla="*/ 3476625 h 6791325"/>
                <a:gd name="connsiteX26-53" fmla="*/ 1498509 w 3613059"/>
                <a:gd name="connsiteY26-54" fmla="*/ 4010025 h 6791325"/>
                <a:gd name="connsiteX27-55" fmla="*/ 1889034 w 3613059"/>
                <a:gd name="connsiteY27-56" fmla="*/ 6791325 h 6791325"/>
                <a:gd name="connsiteX0-57" fmla="*/ 1872461 w 3596486"/>
                <a:gd name="connsiteY0-58" fmla="*/ 6791325 h 6791325"/>
                <a:gd name="connsiteX1-59" fmla="*/ 3596486 w 3596486"/>
                <a:gd name="connsiteY1-60" fmla="*/ 6781800 h 6791325"/>
                <a:gd name="connsiteX2-61" fmla="*/ 2539211 w 3596486"/>
                <a:gd name="connsiteY2-62" fmla="*/ 3819525 h 6791325"/>
                <a:gd name="connsiteX3-63" fmla="*/ 2415386 w 3596486"/>
                <a:gd name="connsiteY3-64" fmla="*/ 3267075 h 6791325"/>
                <a:gd name="connsiteX4-65" fmla="*/ 2777336 w 3596486"/>
                <a:gd name="connsiteY4-66" fmla="*/ 2162175 h 6791325"/>
                <a:gd name="connsiteX5-67" fmla="*/ 3415511 w 3596486"/>
                <a:gd name="connsiteY5-68" fmla="*/ 1247775 h 6791325"/>
                <a:gd name="connsiteX6-69" fmla="*/ 3234536 w 3596486"/>
                <a:gd name="connsiteY6-70" fmla="*/ 1133475 h 6791325"/>
                <a:gd name="connsiteX7-71" fmla="*/ 2567786 w 3596486"/>
                <a:gd name="connsiteY7-72" fmla="*/ 1857375 h 6791325"/>
                <a:gd name="connsiteX8-73" fmla="*/ 2396336 w 3596486"/>
                <a:gd name="connsiteY8-74" fmla="*/ 1752600 h 6791325"/>
                <a:gd name="connsiteX9-75" fmla="*/ 2796386 w 3596486"/>
                <a:gd name="connsiteY9-76" fmla="*/ 390525 h 6791325"/>
                <a:gd name="connsiteX10-77" fmla="*/ 2510636 w 3596486"/>
                <a:gd name="connsiteY10-78" fmla="*/ 295275 h 6791325"/>
                <a:gd name="connsiteX11-79" fmla="*/ 2148686 w 3596486"/>
                <a:gd name="connsiteY11-80" fmla="*/ 1609725 h 6791325"/>
                <a:gd name="connsiteX12-81" fmla="*/ 1996286 w 3596486"/>
                <a:gd name="connsiteY12-82" fmla="*/ 1495425 h 6791325"/>
                <a:gd name="connsiteX13-83" fmla="*/ 2015336 w 3596486"/>
                <a:gd name="connsiteY13-84" fmla="*/ 0 h 6791325"/>
                <a:gd name="connsiteX14-85" fmla="*/ 1815311 w 3596486"/>
                <a:gd name="connsiteY14-86" fmla="*/ 66675 h 6791325"/>
                <a:gd name="connsiteX15-87" fmla="*/ 1748636 w 3596486"/>
                <a:gd name="connsiteY15-88" fmla="*/ 1514475 h 6791325"/>
                <a:gd name="connsiteX16-89" fmla="*/ 1548611 w 3596486"/>
                <a:gd name="connsiteY16-90" fmla="*/ 1504950 h 6791325"/>
                <a:gd name="connsiteX17-91" fmla="*/ 1377161 w 3596486"/>
                <a:gd name="connsiteY17-92" fmla="*/ 123825 h 6791325"/>
                <a:gd name="connsiteX18-93" fmla="*/ 1196186 w 3596486"/>
                <a:gd name="connsiteY18-94" fmla="*/ 123825 h 6791325"/>
                <a:gd name="connsiteX19-95" fmla="*/ 1243811 w 3596486"/>
                <a:gd name="connsiteY19-96" fmla="*/ 1638300 h 6791325"/>
                <a:gd name="connsiteX20-97" fmla="*/ 1081886 w 3596486"/>
                <a:gd name="connsiteY20-98" fmla="*/ 2190750 h 6791325"/>
                <a:gd name="connsiteX21-99" fmla="*/ 824711 w 3596486"/>
                <a:gd name="connsiteY21-100" fmla="*/ 2247900 h 6791325"/>
                <a:gd name="connsiteX22-101" fmla="*/ 110336 w 3596486"/>
                <a:gd name="connsiteY22-102" fmla="*/ 1733550 h 6791325"/>
                <a:gd name="connsiteX23-103" fmla="*/ 76998 w 3596486"/>
                <a:gd name="connsiteY23-104" fmla="*/ 2038350 h 6791325"/>
                <a:gd name="connsiteX24-105" fmla="*/ 634211 w 3596486"/>
                <a:gd name="connsiteY24-106" fmla="*/ 2743200 h 6791325"/>
                <a:gd name="connsiteX25-107" fmla="*/ 1262861 w 3596486"/>
                <a:gd name="connsiteY25-108" fmla="*/ 3476625 h 6791325"/>
                <a:gd name="connsiteX26-109" fmla="*/ 1481936 w 3596486"/>
                <a:gd name="connsiteY26-110" fmla="*/ 4010025 h 6791325"/>
                <a:gd name="connsiteX27-111" fmla="*/ 1872461 w 3596486"/>
                <a:gd name="connsiteY27-112" fmla="*/ 6791325 h 6791325"/>
                <a:gd name="connsiteX0-113" fmla="*/ 1969459 w 3693484"/>
                <a:gd name="connsiteY0-114" fmla="*/ 6791325 h 6791325"/>
                <a:gd name="connsiteX1-115" fmla="*/ 3693484 w 3693484"/>
                <a:gd name="connsiteY1-116" fmla="*/ 6781800 h 6791325"/>
                <a:gd name="connsiteX2-117" fmla="*/ 2636209 w 3693484"/>
                <a:gd name="connsiteY2-118" fmla="*/ 3819525 h 6791325"/>
                <a:gd name="connsiteX3-119" fmla="*/ 2512384 w 3693484"/>
                <a:gd name="connsiteY3-120" fmla="*/ 3267075 h 6791325"/>
                <a:gd name="connsiteX4-121" fmla="*/ 2874334 w 3693484"/>
                <a:gd name="connsiteY4-122" fmla="*/ 2162175 h 6791325"/>
                <a:gd name="connsiteX5-123" fmla="*/ 3512509 w 3693484"/>
                <a:gd name="connsiteY5-124" fmla="*/ 1247775 h 6791325"/>
                <a:gd name="connsiteX6-125" fmla="*/ 3331534 w 3693484"/>
                <a:gd name="connsiteY6-126" fmla="*/ 1133475 h 6791325"/>
                <a:gd name="connsiteX7-127" fmla="*/ 2664784 w 3693484"/>
                <a:gd name="connsiteY7-128" fmla="*/ 1857375 h 6791325"/>
                <a:gd name="connsiteX8-129" fmla="*/ 2493334 w 3693484"/>
                <a:gd name="connsiteY8-130" fmla="*/ 1752600 h 6791325"/>
                <a:gd name="connsiteX9-131" fmla="*/ 2893384 w 3693484"/>
                <a:gd name="connsiteY9-132" fmla="*/ 390525 h 6791325"/>
                <a:gd name="connsiteX10-133" fmla="*/ 2607634 w 3693484"/>
                <a:gd name="connsiteY10-134" fmla="*/ 295275 h 6791325"/>
                <a:gd name="connsiteX11-135" fmla="*/ 2245684 w 3693484"/>
                <a:gd name="connsiteY11-136" fmla="*/ 1609725 h 6791325"/>
                <a:gd name="connsiteX12-137" fmla="*/ 2093284 w 3693484"/>
                <a:gd name="connsiteY12-138" fmla="*/ 1495425 h 6791325"/>
                <a:gd name="connsiteX13-139" fmla="*/ 2112334 w 3693484"/>
                <a:gd name="connsiteY13-140" fmla="*/ 0 h 6791325"/>
                <a:gd name="connsiteX14-141" fmla="*/ 1912309 w 3693484"/>
                <a:gd name="connsiteY14-142" fmla="*/ 66675 h 6791325"/>
                <a:gd name="connsiteX15-143" fmla="*/ 1845634 w 3693484"/>
                <a:gd name="connsiteY15-144" fmla="*/ 1514475 h 6791325"/>
                <a:gd name="connsiteX16-145" fmla="*/ 1645609 w 3693484"/>
                <a:gd name="connsiteY16-146" fmla="*/ 1504950 h 6791325"/>
                <a:gd name="connsiteX17-147" fmla="*/ 1474159 w 3693484"/>
                <a:gd name="connsiteY17-148" fmla="*/ 123825 h 6791325"/>
                <a:gd name="connsiteX18-149" fmla="*/ 1293184 w 3693484"/>
                <a:gd name="connsiteY18-150" fmla="*/ 123825 h 6791325"/>
                <a:gd name="connsiteX19-151" fmla="*/ 1340809 w 3693484"/>
                <a:gd name="connsiteY19-152" fmla="*/ 1638300 h 6791325"/>
                <a:gd name="connsiteX20-153" fmla="*/ 1178884 w 3693484"/>
                <a:gd name="connsiteY20-154" fmla="*/ 2190750 h 6791325"/>
                <a:gd name="connsiteX21-155" fmla="*/ 921709 w 3693484"/>
                <a:gd name="connsiteY21-156" fmla="*/ 2247900 h 6791325"/>
                <a:gd name="connsiteX22-157" fmla="*/ 207334 w 3693484"/>
                <a:gd name="connsiteY22-158" fmla="*/ 1733550 h 6791325"/>
                <a:gd name="connsiteX23-159" fmla="*/ 173996 w 3693484"/>
                <a:gd name="connsiteY23-160" fmla="*/ 2038350 h 6791325"/>
                <a:gd name="connsiteX24-161" fmla="*/ 731209 w 3693484"/>
                <a:gd name="connsiteY24-162" fmla="*/ 2743200 h 6791325"/>
                <a:gd name="connsiteX25-163" fmla="*/ 1359859 w 3693484"/>
                <a:gd name="connsiteY25-164" fmla="*/ 3476625 h 6791325"/>
                <a:gd name="connsiteX26-165" fmla="*/ 1578934 w 3693484"/>
                <a:gd name="connsiteY26-166" fmla="*/ 4010025 h 6791325"/>
                <a:gd name="connsiteX27-167" fmla="*/ 1969459 w 3693484"/>
                <a:gd name="connsiteY27-168" fmla="*/ 6791325 h 6791325"/>
                <a:gd name="connsiteX0-169" fmla="*/ 1969459 w 3693484"/>
                <a:gd name="connsiteY0-170" fmla="*/ 6791325 h 6791325"/>
                <a:gd name="connsiteX1-171" fmla="*/ 3693484 w 3693484"/>
                <a:gd name="connsiteY1-172" fmla="*/ 6781800 h 6791325"/>
                <a:gd name="connsiteX2-173" fmla="*/ 2636209 w 3693484"/>
                <a:gd name="connsiteY2-174" fmla="*/ 3819525 h 6791325"/>
                <a:gd name="connsiteX3-175" fmla="*/ 2512384 w 3693484"/>
                <a:gd name="connsiteY3-176" fmla="*/ 3267075 h 6791325"/>
                <a:gd name="connsiteX4-177" fmla="*/ 2874334 w 3693484"/>
                <a:gd name="connsiteY4-178" fmla="*/ 2162175 h 6791325"/>
                <a:gd name="connsiteX5-179" fmla="*/ 3512509 w 3693484"/>
                <a:gd name="connsiteY5-180" fmla="*/ 1247775 h 6791325"/>
                <a:gd name="connsiteX6-181" fmla="*/ 3331534 w 3693484"/>
                <a:gd name="connsiteY6-182" fmla="*/ 1133475 h 6791325"/>
                <a:gd name="connsiteX7-183" fmla="*/ 2664784 w 3693484"/>
                <a:gd name="connsiteY7-184" fmla="*/ 1857375 h 6791325"/>
                <a:gd name="connsiteX8-185" fmla="*/ 2493334 w 3693484"/>
                <a:gd name="connsiteY8-186" fmla="*/ 1752600 h 6791325"/>
                <a:gd name="connsiteX9-187" fmla="*/ 2893384 w 3693484"/>
                <a:gd name="connsiteY9-188" fmla="*/ 390525 h 6791325"/>
                <a:gd name="connsiteX10-189" fmla="*/ 2607634 w 3693484"/>
                <a:gd name="connsiteY10-190" fmla="*/ 295275 h 6791325"/>
                <a:gd name="connsiteX11-191" fmla="*/ 2245684 w 3693484"/>
                <a:gd name="connsiteY11-192" fmla="*/ 1609725 h 6791325"/>
                <a:gd name="connsiteX12-193" fmla="*/ 2093284 w 3693484"/>
                <a:gd name="connsiteY12-194" fmla="*/ 1495425 h 6791325"/>
                <a:gd name="connsiteX13-195" fmla="*/ 2112334 w 3693484"/>
                <a:gd name="connsiteY13-196" fmla="*/ 0 h 6791325"/>
                <a:gd name="connsiteX14-197" fmla="*/ 1912309 w 3693484"/>
                <a:gd name="connsiteY14-198" fmla="*/ 66675 h 6791325"/>
                <a:gd name="connsiteX15-199" fmla="*/ 1845634 w 3693484"/>
                <a:gd name="connsiteY15-200" fmla="*/ 1514475 h 6791325"/>
                <a:gd name="connsiteX16-201" fmla="*/ 1645609 w 3693484"/>
                <a:gd name="connsiteY16-202" fmla="*/ 1504950 h 6791325"/>
                <a:gd name="connsiteX17-203" fmla="*/ 1474159 w 3693484"/>
                <a:gd name="connsiteY17-204" fmla="*/ 123825 h 6791325"/>
                <a:gd name="connsiteX18-205" fmla="*/ 1293184 w 3693484"/>
                <a:gd name="connsiteY18-206" fmla="*/ 123825 h 6791325"/>
                <a:gd name="connsiteX19-207" fmla="*/ 1340809 w 3693484"/>
                <a:gd name="connsiteY19-208" fmla="*/ 1638300 h 6791325"/>
                <a:gd name="connsiteX20-209" fmla="*/ 1178884 w 3693484"/>
                <a:gd name="connsiteY20-210" fmla="*/ 2190750 h 6791325"/>
                <a:gd name="connsiteX21-211" fmla="*/ 921709 w 3693484"/>
                <a:gd name="connsiteY21-212" fmla="*/ 2247900 h 6791325"/>
                <a:gd name="connsiteX22-213" fmla="*/ 207334 w 3693484"/>
                <a:gd name="connsiteY22-214" fmla="*/ 1733550 h 6791325"/>
                <a:gd name="connsiteX23-215" fmla="*/ 173996 w 3693484"/>
                <a:gd name="connsiteY23-216" fmla="*/ 2038350 h 6791325"/>
                <a:gd name="connsiteX24-217" fmla="*/ 731209 w 3693484"/>
                <a:gd name="connsiteY24-218" fmla="*/ 2743200 h 6791325"/>
                <a:gd name="connsiteX25-219" fmla="*/ 1359859 w 3693484"/>
                <a:gd name="connsiteY25-220" fmla="*/ 3476625 h 6791325"/>
                <a:gd name="connsiteX26-221" fmla="*/ 1578934 w 3693484"/>
                <a:gd name="connsiteY26-222" fmla="*/ 4010025 h 6791325"/>
                <a:gd name="connsiteX27-223" fmla="*/ 1969459 w 3693484"/>
                <a:gd name="connsiteY27-224" fmla="*/ 6791325 h 6791325"/>
                <a:gd name="connsiteX0-225" fmla="*/ 1969459 w 3693484"/>
                <a:gd name="connsiteY0-226" fmla="*/ 6791325 h 6791325"/>
                <a:gd name="connsiteX1-227" fmla="*/ 3693484 w 3693484"/>
                <a:gd name="connsiteY1-228" fmla="*/ 6781800 h 6791325"/>
                <a:gd name="connsiteX2-229" fmla="*/ 2636209 w 3693484"/>
                <a:gd name="connsiteY2-230" fmla="*/ 3819525 h 6791325"/>
                <a:gd name="connsiteX3-231" fmla="*/ 2512384 w 3693484"/>
                <a:gd name="connsiteY3-232" fmla="*/ 3267075 h 6791325"/>
                <a:gd name="connsiteX4-233" fmla="*/ 2874334 w 3693484"/>
                <a:gd name="connsiteY4-234" fmla="*/ 2162175 h 6791325"/>
                <a:gd name="connsiteX5-235" fmla="*/ 3512509 w 3693484"/>
                <a:gd name="connsiteY5-236" fmla="*/ 1247775 h 6791325"/>
                <a:gd name="connsiteX6-237" fmla="*/ 3331534 w 3693484"/>
                <a:gd name="connsiteY6-238" fmla="*/ 1133475 h 6791325"/>
                <a:gd name="connsiteX7-239" fmla="*/ 2664784 w 3693484"/>
                <a:gd name="connsiteY7-240" fmla="*/ 1857375 h 6791325"/>
                <a:gd name="connsiteX8-241" fmla="*/ 2493334 w 3693484"/>
                <a:gd name="connsiteY8-242" fmla="*/ 1752600 h 6791325"/>
                <a:gd name="connsiteX9-243" fmla="*/ 2893384 w 3693484"/>
                <a:gd name="connsiteY9-244" fmla="*/ 390525 h 6791325"/>
                <a:gd name="connsiteX10-245" fmla="*/ 2607634 w 3693484"/>
                <a:gd name="connsiteY10-246" fmla="*/ 295275 h 6791325"/>
                <a:gd name="connsiteX11-247" fmla="*/ 2245684 w 3693484"/>
                <a:gd name="connsiteY11-248" fmla="*/ 1609725 h 6791325"/>
                <a:gd name="connsiteX12-249" fmla="*/ 2093284 w 3693484"/>
                <a:gd name="connsiteY12-250" fmla="*/ 1495425 h 6791325"/>
                <a:gd name="connsiteX13-251" fmla="*/ 2112334 w 3693484"/>
                <a:gd name="connsiteY13-252" fmla="*/ 0 h 6791325"/>
                <a:gd name="connsiteX14-253" fmla="*/ 1912309 w 3693484"/>
                <a:gd name="connsiteY14-254" fmla="*/ 66675 h 6791325"/>
                <a:gd name="connsiteX15-255" fmla="*/ 1845634 w 3693484"/>
                <a:gd name="connsiteY15-256" fmla="*/ 1514475 h 6791325"/>
                <a:gd name="connsiteX16-257" fmla="*/ 1645609 w 3693484"/>
                <a:gd name="connsiteY16-258" fmla="*/ 1504950 h 6791325"/>
                <a:gd name="connsiteX17-259" fmla="*/ 1474159 w 3693484"/>
                <a:gd name="connsiteY17-260" fmla="*/ 123825 h 6791325"/>
                <a:gd name="connsiteX18-261" fmla="*/ 1293184 w 3693484"/>
                <a:gd name="connsiteY18-262" fmla="*/ 123825 h 6791325"/>
                <a:gd name="connsiteX19-263" fmla="*/ 1340809 w 3693484"/>
                <a:gd name="connsiteY19-264" fmla="*/ 1638300 h 6791325"/>
                <a:gd name="connsiteX20-265" fmla="*/ 1178884 w 3693484"/>
                <a:gd name="connsiteY20-266" fmla="*/ 2190750 h 6791325"/>
                <a:gd name="connsiteX21-267" fmla="*/ 874084 w 3693484"/>
                <a:gd name="connsiteY21-268" fmla="*/ 2247900 h 6791325"/>
                <a:gd name="connsiteX22-269" fmla="*/ 207334 w 3693484"/>
                <a:gd name="connsiteY22-270" fmla="*/ 1733550 h 6791325"/>
                <a:gd name="connsiteX23-271" fmla="*/ 173996 w 3693484"/>
                <a:gd name="connsiteY23-272" fmla="*/ 2038350 h 6791325"/>
                <a:gd name="connsiteX24-273" fmla="*/ 731209 w 3693484"/>
                <a:gd name="connsiteY24-274" fmla="*/ 2743200 h 6791325"/>
                <a:gd name="connsiteX25-275" fmla="*/ 1359859 w 3693484"/>
                <a:gd name="connsiteY25-276" fmla="*/ 3476625 h 6791325"/>
                <a:gd name="connsiteX26-277" fmla="*/ 1578934 w 3693484"/>
                <a:gd name="connsiteY26-278" fmla="*/ 4010025 h 6791325"/>
                <a:gd name="connsiteX27-279" fmla="*/ 1969459 w 3693484"/>
                <a:gd name="connsiteY27-280" fmla="*/ 6791325 h 6791325"/>
                <a:gd name="connsiteX0-281" fmla="*/ 1969459 w 3693484"/>
                <a:gd name="connsiteY0-282" fmla="*/ 6791325 h 6791325"/>
                <a:gd name="connsiteX1-283" fmla="*/ 3693484 w 3693484"/>
                <a:gd name="connsiteY1-284" fmla="*/ 6781800 h 6791325"/>
                <a:gd name="connsiteX2-285" fmla="*/ 2636209 w 3693484"/>
                <a:gd name="connsiteY2-286" fmla="*/ 3819525 h 6791325"/>
                <a:gd name="connsiteX3-287" fmla="*/ 2512384 w 3693484"/>
                <a:gd name="connsiteY3-288" fmla="*/ 3267075 h 6791325"/>
                <a:gd name="connsiteX4-289" fmla="*/ 2874334 w 3693484"/>
                <a:gd name="connsiteY4-290" fmla="*/ 2162175 h 6791325"/>
                <a:gd name="connsiteX5-291" fmla="*/ 3512509 w 3693484"/>
                <a:gd name="connsiteY5-292" fmla="*/ 1247775 h 6791325"/>
                <a:gd name="connsiteX6-293" fmla="*/ 3331534 w 3693484"/>
                <a:gd name="connsiteY6-294" fmla="*/ 1133475 h 6791325"/>
                <a:gd name="connsiteX7-295" fmla="*/ 2664784 w 3693484"/>
                <a:gd name="connsiteY7-296" fmla="*/ 1857375 h 6791325"/>
                <a:gd name="connsiteX8-297" fmla="*/ 2493334 w 3693484"/>
                <a:gd name="connsiteY8-298" fmla="*/ 1752600 h 6791325"/>
                <a:gd name="connsiteX9-299" fmla="*/ 2893384 w 3693484"/>
                <a:gd name="connsiteY9-300" fmla="*/ 390525 h 6791325"/>
                <a:gd name="connsiteX10-301" fmla="*/ 2607634 w 3693484"/>
                <a:gd name="connsiteY10-302" fmla="*/ 295275 h 6791325"/>
                <a:gd name="connsiteX11-303" fmla="*/ 2245684 w 3693484"/>
                <a:gd name="connsiteY11-304" fmla="*/ 1609725 h 6791325"/>
                <a:gd name="connsiteX12-305" fmla="*/ 2093284 w 3693484"/>
                <a:gd name="connsiteY12-306" fmla="*/ 1495425 h 6791325"/>
                <a:gd name="connsiteX13-307" fmla="*/ 2112334 w 3693484"/>
                <a:gd name="connsiteY13-308" fmla="*/ 0 h 6791325"/>
                <a:gd name="connsiteX14-309" fmla="*/ 1912309 w 3693484"/>
                <a:gd name="connsiteY14-310" fmla="*/ 66675 h 6791325"/>
                <a:gd name="connsiteX15-311" fmla="*/ 1845634 w 3693484"/>
                <a:gd name="connsiteY15-312" fmla="*/ 1514475 h 6791325"/>
                <a:gd name="connsiteX16-313" fmla="*/ 1645609 w 3693484"/>
                <a:gd name="connsiteY16-314" fmla="*/ 1504950 h 6791325"/>
                <a:gd name="connsiteX17-315" fmla="*/ 1474159 w 3693484"/>
                <a:gd name="connsiteY17-316" fmla="*/ 123825 h 6791325"/>
                <a:gd name="connsiteX18-317" fmla="*/ 1293184 w 3693484"/>
                <a:gd name="connsiteY18-318" fmla="*/ 123825 h 6791325"/>
                <a:gd name="connsiteX19-319" fmla="*/ 1340809 w 3693484"/>
                <a:gd name="connsiteY19-320" fmla="*/ 1638300 h 6791325"/>
                <a:gd name="connsiteX20-321" fmla="*/ 1178884 w 3693484"/>
                <a:gd name="connsiteY20-322" fmla="*/ 2190750 h 6791325"/>
                <a:gd name="connsiteX21-323" fmla="*/ 874084 w 3693484"/>
                <a:gd name="connsiteY21-324" fmla="*/ 2247900 h 6791325"/>
                <a:gd name="connsiteX22-325" fmla="*/ 207334 w 3693484"/>
                <a:gd name="connsiteY22-326" fmla="*/ 1733550 h 6791325"/>
                <a:gd name="connsiteX23-327" fmla="*/ 173996 w 3693484"/>
                <a:gd name="connsiteY23-328" fmla="*/ 2038350 h 6791325"/>
                <a:gd name="connsiteX24-329" fmla="*/ 731209 w 3693484"/>
                <a:gd name="connsiteY24-330" fmla="*/ 2743200 h 6791325"/>
                <a:gd name="connsiteX25-331" fmla="*/ 1359859 w 3693484"/>
                <a:gd name="connsiteY25-332" fmla="*/ 3476625 h 6791325"/>
                <a:gd name="connsiteX26-333" fmla="*/ 1578934 w 3693484"/>
                <a:gd name="connsiteY26-334" fmla="*/ 4010025 h 6791325"/>
                <a:gd name="connsiteX27-335" fmla="*/ 1969459 w 3693484"/>
                <a:gd name="connsiteY27-336" fmla="*/ 6791325 h 6791325"/>
                <a:gd name="connsiteX0-337" fmla="*/ 1969459 w 3693484"/>
                <a:gd name="connsiteY0-338" fmla="*/ 6791325 h 6791325"/>
                <a:gd name="connsiteX1-339" fmla="*/ 3693484 w 3693484"/>
                <a:gd name="connsiteY1-340" fmla="*/ 6781800 h 6791325"/>
                <a:gd name="connsiteX2-341" fmla="*/ 2636209 w 3693484"/>
                <a:gd name="connsiteY2-342" fmla="*/ 3819525 h 6791325"/>
                <a:gd name="connsiteX3-343" fmla="*/ 2512384 w 3693484"/>
                <a:gd name="connsiteY3-344" fmla="*/ 3267075 h 6791325"/>
                <a:gd name="connsiteX4-345" fmla="*/ 2874334 w 3693484"/>
                <a:gd name="connsiteY4-346" fmla="*/ 2162175 h 6791325"/>
                <a:gd name="connsiteX5-347" fmla="*/ 3512509 w 3693484"/>
                <a:gd name="connsiteY5-348" fmla="*/ 1247775 h 6791325"/>
                <a:gd name="connsiteX6-349" fmla="*/ 3331534 w 3693484"/>
                <a:gd name="connsiteY6-350" fmla="*/ 1133475 h 6791325"/>
                <a:gd name="connsiteX7-351" fmla="*/ 2664784 w 3693484"/>
                <a:gd name="connsiteY7-352" fmla="*/ 1857375 h 6791325"/>
                <a:gd name="connsiteX8-353" fmla="*/ 2493334 w 3693484"/>
                <a:gd name="connsiteY8-354" fmla="*/ 1752600 h 6791325"/>
                <a:gd name="connsiteX9-355" fmla="*/ 2893384 w 3693484"/>
                <a:gd name="connsiteY9-356" fmla="*/ 390525 h 6791325"/>
                <a:gd name="connsiteX10-357" fmla="*/ 2607634 w 3693484"/>
                <a:gd name="connsiteY10-358" fmla="*/ 295275 h 6791325"/>
                <a:gd name="connsiteX11-359" fmla="*/ 2245684 w 3693484"/>
                <a:gd name="connsiteY11-360" fmla="*/ 1609725 h 6791325"/>
                <a:gd name="connsiteX12-361" fmla="*/ 2093284 w 3693484"/>
                <a:gd name="connsiteY12-362" fmla="*/ 1495425 h 6791325"/>
                <a:gd name="connsiteX13-363" fmla="*/ 2112334 w 3693484"/>
                <a:gd name="connsiteY13-364" fmla="*/ 0 h 6791325"/>
                <a:gd name="connsiteX14-365" fmla="*/ 1912309 w 3693484"/>
                <a:gd name="connsiteY14-366" fmla="*/ 66675 h 6791325"/>
                <a:gd name="connsiteX15-367" fmla="*/ 1845634 w 3693484"/>
                <a:gd name="connsiteY15-368" fmla="*/ 1514475 h 6791325"/>
                <a:gd name="connsiteX16-369" fmla="*/ 1645609 w 3693484"/>
                <a:gd name="connsiteY16-370" fmla="*/ 1504950 h 6791325"/>
                <a:gd name="connsiteX17-371" fmla="*/ 1474159 w 3693484"/>
                <a:gd name="connsiteY17-372" fmla="*/ 123825 h 6791325"/>
                <a:gd name="connsiteX18-373" fmla="*/ 1293184 w 3693484"/>
                <a:gd name="connsiteY18-374" fmla="*/ 123825 h 6791325"/>
                <a:gd name="connsiteX19-375" fmla="*/ 1340809 w 3693484"/>
                <a:gd name="connsiteY19-376" fmla="*/ 1638300 h 6791325"/>
                <a:gd name="connsiteX20-377" fmla="*/ 1178884 w 3693484"/>
                <a:gd name="connsiteY20-378" fmla="*/ 2190750 h 6791325"/>
                <a:gd name="connsiteX21-379" fmla="*/ 902659 w 3693484"/>
                <a:gd name="connsiteY21-380" fmla="*/ 2247900 h 6791325"/>
                <a:gd name="connsiteX22-381" fmla="*/ 207334 w 3693484"/>
                <a:gd name="connsiteY22-382" fmla="*/ 1733550 h 6791325"/>
                <a:gd name="connsiteX23-383" fmla="*/ 173996 w 3693484"/>
                <a:gd name="connsiteY23-384" fmla="*/ 2038350 h 6791325"/>
                <a:gd name="connsiteX24-385" fmla="*/ 731209 w 3693484"/>
                <a:gd name="connsiteY24-386" fmla="*/ 2743200 h 6791325"/>
                <a:gd name="connsiteX25-387" fmla="*/ 1359859 w 3693484"/>
                <a:gd name="connsiteY25-388" fmla="*/ 3476625 h 6791325"/>
                <a:gd name="connsiteX26-389" fmla="*/ 1578934 w 3693484"/>
                <a:gd name="connsiteY26-390" fmla="*/ 4010025 h 6791325"/>
                <a:gd name="connsiteX27-391" fmla="*/ 1969459 w 3693484"/>
                <a:gd name="connsiteY27-392" fmla="*/ 6791325 h 6791325"/>
                <a:gd name="connsiteX0-393" fmla="*/ 1969459 w 3693484"/>
                <a:gd name="connsiteY0-394" fmla="*/ 6791325 h 6791325"/>
                <a:gd name="connsiteX1-395" fmla="*/ 3693484 w 3693484"/>
                <a:gd name="connsiteY1-396" fmla="*/ 6781800 h 6791325"/>
                <a:gd name="connsiteX2-397" fmla="*/ 2636209 w 3693484"/>
                <a:gd name="connsiteY2-398" fmla="*/ 3819525 h 6791325"/>
                <a:gd name="connsiteX3-399" fmla="*/ 2512384 w 3693484"/>
                <a:gd name="connsiteY3-400" fmla="*/ 3267075 h 6791325"/>
                <a:gd name="connsiteX4-401" fmla="*/ 2874334 w 3693484"/>
                <a:gd name="connsiteY4-402" fmla="*/ 2162175 h 6791325"/>
                <a:gd name="connsiteX5-403" fmla="*/ 3512509 w 3693484"/>
                <a:gd name="connsiteY5-404" fmla="*/ 1247775 h 6791325"/>
                <a:gd name="connsiteX6-405" fmla="*/ 3331534 w 3693484"/>
                <a:gd name="connsiteY6-406" fmla="*/ 1133475 h 6791325"/>
                <a:gd name="connsiteX7-407" fmla="*/ 2664784 w 3693484"/>
                <a:gd name="connsiteY7-408" fmla="*/ 1857375 h 6791325"/>
                <a:gd name="connsiteX8-409" fmla="*/ 2493334 w 3693484"/>
                <a:gd name="connsiteY8-410" fmla="*/ 1752600 h 6791325"/>
                <a:gd name="connsiteX9-411" fmla="*/ 2893384 w 3693484"/>
                <a:gd name="connsiteY9-412" fmla="*/ 390525 h 6791325"/>
                <a:gd name="connsiteX10-413" fmla="*/ 2607634 w 3693484"/>
                <a:gd name="connsiteY10-414" fmla="*/ 295275 h 6791325"/>
                <a:gd name="connsiteX11-415" fmla="*/ 2245684 w 3693484"/>
                <a:gd name="connsiteY11-416" fmla="*/ 1609725 h 6791325"/>
                <a:gd name="connsiteX12-417" fmla="*/ 2093284 w 3693484"/>
                <a:gd name="connsiteY12-418" fmla="*/ 1495425 h 6791325"/>
                <a:gd name="connsiteX13-419" fmla="*/ 2112334 w 3693484"/>
                <a:gd name="connsiteY13-420" fmla="*/ 0 h 6791325"/>
                <a:gd name="connsiteX14-421" fmla="*/ 1912309 w 3693484"/>
                <a:gd name="connsiteY14-422" fmla="*/ 66675 h 6791325"/>
                <a:gd name="connsiteX15-423" fmla="*/ 1845634 w 3693484"/>
                <a:gd name="connsiteY15-424" fmla="*/ 1514475 h 6791325"/>
                <a:gd name="connsiteX16-425" fmla="*/ 1645609 w 3693484"/>
                <a:gd name="connsiteY16-426" fmla="*/ 1504950 h 6791325"/>
                <a:gd name="connsiteX17-427" fmla="*/ 1474159 w 3693484"/>
                <a:gd name="connsiteY17-428" fmla="*/ 123825 h 6791325"/>
                <a:gd name="connsiteX18-429" fmla="*/ 1293184 w 3693484"/>
                <a:gd name="connsiteY18-430" fmla="*/ 123825 h 6791325"/>
                <a:gd name="connsiteX19-431" fmla="*/ 1340809 w 3693484"/>
                <a:gd name="connsiteY19-432" fmla="*/ 1638300 h 6791325"/>
                <a:gd name="connsiteX20-433" fmla="*/ 1178884 w 3693484"/>
                <a:gd name="connsiteY20-434" fmla="*/ 2190750 h 6791325"/>
                <a:gd name="connsiteX21-435" fmla="*/ 902659 w 3693484"/>
                <a:gd name="connsiteY21-436" fmla="*/ 2247900 h 6791325"/>
                <a:gd name="connsiteX22-437" fmla="*/ 207334 w 3693484"/>
                <a:gd name="connsiteY22-438" fmla="*/ 1733550 h 6791325"/>
                <a:gd name="connsiteX23-439" fmla="*/ 173996 w 3693484"/>
                <a:gd name="connsiteY23-440" fmla="*/ 2038350 h 6791325"/>
                <a:gd name="connsiteX24-441" fmla="*/ 731209 w 3693484"/>
                <a:gd name="connsiteY24-442" fmla="*/ 2743200 h 6791325"/>
                <a:gd name="connsiteX25-443" fmla="*/ 1359859 w 3693484"/>
                <a:gd name="connsiteY25-444" fmla="*/ 3476625 h 6791325"/>
                <a:gd name="connsiteX26-445" fmla="*/ 1578934 w 3693484"/>
                <a:gd name="connsiteY26-446" fmla="*/ 4010025 h 6791325"/>
                <a:gd name="connsiteX27-447" fmla="*/ 1969459 w 3693484"/>
                <a:gd name="connsiteY27-448" fmla="*/ 6791325 h 6791325"/>
                <a:gd name="connsiteX0-449" fmla="*/ 1969459 w 3693484"/>
                <a:gd name="connsiteY0-450" fmla="*/ 6791325 h 6791325"/>
                <a:gd name="connsiteX1-451" fmla="*/ 3693484 w 3693484"/>
                <a:gd name="connsiteY1-452" fmla="*/ 6781800 h 6791325"/>
                <a:gd name="connsiteX2-453" fmla="*/ 2636209 w 3693484"/>
                <a:gd name="connsiteY2-454" fmla="*/ 3819525 h 6791325"/>
                <a:gd name="connsiteX3-455" fmla="*/ 2512384 w 3693484"/>
                <a:gd name="connsiteY3-456" fmla="*/ 3267075 h 6791325"/>
                <a:gd name="connsiteX4-457" fmla="*/ 2874334 w 3693484"/>
                <a:gd name="connsiteY4-458" fmla="*/ 2162175 h 6791325"/>
                <a:gd name="connsiteX5-459" fmla="*/ 3512509 w 3693484"/>
                <a:gd name="connsiteY5-460" fmla="*/ 1247775 h 6791325"/>
                <a:gd name="connsiteX6-461" fmla="*/ 3331534 w 3693484"/>
                <a:gd name="connsiteY6-462" fmla="*/ 1133475 h 6791325"/>
                <a:gd name="connsiteX7-463" fmla="*/ 2664784 w 3693484"/>
                <a:gd name="connsiteY7-464" fmla="*/ 1857375 h 6791325"/>
                <a:gd name="connsiteX8-465" fmla="*/ 2493334 w 3693484"/>
                <a:gd name="connsiteY8-466" fmla="*/ 1752600 h 6791325"/>
                <a:gd name="connsiteX9-467" fmla="*/ 2893384 w 3693484"/>
                <a:gd name="connsiteY9-468" fmla="*/ 390525 h 6791325"/>
                <a:gd name="connsiteX10-469" fmla="*/ 2607634 w 3693484"/>
                <a:gd name="connsiteY10-470" fmla="*/ 295275 h 6791325"/>
                <a:gd name="connsiteX11-471" fmla="*/ 2245684 w 3693484"/>
                <a:gd name="connsiteY11-472" fmla="*/ 1609725 h 6791325"/>
                <a:gd name="connsiteX12-473" fmla="*/ 2093284 w 3693484"/>
                <a:gd name="connsiteY12-474" fmla="*/ 1495425 h 6791325"/>
                <a:gd name="connsiteX13-475" fmla="*/ 2112334 w 3693484"/>
                <a:gd name="connsiteY13-476" fmla="*/ 0 h 6791325"/>
                <a:gd name="connsiteX14-477" fmla="*/ 1912309 w 3693484"/>
                <a:gd name="connsiteY14-478" fmla="*/ 66675 h 6791325"/>
                <a:gd name="connsiteX15-479" fmla="*/ 1845634 w 3693484"/>
                <a:gd name="connsiteY15-480" fmla="*/ 1514475 h 6791325"/>
                <a:gd name="connsiteX16-481" fmla="*/ 1645609 w 3693484"/>
                <a:gd name="connsiteY16-482" fmla="*/ 1504950 h 6791325"/>
                <a:gd name="connsiteX17-483" fmla="*/ 1474159 w 3693484"/>
                <a:gd name="connsiteY17-484" fmla="*/ 123825 h 6791325"/>
                <a:gd name="connsiteX18-485" fmla="*/ 1293184 w 3693484"/>
                <a:gd name="connsiteY18-486" fmla="*/ 123825 h 6791325"/>
                <a:gd name="connsiteX19-487" fmla="*/ 1340809 w 3693484"/>
                <a:gd name="connsiteY19-488" fmla="*/ 1638300 h 6791325"/>
                <a:gd name="connsiteX20-489" fmla="*/ 902659 w 3693484"/>
                <a:gd name="connsiteY20-490" fmla="*/ 2247900 h 6791325"/>
                <a:gd name="connsiteX21-491" fmla="*/ 207334 w 3693484"/>
                <a:gd name="connsiteY21-492" fmla="*/ 1733550 h 6791325"/>
                <a:gd name="connsiteX22-493" fmla="*/ 173996 w 3693484"/>
                <a:gd name="connsiteY22-494" fmla="*/ 2038350 h 6791325"/>
                <a:gd name="connsiteX23-495" fmla="*/ 731209 w 3693484"/>
                <a:gd name="connsiteY23-496" fmla="*/ 2743200 h 6791325"/>
                <a:gd name="connsiteX24-497" fmla="*/ 1359859 w 3693484"/>
                <a:gd name="connsiteY24-498" fmla="*/ 3476625 h 6791325"/>
                <a:gd name="connsiteX25-499" fmla="*/ 1578934 w 3693484"/>
                <a:gd name="connsiteY25-500" fmla="*/ 4010025 h 6791325"/>
                <a:gd name="connsiteX26-501" fmla="*/ 1969459 w 3693484"/>
                <a:gd name="connsiteY26-502" fmla="*/ 6791325 h 6791325"/>
                <a:gd name="connsiteX0-503" fmla="*/ 1969459 w 3693484"/>
                <a:gd name="connsiteY0-504" fmla="*/ 6791325 h 6791325"/>
                <a:gd name="connsiteX1-505" fmla="*/ 3693484 w 3693484"/>
                <a:gd name="connsiteY1-506" fmla="*/ 6781800 h 6791325"/>
                <a:gd name="connsiteX2-507" fmla="*/ 2636209 w 3693484"/>
                <a:gd name="connsiteY2-508" fmla="*/ 3819525 h 6791325"/>
                <a:gd name="connsiteX3-509" fmla="*/ 2512384 w 3693484"/>
                <a:gd name="connsiteY3-510" fmla="*/ 3267075 h 6791325"/>
                <a:gd name="connsiteX4-511" fmla="*/ 2874334 w 3693484"/>
                <a:gd name="connsiteY4-512" fmla="*/ 2162175 h 6791325"/>
                <a:gd name="connsiteX5-513" fmla="*/ 3512509 w 3693484"/>
                <a:gd name="connsiteY5-514" fmla="*/ 1247775 h 6791325"/>
                <a:gd name="connsiteX6-515" fmla="*/ 3331534 w 3693484"/>
                <a:gd name="connsiteY6-516" fmla="*/ 1133475 h 6791325"/>
                <a:gd name="connsiteX7-517" fmla="*/ 2664784 w 3693484"/>
                <a:gd name="connsiteY7-518" fmla="*/ 1857375 h 6791325"/>
                <a:gd name="connsiteX8-519" fmla="*/ 2493334 w 3693484"/>
                <a:gd name="connsiteY8-520" fmla="*/ 1752600 h 6791325"/>
                <a:gd name="connsiteX9-521" fmla="*/ 2893384 w 3693484"/>
                <a:gd name="connsiteY9-522" fmla="*/ 390525 h 6791325"/>
                <a:gd name="connsiteX10-523" fmla="*/ 2607634 w 3693484"/>
                <a:gd name="connsiteY10-524" fmla="*/ 295275 h 6791325"/>
                <a:gd name="connsiteX11-525" fmla="*/ 2245684 w 3693484"/>
                <a:gd name="connsiteY11-526" fmla="*/ 1609725 h 6791325"/>
                <a:gd name="connsiteX12-527" fmla="*/ 2093284 w 3693484"/>
                <a:gd name="connsiteY12-528" fmla="*/ 1495425 h 6791325"/>
                <a:gd name="connsiteX13-529" fmla="*/ 2112334 w 3693484"/>
                <a:gd name="connsiteY13-530" fmla="*/ 0 h 6791325"/>
                <a:gd name="connsiteX14-531" fmla="*/ 1912309 w 3693484"/>
                <a:gd name="connsiteY14-532" fmla="*/ 66675 h 6791325"/>
                <a:gd name="connsiteX15-533" fmla="*/ 1845634 w 3693484"/>
                <a:gd name="connsiteY15-534" fmla="*/ 1514475 h 6791325"/>
                <a:gd name="connsiteX16-535" fmla="*/ 1645609 w 3693484"/>
                <a:gd name="connsiteY16-536" fmla="*/ 1504950 h 6791325"/>
                <a:gd name="connsiteX17-537" fmla="*/ 1474159 w 3693484"/>
                <a:gd name="connsiteY17-538" fmla="*/ 123825 h 6791325"/>
                <a:gd name="connsiteX18-539" fmla="*/ 1293184 w 3693484"/>
                <a:gd name="connsiteY18-540" fmla="*/ 123825 h 6791325"/>
                <a:gd name="connsiteX19-541" fmla="*/ 1340809 w 3693484"/>
                <a:gd name="connsiteY19-542" fmla="*/ 1638300 h 6791325"/>
                <a:gd name="connsiteX20-543" fmla="*/ 902659 w 3693484"/>
                <a:gd name="connsiteY20-544" fmla="*/ 2247900 h 6791325"/>
                <a:gd name="connsiteX21-545" fmla="*/ 207334 w 3693484"/>
                <a:gd name="connsiteY21-546" fmla="*/ 1733550 h 6791325"/>
                <a:gd name="connsiteX22-547" fmla="*/ 173996 w 3693484"/>
                <a:gd name="connsiteY22-548" fmla="*/ 2038350 h 6791325"/>
                <a:gd name="connsiteX23-549" fmla="*/ 731209 w 3693484"/>
                <a:gd name="connsiteY23-550" fmla="*/ 2743200 h 6791325"/>
                <a:gd name="connsiteX24-551" fmla="*/ 1359859 w 3693484"/>
                <a:gd name="connsiteY24-552" fmla="*/ 3476625 h 6791325"/>
                <a:gd name="connsiteX25-553" fmla="*/ 1578934 w 3693484"/>
                <a:gd name="connsiteY25-554" fmla="*/ 4010025 h 6791325"/>
                <a:gd name="connsiteX26-555" fmla="*/ 1969459 w 3693484"/>
                <a:gd name="connsiteY26-556" fmla="*/ 6791325 h 6791325"/>
                <a:gd name="connsiteX0-557" fmla="*/ 1969459 w 3693484"/>
                <a:gd name="connsiteY0-558" fmla="*/ 6791325 h 6791325"/>
                <a:gd name="connsiteX1-559" fmla="*/ 3693484 w 3693484"/>
                <a:gd name="connsiteY1-560" fmla="*/ 6781800 h 6791325"/>
                <a:gd name="connsiteX2-561" fmla="*/ 2636209 w 3693484"/>
                <a:gd name="connsiteY2-562" fmla="*/ 3819525 h 6791325"/>
                <a:gd name="connsiteX3-563" fmla="*/ 2512384 w 3693484"/>
                <a:gd name="connsiteY3-564" fmla="*/ 3267075 h 6791325"/>
                <a:gd name="connsiteX4-565" fmla="*/ 2874334 w 3693484"/>
                <a:gd name="connsiteY4-566" fmla="*/ 2162175 h 6791325"/>
                <a:gd name="connsiteX5-567" fmla="*/ 3512509 w 3693484"/>
                <a:gd name="connsiteY5-568" fmla="*/ 1247775 h 6791325"/>
                <a:gd name="connsiteX6-569" fmla="*/ 3331534 w 3693484"/>
                <a:gd name="connsiteY6-570" fmla="*/ 1133475 h 6791325"/>
                <a:gd name="connsiteX7-571" fmla="*/ 2664784 w 3693484"/>
                <a:gd name="connsiteY7-572" fmla="*/ 1857375 h 6791325"/>
                <a:gd name="connsiteX8-573" fmla="*/ 2493334 w 3693484"/>
                <a:gd name="connsiteY8-574" fmla="*/ 1752600 h 6791325"/>
                <a:gd name="connsiteX9-575" fmla="*/ 2893384 w 3693484"/>
                <a:gd name="connsiteY9-576" fmla="*/ 390525 h 6791325"/>
                <a:gd name="connsiteX10-577" fmla="*/ 2607634 w 3693484"/>
                <a:gd name="connsiteY10-578" fmla="*/ 295275 h 6791325"/>
                <a:gd name="connsiteX11-579" fmla="*/ 2245684 w 3693484"/>
                <a:gd name="connsiteY11-580" fmla="*/ 1609725 h 6791325"/>
                <a:gd name="connsiteX12-581" fmla="*/ 2093284 w 3693484"/>
                <a:gd name="connsiteY12-582" fmla="*/ 1495425 h 6791325"/>
                <a:gd name="connsiteX13-583" fmla="*/ 2112334 w 3693484"/>
                <a:gd name="connsiteY13-584" fmla="*/ 0 h 6791325"/>
                <a:gd name="connsiteX14-585" fmla="*/ 1912309 w 3693484"/>
                <a:gd name="connsiteY14-586" fmla="*/ 66675 h 6791325"/>
                <a:gd name="connsiteX15-587" fmla="*/ 1845634 w 3693484"/>
                <a:gd name="connsiteY15-588" fmla="*/ 1514475 h 6791325"/>
                <a:gd name="connsiteX16-589" fmla="*/ 1645609 w 3693484"/>
                <a:gd name="connsiteY16-590" fmla="*/ 1504950 h 6791325"/>
                <a:gd name="connsiteX17-591" fmla="*/ 1474159 w 3693484"/>
                <a:gd name="connsiteY17-592" fmla="*/ 123825 h 6791325"/>
                <a:gd name="connsiteX18-593" fmla="*/ 1293184 w 3693484"/>
                <a:gd name="connsiteY18-594" fmla="*/ 123825 h 6791325"/>
                <a:gd name="connsiteX19-595" fmla="*/ 1340809 w 3693484"/>
                <a:gd name="connsiteY19-596" fmla="*/ 1638300 h 6791325"/>
                <a:gd name="connsiteX20-597" fmla="*/ 902659 w 3693484"/>
                <a:gd name="connsiteY20-598" fmla="*/ 2247900 h 6791325"/>
                <a:gd name="connsiteX21-599" fmla="*/ 207334 w 3693484"/>
                <a:gd name="connsiteY21-600" fmla="*/ 1733550 h 6791325"/>
                <a:gd name="connsiteX22-601" fmla="*/ 173996 w 3693484"/>
                <a:gd name="connsiteY22-602" fmla="*/ 2038350 h 6791325"/>
                <a:gd name="connsiteX23-603" fmla="*/ 731209 w 3693484"/>
                <a:gd name="connsiteY23-604" fmla="*/ 2743200 h 6791325"/>
                <a:gd name="connsiteX24-605" fmla="*/ 1359859 w 3693484"/>
                <a:gd name="connsiteY24-606" fmla="*/ 3476625 h 6791325"/>
                <a:gd name="connsiteX25-607" fmla="*/ 1578934 w 3693484"/>
                <a:gd name="connsiteY25-608" fmla="*/ 4010025 h 6791325"/>
                <a:gd name="connsiteX26-609" fmla="*/ 1969459 w 3693484"/>
                <a:gd name="connsiteY26-610" fmla="*/ 6791325 h 6791325"/>
                <a:gd name="connsiteX0-611" fmla="*/ 1969459 w 3693484"/>
                <a:gd name="connsiteY0-612" fmla="*/ 6791325 h 6791325"/>
                <a:gd name="connsiteX1-613" fmla="*/ 3693484 w 3693484"/>
                <a:gd name="connsiteY1-614" fmla="*/ 6781800 h 6791325"/>
                <a:gd name="connsiteX2-615" fmla="*/ 2636209 w 3693484"/>
                <a:gd name="connsiteY2-616" fmla="*/ 3819525 h 6791325"/>
                <a:gd name="connsiteX3-617" fmla="*/ 2512384 w 3693484"/>
                <a:gd name="connsiteY3-618" fmla="*/ 3267075 h 6791325"/>
                <a:gd name="connsiteX4-619" fmla="*/ 2874334 w 3693484"/>
                <a:gd name="connsiteY4-620" fmla="*/ 2162175 h 6791325"/>
                <a:gd name="connsiteX5-621" fmla="*/ 3512509 w 3693484"/>
                <a:gd name="connsiteY5-622" fmla="*/ 1247775 h 6791325"/>
                <a:gd name="connsiteX6-623" fmla="*/ 3331534 w 3693484"/>
                <a:gd name="connsiteY6-624" fmla="*/ 1133475 h 6791325"/>
                <a:gd name="connsiteX7-625" fmla="*/ 2664784 w 3693484"/>
                <a:gd name="connsiteY7-626" fmla="*/ 1857375 h 6791325"/>
                <a:gd name="connsiteX8-627" fmla="*/ 2493334 w 3693484"/>
                <a:gd name="connsiteY8-628" fmla="*/ 1752600 h 6791325"/>
                <a:gd name="connsiteX9-629" fmla="*/ 2893384 w 3693484"/>
                <a:gd name="connsiteY9-630" fmla="*/ 390525 h 6791325"/>
                <a:gd name="connsiteX10-631" fmla="*/ 2607634 w 3693484"/>
                <a:gd name="connsiteY10-632" fmla="*/ 295275 h 6791325"/>
                <a:gd name="connsiteX11-633" fmla="*/ 2245684 w 3693484"/>
                <a:gd name="connsiteY11-634" fmla="*/ 1609725 h 6791325"/>
                <a:gd name="connsiteX12-635" fmla="*/ 2093284 w 3693484"/>
                <a:gd name="connsiteY12-636" fmla="*/ 1495425 h 6791325"/>
                <a:gd name="connsiteX13-637" fmla="*/ 2112334 w 3693484"/>
                <a:gd name="connsiteY13-638" fmla="*/ 0 h 6791325"/>
                <a:gd name="connsiteX14-639" fmla="*/ 1912309 w 3693484"/>
                <a:gd name="connsiteY14-640" fmla="*/ 66675 h 6791325"/>
                <a:gd name="connsiteX15-641" fmla="*/ 1845634 w 3693484"/>
                <a:gd name="connsiteY15-642" fmla="*/ 1514475 h 6791325"/>
                <a:gd name="connsiteX16-643" fmla="*/ 1645609 w 3693484"/>
                <a:gd name="connsiteY16-644" fmla="*/ 1504950 h 6791325"/>
                <a:gd name="connsiteX17-645" fmla="*/ 1474159 w 3693484"/>
                <a:gd name="connsiteY17-646" fmla="*/ 123825 h 6791325"/>
                <a:gd name="connsiteX18-647" fmla="*/ 1293184 w 3693484"/>
                <a:gd name="connsiteY18-648" fmla="*/ 123825 h 6791325"/>
                <a:gd name="connsiteX19-649" fmla="*/ 1340809 w 3693484"/>
                <a:gd name="connsiteY19-650" fmla="*/ 1638300 h 6791325"/>
                <a:gd name="connsiteX20-651" fmla="*/ 1274133 w 3693484"/>
                <a:gd name="connsiteY20-652" fmla="*/ 1924050 h 6791325"/>
                <a:gd name="connsiteX21-653" fmla="*/ 902659 w 3693484"/>
                <a:gd name="connsiteY21-654" fmla="*/ 2247900 h 6791325"/>
                <a:gd name="connsiteX22-655" fmla="*/ 207334 w 3693484"/>
                <a:gd name="connsiteY22-656" fmla="*/ 1733550 h 6791325"/>
                <a:gd name="connsiteX23-657" fmla="*/ 173996 w 3693484"/>
                <a:gd name="connsiteY23-658" fmla="*/ 2038350 h 6791325"/>
                <a:gd name="connsiteX24-659" fmla="*/ 731209 w 3693484"/>
                <a:gd name="connsiteY24-660" fmla="*/ 2743200 h 6791325"/>
                <a:gd name="connsiteX25-661" fmla="*/ 1359859 w 3693484"/>
                <a:gd name="connsiteY25-662" fmla="*/ 3476625 h 6791325"/>
                <a:gd name="connsiteX26-663" fmla="*/ 1578934 w 3693484"/>
                <a:gd name="connsiteY26-664" fmla="*/ 4010025 h 6791325"/>
                <a:gd name="connsiteX27-665" fmla="*/ 1969459 w 3693484"/>
                <a:gd name="connsiteY27-666" fmla="*/ 6791325 h 6791325"/>
                <a:gd name="connsiteX0-667" fmla="*/ 1969459 w 3693484"/>
                <a:gd name="connsiteY0-668" fmla="*/ 6791325 h 6791325"/>
                <a:gd name="connsiteX1-669" fmla="*/ 3693484 w 3693484"/>
                <a:gd name="connsiteY1-670" fmla="*/ 6781800 h 6791325"/>
                <a:gd name="connsiteX2-671" fmla="*/ 2636209 w 3693484"/>
                <a:gd name="connsiteY2-672" fmla="*/ 3819525 h 6791325"/>
                <a:gd name="connsiteX3-673" fmla="*/ 2512384 w 3693484"/>
                <a:gd name="connsiteY3-674" fmla="*/ 3267075 h 6791325"/>
                <a:gd name="connsiteX4-675" fmla="*/ 2874334 w 3693484"/>
                <a:gd name="connsiteY4-676" fmla="*/ 2162175 h 6791325"/>
                <a:gd name="connsiteX5-677" fmla="*/ 3512509 w 3693484"/>
                <a:gd name="connsiteY5-678" fmla="*/ 1247775 h 6791325"/>
                <a:gd name="connsiteX6-679" fmla="*/ 3331534 w 3693484"/>
                <a:gd name="connsiteY6-680" fmla="*/ 1133475 h 6791325"/>
                <a:gd name="connsiteX7-681" fmla="*/ 2664784 w 3693484"/>
                <a:gd name="connsiteY7-682" fmla="*/ 1857375 h 6791325"/>
                <a:gd name="connsiteX8-683" fmla="*/ 2493334 w 3693484"/>
                <a:gd name="connsiteY8-684" fmla="*/ 1752600 h 6791325"/>
                <a:gd name="connsiteX9-685" fmla="*/ 2893384 w 3693484"/>
                <a:gd name="connsiteY9-686" fmla="*/ 390525 h 6791325"/>
                <a:gd name="connsiteX10-687" fmla="*/ 2607634 w 3693484"/>
                <a:gd name="connsiteY10-688" fmla="*/ 295275 h 6791325"/>
                <a:gd name="connsiteX11-689" fmla="*/ 2245684 w 3693484"/>
                <a:gd name="connsiteY11-690" fmla="*/ 1609725 h 6791325"/>
                <a:gd name="connsiteX12-691" fmla="*/ 2093284 w 3693484"/>
                <a:gd name="connsiteY12-692" fmla="*/ 1495425 h 6791325"/>
                <a:gd name="connsiteX13-693" fmla="*/ 2112334 w 3693484"/>
                <a:gd name="connsiteY13-694" fmla="*/ 0 h 6791325"/>
                <a:gd name="connsiteX14-695" fmla="*/ 1912309 w 3693484"/>
                <a:gd name="connsiteY14-696" fmla="*/ 66675 h 6791325"/>
                <a:gd name="connsiteX15-697" fmla="*/ 1845634 w 3693484"/>
                <a:gd name="connsiteY15-698" fmla="*/ 1514475 h 6791325"/>
                <a:gd name="connsiteX16-699" fmla="*/ 1645609 w 3693484"/>
                <a:gd name="connsiteY16-700" fmla="*/ 1504950 h 6791325"/>
                <a:gd name="connsiteX17-701" fmla="*/ 1474159 w 3693484"/>
                <a:gd name="connsiteY17-702" fmla="*/ 123825 h 6791325"/>
                <a:gd name="connsiteX18-703" fmla="*/ 1293184 w 3693484"/>
                <a:gd name="connsiteY18-704" fmla="*/ 123825 h 6791325"/>
                <a:gd name="connsiteX19-705" fmla="*/ 1340809 w 3693484"/>
                <a:gd name="connsiteY19-706" fmla="*/ 1638300 h 6791325"/>
                <a:gd name="connsiteX20-707" fmla="*/ 1274133 w 3693484"/>
                <a:gd name="connsiteY20-708" fmla="*/ 1924050 h 6791325"/>
                <a:gd name="connsiteX21-709" fmla="*/ 902659 w 3693484"/>
                <a:gd name="connsiteY21-710" fmla="*/ 2247900 h 6791325"/>
                <a:gd name="connsiteX22-711" fmla="*/ 207334 w 3693484"/>
                <a:gd name="connsiteY22-712" fmla="*/ 1733550 h 6791325"/>
                <a:gd name="connsiteX23-713" fmla="*/ 173996 w 3693484"/>
                <a:gd name="connsiteY23-714" fmla="*/ 2038350 h 6791325"/>
                <a:gd name="connsiteX24-715" fmla="*/ 731209 w 3693484"/>
                <a:gd name="connsiteY24-716" fmla="*/ 2743200 h 6791325"/>
                <a:gd name="connsiteX25-717" fmla="*/ 1359859 w 3693484"/>
                <a:gd name="connsiteY25-718" fmla="*/ 3476625 h 6791325"/>
                <a:gd name="connsiteX26-719" fmla="*/ 1578934 w 3693484"/>
                <a:gd name="connsiteY26-720" fmla="*/ 4010025 h 6791325"/>
                <a:gd name="connsiteX27-721" fmla="*/ 1969459 w 3693484"/>
                <a:gd name="connsiteY27-722" fmla="*/ 6791325 h 6791325"/>
                <a:gd name="connsiteX0-723" fmla="*/ 1969459 w 3693484"/>
                <a:gd name="connsiteY0-724" fmla="*/ 6791325 h 6791325"/>
                <a:gd name="connsiteX1-725" fmla="*/ 3693484 w 3693484"/>
                <a:gd name="connsiteY1-726" fmla="*/ 6781800 h 6791325"/>
                <a:gd name="connsiteX2-727" fmla="*/ 2636209 w 3693484"/>
                <a:gd name="connsiteY2-728" fmla="*/ 3819525 h 6791325"/>
                <a:gd name="connsiteX3-729" fmla="*/ 2512384 w 3693484"/>
                <a:gd name="connsiteY3-730" fmla="*/ 3267075 h 6791325"/>
                <a:gd name="connsiteX4-731" fmla="*/ 2874334 w 3693484"/>
                <a:gd name="connsiteY4-732" fmla="*/ 2162175 h 6791325"/>
                <a:gd name="connsiteX5-733" fmla="*/ 3512509 w 3693484"/>
                <a:gd name="connsiteY5-734" fmla="*/ 1247775 h 6791325"/>
                <a:gd name="connsiteX6-735" fmla="*/ 3331534 w 3693484"/>
                <a:gd name="connsiteY6-736" fmla="*/ 1133475 h 6791325"/>
                <a:gd name="connsiteX7-737" fmla="*/ 2664784 w 3693484"/>
                <a:gd name="connsiteY7-738" fmla="*/ 1857375 h 6791325"/>
                <a:gd name="connsiteX8-739" fmla="*/ 2493334 w 3693484"/>
                <a:gd name="connsiteY8-740" fmla="*/ 1752600 h 6791325"/>
                <a:gd name="connsiteX9-741" fmla="*/ 2893384 w 3693484"/>
                <a:gd name="connsiteY9-742" fmla="*/ 390525 h 6791325"/>
                <a:gd name="connsiteX10-743" fmla="*/ 2607634 w 3693484"/>
                <a:gd name="connsiteY10-744" fmla="*/ 295275 h 6791325"/>
                <a:gd name="connsiteX11-745" fmla="*/ 2245684 w 3693484"/>
                <a:gd name="connsiteY11-746" fmla="*/ 1609725 h 6791325"/>
                <a:gd name="connsiteX12-747" fmla="*/ 2093284 w 3693484"/>
                <a:gd name="connsiteY12-748" fmla="*/ 1495425 h 6791325"/>
                <a:gd name="connsiteX13-749" fmla="*/ 2112334 w 3693484"/>
                <a:gd name="connsiteY13-750" fmla="*/ 0 h 6791325"/>
                <a:gd name="connsiteX14-751" fmla="*/ 1912309 w 3693484"/>
                <a:gd name="connsiteY14-752" fmla="*/ 66675 h 6791325"/>
                <a:gd name="connsiteX15-753" fmla="*/ 1845634 w 3693484"/>
                <a:gd name="connsiteY15-754" fmla="*/ 1514475 h 6791325"/>
                <a:gd name="connsiteX16-755" fmla="*/ 1645609 w 3693484"/>
                <a:gd name="connsiteY16-756" fmla="*/ 1504950 h 6791325"/>
                <a:gd name="connsiteX17-757" fmla="*/ 1474159 w 3693484"/>
                <a:gd name="connsiteY17-758" fmla="*/ 123825 h 6791325"/>
                <a:gd name="connsiteX18-759" fmla="*/ 1293184 w 3693484"/>
                <a:gd name="connsiteY18-760" fmla="*/ 123825 h 6791325"/>
                <a:gd name="connsiteX19-761" fmla="*/ 1340809 w 3693484"/>
                <a:gd name="connsiteY19-762" fmla="*/ 1638300 h 6791325"/>
                <a:gd name="connsiteX20-763" fmla="*/ 1259846 w 3693484"/>
                <a:gd name="connsiteY20-764" fmla="*/ 1971675 h 6791325"/>
                <a:gd name="connsiteX21-765" fmla="*/ 902659 w 3693484"/>
                <a:gd name="connsiteY21-766" fmla="*/ 2247900 h 6791325"/>
                <a:gd name="connsiteX22-767" fmla="*/ 207334 w 3693484"/>
                <a:gd name="connsiteY22-768" fmla="*/ 1733550 h 6791325"/>
                <a:gd name="connsiteX23-769" fmla="*/ 173996 w 3693484"/>
                <a:gd name="connsiteY23-770" fmla="*/ 2038350 h 6791325"/>
                <a:gd name="connsiteX24-771" fmla="*/ 731209 w 3693484"/>
                <a:gd name="connsiteY24-772" fmla="*/ 2743200 h 6791325"/>
                <a:gd name="connsiteX25-773" fmla="*/ 1359859 w 3693484"/>
                <a:gd name="connsiteY25-774" fmla="*/ 3476625 h 6791325"/>
                <a:gd name="connsiteX26-775" fmla="*/ 1578934 w 3693484"/>
                <a:gd name="connsiteY26-776" fmla="*/ 4010025 h 6791325"/>
                <a:gd name="connsiteX27-777" fmla="*/ 1969459 w 3693484"/>
                <a:gd name="connsiteY27-778" fmla="*/ 6791325 h 6791325"/>
                <a:gd name="connsiteX0-779" fmla="*/ 1969459 w 3693484"/>
                <a:gd name="connsiteY0-780" fmla="*/ 6791325 h 6791325"/>
                <a:gd name="connsiteX1-781" fmla="*/ 3693484 w 3693484"/>
                <a:gd name="connsiteY1-782" fmla="*/ 6781800 h 6791325"/>
                <a:gd name="connsiteX2-783" fmla="*/ 2636209 w 3693484"/>
                <a:gd name="connsiteY2-784" fmla="*/ 3819525 h 6791325"/>
                <a:gd name="connsiteX3-785" fmla="*/ 2512384 w 3693484"/>
                <a:gd name="connsiteY3-786" fmla="*/ 3267075 h 6791325"/>
                <a:gd name="connsiteX4-787" fmla="*/ 2874334 w 3693484"/>
                <a:gd name="connsiteY4-788" fmla="*/ 2162175 h 6791325"/>
                <a:gd name="connsiteX5-789" fmla="*/ 3512509 w 3693484"/>
                <a:gd name="connsiteY5-790" fmla="*/ 1247775 h 6791325"/>
                <a:gd name="connsiteX6-791" fmla="*/ 3331534 w 3693484"/>
                <a:gd name="connsiteY6-792" fmla="*/ 1133475 h 6791325"/>
                <a:gd name="connsiteX7-793" fmla="*/ 2664784 w 3693484"/>
                <a:gd name="connsiteY7-794" fmla="*/ 1857375 h 6791325"/>
                <a:gd name="connsiteX8-795" fmla="*/ 2493334 w 3693484"/>
                <a:gd name="connsiteY8-796" fmla="*/ 1752600 h 6791325"/>
                <a:gd name="connsiteX9-797" fmla="*/ 2893384 w 3693484"/>
                <a:gd name="connsiteY9-798" fmla="*/ 390525 h 6791325"/>
                <a:gd name="connsiteX10-799" fmla="*/ 2607634 w 3693484"/>
                <a:gd name="connsiteY10-800" fmla="*/ 295275 h 6791325"/>
                <a:gd name="connsiteX11-801" fmla="*/ 2245684 w 3693484"/>
                <a:gd name="connsiteY11-802" fmla="*/ 1609725 h 6791325"/>
                <a:gd name="connsiteX12-803" fmla="*/ 2093284 w 3693484"/>
                <a:gd name="connsiteY12-804" fmla="*/ 1495425 h 6791325"/>
                <a:gd name="connsiteX13-805" fmla="*/ 2112334 w 3693484"/>
                <a:gd name="connsiteY13-806" fmla="*/ 0 h 6791325"/>
                <a:gd name="connsiteX14-807" fmla="*/ 1912309 w 3693484"/>
                <a:gd name="connsiteY14-808" fmla="*/ 66675 h 6791325"/>
                <a:gd name="connsiteX15-809" fmla="*/ 1845634 w 3693484"/>
                <a:gd name="connsiteY15-810" fmla="*/ 1514475 h 6791325"/>
                <a:gd name="connsiteX16-811" fmla="*/ 1645609 w 3693484"/>
                <a:gd name="connsiteY16-812" fmla="*/ 1504950 h 6791325"/>
                <a:gd name="connsiteX17-813" fmla="*/ 1474159 w 3693484"/>
                <a:gd name="connsiteY17-814" fmla="*/ 123825 h 6791325"/>
                <a:gd name="connsiteX18-815" fmla="*/ 1293184 w 3693484"/>
                <a:gd name="connsiteY18-816" fmla="*/ 123825 h 6791325"/>
                <a:gd name="connsiteX19-817" fmla="*/ 1340809 w 3693484"/>
                <a:gd name="connsiteY19-818" fmla="*/ 1638300 h 6791325"/>
                <a:gd name="connsiteX20-819" fmla="*/ 1259846 w 3693484"/>
                <a:gd name="connsiteY20-820" fmla="*/ 1971675 h 6791325"/>
                <a:gd name="connsiteX21-821" fmla="*/ 902659 w 3693484"/>
                <a:gd name="connsiteY21-822" fmla="*/ 2247900 h 6791325"/>
                <a:gd name="connsiteX22-823" fmla="*/ 207334 w 3693484"/>
                <a:gd name="connsiteY22-824" fmla="*/ 1733550 h 6791325"/>
                <a:gd name="connsiteX23-825" fmla="*/ 173996 w 3693484"/>
                <a:gd name="connsiteY23-826" fmla="*/ 2038350 h 6791325"/>
                <a:gd name="connsiteX24-827" fmla="*/ 731209 w 3693484"/>
                <a:gd name="connsiteY24-828" fmla="*/ 2743200 h 6791325"/>
                <a:gd name="connsiteX25-829" fmla="*/ 1359859 w 3693484"/>
                <a:gd name="connsiteY25-830" fmla="*/ 3476625 h 6791325"/>
                <a:gd name="connsiteX26-831" fmla="*/ 1578934 w 3693484"/>
                <a:gd name="connsiteY26-832" fmla="*/ 4010025 h 6791325"/>
                <a:gd name="connsiteX27-833" fmla="*/ 1969459 w 3693484"/>
                <a:gd name="connsiteY27-834" fmla="*/ 6791325 h 6791325"/>
                <a:gd name="connsiteX0-835" fmla="*/ 1969459 w 3693484"/>
                <a:gd name="connsiteY0-836" fmla="*/ 6791325 h 6791325"/>
                <a:gd name="connsiteX1-837" fmla="*/ 3693484 w 3693484"/>
                <a:gd name="connsiteY1-838" fmla="*/ 6781800 h 6791325"/>
                <a:gd name="connsiteX2-839" fmla="*/ 2636209 w 3693484"/>
                <a:gd name="connsiteY2-840" fmla="*/ 3819525 h 6791325"/>
                <a:gd name="connsiteX3-841" fmla="*/ 2512384 w 3693484"/>
                <a:gd name="connsiteY3-842" fmla="*/ 3267075 h 6791325"/>
                <a:gd name="connsiteX4-843" fmla="*/ 2874334 w 3693484"/>
                <a:gd name="connsiteY4-844" fmla="*/ 2162175 h 6791325"/>
                <a:gd name="connsiteX5-845" fmla="*/ 3512509 w 3693484"/>
                <a:gd name="connsiteY5-846" fmla="*/ 1247775 h 6791325"/>
                <a:gd name="connsiteX6-847" fmla="*/ 3331534 w 3693484"/>
                <a:gd name="connsiteY6-848" fmla="*/ 1133475 h 6791325"/>
                <a:gd name="connsiteX7-849" fmla="*/ 2664784 w 3693484"/>
                <a:gd name="connsiteY7-850" fmla="*/ 1857375 h 6791325"/>
                <a:gd name="connsiteX8-851" fmla="*/ 2493334 w 3693484"/>
                <a:gd name="connsiteY8-852" fmla="*/ 1752600 h 6791325"/>
                <a:gd name="connsiteX9-853" fmla="*/ 2893384 w 3693484"/>
                <a:gd name="connsiteY9-854" fmla="*/ 390525 h 6791325"/>
                <a:gd name="connsiteX10-855" fmla="*/ 2607634 w 3693484"/>
                <a:gd name="connsiteY10-856" fmla="*/ 295275 h 6791325"/>
                <a:gd name="connsiteX11-857" fmla="*/ 2245684 w 3693484"/>
                <a:gd name="connsiteY11-858" fmla="*/ 1609725 h 6791325"/>
                <a:gd name="connsiteX12-859" fmla="*/ 2093284 w 3693484"/>
                <a:gd name="connsiteY12-860" fmla="*/ 1495425 h 6791325"/>
                <a:gd name="connsiteX13-861" fmla="*/ 2112334 w 3693484"/>
                <a:gd name="connsiteY13-862" fmla="*/ 0 h 6791325"/>
                <a:gd name="connsiteX14-863" fmla="*/ 1912309 w 3693484"/>
                <a:gd name="connsiteY14-864" fmla="*/ 66675 h 6791325"/>
                <a:gd name="connsiteX15-865" fmla="*/ 1845634 w 3693484"/>
                <a:gd name="connsiteY15-866" fmla="*/ 1514475 h 6791325"/>
                <a:gd name="connsiteX16-867" fmla="*/ 1645609 w 3693484"/>
                <a:gd name="connsiteY16-868" fmla="*/ 1504950 h 6791325"/>
                <a:gd name="connsiteX17-869" fmla="*/ 1474159 w 3693484"/>
                <a:gd name="connsiteY17-870" fmla="*/ 123825 h 6791325"/>
                <a:gd name="connsiteX18-871" fmla="*/ 1293184 w 3693484"/>
                <a:gd name="connsiteY18-872" fmla="*/ 123825 h 6791325"/>
                <a:gd name="connsiteX19-873" fmla="*/ 1340809 w 3693484"/>
                <a:gd name="connsiteY19-874" fmla="*/ 1638300 h 6791325"/>
                <a:gd name="connsiteX20-875" fmla="*/ 1259846 w 3693484"/>
                <a:gd name="connsiteY20-876" fmla="*/ 1971675 h 6791325"/>
                <a:gd name="connsiteX21-877" fmla="*/ 902659 w 3693484"/>
                <a:gd name="connsiteY21-878" fmla="*/ 2247900 h 6791325"/>
                <a:gd name="connsiteX22-879" fmla="*/ 207334 w 3693484"/>
                <a:gd name="connsiteY22-880" fmla="*/ 1733550 h 6791325"/>
                <a:gd name="connsiteX23-881" fmla="*/ 173996 w 3693484"/>
                <a:gd name="connsiteY23-882" fmla="*/ 2038350 h 6791325"/>
                <a:gd name="connsiteX24-883" fmla="*/ 731209 w 3693484"/>
                <a:gd name="connsiteY24-884" fmla="*/ 2743200 h 6791325"/>
                <a:gd name="connsiteX25-885" fmla="*/ 1359859 w 3693484"/>
                <a:gd name="connsiteY25-886" fmla="*/ 3476625 h 6791325"/>
                <a:gd name="connsiteX26-887" fmla="*/ 1578934 w 3693484"/>
                <a:gd name="connsiteY26-888" fmla="*/ 4010025 h 6791325"/>
                <a:gd name="connsiteX27-889" fmla="*/ 1969459 w 3693484"/>
                <a:gd name="connsiteY27-890" fmla="*/ 6791325 h 6791325"/>
                <a:gd name="connsiteX0-891" fmla="*/ 1969459 w 3693484"/>
                <a:gd name="connsiteY0-892" fmla="*/ 6791325 h 6791325"/>
                <a:gd name="connsiteX1-893" fmla="*/ 3693484 w 3693484"/>
                <a:gd name="connsiteY1-894" fmla="*/ 6781800 h 6791325"/>
                <a:gd name="connsiteX2-895" fmla="*/ 2636209 w 3693484"/>
                <a:gd name="connsiteY2-896" fmla="*/ 3819525 h 6791325"/>
                <a:gd name="connsiteX3-897" fmla="*/ 2512384 w 3693484"/>
                <a:gd name="connsiteY3-898" fmla="*/ 3267075 h 6791325"/>
                <a:gd name="connsiteX4-899" fmla="*/ 2874334 w 3693484"/>
                <a:gd name="connsiteY4-900" fmla="*/ 2162175 h 6791325"/>
                <a:gd name="connsiteX5-901" fmla="*/ 3512509 w 3693484"/>
                <a:gd name="connsiteY5-902" fmla="*/ 1247775 h 6791325"/>
                <a:gd name="connsiteX6-903" fmla="*/ 3331534 w 3693484"/>
                <a:gd name="connsiteY6-904" fmla="*/ 1133475 h 6791325"/>
                <a:gd name="connsiteX7-905" fmla="*/ 2664784 w 3693484"/>
                <a:gd name="connsiteY7-906" fmla="*/ 1857375 h 6791325"/>
                <a:gd name="connsiteX8-907" fmla="*/ 2493334 w 3693484"/>
                <a:gd name="connsiteY8-908" fmla="*/ 1752600 h 6791325"/>
                <a:gd name="connsiteX9-909" fmla="*/ 2893384 w 3693484"/>
                <a:gd name="connsiteY9-910" fmla="*/ 390525 h 6791325"/>
                <a:gd name="connsiteX10-911" fmla="*/ 2607634 w 3693484"/>
                <a:gd name="connsiteY10-912" fmla="*/ 295275 h 6791325"/>
                <a:gd name="connsiteX11-913" fmla="*/ 2245684 w 3693484"/>
                <a:gd name="connsiteY11-914" fmla="*/ 1609725 h 6791325"/>
                <a:gd name="connsiteX12-915" fmla="*/ 2093284 w 3693484"/>
                <a:gd name="connsiteY12-916" fmla="*/ 1495425 h 6791325"/>
                <a:gd name="connsiteX13-917" fmla="*/ 2112334 w 3693484"/>
                <a:gd name="connsiteY13-918" fmla="*/ 0 h 6791325"/>
                <a:gd name="connsiteX14-919" fmla="*/ 1912309 w 3693484"/>
                <a:gd name="connsiteY14-920" fmla="*/ 66675 h 6791325"/>
                <a:gd name="connsiteX15-921" fmla="*/ 1845634 w 3693484"/>
                <a:gd name="connsiteY15-922" fmla="*/ 1514475 h 6791325"/>
                <a:gd name="connsiteX16-923" fmla="*/ 1645609 w 3693484"/>
                <a:gd name="connsiteY16-924" fmla="*/ 1504950 h 6791325"/>
                <a:gd name="connsiteX17-925" fmla="*/ 1474159 w 3693484"/>
                <a:gd name="connsiteY17-926" fmla="*/ 123825 h 6791325"/>
                <a:gd name="connsiteX18-927" fmla="*/ 1293184 w 3693484"/>
                <a:gd name="connsiteY18-928" fmla="*/ 123825 h 6791325"/>
                <a:gd name="connsiteX19-929" fmla="*/ 1340809 w 3693484"/>
                <a:gd name="connsiteY19-930" fmla="*/ 1638300 h 6791325"/>
                <a:gd name="connsiteX20-931" fmla="*/ 1259846 w 3693484"/>
                <a:gd name="connsiteY20-932" fmla="*/ 1971675 h 6791325"/>
                <a:gd name="connsiteX21-933" fmla="*/ 902659 w 3693484"/>
                <a:gd name="connsiteY21-934" fmla="*/ 2247900 h 6791325"/>
                <a:gd name="connsiteX22-935" fmla="*/ 207334 w 3693484"/>
                <a:gd name="connsiteY22-936" fmla="*/ 1733550 h 6791325"/>
                <a:gd name="connsiteX23-937" fmla="*/ 173996 w 3693484"/>
                <a:gd name="connsiteY23-938" fmla="*/ 2038350 h 6791325"/>
                <a:gd name="connsiteX24-939" fmla="*/ 731209 w 3693484"/>
                <a:gd name="connsiteY24-940" fmla="*/ 2743200 h 6791325"/>
                <a:gd name="connsiteX25-941" fmla="*/ 1359859 w 3693484"/>
                <a:gd name="connsiteY25-942" fmla="*/ 3476625 h 6791325"/>
                <a:gd name="connsiteX26-943" fmla="*/ 1578934 w 3693484"/>
                <a:gd name="connsiteY26-944" fmla="*/ 4010025 h 6791325"/>
                <a:gd name="connsiteX27-945" fmla="*/ 1969459 w 3693484"/>
                <a:gd name="connsiteY27-946" fmla="*/ 6791325 h 6791325"/>
                <a:gd name="connsiteX0-947" fmla="*/ 1969459 w 3693484"/>
                <a:gd name="connsiteY0-948" fmla="*/ 6791325 h 6791325"/>
                <a:gd name="connsiteX1-949" fmla="*/ 3693484 w 3693484"/>
                <a:gd name="connsiteY1-950" fmla="*/ 6781800 h 6791325"/>
                <a:gd name="connsiteX2-951" fmla="*/ 2636209 w 3693484"/>
                <a:gd name="connsiteY2-952" fmla="*/ 3819525 h 6791325"/>
                <a:gd name="connsiteX3-953" fmla="*/ 2512384 w 3693484"/>
                <a:gd name="connsiteY3-954" fmla="*/ 3267075 h 6791325"/>
                <a:gd name="connsiteX4-955" fmla="*/ 2874334 w 3693484"/>
                <a:gd name="connsiteY4-956" fmla="*/ 2162175 h 6791325"/>
                <a:gd name="connsiteX5-957" fmla="*/ 3512509 w 3693484"/>
                <a:gd name="connsiteY5-958" fmla="*/ 1247775 h 6791325"/>
                <a:gd name="connsiteX6-959" fmla="*/ 3331534 w 3693484"/>
                <a:gd name="connsiteY6-960" fmla="*/ 1133475 h 6791325"/>
                <a:gd name="connsiteX7-961" fmla="*/ 2664784 w 3693484"/>
                <a:gd name="connsiteY7-962" fmla="*/ 1857375 h 6791325"/>
                <a:gd name="connsiteX8-963" fmla="*/ 2493334 w 3693484"/>
                <a:gd name="connsiteY8-964" fmla="*/ 1752600 h 6791325"/>
                <a:gd name="connsiteX9-965" fmla="*/ 2893384 w 3693484"/>
                <a:gd name="connsiteY9-966" fmla="*/ 390525 h 6791325"/>
                <a:gd name="connsiteX10-967" fmla="*/ 2607634 w 3693484"/>
                <a:gd name="connsiteY10-968" fmla="*/ 295275 h 6791325"/>
                <a:gd name="connsiteX11-969" fmla="*/ 2245684 w 3693484"/>
                <a:gd name="connsiteY11-970" fmla="*/ 1609725 h 6791325"/>
                <a:gd name="connsiteX12-971" fmla="*/ 2093284 w 3693484"/>
                <a:gd name="connsiteY12-972" fmla="*/ 1495425 h 6791325"/>
                <a:gd name="connsiteX13-973" fmla="*/ 2112334 w 3693484"/>
                <a:gd name="connsiteY13-974" fmla="*/ 0 h 6791325"/>
                <a:gd name="connsiteX14-975" fmla="*/ 1912309 w 3693484"/>
                <a:gd name="connsiteY14-976" fmla="*/ 66675 h 6791325"/>
                <a:gd name="connsiteX15-977" fmla="*/ 1845634 w 3693484"/>
                <a:gd name="connsiteY15-978" fmla="*/ 1514475 h 6791325"/>
                <a:gd name="connsiteX16-979" fmla="*/ 1645609 w 3693484"/>
                <a:gd name="connsiteY16-980" fmla="*/ 1504950 h 6791325"/>
                <a:gd name="connsiteX17-981" fmla="*/ 1474159 w 3693484"/>
                <a:gd name="connsiteY17-982" fmla="*/ 123825 h 6791325"/>
                <a:gd name="connsiteX18-983" fmla="*/ 1293184 w 3693484"/>
                <a:gd name="connsiteY18-984" fmla="*/ 123825 h 6791325"/>
                <a:gd name="connsiteX19-985" fmla="*/ 1340809 w 3693484"/>
                <a:gd name="connsiteY19-986" fmla="*/ 1638300 h 6791325"/>
                <a:gd name="connsiteX20-987" fmla="*/ 1259846 w 3693484"/>
                <a:gd name="connsiteY20-988" fmla="*/ 1971675 h 6791325"/>
                <a:gd name="connsiteX21-989" fmla="*/ 902659 w 3693484"/>
                <a:gd name="connsiteY21-990" fmla="*/ 2247900 h 6791325"/>
                <a:gd name="connsiteX22-991" fmla="*/ 207334 w 3693484"/>
                <a:gd name="connsiteY22-992" fmla="*/ 1733550 h 6791325"/>
                <a:gd name="connsiteX23-993" fmla="*/ 173996 w 3693484"/>
                <a:gd name="connsiteY23-994" fmla="*/ 2038350 h 6791325"/>
                <a:gd name="connsiteX24-995" fmla="*/ 731209 w 3693484"/>
                <a:gd name="connsiteY24-996" fmla="*/ 2743200 h 6791325"/>
                <a:gd name="connsiteX25-997" fmla="*/ 1359859 w 3693484"/>
                <a:gd name="connsiteY25-998" fmla="*/ 3476625 h 6791325"/>
                <a:gd name="connsiteX26-999" fmla="*/ 1578934 w 3693484"/>
                <a:gd name="connsiteY26-1000" fmla="*/ 4010025 h 6791325"/>
                <a:gd name="connsiteX27-1001" fmla="*/ 1969459 w 3693484"/>
                <a:gd name="connsiteY27-1002" fmla="*/ 6791325 h 6791325"/>
                <a:gd name="connsiteX0-1003" fmla="*/ 1969459 w 3693484"/>
                <a:gd name="connsiteY0-1004" fmla="*/ 6791325 h 6791325"/>
                <a:gd name="connsiteX1-1005" fmla="*/ 3693484 w 3693484"/>
                <a:gd name="connsiteY1-1006" fmla="*/ 6781800 h 6791325"/>
                <a:gd name="connsiteX2-1007" fmla="*/ 2636209 w 3693484"/>
                <a:gd name="connsiteY2-1008" fmla="*/ 3819525 h 6791325"/>
                <a:gd name="connsiteX3-1009" fmla="*/ 2512384 w 3693484"/>
                <a:gd name="connsiteY3-1010" fmla="*/ 3267075 h 6791325"/>
                <a:gd name="connsiteX4-1011" fmla="*/ 2874334 w 3693484"/>
                <a:gd name="connsiteY4-1012" fmla="*/ 2162175 h 6791325"/>
                <a:gd name="connsiteX5-1013" fmla="*/ 3512509 w 3693484"/>
                <a:gd name="connsiteY5-1014" fmla="*/ 1247775 h 6791325"/>
                <a:gd name="connsiteX6-1015" fmla="*/ 3331534 w 3693484"/>
                <a:gd name="connsiteY6-1016" fmla="*/ 1133475 h 6791325"/>
                <a:gd name="connsiteX7-1017" fmla="*/ 2664784 w 3693484"/>
                <a:gd name="connsiteY7-1018" fmla="*/ 1857375 h 6791325"/>
                <a:gd name="connsiteX8-1019" fmla="*/ 2493334 w 3693484"/>
                <a:gd name="connsiteY8-1020" fmla="*/ 1752600 h 6791325"/>
                <a:gd name="connsiteX9-1021" fmla="*/ 2893384 w 3693484"/>
                <a:gd name="connsiteY9-1022" fmla="*/ 390525 h 6791325"/>
                <a:gd name="connsiteX10-1023" fmla="*/ 2607634 w 3693484"/>
                <a:gd name="connsiteY10-1024" fmla="*/ 295275 h 6791325"/>
                <a:gd name="connsiteX11-1025" fmla="*/ 2245684 w 3693484"/>
                <a:gd name="connsiteY11-1026" fmla="*/ 1609725 h 6791325"/>
                <a:gd name="connsiteX12-1027" fmla="*/ 2093284 w 3693484"/>
                <a:gd name="connsiteY12-1028" fmla="*/ 1495425 h 6791325"/>
                <a:gd name="connsiteX13-1029" fmla="*/ 2112334 w 3693484"/>
                <a:gd name="connsiteY13-1030" fmla="*/ 0 h 6791325"/>
                <a:gd name="connsiteX14-1031" fmla="*/ 1912309 w 3693484"/>
                <a:gd name="connsiteY14-1032" fmla="*/ 66675 h 6791325"/>
                <a:gd name="connsiteX15-1033" fmla="*/ 1845634 w 3693484"/>
                <a:gd name="connsiteY15-1034" fmla="*/ 1514475 h 6791325"/>
                <a:gd name="connsiteX16-1035" fmla="*/ 1645609 w 3693484"/>
                <a:gd name="connsiteY16-1036" fmla="*/ 1504950 h 6791325"/>
                <a:gd name="connsiteX17-1037" fmla="*/ 1474159 w 3693484"/>
                <a:gd name="connsiteY17-1038" fmla="*/ 123825 h 6791325"/>
                <a:gd name="connsiteX18-1039" fmla="*/ 1293184 w 3693484"/>
                <a:gd name="connsiteY18-1040" fmla="*/ 123825 h 6791325"/>
                <a:gd name="connsiteX19-1041" fmla="*/ 1312234 w 3693484"/>
                <a:gd name="connsiteY19-1042" fmla="*/ 1581150 h 6791325"/>
                <a:gd name="connsiteX20-1043" fmla="*/ 1259846 w 3693484"/>
                <a:gd name="connsiteY20-1044" fmla="*/ 1971675 h 6791325"/>
                <a:gd name="connsiteX21-1045" fmla="*/ 902659 w 3693484"/>
                <a:gd name="connsiteY21-1046" fmla="*/ 2247900 h 6791325"/>
                <a:gd name="connsiteX22-1047" fmla="*/ 207334 w 3693484"/>
                <a:gd name="connsiteY22-1048" fmla="*/ 1733550 h 6791325"/>
                <a:gd name="connsiteX23-1049" fmla="*/ 173996 w 3693484"/>
                <a:gd name="connsiteY23-1050" fmla="*/ 2038350 h 6791325"/>
                <a:gd name="connsiteX24-1051" fmla="*/ 731209 w 3693484"/>
                <a:gd name="connsiteY24-1052" fmla="*/ 2743200 h 6791325"/>
                <a:gd name="connsiteX25-1053" fmla="*/ 1359859 w 3693484"/>
                <a:gd name="connsiteY25-1054" fmla="*/ 3476625 h 6791325"/>
                <a:gd name="connsiteX26-1055" fmla="*/ 1578934 w 3693484"/>
                <a:gd name="connsiteY26-1056" fmla="*/ 4010025 h 6791325"/>
                <a:gd name="connsiteX27-1057" fmla="*/ 1969459 w 3693484"/>
                <a:gd name="connsiteY27-1058" fmla="*/ 6791325 h 6791325"/>
                <a:gd name="connsiteX0-1059" fmla="*/ 1969459 w 3693484"/>
                <a:gd name="connsiteY0-1060" fmla="*/ 6791325 h 6791325"/>
                <a:gd name="connsiteX1-1061" fmla="*/ 3693484 w 3693484"/>
                <a:gd name="connsiteY1-1062" fmla="*/ 6781800 h 6791325"/>
                <a:gd name="connsiteX2-1063" fmla="*/ 2636209 w 3693484"/>
                <a:gd name="connsiteY2-1064" fmla="*/ 3819525 h 6791325"/>
                <a:gd name="connsiteX3-1065" fmla="*/ 2512384 w 3693484"/>
                <a:gd name="connsiteY3-1066" fmla="*/ 3267075 h 6791325"/>
                <a:gd name="connsiteX4-1067" fmla="*/ 2874334 w 3693484"/>
                <a:gd name="connsiteY4-1068" fmla="*/ 2162175 h 6791325"/>
                <a:gd name="connsiteX5-1069" fmla="*/ 3512509 w 3693484"/>
                <a:gd name="connsiteY5-1070" fmla="*/ 1247775 h 6791325"/>
                <a:gd name="connsiteX6-1071" fmla="*/ 3331534 w 3693484"/>
                <a:gd name="connsiteY6-1072" fmla="*/ 1133475 h 6791325"/>
                <a:gd name="connsiteX7-1073" fmla="*/ 2664784 w 3693484"/>
                <a:gd name="connsiteY7-1074" fmla="*/ 1857375 h 6791325"/>
                <a:gd name="connsiteX8-1075" fmla="*/ 2493334 w 3693484"/>
                <a:gd name="connsiteY8-1076" fmla="*/ 1752600 h 6791325"/>
                <a:gd name="connsiteX9-1077" fmla="*/ 2893384 w 3693484"/>
                <a:gd name="connsiteY9-1078" fmla="*/ 390525 h 6791325"/>
                <a:gd name="connsiteX10-1079" fmla="*/ 2607634 w 3693484"/>
                <a:gd name="connsiteY10-1080" fmla="*/ 295275 h 6791325"/>
                <a:gd name="connsiteX11-1081" fmla="*/ 2245684 w 3693484"/>
                <a:gd name="connsiteY11-1082" fmla="*/ 1609725 h 6791325"/>
                <a:gd name="connsiteX12-1083" fmla="*/ 2093284 w 3693484"/>
                <a:gd name="connsiteY12-1084" fmla="*/ 1495425 h 6791325"/>
                <a:gd name="connsiteX13-1085" fmla="*/ 2112334 w 3693484"/>
                <a:gd name="connsiteY13-1086" fmla="*/ 0 h 6791325"/>
                <a:gd name="connsiteX14-1087" fmla="*/ 1912309 w 3693484"/>
                <a:gd name="connsiteY14-1088" fmla="*/ 66675 h 6791325"/>
                <a:gd name="connsiteX15-1089" fmla="*/ 1845634 w 3693484"/>
                <a:gd name="connsiteY15-1090" fmla="*/ 1514475 h 6791325"/>
                <a:gd name="connsiteX16-1091" fmla="*/ 1645609 w 3693484"/>
                <a:gd name="connsiteY16-1092" fmla="*/ 1504950 h 6791325"/>
                <a:gd name="connsiteX17-1093" fmla="*/ 1474159 w 3693484"/>
                <a:gd name="connsiteY17-1094" fmla="*/ 123825 h 6791325"/>
                <a:gd name="connsiteX18-1095" fmla="*/ 1293184 w 3693484"/>
                <a:gd name="connsiteY18-1096" fmla="*/ 123825 h 6791325"/>
                <a:gd name="connsiteX19-1097" fmla="*/ 1312234 w 3693484"/>
                <a:gd name="connsiteY19-1098" fmla="*/ 1581150 h 6791325"/>
                <a:gd name="connsiteX20-1099" fmla="*/ 1259846 w 3693484"/>
                <a:gd name="connsiteY20-1100" fmla="*/ 1971675 h 6791325"/>
                <a:gd name="connsiteX21-1101" fmla="*/ 902659 w 3693484"/>
                <a:gd name="connsiteY21-1102" fmla="*/ 2247900 h 6791325"/>
                <a:gd name="connsiteX22-1103" fmla="*/ 207334 w 3693484"/>
                <a:gd name="connsiteY22-1104" fmla="*/ 1733550 h 6791325"/>
                <a:gd name="connsiteX23-1105" fmla="*/ 173996 w 3693484"/>
                <a:gd name="connsiteY23-1106" fmla="*/ 2038350 h 6791325"/>
                <a:gd name="connsiteX24-1107" fmla="*/ 731209 w 3693484"/>
                <a:gd name="connsiteY24-1108" fmla="*/ 2743200 h 6791325"/>
                <a:gd name="connsiteX25-1109" fmla="*/ 1359859 w 3693484"/>
                <a:gd name="connsiteY25-1110" fmla="*/ 3476625 h 6791325"/>
                <a:gd name="connsiteX26-1111" fmla="*/ 1578934 w 3693484"/>
                <a:gd name="connsiteY26-1112" fmla="*/ 4010025 h 6791325"/>
                <a:gd name="connsiteX27-1113" fmla="*/ 1969459 w 3693484"/>
                <a:gd name="connsiteY27-1114" fmla="*/ 6791325 h 6791325"/>
                <a:gd name="connsiteX0-1115" fmla="*/ 1969459 w 3693484"/>
                <a:gd name="connsiteY0-1116" fmla="*/ 6791325 h 6791325"/>
                <a:gd name="connsiteX1-1117" fmla="*/ 3693484 w 3693484"/>
                <a:gd name="connsiteY1-1118" fmla="*/ 6781800 h 6791325"/>
                <a:gd name="connsiteX2-1119" fmla="*/ 2636209 w 3693484"/>
                <a:gd name="connsiteY2-1120" fmla="*/ 3819525 h 6791325"/>
                <a:gd name="connsiteX3-1121" fmla="*/ 2512384 w 3693484"/>
                <a:gd name="connsiteY3-1122" fmla="*/ 3267075 h 6791325"/>
                <a:gd name="connsiteX4-1123" fmla="*/ 2874334 w 3693484"/>
                <a:gd name="connsiteY4-1124" fmla="*/ 2162175 h 6791325"/>
                <a:gd name="connsiteX5-1125" fmla="*/ 3512509 w 3693484"/>
                <a:gd name="connsiteY5-1126" fmla="*/ 1247775 h 6791325"/>
                <a:gd name="connsiteX6-1127" fmla="*/ 3331534 w 3693484"/>
                <a:gd name="connsiteY6-1128" fmla="*/ 1133475 h 6791325"/>
                <a:gd name="connsiteX7-1129" fmla="*/ 2664784 w 3693484"/>
                <a:gd name="connsiteY7-1130" fmla="*/ 1857375 h 6791325"/>
                <a:gd name="connsiteX8-1131" fmla="*/ 2493334 w 3693484"/>
                <a:gd name="connsiteY8-1132" fmla="*/ 1752600 h 6791325"/>
                <a:gd name="connsiteX9-1133" fmla="*/ 2893384 w 3693484"/>
                <a:gd name="connsiteY9-1134" fmla="*/ 390525 h 6791325"/>
                <a:gd name="connsiteX10-1135" fmla="*/ 2607634 w 3693484"/>
                <a:gd name="connsiteY10-1136" fmla="*/ 295275 h 6791325"/>
                <a:gd name="connsiteX11-1137" fmla="*/ 2245684 w 3693484"/>
                <a:gd name="connsiteY11-1138" fmla="*/ 1609725 h 6791325"/>
                <a:gd name="connsiteX12-1139" fmla="*/ 2093284 w 3693484"/>
                <a:gd name="connsiteY12-1140" fmla="*/ 1495425 h 6791325"/>
                <a:gd name="connsiteX13-1141" fmla="*/ 2112334 w 3693484"/>
                <a:gd name="connsiteY13-1142" fmla="*/ 0 h 6791325"/>
                <a:gd name="connsiteX14-1143" fmla="*/ 1912309 w 3693484"/>
                <a:gd name="connsiteY14-1144" fmla="*/ 66675 h 6791325"/>
                <a:gd name="connsiteX15-1145" fmla="*/ 1845634 w 3693484"/>
                <a:gd name="connsiteY15-1146" fmla="*/ 1514475 h 6791325"/>
                <a:gd name="connsiteX16-1147" fmla="*/ 1645609 w 3693484"/>
                <a:gd name="connsiteY16-1148" fmla="*/ 1504950 h 6791325"/>
                <a:gd name="connsiteX17-1149" fmla="*/ 1474159 w 3693484"/>
                <a:gd name="connsiteY17-1150" fmla="*/ 123825 h 6791325"/>
                <a:gd name="connsiteX18-1151" fmla="*/ 1293184 w 3693484"/>
                <a:gd name="connsiteY18-1152" fmla="*/ 123825 h 6791325"/>
                <a:gd name="connsiteX19-1153" fmla="*/ 1312234 w 3693484"/>
                <a:gd name="connsiteY19-1154" fmla="*/ 1581150 h 6791325"/>
                <a:gd name="connsiteX20-1155" fmla="*/ 1259846 w 3693484"/>
                <a:gd name="connsiteY20-1156" fmla="*/ 1971675 h 6791325"/>
                <a:gd name="connsiteX21-1157" fmla="*/ 902659 w 3693484"/>
                <a:gd name="connsiteY21-1158" fmla="*/ 2247900 h 6791325"/>
                <a:gd name="connsiteX22-1159" fmla="*/ 207334 w 3693484"/>
                <a:gd name="connsiteY22-1160" fmla="*/ 1733550 h 6791325"/>
                <a:gd name="connsiteX23-1161" fmla="*/ 173996 w 3693484"/>
                <a:gd name="connsiteY23-1162" fmla="*/ 2038350 h 6791325"/>
                <a:gd name="connsiteX24-1163" fmla="*/ 731209 w 3693484"/>
                <a:gd name="connsiteY24-1164" fmla="*/ 2743200 h 6791325"/>
                <a:gd name="connsiteX25-1165" fmla="*/ 1359859 w 3693484"/>
                <a:gd name="connsiteY25-1166" fmla="*/ 3476625 h 6791325"/>
                <a:gd name="connsiteX26-1167" fmla="*/ 1578934 w 3693484"/>
                <a:gd name="connsiteY26-1168" fmla="*/ 4010025 h 6791325"/>
                <a:gd name="connsiteX27-1169" fmla="*/ 1969459 w 3693484"/>
                <a:gd name="connsiteY27-1170" fmla="*/ 6791325 h 6791325"/>
                <a:gd name="connsiteX0-1171" fmla="*/ 1969459 w 3693484"/>
                <a:gd name="connsiteY0-1172" fmla="*/ 6791325 h 6791325"/>
                <a:gd name="connsiteX1-1173" fmla="*/ 3693484 w 3693484"/>
                <a:gd name="connsiteY1-1174" fmla="*/ 6781800 h 6791325"/>
                <a:gd name="connsiteX2-1175" fmla="*/ 2636209 w 3693484"/>
                <a:gd name="connsiteY2-1176" fmla="*/ 3819525 h 6791325"/>
                <a:gd name="connsiteX3-1177" fmla="*/ 2512384 w 3693484"/>
                <a:gd name="connsiteY3-1178" fmla="*/ 3267075 h 6791325"/>
                <a:gd name="connsiteX4-1179" fmla="*/ 2874334 w 3693484"/>
                <a:gd name="connsiteY4-1180" fmla="*/ 2162175 h 6791325"/>
                <a:gd name="connsiteX5-1181" fmla="*/ 3512509 w 3693484"/>
                <a:gd name="connsiteY5-1182" fmla="*/ 1247775 h 6791325"/>
                <a:gd name="connsiteX6-1183" fmla="*/ 3331534 w 3693484"/>
                <a:gd name="connsiteY6-1184" fmla="*/ 1133475 h 6791325"/>
                <a:gd name="connsiteX7-1185" fmla="*/ 2664784 w 3693484"/>
                <a:gd name="connsiteY7-1186" fmla="*/ 1857375 h 6791325"/>
                <a:gd name="connsiteX8-1187" fmla="*/ 2493334 w 3693484"/>
                <a:gd name="connsiteY8-1188" fmla="*/ 1752600 h 6791325"/>
                <a:gd name="connsiteX9-1189" fmla="*/ 2893384 w 3693484"/>
                <a:gd name="connsiteY9-1190" fmla="*/ 390525 h 6791325"/>
                <a:gd name="connsiteX10-1191" fmla="*/ 2607634 w 3693484"/>
                <a:gd name="connsiteY10-1192" fmla="*/ 295275 h 6791325"/>
                <a:gd name="connsiteX11-1193" fmla="*/ 2245684 w 3693484"/>
                <a:gd name="connsiteY11-1194" fmla="*/ 1609725 h 6791325"/>
                <a:gd name="connsiteX12-1195" fmla="*/ 2093284 w 3693484"/>
                <a:gd name="connsiteY12-1196" fmla="*/ 1495425 h 6791325"/>
                <a:gd name="connsiteX13-1197" fmla="*/ 2112334 w 3693484"/>
                <a:gd name="connsiteY13-1198" fmla="*/ 0 h 6791325"/>
                <a:gd name="connsiteX14-1199" fmla="*/ 1912309 w 3693484"/>
                <a:gd name="connsiteY14-1200" fmla="*/ 66675 h 6791325"/>
                <a:gd name="connsiteX15-1201" fmla="*/ 1845634 w 3693484"/>
                <a:gd name="connsiteY15-1202" fmla="*/ 1514475 h 6791325"/>
                <a:gd name="connsiteX16-1203" fmla="*/ 1645609 w 3693484"/>
                <a:gd name="connsiteY16-1204" fmla="*/ 1504950 h 6791325"/>
                <a:gd name="connsiteX17-1205" fmla="*/ 1474159 w 3693484"/>
                <a:gd name="connsiteY17-1206" fmla="*/ 123825 h 6791325"/>
                <a:gd name="connsiteX18-1207" fmla="*/ 1293184 w 3693484"/>
                <a:gd name="connsiteY18-1208" fmla="*/ 123825 h 6791325"/>
                <a:gd name="connsiteX19-1209" fmla="*/ 1312234 w 3693484"/>
                <a:gd name="connsiteY19-1210" fmla="*/ 1581150 h 6791325"/>
                <a:gd name="connsiteX20-1211" fmla="*/ 1259846 w 3693484"/>
                <a:gd name="connsiteY20-1212" fmla="*/ 1971675 h 6791325"/>
                <a:gd name="connsiteX21-1213" fmla="*/ 902659 w 3693484"/>
                <a:gd name="connsiteY21-1214" fmla="*/ 2247900 h 6791325"/>
                <a:gd name="connsiteX22-1215" fmla="*/ 207334 w 3693484"/>
                <a:gd name="connsiteY22-1216" fmla="*/ 1733550 h 6791325"/>
                <a:gd name="connsiteX23-1217" fmla="*/ 173996 w 3693484"/>
                <a:gd name="connsiteY23-1218" fmla="*/ 2038350 h 6791325"/>
                <a:gd name="connsiteX24-1219" fmla="*/ 731209 w 3693484"/>
                <a:gd name="connsiteY24-1220" fmla="*/ 2743200 h 6791325"/>
                <a:gd name="connsiteX25-1221" fmla="*/ 1359859 w 3693484"/>
                <a:gd name="connsiteY25-1222" fmla="*/ 3476625 h 6791325"/>
                <a:gd name="connsiteX26-1223" fmla="*/ 1578934 w 3693484"/>
                <a:gd name="connsiteY26-1224" fmla="*/ 4010025 h 6791325"/>
                <a:gd name="connsiteX27-1225" fmla="*/ 1969459 w 3693484"/>
                <a:gd name="connsiteY27-1226" fmla="*/ 6791325 h 6791325"/>
                <a:gd name="connsiteX0-1227" fmla="*/ 1969459 w 3693484"/>
                <a:gd name="connsiteY0-1228" fmla="*/ 6791325 h 6791325"/>
                <a:gd name="connsiteX1-1229" fmla="*/ 3693484 w 3693484"/>
                <a:gd name="connsiteY1-1230" fmla="*/ 6781800 h 6791325"/>
                <a:gd name="connsiteX2-1231" fmla="*/ 2636209 w 3693484"/>
                <a:gd name="connsiteY2-1232" fmla="*/ 3819525 h 6791325"/>
                <a:gd name="connsiteX3-1233" fmla="*/ 2512384 w 3693484"/>
                <a:gd name="connsiteY3-1234" fmla="*/ 3267075 h 6791325"/>
                <a:gd name="connsiteX4-1235" fmla="*/ 2874334 w 3693484"/>
                <a:gd name="connsiteY4-1236" fmla="*/ 2162175 h 6791325"/>
                <a:gd name="connsiteX5-1237" fmla="*/ 3512509 w 3693484"/>
                <a:gd name="connsiteY5-1238" fmla="*/ 1247775 h 6791325"/>
                <a:gd name="connsiteX6-1239" fmla="*/ 3331534 w 3693484"/>
                <a:gd name="connsiteY6-1240" fmla="*/ 1133475 h 6791325"/>
                <a:gd name="connsiteX7-1241" fmla="*/ 2664784 w 3693484"/>
                <a:gd name="connsiteY7-1242" fmla="*/ 1857375 h 6791325"/>
                <a:gd name="connsiteX8-1243" fmla="*/ 2493334 w 3693484"/>
                <a:gd name="connsiteY8-1244" fmla="*/ 1752600 h 6791325"/>
                <a:gd name="connsiteX9-1245" fmla="*/ 2893384 w 3693484"/>
                <a:gd name="connsiteY9-1246" fmla="*/ 390525 h 6791325"/>
                <a:gd name="connsiteX10-1247" fmla="*/ 2607634 w 3693484"/>
                <a:gd name="connsiteY10-1248" fmla="*/ 295275 h 6791325"/>
                <a:gd name="connsiteX11-1249" fmla="*/ 2245684 w 3693484"/>
                <a:gd name="connsiteY11-1250" fmla="*/ 1609725 h 6791325"/>
                <a:gd name="connsiteX12-1251" fmla="*/ 2093284 w 3693484"/>
                <a:gd name="connsiteY12-1252" fmla="*/ 1495425 h 6791325"/>
                <a:gd name="connsiteX13-1253" fmla="*/ 2112334 w 3693484"/>
                <a:gd name="connsiteY13-1254" fmla="*/ 0 h 6791325"/>
                <a:gd name="connsiteX14-1255" fmla="*/ 1912309 w 3693484"/>
                <a:gd name="connsiteY14-1256" fmla="*/ 66675 h 6791325"/>
                <a:gd name="connsiteX15-1257" fmla="*/ 1845634 w 3693484"/>
                <a:gd name="connsiteY15-1258" fmla="*/ 1514475 h 6791325"/>
                <a:gd name="connsiteX16-1259" fmla="*/ 1645609 w 3693484"/>
                <a:gd name="connsiteY16-1260" fmla="*/ 1504950 h 6791325"/>
                <a:gd name="connsiteX17-1261" fmla="*/ 1474159 w 3693484"/>
                <a:gd name="connsiteY17-1262" fmla="*/ 123825 h 6791325"/>
                <a:gd name="connsiteX18-1263" fmla="*/ 1293184 w 3693484"/>
                <a:gd name="connsiteY18-1264" fmla="*/ 123825 h 6791325"/>
                <a:gd name="connsiteX19-1265" fmla="*/ 1312234 w 3693484"/>
                <a:gd name="connsiteY19-1266" fmla="*/ 1581150 h 6791325"/>
                <a:gd name="connsiteX20-1267" fmla="*/ 1259846 w 3693484"/>
                <a:gd name="connsiteY20-1268" fmla="*/ 1971675 h 6791325"/>
                <a:gd name="connsiteX21-1269" fmla="*/ 902659 w 3693484"/>
                <a:gd name="connsiteY21-1270" fmla="*/ 2247900 h 6791325"/>
                <a:gd name="connsiteX22-1271" fmla="*/ 207334 w 3693484"/>
                <a:gd name="connsiteY22-1272" fmla="*/ 1733550 h 6791325"/>
                <a:gd name="connsiteX23-1273" fmla="*/ 173996 w 3693484"/>
                <a:gd name="connsiteY23-1274" fmla="*/ 2038350 h 6791325"/>
                <a:gd name="connsiteX24-1275" fmla="*/ 731209 w 3693484"/>
                <a:gd name="connsiteY24-1276" fmla="*/ 2743200 h 6791325"/>
                <a:gd name="connsiteX25-1277" fmla="*/ 1359859 w 3693484"/>
                <a:gd name="connsiteY25-1278" fmla="*/ 3476625 h 6791325"/>
                <a:gd name="connsiteX26-1279" fmla="*/ 1578934 w 3693484"/>
                <a:gd name="connsiteY26-1280" fmla="*/ 4010025 h 6791325"/>
                <a:gd name="connsiteX27-1281" fmla="*/ 1969459 w 3693484"/>
                <a:gd name="connsiteY27-1282" fmla="*/ 6791325 h 6791325"/>
                <a:gd name="connsiteX0-1283" fmla="*/ 1969459 w 3693484"/>
                <a:gd name="connsiteY0-1284" fmla="*/ 6791325 h 6791325"/>
                <a:gd name="connsiteX1-1285" fmla="*/ 3693484 w 3693484"/>
                <a:gd name="connsiteY1-1286" fmla="*/ 6781800 h 6791325"/>
                <a:gd name="connsiteX2-1287" fmla="*/ 2636209 w 3693484"/>
                <a:gd name="connsiteY2-1288" fmla="*/ 3819525 h 6791325"/>
                <a:gd name="connsiteX3-1289" fmla="*/ 2512384 w 3693484"/>
                <a:gd name="connsiteY3-1290" fmla="*/ 3267075 h 6791325"/>
                <a:gd name="connsiteX4-1291" fmla="*/ 2874334 w 3693484"/>
                <a:gd name="connsiteY4-1292" fmla="*/ 2162175 h 6791325"/>
                <a:gd name="connsiteX5-1293" fmla="*/ 3512509 w 3693484"/>
                <a:gd name="connsiteY5-1294" fmla="*/ 1247775 h 6791325"/>
                <a:gd name="connsiteX6-1295" fmla="*/ 3331534 w 3693484"/>
                <a:gd name="connsiteY6-1296" fmla="*/ 1133475 h 6791325"/>
                <a:gd name="connsiteX7-1297" fmla="*/ 2664784 w 3693484"/>
                <a:gd name="connsiteY7-1298" fmla="*/ 1857375 h 6791325"/>
                <a:gd name="connsiteX8-1299" fmla="*/ 2493334 w 3693484"/>
                <a:gd name="connsiteY8-1300" fmla="*/ 1752600 h 6791325"/>
                <a:gd name="connsiteX9-1301" fmla="*/ 2893384 w 3693484"/>
                <a:gd name="connsiteY9-1302" fmla="*/ 390525 h 6791325"/>
                <a:gd name="connsiteX10-1303" fmla="*/ 2607634 w 3693484"/>
                <a:gd name="connsiteY10-1304" fmla="*/ 295275 h 6791325"/>
                <a:gd name="connsiteX11-1305" fmla="*/ 2245684 w 3693484"/>
                <a:gd name="connsiteY11-1306" fmla="*/ 1609725 h 6791325"/>
                <a:gd name="connsiteX12-1307" fmla="*/ 2093284 w 3693484"/>
                <a:gd name="connsiteY12-1308" fmla="*/ 1495425 h 6791325"/>
                <a:gd name="connsiteX13-1309" fmla="*/ 2112334 w 3693484"/>
                <a:gd name="connsiteY13-1310" fmla="*/ 0 h 6791325"/>
                <a:gd name="connsiteX14-1311" fmla="*/ 1912309 w 3693484"/>
                <a:gd name="connsiteY14-1312" fmla="*/ 66675 h 6791325"/>
                <a:gd name="connsiteX15-1313" fmla="*/ 1845634 w 3693484"/>
                <a:gd name="connsiteY15-1314" fmla="*/ 1514475 h 6791325"/>
                <a:gd name="connsiteX16-1315" fmla="*/ 1645609 w 3693484"/>
                <a:gd name="connsiteY16-1316" fmla="*/ 1504950 h 6791325"/>
                <a:gd name="connsiteX17-1317" fmla="*/ 1588459 w 3693484"/>
                <a:gd name="connsiteY17-1318" fmla="*/ 400050 h 6791325"/>
                <a:gd name="connsiteX18-1319" fmla="*/ 1293184 w 3693484"/>
                <a:gd name="connsiteY18-1320" fmla="*/ 123825 h 6791325"/>
                <a:gd name="connsiteX19-1321" fmla="*/ 1312234 w 3693484"/>
                <a:gd name="connsiteY19-1322" fmla="*/ 1581150 h 6791325"/>
                <a:gd name="connsiteX20-1323" fmla="*/ 1259846 w 3693484"/>
                <a:gd name="connsiteY20-1324" fmla="*/ 1971675 h 6791325"/>
                <a:gd name="connsiteX21-1325" fmla="*/ 902659 w 3693484"/>
                <a:gd name="connsiteY21-1326" fmla="*/ 2247900 h 6791325"/>
                <a:gd name="connsiteX22-1327" fmla="*/ 207334 w 3693484"/>
                <a:gd name="connsiteY22-1328" fmla="*/ 1733550 h 6791325"/>
                <a:gd name="connsiteX23-1329" fmla="*/ 173996 w 3693484"/>
                <a:gd name="connsiteY23-1330" fmla="*/ 2038350 h 6791325"/>
                <a:gd name="connsiteX24-1331" fmla="*/ 731209 w 3693484"/>
                <a:gd name="connsiteY24-1332" fmla="*/ 2743200 h 6791325"/>
                <a:gd name="connsiteX25-1333" fmla="*/ 1359859 w 3693484"/>
                <a:gd name="connsiteY25-1334" fmla="*/ 3476625 h 6791325"/>
                <a:gd name="connsiteX26-1335" fmla="*/ 1578934 w 3693484"/>
                <a:gd name="connsiteY26-1336" fmla="*/ 4010025 h 6791325"/>
                <a:gd name="connsiteX27-1337" fmla="*/ 1969459 w 3693484"/>
                <a:gd name="connsiteY27-1338" fmla="*/ 6791325 h 6791325"/>
                <a:gd name="connsiteX0-1339" fmla="*/ 1969459 w 3693484"/>
                <a:gd name="connsiteY0-1340" fmla="*/ 6791325 h 6791325"/>
                <a:gd name="connsiteX1-1341" fmla="*/ 3693484 w 3693484"/>
                <a:gd name="connsiteY1-1342" fmla="*/ 6781800 h 6791325"/>
                <a:gd name="connsiteX2-1343" fmla="*/ 2636209 w 3693484"/>
                <a:gd name="connsiteY2-1344" fmla="*/ 3819525 h 6791325"/>
                <a:gd name="connsiteX3-1345" fmla="*/ 2512384 w 3693484"/>
                <a:gd name="connsiteY3-1346" fmla="*/ 3267075 h 6791325"/>
                <a:gd name="connsiteX4-1347" fmla="*/ 2874334 w 3693484"/>
                <a:gd name="connsiteY4-1348" fmla="*/ 2162175 h 6791325"/>
                <a:gd name="connsiteX5-1349" fmla="*/ 3512509 w 3693484"/>
                <a:gd name="connsiteY5-1350" fmla="*/ 1247775 h 6791325"/>
                <a:gd name="connsiteX6-1351" fmla="*/ 3331534 w 3693484"/>
                <a:gd name="connsiteY6-1352" fmla="*/ 1133475 h 6791325"/>
                <a:gd name="connsiteX7-1353" fmla="*/ 2664784 w 3693484"/>
                <a:gd name="connsiteY7-1354" fmla="*/ 1857375 h 6791325"/>
                <a:gd name="connsiteX8-1355" fmla="*/ 2493334 w 3693484"/>
                <a:gd name="connsiteY8-1356" fmla="*/ 1752600 h 6791325"/>
                <a:gd name="connsiteX9-1357" fmla="*/ 2893384 w 3693484"/>
                <a:gd name="connsiteY9-1358" fmla="*/ 390525 h 6791325"/>
                <a:gd name="connsiteX10-1359" fmla="*/ 2607634 w 3693484"/>
                <a:gd name="connsiteY10-1360" fmla="*/ 295275 h 6791325"/>
                <a:gd name="connsiteX11-1361" fmla="*/ 2245684 w 3693484"/>
                <a:gd name="connsiteY11-1362" fmla="*/ 1609725 h 6791325"/>
                <a:gd name="connsiteX12-1363" fmla="*/ 2093284 w 3693484"/>
                <a:gd name="connsiteY12-1364" fmla="*/ 1495425 h 6791325"/>
                <a:gd name="connsiteX13-1365" fmla="*/ 2112334 w 3693484"/>
                <a:gd name="connsiteY13-1366" fmla="*/ 0 h 6791325"/>
                <a:gd name="connsiteX14-1367" fmla="*/ 1912309 w 3693484"/>
                <a:gd name="connsiteY14-1368" fmla="*/ 66675 h 6791325"/>
                <a:gd name="connsiteX15-1369" fmla="*/ 1845634 w 3693484"/>
                <a:gd name="connsiteY15-1370" fmla="*/ 1514475 h 6791325"/>
                <a:gd name="connsiteX16-1371" fmla="*/ 1645609 w 3693484"/>
                <a:gd name="connsiteY16-1372" fmla="*/ 1504950 h 6791325"/>
                <a:gd name="connsiteX17-1373" fmla="*/ 1588459 w 3693484"/>
                <a:gd name="connsiteY17-1374" fmla="*/ 400050 h 6791325"/>
                <a:gd name="connsiteX18-1375" fmla="*/ 1307472 w 3693484"/>
                <a:gd name="connsiteY18-1376" fmla="*/ 314325 h 6791325"/>
                <a:gd name="connsiteX19-1377" fmla="*/ 1312234 w 3693484"/>
                <a:gd name="connsiteY19-1378" fmla="*/ 1581150 h 6791325"/>
                <a:gd name="connsiteX20-1379" fmla="*/ 1259846 w 3693484"/>
                <a:gd name="connsiteY20-1380" fmla="*/ 1971675 h 6791325"/>
                <a:gd name="connsiteX21-1381" fmla="*/ 902659 w 3693484"/>
                <a:gd name="connsiteY21-1382" fmla="*/ 2247900 h 6791325"/>
                <a:gd name="connsiteX22-1383" fmla="*/ 207334 w 3693484"/>
                <a:gd name="connsiteY22-1384" fmla="*/ 1733550 h 6791325"/>
                <a:gd name="connsiteX23-1385" fmla="*/ 173996 w 3693484"/>
                <a:gd name="connsiteY23-1386" fmla="*/ 2038350 h 6791325"/>
                <a:gd name="connsiteX24-1387" fmla="*/ 731209 w 3693484"/>
                <a:gd name="connsiteY24-1388" fmla="*/ 2743200 h 6791325"/>
                <a:gd name="connsiteX25-1389" fmla="*/ 1359859 w 3693484"/>
                <a:gd name="connsiteY25-1390" fmla="*/ 3476625 h 6791325"/>
                <a:gd name="connsiteX26-1391" fmla="*/ 1578934 w 3693484"/>
                <a:gd name="connsiteY26-1392" fmla="*/ 4010025 h 6791325"/>
                <a:gd name="connsiteX27-1393" fmla="*/ 1969459 w 3693484"/>
                <a:gd name="connsiteY27-1394" fmla="*/ 6791325 h 6791325"/>
                <a:gd name="connsiteX0-1395" fmla="*/ 1969459 w 3693484"/>
                <a:gd name="connsiteY0-1396" fmla="*/ 6791325 h 6791325"/>
                <a:gd name="connsiteX1-1397" fmla="*/ 3693484 w 3693484"/>
                <a:gd name="connsiteY1-1398" fmla="*/ 6781800 h 6791325"/>
                <a:gd name="connsiteX2-1399" fmla="*/ 2636209 w 3693484"/>
                <a:gd name="connsiteY2-1400" fmla="*/ 3819525 h 6791325"/>
                <a:gd name="connsiteX3-1401" fmla="*/ 2512384 w 3693484"/>
                <a:gd name="connsiteY3-1402" fmla="*/ 3267075 h 6791325"/>
                <a:gd name="connsiteX4-1403" fmla="*/ 2874334 w 3693484"/>
                <a:gd name="connsiteY4-1404" fmla="*/ 2162175 h 6791325"/>
                <a:gd name="connsiteX5-1405" fmla="*/ 3512509 w 3693484"/>
                <a:gd name="connsiteY5-1406" fmla="*/ 1247775 h 6791325"/>
                <a:gd name="connsiteX6-1407" fmla="*/ 3331534 w 3693484"/>
                <a:gd name="connsiteY6-1408" fmla="*/ 1133475 h 6791325"/>
                <a:gd name="connsiteX7-1409" fmla="*/ 2664784 w 3693484"/>
                <a:gd name="connsiteY7-1410" fmla="*/ 1857375 h 6791325"/>
                <a:gd name="connsiteX8-1411" fmla="*/ 2493334 w 3693484"/>
                <a:gd name="connsiteY8-1412" fmla="*/ 1752600 h 6791325"/>
                <a:gd name="connsiteX9-1413" fmla="*/ 2893384 w 3693484"/>
                <a:gd name="connsiteY9-1414" fmla="*/ 390525 h 6791325"/>
                <a:gd name="connsiteX10-1415" fmla="*/ 2607634 w 3693484"/>
                <a:gd name="connsiteY10-1416" fmla="*/ 295275 h 6791325"/>
                <a:gd name="connsiteX11-1417" fmla="*/ 2245684 w 3693484"/>
                <a:gd name="connsiteY11-1418" fmla="*/ 1609725 h 6791325"/>
                <a:gd name="connsiteX12-1419" fmla="*/ 2093284 w 3693484"/>
                <a:gd name="connsiteY12-1420" fmla="*/ 1495425 h 6791325"/>
                <a:gd name="connsiteX13-1421" fmla="*/ 2112334 w 3693484"/>
                <a:gd name="connsiteY13-1422" fmla="*/ 0 h 6791325"/>
                <a:gd name="connsiteX14-1423" fmla="*/ 1912309 w 3693484"/>
                <a:gd name="connsiteY14-1424" fmla="*/ 66675 h 6791325"/>
                <a:gd name="connsiteX15-1425" fmla="*/ 1845634 w 3693484"/>
                <a:gd name="connsiteY15-1426" fmla="*/ 1514475 h 6791325"/>
                <a:gd name="connsiteX16-1427" fmla="*/ 1645609 w 3693484"/>
                <a:gd name="connsiteY16-1428" fmla="*/ 1504950 h 6791325"/>
                <a:gd name="connsiteX17-1429" fmla="*/ 1588459 w 3693484"/>
                <a:gd name="connsiteY17-1430" fmla="*/ 400050 h 6791325"/>
                <a:gd name="connsiteX18-1431" fmla="*/ 1307472 w 3693484"/>
                <a:gd name="connsiteY18-1432" fmla="*/ 314325 h 6791325"/>
                <a:gd name="connsiteX19-1433" fmla="*/ 1312234 w 3693484"/>
                <a:gd name="connsiteY19-1434" fmla="*/ 1581150 h 6791325"/>
                <a:gd name="connsiteX20-1435" fmla="*/ 1259846 w 3693484"/>
                <a:gd name="connsiteY20-1436" fmla="*/ 1971675 h 6791325"/>
                <a:gd name="connsiteX21-1437" fmla="*/ 902659 w 3693484"/>
                <a:gd name="connsiteY21-1438" fmla="*/ 2247900 h 6791325"/>
                <a:gd name="connsiteX22-1439" fmla="*/ 207334 w 3693484"/>
                <a:gd name="connsiteY22-1440" fmla="*/ 1733550 h 6791325"/>
                <a:gd name="connsiteX23-1441" fmla="*/ 173996 w 3693484"/>
                <a:gd name="connsiteY23-1442" fmla="*/ 2038350 h 6791325"/>
                <a:gd name="connsiteX24-1443" fmla="*/ 731209 w 3693484"/>
                <a:gd name="connsiteY24-1444" fmla="*/ 2743200 h 6791325"/>
                <a:gd name="connsiteX25-1445" fmla="*/ 1359859 w 3693484"/>
                <a:gd name="connsiteY25-1446" fmla="*/ 3476625 h 6791325"/>
                <a:gd name="connsiteX26-1447" fmla="*/ 1578934 w 3693484"/>
                <a:gd name="connsiteY26-1448" fmla="*/ 4010025 h 6791325"/>
                <a:gd name="connsiteX27-1449" fmla="*/ 1969459 w 3693484"/>
                <a:gd name="connsiteY27-1450" fmla="*/ 6791325 h 6791325"/>
                <a:gd name="connsiteX0-1451" fmla="*/ 1969459 w 3693484"/>
                <a:gd name="connsiteY0-1452" fmla="*/ 6791325 h 6791325"/>
                <a:gd name="connsiteX1-1453" fmla="*/ 3693484 w 3693484"/>
                <a:gd name="connsiteY1-1454" fmla="*/ 6781800 h 6791325"/>
                <a:gd name="connsiteX2-1455" fmla="*/ 2636209 w 3693484"/>
                <a:gd name="connsiteY2-1456" fmla="*/ 3819525 h 6791325"/>
                <a:gd name="connsiteX3-1457" fmla="*/ 2512384 w 3693484"/>
                <a:gd name="connsiteY3-1458" fmla="*/ 3267075 h 6791325"/>
                <a:gd name="connsiteX4-1459" fmla="*/ 2874334 w 3693484"/>
                <a:gd name="connsiteY4-1460" fmla="*/ 2162175 h 6791325"/>
                <a:gd name="connsiteX5-1461" fmla="*/ 3512509 w 3693484"/>
                <a:gd name="connsiteY5-1462" fmla="*/ 1247775 h 6791325"/>
                <a:gd name="connsiteX6-1463" fmla="*/ 3331534 w 3693484"/>
                <a:gd name="connsiteY6-1464" fmla="*/ 1133475 h 6791325"/>
                <a:gd name="connsiteX7-1465" fmla="*/ 2664784 w 3693484"/>
                <a:gd name="connsiteY7-1466" fmla="*/ 1857375 h 6791325"/>
                <a:gd name="connsiteX8-1467" fmla="*/ 2493334 w 3693484"/>
                <a:gd name="connsiteY8-1468" fmla="*/ 1752600 h 6791325"/>
                <a:gd name="connsiteX9-1469" fmla="*/ 2893384 w 3693484"/>
                <a:gd name="connsiteY9-1470" fmla="*/ 390525 h 6791325"/>
                <a:gd name="connsiteX10-1471" fmla="*/ 2607634 w 3693484"/>
                <a:gd name="connsiteY10-1472" fmla="*/ 295275 h 6791325"/>
                <a:gd name="connsiteX11-1473" fmla="*/ 2245684 w 3693484"/>
                <a:gd name="connsiteY11-1474" fmla="*/ 1609725 h 6791325"/>
                <a:gd name="connsiteX12-1475" fmla="*/ 2093284 w 3693484"/>
                <a:gd name="connsiteY12-1476" fmla="*/ 1495425 h 6791325"/>
                <a:gd name="connsiteX13-1477" fmla="*/ 2112334 w 3693484"/>
                <a:gd name="connsiteY13-1478" fmla="*/ 0 h 6791325"/>
                <a:gd name="connsiteX14-1479" fmla="*/ 1912309 w 3693484"/>
                <a:gd name="connsiteY14-1480" fmla="*/ 66675 h 6791325"/>
                <a:gd name="connsiteX15-1481" fmla="*/ 1845634 w 3693484"/>
                <a:gd name="connsiteY15-1482" fmla="*/ 1514475 h 6791325"/>
                <a:gd name="connsiteX16-1483" fmla="*/ 1645609 w 3693484"/>
                <a:gd name="connsiteY16-1484" fmla="*/ 1504950 h 6791325"/>
                <a:gd name="connsiteX17-1485" fmla="*/ 1593221 w 3693484"/>
                <a:gd name="connsiteY17-1486" fmla="*/ 323850 h 6791325"/>
                <a:gd name="connsiteX18-1487" fmla="*/ 1307472 w 3693484"/>
                <a:gd name="connsiteY18-1488" fmla="*/ 314325 h 6791325"/>
                <a:gd name="connsiteX19-1489" fmla="*/ 1312234 w 3693484"/>
                <a:gd name="connsiteY19-1490" fmla="*/ 1581150 h 6791325"/>
                <a:gd name="connsiteX20-1491" fmla="*/ 1259846 w 3693484"/>
                <a:gd name="connsiteY20-1492" fmla="*/ 1971675 h 6791325"/>
                <a:gd name="connsiteX21-1493" fmla="*/ 902659 w 3693484"/>
                <a:gd name="connsiteY21-1494" fmla="*/ 2247900 h 6791325"/>
                <a:gd name="connsiteX22-1495" fmla="*/ 207334 w 3693484"/>
                <a:gd name="connsiteY22-1496" fmla="*/ 1733550 h 6791325"/>
                <a:gd name="connsiteX23-1497" fmla="*/ 173996 w 3693484"/>
                <a:gd name="connsiteY23-1498" fmla="*/ 2038350 h 6791325"/>
                <a:gd name="connsiteX24-1499" fmla="*/ 731209 w 3693484"/>
                <a:gd name="connsiteY24-1500" fmla="*/ 2743200 h 6791325"/>
                <a:gd name="connsiteX25-1501" fmla="*/ 1359859 w 3693484"/>
                <a:gd name="connsiteY25-1502" fmla="*/ 3476625 h 6791325"/>
                <a:gd name="connsiteX26-1503" fmla="*/ 1578934 w 3693484"/>
                <a:gd name="connsiteY26-1504" fmla="*/ 4010025 h 6791325"/>
                <a:gd name="connsiteX27-1505" fmla="*/ 1969459 w 3693484"/>
                <a:gd name="connsiteY27-1506" fmla="*/ 6791325 h 6791325"/>
                <a:gd name="connsiteX0-1507" fmla="*/ 1969459 w 3693484"/>
                <a:gd name="connsiteY0-1508" fmla="*/ 6791325 h 6791325"/>
                <a:gd name="connsiteX1-1509" fmla="*/ 3693484 w 3693484"/>
                <a:gd name="connsiteY1-1510" fmla="*/ 6781800 h 6791325"/>
                <a:gd name="connsiteX2-1511" fmla="*/ 2636209 w 3693484"/>
                <a:gd name="connsiteY2-1512" fmla="*/ 3819525 h 6791325"/>
                <a:gd name="connsiteX3-1513" fmla="*/ 2512384 w 3693484"/>
                <a:gd name="connsiteY3-1514" fmla="*/ 3267075 h 6791325"/>
                <a:gd name="connsiteX4-1515" fmla="*/ 2874334 w 3693484"/>
                <a:gd name="connsiteY4-1516" fmla="*/ 2162175 h 6791325"/>
                <a:gd name="connsiteX5-1517" fmla="*/ 3512509 w 3693484"/>
                <a:gd name="connsiteY5-1518" fmla="*/ 1247775 h 6791325"/>
                <a:gd name="connsiteX6-1519" fmla="*/ 3331534 w 3693484"/>
                <a:gd name="connsiteY6-1520" fmla="*/ 1133475 h 6791325"/>
                <a:gd name="connsiteX7-1521" fmla="*/ 2664784 w 3693484"/>
                <a:gd name="connsiteY7-1522" fmla="*/ 1857375 h 6791325"/>
                <a:gd name="connsiteX8-1523" fmla="*/ 2493334 w 3693484"/>
                <a:gd name="connsiteY8-1524" fmla="*/ 1752600 h 6791325"/>
                <a:gd name="connsiteX9-1525" fmla="*/ 2893384 w 3693484"/>
                <a:gd name="connsiteY9-1526" fmla="*/ 390525 h 6791325"/>
                <a:gd name="connsiteX10-1527" fmla="*/ 2607634 w 3693484"/>
                <a:gd name="connsiteY10-1528" fmla="*/ 295275 h 6791325"/>
                <a:gd name="connsiteX11-1529" fmla="*/ 2245684 w 3693484"/>
                <a:gd name="connsiteY11-1530" fmla="*/ 1609725 h 6791325"/>
                <a:gd name="connsiteX12-1531" fmla="*/ 2093284 w 3693484"/>
                <a:gd name="connsiteY12-1532" fmla="*/ 1495425 h 6791325"/>
                <a:gd name="connsiteX13-1533" fmla="*/ 2112334 w 3693484"/>
                <a:gd name="connsiteY13-1534" fmla="*/ 0 h 6791325"/>
                <a:gd name="connsiteX14-1535" fmla="*/ 1912309 w 3693484"/>
                <a:gd name="connsiteY14-1536" fmla="*/ 66675 h 6791325"/>
                <a:gd name="connsiteX15-1537" fmla="*/ 1845634 w 3693484"/>
                <a:gd name="connsiteY15-1538" fmla="*/ 1514475 h 6791325"/>
                <a:gd name="connsiteX16-1539" fmla="*/ 1645609 w 3693484"/>
                <a:gd name="connsiteY16-1540" fmla="*/ 1504950 h 6791325"/>
                <a:gd name="connsiteX17-1541" fmla="*/ 1593221 w 3693484"/>
                <a:gd name="connsiteY17-1542" fmla="*/ 323850 h 6791325"/>
                <a:gd name="connsiteX18-1543" fmla="*/ 1307472 w 3693484"/>
                <a:gd name="connsiteY18-1544" fmla="*/ 314325 h 6791325"/>
                <a:gd name="connsiteX19-1545" fmla="*/ 1312234 w 3693484"/>
                <a:gd name="connsiteY19-1546" fmla="*/ 1581150 h 6791325"/>
                <a:gd name="connsiteX20-1547" fmla="*/ 1259846 w 3693484"/>
                <a:gd name="connsiteY20-1548" fmla="*/ 1971675 h 6791325"/>
                <a:gd name="connsiteX21-1549" fmla="*/ 902659 w 3693484"/>
                <a:gd name="connsiteY21-1550" fmla="*/ 2247900 h 6791325"/>
                <a:gd name="connsiteX22-1551" fmla="*/ 207334 w 3693484"/>
                <a:gd name="connsiteY22-1552" fmla="*/ 1733550 h 6791325"/>
                <a:gd name="connsiteX23-1553" fmla="*/ 173996 w 3693484"/>
                <a:gd name="connsiteY23-1554" fmla="*/ 2038350 h 6791325"/>
                <a:gd name="connsiteX24-1555" fmla="*/ 731209 w 3693484"/>
                <a:gd name="connsiteY24-1556" fmla="*/ 2743200 h 6791325"/>
                <a:gd name="connsiteX25-1557" fmla="*/ 1359859 w 3693484"/>
                <a:gd name="connsiteY25-1558" fmla="*/ 3476625 h 6791325"/>
                <a:gd name="connsiteX26-1559" fmla="*/ 1578934 w 3693484"/>
                <a:gd name="connsiteY26-1560" fmla="*/ 4010025 h 6791325"/>
                <a:gd name="connsiteX27-1561" fmla="*/ 1969459 w 3693484"/>
                <a:gd name="connsiteY27-1562" fmla="*/ 6791325 h 6791325"/>
                <a:gd name="connsiteX0-1563" fmla="*/ 1969459 w 3693484"/>
                <a:gd name="connsiteY0-1564" fmla="*/ 6791325 h 6791325"/>
                <a:gd name="connsiteX1-1565" fmla="*/ 3693484 w 3693484"/>
                <a:gd name="connsiteY1-1566" fmla="*/ 6781800 h 6791325"/>
                <a:gd name="connsiteX2-1567" fmla="*/ 2636209 w 3693484"/>
                <a:gd name="connsiteY2-1568" fmla="*/ 3819525 h 6791325"/>
                <a:gd name="connsiteX3-1569" fmla="*/ 2512384 w 3693484"/>
                <a:gd name="connsiteY3-1570" fmla="*/ 3267075 h 6791325"/>
                <a:gd name="connsiteX4-1571" fmla="*/ 2874334 w 3693484"/>
                <a:gd name="connsiteY4-1572" fmla="*/ 2162175 h 6791325"/>
                <a:gd name="connsiteX5-1573" fmla="*/ 3512509 w 3693484"/>
                <a:gd name="connsiteY5-1574" fmla="*/ 1247775 h 6791325"/>
                <a:gd name="connsiteX6-1575" fmla="*/ 3331534 w 3693484"/>
                <a:gd name="connsiteY6-1576" fmla="*/ 1133475 h 6791325"/>
                <a:gd name="connsiteX7-1577" fmla="*/ 2664784 w 3693484"/>
                <a:gd name="connsiteY7-1578" fmla="*/ 1857375 h 6791325"/>
                <a:gd name="connsiteX8-1579" fmla="*/ 2493334 w 3693484"/>
                <a:gd name="connsiteY8-1580" fmla="*/ 1752600 h 6791325"/>
                <a:gd name="connsiteX9-1581" fmla="*/ 2893384 w 3693484"/>
                <a:gd name="connsiteY9-1582" fmla="*/ 390525 h 6791325"/>
                <a:gd name="connsiteX10-1583" fmla="*/ 2607634 w 3693484"/>
                <a:gd name="connsiteY10-1584" fmla="*/ 295275 h 6791325"/>
                <a:gd name="connsiteX11-1585" fmla="*/ 2245684 w 3693484"/>
                <a:gd name="connsiteY11-1586" fmla="*/ 1609725 h 6791325"/>
                <a:gd name="connsiteX12-1587" fmla="*/ 2093284 w 3693484"/>
                <a:gd name="connsiteY12-1588" fmla="*/ 1495425 h 6791325"/>
                <a:gd name="connsiteX13-1589" fmla="*/ 2112334 w 3693484"/>
                <a:gd name="connsiteY13-1590" fmla="*/ 0 h 6791325"/>
                <a:gd name="connsiteX14-1591" fmla="*/ 1912309 w 3693484"/>
                <a:gd name="connsiteY14-1592" fmla="*/ 66675 h 6791325"/>
                <a:gd name="connsiteX15-1593" fmla="*/ 1845634 w 3693484"/>
                <a:gd name="connsiteY15-1594" fmla="*/ 1514475 h 6791325"/>
                <a:gd name="connsiteX16-1595" fmla="*/ 1645609 w 3693484"/>
                <a:gd name="connsiteY16-1596" fmla="*/ 1504950 h 6791325"/>
                <a:gd name="connsiteX17-1597" fmla="*/ 1593221 w 3693484"/>
                <a:gd name="connsiteY17-1598" fmla="*/ 323850 h 6791325"/>
                <a:gd name="connsiteX18-1599" fmla="*/ 1307472 w 3693484"/>
                <a:gd name="connsiteY18-1600" fmla="*/ 314325 h 6791325"/>
                <a:gd name="connsiteX19-1601" fmla="*/ 1312234 w 3693484"/>
                <a:gd name="connsiteY19-1602" fmla="*/ 1581150 h 6791325"/>
                <a:gd name="connsiteX20-1603" fmla="*/ 1259846 w 3693484"/>
                <a:gd name="connsiteY20-1604" fmla="*/ 1971675 h 6791325"/>
                <a:gd name="connsiteX21-1605" fmla="*/ 902659 w 3693484"/>
                <a:gd name="connsiteY21-1606" fmla="*/ 2247900 h 6791325"/>
                <a:gd name="connsiteX22-1607" fmla="*/ 207334 w 3693484"/>
                <a:gd name="connsiteY22-1608" fmla="*/ 1733550 h 6791325"/>
                <a:gd name="connsiteX23-1609" fmla="*/ 173996 w 3693484"/>
                <a:gd name="connsiteY23-1610" fmla="*/ 2038350 h 6791325"/>
                <a:gd name="connsiteX24-1611" fmla="*/ 731209 w 3693484"/>
                <a:gd name="connsiteY24-1612" fmla="*/ 2743200 h 6791325"/>
                <a:gd name="connsiteX25-1613" fmla="*/ 1359859 w 3693484"/>
                <a:gd name="connsiteY25-1614" fmla="*/ 3476625 h 6791325"/>
                <a:gd name="connsiteX26-1615" fmla="*/ 1578934 w 3693484"/>
                <a:gd name="connsiteY26-1616" fmla="*/ 4010025 h 6791325"/>
                <a:gd name="connsiteX27-1617" fmla="*/ 1969459 w 3693484"/>
                <a:gd name="connsiteY27-1618" fmla="*/ 6791325 h 6791325"/>
                <a:gd name="connsiteX0-1619" fmla="*/ 1969459 w 3693484"/>
                <a:gd name="connsiteY0-1620" fmla="*/ 6791325 h 6791325"/>
                <a:gd name="connsiteX1-1621" fmla="*/ 3693484 w 3693484"/>
                <a:gd name="connsiteY1-1622" fmla="*/ 6781800 h 6791325"/>
                <a:gd name="connsiteX2-1623" fmla="*/ 2636209 w 3693484"/>
                <a:gd name="connsiteY2-1624" fmla="*/ 3819525 h 6791325"/>
                <a:gd name="connsiteX3-1625" fmla="*/ 2512384 w 3693484"/>
                <a:gd name="connsiteY3-1626" fmla="*/ 3267075 h 6791325"/>
                <a:gd name="connsiteX4-1627" fmla="*/ 2874334 w 3693484"/>
                <a:gd name="connsiteY4-1628" fmla="*/ 2162175 h 6791325"/>
                <a:gd name="connsiteX5-1629" fmla="*/ 3512509 w 3693484"/>
                <a:gd name="connsiteY5-1630" fmla="*/ 1247775 h 6791325"/>
                <a:gd name="connsiteX6-1631" fmla="*/ 3331534 w 3693484"/>
                <a:gd name="connsiteY6-1632" fmla="*/ 1133475 h 6791325"/>
                <a:gd name="connsiteX7-1633" fmla="*/ 2664784 w 3693484"/>
                <a:gd name="connsiteY7-1634" fmla="*/ 1857375 h 6791325"/>
                <a:gd name="connsiteX8-1635" fmla="*/ 2493334 w 3693484"/>
                <a:gd name="connsiteY8-1636" fmla="*/ 1752600 h 6791325"/>
                <a:gd name="connsiteX9-1637" fmla="*/ 2893384 w 3693484"/>
                <a:gd name="connsiteY9-1638" fmla="*/ 390525 h 6791325"/>
                <a:gd name="connsiteX10-1639" fmla="*/ 2607634 w 3693484"/>
                <a:gd name="connsiteY10-1640" fmla="*/ 295275 h 6791325"/>
                <a:gd name="connsiteX11-1641" fmla="*/ 2245684 w 3693484"/>
                <a:gd name="connsiteY11-1642" fmla="*/ 1609725 h 6791325"/>
                <a:gd name="connsiteX12-1643" fmla="*/ 2093284 w 3693484"/>
                <a:gd name="connsiteY12-1644" fmla="*/ 1495425 h 6791325"/>
                <a:gd name="connsiteX13-1645" fmla="*/ 2112334 w 3693484"/>
                <a:gd name="connsiteY13-1646" fmla="*/ 0 h 6791325"/>
                <a:gd name="connsiteX14-1647" fmla="*/ 1912309 w 3693484"/>
                <a:gd name="connsiteY14-1648" fmla="*/ 66675 h 6791325"/>
                <a:gd name="connsiteX15-1649" fmla="*/ 1845634 w 3693484"/>
                <a:gd name="connsiteY15-1650" fmla="*/ 1514475 h 6791325"/>
                <a:gd name="connsiteX16-1651" fmla="*/ 1717047 w 3693484"/>
                <a:gd name="connsiteY16-1652" fmla="*/ 1547812 h 6791325"/>
                <a:gd name="connsiteX17-1653" fmla="*/ 1593221 w 3693484"/>
                <a:gd name="connsiteY17-1654" fmla="*/ 323850 h 6791325"/>
                <a:gd name="connsiteX18-1655" fmla="*/ 1307472 w 3693484"/>
                <a:gd name="connsiteY18-1656" fmla="*/ 314325 h 6791325"/>
                <a:gd name="connsiteX19-1657" fmla="*/ 1312234 w 3693484"/>
                <a:gd name="connsiteY19-1658" fmla="*/ 1581150 h 6791325"/>
                <a:gd name="connsiteX20-1659" fmla="*/ 1259846 w 3693484"/>
                <a:gd name="connsiteY20-1660" fmla="*/ 1971675 h 6791325"/>
                <a:gd name="connsiteX21-1661" fmla="*/ 902659 w 3693484"/>
                <a:gd name="connsiteY21-1662" fmla="*/ 2247900 h 6791325"/>
                <a:gd name="connsiteX22-1663" fmla="*/ 207334 w 3693484"/>
                <a:gd name="connsiteY22-1664" fmla="*/ 1733550 h 6791325"/>
                <a:gd name="connsiteX23-1665" fmla="*/ 173996 w 3693484"/>
                <a:gd name="connsiteY23-1666" fmla="*/ 2038350 h 6791325"/>
                <a:gd name="connsiteX24-1667" fmla="*/ 731209 w 3693484"/>
                <a:gd name="connsiteY24-1668" fmla="*/ 2743200 h 6791325"/>
                <a:gd name="connsiteX25-1669" fmla="*/ 1359859 w 3693484"/>
                <a:gd name="connsiteY25-1670" fmla="*/ 3476625 h 6791325"/>
                <a:gd name="connsiteX26-1671" fmla="*/ 1578934 w 3693484"/>
                <a:gd name="connsiteY26-1672" fmla="*/ 4010025 h 6791325"/>
                <a:gd name="connsiteX27-1673" fmla="*/ 1969459 w 3693484"/>
                <a:gd name="connsiteY27-1674" fmla="*/ 6791325 h 6791325"/>
                <a:gd name="connsiteX0-1675" fmla="*/ 1969459 w 3693484"/>
                <a:gd name="connsiteY0-1676" fmla="*/ 6791325 h 6791325"/>
                <a:gd name="connsiteX1-1677" fmla="*/ 3693484 w 3693484"/>
                <a:gd name="connsiteY1-1678" fmla="*/ 6781800 h 6791325"/>
                <a:gd name="connsiteX2-1679" fmla="*/ 2636209 w 3693484"/>
                <a:gd name="connsiteY2-1680" fmla="*/ 3819525 h 6791325"/>
                <a:gd name="connsiteX3-1681" fmla="*/ 2512384 w 3693484"/>
                <a:gd name="connsiteY3-1682" fmla="*/ 3267075 h 6791325"/>
                <a:gd name="connsiteX4-1683" fmla="*/ 2874334 w 3693484"/>
                <a:gd name="connsiteY4-1684" fmla="*/ 2162175 h 6791325"/>
                <a:gd name="connsiteX5-1685" fmla="*/ 3512509 w 3693484"/>
                <a:gd name="connsiteY5-1686" fmla="*/ 1247775 h 6791325"/>
                <a:gd name="connsiteX6-1687" fmla="*/ 3331534 w 3693484"/>
                <a:gd name="connsiteY6-1688" fmla="*/ 1133475 h 6791325"/>
                <a:gd name="connsiteX7-1689" fmla="*/ 2664784 w 3693484"/>
                <a:gd name="connsiteY7-1690" fmla="*/ 1857375 h 6791325"/>
                <a:gd name="connsiteX8-1691" fmla="*/ 2493334 w 3693484"/>
                <a:gd name="connsiteY8-1692" fmla="*/ 1752600 h 6791325"/>
                <a:gd name="connsiteX9-1693" fmla="*/ 2893384 w 3693484"/>
                <a:gd name="connsiteY9-1694" fmla="*/ 390525 h 6791325"/>
                <a:gd name="connsiteX10-1695" fmla="*/ 2607634 w 3693484"/>
                <a:gd name="connsiteY10-1696" fmla="*/ 295275 h 6791325"/>
                <a:gd name="connsiteX11-1697" fmla="*/ 2245684 w 3693484"/>
                <a:gd name="connsiteY11-1698" fmla="*/ 1609725 h 6791325"/>
                <a:gd name="connsiteX12-1699" fmla="*/ 2093284 w 3693484"/>
                <a:gd name="connsiteY12-1700" fmla="*/ 1495425 h 6791325"/>
                <a:gd name="connsiteX13-1701" fmla="*/ 2112334 w 3693484"/>
                <a:gd name="connsiteY13-1702" fmla="*/ 0 h 6791325"/>
                <a:gd name="connsiteX14-1703" fmla="*/ 1912309 w 3693484"/>
                <a:gd name="connsiteY14-1704" fmla="*/ 66675 h 6791325"/>
                <a:gd name="connsiteX15-1705" fmla="*/ 1845634 w 3693484"/>
                <a:gd name="connsiteY15-1706" fmla="*/ 1514475 h 6791325"/>
                <a:gd name="connsiteX16-1707" fmla="*/ 1717047 w 3693484"/>
                <a:gd name="connsiteY16-1708" fmla="*/ 1547812 h 6791325"/>
                <a:gd name="connsiteX17-1709" fmla="*/ 1593221 w 3693484"/>
                <a:gd name="connsiteY17-1710" fmla="*/ 323850 h 6791325"/>
                <a:gd name="connsiteX18-1711" fmla="*/ 1307472 w 3693484"/>
                <a:gd name="connsiteY18-1712" fmla="*/ 314325 h 6791325"/>
                <a:gd name="connsiteX19-1713" fmla="*/ 1312234 w 3693484"/>
                <a:gd name="connsiteY19-1714" fmla="*/ 1581150 h 6791325"/>
                <a:gd name="connsiteX20-1715" fmla="*/ 1259846 w 3693484"/>
                <a:gd name="connsiteY20-1716" fmla="*/ 1971675 h 6791325"/>
                <a:gd name="connsiteX21-1717" fmla="*/ 902659 w 3693484"/>
                <a:gd name="connsiteY21-1718" fmla="*/ 2247900 h 6791325"/>
                <a:gd name="connsiteX22-1719" fmla="*/ 207334 w 3693484"/>
                <a:gd name="connsiteY22-1720" fmla="*/ 1733550 h 6791325"/>
                <a:gd name="connsiteX23-1721" fmla="*/ 173996 w 3693484"/>
                <a:gd name="connsiteY23-1722" fmla="*/ 2038350 h 6791325"/>
                <a:gd name="connsiteX24-1723" fmla="*/ 731209 w 3693484"/>
                <a:gd name="connsiteY24-1724" fmla="*/ 2743200 h 6791325"/>
                <a:gd name="connsiteX25-1725" fmla="*/ 1359859 w 3693484"/>
                <a:gd name="connsiteY25-1726" fmla="*/ 3476625 h 6791325"/>
                <a:gd name="connsiteX26-1727" fmla="*/ 1578934 w 3693484"/>
                <a:gd name="connsiteY26-1728" fmla="*/ 4010025 h 6791325"/>
                <a:gd name="connsiteX27-1729" fmla="*/ 1969459 w 3693484"/>
                <a:gd name="connsiteY27-1730" fmla="*/ 6791325 h 6791325"/>
                <a:gd name="connsiteX0-1731" fmla="*/ 1969459 w 3693484"/>
                <a:gd name="connsiteY0-1732" fmla="*/ 6791325 h 6791325"/>
                <a:gd name="connsiteX1-1733" fmla="*/ 3693484 w 3693484"/>
                <a:gd name="connsiteY1-1734" fmla="*/ 6781800 h 6791325"/>
                <a:gd name="connsiteX2-1735" fmla="*/ 2636209 w 3693484"/>
                <a:gd name="connsiteY2-1736" fmla="*/ 3819525 h 6791325"/>
                <a:gd name="connsiteX3-1737" fmla="*/ 2512384 w 3693484"/>
                <a:gd name="connsiteY3-1738" fmla="*/ 3267075 h 6791325"/>
                <a:gd name="connsiteX4-1739" fmla="*/ 2874334 w 3693484"/>
                <a:gd name="connsiteY4-1740" fmla="*/ 2162175 h 6791325"/>
                <a:gd name="connsiteX5-1741" fmla="*/ 3512509 w 3693484"/>
                <a:gd name="connsiteY5-1742" fmla="*/ 1247775 h 6791325"/>
                <a:gd name="connsiteX6-1743" fmla="*/ 3331534 w 3693484"/>
                <a:gd name="connsiteY6-1744" fmla="*/ 1133475 h 6791325"/>
                <a:gd name="connsiteX7-1745" fmla="*/ 2664784 w 3693484"/>
                <a:gd name="connsiteY7-1746" fmla="*/ 1857375 h 6791325"/>
                <a:gd name="connsiteX8-1747" fmla="*/ 2493334 w 3693484"/>
                <a:gd name="connsiteY8-1748" fmla="*/ 1752600 h 6791325"/>
                <a:gd name="connsiteX9-1749" fmla="*/ 2893384 w 3693484"/>
                <a:gd name="connsiteY9-1750" fmla="*/ 390525 h 6791325"/>
                <a:gd name="connsiteX10-1751" fmla="*/ 2607634 w 3693484"/>
                <a:gd name="connsiteY10-1752" fmla="*/ 295275 h 6791325"/>
                <a:gd name="connsiteX11-1753" fmla="*/ 2245684 w 3693484"/>
                <a:gd name="connsiteY11-1754" fmla="*/ 1609725 h 6791325"/>
                <a:gd name="connsiteX12-1755" fmla="*/ 2093284 w 3693484"/>
                <a:gd name="connsiteY12-1756" fmla="*/ 1495425 h 6791325"/>
                <a:gd name="connsiteX13-1757" fmla="*/ 2112334 w 3693484"/>
                <a:gd name="connsiteY13-1758" fmla="*/ 0 h 6791325"/>
                <a:gd name="connsiteX14-1759" fmla="*/ 1912309 w 3693484"/>
                <a:gd name="connsiteY14-1760" fmla="*/ 66675 h 6791325"/>
                <a:gd name="connsiteX15-1761" fmla="*/ 1845634 w 3693484"/>
                <a:gd name="connsiteY15-1762" fmla="*/ 1514475 h 6791325"/>
                <a:gd name="connsiteX16-1763" fmla="*/ 1688472 w 3693484"/>
                <a:gd name="connsiteY16-1764" fmla="*/ 1543049 h 6791325"/>
                <a:gd name="connsiteX17-1765" fmla="*/ 1593221 w 3693484"/>
                <a:gd name="connsiteY17-1766" fmla="*/ 323850 h 6791325"/>
                <a:gd name="connsiteX18-1767" fmla="*/ 1307472 w 3693484"/>
                <a:gd name="connsiteY18-1768" fmla="*/ 314325 h 6791325"/>
                <a:gd name="connsiteX19-1769" fmla="*/ 1312234 w 3693484"/>
                <a:gd name="connsiteY19-1770" fmla="*/ 1581150 h 6791325"/>
                <a:gd name="connsiteX20-1771" fmla="*/ 1259846 w 3693484"/>
                <a:gd name="connsiteY20-1772" fmla="*/ 1971675 h 6791325"/>
                <a:gd name="connsiteX21-1773" fmla="*/ 902659 w 3693484"/>
                <a:gd name="connsiteY21-1774" fmla="*/ 2247900 h 6791325"/>
                <a:gd name="connsiteX22-1775" fmla="*/ 207334 w 3693484"/>
                <a:gd name="connsiteY22-1776" fmla="*/ 1733550 h 6791325"/>
                <a:gd name="connsiteX23-1777" fmla="*/ 173996 w 3693484"/>
                <a:gd name="connsiteY23-1778" fmla="*/ 2038350 h 6791325"/>
                <a:gd name="connsiteX24-1779" fmla="*/ 731209 w 3693484"/>
                <a:gd name="connsiteY24-1780" fmla="*/ 2743200 h 6791325"/>
                <a:gd name="connsiteX25-1781" fmla="*/ 1359859 w 3693484"/>
                <a:gd name="connsiteY25-1782" fmla="*/ 3476625 h 6791325"/>
                <a:gd name="connsiteX26-1783" fmla="*/ 1578934 w 3693484"/>
                <a:gd name="connsiteY26-1784" fmla="*/ 4010025 h 6791325"/>
                <a:gd name="connsiteX27-1785" fmla="*/ 1969459 w 3693484"/>
                <a:gd name="connsiteY27-1786" fmla="*/ 6791325 h 6791325"/>
                <a:gd name="connsiteX0-1787" fmla="*/ 1969459 w 3693484"/>
                <a:gd name="connsiteY0-1788" fmla="*/ 6791325 h 6791325"/>
                <a:gd name="connsiteX1-1789" fmla="*/ 3693484 w 3693484"/>
                <a:gd name="connsiteY1-1790" fmla="*/ 6781800 h 6791325"/>
                <a:gd name="connsiteX2-1791" fmla="*/ 2636209 w 3693484"/>
                <a:gd name="connsiteY2-1792" fmla="*/ 3819525 h 6791325"/>
                <a:gd name="connsiteX3-1793" fmla="*/ 2512384 w 3693484"/>
                <a:gd name="connsiteY3-1794" fmla="*/ 3267075 h 6791325"/>
                <a:gd name="connsiteX4-1795" fmla="*/ 2874334 w 3693484"/>
                <a:gd name="connsiteY4-1796" fmla="*/ 2162175 h 6791325"/>
                <a:gd name="connsiteX5-1797" fmla="*/ 3512509 w 3693484"/>
                <a:gd name="connsiteY5-1798" fmla="*/ 1247775 h 6791325"/>
                <a:gd name="connsiteX6-1799" fmla="*/ 3331534 w 3693484"/>
                <a:gd name="connsiteY6-1800" fmla="*/ 1133475 h 6791325"/>
                <a:gd name="connsiteX7-1801" fmla="*/ 2664784 w 3693484"/>
                <a:gd name="connsiteY7-1802" fmla="*/ 1857375 h 6791325"/>
                <a:gd name="connsiteX8-1803" fmla="*/ 2493334 w 3693484"/>
                <a:gd name="connsiteY8-1804" fmla="*/ 1752600 h 6791325"/>
                <a:gd name="connsiteX9-1805" fmla="*/ 2893384 w 3693484"/>
                <a:gd name="connsiteY9-1806" fmla="*/ 390525 h 6791325"/>
                <a:gd name="connsiteX10-1807" fmla="*/ 2607634 w 3693484"/>
                <a:gd name="connsiteY10-1808" fmla="*/ 295275 h 6791325"/>
                <a:gd name="connsiteX11-1809" fmla="*/ 2245684 w 3693484"/>
                <a:gd name="connsiteY11-1810" fmla="*/ 1609725 h 6791325"/>
                <a:gd name="connsiteX12-1811" fmla="*/ 2093284 w 3693484"/>
                <a:gd name="connsiteY12-1812" fmla="*/ 1495425 h 6791325"/>
                <a:gd name="connsiteX13-1813" fmla="*/ 2112334 w 3693484"/>
                <a:gd name="connsiteY13-1814" fmla="*/ 0 h 6791325"/>
                <a:gd name="connsiteX14-1815" fmla="*/ 1912309 w 3693484"/>
                <a:gd name="connsiteY14-1816" fmla="*/ 66675 h 6791325"/>
                <a:gd name="connsiteX15-1817" fmla="*/ 1845634 w 3693484"/>
                <a:gd name="connsiteY15-1818" fmla="*/ 1514475 h 6791325"/>
                <a:gd name="connsiteX16-1819" fmla="*/ 1688472 w 3693484"/>
                <a:gd name="connsiteY16-1820" fmla="*/ 1543049 h 6791325"/>
                <a:gd name="connsiteX17-1821" fmla="*/ 1593221 w 3693484"/>
                <a:gd name="connsiteY17-1822" fmla="*/ 323850 h 6791325"/>
                <a:gd name="connsiteX18-1823" fmla="*/ 1307472 w 3693484"/>
                <a:gd name="connsiteY18-1824" fmla="*/ 314325 h 6791325"/>
                <a:gd name="connsiteX19-1825" fmla="*/ 1312234 w 3693484"/>
                <a:gd name="connsiteY19-1826" fmla="*/ 1581150 h 6791325"/>
                <a:gd name="connsiteX20-1827" fmla="*/ 1259846 w 3693484"/>
                <a:gd name="connsiteY20-1828" fmla="*/ 1971675 h 6791325"/>
                <a:gd name="connsiteX21-1829" fmla="*/ 902659 w 3693484"/>
                <a:gd name="connsiteY21-1830" fmla="*/ 2247900 h 6791325"/>
                <a:gd name="connsiteX22-1831" fmla="*/ 207334 w 3693484"/>
                <a:gd name="connsiteY22-1832" fmla="*/ 1733550 h 6791325"/>
                <a:gd name="connsiteX23-1833" fmla="*/ 173996 w 3693484"/>
                <a:gd name="connsiteY23-1834" fmla="*/ 2038350 h 6791325"/>
                <a:gd name="connsiteX24-1835" fmla="*/ 731209 w 3693484"/>
                <a:gd name="connsiteY24-1836" fmla="*/ 2743200 h 6791325"/>
                <a:gd name="connsiteX25-1837" fmla="*/ 1359859 w 3693484"/>
                <a:gd name="connsiteY25-1838" fmla="*/ 3476625 h 6791325"/>
                <a:gd name="connsiteX26-1839" fmla="*/ 1578934 w 3693484"/>
                <a:gd name="connsiteY26-1840" fmla="*/ 4010025 h 6791325"/>
                <a:gd name="connsiteX27-1841" fmla="*/ 1969459 w 3693484"/>
                <a:gd name="connsiteY27-1842" fmla="*/ 6791325 h 6791325"/>
                <a:gd name="connsiteX0-1843" fmla="*/ 1969459 w 3693484"/>
                <a:gd name="connsiteY0-1844" fmla="*/ 6791325 h 6791325"/>
                <a:gd name="connsiteX1-1845" fmla="*/ 3693484 w 3693484"/>
                <a:gd name="connsiteY1-1846" fmla="*/ 6781800 h 6791325"/>
                <a:gd name="connsiteX2-1847" fmla="*/ 2636209 w 3693484"/>
                <a:gd name="connsiteY2-1848" fmla="*/ 3819525 h 6791325"/>
                <a:gd name="connsiteX3-1849" fmla="*/ 2512384 w 3693484"/>
                <a:gd name="connsiteY3-1850" fmla="*/ 3267075 h 6791325"/>
                <a:gd name="connsiteX4-1851" fmla="*/ 2874334 w 3693484"/>
                <a:gd name="connsiteY4-1852" fmla="*/ 2162175 h 6791325"/>
                <a:gd name="connsiteX5-1853" fmla="*/ 3512509 w 3693484"/>
                <a:gd name="connsiteY5-1854" fmla="*/ 1247775 h 6791325"/>
                <a:gd name="connsiteX6-1855" fmla="*/ 3331534 w 3693484"/>
                <a:gd name="connsiteY6-1856" fmla="*/ 1133475 h 6791325"/>
                <a:gd name="connsiteX7-1857" fmla="*/ 2664784 w 3693484"/>
                <a:gd name="connsiteY7-1858" fmla="*/ 1857375 h 6791325"/>
                <a:gd name="connsiteX8-1859" fmla="*/ 2493334 w 3693484"/>
                <a:gd name="connsiteY8-1860" fmla="*/ 1752600 h 6791325"/>
                <a:gd name="connsiteX9-1861" fmla="*/ 2893384 w 3693484"/>
                <a:gd name="connsiteY9-1862" fmla="*/ 390525 h 6791325"/>
                <a:gd name="connsiteX10-1863" fmla="*/ 2607634 w 3693484"/>
                <a:gd name="connsiteY10-1864" fmla="*/ 295275 h 6791325"/>
                <a:gd name="connsiteX11-1865" fmla="*/ 2245684 w 3693484"/>
                <a:gd name="connsiteY11-1866" fmla="*/ 1609725 h 6791325"/>
                <a:gd name="connsiteX12-1867" fmla="*/ 2093284 w 3693484"/>
                <a:gd name="connsiteY12-1868" fmla="*/ 1495425 h 6791325"/>
                <a:gd name="connsiteX13-1869" fmla="*/ 2112334 w 3693484"/>
                <a:gd name="connsiteY13-1870" fmla="*/ 0 h 6791325"/>
                <a:gd name="connsiteX14-1871" fmla="*/ 1912309 w 3693484"/>
                <a:gd name="connsiteY14-1872" fmla="*/ 66675 h 6791325"/>
                <a:gd name="connsiteX15-1873" fmla="*/ 1845634 w 3693484"/>
                <a:gd name="connsiteY15-1874" fmla="*/ 1514475 h 6791325"/>
                <a:gd name="connsiteX16-1875" fmla="*/ 1688472 w 3693484"/>
                <a:gd name="connsiteY16-1876" fmla="*/ 1543049 h 6791325"/>
                <a:gd name="connsiteX17-1877" fmla="*/ 1593221 w 3693484"/>
                <a:gd name="connsiteY17-1878" fmla="*/ 323850 h 6791325"/>
                <a:gd name="connsiteX18-1879" fmla="*/ 1307472 w 3693484"/>
                <a:gd name="connsiteY18-1880" fmla="*/ 314325 h 6791325"/>
                <a:gd name="connsiteX19-1881" fmla="*/ 1312234 w 3693484"/>
                <a:gd name="connsiteY19-1882" fmla="*/ 1581150 h 6791325"/>
                <a:gd name="connsiteX20-1883" fmla="*/ 1259846 w 3693484"/>
                <a:gd name="connsiteY20-1884" fmla="*/ 1971675 h 6791325"/>
                <a:gd name="connsiteX21-1885" fmla="*/ 902659 w 3693484"/>
                <a:gd name="connsiteY21-1886" fmla="*/ 2247900 h 6791325"/>
                <a:gd name="connsiteX22-1887" fmla="*/ 207334 w 3693484"/>
                <a:gd name="connsiteY22-1888" fmla="*/ 1733550 h 6791325"/>
                <a:gd name="connsiteX23-1889" fmla="*/ 173996 w 3693484"/>
                <a:gd name="connsiteY23-1890" fmla="*/ 2038350 h 6791325"/>
                <a:gd name="connsiteX24-1891" fmla="*/ 731209 w 3693484"/>
                <a:gd name="connsiteY24-1892" fmla="*/ 2743200 h 6791325"/>
                <a:gd name="connsiteX25-1893" fmla="*/ 1359859 w 3693484"/>
                <a:gd name="connsiteY25-1894" fmla="*/ 3476625 h 6791325"/>
                <a:gd name="connsiteX26-1895" fmla="*/ 1578934 w 3693484"/>
                <a:gd name="connsiteY26-1896" fmla="*/ 4010025 h 6791325"/>
                <a:gd name="connsiteX27-1897" fmla="*/ 1969459 w 3693484"/>
                <a:gd name="connsiteY27-1898" fmla="*/ 6791325 h 6791325"/>
                <a:gd name="connsiteX0-1899" fmla="*/ 1969459 w 3693484"/>
                <a:gd name="connsiteY0-1900" fmla="*/ 6791325 h 6791325"/>
                <a:gd name="connsiteX1-1901" fmla="*/ 3693484 w 3693484"/>
                <a:gd name="connsiteY1-1902" fmla="*/ 6781800 h 6791325"/>
                <a:gd name="connsiteX2-1903" fmla="*/ 2636209 w 3693484"/>
                <a:gd name="connsiteY2-1904" fmla="*/ 3819525 h 6791325"/>
                <a:gd name="connsiteX3-1905" fmla="*/ 2512384 w 3693484"/>
                <a:gd name="connsiteY3-1906" fmla="*/ 3267075 h 6791325"/>
                <a:gd name="connsiteX4-1907" fmla="*/ 2874334 w 3693484"/>
                <a:gd name="connsiteY4-1908" fmla="*/ 2162175 h 6791325"/>
                <a:gd name="connsiteX5-1909" fmla="*/ 3512509 w 3693484"/>
                <a:gd name="connsiteY5-1910" fmla="*/ 1247775 h 6791325"/>
                <a:gd name="connsiteX6-1911" fmla="*/ 3331534 w 3693484"/>
                <a:gd name="connsiteY6-1912" fmla="*/ 1133475 h 6791325"/>
                <a:gd name="connsiteX7-1913" fmla="*/ 2664784 w 3693484"/>
                <a:gd name="connsiteY7-1914" fmla="*/ 1857375 h 6791325"/>
                <a:gd name="connsiteX8-1915" fmla="*/ 2493334 w 3693484"/>
                <a:gd name="connsiteY8-1916" fmla="*/ 1752600 h 6791325"/>
                <a:gd name="connsiteX9-1917" fmla="*/ 2893384 w 3693484"/>
                <a:gd name="connsiteY9-1918" fmla="*/ 390525 h 6791325"/>
                <a:gd name="connsiteX10-1919" fmla="*/ 2607634 w 3693484"/>
                <a:gd name="connsiteY10-1920" fmla="*/ 295275 h 6791325"/>
                <a:gd name="connsiteX11-1921" fmla="*/ 2245684 w 3693484"/>
                <a:gd name="connsiteY11-1922" fmla="*/ 1609725 h 6791325"/>
                <a:gd name="connsiteX12-1923" fmla="*/ 2093284 w 3693484"/>
                <a:gd name="connsiteY12-1924" fmla="*/ 1495425 h 6791325"/>
                <a:gd name="connsiteX13-1925" fmla="*/ 2112334 w 3693484"/>
                <a:gd name="connsiteY13-1926" fmla="*/ 0 h 6791325"/>
                <a:gd name="connsiteX14-1927" fmla="*/ 1912309 w 3693484"/>
                <a:gd name="connsiteY14-1928" fmla="*/ 66675 h 6791325"/>
                <a:gd name="connsiteX15-1929" fmla="*/ 1845634 w 3693484"/>
                <a:gd name="connsiteY15-1930" fmla="*/ 1514475 h 6791325"/>
                <a:gd name="connsiteX16-1931" fmla="*/ 1688472 w 3693484"/>
                <a:gd name="connsiteY16-1932" fmla="*/ 1543049 h 6791325"/>
                <a:gd name="connsiteX17-1933" fmla="*/ 1593221 w 3693484"/>
                <a:gd name="connsiteY17-1934" fmla="*/ 323850 h 6791325"/>
                <a:gd name="connsiteX18-1935" fmla="*/ 1307472 w 3693484"/>
                <a:gd name="connsiteY18-1936" fmla="*/ 314325 h 6791325"/>
                <a:gd name="connsiteX19-1937" fmla="*/ 1312234 w 3693484"/>
                <a:gd name="connsiteY19-1938" fmla="*/ 1581150 h 6791325"/>
                <a:gd name="connsiteX20-1939" fmla="*/ 1259846 w 3693484"/>
                <a:gd name="connsiteY20-1940" fmla="*/ 1971675 h 6791325"/>
                <a:gd name="connsiteX21-1941" fmla="*/ 902659 w 3693484"/>
                <a:gd name="connsiteY21-1942" fmla="*/ 2247900 h 6791325"/>
                <a:gd name="connsiteX22-1943" fmla="*/ 207334 w 3693484"/>
                <a:gd name="connsiteY22-1944" fmla="*/ 1733550 h 6791325"/>
                <a:gd name="connsiteX23-1945" fmla="*/ 173996 w 3693484"/>
                <a:gd name="connsiteY23-1946" fmla="*/ 2038350 h 6791325"/>
                <a:gd name="connsiteX24-1947" fmla="*/ 731209 w 3693484"/>
                <a:gd name="connsiteY24-1948" fmla="*/ 2743200 h 6791325"/>
                <a:gd name="connsiteX25-1949" fmla="*/ 1359859 w 3693484"/>
                <a:gd name="connsiteY25-1950" fmla="*/ 3476625 h 6791325"/>
                <a:gd name="connsiteX26-1951" fmla="*/ 1578934 w 3693484"/>
                <a:gd name="connsiteY26-1952" fmla="*/ 4010025 h 6791325"/>
                <a:gd name="connsiteX27-1953" fmla="*/ 1969459 w 3693484"/>
                <a:gd name="connsiteY27-1954" fmla="*/ 6791325 h 6791325"/>
                <a:gd name="connsiteX0-1955" fmla="*/ 1969459 w 3693484"/>
                <a:gd name="connsiteY0-1956" fmla="*/ 6791325 h 6791325"/>
                <a:gd name="connsiteX1-1957" fmla="*/ 3693484 w 3693484"/>
                <a:gd name="connsiteY1-1958" fmla="*/ 6781800 h 6791325"/>
                <a:gd name="connsiteX2-1959" fmla="*/ 2636209 w 3693484"/>
                <a:gd name="connsiteY2-1960" fmla="*/ 3819525 h 6791325"/>
                <a:gd name="connsiteX3-1961" fmla="*/ 2512384 w 3693484"/>
                <a:gd name="connsiteY3-1962" fmla="*/ 3267075 h 6791325"/>
                <a:gd name="connsiteX4-1963" fmla="*/ 2874334 w 3693484"/>
                <a:gd name="connsiteY4-1964" fmla="*/ 2162175 h 6791325"/>
                <a:gd name="connsiteX5-1965" fmla="*/ 3512509 w 3693484"/>
                <a:gd name="connsiteY5-1966" fmla="*/ 1247775 h 6791325"/>
                <a:gd name="connsiteX6-1967" fmla="*/ 3331534 w 3693484"/>
                <a:gd name="connsiteY6-1968" fmla="*/ 1133475 h 6791325"/>
                <a:gd name="connsiteX7-1969" fmla="*/ 2664784 w 3693484"/>
                <a:gd name="connsiteY7-1970" fmla="*/ 1857375 h 6791325"/>
                <a:gd name="connsiteX8-1971" fmla="*/ 2493334 w 3693484"/>
                <a:gd name="connsiteY8-1972" fmla="*/ 1752600 h 6791325"/>
                <a:gd name="connsiteX9-1973" fmla="*/ 2893384 w 3693484"/>
                <a:gd name="connsiteY9-1974" fmla="*/ 390525 h 6791325"/>
                <a:gd name="connsiteX10-1975" fmla="*/ 2607634 w 3693484"/>
                <a:gd name="connsiteY10-1976" fmla="*/ 295275 h 6791325"/>
                <a:gd name="connsiteX11-1977" fmla="*/ 2245684 w 3693484"/>
                <a:gd name="connsiteY11-1978" fmla="*/ 1609725 h 6791325"/>
                <a:gd name="connsiteX12-1979" fmla="*/ 2093284 w 3693484"/>
                <a:gd name="connsiteY12-1980" fmla="*/ 1495425 h 6791325"/>
                <a:gd name="connsiteX13-1981" fmla="*/ 2112334 w 3693484"/>
                <a:gd name="connsiteY13-1982" fmla="*/ 0 h 6791325"/>
                <a:gd name="connsiteX14-1983" fmla="*/ 1912309 w 3693484"/>
                <a:gd name="connsiteY14-1984" fmla="*/ 66675 h 6791325"/>
                <a:gd name="connsiteX15-1985" fmla="*/ 1798009 w 3693484"/>
                <a:gd name="connsiteY15-1986" fmla="*/ 1514475 h 6791325"/>
                <a:gd name="connsiteX16-1987" fmla="*/ 1688472 w 3693484"/>
                <a:gd name="connsiteY16-1988" fmla="*/ 1543049 h 6791325"/>
                <a:gd name="connsiteX17-1989" fmla="*/ 1593221 w 3693484"/>
                <a:gd name="connsiteY17-1990" fmla="*/ 323850 h 6791325"/>
                <a:gd name="connsiteX18-1991" fmla="*/ 1307472 w 3693484"/>
                <a:gd name="connsiteY18-1992" fmla="*/ 314325 h 6791325"/>
                <a:gd name="connsiteX19-1993" fmla="*/ 1312234 w 3693484"/>
                <a:gd name="connsiteY19-1994" fmla="*/ 1581150 h 6791325"/>
                <a:gd name="connsiteX20-1995" fmla="*/ 1259846 w 3693484"/>
                <a:gd name="connsiteY20-1996" fmla="*/ 1971675 h 6791325"/>
                <a:gd name="connsiteX21-1997" fmla="*/ 902659 w 3693484"/>
                <a:gd name="connsiteY21-1998" fmla="*/ 2247900 h 6791325"/>
                <a:gd name="connsiteX22-1999" fmla="*/ 207334 w 3693484"/>
                <a:gd name="connsiteY22-2000" fmla="*/ 1733550 h 6791325"/>
                <a:gd name="connsiteX23-2001" fmla="*/ 173996 w 3693484"/>
                <a:gd name="connsiteY23-2002" fmla="*/ 2038350 h 6791325"/>
                <a:gd name="connsiteX24-2003" fmla="*/ 731209 w 3693484"/>
                <a:gd name="connsiteY24-2004" fmla="*/ 2743200 h 6791325"/>
                <a:gd name="connsiteX25-2005" fmla="*/ 1359859 w 3693484"/>
                <a:gd name="connsiteY25-2006" fmla="*/ 3476625 h 6791325"/>
                <a:gd name="connsiteX26-2007" fmla="*/ 1578934 w 3693484"/>
                <a:gd name="connsiteY26-2008" fmla="*/ 4010025 h 6791325"/>
                <a:gd name="connsiteX27-2009" fmla="*/ 1969459 w 3693484"/>
                <a:gd name="connsiteY27-2010" fmla="*/ 6791325 h 6791325"/>
                <a:gd name="connsiteX0-2011" fmla="*/ 1969459 w 3693484"/>
                <a:gd name="connsiteY0-2012" fmla="*/ 6791325 h 6791325"/>
                <a:gd name="connsiteX1-2013" fmla="*/ 3693484 w 3693484"/>
                <a:gd name="connsiteY1-2014" fmla="*/ 6781800 h 6791325"/>
                <a:gd name="connsiteX2-2015" fmla="*/ 2636209 w 3693484"/>
                <a:gd name="connsiteY2-2016" fmla="*/ 3819525 h 6791325"/>
                <a:gd name="connsiteX3-2017" fmla="*/ 2512384 w 3693484"/>
                <a:gd name="connsiteY3-2018" fmla="*/ 3267075 h 6791325"/>
                <a:gd name="connsiteX4-2019" fmla="*/ 2874334 w 3693484"/>
                <a:gd name="connsiteY4-2020" fmla="*/ 2162175 h 6791325"/>
                <a:gd name="connsiteX5-2021" fmla="*/ 3512509 w 3693484"/>
                <a:gd name="connsiteY5-2022" fmla="*/ 1247775 h 6791325"/>
                <a:gd name="connsiteX6-2023" fmla="*/ 3331534 w 3693484"/>
                <a:gd name="connsiteY6-2024" fmla="*/ 1133475 h 6791325"/>
                <a:gd name="connsiteX7-2025" fmla="*/ 2664784 w 3693484"/>
                <a:gd name="connsiteY7-2026" fmla="*/ 1857375 h 6791325"/>
                <a:gd name="connsiteX8-2027" fmla="*/ 2493334 w 3693484"/>
                <a:gd name="connsiteY8-2028" fmla="*/ 1752600 h 6791325"/>
                <a:gd name="connsiteX9-2029" fmla="*/ 2893384 w 3693484"/>
                <a:gd name="connsiteY9-2030" fmla="*/ 390525 h 6791325"/>
                <a:gd name="connsiteX10-2031" fmla="*/ 2607634 w 3693484"/>
                <a:gd name="connsiteY10-2032" fmla="*/ 295275 h 6791325"/>
                <a:gd name="connsiteX11-2033" fmla="*/ 2245684 w 3693484"/>
                <a:gd name="connsiteY11-2034" fmla="*/ 1609725 h 6791325"/>
                <a:gd name="connsiteX12-2035" fmla="*/ 2093284 w 3693484"/>
                <a:gd name="connsiteY12-2036" fmla="*/ 1495425 h 6791325"/>
                <a:gd name="connsiteX13-2037" fmla="*/ 2112334 w 3693484"/>
                <a:gd name="connsiteY13-2038" fmla="*/ 0 h 6791325"/>
                <a:gd name="connsiteX14-2039" fmla="*/ 1912309 w 3693484"/>
                <a:gd name="connsiteY14-2040" fmla="*/ 66675 h 6791325"/>
                <a:gd name="connsiteX15-2041" fmla="*/ 1798009 w 3693484"/>
                <a:gd name="connsiteY15-2042" fmla="*/ 1514475 h 6791325"/>
                <a:gd name="connsiteX16-2043" fmla="*/ 1688472 w 3693484"/>
                <a:gd name="connsiteY16-2044" fmla="*/ 1543049 h 6791325"/>
                <a:gd name="connsiteX17-2045" fmla="*/ 1593221 w 3693484"/>
                <a:gd name="connsiteY17-2046" fmla="*/ 323850 h 6791325"/>
                <a:gd name="connsiteX18-2047" fmla="*/ 1307472 w 3693484"/>
                <a:gd name="connsiteY18-2048" fmla="*/ 314325 h 6791325"/>
                <a:gd name="connsiteX19-2049" fmla="*/ 1312234 w 3693484"/>
                <a:gd name="connsiteY19-2050" fmla="*/ 1581150 h 6791325"/>
                <a:gd name="connsiteX20-2051" fmla="*/ 1259846 w 3693484"/>
                <a:gd name="connsiteY20-2052" fmla="*/ 1971675 h 6791325"/>
                <a:gd name="connsiteX21-2053" fmla="*/ 902659 w 3693484"/>
                <a:gd name="connsiteY21-2054" fmla="*/ 2247900 h 6791325"/>
                <a:gd name="connsiteX22-2055" fmla="*/ 207334 w 3693484"/>
                <a:gd name="connsiteY22-2056" fmla="*/ 1733550 h 6791325"/>
                <a:gd name="connsiteX23-2057" fmla="*/ 173996 w 3693484"/>
                <a:gd name="connsiteY23-2058" fmla="*/ 2038350 h 6791325"/>
                <a:gd name="connsiteX24-2059" fmla="*/ 731209 w 3693484"/>
                <a:gd name="connsiteY24-2060" fmla="*/ 2743200 h 6791325"/>
                <a:gd name="connsiteX25-2061" fmla="*/ 1359859 w 3693484"/>
                <a:gd name="connsiteY25-2062" fmla="*/ 3476625 h 6791325"/>
                <a:gd name="connsiteX26-2063" fmla="*/ 1578934 w 3693484"/>
                <a:gd name="connsiteY26-2064" fmla="*/ 4010025 h 6791325"/>
                <a:gd name="connsiteX27-2065" fmla="*/ 1969459 w 3693484"/>
                <a:gd name="connsiteY27-2066" fmla="*/ 6791325 h 6791325"/>
                <a:gd name="connsiteX0-2067" fmla="*/ 1969459 w 3693484"/>
                <a:gd name="connsiteY0-2068" fmla="*/ 6791325 h 6791325"/>
                <a:gd name="connsiteX1-2069" fmla="*/ 3693484 w 3693484"/>
                <a:gd name="connsiteY1-2070" fmla="*/ 6781800 h 6791325"/>
                <a:gd name="connsiteX2-2071" fmla="*/ 2636209 w 3693484"/>
                <a:gd name="connsiteY2-2072" fmla="*/ 3819525 h 6791325"/>
                <a:gd name="connsiteX3-2073" fmla="*/ 2512384 w 3693484"/>
                <a:gd name="connsiteY3-2074" fmla="*/ 3267075 h 6791325"/>
                <a:gd name="connsiteX4-2075" fmla="*/ 2874334 w 3693484"/>
                <a:gd name="connsiteY4-2076" fmla="*/ 2162175 h 6791325"/>
                <a:gd name="connsiteX5-2077" fmla="*/ 3512509 w 3693484"/>
                <a:gd name="connsiteY5-2078" fmla="*/ 1247775 h 6791325"/>
                <a:gd name="connsiteX6-2079" fmla="*/ 3331534 w 3693484"/>
                <a:gd name="connsiteY6-2080" fmla="*/ 1133475 h 6791325"/>
                <a:gd name="connsiteX7-2081" fmla="*/ 2664784 w 3693484"/>
                <a:gd name="connsiteY7-2082" fmla="*/ 1857375 h 6791325"/>
                <a:gd name="connsiteX8-2083" fmla="*/ 2493334 w 3693484"/>
                <a:gd name="connsiteY8-2084" fmla="*/ 1752600 h 6791325"/>
                <a:gd name="connsiteX9-2085" fmla="*/ 2893384 w 3693484"/>
                <a:gd name="connsiteY9-2086" fmla="*/ 390525 h 6791325"/>
                <a:gd name="connsiteX10-2087" fmla="*/ 2607634 w 3693484"/>
                <a:gd name="connsiteY10-2088" fmla="*/ 295275 h 6791325"/>
                <a:gd name="connsiteX11-2089" fmla="*/ 2245684 w 3693484"/>
                <a:gd name="connsiteY11-2090" fmla="*/ 1609725 h 6791325"/>
                <a:gd name="connsiteX12-2091" fmla="*/ 2093284 w 3693484"/>
                <a:gd name="connsiteY12-2092" fmla="*/ 1495425 h 6791325"/>
                <a:gd name="connsiteX13-2093" fmla="*/ 2112334 w 3693484"/>
                <a:gd name="connsiteY13-2094" fmla="*/ 0 h 6791325"/>
                <a:gd name="connsiteX14-2095" fmla="*/ 1912309 w 3693484"/>
                <a:gd name="connsiteY14-2096" fmla="*/ 66675 h 6791325"/>
                <a:gd name="connsiteX15-2097" fmla="*/ 1798009 w 3693484"/>
                <a:gd name="connsiteY15-2098" fmla="*/ 1514475 h 6791325"/>
                <a:gd name="connsiteX16-2099" fmla="*/ 1688472 w 3693484"/>
                <a:gd name="connsiteY16-2100" fmla="*/ 1543049 h 6791325"/>
                <a:gd name="connsiteX17-2101" fmla="*/ 1593221 w 3693484"/>
                <a:gd name="connsiteY17-2102" fmla="*/ 323850 h 6791325"/>
                <a:gd name="connsiteX18-2103" fmla="*/ 1307472 w 3693484"/>
                <a:gd name="connsiteY18-2104" fmla="*/ 314325 h 6791325"/>
                <a:gd name="connsiteX19-2105" fmla="*/ 1312234 w 3693484"/>
                <a:gd name="connsiteY19-2106" fmla="*/ 1581150 h 6791325"/>
                <a:gd name="connsiteX20-2107" fmla="*/ 1259846 w 3693484"/>
                <a:gd name="connsiteY20-2108" fmla="*/ 1971675 h 6791325"/>
                <a:gd name="connsiteX21-2109" fmla="*/ 902659 w 3693484"/>
                <a:gd name="connsiteY21-2110" fmla="*/ 2247900 h 6791325"/>
                <a:gd name="connsiteX22-2111" fmla="*/ 207334 w 3693484"/>
                <a:gd name="connsiteY22-2112" fmla="*/ 1733550 h 6791325"/>
                <a:gd name="connsiteX23-2113" fmla="*/ 173996 w 3693484"/>
                <a:gd name="connsiteY23-2114" fmla="*/ 2038350 h 6791325"/>
                <a:gd name="connsiteX24-2115" fmla="*/ 731209 w 3693484"/>
                <a:gd name="connsiteY24-2116" fmla="*/ 2743200 h 6791325"/>
                <a:gd name="connsiteX25-2117" fmla="*/ 1359859 w 3693484"/>
                <a:gd name="connsiteY25-2118" fmla="*/ 3476625 h 6791325"/>
                <a:gd name="connsiteX26-2119" fmla="*/ 1578934 w 3693484"/>
                <a:gd name="connsiteY26-2120" fmla="*/ 4010025 h 6791325"/>
                <a:gd name="connsiteX27-2121" fmla="*/ 1969459 w 3693484"/>
                <a:gd name="connsiteY27-2122" fmla="*/ 6791325 h 6791325"/>
                <a:gd name="connsiteX0-2123" fmla="*/ 1969459 w 3693484"/>
                <a:gd name="connsiteY0-2124" fmla="*/ 6791325 h 6791325"/>
                <a:gd name="connsiteX1-2125" fmla="*/ 3693484 w 3693484"/>
                <a:gd name="connsiteY1-2126" fmla="*/ 6781800 h 6791325"/>
                <a:gd name="connsiteX2-2127" fmla="*/ 2636209 w 3693484"/>
                <a:gd name="connsiteY2-2128" fmla="*/ 3819525 h 6791325"/>
                <a:gd name="connsiteX3-2129" fmla="*/ 2512384 w 3693484"/>
                <a:gd name="connsiteY3-2130" fmla="*/ 3267075 h 6791325"/>
                <a:gd name="connsiteX4-2131" fmla="*/ 2874334 w 3693484"/>
                <a:gd name="connsiteY4-2132" fmla="*/ 2162175 h 6791325"/>
                <a:gd name="connsiteX5-2133" fmla="*/ 3512509 w 3693484"/>
                <a:gd name="connsiteY5-2134" fmla="*/ 1247775 h 6791325"/>
                <a:gd name="connsiteX6-2135" fmla="*/ 3331534 w 3693484"/>
                <a:gd name="connsiteY6-2136" fmla="*/ 1133475 h 6791325"/>
                <a:gd name="connsiteX7-2137" fmla="*/ 2664784 w 3693484"/>
                <a:gd name="connsiteY7-2138" fmla="*/ 1857375 h 6791325"/>
                <a:gd name="connsiteX8-2139" fmla="*/ 2493334 w 3693484"/>
                <a:gd name="connsiteY8-2140" fmla="*/ 1752600 h 6791325"/>
                <a:gd name="connsiteX9-2141" fmla="*/ 2893384 w 3693484"/>
                <a:gd name="connsiteY9-2142" fmla="*/ 390525 h 6791325"/>
                <a:gd name="connsiteX10-2143" fmla="*/ 2607634 w 3693484"/>
                <a:gd name="connsiteY10-2144" fmla="*/ 295275 h 6791325"/>
                <a:gd name="connsiteX11-2145" fmla="*/ 2245684 w 3693484"/>
                <a:gd name="connsiteY11-2146" fmla="*/ 1609725 h 6791325"/>
                <a:gd name="connsiteX12-2147" fmla="*/ 2093284 w 3693484"/>
                <a:gd name="connsiteY12-2148" fmla="*/ 1495425 h 6791325"/>
                <a:gd name="connsiteX13-2149" fmla="*/ 2112334 w 3693484"/>
                <a:gd name="connsiteY13-2150" fmla="*/ 0 h 6791325"/>
                <a:gd name="connsiteX14-2151" fmla="*/ 1912309 w 3693484"/>
                <a:gd name="connsiteY14-2152" fmla="*/ 66675 h 6791325"/>
                <a:gd name="connsiteX15-2153" fmla="*/ 1798009 w 3693484"/>
                <a:gd name="connsiteY15-2154" fmla="*/ 1514475 h 6791325"/>
                <a:gd name="connsiteX16-2155" fmla="*/ 1674184 w 3693484"/>
                <a:gd name="connsiteY16-2156" fmla="*/ 1504949 h 6791325"/>
                <a:gd name="connsiteX17-2157" fmla="*/ 1593221 w 3693484"/>
                <a:gd name="connsiteY17-2158" fmla="*/ 323850 h 6791325"/>
                <a:gd name="connsiteX18-2159" fmla="*/ 1307472 w 3693484"/>
                <a:gd name="connsiteY18-2160" fmla="*/ 314325 h 6791325"/>
                <a:gd name="connsiteX19-2161" fmla="*/ 1312234 w 3693484"/>
                <a:gd name="connsiteY19-2162" fmla="*/ 1581150 h 6791325"/>
                <a:gd name="connsiteX20-2163" fmla="*/ 1259846 w 3693484"/>
                <a:gd name="connsiteY20-2164" fmla="*/ 1971675 h 6791325"/>
                <a:gd name="connsiteX21-2165" fmla="*/ 902659 w 3693484"/>
                <a:gd name="connsiteY21-2166" fmla="*/ 2247900 h 6791325"/>
                <a:gd name="connsiteX22-2167" fmla="*/ 207334 w 3693484"/>
                <a:gd name="connsiteY22-2168" fmla="*/ 1733550 h 6791325"/>
                <a:gd name="connsiteX23-2169" fmla="*/ 173996 w 3693484"/>
                <a:gd name="connsiteY23-2170" fmla="*/ 2038350 h 6791325"/>
                <a:gd name="connsiteX24-2171" fmla="*/ 731209 w 3693484"/>
                <a:gd name="connsiteY24-2172" fmla="*/ 2743200 h 6791325"/>
                <a:gd name="connsiteX25-2173" fmla="*/ 1359859 w 3693484"/>
                <a:gd name="connsiteY25-2174" fmla="*/ 3476625 h 6791325"/>
                <a:gd name="connsiteX26-2175" fmla="*/ 1578934 w 3693484"/>
                <a:gd name="connsiteY26-2176" fmla="*/ 4010025 h 6791325"/>
                <a:gd name="connsiteX27-2177" fmla="*/ 1969459 w 3693484"/>
                <a:gd name="connsiteY27-2178" fmla="*/ 6791325 h 6791325"/>
                <a:gd name="connsiteX0-2179" fmla="*/ 1969459 w 3693484"/>
                <a:gd name="connsiteY0-2180" fmla="*/ 6791325 h 6791325"/>
                <a:gd name="connsiteX1-2181" fmla="*/ 3693484 w 3693484"/>
                <a:gd name="connsiteY1-2182" fmla="*/ 6781800 h 6791325"/>
                <a:gd name="connsiteX2-2183" fmla="*/ 2636209 w 3693484"/>
                <a:gd name="connsiteY2-2184" fmla="*/ 3819525 h 6791325"/>
                <a:gd name="connsiteX3-2185" fmla="*/ 2512384 w 3693484"/>
                <a:gd name="connsiteY3-2186" fmla="*/ 3267075 h 6791325"/>
                <a:gd name="connsiteX4-2187" fmla="*/ 2874334 w 3693484"/>
                <a:gd name="connsiteY4-2188" fmla="*/ 2162175 h 6791325"/>
                <a:gd name="connsiteX5-2189" fmla="*/ 3512509 w 3693484"/>
                <a:gd name="connsiteY5-2190" fmla="*/ 1247775 h 6791325"/>
                <a:gd name="connsiteX6-2191" fmla="*/ 3331534 w 3693484"/>
                <a:gd name="connsiteY6-2192" fmla="*/ 1133475 h 6791325"/>
                <a:gd name="connsiteX7-2193" fmla="*/ 2664784 w 3693484"/>
                <a:gd name="connsiteY7-2194" fmla="*/ 1857375 h 6791325"/>
                <a:gd name="connsiteX8-2195" fmla="*/ 2493334 w 3693484"/>
                <a:gd name="connsiteY8-2196" fmla="*/ 1752600 h 6791325"/>
                <a:gd name="connsiteX9-2197" fmla="*/ 2893384 w 3693484"/>
                <a:gd name="connsiteY9-2198" fmla="*/ 390525 h 6791325"/>
                <a:gd name="connsiteX10-2199" fmla="*/ 2607634 w 3693484"/>
                <a:gd name="connsiteY10-2200" fmla="*/ 295275 h 6791325"/>
                <a:gd name="connsiteX11-2201" fmla="*/ 2245684 w 3693484"/>
                <a:gd name="connsiteY11-2202" fmla="*/ 1609725 h 6791325"/>
                <a:gd name="connsiteX12-2203" fmla="*/ 2093284 w 3693484"/>
                <a:gd name="connsiteY12-2204" fmla="*/ 1495425 h 6791325"/>
                <a:gd name="connsiteX13-2205" fmla="*/ 2112334 w 3693484"/>
                <a:gd name="connsiteY13-2206" fmla="*/ 0 h 6791325"/>
                <a:gd name="connsiteX14-2207" fmla="*/ 1912309 w 3693484"/>
                <a:gd name="connsiteY14-2208" fmla="*/ 66675 h 6791325"/>
                <a:gd name="connsiteX15-2209" fmla="*/ 1798009 w 3693484"/>
                <a:gd name="connsiteY15-2210" fmla="*/ 1500188 h 6791325"/>
                <a:gd name="connsiteX16-2211" fmla="*/ 1674184 w 3693484"/>
                <a:gd name="connsiteY16-2212" fmla="*/ 1504949 h 6791325"/>
                <a:gd name="connsiteX17-2213" fmla="*/ 1593221 w 3693484"/>
                <a:gd name="connsiteY17-2214" fmla="*/ 323850 h 6791325"/>
                <a:gd name="connsiteX18-2215" fmla="*/ 1307472 w 3693484"/>
                <a:gd name="connsiteY18-2216" fmla="*/ 314325 h 6791325"/>
                <a:gd name="connsiteX19-2217" fmla="*/ 1312234 w 3693484"/>
                <a:gd name="connsiteY19-2218" fmla="*/ 1581150 h 6791325"/>
                <a:gd name="connsiteX20-2219" fmla="*/ 1259846 w 3693484"/>
                <a:gd name="connsiteY20-2220" fmla="*/ 1971675 h 6791325"/>
                <a:gd name="connsiteX21-2221" fmla="*/ 902659 w 3693484"/>
                <a:gd name="connsiteY21-2222" fmla="*/ 2247900 h 6791325"/>
                <a:gd name="connsiteX22-2223" fmla="*/ 207334 w 3693484"/>
                <a:gd name="connsiteY22-2224" fmla="*/ 1733550 h 6791325"/>
                <a:gd name="connsiteX23-2225" fmla="*/ 173996 w 3693484"/>
                <a:gd name="connsiteY23-2226" fmla="*/ 2038350 h 6791325"/>
                <a:gd name="connsiteX24-2227" fmla="*/ 731209 w 3693484"/>
                <a:gd name="connsiteY24-2228" fmla="*/ 2743200 h 6791325"/>
                <a:gd name="connsiteX25-2229" fmla="*/ 1359859 w 3693484"/>
                <a:gd name="connsiteY25-2230" fmla="*/ 3476625 h 6791325"/>
                <a:gd name="connsiteX26-2231" fmla="*/ 1578934 w 3693484"/>
                <a:gd name="connsiteY26-2232" fmla="*/ 4010025 h 6791325"/>
                <a:gd name="connsiteX27-2233" fmla="*/ 1969459 w 3693484"/>
                <a:gd name="connsiteY27-2234" fmla="*/ 6791325 h 6791325"/>
                <a:gd name="connsiteX0-2235" fmla="*/ 1969459 w 3693484"/>
                <a:gd name="connsiteY0-2236" fmla="*/ 6791325 h 6791325"/>
                <a:gd name="connsiteX1-2237" fmla="*/ 3693484 w 3693484"/>
                <a:gd name="connsiteY1-2238" fmla="*/ 6781800 h 6791325"/>
                <a:gd name="connsiteX2-2239" fmla="*/ 2636209 w 3693484"/>
                <a:gd name="connsiteY2-2240" fmla="*/ 3819525 h 6791325"/>
                <a:gd name="connsiteX3-2241" fmla="*/ 2512384 w 3693484"/>
                <a:gd name="connsiteY3-2242" fmla="*/ 3267075 h 6791325"/>
                <a:gd name="connsiteX4-2243" fmla="*/ 2874334 w 3693484"/>
                <a:gd name="connsiteY4-2244" fmla="*/ 2162175 h 6791325"/>
                <a:gd name="connsiteX5-2245" fmla="*/ 3512509 w 3693484"/>
                <a:gd name="connsiteY5-2246" fmla="*/ 1247775 h 6791325"/>
                <a:gd name="connsiteX6-2247" fmla="*/ 3331534 w 3693484"/>
                <a:gd name="connsiteY6-2248" fmla="*/ 1133475 h 6791325"/>
                <a:gd name="connsiteX7-2249" fmla="*/ 2664784 w 3693484"/>
                <a:gd name="connsiteY7-2250" fmla="*/ 1857375 h 6791325"/>
                <a:gd name="connsiteX8-2251" fmla="*/ 2493334 w 3693484"/>
                <a:gd name="connsiteY8-2252" fmla="*/ 1752600 h 6791325"/>
                <a:gd name="connsiteX9-2253" fmla="*/ 2893384 w 3693484"/>
                <a:gd name="connsiteY9-2254" fmla="*/ 390525 h 6791325"/>
                <a:gd name="connsiteX10-2255" fmla="*/ 2607634 w 3693484"/>
                <a:gd name="connsiteY10-2256" fmla="*/ 295275 h 6791325"/>
                <a:gd name="connsiteX11-2257" fmla="*/ 2245684 w 3693484"/>
                <a:gd name="connsiteY11-2258" fmla="*/ 1609725 h 6791325"/>
                <a:gd name="connsiteX12-2259" fmla="*/ 2093284 w 3693484"/>
                <a:gd name="connsiteY12-2260" fmla="*/ 1495425 h 6791325"/>
                <a:gd name="connsiteX13-2261" fmla="*/ 2112334 w 3693484"/>
                <a:gd name="connsiteY13-2262" fmla="*/ 0 h 6791325"/>
                <a:gd name="connsiteX14-2263" fmla="*/ 1912309 w 3693484"/>
                <a:gd name="connsiteY14-2264" fmla="*/ 66675 h 6791325"/>
                <a:gd name="connsiteX15-2265" fmla="*/ 1798009 w 3693484"/>
                <a:gd name="connsiteY15-2266" fmla="*/ 1500188 h 6791325"/>
                <a:gd name="connsiteX16-2267" fmla="*/ 1674184 w 3693484"/>
                <a:gd name="connsiteY16-2268" fmla="*/ 1504949 h 6791325"/>
                <a:gd name="connsiteX17-2269" fmla="*/ 1593221 w 3693484"/>
                <a:gd name="connsiteY17-2270" fmla="*/ 323850 h 6791325"/>
                <a:gd name="connsiteX18-2271" fmla="*/ 1307472 w 3693484"/>
                <a:gd name="connsiteY18-2272" fmla="*/ 314325 h 6791325"/>
                <a:gd name="connsiteX19-2273" fmla="*/ 1312234 w 3693484"/>
                <a:gd name="connsiteY19-2274" fmla="*/ 1581150 h 6791325"/>
                <a:gd name="connsiteX20-2275" fmla="*/ 1259846 w 3693484"/>
                <a:gd name="connsiteY20-2276" fmla="*/ 1971675 h 6791325"/>
                <a:gd name="connsiteX21-2277" fmla="*/ 902659 w 3693484"/>
                <a:gd name="connsiteY21-2278" fmla="*/ 2247900 h 6791325"/>
                <a:gd name="connsiteX22-2279" fmla="*/ 207334 w 3693484"/>
                <a:gd name="connsiteY22-2280" fmla="*/ 1733550 h 6791325"/>
                <a:gd name="connsiteX23-2281" fmla="*/ 173996 w 3693484"/>
                <a:gd name="connsiteY23-2282" fmla="*/ 2038350 h 6791325"/>
                <a:gd name="connsiteX24-2283" fmla="*/ 731209 w 3693484"/>
                <a:gd name="connsiteY24-2284" fmla="*/ 2743200 h 6791325"/>
                <a:gd name="connsiteX25-2285" fmla="*/ 1359859 w 3693484"/>
                <a:gd name="connsiteY25-2286" fmla="*/ 3476625 h 6791325"/>
                <a:gd name="connsiteX26-2287" fmla="*/ 1578934 w 3693484"/>
                <a:gd name="connsiteY26-2288" fmla="*/ 4010025 h 6791325"/>
                <a:gd name="connsiteX27-2289" fmla="*/ 1969459 w 3693484"/>
                <a:gd name="connsiteY27-2290" fmla="*/ 6791325 h 6791325"/>
                <a:gd name="connsiteX0-2291" fmla="*/ 1969459 w 3693484"/>
                <a:gd name="connsiteY0-2292" fmla="*/ 6791325 h 6791325"/>
                <a:gd name="connsiteX1-2293" fmla="*/ 3693484 w 3693484"/>
                <a:gd name="connsiteY1-2294" fmla="*/ 6781800 h 6791325"/>
                <a:gd name="connsiteX2-2295" fmla="*/ 2636209 w 3693484"/>
                <a:gd name="connsiteY2-2296" fmla="*/ 3819525 h 6791325"/>
                <a:gd name="connsiteX3-2297" fmla="*/ 2512384 w 3693484"/>
                <a:gd name="connsiteY3-2298" fmla="*/ 3267075 h 6791325"/>
                <a:gd name="connsiteX4-2299" fmla="*/ 2874334 w 3693484"/>
                <a:gd name="connsiteY4-2300" fmla="*/ 2162175 h 6791325"/>
                <a:gd name="connsiteX5-2301" fmla="*/ 3512509 w 3693484"/>
                <a:gd name="connsiteY5-2302" fmla="*/ 1247775 h 6791325"/>
                <a:gd name="connsiteX6-2303" fmla="*/ 3331534 w 3693484"/>
                <a:gd name="connsiteY6-2304" fmla="*/ 1133475 h 6791325"/>
                <a:gd name="connsiteX7-2305" fmla="*/ 2664784 w 3693484"/>
                <a:gd name="connsiteY7-2306" fmla="*/ 1857375 h 6791325"/>
                <a:gd name="connsiteX8-2307" fmla="*/ 2493334 w 3693484"/>
                <a:gd name="connsiteY8-2308" fmla="*/ 1752600 h 6791325"/>
                <a:gd name="connsiteX9-2309" fmla="*/ 2893384 w 3693484"/>
                <a:gd name="connsiteY9-2310" fmla="*/ 390525 h 6791325"/>
                <a:gd name="connsiteX10-2311" fmla="*/ 2607634 w 3693484"/>
                <a:gd name="connsiteY10-2312" fmla="*/ 295275 h 6791325"/>
                <a:gd name="connsiteX11-2313" fmla="*/ 2245684 w 3693484"/>
                <a:gd name="connsiteY11-2314" fmla="*/ 1609725 h 6791325"/>
                <a:gd name="connsiteX12-2315" fmla="*/ 2093284 w 3693484"/>
                <a:gd name="connsiteY12-2316" fmla="*/ 1495425 h 6791325"/>
                <a:gd name="connsiteX13-2317" fmla="*/ 2112334 w 3693484"/>
                <a:gd name="connsiteY13-2318" fmla="*/ 0 h 6791325"/>
                <a:gd name="connsiteX14-2319" fmla="*/ 1912309 w 3693484"/>
                <a:gd name="connsiteY14-2320" fmla="*/ 66675 h 6791325"/>
                <a:gd name="connsiteX15-2321" fmla="*/ 1798009 w 3693484"/>
                <a:gd name="connsiteY15-2322" fmla="*/ 1500188 h 6791325"/>
                <a:gd name="connsiteX16-2323" fmla="*/ 1674184 w 3693484"/>
                <a:gd name="connsiteY16-2324" fmla="*/ 1504949 h 6791325"/>
                <a:gd name="connsiteX17-2325" fmla="*/ 1593221 w 3693484"/>
                <a:gd name="connsiteY17-2326" fmla="*/ 323850 h 6791325"/>
                <a:gd name="connsiteX18-2327" fmla="*/ 1307472 w 3693484"/>
                <a:gd name="connsiteY18-2328" fmla="*/ 314325 h 6791325"/>
                <a:gd name="connsiteX19-2329" fmla="*/ 1312234 w 3693484"/>
                <a:gd name="connsiteY19-2330" fmla="*/ 1581150 h 6791325"/>
                <a:gd name="connsiteX20-2331" fmla="*/ 1259846 w 3693484"/>
                <a:gd name="connsiteY20-2332" fmla="*/ 1971675 h 6791325"/>
                <a:gd name="connsiteX21-2333" fmla="*/ 902659 w 3693484"/>
                <a:gd name="connsiteY21-2334" fmla="*/ 2247900 h 6791325"/>
                <a:gd name="connsiteX22-2335" fmla="*/ 207334 w 3693484"/>
                <a:gd name="connsiteY22-2336" fmla="*/ 1733550 h 6791325"/>
                <a:gd name="connsiteX23-2337" fmla="*/ 173996 w 3693484"/>
                <a:gd name="connsiteY23-2338" fmla="*/ 2038350 h 6791325"/>
                <a:gd name="connsiteX24-2339" fmla="*/ 731209 w 3693484"/>
                <a:gd name="connsiteY24-2340" fmla="*/ 2743200 h 6791325"/>
                <a:gd name="connsiteX25-2341" fmla="*/ 1359859 w 3693484"/>
                <a:gd name="connsiteY25-2342" fmla="*/ 3476625 h 6791325"/>
                <a:gd name="connsiteX26-2343" fmla="*/ 1578934 w 3693484"/>
                <a:gd name="connsiteY26-2344" fmla="*/ 4010025 h 6791325"/>
                <a:gd name="connsiteX27-2345" fmla="*/ 1969459 w 3693484"/>
                <a:gd name="connsiteY27-2346" fmla="*/ 6791325 h 6791325"/>
                <a:gd name="connsiteX0-2347" fmla="*/ 1969459 w 3693484"/>
                <a:gd name="connsiteY0-2348" fmla="*/ 6791325 h 6791325"/>
                <a:gd name="connsiteX1-2349" fmla="*/ 3693484 w 3693484"/>
                <a:gd name="connsiteY1-2350" fmla="*/ 6781800 h 6791325"/>
                <a:gd name="connsiteX2-2351" fmla="*/ 2636209 w 3693484"/>
                <a:gd name="connsiteY2-2352" fmla="*/ 3819525 h 6791325"/>
                <a:gd name="connsiteX3-2353" fmla="*/ 2512384 w 3693484"/>
                <a:gd name="connsiteY3-2354" fmla="*/ 3267075 h 6791325"/>
                <a:gd name="connsiteX4-2355" fmla="*/ 2874334 w 3693484"/>
                <a:gd name="connsiteY4-2356" fmla="*/ 2162175 h 6791325"/>
                <a:gd name="connsiteX5-2357" fmla="*/ 3512509 w 3693484"/>
                <a:gd name="connsiteY5-2358" fmla="*/ 1247775 h 6791325"/>
                <a:gd name="connsiteX6-2359" fmla="*/ 3331534 w 3693484"/>
                <a:gd name="connsiteY6-2360" fmla="*/ 1133475 h 6791325"/>
                <a:gd name="connsiteX7-2361" fmla="*/ 2664784 w 3693484"/>
                <a:gd name="connsiteY7-2362" fmla="*/ 1857375 h 6791325"/>
                <a:gd name="connsiteX8-2363" fmla="*/ 2493334 w 3693484"/>
                <a:gd name="connsiteY8-2364" fmla="*/ 1752600 h 6791325"/>
                <a:gd name="connsiteX9-2365" fmla="*/ 2893384 w 3693484"/>
                <a:gd name="connsiteY9-2366" fmla="*/ 390525 h 6791325"/>
                <a:gd name="connsiteX10-2367" fmla="*/ 2607634 w 3693484"/>
                <a:gd name="connsiteY10-2368" fmla="*/ 295275 h 6791325"/>
                <a:gd name="connsiteX11-2369" fmla="*/ 2245684 w 3693484"/>
                <a:gd name="connsiteY11-2370" fmla="*/ 1609725 h 6791325"/>
                <a:gd name="connsiteX12-2371" fmla="*/ 2093284 w 3693484"/>
                <a:gd name="connsiteY12-2372" fmla="*/ 1495425 h 6791325"/>
                <a:gd name="connsiteX13-2373" fmla="*/ 2112334 w 3693484"/>
                <a:gd name="connsiteY13-2374" fmla="*/ 0 h 6791325"/>
                <a:gd name="connsiteX14-2375" fmla="*/ 1912309 w 3693484"/>
                <a:gd name="connsiteY14-2376" fmla="*/ 66675 h 6791325"/>
                <a:gd name="connsiteX15-2377" fmla="*/ 1798009 w 3693484"/>
                <a:gd name="connsiteY15-2378" fmla="*/ 1500188 h 6791325"/>
                <a:gd name="connsiteX16-2379" fmla="*/ 1674184 w 3693484"/>
                <a:gd name="connsiteY16-2380" fmla="*/ 1504949 h 6791325"/>
                <a:gd name="connsiteX17-2381" fmla="*/ 1593221 w 3693484"/>
                <a:gd name="connsiteY17-2382" fmla="*/ 323850 h 6791325"/>
                <a:gd name="connsiteX18-2383" fmla="*/ 1307472 w 3693484"/>
                <a:gd name="connsiteY18-2384" fmla="*/ 314325 h 6791325"/>
                <a:gd name="connsiteX19-2385" fmla="*/ 1312234 w 3693484"/>
                <a:gd name="connsiteY19-2386" fmla="*/ 1581150 h 6791325"/>
                <a:gd name="connsiteX20-2387" fmla="*/ 1259846 w 3693484"/>
                <a:gd name="connsiteY20-2388" fmla="*/ 1971675 h 6791325"/>
                <a:gd name="connsiteX21-2389" fmla="*/ 902659 w 3693484"/>
                <a:gd name="connsiteY21-2390" fmla="*/ 2247900 h 6791325"/>
                <a:gd name="connsiteX22-2391" fmla="*/ 207334 w 3693484"/>
                <a:gd name="connsiteY22-2392" fmla="*/ 1733550 h 6791325"/>
                <a:gd name="connsiteX23-2393" fmla="*/ 173996 w 3693484"/>
                <a:gd name="connsiteY23-2394" fmla="*/ 2038350 h 6791325"/>
                <a:gd name="connsiteX24-2395" fmla="*/ 731209 w 3693484"/>
                <a:gd name="connsiteY24-2396" fmla="*/ 2743200 h 6791325"/>
                <a:gd name="connsiteX25-2397" fmla="*/ 1359859 w 3693484"/>
                <a:gd name="connsiteY25-2398" fmla="*/ 3476625 h 6791325"/>
                <a:gd name="connsiteX26-2399" fmla="*/ 1578934 w 3693484"/>
                <a:gd name="connsiteY26-2400" fmla="*/ 4010025 h 6791325"/>
                <a:gd name="connsiteX27-2401" fmla="*/ 1969459 w 3693484"/>
                <a:gd name="connsiteY27-2402" fmla="*/ 6791325 h 6791325"/>
                <a:gd name="connsiteX0-2403" fmla="*/ 1969459 w 3693484"/>
                <a:gd name="connsiteY0-2404" fmla="*/ 6791325 h 6791325"/>
                <a:gd name="connsiteX1-2405" fmla="*/ 3693484 w 3693484"/>
                <a:gd name="connsiteY1-2406" fmla="*/ 6781800 h 6791325"/>
                <a:gd name="connsiteX2-2407" fmla="*/ 2636209 w 3693484"/>
                <a:gd name="connsiteY2-2408" fmla="*/ 3819525 h 6791325"/>
                <a:gd name="connsiteX3-2409" fmla="*/ 2512384 w 3693484"/>
                <a:gd name="connsiteY3-2410" fmla="*/ 3267075 h 6791325"/>
                <a:gd name="connsiteX4-2411" fmla="*/ 2874334 w 3693484"/>
                <a:gd name="connsiteY4-2412" fmla="*/ 2162175 h 6791325"/>
                <a:gd name="connsiteX5-2413" fmla="*/ 3512509 w 3693484"/>
                <a:gd name="connsiteY5-2414" fmla="*/ 1247775 h 6791325"/>
                <a:gd name="connsiteX6-2415" fmla="*/ 3331534 w 3693484"/>
                <a:gd name="connsiteY6-2416" fmla="*/ 1133475 h 6791325"/>
                <a:gd name="connsiteX7-2417" fmla="*/ 2664784 w 3693484"/>
                <a:gd name="connsiteY7-2418" fmla="*/ 1857375 h 6791325"/>
                <a:gd name="connsiteX8-2419" fmla="*/ 2493334 w 3693484"/>
                <a:gd name="connsiteY8-2420" fmla="*/ 1752600 h 6791325"/>
                <a:gd name="connsiteX9-2421" fmla="*/ 2893384 w 3693484"/>
                <a:gd name="connsiteY9-2422" fmla="*/ 390525 h 6791325"/>
                <a:gd name="connsiteX10-2423" fmla="*/ 2607634 w 3693484"/>
                <a:gd name="connsiteY10-2424" fmla="*/ 295275 h 6791325"/>
                <a:gd name="connsiteX11-2425" fmla="*/ 2245684 w 3693484"/>
                <a:gd name="connsiteY11-2426" fmla="*/ 1609725 h 6791325"/>
                <a:gd name="connsiteX12-2427" fmla="*/ 2093284 w 3693484"/>
                <a:gd name="connsiteY12-2428" fmla="*/ 1495425 h 6791325"/>
                <a:gd name="connsiteX13-2429" fmla="*/ 2112334 w 3693484"/>
                <a:gd name="connsiteY13-2430" fmla="*/ 0 h 6791325"/>
                <a:gd name="connsiteX14-2431" fmla="*/ 1912309 w 3693484"/>
                <a:gd name="connsiteY14-2432" fmla="*/ 66675 h 6791325"/>
                <a:gd name="connsiteX15-2433" fmla="*/ 1798009 w 3693484"/>
                <a:gd name="connsiteY15-2434" fmla="*/ 1500188 h 6791325"/>
                <a:gd name="connsiteX16-2435" fmla="*/ 1674184 w 3693484"/>
                <a:gd name="connsiteY16-2436" fmla="*/ 1504949 h 6791325"/>
                <a:gd name="connsiteX17-2437" fmla="*/ 1593221 w 3693484"/>
                <a:gd name="connsiteY17-2438" fmla="*/ 323850 h 6791325"/>
                <a:gd name="connsiteX18-2439" fmla="*/ 1307472 w 3693484"/>
                <a:gd name="connsiteY18-2440" fmla="*/ 314325 h 6791325"/>
                <a:gd name="connsiteX19-2441" fmla="*/ 1312234 w 3693484"/>
                <a:gd name="connsiteY19-2442" fmla="*/ 1581150 h 6791325"/>
                <a:gd name="connsiteX20-2443" fmla="*/ 1259846 w 3693484"/>
                <a:gd name="connsiteY20-2444" fmla="*/ 1971675 h 6791325"/>
                <a:gd name="connsiteX21-2445" fmla="*/ 902659 w 3693484"/>
                <a:gd name="connsiteY21-2446" fmla="*/ 2247900 h 6791325"/>
                <a:gd name="connsiteX22-2447" fmla="*/ 207334 w 3693484"/>
                <a:gd name="connsiteY22-2448" fmla="*/ 1733550 h 6791325"/>
                <a:gd name="connsiteX23-2449" fmla="*/ 173996 w 3693484"/>
                <a:gd name="connsiteY23-2450" fmla="*/ 2038350 h 6791325"/>
                <a:gd name="connsiteX24-2451" fmla="*/ 731209 w 3693484"/>
                <a:gd name="connsiteY24-2452" fmla="*/ 2743200 h 6791325"/>
                <a:gd name="connsiteX25-2453" fmla="*/ 1359859 w 3693484"/>
                <a:gd name="connsiteY25-2454" fmla="*/ 3476625 h 6791325"/>
                <a:gd name="connsiteX26-2455" fmla="*/ 1578934 w 3693484"/>
                <a:gd name="connsiteY26-2456" fmla="*/ 4010025 h 6791325"/>
                <a:gd name="connsiteX27-2457" fmla="*/ 1969459 w 3693484"/>
                <a:gd name="connsiteY27-2458" fmla="*/ 6791325 h 6791325"/>
                <a:gd name="connsiteX0-2459" fmla="*/ 1969459 w 3693484"/>
                <a:gd name="connsiteY0-2460" fmla="*/ 6791325 h 6791325"/>
                <a:gd name="connsiteX1-2461" fmla="*/ 3693484 w 3693484"/>
                <a:gd name="connsiteY1-2462" fmla="*/ 6781800 h 6791325"/>
                <a:gd name="connsiteX2-2463" fmla="*/ 2636209 w 3693484"/>
                <a:gd name="connsiteY2-2464" fmla="*/ 3819525 h 6791325"/>
                <a:gd name="connsiteX3-2465" fmla="*/ 2512384 w 3693484"/>
                <a:gd name="connsiteY3-2466" fmla="*/ 3267075 h 6791325"/>
                <a:gd name="connsiteX4-2467" fmla="*/ 2874334 w 3693484"/>
                <a:gd name="connsiteY4-2468" fmla="*/ 2162175 h 6791325"/>
                <a:gd name="connsiteX5-2469" fmla="*/ 3512509 w 3693484"/>
                <a:gd name="connsiteY5-2470" fmla="*/ 1247775 h 6791325"/>
                <a:gd name="connsiteX6-2471" fmla="*/ 3331534 w 3693484"/>
                <a:gd name="connsiteY6-2472" fmla="*/ 1133475 h 6791325"/>
                <a:gd name="connsiteX7-2473" fmla="*/ 2664784 w 3693484"/>
                <a:gd name="connsiteY7-2474" fmla="*/ 1857375 h 6791325"/>
                <a:gd name="connsiteX8-2475" fmla="*/ 2493334 w 3693484"/>
                <a:gd name="connsiteY8-2476" fmla="*/ 1752600 h 6791325"/>
                <a:gd name="connsiteX9-2477" fmla="*/ 2893384 w 3693484"/>
                <a:gd name="connsiteY9-2478" fmla="*/ 390525 h 6791325"/>
                <a:gd name="connsiteX10-2479" fmla="*/ 2607634 w 3693484"/>
                <a:gd name="connsiteY10-2480" fmla="*/ 295275 h 6791325"/>
                <a:gd name="connsiteX11-2481" fmla="*/ 2245684 w 3693484"/>
                <a:gd name="connsiteY11-2482" fmla="*/ 1609725 h 6791325"/>
                <a:gd name="connsiteX12-2483" fmla="*/ 2093284 w 3693484"/>
                <a:gd name="connsiteY12-2484" fmla="*/ 1495425 h 6791325"/>
                <a:gd name="connsiteX13-2485" fmla="*/ 2112334 w 3693484"/>
                <a:gd name="connsiteY13-2486" fmla="*/ 0 h 6791325"/>
                <a:gd name="connsiteX14-2487" fmla="*/ 1912309 w 3693484"/>
                <a:gd name="connsiteY14-2488" fmla="*/ 66675 h 6791325"/>
                <a:gd name="connsiteX15-2489" fmla="*/ 1798009 w 3693484"/>
                <a:gd name="connsiteY15-2490" fmla="*/ 1500188 h 6791325"/>
                <a:gd name="connsiteX16-2491" fmla="*/ 1674184 w 3693484"/>
                <a:gd name="connsiteY16-2492" fmla="*/ 1504949 h 6791325"/>
                <a:gd name="connsiteX17-2493" fmla="*/ 1593221 w 3693484"/>
                <a:gd name="connsiteY17-2494" fmla="*/ 323850 h 6791325"/>
                <a:gd name="connsiteX18-2495" fmla="*/ 1307472 w 3693484"/>
                <a:gd name="connsiteY18-2496" fmla="*/ 314325 h 6791325"/>
                <a:gd name="connsiteX19-2497" fmla="*/ 1312234 w 3693484"/>
                <a:gd name="connsiteY19-2498" fmla="*/ 1581150 h 6791325"/>
                <a:gd name="connsiteX20-2499" fmla="*/ 1259846 w 3693484"/>
                <a:gd name="connsiteY20-2500" fmla="*/ 1971675 h 6791325"/>
                <a:gd name="connsiteX21-2501" fmla="*/ 902659 w 3693484"/>
                <a:gd name="connsiteY21-2502" fmla="*/ 2247900 h 6791325"/>
                <a:gd name="connsiteX22-2503" fmla="*/ 207334 w 3693484"/>
                <a:gd name="connsiteY22-2504" fmla="*/ 1733550 h 6791325"/>
                <a:gd name="connsiteX23-2505" fmla="*/ 173996 w 3693484"/>
                <a:gd name="connsiteY23-2506" fmla="*/ 2038350 h 6791325"/>
                <a:gd name="connsiteX24-2507" fmla="*/ 731209 w 3693484"/>
                <a:gd name="connsiteY24-2508" fmla="*/ 2743200 h 6791325"/>
                <a:gd name="connsiteX25-2509" fmla="*/ 1359859 w 3693484"/>
                <a:gd name="connsiteY25-2510" fmla="*/ 3476625 h 6791325"/>
                <a:gd name="connsiteX26-2511" fmla="*/ 1578934 w 3693484"/>
                <a:gd name="connsiteY26-2512" fmla="*/ 4010025 h 6791325"/>
                <a:gd name="connsiteX27-2513" fmla="*/ 1969459 w 3693484"/>
                <a:gd name="connsiteY27-2514" fmla="*/ 6791325 h 6791325"/>
                <a:gd name="connsiteX0-2515" fmla="*/ 1969459 w 3693484"/>
                <a:gd name="connsiteY0-2516" fmla="*/ 6791325 h 6791325"/>
                <a:gd name="connsiteX1-2517" fmla="*/ 3693484 w 3693484"/>
                <a:gd name="connsiteY1-2518" fmla="*/ 6781800 h 6791325"/>
                <a:gd name="connsiteX2-2519" fmla="*/ 2636209 w 3693484"/>
                <a:gd name="connsiteY2-2520" fmla="*/ 3819525 h 6791325"/>
                <a:gd name="connsiteX3-2521" fmla="*/ 2512384 w 3693484"/>
                <a:gd name="connsiteY3-2522" fmla="*/ 3267075 h 6791325"/>
                <a:gd name="connsiteX4-2523" fmla="*/ 2874334 w 3693484"/>
                <a:gd name="connsiteY4-2524" fmla="*/ 2162175 h 6791325"/>
                <a:gd name="connsiteX5-2525" fmla="*/ 3512509 w 3693484"/>
                <a:gd name="connsiteY5-2526" fmla="*/ 1247775 h 6791325"/>
                <a:gd name="connsiteX6-2527" fmla="*/ 3331534 w 3693484"/>
                <a:gd name="connsiteY6-2528" fmla="*/ 1133475 h 6791325"/>
                <a:gd name="connsiteX7-2529" fmla="*/ 2664784 w 3693484"/>
                <a:gd name="connsiteY7-2530" fmla="*/ 1857375 h 6791325"/>
                <a:gd name="connsiteX8-2531" fmla="*/ 2493334 w 3693484"/>
                <a:gd name="connsiteY8-2532" fmla="*/ 1752600 h 6791325"/>
                <a:gd name="connsiteX9-2533" fmla="*/ 2893384 w 3693484"/>
                <a:gd name="connsiteY9-2534" fmla="*/ 390525 h 6791325"/>
                <a:gd name="connsiteX10-2535" fmla="*/ 2607634 w 3693484"/>
                <a:gd name="connsiteY10-2536" fmla="*/ 295275 h 6791325"/>
                <a:gd name="connsiteX11-2537" fmla="*/ 2245684 w 3693484"/>
                <a:gd name="connsiteY11-2538" fmla="*/ 1609725 h 6791325"/>
                <a:gd name="connsiteX12-2539" fmla="*/ 2093284 w 3693484"/>
                <a:gd name="connsiteY12-2540" fmla="*/ 1495425 h 6791325"/>
                <a:gd name="connsiteX13-2541" fmla="*/ 2112334 w 3693484"/>
                <a:gd name="connsiteY13-2542" fmla="*/ 0 h 6791325"/>
                <a:gd name="connsiteX14-2543" fmla="*/ 1878971 w 3693484"/>
                <a:gd name="connsiteY14-2544" fmla="*/ 109538 h 6791325"/>
                <a:gd name="connsiteX15-2545" fmla="*/ 1798009 w 3693484"/>
                <a:gd name="connsiteY15-2546" fmla="*/ 1500188 h 6791325"/>
                <a:gd name="connsiteX16-2547" fmla="*/ 1674184 w 3693484"/>
                <a:gd name="connsiteY16-2548" fmla="*/ 1504949 h 6791325"/>
                <a:gd name="connsiteX17-2549" fmla="*/ 1593221 w 3693484"/>
                <a:gd name="connsiteY17-2550" fmla="*/ 323850 h 6791325"/>
                <a:gd name="connsiteX18-2551" fmla="*/ 1307472 w 3693484"/>
                <a:gd name="connsiteY18-2552" fmla="*/ 314325 h 6791325"/>
                <a:gd name="connsiteX19-2553" fmla="*/ 1312234 w 3693484"/>
                <a:gd name="connsiteY19-2554" fmla="*/ 1581150 h 6791325"/>
                <a:gd name="connsiteX20-2555" fmla="*/ 1259846 w 3693484"/>
                <a:gd name="connsiteY20-2556" fmla="*/ 1971675 h 6791325"/>
                <a:gd name="connsiteX21-2557" fmla="*/ 902659 w 3693484"/>
                <a:gd name="connsiteY21-2558" fmla="*/ 2247900 h 6791325"/>
                <a:gd name="connsiteX22-2559" fmla="*/ 207334 w 3693484"/>
                <a:gd name="connsiteY22-2560" fmla="*/ 1733550 h 6791325"/>
                <a:gd name="connsiteX23-2561" fmla="*/ 173996 w 3693484"/>
                <a:gd name="connsiteY23-2562" fmla="*/ 2038350 h 6791325"/>
                <a:gd name="connsiteX24-2563" fmla="*/ 731209 w 3693484"/>
                <a:gd name="connsiteY24-2564" fmla="*/ 2743200 h 6791325"/>
                <a:gd name="connsiteX25-2565" fmla="*/ 1359859 w 3693484"/>
                <a:gd name="connsiteY25-2566" fmla="*/ 3476625 h 6791325"/>
                <a:gd name="connsiteX26-2567" fmla="*/ 1578934 w 3693484"/>
                <a:gd name="connsiteY26-2568" fmla="*/ 4010025 h 6791325"/>
                <a:gd name="connsiteX27-2569" fmla="*/ 1969459 w 3693484"/>
                <a:gd name="connsiteY27-2570" fmla="*/ 6791325 h 6791325"/>
                <a:gd name="connsiteX0-2571" fmla="*/ 1969459 w 3693484"/>
                <a:gd name="connsiteY0-2572" fmla="*/ 6791325 h 6791325"/>
                <a:gd name="connsiteX1-2573" fmla="*/ 3693484 w 3693484"/>
                <a:gd name="connsiteY1-2574" fmla="*/ 6781800 h 6791325"/>
                <a:gd name="connsiteX2-2575" fmla="*/ 2636209 w 3693484"/>
                <a:gd name="connsiteY2-2576" fmla="*/ 3819525 h 6791325"/>
                <a:gd name="connsiteX3-2577" fmla="*/ 2512384 w 3693484"/>
                <a:gd name="connsiteY3-2578" fmla="*/ 3267075 h 6791325"/>
                <a:gd name="connsiteX4-2579" fmla="*/ 2874334 w 3693484"/>
                <a:gd name="connsiteY4-2580" fmla="*/ 2162175 h 6791325"/>
                <a:gd name="connsiteX5-2581" fmla="*/ 3512509 w 3693484"/>
                <a:gd name="connsiteY5-2582" fmla="*/ 1247775 h 6791325"/>
                <a:gd name="connsiteX6-2583" fmla="*/ 3331534 w 3693484"/>
                <a:gd name="connsiteY6-2584" fmla="*/ 1133475 h 6791325"/>
                <a:gd name="connsiteX7-2585" fmla="*/ 2664784 w 3693484"/>
                <a:gd name="connsiteY7-2586" fmla="*/ 1857375 h 6791325"/>
                <a:gd name="connsiteX8-2587" fmla="*/ 2493334 w 3693484"/>
                <a:gd name="connsiteY8-2588" fmla="*/ 1752600 h 6791325"/>
                <a:gd name="connsiteX9-2589" fmla="*/ 2893384 w 3693484"/>
                <a:gd name="connsiteY9-2590" fmla="*/ 390525 h 6791325"/>
                <a:gd name="connsiteX10-2591" fmla="*/ 2607634 w 3693484"/>
                <a:gd name="connsiteY10-2592" fmla="*/ 295275 h 6791325"/>
                <a:gd name="connsiteX11-2593" fmla="*/ 2245684 w 3693484"/>
                <a:gd name="connsiteY11-2594" fmla="*/ 1609725 h 6791325"/>
                <a:gd name="connsiteX12-2595" fmla="*/ 2093284 w 3693484"/>
                <a:gd name="connsiteY12-2596" fmla="*/ 1495425 h 6791325"/>
                <a:gd name="connsiteX13-2597" fmla="*/ 2112334 w 3693484"/>
                <a:gd name="connsiteY13-2598" fmla="*/ 0 h 6791325"/>
                <a:gd name="connsiteX14-2599" fmla="*/ 1878971 w 3693484"/>
                <a:gd name="connsiteY14-2600" fmla="*/ 109538 h 6791325"/>
                <a:gd name="connsiteX15-2601" fmla="*/ 1798009 w 3693484"/>
                <a:gd name="connsiteY15-2602" fmla="*/ 1500188 h 6791325"/>
                <a:gd name="connsiteX16-2603" fmla="*/ 1674184 w 3693484"/>
                <a:gd name="connsiteY16-2604" fmla="*/ 1504949 h 6791325"/>
                <a:gd name="connsiteX17-2605" fmla="*/ 1593221 w 3693484"/>
                <a:gd name="connsiteY17-2606" fmla="*/ 323850 h 6791325"/>
                <a:gd name="connsiteX18-2607" fmla="*/ 1307472 w 3693484"/>
                <a:gd name="connsiteY18-2608" fmla="*/ 314325 h 6791325"/>
                <a:gd name="connsiteX19-2609" fmla="*/ 1312234 w 3693484"/>
                <a:gd name="connsiteY19-2610" fmla="*/ 1581150 h 6791325"/>
                <a:gd name="connsiteX20-2611" fmla="*/ 1259846 w 3693484"/>
                <a:gd name="connsiteY20-2612" fmla="*/ 1971675 h 6791325"/>
                <a:gd name="connsiteX21-2613" fmla="*/ 902659 w 3693484"/>
                <a:gd name="connsiteY21-2614" fmla="*/ 2247900 h 6791325"/>
                <a:gd name="connsiteX22-2615" fmla="*/ 207334 w 3693484"/>
                <a:gd name="connsiteY22-2616" fmla="*/ 1733550 h 6791325"/>
                <a:gd name="connsiteX23-2617" fmla="*/ 173996 w 3693484"/>
                <a:gd name="connsiteY23-2618" fmla="*/ 2038350 h 6791325"/>
                <a:gd name="connsiteX24-2619" fmla="*/ 731209 w 3693484"/>
                <a:gd name="connsiteY24-2620" fmla="*/ 2743200 h 6791325"/>
                <a:gd name="connsiteX25-2621" fmla="*/ 1359859 w 3693484"/>
                <a:gd name="connsiteY25-2622" fmla="*/ 3476625 h 6791325"/>
                <a:gd name="connsiteX26-2623" fmla="*/ 1578934 w 3693484"/>
                <a:gd name="connsiteY26-2624" fmla="*/ 4010025 h 6791325"/>
                <a:gd name="connsiteX27-2625" fmla="*/ 1969459 w 3693484"/>
                <a:gd name="connsiteY27-2626" fmla="*/ 6791325 h 6791325"/>
                <a:gd name="connsiteX0-2627" fmla="*/ 1969459 w 3693484"/>
                <a:gd name="connsiteY0-2628" fmla="*/ 6691313 h 6691313"/>
                <a:gd name="connsiteX1-2629" fmla="*/ 3693484 w 3693484"/>
                <a:gd name="connsiteY1-2630" fmla="*/ 6681788 h 6691313"/>
                <a:gd name="connsiteX2-2631" fmla="*/ 2636209 w 3693484"/>
                <a:gd name="connsiteY2-2632" fmla="*/ 3719513 h 6691313"/>
                <a:gd name="connsiteX3-2633" fmla="*/ 2512384 w 3693484"/>
                <a:gd name="connsiteY3-2634" fmla="*/ 3167063 h 6691313"/>
                <a:gd name="connsiteX4-2635" fmla="*/ 2874334 w 3693484"/>
                <a:gd name="connsiteY4-2636" fmla="*/ 2062163 h 6691313"/>
                <a:gd name="connsiteX5-2637" fmla="*/ 3512509 w 3693484"/>
                <a:gd name="connsiteY5-2638" fmla="*/ 1147763 h 6691313"/>
                <a:gd name="connsiteX6-2639" fmla="*/ 3331534 w 3693484"/>
                <a:gd name="connsiteY6-2640" fmla="*/ 1033463 h 6691313"/>
                <a:gd name="connsiteX7-2641" fmla="*/ 2664784 w 3693484"/>
                <a:gd name="connsiteY7-2642" fmla="*/ 1757363 h 6691313"/>
                <a:gd name="connsiteX8-2643" fmla="*/ 2493334 w 3693484"/>
                <a:gd name="connsiteY8-2644" fmla="*/ 1652588 h 6691313"/>
                <a:gd name="connsiteX9-2645" fmla="*/ 2893384 w 3693484"/>
                <a:gd name="connsiteY9-2646" fmla="*/ 290513 h 6691313"/>
                <a:gd name="connsiteX10-2647" fmla="*/ 2607634 w 3693484"/>
                <a:gd name="connsiteY10-2648" fmla="*/ 195263 h 6691313"/>
                <a:gd name="connsiteX11-2649" fmla="*/ 2245684 w 3693484"/>
                <a:gd name="connsiteY11-2650" fmla="*/ 1509713 h 6691313"/>
                <a:gd name="connsiteX12-2651" fmla="*/ 2093284 w 3693484"/>
                <a:gd name="connsiteY12-2652" fmla="*/ 1395413 h 6691313"/>
                <a:gd name="connsiteX13-2653" fmla="*/ 2179009 w 3693484"/>
                <a:gd name="connsiteY13-2654" fmla="*/ 0 h 6691313"/>
                <a:gd name="connsiteX14-2655" fmla="*/ 1878971 w 3693484"/>
                <a:gd name="connsiteY14-2656" fmla="*/ 9526 h 6691313"/>
                <a:gd name="connsiteX15-2657" fmla="*/ 1798009 w 3693484"/>
                <a:gd name="connsiteY15-2658" fmla="*/ 1400176 h 6691313"/>
                <a:gd name="connsiteX16-2659" fmla="*/ 1674184 w 3693484"/>
                <a:gd name="connsiteY16-2660" fmla="*/ 1404937 h 6691313"/>
                <a:gd name="connsiteX17-2661" fmla="*/ 1593221 w 3693484"/>
                <a:gd name="connsiteY17-2662" fmla="*/ 223838 h 6691313"/>
                <a:gd name="connsiteX18-2663" fmla="*/ 1307472 w 3693484"/>
                <a:gd name="connsiteY18-2664" fmla="*/ 214313 h 6691313"/>
                <a:gd name="connsiteX19-2665" fmla="*/ 1312234 w 3693484"/>
                <a:gd name="connsiteY19-2666" fmla="*/ 1481138 h 6691313"/>
                <a:gd name="connsiteX20-2667" fmla="*/ 1259846 w 3693484"/>
                <a:gd name="connsiteY20-2668" fmla="*/ 1871663 h 6691313"/>
                <a:gd name="connsiteX21-2669" fmla="*/ 902659 w 3693484"/>
                <a:gd name="connsiteY21-2670" fmla="*/ 2147888 h 6691313"/>
                <a:gd name="connsiteX22-2671" fmla="*/ 207334 w 3693484"/>
                <a:gd name="connsiteY22-2672" fmla="*/ 1633538 h 6691313"/>
                <a:gd name="connsiteX23-2673" fmla="*/ 173996 w 3693484"/>
                <a:gd name="connsiteY23-2674" fmla="*/ 1938338 h 6691313"/>
                <a:gd name="connsiteX24-2675" fmla="*/ 731209 w 3693484"/>
                <a:gd name="connsiteY24-2676" fmla="*/ 2643188 h 6691313"/>
                <a:gd name="connsiteX25-2677" fmla="*/ 1359859 w 3693484"/>
                <a:gd name="connsiteY25-2678" fmla="*/ 3376613 h 6691313"/>
                <a:gd name="connsiteX26-2679" fmla="*/ 1578934 w 3693484"/>
                <a:gd name="connsiteY26-2680" fmla="*/ 3910013 h 6691313"/>
                <a:gd name="connsiteX27-2681" fmla="*/ 1969459 w 3693484"/>
                <a:gd name="connsiteY27-2682" fmla="*/ 6691313 h 6691313"/>
                <a:gd name="connsiteX0-2683" fmla="*/ 1969459 w 3693484"/>
                <a:gd name="connsiteY0-2684" fmla="*/ 6691313 h 6691313"/>
                <a:gd name="connsiteX1-2685" fmla="*/ 3693484 w 3693484"/>
                <a:gd name="connsiteY1-2686" fmla="*/ 6681788 h 6691313"/>
                <a:gd name="connsiteX2-2687" fmla="*/ 2636209 w 3693484"/>
                <a:gd name="connsiteY2-2688" fmla="*/ 3719513 h 6691313"/>
                <a:gd name="connsiteX3-2689" fmla="*/ 2512384 w 3693484"/>
                <a:gd name="connsiteY3-2690" fmla="*/ 3167063 h 6691313"/>
                <a:gd name="connsiteX4-2691" fmla="*/ 2874334 w 3693484"/>
                <a:gd name="connsiteY4-2692" fmla="*/ 2062163 h 6691313"/>
                <a:gd name="connsiteX5-2693" fmla="*/ 3512509 w 3693484"/>
                <a:gd name="connsiteY5-2694" fmla="*/ 1147763 h 6691313"/>
                <a:gd name="connsiteX6-2695" fmla="*/ 3331534 w 3693484"/>
                <a:gd name="connsiteY6-2696" fmla="*/ 1033463 h 6691313"/>
                <a:gd name="connsiteX7-2697" fmla="*/ 2664784 w 3693484"/>
                <a:gd name="connsiteY7-2698" fmla="*/ 1757363 h 6691313"/>
                <a:gd name="connsiteX8-2699" fmla="*/ 2493334 w 3693484"/>
                <a:gd name="connsiteY8-2700" fmla="*/ 1652588 h 6691313"/>
                <a:gd name="connsiteX9-2701" fmla="*/ 2893384 w 3693484"/>
                <a:gd name="connsiteY9-2702" fmla="*/ 290513 h 6691313"/>
                <a:gd name="connsiteX10-2703" fmla="*/ 2607634 w 3693484"/>
                <a:gd name="connsiteY10-2704" fmla="*/ 195263 h 6691313"/>
                <a:gd name="connsiteX11-2705" fmla="*/ 2245684 w 3693484"/>
                <a:gd name="connsiteY11-2706" fmla="*/ 1509713 h 6691313"/>
                <a:gd name="connsiteX12-2707" fmla="*/ 2093284 w 3693484"/>
                <a:gd name="connsiteY12-2708" fmla="*/ 1395413 h 6691313"/>
                <a:gd name="connsiteX13-2709" fmla="*/ 2179009 w 3693484"/>
                <a:gd name="connsiteY13-2710" fmla="*/ 0 h 6691313"/>
                <a:gd name="connsiteX14-2711" fmla="*/ 1878971 w 3693484"/>
                <a:gd name="connsiteY14-2712" fmla="*/ 9526 h 6691313"/>
                <a:gd name="connsiteX15-2713" fmla="*/ 1798009 w 3693484"/>
                <a:gd name="connsiteY15-2714" fmla="*/ 1400176 h 6691313"/>
                <a:gd name="connsiteX16-2715" fmla="*/ 1674184 w 3693484"/>
                <a:gd name="connsiteY16-2716" fmla="*/ 1404937 h 6691313"/>
                <a:gd name="connsiteX17-2717" fmla="*/ 1593221 w 3693484"/>
                <a:gd name="connsiteY17-2718" fmla="*/ 223838 h 6691313"/>
                <a:gd name="connsiteX18-2719" fmla="*/ 1307472 w 3693484"/>
                <a:gd name="connsiteY18-2720" fmla="*/ 214313 h 6691313"/>
                <a:gd name="connsiteX19-2721" fmla="*/ 1312234 w 3693484"/>
                <a:gd name="connsiteY19-2722" fmla="*/ 1481138 h 6691313"/>
                <a:gd name="connsiteX20-2723" fmla="*/ 1259846 w 3693484"/>
                <a:gd name="connsiteY20-2724" fmla="*/ 1871663 h 6691313"/>
                <a:gd name="connsiteX21-2725" fmla="*/ 902659 w 3693484"/>
                <a:gd name="connsiteY21-2726" fmla="*/ 2147888 h 6691313"/>
                <a:gd name="connsiteX22-2727" fmla="*/ 207334 w 3693484"/>
                <a:gd name="connsiteY22-2728" fmla="*/ 1633538 h 6691313"/>
                <a:gd name="connsiteX23-2729" fmla="*/ 173996 w 3693484"/>
                <a:gd name="connsiteY23-2730" fmla="*/ 1938338 h 6691313"/>
                <a:gd name="connsiteX24-2731" fmla="*/ 731209 w 3693484"/>
                <a:gd name="connsiteY24-2732" fmla="*/ 2643188 h 6691313"/>
                <a:gd name="connsiteX25-2733" fmla="*/ 1359859 w 3693484"/>
                <a:gd name="connsiteY25-2734" fmla="*/ 3376613 h 6691313"/>
                <a:gd name="connsiteX26-2735" fmla="*/ 1578934 w 3693484"/>
                <a:gd name="connsiteY26-2736" fmla="*/ 3910013 h 6691313"/>
                <a:gd name="connsiteX27-2737" fmla="*/ 1969459 w 3693484"/>
                <a:gd name="connsiteY27-2738" fmla="*/ 6691313 h 6691313"/>
                <a:gd name="connsiteX0-2739" fmla="*/ 1969459 w 3693484"/>
                <a:gd name="connsiteY0-2740" fmla="*/ 6691313 h 6691313"/>
                <a:gd name="connsiteX1-2741" fmla="*/ 3693484 w 3693484"/>
                <a:gd name="connsiteY1-2742" fmla="*/ 6681788 h 6691313"/>
                <a:gd name="connsiteX2-2743" fmla="*/ 2636209 w 3693484"/>
                <a:gd name="connsiteY2-2744" fmla="*/ 3719513 h 6691313"/>
                <a:gd name="connsiteX3-2745" fmla="*/ 2512384 w 3693484"/>
                <a:gd name="connsiteY3-2746" fmla="*/ 3167063 h 6691313"/>
                <a:gd name="connsiteX4-2747" fmla="*/ 2874334 w 3693484"/>
                <a:gd name="connsiteY4-2748" fmla="*/ 2062163 h 6691313"/>
                <a:gd name="connsiteX5-2749" fmla="*/ 3512509 w 3693484"/>
                <a:gd name="connsiteY5-2750" fmla="*/ 1147763 h 6691313"/>
                <a:gd name="connsiteX6-2751" fmla="*/ 3331534 w 3693484"/>
                <a:gd name="connsiteY6-2752" fmla="*/ 1033463 h 6691313"/>
                <a:gd name="connsiteX7-2753" fmla="*/ 2664784 w 3693484"/>
                <a:gd name="connsiteY7-2754" fmla="*/ 1757363 h 6691313"/>
                <a:gd name="connsiteX8-2755" fmla="*/ 2493334 w 3693484"/>
                <a:gd name="connsiteY8-2756" fmla="*/ 1652588 h 6691313"/>
                <a:gd name="connsiteX9-2757" fmla="*/ 2893384 w 3693484"/>
                <a:gd name="connsiteY9-2758" fmla="*/ 290513 h 6691313"/>
                <a:gd name="connsiteX10-2759" fmla="*/ 2607634 w 3693484"/>
                <a:gd name="connsiteY10-2760" fmla="*/ 195263 h 6691313"/>
                <a:gd name="connsiteX11-2761" fmla="*/ 2245684 w 3693484"/>
                <a:gd name="connsiteY11-2762" fmla="*/ 1509713 h 6691313"/>
                <a:gd name="connsiteX12-2763" fmla="*/ 2131384 w 3693484"/>
                <a:gd name="connsiteY12-2764" fmla="*/ 1443038 h 6691313"/>
                <a:gd name="connsiteX13-2765" fmla="*/ 2179009 w 3693484"/>
                <a:gd name="connsiteY13-2766" fmla="*/ 0 h 6691313"/>
                <a:gd name="connsiteX14-2767" fmla="*/ 1878971 w 3693484"/>
                <a:gd name="connsiteY14-2768" fmla="*/ 9526 h 6691313"/>
                <a:gd name="connsiteX15-2769" fmla="*/ 1798009 w 3693484"/>
                <a:gd name="connsiteY15-2770" fmla="*/ 1400176 h 6691313"/>
                <a:gd name="connsiteX16-2771" fmla="*/ 1674184 w 3693484"/>
                <a:gd name="connsiteY16-2772" fmla="*/ 1404937 h 6691313"/>
                <a:gd name="connsiteX17-2773" fmla="*/ 1593221 w 3693484"/>
                <a:gd name="connsiteY17-2774" fmla="*/ 223838 h 6691313"/>
                <a:gd name="connsiteX18-2775" fmla="*/ 1307472 w 3693484"/>
                <a:gd name="connsiteY18-2776" fmla="*/ 214313 h 6691313"/>
                <a:gd name="connsiteX19-2777" fmla="*/ 1312234 w 3693484"/>
                <a:gd name="connsiteY19-2778" fmla="*/ 1481138 h 6691313"/>
                <a:gd name="connsiteX20-2779" fmla="*/ 1259846 w 3693484"/>
                <a:gd name="connsiteY20-2780" fmla="*/ 1871663 h 6691313"/>
                <a:gd name="connsiteX21-2781" fmla="*/ 902659 w 3693484"/>
                <a:gd name="connsiteY21-2782" fmla="*/ 2147888 h 6691313"/>
                <a:gd name="connsiteX22-2783" fmla="*/ 207334 w 3693484"/>
                <a:gd name="connsiteY22-2784" fmla="*/ 1633538 h 6691313"/>
                <a:gd name="connsiteX23-2785" fmla="*/ 173996 w 3693484"/>
                <a:gd name="connsiteY23-2786" fmla="*/ 1938338 h 6691313"/>
                <a:gd name="connsiteX24-2787" fmla="*/ 731209 w 3693484"/>
                <a:gd name="connsiteY24-2788" fmla="*/ 2643188 h 6691313"/>
                <a:gd name="connsiteX25-2789" fmla="*/ 1359859 w 3693484"/>
                <a:gd name="connsiteY25-2790" fmla="*/ 3376613 h 6691313"/>
                <a:gd name="connsiteX26-2791" fmla="*/ 1578934 w 3693484"/>
                <a:gd name="connsiteY26-2792" fmla="*/ 3910013 h 6691313"/>
                <a:gd name="connsiteX27-2793" fmla="*/ 1969459 w 3693484"/>
                <a:gd name="connsiteY27-2794" fmla="*/ 6691313 h 6691313"/>
                <a:gd name="connsiteX0-2795" fmla="*/ 1969459 w 3693484"/>
                <a:gd name="connsiteY0-2796" fmla="*/ 6691313 h 6691313"/>
                <a:gd name="connsiteX1-2797" fmla="*/ 3693484 w 3693484"/>
                <a:gd name="connsiteY1-2798" fmla="*/ 6681788 h 6691313"/>
                <a:gd name="connsiteX2-2799" fmla="*/ 2636209 w 3693484"/>
                <a:gd name="connsiteY2-2800" fmla="*/ 3719513 h 6691313"/>
                <a:gd name="connsiteX3-2801" fmla="*/ 2512384 w 3693484"/>
                <a:gd name="connsiteY3-2802" fmla="*/ 3167063 h 6691313"/>
                <a:gd name="connsiteX4-2803" fmla="*/ 2874334 w 3693484"/>
                <a:gd name="connsiteY4-2804" fmla="*/ 2062163 h 6691313"/>
                <a:gd name="connsiteX5-2805" fmla="*/ 3512509 w 3693484"/>
                <a:gd name="connsiteY5-2806" fmla="*/ 1147763 h 6691313"/>
                <a:gd name="connsiteX6-2807" fmla="*/ 3331534 w 3693484"/>
                <a:gd name="connsiteY6-2808" fmla="*/ 1033463 h 6691313"/>
                <a:gd name="connsiteX7-2809" fmla="*/ 2664784 w 3693484"/>
                <a:gd name="connsiteY7-2810" fmla="*/ 1757363 h 6691313"/>
                <a:gd name="connsiteX8-2811" fmla="*/ 2493334 w 3693484"/>
                <a:gd name="connsiteY8-2812" fmla="*/ 1652588 h 6691313"/>
                <a:gd name="connsiteX9-2813" fmla="*/ 2893384 w 3693484"/>
                <a:gd name="connsiteY9-2814" fmla="*/ 290513 h 6691313"/>
                <a:gd name="connsiteX10-2815" fmla="*/ 2607634 w 3693484"/>
                <a:gd name="connsiteY10-2816" fmla="*/ 195263 h 6691313"/>
                <a:gd name="connsiteX11-2817" fmla="*/ 2245684 w 3693484"/>
                <a:gd name="connsiteY11-2818" fmla="*/ 1509713 h 6691313"/>
                <a:gd name="connsiteX12-2819" fmla="*/ 2131384 w 3693484"/>
                <a:gd name="connsiteY12-2820" fmla="*/ 1443038 h 6691313"/>
                <a:gd name="connsiteX13-2821" fmla="*/ 2179009 w 3693484"/>
                <a:gd name="connsiteY13-2822" fmla="*/ 0 h 6691313"/>
                <a:gd name="connsiteX14-2823" fmla="*/ 1878971 w 3693484"/>
                <a:gd name="connsiteY14-2824" fmla="*/ 9526 h 6691313"/>
                <a:gd name="connsiteX15-2825" fmla="*/ 1798009 w 3693484"/>
                <a:gd name="connsiteY15-2826" fmla="*/ 1400176 h 6691313"/>
                <a:gd name="connsiteX16-2827" fmla="*/ 1674184 w 3693484"/>
                <a:gd name="connsiteY16-2828" fmla="*/ 1404937 h 6691313"/>
                <a:gd name="connsiteX17-2829" fmla="*/ 1593221 w 3693484"/>
                <a:gd name="connsiteY17-2830" fmla="*/ 223838 h 6691313"/>
                <a:gd name="connsiteX18-2831" fmla="*/ 1307472 w 3693484"/>
                <a:gd name="connsiteY18-2832" fmla="*/ 214313 h 6691313"/>
                <a:gd name="connsiteX19-2833" fmla="*/ 1312234 w 3693484"/>
                <a:gd name="connsiteY19-2834" fmla="*/ 1481138 h 6691313"/>
                <a:gd name="connsiteX20-2835" fmla="*/ 1259846 w 3693484"/>
                <a:gd name="connsiteY20-2836" fmla="*/ 1871663 h 6691313"/>
                <a:gd name="connsiteX21-2837" fmla="*/ 902659 w 3693484"/>
                <a:gd name="connsiteY21-2838" fmla="*/ 2147888 h 6691313"/>
                <a:gd name="connsiteX22-2839" fmla="*/ 207334 w 3693484"/>
                <a:gd name="connsiteY22-2840" fmla="*/ 1633538 h 6691313"/>
                <a:gd name="connsiteX23-2841" fmla="*/ 173996 w 3693484"/>
                <a:gd name="connsiteY23-2842" fmla="*/ 1938338 h 6691313"/>
                <a:gd name="connsiteX24-2843" fmla="*/ 731209 w 3693484"/>
                <a:gd name="connsiteY24-2844" fmla="*/ 2643188 h 6691313"/>
                <a:gd name="connsiteX25-2845" fmla="*/ 1359859 w 3693484"/>
                <a:gd name="connsiteY25-2846" fmla="*/ 3376613 h 6691313"/>
                <a:gd name="connsiteX26-2847" fmla="*/ 1578934 w 3693484"/>
                <a:gd name="connsiteY26-2848" fmla="*/ 3910013 h 6691313"/>
                <a:gd name="connsiteX27-2849" fmla="*/ 1969459 w 3693484"/>
                <a:gd name="connsiteY27-2850" fmla="*/ 6691313 h 6691313"/>
                <a:gd name="connsiteX0-2851" fmla="*/ 1969459 w 3693484"/>
                <a:gd name="connsiteY0-2852" fmla="*/ 6691313 h 6691313"/>
                <a:gd name="connsiteX1-2853" fmla="*/ 3693484 w 3693484"/>
                <a:gd name="connsiteY1-2854" fmla="*/ 6681788 h 6691313"/>
                <a:gd name="connsiteX2-2855" fmla="*/ 2636209 w 3693484"/>
                <a:gd name="connsiteY2-2856" fmla="*/ 3719513 h 6691313"/>
                <a:gd name="connsiteX3-2857" fmla="*/ 2512384 w 3693484"/>
                <a:gd name="connsiteY3-2858" fmla="*/ 3167063 h 6691313"/>
                <a:gd name="connsiteX4-2859" fmla="*/ 2874334 w 3693484"/>
                <a:gd name="connsiteY4-2860" fmla="*/ 2062163 h 6691313"/>
                <a:gd name="connsiteX5-2861" fmla="*/ 3512509 w 3693484"/>
                <a:gd name="connsiteY5-2862" fmla="*/ 1147763 h 6691313"/>
                <a:gd name="connsiteX6-2863" fmla="*/ 3331534 w 3693484"/>
                <a:gd name="connsiteY6-2864" fmla="*/ 1033463 h 6691313"/>
                <a:gd name="connsiteX7-2865" fmla="*/ 2664784 w 3693484"/>
                <a:gd name="connsiteY7-2866" fmla="*/ 1757363 h 6691313"/>
                <a:gd name="connsiteX8-2867" fmla="*/ 2493334 w 3693484"/>
                <a:gd name="connsiteY8-2868" fmla="*/ 1652588 h 6691313"/>
                <a:gd name="connsiteX9-2869" fmla="*/ 2893384 w 3693484"/>
                <a:gd name="connsiteY9-2870" fmla="*/ 290513 h 6691313"/>
                <a:gd name="connsiteX10-2871" fmla="*/ 2607634 w 3693484"/>
                <a:gd name="connsiteY10-2872" fmla="*/ 195263 h 6691313"/>
                <a:gd name="connsiteX11-2873" fmla="*/ 2245684 w 3693484"/>
                <a:gd name="connsiteY11-2874" fmla="*/ 1509713 h 6691313"/>
                <a:gd name="connsiteX12-2875" fmla="*/ 2131384 w 3693484"/>
                <a:gd name="connsiteY12-2876" fmla="*/ 1443038 h 6691313"/>
                <a:gd name="connsiteX13-2877" fmla="*/ 2193297 w 3693484"/>
                <a:gd name="connsiteY13-2878" fmla="*/ 0 h 6691313"/>
                <a:gd name="connsiteX14-2879" fmla="*/ 1878971 w 3693484"/>
                <a:gd name="connsiteY14-2880" fmla="*/ 9526 h 6691313"/>
                <a:gd name="connsiteX15-2881" fmla="*/ 1798009 w 3693484"/>
                <a:gd name="connsiteY15-2882" fmla="*/ 1400176 h 6691313"/>
                <a:gd name="connsiteX16-2883" fmla="*/ 1674184 w 3693484"/>
                <a:gd name="connsiteY16-2884" fmla="*/ 1404937 h 6691313"/>
                <a:gd name="connsiteX17-2885" fmla="*/ 1593221 w 3693484"/>
                <a:gd name="connsiteY17-2886" fmla="*/ 223838 h 6691313"/>
                <a:gd name="connsiteX18-2887" fmla="*/ 1307472 w 3693484"/>
                <a:gd name="connsiteY18-2888" fmla="*/ 214313 h 6691313"/>
                <a:gd name="connsiteX19-2889" fmla="*/ 1312234 w 3693484"/>
                <a:gd name="connsiteY19-2890" fmla="*/ 1481138 h 6691313"/>
                <a:gd name="connsiteX20-2891" fmla="*/ 1259846 w 3693484"/>
                <a:gd name="connsiteY20-2892" fmla="*/ 1871663 h 6691313"/>
                <a:gd name="connsiteX21-2893" fmla="*/ 902659 w 3693484"/>
                <a:gd name="connsiteY21-2894" fmla="*/ 2147888 h 6691313"/>
                <a:gd name="connsiteX22-2895" fmla="*/ 207334 w 3693484"/>
                <a:gd name="connsiteY22-2896" fmla="*/ 1633538 h 6691313"/>
                <a:gd name="connsiteX23-2897" fmla="*/ 173996 w 3693484"/>
                <a:gd name="connsiteY23-2898" fmla="*/ 1938338 h 6691313"/>
                <a:gd name="connsiteX24-2899" fmla="*/ 731209 w 3693484"/>
                <a:gd name="connsiteY24-2900" fmla="*/ 2643188 h 6691313"/>
                <a:gd name="connsiteX25-2901" fmla="*/ 1359859 w 3693484"/>
                <a:gd name="connsiteY25-2902" fmla="*/ 3376613 h 6691313"/>
                <a:gd name="connsiteX26-2903" fmla="*/ 1578934 w 3693484"/>
                <a:gd name="connsiteY26-2904" fmla="*/ 3910013 h 6691313"/>
                <a:gd name="connsiteX27-2905" fmla="*/ 1969459 w 3693484"/>
                <a:gd name="connsiteY27-2906" fmla="*/ 6691313 h 6691313"/>
                <a:gd name="connsiteX0-2907" fmla="*/ 1969459 w 3693484"/>
                <a:gd name="connsiteY0-2908" fmla="*/ 6814105 h 6814105"/>
                <a:gd name="connsiteX1-2909" fmla="*/ 3693484 w 3693484"/>
                <a:gd name="connsiteY1-2910" fmla="*/ 6804580 h 6814105"/>
                <a:gd name="connsiteX2-2911" fmla="*/ 2636209 w 3693484"/>
                <a:gd name="connsiteY2-2912" fmla="*/ 3842305 h 6814105"/>
                <a:gd name="connsiteX3-2913" fmla="*/ 2512384 w 3693484"/>
                <a:gd name="connsiteY3-2914" fmla="*/ 3289855 h 6814105"/>
                <a:gd name="connsiteX4-2915" fmla="*/ 2874334 w 3693484"/>
                <a:gd name="connsiteY4-2916" fmla="*/ 2184955 h 6814105"/>
                <a:gd name="connsiteX5-2917" fmla="*/ 3512509 w 3693484"/>
                <a:gd name="connsiteY5-2918" fmla="*/ 1270555 h 6814105"/>
                <a:gd name="connsiteX6-2919" fmla="*/ 3331534 w 3693484"/>
                <a:gd name="connsiteY6-2920" fmla="*/ 1156255 h 6814105"/>
                <a:gd name="connsiteX7-2921" fmla="*/ 2664784 w 3693484"/>
                <a:gd name="connsiteY7-2922" fmla="*/ 1880155 h 6814105"/>
                <a:gd name="connsiteX8-2923" fmla="*/ 2493334 w 3693484"/>
                <a:gd name="connsiteY8-2924" fmla="*/ 1775380 h 6814105"/>
                <a:gd name="connsiteX9-2925" fmla="*/ 2893384 w 3693484"/>
                <a:gd name="connsiteY9-2926" fmla="*/ 413305 h 6814105"/>
                <a:gd name="connsiteX10-2927" fmla="*/ 2607634 w 3693484"/>
                <a:gd name="connsiteY10-2928" fmla="*/ 318055 h 6814105"/>
                <a:gd name="connsiteX11-2929" fmla="*/ 2245684 w 3693484"/>
                <a:gd name="connsiteY11-2930" fmla="*/ 1632505 h 6814105"/>
                <a:gd name="connsiteX12-2931" fmla="*/ 2131384 w 3693484"/>
                <a:gd name="connsiteY12-2932" fmla="*/ 1565830 h 6814105"/>
                <a:gd name="connsiteX13-2933" fmla="*/ 2193297 w 3693484"/>
                <a:gd name="connsiteY13-2934" fmla="*/ 122792 h 6814105"/>
                <a:gd name="connsiteX14-2935" fmla="*/ 1878971 w 3693484"/>
                <a:gd name="connsiteY14-2936" fmla="*/ 132318 h 6814105"/>
                <a:gd name="connsiteX15-2937" fmla="*/ 1798009 w 3693484"/>
                <a:gd name="connsiteY15-2938" fmla="*/ 1522968 h 6814105"/>
                <a:gd name="connsiteX16-2939" fmla="*/ 1674184 w 3693484"/>
                <a:gd name="connsiteY16-2940" fmla="*/ 1527729 h 6814105"/>
                <a:gd name="connsiteX17-2941" fmla="*/ 1593221 w 3693484"/>
                <a:gd name="connsiteY17-2942" fmla="*/ 346630 h 6814105"/>
                <a:gd name="connsiteX18-2943" fmla="*/ 1307472 w 3693484"/>
                <a:gd name="connsiteY18-2944" fmla="*/ 337105 h 6814105"/>
                <a:gd name="connsiteX19-2945" fmla="*/ 1312234 w 3693484"/>
                <a:gd name="connsiteY19-2946" fmla="*/ 1603930 h 6814105"/>
                <a:gd name="connsiteX20-2947" fmla="*/ 1259846 w 3693484"/>
                <a:gd name="connsiteY20-2948" fmla="*/ 1994455 h 6814105"/>
                <a:gd name="connsiteX21-2949" fmla="*/ 902659 w 3693484"/>
                <a:gd name="connsiteY21-2950" fmla="*/ 2270680 h 6814105"/>
                <a:gd name="connsiteX22-2951" fmla="*/ 207334 w 3693484"/>
                <a:gd name="connsiteY22-2952" fmla="*/ 1756330 h 6814105"/>
                <a:gd name="connsiteX23-2953" fmla="*/ 173996 w 3693484"/>
                <a:gd name="connsiteY23-2954" fmla="*/ 2061130 h 6814105"/>
                <a:gd name="connsiteX24-2955" fmla="*/ 731209 w 3693484"/>
                <a:gd name="connsiteY24-2956" fmla="*/ 2765980 h 6814105"/>
                <a:gd name="connsiteX25-2957" fmla="*/ 1359859 w 3693484"/>
                <a:gd name="connsiteY25-2958" fmla="*/ 3499405 h 6814105"/>
                <a:gd name="connsiteX26-2959" fmla="*/ 1578934 w 3693484"/>
                <a:gd name="connsiteY26-2960" fmla="*/ 4032805 h 6814105"/>
                <a:gd name="connsiteX27-2961" fmla="*/ 1969459 w 3693484"/>
                <a:gd name="connsiteY27-2962" fmla="*/ 6814105 h 6814105"/>
                <a:gd name="connsiteX0-2963" fmla="*/ 1969459 w 3693484"/>
                <a:gd name="connsiteY0-2964" fmla="*/ 6845510 h 6845510"/>
                <a:gd name="connsiteX1-2965" fmla="*/ 3693484 w 3693484"/>
                <a:gd name="connsiteY1-2966" fmla="*/ 6835985 h 6845510"/>
                <a:gd name="connsiteX2-2967" fmla="*/ 2636209 w 3693484"/>
                <a:gd name="connsiteY2-2968" fmla="*/ 3873710 h 6845510"/>
                <a:gd name="connsiteX3-2969" fmla="*/ 2512384 w 3693484"/>
                <a:gd name="connsiteY3-2970" fmla="*/ 3321260 h 6845510"/>
                <a:gd name="connsiteX4-2971" fmla="*/ 2874334 w 3693484"/>
                <a:gd name="connsiteY4-2972" fmla="*/ 2216360 h 6845510"/>
                <a:gd name="connsiteX5-2973" fmla="*/ 3512509 w 3693484"/>
                <a:gd name="connsiteY5-2974" fmla="*/ 1301960 h 6845510"/>
                <a:gd name="connsiteX6-2975" fmla="*/ 3331534 w 3693484"/>
                <a:gd name="connsiteY6-2976" fmla="*/ 1187660 h 6845510"/>
                <a:gd name="connsiteX7-2977" fmla="*/ 2664784 w 3693484"/>
                <a:gd name="connsiteY7-2978" fmla="*/ 1911560 h 6845510"/>
                <a:gd name="connsiteX8-2979" fmla="*/ 2493334 w 3693484"/>
                <a:gd name="connsiteY8-2980" fmla="*/ 1806785 h 6845510"/>
                <a:gd name="connsiteX9-2981" fmla="*/ 2893384 w 3693484"/>
                <a:gd name="connsiteY9-2982" fmla="*/ 444710 h 6845510"/>
                <a:gd name="connsiteX10-2983" fmla="*/ 2607634 w 3693484"/>
                <a:gd name="connsiteY10-2984" fmla="*/ 349460 h 6845510"/>
                <a:gd name="connsiteX11-2985" fmla="*/ 2245684 w 3693484"/>
                <a:gd name="connsiteY11-2986" fmla="*/ 1663910 h 6845510"/>
                <a:gd name="connsiteX12-2987" fmla="*/ 2131384 w 3693484"/>
                <a:gd name="connsiteY12-2988" fmla="*/ 1597235 h 6845510"/>
                <a:gd name="connsiteX13-2989" fmla="*/ 2193297 w 3693484"/>
                <a:gd name="connsiteY13-2990" fmla="*/ 154197 h 6845510"/>
                <a:gd name="connsiteX14-2991" fmla="*/ 1878971 w 3693484"/>
                <a:gd name="connsiteY14-2992" fmla="*/ 163723 h 6845510"/>
                <a:gd name="connsiteX15-2993" fmla="*/ 1798009 w 3693484"/>
                <a:gd name="connsiteY15-2994" fmla="*/ 1554373 h 6845510"/>
                <a:gd name="connsiteX16-2995" fmla="*/ 1674184 w 3693484"/>
                <a:gd name="connsiteY16-2996" fmla="*/ 1559134 h 6845510"/>
                <a:gd name="connsiteX17-2997" fmla="*/ 1593221 w 3693484"/>
                <a:gd name="connsiteY17-2998" fmla="*/ 378035 h 6845510"/>
                <a:gd name="connsiteX18-2999" fmla="*/ 1307472 w 3693484"/>
                <a:gd name="connsiteY18-3000" fmla="*/ 368510 h 6845510"/>
                <a:gd name="connsiteX19-3001" fmla="*/ 1312234 w 3693484"/>
                <a:gd name="connsiteY19-3002" fmla="*/ 1635335 h 6845510"/>
                <a:gd name="connsiteX20-3003" fmla="*/ 1259846 w 3693484"/>
                <a:gd name="connsiteY20-3004" fmla="*/ 2025860 h 6845510"/>
                <a:gd name="connsiteX21-3005" fmla="*/ 902659 w 3693484"/>
                <a:gd name="connsiteY21-3006" fmla="*/ 2302085 h 6845510"/>
                <a:gd name="connsiteX22-3007" fmla="*/ 207334 w 3693484"/>
                <a:gd name="connsiteY22-3008" fmla="*/ 1787735 h 6845510"/>
                <a:gd name="connsiteX23-3009" fmla="*/ 173996 w 3693484"/>
                <a:gd name="connsiteY23-3010" fmla="*/ 2092535 h 6845510"/>
                <a:gd name="connsiteX24-3011" fmla="*/ 731209 w 3693484"/>
                <a:gd name="connsiteY24-3012" fmla="*/ 2797385 h 6845510"/>
                <a:gd name="connsiteX25-3013" fmla="*/ 1359859 w 3693484"/>
                <a:gd name="connsiteY25-3014" fmla="*/ 3530810 h 6845510"/>
                <a:gd name="connsiteX26-3015" fmla="*/ 1578934 w 3693484"/>
                <a:gd name="connsiteY26-3016" fmla="*/ 4064210 h 6845510"/>
                <a:gd name="connsiteX27-3017" fmla="*/ 1969459 w 3693484"/>
                <a:gd name="connsiteY27-3018" fmla="*/ 6845510 h 6845510"/>
                <a:gd name="connsiteX0-3019" fmla="*/ 1969459 w 3693484"/>
                <a:gd name="connsiteY0-3020" fmla="*/ 6845510 h 6845510"/>
                <a:gd name="connsiteX1-3021" fmla="*/ 3693484 w 3693484"/>
                <a:gd name="connsiteY1-3022" fmla="*/ 6835985 h 6845510"/>
                <a:gd name="connsiteX2-3023" fmla="*/ 2636209 w 3693484"/>
                <a:gd name="connsiteY2-3024" fmla="*/ 3873710 h 6845510"/>
                <a:gd name="connsiteX3-3025" fmla="*/ 2512384 w 3693484"/>
                <a:gd name="connsiteY3-3026" fmla="*/ 3321260 h 6845510"/>
                <a:gd name="connsiteX4-3027" fmla="*/ 2874334 w 3693484"/>
                <a:gd name="connsiteY4-3028" fmla="*/ 2216360 h 6845510"/>
                <a:gd name="connsiteX5-3029" fmla="*/ 3512509 w 3693484"/>
                <a:gd name="connsiteY5-3030" fmla="*/ 1301960 h 6845510"/>
                <a:gd name="connsiteX6-3031" fmla="*/ 3331534 w 3693484"/>
                <a:gd name="connsiteY6-3032" fmla="*/ 1187660 h 6845510"/>
                <a:gd name="connsiteX7-3033" fmla="*/ 2664784 w 3693484"/>
                <a:gd name="connsiteY7-3034" fmla="*/ 1911560 h 6845510"/>
                <a:gd name="connsiteX8-3035" fmla="*/ 2493334 w 3693484"/>
                <a:gd name="connsiteY8-3036" fmla="*/ 1806785 h 6845510"/>
                <a:gd name="connsiteX9-3037" fmla="*/ 2893384 w 3693484"/>
                <a:gd name="connsiteY9-3038" fmla="*/ 444710 h 6845510"/>
                <a:gd name="connsiteX10-3039" fmla="*/ 2607634 w 3693484"/>
                <a:gd name="connsiteY10-3040" fmla="*/ 349460 h 6845510"/>
                <a:gd name="connsiteX11-3041" fmla="*/ 2207584 w 3693484"/>
                <a:gd name="connsiteY11-3042" fmla="*/ 1659147 h 6845510"/>
                <a:gd name="connsiteX12-3043" fmla="*/ 2131384 w 3693484"/>
                <a:gd name="connsiteY12-3044" fmla="*/ 1597235 h 6845510"/>
                <a:gd name="connsiteX13-3045" fmla="*/ 2193297 w 3693484"/>
                <a:gd name="connsiteY13-3046" fmla="*/ 154197 h 6845510"/>
                <a:gd name="connsiteX14-3047" fmla="*/ 1878971 w 3693484"/>
                <a:gd name="connsiteY14-3048" fmla="*/ 163723 h 6845510"/>
                <a:gd name="connsiteX15-3049" fmla="*/ 1798009 w 3693484"/>
                <a:gd name="connsiteY15-3050" fmla="*/ 1554373 h 6845510"/>
                <a:gd name="connsiteX16-3051" fmla="*/ 1674184 w 3693484"/>
                <a:gd name="connsiteY16-3052" fmla="*/ 1559134 h 6845510"/>
                <a:gd name="connsiteX17-3053" fmla="*/ 1593221 w 3693484"/>
                <a:gd name="connsiteY17-3054" fmla="*/ 378035 h 6845510"/>
                <a:gd name="connsiteX18-3055" fmla="*/ 1307472 w 3693484"/>
                <a:gd name="connsiteY18-3056" fmla="*/ 368510 h 6845510"/>
                <a:gd name="connsiteX19-3057" fmla="*/ 1312234 w 3693484"/>
                <a:gd name="connsiteY19-3058" fmla="*/ 1635335 h 6845510"/>
                <a:gd name="connsiteX20-3059" fmla="*/ 1259846 w 3693484"/>
                <a:gd name="connsiteY20-3060" fmla="*/ 2025860 h 6845510"/>
                <a:gd name="connsiteX21-3061" fmla="*/ 902659 w 3693484"/>
                <a:gd name="connsiteY21-3062" fmla="*/ 2302085 h 6845510"/>
                <a:gd name="connsiteX22-3063" fmla="*/ 207334 w 3693484"/>
                <a:gd name="connsiteY22-3064" fmla="*/ 1787735 h 6845510"/>
                <a:gd name="connsiteX23-3065" fmla="*/ 173996 w 3693484"/>
                <a:gd name="connsiteY23-3066" fmla="*/ 2092535 h 6845510"/>
                <a:gd name="connsiteX24-3067" fmla="*/ 731209 w 3693484"/>
                <a:gd name="connsiteY24-3068" fmla="*/ 2797385 h 6845510"/>
                <a:gd name="connsiteX25-3069" fmla="*/ 1359859 w 3693484"/>
                <a:gd name="connsiteY25-3070" fmla="*/ 3530810 h 6845510"/>
                <a:gd name="connsiteX26-3071" fmla="*/ 1578934 w 3693484"/>
                <a:gd name="connsiteY26-3072" fmla="*/ 4064210 h 6845510"/>
                <a:gd name="connsiteX27-3073" fmla="*/ 1969459 w 3693484"/>
                <a:gd name="connsiteY27-3074" fmla="*/ 6845510 h 6845510"/>
                <a:gd name="connsiteX0-3075" fmla="*/ 1969459 w 3693484"/>
                <a:gd name="connsiteY0-3076" fmla="*/ 6845510 h 6845510"/>
                <a:gd name="connsiteX1-3077" fmla="*/ 3693484 w 3693484"/>
                <a:gd name="connsiteY1-3078" fmla="*/ 6835985 h 6845510"/>
                <a:gd name="connsiteX2-3079" fmla="*/ 2636209 w 3693484"/>
                <a:gd name="connsiteY2-3080" fmla="*/ 3873710 h 6845510"/>
                <a:gd name="connsiteX3-3081" fmla="*/ 2512384 w 3693484"/>
                <a:gd name="connsiteY3-3082" fmla="*/ 3321260 h 6845510"/>
                <a:gd name="connsiteX4-3083" fmla="*/ 2874334 w 3693484"/>
                <a:gd name="connsiteY4-3084" fmla="*/ 2216360 h 6845510"/>
                <a:gd name="connsiteX5-3085" fmla="*/ 3512509 w 3693484"/>
                <a:gd name="connsiteY5-3086" fmla="*/ 1301960 h 6845510"/>
                <a:gd name="connsiteX6-3087" fmla="*/ 3331534 w 3693484"/>
                <a:gd name="connsiteY6-3088" fmla="*/ 1187660 h 6845510"/>
                <a:gd name="connsiteX7-3089" fmla="*/ 2664784 w 3693484"/>
                <a:gd name="connsiteY7-3090" fmla="*/ 1911560 h 6845510"/>
                <a:gd name="connsiteX8-3091" fmla="*/ 2493334 w 3693484"/>
                <a:gd name="connsiteY8-3092" fmla="*/ 1806785 h 6845510"/>
                <a:gd name="connsiteX9-3093" fmla="*/ 2893384 w 3693484"/>
                <a:gd name="connsiteY9-3094" fmla="*/ 444710 h 6845510"/>
                <a:gd name="connsiteX10-3095" fmla="*/ 2607634 w 3693484"/>
                <a:gd name="connsiteY10-3096" fmla="*/ 349460 h 6845510"/>
                <a:gd name="connsiteX11-3097" fmla="*/ 2207584 w 3693484"/>
                <a:gd name="connsiteY11-3098" fmla="*/ 1659147 h 6845510"/>
                <a:gd name="connsiteX12-3099" fmla="*/ 2131384 w 3693484"/>
                <a:gd name="connsiteY12-3100" fmla="*/ 1597235 h 6845510"/>
                <a:gd name="connsiteX13-3101" fmla="*/ 2193297 w 3693484"/>
                <a:gd name="connsiteY13-3102" fmla="*/ 154197 h 6845510"/>
                <a:gd name="connsiteX14-3103" fmla="*/ 1878971 w 3693484"/>
                <a:gd name="connsiteY14-3104" fmla="*/ 163723 h 6845510"/>
                <a:gd name="connsiteX15-3105" fmla="*/ 1798009 w 3693484"/>
                <a:gd name="connsiteY15-3106" fmla="*/ 1554373 h 6845510"/>
                <a:gd name="connsiteX16-3107" fmla="*/ 1674184 w 3693484"/>
                <a:gd name="connsiteY16-3108" fmla="*/ 1559134 h 6845510"/>
                <a:gd name="connsiteX17-3109" fmla="*/ 1593221 w 3693484"/>
                <a:gd name="connsiteY17-3110" fmla="*/ 378035 h 6845510"/>
                <a:gd name="connsiteX18-3111" fmla="*/ 1307472 w 3693484"/>
                <a:gd name="connsiteY18-3112" fmla="*/ 368510 h 6845510"/>
                <a:gd name="connsiteX19-3113" fmla="*/ 1312234 w 3693484"/>
                <a:gd name="connsiteY19-3114" fmla="*/ 1635335 h 6845510"/>
                <a:gd name="connsiteX20-3115" fmla="*/ 1259846 w 3693484"/>
                <a:gd name="connsiteY20-3116" fmla="*/ 2025860 h 6845510"/>
                <a:gd name="connsiteX21-3117" fmla="*/ 902659 w 3693484"/>
                <a:gd name="connsiteY21-3118" fmla="*/ 2302085 h 6845510"/>
                <a:gd name="connsiteX22-3119" fmla="*/ 207334 w 3693484"/>
                <a:gd name="connsiteY22-3120" fmla="*/ 1787735 h 6845510"/>
                <a:gd name="connsiteX23-3121" fmla="*/ 173996 w 3693484"/>
                <a:gd name="connsiteY23-3122" fmla="*/ 2092535 h 6845510"/>
                <a:gd name="connsiteX24-3123" fmla="*/ 731209 w 3693484"/>
                <a:gd name="connsiteY24-3124" fmla="*/ 2797385 h 6845510"/>
                <a:gd name="connsiteX25-3125" fmla="*/ 1359859 w 3693484"/>
                <a:gd name="connsiteY25-3126" fmla="*/ 3530810 h 6845510"/>
                <a:gd name="connsiteX26-3127" fmla="*/ 1578934 w 3693484"/>
                <a:gd name="connsiteY26-3128" fmla="*/ 4064210 h 6845510"/>
                <a:gd name="connsiteX27-3129" fmla="*/ 1969459 w 3693484"/>
                <a:gd name="connsiteY27-3130" fmla="*/ 6845510 h 6845510"/>
                <a:gd name="connsiteX0-3131" fmla="*/ 1969459 w 3693484"/>
                <a:gd name="connsiteY0-3132" fmla="*/ 6845510 h 6845510"/>
                <a:gd name="connsiteX1-3133" fmla="*/ 3693484 w 3693484"/>
                <a:gd name="connsiteY1-3134" fmla="*/ 6835985 h 6845510"/>
                <a:gd name="connsiteX2-3135" fmla="*/ 2636209 w 3693484"/>
                <a:gd name="connsiteY2-3136" fmla="*/ 3873710 h 6845510"/>
                <a:gd name="connsiteX3-3137" fmla="*/ 2512384 w 3693484"/>
                <a:gd name="connsiteY3-3138" fmla="*/ 3321260 h 6845510"/>
                <a:gd name="connsiteX4-3139" fmla="*/ 2874334 w 3693484"/>
                <a:gd name="connsiteY4-3140" fmla="*/ 2216360 h 6845510"/>
                <a:gd name="connsiteX5-3141" fmla="*/ 3512509 w 3693484"/>
                <a:gd name="connsiteY5-3142" fmla="*/ 1301960 h 6845510"/>
                <a:gd name="connsiteX6-3143" fmla="*/ 3331534 w 3693484"/>
                <a:gd name="connsiteY6-3144" fmla="*/ 1187660 h 6845510"/>
                <a:gd name="connsiteX7-3145" fmla="*/ 2664784 w 3693484"/>
                <a:gd name="connsiteY7-3146" fmla="*/ 1911560 h 6845510"/>
                <a:gd name="connsiteX8-3147" fmla="*/ 2493334 w 3693484"/>
                <a:gd name="connsiteY8-3148" fmla="*/ 1806785 h 6845510"/>
                <a:gd name="connsiteX9-3149" fmla="*/ 2893384 w 3693484"/>
                <a:gd name="connsiteY9-3150" fmla="*/ 444710 h 6845510"/>
                <a:gd name="connsiteX10-3151" fmla="*/ 2607634 w 3693484"/>
                <a:gd name="connsiteY10-3152" fmla="*/ 349460 h 6845510"/>
                <a:gd name="connsiteX11-3153" fmla="*/ 2207584 w 3693484"/>
                <a:gd name="connsiteY11-3154" fmla="*/ 1659147 h 6845510"/>
                <a:gd name="connsiteX12-3155" fmla="*/ 2131384 w 3693484"/>
                <a:gd name="connsiteY12-3156" fmla="*/ 1597235 h 6845510"/>
                <a:gd name="connsiteX13-3157" fmla="*/ 2193297 w 3693484"/>
                <a:gd name="connsiteY13-3158" fmla="*/ 154197 h 6845510"/>
                <a:gd name="connsiteX14-3159" fmla="*/ 1878971 w 3693484"/>
                <a:gd name="connsiteY14-3160" fmla="*/ 163723 h 6845510"/>
                <a:gd name="connsiteX15-3161" fmla="*/ 1798009 w 3693484"/>
                <a:gd name="connsiteY15-3162" fmla="*/ 1554373 h 6845510"/>
                <a:gd name="connsiteX16-3163" fmla="*/ 1674184 w 3693484"/>
                <a:gd name="connsiteY16-3164" fmla="*/ 1559134 h 6845510"/>
                <a:gd name="connsiteX17-3165" fmla="*/ 1593221 w 3693484"/>
                <a:gd name="connsiteY17-3166" fmla="*/ 378035 h 6845510"/>
                <a:gd name="connsiteX18-3167" fmla="*/ 1307472 w 3693484"/>
                <a:gd name="connsiteY18-3168" fmla="*/ 368510 h 6845510"/>
                <a:gd name="connsiteX19-3169" fmla="*/ 1312234 w 3693484"/>
                <a:gd name="connsiteY19-3170" fmla="*/ 1635335 h 6845510"/>
                <a:gd name="connsiteX20-3171" fmla="*/ 1259846 w 3693484"/>
                <a:gd name="connsiteY20-3172" fmla="*/ 2025860 h 6845510"/>
                <a:gd name="connsiteX21-3173" fmla="*/ 902659 w 3693484"/>
                <a:gd name="connsiteY21-3174" fmla="*/ 2302085 h 6845510"/>
                <a:gd name="connsiteX22-3175" fmla="*/ 207334 w 3693484"/>
                <a:gd name="connsiteY22-3176" fmla="*/ 1787735 h 6845510"/>
                <a:gd name="connsiteX23-3177" fmla="*/ 173996 w 3693484"/>
                <a:gd name="connsiteY23-3178" fmla="*/ 2092535 h 6845510"/>
                <a:gd name="connsiteX24-3179" fmla="*/ 731209 w 3693484"/>
                <a:gd name="connsiteY24-3180" fmla="*/ 2797385 h 6845510"/>
                <a:gd name="connsiteX25-3181" fmla="*/ 1359859 w 3693484"/>
                <a:gd name="connsiteY25-3182" fmla="*/ 3530810 h 6845510"/>
                <a:gd name="connsiteX26-3183" fmla="*/ 1578934 w 3693484"/>
                <a:gd name="connsiteY26-3184" fmla="*/ 4064210 h 6845510"/>
                <a:gd name="connsiteX27-3185" fmla="*/ 1969459 w 3693484"/>
                <a:gd name="connsiteY27-3186" fmla="*/ 6845510 h 6845510"/>
                <a:gd name="connsiteX0-3187" fmla="*/ 1969459 w 3693484"/>
                <a:gd name="connsiteY0-3188" fmla="*/ 6845510 h 6845510"/>
                <a:gd name="connsiteX1-3189" fmla="*/ 3693484 w 3693484"/>
                <a:gd name="connsiteY1-3190" fmla="*/ 6835985 h 6845510"/>
                <a:gd name="connsiteX2-3191" fmla="*/ 2636209 w 3693484"/>
                <a:gd name="connsiteY2-3192" fmla="*/ 3873710 h 6845510"/>
                <a:gd name="connsiteX3-3193" fmla="*/ 2512384 w 3693484"/>
                <a:gd name="connsiteY3-3194" fmla="*/ 3321260 h 6845510"/>
                <a:gd name="connsiteX4-3195" fmla="*/ 2874334 w 3693484"/>
                <a:gd name="connsiteY4-3196" fmla="*/ 2216360 h 6845510"/>
                <a:gd name="connsiteX5-3197" fmla="*/ 3512509 w 3693484"/>
                <a:gd name="connsiteY5-3198" fmla="*/ 1301960 h 6845510"/>
                <a:gd name="connsiteX6-3199" fmla="*/ 3331534 w 3693484"/>
                <a:gd name="connsiteY6-3200" fmla="*/ 1187660 h 6845510"/>
                <a:gd name="connsiteX7-3201" fmla="*/ 2664784 w 3693484"/>
                <a:gd name="connsiteY7-3202" fmla="*/ 1911560 h 6845510"/>
                <a:gd name="connsiteX8-3203" fmla="*/ 2493334 w 3693484"/>
                <a:gd name="connsiteY8-3204" fmla="*/ 1806785 h 6845510"/>
                <a:gd name="connsiteX9-3205" fmla="*/ 2893384 w 3693484"/>
                <a:gd name="connsiteY9-3206" fmla="*/ 444710 h 6845510"/>
                <a:gd name="connsiteX10-3207" fmla="*/ 2621922 w 3693484"/>
                <a:gd name="connsiteY10-3208" fmla="*/ 401847 h 6845510"/>
                <a:gd name="connsiteX11-3209" fmla="*/ 2207584 w 3693484"/>
                <a:gd name="connsiteY11-3210" fmla="*/ 1659147 h 6845510"/>
                <a:gd name="connsiteX12-3211" fmla="*/ 2131384 w 3693484"/>
                <a:gd name="connsiteY12-3212" fmla="*/ 1597235 h 6845510"/>
                <a:gd name="connsiteX13-3213" fmla="*/ 2193297 w 3693484"/>
                <a:gd name="connsiteY13-3214" fmla="*/ 154197 h 6845510"/>
                <a:gd name="connsiteX14-3215" fmla="*/ 1878971 w 3693484"/>
                <a:gd name="connsiteY14-3216" fmla="*/ 163723 h 6845510"/>
                <a:gd name="connsiteX15-3217" fmla="*/ 1798009 w 3693484"/>
                <a:gd name="connsiteY15-3218" fmla="*/ 1554373 h 6845510"/>
                <a:gd name="connsiteX16-3219" fmla="*/ 1674184 w 3693484"/>
                <a:gd name="connsiteY16-3220" fmla="*/ 1559134 h 6845510"/>
                <a:gd name="connsiteX17-3221" fmla="*/ 1593221 w 3693484"/>
                <a:gd name="connsiteY17-3222" fmla="*/ 378035 h 6845510"/>
                <a:gd name="connsiteX18-3223" fmla="*/ 1307472 w 3693484"/>
                <a:gd name="connsiteY18-3224" fmla="*/ 368510 h 6845510"/>
                <a:gd name="connsiteX19-3225" fmla="*/ 1312234 w 3693484"/>
                <a:gd name="connsiteY19-3226" fmla="*/ 1635335 h 6845510"/>
                <a:gd name="connsiteX20-3227" fmla="*/ 1259846 w 3693484"/>
                <a:gd name="connsiteY20-3228" fmla="*/ 2025860 h 6845510"/>
                <a:gd name="connsiteX21-3229" fmla="*/ 902659 w 3693484"/>
                <a:gd name="connsiteY21-3230" fmla="*/ 2302085 h 6845510"/>
                <a:gd name="connsiteX22-3231" fmla="*/ 207334 w 3693484"/>
                <a:gd name="connsiteY22-3232" fmla="*/ 1787735 h 6845510"/>
                <a:gd name="connsiteX23-3233" fmla="*/ 173996 w 3693484"/>
                <a:gd name="connsiteY23-3234" fmla="*/ 2092535 h 6845510"/>
                <a:gd name="connsiteX24-3235" fmla="*/ 731209 w 3693484"/>
                <a:gd name="connsiteY24-3236" fmla="*/ 2797385 h 6845510"/>
                <a:gd name="connsiteX25-3237" fmla="*/ 1359859 w 3693484"/>
                <a:gd name="connsiteY25-3238" fmla="*/ 3530810 h 6845510"/>
                <a:gd name="connsiteX26-3239" fmla="*/ 1578934 w 3693484"/>
                <a:gd name="connsiteY26-3240" fmla="*/ 4064210 h 6845510"/>
                <a:gd name="connsiteX27-3241" fmla="*/ 1969459 w 3693484"/>
                <a:gd name="connsiteY27-3242" fmla="*/ 6845510 h 6845510"/>
                <a:gd name="connsiteX0-3243" fmla="*/ 1969459 w 3693484"/>
                <a:gd name="connsiteY0-3244" fmla="*/ 6845510 h 6845510"/>
                <a:gd name="connsiteX1-3245" fmla="*/ 3693484 w 3693484"/>
                <a:gd name="connsiteY1-3246" fmla="*/ 6835985 h 6845510"/>
                <a:gd name="connsiteX2-3247" fmla="*/ 2636209 w 3693484"/>
                <a:gd name="connsiteY2-3248" fmla="*/ 3873710 h 6845510"/>
                <a:gd name="connsiteX3-3249" fmla="*/ 2512384 w 3693484"/>
                <a:gd name="connsiteY3-3250" fmla="*/ 3321260 h 6845510"/>
                <a:gd name="connsiteX4-3251" fmla="*/ 2874334 w 3693484"/>
                <a:gd name="connsiteY4-3252" fmla="*/ 2216360 h 6845510"/>
                <a:gd name="connsiteX5-3253" fmla="*/ 3512509 w 3693484"/>
                <a:gd name="connsiteY5-3254" fmla="*/ 1301960 h 6845510"/>
                <a:gd name="connsiteX6-3255" fmla="*/ 3331534 w 3693484"/>
                <a:gd name="connsiteY6-3256" fmla="*/ 1187660 h 6845510"/>
                <a:gd name="connsiteX7-3257" fmla="*/ 2664784 w 3693484"/>
                <a:gd name="connsiteY7-3258" fmla="*/ 1911560 h 6845510"/>
                <a:gd name="connsiteX8-3259" fmla="*/ 2493334 w 3693484"/>
                <a:gd name="connsiteY8-3260" fmla="*/ 1806785 h 6845510"/>
                <a:gd name="connsiteX9-3261" fmla="*/ 2893384 w 3693484"/>
                <a:gd name="connsiteY9-3262" fmla="*/ 444710 h 6845510"/>
                <a:gd name="connsiteX10-3263" fmla="*/ 2598109 w 3693484"/>
                <a:gd name="connsiteY10-3264" fmla="*/ 397084 h 6845510"/>
                <a:gd name="connsiteX11-3265" fmla="*/ 2207584 w 3693484"/>
                <a:gd name="connsiteY11-3266" fmla="*/ 1659147 h 6845510"/>
                <a:gd name="connsiteX12-3267" fmla="*/ 2131384 w 3693484"/>
                <a:gd name="connsiteY12-3268" fmla="*/ 1597235 h 6845510"/>
                <a:gd name="connsiteX13-3269" fmla="*/ 2193297 w 3693484"/>
                <a:gd name="connsiteY13-3270" fmla="*/ 154197 h 6845510"/>
                <a:gd name="connsiteX14-3271" fmla="*/ 1878971 w 3693484"/>
                <a:gd name="connsiteY14-3272" fmla="*/ 163723 h 6845510"/>
                <a:gd name="connsiteX15-3273" fmla="*/ 1798009 w 3693484"/>
                <a:gd name="connsiteY15-3274" fmla="*/ 1554373 h 6845510"/>
                <a:gd name="connsiteX16-3275" fmla="*/ 1674184 w 3693484"/>
                <a:gd name="connsiteY16-3276" fmla="*/ 1559134 h 6845510"/>
                <a:gd name="connsiteX17-3277" fmla="*/ 1593221 w 3693484"/>
                <a:gd name="connsiteY17-3278" fmla="*/ 378035 h 6845510"/>
                <a:gd name="connsiteX18-3279" fmla="*/ 1307472 w 3693484"/>
                <a:gd name="connsiteY18-3280" fmla="*/ 368510 h 6845510"/>
                <a:gd name="connsiteX19-3281" fmla="*/ 1312234 w 3693484"/>
                <a:gd name="connsiteY19-3282" fmla="*/ 1635335 h 6845510"/>
                <a:gd name="connsiteX20-3283" fmla="*/ 1259846 w 3693484"/>
                <a:gd name="connsiteY20-3284" fmla="*/ 2025860 h 6845510"/>
                <a:gd name="connsiteX21-3285" fmla="*/ 902659 w 3693484"/>
                <a:gd name="connsiteY21-3286" fmla="*/ 2302085 h 6845510"/>
                <a:gd name="connsiteX22-3287" fmla="*/ 207334 w 3693484"/>
                <a:gd name="connsiteY22-3288" fmla="*/ 1787735 h 6845510"/>
                <a:gd name="connsiteX23-3289" fmla="*/ 173996 w 3693484"/>
                <a:gd name="connsiteY23-3290" fmla="*/ 2092535 h 6845510"/>
                <a:gd name="connsiteX24-3291" fmla="*/ 731209 w 3693484"/>
                <a:gd name="connsiteY24-3292" fmla="*/ 2797385 h 6845510"/>
                <a:gd name="connsiteX25-3293" fmla="*/ 1359859 w 3693484"/>
                <a:gd name="connsiteY25-3294" fmla="*/ 3530810 h 6845510"/>
                <a:gd name="connsiteX26-3295" fmla="*/ 1578934 w 3693484"/>
                <a:gd name="connsiteY26-3296" fmla="*/ 4064210 h 6845510"/>
                <a:gd name="connsiteX27-3297" fmla="*/ 1969459 w 3693484"/>
                <a:gd name="connsiteY27-3298" fmla="*/ 6845510 h 6845510"/>
                <a:gd name="connsiteX0-3299" fmla="*/ 1969459 w 3693484"/>
                <a:gd name="connsiteY0-3300" fmla="*/ 6845510 h 6845510"/>
                <a:gd name="connsiteX1-3301" fmla="*/ 3693484 w 3693484"/>
                <a:gd name="connsiteY1-3302" fmla="*/ 6835985 h 6845510"/>
                <a:gd name="connsiteX2-3303" fmla="*/ 2636209 w 3693484"/>
                <a:gd name="connsiteY2-3304" fmla="*/ 3873710 h 6845510"/>
                <a:gd name="connsiteX3-3305" fmla="*/ 2512384 w 3693484"/>
                <a:gd name="connsiteY3-3306" fmla="*/ 3321260 h 6845510"/>
                <a:gd name="connsiteX4-3307" fmla="*/ 2874334 w 3693484"/>
                <a:gd name="connsiteY4-3308" fmla="*/ 2216360 h 6845510"/>
                <a:gd name="connsiteX5-3309" fmla="*/ 3512509 w 3693484"/>
                <a:gd name="connsiteY5-3310" fmla="*/ 1301960 h 6845510"/>
                <a:gd name="connsiteX6-3311" fmla="*/ 3331534 w 3693484"/>
                <a:gd name="connsiteY6-3312" fmla="*/ 1187660 h 6845510"/>
                <a:gd name="connsiteX7-3313" fmla="*/ 2664784 w 3693484"/>
                <a:gd name="connsiteY7-3314" fmla="*/ 1911560 h 6845510"/>
                <a:gd name="connsiteX8-3315" fmla="*/ 2493334 w 3693484"/>
                <a:gd name="connsiteY8-3316" fmla="*/ 1806785 h 6845510"/>
                <a:gd name="connsiteX9-3317" fmla="*/ 2893384 w 3693484"/>
                <a:gd name="connsiteY9-3318" fmla="*/ 444710 h 6845510"/>
                <a:gd name="connsiteX10-3319" fmla="*/ 2598109 w 3693484"/>
                <a:gd name="connsiteY10-3320" fmla="*/ 397084 h 6845510"/>
                <a:gd name="connsiteX11-3321" fmla="*/ 2207584 w 3693484"/>
                <a:gd name="connsiteY11-3322" fmla="*/ 1659147 h 6845510"/>
                <a:gd name="connsiteX12-3323" fmla="*/ 2131384 w 3693484"/>
                <a:gd name="connsiteY12-3324" fmla="*/ 1597235 h 6845510"/>
                <a:gd name="connsiteX13-3325" fmla="*/ 2193297 w 3693484"/>
                <a:gd name="connsiteY13-3326" fmla="*/ 154197 h 6845510"/>
                <a:gd name="connsiteX14-3327" fmla="*/ 1878971 w 3693484"/>
                <a:gd name="connsiteY14-3328" fmla="*/ 163723 h 6845510"/>
                <a:gd name="connsiteX15-3329" fmla="*/ 1798009 w 3693484"/>
                <a:gd name="connsiteY15-3330" fmla="*/ 1554373 h 6845510"/>
                <a:gd name="connsiteX16-3331" fmla="*/ 1674184 w 3693484"/>
                <a:gd name="connsiteY16-3332" fmla="*/ 1559134 h 6845510"/>
                <a:gd name="connsiteX17-3333" fmla="*/ 1593221 w 3693484"/>
                <a:gd name="connsiteY17-3334" fmla="*/ 378035 h 6845510"/>
                <a:gd name="connsiteX18-3335" fmla="*/ 1307472 w 3693484"/>
                <a:gd name="connsiteY18-3336" fmla="*/ 368510 h 6845510"/>
                <a:gd name="connsiteX19-3337" fmla="*/ 1312234 w 3693484"/>
                <a:gd name="connsiteY19-3338" fmla="*/ 1635335 h 6845510"/>
                <a:gd name="connsiteX20-3339" fmla="*/ 1259846 w 3693484"/>
                <a:gd name="connsiteY20-3340" fmla="*/ 2025860 h 6845510"/>
                <a:gd name="connsiteX21-3341" fmla="*/ 902659 w 3693484"/>
                <a:gd name="connsiteY21-3342" fmla="*/ 2302085 h 6845510"/>
                <a:gd name="connsiteX22-3343" fmla="*/ 207334 w 3693484"/>
                <a:gd name="connsiteY22-3344" fmla="*/ 1787735 h 6845510"/>
                <a:gd name="connsiteX23-3345" fmla="*/ 173996 w 3693484"/>
                <a:gd name="connsiteY23-3346" fmla="*/ 2092535 h 6845510"/>
                <a:gd name="connsiteX24-3347" fmla="*/ 731209 w 3693484"/>
                <a:gd name="connsiteY24-3348" fmla="*/ 2797385 h 6845510"/>
                <a:gd name="connsiteX25-3349" fmla="*/ 1359859 w 3693484"/>
                <a:gd name="connsiteY25-3350" fmla="*/ 3530810 h 6845510"/>
                <a:gd name="connsiteX26-3351" fmla="*/ 1578934 w 3693484"/>
                <a:gd name="connsiteY26-3352" fmla="*/ 4064210 h 6845510"/>
                <a:gd name="connsiteX27-3353" fmla="*/ 1969459 w 3693484"/>
                <a:gd name="connsiteY27-3354" fmla="*/ 6845510 h 6845510"/>
                <a:gd name="connsiteX0-3355" fmla="*/ 1969459 w 3693484"/>
                <a:gd name="connsiteY0-3356" fmla="*/ 6845510 h 6845510"/>
                <a:gd name="connsiteX1-3357" fmla="*/ 3693484 w 3693484"/>
                <a:gd name="connsiteY1-3358" fmla="*/ 6835985 h 6845510"/>
                <a:gd name="connsiteX2-3359" fmla="*/ 2636209 w 3693484"/>
                <a:gd name="connsiteY2-3360" fmla="*/ 3873710 h 6845510"/>
                <a:gd name="connsiteX3-3361" fmla="*/ 2512384 w 3693484"/>
                <a:gd name="connsiteY3-3362" fmla="*/ 3321260 h 6845510"/>
                <a:gd name="connsiteX4-3363" fmla="*/ 2874334 w 3693484"/>
                <a:gd name="connsiteY4-3364" fmla="*/ 2216360 h 6845510"/>
                <a:gd name="connsiteX5-3365" fmla="*/ 3512509 w 3693484"/>
                <a:gd name="connsiteY5-3366" fmla="*/ 1301960 h 6845510"/>
                <a:gd name="connsiteX6-3367" fmla="*/ 3331534 w 3693484"/>
                <a:gd name="connsiteY6-3368" fmla="*/ 1187660 h 6845510"/>
                <a:gd name="connsiteX7-3369" fmla="*/ 2664784 w 3693484"/>
                <a:gd name="connsiteY7-3370" fmla="*/ 1911560 h 6845510"/>
                <a:gd name="connsiteX8-3371" fmla="*/ 2493334 w 3693484"/>
                <a:gd name="connsiteY8-3372" fmla="*/ 1806785 h 6845510"/>
                <a:gd name="connsiteX9-3373" fmla="*/ 2874334 w 3693484"/>
                <a:gd name="connsiteY9-3374" fmla="*/ 563772 h 6845510"/>
                <a:gd name="connsiteX10-3375" fmla="*/ 2598109 w 3693484"/>
                <a:gd name="connsiteY10-3376" fmla="*/ 397084 h 6845510"/>
                <a:gd name="connsiteX11-3377" fmla="*/ 2207584 w 3693484"/>
                <a:gd name="connsiteY11-3378" fmla="*/ 1659147 h 6845510"/>
                <a:gd name="connsiteX12-3379" fmla="*/ 2131384 w 3693484"/>
                <a:gd name="connsiteY12-3380" fmla="*/ 1597235 h 6845510"/>
                <a:gd name="connsiteX13-3381" fmla="*/ 2193297 w 3693484"/>
                <a:gd name="connsiteY13-3382" fmla="*/ 154197 h 6845510"/>
                <a:gd name="connsiteX14-3383" fmla="*/ 1878971 w 3693484"/>
                <a:gd name="connsiteY14-3384" fmla="*/ 163723 h 6845510"/>
                <a:gd name="connsiteX15-3385" fmla="*/ 1798009 w 3693484"/>
                <a:gd name="connsiteY15-3386" fmla="*/ 1554373 h 6845510"/>
                <a:gd name="connsiteX16-3387" fmla="*/ 1674184 w 3693484"/>
                <a:gd name="connsiteY16-3388" fmla="*/ 1559134 h 6845510"/>
                <a:gd name="connsiteX17-3389" fmla="*/ 1593221 w 3693484"/>
                <a:gd name="connsiteY17-3390" fmla="*/ 378035 h 6845510"/>
                <a:gd name="connsiteX18-3391" fmla="*/ 1307472 w 3693484"/>
                <a:gd name="connsiteY18-3392" fmla="*/ 368510 h 6845510"/>
                <a:gd name="connsiteX19-3393" fmla="*/ 1312234 w 3693484"/>
                <a:gd name="connsiteY19-3394" fmla="*/ 1635335 h 6845510"/>
                <a:gd name="connsiteX20-3395" fmla="*/ 1259846 w 3693484"/>
                <a:gd name="connsiteY20-3396" fmla="*/ 2025860 h 6845510"/>
                <a:gd name="connsiteX21-3397" fmla="*/ 902659 w 3693484"/>
                <a:gd name="connsiteY21-3398" fmla="*/ 2302085 h 6845510"/>
                <a:gd name="connsiteX22-3399" fmla="*/ 207334 w 3693484"/>
                <a:gd name="connsiteY22-3400" fmla="*/ 1787735 h 6845510"/>
                <a:gd name="connsiteX23-3401" fmla="*/ 173996 w 3693484"/>
                <a:gd name="connsiteY23-3402" fmla="*/ 2092535 h 6845510"/>
                <a:gd name="connsiteX24-3403" fmla="*/ 731209 w 3693484"/>
                <a:gd name="connsiteY24-3404" fmla="*/ 2797385 h 6845510"/>
                <a:gd name="connsiteX25-3405" fmla="*/ 1359859 w 3693484"/>
                <a:gd name="connsiteY25-3406" fmla="*/ 3530810 h 6845510"/>
                <a:gd name="connsiteX26-3407" fmla="*/ 1578934 w 3693484"/>
                <a:gd name="connsiteY26-3408" fmla="*/ 4064210 h 6845510"/>
                <a:gd name="connsiteX27-3409" fmla="*/ 1969459 w 3693484"/>
                <a:gd name="connsiteY27-3410" fmla="*/ 6845510 h 6845510"/>
                <a:gd name="connsiteX0-3411" fmla="*/ 1969459 w 3693484"/>
                <a:gd name="connsiteY0-3412" fmla="*/ 6845510 h 6845510"/>
                <a:gd name="connsiteX1-3413" fmla="*/ 3693484 w 3693484"/>
                <a:gd name="connsiteY1-3414" fmla="*/ 6835985 h 6845510"/>
                <a:gd name="connsiteX2-3415" fmla="*/ 2636209 w 3693484"/>
                <a:gd name="connsiteY2-3416" fmla="*/ 3873710 h 6845510"/>
                <a:gd name="connsiteX3-3417" fmla="*/ 2512384 w 3693484"/>
                <a:gd name="connsiteY3-3418" fmla="*/ 3321260 h 6845510"/>
                <a:gd name="connsiteX4-3419" fmla="*/ 2874334 w 3693484"/>
                <a:gd name="connsiteY4-3420" fmla="*/ 2216360 h 6845510"/>
                <a:gd name="connsiteX5-3421" fmla="*/ 3512509 w 3693484"/>
                <a:gd name="connsiteY5-3422" fmla="*/ 1301960 h 6845510"/>
                <a:gd name="connsiteX6-3423" fmla="*/ 3331534 w 3693484"/>
                <a:gd name="connsiteY6-3424" fmla="*/ 1187660 h 6845510"/>
                <a:gd name="connsiteX7-3425" fmla="*/ 2664784 w 3693484"/>
                <a:gd name="connsiteY7-3426" fmla="*/ 1911560 h 6845510"/>
                <a:gd name="connsiteX8-3427" fmla="*/ 2493334 w 3693484"/>
                <a:gd name="connsiteY8-3428" fmla="*/ 1806785 h 6845510"/>
                <a:gd name="connsiteX9-3429" fmla="*/ 2874334 w 3693484"/>
                <a:gd name="connsiteY9-3430" fmla="*/ 563772 h 6845510"/>
                <a:gd name="connsiteX10-3431" fmla="*/ 2598109 w 3693484"/>
                <a:gd name="connsiteY10-3432" fmla="*/ 397084 h 6845510"/>
                <a:gd name="connsiteX11-3433" fmla="*/ 2207584 w 3693484"/>
                <a:gd name="connsiteY11-3434" fmla="*/ 1659147 h 6845510"/>
                <a:gd name="connsiteX12-3435" fmla="*/ 2131384 w 3693484"/>
                <a:gd name="connsiteY12-3436" fmla="*/ 1597235 h 6845510"/>
                <a:gd name="connsiteX13-3437" fmla="*/ 2193297 w 3693484"/>
                <a:gd name="connsiteY13-3438" fmla="*/ 154197 h 6845510"/>
                <a:gd name="connsiteX14-3439" fmla="*/ 1878971 w 3693484"/>
                <a:gd name="connsiteY14-3440" fmla="*/ 163723 h 6845510"/>
                <a:gd name="connsiteX15-3441" fmla="*/ 1798009 w 3693484"/>
                <a:gd name="connsiteY15-3442" fmla="*/ 1554373 h 6845510"/>
                <a:gd name="connsiteX16-3443" fmla="*/ 1674184 w 3693484"/>
                <a:gd name="connsiteY16-3444" fmla="*/ 1559134 h 6845510"/>
                <a:gd name="connsiteX17-3445" fmla="*/ 1593221 w 3693484"/>
                <a:gd name="connsiteY17-3446" fmla="*/ 378035 h 6845510"/>
                <a:gd name="connsiteX18-3447" fmla="*/ 1307472 w 3693484"/>
                <a:gd name="connsiteY18-3448" fmla="*/ 368510 h 6845510"/>
                <a:gd name="connsiteX19-3449" fmla="*/ 1312234 w 3693484"/>
                <a:gd name="connsiteY19-3450" fmla="*/ 1635335 h 6845510"/>
                <a:gd name="connsiteX20-3451" fmla="*/ 1259846 w 3693484"/>
                <a:gd name="connsiteY20-3452" fmla="*/ 2025860 h 6845510"/>
                <a:gd name="connsiteX21-3453" fmla="*/ 902659 w 3693484"/>
                <a:gd name="connsiteY21-3454" fmla="*/ 2302085 h 6845510"/>
                <a:gd name="connsiteX22-3455" fmla="*/ 207334 w 3693484"/>
                <a:gd name="connsiteY22-3456" fmla="*/ 1787735 h 6845510"/>
                <a:gd name="connsiteX23-3457" fmla="*/ 173996 w 3693484"/>
                <a:gd name="connsiteY23-3458" fmla="*/ 2092535 h 6845510"/>
                <a:gd name="connsiteX24-3459" fmla="*/ 731209 w 3693484"/>
                <a:gd name="connsiteY24-3460" fmla="*/ 2797385 h 6845510"/>
                <a:gd name="connsiteX25-3461" fmla="*/ 1359859 w 3693484"/>
                <a:gd name="connsiteY25-3462" fmla="*/ 3530810 h 6845510"/>
                <a:gd name="connsiteX26-3463" fmla="*/ 1578934 w 3693484"/>
                <a:gd name="connsiteY26-3464" fmla="*/ 4064210 h 6845510"/>
                <a:gd name="connsiteX27-3465" fmla="*/ 1969459 w 3693484"/>
                <a:gd name="connsiteY27-3466" fmla="*/ 6845510 h 6845510"/>
                <a:gd name="connsiteX0-3467" fmla="*/ 1969459 w 3693484"/>
                <a:gd name="connsiteY0-3468" fmla="*/ 6845510 h 6845510"/>
                <a:gd name="connsiteX1-3469" fmla="*/ 3693484 w 3693484"/>
                <a:gd name="connsiteY1-3470" fmla="*/ 6835985 h 6845510"/>
                <a:gd name="connsiteX2-3471" fmla="*/ 2636209 w 3693484"/>
                <a:gd name="connsiteY2-3472" fmla="*/ 3873710 h 6845510"/>
                <a:gd name="connsiteX3-3473" fmla="*/ 2512384 w 3693484"/>
                <a:gd name="connsiteY3-3474" fmla="*/ 3321260 h 6845510"/>
                <a:gd name="connsiteX4-3475" fmla="*/ 2874334 w 3693484"/>
                <a:gd name="connsiteY4-3476" fmla="*/ 2216360 h 6845510"/>
                <a:gd name="connsiteX5-3477" fmla="*/ 3512509 w 3693484"/>
                <a:gd name="connsiteY5-3478" fmla="*/ 1301960 h 6845510"/>
                <a:gd name="connsiteX6-3479" fmla="*/ 3331534 w 3693484"/>
                <a:gd name="connsiteY6-3480" fmla="*/ 1187660 h 6845510"/>
                <a:gd name="connsiteX7-3481" fmla="*/ 2664784 w 3693484"/>
                <a:gd name="connsiteY7-3482" fmla="*/ 1911560 h 6845510"/>
                <a:gd name="connsiteX8-3483" fmla="*/ 2493334 w 3693484"/>
                <a:gd name="connsiteY8-3484" fmla="*/ 1806785 h 6845510"/>
                <a:gd name="connsiteX9-3485" fmla="*/ 2874334 w 3693484"/>
                <a:gd name="connsiteY9-3486" fmla="*/ 563772 h 6845510"/>
                <a:gd name="connsiteX10-3487" fmla="*/ 2598109 w 3693484"/>
                <a:gd name="connsiteY10-3488" fmla="*/ 397084 h 6845510"/>
                <a:gd name="connsiteX11-3489" fmla="*/ 2207584 w 3693484"/>
                <a:gd name="connsiteY11-3490" fmla="*/ 1659147 h 6845510"/>
                <a:gd name="connsiteX12-3491" fmla="*/ 2131384 w 3693484"/>
                <a:gd name="connsiteY12-3492" fmla="*/ 1597235 h 6845510"/>
                <a:gd name="connsiteX13-3493" fmla="*/ 2193297 w 3693484"/>
                <a:gd name="connsiteY13-3494" fmla="*/ 154197 h 6845510"/>
                <a:gd name="connsiteX14-3495" fmla="*/ 1878971 w 3693484"/>
                <a:gd name="connsiteY14-3496" fmla="*/ 163723 h 6845510"/>
                <a:gd name="connsiteX15-3497" fmla="*/ 1798009 w 3693484"/>
                <a:gd name="connsiteY15-3498" fmla="*/ 1554373 h 6845510"/>
                <a:gd name="connsiteX16-3499" fmla="*/ 1674184 w 3693484"/>
                <a:gd name="connsiteY16-3500" fmla="*/ 1559134 h 6845510"/>
                <a:gd name="connsiteX17-3501" fmla="*/ 1593221 w 3693484"/>
                <a:gd name="connsiteY17-3502" fmla="*/ 378035 h 6845510"/>
                <a:gd name="connsiteX18-3503" fmla="*/ 1307472 w 3693484"/>
                <a:gd name="connsiteY18-3504" fmla="*/ 368510 h 6845510"/>
                <a:gd name="connsiteX19-3505" fmla="*/ 1312234 w 3693484"/>
                <a:gd name="connsiteY19-3506" fmla="*/ 1635335 h 6845510"/>
                <a:gd name="connsiteX20-3507" fmla="*/ 1259846 w 3693484"/>
                <a:gd name="connsiteY20-3508" fmla="*/ 2025860 h 6845510"/>
                <a:gd name="connsiteX21-3509" fmla="*/ 902659 w 3693484"/>
                <a:gd name="connsiteY21-3510" fmla="*/ 2302085 h 6845510"/>
                <a:gd name="connsiteX22-3511" fmla="*/ 207334 w 3693484"/>
                <a:gd name="connsiteY22-3512" fmla="*/ 1787735 h 6845510"/>
                <a:gd name="connsiteX23-3513" fmla="*/ 173996 w 3693484"/>
                <a:gd name="connsiteY23-3514" fmla="*/ 2092535 h 6845510"/>
                <a:gd name="connsiteX24-3515" fmla="*/ 731209 w 3693484"/>
                <a:gd name="connsiteY24-3516" fmla="*/ 2797385 h 6845510"/>
                <a:gd name="connsiteX25-3517" fmla="*/ 1359859 w 3693484"/>
                <a:gd name="connsiteY25-3518" fmla="*/ 3530810 h 6845510"/>
                <a:gd name="connsiteX26-3519" fmla="*/ 1578934 w 3693484"/>
                <a:gd name="connsiteY26-3520" fmla="*/ 4064210 h 6845510"/>
                <a:gd name="connsiteX27-3521" fmla="*/ 1969459 w 3693484"/>
                <a:gd name="connsiteY27-3522" fmla="*/ 6845510 h 6845510"/>
                <a:gd name="connsiteX0-3523" fmla="*/ 1969459 w 3693484"/>
                <a:gd name="connsiteY0-3524" fmla="*/ 6845510 h 6845510"/>
                <a:gd name="connsiteX1-3525" fmla="*/ 3693484 w 3693484"/>
                <a:gd name="connsiteY1-3526" fmla="*/ 6835985 h 6845510"/>
                <a:gd name="connsiteX2-3527" fmla="*/ 2636209 w 3693484"/>
                <a:gd name="connsiteY2-3528" fmla="*/ 3873710 h 6845510"/>
                <a:gd name="connsiteX3-3529" fmla="*/ 2512384 w 3693484"/>
                <a:gd name="connsiteY3-3530" fmla="*/ 3321260 h 6845510"/>
                <a:gd name="connsiteX4-3531" fmla="*/ 2874334 w 3693484"/>
                <a:gd name="connsiteY4-3532" fmla="*/ 2216360 h 6845510"/>
                <a:gd name="connsiteX5-3533" fmla="*/ 3512509 w 3693484"/>
                <a:gd name="connsiteY5-3534" fmla="*/ 1301960 h 6845510"/>
                <a:gd name="connsiteX6-3535" fmla="*/ 3331534 w 3693484"/>
                <a:gd name="connsiteY6-3536" fmla="*/ 1187660 h 6845510"/>
                <a:gd name="connsiteX7-3537" fmla="*/ 2664784 w 3693484"/>
                <a:gd name="connsiteY7-3538" fmla="*/ 1911560 h 6845510"/>
                <a:gd name="connsiteX8-3539" fmla="*/ 2521909 w 3693484"/>
                <a:gd name="connsiteY8-3540" fmla="*/ 1792497 h 6845510"/>
                <a:gd name="connsiteX9-3541" fmla="*/ 2874334 w 3693484"/>
                <a:gd name="connsiteY9-3542" fmla="*/ 563772 h 6845510"/>
                <a:gd name="connsiteX10-3543" fmla="*/ 2598109 w 3693484"/>
                <a:gd name="connsiteY10-3544" fmla="*/ 397084 h 6845510"/>
                <a:gd name="connsiteX11-3545" fmla="*/ 2207584 w 3693484"/>
                <a:gd name="connsiteY11-3546" fmla="*/ 1659147 h 6845510"/>
                <a:gd name="connsiteX12-3547" fmla="*/ 2131384 w 3693484"/>
                <a:gd name="connsiteY12-3548" fmla="*/ 1597235 h 6845510"/>
                <a:gd name="connsiteX13-3549" fmla="*/ 2193297 w 3693484"/>
                <a:gd name="connsiteY13-3550" fmla="*/ 154197 h 6845510"/>
                <a:gd name="connsiteX14-3551" fmla="*/ 1878971 w 3693484"/>
                <a:gd name="connsiteY14-3552" fmla="*/ 163723 h 6845510"/>
                <a:gd name="connsiteX15-3553" fmla="*/ 1798009 w 3693484"/>
                <a:gd name="connsiteY15-3554" fmla="*/ 1554373 h 6845510"/>
                <a:gd name="connsiteX16-3555" fmla="*/ 1674184 w 3693484"/>
                <a:gd name="connsiteY16-3556" fmla="*/ 1559134 h 6845510"/>
                <a:gd name="connsiteX17-3557" fmla="*/ 1593221 w 3693484"/>
                <a:gd name="connsiteY17-3558" fmla="*/ 378035 h 6845510"/>
                <a:gd name="connsiteX18-3559" fmla="*/ 1307472 w 3693484"/>
                <a:gd name="connsiteY18-3560" fmla="*/ 368510 h 6845510"/>
                <a:gd name="connsiteX19-3561" fmla="*/ 1312234 w 3693484"/>
                <a:gd name="connsiteY19-3562" fmla="*/ 1635335 h 6845510"/>
                <a:gd name="connsiteX20-3563" fmla="*/ 1259846 w 3693484"/>
                <a:gd name="connsiteY20-3564" fmla="*/ 2025860 h 6845510"/>
                <a:gd name="connsiteX21-3565" fmla="*/ 902659 w 3693484"/>
                <a:gd name="connsiteY21-3566" fmla="*/ 2302085 h 6845510"/>
                <a:gd name="connsiteX22-3567" fmla="*/ 207334 w 3693484"/>
                <a:gd name="connsiteY22-3568" fmla="*/ 1787735 h 6845510"/>
                <a:gd name="connsiteX23-3569" fmla="*/ 173996 w 3693484"/>
                <a:gd name="connsiteY23-3570" fmla="*/ 2092535 h 6845510"/>
                <a:gd name="connsiteX24-3571" fmla="*/ 731209 w 3693484"/>
                <a:gd name="connsiteY24-3572" fmla="*/ 2797385 h 6845510"/>
                <a:gd name="connsiteX25-3573" fmla="*/ 1359859 w 3693484"/>
                <a:gd name="connsiteY25-3574" fmla="*/ 3530810 h 6845510"/>
                <a:gd name="connsiteX26-3575" fmla="*/ 1578934 w 3693484"/>
                <a:gd name="connsiteY26-3576" fmla="*/ 4064210 h 6845510"/>
                <a:gd name="connsiteX27-3577" fmla="*/ 1969459 w 3693484"/>
                <a:gd name="connsiteY27-3578" fmla="*/ 6845510 h 6845510"/>
                <a:gd name="connsiteX0-3579" fmla="*/ 1969459 w 3693484"/>
                <a:gd name="connsiteY0-3580" fmla="*/ 6845510 h 6845510"/>
                <a:gd name="connsiteX1-3581" fmla="*/ 3693484 w 3693484"/>
                <a:gd name="connsiteY1-3582" fmla="*/ 6835985 h 6845510"/>
                <a:gd name="connsiteX2-3583" fmla="*/ 2636209 w 3693484"/>
                <a:gd name="connsiteY2-3584" fmla="*/ 3873710 h 6845510"/>
                <a:gd name="connsiteX3-3585" fmla="*/ 2512384 w 3693484"/>
                <a:gd name="connsiteY3-3586" fmla="*/ 3321260 h 6845510"/>
                <a:gd name="connsiteX4-3587" fmla="*/ 2874334 w 3693484"/>
                <a:gd name="connsiteY4-3588" fmla="*/ 2216360 h 6845510"/>
                <a:gd name="connsiteX5-3589" fmla="*/ 3512509 w 3693484"/>
                <a:gd name="connsiteY5-3590" fmla="*/ 1301960 h 6845510"/>
                <a:gd name="connsiteX6-3591" fmla="*/ 3331534 w 3693484"/>
                <a:gd name="connsiteY6-3592" fmla="*/ 1187660 h 6845510"/>
                <a:gd name="connsiteX7-3593" fmla="*/ 2664784 w 3693484"/>
                <a:gd name="connsiteY7-3594" fmla="*/ 1911560 h 6845510"/>
                <a:gd name="connsiteX8-3595" fmla="*/ 2521909 w 3693484"/>
                <a:gd name="connsiteY8-3596" fmla="*/ 1792497 h 6845510"/>
                <a:gd name="connsiteX9-3597" fmla="*/ 2874334 w 3693484"/>
                <a:gd name="connsiteY9-3598" fmla="*/ 563772 h 6845510"/>
                <a:gd name="connsiteX10-3599" fmla="*/ 2598109 w 3693484"/>
                <a:gd name="connsiteY10-3600" fmla="*/ 397084 h 6845510"/>
                <a:gd name="connsiteX11-3601" fmla="*/ 2207584 w 3693484"/>
                <a:gd name="connsiteY11-3602" fmla="*/ 1659147 h 6845510"/>
                <a:gd name="connsiteX12-3603" fmla="*/ 2131384 w 3693484"/>
                <a:gd name="connsiteY12-3604" fmla="*/ 1597235 h 6845510"/>
                <a:gd name="connsiteX13-3605" fmla="*/ 2193297 w 3693484"/>
                <a:gd name="connsiteY13-3606" fmla="*/ 154197 h 6845510"/>
                <a:gd name="connsiteX14-3607" fmla="*/ 1878971 w 3693484"/>
                <a:gd name="connsiteY14-3608" fmla="*/ 163723 h 6845510"/>
                <a:gd name="connsiteX15-3609" fmla="*/ 1798009 w 3693484"/>
                <a:gd name="connsiteY15-3610" fmla="*/ 1554373 h 6845510"/>
                <a:gd name="connsiteX16-3611" fmla="*/ 1674184 w 3693484"/>
                <a:gd name="connsiteY16-3612" fmla="*/ 1559134 h 6845510"/>
                <a:gd name="connsiteX17-3613" fmla="*/ 1593221 w 3693484"/>
                <a:gd name="connsiteY17-3614" fmla="*/ 378035 h 6845510"/>
                <a:gd name="connsiteX18-3615" fmla="*/ 1307472 w 3693484"/>
                <a:gd name="connsiteY18-3616" fmla="*/ 368510 h 6845510"/>
                <a:gd name="connsiteX19-3617" fmla="*/ 1312234 w 3693484"/>
                <a:gd name="connsiteY19-3618" fmla="*/ 1635335 h 6845510"/>
                <a:gd name="connsiteX20-3619" fmla="*/ 1259846 w 3693484"/>
                <a:gd name="connsiteY20-3620" fmla="*/ 2025860 h 6845510"/>
                <a:gd name="connsiteX21-3621" fmla="*/ 902659 w 3693484"/>
                <a:gd name="connsiteY21-3622" fmla="*/ 2302085 h 6845510"/>
                <a:gd name="connsiteX22-3623" fmla="*/ 207334 w 3693484"/>
                <a:gd name="connsiteY22-3624" fmla="*/ 1787735 h 6845510"/>
                <a:gd name="connsiteX23-3625" fmla="*/ 173996 w 3693484"/>
                <a:gd name="connsiteY23-3626" fmla="*/ 2092535 h 6845510"/>
                <a:gd name="connsiteX24-3627" fmla="*/ 731209 w 3693484"/>
                <a:gd name="connsiteY24-3628" fmla="*/ 2797385 h 6845510"/>
                <a:gd name="connsiteX25-3629" fmla="*/ 1359859 w 3693484"/>
                <a:gd name="connsiteY25-3630" fmla="*/ 3530810 h 6845510"/>
                <a:gd name="connsiteX26-3631" fmla="*/ 1578934 w 3693484"/>
                <a:gd name="connsiteY26-3632" fmla="*/ 4064210 h 6845510"/>
                <a:gd name="connsiteX27-3633" fmla="*/ 1969459 w 3693484"/>
                <a:gd name="connsiteY27-3634" fmla="*/ 6845510 h 6845510"/>
                <a:gd name="connsiteX0-3635" fmla="*/ 1969459 w 3693484"/>
                <a:gd name="connsiteY0-3636" fmla="*/ 6845510 h 6845510"/>
                <a:gd name="connsiteX1-3637" fmla="*/ 3693484 w 3693484"/>
                <a:gd name="connsiteY1-3638" fmla="*/ 6835985 h 6845510"/>
                <a:gd name="connsiteX2-3639" fmla="*/ 2636209 w 3693484"/>
                <a:gd name="connsiteY2-3640" fmla="*/ 3873710 h 6845510"/>
                <a:gd name="connsiteX3-3641" fmla="*/ 2512384 w 3693484"/>
                <a:gd name="connsiteY3-3642" fmla="*/ 3321260 h 6845510"/>
                <a:gd name="connsiteX4-3643" fmla="*/ 2874334 w 3693484"/>
                <a:gd name="connsiteY4-3644" fmla="*/ 2216360 h 6845510"/>
                <a:gd name="connsiteX5-3645" fmla="*/ 3512509 w 3693484"/>
                <a:gd name="connsiteY5-3646" fmla="*/ 1301960 h 6845510"/>
                <a:gd name="connsiteX6-3647" fmla="*/ 3331534 w 3693484"/>
                <a:gd name="connsiteY6-3648" fmla="*/ 1187660 h 6845510"/>
                <a:gd name="connsiteX7-3649" fmla="*/ 2598109 w 3693484"/>
                <a:gd name="connsiteY7-3650" fmla="*/ 1849647 h 6845510"/>
                <a:gd name="connsiteX8-3651" fmla="*/ 2521909 w 3693484"/>
                <a:gd name="connsiteY8-3652" fmla="*/ 1792497 h 6845510"/>
                <a:gd name="connsiteX9-3653" fmla="*/ 2874334 w 3693484"/>
                <a:gd name="connsiteY9-3654" fmla="*/ 563772 h 6845510"/>
                <a:gd name="connsiteX10-3655" fmla="*/ 2598109 w 3693484"/>
                <a:gd name="connsiteY10-3656" fmla="*/ 397084 h 6845510"/>
                <a:gd name="connsiteX11-3657" fmla="*/ 2207584 w 3693484"/>
                <a:gd name="connsiteY11-3658" fmla="*/ 1659147 h 6845510"/>
                <a:gd name="connsiteX12-3659" fmla="*/ 2131384 w 3693484"/>
                <a:gd name="connsiteY12-3660" fmla="*/ 1597235 h 6845510"/>
                <a:gd name="connsiteX13-3661" fmla="*/ 2193297 w 3693484"/>
                <a:gd name="connsiteY13-3662" fmla="*/ 154197 h 6845510"/>
                <a:gd name="connsiteX14-3663" fmla="*/ 1878971 w 3693484"/>
                <a:gd name="connsiteY14-3664" fmla="*/ 163723 h 6845510"/>
                <a:gd name="connsiteX15-3665" fmla="*/ 1798009 w 3693484"/>
                <a:gd name="connsiteY15-3666" fmla="*/ 1554373 h 6845510"/>
                <a:gd name="connsiteX16-3667" fmla="*/ 1674184 w 3693484"/>
                <a:gd name="connsiteY16-3668" fmla="*/ 1559134 h 6845510"/>
                <a:gd name="connsiteX17-3669" fmla="*/ 1593221 w 3693484"/>
                <a:gd name="connsiteY17-3670" fmla="*/ 378035 h 6845510"/>
                <a:gd name="connsiteX18-3671" fmla="*/ 1307472 w 3693484"/>
                <a:gd name="connsiteY18-3672" fmla="*/ 368510 h 6845510"/>
                <a:gd name="connsiteX19-3673" fmla="*/ 1312234 w 3693484"/>
                <a:gd name="connsiteY19-3674" fmla="*/ 1635335 h 6845510"/>
                <a:gd name="connsiteX20-3675" fmla="*/ 1259846 w 3693484"/>
                <a:gd name="connsiteY20-3676" fmla="*/ 2025860 h 6845510"/>
                <a:gd name="connsiteX21-3677" fmla="*/ 902659 w 3693484"/>
                <a:gd name="connsiteY21-3678" fmla="*/ 2302085 h 6845510"/>
                <a:gd name="connsiteX22-3679" fmla="*/ 207334 w 3693484"/>
                <a:gd name="connsiteY22-3680" fmla="*/ 1787735 h 6845510"/>
                <a:gd name="connsiteX23-3681" fmla="*/ 173996 w 3693484"/>
                <a:gd name="connsiteY23-3682" fmla="*/ 2092535 h 6845510"/>
                <a:gd name="connsiteX24-3683" fmla="*/ 731209 w 3693484"/>
                <a:gd name="connsiteY24-3684" fmla="*/ 2797385 h 6845510"/>
                <a:gd name="connsiteX25-3685" fmla="*/ 1359859 w 3693484"/>
                <a:gd name="connsiteY25-3686" fmla="*/ 3530810 h 6845510"/>
                <a:gd name="connsiteX26-3687" fmla="*/ 1578934 w 3693484"/>
                <a:gd name="connsiteY26-3688" fmla="*/ 4064210 h 6845510"/>
                <a:gd name="connsiteX27-3689" fmla="*/ 1969459 w 3693484"/>
                <a:gd name="connsiteY27-3690" fmla="*/ 6845510 h 6845510"/>
                <a:gd name="connsiteX0-3691" fmla="*/ 1969459 w 3693484"/>
                <a:gd name="connsiteY0-3692" fmla="*/ 6845510 h 6845510"/>
                <a:gd name="connsiteX1-3693" fmla="*/ 3693484 w 3693484"/>
                <a:gd name="connsiteY1-3694" fmla="*/ 6835985 h 6845510"/>
                <a:gd name="connsiteX2-3695" fmla="*/ 2636209 w 3693484"/>
                <a:gd name="connsiteY2-3696" fmla="*/ 3873710 h 6845510"/>
                <a:gd name="connsiteX3-3697" fmla="*/ 2512384 w 3693484"/>
                <a:gd name="connsiteY3-3698" fmla="*/ 3321260 h 6845510"/>
                <a:gd name="connsiteX4-3699" fmla="*/ 2874334 w 3693484"/>
                <a:gd name="connsiteY4-3700" fmla="*/ 2216360 h 6845510"/>
                <a:gd name="connsiteX5-3701" fmla="*/ 3512509 w 3693484"/>
                <a:gd name="connsiteY5-3702" fmla="*/ 1301960 h 6845510"/>
                <a:gd name="connsiteX6-3703" fmla="*/ 3331534 w 3693484"/>
                <a:gd name="connsiteY6-3704" fmla="*/ 1187660 h 6845510"/>
                <a:gd name="connsiteX7-3705" fmla="*/ 2607634 w 3693484"/>
                <a:gd name="connsiteY7-3706" fmla="*/ 1925847 h 6845510"/>
                <a:gd name="connsiteX8-3707" fmla="*/ 2521909 w 3693484"/>
                <a:gd name="connsiteY8-3708" fmla="*/ 1792497 h 6845510"/>
                <a:gd name="connsiteX9-3709" fmla="*/ 2874334 w 3693484"/>
                <a:gd name="connsiteY9-3710" fmla="*/ 563772 h 6845510"/>
                <a:gd name="connsiteX10-3711" fmla="*/ 2598109 w 3693484"/>
                <a:gd name="connsiteY10-3712" fmla="*/ 397084 h 6845510"/>
                <a:gd name="connsiteX11-3713" fmla="*/ 2207584 w 3693484"/>
                <a:gd name="connsiteY11-3714" fmla="*/ 1659147 h 6845510"/>
                <a:gd name="connsiteX12-3715" fmla="*/ 2131384 w 3693484"/>
                <a:gd name="connsiteY12-3716" fmla="*/ 1597235 h 6845510"/>
                <a:gd name="connsiteX13-3717" fmla="*/ 2193297 w 3693484"/>
                <a:gd name="connsiteY13-3718" fmla="*/ 154197 h 6845510"/>
                <a:gd name="connsiteX14-3719" fmla="*/ 1878971 w 3693484"/>
                <a:gd name="connsiteY14-3720" fmla="*/ 163723 h 6845510"/>
                <a:gd name="connsiteX15-3721" fmla="*/ 1798009 w 3693484"/>
                <a:gd name="connsiteY15-3722" fmla="*/ 1554373 h 6845510"/>
                <a:gd name="connsiteX16-3723" fmla="*/ 1674184 w 3693484"/>
                <a:gd name="connsiteY16-3724" fmla="*/ 1559134 h 6845510"/>
                <a:gd name="connsiteX17-3725" fmla="*/ 1593221 w 3693484"/>
                <a:gd name="connsiteY17-3726" fmla="*/ 378035 h 6845510"/>
                <a:gd name="connsiteX18-3727" fmla="*/ 1307472 w 3693484"/>
                <a:gd name="connsiteY18-3728" fmla="*/ 368510 h 6845510"/>
                <a:gd name="connsiteX19-3729" fmla="*/ 1312234 w 3693484"/>
                <a:gd name="connsiteY19-3730" fmla="*/ 1635335 h 6845510"/>
                <a:gd name="connsiteX20-3731" fmla="*/ 1259846 w 3693484"/>
                <a:gd name="connsiteY20-3732" fmla="*/ 2025860 h 6845510"/>
                <a:gd name="connsiteX21-3733" fmla="*/ 902659 w 3693484"/>
                <a:gd name="connsiteY21-3734" fmla="*/ 2302085 h 6845510"/>
                <a:gd name="connsiteX22-3735" fmla="*/ 207334 w 3693484"/>
                <a:gd name="connsiteY22-3736" fmla="*/ 1787735 h 6845510"/>
                <a:gd name="connsiteX23-3737" fmla="*/ 173996 w 3693484"/>
                <a:gd name="connsiteY23-3738" fmla="*/ 2092535 h 6845510"/>
                <a:gd name="connsiteX24-3739" fmla="*/ 731209 w 3693484"/>
                <a:gd name="connsiteY24-3740" fmla="*/ 2797385 h 6845510"/>
                <a:gd name="connsiteX25-3741" fmla="*/ 1359859 w 3693484"/>
                <a:gd name="connsiteY25-3742" fmla="*/ 3530810 h 6845510"/>
                <a:gd name="connsiteX26-3743" fmla="*/ 1578934 w 3693484"/>
                <a:gd name="connsiteY26-3744" fmla="*/ 4064210 h 6845510"/>
                <a:gd name="connsiteX27-3745" fmla="*/ 1969459 w 3693484"/>
                <a:gd name="connsiteY27-3746" fmla="*/ 6845510 h 6845510"/>
                <a:gd name="connsiteX0-3747" fmla="*/ 1969459 w 3693484"/>
                <a:gd name="connsiteY0-3748" fmla="*/ 6845510 h 6845510"/>
                <a:gd name="connsiteX1-3749" fmla="*/ 3693484 w 3693484"/>
                <a:gd name="connsiteY1-3750" fmla="*/ 6835985 h 6845510"/>
                <a:gd name="connsiteX2-3751" fmla="*/ 2636209 w 3693484"/>
                <a:gd name="connsiteY2-3752" fmla="*/ 3873710 h 6845510"/>
                <a:gd name="connsiteX3-3753" fmla="*/ 2512384 w 3693484"/>
                <a:gd name="connsiteY3-3754" fmla="*/ 3321260 h 6845510"/>
                <a:gd name="connsiteX4-3755" fmla="*/ 2874334 w 3693484"/>
                <a:gd name="connsiteY4-3756" fmla="*/ 2216360 h 6845510"/>
                <a:gd name="connsiteX5-3757" fmla="*/ 3512509 w 3693484"/>
                <a:gd name="connsiteY5-3758" fmla="*/ 1301960 h 6845510"/>
                <a:gd name="connsiteX6-3759" fmla="*/ 3331534 w 3693484"/>
                <a:gd name="connsiteY6-3760" fmla="*/ 1187660 h 6845510"/>
                <a:gd name="connsiteX7-3761" fmla="*/ 2607634 w 3693484"/>
                <a:gd name="connsiteY7-3762" fmla="*/ 1925847 h 6845510"/>
                <a:gd name="connsiteX8-3763" fmla="*/ 2531434 w 3693484"/>
                <a:gd name="connsiteY8-3764" fmla="*/ 1821072 h 6845510"/>
                <a:gd name="connsiteX9-3765" fmla="*/ 2874334 w 3693484"/>
                <a:gd name="connsiteY9-3766" fmla="*/ 563772 h 6845510"/>
                <a:gd name="connsiteX10-3767" fmla="*/ 2598109 w 3693484"/>
                <a:gd name="connsiteY10-3768" fmla="*/ 397084 h 6845510"/>
                <a:gd name="connsiteX11-3769" fmla="*/ 2207584 w 3693484"/>
                <a:gd name="connsiteY11-3770" fmla="*/ 1659147 h 6845510"/>
                <a:gd name="connsiteX12-3771" fmla="*/ 2131384 w 3693484"/>
                <a:gd name="connsiteY12-3772" fmla="*/ 1597235 h 6845510"/>
                <a:gd name="connsiteX13-3773" fmla="*/ 2193297 w 3693484"/>
                <a:gd name="connsiteY13-3774" fmla="*/ 154197 h 6845510"/>
                <a:gd name="connsiteX14-3775" fmla="*/ 1878971 w 3693484"/>
                <a:gd name="connsiteY14-3776" fmla="*/ 163723 h 6845510"/>
                <a:gd name="connsiteX15-3777" fmla="*/ 1798009 w 3693484"/>
                <a:gd name="connsiteY15-3778" fmla="*/ 1554373 h 6845510"/>
                <a:gd name="connsiteX16-3779" fmla="*/ 1674184 w 3693484"/>
                <a:gd name="connsiteY16-3780" fmla="*/ 1559134 h 6845510"/>
                <a:gd name="connsiteX17-3781" fmla="*/ 1593221 w 3693484"/>
                <a:gd name="connsiteY17-3782" fmla="*/ 378035 h 6845510"/>
                <a:gd name="connsiteX18-3783" fmla="*/ 1307472 w 3693484"/>
                <a:gd name="connsiteY18-3784" fmla="*/ 368510 h 6845510"/>
                <a:gd name="connsiteX19-3785" fmla="*/ 1312234 w 3693484"/>
                <a:gd name="connsiteY19-3786" fmla="*/ 1635335 h 6845510"/>
                <a:gd name="connsiteX20-3787" fmla="*/ 1259846 w 3693484"/>
                <a:gd name="connsiteY20-3788" fmla="*/ 2025860 h 6845510"/>
                <a:gd name="connsiteX21-3789" fmla="*/ 902659 w 3693484"/>
                <a:gd name="connsiteY21-3790" fmla="*/ 2302085 h 6845510"/>
                <a:gd name="connsiteX22-3791" fmla="*/ 207334 w 3693484"/>
                <a:gd name="connsiteY22-3792" fmla="*/ 1787735 h 6845510"/>
                <a:gd name="connsiteX23-3793" fmla="*/ 173996 w 3693484"/>
                <a:gd name="connsiteY23-3794" fmla="*/ 2092535 h 6845510"/>
                <a:gd name="connsiteX24-3795" fmla="*/ 731209 w 3693484"/>
                <a:gd name="connsiteY24-3796" fmla="*/ 2797385 h 6845510"/>
                <a:gd name="connsiteX25-3797" fmla="*/ 1359859 w 3693484"/>
                <a:gd name="connsiteY25-3798" fmla="*/ 3530810 h 6845510"/>
                <a:gd name="connsiteX26-3799" fmla="*/ 1578934 w 3693484"/>
                <a:gd name="connsiteY26-3800" fmla="*/ 4064210 h 6845510"/>
                <a:gd name="connsiteX27-3801" fmla="*/ 1969459 w 3693484"/>
                <a:gd name="connsiteY27-3802" fmla="*/ 6845510 h 6845510"/>
                <a:gd name="connsiteX0-3803" fmla="*/ 1969459 w 3693484"/>
                <a:gd name="connsiteY0-3804" fmla="*/ 6845510 h 6845510"/>
                <a:gd name="connsiteX1-3805" fmla="*/ 3693484 w 3693484"/>
                <a:gd name="connsiteY1-3806" fmla="*/ 6835985 h 6845510"/>
                <a:gd name="connsiteX2-3807" fmla="*/ 2636209 w 3693484"/>
                <a:gd name="connsiteY2-3808" fmla="*/ 3873710 h 6845510"/>
                <a:gd name="connsiteX3-3809" fmla="*/ 2512384 w 3693484"/>
                <a:gd name="connsiteY3-3810" fmla="*/ 3321260 h 6845510"/>
                <a:gd name="connsiteX4-3811" fmla="*/ 2874334 w 3693484"/>
                <a:gd name="connsiteY4-3812" fmla="*/ 2216360 h 6845510"/>
                <a:gd name="connsiteX5-3813" fmla="*/ 3512509 w 3693484"/>
                <a:gd name="connsiteY5-3814" fmla="*/ 1301960 h 6845510"/>
                <a:gd name="connsiteX6-3815" fmla="*/ 3331534 w 3693484"/>
                <a:gd name="connsiteY6-3816" fmla="*/ 1187660 h 6845510"/>
                <a:gd name="connsiteX7-3817" fmla="*/ 2607634 w 3693484"/>
                <a:gd name="connsiteY7-3818" fmla="*/ 1878222 h 6845510"/>
                <a:gd name="connsiteX8-3819" fmla="*/ 2531434 w 3693484"/>
                <a:gd name="connsiteY8-3820" fmla="*/ 1821072 h 6845510"/>
                <a:gd name="connsiteX9-3821" fmla="*/ 2874334 w 3693484"/>
                <a:gd name="connsiteY9-3822" fmla="*/ 563772 h 6845510"/>
                <a:gd name="connsiteX10-3823" fmla="*/ 2598109 w 3693484"/>
                <a:gd name="connsiteY10-3824" fmla="*/ 397084 h 6845510"/>
                <a:gd name="connsiteX11-3825" fmla="*/ 2207584 w 3693484"/>
                <a:gd name="connsiteY11-3826" fmla="*/ 1659147 h 6845510"/>
                <a:gd name="connsiteX12-3827" fmla="*/ 2131384 w 3693484"/>
                <a:gd name="connsiteY12-3828" fmla="*/ 1597235 h 6845510"/>
                <a:gd name="connsiteX13-3829" fmla="*/ 2193297 w 3693484"/>
                <a:gd name="connsiteY13-3830" fmla="*/ 154197 h 6845510"/>
                <a:gd name="connsiteX14-3831" fmla="*/ 1878971 w 3693484"/>
                <a:gd name="connsiteY14-3832" fmla="*/ 163723 h 6845510"/>
                <a:gd name="connsiteX15-3833" fmla="*/ 1798009 w 3693484"/>
                <a:gd name="connsiteY15-3834" fmla="*/ 1554373 h 6845510"/>
                <a:gd name="connsiteX16-3835" fmla="*/ 1674184 w 3693484"/>
                <a:gd name="connsiteY16-3836" fmla="*/ 1559134 h 6845510"/>
                <a:gd name="connsiteX17-3837" fmla="*/ 1593221 w 3693484"/>
                <a:gd name="connsiteY17-3838" fmla="*/ 378035 h 6845510"/>
                <a:gd name="connsiteX18-3839" fmla="*/ 1307472 w 3693484"/>
                <a:gd name="connsiteY18-3840" fmla="*/ 368510 h 6845510"/>
                <a:gd name="connsiteX19-3841" fmla="*/ 1312234 w 3693484"/>
                <a:gd name="connsiteY19-3842" fmla="*/ 1635335 h 6845510"/>
                <a:gd name="connsiteX20-3843" fmla="*/ 1259846 w 3693484"/>
                <a:gd name="connsiteY20-3844" fmla="*/ 2025860 h 6845510"/>
                <a:gd name="connsiteX21-3845" fmla="*/ 902659 w 3693484"/>
                <a:gd name="connsiteY21-3846" fmla="*/ 2302085 h 6845510"/>
                <a:gd name="connsiteX22-3847" fmla="*/ 207334 w 3693484"/>
                <a:gd name="connsiteY22-3848" fmla="*/ 1787735 h 6845510"/>
                <a:gd name="connsiteX23-3849" fmla="*/ 173996 w 3693484"/>
                <a:gd name="connsiteY23-3850" fmla="*/ 2092535 h 6845510"/>
                <a:gd name="connsiteX24-3851" fmla="*/ 731209 w 3693484"/>
                <a:gd name="connsiteY24-3852" fmla="*/ 2797385 h 6845510"/>
                <a:gd name="connsiteX25-3853" fmla="*/ 1359859 w 3693484"/>
                <a:gd name="connsiteY25-3854" fmla="*/ 3530810 h 6845510"/>
                <a:gd name="connsiteX26-3855" fmla="*/ 1578934 w 3693484"/>
                <a:gd name="connsiteY26-3856" fmla="*/ 4064210 h 6845510"/>
                <a:gd name="connsiteX27-3857" fmla="*/ 1969459 w 3693484"/>
                <a:gd name="connsiteY27-3858" fmla="*/ 6845510 h 6845510"/>
                <a:gd name="connsiteX0-3859" fmla="*/ 1969459 w 3693484"/>
                <a:gd name="connsiteY0-3860" fmla="*/ 6845510 h 6845510"/>
                <a:gd name="connsiteX1-3861" fmla="*/ 3693484 w 3693484"/>
                <a:gd name="connsiteY1-3862" fmla="*/ 6835985 h 6845510"/>
                <a:gd name="connsiteX2-3863" fmla="*/ 2636209 w 3693484"/>
                <a:gd name="connsiteY2-3864" fmla="*/ 3873710 h 6845510"/>
                <a:gd name="connsiteX3-3865" fmla="*/ 2512384 w 3693484"/>
                <a:gd name="connsiteY3-3866" fmla="*/ 3321260 h 6845510"/>
                <a:gd name="connsiteX4-3867" fmla="*/ 2874334 w 3693484"/>
                <a:gd name="connsiteY4-3868" fmla="*/ 2216360 h 6845510"/>
                <a:gd name="connsiteX5-3869" fmla="*/ 3512509 w 3693484"/>
                <a:gd name="connsiteY5-3870" fmla="*/ 1301960 h 6845510"/>
                <a:gd name="connsiteX6-3871" fmla="*/ 3331534 w 3693484"/>
                <a:gd name="connsiteY6-3872" fmla="*/ 1187660 h 6845510"/>
                <a:gd name="connsiteX7-3873" fmla="*/ 2607634 w 3693484"/>
                <a:gd name="connsiteY7-3874" fmla="*/ 1878222 h 6845510"/>
                <a:gd name="connsiteX8-3875" fmla="*/ 2531434 w 3693484"/>
                <a:gd name="connsiteY8-3876" fmla="*/ 1821072 h 6845510"/>
                <a:gd name="connsiteX9-3877" fmla="*/ 2874334 w 3693484"/>
                <a:gd name="connsiteY9-3878" fmla="*/ 563772 h 6845510"/>
                <a:gd name="connsiteX10-3879" fmla="*/ 2598109 w 3693484"/>
                <a:gd name="connsiteY10-3880" fmla="*/ 397084 h 6845510"/>
                <a:gd name="connsiteX11-3881" fmla="*/ 2207584 w 3693484"/>
                <a:gd name="connsiteY11-3882" fmla="*/ 1659147 h 6845510"/>
                <a:gd name="connsiteX12-3883" fmla="*/ 2131384 w 3693484"/>
                <a:gd name="connsiteY12-3884" fmla="*/ 1597235 h 6845510"/>
                <a:gd name="connsiteX13-3885" fmla="*/ 2193297 w 3693484"/>
                <a:gd name="connsiteY13-3886" fmla="*/ 154197 h 6845510"/>
                <a:gd name="connsiteX14-3887" fmla="*/ 1878971 w 3693484"/>
                <a:gd name="connsiteY14-3888" fmla="*/ 163723 h 6845510"/>
                <a:gd name="connsiteX15-3889" fmla="*/ 1798009 w 3693484"/>
                <a:gd name="connsiteY15-3890" fmla="*/ 1554373 h 6845510"/>
                <a:gd name="connsiteX16-3891" fmla="*/ 1674184 w 3693484"/>
                <a:gd name="connsiteY16-3892" fmla="*/ 1559134 h 6845510"/>
                <a:gd name="connsiteX17-3893" fmla="*/ 1593221 w 3693484"/>
                <a:gd name="connsiteY17-3894" fmla="*/ 378035 h 6845510"/>
                <a:gd name="connsiteX18-3895" fmla="*/ 1307472 w 3693484"/>
                <a:gd name="connsiteY18-3896" fmla="*/ 368510 h 6845510"/>
                <a:gd name="connsiteX19-3897" fmla="*/ 1312234 w 3693484"/>
                <a:gd name="connsiteY19-3898" fmla="*/ 1635335 h 6845510"/>
                <a:gd name="connsiteX20-3899" fmla="*/ 1259846 w 3693484"/>
                <a:gd name="connsiteY20-3900" fmla="*/ 2025860 h 6845510"/>
                <a:gd name="connsiteX21-3901" fmla="*/ 902659 w 3693484"/>
                <a:gd name="connsiteY21-3902" fmla="*/ 2302085 h 6845510"/>
                <a:gd name="connsiteX22-3903" fmla="*/ 207334 w 3693484"/>
                <a:gd name="connsiteY22-3904" fmla="*/ 1787735 h 6845510"/>
                <a:gd name="connsiteX23-3905" fmla="*/ 173996 w 3693484"/>
                <a:gd name="connsiteY23-3906" fmla="*/ 2092535 h 6845510"/>
                <a:gd name="connsiteX24-3907" fmla="*/ 731209 w 3693484"/>
                <a:gd name="connsiteY24-3908" fmla="*/ 2797385 h 6845510"/>
                <a:gd name="connsiteX25-3909" fmla="*/ 1359859 w 3693484"/>
                <a:gd name="connsiteY25-3910" fmla="*/ 3530810 h 6845510"/>
                <a:gd name="connsiteX26-3911" fmla="*/ 1578934 w 3693484"/>
                <a:gd name="connsiteY26-3912" fmla="*/ 4064210 h 6845510"/>
                <a:gd name="connsiteX27-3913" fmla="*/ 1969459 w 3693484"/>
                <a:gd name="connsiteY27-3914" fmla="*/ 6845510 h 6845510"/>
                <a:gd name="connsiteX0-3915" fmla="*/ 1969459 w 3693484"/>
                <a:gd name="connsiteY0-3916" fmla="*/ 6845510 h 6845510"/>
                <a:gd name="connsiteX1-3917" fmla="*/ 3693484 w 3693484"/>
                <a:gd name="connsiteY1-3918" fmla="*/ 6835985 h 6845510"/>
                <a:gd name="connsiteX2-3919" fmla="*/ 2636209 w 3693484"/>
                <a:gd name="connsiteY2-3920" fmla="*/ 3873710 h 6845510"/>
                <a:gd name="connsiteX3-3921" fmla="*/ 2512384 w 3693484"/>
                <a:gd name="connsiteY3-3922" fmla="*/ 3321260 h 6845510"/>
                <a:gd name="connsiteX4-3923" fmla="*/ 2874334 w 3693484"/>
                <a:gd name="connsiteY4-3924" fmla="*/ 2216360 h 6845510"/>
                <a:gd name="connsiteX5-3925" fmla="*/ 3512509 w 3693484"/>
                <a:gd name="connsiteY5-3926" fmla="*/ 1301960 h 6845510"/>
                <a:gd name="connsiteX6-3927" fmla="*/ 3298197 w 3693484"/>
                <a:gd name="connsiteY6-3928" fmla="*/ 1178135 h 6845510"/>
                <a:gd name="connsiteX7-3929" fmla="*/ 2607634 w 3693484"/>
                <a:gd name="connsiteY7-3930" fmla="*/ 1878222 h 6845510"/>
                <a:gd name="connsiteX8-3931" fmla="*/ 2531434 w 3693484"/>
                <a:gd name="connsiteY8-3932" fmla="*/ 1821072 h 6845510"/>
                <a:gd name="connsiteX9-3933" fmla="*/ 2874334 w 3693484"/>
                <a:gd name="connsiteY9-3934" fmla="*/ 563772 h 6845510"/>
                <a:gd name="connsiteX10-3935" fmla="*/ 2598109 w 3693484"/>
                <a:gd name="connsiteY10-3936" fmla="*/ 397084 h 6845510"/>
                <a:gd name="connsiteX11-3937" fmla="*/ 2207584 w 3693484"/>
                <a:gd name="connsiteY11-3938" fmla="*/ 1659147 h 6845510"/>
                <a:gd name="connsiteX12-3939" fmla="*/ 2131384 w 3693484"/>
                <a:gd name="connsiteY12-3940" fmla="*/ 1597235 h 6845510"/>
                <a:gd name="connsiteX13-3941" fmla="*/ 2193297 w 3693484"/>
                <a:gd name="connsiteY13-3942" fmla="*/ 154197 h 6845510"/>
                <a:gd name="connsiteX14-3943" fmla="*/ 1878971 w 3693484"/>
                <a:gd name="connsiteY14-3944" fmla="*/ 163723 h 6845510"/>
                <a:gd name="connsiteX15-3945" fmla="*/ 1798009 w 3693484"/>
                <a:gd name="connsiteY15-3946" fmla="*/ 1554373 h 6845510"/>
                <a:gd name="connsiteX16-3947" fmla="*/ 1674184 w 3693484"/>
                <a:gd name="connsiteY16-3948" fmla="*/ 1559134 h 6845510"/>
                <a:gd name="connsiteX17-3949" fmla="*/ 1593221 w 3693484"/>
                <a:gd name="connsiteY17-3950" fmla="*/ 378035 h 6845510"/>
                <a:gd name="connsiteX18-3951" fmla="*/ 1307472 w 3693484"/>
                <a:gd name="connsiteY18-3952" fmla="*/ 368510 h 6845510"/>
                <a:gd name="connsiteX19-3953" fmla="*/ 1312234 w 3693484"/>
                <a:gd name="connsiteY19-3954" fmla="*/ 1635335 h 6845510"/>
                <a:gd name="connsiteX20-3955" fmla="*/ 1259846 w 3693484"/>
                <a:gd name="connsiteY20-3956" fmla="*/ 2025860 h 6845510"/>
                <a:gd name="connsiteX21-3957" fmla="*/ 902659 w 3693484"/>
                <a:gd name="connsiteY21-3958" fmla="*/ 2302085 h 6845510"/>
                <a:gd name="connsiteX22-3959" fmla="*/ 207334 w 3693484"/>
                <a:gd name="connsiteY22-3960" fmla="*/ 1787735 h 6845510"/>
                <a:gd name="connsiteX23-3961" fmla="*/ 173996 w 3693484"/>
                <a:gd name="connsiteY23-3962" fmla="*/ 2092535 h 6845510"/>
                <a:gd name="connsiteX24-3963" fmla="*/ 731209 w 3693484"/>
                <a:gd name="connsiteY24-3964" fmla="*/ 2797385 h 6845510"/>
                <a:gd name="connsiteX25-3965" fmla="*/ 1359859 w 3693484"/>
                <a:gd name="connsiteY25-3966" fmla="*/ 3530810 h 6845510"/>
                <a:gd name="connsiteX26-3967" fmla="*/ 1578934 w 3693484"/>
                <a:gd name="connsiteY26-3968" fmla="*/ 4064210 h 6845510"/>
                <a:gd name="connsiteX27-3969" fmla="*/ 1969459 w 3693484"/>
                <a:gd name="connsiteY27-3970" fmla="*/ 6845510 h 6845510"/>
                <a:gd name="connsiteX0-3971" fmla="*/ 1969459 w 3693484"/>
                <a:gd name="connsiteY0-3972" fmla="*/ 6845510 h 6845510"/>
                <a:gd name="connsiteX1-3973" fmla="*/ 3693484 w 3693484"/>
                <a:gd name="connsiteY1-3974" fmla="*/ 6835985 h 6845510"/>
                <a:gd name="connsiteX2-3975" fmla="*/ 2636209 w 3693484"/>
                <a:gd name="connsiteY2-3976" fmla="*/ 3873710 h 6845510"/>
                <a:gd name="connsiteX3-3977" fmla="*/ 2512384 w 3693484"/>
                <a:gd name="connsiteY3-3978" fmla="*/ 3321260 h 6845510"/>
                <a:gd name="connsiteX4-3979" fmla="*/ 2874334 w 3693484"/>
                <a:gd name="connsiteY4-3980" fmla="*/ 2216360 h 6845510"/>
                <a:gd name="connsiteX5-3981" fmla="*/ 3512509 w 3693484"/>
                <a:gd name="connsiteY5-3982" fmla="*/ 1301960 h 6845510"/>
                <a:gd name="connsiteX6-3983" fmla="*/ 3298197 w 3693484"/>
                <a:gd name="connsiteY6-3984" fmla="*/ 1178135 h 6845510"/>
                <a:gd name="connsiteX7-3985" fmla="*/ 2607634 w 3693484"/>
                <a:gd name="connsiteY7-3986" fmla="*/ 1878222 h 6845510"/>
                <a:gd name="connsiteX8-3987" fmla="*/ 2531434 w 3693484"/>
                <a:gd name="connsiteY8-3988" fmla="*/ 1821072 h 6845510"/>
                <a:gd name="connsiteX9-3989" fmla="*/ 2874334 w 3693484"/>
                <a:gd name="connsiteY9-3990" fmla="*/ 563772 h 6845510"/>
                <a:gd name="connsiteX10-3991" fmla="*/ 2598109 w 3693484"/>
                <a:gd name="connsiteY10-3992" fmla="*/ 397084 h 6845510"/>
                <a:gd name="connsiteX11-3993" fmla="*/ 2207584 w 3693484"/>
                <a:gd name="connsiteY11-3994" fmla="*/ 1659147 h 6845510"/>
                <a:gd name="connsiteX12-3995" fmla="*/ 2131384 w 3693484"/>
                <a:gd name="connsiteY12-3996" fmla="*/ 1597235 h 6845510"/>
                <a:gd name="connsiteX13-3997" fmla="*/ 2193297 w 3693484"/>
                <a:gd name="connsiteY13-3998" fmla="*/ 154197 h 6845510"/>
                <a:gd name="connsiteX14-3999" fmla="*/ 1878971 w 3693484"/>
                <a:gd name="connsiteY14-4000" fmla="*/ 163723 h 6845510"/>
                <a:gd name="connsiteX15-4001" fmla="*/ 1798009 w 3693484"/>
                <a:gd name="connsiteY15-4002" fmla="*/ 1554373 h 6845510"/>
                <a:gd name="connsiteX16-4003" fmla="*/ 1674184 w 3693484"/>
                <a:gd name="connsiteY16-4004" fmla="*/ 1559134 h 6845510"/>
                <a:gd name="connsiteX17-4005" fmla="*/ 1593221 w 3693484"/>
                <a:gd name="connsiteY17-4006" fmla="*/ 378035 h 6845510"/>
                <a:gd name="connsiteX18-4007" fmla="*/ 1307472 w 3693484"/>
                <a:gd name="connsiteY18-4008" fmla="*/ 368510 h 6845510"/>
                <a:gd name="connsiteX19-4009" fmla="*/ 1312234 w 3693484"/>
                <a:gd name="connsiteY19-4010" fmla="*/ 1635335 h 6845510"/>
                <a:gd name="connsiteX20-4011" fmla="*/ 1259846 w 3693484"/>
                <a:gd name="connsiteY20-4012" fmla="*/ 2025860 h 6845510"/>
                <a:gd name="connsiteX21-4013" fmla="*/ 902659 w 3693484"/>
                <a:gd name="connsiteY21-4014" fmla="*/ 2302085 h 6845510"/>
                <a:gd name="connsiteX22-4015" fmla="*/ 207334 w 3693484"/>
                <a:gd name="connsiteY22-4016" fmla="*/ 1787735 h 6845510"/>
                <a:gd name="connsiteX23-4017" fmla="*/ 173996 w 3693484"/>
                <a:gd name="connsiteY23-4018" fmla="*/ 2092535 h 6845510"/>
                <a:gd name="connsiteX24-4019" fmla="*/ 731209 w 3693484"/>
                <a:gd name="connsiteY24-4020" fmla="*/ 2797385 h 6845510"/>
                <a:gd name="connsiteX25-4021" fmla="*/ 1359859 w 3693484"/>
                <a:gd name="connsiteY25-4022" fmla="*/ 3530810 h 6845510"/>
                <a:gd name="connsiteX26-4023" fmla="*/ 1578934 w 3693484"/>
                <a:gd name="connsiteY26-4024" fmla="*/ 4064210 h 6845510"/>
                <a:gd name="connsiteX27-4025" fmla="*/ 1969459 w 3693484"/>
                <a:gd name="connsiteY27-4026" fmla="*/ 6845510 h 6845510"/>
                <a:gd name="connsiteX0-4027" fmla="*/ 1969459 w 3693484"/>
                <a:gd name="connsiteY0-4028" fmla="*/ 6845510 h 6845510"/>
                <a:gd name="connsiteX1-4029" fmla="*/ 3693484 w 3693484"/>
                <a:gd name="connsiteY1-4030" fmla="*/ 6835985 h 6845510"/>
                <a:gd name="connsiteX2-4031" fmla="*/ 2636209 w 3693484"/>
                <a:gd name="connsiteY2-4032" fmla="*/ 3873710 h 6845510"/>
                <a:gd name="connsiteX3-4033" fmla="*/ 2512384 w 3693484"/>
                <a:gd name="connsiteY3-4034" fmla="*/ 3321260 h 6845510"/>
                <a:gd name="connsiteX4-4035" fmla="*/ 2874334 w 3693484"/>
                <a:gd name="connsiteY4-4036" fmla="*/ 2216360 h 6845510"/>
                <a:gd name="connsiteX5-4037" fmla="*/ 3512509 w 3693484"/>
                <a:gd name="connsiteY5-4038" fmla="*/ 1301960 h 6845510"/>
                <a:gd name="connsiteX6-4039" fmla="*/ 3298197 w 3693484"/>
                <a:gd name="connsiteY6-4040" fmla="*/ 1178135 h 6845510"/>
                <a:gd name="connsiteX7-4041" fmla="*/ 2607634 w 3693484"/>
                <a:gd name="connsiteY7-4042" fmla="*/ 1878222 h 6845510"/>
                <a:gd name="connsiteX8-4043" fmla="*/ 2531434 w 3693484"/>
                <a:gd name="connsiteY8-4044" fmla="*/ 1821072 h 6845510"/>
                <a:gd name="connsiteX9-4045" fmla="*/ 2874334 w 3693484"/>
                <a:gd name="connsiteY9-4046" fmla="*/ 563772 h 6845510"/>
                <a:gd name="connsiteX10-4047" fmla="*/ 2598109 w 3693484"/>
                <a:gd name="connsiteY10-4048" fmla="*/ 397084 h 6845510"/>
                <a:gd name="connsiteX11-4049" fmla="*/ 2207584 w 3693484"/>
                <a:gd name="connsiteY11-4050" fmla="*/ 1659147 h 6845510"/>
                <a:gd name="connsiteX12-4051" fmla="*/ 2131384 w 3693484"/>
                <a:gd name="connsiteY12-4052" fmla="*/ 1597235 h 6845510"/>
                <a:gd name="connsiteX13-4053" fmla="*/ 2193297 w 3693484"/>
                <a:gd name="connsiteY13-4054" fmla="*/ 154197 h 6845510"/>
                <a:gd name="connsiteX14-4055" fmla="*/ 1878971 w 3693484"/>
                <a:gd name="connsiteY14-4056" fmla="*/ 163723 h 6845510"/>
                <a:gd name="connsiteX15-4057" fmla="*/ 1798009 w 3693484"/>
                <a:gd name="connsiteY15-4058" fmla="*/ 1554373 h 6845510"/>
                <a:gd name="connsiteX16-4059" fmla="*/ 1674184 w 3693484"/>
                <a:gd name="connsiteY16-4060" fmla="*/ 1559134 h 6845510"/>
                <a:gd name="connsiteX17-4061" fmla="*/ 1593221 w 3693484"/>
                <a:gd name="connsiteY17-4062" fmla="*/ 378035 h 6845510"/>
                <a:gd name="connsiteX18-4063" fmla="*/ 1307472 w 3693484"/>
                <a:gd name="connsiteY18-4064" fmla="*/ 368510 h 6845510"/>
                <a:gd name="connsiteX19-4065" fmla="*/ 1312234 w 3693484"/>
                <a:gd name="connsiteY19-4066" fmla="*/ 1635335 h 6845510"/>
                <a:gd name="connsiteX20-4067" fmla="*/ 1259846 w 3693484"/>
                <a:gd name="connsiteY20-4068" fmla="*/ 2025860 h 6845510"/>
                <a:gd name="connsiteX21-4069" fmla="*/ 902659 w 3693484"/>
                <a:gd name="connsiteY21-4070" fmla="*/ 2302085 h 6845510"/>
                <a:gd name="connsiteX22-4071" fmla="*/ 207334 w 3693484"/>
                <a:gd name="connsiteY22-4072" fmla="*/ 1787735 h 6845510"/>
                <a:gd name="connsiteX23-4073" fmla="*/ 173996 w 3693484"/>
                <a:gd name="connsiteY23-4074" fmla="*/ 2092535 h 6845510"/>
                <a:gd name="connsiteX24-4075" fmla="*/ 731209 w 3693484"/>
                <a:gd name="connsiteY24-4076" fmla="*/ 2797385 h 6845510"/>
                <a:gd name="connsiteX25-4077" fmla="*/ 1359859 w 3693484"/>
                <a:gd name="connsiteY25-4078" fmla="*/ 3530810 h 6845510"/>
                <a:gd name="connsiteX26-4079" fmla="*/ 1578934 w 3693484"/>
                <a:gd name="connsiteY26-4080" fmla="*/ 4064210 h 6845510"/>
                <a:gd name="connsiteX27-4081" fmla="*/ 1969459 w 3693484"/>
                <a:gd name="connsiteY27-4082" fmla="*/ 6845510 h 6845510"/>
                <a:gd name="connsiteX0-4083" fmla="*/ 1969459 w 3693484"/>
                <a:gd name="connsiteY0-4084" fmla="*/ 6845510 h 6845510"/>
                <a:gd name="connsiteX1-4085" fmla="*/ 3693484 w 3693484"/>
                <a:gd name="connsiteY1-4086" fmla="*/ 6835985 h 6845510"/>
                <a:gd name="connsiteX2-4087" fmla="*/ 2636209 w 3693484"/>
                <a:gd name="connsiteY2-4088" fmla="*/ 3873710 h 6845510"/>
                <a:gd name="connsiteX3-4089" fmla="*/ 2512384 w 3693484"/>
                <a:gd name="connsiteY3-4090" fmla="*/ 3321260 h 6845510"/>
                <a:gd name="connsiteX4-4091" fmla="*/ 2874334 w 3693484"/>
                <a:gd name="connsiteY4-4092" fmla="*/ 2216360 h 6845510"/>
                <a:gd name="connsiteX5-4093" fmla="*/ 3512509 w 3693484"/>
                <a:gd name="connsiteY5-4094" fmla="*/ 1301960 h 6845510"/>
                <a:gd name="connsiteX6-4095" fmla="*/ 3298197 w 3693484"/>
                <a:gd name="connsiteY6-4096" fmla="*/ 1178135 h 6845510"/>
                <a:gd name="connsiteX7-4097" fmla="*/ 2607634 w 3693484"/>
                <a:gd name="connsiteY7-4098" fmla="*/ 1878222 h 6845510"/>
                <a:gd name="connsiteX8-4099" fmla="*/ 2531434 w 3693484"/>
                <a:gd name="connsiteY8-4100" fmla="*/ 1821072 h 6845510"/>
                <a:gd name="connsiteX9-4101" fmla="*/ 2874334 w 3693484"/>
                <a:gd name="connsiteY9-4102" fmla="*/ 563772 h 6845510"/>
                <a:gd name="connsiteX10-4103" fmla="*/ 2598109 w 3693484"/>
                <a:gd name="connsiteY10-4104" fmla="*/ 397084 h 6845510"/>
                <a:gd name="connsiteX11-4105" fmla="*/ 2207584 w 3693484"/>
                <a:gd name="connsiteY11-4106" fmla="*/ 1659147 h 6845510"/>
                <a:gd name="connsiteX12-4107" fmla="*/ 2131384 w 3693484"/>
                <a:gd name="connsiteY12-4108" fmla="*/ 1597235 h 6845510"/>
                <a:gd name="connsiteX13-4109" fmla="*/ 2193297 w 3693484"/>
                <a:gd name="connsiteY13-4110" fmla="*/ 154197 h 6845510"/>
                <a:gd name="connsiteX14-4111" fmla="*/ 1878971 w 3693484"/>
                <a:gd name="connsiteY14-4112" fmla="*/ 163723 h 6845510"/>
                <a:gd name="connsiteX15-4113" fmla="*/ 1798009 w 3693484"/>
                <a:gd name="connsiteY15-4114" fmla="*/ 1554373 h 6845510"/>
                <a:gd name="connsiteX16-4115" fmla="*/ 1674184 w 3693484"/>
                <a:gd name="connsiteY16-4116" fmla="*/ 1559134 h 6845510"/>
                <a:gd name="connsiteX17-4117" fmla="*/ 1593221 w 3693484"/>
                <a:gd name="connsiteY17-4118" fmla="*/ 378035 h 6845510"/>
                <a:gd name="connsiteX18-4119" fmla="*/ 1307472 w 3693484"/>
                <a:gd name="connsiteY18-4120" fmla="*/ 368510 h 6845510"/>
                <a:gd name="connsiteX19-4121" fmla="*/ 1312234 w 3693484"/>
                <a:gd name="connsiteY19-4122" fmla="*/ 1635335 h 6845510"/>
                <a:gd name="connsiteX20-4123" fmla="*/ 1259846 w 3693484"/>
                <a:gd name="connsiteY20-4124" fmla="*/ 2025860 h 6845510"/>
                <a:gd name="connsiteX21-4125" fmla="*/ 902659 w 3693484"/>
                <a:gd name="connsiteY21-4126" fmla="*/ 2302085 h 6845510"/>
                <a:gd name="connsiteX22-4127" fmla="*/ 207334 w 3693484"/>
                <a:gd name="connsiteY22-4128" fmla="*/ 1787735 h 6845510"/>
                <a:gd name="connsiteX23-4129" fmla="*/ 173996 w 3693484"/>
                <a:gd name="connsiteY23-4130" fmla="*/ 2092535 h 6845510"/>
                <a:gd name="connsiteX24-4131" fmla="*/ 731209 w 3693484"/>
                <a:gd name="connsiteY24-4132" fmla="*/ 2797385 h 6845510"/>
                <a:gd name="connsiteX25-4133" fmla="*/ 1359859 w 3693484"/>
                <a:gd name="connsiteY25-4134" fmla="*/ 3530810 h 6845510"/>
                <a:gd name="connsiteX26-4135" fmla="*/ 1578934 w 3693484"/>
                <a:gd name="connsiteY26-4136" fmla="*/ 4064210 h 6845510"/>
                <a:gd name="connsiteX27-4137" fmla="*/ 1969459 w 3693484"/>
                <a:gd name="connsiteY27-4138" fmla="*/ 6845510 h 6845510"/>
                <a:gd name="connsiteX0-4139" fmla="*/ 1969459 w 3693484"/>
                <a:gd name="connsiteY0-4140" fmla="*/ 6845510 h 6845510"/>
                <a:gd name="connsiteX1-4141" fmla="*/ 3693484 w 3693484"/>
                <a:gd name="connsiteY1-4142" fmla="*/ 6835985 h 6845510"/>
                <a:gd name="connsiteX2-4143" fmla="*/ 2636209 w 3693484"/>
                <a:gd name="connsiteY2-4144" fmla="*/ 3873710 h 6845510"/>
                <a:gd name="connsiteX3-4145" fmla="*/ 2512384 w 3693484"/>
                <a:gd name="connsiteY3-4146" fmla="*/ 3321260 h 6845510"/>
                <a:gd name="connsiteX4-4147" fmla="*/ 2874334 w 3693484"/>
                <a:gd name="connsiteY4-4148" fmla="*/ 2216360 h 6845510"/>
                <a:gd name="connsiteX5-4149" fmla="*/ 3512509 w 3693484"/>
                <a:gd name="connsiteY5-4150" fmla="*/ 1301960 h 6845510"/>
                <a:gd name="connsiteX6-4151" fmla="*/ 3298197 w 3693484"/>
                <a:gd name="connsiteY6-4152" fmla="*/ 1178135 h 6845510"/>
                <a:gd name="connsiteX7-4153" fmla="*/ 2607634 w 3693484"/>
                <a:gd name="connsiteY7-4154" fmla="*/ 1878222 h 6845510"/>
                <a:gd name="connsiteX8-4155" fmla="*/ 2531434 w 3693484"/>
                <a:gd name="connsiteY8-4156" fmla="*/ 1821072 h 6845510"/>
                <a:gd name="connsiteX9-4157" fmla="*/ 2874334 w 3693484"/>
                <a:gd name="connsiteY9-4158" fmla="*/ 563772 h 6845510"/>
                <a:gd name="connsiteX10-4159" fmla="*/ 2598109 w 3693484"/>
                <a:gd name="connsiteY10-4160" fmla="*/ 397084 h 6845510"/>
                <a:gd name="connsiteX11-4161" fmla="*/ 2207584 w 3693484"/>
                <a:gd name="connsiteY11-4162" fmla="*/ 1659147 h 6845510"/>
                <a:gd name="connsiteX12-4163" fmla="*/ 2131384 w 3693484"/>
                <a:gd name="connsiteY12-4164" fmla="*/ 1597235 h 6845510"/>
                <a:gd name="connsiteX13-4165" fmla="*/ 2193297 w 3693484"/>
                <a:gd name="connsiteY13-4166" fmla="*/ 154197 h 6845510"/>
                <a:gd name="connsiteX14-4167" fmla="*/ 1878971 w 3693484"/>
                <a:gd name="connsiteY14-4168" fmla="*/ 163723 h 6845510"/>
                <a:gd name="connsiteX15-4169" fmla="*/ 1798009 w 3693484"/>
                <a:gd name="connsiteY15-4170" fmla="*/ 1554373 h 6845510"/>
                <a:gd name="connsiteX16-4171" fmla="*/ 1674184 w 3693484"/>
                <a:gd name="connsiteY16-4172" fmla="*/ 1559134 h 6845510"/>
                <a:gd name="connsiteX17-4173" fmla="*/ 1593221 w 3693484"/>
                <a:gd name="connsiteY17-4174" fmla="*/ 378035 h 6845510"/>
                <a:gd name="connsiteX18-4175" fmla="*/ 1307472 w 3693484"/>
                <a:gd name="connsiteY18-4176" fmla="*/ 368510 h 6845510"/>
                <a:gd name="connsiteX19-4177" fmla="*/ 1312234 w 3693484"/>
                <a:gd name="connsiteY19-4178" fmla="*/ 1635335 h 6845510"/>
                <a:gd name="connsiteX20-4179" fmla="*/ 1259846 w 3693484"/>
                <a:gd name="connsiteY20-4180" fmla="*/ 2025860 h 6845510"/>
                <a:gd name="connsiteX21-4181" fmla="*/ 902659 w 3693484"/>
                <a:gd name="connsiteY21-4182" fmla="*/ 2302085 h 6845510"/>
                <a:gd name="connsiteX22-4183" fmla="*/ 207334 w 3693484"/>
                <a:gd name="connsiteY22-4184" fmla="*/ 1787735 h 6845510"/>
                <a:gd name="connsiteX23-4185" fmla="*/ 173996 w 3693484"/>
                <a:gd name="connsiteY23-4186" fmla="*/ 2092535 h 6845510"/>
                <a:gd name="connsiteX24-4187" fmla="*/ 731209 w 3693484"/>
                <a:gd name="connsiteY24-4188" fmla="*/ 2797385 h 6845510"/>
                <a:gd name="connsiteX25-4189" fmla="*/ 1359859 w 3693484"/>
                <a:gd name="connsiteY25-4190" fmla="*/ 3530810 h 6845510"/>
                <a:gd name="connsiteX26-4191" fmla="*/ 1578934 w 3693484"/>
                <a:gd name="connsiteY26-4192" fmla="*/ 4064210 h 6845510"/>
                <a:gd name="connsiteX27-4193" fmla="*/ 1969459 w 3693484"/>
                <a:gd name="connsiteY27-4194" fmla="*/ 6845510 h 6845510"/>
                <a:gd name="connsiteX0-4195" fmla="*/ 1969459 w 3693484"/>
                <a:gd name="connsiteY0-4196" fmla="*/ 6845510 h 6845510"/>
                <a:gd name="connsiteX1-4197" fmla="*/ 3693484 w 3693484"/>
                <a:gd name="connsiteY1-4198" fmla="*/ 6835985 h 6845510"/>
                <a:gd name="connsiteX2-4199" fmla="*/ 2636209 w 3693484"/>
                <a:gd name="connsiteY2-4200" fmla="*/ 3873710 h 6845510"/>
                <a:gd name="connsiteX3-4201" fmla="*/ 2512384 w 3693484"/>
                <a:gd name="connsiteY3-4202" fmla="*/ 3321260 h 6845510"/>
                <a:gd name="connsiteX4-4203" fmla="*/ 2874334 w 3693484"/>
                <a:gd name="connsiteY4-4204" fmla="*/ 2216360 h 6845510"/>
                <a:gd name="connsiteX5-4205" fmla="*/ 3512509 w 3693484"/>
                <a:gd name="connsiteY5-4206" fmla="*/ 1301960 h 6845510"/>
                <a:gd name="connsiteX6-4207" fmla="*/ 3298197 w 3693484"/>
                <a:gd name="connsiteY6-4208" fmla="*/ 1178135 h 6845510"/>
                <a:gd name="connsiteX7-4209" fmla="*/ 2607634 w 3693484"/>
                <a:gd name="connsiteY7-4210" fmla="*/ 1878222 h 6845510"/>
                <a:gd name="connsiteX8-4211" fmla="*/ 2531434 w 3693484"/>
                <a:gd name="connsiteY8-4212" fmla="*/ 1821072 h 6845510"/>
                <a:gd name="connsiteX9-4213" fmla="*/ 2874334 w 3693484"/>
                <a:gd name="connsiteY9-4214" fmla="*/ 563772 h 6845510"/>
                <a:gd name="connsiteX10-4215" fmla="*/ 2598109 w 3693484"/>
                <a:gd name="connsiteY10-4216" fmla="*/ 397084 h 6845510"/>
                <a:gd name="connsiteX11-4217" fmla="*/ 2207584 w 3693484"/>
                <a:gd name="connsiteY11-4218" fmla="*/ 1659147 h 6845510"/>
                <a:gd name="connsiteX12-4219" fmla="*/ 2131384 w 3693484"/>
                <a:gd name="connsiteY12-4220" fmla="*/ 1597235 h 6845510"/>
                <a:gd name="connsiteX13-4221" fmla="*/ 2193297 w 3693484"/>
                <a:gd name="connsiteY13-4222" fmla="*/ 154197 h 6845510"/>
                <a:gd name="connsiteX14-4223" fmla="*/ 1878971 w 3693484"/>
                <a:gd name="connsiteY14-4224" fmla="*/ 163723 h 6845510"/>
                <a:gd name="connsiteX15-4225" fmla="*/ 1798009 w 3693484"/>
                <a:gd name="connsiteY15-4226" fmla="*/ 1554373 h 6845510"/>
                <a:gd name="connsiteX16-4227" fmla="*/ 1674184 w 3693484"/>
                <a:gd name="connsiteY16-4228" fmla="*/ 1559134 h 6845510"/>
                <a:gd name="connsiteX17-4229" fmla="*/ 1593221 w 3693484"/>
                <a:gd name="connsiteY17-4230" fmla="*/ 378035 h 6845510"/>
                <a:gd name="connsiteX18-4231" fmla="*/ 1307472 w 3693484"/>
                <a:gd name="connsiteY18-4232" fmla="*/ 368510 h 6845510"/>
                <a:gd name="connsiteX19-4233" fmla="*/ 1312234 w 3693484"/>
                <a:gd name="connsiteY19-4234" fmla="*/ 1635335 h 6845510"/>
                <a:gd name="connsiteX20-4235" fmla="*/ 1259846 w 3693484"/>
                <a:gd name="connsiteY20-4236" fmla="*/ 2025860 h 6845510"/>
                <a:gd name="connsiteX21-4237" fmla="*/ 902659 w 3693484"/>
                <a:gd name="connsiteY21-4238" fmla="*/ 2302085 h 6845510"/>
                <a:gd name="connsiteX22-4239" fmla="*/ 207334 w 3693484"/>
                <a:gd name="connsiteY22-4240" fmla="*/ 1787735 h 6845510"/>
                <a:gd name="connsiteX23-4241" fmla="*/ 173996 w 3693484"/>
                <a:gd name="connsiteY23-4242" fmla="*/ 2092535 h 6845510"/>
                <a:gd name="connsiteX24-4243" fmla="*/ 731209 w 3693484"/>
                <a:gd name="connsiteY24-4244" fmla="*/ 2797385 h 6845510"/>
                <a:gd name="connsiteX25-4245" fmla="*/ 1359859 w 3693484"/>
                <a:gd name="connsiteY25-4246" fmla="*/ 3530810 h 6845510"/>
                <a:gd name="connsiteX26-4247" fmla="*/ 1578934 w 3693484"/>
                <a:gd name="connsiteY26-4248" fmla="*/ 4064210 h 6845510"/>
                <a:gd name="connsiteX27-4249" fmla="*/ 1969459 w 3693484"/>
                <a:gd name="connsiteY27-4250" fmla="*/ 6845510 h 6845510"/>
                <a:gd name="connsiteX0-4251" fmla="*/ 1969459 w 3693484"/>
                <a:gd name="connsiteY0-4252" fmla="*/ 6845510 h 6845510"/>
                <a:gd name="connsiteX1-4253" fmla="*/ 3693484 w 3693484"/>
                <a:gd name="connsiteY1-4254" fmla="*/ 6835985 h 6845510"/>
                <a:gd name="connsiteX2-4255" fmla="*/ 2636209 w 3693484"/>
                <a:gd name="connsiteY2-4256" fmla="*/ 3873710 h 6845510"/>
                <a:gd name="connsiteX3-4257" fmla="*/ 2512384 w 3693484"/>
                <a:gd name="connsiteY3-4258" fmla="*/ 3321260 h 6845510"/>
                <a:gd name="connsiteX4-4259" fmla="*/ 2874334 w 3693484"/>
                <a:gd name="connsiteY4-4260" fmla="*/ 2216360 h 6845510"/>
                <a:gd name="connsiteX5-4261" fmla="*/ 3512509 w 3693484"/>
                <a:gd name="connsiteY5-4262" fmla="*/ 1301960 h 6845510"/>
                <a:gd name="connsiteX6-4263" fmla="*/ 3298197 w 3693484"/>
                <a:gd name="connsiteY6-4264" fmla="*/ 1178135 h 6845510"/>
                <a:gd name="connsiteX7-4265" fmla="*/ 2607634 w 3693484"/>
                <a:gd name="connsiteY7-4266" fmla="*/ 1878222 h 6845510"/>
                <a:gd name="connsiteX8-4267" fmla="*/ 2531434 w 3693484"/>
                <a:gd name="connsiteY8-4268" fmla="*/ 1821072 h 6845510"/>
                <a:gd name="connsiteX9-4269" fmla="*/ 2874334 w 3693484"/>
                <a:gd name="connsiteY9-4270" fmla="*/ 563772 h 6845510"/>
                <a:gd name="connsiteX10-4271" fmla="*/ 2598109 w 3693484"/>
                <a:gd name="connsiteY10-4272" fmla="*/ 397084 h 6845510"/>
                <a:gd name="connsiteX11-4273" fmla="*/ 2207584 w 3693484"/>
                <a:gd name="connsiteY11-4274" fmla="*/ 1659147 h 6845510"/>
                <a:gd name="connsiteX12-4275" fmla="*/ 2131384 w 3693484"/>
                <a:gd name="connsiteY12-4276" fmla="*/ 1597235 h 6845510"/>
                <a:gd name="connsiteX13-4277" fmla="*/ 2193297 w 3693484"/>
                <a:gd name="connsiteY13-4278" fmla="*/ 154197 h 6845510"/>
                <a:gd name="connsiteX14-4279" fmla="*/ 1878971 w 3693484"/>
                <a:gd name="connsiteY14-4280" fmla="*/ 163723 h 6845510"/>
                <a:gd name="connsiteX15-4281" fmla="*/ 1798009 w 3693484"/>
                <a:gd name="connsiteY15-4282" fmla="*/ 1554373 h 6845510"/>
                <a:gd name="connsiteX16-4283" fmla="*/ 1674184 w 3693484"/>
                <a:gd name="connsiteY16-4284" fmla="*/ 1559134 h 6845510"/>
                <a:gd name="connsiteX17-4285" fmla="*/ 1593221 w 3693484"/>
                <a:gd name="connsiteY17-4286" fmla="*/ 378035 h 6845510"/>
                <a:gd name="connsiteX18-4287" fmla="*/ 1307472 w 3693484"/>
                <a:gd name="connsiteY18-4288" fmla="*/ 368510 h 6845510"/>
                <a:gd name="connsiteX19-4289" fmla="*/ 1312234 w 3693484"/>
                <a:gd name="connsiteY19-4290" fmla="*/ 1635335 h 6845510"/>
                <a:gd name="connsiteX20-4291" fmla="*/ 1259846 w 3693484"/>
                <a:gd name="connsiteY20-4292" fmla="*/ 2025860 h 6845510"/>
                <a:gd name="connsiteX21-4293" fmla="*/ 902659 w 3693484"/>
                <a:gd name="connsiteY21-4294" fmla="*/ 2302085 h 6845510"/>
                <a:gd name="connsiteX22-4295" fmla="*/ 207334 w 3693484"/>
                <a:gd name="connsiteY22-4296" fmla="*/ 1787735 h 6845510"/>
                <a:gd name="connsiteX23-4297" fmla="*/ 173996 w 3693484"/>
                <a:gd name="connsiteY23-4298" fmla="*/ 2092535 h 6845510"/>
                <a:gd name="connsiteX24-4299" fmla="*/ 731209 w 3693484"/>
                <a:gd name="connsiteY24-4300" fmla="*/ 2797385 h 6845510"/>
                <a:gd name="connsiteX25-4301" fmla="*/ 1359859 w 3693484"/>
                <a:gd name="connsiteY25-4302" fmla="*/ 3530810 h 6845510"/>
                <a:gd name="connsiteX26-4303" fmla="*/ 1578934 w 3693484"/>
                <a:gd name="connsiteY26-4304" fmla="*/ 4064210 h 6845510"/>
                <a:gd name="connsiteX27-4305" fmla="*/ 1969459 w 3693484"/>
                <a:gd name="connsiteY27-4306" fmla="*/ 6845510 h 6845510"/>
                <a:gd name="connsiteX0-4307" fmla="*/ 1969459 w 3693484"/>
                <a:gd name="connsiteY0-4308" fmla="*/ 6845510 h 6845510"/>
                <a:gd name="connsiteX1-4309" fmla="*/ 3693484 w 3693484"/>
                <a:gd name="connsiteY1-4310" fmla="*/ 6835985 h 6845510"/>
                <a:gd name="connsiteX2-4311" fmla="*/ 2636209 w 3693484"/>
                <a:gd name="connsiteY2-4312" fmla="*/ 3873710 h 6845510"/>
                <a:gd name="connsiteX3-4313" fmla="*/ 2512384 w 3693484"/>
                <a:gd name="connsiteY3-4314" fmla="*/ 3321260 h 6845510"/>
                <a:gd name="connsiteX4-4315" fmla="*/ 2874334 w 3693484"/>
                <a:gd name="connsiteY4-4316" fmla="*/ 2216360 h 6845510"/>
                <a:gd name="connsiteX5-4317" fmla="*/ 3512509 w 3693484"/>
                <a:gd name="connsiteY5-4318" fmla="*/ 1301960 h 6845510"/>
                <a:gd name="connsiteX6-4319" fmla="*/ 3298197 w 3693484"/>
                <a:gd name="connsiteY6-4320" fmla="*/ 1178135 h 6845510"/>
                <a:gd name="connsiteX7-4321" fmla="*/ 2607634 w 3693484"/>
                <a:gd name="connsiteY7-4322" fmla="*/ 1878222 h 6845510"/>
                <a:gd name="connsiteX8-4323" fmla="*/ 2531434 w 3693484"/>
                <a:gd name="connsiteY8-4324" fmla="*/ 1821072 h 6845510"/>
                <a:gd name="connsiteX9-4325" fmla="*/ 2874334 w 3693484"/>
                <a:gd name="connsiteY9-4326" fmla="*/ 563772 h 6845510"/>
                <a:gd name="connsiteX10-4327" fmla="*/ 2598109 w 3693484"/>
                <a:gd name="connsiteY10-4328" fmla="*/ 397084 h 6845510"/>
                <a:gd name="connsiteX11-4329" fmla="*/ 2207584 w 3693484"/>
                <a:gd name="connsiteY11-4330" fmla="*/ 1659147 h 6845510"/>
                <a:gd name="connsiteX12-4331" fmla="*/ 2131384 w 3693484"/>
                <a:gd name="connsiteY12-4332" fmla="*/ 1597235 h 6845510"/>
                <a:gd name="connsiteX13-4333" fmla="*/ 2193297 w 3693484"/>
                <a:gd name="connsiteY13-4334" fmla="*/ 154197 h 6845510"/>
                <a:gd name="connsiteX14-4335" fmla="*/ 1878971 w 3693484"/>
                <a:gd name="connsiteY14-4336" fmla="*/ 163723 h 6845510"/>
                <a:gd name="connsiteX15-4337" fmla="*/ 1798009 w 3693484"/>
                <a:gd name="connsiteY15-4338" fmla="*/ 1554373 h 6845510"/>
                <a:gd name="connsiteX16-4339" fmla="*/ 1674184 w 3693484"/>
                <a:gd name="connsiteY16-4340" fmla="*/ 1559134 h 6845510"/>
                <a:gd name="connsiteX17-4341" fmla="*/ 1593221 w 3693484"/>
                <a:gd name="connsiteY17-4342" fmla="*/ 378035 h 6845510"/>
                <a:gd name="connsiteX18-4343" fmla="*/ 1307472 w 3693484"/>
                <a:gd name="connsiteY18-4344" fmla="*/ 368510 h 6845510"/>
                <a:gd name="connsiteX19-4345" fmla="*/ 1312234 w 3693484"/>
                <a:gd name="connsiteY19-4346" fmla="*/ 1635335 h 6845510"/>
                <a:gd name="connsiteX20-4347" fmla="*/ 1259846 w 3693484"/>
                <a:gd name="connsiteY20-4348" fmla="*/ 2025860 h 6845510"/>
                <a:gd name="connsiteX21-4349" fmla="*/ 902659 w 3693484"/>
                <a:gd name="connsiteY21-4350" fmla="*/ 2302085 h 6845510"/>
                <a:gd name="connsiteX22-4351" fmla="*/ 207334 w 3693484"/>
                <a:gd name="connsiteY22-4352" fmla="*/ 1787735 h 6845510"/>
                <a:gd name="connsiteX23-4353" fmla="*/ 173996 w 3693484"/>
                <a:gd name="connsiteY23-4354" fmla="*/ 2092535 h 6845510"/>
                <a:gd name="connsiteX24-4355" fmla="*/ 731209 w 3693484"/>
                <a:gd name="connsiteY24-4356" fmla="*/ 2797385 h 6845510"/>
                <a:gd name="connsiteX25-4357" fmla="*/ 1359859 w 3693484"/>
                <a:gd name="connsiteY25-4358" fmla="*/ 3530810 h 6845510"/>
                <a:gd name="connsiteX26-4359" fmla="*/ 1578934 w 3693484"/>
                <a:gd name="connsiteY26-4360" fmla="*/ 4064210 h 6845510"/>
                <a:gd name="connsiteX27-4361" fmla="*/ 1969459 w 3693484"/>
                <a:gd name="connsiteY27-4362" fmla="*/ 6845510 h 6845510"/>
                <a:gd name="connsiteX0-4363" fmla="*/ 1969459 w 3693484"/>
                <a:gd name="connsiteY0-4364" fmla="*/ 6845510 h 6845510"/>
                <a:gd name="connsiteX1-4365" fmla="*/ 3693484 w 3693484"/>
                <a:gd name="connsiteY1-4366" fmla="*/ 6835985 h 6845510"/>
                <a:gd name="connsiteX2-4367" fmla="*/ 2636209 w 3693484"/>
                <a:gd name="connsiteY2-4368" fmla="*/ 3873710 h 6845510"/>
                <a:gd name="connsiteX3-4369" fmla="*/ 2512384 w 3693484"/>
                <a:gd name="connsiteY3-4370" fmla="*/ 3321260 h 6845510"/>
                <a:gd name="connsiteX4-4371" fmla="*/ 2874334 w 3693484"/>
                <a:gd name="connsiteY4-4372" fmla="*/ 2216360 h 6845510"/>
                <a:gd name="connsiteX5-4373" fmla="*/ 3512509 w 3693484"/>
                <a:gd name="connsiteY5-4374" fmla="*/ 1301960 h 6845510"/>
                <a:gd name="connsiteX6-4375" fmla="*/ 3298197 w 3693484"/>
                <a:gd name="connsiteY6-4376" fmla="*/ 1178135 h 6845510"/>
                <a:gd name="connsiteX7-4377" fmla="*/ 2607634 w 3693484"/>
                <a:gd name="connsiteY7-4378" fmla="*/ 1878222 h 6845510"/>
                <a:gd name="connsiteX8-4379" fmla="*/ 2531434 w 3693484"/>
                <a:gd name="connsiteY8-4380" fmla="*/ 1821072 h 6845510"/>
                <a:gd name="connsiteX9-4381" fmla="*/ 2874334 w 3693484"/>
                <a:gd name="connsiteY9-4382" fmla="*/ 563772 h 6845510"/>
                <a:gd name="connsiteX10-4383" fmla="*/ 2598109 w 3693484"/>
                <a:gd name="connsiteY10-4384" fmla="*/ 397084 h 6845510"/>
                <a:gd name="connsiteX11-4385" fmla="*/ 2207584 w 3693484"/>
                <a:gd name="connsiteY11-4386" fmla="*/ 1659147 h 6845510"/>
                <a:gd name="connsiteX12-4387" fmla="*/ 2131384 w 3693484"/>
                <a:gd name="connsiteY12-4388" fmla="*/ 1597235 h 6845510"/>
                <a:gd name="connsiteX13-4389" fmla="*/ 2193297 w 3693484"/>
                <a:gd name="connsiteY13-4390" fmla="*/ 154197 h 6845510"/>
                <a:gd name="connsiteX14-4391" fmla="*/ 1878971 w 3693484"/>
                <a:gd name="connsiteY14-4392" fmla="*/ 163723 h 6845510"/>
                <a:gd name="connsiteX15-4393" fmla="*/ 1798009 w 3693484"/>
                <a:gd name="connsiteY15-4394" fmla="*/ 1554373 h 6845510"/>
                <a:gd name="connsiteX16-4395" fmla="*/ 1674184 w 3693484"/>
                <a:gd name="connsiteY16-4396" fmla="*/ 1559134 h 6845510"/>
                <a:gd name="connsiteX17-4397" fmla="*/ 1593221 w 3693484"/>
                <a:gd name="connsiteY17-4398" fmla="*/ 378035 h 6845510"/>
                <a:gd name="connsiteX18-4399" fmla="*/ 1307472 w 3693484"/>
                <a:gd name="connsiteY18-4400" fmla="*/ 368510 h 6845510"/>
                <a:gd name="connsiteX19-4401" fmla="*/ 1312234 w 3693484"/>
                <a:gd name="connsiteY19-4402" fmla="*/ 1635335 h 6845510"/>
                <a:gd name="connsiteX20-4403" fmla="*/ 1259846 w 3693484"/>
                <a:gd name="connsiteY20-4404" fmla="*/ 2025860 h 6845510"/>
                <a:gd name="connsiteX21-4405" fmla="*/ 902659 w 3693484"/>
                <a:gd name="connsiteY21-4406" fmla="*/ 2302085 h 6845510"/>
                <a:gd name="connsiteX22-4407" fmla="*/ 207334 w 3693484"/>
                <a:gd name="connsiteY22-4408" fmla="*/ 1787735 h 6845510"/>
                <a:gd name="connsiteX23-4409" fmla="*/ 173996 w 3693484"/>
                <a:gd name="connsiteY23-4410" fmla="*/ 2092535 h 6845510"/>
                <a:gd name="connsiteX24-4411" fmla="*/ 731209 w 3693484"/>
                <a:gd name="connsiteY24-4412" fmla="*/ 2797385 h 6845510"/>
                <a:gd name="connsiteX25-4413" fmla="*/ 1359859 w 3693484"/>
                <a:gd name="connsiteY25-4414" fmla="*/ 3530810 h 6845510"/>
                <a:gd name="connsiteX26-4415" fmla="*/ 1578934 w 3693484"/>
                <a:gd name="connsiteY26-4416" fmla="*/ 4064210 h 6845510"/>
                <a:gd name="connsiteX27-4417" fmla="*/ 1969459 w 3693484"/>
                <a:gd name="connsiteY27-4418" fmla="*/ 6845510 h 6845510"/>
                <a:gd name="connsiteX0-4419" fmla="*/ 1969459 w 3693484"/>
                <a:gd name="connsiteY0-4420" fmla="*/ 6845510 h 6845510"/>
                <a:gd name="connsiteX1-4421" fmla="*/ 3693484 w 3693484"/>
                <a:gd name="connsiteY1-4422" fmla="*/ 6835985 h 6845510"/>
                <a:gd name="connsiteX2-4423" fmla="*/ 2636209 w 3693484"/>
                <a:gd name="connsiteY2-4424" fmla="*/ 3873710 h 6845510"/>
                <a:gd name="connsiteX3-4425" fmla="*/ 2512384 w 3693484"/>
                <a:gd name="connsiteY3-4426" fmla="*/ 3321260 h 6845510"/>
                <a:gd name="connsiteX4-4427" fmla="*/ 2864809 w 3693484"/>
                <a:gd name="connsiteY4-4428" fmla="*/ 2197310 h 6845510"/>
                <a:gd name="connsiteX5-4429" fmla="*/ 3512509 w 3693484"/>
                <a:gd name="connsiteY5-4430" fmla="*/ 1301960 h 6845510"/>
                <a:gd name="connsiteX6-4431" fmla="*/ 3298197 w 3693484"/>
                <a:gd name="connsiteY6-4432" fmla="*/ 1178135 h 6845510"/>
                <a:gd name="connsiteX7-4433" fmla="*/ 2607634 w 3693484"/>
                <a:gd name="connsiteY7-4434" fmla="*/ 1878222 h 6845510"/>
                <a:gd name="connsiteX8-4435" fmla="*/ 2531434 w 3693484"/>
                <a:gd name="connsiteY8-4436" fmla="*/ 1821072 h 6845510"/>
                <a:gd name="connsiteX9-4437" fmla="*/ 2874334 w 3693484"/>
                <a:gd name="connsiteY9-4438" fmla="*/ 563772 h 6845510"/>
                <a:gd name="connsiteX10-4439" fmla="*/ 2598109 w 3693484"/>
                <a:gd name="connsiteY10-4440" fmla="*/ 397084 h 6845510"/>
                <a:gd name="connsiteX11-4441" fmla="*/ 2207584 w 3693484"/>
                <a:gd name="connsiteY11-4442" fmla="*/ 1659147 h 6845510"/>
                <a:gd name="connsiteX12-4443" fmla="*/ 2131384 w 3693484"/>
                <a:gd name="connsiteY12-4444" fmla="*/ 1597235 h 6845510"/>
                <a:gd name="connsiteX13-4445" fmla="*/ 2193297 w 3693484"/>
                <a:gd name="connsiteY13-4446" fmla="*/ 154197 h 6845510"/>
                <a:gd name="connsiteX14-4447" fmla="*/ 1878971 w 3693484"/>
                <a:gd name="connsiteY14-4448" fmla="*/ 163723 h 6845510"/>
                <a:gd name="connsiteX15-4449" fmla="*/ 1798009 w 3693484"/>
                <a:gd name="connsiteY15-4450" fmla="*/ 1554373 h 6845510"/>
                <a:gd name="connsiteX16-4451" fmla="*/ 1674184 w 3693484"/>
                <a:gd name="connsiteY16-4452" fmla="*/ 1559134 h 6845510"/>
                <a:gd name="connsiteX17-4453" fmla="*/ 1593221 w 3693484"/>
                <a:gd name="connsiteY17-4454" fmla="*/ 378035 h 6845510"/>
                <a:gd name="connsiteX18-4455" fmla="*/ 1307472 w 3693484"/>
                <a:gd name="connsiteY18-4456" fmla="*/ 368510 h 6845510"/>
                <a:gd name="connsiteX19-4457" fmla="*/ 1312234 w 3693484"/>
                <a:gd name="connsiteY19-4458" fmla="*/ 1635335 h 6845510"/>
                <a:gd name="connsiteX20-4459" fmla="*/ 1259846 w 3693484"/>
                <a:gd name="connsiteY20-4460" fmla="*/ 2025860 h 6845510"/>
                <a:gd name="connsiteX21-4461" fmla="*/ 902659 w 3693484"/>
                <a:gd name="connsiteY21-4462" fmla="*/ 2302085 h 6845510"/>
                <a:gd name="connsiteX22-4463" fmla="*/ 207334 w 3693484"/>
                <a:gd name="connsiteY22-4464" fmla="*/ 1787735 h 6845510"/>
                <a:gd name="connsiteX23-4465" fmla="*/ 173996 w 3693484"/>
                <a:gd name="connsiteY23-4466" fmla="*/ 2092535 h 6845510"/>
                <a:gd name="connsiteX24-4467" fmla="*/ 731209 w 3693484"/>
                <a:gd name="connsiteY24-4468" fmla="*/ 2797385 h 6845510"/>
                <a:gd name="connsiteX25-4469" fmla="*/ 1359859 w 3693484"/>
                <a:gd name="connsiteY25-4470" fmla="*/ 3530810 h 6845510"/>
                <a:gd name="connsiteX26-4471" fmla="*/ 1578934 w 3693484"/>
                <a:gd name="connsiteY26-4472" fmla="*/ 4064210 h 6845510"/>
                <a:gd name="connsiteX27-4473" fmla="*/ 1969459 w 3693484"/>
                <a:gd name="connsiteY27-4474" fmla="*/ 6845510 h 6845510"/>
                <a:gd name="connsiteX0-4475" fmla="*/ 1969459 w 3693484"/>
                <a:gd name="connsiteY0-4476" fmla="*/ 6845510 h 6845510"/>
                <a:gd name="connsiteX1-4477" fmla="*/ 3693484 w 3693484"/>
                <a:gd name="connsiteY1-4478" fmla="*/ 6835985 h 6845510"/>
                <a:gd name="connsiteX2-4479" fmla="*/ 2636209 w 3693484"/>
                <a:gd name="connsiteY2-4480" fmla="*/ 3873710 h 6845510"/>
                <a:gd name="connsiteX3-4481" fmla="*/ 2512384 w 3693484"/>
                <a:gd name="connsiteY3-4482" fmla="*/ 3321260 h 6845510"/>
                <a:gd name="connsiteX4-4483" fmla="*/ 2883859 w 3693484"/>
                <a:gd name="connsiteY4-4484" fmla="*/ 2092535 h 6845510"/>
                <a:gd name="connsiteX5-4485" fmla="*/ 3512509 w 3693484"/>
                <a:gd name="connsiteY5-4486" fmla="*/ 1301960 h 6845510"/>
                <a:gd name="connsiteX6-4487" fmla="*/ 3298197 w 3693484"/>
                <a:gd name="connsiteY6-4488" fmla="*/ 1178135 h 6845510"/>
                <a:gd name="connsiteX7-4489" fmla="*/ 2607634 w 3693484"/>
                <a:gd name="connsiteY7-4490" fmla="*/ 1878222 h 6845510"/>
                <a:gd name="connsiteX8-4491" fmla="*/ 2531434 w 3693484"/>
                <a:gd name="connsiteY8-4492" fmla="*/ 1821072 h 6845510"/>
                <a:gd name="connsiteX9-4493" fmla="*/ 2874334 w 3693484"/>
                <a:gd name="connsiteY9-4494" fmla="*/ 563772 h 6845510"/>
                <a:gd name="connsiteX10-4495" fmla="*/ 2598109 w 3693484"/>
                <a:gd name="connsiteY10-4496" fmla="*/ 397084 h 6845510"/>
                <a:gd name="connsiteX11-4497" fmla="*/ 2207584 w 3693484"/>
                <a:gd name="connsiteY11-4498" fmla="*/ 1659147 h 6845510"/>
                <a:gd name="connsiteX12-4499" fmla="*/ 2131384 w 3693484"/>
                <a:gd name="connsiteY12-4500" fmla="*/ 1597235 h 6845510"/>
                <a:gd name="connsiteX13-4501" fmla="*/ 2193297 w 3693484"/>
                <a:gd name="connsiteY13-4502" fmla="*/ 154197 h 6845510"/>
                <a:gd name="connsiteX14-4503" fmla="*/ 1878971 w 3693484"/>
                <a:gd name="connsiteY14-4504" fmla="*/ 163723 h 6845510"/>
                <a:gd name="connsiteX15-4505" fmla="*/ 1798009 w 3693484"/>
                <a:gd name="connsiteY15-4506" fmla="*/ 1554373 h 6845510"/>
                <a:gd name="connsiteX16-4507" fmla="*/ 1674184 w 3693484"/>
                <a:gd name="connsiteY16-4508" fmla="*/ 1559134 h 6845510"/>
                <a:gd name="connsiteX17-4509" fmla="*/ 1593221 w 3693484"/>
                <a:gd name="connsiteY17-4510" fmla="*/ 378035 h 6845510"/>
                <a:gd name="connsiteX18-4511" fmla="*/ 1307472 w 3693484"/>
                <a:gd name="connsiteY18-4512" fmla="*/ 368510 h 6845510"/>
                <a:gd name="connsiteX19-4513" fmla="*/ 1312234 w 3693484"/>
                <a:gd name="connsiteY19-4514" fmla="*/ 1635335 h 6845510"/>
                <a:gd name="connsiteX20-4515" fmla="*/ 1259846 w 3693484"/>
                <a:gd name="connsiteY20-4516" fmla="*/ 2025860 h 6845510"/>
                <a:gd name="connsiteX21-4517" fmla="*/ 902659 w 3693484"/>
                <a:gd name="connsiteY21-4518" fmla="*/ 2302085 h 6845510"/>
                <a:gd name="connsiteX22-4519" fmla="*/ 207334 w 3693484"/>
                <a:gd name="connsiteY22-4520" fmla="*/ 1787735 h 6845510"/>
                <a:gd name="connsiteX23-4521" fmla="*/ 173996 w 3693484"/>
                <a:gd name="connsiteY23-4522" fmla="*/ 2092535 h 6845510"/>
                <a:gd name="connsiteX24-4523" fmla="*/ 731209 w 3693484"/>
                <a:gd name="connsiteY24-4524" fmla="*/ 2797385 h 6845510"/>
                <a:gd name="connsiteX25-4525" fmla="*/ 1359859 w 3693484"/>
                <a:gd name="connsiteY25-4526" fmla="*/ 3530810 h 6845510"/>
                <a:gd name="connsiteX26-4527" fmla="*/ 1578934 w 3693484"/>
                <a:gd name="connsiteY26-4528" fmla="*/ 4064210 h 6845510"/>
                <a:gd name="connsiteX27-4529" fmla="*/ 1969459 w 3693484"/>
                <a:gd name="connsiteY27-4530" fmla="*/ 6845510 h 6845510"/>
                <a:gd name="connsiteX0-4531" fmla="*/ 1969459 w 3693484"/>
                <a:gd name="connsiteY0-4532" fmla="*/ 6845510 h 6845510"/>
                <a:gd name="connsiteX1-4533" fmla="*/ 3693484 w 3693484"/>
                <a:gd name="connsiteY1-4534" fmla="*/ 6835985 h 6845510"/>
                <a:gd name="connsiteX2-4535" fmla="*/ 2636209 w 3693484"/>
                <a:gd name="connsiteY2-4536" fmla="*/ 3873710 h 6845510"/>
                <a:gd name="connsiteX3-4537" fmla="*/ 2512384 w 3693484"/>
                <a:gd name="connsiteY3-4538" fmla="*/ 3321260 h 6845510"/>
                <a:gd name="connsiteX4-4539" fmla="*/ 2921959 w 3693484"/>
                <a:gd name="connsiteY4-4540" fmla="*/ 2097298 h 6845510"/>
                <a:gd name="connsiteX5-4541" fmla="*/ 3512509 w 3693484"/>
                <a:gd name="connsiteY5-4542" fmla="*/ 1301960 h 6845510"/>
                <a:gd name="connsiteX6-4543" fmla="*/ 3298197 w 3693484"/>
                <a:gd name="connsiteY6-4544" fmla="*/ 1178135 h 6845510"/>
                <a:gd name="connsiteX7-4545" fmla="*/ 2607634 w 3693484"/>
                <a:gd name="connsiteY7-4546" fmla="*/ 1878222 h 6845510"/>
                <a:gd name="connsiteX8-4547" fmla="*/ 2531434 w 3693484"/>
                <a:gd name="connsiteY8-4548" fmla="*/ 1821072 h 6845510"/>
                <a:gd name="connsiteX9-4549" fmla="*/ 2874334 w 3693484"/>
                <a:gd name="connsiteY9-4550" fmla="*/ 563772 h 6845510"/>
                <a:gd name="connsiteX10-4551" fmla="*/ 2598109 w 3693484"/>
                <a:gd name="connsiteY10-4552" fmla="*/ 397084 h 6845510"/>
                <a:gd name="connsiteX11-4553" fmla="*/ 2207584 w 3693484"/>
                <a:gd name="connsiteY11-4554" fmla="*/ 1659147 h 6845510"/>
                <a:gd name="connsiteX12-4555" fmla="*/ 2131384 w 3693484"/>
                <a:gd name="connsiteY12-4556" fmla="*/ 1597235 h 6845510"/>
                <a:gd name="connsiteX13-4557" fmla="*/ 2193297 w 3693484"/>
                <a:gd name="connsiteY13-4558" fmla="*/ 154197 h 6845510"/>
                <a:gd name="connsiteX14-4559" fmla="*/ 1878971 w 3693484"/>
                <a:gd name="connsiteY14-4560" fmla="*/ 163723 h 6845510"/>
                <a:gd name="connsiteX15-4561" fmla="*/ 1798009 w 3693484"/>
                <a:gd name="connsiteY15-4562" fmla="*/ 1554373 h 6845510"/>
                <a:gd name="connsiteX16-4563" fmla="*/ 1674184 w 3693484"/>
                <a:gd name="connsiteY16-4564" fmla="*/ 1559134 h 6845510"/>
                <a:gd name="connsiteX17-4565" fmla="*/ 1593221 w 3693484"/>
                <a:gd name="connsiteY17-4566" fmla="*/ 378035 h 6845510"/>
                <a:gd name="connsiteX18-4567" fmla="*/ 1307472 w 3693484"/>
                <a:gd name="connsiteY18-4568" fmla="*/ 368510 h 6845510"/>
                <a:gd name="connsiteX19-4569" fmla="*/ 1312234 w 3693484"/>
                <a:gd name="connsiteY19-4570" fmla="*/ 1635335 h 6845510"/>
                <a:gd name="connsiteX20-4571" fmla="*/ 1259846 w 3693484"/>
                <a:gd name="connsiteY20-4572" fmla="*/ 2025860 h 6845510"/>
                <a:gd name="connsiteX21-4573" fmla="*/ 902659 w 3693484"/>
                <a:gd name="connsiteY21-4574" fmla="*/ 2302085 h 6845510"/>
                <a:gd name="connsiteX22-4575" fmla="*/ 207334 w 3693484"/>
                <a:gd name="connsiteY22-4576" fmla="*/ 1787735 h 6845510"/>
                <a:gd name="connsiteX23-4577" fmla="*/ 173996 w 3693484"/>
                <a:gd name="connsiteY23-4578" fmla="*/ 2092535 h 6845510"/>
                <a:gd name="connsiteX24-4579" fmla="*/ 731209 w 3693484"/>
                <a:gd name="connsiteY24-4580" fmla="*/ 2797385 h 6845510"/>
                <a:gd name="connsiteX25-4581" fmla="*/ 1359859 w 3693484"/>
                <a:gd name="connsiteY25-4582" fmla="*/ 3530810 h 6845510"/>
                <a:gd name="connsiteX26-4583" fmla="*/ 1578934 w 3693484"/>
                <a:gd name="connsiteY26-4584" fmla="*/ 4064210 h 6845510"/>
                <a:gd name="connsiteX27-4585" fmla="*/ 1969459 w 3693484"/>
                <a:gd name="connsiteY27-4586" fmla="*/ 6845510 h 6845510"/>
                <a:gd name="connsiteX0-4587" fmla="*/ 1969459 w 3693484"/>
                <a:gd name="connsiteY0-4588" fmla="*/ 6845510 h 6845510"/>
                <a:gd name="connsiteX1-4589" fmla="*/ 3693484 w 3693484"/>
                <a:gd name="connsiteY1-4590" fmla="*/ 6835985 h 6845510"/>
                <a:gd name="connsiteX2-4591" fmla="*/ 2636209 w 3693484"/>
                <a:gd name="connsiteY2-4592" fmla="*/ 3873710 h 6845510"/>
                <a:gd name="connsiteX3-4593" fmla="*/ 2512384 w 3693484"/>
                <a:gd name="connsiteY3-4594" fmla="*/ 3321260 h 6845510"/>
                <a:gd name="connsiteX4-4595" fmla="*/ 2902909 w 3693484"/>
                <a:gd name="connsiteY4-4596" fmla="*/ 2092536 h 6845510"/>
                <a:gd name="connsiteX5-4597" fmla="*/ 3512509 w 3693484"/>
                <a:gd name="connsiteY5-4598" fmla="*/ 1301960 h 6845510"/>
                <a:gd name="connsiteX6-4599" fmla="*/ 3298197 w 3693484"/>
                <a:gd name="connsiteY6-4600" fmla="*/ 1178135 h 6845510"/>
                <a:gd name="connsiteX7-4601" fmla="*/ 2607634 w 3693484"/>
                <a:gd name="connsiteY7-4602" fmla="*/ 1878222 h 6845510"/>
                <a:gd name="connsiteX8-4603" fmla="*/ 2531434 w 3693484"/>
                <a:gd name="connsiteY8-4604" fmla="*/ 1821072 h 6845510"/>
                <a:gd name="connsiteX9-4605" fmla="*/ 2874334 w 3693484"/>
                <a:gd name="connsiteY9-4606" fmla="*/ 563772 h 6845510"/>
                <a:gd name="connsiteX10-4607" fmla="*/ 2598109 w 3693484"/>
                <a:gd name="connsiteY10-4608" fmla="*/ 397084 h 6845510"/>
                <a:gd name="connsiteX11-4609" fmla="*/ 2207584 w 3693484"/>
                <a:gd name="connsiteY11-4610" fmla="*/ 1659147 h 6845510"/>
                <a:gd name="connsiteX12-4611" fmla="*/ 2131384 w 3693484"/>
                <a:gd name="connsiteY12-4612" fmla="*/ 1597235 h 6845510"/>
                <a:gd name="connsiteX13-4613" fmla="*/ 2193297 w 3693484"/>
                <a:gd name="connsiteY13-4614" fmla="*/ 154197 h 6845510"/>
                <a:gd name="connsiteX14-4615" fmla="*/ 1878971 w 3693484"/>
                <a:gd name="connsiteY14-4616" fmla="*/ 163723 h 6845510"/>
                <a:gd name="connsiteX15-4617" fmla="*/ 1798009 w 3693484"/>
                <a:gd name="connsiteY15-4618" fmla="*/ 1554373 h 6845510"/>
                <a:gd name="connsiteX16-4619" fmla="*/ 1674184 w 3693484"/>
                <a:gd name="connsiteY16-4620" fmla="*/ 1559134 h 6845510"/>
                <a:gd name="connsiteX17-4621" fmla="*/ 1593221 w 3693484"/>
                <a:gd name="connsiteY17-4622" fmla="*/ 378035 h 6845510"/>
                <a:gd name="connsiteX18-4623" fmla="*/ 1307472 w 3693484"/>
                <a:gd name="connsiteY18-4624" fmla="*/ 368510 h 6845510"/>
                <a:gd name="connsiteX19-4625" fmla="*/ 1312234 w 3693484"/>
                <a:gd name="connsiteY19-4626" fmla="*/ 1635335 h 6845510"/>
                <a:gd name="connsiteX20-4627" fmla="*/ 1259846 w 3693484"/>
                <a:gd name="connsiteY20-4628" fmla="*/ 2025860 h 6845510"/>
                <a:gd name="connsiteX21-4629" fmla="*/ 902659 w 3693484"/>
                <a:gd name="connsiteY21-4630" fmla="*/ 2302085 h 6845510"/>
                <a:gd name="connsiteX22-4631" fmla="*/ 207334 w 3693484"/>
                <a:gd name="connsiteY22-4632" fmla="*/ 1787735 h 6845510"/>
                <a:gd name="connsiteX23-4633" fmla="*/ 173996 w 3693484"/>
                <a:gd name="connsiteY23-4634" fmla="*/ 2092535 h 6845510"/>
                <a:gd name="connsiteX24-4635" fmla="*/ 731209 w 3693484"/>
                <a:gd name="connsiteY24-4636" fmla="*/ 2797385 h 6845510"/>
                <a:gd name="connsiteX25-4637" fmla="*/ 1359859 w 3693484"/>
                <a:gd name="connsiteY25-4638" fmla="*/ 3530810 h 6845510"/>
                <a:gd name="connsiteX26-4639" fmla="*/ 1578934 w 3693484"/>
                <a:gd name="connsiteY26-4640" fmla="*/ 4064210 h 6845510"/>
                <a:gd name="connsiteX27-4641" fmla="*/ 1969459 w 3693484"/>
                <a:gd name="connsiteY27-4642" fmla="*/ 6845510 h 6845510"/>
                <a:gd name="connsiteX0-4643" fmla="*/ 1969459 w 3693484"/>
                <a:gd name="connsiteY0-4644" fmla="*/ 6845510 h 6845510"/>
                <a:gd name="connsiteX1-4645" fmla="*/ 3693484 w 3693484"/>
                <a:gd name="connsiteY1-4646" fmla="*/ 6835985 h 6845510"/>
                <a:gd name="connsiteX2-4647" fmla="*/ 2636209 w 3693484"/>
                <a:gd name="connsiteY2-4648" fmla="*/ 3873710 h 6845510"/>
                <a:gd name="connsiteX3-4649" fmla="*/ 2512384 w 3693484"/>
                <a:gd name="connsiteY3-4650" fmla="*/ 3321260 h 6845510"/>
                <a:gd name="connsiteX4-4651" fmla="*/ 2902909 w 3693484"/>
                <a:gd name="connsiteY4-4652" fmla="*/ 2092536 h 6845510"/>
                <a:gd name="connsiteX5-4653" fmla="*/ 3512509 w 3693484"/>
                <a:gd name="connsiteY5-4654" fmla="*/ 1301960 h 6845510"/>
                <a:gd name="connsiteX6-4655" fmla="*/ 3298197 w 3693484"/>
                <a:gd name="connsiteY6-4656" fmla="*/ 1178135 h 6845510"/>
                <a:gd name="connsiteX7-4657" fmla="*/ 2607634 w 3693484"/>
                <a:gd name="connsiteY7-4658" fmla="*/ 1878222 h 6845510"/>
                <a:gd name="connsiteX8-4659" fmla="*/ 2531434 w 3693484"/>
                <a:gd name="connsiteY8-4660" fmla="*/ 1821072 h 6845510"/>
                <a:gd name="connsiteX9-4661" fmla="*/ 2874334 w 3693484"/>
                <a:gd name="connsiteY9-4662" fmla="*/ 563772 h 6845510"/>
                <a:gd name="connsiteX10-4663" fmla="*/ 2598109 w 3693484"/>
                <a:gd name="connsiteY10-4664" fmla="*/ 397084 h 6845510"/>
                <a:gd name="connsiteX11-4665" fmla="*/ 2207584 w 3693484"/>
                <a:gd name="connsiteY11-4666" fmla="*/ 1659147 h 6845510"/>
                <a:gd name="connsiteX12-4667" fmla="*/ 2131384 w 3693484"/>
                <a:gd name="connsiteY12-4668" fmla="*/ 1597235 h 6845510"/>
                <a:gd name="connsiteX13-4669" fmla="*/ 2193297 w 3693484"/>
                <a:gd name="connsiteY13-4670" fmla="*/ 154197 h 6845510"/>
                <a:gd name="connsiteX14-4671" fmla="*/ 1878971 w 3693484"/>
                <a:gd name="connsiteY14-4672" fmla="*/ 163723 h 6845510"/>
                <a:gd name="connsiteX15-4673" fmla="*/ 1798009 w 3693484"/>
                <a:gd name="connsiteY15-4674" fmla="*/ 1554373 h 6845510"/>
                <a:gd name="connsiteX16-4675" fmla="*/ 1674184 w 3693484"/>
                <a:gd name="connsiteY16-4676" fmla="*/ 1559134 h 6845510"/>
                <a:gd name="connsiteX17-4677" fmla="*/ 1593221 w 3693484"/>
                <a:gd name="connsiteY17-4678" fmla="*/ 378035 h 6845510"/>
                <a:gd name="connsiteX18-4679" fmla="*/ 1307472 w 3693484"/>
                <a:gd name="connsiteY18-4680" fmla="*/ 368510 h 6845510"/>
                <a:gd name="connsiteX19-4681" fmla="*/ 1312234 w 3693484"/>
                <a:gd name="connsiteY19-4682" fmla="*/ 1635335 h 6845510"/>
                <a:gd name="connsiteX20-4683" fmla="*/ 1259846 w 3693484"/>
                <a:gd name="connsiteY20-4684" fmla="*/ 2025860 h 6845510"/>
                <a:gd name="connsiteX21-4685" fmla="*/ 902659 w 3693484"/>
                <a:gd name="connsiteY21-4686" fmla="*/ 2302085 h 6845510"/>
                <a:gd name="connsiteX22-4687" fmla="*/ 207334 w 3693484"/>
                <a:gd name="connsiteY22-4688" fmla="*/ 1787735 h 6845510"/>
                <a:gd name="connsiteX23-4689" fmla="*/ 173996 w 3693484"/>
                <a:gd name="connsiteY23-4690" fmla="*/ 2092535 h 6845510"/>
                <a:gd name="connsiteX24-4691" fmla="*/ 731209 w 3693484"/>
                <a:gd name="connsiteY24-4692" fmla="*/ 2797385 h 6845510"/>
                <a:gd name="connsiteX25-4693" fmla="*/ 1359859 w 3693484"/>
                <a:gd name="connsiteY25-4694" fmla="*/ 3530810 h 6845510"/>
                <a:gd name="connsiteX26-4695" fmla="*/ 1578934 w 3693484"/>
                <a:gd name="connsiteY26-4696" fmla="*/ 4064210 h 6845510"/>
                <a:gd name="connsiteX27-4697" fmla="*/ 1969459 w 3693484"/>
                <a:gd name="connsiteY27-4698" fmla="*/ 6845510 h 6845510"/>
                <a:gd name="connsiteX0-4699" fmla="*/ 1969459 w 3693484"/>
                <a:gd name="connsiteY0-4700" fmla="*/ 6845510 h 6845510"/>
                <a:gd name="connsiteX1-4701" fmla="*/ 3693484 w 3693484"/>
                <a:gd name="connsiteY1-4702" fmla="*/ 6835985 h 6845510"/>
                <a:gd name="connsiteX2-4703" fmla="*/ 2636209 w 3693484"/>
                <a:gd name="connsiteY2-4704" fmla="*/ 3873710 h 6845510"/>
                <a:gd name="connsiteX3-4705" fmla="*/ 2512384 w 3693484"/>
                <a:gd name="connsiteY3-4706" fmla="*/ 3321260 h 6845510"/>
                <a:gd name="connsiteX4-4707" fmla="*/ 2902909 w 3693484"/>
                <a:gd name="connsiteY4-4708" fmla="*/ 2092536 h 6845510"/>
                <a:gd name="connsiteX5-4709" fmla="*/ 3512509 w 3693484"/>
                <a:gd name="connsiteY5-4710" fmla="*/ 1301960 h 6845510"/>
                <a:gd name="connsiteX6-4711" fmla="*/ 3298197 w 3693484"/>
                <a:gd name="connsiteY6-4712" fmla="*/ 1178135 h 6845510"/>
                <a:gd name="connsiteX7-4713" fmla="*/ 2607634 w 3693484"/>
                <a:gd name="connsiteY7-4714" fmla="*/ 1878222 h 6845510"/>
                <a:gd name="connsiteX8-4715" fmla="*/ 2531434 w 3693484"/>
                <a:gd name="connsiteY8-4716" fmla="*/ 1821072 h 6845510"/>
                <a:gd name="connsiteX9-4717" fmla="*/ 2874334 w 3693484"/>
                <a:gd name="connsiteY9-4718" fmla="*/ 563772 h 6845510"/>
                <a:gd name="connsiteX10-4719" fmla="*/ 2598109 w 3693484"/>
                <a:gd name="connsiteY10-4720" fmla="*/ 397084 h 6845510"/>
                <a:gd name="connsiteX11-4721" fmla="*/ 2207584 w 3693484"/>
                <a:gd name="connsiteY11-4722" fmla="*/ 1659147 h 6845510"/>
                <a:gd name="connsiteX12-4723" fmla="*/ 2131384 w 3693484"/>
                <a:gd name="connsiteY12-4724" fmla="*/ 1597235 h 6845510"/>
                <a:gd name="connsiteX13-4725" fmla="*/ 2193297 w 3693484"/>
                <a:gd name="connsiteY13-4726" fmla="*/ 154197 h 6845510"/>
                <a:gd name="connsiteX14-4727" fmla="*/ 1878971 w 3693484"/>
                <a:gd name="connsiteY14-4728" fmla="*/ 163723 h 6845510"/>
                <a:gd name="connsiteX15-4729" fmla="*/ 1798009 w 3693484"/>
                <a:gd name="connsiteY15-4730" fmla="*/ 1554373 h 6845510"/>
                <a:gd name="connsiteX16-4731" fmla="*/ 1674184 w 3693484"/>
                <a:gd name="connsiteY16-4732" fmla="*/ 1559134 h 6845510"/>
                <a:gd name="connsiteX17-4733" fmla="*/ 1593221 w 3693484"/>
                <a:gd name="connsiteY17-4734" fmla="*/ 378035 h 6845510"/>
                <a:gd name="connsiteX18-4735" fmla="*/ 1307472 w 3693484"/>
                <a:gd name="connsiteY18-4736" fmla="*/ 368510 h 6845510"/>
                <a:gd name="connsiteX19-4737" fmla="*/ 1312234 w 3693484"/>
                <a:gd name="connsiteY19-4738" fmla="*/ 1635335 h 6845510"/>
                <a:gd name="connsiteX20-4739" fmla="*/ 1259846 w 3693484"/>
                <a:gd name="connsiteY20-4740" fmla="*/ 2025860 h 6845510"/>
                <a:gd name="connsiteX21-4741" fmla="*/ 902659 w 3693484"/>
                <a:gd name="connsiteY21-4742" fmla="*/ 2302085 h 6845510"/>
                <a:gd name="connsiteX22-4743" fmla="*/ 207334 w 3693484"/>
                <a:gd name="connsiteY22-4744" fmla="*/ 1787735 h 6845510"/>
                <a:gd name="connsiteX23-4745" fmla="*/ 173996 w 3693484"/>
                <a:gd name="connsiteY23-4746" fmla="*/ 2092535 h 6845510"/>
                <a:gd name="connsiteX24-4747" fmla="*/ 731209 w 3693484"/>
                <a:gd name="connsiteY24-4748" fmla="*/ 2797385 h 6845510"/>
                <a:gd name="connsiteX25-4749" fmla="*/ 1359859 w 3693484"/>
                <a:gd name="connsiteY25-4750" fmla="*/ 3530810 h 6845510"/>
                <a:gd name="connsiteX26-4751" fmla="*/ 1578934 w 3693484"/>
                <a:gd name="connsiteY26-4752" fmla="*/ 4064210 h 6845510"/>
                <a:gd name="connsiteX27-4753" fmla="*/ 1969459 w 3693484"/>
                <a:gd name="connsiteY27-4754" fmla="*/ 6845510 h 6845510"/>
                <a:gd name="connsiteX0-4755" fmla="*/ 1969459 w 3693484"/>
                <a:gd name="connsiteY0-4756" fmla="*/ 6845510 h 6845510"/>
                <a:gd name="connsiteX1-4757" fmla="*/ 3693484 w 3693484"/>
                <a:gd name="connsiteY1-4758" fmla="*/ 6835985 h 6845510"/>
                <a:gd name="connsiteX2-4759" fmla="*/ 2636209 w 3693484"/>
                <a:gd name="connsiteY2-4760" fmla="*/ 3873710 h 6845510"/>
                <a:gd name="connsiteX3-4761" fmla="*/ 2512384 w 3693484"/>
                <a:gd name="connsiteY3-4762" fmla="*/ 3321260 h 6845510"/>
                <a:gd name="connsiteX4-4763" fmla="*/ 2750508 w 3693484"/>
                <a:gd name="connsiteY4-4764" fmla="*/ 2764048 h 6845510"/>
                <a:gd name="connsiteX5-4765" fmla="*/ 2902909 w 3693484"/>
                <a:gd name="connsiteY5-4766" fmla="*/ 2092536 h 6845510"/>
                <a:gd name="connsiteX6-4767" fmla="*/ 3512509 w 3693484"/>
                <a:gd name="connsiteY6-4768" fmla="*/ 1301960 h 6845510"/>
                <a:gd name="connsiteX7-4769" fmla="*/ 3298197 w 3693484"/>
                <a:gd name="connsiteY7-4770" fmla="*/ 1178135 h 6845510"/>
                <a:gd name="connsiteX8-4771" fmla="*/ 2607634 w 3693484"/>
                <a:gd name="connsiteY8-4772" fmla="*/ 1878222 h 6845510"/>
                <a:gd name="connsiteX9-4773" fmla="*/ 2531434 w 3693484"/>
                <a:gd name="connsiteY9-4774" fmla="*/ 1821072 h 6845510"/>
                <a:gd name="connsiteX10-4775" fmla="*/ 2874334 w 3693484"/>
                <a:gd name="connsiteY10-4776" fmla="*/ 563772 h 6845510"/>
                <a:gd name="connsiteX11-4777" fmla="*/ 2598109 w 3693484"/>
                <a:gd name="connsiteY11-4778" fmla="*/ 397084 h 6845510"/>
                <a:gd name="connsiteX12-4779" fmla="*/ 2207584 w 3693484"/>
                <a:gd name="connsiteY12-4780" fmla="*/ 1659147 h 6845510"/>
                <a:gd name="connsiteX13-4781" fmla="*/ 2131384 w 3693484"/>
                <a:gd name="connsiteY13-4782" fmla="*/ 1597235 h 6845510"/>
                <a:gd name="connsiteX14-4783" fmla="*/ 2193297 w 3693484"/>
                <a:gd name="connsiteY14-4784" fmla="*/ 154197 h 6845510"/>
                <a:gd name="connsiteX15-4785" fmla="*/ 1878971 w 3693484"/>
                <a:gd name="connsiteY15-4786" fmla="*/ 163723 h 6845510"/>
                <a:gd name="connsiteX16-4787" fmla="*/ 1798009 w 3693484"/>
                <a:gd name="connsiteY16-4788" fmla="*/ 1554373 h 6845510"/>
                <a:gd name="connsiteX17-4789" fmla="*/ 1674184 w 3693484"/>
                <a:gd name="connsiteY17-4790" fmla="*/ 1559134 h 6845510"/>
                <a:gd name="connsiteX18-4791" fmla="*/ 1593221 w 3693484"/>
                <a:gd name="connsiteY18-4792" fmla="*/ 378035 h 6845510"/>
                <a:gd name="connsiteX19-4793" fmla="*/ 1307472 w 3693484"/>
                <a:gd name="connsiteY19-4794" fmla="*/ 368510 h 6845510"/>
                <a:gd name="connsiteX20-4795" fmla="*/ 1312234 w 3693484"/>
                <a:gd name="connsiteY20-4796" fmla="*/ 1635335 h 6845510"/>
                <a:gd name="connsiteX21-4797" fmla="*/ 1259846 w 3693484"/>
                <a:gd name="connsiteY21-4798" fmla="*/ 2025860 h 6845510"/>
                <a:gd name="connsiteX22-4799" fmla="*/ 902659 w 3693484"/>
                <a:gd name="connsiteY22-4800" fmla="*/ 2302085 h 6845510"/>
                <a:gd name="connsiteX23-4801" fmla="*/ 207334 w 3693484"/>
                <a:gd name="connsiteY23-4802" fmla="*/ 1787735 h 6845510"/>
                <a:gd name="connsiteX24-4803" fmla="*/ 173996 w 3693484"/>
                <a:gd name="connsiteY24-4804" fmla="*/ 2092535 h 6845510"/>
                <a:gd name="connsiteX25-4805" fmla="*/ 731209 w 3693484"/>
                <a:gd name="connsiteY25-4806" fmla="*/ 2797385 h 6845510"/>
                <a:gd name="connsiteX26-4807" fmla="*/ 1359859 w 3693484"/>
                <a:gd name="connsiteY26-4808" fmla="*/ 3530810 h 6845510"/>
                <a:gd name="connsiteX27-4809" fmla="*/ 1578934 w 3693484"/>
                <a:gd name="connsiteY27-4810" fmla="*/ 4064210 h 6845510"/>
                <a:gd name="connsiteX28" fmla="*/ 1969459 w 3693484"/>
                <a:gd name="connsiteY28" fmla="*/ 6845510 h 6845510"/>
                <a:gd name="connsiteX0-4811" fmla="*/ 1969459 w 3693484"/>
                <a:gd name="connsiteY0-4812" fmla="*/ 6845510 h 6845510"/>
                <a:gd name="connsiteX1-4813" fmla="*/ 3693484 w 3693484"/>
                <a:gd name="connsiteY1-4814" fmla="*/ 6835985 h 6845510"/>
                <a:gd name="connsiteX2-4815" fmla="*/ 2636209 w 3693484"/>
                <a:gd name="connsiteY2-4816" fmla="*/ 3873710 h 6845510"/>
                <a:gd name="connsiteX3-4817" fmla="*/ 2512384 w 3693484"/>
                <a:gd name="connsiteY3-4818" fmla="*/ 3321260 h 6845510"/>
                <a:gd name="connsiteX4-4819" fmla="*/ 2750508 w 3693484"/>
                <a:gd name="connsiteY4-4820" fmla="*/ 2764048 h 6845510"/>
                <a:gd name="connsiteX5-4821" fmla="*/ 2902909 w 3693484"/>
                <a:gd name="connsiteY5-4822" fmla="*/ 2092536 h 6845510"/>
                <a:gd name="connsiteX6-4823" fmla="*/ 3512509 w 3693484"/>
                <a:gd name="connsiteY6-4824" fmla="*/ 1301960 h 6845510"/>
                <a:gd name="connsiteX7-4825" fmla="*/ 3298197 w 3693484"/>
                <a:gd name="connsiteY7-4826" fmla="*/ 1178135 h 6845510"/>
                <a:gd name="connsiteX8-4827" fmla="*/ 2607634 w 3693484"/>
                <a:gd name="connsiteY8-4828" fmla="*/ 1878222 h 6845510"/>
                <a:gd name="connsiteX9-4829" fmla="*/ 2531434 w 3693484"/>
                <a:gd name="connsiteY9-4830" fmla="*/ 1821072 h 6845510"/>
                <a:gd name="connsiteX10-4831" fmla="*/ 2874334 w 3693484"/>
                <a:gd name="connsiteY10-4832" fmla="*/ 563772 h 6845510"/>
                <a:gd name="connsiteX11-4833" fmla="*/ 2598109 w 3693484"/>
                <a:gd name="connsiteY11-4834" fmla="*/ 397084 h 6845510"/>
                <a:gd name="connsiteX12-4835" fmla="*/ 2207584 w 3693484"/>
                <a:gd name="connsiteY12-4836" fmla="*/ 1659147 h 6845510"/>
                <a:gd name="connsiteX13-4837" fmla="*/ 2131384 w 3693484"/>
                <a:gd name="connsiteY13-4838" fmla="*/ 1597235 h 6845510"/>
                <a:gd name="connsiteX14-4839" fmla="*/ 2193297 w 3693484"/>
                <a:gd name="connsiteY14-4840" fmla="*/ 154197 h 6845510"/>
                <a:gd name="connsiteX15-4841" fmla="*/ 1878971 w 3693484"/>
                <a:gd name="connsiteY15-4842" fmla="*/ 163723 h 6845510"/>
                <a:gd name="connsiteX16-4843" fmla="*/ 1798009 w 3693484"/>
                <a:gd name="connsiteY16-4844" fmla="*/ 1554373 h 6845510"/>
                <a:gd name="connsiteX17-4845" fmla="*/ 1674184 w 3693484"/>
                <a:gd name="connsiteY17-4846" fmla="*/ 1559134 h 6845510"/>
                <a:gd name="connsiteX18-4847" fmla="*/ 1593221 w 3693484"/>
                <a:gd name="connsiteY18-4848" fmla="*/ 378035 h 6845510"/>
                <a:gd name="connsiteX19-4849" fmla="*/ 1307472 w 3693484"/>
                <a:gd name="connsiteY19-4850" fmla="*/ 368510 h 6845510"/>
                <a:gd name="connsiteX20-4851" fmla="*/ 1312234 w 3693484"/>
                <a:gd name="connsiteY20-4852" fmla="*/ 1635335 h 6845510"/>
                <a:gd name="connsiteX21-4853" fmla="*/ 1259846 w 3693484"/>
                <a:gd name="connsiteY21-4854" fmla="*/ 2025860 h 6845510"/>
                <a:gd name="connsiteX22-4855" fmla="*/ 902659 w 3693484"/>
                <a:gd name="connsiteY22-4856" fmla="*/ 2302085 h 6845510"/>
                <a:gd name="connsiteX23-4857" fmla="*/ 207334 w 3693484"/>
                <a:gd name="connsiteY23-4858" fmla="*/ 1787735 h 6845510"/>
                <a:gd name="connsiteX24-4859" fmla="*/ 173996 w 3693484"/>
                <a:gd name="connsiteY24-4860" fmla="*/ 2092535 h 6845510"/>
                <a:gd name="connsiteX25-4861" fmla="*/ 731209 w 3693484"/>
                <a:gd name="connsiteY25-4862" fmla="*/ 2797385 h 6845510"/>
                <a:gd name="connsiteX26-4863" fmla="*/ 1359859 w 3693484"/>
                <a:gd name="connsiteY26-4864" fmla="*/ 3530810 h 6845510"/>
                <a:gd name="connsiteX27-4865" fmla="*/ 1578934 w 3693484"/>
                <a:gd name="connsiteY27-4866" fmla="*/ 4064210 h 6845510"/>
                <a:gd name="connsiteX28-4867" fmla="*/ 1969459 w 3693484"/>
                <a:gd name="connsiteY28-4868" fmla="*/ 6845510 h 6845510"/>
                <a:gd name="connsiteX0-4869" fmla="*/ 1969459 w 3693484"/>
                <a:gd name="connsiteY0-4870" fmla="*/ 6845510 h 6845510"/>
                <a:gd name="connsiteX1-4871" fmla="*/ 3693484 w 3693484"/>
                <a:gd name="connsiteY1-4872" fmla="*/ 6835985 h 6845510"/>
                <a:gd name="connsiteX2-4873" fmla="*/ 2636209 w 3693484"/>
                <a:gd name="connsiteY2-4874" fmla="*/ 3873710 h 6845510"/>
                <a:gd name="connsiteX3-4875" fmla="*/ 2512384 w 3693484"/>
                <a:gd name="connsiteY3-4876" fmla="*/ 3321260 h 6845510"/>
                <a:gd name="connsiteX4-4877" fmla="*/ 2750508 w 3693484"/>
                <a:gd name="connsiteY4-4878" fmla="*/ 2764048 h 6845510"/>
                <a:gd name="connsiteX5-4879" fmla="*/ 2902909 w 3693484"/>
                <a:gd name="connsiteY5-4880" fmla="*/ 2092536 h 6845510"/>
                <a:gd name="connsiteX6-4881" fmla="*/ 3512509 w 3693484"/>
                <a:gd name="connsiteY6-4882" fmla="*/ 1301960 h 6845510"/>
                <a:gd name="connsiteX7-4883" fmla="*/ 3298197 w 3693484"/>
                <a:gd name="connsiteY7-4884" fmla="*/ 1178135 h 6845510"/>
                <a:gd name="connsiteX8-4885" fmla="*/ 2607634 w 3693484"/>
                <a:gd name="connsiteY8-4886" fmla="*/ 1878222 h 6845510"/>
                <a:gd name="connsiteX9-4887" fmla="*/ 2531434 w 3693484"/>
                <a:gd name="connsiteY9-4888" fmla="*/ 1821072 h 6845510"/>
                <a:gd name="connsiteX10-4889" fmla="*/ 2874334 w 3693484"/>
                <a:gd name="connsiteY10-4890" fmla="*/ 563772 h 6845510"/>
                <a:gd name="connsiteX11-4891" fmla="*/ 2598109 w 3693484"/>
                <a:gd name="connsiteY11-4892" fmla="*/ 397084 h 6845510"/>
                <a:gd name="connsiteX12-4893" fmla="*/ 2207584 w 3693484"/>
                <a:gd name="connsiteY12-4894" fmla="*/ 1659147 h 6845510"/>
                <a:gd name="connsiteX13-4895" fmla="*/ 2131384 w 3693484"/>
                <a:gd name="connsiteY13-4896" fmla="*/ 1597235 h 6845510"/>
                <a:gd name="connsiteX14-4897" fmla="*/ 2193297 w 3693484"/>
                <a:gd name="connsiteY14-4898" fmla="*/ 154197 h 6845510"/>
                <a:gd name="connsiteX15-4899" fmla="*/ 1878971 w 3693484"/>
                <a:gd name="connsiteY15-4900" fmla="*/ 163723 h 6845510"/>
                <a:gd name="connsiteX16-4901" fmla="*/ 1798009 w 3693484"/>
                <a:gd name="connsiteY16-4902" fmla="*/ 1554373 h 6845510"/>
                <a:gd name="connsiteX17-4903" fmla="*/ 1674184 w 3693484"/>
                <a:gd name="connsiteY17-4904" fmla="*/ 1559134 h 6845510"/>
                <a:gd name="connsiteX18-4905" fmla="*/ 1593221 w 3693484"/>
                <a:gd name="connsiteY18-4906" fmla="*/ 378035 h 6845510"/>
                <a:gd name="connsiteX19-4907" fmla="*/ 1307472 w 3693484"/>
                <a:gd name="connsiteY19-4908" fmla="*/ 368510 h 6845510"/>
                <a:gd name="connsiteX20-4909" fmla="*/ 1312234 w 3693484"/>
                <a:gd name="connsiteY20-4910" fmla="*/ 1635335 h 6845510"/>
                <a:gd name="connsiteX21-4911" fmla="*/ 1259846 w 3693484"/>
                <a:gd name="connsiteY21-4912" fmla="*/ 2025860 h 6845510"/>
                <a:gd name="connsiteX22-4913" fmla="*/ 902659 w 3693484"/>
                <a:gd name="connsiteY22-4914" fmla="*/ 2302085 h 6845510"/>
                <a:gd name="connsiteX23-4915" fmla="*/ 207334 w 3693484"/>
                <a:gd name="connsiteY23-4916" fmla="*/ 1787735 h 6845510"/>
                <a:gd name="connsiteX24-4917" fmla="*/ 173996 w 3693484"/>
                <a:gd name="connsiteY24-4918" fmla="*/ 2092535 h 6845510"/>
                <a:gd name="connsiteX25-4919" fmla="*/ 731209 w 3693484"/>
                <a:gd name="connsiteY25-4920" fmla="*/ 2797385 h 6845510"/>
                <a:gd name="connsiteX26-4921" fmla="*/ 1359859 w 3693484"/>
                <a:gd name="connsiteY26-4922" fmla="*/ 3530810 h 6845510"/>
                <a:gd name="connsiteX27-4923" fmla="*/ 1578934 w 3693484"/>
                <a:gd name="connsiteY27-4924" fmla="*/ 4064210 h 6845510"/>
                <a:gd name="connsiteX28-4925" fmla="*/ 1969459 w 3693484"/>
                <a:gd name="connsiteY28-4926" fmla="*/ 6845510 h 6845510"/>
                <a:gd name="connsiteX0-4927" fmla="*/ 1969459 w 3693484"/>
                <a:gd name="connsiteY0-4928" fmla="*/ 6845510 h 6845510"/>
                <a:gd name="connsiteX1-4929" fmla="*/ 3693484 w 3693484"/>
                <a:gd name="connsiteY1-4930" fmla="*/ 6835985 h 6845510"/>
                <a:gd name="connsiteX2-4931" fmla="*/ 2636209 w 3693484"/>
                <a:gd name="connsiteY2-4932" fmla="*/ 3873710 h 6845510"/>
                <a:gd name="connsiteX3-4933" fmla="*/ 2555247 w 3693484"/>
                <a:gd name="connsiteY3-4934" fmla="*/ 3373648 h 6845510"/>
                <a:gd name="connsiteX4-4935" fmla="*/ 2750508 w 3693484"/>
                <a:gd name="connsiteY4-4936" fmla="*/ 2764048 h 6845510"/>
                <a:gd name="connsiteX5-4937" fmla="*/ 2902909 w 3693484"/>
                <a:gd name="connsiteY5-4938" fmla="*/ 2092536 h 6845510"/>
                <a:gd name="connsiteX6-4939" fmla="*/ 3512509 w 3693484"/>
                <a:gd name="connsiteY6-4940" fmla="*/ 1301960 h 6845510"/>
                <a:gd name="connsiteX7-4941" fmla="*/ 3298197 w 3693484"/>
                <a:gd name="connsiteY7-4942" fmla="*/ 1178135 h 6845510"/>
                <a:gd name="connsiteX8-4943" fmla="*/ 2607634 w 3693484"/>
                <a:gd name="connsiteY8-4944" fmla="*/ 1878222 h 6845510"/>
                <a:gd name="connsiteX9-4945" fmla="*/ 2531434 w 3693484"/>
                <a:gd name="connsiteY9-4946" fmla="*/ 1821072 h 6845510"/>
                <a:gd name="connsiteX10-4947" fmla="*/ 2874334 w 3693484"/>
                <a:gd name="connsiteY10-4948" fmla="*/ 563772 h 6845510"/>
                <a:gd name="connsiteX11-4949" fmla="*/ 2598109 w 3693484"/>
                <a:gd name="connsiteY11-4950" fmla="*/ 397084 h 6845510"/>
                <a:gd name="connsiteX12-4951" fmla="*/ 2207584 w 3693484"/>
                <a:gd name="connsiteY12-4952" fmla="*/ 1659147 h 6845510"/>
                <a:gd name="connsiteX13-4953" fmla="*/ 2131384 w 3693484"/>
                <a:gd name="connsiteY13-4954" fmla="*/ 1597235 h 6845510"/>
                <a:gd name="connsiteX14-4955" fmla="*/ 2193297 w 3693484"/>
                <a:gd name="connsiteY14-4956" fmla="*/ 154197 h 6845510"/>
                <a:gd name="connsiteX15-4957" fmla="*/ 1878971 w 3693484"/>
                <a:gd name="connsiteY15-4958" fmla="*/ 163723 h 6845510"/>
                <a:gd name="connsiteX16-4959" fmla="*/ 1798009 w 3693484"/>
                <a:gd name="connsiteY16-4960" fmla="*/ 1554373 h 6845510"/>
                <a:gd name="connsiteX17-4961" fmla="*/ 1674184 w 3693484"/>
                <a:gd name="connsiteY17-4962" fmla="*/ 1559134 h 6845510"/>
                <a:gd name="connsiteX18-4963" fmla="*/ 1593221 w 3693484"/>
                <a:gd name="connsiteY18-4964" fmla="*/ 378035 h 6845510"/>
                <a:gd name="connsiteX19-4965" fmla="*/ 1307472 w 3693484"/>
                <a:gd name="connsiteY19-4966" fmla="*/ 368510 h 6845510"/>
                <a:gd name="connsiteX20-4967" fmla="*/ 1312234 w 3693484"/>
                <a:gd name="connsiteY20-4968" fmla="*/ 1635335 h 6845510"/>
                <a:gd name="connsiteX21-4969" fmla="*/ 1259846 w 3693484"/>
                <a:gd name="connsiteY21-4970" fmla="*/ 2025860 h 6845510"/>
                <a:gd name="connsiteX22-4971" fmla="*/ 902659 w 3693484"/>
                <a:gd name="connsiteY22-4972" fmla="*/ 2302085 h 6845510"/>
                <a:gd name="connsiteX23-4973" fmla="*/ 207334 w 3693484"/>
                <a:gd name="connsiteY23-4974" fmla="*/ 1787735 h 6845510"/>
                <a:gd name="connsiteX24-4975" fmla="*/ 173996 w 3693484"/>
                <a:gd name="connsiteY24-4976" fmla="*/ 2092535 h 6845510"/>
                <a:gd name="connsiteX25-4977" fmla="*/ 731209 w 3693484"/>
                <a:gd name="connsiteY25-4978" fmla="*/ 2797385 h 6845510"/>
                <a:gd name="connsiteX26-4979" fmla="*/ 1359859 w 3693484"/>
                <a:gd name="connsiteY26-4980" fmla="*/ 3530810 h 6845510"/>
                <a:gd name="connsiteX27-4981" fmla="*/ 1578934 w 3693484"/>
                <a:gd name="connsiteY27-4982" fmla="*/ 4064210 h 6845510"/>
                <a:gd name="connsiteX28-4983" fmla="*/ 1969459 w 3693484"/>
                <a:gd name="connsiteY28-4984" fmla="*/ 6845510 h 6845510"/>
                <a:gd name="connsiteX0-4985" fmla="*/ 1969459 w 3693484"/>
                <a:gd name="connsiteY0-4986" fmla="*/ 6845510 h 6845510"/>
                <a:gd name="connsiteX1-4987" fmla="*/ 3693484 w 3693484"/>
                <a:gd name="connsiteY1-4988" fmla="*/ 6835985 h 6845510"/>
                <a:gd name="connsiteX2-4989" fmla="*/ 2636209 w 3693484"/>
                <a:gd name="connsiteY2-4990" fmla="*/ 3873710 h 6845510"/>
                <a:gd name="connsiteX3-4991" fmla="*/ 2555247 w 3693484"/>
                <a:gd name="connsiteY3-4992" fmla="*/ 3373648 h 6845510"/>
                <a:gd name="connsiteX4-4993" fmla="*/ 2750508 w 3693484"/>
                <a:gd name="connsiteY4-4994" fmla="*/ 2764048 h 6845510"/>
                <a:gd name="connsiteX5-4995" fmla="*/ 2902909 w 3693484"/>
                <a:gd name="connsiteY5-4996" fmla="*/ 2092536 h 6845510"/>
                <a:gd name="connsiteX6-4997" fmla="*/ 3512509 w 3693484"/>
                <a:gd name="connsiteY6-4998" fmla="*/ 1301960 h 6845510"/>
                <a:gd name="connsiteX7-4999" fmla="*/ 3298197 w 3693484"/>
                <a:gd name="connsiteY7-5000" fmla="*/ 1178135 h 6845510"/>
                <a:gd name="connsiteX8-5001" fmla="*/ 2607634 w 3693484"/>
                <a:gd name="connsiteY8-5002" fmla="*/ 1878222 h 6845510"/>
                <a:gd name="connsiteX9-5003" fmla="*/ 2531434 w 3693484"/>
                <a:gd name="connsiteY9-5004" fmla="*/ 1821072 h 6845510"/>
                <a:gd name="connsiteX10-5005" fmla="*/ 2874334 w 3693484"/>
                <a:gd name="connsiteY10-5006" fmla="*/ 563772 h 6845510"/>
                <a:gd name="connsiteX11-5007" fmla="*/ 2598109 w 3693484"/>
                <a:gd name="connsiteY11-5008" fmla="*/ 397084 h 6845510"/>
                <a:gd name="connsiteX12-5009" fmla="*/ 2207584 w 3693484"/>
                <a:gd name="connsiteY12-5010" fmla="*/ 1659147 h 6845510"/>
                <a:gd name="connsiteX13-5011" fmla="*/ 2131384 w 3693484"/>
                <a:gd name="connsiteY13-5012" fmla="*/ 1597235 h 6845510"/>
                <a:gd name="connsiteX14-5013" fmla="*/ 2193297 w 3693484"/>
                <a:gd name="connsiteY14-5014" fmla="*/ 154197 h 6845510"/>
                <a:gd name="connsiteX15-5015" fmla="*/ 1878971 w 3693484"/>
                <a:gd name="connsiteY15-5016" fmla="*/ 163723 h 6845510"/>
                <a:gd name="connsiteX16-5017" fmla="*/ 1798009 w 3693484"/>
                <a:gd name="connsiteY16-5018" fmla="*/ 1554373 h 6845510"/>
                <a:gd name="connsiteX17-5019" fmla="*/ 1674184 w 3693484"/>
                <a:gd name="connsiteY17-5020" fmla="*/ 1559134 h 6845510"/>
                <a:gd name="connsiteX18-5021" fmla="*/ 1593221 w 3693484"/>
                <a:gd name="connsiteY18-5022" fmla="*/ 378035 h 6845510"/>
                <a:gd name="connsiteX19-5023" fmla="*/ 1307472 w 3693484"/>
                <a:gd name="connsiteY19-5024" fmla="*/ 368510 h 6845510"/>
                <a:gd name="connsiteX20-5025" fmla="*/ 1312234 w 3693484"/>
                <a:gd name="connsiteY20-5026" fmla="*/ 1635335 h 6845510"/>
                <a:gd name="connsiteX21-5027" fmla="*/ 1259846 w 3693484"/>
                <a:gd name="connsiteY21-5028" fmla="*/ 2025860 h 6845510"/>
                <a:gd name="connsiteX22-5029" fmla="*/ 902659 w 3693484"/>
                <a:gd name="connsiteY22-5030" fmla="*/ 2302085 h 6845510"/>
                <a:gd name="connsiteX23-5031" fmla="*/ 207334 w 3693484"/>
                <a:gd name="connsiteY23-5032" fmla="*/ 1787735 h 6845510"/>
                <a:gd name="connsiteX24-5033" fmla="*/ 173996 w 3693484"/>
                <a:gd name="connsiteY24-5034" fmla="*/ 2092535 h 6845510"/>
                <a:gd name="connsiteX25-5035" fmla="*/ 731209 w 3693484"/>
                <a:gd name="connsiteY25-5036" fmla="*/ 2797385 h 6845510"/>
                <a:gd name="connsiteX26-5037" fmla="*/ 1359859 w 3693484"/>
                <a:gd name="connsiteY26-5038" fmla="*/ 3530810 h 6845510"/>
                <a:gd name="connsiteX27-5039" fmla="*/ 1578934 w 3693484"/>
                <a:gd name="connsiteY27-5040" fmla="*/ 4064210 h 6845510"/>
                <a:gd name="connsiteX28-5041" fmla="*/ 1969459 w 3693484"/>
                <a:gd name="connsiteY28-5042" fmla="*/ 6845510 h 6845510"/>
                <a:gd name="connsiteX0-5043" fmla="*/ 1969459 w 3693484"/>
                <a:gd name="connsiteY0-5044" fmla="*/ 6845510 h 6845510"/>
                <a:gd name="connsiteX1-5045" fmla="*/ 3693484 w 3693484"/>
                <a:gd name="connsiteY1-5046" fmla="*/ 6835985 h 6845510"/>
                <a:gd name="connsiteX2-5047" fmla="*/ 2636209 w 3693484"/>
                <a:gd name="connsiteY2-5048" fmla="*/ 3873710 h 6845510"/>
                <a:gd name="connsiteX3-5049" fmla="*/ 2555247 w 3693484"/>
                <a:gd name="connsiteY3-5050" fmla="*/ 3373648 h 6845510"/>
                <a:gd name="connsiteX4-5051" fmla="*/ 2750508 w 3693484"/>
                <a:gd name="connsiteY4-5052" fmla="*/ 2764048 h 6845510"/>
                <a:gd name="connsiteX5-5053" fmla="*/ 2864809 w 3693484"/>
                <a:gd name="connsiteY5-5054" fmla="*/ 2192548 h 6845510"/>
                <a:gd name="connsiteX6-5055" fmla="*/ 3512509 w 3693484"/>
                <a:gd name="connsiteY6-5056" fmla="*/ 1301960 h 6845510"/>
                <a:gd name="connsiteX7-5057" fmla="*/ 3298197 w 3693484"/>
                <a:gd name="connsiteY7-5058" fmla="*/ 1178135 h 6845510"/>
                <a:gd name="connsiteX8-5059" fmla="*/ 2607634 w 3693484"/>
                <a:gd name="connsiteY8-5060" fmla="*/ 1878222 h 6845510"/>
                <a:gd name="connsiteX9-5061" fmla="*/ 2531434 w 3693484"/>
                <a:gd name="connsiteY9-5062" fmla="*/ 1821072 h 6845510"/>
                <a:gd name="connsiteX10-5063" fmla="*/ 2874334 w 3693484"/>
                <a:gd name="connsiteY10-5064" fmla="*/ 563772 h 6845510"/>
                <a:gd name="connsiteX11-5065" fmla="*/ 2598109 w 3693484"/>
                <a:gd name="connsiteY11-5066" fmla="*/ 397084 h 6845510"/>
                <a:gd name="connsiteX12-5067" fmla="*/ 2207584 w 3693484"/>
                <a:gd name="connsiteY12-5068" fmla="*/ 1659147 h 6845510"/>
                <a:gd name="connsiteX13-5069" fmla="*/ 2131384 w 3693484"/>
                <a:gd name="connsiteY13-5070" fmla="*/ 1597235 h 6845510"/>
                <a:gd name="connsiteX14-5071" fmla="*/ 2193297 w 3693484"/>
                <a:gd name="connsiteY14-5072" fmla="*/ 154197 h 6845510"/>
                <a:gd name="connsiteX15-5073" fmla="*/ 1878971 w 3693484"/>
                <a:gd name="connsiteY15-5074" fmla="*/ 163723 h 6845510"/>
                <a:gd name="connsiteX16-5075" fmla="*/ 1798009 w 3693484"/>
                <a:gd name="connsiteY16-5076" fmla="*/ 1554373 h 6845510"/>
                <a:gd name="connsiteX17-5077" fmla="*/ 1674184 w 3693484"/>
                <a:gd name="connsiteY17-5078" fmla="*/ 1559134 h 6845510"/>
                <a:gd name="connsiteX18-5079" fmla="*/ 1593221 w 3693484"/>
                <a:gd name="connsiteY18-5080" fmla="*/ 378035 h 6845510"/>
                <a:gd name="connsiteX19-5081" fmla="*/ 1307472 w 3693484"/>
                <a:gd name="connsiteY19-5082" fmla="*/ 368510 h 6845510"/>
                <a:gd name="connsiteX20-5083" fmla="*/ 1312234 w 3693484"/>
                <a:gd name="connsiteY20-5084" fmla="*/ 1635335 h 6845510"/>
                <a:gd name="connsiteX21-5085" fmla="*/ 1259846 w 3693484"/>
                <a:gd name="connsiteY21-5086" fmla="*/ 2025860 h 6845510"/>
                <a:gd name="connsiteX22-5087" fmla="*/ 902659 w 3693484"/>
                <a:gd name="connsiteY22-5088" fmla="*/ 2302085 h 6845510"/>
                <a:gd name="connsiteX23-5089" fmla="*/ 207334 w 3693484"/>
                <a:gd name="connsiteY23-5090" fmla="*/ 1787735 h 6845510"/>
                <a:gd name="connsiteX24-5091" fmla="*/ 173996 w 3693484"/>
                <a:gd name="connsiteY24-5092" fmla="*/ 2092535 h 6845510"/>
                <a:gd name="connsiteX25-5093" fmla="*/ 731209 w 3693484"/>
                <a:gd name="connsiteY25-5094" fmla="*/ 2797385 h 6845510"/>
                <a:gd name="connsiteX26-5095" fmla="*/ 1359859 w 3693484"/>
                <a:gd name="connsiteY26-5096" fmla="*/ 3530810 h 6845510"/>
                <a:gd name="connsiteX27-5097" fmla="*/ 1578934 w 3693484"/>
                <a:gd name="connsiteY27-5098" fmla="*/ 4064210 h 6845510"/>
                <a:gd name="connsiteX28-5099" fmla="*/ 1969459 w 3693484"/>
                <a:gd name="connsiteY28-5100" fmla="*/ 6845510 h 6845510"/>
                <a:gd name="connsiteX0-5101" fmla="*/ 1969459 w 3693484"/>
                <a:gd name="connsiteY0-5102" fmla="*/ 6845510 h 6845510"/>
                <a:gd name="connsiteX1-5103" fmla="*/ 3693484 w 3693484"/>
                <a:gd name="connsiteY1-5104" fmla="*/ 6835985 h 6845510"/>
                <a:gd name="connsiteX2-5105" fmla="*/ 2636209 w 3693484"/>
                <a:gd name="connsiteY2-5106" fmla="*/ 3873710 h 6845510"/>
                <a:gd name="connsiteX3-5107" fmla="*/ 2555247 w 3693484"/>
                <a:gd name="connsiteY3-5108" fmla="*/ 3373648 h 6845510"/>
                <a:gd name="connsiteX4-5109" fmla="*/ 2750508 w 3693484"/>
                <a:gd name="connsiteY4-5110" fmla="*/ 2764048 h 6845510"/>
                <a:gd name="connsiteX5-5111" fmla="*/ 2864809 w 3693484"/>
                <a:gd name="connsiteY5-5112" fmla="*/ 2192548 h 6845510"/>
                <a:gd name="connsiteX6-5113" fmla="*/ 3512509 w 3693484"/>
                <a:gd name="connsiteY6-5114" fmla="*/ 1301960 h 6845510"/>
                <a:gd name="connsiteX7-5115" fmla="*/ 3298197 w 3693484"/>
                <a:gd name="connsiteY7-5116" fmla="*/ 1178135 h 6845510"/>
                <a:gd name="connsiteX8-5117" fmla="*/ 2607634 w 3693484"/>
                <a:gd name="connsiteY8-5118" fmla="*/ 1878222 h 6845510"/>
                <a:gd name="connsiteX9-5119" fmla="*/ 2531434 w 3693484"/>
                <a:gd name="connsiteY9-5120" fmla="*/ 1821072 h 6845510"/>
                <a:gd name="connsiteX10-5121" fmla="*/ 2874334 w 3693484"/>
                <a:gd name="connsiteY10-5122" fmla="*/ 563772 h 6845510"/>
                <a:gd name="connsiteX11-5123" fmla="*/ 2598109 w 3693484"/>
                <a:gd name="connsiteY11-5124" fmla="*/ 397084 h 6845510"/>
                <a:gd name="connsiteX12-5125" fmla="*/ 2207584 w 3693484"/>
                <a:gd name="connsiteY12-5126" fmla="*/ 1659147 h 6845510"/>
                <a:gd name="connsiteX13-5127" fmla="*/ 2131384 w 3693484"/>
                <a:gd name="connsiteY13-5128" fmla="*/ 1597235 h 6845510"/>
                <a:gd name="connsiteX14-5129" fmla="*/ 2193297 w 3693484"/>
                <a:gd name="connsiteY14-5130" fmla="*/ 154197 h 6845510"/>
                <a:gd name="connsiteX15-5131" fmla="*/ 1878971 w 3693484"/>
                <a:gd name="connsiteY15-5132" fmla="*/ 163723 h 6845510"/>
                <a:gd name="connsiteX16-5133" fmla="*/ 1798009 w 3693484"/>
                <a:gd name="connsiteY16-5134" fmla="*/ 1554373 h 6845510"/>
                <a:gd name="connsiteX17-5135" fmla="*/ 1674184 w 3693484"/>
                <a:gd name="connsiteY17-5136" fmla="*/ 1559134 h 6845510"/>
                <a:gd name="connsiteX18-5137" fmla="*/ 1593221 w 3693484"/>
                <a:gd name="connsiteY18-5138" fmla="*/ 378035 h 6845510"/>
                <a:gd name="connsiteX19-5139" fmla="*/ 1307472 w 3693484"/>
                <a:gd name="connsiteY19-5140" fmla="*/ 368510 h 6845510"/>
                <a:gd name="connsiteX20-5141" fmla="*/ 1312234 w 3693484"/>
                <a:gd name="connsiteY20-5142" fmla="*/ 1635335 h 6845510"/>
                <a:gd name="connsiteX21-5143" fmla="*/ 1259846 w 3693484"/>
                <a:gd name="connsiteY21-5144" fmla="*/ 2025860 h 6845510"/>
                <a:gd name="connsiteX22-5145" fmla="*/ 902659 w 3693484"/>
                <a:gd name="connsiteY22-5146" fmla="*/ 2302085 h 6845510"/>
                <a:gd name="connsiteX23-5147" fmla="*/ 207334 w 3693484"/>
                <a:gd name="connsiteY23-5148" fmla="*/ 1787735 h 6845510"/>
                <a:gd name="connsiteX24-5149" fmla="*/ 173996 w 3693484"/>
                <a:gd name="connsiteY24-5150" fmla="*/ 2092535 h 6845510"/>
                <a:gd name="connsiteX25-5151" fmla="*/ 731209 w 3693484"/>
                <a:gd name="connsiteY25-5152" fmla="*/ 2797385 h 6845510"/>
                <a:gd name="connsiteX26-5153" fmla="*/ 1359859 w 3693484"/>
                <a:gd name="connsiteY26-5154" fmla="*/ 3530810 h 6845510"/>
                <a:gd name="connsiteX27-5155" fmla="*/ 1578934 w 3693484"/>
                <a:gd name="connsiteY27-5156" fmla="*/ 4064210 h 6845510"/>
                <a:gd name="connsiteX28-5157" fmla="*/ 1969459 w 3693484"/>
                <a:gd name="connsiteY28-5158" fmla="*/ 6845510 h 6845510"/>
                <a:gd name="connsiteX0-5159" fmla="*/ 1969459 w 3693484"/>
                <a:gd name="connsiteY0-5160" fmla="*/ 6845510 h 6845510"/>
                <a:gd name="connsiteX1-5161" fmla="*/ 3693484 w 3693484"/>
                <a:gd name="connsiteY1-5162" fmla="*/ 6835985 h 6845510"/>
                <a:gd name="connsiteX2-5163" fmla="*/ 2636209 w 3693484"/>
                <a:gd name="connsiteY2-5164" fmla="*/ 3873710 h 6845510"/>
                <a:gd name="connsiteX3-5165" fmla="*/ 2555247 w 3693484"/>
                <a:gd name="connsiteY3-5166" fmla="*/ 3373648 h 6845510"/>
                <a:gd name="connsiteX4-5167" fmla="*/ 2750508 w 3693484"/>
                <a:gd name="connsiteY4-5168" fmla="*/ 2764048 h 6845510"/>
                <a:gd name="connsiteX5-5169" fmla="*/ 2864809 w 3693484"/>
                <a:gd name="connsiteY5-5170" fmla="*/ 2192548 h 6845510"/>
                <a:gd name="connsiteX6-5171" fmla="*/ 3512509 w 3693484"/>
                <a:gd name="connsiteY6-5172" fmla="*/ 1301960 h 6845510"/>
                <a:gd name="connsiteX7-5173" fmla="*/ 3298197 w 3693484"/>
                <a:gd name="connsiteY7-5174" fmla="*/ 1178135 h 6845510"/>
                <a:gd name="connsiteX8-5175" fmla="*/ 2607634 w 3693484"/>
                <a:gd name="connsiteY8-5176" fmla="*/ 1878222 h 6845510"/>
                <a:gd name="connsiteX9-5177" fmla="*/ 2531434 w 3693484"/>
                <a:gd name="connsiteY9-5178" fmla="*/ 1821072 h 6845510"/>
                <a:gd name="connsiteX10-5179" fmla="*/ 2874334 w 3693484"/>
                <a:gd name="connsiteY10-5180" fmla="*/ 563772 h 6845510"/>
                <a:gd name="connsiteX11-5181" fmla="*/ 2598109 w 3693484"/>
                <a:gd name="connsiteY11-5182" fmla="*/ 397084 h 6845510"/>
                <a:gd name="connsiteX12-5183" fmla="*/ 2207584 w 3693484"/>
                <a:gd name="connsiteY12-5184" fmla="*/ 1659147 h 6845510"/>
                <a:gd name="connsiteX13-5185" fmla="*/ 2131384 w 3693484"/>
                <a:gd name="connsiteY13-5186" fmla="*/ 1597235 h 6845510"/>
                <a:gd name="connsiteX14-5187" fmla="*/ 2193297 w 3693484"/>
                <a:gd name="connsiteY14-5188" fmla="*/ 154197 h 6845510"/>
                <a:gd name="connsiteX15-5189" fmla="*/ 1878971 w 3693484"/>
                <a:gd name="connsiteY15-5190" fmla="*/ 163723 h 6845510"/>
                <a:gd name="connsiteX16-5191" fmla="*/ 1798009 w 3693484"/>
                <a:gd name="connsiteY16-5192" fmla="*/ 1554373 h 6845510"/>
                <a:gd name="connsiteX17-5193" fmla="*/ 1674184 w 3693484"/>
                <a:gd name="connsiteY17-5194" fmla="*/ 1559134 h 6845510"/>
                <a:gd name="connsiteX18-5195" fmla="*/ 1593221 w 3693484"/>
                <a:gd name="connsiteY18-5196" fmla="*/ 378035 h 6845510"/>
                <a:gd name="connsiteX19-5197" fmla="*/ 1307472 w 3693484"/>
                <a:gd name="connsiteY19-5198" fmla="*/ 368510 h 6845510"/>
                <a:gd name="connsiteX20-5199" fmla="*/ 1312234 w 3693484"/>
                <a:gd name="connsiteY20-5200" fmla="*/ 1635335 h 6845510"/>
                <a:gd name="connsiteX21-5201" fmla="*/ 1259846 w 3693484"/>
                <a:gd name="connsiteY21-5202" fmla="*/ 2025860 h 6845510"/>
                <a:gd name="connsiteX22-5203" fmla="*/ 902659 w 3693484"/>
                <a:gd name="connsiteY22-5204" fmla="*/ 2302085 h 6845510"/>
                <a:gd name="connsiteX23-5205" fmla="*/ 207334 w 3693484"/>
                <a:gd name="connsiteY23-5206" fmla="*/ 1787735 h 6845510"/>
                <a:gd name="connsiteX24-5207" fmla="*/ 173996 w 3693484"/>
                <a:gd name="connsiteY24-5208" fmla="*/ 2092535 h 6845510"/>
                <a:gd name="connsiteX25-5209" fmla="*/ 731209 w 3693484"/>
                <a:gd name="connsiteY25-5210" fmla="*/ 2797385 h 6845510"/>
                <a:gd name="connsiteX26-5211" fmla="*/ 1359859 w 3693484"/>
                <a:gd name="connsiteY26-5212" fmla="*/ 3530810 h 6845510"/>
                <a:gd name="connsiteX27-5213" fmla="*/ 1578934 w 3693484"/>
                <a:gd name="connsiteY27-5214" fmla="*/ 4064210 h 6845510"/>
                <a:gd name="connsiteX28-5215" fmla="*/ 1969459 w 3693484"/>
                <a:gd name="connsiteY28-5216" fmla="*/ 6845510 h 6845510"/>
                <a:gd name="connsiteX0-5217" fmla="*/ 1969459 w 3693484"/>
                <a:gd name="connsiteY0-5218" fmla="*/ 6845510 h 6845510"/>
                <a:gd name="connsiteX1-5219" fmla="*/ 3693484 w 3693484"/>
                <a:gd name="connsiteY1-5220" fmla="*/ 6835985 h 6845510"/>
                <a:gd name="connsiteX2-5221" fmla="*/ 2636209 w 3693484"/>
                <a:gd name="connsiteY2-5222" fmla="*/ 3873710 h 6845510"/>
                <a:gd name="connsiteX3-5223" fmla="*/ 2517147 w 3693484"/>
                <a:gd name="connsiteY3-5224" fmla="*/ 3354598 h 6845510"/>
                <a:gd name="connsiteX4-5225" fmla="*/ 2750508 w 3693484"/>
                <a:gd name="connsiteY4-5226" fmla="*/ 2764048 h 6845510"/>
                <a:gd name="connsiteX5-5227" fmla="*/ 2864809 w 3693484"/>
                <a:gd name="connsiteY5-5228" fmla="*/ 2192548 h 6845510"/>
                <a:gd name="connsiteX6-5229" fmla="*/ 3512509 w 3693484"/>
                <a:gd name="connsiteY6-5230" fmla="*/ 1301960 h 6845510"/>
                <a:gd name="connsiteX7-5231" fmla="*/ 3298197 w 3693484"/>
                <a:gd name="connsiteY7-5232" fmla="*/ 1178135 h 6845510"/>
                <a:gd name="connsiteX8-5233" fmla="*/ 2607634 w 3693484"/>
                <a:gd name="connsiteY8-5234" fmla="*/ 1878222 h 6845510"/>
                <a:gd name="connsiteX9-5235" fmla="*/ 2531434 w 3693484"/>
                <a:gd name="connsiteY9-5236" fmla="*/ 1821072 h 6845510"/>
                <a:gd name="connsiteX10-5237" fmla="*/ 2874334 w 3693484"/>
                <a:gd name="connsiteY10-5238" fmla="*/ 563772 h 6845510"/>
                <a:gd name="connsiteX11-5239" fmla="*/ 2598109 w 3693484"/>
                <a:gd name="connsiteY11-5240" fmla="*/ 397084 h 6845510"/>
                <a:gd name="connsiteX12-5241" fmla="*/ 2207584 w 3693484"/>
                <a:gd name="connsiteY12-5242" fmla="*/ 1659147 h 6845510"/>
                <a:gd name="connsiteX13-5243" fmla="*/ 2131384 w 3693484"/>
                <a:gd name="connsiteY13-5244" fmla="*/ 1597235 h 6845510"/>
                <a:gd name="connsiteX14-5245" fmla="*/ 2193297 w 3693484"/>
                <a:gd name="connsiteY14-5246" fmla="*/ 154197 h 6845510"/>
                <a:gd name="connsiteX15-5247" fmla="*/ 1878971 w 3693484"/>
                <a:gd name="connsiteY15-5248" fmla="*/ 163723 h 6845510"/>
                <a:gd name="connsiteX16-5249" fmla="*/ 1798009 w 3693484"/>
                <a:gd name="connsiteY16-5250" fmla="*/ 1554373 h 6845510"/>
                <a:gd name="connsiteX17-5251" fmla="*/ 1674184 w 3693484"/>
                <a:gd name="connsiteY17-5252" fmla="*/ 1559134 h 6845510"/>
                <a:gd name="connsiteX18-5253" fmla="*/ 1593221 w 3693484"/>
                <a:gd name="connsiteY18-5254" fmla="*/ 378035 h 6845510"/>
                <a:gd name="connsiteX19-5255" fmla="*/ 1307472 w 3693484"/>
                <a:gd name="connsiteY19-5256" fmla="*/ 368510 h 6845510"/>
                <a:gd name="connsiteX20-5257" fmla="*/ 1312234 w 3693484"/>
                <a:gd name="connsiteY20-5258" fmla="*/ 1635335 h 6845510"/>
                <a:gd name="connsiteX21-5259" fmla="*/ 1259846 w 3693484"/>
                <a:gd name="connsiteY21-5260" fmla="*/ 2025860 h 6845510"/>
                <a:gd name="connsiteX22-5261" fmla="*/ 902659 w 3693484"/>
                <a:gd name="connsiteY22-5262" fmla="*/ 2302085 h 6845510"/>
                <a:gd name="connsiteX23-5263" fmla="*/ 207334 w 3693484"/>
                <a:gd name="connsiteY23-5264" fmla="*/ 1787735 h 6845510"/>
                <a:gd name="connsiteX24-5265" fmla="*/ 173996 w 3693484"/>
                <a:gd name="connsiteY24-5266" fmla="*/ 2092535 h 6845510"/>
                <a:gd name="connsiteX25-5267" fmla="*/ 731209 w 3693484"/>
                <a:gd name="connsiteY25-5268" fmla="*/ 2797385 h 6845510"/>
                <a:gd name="connsiteX26-5269" fmla="*/ 1359859 w 3693484"/>
                <a:gd name="connsiteY26-5270" fmla="*/ 3530810 h 6845510"/>
                <a:gd name="connsiteX27-5271" fmla="*/ 1578934 w 3693484"/>
                <a:gd name="connsiteY27-5272" fmla="*/ 4064210 h 6845510"/>
                <a:gd name="connsiteX28-5273" fmla="*/ 1969459 w 3693484"/>
                <a:gd name="connsiteY28-5274" fmla="*/ 6845510 h 6845510"/>
                <a:gd name="connsiteX0-5275" fmla="*/ 1969459 w 3693484"/>
                <a:gd name="connsiteY0-5276" fmla="*/ 6845510 h 6845510"/>
                <a:gd name="connsiteX1-5277" fmla="*/ 3693484 w 3693484"/>
                <a:gd name="connsiteY1-5278" fmla="*/ 6835985 h 6845510"/>
                <a:gd name="connsiteX2-5279" fmla="*/ 2636209 w 3693484"/>
                <a:gd name="connsiteY2-5280" fmla="*/ 3873710 h 6845510"/>
                <a:gd name="connsiteX3-5281" fmla="*/ 2517147 w 3693484"/>
                <a:gd name="connsiteY3-5282" fmla="*/ 3354598 h 6845510"/>
                <a:gd name="connsiteX4-5283" fmla="*/ 2731458 w 3693484"/>
                <a:gd name="connsiteY4-5284" fmla="*/ 2735473 h 6845510"/>
                <a:gd name="connsiteX5-5285" fmla="*/ 2864809 w 3693484"/>
                <a:gd name="connsiteY5-5286" fmla="*/ 2192548 h 6845510"/>
                <a:gd name="connsiteX6-5287" fmla="*/ 3512509 w 3693484"/>
                <a:gd name="connsiteY6-5288" fmla="*/ 1301960 h 6845510"/>
                <a:gd name="connsiteX7-5289" fmla="*/ 3298197 w 3693484"/>
                <a:gd name="connsiteY7-5290" fmla="*/ 1178135 h 6845510"/>
                <a:gd name="connsiteX8-5291" fmla="*/ 2607634 w 3693484"/>
                <a:gd name="connsiteY8-5292" fmla="*/ 1878222 h 6845510"/>
                <a:gd name="connsiteX9-5293" fmla="*/ 2531434 w 3693484"/>
                <a:gd name="connsiteY9-5294" fmla="*/ 1821072 h 6845510"/>
                <a:gd name="connsiteX10-5295" fmla="*/ 2874334 w 3693484"/>
                <a:gd name="connsiteY10-5296" fmla="*/ 563772 h 6845510"/>
                <a:gd name="connsiteX11-5297" fmla="*/ 2598109 w 3693484"/>
                <a:gd name="connsiteY11-5298" fmla="*/ 397084 h 6845510"/>
                <a:gd name="connsiteX12-5299" fmla="*/ 2207584 w 3693484"/>
                <a:gd name="connsiteY12-5300" fmla="*/ 1659147 h 6845510"/>
                <a:gd name="connsiteX13-5301" fmla="*/ 2131384 w 3693484"/>
                <a:gd name="connsiteY13-5302" fmla="*/ 1597235 h 6845510"/>
                <a:gd name="connsiteX14-5303" fmla="*/ 2193297 w 3693484"/>
                <a:gd name="connsiteY14-5304" fmla="*/ 154197 h 6845510"/>
                <a:gd name="connsiteX15-5305" fmla="*/ 1878971 w 3693484"/>
                <a:gd name="connsiteY15-5306" fmla="*/ 163723 h 6845510"/>
                <a:gd name="connsiteX16-5307" fmla="*/ 1798009 w 3693484"/>
                <a:gd name="connsiteY16-5308" fmla="*/ 1554373 h 6845510"/>
                <a:gd name="connsiteX17-5309" fmla="*/ 1674184 w 3693484"/>
                <a:gd name="connsiteY17-5310" fmla="*/ 1559134 h 6845510"/>
                <a:gd name="connsiteX18-5311" fmla="*/ 1593221 w 3693484"/>
                <a:gd name="connsiteY18-5312" fmla="*/ 378035 h 6845510"/>
                <a:gd name="connsiteX19-5313" fmla="*/ 1307472 w 3693484"/>
                <a:gd name="connsiteY19-5314" fmla="*/ 368510 h 6845510"/>
                <a:gd name="connsiteX20-5315" fmla="*/ 1312234 w 3693484"/>
                <a:gd name="connsiteY20-5316" fmla="*/ 1635335 h 6845510"/>
                <a:gd name="connsiteX21-5317" fmla="*/ 1259846 w 3693484"/>
                <a:gd name="connsiteY21-5318" fmla="*/ 2025860 h 6845510"/>
                <a:gd name="connsiteX22-5319" fmla="*/ 902659 w 3693484"/>
                <a:gd name="connsiteY22-5320" fmla="*/ 2302085 h 6845510"/>
                <a:gd name="connsiteX23-5321" fmla="*/ 207334 w 3693484"/>
                <a:gd name="connsiteY23-5322" fmla="*/ 1787735 h 6845510"/>
                <a:gd name="connsiteX24-5323" fmla="*/ 173996 w 3693484"/>
                <a:gd name="connsiteY24-5324" fmla="*/ 2092535 h 6845510"/>
                <a:gd name="connsiteX25-5325" fmla="*/ 731209 w 3693484"/>
                <a:gd name="connsiteY25-5326" fmla="*/ 2797385 h 6845510"/>
                <a:gd name="connsiteX26-5327" fmla="*/ 1359859 w 3693484"/>
                <a:gd name="connsiteY26-5328" fmla="*/ 3530810 h 6845510"/>
                <a:gd name="connsiteX27-5329" fmla="*/ 1578934 w 3693484"/>
                <a:gd name="connsiteY27-5330" fmla="*/ 4064210 h 6845510"/>
                <a:gd name="connsiteX28-5331" fmla="*/ 1969459 w 3693484"/>
                <a:gd name="connsiteY28-5332" fmla="*/ 6845510 h 6845510"/>
                <a:gd name="connsiteX0-5333" fmla="*/ 1969459 w 3693484"/>
                <a:gd name="connsiteY0-5334" fmla="*/ 6845510 h 6845510"/>
                <a:gd name="connsiteX1-5335" fmla="*/ 3693484 w 3693484"/>
                <a:gd name="connsiteY1-5336" fmla="*/ 6835985 h 6845510"/>
                <a:gd name="connsiteX2-5337" fmla="*/ 2636209 w 3693484"/>
                <a:gd name="connsiteY2-5338" fmla="*/ 3873710 h 6845510"/>
                <a:gd name="connsiteX3-5339" fmla="*/ 2517147 w 3693484"/>
                <a:gd name="connsiteY3-5340" fmla="*/ 3354598 h 6845510"/>
                <a:gd name="connsiteX4-5341" fmla="*/ 2731458 w 3693484"/>
                <a:gd name="connsiteY4-5342" fmla="*/ 2735473 h 6845510"/>
                <a:gd name="connsiteX5-5343" fmla="*/ 2864809 w 3693484"/>
                <a:gd name="connsiteY5-5344" fmla="*/ 2192548 h 6845510"/>
                <a:gd name="connsiteX6-5345" fmla="*/ 3512509 w 3693484"/>
                <a:gd name="connsiteY6-5346" fmla="*/ 1301960 h 6845510"/>
                <a:gd name="connsiteX7-5347" fmla="*/ 3298197 w 3693484"/>
                <a:gd name="connsiteY7-5348" fmla="*/ 1178135 h 6845510"/>
                <a:gd name="connsiteX8-5349" fmla="*/ 2607634 w 3693484"/>
                <a:gd name="connsiteY8-5350" fmla="*/ 1878222 h 6845510"/>
                <a:gd name="connsiteX9-5351" fmla="*/ 2531434 w 3693484"/>
                <a:gd name="connsiteY9-5352" fmla="*/ 1821072 h 6845510"/>
                <a:gd name="connsiteX10-5353" fmla="*/ 2874334 w 3693484"/>
                <a:gd name="connsiteY10-5354" fmla="*/ 563772 h 6845510"/>
                <a:gd name="connsiteX11-5355" fmla="*/ 2598109 w 3693484"/>
                <a:gd name="connsiteY11-5356" fmla="*/ 397084 h 6845510"/>
                <a:gd name="connsiteX12-5357" fmla="*/ 2207584 w 3693484"/>
                <a:gd name="connsiteY12-5358" fmla="*/ 1659147 h 6845510"/>
                <a:gd name="connsiteX13-5359" fmla="*/ 2131384 w 3693484"/>
                <a:gd name="connsiteY13-5360" fmla="*/ 1597235 h 6845510"/>
                <a:gd name="connsiteX14-5361" fmla="*/ 2193297 w 3693484"/>
                <a:gd name="connsiteY14-5362" fmla="*/ 154197 h 6845510"/>
                <a:gd name="connsiteX15-5363" fmla="*/ 1878971 w 3693484"/>
                <a:gd name="connsiteY15-5364" fmla="*/ 163723 h 6845510"/>
                <a:gd name="connsiteX16-5365" fmla="*/ 1798009 w 3693484"/>
                <a:gd name="connsiteY16-5366" fmla="*/ 1554373 h 6845510"/>
                <a:gd name="connsiteX17-5367" fmla="*/ 1674184 w 3693484"/>
                <a:gd name="connsiteY17-5368" fmla="*/ 1559134 h 6845510"/>
                <a:gd name="connsiteX18-5369" fmla="*/ 1593221 w 3693484"/>
                <a:gd name="connsiteY18-5370" fmla="*/ 378035 h 6845510"/>
                <a:gd name="connsiteX19-5371" fmla="*/ 1307472 w 3693484"/>
                <a:gd name="connsiteY19-5372" fmla="*/ 368510 h 6845510"/>
                <a:gd name="connsiteX20-5373" fmla="*/ 1312234 w 3693484"/>
                <a:gd name="connsiteY20-5374" fmla="*/ 1635335 h 6845510"/>
                <a:gd name="connsiteX21-5375" fmla="*/ 1259846 w 3693484"/>
                <a:gd name="connsiteY21-5376" fmla="*/ 2025860 h 6845510"/>
                <a:gd name="connsiteX22-5377" fmla="*/ 902659 w 3693484"/>
                <a:gd name="connsiteY22-5378" fmla="*/ 2302085 h 6845510"/>
                <a:gd name="connsiteX23-5379" fmla="*/ 207334 w 3693484"/>
                <a:gd name="connsiteY23-5380" fmla="*/ 1787735 h 6845510"/>
                <a:gd name="connsiteX24-5381" fmla="*/ 173996 w 3693484"/>
                <a:gd name="connsiteY24-5382" fmla="*/ 2092535 h 6845510"/>
                <a:gd name="connsiteX25-5383" fmla="*/ 731209 w 3693484"/>
                <a:gd name="connsiteY25-5384" fmla="*/ 2797385 h 6845510"/>
                <a:gd name="connsiteX26-5385" fmla="*/ 1359859 w 3693484"/>
                <a:gd name="connsiteY26-5386" fmla="*/ 3530810 h 6845510"/>
                <a:gd name="connsiteX27-5387" fmla="*/ 1578934 w 3693484"/>
                <a:gd name="connsiteY27-5388" fmla="*/ 4064210 h 6845510"/>
                <a:gd name="connsiteX28-5389" fmla="*/ 1969459 w 3693484"/>
                <a:gd name="connsiteY28-5390" fmla="*/ 6845510 h 6845510"/>
                <a:gd name="connsiteX0-5391" fmla="*/ 1969459 w 3693484"/>
                <a:gd name="connsiteY0-5392" fmla="*/ 6845510 h 6845510"/>
                <a:gd name="connsiteX1-5393" fmla="*/ 3693484 w 3693484"/>
                <a:gd name="connsiteY1-5394" fmla="*/ 6835985 h 6845510"/>
                <a:gd name="connsiteX2-5395" fmla="*/ 2636209 w 3693484"/>
                <a:gd name="connsiteY2-5396" fmla="*/ 3873710 h 6845510"/>
                <a:gd name="connsiteX3-5397" fmla="*/ 2517147 w 3693484"/>
                <a:gd name="connsiteY3-5398" fmla="*/ 3354598 h 6845510"/>
                <a:gd name="connsiteX4-5399" fmla="*/ 2731458 w 3693484"/>
                <a:gd name="connsiteY4-5400" fmla="*/ 2735473 h 6845510"/>
                <a:gd name="connsiteX5-5401" fmla="*/ 2864809 w 3693484"/>
                <a:gd name="connsiteY5-5402" fmla="*/ 2192548 h 6845510"/>
                <a:gd name="connsiteX6-5403" fmla="*/ 3512509 w 3693484"/>
                <a:gd name="connsiteY6-5404" fmla="*/ 1301960 h 6845510"/>
                <a:gd name="connsiteX7-5405" fmla="*/ 3298197 w 3693484"/>
                <a:gd name="connsiteY7-5406" fmla="*/ 1178135 h 6845510"/>
                <a:gd name="connsiteX8-5407" fmla="*/ 2607634 w 3693484"/>
                <a:gd name="connsiteY8-5408" fmla="*/ 1878222 h 6845510"/>
                <a:gd name="connsiteX9-5409" fmla="*/ 2531434 w 3693484"/>
                <a:gd name="connsiteY9-5410" fmla="*/ 1821072 h 6845510"/>
                <a:gd name="connsiteX10-5411" fmla="*/ 2874334 w 3693484"/>
                <a:gd name="connsiteY10-5412" fmla="*/ 563772 h 6845510"/>
                <a:gd name="connsiteX11-5413" fmla="*/ 2598109 w 3693484"/>
                <a:gd name="connsiteY11-5414" fmla="*/ 397084 h 6845510"/>
                <a:gd name="connsiteX12-5415" fmla="*/ 2207584 w 3693484"/>
                <a:gd name="connsiteY12-5416" fmla="*/ 1659147 h 6845510"/>
                <a:gd name="connsiteX13-5417" fmla="*/ 2131384 w 3693484"/>
                <a:gd name="connsiteY13-5418" fmla="*/ 1597235 h 6845510"/>
                <a:gd name="connsiteX14-5419" fmla="*/ 2193297 w 3693484"/>
                <a:gd name="connsiteY14-5420" fmla="*/ 154197 h 6845510"/>
                <a:gd name="connsiteX15-5421" fmla="*/ 1878971 w 3693484"/>
                <a:gd name="connsiteY15-5422" fmla="*/ 163723 h 6845510"/>
                <a:gd name="connsiteX16-5423" fmla="*/ 1798009 w 3693484"/>
                <a:gd name="connsiteY16-5424" fmla="*/ 1554373 h 6845510"/>
                <a:gd name="connsiteX17-5425" fmla="*/ 1674184 w 3693484"/>
                <a:gd name="connsiteY17-5426" fmla="*/ 1559134 h 6845510"/>
                <a:gd name="connsiteX18-5427" fmla="*/ 1593221 w 3693484"/>
                <a:gd name="connsiteY18-5428" fmla="*/ 378035 h 6845510"/>
                <a:gd name="connsiteX19-5429" fmla="*/ 1307472 w 3693484"/>
                <a:gd name="connsiteY19-5430" fmla="*/ 368510 h 6845510"/>
                <a:gd name="connsiteX20-5431" fmla="*/ 1312234 w 3693484"/>
                <a:gd name="connsiteY20-5432" fmla="*/ 1635335 h 6845510"/>
                <a:gd name="connsiteX21-5433" fmla="*/ 1259846 w 3693484"/>
                <a:gd name="connsiteY21-5434" fmla="*/ 2025860 h 6845510"/>
                <a:gd name="connsiteX22-5435" fmla="*/ 902659 w 3693484"/>
                <a:gd name="connsiteY22-5436" fmla="*/ 2302085 h 6845510"/>
                <a:gd name="connsiteX23-5437" fmla="*/ 207334 w 3693484"/>
                <a:gd name="connsiteY23-5438" fmla="*/ 1787735 h 6845510"/>
                <a:gd name="connsiteX24-5439" fmla="*/ 173996 w 3693484"/>
                <a:gd name="connsiteY24-5440" fmla="*/ 2092535 h 6845510"/>
                <a:gd name="connsiteX25-5441" fmla="*/ 731209 w 3693484"/>
                <a:gd name="connsiteY25-5442" fmla="*/ 2797385 h 6845510"/>
                <a:gd name="connsiteX26-5443" fmla="*/ 1359859 w 3693484"/>
                <a:gd name="connsiteY26-5444" fmla="*/ 3530810 h 6845510"/>
                <a:gd name="connsiteX27-5445" fmla="*/ 1578934 w 3693484"/>
                <a:gd name="connsiteY27-5446" fmla="*/ 4064210 h 6845510"/>
                <a:gd name="connsiteX28-5447" fmla="*/ 1969459 w 3693484"/>
                <a:gd name="connsiteY28-5448" fmla="*/ 6845510 h 6845510"/>
                <a:gd name="connsiteX0-5449" fmla="*/ 1969459 w 3693484"/>
                <a:gd name="connsiteY0-5450" fmla="*/ 6845510 h 6845510"/>
                <a:gd name="connsiteX1-5451" fmla="*/ 3693484 w 3693484"/>
                <a:gd name="connsiteY1-5452" fmla="*/ 6835985 h 6845510"/>
                <a:gd name="connsiteX2-5453" fmla="*/ 2636209 w 3693484"/>
                <a:gd name="connsiteY2-5454" fmla="*/ 3873710 h 6845510"/>
                <a:gd name="connsiteX3-5455" fmla="*/ 2550484 w 3693484"/>
                <a:gd name="connsiteY3-5456" fmla="*/ 3354598 h 6845510"/>
                <a:gd name="connsiteX4-5457" fmla="*/ 2731458 w 3693484"/>
                <a:gd name="connsiteY4-5458" fmla="*/ 2735473 h 6845510"/>
                <a:gd name="connsiteX5-5459" fmla="*/ 2864809 w 3693484"/>
                <a:gd name="connsiteY5-5460" fmla="*/ 2192548 h 6845510"/>
                <a:gd name="connsiteX6-5461" fmla="*/ 3512509 w 3693484"/>
                <a:gd name="connsiteY6-5462" fmla="*/ 1301960 h 6845510"/>
                <a:gd name="connsiteX7-5463" fmla="*/ 3298197 w 3693484"/>
                <a:gd name="connsiteY7-5464" fmla="*/ 1178135 h 6845510"/>
                <a:gd name="connsiteX8-5465" fmla="*/ 2607634 w 3693484"/>
                <a:gd name="connsiteY8-5466" fmla="*/ 1878222 h 6845510"/>
                <a:gd name="connsiteX9-5467" fmla="*/ 2531434 w 3693484"/>
                <a:gd name="connsiteY9-5468" fmla="*/ 1821072 h 6845510"/>
                <a:gd name="connsiteX10-5469" fmla="*/ 2874334 w 3693484"/>
                <a:gd name="connsiteY10-5470" fmla="*/ 563772 h 6845510"/>
                <a:gd name="connsiteX11-5471" fmla="*/ 2598109 w 3693484"/>
                <a:gd name="connsiteY11-5472" fmla="*/ 397084 h 6845510"/>
                <a:gd name="connsiteX12-5473" fmla="*/ 2207584 w 3693484"/>
                <a:gd name="connsiteY12-5474" fmla="*/ 1659147 h 6845510"/>
                <a:gd name="connsiteX13-5475" fmla="*/ 2131384 w 3693484"/>
                <a:gd name="connsiteY13-5476" fmla="*/ 1597235 h 6845510"/>
                <a:gd name="connsiteX14-5477" fmla="*/ 2193297 w 3693484"/>
                <a:gd name="connsiteY14-5478" fmla="*/ 154197 h 6845510"/>
                <a:gd name="connsiteX15-5479" fmla="*/ 1878971 w 3693484"/>
                <a:gd name="connsiteY15-5480" fmla="*/ 163723 h 6845510"/>
                <a:gd name="connsiteX16-5481" fmla="*/ 1798009 w 3693484"/>
                <a:gd name="connsiteY16-5482" fmla="*/ 1554373 h 6845510"/>
                <a:gd name="connsiteX17-5483" fmla="*/ 1674184 w 3693484"/>
                <a:gd name="connsiteY17-5484" fmla="*/ 1559134 h 6845510"/>
                <a:gd name="connsiteX18-5485" fmla="*/ 1593221 w 3693484"/>
                <a:gd name="connsiteY18-5486" fmla="*/ 378035 h 6845510"/>
                <a:gd name="connsiteX19-5487" fmla="*/ 1307472 w 3693484"/>
                <a:gd name="connsiteY19-5488" fmla="*/ 368510 h 6845510"/>
                <a:gd name="connsiteX20-5489" fmla="*/ 1312234 w 3693484"/>
                <a:gd name="connsiteY20-5490" fmla="*/ 1635335 h 6845510"/>
                <a:gd name="connsiteX21-5491" fmla="*/ 1259846 w 3693484"/>
                <a:gd name="connsiteY21-5492" fmla="*/ 2025860 h 6845510"/>
                <a:gd name="connsiteX22-5493" fmla="*/ 902659 w 3693484"/>
                <a:gd name="connsiteY22-5494" fmla="*/ 2302085 h 6845510"/>
                <a:gd name="connsiteX23-5495" fmla="*/ 207334 w 3693484"/>
                <a:gd name="connsiteY23-5496" fmla="*/ 1787735 h 6845510"/>
                <a:gd name="connsiteX24-5497" fmla="*/ 173996 w 3693484"/>
                <a:gd name="connsiteY24-5498" fmla="*/ 2092535 h 6845510"/>
                <a:gd name="connsiteX25-5499" fmla="*/ 731209 w 3693484"/>
                <a:gd name="connsiteY25-5500" fmla="*/ 2797385 h 6845510"/>
                <a:gd name="connsiteX26-5501" fmla="*/ 1359859 w 3693484"/>
                <a:gd name="connsiteY26-5502" fmla="*/ 3530810 h 6845510"/>
                <a:gd name="connsiteX27-5503" fmla="*/ 1578934 w 3693484"/>
                <a:gd name="connsiteY27-5504" fmla="*/ 4064210 h 6845510"/>
                <a:gd name="connsiteX28-5505" fmla="*/ 1969459 w 3693484"/>
                <a:gd name="connsiteY28-5506" fmla="*/ 6845510 h 6845510"/>
                <a:gd name="connsiteX0-5507" fmla="*/ 1969459 w 3693484"/>
                <a:gd name="connsiteY0-5508" fmla="*/ 6845510 h 6845510"/>
                <a:gd name="connsiteX1-5509" fmla="*/ 3693484 w 3693484"/>
                <a:gd name="connsiteY1-5510" fmla="*/ 6835985 h 6845510"/>
                <a:gd name="connsiteX2-5511" fmla="*/ 2636209 w 3693484"/>
                <a:gd name="connsiteY2-5512" fmla="*/ 3873710 h 6845510"/>
                <a:gd name="connsiteX3-5513" fmla="*/ 2550484 w 3693484"/>
                <a:gd name="connsiteY3-5514" fmla="*/ 3354598 h 6845510"/>
                <a:gd name="connsiteX4-5515" fmla="*/ 2755270 w 3693484"/>
                <a:gd name="connsiteY4-5516" fmla="*/ 2811673 h 6845510"/>
                <a:gd name="connsiteX5-5517" fmla="*/ 2864809 w 3693484"/>
                <a:gd name="connsiteY5-5518" fmla="*/ 2192548 h 6845510"/>
                <a:gd name="connsiteX6-5519" fmla="*/ 3512509 w 3693484"/>
                <a:gd name="connsiteY6-5520" fmla="*/ 1301960 h 6845510"/>
                <a:gd name="connsiteX7-5521" fmla="*/ 3298197 w 3693484"/>
                <a:gd name="connsiteY7-5522" fmla="*/ 1178135 h 6845510"/>
                <a:gd name="connsiteX8-5523" fmla="*/ 2607634 w 3693484"/>
                <a:gd name="connsiteY8-5524" fmla="*/ 1878222 h 6845510"/>
                <a:gd name="connsiteX9-5525" fmla="*/ 2531434 w 3693484"/>
                <a:gd name="connsiteY9-5526" fmla="*/ 1821072 h 6845510"/>
                <a:gd name="connsiteX10-5527" fmla="*/ 2874334 w 3693484"/>
                <a:gd name="connsiteY10-5528" fmla="*/ 563772 h 6845510"/>
                <a:gd name="connsiteX11-5529" fmla="*/ 2598109 w 3693484"/>
                <a:gd name="connsiteY11-5530" fmla="*/ 397084 h 6845510"/>
                <a:gd name="connsiteX12-5531" fmla="*/ 2207584 w 3693484"/>
                <a:gd name="connsiteY12-5532" fmla="*/ 1659147 h 6845510"/>
                <a:gd name="connsiteX13-5533" fmla="*/ 2131384 w 3693484"/>
                <a:gd name="connsiteY13-5534" fmla="*/ 1597235 h 6845510"/>
                <a:gd name="connsiteX14-5535" fmla="*/ 2193297 w 3693484"/>
                <a:gd name="connsiteY14-5536" fmla="*/ 154197 h 6845510"/>
                <a:gd name="connsiteX15-5537" fmla="*/ 1878971 w 3693484"/>
                <a:gd name="connsiteY15-5538" fmla="*/ 163723 h 6845510"/>
                <a:gd name="connsiteX16-5539" fmla="*/ 1798009 w 3693484"/>
                <a:gd name="connsiteY16-5540" fmla="*/ 1554373 h 6845510"/>
                <a:gd name="connsiteX17-5541" fmla="*/ 1674184 w 3693484"/>
                <a:gd name="connsiteY17-5542" fmla="*/ 1559134 h 6845510"/>
                <a:gd name="connsiteX18-5543" fmla="*/ 1593221 w 3693484"/>
                <a:gd name="connsiteY18-5544" fmla="*/ 378035 h 6845510"/>
                <a:gd name="connsiteX19-5545" fmla="*/ 1307472 w 3693484"/>
                <a:gd name="connsiteY19-5546" fmla="*/ 368510 h 6845510"/>
                <a:gd name="connsiteX20-5547" fmla="*/ 1312234 w 3693484"/>
                <a:gd name="connsiteY20-5548" fmla="*/ 1635335 h 6845510"/>
                <a:gd name="connsiteX21-5549" fmla="*/ 1259846 w 3693484"/>
                <a:gd name="connsiteY21-5550" fmla="*/ 2025860 h 6845510"/>
                <a:gd name="connsiteX22-5551" fmla="*/ 902659 w 3693484"/>
                <a:gd name="connsiteY22-5552" fmla="*/ 2302085 h 6845510"/>
                <a:gd name="connsiteX23-5553" fmla="*/ 207334 w 3693484"/>
                <a:gd name="connsiteY23-5554" fmla="*/ 1787735 h 6845510"/>
                <a:gd name="connsiteX24-5555" fmla="*/ 173996 w 3693484"/>
                <a:gd name="connsiteY24-5556" fmla="*/ 2092535 h 6845510"/>
                <a:gd name="connsiteX25-5557" fmla="*/ 731209 w 3693484"/>
                <a:gd name="connsiteY25-5558" fmla="*/ 2797385 h 6845510"/>
                <a:gd name="connsiteX26-5559" fmla="*/ 1359859 w 3693484"/>
                <a:gd name="connsiteY26-5560" fmla="*/ 3530810 h 6845510"/>
                <a:gd name="connsiteX27-5561" fmla="*/ 1578934 w 3693484"/>
                <a:gd name="connsiteY27-5562" fmla="*/ 4064210 h 6845510"/>
                <a:gd name="connsiteX28-5563" fmla="*/ 1969459 w 3693484"/>
                <a:gd name="connsiteY28-5564" fmla="*/ 6845510 h 6845510"/>
                <a:gd name="connsiteX0-5565" fmla="*/ 1969459 w 3693484"/>
                <a:gd name="connsiteY0-5566" fmla="*/ 6845510 h 6845510"/>
                <a:gd name="connsiteX1-5567" fmla="*/ 3693484 w 3693484"/>
                <a:gd name="connsiteY1-5568" fmla="*/ 6835985 h 6845510"/>
                <a:gd name="connsiteX2-5569" fmla="*/ 2636209 w 3693484"/>
                <a:gd name="connsiteY2-5570" fmla="*/ 3873710 h 6845510"/>
                <a:gd name="connsiteX3-5571" fmla="*/ 2550484 w 3693484"/>
                <a:gd name="connsiteY3-5572" fmla="*/ 3354598 h 6845510"/>
                <a:gd name="connsiteX4-5573" fmla="*/ 2755270 w 3693484"/>
                <a:gd name="connsiteY4-5574" fmla="*/ 2811673 h 6845510"/>
                <a:gd name="connsiteX5-5575" fmla="*/ 2864809 w 3693484"/>
                <a:gd name="connsiteY5-5576" fmla="*/ 2192548 h 6845510"/>
                <a:gd name="connsiteX6-5577" fmla="*/ 3512509 w 3693484"/>
                <a:gd name="connsiteY6-5578" fmla="*/ 1301960 h 6845510"/>
                <a:gd name="connsiteX7-5579" fmla="*/ 3298197 w 3693484"/>
                <a:gd name="connsiteY7-5580" fmla="*/ 1178135 h 6845510"/>
                <a:gd name="connsiteX8-5581" fmla="*/ 2607634 w 3693484"/>
                <a:gd name="connsiteY8-5582" fmla="*/ 1878222 h 6845510"/>
                <a:gd name="connsiteX9-5583" fmla="*/ 2531434 w 3693484"/>
                <a:gd name="connsiteY9-5584" fmla="*/ 1821072 h 6845510"/>
                <a:gd name="connsiteX10-5585" fmla="*/ 2874334 w 3693484"/>
                <a:gd name="connsiteY10-5586" fmla="*/ 563772 h 6845510"/>
                <a:gd name="connsiteX11-5587" fmla="*/ 2598109 w 3693484"/>
                <a:gd name="connsiteY11-5588" fmla="*/ 397084 h 6845510"/>
                <a:gd name="connsiteX12-5589" fmla="*/ 2207584 w 3693484"/>
                <a:gd name="connsiteY12-5590" fmla="*/ 1659147 h 6845510"/>
                <a:gd name="connsiteX13-5591" fmla="*/ 2131384 w 3693484"/>
                <a:gd name="connsiteY13-5592" fmla="*/ 1597235 h 6845510"/>
                <a:gd name="connsiteX14-5593" fmla="*/ 2193297 w 3693484"/>
                <a:gd name="connsiteY14-5594" fmla="*/ 154197 h 6845510"/>
                <a:gd name="connsiteX15-5595" fmla="*/ 1878971 w 3693484"/>
                <a:gd name="connsiteY15-5596" fmla="*/ 163723 h 6845510"/>
                <a:gd name="connsiteX16-5597" fmla="*/ 1798009 w 3693484"/>
                <a:gd name="connsiteY16-5598" fmla="*/ 1554373 h 6845510"/>
                <a:gd name="connsiteX17-5599" fmla="*/ 1674184 w 3693484"/>
                <a:gd name="connsiteY17-5600" fmla="*/ 1559134 h 6845510"/>
                <a:gd name="connsiteX18-5601" fmla="*/ 1593221 w 3693484"/>
                <a:gd name="connsiteY18-5602" fmla="*/ 378035 h 6845510"/>
                <a:gd name="connsiteX19-5603" fmla="*/ 1307472 w 3693484"/>
                <a:gd name="connsiteY19-5604" fmla="*/ 368510 h 6845510"/>
                <a:gd name="connsiteX20-5605" fmla="*/ 1312234 w 3693484"/>
                <a:gd name="connsiteY20-5606" fmla="*/ 1635335 h 6845510"/>
                <a:gd name="connsiteX21-5607" fmla="*/ 1259846 w 3693484"/>
                <a:gd name="connsiteY21-5608" fmla="*/ 2025860 h 6845510"/>
                <a:gd name="connsiteX22-5609" fmla="*/ 902659 w 3693484"/>
                <a:gd name="connsiteY22-5610" fmla="*/ 2302085 h 6845510"/>
                <a:gd name="connsiteX23-5611" fmla="*/ 207334 w 3693484"/>
                <a:gd name="connsiteY23-5612" fmla="*/ 1787735 h 6845510"/>
                <a:gd name="connsiteX24-5613" fmla="*/ 173996 w 3693484"/>
                <a:gd name="connsiteY24-5614" fmla="*/ 2092535 h 6845510"/>
                <a:gd name="connsiteX25-5615" fmla="*/ 731209 w 3693484"/>
                <a:gd name="connsiteY25-5616" fmla="*/ 2797385 h 6845510"/>
                <a:gd name="connsiteX26-5617" fmla="*/ 1359859 w 3693484"/>
                <a:gd name="connsiteY26-5618" fmla="*/ 3530810 h 6845510"/>
                <a:gd name="connsiteX27-5619" fmla="*/ 1578934 w 3693484"/>
                <a:gd name="connsiteY27-5620" fmla="*/ 4064210 h 6845510"/>
                <a:gd name="connsiteX28-5621" fmla="*/ 1969459 w 3693484"/>
                <a:gd name="connsiteY28-5622" fmla="*/ 6845510 h 6845510"/>
                <a:gd name="connsiteX0-5623" fmla="*/ 1969459 w 3693484"/>
                <a:gd name="connsiteY0-5624" fmla="*/ 6845510 h 6845510"/>
                <a:gd name="connsiteX1-5625" fmla="*/ 3693484 w 3693484"/>
                <a:gd name="connsiteY1-5626" fmla="*/ 6835985 h 6845510"/>
                <a:gd name="connsiteX2-5627" fmla="*/ 2636209 w 3693484"/>
                <a:gd name="connsiteY2-5628" fmla="*/ 3873710 h 6845510"/>
                <a:gd name="connsiteX3-5629" fmla="*/ 2550484 w 3693484"/>
                <a:gd name="connsiteY3-5630" fmla="*/ 3354598 h 6845510"/>
                <a:gd name="connsiteX4-5631" fmla="*/ 2755270 w 3693484"/>
                <a:gd name="connsiteY4-5632" fmla="*/ 2811673 h 6845510"/>
                <a:gd name="connsiteX5-5633" fmla="*/ 2864809 w 3693484"/>
                <a:gd name="connsiteY5-5634" fmla="*/ 2192548 h 6845510"/>
                <a:gd name="connsiteX6-5635" fmla="*/ 3512509 w 3693484"/>
                <a:gd name="connsiteY6-5636" fmla="*/ 1301960 h 6845510"/>
                <a:gd name="connsiteX7-5637" fmla="*/ 3298197 w 3693484"/>
                <a:gd name="connsiteY7-5638" fmla="*/ 1178135 h 6845510"/>
                <a:gd name="connsiteX8-5639" fmla="*/ 2607634 w 3693484"/>
                <a:gd name="connsiteY8-5640" fmla="*/ 1878222 h 6845510"/>
                <a:gd name="connsiteX9-5641" fmla="*/ 2531434 w 3693484"/>
                <a:gd name="connsiteY9-5642" fmla="*/ 1821072 h 6845510"/>
                <a:gd name="connsiteX10-5643" fmla="*/ 2874334 w 3693484"/>
                <a:gd name="connsiteY10-5644" fmla="*/ 563772 h 6845510"/>
                <a:gd name="connsiteX11-5645" fmla="*/ 2598109 w 3693484"/>
                <a:gd name="connsiteY11-5646" fmla="*/ 397084 h 6845510"/>
                <a:gd name="connsiteX12-5647" fmla="*/ 2207584 w 3693484"/>
                <a:gd name="connsiteY12-5648" fmla="*/ 1659147 h 6845510"/>
                <a:gd name="connsiteX13-5649" fmla="*/ 2131384 w 3693484"/>
                <a:gd name="connsiteY13-5650" fmla="*/ 1597235 h 6845510"/>
                <a:gd name="connsiteX14-5651" fmla="*/ 2193297 w 3693484"/>
                <a:gd name="connsiteY14-5652" fmla="*/ 154197 h 6845510"/>
                <a:gd name="connsiteX15-5653" fmla="*/ 1878971 w 3693484"/>
                <a:gd name="connsiteY15-5654" fmla="*/ 163723 h 6845510"/>
                <a:gd name="connsiteX16-5655" fmla="*/ 1798009 w 3693484"/>
                <a:gd name="connsiteY16-5656" fmla="*/ 1554373 h 6845510"/>
                <a:gd name="connsiteX17-5657" fmla="*/ 1674184 w 3693484"/>
                <a:gd name="connsiteY17-5658" fmla="*/ 1559134 h 6845510"/>
                <a:gd name="connsiteX18-5659" fmla="*/ 1593221 w 3693484"/>
                <a:gd name="connsiteY18-5660" fmla="*/ 378035 h 6845510"/>
                <a:gd name="connsiteX19-5661" fmla="*/ 1307472 w 3693484"/>
                <a:gd name="connsiteY19-5662" fmla="*/ 368510 h 6845510"/>
                <a:gd name="connsiteX20-5663" fmla="*/ 1312234 w 3693484"/>
                <a:gd name="connsiteY20-5664" fmla="*/ 1635335 h 6845510"/>
                <a:gd name="connsiteX21-5665" fmla="*/ 1259846 w 3693484"/>
                <a:gd name="connsiteY21-5666" fmla="*/ 2025860 h 6845510"/>
                <a:gd name="connsiteX22-5667" fmla="*/ 902659 w 3693484"/>
                <a:gd name="connsiteY22-5668" fmla="*/ 2302085 h 6845510"/>
                <a:gd name="connsiteX23-5669" fmla="*/ 207334 w 3693484"/>
                <a:gd name="connsiteY23-5670" fmla="*/ 1787735 h 6845510"/>
                <a:gd name="connsiteX24-5671" fmla="*/ 173996 w 3693484"/>
                <a:gd name="connsiteY24-5672" fmla="*/ 2092535 h 6845510"/>
                <a:gd name="connsiteX25-5673" fmla="*/ 731209 w 3693484"/>
                <a:gd name="connsiteY25-5674" fmla="*/ 2797385 h 6845510"/>
                <a:gd name="connsiteX26-5675" fmla="*/ 1359859 w 3693484"/>
                <a:gd name="connsiteY26-5676" fmla="*/ 3530810 h 6845510"/>
                <a:gd name="connsiteX27-5677" fmla="*/ 1578934 w 3693484"/>
                <a:gd name="connsiteY27-5678" fmla="*/ 4064210 h 6845510"/>
                <a:gd name="connsiteX28-5679" fmla="*/ 1969459 w 3693484"/>
                <a:gd name="connsiteY28-5680" fmla="*/ 6845510 h 6845510"/>
                <a:gd name="connsiteX0-5681" fmla="*/ 1969459 w 3693484"/>
                <a:gd name="connsiteY0-5682" fmla="*/ 6845510 h 6845510"/>
                <a:gd name="connsiteX1-5683" fmla="*/ 3693484 w 3693484"/>
                <a:gd name="connsiteY1-5684" fmla="*/ 6835985 h 6845510"/>
                <a:gd name="connsiteX2-5685" fmla="*/ 2636209 w 3693484"/>
                <a:gd name="connsiteY2-5686" fmla="*/ 3873710 h 6845510"/>
                <a:gd name="connsiteX3-5687" fmla="*/ 2517146 w 3693484"/>
                <a:gd name="connsiteY3-5688" fmla="*/ 3345073 h 6845510"/>
                <a:gd name="connsiteX4-5689" fmla="*/ 2755270 w 3693484"/>
                <a:gd name="connsiteY4-5690" fmla="*/ 2811673 h 6845510"/>
                <a:gd name="connsiteX5-5691" fmla="*/ 2864809 w 3693484"/>
                <a:gd name="connsiteY5-5692" fmla="*/ 2192548 h 6845510"/>
                <a:gd name="connsiteX6-5693" fmla="*/ 3512509 w 3693484"/>
                <a:gd name="connsiteY6-5694" fmla="*/ 1301960 h 6845510"/>
                <a:gd name="connsiteX7-5695" fmla="*/ 3298197 w 3693484"/>
                <a:gd name="connsiteY7-5696" fmla="*/ 1178135 h 6845510"/>
                <a:gd name="connsiteX8-5697" fmla="*/ 2607634 w 3693484"/>
                <a:gd name="connsiteY8-5698" fmla="*/ 1878222 h 6845510"/>
                <a:gd name="connsiteX9-5699" fmla="*/ 2531434 w 3693484"/>
                <a:gd name="connsiteY9-5700" fmla="*/ 1821072 h 6845510"/>
                <a:gd name="connsiteX10-5701" fmla="*/ 2874334 w 3693484"/>
                <a:gd name="connsiteY10-5702" fmla="*/ 563772 h 6845510"/>
                <a:gd name="connsiteX11-5703" fmla="*/ 2598109 w 3693484"/>
                <a:gd name="connsiteY11-5704" fmla="*/ 397084 h 6845510"/>
                <a:gd name="connsiteX12-5705" fmla="*/ 2207584 w 3693484"/>
                <a:gd name="connsiteY12-5706" fmla="*/ 1659147 h 6845510"/>
                <a:gd name="connsiteX13-5707" fmla="*/ 2131384 w 3693484"/>
                <a:gd name="connsiteY13-5708" fmla="*/ 1597235 h 6845510"/>
                <a:gd name="connsiteX14-5709" fmla="*/ 2193297 w 3693484"/>
                <a:gd name="connsiteY14-5710" fmla="*/ 154197 h 6845510"/>
                <a:gd name="connsiteX15-5711" fmla="*/ 1878971 w 3693484"/>
                <a:gd name="connsiteY15-5712" fmla="*/ 163723 h 6845510"/>
                <a:gd name="connsiteX16-5713" fmla="*/ 1798009 w 3693484"/>
                <a:gd name="connsiteY16-5714" fmla="*/ 1554373 h 6845510"/>
                <a:gd name="connsiteX17-5715" fmla="*/ 1674184 w 3693484"/>
                <a:gd name="connsiteY17-5716" fmla="*/ 1559134 h 6845510"/>
                <a:gd name="connsiteX18-5717" fmla="*/ 1593221 w 3693484"/>
                <a:gd name="connsiteY18-5718" fmla="*/ 378035 h 6845510"/>
                <a:gd name="connsiteX19-5719" fmla="*/ 1307472 w 3693484"/>
                <a:gd name="connsiteY19-5720" fmla="*/ 368510 h 6845510"/>
                <a:gd name="connsiteX20-5721" fmla="*/ 1312234 w 3693484"/>
                <a:gd name="connsiteY20-5722" fmla="*/ 1635335 h 6845510"/>
                <a:gd name="connsiteX21-5723" fmla="*/ 1259846 w 3693484"/>
                <a:gd name="connsiteY21-5724" fmla="*/ 2025860 h 6845510"/>
                <a:gd name="connsiteX22-5725" fmla="*/ 902659 w 3693484"/>
                <a:gd name="connsiteY22-5726" fmla="*/ 2302085 h 6845510"/>
                <a:gd name="connsiteX23-5727" fmla="*/ 207334 w 3693484"/>
                <a:gd name="connsiteY23-5728" fmla="*/ 1787735 h 6845510"/>
                <a:gd name="connsiteX24-5729" fmla="*/ 173996 w 3693484"/>
                <a:gd name="connsiteY24-5730" fmla="*/ 2092535 h 6845510"/>
                <a:gd name="connsiteX25-5731" fmla="*/ 731209 w 3693484"/>
                <a:gd name="connsiteY25-5732" fmla="*/ 2797385 h 6845510"/>
                <a:gd name="connsiteX26-5733" fmla="*/ 1359859 w 3693484"/>
                <a:gd name="connsiteY26-5734" fmla="*/ 3530810 h 6845510"/>
                <a:gd name="connsiteX27-5735" fmla="*/ 1578934 w 3693484"/>
                <a:gd name="connsiteY27-5736" fmla="*/ 4064210 h 6845510"/>
                <a:gd name="connsiteX28-5737" fmla="*/ 1969459 w 3693484"/>
                <a:gd name="connsiteY28-5738" fmla="*/ 6845510 h 6845510"/>
                <a:gd name="connsiteX0-5739" fmla="*/ 1969459 w 3693484"/>
                <a:gd name="connsiteY0-5740" fmla="*/ 6845510 h 6845510"/>
                <a:gd name="connsiteX1-5741" fmla="*/ 3693484 w 3693484"/>
                <a:gd name="connsiteY1-5742" fmla="*/ 6835985 h 6845510"/>
                <a:gd name="connsiteX2-5743" fmla="*/ 2636209 w 3693484"/>
                <a:gd name="connsiteY2-5744" fmla="*/ 3873710 h 6845510"/>
                <a:gd name="connsiteX3-5745" fmla="*/ 2517146 w 3693484"/>
                <a:gd name="connsiteY3-5746" fmla="*/ 3345073 h 6845510"/>
                <a:gd name="connsiteX4-5747" fmla="*/ 2755270 w 3693484"/>
                <a:gd name="connsiteY4-5748" fmla="*/ 2811673 h 6845510"/>
                <a:gd name="connsiteX5-5749" fmla="*/ 2864809 w 3693484"/>
                <a:gd name="connsiteY5-5750" fmla="*/ 2192548 h 6845510"/>
                <a:gd name="connsiteX6-5751" fmla="*/ 3512509 w 3693484"/>
                <a:gd name="connsiteY6-5752" fmla="*/ 1301960 h 6845510"/>
                <a:gd name="connsiteX7-5753" fmla="*/ 3298197 w 3693484"/>
                <a:gd name="connsiteY7-5754" fmla="*/ 1178135 h 6845510"/>
                <a:gd name="connsiteX8-5755" fmla="*/ 2607634 w 3693484"/>
                <a:gd name="connsiteY8-5756" fmla="*/ 1878222 h 6845510"/>
                <a:gd name="connsiteX9-5757" fmla="*/ 2531434 w 3693484"/>
                <a:gd name="connsiteY9-5758" fmla="*/ 1821072 h 6845510"/>
                <a:gd name="connsiteX10-5759" fmla="*/ 2874334 w 3693484"/>
                <a:gd name="connsiteY10-5760" fmla="*/ 563772 h 6845510"/>
                <a:gd name="connsiteX11-5761" fmla="*/ 2598109 w 3693484"/>
                <a:gd name="connsiteY11-5762" fmla="*/ 397084 h 6845510"/>
                <a:gd name="connsiteX12-5763" fmla="*/ 2207584 w 3693484"/>
                <a:gd name="connsiteY12-5764" fmla="*/ 1659147 h 6845510"/>
                <a:gd name="connsiteX13-5765" fmla="*/ 2131384 w 3693484"/>
                <a:gd name="connsiteY13-5766" fmla="*/ 1597235 h 6845510"/>
                <a:gd name="connsiteX14-5767" fmla="*/ 2193297 w 3693484"/>
                <a:gd name="connsiteY14-5768" fmla="*/ 154197 h 6845510"/>
                <a:gd name="connsiteX15-5769" fmla="*/ 1878971 w 3693484"/>
                <a:gd name="connsiteY15-5770" fmla="*/ 163723 h 6845510"/>
                <a:gd name="connsiteX16-5771" fmla="*/ 1798009 w 3693484"/>
                <a:gd name="connsiteY16-5772" fmla="*/ 1554373 h 6845510"/>
                <a:gd name="connsiteX17-5773" fmla="*/ 1674184 w 3693484"/>
                <a:gd name="connsiteY17-5774" fmla="*/ 1559134 h 6845510"/>
                <a:gd name="connsiteX18-5775" fmla="*/ 1593221 w 3693484"/>
                <a:gd name="connsiteY18-5776" fmla="*/ 378035 h 6845510"/>
                <a:gd name="connsiteX19-5777" fmla="*/ 1307472 w 3693484"/>
                <a:gd name="connsiteY19-5778" fmla="*/ 368510 h 6845510"/>
                <a:gd name="connsiteX20-5779" fmla="*/ 1312234 w 3693484"/>
                <a:gd name="connsiteY20-5780" fmla="*/ 1635335 h 6845510"/>
                <a:gd name="connsiteX21-5781" fmla="*/ 1259846 w 3693484"/>
                <a:gd name="connsiteY21-5782" fmla="*/ 2025860 h 6845510"/>
                <a:gd name="connsiteX22-5783" fmla="*/ 902659 w 3693484"/>
                <a:gd name="connsiteY22-5784" fmla="*/ 2302085 h 6845510"/>
                <a:gd name="connsiteX23-5785" fmla="*/ 207334 w 3693484"/>
                <a:gd name="connsiteY23-5786" fmla="*/ 1787735 h 6845510"/>
                <a:gd name="connsiteX24-5787" fmla="*/ 173996 w 3693484"/>
                <a:gd name="connsiteY24-5788" fmla="*/ 2092535 h 6845510"/>
                <a:gd name="connsiteX25-5789" fmla="*/ 731209 w 3693484"/>
                <a:gd name="connsiteY25-5790" fmla="*/ 2797385 h 6845510"/>
                <a:gd name="connsiteX26-5791" fmla="*/ 1359859 w 3693484"/>
                <a:gd name="connsiteY26-5792" fmla="*/ 3530810 h 6845510"/>
                <a:gd name="connsiteX27-5793" fmla="*/ 1578934 w 3693484"/>
                <a:gd name="connsiteY27-5794" fmla="*/ 4064210 h 6845510"/>
                <a:gd name="connsiteX28-5795" fmla="*/ 1969459 w 3693484"/>
                <a:gd name="connsiteY28-5796" fmla="*/ 6845510 h 6845510"/>
                <a:gd name="connsiteX0-5797" fmla="*/ 1969459 w 3693484"/>
                <a:gd name="connsiteY0-5798" fmla="*/ 6845510 h 6845510"/>
                <a:gd name="connsiteX1-5799" fmla="*/ 3693484 w 3693484"/>
                <a:gd name="connsiteY1-5800" fmla="*/ 6835985 h 6845510"/>
                <a:gd name="connsiteX2-5801" fmla="*/ 2655259 w 3693484"/>
                <a:gd name="connsiteY2-5802" fmla="*/ 3878472 h 6845510"/>
                <a:gd name="connsiteX3-5803" fmla="*/ 2517146 w 3693484"/>
                <a:gd name="connsiteY3-5804" fmla="*/ 3345073 h 6845510"/>
                <a:gd name="connsiteX4-5805" fmla="*/ 2755270 w 3693484"/>
                <a:gd name="connsiteY4-5806" fmla="*/ 2811673 h 6845510"/>
                <a:gd name="connsiteX5-5807" fmla="*/ 2864809 w 3693484"/>
                <a:gd name="connsiteY5-5808" fmla="*/ 2192548 h 6845510"/>
                <a:gd name="connsiteX6-5809" fmla="*/ 3512509 w 3693484"/>
                <a:gd name="connsiteY6-5810" fmla="*/ 1301960 h 6845510"/>
                <a:gd name="connsiteX7-5811" fmla="*/ 3298197 w 3693484"/>
                <a:gd name="connsiteY7-5812" fmla="*/ 1178135 h 6845510"/>
                <a:gd name="connsiteX8-5813" fmla="*/ 2607634 w 3693484"/>
                <a:gd name="connsiteY8-5814" fmla="*/ 1878222 h 6845510"/>
                <a:gd name="connsiteX9-5815" fmla="*/ 2531434 w 3693484"/>
                <a:gd name="connsiteY9-5816" fmla="*/ 1821072 h 6845510"/>
                <a:gd name="connsiteX10-5817" fmla="*/ 2874334 w 3693484"/>
                <a:gd name="connsiteY10-5818" fmla="*/ 563772 h 6845510"/>
                <a:gd name="connsiteX11-5819" fmla="*/ 2598109 w 3693484"/>
                <a:gd name="connsiteY11-5820" fmla="*/ 397084 h 6845510"/>
                <a:gd name="connsiteX12-5821" fmla="*/ 2207584 w 3693484"/>
                <a:gd name="connsiteY12-5822" fmla="*/ 1659147 h 6845510"/>
                <a:gd name="connsiteX13-5823" fmla="*/ 2131384 w 3693484"/>
                <a:gd name="connsiteY13-5824" fmla="*/ 1597235 h 6845510"/>
                <a:gd name="connsiteX14-5825" fmla="*/ 2193297 w 3693484"/>
                <a:gd name="connsiteY14-5826" fmla="*/ 154197 h 6845510"/>
                <a:gd name="connsiteX15-5827" fmla="*/ 1878971 w 3693484"/>
                <a:gd name="connsiteY15-5828" fmla="*/ 163723 h 6845510"/>
                <a:gd name="connsiteX16-5829" fmla="*/ 1798009 w 3693484"/>
                <a:gd name="connsiteY16-5830" fmla="*/ 1554373 h 6845510"/>
                <a:gd name="connsiteX17-5831" fmla="*/ 1674184 w 3693484"/>
                <a:gd name="connsiteY17-5832" fmla="*/ 1559134 h 6845510"/>
                <a:gd name="connsiteX18-5833" fmla="*/ 1593221 w 3693484"/>
                <a:gd name="connsiteY18-5834" fmla="*/ 378035 h 6845510"/>
                <a:gd name="connsiteX19-5835" fmla="*/ 1307472 w 3693484"/>
                <a:gd name="connsiteY19-5836" fmla="*/ 368510 h 6845510"/>
                <a:gd name="connsiteX20-5837" fmla="*/ 1312234 w 3693484"/>
                <a:gd name="connsiteY20-5838" fmla="*/ 1635335 h 6845510"/>
                <a:gd name="connsiteX21-5839" fmla="*/ 1259846 w 3693484"/>
                <a:gd name="connsiteY21-5840" fmla="*/ 2025860 h 6845510"/>
                <a:gd name="connsiteX22-5841" fmla="*/ 902659 w 3693484"/>
                <a:gd name="connsiteY22-5842" fmla="*/ 2302085 h 6845510"/>
                <a:gd name="connsiteX23-5843" fmla="*/ 207334 w 3693484"/>
                <a:gd name="connsiteY23-5844" fmla="*/ 1787735 h 6845510"/>
                <a:gd name="connsiteX24-5845" fmla="*/ 173996 w 3693484"/>
                <a:gd name="connsiteY24-5846" fmla="*/ 2092535 h 6845510"/>
                <a:gd name="connsiteX25-5847" fmla="*/ 731209 w 3693484"/>
                <a:gd name="connsiteY25-5848" fmla="*/ 2797385 h 6845510"/>
                <a:gd name="connsiteX26-5849" fmla="*/ 1359859 w 3693484"/>
                <a:gd name="connsiteY26-5850" fmla="*/ 3530810 h 6845510"/>
                <a:gd name="connsiteX27-5851" fmla="*/ 1578934 w 3693484"/>
                <a:gd name="connsiteY27-5852" fmla="*/ 4064210 h 6845510"/>
                <a:gd name="connsiteX28-5853" fmla="*/ 1969459 w 3693484"/>
                <a:gd name="connsiteY28-5854" fmla="*/ 6845510 h 6845510"/>
                <a:gd name="connsiteX0-5855" fmla="*/ 1969459 w 3693484"/>
                <a:gd name="connsiteY0-5856" fmla="*/ 6845510 h 6845510"/>
                <a:gd name="connsiteX1-5857" fmla="*/ 3693484 w 3693484"/>
                <a:gd name="connsiteY1-5858" fmla="*/ 6835985 h 6845510"/>
                <a:gd name="connsiteX2-5859" fmla="*/ 2655259 w 3693484"/>
                <a:gd name="connsiteY2-5860" fmla="*/ 3878472 h 6845510"/>
                <a:gd name="connsiteX3-5861" fmla="*/ 2517146 w 3693484"/>
                <a:gd name="connsiteY3-5862" fmla="*/ 3345073 h 6845510"/>
                <a:gd name="connsiteX4-5863" fmla="*/ 2755270 w 3693484"/>
                <a:gd name="connsiteY4-5864" fmla="*/ 2811673 h 6845510"/>
                <a:gd name="connsiteX5-5865" fmla="*/ 2864809 w 3693484"/>
                <a:gd name="connsiteY5-5866" fmla="*/ 2192548 h 6845510"/>
                <a:gd name="connsiteX6-5867" fmla="*/ 3512509 w 3693484"/>
                <a:gd name="connsiteY6-5868" fmla="*/ 1301960 h 6845510"/>
                <a:gd name="connsiteX7-5869" fmla="*/ 3298197 w 3693484"/>
                <a:gd name="connsiteY7-5870" fmla="*/ 1178135 h 6845510"/>
                <a:gd name="connsiteX8-5871" fmla="*/ 2607634 w 3693484"/>
                <a:gd name="connsiteY8-5872" fmla="*/ 1878222 h 6845510"/>
                <a:gd name="connsiteX9-5873" fmla="*/ 2531434 w 3693484"/>
                <a:gd name="connsiteY9-5874" fmla="*/ 1821072 h 6845510"/>
                <a:gd name="connsiteX10-5875" fmla="*/ 2874334 w 3693484"/>
                <a:gd name="connsiteY10-5876" fmla="*/ 563772 h 6845510"/>
                <a:gd name="connsiteX11-5877" fmla="*/ 2598109 w 3693484"/>
                <a:gd name="connsiteY11-5878" fmla="*/ 397084 h 6845510"/>
                <a:gd name="connsiteX12-5879" fmla="*/ 2207584 w 3693484"/>
                <a:gd name="connsiteY12-5880" fmla="*/ 1659147 h 6845510"/>
                <a:gd name="connsiteX13-5881" fmla="*/ 2131384 w 3693484"/>
                <a:gd name="connsiteY13-5882" fmla="*/ 1597235 h 6845510"/>
                <a:gd name="connsiteX14-5883" fmla="*/ 2193297 w 3693484"/>
                <a:gd name="connsiteY14-5884" fmla="*/ 154197 h 6845510"/>
                <a:gd name="connsiteX15-5885" fmla="*/ 1878971 w 3693484"/>
                <a:gd name="connsiteY15-5886" fmla="*/ 163723 h 6845510"/>
                <a:gd name="connsiteX16-5887" fmla="*/ 1798009 w 3693484"/>
                <a:gd name="connsiteY16-5888" fmla="*/ 1554373 h 6845510"/>
                <a:gd name="connsiteX17-5889" fmla="*/ 1674184 w 3693484"/>
                <a:gd name="connsiteY17-5890" fmla="*/ 1559134 h 6845510"/>
                <a:gd name="connsiteX18-5891" fmla="*/ 1593221 w 3693484"/>
                <a:gd name="connsiteY18-5892" fmla="*/ 378035 h 6845510"/>
                <a:gd name="connsiteX19-5893" fmla="*/ 1307472 w 3693484"/>
                <a:gd name="connsiteY19-5894" fmla="*/ 368510 h 6845510"/>
                <a:gd name="connsiteX20-5895" fmla="*/ 1312234 w 3693484"/>
                <a:gd name="connsiteY20-5896" fmla="*/ 1635335 h 6845510"/>
                <a:gd name="connsiteX21-5897" fmla="*/ 1259846 w 3693484"/>
                <a:gd name="connsiteY21-5898" fmla="*/ 2025860 h 6845510"/>
                <a:gd name="connsiteX22-5899" fmla="*/ 902659 w 3693484"/>
                <a:gd name="connsiteY22-5900" fmla="*/ 2302085 h 6845510"/>
                <a:gd name="connsiteX23-5901" fmla="*/ 207334 w 3693484"/>
                <a:gd name="connsiteY23-5902" fmla="*/ 1787735 h 6845510"/>
                <a:gd name="connsiteX24-5903" fmla="*/ 173996 w 3693484"/>
                <a:gd name="connsiteY24-5904" fmla="*/ 2092535 h 6845510"/>
                <a:gd name="connsiteX25-5905" fmla="*/ 731209 w 3693484"/>
                <a:gd name="connsiteY25-5906" fmla="*/ 2797385 h 6845510"/>
                <a:gd name="connsiteX26-5907" fmla="*/ 1388433 w 3693484"/>
                <a:gd name="connsiteY26-5908" fmla="*/ 3516523 h 6845510"/>
                <a:gd name="connsiteX27-5909" fmla="*/ 1359859 w 3693484"/>
                <a:gd name="connsiteY27-5910" fmla="*/ 3530810 h 6845510"/>
                <a:gd name="connsiteX28-5911" fmla="*/ 1578934 w 3693484"/>
                <a:gd name="connsiteY28-5912" fmla="*/ 4064210 h 6845510"/>
                <a:gd name="connsiteX29" fmla="*/ 1969459 w 3693484"/>
                <a:gd name="connsiteY29" fmla="*/ 6845510 h 6845510"/>
                <a:gd name="connsiteX0-5913" fmla="*/ 1969459 w 3693484"/>
                <a:gd name="connsiteY0-5914" fmla="*/ 6845510 h 6845510"/>
                <a:gd name="connsiteX1-5915" fmla="*/ 3693484 w 3693484"/>
                <a:gd name="connsiteY1-5916" fmla="*/ 6835985 h 6845510"/>
                <a:gd name="connsiteX2-5917" fmla="*/ 2655259 w 3693484"/>
                <a:gd name="connsiteY2-5918" fmla="*/ 3878472 h 6845510"/>
                <a:gd name="connsiteX3-5919" fmla="*/ 2517146 w 3693484"/>
                <a:gd name="connsiteY3-5920" fmla="*/ 3345073 h 6845510"/>
                <a:gd name="connsiteX4-5921" fmla="*/ 2755270 w 3693484"/>
                <a:gd name="connsiteY4-5922" fmla="*/ 2811673 h 6845510"/>
                <a:gd name="connsiteX5-5923" fmla="*/ 2864809 w 3693484"/>
                <a:gd name="connsiteY5-5924" fmla="*/ 2192548 h 6845510"/>
                <a:gd name="connsiteX6-5925" fmla="*/ 3512509 w 3693484"/>
                <a:gd name="connsiteY6-5926" fmla="*/ 1301960 h 6845510"/>
                <a:gd name="connsiteX7-5927" fmla="*/ 3298197 w 3693484"/>
                <a:gd name="connsiteY7-5928" fmla="*/ 1178135 h 6845510"/>
                <a:gd name="connsiteX8-5929" fmla="*/ 2607634 w 3693484"/>
                <a:gd name="connsiteY8-5930" fmla="*/ 1878222 h 6845510"/>
                <a:gd name="connsiteX9-5931" fmla="*/ 2531434 w 3693484"/>
                <a:gd name="connsiteY9-5932" fmla="*/ 1821072 h 6845510"/>
                <a:gd name="connsiteX10-5933" fmla="*/ 2874334 w 3693484"/>
                <a:gd name="connsiteY10-5934" fmla="*/ 563772 h 6845510"/>
                <a:gd name="connsiteX11-5935" fmla="*/ 2598109 w 3693484"/>
                <a:gd name="connsiteY11-5936" fmla="*/ 397084 h 6845510"/>
                <a:gd name="connsiteX12-5937" fmla="*/ 2207584 w 3693484"/>
                <a:gd name="connsiteY12-5938" fmla="*/ 1659147 h 6845510"/>
                <a:gd name="connsiteX13-5939" fmla="*/ 2131384 w 3693484"/>
                <a:gd name="connsiteY13-5940" fmla="*/ 1597235 h 6845510"/>
                <a:gd name="connsiteX14-5941" fmla="*/ 2193297 w 3693484"/>
                <a:gd name="connsiteY14-5942" fmla="*/ 154197 h 6845510"/>
                <a:gd name="connsiteX15-5943" fmla="*/ 1878971 w 3693484"/>
                <a:gd name="connsiteY15-5944" fmla="*/ 163723 h 6845510"/>
                <a:gd name="connsiteX16-5945" fmla="*/ 1798009 w 3693484"/>
                <a:gd name="connsiteY16-5946" fmla="*/ 1554373 h 6845510"/>
                <a:gd name="connsiteX17-5947" fmla="*/ 1674184 w 3693484"/>
                <a:gd name="connsiteY17-5948" fmla="*/ 1559134 h 6845510"/>
                <a:gd name="connsiteX18-5949" fmla="*/ 1593221 w 3693484"/>
                <a:gd name="connsiteY18-5950" fmla="*/ 378035 h 6845510"/>
                <a:gd name="connsiteX19-5951" fmla="*/ 1307472 w 3693484"/>
                <a:gd name="connsiteY19-5952" fmla="*/ 368510 h 6845510"/>
                <a:gd name="connsiteX20-5953" fmla="*/ 1312234 w 3693484"/>
                <a:gd name="connsiteY20-5954" fmla="*/ 1635335 h 6845510"/>
                <a:gd name="connsiteX21-5955" fmla="*/ 1259846 w 3693484"/>
                <a:gd name="connsiteY21-5956" fmla="*/ 2025860 h 6845510"/>
                <a:gd name="connsiteX22-5957" fmla="*/ 902659 w 3693484"/>
                <a:gd name="connsiteY22-5958" fmla="*/ 2302085 h 6845510"/>
                <a:gd name="connsiteX23-5959" fmla="*/ 207334 w 3693484"/>
                <a:gd name="connsiteY23-5960" fmla="*/ 1787735 h 6845510"/>
                <a:gd name="connsiteX24-5961" fmla="*/ 173996 w 3693484"/>
                <a:gd name="connsiteY24-5962" fmla="*/ 2092535 h 6845510"/>
                <a:gd name="connsiteX25-5963" fmla="*/ 731209 w 3693484"/>
                <a:gd name="connsiteY25-5964" fmla="*/ 2797385 h 6845510"/>
                <a:gd name="connsiteX26-5965" fmla="*/ 1388433 w 3693484"/>
                <a:gd name="connsiteY26-5966" fmla="*/ 3516523 h 6845510"/>
                <a:gd name="connsiteX27-5967" fmla="*/ 1359859 w 3693484"/>
                <a:gd name="connsiteY27-5968" fmla="*/ 3530810 h 6845510"/>
                <a:gd name="connsiteX28-5969" fmla="*/ 1578934 w 3693484"/>
                <a:gd name="connsiteY28-5970" fmla="*/ 4064210 h 6845510"/>
                <a:gd name="connsiteX29-5971" fmla="*/ 1969459 w 3693484"/>
                <a:gd name="connsiteY29-5972" fmla="*/ 6845510 h 6845510"/>
                <a:gd name="connsiteX0-5973" fmla="*/ 1969459 w 3693484"/>
                <a:gd name="connsiteY0-5974" fmla="*/ 6845510 h 6845510"/>
                <a:gd name="connsiteX1-5975" fmla="*/ 3693484 w 3693484"/>
                <a:gd name="connsiteY1-5976" fmla="*/ 6835985 h 6845510"/>
                <a:gd name="connsiteX2-5977" fmla="*/ 2655259 w 3693484"/>
                <a:gd name="connsiteY2-5978" fmla="*/ 3878472 h 6845510"/>
                <a:gd name="connsiteX3-5979" fmla="*/ 2517146 w 3693484"/>
                <a:gd name="connsiteY3-5980" fmla="*/ 3345073 h 6845510"/>
                <a:gd name="connsiteX4-5981" fmla="*/ 2755270 w 3693484"/>
                <a:gd name="connsiteY4-5982" fmla="*/ 2811673 h 6845510"/>
                <a:gd name="connsiteX5-5983" fmla="*/ 2864809 w 3693484"/>
                <a:gd name="connsiteY5-5984" fmla="*/ 2192548 h 6845510"/>
                <a:gd name="connsiteX6-5985" fmla="*/ 3512509 w 3693484"/>
                <a:gd name="connsiteY6-5986" fmla="*/ 1301960 h 6845510"/>
                <a:gd name="connsiteX7-5987" fmla="*/ 3298197 w 3693484"/>
                <a:gd name="connsiteY7-5988" fmla="*/ 1178135 h 6845510"/>
                <a:gd name="connsiteX8-5989" fmla="*/ 2607634 w 3693484"/>
                <a:gd name="connsiteY8-5990" fmla="*/ 1878222 h 6845510"/>
                <a:gd name="connsiteX9-5991" fmla="*/ 2531434 w 3693484"/>
                <a:gd name="connsiteY9-5992" fmla="*/ 1821072 h 6845510"/>
                <a:gd name="connsiteX10-5993" fmla="*/ 2874334 w 3693484"/>
                <a:gd name="connsiteY10-5994" fmla="*/ 563772 h 6845510"/>
                <a:gd name="connsiteX11-5995" fmla="*/ 2598109 w 3693484"/>
                <a:gd name="connsiteY11-5996" fmla="*/ 397084 h 6845510"/>
                <a:gd name="connsiteX12-5997" fmla="*/ 2207584 w 3693484"/>
                <a:gd name="connsiteY12-5998" fmla="*/ 1659147 h 6845510"/>
                <a:gd name="connsiteX13-5999" fmla="*/ 2131384 w 3693484"/>
                <a:gd name="connsiteY13-6000" fmla="*/ 1597235 h 6845510"/>
                <a:gd name="connsiteX14-6001" fmla="*/ 2193297 w 3693484"/>
                <a:gd name="connsiteY14-6002" fmla="*/ 154197 h 6845510"/>
                <a:gd name="connsiteX15-6003" fmla="*/ 1878971 w 3693484"/>
                <a:gd name="connsiteY15-6004" fmla="*/ 163723 h 6845510"/>
                <a:gd name="connsiteX16-6005" fmla="*/ 1798009 w 3693484"/>
                <a:gd name="connsiteY16-6006" fmla="*/ 1554373 h 6845510"/>
                <a:gd name="connsiteX17-6007" fmla="*/ 1674184 w 3693484"/>
                <a:gd name="connsiteY17-6008" fmla="*/ 1559134 h 6845510"/>
                <a:gd name="connsiteX18-6009" fmla="*/ 1593221 w 3693484"/>
                <a:gd name="connsiteY18-6010" fmla="*/ 378035 h 6845510"/>
                <a:gd name="connsiteX19-6011" fmla="*/ 1307472 w 3693484"/>
                <a:gd name="connsiteY19-6012" fmla="*/ 368510 h 6845510"/>
                <a:gd name="connsiteX20-6013" fmla="*/ 1312234 w 3693484"/>
                <a:gd name="connsiteY20-6014" fmla="*/ 1635335 h 6845510"/>
                <a:gd name="connsiteX21-6015" fmla="*/ 1259846 w 3693484"/>
                <a:gd name="connsiteY21-6016" fmla="*/ 2025860 h 6845510"/>
                <a:gd name="connsiteX22-6017" fmla="*/ 902659 w 3693484"/>
                <a:gd name="connsiteY22-6018" fmla="*/ 2302085 h 6845510"/>
                <a:gd name="connsiteX23-6019" fmla="*/ 207334 w 3693484"/>
                <a:gd name="connsiteY23-6020" fmla="*/ 1787735 h 6845510"/>
                <a:gd name="connsiteX24-6021" fmla="*/ 173996 w 3693484"/>
                <a:gd name="connsiteY24-6022" fmla="*/ 2092535 h 6845510"/>
                <a:gd name="connsiteX25-6023" fmla="*/ 731209 w 3693484"/>
                <a:gd name="connsiteY25-6024" fmla="*/ 2797385 h 6845510"/>
                <a:gd name="connsiteX26-6025" fmla="*/ 1388433 w 3693484"/>
                <a:gd name="connsiteY26-6026" fmla="*/ 3516523 h 6845510"/>
                <a:gd name="connsiteX27-6027" fmla="*/ 1359859 w 3693484"/>
                <a:gd name="connsiteY27-6028" fmla="*/ 3530810 h 6845510"/>
                <a:gd name="connsiteX28-6029" fmla="*/ 1578934 w 3693484"/>
                <a:gd name="connsiteY28-6030" fmla="*/ 4064210 h 6845510"/>
                <a:gd name="connsiteX29-6031" fmla="*/ 1969459 w 3693484"/>
                <a:gd name="connsiteY29-6032" fmla="*/ 6845510 h 6845510"/>
                <a:gd name="connsiteX0-6033" fmla="*/ 1969459 w 3693484"/>
                <a:gd name="connsiteY0-6034" fmla="*/ 6845510 h 6845510"/>
                <a:gd name="connsiteX1-6035" fmla="*/ 3693484 w 3693484"/>
                <a:gd name="connsiteY1-6036" fmla="*/ 6835985 h 6845510"/>
                <a:gd name="connsiteX2-6037" fmla="*/ 2655259 w 3693484"/>
                <a:gd name="connsiteY2-6038" fmla="*/ 3878472 h 6845510"/>
                <a:gd name="connsiteX3-6039" fmla="*/ 2517146 w 3693484"/>
                <a:gd name="connsiteY3-6040" fmla="*/ 3345073 h 6845510"/>
                <a:gd name="connsiteX4-6041" fmla="*/ 2755270 w 3693484"/>
                <a:gd name="connsiteY4-6042" fmla="*/ 2811673 h 6845510"/>
                <a:gd name="connsiteX5-6043" fmla="*/ 2864809 w 3693484"/>
                <a:gd name="connsiteY5-6044" fmla="*/ 2192548 h 6845510"/>
                <a:gd name="connsiteX6-6045" fmla="*/ 3512509 w 3693484"/>
                <a:gd name="connsiteY6-6046" fmla="*/ 1301960 h 6845510"/>
                <a:gd name="connsiteX7-6047" fmla="*/ 3298197 w 3693484"/>
                <a:gd name="connsiteY7-6048" fmla="*/ 1178135 h 6845510"/>
                <a:gd name="connsiteX8-6049" fmla="*/ 2607634 w 3693484"/>
                <a:gd name="connsiteY8-6050" fmla="*/ 1878222 h 6845510"/>
                <a:gd name="connsiteX9-6051" fmla="*/ 2531434 w 3693484"/>
                <a:gd name="connsiteY9-6052" fmla="*/ 1821072 h 6845510"/>
                <a:gd name="connsiteX10-6053" fmla="*/ 2874334 w 3693484"/>
                <a:gd name="connsiteY10-6054" fmla="*/ 563772 h 6845510"/>
                <a:gd name="connsiteX11-6055" fmla="*/ 2598109 w 3693484"/>
                <a:gd name="connsiteY11-6056" fmla="*/ 397084 h 6845510"/>
                <a:gd name="connsiteX12-6057" fmla="*/ 2207584 w 3693484"/>
                <a:gd name="connsiteY12-6058" fmla="*/ 1659147 h 6845510"/>
                <a:gd name="connsiteX13-6059" fmla="*/ 2131384 w 3693484"/>
                <a:gd name="connsiteY13-6060" fmla="*/ 1597235 h 6845510"/>
                <a:gd name="connsiteX14-6061" fmla="*/ 2193297 w 3693484"/>
                <a:gd name="connsiteY14-6062" fmla="*/ 154197 h 6845510"/>
                <a:gd name="connsiteX15-6063" fmla="*/ 1878971 w 3693484"/>
                <a:gd name="connsiteY15-6064" fmla="*/ 163723 h 6845510"/>
                <a:gd name="connsiteX16-6065" fmla="*/ 1798009 w 3693484"/>
                <a:gd name="connsiteY16-6066" fmla="*/ 1554373 h 6845510"/>
                <a:gd name="connsiteX17-6067" fmla="*/ 1674184 w 3693484"/>
                <a:gd name="connsiteY17-6068" fmla="*/ 1559134 h 6845510"/>
                <a:gd name="connsiteX18-6069" fmla="*/ 1593221 w 3693484"/>
                <a:gd name="connsiteY18-6070" fmla="*/ 378035 h 6845510"/>
                <a:gd name="connsiteX19-6071" fmla="*/ 1307472 w 3693484"/>
                <a:gd name="connsiteY19-6072" fmla="*/ 368510 h 6845510"/>
                <a:gd name="connsiteX20-6073" fmla="*/ 1312234 w 3693484"/>
                <a:gd name="connsiteY20-6074" fmla="*/ 1635335 h 6845510"/>
                <a:gd name="connsiteX21-6075" fmla="*/ 1259846 w 3693484"/>
                <a:gd name="connsiteY21-6076" fmla="*/ 2025860 h 6845510"/>
                <a:gd name="connsiteX22-6077" fmla="*/ 902659 w 3693484"/>
                <a:gd name="connsiteY22-6078" fmla="*/ 2302085 h 6845510"/>
                <a:gd name="connsiteX23-6079" fmla="*/ 207334 w 3693484"/>
                <a:gd name="connsiteY23-6080" fmla="*/ 1787735 h 6845510"/>
                <a:gd name="connsiteX24-6081" fmla="*/ 173996 w 3693484"/>
                <a:gd name="connsiteY24-6082" fmla="*/ 2092535 h 6845510"/>
                <a:gd name="connsiteX25-6083" fmla="*/ 721684 w 3693484"/>
                <a:gd name="connsiteY25-6084" fmla="*/ 2787860 h 6845510"/>
                <a:gd name="connsiteX26-6085" fmla="*/ 1388433 w 3693484"/>
                <a:gd name="connsiteY26-6086" fmla="*/ 3516523 h 6845510"/>
                <a:gd name="connsiteX27-6087" fmla="*/ 1359859 w 3693484"/>
                <a:gd name="connsiteY27-6088" fmla="*/ 3530810 h 6845510"/>
                <a:gd name="connsiteX28-6089" fmla="*/ 1578934 w 3693484"/>
                <a:gd name="connsiteY28-6090" fmla="*/ 4064210 h 6845510"/>
                <a:gd name="connsiteX29-6091" fmla="*/ 1969459 w 3693484"/>
                <a:gd name="connsiteY29-6092" fmla="*/ 6845510 h 6845510"/>
                <a:gd name="connsiteX0-6093" fmla="*/ 1969459 w 3693484"/>
                <a:gd name="connsiteY0-6094" fmla="*/ 6845510 h 6845510"/>
                <a:gd name="connsiteX1-6095" fmla="*/ 3693484 w 3693484"/>
                <a:gd name="connsiteY1-6096" fmla="*/ 6835985 h 6845510"/>
                <a:gd name="connsiteX2-6097" fmla="*/ 2655259 w 3693484"/>
                <a:gd name="connsiteY2-6098" fmla="*/ 3878472 h 6845510"/>
                <a:gd name="connsiteX3-6099" fmla="*/ 2517146 w 3693484"/>
                <a:gd name="connsiteY3-6100" fmla="*/ 3345073 h 6845510"/>
                <a:gd name="connsiteX4-6101" fmla="*/ 2755270 w 3693484"/>
                <a:gd name="connsiteY4-6102" fmla="*/ 2811673 h 6845510"/>
                <a:gd name="connsiteX5-6103" fmla="*/ 2864809 w 3693484"/>
                <a:gd name="connsiteY5-6104" fmla="*/ 2192548 h 6845510"/>
                <a:gd name="connsiteX6-6105" fmla="*/ 3512509 w 3693484"/>
                <a:gd name="connsiteY6-6106" fmla="*/ 1301960 h 6845510"/>
                <a:gd name="connsiteX7-6107" fmla="*/ 3298197 w 3693484"/>
                <a:gd name="connsiteY7-6108" fmla="*/ 1178135 h 6845510"/>
                <a:gd name="connsiteX8-6109" fmla="*/ 2607634 w 3693484"/>
                <a:gd name="connsiteY8-6110" fmla="*/ 1878222 h 6845510"/>
                <a:gd name="connsiteX9-6111" fmla="*/ 2531434 w 3693484"/>
                <a:gd name="connsiteY9-6112" fmla="*/ 1821072 h 6845510"/>
                <a:gd name="connsiteX10-6113" fmla="*/ 2874334 w 3693484"/>
                <a:gd name="connsiteY10-6114" fmla="*/ 563772 h 6845510"/>
                <a:gd name="connsiteX11-6115" fmla="*/ 2598109 w 3693484"/>
                <a:gd name="connsiteY11-6116" fmla="*/ 397084 h 6845510"/>
                <a:gd name="connsiteX12-6117" fmla="*/ 2207584 w 3693484"/>
                <a:gd name="connsiteY12-6118" fmla="*/ 1659147 h 6845510"/>
                <a:gd name="connsiteX13-6119" fmla="*/ 2131384 w 3693484"/>
                <a:gd name="connsiteY13-6120" fmla="*/ 1597235 h 6845510"/>
                <a:gd name="connsiteX14-6121" fmla="*/ 2193297 w 3693484"/>
                <a:gd name="connsiteY14-6122" fmla="*/ 154197 h 6845510"/>
                <a:gd name="connsiteX15-6123" fmla="*/ 1878971 w 3693484"/>
                <a:gd name="connsiteY15-6124" fmla="*/ 163723 h 6845510"/>
                <a:gd name="connsiteX16-6125" fmla="*/ 1798009 w 3693484"/>
                <a:gd name="connsiteY16-6126" fmla="*/ 1554373 h 6845510"/>
                <a:gd name="connsiteX17-6127" fmla="*/ 1674184 w 3693484"/>
                <a:gd name="connsiteY17-6128" fmla="*/ 1559134 h 6845510"/>
                <a:gd name="connsiteX18-6129" fmla="*/ 1593221 w 3693484"/>
                <a:gd name="connsiteY18-6130" fmla="*/ 378035 h 6845510"/>
                <a:gd name="connsiteX19-6131" fmla="*/ 1307472 w 3693484"/>
                <a:gd name="connsiteY19-6132" fmla="*/ 368510 h 6845510"/>
                <a:gd name="connsiteX20-6133" fmla="*/ 1312234 w 3693484"/>
                <a:gd name="connsiteY20-6134" fmla="*/ 1635335 h 6845510"/>
                <a:gd name="connsiteX21-6135" fmla="*/ 1259846 w 3693484"/>
                <a:gd name="connsiteY21-6136" fmla="*/ 2025860 h 6845510"/>
                <a:gd name="connsiteX22-6137" fmla="*/ 902659 w 3693484"/>
                <a:gd name="connsiteY22-6138" fmla="*/ 2302085 h 6845510"/>
                <a:gd name="connsiteX23-6139" fmla="*/ 207334 w 3693484"/>
                <a:gd name="connsiteY23-6140" fmla="*/ 1787735 h 6845510"/>
                <a:gd name="connsiteX24-6141" fmla="*/ 173996 w 3693484"/>
                <a:gd name="connsiteY24-6142" fmla="*/ 2092535 h 6845510"/>
                <a:gd name="connsiteX25-6143" fmla="*/ 721684 w 3693484"/>
                <a:gd name="connsiteY25-6144" fmla="*/ 2787860 h 6845510"/>
                <a:gd name="connsiteX26-6145" fmla="*/ 1388433 w 3693484"/>
                <a:gd name="connsiteY26-6146" fmla="*/ 3516523 h 6845510"/>
                <a:gd name="connsiteX27-6147" fmla="*/ 1359859 w 3693484"/>
                <a:gd name="connsiteY27-6148" fmla="*/ 3530810 h 6845510"/>
                <a:gd name="connsiteX28-6149" fmla="*/ 1578934 w 3693484"/>
                <a:gd name="connsiteY28-6150" fmla="*/ 4064210 h 6845510"/>
                <a:gd name="connsiteX29-6151" fmla="*/ 1969459 w 3693484"/>
                <a:gd name="connsiteY29-6152" fmla="*/ 6845510 h 6845510"/>
                <a:gd name="connsiteX0-6153" fmla="*/ 1969459 w 3693484"/>
                <a:gd name="connsiteY0-6154" fmla="*/ 6845510 h 6845510"/>
                <a:gd name="connsiteX1-6155" fmla="*/ 3693484 w 3693484"/>
                <a:gd name="connsiteY1-6156" fmla="*/ 6835985 h 6845510"/>
                <a:gd name="connsiteX2-6157" fmla="*/ 2655259 w 3693484"/>
                <a:gd name="connsiteY2-6158" fmla="*/ 3878472 h 6845510"/>
                <a:gd name="connsiteX3-6159" fmla="*/ 2517146 w 3693484"/>
                <a:gd name="connsiteY3-6160" fmla="*/ 3345073 h 6845510"/>
                <a:gd name="connsiteX4-6161" fmla="*/ 2755270 w 3693484"/>
                <a:gd name="connsiteY4-6162" fmla="*/ 2811673 h 6845510"/>
                <a:gd name="connsiteX5-6163" fmla="*/ 2864809 w 3693484"/>
                <a:gd name="connsiteY5-6164" fmla="*/ 2192548 h 6845510"/>
                <a:gd name="connsiteX6-6165" fmla="*/ 3512509 w 3693484"/>
                <a:gd name="connsiteY6-6166" fmla="*/ 1301960 h 6845510"/>
                <a:gd name="connsiteX7-6167" fmla="*/ 3298197 w 3693484"/>
                <a:gd name="connsiteY7-6168" fmla="*/ 1178135 h 6845510"/>
                <a:gd name="connsiteX8-6169" fmla="*/ 2607634 w 3693484"/>
                <a:gd name="connsiteY8-6170" fmla="*/ 1878222 h 6845510"/>
                <a:gd name="connsiteX9-6171" fmla="*/ 2531434 w 3693484"/>
                <a:gd name="connsiteY9-6172" fmla="*/ 1821072 h 6845510"/>
                <a:gd name="connsiteX10-6173" fmla="*/ 2874334 w 3693484"/>
                <a:gd name="connsiteY10-6174" fmla="*/ 563772 h 6845510"/>
                <a:gd name="connsiteX11-6175" fmla="*/ 2598109 w 3693484"/>
                <a:gd name="connsiteY11-6176" fmla="*/ 397084 h 6845510"/>
                <a:gd name="connsiteX12-6177" fmla="*/ 2207584 w 3693484"/>
                <a:gd name="connsiteY12-6178" fmla="*/ 1659147 h 6845510"/>
                <a:gd name="connsiteX13-6179" fmla="*/ 2131384 w 3693484"/>
                <a:gd name="connsiteY13-6180" fmla="*/ 1597235 h 6845510"/>
                <a:gd name="connsiteX14-6181" fmla="*/ 2193297 w 3693484"/>
                <a:gd name="connsiteY14-6182" fmla="*/ 154197 h 6845510"/>
                <a:gd name="connsiteX15-6183" fmla="*/ 1878971 w 3693484"/>
                <a:gd name="connsiteY15-6184" fmla="*/ 163723 h 6845510"/>
                <a:gd name="connsiteX16-6185" fmla="*/ 1798009 w 3693484"/>
                <a:gd name="connsiteY16-6186" fmla="*/ 1554373 h 6845510"/>
                <a:gd name="connsiteX17-6187" fmla="*/ 1674184 w 3693484"/>
                <a:gd name="connsiteY17-6188" fmla="*/ 1559134 h 6845510"/>
                <a:gd name="connsiteX18-6189" fmla="*/ 1593221 w 3693484"/>
                <a:gd name="connsiteY18-6190" fmla="*/ 378035 h 6845510"/>
                <a:gd name="connsiteX19-6191" fmla="*/ 1307472 w 3693484"/>
                <a:gd name="connsiteY19-6192" fmla="*/ 368510 h 6845510"/>
                <a:gd name="connsiteX20-6193" fmla="*/ 1312234 w 3693484"/>
                <a:gd name="connsiteY20-6194" fmla="*/ 1635335 h 6845510"/>
                <a:gd name="connsiteX21-6195" fmla="*/ 1259846 w 3693484"/>
                <a:gd name="connsiteY21-6196" fmla="*/ 2025860 h 6845510"/>
                <a:gd name="connsiteX22-6197" fmla="*/ 902659 w 3693484"/>
                <a:gd name="connsiteY22-6198" fmla="*/ 2302085 h 6845510"/>
                <a:gd name="connsiteX23-6199" fmla="*/ 207334 w 3693484"/>
                <a:gd name="connsiteY23-6200" fmla="*/ 1787735 h 6845510"/>
                <a:gd name="connsiteX24-6201" fmla="*/ 173996 w 3693484"/>
                <a:gd name="connsiteY24-6202" fmla="*/ 2092535 h 6845510"/>
                <a:gd name="connsiteX25-6203" fmla="*/ 721684 w 3693484"/>
                <a:gd name="connsiteY25-6204" fmla="*/ 2787860 h 6845510"/>
                <a:gd name="connsiteX26-6205" fmla="*/ 1388433 w 3693484"/>
                <a:gd name="connsiteY26-6206" fmla="*/ 3516523 h 6845510"/>
                <a:gd name="connsiteX27-6207" fmla="*/ 1359859 w 3693484"/>
                <a:gd name="connsiteY27-6208" fmla="*/ 3530810 h 6845510"/>
                <a:gd name="connsiteX28-6209" fmla="*/ 1578934 w 3693484"/>
                <a:gd name="connsiteY28-6210" fmla="*/ 4064210 h 6845510"/>
                <a:gd name="connsiteX29-6211" fmla="*/ 1969459 w 3693484"/>
                <a:gd name="connsiteY29-6212" fmla="*/ 6845510 h 6845510"/>
                <a:gd name="connsiteX0-6213" fmla="*/ 1969459 w 3693484"/>
                <a:gd name="connsiteY0-6214" fmla="*/ 6845510 h 6845510"/>
                <a:gd name="connsiteX1-6215" fmla="*/ 3693484 w 3693484"/>
                <a:gd name="connsiteY1-6216" fmla="*/ 6835985 h 6845510"/>
                <a:gd name="connsiteX2-6217" fmla="*/ 2655259 w 3693484"/>
                <a:gd name="connsiteY2-6218" fmla="*/ 3878472 h 6845510"/>
                <a:gd name="connsiteX3-6219" fmla="*/ 2517146 w 3693484"/>
                <a:gd name="connsiteY3-6220" fmla="*/ 3345073 h 6845510"/>
                <a:gd name="connsiteX4-6221" fmla="*/ 2755270 w 3693484"/>
                <a:gd name="connsiteY4-6222" fmla="*/ 2811673 h 6845510"/>
                <a:gd name="connsiteX5-6223" fmla="*/ 2864809 w 3693484"/>
                <a:gd name="connsiteY5-6224" fmla="*/ 2192548 h 6845510"/>
                <a:gd name="connsiteX6-6225" fmla="*/ 3512509 w 3693484"/>
                <a:gd name="connsiteY6-6226" fmla="*/ 1301960 h 6845510"/>
                <a:gd name="connsiteX7-6227" fmla="*/ 3298197 w 3693484"/>
                <a:gd name="connsiteY7-6228" fmla="*/ 1178135 h 6845510"/>
                <a:gd name="connsiteX8-6229" fmla="*/ 2607634 w 3693484"/>
                <a:gd name="connsiteY8-6230" fmla="*/ 1878222 h 6845510"/>
                <a:gd name="connsiteX9-6231" fmla="*/ 2531434 w 3693484"/>
                <a:gd name="connsiteY9-6232" fmla="*/ 1821072 h 6845510"/>
                <a:gd name="connsiteX10-6233" fmla="*/ 2874334 w 3693484"/>
                <a:gd name="connsiteY10-6234" fmla="*/ 563772 h 6845510"/>
                <a:gd name="connsiteX11-6235" fmla="*/ 2598109 w 3693484"/>
                <a:gd name="connsiteY11-6236" fmla="*/ 397084 h 6845510"/>
                <a:gd name="connsiteX12-6237" fmla="*/ 2207584 w 3693484"/>
                <a:gd name="connsiteY12-6238" fmla="*/ 1659147 h 6845510"/>
                <a:gd name="connsiteX13-6239" fmla="*/ 2131384 w 3693484"/>
                <a:gd name="connsiteY13-6240" fmla="*/ 1597235 h 6845510"/>
                <a:gd name="connsiteX14-6241" fmla="*/ 2193297 w 3693484"/>
                <a:gd name="connsiteY14-6242" fmla="*/ 154197 h 6845510"/>
                <a:gd name="connsiteX15-6243" fmla="*/ 1878971 w 3693484"/>
                <a:gd name="connsiteY15-6244" fmla="*/ 163723 h 6845510"/>
                <a:gd name="connsiteX16-6245" fmla="*/ 1798009 w 3693484"/>
                <a:gd name="connsiteY16-6246" fmla="*/ 1554373 h 6845510"/>
                <a:gd name="connsiteX17-6247" fmla="*/ 1674184 w 3693484"/>
                <a:gd name="connsiteY17-6248" fmla="*/ 1559134 h 6845510"/>
                <a:gd name="connsiteX18-6249" fmla="*/ 1593221 w 3693484"/>
                <a:gd name="connsiteY18-6250" fmla="*/ 378035 h 6845510"/>
                <a:gd name="connsiteX19-6251" fmla="*/ 1307472 w 3693484"/>
                <a:gd name="connsiteY19-6252" fmla="*/ 368510 h 6845510"/>
                <a:gd name="connsiteX20-6253" fmla="*/ 1312234 w 3693484"/>
                <a:gd name="connsiteY20-6254" fmla="*/ 1635335 h 6845510"/>
                <a:gd name="connsiteX21-6255" fmla="*/ 1259846 w 3693484"/>
                <a:gd name="connsiteY21-6256" fmla="*/ 2025860 h 6845510"/>
                <a:gd name="connsiteX22-6257" fmla="*/ 902659 w 3693484"/>
                <a:gd name="connsiteY22-6258" fmla="*/ 2302085 h 6845510"/>
                <a:gd name="connsiteX23-6259" fmla="*/ 207334 w 3693484"/>
                <a:gd name="connsiteY23-6260" fmla="*/ 1787735 h 6845510"/>
                <a:gd name="connsiteX24-6261" fmla="*/ 173996 w 3693484"/>
                <a:gd name="connsiteY24-6262" fmla="*/ 2092535 h 6845510"/>
                <a:gd name="connsiteX25-6263" fmla="*/ 769309 w 3693484"/>
                <a:gd name="connsiteY25-6264" fmla="*/ 2802147 h 6845510"/>
                <a:gd name="connsiteX26-6265" fmla="*/ 1388433 w 3693484"/>
                <a:gd name="connsiteY26-6266" fmla="*/ 3516523 h 6845510"/>
                <a:gd name="connsiteX27-6267" fmla="*/ 1359859 w 3693484"/>
                <a:gd name="connsiteY27-6268" fmla="*/ 3530810 h 6845510"/>
                <a:gd name="connsiteX28-6269" fmla="*/ 1578934 w 3693484"/>
                <a:gd name="connsiteY28-6270" fmla="*/ 4064210 h 6845510"/>
                <a:gd name="connsiteX29-6271" fmla="*/ 1969459 w 3693484"/>
                <a:gd name="connsiteY29-6272" fmla="*/ 6845510 h 6845510"/>
                <a:gd name="connsiteX0-6273" fmla="*/ 1969459 w 3693484"/>
                <a:gd name="connsiteY0-6274" fmla="*/ 6845510 h 6845510"/>
                <a:gd name="connsiteX1-6275" fmla="*/ 3693484 w 3693484"/>
                <a:gd name="connsiteY1-6276" fmla="*/ 6835985 h 6845510"/>
                <a:gd name="connsiteX2-6277" fmla="*/ 2655259 w 3693484"/>
                <a:gd name="connsiteY2-6278" fmla="*/ 3878472 h 6845510"/>
                <a:gd name="connsiteX3-6279" fmla="*/ 2517146 w 3693484"/>
                <a:gd name="connsiteY3-6280" fmla="*/ 3345073 h 6845510"/>
                <a:gd name="connsiteX4-6281" fmla="*/ 2755270 w 3693484"/>
                <a:gd name="connsiteY4-6282" fmla="*/ 2811673 h 6845510"/>
                <a:gd name="connsiteX5-6283" fmla="*/ 2864809 w 3693484"/>
                <a:gd name="connsiteY5-6284" fmla="*/ 2192548 h 6845510"/>
                <a:gd name="connsiteX6-6285" fmla="*/ 3512509 w 3693484"/>
                <a:gd name="connsiteY6-6286" fmla="*/ 1301960 h 6845510"/>
                <a:gd name="connsiteX7-6287" fmla="*/ 3298197 w 3693484"/>
                <a:gd name="connsiteY7-6288" fmla="*/ 1178135 h 6845510"/>
                <a:gd name="connsiteX8-6289" fmla="*/ 2607634 w 3693484"/>
                <a:gd name="connsiteY8-6290" fmla="*/ 1878222 h 6845510"/>
                <a:gd name="connsiteX9-6291" fmla="*/ 2531434 w 3693484"/>
                <a:gd name="connsiteY9-6292" fmla="*/ 1821072 h 6845510"/>
                <a:gd name="connsiteX10-6293" fmla="*/ 2874334 w 3693484"/>
                <a:gd name="connsiteY10-6294" fmla="*/ 563772 h 6845510"/>
                <a:gd name="connsiteX11-6295" fmla="*/ 2598109 w 3693484"/>
                <a:gd name="connsiteY11-6296" fmla="*/ 397084 h 6845510"/>
                <a:gd name="connsiteX12-6297" fmla="*/ 2207584 w 3693484"/>
                <a:gd name="connsiteY12-6298" fmla="*/ 1659147 h 6845510"/>
                <a:gd name="connsiteX13-6299" fmla="*/ 2131384 w 3693484"/>
                <a:gd name="connsiteY13-6300" fmla="*/ 1597235 h 6845510"/>
                <a:gd name="connsiteX14-6301" fmla="*/ 2193297 w 3693484"/>
                <a:gd name="connsiteY14-6302" fmla="*/ 154197 h 6845510"/>
                <a:gd name="connsiteX15-6303" fmla="*/ 1878971 w 3693484"/>
                <a:gd name="connsiteY15-6304" fmla="*/ 163723 h 6845510"/>
                <a:gd name="connsiteX16-6305" fmla="*/ 1798009 w 3693484"/>
                <a:gd name="connsiteY16-6306" fmla="*/ 1554373 h 6845510"/>
                <a:gd name="connsiteX17-6307" fmla="*/ 1674184 w 3693484"/>
                <a:gd name="connsiteY17-6308" fmla="*/ 1559134 h 6845510"/>
                <a:gd name="connsiteX18-6309" fmla="*/ 1593221 w 3693484"/>
                <a:gd name="connsiteY18-6310" fmla="*/ 378035 h 6845510"/>
                <a:gd name="connsiteX19-6311" fmla="*/ 1307472 w 3693484"/>
                <a:gd name="connsiteY19-6312" fmla="*/ 368510 h 6845510"/>
                <a:gd name="connsiteX20-6313" fmla="*/ 1312234 w 3693484"/>
                <a:gd name="connsiteY20-6314" fmla="*/ 1635335 h 6845510"/>
                <a:gd name="connsiteX21-6315" fmla="*/ 1259846 w 3693484"/>
                <a:gd name="connsiteY21-6316" fmla="*/ 2025860 h 6845510"/>
                <a:gd name="connsiteX22-6317" fmla="*/ 902659 w 3693484"/>
                <a:gd name="connsiteY22-6318" fmla="*/ 2302085 h 6845510"/>
                <a:gd name="connsiteX23-6319" fmla="*/ 207334 w 3693484"/>
                <a:gd name="connsiteY23-6320" fmla="*/ 1787735 h 6845510"/>
                <a:gd name="connsiteX24-6321" fmla="*/ 173996 w 3693484"/>
                <a:gd name="connsiteY24-6322" fmla="*/ 2092535 h 6845510"/>
                <a:gd name="connsiteX25-6323" fmla="*/ 769309 w 3693484"/>
                <a:gd name="connsiteY25-6324" fmla="*/ 2802147 h 6845510"/>
                <a:gd name="connsiteX26-6325" fmla="*/ 1388433 w 3693484"/>
                <a:gd name="connsiteY26-6326" fmla="*/ 3516523 h 6845510"/>
                <a:gd name="connsiteX27-6327" fmla="*/ 1359859 w 3693484"/>
                <a:gd name="connsiteY27-6328" fmla="*/ 3530810 h 6845510"/>
                <a:gd name="connsiteX28-6329" fmla="*/ 1578934 w 3693484"/>
                <a:gd name="connsiteY28-6330" fmla="*/ 4064210 h 6845510"/>
                <a:gd name="connsiteX29-6331" fmla="*/ 1969459 w 3693484"/>
                <a:gd name="connsiteY29-6332" fmla="*/ 6845510 h 6845510"/>
                <a:gd name="connsiteX0-6333" fmla="*/ 1969459 w 3693484"/>
                <a:gd name="connsiteY0-6334" fmla="*/ 6845510 h 6845510"/>
                <a:gd name="connsiteX1-6335" fmla="*/ 3693484 w 3693484"/>
                <a:gd name="connsiteY1-6336" fmla="*/ 6835985 h 6845510"/>
                <a:gd name="connsiteX2-6337" fmla="*/ 2655259 w 3693484"/>
                <a:gd name="connsiteY2-6338" fmla="*/ 3878472 h 6845510"/>
                <a:gd name="connsiteX3-6339" fmla="*/ 2517146 w 3693484"/>
                <a:gd name="connsiteY3-6340" fmla="*/ 3345073 h 6845510"/>
                <a:gd name="connsiteX4-6341" fmla="*/ 2755270 w 3693484"/>
                <a:gd name="connsiteY4-6342" fmla="*/ 2811673 h 6845510"/>
                <a:gd name="connsiteX5-6343" fmla="*/ 2864809 w 3693484"/>
                <a:gd name="connsiteY5-6344" fmla="*/ 2192548 h 6845510"/>
                <a:gd name="connsiteX6-6345" fmla="*/ 3512509 w 3693484"/>
                <a:gd name="connsiteY6-6346" fmla="*/ 1301960 h 6845510"/>
                <a:gd name="connsiteX7-6347" fmla="*/ 3298197 w 3693484"/>
                <a:gd name="connsiteY7-6348" fmla="*/ 1178135 h 6845510"/>
                <a:gd name="connsiteX8-6349" fmla="*/ 2607634 w 3693484"/>
                <a:gd name="connsiteY8-6350" fmla="*/ 1878222 h 6845510"/>
                <a:gd name="connsiteX9-6351" fmla="*/ 2531434 w 3693484"/>
                <a:gd name="connsiteY9-6352" fmla="*/ 1821072 h 6845510"/>
                <a:gd name="connsiteX10-6353" fmla="*/ 2874334 w 3693484"/>
                <a:gd name="connsiteY10-6354" fmla="*/ 563772 h 6845510"/>
                <a:gd name="connsiteX11-6355" fmla="*/ 2598109 w 3693484"/>
                <a:gd name="connsiteY11-6356" fmla="*/ 397084 h 6845510"/>
                <a:gd name="connsiteX12-6357" fmla="*/ 2207584 w 3693484"/>
                <a:gd name="connsiteY12-6358" fmla="*/ 1659147 h 6845510"/>
                <a:gd name="connsiteX13-6359" fmla="*/ 2131384 w 3693484"/>
                <a:gd name="connsiteY13-6360" fmla="*/ 1597235 h 6845510"/>
                <a:gd name="connsiteX14-6361" fmla="*/ 2193297 w 3693484"/>
                <a:gd name="connsiteY14-6362" fmla="*/ 154197 h 6845510"/>
                <a:gd name="connsiteX15-6363" fmla="*/ 1878971 w 3693484"/>
                <a:gd name="connsiteY15-6364" fmla="*/ 163723 h 6845510"/>
                <a:gd name="connsiteX16-6365" fmla="*/ 1798009 w 3693484"/>
                <a:gd name="connsiteY16-6366" fmla="*/ 1554373 h 6845510"/>
                <a:gd name="connsiteX17-6367" fmla="*/ 1674184 w 3693484"/>
                <a:gd name="connsiteY17-6368" fmla="*/ 1559134 h 6845510"/>
                <a:gd name="connsiteX18-6369" fmla="*/ 1593221 w 3693484"/>
                <a:gd name="connsiteY18-6370" fmla="*/ 378035 h 6845510"/>
                <a:gd name="connsiteX19-6371" fmla="*/ 1307472 w 3693484"/>
                <a:gd name="connsiteY19-6372" fmla="*/ 368510 h 6845510"/>
                <a:gd name="connsiteX20-6373" fmla="*/ 1312234 w 3693484"/>
                <a:gd name="connsiteY20-6374" fmla="*/ 1635335 h 6845510"/>
                <a:gd name="connsiteX21-6375" fmla="*/ 1259846 w 3693484"/>
                <a:gd name="connsiteY21-6376" fmla="*/ 2025860 h 6845510"/>
                <a:gd name="connsiteX22-6377" fmla="*/ 902659 w 3693484"/>
                <a:gd name="connsiteY22-6378" fmla="*/ 2302085 h 6845510"/>
                <a:gd name="connsiteX23-6379" fmla="*/ 207334 w 3693484"/>
                <a:gd name="connsiteY23-6380" fmla="*/ 1787735 h 6845510"/>
                <a:gd name="connsiteX24-6381" fmla="*/ 173996 w 3693484"/>
                <a:gd name="connsiteY24-6382" fmla="*/ 2092535 h 6845510"/>
                <a:gd name="connsiteX25-6383" fmla="*/ 745496 w 3693484"/>
                <a:gd name="connsiteY25-6384" fmla="*/ 2806910 h 6845510"/>
                <a:gd name="connsiteX26-6385" fmla="*/ 1388433 w 3693484"/>
                <a:gd name="connsiteY26-6386" fmla="*/ 3516523 h 6845510"/>
                <a:gd name="connsiteX27-6387" fmla="*/ 1359859 w 3693484"/>
                <a:gd name="connsiteY27-6388" fmla="*/ 3530810 h 6845510"/>
                <a:gd name="connsiteX28-6389" fmla="*/ 1578934 w 3693484"/>
                <a:gd name="connsiteY28-6390" fmla="*/ 4064210 h 6845510"/>
                <a:gd name="connsiteX29-6391" fmla="*/ 1969459 w 3693484"/>
                <a:gd name="connsiteY29-6392" fmla="*/ 6845510 h 6845510"/>
                <a:gd name="connsiteX0-6393" fmla="*/ 1969459 w 3693484"/>
                <a:gd name="connsiteY0-6394" fmla="*/ 6845510 h 6845510"/>
                <a:gd name="connsiteX1-6395" fmla="*/ 3693484 w 3693484"/>
                <a:gd name="connsiteY1-6396" fmla="*/ 6835985 h 6845510"/>
                <a:gd name="connsiteX2-6397" fmla="*/ 2655259 w 3693484"/>
                <a:gd name="connsiteY2-6398" fmla="*/ 3878472 h 6845510"/>
                <a:gd name="connsiteX3-6399" fmla="*/ 2517146 w 3693484"/>
                <a:gd name="connsiteY3-6400" fmla="*/ 3345073 h 6845510"/>
                <a:gd name="connsiteX4-6401" fmla="*/ 2755270 w 3693484"/>
                <a:gd name="connsiteY4-6402" fmla="*/ 2811673 h 6845510"/>
                <a:gd name="connsiteX5-6403" fmla="*/ 2864809 w 3693484"/>
                <a:gd name="connsiteY5-6404" fmla="*/ 2192548 h 6845510"/>
                <a:gd name="connsiteX6-6405" fmla="*/ 3512509 w 3693484"/>
                <a:gd name="connsiteY6-6406" fmla="*/ 1301960 h 6845510"/>
                <a:gd name="connsiteX7-6407" fmla="*/ 3298197 w 3693484"/>
                <a:gd name="connsiteY7-6408" fmla="*/ 1178135 h 6845510"/>
                <a:gd name="connsiteX8-6409" fmla="*/ 2607634 w 3693484"/>
                <a:gd name="connsiteY8-6410" fmla="*/ 1878222 h 6845510"/>
                <a:gd name="connsiteX9-6411" fmla="*/ 2531434 w 3693484"/>
                <a:gd name="connsiteY9-6412" fmla="*/ 1821072 h 6845510"/>
                <a:gd name="connsiteX10-6413" fmla="*/ 2874334 w 3693484"/>
                <a:gd name="connsiteY10-6414" fmla="*/ 563772 h 6845510"/>
                <a:gd name="connsiteX11-6415" fmla="*/ 2598109 w 3693484"/>
                <a:gd name="connsiteY11-6416" fmla="*/ 397084 h 6845510"/>
                <a:gd name="connsiteX12-6417" fmla="*/ 2207584 w 3693484"/>
                <a:gd name="connsiteY12-6418" fmla="*/ 1659147 h 6845510"/>
                <a:gd name="connsiteX13-6419" fmla="*/ 2131384 w 3693484"/>
                <a:gd name="connsiteY13-6420" fmla="*/ 1597235 h 6845510"/>
                <a:gd name="connsiteX14-6421" fmla="*/ 2193297 w 3693484"/>
                <a:gd name="connsiteY14-6422" fmla="*/ 154197 h 6845510"/>
                <a:gd name="connsiteX15-6423" fmla="*/ 1878971 w 3693484"/>
                <a:gd name="connsiteY15-6424" fmla="*/ 163723 h 6845510"/>
                <a:gd name="connsiteX16-6425" fmla="*/ 1798009 w 3693484"/>
                <a:gd name="connsiteY16-6426" fmla="*/ 1554373 h 6845510"/>
                <a:gd name="connsiteX17-6427" fmla="*/ 1674184 w 3693484"/>
                <a:gd name="connsiteY17-6428" fmla="*/ 1559134 h 6845510"/>
                <a:gd name="connsiteX18-6429" fmla="*/ 1593221 w 3693484"/>
                <a:gd name="connsiteY18-6430" fmla="*/ 378035 h 6845510"/>
                <a:gd name="connsiteX19-6431" fmla="*/ 1307472 w 3693484"/>
                <a:gd name="connsiteY19-6432" fmla="*/ 368510 h 6845510"/>
                <a:gd name="connsiteX20-6433" fmla="*/ 1312234 w 3693484"/>
                <a:gd name="connsiteY20-6434" fmla="*/ 1635335 h 6845510"/>
                <a:gd name="connsiteX21-6435" fmla="*/ 1259846 w 3693484"/>
                <a:gd name="connsiteY21-6436" fmla="*/ 2025860 h 6845510"/>
                <a:gd name="connsiteX22-6437" fmla="*/ 902659 w 3693484"/>
                <a:gd name="connsiteY22-6438" fmla="*/ 2302085 h 6845510"/>
                <a:gd name="connsiteX23-6439" fmla="*/ 207334 w 3693484"/>
                <a:gd name="connsiteY23-6440" fmla="*/ 1787735 h 6845510"/>
                <a:gd name="connsiteX24-6441" fmla="*/ 173996 w 3693484"/>
                <a:gd name="connsiteY24-6442" fmla="*/ 2092535 h 6845510"/>
                <a:gd name="connsiteX25-6443" fmla="*/ 745496 w 3693484"/>
                <a:gd name="connsiteY25-6444" fmla="*/ 2806910 h 6845510"/>
                <a:gd name="connsiteX26-6445" fmla="*/ 1388433 w 3693484"/>
                <a:gd name="connsiteY26-6446" fmla="*/ 3516523 h 6845510"/>
                <a:gd name="connsiteX27-6447" fmla="*/ 1359859 w 3693484"/>
                <a:gd name="connsiteY27-6448" fmla="*/ 3530810 h 6845510"/>
                <a:gd name="connsiteX28-6449" fmla="*/ 1578934 w 3693484"/>
                <a:gd name="connsiteY28-6450" fmla="*/ 4064210 h 6845510"/>
                <a:gd name="connsiteX29-6451" fmla="*/ 1969459 w 3693484"/>
                <a:gd name="connsiteY29-6452" fmla="*/ 6845510 h 6845510"/>
                <a:gd name="connsiteX0-6453" fmla="*/ 1969459 w 3693484"/>
                <a:gd name="connsiteY0-6454" fmla="*/ 6845510 h 6845510"/>
                <a:gd name="connsiteX1-6455" fmla="*/ 3693484 w 3693484"/>
                <a:gd name="connsiteY1-6456" fmla="*/ 6835985 h 6845510"/>
                <a:gd name="connsiteX2-6457" fmla="*/ 2655259 w 3693484"/>
                <a:gd name="connsiteY2-6458" fmla="*/ 3878472 h 6845510"/>
                <a:gd name="connsiteX3-6459" fmla="*/ 2517146 w 3693484"/>
                <a:gd name="connsiteY3-6460" fmla="*/ 3345073 h 6845510"/>
                <a:gd name="connsiteX4-6461" fmla="*/ 2755270 w 3693484"/>
                <a:gd name="connsiteY4-6462" fmla="*/ 2811673 h 6845510"/>
                <a:gd name="connsiteX5-6463" fmla="*/ 2864809 w 3693484"/>
                <a:gd name="connsiteY5-6464" fmla="*/ 2192548 h 6845510"/>
                <a:gd name="connsiteX6-6465" fmla="*/ 3512509 w 3693484"/>
                <a:gd name="connsiteY6-6466" fmla="*/ 1301960 h 6845510"/>
                <a:gd name="connsiteX7-6467" fmla="*/ 3298197 w 3693484"/>
                <a:gd name="connsiteY7-6468" fmla="*/ 1178135 h 6845510"/>
                <a:gd name="connsiteX8-6469" fmla="*/ 2607634 w 3693484"/>
                <a:gd name="connsiteY8-6470" fmla="*/ 1878222 h 6845510"/>
                <a:gd name="connsiteX9-6471" fmla="*/ 2531434 w 3693484"/>
                <a:gd name="connsiteY9-6472" fmla="*/ 1821072 h 6845510"/>
                <a:gd name="connsiteX10-6473" fmla="*/ 2874334 w 3693484"/>
                <a:gd name="connsiteY10-6474" fmla="*/ 563772 h 6845510"/>
                <a:gd name="connsiteX11-6475" fmla="*/ 2598109 w 3693484"/>
                <a:gd name="connsiteY11-6476" fmla="*/ 397084 h 6845510"/>
                <a:gd name="connsiteX12-6477" fmla="*/ 2207584 w 3693484"/>
                <a:gd name="connsiteY12-6478" fmla="*/ 1659147 h 6845510"/>
                <a:gd name="connsiteX13-6479" fmla="*/ 2131384 w 3693484"/>
                <a:gd name="connsiteY13-6480" fmla="*/ 1597235 h 6845510"/>
                <a:gd name="connsiteX14-6481" fmla="*/ 2193297 w 3693484"/>
                <a:gd name="connsiteY14-6482" fmla="*/ 154197 h 6845510"/>
                <a:gd name="connsiteX15-6483" fmla="*/ 1878971 w 3693484"/>
                <a:gd name="connsiteY15-6484" fmla="*/ 163723 h 6845510"/>
                <a:gd name="connsiteX16-6485" fmla="*/ 1798009 w 3693484"/>
                <a:gd name="connsiteY16-6486" fmla="*/ 1554373 h 6845510"/>
                <a:gd name="connsiteX17-6487" fmla="*/ 1674184 w 3693484"/>
                <a:gd name="connsiteY17-6488" fmla="*/ 1559134 h 6845510"/>
                <a:gd name="connsiteX18-6489" fmla="*/ 1593221 w 3693484"/>
                <a:gd name="connsiteY18-6490" fmla="*/ 378035 h 6845510"/>
                <a:gd name="connsiteX19-6491" fmla="*/ 1307472 w 3693484"/>
                <a:gd name="connsiteY19-6492" fmla="*/ 368510 h 6845510"/>
                <a:gd name="connsiteX20-6493" fmla="*/ 1312234 w 3693484"/>
                <a:gd name="connsiteY20-6494" fmla="*/ 1635335 h 6845510"/>
                <a:gd name="connsiteX21-6495" fmla="*/ 1259846 w 3693484"/>
                <a:gd name="connsiteY21-6496" fmla="*/ 2025860 h 6845510"/>
                <a:gd name="connsiteX22-6497" fmla="*/ 902659 w 3693484"/>
                <a:gd name="connsiteY22-6498" fmla="*/ 2302085 h 6845510"/>
                <a:gd name="connsiteX23-6499" fmla="*/ 207334 w 3693484"/>
                <a:gd name="connsiteY23-6500" fmla="*/ 1787735 h 6845510"/>
                <a:gd name="connsiteX24-6501" fmla="*/ 173996 w 3693484"/>
                <a:gd name="connsiteY24-6502" fmla="*/ 2092535 h 6845510"/>
                <a:gd name="connsiteX25-6503" fmla="*/ 745496 w 3693484"/>
                <a:gd name="connsiteY25-6504" fmla="*/ 2806910 h 6845510"/>
                <a:gd name="connsiteX26-6505" fmla="*/ 1359859 w 3693484"/>
                <a:gd name="connsiteY26-6506" fmla="*/ 3530810 h 6845510"/>
                <a:gd name="connsiteX27-6507" fmla="*/ 1578934 w 3693484"/>
                <a:gd name="connsiteY27-6508" fmla="*/ 4064210 h 6845510"/>
                <a:gd name="connsiteX28-6509" fmla="*/ 1969459 w 3693484"/>
                <a:gd name="connsiteY28-6510" fmla="*/ 6845510 h 6845510"/>
                <a:gd name="connsiteX0-6511" fmla="*/ 1969459 w 3693484"/>
                <a:gd name="connsiteY0-6512" fmla="*/ 6845510 h 6845510"/>
                <a:gd name="connsiteX1-6513" fmla="*/ 3693484 w 3693484"/>
                <a:gd name="connsiteY1-6514" fmla="*/ 6835985 h 6845510"/>
                <a:gd name="connsiteX2-6515" fmla="*/ 2655259 w 3693484"/>
                <a:gd name="connsiteY2-6516" fmla="*/ 3878472 h 6845510"/>
                <a:gd name="connsiteX3-6517" fmla="*/ 2517146 w 3693484"/>
                <a:gd name="connsiteY3-6518" fmla="*/ 3345073 h 6845510"/>
                <a:gd name="connsiteX4-6519" fmla="*/ 2755270 w 3693484"/>
                <a:gd name="connsiteY4-6520" fmla="*/ 2811673 h 6845510"/>
                <a:gd name="connsiteX5-6521" fmla="*/ 2864809 w 3693484"/>
                <a:gd name="connsiteY5-6522" fmla="*/ 2192548 h 6845510"/>
                <a:gd name="connsiteX6-6523" fmla="*/ 3512509 w 3693484"/>
                <a:gd name="connsiteY6-6524" fmla="*/ 1301960 h 6845510"/>
                <a:gd name="connsiteX7-6525" fmla="*/ 3298197 w 3693484"/>
                <a:gd name="connsiteY7-6526" fmla="*/ 1178135 h 6845510"/>
                <a:gd name="connsiteX8-6527" fmla="*/ 2607634 w 3693484"/>
                <a:gd name="connsiteY8-6528" fmla="*/ 1878222 h 6845510"/>
                <a:gd name="connsiteX9-6529" fmla="*/ 2531434 w 3693484"/>
                <a:gd name="connsiteY9-6530" fmla="*/ 1821072 h 6845510"/>
                <a:gd name="connsiteX10-6531" fmla="*/ 2874334 w 3693484"/>
                <a:gd name="connsiteY10-6532" fmla="*/ 563772 h 6845510"/>
                <a:gd name="connsiteX11-6533" fmla="*/ 2598109 w 3693484"/>
                <a:gd name="connsiteY11-6534" fmla="*/ 397084 h 6845510"/>
                <a:gd name="connsiteX12-6535" fmla="*/ 2207584 w 3693484"/>
                <a:gd name="connsiteY12-6536" fmla="*/ 1659147 h 6845510"/>
                <a:gd name="connsiteX13-6537" fmla="*/ 2131384 w 3693484"/>
                <a:gd name="connsiteY13-6538" fmla="*/ 1597235 h 6845510"/>
                <a:gd name="connsiteX14-6539" fmla="*/ 2193297 w 3693484"/>
                <a:gd name="connsiteY14-6540" fmla="*/ 154197 h 6845510"/>
                <a:gd name="connsiteX15-6541" fmla="*/ 1878971 w 3693484"/>
                <a:gd name="connsiteY15-6542" fmla="*/ 163723 h 6845510"/>
                <a:gd name="connsiteX16-6543" fmla="*/ 1798009 w 3693484"/>
                <a:gd name="connsiteY16-6544" fmla="*/ 1554373 h 6845510"/>
                <a:gd name="connsiteX17-6545" fmla="*/ 1674184 w 3693484"/>
                <a:gd name="connsiteY17-6546" fmla="*/ 1559134 h 6845510"/>
                <a:gd name="connsiteX18-6547" fmla="*/ 1593221 w 3693484"/>
                <a:gd name="connsiteY18-6548" fmla="*/ 378035 h 6845510"/>
                <a:gd name="connsiteX19-6549" fmla="*/ 1307472 w 3693484"/>
                <a:gd name="connsiteY19-6550" fmla="*/ 368510 h 6845510"/>
                <a:gd name="connsiteX20-6551" fmla="*/ 1312234 w 3693484"/>
                <a:gd name="connsiteY20-6552" fmla="*/ 1635335 h 6845510"/>
                <a:gd name="connsiteX21-6553" fmla="*/ 1259846 w 3693484"/>
                <a:gd name="connsiteY21-6554" fmla="*/ 2025860 h 6845510"/>
                <a:gd name="connsiteX22-6555" fmla="*/ 902659 w 3693484"/>
                <a:gd name="connsiteY22-6556" fmla="*/ 2302085 h 6845510"/>
                <a:gd name="connsiteX23-6557" fmla="*/ 207334 w 3693484"/>
                <a:gd name="connsiteY23-6558" fmla="*/ 1787735 h 6845510"/>
                <a:gd name="connsiteX24-6559" fmla="*/ 173996 w 3693484"/>
                <a:gd name="connsiteY24-6560" fmla="*/ 2092535 h 6845510"/>
                <a:gd name="connsiteX25-6561" fmla="*/ 745496 w 3693484"/>
                <a:gd name="connsiteY25-6562" fmla="*/ 2806910 h 6845510"/>
                <a:gd name="connsiteX26-6563" fmla="*/ 1359859 w 3693484"/>
                <a:gd name="connsiteY26-6564" fmla="*/ 3530810 h 6845510"/>
                <a:gd name="connsiteX27-6565" fmla="*/ 1578934 w 3693484"/>
                <a:gd name="connsiteY27-6566" fmla="*/ 4064210 h 6845510"/>
                <a:gd name="connsiteX28-6567" fmla="*/ 1969459 w 3693484"/>
                <a:gd name="connsiteY28-6568" fmla="*/ 6845510 h 6845510"/>
                <a:gd name="connsiteX0-6569" fmla="*/ 1969459 w 3693484"/>
                <a:gd name="connsiteY0-6570" fmla="*/ 6845510 h 6845510"/>
                <a:gd name="connsiteX1-6571" fmla="*/ 3693484 w 3693484"/>
                <a:gd name="connsiteY1-6572" fmla="*/ 6835985 h 6845510"/>
                <a:gd name="connsiteX2-6573" fmla="*/ 2655259 w 3693484"/>
                <a:gd name="connsiteY2-6574" fmla="*/ 3878472 h 6845510"/>
                <a:gd name="connsiteX3-6575" fmla="*/ 2517146 w 3693484"/>
                <a:gd name="connsiteY3-6576" fmla="*/ 3345073 h 6845510"/>
                <a:gd name="connsiteX4-6577" fmla="*/ 2755270 w 3693484"/>
                <a:gd name="connsiteY4-6578" fmla="*/ 2811673 h 6845510"/>
                <a:gd name="connsiteX5-6579" fmla="*/ 2864809 w 3693484"/>
                <a:gd name="connsiteY5-6580" fmla="*/ 2192548 h 6845510"/>
                <a:gd name="connsiteX6-6581" fmla="*/ 3512509 w 3693484"/>
                <a:gd name="connsiteY6-6582" fmla="*/ 1301960 h 6845510"/>
                <a:gd name="connsiteX7-6583" fmla="*/ 3298197 w 3693484"/>
                <a:gd name="connsiteY7-6584" fmla="*/ 1178135 h 6845510"/>
                <a:gd name="connsiteX8-6585" fmla="*/ 2607634 w 3693484"/>
                <a:gd name="connsiteY8-6586" fmla="*/ 1878222 h 6845510"/>
                <a:gd name="connsiteX9-6587" fmla="*/ 2531434 w 3693484"/>
                <a:gd name="connsiteY9-6588" fmla="*/ 1821072 h 6845510"/>
                <a:gd name="connsiteX10-6589" fmla="*/ 2874334 w 3693484"/>
                <a:gd name="connsiteY10-6590" fmla="*/ 563772 h 6845510"/>
                <a:gd name="connsiteX11-6591" fmla="*/ 2598109 w 3693484"/>
                <a:gd name="connsiteY11-6592" fmla="*/ 397084 h 6845510"/>
                <a:gd name="connsiteX12-6593" fmla="*/ 2207584 w 3693484"/>
                <a:gd name="connsiteY12-6594" fmla="*/ 1659147 h 6845510"/>
                <a:gd name="connsiteX13-6595" fmla="*/ 2131384 w 3693484"/>
                <a:gd name="connsiteY13-6596" fmla="*/ 1597235 h 6845510"/>
                <a:gd name="connsiteX14-6597" fmla="*/ 2193297 w 3693484"/>
                <a:gd name="connsiteY14-6598" fmla="*/ 154197 h 6845510"/>
                <a:gd name="connsiteX15-6599" fmla="*/ 1878971 w 3693484"/>
                <a:gd name="connsiteY15-6600" fmla="*/ 163723 h 6845510"/>
                <a:gd name="connsiteX16-6601" fmla="*/ 1798009 w 3693484"/>
                <a:gd name="connsiteY16-6602" fmla="*/ 1554373 h 6845510"/>
                <a:gd name="connsiteX17-6603" fmla="*/ 1674184 w 3693484"/>
                <a:gd name="connsiteY17-6604" fmla="*/ 1559134 h 6845510"/>
                <a:gd name="connsiteX18-6605" fmla="*/ 1593221 w 3693484"/>
                <a:gd name="connsiteY18-6606" fmla="*/ 378035 h 6845510"/>
                <a:gd name="connsiteX19-6607" fmla="*/ 1307472 w 3693484"/>
                <a:gd name="connsiteY19-6608" fmla="*/ 368510 h 6845510"/>
                <a:gd name="connsiteX20-6609" fmla="*/ 1312234 w 3693484"/>
                <a:gd name="connsiteY20-6610" fmla="*/ 1635335 h 6845510"/>
                <a:gd name="connsiteX21-6611" fmla="*/ 1259846 w 3693484"/>
                <a:gd name="connsiteY21-6612" fmla="*/ 2025860 h 6845510"/>
                <a:gd name="connsiteX22-6613" fmla="*/ 902659 w 3693484"/>
                <a:gd name="connsiteY22-6614" fmla="*/ 2302085 h 6845510"/>
                <a:gd name="connsiteX23-6615" fmla="*/ 207334 w 3693484"/>
                <a:gd name="connsiteY23-6616" fmla="*/ 1787735 h 6845510"/>
                <a:gd name="connsiteX24-6617" fmla="*/ 173996 w 3693484"/>
                <a:gd name="connsiteY24-6618" fmla="*/ 2092535 h 6845510"/>
                <a:gd name="connsiteX25-6619" fmla="*/ 745496 w 3693484"/>
                <a:gd name="connsiteY25-6620" fmla="*/ 2806910 h 6845510"/>
                <a:gd name="connsiteX26-6621" fmla="*/ 1412247 w 3693484"/>
                <a:gd name="connsiteY26-6622" fmla="*/ 3554623 h 6845510"/>
                <a:gd name="connsiteX27-6623" fmla="*/ 1578934 w 3693484"/>
                <a:gd name="connsiteY27-6624" fmla="*/ 4064210 h 6845510"/>
                <a:gd name="connsiteX28-6625" fmla="*/ 1969459 w 3693484"/>
                <a:gd name="connsiteY28-6626" fmla="*/ 6845510 h 6845510"/>
                <a:gd name="connsiteX0-6627" fmla="*/ 1969459 w 3693484"/>
                <a:gd name="connsiteY0-6628" fmla="*/ 6845510 h 6845510"/>
                <a:gd name="connsiteX1-6629" fmla="*/ 3693484 w 3693484"/>
                <a:gd name="connsiteY1-6630" fmla="*/ 6835985 h 6845510"/>
                <a:gd name="connsiteX2-6631" fmla="*/ 2655259 w 3693484"/>
                <a:gd name="connsiteY2-6632" fmla="*/ 3878472 h 6845510"/>
                <a:gd name="connsiteX3-6633" fmla="*/ 2517146 w 3693484"/>
                <a:gd name="connsiteY3-6634" fmla="*/ 3345073 h 6845510"/>
                <a:gd name="connsiteX4-6635" fmla="*/ 2755270 w 3693484"/>
                <a:gd name="connsiteY4-6636" fmla="*/ 2811673 h 6845510"/>
                <a:gd name="connsiteX5-6637" fmla="*/ 2864809 w 3693484"/>
                <a:gd name="connsiteY5-6638" fmla="*/ 2192548 h 6845510"/>
                <a:gd name="connsiteX6-6639" fmla="*/ 3512509 w 3693484"/>
                <a:gd name="connsiteY6-6640" fmla="*/ 1301960 h 6845510"/>
                <a:gd name="connsiteX7-6641" fmla="*/ 3298197 w 3693484"/>
                <a:gd name="connsiteY7-6642" fmla="*/ 1178135 h 6845510"/>
                <a:gd name="connsiteX8-6643" fmla="*/ 2607634 w 3693484"/>
                <a:gd name="connsiteY8-6644" fmla="*/ 1878222 h 6845510"/>
                <a:gd name="connsiteX9-6645" fmla="*/ 2531434 w 3693484"/>
                <a:gd name="connsiteY9-6646" fmla="*/ 1821072 h 6845510"/>
                <a:gd name="connsiteX10-6647" fmla="*/ 2874334 w 3693484"/>
                <a:gd name="connsiteY10-6648" fmla="*/ 563772 h 6845510"/>
                <a:gd name="connsiteX11-6649" fmla="*/ 2598109 w 3693484"/>
                <a:gd name="connsiteY11-6650" fmla="*/ 397084 h 6845510"/>
                <a:gd name="connsiteX12-6651" fmla="*/ 2207584 w 3693484"/>
                <a:gd name="connsiteY12-6652" fmla="*/ 1659147 h 6845510"/>
                <a:gd name="connsiteX13-6653" fmla="*/ 2131384 w 3693484"/>
                <a:gd name="connsiteY13-6654" fmla="*/ 1597235 h 6845510"/>
                <a:gd name="connsiteX14-6655" fmla="*/ 2193297 w 3693484"/>
                <a:gd name="connsiteY14-6656" fmla="*/ 154197 h 6845510"/>
                <a:gd name="connsiteX15-6657" fmla="*/ 1878971 w 3693484"/>
                <a:gd name="connsiteY15-6658" fmla="*/ 163723 h 6845510"/>
                <a:gd name="connsiteX16-6659" fmla="*/ 1798009 w 3693484"/>
                <a:gd name="connsiteY16-6660" fmla="*/ 1554373 h 6845510"/>
                <a:gd name="connsiteX17-6661" fmla="*/ 1674184 w 3693484"/>
                <a:gd name="connsiteY17-6662" fmla="*/ 1559134 h 6845510"/>
                <a:gd name="connsiteX18-6663" fmla="*/ 1593221 w 3693484"/>
                <a:gd name="connsiteY18-6664" fmla="*/ 378035 h 6845510"/>
                <a:gd name="connsiteX19-6665" fmla="*/ 1307472 w 3693484"/>
                <a:gd name="connsiteY19-6666" fmla="*/ 368510 h 6845510"/>
                <a:gd name="connsiteX20-6667" fmla="*/ 1312234 w 3693484"/>
                <a:gd name="connsiteY20-6668" fmla="*/ 1635335 h 6845510"/>
                <a:gd name="connsiteX21-6669" fmla="*/ 1259846 w 3693484"/>
                <a:gd name="connsiteY21-6670" fmla="*/ 2025860 h 6845510"/>
                <a:gd name="connsiteX22-6671" fmla="*/ 902659 w 3693484"/>
                <a:gd name="connsiteY22-6672" fmla="*/ 2302085 h 6845510"/>
                <a:gd name="connsiteX23-6673" fmla="*/ 207334 w 3693484"/>
                <a:gd name="connsiteY23-6674" fmla="*/ 1787735 h 6845510"/>
                <a:gd name="connsiteX24-6675" fmla="*/ 173996 w 3693484"/>
                <a:gd name="connsiteY24-6676" fmla="*/ 2092535 h 6845510"/>
                <a:gd name="connsiteX25-6677" fmla="*/ 745496 w 3693484"/>
                <a:gd name="connsiteY25-6678" fmla="*/ 2806910 h 6845510"/>
                <a:gd name="connsiteX26-6679" fmla="*/ 1412247 w 3693484"/>
                <a:gd name="connsiteY26-6680" fmla="*/ 3554623 h 6845510"/>
                <a:gd name="connsiteX27-6681" fmla="*/ 1578934 w 3693484"/>
                <a:gd name="connsiteY27-6682" fmla="*/ 4064210 h 6845510"/>
                <a:gd name="connsiteX28-6683" fmla="*/ 1969459 w 3693484"/>
                <a:gd name="connsiteY28-6684" fmla="*/ 6845510 h 6845510"/>
                <a:gd name="connsiteX0-6685" fmla="*/ 1969459 w 3693484"/>
                <a:gd name="connsiteY0-6686" fmla="*/ 6845510 h 6845510"/>
                <a:gd name="connsiteX1-6687" fmla="*/ 3693484 w 3693484"/>
                <a:gd name="connsiteY1-6688" fmla="*/ 6835985 h 6845510"/>
                <a:gd name="connsiteX2-6689" fmla="*/ 2655259 w 3693484"/>
                <a:gd name="connsiteY2-6690" fmla="*/ 3878472 h 6845510"/>
                <a:gd name="connsiteX3-6691" fmla="*/ 2517146 w 3693484"/>
                <a:gd name="connsiteY3-6692" fmla="*/ 3345073 h 6845510"/>
                <a:gd name="connsiteX4-6693" fmla="*/ 2755270 w 3693484"/>
                <a:gd name="connsiteY4-6694" fmla="*/ 2811673 h 6845510"/>
                <a:gd name="connsiteX5-6695" fmla="*/ 2864809 w 3693484"/>
                <a:gd name="connsiteY5-6696" fmla="*/ 2192548 h 6845510"/>
                <a:gd name="connsiteX6-6697" fmla="*/ 3512509 w 3693484"/>
                <a:gd name="connsiteY6-6698" fmla="*/ 1301960 h 6845510"/>
                <a:gd name="connsiteX7-6699" fmla="*/ 3298197 w 3693484"/>
                <a:gd name="connsiteY7-6700" fmla="*/ 1178135 h 6845510"/>
                <a:gd name="connsiteX8-6701" fmla="*/ 2607634 w 3693484"/>
                <a:gd name="connsiteY8-6702" fmla="*/ 1878222 h 6845510"/>
                <a:gd name="connsiteX9-6703" fmla="*/ 2531434 w 3693484"/>
                <a:gd name="connsiteY9-6704" fmla="*/ 1821072 h 6845510"/>
                <a:gd name="connsiteX10-6705" fmla="*/ 2874334 w 3693484"/>
                <a:gd name="connsiteY10-6706" fmla="*/ 563772 h 6845510"/>
                <a:gd name="connsiteX11-6707" fmla="*/ 2598109 w 3693484"/>
                <a:gd name="connsiteY11-6708" fmla="*/ 397084 h 6845510"/>
                <a:gd name="connsiteX12-6709" fmla="*/ 2207584 w 3693484"/>
                <a:gd name="connsiteY12-6710" fmla="*/ 1659147 h 6845510"/>
                <a:gd name="connsiteX13-6711" fmla="*/ 2131384 w 3693484"/>
                <a:gd name="connsiteY13-6712" fmla="*/ 1597235 h 6845510"/>
                <a:gd name="connsiteX14-6713" fmla="*/ 2193297 w 3693484"/>
                <a:gd name="connsiteY14-6714" fmla="*/ 154197 h 6845510"/>
                <a:gd name="connsiteX15-6715" fmla="*/ 1878971 w 3693484"/>
                <a:gd name="connsiteY15-6716" fmla="*/ 163723 h 6845510"/>
                <a:gd name="connsiteX16-6717" fmla="*/ 1798009 w 3693484"/>
                <a:gd name="connsiteY16-6718" fmla="*/ 1554373 h 6845510"/>
                <a:gd name="connsiteX17-6719" fmla="*/ 1674184 w 3693484"/>
                <a:gd name="connsiteY17-6720" fmla="*/ 1559134 h 6845510"/>
                <a:gd name="connsiteX18-6721" fmla="*/ 1593221 w 3693484"/>
                <a:gd name="connsiteY18-6722" fmla="*/ 378035 h 6845510"/>
                <a:gd name="connsiteX19-6723" fmla="*/ 1307472 w 3693484"/>
                <a:gd name="connsiteY19-6724" fmla="*/ 368510 h 6845510"/>
                <a:gd name="connsiteX20-6725" fmla="*/ 1312234 w 3693484"/>
                <a:gd name="connsiteY20-6726" fmla="*/ 1635335 h 6845510"/>
                <a:gd name="connsiteX21-6727" fmla="*/ 1259846 w 3693484"/>
                <a:gd name="connsiteY21-6728" fmla="*/ 2025860 h 6845510"/>
                <a:gd name="connsiteX22-6729" fmla="*/ 902659 w 3693484"/>
                <a:gd name="connsiteY22-6730" fmla="*/ 2302085 h 6845510"/>
                <a:gd name="connsiteX23-6731" fmla="*/ 207334 w 3693484"/>
                <a:gd name="connsiteY23-6732" fmla="*/ 1787735 h 6845510"/>
                <a:gd name="connsiteX24-6733" fmla="*/ 173996 w 3693484"/>
                <a:gd name="connsiteY24-6734" fmla="*/ 2092535 h 6845510"/>
                <a:gd name="connsiteX25-6735" fmla="*/ 745496 w 3693484"/>
                <a:gd name="connsiteY25-6736" fmla="*/ 2806910 h 6845510"/>
                <a:gd name="connsiteX26-6737" fmla="*/ 1412247 w 3693484"/>
                <a:gd name="connsiteY26-6738" fmla="*/ 3554623 h 6845510"/>
                <a:gd name="connsiteX27-6739" fmla="*/ 1578934 w 3693484"/>
                <a:gd name="connsiteY27-6740" fmla="*/ 4064210 h 6845510"/>
                <a:gd name="connsiteX28-6741" fmla="*/ 1969459 w 3693484"/>
                <a:gd name="connsiteY28-6742" fmla="*/ 6845510 h 6845510"/>
                <a:gd name="connsiteX0-6743" fmla="*/ 1969459 w 3693484"/>
                <a:gd name="connsiteY0-6744" fmla="*/ 6845510 h 6845510"/>
                <a:gd name="connsiteX1-6745" fmla="*/ 3693484 w 3693484"/>
                <a:gd name="connsiteY1-6746" fmla="*/ 6835985 h 6845510"/>
                <a:gd name="connsiteX2-6747" fmla="*/ 2655259 w 3693484"/>
                <a:gd name="connsiteY2-6748" fmla="*/ 3878472 h 6845510"/>
                <a:gd name="connsiteX3-6749" fmla="*/ 2517146 w 3693484"/>
                <a:gd name="connsiteY3-6750" fmla="*/ 3345073 h 6845510"/>
                <a:gd name="connsiteX4-6751" fmla="*/ 2755270 w 3693484"/>
                <a:gd name="connsiteY4-6752" fmla="*/ 2811673 h 6845510"/>
                <a:gd name="connsiteX5-6753" fmla="*/ 2864809 w 3693484"/>
                <a:gd name="connsiteY5-6754" fmla="*/ 2192548 h 6845510"/>
                <a:gd name="connsiteX6-6755" fmla="*/ 3512509 w 3693484"/>
                <a:gd name="connsiteY6-6756" fmla="*/ 1301960 h 6845510"/>
                <a:gd name="connsiteX7-6757" fmla="*/ 3298197 w 3693484"/>
                <a:gd name="connsiteY7-6758" fmla="*/ 1178135 h 6845510"/>
                <a:gd name="connsiteX8-6759" fmla="*/ 2607634 w 3693484"/>
                <a:gd name="connsiteY8-6760" fmla="*/ 1878222 h 6845510"/>
                <a:gd name="connsiteX9-6761" fmla="*/ 2531434 w 3693484"/>
                <a:gd name="connsiteY9-6762" fmla="*/ 1821072 h 6845510"/>
                <a:gd name="connsiteX10-6763" fmla="*/ 2874334 w 3693484"/>
                <a:gd name="connsiteY10-6764" fmla="*/ 563772 h 6845510"/>
                <a:gd name="connsiteX11-6765" fmla="*/ 2598109 w 3693484"/>
                <a:gd name="connsiteY11-6766" fmla="*/ 397084 h 6845510"/>
                <a:gd name="connsiteX12-6767" fmla="*/ 2207584 w 3693484"/>
                <a:gd name="connsiteY12-6768" fmla="*/ 1659147 h 6845510"/>
                <a:gd name="connsiteX13-6769" fmla="*/ 2131384 w 3693484"/>
                <a:gd name="connsiteY13-6770" fmla="*/ 1597235 h 6845510"/>
                <a:gd name="connsiteX14-6771" fmla="*/ 2193297 w 3693484"/>
                <a:gd name="connsiteY14-6772" fmla="*/ 154197 h 6845510"/>
                <a:gd name="connsiteX15-6773" fmla="*/ 1878971 w 3693484"/>
                <a:gd name="connsiteY15-6774" fmla="*/ 163723 h 6845510"/>
                <a:gd name="connsiteX16-6775" fmla="*/ 1798009 w 3693484"/>
                <a:gd name="connsiteY16-6776" fmla="*/ 1554373 h 6845510"/>
                <a:gd name="connsiteX17-6777" fmla="*/ 1674184 w 3693484"/>
                <a:gd name="connsiteY17-6778" fmla="*/ 1559134 h 6845510"/>
                <a:gd name="connsiteX18-6779" fmla="*/ 1593221 w 3693484"/>
                <a:gd name="connsiteY18-6780" fmla="*/ 378035 h 6845510"/>
                <a:gd name="connsiteX19-6781" fmla="*/ 1307472 w 3693484"/>
                <a:gd name="connsiteY19-6782" fmla="*/ 368510 h 6845510"/>
                <a:gd name="connsiteX20-6783" fmla="*/ 1312234 w 3693484"/>
                <a:gd name="connsiteY20-6784" fmla="*/ 1635335 h 6845510"/>
                <a:gd name="connsiteX21-6785" fmla="*/ 1259846 w 3693484"/>
                <a:gd name="connsiteY21-6786" fmla="*/ 2025860 h 6845510"/>
                <a:gd name="connsiteX22-6787" fmla="*/ 902659 w 3693484"/>
                <a:gd name="connsiteY22-6788" fmla="*/ 2302085 h 6845510"/>
                <a:gd name="connsiteX23-6789" fmla="*/ 207334 w 3693484"/>
                <a:gd name="connsiteY23-6790" fmla="*/ 1787735 h 6845510"/>
                <a:gd name="connsiteX24-6791" fmla="*/ 173996 w 3693484"/>
                <a:gd name="connsiteY24-6792" fmla="*/ 2092535 h 6845510"/>
                <a:gd name="connsiteX25-6793" fmla="*/ 745496 w 3693484"/>
                <a:gd name="connsiteY25-6794" fmla="*/ 2806910 h 6845510"/>
                <a:gd name="connsiteX26-6795" fmla="*/ 1440822 w 3693484"/>
                <a:gd name="connsiteY26-6796" fmla="*/ 3583198 h 6845510"/>
                <a:gd name="connsiteX27-6797" fmla="*/ 1578934 w 3693484"/>
                <a:gd name="connsiteY27-6798" fmla="*/ 4064210 h 6845510"/>
                <a:gd name="connsiteX28-6799" fmla="*/ 1969459 w 3693484"/>
                <a:gd name="connsiteY28-6800" fmla="*/ 6845510 h 6845510"/>
                <a:gd name="connsiteX0-6801" fmla="*/ 1969459 w 3693484"/>
                <a:gd name="connsiteY0-6802" fmla="*/ 6845510 h 6845510"/>
                <a:gd name="connsiteX1-6803" fmla="*/ 3693484 w 3693484"/>
                <a:gd name="connsiteY1-6804" fmla="*/ 6835985 h 6845510"/>
                <a:gd name="connsiteX2-6805" fmla="*/ 2655259 w 3693484"/>
                <a:gd name="connsiteY2-6806" fmla="*/ 3878472 h 6845510"/>
                <a:gd name="connsiteX3-6807" fmla="*/ 2517146 w 3693484"/>
                <a:gd name="connsiteY3-6808" fmla="*/ 3345073 h 6845510"/>
                <a:gd name="connsiteX4-6809" fmla="*/ 2755270 w 3693484"/>
                <a:gd name="connsiteY4-6810" fmla="*/ 2811673 h 6845510"/>
                <a:gd name="connsiteX5-6811" fmla="*/ 2864809 w 3693484"/>
                <a:gd name="connsiteY5-6812" fmla="*/ 2192548 h 6845510"/>
                <a:gd name="connsiteX6-6813" fmla="*/ 3512509 w 3693484"/>
                <a:gd name="connsiteY6-6814" fmla="*/ 1301960 h 6845510"/>
                <a:gd name="connsiteX7-6815" fmla="*/ 3298197 w 3693484"/>
                <a:gd name="connsiteY7-6816" fmla="*/ 1178135 h 6845510"/>
                <a:gd name="connsiteX8-6817" fmla="*/ 2607634 w 3693484"/>
                <a:gd name="connsiteY8-6818" fmla="*/ 1878222 h 6845510"/>
                <a:gd name="connsiteX9-6819" fmla="*/ 2531434 w 3693484"/>
                <a:gd name="connsiteY9-6820" fmla="*/ 1821072 h 6845510"/>
                <a:gd name="connsiteX10-6821" fmla="*/ 2874334 w 3693484"/>
                <a:gd name="connsiteY10-6822" fmla="*/ 563772 h 6845510"/>
                <a:gd name="connsiteX11-6823" fmla="*/ 2598109 w 3693484"/>
                <a:gd name="connsiteY11-6824" fmla="*/ 397084 h 6845510"/>
                <a:gd name="connsiteX12-6825" fmla="*/ 2207584 w 3693484"/>
                <a:gd name="connsiteY12-6826" fmla="*/ 1659147 h 6845510"/>
                <a:gd name="connsiteX13-6827" fmla="*/ 2131384 w 3693484"/>
                <a:gd name="connsiteY13-6828" fmla="*/ 1597235 h 6845510"/>
                <a:gd name="connsiteX14-6829" fmla="*/ 2193297 w 3693484"/>
                <a:gd name="connsiteY14-6830" fmla="*/ 154197 h 6845510"/>
                <a:gd name="connsiteX15-6831" fmla="*/ 1878971 w 3693484"/>
                <a:gd name="connsiteY15-6832" fmla="*/ 163723 h 6845510"/>
                <a:gd name="connsiteX16-6833" fmla="*/ 1798009 w 3693484"/>
                <a:gd name="connsiteY16-6834" fmla="*/ 1554373 h 6845510"/>
                <a:gd name="connsiteX17-6835" fmla="*/ 1674184 w 3693484"/>
                <a:gd name="connsiteY17-6836" fmla="*/ 1559134 h 6845510"/>
                <a:gd name="connsiteX18-6837" fmla="*/ 1593221 w 3693484"/>
                <a:gd name="connsiteY18-6838" fmla="*/ 378035 h 6845510"/>
                <a:gd name="connsiteX19-6839" fmla="*/ 1307472 w 3693484"/>
                <a:gd name="connsiteY19-6840" fmla="*/ 368510 h 6845510"/>
                <a:gd name="connsiteX20-6841" fmla="*/ 1312234 w 3693484"/>
                <a:gd name="connsiteY20-6842" fmla="*/ 1635335 h 6845510"/>
                <a:gd name="connsiteX21-6843" fmla="*/ 1259846 w 3693484"/>
                <a:gd name="connsiteY21-6844" fmla="*/ 2025860 h 6845510"/>
                <a:gd name="connsiteX22-6845" fmla="*/ 902659 w 3693484"/>
                <a:gd name="connsiteY22-6846" fmla="*/ 2302085 h 6845510"/>
                <a:gd name="connsiteX23-6847" fmla="*/ 207334 w 3693484"/>
                <a:gd name="connsiteY23-6848" fmla="*/ 1787735 h 6845510"/>
                <a:gd name="connsiteX24-6849" fmla="*/ 173996 w 3693484"/>
                <a:gd name="connsiteY24-6850" fmla="*/ 2092535 h 6845510"/>
                <a:gd name="connsiteX25-6851" fmla="*/ 745496 w 3693484"/>
                <a:gd name="connsiteY25-6852" fmla="*/ 2806910 h 6845510"/>
                <a:gd name="connsiteX26-6853" fmla="*/ 1440822 w 3693484"/>
                <a:gd name="connsiteY26-6854" fmla="*/ 3583198 h 6845510"/>
                <a:gd name="connsiteX27-6855" fmla="*/ 1617034 w 3693484"/>
                <a:gd name="connsiteY27-6856" fmla="*/ 4107073 h 6845510"/>
                <a:gd name="connsiteX28-6857" fmla="*/ 1969459 w 3693484"/>
                <a:gd name="connsiteY28-6858" fmla="*/ 6845510 h 6845510"/>
                <a:gd name="connsiteX0-6859" fmla="*/ 1969459 w 3693484"/>
                <a:gd name="connsiteY0-6860" fmla="*/ 6845510 h 6845510"/>
                <a:gd name="connsiteX1-6861" fmla="*/ 3693484 w 3693484"/>
                <a:gd name="connsiteY1-6862" fmla="*/ 6835985 h 6845510"/>
                <a:gd name="connsiteX2-6863" fmla="*/ 2655259 w 3693484"/>
                <a:gd name="connsiteY2-6864" fmla="*/ 3878472 h 6845510"/>
                <a:gd name="connsiteX3-6865" fmla="*/ 2517146 w 3693484"/>
                <a:gd name="connsiteY3-6866" fmla="*/ 3345073 h 6845510"/>
                <a:gd name="connsiteX4-6867" fmla="*/ 2755270 w 3693484"/>
                <a:gd name="connsiteY4-6868" fmla="*/ 2811673 h 6845510"/>
                <a:gd name="connsiteX5-6869" fmla="*/ 2864809 w 3693484"/>
                <a:gd name="connsiteY5-6870" fmla="*/ 2192548 h 6845510"/>
                <a:gd name="connsiteX6-6871" fmla="*/ 3512509 w 3693484"/>
                <a:gd name="connsiteY6-6872" fmla="*/ 1301960 h 6845510"/>
                <a:gd name="connsiteX7-6873" fmla="*/ 3298197 w 3693484"/>
                <a:gd name="connsiteY7-6874" fmla="*/ 1178135 h 6845510"/>
                <a:gd name="connsiteX8-6875" fmla="*/ 2607634 w 3693484"/>
                <a:gd name="connsiteY8-6876" fmla="*/ 1878222 h 6845510"/>
                <a:gd name="connsiteX9-6877" fmla="*/ 2531434 w 3693484"/>
                <a:gd name="connsiteY9-6878" fmla="*/ 1821072 h 6845510"/>
                <a:gd name="connsiteX10-6879" fmla="*/ 2874334 w 3693484"/>
                <a:gd name="connsiteY10-6880" fmla="*/ 563772 h 6845510"/>
                <a:gd name="connsiteX11-6881" fmla="*/ 2598109 w 3693484"/>
                <a:gd name="connsiteY11-6882" fmla="*/ 397084 h 6845510"/>
                <a:gd name="connsiteX12-6883" fmla="*/ 2207584 w 3693484"/>
                <a:gd name="connsiteY12-6884" fmla="*/ 1659147 h 6845510"/>
                <a:gd name="connsiteX13-6885" fmla="*/ 2131384 w 3693484"/>
                <a:gd name="connsiteY13-6886" fmla="*/ 1597235 h 6845510"/>
                <a:gd name="connsiteX14-6887" fmla="*/ 2193297 w 3693484"/>
                <a:gd name="connsiteY14-6888" fmla="*/ 154197 h 6845510"/>
                <a:gd name="connsiteX15-6889" fmla="*/ 1878971 w 3693484"/>
                <a:gd name="connsiteY15-6890" fmla="*/ 163723 h 6845510"/>
                <a:gd name="connsiteX16-6891" fmla="*/ 1798009 w 3693484"/>
                <a:gd name="connsiteY16-6892" fmla="*/ 1554373 h 6845510"/>
                <a:gd name="connsiteX17-6893" fmla="*/ 1674184 w 3693484"/>
                <a:gd name="connsiteY17-6894" fmla="*/ 1559134 h 6845510"/>
                <a:gd name="connsiteX18-6895" fmla="*/ 1593221 w 3693484"/>
                <a:gd name="connsiteY18-6896" fmla="*/ 378035 h 6845510"/>
                <a:gd name="connsiteX19-6897" fmla="*/ 1307472 w 3693484"/>
                <a:gd name="connsiteY19-6898" fmla="*/ 368510 h 6845510"/>
                <a:gd name="connsiteX20-6899" fmla="*/ 1312234 w 3693484"/>
                <a:gd name="connsiteY20-6900" fmla="*/ 1635335 h 6845510"/>
                <a:gd name="connsiteX21-6901" fmla="*/ 1259846 w 3693484"/>
                <a:gd name="connsiteY21-6902" fmla="*/ 2025860 h 6845510"/>
                <a:gd name="connsiteX22-6903" fmla="*/ 902659 w 3693484"/>
                <a:gd name="connsiteY22-6904" fmla="*/ 2302085 h 6845510"/>
                <a:gd name="connsiteX23-6905" fmla="*/ 207334 w 3693484"/>
                <a:gd name="connsiteY23-6906" fmla="*/ 1787735 h 6845510"/>
                <a:gd name="connsiteX24-6907" fmla="*/ 173996 w 3693484"/>
                <a:gd name="connsiteY24-6908" fmla="*/ 2092535 h 6845510"/>
                <a:gd name="connsiteX25-6909" fmla="*/ 745496 w 3693484"/>
                <a:gd name="connsiteY25-6910" fmla="*/ 2806910 h 6845510"/>
                <a:gd name="connsiteX26-6911" fmla="*/ 1440822 w 3693484"/>
                <a:gd name="connsiteY26-6912" fmla="*/ 3583198 h 6845510"/>
                <a:gd name="connsiteX27-6913" fmla="*/ 1617034 w 3693484"/>
                <a:gd name="connsiteY27-6914" fmla="*/ 4107073 h 6845510"/>
                <a:gd name="connsiteX28-6915" fmla="*/ 1969459 w 3693484"/>
                <a:gd name="connsiteY28-6916" fmla="*/ 6845510 h 6845510"/>
                <a:gd name="connsiteX0-6917" fmla="*/ 1969459 w 3693484"/>
                <a:gd name="connsiteY0-6918" fmla="*/ 6845510 h 6845510"/>
                <a:gd name="connsiteX1-6919" fmla="*/ 3693484 w 3693484"/>
                <a:gd name="connsiteY1-6920" fmla="*/ 6835985 h 6845510"/>
                <a:gd name="connsiteX2-6921" fmla="*/ 2655259 w 3693484"/>
                <a:gd name="connsiteY2-6922" fmla="*/ 3878472 h 6845510"/>
                <a:gd name="connsiteX3-6923" fmla="*/ 2517146 w 3693484"/>
                <a:gd name="connsiteY3-6924" fmla="*/ 3345073 h 6845510"/>
                <a:gd name="connsiteX4-6925" fmla="*/ 2755270 w 3693484"/>
                <a:gd name="connsiteY4-6926" fmla="*/ 2811673 h 6845510"/>
                <a:gd name="connsiteX5-6927" fmla="*/ 2864809 w 3693484"/>
                <a:gd name="connsiteY5-6928" fmla="*/ 2192548 h 6845510"/>
                <a:gd name="connsiteX6-6929" fmla="*/ 3512509 w 3693484"/>
                <a:gd name="connsiteY6-6930" fmla="*/ 1301960 h 6845510"/>
                <a:gd name="connsiteX7-6931" fmla="*/ 3298197 w 3693484"/>
                <a:gd name="connsiteY7-6932" fmla="*/ 1178135 h 6845510"/>
                <a:gd name="connsiteX8-6933" fmla="*/ 2607634 w 3693484"/>
                <a:gd name="connsiteY8-6934" fmla="*/ 1878222 h 6845510"/>
                <a:gd name="connsiteX9-6935" fmla="*/ 2531434 w 3693484"/>
                <a:gd name="connsiteY9-6936" fmla="*/ 1821072 h 6845510"/>
                <a:gd name="connsiteX10-6937" fmla="*/ 2874334 w 3693484"/>
                <a:gd name="connsiteY10-6938" fmla="*/ 563772 h 6845510"/>
                <a:gd name="connsiteX11-6939" fmla="*/ 2598109 w 3693484"/>
                <a:gd name="connsiteY11-6940" fmla="*/ 397084 h 6845510"/>
                <a:gd name="connsiteX12-6941" fmla="*/ 2207584 w 3693484"/>
                <a:gd name="connsiteY12-6942" fmla="*/ 1659147 h 6845510"/>
                <a:gd name="connsiteX13-6943" fmla="*/ 2131384 w 3693484"/>
                <a:gd name="connsiteY13-6944" fmla="*/ 1597235 h 6845510"/>
                <a:gd name="connsiteX14-6945" fmla="*/ 2193297 w 3693484"/>
                <a:gd name="connsiteY14-6946" fmla="*/ 154197 h 6845510"/>
                <a:gd name="connsiteX15-6947" fmla="*/ 1878971 w 3693484"/>
                <a:gd name="connsiteY15-6948" fmla="*/ 163723 h 6845510"/>
                <a:gd name="connsiteX16-6949" fmla="*/ 1798009 w 3693484"/>
                <a:gd name="connsiteY16-6950" fmla="*/ 1554373 h 6845510"/>
                <a:gd name="connsiteX17-6951" fmla="*/ 1674184 w 3693484"/>
                <a:gd name="connsiteY17-6952" fmla="*/ 1559134 h 6845510"/>
                <a:gd name="connsiteX18-6953" fmla="*/ 1593221 w 3693484"/>
                <a:gd name="connsiteY18-6954" fmla="*/ 378035 h 6845510"/>
                <a:gd name="connsiteX19-6955" fmla="*/ 1307472 w 3693484"/>
                <a:gd name="connsiteY19-6956" fmla="*/ 368510 h 6845510"/>
                <a:gd name="connsiteX20-6957" fmla="*/ 1312234 w 3693484"/>
                <a:gd name="connsiteY20-6958" fmla="*/ 1635335 h 6845510"/>
                <a:gd name="connsiteX21-6959" fmla="*/ 1259846 w 3693484"/>
                <a:gd name="connsiteY21-6960" fmla="*/ 2025860 h 6845510"/>
                <a:gd name="connsiteX22-6961" fmla="*/ 902659 w 3693484"/>
                <a:gd name="connsiteY22-6962" fmla="*/ 2302085 h 6845510"/>
                <a:gd name="connsiteX23-6963" fmla="*/ 207334 w 3693484"/>
                <a:gd name="connsiteY23-6964" fmla="*/ 1787735 h 6845510"/>
                <a:gd name="connsiteX24-6965" fmla="*/ 173996 w 3693484"/>
                <a:gd name="connsiteY24-6966" fmla="*/ 2092535 h 6845510"/>
                <a:gd name="connsiteX25-6967" fmla="*/ 745496 w 3693484"/>
                <a:gd name="connsiteY25-6968" fmla="*/ 2806910 h 6845510"/>
                <a:gd name="connsiteX26-6969" fmla="*/ 1440822 w 3693484"/>
                <a:gd name="connsiteY26-6970" fmla="*/ 3583198 h 6845510"/>
                <a:gd name="connsiteX27-6971" fmla="*/ 1617034 w 3693484"/>
                <a:gd name="connsiteY27-6972" fmla="*/ 4107073 h 6845510"/>
                <a:gd name="connsiteX28-6973" fmla="*/ 1969459 w 3693484"/>
                <a:gd name="connsiteY28-6974" fmla="*/ 6845510 h 6845510"/>
                <a:gd name="connsiteX0-6975" fmla="*/ 1969459 w 3693484"/>
                <a:gd name="connsiteY0-6976" fmla="*/ 6845510 h 6845510"/>
                <a:gd name="connsiteX1-6977" fmla="*/ 3693484 w 3693484"/>
                <a:gd name="connsiteY1-6978" fmla="*/ 6835985 h 6845510"/>
                <a:gd name="connsiteX2-6979" fmla="*/ 2655259 w 3693484"/>
                <a:gd name="connsiteY2-6980" fmla="*/ 3878472 h 6845510"/>
                <a:gd name="connsiteX3-6981" fmla="*/ 2517146 w 3693484"/>
                <a:gd name="connsiteY3-6982" fmla="*/ 3345073 h 6845510"/>
                <a:gd name="connsiteX4-6983" fmla="*/ 2755270 w 3693484"/>
                <a:gd name="connsiteY4-6984" fmla="*/ 2811673 h 6845510"/>
                <a:gd name="connsiteX5-6985" fmla="*/ 2864809 w 3693484"/>
                <a:gd name="connsiteY5-6986" fmla="*/ 2192548 h 6845510"/>
                <a:gd name="connsiteX6-6987" fmla="*/ 3512509 w 3693484"/>
                <a:gd name="connsiteY6-6988" fmla="*/ 1301960 h 6845510"/>
                <a:gd name="connsiteX7-6989" fmla="*/ 3298197 w 3693484"/>
                <a:gd name="connsiteY7-6990" fmla="*/ 1178135 h 6845510"/>
                <a:gd name="connsiteX8-6991" fmla="*/ 2607634 w 3693484"/>
                <a:gd name="connsiteY8-6992" fmla="*/ 1878222 h 6845510"/>
                <a:gd name="connsiteX9-6993" fmla="*/ 2531434 w 3693484"/>
                <a:gd name="connsiteY9-6994" fmla="*/ 1821072 h 6845510"/>
                <a:gd name="connsiteX10-6995" fmla="*/ 2874334 w 3693484"/>
                <a:gd name="connsiteY10-6996" fmla="*/ 563772 h 6845510"/>
                <a:gd name="connsiteX11-6997" fmla="*/ 2598109 w 3693484"/>
                <a:gd name="connsiteY11-6998" fmla="*/ 397084 h 6845510"/>
                <a:gd name="connsiteX12-6999" fmla="*/ 2207584 w 3693484"/>
                <a:gd name="connsiteY12-7000" fmla="*/ 1659147 h 6845510"/>
                <a:gd name="connsiteX13-7001" fmla="*/ 2131384 w 3693484"/>
                <a:gd name="connsiteY13-7002" fmla="*/ 1597235 h 6845510"/>
                <a:gd name="connsiteX14-7003" fmla="*/ 2193297 w 3693484"/>
                <a:gd name="connsiteY14-7004" fmla="*/ 154197 h 6845510"/>
                <a:gd name="connsiteX15-7005" fmla="*/ 1878971 w 3693484"/>
                <a:gd name="connsiteY15-7006" fmla="*/ 163723 h 6845510"/>
                <a:gd name="connsiteX16-7007" fmla="*/ 1798009 w 3693484"/>
                <a:gd name="connsiteY16-7008" fmla="*/ 1554373 h 6845510"/>
                <a:gd name="connsiteX17-7009" fmla="*/ 1674184 w 3693484"/>
                <a:gd name="connsiteY17-7010" fmla="*/ 1559134 h 6845510"/>
                <a:gd name="connsiteX18-7011" fmla="*/ 1593221 w 3693484"/>
                <a:gd name="connsiteY18-7012" fmla="*/ 378035 h 6845510"/>
                <a:gd name="connsiteX19-7013" fmla="*/ 1307472 w 3693484"/>
                <a:gd name="connsiteY19-7014" fmla="*/ 368510 h 6845510"/>
                <a:gd name="connsiteX20-7015" fmla="*/ 1312234 w 3693484"/>
                <a:gd name="connsiteY20-7016" fmla="*/ 1635335 h 6845510"/>
                <a:gd name="connsiteX21-7017" fmla="*/ 1259846 w 3693484"/>
                <a:gd name="connsiteY21-7018" fmla="*/ 2025860 h 6845510"/>
                <a:gd name="connsiteX22-7019" fmla="*/ 902659 w 3693484"/>
                <a:gd name="connsiteY22-7020" fmla="*/ 2302085 h 6845510"/>
                <a:gd name="connsiteX23-7021" fmla="*/ 207334 w 3693484"/>
                <a:gd name="connsiteY23-7022" fmla="*/ 1787735 h 6845510"/>
                <a:gd name="connsiteX24-7023" fmla="*/ 173996 w 3693484"/>
                <a:gd name="connsiteY24-7024" fmla="*/ 2092535 h 6845510"/>
                <a:gd name="connsiteX25-7025" fmla="*/ 745496 w 3693484"/>
                <a:gd name="connsiteY25-7026" fmla="*/ 2806910 h 6845510"/>
                <a:gd name="connsiteX26-7027" fmla="*/ 1440822 w 3693484"/>
                <a:gd name="connsiteY26-7028" fmla="*/ 3583198 h 6845510"/>
                <a:gd name="connsiteX27-7029" fmla="*/ 1617034 w 3693484"/>
                <a:gd name="connsiteY27-7030" fmla="*/ 4107073 h 6845510"/>
                <a:gd name="connsiteX28-7031" fmla="*/ 1969459 w 3693484"/>
                <a:gd name="connsiteY28-7032" fmla="*/ 6845510 h 6845510"/>
                <a:gd name="connsiteX0-7033" fmla="*/ 1969459 w 3693484"/>
                <a:gd name="connsiteY0-7034" fmla="*/ 6845510 h 6845510"/>
                <a:gd name="connsiteX1-7035" fmla="*/ 3693484 w 3693484"/>
                <a:gd name="connsiteY1-7036" fmla="*/ 6835985 h 6845510"/>
                <a:gd name="connsiteX2-7037" fmla="*/ 2655259 w 3693484"/>
                <a:gd name="connsiteY2-7038" fmla="*/ 3878472 h 6845510"/>
                <a:gd name="connsiteX3-7039" fmla="*/ 2517146 w 3693484"/>
                <a:gd name="connsiteY3-7040" fmla="*/ 3345073 h 6845510"/>
                <a:gd name="connsiteX4-7041" fmla="*/ 2755270 w 3693484"/>
                <a:gd name="connsiteY4-7042" fmla="*/ 2811673 h 6845510"/>
                <a:gd name="connsiteX5-7043" fmla="*/ 2864809 w 3693484"/>
                <a:gd name="connsiteY5-7044" fmla="*/ 2192548 h 6845510"/>
                <a:gd name="connsiteX6-7045" fmla="*/ 3512509 w 3693484"/>
                <a:gd name="connsiteY6-7046" fmla="*/ 1301960 h 6845510"/>
                <a:gd name="connsiteX7-7047" fmla="*/ 3298197 w 3693484"/>
                <a:gd name="connsiteY7-7048" fmla="*/ 1178135 h 6845510"/>
                <a:gd name="connsiteX8-7049" fmla="*/ 2607634 w 3693484"/>
                <a:gd name="connsiteY8-7050" fmla="*/ 1878222 h 6845510"/>
                <a:gd name="connsiteX9-7051" fmla="*/ 2531434 w 3693484"/>
                <a:gd name="connsiteY9-7052" fmla="*/ 1821072 h 6845510"/>
                <a:gd name="connsiteX10-7053" fmla="*/ 2874334 w 3693484"/>
                <a:gd name="connsiteY10-7054" fmla="*/ 563772 h 6845510"/>
                <a:gd name="connsiteX11-7055" fmla="*/ 2598109 w 3693484"/>
                <a:gd name="connsiteY11-7056" fmla="*/ 397084 h 6845510"/>
                <a:gd name="connsiteX12-7057" fmla="*/ 2207584 w 3693484"/>
                <a:gd name="connsiteY12-7058" fmla="*/ 1659147 h 6845510"/>
                <a:gd name="connsiteX13-7059" fmla="*/ 2131384 w 3693484"/>
                <a:gd name="connsiteY13-7060" fmla="*/ 1597235 h 6845510"/>
                <a:gd name="connsiteX14-7061" fmla="*/ 2193297 w 3693484"/>
                <a:gd name="connsiteY14-7062" fmla="*/ 154197 h 6845510"/>
                <a:gd name="connsiteX15-7063" fmla="*/ 1878971 w 3693484"/>
                <a:gd name="connsiteY15-7064" fmla="*/ 163723 h 6845510"/>
                <a:gd name="connsiteX16-7065" fmla="*/ 1798009 w 3693484"/>
                <a:gd name="connsiteY16-7066" fmla="*/ 1554373 h 6845510"/>
                <a:gd name="connsiteX17-7067" fmla="*/ 1674184 w 3693484"/>
                <a:gd name="connsiteY17-7068" fmla="*/ 1559134 h 6845510"/>
                <a:gd name="connsiteX18-7069" fmla="*/ 1593221 w 3693484"/>
                <a:gd name="connsiteY18-7070" fmla="*/ 378035 h 6845510"/>
                <a:gd name="connsiteX19-7071" fmla="*/ 1307472 w 3693484"/>
                <a:gd name="connsiteY19-7072" fmla="*/ 368510 h 6845510"/>
                <a:gd name="connsiteX20-7073" fmla="*/ 1312234 w 3693484"/>
                <a:gd name="connsiteY20-7074" fmla="*/ 1635335 h 6845510"/>
                <a:gd name="connsiteX21-7075" fmla="*/ 1259846 w 3693484"/>
                <a:gd name="connsiteY21-7076" fmla="*/ 2025860 h 6845510"/>
                <a:gd name="connsiteX22-7077" fmla="*/ 902659 w 3693484"/>
                <a:gd name="connsiteY22-7078" fmla="*/ 2302085 h 6845510"/>
                <a:gd name="connsiteX23-7079" fmla="*/ 207334 w 3693484"/>
                <a:gd name="connsiteY23-7080" fmla="*/ 1787735 h 6845510"/>
                <a:gd name="connsiteX24-7081" fmla="*/ 173996 w 3693484"/>
                <a:gd name="connsiteY24-7082" fmla="*/ 2092535 h 6845510"/>
                <a:gd name="connsiteX25-7083" fmla="*/ 745496 w 3693484"/>
                <a:gd name="connsiteY25-7084" fmla="*/ 2806910 h 6845510"/>
                <a:gd name="connsiteX26-7085" fmla="*/ 1440822 w 3693484"/>
                <a:gd name="connsiteY26-7086" fmla="*/ 3583198 h 6845510"/>
                <a:gd name="connsiteX27-7087" fmla="*/ 1617034 w 3693484"/>
                <a:gd name="connsiteY27-7088" fmla="*/ 4107073 h 6845510"/>
                <a:gd name="connsiteX28-7089" fmla="*/ 1969459 w 3693484"/>
                <a:gd name="connsiteY28-7090" fmla="*/ 6845510 h 6845510"/>
                <a:gd name="connsiteX0-7091" fmla="*/ 1969459 w 3693484"/>
                <a:gd name="connsiteY0-7092" fmla="*/ 6845510 h 6845510"/>
                <a:gd name="connsiteX1-7093" fmla="*/ 3693484 w 3693484"/>
                <a:gd name="connsiteY1-7094" fmla="*/ 6835985 h 6845510"/>
                <a:gd name="connsiteX2-7095" fmla="*/ 2640971 w 3693484"/>
                <a:gd name="connsiteY2-7096" fmla="*/ 3878472 h 6845510"/>
                <a:gd name="connsiteX3-7097" fmla="*/ 2517146 w 3693484"/>
                <a:gd name="connsiteY3-7098" fmla="*/ 3345073 h 6845510"/>
                <a:gd name="connsiteX4-7099" fmla="*/ 2755270 w 3693484"/>
                <a:gd name="connsiteY4-7100" fmla="*/ 2811673 h 6845510"/>
                <a:gd name="connsiteX5-7101" fmla="*/ 2864809 w 3693484"/>
                <a:gd name="connsiteY5-7102" fmla="*/ 2192548 h 6845510"/>
                <a:gd name="connsiteX6-7103" fmla="*/ 3512509 w 3693484"/>
                <a:gd name="connsiteY6-7104" fmla="*/ 1301960 h 6845510"/>
                <a:gd name="connsiteX7-7105" fmla="*/ 3298197 w 3693484"/>
                <a:gd name="connsiteY7-7106" fmla="*/ 1178135 h 6845510"/>
                <a:gd name="connsiteX8-7107" fmla="*/ 2607634 w 3693484"/>
                <a:gd name="connsiteY8-7108" fmla="*/ 1878222 h 6845510"/>
                <a:gd name="connsiteX9-7109" fmla="*/ 2531434 w 3693484"/>
                <a:gd name="connsiteY9-7110" fmla="*/ 1821072 h 6845510"/>
                <a:gd name="connsiteX10-7111" fmla="*/ 2874334 w 3693484"/>
                <a:gd name="connsiteY10-7112" fmla="*/ 563772 h 6845510"/>
                <a:gd name="connsiteX11-7113" fmla="*/ 2598109 w 3693484"/>
                <a:gd name="connsiteY11-7114" fmla="*/ 397084 h 6845510"/>
                <a:gd name="connsiteX12-7115" fmla="*/ 2207584 w 3693484"/>
                <a:gd name="connsiteY12-7116" fmla="*/ 1659147 h 6845510"/>
                <a:gd name="connsiteX13-7117" fmla="*/ 2131384 w 3693484"/>
                <a:gd name="connsiteY13-7118" fmla="*/ 1597235 h 6845510"/>
                <a:gd name="connsiteX14-7119" fmla="*/ 2193297 w 3693484"/>
                <a:gd name="connsiteY14-7120" fmla="*/ 154197 h 6845510"/>
                <a:gd name="connsiteX15-7121" fmla="*/ 1878971 w 3693484"/>
                <a:gd name="connsiteY15-7122" fmla="*/ 163723 h 6845510"/>
                <a:gd name="connsiteX16-7123" fmla="*/ 1798009 w 3693484"/>
                <a:gd name="connsiteY16-7124" fmla="*/ 1554373 h 6845510"/>
                <a:gd name="connsiteX17-7125" fmla="*/ 1674184 w 3693484"/>
                <a:gd name="connsiteY17-7126" fmla="*/ 1559134 h 6845510"/>
                <a:gd name="connsiteX18-7127" fmla="*/ 1593221 w 3693484"/>
                <a:gd name="connsiteY18-7128" fmla="*/ 378035 h 6845510"/>
                <a:gd name="connsiteX19-7129" fmla="*/ 1307472 w 3693484"/>
                <a:gd name="connsiteY19-7130" fmla="*/ 368510 h 6845510"/>
                <a:gd name="connsiteX20-7131" fmla="*/ 1312234 w 3693484"/>
                <a:gd name="connsiteY20-7132" fmla="*/ 1635335 h 6845510"/>
                <a:gd name="connsiteX21-7133" fmla="*/ 1259846 w 3693484"/>
                <a:gd name="connsiteY21-7134" fmla="*/ 2025860 h 6845510"/>
                <a:gd name="connsiteX22-7135" fmla="*/ 902659 w 3693484"/>
                <a:gd name="connsiteY22-7136" fmla="*/ 2302085 h 6845510"/>
                <a:gd name="connsiteX23-7137" fmla="*/ 207334 w 3693484"/>
                <a:gd name="connsiteY23-7138" fmla="*/ 1787735 h 6845510"/>
                <a:gd name="connsiteX24-7139" fmla="*/ 173996 w 3693484"/>
                <a:gd name="connsiteY24-7140" fmla="*/ 2092535 h 6845510"/>
                <a:gd name="connsiteX25-7141" fmla="*/ 745496 w 3693484"/>
                <a:gd name="connsiteY25-7142" fmla="*/ 2806910 h 6845510"/>
                <a:gd name="connsiteX26-7143" fmla="*/ 1440822 w 3693484"/>
                <a:gd name="connsiteY26-7144" fmla="*/ 3583198 h 6845510"/>
                <a:gd name="connsiteX27-7145" fmla="*/ 1617034 w 3693484"/>
                <a:gd name="connsiteY27-7146" fmla="*/ 4107073 h 6845510"/>
                <a:gd name="connsiteX28-7147" fmla="*/ 1969459 w 3693484"/>
                <a:gd name="connsiteY28-7148" fmla="*/ 6845510 h 6845510"/>
                <a:gd name="connsiteX0-7149" fmla="*/ 1969459 w 3693484"/>
                <a:gd name="connsiteY0-7150" fmla="*/ 6845510 h 6845510"/>
                <a:gd name="connsiteX1-7151" fmla="*/ 3693484 w 3693484"/>
                <a:gd name="connsiteY1-7152" fmla="*/ 6835985 h 6845510"/>
                <a:gd name="connsiteX2-7153" fmla="*/ 2640971 w 3693484"/>
                <a:gd name="connsiteY2-7154" fmla="*/ 3878472 h 6845510"/>
                <a:gd name="connsiteX3-7155" fmla="*/ 2517146 w 3693484"/>
                <a:gd name="connsiteY3-7156" fmla="*/ 3345073 h 6845510"/>
                <a:gd name="connsiteX4-7157" fmla="*/ 2755270 w 3693484"/>
                <a:gd name="connsiteY4-7158" fmla="*/ 2811673 h 6845510"/>
                <a:gd name="connsiteX5-7159" fmla="*/ 2864809 w 3693484"/>
                <a:gd name="connsiteY5-7160" fmla="*/ 2192548 h 6845510"/>
                <a:gd name="connsiteX6-7161" fmla="*/ 3512509 w 3693484"/>
                <a:gd name="connsiteY6-7162" fmla="*/ 1301960 h 6845510"/>
                <a:gd name="connsiteX7-7163" fmla="*/ 3298197 w 3693484"/>
                <a:gd name="connsiteY7-7164" fmla="*/ 1178135 h 6845510"/>
                <a:gd name="connsiteX8-7165" fmla="*/ 2607634 w 3693484"/>
                <a:gd name="connsiteY8-7166" fmla="*/ 1878222 h 6845510"/>
                <a:gd name="connsiteX9-7167" fmla="*/ 2531434 w 3693484"/>
                <a:gd name="connsiteY9-7168" fmla="*/ 1821072 h 6845510"/>
                <a:gd name="connsiteX10-7169" fmla="*/ 2874334 w 3693484"/>
                <a:gd name="connsiteY10-7170" fmla="*/ 563772 h 6845510"/>
                <a:gd name="connsiteX11-7171" fmla="*/ 2598109 w 3693484"/>
                <a:gd name="connsiteY11-7172" fmla="*/ 397084 h 6845510"/>
                <a:gd name="connsiteX12-7173" fmla="*/ 2207584 w 3693484"/>
                <a:gd name="connsiteY12-7174" fmla="*/ 1659147 h 6845510"/>
                <a:gd name="connsiteX13-7175" fmla="*/ 2131384 w 3693484"/>
                <a:gd name="connsiteY13-7176" fmla="*/ 1597235 h 6845510"/>
                <a:gd name="connsiteX14-7177" fmla="*/ 2193297 w 3693484"/>
                <a:gd name="connsiteY14-7178" fmla="*/ 154197 h 6845510"/>
                <a:gd name="connsiteX15-7179" fmla="*/ 1878971 w 3693484"/>
                <a:gd name="connsiteY15-7180" fmla="*/ 163723 h 6845510"/>
                <a:gd name="connsiteX16-7181" fmla="*/ 1798009 w 3693484"/>
                <a:gd name="connsiteY16-7182" fmla="*/ 1554373 h 6845510"/>
                <a:gd name="connsiteX17-7183" fmla="*/ 1674184 w 3693484"/>
                <a:gd name="connsiteY17-7184" fmla="*/ 1559134 h 6845510"/>
                <a:gd name="connsiteX18-7185" fmla="*/ 1593221 w 3693484"/>
                <a:gd name="connsiteY18-7186" fmla="*/ 378035 h 6845510"/>
                <a:gd name="connsiteX19-7187" fmla="*/ 1307472 w 3693484"/>
                <a:gd name="connsiteY19-7188" fmla="*/ 368510 h 6845510"/>
                <a:gd name="connsiteX20-7189" fmla="*/ 1312234 w 3693484"/>
                <a:gd name="connsiteY20-7190" fmla="*/ 1635335 h 6845510"/>
                <a:gd name="connsiteX21-7191" fmla="*/ 1259846 w 3693484"/>
                <a:gd name="connsiteY21-7192" fmla="*/ 2025860 h 6845510"/>
                <a:gd name="connsiteX22-7193" fmla="*/ 902659 w 3693484"/>
                <a:gd name="connsiteY22-7194" fmla="*/ 2302085 h 6845510"/>
                <a:gd name="connsiteX23-7195" fmla="*/ 207334 w 3693484"/>
                <a:gd name="connsiteY23-7196" fmla="*/ 1787735 h 6845510"/>
                <a:gd name="connsiteX24-7197" fmla="*/ 173996 w 3693484"/>
                <a:gd name="connsiteY24-7198" fmla="*/ 2092535 h 6845510"/>
                <a:gd name="connsiteX25-7199" fmla="*/ 745496 w 3693484"/>
                <a:gd name="connsiteY25-7200" fmla="*/ 2806910 h 6845510"/>
                <a:gd name="connsiteX26-7201" fmla="*/ 1440822 w 3693484"/>
                <a:gd name="connsiteY26-7202" fmla="*/ 3583198 h 6845510"/>
                <a:gd name="connsiteX27-7203" fmla="*/ 1617034 w 3693484"/>
                <a:gd name="connsiteY27-7204" fmla="*/ 4107073 h 6845510"/>
                <a:gd name="connsiteX28-7205" fmla="*/ 1969459 w 3693484"/>
                <a:gd name="connsiteY28-7206" fmla="*/ 6845510 h 6845510"/>
                <a:gd name="connsiteX0-7207" fmla="*/ 1969459 w 3693484"/>
                <a:gd name="connsiteY0-7208" fmla="*/ 6845510 h 6845510"/>
                <a:gd name="connsiteX1-7209" fmla="*/ 3693484 w 3693484"/>
                <a:gd name="connsiteY1-7210" fmla="*/ 6835985 h 6845510"/>
                <a:gd name="connsiteX2-7211" fmla="*/ 2640971 w 3693484"/>
                <a:gd name="connsiteY2-7212" fmla="*/ 3878472 h 6845510"/>
                <a:gd name="connsiteX3-7213" fmla="*/ 2517146 w 3693484"/>
                <a:gd name="connsiteY3-7214" fmla="*/ 3345073 h 6845510"/>
                <a:gd name="connsiteX4-7215" fmla="*/ 2755270 w 3693484"/>
                <a:gd name="connsiteY4-7216" fmla="*/ 2811673 h 6845510"/>
                <a:gd name="connsiteX5-7217" fmla="*/ 2864809 w 3693484"/>
                <a:gd name="connsiteY5-7218" fmla="*/ 2192548 h 6845510"/>
                <a:gd name="connsiteX6-7219" fmla="*/ 3512509 w 3693484"/>
                <a:gd name="connsiteY6-7220" fmla="*/ 1301960 h 6845510"/>
                <a:gd name="connsiteX7-7221" fmla="*/ 3298197 w 3693484"/>
                <a:gd name="connsiteY7-7222" fmla="*/ 1178135 h 6845510"/>
                <a:gd name="connsiteX8-7223" fmla="*/ 2607634 w 3693484"/>
                <a:gd name="connsiteY8-7224" fmla="*/ 1878222 h 6845510"/>
                <a:gd name="connsiteX9-7225" fmla="*/ 2531434 w 3693484"/>
                <a:gd name="connsiteY9-7226" fmla="*/ 1821072 h 6845510"/>
                <a:gd name="connsiteX10-7227" fmla="*/ 2874334 w 3693484"/>
                <a:gd name="connsiteY10-7228" fmla="*/ 563772 h 6845510"/>
                <a:gd name="connsiteX11-7229" fmla="*/ 2598109 w 3693484"/>
                <a:gd name="connsiteY11-7230" fmla="*/ 397084 h 6845510"/>
                <a:gd name="connsiteX12-7231" fmla="*/ 2207584 w 3693484"/>
                <a:gd name="connsiteY12-7232" fmla="*/ 1659147 h 6845510"/>
                <a:gd name="connsiteX13-7233" fmla="*/ 2131384 w 3693484"/>
                <a:gd name="connsiteY13-7234" fmla="*/ 1597235 h 6845510"/>
                <a:gd name="connsiteX14-7235" fmla="*/ 2193297 w 3693484"/>
                <a:gd name="connsiteY14-7236" fmla="*/ 154197 h 6845510"/>
                <a:gd name="connsiteX15-7237" fmla="*/ 1878971 w 3693484"/>
                <a:gd name="connsiteY15-7238" fmla="*/ 163723 h 6845510"/>
                <a:gd name="connsiteX16-7239" fmla="*/ 1798009 w 3693484"/>
                <a:gd name="connsiteY16-7240" fmla="*/ 1554373 h 6845510"/>
                <a:gd name="connsiteX17-7241" fmla="*/ 1674184 w 3693484"/>
                <a:gd name="connsiteY17-7242" fmla="*/ 1559134 h 6845510"/>
                <a:gd name="connsiteX18-7243" fmla="*/ 1593221 w 3693484"/>
                <a:gd name="connsiteY18-7244" fmla="*/ 378035 h 6845510"/>
                <a:gd name="connsiteX19-7245" fmla="*/ 1307472 w 3693484"/>
                <a:gd name="connsiteY19-7246" fmla="*/ 368510 h 6845510"/>
                <a:gd name="connsiteX20-7247" fmla="*/ 1312234 w 3693484"/>
                <a:gd name="connsiteY20-7248" fmla="*/ 1635335 h 6845510"/>
                <a:gd name="connsiteX21-7249" fmla="*/ 1259846 w 3693484"/>
                <a:gd name="connsiteY21-7250" fmla="*/ 2025860 h 6845510"/>
                <a:gd name="connsiteX22-7251" fmla="*/ 902659 w 3693484"/>
                <a:gd name="connsiteY22-7252" fmla="*/ 2302085 h 6845510"/>
                <a:gd name="connsiteX23-7253" fmla="*/ 207334 w 3693484"/>
                <a:gd name="connsiteY23-7254" fmla="*/ 1787735 h 6845510"/>
                <a:gd name="connsiteX24-7255" fmla="*/ 173996 w 3693484"/>
                <a:gd name="connsiteY24-7256" fmla="*/ 2092535 h 6845510"/>
                <a:gd name="connsiteX25-7257" fmla="*/ 745496 w 3693484"/>
                <a:gd name="connsiteY25-7258" fmla="*/ 2806910 h 6845510"/>
                <a:gd name="connsiteX26-7259" fmla="*/ 1440822 w 3693484"/>
                <a:gd name="connsiteY26-7260" fmla="*/ 3583198 h 6845510"/>
                <a:gd name="connsiteX27-7261" fmla="*/ 1617034 w 3693484"/>
                <a:gd name="connsiteY27-7262" fmla="*/ 4107073 h 6845510"/>
                <a:gd name="connsiteX28-7263" fmla="*/ 1969459 w 3693484"/>
                <a:gd name="connsiteY28-7264" fmla="*/ 6845510 h 6845510"/>
                <a:gd name="connsiteX0-7265" fmla="*/ 1959934 w 3693484"/>
                <a:gd name="connsiteY0-7266" fmla="*/ 6707398 h 6835985"/>
                <a:gd name="connsiteX1-7267" fmla="*/ 3693484 w 3693484"/>
                <a:gd name="connsiteY1-7268" fmla="*/ 6835985 h 6835985"/>
                <a:gd name="connsiteX2-7269" fmla="*/ 2640971 w 3693484"/>
                <a:gd name="connsiteY2-7270" fmla="*/ 3878472 h 6835985"/>
                <a:gd name="connsiteX3-7271" fmla="*/ 2517146 w 3693484"/>
                <a:gd name="connsiteY3-7272" fmla="*/ 3345073 h 6835985"/>
                <a:gd name="connsiteX4-7273" fmla="*/ 2755270 w 3693484"/>
                <a:gd name="connsiteY4-7274" fmla="*/ 2811673 h 6835985"/>
                <a:gd name="connsiteX5-7275" fmla="*/ 2864809 w 3693484"/>
                <a:gd name="connsiteY5-7276" fmla="*/ 2192548 h 6835985"/>
                <a:gd name="connsiteX6-7277" fmla="*/ 3512509 w 3693484"/>
                <a:gd name="connsiteY6-7278" fmla="*/ 1301960 h 6835985"/>
                <a:gd name="connsiteX7-7279" fmla="*/ 3298197 w 3693484"/>
                <a:gd name="connsiteY7-7280" fmla="*/ 1178135 h 6835985"/>
                <a:gd name="connsiteX8-7281" fmla="*/ 2607634 w 3693484"/>
                <a:gd name="connsiteY8-7282" fmla="*/ 1878222 h 6835985"/>
                <a:gd name="connsiteX9-7283" fmla="*/ 2531434 w 3693484"/>
                <a:gd name="connsiteY9-7284" fmla="*/ 1821072 h 6835985"/>
                <a:gd name="connsiteX10-7285" fmla="*/ 2874334 w 3693484"/>
                <a:gd name="connsiteY10-7286" fmla="*/ 563772 h 6835985"/>
                <a:gd name="connsiteX11-7287" fmla="*/ 2598109 w 3693484"/>
                <a:gd name="connsiteY11-7288" fmla="*/ 397084 h 6835985"/>
                <a:gd name="connsiteX12-7289" fmla="*/ 2207584 w 3693484"/>
                <a:gd name="connsiteY12-7290" fmla="*/ 1659147 h 6835985"/>
                <a:gd name="connsiteX13-7291" fmla="*/ 2131384 w 3693484"/>
                <a:gd name="connsiteY13-7292" fmla="*/ 1597235 h 6835985"/>
                <a:gd name="connsiteX14-7293" fmla="*/ 2193297 w 3693484"/>
                <a:gd name="connsiteY14-7294" fmla="*/ 154197 h 6835985"/>
                <a:gd name="connsiteX15-7295" fmla="*/ 1878971 w 3693484"/>
                <a:gd name="connsiteY15-7296" fmla="*/ 163723 h 6835985"/>
                <a:gd name="connsiteX16-7297" fmla="*/ 1798009 w 3693484"/>
                <a:gd name="connsiteY16-7298" fmla="*/ 1554373 h 6835985"/>
                <a:gd name="connsiteX17-7299" fmla="*/ 1674184 w 3693484"/>
                <a:gd name="connsiteY17-7300" fmla="*/ 1559134 h 6835985"/>
                <a:gd name="connsiteX18-7301" fmla="*/ 1593221 w 3693484"/>
                <a:gd name="connsiteY18-7302" fmla="*/ 378035 h 6835985"/>
                <a:gd name="connsiteX19-7303" fmla="*/ 1307472 w 3693484"/>
                <a:gd name="connsiteY19-7304" fmla="*/ 368510 h 6835985"/>
                <a:gd name="connsiteX20-7305" fmla="*/ 1312234 w 3693484"/>
                <a:gd name="connsiteY20-7306" fmla="*/ 1635335 h 6835985"/>
                <a:gd name="connsiteX21-7307" fmla="*/ 1259846 w 3693484"/>
                <a:gd name="connsiteY21-7308" fmla="*/ 2025860 h 6835985"/>
                <a:gd name="connsiteX22-7309" fmla="*/ 902659 w 3693484"/>
                <a:gd name="connsiteY22-7310" fmla="*/ 2302085 h 6835985"/>
                <a:gd name="connsiteX23-7311" fmla="*/ 207334 w 3693484"/>
                <a:gd name="connsiteY23-7312" fmla="*/ 1787735 h 6835985"/>
                <a:gd name="connsiteX24-7313" fmla="*/ 173996 w 3693484"/>
                <a:gd name="connsiteY24-7314" fmla="*/ 2092535 h 6835985"/>
                <a:gd name="connsiteX25-7315" fmla="*/ 745496 w 3693484"/>
                <a:gd name="connsiteY25-7316" fmla="*/ 2806910 h 6835985"/>
                <a:gd name="connsiteX26-7317" fmla="*/ 1440822 w 3693484"/>
                <a:gd name="connsiteY26-7318" fmla="*/ 3583198 h 6835985"/>
                <a:gd name="connsiteX27-7319" fmla="*/ 1617034 w 3693484"/>
                <a:gd name="connsiteY27-7320" fmla="*/ 4107073 h 6835985"/>
                <a:gd name="connsiteX28-7321" fmla="*/ 1959934 w 3693484"/>
                <a:gd name="connsiteY28-7322" fmla="*/ 6707398 h 6835985"/>
                <a:gd name="connsiteX0-7323" fmla="*/ 1959934 w 3664909"/>
                <a:gd name="connsiteY0-7324" fmla="*/ 6707398 h 6712160"/>
                <a:gd name="connsiteX1-7325" fmla="*/ 3664909 w 3664909"/>
                <a:gd name="connsiteY1-7326" fmla="*/ 6712160 h 6712160"/>
                <a:gd name="connsiteX2-7327" fmla="*/ 2640971 w 3664909"/>
                <a:gd name="connsiteY2-7328" fmla="*/ 3878472 h 6712160"/>
                <a:gd name="connsiteX3-7329" fmla="*/ 2517146 w 3664909"/>
                <a:gd name="connsiteY3-7330" fmla="*/ 3345073 h 6712160"/>
                <a:gd name="connsiteX4-7331" fmla="*/ 2755270 w 3664909"/>
                <a:gd name="connsiteY4-7332" fmla="*/ 2811673 h 6712160"/>
                <a:gd name="connsiteX5-7333" fmla="*/ 2864809 w 3664909"/>
                <a:gd name="connsiteY5-7334" fmla="*/ 2192548 h 6712160"/>
                <a:gd name="connsiteX6-7335" fmla="*/ 3512509 w 3664909"/>
                <a:gd name="connsiteY6-7336" fmla="*/ 1301960 h 6712160"/>
                <a:gd name="connsiteX7-7337" fmla="*/ 3298197 w 3664909"/>
                <a:gd name="connsiteY7-7338" fmla="*/ 1178135 h 6712160"/>
                <a:gd name="connsiteX8-7339" fmla="*/ 2607634 w 3664909"/>
                <a:gd name="connsiteY8-7340" fmla="*/ 1878222 h 6712160"/>
                <a:gd name="connsiteX9-7341" fmla="*/ 2531434 w 3664909"/>
                <a:gd name="connsiteY9-7342" fmla="*/ 1821072 h 6712160"/>
                <a:gd name="connsiteX10-7343" fmla="*/ 2874334 w 3664909"/>
                <a:gd name="connsiteY10-7344" fmla="*/ 563772 h 6712160"/>
                <a:gd name="connsiteX11-7345" fmla="*/ 2598109 w 3664909"/>
                <a:gd name="connsiteY11-7346" fmla="*/ 397084 h 6712160"/>
                <a:gd name="connsiteX12-7347" fmla="*/ 2207584 w 3664909"/>
                <a:gd name="connsiteY12-7348" fmla="*/ 1659147 h 6712160"/>
                <a:gd name="connsiteX13-7349" fmla="*/ 2131384 w 3664909"/>
                <a:gd name="connsiteY13-7350" fmla="*/ 1597235 h 6712160"/>
                <a:gd name="connsiteX14-7351" fmla="*/ 2193297 w 3664909"/>
                <a:gd name="connsiteY14-7352" fmla="*/ 154197 h 6712160"/>
                <a:gd name="connsiteX15-7353" fmla="*/ 1878971 w 3664909"/>
                <a:gd name="connsiteY15-7354" fmla="*/ 163723 h 6712160"/>
                <a:gd name="connsiteX16-7355" fmla="*/ 1798009 w 3664909"/>
                <a:gd name="connsiteY16-7356" fmla="*/ 1554373 h 6712160"/>
                <a:gd name="connsiteX17-7357" fmla="*/ 1674184 w 3664909"/>
                <a:gd name="connsiteY17-7358" fmla="*/ 1559134 h 6712160"/>
                <a:gd name="connsiteX18-7359" fmla="*/ 1593221 w 3664909"/>
                <a:gd name="connsiteY18-7360" fmla="*/ 378035 h 6712160"/>
                <a:gd name="connsiteX19-7361" fmla="*/ 1307472 w 3664909"/>
                <a:gd name="connsiteY19-7362" fmla="*/ 368510 h 6712160"/>
                <a:gd name="connsiteX20-7363" fmla="*/ 1312234 w 3664909"/>
                <a:gd name="connsiteY20-7364" fmla="*/ 1635335 h 6712160"/>
                <a:gd name="connsiteX21-7365" fmla="*/ 1259846 w 3664909"/>
                <a:gd name="connsiteY21-7366" fmla="*/ 2025860 h 6712160"/>
                <a:gd name="connsiteX22-7367" fmla="*/ 902659 w 3664909"/>
                <a:gd name="connsiteY22-7368" fmla="*/ 2302085 h 6712160"/>
                <a:gd name="connsiteX23-7369" fmla="*/ 207334 w 3664909"/>
                <a:gd name="connsiteY23-7370" fmla="*/ 1787735 h 6712160"/>
                <a:gd name="connsiteX24-7371" fmla="*/ 173996 w 3664909"/>
                <a:gd name="connsiteY24-7372" fmla="*/ 2092535 h 6712160"/>
                <a:gd name="connsiteX25-7373" fmla="*/ 745496 w 3664909"/>
                <a:gd name="connsiteY25-7374" fmla="*/ 2806910 h 6712160"/>
                <a:gd name="connsiteX26-7375" fmla="*/ 1440822 w 3664909"/>
                <a:gd name="connsiteY26-7376" fmla="*/ 3583198 h 6712160"/>
                <a:gd name="connsiteX27-7377" fmla="*/ 1617034 w 3664909"/>
                <a:gd name="connsiteY27-7378" fmla="*/ 4107073 h 6712160"/>
                <a:gd name="connsiteX28-7379" fmla="*/ 1959934 w 3664909"/>
                <a:gd name="connsiteY28-7380" fmla="*/ 6707398 h 6712160"/>
                <a:gd name="connsiteX0-7381" fmla="*/ 1959934 w 3650621"/>
                <a:gd name="connsiteY0-7382" fmla="*/ 6707398 h 6707398"/>
                <a:gd name="connsiteX1-7383" fmla="*/ 3650621 w 3650621"/>
                <a:gd name="connsiteY1-7384" fmla="*/ 6702635 h 6707398"/>
                <a:gd name="connsiteX2-7385" fmla="*/ 2640971 w 3650621"/>
                <a:gd name="connsiteY2-7386" fmla="*/ 3878472 h 6707398"/>
                <a:gd name="connsiteX3-7387" fmla="*/ 2517146 w 3650621"/>
                <a:gd name="connsiteY3-7388" fmla="*/ 3345073 h 6707398"/>
                <a:gd name="connsiteX4-7389" fmla="*/ 2755270 w 3650621"/>
                <a:gd name="connsiteY4-7390" fmla="*/ 2811673 h 6707398"/>
                <a:gd name="connsiteX5-7391" fmla="*/ 2864809 w 3650621"/>
                <a:gd name="connsiteY5-7392" fmla="*/ 2192548 h 6707398"/>
                <a:gd name="connsiteX6-7393" fmla="*/ 3512509 w 3650621"/>
                <a:gd name="connsiteY6-7394" fmla="*/ 1301960 h 6707398"/>
                <a:gd name="connsiteX7-7395" fmla="*/ 3298197 w 3650621"/>
                <a:gd name="connsiteY7-7396" fmla="*/ 1178135 h 6707398"/>
                <a:gd name="connsiteX8-7397" fmla="*/ 2607634 w 3650621"/>
                <a:gd name="connsiteY8-7398" fmla="*/ 1878222 h 6707398"/>
                <a:gd name="connsiteX9-7399" fmla="*/ 2531434 w 3650621"/>
                <a:gd name="connsiteY9-7400" fmla="*/ 1821072 h 6707398"/>
                <a:gd name="connsiteX10-7401" fmla="*/ 2874334 w 3650621"/>
                <a:gd name="connsiteY10-7402" fmla="*/ 563772 h 6707398"/>
                <a:gd name="connsiteX11-7403" fmla="*/ 2598109 w 3650621"/>
                <a:gd name="connsiteY11-7404" fmla="*/ 397084 h 6707398"/>
                <a:gd name="connsiteX12-7405" fmla="*/ 2207584 w 3650621"/>
                <a:gd name="connsiteY12-7406" fmla="*/ 1659147 h 6707398"/>
                <a:gd name="connsiteX13-7407" fmla="*/ 2131384 w 3650621"/>
                <a:gd name="connsiteY13-7408" fmla="*/ 1597235 h 6707398"/>
                <a:gd name="connsiteX14-7409" fmla="*/ 2193297 w 3650621"/>
                <a:gd name="connsiteY14-7410" fmla="*/ 154197 h 6707398"/>
                <a:gd name="connsiteX15-7411" fmla="*/ 1878971 w 3650621"/>
                <a:gd name="connsiteY15-7412" fmla="*/ 163723 h 6707398"/>
                <a:gd name="connsiteX16-7413" fmla="*/ 1798009 w 3650621"/>
                <a:gd name="connsiteY16-7414" fmla="*/ 1554373 h 6707398"/>
                <a:gd name="connsiteX17-7415" fmla="*/ 1674184 w 3650621"/>
                <a:gd name="connsiteY17-7416" fmla="*/ 1559134 h 6707398"/>
                <a:gd name="connsiteX18-7417" fmla="*/ 1593221 w 3650621"/>
                <a:gd name="connsiteY18-7418" fmla="*/ 378035 h 6707398"/>
                <a:gd name="connsiteX19-7419" fmla="*/ 1307472 w 3650621"/>
                <a:gd name="connsiteY19-7420" fmla="*/ 368510 h 6707398"/>
                <a:gd name="connsiteX20-7421" fmla="*/ 1312234 w 3650621"/>
                <a:gd name="connsiteY20-7422" fmla="*/ 1635335 h 6707398"/>
                <a:gd name="connsiteX21-7423" fmla="*/ 1259846 w 3650621"/>
                <a:gd name="connsiteY21-7424" fmla="*/ 2025860 h 6707398"/>
                <a:gd name="connsiteX22-7425" fmla="*/ 902659 w 3650621"/>
                <a:gd name="connsiteY22-7426" fmla="*/ 2302085 h 6707398"/>
                <a:gd name="connsiteX23-7427" fmla="*/ 207334 w 3650621"/>
                <a:gd name="connsiteY23-7428" fmla="*/ 1787735 h 6707398"/>
                <a:gd name="connsiteX24-7429" fmla="*/ 173996 w 3650621"/>
                <a:gd name="connsiteY24-7430" fmla="*/ 2092535 h 6707398"/>
                <a:gd name="connsiteX25-7431" fmla="*/ 745496 w 3650621"/>
                <a:gd name="connsiteY25-7432" fmla="*/ 2806910 h 6707398"/>
                <a:gd name="connsiteX26-7433" fmla="*/ 1440822 w 3650621"/>
                <a:gd name="connsiteY26-7434" fmla="*/ 3583198 h 6707398"/>
                <a:gd name="connsiteX27-7435" fmla="*/ 1617034 w 3650621"/>
                <a:gd name="connsiteY27-7436" fmla="*/ 4107073 h 6707398"/>
                <a:gd name="connsiteX28-7437" fmla="*/ 1959934 w 3650621"/>
                <a:gd name="connsiteY28-7438" fmla="*/ 6707398 h 6707398"/>
                <a:gd name="connsiteX0-7439" fmla="*/ 1959934 w 3650621"/>
                <a:gd name="connsiteY0-7440" fmla="*/ 6707398 h 6707398"/>
                <a:gd name="connsiteX1-7441" fmla="*/ 3650621 w 3650621"/>
                <a:gd name="connsiteY1-7442" fmla="*/ 6702635 h 6707398"/>
                <a:gd name="connsiteX2-7443" fmla="*/ 2640971 w 3650621"/>
                <a:gd name="connsiteY2-7444" fmla="*/ 3878472 h 6707398"/>
                <a:gd name="connsiteX3-7445" fmla="*/ 2539547 w 3650621"/>
                <a:gd name="connsiteY3-7446" fmla="*/ 3373073 h 6707398"/>
                <a:gd name="connsiteX4-7447" fmla="*/ 2755270 w 3650621"/>
                <a:gd name="connsiteY4-7448" fmla="*/ 2811673 h 6707398"/>
                <a:gd name="connsiteX5-7449" fmla="*/ 2864809 w 3650621"/>
                <a:gd name="connsiteY5-7450" fmla="*/ 2192548 h 6707398"/>
                <a:gd name="connsiteX6-7451" fmla="*/ 3512509 w 3650621"/>
                <a:gd name="connsiteY6-7452" fmla="*/ 1301960 h 6707398"/>
                <a:gd name="connsiteX7-7453" fmla="*/ 3298197 w 3650621"/>
                <a:gd name="connsiteY7-7454" fmla="*/ 1178135 h 6707398"/>
                <a:gd name="connsiteX8-7455" fmla="*/ 2607634 w 3650621"/>
                <a:gd name="connsiteY8-7456" fmla="*/ 1878222 h 6707398"/>
                <a:gd name="connsiteX9-7457" fmla="*/ 2531434 w 3650621"/>
                <a:gd name="connsiteY9-7458" fmla="*/ 1821072 h 6707398"/>
                <a:gd name="connsiteX10-7459" fmla="*/ 2874334 w 3650621"/>
                <a:gd name="connsiteY10-7460" fmla="*/ 563772 h 6707398"/>
                <a:gd name="connsiteX11-7461" fmla="*/ 2598109 w 3650621"/>
                <a:gd name="connsiteY11-7462" fmla="*/ 397084 h 6707398"/>
                <a:gd name="connsiteX12-7463" fmla="*/ 2207584 w 3650621"/>
                <a:gd name="connsiteY12-7464" fmla="*/ 1659147 h 6707398"/>
                <a:gd name="connsiteX13-7465" fmla="*/ 2131384 w 3650621"/>
                <a:gd name="connsiteY13-7466" fmla="*/ 1597235 h 6707398"/>
                <a:gd name="connsiteX14-7467" fmla="*/ 2193297 w 3650621"/>
                <a:gd name="connsiteY14-7468" fmla="*/ 154197 h 6707398"/>
                <a:gd name="connsiteX15-7469" fmla="*/ 1878971 w 3650621"/>
                <a:gd name="connsiteY15-7470" fmla="*/ 163723 h 6707398"/>
                <a:gd name="connsiteX16-7471" fmla="*/ 1798009 w 3650621"/>
                <a:gd name="connsiteY16-7472" fmla="*/ 1554373 h 6707398"/>
                <a:gd name="connsiteX17-7473" fmla="*/ 1674184 w 3650621"/>
                <a:gd name="connsiteY17-7474" fmla="*/ 1559134 h 6707398"/>
                <a:gd name="connsiteX18-7475" fmla="*/ 1593221 w 3650621"/>
                <a:gd name="connsiteY18-7476" fmla="*/ 378035 h 6707398"/>
                <a:gd name="connsiteX19-7477" fmla="*/ 1307472 w 3650621"/>
                <a:gd name="connsiteY19-7478" fmla="*/ 368510 h 6707398"/>
                <a:gd name="connsiteX20-7479" fmla="*/ 1312234 w 3650621"/>
                <a:gd name="connsiteY20-7480" fmla="*/ 1635335 h 6707398"/>
                <a:gd name="connsiteX21-7481" fmla="*/ 1259846 w 3650621"/>
                <a:gd name="connsiteY21-7482" fmla="*/ 2025860 h 6707398"/>
                <a:gd name="connsiteX22-7483" fmla="*/ 902659 w 3650621"/>
                <a:gd name="connsiteY22-7484" fmla="*/ 2302085 h 6707398"/>
                <a:gd name="connsiteX23-7485" fmla="*/ 207334 w 3650621"/>
                <a:gd name="connsiteY23-7486" fmla="*/ 1787735 h 6707398"/>
                <a:gd name="connsiteX24-7487" fmla="*/ 173996 w 3650621"/>
                <a:gd name="connsiteY24-7488" fmla="*/ 2092535 h 6707398"/>
                <a:gd name="connsiteX25-7489" fmla="*/ 745496 w 3650621"/>
                <a:gd name="connsiteY25-7490" fmla="*/ 2806910 h 6707398"/>
                <a:gd name="connsiteX26-7491" fmla="*/ 1440822 w 3650621"/>
                <a:gd name="connsiteY26-7492" fmla="*/ 3583198 h 6707398"/>
                <a:gd name="connsiteX27-7493" fmla="*/ 1617034 w 3650621"/>
                <a:gd name="connsiteY27-7494" fmla="*/ 4107073 h 6707398"/>
                <a:gd name="connsiteX28-7495" fmla="*/ 1959934 w 3650621"/>
                <a:gd name="connsiteY28-7496" fmla="*/ 6707398 h 6707398"/>
                <a:gd name="connsiteX0-7497" fmla="*/ 1959934 w 3650621"/>
                <a:gd name="connsiteY0-7498" fmla="*/ 6707398 h 6707398"/>
                <a:gd name="connsiteX1-7499" fmla="*/ 3650621 w 3650621"/>
                <a:gd name="connsiteY1-7500" fmla="*/ 6702635 h 6707398"/>
                <a:gd name="connsiteX2-7501" fmla="*/ 2640971 w 3650621"/>
                <a:gd name="connsiteY2-7502" fmla="*/ 3878472 h 6707398"/>
                <a:gd name="connsiteX3-7503" fmla="*/ 2539547 w 3650621"/>
                <a:gd name="connsiteY3-7504" fmla="*/ 3373073 h 6707398"/>
                <a:gd name="connsiteX4-7505" fmla="*/ 2755270 w 3650621"/>
                <a:gd name="connsiteY4-7506" fmla="*/ 2811673 h 6707398"/>
                <a:gd name="connsiteX5-7507" fmla="*/ 2864809 w 3650621"/>
                <a:gd name="connsiteY5-7508" fmla="*/ 2192548 h 6707398"/>
                <a:gd name="connsiteX6-7509" fmla="*/ 3512509 w 3650621"/>
                <a:gd name="connsiteY6-7510" fmla="*/ 1301960 h 6707398"/>
                <a:gd name="connsiteX7-7511" fmla="*/ 3298197 w 3650621"/>
                <a:gd name="connsiteY7-7512" fmla="*/ 1178135 h 6707398"/>
                <a:gd name="connsiteX8-7513" fmla="*/ 2607634 w 3650621"/>
                <a:gd name="connsiteY8-7514" fmla="*/ 1878222 h 6707398"/>
                <a:gd name="connsiteX9-7515" fmla="*/ 2531434 w 3650621"/>
                <a:gd name="connsiteY9-7516" fmla="*/ 1821072 h 6707398"/>
                <a:gd name="connsiteX10-7517" fmla="*/ 2874334 w 3650621"/>
                <a:gd name="connsiteY10-7518" fmla="*/ 563772 h 6707398"/>
                <a:gd name="connsiteX11-7519" fmla="*/ 2598109 w 3650621"/>
                <a:gd name="connsiteY11-7520" fmla="*/ 397084 h 6707398"/>
                <a:gd name="connsiteX12-7521" fmla="*/ 2207584 w 3650621"/>
                <a:gd name="connsiteY12-7522" fmla="*/ 1659147 h 6707398"/>
                <a:gd name="connsiteX13-7523" fmla="*/ 2131384 w 3650621"/>
                <a:gd name="connsiteY13-7524" fmla="*/ 1597235 h 6707398"/>
                <a:gd name="connsiteX14-7525" fmla="*/ 2193297 w 3650621"/>
                <a:gd name="connsiteY14-7526" fmla="*/ 154197 h 6707398"/>
                <a:gd name="connsiteX15-7527" fmla="*/ 1878971 w 3650621"/>
                <a:gd name="connsiteY15-7528" fmla="*/ 163723 h 6707398"/>
                <a:gd name="connsiteX16-7529" fmla="*/ 1798009 w 3650621"/>
                <a:gd name="connsiteY16-7530" fmla="*/ 1554373 h 6707398"/>
                <a:gd name="connsiteX17-7531" fmla="*/ 1674184 w 3650621"/>
                <a:gd name="connsiteY17-7532" fmla="*/ 1559134 h 6707398"/>
                <a:gd name="connsiteX18-7533" fmla="*/ 1593221 w 3650621"/>
                <a:gd name="connsiteY18-7534" fmla="*/ 378035 h 6707398"/>
                <a:gd name="connsiteX19-7535" fmla="*/ 1307472 w 3650621"/>
                <a:gd name="connsiteY19-7536" fmla="*/ 368510 h 6707398"/>
                <a:gd name="connsiteX20-7537" fmla="*/ 1312234 w 3650621"/>
                <a:gd name="connsiteY20-7538" fmla="*/ 1635335 h 6707398"/>
                <a:gd name="connsiteX21-7539" fmla="*/ 1259846 w 3650621"/>
                <a:gd name="connsiteY21-7540" fmla="*/ 2025860 h 6707398"/>
                <a:gd name="connsiteX22-7541" fmla="*/ 902659 w 3650621"/>
                <a:gd name="connsiteY22-7542" fmla="*/ 2302085 h 6707398"/>
                <a:gd name="connsiteX23-7543" fmla="*/ 207334 w 3650621"/>
                <a:gd name="connsiteY23-7544" fmla="*/ 1787735 h 6707398"/>
                <a:gd name="connsiteX24-7545" fmla="*/ 173996 w 3650621"/>
                <a:gd name="connsiteY24-7546" fmla="*/ 2092535 h 6707398"/>
                <a:gd name="connsiteX25-7547" fmla="*/ 745496 w 3650621"/>
                <a:gd name="connsiteY25-7548" fmla="*/ 2806910 h 6707398"/>
                <a:gd name="connsiteX26-7549" fmla="*/ 1440822 w 3650621"/>
                <a:gd name="connsiteY26-7550" fmla="*/ 3583198 h 6707398"/>
                <a:gd name="connsiteX27-7551" fmla="*/ 1617034 w 3650621"/>
                <a:gd name="connsiteY27-7552" fmla="*/ 4107073 h 6707398"/>
                <a:gd name="connsiteX28-7553" fmla="*/ 1959934 w 3650621"/>
                <a:gd name="connsiteY28-7554" fmla="*/ 6707398 h 6707398"/>
                <a:gd name="connsiteX0-7555" fmla="*/ 1959934 w 3650621"/>
                <a:gd name="connsiteY0-7556" fmla="*/ 6707398 h 6707398"/>
                <a:gd name="connsiteX1-7557" fmla="*/ 3650621 w 3650621"/>
                <a:gd name="connsiteY1-7558" fmla="*/ 6702635 h 6707398"/>
                <a:gd name="connsiteX2-7559" fmla="*/ 2640971 w 3650621"/>
                <a:gd name="connsiteY2-7560" fmla="*/ 3878472 h 6707398"/>
                <a:gd name="connsiteX3-7561" fmla="*/ 2539547 w 3650621"/>
                <a:gd name="connsiteY3-7562" fmla="*/ 3373073 h 6707398"/>
                <a:gd name="connsiteX4-7563" fmla="*/ 2755270 w 3650621"/>
                <a:gd name="connsiteY4-7564" fmla="*/ 2811673 h 6707398"/>
                <a:gd name="connsiteX5-7565" fmla="*/ 2864809 w 3650621"/>
                <a:gd name="connsiteY5-7566" fmla="*/ 2192548 h 6707398"/>
                <a:gd name="connsiteX6-7567" fmla="*/ 3512509 w 3650621"/>
                <a:gd name="connsiteY6-7568" fmla="*/ 1301960 h 6707398"/>
                <a:gd name="connsiteX7-7569" fmla="*/ 3298197 w 3650621"/>
                <a:gd name="connsiteY7-7570" fmla="*/ 1178135 h 6707398"/>
                <a:gd name="connsiteX8-7571" fmla="*/ 2607634 w 3650621"/>
                <a:gd name="connsiteY8-7572" fmla="*/ 1878222 h 6707398"/>
                <a:gd name="connsiteX9-7573" fmla="*/ 2531434 w 3650621"/>
                <a:gd name="connsiteY9-7574" fmla="*/ 1821072 h 6707398"/>
                <a:gd name="connsiteX10-7575" fmla="*/ 2874334 w 3650621"/>
                <a:gd name="connsiteY10-7576" fmla="*/ 563772 h 6707398"/>
                <a:gd name="connsiteX11-7577" fmla="*/ 2598109 w 3650621"/>
                <a:gd name="connsiteY11-7578" fmla="*/ 397084 h 6707398"/>
                <a:gd name="connsiteX12-7579" fmla="*/ 2207584 w 3650621"/>
                <a:gd name="connsiteY12-7580" fmla="*/ 1659147 h 6707398"/>
                <a:gd name="connsiteX13-7581" fmla="*/ 2131384 w 3650621"/>
                <a:gd name="connsiteY13-7582" fmla="*/ 1597235 h 6707398"/>
                <a:gd name="connsiteX14-7583" fmla="*/ 2193297 w 3650621"/>
                <a:gd name="connsiteY14-7584" fmla="*/ 154197 h 6707398"/>
                <a:gd name="connsiteX15-7585" fmla="*/ 1878971 w 3650621"/>
                <a:gd name="connsiteY15-7586" fmla="*/ 163723 h 6707398"/>
                <a:gd name="connsiteX16-7587" fmla="*/ 1798009 w 3650621"/>
                <a:gd name="connsiteY16-7588" fmla="*/ 1554373 h 6707398"/>
                <a:gd name="connsiteX17-7589" fmla="*/ 1674184 w 3650621"/>
                <a:gd name="connsiteY17-7590" fmla="*/ 1559134 h 6707398"/>
                <a:gd name="connsiteX18-7591" fmla="*/ 1593221 w 3650621"/>
                <a:gd name="connsiteY18-7592" fmla="*/ 378035 h 6707398"/>
                <a:gd name="connsiteX19-7593" fmla="*/ 1307472 w 3650621"/>
                <a:gd name="connsiteY19-7594" fmla="*/ 368510 h 6707398"/>
                <a:gd name="connsiteX20-7595" fmla="*/ 1312234 w 3650621"/>
                <a:gd name="connsiteY20-7596" fmla="*/ 1635335 h 6707398"/>
                <a:gd name="connsiteX21-7597" fmla="*/ 1259846 w 3650621"/>
                <a:gd name="connsiteY21-7598" fmla="*/ 2025860 h 6707398"/>
                <a:gd name="connsiteX22-7599" fmla="*/ 902659 w 3650621"/>
                <a:gd name="connsiteY22-7600" fmla="*/ 2302085 h 6707398"/>
                <a:gd name="connsiteX23-7601" fmla="*/ 207334 w 3650621"/>
                <a:gd name="connsiteY23-7602" fmla="*/ 1787735 h 6707398"/>
                <a:gd name="connsiteX24-7603" fmla="*/ 173996 w 3650621"/>
                <a:gd name="connsiteY24-7604" fmla="*/ 2092535 h 6707398"/>
                <a:gd name="connsiteX25-7605" fmla="*/ 745496 w 3650621"/>
                <a:gd name="connsiteY25-7606" fmla="*/ 2806910 h 6707398"/>
                <a:gd name="connsiteX26-7607" fmla="*/ 1440822 w 3650621"/>
                <a:gd name="connsiteY26-7608" fmla="*/ 3583198 h 6707398"/>
                <a:gd name="connsiteX27-7609" fmla="*/ 1617034 w 3650621"/>
                <a:gd name="connsiteY27-7610" fmla="*/ 4107073 h 6707398"/>
                <a:gd name="connsiteX28-7611" fmla="*/ 1959934 w 3650621"/>
                <a:gd name="connsiteY28-7612" fmla="*/ 6707398 h 6707398"/>
                <a:gd name="connsiteX0-7613" fmla="*/ 1938429 w 3650621"/>
                <a:gd name="connsiteY0-7614" fmla="*/ 6169762 h 6702638"/>
                <a:gd name="connsiteX1-7615" fmla="*/ 3650621 w 3650621"/>
                <a:gd name="connsiteY1-7616" fmla="*/ 6702635 h 6702638"/>
                <a:gd name="connsiteX2-7617" fmla="*/ 2640971 w 3650621"/>
                <a:gd name="connsiteY2-7618" fmla="*/ 3878472 h 6702638"/>
                <a:gd name="connsiteX3-7619" fmla="*/ 2539547 w 3650621"/>
                <a:gd name="connsiteY3-7620" fmla="*/ 3373073 h 6702638"/>
                <a:gd name="connsiteX4-7621" fmla="*/ 2755270 w 3650621"/>
                <a:gd name="connsiteY4-7622" fmla="*/ 2811673 h 6702638"/>
                <a:gd name="connsiteX5-7623" fmla="*/ 2864809 w 3650621"/>
                <a:gd name="connsiteY5-7624" fmla="*/ 2192548 h 6702638"/>
                <a:gd name="connsiteX6-7625" fmla="*/ 3512509 w 3650621"/>
                <a:gd name="connsiteY6-7626" fmla="*/ 1301960 h 6702638"/>
                <a:gd name="connsiteX7-7627" fmla="*/ 3298197 w 3650621"/>
                <a:gd name="connsiteY7-7628" fmla="*/ 1178135 h 6702638"/>
                <a:gd name="connsiteX8-7629" fmla="*/ 2607634 w 3650621"/>
                <a:gd name="connsiteY8-7630" fmla="*/ 1878222 h 6702638"/>
                <a:gd name="connsiteX9-7631" fmla="*/ 2531434 w 3650621"/>
                <a:gd name="connsiteY9-7632" fmla="*/ 1821072 h 6702638"/>
                <a:gd name="connsiteX10-7633" fmla="*/ 2874334 w 3650621"/>
                <a:gd name="connsiteY10-7634" fmla="*/ 563772 h 6702638"/>
                <a:gd name="connsiteX11-7635" fmla="*/ 2598109 w 3650621"/>
                <a:gd name="connsiteY11-7636" fmla="*/ 397084 h 6702638"/>
                <a:gd name="connsiteX12-7637" fmla="*/ 2207584 w 3650621"/>
                <a:gd name="connsiteY12-7638" fmla="*/ 1659147 h 6702638"/>
                <a:gd name="connsiteX13-7639" fmla="*/ 2131384 w 3650621"/>
                <a:gd name="connsiteY13-7640" fmla="*/ 1597235 h 6702638"/>
                <a:gd name="connsiteX14-7641" fmla="*/ 2193297 w 3650621"/>
                <a:gd name="connsiteY14-7642" fmla="*/ 154197 h 6702638"/>
                <a:gd name="connsiteX15-7643" fmla="*/ 1878971 w 3650621"/>
                <a:gd name="connsiteY15-7644" fmla="*/ 163723 h 6702638"/>
                <a:gd name="connsiteX16-7645" fmla="*/ 1798009 w 3650621"/>
                <a:gd name="connsiteY16-7646" fmla="*/ 1554373 h 6702638"/>
                <a:gd name="connsiteX17-7647" fmla="*/ 1674184 w 3650621"/>
                <a:gd name="connsiteY17-7648" fmla="*/ 1559134 h 6702638"/>
                <a:gd name="connsiteX18-7649" fmla="*/ 1593221 w 3650621"/>
                <a:gd name="connsiteY18-7650" fmla="*/ 378035 h 6702638"/>
                <a:gd name="connsiteX19-7651" fmla="*/ 1307472 w 3650621"/>
                <a:gd name="connsiteY19-7652" fmla="*/ 368510 h 6702638"/>
                <a:gd name="connsiteX20-7653" fmla="*/ 1312234 w 3650621"/>
                <a:gd name="connsiteY20-7654" fmla="*/ 1635335 h 6702638"/>
                <a:gd name="connsiteX21-7655" fmla="*/ 1259846 w 3650621"/>
                <a:gd name="connsiteY21-7656" fmla="*/ 2025860 h 6702638"/>
                <a:gd name="connsiteX22-7657" fmla="*/ 902659 w 3650621"/>
                <a:gd name="connsiteY22-7658" fmla="*/ 2302085 h 6702638"/>
                <a:gd name="connsiteX23-7659" fmla="*/ 207334 w 3650621"/>
                <a:gd name="connsiteY23-7660" fmla="*/ 1787735 h 6702638"/>
                <a:gd name="connsiteX24-7661" fmla="*/ 173996 w 3650621"/>
                <a:gd name="connsiteY24-7662" fmla="*/ 2092535 h 6702638"/>
                <a:gd name="connsiteX25-7663" fmla="*/ 745496 w 3650621"/>
                <a:gd name="connsiteY25-7664" fmla="*/ 2806910 h 6702638"/>
                <a:gd name="connsiteX26-7665" fmla="*/ 1440822 w 3650621"/>
                <a:gd name="connsiteY26-7666" fmla="*/ 3583198 h 6702638"/>
                <a:gd name="connsiteX27-7667" fmla="*/ 1617034 w 3650621"/>
                <a:gd name="connsiteY27-7668" fmla="*/ 4107073 h 6702638"/>
                <a:gd name="connsiteX28-7669" fmla="*/ 1938429 w 3650621"/>
                <a:gd name="connsiteY28-7670" fmla="*/ 6169762 h 6702638"/>
                <a:gd name="connsiteX0-7671" fmla="*/ 1938429 w 3560732"/>
                <a:gd name="connsiteY0-7672" fmla="*/ 6169762 h 6186505"/>
                <a:gd name="connsiteX1-7673" fmla="*/ 3478578 w 3560732"/>
                <a:gd name="connsiteY1-7674" fmla="*/ 6186505 h 6186505"/>
                <a:gd name="connsiteX2-7675" fmla="*/ 2640971 w 3560732"/>
                <a:gd name="connsiteY2-7676" fmla="*/ 3878472 h 6186505"/>
                <a:gd name="connsiteX3-7677" fmla="*/ 2539547 w 3560732"/>
                <a:gd name="connsiteY3-7678" fmla="*/ 3373073 h 6186505"/>
                <a:gd name="connsiteX4-7679" fmla="*/ 2755270 w 3560732"/>
                <a:gd name="connsiteY4-7680" fmla="*/ 2811673 h 6186505"/>
                <a:gd name="connsiteX5-7681" fmla="*/ 2864809 w 3560732"/>
                <a:gd name="connsiteY5-7682" fmla="*/ 2192548 h 6186505"/>
                <a:gd name="connsiteX6-7683" fmla="*/ 3512509 w 3560732"/>
                <a:gd name="connsiteY6-7684" fmla="*/ 1301960 h 6186505"/>
                <a:gd name="connsiteX7-7685" fmla="*/ 3298197 w 3560732"/>
                <a:gd name="connsiteY7-7686" fmla="*/ 1178135 h 6186505"/>
                <a:gd name="connsiteX8-7687" fmla="*/ 2607634 w 3560732"/>
                <a:gd name="connsiteY8-7688" fmla="*/ 1878222 h 6186505"/>
                <a:gd name="connsiteX9-7689" fmla="*/ 2531434 w 3560732"/>
                <a:gd name="connsiteY9-7690" fmla="*/ 1821072 h 6186505"/>
                <a:gd name="connsiteX10-7691" fmla="*/ 2874334 w 3560732"/>
                <a:gd name="connsiteY10-7692" fmla="*/ 563772 h 6186505"/>
                <a:gd name="connsiteX11-7693" fmla="*/ 2598109 w 3560732"/>
                <a:gd name="connsiteY11-7694" fmla="*/ 397084 h 6186505"/>
                <a:gd name="connsiteX12-7695" fmla="*/ 2207584 w 3560732"/>
                <a:gd name="connsiteY12-7696" fmla="*/ 1659147 h 6186505"/>
                <a:gd name="connsiteX13-7697" fmla="*/ 2131384 w 3560732"/>
                <a:gd name="connsiteY13-7698" fmla="*/ 1597235 h 6186505"/>
                <a:gd name="connsiteX14-7699" fmla="*/ 2193297 w 3560732"/>
                <a:gd name="connsiteY14-7700" fmla="*/ 154197 h 6186505"/>
                <a:gd name="connsiteX15-7701" fmla="*/ 1878971 w 3560732"/>
                <a:gd name="connsiteY15-7702" fmla="*/ 163723 h 6186505"/>
                <a:gd name="connsiteX16-7703" fmla="*/ 1798009 w 3560732"/>
                <a:gd name="connsiteY16-7704" fmla="*/ 1554373 h 6186505"/>
                <a:gd name="connsiteX17-7705" fmla="*/ 1674184 w 3560732"/>
                <a:gd name="connsiteY17-7706" fmla="*/ 1559134 h 6186505"/>
                <a:gd name="connsiteX18-7707" fmla="*/ 1593221 w 3560732"/>
                <a:gd name="connsiteY18-7708" fmla="*/ 378035 h 6186505"/>
                <a:gd name="connsiteX19-7709" fmla="*/ 1307472 w 3560732"/>
                <a:gd name="connsiteY19-7710" fmla="*/ 368510 h 6186505"/>
                <a:gd name="connsiteX20-7711" fmla="*/ 1312234 w 3560732"/>
                <a:gd name="connsiteY20-7712" fmla="*/ 1635335 h 6186505"/>
                <a:gd name="connsiteX21-7713" fmla="*/ 1259846 w 3560732"/>
                <a:gd name="connsiteY21-7714" fmla="*/ 2025860 h 6186505"/>
                <a:gd name="connsiteX22-7715" fmla="*/ 902659 w 3560732"/>
                <a:gd name="connsiteY22-7716" fmla="*/ 2302085 h 6186505"/>
                <a:gd name="connsiteX23-7717" fmla="*/ 207334 w 3560732"/>
                <a:gd name="connsiteY23-7718" fmla="*/ 1787735 h 6186505"/>
                <a:gd name="connsiteX24-7719" fmla="*/ 173996 w 3560732"/>
                <a:gd name="connsiteY24-7720" fmla="*/ 2092535 h 6186505"/>
                <a:gd name="connsiteX25-7721" fmla="*/ 745496 w 3560732"/>
                <a:gd name="connsiteY25-7722" fmla="*/ 2806910 h 6186505"/>
                <a:gd name="connsiteX26-7723" fmla="*/ 1440822 w 3560732"/>
                <a:gd name="connsiteY26-7724" fmla="*/ 3583198 h 6186505"/>
                <a:gd name="connsiteX27-7725" fmla="*/ 1617034 w 3560732"/>
                <a:gd name="connsiteY27-7726" fmla="*/ 4107073 h 6186505"/>
                <a:gd name="connsiteX28-7727" fmla="*/ 1938429 w 3560732"/>
                <a:gd name="connsiteY28-7728" fmla="*/ 6169762 h 6186505"/>
                <a:gd name="connsiteX0-7729" fmla="*/ 1938429 w 3560732"/>
                <a:gd name="connsiteY0-7730" fmla="*/ 6169762 h 6186505"/>
                <a:gd name="connsiteX1-7731" fmla="*/ 3478578 w 3560732"/>
                <a:gd name="connsiteY1-7732" fmla="*/ 6186505 h 6186505"/>
                <a:gd name="connsiteX2-7733" fmla="*/ 2640971 w 3560732"/>
                <a:gd name="connsiteY2-7734" fmla="*/ 3878472 h 6186505"/>
                <a:gd name="connsiteX3-7735" fmla="*/ 2539547 w 3560732"/>
                <a:gd name="connsiteY3-7736" fmla="*/ 3373073 h 6186505"/>
                <a:gd name="connsiteX4-7737" fmla="*/ 2755270 w 3560732"/>
                <a:gd name="connsiteY4-7738" fmla="*/ 2811673 h 6186505"/>
                <a:gd name="connsiteX5-7739" fmla="*/ 2864809 w 3560732"/>
                <a:gd name="connsiteY5-7740" fmla="*/ 2192548 h 6186505"/>
                <a:gd name="connsiteX6-7741" fmla="*/ 3512509 w 3560732"/>
                <a:gd name="connsiteY6-7742" fmla="*/ 1301960 h 6186505"/>
                <a:gd name="connsiteX7-7743" fmla="*/ 3298197 w 3560732"/>
                <a:gd name="connsiteY7-7744" fmla="*/ 1178135 h 6186505"/>
                <a:gd name="connsiteX8-7745" fmla="*/ 2607634 w 3560732"/>
                <a:gd name="connsiteY8-7746" fmla="*/ 1878222 h 6186505"/>
                <a:gd name="connsiteX9-7747" fmla="*/ 2531434 w 3560732"/>
                <a:gd name="connsiteY9-7748" fmla="*/ 1821072 h 6186505"/>
                <a:gd name="connsiteX10-7749" fmla="*/ 2874334 w 3560732"/>
                <a:gd name="connsiteY10-7750" fmla="*/ 563772 h 6186505"/>
                <a:gd name="connsiteX11-7751" fmla="*/ 2598109 w 3560732"/>
                <a:gd name="connsiteY11-7752" fmla="*/ 397084 h 6186505"/>
                <a:gd name="connsiteX12-7753" fmla="*/ 2207584 w 3560732"/>
                <a:gd name="connsiteY12-7754" fmla="*/ 1659147 h 6186505"/>
                <a:gd name="connsiteX13-7755" fmla="*/ 2131384 w 3560732"/>
                <a:gd name="connsiteY13-7756" fmla="*/ 1597235 h 6186505"/>
                <a:gd name="connsiteX14-7757" fmla="*/ 2193297 w 3560732"/>
                <a:gd name="connsiteY14-7758" fmla="*/ 154197 h 6186505"/>
                <a:gd name="connsiteX15-7759" fmla="*/ 1878971 w 3560732"/>
                <a:gd name="connsiteY15-7760" fmla="*/ 163723 h 6186505"/>
                <a:gd name="connsiteX16-7761" fmla="*/ 1798009 w 3560732"/>
                <a:gd name="connsiteY16-7762" fmla="*/ 1554373 h 6186505"/>
                <a:gd name="connsiteX17-7763" fmla="*/ 1674184 w 3560732"/>
                <a:gd name="connsiteY17-7764" fmla="*/ 1559134 h 6186505"/>
                <a:gd name="connsiteX18-7765" fmla="*/ 1593221 w 3560732"/>
                <a:gd name="connsiteY18-7766" fmla="*/ 378035 h 6186505"/>
                <a:gd name="connsiteX19-7767" fmla="*/ 1307472 w 3560732"/>
                <a:gd name="connsiteY19-7768" fmla="*/ 368510 h 6186505"/>
                <a:gd name="connsiteX20-7769" fmla="*/ 1312234 w 3560732"/>
                <a:gd name="connsiteY20-7770" fmla="*/ 1635335 h 6186505"/>
                <a:gd name="connsiteX21-7771" fmla="*/ 1259846 w 3560732"/>
                <a:gd name="connsiteY21-7772" fmla="*/ 2025860 h 6186505"/>
                <a:gd name="connsiteX22-7773" fmla="*/ 902659 w 3560732"/>
                <a:gd name="connsiteY22-7774" fmla="*/ 2302085 h 6186505"/>
                <a:gd name="connsiteX23-7775" fmla="*/ 207334 w 3560732"/>
                <a:gd name="connsiteY23-7776" fmla="*/ 1787735 h 6186505"/>
                <a:gd name="connsiteX24-7777" fmla="*/ 173996 w 3560732"/>
                <a:gd name="connsiteY24-7778" fmla="*/ 2092535 h 6186505"/>
                <a:gd name="connsiteX25-7779" fmla="*/ 745496 w 3560732"/>
                <a:gd name="connsiteY25-7780" fmla="*/ 2806910 h 6186505"/>
                <a:gd name="connsiteX26-7781" fmla="*/ 1440822 w 3560732"/>
                <a:gd name="connsiteY26-7782" fmla="*/ 3583198 h 6186505"/>
                <a:gd name="connsiteX27-7783" fmla="*/ 1617034 w 3560732"/>
                <a:gd name="connsiteY27-7784" fmla="*/ 4107073 h 6186505"/>
                <a:gd name="connsiteX28-7785" fmla="*/ 1938429 w 3560732"/>
                <a:gd name="connsiteY28-7786" fmla="*/ 6169762 h 6186505"/>
                <a:gd name="connsiteX0-7787" fmla="*/ 1938429 w 3560732"/>
                <a:gd name="connsiteY0-7788" fmla="*/ 6226614 h 6226614"/>
                <a:gd name="connsiteX1-7789" fmla="*/ 3478578 w 3560732"/>
                <a:gd name="connsiteY1-7790" fmla="*/ 6186505 h 6226614"/>
                <a:gd name="connsiteX2-7791" fmla="*/ 2640971 w 3560732"/>
                <a:gd name="connsiteY2-7792" fmla="*/ 3878472 h 6226614"/>
                <a:gd name="connsiteX3-7793" fmla="*/ 2539547 w 3560732"/>
                <a:gd name="connsiteY3-7794" fmla="*/ 3373073 h 6226614"/>
                <a:gd name="connsiteX4-7795" fmla="*/ 2755270 w 3560732"/>
                <a:gd name="connsiteY4-7796" fmla="*/ 2811673 h 6226614"/>
                <a:gd name="connsiteX5-7797" fmla="*/ 2864809 w 3560732"/>
                <a:gd name="connsiteY5-7798" fmla="*/ 2192548 h 6226614"/>
                <a:gd name="connsiteX6-7799" fmla="*/ 3512509 w 3560732"/>
                <a:gd name="connsiteY6-7800" fmla="*/ 1301960 h 6226614"/>
                <a:gd name="connsiteX7-7801" fmla="*/ 3298197 w 3560732"/>
                <a:gd name="connsiteY7-7802" fmla="*/ 1178135 h 6226614"/>
                <a:gd name="connsiteX8-7803" fmla="*/ 2607634 w 3560732"/>
                <a:gd name="connsiteY8-7804" fmla="*/ 1878222 h 6226614"/>
                <a:gd name="connsiteX9-7805" fmla="*/ 2531434 w 3560732"/>
                <a:gd name="connsiteY9-7806" fmla="*/ 1821072 h 6226614"/>
                <a:gd name="connsiteX10-7807" fmla="*/ 2874334 w 3560732"/>
                <a:gd name="connsiteY10-7808" fmla="*/ 563772 h 6226614"/>
                <a:gd name="connsiteX11-7809" fmla="*/ 2598109 w 3560732"/>
                <a:gd name="connsiteY11-7810" fmla="*/ 397084 h 6226614"/>
                <a:gd name="connsiteX12-7811" fmla="*/ 2207584 w 3560732"/>
                <a:gd name="connsiteY12-7812" fmla="*/ 1659147 h 6226614"/>
                <a:gd name="connsiteX13-7813" fmla="*/ 2131384 w 3560732"/>
                <a:gd name="connsiteY13-7814" fmla="*/ 1597235 h 6226614"/>
                <a:gd name="connsiteX14-7815" fmla="*/ 2193297 w 3560732"/>
                <a:gd name="connsiteY14-7816" fmla="*/ 154197 h 6226614"/>
                <a:gd name="connsiteX15-7817" fmla="*/ 1878971 w 3560732"/>
                <a:gd name="connsiteY15-7818" fmla="*/ 163723 h 6226614"/>
                <a:gd name="connsiteX16-7819" fmla="*/ 1798009 w 3560732"/>
                <a:gd name="connsiteY16-7820" fmla="*/ 1554373 h 6226614"/>
                <a:gd name="connsiteX17-7821" fmla="*/ 1674184 w 3560732"/>
                <a:gd name="connsiteY17-7822" fmla="*/ 1559134 h 6226614"/>
                <a:gd name="connsiteX18-7823" fmla="*/ 1593221 w 3560732"/>
                <a:gd name="connsiteY18-7824" fmla="*/ 378035 h 6226614"/>
                <a:gd name="connsiteX19-7825" fmla="*/ 1307472 w 3560732"/>
                <a:gd name="connsiteY19-7826" fmla="*/ 368510 h 6226614"/>
                <a:gd name="connsiteX20-7827" fmla="*/ 1312234 w 3560732"/>
                <a:gd name="connsiteY20-7828" fmla="*/ 1635335 h 6226614"/>
                <a:gd name="connsiteX21-7829" fmla="*/ 1259846 w 3560732"/>
                <a:gd name="connsiteY21-7830" fmla="*/ 2025860 h 6226614"/>
                <a:gd name="connsiteX22-7831" fmla="*/ 902659 w 3560732"/>
                <a:gd name="connsiteY22-7832" fmla="*/ 2302085 h 6226614"/>
                <a:gd name="connsiteX23-7833" fmla="*/ 207334 w 3560732"/>
                <a:gd name="connsiteY23-7834" fmla="*/ 1787735 h 6226614"/>
                <a:gd name="connsiteX24-7835" fmla="*/ 173996 w 3560732"/>
                <a:gd name="connsiteY24-7836" fmla="*/ 2092535 h 6226614"/>
                <a:gd name="connsiteX25-7837" fmla="*/ 745496 w 3560732"/>
                <a:gd name="connsiteY25-7838" fmla="*/ 2806910 h 6226614"/>
                <a:gd name="connsiteX26-7839" fmla="*/ 1440822 w 3560732"/>
                <a:gd name="connsiteY26-7840" fmla="*/ 3583198 h 6226614"/>
                <a:gd name="connsiteX27-7841" fmla="*/ 1617034 w 3560732"/>
                <a:gd name="connsiteY27-7842" fmla="*/ 4107073 h 6226614"/>
                <a:gd name="connsiteX28-7843" fmla="*/ 1938429 w 3560732"/>
                <a:gd name="connsiteY28-7844" fmla="*/ 6226614 h 6226614"/>
                <a:gd name="connsiteX0-7845" fmla="*/ 1938429 w 3560732"/>
                <a:gd name="connsiteY0-7846" fmla="*/ 6189377 h 6189377"/>
                <a:gd name="connsiteX1-7847" fmla="*/ 3478578 w 3560732"/>
                <a:gd name="connsiteY1-7848" fmla="*/ 6186505 h 6189377"/>
                <a:gd name="connsiteX2-7849" fmla="*/ 2640971 w 3560732"/>
                <a:gd name="connsiteY2-7850" fmla="*/ 3878472 h 6189377"/>
                <a:gd name="connsiteX3-7851" fmla="*/ 2539547 w 3560732"/>
                <a:gd name="connsiteY3-7852" fmla="*/ 3373073 h 6189377"/>
                <a:gd name="connsiteX4-7853" fmla="*/ 2755270 w 3560732"/>
                <a:gd name="connsiteY4-7854" fmla="*/ 2811673 h 6189377"/>
                <a:gd name="connsiteX5-7855" fmla="*/ 2864809 w 3560732"/>
                <a:gd name="connsiteY5-7856" fmla="*/ 2192548 h 6189377"/>
                <a:gd name="connsiteX6-7857" fmla="*/ 3512509 w 3560732"/>
                <a:gd name="connsiteY6-7858" fmla="*/ 1301960 h 6189377"/>
                <a:gd name="connsiteX7-7859" fmla="*/ 3298197 w 3560732"/>
                <a:gd name="connsiteY7-7860" fmla="*/ 1178135 h 6189377"/>
                <a:gd name="connsiteX8-7861" fmla="*/ 2607634 w 3560732"/>
                <a:gd name="connsiteY8-7862" fmla="*/ 1878222 h 6189377"/>
                <a:gd name="connsiteX9-7863" fmla="*/ 2531434 w 3560732"/>
                <a:gd name="connsiteY9-7864" fmla="*/ 1821072 h 6189377"/>
                <a:gd name="connsiteX10-7865" fmla="*/ 2874334 w 3560732"/>
                <a:gd name="connsiteY10-7866" fmla="*/ 563772 h 6189377"/>
                <a:gd name="connsiteX11-7867" fmla="*/ 2598109 w 3560732"/>
                <a:gd name="connsiteY11-7868" fmla="*/ 397084 h 6189377"/>
                <a:gd name="connsiteX12-7869" fmla="*/ 2207584 w 3560732"/>
                <a:gd name="connsiteY12-7870" fmla="*/ 1659147 h 6189377"/>
                <a:gd name="connsiteX13-7871" fmla="*/ 2131384 w 3560732"/>
                <a:gd name="connsiteY13-7872" fmla="*/ 1597235 h 6189377"/>
                <a:gd name="connsiteX14-7873" fmla="*/ 2193297 w 3560732"/>
                <a:gd name="connsiteY14-7874" fmla="*/ 154197 h 6189377"/>
                <a:gd name="connsiteX15-7875" fmla="*/ 1878971 w 3560732"/>
                <a:gd name="connsiteY15-7876" fmla="*/ 163723 h 6189377"/>
                <a:gd name="connsiteX16-7877" fmla="*/ 1798009 w 3560732"/>
                <a:gd name="connsiteY16-7878" fmla="*/ 1554373 h 6189377"/>
                <a:gd name="connsiteX17-7879" fmla="*/ 1674184 w 3560732"/>
                <a:gd name="connsiteY17-7880" fmla="*/ 1559134 h 6189377"/>
                <a:gd name="connsiteX18-7881" fmla="*/ 1593221 w 3560732"/>
                <a:gd name="connsiteY18-7882" fmla="*/ 378035 h 6189377"/>
                <a:gd name="connsiteX19-7883" fmla="*/ 1307472 w 3560732"/>
                <a:gd name="connsiteY19-7884" fmla="*/ 368510 h 6189377"/>
                <a:gd name="connsiteX20-7885" fmla="*/ 1312234 w 3560732"/>
                <a:gd name="connsiteY20-7886" fmla="*/ 1635335 h 6189377"/>
                <a:gd name="connsiteX21-7887" fmla="*/ 1259846 w 3560732"/>
                <a:gd name="connsiteY21-7888" fmla="*/ 2025860 h 6189377"/>
                <a:gd name="connsiteX22-7889" fmla="*/ 902659 w 3560732"/>
                <a:gd name="connsiteY22-7890" fmla="*/ 2302085 h 6189377"/>
                <a:gd name="connsiteX23-7891" fmla="*/ 207334 w 3560732"/>
                <a:gd name="connsiteY23-7892" fmla="*/ 1787735 h 6189377"/>
                <a:gd name="connsiteX24-7893" fmla="*/ 173996 w 3560732"/>
                <a:gd name="connsiteY24-7894" fmla="*/ 2092535 h 6189377"/>
                <a:gd name="connsiteX25-7895" fmla="*/ 745496 w 3560732"/>
                <a:gd name="connsiteY25-7896" fmla="*/ 2806910 h 6189377"/>
                <a:gd name="connsiteX26-7897" fmla="*/ 1440822 w 3560732"/>
                <a:gd name="connsiteY26-7898" fmla="*/ 3583198 h 6189377"/>
                <a:gd name="connsiteX27-7899" fmla="*/ 1617034 w 3560732"/>
                <a:gd name="connsiteY27-7900" fmla="*/ 4107073 h 6189377"/>
                <a:gd name="connsiteX28-7901" fmla="*/ 1938429 w 3560732"/>
                <a:gd name="connsiteY28-7902" fmla="*/ 6189377 h 618937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4867" y="connsiteY28-4868"/>
                </a:cxn>
              </a:cxnLst>
              <a:rect l="l" t="t" r="r" b="b"/>
              <a:pathLst>
                <a:path w="3560732" h="6189377">
                  <a:moveTo>
                    <a:pt x="1938429" y="6189377"/>
                  </a:moveTo>
                  <a:lnTo>
                    <a:pt x="3478578" y="6186505"/>
                  </a:lnTo>
                  <a:cubicBezTo>
                    <a:pt x="3127740" y="5200667"/>
                    <a:pt x="2915609" y="4930985"/>
                    <a:pt x="2640971" y="3878472"/>
                  </a:cubicBezTo>
                  <a:cubicBezTo>
                    <a:pt x="2607163" y="3710006"/>
                    <a:pt x="2567756" y="3575139"/>
                    <a:pt x="2539547" y="3373073"/>
                  </a:cubicBezTo>
                  <a:cubicBezTo>
                    <a:pt x="2626772" y="3150473"/>
                    <a:pt x="2694946" y="3073610"/>
                    <a:pt x="2755270" y="2811673"/>
                  </a:cubicBezTo>
                  <a:cubicBezTo>
                    <a:pt x="2820357" y="2578311"/>
                    <a:pt x="2807658" y="2538622"/>
                    <a:pt x="2864809" y="2192548"/>
                  </a:cubicBezTo>
                  <a:cubicBezTo>
                    <a:pt x="3048959" y="1868698"/>
                    <a:pt x="3314071" y="1630573"/>
                    <a:pt x="3512509" y="1301960"/>
                  </a:cubicBezTo>
                  <a:cubicBezTo>
                    <a:pt x="3645859" y="1165436"/>
                    <a:pt x="3479171" y="928897"/>
                    <a:pt x="3298197" y="1178135"/>
                  </a:cubicBezTo>
                  <a:cubicBezTo>
                    <a:pt x="3096584" y="1449597"/>
                    <a:pt x="2837822" y="1644860"/>
                    <a:pt x="2607634" y="1878222"/>
                  </a:cubicBezTo>
                  <a:cubicBezTo>
                    <a:pt x="2525084" y="1873460"/>
                    <a:pt x="2556834" y="1840122"/>
                    <a:pt x="2531434" y="1821072"/>
                  </a:cubicBezTo>
                  <a:cubicBezTo>
                    <a:pt x="2658434" y="1401971"/>
                    <a:pt x="2775909" y="992397"/>
                    <a:pt x="2874334" y="563772"/>
                  </a:cubicBezTo>
                  <a:cubicBezTo>
                    <a:pt x="2923546" y="314534"/>
                    <a:pt x="2706059" y="208171"/>
                    <a:pt x="2598109" y="397084"/>
                  </a:cubicBezTo>
                  <a:cubicBezTo>
                    <a:pt x="2464759" y="833646"/>
                    <a:pt x="2340934" y="1155910"/>
                    <a:pt x="2207584" y="1659147"/>
                  </a:cubicBezTo>
                  <a:cubicBezTo>
                    <a:pt x="2182184" y="1638510"/>
                    <a:pt x="2118684" y="1660735"/>
                    <a:pt x="2131384" y="1597235"/>
                  </a:cubicBezTo>
                  <a:cubicBezTo>
                    <a:pt x="2188534" y="1146384"/>
                    <a:pt x="2188534" y="628860"/>
                    <a:pt x="2193297" y="154197"/>
                  </a:cubicBezTo>
                  <a:cubicBezTo>
                    <a:pt x="2193297" y="38309"/>
                    <a:pt x="1945646" y="-129965"/>
                    <a:pt x="1878971" y="163723"/>
                  </a:cubicBezTo>
                  <a:cubicBezTo>
                    <a:pt x="1821821" y="641561"/>
                    <a:pt x="1802771" y="943185"/>
                    <a:pt x="1798009" y="1554373"/>
                  </a:cubicBezTo>
                  <a:cubicBezTo>
                    <a:pt x="1802772" y="1606761"/>
                    <a:pt x="1678946" y="1644859"/>
                    <a:pt x="1674184" y="1559134"/>
                  </a:cubicBezTo>
                  <a:cubicBezTo>
                    <a:pt x="1647195" y="1136859"/>
                    <a:pt x="1615446" y="766972"/>
                    <a:pt x="1593221" y="378035"/>
                  </a:cubicBezTo>
                  <a:cubicBezTo>
                    <a:pt x="1564646" y="84347"/>
                    <a:pt x="1331284" y="133560"/>
                    <a:pt x="1307472" y="368510"/>
                  </a:cubicBezTo>
                  <a:cubicBezTo>
                    <a:pt x="1247147" y="844760"/>
                    <a:pt x="1286834" y="1182897"/>
                    <a:pt x="1312234" y="1635335"/>
                  </a:cubicBezTo>
                  <a:cubicBezTo>
                    <a:pt x="1305883" y="1801229"/>
                    <a:pt x="1290008" y="1900448"/>
                    <a:pt x="1259846" y="2025860"/>
                  </a:cubicBezTo>
                  <a:cubicBezTo>
                    <a:pt x="1163009" y="2332247"/>
                    <a:pt x="1082046" y="2337804"/>
                    <a:pt x="902659" y="2302085"/>
                  </a:cubicBezTo>
                  <a:cubicBezTo>
                    <a:pt x="712159" y="2102060"/>
                    <a:pt x="597859" y="1868697"/>
                    <a:pt x="207334" y="1787735"/>
                  </a:cubicBezTo>
                  <a:cubicBezTo>
                    <a:pt x="-35554" y="1760748"/>
                    <a:pt x="-87942" y="1948073"/>
                    <a:pt x="173996" y="2092535"/>
                  </a:cubicBezTo>
                  <a:cubicBezTo>
                    <a:pt x="359734" y="2327485"/>
                    <a:pt x="640468" y="2556506"/>
                    <a:pt x="745496" y="2806910"/>
                  </a:cubicBezTo>
                  <a:cubicBezTo>
                    <a:pt x="914565" y="3070435"/>
                    <a:pt x="1268579" y="3402223"/>
                    <a:pt x="1440822" y="3583198"/>
                  </a:cubicBezTo>
                  <a:lnTo>
                    <a:pt x="1617034" y="4107073"/>
                  </a:lnTo>
                  <a:cubicBezTo>
                    <a:pt x="1829759" y="4896060"/>
                    <a:pt x="1820954" y="5276565"/>
                    <a:pt x="1938429" y="6189377"/>
                  </a:cubicBez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7" name="Group 6"/>
            <p:cNvGrpSpPr/>
            <p:nvPr/>
          </p:nvGrpSpPr>
          <p:grpSpPr>
            <a:xfrm rot="20757052">
              <a:off x="8391368" y="1777167"/>
              <a:ext cx="3092794" cy="1724659"/>
              <a:chOff x="0" y="30309"/>
              <a:chExt cx="12191759" cy="6798583"/>
            </a:xfrm>
          </p:grpSpPr>
          <p:sp>
            <p:nvSpPr>
              <p:cNvPr id="8" name="Freeform: Shape 30"/>
              <p:cNvSpPr/>
              <p:nvPr/>
            </p:nvSpPr>
            <p:spPr>
              <a:xfrm>
                <a:off x="509082" y="416268"/>
                <a:ext cx="11400201" cy="5888150"/>
              </a:xfrm>
              <a:custGeom>
                <a:avLst/>
                <a:gdLst>
                  <a:gd name="connsiteX0" fmla="*/ 0 w 11400201"/>
                  <a:gd name="connsiteY0" fmla="*/ 1415106 h 5888150"/>
                  <a:gd name="connsiteX1" fmla="*/ 11400201 w 11400201"/>
                  <a:gd name="connsiteY1" fmla="*/ 0 h 5888150"/>
                  <a:gd name="connsiteX2" fmla="*/ 6343367 w 11400201"/>
                  <a:gd name="connsiteY2" fmla="*/ 5165689 h 5888150"/>
                  <a:gd name="connsiteX3" fmla="*/ 5264684 w 11400201"/>
                  <a:gd name="connsiteY3" fmla="*/ 4413649 h 5888150"/>
                  <a:gd name="connsiteX4" fmla="*/ 3226111 w 11400201"/>
                  <a:gd name="connsiteY4" fmla="*/ 5888151 h 5888150"/>
                  <a:gd name="connsiteX5" fmla="*/ 2642242 w 11400201"/>
                  <a:gd name="connsiteY5" fmla="*/ 2493789 h 588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00201" h="5888150">
                    <a:moveTo>
                      <a:pt x="0" y="1415106"/>
                    </a:moveTo>
                    <a:lnTo>
                      <a:pt x="11400201" y="0"/>
                    </a:lnTo>
                    <a:lnTo>
                      <a:pt x="6343367" y="5165689"/>
                    </a:lnTo>
                    <a:lnTo>
                      <a:pt x="5264684" y="4413649"/>
                    </a:lnTo>
                    <a:lnTo>
                      <a:pt x="3226111" y="5888151"/>
                    </a:lnTo>
                    <a:lnTo>
                      <a:pt x="2642242" y="2493789"/>
                    </a:lnTo>
                    <a:close/>
                  </a:path>
                </a:pathLst>
              </a:custGeom>
              <a:solidFill>
                <a:schemeClr val="accent1"/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31"/>
              <p:cNvSpPr/>
              <p:nvPr/>
            </p:nvSpPr>
            <p:spPr>
              <a:xfrm>
                <a:off x="0" y="30309"/>
                <a:ext cx="12191759" cy="6798583"/>
              </a:xfrm>
              <a:custGeom>
                <a:avLst/>
                <a:gdLst>
                  <a:gd name="connsiteX0" fmla="*/ 12191759 w 12191759"/>
                  <a:gd name="connsiteY0" fmla="*/ 0 h 6798583"/>
                  <a:gd name="connsiteX1" fmla="*/ 12191759 w 12191759"/>
                  <a:gd name="connsiteY1" fmla="*/ 6798584 h 6798583"/>
                  <a:gd name="connsiteX2" fmla="*/ 0 w 12191759"/>
                  <a:gd name="connsiteY2" fmla="*/ 6798584 h 6798583"/>
                  <a:gd name="connsiteX3" fmla="*/ 0 w 12191759"/>
                  <a:gd name="connsiteY3" fmla="*/ 0 h 679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759" h="6798583">
                    <a:moveTo>
                      <a:pt x="12191759" y="0"/>
                    </a:moveTo>
                    <a:lnTo>
                      <a:pt x="12191759" y="6798584"/>
                    </a:lnTo>
                    <a:lnTo>
                      <a:pt x="0" y="6798584"/>
                    </a:lnTo>
                    <a:lnTo>
                      <a:pt x="0" y="0"/>
                    </a:lnTo>
                  </a:path>
                </a:pathLst>
              </a:custGeom>
              <a:noFill/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32"/>
              <p:cNvSpPr/>
              <p:nvPr/>
            </p:nvSpPr>
            <p:spPr>
              <a:xfrm>
                <a:off x="3151323" y="445927"/>
                <a:ext cx="8678844" cy="5799095"/>
              </a:xfrm>
              <a:custGeom>
                <a:avLst/>
                <a:gdLst>
                  <a:gd name="connsiteX0" fmla="*/ 8678844 w 8678844"/>
                  <a:gd name="connsiteY0" fmla="*/ 0 h 5799095"/>
                  <a:gd name="connsiteX1" fmla="*/ 0 w 8678844"/>
                  <a:gd name="connsiteY1" fmla="*/ 2464131 h 5799095"/>
                  <a:gd name="connsiteX2" fmla="*/ 583869 w 8678844"/>
                  <a:gd name="connsiteY2" fmla="*/ 5799096 h 5799095"/>
                  <a:gd name="connsiteX3" fmla="*/ 791718 w 8678844"/>
                  <a:gd name="connsiteY3" fmla="*/ 3077659 h 579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8844" h="5799095">
                    <a:moveTo>
                      <a:pt x="8678844" y="0"/>
                    </a:moveTo>
                    <a:lnTo>
                      <a:pt x="0" y="2464131"/>
                    </a:lnTo>
                    <a:lnTo>
                      <a:pt x="583869" y="5799096"/>
                    </a:lnTo>
                    <a:lnTo>
                      <a:pt x="791718" y="3077659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33"/>
              <p:cNvSpPr/>
              <p:nvPr/>
            </p:nvSpPr>
            <p:spPr>
              <a:xfrm>
                <a:off x="3735192" y="3523585"/>
                <a:ext cx="2038572" cy="2780834"/>
              </a:xfrm>
              <a:custGeom>
                <a:avLst/>
                <a:gdLst>
                  <a:gd name="connsiteX0" fmla="*/ 2038573 w 2038572"/>
                  <a:gd name="connsiteY0" fmla="*/ 1306332 h 2780834"/>
                  <a:gd name="connsiteX1" fmla="*/ 0 w 2038572"/>
                  <a:gd name="connsiteY1" fmla="*/ 2780834 h 2780834"/>
                  <a:gd name="connsiteX2" fmla="*/ 207849 w 2038572"/>
                  <a:gd name="connsiteY2" fmla="*/ 0 h 2780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8572" h="2780834">
                    <a:moveTo>
                      <a:pt x="2038573" y="1306332"/>
                    </a:moveTo>
                    <a:lnTo>
                      <a:pt x="0" y="2780834"/>
                    </a:lnTo>
                    <a:lnTo>
                      <a:pt x="207849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12" name="Chart 11"/>
          <p:cNvGraphicFramePr/>
          <p:nvPr>
            <p:extLst>
              <p:ext uri="{D42A27DB-BD31-4B8C-83A1-F6EECF244321}">
                <p14:modId xmlns:p14="http://schemas.microsoft.com/office/powerpoint/2010/main" val="2913400355"/>
              </p:ext>
            </p:extLst>
          </p:nvPr>
        </p:nvGraphicFramePr>
        <p:xfrm>
          <a:off x="460875" y="397582"/>
          <a:ext cx="9191957" cy="6251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194954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9699" y="224122"/>
            <a:ext cx="1576559" cy="1197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5830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6"/>
          <p:cNvSpPr/>
          <p:nvPr/>
        </p:nvSpPr>
        <p:spPr>
          <a:xfrm>
            <a:off x="1023264" y="1164917"/>
            <a:ext cx="10223855" cy="1066219"/>
          </a:xfrm>
          <a:custGeom>
            <a:avLst/>
            <a:gdLst>
              <a:gd name="connsiteX0" fmla="*/ 0 w 6201066"/>
              <a:gd name="connsiteY0" fmla="*/ 0 h 583725"/>
              <a:gd name="connsiteX1" fmla="*/ 6201066 w 6201066"/>
              <a:gd name="connsiteY1" fmla="*/ 0 h 583725"/>
              <a:gd name="connsiteX2" fmla="*/ 6201066 w 6201066"/>
              <a:gd name="connsiteY2" fmla="*/ 583725 h 583725"/>
              <a:gd name="connsiteX3" fmla="*/ 0 w 62010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1066" h="583725">
                <a:moveTo>
                  <a:pt x="0" y="0"/>
                </a:moveTo>
                <a:lnTo>
                  <a:pt x="6201066" y="0"/>
                </a:lnTo>
                <a:lnTo>
                  <a:pt x="62010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4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 bwMode="auto">
          <a:xfrm>
            <a:off x="1539580" y="1240449"/>
            <a:ext cx="10448204" cy="707886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id-ID" altLang="ko-KR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CAPAIAN IKU </a:t>
            </a:r>
            <a:r>
              <a:rPr lang="id-ID" altLang="ko-KR" sz="4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QUARTER II </a:t>
            </a:r>
            <a:r>
              <a:rPr lang="id-ID" altLang="ko-KR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TAHUN 2022 </a:t>
            </a:r>
            <a:endParaRPr lang="ko-KR" altLang="en-US" sz="4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Freeform: Shape 19"/>
          <p:cNvSpPr/>
          <p:nvPr/>
        </p:nvSpPr>
        <p:spPr>
          <a:xfrm>
            <a:off x="631523" y="863871"/>
            <a:ext cx="813229" cy="1257537"/>
          </a:xfrm>
          <a:custGeom>
            <a:avLst/>
            <a:gdLst/>
            <a:ahLst/>
            <a:cxnLst/>
            <a:rect l="l" t="t" r="r" b="b"/>
            <a:pathLst>
              <a:path w="326157" h="501291">
                <a:moveTo>
                  <a:pt x="158391" y="0"/>
                </a:moveTo>
                <a:cubicBezTo>
                  <a:pt x="204602" y="0"/>
                  <a:pt x="241660" y="14734"/>
                  <a:pt x="269565" y="44202"/>
                </a:cubicBezTo>
                <a:cubicBezTo>
                  <a:pt x="292559" y="68312"/>
                  <a:pt x="304056" y="95548"/>
                  <a:pt x="304056" y="125909"/>
                </a:cubicBezTo>
                <a:cubicBezTo>
                  <a:pt x="304056" y="168995"/>
                  <a:pt x="280504" y="203374"/>
                  <a:pt x="233400" y="229047"/>
                </a:cubicBezTo>
                <a:cubicBezTo>
                  <a:pt x="261528" y="235074"/>
                  <a:pt x="284020" y="248581"/>
                  <a:pt x="300875" y="269565"/>
                </a:cubicBezTo>
                <a:cubicBezTo>
                  <a:pt x="317730" y="290550"/>
                  <a:pt x="326157" y="315888"/>
                  <a:pt x="326157" y="345579"/>
                </a:cubicBezTo>
                <a:cubicBezTo>
                  <a:pt x="326157" y="388665"/>
                  <a:pt x="310418" y="425388"/>
                  <a:pt x="278941" y="455749"/>
                </a:cubicBezTo>
                <a:cubicBezTo>
                  <a:pt x="247464" y="486110"/>
                  <a:pt x="208285" y="501291"/>
                  <a:pt x="161404" y="501291"/>
                </a:cubicBezTo>
                <a:cubicBezTo>
                  <a:pt x="116979" y="501291"/>
                  <a:pt x="80144" y="488510"/>
                  <a:pt x="50899" y="462949"/>
                </a:cubicBezTo>
                <a:cubicBezTo>
                  <a:pt x="21655" y="437388"/>
                  <a:pt x="4688" y="403957"/>
                  <a:pt x="0" y="362657"/>
                </a:cubicBezTo>
                <a:lnTo>
                  <a:pt x="91083" y="351607"/>
                </a:lnTo>
                <a:cubicBezTo>
                  <a:pt x="93985" y="374824"/>
                  <a:pt x="101799" y="392572"/>
                  <a:pt x="114523" y="404850"/>
                </a:cubicBezTo>
                <a:cubicBezTo>
                  <a:pt x="127248" y="417128"/>
                  <a:pt x="142652" y="423268"/>
                  <a:pt x="160735" y="423268"/>
                </a:cubicBezTo>
                <a:cubicBezTo>
                  <a:pt x="180157" y="423268"/>
                  <a:pt x="196509" y="415901"/>
                  <a:pt x="209792" y="401167"/>
                </a:cubicBezTo>
                <a:cubicBezTo>
                  <a:pt x="223075" y="386433"/>
                  <a:pt x="229716" y="366564"/>
                  <a:pt x="229716" y="341561"/>
                </a:cubicBezTo>
                <a:cubicBezTo>
                  <a:pt x="229716" y="317897"/>
                  <a:pt x="223354" y="299145"/>
                  <a:pt x="210629" y="285304"/>
                </a:cubicBezTo>
                <a:cubicBezTo>
                  <a:pt x="197904" y="271463"/>
                  <a:pt x="182389" y="264542"/>
                  <a:pt x="164083" y="264542"/>
                </a:cubicBezTo>
                <a:cubicBezTo>
                  <a:pt x="152028" y="264542"/>
                  <a:pt x="137629" y="266886"/>
                  <a:pt x="120886" y="271575"/>
                </a:cubicBezTo>
                <a:lnTo>
                  <a:pt x="131267" y="194891"/>
                </a:lnTo>
                <a:cubicBezTo>
                  <a:pt x="156716" y="195561"/>
                  <a:pt x="176138" y="190035"/>
                  <a:pt x="189533" y="178315"/>
                </a:cubicBezTo>
                <a:cubicBezTo>
                  <a:pt x="202927" y="166595"/>
                  <a:pt x="209625" y="151024"/>
                  <a:pt x="209625" y="131602"/>
                </a:cubicBezTo>
                <a:cubicBezTo>
                  <a:pt x="209625" y="115082"/>
                  <a:pt x="204713" y="101910"/>
                  <a:pt x="194891" y="92088"/>
                </a:cubicBezTo>
                <a:cubicBezTo>
                  <a:pt x="185068" y="82265"/>
                  <a:pt x="172008" y="77354"/>
                  <a:pt x="155712" y="77354"/>
                </a:cubicBezTo>
                <a:cubicBezTo>
                  <a:pt x="139638" y="77354"/>
                  <a:pt x="125909" y="82935"/>
                  <a:pt x="114523" y="94097"/>
                </a:cubicBezTo>
                <a:cubicBezTo>
                  <a:pt x="103138" y="105259"/>
                  <a:pt x="96217" y="121556"/>
                  <a:pt x="93762" y="142987"/>
                </a:cubicBezTo>
                <a:lnTo>
                  <a:pt x="7032" y="128253"/>
                </a:lnTo>
                <a:cubicBezTo>
                  <a:pt x="13060" y="98562"/>
                  <a:pt x="22157" y="74842"/>
                  <a:pt x="34324" y="57095"/>
                </a:cubicBezTo>
                <a:cubicBezTo>
                  <a:pt x="46490" y="39347"/>
                  <a:pt x="63457" y="25394"/>
                  <a:pt x="85223" y="15237"/>
                </a:cubicBezTo>
                <a:cubicBezTo>
                  <a:pt x="106989" y="5079"/>
                  <a:pt x="131378" y="0"/>
                  <a:pt x="1583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5760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/>
        </p:nvSpPr>
        <p:spPr>
          <a:xfrm>
            <a:off x="689113" y="2072361"/>
            <a:ext cx="10813773" cy="135663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id-ID" sz="60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LAYANAN DAN OPERASIONAL</a:t>
            </a:r>
            <a:endParaRPr lang="id-ID" sz="60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0" y="0"/>
            <a:ext cx="2820158" cy="855878"/>
            <a:chOff x="666745" y="0"/>
            <a:chExt cx="2820158" cy="855878"/>
          </a:xfrm>
        </p:grpSpPr>
        <p:sp>
          <p:nvSpPr>
            <p:cNvPr id="4" name="Flowchart: Delay 3"/>
            <p:cNvSpPr/>
            <p:nvPr/>
          </p:nvSpPr>
          <p:spPr>
            <a:xfrm rot="5400000">
              <a:off x="1648885" y="-982140"/>
              <a:ext cx="855878" cy="2820158"/>
            </a:xfrm>
            <a:prstGeom prst="flowChartDelay">
              <a:avLst/>
            </a:pr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21887" y="20306"/>
              <a:ext cx="889795" cy="675922"/>
            </a:xfrm>
            <a:prstGeom prst="rect">
              <a:avLst/>
            </a:prstGeom>
            <a:ln>
              <a:noFill/>
            </a:ln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44852" y="0"/>
              <a:ext cx="463945" cy="743919"/>
            </a:xfrm>
            <a:prstGeom prst="rect">
              <a:avLst/>
            </a:prstGeom>
            <a:ln>
              <a:noFill/>
            </a:ln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162" y="20306"/>
              <a:ext cx="675922" cy="675922"/>
            </a:xfrm>
            <a:prstGeom prst="rect">
              <a:avLst/>
            </a:prstGeom>
            <a:ln>
              <a:noFill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/>
          <p:cNvSpPr/>
          <p:nvPr/>
        </p:nvSpPr>
        <p:spPr>
          <a:xfrm>
            <a:off x="6068926" y="-16934"/>
            <a:ext cx="6151418" cy="6862618"/>
          </a:xfrm>
          <a:custGeom>
            <a:avLst/>
            <a:gdLst>
              <a:gd name="connsiteX0" fmla="*/ 6114473 w 6151418"/>
              <a:gd name="connsiteY0" fmla="*/ 0 h 5929746"/>
              <a:gd name="connsiteX1" fmla="*/ 0 w 6151418"/>
              <a:gd name="connsiteY1" fmla="*/ 2493818 h 5929746"/>
              <a:gd name="connsiteX2" fmla="*/ 4461164 w 6151418"/>
              <a:gd name="connsiteY2" fmla="*/ 5929746 h 5929746"/>
              <a:gd name="connsiteX3" fmla="*/ 6151418 w 6151418"/>
              <a:gd name="connsiteY3" fmla="*/ 5892800 h 5929746"/>
              <a:gd name="connsiteX4" fmla="*/ 6114473 w 6151418"/>
              <a:gd name="connsiteY4" fmla="*/ 0 h 5929746"/>
              <a:gd name="connsiteX0-1" fmla="*/ 6142182 w 6151418"/>
              <a:gd name="connsiteY0-2" fmla="*/ 0 h 6899564"/>
              <a:gd name="connsiteX1-3" fmla="*/ 0 w 6151418"/>
              <a:gd name="connsiteY1-4" fmla="*/ 3463636 h 6899564"/>
              <a:gd name="connsiteX2-5" fmla="*/ 4461164 w 6151418"/>
              <a:gd name="connsiteY2-6" fmla="*/ 6899564 h 6899564"/>
              <a:gd name="connsiteX3-7" fmla="*/ 6151418 w 6151418"/>
              <a:gd name="connsiteY3-8" fmla="*/ 6862618 h 6899564"/>
              <a:gd name="connsiteX4-9" fmla="*/ 6142182 w 6151418"/>
              <a:gd name="connsiteY4-10" fmla="*/ 0 h 6899564"/>
              <a:gd name="connsiteX0-11" fmla="*/ 6142182 w 6151418"/>
              <a:gd name="connsiteY0-12" fmla="*/ 0 h 6899564"/>
              <a:gd name="connsiteX1-13" fmla="*/ 0 w 6151418"/>
              <a:gd name="connsiteY1-14" fmla="*/ 3463636 h 6899564"/>
              <a:gd name="connsiteX2-15" fmla="*/ 4461164 w 6151418"/>
              <a:gd name="connsiteY2-16" fmla="*/ 6899564 h 6899564"/>
              <a:gd name="connsiteX3-17" fmla="*/ 6151418 w 6151418"/>
              <a:gd name="connsiteY3-18" fmla="*/ 6862618 h 6899564"/>
              <a:gd name="connsiteX4-19" fmla="*/ 6142182 w 6151418"/>
              <a:gd name="connsiteY4-20" fmla="*/ 0 h 6899564"/>
              <a:gd name="connsiteX0-21" fmla="*/ 6142182 w 6151418"/>
              <a:gd name="connsiteY0-22" fmla="*/ 0 h 6899564"/>
              <a:gd name="connsiteX1-23" fmla="*/ 4498109 w 6151418"/>
              <a:gd name="connsiteY1-24" fmla="*/ 923636 h 6899564"/>
              <a:gd name="connsiteX2-25" fmla="*/ 0 w 6151418"/>
              <a:gd name="connsiteY2-26" fmla="*/ 3463636 h 6899564"/>
              <a:gd name="connsiteX3-27" fmla="*/ 4461164 w 6151418"/>
              <a:gd name="connsiteY3-28" fmla="*/ 6899564 h 6899564"/>
              <a:gd name="connsiteX4-29" fmla="*/ 6151418 w 6151418"/>
              <a:gd name="connsiteY4-30" fmla="*/ 6862618 h 6899564"/>
              <a:gd name="connsiteX5" fmla="*/ 6142182 w 6151418"/>
              <a:gd name="connsiteY5" fmla="*/ 0 h 6899564"/>
              <a:gd name="connsiteX0-31" fmla="*/ 6142182 w 6151418"/>
              <a:gd name="connsiteY0-32" fmla="*/ 0 h 6899564"/>
              <a:gd name="connsiteX1-33" fmla="*/ 3232728 w 6151418"/>
              <a:gd name="connsiteY1-34" fmla="*/ 9236 h 6899564"/>
              <a:gd name="connsiteX2-35" fmla="*/ 0 w 6151418"/>
              <a:gd name="connsiteY2-36" fmla="*/ 3463636 h 6899564"/>
              <a:gd name="connsiteX3-37" fmla="*/ 4461164 w 6151418"/>
              <a:gd name="connsiteY3-38" fmla="*/ 6899564 h 6899564"/>
              <a:gd name="connsiteX4-39" fmla="*/ 6151418 w 6151418"/>
              <a:gd name="connsiteY4-40" fmla="*/ 6862618 h 6899564"/>
              <a:gd name="connsiteX5-41" fmla="*/ 6142182 w 6151418"/>
              <a:gd name="connsiteY5-42" fmla="*/ 0 h 6899564"/>
              <a:gd name="connsiteX0-43" fmla="*/ 6142182 w 6151418"/>
              <a:gd name="connsiteY0-44" fmla="*/ 0 h 6899564"/>
              <a:gd name="connsiteX1-45" fmla="*/ 3232728 w 6151418"/>
              <a:gd name="connsiteY1-46" fmla="*/ 9236 h 6899564"/>
              <a:gd name="connsiteX2-47" fmla="*/ 0 w 6151418"/>
              <a:gd name="connsiteY2-48" fmla="*/ 3463636 h 6899564"/>
              <a:gd name="connsiteX3-49" fmla="*/ 4461164 w 6151418"/>
              <a:gd name="connsiteY3-50" fmla="*/ 6899564 h 6899564"/>
              <a:gd name="connsiteX4-51" fmla="*/ 6151418 w 6151418"/>
              <a:gd name="connsiteY4-52" fmla="*/ 6862618 h 6899564"/>
              <a:gd name="connsiteX5-53" fmla="*/ 6142182 w 6151418"/>
              <a:gd name="connsiteY5-54" fmla="*/ 0 h 6899564"/>
              <a:gd name="connsiteX0-55" fmla="*/ 6142182 w 6151418"/>
              <a:gd name="connsiteY0-56" fmla="*/ 0 h 6899564"/>
              <a:gd name="connsiteX1-57" fmla="*/ 3232728 w 6151418"/>
              <a:gd name="connsiteY1-58" fmla="*/ 9236 h 6899564"/>
              <a:gd name="connsiteX2-59" fmla="*/ 0 w 6151418"/>
              <a:gd name="connsiteY2-60" fmla="*/ 3463636 h 6899564"/>
              <a:gd name="connsiteX3-61" fmla="*/ 4461164 w 6151418"/>
              <a:gd name="connsiteY3-62" fmla="*/ 6899564 h 6899564"/>
              <a:gd name="connsiteX4-63" fmla="*/ 6151418 w 6151418"/>
              <a:gd name="connsiteY4-64" fmla="*/ 6862618 h 6899564"/>
              <a:gd name="connsiteX5-65" fmla="*/ 6142182 w 6151418"/>
              <a:gd name="connsiteY5-66" fmla="*/ 0 h 6899564"/>
              <a:gd name="connsiteX0-67" fmla="*/ 6142182 w 6151418"/>
              <a:gd name="connsiteY0-68" fmla="*/ 0 h 6862618"/>
              <a:gd name="connsiteX1-69" fmla="*/ 3232728 w 6151418"/>
              <a:gd name="connsiteY1-70" fmla="*/ 9236 h 6862618"/>
              <a:gd name="connsiteX2-71" fmla="*/ 0 w 6151418"/>
              <a:gd name="connsiteY2-72" fmla="*/ 3463636 h 6862618"/>
              <a:gd name="connsiteX3-73" fmla="*/ 3592946 w 6151418"/>
              <a:gd name="connsiteY3-74" fmla="*/ 6862618 h 6862618"/>
              <a:gd name="connsiteX4-75" fmla="*/ 6151418 w 6151418"/>
              <a:gd name="connsiteY4-76" fmla="*/ 6862618 h 6862618"/>
              <a:gd name="connsiteX5-77" fmla="*/ 6142182 w 6151418"/>
              <a:gd name="connsiteY5-78" fmla="*/ 0 h 68626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41" y="connsiteY5-42"/>
              </a:cxn>
            </a:cxnLst>
            <a:rect l="l" t="t" r="r" b="b"/>
            <a:pathLst>
              <a:path w="6151418" h="6862618">
                <a:moveTo>
                  <a:pt x="6142182" y="0"/>
                </a:moveTo>
                <a:lnTo>
                  <a:pt x="3232728" y="9236"/>
                </a:lnTo>
                <a:lnTo>
                  <a:pt x="0" y="3463636"/>
                </a:lnTo>
                <a:lnTo>
                  <a:pt x="3592946" y="6862618"/>
                </a:lnTo>
                <a:lnTo>
                  <a:pt x="6151418" y="6862618"/>
                </a:lnTo>
                <a:cubicBezTo>
                  <a:pt x="6148339" y="4575079"/>
                  <a:pt x="6145261" y="2287539"/>
                  <a:pt x="6142182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1"/>
          <p:cNvSpPr/>
          <p:nvPr/>
        </p:nvSpPr>
        <p:spPr>
          <a:xfrm>
            <a:off x="401955" y="340360"/>
            <a:ext cx="11318240" cy="6266180"/>
          </a:xfrm>
          <a:prstGeom prst="roundRect">
            <a:avLst>
              <a:gd name="adj" fmla="val 4701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821019" y="968419"/>
            <a:ext cx="867828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id-ID" sz="32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</a:t>
            </a:r>
            <a:r>
              <a:rPr lang="en-US" sz="32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UBLIKASI ILMIAH DI JURNAL/PROSIDING/BUKU NASIONAL TERAKRE</a:t>
            </a:r>
            <a:r>
              <a:rPr lang="id-ID" sz="32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DI</a:t>
            </a:r>
            <a:r>
              <a:rPr lang="en-US" sz="32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TASI 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7" name="Group 46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28" name="Group 27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4" name="Rectangle: Rounded Corners 1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" name="TextBox 31"/>
            <p:cNvSpPr txBox="1"/>
            <p:nvPr/>
          </p:nvSpPr>
          <p:spPr>
            <a:xfrm>
              <a:off x="5339727" y="3033493"/>
              <a:ext cx="140701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38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2374940" y="3431474"/>
            <a:ext cx="6001252" cy="1128216"/>
            <a:chOff x="2446624" y="3574015"/>
            <a:chExt cx="5285787" cy="1128216"/>
          </a:xfrm>
        </p:grpSpPr>
        <p:pic>
          <p:nvPicPr>
            <p:cNvPr id="49" name="Picture 4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525410" y="1495229"/>
              <a:ext cx="1128216" cy="5285787"/>
            </a:xfrm>
            <a:prstGeom prst="rect">
              <a:avLst/>
            </a:prstGeom>
          </p:spPr>
        </p:pic>
        <p:sp>
          <p:nvSpPr>
            <p:cNvPr id="50" name="TextBox 49"/>
            <p:cNvSpPr txBox="1"/>
            <p:nvPr/>
          </p:nvSpPr>
          <p:spPr>
            <a:xfrm>
              <a:off x="5674352" y="3908216"/>
              <a:ext cx="123338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(78,3%)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514352" y="3921702"/>
              <a:ext cx="169576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29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68300" y="251460"/>
            <a:ext cx="11459845" cy="6257925"/>
          </a:xfrm>
          <a:prstGeom prst="roundRect">
            <a:avLst>
              <a:gd name="adj" fmla="val 8192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84170" y="878051"/>
            <a:ext cx="9758589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2"/>
            </a:pPr>
            <a:r>
              <a:rPr lang="id-ID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</a:t>
            </a: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UBLIKASI ILMIAH DI JURNAL/PROSIDING/BUKU INTERNASIONAL</a:t>
            </a:r>
            <a:r>
              <a:rPr lang="id-ID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DAN ATAU BEREPUTASI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7" name="Group 6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32" name="Rectangle: Rounded Corners 31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33" name="Straight Connector 32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" name="TextBox 7"/>
            <p:cNvSpPr txBox="1"/>
            <p:nvPr/>
          </p:nvSpPr>
          <p:spPr>
            <a:xfrm>
              <a:off x="5339727" y="3033493"/>
              <a:ext cx="140701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66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327973" y="3431474"/>
            <a:ext cx="1995324" cy="1128216"/>
            <a:chOff x="2405257" y="3574015"/>
            <a:chExt cx="1772729" cy="1128216"/>
          </a:xfrm>
        </p:grpSpPr>
        <p:pic>
          <p:nvPicPr>
            <p:cNvPr id="43" name="Picture 4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798535" y="3322779"/>
              <a:ext cx="1128216" cy="1630687"/>
            </a:xfrm>
            <a:prstGeom prst="rect">
              <a:avLst/>
            </a:prstGeom>
          </p:spPr>
        </p:pic>
        <p:sp>
          <p:nvSpPr>
            <p:cNvPr id="44" name="TextBox 43"/>
            <p:cNvSpPr txBox="1"/>
            <p:nvPr/>
          </p:nvSpPr>
          <p:spPr>
            <a:xfrm>
              <a:off x="2643912" y="4049463"/>
              <a:ext cx="123338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(22,7%)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405257" y="3635176"/>
              <a:ext cx="169576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15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87"/>
          <p:cNvSpPr/>
          <p:nvPr/>
        </p:nvSpPr>
        <p:spPr>
          <a:xfrm flipH="1">
            <a:off x="7716658" y="3193970"/>
            <a:ext cx="2151242" cy="3739358"/>
          </a:xfrm>
          <a:custGeom>
            <a:avLst/>
            <a:gdLst>
              <a:gd name="connsiteX0" fmla="*/ 1847850 w 3571875"/>
              <a:gd name="connsiteY0" fmla="*/ 6791325 h 6791325"/>
              <a:gd name="connsiteX1" fmla="*/ 3571875 w 3571875"/>
              <a:gd name="connsiteY1" fmla="*/ 6781800 h 6791325"/>
              <a:gd name="connsiteX2" fmla="*/ 2514600 w 3571875"/>
              <a:gd name="connsiteY2" fmla="*/ 3819525 h 6791325"/>
              <a:gd name="connsiteX3" fmla="*/ 2390775 w 3571875"/>
              <a:gd name="connsiteY3" fmla="*/ 3267075 h 6791325"/>
              <a:gd name="connsiteX4" fmla="*/ 2752725 w 3571875"/>
              <a:gd name="connsiteY4" fmla="*/ 2162175 h 6791325"/>
              <a:gd name="connsiteX5" fmla="*/ 3390900 w 3571875"/>
              <a:gd name="connsiteY5" fmla="*/ 1247775 h 6791325"/>
              <a:gd name="connsiteX6" fmla="*/ 3209925 w 3571875"/>
              <a:gd name="connsiteY6" fmla="*/ 1133475 h 6791325"/>
              <a:gd name="connsiteX7" fmla="*/ 2543175 w 3571875"/>
              <a:gd name="connsiteY7" fmla="*/ 1857375 h 6791325"/>
              <a:gd name="connsiteX8" fmla="*/ 2371725 w 3571875"/>
              <a:gd name="connsiteY8" fmla="*/ 1752600 h 6791325"/>
              <a:gd name="connsiteX9" fmla="*/ 2771775 w 3571875"/>
              <a:gd name="connsiteY9" fmla="*/ 390525 h 6791325"/>
              <a:gd name="connsiteX10" fmla="*/ 2486025 w 3571875"/>
              <a:gd name="connsiteY10" fmla="*/ 295275 h 6791325"/>
              <a:gd name="connsiteX11" fmla="*/ 2124075 w 3571875"/>
              <a:gd name="connsiteY11" fmla="*/ 1609725 h 6791325"/>
              <a:gd name="connsiteX12" fmla="*/ 1971675 w 3571875"/>
              <a:gd name="connsiteY12" fmla="*/ 1495425 h 6791325"/>
              <a:gd name="connsiteX13" fmla="*/ 1990725 w 3571875"/>
              <a:gd name="connsiteY13" fmla="*/ 0 h 6791325"/>
              <a:gd name="connsiteX14" fmla="*/ 1790700 w 3571875"/>
              <a:gd name="connsiteY14" fmla="*/ 66675 h 6791325"/>
              <a:gd name="connsiteX15" fmla="*/ 1724025 w 3571875"/>
              <a:gd name="connsiteY15" fmla="*/ 1514475 h 6791325"/>
              <a:gd name="connsiteX16" fmla="*/ 1524000 w 3571875"/>
              <a:gd name="connsiteY16" fmla="*/ 1504950 h 6791325"/>
              <a:gd name="connsiteX17" fmla="*/ 1352550 w 3571875"/>
              <a:gd name="connsiteY17" fmla="*/ 123825 h 6791325"/>
              <a:gd name="connsiteX18" fmla="*/ 1171575 w 3571875"/>
              <a:gd name="connsiteY18" fmla="*/ 123825 h 6791325"/>
              <a:gd name="connsiteX19" fmla="*/ 1219200 w 3571875"/>
              <a:gd name="connsiteY19" fmla="*/ 1638300 h 6791325"/>
              <a:gd name="connsiteX20" fmla="*/ 1057275 w 3571875"/>
              <a:gd name="connsiteY20" fmla="*/ 2190750 h 6791325"/>
              <a:gd name="connsiteX21" fmla="*/ 800100 w 3571875"/>
              <a:gd name="connsiteY21" fmla="*/ 2247900 h 6791325"/>
              <a:gd name="connsiteX22" fmla="*/ 85725 w 3571875"/>
              <a:gd name="connsiteY22" fmla="*/ 1733550 h 6791325"/>
              <a:gd name="connsiteX23" fmla="*/ 0 w 3571875"/>
              <a:gd name="connsiteY23" fmla="*/ 2038350 h 6791325"/>
              <a:gd name="connsiteX24" fmla="*/ 609600 w 3571875"/>
              <a:gd name="connsiteY24" fmla="*/ 2743200 h 6791325"/>
              <a:gd name="connsiteX25" fmla="*/ 1238250 w 3571875"/>
              <a:gd name="connsiteY25" fmla="*/ 3476625 h 6791325"/>
              <a:gd name="connsiteX26" fmla="*/ 1457325 w 3571875"/>
              <a:gd name="connsiteY26" fmla="*/ 4010025 h 6791325"/>
              <a:gd name="connsiteX27" fmla="*/ 1847850 w 3571875"/>
              <a:gd name="connsiteY27" fmla="*/ 6791325 h 6791325"/>
              <a:gd name="connsiteX0-1" fmla="*/ 1889034 w 3613059"/>
              <a:gd name="connsiteY0-2" fmla="*/ 6791325 h 6791325"/>
              <a:gd name="connsiteX1-3" fmla="*/ 3613059 w 3613059"/>
              <a:gd name="connsiteY1-4" fmla="*/ 6781800 h 6791325"/>
              <a:gd name="connsiteX2-5" fmla="*/ 2555784 w 3613059"/>
              <a:gd name="connsiteY2-6" fmla="*/ 3819525 h 6791325"/>
              <a:gd name="connsiteX3-7" fmla="*/ 2431959 w 3613059"/>
              <a:gd name="connsiteY3-8" fmla="*/ 3267075 h 6791325"/>
              <a:gd name="connsiteX4-9" fmla="*/ 2793909 w 3613059"/>
              <a:gd name="connsiteY4-10" fmla="*/ 2162175 h 6791325"/>
              <a:gd name="connsiteX5-11" fmla="*/ 3432084 w 3613059"/>
              <a:gd name="connsiteY5-12" fmla="*/ 1247775 h 6791325"/>
              <a:gd name="connsiteX6-13" fmla="*/ 3251109 w 3613059"/>
              <a:gd name="connsiteY6-14" fmla="*/ 1133475 h 6791325"/>
              <a:gd name="connsiteX7-15" fmla="*/ 2584359 w 3613059"/>
              <a:gd name="connsiteY7-16" fmla="*/ 1857375 h 6791325"/>
              <a:gd name="connsiteX8-17" fmla="*/ 2412909 w 3613059"/>
              <a:gd name="connsiteY8-18" fmla="*/ 1752600 h 6791325"/>
              <a:gd name="connsiteX9-19" fmla="*/ 2812959 w 3613059"/>
              <a:gd name="connsiteY9-20" fmla="*/ 390525 h 6791325"/>
              <a:gd name="connsiteX10-21" fmla="*/ 2527209 w 3613059"/>
              <a:gd name="connsiteY10-22" fmla="*/ 295275 h 6791325"/>
              <a:gd name="connsiteX11-23" fmla="*/ 2165259 w 3613059"/>
              <a:gd name="connsiteY11-24" fmla="*/ 1609725 h 6791325"/>
              <a:gd name="connsiteX12-25" fmla="*/ 2012859 w 3613059"/>
              <a:gd name="connsiteY12-26" fmla="*/ 1495425 h 6791325"/>
              <a:gd name="connsiteX13-27" fmla="*/ 2031909 w 3613059"/>
              <a:gd name="connsiteY13-28" fmla="*/ 0 h 6791325"/>
              <a:gd name="connsiteX14-29" fmla="*/ 1831884 w 3613059"/>
              <a:gd name="connsiteY14-30" fmla="*/ 66675 h 6791325"/>
              <a:gd name="connsiteX15-31" fmla="*/ 1765209 w 3613059"/>
              <a:gd name="connsiteY15-32" fmla="*/ 1514475 h 6791325"/>
              <a:gd name="connsiteX16-33" fmla="*/ 1565184 w 3613059"/>
              <a:gd name="connsiteY16-34" fmla="*/ 1504950 h 6791325"/>
              <a:gd name="connsiteX17-35" fmla="*/ 1393734 w 3613059"/>
              <a:gd name="connsiteY17-36" fmla="*/ 123825 h 6791325"/>
              <a:gd name="connsiteX18-37" fmla="*/ 1212759 w 3613059"/>
              <a:gd name="connsiteY18-38" fmla="*/ 123825 h 6791325"/>
              <a:gd name="connsiteX19-39" fmla="*/ 1260384 w 3613059"/>
              <a:gd name="connsiteY19-40" fmla="*/ 1638300 h 6791325"/>
              <a:gd name="connsiteX20-41" fmla="*/ 1098459 w 3613059"/>
              <a:gd name="connsiteY20-42" fmla="*/ 2190750 h 6791325"/>
              <a:gd name="connsiteX21-43" fmla="*/ 841284 w 3613059"/>
              <a:gd name="connsiteY21-44" fmla="*/ 2247900 h 6791325"/>
              <a:gd name="connsiteX22-45" fmla="*/ 126909 w 3613059"/>
              <a:gd name="connsiteY22-46" fmla="*/ 1733550 h 6791325"/>
              <a:gd name="connsiteX23-47" fmla="*/ 41184 w 3613059"/>
              <a:gd name="connsiteY23-48" fmla="*/ 2038350 h 6791325"/>
              <a:gd name="connsiteX24-49" fmla="*/ 650784 w 3613059"/>
              <a:gd name="connsiteY24-50" fmla="*/ 2743200 h 6791325"/>
              <a:gd name="connsiteX25-51" fmla="*/ 1279434 w 3613059"/>
              <a:gd name="connsiteY25-52" fmla="*/ 3476625 h 6791325"/>
              <a:gd name="connsiteX26-53" fmla="*/ 1498509 w 3613059"/>
              <a:gd name="connsiteY26-54" fmla="*/ 4010025 h 6791325"/>
              <a:gd name="connsiteX27-55" fmla="*/ 1889034 w 3613059"/>
              <a:gd name="connsiteY27-56" fmla="*/ 6791325 h 6791325"/>
              <a:gd name="connsiteX0-57" fmla="*/ 1872461 w 3596486"/>
              <a:gd name="connsiteY0-58" fmla="*/ 6791325 h 6791325"/>
              <a:gd name="connsiteX1-59" fmla="*/ 3596486 w 3596486"/>
              <a:gd name="connsiteY1-60" fmla="*/ 6781800 h 6791325"/>
              <a:gd name="connsiteX2-61" fmla="*/ 2539211 w 3596486"/>
              <a:gd name="connsiteY2-62" fmla="*/ 3819525 h 6791325"/>
              <a:gd name="connsiteX3-63" fmla="*/ 2415386 w 3596486"/>
              <a:gd name="connsiteY3-64" fmla="*/ 3267075 h 6791325"/>
              <a:gd name="connsiteX4-65" fmla="*/ 2777336 w 3596486"/>
              <a:gd name="connsiteY4-66" fmla="*/ 2162175 h 6791325"/>
              <a:gd name="connsiteX5-67" fmla="*/ 3415511 w 3596486"/>
              <a:gd name="connsiteY5-68" fmla="*/ 1247775 h 6791325"/>
              <a:gd name="connsiteX6-69" fmla="*/ 3234536 w 3596486"/>
              <a:gd name="connsiteY6-70" fmla="*/ 1133475 h 6791325"/>
              <a:gd name="connsiteX7-71" fmla="*/ 2567786 w 3596486"/>
              <a:gd name="connsiteY7-72" fmla="*/ 1857375 h 6791325"/>
              <a:gd name="connsiteX8-73" fmla="*/ 2396336 w 3596486"/>
              <a:gd name="connsiteY8-74" fmla="*/ 1752600 h 6791325"/>
              <a:gd name="connsiteX9-75" fmla="*/ 2796386 w 3596486"/>
              <a:gd name="connsiteY9-76" fmla="*/ 390525 h 6791325"/>
              <a:gd name="connsiteX10-77" fmla="*/ 2510636 w 3596486"/>
              <a:gd name="connsiteY10-78" fmla="*/ 295275 h 6791325"/>
              <a:gd name="connsiteX11-79" fmla="*/ 2148686 w 3596486"/>
              <a:gd name="connsiteY11-80" fmla="*/ 1609725 h 6791325"/>
              <a:gd name="connsiteX12-81" fmla="*/ 1996286 w 3596486"/>
              <a:gd name="connsiteY12-82" fmla="*/ 1495425 h 6791325"/>
              <a:gd name="connsiteX13-83" fmla="*/ 2015336 w 3596486"/>
              <a:gd name="connsiteY13-84" fmla="*/ 0 h 6791325"/>
              <a:gd name="connsiteX14-85" fmla="*/ 1815311 w 3596486"/>
              <a:gd name="connsiteY14-86" fmla="*/ 66675 h 6791325"/>
              <a:gd name="connsiteX15-87" fmla="*/ 1748636 w 3596486"/>
              <a:gd name="connsiteY15-88" fmla="*/ 1514475 h 6791325"/>
              <a:gd name="connsiteX16-89" fmla="*/ 1548611 w 3596486"/>
              <a:gd name="connsiteY16-90" fmla="*/ 1504950 h 6791325"/>
              <a:gd name="connsiteX17-91" fmla="*/ 1377161 w 3596486"/>
              <a:gd name="connsiteY17-92" fmla="*/ 123825 h 6791325"/>
              <a:gd name="connsiteX18-93" fmla="*/ 1196186 w 3596486"/>
              <a:gd name="connsiteY18-94" fmla="*/ 123825 h 6791325"/>
              <a:gd name="connsiteX19-95" fmla="*/ 1243811 w 3596486"/>
              <a:gd name="connsiteY19-96" fmla="*/ 1638300 h 6791325"/>
              <a:gd name="connsiteX20-97" fmla="*/ 1081886 w 3596486"/>
              <a:gd name="connsiteY20-98" fmla="*/ 2190750 h 6791325"/>
              <a:gd name="connsiteX21-99" fmla="*/ 824711 w 3596486"/>
              <a:gd name="connsiteY21-100" fmla="*/ 2247900 h 6791325"/>
              <a:gd name="connsiteX22-101" fmla="*/ 110336 w 3596486"/>
              <a:gd name="connsiteY22-102" fmla="*/ 1733550 h 6791325"/>
              <a:gd name="connsiteX23-103" fmla="*/ 76998 w 3596486"/>
              <a:gd name="connsiteY23-104" fmla="*/ 2038350 h 6791325"/>
              <a:gd name="connsiteX24-105" fmla="*/ 634211 w 3596486"/>
              <a:gd name="connsiteY24-106" fmla="*/ 2743200 h 6791325"/>
              <a:gd name="connsiteX25-107" fmla="*/ 1262861 w 3596486"/>
              <a:gd name="connsiteY25-108" fmla="*/ 3476625 h 6791325"/>
              <a:gd name="connsiteX26-109" fmla="*/ 1481936 w 3596486"/>
              <a:gd name="connsiteY26-110" fmla="*/ 4010025 h 6791325"/>
              <a:gd name="connsiteX27-111" fmla="*/ 1872461 w 3596486"/>
              <a:gd name="connsiteY27-112" fmla="*/ 6791325 h 6791325"/>
              <a:gd name="connsiteX0-113" fmla="*/ 1969459 w 3693484"/>
              <a:gd name="connsiteY0-114" fmla="*/ 6791325 h 6791325"/>
              <a:gd name="connsiteX1-115" fmla="*/ 3693484 w 3693484"/>
              <a:gd name="connsiteY1-116" fmla="*/ 6781800 h 6791325"/>
              <a:gd name="connsiteX2-117" fmla="*/ 2636209 w 3693484"/>
              <a:gd name="connsiteY2-118" fmla="*/ 3819525 h 6791325"/>
              <a:gd name="connsiteX3-119" fmla="*/ 2512384 w 3693484"/>
              <a:gd name="connsiteY3-120" fmla="*/ 3267075 h 6791325"/>
              <a:gd name="connsiteX4-121" fmla="*/ 2874334 w 3693484"/>
              <a:gd name="connsiteY4-122" fmla="*/ 2162175 h 6791325"/>
              <a:gd name="connsiteX5-123" fmla="*/ 3512509 w 3693484"/>
              <a:gd name="connsiteY5-124" fmla="*/ 1247775 h 6791325"/>
              <a:gd name="connsiteX6-125" fmla="*/ 3331534 w 3693484"/>
              <a:gd name="connsiteY6-126" fmla="*/ 1133475 h 6791325"/>
              <a:gd name="connsiteX7-127" fmla="*/ 2664784 w 3693484"/>
              <a:gd name="connsiteY7-128" fmla="*/ 1857375 h 6791325"/>
              <a:gd name="connsiteX8-129" fmla="*/ 2493334 w 3693484"/>
              <a:gd name="connsiteY8-130" fmla="*/ 1752600 h 6791325"/>
              <a:gd name="connsiteX9-131" fmla="*/ 2893384 w 3693484"/>
              <a:gd name="connsiteY9-132" fmla="*/ 390525 h 6791325"/>
              <a:gd name="connsiteX10-133" fmla="*/ 2607634 w 3693484"/>
              <a:gd name="connsiteY10-134" fmla="*/ 295275 h 6791325"/>
              <a:gd name="connsiteX11-135" fmla="*/ 2245684 w 3693484"/>
              <a:gd name="connsiteY11-136" fmla="*/ 1609725 h 6791325"/>
              <a:gd name="connsiteX12-137" fmla="*/ 2093284 w 3693484"/>
              <a:gd name="connsiteY12-138" fmla="*/ 1495425 h 6791325"/>
              <a:gd name="connsiteX13-139" fmla="*/ 2112334 w 3693484"/>
              <a:gd name="connsiteY13-140" fmla="*/ 0 h 6791325"/>
              <a:gd name="connsiteX14-141" fmla="*/ 1912309 w 3693484"/>
              <a:gd name="connsiteY14-142" fmla="*/ 66675 h 6791325"/>
              <a:gd name="connsiteX15-143" fmla="*/ 1845634 w 3693484"/>
              <a:gd name="connsiteY15-144" fmla="*/ 1514475 h 6791325"/>
              <a:gd name="connsiteX16-145" fmla="*/ 1645609 w 3693484"/>
              <a:gd name="connsiteY16-146" fmla="*/ 1504950 h 6791325"/>
              <a:gd name="connsiteX17-147" fmla="*/ 1474159 w 3693484"/>
              <a:gd name="connsiteY17-148" fmla="*/ 123825 h 6791325"/>
              <a:gd name="connsiteX18-149" fmla="*/ 1293184 w 3693484"/>
              <a:gd name="connsiteY18-150" fmla="*/ 123825 h 6791325"/>
              <a:gd name="connsiteX19-151" fmla="*/ 1340809 w 3693484"/>
              <a:gd name="connsiteY19-152" fmla="*/ 1638300 h 6791325"/>
              <a:gd name="connsiteX20-153" fmla="*/ 1178884 w 3693484"/>
              <a:gd name="connsiteY20-154" fmla="*/ 2190750 h 6791325"/>
              <a:gd name="connsiteX21-155" fmla="*/ 921709 w 3693484"/>
              <a:gd name="connsiteY21-156" fmla="*/ 2247900 h 6791325"/>
              <a:gd name="connsiteX22-157" fmla="*/ 207334 w 3693484"/>
              <a:gd name="connsiteY22-158" fmla="*/ 1733550 h 6791325"/>
              <a:gd name="connsiteX23-159" fmla="*/ 173996 w 3693484"/>
              <a:gd name="connsiteY23-160" fmla="*/ 2038350 h 6791325"/>
              <a:gd name="connsiteX24-161" fmla="*/ 731209 w 3693484"/>
              <a:gd name="connsiteY24-162" fmla="*/ 2743200 h 6791325"/>
              <a:gd name="connsiteX25-163" fmla="*/ 1359859 w 3693484"/>
              <a:gd name="connsiteY25-164" fmla="*/ 3476625 h 6791325"/>
              <a:gd name="connsiteX26-165" fmla="*/ 1578934 w 3693484"/>
              <a:gd name="connsiteY26-166" fmla="*/ 4010025 h 6791325"/>
              <a:gd name="connsiteX27-167" fmla="*/ 1969459 w 3693484"/>
              <a:gd name="connsiteY27-168" fmla="*/ 6791325 h 6791325"/>
              <a:gd name="connsiteX0-169" fmla="*/ 1969459 w 3693484"/>
              <a:gd name="connsiteY0-170" fmla="*/ 6791325 h 6791325"/>
              <a:gd name="connsiteX1-171" fmla="*/ 3693484 w 3693484"/>
              <a:gd name="connsiteY1-172" fmla="*/ 6781800 h 6791325"/>
              <a:gd name="connsiteX2-173" fmla="*/ 2636209 w 3693484"/>
              <a:gd name="connsiteY2-174" fmla="*/ 3819525 h 6791325"/>
              <a:gd name="connsiteX3-175" fmla="*/ 2512384 w 3693484"/>
              <a:gd name="connsiteY3-176" fmla="*/ 3267075 h 6791325"/>
              <a:gd name="connsiteX4-177" fmla="*/ 2874334 w 3693484"/>
              <a:gd name="connsiteY4-178" fmla="*/ 2162175 h 6791325"/>
              <a:gd name="connsiteX5-179" fmla="*/ 3512509 w 3693484"/>
              <a:gd name="connsiteY5-180" fmla="*/ 1247775 h 6791325"/>
              <a:gd name="connsiteX6-181" fmla="*/ 3331534 w 3693484"/>
              <a:gd name="connsiteY6-182" fmla="*/ 1133475 h 6791325"/>
              <a:gd name="connsiteX7-183" fmla="*/ 2664784 w 3693484"/>
              <a:gd name="connsiteY7-184" fmla="*/ 1857375 h 6791325"/>
              <a:gd name="connsiteX8-185" fmla="*/ 2493334 w 3693484"/>
              <a:gd name="connsiteY8-186" fmla="*/ 1752600 h 6791325"/>
              <a:gd name="connsiteX9-187" fmla="*/ 2893384 w 3693484"/>
              <a:gd name="connsiteY9-188" fmla="*/ 390525 h 6791325"/>
              <a:gd name="connsiteX10-189" fmla="*/ 2607634 w 3693484"/>
              <a:gd name="connsiteY10-190" fmla="*/ 295275 h 6791325"/>
              <a:gd name="connsiteX11-191" fmla="*/ 2245684 w 3693484"/>
              <a:gd name="connsiteY11-192" fmla="*/ 1609725 h 6791325"/>
              <a:gd name="connsiteX12-193" fmla="*/ 2093284 w 3693484"/>
              <a:gd name="connsiteY12-194" fmla="*/ 1495425 h 6791325"/>
              <a:gd name="connsiteX13-195" fmla="*/ 2112334 w 3693484"/>
              <a:gd name="connsiteY13-196" fmla="*/ 0 h 6791325"/>
              <a:gd name="connsiteX14-197" fmla="*/ 1912309 w 3693484"/>
              <a:gd name="connsiteY14-198" fmla="*/ 66675 h 6791325"/>
              <a:gd name="connsiteX15-199" fmla="*/ 1845634 w 3693484"/>
              <a:gd name="connsiteY15-200" fmla="*/ 1514475 h 6791325"/>
              <a:gd name="connsiteX16-201" fmla="*/ 1645609 w 3693484"/>
              <a:gd name="connsiteY16-202" fmla="*/ 1504950 h 6791325"/>
              <a:gd name="connsiteX17-203" fmla="*/ 1474159 w 3693484"/>
              <a:gd name="connsiteY17-204" fmla="*/ 123825 h 6791325"/>
              <a:gd name="connsiteX18-205" fmla="*/ 1293184 w 3693484"/>
              <a:gd name="connsiteY18-206" fmla="*/ 123825 h 6791325"/>
              <a:gd name="connsiteX19-207" fmla="*/ 1340809 w 3693484"/>
              <a:gd name="connsiteY19-208" fmla="*/ 1638300 h 6791325"/>
              <a:gd name="connsiteX20-209" fmla="*/ 1178884 w 3693484"/>
              <a:gd name="connsiteY20-210" fmla="*/ 2190750 h 6791325"/>
              <a:gd name="connsiteX21-211" fmla="*/ 921709 w 3693484"/>
              <a:gd name="connsiteY21-212" fmla="*/ 2247900 h 6791325"/>
              <a:gd name="connsiteX22-213" fmla="*/ 207334 w 3693484"/>
              <a:gd name="connsiteY22-214" fmla="*/ 1733550 h 6791325"/>
              <a:gd name="connsiteX23-215" fmla="*/ 173996 w 3693484"/>
              <a:gd name="connsiteY23-216" fmla="*/ 2038350 h 6791325"/>
              <a:gd name="connsiteX24-217" fmla="*/ 731209 w 3693484"/>
              <a:gd name="connsiteY24-218" fmla="*/ 2743200 h 6791325"/>
              <a:gd name="connsiteX25-219" fmla="*/ 1359859 w 3693484"/>
              <a:gd name="connsiteY25-220" fmla="*/ 3476625 h 6791325"/>
              <a:gd name="connsiteX26-221" fmla="*/ 1578934 w 3693484"/>
              <a:gd name="connsiteY26-222" fmla="*/ 4010025 h 6791325"/>
              <a:gd name="connsiteX27-223" fmla="*/ 1969459 w 3693484"/>
              <a:gd name="connsiteY27-224" fmla="*/ 6791325 h 6791325"/>
              <a:gd name="connsiteX0-225" fmla="*/ 1969459 w 3693484"/>
              <a:gd name="connsiteY0-226" fmla="*/ 6791325 h 6791325"/>
              <a:gd name="connsiteX1-227" fmla="*/ 3693484 w 3693484"/>
              <a:gd name="connsiteY1-228" fmla="*/ 6781800 h 6791325"/>
              <a:gd name="connsiteX2-229" fmla="*/ 2636209 w 3693484"/>
              <a:gd name="connsiteY2-230" fmla="*/ 3819525 h 6791325"/>
              <a:gd name="connsiteX3-231" fmla="*/ 2512384 w 3693484"/>
              <a:gd name="connsiteY3-232" fmla="*/ 3267075 h 6791325"/>
              <a:gd name="connsiteX4-233" fmla="*/ 2874334 w 3693484"/>
              <a:gd name="connsiteY4-234" fmla="*/ 2162175 h 6791325"/>
              <a:gd name="connsiteX5-235" fmla="*/ 3512509 w 3693484"/>
              <a:gd name="connsiteY5-236" fmla="*/ 1247775 h 6791325"/>
              <a:gd name="connsiteX6-237" fmla="*/ 3331534 w 3693484"/>
              <a:gd name="connsiteY6-238" fmla="*/ 1133475 h 6791325"/>
              <a:gd name="connsiteX7-239" fmla="*/ 2664784 w 3693484"/>
              <a:gd name="connsiteY7-240" fmla="*/ 1857375 h 6791325"/>
              <a:gd name="connsiteX8-241" fmla="*/ 2493334 w 3693484"/>
              <a:gd name="connsiteY8-242" fmla="*/ 1752600 h 6791325"/>
              <a:gd name="connsiteX9-243" fmla="*/ 2893384 w 3693484"/>
              <a:gd name="connsiteY9-244" fmla="*/ 390525 h 6791325"/>
              <a:gd name="connsiteX10-245" fmla="*/ 2607634 w 3693484"/>
              <a:gd name="connsiteY10-246" fmla="*/ 295275 h 6791325"/>
              <a:gd name="connsiteX11-247" fmla="*/ 2245684 w 3693484"/>
              <a:gd name="connsiteY11-248" fmla="*/ 1609725 h 6791325"/>
              <a:gd name="connsiteX12-249" fmla="*/ 2093284 w 3693484"/>
              <a:gd name="connsiteY12-250" fmla="*/ 1495425 h 6791325"/>
              <a:gd name="connsiteX13-251" fmla="*/ 2112334 w 3693484"/>
              <a:gd name="connsiteY13-252" fmla="*/ 0 h 6791325"/>
              <a:gd name="connsiteX14-253" fmla="*/ 1912309 w 3693484"/>
              <a:gd name="connsiteY14-254" fmla="*/ 66675 h 6791325"/>
              <a:gd name="connsiteX15-255" fmla="*/ 1845634 w 3693484"/>
              <a:gd name="connsiteY15-256" fmla="*/ 1514475 h 6791325"/>
              <a:gd name="connsiteX16-257" fmla="*/ 1645609 w 3693484"/>
              <a:gd name="connsiteY16-258" fmla="*/ 1504950 h 6791325"/>
              <a:gd name="connsiteX17-259" fmla="*/ 1474159 w 3693484"/>
              <a:gd name="connsiteY17-260" fmla="*/ 123825 h 6791325"/>
              <a:gd name="connsiteX18-261" fmla="*/ 1293184 w 3693484"/>
              <a:gd name="connsiteY18-262" fmla="*/ 123825 h 6791325"/>
              <a:gd name="connsiteX19-263" fmla="*/ 1340809 w 3693484"/>
              <a:gd name="connsiteY19-264" fmla="*/ 1638300 h 6791325"/>
              <a:gd name="connsiteX20-265" fmla="*/ 1178884 w 3693484"/>
              <a:gd name="connsiteY20-266" fmla="*/ 2190750 h 6791325"/>
              <a:gd name="connsiteX21-267" fmla="*/ 874084 w 3693484"/>
              <a:gd name="connsiteY21-268" fmla="*/ 2247900 h 6791325"/>
              <a:gd name="connsiteX22-269" fmla="*/ 207334 w 3693484"/>
              <a:gd name="connsiteY22-270" fmla="*/ 1733550 h 6791325"/>
              <a:gd name="connsiteX23-271" fmla="*/ 173996 w 3693484"/>
              <a:gd name="connsiteY23-272" fmla="*/ 2038350 h 6791325"/>
              <a:gd name="connsiteX24-273" fmla="*/ 731209 w 3693484"/>
              <a:gd name="connsiteY24-274" fmla="*/ 2743200 h 6791325"/>
              <a:gd name="connsiteX25-275" fmla="*/ 1359859 w 3693484"/>
              <a:gd name="connsiteY25-276" fmla="*/ 3476625 h 6791325"/>
              <a:gd name="connsiteX26-277" fmla="*/ 1578934 w 3693484"/>
              <a:gd name="connsiteY26-278" fmla="*/ 4010025 h 6791325"/>
              <a:gd name="connsiteX27-279" fmla="*/ 1969459 w 3693484"/>
              <a:gd name="connsiteY27-280" fmla="*/ 6791325 h 6791325"/>
              <a:gd name="connsiteX0-281" fmla="*/ 1969459 w 3693484"/>
              <a:gd name="connsiteY0-282" fmla="*/ 6791325 h 6791325"/>
              <a:gd name="connsiteX1-283" fmla="*/ 3693484 w 3693484"/>
              <a:gd name="connsiteY1-284" fmla="*/ 6781800 h 6791325"/>
              <a:gd name="connsiteX2-285" fmla="*/ 2636209 w 3693484"/>
              <a:gd name="connsiteY2-286" fmla="*/ 3819525 h 6791325"/>
              <a:gd name="connsiteX3-287" fmla="*/ 2512384 w 3693484"/>
              <a:gd name="connsiteY3-288" fmla="*/ 3267075 h 6791325"/>
              <a:gd name="connsiteX4-289" fmla="*/ 2874334 w 3693484"/>
              <a:gd name="connsiteY4-290" fmla="*/ 2162175 h 6791325"/>
              <a:gd name="connsiteX5-291" fmla="*/ 3512509 w 3693484"/>
              <a:gd name="connsiteY5-292" fmla="*/ 1247775 h 6791325"/>
              <a:gd name="connsiteX6-293" fmla="*/ 3331534 w 3693484"/>
              <a:gd name="connsiteY6-294" fmla="*/ 1133475 h 6791325"/>
              <a:gd name="connsiteX7-295" fmla="*/ 2664784 w 3693484"/>
              <a:gd name="connsiteY7-296" fmla="*/ 1857375 h 6791325"/>
              <a:gd name="connsiteX8-297" fmla="*/ 2493334 w 3693484"/>
              <a:gd name="connsiteY8-298" fmla="*/ 1752600 h 6791325"/>
              <a:gd name="connsiteX9-299" fmla="*/ 2893384 w 3693484"/>
              <a:gd name="connsiteY9-300" fmla="*/ 390525 h 6791325"/>
              <a:gd name="connsiteX10-301" fmla="*/ 2607634 w 3693484"/>
              <a:gd name="connsiteY10-302" fmla="*/ 295275 h 6791325"/>
              <a:gd name="connsiteX11-303" fmla="*/ 2245684 w 3693484"/>
              <a:gd name="connsiteY11-304" fmla="*/ 1609725 h 6791325"/>
              <a:gd name="connsiteX12-305" fmla="*/ 2093284 w 3693484"/>
              <a:gd name="connsiteY12-306" fmla="*/ 1495425 h 6791325"/>
              <a:gd name="connsiteX13-307" fmla="*/ 2112334 w 3693484"/>
              <a:gd name="connsiteY13-308" fmla="*/ 0 h 6791325"/>
              <a:gd name="connsiteX14-309" fmla="*/ 1912309 w 3693484"/>
              <a:gd name="connsiteY14-310" fmla="*/ 66675 h 6791325"/>
              <a:gd name="connsiteX15-311" fmla="*/ 1845634 w 3693484"/>
              <a:gd name="connsiteY15-312" fmla="*/ 1514475 h 6791325"/>
              <a:gd name="connsiteX16-313" fmla="*/ 1645609 w 3693484"/>
              <a:gd name="connsiteY16-314" fmla="*/ 1504950 h 6791325"/>
              <a:gd name="connsiteX17-315" fmla="*/ 1474159 w 3693484"/>
              <a:gd name="connsiteY17-316" fmla="*/ 123825 h 6791325"/>
              <a:gd name="connsiteX18-317" fmla="*/ 1293184 w 3693484"/>
              <a:gd name="connsiteY18-318" fmla="*/ 123825 h 6791325"/>
              <a:gd name="connsiteX19-319" fmla="*/ 1340809 w 3693484"/>
              <a:gd name="connsiteY19-320" fmla="*/ 1638300 h 6791325"/>
              <a:gd name="connsiteX20-321" fmla="*/ 1178884 w 3693484"/>
              <a:gd name="connsiteY20-322" fmla="*/ 2190750 h 6791325"/>
              <a:gd name="connsiteX21-323" fmla="*/ 874084 w 3693484"/>
              <a:gd name="connsiteY21-324" fmla="*/ 2247900 h 6791325"/>
              <a:gd name="connsiteX22-325" fmla="*/ 207334 w 3693484"/>
              <a:gd name="connsiteY22-326" fmla="*/ 1733550 h 6791325"/>
              <a:gd name="connsiteX23-327" fmla="*/ 173996 w 3693484"/>
              <a:gd name="connsiteY23-328" fmla="*/ 2038350 h 6791325"/>
              <a:gd name="connsiteX24-329" fmla="*/ 731209 w 3693484"/>
              <a:gd name="connsiteY24-330" fmla="*/ 2743200 h 6791325"/>
              <a:gd name="connsiteX25-331" fmla="*/ 1359859 w 3693484"/>
              <a:gd name="connsiteY25-332" fmla="*/ 3476625 h 6791325"/>
              <a:gd name="connsiteX26-333" fmla="*/ 1578934 w 3693484"/>
              <a:gd name="connsiteY26-334" fmla="*/ 4010025 h 6791325"/>
              <a:gd name="connsiteX27-335" fmla="*/ 1969459 w 3693484"/>
              <a:gd name="connsiteY27-336" fmla="*/ 6791325 h 6791325"/>
              <a:gd name="connsiteX0-337" fmla="*/ 1969459 w 3693484"/>
              <a:gd name="connsiteY0-338" fmla="*/ 6791325 h 6791325"/>
              <a:gd name="connsiteX1-339" fmla="*/ 3693484 w 3693484"/>
              <a:gd name="connsiteY1-340" fmla="*/ 6781800 h 6791325"/>
              <a:gd name="connsiteX2-341" fmla="*/ 2636209 w 3693484"/>
              <a:gd name="connsiteY2-342" fmla="*/ 3819525 h 6791325"/>
              <a:gd name="connsiteX3-343" fmla="*/ 2512384 w 3693484"/>
              <a:gd name="connsiteY3-344" fmla="*/ 3267075 h 6791325"/>
              <a:gd name="connsiteX4-345" fmla="*/ 2874334 w 3693484"/>
              <a:gd name="connsiteY4-346" fmla="*/ 2162175 h 6791325"/>
              <a:gd name="connsiteX5-347" fmla="*/ 3512509 w 3693484"/>
              <a:gd name="connsiteY5-348" fmla="*/ 1247775 h 6791325"/>
              <a:gd name="connsiteX6-349" fmla="*/ 3331534 w 3693484"/>
              <a:gd name="connsiteY6-350" fmla="*/ 1133475 h 6791325"/>
              <a:gd name="connsiteX7-351" fmla="*/ 2664784 w 3693484"/>
              <a:gd name="connsiteY7-352" fmla="*/ 1857375 h 6791325"/>
              <a:gd name="connsiteX8-353" fmla="*/ 2493334 w 3693484"/>
              <a:gd name="connsiteY8-354" fmla="*/ 1752600 h 6791325"/>
              <a:gd name="connsiteX9-355" fmla="*/ 2893384 w 3693484"/>
              <a:gd name="connsiteY9-356" fmla="*/ 390525 h 6791325"/>
              <a:gd name="connsiteX10-357" fmla="*/ 2607634 w 3693484"/>
              <a:gd name="connsiteY10-358" fmla="*/ 295275 h 6791325"/>
              <a:gd name="connsiteX11-359" fmla="*/ 2245684 w 3693484"/>
              <a:gd name="connsiteY11-360" fmla="*/ 1609725 h 6791325"/>
              <a:gd name="connsiteX12-361" fmla="*/ 2093284 w 3693484"/>
              <a:gd name="connsiteY12-362" fmla="*/ 1495425 h 6791325"/>
              <a:gd name="connsiteX13-363" fmla="*/ 2112334 w 3693484"/>
              <a:gd name="connsiteY13-364" fmla="*/ 0 h 6791325"/>
              <a:gd name="connsiteX14-365" fmla="*/ 1912309 w 3693484"/>
              <a:gd name="connsiteY14-366" fmla="*/ 66675 h 6791325"/>
              <a:gd name="connsiteX15-367" fmla="*/ 1845634 w 3693484"/>
              <a:gd name="connsiteY15-368" fmla="*/ 1514475 h 6791325"/>
              <a:gd name="connsiteX16-369" fmla="*/ 1645609 w 3693484"/>
              <a:gd name="connsiteY16-370" fmla="*/ 1504950 h 6791325"/>
              <a:gd name="connsiteX17-371" fmla="*/ 1474159 w 3693484"/>
              <a:gd name="connsiteY17-372" fmla="*/ 123825 h 6791325"/>
              <a:gd name="connsiteX18-373" fmla="*/ 1293184 w 3693484"/>
              <a:gd name="connsiteY18-374" fmla="*/ 123825 h 6791325"/>
              <a:gd name="connsiteX19-375" fmla="*/ 1340809 w 3693484"/>
              <a:gd name="connsiteY19-376" fmla="*/ 1638300 h 6791325"/>
              <a:gd name="connsiteX20-377" fmla="*/ 1178884 w 3693484"/>
              <a:gd name="connsiteY20-378" fmla="*/ 2190750 h 6791325"/>
              <a:gd name="connsiteX21-379" fmla="*/ 902659 w 3693484"/>
              <a:gd name="connsiteY21-380" fmla="*/ 2247900 h 6791325"/>
              <a:gd name="connsiteX22-381" fmla="*/ 207334 w 3693484"/>
              <a:gd name="connsiteY22-382" fmla="*/ 1733550 h 6791325"/>
              <a:gd name="connsiteX23-383" fmla="*/ 173996 w 3693484"/>
              <a:gd name="connsiteY23-384" fmla="*/ 2038350 h 6791325"/>
              <a:gd name="connsiteX24-385" fmla="*/ 731209 w 3693484"/>
              <a:gd name="connsiteY24-386" fmla="*/ 2743200 h 6791325"/>
              <a:gd name="connsiteX25-387" fmla="*/ 1359859 w 3693484"/>
              <a:gd name="connsiteY25-388" fmla="*/ 3476625 h 6791325"/>
              <a:gd name="connsiteX26-389" fmla="*/ 1578934 w 3693484"/>
              <a:gd name="connsiteY26-390" fmla="*/ 4010025 h 6791325"/>
              <a:gd name="connsiteX27-391" fmla="*/ 1969459 w 3693484"/>
              <a:gd name="connsiteY27-392" fmla="*/ 6791325 h 6791325"/>
              <a:gd name="connsiteX0-393" fmla="*/ 1969459 w 3693484"/>
              <a:gd name="connsiteY0-394" fmla="*/ 6791325 h 6791325"/>
              <a:gd name="connsiteX1-395" fmla="*/ 3693484 w 3693484"/>
              <a:gd name="connsiteY1-396" fmla="*/ 6781800 h 6791325"/>
              <a:gd name="connsiteX2-397" fmla="*/ 2636209 w 3693484"/>
              <a:gd name="connsiteY2-398" fmla="*/ 3819525 h 6791325"/>
              <a:gd name="connsiteX3-399" fmla="*/ 2512384 w 3693484"/>
              <a:gd name="connsiteY3-400" fmla="*/ 3267075 h 6791325"/>
              <a:gd name="connsiteX4-401" fmla="*/ 2874334 w 3693484"/>
              <a:gd name="connsiteY4-402" fmla="*/ 2162175 h 6791325"/>
              <a:gd name="connsiteX5-403" fmla="*/ 3512509 w 3693484"/>
              <a:gd name="connsiteY5-404" fmla="*/ 1247775 h 6791325"/>
              <a:gd name="connsiteX6-405" fmla="*/ 3331534 w 3693484"/>
              <a:gd name="connsiteY6-406" fmla="*/ 1133475 h 6791325"/>
              <a:gd name="connsiteX7-407" fmla="*/ 2664784 w 3693484"/>
              <a:gd name="connsiteY7-408" fmla="*/ 1857375 h 6791325"/>
              <a:gd name="connsiteX8-409" fmla="*/ 2493334 w 3693484"/>
              <a:gd name="connsiteY8-410" fmla="*/ 1752600 h 6791325"/>
              <a:gd name="connsiteX9-411" fmla="*/ 2893384 w 3693484"/>
              <a:gd name="connsiteY9-412" fmla="*/ 390525 h 6791325"/>
              <a:gd name="connsiteX10-413" fmla="*/ 2607634 w 3693484"/>
              <a:gd name="connsiteY10-414" fmla="*/ 295275 h 6791325"/>
              <a:gd name="connsiteX11-415" fmla="*/ 2245684 w 3693484"/>
              <a:gd name="connsiteY11-416" fmla="*/ 1609725 h 6791325"/>
              <a:gd name="connsiteX12-417" fmla="*/ 2093284 w 3693484"/>
              <a:gd name="connsiteY12-418" fmla="*/ 1495425 h 6791325"/>
              <a:gd name="connsiteX13-419" fmla="*/ 2112334 w 3693484"/>
              <a:gd name="connsiteY13-420" fmla="*/ 0 h 6791325"/>
              <a:gd name="connsiteX14-421" fmla="*/ 1912309 w 3693484"/>
              <a:gd name="connsiteY14-422" fmla="*/ 66675 h 6791325"/>
              <a:gd name="connsiteX15-423" fmla="*/ 1845634 w 3693484"/>
              <a:gd name="connsiteY15-424" fmla="*/ 1514475 h 6791325"/>
              <a:gd name="connsiteX16-425" fmla="*/ 1645609 w 3693484"/>
              <a:gd name="connsiteY16-426" fmla="*/ 1504950 h 6791325"/>
              <a:gd name="connsiteX17-427" fmla="*/ 1474159 w 3693484"/>
              <a:gd name="connsiteY17-428" fmla="*/ 123825 h 6791325"/>
              <a:gd name="connsiteX18-429" fmla="*/ 1293184 w 3693484"/>
              <a:gd name="connsiteY18-430" fmla="*/ 123825 h 6791325"/>
              <a:gd name="connsiteX19-431" fmla="*/ 1340809 w 3693484"/>
              <a:gd name="connsiteY19-432" fmla="*/ 1638300 h 6791325"/>
              <a:gd name="connsiteX20-433" fmla="*/ 1178884 w 3693484"/>
              <a:gd name="connsiteY20-434" fmla="*/ 2190750 h 6791325"/>
              <a:gd name="connsiteX21-435" fmla="*/ 902659 w 3693484"/>
              <a:gd name="connsiteY21-436" fmla="*/ 2247900 h 6791325"/>
              <a:gd name="connsiteX22-437" fmla="*/ 207334 w 3693484"/>
              <a:gd name="connsiteY22-438" fmla="*/ 1733550 h 6791325"/>
              <a:gd name="connsiteX23-439" fmla="*/ 173996 w 3693484"/>
              <a:gd name="connsiteY23-440" fmla="*/ 2038350 h 6791325"/>
              <a:gd name="connsiteX24-441" fmla="*/ 731209 w 3693484"/>
              <a:gd name="connsiteY24-442" fmla="*/ 2743200 h 6791325"/>
              <a:gd name="connsiteX25-443" fmla="*/ 1359859 w 3693484"/>
              <a:gd name="connsiteY25-444" fmla="*/ 3476625 h 6791325"/>
              <a:gd name="connsiteX26-445" fmla="*/ 1578934 w 3693484"/>
              <a:gd name="connsiteY26-446" fmla="*/ 4010025 h 6791325"/>
              <a:gd name="connsiteX27-447" fmla="*/ 1969459 w 3693484"/>
              <a:gd name="connsiteY27-448" fmla="*/ 6791325 h 6791325"/>
              <a:gd name="connsiteX0-449" fmla="*/ 1969459 w 3693484"/>
              <a:gd name="connsiteY0-450" fmla="*/ 6791325 h 6791325"/>
              <a:gd name="connsiteX1-451" fmla="*/ 3693484 w 3693484"/>
              <a:gd name="connsiteY1-452" fmla="*/ 6781800 h 6791325"/>
              <a:gd name="connsiteX2-453" fmla="*/ 2636209 w 3693484"/>
              <a:gd name="connsiteY2-454" fmla="*/ 3819525 h 6791325"/>
              <a:gd name="connsiteX3-455" fmla="*/ 2512384 w 3693484"/>
              <a:gd name="connsiteY3-456" fmla="*/ 3267075 h 6791325"/>
              <a:gd name="connsiteX4-457" fmla="*/ 2874334 w 3693484"/>
              <a:gd name="connsiteY4-458" fmla="*/ 2162175 h 6791325"/>
              <a:gd name="connsiteX5-459" fmla="*/ 3512509 w 3693484"/>
              <a:gd name="connsiteY5-460" fmla="*/ 1247775 h 6791325"/>
              <a:gd name="connsiteX6-461" fmla="*/ 3331534 w 3693484"/>
              <a:gd name="connsiteY6-462" fmla="*/ 1133475 h 6791325"/>
              <a:gd name="connsiteX7-463" fmla="*/ 2664784 w 3693484"/>
              <a:gd name="connsiteY7-464" fmla="*/ 1857375 h 6791325"/>
              <a:gd name="connsiteX8-465" fmla="*/ 2493334 w 3693484"/>
              <a:gd name="connsiteY8-466" fmla="*/ 1752600 h 6791325"/>
              <a:gd name="connsiteX9-467" fmla="*/ 2893384 w 3693484"/>
              <a:gd name="connsiteY9-468" fmla="*/ 390525 h 6791325"/>
              <a:gd name="connsiteX10-469" fmla="*/ 2607634 w 3693484"/>
              <a:gd name="connsiteY10-470" fmla="*/ 295275 h 6791325"/>
              <a:gd name="connsiteX11-471" fmla="*/ 2245684 w 3693484"/>
              <a:gd name="connsiteY11-472" fmla="*/ 1609725 h 6791325"/>
              <a:gd name="connsiteX12-473" fmla="*/ 2093284 w 3693484"/>
              <a:gd name="connsiteY12-474" fmla="*/ 1495425 h 6791325"/>
              <a:gd name="connsiteX13-475" fmla="*/ 2112334 w 3693484"/>
              <a:gd name="connsiteY13-476" fmla="*/ 0 h 6791325"/>
              <a:gd name="connsiteX14-477" fmla="*/ 1912309 w 3693484"/>
              <a:gd name="connsiteY14-478" fmla="*/ 66675 h 6791325"/>
              <a:gd name="connsiteX15-479" fmla="*/ 1845634 w 3693484"/>
              <a:gd name="connsiteY15-480" fmla="*/ 1514475 h 6791325"/>
              <a:gd name="connsiteX16-481" fmla="*/ 1645609 w 3693484"/>
              <a:gd name="connsiteY16-482" fmla="*/ 1504950 h 6791325"/>
              <a:gd name="connsiteX17-483" fmla="*/ 1474159 w 3693484"/>
              <a:gd name="connsiteY17-484" fmla="*/ 123825 h 6791325"/>
              <a:gd name="connsiteX18-485" fmla="*/ 1293184 w 3693484"/>
              <a:gd name="connsiteY18-486" fmla="*/ 123825 h 6791325"/>
              <a:gd name="connsiteX19-487" fmla="*/ 1340809 w 3693484"/>
              <a:gd name="connsiteY19-488" fmla="*/ 1638300 h 6791325"/>
              <a:gd name="connsiteX20-489" fmla="*/ 902659 w 3693484"/>
              <a:gd name="connsiteY20-490" fmla="*/ 2247900 h 6791325"/>
              <a:gd name="connsiteX21-491" fmla="*/ 207334 w 3693484"/>
              <a:gd name="connsiteY21-492" fmla="*/ 1733550 h 6791325"/>
              <a:gd name="connsiteX22-493" fmla="*/ 173996 w 3693484"/>
              <a:gd name="connsiteY22-494" fmla="*/ 2038350 h 6791325"/>
              <a:gd name="connsiteX23-495" fmla="*/ 731209 w 3693484"/>
              <a:gd name="connsiteY23-496" fmla="*/ 2743200 h 6791325"/>
              <a:gd name="connsiteX24-497" fmla="*/ 1359859 w 3693484"/>
              <a:gd name="connsiteY24-498" fmla="*/ 3476625 h 6791325"/>
              <a:gd name="connsiteX25-499" fmla="*/ 1578934 w 3693484"/>
              <a:gd name="connsiteY25-500" fmla="*/ 4010025 h 6791325"/>
              <a:gd name="connsiteX26-501" fmla="*/ 1969459 w 3693484"/>
              <a:gd name="connsiteY26-502" fmla="*/ 6791325 h 6791325"/>
              <a:gd name="connsiteX0-503" fmla="*/ 1969459 w 3693484"/>
              <a:gd name="connsiteY0-504" fmla="*/ 6791325 h 6791325"/>
              <a:gd name="connsiteX1-505" fmla="*/ 3693484 w 3693484"/>
              <a:gd name="connsiteY1-506" fmla="*/ 6781800 h 6791325"/>
              <a:gd name="connsiteX2-507" fmla="*/ 2636209 w 3693484"/>
              <a:gd name="connsiteY2-508" fmla="*/ 3819525 h 6791325"/>
              <a:gd name="connsiteX3-509" fmla="*/ 2512384 w 3693484"/>
              <a:gd name="connsiteY3-510" fmla="*/ 3267075 h 6791325"/>
              <a:gd name="connsiteX4-511" fmla="*/ 2874334 w 3693484"/>
              <a:gd name="connsiteY4-512" fmla="*/ 2162175 h 6791325"/>
              <a:gd name="connsiteX5-513" fmla="*/ 3512509 w 3693484"/>
              <a:gd name="connsiteY5-514" fmla="*/ 1247775 h 6791325"/>
              <a:gd name="connsiteX6-515" fmla="*/ 3331534 w 3693484"/>
              <a:gd name="connsiteY6-516" fmla="*/ 1133475 h 6791325"/>
              <a:gd name="connsiteX7-517" fmla="*/ 2664784 w 3693484"/>
              <a:gd name="connsiteY7-518" fmla="*/ 1857375 h 6791325"/>
              <a:gd name="connsiteX8-519" fmla="*/ 2493334 w 3693484"/>
              <a:gd name="connsiteY8-520" fmla="*/ 1752600 h 6791325"/>
              <a:gd name="connsiteX9-521" fmla="*/ 2893384 w 3693484"/>
              <a:gd name="connsiteY9-522" fmla="*/ 390525 h 6791325"/>
              <a:gd name="connsiteX10-523" fmla="*/ 2607634 w 3693484"/>
              <a:gd name="connsiteY10-524" fmla="*/ 295275 h 6791325"/>
              <a:gd name="connsiteX11-525" fmla="*/ 2245684 w 3693484"/>
              <a:gd name="connsiteY11-526" fmla="*/ 1609725 h 6791325"/>
              <a:gd name="connsiteX12-527" fmla="*/ 2093284 w 3693484"/>
              <a:gd name="connsiteY12-528" fmla="*/ 1495425 h 6791325"/>
              <a:gd name="connsiteX13-529" fmla="*/ 2112334 w 3693484"/>
              <a:gd name="connsiteY13-530" fmla="*/ 0 h 6791325"/>
              <a:gd name="connsiteX14-531" fmla="*/ 1912309 w 3693484"/>
              <a:gd name="connsiteY14-532" fmla="*/ 66675 h 6791325"/>
              <a:gd name="connsiteX15-533" fmla="*/ 1845634 w 3693484"/>
              <a:gd name="connsiteY15-534" fmla="*/ 1514475 h 6791325"/>
              <a:gd name="connsiteX16-535" fmla="*/ 1645609 w 3693484"/>
              <a:gd name="connsiteY16-536" fmla="*/ 1504950 h 6791325"/>
              <a:gd name="connsiteX17-537" fmla="*/ 1474159 w 3693484"/>
              <a:gd name="connsiteY17-538" fmla="*/ 123825 h 6791325"/>
              <a:gd name="connsiteX18-539" fmla="*/ 1293184 w 3693484"/>
              <a:gd name="connsiteY18-540" fmla="*/ 123825 h 6791325"/>
              <a:gd name="connsiteX19-541" fmla="*/ 1340809 w 3693484"/>
              <a:gd name="connsiteY19-542" fmla="*/ 1638300 h 6791325"/>
              <a:gd name="connsiteX20-543" fmla="*/ 902659 w 3693484"/>
              <a:gd name="connsiteY20-544" fmla="*/ 2247900 h 6791325"/>
              <a:gd name="connsiteX21-545" fmla="*/ 207334 w 3693484"/>
              <a:gd name="connsiteY21-546" fmla="*/ 1733550 h 6791325"/>
              <a:gd name="connsiteX22-547" fmla="*/ 173996 w 3693484"/>
              <a:gd name="connsiteY22-548" fmla="*/ 2038350 h 6791325"/>
              <a:gd name="connsiteX23-549" fmla="*/ 731209 w 3693484"/>
              <a:gd name="connsiteY23-550" fmla="*/ 2743200 h 6791325"/>
              <a:gd name="connsiteX24-551" fmla="*/ 1359859 w 3693484"/>
              <a:gd name="connsiteY24-552" fmla="*/ 3476625 h 6791325"/>
              <a:gd name="connsiteX25-553" fmla="*/ 1578934 w 3693484"/>
              <a:gd name="connsiteY25-554" fmla="*/ 4010025 h 6791325"/>
              <a:gd name="connsiteX26-555" fmla="*/ 1969459 w 3693484"/>
              <a:gd name="connsiteY26-556" fmla="*/ 6791325 h 6791325"/>
              <a:gd name="connsiteX0-557" fmla="*/ 1969459 w 3693484"/>
              <a:gd name="connsiteY0-558" fmla="*/ 6791325 h 6791325"/>
              <a:gd name="connsiteX1-559" fmla="*/ 3693484 w 3693484"/>
              <a:gd name="connsiteY1-560" fmla="*/ 6781800 h 6791325"/>
              <a:gd name="connsiteX2-561" fmla="*/ 2636209 w 3693484"/>
              <a:gd name="connsiteY2-562" fmla="*/ 3819525 h 6791325"/>
              <a:gd name="connsiteX3-563" fmla="*/ 2512384 w 3693484"/>
              <a:gd name="connsiteY3-564" fmla="*/ 3267075 h 6791325"/>
              <a:gd name="connsiteX4-565" fmla="*/ 2874334 w 3693484"/>
              <a:gd name="connsiteY4-566" fmla="*/ 2162175 h 6791325"/>
              <a:gd name="connsiteX5-567" fmla="*/ 3512509 w 3693484"/>
              <a:gd name="connsiteY5-568" fmla="*/ 1247775 h 6791325"/>
              <a:gd name="connsiteX6-569" fmla="*/ 3331534 w 3693484"/>
              <a:gd name="connsiteY6-570" fmla="*/ 1133475 h 6791325"/>
              <a:gd name="connsiteX7-571" fmla="*/ 2664784 w 3693484"/>
              <a:gd name="connsiteY7-572" fmla="*/ 1857375 h 6791325"/>
              <a:gd name="connsiteX8-573" fmla="*/ 2493334 w 3693484"/>
              <a:gd name="connsiteY8-574" fmla="*/ 1752600 h 6791325"/>
              <a:gd name="connsiteX9-575" fmla="*/ 2893384 w 3693484"/>
              <a:gd name="connsiteY9-576" fmla="*/ 390525 h 6791325"/>
              <a:gd name="connsiteX10-577" fmla="*/ 2607634 w 3693484"/>
              <a:gd name="connsiteY10-578" fmla="*/ 295275 h 6791325"/>
              <a:gd name="connsiteX11-579" fmla="*/ 2245684 w 3693484"/>
              <a:gd name="connsiteY11-580" fmla="*/ 1609725 h 6791325"/>
              <a:gd name="connsiteX12-581" fmla="*/ 2093284 w 3693484"/>
              <a:gd name="connsiteY12-582" fmla="*/ 1495425 h 6791325"/>
              <a:gd name="connsiteX13-583" fmla="*/ 2112334 w 3693484"/>
              <a:gd name="connsiteY13-584" fmla="*/ 0 h 6791325"/>
              <a:gd name="connsiteX14-585" fmla="*/ 1912309 w 3693484"/>
              <a:gd name="connsiteY14-586" fmla="*/ 66675 h 6791325"/>
              <a:gd name="connsiteX15-587" fmla="*/ 1845634 w 3693484"/>
              <a:gd name="connsiteY15-588" fmla="*/ 1514475 h 6791325"/>
              <a:gd name="connsiteX16-589" fmla="*/ 1645609 w 3693484"/>
              <a:gd name="connsiteY16-590" fmla="*/ 1504950 h 6791325"/>
              <a:gd name="connsiteX17-591" fmla="*/ 1474159 w 3693484"/>
              <a:gd name="connsiteY17-592" fmla="*/ 123825 h 6791325"/>
              <a:gd name="connsiteX18-593" fmla="*/ 1293184 w 3693484"/>
              <a:gd name="connsiteY18-594" fmla="*/ 123825 h 6791325"/>
              <a:gd name="connsiteX19-595" fmla="*/ 1340809 w 3693484"/>
              <a:gd name="connsiteY19-596" fmla="*/ 1638300 h 6791325"/>
              <a:gd name="connsiteX20-597" fmla="*/ 902659 w 3693484"/>
              <a:gd name="connsiteY20-598" fmla="*/ 2247900 h 6791325"/>
              <a:gd name="connsiteX21-599" fmla="*/ 207334 w 3693484"/>
              <a:gd name="connsiteY21-600" fmla="*/ 1733550 h 6791325"/>
              <a:gd name="connsiteX22-601" fmla="*/ 173996 w 3693484"/>
              <a:gd name="connsiteY22-602" fmla="*/ 2038350 h 6791325"/>
              <a:gd name="connsiteX23-603" fmla="*/ 731209 w 3693484"/>
              <a:gd name="connsiteY23-604" fmla="*/ 2743200 h 6791325"/>
              <a:gd name="connsiteX24-605" fmla="*/ 1359859 w 3693484"/>
              <a:gd name="connsiteY24-606" fmla="*/ 3476625 h 6791325"/>
              <a:gd name="connsiteX25-607" fmla="*/ 1578934 w 3693484"/>
              <a:gd name="connsiteY25-608" fmla="*/ 4010025 h 6791325"/>
              <a:gd name="connsiteX26-609" fmla="*/ 1969459 w 3693484"/>
              <a:gd name="connsiteY26-610" fmla="*/ 6791325 h 6791325"/>
              <a:gd name="connsiteX0-611" fmla="*/ 1969459 w 3693484"/>
              <a:gd name="connsiteY0-612" fmla="*/ 6791325 h 6791325"/>
              <a:gd name="connsiteX1-613" fmla="*/ 3693484 w 3693484"/>
              <a:gd name="connsiteY1-614" fmla="*/ 6781800 h 6791325"/>
              <a:gd name="connsiteX2-615" fmla="*/ 2636209 w 3693484"/>
              <a:gd name="connsiteY2-616" fmla="*/ 3819525 h 6791325"/>
              <a:gd name="connsiteX3-617" fmla="*/ 2512384 w 3693484"/>
              <a:gd name="connsiteY3-618" fmla="*/ 3267075 h 6791325"/>
              <a:gd name="connsiteX4-619" fmla="*/ 2874334 w 3693484"/>
              <a:gd name="connsiteY4-620" fmla="*/ 2162175 h 6791325"/>
              <a:gd name="connsiteX5-621" fmla="*/ 3512509 w 3693484"/>
              <a:gd name="connsiteY5-622" fmla="*/ 1247775 h 6791325"/>
              <a:gd name="connsiteX6-623" fmla="*/ 3331534 w 3693484"/>
              <a:gd name="connsiteY6-624" fmla="*/ 1133475 h 6791325"/>
              <a:gd name="connsiteX7-625" fmla="*/ 2664784 w 3693484"/>
              <a:gd name="connsiteY7-626" fmla="*/ 1857375 h 6791325"/>
              <a:gd name="connsiteX8-627" fmla="*/ 2493334 w 3693484"/>
              <a:gd name="connsiteY8-628" fmla="*/ 1752600 h 6791325"/>
              <a:gd name="connsiteX9-629" fmla="*/ 2893384 w 3693484"/>
              <a:gd name="connsiteY9-630" fmla="*/ 390525 h 6791325"/>
              <a:gd name="connsiteX10-631" fmla="*/ 2607634 w 3693484"/>
              <a:gd name="connsiteY10-632" fmla="*/ 295275 h 6791325"/>
              <a:gd name="connsiteX11-633" fmla="*/ 2245684 w 3693484"/>
              <a:gd name="connsiteY11-634" fmla="*/ 1609725 h 6791325"/>
              <a:gd name="connsiteX12-635" fmla="*/ 2093284 w 3693484"/>
              <a:gd name="connsiteY12-636" fmla="*/ 1495425 h 6791325"/>
              <a:gd name="connsiteX13-637" fmla="*/ 2112334 w 3693484"/>
              <a:gd name="connsiteY13-638" fmla="*/ 0 h 6791325"/>
              <a:gd name="connsiteX14-639" fmla="*/ 1912309 w 3693484"/>
              <a:gd name="connsiteY14-640" fmla="*/ 66675 h 6791325"/>
              <a:gd name="connsiteX15-641" fmla="*/ 1845634 w 3693484"/>
              <a:gd name="connsiteY15-642" fmla="*/ 1514475 h 6791325"/>
              <a:gd name="connsiteX16-643" fmla="*/ 1645609 w 3693484"/>
              <a:gd name="connsiteY16-644" fmla="*/ 1504950 h 6791325"/>
              <a:gd name="connsiteX17-645" fmla="*/ 1474159 w 3693484"/>
              <a:gd name="connsiteY17-646" fmla="*/ 123825 h 6791325"/>
              <a:gd name="connsiteX18-647" fmla="*/ 1293184 w 3693484"/>
              <a:gd name="connsiteY18-648" fmla="*/ 123825 h 6791325"/>
              <a:gd name="connsiteX19-649" fmla="*/ 1340809 w 3693484"/>
              <a:gd name="connsiteY19-650" fmla="*/ 1638300 h 6791325"/>
              <a:gd name="connsiteX20-651" fmla="*/ 1274133 w 3693484"/>
              <a:gd name="connsiteY20-652" fmla="*/ 1924050 h 6791325"/>
              <a:gd name="connsiteX21-653" fmla="*/ 902659 w 3693484"/>
              <a:gd name="connsiteY21-654" fmla="*/ 2247900 h 6791325"/>
              <a:gd name="connsiteX22-655" fmla="*/ 207334 w 3693484"/>
              <a:gd name="connsiteY22-656" fmla="*/ 1733550 h 6791325"/>
              <a:gd name="connsiteX23-657" fmla="*/ 173996 w 3693484"/>
              <a:gd name="connsiteY23-658" fmla="*/ 2038350 h 6791325"/>
              <a:gd name="connsiteX24-659" fmla="*/ 731209 w 3693484"/>
              <a:gd name="connsiteY24-660" fmla="*/ 2743200 h 6791325"/>
              <a:gd name="connsiteX25-661" fmla="*/ 1359859 w 3693484"/>
              <a:gd name="connsiteY25-662" fmla="*/ 3476625 h 6791325"/>
              <a:gd name="connsiteX26-663" fmla="*/ 1578934 w 3693484"/>
              <a:gd name="connsiteY26-664" fmla="*/ 4010025 h 6791325"/>
              <a:gd name="connsiteX27-665" fmla="*/ 1969459 w 3693484"/>
              <a:gd name="connsiteY27-666" fmla="*/ 6791325 h 6791325"/>
              <a:gd name="connsiteX0-667" fmla="*/ 1969459 w 3693484"/>
              <a:gd name="connsiteY0-668" fmla="*/ 6791325 h 6791325"/>
              <a:gd name="connsiteX1-669" fmla="*/ 3693484 w 3693484"/>
              <a:gd name="connsiteY1-670" fmla="*/ 6781800 h 6791325"/>
              <a:gd name="connsiteX2-671" fmla="*/ 2636209 w 3693484"/>
              <a:gd name="connsiteY2-672" fmla="*/ 3819525 h 6791325"/>
              <a:gd name="connsiteX3-673" fmla="*/ 2512384 w 3693484"/>
              <a:gd name="connsiteY3-674" fmla="*/ 3267075 h 6791325"/>
              <a:gd name="connsiteX4-675" fmla="*/ 2874334 w 3693484"/>
              <a:gd name="connsiteY4-676" fmla="*/ 2162175 h 6791325"/>
              <a:gd name="connsiteX5-677" fmla="*/ 3512509 w 3693484"/>
              <a:gd name="connsiteY5-678" fmla="*/ 1247775 h 6791325"/>
              <a:gd name="connsiteX6-679" fmla="*/ 3331534 w 3693484"/>
              <a:gd name="connsiteY6-680" fmla="*/ 1133475 h 6791325"/>
              <a:gd name="connsiteX7-681" fmla="*/ 2664784 w 3693484"/>
              <a:gd name="connsiteY7-682" fmla="*/ 1857375 h 6791325"/>
              <a:gd name="connsiteX8-683" fmla="*/ 2493334 w 3693484"/>
              <a:gd name="connsiteY8-684" fmla="*/ 1752600 h 6791325"/>
              <a:gd name="connsiteX9-685" fmla="*/ 2893384 w 3693484"/>
              <a:gd name="connsiteY9-686" fmla="*/ 390525 h 6791325"/>
              <a:gd name="connsiteX10-687" fmla="*/ 2607634 w 3693484"/>
              <a:gd name="connsiteY10-688" fmla="*/ 295275 h 6791325"/>
              <a:gd name="connsiteX11-689" fmla="*/ 2245684 w 3693484"/>
              <a:gd name="connsiteY11-690" fmla="*/ 1609725 h 6791325"/>
              <a:gd name="connsiteX12-691" fmla="*/ 2093284 w 3693484"/>
              <a:gd name="connsiteY12-692" fmla="*/ 1495425 h 6791325"/>
              <a:gd name="connsiteX13-693" fmla="*/ 2112334 w 3693484"/>
              <a:gd name="connsiteY13-694" fmla="*/ 0 h 6791325"/>
              <a:gd name="connsiteX14-695" fmla="*/ 1912309 w 3693484"/>
              <a:gd name="connsiteY14-696" fmla="*/ 66675 h 6791325"/>
              <a:gd name="connsiteX15-697" fmla="*/ 1845634 w 3693484"/>
              <a:gd name="connsiteY15-698" fmla="*/ 1514475 h 6791325"/>
              <a:gd name="connsiteX16-699" fmla="*/ 1645609 w 3693484"/>
              <a:gd name="connsiteY16-700" fmla="*/ 1504950 h 6791325"/>
              <a:gd name="connsiteX17-701" fmla="*/ 1474159 w 3693484"/>
              <a:gd name="connsiteY17-702" fmla="*/ 123825 h 6791325"/>
              <a:gd name="connsiteX18-703" fmla="*/ 1293184 w 3693484"/>
              <a:gd name="connsiteY18-704" fmla="*/ 123825 h 6791325"/>
              <a:gd name="connsiteX19-705" fmla="*/ 1340809 w 3693484"/>
              <a:gd name="connsiteY19-706" fmla="*/ 1638300 h 6791325"/>
              <a:gd name="connsiteX20-707" fmla="*/ 1274133 w 3693484"/>
              <a:gd name="connsiteY20-708" fmla="*/ 1924050 h 6791325"/>
              <a:gd name="connsiteX21-709" fmla="*/ 902659 w 3693484"/>
              <a:gd name="connsiteY21-710" fmla="*/ 2247900 h 6791325"/>
              <a:gd name="connsiteX22-711" fmla="*/ 207334 w 3693484"/>
              <a:gd name="connsiteY22-712" fmla="*/ 1733550 h 6791325"/>
              <a:gd name="connsiteX23-713" fmla="*/ 173996 w 3693484"/>
              <a:gd name="connsiteY23-714" fmla="*/ 2038350 h 6791325"/>
              <a:gd name="connsiteX24-715" fmla="*/ 731209 w 3693484"/>
              <a:gd name="connsiteY24-716" fmla="*/ 2743200 h 6791325"/>
              <a:gd name="connsiteX25-717" fmla="*/ 1359859 w 3693484"/>
              <a:gd name="connsiteY25-718" fmla="*/ 3476625 h 6791325"/>
              <a:gd name="connsiteX26-719" fmla="*/ 1578934 w 3693484"/>
              <a:gd name="connsiteY26-720" fmla="*/ 4010025 h 6791325"/>
              <a:gd name="connsiteX27-721" fmla="*/ 1969459 w 3693484"/>
              <a:gd name="connsiteY27-722" fmla="*/ 6791325 h 6791325"/>
              <a:gd name="connsiteX0-723" fmla="*/ 1969459 w 3693484"/>
              <a:gd name="connsiteY0-724" fmla="*/ 6791325 h 6791325"/>
              <a:gd name="connsiteX1-725" fmla="*/ 3693484 w 3693484"/>
              <a:gd name="connsiteY1-726" fmla="*/ 6781800 h 6791325"/>
              <a:gd name="connsiteX2-727" fmla="*/ 2636209 w 3693484"/>
              <a:gd name="connsiteY2-728" fmla="*/ 3819525 h 6791325"/>
              <a:gd name="connsiteX3-729" fmla="*/ 2512384 w 3693484"/>
              <a:gd name="connsiteY3-730" fmla="*/ 3267075 h 6791325"/>
              <a:gd name="connsiteX4-731" fmla="*/ 2874334 w 3693484"/>
              <a:gd name="connsiteY4-732" fmla="*/ 2162175 h 6791325"/>
              <a:gd name="connsiteX5-733" fmla="*/ 3512509 w 3693484"/>
              <a:gd name="connsiteY5-734" fmla="*/ 1247775 h 6791325"/>
              <a:gd name="connsiteX6-735" fmla="*/ 3331534 w 3693484"/>
              <a:gd name="connsiteY6-736" fmla="*/ 1133475 h 6791325"/>
              <a:gd name="connsiteX7-737" fmla="*/ 2664784 w 3693484"/>
              <a:gd name="connsiteY7-738" fmla="*/ 1857375 h 6791325"/>
              <a:gd name="connsiteX8-739" fmla="*/ 2493334 w 3693484"/>
              <a:gd name="connsiteY8-740" fmla="*/ 1752600 h 6791325"/>
              <a:gd name="connsiteX9-741" fmla="*/ 2893384 w 3693484"/>
              <a:gd name="connsiteY9-742" fmla="*/ 390525 h 6791325"/>
              <a:gd name="connsiteX10-743" fmla="*/ 2607634 w 3693484"/>
              <a:gd name="connsiteY10-744" fmla="*/ 295275 h 6791325"/>
              <a:gd name="connsiteX11-745" fmla="*/ 2245684 w 3693484"/>
              <a:gd name="connsiteY11-746" fmla="*/ 1609725 h 6791325"/>
              <a:gd name="connsiteX12-747" fmla="*/ 2093284 w 3693484"/>
              <a:gd name="connsiteY12-748" fmla="*/ 1495425 h 6791325"/>
              <a:gd name="connsiteX13-749" fmla="*/ 2112334 w 3693484"/>
              <a:gd name="connsiteY13-750" fmla="*/ 0 h 6791325"/>
              <a:gd name="connsiteX14-751" fmla="*/ 1912309 w 3693484"/>
              <a:gd name="connsiteY14-752" fmla="*/ 66675 h 6791325"/>
              <a:gd name="connsiteX15-753" fmla="*/ 1845634 w 3693484"/>
              <a:gd name="connsiteY15-754" fmla="*/ 1514475 h 6791325"/>
              <a:gd name="connsiteX16-755" fmla="*/ 1645609 w 3693484"/>
              <a:gd name="connsiteY16-756" fmla="*/ 1504950 h 6791325"/>
              <a:gd name="connsiteX17-757" fmla="*/ 1474159 w 3693484"/>
              <a:gd name="connsiteY17-758" fmla="*/ 123825 h 6791325"/>
              <a:gd name="connsiteX18-759" fmla="*/ 1293184 w 3693484"/>
              <a:gd name="connsiteY18-760" fmla="*/ 123825 h 6791325"/>
              <a:gd name="connsiteX19-761" fmla="*/ 1340809 w 3693484"/>
              <a:gd name="connsiteY19-762" fmla="*/ 1638300 h 6791325"/>
              <a:gd name="connsiteX20-763" fmla="*/ 1259846 w 3693484"/>
              <a:gd name="connsiteY20-764" fmla="*/ 1971675 h 6791325"/>
              <a:gd name="connsiteX21-765" fmla="*/ 902659 w 3693484"/>
              <a:gd name="connsiteY21-766" fmla="*/ 2247900 h 6791325"/>
              <a:gd name="connsiteX22-767" fmla="*/ 207334 w 3693484"/>
              <a:gd name="connsiteY22-768" fmla="*/ 1733550 h 6791325"/>
              <a:gd name="connsiteX23-769" fmla="*/ 173996 w 3693484"/>
              <a:gd name="connsiteY23-770" fmla="*/ 2038350 h 6791325"/>
              <a:gd name="connsiteX24-771" fmla="*/ 731209 w 3693484"/>
              <a:gd name="connsiteY24-772" fmla="*/ 2743200 h 6791325"/>
              <a:gd name="connsiteX25-773" fmla="*/ 1359859 w 3693484"/>
              <a:gd name="connsiteY25-774" fmla="*/ 3476625 h 6791325"/>
              <a:gd name="connsiteX26-775" fmla="*/ 1578934 w 3693484"/>
              <a:gd name="connsiteY26-776" fmla="*/ 4010025 h 6791325"/>
              <a:gd name="connsiteX27-777" fmla="*/ 1969459 w 3693484"/>
              <a:gd name="connsiteY27-778" fmla="*/ 6791325 h 6791325"/>
              <a:gd name="connsiteX0-779" fmla="*/ 1969459 w 3693484"/>
              <a:gd name="connsiteY0-780" fmla="*/ 6791325 h 6791325"/>
              <a:gd name="connsiteX1-781" fmla="*/ 3693484 w 3693484"/>
              <a:gd name="connsiteY1-782" fmla="*/ 6781800 h 6791325"/>
              <a:gd name="connsiteX2-783" fmla="*/ 2636209 w 3693484"/>
              <a:gd name="connsiteY2-784" fmla="*/ 3819525 h 6791325"/>
              <a:gd name="connsiteX3-785" fmla="*/ 2512384 w 3693484"/>
              <a:gd name="connsiteY3-786" fmla="*/ 3267075 h 6791325"/>
              <a:gd name="connsiteX4-787" fmla="*/ 2874334 w 3693484"/>
              <a:gd name="connsiteY4-788" fmla="*/ 2162175 h 6791325"/>
              <a:gd name="connsiteX5-789" fmla="*/ 3512509 w 3693484"/>
              <a:gd name="connsiteY5-790" fmla="*/ 1247775 h 6791325"/>
              <a:gd name="connsiteX6-791" fmla="*/ 3331534 w 3693484"/>
              <a:gd name="connsiteY6-792" fmla="*/ 1133475 h 6791325"/>
              <a:gd name="connsiteX7-793" fmla="*/ 2664784 w 3693484"/>
              <a:gd name="connsiteY7-794" fmla="*/ 1857375 h 6791325"/>
              <a:gd name="connsiteX8-795" fmla="*/ 2493334 w 3693484"/>
              <a:gd name="connsiteY8-796" fmla="*/ 1752600 h 6791325"/>
              <a:gd name="connsiteX9-797" fmla="*/ 2893384 w 3693484"/>
              <a:gd name="connsiteY9-798" fmla="*/ 390525 h 6791325"/>
              <a:gd name="connsiteX10-799" fmla="*/ 2607634 w 3693484"/>
              <a:gd name="connsiteY10-800" fmla="*/ 295275 h 6791325"/>
              <a:gd name="connsiteX11-801" fmla="*/ 2245684 w 3693484"/>
              <a:gd name="connsiteY11-802" fmla="*/ 1609725 h 6791325"/>
              <a:gd name="connsiteX12-803" fmla="*/ 2093284 w 3693484"/>
              <a:gd name="connsiteY12-804" fmla="*/ 1495425 h 6791325"/>
              <a:gd name="connsiteX13-805" fmla="*/ 2112334 w 3693484"/>
              <a:gd name="connsiteY13-806" fmla="*/ 0 h 6791325"/>
              <a:gd name="connsiteX14-807" fmla="*/ 1912309 w 3693484"/>
              <a:gd name="connsiteY14-808" fmla="*/ 66675 h 6791325"/>
              <a:gd name="connsiteX15-809" fmla="*/ 1845634 w 3693484"/>
              <a:gd name="connsiteY15-810" fmla="*/ 1514475 h 6791325"/>
              <a:gd name="connsiteX16-811" fmla="*/ 1645609 w 3693484"/>
              <a:gd name="connsiteY16-812" fmla="*/ 1504950 h 6791325"/>
              <a:gd name="connsiteX17-813" fmla="*/ 1474159 w 3693484"/>
              <a:gd name="connsiteY17-814" fmla="*/ 123825 h 6791325"/>
              <a:gd name="connsiteX18-815" fmla="*/ 1293184 w 3693484"/>
              <a:gd name="connsiteY18-816" fmla="*/ 123825 h 6791325"/>
              <a:gd name="connsiteX19-817" fmla="*/ 1340809 w 3693484"/>
              <a:gd name="connsiteY19-818" fmla="*/ 1638300 h 6791325"/>
              <a:gd name="connsiteX20-819" fmla="*/ 1259846 w 3693484"/>
              <a:gd name="connsiteY20-820" fmla="*/ 1971675 h 6791325"/>
              <a:gd name="connsiteX21-821" fmla="*/ 902659 w 3693484"/>
              <a:gd name="connsiteY21-822" fmla="*/ 2247900 h 6791325"/>
              <a:gd name="connsiteX22-823" fmla="*/ 207334 w 3693484"/>
              <a:gd name="connsiteY22-824" fmla="*/ 1733550 h 6791325"/>
              <a:gd name="connsiteX23-825" fmla="*/ 173996 w 3693484"/>
              <a:gd name="connsiteY23-826" fmla="*/ 2038350 h 6791325"/>
              <a:gd name="connsiteX24-827" fmla="*/ 731209 w 3693484"/>
              <a:gd name="connsiteY24-828" fmla="*/ 2743200 h 6791325"/>
              <a:gd name="connsiteX25-829" fmla="*/ 1359859 w 3693484"/>
              <a:gd name="connsiteY25-830" fmla="*/ 3476625 h 6791325"/>
              <a:gd name="connsiteX26-831" fmla="*/ 1578934 w 3693484"/>
              <a:gd name="connsiteY26-832" fmla="*/ 4010025 h 6791325"/>
              <a:gd name="connsiteX27-833" fmla="*/ 1969459 w 3693484"/>
              <a:gd name="connsiteY27-834" fmla="*/ 6791325 h 6791325"/>
              <a:gd name="connsiteX0-835" fmla="*/ 1969459 w 3693484"/>
              <a:gd name="connsiteY0-836" fmla="*/ 6791325 h 6791325"/>
              <a:gd name="connsiteX1-837" fmla="*/ 3693484 w 3693484"/>
              <a:gd name="connsiteY1-838" fmla="*/ 6781800 h 6791325"/>
              <a:gd name="connsiteX2-839" fmla="*/ 2636209 w 3693484"/>
              <a:gd name="connsiteY2-840" fmla="*/ 3819525 h 6791325"/>
              <a:gd name="connsiteX3-841" fmla="*/ 2512384 w 3693484"/>
              <a:gd name="connsiteY3-842" fmla="*/ 3267075 h 6791325"/>
              <a:gd name="connsiteX4-843" fmla="*/ 2874334 w 3693484"/>
              <a:gd name="connsiteY4-844" fmla="*/ 2162175 h 6791325"/>
              <a:gd name="connsiteX5-845" fmla="*/ 3512509 w 3693484"/>
              <a:gd name="connsiteY5-846" fmla="*/ 1247775 h 6791325"/>
              <a:gd name="connsiteX6-847" fmla="*/ 3331534 w 3693484"/>
              <a:gd name="connsiteY6-848" fmla="*/ 1133475 h 6791325"/>
              <a:gd name="connsiteX7-849" fmla="*/ 2664784 w 3693484"/>
              <a:gd name="connsiteY7-850" fmla="*/ 1857375 h 6791325"/>
              <a:gd name="connsiteX8-851" fmla="*/ 2493334 w 3693484"/>
              <a:gd name="connsiteY8-852" fmla="*/ 1752600 h 6791325"/>
              <a:gd name="connsiteX9-853" fmla="*/ 2893384 w 3693484"/>
              <a:gd name="connsiteY9-854" fmla="*/ 390525 h 6791325"/>
              <a:gd name="connsiteX10-855" fmla="*/ 2607634 w 3693484"/>
              <a:gd name="connsiteY10-856" fmla="*/ 295275 h 6791325"/>
              <a:gd name="connsiteX11-857" fmla="*/ 2245684 w 3693484"/>
              <a:gd name="connsiteY11-858" fmla="*/ 1609725 h 6791325"/>
              <a:gd name="connsiteX12-859" fmla="*/ 2093284 w 3693484"/>
              <a:gd name="connsiteY12-860" fmla="*/ 1495425 h 6791325"/>
              <a:gd name="connsiteX13-861" fmla="*/ 2112334 w 3693484"/>
              <a:gd name="connsiteY13-862" fmla="*/ 0 h 6791325"/>
              <a:gd name="connsiteX14-863" fmla="*/ 1912309 w 3693484"/>
              <a:gd name="connsiteY14-864" fmla="*/ 66675 h 6791325"/>
              <a:gd name="connsiteX15-865" fmla="*/ 1845634 w 3693484"/>
              <a:gd name="connsiteY15-866" fmla="*/ 1514475 h 6791325"/>
              <a:gd name="connsiteX16-867" fmla="*/ 1645609 w 3693484"/>
              <a:gd name="connsiteY16-868" fmla="*/ 1504950 h 6791325"/>
              <a:gd name="connsiteX17-869" fmla="*/ 1474159 w 3693484"/>
              <a:gd name="connsiteY17-870" fmla="*/ 123825 h 6791325"/>
              <a:gd name="connsiteX18-871" fmla="*/ 1293184 w 3693484"/>
              <a:gd name="connsiteY18-872" fmla="*/ 123825 h 6791325"/>
              <a:gd name="connsiteX19-873" fmla="*/ 1340809 w 3693484"/>
              <a:gd name="connsiteY19-874" fmla="*/ 1638300 h 6791325"/>
              <a:gd name="connsiteX20-875" fmla="*/ 1259846 w 3693484"/>
              <a:gd name="connsiteY20-876" fmla="*/ 1971675 h 6791325"/>
              <a:gd name="connsiteX21-877" fmla="*/ 902659 w 3693484"/>
              <a:gd name="connsiteY21-878" fmla="*/ 2247900 h 6791325"/>
              <a:gd name="connsiteX22-879" fmla="*/ 207334 w 3693484"/>
              <a:gd name="connsiteY22-880" fmla="*/ 1733550 h 6791325"/>
              <a:gd name="connsiteX23-881" fmla="*/ 173996 w 3693484"/>
              <a:gd name="connsiteY23-882" fmla="*/ 2038350 h 6791325"/>
              <a:gd name="connsiteX24-883" fmla="*/ 731209 w 3693484"/>
              <a:gd name="connsiteY24-884" fmla="*/ 2743200 h 6791325"/>
              <a:gd name="connsiteX25-885" fmla="*/ 1359859 w 3693484"/>
              <a:gd name="connsiteY25-886" fmla="*/ 3476625 h 6791325"/>
              <a:gd name="connsiteX26-887" fmla="*/ 1578934 w 3693484"/>
              <a:gd name="connsiteY26-888" fmla="*/ 4010025 h 6791325"/>
              <a:gd name="connsiteX27-889" fmla="*/ 1969459 w 3693484"/>
              <a:gd name="connsiteY27-890" fmla="*/ 6791325 h 6791325"/>
              <a:gd name="connsiteX0-891" fmla="*/ 1969459 w 3693484"/>
              <a:gd name="connsiteY0-892" fmla="*/ 6791325 h 6791325"/>
              <a:gd name="connsiteX1-893" fmla="*/ 3693484 w 3693484"/>
              <a:gd name="connsiteY1-894" fmla="*/ 6781800 h 6791325"/>
              <a:gd name="connsiteX2-895" fmla="*/ 2636209 w 3693484"/>
              <a:gd name="connsiteY2-896" fmla="*/ 3819525 h 6791325"/>
              <a:gd name="connsiteX3-897" fmla="*/ 2512384 w 3693484"/>
              <a:gd name="connsiteY3-898" fmla="*/ 3267075 h 6791325"/>
              <a:gd name="connsiteX4-899" fmla="*/ 2874334 w 3693484"/>
              <a:gd name="connsiteY4-900" fmla="*/ 2162175 h 6791325"/>
              <a:gd name="connsiteX5-901" fmla="*/ 3512509 w 3693484"/>
              <a:gd name="connsiteY5-902" fmla="*/ 1247775 h 6791325"/>
              <a:gd name="connsiteX6-903" fmla="*/ 3331534 w 3693484"/>
              <a:gd name="connsiteY6-904" fmla="*/ 1133475 h 6791325"/>
              <a:gd name="connsiteX7-905" fmla="*/ 2664784 w 3693484"/>
              <a:gd name="connsiteY7-906" fmla="*/ 1857375 h 6791325"/>
              <a:gd name="connsiteX8-907" fmla="*/ 2493334 w 3693484"/>
              <a:gd name="connsiteY8-908" fmla="*/ 1752600 h 6791325"/>
              <a:gd name="connsiteX9-909" fmla="*/ 2893384 w 3693484"/>
              <a:gd name="connsiteY9-910" fmla="*/ 390525 h 6791325"/>
              <a:gd name="connsiteX10-911" fmla="*/ 2607634 w 3693484"/>
              <a:gd name="connsiteY10-912" fmla="*/ 295275 h 6791325"/>
              <a:gd name="connsiteX11-913" fmla="*/ 2245684 w 3693484"/>
              <a:gd name="connsiteY11-914" fmla="*/ 1609725 h 6791325"/>
              <a:gd name="connsiteX12-915" fmla="*/ 2093284 w 3693484"/>
              <a:gd name="connsiteY12-916" fmla="*/ 1495425 h 6791325"/>
              <a:gd name="connsiteX13-917" fmla="*/ 2112334 w 3693484"/>
              <a:gd name="connsiteY13-918" fmla="*/ 0 h 6791325"/>
              <a:gd name="connsiteX14-919" fmla="*/ 1912309 w 3693484"/>
              <a:gd name="connsiteY14-920" fmla="*/ 66675 h 6791325"/>
              <a:gd name="connsiteX15-921" fmla="*/ 1845634 w 3693484"/>
              <a:gd name="connsiteY15-922" fmla="*/ 1514475 h 6791325"/>
              <a:gd name="connsiteX16-923" fmla="*/ 1645609 w 3693484"/>
              <a:gd name="connsiteY16-924" fmla="*/ 1504950 h 6791325"/>
              <a:gd name="connsiteX17-925" fmla="*/ 1474159 w 3693484"/>
              <a:gd name="connsiteY17-926" fmla="*/ 123825 h 6791325"/>
              <a:gd name="connsiteX18-927" fmla="*/ 1293184 w 3693484"/>
              <a:gd name="connsiteY18-928" fmla="*/ 123825 h 6791325"/>
              <a:gd name="connsiteX19-929" fmla="*/ 1340809 w 3693484"/>
              <a:gd name="connsiteY19-930" fmla="*/ 1638300 h 6791325"/>
              <a:gd name="connsiteX20-931" fmla="*/ 1259846 w 3693484"/>
              <a:gd name="connsiteY20-932" fmla="*/ 1971675 h 6791325"/>
              <a:gd name="connsiteX21-933" fmla="*/ 902659 w 3693484"/>
              <a:gd name="connsiteY21-934" fmla="*/ 2247900 h 6791325"/>
              <a:gd name="connsiteX22-935" fmla="*/ 207334 w 3693484"/>
              <a:gd name="connsiteY22-936" fmla="*/ 1733550 h 6791325"/>
              <a:gd name="connsiteX23-937" fmla="*/ 173996 w 3693484"/>
              <a:gd name="connsiteY23-938" fmla="*/ 2038350 h 6791325"/>
              <a:gd name="connsiteX24-939" fmla="*/ 731209 w 3693484"/>
              <a:gd name="connsiteY24-940" fmla="*/ 2743200 h 6791325"/>
              <a:gd name="connsiteX25-941" fmla="*/ 1359859 w 3693484"/>
              <a:gd name="connsiteY25-942" fmla="*/ 3476625 h 6791325"/>
              <a:gd name="connsiteX26-943" fmla="*/ 1578934 w 3693484"/>
              <a:gd name="connsiteY26-944" fmla="*/ 4010025 h 6791325"/>
              <a:gd name="connsiteX27-945" fmla="*/ 1969459 w 3693484"/>
              <a:gd name="connsiteY27-946" fmla="*/ 6791325 h 6791325"/>
              <a:gd name="connsiteX0-947" fmla="*/ 1969459 w 3693484"/>
              <a:gd name="connsiteY0-948" fmla="*/ 6791325 h 6791325"/>
              <a:gd name="connsiteX1-949" fmla="*/ 3693484 w 3693484"/>
              <a:gd name="connsiteY1-950" fmla="*/ 6781800 h 6791325"/>
              <a:gd name="connsiteX2-951" fmla="*/ 2636209 w 3693484"/>
              <a:gd name="connsiteY2-952" fmla="*/ 3819525 h 6791325"/>
              <a:gd name="connsiteX3-953" fmla="*/ 2512384 w 3693484"/>
              <a:gd name="connsiteY3-954" fmla="*/ 3267075 h 6791325"/>
              <a:gd name="connsiteX4-955" fmla="*/ 2874334 w 3693484"/>
              <a:gd name="connsiteY4-956" fmla="*/ 2162175 h 6791325"/>
              <a:gd name="connsiteX5-957" fmla="*/ 3512509 w 3693484"/>
              <a:gd name="connsiteY5-958" fmla="*/ 1247775 h 6791325"/>
              <a:gd name="connsiteX6-959" fmla="*/ 3331534 w 3693484"/>
              <a:gd name="connsiteY6-960" fmla="*/ 1133475 h 6791325"/>
              <a:gd name="connsiteX7-961" fmla="*/ 2664784 w 3693484"/>
              <a:gd name="connsiteY7-962" fmla="*/ 1857375 h 6791325"/>
              <a:gd name="connsiteX8-963" fmla="*/ 2493334 w 3693484"/>
              <a:gd name="connsiteY8-964" fmla="*/ 1752600 h 6791325"/>
              <a:gd name="connsiteX9-965" fmla="*/ 2893384 w 3693484"/>
              <a:gd name="connsiteY9-966" fmla="*/ 390525 h 6791325"/>
              <a:gd name="connsiteX10-967" fmla="*/ 2607634 w 3693484"/>
              <a:gd name="connsiteY10-968" fmla="*/ 295275 h 6791325"/>
              <a:gd name="connsiteX11-969" fmla="*/ 2245684 w 3693484"/>
              <a:gd name="connsiteY11-970" fmla="*/ 1609725 h 6791325"/>
              <a:gd name="connsiteX12-971" fmla="*/ 2093284 w 3693484"/>
              <a:gd name="connsiteY12-972" fmla="*/ 1495425 h 6791325"/>
              <a:gd name="connsiteX13-973" fmla="*/ 2112334 w 3693484"/>
              <a:gd name="connsiteY13-974" fmla="*/ 0 h 6791325"/>
              <a:gd name="connsiteX14-975" fmla="*/ 1912309 w 3693484"/>
              <a:gd name="connsiteY14-976" fmla="*/ 66675 h 6791325"/>
              <a:gd name="connsiteX15-977" fmla="*/ 1845634 w 3693484"/>
              <a:gd name="connsiteY15-978" fmla="*/ 1514475 h 6791325"/>
              <a:gd name="connsiteX16-979" fmla="*/ 1645609 w 3693484"/>
              <a:gd name="connsiteY16-980" fmla="*/ 1504950 h 6791325"/>
              <a:gd name="connsiteX17-981" fmla="*/ 1474159 w 3693484"/>
              <a:gd name="connsiteY17-982" fmla="*/ 123825 h 6791325"/>
              <a:gd name="connsiteX18-983" fmla="*/ 1293184 w 3693484"/>
              <a:gd name="connsiteY18-984" fmla="*/ 123825 h 6791325"/>
              <a:gd name="connsiteX19-985" fmla="*/ 1340809 w 3693484"/>
              <a:gd name="connsiteY19-986" fmla="*/ 1638300 h 6791325"/>
              <a:gd name="connsiteX20-987" fmla="*/ 1259846 w 3693484"/>
              <a:gd name="connsiteY20-988" fmla="*/ 1971675 h 6791325"/>
              <a:gd name="connsiteX21-989" fmla="*/ 902659 w 3693484"/>
              <a:gd name="connsiteY21-990" fmla="*/ 2247900 h 6791325"/>
              <a:gd name="connsiteX22-991" fmla="*/ 207334 w 3693484"/>
              <a:gd name="connsiteY22-992" fmla="*/ 1733550 h 6791325"/>
              <a:gd name="connsiteX23-993" fmla="*/ 173996 w 3693484"/>
              <a:gd name="connsiteY23-994" fmla="*/ 2038350 h 6791325"/>
              <a:gd name="connsiteX24-995" fmla="*/ 731209 w 3693484"/>
              <a:gd name="connsiteY24-996" fmla="*/ 2743200 h 6791325"/>
              <a:gd name="connsiteX25-997" fmla="*/ 1359859 w 3693484"/>
              <a:gd name="connsiteY25-998" fmla="*/ 3476625 h 6791325"/>
              <a:gd name="connsiteX26-999" fmla="*/ 1578934 w 3693484"/>
              <a:gd name="connsiteY26-1000" fmla="*/ 4010025 h 6791325"/>
              <a:gd name="connsiteX27-1001" fmla="*/ 1969459 w 3693484"/>
              <a:gd name="connsiteY27-1002" fmla="*/ 6791325 h 6791325"/>
              <a:gd name="connsiteX0-1003" fmla="*/ 1969459 w 3693484"/>
              <a:gd name="connsiteY0-1004" fmla="*/ 6791325 h 6791325"/>
              <a:gd name="connsiteX1-1005" fmla="*/ 3693484 w 3693484"/>
              <a:gd name="connsiteY1-1006" fmla="*/ 6781800 h 6791325"/>
              <a:gd name="connsiteX2-1007" fmla="*/ 2636209 w 3693484"/>
              <a:gd name="connsiteY2-1008" fmla="*/ 3819525 h 6791325"/>
              <a:gd name="connsiteX3-1009" fmla="*/ 2512384 w 3693484"/>
              <a:gd name="connsiteY3-1010" fmla="*/ 3267075 h 6791325"/>
              <a:gd name="connsiteX4-1011" fmla="*/ 2874334 w 3693484"/>
              <a:gd name="connsiteY4-1012" fmla="*/ 2162175 h 6791325"/>
              <a:gd name="connsiteX5-1013" fmla="*/ 3512509 w 3693484"/>
              <a:gd name="connsiteY5-1014" fmla="*/ 1247775 h 6791325"/>
              <a:gd name="connsiteX6-1015" fmla="*/ 3331534 w 3693484"/>
              <a:gd name="connsiteY6-1016" fmla="*/ 1133475 h 6791325"/>
              <a:gd name="connsiteX7-1017" fmla="*/ 2664784 w 3693484"/>
              <a:gd name="connsiteY7-1018" fmla="*/ 1857375 h 6791325"/>
              <a:gd name="connsiteX8-1019" fmla="*/ 2493334 w 3693484"/>
              <a:gd name="connsiteY8-1020" fmla="*/ 1752600 h 6791325"/>
              <a:gd name="connsiteX9-1021" fmla="*/ 2893384 w 3693484"/>
              <a:gd name="connsiteY9-1022" fmla="*/ 390525 h 6791325"/>
              <a:gd name="connsiteX10-1023" fmla="*/ 2607634 w 3693484"/>
              <a:gd name="connsiteY10-1024" fmla="*/ 295275 h 6791325"/>
              <a:gd name="connsiteX11-1025" fmla="*/ 2245684 w 3693484"/>
              <a:gd name="connsiteY11-1026" fmla="*/ 1609725 h 6791325"/>
              <a:gd name="connsiteX12-1027" fmla="*/ 2093284 w 3693484"/>
              <a:gd name="connsiteY12-1028" fmla="*/ 1495425 h 6791325"/>
              <a:gd name="connsiteX13-1029" fmla="*/ 2112334 w 3693484"/>
              <a:gd name="connsiteY13-1030" fmla="*/ 0 h 6791325"/>
              <a:gd name="connsiteX14-1031" fmla="*/ 1912309 w 3693484"/>
              <a:gd name="connsiteY14-1032" fmla="*/ 66675 h 6791325"/>
              <a:gd name="connsiteX15-1033" fmla="*/ 1845634 w 3693484"/>
              <a:gd name="connsiteY15-1034" fmla="*/ 1514475 h 6791325"/>
              <a:gd name="connsiteX16-1035" fmla="*/ 1645609 w 3693484"/>
              <a:gd name="connsiteY16-1036" fmla="*/ 1504950 h 6791325"/>
              <a:gd name="connsiteX17-1037" fmla="*/ 1474159 w 3693484"/>
              <a:gd name="connsiteY17-1038" fmla="*/ 123825 h 6791325"/>
              <a:gd name="connsiteX18-1039" fmla="*/ 1293184 w 3693484"/>
              <a:gd name="connsiteY18-1040" fmla="*/ 123825 h 6791325"/>
              <a:gd name="connsiteX19-1041" fmla="*/ 1312234 w 3693484"/>
              <a:gd name="connsiteY19-1042" fmla="*/ 1581150 h 6791325"/>
              <a:gd name="connsiteX20-1043" fmla="*/ 1259846 w 3693484"/>
              <a:gd name="connsiteY20-1044" fmla="*/ 1971675 h 6791325"/>
              <a:gd name="connsiteX21-1045" fmla="*/ 902659 w 3693484"/>
              <a:gd name="connsiteY21-1046" fmla="*/ 2247900 h 6791325"/>
              <a:gd name="connsiteX22-1047" fmla="*/ 207334 w 3693484"/>
              <a:gd name="connsiteY22-1048" fmla="*/ 1733550 h 6791325"/>
              <a:gd name="connsiteX23-1049" fmla="*/ 173996 w 3693484"/>
              <a:gd name="connsiteY23-1050" fmla="*/ 2038350 h 6791325"/>
              <a:gd name="connsiteX24-1051" fmla="*/ 731209 w 3693484"/>
              <a:gd name="connsiteY24-1052" fmla="*/ 2743200 h 6791325"/>
              <a:gd name="connsiteX25-1053" fmla="*/ 1359859 w 3693484"/>
              <a:gd name="connsiteY25-1054" fmla="*/ 3476625 h 6791325"/>
              <a:gd name="connsiteX26-1055" fmla="*/ 1578934 w 3693484"/>
              <a:gd name="connsiteY26-1056" fmla="*/ 4010025 h 6791325"/>
              <a:gd name="connsiteX27-1057" fmla="*/ 1969459 w 3693484"/>
              <a:gd name="connsiteY27-1058" fmla="*/ 6791325 h 6791325"/>
              <a:gd name="connsiteX0-1059" fmla="*/ 1969459 w 3693484"/>
              <a:gd name="connsiteY0-1060" fmla="*/ 6791325 h 6791325"/>
              <a:gd name="connsiteX1-1061" fmla="*/ 3693484 w 3693484"/>
              <a:gd name="connsiteY1-1062" fmla="*/ 6781800 h 6791325"/>
              <a:gd name="connsiteX2-1063" fmla="*/ 2636209 w 3693484"/>
              <a:gd name="connsiteY2-1064" fmla="*/ 3819525 h 6791325"/>
              <a:gd name="connsiteX3-1065" fmla="*/ 2512384 w 3693484"/>
              <a:gd name="connsiteY3-1066" fmla="*/ 3267075 h 6791325"/>
              <a:gd name="connsiteX4-1067" fmla="*/ 2874334 w 3693484"/>
              <a:gd name="connsiteY4-1068" fmla="*/ 2162175 h 6791325"/>
              <a:gd name="connsiteX5-1069" fmla="*/ 3512509 w 3693484"/>
              <a:gd name="connsiteY5-1070" fmla="*/ 1247775 h 6791325"/>
              <a:gd name="connsiteX6-1071" fmla="*/ 3331534 w 3693484"/>
              <a:gd name="connsiteY6-1072" fmla="*/ 1133475 h 6791325"/>
              <a:gd name="connsiteX7-1073" fmla="*/ 2664784 w 3693484"/>
              <a:gd name="connsiteY7-1074" fmla="*/ 1857375 h 6791325"/>
              <a:gd name="connsiteX8-1075" fmla="*/ 2493334 w 3693484"/>
              <a:gd name="connsiteY8-1076" fmla="*/ 1752600 h 6791325"/>
              <a:gd name="connsiteX9-1077" fmla="*/ 2893384 w 3693484"/>
              <a:gd name="connsiteY9-1078" fmla="*/ 390525 h 6791325"/>
              <a:gd name="connsiteX10-1079" fmla="*/ 2607634 w 3693484"/>
              <a:gd name="connsiteY10-1080" fmla="*/ 295275 h 6791325"/>
              <a:gd name="connsiteX11-1081" fmla="*/ 2245684 w 3693484"/>
              <a:gd name="connsiteY11-1082" fmla="*/ 1609725 h 6791325"/>
              <a:gd name="connsiteX12-1083" fmla="*/ 2093284 w 3693484"/>
              <a:gd name="connsiteY12-1084" fmla="*/ 1495425 h 6791325"/>
              <a:gd name="connsiteX13-1085" fmla="*/ 2112334 w 3693484"/>
              <a:gd name="connsiteY13-1086" fmla="*/ 0 h 6791325"/>
              <a:gd name="connsiteX14-1087" fmla="*/ 1912309 w 3693484"/>
              <a:gd name="connsiteY14-1088" fmla="*/ 66675 h 6791325"/>
              <a:gd name="connsiteX15-1089" fmla="*/ 1845634 w 3693484"/>
              <a:gd name="connsiteY15-1090" fmla="*/ 1514475 h 6791325"/>
              <a:gd name="connsiteX16-1091" fmla="*/ 1645609 w 3693484"/>
              <a:gd name="connsiteY16-1092" fmla="*/ 1504950 h 6791325"/>
              <a:gd name="connsiteX17-1093" fmla="*/ 1474159 w 3693484"/>
              <a:gd name="connsiteY17-1094" fmla="*/ 123825 h 6791325"/>
              <a:gd name="connsiteX18-1095" fmla="*/ 1293184 w 3693484"/>
              <a:gd name="connsiteY18-1096" fmla="*/ 123825 h 6791325"/>
              <a:gd name="connsiteX19-1097" fmla="*/ 1312234 w 3693484"/>
              <a:gd name="connsiteY19-1098" fmla="*/ 1581150 h 6791325"/>
              <a:gd name="connsiteX20-1099" fmla="*/ 1259846 w 3693484"/>
              <a:gd name="connsiteY20-1100" fmla="*/ 1971675 h 6791325"/>
              <a:gd name="connsiteX21-1101" fmla="*/ 902659 w 3693484"/>
              <a:gd name="connsiteY21-1102" fmla="*/ 2247900 h 6791325"/>
              <a:gd name="connsiteX22-1103" fmla="*/ 207334 w 3693484"/>
              <a:gd name="connsiteY22-1104" fmla="*/ 1733550 h 6791325"/>
              <a:gd name="connsiteX23-1105" fmla="*/ 173996 w 3693484"/>
              <a:gd name="connsiteY23-1106" fmla="*/ 2038350 h 6791325"/>
              <a:gd name="connsiteX24-1107" fmla="*/ 731209 w 3693484"/>
              <a:gd name="connsiteY24-1108" fmla="*/ 2743200 h 6791325"/>
              <a:gd name="connsiteX25-1109" fmla="*/ 1359859 w 3693484"/>
              <a:gd name="connsiteY25-1110" fmla="*/ 3476625 h 6791325"/>
              <a:gd name="connsiteX26-1111" fmla="*/ 1578934 w 3693484"/>
              <a:gd name="connsiteY26-1112" fmla="*/ 4010025 h 6791325"/>
              <a:gd name="connsiteX27-1113" fmla="*/ 1969459 w 3693484"/>
              <a:gd name="connsiteY27-1114" fmla="*/ 6791325 h 6791325"/>
              <a:gd name="connsiteX0-1115" fmla="*/ 1969459 w 3693484"/>
              <a:gd name="connsiteY0-1116" fmla="*/ 6791325 h 6791325"/>
              <a:gd name="connsiteX1-1117" fmla="*/ 3693484 w 3693484"/>
              <a:gd name="connsiteY1-1118" fmla="*/ 6781800 h 6791325"/>
              <a:gd name="connsiteX2-1119" fmla="*/ 2636209 w 3693484"/>
              <a:gd name="connsiteY2-1120" fmla="*/ 3819525 h 6791325"/>
              <a:gd name="connsiteX3-1121" fmla="*/ 2512384 w 3693484"/>
              <a:gd name="connsiteY3-1122" fmla="*/ 3267075 h 6791325"/>
              <a:gd name="connsiteX4-1123" fmla="*/ 2874334 w 3693484"/>
              <a:gd name="connsiteY4-1124" fmla="*/ 2162175 h 6791325"/>
              <a:gd name="connsiteX5-1125" fmla="*/ 3512509 w 3693484"/>
              <a:gd name="connsiteY5-1126" fmla="*/ 1247775 h 6791325"/>
              <a:gd name="connsiteX6-1127" fmla="*/ 3331534 w 3693484"/>
              <a:gd name="connsiteY6-1128" fmla="*/ 1133475 h 6791325"/>
              <a:gd name="connsiteX7-1129" fmla="*/ 2664784 w 3693484"/>
              <a:gd name="connsiteY7-1130" fmla="*/ 1857375 h 6791325"/>
              <a:gd name="connsiteX8-1131" fmla="*/ 2493334 w 3693484"/>
              <a:gd name="connsiteY8-1132" fmla="*/ 1752600 h 6791325"/>
              <a:gd name="connsiteX9-1133" fmla="*/ 2893384 w 3693484"/>
              <a:gd name="connsiteY9-1134" fmla="*/ 390525 h 6791325"/>
              <a:gd name="connsiteX10-1135" fmla="*/ 2607634 w 3693484"/>
              <a:gd name="connsiteY10-1136" fmla="*/ 295275 h 6791325"/>
              <a:gd name="connsiteX11-1137" fmla="*/ 2245684 w 3693484"/>
              <a:gd name="connsiteY11-1138" fmla="*/ 1609725 h 6791325"/>
              <a:gd name="connsiteX12-1139" fmla="*/ 2093284 w 3693484"/>
              <a:gd name="connsiteY12-1140" fmla="*/ 1495425 h 6791325"/>
              <a:gd name="connsiteX13-1141" fmla="*/ 2112334 w 3693484"/>
              <a:gd name="connsiteY13-1142" fmla="*/ 0 h 6791325"/>
              <a:gd name="connsiteX14-1143" fmla="*/ 1912309 w 3693484"/>
              <a:gd name="connsiteY14-1144" fmla="*/ 66675 h 6791325"/>
              <a:gd name="connsiteX15-1145" fmla="*/ 1845634 w 3693484"/>
              <a:gd name="connsiteY15-1146" fmla="*/ 1514475 h 6791325"/>
              <a:gd name="connsiteX16-1147" fmla="*/ 1645609 w 3693484"/>
              <a:gd name="connsiteY16-1148" fmla="*/ 1504950 h 6791325"/>
              <a:gd name="connsiteX17-1149" fmla="*/ 1474159 w 3693484"/>
              <a:gd name="connsiteY17-1150" fmla="*/ 123825 h 6791325"/>
              <a:gd name="connsiteX18-1151" fmla="*/ 1293184 w 3693484"/>
              <a:gd name="connsiteY18-1152" fmla="*/ 123825 h 6791325"/>
              <a:gd name="connsiteX19-1153" fmla="*/ 1312234 w 3693484"/>
              <a:gd name="connsiteY19-1154" fmla="*/ 1581150 h 6791325"/>
              <a:gd name="connsiteX20-1155" fmla="*/ 1259846 w 3693484"/>
              <a:gd name="connsiteY20-1156" fmla="*/ 1971675 h 6791325"/>
              <a:gd name="connsiteX21-1157" fmla="*/ 902659 w 3693484"/>
              <a:gd name="connsiteY21-1158" fmla="*/ 2247900 h 6791325"/>
              <a:gd name="connsiteX22-1159" fmla="*/ 207334 w 3693484"/>
              <a:gd name="connsiteY22-1160" fmla="*/ 1733550 h 6791325"/>
              <a:gd name="connsiteX23-1161" fmla="*/ 173996 w 3693484"/>
              <a:gd name="connsiteY23-1162" fmla="*/ 2038350 h 6791325"/>
              <a:gd name="connsiteX24-1163" fmla="*/ 731209 w 3693484"/>
              <a:gd name="connsiteY24-1164" fmla="*/ 2743200 h 6791325"/>
              <a:gd name="connsiteX25-1165" fmla="*/ 1359859 w 3693484"/>
              <a:gd name="connsiteY25-1166" fmla="*/ 3476625 h 6791325"/>
              <a:gd name="connsiteX26-1167" fmla="*/ 1578934 w 3693484"/>
              <a:gd name="connsiteY26-1168" fmla="*/ 4010025 h 6791325"/>
              <a:gd name="connsiteX27-1169" fmla="*/ 1969459 w 3693484"/>
              <a:gd name="connsiteY27-1170" fmla="*/ 6791325 h 6791325"/>
              <a:gd name="connsiteX0-1171" fmla="*/ 1969459 w 3693484"/>
              <a:gd name="connsiteY0-1172" fmla="*/ 6791325 h 6791325"/>
              <a:gd name="connsiteX1-1173" fmla="*/ 3693484 w 3693484"/>
              <a:gd name="connsiteY1-1174" fmla="*/ 6781800 h 6791325"/>
              <a:gd name="connsiteX2-1175" fmla="*/ 2636209 w 3693484"/>
              <a:gd name="connsiteY2-1176" fmla="*/ 3819525 h 6791325"/>
              <a:gd name="connsiteX3-1177" fmla="*/ 2512384 w 3693484"/>
              <a:gd name="connsiteY3-1178" fmla="*/ 3267075 h 6791325"/>
              <a:gd name="connsiteX4-1179" fmla="*/ 2874334 w 3693484"/>
              <a:gd name="connsiteY4-1180" fmla="*/ 2162175 h 6791325"/>
              <a:gd name="connsiteX5-1181" fmla="*/ 3512509 w 3693484"/>
              <a:gd name="connsiteY5-1182" fmla="*/ 1247775 h 6791325"/>
              <a:gd name="connsiteX6-1183" fmla="*/ 3331534 w 3693484"/>
              <a:gd name="connsiteY6-1184" fmla="*/ 1133475 h 6791325"/>
              <a:gd name="connsiteX7-1185" fmla="*/ 2664784 w 3693484"/>
              <a:gd name="connsiteY7-1186" fmla="*/ 1857375 h 6791325"/>
              <a:gd name="connsiteX8-1187" fmla="*/ 2493334 w 3693484"/>
              <a:gd name="connsiteY8-1188" fmla="*/ 1752600 h 6791325"/>
              <a:gd name="connsiteX9-1189" fmla="*/ 2893384 w 3693484"/>
              <a:gd name="connsiteY9-1190" fmla="*/ 390525 h 6791325"/>
              <a:gd name="connsiteX10-1191" fmla="*/ 2607634 w 3693484"/>
              <a:gd name="connsiteY10-1192" fmla="*/ 295275 h 6791325"/>
              <a:gd name="connsiteX11-1193" fmla="*/ 2245684 w 3693484"/>
              <a:gd name="connsiteY11-1194" fmla="*/ 1609725 h 6791325"/>
              <a:gd name="connsiteX12-1195" fmla="*/ 2093284 w 3693484"/>
              <a:gd name="connsiteY12-1196" fmla="*/ 1495425 h 6791325"/>
              <a:gd name="connsiteX13-1197" fmla="*/ 2112334 w 3693484"/>
              <a:gd name="connsiteY13-1198" fmla="*/ 0 h 6791325"/>
              <a:gd name="connsiteX14-1199" fmla="*/ 1912309 w 3693484"/>
              <a:gd name="connsiteY14-1200" fmla="*/ 66675 h 6791325"/>
              <a:gd name="connsiteX15-1201" fmla="*/ 1845634 w 3693484"/>
              <a:gd name="connsiteY15-1202" fmla="*/ 1514475 h 6791325"/>
              <a:gd name="connsiteX16-1203" fmla="*/ 1645609 w 3693484"/>
              <a:gd name="connsiteY16-1204" fmla="*/ 1504950 h 6791325"/>
              <a:gd name="connsiteX17-1205" fmla="*/ 1474159 w 3693484"/>
              <a:gd name="connsiteY17-1206" fmla="*/ 123825 h 6791325"/>
              <a:gd name="connsiteX18-1207" fmla="*/ 1293184 w 3693484"/>
              <a:gd name="connsiteY18-1208" fmla="*/ 123825 h 6791325"/>
              <a:gd name="connsiteX19-1209" fmla="*/ 1312234 w 3693484"/>
              <a:gd name="connsiteY19-1210" fmla="*/ 1581150 h 6791325"/>
              <a:gd name="connsiteX20-1211" fmla="*/ 1259846 w 3693484"/>
              <a:gd name="connsiteY20-1212" fmla="*/ 1971675 h 6791325"/>
              <a:gd name="connsiteX21-1213" fmla="*/ 902659 w 3693484"/>
              <a:gd name="connsiteY21-1214" fmla="*/ 2247900 h 6791325"/>
              <a:gd name="connsiteX22-1215" fmla="*/ 207334 w 3693484"/>
              <a:gd name="connsiteY22-1216" fmla="*/ 1733550 h 6791325"/>
              <a:gd name="connsiteX23-1217" fmla="*/ 173996 w 3693484"/>
              <a:gd name="connsiteY23-1218" fmla="*/ 2038350 h 6791325"/>
              <a:gd name="connsiteX24-1219" fmla="*/ 731209 w 3693484"/>
              <a:gd name="connsiteY24-1220" fmla="*/ 2743200 h 6791325"/>
              <a:gd name="connsiteX25-1221" fmla="*/ 1359859 w 3693484"/>
              <a:gd name="connsiteY25-1222" fmla="*/ 3476625 h 6791325"/>
              <a:gd name="connsiteX26-1223" fmla="*/ 1578934 w 3693484"/>
              <a:gd name="connsiteY26-1224" fmla="*/ 4010025 h 6791325"/>
              <a:gd name="connsiteX27-1225" fmla="*/ 1969459 w 3693484"/>
              <a:gd name="connsiteY27-1226" fmla="*/ 6791325 h 6791325"/>
              <a:gd name="connsiteX0-1227" fmla="*/ 1969459 w 3693484"/>
              <a:gd name="connsiteY0-1228" fmla="*/ 6791325 h 6791325"/>
              <a:gd name="connsiteX1-1229" fmla="*/ 3693484 w 3693484"/>
              <a:gd name="connsiteY1-1230" fmla="*/ 6781800 h 6791325"/>
              <a:gd name="connsiteX2-1231" fmla="*/ 2636209 w 3693484"/>
              <a:gd name="connsiteY2-1232" fmla="*/ 3819525 h 6791325"/>
              <a:gd name="connsiteX3-1233" fmla="*/ 2512384 w 3693484"/>
              <a:gd name="connsiteY3-1234" fmla="*/ 3267075 h 6791325"/>
              <a:gd name="connsiteX4-1235" fmla="*/ 2874334 w 3693484"/>
              <a:gd name="connsiteY4-1236" fmla="*/ 2162175 h 6791325"/>
              <a:gd name="connsiteX5-1237" fmla="*/ 3512509 w 3693484"/>
              <a:gd name="connsiteY5-1238" fmla="*/ 1247775 h 6791325"/>
              <a:gd name="connsiteX6-1239" fmla="*/ 3331534 w 3693484"/>
              <a:gd name="connsiteY6-1240" fmla="*/ 1133475 h 6791325"/>
              <a:gd name="connsiteX7-1241" fmla="*/ 2664784 w 3693484"/>
              <a:gd name="connsiteY7-1242" fmla="*/ 1857375 h 6791325"/>
              <a:gd name="connsiteX8-1243" fmla="*/ 2493334 w 3693484"/>
              <a:gd name="connsiteY8-1244" fmla="*/ 1752600 h 6791325"/>
              <a:gd name="connsiteX9-1245" fmla="*/ 2893384 w 3693484"/>
              <a:gd name="connsiteY9-1246" fmla="*/ 390525 h 6791325"/>
              <a:gd name="connsiteX10-1247" fmla="*/ 2607634 w 3693484"/>
              <a:gd name="connsiteY10-1248" fmla="*/ 295275 h 6791325"/>
              <a:gd name="connsiteX11-1249" fmla="*/ 2245684 w 3693484"/>
              <a:gd name="connsiteY11-1250" fmla="*/ 1609725 h 6791325"/>
              <a:gd name="connsiteX12-1251" fmla="*/ 2093284 w 3693484"/>
              <a:gd name="connsiteY12-1252" fmla="*/ 1495425 h 6791325"/>
              <a:gd name="connsiteX13-1253" fmla="*/ 2112334 w 3693484"/>
              <a:gd name="connsiteY13-1254" fmla="*/ 0 h 6791325"/>
              <a:gd name="connsiteX14-1255" fmla="*/ 1912309 w 3693484"/>
              <a:gd name="connsiteY14-1256" fmla="*/ 66675 h 6791325"/>
              <a:gd name="connsiteX15-1257" fmla="*/ 1845634 w 3693484"/>
              <a:gd name="connsiteY15-1258" fmla="*/ 1514475 h 6791325"/>
              <a:gd name="connsiteX16-1259" fmla="*/ 1645609 w 3693484"/>
              <a:gd name="connsiteY16-1260" fmla="*/ 1504950 h 6791325"/>
              <a:gd name="connsiteX17-1261" fmla="*/ 1474159 w 3693484"/>
              <a:gd name="connsiteY17-1262" fmla="*/ 123825 h 6791325"/>
              <a:gd name="connsiteX18-1263" fmla="*/ 1293184 w 3693484"/>
              <a:gd name="connsiteY18-1264" fmla="*/ 123825 h 6791325"/>
              <a:gd name="connsiteX19-1265" fmla="*/ 1312234 w 3693484"/>
              <a:gd name="connsiteY19-1266" fmla="*/ 1581150 h 6791325"/>
              <a:gd name="connsiteX20-1267" fmla="*/ 1259846 w 3693484"/>
              <a:gd name="connsiteY20-1268" fmla="*/ 1971675 h 6791325"/>
              <a:gd name="connsiteX21-1269" fmla="*/ 902659 w 3693484"/>
              <a:gd name="connsiteY21-1270" fmla="*/ 2247900 h 6791325"/>
              <a:gd name="connsiteX22-1271" fmla="*/ 207334 w 3693484"/>
              <a:gd name="connsiteY22-1272" fmla="*/ 1733550 h 6791325"/>
              <a:gd name="connsiteX23-1273" fmla="*/ 173996 w 3693484"/>
              <a:gd name="connsiteY23-1274" fmla="*/ 2038350 h 6791325"/>
              <a:gd name="connsiteX24-1275" fmla="*/ 731209 w 3693484"/>
              <a:gd name="connsiteY24-1276" fmla="*/ 2743200 h 6791325"/>
              <a:gd name="connsiteX25-1277" fmla="*/ 1359859 w 3693484"/>
              <a:gd name="connsiteY25-1278" fmla="*/ 3476625 h 6791325"/>
              <a:gd name="connsiteX26-1279" fmla="*/ 1578934 w 3693484"/>
              <a:gd name="connsiteY26-1280" fmla="*/ 4010025 h 6791325"/>
              <a:gd name="connsiteX27-1281" fmla="*/ 1969459 w 3693484"/>
              <a:gd name="connsiteY27-1282" fmla="*/ 6791325 h 6791325"/>
              <a:gd name="connsiteX0-1283" fmla="*/ 1969459 w 3693484"/>
              <a:gd name="connsiteY0-1284" fmla="*/ 6791325 h 6791325"/>
              <a:gd name="connsiteX1-1285" fmla="*/ 3693484 w 3693484"/>
              <a:gd name="connsiteY1-1286" fmla="*/ 6781800 h 6791325"/>
              <a:gd name="connsiteX2-1287" fmla="*/ 2636209 w 3693484"/>
              <a:gd name="connsiteY2-1288" fmla="*/ 3819525 h 6791325"/>
              <a:gd name="connsiteX3-1289" fmla="*/ 2512384 w 3693484"/>
              <a:gd name="connsiteY3-1290" fmla="*/ 3267075 h 6791325"/>
              <a:gd name="connsiteX4-1291" fmla="*/ 2874334 w 3693484"/>
              <a:gd name="connsiteY4-1292" fmla="*/ 2162175 h 6791325"/>
              <a:gd name="connsiteX5-1293" fmla="*/ 3512509 w 3693484"/>
              <a:gd name="connsiteY5-1294" fmla="*/ 1247775 h 6791325"/>
              <a:gd name="connsiteX6-1295" fmla="*/ 3331534 w 3693484"/>
              <a:gd name="connsiteY6-1296" fmla="*/ 1133475 h 6791325"/>
              <a:gd name="connsiteX7-1297" fmla="*/ 2664784 w 3693484"/>
              <a:gd name="connsiteY7-1298" fmla="*/ 1857375 h 6791325"/>
              <a:gd name="connsiteX8-1299" fmla="*/ 2493334 w 3693484"/>
              <a:gd name="connsiteY8-1300" fmla="*/ 1752600 h 6791325"/>
              <a:gd name="connsiteX9-1301" fmla="*/ 2893384 w 3693484"/>
              <a:gd name="connsiteY9-1302" fmla="*/ 390525 h 6791325"/>
              <a:gd name="connsiteX10-1303" fmla="*/ 2607634 w 3693484"/>
              <a:gd name="connsiteY10-1304" fmla="*/ 295275 h 6791325"/>
              <a:gd name="connsiteX11-1305" fmla="*/ 2245684 w 3693484"/>
              <a:gd name="connsiteY11-1306" fmla="*/ 1609725 h 6791325"/>
              <a:gd name="connsiteX12-1307" fmla="*/ 2093284 w 3693484"/>
              <a:gd name="connsiteY12-1308" fmla="*/ 1495425 h 6791325"/>
              <a:gd name="connsiteX13-1309" fmla="*/ 2112334 w 3693484"/>
              <a:gd name="connsiteY13-1310" fmla="*/ 0 h 6791325"/>
              <a:gd name="connsiteX14-1311" fmla="*/ 1912309 w 3693484"/>
              <a:gd name="connsiteY14-1312" fmla="*/ 66675 h 6791325"/>
              <a:gd name="connsiteX15-1313" fmla="*/ 1845634 w 3693484"/>
              <a:gd name="connsiteY15-1314" fmla="*/ 1514475 h 6791325"/>
              <a:gd name="connsiteX16-1315" fmla="*/ 1645609 w 3693484"/>
              <a:gd name="connsiteY16-1316" fmla="*/ 1504950 h 6791325"/>
              <a:gd name="connsiteX17-1317" fmla="*/ 1588459 w 3693484"/>
              <a:gd name="connsiteY17-1318" fmla="*/ 400050 h 6791325"/>
              <a:gd name="connsiteX18-1319" fmla="*/ 1293184 w 3693484"/>
              <a:gd name="connsiteY18-1320" fmla="*/ 123825 h 6791325"/>
              <a:gd name="connsiteX19-1321" fmla="*/ 1312234 w 3693484"/>
              <a:gd name="connsiteY19-1322" fmla="*/ 1581150 h 6791325"/>
              <a:gd name="connsiteX20-1323" fmla="*/ 1259846 w 3693484"/>
              <a:gd name="connsiteY20-1324" fmla="*/ 1971675 h 6791325"/>
              <a:gd name="connsiteX21-1325" fmla="*/ 902659 w 3693484"/>
              <a:gd name="connsiteY21-1326" fmla="*/ 2247900 h 6791325"/>
              <a:gd name="connsiteX22-1327" fmla="*/ 207334 w 3693484"/>
              <a:gd name="connsiteY22-1328" fmla="*/ 1733550 h 6791325"/>
              <a:gd name="connsiteX23-1329" fmla="*/ 173996 w 3693484"/>
              <a:gd name="connsiteY23-1330" fmla="*/ 2038350 h 6791325"/>
              <a:gd name="connsiteX24-1331" fmla="*/ 731209 w 3693484"/>
              <a:gd name="connsiteY24-1332" fmla="*/ 2743200 h 6791325"/>
              <a:gd name="connsiteX25-1333" fmla="*/ 1359859 w 3693484"/>
              <a:gd name="connsiteY25-1334" fmla="*/ 3476625 h 6791325"/>
              <a:gd name="connsiteX26-1335" fmla="*/ 1578934 w 3693484"/>
              <a:gd name="connsiteY26-1336" fmla="*/ 4010025 h 6791325"/>
              <a:gd name="connsiteX27-1337" fmla="*/ 1969459 w 3693484"/>
              <a:gd name="connsiteY27-1338" fmla="*/ 6791325 h 6791325"/>
              <a:gd name="connsiteX0-1339" fmla="*/ 1969459 w 3693484"/>
              <a:gd name="connsiteY0-1340" fmla="*/ 6791325 h 6791325"/>
              <a:gd name="connsiteX1-1341" fmla="*/ 3693484 w 3693484"/>
              <a:gd name="connsiteY1-1342" fmla="*/ 6781800 h 6791325"/>
              <a:gd name="connsiteX2-1343" fmla="*/ 2636209 w 3693484"/>
              <a:gd name="connsiteY2-1344" fmla="*/ 3819525 h 6791325"/>
              <a:gd name="connsiteX3-1345" fmla="*/ 2512384 w 3693484"/>
              <a:gd name="connsiteY3-1346" fmla="*/ 3267075 h 6791325"/>
              <a:gd name="connsiteX4-1347" fmla="*/ 2874334 w 3693484"/>
              <a:gd name="connsiteY4-1348" fmla="*/ 2162175 h 6791325"/>
              <a:gd name="connsiteX5-1349" fmla="*/ 3512509 w 3693484"/>
              <a:gd name="connsiteY5-1350" fmla="*/ 1247775 h 6791325"/>
              <a:gd name="connsiteX6-1351" fmla="*/ 3331534 w 3693484"/>
              <a:gd name="connsiteY6-1352" fmla="*/ 1133475 h 6791325"/>
              <a:gd name="connsiteX7-1353" fmla="*/ 2664784 w 3693484"/>
              <a:gd name="connsiteY7-1354" fmla="*/ 1857375 h 6791325"/>
              <a:gd name="connsiteX8-1355" fmla="*/ 2493334 w 3693484"/>
              <a:gd name="connsiteY8-1356" fmla="*/ 1752600 h 6791325"/>
              <a:gd name="connsiteX9-1357" fmla="*/ 2893384 w 3693484"/>
              <a:gd name="connsiteY9-1358" fmla="*/ 390525 h 6791325"/>
              <a:gd name="connsiteX10-1359" fmla="*/ 2607634 w 3693484"/>
              <a:gd name="connsiteY10-1360" fmla="*/ 295275 h 6791325"/>
              <a:gd name="connsiteX11-1361" fmla="*/ 2245684 w 3693484"/>
              <a:gd name="connsiteY11-1362" fmla="*/ 1609725 h 6791325"/>
              <a:gd name="connsiteX12-1363" fmla="*/ 2093284 w 3693484"/>
              <a:gd name="connsiteY12-1364" fmla="*/ 1495425 h 6791325"/>
              <a:gd name="connsiteX13-1365" fmla="*/ 2112334 w 3693484"/>
              <a:gd name="connsiteY13-1366" fmla="*/ 0 h 6791325"/>
              <a:gd name="connsiteX14-1367" fmla="*/ 1912309 w 3693484"/>
              <a:gd name="connsiteY14-1368" fmla="*/ 66675 h 6791325"/>
              <a:gd name="connsiteX15-1369" fmla="*/ 1845634 w 3693484"/>
              <a:gd name="connsiteY15-1370" fmla="*/ 1514475 h 6791325"/>
              <a:gd name="connsiteX16-1371" fmla="*/ 1645609 w 3693484"/>
              <a:gd name="connsiteY16-1372" fmla="*/ 1504950 h 6791325"/>
              <a:gd name="connsiteX17-1373" fmla="*/ 1588459 w 3693484"/>
              <a:gd name="connsiteY17-1374" fmla="*/ 400050 h 6791325"/>
              <a:gd name="connsiteX18-1375" fmla="*/ 1307472 w 3693484"/>
              <a:gd name="connsiteY18-1376" fmla="*/ 314325 h 6791325"/>
              <a:gd name="connsiteX19-1377" fmla="*/ 1312234 w 3693484"/>
              <a:gd name="connsiteY19-1378" fmla="*/ 1581150 h 6791325"/>
              <a:gd name="connsiteX20-1379" fmla="*/ 1259846 w 3693484"/>
              <a:gd name="connsiteY20-1380" fmla="*/ 1971675 h 6791325"/>
              <a:gd name="connsiteX21-1381" fmla="*/ 902659 w 3693484"/>
              <a:gd name="connsiteY21-1382" fmla="*/ 2247900 h 6791325"/>
              <a:gd name="connsiteX22-1383" fmla="*/ 207334 w 3693484"/>
              <a:gd name="connsiteY22-1384" fmla="*/ 1733550 h 6791325"/>
              <a:gd name="connsiteX23-1385" fmla="*/ 173996 w 3693484"/>
              <a:gd name="connsiteY23-1386" fmla="*/ 2038350 h 6791325"/>
              <a:gd name="connsiteX24-1387" fmla="*/ 731209 w 3693484"/>
              <a:gd name="connsiteY24-1388" fmla="*/ 2743200 h 6791325"/>
              <a:gd name="connsiteX25-1389" fmla="*/ 1359859 w 3693484"/>
              <a:gd name="connsiteY25-1390" fmla="*/ 3476625 h 6791325"/>
              <a:gd name="connsiteX26-1391" fmla="*/ 1578934 w 3693484"/>
              <a:gd name="connsiteY26-1392" fmla="*/ 4010025 h 6791325"/>
              <a:gd name="connsiteX27-1393" fmla="*/ 1969459 w 3693484"/>
              <a:gd name="connsiteY27-1394" fmla="*/ 6791325 h 6791325"/>
              <a:gd name="connsiteX0-1395" fmla="*/ 1969459 w 3693484"/>
              <a:gd name="connsiteY0-1396" fmla="*/ 6791325 h 6791325"/>
              <a:gd name="connsiteX1-1397" fmla="*/ 3693484 w 3693484"/>
              <a:gd name="connsiteY1-1398" fmla="*/ 6781800 h 6791325"/>
              <a:gd name="connsiteX2-1399" fmla="*/ 2636209 w 3693484"/>
              <a:gd name="connsiteY2-1400" fmla="*/ 3819525 h 6791325"/>
              <a:gd name="connsiteX3-1401" fmla="*/ 2512384 w 3693484"/>
              <a:gd name="connsiteY3-1402" fmla="*/ 3267075 h 6791325"/>
              <a:gd name="connsiteX4-1403" fmla="*/ 2874334 w 3693484"/>
              <a:gd name="connsiteY4-1404" fmla="*/ 2162175 h 6791325"/>
              <a:gd name="connsiteX5-1405" fmla="*/ 3512509 w 3693484"/>
              <a:gd name="connsiteY5-1406" fmla="*/ 1247775 h 6791325"/>
              <a:gd name="connsiteX6-1407" fmla="*/ 3331534 w 3693484"/>
              <a:gd name="connsiteY6-1408" fmla="*/ 1133475 h 6791325"/>
              <a:gd name="connsiteX7-1409" fmla="*/ 2664784 w 3693484"/>
              <a:gd name="connsiteY7-1410" fmla="*/ 1857375 h 6791325"/>
              <a:gd name="connsiteX8-1411" fmla="*/ 2493334 w 3693484"/>
              <a:gd name="connsiteY8-1412" fmla="*/ 1752600 h 6791325"/>
              <a:gd name="connsiteX9-1413" fmla="*/ 2893384 w 3693484"/>
              <a:gd name="connsiteY9-1414" fmla="*/ 390525 h 6791325"/>
              <a:gd name="connsiteX10-1415" fmla="*/ 2607634 w 3693484"/>
              <a:gd name="connsiteY10-1416" fmla="*/ 295275 h 6791325"/>
              <a:gd name="connsiteX11-1417" fmla="*/ 2245684 w 3693484"/>
              <a:gd name="connsiteY11-1418" fmla="*/ 1609725 h 6791325"/>
              <a:gd name="connsiteX12-1419" fmla="*/ 2093284 w 3693484"/>
              <a:gd name="connsiteY12-1420" fmla="*/ 1495425 h 6791325"/>
              <a:gd name="connsiteX13-1421" fmla="*/ 2112334 w 3693484"/>
              <a:gd name="connsiteY13-1422" fmla="*/ 0 h 6791325"/>
              <a:gd name="connsiteX14-1423" fmla="*/ 1912309 w 3693484"/>
              <a:gd name="connsiteY14-1424" fmla="*/ 66675 h 6791325"/>
              <a:gd name="connsiteX15-1425" fmla="*/ 1845634 w 3693484"/>
              <a:gd name="connsiteY15-1426" fmla="*/ 1514475 h 6791325"/>
              <a:gd name="connsiteX16-1427" fmla="*/ 1645609 w 3693484"/>
              <a:gd name="connsiteY16-1428" fmla="*/ 1504950 h 6791325"/>
              <a:gd name="connsiteX17-1429" fmla="*/ 1588459 w 3693484"/>
              <a:gd name="connsiteY17-1430" fmla="*/ 400050 h 6791325"/>
              <a:gd name="connsiteX18-1431" fmla="*/ 1307472 w 3693484"/>
              <a:gd name="connsiteY18-1432" fmla="*/ 314325 h 6791325"/>
              <a:gd name="connsiteX19-1433" fmla="*/ 1312234 w 3693484"/>
              <a:gd name="connsiteY19-1434" fmla="*/ 1581150 h 6791325"/>
              <a:gd name="connsiteX20-1435" fmla="*/ 1259846 w 3693484"/>
              <a:gd name="connsiteY20-1436" fmla="*/ 1971675 h 6791325"/>
              <a:gd name="connsiteX21-1437" fmla="*/ 902659 w 3693484"/>
              <a:gd name="connsiteY21-1438" fmla="*/ 2247900 h 6791325"/>
              <a:gd name="connsiteX22-1439" fmla="*/ 207334 w 3693484"/>
              <a:gd name="connsiteY22-1440" fmla="*/ 1733550 h 6791325"/>
              <a:gd name="connsiteX23-1441" fmla="*/ 173996 w 3693484"/>
              <a:gd name="connsiteY23-1442" fmla="*/ 2038350 h 6791325"/>
              <a:gd name="connsiteX24-1443" fmla="*/ 731209 w 3693484"/>
              <a:gd name="connsiteY24-1444" fmla="*/ 2743200 h 6791325"/>
              <a:gd name="connsiteX25-1445" fmla="*/ 1359859 w 3693484"/>
              <a:gd name="connsiteY25-1446" fmla="*/ 3476625 h 6791325"/>
              <a:gd name="connsiteX26-1447" fmla="*/ 1578934 w 3693484"/>
              <a:gd name="connsiteY26-1448" fmla="*/ 4010025 h 6791325"/>
              <a:gd name="connsiteX27-1449" fmla="*/ 1969459 w 3693484"/>
              <a:gd name="connsiteY27-1450" fmla="*/ 6791325 h 6791325"/>
              <a:gd name="connsiteX0-1451" fmla="*/ 1969459 w 3693484"/>
              <a:gd name="connsiteY0-1452" fmla="*/ 6791325 h 6791325"/>
              <a:gd name="connsiteX1-1453" fmla="*/ 3693484 w 3693484"/>
              <a:gd name="connsiteY1-1454" fmla="*/ 6781800 h 6791325"/>
              <a:gd name="connsiteX2-1455" fmla="*/ 2636209 w 3693484"/>
              <a:gd name="connsiteY2-1456" fmla="*/ 3819525 h 6791325"/>
              <a:gd name="connsiteX3-1457" fmla="*/ 2512384 w 3693484"/>
              <a:gd name="connsiteY3-1458" fmla="*/ 3267075 h 6791325"/>
              <a:gd name="connsiteX4-1459" fmla="*/ 2874334 w 3693484"/>
              <a:gd name="connsiteY4-1460" fmla="*/ 2162175 h 6791325"/>
              <a:gd name="connsiteX5-1461" fmla="*/ 3512509 w 3693484"/>
              <a:gd name="connsiteY5-1462" fmla="*/ 1247775 h 6791325"/>
              <a:gd name="connsiteX6-1463" fmla="*/ 3331534 w 3693484"/>
              <a:gd name="connsiteY6-1464" fmla="*/ 1133475 h 6791325"/>
              <a:gd name="connsiteX7-1465" fmla="*/ 2664784 w 3693484"/>
              <a:gd name="connsiteY7-1466" fmla="*/ 1857375 h 6791325"/>
              <a:gd name="connsiteX8-1467" fmla="*/ 2493334 w 3693484"/>
              <a:gd name="connsiteY8-1468" fmla="*/ 1752600 h 6791325"/>
              <a:gd name="connsiteX9-1469" fmla="*/ 2893384 w 3693484"/>
              <a:gd name="connsiteY9-1470" fmla="*/ 390525 h 6791325"/>
              <a:gd name="connsiteX10-1471" fmla="*/ 2607634 w 3693484"/>
              <a:gd name="connsiteY10-1472" fmla="*/ 295275 h 6791325"/>
              <a:gd name="connsiteX11-1473" fmla="*/ 2245684 w 3693484"/>
              <a:gd name="connsiteY11-1474" fmla="*/ 1609725 h 6791325"/>
              <a:gd name="connsiteX12-1475" fmla="*/ 2093284 w 3693484"/>
              <a:gd name="connsiteY12-1476" fmla="*/ 1495425 h 6791325"/>
              <a:gd name="connsiteX13-1477" fmla="*/ 2112334 w 3693484"/>
              <a:gd name="connsiteY13-1478" fmla="*/ 0 h 6791325"/>
              <a:gd name="connsiteX14-1479" fmla="*/ 1912309 w 3693484"/>
              <a:gd name="connsiteY14-1480" fmla="*/ 66675 h 6791325"/>
              <a:gd name="connsiteX15-1481" fmla="*/ 1845634 w 3693484"/>
              <a:gd name="connsiteY15-1482" fmla="*/ 1514475 h 6791325"/>
              <a:gd name="connsiteX16-1483" fmla="*/ 1645609 w 3693484"/>
              <a:gd name="connsiteY16-1484" fmla="*/ 1504950 h 6791325"/>
              <a:gd name="connsiteX17-1485" fmla="*/ 1593221 w 3693484"/>
              <a:gd name="connsiteY17-1486" fmla="*/ 323850 h 6791325"/>
              <a:gd name="connsiteX18-1487" fmla="*/ 1307472 w 3693484"/>
              <a:gd name="connsiteY18-1488" fmla="*/ 314325 h 6791325"/>
              <a:gd name="connsiteX19-1489" fmla="*/ 1312234 w 3693484"/>
              <a:gd name="connsiteY19-1490" fmla="*/ 1581150 h 6791325"/>
              <a:gd name="connsiteX20-1491" fmla="*/ 1259846 w 3693484"/>
              <a:gd name="connsiteY20-1492" fmla="*/ 1971675 h 6791325"/>
              <a:gd name="connsiteX21-1493" fmla="*/ 902659 w 3693484"/>
              <a:gd name="connsiteY21-1494" fmla="*/ 2247900 h 6791325"/>
              <a:gd name="connsiteX22-1495" fmla="*/ 207334 w 3693484"/>
              <a:gd name="connsiteY22-1496" fmla="*/ 1733550 h 6791325"/>
              <a:gd name="connsiteX23-1497" fmla="*/ 173996 w 3693484"/>
              <a:gd name="connsiteY23-1498" fmla="*/ 2038350 h 6791325"/>
              <a:gd name="connsiteX24-1499" fmla="*/ 731209 w 3693484"/>
              <a:gd name="connsiteY24-1500" fmla="*/ 2743200 h 6791325"/>
              <a:gd name="connsiteX25-1501" fmla="*/ 1359859 w 3693484"/>
              <a:gd name="connsiteY25-1502" fmla="*/ 3476625 h 6791325"/>
              <a:gd name="connsiteX26-1503" fmla="*/ 1578934 w 3693484"/>
              <a:gd name="connsiteY26-1504" fmla="*/ 4010025 h 6791325"/>
              <a:gd name="connsiteX27-1505" fmla="*/ 1969459 w 3693484"/>
              <a:gd name="connsiteY27-1506" fmla="*/ 6791325 h 6791325"/>
              <a:gd name="connsiteX0-1507" fmla="*/ 1969459 w 3693484"/>
              <a:gd name="connsiteY0-1508" fmla="*/ 6791325 h 6791325"/>
              <a:gd name="connsiteX1-1509" fmla="*/ 3693484 w 3693484"/>
              <a:gd name="connsiteY1-1510" fmla="*/ 6781800 h 6791325"/>
              <a:gd name="connsiteX2-1511" fmla="*/ 2636209 w 3693484"/>
              <a:gd name="connsiteY2-1512" fmla="*/ 3819525 h 6791325"/>
              <a:gd name="connsiteX3-1513" fmla="*/ 2512384 w 3693484"/>
              <a:gd name="connsiteY3-1514" fmla="*/ 3267075 h 6791325"/>
              <a:gd name="connsiteX4-1515" fmla="*/ 2874334 w 3693484"/>
              <a:gd name="connsiteY4-1516" fmla="*/ 2162175 h 6791325"/>
              <a:gd name="connsiteX5-1517" fmla="*/ 3512509 w 3693484"/>
              <a:gd name="connsiteY5-1518" fmla="*/ 1247775 h 6791325"/>
              <a:gd name="connsiteX6-1519" fmla="*/ 3331534 w 3693484"/>
              <a:gd name="connsiteY6-1520" fmla="*/ 1133475 h 6791325"/>
              <a:gd name="connsiteX7-1521" fmla="*/ 2664784 w 3693484"/>
              <a:gd name="connsiteY7-1522" fmla="*/ 1857375 h 6791325"/>
              <a:gd name="connsiteX8-1523" fmla="*/ 2493334 w 3693484"/>
              <a:gd name="connsiteY8-1524" fmla="*/ 1752600 h 6791325"/>
              <a:gd name="connsiteX9-1525" fmla="*/ 2893384 w 3693484"/>
              <a:gd name="connsiteY9-1526" fmla="*/ 390525 h 6791325"/>
              <a:gd name="connsiteX10-1527" fmla="*/ 2607634 w 3693484"/>
              <a:gd name="connsiteY10-1528" fmla="*/ 295275 h 6791325"/>
              <a:gd name="connsiteX11-1529" fmla="*/ 2245684 w 3693484"/>
              <a:gd name="connsiteY11-1530" fmla="*/ 1609725 h 6791325"/>
              <a:gd name="connsiteX12-1531" fmla="*/ 2093284 w 3693484"/>
              <a:gd name="connsiteY12-1532" fmla="*/ 1495425 h 6791325"/>
              <a:gd name="connsiteX13-1533" fmla="*/ 2112334 w 3693484"/>
              <a:gd name="connsiteY13-1534" fmla="*/ 0 h 6791325"/>
              <a:gd name="connsiteX14-1535" fmla="*/ 1912309 w 3693484"/>
              <a:gd name="connsiteY14-1536" fmla="*/ 66675 h 6791325"/>
              <a:gd name="connsiteX15-1537" fmla="*/ 1845634 w 3693484"/>
              <a:gd name="connsiteY15-1538" fmla="*/ 1514475 h 6791325"/>
              <a:gd name="connsiteX16-1539" fmla="*/ 1645609 w 3693484"/>
              <a:gd name="connsiteY16-1540" fmla="*/ 1504950 h 6791325"/>
              <a:gd name="connsiteX17-1541" fmla="*/ 1593221 w 3693484"/>
              <a:gd name="connsiteY17-1542" fmla="*/ 323850 h 6791325"/>
              <a:gd name="connsiteX18-1543" fmla="*/ 1307472 w 3693484"/>
              <a:gd name="connsiteY18-1544" fmla="*/ 314325 h 6791325"/>
              <a:gd name="connsiteX19-1545" fmla="*/ 1312234 w 3693484"/>
              <a:gd name="connsiteY19-1546" fmla="*/ 1581150 h 6791325"/>
              <a:gd name="connsiteX20-1547" fmla="*/ 1259846 w 3693484"/>
              <a:gd name="connsiteY20-1548" fmla="*/ 1971675 h 6791325"/>
              <a:gd name="connsiteX21-1549" fmla="*/ 902659 w 3693484"/>
              <a:gd name="connsiteY21-1550" fmla="*/ 2247900 h 6791325"/>
              <a:gd name="connsiteX22-1551" fmla="*/ 207334 w 3693484"/>
              <a:gd name="connsiteY22-1552" fmla="*/ 1733550 h 6791325"/>
              <a:gd name="connsiteX23-1553" fmla="*/ 173996 w 3693484"/>
              <a:gd name="connsiteY23-1554" fmla="*/ 2038350 h 6791325"/>
              <a:gd name="connsiteX24-1555" fmla="*/ 731209 w 3693484"/>
              <a:gd name="connsiteY24-1556" fmla="*/ 2743200 h 6791325"/>
              <a:gd name="connsiteX25-1557" fmla="*/ 1359859 w 3693484"/>
              <a:gd name="connsiteY25-1558" fmla="*/ 3476625 h 6791325"/>
              <a:gd name="connsiteX26-1559" fmla="*/ 1578934 w 3693484"/>
              <a:gd name="connsiteY26-1560" fmla="*/ 4010025 h 6791325"/>
              <a:gd name="connsiteX27-1561" fmla="*/ 1969459 w 3693484"/>
              <a:gd name="connsiteY27-1562" fmla="*/ 6791325 h 6791325"/>
              <a:gd name="connsiteX0-1563" fmla="*/ 1969459 w 3693484"/>
              <a:gd name="connsiteY0-1564" fmla="*/ 6791325 h 6791325"/>
              <a:gd name="connsiteX1-1565" fmla="*/ 3693484 w 3693484"/>
              <a:gd name="connsiteY1-1566" fmla="*/ 6781800 h 6791325"/>
              <a:gd name="connsiteX2-1567" fmla="*/ 2636209 w 3693484"/>
              <a:gd name="connsiteY2-1568" fmla="*/ 3819525 h 6791325"/>
              <a:gd name="connsiteX3-1569" fmla="*/ 2512384 w 3693484"/>
              <a:gd name="connsiteY3-1570" fmla="*/ 3267075 h 6791325"/>
              <a:gd name="connsiteX4-1571" fmla="*/ 2874334 w 3693484"/>
              <a:gd name="connsiteY4-1572" fmla="*/ 2162175 h 6791325"/>
              <a:gd name="connsiteX5-1573" fmla="*/ 3512509 w 3693484"/>
              <a:gd name="connsiteY5-1574" fmla="*/ 1247775 h 6791325"/>
              <a:gd name="connsiteX6-1575" fmla="*/ 3331534 w 3693484"/>
              <a:gd name="connsiteY6-1576" fmla="*/ 1133475 h 6791325"/>
              <a:gd name="connsiteX7-1577" fmla="*/ 2664784 w 3693484"/>
              <a:gd name="connsiteY7-1578" fmla="*/ 1857375 h 6791325"/>
              <a:gd name="connsiteX8-1579" fmla="*/ 2493334 w 3693484"/>
              <a:gd name="connsiteY8-1580" fmla="*/ 1752600 h 6791325"/>
              <a:gd name="connsiteX9-1581" fmla="*/ 2893384 w 3693484"/>
              <a:gd name="connsiteY9-1582" fmla="*/ 390525 h 6791325"/>
              <a:gd name="connsiteX10-1583" fmla="*/ 2607634 w 3693484"/>
              <a:gd name="connsiteY10-1584" fmla="*/ 295275 h 6791325"/>
              <a:gd name="connsiteX11-1585" fmla="*/ 2245684 w 3693484"/>
              <a:gd name="connsiteY11-1586" fmla="*/ 1609725 h 6791325"/>
              <a:gd name="connsiteX12-1587" fmla="*/ 2093284 w 3693484"/>
              <a:gd name="connsiteY12-1588" fmla="*/ 1495425 h 6791325"/>
              <a:gd name="connsiteX13-1589" fmla="*/ 2112334 w 3693484"/>
              <a:gd name="connsiteY13-1590" fmla="*/ 0 h 6791325"/>
              <a:gd name="connsiteX14-1591" fmla="*/ 1912309 w 3693484"/>
              <a:gd name="connsiteY14-1592" fmla="*/ 66675 h 6791325"/>
              <a:gd name="connsiteX15-1593" fmla="*/ 1845634 w 3693484"/>
              <a:gd name="connsiteY15-1594" fmla="*/ 1514475 h 6791325"/>
              <a:gd name="connsiteX16-1595" fmla="*/ 1645609 w 3693484"/>
              <a:gd name="connsiteY16-1596" fmla="*/ 1504950 h 6791325"/>
              <a:gd name="connsiteX17-1597" fmla="*/ 1593221 w 3693484"/>
              <a:gd name="connsiteY17-1598" fmla="*/ 323850 h 6791325"/>
              <a:gd name="connsiteX18-1599" fmla="*/ 1307472 w 3693484"/>
              <a:gd name="connsiteY18-1600" fmla="*/ 314325 h 6791325"/>
              <a:gd name="connsiteX19-1601" fmla="*/ 1312234 w 3693484"/>
              <a:gd name="connsiteY19-1602" fmla="*/ 1581150 h 6791325"/>
              <a:gd name="connsiteX20-1603" fmla="*/ 1259846 w 3693484"/>
              <a:gd name="connsiteY20-1604" fmla="*/ 1971675 h 6791325"/>
              <a:gd name="connsiteX21-1605" fmla="*/ 902659 w 3693484"/>
              <a:gd name="connsiteY21-1606" fmla="*/ 2247900 h 6791325"/>
              <a:gd name="connsiteX22-1607" fmla="*/ 207334 w 3693484"/>
              <a:gd name="connsiteY22-1608" fmla="*/ 1733550 h 6791325"/>
              <a:gd name="connsiteX23-1609" fmla="*/ 173996 w 3693484"/>
              <a:gd name="connsiteY23-1610" fmla="*/ 2038350 h 6791325"/>
              <a:gd name="connsiteX24-1611" fmla="*/ 731209 w 3693484"/>
              <a:gd name="connsiteY24-1612" fmla="*/ 2743200 h 6791325"/>
              <a:gd name="connsiteX25-1613" fmla="*/ 1359859 w 3693484"/>
              <a:gd name="connsiteY25-1614" fmla="*/ 3476625 h 6791325"/>
              <a:gd name="connsiteX26-1615" fmla="*/ 1578934 w 3693484"/>
              <a:gd name="connsiteY26-1616" fmla="*/ 4010025 h 6791325"/>
              <a:gd name="connsiteX27-1617" fmla="*/ 1969459 w 3693484"/>
              <a:gd name="connsiteY27-1618" fmla="*/ 6791325 h 6791325"/>
              <a:gd name="connsiteX0-1619" fmla="*/ 1969459 w 3693484"/>
              <a:gd name="connsiteY0-1620" fmla="*/ 6791325 h 6791325"/>
              <a:gd name="connsiteX1-1621" fmla="*/ 3693484 w 3693484"/>
              <a:gd name="connsiteY1-1622" fmla="*/ 6781800 h 6791325"/>
              <a:gd name="connsiteX2-1623" fmla="*/ 2636209 w 3693484"/>
              <a:gd name="connsiteY2-1624" fmla="*/ 3819525 h 6791325"/>
              <a:gd name="connsiteX3-1625" fmla="*/ 2512384 w 3693484"/>
              <a:gd name="connsiteY3-1626" fmla="*/ 3267075 h 6791325"/>
              <a:gd name="connsiteX4-1627" fmla="*/ 2874334 w 3693484"/>
              <a:gd name="connsiteY4-1628" fmla="*/ 2162175 h 6791325"/>
              <a:gd name="connsiteX5-1629" fmla="*/ 3512509 w 3693484"/>
              <a:gd name="connsiteY5-1630" fmla="*/ 1247775 h 6791325"/>
              <a:gd name="connsiteX6-1631" fmla="*/ 3331534 w 3693484"/>
              <a:gd name="connsiteY6-1632" fmla="*/ 1133475 h 6791325"/>
              <a:gd name="connsiteX7-1633" fmla="*/ 2664784 w 3693484"/>
              <a:gd name="connsiteY7-1634" fmla="*/ 1857375 h 6791325"/>
              <a:gd name="connsiteX8-1635" fmla="*/ 2493334 w 3693484"/>
              <a:gd name="connsiteY8-1636" fmla="*/ 1752600 h 6791325"/>
              <a:gd name="connsiteX9-1637" fmla="*/ 2893384 w 3693484"/>
              <a:gd name="connsiteY9-1638" fmla="*/ 390525 h 6791325"/>
              <a:gd name="connsiteX10-1639" fmla="*/ 2607634 w 3693484"/>
              <a:gd name="connsiteY10-1640" fmla="*/ 295275 h 6791325"/>
              <a:gd name="connsiteX11-1641" fmla="*/ 2245684 w 3693484"/>
              <a:gd name="connsiteY11-1642" fmla="*/ 1609725 h 6791325"/>
              <a:gd name="connsiteX12-1643" fmla="*/ 2093284 w 3693484"/>
              <a:gd name="connsiteY12-1644" fmla="*/ 1495425 h 6791325"/>
              <a:gd name="connsiteX13-1645" fmla="*/ 2112334 w 3693484"/>
              <a:gd name="connsiteY13-1646" fmla="*/ 0 h 6791325"/>
              <a:gd name="connsiteX14-1647" fmla="*/ 1912309 w 3693484"/>
              <a:gd name="connsiteY14-1648" fmla="*/ 66675 h 6791325"/>
              <a:gd name="connsiteX15-1649" fmla="*/ 1845634 w 3693484"/>
              <a:gd name="connsiteY15-1650" fmla="*/ 1514475 h 6791325"/>
              <a:gd name="connsiteX16-1651" fmla="*/ 1717047 w 3693484"/>
              <a:gd name="connsiteY16-1652" fmla="*/ 1547812 h 6791325"/>
              <a:gd name="connsiteX17-1653" fmla="*/ 1593221 w 3693484"/>
              <a:gd name="connsiteY17-1654" fmla="*/ 323850 h 6791325"/>
              <a:gd name="connsiteX18-1655" fmla="*/ 1307472 w 3693484"/>
              <a:gd name="connsiteY18-1656" fmla="*/ 314325 h 6791325"/>
              <a:gd name="connsiteX19-1657" fmla="*/ 1312234 w 3693484"/>
              <a:gd name="connsiteY19-1658" fmla="*/ 1581150 h 6791325"/>
              <a:gd name="connsiteX20-1659" fmla="*/ 1259846 w 3693484"/>
              <a:gd name="connsiteY20-1660" fmla="*/ 1971675 h 6791325"/>
              <a:gd name="connsiteX21-1661" fmla="*/ 902659 w 3693484"/>
              <a:gd name="connsiteY21-1662" fmla="*/ 2247900 h 6791325"/>
              <a:gd name="connsiteX22-1663" fmla="*/ 207334 w 3693484"/>
              <a:gd name="connsiteY22-1664" fmla="*/ 1733550 h 6791325"/>
              <a:gd name="connsiteX23-1665" fmla="*/ 173996 w 3693484"/>
              <a:gd name="connsiteY23-1666" fmla="*/ 2038350 h 6791325"/>
              <a:gd name="connsiteX24-1667" fmla="*/ 731209 w 3693484"/>
              <a:gd name="connsiteY24-1668" fmla="*/ 2743200 h 6791325"/>
              <a:gd name="connsiteX25-1669" fmla="*/ 1359859 w 3693484"/>
              <a:gd name="connsiteY25-1670" fmla="*/ 3476625 h 6791325"/>
              <a:gd name="connsiteX26-1671" fmla="*/ 1578934 w 3693484"/>
              <a:gd name="connsiteY26-1672" fmla="*/ 4010025 h 6791325"/>
              <a:gd name="connsiteX27-1673" fmla="*/ 1969459 w 3693484"/>
              <a:gd name="connsiteY27-1674" fmla="*/ 6791325 h 6791325"/>
              <a:gd name="connsiteX0-1675" fmla="*/ 1969459 w 3693484"/>
              <a:gd name="connsiteY0-1676" fmla="*/ 6791325 h 6791325"/>
              <a:gd name="connsiteX1-1677" fmla="*/ 3693484 w 3693484"/>
              <a:gd name="connsiteY1-1678" fmla="*/ 6781800 h 6791325"/>
              <a:gd name="connsiteX2-1679" fmla="*/ 2636209 w 3693484"/>
              <a:gd name="connsiteY2-1680" fmla="*/ 3819525 h 6791325"/>
              <a:gd name="connsiteX3-1681" fmla="*/ 2512384 w 3693484"/>
              <a:gd name="connsiteY3-1682" fmla="*/ 3267075 h 6791325"/>
              <a:gd name="connsiteX4-1683" fmla="*/ 2874334 w 3693484"/>
              <a:gd name="connsiteY4-1684" fmla="*/ 2162175 h 6791325"/>
              <a:gd name="connsiteX5-1685" fmla="*/ 3512509 w 3693484"/>
              <a:gd name="connsiteY5-1686" fmla="*/ 1247775 h 6791325"/>
              <a:gd name="connsiteX6-1687" fmla="*/ 3331534 w 3693484"/>
              <a:gd name="connsiteY6-1688" fmla="*/ 1133475 h 6791325"/>
              <a:gd name="connsiteX7-1689" fmla="*/ 2664784 w 3693484"/>
              <a:gd name="connsiteY7-1690" fmla="*/ 1857375 h 6791325"/>
              <a:gd name="connsiteX8-1691" fmla="*/ 2493334 w 3693484"/>
              <a:gd name="connsiteY8-1692" fmla="*/ 1752600 h 6791325"/>
              <a:gd name="connsiteX9-1693" fmla="*/ 2893384 w 3693484"/>
              <a:gd name="connsiteY9-1694" fmla="*/ 390525 h 6791325"/>
              <a:gd name="connsiteX10-1695" fmla="*/ 2607634 w 3693484"/>
              <a:gd name="connsiteY10-1696" fmla="*/ 295275 h 6791325"/>
              <a:gd name="connsiteX11-1697" fmla="*/ 2245684 w 3693484"/>
              <a:gd name="connsiteY11-1698" fmla="*/ 1609725 h 6791325"/>
              <a:gd name="connsiteX12-1699" fmla="*/ 2093284 w 3693484"/>
              <a:gd name="connsiteY12-1700" fmla="*/ 1495425 h 6791325"/>
              <a:gd name="connsiteX13-1701" fmla="*/ 2112334 w 3693484"/>
              <a:gd name="connsiteY13-1702" fmla="*/ 0 h 6791325"/>
              <a:gd name="connsiteX14-1703" fmla="*/ 1912309 w 3693484"/>
              <a:gd name="connsiteY14-1704" fmla="*/ 66675 h 6791325"/>
              <a:gd name="connsiteX15-1705" fmla="*/ 1845634 w 3693484"/>
              <a:gd name="connsiteY15-1706" fmla="*/ 1514475 h 6791325"/>
              <a:gd name="connsiteX16-1707" fmla="*/ 1717047 w 3693484"/>
              <a:gd name="connsiteY16-1708" fmla="*/ 1547812 h 6791325"/>
              <a:gd name="connsiteX17-1709" fmla="*/ 1593221 w 3693484"/>
              <a:gd name="connsiteY17-1710" fmla="*/ 323850 h 6791325"/>
              <a:gd name="connsiteX18-1711" fmla="*/ 1307472 w 3693484"/>
              <a:gd name="connsiteY18-1712" fmla="*/ 314325 h 6791325"/>
              <a:gd name="connsiteX19-1713" fmla="*/ 1312234 w 3693484"/>
              <a:gd name="connsiteY19-1714" fmla="*/ 1581150 h 6791325"/>
              <a:gd name="connsiteX20-1715" fmla="*/ 1259846 w 3693484"/>
              <a:gd name="connsiteY20-1716" fmla="*/ 1971675 h 6791325"/>
              <a:gd name="connsiteX21-1717" fmla="*/ 902659 w 3693484"/>
              <a:gd name="connsiteY21-1718" fmla="*/ 2247900 h 6791325"/>
              <a:gd name="connsiteX22-1719" fmla="*/ 207334 w 3693484"/>
              <a:gd name="connsiteY22-1720" fmla="*/ 1733550 h 6791325"/>
              <a:gd name="connsiteX23-1721" fmla="*/ 173996 w 3693484"/>
              <a:gd name="connsiteY23-1722" fmla="*/ 2038350 h 6791325"/>
              <a:gd name="connsiteX24-1723" fmla="*/ 731209 w 3693484"/>
              <a:gd name="connsiteY24-1724" fmla="*/ 2743200 h 6791325"/>
              <a:gd name="connsiteX25-1725" fmla="*/ 1359859 w 3693484"/>
              <a:gd name="connsiteY25-1726" fmla="*/ 3476625 h 6791325"/>
              <a:gd name="connsiteX26-1727" fmla="*/ 1578934 w 3693484"/>
              <a:gd name="connsiteY26-1728" fmla="*/ 4010025 h 6791325"/>
              <a:gd name="connsiteX27-1729" fmla="*/ 1969459 w 3693484"/>
              <a:gd name="connsiteY27-1730" fmla="*/ 6791325 h 6791325"/>
              <a:gd name="connsiteX0-1731" fmla="*/ 1969459 w 3693484"/>
              <a:gd name="connsiteY0-1732" fmla="*/ 6791325 h 6791325"/>
              <a:gd name="connsiteX1-1733" fmla="*/ 3693484 w 3693484"/>
              <a:gd name="connsiteY1-1734" fmla="*/ 6781800 h 6791325"/>
              <a:gd name="connsiteX2-1735" fmla="*/ 2636209 w 3693484"/>
              <a:gd name="connsiteY2-1736" fmla="*/ 3819525 h 6791325"/>
              <a:gd name="connsiteX3-1737" fmla="*/ 2512384 w 3693484"/>
              <a:gd name="connsiteY3-1738" fmla="*/ 3267075 h 6791325"/>
              <a:gd name="connsiteX4-1739" fmla="*/ 2874334 w 3693484"/>
              <a:gd name="connsiteY4-1740" fmla="*/ 2162175 h 6791325"/>
              <a:gd name="connsiteX5-1741" fmla="*/ 3512509 w 3693484"/>
              <a:gd name="connsiteY5-1742" fmla="*/ 1247775 h 6791325"/>
              <a:gd name="connsiteX6-1743" fmla="*/ 3331534 w 3693484"/>
              <a:gd name="connsiteY6-1744" fmla="*/ 1133475 h 6791325"/>
              <a:gd name="connsiteX7-1745" fmla="*/ 2664784 w 3693484"/>
              <a:gd name="connsiteY7-1746" fmla="*/ 1857375 h 6791325"/>
              <a:gd name="connsiteX8-1747" fmla="*/ 2493334 w 3693484"/>
              <a:gd name="connsiteY8-1748" fmla="*/ 1752600 h 6791325"/>
              <a:gd name="connsiteX9-1749" fmla="*/ 2893384 w 3693484"/>
              <a:gd name="connsiteY9-1750" fmla="*/ 390525 h 6791325"/>
              <a:gd name="connsiteX10-1751" fmla="*/ 2607634 w 3693484"/>
              <a:gd name="connsiteY10-1752" fmla="*/ 295275 h 6791325"/>
              <a:gd name="connsiteX11-1753" fmla="*/ 2245684 w 3693484"/>
              <a:gd name="connsiteY11-1754" fmla="*/ 1609725 h 6791325"/>
              <a:gd name="connsiteX12-1755" fmla="*/ 2093284 w 3693484"/>
              <a:gd name="connsiteY12-1756" fmla="*/ 1495425 h 6791325"/>
              <a:gd name="connsiteX13-1757" fmla="*/ 2112334 w 3693484"/>
              <a:gd name="connsiteY13-1758" fmla="*/ 0 h 6791325"/>
              <a:gd name="connsiteX14-1759" fmla="*/ 1912309 w 3693484"/>
              <a:gd name="connsiteY14-1760" fmla="*/ 66675 h 6791325"/>
              <a:gd name="connsiteX15-1761" fmla="*/ 1845634 w 3693484"/>
              <a:gd name="connsiteY15-1762" fmla="*/ 1514475 h 6791325"/>
              <a:gd name="connsiteX16-1763" fmla="*/ 1688472 w 3693484"/>
              <a:gd name="connsiteY16-1764" fmla="*/ 1543049 h 6791325"/>
              <a:gd name="connsiteX17-1765" fmla="*/ 1593221 w 3693484"/>
              <a:gd name="connsiteY17-1766" fmla="*/ 323850 h 6791325"/>
              <a:gd name="connsiteX18-1767" fmla="*/ 1307472 w 3693484"/>
              <a:gd name="connsiteY18-1768" fmla="*/ 314325 h 6791325"/>
              <a:gd name="connsiteX19-1769" fmla="*/ 1312234 w 3693484"/>
              <a:gd name="connsiteY19-1770" fmla="*/ 1581150 h 6791325"/>
              <a:gd name="connsiteX20-1771" fmla="*/ 1259846 w 3693484"/>
              <a:gd name="connsiteY20-1772" fmla="*/ 1971675 h 6791325"/>
              <a:gd name="connsiteX21-1773" fmla="*/ 902659 w 3693484"/>
              <a:gd name="connsiteY21-1774" fmla="*/ 2247900 h 6791325"/>
              <a:gd name="connsiteX22-1775" fmla="*/ 207334 w 3693484"/>
              <a:gd name="connsiteY22-1776" fmla="*/ 1733550 h 6791325"/>
              <a:gd name="connsiteX23-1777" fmla="*/ 173996 w 3693484"/>
              <a:gd name="connsiteY23-1778" fmla="*/ 2038350 h 6791325"/>
              <a:gd name="connsiteX24-1779" fmla="*/ 731209 w 3693484"/>
              <a:gd name="connsiteY24-1780" fmla="*/ 2743200 h 6791325"/>
              <a:gd name="connsiteX25-1781" fmla="*/ 1359859 w 3693484"/>
              <a:gd name="connsiteY25-1782" fmla="*/ 3476625 h 6791325"/>
              <a:gd name="connsiteX26-1783" fmla="*/ 1578934 w 3693484"/>
              <a:gd name="connsiteY26-1784" fmla="*/ 4010025 h 6791325"/>
              <a:gd name="connsiteX27-1785" fmla="*/ 1969459 w 3693484"/>
              <a:gd name="connsiteY27-1786" fmla="*/ 6791325 h 6791325"/>
              <a:gd name="connsiteX0-1787" fmla="*/ 1969459 w 3693484"/>
              <a:gd name="connsiteY0-1788" fmla="*/ 6791325 h 6791325"/>
              <a:gd name="connsiteX1-1789" fmla="*/ 3693484 w 3693484"/>
              <a:gd name="connsiteY1-1790" fmla="*/ 6781800 h 6791325"/>
              <a:gd name="connsiteX2-1791" fmla="*/ 2636209 w 3693484"/>
              <a:gd name="connsiteY2-1792" fmla="*/ 3819525 h 6791325"/>
              <a:gd name="connsiteX3-1793" fmla="*/ 2512384 w 3693484"/>
              <a:gd name="connsiteY3-1794" fmla="*/ 3267075 h 6791325"/>
              <a:gd name="connsiteX4-1795" fmla="*/ 2874334 w 3693484"/>
              <a:gd name="connsiteY4-1796" fmla="*/ 2162175 h 6791325"/>
              <a:gd name="connsiteX5-1797" fmla="*/ 3512509 w 3693484"/>
              <a:gd name="connsiteY5-1798" fmla="*/ 1247775 h 6791325"/>
              <a:gd name="connsiteX6-1799" fmla="*/ 3331534 w 3693484"/>
              <a:gd name="connsiteY6-1800" fmla="*/ 1133475 h 6791325"/>
              <a:gd name="connsiteX7-1801" fmla="*/ 2664784 w 3693484"/>
              <a:gd name="connsiteY7-1802" fmla="*/ 1857375 h 6791325"/>
              <a:gd name="connsiteX8-1803" fmla="*/ 2493334 w 3693484"/>
              <a:gd name="connsiteY8-1804" fmla="*/ 1752600 h 6791325"/>
              <a:gd name="connsiteX9-1805" fmla="*/ 2893384 w 3693484"/>
              <a:gd name="connsiteY9-1806" fmla="*/ 390525 h 6791325"/>
              <a:gd name="connsiteX10-1807" fmla="*/ 2607634 w 3693484"/>
              <a:gd name="connsiteY10-1808" fmla="*/ 295275 h 6791325"/>
              <a:gd name="connsiteX11-1809" fmla="*/ 2245684 w 3693484"/>
              <a:gd name="connsiteY11-1810" fmla="*/ 1609725 h 6791325"/>
              <a:gd name="connsiteX12-1811" fmla="*/ 2093284 w 3693484"/>
              <a:gd name="connsiteY12-1812" fmla="*/ 1495425 h 6791325"/>
              <a:gd name="connsiteX13-1813" fmla="*/ 2112334 w 3693484"/>
              <a:gd name="connsiteY13-1814" fmla="*/ 0 h 6791325"/>
              <a:gd name="connsiteX14-1815" fmla="*/ 1912309 w 3693484"/>
              <a:gd name="connsiteY14-1816" fmla="*/ 66675 h 6791325"/>
              <a:gd name="connsiteX15-1817" fmla="*/ 1845634 w 3693484"/>
              <a:gd name="connsiteY15-1818" fmla="*/ 1514475 h 6791325"/>
              <a:gd name="connsiteX16-1819" fmla="*/ 1688472 w 3693484"/>
              <a:gd name="connsiteY16-1820" fmla="*/ 1543049 h 6791325"/>
              <a:gd name="connsiteX17-1821" fmla="*/ 1593221 w 3693484"/>
              <a:gd name="connsiteY17-1822" fmla="*/ 323850 h 6791325"/>
              <a:gd name="connsiteX18-1823" fmla="*/ 1307472 w 3693484"/>
              <a:gd name="connsiteY18-1824" fmla="*/ 314325 h 6791325"/>
              <a:gd name="connsiteX19-1825" fmla="*/ 1312234 w 3693484"/>
              <a:gd name="connsiteY19-1826" fmla="*/ 1581150 h 6791325"/>
              <a:gd name="connsiteX20-1827" fmla="*/ 1259846 w 3693484"/>
              <a:gd name="connsiteY20-1828" fmla="*/ 1971675 h 6791325"/>
              <a:gd name="connsiteX21-1829" fmla="*/ 902659 w 3693484"/>
              <a:gd name="connsiteY21-1830" fmla="*/ 2247900 h 6791325"/>
              <a:gd name="connsiteX22-1831" fmla="*/ 207334 w 3693484"/>
              <a:gd name="connsiteY22-1832" fmla="*/ 1733550 h 6791325"/>
              <a:gd name="connsiteX23-1833" fmla="*/ 173996 w 3693484"/>
              <a:gd name="connsiteY23-1834" fmla="*/ 2038350 h 6791325"/>
              <a:gd name="connsiteX24-1835" fmla="*/ 731209 w 3693484"/>
              <a:gd name="connsiteY24-1836" fmla="*/ 2743200 h 6791325"/>
              <a:gd name="connsiteX25-1837" fmla="*/ 1359859 w 3693484"/>
              <a:gd name="connsiteY25-1838" fmla="*/ 3476625 h 6791325"/>
              <a:gd name="connsiteX26-1839" fmla="*/ 1578934 w 3693484"/>
              <a:gd name="connsiteY26-1840" fmla="*/ 4010025 h 6791325"/>
              <a:gd name="connsiteX27-1841" fmla="*/ 1969459 w 3693484"/>
              <a:gd name="connsiteY27-1842" fmla="*/ 6791325 h 6791325"/>
              <a:gd name="connsiteX0-1843" fmla="*/ 1969459 w 3693484"/>
              <a:gd name="connsiteY0-1844" fmla="*/ 6791325 h 6791325"/>
              <a:gd name="connsiteX1-1845" fmla="*/ 3693484 w 3693484"/>
              <a:gd name="connsiteY1-1846" fmla="*/ 6781800 h 6791325"/>
              <a:gd name="connsiteX2-1847" fmla="*/ 2636209 w 3693484"/>
              <a:gd name="connsiteY2-1848" fmla="*/ 3819525 h 6791325"/>
              <a:gd name="connsiteX3-1849" fmla="*/ 2512384 w 3693484"/>
              <a:gd name="connsiteY3-1850" fmla="*/ 3267075 h 6791325"/>
              <a:gd name="connsiteX4-1851" fmla="*/ 2874334 w 3693484"/>
              <a:gd name="connsiteY4-1852" fmla="*/ 2162175 h 6791325"/>
              <a:gd name="connsiteX5-1853" fmla="*/ 3512509 w 3693484"/>
              <a:gd name="connsiteY5-1854" fmla="*/ 1247775 h 6791325"/>
              <a:gd name="connsiteX6-1855" fmla="*/ 3331534 w 3693484"/>
              <a:gd name="connsiteY6-1856" fmla="*/ 1133475 h 6791325"/>
              <a:gd name="connsiteX7-1857" fmla="*/ 2664784 w 3693484"/>
              <a:gd name="connsiteY7-1858" fmla="*/ 1857375 h 6791325"/>
              <a:gd name="connsiteX8-1859" fmla="*/ 2493334 w 3693484"/>
              <a:gd name="connsiteY8-1860" fmla="*/ 1752600 h 6791325"/>
              <a:gd name="connsiteX9-1861" fmla="*/ 2893384 w 3693484"/>
              <a:gd name="connsiteY9-1862" fmla="*/ 390525 h 6791325"/>
              <a:gd name="connsiteX10-1863" fmla="*/ 2607634 w 3693484"/>
              <a:gd name="connsiteY10-1864" fmla="*/ 295275 h 6791325"/>
              <a:gd name="connsiteX11-1865" fmla="*/ 2245684 w 3693484"/>
              <a:gd name="connsiteY11-1866" fmla="*/ 1609725 h 6791325"/>
              <a:gd name="connsiteX12-1867" fmla="*/ 2093284 w 3693484"/>
              <a:gd name="connsiteY12-1868" fmla="*/ 1495425 h 6791325"/>
              <a:gd name="connsiteX13-1869" fmla="*/ 2112334 w 3693484"/>
              <a:gd name="connsiteY13-1870" fmla="*/ 0 h 6791325"/>
              <a:gd name="connsiteX14-1871" fmla="*/ 1912309 w 3693484"/>
              <a:gd name="connsiteY14-1872" fmla="*/ 66675 h 6791325"/>
              <a:gd name="connsiteX15-1873" fmla="*/ 1845634 w 3693484"/>
              <a:gd name="connsiteY15-1874" fmla="*/ 1514475 h 6791325"/>
              <a:gd name="connsiteX16-1875" fmla="*/ 1688472 w 3693484"/>
              <a:gd name="connsiteY16-1876" fmla="*/ 1543049 h 6791325"/>
              <a:gd name="connsiteX17-1877" fmla="*/ 1593221 w 3693484"/>
              <a:gd name="connsiteY17-1878" fmla="*/ 323850 h 6791325"/>
              <a:gd name="connsiteX18-1879" fmla="*/ 1307472 w 3693484"/>
              <a:gd name="connsiteY18-1880" fmla="*/ 314325 h 6791325"/>
              <a:gd name="connsiteX19-1881" fmla="*/ 1312234 w 3693484"/>
              <a:gd name="connsiteY19-1882" fmla="*/ 1581150 h 6791325"/>
              <a:gd name="connsiteX20-1883" fmla="*/ 1259846 w 3693484"/>
              <a:gd name="connsiteY20-1884" fmla="*/ 1971675 h 6791325"/>
              <a:gd name="connsiteX21-1885" fmla="*/ 902659 w 3693484"/>
              <a:gd name="connsiteY21-1886" fmla="*/ 2247900 h 6791325"/>
              <a:gd name="connsiteX22-1887" fmla="*/ 207334 w 3693484"/>
              <a:gd name="connsiteY22-1888" fmla="*/ 1733550 h 6791325"/>
              <a:gd name="connsiteX23-1889" fmla="*/ 173996 w 3693484"/>
              <a:gd name="connsiteY23-1890" fmla="*/ 2038350 h 6791325"/>
              <a:gd name="connsiteX24-1891" fmla="*/ 731209 w 3693484"/>
              <a:gd name="connsiteY24-1892" fmla="*/ 2743200 h 6791325"/>
              <a:gd name="connsiteX25-1893" fmla="*/ 1359859 w 3693484"/>
              <a:gd name="connsiteY25-1894" fmla="*/ 3476625 h 6791325"/>
              <a:gd name="connsiteX26-1895" fmla="*/ 1578934 w 3693484"/>
              <a:gd name="connsiteY26-1896" fmla="*/ 4010025 h 6791325"/>
              <a:gd name="connsiteX27-1897" fmla="*/ 1969459 w 3693484"/>
              <a:gd name="connsiteY27-1898" fmla="*/ 6791325 h 6791325"/>
              <a:gd name="connsiteX0-1899" fmla="*/ 1969459 w 3693484"/>
              <a:gd name="connsiteY0-1900" fmla="*/ 6791325 h 6791325"/>
              <a:gd name="connsiteX1-1901" fmla="*/ 3693484 w 3693484"/>
              <a:gd name="connsiteY1-1902" fmla="*/ 6781800 h 6791325"/>
              <a:gd name="connsiteX2-1903" fmla="*/ 2636209 w 3693484"/>
              <a:gd name="connsiteY2-1904" fmla="*/ 3819525 h 6791325"/>
              <a:gd name="connsiteX3-1905" fmla="*/ 2512384 w 3693484"/>
              <a:gd name="connsiteY3-1906" fmla="*/ 3267075 h 6791325"/>
              <a:gd name="connsiteX4-1907" fmla="*/ 2874334 w 3693484"/>
              <a:gd name="connsiteY4-1908" fmla="*/ 2162175 h 6791325"/>
              <a:gd name="connsiteX5-1909" fmla="*/ 3512509 w 3693484"/>
              <a:gd name="connsiteY5-1910" fmla="*/ 1247775 h 6791325"/>
              <a:gd name="connsiteX6-1911" fmla="*/ 3331534 w 3693484"/>
              <a:gd name="connsiteY6-1912" fmla="*/ 1133475 h 6791325"/>
              <a:gd name="connsiteX7-1913" fmla="*/ 2664784 w 3693484"/>
              <a:gd name="connsiteY7-1914" fmla="*/ 1857375 h 6791325"/>
              <a:gd name="connsiteX8-1915" fmla="*/ 2493334 w 3693484"/>
              <a:gd name="connsiteY8-1916" fmla="*/ 1752600 h 6791325"/>
              <a:gd name="connsiteX9-1917" fmla="*/ 2893384 w 3693484"/>
              <a:gd name="connsiteY9-1918" fmla="*/ 390525 h 6791325"/>
              <a:gd name="connsiteX10-1919" fmla="*/ 2607634 w 3693484"/>
              <a:gd name="connsiteY10-1920" fmla="*/ 295275 h 6791325"/>
              <a:gd name="connsiteX11-1921" fmla="*/ 2245684 w 3693484"/>
              <a:gd name="connsiteY11-1922" fmla="*/ 1609725 h 6791325"/>
              <a:gd name="connsiteX12-1923" fmla="*/ 2093284 w 3693484"/>
              <a:gd name="connsiteY12-1924" fmla="*/ 1495425 h 6791325"/>
              <a:gd name="connsiteX13-1925" fmla="*/ 2112334 w 3693484"/>
              <a:gd name="connsiteY13-1926" fmla="*/ 0 h 6791325"/>
              <a:gd name="connsiteX14-1927" fmla="*/ 1912309 w 3693484"/>
              <a:gd name="connsiteY14-1928" fmla="*/ 66675 h 6791325"/>
              <a:gd name="connsiteX15-1929" fmla="*/ 1845634 w 3693484"/>
              <a:gd name="connsiteY15-1930" fmla="*/ 1514475 h 6791325"/>
              <a:gd name="connsiteX16-1931" fmla="*/ 1688472 w 3693484"/>
              <a:gd name="connsiteY16-1932" fmla="*/ 1543049 h 6791325"/>
              <a:gd name="connsiteX17-1933" fmla="*/ 1593221 w 3693484"/>
              <a:gd name="connsiteY17-1934" fmla="*/ 323850 h 6791325"/>
              <a:gd name="connsiteX18-1935" fmla="*/ 1307472 w 3693484"/>
              <a:gd name="connsiteY18-1936" fmla="*/ 314325 h 6791325"/>
              <a:gd name="connsiteX19-1937" fmla="*/ 1312234 w 3693484"/>
              <a:gd name="connsiteY19-1938" fmla="*/ 1581150 h 6791325"/>
              <a:gd name="connsiteX20-1939" fmla="*/ 1259846 w 3693484"/>
              <a:gd name="connsiteY20-1940" fmla="*/ 1971675 h 6791325"/>
              <a:gd name="connsiteX21-1941" fmla="*/ 902659 w 3693484"/>
              <a:gd name="connsiteY21-1942" fmla="*/ 2247900 h 6791325"/>
              <a:gd name="connsiteX22-1943" fmla="*/ 207334 w 3693484"/>
              <a:gd name="connsiteY22-1944" fmla="*/ 1733550 h 6791325"/>
              <a:gd name="connsiteX23-1945" fmla="*/ 173996 w 3693484"/>
              <a:gd name="connsiteY23-1946" fmla="*/ 2038350 h 6791325"/>
              <a:gd name="connsiteX24-1947" fmla="*/ 731209 w 3693484"/>
              <a:gd name="connsiteY24-1948" fmla="*/ 2743200 h 6791325"/>
              <a:gd name="connsiteX25-1949" fmla="*/ 1359859 w 3693484"/>
              <a:gd name="connsiteY25-1950" fmla="*/ 3476625 h 6791325"/>
              <a:gd name="connsiteX26-1951" fmla="*/ 1578934 w 3693484"/>
              <a:gd name="connsiteY26-1952" fmla="*/ 4010025 h 6791325"/>
              <a:gd name="connsiteX27-1953" fmla="*/ 1969459 w 3693484"/>
              <a:gd name="connsiteY27-1954" fmla="*/ 6791325 h 6791325"/>
              <a:gd name="connsiteX0-1955" fmla="*/ 1969459 w 3693484"/>
              <a:gd name="connsiteY0-1956" fmla="*/ 6791325 h 6791325"/>
              <a:gd name="connsiteX1-1957" fmla="*/ 3693484 w 3693484"/>
              <a:gd name="connsiteY1-1958" fmla="*/ 6781800 h 6791325"/>
              <a:gd name="connsiteX2-1959" fmla="*/ 2636209 w 3693484"/>
              <a:gd name="connsiteY2-1960" fmla="*/ 3819525 h 6791325"/>
              <a:gd name="connsiteX3-1961" fmla="*/ 2512384 w 3693484"/>
              <a:gd name="connsiteY3-1962" fmla="*/ 3267075 h 6791325"/>
              <a:gd name="connsiteX4-1963" fmla="*/ 2874334 w 3693484"/>
              <a:gd name="connsiteY4-1964" fmla="*/ 2162175 h 6791325"/>
              <a:gd name="connsiteX5-1965" fmla="*/ 3512509 w 3693484"/>
              <a:gd name="connsiteY5-1966" fmla="*/ 1247775 h 6791325"/>
              <a:gd name="connsiteX6-1967" fmla="*/ 3331534 w 3693484"/>
              <a:gd name="connsiteY6-1968" fmla="*/ 1133475 h 6791325"/>
              <a:gd name="connsiteX7-1969" fmla="*/ 2664784 w 3693484"/>
              <a:gd name="connsiteY7-1970" fmla="*/ 1857375 h 6791325"/>
              <a:gd name="connsiteX8-1971" fmla="*/ 2493334 w 3693484"/>
              <a:gd name="connsiteY8-1972" fmla="*/ 1752600 h 6791325"/>
              <a:gd name="connsiteX9-1973" fmla="*/ 2893384 w 3693484"/>
              <a:gd name="connsiteY9-1974" fmla="*/ 390525 h 6791325"/>
              <a:gd name="connsiteX10-1975" fmla="*/ 2607634 w 3693484"/>
              <a:gd name="connsiteY10-1976" fmla="*/ 295275 h 6791325"/>
              <a:gd name="connsiteX11-1977" fmla="*/ 2245684 w 3693484"/>
              <a:gd name="connsiteY11-1978" fmla="*/ 1609725 h 6791325"/>
              <a:gd name="connsiteX12-1979" fmla="*/ 2093284 w 3693484"/>
              <a:gd name="connsiteY12-1980" fmla="*/ 1495425 h 6791325"/>
              <a:gd name="connsiteX13-1981" fmla="*/ 2112334 w 3693484"/>
              <a:gd name="connsiteY13-1982" fmla="*/ 0 h 6791325"/>
              <a:gd name="connsiteX14-1983" fmla="*/ 1912309 w 3693484"/>
              <a:gd name="connsiteY14-1984" fmla="*/ 66675 h 6791325"/>
              <a:gd name="connsiteX15-1985" fmla="*/ 1798009 w 3693484"/>
              <a:gd name="connsiteY15-1986" fmla="*/ 1514475 h 6791325"/>
              <a:gd name="connsiteX16-1987" fmla="*/ 1688472 w 3693484"/>
              <a:gd name="connsiteY16-1988" fmla="*/ 1543049 h 6791325"/>
              <a:gd name="connsiteX17-1989" fmla="*/ 1593221 w 3693484"/>
              <a:gd name="connsiteY17-1990" fmla="*/ 323850 h 6791325"/>
              <a:gd name="connsiteX18-1991" fmla="*/ 1307472 w 3693484"/>
              <a:gd name="connsiteY18-1992" fmla="*/ 314325 h 6791325"/>
              <a:gd name="connsiteX19-1993" fmla="*/ 1312234 w 3693484"/>
              <a:gd name="connsiteY19-1994" fmla="*/ 1581150 h 6791325"/>
              <a:gd name="connsiteX20-1995" fmla="*/ 1259846 w 3693484"/>
              <a:gd name="connsiteY20-1996" fmla="*/ 1971675 h 6791325"/>
              <a:gd name="connsiteX21-1997" fmla="*/ 902659 w 3693484"/>
              <a:gd name="connsiteY21-1998" fmla="*/ 2247900 h 6791325"/>
              <a:gd name="connsiteX22-1999" fmla="*/ 207334 w 3693484"/>
              <a:gd name="connsiteY22-2000" fmla="*/ 1733550 h 6791325"/>
              <a:gd name="connsiteX23-2001" fmla="*/ 173996 w 3693484"/>
              <a:gd name="connsiteY23-2002" fmla="*/ 2038350 h 6791325"/>
              <a:gd name="connsiteX24-2003" fmla="*/ 731209 w 3693484"/>
              <a:gd name="connsiteY24-2004" fmla="*/ 2743200 h 6791325"/>
              <a:gd name="connsiteX25-2005" fmla="*/ 1359859 w 3693484"/>
              <a:gd name="connsiteY25-2006" fmla="*/ 3476625 h 6791325"/>
              <a:gd name="connsiteX26-2007" fmla="*/ 1578934 w 3693484"/>
              <a:gd name="connsiteY26-2008" fmla="*/ 4010025 h 6791325"/>
              <a:gd name="connsiteX27-2009" fmla="*/ 1969459 w 3693484"/>
              <a:gd name="connsiteY27-2010" fmla="*/ 6791325 h 6791325"/>
              <a:gd name="connsiteX0-2011" fmla="*/ 1969459 w 3693484"/>
              <a:gd name="connsiteY0-2012" fmla="*/ 6791325 h 6791325"/>
              <a:gd name="connsiteX1-2013" fmla="*/ 3693484 w 3693484"/>
              <a:gd name="connsiteY1-2014" fmla="*/ 6781800 h 6791325"/>
              <a:gd name="connsiteX2-2015" fmla="*/ 2636209 w 3693484"/>
              <a:gd name="connsiteY2-2016" fmla="*/ 3819525 h 6791325"/>
              <a:gd name="connsiteX3-2017" fmla="*/ 2512384 w 3693484"/>
              <a:gd name="connsiteY3-2018" fmla="*/ 3267075 h 6791325"/>
              <a:gd name="connsiteX4-2019" fmla="*/ 2874334 w 3693484"/>
              <a:gd name="connsiteY4-2020" fmla="*/ 2162175 h 6791325"/>
              <a:gd name="connsiteX5-2021" fmla="*/ 3512509 w 3693484"/>
              <a:gd name="connsiteY5-2022" fmla="*/ 1247775 h 6791325"/>
              <a:gd name="connsiteX6-2023" fmla="*/ 3331534 w 3693484"/>
              <a:gd name="connsiteY6-2024" fmla="*/ 1133475 h 6791325"/>
              <a:gd name="connsiteX7-2025" fmla="*/ 2664784 w 3693484"/>
              <a:gd name="connsiteY7-2026" fmla="*/ 1857375 h 6791325"/>
              <a:gd name="connsiteX8-2027" fmla="*/ 2493334 w 3693484"/>
              <a:gd name="connsiteY8-2028" fmla="*/ 1752600 h 6791325"/>
              <a:gd name="connsiteX9-2029" fmla="*/ 2893384 w 3693484"/>
              <a:gd name="connsiteY9-2030" fmla="*/ 390525 h 6791325"/>
              <a:gd name="connsiteX10-2031" fmla="*/ 2607634 w 3693484"/>
              <a:gd name="connsiteY10-2032" fmla="*/ 295275 h 6791325"/>
              <a:gd name="connsiteX11-2033" fmla="*/ 2245684 w 3693484"/>
              <a:gd name="connsiteY11-2034" fmla="*/ 1609725 h 6791325"/>
              <a:gd name="connsiteX12-2035" fmla="*/ 2093284 w 3693484"/>
              <a:gd name="connsiteY12-2036" fmla="*/ 1495425 h 6791325"/>
              <a:gd name="connsiteX13-2037" fmla="*/ 2112334 w 3693484"/>
              <a:gd name="connsiteY13-2038" fmla="*/ 0 h 6791325"/>
              <a:gd name="connsiteX14-2039" fmla="*/ 1912309 w 3693484"/>
              <a:gd name="connsiteY14-2040" fmla="*/ 66675 h 6791325"/>
              <a:gd name="connsiteX15-2041" fmla="*/ 1798009 w 3693484"/>
              <a:gd name="connsiteY15-2042" fmla="*/ 1514475 h 6791325"/>
              <a:gd name="connsiteX16-2043" fmla="*/ 1688472 w 3693484"/>
              <a:gd name="connsiteY16-2044" fmla="*/ 1543049 h 6791325"/>
              <a:gd name="connsiteX17-2045" fmla="*/ 1593221 w 3693484"/>
              <a:gd name="connsiteY17-2046" fmla="*/ 323850 h 6791325"/>
              <a:gd name="connsiteX18-2047" fmla="*/ 1307472 w 3693484"/>
              <a:gd name="connsiteY18-2048" fmla="*/ 314325 h 6791325"/>
              <a:gd name="connsiteX19-2049" fmla="*/ 1312234 w 3693484"/>
              <a:gd name="connsiteY19-2050" fmla="*/ 1581150 h 6791325"/>
              <a:gd name="connsiteX20-2051" fmla="*/ 1259846 w 3693484"/>
              <a:gd name="connsiteY20-2052" fmla="*/ 1971675 h 6791325"/>
              <a:gd name="connsiteX21-2053" fmla="*/ 902659 w 3693484"/>
              <a:gd name="connsiteY21-2054" fmla="*/ 2247900 h 6791325"/>
              <a:gd name="connsiteX22-2055" fmla="*/ 207334 w 3693484"/>
              <a:gd name="connsiteY22-2056" fmla="*/ 1733550 h 6791325"/>
              <a:gd name="connsiteX23-2057" fmla="*/ 173996 w 3693484"/>
              <a:gd name="connsiteY23-2058" fmla="*/ 2038350 h 6791325"/>
              <a:gd name="connsiteX24-2059" fmla="*/ 731209 w 3693484"/>
              <a:gd name="connsiteY24-2060" fmla="*/ 2743200 h 6791325"/>
              <a:gd name="connsiteX25-2061" fmla="*/ 1359859 w 3693484"/>
              <a:gd name="connsiteY25-2062" fmla="*/ 3476625 h 6791325"/>
              <a:gd name="connsiteX26-2063" fmla="*/ 1578934 w 3693484"/>
              <a:gd name="connsiteY26-2064" fmla="*/ 4010025 h 6791325"/>
              <a:gd name="connsiteX27-2065" fmla="*/ 1969459 w 3693484"/>
              <a:gd name="connsiteY27-2066" fmla="*/ 6791325 h 6791325"/>
              <a:gd name="connsiteX0-2067" fmla="*/ 1969459 w 3693484"/>
              <a:gd name="connsiteY0-2068" fmla="*/ 6791325 h 6791325"/>
              <a:gd name="connsiteX1-2069" fmla="*/ 3693484 w 3693484"/>
              <a:gd name="connsiteY1-2070" fmla="*/ 6781800 h 6791325"/>
              <a:gd name="connsiteX2-2071" fmla="*/ 2636209 w 3693484"/>
              <a:gd name="connsiteY2-2072" fmla="*/ 3819525 h 6791325"/>
              <a:gd name="connsiteX3-2073" fmla="*/ 2512384 w 3693484"/>
              <a:gd name="connsiteY3-2074" fmla="*/ 3267075 h 6791325"/>
              <a:gd name="connsiteX4-2075" fmla="*/ 2874334 w 3693484"/>
              <a:gd name="connsiteY4-2076" fmla="*/ 2162175 h 6791325"/>
              <a:gd name="connsiteX5-2077" fmla="*/ 3512509 w 3693484"/>
              <a:gd name="connsiteY5-2078" fmla="*/ 1247775 h 6791325"/>
              <a:gd name="connsiteX6-2079" fmla="*/ 3331534 w 3693484"/>
              <a:gd name="connsiteY6-2080" fmla="*/ 1133475 h 6791325"/>
              <a:gd name="connsiteX7-2081" fmla="*/ 2664784 w 3693484"/>
              <a:gd name="connsiteY7-2082" fmla="*/ 1857375 h 6791325"/>
              <a:gd name="connsiteX8-2083" fmla="*/ 2493334 w 3693484"/>
              <a:gd name="connsiteY8-2084" fmla="*/ 1752600 h 6791325"/>
              <a:gd name="connsiteX9-2085" fmla="*/ 2893384 w 3693484"/>
              <a:gd name="connsiteY9-2086" fmla="*/ 390525 h 6791325"/>
              <a:gd name="connsiteX10-2087" fmla="*/ 2607634 w 3693484"/>
              <a:gd name="connsiteY10-2088" fmla="*/ 295275 h 6791325"/>
              <a:gd name="connsiteX11-2089" fmla="*/ 2245684 w 3693484"/>
              <a:gd name="connsiteY11-2090" fmla="*/ 1609725 h 6791325"/>
              <a:gd name="connsiteX12-2091" fmla="*/ 2093284 w 3693484"/>
              <a:gd name="connsiteY12-2092" fmla="*/ 1495425 h 6791325"/>
              <a:gd name="connsiteX13-2093" fmla="*/ 2112334 w 3693484"/>
              <a:gd name="connsiteY13-2094" fmla="*/ 0 h 6791325"/>
              <a:gd name="connsiteX14-2095" fmla="*/ 1912309 w 3693484"/>
              <a:gd name="connsiteY14-2096" fmla="*/ 66675 h 6791325"/>
              <a:gd name="connsiteX15-2097" fmla="*/ 1798009 w 3693484"/>
              <a:gd name="connsiteY15-2098" fmla="*/ 1514475 h 6791325"/>
              <a:gd name="connsiteX16-2099" fmla="*/ 1688472 w 3693484"/>
              <a:gd name="connsiteY16-2100" fmla="*/ 1543049 h 6791325"/>
              <a:gd name="connsiteX17-2101" fmla="*/ 1593221 w 3693484"/>
              <a:gd name="connsiteY17-2102" fmla="*/ 323850 h 6791325"/>
              <a:gd name="connsiteX18-2103" fmla="*/ 1307472 w 3693484"/>
              <a:gd name="connsiteY18-2104" fmla="*/ 314325 h 6791325"/>
              <a:gd name="connsiteX19-2105" fmla="*/ 1312234 w 3693484"/>
              <a:gd name="connsiteY19-2106" fmla="*/ 1581150 h 6791325"/>
              <a:gd name="connsiteX20-2107" fmla="*/ 1259846 w 3693484"/>
              <a:gd name="connsiteY20-2108" fmla="*/ 1971675 h 6791325"/>
              <a:gd name="connsiteX21-2109" fmla="*/ 902659 w 3693484"/>
              <a:gd name="connsiteY21-2110" fmla="*/ 2247900 h 6791325"/>
              <a:gd name="connsiteX22-2111" fmla="*/ 207334 w 3693484"/>
              <a:gd name="connsiteY22-2112" fmla="*/ 1733550 h 6791325"/>
              <a:gd name="connsiteX23-2113" fmla="*/ 173996 w 3693484"/>
              <a:gd name="connsiteY23-2114" fmla="*/ 2038350 h 6791325"/>
              <a:gd name="connsiteX24-2115" fmla="*/ 731209 w 3693484"/>
              <a:gd name="connsiteY24-2116" fmla="*/ 2743200 h 6791325"/>
              <a:gd name="connsiteX25-2117" fmla="*/ 1359859 w 3693484"/>
              <a:gd name="connsiteY25-2118" fmla="*/ 3476625 h 6791325"/>
              <a:gd name="connsiteX26-2119" fmla="*/ 1578934 w 3693484"/>
              <a:gd name="connsiteY26-2120" fmla="*/ 4010025 h 6791325"/>
              <a:gd name="connsiteX27-2121" fmla="*/ 1969459 w 3693484"/>
              <a:gd name="connsiteY27-2122" fmla="*/ 6791325 h 6791325"/>
              <a:gd name="connsiteX0-2123" fmla="*/ 1969459 w 3693484"/>
              <a:gd name="connsiteY0-2124" fmla="*/ 6791325 h 6791325"/>
              <a:gd name="connsiteX1-2125" fmla="*/ 3693484 w 3693484"/>
              <a:gd name="connsiteY1-2126" fmla="*/ 6781800 h 6791325"/>
              <a:gd name="connsiteX2-2127" fmla="*/ 2636209 w 3693484"/>
              <a:gd name="connsiteY2-2128" fmla="*/ 3819525 h 6791325"/>
              <a:gd name="connsiteX3-2129" fmla="*/ 2512384 w 3693484"/>
              <a:gd name="connsiteY3-2130" fmla="*/ 3267075 h 6791325"/>
              <a:gd name="connsiteX4-2131" fmla="*/ 2874334 w 3693484"/>
              <a:gd name="connsiteY4-2132" fmla="*/ 2162175 h 6791325"/>
              <a:gd name="connsiteX5-2133" fmla="*/ 3512509 w 3693484"/>
              <a:gd name="connsiteY5-2134" fmla="*/ 1247775 h 6791325"/>
              <a:gd name="connsiteX6-2135" fmla="*/ 3331534 w 3693484"/>
              <a:gd name="connsiteY6-2136" fmla="*/ 1133475 h 6791325"/>
              <a:gd name="connsiteX7-2137" fmla="*/ 2664784 w 3693484"/>
              <a:gd name="connsiteY7-2138" fmla="*/ 1857375 h 6791325"/>
              <a:gd name="connsiteX8-2139" fmla="*/ 2493334 w 3693484"/>
              <a:gd name="connsiteY8-2140" fmla="*/ 1752600 h 6791325"/>
              <a:gd name="connsiteX9-2141" fmla="*/ 2893384 w 3693484"/>
              <a:gd name="connsiteY9-2142" fmla="*/ 390525 h 6791325"/>
              <a:gd name="connsiteX10-2143" fmla="*/ 2607634 w 3693484"/>
              <a:gd name="connsiteY10-2144" fmla="*/ 295275 h 6791325"/>
              <a:gd name="connsiteX11-2145" fmla="*/ 2245684 w 3693484"/>
              <a:gd name="connsiteY11-2146" fmla="*/ 1609725 h 6791325"/>
              <a:gd name="connsiteX12-2147" fmla="*/ 2093284 w 3693484"/>
              <a:gd name="connsiteY12-2148" fmla="*/ 1495425 h 6791325"/>
              <a:gd name="connsiteX13-2149" fmla="*/ 2112334 w 3693484"/>
              <a:gd name="connsiteY13-2150" fmla="*/ 0 h 6791325"/>
              <a:gd name="connsiteX14-2151" fmla="*/ 1912309 w 3693484"/>
              <a:gd name="connsiteY14-2152" fmla="*/ 66675 h 6791325"/>
              <a:gd name="connsiteX15-2153" fmla="*/ 1798009 w 3693484"/>
              <a:gd name="connsiteY15-2154" fmla="*/ 1514475 h 6791325"/>
              <a:gd name="connsiteX16-2155" fmla="*/ 1674184 w 3693484"/>
              <a:gd name="connsiteY16-2156" fmla="*/ 1504949 h 6791325"/>
              <a:gd name="connsiteX17-2157" fmla="*/ 1593221 w 3693484"/>
              <a:gd name="connsiteY17-2158" fmla="*/ 323850 h 6791325"/>
              <a:gd name="connsiteX18-2159" fmla="*/ 1307472 w 3693484"/>
              <a:gd name="connsiteY18-2160" fmla="*/ 314325 h 6791325"/>
              <a:gd name="connsiteX19-2161" fmla="*/ 1312234 w 3693484"/>
              <a:gd name="connsiteY19-2162" fmla="*/ 1581150 h 6791325"/>
              <a:gd name="connsiteX20-2163" fmla="*/ 1259846 w 3693484"/>
              <a:gd name="connsiteY20-2164" fmla="*/ 1971675 h 6791325"/>
              <a:gd name="connsiteX21-2165" fmla="*/ 902659 w 3693484"/>
              <a:gd name="connsiteY21-2166" fmla="*/ 2247900 h 6791325"/>
              <a:gd name="connsiteX22-2167" fmla="*/ 207334 w 3693484"/>
              <a:gd name="connsiteY22-2168" fmla="*/ 1733550 h 6791325"/>
              <a:gd name="connsiteX23-2169" fmla="*/ 173996 w 3693484"/>
              <a:gd name="connsiteY23-2170" fmla="*/ 2038350 h 6791325"/>
              <a:gd name="connsiteX24-2171" fmla="*/ 731209 w 3693484"/>
              <a:gd name="connsiteY24-2172" fmla="*/ 2743200 h 6791325"/>
              <a:gd name="connsiteX25-2173" fmla="*/ 1359859 w 3693484"/>
              <a:gd name="connsiteY25-2174" fmla="*/ 3476625 h 6791325"/>
              <a:gd name="connsiteX26-2175" fmla="*/ 1578934 w 3693484"/>
              <a:gd name="connsiteY26-2176" fmla="*/ 4010025 h 6791325"/>
              <a:gd name="connsiteX27-2177" fmla="*/ 1969459 w 3693484"/>
              <a:gd name="connsiteY27-2178" fmla="*/ 6791325 h 6791325"/>
              <a:gd name="connsiteX0-2179" fmla="*/ 1969459 w 3693484"/>
              <a:gd name="connsiteY0-2180" fmla="*/ 6791325 h 6791325"/>
              <a:gd name="connsiteX1-2181" fmla="*/ 3693484 w 3693484"/>
              <a:gd name="connsiteY1-2182" fmla="*/ 6781800 h 6791325"/>
              <a:gd name="connsiteX2-2183" fmla="*/ 2636209 w 3693484"/>
              <a:gd name="connsiteY2-2184" fmla="*/ 3819525 h 6791325"/>
              <a:gd name="connsiteX3-2185" fmla="*/ 2512384 w 3693484"/>
              <a:gd name="connsiteY3-2186" fmla="*/ 3267075 h 6791325"/>
              <a:gd name="connsiteX4-2187" fmla="*/ 2874334 w 3693484"/>
              <a:gd name="connsiteY4-2188" fmla="*/ 2162175 h 6791325"/>
              <a:gd name="connsiteX5-2189" fmla="*/ 3512509 w 3693484"/>
              <a:gd name="connsiteY5-2190" fmla="*/ 1247775 h 6791325"/>
              <a:gd name="connsiteX6-2191" fmla="*/ 3331534 w 3693484"/>
              <a:gd name="connsiteY6-2192" fmla="*/ 1133475 h 6791325"/>
              <a:gd name="connsiteX7-2193" fmla="*/ 2664784 w 3693484"/>
              <a:gd name="connsiteY7-2194" fmla="*/ 1857375 h 6791325"/>
              <a:gd name="connsiteX8-2195" fmla="*/ 2493334 w 3693484"/>
              <a:gd name="connsiteY8-2196" fmla="*/ 1752600 h 6791325"/>
              <a:gd name="connsiteX9-2197" fmla="*/ 2893384 w 3693484"/>
              <a:gd name="connsiteY9-2198" fmla="*/ 390525 h 6791325"/>
              <a:gd name="connsiteX10-2199" fmla="*/ 2607634 w 3693484"/>
              <a:gd name="connsiteY10-2200" fmla="*/ 295275 h 6791325"/>
              <a:gd name="connsiteX11-2201" fmla="*/ 2245684 w 3693484"/>
              <a:gd name="connsiteY11-2202" fmla="*/ 1609725 h 6791325"/>
              <a:gd name="connsiteX12-2203" fmla="*/ 2093284 w 3693484"/>
              <a:gd name="connsiteY12-2204" fmla="*/ 1495425 h 6791325"/>
              <a:gd name="connsiteX13-2205" fmla="*/ 2112334 w 3693484"/>
              <a:gd name="connsiteY13-2206" fmla="*/ 0 h 6791325"/>
              <a:gd name="connsiteX14-2207" fmla="*/ 1912309 w 3693484"/>
              <a:gd name="connsiteY14-2208" fmla="*/ 66675 h 6791325"/>
              <a:gd name="connsiteX15-2209" fmla="*/ 1798009 w 3693484"/>
              <a:gd name="connsiteY15-2210" fmla="*/ 1500188 h 6791325"/>
              <a:gd name="connsiteX16-2211" fmla="*/ 1674184 w 3693484"/>
              <a:gd name="connsiteY16-2212" fmla="*/ 1504949 h 6791325"/>
              <a:gd name="connsiteX17-2213" fmla="*/ 1593221 w 3693484"/>
              <a:gd name="connsiteY17-2214" fmla="*/ 323850 h 6791325"/>
              <a:gd name="connsiteX18-2215" fmla="*/ 1307472 w 3693484"/>
              <a:gd name="connsiteY18-2216" fmla="*/ 314325 h 6791325"/>
              <a:gd name="connsiteX19-2217" fmla="*/ 1312234 w 3693484"/>
              <a:gd name="connsiteY19-2218" fmla="*/ 1581150 h 6791325"/>
              <a:gd name="connsiteX20-2219" fmla="*/ 1259846 w 3693484"/>
              <a:gd name="connsiteY20-2220" fmla="*/ 1971675 h 6791325"/>
              <a:gd name="connsiteX21-2221" fmla="*/ 902659 w 3693484"/>
              <a:gd name="connsiteY21-2222" fmla="*/ 2247900 h 6791325"/>
              <a:gd name="connsiteX22-2223" fmla="*/ 207334 w 3693484"/>
              <a:gd name="connsiteY22-2224" fmla="*/ 1733550 h 6791325"/>
              <a:gd name="connsiteX23-2225" fmla="*/ 173996 w 3693484"/>
              <a:gd name="connsiteY23-2226" fmla="*/ 2038350 h 6791325"/>
              <a:gd name="connsiteX24-2227" fmla="*/ 731209 w 3693484"/>
              <a:gd name="connsiteY24-2228" fmla="*/ 2743200 h 6791325"/>
              <a:gd name="connsiteX25-2229" fmla="*/ 1359859 w 3693484"/>
              <a:gd name="connsiteY25-2230" fmla="*/ 3476625 h 6791325"/>
              <a:gd name="connsiteX26-2231" fmla="*/ 1578934 w 3693484"/>
              <a:gd name="connsiteY26-2232" fmla="*/ 4010025 h 6791325"/>
              <a:gd name="connsiteX27-2233" fmla="*/ 1969459 w 3693484"/>
              <a:gd name="connsiteY27-2234" fmla="*/ 6791325 h 6791325"/>
              <a:gd name="connsiteX0-2235" fmla="*/ 1969459 w 3693484"/>
              <a:gd name="connsiteY0-2236" fmla="*/ 6791325 h 6791325"/>
              <a:gd name="connsiteX1-2237" fmla="*/ 3693484 w 3693484"/>
              <a:gd name="connsiteY1-2238" fmla="*/ 6781800 h 6791325"/>
              <a:gd name="connsiteX2-2239" fmla="*/ 2636209 w 3693484"/>
              <a:gd name="connsiteY2-2240" fmla="*/ 3819525 h 6791325"/>
              <a:gd name="connsiteX3-2241" fmla="*/ 2512384 w 3693484"/>
              <a:gd name="connsiteY3-2242" fmla="*/ 3267075 h 6791325"/>
              <a:gd name="connsiteX4-2243" fmla="*/ 2874334 w 3693484"/>
              <a:gd name="connsiteY4-2244" fmla="*/ 2162175 h 6791325"/>
              <a:gd name="connsiteX5-2245" fmla="*/ 3512509 w 3693484"/>
              <a:gd name="connsiteY5-2246" fmla="*/ 1247775 h 6791325"/>
              <a:gd name="connsiteX6-2247" fmla="*/ 3331534 w 3693484"/>
              <a:gd name="connsiteY6-2248" fmla="*/ 1133475 h 6791325"/>
              <a:gd name="connsiteX7-2249" fmla="*/ 2664784 w 3693484"/>
              <a:gd name="connsiteY7-2250" fmla="*/ 1857375 h 6791325"/>
              <a:gd name="connsiteX8-2251" fmla="*/ 2493334 w 3693484"/>
              <a:gd name="connsiteY8-2252" fmla="*/ 1752600 h 6791325"/>
              <a:gd name="connsiteX9-2253" fmla="*/ 2893384 w 3693484"/>
              <a:gd name="connsiteY9-2254" fmla="*/ 390525 h 6791325"/>
              <a:gd name="connsiteX10-2255" fmla="*/ 2607634 w 3693484"/>
              <a:gd name="connsiteY10-2256" fmla="*/ 295275 h 6791325"/>
              <a:gd name="connsiteX11-2257" fmla="*/ 2245684 w 3693484"/>
              <a:gd name="connsiteY11-2258" fmla="*/ 1609725 h 6791325"/>
              <a:gd name="connsiteX12-2259" fmla="*/ 2093284 w 3693484"/>
              <a:gd name="connsiteY12-2260" fmla="*/ 1495425 h 6791325"/>
              <a:gd name="connsiteX13-2261" fmla="*/ 2112334 w 3693484"/>
              <a:gd name="connsiteY13-2262" fmla="*/ 0 h 6791325"/>
              <a:gd name="connsiteX14-2263" fmla="*/ 1912309 w 3693484"/>
              <a:gd name="connsiteY14-2264" fmla="*/ 66675 h 6791325"/>
              <a:gd name="connsiteX15-2265" fmla="*/ 1798009 w 3693484"/>
              <a:gd name="connsiteY15-2266" fmla="*/ 1500188 h 6791325"/>
              <a:gd name="connsiteX16-2267" fmla="*/ 1674184 w 3693484"/>
              <a:gd name="connsiteY16-2268" fmla="*/ 1504949 h 6791325"/>
              <a:gd name="connsiteX17-2269" fmla="*/ 1593221 w 3693484"/>
              <a:gd name="connsiteY17-2270" fmla="*/ 323850 h 6791325"/>
              <a:gd name="connsiteX18-2271" fmla="*/ 1307472 w 3693484"/>
              <a:gd name="connsiteY18-2272" fmla="*/ 314325 h 6791325"/>
              <a:gd name="connsiteX19-2273" fmla="*/ 1312234 w 3693484"/>
              <a:gd name="connsiteY19-2274" fmla="*/ 1581150 h 6791325"/>
              <a:gd name="connsiteX20-2275" fmla="*/ 1259846 w 3693484"/>
              <a:gd name="connsiteY20-2276" fmla="*/ 1971675 h 6791325"/>
              <a:gd name="connsiteX21-2277" fmla="*/ 902659 w 3693484"/>
              <a:gd name="connsiteY21-2278" fmla="*/ 2247900 h 6791325"/>
              <a:gd name="connsiteX22-2279" fmla="*/ 207334 w 3693484"/>
              <a:gd name="connsiteY22-2280" fmla="*/ 1733550 h 6791325"/>
              <a:gd name="connsiteX23-2281" fmla="*/ 173996 w 3693484"/>
              <a:gd name="connsiteY23-2282" fmla="*/ 2038350 h 6791325"/>
              <a:gd name="connsiteX24-2283" fmla="*/ 731209 w 3693484"/>
              <a:gd name="connsiteY24-2284" fmla="*/ 2743200 h 6791325"/>
              <a:gd name="connsiteX25-2285" fmla="*/ 1359859 w 3693484"/>
              <a:gd name="connsiteY25-2286" fmla="*/ 3476625 h 6791325"/>
              <a:gd name="connsiteX26-2287" fmla="*/ 1578934 w 3693484"/>
              <a:gd name="connsiteY26-2288" fmla="*/ 4010025 h 6791325"/>
              <a:gd name="connsiteX27-2289" fmla="*/ 1969459 w 3693484"/>
              <a:gd name="connsiteY27-2290" fmla="*/ 6791325 h 6791325"/>
              <a:gd name="connsiteX0-2291" fmla="*/ 1969459 w 3693484"/>
              <a:gd name="connsiteY0-2292" fmla="*/ 6791325 h 6791325"/>
              <a:gd name="connsiteX1-2293" fmla="*/ 3693484 w 3693484"/>
              <a:gd name="connsiteY1-2294" fmla="*/ 6781800 h 6791325"/>
              <a:gd name="connsiteX2-2295" fmla="*/ 2636209 w 3693484"/>
              <a:gd name="connsiteY2-2296" fmla="*/ 3819525 h 6791325"/>
              <a:gd name="connsiteX3-2297" fmla="*/ 2512384 w 3693484"/>
              <a:gd name="connsiteY3-2298" fmla="*/ 3267075 h 6791325"/>
              <a:gd name="connsiteX4-2299" fmla="*/ 2874334 w 3693484"/>
              <a:gd name="connsiteY4-2300" fmla="*/ 2162175 h 6791325"/>
              <a:gd name="connsiteX5-2301" fmla="*/ 3512509 w 3693484"/>
              <a:gd name="connsiteY5-2302" fmla="*/ 1247775 h 6791325"/>
              <a:gd name="connsiteX6-2303" fmla="*/ 3331534 w 3693484"/>
              <a:gd name="connsiteY6-2304" fmla="*/ 1133475 h 6791325"/>
              <a:gd name="connsiteX7-2305" fmla="*/ 2664784 w 3693484"/>
              <a:gd name="connsiteY7-2306" fmla="*/ 1857375 h 6791325"/>
              <a:gd name="connsiteX8-2307" fmla="*/ 2493334 w 3693484"/>
              <a:gd name="connsiteY8-2308" fmla="*/ 1752600 h 6791325"/>
              <a:gd name="connsiteX9-2309" fmla="*/ 2893384 w 3693484"/>
              <a:gd name="connsiteY9-2310" fmla="*/ 390525 h 6791325"/>
              <a:gd name="connsiteX10-2311" fmla="*/ 2607634 w 3693484"/>
              <a:gd name="connsiteY10-2312" fmla="*/ 295275 h 6791325"/>
              <a:gd name="connsiteX11-2313" fmla="*/ 2245684 w 3693484"/>
              <a:gd name="connsiteY11-2314" fmla="*/ 1609725 h 6791325"/>
              <a:gd name="connsiteX12-2315" fmla="*/ 2093284 w 3693484"/>
              <a:gd name="connsiteY12-2316" fmla="*/ 1495425 h 6791325"/>
              <a:gd name="connsiteX13-2317" fmla="*/ 2112334 w 3693484"/>
              <a:gd name="connsiteY13-2318" fmla="*/ 0 h 6791325"/>
              <a:gd name="connsiteX14-2319" fmla="*/ 1912309 w 3693484"/>
              <a:gd name="connsiteY14-2320" fmla="*/ 66675 h 6791325"/>
              <a:gd name="connsiteX15-2321" fmla="*/ 1798009 w 3693484"/>
              <a:gd name="connsiteY15-2322" fmla="*/ 1500188 h 6791325"/>
              <a:gd name="connsiteX16-2323" fmla="*/ 1674184 w 3693484"/>
              <a:gd name="connsiteY16-2324" fmla="*/ 1504949 h 6791325"/>
              <a:gd name="connsiteX17-2325" fmla="*/ 1593221 w 3693484"/>
              <a:gd name="connsiteY17-2326" fmla="*/ 323850 h 6791325"/>
              <a:gd name="connsiteX18-2327" fmla="*/ 1307472 w 3693484"/>
              <a:gd name="connsiteY18-2328" fmla="*/ 314325 h 6791325"/>
              <a:gd name="connsiteX19-2329" fmla="*/ 1312234 w 3693484"/>
              <a:gd name="connsiteY19-2330" fmla="*/ 1581150 h 6791325"/>
              <a:gd name="connsiteX20-2331" fmla="*/ 1259846 w 3693484"/>
              <a:gd name="connsiteY20-2332" fmla="*/ 1971675 h 6791325"/>
              <a:gd name="connsiteX21-2333" fmla="*/ 902659 w 3693484"/>
              <a:gd name="connsiteY21-2334" fmla="*/ 2247900 h 6791325"/>
              <a:gd name="connsiteX22-2335" fmla="*/ 207334 w 3693484"/>
              <a:gd name="connsiteY22-2336" fmla="*/ 1733550 h 6791325"/>
              <a:gd name="connsiteX23-2337" fmla="*/ 173996 w 3693484"/>
              <a:gd name="connsiteY23-2338" fmla="*/ 2038350 h 6791325"/>
              <a:gd name="connsiteX24-2339" fmla="*/ 731209 w 3693484"/>
              <a:gd name="connsiteY24-2340" fmla="*/ 2743200 h 6791325"/>
              <a:gd name="connsiteX25-2341" fmla="*/ 1359859 w 3693484"/>
              <a:gd name="connsiteY25-2342" fmla="*/ 3476625 h 6791325"/>
              <a:gd name="connsiteX26-2343" fmla="*/ 1578934 w 3693484"/>
              <a:gd name="connsiteY26-2344" fmla="*/ 4010025 h 6791325"/>
              <a:gd name="connsiteX27-2345" fmla="*/ 1969459 w 3693484"/>
              <a:gd name="connsiteY27-2346" fmla="*/ 6791325 h 6791325"/>
              <a:gd name="connsiteX0-2347" fmla="*/ 1969459 w 3693484"/>
              <a:gd name="connsiteY0-2348" fmla="*/ 6791325 h 6791325"/>
              <a:gd name="connsiteX1-2349" fmla="*/ 3693484 w 3693484"/>
              <a:gd name="connsiteY1-2350" fmla="*/ 6781800 h 6791325"/>
              <a:gd name="connsiteX2-2351" fmla="*/ 2636209 w 3693484"/>
              <a:gd name="connsiteY2-2352" fmla="*/ 3819525 h 6791325"/>
              <a:gd name="connsiteX3-2353" fmla="*/ 2512384 w 3693484"/>
              <a:gd name="connsiteY3-2354" fmla="*/ 3267075 h 6791325"/>
              <a:gd name="connsiteX4-2355" fmla="*/ 2874334 w 3693484"/>
              <a:gd name="connsiteY4-2356" fmla="*/ 2162175 h 6791325"/>
              <a:gd name="connsiteX5-2357" fmla="*/ 3512509 w 3693484"/>
              <a:gd name="connsiteY5-2358" fmla="*/ 1247775 h 6791325"/>
              <a:gd name="connsiteX6-2359" fmla="*/ 3331534 w 3693484"/>
              <a:gd name="connsiteY6-2360" fmla="*/ 1133475 h 6791325"/>
              <a:gd name="connsiteX7-2361" fmla="*/ 2664784 w 3693484"/>
              <a:gd name="connsiteY7-2362" fmla="*/ 1857375 h 6791325"/>
              <a:gd name="connsiteX8-2363" fmla="*/ 2493334 w 3693484"/>
              <a:gd name="connsiteY8-2364" fmla="*/ 1752600 h 6791325"/>
              <a:gd name="connsiteX9-2365" fmla="*/ 2893384 w 3693484"/>
              <a:gd name="connsiteY9-2366" fmla="*/ 390525 h 6791325"/>
              <a:gd name="connsiteX10-2367" fmla="*/ 2607634 w 3693484"/>
              <a:gd name="connsiteY10-2368" fmla="*/ 295275 h 6791325"/>
              <a:gd name="connsiteX11-2369" fmla="*/ 2245684 w 3693484"/>
              <a:gd name="connsiteY11-2370" fmla="*/ 1609725 h 6791325"/>
              <a:gd name="connsiteX12-2371" fmla="*/ 2093284 w 3693484"/>
              <a:gd name="connsiteY12-2372" fmla="*/ 1495425 h 6791325"/>
              <a:gd name="connsiteX13-2373" fmla="*/ 2112334 w 3693484"/>
              <a:gd name="connsiteY13-2374" fmla="*/ 0 h 6791325"/>
              <a:gd name="connsiteX14-2375" fmla="*/ 1912309 w 3693484"/>
              <a:gd name="connsiteY14-2376" fmla="*/ 66675 h 6791325"/>
              <a:gd name="connsiteX15-2377" fmla="*/ 1798009 w 3693484"/>
              <a:gd name="connsiteY15-2378" fmla="*/ 1500188 h 6791325"/>
              <a:gd name="connsiteX16-2379" fmla="*/ 1674184 w 3693484"/>
              <a:gd name="connsiteY16-2380" fmla="*/ 1504949 h 6791325"/>
              <a:gd name="connsiteX17-2381" fmla="*/ 1593221 w 3693484"/>
              <a:gd name="connsiteY17-2382" fmla="*/ 323850 h 6791325"/>
              <a:gd name="connsiteX18-2383" fmla="*/ 1307472 w 3693484"/>
              <a:gd name="connsiteY18-2384" fmla="*/ 314325 h 6791325"/>
              <a:gd name="connsiteX19-2385" fmla="*/ 1312234 w 3693484"/>
              <a:gd name="connsiteY19-2386" fmla="*/ 1581150 h 6791325"/>
              <a:gd name="connsiteX20-2387" fmla="*/ 1259846 w 3693484"/>
              <a:gd name="connsiteY20-2388" fmla="*/ 1971675 h 6791325"/>
              <a:gd name="connsiteX21-2389" fmla="*/ 902659 w 3693484"/>
              <a:gd name="connsiteY21-2390" fmla="*/ 2247900 h 6791325"/>
              <a:gd name="connsiteX22-2391" fmla="*/ 207334 w 3693484"/>
              <a:gd name="connsiteY22-2392" fmla="*/ 1733550 h 6791325"/>
              <a:gd name="connsiteX23-2393" fmla="*/ 173996 w 3693484"/>
              <a:gd name="connsiteY23-2394" fmla="*/ 2038350 h 6791325"/>
              <a:gd name="connsiteX24-2395" fmla="*/ 731209 w 3693484"/>
              <a:gd name="connsiteY24-2396" fmla="*/ 2743200 h 6791325"/>
              <a:gd name="connsiteX25-2397" fmla="*/ 1359859 w 3693484"/>
              <a:gd name="connsiteY25-2398" fmla="*/ 3476625 h 6791325"/>
              <a:gd name="connsiteX26-2399" fmla="*/ 1578934 w 3693484"/>
              <a:gd name="connsiteY26-2400" fmla="*/ 4010025 h 6791325"/>
              <a:gd name="connsiteX27-2401" fmla="*/ 1969459 w 3693484"/>
              <a:gd name="connsiteY27-2402" fmla="*/ 6791325 h 6791325"/>
              <a:gd name="connsiteX0-2403" fmla="*/ 1969459 w 3693484"/>
              <a:gd name="connsiteY0-2404" fmla="*/ 6791325 h 6791325"/>
              <a:gd name="connsiteX1-2405" fmla="*/ 3693484 w 3693484"/>
              <a:gd name="connsiteY1-2406" fmla="*/ 6781800 h 6791325"/>
              <a:gd name="connsiteX2-2407" fmla="*/ 2636209 w 3693484"/>
              <a:gd name="connsiteY2-2408" fmla="*/ 3819525 h 6791325"/>
              <a:gd name="connsiteX3-2409" fmla="*/ 2512384 w 3693484"/>
              <a:gd name="connsiteY3-2410" fmla="*/ 3267075 h 6791325"/>
              <a:gd name="connsiteX4-2411" fmla="*/ 2874334 w 3693484"/>
              <a:gd name="connsiteY4-2412" fmla="*/ 2162175 h 6791325"/>
              <a:gd name="connsiteX5-2413" fmla="*/ 3512509 w 3693484"/>
              <a:gd name="connsiteY5-2414" fmla="*/ 1247775 h 6791325"/>
              <a:gd name="connsiteX6-2415" fmla="*/ 3331534 w 3693484"/>
              <a:gd name="connsiteY6-2416" fmla="*/ 1133475 h 6791325"/>
              <a:gd name="connsiteX7-2417" fmla="*/ 2664784 w 3693484"/>
              <a:gd name="connsiteY7-2418" fmla="*/ 1857375 h 6791325"/>
              <a:gd name="connsiteX8-2419" fmla="*/ 2493334 w 3693484"/>
              <a:gd name="connsiteY8-2420" fmla="*/ 1752600 h 6791325"/>
              <a:gd name="connsiteX9-2421" fmla="*/ 2893384 w 3693484"/>
              <a:gd name="connsiteY9-2422" fmla="*/ 390525 h 6791325"/>
              <a:gd name="connsiteX10-2423" fmla="*/ 2607634 w 3693484"/>
              <a:gd name="connsiteY10-2424" fmla="*/ 295275 h 6791325"/>
              <a:gd name="connsiteX11-2425" fmla="*/ 2245684 w 3693484"/>
              <a:gd name="connsiteY11-2426" fmla="*/ 1609725 h 6791325"/>
              <a:gd name="connsiteX12-2427" fmla="*/ 2093284 w 3693484"/>
              <a:gd name="connsiteY12-2428" fmla="*/ 1495425 h 6791325"/>
              <a:gd name="connsiteX13-2429" fmla="*/ 2112334 w 3693484"/>
              <a:gd name="connsiteY13-2430" fmla="*/ 0 h 6791325"/>
              <a:gd name="connsiteX14-2431" fmla="*/ 1912309 w 3693484"/>
              <a:gd name="connsiteY14-2432" fmla="*/ 66675 h 6791325"/>
              <a:gd name="connsiteX15-2433" fmla="*/ 1798009 w 3693484"/>
              <a:gd name="connsiteY15-2434" fmla="*/ 1500188 h 6791325"/>
              <a:gd name="connsiteX16-2435" fmla="*/ 1674184 w 3693484"/>
              <a:gd name="connsiteY16-2436" fmla="*/ 1504949 h 6791325"/>
              <a:gd name="connsiteX17-2437" fmla="*/ 1593221 w 3693484"/>
              <a:gd name="connsiteY17-2438" fmla="*/ 323850 h 6791325"/>
              <a:gd name="connsiteX18-2439" fmla="*/ 1307472 w 3693484"/>
              <a:gd name="connsiteY18-2440" fmla="*/ 314325 h 6791325"/>
              <a:gd name="connsiteX19-2441" fmla="*/ 1312234 w 3693484"/>
              <a:gd name="connsiteY19-2442" fmla="*/ 1581150 h 6791325"/>
              <a:gd name="connsiteX20-2443" fmla="*/ 1259846 w 3693484"/>
              <a:gd name="connsiteY20-2444" fmla="*/ 1971675 h 6791325"/>
              <a:gd name="connsiteX21-2445" fmla="*/ 902659 w 3693484"/>
              <a:gd name="connsiteY21-2446" fmla="*/ 2247900 h 6791325"/>
              <a:gd name="connsiteX22-2447" fmla="*/ 207334 w 3693484"/>
              <a:gd name="connsiteY22-2448" fmla="*/ 1733550 h 6791325"/>
              <a:gd name="connsiteX23-2449" fmla="*/ 173996 w 3693484"/>
              <a:gd name="connsiteY23-2450" fmla="*/ 2038350 h 6791325"/>
              <a:gd name="connsiteX24-2451" fmla="*/ 731209 w 3693484"/>
              <a:gd name="connsiteY24-2452" fmla="*/ 2743200 h 6791325"/>
              <a:gd name="connsiteX25-2453" fmla="*/ 1359859 w 3693484"/>
              <a:gd name="connsiteY25-2454" fmla="*/ 3476625 h 6791325"/>
              <a:gd name="connsiteX26-2455" fmla="*/ 1578934 w 3693484"/>
              <a:gd name="connsiteY26-2456" fmla="*/ 4010025 h 6791325"/>
              <a:gd name="connsiteX27-2457" fmla="*/ 1969459 w 3693484"/>
              <a:gd name="connsiteY27-2458" fmla="*/ 6791325 h 6791325"/>
              <a:gd name="connsiteX0-2459" fmla="*/ 1969459 w 3693484"/>
              <a:gd name="connsiteY0-2460" fmla="*/ 6791325 h 6791325"/>
              <a:gd name="connsiteX1-2461" fmla="*/ 3693484 w 3693484"/>
              <a:gd name="connsiteY1-2462" fmla="*/ 6781800 h 6791325"/>
              <a:gd name="connsiteX2-2463" fmla="*/ 2636209 w 3693484"/>
              <a:gd name="connsiteY2-2464" fmla="*/ 3819525 h 6791325"/>
              <a:gd name="connsiteX3-2465" fmla="*/ 2512384 w 3693484"/>
              <a:gd name="connsiteY3-2466" fmla="*/ 3267075 h 6791325"/>
              <a:gd name="connsiteX4-2467" fmla="*/ 2874334 w 3693484"/>
              <a:gd name="connsiteY4-2468" fmla="*/ 2162175 h 6791325"/>
              <a:gd name="connsiteX5-2469" fmla="*/ 3512509 w 3693484"/>
              <a:gd name="connsiteY5-2470" fmla="*/ 1247775 h 6791325"/>
              <a:gd name="connsiteX6-2471" fmla="*/ 3331534 w 3693484"/>
              <a:gd name="connsiteY6-2472" fmla="*/ 1133475 h 6791325"/>
              <a:gd name="connsiteX7-2473" fmla="*/ 2664784 w 3693484"/>
              <a:gd name="connsiteY7-2474" fmla="*/ 1857375 h 6791325"/>
              <a:gd name="connsiteX8-2475" fmla="*/ 2493334 w 3693484"/>
              <a:gd name="connsiteY8-2476" fmla="*/ 1752600 h 6791325"/>
              <a:gd name="connsiteX9-2477" fmla="*/ 2893384 w 3693484"/>
              <a:gd name="connsiteY9-2478" fmla="*/ 390525 h 6791325"/>
              <a:gd name="connsiteX10-2479" fmla="*/ 2607634 w 3693484"/>
              <a:gd name="connsiteY10-2480" fmla="*/ 295275 h 6791325"/>
              <a:gd name="connsiteX11-2481" fmla="*/ 2245684 w 3693484"/>
              <a:gd name="connsiteY11-2482" fmla="*/ 1609725 h 6791325"/>
              <a:gd name="connsiteX12-2483" fmla="*/ 2093284 w 3693484"/>
              <a:gd name="connsiteY12-2484" fmla="*/ 1495425 h 6791325"/>
              <a:gd name="connsiteX13-2485" fmla="*/ 2112334 w 3693484"/>
              <a:gd name="connsiteY13-2486" fmla="*/ 0 h 6791325"/>
              <a:gd name="connsiteX14-2487" fmla="*/ 1912309 w 3693484"/>
              <a:gd name="connsiteY14-2488" fmla="*/ 66675 h 6791325"/>
              <a:gd name="connsiteX15-2489" fmla="*/ 1798009 w 3693484"/>
              <a:gd name="connsiteY15-2490" fmla="*/ 1500188 h 6791325"/>
              <a:gd name="connsiteX16-2491" fmla="*/ 1674184 w 3693484"/>
              <a:gd name="connsiteY16-2492" fmla="*/ 1504949 h 6791325"/>
              <a:gd name="connsiteX17-2493" fmla="*/ 1593221 w 3693484"/>
              <a:gd name="connsiteY17-2494" fmla="*/ 323850 h 6791325"/>
              <a:gd name="connsiteX18-2495" fmla="*/ 1307472 w 3693484"/>
              <a:gd name="connsiteY18-2496" fmla="*/ 314325 h 6791325"/>
              <a:gd name="connsiteX19-2497" fmla="*/ 1312234 w 3693484"/>
              <a:gd name="connsiteY19-2498" fmla="*/ 1581150 h 6791325"/>
              <a:gd name="connsiteX20-2499" fmla="*/ 1259846 w 3693484"/>
              <a:gd name="connsiteY20-2500" fmla="*/ 1971675 h 6791325"/>
              <a:gd name="connsiteX21-2501" fmla="*/ 902659 w 3693484"/>
              <a:gd name="connsiteY21-2502" fmla="*/ 2247900 h 6791325"/>
              <a:gd name="connsiteX22-2503" fmla="*/ 207334 w 3693484"/>
              <a:gd name="connsiteY22-2504" fmla="*/ 1733550 h 6791325"/>
              <a:gd name="connsiteX23-2505" fmla="*/ 173996 w 3693484"/>
              <a:gd name="connsiteY23-2506" fmla="*/ 2038350 h 6791325"/>
              <a:gd name="connsiteX24-2507" fmla="*/ 731209 w 3693484"/>
              <a:gd name="connsiteY24-2508" fmla="*/ 2743200 h 6791325"/>
              <a:gd name="connsiteX25-2509" fmla="*/ 1359859 w 3693484"/>
              <a:gd name="connsiteY25-2510" fmla="*/ 3476625 h 6791325"/>
              <a:gd name="connsiteX26-2511" fmla="*/ 1578934 w 3693484"/>
              <a:gd name="connsiteY26-2512" fmla="*/ 4010025 h 6791325"/>
              <a:gd name="connsiteX27-2513" fmla="*/ 1969459 w 3693484"/>
              <a:gd name="connsiteY27-2514" fmla="*/ 6791325 h 6791325"/>
              <a:gd name="connsiteX0-2515" fmla="*/ 1969459 w 3693484"/>
              <a:gd name="connsiteY0-2516" fmla="*/ 6791325 h 6791325"/>
              <a:gd name="connsiteX1-2517" fmla="*/ 3693484 w 3693484"/>
              <a:gd name="connsiteY1-2518" fmla="*/ 6781800 h 6791325"/>
              <a:gd name="connsiteX2-2519" fmla="*/ 2636209 w 3693484"/>
              <a:gd name="connsiteY2-2520" fmla="*/ 3819525 h 6791325"/>
              <a:gd name="connsiteX3-2521" fmla="*/ 2512384 w 3693484"/>
              <a:gd name="connsiteY3-2522" fmla="*/ 3267075 h 6791325"/>
              <a:gd name="connsiteX4-2523" fmla="*/ 2874334 w 3693484"/>
              <a:gd name="connsiteY4-2524" fmla="*/ 2162175 h 6791325"/>
              <a:gd name="connsiteX5-2525" fmla="*/ 3512509 w 3693484"/>
              <a:gd name="connsiteY5-2526" fmla="*/ 1247775 h 6791325"/>
              <a:gd name="connsiteX6-2527" fmla="*/ 3331534 w 3693484"/>
              <a:gd name="connsiteY6-2528" fmla="*/ 1133475 h 6791325"/>
              <a:gd name="connsiteX7-2529" fmla="*/ 2664784 w 3693484"/>
              <a:gd name="connsiteY7-2530" fmla="*/ 1857375 h 6791325"/>
              <a:gd name="connsiteX8-2531" fmla="*/ 2493334 w 3693484"/>
              <a:gd name="connsiteY8-2532" fmla="*/ 1752600 h 6791325"/>
              <a:gd name="connsiteX9-2533" fmla="*/ 2893384 w 3693484"/>
              <a:gd name="connsiteY9-2534" fmla="*/ 390525 h 6791325"/>
              <a:gd name="connsiteX10-2535" fmla="*/ 2607634 w 3693484"/>
              <a:gd name="connsiteY10-2536" fmla="*/ 295275 h 6791325"/>
              <a:gd name="connsiteX11-2537" fmla="*/ 2245684 w 3693484"/>
              <a:gd name="connsiteY11-2538" fmla="*/ 1609725 h 6791325"/>
              <a:gd name="connsiteX12-2539" fmla="*/ 2093284 w 3693484"/>
              <a:gd name="connsiteY12-2540" fmla="*/ 1495425 h 6791325"/>
              <a:gd name="connsiteX13-2541" fmla="*/ 2112334 w 3693484"/>
              <a:gd name="connsiteY13-2542" fmla="*/ 0 h 6791325"/>
              <a:gd name="connsiteX14-2543" fmla="*/ 1878971 w 3693484"/>
              <a:gd name="connsiteY14-2544" fmla="*/ 109538 h 6791325"/>
              <a:gd name="connsiteX15-2545" fmla="*/ 1798009 w 3693484"/>
              <a:gd name="connsiteY15-2546" fmla="*/ 1500188 h 6791325"/>
              <a:gd name="connsiteX16-2547" fmla="*/ 1674184 w 3693484"/>
              <a:gd name="connsiteY16-2548" fmla="*/ 1504949 h 6791325"/>
              <a:gd name="connsiteX17-2549" fmla="*/ 1593221 w 3693484"/>
              <a:gd name="connsiteY17-2550" fmla="*/ 323850 h 6791325"/>
              <a:gd name="connsiteX18-2551" fmla="*/ 1307472 w 3693484"/>
              <a:gd name="connsiteY18-2552" fmla="*/ 314325 h 6791325"/>
              <a:gd name="connsiteX19-2553" fmla="*/ 1312234 w 3693484"/>
              <a:gd name="connsiteY19-2554" fmla="*/ 1581150 h 6791325"/>
              <a:gd name="connsiteX20-2555" fmla="*/ 1259846 w 3693484"/>
              <a:gd name="connsiteY20-2556" fmla="*/ 1971675 h 6791325"/>
              <a:gd name="connsiteX21-2557" fmla="*/ 902659 w 3693484"/>
              <a:gd name="connsiteY21-2558" fmla="*/ 2247900 h 6791325"/>
              <a:gd name="connsiteX22-2559" fmla="*/ 207334 w 3693484"/>
              <a:gd name="connsiteY22-2560" fmla="*/ 1733550 h 6791325"/>
              <a:gd name="connsiteX23-2561" fmla="*/ 173996 w 3693484"/>
              <a:gd name="connsiteY23-2562" fmla="*/ 2038350 h 6791325"/>
              <a:gd name="connsiteX24-2563" fmla="*/ 731209 w 3693484"/>
              <a:gd name="connsiteY24-2564" fmla="*/ 2743200 h 6791325"/>
              <a:gd name="connsiteX25-2565" fmla="*/ 1359859 w 3693484"/>
              <a:gd name="connsiteY25-2566" fmla="*/ 3476625 h 6791325"/>
              <a:gd name="connsiteX26-2567" fmla="*/ 1578934 w 3693484"/>
              <a:gd name="connsiteY26-2568" fmla="*/ 4010025 h 6791325"/>
              <a:gd name="connsiteX27-2569" fmla="*/ 1969459 w 3693484"/>
              <a:gd name="connsiteY27-2570" fmla="*/ 6791325 h 6791325"/>
              <a:gd name="connsiteX0-2571" fmla="*/ 1969459 w 3693484"/>
              <a:gd name="connsiteY0-2572" fmla="*/ 6791325 h 6791325"/>
              <a:gd name="connsiteX1-2573" fmla="*/ 3693484 w 3693484"/>
              <a:gd name="connsiteY1-2574" fmla="*/ 6781800 h 6791325"/>
              <a:gd name="connsiteX2-2575" fmla="*/ 2636209 w 3693484"/>
              <a:gd name="connsiteY2-2576" fmla="*/ 3819525 h 6791325"/>
              <a:gd name="connsiteX3-2577" fmla="*/ 2512384 w 3693484"/>
              <a:gd name="connsiteY3-2578" fmla="*/ 3267075 h 6791325"/>
              <a:gd name="connsiteX4-2579" fmla="*/ 2874334 w 3693484"/>
              <a:gd name="connsiteY4-2580" fmla="*/ 2162175 h 6791325"/>
              <a:gd name="connsiteX5-2581" fmla="*/ 3512509 w 3693484"/>
              <a:gd name="connsiteY5-2582" fmla="*/ 1247775 h 6791325"/>
              <a:gd name="connsiteX6-2583" fmla="*/ 3331534 w 3693484"/>
              <a:gd name="connsiteY6-2584" fmla="*/ 1133475 h 6791325"/>
              <a:gd name="connsiteX7-2585" fmla="*/ 2664784 w 3693484"/>
              <a:gd name="connsiteY7-2586" fmla="*/ 1857375 h 6791325"/>
              <a:gd name="connsiteX8-2587" fmla="*/ 2493334 w 3693484"/>
              <a:gd name="connsiteY8-2588" fmla="*/ 1752600 h 6791325"/>
              <a:gd name="connsiteX9-2589" fmla="*/ 2893384 w 3693484"/>
              <a:gd name="connsiteY9-2590" fmla="*/ 390525 h 6791325"/>
              <a:gd name="connsiteX10-2591" fmla="*/ 2607634 w 3693484"/>
              <a:gd name="connsiteY10-2592" fmla="*/ 295275 h 6791325"/>
              <a:gd name="connsiteX11-2593" fmla="*/ 2245684 w 3693484"/>
              <a:gd name="connsiteY11-2594" fmla="*/ 1609725 h 6791325"/>
              <a:gd name="connsiteX12-2595" fmla="*/ 2093284 w 3693484"/>
              <a:gd name="connsiteY12-2596" fmla="*/ 1495425 h 6791325"/>
              <a:gd name="connsiteX13-2597" fmla="*/ 2112334 w 3693484"/>
              <a:gd name="connsiteY13-2598" fmla="*/ 0 h 6791325"/>
              <a:gd name="connsiteX14-2599" fmla="*/ 1878971 w 3693484"/>
              <a:gd name="connsiteY14-2600" fmla="*/ 109538 h 6791325"/>
              <a:gd name="connsiteX15-2601" fmla="*/ 1798009 w 3693484"/>
              <a:gd name="connsiteY15-2602" fmla="*/ 1500188 h 6791325"/>
              <a:gd name="connsiteX16-2603" fmla="*/ 1674184 w 3693484"/>
              <a:gd name="connsiteY16-2604" fmla="*/ 1504949 h 6791325"/>
              <a:gd name="connsiteX17-2605" fmla="*/ 1593221 w 3693484"/>
              <a:gd name="connsiteY17-2606" fmla="*/ 323850 h 6791325"/>
              <a:gd name="connsiteX18-2607" fmla="*/ 1307472 w 3693484"/>
              <a:gd name="connsiteY18-2608" fmla="*/ 314325 h 6791325"/>
              <a:gd name="connsiteX19-2609" fmla="*/ 1312234 w 3693484"/>
              <a:gd name="connsiteY19-2610" fmla="*/ 1581150 h 6791325"/>
              <a:gd name="connsiteX20-2611" fmla="*/ 1259846 w 3693484"/>
              <a:gd name="connsiteY20-2612" fmla="*/ 1971675 h 6791325"/>
              <a:gd name="connsiteX21-2613" fmla="*/ 902659 w 3693484"/>
              <a:gd name="connsiteY21-2614" fmla="*/ 2247900 h 6791325"/>
              <a:gd name="connsiteX22-2615" fmla="*/ 207334 w 3693484"/>
              <a:gd name="connsiteY22-2616" fmla="*/ 1733550 h 6791325"/>
              <a:gd name="connsiteX23-2617" fmla="*/ 173996 w 3693484"/>
              <a:gd name="connsiteY23-2618" fmla="*/ 2038350 h 6791325"/>
              <a:gd name="connsiteX24-2619" fmla="*/ 731209 w 3693484"/>
              <a:gd name="connsiteY24-2620" fmla="*/ 2743200 h 6791325"/>
              <a:gd name="connsiteX25-2621" fmla="*/ 1359859 w 3693484"/>
              <a:gd name="connsiteY25-2622" fmla="*/ 3476625 h 6791325"/>
              <a:gd name="connsiteX26-2623" fmla="*/ 1578934 w 3693484"/>
              <a:gd name="connsiteY26-2624" fmla="*/ 4010025 h 6791325"/>
              <a:gd name="connsiteX27-2625" fmla="*/ 1969459 w 3693484"/>
              <a:gd name="connsiteY27-2626" fmla="*/ 6791325 h 6791325"/>
              <a:gd name="connsiteX0-2627" fmla="*/ 1969459 w 3693484"/>
              <a:gd name="connsiteY0-2628" fmla="*/ 6691313 h 6691313"/>
              <a:gd name="connsiteX1-2629" fmla="*/ 3693484 w 3693484"/>
              <a:gd name="connsiteY1-2630" fmla="*/ 6681788 h 6691313"/>
              <a:gd name="connsiteX2-2631" fmla="*/ 2636209 w 3693484"/>
              <a:gd name="connsiteY2-2632" fmla="*/ 3719513 h 6691313"/>
              <a:gd name="connsiteX3-2633" fmla="*/ 2512384 w 3693484"/>
              <a:gd name="connsiteY3-2634" fmla="*/ 3167063 h 6691313"/>
              <a:gd name="connsiteX4-2635" fmla="*/ 2874334 w 3693484"/>
              <a:gd name="connsiteY4-2636" fmla="*/ 2062163 h 6691313"/>
              <a:gd name="connsiteX5-2637" fmla="*/ 3512509 w 3693484"/>
              <a:gd name="connsiteY5-2638" fmla="*/ 1147763 h 6691313"/>
              <a:gd name="connsiteX6-2639" fmla="*/ 3331534 w 3693484"/>
              <a:gd name="connsiteY6-2640" fmla="*/ 1033463 h 6691313"/>
              <a:gd name="connsiteX7-2641" fmla="*/ 2664784 w 3693484"/>
              <a:gd name="connsiteY7-2642" fmla="*/ 1757363 h 6691313"/>
              <a:gd name="connsiteX8-2643" fmla="*/ 2493334 w 3693484"/>
              <a:gd name="connsiteY8-2644" fmla="*/ 1652588 h 6691313"/>
              <a:gd name="connsiteX9-2645" fmla="*/ 2893384 w 3693484"/>
              <a:gd name="connsiteY9-2646" fmla="*/ 290513 h 6691313"/>
              <a:gd name="connsiteX10-2647" fmla="*/ 2607634 w 3693484"/>
              <a:gd name="connsiteY10-2648" fmla="*/ 195263 h 6691313"/>
              <a:gd name="connsiteX11-2649" fmla="*/ 2245684 w 3693484"/>
              <a:gd name="connsiteY11-2650" fmla="*/ 1509713 h 6691313"/>
              <a:gd name="connsiteX12-2651" fmla="*/ 2093284 w 3693484"/>
              <a:gd name="connsiteY12-2652" fmla="*/ 1395413 h 6691313"/>
              <a:gd name="connsiteX13-2653" fmla="*/ 2179009 w 3693484"/>
              <a:gd name="connsiteY13-2654" fmla="*/ 0 h 6691313"/>
              <a:gd name="connsiteX14-2655" fmla="*/ 1878971 w 3693484"/>
              <a:gd name="connsiteY14-2656" fmla="*/ 9526 h 6691313"/>
              <a:gd name="connsiteX15-2657" fmla="*/ 1798009 w 3693484"/>
              <a:gd name="connsiteY15-2658" fmla="*/ 1400176 h 6691313"/>
              <a:gd name="connsiteX16-2659" fmla="*/ 1674184 w 3693484"/>
              <a:gd name="connsiteY16-2660" fmla="*/ 1404937 h 6691313"/>
              <a:gd name="connsiteX17-2661" fmla="*/ 1593221 w 3693484"/>
              <a:gd name="connsiteY17-2662" fmla="*/ 223838 h 6691313"/>
              <a:gd name="connsiteX18-2663" fmla="*/ 1307472 w 3693484"/>
              <a:gd name="connsiteY18-2664" fmla="*/ 214313 h 6691313"/>
              <a:gd name="connsiteX19-2665" fmla="*/ 1312234 w 3693484"/>
              <a:gd name="connsiteY19-2666" fmla="*/ 1481138 h 6691313"/>
              <a:gd name="connsiteX20-2667" fmla="*/ 1259846 w 3693484"/>
              <a:gd name="connsiteY20-2668" fmla="*/ 1871663 h 6691313"/>
              <a:gd name="connsiteX21-2669" fmla="*/ 902659 w 3693484"/>
              <a:gd name="connsiteY21-2670" fmla="*/ 2147888 h 6691313"/>
              <a:gd name="connsiteX22-2671" fmla="*/ 207334 w 3693484"/>
              <a:gd name="connsiteY22-2672" fmla="*/ 1633538 h 6691313"/>
              <a:gd name="connsiteX23-2673" fmla="*/ 173996 w 3693484"/>
              <a:gd name="connsiteY23-2674" fmla="*/ 1938338 h 6691313"/>
              <a:gd name="connsiteX24-2675" fmla="*/ 731209 w 3693484"/>
              <a:gd name="connsiteY24-2676" fmla="*/ 2643188 h 6691313"/>
              <a:gd name="connsiteX25-2677" fmla="*/ 1359859 w 3693484"/>
              <a:gd name="connsiteY25-2678" fmla="*/ 3376613 h 6691313"/>
              <a:gd name="connsiteX26-2679" fmla="*/ 1578934 w 3693484"/>
              <a:gd name="connsiteY26-2680" fmla="*/ 3910013 h 6691313"/>
              <a:gd name="connsiteX27-2681" fmla="*/ 1969459 w 3693484"/>
              <a:gd name="connsiteY27-2682" fmla="*/ 6691313 h 6691313"/>
              <a:gd name="connsiteX0-2683" fmla="*/ 1969459 w 3693484"/>
              <a:gd name="connsiteY0-2684" fmla="*/ 6691313 h 6691313"/>
              <a:gd name="connsiteX1-2685" fmla="*/ 3693484 w 3693484"/>
              <a:gd name="connsiteY1-2686" fmla="*/ 6681788 h 6691313"/>
              <a:gd name="connsiteX2-2687" fmla="*/ 2636209 w 3693484"/>
              <a:gd name="connsiteY2-2688" fmla="*/ 3719513 h 6691313"/>
              <a:gd name="connsiteX3-2689" fmla="*/ 2512384 w 3693484"/>
              <a:gd name="connsiteY3-2690" fmla="*/ 3167063 h 6691313"/>
              <a:gd name="connsiteX4-2691" fmla="*/ 2874334 w 3693484"/>
              <a:gd name="connsiteY4-2692" fmla="*/ 2062163 h 6691313"/>
              <a:gd name="connsiteX5-2693" fmla="*/ 3512509 w 3693484"/>
              <a:gd name="connsiteY5-2694" fmla="*/ 1147763 h 6691313"/>
              <a:gd name="connsiteX6-2695" fmla="*/ 3331534 w 3693484"/>
              <a:gd name="connsiteY6-2696" fmla="*/ 1033463 h 6691313"/>
              <a:gd name="connsiteX7-2697" fmla="*/ 2664784 w 3693484"/>
              <a:gd name="connsiteY7-2698" fmla="*/ 1757363 h 6691313"/>
              <a:gd name="connsiteX8-2699" fmla="*/ 2493334 w 3693484"/>
              <a:gd name="connsiteY8-2700" fmla="*/ 1652588 h 6691313"/>
              <a:gd name="connsiteX9-2701" fmla="*/ 2893384 w 3693484"/>
              <a:gd name="connsiteY9-2702" fmla="*/ 290513 h 6691313"/>
              <a:gd name="connsiteX10-2703" fmla="*/ 2607634 w 3693484"/>
              <a:gd name="connsiteY10-2704" fmla="*/ 195263 h 6691313"/>
              <a:gd name="connsiteX11-2705" fmla="*/ 2245684 w 3693484"/>
              <a:gd name="connsiteY11-2706" fmla="*/ 1509713 h 6691313"/>
              <a:gd name="connsiteX12-2707" fmla="*/ 2093284 w 3693484"/>
              <a:gd name="connsiteY12-2708" fmla="*/ 1395413 h 6691313"/>
              <a:gd name="connsiteX13-2709" fmla="*/ 2179009 w 3693484"/>
              <a:gd name="connsiteY13-2710" fmla="*/ 0 h 6691313"/>
              <a:gd name="connsiteX14-2711" fmla="*/ 1878971 w 3693484"/>
              <a:gd name="connsiteY14-2712" fmla="*/ 9526 h 6691313"/>
              <a:gd name="connsiteX15-2713" fmla="*/ 1798009 w 3693484"/>
              <a:gd name="connsiteY15-2714" fmla="*/ 1400176 h 6691313"/>
              <a:gd name="connsiteX16-2715" fmla="*/ 1674184 w 3693484"/>
              <a:gd name="connsiteY16-2716" fmla="*/ 1404937 h 6691313"/>
              <a:gd name="connsiteX17-2717" fmla="*/ 1593221 w 3693484"/>
              <a:gd name="connsiteY17-2718" fmla="*/ 223838 h 6691313"/>
              <a:gd name="connsiteX18-2719" fmla="*/ 1307472 w 3693484"/>
              <a:gd name="connsiteY18-2720" fmla="*/ 214313 h 6691313"/>
              <a:gd name="connsiteX19-2721" fmla="*/ 1312234 w 3693484"/>
              <a:gd name="connsiteY19-2722" fmla="*/ 1481138 h 6691313"/>
              <a:gd name="connsiteX20-2723" fmla="*/ 1259846 w 3693484"/>
              <a:gd name="connsiteY20-2724" fmla="*/ 1871663 h 6691313"/>
              <a:gd name="connsiteX21-2725" fmla="*/ 902659 w 3693484"/>
              <a:gd name="connsiteY21-2726" fmla="*/ 2147888 h 6691313"/>
              <a:gd name="connsiteX22-2727" fmla="*/ 207334 w 3693484"/>
              <a:gd name="connsiteY22-2728" fmla="*/ 1633538 h 6691313"/>
              <a:gd name="connsiteX23-2729" fmla="*/ 173996 w 3693484"/>
              <a:gd name="connsiteY23-2730" fmla="*/ 1938338 h 6691313"/>
              <a:gd name="connsiteX24-2731" fmla="*/ 731209 w 3693484"/>
              <a:gd name="connsiteY24-2732" fmla="*/ 2643188 h 6691313"/>
              <a:gd name="connsiteX25-2733" fmla="*/ 1359859 w 3693484"/>
              <a:gd name="connsiteY25-2734" fmla="*/ 3376613 h 6691313"/>
              <a:gd name="connsiteX26-2735" fmla="*/ 1578934 w 3693484"/>
              <a:gd name="connsiteY26-2736" fmla="*/ 3910013 h 6691313"/>
              <a:gd name="connsiteX27-2737" fmla="*/ 1969459 w 3693484"/>
              <a:gd name="connsiteY27-2738" fmla="*/ 6691313 h 6691313"/>
              <a:gd name="connsiteX0-2739" fmla="*/ 1969459 w 3693484"/>
              <a:gd name="connsiteY0-2740" fmla="*/ 6691313 h 6691313"/>
              <a:gd name="connsiteX1-2741" fmla="*/ 3693484 w 3693484"/>
              <a:gd name="connsiteY1-2742" fmla="*/ 6681788 h 6691313"/>
              <a:gd name="connsiteX2-2743" fmla="*/ 2636209 w 3693484"/>
              <a:gd name="connsiteY2-2744" fmla="*/ 3719513 h 6691313"/>
              <a:gd name="connsiteX3-2745" fmla="*/ 2512384 w 3693484"/>
              <a:gd name="connsiteY3-2746" fmla="*/ 3167063 h 6691313"/>
              <a:gd name="connsiteX4-2747" fmla="*/ 2874334 w 3693484"/>
              <a:gd name="connsiteY4-2748" fmla="*/ 2062163 h 6691313"/>
              <a:gd name="connsiteX5-2749" fmla="*/ 3512509 w 3693484"/>
              <a:gd name="connsiteY5-2750" fmla="*/ 1147763 h 6691313"/>
              <a:gd name="connsiteX6-2751" fmla="*/ 3331534 w 3693484"/>
              <a:gd name="connsiteY6-2752" fmla="*/ 1033463 h 6691313"/>
              <a:gd name="connsiteX7-2753" fmla="*/ 2664784 w 3693484"/>
              <a:gd name="connsiteY7-2754" fmla="*/ 1757363 h 6691313"/>
              <a:gd name="connsiteX8-2755" fmla="*/ 2493334 w 3693484"/>
              <a:gd name="connsiteY8-2756" fmla="*/ 1652588 h 6691313"/>
              <a:gd name="connsiteX9-2757" fmla="*/ 2893384 w 3693484"/>
              <a:gd name="connsiteY9-2758" fmla="*/ 290513 h 6691313"/>
              <a:gd name="connsiteX10-2759" fmla="*/ 2607634 w 3693484"/>
              <a:gd name="connsiteY10-2760" fmla="*/ 195263 h 6691313"/>
              <a:gd name="connsiteX11-2761" fmla="*/ 2245684 w 3693484"/>
              <a:gd name="connsiteY11-2762" fmla="*/ 1509713 h 6691313"/>
              <a:gd name="connsiteX12-2763" fmla="*/ 2131384 w 3693484"/>
              <a:gd name="connsiteY12-2764" fmla="*/ 1443038 h 6691313"/>
              <a:gd name="connsiteX13-2765" fmla="*/ 2179009 w 3693484"/>
              <a:gd name="connsiteY13-2766" fmla="*/ 0 h 6691313"/>
              <a:gd name="connsiteX14-2767" fmla="*/ 1878971 w 3693484"/>
              <a:gd name="connsiteY14-2768" fmla="*/ 9526 h 6691313"/>
              <a:gd name="connsiteX15-2769" fmla="*/ 1798009 w 3693484"/>
              <a:gd name="connsiteY15-2770" fmla="*/ 1400176 h 6691313"/>
              <a:gd name="connsiteX16-2771" fmla="*/ 1674184 w 3693484"/>
              <a:gd name="connsiteY16-2772" fmla="*/ 1404937 h 6691313"/>
              <a:gd name="connsiteX17-2773" fmla="*/ 1593221 w 3693484"/>
              <a:gd name="connsiteY17-2774" fmla="*/ 223838 h 6691313"/>
              <a:gd name="connsiteX18-2775" fmla="*/ 1307472 w 3693484"/>
              <a:gd name="connsiteY18-2776" fmla="*/ 214313 h 6691313"/>
              <a:gd name="connsiteX19-2777" fmla="*/ 1312234 w 3693484"/>
              <a:gd name="connsiteY19-2778" fmla="*/ 1481138 h 6691313"/>
              <a:gd name="connsiteX20-2779" fmla="*/ 1259846 w 3693484"/>
              <a:gd name="connsiteY20-2780" fmla="*/ 1871663 h 6691313"/>
              <a:gd name="connsiteX21-2781" fmla="*/ 902659 w 3693484"/>
              <a:gd name="connsiteY21-2782" fmla="*/ 2147888 h 6691313"/>
              <a:gd name="connsiteX22-2783" fmla="*/ 207334 w 3693484"/>
              <a:gd name="connsiteY22-2784" fmla="*/ 1633538 h 6691313"/>
              <a:gd name="connsiteX23-2785" fmla="*/ 173996 w 3693484"/>
              <a:gd name="connsiteY23-2786" fmla="*/ 1938338 h 6691313"/>
              <a:gd name="connsiteX24-2787" fmla="*/ 731209 w 3693484"/>
              <a:gd name="connsiteY24-2788" fmla="*/ 2643188 h 6691313"/>
              <a:gd name="connsiteX25-2789" fmla="*/ 1359859 w 3693484"/>
              <a:gd name="connsiteY25-2790" fmla="*/ 3376613 h 6691313"/>
              <a:gd name="connsiteX26-2791" fmla="*/ 1578934 w 3693484"/>
              <a:gd name="connsiteY26-2792" fmla="*/ 3910013 h 6691313"/>
              <a:gd name="connsiteX27-2793" fmla="*/ 1969459 w 3693484"/>
              <a:gd name="connsiteY27-2794" fmla="*/ 6691313 h 6691313"/>
              <a:gd name="connsiteX0-2795" fmla="*/ 1969459 w 3693484"/>
              <a:gd name="connsiteY0-2796" fmla="*/ 6691313 h 6691313"/>
              <a:gd name="connsiteX1-2797" fmla="*/ 3693484 w 3693484"/>
              <a:gd name="connsiteY1-2798" fmla="*/ 6681788 h 6691313"/>
              <a:gd name="connsiteX2-2799" fmla="*/ 2636209 w 3693484"/>
              <a:gd name="connsiteY2-2800" fmla="*/ 3719513 h 6691313"/>
              <a:gd name="connsiteX3-2801" fmla="*/ 2512384 w 3693484"/>
              <a:gd name="connsiteY3-2802" fmla="*/ 3167063 h 6691313"/>
              <a:gd name="connsiteX4-2803" fmla="*/ 2874334 w 3693484"/>
              <a:gd name="connsiteY4-2804" fmla="*/ 2062163 h 6691313"/>
              <a:gd name="connsiteX5-2805" fmla="*/ 3512509 w 3693484"/>
              <a:gd name="connsiteY5-2806" fmla="*/ 1147763 h 6691313"/>
              <a:gd name="connsiteX6-2807" fmla="*/ 3331534 w 3693484"/>
              <a:gd name="connsiteY6-2808" fmla="*/ 1033463 h 6691313"/>
              <a:gd name="connsiteX7-2809" fmla="*/ 2664784 w 3693484"/>
              <a:gd name="connsiteY7-2810" fmla="*/ 1757363 h 6691313"/>
              <a:gd name="connsiteX8-2811" fmla="*/ 2493334 w 3693484"/>
              <a:gd name="connsiteY8-2812" fmla="*/ 1652588 h 6691313"/>
              <a:gd name="connsiteX9-2813" fmla="*/ 2893384 w 3693484"/>
              <a:gd name="connsiteY9-2814" fmla="*/ 290513 h 6691313"/>
              <a:gd name="connsiteX10-2815" fmla="*/ 2607634 w 3693484"/>
              <a:gd name="connsiteY10-2816" fmla="*/ 195263 h 6691313"/>
              <a:gd name="connsiteX11-2817" fmla="*/ 2245684 w 3693484"/>
              <a:gd name="connsiteY11-2818" fmla="*/ 1509713 h 6691313"/>
              <a:gd name="connsiteX12-2819" fmla="*/ 2131384 w 3693484"/>
              <a:gd name="connsiteY12-2820" fmla="*/ 1443038 h 6691313"/>
              <a:gd name="connsiteX13-2821" fmla="*/ 2179009 w 3693484"/>
              <a:gd name="connsiteY13-2822" fmla="*/ 0 h 6691313"/>
              <a:gd name="connsiteX14-2823" fmla="*/ 1878971 w 3693484"/>
              <a:gd name="connsiteY14-2824" fmla="*/ 9526 h 6691313"/>
              <a:gd name="connsiteX15-2825" fmla="*/ 1798009 w 3693484"/>
              <a:gd name="connsiteY15-2826" fmla="*/ 1400176 h 6691313"/>
              <a:gd name="connsiteX16-2827" fmla="*/ 1674184 w 3693484"/>
              <a:gd name="connsiteY16-2828" fmla="*/ 1404937 h 6691313"/>
              <a:gd name="connsiteX17-2829" fmla="*/ 1593221 w 3693484"/>
              <a:gd name="connsiteY17-2830" fmla="*/ 223838 h 6691313"/>
              <a:gd name="connsiteX18-2831" fmla="*/ 1307472 w 3693484"/>
              <a:gd name="connsiteY18-2832" fmla="*/ 214313 h 6691313"/>
              <a:gd name="connsiteX19-2833" fmla="*/ 1312234 w 3693484"/>
              <a:gd name="connsiteY19-2834" fmla="*/ 1481138 h 6691313"/>
              <a:gd name="connsiteX20-2835" fmla="*/ 1259846 w 3693484"/>
              <a:gd name="connsiteY20-2836" fmla="*/ 1871663 h 6691313"/>
              <a:gd name="connsiteX21-2837" fmla="*/ 902659 w 3693484"/>
              <a:gd name="connsiteY21-2838" fmla="*/ 2147888 h 6691313"/>
              <a:gd name="connsiteX22-2839" fmla="*/ 207334 w 3693484"/>
              <a:gd name="connsiteY22-2840" fmla="*/ 1633538 h 6691313"/>
              <a:gd name="connsiteX23-2841" fmla="*/ 173996 w 3693484"/>
              <a:gd name="connsiteY23-2842" fmla="*/ 1938338 h 6691313"/>
              <a:gd name="connsiteX24-2843" fmla="*/ 731209 w 3693484"/>
              <a:gd name="connsiteY24-2844" fmla="*/ 2643188 h 6691313"/>
              <a:gd name="connsiteX25-2845" fmla="*/ 1359859 w 3693484"/>
              <a:gd name="connsiteY25-2846" fmla="*/ 3376613 h 6691313"/>
              <a:gd name="connsiteX26-2847" fmla="*/ 1578934 w 3693484"/>
              <a:gd name="connsiteY26-2848" fmla="*/ 3910013 h 6691313"/>
              <a:gd name="connsiteX27-2849" fmla="*/ 1969459 w 3693484"/>
              <a:gd name="connsiteY27-2850" fmla="*/ 6691313 h 6691313"/>
              <a:gd name="connsiteX0-2851" fmla="*/ 1969459 w 3693484"/>
              <a:gd name="connsiteY0-2852" fmla="*/ 6691313 h 6691313"/>
              <a:gd name="connsiteX1-2853" fmla="*/ 3693484 w 3693484"/>
              <a:gd name="connsiteY1-2854" fmla="*/ 6681788 h 6691313"/>
              <a:gd name="connsiteX2-2855" fmla="*/ 2636209 w 3693484"/>
              <a:gd name="connsiteY2-2856" fmla="*/ 3719513 h 6691313"/>
              <a:gd name="connsiteX3-2857" fmla="*/ 2512384 w 3693484"/>
              <a:gd name="connsiteY3-2858" fmla="*/ 3167063 h 6691313"/>
              <a:gd name="connsiteX4-2859" fmla="*/ 2874334 w 3693484"/>
              <a:gd name="connsiteY4-2860" fmla="*/ 2062163 h 6691313"/>
              <a:gd name="connsiteX5-2861" fmla="*/ 3512509 w 3693484"/>
              <a:gd name="connsiteY5-2862" fmla="*/ 1147763 h 6691313"/>
              <a:gd name="connsiteX6-2863" fmla="*/ 3331534 w 3693484"/>
              <a:gd name="connsiteY6-2864" fmla="*/ 1033463 h 6691313"/>
              <a:gd name="connsiteX7-2865" fmla="*/ 2664784 w 3693484"/>
              <a:gd name="connsiteY7-2866" fmla="*/ 1757363 h 6691313"/>
              <a:gd name="connsiteX8-2867" fmla="*/ 2493334 w 3693484"/>
              <a:gd name="connsiteY8-2868" fmla="*/ 1652588 h 6691313"/>
              <a:gd name="connsiteX9-2869" fmla="*/ 2893384 w 3693484"/>
              <a:gd name="connsiteY9-2870" fmla="*/ 290513 h 6691313"/>
              <a:gd name="connsiteX10-2871" fmla="*/ 2607634 w 3693484"/>
              <a:gd name="connsiteY10-2872" fmla="*/ 195263 h 6691313"/>
              <a:gd name="connsiteX11-2873" fmla="*/ 2245684 w 3693484"/>
              <a:gd name="connsiteY11-2874" fmla="*/ 1509713 h 6691313"/>
              <a:gd name="connsiteX12-2875" fmla="*/ 2131384 w 3693484"/>
              <a:gd name="connsiteY12-2876" fmla="*/ 1443038 h 6691313"/>
              <a:gd name="connsiteX13-2877" fmla="*/ 2193297 w 3693484"/>
              <a:gd name="connsiteY13-2878" fmla="*/ 0 h 6691313"/>
              <a:gd name="connsiteX14-2879" fmla="*/ 1878971 w 3693484"/>
              <a:gd name="connsiteY14-2880" fmla="*/ 9526 h 6691313"/>
              <a:gd name="connsiteX15-2881" fmla="*/ 1798009 w 3693484"/>
              <a:gd name="connsiteY15-2882" fmla="*/ 1400176 h 6691313"/>
              <a:gd name="connsiteX16-2883" fmla="*/ 1674184 w 3693484"/>
              <a:gd name="connsiteY16-2884" fmla="*/ 1404937 h 6691313"/>
              <a:gd name="connsiteX17-2885" fmla="*/ 1593221 w 3693484"/>
              <a:gd name="connsiteY17-2886" fmla="*/ 223838 h 6691313"/>
              <a:gd name="connsiteX18-2887" fmla="*/ 1307472 w 3693484"/>
              <a:gd name="connsiteY18-2888" fmla="*/ 214313 h 6691313"/>
              <a:gd name="connsiteX19-2889" fmla="*/ 1312234 w 3693484"/>
              <a:gd name="connsiteY19-2890" fmla="*/ 1481138 h 6691313"/>
              <a:gd name="connsiteX20-2891" fmla="*/ 1259846 w 3693484"/>
              <a:gd name="connsiteY20-2892" fmla="*/ 1871663 h 6691313"/>
              <a:gd name="connsiteX21-2893" fmla="*/ 902659 w 3693484"/>
              <a:gd name="connsiteY21-2894" fmla="*/ 2147888 h 6691313"/>
              <a:gd name="connsiteX22-2895" fmla="*/ 207334 w 3693484"/>
              <a:gd name="connsiteY22-2896" fmla="*/ 1633538 h 6691313"/>
              <a:gd name="connsiteX23-2897" fmla="*/ 173996 w 3693484"/>
              <a:gd name="connsiteY23-2898" fmla="*/ 1938338 h 6691313"/>
              <a:gd name="connsiteX24-2899" fmla="*/ 731209 w 3693484"/>
              <a:gd name="connsiteY24-2900" fmla="*/ 2643188 h 6691313"/>
              <a:gd name="connsiteX25-2901" fmla="*/ 1359859 w 3693484"/>
              <a:gd name="connsiteY25-2902" fmla="*/ 3376613 h 6691313"/>
              <a:gd name="connsiteX26-2903" fmla="*/ 1578934 w 3693484"/>
              <a:gd name="connsiteY26-2904" fmla="*/ 3910013 h 6691313"/>
              <a:gd name="connsiteX27-2905" fmla="*/ 1969459 w 3693484"/>
              <a:gd name="connsiteY27-2906" fmla="*/ 6691313 h 6691313"/>
              <a:gd name="connsiteX0-2907" fmla="*/ 1969459 w 3693484"/>
              <a:gd name="connsiteY0-2908" fmla="*/ 6814105 h 6814105"/>
              <a:gd name="connsiteX1-2909" fmla="*/ 3693484 w 3693484"/>
              <a:gd name="connsiteY1-2910" fmla="*/ 6804580 h 6814105"/>
              <a:gd name="connsiteX2-2911" fmla="*/ 2636209 w 3693484"/>
              <a:gd name="connsiteY2-2912" fmla="*/ 3842305 h 6814105"/>
              <a:gd name="connsiteX3-2913" fmla="*/ 2512384 w 3693484"/>
              <a:gd name="connsiteY3-2914" fmla="*/ 3289855 h 6814105"/>
              <a:gd name="connsiteX4-2915" fmla="*/ 2874334 w 3693484"/>
              <a:gd name="connsiteY4-2916" fmla="*/ 2184955 h 6814105"/>
              <a:gd name="connsiteX5-2917" fmla="*/ 3512509 w 3693484"/>
              <a:gd name="connsiteY5-2918" fmla="*/ 1270555 h 6814105"/>
              <a:gd name="connsiteX6-2919" fmla="*/ 3331534 w 3693484"/>
              <a:gd name="connsiteY6-2920" fmla="*/ 1156255 h 6814105"/>
              <a:gd name="connsiteX7-2921" fmla="*/ 2664784 w 3693484"/>
              <a:gd name="connsiteY7-2922" fmla="*/ 1880155 h 6814105"/>
              <a:gd name="connsiteX8-2923" fmla="*/ 2493334 w 3693484"/>
              <a:gd name="connsiteY8-2924" fmla="*/ 1775380 h 6814105"/>
              <a:gd name="connsiteX9-2925" fmla="*/ 2893384 w 3693484"/>
              <a:gd name="connsiteY9-2926" fmla="*/ 413305 h 6814105"/>
              <a:gd name="connsiteX10-2927" fmla="*/ 2607634 w 3693484"/>
              <a:gd name="connsiteY10-2928" fmla="*/ 318055 h 6814105"/>
              <a:gd name="connsiteX11-2929" fmla="*/ 2245684 w 3693484"/>
              <a:gd name="connsiteY11-2930" fmla="*/ 1632505 h 6814105"/>
              <a:gd name="connsiteX12-2931" fmla="*/ 2131384 w 3693484"/>
              <a:gd name="connsiteY12-2932" fmla="*/ 1565830 h 6814105"/>
              <a:gd name="connsiteX13-2933" fmla="*/ 2193297 w 3693484"/>
              <a:gd name="connsiteY13-2934" fmla="*/ 122792 h 6814105"/>
              <a:gd name="connsiteX14-2935" fmla="*/ 1878971 w 3693484"/>
              <a:gd name="connsiteY14-2936" fmla="*/ 132318 h 6814105"/>
              <a:gd name="connsiteX15-2937" fmla="*/ 1798009 w 3693484"/>
              <a:gd name="connsiteY15-2938" fmla="*/ 1522968 h 6814105"/>
              <a:gd name="connsiteX16-2939" fmla="*/ 1674184 w 3693484"/>
              <a:gd name="connsiteY16-2940" fmla="*/ 1527729 h 6814105"/>
              <a:gd name="connsiteX17-2941" fmla="*/ 1593221 w 3693484"/>
              <a:gd name="connsiteY17-2942" fmla="*/ 346630 h 6814105"/>
              <a:gd name="connsiteX18-2943" fmla="*/ 1307472 w 3693484"/>
              <a:gd name="connsiteY18-2944" fmla="*/ 337105 h 6814105"/>
              <a:gd name="connsiteX19-2945" fmla="*/ 1312234 w 3693484"/>
              <a:gd name="connsiteY19-2946" fmla="*/ 1603930 h 6814105"/>
              <a:gd name="connsiteX20-2947" fmla="*/ 1259846 w 3693484"/>
              <a:gd name="connsiteY20-2948" fmla="*/ 1994455 h 6814105"/>
              <a:gd name="connsiteX21-2949" fmla="*/ 902659 w 3693484"/>
              <a:gd name="connsiteY21-2950" fmla="*/ 2270680 h 6814105"/>
              <a:gd name="connsiteX22-2951" fmla="*/ 207334 w 3693484"/>
              <a:gd name="connsiteY22-2952" fmla="*/ 1756330 h 6814105"/>
              <a:gd name="connsiteX23-2953" fmla="*/ 173996 w 3693484"/>
              <a:gd name="connsiteY23-2954" fmla="*/ 2061130 h 6814105"/>
              <a:gd name="connsiteX24-2955" fmla="*/ 731209 w 3693484"/>
              <a:gd name="connsiteY24-2956" fmla="*/ 2765980 h 6814105"/>
              <a:gd name="connsiteX25-2957" fmla="*/ 1359859 w 3693484"/>
              <a:gd name="connsiteY25-2958" fmla="*/ 3499405 h 6814105"/>
              <a:gd name="connsiteX26-2959" fmla="*/ 1578934 w 3693484"/>
              <a:gd name="connsiteY26-2960" fmla="*/ 4032805 h 6814105"/>
              <a:gd name="connsiteX27-2961" fmla="*/ 1969459 w 3693484"/>
              <a:gd name="connsiteY27-2962" fmla="*/ 6814105 h 6814105"/>
              <a:gd name="connsiteX0-2963" fmla="*/ 1969459 w 3693484"/>
              <a:gd name="connsiteY0-2964" fmla="*/ 6845510 h 6845510"/>
              <a:gd name="connsiteX1-2965" fmla="*/ 3693484 w 3693484"/>
              <a:gd name="connsiteY1-2966" fmla="*/ 6835985 h 6845510"/>
              <a:gd name="connsiteX2-2967" fmla="*/ 2636209 w 3693484"/>
              <a:gd name="connsiteY2-2968" fmla="*/ 3873710 h 6845510"/>
              <a:gd name="connsiteX3-2969" fmla="*/ 2512384 w 3693484"/>
              <a:gd name="connsiteY3-2970" fmla="*/ 3321260 h 6845510"/>
              <a:gd name="connsiteX4-2971" fmla="*/ 2874334 w 3693484"/>
              <a:gd name="connsiteY4-2972" fmla="*/ 2216360 h 6845510"/>
              <a:gd name="connsiteX5-2973" fmla="*/ 3512509 w 3693484"/>
              <a:gd name="connsiteY5-2974" fmla="*/ 1301960 h 6845510"/>
              <a:gd name="connsiteX6-2975" fmla="*/ 3331534 w 3693484"/>
              <a:gd name="connsiteY6-2976" fmla="*/ 1187660 h 6845510"/>
              <a:gd name="connsiteX7-2977" fmla="*/ 2664784 w 3693484"/>
              <a:gd name="connsiteY7-2978" fmla="*/ 1911560 h 6845510"/>
              <a:gd name="connsiteX8-2979" fmla="*/ 2493334 w 3693484"/>
              <a:gd name="connsiteY8-2980" fmla="*/ 1806785 h 6845510"/>
              <a:gd name="connsiteX9-2981" fmla="*/ 2893384 w 3693484"/>
              <a:gd name="connsiteY9-2982" fmla="*/ 444710 h 6845510"/>
              <a:gd name="connsiteX10-2983" fmla="*/ 2607634 w 3693484"/>
              <a:gd name="connsiteY10-2984" fmla="*/ 349460 h 6845510"/>
              <a:gd name="connsiteX11-2985" fmla="*/ 2245684 w 3693484"/>
              <a:gd name="connsiteY11-2986" fmla="*/ 1663910 h 6845510"/>
              <a:gd name="connsiteX12-2987" fmla="*/ 2131384 w 3693484"/>
              <a:gd name="connsiteY12-2988" fmla="*/ 1597235 h 6845510"/>
              <a:gd name="connsiteX13-2989" fmla="*/ 2193297 w 3693484"/>
              <a:gd name="connsiteY13-2990" fmla="*/ 154197 h 6845510"/>
              <a:gd name="connsiteX14-2991" fmla="*/ 1878971 w 3693484"/>
              <a:gd name="connsiteY14-2992" fmla="*/ 163723 h 6845510"/>
              <a:gd name="connsiteX15-2993" fmla="*/ 1798009 w 3693484"/>
              <a:gd name="connsiteY15-2994" fmla="*/ 1554373 h 6845510"/>
              <a:gd name="connsiteX16-2995" fmla="*/ 1674184 w 3693484"/>
              <a:gd name="connsiteY16-2996" fmla="*/ 1559134 h 6845510"/>
              <a:gd name="connsiteX17-2997" fmla="*/ 1593221 w 3693484"/>
              <a:gd name="connsiteY17-2998" fmla="*/ 378035 h 6845510"/>
              <a:gd name="connsiteX18-2999" fmla="*/ 1307472 w 3693484"/>
              <a:gd name="connsiteY18-3000" fmla="*/ 368510 h 6845510"/>
              <a:gd name="connsiteX19-3001" fmla="*/ 1312234 w 3693484"/>
              <a:gd name="connsiteY19-3002" fmla="*/ 1635335 h 6845510"/>
              <a:gd name="connsiteX20-3003" fmla="*/ 1259846 w 3693484"/>
              <a:gd name="connsiteY20-3004" fmla="*/ 2025860 h 6845510"/>
              <a:gd name="connsiteX21-3005" fmla="*/ 902659 w 3693484"/>
              <a:gd name="connsiteY21-3006" fmla="*/ 2302085 h 6845510"/>
              <a:gd name="connsiteX22-3007" fmla="*/ 207334 w 3693484"/>
              <a:gd name="connsiteY22-3008" fmla="*/ 1787735 h 6845510"/>
              <a:gd name="connsiteX23-3009" fmla="*/ 173996 w 3693484"/>
              <a:gd name="connsiteY23-3010" fmla="*/ 2092535 h 6845510"/>
              <a:gd name="connsiteX24-3011" fmla="*/ 731209 w 3693484"/>
              <a:gd name="connsiteY24-3012" fmla="*/ 2797385 h 6845510"/>
              <a:gd name="connsiteX25-3013" fmla="*/ 1359859 w 3693484"/>
              <a:gd name="connsiteY25-3014" fmla="*/ 3530810 h 6845510"/>
              <a:gd name="connsiteX26-3015" fmla="*/ 1578934 w 3693484"/>
              <a:gd name="connsiteY26-3016" fmla="*/ 4064210 h 6845510"/>
              <a:gd name="connsiteX27-3017" fmla="*/ 1969459 w 3693484"/>
              <a:gd name="connsiteY27-3018" fmla="*/ 6845510 h 6845510"/>
              <a:gd name="connsiteX0-3019" fmla="*/ 1969459 w 3693484"/>
              <a:gd name="connsiteY0-3020" fmla="*/ 6845510 h 6845510"/>
              <a:gd name="connsiteX1-3021" fmla="*/ 3693484 w 3693484"/>
              <a:gd name="connsiteY1-3022" fmla="*/ 6835985 h 6845510"/>
              <a:gd name="connsiteX2-3023" fmla="*/ 2636209 w 3693484"/>
              <a:gd name="connsiteY2-3024" fmla="*/ 3873710 h 6845510"/>
              <a:gd name="connsiteX3-3025" fmla="*/ 2512384 w 3693484"/>
              <a:gd name="connsiteY3-3026" fmla="*/ 3321260 h 6845510"/>
              <a:gd name="connsiteX4-3027" fmla="*/ 2874334 w 3693484"/>
              <a:gd name="connsiteY4-3028" fmla="*/ 2216360 h 6845510"/>
              <a:gd name="connsiteX5-3029" fmla="*/ 3512509 w 3693484"/>
              <a:gd name="connsiteY5-3030" fmla="*/ 1301960 h 6845510"/>
              <a:gd name="connsiteX6-3031" fmla="*/ 3331534 w 3693484"/>
              <a:gd name="connsiteY6-3032" fmla="*/ 1187660 h 6845510"/>
              <a:gd name="connsiteX7-3033" fmla="*/ 2664784 w 3693484"/>
              <a:gd name="connsiteY7-3034" fmla="*/ 1911560 h 6845510"/>
              <a:gd name="connsiteX8-3035" fmla="*/ 2493334 w 3693484"/>
              <a:gd name="connsiteY8-3036" fmla="*/ 1806785 h 6845510"/>
              <a:gd name="connsiteX9-3037" fmla="*/ 2893384 w 3693484"/>
              <a:gd name="connsiteY9-3038" fmla="*/ 444710 h 6845510"/>
              <a:gd name="connsiteX10-3039" fmla="*/ 2607634 w 3693484"/>
              <a:gd name="connsiteY10-3040" fmla="*/ 349460 h 6845510"/>
              <a:gd name="connsiteX11-3041" fmla="*/ 2207584 w 3693484"/>
              <a:gd name="connsiteY11-3042" fmla="*/ 1659147 h 6845510"/>
              <a:gd name="connsiteX12-3043" fmla="*/ 2131384 w 3693484"/>
              <a:gd name="connsiteY12-3044" fmla="*/ 1597235 h 6845510"/>
              <a:gd name="connsiteX13-3045" fmla="*/ 2193297 w 3693484"/>
              <a:gd name="connsiteY13-3046" fmla="*/ 154197 h 6845510"/>
              <a:gd name="connsiteX14-3047" fmla="*/ 1878971 w 3693484"/>
              <a:gd name="connsiteY14-3048" fmla="*/ 163723 h 6845510"/>
              <a:gd name="connsiteX15-3049" fmla="*/ 1798009 w 3693484"/>
              <a:gd name="connsiteY15-3050" fmla="*/ 1554373 h 6845510"/>
              <a:gd name="connsiteX16-3051" fmla="*/ 1674184 w 3693484"/>
              <a:gd name="connsiteY16-3052" fmla="*/ 1559134 h 6845510"/>
              <a:gd name="connsiteX17-3053" fmla="*/ 1593221 w 3693484"/>
              <a:gd name="connsiteY17-3054" fmla="*/ 378035 h 6845510"/>
              <a:gd name="connsiteX18-3055" fmla="*/ 1307472 w 3693484"/>
              <a:gd name="connsiteY18-3056" fmla="*/ 368510 h 6845510"/>
              <a:gd name="connsiteX19-3057" fmla="*/ 1312234 w 3693484"/>
              <a:gd name="connsiteY19-3058" fmla="*/ 1635335 h 6845510"/>
              <a:gd name="connsiteX20-3059" fmla="*/ 1259846 w 3693484"/>
              <a:gd name="connsiteY20-3060" fmla="*/ 2025860 h 6845510"/>
              <a:gd name="connsiteX21-3061" fmla="*/ 902659 w 3693484"/>
              <a:gd name="connsiteY21-3062" fmla="*/ 2302085 h 6845510"/>
              <a:gd name="connsiteX22-3063" fmla="*/ 207334 w 3693484"/>
              <a:gd name="connsiteY22-3064" fmla="*/ 1787735 h 6845510"/>
              <a:gd name="connsiteX23-3065" fmla="*/ 173996 w 3693484"/>
              <a:gd name="connsiteY23-3066" fmla="*/ 2092535 h 6845510"/>
              <a:gd name="connsiteX24-3067" fmla="*/ 731209 w 3693484"/>
              <a:gd name="connsiteY24-3068" fmla="*/ 2797385 h 6845510"/>
              <a:gd name="connsiteX25-3069" fmla="*/ 1359859 w 3693484"/>
              <a:gd name="connsiteY25-3070" fmla="*/ 3530810 h 6845510"/>
              <a:gd name="connsiteX26-3071" fmla="*/ 1578934 w 3693484"/>
              <a:gd name="connsiteY26-3072" fmla="*/ 4064210 h 6845510"/>
              <a:gd name="connsiteX27-3073" fmla="*/ 1969459 w 3693484"/>
              <a:gd name="connsiteY27-3074" fmla="*/ 6845510 h 6845510"/>
              <a:gd name="connsiteX0-3075" fmla="*/ 1969459 w 3693484"/>
              <a:gd name="connsiteY0-3076" fmla="*/ 6845510 h 6845510"/>
              <a:gd name="connsiteX1-3077" fmla="*/ 3693484 w 3693484"/>
              <a:gd name="connsiteY1-3078" fmla="*/ 6835985 h 6845510"/>
              <a:gd name="connsiteX2-3079" fmla="*/ 2636209 w 3693484"/>
              <a:gd name="connsiteY2-3080" fmla="*/ 3873710 h 6845510"/>
              <a:gd name="connsiteX3-3081" fmla="*/ 2512384 w 3693484"/>
              <a:gd name="connsiteY3-3082" fmla="*/ 3321260 h 6845510"/>
              <a:gd name="connsiteX4-3083" fmla="*/ 2874334 w 3693484"/>
              <a:gd name="connsiteY4-3084" fmla="*/ 2216360 h 6845510"/>
              <a:gd name="connsiteX5-3085" fmla="*/ 3512509 w 3693484"/>
              <a:gd name="connsiteY5-3086" fmla="*/ 1301960 h 6845510"/>
              <a:gd name="connsiteX6-3087" fmla="*/ 3331534 w 3693484"/>
              <a:gd name="connsiteY6-3088" fmla="*/ 1187660 h 6845510"/>
              <a:gd name="connsiteX7-3089" fmla="*/ 2664784 w 3693484"/>
              <a:gd name="connsiteY7-3090" fmla="*/ 1911560 h 6845510"/>
              <a:gd name="connsiteX8-3091" fmla="*/ 2493334 w 3693484"/>
              <a:gd name="connsiteY8-3092" fmla="*/ 1806785 h 6845510"/>
              <a:gd name="connsiteX9-3093" fmla="*/ 2893384 w 3693484"/>
              <a:gd name="connsiteY9-3094" fmla="*/ 444710 h 6845510"/>
              <a:gd name="connsiteX10-3095" fmla="*/ 2607634 w 3693484"/>
              <a:gd name="connsiteY10-3096" fmla="*/ 349460 h 6845510"/>
              <a:gd name="connsiteX11-3097" fmla="*/ 2207584 w 3693484"/>
              <a:gd name="connsiteY11-3098" fmla="*/ 1659147 h 6845510"/>
              <a:gd name="connsiteX12-3099" fmla="*/ 2131384 w 3693484"/>
              <a:gd name="connsiteY12-3100" fmla="*/ 1597235 h 6845510"/>
              <a:gd name="connsiteX13-3101" fmla="*/ 2193297 w 3693484"/>
              <a:gd name="connsiteY13-3102" fmla="*/ 154197 h 6845510"/>
              <a:gd name="connsiteX14-3103" fmla="*/ 1878971 w 3693484"/>
              <a:gd name="connsiteY14-3104" fmla="*/ 163723 h 6845510"/>
              <a:gd name="connsiteX15-3105" fmla="*/ 1798009 w 3693484"/>
              <a:gd name="connsiteY15-3106" fmla="*/ 1554373 h 6845510"/>
              <a:gd name="connsiteX16-3107" fmla="*/ 1674184 w 3693484"/>
              <a:gd name="connsiteY16-3108" fmla="*/ 1559134 h 6845510"/>
              <a:gd name="connsiteX17-3109" fmla="*/ 1593221 w 3693484"/>
              <a:gd name="connsiteY17-3110" fmla="*/ 378035 h 6845510"/>
              <a:gd name="connsiteX18-3111" fmla="*/ 1307472 w 3693484"/>
              <a:gd name="connsiteY18-3112" fmla="*/ 368510 h 6845510"/>
              <a:gd name="connsiteX19-3113" fmla="*/ 1312234 w 3693484"/>
              <a:gd name="connsiteY19-3114" fmla="*/ 1635335 h 6845510"/>
              <a:gd name="connsiteX20-3115" fmla="*/ 1259846 w 3693484"/>
              <a:gd name="connsiteY20-3116" fmla="*/ 2025860 h 6845510"/>
              <a:gd name="connsiteX21-3117" fmla="*/ 902659 w 3693484"/>
              <a:gd name="connsiteY21-3118" fmla="*/ 2302085 h 6845510"/>
              <a:gd name="connsiteX22-3119" fmla="*/ 207334 w 3693484"/>
              <a:gd name="connsiteY22-3120" fmla="*/ 1787735 h 6845510"/>
              <a:gd name="connsiteX23-3121" fmla="*/ 173996 w 3693484"/>
              <a:gd name="connsiteY23-3122" fmla="*/ 2092535 h 6845510"/>
              <a:gd name="connsiteX24-3123" fmla="*/ 731209 w 3693484"/>
              <a:gd name="connsiteY24-3124" fmla="*/ 2797385 h 6845510"/>
              <a:gd name="connsiteX25-3125" fmla="*/ 1359859 w 3693484"/>
              <a:gd name="connsiteY25-3126" fmla="*/ 3530810 h 6845510"/>
              <a:gd name="connsiteX26-3127" fmla="*/ 1578934 w 3693484"/>
              <a:gd name="connsiteY26-3128" fmla="*/ 4064210 h 6845510"/>
              <a:gd name="connsiteX27-3129" fmla="*/ 1969459 w 3693484"/>
              <a:gd name="connsiteY27-3130" fmla="*/ 6845510 h 6845510"/>
              <a:gd name="connsiteX0-3131" fmla="*/ 1969459 w 3693484"/>
              <a:gd name="connsiteY0-3132" fmla="*/ 6845510 h 6845510"/>
              <a:gd name="connsiteX1-3133" fmla="*/ 3693484 w 3693484"/>
              <a:gd name="connsiteY1-3134" fmla="*/ 6835985 h 6845510"/>
              <a:gd name="connsiteX2-3135" fmla="*/ 2636209 w 3693484"/>
              <a:gd name="connsiteY2-3136" fmla="*/ 3873710 h 6845510"/>
              <a:gd name="connsiteX3-3137" fmla="*/ 2512384 w 3693484"/>
              <a:gd name="connsiteY3-3138" fmla="*/ 3321260 h 6845510"/>
              <a:gd name="connsiteX4-3139" fmla="*/ 2874334 w 3693484"/>
              <a:gd name="connsiteY4-3140" fmla="*/ 2216360 h 6845510"/>
              <a:gd name="connsiteX5-3141" fmla="*/ 3512509 w 3693484"/>
              <a:gd name="connsiteY5-3142" fmla="*/ 1301960 h 6845510"/>
              <a:gd name="connsiteX6-3143" fmla="*/ 3331534 w 3693484"/>
              <a:gd name="connsiteY6-3144" fmla="*/ 1187660 h 6845510"/>
              <a:gd name="connsiteX7-3145" fmla="*/ 2664784 w 3693484"/>
              <a:gd name="connsiteY7-3146" fmla="*/ 1911560 h 6845510"/>
              <a:gd name="connsiteX8-3147" fmla="*/ 2493334 w 3693484"/>
              <a:gd name="connsiteY8-3148" fmla="*/ 1806785 h 6845510"/>
              <a:gd name="connsiteX9-3149" fmla="*/ 2893384 w 3693484"/>
              <a:gd name="connsiteY9-3150" fmla="*/ 444710 h 6845510"/>
              <a:gd name="connsiteX10-3151" fmla="*/ 2607634 w 3693484"/>
              <a:gd name="connsiteY10-3152" fmla="*/ 349460 h 6845510"/>
              <a:gd name="connsiteX11-3153" fmla="*/ 2207584 w 3693484"/>
              <a:gd name="connsiteY11-3154" fmla="*/ 1659147 h 6845510"/>
              <a:gd name="connsiteX12-3155" fmla="*/ 2131384 w 3693484"/>
              <a:gd name="connsiteY12-3156" fmla="*/ 1597235 h 6845510"/>
              <a:gd name="connsiteX13-3157" fmla="*/ 2193297 w 3693484"/>
              <a:gd name="connsiteY13-3158" fmla="*/ 154197 h 6845510"/>
              <a:gd name="connsiteX14-3159" fmla="*/ 1878971 w 3693484"/>
              <a:gd name="connsiteY14-3160" fmla="*/ 163723 h 6845510"/>
              <a:gd name="connsiteX15-3161" fmla="*/ 1798009 w 3693484"/>
              <a:gd name="connsiteY15-3162" fmla="*/ 1554373 h 6845510"/>
              <a:gd name="connsiteX16-3163" fmla="*/ 1674184 w 3693484"/>
              <a:gd name="connsiteY16-3164" fmla="*/ 1559134 h 6845510"/>
              <a:gd name="connsiteX17-3165" fmla="*/ 1593221 w 3693484"/>
              <a:gd name="connsiteY17-3166" fmla="*/ 378035 h 6845510"/>
              <a:gd name="connsiteX18-3167" fmla="*/ 1307472 w 3693484"/>
              <a:gd name="connsiteY18-3168" fmla="*/ 368510 h 6845510"/>
              <a:gd name="connsiteX19-3169" fmla="*/ 1312234 w 3693484"/>
              <a:gd name="connsiteY19-3170" fmla="*/ 1635335 h 6845510"/>
              <a:gd name="connsiteX20-3171" fmla="*/ 1259846 w 3693484"/>
              <a:gd name="connsiteY20-3172" fmla="*/ 2025860 h 6845510"/>
              <a:gd name="connsiteX21-3173" fmla="*/ 902659 w 3693484"/>
              <a:gd name="connsiteY21-3174" fmla="*/ 2302085 h 6845510"/>
              <a:gd name="connsiteX22-3175" fmla="*/ 207334 w 3693484"/>
              <a:gd name="connsiteY22-3176" fmla="*/ 1787735 h 6845510"/>
              <a:gd name="connsiteX23-3177" fmla="*/ 173996 w 3693484"/>
              <a:gd name="connsiteY23-3178" fmla="*/ 2092535 h 6845510"/>
              <a:gd name="connsiteX24-3179" fmla="*/ 731209 w 3693484"/>
              <a:gd name="connsiteY24-3180" fmla="*/ 2797385 h 6845510"/>
              <a:gd name="connsiteX25-3181" fmla="*/ 1359859 w 3693484"/>
              <a:gd name="connsiteY25-3182" fmla="*/ 3530810 h 6845510"/>
              <a:gd name="connsiteX26-3183" fmla="*/ 1578934 w 3693484"/>
              <a:gd name="connsiteY26-3184" fmla="*/ 4064210 h 6845510"/>
              <a:gd name="connsiteX27-3185" fmla="*/ 1969459 w 3693484"/>
              <a:gd name="connsiteY27-3186" fmla="*/ 6845510 h 6845510"/>
              <a:gd name="connsiteX0-3187" fmla="*/ 1969459 w 3693484"/>
              <a:gd name="connsiteY0-3188" fmla="*/ 6845510 h 6845510"/>
              <a:gd name="connsiteX1-3189" fmla="*/ 3693484 w 3693484"/>
              <a:gd name="connsiteY1-3190" fmla="*/ 6835985 h 6845510"/>
              <a:gd name="connsiteX2-3191" fmla="*/ 2636209 w 3693484"/>
              <a:gd name="connsiteY2-3192" fmla="*/ 3873710 h 6845510"/>
              <a:gd name="connsiteX3-3193" fmla="*/ 2512384 w 3693484"/>
              <a:gd name="connsiteY3-3194" fmla="*/ 3321260 h 6845510"/>
              <a:gd name="connsiteX4-3195" fmla="*/ 2874334 w 3693484"/>
              <a:gd name="connsiteY4-3196" fmla="*/ 2216360 h 6845510"/>
              <a:gd name="connsiteX5-3197" fmla="*/ 3512509 w 3693484"/>
              <a:gd name="connsiteY5-3198" fmla="*/ 1301960 h 6845510"/>
              <a:gd name="connsiteX6-3199" fmla="*/ 3331534 w 3693484"/>
              <a:gd name="connsiteY6-3200" fmla="*/ 1187660 h 6845510"/>
              <a:gd name="connsiteX7-3201" fmla="*/ 2664784 w 3693484"/>
              <a:gd name="connsiteY7-3202" fmla="*/ 1911560 h 6845510"/>
              <a:gd name="connsiteX8-3203" fmla="*/ 2493334 w 3693484"/>
              <a:gd name="connsiteY8-3204" fmla="*/ 1806785 h 6845510"/>
              <a:gd name="connsiteX9-3205" fmla="*/ 2893384 w 3693484"/>
              <a:gd name="connsiteY9-3206" fmla="*/ 444710 h 6845510"/>
              <a:gd name="connsiteX10-3207" fmla="*/ 2621922 w 3693484"/>
              <a:gd name="connsiteY10-3208" fmla="*/ 401847 h 6845510"/>
              <a:gd name="connsiteX11-3209" fmla="*/ 2207584 w 3693484"/>
              <a:gd name="connsiteY11-3210" fmla="*/ 1659147 h 6845510"/>
              <a:gd name="connsiteX12-3211" fmla="*/ 2131384 w 3693484"/>
              <a:gd name="connsiteY12-3212" fmla="*/ 1597235 h 6845510"/>
              <a:gd name="connsiteX13-3213" fmla="*/ 2193297 w 3693484"/>
              <a:gd name="connsiteY13-3214" fmla="*/ 154197 h 6845510"/>
              <a:gd name="connsiteX14-3215" fmla="*/ 1878971 w 3693484"/>
              <a:gd name="connsiteY14-3216" fmla="*/ 163723 h 6845510"/>
              <a:gd name="connsiteX15-3217" fmla="*/ 1798009 w 3693484"/>
              <a:gd name="connsiteY15-3218" fmla="*/ 1554373 h 6845510"/>
              <a:gd name="connsiteX16-3219" fmla="*/ 1674184 w 3693484"/>
              <a:gd name="connsiteY16-3220" fmla="*/ 1559134 h 6845510"/>
              <a:gd name="connsiteX17-3221" fmla="*/ 1593221 w 3693484"/>
              <a:gd name="connsiteY17-3222" fmla="*/ 378035 h 6845510"/>
              <a:gd name="connsiteX18-3223" fmla="*/ 1307472 w 3693484"/>
              <a:gd name="connsiteY18-3224" fmla="*/ 368510 h 6845510"/>
              <a:gd name="connsiteX19-3225" fmla="*/ 1312234 w 3693484"/>
              <a:gd name="connsiteY19-3226" fmla="*/ 1635335 h 6845510"/>
              <a:gd name="connsiteX20-3227" fmla="*/ 1259846 w 3693484"/>
              <a:gd name="connsiteY20-3228" fmla="*/ 2025860 h 6845510"/>
              <a:gd name="connsiteX21-3229" fmla="*/ 902659 w 3693484"/>
              <a:gd name="connsiteY21-3230" fmla="*/ 2302085 h 6845510"/>
              <a:gd name="connsiteX22-3231" fmla="*/ 207334 w 3693484"/>
              <a:gd name="connsiteY22-3232" fmla="*/ 1787735 h 6845510"/>
              <a:gd name="connsiteX23-3233" fmla="*/ 173996 w 3693484"/>
              <a:gd name="connsiteY23-3234" fmla="*/ 2092535 h 6845510"/>
              <a:gd name="connsiteX24-3235" fmla="*/ 731209 w 3693484"/>
              <a:gd name="connsiteY24-3236" fmla="*/ 2797385 h 6845510"/>
              <a:gd name="connsiteX25-3237" fmla="*/ 1359859 w 3693484"/>
              <a:gd name="connsiteY25-3238" fmla="*/ 3530810 h 6845510"/>
              <a:gd name="connsiteX26-3239" fmla="*/ 1578934 w 3693484"/>
              <a:gd name="connsiteY26-3240" fmla="*/ 4064210 h 6845510"/>
              <a:gd name="connsiteX27-3241" fmla="*/ 1969459 w 3693484"/>
              <a:gd name="connsiteY27-3242" fmla="*/ 6845510 h 6845510"/>
              <a:gd name="connsiteX0-3243" fmla="*/ 1969459 w 3693484"/>
              <a:gd name="connsiteY0-3244" fmla="*/ 6845510 h 6845510"/>
              <a:gd name="connsiteX1-3245" fmla="*/ 3693484 w 3693484"/>
              <a:gd name="connsiteY1-3246" fmla="*/ 6835985 h 6845510"/>
              <a:gd name="connsiteX2-3247" fmla="*/ 2636209 w 3693484"/>
              <a:gd name="connsiteY2-3248" fmla="*/ 3873710 h 6845510"/>
              <a:gd name="connsiteX3-3249" fmla="*/ 2512384 w 3693484"/>
              <a:gd name="connsiteY3-3250" fmla="*/ 3321260 h 6845510"/>
              <a:gd name="connsiteX4-3251" fmla="*/ 2874334 w 3693484"/>
              <a:gd name="connsiteY4-3252" fmla="*/ 2216360 h 6845510"/>
              <a:gd name="connsiteX5-3253" fmla="*/ 3512509 w 3693484"/>
              <a:gd name="connsiteY5-3254" fmla="*/ 1301960 h 6845510"/>
              <a:gd name="connsiteX6-3255" fmla="*/ 3331534 w 3693484"/>
              <a:gd name="connsiteY6-3256" fmla="*/ 1187660 h 6845510"/>
              <a:gd name="connsiteX7-3257" fmla="*/ 2664784 w 3693484"/>
              <a:gd name="connsiteY7-3258" fmla="*/ 1911560 h 6845510"/>
              <a:gd name="connsiteX8-3259" fmla="*/ 2493334 w 3693484"/>
              <a:gd name="connsiteY8-3260" fmla="*/ 1806785 h 6845510"/>
              <a:gd name="connsiteX9-3261" fmla="*/ 2893384 w 3693484"/>
              <a:gd name="connsiteY9-3262" fmla="*/ 444710 h 6845510"/>
              <a:gd name="connsiteX10-3263" fmla="*/ 2598109 w 3693484"/>
              <a:gd name="connsiteY10-3264" fmla="*/ 397084 h 6845510"/>
              <a:gd name="connsiteX11-3265" fmla="*/ 2207584 w 3693484"/>
              <a:gd name="connsiteY11-3266" fmla="*/ 1659147 h 6845510"/>
              <a:gd name="connsiteX12-3267" fmla="*/ 2131384 w 3693484"/>
              <a:gd name="connsiteY12-3268" fmla="*/ 1597235 h 6845510"/>
              <a:gd name="connsiteX13-3269" fmla="*/ 2193297 w 3693484"/>
              <a:gd name="connsiteY13-3270" fmla="*/ 154197 h 6845510"/>
              <a:gd name="connsiteX14-3271" fmla="*/ 1878971 w 3693484"/>
              <a:gd name="connsiteY14-3272" fmla="*/ 163723 h 6845510"/>
              <a:gd name="connsiteX15-3273" fmla="*/ 1798009 w 3693484"/>
              <a:gd name="connsiteY15-3274" fmla="*/ 1554373 h 6845510"/>
              <a:gd name="connsiteX16-3275" fmla="*/ 1674184 w 3693484"/>
              <a:gd name="connsiteY16-3276" fmla="*/ 1559134 h 6845510"/>
              <a:gd name="connsiteX17-3277" fmla="*/ 1593221 w 3693484"/>
              <a:gd name="connsiteY17-3278" fmla="*/ 378035 h 6845510"/>
              <a:gd name="connsiteX18-3279" fmla="*/ 1307472 w 3693484"/>
              <a:gd name="connsiteY18-3280" fmla="*/ 368510 h 6845510"/>
              <a:gd name="connsiteX19-3281" fmla="*/ 1312234 w 3693484"/>
              <a:gd name="connsiteY19-3282" fmla="*/ 1635335 h 6845510"/>
              <a:gd name="connsiteX20-3283" fmla="*/ 1259846 w 3693484"/>
              <a:gd name="connsiteY20-3284" fmla="*/ 2025860 h 6845510"/>
              <a:gd name="connsiteX21-3285" fmla="*/ 902659 w 3693484"/>
              <a:gd name="connsiteY21-3286" fmla="*/ 2302085 h 6845510"/>
              <a:gd name="connsiteX22-3287" fmla="*/ 207334 w 3693484"/>
              <a:gd name="connsiteY22-3288" fmla="*/ 1787735 h 6845510"/>
              <a:gd name="connsiteX23-3289" fmla="*/ 173996 w 3693484"/>
              <a:gd name="connsiteY23-3290" fmla="*/ 2092535 h 6845510"/>
              <a:gd name="connsiteX24-3291" fmla="*/ 731209 w 3693484"/>
              <a:gd name="connsiteY24-3292" fmla="*/ 2797385 h 6845510"/>
              <a:gd name="connsiteX25-3293" fmla="*/ 1359859 w 3693484"/>
              <a:gd name="connsiteY25-3294" fmla="*/ 3530810 h 6845510"/>
              <a:gd name="connsiteX26-3295" fmla="*/ 1578934 w 3693484"/>
              <a:gd name="connsiteY26-3296" fmla="*/ 4064210 h 6845510"/>
              <a:gd name="connsiteX27-3297" fmla="*/ 1969459 w 3693484"/>
              <a:gd name="connsiteY27-3298" fmla="*/ 6845510 h 6845510"/>
              <a:gd name="connsiteX0-3299" fmla="*/ 1969459 w 3693484"/>
              <a:gd name="connsiteY0-3300" fmla="*/ 6845510 h 6845510"/>
              <a:gd name="connsiteX1-3301" fmla="*/ 3693484 w 3693484"/>
              <a:gd name="connsiteY1-3302" fmla="*/ 6835985 h 6845510"/>
              <a:gd name="connsiteX2-3303" fmla="*/ 2636209 w 3693484"/>
              <a:gd name="connsiteY2-3304" fmla="*/ 3873710 h 6845510"/>
              <a:gd name="connsiteX3-3305" fmla="*/ 2512384 w 3693484"/>
              <a:gd name="connsiteY3-3306" fmla="*/ 3321260 h 6845510"/>
              <a:gd name="connsiteX4-3307" fmla="*/ 2874334 w 3693484"/>
              <a:gd name="connsiteY4-3308" fmla="*/ 2216360 h 6845510"/>
              <a:gd name="connsiteX5-3309" fmla="*/ 3512509 w 3693484"/>
              <a:gd name="connsiteY5-3310" fmla="*/ 1301960 h 6845510"/>
              <a:gd name="connsiteX6-3311" fmla="*/ 3331534 w 3693484"/>
              <a:gd name="connsiteY6-3312" fmla="*/ 1187660 h 6845510"/>
              <a:gd name="connsiteX7-3313" fmla="*/ 2664784 w 3693484"/>
              <a:gd name="connsiteY7-3314" fmla="*/ 1911560 h 6845510"/>
              <a:gd name="connsiteX8-3315" fmla="*/ 2493334 w 3693484"/>
              <a:gd name="connsiteY8-3316" fmla="*/ 1806785 h 6845510"/>
              <a:gd name="connsiteX9-3317" fmla="*/ 2893384 w 3693484"/>
              <a:gd name="connsiteY9-3318" fmla="*/ 444710 h 6845510"/>
              <a:gd name="connsiteX10-3319" fmla="*/ 2598109 w 3693484"/>
              <a:gd name="connsiteY10-3320" fmla="*/ 397084 h 6845510"/>
              <a:gd name="connsiteX11-3321" fmla="*/ 2207584 w 3693484"/>
              <a:gd name="connsiteY11-3322" fmla="*/ 1659147 h 6845510"/>
              <a:gd name="connsiteX12-3323" fmla="*/ 2131384 w 3693484"/>
              <a:gd name="connsiteY12-3324" fmla="*/ 1597235 h 6845510"/>
              <a:gd name="connsiteX13-3325" fmla="*/ 2193297 w 3693484"/>
              <a:gd name="connsiteY13-3326" fmla="*/ 154197 h 6845510"/>
              <a:gd name="connsiteX14-3327" fmla="*/ 1878971 w 3693484"/>
              <a:gd name="connsiteY14-3328" fmla="*/ 163723 h 6845510"/>
              <a:gd name="connsiteX15-3329" fmla="*/ 1798009 w 3693484"/>
              <a:gd name="connsiteY15-3330" fmla="*/ 1554373 h 6845510"/>
              <a:gd name="connsiteX16-3331" fmla="*/ 1674184 w 3693484"/>
              <a:gd name="connsiteY16-3332" fmla="*/ 1559134 h 6845510"/>
              <a:gd name="connsiteX17-3333" fmla="*/ 1593221 w 3693484"/>
              <a:gd name="connsiteY17-3334" fmla="*/ 378035 h 6845510"/>
              <a:gd name="connsiteX18-3335" fmla="*/ 1307472 w 3693484"/>
              <a:gd name="connsiteY18-3336" fmla="*/ 368510 h 6845510"/>
              <a:gd name="connsiteX19-3337" fmla="*/ 1312234 w 3693484"/>
              <a:gd name="connsiteY19-3338" fmla="*/ 1635335 h 6845510"/>
              <a:gd name="connsiteX20-3339" fmla="*/ 1259846 w 3693484"/>
              <a:gd name="connsiteY20-3340" fmla="*/ 2025860 h 6845510"/>
              <a:gd name="connsiteX21-3341" fmla="*/ 902659 w 3693484"/>
              <a:gd name="connsiteY21-3342" fmla="*/ 2302085 h 6845510"/>
              <a:gd name="connsiteX22-3343" fmla="*/ 207334 w 3693484"/>
              <a:gd name="connsiteY22-3344" fmla="*/ 1787735 h 6845510"/>
              <a:gd name="connsiteX23-3345" fmla="*/ 173996 w 3693484"/>
              <a:gd name="connsiteY23-3346" fmla="*/ 2092535 h 6845510"/>
              <a:gd name="connsiteX24-3347" fmla="*/ 731209 w 3693484"/>
              <a:gd name="connsiteY24-3348" fmla="*/ 2797385 h 6845510"/>
              <a:gd name="connsiteX25-3349" fmla="*/ 1359859 w 3693484"/>
              <a:gd name="connsiteY25-3350" fmla="*/ 3530810 h 6845510"/>
              <a:gd name="connsiteX26-3351" fmla="*/ 1578934 w 3693484"/>
              <a:gd name="connsiteY26-3352" fmla="*/ 4064210 h 6845510"/>
              <a:gd name="connsiteX27-3353" fmla="*/ 1969459 w 3693484"/>
              <a:gd name="connsiteY27-3354" fmla="*/ 6845510 h 6845510"/>
              <a:gd name="connsiteX0-3355" fmla="*/ 1969459 w 3693484"/>
              <a:gd name="connsiteY0-3356" fmla="*/ 6845510 h 6845510"/>
              <a:gd name="connsiteX1-3357" fmla="*/ 3693484 w 3693484"/>
              <a:gd name="connsiteY1-3358" fmla="*/ 6835985 h 6845510"/>
              <a:gd name="connsiteX2-3359" fmla="*/ 2636209 w 3693484"/>
              <a:gd name="connsiteY2-3360" fmla="*/ 3873710 h 6845510"/>
              <a:gd name="connsiteX3-3361" fmla="*/ 2512384 w 3693484"/>
              <a:gd name="connsiteY3-3362" fmla="*/ 3321260 h 6845510"/>
              <a:gd name="connsiteX4-3363" fmla="*/ 2874334 w 3693484"/>
              <a:gd name="connsiteY4-3364" fmla="*/ 2216360 h 6845510"/>
              <a:gd name="connsiteX5-3365" fmla="*/ 3512509 w 3693484"/>
              <a:gd name="connsiteY5-3366" fmla="*/ 1301960 h 6845510"/>
              <a:gd name="connsiteX6-3367" fmla="*/ 3331534 w 3693484"/>
              <a:gd name="connsiteY6-3368" fmla="*/ 1187660 h 6845510"/>
              <a:gd name="connsiteX7-3369" fmla="*/ 2664784 w 3693484"/>
              <a:gd name="connsiteY7-3370" fmla="*/ 1911560 h 6845510"/>
              <a:gd name="connsiteX8-3371" fmla="*/ 2493334 w 3693484"/>
              <a:gd name="connsiteY8-3372" fmla="*/ 1806785 h 6845510"/>
              <a:gd name="connsiteX9-3373" fmla="*/ 2874334 w 3693484"/>
              <a:gd name="connsiteY9-3374" fmla="*/ 563772 h 6845510"/>
              <a:gd name="connsiteX10-3375" fmla="*/ 2598109 w 3693484"/>
              <a:gd name="connsiteY10-3376" fmla="*/ 397084 h 6845510"/>
              <a:gd name="connsiteX11-3377" fmla="*/ 2207584 w 3693484"/>
              <a:gd name="connsiteY11-3378" fmla="*/ 1659147 h 6845510"/>
              <a:gd name="connsiteX12-3379" fmla="*/ 2131384 w 3693484"/>
              <a:gd name="connsiteY12-3380" fmla="*/ 1597235 h 6845510"/>
              <a:gd name="connsiteX13-3381" fmla="*/ 2193297 w 3693484"/>
              <a:gd name="connsiteY13-3382" fmla="*/ 154197 h 6845510"/>
              <a:gd name="connsiteX14-3383" fmla="*/ 1878971 w 3693484"/>
              <a:gd name="connsiteY14-3384" fmla="*/ 163723 h 6845510"/>
              <a:gd name="connsiteX15-3385" fmla="*/ 1798009 w 3693484"/>
              <a:gd name="connsiteY15-3386" fmla="*/ 1554373 h 6845510"/>
              <a:gd name="connsiteX16-3387" fmla="*/ 1674184 w 3693484"/>
              <a:gd name="connsiteY16-3388" fmla="*/ 1559134 h 6845510"/>
              <a:gd name="connsiteX17-3389" fmla="*/ 1593221 w 3693484"/>
              <a:gd name="connsiteY17-3390" fmla="*/ 378035 h 6845510"/>
              <a:gd name="connsiteX18-3391" fmla="*/ 1307472 w 3693484"/>
              <a:gd name="connsiteY18-3392" fmla="*/ 368510 h 6845510"/>
              <a:gd name="connsiteX19-3393" fmla="*/ 1312234 w 3693484"/>
              <a:gd name="connsiteY19-3394" fmla="*/ 1635335 h 6845510"/>
              <a:gd name="connsiteX20-3395" fmla="*/ 1259846 w 3693484"/>
              <a:gd name="connsiteY20-3396" fmla="*/ 2025860 h 6845510"/>
              <a:gd name="connsiteX21-3397" fmla="*/ 902659 w 3693484"/>
              <a:gd name="connsiteY21-3398" fmla="*/ 2302085 h 6845510"/>
              <a:gd name="connsiteX22-3399" fmla="*/ 207334 w 3693484"/>
              <a:gd name="connsiteY22-3400" fmla="*/ 1787735 h 6845510"/>
              <a:gd name="connsiteX23-3401" fmla="*/ 173996 w 3693484"/>
              <a:gd name="connsiteY23-3402" fmla="*/ 2092535 h 6845510"/>
              <a:gd name="connsiteX24-3403" fmla="*/ 731209 w 3693484"/>
              <a:gd name="connsiteY24-3404" fmla="*/ 2797385 h 6845510"/>
              <a:gd name="connsiteX25-3405" fmla="*/ 1359859 w 3693484"/>
              <a:gd name="connsiteY25-3406" fmla="*/ 3530810 h 6845510"/>
              <a:gd name="connsiteX26-3407" fmla="*/ 1578934 w 3693484"/>
              <a:gd name="connsiteY26-3408" fmla="*/ 4064210 h 6845510"/>
              <a:gd name="connsiteX27-3409" fmla="*/ 1969459 w 3693484"/>
              <a:gd name="connsiteY27-3410" fmla="*/ 6845510 h 6845510"/>
              <a:gd name="connsiteX0-3411" fmla="*/ 1969459 w 3693484"/>
              <a:gd name="connsiteY0-3412" fmla="*/ 6845510 h 6845510"/>
              <a:gd name="connsiteX1-3413" fmla="*/ 3693484 w 3693484"/>
              <a:gd name="connsiteY1-3414" fmla="*/ 6835985 h 6845510"/>
              <a:gd name="connsiteX2-3415" fmla="*/ 2636209 w 3693484"/>
              <a:gd name="connsiteY2-3416" fmla="*/ 3873710 h 6845510"/>
              <a:gd name="connsiteX3-3417" fmla="*/ 2512384 w 3693484"/>
              <a:gd name="connsiteY3-3418" fmla="*/ 3321260 h 6845510"/>
              <a:gd name="connsiteX4-3419" fmla="*/ 2874334 w 3693484"/>
              <a:gd name="connsiteY4-3420" fmla="*/ 2216360 h 6845510"/>
              <a:gd name="connsiteX5-3421" fmla="*/ 3512509 w 3693484"/>
              <a:gd name="connsiteY5-3422" fmla="*/ 1301960 h 6845510"/>
              <a:gd name="connsiteX6-3423" fmla="*/ 3331534 w 3693484"/>
              <a:gd name="connsiteY6-3424" fmla="*/ 1187660 h 6845510"/>
              <a:gd name="connsiteX7-3425" fmla="*/ 2664784 w 3693484"/>
              <a:gd name="connsiteY7-3426" fmla="*/ 1911560 h 6845510"/>
              <a:gd name="connsiteX8-3427" fmla="*/ 2493334 w 3693484"/>
              <a:gd name="connsiteY8-3428" fmla="*/ 1806785 h 6845510"/>
              <a:gd name="connsiteX9-3429" fmla="*/ 2874334 w 3693484"/>
              <a:gd name="connsiteY9-3430" fmla="*/ 563772 h 6845510"/>
              <a:gd name="connsiteX10-3431" fmla="*/ 2598109 w 3693484"/>
              <a:gd name="connsiteY10-3432" fmla="*/ 397084 h 6845510"/>
              <a:gd name="connsiteX11-3433" fmla="*/ 2207584 w 3693484"/>
              <a:gd name="connsiteY11-3434" fmla="*/ 1659147 h 6845510"/>
              <a:gd name="connsiteX12-3435" fmla="*/ 2131384 w 3693484"/>
              <a:gd name="connsiteY12-3436" fmla="*/ 1597235 h 6845510"/>
              <a:gd name="connsiteX13-3437" fmla="*/ 2193297 w 3693484"/>
              <a:gd name="connsiteY13-3438" fmla="*/ 154197 h 6845510"/>
              <a:gd name="connsiteX14-3439" fmla="*/ 1878971 w 3693484"/>
              <a:gd name="connsiteY14-3440" fmla="*/ 163723 h 6845510"/>
              <a:gd name="connsiteX15-3441" fmla="*/ 1798009 w 3693484"/>
              <a:gd name="connsiteY15-3442" fmla="*/ 1554373 h 6845510"/>
              <a:gd name="connsiteX16-3443" fmla="*/ 1674184 w 3693484"/>
              <a:gd name="connsiteY16-3444" fmla="*/ 1559134 h 6845510"/>
              <a:gd name="connsiteX17-3445" fmla="*/ 1593221 w 3693484"/>
              <a:gd name="connsiteY17-3446" fmla="*/ 378035 h 6845510"/>
              <a:gd name="connsiteX18-3447" fmla="*/ 1307472 w 3693484"/>
              <a:gd name="connsiteY18-3448" fmla="*/ 368510 h 6845510"/>
              <a:gd name="connsiteX19-3449" fmla="*/ 1312234 w 3693484"/>
              <a:gd name="connsiteY19-3450" fmla="*/ 1635335 h 6845510"/>
              <a:gd name="connsiteX20-3451" fmla="*/ 1259846 w 3693484"/>
              <a:gd name="connsiteY20-3452" fmla="*/ 2025860 h 6845510"/>
              <a:gd name="connsiteX21-3453" fmla="*/ 902659 w 3693484"/>
              <a:gd name="connsiteY21-3454" fmla="*/ 2302085 h 6845510"/>
              <a:gd name="connsiteX22-3455" fmla="*/ 207334 w 3693484"/>
              <a:gd name="connsiteY22-3456" fmla="*/ 1787735 h 6845510"/>
              <a:gd name="connsiteX23-3457" fmla="*/ 173996 w 3693484"/>
              <a:gd name="connsiteY23-3458" fmla="*/ 2092535 h 6845510"/>
              <a:gd name="connsiteX24-3459" fmla="*/ 731209 w 3693484"/>
              <a:gd name="connsiteY24-3460" fmla="*/ 2797385 h 6845510"/>
              <a:gd name="connsiteX25-3461" fmla="*/ 1359859 w 3693484"/>
              <a:gd name="connsiteY25-3462" fmla="*/ 3530810 h 6845510"/>
              <a:gd name="connsiteX26-3463" fmla="*/ 1578934 w 3693484"/>
              <a:gd name="connsiteY26-3464" fmla="*/ 4064210 h 6845510"/>
              <a:gd name="connsiteX27-3465" fmla="*/ 1969459 w 3693484"/>
              <a:gd name="connsiteY27-3466" fmla="*/ 6845510 h 6845510"/>
              <a:gd name="connsiteX0-3467" fmla="*/ 1969459 w 3693484"/>
              <a:gd name="connsiteY0-3468" fmla="*/ 6845510 h 6845510"/>
              <a:gd name="connsiteX1-3469" fmla="*/ 3693484 w 3693484"/>
              <a:gd name="connsiteY1-3470" fmla="*/ 6835985 h 6845510"/>
              <a:gd name="connsiteX2-3471" fmla="*/ 2636209 w 3693484"/>
              <a:gd name="connsiteY2-3472" fmla="*/ 3873710 h 6845510"/>
              <a:gd name="connsiteX3-3473" fmla="*/ 2512384 w 3693484"/>
              <a:gd name="connsiteY3-3474" fmla="*/ 3321260 h 6845510"/>
              <a:gd name="connsiteX4-3475" fmla="*/ 2874334 w 3693484"/>
              <a:gd name="connsiteY4-3476" fmla="*/ 2216360 h 6845510"/>
              <a:gd name="connsiteX5-3477" fmla="*/ 3512509 w 3693484"/>
              <a:gd name="connsiteY5-3478" fmla="*/ 1301960 h 6845510"/>
              <a:gd name="connsiteX6-3479" fmla="*/ 3331534 w 3693484"/>
              <a:gd name="connsiteY6-3480" fmla="*/ 1187660 h 6845510"/>
              <a:gd name="connsiteX7-3481" fmla="*/ 2664784 w 3693484"/>
              <a:gd name="connsiteY7-3482" fmla="*/ 1911560 h 6845510"/>
              <a:gd name="connsiteX8-3483" fmla="*/ 2493334 w 3693484"/>
              <a:gd name="connsiteY8-3484" fmla="*/ 1806785 h 6845510"/>
              <a:gd name="connsiteX9-3485" fmla="*/ 2874334 w 3693484"/>
              <a:gd name="connsiteY9-3486" fmla="*/ 563772 h 6845510"/>
              <a:gd name="connsiteX10-3487" fmla="*/ 2598109 w 3693484"/>
              <a:gd name="connsiteY10-3488" fmla="*/ 397084 h 6845510"/>
              <a:gd name="connsiteX11-3489" fmla="*/ 2207584 w 3693484"/>
              <a:gd name="connsiteY11-3490" fmla="*/ 1659147 h 6845510"/>
              <a:gd name="connsiteX12-3491" fmla="*/ 2131384 w 3693484"/>
              <a:gd name="connsiteY12-3492" fmla="*/ 1597235 h 6845510"/>
              <a:gd name="connsiteX13-3493" fmla="*/ 2193297 w 3693484"/>
              <a:gd name="connsiteY13-3494" fmla="*/ 154197 h 6845510"/>
              <a:gd name="connsiteX14-3495" fmla="*/ 1878971 w 3693484"/>
              <a:gd name="connsiteY14-3496" fmla="*/ 163723 h 6845510"/>
              <a:gd name="connsiteX15-3497" fmla="*/ 1798009 w 3693484"/>
              <a:gd name="connsiteY15-3498" fmla="*/ 1554373 h 6845510"/>
              <a:gd name="connsiteX16-3499" fmla="*/ 1674184 w 3693484"/>
              <a:gd name="connsiteY16-3500" fmla="*/ 1559134 h 6845510"/>
              <a:gd name="connsiteX17-3501" fmla="*/ 1593221 w 3693484"/>
              <a:gd name="connsiteY17-3502" fmla="*/ 378035 h 6845510"/>
              <a:gd name="connsiteX18-3503" fmla="*/ 1307472 w 3693484"/>
              <a:gd name="connsiteY18-3504" fmla="*/ 368510 h 6845510"/>
              <a:gd name="connsiteX19-3505" fmla="*/ 1312234 w 3693484"/>
              <a:gd name="connsiteY19-3506" fmla="*/ 1635335 h 6845510"/>
              <a:gd name="connsiteX20-3507" fmla="*/ 1259846 w 3693484"/>
              <a:gd name="connsiteY20-3508" fmla="*/ 2025860 h 6845510"/>
              <a:gd name="connsiteX21-3509" fmla="*/ 902659 w 3693484"/>
              <a:gd name="connsiteY21-3510" fmla="*/ 2302085 h 6845510"/>
              <a:gd name="connsiteX22-3511" fmla="*/ 207334 w 3693484"/>
              <a:gd name="connsiteY22-3512" fmla="*/ 1787735 h 6845510"/>
              <a:gd name="connsiteX23-3513" fmla="*/ 173996 w 3693484"/>
              <a:gd name="connsiteY23-3514" fmla="*/ 2092535 h 6845510"/>
              <a:gd name="connsiteX24-3515" fmla="*/ 731209 w 3693484"/>
              <a:gd name="connsiteY24-3516" fmla="*/ 2797385 h 6845510"/>
              <a:gd name="connsiteX25-3517" fmla="*/ 1359859 w 3693484"/>
              <a:gd name="connsiteY25-3518" fmla="*/ 3530810 h 6845510"/>
              <a:gd name="connsiteX26-3519" fmla="*/ 1578934 w 3693484"/>
              <a:gd name="connsiteY26-3520" fmla="*/ 4064210 h 6845510"/>
              <a:gd name="connsiteX27-3521" fmla="*/ 1969459 w 3693484"/>
              <a:gd name="connsiteY27-3522" fmla="*/ 6845510 h 6845510"/>
              <a:gd name="connsiteX0-3523" fmla="*/ 1969459 w 3693484"/>
              <a:gd name="connsiteY0-3524" fmla="*/ 6845510 h 6845510"/>
              <a:gd name="connsiteX1-3525" fmla="*/ 3693484 w 3693484"/>
              <a:gd name="connsiteY1-3526" fmla="*/ 6835985 h 6845510"/>
              <a:gd name="connsiteX2-3527" fmla="*/ 2636209 w 3693484"/>
              <a:gd name="connsiteY2-3528" fmla="*/ 3873710 h 6845510"/>
              <a:gd name="connsiteX3-3529" fmla="*/ 2512384 w 3693484"/>
              <a:gd name="connsiteY3-3530" fmla="*/ 3321260 h 6845510"/>
              <a:gd name="connsiteX4-3531" fmla="*/ 2874334 w 3693484"/>
              <a:gd name="connsiteY4-3532" fmla="*/ 2216360 h 6845510"/>
              <a:gd name="connsiteX5-3533" fmla="*/ 3512509 w 3693484"/>
              <a:gd name="connsiteY5-3534" fmla="*/ 1301960 h 6845510"/>
              <a:gd name="connsiteX6-3535" fmla="*/ 3331534 w 3693484"/>
              <a:gd name="connsiteY6-3536" fmla="*/ 1187660 h 6845510"/>
              <a:gd name="connsiteX7-3537" fmla="*/ 2664784 w 3693484"/>
              <a:gd name="connsiteY7-3538" fmla="*/ 1911560 h 6845510"/>
              <a:gd name="connsiteX8-3539" fmla="*/ 2521909 w 3693484"/>
              <a:gd name="connsiteY8-3540" fmla="*/ 1792497 h 6845510"/>
              <a:gd name="connsiteX9-3541" fmla="*/ 2874334 w 3693484"/>
              <a:gd name="connsiteY9-3542" fmla="*/ 563772 h 6845510"/>
              <a:gd name="connsiteX10-3543" fmla="*/ 2598109 w 3693484"/>
              <a:gd name="connsiteY10-3544" fmla="*/ 397084 h 6845510"/>
              <a:gd name="connsiteX11-3545" fmla="*/ 2207584 w 3693484"/>
              <a:gd name="connsiteY11-3546" fmla="*/ 1659147 h 6845510"/>
              <a:gd name="connsiteX12-3547" fmla="*/ 2131384 w 3693484"/>
              <a:gd name="connsiteY12-3548" fmla="*/ 1597235 h 6845510"/>
              <a:gd name="connsiteX13-3549" fmla="*/ 2193297 w 3693484"/>
              <a:gd name="connsiteY13-3550" fmla="*/ 154197 h 6845510"/>
              <a:gd name="connsiteX14-3551" fmla="*/ 1878971 w 3693484"/>
              <a:gd name="connsiteY14-3552" fmla="*/ 163723 h 6845510"/>
              <a:gd name="connsiteX15-3553" fmla="*/ 1798009 w 3693484"/>
              <a:gd name="connsiteY15-3554" fmla="*/ 1554373 h 6845510"/>
              <a:gd name="connsiteX16-3555" fmla="*/ 1674184 w 3693484"/>
              <a:gd name="connsiteY16-3556" fmla="*/ 1559134 h 6845510"/>
              <a:gd name="connsiteX17-3557" fmla="*/ 1593221 w 3693484"/>
              <a:gd name="connsiteY17-3558" fmla="*/ 378035 h 6845510"/>
              <a:gd name="connsiteX18-3559" fmla="*/ 1307472 w 3693484"/>
              <a:gd name="connsiteY18-3560" fmla="*/ 368510 h 6845510"/>
              <a:gd name="connsiteX19-3561" fmla="*/ 1312234 w 3693484"/>
              <a:gd name="connsiteY19-3562" fmla="*/ 1635335 h 6845510"/>
              <a:gd name="connsiteX20-3563" fmla="*/ 1259846 w 3693484"/>
              <a:gd name="connsiteY20-3564" fmla="*/ 2025860 h 6845510"/>
              <a:gd name="connsiteX21-3565" fmla="*/ 902659 w 3693484"/>
              <a:gd name="connsiteY21-3566" fmla="*/ 2302085 h 6845510"/>
              <a:gd name="connsiteX22-3567" fmla="*/ 207334 w 3693484"/>
              <a:gd name="connsiteY22-3568" fmla="*/ 1787735 h 6845510"/>
              <a:gd name="connsiteX23-3569" fmla="*/ 173996 w 3693484"/>
              <a:gd name="connsiteY23-3570" fmla="*/ 2092535 h 6845510"/>
              <a:gd name="connsiteX24-3571" fmla="*/ 731209 w 3693484"/>
              <a:gd name="connsiteY24-3572" fmla="*/ 2797385 h 6845510"/>
              <a:gd name="connsiteX25-3573" fmla="*/ 1359859 w 3693484"/>
              <a:gd name="connsiteY25-3574" fmla="*/ 3530810 h 6845510"/>
              <a:gd name="connsiteX26-3575" fmla="*/ 1578934 w 3693484"/>
              <a:gd name="connsiteY26-3576" fmla="*/ 4064210 h 6845510"/>
              <a:gd name="connsiteX27-3577" fmla="*/ 1969459 w 3693484"/>
              <a:gd name="connsiteY27-3578" fmla="*/ 6845510 h 6845510"/>
              <a:gd name="connsiteX0-3579" fmla="*/ 1969459 w 3693484"/>
              <a:gd name="connsiteY0-3580" fmla="*/ 6845510 h 6845510"/>
              <a:gd name="connsiteX1-3581" fmla="*/ 3693484 w 3693484"/>
              <a:gd name="connsiteY1-3582" fmla="*/ 6835985 h 6845510"/>
              <a:gd name="connsiteX2-3583" fmla="*/ 2636209 w 3693484"/>
              <a:gd name="connsiteY2-3584" fmla="*/ 3873710 h 6845510"/>
              <a:gd name="connsiteX3-3585" fmla="*/ 2512384 w 3693484"/>
              <a:gd name="connsiteY3-3586" fmla="*/ 3321260 h 6845510"/>
              <a:gd name="connsiteX4-3587" fmla="*/ 2874334 w 3693484"/>
              <a:gd name="connsiteY4-3588" fmla="*/ 2216360 h 6845510"/>
              <a:gd name="connsiteX5-3589" fmla="*/ 3512509 w 3693484"/>
              <a:gd name="connsiteY5-3590" fmla="*/ 1301960 h 6845510"/>
              <a:gd name="connsiteX6-3591" fmla="*/ 3331534 w 3693484"/>
              <a:gd name="connsiteY6-3592" fmla="*/ 1187660 h 6845510"/>
              <a:gd name="connsiteX7-3593" fmla="*/ 2664784 w 3693484"/>
              <a:gd name="connsiteY7-3594" fmla="*/ 1911560 h 6845510"/>
              <a:gd name="connsiteX8-3595" fmla="*/ 2521909 w 3693484"/>
              <a:gd name="connsiteY8-3596" fmla="*/ 1792497 h 6845510"/>
              <a:gd name="connsiteX9-3597" fmla="*/ 2874334 w 3693484"/>
              <a:gd name="connsiteY9-3598" fmla="*/ 563772 h 6845510"/>
              <a:gd name="connsiteX10-3599" fmla="*/ 2598109 w 3693484"/>
              <a:gd name="connsiteY10-3600" fmla="*/ 397084 h 6845510"/>
              <a:gd name="connsiteX11-3601" fmla="*/ 2207584 w 3693484"/>
              <a:gd name="connsiteY11-3602" fmla="*/ 1659147 h 6845510"/>
              <a:gd name="connsiteX12-3603" fmla="*/ 2131384 w 3693484"/>
              <a:gd name="connsiteY12-3604" fmla="*/ 1597235 h 6845510"/>
              <a:gd name="connsiteX13-3605" fmla="*/ 2193297 w 3693484"/>
              <a:gd name="connsiteY13-3606" fmla="*/ 154197 h 6845510"/>
              <a:gd name="connsiteX14-3607" fmla="*/ 1878971 w 3693484"/>
              <a:gd name="connsiteY14-3608" fmla="*/ 163723 h 6845510"/>
              <a:gd name="connsiteX15-3609" fmla="*/ 1798009 w 3693484"/>
              <a:gd name="connsiteY15-3610" fmla="*/ 1554373 h 6845510"/>
              <a:gd name="connsiteX16-3611" fmla="*/ 1674184 w 3693484"/>
              <a:gd name="connsiteY16-3612" fmla="*/ 1559134 h 6845510"/>
              <a:gd name="connsiteX17-3613" fmla="*/ 1593221 w 3693484"/>
              <a:gd name="connsiteY17-3614" fmla="*/ 378035 h 6845510"/>
              <a:gd name="connsiteX18-3615" fmla="*/ 1307472 w 3693484"/>
              <a:gd name="connsiteY18-3616" fmla="*/ 368510 h 6845510"/>
              <a:gd name="connsiteX19-3617" fmla="*/ 1312234 w 3693484"/>
              <a:gd name="connsiteY19-3618" fmla="*/ 1635335 h 6845510"/>
              <a:gd name="connsiteX20-3619" fmla="*/ 1259846 w 3693484"/>
              <a:gd name="connsiteY20-3620" fmla="*/ 2025860 h 6845510"/>
              <a:gd name="connsiteX21-3621" fmla="*/ 902659 w 3693484"/>
              <a:gd name="connsiteY21-3622" fmla="*/ 2302085 h 6845510"/>
              <a:gd name="connsiteX22-3623" fmla="*/ 207334 w 3693484"/>
              <a:gd name="connsiteY22-3624" fmla="*/ 1787735 h 6845510"/>
              <a:gd name="connsiteX23-3625" fmla="*/ 173996 w 3693484"/>
              <a:gd name="connsiteY23-3626" fmla="*/ 2092535 h 6845510"/>
              <a:gd name="connsiteX24-3627" fmla="*/ 731209 w 3693484"/>
              <a:gd name="connsiteY24-3628" fmla="*/ 2797385 h 6845510"/>
              <a:gd name="connsiteX25-3629" fmla="*/ 1359859 w 3693484"/>
              <a:gd name="connsiteY25-3630" fmla="*/ 3530810 h 6845510"/>
              <a:gd name="connsiteX26-3631" fmla="*/ 1578934 w 3693484"/>
              <a:gd name="connsiteY26-3632" fmla="*/ 4064210 h 6845510"/>
              <a:gd name="connsiteX27-3633" fmla="*/ 1969459 w 3693484"/>
              <a:gd name="connsiteY27-3634" fmla="*/ 6845510 h 6845510"/>
              <a:gd name="connsiteX0-3635" fmla="*/ 1969459 w 3693484"/>
              <a:gd name="connsiteY0-3636" fmla="*/ 6845510 h 6845510"/>
              <a:gd name="connsiteX1-3637" fmla="*/ 3693484 w 3693484"/>
              <a:gd name="connsiteY1-3638" fmla="*/ 6835985 h 6845510"/>
              <a:gd name="connsiteX2-3639" fmla="*/ 2636209 w 3693484"/>
              <a:gd name="connsiteY2-3640" fmla="*/ 3873710 h 6845510"/>
              <a:gd name="connsiteX3-3641" fmla="*/ 2512384 w 3693484"/>
              <a:gd name="connsiteY3-3642" fmla="*/ 3321260 h 6845510"/>
              <a:gd name="connsiteX4-3643" fmla="*/ 2874334 w 3693484"/>
              <a:gd name="connsiteY4-3644" fmla="*/ 2216360 h 6845510"/>
              <a:gd name="connsiteX5-3645" fmla="*/ 3512509 w 3693484"/>
              <a:gd name="connsiteY5-3646" fmla="*/ 1301960 h 6845510"/>
              <a:gd name="connsiteX6-3647" fmla="*/ 3331534 w 3693484"/>
              <a:gd name="connsiteY6-3648" fmla="*/ 1187660 h 6845510"/>
              <a:gd name="connsiteX7-3649" fmla="*/ 2598109 w 3693484"/>
              <a:gd name="connsiteY7-3650" fmla="*/ 1849647 h 6845510"/>
              <a:gd name="connsiteX8-3651" fmla="*/ 2521909 w 3693484"/>
              <a:gd name="connsiteY8-3652" fmla="*/ 1792497 h 6845510"/>
              <a:gd name="connsiteX9-3653" fmla="*/ 2874334 w 3693484"/>
              <a:gd name="connsiteY9-3654" fmla="*/ 563772 h 6845510"/>
              <a:gd name="connsiteX10-3655" fmla="*/ 2598109 w 3693484"/>
              <a:gd name="connsiteY10-3656" fmla="*/ 397084 h 6845510"/>
              <a:gd name="connsiteX11-3657" fmla="*/ 2207584 w 3693484"/>
              <a:gd name="connsiteY11-3658" fmla="*/ 1659147 h 6845510"/>
              <a:gd name="connsiteX12-3659" fmla="*/ 2131384 w 3693484"/>
              <a:gd name="connsiteY12-3660" fmla="*/ 1597235 h 6845510"/>
              <a:gd name="connsiteX13-3661" fmla="*/ 2193297 w 3693484"/>
              <a:gd name="connsiteY13-3662" fmla="*/ 154197 h 6845510"/>
              <a:gd name="connsiteX14-3663" fmla="*/ 1878971 w 3693484"/>
              <a:gd name="connsiteY14-3664" fmla="*/ 163723 h 6845510"/>
              <a:gd name="connsiteX15-3665" fmla="*/ 1798009 w 3693484"/>
              <a:gd name="connsiteY15-3666" fmla="*/ 1554373 h 6845510"/>
              <a:gd name="connsiteX16-3667" fmla="*/ 1674184 w 3693484"/>
              <a:gd name="connsiteY16-3668" fmla="*/ 1559134 h 6845510"/>
              <a:gd name="connsiteX17-3669" fmla="*/ 1593221 w 3693484"/>
              <a:gd name="connsiteY17-3670" fmla="*/ 378035 h 6845510"/>
              <a:gd name="connsiteX18-3671" fmla="*/ 1307472 w 3693484"/>
              <a:gd name="connsiteY18-3672" fmla="*/ 368510 h 6845510"/>
              <a:gd name="connsiteX19-3673" fmla="*/ 1312234 w 3693484"/>
              <a:gd name="connsiteY19-3674" fmla="*/ 1635335 h 6845510"/>
              <a:gd name="connsiteX20-3675" fmla="*/ 1259846 w 3693484"/>
              <a:gd name="connsiteY20-3676" fmla="*/ 2025860 h 6845510"/>
              <a:gd name="connsiteX21-3677" fmla="*/ 902659 w 3693484"/>
              <a:gd name="connsiteY21-3678" fmla="*/ 2302085 h 6845510"/>
              <a:gd name="connsiteX22-3679" fmla="*/ 207334 w 3693484"/>
              <a:gd name="connsiteY22-3680" fmla="*/ 1787735 h 6845510"/>
              <a:gd name="connsiteX23-3681" fmla="*/ 173996 w 3693484"/>
              <a:gd name="connsiteY23-3682" fmla="*/ 2092535 h 6845510"/>
              <a:gd name="connsiteX24-3683" fmla="*/ 731209 w 3693484"/>
              <a:gd name="connsiteY24-3684" fmla="*/ 2797385 h 6845510"/>
              <a:gd name="connsiteX25-3685" fmla="*/ 1359859 w 3693484"/>
              <a:gd name="connsiteY25-3686" fmla="*/ 3530810 h 6845510"/>
              <a:gd name="connsiteX26-3687" fmla="*/ 1578934 w 3693484"/>
              <a:gd name="connsiteY26-3688" fmla="*/ 4064210 h 6845510"/>
              <a:gd name="connsiteX27-3689" fmla="*/ 1969459 w 3693484"/>
              <a:gd name="connsiteY27-3690" fmla="*/ 6845510 h 6845510"/>
              <a:gd name="connsiteX0-3691" fmla="*/ 1969459 w 3693484"/>
              <a:gd name="connsiteY0-3692" fmla="*/ 6845510 h 6845510"/>
              <a:gd name="connsiteX1-3693" fmla="*/ 3693484 w 3693484"/>
              <a:gd name="connsiteY1-3694" fmla="*/ 6835985 h 6845510"/>
              <a:gd name="connsiteX2-3695" fmla="*/ 2636209 w 3693484"/>
              <a:gd name="connsiteY2-3696" fmla="*/ 3873710 h 6845510"/>
              <a:gd name="connsiteX3-3697" fmla="*/ 2512384 w 3693484"/>
              <a:gd name="connsiteY3-3698" fmla="*/ 3321260 h 6845510"/>
              <a:gd name="connsiteX4-3699" fmla="*/ 2874334 w 3693484"/>
              <a:gd name="connsiteY4-3700" fmla="*/ 2216360 h 6845510"/>
              <a:gd name="connsiteX5-3701" fmla="*/ 3512509 w 3693484"/>
              <a:gd name="connsiteY5-3702" fmla="*/ 1301960 h 6845510"/>
              <a:gd name="connsiteX6-3703" fmla="*/ 3331534 w 3693484"/>
              <a:gd name="connsiteY6-3704" fmla="*/ 1187660 h 6845510"/>
              <a:gd name="connsiteX7-3705" fmla="*/ 2607634 w 3693484"/>
              <a:gd name="connsiteY7-3706" fmla="*/ 1925847 h 6845510"/>
              <a:gd name="connsiteX8-3707" fmla="*/ 2521909 w 3693484"/>
              <a:gd name="connsiteY8-3708" fmla="*/ 1792497 h 6845510"/>
              <a:gd name="connsiteX9-3709" fmla="*/ 2874334 w 3693484"/>
              <a:gd name="connsiteY9-3710" fmla="*/ 563772 h 6845510"/>
              <a:gd name="connsiteX10-3711" fmla="*/ 2598109 w 3693484"/>
              <a:gd name="connsiteY10-3712" fmla="*/ 397084 h 6845510"/>
              <a:gd name="connsiteX11-3713" fmla="*/ 2207584 w 3693484"/>
              <a:gd name="connsiteY11-3714" fmla="*/ 1659147 h 6845510"/>
              <a:gd name="connsiteX12-3715" fmla="*/ 2131384 w 3693484"/>
              <a:gd name="connsiteY12-3716" fmla="*/ 1597235 h 6845510"/>
              <a:gd name="connsiteX13-3717" fmla="*/ 2193297 w 3693484"/>
              <a:gd name="connsiteY13-3718" fmla="*/ 154197 h 6845510"/>
              <a:gd name="connsiteX14-3719" fmla="*/ 1878971 w 3693484"/>
              <a:gd name="connsiteY14-3720" fmla="*/ 163723 h 6845510"/>
              <a:gd name="connsiteX15-3721" fmla="*/ 1798009 w 3693484"/>
              <a:gd name="connsiteY15-3722" fmla="*/ 1554373 h 6845510"/>
              <a:gd name="connsiteX16-3723" fmla="*/ 1674184 w 3693484"/>
              <a:gd name="connsiteY16-3724" fmla="*/ 1559134 h 6845510"/>
              <a:gd name="connsiteX17-3725" fmla="*/ 1593221 w 3693484"/>
              <a:gd name="connsiteY17-3726" fmla="*/ 378035 h 6845510"/>
              <a:gd name="connsiteX18-3727" fmla="*/ 1307472 w 3693484"/>
              <a:gd name="connsiteY18-3728" fmla="*/ 368510 h 6845510"/>
              <a:gd name="connsiteX19-3729" fmla="*/ 1312234 w 3693484"/>
              <a:gd name="connsiteY19-3730" fmla="*/ 1635335 h 6845510"/>
              <a:gd name="connsiteX20-3731" fmla="*/ 1259846 w 3693484"/>
              <a:gd name="connsiteY20-3732" fmla="*/ 2025860 h 6845510"/>
              <a:gd name="connsiteX21-3733" fmla="*/ 902659 w 3693484"/>
              <a:gd name="connsiteY21-3734" fmla="*/ 2302085 h 6845510"/>
              <a:gd name="connsiteX22-3735" fmla="*/ 207334 w 3693484"/>
              <a:gd name="connsiteY22-3736" fmla="*/ 1787735 h 6845510"/>
              <a:gd name="connsiteX23-3737" fmla="*/ 173996 w 3693484"/>
              <a:gd name="connsiteY23-3738" fmla="*/ 2092535 h 6845510"/>
              <a:gd name="connsiteX24-3739" fmla="*/ 731209 w 3693484"/>
              <a:gd name="connsiteY24-3740" fmla="*/ 2797385 h 6845510"/>
              <a:gd name="connsiteX25-3741" fmla="*/ 1359859 w 3693484"/>
              <a:gd name="connsiteY25-3742" fmla="*/ 3530810 h 6845510"/>
              <a:gd name="connsiteX26-3743" fmla="*/ 1578934 w 3693484"/>
              <a:gd name="connsiteY26-3744" fmla="*/ 4064210 h 6845510"/>
              <a:gd name="connsiteX27-3745" fmla="*/ 1969459 w 3693484"/>
              <a:gd name="connsiteY27-3746" fmla="*/ 6845510 h 6845510"/>
              <a:gd name="connsiteX0-3747" fmla="*/ 1969459 w 3693484"/>
              <a:gd name="connsiteY0-3748" fmla="*/ 6845510 h 6845510"/>
              <a:gd name="connsiteX1-3749" fmla="*/ 3693484 w 3693484"/>
              <a:gd name="connsiteY1-3750" fmla="*/ 6835985 h 6845510"/>
              <a:gd name="connsiteX2-3751" fmla="*/ 2636209 w 3693484"/>
              <a:gd name="connsiteY2-3752" fmla="*/ 3873710 h 6845510"/>
              <a:gd name="connsiteX3-3753" fmla="*/ 2512384 w 3693484"/>
              <a:gd name="connsiteY3-3754" fmla="*/ 3321260 h 6845510"/>
              <a:gd name="connsiteX4-3755" fmla="*/ 2874334 w 3693484"/>
              <a:gd name="connsiteY4-3756" fmla="*/ 2216360 h 6845510"/>
              <a:gd name="connsiteX5-3757" fmla="*/ 3512509 w 3693484"/>
              <a:gd name="connsiteY5-3758" fmla="*/ 1301960 h 6845510"/>
              <a:gd name="connsiteX6-3759" fmla="*/ 3331534 w 3693484"/>
              <a:gd name="connsiteY6-3760" fmla="*/ 1187660 h 6845510"/>
              <a:gd name="connsiteX7-3761" fmla="*/ 2607634 w 3693484"/>
              <a:gd name="connsiteY7-3762" fmla="*/ 1925847 h 6845510"/>
              <a:gd name="connsiteX8-3763" fmla="*/ 2531434 w 3693484"/>
              <a:gd name="connsiteY8-3764" fmla="*/ 1821072 h 6845510"/>
              <a:gd name="connsiteX9-3765" fmla="*/ 2874334 w 3693484"/>
              <a:gd name="connsiteY9-3766" fmla="*/ 563772 h 6845510"/>
              <a:gd name="connsiteX10-3767" fmla="*/ 2598109 w 3693484"/>
              <a:gd name="connsiteY10-3768" fmla="*/ 397084 h 6845510"/>
              <a:gd name="connsiteX11-3769" fmla="*/ 2207584 w 3693484"/>
              <a:gd name="connsiteY11-3770" fmla="*/ 1659147 h 6845510"/>
              <a:gd name="connsiteX12-3771" fmla="*/ 2131384 w 3693484"/>
              <a:gd name="connsiteY12-3772" fmla="*/ 1597235 h 6845510"/>
              <a:gd name="connsiteX13-3773" fmla="*/ 2193297 w 3693484"/>
              <a:gd name="connsiteY13-3774" fmla="*/ 154197 h 6845510"/>
              <a:gd name="connsiteX14-3775" fmla="*/ 1878971 w 3693484"/>
              <a:gd name="connsiteY14-3776" fmla="*/ 163723 h 6845510"/>
              <a:gd name="connsiteX15-3777" fmla="*/ 1798009 w 3693484"/>
              <a:gd name="connsiteY15-3778" fmla="*/ 1554373 h 6845510"/>
              <a:gd name="connsiteX16-3779" fmla="*/ 1674184 w 3693484"/>
              <a:gd name="connsiteY16-3780" fmla="*/ 1559134 h 6845510"/>
              <a:gd name="connsiteX17-3781" fmla="*/ 1593221 w 3693484"/>
              <a:gd name="connsiteY17-3782" fmla="*/ 378035 h 6845510"/>
              <a:gd name="connsiteX18-3783" fmla="*/ 1307472 w 3693484"/>
              <a:gd name="connsiteY18-3784" fmla="*/ 368510 h 6845510"/>
              <a:gd name="connsiteX19-3785" fmla="*/ 1312234 w 3693484"/>
              <a:gd name="connsiteY19-3786" fmla="*/ 1635335 h 6845510"/>
              <a:gd name="connsiteX20-3787" fmla="*/ 1259846 w 3693484"/>
              <a:gd name="connsiteY20-3788" fmla="*/ 2025860 h 6845510"/>
              <a:gd name="connsiteX21-3789" fmla="*/ 902659 w 3693484"/>
              <a:gd name="connsiteY21-3790" fmla="*/ 2302085 h 6845510"/>
              <a:gd name="connsiteX22-3791" fmla="*/ 207334 w 3693484"/>
              <a:gd name="connsiteY22-3792" fmla="*/ 1787735 h 6845510"/>
              <a:gd name="connsiteX23-3793" fmla="*/ 173996 w 3693484"/>
              <a:gd name="connsiteY23-3794" fmla="*/ 2092535 h 6845510"/>
              <a:gd name="connsiteX24-3795" fmla="*/ 731209 w 3693484"/>
              <a:gd name="connsiteY24-3796" fmla="*/ 2797385 h 6845510"/>
              <a:gd name="connsiteX25-3797" fmla="*/ 1359859 w 3693484"/>
              <a:gd name="connsiteY25-3798" fmla="*/ 3530810 h 6845510"/>
              <a:gd name="connsiteX26-3799" fmla="*/ 1578934 w 3693484"/>
              <a:gd name="connsiteY26-3800" fmla="*/ 4064210 h 6845510"/>
              <a:gd name="connsiteX27-3801" fmla="*/ 1969459 w 3693484"/>
              <a:gd name="connsiteY27-3802" fmla="*/ 6845510 h 6845510"/>
              <a:gd name="connsiteX0-3803" fmla="*/ 1969459 w 3693484"/>
              <a:gd name="connsiteY0-3804" fmla="*/ 6845510 h 6845510"/>
              <a:gd name="connsiteX1-3805" fmla="*/ 3693484 w 3693484"/>
              <a:gd name="connsiteY1-3806" fmla="*/ 6835985 h 6845510"/>
              <a:gd name="connsiteX2-3807" fmla="*/ 2636209 w 3693484"/>
              <a:gd name="connsiteY2-3808" fmla="*/ 3873710 h 6845510"/>
              <a:gd name="connsiteX3-3809" fmla="*/ 2512384 w 3693484"/>
              <a:gd name="connsiteY3-3810" fmla="*/ 3321260 h 6845510"/>
              <a:gd name="connsiteX4-3811" fmla="*/ 2874334 w 3693484"/>
              <a:gd name="connsiteY4-3812" fmla="*/ 2216360 h 6845510"/>
              <a:gd name="connsiteX5-3813" fmla="*/ 3512509 w 3693484"/>
              <a:gd name="connsiteY5-3814" fmla="*/ 1301960 h 6845510"/>
              <a:gd name="connsiteX6-3815" fmla="*/ 3331534 w 3693484"/>
              <a:gd name="connsiteY6-3816" fmla="*/ 1187660 h 6845510"/>
              <a:gd name="connsiteX7-3817" fmla="*/ 2607634 w 3693484"/>
              <a:gd name="connsiteY7-3818" fmla="*/ 1878222 h 6845510"/>
              <a:gd name="connsiteX8-3819" fmla="*/ 2531434 w 3693484"/>
              <a:gd name="connsiteY8-3820" fmla="*/ 1821072 h 6845510"/>
              <a:gd name="connsiteX9-3821" fmla="*/ 2874334 w 3693484"/>
              <a:gd name="connsiteY9-3822" fmla="*/ 563772 h 6845510"/>
              <a:gd name="connsiteX10-3823" fmla="*/ 2598109 w 3693484"/>
              <a:gd name="connsiteY10-3824" fmla="*/ 397084 h 6845510"/>
              <a:gd name="connsiteX11-3825" fmla="*/ 2207584 w 3693484"/>
              <a:gd name="connsiteY11-3826" fmla="*/ 1659147 h 6845510"/>
              <a:gd name="connsiteX12-3827" fmla="*/ 2131384 w 3693484"/>
              <a:gd name="connsiteY12-3828" fmla="*/ 1597235 h 6845510"/>
              <a:gd name="connsiteX13-3829" fmla="*/ 2193297 w 3693484"/>
              <a:gd name="connsiteY13-3830" fmla="*/ 154197 h 6845510"/>
              <a:gd name="connsiteX14-3831" fmla="*/ 1878971 w 3693484"/>
              <a:gd name="connsiteY14-3832" fmla="*/ 163723 h 6845510"/>
              <a:gd name="connsiteX15-3833" fmla="*/ 1798009 w 3693484"/>
              <a:gd name="connsiteY15-3834" fmla="*/ 1554373 h 6845510"/>
              <a:gd name="connsiteX16-3835" fmla="*/ 1674184 w 3693484"/>
              <a:gd name="connsiteY16-3836" fmla="*/ 1559134 h 6845510"/>
              <a:gd name="connsiteX17-3837" fmla="*/ 1593221 w 3693484"/>
              <a:gd name="connsiteY17-3838" fmla="*/ 378035 h 6845510"/>
              <a:gd name="connsiteX18-3839" fmla="*/ 1307472 w 3693484"/>
              <a:gd name="connsiteY18-3840" fmla="*/ 368510 h 6845510"/>
              <a:gd name="connsiteX19-3841" fmla="*/ 1312234 w 3693484"/>
              <a:gd name="connsiteY19-3842" fmla="*/ 1635335 h 6845510"/>
              <a:gd name="connsiteX20-3843" fmla="*/ 1259846 w 3693484"/>
              <a:gd name="connsiteY20-3844" fmla="*/ 2025860 h 6845510"/>
              <a:gd name="connsiteX21-3845" fmla="*/ 902659 w 3693484"/>
              <a:gd name="connsiteY21-3846" fmla="*/ 2302085 h 6845510"/>
              <a:gd name="connsiteX22-3847" fmla="*/ 207334 w 3693484"/>
              <a:gd name="connsiteY22-3848" fmla="*/ 1787735 h 6845510"/>
              <a:gd name="connsiteX23-3849" fmla="*/ 173996 w 3693484"/>
              <a:gd name="connsiteY23-3850" fmla="*/ 2092535 h 6845510"/>
              <a:gd name="connsiteX24-3851" fmla="*/ 731209 w 3693484"/>
              <a:gd name="connsiteY24-3852" fmla="*/ 2797385 h 6845510"/>
              <a:gd name="connsiteX25-3853" fmla="*/ 1359859 w 3693484"/>
              <a:gd name="connsiteY25-3854" fmla="*/ 3530810 h 6845510"/>
              <a:gd name="connsiteX26-3855" fmla="*/ 1578934 w 3693484"/>
              <a:gd name="connsiteY26-3856" fmla="*/ 4064210 h 6845510"/>
              <a:gd name="connsiteX27-3857" fmla="*/ 1969459 w 3693484"/>
              <a:gd name="connsiteY27-3858" fmla="*/ 6845510 h 6845510"/>
              <a:gd name="connsiteX0-3859" fmla="*/ 1969459 w 3693484"/>
              <a:gd name="connsiteY0-3860" fmla="*/ 6845510 h 6845510"/>
              <a:gd name="connsiteX1-3861" fmla="*/ 3693484 w 3693484"/>
              <a:gd name="connsiteY1-3862" fmla="*/ 6835985 h 6845510"/>
              <a:gd name="connsiteX2-3863" fmla="*/ 2636209 w 3693484"/>
              <a:gd name="connsiteY2-3864" fmla="*/ 3873710 h 6845510"/>
              <a:gd name="connsiteX3-3865" fmla="*/ 2512384 w 3693484"/>
              <a:gd name="connsiteY3-3866" fmla="*/ 3321260 h 6845510"/>
              <a:gd name="connsiteX4-3867" fmla="*/ 2874334 w 3693484"/>
              <a:gd name="connsiteY4-3868" fmla="*/ 2216360 h 6845510"/>
              <a:gd name="connsiteX5-3869" fmla="*/ 3512509 w 3693484"/>
              <a:gd name="connsiteY5-3870" fmla="*/ 1301960 h 6845510"/>
              <a:gd name="connsiteX6-3871" fmla="*/ 3331534 w 3693484"/>
              <a:gd name="connsiteY6-3872" fmla="*/ 1187660 h 6845510"/>
              <a:gd name="connsiteX7-3873" fmla="*/ 2607634 w 3693484"/>
              <a:gd name="connsiteY7-3874" fmla="*/ 1878222 h 6845510"/>
              <a:gd name="connsiteX8-3875" fmla="*/ 2531434 w 3693484"/>
              <a:gd name="connsiteY8-3876" fmla="*/ 1821072 h 6845510"/>
              <a:gd name="connsiteX9-3877" fmla="*/ 2874334 w 3693484"/>
              <a:gd name="connsiteY9-3878" fmla="*/ 563772 h 6845510"/>
              <a:gd name="connsiteX10-3879" fmla="*/ 2598109 w 3693484"/>
              <a:gd name="connsiteY10-3880" fmla="*/ 397084 h 6845510"/>
              <a:gd name="connsiteX11-3881" fmla="*/ 2207584 w 3693484"/>
              <a:gd name="connsiteY11-3882" fmla="*/ 1659147 h 6845510"/>
              <a:gd name="connsiteX12-3883" fmla="*/ 2131384 w 3693484"/>
              <a:gd name="connsiteY12-3884" fmla="*/ 1597235 h 6845510"/>
              <a:gd name="connsiteX13-3885" fmla="*/ 2193297 w 3693484"/>
              <a:gd name="connsiteY13-3886" fmla="*/ 154197 h 6845510"/>
              <a:gd name="connsiteX14-3887" fmla="*/ 1878971 w 3693484"/>
              <a:gd name="connsiteY14-3888" fmla="*/ 163723 h 6845510"/>
              <a:gd name="connsiteX15-3889" fmla="*/ 1798009 w 3693484"/>
              <a:gd name="connsiteY15-3890" fmla="*/ 1554373 h 6845510"/>
              <a:gd name="connsiteX16-3891" fmla="*/ 1674184 w 3693484"/>
              <a:gd name="connsiteY16-3892" fmla="*/ 1559134 h 6845510"/>
              <a:gd name="connsiteX17-3893" fmla="*/ 1593221 w 3693484"/>
              <a:gd name="connsiteY17-3894" fmla="*/ 378035 h 6845510"/>
              <a:gd name="connsiteX18-3895" fmla="*/ 1307472 w 3693484"/>
              <a:gd name="connsiteY18-3896" fmla="*/ 368510 h 6845510"/>
              <a:gd name="connsiteX19-3897" fmla="*/ 1312234 w 3693484"/>
              <a:gd name="connsiteY19-3898" fmla="*/ 1635335 h 6845510"/>
              <a:gd name="connsiteX20-3899" fmla="*/ 1259846 w 3693484"/>
              <a:gd name="connsiteY20-3900" fmla="*/ 2025860 h 6845510"/>
              <a:gd name="connsiteX21-3901" fmla="*/ 902659 w 3693484"/>
              <a:gd name="connsiteY21-3902" fmla="*/ 2302085 h 6845510"/>
              <a:gd name="connsiteX22-3903" fmla="*/ 207334 w 3693484"/>
              <a:gd name="connsiteY22-3904" fmla="*/ 1787735 h 6845510"/>
              <a:gd name="connsiteX23-3905" fmla="*/ 173996 w 3693484"/>
              <a:gd name="connsiteY23-3906" fmla="*/ 2092535 h 6845510"/>
              <a:gd name="connsiteX24-3907" fmla="*/ 731209 w 3693484"/>
              <a:gd name="connsiteY24-3908" fmla="*/ 2797385 h 6845510"/>
              <a:gd name="connsiteX25-3909" fmla="*/ 1359859 w 3693484"/>
              <a:gd name="connsiteY25-3910" fmla="*/ 3530810 h 6845510"/>
              <a:gd name="connsiteX26-3911" fmla="*/ 1578934 w 3693484"/>
              <a:gd name="connsiteY26-3912" fmla="*/ 4064210 h 6845510"/>
              <a:gd name="connsiteX27-3913" fmla="*/ 1969459 w 3693484"/>
              <a:gd name="connsiteY27-3914" fmla="*/ 6845510 h 6845510"/>
              <a:gd name="connsiteX0-3915" fmla="*/ 1969459 w 3693484"/>
              <a:gd name="connsiteY0-3916" fmla="*/ 6845510 h 6845510"/>
              <a:gd name="connsiteX1-3917" fmla="*/ 3693484 w 3693484"/>
              <a:gd name="connsiteY1-3918" fmla="*/ 6835985 h 6845510"/>
              <a:gd name="connsiteX2-3919" fmla="*/ 2636209 w 3693484"/>
              <a:gd name="connsiteY2-3920" fmla="*/ 3873710 h 6845510"/>
              <a:gd name="connsiteX3-3921" fmla="*/ 2512384 w 3693484"/>
              <a:gd name="connsiteY3-3922" fmla="*/ 3321260 h 6845510"/>
              <a:gd name="connsiteX4-3923" fmla="*/ 2874334 w 3693484"/>
              <a:gd name="connsiteY4-3924" fmla="*/ 2216360 h 6845510"/>
              <a:gd name="connsiteX5-3925" fmla="*/ 3512509 w 3693484"/>
              <a:gd name="connsiteY5-3926" fmla="*/ 1301960 h 6845510"/>
              <a:gd name="connsiteX6-3927" fmla="*/ 3298197 w 3693484"/>
              <a:gd name="connsiteY6-3928" fmla="*/ 1178135 h 6845510"/>
              <a:gd name="connsiteX7-3929" fmla="*/ 2607634 w 3693484"/>
              <a:gd name="connsiteY7-3930" fmla="*/ 1878222 h 6845510"/>
              <a:gd name="connsiteX8-3931" fmla="*/ 2531434 w 3693484"/>
              <a:gd name="connsiteY8-3932" fmla="*/ 1821072 h 6845510"/>
              <a:gd name="connsiteX9-3933" fmla="*/ 2874334 w 3693484"/>
              <a:gd name="connsiteY9-3934" fmla="*/ 563772 h 6845510"/>
              <a:gd name="connsiteX10-3935" fmla="*/ 2598109 w 3693484"/>
              <a:gd name="connsiteY10-3936" fmla="*/ 397084 h 6845510"/>
              <a:gd name="connsiteX11-3937" fmla="*/ 2207584 w 3693484"/>
              <a:gd name="connsiteY11-3938" fmla="*/ 1659147 h 6845510"/>
              <a:gd name="connsiteX12-3939" fmla="*/ 2131384 w 3693484"/>
              <a:gd name="connsiteY12-3940" fmla="*/ 1597235 h 6845510"/>
              <a:gd name="connsiteX13-3941" fmla="*/ 2193297 w 3693484"/>
              <a:gd name="connsiteY13-3942" fmla="*/ 154197 h 6845510"/>
              <a:gd name="connsiteX14-3943" fmla="*/ 1878971 w 3693484"/>
              <a:gd name="connsiteY14-3944" fmla="*/ 163723 h 6845510"/>
              <a:gd name="connsiteX15-3945" fmla="*/ 1798009 w 3693484"/>
              <a:gd name="connsiteY15-3946" fmla="*/ 1554373 h 6845510"/>
              <a:gd name="connsiteX16-3947" fmla="*/ 1674184 w 3693484"/>
              <a:gd name="connsiteY16-3948" fmla="*/ 1559134 h 6845510"/>
              <a:gd name="connsiteX17-3949" fmla="*/ 1593221 w 3693484"/>
              <a:gd name="connsiteY17-3950" fmla="*/ 378035 h 6845510"/>
              <a:gd name="connsiteX18-3951" fmla="*/ 1307472 w 3693484"/>
              <a:gd name="connsiteY18-3952" fmla="*/ 368510 h 6845510"/>
              <a:gd name="connsiteX19-3953" fmla="*/ 1312234 w 3693484"/>
              <a:gd name="connsiteY19-3954" fmla="*/ 1635335 h 6845510"/>
              <a:gd name="connsiteX20-3955" fmla="*/ 1259846 w 3693484"/>
              <a:gd name="connsiteY20-3956" fmla="*/ 2025860 h 6845510"/>
              <a:gd name="connsiteX21-3957" fmla="*/ 902659 w 3693484"/>
              <a:gd name="connsiteY21-3958" fmla="*/ 2302085 h 6845510"/>
              <a:gd name="connsiteX22-3959" fmla="*/ 207334 w 3693484"/>
              <a:gd name="connsiteY22-3960" fmla="*/ 1787735 h 6845510"/>
              <a:gd name="connsiteX23-3961" fmla="*/ 173996 w 3693484"/>
              <a:gd name="connsiteY23-3962" fmla="*/ 2092535 h 6845510"/>
              <a:gd name="connsiteX24-3963" fmla="*/ 731209 w 3693484"/>
              <a:gd name="connsiteY24-3964" fmla="*/ 2797385 h 6845510"/>
              <a:gd name="connsiteX25-3965" fmla="*/ 1359859 w 3693484"/>
              <a:gd name="connsiteY25-3966" fmla="*/ 3530810 h 6845510"/>
              <a:gd name="connsiteX26-3967" fmla="*/ 1578934 w 3693484"/>
              <a:gd name="connsiteY26-3968" fmla="*/ 4064210 h 6845510"/>
              <a:gd name="connsiteX27-3969" fmla="*/ 1969459 w 3693484"/>
              <a:gd name="connsiteY27-3970" fmla="*/ 6845510 h 6845510"/>
              <a:gd name="connsiteX0-3971" fmla="*/ 1969459 w 3693484"/>
              <a:gd name="connsiteY0-3972" fmla="*/ 6845510 h 6845510"/>
              <a:gd name="connsiteX1-3973" fmla="*/ 3693484 w 3693484"/>
              <a:gd name="connsiteY1-3974" fmla="*/ 6835985 h 6845510"/>
              <a:gd name="connsiteX2-3975" fmla="*/ 2636209 w 3693484"/>
              <a:gd name="connsiteY2-3976" fmla="*/ 3873710 h 6845510"/>
              <a:gd name="connsiteX3-3977" fmla="*/ 2512384 w 3693484"/>
              <a:gd name="connsiteY3-3978" fmla="*/ 3321260 h 6845510"/>
              <a:gd name="connsiteX4-3979" fmla="*/ 2874334 w 3693484"/>
              <a:gd name="connsiteY4-3980" fmla="*/ 2216360 h 6845510"/>
              <a:gd name="connsiteX5-3981" fmla="*/ 3512509 w 3693484"/>
              <a:gd name="connsiteY5-3982" fmla="*/ 1301960 h 6845510"/>
              <a:gd name="connsiteX6-3983" fmla="*/ 3298197 w 3693484"/>
              <a:gd name="connsiteY6-3984" fmla="*/ 1178135 h 6845510"/>
              <a:gd name="connsiteX7-3985" fmla="*/ 2607634 w 3693484"/>
              <a:gd name="connsiteY7-3986" fmla="*/ 1878222 h 6845510"/>
              <a:gd name="connsiteX8-3987" fmla="*/ 2531434 w 3693484"/>
              <a:gd name="connsiteY8-3988" fmla="*/ 1821072 h 6845510"/>
              <a:gd name="connsiteX9-3989" fmla="*/ 2874334 w 3693484"/>
              <a:gd name="connsiteY9-3990" fmla="*/ 563772 h 6845510"/>
              <a:gd name="connsiteX10-3991" fmla="*/ 2598109 w 3693484"/>
              <a:gd name="connsiteY10-3992" fmla="*/ 397084 h 6845510"/>
              <a:gd name="connsiteX11-3993" fmla="*/ 2207584 w 3693484"/>
              <a:gd name="connsiteY11-3994" fmla="*/ 1659147 h 6845510"/>
              <a:gd name="connsiteX12-3995" fmla="*/ 2131384 w 3693484"/>
              <a:gd name="connsiteY12-3996" fmla="*/ 1597235 h 6845510"/>
              <a:gd name="connsiteX13-3997" fmla="*/ 2193297 w 3693484"/>
              <a:gd name="connsiteY13-3998" fmla="*/ 154197 h 6845510"/>
              <a:gd name="connsiteX14-3999" fmla="*/ 1878971 w 3693484"/>
              <a:gd name="connsiteY14-4000" fmla="*/ 163723 h 6845510"/>
              <a:gd name="connsiteX15-4001" fmla="*/ 1798009 w 3693484"/>
              <a:gd name="connsiteY15-4002" fmla="*/ 1554373 h 6845510"/>
              <a:gd name="connsiteX16-4003" fmla="*/ 1674184 w 3693484"/>
              <a:gd name="connsiteY16-4004" fmla="*/ 1559134 h 6845510"/>
              <a:gd name="connsiteX17-4005" fmla="*/ 1593221 w 3693484"/>
              <a:gd name="connsiteY17-4006" fmla="*/ 378035 h 6845510"/>
              <a:gd name="connsiteX18-4007" fmla="*/ 1307472 w 3693484"/>
              <a:gd name="connsiteY18-4008" fmla="*/ 368510 h 6845510"/>
              <a:gd name="connsiteX19-4009" fmla="*/ 1312234 w 3693484"/>
              <a:gd name="connsiteY19-4010" fmla="*/ 1635335 h 6845510"/>
              <a:gd name="connsiteX20-4011" fmla="*/ 1259846 w 3693484"/>
              <a:gd name="connsiteY20-4012" fmla="*/ 2025860 h 6845510"/>
              <a:gd name="connsiteX21-4013" fmla="*/ 902659 w 3693484"/>
              <a:gd name="connsiteY21-4014" fmla="*/ 2302085 h 6845510"/>
              <a:gd name="connsiteX22-4015" fmla="*/ 207334 w 3693484"/>
              <a:gd name="connsiteY22-4016" fmla="*/ 1787735 h 6845510"/>
              <a:gd name="connsiteX23-4017" fmla="*/ 173996 w 3693484"/>
              <a:gd name="connsiteY23-4018" fmla="*/ 2092535 h 6845510"/>
              <a:gd name="connsiteX24-4019" fmla="*/ 731209 w 3693484"/>
              <a:gd name="connsiteY24-4020" fmla="*/ 2797385 h 6845510"/>
              <a:gd name="connsiteX25-4021" fmla="*/ 1359859 w 3693484"/>
              <a:gd name="connsiteY25-4022" fmla="*/ 3530810 h 6845510"/>
              <a:gd name="connsiteX26-4023" fmla="*/ 1578934 w 3693484"/>
              <a:gd name="connsiteY26-4024" fmla="*/ 4064210 h 6845510"/>
              <a:gd name="connsiteX27-4025" fmla="*/ 1969459 w 3693484"/>
              <a:gd name="connsiteY27-4026" fmla="*/ 6845510 h 6845510"/>
              <a:gd name="connsiteX0-4027" fmla="*/ 1969459 w 3693484"/>
              <a:gd name="connsiteY0-4028" fmla="*/ 6845510 h 6845510"/>
              <a:gd name="connsiteX1-4029" fmla="*/ 3693484 w 3693484"/>
              <a:gd name="connsiteY1-4030" fmla="*/ 6835985 h 6845510"/>
              <a:gd name="connsiteX2-4031" fmla="*/ 2636209 w 3693484"/>
              <a:gd name="connsiteY2-4032" fmla="*/ 3873710 h 6845510"/>
              <a:gd name="connsiteX3-4033" fmla="*/ 2512384 w 3693484"/>
              <a:gd name="connsiteY3-4034" fmla="*/ 3321260 h 6845510"/>
              <a:gd name="connsiteX4-4035" fmla="*/ 2874334 w 3693484"/>
              <a:gd name="connsiteY4-4036" fmla="*/ 2216360 h 6845510"/>
              <a:gd name="connsiteX5-4037" fmla="*/ 3512509 w 3693484"/>
              <a:gd name="connsiteY5-4038" fmla="*/ 1301960 h 6845510"/>
              <a:gd name="connsiteX6-4039" fmla="*/ 3298197 w 3693484"/>
              <a:gd name="connsiteY6-4040" fmla="*/ 1178135 h 6845510"/>
              <a:gd name="connsiteX7-4041" fmla="*/ 2607634 w 3693484"/>
              <a:gd name="connsiteY7-4042" fmla="*/ 1878222 h 6845510"/>
              <a:gd name="connsiteX8-4043" fmla="*/ 2531434 w 3693484"/>
              <a:gd name="connsiteY8-4044" fmla="*/ 1821072 h 6845510"/>
              <a:gd name="connsiteX9-4045" fmla="*/ 2874334 w 3693484"/>
              <a:gd name="connsiteY9-4046" fmla="*/ 563772 h 6845510"/>
              <a:gd name="connsiteX10-4047" fmla="*/ 2598109 w 3693484"/>
              <a:gd name="connsiteY10-4048" fmla="*/ 397084 h 6845510"/>
              <a:gd name="connsiteX11-4049" fmla="*/ 2207584 w 3693484"/>
              <a:gd name="connsiteY11-4050" fmla="*/ 1659147 h 6845510"/>
              <a:gd name="connsiteX12-4051" fmla="*/ 2131384 w 3693484"/>
              <a:gd name="connsiteY12-4052" fmla="*/ 1597235 h 6845510"/>
              <a:gd name="connsiteX13-4053" fmla="*/ 2193297 w 3693484"/>
              <a:gd name="connsiteY13-4054" fmla="*/ 154197 h 6845510"/>
              <a:gd name="connsiteX14-4055" fmla="*/ 1878971 w 3693484"/>
              <a:gd name="connsiteY14-4056" fmla="*/ 163723 h 6845510"/>
              <a:gd name="connsiteX15-4057" fmla="*/ 1798009 w 3693484"/>
              <a:gd name="connsiteY15-4058" fmla="*/ 1554373 h 6845510"/>
              <a:gd name="connsiteX16-4059" fmla="*/ 1674184 w 3693484"/>
              <a:gd name="connsiteY16-4060" fmla="*/ 1559134 h 6845510"/>
              <a:gd name="connsiteX17-4061" fmla="*/ 1593221 w 3693484"/>
              <a:gd name="connsiteY17-4062" fmla="*/ 378035 h 6845510"/>
              <a:gd name="connsiteX18-4063" fmla="*/ 1307472 w 3693484"/>
              <a:gd name="connsiteY18-4064" fmla="*/ 368510 h 6845510"/>
              <a:gd name="connsiteX19-4065" fmla="*/ 1312234 w 3693484"/>
              <a:gd name="connsiteY19-4066" fmla="*/ 1635335 h 6845510"/>
              <a:gd name="connsiteX20-4067" fmla="*/ 1259846 w 3693484"/>
              <a:gd name="connsiteY20-4068" fmla="*/ 2025860 h 6845510"/>
              <a:gd name="connsiteX21-4069" fmla="*/ 902659 w 3693484"/>
              <a:gd name="connsiteY21-4070" fmla="*/ 2302085 h 6845510"/>
              <a:gd name="connsiteX22-4071" fmla="*/ 207334 w 3693484"/>
              <a:gd name="connsiteY22-4072" fmla="*/ 1787735 h 6845510"/>
              <a:gd name="connsiteX23-4073" fmla="*/ 173996 w 3693484"/>
              <a:gd name="connsiteY23-4074" fmla="*/ 2092535 h 6845510"/>
              <a:gd name="connsiteX24-4075" fmla="*/ 731209 w 3693484"/>
              <a:gd name="connsiteY24-4076" fmla="*/ 2797385 h 6845510"/>
              <a:gd name="connsiteX25-4077" fmla="*/ 1359859 w 3693484"/>
              <a:gd name="connsiteY25-4078" fmla="*/ 3530810 h 6845510"/>
              <a:gd name="connsiteX26-4079" fmla="*/ 1578934 w 3693484"/>
              <a:gd name="connsiteY26-4080" fmla="*/ 4064210 h 6845510"/>
              <a:gd name="connsiteX27-4081" fmla="*/ 1969459 w 3693484"/>
              <a:gd name="connsiteY27-4082" fmla="*/ 6845510 h 6845510"/>
              <a:gd name="connsiteX0-4083" fmla="*/ 1969459 w 3693484"/>
              <a:gd name="connsiteY0-4084" fmla="*/ 6845510 h 6845510"/>
              <a:gd name="connsiteX1-4085" fmla="*/ 3693484 w 3693484"/>
              <a:gd name="connsiteY1-4086" fmla="*/ 6835985 h 6845510"/>
              <a:gd name="connsiteX2-4087" fmla="*/ 2636209 w 3693484"/>
              <a:gd name="connsiteY2-4088" fmla="*/ 3873710 h 6845510"/>
              <a:gd name="connsiteX3-4089" fmla="*/ 2512384 w 3693484"/>
              <a:gd name="connsiteY3-4090" fmla="*/ 3321260 h 6845510"/>
              <a:gd name="connsiteX4-4091" fmla="*/ 2874334 w 3693484"/>
              <a:gd name="connsiteY4-4092" fmla="*/ 2216360 h 6845510"/>
              <a:gd name="connsiteX5-4093" fmla="*/ 3512509 w 3693484"/>
              <a:gd name="connsiteY5-4094" fmla="*/ 1301960 h 6845510"/>
              <a:gd name="connsiteX6-4095" fmla="*/ 3298197 w 3693484"/>
              <a:gd name="connsiteY6-4096" fmla="*/ 1178135 h 6845510"/>
              <a:gd name="connsiteX7-4097" fmla="*/ 2607634 w 3693484"/>
              <a:gd name="connsiteY7-4098" fmla="*/ 1878222 h 6845510"/>
              <a:gd name="connsiteX8-4099" fmla="*/ 2531434 w 3693484"/>
              <a:gd name="connsiteY8-4100" fmla="*/ 1821072 h 6845510"/>
              <a:gd name="connsiteX9-4101" fmla="*/ 2874334 w 3693484"/>
              <a:gd name="connsiteY9-4102" fmla="*/ 563772 h 6845510"/>
              <a:gd name="connsiteX10-4103" fmla="*/ 2598109 w 3693484"/>
              <a:gd name="connsiteY10-4104" fmla="*/ 397084 h 6845510"/>
              <a:gd name="connsiteX11-4105" fmla="*/ 2207584 w 3693484"/>
              <a:gd name="connsiteY11-4106" fmla="*/ 1659147 h 6845510"/>
              <a:gd name="connsiteX12-4107" fmla="*/ 2131384 w 3693484"/>
              <a:gd name="connsiteY12-4108" fmla="*/ 1597235 h 6845510"/>
              <a:gd name="connsiteX13-4109" fmla="*/ 2193297 w 3693484"/>
              <a:gd name="connsiteY13-4110" fmla="*/ 154197 h 6845510"/>
              <a:gd name="connsiteX14-4111" fmla="*/ 1878971 w 3693484"/>
              <a:gd name="connsiteY14-4112" fmla="*/ 163723 h 6845510"/>
              <a:gd name="connsiteX15-4113" fmla="*/ 1798009 w 3693484"/>
              <a:gd name="connsiteY15-4114" fmla="*/ 1554373 h 6845510"/>
              <a:gd name="connsiteX16-4115" fmla="*/ 1674184 w 3693484"/>
              <a:gd name="connsiteY16-4116" fmla="*/ 1559134 h 6845510"/>
              <a:gd name="connsiteX17-4117" fmla="*/ 1593221 w 3693484"/>
              <a:gd name="connsiteY17-4118" fmla="*/ 378035 h 6845510"/>
              <a:gd name="connsiteX18-4119" fmla="*/ 1307472 w 3693484"/>
              <a:gd name="connsiteY18-4120" fmla="*/ 368510 h 6845510"/>
              <a:gd name="connsiteX19-4121" fmla="*/ 1312234 w 3693484"/>
              <a:gd name="connsiteY19-4122" fmla="*/ 1635335 h 6845510"/>
              <a:gd name="connsiteX20-4123" fmla="*/ 1259846 w 3693484"/>
              <a:gd name="connsiteY20-4124" fmla="*/ 2025860 h 6845510"/>
              <a:gd name="connsiteX21-4125" fmla="*/ 902659 w 3693484"/>
              <a:gd name="connsiteY21-4126" fmla="*/ 2302085 h 6845510"/>
              <a:gd name="connsiteX22-4127" fmla="*/ 207334 w 3693484"/>
              <a:gd name="connsiteY22-4128" fmla="*/ 1787735 h 6845510"/>
              <a:gd name="connsiteX23-4129" fmla="*/ 173996 w 3693484"/>
              <a:gd name="connsiteY23-4130" fmla="*/ 2092535 h 6845510"/>
              <a:gd name="connsiteX24-4131" fmla="*/ 731209 w 3693484"/>
              <a:gd name="connsiteY24-4132" fmla="*/ 2797385 h 6845510"/>
              <a:gd name="connsiteX25-4133" fmla="*/ 1359859 w 3693484"/>
              <a:gd name="connsiteY25-4134" fmla="*/ 3530810 h 6845510"/>
              <a:gd name="connsiteX26-4135" fmla="*/ 1578934 w 3693484"/>
              <a:gd name="connsiteY26-4136" fmla="*/ 4064210 h 6845510"/>
              <a:gd name="connsiteX27-4137" fmla="*/ 1969459 w 3693484"/>
              <a:gd name="connsiteY27-4138" fmla="*/ 6845510 h 6845510"/>
              <a:gd name="connsiteX0-4139" fmla="*/ 1969459 w 3693484"/>
              <a:gd name="connsiteY0-4140" fmla="*/ 6845510 h 6845510"/>
              <a:gd name="connsiteX1-4141" fmla="*/ 3693484 w 3693484"/>
              <a:gd name="connsiteY1-4142" fmla="*/ 6835985 h 6845510"/>
              <a:gd name="connsiteX2-4143" fmla="*/ 2636209 w 3693484"/>
              <a:gd name="connsiteY2-4144" fmla="*/ 3873710 h 6845510"/>
              <a:gd name="connsiteX3-4145" fmla="*/ 2512384 w 3693484"/>
              <a:gd name="connsiteY3-4146" fmla="*/ 3321260 h 6845510"/>
              <a:gd name="connsiteX4-4147" fmla="*/ 2874334 w 3693484"/>
              <a:gd name="connsiteY4-4148" fmla="*/ 2216360 h 6845510"/>
              <a:gd name="connsiteX5-4149" fmla="*/ 3512509 w 3693484"/>
              <a:gd name="connsiteY5-4150" fmla="*/ 1301960 h 6845510"/>
              <a:gd name="connsiteX6-4151" fmla="*/ 3298197 w 3693484"/>
              <a:gd name="connsiteY6-4152" fmla="*/ 1178135 h 6845510"/>
              <a:gd name="connsiteX7-4153" fmla="*/ 2607634 w 3693484"/>
              <a:gd name="connsiteY7-4154" fmla="*/ 1878222 h 6845510"/>
              <a:gd name="connsiteX8-4155" fmla="*/ 2531434 w 3693484"/>
              <a:gd name="connsiteY8-4156" fmla="*/ 1821072 h 6845510"/>
              <a:gd name="connsiteX9-4157" fmla="*/ 2874334 w 3693484"/>
              <a:gd name="connsiteY9-4158" fmla="*/ 563772 h 6845510"/>
              <a:gd name="connsiteX10-4159" fmla="*/ 2598109 w 3693484"/>
              <a:gd name="connsiteY10-4160" fmla="*/ 397084 h 6845510"/>
              <a:gd name="connsiteX11-4161" fmla="*/ 2207584 w 3693484"/>
              <a:gd name="connsiteY11-4162" fmla="*/ 1659147 h 6845510"/>
              <a:gd name="connsiteX12-4163" fmla="*/ 2131384 w 3693484"/>
              <a:gd name="connsiteY12-4164" fmla="*/ 1597235 h 6845510"/>
              <a:gd name="connsiteX13-4165" fmla="*/ 2193297 w 3693484"/>
              <a:gd name="connsiteY13-4166" fmla="*/ 154197 h 6845510"/>
              <a:gd name="connsiteX14-4167" fmla="*/ 1878971 w 3693484"/>
              <a:gd name="connsiteY14-4168" fmla="*/ 163723 h 6845510"/>
              <a:gd name="connsiteX15-4169" fmla="*/ 1798009 w 3693484"/>
              <a:gd name="connsiteY15-4170" fmla="*/ 1554373 h 6845510"/>
              <a:gd name="connsiteX16-4171" fmla="*/ 1674184 w 3693484"/>
              <a:gd name="connsiteY16-4172" fmla="*/ 1559134 h 6845510"/>
              <a:gd name="connsiteX17-4173" fmla="*/ 1593221 w 3693484"/>
              <a:gd name="connsiteY17-4174" fmla="*/ 378035 h 6845510"/>
              <a:gd name="connsiteX18-4175" fmla="*/ 1307472 w 3693484"/>
              <a:gd name="connsiteY18-4176" fmla="*/ 368510 h 6845510"/>
              <a:gd name="connsiteX19-4177" fmla="*/ 1312234 w 3693484"/>
              <a:gd name="connsiteY19-4178" fmla="*/ 1635335 h 6845510"/>
              <a:gd name="connsiteX20-4179" fmla="*/ 1259846 w 3693484"/>
              <a:gd name="connsiteY20-4180" fmla="*/ 2025860 h 6845510"/>
              <a:gd name="connsiteX21-4181" fmla="*/ 902659 w 3693484"/>
              <a:gd name="connsiteY21-4182" fmla="*/ 2302085 h 6845510"/>
              <a:gd name="connsiteX22-4183" fmla="*/ 207334 w 3693484"/>
              <a:gd name="connsiteY22-4184" fmla="*/ 1787735 h 6845510"/>
              <a:gd name="connsiteX23-4185" fmla="*/ 173996 w 3693484"/>
              <a:gd name="connsiteY23-4186" fmla="*/ 2092535 h 6845510"/>
              <a:gd name="connsiteX24-4187" fmla="*/ 731209 w 3693484"/>
              <a:gd name="connsiteY24-4188" fmla="*/ 2797385 h 6845510"/>
              <a:gd name="connsiteX25-4189" fmla="*/ 1359859 w 3693484"/>
              <a:gd name="connsiteY25-4190" fmla="*/ 3530810 h 6845510"/>
              <a:gd name="connsiteX26-4191" fmla="*/ 1578934 w 3693484"/>
              <a:gd name="connsiteY26-4192" fmla="*/ 4064210 h 6845510"/>
              <a:gd name="connsiteX27-4193" fmla="*/ 1969459 w 3693484"/>
              <a:gd name="connsiteY27-4194" fmla="*/ 6845510 h 6845510"/>
              <a:gd name="connsiteX0-4195" fmla="*/ 1969459 w 3693484"/>
              <a:gd name="connsiteY0-4196" fmla="*/ 6845510 h 6845510"/>
              <a:gd name="connsiteX1-4197" fmla="*/ 3693484 w 3693484"/>
              <a:gd name="connsiteY1-4198" fmla="*/ 6835985 h 6845510"/>
              <a:gd name="connsiteX2-4199" fmla="*/ 2636209 w 3693484"/>
              <a:gd name="connsiteY2-4200" fmla="*/ 3873710 h 6845510"/>
              <a:gd name="connsiteX3-4201" fmla="*/ 2512384 w 3693484"/>
              <a:gd name="connsiteY3-4202" fmla="*/ 3321260 h 6845510"/>
              <a:gd name="connsiteX4-4203" fmla="*/ 2874334 w 3693484"/>
              <a:gd name="connsiteY4-4204" fmla="*/ 2216360 h 6845510"/>
              <a:gd name="connsiteX5-4205" fmla="*/ 3512509 w 3693484"/>
              <a:gd name="connsiteY5-4206" fmla="*/ 1301960 h 6845510"/>
              <a:gd name="connsiteX6-4207" fmla="*/ 3298197 w 3693484"/>
              <a:gd name="connsiteY6-4208" fmla="*/ 1178135 h 6845510"/>
              <a:gd name="connsiteX7-4209" fmla="*/ 2607634 w 3693484"/>
              <a:gd name="connsiteY7-4210" fmla="*/ 1878222 h 6845510"/>
              <a:gd name="connsiteX8-4211" fmla="*/ 2531434 w 3693484"/>
              <a:gd name="connsiteY8-4212" fmla="*/ 1821072 h 6845510"/>
              <a:gd name="connsiteX9-4213" fmla="*/ 2874334 w 3693484"/>
              <a:gd name="connsiteY9-4214" fmla="*/ 563772 h 6845510"/>
              <a:gd name="connsiteX10-4215" fmla="*/ 2598109 w 3693484"/>
              <a:gd name="connsiteY10-4216" fmla="*/ 397084 h 6845510"/>
              <a:gd name="connsiteX11-4217" fmla="*/ 2207584 w 3693484"/>
              <a:gd name="connsiteY11-4218" fmla="*/ 1659147 h 6845510"/>
              <a:gd name="connsiteX12-4219" fmla="*/ 2131384 w 3693484"/>
              <a:gd name="connsiteY12-4220" fmla="*/ 1597235 h 6845510"/>
              <a:gd name="connsiteX13-4221" fmla="*/ 2193297 w 3693484"/>
              <a:gd name="connsiteY13-4222" fmla="*/ 154197 h 6845510"/>
              <a:gd name="connsiteX14-4223" fmla="*/ 1878971 w 3693484"/>
              <a:gd name="connsiteY14-4224" fmla="*/ 163723 h 6845510"/>
              <a:gd name="connsiteX15-4225" fmla="*/ 1798009 w 3693484"/>
              <a:gd name="connsiteY15-4226" fmla="*/ 1554373 h 6845510"/>
              <a:gd name="connsiteX16-4227" fmla="*/ 1674184 w 3693484"/>
              <a:gd name="connsiteY16-4228" fmla="*/ 1559134 h 6845510"/>
              <a:gd name="connsiteX17-4229" fmla="*/ 1593221 w 3693484"/>
              <a:gd name="connsiteY17-4230" fmla="*/ 378035 h 6845510"/>
              <a:gd name="connsiteX18-4231" fmla="*/ 1307472 w 3693484"/>
              <a:gd name="connsiteY18-4232" fmla="*/ 368510 h 6845510"/>
              <a:gd name="connsiteX19-4233" fmla="*/ 1312234 w 3693484"/>
              <a:gd name="connsiteY19-4234" fmla="*/ 1635335 h 6845510"/>
              <a:gd name="connsiteX20-4235" fmla="*/ 1259846 w 3693484"/>
              <a:gd name="connsiteY20-4236" fmla="*/ 2025860 h 6845510"/>
              <a:gd name="connsiteX21-4237" fmla="*/ 902659 w 3693484"/>
              <a:gd name="connsiteY21-4238" fmla="*/ 2302085 h 6845510"/>
              <a:gd name="connsiteX22-4239" fmla="*/ 207334 w 3693484"/>
              <a:gd name="connsiteY22-4240" fmla="*/ 1787735 h 6845510"/>
              <a:gd name="connsiteX23-4241" fmla="*/ 173996 w 3693484"/>
              <a:gd name="connsiteY23-4242" fmla="*/ 2092535 h 6845510"/>
              <a:gd name="connsiteX24-4243" fmla="*/ 731209 w 3693484"/>
              <a:gd name="connsiteY24-4244" fmla="*/ 2797385 h 6845510"/>
              <a:gd name="connsiteX25-4245" fmla="*/ 1359859 w 3693484"/>
              <a:gd name="connsiteY25-4246" fmla="*/ 3530810 h 6845510"/>
              <a:gd name="connsiteX26-4247" fmla="*/ 1578934 w 3693484"/>
              <a:gd name="connsiteY26-4248" fmla="*/ 4064210 h 6845510"/>
              <a:gd name="connsiteX27-4249" fmla="*/ 1969459 w 3693484"/>
              <a:gd name="connsiteY27-4250" fmla="*/ 6845510 h 6845510"/>
              <a:gd name="connsiteX0-4251" fmla="*/ 1969459 w 3693484"/>
              <a:gd name="connsiteY0-4252" fmla="*/ 6845510 h 6845510"/>
              <a:gd name="connsiteX1-4253" fmla="*/ 3693484 w 3693484"/>
              <a:gd name="connsiteY1-4254" fmla="*/ 6835985 h 6845510"/>
              <a:gd name="connsiteX2-4255" fmla="*/ 2636209 w 3693484"/>
              <a:gd name="connsiteY2-4256" fmla="*/ 3873710 h 6845510"/>
              <a:gd name="connsiteX3-4257" fmla="*/ 2512384 w 3693484"/>
              <a:gd name="connsiteY3-4258" fmla="*/ 3321260 h 6845510"/>
              <a:gd name="connsiteX4-4259" fmla="*/ 2874334 w 3693484"/>
              <a:gd name="connsiteY4-4260" fmla="*/ 2216360 h 6845510"/>
              <a:gd name="connsiteX5-4261" fmla="*/ 3512509 w 3693484"/>
              <a:gd name="connsiteY5-4262" fmla="*/ 1301960 h 6845510"/>
              <a:gd name="connsiteX6-4263" fmla="*/ 3298197 w 3693484"/>
              <a:gd name="connsiteY6-4264" fmla="*/ 1178135 h 6845510"/>
              <a:gd name="connsiteX7-4265" fmla="*/ 2607634 w 3693484"/>
              <a:gd name="connsiteY7-4266" fmla="*/ 1878222 h 6845510"/>
              <a:gd name="connsiteX8-4267" fmla="*/ 2531434 w 3693484"/>
              <a:gd name="connsiteY8-4268" fmla="*/ 1821072 h 6845510"/>
              <a:gd name="connsiteX9-4269" fmla="*/ 2874334 w 3693484"/>
              <a:gd name="connsiteY9-4270" fmla="*/ 563772 h 6845510"/>
              <a:gd name="connsiteX10-4271" fmla="*/ 2598109 w 3693484"/>
              <a:gd name="connsiteY10-4272" fmla="*/ 397084 h 6845510"/>
              <a:gd name="connsiteX11-4273" fmla="*/ 2207584 w 3693484"/>
              <a:gd name="connsiteY11-4274" fmla="*/ 1659147 h 6845510"/>
              <a:gd name="connsiteX12-4275" fmla="*/ 2131384 w 3693484"/>
              <a:gd name="connsiteY12-4276" fmla="*/ 1597235 h 6845510"/>
              <a:gd name="connsiteX13-4277" fmla="*/ 2193297 w 3693484"/>
              <a:gd name="connsiteY13-4278" fmla="*/ 154197 h 6845510"/>
              <a:gd name="connsiteX14-4279" fmla="*/ 1878971 w 3693484"/>
              <a:gd name="connsiteY14-4280" fmla="*/ 163723 h 6845510"/>
              <a:gd name="connsiteX15-4281" fmla="*/ 1798009 w 3693484"/>
              <a:gd name="connsiteY15-4282" fmla="*/ 1554373 h 6845510"/>
              <a:gd name="connsiteX16-4283" fmla="*/ 1674184 w 3693484"/>
              <a:gd name="connsiteY16-4284" fmla="*/ 1559134 h 6845510"/>
              <a:gd name="connsiteX17-4285" fmla="*/ 1593221 w 3693484"/>
              <a:gd name="connsiteY17-4286" fmla="*/ 378035 h 6845510"/>
              <a:gd name="connsiteX18-4287" fmla="*/ 1307472 w 3693484"/>
              <a:gd name="connsiteY18-4288" fmla="*/ 368510 h 6845510"/>
              <a:gd name="connsiteX19-4289" fmla="*/ 1312234 w 3693484"/>
              <a:gd name="connsiteY19-4290" fmla="*/ 1635335 h 6845510"/>
              <a:gd name="connsiteX20-4291" fmla="*/ 1259846 w 3693484"/>
              <a:gd name="connsiteY20-4292" fmla="*/ 2025860 h 6845510"/>
              <a:gd name="connsiteX21-4293" fmla="*/ 902659 w 3693484"/>
              <a:gd name="connsiteY21-4294" fmla="*/ 2302085 h 6845510"/>
              <a:gd name="connsiteX22-4295" fmla="*/ 207334 w 3693484"/>
              <a:gd name="connsiteY22-4296" fmla="*/ 1787735 h 6845510"/>
              <a:gd name="connsiteX23-4297" fmla="*/ 173996 w 3693484"/>
              <a:gd name="connsiteY23-4298" fmla="*/ 2092535 h 6845510"/>
              <a:gd name="connsiteX24-4299" fmla="*/ 731209 w 3693484"/>
              <a:gd name="connsiteY24-4300" fmla="*/ 2797385 h 6845510"/>
              <a:gd name="connsiteX25-4301" fmla="*/ 1359859 w 3693484"/>
              <a:gd name="connsiteY25-4302" fmla="*/ 3530810 h 6845510"/>
              <a:gd name="connsiteX26-4303" fmla="*/ 1578934 w 3693484"/>
              <a:gd name="connsiteY26-4304" fmla="*/ 4064210 h 6845510"/>
              <a:gd name="connsiteX27-4305" fmla="*/ 1969459 w 3693484"/>
              <a:gd name="connsiteY27-4306" fmla="*/ 6845510 h 6845510"/>
              <a:gd name="connsiteX0-4307" fmla="*/ 1969459 w 3693484"/>
              <a:gd name="connsiteY0-4308" fmla="*/ 6845510 h 6845510"/>
              <a:gd name="connsiteX1-4309" fmla="*/ 3693484 w 3693484"/>
              <a:gd name="connsiteY1-4310" fmla="*/ 6835985 h 6845510"/>
              <a:gd name="connsiteX2-4311" fmla="*/ 2636209 w 3693484"/>
              <a:gd name="connsiteY2-4312" fmla="*/ 3873710 h 6845510"/>
              <a:gd name="connsiteX3-4313" fmla="*/ 2512384 w 3693484"/>
              <a:gd name="connsiteY3-4314" fmla="*/ 3321260 h 6845510"/>
              <a:gd name="connsiteX4-4315" fmla="*/ 2874334 w 3693484"/>
              <a:gd name="connsiteY4-4316" fmla="*/ 2216360 h 6845510"/>
              <a:gd name="connsiteX5-4317" fmla="*/ 3512509 w 3693484"/>
              <a:gd name="connsiteY5-4318" fmla="*/ 1301960 h 6845510"/>
              <a:gd name="connsiteX6-4319" fmla="*/ 3298197 w 3693484"/>
              <a:gd name="connsiteY6-4320" fmla="*/ 1178135 h 6845510"/>
              <a:gd name="connsiteX7-4321" fmla="*/ 2607634 w 3693484"/>
              <a:gd name="connsiteY7-4322" fmla="*/ 1878222 h 6845510"/>
              <a:gd name="connsiteX8-4323" fmla="*/ 2531434 w 3693484"/>
              <a:gd name="connsiteY8-4324" fmla="*/ 1821072 h 6845510"/>
              <a:gd name="connsiteX9-4325" fmla="*/ 2874334 w 3693484"/>
              <a:gd name="connsiteY9-4326" fmla="*/ 563772 h 6845510"/>
              <a:gd name="connsiteX10-4327" fmla="*/ 2598109 w 3693484"/>
              <a:gd name="connsiteY10-4328" fmla="*/ 397084 h 6845510"/>
              <a:gd name="connsiteX11-4329" fmla="*/ 2207584 w 3693484"/>
              <a:gd name="connsiteY11-4330" fmla="*/ 1659147 h 6845510"/>
              <a:gd name="connsiteX12-4331" fmla="*/ 2131384 w 3693484"/>
              <a:gd name="connsiteY12-4332" fmla="*/ 1597235 h 6845510"/>
              <a:gd name="connsiteX13-4333" fmla="*/ 2193297 w 3693484"/>
              <a:gd name="connsiteY13-4334" fmla="*/ 154197 h 6845510"/>
              <a:gd name="connsiteX14-4335" fmla="*/ 1878971 w 3693484"/>
              <a:gd name="connsiteY14-4336" fmla="*/ 163723 h 6845510"/>
              <a:gd name="connsiteX15-4337" fmla="*/ 1798009 w 3693484"/>
              <a:gd name="connsiteY15-4338" fmla="*/ 1554373 h 6845510"/>
              <a:gd name="connsiteX16-4339" fmla="*/ 1674184 w 3693484"/>
              <a:gd name="connsiteY16-4340" fmla="*/ 1559134 h 6845510"/>
              <a:gd name="connsiteX17-4341" fmla="*/ 1593221 w 3693484"/>
              <a:gd name="connsiteY17-4342" fmla="*/ 378035 h 6845510"/>
              <a:gd name="connsiteX18-4343" fmla="*/ 1307472 w 3693484"/>
              <a:gd name="connsiteY18-4344" fmla="*/ 368510 h 6845510"/>
              <a:gd name="connsiteX19-4345" fmla="*/ 1312234 w 3693484"/>
              <a:gd name="connsiteY19-4346" fmla="*/ 1635335 h 6845510"/>
              <a:gd name="connsiteX20-4347" fmla="*/ 1259846 w 3693484"/>
              <a:gd name="connsiteY20-4348" fmla="*/ 2025860 h 6845510"/>
              <a:gd name="connsiteX21-4349" fmla="*/ 902659 w 3693484"/>
              <a:gd name="connsiteY21-4350" fmla="*/ 2302085 h 6845510"/>
              <a:gd name="connsiteX22-4351" fmla="*/ 207334 w 3693484"/>
              <a:gd name="connsiteY22-4352" fmla="*/ 1787735 h 6845510"/>
              <a:gd name="connsiteX23-4353" fmla="*/ 173996 w 3693484"/>
              <a:gd name="connsiteY23-4354" fmla="*/ 2092535 h 6845510"/>
              <a:gd name="connsiteX24-4355" fmla="*/ 731209 w 3693484"/>
              <a:gd name="connsiteY24-4356" fmla="*/ 2797385 h 6845510"/>
              <a:gd name="connsiteX25-4357" fmla="*/ 1359859 w 3693484"/>
              <a:gd name="connsiteY25-4358" fmla="*/ 3530810 h 6845510"/>
              <a:gd name="connsiteX26-4359" fmla="*/ 1578934 w 3693484"/>
              <a:gd name="connsiteY26-4360" fmla="*/ 4064210 h 6845510"/>
              <a:gd name="connsiteX27-4361" fmla="*/ 1969459 w 3693484"/>
              <a:gd name="connsiteY27-4362" fmla="*/ 6845510 h 6845510"/>
              <a:gd name="connsiteX0-4363" fmla="*/ 1969459 w 3693484"/>
              <a:gd name="connsiteY0-4364" fmla="*/ 6845510 h 6845510"/>
              <a:gd name="connsiteX1-4365" fmla="*/ 3693484 w 3693484"/>
              <a:gd name="connsiteY1-4366" fmla="*/ 6835985 h 6845510"/>
              <a:gd name="connsiteX2-4367" fmla="*/ 2636209 w 3693484"/>
              <a:gd name="connsiteY2-4368" fmla="*/ 3873710 h 6845510"/>
              <a:gd name="connsiteX3-4369" fmla="*/ 2512384 w 3693484"/>
              <a:gd name="connsiteY3-4370" fmla="*/ 3321260 h 6845510"/>
              <a:gd name="connsiteX4-4371" fmla="*/ 2874334 w 3693484"/>
              <a:gd name="connsiteY4-4372" fmla="*/ 2216360 h 6845510"/>
              <a:gd name="connsiteX5-4373" fmla="*/ 3512509 w 3693484"/>
              <a:gd name="connsiteY5-4374" fmla="*/ 1301960 h 6845510"/>
              <a:gd name="connsiteX6-4375" fmla="*/ 3298197 w 3693484"/>
              <a:gd name="connsiteY6-4376" fmla="*/ 1178135 h 6845510"/>
              <a:gd name="connsiteX7-4377" fmla="*/ 2607634 w 3693484"/>
              <a:gd name="connsiteY7-4378" fmla="*/ 1878222 h 6845510"/>
              <a:gd name="connsiteX8-4379" fmla="*/ 2531434 w 3693484"/>
              <a:gd name="connsiteY8-4380" fmla="*/ 1821072 h 6845510"/>
              <a:gd name="connsiteX9-4381" fmla="*/ 2874334 w 3693484"/>
              <a:gd name="connsiteY9-4382" fmla="*/ 563772 h 6845510"/>
              <a:gd name="connsiteX10-4383" fmla="*/ 2598109 w 3693484"/>
              <a:gd name="connsiteY10-4384" fmla="*/ 397084 h 6845510"/>
              <a:gd name="connsiteX11-4385" fmla="*/ 2207584 w 3693484"/>
              <a:gd name="connsiteY11-4386" fmla="*/ 1659147 h 6845510"/>
              <a:gd name="connsiteX12-4387" fmla="*/ 2131384 w 3693484"/>
              <a:gd name="connsiteY12-4388" fmla="*/ 1597235 h 6845510"/>
              <a:gd name="connsiteX13-4389" fmla="*/ 2193297 w 3693484"/>
              <a:gd name="connsiteY13-4390" fmla="*/ 154197 h 6845510"/>
              <a:gd name="connsiteX14-4391" fmla="*/ 1878971 w 3693484"/>
              <a:gd name="connsiteY14-4392" fmla="*/ 163723 h 6845510"/>
              <a:gd name="connsiteX15-4393" fmla="*/ 1798009 w 3693484"/>
              <a:gd name="connsiteY15-4394" fmla="*/ 1554373 h 6845510"/>
              <a:gd name="connsiteX16-4395" fmla="*/ 1674184 w 3693484"/>
              <a:gd name="connsiteY16-4396" fmla="*/ 1559134 h 6845510"/>
              <a:gd name="connsiteX17-4397" fmla="*/ 1593221 w 3693484"/>
              <a:gd name="connsiteY17-4398" fmla="*/ 378035 h 6845510"/>
              <a:gd name="connsiteX18-4399" fmla="*/ 1307472 w 3693484"/>
              <a:gd name="connsiteY18-4400" fmla="*/ 368510 h 6845510"/>
              <a:gd name="connsiteX19-4401" fmla="*/ 1312234 w 3693484"/>
              <a:gd name="connsiteY19-4402" fmla="*/ 1635335 h 6845510"/>
              <a:gd name="connsiteX20-4403" fmla="*/ 1259846 w 3693484"/>
              <a:gd name="connsiteY20-4404" fmla="*/ 2025860 h 6845510"/>
              <a:gd name="connsiteX21-4405" fmla="*/ 902659 w 3693484"/>
              <a:gd name="connsiteY21-4406" fmla="*/ 2302085 h 6845510"/>
              <a:gd name="connsiteX22-4407" fmla="*/ 207334 w 3693484"/>
              <a:gd name="connsiteY22-4408" fmla="*/ 1787735 h 6845510"/>
              <a:gd name="connsiteX23-4409" fmla="*/ 173996 w 3693484"/>
              <a:gd name="connsiteY23-4410" fmla="*/ 2092535 h 6845510"/>
              <a:gd name="connsiteX24-4411" fmla="*/ 731209 w 3693484"/>
              <a:gd name="connsiteY24-4412" fmla="*/ 2797385 h 6845510"/>
              <a:gd name="connsiteX25-4413" fmla="*/ 1359859 w 3693484"/>
              <a:gd name="connsiteY25-4414" fmla="*/ 3530810 h 6845510"/>
              <a:gd name="connsiteX26-4415" fmla="*/ 1578934 w 3693484"/>
              <a:gd name="connsiteY26-4416" fmla="*/ 4064210 h 6845510"/>
              <a:gd name="connsiteX27-4417" fmla="*/ 1969459 w 3693484"/>
              <a:gd name="connsiteY27-4418" fmla="*/ 6845510 h 6845510"/>
              <a:gd name="connsiteX0-4419" fmla="*/ 1969459 w 3693484"/>
              <a:gd name="connsiteY0-4420" fmla="*/ 6845510 h 6845510"/>
              <a:gd name="connsiteX1-4421" fmla="*/ 3693484 w 3693484"/>
              <a:gd name="connsiteY1-4422" fmla="*/ 6835985 h 6845510"/>
              <a:gd name="connsiteX2-4423" fmla="*/ 2636209 w 3693484"/>
              <a:gd name="connsiteY2-4424" fmla="*/ 3873710 h 6845510"/>
              <a:gd name="connsiteX3-4425" fmla="*/ 2512384 w 3693484"/>
              <a:gd name="connsiteY3-4426" fmla="*/ 3321260 h 6845510"/>
              <a:gd name="connsiteX4-4427" fmla="*/ 2864809 w 3693484"/>
              <a:gd name="connsiteY4-4428" fmla="*/ 2197310 h 6845510"/>
              <a:gd name="connsiteX5-4429" fmla="*/ 3512509 w 3693484"/>
              <a:gd name="connsiteY5-4430" fmla="*/ 1301960 h 6845510"/>
              <a:gd name="connsiteX6-4431" fmla="*/ 3298197 w 3693484"/>
              <a:gd name="connsiteY6-4432" fmla="*/ 1178135 h 6845510"/>
              <a:gd name="connsiteX7-4433" fmla="*/ 2607634 w 3693484"/>
              <a:gd name="connsiteY7-4434" fmla="*/ 1878222 h 6845510"/>
              <a:gd name="connsiteX8-4435" fmla="*/ 2531434 w 3693484"/>
              <a:gd name="connsiteY8-4436" fmla="*/ 1821072 h 6845510"/>
              <a:gd name="connsiteX9-4437" fmla="*/ 2874334 w 3693484"/>
              <a:gd name="connsiteY9-4438" fmla="*/ 563772 h 6845510"/>
              <a:gd name="connsiteX10-4439" fmla="*/ 2598109 w 3693484"/>
              <a:gd name="connsiteY10-4440" fmla="*/ 397084 h 6845510"/>
              <a:gd name="connsiteX11-4441" fmla="*/ 2207584 w 3693484"/>
              <a:gd name="connsiteY11-4442" fmla="*/ 1659147 h 6845510"/>
              <a:gd name="connsiteX12-4443" fmla="*/ 2131384 w 3693484"/>
              <a:gd name="connsiteY12-4444" fmla="*/ 1597235 h 6845510"/>
              <a:gd name="connsiteX13-4445" fmla="*/ 2193297 w 3693484"/>
              <a:gd name="connsiteY13-4446" fmla="*/ 154197 h 6845510"/>
              <a:gd name="connsiteX14-4447" fmla="*/ 1878971 w 3693484"/>
              <a:gd name="connsiteY14-4448" fmla="*/ 163723 h 6845510"/>
              <a:gd name="connsiteX15-4449" fmla="*/ 1798009 w 3693484"/>
              <a:gd name="connsiteY15-4450" fmla="*/ 1554373 h 6845510"/>
              <a:gd name="connsiteX16-4451" fmla="*/ 1674184 w 3693484"/>
              <a:gd name="connsiteY16-4452" fmla="*/ 1559134 h 6845510"/>
              <a:gd name="connsiteX17-4453" fmla="*/ 1593221 w 3693484"/>
              <a:gd name="connsiteY17-4454" fmla="*/ 378035 h 6845510"/>
              <a:gd name="connsiteX18-4455" fmla="*/ 1307472 w 3693484"/>
              <a:gd name="connsiteY18-4456" fmla="*/ 368510 h 6845510"/>
              <a:gd name="connsiteX19-4457" fmla="*/ 1312234 w 3693484"/>
              <a:gd name="connsiteY19-4458" fmla="*/ 1635335 h 6845510"/>
              <a:gd name="connsiteX20-4459" fmla="*/ 1259846 w 3693484"/>
              <a:gd name="connsiteY20-4460" fmla="*/ 2025860 h 6845510"/>
              <a:gd name="connsiteX21-4461" fmla="*/ 902659 w 3693484"/>
              <a:gd name="connsiteY21-4462" fmla="*/ 2302085 h 6845510"/>
              <a:gd name="connsiteX22-4463" fmla="*/ 207334 w 3693484"/>
              <a:gd name="connsiteY22-4464" fmla="*/ 1787735 h 6845510"/>
              <a:gd name="connsiteX23-4465" fmla="*/ 173996 w 3693484"/>
              <a:gd name="connsiteY23-4466" fmla="*/ 2092535 h 6845510"/>
              <a:gd name="connsiteX24-4467" fmla="*/ 731209 w 3693484"/>
              <a:gd name="connsiteY24-4468" fmla="*/ 2797385 h 6845510"/>
              <a:gd name="connsiteX25-4469" fmla="*/ 1359859 w 3693484"/>
              <a:gd name="connsiteY25-4470" fmla="*/ 3530810 h 6845510"/>
              <a:gd name="connsiteX26-4471" fmla="*/ 1578934 w 3693484"/>
              <a:gd name="connsiteY26-4472" fmla="*/ 4064210 h 6845510"/>
              <a:gd name="connsiteX27-4473" fmla="*/ 1969459 w 3693484"/>
              <a:gd name="connsiteY27-4474" fmla="*/ 6845510 h 6845510"/>
              <a:gd name="connsiteX0-4475" fmla="*/ 1969459 w 3693484"/>
              <a:gd name="connsiteY0-4476" fmla="*/ 6845510 h 6845510"/>
              <a:gd name="connsiteX1-4477" fmla="*/ 3693484 w 3693484"/>
              <a:gd name="connsiteY1-4478" fmla="*/ 6835985 h 6845510"/>
              <a:gd name="connsiteX2-4479" fmla="*/ 2636209 w 3693484"/>
              <a:gd name="connsiteY2-4480" fmla="*/ 3873710 h 6845510"/>
              <a:gd name="connsiteX3-4481" fmla="*/ 2512384 w 3693484"/>
              <a:gd name="connsiteY3-4482" fmla="*/ 3321260 h 6845510"/>
              <a:gd name="connsiteX4-4483" fmla="*/ 2883859 w 3693484"/>
              <a:gd name="connsiteY4-4484" fmla="*/ 2092535 h 6845510"/>
              <a:gd name="connsiteX5-4485" fmla="*/ 3512509 w 3693484"/>
              <a:gd name="connsiteY5-4486" fmla="*/ 1301960 h 6845510"/>
              <a:gd name="connsiteX6-4487" fmla="*/ 3298197 w 3693484"/>
              <a:gd name="connsiteY6-4488" fmla="*/ 1178135 h 6845510"/>
              <a:gd name="connsiteX7-4489" fmla="*/ 2607634 w 3693484"/>
              <a:gd name="connsiteY7-4490" fmla="*/ 1878222 h 6845510"/>
              <a:gd name="connsiteX8-4491" fmla="*/ 2531434 w 3693484"/>
              <a:gd name="connsiteY8-4492" fmla="*/ 1821072 h 6845510"/>
              <a:gd name="connsiteX9-4493" fmla="*/ 2874334 w 3693484"/>
              <a:gd name="connsiteY9-4494" fmla="*/ 563772 h 6845510"/>
              <a:gd name="connsiteX10-4495" fmla="*/ 2598109 w 3693484"/>
              <a:gd name="connsiteY10-4496" fmla="*/ 397084 h 6845510"/>
              <a:gd name="connsiteX11-4497" fmla="*/ 2207584 w 3693484"/>
              <a:gd name="connsiteY11-4498" fmla="*/ 1659147 h 6845510"/>
              <a:gd name="connsiteX12-4499" fmla="*/ 2131384 w 3693484"/>
              <a:gd name="connsiteY12-4500" fmla="*/ 1597235 h 6845510"/>
              <a:gd name="connsiteX13-4501" fmla="*/ 2193297 w 3693484"/>
              <a:gd name="connsiteY13-4502" fmla="*/ 154197 h 6845510"/>
              <a:gd name="connsiteX14-4503" fmla="*/ 1878971 w 3693484"/>
              <a:gd name="connsiteY14-4504" fmla="*/ 163723 h 6845510"/>
              <a:gd name="connsiteX15-4505" fmla="*/ 1798009 w 3693484"/>
              <a:gd name="connsiteY15-4506" fmla="*/ 1554373 h 6845510"/>
              <a:gd name="connsiteX16-4507" fmla="*/ 1674184 w 3693484"/>
              <a:gd name="connsiteY16-4508" fmla="*/ 1559134 h 6845510"/>
              <a:gd name="connsiteX17-4509" fmla="*/ 1593221 w 3693484"/>
              <a:gd name="connsiteY17-4510" fmla="*/ 378035 h 6845510"/>
              <a:gd name="connsiteX18-4511" fmla="*/ 1307472 w 3693484"/>
              <a:gd name="connsiteY18-4512" fmla="*/ 368510 h 6845510"/>
              <a:gd name="connsiteX19-4513" fmla="*/ 1312234 w 3693484"/>
              <a:gd name="connsiteY19-4514" fmla="*/ 1635335 h 6845510"/>
              <a:gd name="connsiteX20-4515" fmla="*/ 1259846 w 3693484"/>
              <a:gd name="connsiteY20-4516" fmla="*/ 2025860 h 6845510"/>
              <a:gd name="connsiteX21-4517" fmla="*/ 902659 w 3693484"/>
              <a:gd name="connsiteY21-4518" fmla="*/ 2302085 h 6845510"/>
              <a:gd name="connsiteX22-4519" fmla="*/ 207334 w 3693484"/>
              <a:gd name="connsiteY22-4520" fmla="*/ 1787735 h 6845510"/>
              <a:gd name="connsiteX23-4521" fmla="*/ 173996 w 3693484"/>
              <a:gd name="connsiteY23-4522" fmla="*/ 2092535 h 6845510"/>
              <a:gd name="connsiteX24-4523" fmla="*/ 731209 w 3693484"/>
              <a:gd name="connsiteY24-4524" fmla="*/ 2797385 h 6845510"/>
              <a:gd name="connsiteX25-4525" fmla="*/ 1359859 w 3693484"/>
              <a:gd name="connsiteY25-4526" fmla="*/ 3530810 h 6845510"/>
              <a:gd name="connsiteX26-4527" fmla="*/ 1578934 w 3693484"/>
              <a:gd name="connsiteY26-4528" fmla="*/ 4064210 h 6845510"/>
              <a:gd name="connsiteX27-4529" fmla="*/ 1969459 w 3693484"/>
              <a:gd name="connsiteY27-4530" fmla="*/ 6845510 h 6845510"/>
              <a:gd name="connsiteX0-4531" fmla="*/ 1969459 w 3693484"/>
              <a:gd name="connsiteY0-4532" fmla="*/ 6845510 h 6845510"/>
              <a:gd name="connsiteX1-4533" fmla="*/ 3693484 w 3693484"/>
              <a:gd name="connsiteY1-4534" fmla="*/ 6835985 h 6845510"/>
              <a:gd name="connsiteX2-4535" fmla="*/ 2636209 w 3693484"/>
              <a:gd name="connsiteY2-4536" fmla="*/ 3873710 h 6845510"/>
              <a:gd name="connsiteX3-4537" fmla="*/ 2512384 w 3693484"/>
              <a:gd name="connsiteY3-4538" fmla="*/ 3321260 h 6845510"/>
              <a:gd name="connsiteX4-4539" fmla="*/ 2921959 w 3693484"/>
              <a:gd name="connsiteY4-4540" fmla="*/ 2097298 h 6845510"/>
              <a:gd name="connsiteX5-4541" fmla="*/ 3512509 w 3693484"/>
              <a:gd name="connsiteY5-4542" fmla="*/ 1301960 h 6845510"/>
              <a:gd name="connsiteX6-4543" fmla="*/ 3298197 w 3693484"/>
              <a:gd name="connsiteY6-4544" fmla="*/ 1178135 h 6845510"/>
              <a:gd name="connsiteX7-4545" fmla="*/ 2607634 w 3693484"/>
              <a:gd name="connsiteY7-4546" fmla="*/ 1878222 h 6845510"/>
              <a:gd name="connsiteX8-4547" fmla="*/ 2531434 w 3693484"/>
              <a:gd name="connsiteY8-4548" fmla="*/ 1821072 h 6845510"/>
              <a:gd name="connsiteX9-4549" fmla="*/ 2874334 w 3693484"/>
              <a:gd name="connsiteY9-4550" fmla="*/ 563772 h 6845510"/>
              <a:gd name="connsiteX10-4551" fmla="*/ 2598109 w 3693484"/>
              <a:gd name="connsiteY10-4552" fmla="*/ 397084 h 6845510"/>
              <a:gd name="connsiteX11-4553" fmla="*/ 2207584 w 3693484"/>
              <a:gd name="connsiteY11-4554" fmla="*/ 1659147 h 6845510"/>
              <a:gd name="connsiteX12-4555" fmla="*/ 2131384 w 3693484"/>
              <a:gd name="connsiteY12-4556" fmla="*/ 1597235 h 6845510"/>
              <a:gd name="connsiteX13-4557" fmla="*/ 2193297 w 3693484"/>
              <a:gd name="connsiteY13-4558" fmla="*/ 154197 h 6845510"/>
              <a:gd name="connsiteX14-4559" fmla="*/ 1878971 w 3693484"/>
              <a:gd name="connsiteY14-4560" fmla="*/ 163723 h 6845510"/>
              <a:gd name="connsiteX15-4561" fmla="*/ 1798009 w 3693484"/>
              <a:gd name="connsiteY15-4562" fmla="*/ 1554373 h 6845510"/>
              <a:gd name="connsiteX16-4563" fmla="*/ 1674184 w 3693484"/>
              <a:gd name="connsiteY16-4564" fmla="*/ 1559134 h 6845510"/>
              <a:gd name="connsiteX17-4565" fmla="*/ 1593221 w 3693484"/>
              <a:gd name="connsiteY17-4566" fmla="*/ 378035 h 6845510"/>
              <a:gd name="connsiteX18-4567" fmla="*/ 1307472 w 3693484"/>
              <a:gd name="connsiteY18-4568" fmla="*/ 368510 h 6845510"/>
              <a:gd name="connsiteX19-4569" fmla="*/ 1312234 w 3693484"/>
              <a:gd name="connsiteY19-4570" fmla="*/ 1635335 h 6845510"/>
              <a:gd name="connsiteX20-4571" fmla="*/ 1259846 w 3693484"/>
              <a:gd name="connsiteY20-4572" fmla="*/ 2025860 h 6845510"/>
              <a:gd name="connsiteX21-4573" fmla="*/ 902659 w 3693484"/>
              <a:gd name="connsiteY21-4574" fmla="*/ 2302085 h 6845510"/>
              <a:gd name="connsiteX22-4575" fmla="*/ 207334 w 3693484"/>
              <a:gd name="connsiteY22-4576" fmla="*/ 1787735 h 6845510"/>
              <a:gd name="connsiteX23-4577" fmla="*/ 173996 w 3693484"/>
              <a:gd name="connsiteY23-4578" fmla="*/ 2092535 h 6845510"/>
              <a:gd name="connsiteX24-4579" fmla="*/ 731209 w 3693484"/>
              <a:gd name="connsiteY24-4580" fmla="*/ 2797385 h 6845510"/>
              <a:gd name="connsiteX25-4581" fmla="*/ 1359859 w 3693484"/>
              <a:gd name="connsiteY25-4582" fmla="*/ 3530810 h 6845510"/>
              <a:gd name="connsiteX26-4583" fmla="*/ 1578934 w 3693484"/>
              <a:gd name="connsiteY26-4584" fmla="*/ 4064210 h 6845510"/>
              <a:gd name="connsiteX27-4585" fmla="*/ 1969459 w 3693484"/>
              <a:gd name="connsiteY27-4586" fmla="*/ 6845510 h 6845510"/>
              <a:gd name="connsiteX0-4587" fmla="*/ 1969459 w 3693484"/>
              <a:gd name="connsiteY0-4588" fmla="*/ 6845510 h 6845510"/>
              <a:gd name="connsiteX1-4589" fmla="*/ 3693484 w 3693484"/>
              <a:gd name="connsiteY1-4590" fmla="*/ 6835985 h 6845510"/>
              <a:gd name="connsiteX2-4591" fmla="*/ 2636209 w 3693484"/>
              <a:gd name="connsiteY2-4592" fmla="*/ 3873710 h 6845510"/>
              <a:gd name="connsiteX3-4593" fmla="*/ 2512384 w 3693484"/>
              <a:gd name="connsiteY3-4594" fmla="*/ 3321260 h 6845510"/>
              <a:gd name="connsiteX4-4595" fmla="*/ 2902909 w 3693484"/>
              <a:gd name="connsiteY4-4596" fmla="*/ 2092536 h 6845510"/>
              <a:gd name="connsiteX5-4597" fmla="*/ 3512509 w 3693484"/>
              <a:gd name="connsiteY5-4598" fmla="*/ 1301960 h 6845510"/>
              <a:gd name="connsiteX6-4599" fmla="*/ 3298197 w 3693484"/>
              <a:gd name="connsiteY6-4600" fmla="*/ 1178135 h 6845510"/>
              <a:gd name="connsiteX7-4601" fmla="*/ 2607634 w 3693484"/>
              <a:gd name="connsiteY7-4602" fmla="*/ 1878222 h 6845510"/>
              <a:gd name="connsiteX8-4603" fmla="*/ 2531434 w 3693484"/>
              <a:gd name="connsiteY8-4604" fmla="*/ 1821072 h 6845510"/>
              <a:gd name="connsiteX9-4605" fmla="*/ 2874334 w 3693484"/>
              <a:gd name="connsiteY9-4606" fmla="*/ 563772 h 6845510"/>
              <a:gd name="connsiteX10-4607" fmla="*/ 2598109 w 3693484"/>
              <a:gd name="connsiteY10-4608" fmla="*/ 397084 h 6845510"/>
              <a:gd name="connsiteX11-4609" fmla="*/ 2207584 w 3693484"/>
              <a:gd name="connsiteY11-4610" fmla="*/ 1659147 h 6845510"/>
              <a:gd name="connsiteX12-4611" fmla="*/ 2131384 w 3693484"/>
              <a:gd name="connsiteY12-4612" fmla="*/ 1597235 h 6845510"/>
              <a:gd name="connsiteX13-4613" fmla="*/ 2193297 w 3693484"/>
              <a:gd name="connsiteY13-4614" fmla="*/ 154197 h 6845510"/>
              <a:gd name="connsiteX14-4615" fmla="*/ 1878971 w 3693484"/>
              <a:gd name="connsiteY14-4616" fmla="*/ 163723 h 6845510"/>
              <a:gd name="connsiteX15-4617" fmla="*/ 1798009 w 3693484"/>
              <a:gd name="connsiteY15-4618" fmla="*/ 1554373 h 6845510"/>
              <a:gd name="connsiteX16-4619" fmla="*/ 1674184 w 3693484"/>
              <a:gd name="connsiteY16-4620" fmla="*/ 1559134 h 6845510"/>
              <a:gd name="connsiteX17-4621" fmla="*/ 1593221 w 3693484"/>
              <a:gd name="connsiteY17-4622" fmla="*/ 378035 h 6845510"/>
              <a:gd name="connsiteX18-4623" fmla="*/ 1307472 w 3693484"/>
              <a:gd name="connsiteY18-4624" fmla="*/ 368510 h 6845510"/>
              <a:gd name="connsiteX19-4625" fmla="*/ 1312234 w 3693484"/>
              <a:gd name="connsiteY19-4626" fmla="*/ 1635335 h 6845510"/>
              <a:gd name="connsiteX20-4627" fmla="*/ 1259846 w 3693484"/>
              <a:gd name="connsiteY20-4628" fmla="*/ 2025860 h 6845510"/>
              <a:gd name="connsiteX21-4629" fmla="*/ 902659 w 3693484"/>
              <a:gd name="connsiteY21-4630" fmla="*/ 2302085 h 6845510"/>
              <a:gd name="connsiteX22-4631" fmla="*/ 207334 w 3693484"/>
              <a:gd name="connsiteY22-4632" fmla="*/ 1787735 h 6845510"/>
              <a:gd name="connsiteX23-4633" fmla="*/ 173996 w 3693484"/>
              <a:gd name="connsiteY23-4634" fmla="*/ 2092535 h 6845510"/>
              <a:gd name="connsiteX24-4635" fmla="*/ 731209 w 3693484"/>
              <a:gd name="connsiteY24-4636" fmla="*/ 2797385 h 6845510"/>
              <a:gd name="connsiteX25-4637" fmla="*/ 1359859 w 3693484"/>
              <a:gd name="connsiteY25-4638" fmla="*/ 3530810 h 6845510"/>
              <a:gd name="connsiteX26-4639" fmla="*/ 1578934 w 3693484"/>
              <a:gd name="connsiteY26-4640" fmla="*/ 4064210 h 6845510"/>
              <a:gd name="connsiteX27-4641" fmla="*/ 1969459 w 3693484"/>
              <a:gd name="connsiteY27-4642" fmla="*/ 6845510 h 6845510"/>
              <a:gd name="connsiteX0-4643" fmla="*/ 1969459 w 3693484"/>
              <a:gd name="connsiteY0-4644" fmla="*/ 6845510 h 6845510"/>
              <a:gd name="connsiteX1-4645" fmla="*/ 3693484 w 3693484"/>
              <a:gd name="connsiteY1-4646" fmla="*/ 6835985 h 6845510"/>
              <a:gd name="connsiteX2-4647" fmla="*/ 2636209 w 3693484"/>
              <a:gd name="connsiteY2-4648" fmla="*/ 3873710 h 6845510"/>
              <a:gd name="connsiteX3-4649" fmla="*/ 2512384 w 3693484"/>
              <a:gd name="connsiteY3-4650" fmla="*/ 3321260 h 6845510"/>
              <a:gd name="connsiteX4-4651" fmla="*/ 2902909 w 3693484"/>
              <a:gd name="connsiteY4-4652" fmla="*/ 2092536 h 6845510"/>
              <a:gd name="connsiteX5-4653" fmla="*/ 3512509 w 3693484"/>
              <a:gd name="connsiteY5-4654" fmla="*/ 1301960 h 6845510"/>
              <a:gd name="connsiteX6-4655" fmla="*/ 3298197 w 3693484"/>
              <a:gd name="connsiteY6-4656" fmla="*/ 1178135 h 6845510"/>
              <a:gd name="connsiteX7-4657" fmla="*/ 2607634 w 3693484"/>
              <a:gd name="connsiteY7-4658" fmla="*/ 1878222 h 6845510"/>
              <a:gd name="connsiteX8-4659" fmla="*/ 2531434 w 3693484"/>
              <a:gd name="connsiteY8-4660" fmla="*/ 1821072 h 6845510"/>
              <a:gd name="connsiteX9-4661" fmla="*/ 2874334 w 3693484"/>
              <a:gd name="connsiteY9-4662" fmla="*/ 563772 h 6845510"/>
              <a:gd name="connsiteX10-4663" fmla="*/ 2598109 w 3693484"/>
              <a:gd name="connsiteY10-4664" fmla="*/ 397084 h 6845510"/>
              <a:gd name="connsiteX11-4665" fmla="*/ 2207584 w 3693484"/>
              <a:gd name="connsiteY11-4666" fmla="*/ 1659147 h 6845510"/>
              <a:gd name="connsiteX12-4667" fmla="*/ 2131384 w 3693484"/>
              <a:gd name="connsiteY12-4668" fmla="*/ 1597235 h 6845510"/>
              <a:gd name="connsiteX13-4669" fmla="*/ 2193297 w 3693484"/>
              <a:gd name="connsiteY13-4670" fmla="*/ 154197 h 6845510"/>
              <a:gd name="connsiteX14-4671" fmla="*/ 1878971 w 3693484"/>
              <a:gd name="connsiteY14-4672" fmla="*/ 163723 h 6845510"/>
              <a:gd name="connsiteX15-4673" fmla="*/ 1798009 w 3693484"/>
              <a:gd name="connsiteY15-4674" fmla="*/ 1554373 h 6845510"/>
              <a:gd name="connsiteX16-4675" fmla="*/ 1674184 w 3693484"/>
              <a:gd name="connsiteY16-4676" fmla="*/ 1559134 h 6845510"/>
              <a:gd name="connsiteX17-4677" fmla="*/ 1593221 w 3693484"/>
              <a:gd name="connsiteY17-4678" fmla="*/ 378035 h 6845510"/>
              <a:gd name="connsiteX18-4679" fmla="*/ 1307472 w 3693484"/>
              <a:gd name="connsiteY18-4680" fmla="*/ 368510 h 6845510"/>
              <a:gd name="connsiteX19-4681" fmla="*/ 1312234 w 3693484"/>
              <a:gd name="connsiteY19-4682" fmla="*/ 1635335 h 6845510"/>
              <a:gd name="connsiteX20-4683" fmla="*/ 1259846 w 3693484"/>
              <a:gd name="connsiteY20-4684" fmla="*/ 2025860 h 6845510"/>
              <a:gd name="connsiteX21-4685" fmla="*/ 902659 w 3693484"/>
              <a:gd name="connsiteY21-4686" fmla="*/ 2302085 h 6845510"/>
              <a:gd name="connsiteX22-4687" fmla="*/ 207334 w 3693484"/>
              <a:gd name="connsiteY22-4688" fmla="*/ 1787735 h 6845510"/>
              <a:gd name="connsiteX23-4689" fmla="*/ 173996 w 3693484"/>
              <a:gd name="connsiteY23-4690" fmla="*/ 2092535 h 6845510"/>
              <a:gd name="connsiteX24-4691" fmla="*/ 731209 w 3693484"/>
              <a:gd name="connsiteY24-4692" fmla="*/ 2797385 h 6845510"/>
              <a:gd name="connsiteX25-4693" fmla="*/ 1359859 w 3693484"/>
              <a:gd name="connsiteY25-4694" fmla="*/ 3530810 h 6845510"/>
              <a:gd name="connsiteX26-4695" fmla="*/ 1578934 w 3693484"/>
              <a:gd name="connsiteY26-4696" fmla="*/ 4064210 h 6845510"/>
              <a:gd name="connsiteX27-4697" fmla="*/ 1969459 w 3693484"/>
              <a:gd name="connsiteY27-4698" fmla="*/ 6845510 h 6845510"/>
              <a:gd name="connsiteX0-4699" fmla="*/ 1969459 w 3693484"/>
              <a:gd name="connsiteY0-4700" fmla="*/ 6845510 h 6845510"/>
              <a:gd name="connsiteX1-4701" fmla="*/ 3693484 w 3693484"/>
              <a:gd name="connsiteY1-4702" fmla="*/ 6835985 h 6845510"/>
              <a:gd name="connsiteX2-4703" fmla="*/ 2636209 w 3693484"/>
              <a:gd name="connsiteY2-4704" fmla="*/ 3873710 h 6845510"/>
              <a:gd name="connsiteX3-4705" fmla="*/ 2512384 w 3693484"/>
              <a:gd name="connsiteY3-4706" fmla="*/ 3321260 h 6845510"/>
              <a:gd name="connsiteX4-4707" fmla="*/ 2902909 w 3693484"/>
              <a:gd name="connsiteY4-4708" fmla="*/ 2092536 h 6845510"/>
              <a:gd name="connsiteX5-4709" fmla="*/ 3512509 w 3693484"/>
              <a:gd name="connsiteY5-4710" fmla="*/ 1301960 h 6845510"/>
              <a:gd name="connsiteX6-4711" fmla="*/ 3298197 w 3693484"/>
              <a:gd name="connsiteY6-4712" fmla="*/ 1178135 h 6845510"/>
              <a:gd name="connsiteX7-4713" fmla="*/ 2607634 w 3693484"/>
              <a:gd name="connsiteY7-4714" fmla="*/ 1878222 h 6845510"/>
              <a:gd name="connsiteX8-4715" fmla="*/ 2531434 w 3693484"/>
              <a:gd name="connsiteY8-4716" fmla="*/ 1821072 h 6845510"/>
              <a:gd name="connsiteX9-4717" fmla="*/ 2874334 w 3693484"/>
              <a:gd name="connsiteY9-4718" fmla="*/ 563772 h 6845510"/>
              <a:gd name="connsiteX10-4719" fmla="*/ 2598109 w 3693484"/>
              <a:gd name="connsiteY10-4720" fmla="*/ 397084 h 6845510"/>
              <a:gd name="connsiteX11-4721" fmla="*/ 2207584 w 3693484"/>
              <a:gd name="connsiteY11-4722" fmla="*/ 1659147 h 6845510"/>
              <a:gd name="connsiteX12-4723" fmla="*/ 2131384 w 3693484"/>
              <a:gd name="connsiteY12-4724" fmla="*/ 1597235 h 6845510"/>
              <a:gd name="connsiteX13-4725" fmla="*/ 2193297 w 3693484"/>
              <a:gd name="connsiteY13-4726" fmla="*/ 154197 h 6845510"/>
              <a:gd name="connsiteX14-4727" fmla="*/ 1878971 w 3693484"/>
              <a:gd name="connsiteY14-4728" fmla="*/ 163723 h 6845510"/>
              <a:gd name="connsiteX15-4729" fmla="*/ 1798009 w 3693484"/>
              <a:gd name="connsiteY15-4730" fmla="*/ 1554373 h 6845510"/>
              <a:gd name="connsiteX16-4731" fmla="*/ 1674184 w 3693484"/>
              <a:gd name="connsiteY16-4732" fmla="*/ 1559134 h 6845510"/>
              <a:gd name="connsiteX17-4733" fmla="*/ 1593221 w 3693484"/>
              <a:gd name="connsiteY17-4734" fmla="*/ 378035 h 6845510"/>
              <a:gd name="connsiteX18-4735" fmla="*/ 1307472 w 3693484"/>
              <a:gd name="connsiteY18-4736" fmla="*/ 368510 h 6845510"/>
              <a:gd name="connsiteX19-4737" fmla="*/ 1312234 w 3693484"/>
              <a:gd name="connsiteY19-4738" fmla="*/ 1635335 h 6845510"/>
              <a:gd name="connsiteX20-4739" fmla="*/ 1259846 w 3693484"/>
              <a:gd name="connsiteY20-4740" fmla="*/ 2025860 h 6845510"/>
              <a:gd name="connsiteX21-4741" fmla="*/ 902659 w 3693484"/>
              <a:gd name="connsiteY21-4742" fmla="*/ 2302085 h 6845510"/>
              <a:gd name="connsiteX22-4743" fmla="*/ 207334 w 3693484"/>
              <a:gd name="connsiteY22-4744" fmla="*/ 1787735 h 6845510"/>
              <a:gd name="connsiteX23-4745" fmla="*/ 173996 w 3693484"/>
              <a:gd name="connsiteY23-4746" fmla="*/ 2092535 h 6845510"/>
              <a:gd name="connsiteX24-4747" fmla="*/ 731209 w 3693484"/>
              <a:gd name="connsiteY24-4748" fmla="*/ 2797385 h 6845510"/>
              <a:gd name="connsiteX25-4749" fmla="*/ 1359859 w 3693484"/>
              <a:gd name="connsiteY25-4750" fmla="*/ 3530810 h 6845510"/>
              <a:gd name="connsiteX26-4751" fmla="*/ 1578934 w 3693484"/>
              <a:gd name="connsiteY26-4752" fmla="*/ 4064210 h 6845510"/>
              <a:gd name="connsiteX27-4753" fmla="*/ 1969459 w 3693484"/>
              <a:gd name="connsiteY27-4754" fmla="*/ 6845510 h 6845510"/>
              <a:gd name="connsiteX0-4755" fmla="*/ 1969459 w 3693484"/>
              <a:gd name="connsiteY0-4756" fmla="*/ 6845510 h 6845510"/>
              <a:gd name="connsiteX1-4757" fmla="*/ 3693484 w 3693484"/>
              <a:gd name="connsiteY1-4758" fmla="*/ 6835985 h 6845510"/>
              <a:gd name="connsiteX2-4759" fmla="*/ 2636209 w 3693484"/>
              <a:gd name="connsiteY2-4760" fmla="*/ 3873710 h 6845510"/>
              <a:gd name="connsiteX3-4761" fmla="*/ 2512384 w 3693484"/>
              <a:gd name="connsiteY3-4762" fmla="*/ 3321260 h 6845510"/>
              <a:gd name="connsiteX4-4763" fmla="*/ 2750508 w 3693484"/>
              <a:gd name="connsiteY4-4764" fmla="*/ 2764048 h 6845510"/>
              <a:gd name="connsiteX5-4765" fmla="*/ 2902909 w 3693484"/>
              <a:gd name="connsiteY5-4766" fmla="*/ 2092536 h 6845510"/>
              <a:gd name="connsiteX6-4767" fmla="*/ 3512509 w 3693484"/>
              <a:gd name="connsiteY6-4768" fmla="*/ 1301960 h 6845510"/>
              <a:gd name="connsiteX7-4769" fmla="*/ 3298197 w 3693484"/>
              <a:gd name="connsiteY7-4770" fmla="*/ 1178135 h 6845510"/>
              <a:gd name="connsiteX8-4771" fmla="*/ 2607634 w 3693484"/>
              <a:gd name="connsiteY8-4772" fmla="*/ 1878222 h 6845510"/>
              <a:gd name="connsiteX9-4773" fmla="*/ 2531434 w 3693484"/>
              <a:gd name="connsiteY9-4774" fmla="*/ 1821072 h 6845510"/>
              <a:gd name="connsiteX10-4775" fmla="*/ 2874334 w 3693484"/>
              <a:gd name="connsiteY10-4776" fmla="*/ 563772 h 6845510"/>
              <a:gd name="connsiteX11-4777" fmla="*/ 2598109 w 3693484"/>
              <a:gd name="connsiteY11-4778" fmla="*/ 397084 h 6845510"/>
              <a:gd name="connsiteX12-4779" fmla="*/ 2207584 w 3693484"/>
              <a:gd name="connsiteY12-4780" fmla="*/ 1659147 h 6845510"/>
              <a:gd name="connsiteX13-4781" fmla="*/ 2131384 w 3693484"/>
              <a:gd name="connsiteY13-4782" fmla="*/ 1597235 h 6845510"/>
              <a:gd name="connsiteX14-4783" fmla="*/ 2193297 w 3693484"/>
              <a:gd name="connsiteY14-4784" fmla="*/ 154197 h 6845510"/>
              <a:gd name="connsiteX15-4785" fmla="*/ 1878971 w 3693484"/>
              <a:gd name="connsiteY15-4786" fmla="*/ 163723 h 6845510"/>
              <a:gd name="connsiteX16-4787" fmla="*/ 1798009 w 3693484"/>
              <a:gd name="connsiteY16-4788" fmla="*/ 1554373 h 6845510"/>
              <a:gd name="connsiteX17-4789" fmla="*/ 1674184 w 3693484"/>
              <a:gd name="connsiteY17-4790" fmla="*/ 1559134 h 6845510"/>
              <a:gd name="connsiteX18-4791" fmla="*/ 1593221 w 3693484"/>
              <a:gd name="connsiteY18-4792" fmla="*/ 378035 h 6845510"/>
              <a:gd name="connsiteX19-4793" fmla="*/ 1307472 w 3693484"/>
              <a:gd name="connsiteY19-4794" fmla="*/ 368510 h 6845510"/>
              <a:gd name="connsiteX20-4795" fmla="*/ 1312234 w 3693484"/>
              <a:gd name="connsiteY20-4796" fmla="*/ 1635335 h 6845510"/>
              <a:gd name="connsiteX21-4797" fmla="*/ 1259846 w 3693484"/>
              <a:gd name="connsiteY21-4798" fmla="*/ 2025860 h 6845510"/>
              <a:gd name="connsiteX22-4799" fmla="*/ 902659 w 3693484"/>
              <a:gd name="connsiteY22-4800" fmla="*/ 2302085 h 6845510"/>
              <a:gd name="connsiteX23-4801" fmla="*/ 207334 w 3693484"/>
              <a:gd name="connsiteY23-4802" fmla="*/ 1787735 h 6845510"/>
              <a:gd name="connsiteX24-4803" fmla="*/ 173996 w 3693484"/>
              <a:gd name="connsiteY24-4804" fmla="*/ 2092535 h 6845510"/>
              <a:gd name="connsiteX25-4805" fmla="*/ 731209 w 3693484"/>
              <a:gd name="connsiteY25-4806" fmla="*/ 2797385 h 6845510"/>
              <a:gd name="connsiteX26-4807" fmla="*/ 1359859 w 3693484"/>
              <a:gd name="connsiteY26-4808" fmla="*/ 3530810 h 6845510"/>
              <a:gd name="connsiteX27-4809" fmla="*/ 1578934 w 3693484"/>
              <a:gd name="connsiteY27-4810" fmla="*/ 4064210 h 6845510"/>
              <a:gd name="connsiteX28" fmla="*/ 1969459 w 3693484"/>
              <a:gd name="connsiteY28" fmla="*/ 6845510 h 6845510"/>
              <a:gd name="connsiteX0-4811" fmla="*/ 1969459 w 3693484"/>
              <a:gd name="connsiteY0-4812" fmla="*/ 6845510 h 6845510"/>
              <a:gd name="connsiteX1-4813" fmla="*/ 3693484 w 3693484"/>
              <a:gd name="connsiteY1-4814" fmla="*/ 6835985 h 6845510"/>
              <a:gd name="connsiteX2-4815" fmla="*/ 2636209 w 3693484"/>
              <a:gd name="connsiteY2-4816" fmla="*/ 3873710 h 6845510"/>
              <a:gd name="connsiteX3-4817" fmla="*/ 2512384 w 3693484"/>
              <a:gd name="connsiteY3-4818" fmla="*/ 3321260 h 6845510"/>
              <a:gd name="connsiteX4-4819" fmla="*/ 2750508 w 3693484"/>
              <a:gd name="connsiteY4-4820" fmla="*/ 2764048 h 6845510"/>
              <a:gd name="connsiteX5-4821" fmla="*/ 2902909 w 3693484"/>
              <a:gd name="connsiteY5-4822" fmla="*/ 2092536 h 6845510"/>
              <a:gd name="connsiteX6-4823" fmla="*/ 3512509 w 3693484"/>
              <a:gd name="connsiteY6-4824" fmla="*/ 1301960 h 6845510"/>
              <a:gd name="connsiteX7-4825" fmla="*/ 3298197 w 3693484"/>
              <a:gd name="connsiteY7-4826" fmla="*/ 1178135 h 6845510"/>
              <a:gd name="connsiteX8-4827" fmla="*/ 2607634 w 3693484"/>
              <a:gd name="connsiteY8-4828" fmla="*/ 1878222 h 6845510"/>
              <a:gd name="connsiteX9-4829" fmla="*/ 2531434 w 3693484"/>
              <a:gd name="connsiteY9-4830" fmla="*/ 1821072 h 6845510"/>
              <a:gd name="connsiteX10-4831" fmla="*/ 2874334 w 3693484"/>
              <a:gd name="connsiteY10-4832" fmla="*/ 563772 h 6845510"/>
              <a:gd name="connsiteX11-4833" fmla="*/ 2598109 w 3693484"/>
              <a:gd name="connsiteY11-4834" fmla="*/ 397084 h 6845510"/>
              <a:gd name="connsiteX12-4835" fmla="*/ 2207584 w 3693484"/>
              <a:gd name="connsiteY12-4836" fmla="*/ 1659147 h 6845510"/>
              <a:gd name="connsiteX13-4837" fmla="*/ 2131384 w 3693484"/>
              <a:gd name="connsiteY13-4838" fmla="*/ 1597235 h 6845510"/>
              <a:gd name="connsiteX14-4839" fmla="*/ 2193297 w 3693484"/>
              <a:gd name="connsiteY14-4840" fmla="*/ 154197 h 6845510"/>
              <a:gd name="connsiteX15-4841" fmla="*/ 1878971 w 3693484"/>
              <a:gd name="connsiteY15-4842" fmla="*/ 163723 h 6845510"/>
              <a:gd name="connsiteX16-4843" fmla="*/ 1798009 w 3693484"/>
              <a:gd name="connsiteY16-4844" fmla="*/ 1554373 h 6845510"/>
              <a:gd name="connsiteX17-4845" fmla="*/ 1674184 w 3693484"/>
              <a:gd name="connsiteY17-4846" fmla="*/ 1559134 h 6845510"/>
              <a:gd name="connsiteX18-4847" fmla="*/ 1593221 w 3693484"/>
              <a:gd name="connsiteY18-4848" fmla="*/ 378035 h 6845510"/>
              <a:gd name="connsiteX19-4849" fmla="*/ 1307472 w 3693484"/>
              <a:gd name="connsiteY19-4850" fmla="*/ 368510 h 6845510"/>
              <a:gd name="connsiteX20-4851" fmla="*/ 1312234 w 3693484"/>
              <a:gd name="connsiteY20-4852" fmla="*/ 1635335 h 6845510"/>
              <a:gd name="connsiteX21-4853" fmla="*/ 1259846 w 3693484"/>
              <a:gd name="connsiteY21-4854" fmla="*/ 2025860 h 6845510"/>
              <a:gd name="connsiteX22-4855" fmla="*/ 902659 w 3693484"/>
              <a:gd name="connsiteY22-4856" fmla="*/ 2302085 h 6845510"/>
              <a:gd name="connsiteX23-4857" fmla="*/ 207334 w 3693484"/>
              <a:gd name="connsiteY23-4858" fmla="*/ 1787735 h 6845510"/>
              <a:gd name="connsiteX24-4859" fmla="*/ 173996 w 3693484"/>
              <a:gd name="connsiteY24-4860" fmla="*/ 2092535 h 6845510"/>
              <a:gd name="connsiteX25-4861" fmla="*/ 731209 w 3693484"/>
              <a:gd name="connsiteY25-4862" fmla="*/ 2797385 h 6845510"/>
              <a:gd name="connsiteX26-4863" fmla="*/ 1359859 w 3693484"/>
              <a:gd name="connsiteY26-4864" fmla="*/ 3530810 h 6845510"/>
              <a:gd name="connsiteX27-4865" fmla="*/ 1578934 w 3693484"/>
              <a:gd name="connsiteY27-4866" fmla="*/ 4064210 h 6845510"/>
              <a:gd name="connsiteX28-4867" fmla="*/ 1969459 w 3693484"/>
              <a:gd name="connsiteY28-4868" fmla="*/ 6845510 h 6845510"/>
              <a:gd name="connsiteX0-4869" fmla="*/ 1969459 w 3693484"/>
              <a:gd name="connsiteY0-4870" fmla="*/ 6845510 h 6845510"/>
              <a:gd name="connsiteX1-4871" fmla="*/ 3693484 w 3693484"/>
              <a:gd name="connsiteY1-4872" fmla="*/ 6835985 h 6845510"/>
              <a:gd name="connsiteX2-4873" fmla="*/ 2636209 w 3693484"/>
              <a:gd name="connsiteY2-4874" fmla="*/ 3873710 h 6845510"/>
              <a:gd name="connsiteX3-4875" fmla="*/ 2512384 w 3693484"/>
              <a:gd name="connsiteY3-4876" fmla="*/ 3321260 h 6845510"/>
              <a:gd name="connsiteX4-4877" fmla="*/ 2750508 w 3693484"/>
              <a:gd name="connsiteY4-4878" fmla="*/ 2764048 h 6845510"/>
              <a:gd name="connsiteX5-4879" fmla="*/ 2902909 w 3693484"/>
              <a:gd name="connsiteY5-4880" fmla="*/ 2092536 h 6845510"/>
              <a:gd name="connsiteX6-4881" fmla="*/ 3512509 w 3693484"/>
              <a:gd name="connsiteY6-4882" fmla="*/ 1301960 h 6845510"/>
              <a:gd name="connsiteX7-4883" fmla="*/ 3298197 w 3693484"/>
              <a:gd name="connsiteY7-4884" fmla="*/ 1178135 h 6845510"/>
              <a:gd name="connsiteX8-4885" fmla="*/ 2607634 w 3693484"/>
              <a:gd name="connsiteY8-4886" fmla="*/ 1878222 h 6845510"/>
              <a:gd name="connsiteX9-4887" fmla="*/ 2531434 w 3693484"/>
              <a:gd name="connsiteY9-4888" fmla="*/ 1821072 h 6845510"/>
              <a:gd name="connsiteX10-4889" fmla="*/ 2874334 w 3693484"/>
              <a:gd name="connsiteY10-4890" fmla="*/ 563772 h 6845510"/>
              <a:gd name="connsiteX11-4891" fmla="*/ 2598109 w 3693484"/>
              <a:gd name="connsiteY11-4892" fmla="*/ 397084 h 6845510"/>
              <a:gd name="connsiteX12-4893" fmla="*/ 2207584 w 3693484"/>
              <a:gd name="connsiteY12-4894" fmla="*/ 1659147 h 6845510"/>
              <a:gd name="connsiteX13-4895" fmla="*/ 2131384 w 3693484"/>
              <a:gd name="connsiteY13-4896" fmla="*/ 1597235 h 6845510"/>
              <a:gd name="connsiteX14-4897" fmla="*/ 2193297 w 3693484"/>
              <a:gd name="connsiteY14-4898" fmla="*/ 154197 h 6845510"/>
              <a:gd name="connsiteX15-4899" fmla="*/ 1878971 w 3693484"/>
              <a:gd name="connsiteY15-4900" fmla="*/ 163723 h 6845510"/>
              <a:gd name="connsiteX16-4901" fmla="*/ 1798009 w 3693484"/>
              <a:gd name="connsiteY16-4902" fmla="*/ 1554373 h 6845510"/>
              <a:gd name="connsiteX17-4903" fmla="*/ 1674184 w 3693484"/>
              <a:gd name="connsiteY17-4904" fmla="*/ 1559134 h 6845510"/>
              <a:gd name="connsiteX18-4905" fmla="*/ 1593221 w 3693484"/>
              <a:gd name="connsiteY18-4906" fmla="*/ 378035 h 6845510"/>
              <a:gd name="connsiteX19-4907" fmla="*/ 1307472 w 3693484"/>
              <a:gd name="connsiteY19-4908" fmla="*/ 368510 h 6845510"/>
              <a:gd name="connsiteX20-4909" fmla="*/ 1312234 w 3693484"/>
              <a:gd name="connsiteY20-4910" fmla="*/ 1635335 h 6845510"/>
              <a:gd name="connsiteX21-4911" fmla="*/ 1259846 w 3693484"/>
              <a:gd name="connsiteY21-4912" fmla="*/ 2025860 h 6845510"/>
              <a:gd name="connsiteX22-4913" fmla="*/ 902659 w 3693484"/>
              <a:gd name="connsiteY22-4914" fmla="*/ 2302085 h 6845510"/>
              <a:gd name="connsiteX23-4915" fmla="*/ 207334 w 3693484"/>
              <a:gd name="connsiteY23-4916" fmla="*/ 1787735 h 6845510"/>
              <a:gd name="connsiteX24-4917" fmla="*/ 173996 w 3693484"/>
              <a:gd name="connsiteY24-4918" fmla="*/ 2092535 h 6845510"/>
              <a:gd name="connsiteX25-4919" fmla="*/ 731209 w 3693484"/>
              <a:gd name="connsiteY25-4920" fmla="*/ 2797385 h 6845510"/>
              <a:gd name="connsiteX26-4921" fmla="*/ 1359859 w 3693484"/>
              <a:gd name="connsiteY26-4922" fmla="*/ 3530810 h 6845510"/>
              <a:gd name="connsiteX27-4923" fmla="*/ 1578934 w 3693484"/>
              <a:gd name="connsiteY27-4924" fmla="*/ 4064210 h 6845510"/>
              <a:gd name="connsiteX28-4925" fmla="*/ 1969459 w 3693484"/>
              <a:gd name="connsiteY28-4926" fmla="*/ 6845510 h 6845510"/>
              <a:gd name="connsiteX0-4927" fmla="*/ 1969459 w 3693484"/>
              <a:gd name="connsiteY0-4928" fmla="*/ 6845510 h 6845510"/>
              <a:gd name="connsiteX1-4929" fmla="*/ 3693484 w 3693484"/>
              <a:gd name="connsiteY1-4930" fmla="*/ 6835985 h 6845510"/>
              <a:gd name="connsiteX2-4931" fmla="*/ 2636209 w 3693484"/>
              <a:gd name="connsiteY2-4932" fmla="*/ 3873710 h 6845510"/>
              <a:gd name="connsiteX3-4933" fmla="*/ 2555247 w 3693484"/>
              <a:gd name="connsiteY3-4934" fmla="*/ 3373648 h 6845510"/>
              <a:gd name="connsiteX4-4935" fmla="*/ 2750508 w 3693484"/>
              <a:gd name="connsiteY4-4936" fmla="*/ 2764048 h 6845510"/>
              <a:gd name="connsiteX5-4937" fmla="*/ 2902909 w 3693484"/>
              <a:gd name="connsiteY5-4938" fmla="*/ 2092536 h 6845510"/>
              <a:gd name="connsiteX6-4939" fmla="*/ 3512509 w 3693484"/>
              <a:gd name="connsiteY6-4940" fmla="*/ 1301960 h 6845510"/>
              <a:gd name="connsiteX7-4941" fmla="*/ 3298197 w 3693484"/>
              <a:gd name="connsiteY7-4942" fmla="*/ 1178135 h 6845510"/>
              <a:gd name="connsiteX8-4943" fmla="*/ 2607634 w 3693484"/>
              <a:gd name="connsiteY8-4944" fmla="*/ 1878222 h 6845510"/>
              <a:gd name="connsiteX9-4945" fmla="*/ 2531434 w 3693484"/>
              <a:gd name="connsiteY9-4946" fmla="*/ 1821072 h 6845510"/>
              <a:gd name="connsiteX10-4947" fmla="*/ 2874334 w 3693484"/>
              <a:gd name="connsiteY10-4948" fmla="*/ 563772 h 6845510"/>
              <a:gd name="connsiteX11-4949" fmla="*/ 2598109 w 3693484"/>
              <a:gd name="connsiteY11-4950" fmla="*/ 397084 h 6845510"/>
              <a:gd name="connsiteX12-4951" fmla="*/ 2207584 w 3693484"/>
              <a:gd name="connsiteY12-4952" fmla="*/ 1659147 h 6845510"/>
              <a:gd name="connsiteX13-4953" fmla="*/ 2131384 w 3693484"/>
              <a:gd name="connsiteY13-4954" fmla="*/ 1597235 h 6845510"/>
              <a:gd name="connsiteX14-4955" fmla="*/ 2193297 w 3693484"/>
              <a:gd name="connsiteY14-4956" fmla="*/ 154197 h 6845510"/>
              <a:gd name="connsiteX15-4957" fmla="*/ 1878971 w 3693484"/>
              <a:gd name="connsiteY15-4958" fmla="*/ 163723 h 6845510"/>
              <a:gd name="connsiteX16-4959" fmla="*/ 1798009 w 3693484"/>
              <a:gd name="connsiteY16-4960" fmla="*/ 1554373 h 6845510"/>
              <a:gd name="connsiteX17-4961" fmla="*/ 1674184 w 3693484"/>
              <a:gd name="connsiteY17-4962" fmla="*/ 1559134 h 6845510"/>
              <a:gd name="connsiteX18-4963" fmla="*/ 1593221 w 3693484"/>
              <a:gd name="connsiteY18-4964" fmla="*/ 378035 h 6845510"/>
              <a:gd name="connsiteX19-4965" fmla="*/ 1307472 w 3693484"/>
              <a:gd name="connsiteY19-4966" fmla="*/ 368510 h 6845510"/>
              <a:gd name="connsiteX20-4967" fmla="*/ 1312234 w 3693484"/>
              <a:gd name="connsiteY20-4968" fmla="*/ 1635335 h 6845510"/>
              <a:gd name="connsiteX21-4969" fmla="*/ 1259846 w 3693484"/>
              <a:gd name="connsiteY21-4970" fmla="*/ 2025860 h 6845510"/>
              <a:gd name="connsiteX22-4971" fmla="*/ 902659 w 3693484"/>
              <a:gd name="connsiteY22-4972" fmla="*/ 2302085 h 6845510"/>
              <a:gd name="connsiteX23-4973" fmla="*/ 207334 w 3693484"/>
              <a:gd name="connsiteY23-4974" fmla="*/ 1787735 h 6845510"/>
              <a:gd name="connsiteX24-4975" fmla="*/ 173996 w 3693484"/>
              <a:gd name="connsiteY24-4976" fmla="*/ 2092535 h 6845510"/>
              <a:gd name="connsiteX25-4977" fmla="*/ 731209 w 3693484"/>
              <a:gd name="connsiteY25-4978" fmla="*/ 2797385 h 6845510"/>
              <a:gd name="connsiteX26-4979" fmla="*/ 1359859 w 3693484"/>
              <a:gd name="connsiteY26-4980" fmla="*/ 3530810 h 6845510"/>
              <a:gd name="connsiteX27-4981" fmla="*/ 1578934 w 3693484"/>
              <a:gd name="connsiteY27-4982" fmla="*/ 4064210 h 6845510"/>
              <a:gd name="connsiteX28-4983" fmla="*/ 1969459 w 3693484"/>
              <a:gd name="connsiteY28-4984" fmla="*/ 6845510 h 6845510"/>
              <a:gd name="connsiteX0-4985" fmla="*/ 1969459 w 3693484"/>
              <a:gd name="connsiteY0-4986" fmla="*/ 6845510 h 6845510"/>
              <a:gd name="connsiteX1-4987" fmla="*/ 3693484 w 3693484"/>
              <a:gd name="connsiteY1-4988" fmla="*/ 6835985 h 6845510"/>
              <a:gd name="connsiteX2-4989" fmla="*/ 2636209 w 3693484"/>
              <a:gd name="connsiteY2-4990" fmla="*/ 3873710 h 6845510"/>
              <a:gd name="connsiteX3-4991" fmla="*/ 2555247 w 3693484"/>
              <a:gd name="connsiteY3-4992" fmla="*/ 3373648 h 6845510"/>
              <a:gd name="connsiteX4-4993" fmla="*/ 2750508 w 3693484"/>
              <a:gd name="connsiteY4-4994" fmla="*/ 2764048 h 6845510"/>
              <a:gd name="connsiteX5-4995" fmla="*/ 2902909 w 3693484"/>
              <a:gd name="connsiteY5-4996" fmla="*/ 2092536 h 6845510"/>
              <a:gd name="connsiteX6-4997" fmla="*/ 3512509 w 3693484"/>
              <a:gd name="connsiteY6-4998" fmla="*/ 1301960 h 6845510"/>
              <a:gd name="connsiteX7-4999" fmla="*/ 3298197 w 3693484"/>
              <a:gd name="connsiteY7-5000" fmla="*/ 1178135 h 6845510"/>
              <a:gd name="connsiteX8-5001" fmla="*/ 2607634 w 3693484"/>
              <a:gd name="connsiteY8-5002" fmla="*/ 1878222 h 6845510"/>
              <a:gd name="connsiteX9-5003" fmla="*/ 2531434 w 3693484"/>
              <a:gd name="connsiteY9-5004" fmla="*/ 1821072 h 6845510"/>
              <a:gd name="connsiteX10-5005" fmla="*/ 2874334 w 3693484"/>
              <a:gd name="connsiteY10-5006" fmla="*/ 563772 h 6845510"/>
              <a:gd name="connsiteX11-5007" fmla="*/ 2598109 w 3693484"/>
              <a:gd name="connsiteY11-5008" fmla="*/ 397084 h 6845510"/>
              <a:gd name="connsiteX12-5009" fmla="*/ 2207584 w 3693484"/>
              <a:gd name="connsiteY12-5010" fmla="*/ 1659147 h 6845510"/>
              <a:gd name="connsiteX13-5011" fmla="*/ 2131384 w 3693484"/>
              <a:gd name="connsiteY13-5012" fmla="*/ 1597235 h 6845510"/>
              <a:gd name="connsiteX14-5013" fmla="*/ 2193297 w 3693484"/>
              <a:gd name="connsiteY14-5014" fmla="*/ 154197 h 6845510"/>
              <a:gd name="connsiteX15-5015" fmla="*/ 1878971 w 3693484"/>
              <a:gd name="connsiteY15-5016" fmla="*/ 163723 h 6845510"/>
              <a:gd name="connsiteX16-5017" fmla="*/ 1798009 w 3693484"/>
              <a:gd name="connsiteY16-5018" fmla="*/ 1554373 h 6845510"/>
              <a:gd name="connsiteX17-5019" fmla="*/ 1674184 w 3693484"/>
              <a:gd name="connsiteY17-5020" fmla="*/ 1559134 h 6845510"/>
              <a:gd name="connsiteX18-5021" fmla="*/ 1593221 w 3693484"/>
              <a:gd name="connsiteY18-5022" fmla="*/ 378035 h 6845510"/>
              <a:gd name="connsiteX19-5023" fmla="*/ 1307472 w 3693484"/>
              <a:gd name="connsiteY19-5024" fmla="*/ 368510 h 6845510"/>
              <a:gd name="connsiteX20-5025" fmla="*/ 1312234 w 3693484"/>
              <a:gd name="connsiteY20-5026" fmla="*/ 1635335 h 6845510"/>
              <a:gd name="connsiteX21-5027" fmla="*/ 1259846 w 3693484"/>
              <a:gd name="connsiteY21-5028" fmla="*/ 2025860 h 6845510"/>
              <a:gd name="connsiteX22-5029" fmla="*/ 902659 w 3693484"/>
              <a:gd name="connsiteY22-5030" fmla="*/ 2302085 h 6845510"/>
              <a:gd name="connsiteX23-5031" fmla="*/ 207334 w 3693484"/>
              <a:gd name="connsiteY23-5032" fmla="*/ 1787735 h 6845510"/>
              <a:gd name="connsiteX24-5033" fmla="*/ 173996 w 3693484"/>
              <a:gd name="connsiteY24-5034" fmla="*/ 2092535 h 6845510"/>
              <a:gd name="connsiteX25-5035" fmla="*/ 731209 w 3693484"/>
              <a:gd name="connsiteY25-5036" fmla="*/ 2797385 h 6845510"/>
              <a:gd name="connsiteX26-5037" fmla="*/ 1359859 w 3693484"/>
              <a:gd name="connsiteY26-5038" fmla="*/ 3530810 h 6845510"/>
              <a:gd name="connsiteX27-5039" fmla="*/ 1578934 w 3693484"/>
              <a:gd name="connsiteY27-5040" fmla="*/ 4064210 h 6845510"/>
              <a:gd name="connsiteX28-5041" fmla="*/ 1969459 w 3693484"/>
              <a:gd name="connsiteY28-5042" fmla="*/ 6845510 h 6845510"/>
              <a:gd name="connsiteX0-5043" fmla="*/ 1969459 w 3693484"/>
              <a:gd name="connsiteY0-5044" fmla="*/ 6845510 h 6845510"/>
              <a:gd name="connsiteX1-5045" fmla="*/ 3693484 w 3693484"/>
              <a:gd name="connsiteY1-5046" fmla="*/ 6835985 h 6845510"/>
              <a:gd name="connsiteX2-5047" fmla="*/ 2636209 w 3693484"/>
              <a:gd name="connsiteY2-5048" fmla="*/ 3873710 h 6845510"/>
              <a:gd name="connsiteX3-5049" fmla="*/ 2555247 w 3693484"/>
              <a:gd name="connsiteY3-5050" fmla="*/ 3373648 h 6845510"/>
              <a:gd name="connsiteX4-5051" fmla="*/ 2750508 w 3693484"/>
              <a:gd name="connsiteY4-5052" fmla="*/ 2764048 h 6845510"/>
              <a:gd name="connsiteX5-5053" fmla="*/ 2864809 w 3693484"/>
              <a:gd name="connsiteY5-5054" fmla="*/ 2192548 h 6845510"/>
              <a:gd name="connsiteX6-5055" fmla="*/ 3512509 w 3693484"/>
              <a:gd name="connsiteY6-5056" fmla="*/ 1301960 h 6845510"/>
              <a:gd name="connsiteX7-5057" fmla="*/ 3298197 w 3693484"/>
              <a:gd name="connsiteY7-5058" fmla="*/ 1178135 h 6845510"/>
              <a:gd name="connsiteX8-5059" fmla="*/ 2607634 w 3693484"/>
              <a:gd name="connsiteY8-5060" fmla="*/ 1878222 h 6845510"/>
              <a:gd name="connsiteX9-5061" fmla="*/ 2531434 w 3693484"/>
              <a:gd name="connsiteY9-5062" fmla="*/ 1821072 h 6845510"/>
              <a:gd name="connsiteX10-5063" fmla="*/ 2874334 w 3693484"/>
              <a:gd name="connsiteY10-5064" fmla="*/ 563772 h 6845510"/>
              <a:gd name="connsiteX11-5065" fmla="*/ 2598109 w 3693484"/>
              <a:gd name="connsiteY11-5066" fmla="*/ 397084 h 6845510"/>
              <a:gd name="connsiteX12-5067" fmla="*/ 2207584 w 3693484"/>
              <a:gd name="connsiteY12-5068" fmla="*/ 1659147 h 6845510"/>
              <a:gd name="connsiteX13-5069" fmla="*/ 2131384 w 3693484"/>
              <a:gd name="connsiteY13-5070" fmla="*/ 1597235 h 6845510"/>
              <a:gd name="connsiteX14-5071" fmla="*/ 2193297 w 3693484"/>
              <a:gd name="connsiteY14-5072" fmla="*/ 154197 h 6845510"/>
              <a:gd name="connsiteX15-5073" fmla="*/ 1878971 w 3693484"/>
              <a:gd name="connsiteY15-5074" fmla="*/ 163723 h 6845510"/>
              <a:gd name="connsiteX16-5075" fmla="*/ 1798009 w 3693484"/>
              <a:gd name="connsiteY16-5076" fmla="*/ 1554373 h 6845510"/>
              <a:gd name="connsiteX17-5077" fmla="*/ 1674184 w 3693484"/>
              <a:gd name="connsiteY17-5078" fmla="*/ 1559134 h 6845510"/>
              <a:gd name="connsiteX18-5079" fmla="*/ 1593221 w 3693484"/>
              <a:gd name="connsiteY18-5080" fmla="*/ 378035 h 6845510"/>
              <a:gd name="connsiteX19-5081" fmla="*/ 1307472 w 3693484"/>
              <a:gd name="connsiteY19-5082" fmla="*/ 368510 h 6845510"/>
              <a:gd name="connsiteX20-5083" fmla="*/ 1312234 w 3693484"/>
              <a:gd name="connsiteY20-5084" fmla="*/ 1635335 h 6845510"/>
              <a:gd name="connsiteX21-5085" fmla="*/ 1259846 w 3693484"/>
              <a:gd name="connsiteY21-5086" fmla="*/ 2025860 h 6845510"/>
              <a:gd name="connsiteX22-5087" fmla="*/ 902659 w 3693484"/>
              <a:gd name="connsiteY22-5088" fmla="*/ 2302085 h 6845510"/>
              <a:gd name="connsiteX23-5089" fmla="*/ 207334 w 3693484"/>
              <a:gd name="connsiteY23-5090" fmla="*/ 1787735 h 6845510"/>
              <a:gd name="connsiteX24-5091" fmla="*/ 173996 w 3693484"/>
              <a:gd name="connsiteY24-5092" fmla="*/ 2092535 h 6845510"/>
              <a:gd name="connsiteX25-5093" fmla="*/ 731209 w 3693484"/>
              <a:gd name="connsiteY25-5094" fmla="*/ 2797385 h 6845510"/>
              <a:gd name="connsiteX26-5095" fmla="*/ 1359859 w 3693484"/>
              <a:gd name="connsiteY26-5096" fmla="*/ 3530810 h 6845510"/>
              <a:gd name="connsiteX27-5097" fmla="*/ 1578934 w 3693484"/>
              <a:gd name="connsiteY27-5098" fmla="*/ 4064210 h 6845510"/>
              <a:gd name="connsiteX28-5099" fmla="*/ 1969459 w 3693484"/>
              <a:gd name="connsiteY28-5100" fmla="*/ 6845510 h 6845510"/>
              <a:gd name="connsiteX0-5101" fmla="*/ 1969459 w 3693484"/>
              <a:gd name="connsiteY0-5102" fmla="*/ 6845510 h 6845510"/>
              <a:gd name="connsiteX1-5103" fmla="*/ 3693484 w 3693484"/>
              <a:gd name="connsiteY1-5104" fmla="*/ 6835985 h 6845510"/>
              <a:gd name="connsiteX2-5105" fmla="*/ 2636209 w 3693484"/>
              <a:gd name="connsiteY2-5106" fmla="*/ 3873710 h 6845510"/>
              <a:gd name="connsiteX3-5107" fmla="*/ 2555247 w 3693484"/>
              <a:gd name="connsiteY3-5108" fmla="*/ 3373648 h 6845510"/>
              <a:gd name="connsiteX4-5109" fmla="*/ 2750508 w 3693484"/>
              <a:gd name="connsiteY4-5110" fmla="*/ 2764048 h 6845510"/>
              <a:gd name="connsiteX5-5111" fmla="*/ 2864809 w 3693484"/>
              <a:gd name="connsiteY5-5112" fmla="*/ 2192548 h 6845510"/>
              <a:gd name="connsiteX6-5113" fmla="*/ 3512509 w 3693484"/>
              <a:gd name="connsiteY6-5114" fmla="*/ 1301960 h 6845510"/>
              <a:gd name="connsiteX7-5115" fmla="*/ 3298197 w 3693484"/>
              <a:gd name="connsiteY7-5116" fmla="*/ 1178135 h 6845510"/>
              <a:gd name="connsiteX8-5117" fmla="*/ 2607634 w 3693484"/>
              <a:gd name="connsiteY8-5118" fmla="*/ 1878222 h 6845510"/>
              <a:gd name="connsiteX9-5119" fmla="*/ 2531434 w 3693484"/>
              <a:gd name="connsiteY9-5120" fmla="*/ 1821072 h 6845510"/>
              <a:gd name="connsiteX10-5121" fmla="*/ 2874334 w 3693484"/>
              <a:gd name="connsiteY10-5122" fmla="*/ 563772 h 6845510"/>
              <a:gd name="connsiteX11-5123" fmla="*/ 2598109 w 3693484"/>
              <a:gd name="connsiteY11-5124" fmla="*/ 397084 h 6845510"/>
              <a:gd name="connsiteX12-5125" fmla="*/ 2207584 w 3693484"/>
              <a:gd name="connsiteY12-5126" fmla="*/ 1659147 h 6845510"/>
              <a:gd name="connsiteX13-5127" fmla="*/ 2131384 w 3693484"/>
              <a:gd name="connsiteY13-5128" fmla="*/ 1597235 h 6845510"/>
              <a:gd name="connsiteX14-5129" fmla="*/ 2193297 w 3693484"/>
              <a:gd name="connsiteY14-5130" fmla="*/ 154197 h 6845510"/>
              <a:gd name="connsiteX15-5131" fmla="*/ 1878971 w 3693484"/>
              <a:gd name="connsiteY15-5132" fmla="*/ 163723 h 6845510"/>
              <a:gd name="connsiteX16-5133" fmla="*/ 1798009 w 3693484"/>
              <a:gd name="connsiteY16-5134" fmla="*/ 1554373 h 6845510"/>
              <a:gd name="connsiteX17-5135" fmla="*/ 1674184 w 3693484"/>
              <a:gd name="connsiteY17-5136" fmla="*/ 1559134 h 6845510"/>
              <a:gd name="connsiteX18-5137" fmla="*/ 1593221 w 3693484"/>
              <a:gd name="connsiteY18-5138" fmla="*/ 378035 h 6845510"/>
              <a:gd name="connsiteX19-5139" fmla="*/ 1307472 w 3693484"/>
              <a:gd name="connsiteY19-5140" fmla="*/ 368510 h 6845510"/>
              <a:gd name="connsiteX20-5141" fmla="*/ 1312234 w 3693484"/>
              <a:gd name="connsiteY20-5142" fmla="*/ 1635335 h 6845510"/>
              <a:gd name="connsiteX21-5143" fmla="*/ 1259846 w 3693484"/>
              <a:gd name="connsiteY21-5144" fmla="*/ 2025860 h 6845510"/>
              <a:gd name="connsiteX22-5145" fmla="*/ 902659 w 3693484"/>
              <a:gd name="connsiteY22-5146" fmla="*/ 2302085 h 6845510"/>
              <a:gd name="connsiteX23-5147" fmla="*/ 207334 w 3693484"/>
              <a:gd name="connsiteY23-5148" fmla="*/ 1787735 h 6845510"/>
              <a:gd name="connsiteX24-5149" fmla="*/ 173996 w 3693484"/>
              <a:gd name="connsiteY24-5150" fmla="*/ 2092535 h 6845510"/>
              <a:gd name="connsiteX25-5151" fmla="*/ 731209 w 3693484"/>
              <a:gd name="connsiteY25-5152" fmla="*/ 2797385 h 6845510"/>
              <a:gd name="connsiteX26-5153" fmla="*/ 1359859 w 3693484"/>
              <a:gd name="connsiteY26-5154" fmla="*/ 3530810 h 6845510"/>
              <a:gd name="connsiteX27-5155" fmla="*/ 1578934 w 3693484"/>
              <a:gd name="connsiteY27-5156" fmla="*/ 4064210 h 6845510"/>
              <a:gd name="connsiteX28-5157" fmla="*/ 1969459 w 3693484"/>
              <a:gd name="connsiteY28-5158" fmla="*/ 6845510 h 6845510"/>
              <a:gd name="connsiteX0-5159" fmla="*/ 1969459 w 3693484"/>
              <a:gd name="connsiteY0-5160" fmla="*/ 6845510 h 6845510"/>
              <a:gd name="connsiteX1-5161" fmla="*/ 3693484 w 3693484"/>
              <a:gd name="connsiteY1-5162" fmla="*/ 6835985 h 6845510"/>
              <a:gd name="connsiteX2-5163" fmla="*/ 2636209 w 3693484"/>
              <a:gd name="connsiteY2-5164" fmla="*/ 3873710 h 6845510"/>
              <a:gd name="connsiteX3-5165" fmla="*/ 2555247 w 3693484"/>
              <a:gd name="connsiteY3-5166" fmla="*/ 3373648 h 6845510"/>
              <a:gd name="connsiteX4-5167" fmla="*/ 2750508 w 3693484"/>
              <a:gd name="connsiteY4-5168" fmla="*/ 2764048 h 6845510"/>
              <a:gd name="connsiteX5-5169" fmla="*/ 2864809 w 3693484"/>
              <a:gd name="connsiteY5-5170" fmla="*/ 2192548 h 6845510"/>
              <a:gd name="connsiteX6-5171" fmla="*/ 3512509 w 3693484"/>
              <a:gd name="connsiteY6-5172" fmla="*/ 1301960 h 6845510"/>
              <a:gd name="connsiteX7-5173" fmla="*/ 3298197 w 3693484"/>
              <a:gd name="connsiteY7-5174" fmla="*/ 1178135 h 6845510"/>
              <a:gd name="connsiteX8-5175" fmla="*/ 2607634 w 3693484"/>
              <a:gd name="connsiteY8-5176" fmla="*/ 1878222 h 6845510"/>
              <a:gd name="connsiteX9-5177" fmla="*/ 2531434 w 3693484"/>
              <a:gd name="connsiteY9-5178" fmla="*/ 1821072 h 6845510"/>
              <a:gd name="connsiteX10-5179" fmla="*/ 2874334 w 3693484"/>
              <a:gd name="connsiteY10-5180" fmla="*/ 563772 h 6845510"/>
              <a:gd name="connsiteX11-5181" fmla="*/ 2598109 w 3693484"/>
              <a:gd name="connsiteY11-5182" fmla="*/ 397084 h 6845510"/>
              <a:gd name="connsiteX12-5183" fmla="*/ 2207584 w 3693484"/>
              <a:gd name="connsiteY12-5184" fmla="*/ 1659147 h 6845510"/>
              <a:gd name="connsiteX13-5185" fmla="*/ 2131384 w 3693484"/>
              <a:gd name="connsiteY13-5186" fmla="*/ 1597235 h 6845510"/>
              <a:gd name="connsiteX14-5187" fmla="*/ 2193297 w 3693484"/>
              <a:gd name="connsiteY14-5188" fmla="*/ 154197 h 6845510"/>
              <a:gd name="connsiteX15-5189" fmla="*/ 1878971 w 3693484"/>
              <a:gd name="connsiteY15-5190" fmla="*/ 163723 h 6845510"/>
              <a:gd name="connsiteX16-5191" fmla="*/ 1798009 w 3693484"/>
              <a:gd name="connsiteY16-5192" fmla="*/ 1554373 h 6845510"/>
              <a:gd name="connsiteX17-5193" fmla="*/ 1674184 w 3693484"/>
              <a:gd name="connsiteY17-5194" fmla="*/ 1559134 h 6845510"/>
              <a:gd name="connsiteX18-5195" fmla="*/ 1593221 w 3693484"/>
              <a:gd name="connsiteY18-5196" fmla="*/ 378035 h 6845510"/>
              <a:gd name="connsiteX19-5197" fmla="*/ 1307472 w 3693484"/>
              <a:gd name="connsiteY19-5198" fmla="*/ 368510 h 6845510"/>
              <a:gd name="connsiteX20-5199" fmla="*/ 1312234 w 3693484"/>
              <a:gd name="connsiteY20-5200" fmla="*/ 1635335 h 6845510"/>
              <a:gd name="connsiteX21-5201" fmla="*/ 1259846 w 3693484"/>
              <a:gd name="connsiteY21-5202" fmla="*/ 2025860 h 6845510"/>
              <a:gd name="connsiteX22-5203" fmla="*/ 902659 w 3693484"/>
              <a:gd name="connsiteY22-5204" fmla="*/ 2302085 h 6845510"/>
              <a:gd name="connsiteX23-5205" fmla="*/ 207334 w 3693484"/>
              <a:gd name="connsiteY23-5206" fmla="*/ 1787735 h 6845510"/>
              <a:gd name="connsiteX24-5207" fmla="*/ 173996 w 3693484"/>
              <a:gd name="connsiteY24-5208" fmla="*/ 2092535 h 6845510"/>
              <a:gd name="connsiteX25-5209" fmla="*/ 731209 w 3693484"/>
              <a:gd name="connsiteY25-5210" fmla="*/ 2797385 h 6845510"/>
              <a:gd name="connsiteX26-5211" fmla="*/ 1359859 w 3693484"/>
              <a:gd name="connsiteY26-5212" fmla="*/ 3530810 h 6845510"/>
              <a:gd name="connsiteX27-5213" fmla="*/ 1578934 w 3693484"/>
              <a:gd name="connsiteY27-5214" fmla="*/ 4064210 h 6845510"/>
              <a:gd name="connsiteX28-5215" fmla="*/ 1969459 w 3693484"/>
              <a:gd name="connsiteY28-5216" fmla="*/ 6845510 h 6845510"/>
              <a:gd name="connsiteX0-5217" fmla="*/ 1969459 w 3693484"/>
              <a:gd name="connsiteY0-5218" fmla="*/ 6845510 h 6845510"/>
              <a:gd name="connsiteX1-5219" fmla="*/ 3693484 w 3693484"/>
              <a:gd name="connsiteY1-5220" fmla="*/ 6835985 h 6845510"/>
              <a:gd name="connsiteX2-5221" fmla="*/ 2636209 w 3693484"/>
              <a:gd name="connsiteY2-5222" fmla="*/ 3873710 h 6845510"/>
              <a:gd name="connsiteX3-5223" fmla="*/ 2517147 w 3693484"/>
              <a:gd name="connsiteY3-5224" fmla="*/ 3354598 h 6845510"/>
              <a:gd name="connsiteX4-5225" fmla="*/ 2750508 w 3693484"/>
              <a:gd name="connsiteY4-5226" fmla="*/ 2764048 h 6845510"/>
              <a:gd name="connsiteX5-5227" fmla="*/ 2864809 w 3693484"/>
              <a:gd name="connsiteY5-5228" fmla="*/ 2192548 h 6845510"/>
              <a:gd name="connsiteX6-5229" fmla="*/ 3512509 w 3693484"/>
              <a:gd name="connsiteY6-5230" fmla="*/ 1301960 h 6845510"/>
              <a:gd name="connsiteX7-5231" fmla="*/ 3298197 w 3693484"/>
              <a:gd name="connsiteY7-5232" fmla="*/ 1178135 h 6845510"/>
              <a:gd name="connsiteX8-5233" fmla="*/ 2607634 w 3693484"/>
              <a:gd name="connsiteY8-5234" fmla="*/ 1878222 h 6845510"/>
              <a:gd name="connsiteX9-5235" fmla="*/ 2531434 w 3693484"/>
              <a:gd name="connsiteY9-5236" fmla="*/ 1821072 h 6845510"/>
              <a:gd name="connsiteX10-5237" fmla="*/ 2874334 w 3693484"/>
              <a:gd name="connsiteY10-5238" fmla="*/ 563772 h 6845510"/>
              <a:gd name="connsiteX11-5239" fmla="*/ 2598109 w 3693484"/>
              <a:gd name="connsiteY11-5240" fmla="*/ 397084 h 6845510"/>
              <a:gd name="connsiteX12-5241" fmla="*/ 2207584 w 3693484"/>
              <a:gd name="connsiteY12-5242" fmla="*/ 1659147 h 6845510"/>
              <a:gd name="connsiteX13-5243" fmla="*/ 2131384 w 3693484"/>
              <a:gd name="connsiteY13-5244" fmla="*/ 1597235 h 6845510"/>
              <a:gd name="connsiteX14-5245" fmla="*/ 2193297 w 3693484"/>
              <a:gd name="connsiteY14-5246" fmla="*/ 154197 h 6845510"/>
              <a:gd name="connsiteX15-5247" fmla="*/ 1878971 w 3693484"/>
              <a:gd name="connsiteY15-5248" fmla="*/ 163723 h 6845510"/>
              <a:gd name="connsiteX16-5249" fmla="*/ 1798009 w 3693484"/>
              <a:gd name="connsiteY16-5250" fmla="*/ 1554373 h 6845510"/>
              <a:gd name="connsiteX17-5251" fmla="*/ 1674184 w 3693484"/>
              <a:gd name="connsiteY17-5252" fmla="*/ 1559134 h 6845510"/>
              <a:gd name="connsiteX18-5253" fmla="*/ 1593221 w 3693484"/>
              <a:gd name="connsiteY18-5254" fmla="*/ 378035 h 6845510"/>
              <a:gd name="connsiteX19-5255" fmla="*/ 1307472 w 3693484"/>
              <a:gd name="connsiteY19-5256" fmla="*/ 368510 h 6845510"/>
              <a:gd name="connsiteX20-5257" fmla="*/ 1312234 w 3693484"/>
              <a:gd name="connsiteY20-5258" fmla="*/ 1635335 h 6845510"/>
              <a:gd name="connsiteX21-5259" fmla="*/ 1259846 w 3693484"/>
              <a:gd name="connsiteY21-5260" fmla="*/ 2025860 h 6845510"/>
              <a:gd name="connsiteX22-5261" fmla="*/ 902659 w 3693484"/>
              <a:gd name="connsiteY22-5262" fmla="*/ 2302085 h 6845510"/>
              <a:gd name="connsiteX23-5263" fmla="*/ 207334 w 3693484"/>
              <a:gd name="connsiteY23-5264" fmla="*/ 1787735 h 6845510"/>
              <a:gd name="connsiteX24-5265" fmla="*/ 173996 w 3693484"/>
              <a:gd name="connsiteY24-5266" fmla="*/ 2092535 h 6845510"/>
              <a:gd name="connsiteX25-5267" fmla="*/ 731209 w 3693484"/>
              <a:gd name="connsiteY25-5268" fmla="*/ 2797385 h 6845510"/>
              <a:gd name="connsiteX26-5269" fmla="*/ 1359859 w 3693484"/>
              <a:gd name="connsiteY26-5270" fmla="*/ 3530810 h 6845510"/>
              <a:gd name="connsiteX27-5271" fmla="*/ 1578934 w 3693484"/>
              <a:gd name="connsiteY27-5272" fmla="*/ 4064210 h 6845510"/>
              <a:gd name="connsiteX28-5273" fmla="*/ 1969459 w 3693484"/>
              <a:gd name="connsiteY28-5274" fmla="*/ 6845510 h 6845510"/>
              <a:gd name="connsiteX0-5275" fmla="*/ 1969459 w 3693484"/>
              <a:gd name="connsiteY0-5276" fmla="*/ 6845510 h 6845510"/>
              <a:gd name="connsiteX1-5277" fmla="*/ 3693484 w 3693484"/>
              <a:gd name="connsiteY1-5278" fmla="*/ 6835985 h 6845510"/>
              <a:gd name="connsiteX2-5279" fmla="*/ 2636209 w 3693484"/>
              <a:gd name="connsiteY2-5280" fmla="*/ 3873710 h 6845510"/>
              <a:gd name="connsiteX3-5281" fmla="*/ 2517147 w 3693484"/>
              <a:gd name="connsiteY3-5282" fmla="*/ 3354598 h 6845510"/>
              <a:gd name="connsiteX4-5283" fmla="*/ 2731458 w 3693484"/>
              <a:gd name="connsiteY4-5284" fmla="*/ 2735473 h 6845510"/>
              <a:gd name="connsiteX5-5285" fmla="*/ 2864809 w 3693484"/>
              <a:gd name="connsiteY5-5286" fmla="*/ 2192548 h 6845510"/>
              <a:gd name="connsiteX6-5287" fmla="*/ 3512509 w 3693484"/>
              <a:gd name="connsiteY6-5288" fmla="*/ 1301960 h 6845510"/>
              <a:gd name="connsiteX7-5289" fmla="*/ 3298197 w 3693484"/>
              <a:gd name="connsiteY7-5290" fmla="*/ 1178135 h 6845510"/>
              <a:gd name="connsiteX8-5291" fmla="*/ 2607634 w 3693484"/>
              <a:gd name="connsiteY8-5292" fmla="*/ 1878222 h 6845510"/>
              <a:gd name="connsiteX9-5293" fmla="*/ 2531434 w 3693484"/>
              <a:gd name="connsiteY9-5294" fmla="*/ 1821072 h 6845510"/>
              <a:gd name="connsiteX10-5295" fmla="*/ 2874334 w 3693484"/>
              <a:gd name="connsiteY10-5296" fmla="*/ 563772 h 6845510"/>
              <a:gd name="connsiteX11-5297" fmla="*/ 2598109 w 3693484"/>
              <a:gd name="connsiteY11-5298" fmla="*/ 397084 h 6845510"/>
              <a:gd name="connsiteX12-5299" fmla="*/ 2207584 w 3693484"/>
              <a:gd name="connsiteY12-5300" fmla="*/ 1659147 h 6845510"/>
              <a:gd name="connsiteX13-5301" fmla="*/ 2131384 w 3693484"/>
              <a:gd name="connsiteY13-5302" fmla="*/ 1597235 h 6845510"/>
              <a:gd name="connsiteX14-5303" fmla="*/ 2193297 w 3693484"/>
              <a:gd name="connsiteY14-5304" fmla="*/ 154197 h 6845510"/>
              <a:gd name="connsiteX15-5305" fmla="*/ 1878971 w 3693484"/>
              <a:gd name="connsiteY15-5306" fmla="*/ 163723 h 6845510"/>
              <a:gd name="connsiteX16-5307" fmla="*/ 1798009 w 3693484"/>
              <a:gd name="connsiteY16-5308" fmla="*/ 1554373 h 6845510"/>
              <a:gd name="connsiteX17-5309" fmla="*/ 1674184 w 3693484"/>
              <a:gd name="connsiteY17-5310" fmla="*/ 1559134 h 6845510"/>
              <a:gd name="connsiteX18-5311" fmla="*/ 1593221 w 3693484"/>
              <a:gd name="connsiteY18-5312" fmla="*/ 378035 h 6845510"/>
              <a:gd name="connsiteX19-5313" fmla="*/ 1307472 w 3693484"/>
              <a:gd name="connsiteY19-5314" fmla="*/ 368510 h 6845510"/>
              <a:gd name="connsiteX20-5315" fmla="*/ 1312234 w 3693484"/>
              <a:gd name="connsiteY20-5316" fmla="*/ 1635335 h 6845510"/>
              <a:gd name="connsiteX21-5317" fmla="*/ 1259846 w 3693484"/>
              <a:gd name="connsiteY21-5318" fmla="*/ 2025860 h 6845510"/>
              <a:gd name="connsiteX22-5319" fmla="*/ 902659 w 3693484"/>
              <a:gd name="connsiteY22-5320" fmla="*/ 2302085 h 6845510"/>
              <a:gd name="connsiteX23-5321" fmla="*/ 207334 w 3693484"/>
              <a:gd name="connsiteY23-5322" fmla="*/ 1787735 h 6845510"/>
              <a:gd name="connsiteX24-5323" fmla="*/ 173996 w 3693484"/>
              <a:gd name="connsiteY24-5324" fmla="*/ 2092535 h 6845510"/>
              <a:gd name="connsiteX25-5325" fmla="*/ 731209 w 3693484"/>
              <a:gd name="connsiteY25-5326" fmla="*/ 2797385 h 6845510"/>
              <a:gd name="connsiteX26-5327" fmla="*/ 1359859 w 3693484"/>
              <a:gd name="connsiteY26-5328" fmla="*/ 3530810 h 6845510"/>
              <a:gd name="connsiteX27-5329" fmla="*/ 1578934 w 3693484"/>
              <a:gd name="connsiteY27-5330" fmla="*/ 4064210 h 6845510"/>
              <a:gd name="connsiteX28-5331" fmla="*/ 1969459 w 3693484"/>
              <a:gd name="connsiteY28-5332" fmla="*/ 6845510 h 6845510"/>
              <a:gd name="connsiteX0-5333" fmla="*/ 1969459 w 3693484"/>
              <a:gd name="connsiteY0-5334" fmla="*/ 6845510 h 6845510"/>
              <a:gd name="connsiteX1-5335" fmla="*/ 3693484 w 3693484"/>
              <a:gd name="connsiteY1-5336" fmla="*/ 6835985 h 6845510"/>
              <a:gd name="connsiteX2-5337" fmla="*/ 2636209 w 3693484"/>
              <a:gd name="connsiteY2-5338" fmla="*/ 3873710 h 6845510"/>
              <a:gd name="connsiteX3-5339" fmla="*/ 2517147 w 3693484"/>
              <a:gd name="connsiteY3-5340" fmla="*/ 3354598 h 6845510"/>
              <a:gd name="connsiteX4-5341" fmla="*/ 2731458 w 3693484"/>
              <a:gd name="connsiteY4-5342" fmla="*/ 2735473 h 6845510"/>
              <a:gd name="connsiteX5-5343" fmla="*/ 2864809 w 3693484"/>
              <a:gd name="connsiteY5-5344" fmla="*/ 2192548 h 6845510"/>
              <a:gd name="connsiteX6-5345" fmla="*/ 3512509 w 3693484"/>
              <a:gd name="connsiteY6-5346" fmla="*/ 1301960 h 6845510"/>
              <a:gd name="connsiteX7-5347" fmla="*/ 3298197 w 3693484"/>
              <a:gd name="connsiteY7-5348" fmla="*/ 1178135 h 6845510"/>
              <a:gd name="connsiteX8-5349" fmla="*/ 2607634 w 3693484"/>
              <a:gd name="connsiteY8-5350" fmla="*/ 1878222 h 6845510"/>
              <a:gd name="connsiteX9-5351" fmla="*/ 2531434 w 3693484"/>
              <a:gd name="connsiteY9-5352" fmla="*/ 1821072 h 6845510"/>
              <a:gd name="connsiteX10-5353" fmla="*/ 2874334 w 3693484"/>
              <a:gd name="connsiteY10-5354" fmla="*/ 563772 h 6845510"/>
              <a:gd name="connsiteX11-5355" fmla="*/ 2598109 w 3693484"/>
              <a:gd name="connsiteY11-5356" fmla="*/ 397084 h 6845510"/>
              <a:gd name="connsiteX12-5357" fmla="*/ 2207584 w 3693484"/>
              <a:gd name="connsiteY12-5358" fmla="*/ 1659147 h 6845510"/>
              <a:gd name="connsiteX13-5359" fmla="*/ 2131384 w 3693484"/>
              <a:gd name="connsiteY13-5360" fmla="*/ 1597235 h 6845510"/>
              <a:gd name="connsiteX14-5361" fmla="*/ 2193297 w 3693484"/>
              <a:gd name="connsiteY14-5362" fmla="*/ 154197 h 6845510"/>
              <a:gd name="connsiteX15-5363" fmla="*/ 1878971 w 3693484"/>
              <a:gd name="connsiteY15-5364" fmla="*/ 163723 h 6845510"/>
              <a:gd name="connsiteX16-5365" fmla="*/ 1798009 w 3693484"/>
              <a:gd name="connsiteY16-5366" fmla="*/ 1554373 h 6845510"/>
              <a:gd name="connsiteX17-5367" fmla="*/ 1674184 w 3693484"/>
              <a:gd name="connsiteY17-5368" fmla="*/ 1559134 h 6845510"/>
              <a:gd name="connsiteX18-5369" fmla="*/ 1593221 w 3693484"/>
              <a:gd name="connsiteY18-5370" fmla="*/ 378035 h 6845510"/>
              <a:gd name="connsiteX19-5371" fmla="*/ 1307472 w 3693484"/>
              <a:gd name="connsiteY19-5372" fmla="*/ 368510 h 6845510"/>
              <a:gd name="connsiteX20-5373" fmla="*/ 1312234 w 3693484"/>
              <a:gd name="connsiteY20-5374" fmla="*/ 1635335 h 6845510"/>
              <a:gd name="connsiteX21-5375" fmla="*/ 1259846 w 3693484"/>
              <a:gd name="connsiteY21-5376" fmla="*/ 2025860 h 6845510"/>
              <a:gd name="connsiteX22-5377" fmla="*/ 902659 w 3693484"/>
              <a:gd name="connsiteY22-5378" fmla="*/ 2302085 h 6845510"/>
              <a:gd name="connsiteX23-5379" fmla="*/ 207334 w 3693484"/>
              <a:gd name="connsiteY23-5380" fmla="*/ 1787735 h 6845510"/>
              <a:gd name="connsiteX24-5381" fmla="*/ 173996 w 3693484"/>
              <a:gd name="connsiteY24-5382" fmla="*/ 2092535 h 6845510"/>
              <a:gd name="connsiteX25-5383" fmla="*/ 731209 w 3693484"/>
              <a:gd name="connsiteY25-5384" fmla="*/ 2797385 h 6845510"/>
              <a:gd name="connsiteX26-5385" fmla="*/ 1359859 w 3693484"/>
              <a:gd name="connsiteY26-5386" fmla="*/ 3530810 h 6845510"/>
              <a:gd name="connsiteX27-5387" fmla="*/ 1578934 w 3693484"/>
              <a:gd name="connsiteY27-5388" fmla="*/ 4064210 h 6845510"/>
              <a:gd name="connsiteX28-5389" fmla="*/ 1969459 w 3693484"/>
              <a:gd name="connsiteY28-5390" fmla="*/ 6845510 h 6845510"/>
              <a:gd name="connsiteX0-5391" fmla="*/ 1969459 w 3693484"/>
              <a:gd name="connsiteY0-5392" fmla="*/ 6845510 h 6845510"/>
              <a:gd name="connsiteX1-5393" fmla="*/ 3693484 w 3693484"/>
              <a:gd name="connsiteY1-5394" fmla="*/ 6835985 h 6845510"/>
              <a:gd name="connsiteX2-5395" fmla="*/ 2636209 w 3693484"/>
              <a:gd name="connsiteY2-5396" fmla="*/ 3873710 h 6845510"/>
              <a:gd name="connsiteX3-5397" fmla="*/ 2517147 w 3693484"/>
              <a:gd name="connsiteY3-5398" fmla="*/ 3354598 h 6845510"/>
              <a:gd name="connsiteX4-5399" fmla="*/ 2731458 w 3693484"/>
              <a:gd name="connsiteY4-5400" fmla="*/ 2735473 h 6845510"/>
              <a:gd name="connsiteX5-5401" fmla="*/ 2864809 w 3693484"/>
              <a:gd name="connsiteY5-5402" fmla="*/ 2192548 h 6845510"/>
              <a:gd name="connsiteX6-5403" fmla="*/ 3512509 w 3693484"/>
              <a:gd name="connsiteY6-5404" fmla="*/ 1301960 h 6845510"/>
              <a:gd name="connsiteX7-5405" fmla="*/ 3298197 w 3693484"/>
              <a:gd name="connsiteY7-5406" fmla="*/ 1178135 h 6845510"/>
              <a:gd name="connsiteX8-5407" fmla="*/ 2607634 w 3693484"/>
              <a:gd name="connsiteY8-5408" fmla="*/ 1878222 h 6845510"/>
              <a:gd name="connsiteX9-5409" fmla="*/ 2531434 w 3693484"/>
              <a:gd name="connsiteY9-5410" fmla="*/ 1821072 h 6845510"/>
              <a:gd name="connsiteX10-5411" fmla="*/ 2874334 w 3693484"/>
              <a:gd name="connsiteY10-5412" fmla="*/ 563772 h 6845510"/>
              <a:gd name="connsiteX11-5413" fmla="*/ 2598109 w 3693484"/>
              <a:gd name="connsiteY11-5414" fmla="*/ 397084 h 6845510"/>
              <a:gd name="connsiteX12-5415" fmla="*/ 2207584 w 3693484"/>
              <a:gd name="connsiteY12-5416" fmla="*/ 1659147 h 6845510"/>
              <a:gd name="connsiteX13-5417" fmla="*/ 2131384 w 3693484"/>
              <a:gd name="connsiteY13-5418" fmla="*/ 1597235 h 6845510"/>
              <a:gd name="connsiteX14-5419" fmla="*/ 2193297 w 3693484"/>
              <a:gd name="connsiteY14-5420" fmla="*/ 154197 h 6845510"/>
              <a:gd name="connsiteX15-5421" fmla="*/ 1878971 w 3693484"/>
              <a:gd name="connsiteY15-5422" fmla="*/ 163723 h 6845510"/>
              <a:gd name="connsiteX16-5423" fmla="*/ 1798009 w 3693484"/>
              <a:gd name="connsiteY16-5424" fmla="*/ 1554373 h 6845510"/>
              <a:gd name="connsiteX17-5425" fmla="*/ 1674184 w 3693484"/>
              <a:gd name="connsiteY17-5426" fmla="*/ 1559134 h 6845510"/>
              <a:gd name="connsiteX18-5427" fmla="*/ 1593221 w 3693484"/>
              <a:gd name="connsiteY18-5428" fmla="*/ 378035 h 6845510"/>
              <a:gd name="connsiteX19-5429" fmla="*/ 1307472 w 3693484"/>
              <a:gd name="connsiteY19-5430" fmla="*/ 368510 h 6845510"/>
              <a:gd name="connsiteX20-5431" fmla="*/ 1312234 w 3693484"/>
              <a:gd name="connsiteY20-5432" fmla="*/ 1635335 h 6845510"/>
              <a:gd name="connsiteX21-5433" fmla="*/ 1259846 w 3693484"/>
              <a:gd name="connsiteY21-5434" fmla="*/ 2025860 h 6845510"/>
              <a:gd name="connsiteX22-5435" fmla="*/ 902659 w 3693484"/>
              <a:gd name="connsiteY22-5436" fmla="*/ 2302085 h 6845510"/>
              <a:gd name="connsiteX23-5437" fmla="*/ 207334 w 3693484"/>
              <a:gd name="connsiteY23-5438" fmla="*/ 1787735 h 6845510"/>
              <a:gd name="connsiteX24-5439" fmla="*/ 173996 w 3693484"/>
              <a:gd name="connsiteY24-5440" fmla="*/ 2092535 h 6845510"/>
              <a:gd name="connsiteX25-5441" fmla="*/ 731209 w 3693484"/>
              <a:gd name="connsiteY25-5442" fmla="*/ 2797385 h 6845510"/>
              <a:gd name="connsiteX26-5443" fmla="*/ 1359859 w 3693484"/>
              <a:gd name="connsiteY26-5444" fmla="*/ 3530810 h 6845510"/>
              <a:gd name="connsiteX27-5445" fmla="*/ 1578934 w 3693484"/>
              <a:gd name="connsiteY27-5446" fmla="*/ 4064210 h 6845510"/>
              <a:gd name="connsiteX28-5447" fmla="*/ 1969459 w 3693484"/>
              <a:gd name="connsiteY28-5448" fmla="*/ 6845510 h 6845510"/>
              <a:gd name="connsiteX0-5449" fmla="*/ 1969459 w 3693484"/>
              <a:gd name="connsiteY0-5450" fmla="*/ 6845510 h 6845510"/>
              <a:gd name="connsiteX1-5451" fmla="*/ 3693484 w 3693484"/>
              <a:gd name="connsiteY1-5452" fmla="*/ 6835985 h 6845510"/>
              <a:gd name="connsiteX2-5453" fmla="*/ 2636209 w 3693484"/>
              <a:gd name="connsiteY2-5454" fmla="*/ 3873710 h 6845510"/>
              <a:gd name="connsiteX3-5455" fmla="*/ 2550484 w 3693484"/>
              <a:gd name="connsiteY3-5456" fmla="*/ 3354598 h 6845510"/>
              <a:gd name="connsiteX4-5457" fmla="*/ 2731458 w 3693484"/>
              <a:gd name="connsiteY4-5458" fmla="*/ 2735473 h 6845510"/>
              <a:gd name="connsiteX5-5459" fmla="*/ 2864809 w 3693484"/>
              <a:gd name="connsiteY5-5460" fmla="*/ 2192548 h 6845510"/>
              <a:gd name="connsiteX6-5461" fmla="*/ 3512509 w 3693484"/>
              <a:gd name="connsiteY6-5462" fmla="*/ 1301960 h 6845510"/>
              <a:gd name="connsiteX7-5463" fmla="*/ 3298197 w 3693484"/>
              <a:gd name="connsiteY7-5464" fmla="*/ 1178135 h 6845510"/>
              <a:gd name="connsiteX8-5465" fmla="*/ 2607634 w 3693484"/>
              <a:gd name="connsiteY8-5466" fmla="*/ 1878222 h 6845510"/>
              <a:gd name="connsiteX9-5467" fmla="*/ 2531434 w 3693484"/>
              <a:gd name="connsiteY9-5468" fmla="*/ 1821072 h 6845510"/>
              <a:gd name="connsiteX10-5469" fmla="*/ 2874334 w 3693484"/>
              <a:gd name="connsiteY10-5470" fmla="*/ 563772 h 6845510"/>
              <a:gd name="connsiteX11-5471" fmla="*/ 2598109 w 3693484"/>
              <a:gd name="connsiteY11-5472" fmla="*/ 397084 h 6845510"/>
              <a:gd name="connsiteX12-5473" fmla="*/ 2207584 w 3693484"/>
              <a:gd name="connsiteY12-5474" fmla="*/ 1659147 h 6845510"/>
              <a:gd name="connsiteX13-5475" fmla="*/ 2131384 w 3693484"/>
              <a:gd name="connsiteY13-5476" fmla="*/ 1597235 h 6845510"/>
              <a:gd name="connsiteX14-5477" fmla="*/ 2193297 w 3693484"/>
              <a:gd name="connsiteY14-5478" fmla="*/ 154197 h 6845510"/>
              <a:gd name="connsiteX15-5479" fmla="*/ 1878971 w 3693484"/>
              <a:gd name="connsiteY15-5480" fmla="*/ 163723 h 6845510"/>
              <a:gd name="connsiteX16-5481" fmla="*/ 1798009 w 3693484"/>
              <a:gd name="connsiteY16-5482" fmla="*/ 1554373 h 6845510"/>
              <a:gd name="connsiteX17-5483" fmla="*/ 1674184 w 3693484"/>
              <a:gd name="connsiteY17-5484" fmla="*/ 1559134 h 6845510"/>
              <a:gd name="connsiteX18-5485" fmla="*/ 1593221 w 3693484"/>
              <a:gd name="connsiteY18-5486" fmla="*/ 378035 h 6845510"/>
              <a:gd name="connsiteX19-5487" fmla="*/ 1307472 w 3693484"/>
              <a:gd name="connsiteY19-5488" fmla="*/ 368510 h 6845510"/>
              <a:gd name="connsiteX20-5489" fmla="*/ 1312234 w 3693484"/>
              <a:gd name="connsiteY20-5490" fmla="*/ 1635335 h 6845510"/>
              <a:gd name="connsiteX21-5491" fmla="*/ 1259846 w 3693484"/>
              <a:gd name="connsiteY21-5492" fmla="*/ 2025860 h 6845510"/>
              <a:gd name="connsiteX22-5493" fmla="*/ 902659 w 3693484"/>
              <a:gd name="connsiteY22-5494" fmla="*/ 2302085 h 6845510"/>
              <a:gd name="connsiteX23-5495" fmla="*/ 207334 w 3693484"/>
              <a:gd name="connsiteY23-5496" fmla="*/ 1787735 h 6845510"/>
              <a:gd name="connsiteX24-5497" fmla="*/ 173996 w 3693484"/>
              <a:gd name="connsiteY24-5498" fmla="*/ 2092535 h 6845510"/>
              <a:gd name="connsiteX25-5499" fmla="*/ 731209 w 3693484"/>
              <a:gd name="connsiteY25-5500" fmla="*/ 2797385 h 6845510"/>
              <a:gd name="connsiteX26-5501" fmla="*/ 1359859 w 3693484"/>
              <a:gd name="connsiteY26-5502" fmla="*/ 3530810 h 6845510"/>
              <a:gd name="connsiteX27-5503" fmla="*/ 1578934 w 3693484"/>
              <a:gd name="connsiteY27-5504" fmla="*/ 4064210 h 6845510"/>
              <a:gd name="connsiteX28-5505" fmla="*/ 1969459 w 3693484"/>
              <a:gd name="connsiteY28-5506" fmla="*/ 6845510 h 6845510"/>
              <a:gd name="connsiteX0-5507" fmla="*/ 1969459 w 3693484"/>
              <a:gd name="connsiteY0-5508" fmla="*/ 6845510 h 6845510"/>
              <a:gd name="connsiteX1-5509" fmla="*/ 3693484 w 3693484"/>
              <a:gd name="connsiteY1-5510" fmla="*/ 6835985 h 6845510"/>
              <a:gd name="connsiteX2-5511" fmla="*/ 2636209 w 3693484"/>
              <a:gd name="connsiteY2-5512" fmla="*/ 3873710 h 6845510"/>
              <a:gd name="connsiteX3-5513" fmla="*/ 2550484 w 3693484"/>
              <a:gd name="connsiteY3-5514" fmla="*/ 3354598 h 6845510"/>
              <a:gd name="connsiteX4-5515" fmla="*/ 2755270 w 3693484"/>
              <a:gd name="connsiteY4-5516" fmla="*/ 2811673 h 6845510"/>
              <a:gd name="connsiteX5-5517" fmla="*/ 2864809 w 3693484"/>
              <a:gd name="connsiteY5-5518" fmla="*/ 2192548 h 6845510"/>
              <a:gd name="connsiteX6-5519" fmla="*/ 3512509 w 3693484"/>
              <a:gd name="connsiteY6-5520" fmla="*/ 1301960 h 6845510"/>
              <a:gd name="connsiteX7-5521" fmla="*/ 3298197 w 3693484"/>
              <a:gd name="connsiteY7-5522" fmla="*/ 1178135 h 6845510"/>
              <a:gd name="connsiteX8-5523" fmla="*/ 2607634 w 3693484"/>
              <a:gd name="connsiteY8-5524" fmla="*/ 1878222 h 6845510"/>
              <a:gd name="connsiteX9-5525" fmla="*/ 2531434 w 3693484"/>
              <a:gd name="connsiteY9-5526" fmla="*/ 1821072 h 6845510"/>
              <a:gd name="connsiteX10-5527" fmla="*/ 2874334 w 3693484"/>
              <a:gd name="connsiteY10-5528" fmla="*/ 563772 h 6845510"/>
              <a:gd name="connsiteX11-5529" fmla="*/ 2598109 w 3693484"/>
              <a:gd name="connsiteY11-5530" fmla="*/ 397084 h 6845510"/>
              <a:gd name="connsiteX12-5531" fmla="*/ 2207584 w 3693484"/>
              <a:gd name="connsiteY12-5532" fmla="*/ 1659147 h 6845510"/>
              <a:gd name="connsiteX13-5533" fmla="*/ 2131384 w 3693484"/>
              <a:gd name="connsiteY13-5534" fmla="*/ 1597235 h 6845510"/>
              <a:gd name="connsiteX14-5535" fmla="*/ 2193297 w 3693484"/>
              <a:gd name="connsiteY14-5536" fmla="*/ 154197 h 6845510"/>
              <a:gd name="connsiteX15-5537" fmla="*/ 1878971 w 3693484"/>
              <a:gd name="connsiteY15-5538" fmla="*/ 163723 h 6845510"/>
              <a:gd name="connsiteX16-5539" fmla="*/ 1798009 w 3693484"/>
              <a:gd name="connsiteY16-5540" fmla="*/ 1554373 h 6845510"/>
              <a:gd name="connsiteX17-5541" fmla="*/ 1674184 w 3693484"/>
              <a:gd name="connsiteY17-5542" fmla="*/ 1559134 h 6845510"/>
              <a:gd name="connsiteX18-5543" fmla="*/ 1593221 w 3693484"/>
              <a:gd name="connsiteY18-5544" fmla="*/ 378035 h 6845510"/>
              <a:gd name="connsiteX19-5545" fmla="*/ 1307472 w 3693484"/>
              <a:gd name="connsiteY19-5546" fmla="*/ 368510 h 6845510"/>
              <a:gd name="connsiteX20-5547" fmla="*/ 1312234 w 3693484"/>
              <a:gd name="connsiteY20-5548" fmla="*/ 1635335 h 6845510"/>
              <a:gd name="connsiteX21-5549" fmla="*/ 1259846 w 3693484"/>
              <a:gd name="connsiteY21-5550" fmla="*/ 2025860 h 6845510"/>
              <a:gd name="connsiteX22-5551" fmla="*/ 902659 w 3693484"/>
              <a:gd name="connsiteY22-5552" fmla="*/ 2302085 h 6845510"/>
              <a:gd name="connsiteX23-5553" fmla="*/ 207334 w 3693484"/>
              <a:gd name="connsiteY23-5554" fmla="*/ 1787735 h 6845510"/>
              <a:gd name="connsiteX24-5555" fmla="*/ 173996 w 3693484"/>
              <a:gd name="connsiteY24-5556" fmla="*/ 2092535 h 6845510"/>
              <a:gd name="connsiteX25-5557" fmla="*/ 731209 w 3693484"/>
              <a:gd name="connsiteY25-5558" fmla="*/ 2797385 h 6845510"/>
              <a:gd name="connsiteX26-5559" fmla="*/ 1359859 w 3693484"/>
              <a:gd name="connsiteY26-5560" fmla="*/ 3530810 h 6845510"/>
              <a:gd name="connsiteX27-5561" fmla="*/ 1578934 w 3693484"/>
              <a:gd name="connsiteY27-5562" fmla="*/ 4064210 h 6845510"/>
              <a:gd name="connsiteX28-5563" fmla="*/ 1969459 w 3693484"/>
              <a:gd name="connsiteY28-5564" fmla="*/ 6845510 h 6845510"/>
              <a:gd name="connsiteX0-5565" fmla="*/ 1969459 w 3693484"/>
              <a:gd name="connsiteY0-5566" fmla="*/ 6845510 h 6845510"/>
              <a:gd name="connsiteX1-5567" fmla="*/ 3693484 w 3693484"/>
              <a:gd name="connsiteY1-5568" fmla="*/ 6835985 h 6845510"/>
              <a:gd name="connsiteX2-5569" fmla="*/ 2636209 w 3693484"/>
              <a:gd name="connsiteY2-5570" fmla="*/ 3873710 h 6845510"/>
              <a:gd name="connsiteX3-5571" fmla="*/ 2550484 w 3693484"/>
              <a:gd name="connsiteY3-5572" fmla="*/ 3354598 h 6845510"/>
              <a:gd name="connsiteX4-5573" fmla="*/ 2755270 w 3693484"/>
              <a:gd name="connsiteY4-5574" fmla="*/ 2811673 h 6845510"/>
              <a:gd name="connsiteX5-5575" fmla="*/ 2864809 w 3693484"/>
              <a:gd name="connsiteY5-5576" fmla="*/ 2192548 h 6845510"/>
              <a:gd name="connsiteX6-5577" fmla="*/ 3512509 w 3693484"/>
              <a:gd name="connsiteY6-5578" fmla="*/ 1301960 h 6845510"/>
              <a:gd name="connsiteX7-5579" fmla="*/ 3298197 w 3693484"/>
              <a:gd name="connsiteY7-5580" fmla="*/ 1178135 h 6845510"/>
              <a:gd name="connsiteX8-5581" fmla="*/ 2607634 w 3693484"/>
              <a:gd name="connsiteY8-5582" fmla="*/ 1878222 h 6845510"/>
              <a:gd name="connsiteX9-5583" fmla="*/ 2531434 w 3693484"/>
              <a:gd name="connsiteY9-5584" fmla="*/ 1821072 h 6845510"/>
              <a:gd name="connsiteX10-5585" fmla="*/ 2874334 w 3693484"/>
              <a:gd name="connsiteY10-5586" fmla="*/ 563772 h 6845510"/>
              <a:gd name="connsiteX11-5587" fmla="*/ 2598109 w 3693484"/>
              <a:gd name="connsiteY11-5588" fmla="*/ 397084 h 6845510"/>
              <a:gd name="connsiteX12-5589" fmla="*/ 2207584 w 3693484"/>
              <a:gd name="connsiteY12-5590" fmla="*/ 1659147 h 6845510"/>
              <a:gd name="connsiteX13-5591" fmla="*/ 2131384 w 3693484"/>
              <a:gd name="connsiteY13-5592" fmla="*/ 1597235 h 6845510"/>
              <a:gd name="connsiteX14-5593" fmla="*/ 2193297 w 3693484"/>
              <a:gd name="connsiteY14-5594" fmla="*/ 154197 h 6845510"/>
              <a:gd name="connsiteX15-5595" fmla="*/ 1878971 w 3693484"/>
              <a:gd name="connsiteY15-5596" fmla="*/ 163723 h 6845510"/>
              <a:gd name="connsiteX16-5597" fmla="*/ 1798009 w 3693484"/>
              <a:gd name="connsiteY16-5598" fmla="*/ 1554373 h 6845510"/>
              <a:gd name="connsiteX17-5599" fmla="*/ 1674184 w 3693484"/>
              <a:gd name="connsiteY17-5600" fmla="*/ 1559134 h 6845510"/>
              <a:gd name="connsiteX18-5601" fmla="*/ 1593221 w 3693484"/>
              <a:gd name="connsiteY18-5602" fmla="*/ 378035 h 6845510"/>
              <a:gd name="connsiteX19-5603" fmla="*/ 1307472 w 3693484"/>
              <a:gd name="connsiteY19-5604" fmla="*/ 368510 h 6845510"/>
              <a:gd name="connsiteX20-5605" fmla="*/ 1312234 w 3693484"/>
              <a:gd name="connsiteY20-5606" fmla="*/ 1635335 h 6845510"/>
              <a:gd name="connsiteX21-5607" fmla="*/ 1259846 w 3693484"/>
              <a:gd name="connsiteY21-5608" fmla="*/ 2025860 h 6845510"/>
              <a:gd name="connsiteX22-5609" fmla="*/ 902659 w 3693484"/>
              <a:gd name="connsiteY22-5610" fmla="*/ 2302085 h 6845510"/>
              <a:gd name="connsiteX23-5611" fmla="*/ 207334 w 3693484"/>
              <a:gd name="connsiteY23-5612" fmla="*/ 1787735 h 6845510"/>
              <a:gd name="connsiteX24-5613" fmla="*/ 173996 w 3693484"/>
              <a:gd name="connsiteY24-5614" fmla="*/ 2092535 h 6845510"/>
              <a:gd name="connsiteX25-5615" fmla="*/ 731209 w 3693484"/>
              <a:gd name="connsiteY25-5616" fmla="*/ 2797385 h 6845510"/>
              <a:gd name="connsiteX26-5617" fmla="*/ 1359859 w 3693484"/>
              <a:gd name="connsiteY26-5618" fmla="*/ 3530810 h 6845510"/>
              <a:gd name="connsiteX27-5619" fmla="*/ 1578934 w 3693484"/>
              <a:gd name="connsiteY27-5620" fmla="*/ 4064210 h 6845510"/>
              <a:gd name="connsiteX28-5621" fmla="*/ 1969459 w 3693484"/>
              <a:gd name="connsiteY28-5622" fmla="*/ 6845510 h 6845510"/>
              <a:gd name="connsiteX0-5623" fmla="*/ 1969459 w 3693484"/>
              <a:gd name="connsiteY0-5624" fmla="*/ 6845510 h 6845510"/>
              <a:gd name="connsiteX1-5625" fmla="*/ 3693484 w 3693484"/>
              <a:gd name="connsiteY1-5626" fmla="*/ 6835985 h 6845510"/>
              <a:gd name="connsiteX2-5627" fmla="*/ 2636209 w 3693484"/>
              <a:gd name="connsiteY2-5628" fmla="*/ 3873710 h 6845510"/>
              <a:gd name="connsiteX3-5629" fmla="*/ 2550484 w 3693484"/>
              <a:gd name="connsiteY3-5630" fmla="*/ 3354598 h 6845510"/>
              <a:gd name="connsiteX4-5631" fmla="*/ 2755270 w 3693484"/>
              <a:gd name="connsiteY4-5632" fmla="*/ 2811673 h 6845510"/>
              <a:gd name="connsiteX5-5633" fmla="*/ 2864809 w 3693484"/>
              <a:gd name="connsiteY5-5634" fmla="*/ 2192548 h 6845510"/>
              <a:gd name="connsiteX6-5635" fmla="*/ 3512509 w 3693484"/>
              <a:gd name="connsiteY6-5636" fmla="*/ 1301960 h 6845510"/>
              <a:gd name="connsiteX7-5637" fmla="*/ 3298197 w 3693484"/>
              <a:gd name="connsiteY7-5638" fmla="*/ 1178135 h 6845510"/>
              <a:gd name="connsiteX8-5639" fmla="*/ 2607634 w 3693484"/>
              <a:gd name="connsiteY8-5640" fmla="*/ 1878222 h 6845510"/>
              <a:gd name="connsiteX9-5641" fmla="*/ 2531434 w 3693484"/>
              <a:gd name="connsiteY9-5642" fmla="*/ 1821072 h 6845510"/>
              <a:gd name="connsiteX10-5643" fmla="*/ 2874334 w 3693484"/>
              <a:gd name="connsiteY10-5644" fmla="*/ 563772 h 6845510"/>
              <a:gd name="connsiteX11-5645" fmla="*/ 2598109 w 3693484"/>
              <a:gd name="connsiteY11-5646" fmla="*/ 397084 h 6845510"/>
              <a:gd name="connsiteX12-5647" fmla="*/ 2207584 w 3693484"/>
              <a:gd name="connsiteY12-5648" fmla="*/ 1659147 h 6845510"/>
              <a:gd name="connsiteX13-5649" fmla="*/ 2131384 w 3693484"/>
              <a:gd name="connsiteY13-5650" fmla="*/ 1597235 h 6845510"/>
              <a:gd name="connsiteX14-5651" fmla="*/ 2193297 w 3693484"/>
              <a:gd name="connsiteY14-5652" fmla="*/ 154197 h 6845510"/>
              <a:gd name="connsiteX15-5653" fmla="*/ 1878971 w 3693484"/>
              <a:gd name="connsiteY15-5654" fmla="*/ 163723 h 6845510"/>
              <a:gd name="connsiteX16-5655" fmla="*/ 1798009 w 3693484"/>
              <a:gd name="connsiteY16-5656" fmla="*/ 1554373 h 6845510"/>
              <a:gd name="connsiteX17-5657" fmla="*/ 1674184 w 3693484"/>
              <a:gd name="connsiteY17-5658" fmla="*/ 1559134 h 6845510"/>
              <a:gd name="connsiteX18-5659" fmla="*/ 1593221 w 3693484"/>
              <a:gd name="connsiteY18-5660" fmla="*/ 378035 h 6845510"/>
              <a:gd name="connsiteX19-5661" fmla="*/ 1307472 w 3693484"/>
              <a:gd name="connsiteY19-5662" fmla="*/ 368510 h 6845510"/>
              <a:gd name="connsiteX20-5663" fmla="*/ 1312234 w 3693484"/>
              <a:gd name="connsiteY20-5664" fmla="*/ 1635335 h 6845510"/>
              <a:gd name="connsiteX21-5665" fmla="*/ 1259846 w 3693484"/>
              <a:gd name="connsiteY21-5666" fmla="*/ 2025860 h 6845510"/>
              <a:gd name="connsiteX22-5667" fmla="*/ 902659 w 3693484"/>
              <a:gd name="connsiteY22-5668" fmla="*/ 2302085 h 6845510"/>
              <a:gd name="connsiteX23-5669" fmla="*/ 207334 w 3693484"/>
              <a:gd name="connsiteY23-5670" fmla="*/ 1787735 h 6845510"/>
              <a:gd name="connsiteX24-5671" fmla="*/ 173996 w 3693484"/>
              <a:gd name="connsiteY24-5672" fmla="*/ 2092535 h 6845510"/>
              <a:gd name="connsiteX25-5673" fmla="*/ 731209 w 3693484"/>
              <a:gd name="connsiteY25-5674" fmla="*/ 2797385 h 6845510"/>
              <a:gd name="connsiteX26-5675" fmla="*/ 1359859 w 3693484"/>
              <a:gd name="connsiteY26-5676" fmla="*/ 3530810 h 6845510"/>
              <a:gd name="connsiteX27-5677" fmla="*/ 1578934 w 3693484"/>
              <a:gd name="connsiteY27-5678" fmla="*/ 4064210 h 6845510"/>
              <a:gd name="connsiteX28-5679" fmla="*/ 1969459 w 3693484"/>
              <a:gd name="connsiteY28-5680" fmla="*/ 6845510 h 6845510"/>
              <a:gd name="connsiteX0-5681" fmla="*/ 1969459 w 3693484"/>
              <a:gd name="connsiteY0-5682" fmla="*/ 6845510 h 6845510"/>
              <a:gd name="connsiteX1-5683" fmla="*/ 3693484 w 3693484"/>
              <a:gd name="connsiteY1-5684" fmla="*/ 6835985 h 6845510"/>
              <a:gd name="connsiteX2-5685" fmla="*/ 2636209 w 3693484"/>
              <a:gd name="connsiteY2-5686" fmla="*/ 3873710 h 6845510"/>
              <a:gd name="connsiteX3-5687" fmla="*/ 2517146 w 3693484"/>
              <a:gd name="connsiteY3-5688" fmla="*/ 3345073 h 6845510"/>
              <a:gd name="connsiteX4-5689" fmla="*/ 2755270 w 3693484"/>
              <a:gd name="connsiteY4-5690" fmla="*/ 2811673 h 6845510"/>
              <a:gd name="connsiteX5-5691" fmla="*/ 2864809 w 3693484"/>
              <a:gd name="connsiteY5-5692" fmla="*/ 2192548 h 6845510"/>
              <a:gd name="connsiteX6-5693" fmla="*/ 3512509 w 3693484"/>
              <a:gd name="connsiteY6-5694" fmla="*/ 1301960 h 6845510"/>
              <a:gd name="connsiteX7-5695" fmla="*/ 3298197 w 3693484"/>
              <a:gd name="connsiteY7-5696" fmla="*/ 1178135 h 6845510"/>
              <a:gd name="connsiteX8-5697" fmla="*/ 2607634 w 3693484"/>
              <a:gd name="connsiteY8-5698" fmla="*/ 1878222 h 6845510"/>
              <a:gd name="connsiteX9-5699" fmla="*/ 2531434 w 3693484"/>
              <a:gd name="connsiteY9-5700" fmla="*/ 1821072 h 6845510"/>
              <a:gd name="connsiteX10-5701" fmla="*/ 2874334 w 3693484"/>
              <a:gd name="connsiteY10-5702" fmla="*/ 563772 h 6845510"/>
              <a:gd name="connsiteX11-5703" fmla="*/ 2598109 w 3693484"/>
              <a:gd name="connsiteY11-5704" fmla="*/ 397084 h 6845510"/>
              <a:gd name="connsiteX12-5705" fmla="*/ 2207584 w 3693484"/>
              <a:gd name="connsiteY12-5706" fmla="*/ 1659147 h 6845510"/>
              <a:gd name="connsiteX13-5707" fmla="*/ 2131384 w 3693484"/>
              <a:gd name="connsiteY13-5708" fmla="*/ 1597235 h 6845510"/>
              <a:gd name="connsiteX14-5709" fmla="*/ 2193297 w 3693484"/>
              <a:gd name="connsiteY14-5710" fmla="*/ 154197 h 6845510"/>
              <a:gd name="connsiteX15-5711" fmla="*/ 1878971 w 3693484"/>
              <a:gd name="connsiteY15-5712" fmla="*/ 163723 h 6845510"/>
              <a:gd name="connsiteX16-5713" fmla="*/ 1798009 w 3693484"/>
              <a:gd name="connsiteY16-5714" fmla="*/ 1554373 h 6845510"/>
              <a:gd name="connsiteX17-5715" fmla="*/ 1674184 w 3693484"/>
              <a:gd name="connsiteY17-5716" fmla="*/ 1559134 h 6845510"/>
              <a:gd name="connsiteX18-5717" fmla="*/ 1593221 w 3693484"/>
              <a:gd name="connsiteY18-5718" fmla="*/ 378035 h 6845510"/>
              <a:gd name="connsiteX19-5719" fmla="*/ 1307472 w 3693484"/>
              <a:gd name="connsiteY19-5720" fmla="*/ 368510 h 6845510"/>
              <a:gd name="connsiteX20-5721" fmla="*/ 1312234 w 3693484"/>
              <a:gd name="connsiteY20-5722" fmla="*/ 1635335 h 6845510"/>
              <a:gd name="connsiteX21-5723" fmla="*/ 1259846 w 3693484"/>
              <a:gd name="connsiteY21-5724" fmla="*/ 2025860 h 6845510"/>
              <a:gd name="connsiteX22-5725" fmla="*/ 902659 w 3693484"/>
              <a:gd name="connsiteY22-5726" fmla="*/ 2302085 h 6845510"/>
              <a:gd name="connsiteX23-5727" fmla="*/ 207334 w 3693484"/>
              <a:gd name="connsiteY23-5728" fmla="*/ 1787735 h 6845510"/>
              <a:gd name="connsiteX24-5729" fmla="*/ 173996 w 3693484"/>
              <a:gd name="connsiteY24-5730" fmla="*/ 2092535 h 6845510"/>
              <a:gd name="connsiteX25-5731" fmla="*/ 731209 w 3693484"/>
              <a:gd name="connsiteY25-5732" fmla="*/ 2797385 h 6845510"/>
              <a:gd name="connsiteX26-5733" fmla="*/ 1359859 w 3693484"/>
              <a:gd name="connsiteY26-5734" fmla="*/ 3530810 h 6845510"/>
              <a:gd name="connsiteX27-5735" fmla="*/ 1578934 w 3693484"/>
              <a:gd name="connsiteY27-5736" fmla="*/ 4064210 h 6845510"/>
              <a:gd name="connsiteX28-5737" fmla="*/ 1969459 w 3693484"/>
              <a:gd name="connsiteY28-5738" fmla="*/ 6845510 h 6845510"/>
              <a:gd name="connsiteX0-5739" fmla="*/ 1969459 w 3693484"/>
              <a:gd name="connsiteY0-5740" fmla="*/ 6845510 h 6845510"/>
              <a:gd name="connsiteX1-5741" fmla="*/ 3693484 w 3693484"/>
              <a:gd name="connsiteY1-5742" fmla="*/ 6835985 h 6845510"/>
              <a:gd name="connsiteX2-5743" fmla="*/ 2636209 w 3693484"/>
              <a:gd name="connsiteY2-5744" fmla="*/ 3873710 h 6845510"/>
              <a:gd name="connsiteX3-5745" fmla="*/ 2517146 w 3693484"/>
              <a:gd name="connsiteY3-5746" fmla="*/ 3345073 h 6845510"/>
              <a:gd name="connsiteX4-5747" fmla="*/ 2755270 w 3693484"/>
              <a:gd name="connsiteY4-5748" fmla="*/ 2811673 h 6845510"/>
              <a:gd name="connsiteX5-5749" fmla="*/ 2864809 w 3693484"/>
              <a:gd name="connsiteY5-5750" fmla="*/ 2192548 h 6845510"/>
              <a:gd name="connsiteX6-5751" fmla="*/ 3512509 w 3693484"/>
              <a:gd name="connsiteY6-5752" fmla="*/ 1301960 h 6845510"/>
              <a:gd name="connsiteX7-5753" fmla="*/ 3298197 w 3693484"/>
              <a:gd name="connsiteY7-5754" fmla="*/ 1178135 h 6845510"/>
              <a:gd name="connsiteX8-5755" fmla="*/ 2607634 w 3693484"/>
              <a:gd name="connsiteY8-5756" fmla="*/ 1878222 h 6845510"/>
              <a:gd name="connsiteX9-5757" fmla="*/ 2531434 w 3693484"/>
              <a:gd name="connsiteY9-5758" fmla="*/ 1821072 h 6845510"/>
              <a:gd name="connsiteX10-5759" fmla="*/ 2874334 w 3693484"/>
              <a:gd name="connsiteY10-5760" fmla="*/ 563772 h 6845510"/>
              <a:gd name="connsiteX11-5761" fmla="*/ 2598109 w 3693484"/>
              <a:gd name="connsiteY11-5762" fmla="*/ 397084 h 6845510"/>
              <a:gd name="connsiteX12-5763" fmla="*/ 2207584 w 3693484"/>
              <a:gd name="connsiteY12-5764" fmla="*/ 1659147 h 6845510"/>
              <a:gd name="connsiteX13-5765" fmla="*/ 2131384 w 3693484"/>
              <a:gd name="connsiteY13-5766" fmla="*/ 1597235 h 6845510"/>
              <a:gd name="connsiteX14-5767" fmla="*/ 2193297 w 3693484"/>
              <a:gd name="connsiteY14-5768" fmla="*/ 154197 h 6845510"/>
              <a:gd name="connsiteX15-5769" fmla="*/ 1878971 w 3693484"/>
              <a:gd name="connsiteY15-5770" fmla="*/ 163723 h 6845510"/>
              <a:gd name="connsiteX16-5771" fmla="*/ 1798009 w 3693484"/>
              <a:gd name="connsiteY16-5772" fmla="*/ 1554373 h 6845510"/>
              <a:gd name="connsiteX17-5773" fmla="*/ 1674184 w 3693484"/>
              <a:gd name="connsiteY17-5774" fmla="*/ 1559134 h 6845510"/>
              <a:gd name="connsiteX18-5775" fmla="*/ 1593221 w 3693484"/>
              <a:gd name="connsiteY18-5776" fmla="*/ 378035 h 6845510"/>
              <a:gd name="connsiteX19-5777" fmla="*/ 1307472 w 3693484"/>
              <a:gd name="connsiteY19-5778" fmla="*/ 368510 h 6845510"/>
              <a:gd name="connsiteX20-5779" fmla="*/ 1312234 w 3693484"/>
              <a:gd name="connsiteY20-5780" fmla="*/ 1635335 h 6845510"/>
              <a:gd name="connsiteX21-5781" fmla="*/ 1259846 w 3693484"/>
              <a:gd name="connsiteY21-5782" fmla="*/ 2025860 h 6845510"/>
              <a:gd name="connsiteX22-5783" fmla="*/ 902659 w 3693484"/>
              <a:gd name="connsiteY22-5784" fmla="*/ 2302085 h 6845510"/>
              <a:gd name="connsiteX23-5785" fmla="*/ 207334 w 3693484"/>
              <a:gd name="connsiteY23-5786" fmla="*/ 1787735 h 6845510"/>
              <a:gd name="connsiteX24-5787" fmla="*/ 173996 w 3693484"/>
              <a:gd name="connsiteY24-5788" fmla="*/ 2092535 h 6845510"/>
              <a:gd name="connsiteX25-5789" fmla="*/ 731209 w 3693484"/>
              <a:gd name="connsiteY25-5790" fmla="*/ 2797385 h 6845510"/>
              <a:gd name="connsiteX26-5791" fmla="*/ 1359859 w 3693484"/>
              <a:gd name="connsiteY26-5792" fmla="*/ 3530810 h 6845510"/>
              <a:gd name="connsiteX27-5793" fmla="*/ 1578934 w 3693484"/>
              <a:gd name="connsiteY27-5794" fmla="*/ 4064210 h 6845510"/>
              <a:gd name="connsiteX28-5795" fmla="*/ 1969459 w 3693484"/>
              <a:gd name="connsiteY28-5796" fmla="*/ 6845510 h 6845510"/>
              <a:gd name="connsiteX0-5797" fmla="*/ 1969459 w 3693484"/>
              <a:gd name="connsiteY0-5798" fmla="*/ 6845510 h 6845510"/>
              <a:gd name="connsiteX1-5799" fmla="*/ 3693484 w 3693484"/>
              <a:gd name="connsiteY1-5800" fmla="*/ 6835985 h 6845510"/>
              <a:gd name="connsiteX2-5801" fmla="*/ 2655259 w 3693484"/>
              <a:gd name="connsiteY2-5802" fmla="*/ 3878472 h 6845510"/>
              <a:gd name="connsiteX3-5803" fmla="*/ 2517146 w 3693484"/>
              <a:gd name="connsiteY3-5804" fmla="*/ 3345073 h 6845510"/>
              <a:gd name="connsiteX4-5805" fmla="*/ 2755270 w 3693484"/>
              <a:gd name="connsiteY4-5806" fmla="*/ 2811673 h 6845510"/>
              <a:gd name="connsiteX5-5807" fmla="*/ 2864809 w 3693484"/>
              <a:gd name="connsiteY5-5808" fmla="*/ 2192548 h 6845510"/>
              <a:gd name="connsiteX6-5809" fmla="*/ 3512509 w 3693484"/>
              <a:gd name="connsiteY6-5810" fmla="*/ 1301960 h 6845510"/>
              <a:gd name="connsiteX7-5811" fmla="*/ 3298197 w 3693484"/>
              <a:gd name="connsiteY7-5812" fmla="*/ 1178135 h 6845510"/>
              <a:gd name="connsiteX8-5813" fmla="*/ 2607634 w 3693484"/>
              <a:gd name="connsiteY8-5814" fmla="*/ 1878222 h 6845510"/>
              <a:gd name="connsiteX9-5815" fmla="*/ 2531434 w 3693484"/>
              <a:gd name="connsiteY9-5816" fmla="*/ 1821072 h 6845510"/>
              <a:gd name="connsiteX10-5817" fmla="*/ 2874334 w 3693484"/>
              <a:gd name="connsiteY10-5818" fmla="*/ 563772 h 6845510"/>
              <a:gd name="connsiteX11-5819" fmla="*/ 2598109 w 3693484"/>
              <a:gd name="connsiteY11-5820" fmla="*/ 397084 h 6845510"/>
              <a:gd name="connsiteX12-5821" fmla="*/ 2207584 w 3693484"/>
              <a:gd name="connsiteY12-5822" fmla="*/ 1659147 h 6845510"/>
              <a:gd name="connsiteX13-5823" fmla="*/ 2131384 w 3693484"/>
              <a:gd name="connsiteY13-5824" fmla="*/ 1597235 h 6845510"/>
              <a:gd name="connsiteX14-5825" fmla="*/ 2193297 w 3693484"/>
              <a:gd name="connsiteY14-5826" fmla="*/ 154197 h 6845510"/>
              <a:gd name="connsiteX15-5827" fmla="*/ 1878971 w 3693484"/>
              <a:gd name="connsiteY15-5828" fmla="*/ 163723 h 6845510"/>
              <a:gd name="connsiteX16-5829" fmla="*/ 1798009 w 3693484"/>
              <a:gd name="connsiteY16-5830" fmla="*/ 1554373 h 6845510"/>
              <a:gd name="connsiteX17-5831" fmla="*/ 1674184 w 3693484"/>
              <a:gd name="connsiteY17-5832" fmla="*/ 1559134 h 6845510"/>
              <a:gd name="connsiteX18-5833" fmla="*/ 1593221 w 3693484"/>
              <a:gd name="connsiteY18-5834" fmla="*/ 378035 h 6845510"/>
              <a:gd name="connsiteX19-5835" fmla="*/ 1307472 w 3693484"/>
              <a:gd name="connsiteY19-5836" fmla="*/ 368510 h 6845510"/>
              <a:gd name="connsiteX20-5837" fmla="*/ 1312234 w 3693484"/>
              <a:gd name="connsiteY20-5838" fmla="*/ 1635335 h 6845510"/>
              <a:gd name="connsiteX21-5839" fmla="*/ 1259846 w 3693484"/>
              <a:gd name="connsiteY21-5840" fmla="*/ 2025860 h 6845510"/>
              <a:gd name="connsiteX22-5841" fmla="*/ 902659 w 3693484"/>
              <a:gd name="connsiteY22-5842" fmla="*/ 2302085 h 6845510"/>
              <a:gd name="connsiteX23-5843" fmla="*/ 207334 w 3693484"/>
              <a:gd name="connsiteY23-5844" fmla="*/ 1787735 h 6845510"/>
              <a:gd name="connsiteX24-5845" fmla="*/ 173996 w 3693484"/>
              <a:gd name="connsiteY24-5846" fmla="*/ 2092535 h 6845510"/>
              <a:gd name="connsiteX25-5847" fmla="*/ 731209 w 3693484"/>
              <a:gd name="connsiteY25-5848" fmla="*/ 2797385 h 6845510"/>
              <a:gd name="connsiteX26-5849" fmla="*/ 1359859 w 3693484"/>
              <a:gd name="connsiteY26-5850" fmla="*/ 3530810 h 6845510"/>
              <a:gd name="connsiteX27-5851" fmla="*/ 1578934 w 3693484"/>
              <a:gd name="connsiteY27-5852" fmla="*/ 4064210 h 6845510"/>
              <a:gd name="connsiteX28-5853" fmla="*/ 1969459 w 3693484"/>
              <a:gd name="connsiteY28-5854" fmla="*/ 6845510 h 6845510"/>
              <a:gd name="connsiteX0-5855" fmla="*/ 1969459 w 3693484"/>
              <a:gd name="connsiteY0-5856" fmla="*/ 6845510 h 6845510"/>
              <a:gd name="connsiteX1-5857" fmla="*/ 3693484 w 3693484"/>
              <a:gd name="connsiteY1-5858" fmla="*/ 6835985 h 6845510"/>
              <a:gd name="connsiteX2-5859" fmla="*/ 2655259 w 3693484"/>
              <a:gd name="connsiteY2-5860" fmla="*/ 3878472 h 6845510"/>
              <a:gd name="connsiteX3-5861" fmla="*/ 2517146 w 3693484"/>
              <a:gd name="connsiteY3-5862" fmla="*/ 3345073 h 6845510"/>
              <a:gd name="connsiteX4-5863" fmla="*/ 2755270 w 3693484"/>
              <a:gd name="connsiteY4-5864" fmla="*/ 2811673 h 6845510"/>
              <a:gd name="connsiteX5-5865" fmla="*/ 2864809 w 3693484"/>
              <a:gd name="connsiteY5-5866" fmla="*/ 2192548 h 6845510"/>
              <a:gd name="connsiteX6-5867" fmla="*/ 3512509 w 3693484"/>
              <a:gd name="connsiteY6-5868" fmla="*/ 1301960 h 6845510"/>
              <a:gd name="connsiteX7-5869" fmla="*/ 3298197 w 3693484"/>
              <a:gd name="connsiteY7-5870" fmla="*/ 1178135 h 6845510"/>
              <a:gd name="connsiteX8-5871" fmla="*/ 2607634 w 3693484"/>
              <a:gd name="connsiteY8-5872" fmla="*/ 1878222 h 6845510"/>
              <a:gd name="connsiteX9-5873" fmla="*/ 2531434 w 3693484"/>
              <a:gd name="connsiteY9-5874" fmla="*/ 1821072 h 6845510"/>
              <a:gd name="connsiteX10-5875" fmla="*/ 2874334 w 3693484"/>
              <a:gd name="connsiteY10-5876" fmla="*/ 563772 h 6845510"/>
              <a:gd name="connsiteX11-5877" fmla="*/ 2598109 w 3693484"/>
              <a:gd name="connsiteY11-5878" fmla="*/ 397084 h 6845510"/>
              <a:gd name="connsiteX12-5879" fmla="*/ 2207584 w 3693484"/>
              <a:gd name="connsiteY12-5880" fmla="*/ 1659147 h 6845510"/>
              <a:gd name="connsiteX13-5881" fmla="*/ 2131384 w 3693484"/>
              <a:gd name="connsiteY13-5882" fmla="*/ 1597235 h 6845510"/>
              <a:gd name="connsiteX14-5883" fmla="*/ 2193297 w 3693484"/>
              <a:gd name="connsiteY14-5884" fmla="*/ 154197 h 6845510"/>
              <a:gd name="connsiteX15-5885" fmla="*/ 1878971 w 3693484"/>
              <a:gd name="connsiteY15-5886" fmla="*/ 163723 h 6845510"/>
              <a:gd name="connsiteX16-5887" fmla="*/ 1798009 w 3693484"/>
              <a:gd name="connsiteY16-5888" fmla="*/ 1554373 h 6845510"/>
              <a:gd name="connsiteX17-5889" fmla="*/ 1674184 w 3693484"/>
              <a:gd name="connsiteY17-5890" fmla="*/ 1559134 h 6845510"/>
              <a:gd name="connsiteX18-5891" fmla="*/ 1593221 w 3693484"/>
              <a:gd name="connsiteY18-5892" fmla="*/ 378035 h 6845510"/>
              <a:gd name="connsiteX19-5893" fmla="*/ 1307472 w 3693484"/>
              <a:gd name="connsiteY19-5894" fmla="*/ 368510 h 6845510"/>
              <a:gd name="connsiteX20-5895" fmla="*/ 1312234 w 3693484"/>
              <a:gd name="connsiteY20-5896" fmla="*/ 1635335 h 6845510"/>
              <a:gd name="connsiteX21-5897" fmla="*/ 1259846 w 3693484"/>
              <a:gd name="connsiteY21-5898" fmla="*/ 2025860 h 6845510"/>
              <a:gd name="connsiteX22-5899" fmla="*/ 902659 w 3693484"/>
              <a:gd name="connsiteY22-5900" fmla="*/ 2302085 h 6845510"/>
              <a:gd name="connsiteX23-5901" fmla="*/ 207334 w 3693484"/>
              <a:gd name="connsiteY23-5902" fmla="*/ 1787735 h 6845510"/>
              <a:gd name="connsiteX24-5903" fmla="*/ 173996 w 3693484"/>
              <a:gd name="connsiteY24-5904" fmla="*/ 2092535 h 6845510"/>
              <a:gd name="connsiteX25-5905" fmla="*/ 731209 w 3693484"/>
              <a:gd name="connsiteY25-5906" fmla="*/ 2797385 h 6845510"/>
              <a:gd name="connsiteX26-5907" fmla="*/ 1388433 w 3693484"/>
              <a:gd name="connsiteY26-5908" fmla="*/ 3516523 h 6845510"/>
              <a:gd name="connsiteX27-5909" fmla="*/ 1359859 w 3693484"/>
              <a:gd name="connsiteY27-5910" fmla="*/ 3530810 h 6845510"/>
              <a:gd name="connsiteX28-5911" fmla="*/ 1578934 w 3693484"/>
              <a:gd name="connsiteY28-5912" fmla="*/ 4064210 h 6845510"/>
              <a:gd name="connsiteX29" fmla="*/ 1969459 w 3693484"/>
              <a:gd name="connsiteY29" fmla="*/ 6845510 h 6845510"/>
              <a:gd name="connsiteX0-5913" fmla="*/ 1969459 w 3693484"/>
              <a:gd name="connsiteY0-5914" fmla="*/ 6845510 h 6845510"/>
              <a:gd name="connsiteX1-5915" fmla="*/ 3693484 w 3693484"/>
              <a:gd name="connsiteY1-5916" fmla="*/ 6835985 h 6845510"/>
              <a:gd name="connsiteX2-5917" fmla="*/ 2655259 w 3693484"/>
              <a:gd name="connsiteY2-5918" fmla="*/ 3878472 h 6845510"/>
              <a:gd name="connsiteX3-5919" fmla="*/ 2517146 w 3693484"/>
              <a:gd name="connsiteY3-5920" fmla="*/ 3345073 h 6845510"/>
              <a:gd name="connsiteX4-5921" fmla="*/ 2755270 w 3693484"/>
              <a:gd name="connsiteY4-5922" fmla="*/ 2811673 h 6845510"/>
              <a:gd name="connsiteX5-5923" fmla="*/ 2864809 w 3693484"/>
              <a:gd name="connsiteY5-5924" fmla="*/ 2192548 h 6845510"/>
              <a:gd name="connsiteX6-5925" fmla="*/ 3512509 w 3693484"/>
              <a:gd name="connsiteY6-5926" fmla="*/ 1301960 h 6845510"/>
              <a:gd name="connsiteX7-5927" fmla="*/ 3298197 w 3693484"/>
              <a:gd name="connsiteY7-5928" fmla="*/ 1178135 h 6845510"/>
              <a:gd name="connsiteX8-5929" fmla="*/ 2607634 w 3693484"/>
              <a:gd name="connsiteY8-5930" fmla="*/ 1878222 h 6845510"/>
              <a:gd name="connsiteX9-5931" fmla="*/ 2531434 w 3693484"/>
              <a:gd name="connsiteY9-5932" fmla="*/ 1821072 h 6845510"/>
              <a:gd name="connsiteX10-5933" fmla="*/ 2874334 w 3693484"/>
              <a:gd name="connsiteY10-5934" fmla="*/ 563772 h 6845510"/>
              <a:gd name="connsiteX11-5935" fmla="*/ 2598109 w 3693484"/>
              <a:gd name="connsiteY11-5936" fmla="*/ 397084 h 6845510"/>
              <a:gd name="connsiteX12-5937" fmla="*/ 2207584 w 3693484"/>
              <a:gd name="connsiteY12-5938" fmla="*/ 1659147 h 6845510"/>
              <a:gd name="connsiteX13-5939" fmla="*/ 2131384 w 3693484"/>
              <a:gd name="connsiteY13-5940" fmla="*/ 1597235 h 6845510"/>
              <a:gd name="connsiteX14-5941" fmla="*/ 2193297 w 3693484"/>
              <a:gd name="connsiteY14-5942" fmla="*/ 154197 h 6845510"/>
              <a:gd name="connsiteX15-5943" fmla="*/ 1878971 w 3693484"/>
              <a:gd name="connsiteY15-5944" fmla="*/ 163723 h 6845510"/>
              <a:gd name="connsiteX16-5945" fmla="*/ 1798009 w 3693484"/>
              <a:gd name="connsiteY16-5946" fmla="*/ 1554373 h 6845510"/>
              <a:gd name="connsiteX17-5947" fmla="*/ 1674184 w 3693484"/>
              <a:gd name="connsiteY17-5948" fmla="*/ 1559134 h 6845510"/>
              <a:gd name="connsiteX18-5949" fmla="*/ 1593221 w 3693484"/>
              <a:gd name="connsiteY18-5950" fmla="*/ 378035 h 6845510"/>
              <a:gd name="connsiteX19-5951" fmla="*/ 1307472 w 3693484"/>
              <a:gd name="connsiteY19-5952" fmla="*/ 368510 h 6845510"/>
              <a:gd name="connsiteX20-5953" fmla="*/ 1312234 w 3693484"/>
              <a:gd name="connsiteY20-5954" fmla="*/ 1635335 h 6845510"/>
              <a:gd name="connsiteX21-5955" fmla="*/ 1259846 w 3693484"/>
              <a:gd name="connsiteY21-5956" fmla="*/ 2025860 h 6845510"/>
              <a:gd name="connsiteX22-5957" fmla="*/ 902659 w 3693484"/>
              <a:gd name="connsiteY22-5958" fmla="*/ 2302085 h 6845510"/>
              <a:gd name="connsiteX23-5959" fmla="*/ 207334 w 3693484"/>
              <a:gd name="connsiteY23-5960" fmla="*/ 1787735 h 6845510"/>
              <a:gd name="connsiteX24-5961" fmla="*/ 173996 w 3693484"/>
              <a:gd name="connsiteY24-5962" fmla="*/ 2092535 h 6845510"/>
              <a:gd name="connsiteX25-5963" fmla="*/ 731209 w 3693484"/>
              <a:gd name="connsiteY25-5964" fmla="*/ 2797385 h 6845510"/>
              <a:gd name="connsiteX26-5965" fmla="*/ 1388433 w 3693484"/>
              <a:gd name="connsiteY26-5966" fmla="*/ 3516523 h 6845510"/>
              <a:gd name="connsiteX27-5967" fmla="*/ 1359859 w 3693484"/>
              <a:gd name="connsiteY27-5968" fmla="*/ 3530810 h 6845510"/>
              <a:gd name="connsiteX28-5969" fmla="*/ 1578934 w 3693484"/>
              <a:gd name="connsiteY28-5970" fmla="*/ 4064210 h 6845510"/>
              <a:gd name="connsiteX29-5971" fmla="*/ 1969459 w 3693484"/>
              <a:gd name="connsiteY29-5972" fmla="*/ 6845510 h 6845510"/>
              <a:gd name="connsiteX0-5973" fmla="*/ 1969459 w 3693484"/>
              <a:gd name="connsiteY0-5974" fmla="*/ 6845510 h 6845510"/>
              <a:gd name="connsiteX1-5975" fmla="*/ 3693484 w 3693484"/>
              <a:gd name="connsiteY1-5976" fmla="*/ 6835985 h 6845510"/>
              <a:gd name="connsiteX2-5977" fmla="*/ 2655259 w 3693484"/>
              <a:gd name="connsiteY2-5978" fmla="*/ 3878472 h 6845510"/>
              <a:gd name="connsiteX3-5979" fmla="*/ 2517146 w 3693484"/>
              <a:gd name="connsiteY3-5980" fmla="*/ 3345073 h 6845510"/>
              <a:gd name="connsiteX4-5981" fmla="*/ 2755270 w 3693484"/>
              <a:gd name="connsiteY4-5982" fmla="*/ 2811673 h 6845510"/>
              <a:gd name="connsiteX5-5983" fmla="*/ 2864809 w 3693484"/>
              <a:gd name="connsiteY5-5984" fmla="*/ 2192548 h 6845510"/>
              <a:gd name="connsiteX6-5985" fmla="*/ 3512509 w 3693484"/>
              <a:gd name="connsiteY6-5986" fmla="*/ 1301960 h 6845510"/>
              <a:gd name="connsiteX7-5987" fmla="*/ 3298197 w 3693484"/>
              <a:gd name="connsiteY7-5988" fmla="*/ 1178135 h 6845510"/>
              <a:gd name="connsiteX8-5989" fmla="*/ 2607634 w 3693484"/>
              <a:gd name="connsiteY8-5990" fmla="*/ 1878222 h 6845510"/>
              <a:gd name="connsiteX9-5991" fmla="*/ 2531434 w 3693484"/>
              <a:gd name="connsiteY9-5992" fmla="*/ 1821072 h 6845510"/>
              <a:gd name="connsiteX10-5993" fmla="*/ 2874334 w 3693484"/>
              <a:gd name="connsiteY10-5994" fmla="*/ 563772 h 6845510"/>
              <a:gd name="connsiteX11-5995" fmla="*/ 2598109 w 3693484"/>
              <a:gd name="connsiteY11-5996" fmla="*/ 397084 h 6845510"/>
              <a:gd name="connsiteX12-5997" fmla="*/ 2207584 w 3693484"/>
              <a:gd name="connsiteY12-5998" fmla="*/ 1659147 h 6845510"/>
              <a:gd name="connsiteX13-5999" fmla="*/ 2131384 w 3693484"/>
              <a:gd name="connsiteY13-6000" fmla="*/ 1597235 h 6845510"/>
              <a:gd name="connsiteX14-6001" fmla="*/ 2193297 w 3693484"/>
              <a:gd name="connsiteY14-6002" fmla="*/ 154197 h 6845510"/>
              <a:gd name="connsiteX15-6003" fmla="*/ 1878971 w 3693484"/>
              <a:gd name="connsiteY15-6004" fmla="*/ 163723 h 6845510"/>
              <a:gd name="connsiteX16-6005" fmla="*/ 1798009 w 3693484"/>
              <a:gd name="connsiteY16-6006" fmla="*/ 1554373 h 6845510"/>
              <a:gd name="connsiteX17-6007" fmla="*/ 1674184 w 3693484"/>
              <a:gd name="connsiteY17-6008" fmla="*/ 1559134 h 6845510"/>
              <a:gd name="connsiteX18-6009" fmla="*/ 1593221 w 3693484"/>
              <a:gd name="connsiteY18-6010" fmla="*/ 378035 h 6845510"/>
              <a:gd name="connsiteX19-6011" fmla="*/ 1307472 w 3693484"/>
              <a:gd name="connsiteY19-6012" fmla="*/ 368510 h 6845510"/>
              <a:gd name="connsiteX20-6013" fmla="*/ 1312234 w 3693484"/>
              <a:gd name="connsiteY20-6014" fmla="*/ 1635335 h 6845510"/>
              <a:gd name="connsiteX21-6015" fmla="*/ 1259846 w 3693484"/>
              <a:gd name="connsiteY21-6016" fmla="*/ 2025860 h 6845510"/>
              <a:gd name="connsiteX22-6017" fmla="*/ 902659 w 3693484"/>
              <a:gd name="connsiteY22-6018" fmla="*/ 2302085 h 6845510"/>
              <a:gd name="connsiteX23-6019" fmla="*/ 207334 w 3693484"/>
              <a:gd name="connsiteY23-6020" fmla="*/ 1787735 h 6845510"/>
              <a:gd name="connsiteX24-6021" fmla="*/ 173996 w 3693484"/>
              <a:gd name="connsiteY24-6022" fmla="*/ 2092535 h 6845510"/>
              <a:gd name="connsiteX25-6023" fmla="*/ 731209 w 3693484"/>
              <a:gd name="connsiteY25-6024" fmla="*/ 2797385 h 6845510"/>
              <a:gd name="connsiteX26-6025" fmla="*/ 1388433 w 3693484"/>
              <a:gd name="connsiteY26-6026" fmla="*/ 3516523 h 6845510"/>
              <a:gd name="connsiteX27-6027" fmla="*/ 1359859 w 3693484"/>
              <a:gd name="connsiteY27-6028" fmla="*/ 3530810 h 6845510"/>
              <a:gd name="connsiteX28-6029" fmla="*/ 1578934 w 3693484"/>
              <a:gd name="connsiteY28-6030" fmla="*/ 4064210 h 6845510"/>
              <a:gd name="connsiteX29-6031" fmla="*/ 1969459 w 3693484"/>
              <a:gd name="connsiteY29-6032" fmla="*/ 6845510 h 6845510"/>
              <a:gd name="connsiteX0-6033" fmla="*/ 1969459 w 3693484"/>
              <a:gd name="connsiteY0-6034" fmla="*/ 6845510 h 6845510"/>
              <a:gd name="connsiteX1-6035" fmla="*/ 3693484 w 3693484"/>
              <a:gd name="connsiteY1-6036" fmla="*/ 6835985 h 6845510"/>
              <a:gd name="connsiteX2-6037" fmla="*/ 2655259 w 3693484"/>
              <a:gd name="connsiteY2-6038" fmla="*/ 3878472 h 6845510"/>
              <a:gd name="connsiteX3-6039" fmla="*/ 2517146 w 3693484"/>
              <a:gd name="connsiteY3-6040" fmla="*/ 3345073 h 6845510"/>
              <a:gd name="connsiteX4-6041" fmla="*/ 2755270 w 3693484"/>
              <a:gd name="connsiteY4-6042" fmla="*/ 2811673 h 6845510"/>
              <a:gd name="connsiteX5-6043" fmla="*/ 2864809 w 3693484"/>
              <a:gd name="connsiteY5-6044" fmla="*/ 2192548 h 6845510"/>
              <a:gd name="connsiteX6-6045" fmla="*/ 3512509 w 3693484"/>
              <a:gd name="connsiteY6-6046" fmla="*/ 1301960 h 6845510"/>
              <a:gd name="connsiteX7-6047" fmla="*/ 3298197 w 3693484"/>
              <a:gd name="connsiteY7-6048" fmla="*/ 1178135 h 6845510"/>
              <a:gd name="connsiteX8-6049" fmla="*/ 2607634 w 3693484"/>
              <a:gd name="connsiteY8-6050" fmla="*/ 1878222 h 6845510"/>
              <a:gd name="connsiteX9-6051" fmla="*/ 2531434 w 3693484"/>
              <a:gd name="connsiteY9-6052" fmla="*/ 1821072 h 6845510"/>
              <a:gd name="connsiteX10-6053" fmla="*/ 2874334 w 3693484"/>
              <a:gd name="connsiteY10-6054" fmla="*/ 563772 h 6845510"/>
              <a:gd name="connsiteX11-6055" fmla="*/ 2598109 w 3693484"/>
              <a:gd name="connsiteY11-6056" fmla="*/ 397084 h 6845510"/>
              <a:gd name="connsiteX12-6057" fmla="*/ 2207584 w 3693484"/>
              <a:gd name="connsiteY12-6058" fmla="*/ 1659147 h 6845510"/>
              <a:gd name="connsiteX13-6059" fmla="*/ 2131384 w 3693484"/>
              <a:gd name="connsiteY13-6060" fmla="*/ 1597235 h 6845510"/>
              <a:gd name="connsiteX14-6061" fmla="*/ 2193297 w 3693484"/>
              <a:gd name="connsiteY14-6062" fmla="*/ 154197 h 6845510"/>
              <a:gd name="connsiteX15-6063" fmla="*/ 1878971 w 3693484"/>
              <a:gd name="connsiteY15-6064" fmla="*/ 163723 h 6845510"/>
              <a:gd name="connsiteX16-6065" fmla="*/ 1798009 w 3693484"/>
              <a:gd name="connsiteY16-6066" fmla="*/ 1554373 h 6845510"/>
              <a:gd name="connsiteX17-6067" fmla="*/ 1674184 w 3693484"/>
              <a:gd name="connsiteY17-6068" fmla="*/ 1559134 h 6845510"/>
              <a:gd name="connsiteX18-6069" fmla="*/ 1593221 w 3693484"/>
              <a:gd name="connsiteY18-6070" fmla="*/ 378035 h 6845510"/>
              <a:gd name="connsiteX19-6071" fmla="*/ 1307472 w 3693484"/>
              <a:gd name="connsiteY19-6072" fmla="*/ 368510 h 6845510"/>
              <a:gd name="connsiteX20-6073" fmla="*/ 1312234 w 3693484"/>
              <a:gd name="connsiteY20-6074" fmla="*/ 1635335 h 6845510"/>
              <a:gd name="connsiteX21-6075" fmla="*/ 1259846 w 3693484"/>
              <a:gd name="connsiteY21-6076" fmla="*/ 2025860 h 6845510"/>
              <a:gd name="connsiteX22-6077" fmla="*/ 902659 w 3693484"/>
              <a:gd name="connsiteY22-6078" fmla="*/ 2302085 h 6845510"/>
              <a:gd name="connsiteX23-6079" fmla="*/ 207334 w 3693484"/>
              <a:gd name="connsiteY23-6080" fmla="*/ 1787735 h 6845510"/>
              <a:gd name="connsiteX24-6081" fmla="*/ 173996 w 3693484"/>
              <a:gd name="connsiteY24-6082" fmla="*/ 2092535 h 6845510"/>
              <a:gd name="connsiteX25-6083" fmla="*/ 721684 w 3693484"/>
              <a:gd name="connsiteY25-6084" fmla="*/ 2787860 h 6845510"/>
              <a:gd name="connsiteX26-6085" fmla="*/ 1388433 w 3693484"/>
              <a:gd name="connsiteY26-6086" fmla="*/ 3516523 h 6845510"/>
              <a:gd name="connsiteX27-6087" fmla="*/ 1359859 w 3693484"/>
              <a:gd name="connsiteY27-6088" fmla="*/ 3530810 h 6845510"/>
              <a:gd name="connsiteX28-6089" fmla="*/ 1578934 w 3693484"/>
              <a:gd name="connsiteY28-6090" fmla="*/ 4064210 h 6845510"/>
              <a:gd name="connsiteX29-6091" fmla="*/ 1969459 w 3693484"/>
              <a:gd name="connsiteY29-6092" fmla="*/ 6845510 h 6845510"/>
              <a:gd name="connsiteX0-6093" fmla="*/ 1969459 w 3693484"/>
              <a:gd name="connsiteY0-6094" fmla="*/ 6845510 h 6845510"/>
              <a:gd name="connsiteX1-6095" fmla="*/ 3693484 w 3693484"/>
              <a:gd name="connsiteY1-6096" fmla="*/ 6835985 h 6845510"/>
              <a:gd name="connsiteX2-6097" fmla="*/ 2655259 w 3693484"/>
              <a:gd name="connsiteY2-6098" fmla="*/ 3878472 h 6845510"/>
              <a:gd name="connsiteX3-6099" fmla="*/ 2517146 w 3693484"/>
              <a:gd name="connsiteY3-6100" fmla="*/ 3345073 h 6845510"/>
              <a:gd name="connsiteX4-6101" fmla="*/ 2755270 w 3693484"/>
              <a:gd name="connsiteY4-6102" fmla="*/ 2811673 h 6845510"/>
              <a:gd name="connsiteX5-6103" fmla="*/ 2864809 w 3693484"/>
              <a:gd name="connsiteY5-6104" fmla="*/ 2192548 h 6845510"/>
              <a:gd name="connsiteX6-6105" fmla="*/ 3512509 w 3693484"/>
              <a:gd name="connsiteY6-6106" fmla="*/ 1301960 h 6845510"/>
              <a:gd name="connsiteX7-6107" fmla="*/ 3298197 w 3693484"/>
              <a:gd name="connsiteY7-6108" fmla="*/ 1178135 h 6845510"/>
              <a:gd name="connsiteX8-6109" fmla="*/ 2607634 w 3693484"/>
              <a:gd name="connsiteY8-6110" fmla="*/ 1878222 h 6845510"/>
              <a:gd name="connsiteX9-6111" fmla="*/ 2531434 w 3693484"/>
              <a:gd name="connsiteY9-6112" fmla="*/ 1821072 h 6845510"/>
              <a:gd name="connsiteX10-6113" fmla="*/ 2874334 w 3693484"/>
              <a:gd name="connsiteY10-6114" fmla="*/ 563772 h 6845510"/>
              <a:gd name="connsiteX11-6115" fmla="*/ 2598109 w 3693484"/>
              <a:gd name="connsiteY11-6116" fmla="*/ 397084 h 6845510"/>
              <a:gd name="connsiteX12-6117" fmla="*/ 2207584 w 3693484"/>
              <a:gd name="connsiteY12-6118" fmla="*/ 1659147 h 6845510"/>
              <a:gd name="connsiteX13-6119" fmla="*/ 2131384 w 3693484"/>
              <a:gd name="connsiteY13-6120" fmla="*/ 1597235 h 6845510"/>
              <a:gd name="connsiteX14-6121" fmla="*/ 2193297 w 3693484"/>
              <a:gd name="connsiteY14-6122" fmla="*/ 154197 h 6845510"/>
              <a:gd name="connsiteX15-6123" fmla="*/ 1878971 w 3693484"/>
              <a:gd name="connsiteY15-6124" fmla="*/ 163723 h 6845510"/>
              <a:gd name="connsiteX16-6125" fmla="*/ 1798009 w 3693484"/>
              <a:gd name="connsiteY16-6126" fmla="*/ 1554373 h 6845510"/>
              <a:gd name="connsiteX17-6127" fmla="*/ 1674184 w 3693484"/>
              <a:gd name="connsiteY17-6128" fmla="*/ 1559134 h 6845510"/>
              <a:gd name="connsiteX18-6129" fmla="*/ 1593221 w 3693484"/>
              <a:gd name="connsiteY18-6130" fmla="*/ 378035 h 6845510"/>
              <a:gd name="connsiteX19-6131" fmla="*/ 1307472 w 3693484"/>
              <a:gd name="connsiteY19-6132" fmla="*/ 368510 h 6845510"/>
              <a:gd name="connsiteX20-6133" fmla="*/ 1312234 w 3693484"/>
              <a:gd name="connsiteY20-6134" fmla="*/ 1635335 h 6845510"/>
              <a:gd name="connsiteX21-6135" fmla="*/ 1259846 w 3693484"/>
              <a:gd name="connsiteY21-6136" fmla="*/ 2025860 h 6845510"/>
              <a:gd name="connsiteX22-6137" fmla="*/ 902659 w 3693484"/>
              <a:gd name="connsiteY22-6138" fmla="*/ 2302085 h 6845510"/>
              <a:gd name="connsiteX23-6139" fmla="*/ 207334 w 3693484"/>
              <a:gd name="connsiteY23-6140" fmla="*/ 1787735 h 6845510"/>
              <a:gd name="connsiteX24-6141" fmla="*/ 173996 w 3693484"/>
              <a:gd name="connsiteY24-6142" fmla="*/ 2092535 h 6845510"/>
              <a:gd name="connsiteX25-6143" fmla="*/ 721684 w 3693484"/>
              <a:gd name="connsiteY25-6144" fmla="*/ 2787860 h 6845510"/>
              <a:gd name="connsiteX26-6145" fmla="*/ 1388433 w 3693484"/>
              <a:gd name="connsiteY26-6146" fmla="*/ 3516523 h 6845510"/>
              <a:gd name="connsiteX27-6147" fmla="*/ 1359859 w 3693484"/>
              <a:gd name="connsiteY27-6148" fmla="*/ 3530810 h 6845510"/>
              <a:gd name="connsiteX28-6149" fmla="*/ 1578934 w 3693484"/>
              <a:gd name="connsiteY28-6150" fmla="*/ 4064210 h 6845510"/>
              <a:gd name="connsiteX29-6151" fmla="*/ 1969459 w 3693484"/>
              <a:gd name="connsiteY29-6152" fmla="*/ 6845510 h 6845510"/>
              <a:gd name="connsiteX0-6153" fmla="*/ 1969459 w 3693484"/>
              <a:gd name="connsiteY0-6154" fmla="*/ 6845510 h 6845510"/>
              <a:gd name="connsiteX1-6155" fmla="*/ 3693484 w 3693484"/>
              <a:gd name="connsiteY1-6156" fmla="*/ 6835985 h 6845510"/>
              <a:gd name="connsiteX2-6157" fmla="*/ 2655259 w 3693484"/>
              <a:gd name="connsiteY2-6158" fmla="*/ 3878472 h 6845510"/>
              <a:gd name="connsiteX3-6159" fmla="*/ 2517146 w 3693484"/>
              <a:gd name="connsiteY3-6160" fmla="*/ 3345073 h 6845510"/>
              <a:gd name="connsiteX4-6161" fmla="*/ 2755270 w 3693484"/>
              <a:gd name="connsiteY4-6162" fmla="*/ 2811673 h 6845510"/>
              <a:gd name="connsiteX5-6163" fmla="*/ 2864809 w 3693484"/>
              <a:gd name="connsiteY5-6164" fmla="*/ 2192548 h 6845510"/>
              <a:gd name="connsiteX6-6165" fmla="*/ 3512509 w 3693484"/>
              <a:gd name="connsiteY6-6166" fmla="*/ 1301960 h 6845510"/>
              <a:gd name="connsiteX7-6167" fmla="*/ 3298197 w 3693484"/>
              <a:gd name="connsiteY7-6168" fmla="*/ 1178135 h 6845510"/>
              <a:gd name="connsiteX8-6169" fmla="*/ 2607634 w 3693484"/>
              <a:gd name="connsiteY8-6170" fmla="*/ 1878222 h 6845510"/>
              <a:gd name="connsiteX9-6171" fmla="*/ 2531434 w 3693484"/>
              <a:gd name="connsiteY9-6172" fmla="*/ 1821072 h 6845510"/>
              <a:gd name="connsiteX10-6173" fmla="*/ 2874334 w 3693484"/>
              <a:gd name="connsiteY10-6174" fmla="*/ 563772 h 6845510"/>
              <a:gd name="connsiteX11-6175" fmla="*/ 2598109 w 3693484"/>
              <a:gd name="connsiteY11-6176" fmla="*/ 397084 h 6845510"/>
              <a:gd name="connsiteX12-6177" fmla="*/ 2207584 w 3693484"/>
              <a:gd name="connsiteY12-6178" fmla="*/ 1659147 h 6845510"/>
              <a:gd name="connsiteX13-6179" fmla="*/ 2131384 w 3693484"/>
              <a:gd name="connsiteY13-6180" fmla="*/ 1597235 h 6845510"/>
              <a:gd name="connsiteX14-6181" fmla="*/ 2193297 w 3693484"/>
              <a:gd name="connsiteY14-6182" fmla="*/ 154197 h 6845510"/>
              <a:gd name="connsiteX15-6183" fmla="*/ 1878971 w 3693484"/>
              <a:gd name="connsiteY15-6184" fmla="*/ 163723 h 6845510"/>
              <a:gd name="connsiteX16-6185" fmla="*/ 1798009 w 3693484"/>
              <a:gd name="connsiteY16-6186" fmla="*/ 1554373 h 6845510"/>
              <a:gd name="connsiteX17-6187" fmla="*/ 1674184 w 3693484"/>
              <a:gd name="connsiteY17-6188" fmla="*/ 1559134 h 6845510"/>
              <a:gd name="connsiteX18-6189" fmla="*/ 1593221 w 3693484"/>
              <a:gd name="connsiteY18-6190" fmla="*/ 378035 h 6845510"/>
              <a:gd name="connsiteX19-6191" fmla="*/ 1307472 w 3693484"/>
              <a:gd name="connsiteY19-6192" fmla="*/ 368510 h 6845510"/>
              <a:gd name="connsiteX20-6193" fmla="*/ 1312234 w 3693484"/>
              <a:gd name="connsiteY20-6194" fmla="*/ 1635335 h 6845510"/>
              <a:gd name="connsiteX21-6195" fmla="*/ 1259846 w 3693484"/>
              <a:gd name="connsiteY21-6196" fmla="*/ 2025860 h 6845510"/>
              <a:gd name="connsiteX22-6197" fmla="*/ 902659 w 3693484"/>
              <a:gd name="connsiteY22-6198" fmla="*/ 2302085 h 6845510"/>
              <a:gd name="connsiteX23-6199" fmla="*/ 207334 w 3693484"/>
              <a:gd name="connsiteY23-6200" fmla="*/ 1787735 h 6845510"/>
              <a:gd name="connsiteX24-6201" fmla="*/ 173996 w 3693484"/>
              <a:gd name="connsiteY24-6202" fmla="*/ 2092535 h 6845510"/>
              <a:gd name="connsiteX25-6203" fmla="*/ 721684 w 3693484"/>
              <a:gd name="connsiteY25-6204" fmla="*/ 2787860 h 6845510"/>
              <a:gd name="connsiteX26-6205" fmla="*/ 1388433 w 3693484"/>
              <a:gd name="connsiteY26-6206" fmla="*/ 3516523 h 6845510"/>
              <a:gd name="connsiteX27-6207" fmla="*/ 1359859 w 3693484"/>
              <a:gd name="connsiteY27-6208" fmla="*/ 3530810 h 6845510"/>
              <a:gd name="connsiteX28-6209" fmla="*/ 1578934 w 3693484"/>
              <a:gd name="connsiteY28-6210" fmla="*/ 4064210 h 6845510"/>
              <a:gd name="connsiteX29-6211" fmla="*/ 1969459 w 3693484"/>
              <a:gd name="connsiteY29-6212" fmla="*/ 6845510 h 6845510"/>
              <a:gd name="connsiteX0-6213" fmla="*/ 1969459 w 3693484"/>
              <a:gd name="connsiteY0-6214" fmla="*/ 6845510 h 6845510"/>
              <a:gd name="connsiteX1-6215" fmla="*/ 3693484 w 3693484"/>
              <a:gd name="connsiteY1-6216" fmla="*/ 6835985 h 6845510"/>
              <a:gd name="connsiteX2-6217" fmla="*/ 2655259 w 3693484"/>
              <a:gd name="connsiteY2-6218" fmla="*/ 3878472 h 6845510"/>
              <a:gd name="connsiteX3-6219" fmla="*/ 2517146 w 3693484"/>
              <a:gd name="connsiteY3-6220" fmla="*/ 3345073 h 6845510"/>
              <a:gd name="connsiteX4-6221" fmla="*/ 2755270 w 3693484"/>
              <a:gd name="connsiteY4-6222" fmla="*/ 2811673 h 6845510"/>
              <a:gd name="connsiteX5-6223" fmla="*/ 2864809 w 3693484"/>
              <a:gd name="connsiteY5-6224" fmla="*/ 2192548 h 6845510"/>
              <a:gd name="connsiteX6-6225" fmla="*/ 3512509 w 3693484"/>
              <a:gd name="connsiteY6-6226" fmla="*/ 1301960 h 6845510"/>
              <a:gd name="connsiteX7-6227" fmla="*/ 3298197 w 3693484"/>
              <a:gd name="connsiteY7-6228" fmla="*/ 1178135 h 6845510"/>
              <a:gd name="connsiteX8-6229" fmla="*/ 2607634 w 3693484"/>
              <a:gd name="connsiteY8-6230" fmla="*/ 1878222 h 6845510"/>
              <a:gd name="connsiteX9-6231" fmla="*/ 2531434 w 3693484"/>
              <a:gd name="connsiteY9-6232" fmla="*/ 1821072 h 6845510"/>
              <a:gd name="connsiteX10-6233" fmla="*/ 2874334 w 3693484"/>
              <a:gd name="connsiteY10-6234" fmla="*/ 563772 h 6845510"/>
              <a:gd name="connsiteX11-6235" fmla="*/ 2598109 w 3693484"/>
              <a:gd name="connsiteY11-6236" fmla="*/ 397084 h 6845510"/>
              <a:gd name="connsiteX12-6237" fmla="*/ 2207584 w 3693484"/>
              <a:gd name="connsiteY12-6238" fmla="*/ 1659147 h 6845510"/>
              <a:gd name="connsiteX13-6239" fmla="*/ 2131384 w 3693484"/>
              <a:gd name="connsiteY13-6240" fmla="*/ 1597235 h 6845510"/>
              <a:gd name="connsiteX14-6241" fmla="*/ 2193297 w 3693484"/>
              <a:gd name="connsiteY14-6242" fmla="*/ 154197 h 6845510"/>
              <a:gd name="connsiteX15-6243" fmla="*/ 1878971 w 3693484"/>
              <a:gd name="connsiteY15-6244" fmla="*/ 163723 h 6845510"/>
              <a:gd name="connsiteX16-6245" fmla="*/ 1798009 w 3693484"/>
              <a:gd name="connsiteY16-6246" fmla="*/ 1554373 h 6845510"/>
              <a:gd name="connsiteX17-6247" fmla="*/ 1674184 w 3693484"/>
              <a:gd name="connsiteY17-6248" fmla="*/ 1559134 h 6845510"/>
              <a:gd name="connsiteX18-6249" fmla="*/ 1593221 w 3693484"/>
              <a:gd name="connsiteY18-6250" fmla="*/ 378035 h 6845510"/>
              <a:gd name="connsiteX19-6251" fmla="*/ 1307472 w 3693484"/>
              <a:gd name="connsiteY19-6252" fmla="*/ 368510 h 6845510"/>
              <a:gd name="connsiteX20-6253" fmla="*/ 1312234 w 3693484"/>
              <a:gd name="connsiteY20-6254" fmla="*/ 1635335 h 6845510"/>
              <a:gd name="connsiteX21-6255" fmla="*/ 1259846 w 3693484"/>
              <a:gd name="connsiteY21-6256" fmla="*/ 2025860 h 6845510"/>
              <a:gd name="connsiteX22-6257" fmla="*/ 902659 w 3693484"/>
              <a:gd name="connsiteY22-6258" fmla="*/ 2302085 h 6845510"/>
              <a:gd name="connsiteX23-6259" fmla="*/ 207334 w 3693484"/>
              <a:gd name="connsiteY23-6260" fmla="*/ 1787735 h 6845510"/>
              <a:gd name="connsiteX24-6261" fmla="*/ 173996 w 3693484"/>
              <a:gd name="connsiteY24-6262" fmla="*/ 2092535 h 6845510"/>
              <a:gd name="connsiteX25-6263" fmla="*/ 769309 w 3693484"/>
              <a:gd name="connsiteY25-6264" fmla="*/ 2802147 h 6845510"/>
              <a:gd name="connsiteX26-6265" fmla="*/ 1388433 w 3693484"/>
              <a:gd name="connsiteY26-6266" fmla="*/ 3516523 h 6845510"/>
              <a:gd name="connsiteX27-6267" fmla="*/ 1359859 w 3693484"/>
              <a:gd name="connsiteY27-6268" fmla="*/ 3530810 h 6845510"/>
              <a:gd name="connsiteX28-6269" fmla="*/ 1578934 w 3693484"/>
              <a:gd name="connsiteY28-6270" fmla="*/ 4064210 h 6845510"/>
              <a:gd name="connsiteX29-6271" fmla="*/ 1969459 w 3693484"/>
              <a:gd name="connsiteY29-6272" fmla="*/ 6845510 h 6845510"/>
              <a:gd name="connsiteX0-6273" fmla="*/ 1969459 w 3693484"/>
              <a:gd name="connsiteY0-6274" fmla="*/ 6845510 h 6845510"/>
              <a:gd name="connsiteX1-6275" fmla="*/ 3693484 w 3693484"/>
              <a:gd name="connsiteY1-6276" fmla="*/ 6835985 h 6845510"/>
              <a:gd name="connsiteX2-6277" fmla="*/ 2655259 w 3693484"/>
              <a:gd name="connsiteY2-6278" fmla="*/ 3878472 h 6845510"/>
              <a:gd name="connsiteX3-6279" fmla="*/ 2517146 w 3693484"/>
              <a:gd name="connsiteY3-6280" fmla="*/ 3345073 h 6845510"/>
              <a:gd name="connsiteX4-6281" fmla="*/ 2755270 w 3693484"/>
              <a:gd name="connsiteY4-6282" fmla="*/ 2811673 h 6845510"/>
              <a:gd name="connsiteX5-6283" fmla="*/ 2864809 w 3693484"/>
              <a:gd name="connsiteY5-6284" fmla="*/ 2192548 h 6845510"/>
              <a:gd name="connsiteX6-6285" fmla="*/ 3512509 w 3693484"/>
              <a:gd name="connsiteY6-6286" fmla="*/ 1301960 h 6845510"/>
              <a:gd name="connsiteX7-6287" fmla="*/ 3298197 w 3693484"/>
              <a:gd name="connsiteY7-6288" fmla="*/ 1178135 h 6845510"/>
              <a:gd name="connsiteX8-6289" fmla="*/ 2607634 w 3693484"/>
              <a:gd name="connsiteY8-6290" fmla="*/ 1878222 h 6845510"/>
              <a:gd name="connsiteX9-6291" fmla="*/ 2531434 w 3693484"/>
              <a:gd name="connsiteY9-6292" fmla="*/ 1821072 h 6845510"/>
              <a:gd name="connsiteX10-6293" fmla="*/ 2874334 w 3693484"/>
              <a:gd name="connsiteY10-6294" fmla="*/ 563772 h 6845510"/>
              <a:gd name="connsiteX11-6295" fmla="*/ 2598109 w 3693484"/>
              <a:gd name="connsiteY11-6296" fmla="*/ 397084 h 6845510"/>
              <a:gd name="connsiteX12-6297" fmla="*/ 2207584 w 3693484"/>
              <a:gd name="connsiteY12-6298" fmla="*/ 1659147 h 6845510"/>
              <a:gd name="connsiteX13-6299" fmla="*/ 2131384 w 3693484"/>
              <a:gd name="connsiteY13-6300" fmla="*/ 1597235 h 6845510"/>
              <a:gd name="connsiteX14-6301" fmla="*/ 2193297 w 3693484"/>
              <a:gd name="connsiteY14-6302" fmla="*/ 154197 h 6845510"/>
              <a:gd name="connsiteX15-6303" fmla="*/ 1878971 w 3693484"/>
              <a:gd name="connsiteY15-6304" fmla="*/ 163723 h 6845510"/>
              <a:gd name="connsiteX16-6305" fmla="*/ 1798009 w 3693484"/>
              <a:gd name="connsiteY16-6306" fmla="*/ 1554373 h 6845510"/>
              <a:gd name="connsiteX17-6307" fmla="*/ 1674184 w 3693484"/>
              <a:gd name="connsiteY17-6308" fmla="*/ 1559134 h 6845510"/>
              <a:gd name="connsiteX18-6309" fmla="*/ 1593221 w 3693484"/>
              <a:gd name="connsiteY18-6310" fmla="*/ 378035 h 6845510"/>
              <a:gd name="connsiteX19-6311" fmla="*/ 1307472 w 3693484"/>
              <a:gd name="connsiteY19-6312" fmla="*/ 368510 h 6845510"/>
              <a:gd name="connsiteX20-6313" fmla="*/ 1312234 w 3693484"/>
              <a:gd name="connsiteY20-6314" fmla="*/ 1635335 h 6845510"/>
              <a:gd name="connsiteX21-6315" fmla="*/ 1259846 w 3693484"/>
              <a:gd name="connsiteY21-6316" fmla="*/ 2025860 h 6845510"/>
              <a:gd name="connsiteX22-6317" fmla="*/ 902659 w 3693484"/>
              <a:gd name="connsiteY22-6318" fmla="*/ 2302085 h 6845510"/>
              <a:gd name="connsiteX23-6319" fmla="*/ 207334 w 3693484"/>
              <a:gd name="connsiteY23-6320" fmla="*/ 1787735 h 6845510"/>
              <a:gd name="connsiteX24-6321" fmla="*/ 173996 w 3693484"/>
              <a:gd name="connsiteY24-6322" fmla="*/ 2092535 h 6845510"/>
              <a:gd name="connsiteX25-6323" fmla="*/ 769309 w 3693484"/>
              <a:gd name="connsiteY25-6324" fmla="*/ 2802147 h 6845510"/>
              <a:gd name="connsiteX26-6325" fmla="*/ 1388433 w 3693484"/>
              <a:gd name="connsiteY26-6326" fmla="*/ 3516523 h 6845510"/>
              <a:gd name="connsiteX27-6327" fmla="*/ 1359859 w 3693484"/>
              <a:gd name="connsiteY27-6328" fmla="*/ 3530810 h 6845510"/>
              <a:gd name="connsiteX28-6329" fmla="*/ 1578934 w 3693484"/>
              <a:gd name="connsiteY28-6330" fmla="*/ 4064210 h 6845510"/>
              <a:gd name="connsiteX29-6331" fmla="*/ 1969459 w 3693484"/>
              <a:gd name="connsiteY29-6332" fmla="*/ 6845510 h 6845510"/>
              <a:gd name="connsiteX0-6333" fmla="*/ 1969459 w 3693484"/>
              <a:gd name="connsiteY0-6334" fmla="*/ 6845510 h 6845510"/>
              <a:gd name="connsiteX1-6335" fmla="*/ 3693484 w 3693484"/>
              <a:gd name="connsiteY1-6336" fmla="*/ 6835985 h 6845510"/>
              <a:gd name="connsiteX2-6337" fmla="*/ 2655259 w 3693484"/>
              <a:gd name="connsiteY2-6338" fmla="*/ 3878472 h 6845510"/>
              <a:gd name="connsiteX3-6339" fmla="*/ 2517146 w 3693484"/>
              <a:gd name="connsiteY3-6340" fmla="*/ 3345073 h 6845510"/>
              <a:gd name="connsiteX4-6341" fmla="*/ 2755270 w 3693484"/>
              <a:gd name="connsiteY4-6342" fmla="*/ 2811673 h 6845510"/>
              <a:gd name="connsiteX5-6343" fmla="*/ 2864809 w 3693484"/>
              <a:gd name="connsiteY5-6344" fmla="*/ 2192548 h 6845510"/>
              <a:gd name="connsiteX6-6345" fmla="*/ 3512509 w 3693484"/>
              <a:gd name="connsiteY6-6346" fmla="*/ 1301960 h 6845510"/>
              <a:gd name="connsiteX7-6347" fmla="*/ 3298197 w 3693484"/>
              <a:gd name="connsiteY7-6348" fmla="*/ 1178135 h 6845510"/>
              <a:gd name="connsiteX8-6349" fmla="*/ 2607634 w 3693484"/>
              <a:gd name="connsiteY8-6350" fmla="*/ 1878222 h 6845510"/>
              <a:gd name="connsiteX9-6351" fmla="*/ 2531434 w 3693484"/>
              <a:gd name="connsiteY9-6352" fmla="*/ 1821072 h 6845510"/>
              <a:gd name="connsiteX10-6353" fmla="*/ 2874334 w 3693484"/>
              <a:gd name="connsiteY10-6354" fmla="*/ 563772 h 6845510"/>
              <a:gd name="connsiteX11-6355" fmla="*/ 2598109 w 3693484"/>
              <a:gd name="connsiteY11-6356" fmla="*/ 397084 h 6845510"/>
              <a:gd name="connsiteX12-6357" fmla="*/ 2207584 w 3693484"/>
              <a:gd name="connsiteY12-6358" fmla="*/ 1659147 h 6845510"/>
              <a:gd name="connsiteX13-6359" fmla="*/ 2131384 w 3693484"/>
              <a:gd name="connsiteY13-6360" fmla="*/ 1597235 h 6845510"/>
              <a:gd name="connsiteX14-6361" fmla="*/ 2193297 w 3693484"/>
              <a:gd name="connsiteY14-6362" fmla="*/ 154197 h 6845510"/>
              <a:gd name="connsiteX15-6363" fmla="*/ 1878971 w 3693484"/>
              <a:gd name="connsiteY15-6364" fmla="*/ 163723 h 6845510"/>
              <a:gd name="connsiteX16-6365" fmla="*/ 1798009 w 3693484"/>
              <a:gd name="connsiteY16-6366" fmla="*/ 1554373 h 6845510"/>
              <a:gd name="connsiteX17-6367" fmla="*/ 1674184 w 3693484"/>
              <a:gd name="connsiteY17-6368" fmla="*/ 1559134 h 6845510"/>
              <a:gd name="connsiteX18-6369" fmla="*/ 1593221 w 3693484"/>
              <a:gd name="connsiteY18-6370" fmla="*/ 378035 h 6845510"/>
              <a:gd name="connsiteX19-6371" fmla="*/ 1307472 w 3693484"/>
              <a:gd name="connsiteY19-6372" fmla="*/ 368510 h 6845510"/>
              <a:gd name="connsiteX20-6373" fmla="*/ 1312234 w 3693484"/>
              <a:gd name="connsiteY20-6374" fmla="*/ 1635335 h 6845510"/>
              <a:gd name="connsiteX21-6375" fmla="*/ 1259846 w 3693484"/>
              <a:gd name="connsiteY21-6376" fmla="*/ 2025860 h 6845510"/>
              <a:gd name="connsiteX22-6377" fmla="*/ 902659 w 3693484"/>
              <a:gd name="connsiteY22-6378" fmla="*/ 2302085 h 6845510"/>
              <a:gd name="connsiteX23-6379" fmla="*/ 207334 w 3693484"/>
              <a:gd name="connsiteY23-6380" fmla="*/ 1787735 h 6845510"/>
              <a:gd name="connsiteX24-6381" fmla="*/ 173996 w 3693484"/>
              <a:gd name="connsiteY24-6382" fmla="*/ 2092535 h 6845510"/>
              <a:gd name="connsiteX25-6383" fmla="*/ 745496 w 3693484"/>
              <a:gd name="connsiteY25-6384" fmla="*/ 2806910 h 6845510"/>
              <a:gd name="connsiteX26-6385" fmla="*/ 1388433 w 3693484"/>
              <a:gd name="connsiteY26-6386" fmla="*/ 3516523 h 6845510"/>
              <a:gd name="connsiteX27-6387" fmla="*/ 1359859 w 3693484"/>
              <a:gd name="connsiteY27-6388" fmla="*/ 3530810 h 6845510"/>
              <a:gd name="connsiteX28-6389" fmla="*/ 1578934 w 3693484"/>
              <a:gd name="connsiteY28-6390" fmla="*/ 4064210 h 6845510"/>
              <a:gd name="connsiteX29-6391" fmla="*/ 1969459 w 3693484"/>
              <a:gd name="connsiteY29-6392" fmla="*/ 6845510 h 6845510"/>
              <a:gd name="connsiteX0-6393" fmla="*/ 1969459 w 3693484"/>
              <a:gd name="connsiteY0-6394" fmla="*/ 6845510 h 6845510"/>
              <a:gd name="connsiteX1-6395" fmla="*/ 3693484 w 3693484"/>
              <a:gd name="connsiteY1-6396" fmla="*/ 6835985 h 6845510"/>
              <a:gd name="connsiteX2-6397" fmla="*/ 2655259 w 3693484"/>
              <a:gd name="connsiteY2-6398" fmla="*/ 3878472 h 6845510"/>
              <a:gd name="connsiteX3-6399" fmla="*/ 2517146 w 3693484"/>
              <a:gd name="connsiteY3-6400" fmla="*/ 3345073 h 6845510"/>
              <a:gd name="connsiteX4-6401" fmla="*/ 2755270 w 3693484"/>
              <a:gd name="connsiteY4-6402" fmla="*/ 2811673 h 6845510"/>
              <a:gd name="connsiteX5-6403" fmla="*/ 2864809 w 3693484"/>
              <a:gd name="connsiteY5-6404" fmla="*/ 2192548 h 6845510"/>
              <a:gd name="connsiteX6-6405" fmla="*/ 3512509 w 3693484"/>
              <a:gd name="connsiteY6-6406" fmla="*/ 1301960 h 6845510"/>
              <a:gd name="connsiteX7-6407" fmla="*/ 3298197 w 3693484"/>
              <a:gd name="connsiteY7-6408" fmla="*/ 1178135 h 6845510"/>
              <a:gd name="connsiteX8-6409" fmla="*/ 2607634 w 3693484"/>
              <a:gd name="connsiteY8-6410" fmla="*/ 1878222 h 6845510"/>
              <a:gd name="connsiteX9-6411" fmla="*/ 2531434 w 3693484"/>
              <a:gd name="connsiteY9-6412" fmla="*/ 1821072 h 6845510"/>
              <a:gd name="connsiteX10-6413" fmla="*/ 2874334 w 3693484"/>
              <a:gd name="connsiteY10-6414" fmla="*/ 563772 h 6845510"/>
              <a:gd name="connsiteX11-6415" fmla="*/ 2598109 w 3693484"/>
              <a:gd name="connsiteY11-6416" fmla="*/ 397084 h 6845510"/>
              <a:gd name="connsiteX12-6417" fmla="*/ 2207584 w 3693484"/>
              <a:gd name="connsiteY12-6418" fmla="*/ 1659147 h 6845510"/>
              <a:gd name="connsiteX13-6419" fmla="*/ 2131384 w 3693484"/>
              <a:gd name="connsiteY13-6420" fmla="*/ 1597235 h 6845510"/>
              <a:gd name="connsiteX14-6421" fmla="*/ 2193297 w 3693484"/>
              <a:gd name="connsiteY14-6422" fmla="*/ 154197 h 6845510"/>
              <a:gd name="connsiteX15-6423" fmla="*/ 1878971 w 3693484"/>
              <a:gd name="connsiteY15-6424" fmla="*/ 163723 h 6845510"/>
              <a:gd name="connsiteX16-6425" fmla="*/ 1798009 w 3693484"/>
              <a:gd name="connsiteY16-6426" fmla="*/ 1554373 h 6845510"/>
              <a:gd name="connsiteX17-6427" fmla="*/ 1674184 w 3693484"/>
              <a:gd name="connsiteY17-6428" fmla="*/ 1559134 h 6845510"/>
              <a:gd name="connsiteX18-6429" fmla="*/ 1593221 w 3693484"/>
              <a:gd name="connsiteY18-6430" fmla="*/ 378035 h 6845510"/>
              <a:gd name="connsiteX19-6431" fmla="*/ 1307472 w 3693484"/>
              <a:gd name="connsiteY19-6432" fmla="*/ 368510 h 6845510"/>
              <a:gd name="connsiteX20-6433" fmla="*/ 1312234 w 3693484"/>
              <a:gd name="connsiteY20-6434" fmla="*/ 1635335 h 6845510"/>
              <a:gd name="connsiteX21-6435" fmla="*/ 1259846 w 3693484"/>
              <a:gd name="connsiteY21-6436" fmla="*/ 2025860 h 6845510"/>
              <a:gd name="connsiteX22-6437" fmla="*/ 902659 w 3693484"/>
              <a:gd name="connsiteY22-6438" fmla="*/ 2302085 h 6845510"/>
              <a:gd name="connsiteX23-6439" fmla="*/ 207334 w 3693484"/>
              <a:gd name="connsiteY23-6440" fmla="*/ 1787735 h 6845510"/>
              <a:gd name="connsiteX24-6441" fmla="*/ 173996 w 3693484"/>
              <a:gd name="connsiteY24-6442" fmla="*/ 2092535 h 6845510"/>
              <a:gd name="connsiteX25-6443" fmla="*/ 745496 w 3693484"/>
              <a:gd name="connsiteY25-6444" fmla="*/ 2806910 h 6845510"/>
              <a:gd name="connsiteX26-6445" fmla="*/ 1388433 w 3693484"/>
              <a:gd name="connsiteY26-6446" fmla="*/ 3516523 h 6845510"/>
              <a:gd name="connsiteX27-6447" fmla="*/ 1359859 w 3693484"/>
              <a:gd name="connsiteY27-6448" fmla="*/ 3530810 h 6845510"/>
              <a:gd name="connsiteX28-6449" fmla="*/ 1578934 w 3693484"/>
              <a:gd name="connsiteY28-6450" fmla="*/ 4064210 h 6845510"/>
              <a:gd name="connsiteX29-6451" fmla="*/ 1969459 w 3693484"/>
              <a:gd name="connsiteY29-6452" fmla="*/ 6845510 h 6845510"/>
              <a:gd name="connsiteX0-6453" fmla="*/ 1969459 w 3693484"/>
              <a:gd name="connsiteY0-6454" fmla="*/ 6845510 h 6845510"/>
              <a:gd name="connsiteX1-6455" fmla="*/ 3693484 w 3693484"/>
              <a:gd name="connsiteY1-6456" fmla="*/ 6835985 h 6845510"/>
              <a:gd name="connsiteX2-6457" fmla="*/ 2655259 w 3693484"/>
              <a:gd name="connsiteY2-6458" fmla="*/ 3878472 h 6845510"/>
              <a:gd name="connsiteX3-6459" fmla="*/ 2517146 w 3693484"/>
              <a:gd name="connsiteY3-6460" fmla="*/ 3345073 h 6845510"/>
              <a:gd name="connsiteX4-6461" fmla="*/ 2755270 w 3693484"/>
              <a:gd name="connsiteY4-6462" fmla="*/ 2811673 h 6845510"/>
              <a:gd name="connsiteX5-6463" fmla="*/ 2864809 w 3693484"/>
              <a:gd name="connsiteY5-6464" fmla="*/ 2192548 h 6845510"/>
              <a:gd name="connsiteX6-6465" fmla="*/ 3512509 w 3693484"/>
              <a:gd name="connsiteY6-6466" fmla="*/ 1301960 h 6845510"/>
              <a:gd name="connsiteX7-6467" fmla="*/ 3298197 w 3693484"/>
              <a:gd name="connsiteY7-6468" fmla="*/ 1178135 h 6845510"/>
              <a:gd name="connsiteX8-6469" fmla="*/ 2607634 w 3693484"/>
              <a:gd name="connsiteY8-6470" fmla="*/ 1878222 h 6845510"/>
              <a:gd name="connsiteX9-6471" fmla="*/ 2531434 w 3693484"/>
              <a:gd name="connsiteY9-6472" fmla="*/ 1821072 h 6845510"/>
              <a:gd name="connsiteX10-6473" fmla="*/ 2874334 w 3693484"/>
              <a:gd name="connsiteY10-6474" fmla="*/ 563772 h 6845510"/>
              <a:gd name="connsiteX11-6475" fmla="*/ 2598109 w 3693484"/>
              <a:gd name="connsiteY11-6476" fmla="*/ 397084 h 6845510"/>
              <a:gd name="connsiteX12-6477" fmla="*/ 2207584 w 3693484"/>
              <a:gd name="connsiteY12-6478" fmla="*/ 1659147 h 6845510"/>
              <a:gd name="connsiteX13-6479" fmla="*/ 2131384 w 3693484"/>
              <a:gd name="connsiteY13-6480" fmla="*/ 1597235 h 6845510"/>
              <a:gd name="connsiteX14-6481" fmla="*/ 2193297 w 3693484"/>
              <a:gd name="connsiteY14-6482" fmla="*/ 154197 h 6845510"/>
              <a:gd name="connsiteX15-6483" fmla="*/ 1878971 w 3693484"/>
              <a:gd name="connsiteY15-6484" fmla="*/ 163723 h 6845510"/>
              <a:gd name="connsiteX16-6485" fmla="*/ 1798009 w 3693484"/>
              <a:gd name="connsiteY16-6486" fmla="*/ 1554373 h 6845510"/>
              <a:gd name="connsiteX17-6487" fmla="*/ 1674184 w 3693484"/>
              <a:gd name="connsiteY17-6488" fmla="*/ 1559134 h 6845510"/>
              <a:gd name="connsiteX18-6489" fmla="*/ 1593221 w 3693484"/>
              <a:gd name="connsiteY18-6490" fmla="*/ 378035 h 6845510"/>
              <a:gd name="connsiteX19-6491" fmla="*/ 1307472 w 3693484"/>
              <a:gd name="connsiteY19-6492" fmla="*/ 368510 h 6845510"/>
              <a:gd name="connsiteX20-6493" fmla="*/ 1312234 w 3693484"/>
              <a:gd name="connsiteY20-6494" fmla="*/ 1635335 h 6845510"/>
              <a:gd name="connsiteX21-6495" fmla="*/ 1259846 w 3693484"/>
              <a:gd name="connsiteY21-6496" fmla="*/ 2025860 h 6845510"/>
              <a:gd name="connsiteX22-6497" fmla="*/ 902659 w 3693484"/>
              <a:gd name="connsiteY22-6498" fmla="*/ 2302085 h 6845510"/>
              <a:gd name="connsiteX23-6499" fmla="*/ 207334 w 3693484"/>
              <a:gd name="connsiteY23-6500" fmla="*/ 1787735 h 6845510"/>
              <a:gd name="connsiteX24-6501" fmla="*/ 173996 w 3693484"/>
              <a:gd name="connsiteY24-6502" fmla="*/ 2092535 h 6845510"/>
              <a:gd name="connsiteX25-6503" fmla="*/ 745496 w 3693484"/>
              <a:gd name="connsiteY25-6504" fmla="*/ 2806910 h 6845510"/>
              <a:gd name="connsiteX26-6505" fmla="*/ 1359859 w 3693484"/>
              <a:gd name="connsiteY26-6506" fmla="*/ 3530810 h 6845510"/>
              <a:gd name="connsiteX27-6507" fmla="*/ 1578934 w 3693484"/>
              <a:gd name="connsiteY27-6508" fmla="*/ 4064210 h 6845510"/>
              <a:gd name="connsiteX28-6509" fmla="*/ 1969459 w 3693484"/>
              <a:gd name="connsiteY28-6510" fmla="*/ 6845510 h 6845510"/>
              <a:gd name="connsiteX0-6511" fmla="*/ 1969459 w 3693484"/>
              <a:gd name="connsiteY0-6512" fmla="*/ 6845510 h 6845510"/>
              <a:gd name="connsiteX1-6513" fmla="*/ 3693484 w 3693484"/>
              <a:gd name="connsiteY1-6514" fmla="*/ 6835985 h 6845510"/>
              <a:gd name="connsiteX2-6515" fmla="*/ 2655259 w 3693484"/>
              <a:gd name="connsiteY2-6516" fmla="*/ 3878472 h 6845510"/>
              <a:gd name="connsiteX3-6517" fmla="*/ 2517146 w 3693484"/>
              <a:gd name="connsiteY3-6518" fmla="*/ 3345073 h 6845510"/>
              <a:gd name="connsiteX4-6519" fmla="*/ 2755270 w 3693484"/>
              <a:gd name="connsiteY4-6520" fmla="*/ 2811673 h 6845510"/>
              <a:gd name="connsiteX5-6521" fmla="*/ 2864809 w 3693484"/>
              <a:gd name="connsiteY5-6522" fmla="*/ 2192548 h 6845510"/>
              <a:gd name="connsiteX6-6523" fmla="*/ 3512509 w 3693484"/>
              <a:gd name="connsiteY6-6524" fmla="*/ 1301960 h 6845510"/>
              <a:gd name="connsiteX7-6525" fmla="*/ 3298197 w 3693484"/>
              <a:gd name="connsiteY7-6526" fmla="*/ 1178135 h 6845510"/>
              <a:gd name="connsiteX8-6527" fmla="*/ 2607634 w 3693484"/>
              <a:gd name="connsiteY8-6528" fmla="*/ 1878222 h 6845510"/>
              <a:gd name="connsiteX9-6529" fmla="*/ 2531434 w 3693484"/>
              <a:gd name="connsiteY9-6530" fmla="*/ 1821072 h 6845510"/>
              <a:gd name="connsiteX10-6531" fmla="*/ 2874334 w 3693484"/>
              <a:gd name="connsiteY10-6532" fmla="*/ 563772 h 6845510"/>
              <a:gd name="connsiteX11-6533" fmla="*/ 2598109 w 3693484"/>
              <a:gd name="connsiteY11-6534" fmla="*/ 397084 h 6845510"/>
              <a:gd name="connsiteX12-6535" fmla="*/ 2207584 w 3693484"/>
              <a:gd name="connsiteY12-6536" fmla="*/ 1659147 h 6845510"/>
              <a:gd name="connsiteX13-6537" fmla="*/ 2131384 w 3693484"/>
              <a:gd name="connsiteY13-6538" fmla="*/ 1597235 h 6845510"/>
              <a:gd name="connsiteX14-6539" fmla="*/ 2193297 w 3693484"/>
              <a:gd name="connsiteY14-6540" fmla="*/ 154197 h 6845510"/>
              <a:gd name="connsiteX15-6541" fmla="*/ 1878971 w 3693484"/>
              <a:gd name="connsiteY15-6542" fmla="*/ 163723 h 6845510"/>
              <a:gd name="connsiteX16-6543" fmla="*/ 1798009 w 3693484"/>
              <a:gd name="connsiteY16-6544" fmla="*/ 1554373 h 6845510"/>
              <a:gd name="connsiteX17-6545" fmla="*/ 1674184 w 3693484"/>
              <a:gd name="connsiteY17-6546" fmla="*/ 1559134 h 6845510"/>
              <a:gd name="connsiteX18-6547" fmla="*/ 1593221 w 3693484"/>
              <a:gd name="connsiteY18-6548" fmla="*/ 378035 h 6845510"/>
              <a:gd name="connsiteX19-6549" fmla="*/ 1307472 w 3693484"/>
              <a:gd name="connsiteY19-6550" fmla="*/ 368510 h 6845510"/>
              <a:gd name="connsiteX20-6551" fmla="*/ 1312234 w 3693484"/>
              <a:gd name="connsiteY20-6552" fmla="*/ 1635335 h 6845510"/>
              <a:gd name="connsiteX21-6553" fmla="*/ 1259846 w 3693484"/>
              <a:gd name="connsiteY21-6554" fmla="*/ 2025860 h 6845510"/>
              <a:gd name="connsiteX22-6555" fmla="*/ 902659 w 3693484"/>
              <a:gd name="connsiteY22-6556" fmla="*/ 2302085 h 6845510"/>
              <a:gd name="connsiteX23-6557" fmla="*/ 207334 w 3693484"/>
              <a:gd name="connsiteY23-6558" fmla="*/ 1787735 h 6845510"/>
              <a:gd name="connsiteX24-6559" fmla="*/ 173996 w 3693484"/>
              <a:gd name="connsiteY24-6560" fmla="*/ 2092535 h 6845510"/>
              <a:gd name="connsiteX25-6561" fmla="*/ 745496 w 3693484"/>
              <a:gd name="connsiteY25-6562" fmla="*/ 2806910 h 6845510"/>
              <a:gd name="connsiteX26-6563" fmla="*/ 1359859 w 3693484"/>
              <a:gd name="connsiteY26-6564" fmla="*/ 3530810 h 6845510"/>
              <a:gd name="connsiteX27-6565" fmla="*/ 1578934 w 3693484"/>
              <a:gd name="connsiteY27-6566" fmla="*/ 4064210 h 6845510"/>
              <a:gd name="connsiteX28-6567" fmla="*/ 1969459 w 3693484"/>
              <a:gd name="connsiteY28-6568" fmla="*/ 6845510 h 6845510"/>
              <a:gd name="connsiteX0-6569" fmla="*/ 1969459 w 3693484"/>
              <a:gd name="connsiteY0-6570" fmla="*/ 6845510 h 6845510"/>
              <a:gd name="connsiteX1-6571" fmla="*/ 3693484 w 3693484"/>
              <a:gd name="connsiteY1-6572" fmla="*/ 6835985 h 6845510"/>
              <a:gd name="connsiteX2-6573" fmla="*/ 2655259 w 3693484"/>
              <a:gd name="connsiteY2-6574" fmla="*/ 3878472 h 6845510"/>
              <a:gd name="connsiteX3-6575" fmla="*/ 2517146 w 3693484"/>
              <a:gd name="connsiteY3-6576" fmla="*/ 3345073 h 6845510"/>
              <a:gd name="connsiteX4-6577" fmla="*/ 2755270 w 3693484"/>
              <a:gd name="connsiteY4-6578" fmla="*/ 2811673 h 6845510"/>
              <a:gd name="connsiteX5-6579" fmla="*/ 2864809 w 3693484"/>
              <a:gd name="connsiteY5-6580" fmla="*/ 2192548 h 6845510"/>
              <a:gd name="connsiteX6-6581" fmla="*/ 3512509 w 3693484"/>
              <a:gd name="connsiteY6-6582" fmla="*/ 1301960 h 6845510"/>
              <a:gd name="connsiteX7-6583" fmla="*/ 3298197 w 3693484"/>
              <a:gd name="connsiteY7-6584" fmla="*/ 1178135 h 6845510"/>
              <a:gd name="connsiteX8-6585" fmla="*/ 2607634 w 3693484"/>
              <a:gd name="connsiteY8-6586" fmla="*/ 1878222 h 6845510"/>
              <a:gd name="connsiteX9-6587" fmla="*/ 2531434 w 3693484"/>
              <a:gd name="connsiteY9-6588" fmla="*/ 1821072 h 6845510"/>
              <a:gd name="connsiteX10-6589" fmla="*/ 2874334 w 3693484"/>
              <a:gd name="connsiteY10-6590" fmla="*/ 563772 h 6845510"/>
              <a:gd name="connsiteX11-6591" fmla="*/ 2598109 w 3693484"/>
              <a:gd name="connsiteY11-6592" fmla="*/ 397084 h 6845510"/>
              <a:gd name="connsiteX12-6593" fmla="*/ 2207584 w 3693484"/>
              <a:gd name="connsiteY12-6594" fmla="*/ 1659147 h 6845510"/>
              <a:gd name="connsiteX13-6595" fmla="*/ 2131384 w 3693484"/>
              <a:gd name="connsiteY13-6596" fmla="*/ 1597235 h 6845510"/>
              <a:gd name="connsiteX14-6597" fmla="*/ 2193297 w 3693484"/>
              <a:gd name="connsiteY14-6598" fmla="*/ 154197 h 6845510"/>
              <a:gd name="connsiteX15-6599" fmla="*/ 1878971 w 3693484"/>
              <a:gd name="connsiteY15-6600" fmla="*/ 163723 h 6845510"/>
              <a:gd name="connsiteX16-6601" fmla="*/ 1798009 w 3693484"/>
              <a:gd name="connsiteY16-6602" fmla="*/ 1554373 h 6845510"/>
              <a:gd name="connsiteX17-6603" fmla="*/ 1674184 w 3693484"/>
              <a:gd name="connsiteY17-6604" fmla="*/ 1559134 h 6845510"/>
              <a:gd name="connsiteX18-6605" fmla="*/ 1593221 w 3693484"/>
              <a:gd name="connsiteY18-6606" fmla="*/ 378035 h 6845510"/>
              <a:gd name="connsiteX19-6607" fmla="*/ 1307472 w 3693484"/>
              <a:gd name="connsiteY19-6608" fmla="*/ 368510 h 6845510"/>
              <a:gd name="connsiteX20-6609" fmla="*/ 1312234 w 3693484"/>
              <a:gd name="connsiteY20-6610" fmla="*/ 1635335 h 6845510"/>
              <a:gd name="connsiteX21-6611" fmla="*/ 1259846 w 3693484"/>
              <a:gd name="connsiteY21-6612" fmla="*/ 2025860 h 6845510"/>
              <a:gd name="connsiteX22-6613" fmla="*/ 902659 w 3693484"/>
              <a:gd name="connsiteY22-6614" fmla="*/ 2302085 h 6845510"/>
              <a:gd name="connsiteX23-6615" fmla="*/ 207334 w 3693484"/>
              <a:gd name="connsiteY23-6616" fmla="*/ 1787735 h 6845510"/>
              <a:gd name="connsiteX24-6617" fmla="*/ 173996 w 3693484"/>
              <a:gd name="connsiteY24-6618" fmla="*/ 2092535 h 6845510"/>
              <a:gd name="connsiteX25-6619" fmla="*/ 745496 w 3693484"/>
              <a:gd name="connsiteY25-6620" fmla="*/ 2806910 h 6845510"/>
              <a:gd name="connsiteX26-6621" fmla="*/ 1412247 w 3693484"/>
              <a:gd name="connsiteY26-6622" fmla="*/ 3554623 h 6845510"/>
              <a:gd name="connsiteX27-6623" fmla="*/ 1578934 w 3693484"/>
              <a:gd name="connsiteY27-6624" fmla="*/ 4064210 h 6845510"/>
              <a:gd name="connsiteX28-6625" fmla="*/ 1969459 w 3693484"/>
              <a:gd name="connsiteY28-6626" fmla="*/ 6845510 h 6845510"/>
              <a:gd name="connsiteX0-6627" fmla="*/ 1969459 w 3693484"/>
              <a:gd name="connsiteY0-6628" fmla="*/ 6845510 h 6845510"/>
              <a:gd name="connsiteX1-6629" fmla="*/ 3693484 w 3693484"/>
              <a:gd name="connsiteY1-6630" fmla="*/ 6835985 h 6845510"/>
              <a:gd name="connsiteX2-6631" fmla="*/ 2655259 w 3693484"/>
              <a:gd name="connsiteY2-6632" fmla="*/ 3878472 h 6845510"/>
              <a:gd name="connsiteX3-6633" fmla="*/ 2517146 w 3693484"/>
              <a:gd name="connsiteY3-6634" fmla="*/ 3345073 h 6845510"/>
              <a:gd name="connsiteX4-6635" fmla="*/ 2755270 w 3693484"/>
              <a:gd name="connsiteY4-6636" fmla="*/ 2811673 h 6845510"/>
              <a:gd name="connsiteX5-6637" fmla="*/ 2864809 w 3693484"/>
              <a:gd name="connsiteY5-6638" fmla="*/ 2192548 h 6845510"/>
              <a:gd name="connsiteX6-6639" fmla="*/ 3512509 w 3693484"/>
              <a:gd name="connsiteY6-6640" fmla="*/ 1301960 h 6845510"/>
              <a:gd name="connsiteX7-6641" fmla="*/ 3298197 w 3693484"/>
              <a:gd name="connsiteY7-6642" fmla="*/ 1178135 h 6845510"/>
              <a:gd name="connsiteX8-6643" fmla="*/ 2607634 w 3693484"/>
              <a:gd name="connsiteY8-6644" fmla="*/ 1878222 h 6845510"/>
              <a:gd name="connsiteX9-6645" fmla="*/ 2531434 w 3693484"/>
              <a:gd name="connsiteY9-6646" fmla="*/ 1821072 h 6845510"/>
              <a:gd name="connsiteX10-6647" fmla="*/ 2874334 w 3693484"/>
              <a:gd name="connsiteY10-6648" fmla="*/ 563772 h 6845510"/>
              <a:gd name="connsiteX11-6649" fmla="*/ 2598109 w 3693484"/>
              <a:gd name="connsiteY11-6650" fmla="*/ 397084 h 6845510"/>
              <a:gd name="connsiteX12-6651" fmla="*/ 2207584 w 3693484"/>
              <a:gd name="connsiteY12-6652" fmla="*/ 1659147 h 6845510"/>
              <a:gd name="connsiteX13-6653" fmla="*/ 2131384 w 3693484"/>
              <a:gd name="connsiteY13-6654" fmla="*/ 1597235 h 6845510"/>
              <a:gd name="connsiteX14-6655" fmla="*/ 2193297 w 3693484"/>
              <a:gd name="connsiteY14-6656" fmla="*/ 154197 h 6845510"/>
              <a:gd name="connsiteX15-6657" fmla="*/ 1878971 w 3693484"/>
              <a:gd name="connsiteY15-6658" fmla="*/ 163723 h 6845510"/>
              <a:gd name="connsiteX16-6659" fmla="*/ 1798009 w 3693484"/>
              <a:gd name="connsiteY16-6660" fmla="*/ 1554373 h 6845510"/>
              <a:gd name="connsiteX17-6661" fmla="*/ 1674184 w 3693484"/>
              <a:gd name="connsiteY17-6662" fmla="*/ 1559134 h 6845510"/>
              <a:gd name="connsiteX18-6663" fmla="*/ 1593221 w 3693484"/>
              <a:gd name="connsiteY18-6664" fmla="*/ 378035 h 6845510"/>
              <a:gd name="connsiteX19-6665" fmla="*/ 1307472 w 3693484"/>
              <a:gd name="connsiteY19-6666" fmla="*/ 368510 h 6845510"/>
              <a:gd name="connsiteX20-6667" fmla="*/ 1312234 w 3693484"/>
              <a:gd name="connsiteY20-6668" fmla="*/ 1635335 h 6845510"/>
              <a:gd name="connsiteX21-6669" fmla="*/ 1259846 w 3693484"/>
              <a:gd name="connsiteY21-6670" fmla="*/ 2025860 h 6845510"/>
              <a:gd name="connsiteX22-6671" fmla="*/ 902659 w 3693484"/>
              <a:gd name="connsiteY22-6672" fmla="*/ 2302085 h 6845510"/>
              <a:gd name="connsiteX23-6673" fmla="*/ 207334 w 3693484"/>
              <a:gd name="connsiteY23-6674" fmla="*/ 1787735 h 6845510"/>
              <a:gd name="connsiteX24-6675" fmla="*/ 173996 w 3693484"/>
              <a:gd name="connsiteY24-6676" fmla="*/ 2092535 h 6845510"/>
              <a:gd name="connsiteX25-6677" fmla="*/ 745496 w 3693484"/>
              <a:gd name="connsiteY25-6678" fmla="*/ 2806910 h 6845510"/>
              <a:gd name="connsiteX26-6679" fmla="*/ 1412247 w 3693484"/>
              <a:gd name="connsiteY26-6680" fmla="*/ 3554623 h 6845510"/>
              <a:gd name="connsiteX27-6681" fmla="*/ 1578934 w 3693484"/>
              <a:gd name="connsiteY27-6682" fmla="*/ 4064210 h 6845510"/>
              <a:gd name="connsiteX28-6683" fmla="*/ 1969459 w 3693484"/>
              <a:gd name="connsiteY28-6684" fmla="*/ 6845510 h 6845510"/>
              <a:gd name="connsiteX0-6685" fmla="*/ 1969459 w 3693484"/>
              <a:gd name="connsiteY0-6686" fmla="*/ 6845510 h 6845510"/>
              <a:gd name="connsiteX1-6687" fmla="*/ 3693484 w 3693484"/>
              <a:gd name="connsiteY1-6688" fmla="*/ 6835985 h 6845510"/>
              <a:gd name="connsiteX2-6689" fmla="*/ 2655259 w 3693484"/>
              <a:gd name="connsiteY2-6690" fmla="*/ 3878472 h 6845510"/>
              <a:gd name="connsiteX3-6691" fmla="*/ 2517146 w 3693484"/>
              <a:gd name="connsiteY3-6692" fmla="*/ 3345073 h 6845510"/>
              <a:gd name="connsiteX4-6693" fmla="*/ 2755270 w 3693484"/>
              <a:gd name="connsiteY4-6694" fmla="*/ 2811673 h 6845510"/>
              <a:gd name="connsiteX5-6695" fmla="*/ 2864809 w 3693484"/>
              <a:gd name="connsiteY5-6696" fmla="*/ 2192548 h 6845510"/>
              <a:gd name="connsiteX6-6697" fmla="*/ 3512509 w 3693484"/>
              <a:gd name="connsiteY6-6698" fmla="*/ 1301960 h 6845510"/>
              <a:gd name="connsiteX7-6699" fmla="*/ 3298197 w 3693484"/>
              <a:gd name="connsiteY7-6700" fmla="*/ 1178135 h 6845510"/>
              <a:gd name="connsiteX8-6701" fmla="*/ 2607634 w 3693484"/>
              <a:gd name="connsiteY8-6702" fmla="*/ 1878222 h 6845510"/>
              <a:gd name="connsiteX9-6703" fmla="*/ 2531434 w 3693484"/>
              <a:gd name="connsiteY9-6704" fmla="*/ 1821072 h 6845510"/>
              <a:gd name="connsiteX10-6705" fmla="*/ 2874334 w 3693484"/>
              <a:gd name="connsiteY10-6706" fmla="*/ 563772 h 6845510"/>
              <a:gd name="connsiteX11-6707" fmla="*/ 2598109 w 3693484"/>
              <a:gd name="connsiteY11-6708" fmla="*/ 397084 h 6845510"/>
              <a:gd name="connsiteX12-6709" fmla="*/ 2207584 w 3693484"/>
              <a:gd name="connsiteY12-6710" fmla="*/ 1659147 h 6845510"/>
              <a:gd name="connsiteX13-6711" fmla="*/ 2131384 w 3693484"/>
              <a:gd name="connsiteY13-6712" fmla="*/ 1597235 h 6845510"/>
              <a:gd name="connsiteX14-6713" fmla="*/ 2193297 w 3693484"/>
              <a:gd name="connsiteY14-6714" fmla="*/ 154197 h 6845510"/>
              <a:gd name="connsiteX15-6715" fmla="*/ 1878971 w 3693484"/>
              <a:gd name="connsiteY15-6716" fmla="*/ 163723 h 6845510"/>
              <a:gd name="connsiteX16-6717" fmla="*/ 1798009 w 3693484"/>
              <a:gd name="connsiteY16-6718" fmla="*/ 1554373 h 6845510"/>
              <a:gd name="connsiteX17-6719" fmla="*/ 1674184 w 3693484"/>
              <a:gd name="connsiteY17-6720" fmla="*/ 1559134 h 6845510"/>
              <a:gd name="connsiteX18-6721" fmla="*/ 1593221 w 3693484"/>
              <a:gd name="connsiteY18-6722" fmla="*/ 378035 h 6845510"/>
              <a:gd name="connsiteX19-6723" fmla="*/ 1307472 w 3693484"/>
              <a:gd name="connsiteY19-6724" fmla="*/ 368510 h 6845510"/>
              <a:gd name="connsiteX20-6725" fmla="*/ 1312234 w 3693484"/>
              <a:gd name="connsiteY20-6726" fmla="*/ 1635335 h 6845510"/>
              <a:gd name="connsiteX21-6727" fmla="*/ 1259846 w 3693484"/>
              <a:gd name="connsiteY21-6728" fmla="*/ 2025860 h 6845510"/>
              <a:gd name="connsiteX22-6729" fmla="*/ 902659 w 3693484"/>
              <a:gd name="connsiteY22-6730" fmla="*/ 2302085 h 6845510"/>
              <a:gd name="connsiteX23-6731" fmla="*/ 207334 w 3693484"/>
              <a:gd name="connsiteY23-6732" fmla="*/ 1787735 h 6845510"/>
              <a:gd name="connsiteX24-6733" fmla="*/ 173996 w 3693484"/>
              <a:gd name="connsiteY24-6734" fmla="*/ 2092535 h 6845510"/>
              <a:gd name="connsiteX25-6735" fmla="*/ 745496 w 3693484"/>
              <a:gd name="connsiteY25-6736" fmla="*/ 2806910 h 6845510"/>
              <a:gd name="connsiteX26-6737" fmla="*/ 1412247 w 3693484"/>
              <a:gd name="connsiteY26-6738" fmla="*/ 3554623 h 6845510"/>
              <a:gd name="connsiteX27-6739" fmla="*/ 1578934 w 3693484"/>
              <a:gd name="connsiteY27-6740" fmla="*/ 4064210 h 6845510"/>
              <a:gd name="connsiteX28-6741" fmla="*/ 1969459 w 3693484"/>
              <a:gd name="connsiteY28-6742" fmla="*/ 6845510 h 6845510"/>
              <a:gd name="connsiteX0-6743" fmla="*/ 1969459 w 3693484"/>
              <a:gd name="connsiteY0-6744" fmla="*/ 6845510 h 6845510"/>
              <a:gd name="connsiteX1-6745" fmla="*/ 3693484 w 3693484"/>
              <a:gd name="connsiteY1-6746" fmla="*/ 6835985 h 6845510"/>
              <a:gd name="connsiteX2-6747" fmla="*/ 2655259 w 3693484"/>
              <a:gd name="connsiteY2-6748" fmla="*/ 3878472 h 6845510"/>
              <a:gd name="connsiteX3-6749" fmla="*/ 2517146 w 3693484"/>
              <a:gd name="connsiteY3-6750" fmla="*/ 3345073 h 6845510"/>
              <a:gd name="connsiteX4-6751" fmla="*/ 2755270 w 3693484"/>
              <a:gd name="connsiteY4-6752" fmla="*/ 2811673 h 6845510"/>
              <a:gd name="connsiteX5-6753" fmla="*/ 2864809 w 3693484"/>
              <a:gd name="connsiteY5-6754" fmla="*/ 2192548 h 6845510"/>
              <a:gd name="connsiteX6-6755" fmla="*/ 3512509 w 3693484"/>
              <a:gd name="connsiteY6-6756" fmla="*/ 1301960 h 6845510"/>
              <a:gd name="connsiteX7-6757" fmla="*/ 3298197 w 3693484"/>
              <a:gd name="connsiteY7-6758" fmla="*/ 1178135 h 6845510"/>
              <a:gd name="connsiteX8-6759" fmla="*/ 2607634 w 3693484"/>
              <a:gd name="connsiteY8-6760" fmla="*/ 1878222 h 6845510"/>
              <a:gd name="connsiteX9-6761" fmla="*/ 2531434 w 3693484"/>
              <a:gd name="connsiteY9-6762" fmla="*/ 1821072 h 6845510"/>
              <a:gd name="connsiteX10-6763" fmla="*/ 2874334 w 3693484"/>
              <a:gd name="connsiteY10-6764" fmla="*/ 563772 h 6845510"/>
              <a:gd name="connsiteX11-6765" fmla="*/ 2598109 w 3693484"/>
              <a:gd name="connsiteY11-6766" fmla="*/ 397084 h 6845510"/>
              <a:gd name="connsiteX12-6767" fmla="*/ 2207584 w 3693484"/>
              <a:gd name="connsiteY12-6768" fmla="*/ 1659147 h 6845510"/>
              <a:gd name="connsiteX13-6769" fmla="*/ 2131384 w 3693484"/>
              <a:gd name="connsiteY13-6770" fmla="*/ 1597235 h 6845510"/>
              <a:gd name="connsiteX14-6771" fmla="*/ 2193297 w 3693484"/>
              <a:gd name="connsiteY14-6772" fmla="*/ 154197 h 6845510"/>
              <a:gd name="connsiteX15-6773" fmla="*/ 1878971 w 3693484"/>
              <a:gd name="connsiteY15-6774" fmla="*/ 163723 h 6845510"/>
              <a:gd name="connsiteX16-6775" fmla="*/ 1798009 w 3693484"/>
              <a:gd name="connsiteY16-6776" fmla="*/ 1554373 h 6845510"/>
              <a:gd name="connsiteX17-6777" fmla="*/ 1674184 w 3693484"/>
              <a:gd name="connsiteY17-6778" fmla="*/ 1559134 h 6845510"/>
              <a:gd name="connsiteX18-6779" fmla="*/ 1593221 w 3693484"/>
              <a:gd name="connsiteY18-6780" fmla="*/ 378035 h 6845510"/>
              <a:gd name="connsiteX19-6781" fmla="*/ 1307472 w 3693484"/>
              <a:gd name="connsiteY19-6782" fmla="*/ 368510 h 6845510"/>
              <a:gd name="connsiteX20-6783" fmla="*/ 1312234 w 3693484"/>
              <a:gd name="connsiteY20-6784" fmla="*/ 1635335 h 6845510"/>
              <a:gd name="connsiteX21-6785" fmla="*/ 1259846 w 3693484"/>
              <a:gd name="connsiteY21-6786" fmla="*/ 2025860 h 6845510"/>
              <a:gd name="connsiteX22-6787" fmla="*/ 902659 w 3693484"/>
              <a:gd name="connsiteY22-6788" fmla="*/ 2302085 h 6845510"/>
              <a:gd name="connsiteX23-6789" fmla="*/ 207334 w 3693484"/>
              <a:gd name="connsiteY23-6790" fmla="*/ 1787735 h 6845510"/>
              <a:gd name="connsiteX24-6791" fmla="*/ 173996 w 3693484"/>
              <a:gd name="connsiteY24-6792" fmla="*/ 2092535 h 6845510"/>
              <a:gd name="connsiteX25-6793" fmla="*/ 745496 w 3693484"/>
              <a:gd name="connsiteY25-6794" fmla="*/ 2806910 h 6845510"/>
              <a:gd name="connsiteX26-6795" fmla="*/ 1440822 w 3693484"/>
              <a:gd name="connsiteY26-6796" fmla="*/ 3583198 h 6845510"/>
              <a:gd name="connsiteX27-6797" fmla="*/ 1578934 w 3693484"/>
              <a:gd name="connsiteY27-6798" fmla="*/ 4064210 h 6845510"/>
              <a:gd name="connsiteX28-6799" fmla="*/ 1969459 w 3693484"/>
              <a:gd name="connsiteY28-6800" fmla="*/ 6845510 h 6845510"/>
              <a:gd name="connsiteX0-6801" fmla="*/ 1969459 w 3693484"/>
              <a:gd name="connsiteY0-6802" fmla="*/ 6845510 h 6845510"/>
              <a:gd name="connsiteX1-6803" fmla="*/ 3693484 w 3693484"/>
              <a:gd name="connsiteY1-6804" fmla="*/ 6835985 h 6845510"/>
              <a:gd name="connsiteX2-6805" fmla="*/ 2655259 w 3693484"/>
              <a:gd name="connsiteY2-6806" fmla="*/ 3878472 h 6845510"/>
              <a:gd name="connsiteX3-6807" fmla="*/ 2517146 w 3693484"/>
              <a:gd name="connsiteY3-6808" fmla="*/ 3345073 h 6845510"/>
              <a:gd name="connsiteX4-6809" fmla="*/ 2755270 w 3693484"/>
              <a:gd name="connsiteY4-6810" fmla="*/ 2811673 h 6845510"/>
              <a:gd name="connsiteX5-6811" fmla="*/ 2864809 w 3693484"/>
              <a:gd name="connsiteY5-6812" fmla="*/ 2192548 h 6845510"/>
              <a:gd name="connsiteX6-6813" fmla="*/ 3512509 w 3693484"/>
              <a:gd name="connsiteY6-6814" fmla="*/ 1301960 h 6845510"/>
              <a:gd name="connsiteX7-6815" fmla="*/ 3298197 w 3693484"/>
              <a:gd name="connsiteY7-6816" fmla="*/ 1178135 h 6845510"/>
              <a:gd name="connsiteX8-6817" fmla="*/ 2607634 w 3693484"/>
              <a:gd name="connsiteY8-6818" fmla="*/ 1878222 h 6845510"/>
              <a:gd name="connsiteX9-6819" fmla="*/ 2531434 w 3693484"/>
              <a:gd name="connsiteY9-6820" fmla="*/ 1821072 h 6845510"/>
              <a:gd name="connsiteX10-6821" fmla="*/ 2874334 w 3693484"/>
              <a:gd name="connsiteY10-6822" fmla="*/ 563772 h 6845510"/>
              <a:gd name="connsiteX11-6823" fmla="*/ 2598109 w 3693484"/>
              <a:gd name="connsiteY11-6824" fmla="*/ 397084 h 6845510"/>
              <a:gd name="connsiteX12-6825" fmla="*/ 2207584 w 3693484"/>
              <a:gd name="connsiteY12-6826" fmla="*/ 1659147 h 6845510"/>
              <a:gd name="connsiteX13-6827" fmla="*/ 2131384 w 3693484"/>
              <a:gd name="connsiteY13-6828" fmla="*/ 1597235 h 6845510"/>
              <a:gd name="connsiteX14-6829" fmla="*/ 2193297 w 3693484"/>
              <a:gd name="connsiteY14-6830" fmla="*/ 154197 h 6845510"/>
              <a:gd name="connsiteX15-6831" fmla="*/ 1878971 w 3693484"/>
              <a:gd name="connsiteY15-6832" fmla="*/ 163723 h 6845510"/>
              <a:gd name="connsiteX16-6833" fmla="*/ 1798009 w 3693484"/>
              <a:gd name="connsiteY16-6834" fmla="*/ 1554373 h 6845510"/>
              <a:gd name="connsiteX17-6835" fmla="*/ 1674184 w 3693484"/>
              <a:gd name="connsiteY17-6836" fmla="*/ 1559134 h 6845510"/>
              <a:gd name="connsiteX18-6837" fmla="*/ 1593221 w 3693484"/>
              <a:gd name="connsiteY18-6838" fmla="*/ 378035 h 6845510"/>
              <a:gd name="connsiteX19-6839" fmla="*/ 1307472 w 3693484"/>
              <a:gd name="connsiteY19-6840" fmla="*/ 368510 h 6845510"/>
              <a:gd name="connsiteX20-6841" fmla="*/ 1312234 w 3693484"/>
              <a:gd name="connsiteY20-6842" fmla="*/ 1635335 h 6845510"/>
              <a:gd name="connsiteX21-6843" fmla="*/ 1259846 w 3693484"/>
              <a:gd name="connsiteY21-6844" fmla="*/ 2025860 h 6845510"/>
              <a:gd name="connsiteX22-6845" fmla="*/ 902659 w 3693484"/>
              <a:gd name="connsiteY22-6846" fmla="*/ 2302085 h 6845510"/>
              <a:gd name="connsiteX23-6847" fmla="*/ 207334 w 3693484"/>
              <a:gd name="connsiteY23-6848" fmla="*/ 1787735 h 6845510"/>
              <a:gd name="connsiteX24-6849" fmla="*/ 173996 w 3693484"/>
              <a:gd name="connsiteY24-6850" fmla="*/ 2092535 h 6845510"/>
              <a:gd name="connsiteX25-6851" fmla="*/ 745496 w 3693484"/>
              <a:gd name="connsiteY25-6852" fmla="*/ 2806910 h 6845510"/>
              <a:gd name="connsiteX26-6853" fmla="*/ 1440822 w 3693484"/>
              <a:gd name="connsiteY26-6854" fmla="*/ 3583198 h 6845510"/>
              <a:gd name="connsiteX27-6855" fmla="*/ 1617034 w 3693484"/>
              <a:gd name="connsiteY27-6856" fmla="*/ 4107073 h 6845510"/>
              <a:gd name="connsiteX28-6857" fmla="*/ 1969459 w 3693484"/>
              <a:gd name="connsiteY28-6858" fmla="*/ 6845510 h 6845510"/>
              <a:gd name="connsiteX0-6859" fmla="*/ 1969459 w 3693484"/>
              <a:gd name="connsiteY0-6860" fmla="*/ 6845510 h 6845510"/>
              <a:gd name="connsiteX1-6861" fmla="*/ 3693484 w 3693484"/>
              <a:gd name="connsiteY1-6862" fmla="*/ 6835985 h 6845510"/>
              <a:gd name="connsiteX2-6863" fmla="*/ 2655259 w 3693484"/>
              <a:gd name="connsiteY2-6864" fmla="*/ 3878472 h 6845510"/>
              <a:gd name="connsiteX3-6865" fmla="*/ 2517146 w 3693484"/>
              <a:gd name="connsiteY3-6866" fmla="*/ 3345073 h 6845510"/>
              <a:gd name="connsiteX4-6867" fmla="*/ 2755270 w 3693484"/>
              <a:gd name="connsiteY4-6868" fmla="*/ 2811673 h 6845510"/>
              <a:gd name="connsiteX5-6869" fmla="*/ 2864809 w 3693484"/>
              <a:gd name="connsiteY5-6870" fmla="*/ 2192548 h 6845510"/>
              <a:gd name="connsiteX6-6871" fmla="*/ 3512509 w 3693484"/>
              <a:gd name="connsiteY6-6872" fmla="*/ 1301960 h 6845510"/>
              <a:gd name="connsiteX7-6873" fmla="*/ 3298197 w 3693484"/>
              <a:gd name="connsiteY7-6874" fmla="*/ 1178135 h 6845510"/>
              <a:gd name="connsiteX8-6875" fmla="*/ 2607634 w 3693484"/>
              <a:gd name="connsiteY8-6876" fmla="*/ 1878222 h 6845510"/>
              <a:gd name="connsiteX9-6877" fmla="*/ 2531434 w 3693484"/>
              <a:gd name="connsiteY9-6878" fmla="*/ 1821072 h 6845510"/>
              <a:gd name="connsiteX10-6879" fmla="*/ 2874334 w 3693484"/>
              <a:gd name="connsiteY10-6880" fmla="*/ 563772 h 6845510"/>
              <a:gd name="connsiteX11-6881" fmla="*/ 2598109 w 3693484"/>
              <a:gd name="connsiteY11-6882" fmla="*/ 397084 h 6845510"/>
              <a:gd name="connsiteX12-6883" fmla="*/ 2207584 w 3693484"/>
              <a:gd name="connsiteY12-6884" fmla="*/ 1659147 h 6845510"/>
              <a:gd name="connsiteX13-6885" fmla="*/ 2131384 w 3693484"/>
              <a:gd name="connsiteY13-6886" fmla="*/ 1597235 h 6845510"/>
              <a:gd name="connsiteX14-6887" fmla="*/ 2193297 w 3693484"/>
              <a:gd name="connsiteY14-6888" fmla="*/ 154197 h 6845510"/>
              <a:gd name="connsiteX15-6889" fmla="*/ 1878971 w 3693484"/>
              <a:gd name="connsiteY15-6890" fmla="*/ 163723 h 6845510"/>
              <a:gd name="connsiteX16-6891" fmla="*/ 1798009 w 3693484"/>
              <a:gd name="connsiteY16-6892" fmla="*/ 1554373 h 6845510"/>
              <a:gd name="connsiteX17-6893" fmla="*/ 1674184 w 3693484"/>
              <a:gd name="connsiteY17-6894" fmla="*/ 1559134 h 6845510"/>
              <a:gd name="connsiteX18-6895" fmla="*/ 1593221 w 3693484"/>
              <a:gd name="connsiteY18-6896" fmla="*/ 378035 h 6845510"/>
              <a:gd name="connsiteX19-6897" fmla="*/ 1307472 w 3693484"/>
              <a:gd name="connsiteY19-6898" fmla="*/ 368510 h 6845510"/>
              <a:gd name="connsiteX20-6899" fmla="*/ 1312234 w 3693484"/>
              <a:gd name="connsiteY20-6900" fmla="*/ 1635335 h 6845510"/>
              <a:gd name="connsiteX21-6901" fmla="*/ 1259846 w 3693484"/>
              <a:gd name="connsiteY21-6902" fmla="*/ 2025860 h 6845510"/>
              <a:gd name="connsiteX22-6903" fmla="*/ 902659 w 3693484"/>
              <a:gd name="connsiteY22-6904" fmla="*/ 2302085 h 6845510"/>
              <a:gd name="connsiteX23-6905" fmla="*/ 207334 w 3693484"/>
              <a:gd name="connsiteY23-6906" fmla="*/ 1787735 h 6845510"/>
              <a:gd name="connsiteX24-6907" fmla="*/ 173996 w 3693484"/>
              <a:gd name="connsiteY24-6908" fmla="*/ 2092535 h 6845510"/>
              <a:gd name="connsiteX25-6909" fmla="*/ 745496 w 3693484"/>
              <a:gd name="connsiteY25-6910" fmla="*/ 2806910 h 6845510"/>
              <a:gd name="connsiteX26-6911" fmla="*/ 1440822 w 3693484"/>
              <a:gd name="connsiteY26-6912" fmla="*/ 3583198 h 6845510"/>
              <a:gd name="connsiteX27-6913" fmla="*/ 1617034 w 3693484"/>
              <a:gd name="connsiteY27-6914" fmla="*/ 4107073 h 6845510"/>
              <a:gd name="connsiteX28-6915" fmla="*/ 1969459 w 3693484"/>
              <a:gd name="connsiteY28-6916" fmla="*/ 6845510 h 6845510"/>
              <a:gd name="connsiteX0-6917" fmla="*/ 1969459 w 3693484"/>
              <a:gd name="connsiteY0-6918" fmla="*/ 6845510 h 6845510"/>
              <a:gd name="connsiteX1-6919" fmla="*/ 3693484 w 3693484"/>
              <a:gd name="connsiteY1-6920" fmla="*/ 6835985 h 6845510"/>
              <a:gd name="connsiteX2-6921" fmla="*/ 2655259 w 3693484"/>
              <a:gd name="connsiteY2-6922" fmla="*/ 3878472 h 6845510"/>
              <a:gd name="connsiteX3-6923" fmla="*/ 2517146 w 3693484"/>
              <a:gd name="connsiteY3-6924" fmla="*/ 3345073 h 6845510"/>
              <a:gd name="connsiteX4-6925" fmla="*/ 2755270 w 3693484"/>
              <a:gd name="connsiteY4-6926" fmla="*/ 2811673 h 6845510"/>
              <a:gd name="connsiteX5-6927" fmla="*/ 2864809 w 3693484"/>
              <a:gd name="connsiteY5-6928" fmla="*/ 2192548 h 6845510"/>
              <a:gd name="connsiteX6-6929" fmla="*/ 3512509 w 3693484"/>
              <a:gd name="connsiteY6-6930" fmla="*/ 1301960 h 6845510"/>
              <a:gd name="connsiteX7-6931" fmla="*/ 3298197 w 3693484"/>
              <a:gd name="connsiteY7-6932" fmla="*/ 1178135 h 6845510"/>
              <a:gd name="connsiteX8-6933" fmla="*/ 2607634 w 3693484"/>
              <a:gd name="connsiteY8-6934" fmla="*/ 1878222 h 6845510"/>
              <a:gd name="connsiteX9-6935" fmla="*/ 2531434 w 3693484"/>
              <a:gd name="connsiteY9-6936" fmla="*/ 1821072 h 6845510"/>
              <a:gd name="connsiteX10-6937" fmla="*/ 2874334 w 3693484"/>
              <a:gd name="connsiteY10-6938" fmla="*/ 563772 h 6845510"/>
              <a:gd name="connsiteX11-6939" fmla="*/ 2598109 w 3693484"/>
              <a:gd name="connsiteY11-6940" fmla="*/ 397084 h 6845510"/>
              <a:gd name="connsiteX12-6941" fmla="*/ 2207584 w 3693484"/>
              <a:gd name="connsiteY12-6942" fmla="*/ 1659147 h 6845510"/>
              <a:gd name="connsiteX13-6943" fmla="*/ 2131384 w 3693484"/>
              <a:gd name="connsiteY13-6944" fmla="*/ 1597235 h 6845510"/>
              <a:gd name="connsiteX14-6945" fmla="*/ 2193297 w 3693484"/>
              <a:gd name="connsiteY14-6946" fmla="*/ 154197 h 6845510"/>
              <a:gd name="connsiteX15-6947" fmla="*/ 1878971 w 3693484"/>
              <a:gd name="connsiteY15-6948" fmla="*/ 163723 h 6845510"/>
              <a:gd name="connsiteX16-6949" fmla="*/ 1798009 w 3693484"/>
              <a:gd name="connsiteY16-6950" fmla="*/ 1554373 h 6845510"/>
              <a:gd name="connsiteX17-6951" fmla="*/ 1674184 w 3693484"/>
              <a:gd name="connsiteY17-6952" fmla="*/ 1559134 h 6845510"/>
              <a:gd name="connsiteX18-6953" fmla="*/ 1593221 w 3693484"/>
              <a:gd name="connsiteY18-6954" fmla="*/ 378035 h 6845510"/>
              <a:gd name="connsiteX19-6955" fmla="*/ 1307472 w 3693484"/>
              <a:gd name="connsiteY19-6956" fmla="*/ 368510 h 6845510"/>
              <a:gd name="connsiteX20-6957" fmla="*/ 1312234 w 3693484"/>
              <a:gd name="connsiteY20-6958" fmla="*/ 1635335 h 6845510"/>
              <a:gd name="connsiteX21-6959" fmla="*/ 1259846 w 3693484"/>
              <a:gd name="connsiteY21-6960" fmla="*/ 2025860 h 6845510"/>
              <a:gd name="connsiteX22-6961" fmla="*/ 902659 w 3693484"/>
              <a:gd name="connsiteY22-6962" fmla="*/ 2302085 h 6845510"/>
              <a:gd name="connsiteX23-6963" fmla="*/ 207334 w 3693484"/>
              <a:gd name="connsiteY23-6964" fmla="*/ 1787735 h 6845510"/>
              <a:gd name="connsiteX24-6965" fmla="*/ 173996 w 3693484"/>
              <a:gd name="connsiteY24-6966" fmla="*/ 2092535 h 6845510"/>
              <a:gd name="connsiteX25-6967" fmla="*/ 745496 w 3693484"/>
              <a:gd name="connsiteY25-6968" fmla="*/ 2806910 h 6845510"/>
              <a:gd name="connsiteX26-6969" fmla="*/ 1440822 w 3693484"/>
              <a:gd name="connsiteY26-6970" fmla="*/ 3583198 h 6845510"/>
              <a:gd name="connsiteX27-6971" fmla="*/ 1617034 w 3693484"/>
              <a:gd name="connsiteY27-6972" fmla="*/ 4107073 h 6845510"/>
              <a:gd name="connsiteX28-6973" fmla="*/ 1969459 w 3693484"/>
              <a:gd name="connsiteY28-6974" fmla="*/ 6845510 h 6845510"/>
              <a:gd name="connsiteX0-6975" fmla="*/ 1969459 w 3693484"/>
              <a:gd name="connsiteY0-6976" fmla="*/ 6845510 h 6845510"/>
              <a:gd name="connsiteX1-6977" fmla="*/ 3693484 w 3693484"/>
              <a:gd name="connsiteY1-6978" fmla="*/ 6835985 h 6845510"/>
              <a:gd name="connsiteX2-6979" fmla="*/ 2655259 w 3693484"/>
              <a:gd name="connsiteY2-6980" fmla="*/ 3878472 h 6845510"/>
              <a:gd name="connsiteX3-6981" fmla="*/ 2517146 w 3693484"/>
              <a:gd name="connsiteY3-6982" fmla="*/ 3345073 h 6845510"/>
              <a:gd name="connsiteX4-6983" fmla="*/ 2755270 w 3693484"/>
              <a:gd name="connsiteY4-6984" fmla="*/ 2811673 h 6845510"/>
              <a:gd name="connsiteX5-6985" fmla="*/ 2864809 w 3693484"/>
              <a:gd name="connsiteY5-6986" fmla="*/ 2192548 h 6845510"/>
              <a:gd name="connsiteX6-6987" fmla="*/ 3512509 w 3693484"/>
              <a:gd name="connsiteY6-6988" fmla="*/ 1301960 h 6845510"/>
              <a:gd name="connsiteX7-6989" fmla="*/ 3298197 w 3693484"/>
              <a:gd name="connsiteY7-6990" fmla="*/ 1178135 h 6845510"/>
              <a:gd name="connsiteX8-6991" fmla="*/ 2607634 w 3693484"/>
              <a:gd name="connsiteY8-6992" fmla="*/ 1878222 h 6845510"/>
              <a:gd name="connsiteX9-6993" fmla="*/ 2531434 w 3693484"/>
              <a:gd name="connsiteY9-6994" fmla="*/ 1821072 h 6845510"/>
              <a:gd name="connsiteX10-6995" fmla="*/ 2874334 w 3693484"/>
              <a:gd name="connsiteY10-6996" fmla="*/ 563772 h 6845510"/>
              <a:gd name="connsiteX11-6997" fmla="*/ 2598109 w 3693484"/>
              <a:gd name="connsiteY11-6998" fmla="*/ 397084 h 6845510"/>
              <a:gd name="connsiteX12-6999" fmla="*/ 2207584 w 3693484"/>
              <a:gd name="connsiteY12-7000" fmla="*/ 1659147 h 6845510"/>
              <a:gd name="connsiteX13-7001" fmla="*/ 2131384 w 3693484"/>
              <a:gd name="connsiteY13-7002" fmla="*/ 1597235 h 6845510"/>
              <a:gd name="connsiteX14-7003" fmla="*/ 2193297 w 3693484"/>
              <a:gd name="connsiteY14-7004" fmla="*/ 154197 h 6845510"/>
              <a:gd name="connsiteX15-7005" fmla="*/ 1878971 w 3693484"/>
              <a:gd name="connsiteY15-7006" fmla="*/ 163723 h 6845510"/>
              <a:gd name="connsiteX16-7007" fmla="*/ 1798009 w 3693484"/>
              <a:gd name="connsiteY16-7008" fmla="*/ 1554373 h 6845510"/>
              <a:gd name="connsiteX17-7009" fmla="*/ 1674184 w 3693484"/>
              <a:gd name="connsiteY17-7010" fmla="*/ 1559134 h 6845510"/>
              <a:gd name="connsiteX18-7011" fmla="*/ 1593221 w 3693484"/>
              <a:gd name="connsiteY18-7012" fmla="*/ 378035 h 6845510"/>
              <a:gd name="connsiteX19-7013" fmla="*/ 1307472 w 3693484"/>
              <a:gd name="connsiteY19-7014" fmla="*/ 368510 h 6845510"/>
              <a:gd name="connsiteX20-7015" fmla="*/ 1312234 w 3693484"/>
              <a:gd name="connsiteY20-7016" fmla="*/ 1635335 h 6845510"/>
              <a:gd name="connsiteX21-7017" fmla="*/ 1259846 w 3693484"/>
              <a:gd name="connsiteY21-7018" fmla="*/ 2025860 h 6845510"/>
              <a:gd name="connsiteX22-7019" fmla="*/ 902659 w 3693484"/>
              <a:gd name="connsiteY22-7020" fmla="*/ 2302085 h 6845510"/>
              <a:gd name="connsiteX23-7021" fmla="*/ 207334 w 3693484"/>
              <a:gd name="connsiteY23-7022" fmla="*/ 1787735 h 6845510"/>
              <a:gd name="connsiteX24-7023" fmla="*/ 173996 w 3693484"/>
              <a:gd name="connsiteY24-7024" fmla="*/ 2092535 h 6845510"/>
              <a:gd name="connsiteX25-7025" fmla="*/ 745496 w 3693484"/>
              <a:gd name="connsiteY25-7026" fmla="*/ 2806910 h 6845510"/>
              <a:gd name="connsiteX26-7027" fmla="*/ 1440822 w 3693484"/>
              <a:gd name="connsiteY26-7028" fmla="*/ 3583198 h 6845510"/>
              <a:gd name="connsiteX27-7029" fmla="*/ 1617034 w 3693484"/>
              <a:gd name="connsiteY27-7030" fmla="*/ 4107073 h 6845510"/>
              <a:gd name="connsiteX28-7031" fmla="*/ 1969459 w 3693484"/>
              <a:gd name="connsiteY28-7032" fmla="*/ 6845510 h 6845510"/>
              <a:gd name="connsiteX0-7033" fmla="*/ 1969459 w 3693484"/>
              <a:gd name="connsiteY0-7034" fmla="*/ 6845510 h 6845510"/>
              <a:gd name="connsiteX1-7035" fmla="*/ 3693484 w 3693484"/>
              <a:gd name="connsiteY1-7036" fmla="*/ 6835985 h 6845510"/>
              <a:gd name="connsiteX2-7037" fmla="*/ 2655259 w 3693484"/>
              <a:gd name="connsiteY2-7038" fmla="*/ 3878472 h 6845510"/>
              <a:gd name="connsiteX3-7039" fmla="*/ 2517146 w 3693484"/>
              <a:gd name="connsiteY3-7040" fmla="*/ 3345073 h 6845510"/>
              <a:gd name="connsiteX4-7041" fmla="*/ 2755270 w 3693484"/>
              <a:gd name="connsiteY4-7042" fmla="*/ 2811673 h 6845510"/>
              <a:gd name="connsiteX5-7043" fmla="*/ 2864809 w 3693484"/>
              <a:gd name="connsiteY5-7044" fmla="*/ 2192548 h 6845510"/>
              <a:gd name="connsiteX6-7045" fmla="*/ 3512509 w 3693484"/>
              <a:gd name="connsiteY6-7046" fmla="*/ 1301960 h 6845510"/>
              <a:gd name="connsiteX7-7047" fmla="*/ 3298197 w 3693484"/>
              <a:gd name="connsiteY7-7048" fmla="*/ 1178135 h 6845510"/>
              <a:gd name="connsiteX8-7049" fmla="*/ 2607634 w 3693484"/>
              <a:gd name="connsiteY8-7050" fmla="*/ 1878222 h 6845510"/>
              <a:gd name="connsiteX9-7051" fmla="*/ 2531434 w 3693484"/>
              <a:gd name="connsiteY9-7052" fmla="*/ 1821072 h 6845510"/>
              <a:gd name="connsiteX10-7053" fmla="*/ 2874334 w 3693484"/>
              <a:gd name="connsiteY10-7054" fmla="*/ 563772 h 6845510"/>
              <a:gd name="connsiteX11-7055" fmla="*/ 2598109 w 3693484"/>
              <a:gd name="connsiteY11-7056" fmla="*/ 397084 h 6845510"/>
              <a:gd name="connsiteX12-7057" fmla="*/ 2207584 w 3693484"/>
              <a:gd name="connsiteY12-7058" fmla="*/ 1659147 h 6845510"/>
              <a:gd name="connsiteX13-7059" fmla="*/ 2131384 w 3693484"/>
              <a:gd name="connsiteY13-7060" fmla="*/ 1597235 h 6845510"/>
              <a:gd name="connsiteX14-7061" fmla="*/ 2193297 w 3693484"/>
              <a:gd name="connsiteY14-7062" fmla="*/ 154197 h 6845510"/>
              <a:gd name="connsiteX15-7063" fmla="*/ 1878971 w 3693484"/>
              <a:gd name="connsiteY15-7064" fmla="*/ 163723 h 6845510"/>
              <a:gd name="connsiteX16-7065" fmla="*/ 1798009 w 3693484"/>
              <a:gd name="connsiteY16-7066" fmla="*/ 1554373 h 6845510"/>
              <a:gd name="connsiteX17-7067" fmla="*/ 1674184 w 3693484"/>
              <a:gd name="connsiteY17-7068" fmla="*/ 1559134 h 6845510"/>
              <a:gd name="connsiteX18-7069" fmla="*/ 1593221 w 3693484"/>
              <a:gd name="connsiteY18-7070" fmla="*/ 378035 h 6845510"/>
              <a:gd name="connsiteX19-7071" fmla="*/ 1307472 w 3693484"/>
              <a:gd name="connsiteY19-7072" fmla="*/ 368510 h 6845510"/>
              <a:gd name="connsiteX20-7073" fmla="*/ 1312234 w 3693484"/>
              <a:gd name="connsiteY20-7074" fmla="*/ 1635335 h 6845510"/>
              <a:gd name="connsiteX21-7075" fmla="*/ 1259846 w 3693484"/>
              <a:gd name="connsiteY21-7076" fmla="*/ 2025860 h 6845510"/>
              <a:gd name="connsiteX22-7077" fmla="*/ 902659 w 3693484"/>
              <a:gd name="connsiteY22-7078" fmla="*/ 2302085 h 6845510"/>
              <a:gd name="connsiteX23-7079" fmla="*/ 207334 w 3693484"/>
              <a:gd name="connsiteY23-7080" fmla="*/ 1787735 h 6845510"/>
              <a:gd name="connsiteX24-7081" fmla="*/ 173996 w 3693484"/>
              <a:gd name="connsiteY24-7082" fmla="*/ 2092535 h 6845510"/>
              <a:gd name="connsiteX25-7083" fmla="*/ 745496 w 3693484"/>
              <a:gd name="connsiteY25-7084" fmla="*/ 2806910 h 6845510"/>
              <a:gd name="connsiteX26-7085" fmla="*/ 1440822 w 3693484"/>
              <a:gd name="connsiteY26-7086" fmla="*/ 3583198 h 6845510"/>
              <a:gd name="connsiteX27-7087" fmla="*/ 1617034 w 3693484"/>
              <a:gd name="connsiteY27-7088" fmla="*/ 4107073 h 6845510"/>
              <a:gd name="connsiteX28-7089" fmla="*/ 1969459 w 3693484"/>
              <a:gd name="connsiteY28-7090" fmla="*/ 6845510 h 6845510"/>
              <a:gd name="connsiteX0-7091" fmla="*/ 1969459 w 3693484"/>
              <a:gd name="connsiteY0-7092" fmla="*/ 6845510 h 6845510"/>
              <a:gd name="connsiteX1-7093" fmla="*/ 3693484 w 3693484"/>
              <a:gd name="connsiteY1-7094" fmla="*/ 6835985 h 6845510"/>
              <a:gd name="connsiteX2-7095" fmla="*/ 2640971 w 3693484"/>
              <a:gd name="connsiteY2-7096" fmla="*/ 3878472 h 6845510"/>
              <a:gd name="connsiteX3-7097" fmla="*/ 2517146 w 3693484"/>
              <a:gd name="connsiteY3-7098" fmla="*/ 3345073 h 6845510"/>
              <a:gd name="connsiteX4-7099" fmla="*/ 2755270 w 3693484"/>
              <a:gd name="connsiteY4-7100" fmla="*/ 2811673 h 6845510"/>
              <a:gd name="connsiteX5-7101" fmla="*/ 2864809 w 3693484"/>
              <a:gd name="connsiteY5-7102" fmla="*/ 2192548 h 6845510"/>
              <a:gd name="connsiteX6-7103" fmla="*/ 3512509 w 3693484"/>
              <a:gd name="connsiteY6-7104" fmla="*/ 1301960 h 6845510"/>
              <a:gd name="connsiteX7-7105" fmla="*/ 3298197 w 3693484"/>
              <a:gd name="connsiteY7-7106" fmla="*/ 1178135 h 6845510"/>
              <a:gd name="connsiteX8-7107" fmla="*/ 2607634 w 3693484"/>
              <a:gd name="connsiteY8-7108" fmla="*/ 1878222 h 6845510"/>
              <a:gd name="connsiteX9-7109" fmla="*/ 2531434 w 3693484"/>
              <a:gd name="connsiteY9-7110" fmla="*/ 1821072 h 6845510"/>
              <a:gd name="connsiteX10-7111" fmla="*/ 2874334 w 3693484"/>
              <a:gd name="connsiteY10-7112" fmla="*/ 563772 h 6845510"/>
              <a:gd name="connsiteX11-7113" fmla="*/ 2598109 w 3693484"/>
              <a:gd name="connsiteY11-7114" fmla="*/ 397084 h 6845510"/>
              <a:gd name="connsiteX12-7115" fmla="*/ 2207584 w 3693484"/>
              <a:gd name="connsiteY12-7116" fmla="*/ 1659147 h 6845510"/>
              <a:gd name="connsiteX13-7117" fmla="*/ 2131384 w 3693484"/>
              <a:gd name="connsiteY13-7118" fmla="*/ 1597235 h 6845510"/>
              <a:gd name="connsiteX14-7119" fmla="*/ 2193297 w 3693484"/>
              <a:gd name="connsiteY14-7120" fmla="*/ 154197 h 6845510"/>
              <a:gd name="connsiteX15-7121" fmla="*/ 1878971 w 3693484"/>
              <a:gd name="connsiteY15-7122" fmla="*/ 163723 h 6845510"/>
              <a:gd name="connsiteX16-7123" fmla="*/ 1798009 w 3693484"/>
              <a:gd name="connsiteY16-7124" fmla="*/ 1554373 h 6845510"/>
              <a:gd name="connsiteX17-7125" fmla="*/ 1674184 w 3693484"/>
              <a:gd name="connsiteY17-7126" fmla="*/ 1559134 h 6845510"/>
              <a:gd name="connsiteX18-7127" fmla="*/ 1593221 w 3693484"/>
              <a:gd name="connsiteY18-7128" fmla="*/ 378035 h 6845510"/>
              <a:gd name="connsiteX19-7129" fmla="*/ 1307472 w 3693484"/>
              <a:gd name="connsiteY19-7130" fmla="*/ 368510 h 6845510"/>
              <a:gd name="connsiteX20-7131" fmla="*/ 1312234 w 3693484"/>
              <a:gd name="connsiteY20-7132" fmla="*/ 1635335 h 6845510"/>
              <a:gd name="connsiteX21-7133" fmla="*/ 1259846 w 3693484"/>
              <a:gd name="connsiteY21-7134" fmla="*/ 2025860 h 6845510"/>
              <a:gd name="connsiteX22-7135" fmla="*/ 902659 w 3693484"/>
              <a:gd name="connsiteY22-7136" fmla="*/ 2302085 h 6845510"/>
              <a:gd name="connsiteX23-7137" fmla="*/ 207334 w 3693484"/>
              <a:gd name="connsiteY23-7138" fmla="*/ 1787735 h 6845510"/>
              <a:gd name="connsiteX24-7139" fmla="*/ 173996 w 3693484"/>
              <a:gd name="connsiteY24-7140" fmla="*/ 2092535 h 6845510"/>
              <a:gd name="connsiteX25-7141" fmla="*/ 745496 w 3693484"/>
              <a:gd name="connsiteY25-7142" fmla="*/ 2806910 h 6845510"/>
              <a:gd name="connsiteX26-7143" fmla="*/ 1440822 w 3693484"/>
              <a:gd name="connsiteY26-7144" fmla="*/ 3583198 h 6845510"/>
              <a:gd name="connsiteX27-7145" fmla="*/ 1617034 w 3693484"/>
              <a:gd name="connsiteY27-7146" fmla="*/ 4107073 h 6845510"/>
              <a:gd name="connsiteX28-7147" fmla="*/ 1969459 w 3693484"/>
              <a:gd name="connsiteY28-7148" fmla="*/ 6845510 h 6845510"/>
              <a:gd name="connsiteX0-7149" fmla="*/ 1969459 w 3693484"/>
              <a:gd name="connsiteY0-7150" fmla="*/ 6845510 h 6845510"/>
              <a:gd name="connsiteX1-7151" fmla="*/ 3693484 w 3693484"/>
              <a:gd name="connsiteY1-7152" fmla="*/ 6835985 h 6845510"/>
              <a:gd name="connsiteX2-7153" fmla="*/ 2640971 w 3693484"/>
              <a:gd name="connsiteY2-7154" fmla="*/ 3878472 h 6845510"/>
              <a:gd name="connsiteX3-7155" fmla="*/ 2517146 w 3693484"/>
              <a:gd name="connsiteY3-7156" fmla="*/ 3345073 h 6845510"/>
              <a:gd name="connsiteX4-7157" fmla="*/ 2755270 w 3693484"/>
              <a:gd name="connsiteY4-7158" fmla="*/ 2811673 h 6845510"/>
              <a:gd name="connsiteX5-7159" fmla="*/ 2864809 w 3693484"/>
              <a:gd name="connsiteY5-7160" fmla="*/ 2192548 h 6845510"/>
              <a:gd name="connsiteX6-7161" fmla="*/ 3512509 w 3693484"/>
              <a:gd name="connsiteY6-7162" fmla="*/ 1301960 h 6845510"/>
              <a:gd name="connsiteX7-7163" fmla="*/ 3298197 w 3693484"/>
              <a:gd name="connsiteY7-7164" fmla="*/ 1178135 h 6845510"/>
              <a:gd name="connsiteX8-7165" fmla="*/ 2607634 w 3693484"/>
              <a:gd name="connsiteY8-7166" fmla="*/ 1878222 h 6845510"/>
              <a:gd name="connsiteX9-7167" fmla="*/ 2531434 w 3693484"/>
              <a:gd name="connsiteY9-7168" fmla="*/ 1821072 h 6845510"/>
              <a:gd name="connsiteX10-7169" fmla="*/ 2874334 w 3693484"/>
              <a:gd name="connsiteY10-7170" fmla="*/ 563772 h 6845510"/>
              <a:gd name="connsiteX11-7171" fmla="*/ 2598109 w 3693484"/>
              <a:gd name="connsiteY11-7172" fmla="*/ 397084 h 6845510"/>
              <a:gd name="connsiteX12-7173" fmla="*/ 2207584 w 3693484"/>
              <a:gd name="connsiteY12-7174" fmla="*/ 1659147 h 6845510"/>
              <a:gd name="connsiteX13-7175" fmla="*/ 2131384 w 3693484"/>
              <a:gd name="connsiteY13-7176" fmla="*/ 1597235 h 6845510"/>
              <a:gd name="connsiteX14-7177" fmla="*/ 2193297 w 3693484"/>
              <a:gd name="connsiteY14-7178" fmla="*/ 154197 h 6845510"/>
              <a:gd name="connsiteX15-7179" fmla="*/ 1878971 w 3693484"/>
              <a:gd name="connsiteY15-7180" fmla="*/ 163723 h 6845510"/>
              <a:gd name="connsiteX16-7181" fmla="*/ 1798009 w 3693484"/>
              <a:gd name="connsiteY16-7182" fmla="*/ 1554373 h 6845510"/>
              <a:gd name="connsiteX17-7183" fmla="*/ 1674184 w 3693484"/>
              <a:gd name="connsiteY17-7184" fmla="*/ 1559134 h 6845510"/>
              <a:gd name="connsiteX18-7185" fmla="*/ 1593221 w 3693484"/>
              <a:gd name="connsiteY18-7186" fmla="*/ 378035 h 6845510"/>
              <a:gd name="connsiteX19-7187" fmla="*/ 1307472 w 3693484"/>
              <a:gd name="connsiteY19-7188" fmla="*/ 368510 h 6845510"/>
              <a:gd name="connsiteX20-7189" fmla="*/ 1312234 w 3693484"/>
              <a:gd name="connsiteY20-7190" fmla="*/ 1635335 h 6845510"/>
              <a:gd name="connsiteX21-7191" fmla="*/ 1259846 w 3693484"/>
              <a:gd name="connsiteY21-7192" fmla="*/ 2025860 h 6845510"/>
              <a:gd name="connsiteX22-7193" fmla="*/ 902659 w 3693484"/>
              <a:gd name="connsiteY22-7194" fmla="*/ 2302085 h 6845510"/>
              <a:gd name="connsiteX23-7195" fmla="*/ 207334 w 3693484"/>
              <a:gd name="connsiteY23-7196" fmla="*/ 1787735 h 6845510"/>
              <a:gd name="connsiteX24-7197" fmla="*/ 173996 w 3693484"/>
              <a:gd name="connsiteY24-7198" fmla="*/ 2092535 h 6845510"/>
              <a:gd name="connsiteX25-7199" fmla="*/ 745496 w 3693484"/>
              <a:gd name="connsiteY25-7200" fmla="*/ 2806910 h 6845510"/>
              <a:gd name="connsiteX26-7201" fmla="*/ 1440822 w 3693484"/>
              <a:gd name="connsiteY26-7202" fmla="*/ 3583198 h 6845510"/>
              <a:gd name="connsiteX27-7203" fmla="*/ 1617034 w 3693484"/>
              <a:gd name="connsiteY27-7204" fmla="*/ 4107073 h 6845510"/>
              <a:gd name="connsiteX28-7205" fmla="*/ 1969459 w 3693484"/>
              <a:gd name="connsiteY28-7206" fmla="*/ 6845510 h 6845510"/>
              <a:gd name="connsiteX0-7207" fmla="*/ 1969459 w 3693484"/>
              <a:gd name="connsiteY0-7208" fmla="*/ 6845510 h 6845510"/>
              <a:gd name="connsiteX1-7209" fmla="*/ 3693484 w 3693484"/>
              <a:gd name="connsiteY1-7210" fmla="*/ 6835985 h 6845510"/>
              <a:gd name="connsiteX2-7211" fmla="*/ 2640971 w 3693484"/>
              <a:gd name="connsiteY2-7212" fmla="*/ 3878472 h 6845510"/>
              <a:gd name="connsiteX3-7213" fmla="*/ 2517146 w 3693484"/>
              <a:gd name="connsiteY3-7214" fmla="*/ 3345073 h 6845510"/>
              <a:gd name="connsiteX4-7215" fmla="*/ 2755270 w 3693484"/>
              <a:gd name="connsiteY4-7216" fmla="*/ 2811673 h 6845510"/>
              <a:gd name="connsiteX5-7217" fmla="*/ 2864809 w 3693484"/>
              <a:gd name="connsiteY5-7218" fmla="*/ 2192548 h 6845510"/>
              <a:gd name="connsiteX6-7219" fmla="*/ 3512509 w 3693484"/>
              <a:gd name="connsiteY6-7220" fmla="*/ 1301960 h 6845510"/>
              <a:gd name="connsiteX7-7221" fmla="*/ 3298197 w 3693484"/>
              <a:gd name="connsiteY7-7222" fmla="*/ 1178135 h 6845510"/>
              <a:gd name="connsiteX8-7223" fmla="*/ 2607634 w 3693484"/>
              <a:gd name="connsiteY8-7224" fmla="*/ 1878222 h 6845510"/>
              <a:gd name="connsiteX9-7225" fmla="*/ 2531434 w 3693484"/>
              <a:gd name="connsiteY9-7226" fmla="*/ 1821072 h 6845510"/>
              <a:gd name="connsiteX10-7227" fmla="*/ 2874334 w 3693484"/>
              <a:gd name="connsiteY10-7228" fmla="*/ 563772 h 6845510"/>
              <a:gd name="connsiteX11-7229" fmla="*/ 2598109 w 3693484"/>
              <a:gd name="connsiteY11-7230" fmla="*/ 397084 h 6845510"/>
              <a:gd name="connsiteX12-7231" fmla="*/ 2207584 w 3693484"/>
              <a:gd name="connsiteY12-7232" fmla="*/ 1659147 h 6845510"/>
              <a:gd name="connsiteX13-7233" fmla="*/ 2131384 w 3693484"/>
              <a:gd name="connsiteY13-7234" fmla="*/ 1597235 h 6845510"/>
              <a:gd name="connsiteX14-7235" fmla="*/ 2193297 w 3693484"/>
              <a:gd name="connsiteY14-7236" fmla="*/ 154197 h 6845510"/>
              <a:gd name="connsiteX15-7237" fmla="*/ 1878971 w 3693484"/>
              <a:gd name="connsiteY15-7238" fmla="*/ 163723 h 6845510"/>
              <a:gd name="connsiteX16-7239" fmla="*/ 1798009 w 3693484"/>
              <a:gd name="connsiteY16-7240" fmla="*/ 1554373 h 6845510"/>
              <a:gd name="connsiteX17-7241" fmla="*/ 1674184 w 3693484"/>
              <a:gd name="connsiteY17-7242" fmla="*/ 1559134 h 6845510"/>
              <a:gd name="connsiteX18-7243" fmla="*/ 1593221 w 3693484"/>
              <a:gd name="connsiteY18-7244" fmla="*/ 378035 h 6845510"/>
              <a:gd name="connsiteX19-7245" fmla="*/ 1307472 w 3693484"/>
              <a:gd name="connsiteY19-7246" fmla="*/ 368510 h 6845510"/>
              <a:gd name="connsiteX20-7247" fmla="*/ 1312234 w 3693484"/>
              <a:gd name="connsiteY20-7248" fmla="*/ 1635335 h 6845510"/>
              <a:gd name="connsiteX21-7249" fmla="*/ 1259846 w 3693484"/>
              <a:gd name="connsiteY21-7250" fmla="*/ 2025860 h 6845510"/>
              <a:gd name="connsiteX22-7251" fmla="*/ 902659 w 3693484"/>
              <a:gd name="connsiteY22-7252" fmla="*/ 2302085 h 6845510"/>
              <a:gd name="connsiteX23-7253" fmla="*/ 207334 w 3693484"/>
              <a:gd name="connsiteY23-7254" fmla="*/ 1787735 h 6845510"/>
              <a:gd name="connsiteX24-7255" fmla="*/ 173996 w 3693484"/>
              <a:gd name="connsiteY24-7256" fmla="*/ 2092535 h 6845510"/>
              <a:gd name="connsiteX25-7257" fmla="*/ 745496 w 3693484"/>
              <a:gd name="connsiteY25-7258" fmla="*/ 2806910 h 6845510"/>
              <a:gd name="connsiteX26-7259" fmla="*/ 1440822 w 3693484"/>
              <a:gd name="connsiteY26-7260" fmla="*/ 3583198 h 6845510"/>
              <a:gd name="connsiteX27-7261" fmla="*/ 1617034 w 3693484"/>
              <a:gd name="connsiteY27-7262" fmla="*/ 4107073 h 6845510"/>
              <a:gd name="connsiteX28-7263" fmla="*/ 1969459 w 3693484"/>
              <a:gd name="connsiteY28-7264" fmla="*/ 6845510 h 6845510"/>
              <a:gd name="connsiteX0-7265" fmla="*/ 1959934 w 3693484"/>
              <a:gd name="connsiteY0-7266" fmla="*/ 6707398 h 6835985"/>
              <a:gd name="connsiteX1-7267" fmla="*/ 3693484 w 3693484"/>
              <a:gd name="connsiteY1-7268" fmla="*/ 6835985 h 6835985"/>
              <a:gd name="connsiteX2-7269" fmla="*/ 2640971 w 3693484"/>
              <a:gd name="connsiteY2-7270" fmla="*/ 3878472 h 6835985"/>
              <a:gd name="connsiteX3-7271" fmla="*/ 2517146 w 3693484"/>
              <a:gd name="connsiteY3-7272" fmla="*/ 3345073 h 6835985"/>
              <a:gd name="connsiteX4-7273" fmla="*/ 2755270 w 3693484"/>
              <a:gd name="connsiteY4-7274" fmla="*/ 2811673 h 6835985"/>
              <a:gd name="connsiteX5-7275" fmla="*/ 2864809 w 3693484"/>
              <a:gd name="connsiteY5-7276" fmla="*/ 2192548 h 6835985"/>
              <a:gd name="connsiteX6-7277" fmla="*/ 3512509 w 3693484"/>
              <a:gd name="connsiteY6-7278" fmla="*/ 1301960 h 6835985"/>
              <a:gd name="connsiteX7-7279" fmla="*/ 3298197 w 3693484"/>
              <a:gd name="connsiteY7-7280" fmla="*/ 1178135 h 6835985"/>
              <a:gd name="connsiteX8-7281" fmla="*/ 2607634 w 3693484"/>
              <a:gd name="connsiteY8-7282" fmla="*/ 1878222 h 6835985"/>
              <a:gd name="connsiteX9-7283" fmla="*/ 2531434 w 3693484"/>
              <a:gd name="connsiteY9-7284" fmla="*/ 1821072 h 6835985"/>
              <a:gd name="connsiteX10-7285" fmla="*/ 2874334 w 3693484"/>
              <a:gd name="connsiteY10-7286" fmla="*/ 563772 h 6835985"/>
              <a:gd name="connsiteX11-7287" fmla="*/ 2598109 w 3693484"/>
              <a:gd name="connsiteY11-7288" fmla="*/ 397084 h 6835985"/>
              <a:gd name="connsiteX12-7289" fmla="*/ 2207584 w 3693484"/>
              <a:gd name="connsiteY12-7290" fmla="*/ 1659147 h 6835985"/>
              <a:gd name="connsiteX13-7291" fmla="*/ 2131384 w 3693484"/>
              <a:gd name="connsiteY13-7292" fmla="*/ 1597235 h 6835985"/>
              <a:gd name="connsiteX14-7293" fmla="*/ 2193297 w 3693484"/>
              <a:gd name="connsiteY14-7294" fmla="*/ 154197 h 6835985"/>
              <a:gd name="connsiteX15-7295" fmla="*/ 1878971 w 3693484"/>
              <a:gd name="connsiteY15-7296" fmla="*/ 163723 h 6835985"/>
              <a:gd name="connsiteX16-7297" fmla="*/ 1798009 w 3693484"/>
              <a:gd name="connsiteY16-7298" fmla="*/ 1554373 h 6835985"/>
              <a:gd name="connsiteX17-7299" fmla="*/ 1674184 w 3693484"/>
              <a:gd name="connsiteY17-7300" fmla="*/ 1559134 h 6835985"/>
              <a:gd name="connsiteX18-7301" fmla="*/ 1593221 w 3693484"/>
              <a:gd name="connsiteY18-7302" fmla="*/ 378035 h 6835985"/>
              <a:gd name="connsiteX19-7303" fmla="*/ 1307472 w 3693484"/>
              <a:gd name="connsiteY19-7304" fmla="*/ 368510 h 6835985"/>
              <a:gd name="connsiteX20-7305" fmla="*/ 1312234 w 3693484"/>
              <a:gd name="connsiteY20-7306" fmla="*/ 1635335 h 6835985"/>
              <a:gd name="connsiteX21-7307" fmla="*/ 1259846 w 3693484"/>
              <a:gd name="connsiteY21-7308" fmla="*/ 2025860 h 6835985"/>
              <a:gd name="connsiteX22-7309" fmla="*/ 902659 w 3693484"/>
              <a:gd name="connsiteY22-7310" fmla="*/ 2302085 h 6835985"/>
              <a:gd name="connsiteX23-7311" fmla="*/ 207334 w 3693484"/>
              <a:gd name="connsiteY23-7312" fmla="*/ 1787735 h 6835985"/>
              <a:gd name="connsiteX24-7313" fmla="*/ 173996 w 3693484"/>
              <a:gd name="connsiteY24-7314" fmla="*/ 2092535 h 6835985"/>
              <a:gd name="connsiteX25-7315" fmla="*/ 745496 w 3693484"/>
              <a:gd name="connsiteY25-7316" fmla="*/ 2806910 h 6835985"/>
              <a:gd name="connsiteX26-7317" fmla="*/ 1440822 w 3693484"/>
              <a:gd name="connsiteY26-7318" fmla="*/ 3583198 h 6835985"/>
              <a:gd name="connsiteX27-7319" fmla="*/ 1617034 w 3693484"/>
              <a:gd name="connsiteY27-7320" fmla="*/ 4107073 h 6835985"/>
              <a:gd name="connsiteX28-7321" fmla="*/ 1959934 w 3693484"/>
              <a:gd name="connsiteY28-7322" fmla="*/ 6707398 h 6835985"/>
              <a:gd name="connsiteX0-7323" fmla="*/ 1959934 w 3664909"/>
              <a:gd name="connsiteY0-7324" fmla="*/ 6707398 h 6712160"/>
              <a:gd name="connsiteX1-7325" fmla="*/ 3664909 w 3664909"/>
              <a:gd name="connsiteY1-7326" fmla="*/ 6712160 h 6712160"/>
              <a:gd name="connsiteX2-7327" fmla="*/ 2640971 w 3664909"/>
              <a:gd name="connsiteY2-7328" fmla="*/ 3878472 h 6712160"/>
              <a:gd name="connsiteX3-7329" fmla="*/ 2517146 w 3664909"/>
              <a:gd name="connsiteY3-7330" fmla="*/ 3345073 h 6712160"/>
              <a:gd name="connsiteX4-7331" fmla="*/ 2755270 w 3664909"/>
              <a:gd name="connsiteY4-7332" fmla="*/ 2811673 h 6712160"/>
              <a:gd name="connsiteX5-7333" fmla="*/ 2864809 w 3664909"/>
              <a:gd name="connsiteY5-7334" fmla="*/ 2192548 h 6712160"/>
              <a:gd name="connsiteX6-7335" fmla="*/ 3512509 w 3664909"/>
              <a:gd name="connsiteY6-7336" fmla="*/ 1301960 h 6712160"/>
              <a:gd name="connsiteX7-7337" fmla="*/ 3298197 w 3664909"/>
              <a:gd name="connsiteY7-7338" fmla="*/ 1178135 h 6712160"/>
              <a:gd name="connsiteX8-7339" fmla="*/ 2607634 w 3664909"/>
              <a:gd name="connsiteY8-7340" fmla="*/ 1878222 h 6712160"/>
              <a:gd name="connsiteX9-7341" fmla="*/ 2531434 w 3664909"/>
              <a:gd name="connsiteY9-7342" fmla="*/ 1821072 h 6712160"/>
              <a:gd name="connsiteX10-7343" fmla="*/ 2874334 w 3664909"/>
              <a:gd name="connsiteY10-7344" fmla="*/ 563772 h 6712160"/>
              <a:gd name="connsiteX11-7345" fmla="*/ 2598109 w 3664909"/>
              <a:gd name="connsiteY11-7346" fmla="*/ 397084 h 6712160"/>
              <a:gd name="connsiteX12-7347" fmla="*/ 2207584 w 3664909"/>
              <a:gd name="connsiteY12-7348" fmla="*/ 1659147 h 6712160"/>
              <a:gd name="connsiteX13-7349" fmla="*/ 2131384 w 3664909"/>
              <a:gd name="connsiteY13-7350" fmla="*/ 1597235 h 6712160"/>
              <a:gd name="connsiteX14-7351" fmla="*/ 2193297 w 3664909"/>
              <a:gd name="connsiteY14-7352" fmla="*/ 154197 h 6712160"/>
              <a:gd name="connsiteX15-7353" fmla="*/ 1878971 w 3664909"/>
              <a:gd name="connsiteY15-7354" fmla="*/ 163723 h 6712160"/>
              <a:gd name="connsiteX16-7355" fmla="*/ 1798009 w 3664909"/>
              <a:gd name="connsiteY16-7356" fmla="*/ 1554373 h 6712160"/>
              <a:gd name="connsiteX17-7357" fmla="*/ 1674184 w 3664909"/>
              <a:gd name="connsiteY17-7358" fmla="*/ 1559134 h 6712160"/>
              <a:gd name="connsiteX18-7359" fmla="*/ 1593221 w 3664909"/>
              <a:gd name="connsiteY18-7360" fmla="*/ 378035 h 6712160"/>
              <a:gd name="connsiteX19-7361" fmla="*/ 1307472 w 3664909"/>
              <a:gd name="connsiteY19-7362" fmla="*/ 368510 h 6712160"/>
              <a:gd name="connsiteX20-7363" fmla="*/ 1312234 w 3664909"/>
              <a:gd name="connsiteY20-7364" fmla="*/ 1635335 h 6712160"/>
              <a:gd name="connsiteX21-7365" fmla="*/ 1259846 w 3664909"/>
              <a:gd name="connsiteY21-7366" fmla="*/ 2025860 h 6712160"/>
              <a:gd name="connsiteX22-7367" fmla="*/ 902659 w 3664909"/>
              <a:gd name="connsiteY22-7368" fmla="*/ 2302085 h 6712160"/>
              <a:gd name="connsiteX23-7369" fmla="*/ 207334 w 3664909"/>
              <a:gd name="connsiteY23-7370" fmla="*/ 1787735 h 6712160"/>
              <a:gd name="connsiteX24-7371" fmla="*/ 173996 w 3664909"/>
              <a:gd name="connsiteY24-7372" fmla="*/ 2092535 h 6712160"/>
              <a:gd name="connsiteX25-7373" fmla="*/ 745496 w 3664909"/>
              <a:gd name="connsiteY25-7374" fmla="*/ 2806910 h 6712160"/>
              <a:gd name="connsiteX26-7375" fmla="*/ 1440822 w 3664909"/>
              <a:gd name="connsiteY26-7376" fmla="*/ 3583198 h 6712160"/>
              <a:gd name="connsiteX27-7377" fmla="*/ 1617034 w 3664909"/>
              <a:gd name="connsiteY27-7378" fmla="*/ 4107073 h 6712160"/>
              <a:gd name="connsiteX28-7379" fmla="*/ 1959934 w 3664909"/>
              <a:gd name="connsiteY28-7380" fmla="*/ 6707398 h 6712160"/>
              <a:gd name="connsiteX0-7381" fmla="*/ 1959934 w 3650621"/>
              <a:gd name="connsiteY0-7382" fmla="*/ 6707398 h 6707398"/>
              <a:gd name="connsiteX1-7383" fmla="*/ 3650621 w 3650621"/>
              <a:gd name="connsiteY1-7384" fmla="*/ 6702635 h 6707398"/>
              <a:gd name="connsiteX2-7385" fmla="*/ 2640971 w 3650621"/>
              <a:gd name="connsiteY2-7386" fmla="*/ 3878472 h 6707398"/>
              <a:gd name="connsiteX3-7387" fmla="*/ 2517146 w 3650621"/>
              <a:gd name="connsiteY3-7388" fmla="*/ 3345073 h 6707398"/>
              <a:gd name="connsiteX4-7389" fmla="*/ 2755270 w 3650621"/>
              <a:gd name="connsiteY4-7390" fmla="*/ 2811673 h 6707398"/>
              <a:gd name="connsiteX5-7391" fmla="*/ 2864809 w 3650621"/>
              <a:gd name="connsiteY5-7392" fmla="*/ 2192548 h 6707398"/>
              <a:gd name="connsiteX6-7393" fmla="*/ 3512509 w 3650621"/>
              <a:gd name="connsiteY6-7394" fmla="*/ 1301960 h 6707398"/>
              <a:gd name="connsiteX7-7395" fmla="*/ 3298197 w 3650621"/>
              <a:gd name="connsiteY7-7396" fmla="*/ 1178135 h 6707398"/>
              <a:gd name="connsiteX8-7397" fmla="*/ 2607634 w 3650621"/>
              <a:gd name="connsiteY8-7398" fmla="*/ 1878222 h 6707398"/>
              <a:gd name="connsiteX9-7399" fmla="*/ 2531434 w 3650621"/>
              <a:gd name="connsiteY9-7400" fmla="*/ 1821072 h 6707398"/>
              <a:gd name="connsiteX10-7401" fmla="*/ 2874334 w 3650621"/>
              <a:gd name="connsiteY10-7402" fmla="*/ 563772 h 6707398"/>
              <a:gd name="connsiteX11-7403" fmla="*/ 2598109 w 3650621"/>
              <a:gd name="connsiteY11-7404" fmla="*/ 397084 h 6707398"/>
              <a:gd name="connsiteX12-7405" fmla="*/ 2207584 w 3650621"/>
              <a:gd name="connsiteY12-7406" fmla="*/ 1659147 h 6707398"/>
              <a:gd name="connsiteX13-7407" fmla="*/ 2131384 w 3650621"/>
              <a:gd name="connsiteY13-7408" fmla="*/ 1597235 h 6707398"/>
              <a:gd name="connsiteX14-7409" fmla="*/ 2193297 w 3650621"/>
              <a:gd name="connsiteY14-7410" fmla="*/ 154197 h 6707398"/>
              <a:gd name="connsiteX15-7411" fmla="*/ 1878971 w 3650621"/>
              <a:gd name="connsiteY15-7412" fmla="*/ 163723 h 6707398"/>
              <a:gd name="connsiteX16-7413" fmla="*/ 1798009 w 3650621"/>
              <a:gd name="connsiteY16-7414" fmla="*/ 1554373 h 6707398"/>
              <a:gd name="connsiteX17-7415" fmla="*/ 1674184 w 3650621"/>
              <a:gd name="connsiteY17-7416" fmla="*/ 1559134 h 6707398"/>
              <a:gd name="connsiteX18-7417" fmla="*/ 1593221 w 3650621"/>
              <a:gd name="connsiteY18-7418" fmla="*/ 378035 h 6707398"/>
              <a:gd name="connsiteX19-7419" fmla="*/ 1307472 w 3650621"/>
              <a:gd name="connsiteY19-7420" fmla="*/ 368510 h 6707398"/>
              <a:gd name="connsiteX20-7421" fmla="*/ 1312234 w 3650621"/>
              <a:gd name="connsiteY20-7422" fmla="*/ 1635335 h 6707398"/>
              <a:gd name="connsiteX21-7423" fmla="*/ 1259846 w 3650621"/>
              <a:gd name="connsiteY21-7424" fmla="*/ 2025860 h 6707398"/>
              <a:gd name="connsiteX22-7425" fmla="*/ 902659 w 3650621"/>
              <a:gd name="connsiteY22-7426" fmla="*/ 2302085 h 6707398"/>
              <a:gd name="connsiteX23-7427" fmla="*/ 207334 w 3650621"/>
              <a:gd name="connsiteY23-7428" fmla="*/ 1787735 h 6707398"/>
              <a:gd name="connsiteX24-7429" fmla="*/ 173996 w 3650621"/>
              <a:gd name="connsiteY24-7430" fmla="*/ 2092535 h 6707398"/>
              <a:gd name="connsiteX25-7431" fmla="*/ 745496 w 3650621"/>
              <a:gd name="connsiteY25-7432" fmla="*/ 2806910 h 6707398"/>
              <a:gd name="connsiteX26-7433" fmla="*/ 1440822 w 3650621"/>
              <a:gd name="connsiteY26-7434" fmla="*/ 3583198 h 6707398"/>
              <a:gd name="connsiteX27-7435" fmla="*/ 1617034 w 3650621"/>
              <a:gd name="connsiteY27-7436" fmla="*/ 4107073 h 6707398"/>
              <a:gd name="connsiteX28-7437" fmla="*/ 1959934 w 3650621"/>
              <a:gd name="connsiteY28-7438" fmla="*/ 6707398 h 6707398"/>
              <a:gd name="connsiteX0-7439" fmla="*/ 1959934 w 3650621"/>
              <a:gd name="connsiteY0-7440" fmla="*/ 6707398 h 6707398"/>
              <a:gd name="connsiteX1-7441" fmla="*/ 3650621 w 3650621"/>
              <a:gd name="connsiteY1-7442" fmla="*/ 6702635 h 6707398"/>
              <a:gd name="connsiteX2-7443" fmla="*/ 2640971 w 3650621"/>
              <a:gd name="connsiteY2-7444" fmla="*/ 3878472 h 6707398"/>
              <a:gd name="connsiteX3-7445" fmla="*/ 2539547 w 3650621"/>
              <a:gd name="connsiteY3-7446" fmla="*/ 3373073 h 6707398"/>
              <a:gd name="connsiteX4-7447" fmla="*/ 2755270 w 3650621"/>
              <a:gd name="connsiteY4-7448" fmla="*/ 2811673 h 6707398"/>
              <a:gd name="connsiteX5-7449" fmla="*/ 2864809 w 3650621"/>
              <a:gd name="connsiteY5-7450" fmla="*/ 2192548 h 6707398"/>
              <a:gd name="connsiteX6-7451" fmla="*/ 3512509 w 3650621"/>
              <a:gd name="connsiteY6-7452" fmla="*/ 1301960 h 6707398"/>
              <a:gd name="connsiteX7-7453" fmla="*/ 3298197 w 3650621"/>
              <a:gd name="connsiteY7-7454" fmla="*/ 1178135 h 6707398"/>
              <a:gd name="connsiteX8-7455" fmla="*/ 2607634 w 3650621"/>
              <a:gd name="connsiteY8-7456" fmla="*/ 1878222 h 6707398"/>
              <a:gd name="connsiteX9-7457" fmla="*/ 2531434 w 3650621"/>
              <a:gd name="connsiteY9-7458" fmla="*/ 1821072 h 6707398"/>
              <a:gd name="connsiteX10-7459" fmla="*/ 2874334 w 3650621"/>
              <a:gd name="connsiteY10-7460" fmla="*/ 563772 h 6707398"/>
              <a:gd name="connsiteX11-7461" fmla="*/ 2598109 w 3650621"/>
              <a:gd name="connsiteY11-7462" fmla="*/ 397084 h 6707398"/>
              <a:gd name="connsiteX12-7463" fmla="*/ 2207584 w 3650621"/>
              <a:gd name="connsiteY12-7464" fmla="*/ 1659147 h 6707398"/>
              <a:gd name="connsiteX13-7465" fmla="*/ 2131384 w 3650621"/>
              <a:gd name="connsiteY13-7466" fmla="*/ 1597235 h 6707398"/>
              <a:gd name="connsiteX14-7467" fmla="*/ 2193297 w 3650621"/>
              <a:gd name="connsiteY14-7468" fmla="*/ 154197 h 6707398"/>
              <a:gd name="connsiteX15-7469" fmla="*/ 1878971 w 3650621"/>
              <a:gd name="connsiteY15-7470" fmla="*/ 163723 h 6707398"/>
              <a:gd name="connsiteX16-7471" fmla="*/ 1798009 w 3650621"/>
              <a:gd name="connsiteY16-7472" fmla="*/ 1554373 h 6707398"/>
              <a:gd name="connsiteX17-7473" fmla="*/ 1674184 w 3650621"/>
              <a:gd name="connsiteY17-7474" fmla="*/ 1559134 h 6707398"/>
              <a:gd name="connsiteX18-7475" fmla="*/ 1593221 w 3650621"/>
              <a:gd name="connsiteY18-7476" fmla="*/ 378035 h 6707398"/>
              <a:gd name="connsiteX19-7477" fmla="*/ 1307472 w 3650621"/>
              <a:gd name="connsiteY19-7478" fmla="*/ 368510 h 6707398"/>
              <a:gd name="connsiteX20-7479" fmla="*/ 1312234 w 3650621"/>
              <a:gd name="connsiteY20-7480" fmla="*/ 1635335 h 6707398"/>
              <a:gd name="connsiteX21-7481" fmla="*/ 1259846 w 3650621"/>
              <a:gd name="connsiteY21-7482" fmla="*/ 2025860 h 6707398"/>
              <a:gd name="connsiteX22-7483" fmla="*/ 902659 w 3650621"/>
              <a:gd name="connsiteY22-7484" fmla="*/ 2302085 h 6707398"/>
              <a:gd name="connsiteX23-7485" fmla="*/ 207334 w 3650621"/>
              <a:gd name="connsiteY23-7486" fmla="*/ 1787735 h 6707398"/>
              <a:gd name="connsiteX24-7487" fmla="*/ 173996 w 3650621"/>
              <a:gd name="connsiteY24-7488" fmla="*/ 2092535 h 6707398"/>
              <a:gd name="connsiteX25-7489" fmla="*/ 745496 w 3650621"/>
              <a:gd name="connsiteY25-7490" fmla="*/ 2806910 h 6707398"/>
              <a:gd name="connsiteX26-7491" fmla="*/ 1440822 w 3650621"/>
              <a:gd name="connsiteY26-7492" fmla="*/ 3583198 h 6707398"/>
              <a:gd name="connsiteX27-7493" fmla="*/ 1617034 w 3650621"/>
              <a:gd name="connsiteY27-7494" fmla="*/ 4107073 h 6707398"/>
              <a:gd name="connsiteX28-7495" fmla="*/ 1959934 w 3650621"/>
              <a:gd name="connsiteY28-7496" fmla="*/ 6707398 h 6707398"/>
              <a:gd name="connsiteX0-7497" fmla="*/ 1959934 w 3650621"/>
              <a:gd name="connsiteY0-7498" fmla="*/ 6707398 h 6707398"/>
              <a:gd name="connsiteX1-7499" fmla="*/ 3650621 w 3650621"/>
              <a:gd name="connsiteY1-7500" fmla="*/ 6702635 h 6707398"/>
              <a:gd name="connsiteX2-7501" fmla="*/ 2640971 w 3650621"/>
              <a:gd name="connsiteY2-7502" fmla="*/ 3878472 h 6707398"/>
              <a:gd name="connsiteX3-7503" fmla="*/ 2539547 w 3650621"/>
              <a:gd name="connsiteY3-7504" fmla="*/ 3373073 h 6707398"/>
              <a:gd name="connsiteX4-7505" fmla="*/ 2755270 w 3650621"/>
              <a:gd name="connsiteY4-7506" fmla="*/ 2811673 h 6707398"/>
              <a:gd name="connsiteX5-7507" fmla="*/ 2864809 w 3650621"/>
              <a:gd name="connsiteY5-7508" fmla="*/ 2192548 h 6707398"/>
              <a:gd name="connsiteX6-7509" fmla="*/ 3512509 w 3650621"/>
              <a:gd name="connsiteY6-7510" fmla="*/ 1301960 h 6707398"/>
              <a:gd name="connsiteX7-7511" fmla="*/ 3298197 w 3650621"/>
              <a:gd name="connsiteY7-7512" fmla="*/ 1178135 h 6707398"/>
              <a:gd name="connsiteX8-7513" fmla="*/ 2607634 w 3650621"/>
              <a:gd name="connsiteY8-7514" fmla="*/ 1878222 h 6707398"/>
              <a:gd name="connsiteX9-7515" fmla="*/ 2531434 w 3650621"/>
              <a:gd name="connsiteY9-7516" fmla="*/ 1821072 h 6707398"/>
              <a:gd name="connsiteX10-7517" fmla="*/ 2874334 w 3650621"/>
              <a:gd name="connsiteY10-7518" fmla="*/ 563772 h 6707398"/>
              <a:gd name="connsiteX11-7519" fmla="*/ 2598109 w 3650621"/>
              <a:gd name="connsiteY11-7520" fmla="*/ 397084 h 6707398"/>
              <a:gd name="connsiteX12-7521" fmla="*/ 2207584 w 3650621"/>
              <a:gd name="connsiteY12-7522" fmla="*/ 1659147 h 6707398"/>
              <a:gd name="connsiteX13-7523" fmla="*/ 2131384 w 3650621"/>
              <a:gd name="connsiteY13-7524" fmla="*/ 1597235 h 6707398"/>
              <a:gd name="connsiteX14-7525" fmla="*/ 2193297 w 3650621"/>
              <a:gd name="connsiteY14-7526" fmla="*/ 154197 h 6707398"/>
              <a:gd name="connsiteX15-7527" fmla="*/ 1878971 w 3650621"/>
              <a:gd name="connsiteY15-7528" fmla="*/ 163723 h 6707398"/>
              <a:gd name="connsiteX16-7529" fmla="*/ 1798009 w 3650621"/>
              <a:gd name="connsiteY16-7530" fmla="*/ 1554373 h 6707398"/>
              <a:gd name="connsiteX17-7531" fmla="*/ 1674184 w 3650621"/>
              <a:gd name="connsiteY17-7532" fmla="*/ 1559134 h 6707398"/>
              <a:gd name="connsiteX18-7533" fmla="*/ 1593221 w 3650621"/>
              <a:gd name="connsiteY18-7534" fmla="*/ 378035 h 6707398"/>
              <a:gd name="connsiteX19-7535" fmla="*/ 1307472 w 3650621"/>
              <a:gd name="connsiteY19-7536" fmla="*/ 368510 h 6707398"/>
              <a:gd name="connsiteX20-7537" fmla="*/ 1312234 w 3650621"/>
              <a:gd name="connsiteY20-7538" fmla="*/ 1635335 h 6707398"/>
              <a:gd name="connsiteX21-7539" fmla="*/ 1259846 w 3650621"/>
              <a:gd name="connsiteY21-7540" fmla="*/ 2025860 h 6707398"/>
              <a:gd name="connsiteX22-7541" fmla="*/ 902659 w 3650621"/>
              <a:gd name="connsiteY22-7542" fmla="*/ 2302085 h 6707398"/>
              <a:gd name="connsiteX23-7543" fmla="*/ 207334 w 3650621"/>
              <a:gd name="connsiteY23-7544" fmla="*/ 1787735 h 6707398"/>
              <a:gd name="connsiteX24-7545" fmla="*/ 173996 w 3650621"/>
              <a:gd name="connsiteY24-7546" fmla="*/ 2092535 h 6707398"/>
              <a:gd name="connsiteX25-7547" fmla="*/ 745496 w 3650621"/>
              <a:gd name="connsiteY25-7548" fmla="*/ 2806910 h 6707398"/>
              <a:gd name="connsiteX26-7549" fmla="*/ 1440822 w 3650621"/>
              <a:gd name="connsiteY26-7550" fmla="*/ 3583198 h 6707398"/>
              <a:gd name="connsiteX27-7551" fmla="*/ 1617034 w 3650621"/>
              <a:gd name="connsiteY27-7552" fmla="*/ 4107073 h 6707398"/>
              <a:gd name="connsiteX28-7553" fmla="*/ 1959934 w 3650621"/>
              <a:gd name="connsiteY28-7554" fmla="*/ 6707398 h 6707398"/>
              <a:gd name="connsiteX0-7555" fmla="*/ 1959934 w 3650621"/>
              <a:gd name="connsiteY0-7556" fmla="*/ 6707398 h 6707398"/>
              <a:gd name="connsiteX1-7557" fmla="*/ 3650621 w 3650621"/>
              <a:gd name="connsiteY1-7558" fmla="*/ 6702635 h 6707398"/>
              <a:gd name="connsiteX2-7559" fmla="*/ 2640971 w 3650621"/>
              <a:gd name="connsiteY2-7560" fmla="*/ 3878472 h 6707398"/>
              <a:gd name="connsiteX3-7561" fmla="*/ 2539547 w 3650621"/>
              <a:gd name="connsiteY3-7562" fmla="*/ 3373073 h 6707398"/>
              <a:gd name="connsiteX4-7563" fmla="*/ 2755270 w 3650621"/>
              <a:gd name="connsiteY4-7564" fmla="*/ 2811673 h 6707398"/>
              <a:gd name="connsiteX5-7565" fmla="*/ 2864809 w 3650621"/>
              <a:gd name="connsiteY5-7566" fmla="*/ 2192548 h 6707398"/>
              <a:gd name="connsiteX6-7567" fmla="*/ 3512509 w 3650621"/>
              <a:gd name="connsiteY6-7568" fmla="*/ 1301960 h 6707398"/>
              <a:gd name="connsiteX7-7569" fmla="*/ 3298197 w 3650621"/>
              <a:gd name="connsiteY7-7570" fmla="*/ 1178135 h 6707398"/>
              <a:gd name="connsiteX8-7571" fmla="*/ 2607634 w 3650621"/>
              <a:gd name="connsiteY8-7572" fmla="*/ 1878222 h 6707398"/>
              <a:gd name="connsiteX9-7573" fmla="*/ 2531434 w 3650621"/>
              <a:gd name="connsiteY9-7574" fmla="*/ 1821072 h 6707398"/>
              <a:gd name="connsiteX10-7575" fmla="*/ 2874334 w 3650621"/>
              <a:gd name="connsiteY10-7576" fmla="*/ 563772 h 6707398"/>
              <a:gd name="connsiteX11-7577" fmla="*/ 2598109 w 3650621"/>
              <a:gd name="connsiteY11-7578" fmla="*/ 397084 h 6707398"/>
              <a:gd name="connsiteX12-7579" fmla="*/ 2207584 w 3650621"/>
              <a:gd name="connsiteY12-7580" fmla="*/ 1659147 h 6707398"/>
              <a:gd name="connsiteX13-7581" fmla="*/ 2131384 w 3650621"/>
              <a:gd name="connsiteY13-7582" fmla="*/ 1597235 h 6707398"/>
              <a:gd name="connsiteX14-7583" fmla="*/ 2193297 w 3650621"/>
              <a:gd name="connsiteY14-7584" fmla="*/ 154197 h 6707398"/>
              <a:gd name="connsiteX15-7585" fmla="*/ 1878971 w 3650621"/>
              <a:gd name="connsiteY15-7586" fmla="*/ 163723 h 6707398"/>
              <a:gd name="connsiteX16-7587" fmla="*/ 1798009 w 3650621"/>
              <a:gd name="connsiteY16-7588" fmla="*/ 1554373 h 6707398"/>
              <a:gd name="connsiteX17-7589" fmla="*/ 1674184 w 3650621"/>
              <a:gd name="connsiteY17-7590" fmla="*/ 1559134 h 6707398"/>
              <a:gd name="connsiteX18-7591" fmla="*/ 1593221 w 3650621"/>
              <a:gd name="connsiteY18-7592" fmla="*/ 378035 h 6707398"/>
              <a:gd name="connsiteX19-7593" fmla="*/ 1307472 w 3650621"/>
              <a:gd name="connsiteY19-7594" fmla="*/ 368510 h 6707398"/>
              <a:gd name="connsiteX20-7595" fmla="*/ 1312234 w 3650621"/>
              <a:gd name="connsiteY20-7596" fmla="*/ 1635335 h 6707398"/>
              <a:gd name="connsiteX21-7597" fmla="*/ 1259846 w 3650621"/>
              <a:gd name="connsiteY21-7598" fmla="*/ 2025860 h 6707398"/>
              <a:gd name="connsiteX22-7599" fmla="*/ 902659 w 3650621"/>
              <a:gd name="connsiteY22-7600" fmla="*/ 2302085 h 6707398"/>
              <a:gd name="connsiteX23-7601" fmla="*/ 207334 w 3650621"/>
              <a:gd name="connsiteY23-7602" fmla="*/ 1787735 h 6707398"/>
              <a:gd name="connsiteX24-7603" fmla="*/ 173996 w 3650621"/>
              <a:gd name="connsiteY24-7604" fmla="*/ 2092535 h 6707398"/>
              <a:gd name="connsiteX25-7605" fmla="*/ 745496 w 3650621"/>
              <a:gd name="connsiteY25-7606" fmla="*/ 2806910 h 6707398"/>
              <a:gd name="connsiteX26-7607" fmla="*/ 1440822 w 3650621"/>
              <a:gd name="connsiteY26-7608" fmla="*/ 3583198 h 6707398"/>
              <a:gd name="connsiteX27-7609" fmla="*/ 1617034 w 3650621"/>
              <a:gd name="connsiteY27-7610" fmla="*/ 4107073 h 6707398"/>
              <a:gd name="connsiteX28-7611" fmla="*/ 1959934 w 3650621"/>
              <a:gd name="connsiteY28-7612" fmla="*/ 6707398 h 6707398"/>
              <a:gd name="connsiteX0-7613" fmla="*/ 1938429 w 3650621"/>
              <a:gd name="connsiteY0-7614" fmla="*/ 6169762 h 6702638"/>
              <a:gd name="connsiteX1-7615" fmla="*/ 3650621 w 3650621"/>
              <a:gd name="connsiteY1-7616" fmla="*/ 6702635 h 6702638"/>
              <a:gd name="connsiteX2-7617" fmla="*/ 2640971 w 3650621"/>
              <a:gd name="connsiteY2-7618" fmla="*/ 3878472 h 6702638"/>
              <a:gd name="connsiteX3-7619" fmla="*/ 2539547 w 3650621"/>
              <a:gd name="connsiteY3-7620" fmla="*/ 3373073 h 6702638"/>
              <a:gd name="connsiteX4-7621" fmla="*/ 2755270 w 3650621"/>
              <a:gd name="connsiteY4-7622" fmla="*/ 2811673 h 6702638"/>
              <a:gd name="connsiteX5-7623" fmla="*/ 2864809 w 3650621"/>
              <a:gd name="connsiteY5-7624" fmla="*/ 2192548 h 6702638"/>
              <a:gd name="connsiteX6-7625" fmla="*/ 3512509 w 3650621"/>
              <a:gd name="connsiteY6-7626" fmla="*/ 1301960 h 6702638"/>
              <a:gd name="connsiteX7-7627" fmla="*/ 3298197 w 3650621"/>
              <a:gd name="connsiteY7-7628" fmla="*/ 1178135 h 6702638"/>
              <a:gd name="connsiteX8-7629" fmla="*/ 2607634 w 3650621"/>
              <a:gd name="connsiteY8-7630" fmla="*/ 1878222 h 6702638"/>
              <a:gd name="connsiteX9-7631" fmla="*/ 2531434 w 3650621"/>
              <a:gd name="connsiteY9-7632" fmla="*/ 1821072 h 6702638"/>
              <a:gd name="connsiteX10-7633" fmla="*/ 2874334 w 3650621"/>
              <a:gd name="connsiteY10-7634" fmla="*/ 563772 h 6702638"/>
              <a:gd name="connsiteX11-7635" fmla="*/ 2598109 w 3650621"/>
              <a:gd name="connsiteY11-7636" fmla="*/ 397084 h 6702638"/>
              <a:gd name="connsiteX12-7637" fmla="*/ 2207584 w 3650621"/>
              <a:gd name="connsiteY12-7638" fmla="*/ 1659147 h 6702638"/>
              <a:gd name="connsiteX13-7639" fmla="*/ 2131384 w 3650621"/>
              <a:gd name="connsiteY13-7640" fmla="*/ 1597235 h 6702638"/>
              <a:gd name="connsiteX14-7641" fmla="*/ 2193297 w 3650621"/>
              <a:gd name="connsiteY14-7642" fmla="*/ 154197 h 6702638"/>
              <a:gd name="connsiteX15-7643" fmla="*/ 1878971 w 3650621"/>
              <a:gd name="connsiteY15-7644" fmla="*/ 163723 h 6702638"/>
              <a:gd name="connsiteX16-7645" fmla="*/ 1798009 w 3650621"/>
              <a:gd name="connsiteY16-7646" fmla="*/ 1554373 h 6702638"/>
              <a:gd name="connsiteX17-7647" fmla="*/ 1674184 w 3650621"/>
              <a:gd name="connsiteY17-7648" fmla="*/ 1559134 h 6702638"/>
              <a:gd name="connsiteX18-7649" fmla="*/ 1593221 w 3650621"/>
              <a:gd name="connsiteY18-7650" fmla="*/ 378035 h 6702638"/>
              <a:gd name="connsiteX19-7651" fmla="*/ 1307472 w 3650621"/>
              <a:gd name="connsiteY19-7652" fmla="*/ 368510 h 6702638"/>
              <a:gd name="connsiteX20-7653" fmla="*/ 1312234 w 3650621"/>
              <a:gd name="connsiteY20-7654" fmla="*/ 1635335 h 6702638"/>
              <a:gd name="connsiteX21-7655" fmla="*/ 1259846 w 3650621"/>
              <a:gd name="connsiteY21-7656" fmla="*/ 2025860 h 6702638"/>
              <a:gd name="connsiteX22-7657" fmla="*/ 902659 w 3650621"/>
              <a:gd name="connsiteY22-7658" fmla="*/ 2302085 h 6702638"/>
              <a:gd name="connsiteX23-7659" fmla="*/ 207334 w 3650621"/>
              <a:gd name="connsiteY23-7660" fmla="*/ 1787735 h 6702638"/>
              <a:gd name="connsiteX24-7661" fmla="*/ 173996 w 3650621"/>
              <a:gd name="connsiteY24-7662" fmla="*/ 2092535 h 6702638"/>
              <a:gd name="connsiteX25-7663" fmla="*/ 745496 w 3650621"/>
              <a:gd name="connsiteY25-7664" fmla="*/ 2806910 h 6702638"/>
              <a:gd name="connsiteX26-7665" fmla="*/ 1440822 w 3650621"/>
              <a:gd name="connsiteY26-7666" fmla="*/ 3583198 h 6702638"/>
              <a:gd name="connsiteX27-7667" fmla="*/ 1617034 w 3650621"/>
              <a:gd name="connsiteY27-7668" fmla="*/ 4107073 h 6702638"/>
              <a:gd name="connsiteX28-7669" fmla="*/ 1938429 w 3650621"/>
              <a:gd name="connsiteY28-7670" fmla="*/ 6169762 h 6702638"/>
              <a:gd name="connsiteX0-7671" fmla="*/ 1938429 w 3560732"/>
              <a:gd name="connsiteY0-7672" fmla="*/ 6169762 h 6186505"/>
              <a:gd name="connsiteX1-7673" fmla="*/ 3478578 w 3560732"/>
              <a:gd name="connsiteY1-7674" fmla="*/ 6186505 h 6186505"/>
              <a:gd name="connsiteX2-7675" fmla="*/ 2640971 w 3560732"/>
              <a:gd name="connsiteY2-7676" fmla="*/ 3878472 h 6186505"/>
              <a:gd name="connsiteX3-7677" fmla="*/ 2539547 w 3560732"/>
              <a:gd name="connsiteY3-7678" fmla="*/ 3373073 h 6186505"/>
              <a:gd name="connsiteX4-7679" fmla="*/ 2755270 w 3560732"/>
              <a:gd name="connsiteY4-7680" fmla="*/ 2811673 h 6186505"/>
              <a:gd name="connsiteX5-7681" fmla="*/ 2864809 w 3560732"/>
              <a:gd name="connsiteY5-7682" fmla="*/ 2192548 h 6186505"/>
              <a:gd name="connsiteX6-7683" fmla="*/ 3512509 w 3560732"/>
              <a:gd name="connsiteY6-7684" fmla="*/ 1301960 h 6186505"/>
              <a:gd name="connsiteX7-7685" fmla="*/ 3298197 w 3560732"/>
              <a:gd name="connsiteY7-7686" fmla="*/ 1178135 h 6186505"/>
              <a:gd name="connsiteX8-7687" fmla="*/ 2607634 w 3560732"/>
              <a:gd name="connsiteY8-7688" fmla="*/ 1878222 h 6186505"/>
              <a:gd name="connsiteX9-7689" fmla="*/ 2531434 w 3560732"/>
              <a:gd name="connsiteY9-7690" fmla="*/ 1821072 h 6186505"/>
              <a:gd name="connsiteX10-7691" fmla="*/ 2874334 w 3560732"/>
              <a:gd name="connsiteY10-7692" fmla="*/ 563772 h 6186505"/>
              <a:gd name="connsiteX11-7693" fmla="*/ 2598109 w 3560732"/>
              <a:gd name="connsiteY11-7694" fmla="*/ 397084 h 6186505"/>
              <a:gd name="connsiteX12-7695" fmla="*/ 2207584 w 3560732"/>
              <a:gd name="connsiteY12-7696" fmla="*/ 1659147 h 6186505"/>
              <a:gd name="connsiteX13-7697" fmla="*/ 2131384 w 3560732"/>
              <a:gd name="connsiteY13-7698" fmla="*/ 1597235 h 6186505"/>
              <a:gd name="connsiteX14-7699" fmla="*/ 2193297 w 3560732"/>
              <a:gd name="connsiteY14-7700" fmla="*/ 154197 h 6186505"/>
              <a:gd name="connsiteX15-7701" fmla="*/ 1878971 w 3560732"/>
              <a:gd name="connsiteY15-7702" fmla="*/ 163723 h 6186505"/>
              <a:gd name="connsiteX16-7703" fmla="*/ 1798009 w 3560732"/>
              <a:gd name="connsiteY16-7704" fmla="*/ 1554373 h 6186505"/>
              <a:gd name="connsiteX17-7705" fmla="*/ 1674184 w 3560732"/>
              <a:gd name="connsiteY17-7706" fmla="*/ 1559134 h 6186505"/>
              <a:gd name="connsiteX18-7707" fmla="*/ 1593221 w 3560732"/>
              <a:gd name="connsiteY18-7708" fmla="*/ 378035 h 6186505"/>
              <a:gd name="connsiteX19-7709" fmla="*/ 1307472 w 3560732"/>
              <a:gd name="connsiteY19-7710" fmla="*/ 368510 h 6186505"/>
              <a:gd name="connsiteX20-7711" fmla="*/ 1312234 w 3560732"/>
              <a:gd name="connsiteY20-7712" fmla="*/ 1635335 h 6186505"/>
              <a:gd name="connsiteX21-7713" fmla="*/ 1259846 w 3560732"/>
              <a:gd name="connsiteY21-7714" fmla="*/ 2025860 h 6186505"/>
              <a:gd name="connsiteX22-7715" fmla="*/ 902659 w 3560732"/>
              <a:gd name="connsiteY22-7716" fmla="*/ 2302085 h 6186505"/>
              <a:gd name="connsiteX23-7717" fmla="*/ 207334 w 3560732"/>
              <a:gd name="connsiteY23-7718" fmla="*/ 1787735 h 6186505"/>
              <a:gd name="connsiteX24-7719" fmla="*/ 173996 w 3560732"/>
              <a:gd name="connsiteY24-7720" fmla="*/ 2092535 h 6186505"/>
              <a:gd name="connsiteX25-7721" fmla="*/ 745496 w 3560732"/>
              <a:gd name="connsiteY25-7722" fmla="*/ 2806910 h 6186505"/>
              <a:gd name="connsiteX26-7723" fmla="*/ 1440822 w 3560732"/>
              <a:gd name="connsiteY26-7724" fmla="*/ 3583198 h 6186505"/>
              <a:gd name="connsiteX27-7725" fmla="*/ 1617034 w 3560732"/>
              <a:gd name="connsiteY27-7726" fmla="*/ 4107073 h 6186505"/>
              <a:gd name="connsiteX28-7727" fmla="*/ 1938429 w 3560732"/>
              <a:gd name="connsiteY28-7728" fmla="*/ 6169762 h 6186505"/>
              <a:gd name="connsiteX0-7729" fmla="*/ 1938429 w 3560732"/>
              <a:gd name="connsiteY0-7730" fmla="*/ 6169762 h 6186505"/>
              <a:gd name="connsiteX1-7731" fmla="*/ 3478578 w 3560732"/>
              <a:gd name="connsiteY1-7732" fmla="*/ 6186505 h 6186505"/>
              <a:gd name="connsiteX2-7733" fmla="*/ 2640971 w 3560732"/>
              <a:gd name="connsiteY2-7734" fmla="*/ 3878472 h 6186505"/>
              <a:gd name="connsiteX3-7735" fmla="*/ 2539547 w 3560732"/>
              <a:gd name="connsiteY3-7736" fmla="*/ 3373073 h 6186505"/>
              <a:gd name="connsiteX4-7737" fmla="*/ 2755270 w 3560732"/>
              <a:gd name="connsiteY4-7738" fmla="*/ 2811673 h 6186505"/>
              <a:gd name="connsiteX5-7739" fmla="*/ 2864809 w 3560732"/>
              <a:gd name="connsiteY5-7740" fmla="*/ 2192548 h 6186505"/>
              <a:gd name="connsiteX6-7741" fmla="*/ 3512509 w 3560732"/>
              <a:gd name="connsiteY6-7742" fmla="*/ 1301960 h 6186505"/>
              <a:gd name="connsiteX7-7743" fmla="*/ 3298197 w 3560732"/>
              <a:gd name="connsiteY7-7744" fmla="*/ 1178135 h 6186505"/>
              <a:gd name="connsiteX8-7745" fmla="*/ 2607634 w 3560732"/>
              <a:gd name="connsiteY8-7746" fmla="*/ 1878222 h 6186505"/>
              <a:gd name="connsiteX9-7747" fmla="*/ 2531434 w 3560732"/>
              <a:gd name="connsiteY9-7748" fmla="*/ 1821072 h 6186505"/>
              <a:gd name="connsiteX10-7749" fmla="*/ 2874334 w 3560732"/>
              <a:gd name="connsiteY10-7750" fmla="*/ 563772 h 6186505"/>
              <a:gd name="connsiteX11-7751" fmla="*/ 2598109 w 3560732"/>
              <a:gd name="connsiteY11-7752" fmla="*/ 397084 h 6186505"/>
              <a:gd name="connsiteX12-7753" fmla="*/ 2207584 w 3560732"/>
              <a:gd name="connsiteY12-7754" fmla="*/ 1659147 h 6186505"/>
              <a:gd name="connsiteX13-7755" fmla="*/ 2131384 w 3560732"/>
              <a:gd name="connsiteY13-7756" fmla="*/ 1597235 h 6186505"/>
              <a:gd name="connsiteX14-7757" fmla="*/ 2193297 w 3560732"/>
              <a:gd name="connsiteY14-7758" fmla="*/ 154197 h 6186505"/>
              <a:gd name="connsiteX15-7759" fmla="*/ 1878971 w 3560732"/>
              <a:gd name="connsiteY15-7760" fmla="*/ 163723 h 6186505"/>
              <a:gd name="connsiteX16-7761" fmla="*/ 1798009 w 3560732"/>
              <a:gd name="connsiteY16-7762" fmla="*/ 1554373 h 6186505"/>
              <a:gd name="connsiteX17-7763" fmla="*/ 1674184 w 3560732"/>
              <a:gd name="connsiteY17-7764" fmla="*/ 1559134 h 6186505"/>
              <a:gd name="connsiteX18-7765" fmla="*/ 1593221 w 3560732"/>
              <a:gd name="connsiteY18-7766" fmla="*/ 378035 h 6186505"/>
              <a:gd name="connsiteX19-7767" fmla="*/ 1307472 w 3560732"/>
              <a:gd name="connsiteY19-7768" fmla="*/ 368510 h 6186505"/>
              <a:gd name="connsiteX20-7769" fmla="*/ 1312234 w 3560732"/>
              <a:gd name="connsiteY20-7770" fmla="*/ 1635335 h 6186505"/>
              <a:gd name="connsiteX21-7771" fmla="*/ 1259846 w 3560732"/>
              <a:gd name="connsiteY21-7772" fmla="*/ 2025860 h 6186505"/>
              <a:gd name="connsiteX22-7773" fmla="*/ 902659 w 3560732"/>
              <a:gd name="connsiteY22-7774" fmla="*/ 2302085 h 6186505"/>
              <a:gd name="connsiteX23-7775" fmla="*/ 207334 w 3560732"/>
              <a:gd name="connsiteY23-7776" fmla="*/ 1787735 h 6186505"/>
              <a:gd name="connsiteX24-7777" fmla="*/ 173996 w 3560732"/>
              <a:gd name="connsiteY24-7778" fmla="*/ 2092535 h 6186505"/>
              <a:gd name="connsiteX25-7779" fmla="*/ 745496 w 3560732"/>
              <a:gd name="connsiteY25-7780" fmla="*/ 2806910 h 6186505"/>
              <a:gd name="connsiteX26-7781" fmla="*/ 1440822 w 3560732"/>
              <a:gd name="connsiteY26-7782" fmla="*/ 3583198 h 6186505"/>
              <a:gd name="connsiteX27-7783" fmla="*/ 1617034 w 3560732"/>
              <a:gd name="connsiteY27-7784" fmla="*/ 4107073 h 6186505"/>
              <a:gd name="connsiteX28-7785" fmla="*/ 1938429 w 3560732"/>
              <a:gd name="connsiteY28-7786" fmla="*/ 6169762 h 6186505"/>
              <a:gd name="connsiteX0-7787" fmla="*/ 1938429 w 3560732"/>
              <a:gd name="connsiteY0-7788" fmla="*/ 6226614 h 6226614"/>
              <a:gd name="connsiteX1-7789" fmla="*/ 3478578 w 3560732"/>
              <a:gd name="connsiteY1-7790" fmla="*/ 6186505 h 6226614"/>
              <a:gd name="connsiteX2-7791" fmla="*/ 2640971 w 3560732"/>
              <a:gd name="connsiteY2-7792" fmla="*/ 3878472 h 6226614"/>
              <a:gd name="connsiteX3-7793" fmla="*/ 2539547 w 3560732"/>
              <a:gd name="connsiteY3-7794" fmla="*/ 3373073 h 6226614"/>
              <a:gd name="connsiteX4-7795" fmla="*/ 2755270 w 3560732"/>
              <a:gd name="connsiteY4-7796" fmla="*/ 2811673 h 6226614"/>
              <a:gd name="connsiteX5-7797" fmla="*/ 2864809 w 3560732"/>
              <a:gd name="connsiteY5-7798" fmla="*/ 2192548 h 6226614"/>
              <a:gd name="connsiteX6-7799" fmla="*/ 3512509 w 3560732"/>
              <a:gd name="connsiteY6-7800" fmla="*/ 1301960 h 6226614"/>
              <a:gd name="connsiteX7-7801" fmla="*/ 3298197 w 3560732"/>
              <a:gd name="connsiteY7-7802" fmla="*/ 1178135 h 6226614"/>
              <a:gd name="connsiteX8-7803" fmla="*/ 2607634 w 3560732"/>
              <a:gd name="connsiteY8-7804" fmla="*/ 1878222 h 6226614"/>
              <a:gd name="connsiteX9-7805" fmla="*/ 2531434 w 3560732"/>
              <a:gd name="connsiteY9-7806" fmla="*/ 1821072 h 6226614"/>
              <a:gd name="connsiteX10-7807" fmla="*/ 2874334 w 3560732"/>
              <a:gd name="connsiteY10-7808" fmla="*/ 563772 h 6226614"/>
              <a:gd name="connsiteX11-7809" fmla="*/ 2598109 w 3560732"/>
              <a:gd name="connsiteY11-7810" fmla="*/ 397084 h 6226614"/>
              <a:gd name="connsiteX12-7811" fmla="*/ 2207584 w 3560732"/>
              <a:gd name="connsiteY12-7812" fmla="*/ 1659147 h 6226614"/>
              <a:gd name="connsiteX13-7813" fmla="*/ 2131384 w 3560732"/>
              <a:gd name="connsiteY13-7814" fmla="*/ 1597235 h 6226614"/>
              <a:gd name="connsiteX14-7815" fmla="*/ 2193297 w 3560732"/>
              <a:gd name="connsiteY14-7816" fmla="*/ 154197 h 6226614"/>
              <a:gd name="connsiteX15-7817" fmla="*/ 1878971 w 3560732"/>
              <a:gd name="connsiteY15-7818" fmla="*/ 163723 h 6226614"/>
              <a:gd name="connsiteX16-7819" fmla="*/ 1798009 w 3560732"/>
              <a:gd name="connsiteY16-7820" fmla="*/ 1554373 h 6226614"/>
              <a:gd name="connsiteX17-7821" fmla="*/ 1674184 w 3560732"/>
              <a:gd name="connsiteY17-7822" fmla="*/ 1559134 h 6226614"/>
              <a:gd name="connsiteX18-7823" fmla="*/ 1593221 w 3560732"/>
              <a:gd name="connsiteY18-7824" fmla="*/ 378035 h 6226614"/>
              <a:gd name="connsiteX19-7825" fmla="*/ 1307472 w 3560732"/>
              <a:gd name="connsiteY19-7826" fmla="*/ 368510 h 6226614"/>
              <a:gd name="connsiteX20-7827" fmla="*/ 1312234 w 3560732"/>
              <a:gd name="connsiteY20-7828" fmla="*/ 1635335 h 6226614"/>
              <a:gd name="connsiteX21-7829" fmla="*/ 1259846 w 3560732"/>
              <a:gd name="connsiteY21-7830" fmla="*/ 2025860 h 6226614"/>
              <a:gd name="connsiteX22-7831" fmla="*/ 902659 w 3560732"/>
              <a:gd name="connsiteY22-7832" fmla="*/ 2302085 h 6226614"/>
              <a:gd name="connsiteX23-7833" fmla="*/ 207334 w 3560732"/>
              <a:gd name="connsiteY23-7834" fmla="*/ 1787735 h 6226614"/>
              <a:gd name="connsiteX24-7835" fmla="*/ 173996 w 3560732"/>
              <a:gd name="connsiteY24-7836" fmla="*/ 2092535 h 6226614"/>
              <a:gd name="connsiteX25-7837" fmla="*/ 745496 w 3560732"/>
              <a:gd name="connsiteY25-7838" fmla="*/ 2806910 h 6226614"/>
              <a:gd name="connsiteX26-7839" fmla="*/ 1440822 w 3560732"/>
              <a:gd name="connsiteY26-7840" fmla="*/ 3583198 h 6226614"/>
              <a:gd name="connsiteX27-7841" fmla="*/ 1617034 w 3560732"/>
              <a:gd name="connsiteY27-7842" fmla="*/ 4107073 h 6226614"/>
              <a:gd name="connsiteX28-7843" fmla="*/ 1938429 w 3560732"/>
              <a:gd name="connsiteY28-7844" fmla="*/ 6226614 h 6226614"/>
              <a:gd name="connsiteX0-7845" fmla="*/ 1938429 w 3560732"/>
              <a:gd name="connsiteY0-7846" fmla="*/ 6189377 h 6189377"/>
              <a:gd name="connsiteX1-7847" fmla="*/ 3478578 w 3560732"/>
              <a:gd name="connsiteY1-7848" fmla="*/ 6186505 h 6189377"/>
              <a:gd name="connsiteX2-7849" fmla="*/ 2640971 w 3560732"/>
              <a:gd name="connsiteY2-7850" fmla="*/ 3878472 h 6189377"/>
              <a:gd name="connsiteX3-7851" fmla="*/ 2539547 w 3560732"/>
              <a:gd name="connsiteY3-7852" fmla="*/ 3373073 h 6189377"/>
              <a:gd name="connsiteX4-7853" fmla="*/ 2755270 w 3560732"/>
              <a:gd name="connsiteY4-7854" fmla="*/ 2811673 h 6189377"/>
              <a:gd name="connsiteX5-7855" fmla="*/ 2864809 w 3560732"/>
              <a:gd name="connsiteY5-7856" fmla="*/ 2192548 h 6189377"/>
              <a:gd name="connsiteX6-7857" fmla="*/ 3512509 w 3560732"/>
              <a:gd name="connsiteY6-7858" fmla="*/ 1301960 h 6189377"/>
              <a:gd name="connsiteX7-7859" fmla="*/ 3298197 w 3560732"/>
              <a:gd name="connsiteY7-7860" fmla="*/ 1178135 h 6189377"/>
              <a:gd name="connsiteX8-7861" fmla="*/ 2607634 w 3560732"/>
              <a:gd name="connsiteY8-7862" fmla="*/ 1878222 h 6189377"/>
              <a:gd name="connsiteX9-7863" fmla="*/ 2531434 w 3560732"/>
              <a:gd name="connsiteY9-7864" fmla="*/ 1821072 h 6189377"/>
              <a:gd name="connsiteX10-7865" fmla="*/ 2874334 w 3560732"/>
              <a:gd name="connsiteY10-7866" fmla="*/ 563772 h 6189377"/>
              <a:gd name="connsiteX11-7867" fmla="*/ 2598109 w 3560732"/>
              <a:gd name="connsiteY11-7868" fmla="*/ 397084 h 6189377"/>
              <a:gd name="connsiteX12-7869" fmla="*/ 2207584 w 3560732"/>
              <a:gd name="connsiteY12-7870" fmla="*/ 1659147 h 6189377"/>
              <a:gd name="connsiteX13-7871" fmla="*/ 2131384 w 3560732"/>
              <a:gd name="connsiteY13-7872" fmla="*/ 1597235 h 6189377"/>
              <a:gd name="connsiteX14-7873" fmla="*/ 2193297 w 3560732"/>
              <a:gd name="connsiteY14-7874" fmla="*/ 154197 h 6189377"/>
              <a:gd name="connsiteX15-7875" fmla="*/ 1878971 w 3560732"/>
              <a:gd name="connsiteY15-7876" fmla="*/ 163723 h 6189377"/>
              <a:gd name="connsiteX16-7877" fmla="*/ 1798009 w 3560732"/>
              <a:gd name="connsiteY16-7878" fmla="*/ 1554373 h 6189377"/>
              <a:gd name="connsiteX17-7879" fmla="*/ 1674184 w 3560732"/>
              <a:gd name="connsiteY17-7880" fmla="*/ 1559134 h 6189377"/>
              <a:gd name="connsiteX18-7881" fmla="*/ 1593221 w 3560732"/>
              <a:gd name="connsiteY18-7882" fmla="*/ 378035 h 6189377"/>
              <a:gd name="connsiteX19-7883" fmla="*/ 1307472 w 3560732"/>
              <a:gd name="connsiteY19-7884" fmla="*/ 368510 h 6189377"/>
              <a:gd name="connsiteX20-7885" fmla="*/ 1312234 w 3560732"/>
              <a:gd name="connsiteY20-7886" fmla="*/ 1635335 h 6189377"/>
              <a:gd name="connsiteX21-7887" fmla="*/ 1259846 w 3560732"/>
              <a:gd name="connsiteY21-7888" fmla="*/ 2025860 h 6189377"/>
              <a:gd name="connsiteX22-7889" fmla="*/ 902659 w 3560732"/>
              <a:gd name="connsiteY22-7890" fmla="*/ 2302085 h 6189377"/>
              <a:gd name="connsiteX23-7891" fmla="*/ 207334 w 3560732"/>
              <a:gd name="connsiteY23-7892" fmla="*/ 1787735 h 6189377"/>
              <a:gd name="connsiteX24-7893" fmla="*/ 173996 w 3560732"/>
              <a:gd name="connsiteY24-7894" fmla="*/ 2092535 h 6189377"/>
              <a:gd name="connsiteX25-7895" fmla="*/ 745496 w 3560732"/>
              <a:gd name="connsiteY25-7896" fmla="*/ 2806910 h 6189377"/>
              <a:gd name="connsiteX26-7897" fmla="*/ 1440822 w 3560732"/>
              <a:gd name="connsiteY26-7898" fmla="*/ 3583198 h 6189377"/>
              <a:gd name="connsiteX27-7899" fmla="*/ 1617034 w 3560732"/>
              <a:gd name="connsiteY27-7900" fmla="*/ 4107073 h 6189377"/>
              <a:gd name="connsiteX28-7901" fmla="*/ 1938429 w 3560732"/>
              <a:gd name="connsiteY28-7902" fmla="*/ 6189377 h 61893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4867" y="connsiteY28-4868"/>
              </a:cxn>
            </a:cxnLst>
            <a:rect l="l" t="t" r="r" b="b"/>
            <a:pathLst>
              <a:path w="3560732" h="6189377">
                <a:moveTo>
                  <a:pt x="1938429" y="6189377"/>
                </a:moveTo>
                <a:lnTo>
                  <a:pt x="3478578" y="6186505"/>
                </a:lnTo>
                <a:cubicBezTo>
                  <a:pt x="3127740" y="5200667"/>
                  <a:pt x="2915609" y="4930985"/>
                  <a:pt x="2640971" y="3878472"/>
                </a:cubicBezTo>
                <a:cubicBezTo>
                  <a:pt x="2607163" y="3710006"/>
                  <a:pt x="2567756" y="3575139"/>
                  <a:pt x="2539547" y="3373073"/>
                </a:cubicBezTo>
                <a:cubicBezTo>
                  <a:pt x="2626772" y="3150473"/>
                  <a:pt x="2694946" y="3073610"/>
                  <a:pt x="2755270" y="2811673"/>
                </a:cubicBezTo>
                <a:cubicBezTo>
                  <a:pt x="2820357" y="2578311"/>
                  <a:pt x="2807658" y="2538622"/>
                  <a:pt x="2864809" y="2192548"/>
                </a:cubicBezTo>
                <a:cubicBezTo>
                  <a:pt x="3048959" y="1868698"/>
                  <a:pt x="3314071" y="1630573"/>
                  <a:pt x="3512509" y="1301960"/>
                </a:cubicBezTo>
                <a:cubicBezTo>
                  <a:pt x="3645859" y="1165436"/>
                  <a:pt x="3479171" y="928897"/>
                  <a:pt x="3298197" y="1178135"/>
                </a:cubicBezTo>
                <a:cubicBezTo>
                  <a:pt x="3096584" y="1449597"/>
                  <a:pt x="2837822" y="1644860"/>
                  <a:pt x="2607634" y="1878222"/>
                </a:cubicBezTo>
                <a:cubicBezTo>
                  <a:pt x="2525084" y="1873460"/>
                  <a:pt x="2556834" y="1840122"/>
                  <a:pt x="2531434" y="1821072"/>
                </a:cubicBezTo>
                <a:cubicBezTo>
                  <a:pt x="2658434" y="1401971"/>
                  <a:pt x="2775909" y="992397"/>
                  <a:pt x="2874334" y="563772"/>
                </a:cubicBezTo>
                <a:cubicBezTo>
                  <a:pt x="2923546" y="314534"/>
                  <a:pt x="2706059" y="208171"/>
                  <a:pt x="2598109" y="397084"/>
                </a:cubicBezTo>
                <a:cubicBezTo>
                  <a:pt x="2464759" y="833646"/>
                  <a:pt x="2340934" y="1155910"/>
                  <a:pt x="2207584" y="1659147"/>
                </a:cubicBezTo>
                <a:cubicBezTo>
                  <a:pt x="2182184" y="1638510"/>
                  <a:pt x="2118684" y="1660735"/>
                  <a:pt x="2131384" y="1597235"/>
                </a:cubicBezTo>
                <a:cubicBezTo>
                  <a:pt x="2188534" y="1146384"/>
                  <a:pt x="2188534" y="628860"/>
                  <a:pt x="2193297" y="154197"/>
                </a:cubicBezTo>
                <a:cubicBezTo>
                  <a:pt x="2193297" y="38309"/>
                  <a:pt x="1945646" y="-129965"/>
                  <a:pt x="1878971" y="163723"/>
                </a:cubicBezTo>
                <a:cubicBezTo>
                  <a:pt x="1821821" y="641561"/>
                  <a:pt x="1802771" y="943185"/>
                  <a:pt x="1798009" y="1554373"/>
                </a:cubicBezTo>
                <a:cubicBezTo>
                  <a:pt x="1802772" y="1606761"/>
                  <a:pt x="1678946" y="1644859"/>
                  <a:pt x="1674184" y="1559134"/>
                </a:cubicBezTo>
                <a:cubicBezTo>
                  <a:pt x="1647195" y="1136859"/>
                  <a:pt x="1615446" y="766972"/>
                  <a:pt x="1593221" y="378035"/>
                </a:cubicBezTo>
                <a:cubicBezTo>
                  <a:pt x="1564646" y="84347"/>
                  <a:pt x="1331284" y="133560"/>
                  <a:pt x="1307472" y="368510"/>
                </a:cubicBezTo>
                <a:cubicBezTo>
                  <a:pt x="1247147" y="844760"/>
                  <a:pt x="1286834" y="1182897"/>
                  <a:pt x="1312234" y="1635335"/>
                </a:cubicBezTo>
                <a:cubicBezTo>
                  <a:pt x="1305883" y="1801229"/>
                  <a:pt x="1290008" y="1900448"/>
                  <a:pt x="1259846" y="2025860"/>
                </a:cubicBezTo>
                <a:cubicBezTo>
                  <a:pt x="1163009" y="2332247"/>
                  <a:pt x="1082046" y="2337804"/>
                  <a:pt x="902659" y="2302085"/>
                </a:cubicBezTo>
                <a:cubicBezTo>
                  <a:pt x="712159" y="2102060"/>
                  <a:pt x="597859" y="1868697"/>
                  <a:pt x="207334" y="1787735"/>
                </a:cubicBezTo>
                <a:cubicBezTo>
                  <a:pt x="-35554" y="1760748"/>
                  <a:pt x="-87942" y="1948073"/>
                  <a:pt x="173996" y="2092535"/>
                </a:cubicBezTo>
                <a:cubicBezTo>
                  <a:pt x="359734" y="2327485"/>
                  <a:pt x="640468" y="2556506"/>
                  <a:pt x="745496" y="2806910"/>
                </a:cubicBezTo>
                <a:cubicBezTo>
                  <a:pt x="914565" y="3070435"/>
                  <a:pt x="1268579" y="3402223"/>
                  <a:pt x="1440822" y="3583198"/>
                </a:cubicBezTo>
                <a:lnTo>
                  <a:pt x="1617034" y="4107073"/>
                </a:lnTo>
                <a:cubicBezTo>
                  <a:pt x="1829759" y="4896060"/>
                  <a:pt x="1820954" y="5276565"/>
                  <a:pt x="1938429" y="6189377"/>
                </a:cubicBezTo>
                <a:close/>
              </a:path>
            </a:pathLst>
          </a:custGeom>
          <a:solidFill>
            <a:srgbClr val="FDCBA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30" name="Group 29"/>
          <p:cNvGrpSpPr/>
          <p:nvPr/>
        </p:nvGrpSpPr>
        <p:grpSpPr>
          <a:xfrm rot="20757052">
            <a:off x="8391368" y="1777167"/>
            <a:ext cx="3092794" cy="1724659"/>
            <a:chOff x="0" y="30309"/>
            <a:chExt cx="12191759" cy="6798583"/>
          </a:xfrm>
        </p:grpSpPr>
        <p:sp>
          <p:nvSpPr>
            <p:cNvPr id="31" name="Freeform: Shape 30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" name="Rounded Rectangle 1"/>
          <p:cNvSpPr/>
          <p:nvPr/>
        </p:nvSpPr>
        <p:spPr>
          <a:xfrm>
            <a:off x="379095" y="382905"/>
            <a:ext cx="11268075" cy="6202680"/>
          </a:xfrm>
          <a:prstGeom prst="roundRect">
            <a:avLst>
              <a:gd name="adj" fmla="val 5610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933468" y="991674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3"/>
            </a:pPr>
            <a:r>
              <a:rPr lang="id-ID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</a:t>
            </a: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ARYA ILMIAH YANG MEMPEROLEH HAKI ATAU HAK PATEN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0" name="Group 3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41" name="Group 4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4" name="Rectangle: Rounded Corners 5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5" name="Straight Connector 5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" name="TextBox 41"/>
            <p:cNvSpPr txBox="1"/>
            <p:nvPr/>
          </p:nvSpPr>
          <p:spPr>
            <a:xfrm>
              <a:off x="5339727" y="3033493"/>
              <a:ext cx="16733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210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2489240" y="3431474"/>
            <a:ext cx="2045535" cy="1128216"/>
            <a:chOff x="2446624" y="3574015"/>
            <a:chExt cx="5285787" cy="1128216"/>
          </a:xfrm>
        </p:grpSpPr>
        <p:pic>
          <p:nvPicPr>
            <p:cNvPr id="65" name="Picture 64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525410" y="1495229"/>
              <a:ext cx="1128216" cy="5285787"/>
            </a:xfrm>
            <a:prstGeom prst="rect">
              <a:avLst/>
            </a:prstGeom>
          </p:spPr>
        </p:pic>
        <p:sp>
          <p:nvSpPr>
            <p:cNvPr id="66" name="TextBox 65"/>
            <p:cNvSpPr txBox="1"/>
            <p:nvPr/>
          </p:nvSpPr>
          <p:spPr>
            <a:xfrm>
              <a:off x="3270340" y="4095905"/>
              <a:ext cx="337214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(26,2%)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2585587" y="3721164"/>
              <a:ext cx="441291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55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766938" y="582832"/>
            <a:ext cx="6983482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bg1"/>
                </a:solidFill>
                <a:cs typeface="Arial" panose="020B0604020202020204" pitchFamily="34" charset="0"/>
              </a:rPr>
              <a:t>OUTLINE</a:t>
            </a:r>
            <a:endParaRPr lang="ko-KR" altLang="en-US" sz="5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7" name="Freeform: Shape 16"/>
          <p:cNvSpPr/>
          <p:nvPr/>
        </p:nvSpPr>
        <p:spPr>
          <a:xfrm>
            <a:off x="5019193" y="2381069"/>
            <a:ext cx="6201066" cy="583725"/>
          </a:xfrm>
          <a:custGeom>
            <a:avLst/>
            <a:gdLst>
              <a:gd name="connsiteX0" fmla="*/ 0 w 6201066"/>
              <a:gd name="connsiteY0" fmla="*/ 0 h 583725"/>
              <a:gd name="connsiteX1" fmla="*/ 6201066 w 6201066"/>
              <a:gd name="connsiteY1" fmla="*/ 0 h 583725"/>
              <a:gd name="connsiteX2" fmla="*/ 6201066 w 6201066"/>
              <a:gd name="connsiteY2" fmla="*/ 583725 h 583725"/>
              <a:gd name="connsiteX3" fmla="*/ 0 w 62010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1066" h="583725">
                <a:moveTo>
                  <a:pt x="0" y="0"/>
                </a:moveTo>
                <a:lnTo>
                  <a:pt x="6201066" y="0"/>
                </a:lnTo>
                <a:lnTo>
                  <a:pt x="62010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4766938" y="2375388"/>
            <a:ext cx="259017" cy="592035"/>
          </a:xfrm>
          <a:custGeom>
            <a:avLst/>
            <a:gdLst/>
            <a:ahLst/>
            <a:cxnLst/>
            <a:rect l="l" t="t" r="r" b="b"/>
            <a:pathLst>
              <a:path w="215653" h="492919">
                <a:moveTo>
                  <a:pt x="139304" y="0"/>
                </a:moveTo>
                <a:lnTo>
                  <a:pt x="215653" y="0"/>
                </a:lnTo>
                <a:lnTo>
                  <a:pt x="215653" y="492919"/>
                </a:lnTo>
                <a:lnTo>
                  <a:pt x="121556" y="492919"/>
                </a:lnTo>
                <a:lnTo>
                  <a:pt x="121556" y="138299"/>
                </a:lnTo>
                <a:cubicBezTo>
                  <a:pt x="87177" y="170446"/>
                  <a:pt x="46658" y="194221"/>
                  <a:pt x="0" y="209625"/>
                </a:cubicBezTo>
                <a:lnTo>
                  <a:pt x="0" y="124235"/>
                </a:lnTo>
                <a:cubicBezTo>
                  <a:pt x="24557" y="116198"/>
                  <a:pt x="51235" y="100962"/>
                  <a:pt x="80033" y="78526"/>
                </a:cubicBezTo>
                <a:cubicBezTo>
                  <a:pt x="108831" y="56090"/>
                  <a:pt x="128588" y="29915"/>
                  <a:pt x="1393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/>
          <p:cNvSpPr/>
          <p:nvPr/>
        </p:nvSpPr>
        <p:spPr>
          <a:xfrm>
            <a:off x="5042207" y="4313932"/>
            <a:ext cx="6178052" cy="583725"/>
          </a:xfrm>
          <a:custGeom>
            <a:avLst/>
            <a:gdLst>
              <a:gd name="connsiteX0" fmla="*/ 0 w 6178052"/>
              <a:gd name="connsiteY0" fmla="*/ 0 h 583725"/>
              <a:gd name="connsiteX1" fmla="*/ 6178052 w 6178052"/>
              <a:gd name="connsiteY1" fmla="*/ 0 h 583725"/>
              <a:gd name="connsiteX2" fmla="*/ 6178052 w 6178052"/>
              <a:gd name="connsiteY2" fmla="*/ 583725 h 583725"/>
              <a:gd name="connsiteX3" fmla="*/ 0 w 6178052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78052" h="583725">
                <a:moveTo>
                  <a:pt x="0" y="0"/>
                </a:moveTo>
                <a:lnTo>
                  <a:pt x="6178052" y="0"/>
                </a:lnTo>
                <a:lnTo>
                  <a:pt x="6178052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Freeform: Shape 19"/>
          <p:cNvSpPr/>
          <p:nvPr/>
        </p:nvSpPr>
        <p:spPr>
          <a:xfrm>
            <a:off x="4766938" y="4314391"/>
            <a:ext cx="391741" cy="602091"/>
          </a:xfrm>
          <a:custGeom>
            <a:avLst/>
            <a:gdLst/>
            <a:ahLst/>
            <a:cxnLst/>
            <a:rect l="l" t="t" r="r" b="b"/>
            <a:pathLst>
              <a:path w="326157" h="501291">
                <a:moveTo>
                  <a:pt x="158391" y="0"/>
                </a:moveTo>
                <a:cubicBezTo>
                  <a:pt x="204602" y="0"/>
                  <a:pt x="241660" y="14734"/>
                  <a:pt x="269565" y="44202"/>
                </a:cubicBezTo>
                <a:cubicBezTo>
                  <a:pt x="292559" y="68312"/>
                  <a:pt x="304056" y="95548"/>
                  <a:pt x="304056" y="125909"/>
                </a:cubicBezTo>
                <a:cubicBezTo>
                  <a:pt x="304056" y="168995"/>
                  <a:pt x="280504" y="203374"/>
                  <a:pt x="233400" y="229047"/>
                </a:cubicBezTo>
                <a:cubicBezTo>
                  <a:pt x="261528" y="235074"/>
                  <a:pt x="284020" y="248581"/>
                  <a:pt x="300875" y="269565"/>
                </a:cubicBezTo>
                <a:cubicBezTo>
                  <a:pt x="317730" y="290550"/>
                  <a:pt x="326157" y="315888"/>
                  <a:pt x="326157" y="345579"/>
                </a:cubicBezTo>
                <a:cubicBezTo>
                  <a:pt x="326157" y="388665"/>
                  <a:pt x="310418" y="425388"/>
                  <a:pt x="278941" y="455749"/>
                </a:cubicBezTo>
                <a:cubicBezTo>
                  <a:pt x="247464" y="486110"/>
                  <a:pt x="208285" y="501291"/>
                  <a:pt x="161404" y="501291"/>
                </a:cubicBezTo>
                <a:cubicBezTo>
                  <a:pt x="116979" y="501291"/>
                  <a:pt x="80144" y="488510"/>
                  <a:pt x="50899" y="462949"/>
                </a:cubicBezTo>
                <a:cubicBezTo>
                  <a:pt x="21655" y="437388"/>
                  <a:pt x="4688" y="403957"/>
                  <a:pt x="0" y="362657"/>
                </a:cubicBezTo>
                <a:lnTo>
                  <a:pt x="91083" y="351607"/>
                </a:lnTo>
                <a:cubicBezTo>
                  <a:pt x="93985" y="374824"/>
                  <a:pt x="101799" y="392572"/>
                  <a:pt x="114523" y="404850"/>
                </a:cubicBezTo>
                <a:cubicBezTo>
                  <a:pt x="127248" y="417128"/>
                  <a:pt x="142652" y="423268"/>
                  <a:pt x="160735" y="423268"/>
                </a:cubicBezTo>
                <a:cubicBezTo>
                  <a:pt x="180157" y="423268"/>
                  <a:pt x="196509" y="415901"/>
                  <a:pt x="209792" y="401167"/>
                </a:cubicBezTo>
                <a:cubicBezTo>
                  <a:pt x="223075" y="386433"/>
                  <a:pt x="229716" y="366564"/>
                  <a:pt x="229716" y="341561"/>
                </a:cubicBezTo>
                <a:cubicBezTo>
                  <a:pt x="229716" y="317897"/>
                  <a:pt x="223354" y="299145"/>
                  <a:pt x="210629" y="285304"/>
                </a:cubicBezTo>
                <a:cubicBezTo>
                  <a:pt x="197904" y="271463"/>
                  <a:pt x="182389" y="264542"/>
                  <a:pt x="164083" y="264542"/>
                </a:cubicBezTo>
                <a:cubicBezTo>
                  <a:pt x="152028" y="264542"/>
                  <a:pt x="137629" y="266886"/>
                  <a:pt x="120886" y="271575"/>
                </a:cubicBezTo>
                <a:lnTo>
                  <a:pt x="131267" y="194891"/>
                </a:lnTo>
                <a:cubicBezTo>
                  <a:pt x="156716" y="195561"/>
                  <a:pt x="176138" y="190035"/>
                  <a:pt x="189533" y="178315"/>
                </a:cubicBezTo>
                <a:cubicBezTo>
                  <a:pt x="202927" y="166595"/>
                  <a:pt x="209625" y="151024"/>
                  <a:pt x="209625" y="131602"/>
                </a:cubicBezTo>
                <a:cubicBezTo>
                  <a:pt x="209625" y="115082"/>
                  <a:pt x="204713" y="101910"/>
                  <a:pt x="194891" y="92088"/>
                </a:cubicBezTo>
                <a:cubicBezTo>
                  <a:pt x="185068" y="82265"/>
                  <a:pt x="172008" y="77354"/>
                  <a:pt x="155712" y="77354"/>
                </a:cubicBezTo>
                <a:cubicBezTo>
                  <a:pt x="139638" y="77354"/>
                  <a:pt x="125909" y="82935"/>
                  <a:pt x="114523" y="94097"/>
                </a:cubicBezTo>
                <a:cubicBezTo>
                  <a:pt x="103138" y="105259"/>
                  <a:pt x="96217" y="121556"/>
                  <a:pt x="93762" y="142987"/>
                </a:cubicBezTo>
                <a:lnTo>
                  <a:pt x="7032" y="128253"/>
                </a:lnTo>
                <a:cubicBezTo>
                  <a:pt x="13060" y="98562"/>
                  <a:pt x="22157" y="74842"/>
                  <a:pt x="34324" y="57095"/>
                </a:cubicBezTo>
                <a:cubicBezTo>
                  <a:pt x="46490" y="39347"/>
                  <a:pt x="63457" y="25394"/>
                  <a:pt x="85223" y="15237"/>
                </a:cubicBezTo>
                <a:cubicBezTo>
                  <a:pt x="106989" y="5079"/>
                  <a:pt x="131378" y="0"/>
                  <a:pt x="1583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/>
          <p:cNvSpPr/>
          <p:nvPr/>
        </p:nvSpPr>
        <p:spPr>
          <a:xfrm>
            <a:off x="5083293" y="5301630"/>
            <a:ext cx="6136966" cy="583725"/>
          </a:xfrm>
          <a:custGeom>
            <a:avLst/>
            <a:gdLst>
              <a:gd name="connsiteX0" fmla="*/ 0 w 6136966"/>
              <a:gd name="connsiteY0" fmla="*/ 0 h 583725"/>
              <a:gd name="connsiteX1" fmla="*/ 6136966 w 6136966"/>
              <a:gd name="connsiteY1" fmla="*/ 0 h 583725"/>
              <a:gd name="connsiteX2" fmla="*/ 6136966 w 6136966"/>
              <a:gd name="connsiteY2" fmla="*/ 583725 h 583725"/>
              <a:gd name="connsiteX3" fmla="*/ 0 w 61369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6966" h="583725">
                <a:moveTo>
                  <a:pt x="0" y="0"/>
                </a:moveTo>
                <a:lnTo>
                  <a:pt x="6136966" y="0"/>
                </a:lnTo>
                <a:lnTo>
                  <a:pt x="61369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Freeform: Shape 21"/>
          <p:cNvSpPr/>
          <p:nvPr/>
        </p:nvSpPr>
        <p:spPr>
          <a:xfrm>
            <a:off x="4766938" y="5293719"/>
            <a:ext cx="423916" cy="592035"/>
          </a:xfrm>
          <a:custGeom>
            <a:avLst/>
            <a:gdLst/>
            <a:ahLst/>
            <a:cxnLst/>
            <a:rect l="l" t="t" r="r" b="b"/>
            <a:pathLst>
              <a:path w="352946" h="492919">
                <a:moveTo>
                  <a:pt x="200919" y="143657"/>
                </a:moveTo>
                <a:lnTo>
                  <a:pt x="88069" y="311423"/>
                </a:lnTo>
                <a:lnTo>
                  <a:pt x="200919" y="311423"/>
                </a:lnTo>
                <a:close/>
                <a:moveTo>
                  <a:pt x="212974" y="0"/>
                </a:moveTo>
                <a:lnTo>
                  <a:pt x="292001" y="0"/>
                </a:lnTo>
                <a:lnTo>
                  <a:pt x="292001" y="311423"/>
                </a:lnTo>
                <a:lnTo>
                  <a:pt x="352946" y="311423"/>
                </a:lnTo>
                <a:lnTo>
                  <a:pt x="352946" y="394135"/>
                </a:lnTo>
                <a:lnTo>
                  <a:pt x="292001" y="394135"/>
                </a:lnTo>
                <a:lnTo>
                  <a:pt x="292001" y="492919"/>
                </a:lnTo>
                <a:lnTo>
                  <a:pt x="200919" y="492919"/>
                </a:lnTo>
                <a:lnTo>
                  <a:pt x="200919" y="394135"/>
                </a:lnTo>
                <a:lnTo>
                  <a:pt x="0" y="394135"/>
                </a:lnTo>
                <a:lnTo>
                  <a:pt x="0" y="3117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/>
          <p:cNvSpPr/>
          <p:nvPr/>
        </p:nvSpPr>
        <p:spPr>
          <a:xfrm>
            <a:off x="4804373" y="3351085"/>
            <a:ext cx="6415886" cy="583725"/>
          </a:xfrm>
          <a:custGeom>
            <a:avLst/>
            <a:gdLst>
              <a:gd name="connsiteX0" fmla="*/ 199305 w 6415886"/>
              <a:gd name="connsiteY0" fmla="*/ 0 h 583725"/>
              <a:gd name="connsiteX1" fmla="*/ 6415886 w 6415886"/>
              <a:gd name="connsiteY1" fmla="*/ 0 h 583725"/>
              <a:gd name="connsiteX2" fmla="*/ 6415886 w 6415886"/>
              <a:gd name="connsiteY2" fmla="*/ 583725 h 583725"/>
              <a:gd name="connsiteX3" fmla="*/ 398608 w 6415886"/>
              <a:gd name="connsiteY3" fmla="*/ 583725 h 583725"/>
              <a:gd name="connsiteX4" fmla="*/ 199305 w 6415886"/>
              <a:gd name="connsiteY4" fmla="*/ 583725 h 583725"/>
              <a:gd name="connsiteX5" fmla="*/ 0 w 6415886"/>
              <a:gd name="connsiteY5" fmla="*/ 583725 h 583725"/>
              <a:gd name="connsiteX6" fmla="*/ 271832 w 6415886"/>
              <a:gd name="connsiteY6" fmla="*/ 283741 h 583725"/>
              <a:gd name="connsiteX7" fmla="*/ 199305 w 6415886"/>
              <a:gd name="connsiteY7" fmla="*/ 0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15886" h="583725">
                <a:moveTo>
                  <a:pt x="199305" y="0"/>
                </a:moveTo>
                <a:lnTo>
                  <a:pt x="6415886" y="0"/>
                </a:lnTo>
                <a:lnTo>
                  <a:pt x="6415886" y="583725"/>
                </a:lnTo>
                <a:lnTo>
                  <a:pt x="398608" y="583725"/>
                </a:lnTo>
                <a:lnTo>
                  <a:pt x="199305" y="583725"/>
                </a:lnTo>
                <a:lnTo>
                  <a:pt x="0" y="583725"/>
                </a:lnTo>
                <a:cubicBezTo>
                  <a:pt x="90611" y="483731"/>
                  <a:pt x="77612" y="352653"/>
                  <a:pt x="271832" y="283741"/>
                </a:cubicBezTo>
                <a:cubicBezTo>
                  <a:pt x="458331" y="103683"/>
                  <a:pt x="199305" y="86809"/>
                  <a:pt x="199305" y="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6" name="Freeform: Shape 25"/>
          <p:cNvSpPr/>
          <p:nvPr/>
        </p:nvSpPr>
        <p:spPr>
          <a:xfrm>
            <a:off x="4766938" y="3344660"/>
            <a:ext cx="396164" cy="592035"/>
          </a:xfrm>
          <a:custGeom>
            <a:avLst/>
            <a:gdLst/>
            <a:ahLst/>
            <a:cxnLst/>
            <a:rect l="l" t="t" r="r" b="b"/>
            <a:pathLst>
              <a:path w="329840" h="492919">
                <a:moveTo>
                  <a:pt x="174129" y="0"/>
                </a:moveTo>
                <a:cubicBezTo>
                  <a:pt x="222572" y="0"/>
                  <a:pt x="260635" y="13060"/>
                  <a:pt x="288317" y="39179"/>
                </a:cubicBezTo>
                <a:cubicBezTo>
                  <a:pt x="315999" y="65299"/>
                  <a:pt x="329840" y="97780"/>
                  <a:pt x="329840" y="136625"/>
                </a:cubicBezTo>
                <a:cubicBezTo>
                  <a:pt x="329840" y="158726"/>
                  <a:pt x="325878" y="179766"/>
                  <a:pt x="317952" y="199746"/>
                </a:cubicBezTo>
                <a:cubicBezTo>
                  <a:pt x="310027" y="219727"/>
                  <a:pt x="297470" y="240655"/>
                  <a:pt x="280280" y="262533"/>
                </a:cubicBezTo>
                <a:cubicBezTo>
                  <a:pt x="268895" y="277044"/>
                  <a:pt x="248357" y="297917"/>
                  <a:pt x="218665" y="325153"/>
                </a:cubicBezTo>
                <a:cubicBezTo>
                  <a:pt x="188974" y="352388"/>
                  <a:pt x="170166" y="370471"/>
                  <a:pt x="162241" y="379401"/>
                </a:cubicBezTo>
                <a:cubicBezTo>
                  <a:pt x="154316" y="388330"/>
                  <a:pt x="147898" y="397037"/>
                  <a:pt x="142986" y="405520"/>
                </a:cubicBezTo>
                <a:lnTo>
                  <a:pt x="329840" y="405520"/>
                </a:lnTo>
                <a:lnTo>
                  <a:pt x="329840" y="492919"/>
                </a:lnTo>
                <a:lnTo>
                  <a:pt x="0" y="492919"/>
                </a:lnTo>
                <a:cubicBezTo>
                  <a:pt x="3572" y="459879"/>
                  <a:pt x="14287" y="428570"/>
                  <a:pt x="32147" y="398990"/>
                </a:cubicBezTo>
                <a:cubicBezTo>
                  <a:pt x="50006" y="369410"/>
                  <a:pt x="85278" y="330176"/>
                  <a:pt x="137963" y="281286"/>
                </a:cubicBezTo>
                <a:cubicBezTo>
                  <a:pt x="180379" y="241772"/>
                  <a:pt x="206387" y="214983"/>
                  <a:pt x="215987" y="200918"/>
                </a:cubicBezTo>
                <a:cubicBezTo>
                  <a:pt x="228935" y="181496"/>
                  <a:pt x="235409" y="162297"/>
                  <a:pt x="235409" y="143322"/>
                </a:cubicBezTo>
                <a:cubicBezTo>
                  <a:pt x="235409" y="122337"/>
                  <a:pt x="229772" y="106208"/>
                  <a:pt x="218498" y="94934"/>
                </a:cubicBezTo>
                <a:cubicBezTo>
                  <a:pt x="207224" y="83660"/>
                  <a:pt x="191653" y="78024"/>
                  <a:pt x="171785" y="78024"/>
                </a:cubicBezTo>
                <a:cubicBezTo>
                  <a:pt x="152139" y="78024"/>
                  <a:pt x="136512" y="83939"/>
                  <a:pt x="124904" y="95771"/>
                </a:cubicBezTo>
                <a:cubicBezTo>
                  <a:pt x="113295" y="107603"/>
                  <a:pt x="106598" y="127248"/>
                  <a:pt x="104812" y="154707"/>
                </a:cubicBezTo>
                <a:lnTo>
                  <a:pt x="11050" y="145331"/>
                </a:lnTo>
                <a:cubicBezTo>
                  <a:pt x="16631" y="93539"/>
                  <a:pt x="34156" y="56369"/>
                  <a:pt x="63624" y="33822"/>
                </a:cubicBezTo>
                <a:cubicBezTo>
                  <a:pt x="93092" y="11274"/>
                  <a:pt x="129927" y="0"/>
                  <a:pt x="1741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 bwMode="auto">
          <a:xfrm>
            <a:off x="5535509" y="2456601"/>
            <a:ext cx="5561523" cy="400110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id-ID" altLang="ko-KR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URGENSI IKU BAGI KINERJA UNIVERSITAS</a:t>
            </a:r>
            <a:endParaRPr lang="ko-KR" altLang="en-US" sz="2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 bwMode="auto">
          <a:xfrm>
            <a:off x="5531077" y="4393979"/>
            <a:ext cx="4999837" cy="400110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id-ID" altLang="ko-KR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CAPAIAN IKU </a:t>
            </a:r>
            <a:r>
              <a:rPr lang="id-ID" altLang="ko-KR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QUARTER II </a:t>
            </a:r>
            <a:r>
              <a:rPr lang="id-ID" altLang="ko-KR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TAHUN </a:t>
            </a:r>
            <a:r>
              <a:rPr lang="id-ID" altLang="ko-KR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2022 </a:t>
            </a:r>
            <a:endParaRPr lang="ko-KR" altLang="en-US" sz="2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 bwMode="auto">
          <a:xfrm>
            <a:off x="5585940" y="5358903"/>
            <a:ext cx="4999837" cy="400110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id-ID" altLang="ko-KR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REKOMENDASI </a:t>
            </a:r>
            <a:endParaRPr lang="ko-KR" altLang="en-US" sz="2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 bwMode="auto">
          <a:xfrm>
            <a:off x="5535509" y="3440344"/>
            <a:ext cx="5561523" cy="400110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id-ID" altLang="ko-KR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HIGHLIGHT KINERJA TAHUN 2021 </a:t>
            </a:r>
            <a:endParaRPr lang="ko-KR" altLang="en-US" sz="2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9371842" y="0"/>
            <a:ext cx="2820158" cy="855878"/>
            <a:chOff x="666745" y="0"/>
            <a:chExt cx="2820158" cy="855878"/>
          </a:xfrm>
        </p:grpSpPr>
        <p:sp>
          <p:nvSpPr>
            <p:cNvPr id="5" name="Flowchart: Delay 4"/>
            <p:cNvSpPr/>
            <p:nvPr/>
          </p:nvSpPr>
          <p:spPr>
            <a:xfrm rot="5400000">
              <a:off x="1648885" y="-982140"/>
              <a:ext cx="855878" cy="2820158"/>
            </a:xfrm>
            <a:prstGeom prst="flowChartDelay">
              <a:avLst/>
            </a:pr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21887" y="20306"/>
              <a:ext cx="889795" cy="675922"/>
            </a:xfrm>
            <a:prstGeom prst="rect">
              <a:avLst/>
            </a:prstGeom>
            <a:ln>
              <a:noFill/>
            </a:ln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44852" y="0"/>
              <a:ext cx="463945" cy="743919"/>
            </a:xfrm>
            <a:prstGeom prst="rect">
              <a:avLst/>
            </a:prstGeom>
            <a:ln>
              <a:noFill/>
            </a:ln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162" y="20306"/>
              <a:ext cx="675922" cy="675922"/>
            </a:xfrm>
            <a:prstGeom prst="rect">
              <a:avLst/>
            </a:prstGeom>
            <a:ln>
              <a:noFill/>
            </a:ln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35280" y="406400"/>
            <a:ext cx="11471275" cy="6167755"/>
          </a:xfrm>
          <a:prstGeom prst="roundRect">
            <a:avLst>
              <a:gd name="adj" fmla="val 5696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600205" y="850900"/>
            <a:ext cx="9129011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4"/>
            </a:pPr>
            <a:r>
              <a:rPr lang="id-ID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</a:t>
            </a: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ELUARAN PENELITIAN ATAU PENGABDIAN KEPADA MASYARAKAT YANG DITERAPKAN OLEH MASYARAKAT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9" name="Group 8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2" name="Rectangle: Rounded Corners 21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3" name="Straight Connector 22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" name="TextBox 9"/>
            <p:cNvSpPr txBox="1"/>
            <p:nvPr/>
          </p:nvSpPr>
          <p:spPr>
            <a:xfrm>
              <a:off x="5339727" y="3033493"/>
              <a:ext cx="140701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2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2097725" y="3431474"/>
            <a:ext cx="8036208" cy="1128216"/>
            <a:chOff x="2300799" y="3574015"/>
            <a:chExt cx="5431612" cy="1128216"/>
          </a:xfrm>
        </p:grpSpPr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525410" y="1495229"/>
              <a:ext cx="1128216" cy="5285787"/>
            </a:xfrm>
            <a:prstGeom prst="rect">
              <a:avLst/>
            </a:prstGeom>
          </p:spPr>
        </p:pic>
        <p:sp>
          <p:nvSpPr>
            <p:cNvPr id="34" name="TextBox 33"/>
            <p:cNvSpPr txBox="1"/>
            <p:nvPr/>
          </p:nvSpPr>
          <p:spPr>
            <a:xfrm>
              <a:off x="5829538" y="3903586"/>
              <a:ext cx="120120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(300%)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300799" y="3923757"/>
              <a:ext cx="169576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6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ounded Rectangle 1"/>
          <p:cNvSpPr/>
          <p:nvPr/>
        </p:nvSpPr>
        <p:spPr>
          <a:xfrm>
            <a:off x="400685" y="252095"/>
            <a:ext cx="11405870" cy="6268720"/>
          </a:xfrm>
          <a:prstGeom prst="roundRect">
            <a:avLst>
              <a:gd name="adj" fmla="val 7040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913928" y="1288851"/>
            <a:ext cx="9326417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5"/>
            </a:pPr>
            <a:r>
              <a:rPr lang="en-US" sz="40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JURNAL ILMIAH YANG TERAKREDITASI</a:t>
            </a:r>
            <a:r>
              <a:rPr lang="en-US" sz="40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40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38" name="Group 37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39" name="Group 38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2" name="Rectangle: Rounded Corners 51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3" name="Straight Connector 52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TextBox 39"/>
            <p:cNvSpPr txBox="1"/>
            <p:nvPr/>
          </p:nvSpPr>
          <p:spPr>
            <a:xfrm>
              <a:off x="5339727" y="3033493"/>
              <a:ext cx="140701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80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2437121" y="3431487"/>
            <a:ext cx="3863352" cy="1128216"/>
            <a:chOff x="2742058" y="3574028"/>
            <a:chExt cx="5285787" cy="1128216"/>
          </a:xfrm>
        </p:grpSpPr>
        <p:pic>
          <p:nvPicPr>
            <p:cNvPr id="63" name="Picture 6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820844" y="1495242"/>
              <a:ext cx="1128216" cy="5285787"/>
            </a:xfrm>
            <a:prstGeom prst="rect">
              <a:avLst/>
            </a:prstGeom>
          </p:spPr>
        </p:pic>
        <p:sp>
          <p:nvSpPr>
            <p:cNvPr id="64" name="TextBox 63"/>
            <p:cNvSpPr txBox="1"/>
            <p:nvPr/>
          </p:nvSpPr>
          <p:spPr>
            <a:xfrm>
              <a:off x="5511706" y="3903586"/>
              <a:ext cx="183180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(50,0%)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2764113" y="3938068"/>
              <a:ext cx="22969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40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Freeform 13"/>
          <p:cNvSpPr>
            <a:spLocks noChangeAspect="1"/>
          </p:cNvSpPr>
          <p:nvPr/>
        </p:nvSpPr>
        <p:spPr>
          <a:xfrm flipH="1">
            <a:off x="315647" y="3005139"/>
            <a:ext cx="1344228" cy="72424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0" name="Freeform 27"/>
          <p:cNvSpPr>
            <a:spLocks noChangeAspect="1"/>
          </p:cNvSpPr>
          <p:nvPr/>
        </p:nvSpPr>
        <p:spPr>
          <a:xfrm flipH="1">
            <a:off x="966777" y="4821917"/>
            <a:ext cx="1064065" cy="573300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33" name="Group 132"/>
          <p:cNvGrpSpPr/>
          <p:nvPr/>
        </p:nvGrpSpPr>
        <p:grpSpPr>
          <a:xfrm>
            <a:off x="1214120" y="1443030"/>
            <a:ext cx="2762879" cy="4856997"/>
            <a:chOff x="7182034" y="5192864"/>
            <a:chExt cx="825553" cy="1451279"/>
          </a:xfrm>
        </p:grpSpPr>
        <p:grpSp>
          <p:nvGrpSpPr>
            <p:cNvPr id="134" name="Group 3"/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137" name="Rounded Rectangle 4"/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chemeClr val="accent4">
                  <a:alpha val="50000"/>
                </a:scheme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138" name="Rectangle 5"/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chemeClr val="accent4">
                  <a:alpha val="50000"/>
                </a:scheme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139" name="Group 6"/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140" name="Oval 7"/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solidFill>
                  <a:schemeClr val="accent4">
                    <a:alpha val="50000"/>
                  </a:schemeClr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148" name="Rounded Rectangle 8"/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chemeClr val="accent4">
                    <a:alpha val="50000"/>
                  </a:schemeClr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135" name="Freeform: Shape 134"/>
            <p:cNvSpPr/>
            <p:nvPr/>
          </p:nvSpPr>
          <p:spPr>
            <a:xfrm>
              <a:off x="7230871" y="5344413"/>
              <a:ext cx="734603" cy="1149173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/>
            <p:cNvSpPr/>
            <p:nvPr/>
          </p:nvSpPr>
          <p:spPr>
            <a:xfrm>
              <a:off x="7360030" y="5363794"/>
              <a:ext cx="604560" cy="1111721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-1" fmla="*/ 614149 w 1119116"/>
                <a:gd name="connsiteY0-2" fmla="*/ 0 h 2330356"/>
                <a:gd name="connsiteX1-3" fmla="*/ 1115704 w 1119116"/>
                <a:gd name="connsiteY1-4" fmla="*/ 3412 h 2330356"/>
                <a:gd name="connsiteX2-5" fmla="*/ 1119116 w 1119116"/>
                <a:gd name="connsiteY2-6" fmla="*/ 2330356 h 2330356"/>
                <a:gd name="connsiteX3-7" fmla="*/ 0 w 1119116"/>
                <a:gd name="connsiteY3-8" fmla="*/ 2330356 h 2330356"/>
                <a:gd name="connsiteX4-9" fmla="*/ 614149 w 1119116"/>
                <a:gd name="connsiteY4-10" fmla="*/ 0 h 23303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149" name="Rectangle 148"/>
          <p:cNvSpPr/>
          <p:nvPr/>
        </p:nvSpPr>
        <p:spPr>
          <a:xfrm>
            <a:off x="1407427" y="1984421"/>
            <a:ext cx="2425673" cy="3792499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52" name="Freeform 15"/>
          <p:cNvSpPr>
            <a:spLocks noChangeAspect="1"/>
          </p:cNvSpPr>
          <p:nvPr/>
        </p:nvSpPr>
        <p:spPr>
          <a:xfrm flipH="1">
            <a:off x="3359729" y="3529798"/>
            <a:ext cx="1378290" cy="74259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6" name="Freeform 16"/>
          <p:cNvSpPr>
            <a:spLocks noChangeAspect="1"/>
          </p:cNvSpPr>
          <p:nvPr/>
        </p:nvSpPr>
        <p:spPr>
          <a:xfrm flipH="1">
            <a:off x="1582600" y="4381287"/>
            <a:ext cx="620266" cy="33418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7" name="Freeform 17"/>
          <p:cNvSpPr>
            <a:spLocks noChangeAspect="1"/>
          </p:cNvSpPr>
          <p:nvPr/>
        </p:nvSpPr>
        <p:spPr>
          <a:xfrm flipH="1">
            <a:off x="1480778" y="2159243"/>
            <a:ext cx="682413" cy="36767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8" name="Freeform 19"/>
          <p:cNvSpPr>
            <a:spLocks noChangeAspect="1"/>
          </p:cNvSpPr>
          <p:nvPr/>
        </p:nvSpPr>
        <p:spPr>
          <a:xfrm flipH="1">
            <a:off x="2984864" y="2189267"/>
            <a:ext cx="682413" cy="36767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9" name="Freeform 11"/>
          <p:cNvSpPr/>
          <p:nvPr/>
        </p:nvSpPr>
        <p:spPr>
          <a:xfrm>
            <a:off x="1663559" y="2474453"/>
            <a:ext cx="1864003" cy="1135526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0" name="Freeform 28"/>
          <p:cNvSpPr>
            <a:spLocks noChangeAspect="1"/>
          </p:cNvSpPr>
          <p:nvPr/>
        </p:nvSpPr>
        <p:spPr>
          <a:xfrm flipH="1">
            <a:off x="2318535" y="4613465"/>
            <a:ext cx="1326117" cy="714490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1" name="Rounded Rectangle 25"/>
          <p:cNvSpPr/>
          <p:nvPr/>
        </p:nvSpPr>
        <p:spPr>
          <a:xfrm>
            <a:off x="3588861" y="2022972"/>
            <a:ext cx="1610485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2" name="Rounded Rectangle 30"/>
          <p:cNvSpPr/>
          <p:nvPr/>
        </p:nvSpPr>
        <p:spPr>
          <a:xfrm>
            <a:off x="3817215" y="2608671"/>
            <a:ext cx="1420858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3" name="Rounded Rectangle 31"/>
          <p:cNvSpPr/>
          <p:nvPr/>
        </p:nvSpPr>
        <p:spPr>
          <a:xfrm>
            <a:off x="4310499" y="2315821"/>
            <a:ext cx="615706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4" name="Rounded Rectangle 32"/>
          <p:cNvSpPr/>
          <p:nvPr/>
        </p:nvSpPr>
        <p:spPr>
          <a:xfrm>
            <a:off x="5043543" y="2315821"/>
            <a:ext cx="615706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15" name="Group 214"/>
          <p:cNvGrpSpPr/>
          <p:nvPr/>
        </p:nvGrpSpPr>
        <p:grpSpPr>
          <a:xfrm rot="20757052">
            <a:off x="1573444" y="3500871"/>
            <a:ext cx="2038882" cy="1136958"/>
            <a:chOff x="0" y="30309"/>
            <a:chExt cx="12191759" cy="6798583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216" name="Freeform: Shape 215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0" name="Rounded Rectangle 1"/>
          <p:cNvSpPr/>
          <p:nvPr/>
        </p:nvSpPr>
        <p:spPr>
          <a:xfrm>
            <a:off x="443663" y="424634"/>
            <a:ext cx="11264900" cy="6050280"/>
          </a:xfrm>
          <a:prstGeom prst="roundRect">
            <a:avLst>
              <a:gd name="adj" fmla="val 6088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TextBox 220"/>
          <p:cNvSpPr txBox="1"/>
          <p:nvPr/>
        </p:nvSpPr>
        <p:spPr>
          <a:xfrm>
            <a:off x="814257" y="889092"/>
            <a:ext cx="867828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lnSpc>
                <a:spcPct val="100000"/>
              </a:lnSpc>
              <a:spcBef>
                <a:spcPts val="0"/>
              </a:spcBef>
              <a:buFont typeface="+mj-lt"/>
              <a:buAutoNum type="arabicPeriod" startAt="6"/>
            </a:pPr>
            <a:r>
              <a:rPr lang="en-US" sz="40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PENELITIAN YANG DIDANAI MELALUI KEMITRAAN (RISET KOLABORATIF)</a:t>
            </a:r>
            <a:endParaRPr lang="en-US" sz="4000" b="1" dirty="0">
              <a:solidFill>
                <a:schemeClr val="tx2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22" name="Picture 2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23" name="Group 222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224" name="Group 223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37" name="Rectangle: Rounded Corners 236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38" name="Straight Connector 237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Straight Connector 242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Straight Connector 244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5" name="TextBox 224"/>
            <p:cNvSpPr txBox="1"/>
            <p:nvPr/>
          </p:nvSpPr>
          <p:spPr>
            <a:xfrm>
              <a:off x="5339726" y="3033493"/>
              <a:ext cx="180760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2353623" y="3431487"/>
            <a:ext cx="2169751" cy="1128216"/>
            <a:chOff x="2050935" y="3574028"/>
            <a:chExt cx="16381184" cy="1128216"/>
          </a:xfrm>
        </p:grpSpPr>
        <p:pic>
          <p:nvPicPr>
            <p:cNvPr id="248" name="Picture 247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777159" y="2276099"/>
              <a:ext cx="1128216" cy="3724074"/>
            </a:xfrm>
            <a:prstGeom prst="rect">
              <a:avLst/>
            </a:prstGeom>
          </p:spPr>
        </p:pic>
        <p:sp>
          <p:nvSpPr>
            <p:cNvPr id="249" name="TextBox 248"/>
            <p:cNvSpPr txBox="1"/>
            <p:nvPr/>
          </p:nvSpPr>
          <p:spPr>
            <a:xfrm>
              <a:off x="2998557" y="4103790"/>
              <a:ext cx="1543356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(6,7%)</a:t>
              </a: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2050935" y="3791126"/>
              <a:ext cx="1543356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1%</a:t>
              </a:r>
              <a:endParaRPr lang="en-US" sz="2000" b="1" dirty="0">
                <a:solidFill>
                  <a:schemeClr val="tx2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79730" y="318135"/>
            <a:ext cx="11512550" cy="6148070"/>
          </a:xfrm>
          <a:prstGeom prst="roundRect">
            <a:avLst>
              <a:gd name="adj" fmla="val 5958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877662" y="938659"/>
            <a:ext cx="867828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7"/>
            </a:pPr>
            <a:r>
              <a:rPr lang="en-US" sz="40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TINDAK LANJUT HASIL PEMERIKSAAN EKSTERNAL YANG DISELESAIKAN</a:t>
            </a:r>
            <a:r>
              <a:rPr lang="en-US" sz="40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40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6" y="3033493"/>
              <a:ext cx="186938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415465" y="3431487"/>
            <a:ext cx="2477415" cy="1128216"/>
            <a:chOff x="2611410" y="3574028"/>
            <a:chExt cx="5416435" cy="112821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820844" y="1495242"/>
              <a:ext cx="1128216" cy="5285787"/>
            </a:xfrm>
            <a:prstGeom prst="rect">
              <a:avLst/>
            </a:prstGeom>
          </p:spPr>
        </p:pic>
        <p:sp>
          <p:nvSpPr>
            <p:cNvPr id="31" name="TextBox 30"/>
            <p:cNvSpPr txBox="1"/>
            <p:nvPr/>
          </p:nvSpPr>
          <p:spPr>
            <a:xfrm>
              <a:off x="2611410" y="4083271"/>
              <a:ext cx="512633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</a:t>
              </a:r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31,4%)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764118" y="3731806"/>
              <a:ext cx="492592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11%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11480" y="339725"/>
            <a:ext cx="11437620" cy="6158865"/>
          </a:xfrm>
          <a:prstGeom prst="roundRect">
            <a:avLst>
              <a:gd name="adj" fmla="val 6571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173158" y="875807"/>
            <a:ext cx="867828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8"/>
            </a:pPr>
            <a:r>
              <a:rPr lang="en-US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TEMUAN ADMINISTRASI DAN KEUANGAN HASIL PENGAWASAN INTERNAL YANG DISELESAIKAN</a:t>
            </a:r>
            <a:r>
              <a:rPr lang="en-US" sz="32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14" name="Group 13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15" name="Group 14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8" name="Rectangle: Rounded Corners 27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9" name="Straight Connector 28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TextBox 15"/>
            <p:cNvSpPr txBox="1"/>
            <p:nvPr/>
          </p:nvSpPr>
          <p:spPr>
            <a:xfrm>
              <a:off x="5339726" y="3033493"/>
              <a:ext cx="168794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85%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401268" y="3431487"/>
            <a:ext cx="2262525" cy="1128216"/>
            <a:chOff x="2522353" y="3574028"/>
            <a:chExt cx="5736527" cy="1128216"/>
          </a:xfrm>
        </p:grpSpPr>
        <p:pic>
          <p:nvPicPr>
            <p:cNvPr id="39" name="Picture 3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820844" y="1495242"/>
              <a:ext cx="1128216" cy="5285787"/>
            </a:xfrm>
            <a:prstGeom prst="rect">
              <a:avLst/>
            </a:prstGeom>
          </p:spPr>
        </p:pic>
        <p:sp>
          <p:nvSpPr>
            <p:cNvPr id="40" name="TextBox 39"/>
            <p:cNvSpPr txBox="1"/>
            <p:nvPr/>
          </p:nvSpPr>
          <p:spPr>
            <a:xfrm>
              <a:off x="2812155" y="4072280"/>
              <a:ext cx="544672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(27,1%)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522353" y="3710396"/>
              <a:ext cx="537819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23%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8" name="Group 7"/>
          <p:cNvGrpSpPr/>
          <p:nvPr/>
        </p:nvGrpSpPr>
        <p:grpSpPr>
          <a:xfrm>
            <a:off x="4749532" y="2395594"/>
            <a:ext cx="2686977" cy="3706341"/>
            <a:chOff x="4749532" y="2395594"/>
            <a:chExt cx="2686977" cy="3706341"/>
          </a:xfrm>
        </p:grpSpPr>
        <p:grpSp>
          <p:nvGrpSpPr>
            <p:cNvPr id="9" name="Group 8"/>
            <p:cNvGrpSpPr/>
            <p:nvPr/>
          </p:nvGrpSpPr>
          <p:grpSpPr>
            <a:xfrm flipH="1">
              <a:off x="5187552" y="2402596"/>
              <a:ext cx="2248957" cy="2842245"/>
              <a:chOff x="3225532" y="1666875"/>
              <a:chExt cx="2248956" cy="2842245"/>
            </a:xfrm>
          </p:grpSpPr>
          <p:sp>
            <p:nvSpPr>
              <p:cNvPr id="18" name="Teardrop 6"/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9" name="Freeform 24"/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" name="Freeform 25"/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4749532" y="2395594"/>
              <a:ext cx="2248957" cy="3706341"/>
              <a:chOff x="4749532" y="2395594"/>
              <a:chExt cx="2248957" cy="3706341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5818383" y="5237839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6274252" y="5195865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13" name="Group 12"/>
              <p:cNvGrpSpPr/>
              <p:nvPr/>
            </p:nvGrpSpPr>
            <p:grpSpPr>
              <a:xfrm>
                <a:off x="4749532" y="2395594"/>
                <a:ext cx="2248957" cy="2842245"/>
                <a:chOff x="3225532" y="1666875"/>
                <a:chExt cx="2248956" cy="2842245"/>
              </a:xfrm>
            </p:grpSpPr>
            <p:sp>
              <p:nvSpPr>
                <p:cNvPr id="15" name="Teardrop 6"/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16" name="Freeform 11"/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17" name="Freeform 12"/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</p:grpSp>
          <p:sp>
            <p:nvSpPr>
              <p:cNvPr id="14" name="Rounded Rectangle 26"/>
              <p:cNvSpPr/>
              <p:nvPr/>
            </p:nvSpPr>
            <p:spPr>
              <a:xfrm>
                <a:off x="5698559" y="5597879"/>
                <a:ext cx="794890" cy="504056"/>
              </a:xfrm>
              <a:prstGeom prst="roundRect">
                <a:avLst>
                  <a:gd name="adj" fmla="val 1336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7" name="Group 36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38" name="Freeform: Shape 37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4" name="Rounded Rectangle 1"/>
          <p:cNvSpPr/>
          <p:nvPr/>
        </p:nvSpPr>
        <p:spPr>
          <a:xfrm>
            <a:off x="562610" y="383540"/>
            <a:ext cx="11309985" cy="5965190"/>
          </a:xfrm>
          <a:prstGeom prst="roundRect">
            <a:avLst>
              <a:gd name="adj" fmla="val 7010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147775" y="895726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9"/>
            </a:pPr>
            <a:r>
              <a:rPr lang="fi-FI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PENILAIAN MANDIRI PELAKSANAAN REFORMASI BIROKRASI (PMPRB)</a:t>
            </a:r>
            <a:r>
              <a:rPr lang="en-US" sz="32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4" name="Group 43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45" name="Group 44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8" name="Rectangle: Rounded Corners 57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9" name="Straight Connector 58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" name="TextBox 45"/>
            <p:cNvSpPr txBox="1"/>
            <p:nvPr/>
          </p:nvSpPr>
          <p:spPr>
            <a:xfrm>
              <a:off x="5339727" y="3033493"/>
              <a:ext cx="140701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75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2212040" y="3578960"/>
            <a:ext cx="1842792" cy="720206"/>
            <a:chOff x="2212040" y="3578960"/>
            <a:chExt cx="1842792" cy="720206"/>
          </a:xfrm>
        </p:grpSpPr>
        <p:sp>
          <p:nvSpPr>
            <p:cNvPr id="72" name="TextBox 71"/>
            <p:cNvSpPr txBox="1"/>
            <p:nvPr/>
          </p:nvSpPr>
          <p:spPr>
            <a:xfrm>
              <a:off x="2376003" y="3578960"/>
              <a:ext cx="167882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0</a:t>
              </a:r>
              <a:endParaRPr lang="en-US" sz="2000" b="1" dirty="0">
                <a:solidFill>
                  <a:schemeClr val="tx2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2212040" y="3899056"/>
              <a:ext cx="133885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(0%)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3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38" name="Group 37"/>
          <p:cNvGrpSpPr/>
          <p:nvPr/>
        </p:nvGrpSpPr>
        <p:grpSpPr>
          <a:xfrm>
            <a:off x="4749532" y="2395594"/>
            <a:ext cx="2686977" cy="3706341"/>
            <a:chOff x="4749532" y="2395594"/>
            <a:chExt cx="2686977" cy="3706341"/>
          </a:xfrm>
        </p:grpSpPr>
        <p:grpSp>
          <p:nvGrpSpPr>
            <p:cNvPr id="39" name="Group 38"/>
            <p:cNvGrpSpPr/>
            <p:nvPr/>
          </p:nvGrpSpPr>
          <p:grpSpPr>
            <a:xfrm flipH="1">
              <a:off x="5187552" y="2402596"/>
              <a:ext cx="2248957" cy="2842245"/>
              <a:chOff x="3225532" y="1666875"/>
              <a:chExt cx="2248956" cy="2842245"/>
            </a:xfrm>
          </p:grpSpPr>
          <p:sp>
            <p:nvSpPr>
              <p:cNvPr id="48" name="Teardrop 6"/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49" name="Freeform 24"/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0" name="Freeform 25"/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4749532" y="2395594"/>
              <a:ext cx="2248957" cy="3706341"/>
              <a:chOff x="4749532" y="2395594"/>
              <a:chExt cx="2248957" cy="3706341"/>
            </a:xfrm>
          </p:grpSpPr>
          <p:sp>
            <p:nvSpPr>
              <p:cNvPr id="41" name="Rectangle 40"/>
              <p:cNvSpPr/>
              <p:nvPr/>
            </p:nvSpPr>
            <p:spPr>
              <a:xfrm>
                <a:off x="5818383" y="5237839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6274252" y="5195865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43" name="Group 42"/>
              <p:cNvGrpSpPr/>
              <p:nvPr/>
            </p:nvGrpSpPr>
            <p:grpSpPr>
              <a:xfrm>
                <a:off x="4749532" y="2395594"/>
                <a:ext cx="2248957" cy="2842245"/>
                <a:chOff x="3225532" y="1666875"/>
                <a:chExt cx="2248956" cy="2842245"/>
              </a:xfrm>
            </p:grpSpPr>
            <p:sp>
              <p:nvSpPr>
                <p:cNvPr id="45" name="Teardrop 6"/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6" name="Freeform 11"/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7" name="Freeform 12"/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</p:grpSp>
          <p:sp>
            <p:nvSpPr>
              <p:cNvPr id="44" name="Rounded Rectangle 26"/>
              <p:cNvSpPr/>
              <p:nvPr/>
            </p:nvSpPr>
            <p:spPr>
              <a:xfrm>
                <a:off x="5698559" y="5597879"/>
                <a:ext cx="794890" cy="504056"/>
              </a:xfrm>
              <a:prstGeom prst="roundRect">
                <a:avLst>
                  <a:gd name="adj" fmla="val 1336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5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3" name="Freeform: Shape 5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Rounded Rectangle 1"/>
          <p:cNvSpPr/>
          <p:nvPr/>
        </p:nvSpPr>
        <p:spPr>
          <a:xfrm>
            <a:off x="455295" y="491490"/>
            <a:ext cx="11405870" cy="5900420"/>
          </a:xfrm>
          <a:prstGeom prst="roundRect">
            <a:avLst>
              <a:gd name="adj" fmla="val 5509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832937" y="961797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0"/>
            </a:pPr>
            <a:r>
              <a:rPr lang="fi-FI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NILAI SISTEM AKUNTABILITAS KINERJA </a:t>
            </a:r>
            <a:r>
              <a:rPr lang="id-ID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  </a:t>
            </a:r>
            <a:r>
              <a:rPr lang="fi-FI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INSTANSI PEMERINTAH (SAKIP)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1" name="Group 6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4" name="Rectangle: Rounded Corners 7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TextBox 61"/>
            <p:cNvSpPr txBox="1"/>
            <p:nvPr/>
          </p:nvSpPr>
          <p:spPr>
            <a:xfrm>
              <a:off x="5339727" y="3033493"/>
              <a:ext cx="140701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75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2323049" y="3431487"/>
            <a:ext cx="7735351" cy="1128216"/>
            <a:chOff x="2466020" y="3574028"/>
            <a:chExt cx="5561825" cy="1128216"/>
          </a:xfrm>
        </p:grpSpPr>
        <p:pic>
          <p:nvPicPr>
            <p:cNvPr id="92" name="Picture 91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682825" y="1357223"/>
              <a:ext cx="1128216" cy="5561825"/>
            </a:xfrm>
            <a:prstGeom prst="rect">
              <a:avLst/>
            </a:prstGeom>
          </p:spPr>
        </p:pic>
        <p:sp>
          <p:nvSpPr>
            <p:cNvPr id="93" name="TextBox 92"/>
            <p:cNvSpPr txBox="1"/>
            <p:nvPr/>
          </p:nvSpPr>
          <p:spPr>
            <a:xfrm>
              <a:off x="2522353" y="4072280"/>
              <a:ext cx="544672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</a:t>
              </a:r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100%)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2522353" y="3710396"/>
              <a:ext cx="537819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75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3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38" name="Group 37"/>
          <p:cNvGrpSpPr/>
          <p:nvPr/>
        </p:nvGrpSpPr>
        <p:grpSpPr>
          <a:xfrm>
            <a:off x="4749532" y="2395594"/>
            <a:ext cx="2686977" cy="3706341"/>
            <a:chOff x="4749532" y="2395594"/>
            <a:chExt cx="2686977" cy="3706341"/>
          </a:xfrm>
        </p:grpSpPr>
        <p:grpSp>
          <p:nvGrpSpPr>
            <p:cNvPr id="39" name="Group 38"/>
            <p:cNvGrpSpPr/>
            <p:nvPr/>
          </p:nvGrpSpPr>
          <p:grpSpPr>
            <a:xfrm flipH="1">
              <a:off x="5187552" y="2402596"/>
              <a:ext cx="2248957" cy="2842245"/>
              <a:chOff x="3225532" y="1666875"/>
              <a:chExt cx="2248956" cy="2842245"/>
            </a:xfrm>
          </p:grpSpPr>
          <p:sp>
            <p:nvSpPr>
              <p:cNvPr id="48" name="Teardrop 6"/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49" name="Freeform 24"/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0" name="Freeform 25"/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4749532" y="2395594"/>
              <a:ext cx="2248957" cy="3706341"/>
              <a:chOff x="4749532" y="2395594"/>
              <a:chExt cx="2248957" cy="3706341"/>
            </a:xfrm>
          </p:grpSpPr>
          <p:sp>
            <p:nvSpPr>
              <p:cNvPr id="41" name="Rectangle 40"/>
              <p:cNvSpPr/>
              <p:nvPr/>
            </p:nvSpPr>
            <p:spPr>
              <a:xfrm>
                <a:off x="5818383" y="5237839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6274252" y="5195865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43" name="Group 42"/>
              <p:cNvGrpSpPr/>
              <p:nvPr/>
            </p:nvGrpSpPr>
            <p:grpSpPr>
              <a:xfrm>
                <a:off x="4749532" y="2395594"/>
                <a:ext cx="2248957" cy="2842245"/>
                <a:chOff x="3225532" y="1666875"/>
                <a:chExt cx="2248956" cy="2842245"/>
              </a:xfrm>
            </p:grpSpPr>
            <p:sp>
              <p:nvSpPr>
                <p:cNvPr id="45" name="Teardrop 6"/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6" name="Freeform 11"/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7" name="Freeform 12"/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</p:grpSp>
          <p:sp>
            <p:nvSpPr>
              <p:cNvPr id="44" name="Rounded Rectangle 26"/>
              <p:cNvSpPr/>
              <p:nvPr/>
            </p:nvSpPr>
            <p:spPr>
              <a:xfrm>
                <a:off x="5698559" y="5597879"/>
                <a:ext cx="794890" cy="504056"/>
              </a:xfrm>
              <a:prstGeom prst="roundRect">
                <a:avLst>
                  <a:gd name="adj" fmla="val 1336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5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3" name="Freeform: Shape 5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Rounded Rectangle 1"/>
          <p:cNvSpPr/>
          <p:nvPr/>
        </p:nvSpPr>
        <p:spPr>
          <a:xfrm>
            <a:off x="368935" y="361315"/>
            <a:ext cx="11534775" cy="6094095"/>
          </a:xfrm>
          <a:prstGeom prst="roundRect">
            <a:avLst>
              <a:gd name="adj" fmla="val 4363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627463" y="852139"/>
            <a:ext cx="8482321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1"/>
            </a:pPr>
            <a:r>
              <a:rPr lang="sv-SE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NILAI BMN YANG DITETAPKAN STATUS PENGGUNAAN DAN PEMANFAATANNYA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1" name="Group 6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4" name="Rectangle: Rounded Corners 7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TextBox 61"/>
            <p:cNvSpPr txBox="1"/>
            <p:nvPr/>
          </p:nvSpPr>
          <p:spPr>
            <a:xfrm>
              <a:off x="5339727" y="3033493"/>
              <a:ext cx="186380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65%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2287616" y="3578960"/>
            <a:ext cx="2280251" cy="709119"/>
            <a:chOff x="2287616" y="3578960"/>
            <a:chExt cx="2280251" cy="709119"/>
          </a:xfrm>
        </p:grpSpPr>
        <p:sp>
          <p:nvSpPr>
            <p:cNvPr id="84" name="TextBox 83"/>
            <p:cNvSpPr txBox="1"/>
            <p:nvPr/>
          </p:nvSpPr>
          <p:spPr>
            <a:xfrm>
              <a:off x="2376003" y="3578960"/>
              <a:ext cx="214411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0%</a:t>
              </a:r>
              <a:endParaRPr lang="en-US" sz="2000" b="1" dirty="0">
                <a:solidFill>
                  <a:schemeClr val="tx2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287616" y="3887969"/>
              <a:ext cx="228025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(</a:t>
              </a:r>
              <a:r>
                <a:rPr lang="en-US" sz="2000" b="1" dirty="0" err="1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 0%)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46710" y="415925"/>
            <a:ext cx="11524615" cy="6072505"/>
          </a:xfrm>
          <a:prstGeom prst="roundRect">
            <a:avLst>
              <a:gd name="adj" fmla="val 5223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33492" y="951091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2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JENIS LAYANAN PUBLIK YANG MEMILIKI SOP/PEDOMAN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6" y="3033493"/>
              <a:ext cx="199938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85%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437121" y="3431487"/>
            <a:ext cx="3779441" cy="1128216"/>
            <a:chOff x="2742058" y="3574028"/>
            <a:chExt cx="5285787" cy="112821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820844" y="1495242"/>
              <a:ext cx="1128216" cy="5285787"/>
            </a:xfrm>
            <a:prstGeom prst="rect">
              <a:avLst/>
            </a:prstGeom>
          </p:spPr>
        </p:pic>
        <p:sp>
          <p:nvSpPr>
            <p:cNvPr id="31" name="TextBox 30"/>
            <p:cNvSpPr txBox="1"/>
            <p:nvPr/>
          </p:nvSpPr>
          <p:spPr>
            <a:xfrm>
              <a:off x="2893004" y="3994334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</a:t>
              </a:r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49,4%)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065308" y="3610697"/>
              <a:ext cx="26211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42%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3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3" name="Freeform: Shape 5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Rounded Rectangle 1"/>
          <p:cNvSpPr/>
          <p:nvPr/>
        </p:nvSpPr>
        <p:spPr>
          <a:xfrm>
            <a:off x="433070" y="361315"/>
            <a:ext cx="11351260" cy="6170295"/>
          </a:xfrm>
          <a:prstGeom prst="roundRect">
            <a:avLst>
              <a:gd name="adj" fmla="val 6145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821019" y="890101"/>
            <a:ext cx="8963061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76263" indent="-576263">
              <a:buFont typeface="+mj-lt"/>
              <a:buAutoNum type="arabicPeriod" startAt="13"/>
            </a:pPr>
            <a:r>
              <a:rPr lang="fi-FI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NILAI MATURITAS SISTEM PENGENDALIAN INTERN PEMERINTAH (SPIP)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1" name="Group 6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4" name="Rectangle: Rounded Corners 7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TextBox 61"/>
            <p:cNvSpPr txBox="1"/>
            <p:nvPr/>
          </p:nvSpPr>
          <p:spPr>
            <a:xfrm>
              <a:off x="5339727" y="3033493"/>
              <a:ext cx="140701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212040" y="3578960"/>
            <a:ext cx="1842792" cy="720206"/>
            <a:chOff x="2212040" y="3578960"/>
            <a:chExt cx="1842792" cy="720206"/>
          </a:xfrm>
        </p:grpSpPr>
        <p:sp>
          <p:nvSpPr>
            <p:cNvPr id="84" name="TextBox 83"/>
            <p:cNvSpPr txBox="1"/>
            <p:nvPr/>
          </p:nvSpPr>
          <p:spPr>
            <a:xfrm>
              <a:off x="2376003" y="3578960"/>
              <a:ext cx="167882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0</a:t>
              </a:r>
              <a:endParaRPr lang="en-US" sz="2000" b="1" dirty="0">
                <a:solidFill>
                  <a:schemeClr val="tx2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212040" y="3899056"/>
              <a:ext cx="133885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(0%)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6"/>
          <p:cNvSpPr/>
          <p:nvPr/>
        </p:nvSpPr>
        <p:spPr>
          <a:xfrm>
            <a:off x="867816" y="1201494"/>
            <a:ext cx="11001096" cy="1038786"/>
          </a:xfrm>
          <a:custGeom>
            <a:avLst/>
            <a:gdLst>
              <a:gd name="connsiteX0" fmla="*/ 0 w 6201066"/>
              <a:gd name="connsiteY0" fmla="*/ 0 h 583725"/>
              <a:gd name="connsiteX1" fmla="*/ 6201066 w 6201066"/>
              <a:gd name="connsiteY1" fmla="*/ 0 h 583725"/>
              <a:gd name="connsiteX2" fmla="*/ 6201066 w 6201066"/>
              <a:gd name="connsiteY2" fmla="*/ 583725 h 583725"/>
              <a:gd name="connsiteX3" fmla="*/ 0 w 62010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1066" h="583725">
                <a:moveTo>
                  <a:pt x="0" y="0"/>
                </a:moveTo>
                <a:lnTo>
                  <a:pt x="6201066" y="0"/>
                </a:lnTo>
                <a:lnTo>
                  <a:pt x="62010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4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Freeform: Shape 17"/>
          <p:cNvSpPr/>
          <p:nvPr/>
        </p:nvSpPr>
        <p:spPr>
          <a:xfrm>
            <a:off x="484632" y="822960"/>
            <a:ext cx="536588" cy="1121013"/>
          </a:xfrm>
          <a:custGeom>
            <a:avLst/>
            <a:gdLst/>
            <a:ahLst/>
            <a:cxnLst/>
            <a:rect l="l" t="t" r="r" b="b"/>
            <a:pathLst>
              <a:path w="215653" h="492919">
                <a:moveTo>
                  <a:pt x="139304" y="0"/>
                </a:moveTo>
                <a:lnTo>
                  <a:pt x="215653" y="0"/>
                </a:lnTo>
                <a:lnTo>
                  <a:pt x="215653" y="492919"/>
                </a:lnTo>
                <a:lnTo>
                  <a:pt x="121556" y="492919"/>
                </a:lnTo>
                <a:lnTo>
                  <a:pt x="121556" y="138299"/>
                </a:lnTo>
                <a:cubicBezTo>
                  <a:pt x="87177" y="170446"/>
                  <a:pt x="46658" y="194221"/>
                  <a:pt x="0" y="209625"/>
                </a:cubicBezTo>
                <a:lnTo>
                  <a:pt x="0" y="124235"/>
                </a:lnTo>
                <a:cubicBezTo>
                  <a:pt x="24557" y="116198"/>
                  <a:pt x="51235" y="100962"/>
                  <a:pt x="80033" y="78526"/>
                </a:cubicBezTo>
                <a:cubicBezTo>
                  <a:pt x="108831" y="56090"/>
                  <a:pt x="128588" y="29915"/>
                  <a:pt x="1393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400"/>
          </a:p>
        </p:txBody>
      </p:sp>
      <p:sp>
        <p:nvSpPr>
          <p:cNvPr id="4" name="TextBox 3"/>
          <p:cNvSpPr txBox="1"/>
          <p:nvPr/>
        </p:nvSpPr>
        <p:spPr bwMode="auto">
          <a:xfrm>
            <a:off x="1100398" y="1300095"/>
            <a:ext cx="10689336" cy="707886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id-ID" altLang="ko-KR" sz="4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URGENSI IKU BAGI </a:t>
            </a:r>
            <a:r>
              <a:rPr lang="id-ID" altLang="ko-KR" sz="4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KINERJA UNIVERSITAS</a:t>
            </a:r>
            <a:endParaRPr lang="ko-KR" altLang="en-US" sz="4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069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막힌 원호 46"/>
          <p:cNvSpPr/>
          <p:nvPr/>
        </p:nvSpPr>
        <p:spPr>
          <a:xfrm rot="10800000">
            <a:off x="9046020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Block Arc 7"/>
          <p:cNvSpPr/>
          <p:nvPr/>
        </p:nvSpPr>
        <p:spPr>
          <a:xfrm flipV="1">
            <a:off x="1193850" y="1903255"/>
            <a:ext cx="7903879" cy="2008900"/>
          </a:xfrm>
          <a:custGeom>
            <a:avLst/>
            <a:gdLst/>
            <a:ahLst/>
            <a:cxnLst/>
            <a:rect l="l" t="t" r="r" b="b"/>
            <a:pathLst>
              <a:path w="7903879" h="2008900">
                <a:moveTo>
                  <a:pt x="1008112" y="0"/>
                </a:moveTo>
                <a:cubicBezTo>
                  <a:pt x="1562433" y="0"/>
                  <a:pt x="2012259" y="447393"/>
                  <a:pt x="2015854" y="1000788"/>
                </a:cubicBezTo>
                <a:lnTo>
                  <a:pt x="2017300" y="1000788"/>
                </a:lnTo>
                <a:cubicBezTo>
                  <a:pt x="2017300" y="1527632"/>
                  <a:pt x="2444392" y="1954724"/>
                  <a:pt x="2971236" y="1954724"/>
                </a:cubicBezTo>
                <a:cubicBezTo>
                  <a:pt x="3495636" y="1954724"/>
                  <a:pt x="3921207" y="1531586"/>
                  <a:pt x="3924802" y="1008112"/>
                </a:cubicBezTo>
                <a:lnTo>
                  <a:pt x="3924531" y="1008112"/>
                </a:lnTo>
                <a:cubicBezTo>
                  <a:pt x="3924531" y="451347"/>
                  <a:pt x="4375878" y="0"/>
                  <a:pt x="4932643" y="0"/>
                </a:cubicBezTo>
                <a:cubicBezTo>
                  <a:pt x="5486964" y="0"/>
                  <a:pt x="5936790" y="447393"/>
                  <a:pt x="5940385" y="1000788"/>
                </a:cubicBezTo>
                <a:lnTo>
                  <a:pt x="5941831" y="1000788"/>
                </a:lnTo>
                <a:cubicBezTo>
                  <a:pt x="5941831" y="1527632"/>
                  <a:pt x="6368923" y="1954724"/>
                  <a:pt x="6895767" y="1954724"/>
                </a:cubicBezTo>
                <a:cubicBezTo>
                  <a:pt x="7422611" y="1954724"/>
                  <a:pt x="7849703" y="1527632"/>
                  <a:pt x="7849703" y="1000788"/>
                </a:cubicBezTo>
                <a:lnTo>
                  <a:pt x="7903879" y="1000788"/>
                </a:lnTo>
                <a:cubicBezTo>
                  <a:pt x="7903879" y="1557553"/>
                  <a:pt x="7452532" y="2008900"/>
                  <a:pt x="6895767" y="2008900"/>
                </a:cubicBezTo>
                <a:cubicBezTo>
                  <a:pt x="6341446" y="2008900"/>
                  <a:pt x="5891620" y="1561507"/>
                  <a:pt x="5888025" y="1008112"/>
                </a:cubicBezTo>
                <a:lnTo>
                  <a:pt x="5886579" y="1008112"/>
                </a:lnTo>
                <a:cubicBezTo>
                  <a:pt x="5886579" y="481268"/>
                  <a:pt x="5459487" y="54176"/>
                  <a:pt x="4932643" y="54176"/>
                </a:cubicBezTo>
                <a:cubicBezTo>
                  <a:pt x="4408244" y="54176"/>
                  <a:pt x="3982672" y="477314"/>
                  <a:pt x="3979077" y="1000788"/>
                </a:cubicBezTo>
                <a:lnTo>
                  <a:pt x="3979348" y="1000788"/>
                </a:lnTo>
                <a:cubicBezTo>
                  <a:pt x="3979348" y="1557553"/>
                  <a:pt x="3528001" y="2008900"/>
                  <a:pt x="2971236" y="2008900"/>
                </a:cubicBezTo>
                <a:cubicBezTo>
                  <a:pt x="2416915" y="2008900"/>
                  <a:pt x="1967089" y="1561507"/>
                  <a:pt x="1963494" y="1008112"/>
                </a:cubicBezTo>
                <a:lnTo>
                  <a:pt x="1962048" y="1008112"/>
                </a:lnTo>
                <a:cubicBezTo>
                  <a:pt x="1962048" y="481268"/>
                  <a:pt x="1534956" y="54176"/>
                  <a:pt x="1008112" y="54176"/>
                </a:cubicBezTo>
                <a:cubicBezTo>
                  <a:pt x="481268" y="54176"/>
                  <a:pt x="54176" y="481268"/>
                  <a:pt x="54176" y="1008112"/>
                </a:cubicBezTo>
                <a:lnTo>
                  <a:pt x="0" y="1008112"/>
                </a:lnTo>
                <a:cubicBezTo>
                  <a:pt x="0" y="451347"/>
                  <a:pt x="451347" y="0"/>
                  <a:pt x="100811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막힌 원호 3"/>
          <p:cNvSpPr/>
          <p:nvPr/>
        </p:nvSpPr>
        <p:spPr>
          <a:xfrm>
            <a:off x="1195202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" name="막힌 원호 38"/>
          <p:cNvSpPr/>
          <p:nvPr/>
        </p:nvSpPr>
        <p:spPr>
          <a:xfrm rot="10800000">
            <a:off x="3160395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막힌 원호 39"/>
          <p:cNvSpPr/>
          <p:nvPr/>
        </p:nvSpPr>
        <p:spPr>
          <a:xfrm>
            <a:off x="5125588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막힌 원호 40"/>
          <p:cNvSpPr/>
          <p:nvPr/>
        </p:nvSpPr>
        <p:spPr>
          <a:xfrm rot="10800000">
            <a:off x="7090780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" name="막힌 원호 46"/>
          <p:cNvSpPr/>
          <p:nvPr/>
        </p:nvSpPr>
        <p:spPr>
          <a:xfrm>
            <a:off x="9046020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 rot="2607866">
            <a:off x="1388454" y="1528182"/>
            <a:ext cx="1345221" cy="750146"/>
            <a:chOff x="0" y="30309"/>
            <a:chExt cx="12191759" cy="6798583"/>
          </a:xfrm>
        </p:grpSpPr>
        <p:sp>
          <p:nvSpPr>
            <p:cNvPr id="13" name="Freeform: Shape 1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" name="Group 16"/>
          <p:cNvGrpSpPr/>
          <p:nvPr/>
        </p:nvGrpSpPr>
        <p:grpSpPr>
          <a:xfrm rot="10584109" flipH="1" flipV="1">
            <a:off x="3462054" y="3647241"/>
            <a:ext cx="1345221" cy="750146"/>
            <a:chOff x="0" y="30309"/>
            <a:chExt cx="12191759" cy="6798583"/>
          </a:xfrm>
        </p:grpSpPr>
        <p:sp>
          <p:nvSpPr>
            <p:cNvPr id="18" name="Freeform: Shape 17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 rot="2607866">
            <a:off x="5322059" y="1528180"/>
            <a:ext cx="1345221" cy="750146"/>
            <a:chOff x="0" y="30309"/>
            <a:chExt cx="12191759" cy="6798583"/>
          </a:xfrm>
        </p:grpSpPr>
        <p:sp>
          <p:nvSpPr>
            <p:cNvPr id="23" name="Freeform: Shape 2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 rot="10584109" flipH="1" flipV="1">
            <a:off x="7395659" y="3647239"/>
            <a:ext cx="1345221" cy="750146"/>
            <a:chOff x="0" y="30309"/>
            <a:chExt cx="12191759" cy="6798583"/>
          </a:xfrm>
        </p:grpSpPr>
        <p:sp>
          <p:nvSpPr>
            <p:cNvPr id="28" name="Freeform: Shape 27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 rot="2607866">
            <a:off x="9377334" y="1597728"/>
            <a:ext cx="1345221" cy="750146"/>
            <a:chOff x="0" y="30309"/>
            <a:chExt cx="12191759" cy="6798583"/>
          </a:xfrm>
        </p:grpSpPr>
        <p:sp>
          <p:nvSpPr>
            <p:cNvPr id="33" name="Freeform: Shape 3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Oval 42"/>
          <p:cNvSpPr/>
          <p:nvPr/>
        </p:nvSpPr>
        <p:spPr>
          <a:xfrm>
            <a:off x="1745529" y="2479478"/>
            <a:ext cx="866378" cy="86637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4" name="Oval 43"/>
          <p:cNvSpPr/>
          <p:nvPr/>
        </p:nvSpPr>
        <p:spPr>
          <a:xfrm>
            <a:off x="3711623" y="2479478"/>
            <a:ext cx="866378" cy="8663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5" name="Oval 44"/>
          <p:cNvSpPr/>
          <p:nvPr/>
        </p:nvSpPr>
        <p:spPr>
          <a:xfrm>
            <a:off x="5677717" y="2479478"/>
            <a:ext cx="866378" cy="8663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6" name="Oval 45"/>
          <p:cNvSpPr/>
          <p:nvPr/>
        </p:nvSpPr>
        <p:spPr>
          <a:xfrm>
            <a:off x="7643811" y="2479478"/>
            <a:ext cx="866378" cy="86637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Oval 61"/>
          <p:cNvSpPr/>
          <p:nvPr/>
        </p:nvSpPr>
        <p:spPr>
          <a:xfrm>
            <a:off x="9598149" y="2479478"/>
            <a:ext cx="866378" cy="86637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Isosceles Triangle 51"/>
          <p:cNvSpPr/>
          <p:nvPr/>
        </p:nvSpPr>
        <p:spPr>
          <a:xfrm>
            <a:off x="2027657" y="2779419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Rounded Rectangle 6"/>
          <p:cNvSpPr/>
          <p:nvPr/>
        </p:nvSpPr>
        <p:spPr>
          <a:xfrm>
            <a:off x="3986737" y="2749932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Teardrop 1"/>
          <p:cNvSpPr/>
          <p:nvPr/>
        </p:nvSpPr>
        <p:spPr>
          <a:xfrm rot="18805991">
            <a:off x="5922791" y="2724588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Rounded Rectangle 27"/>
          <p:cNvSpPr/>
          <p:nvPr/>
        </p:nvSpPr>
        <p:spPr>
          <a:xfrm>
            <a:off x="7890825" y="275756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ounded Rectangle 7"/>
          <p:cNvSpPr/>
          <p:nvPr/>
        </p:nvSpPr>
        <p:spPr>
          <a:xfrm>
            <a:off x="9873976" y="2749932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1"/>
          <p:cNvSpPr/>
          <p:nvPr/>
        </p:nvSpPr>
        <p:spPr>
          <a:xfrm>
            <a:off x="487045" y="448310"/>
            <a:ext cx="11191875" cy="5964555"/>
          </a:xfrm>
          <a:prstGeom prst="roundRect">
            <a:avLst>
              <a:gd name="adj" fmla="val 5629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921005" y="907217"/>
            <a:ext cx="867828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14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PENERAPAN MANAJEMEN RISIKO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70" name="Group 6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71" name="Group 7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84" name="Rectangle: Rounded Corners 8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85" name="Straight Connector 8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8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" name="TextBox 71"/>
            <p:cNvSpPr txBox="1"/>
            <p:nvPr/>
          </p:nvSpPr>
          <p:spPr>
            <a:xfrm>
              <a:off x="5339726" y="3033493"/>
              <a:ext cx="191155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100%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2215572" y="3431487"/>
            <a:ext cx="2334145" cy="1128216"/>
            <a:chOff x="1942721" y="3574028"/>
            <a:chExt cx="6545430" cy="1128216"/>
          </a:xfrm>
        </p:grpSpPr>
        <p:pic>
          <p:nvPicPr>
            <p:cNvPr id="95" name="Picture 94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820844" y="1495242"/>
              <a:ext cx="1128216" cy="5285787"/>
            </a:xfrm>
            <a:prstGeom prst="rect">
              <a:avLst/>
            </a:prstGeom>
          </p:spPr>
        </p:pic>
        <p:sp>
          <p:nvSpPr>
            <p:cNvPr id="96" name="TextBox 95"/>
            <p:cNvSpPr txBox="1"/>
            <p:nvPr/>
          </p:nvSpPr>
          <p:spPr>
            <a:xfrm>
              <a:off x="1942721" y="3760473"/>
              <a:ext cx="65454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Capaian24,0%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3900199" y="1589024"/>
            <a:ext cx="4391607" cy="2581315"/>
            <a:chOff x="649653" y="906503"/>
            <a:chExt cx="7693935" cy="4522368"/>
          </a:xfrm>
          <a:solidFill>
            <a:schemeClr val="bg1">
              <a:lumMod val="85000"/>
            </a:schemeClr>
          </a:solidFill>
        </p:grpSpPr>
        <p:grpSp>
          <p:nvGrpSpPr>
            <p:cNvPr id="4" name="Group 3"/>
            <p:cNvGrpSpPr/>
            <p:nvPr/>
          </p:nvGrpSpPr>
          <p:grpSpPr>
            <a:xfrm>
              <a:off x="1686840" y="906503"/>
              <a:ext cx="1330961" cy="4404407"/>
              <a:chOff x="1962632" y="587923"/>
              <a:chExt cx="1606908" cy="5692842"/>
            </a:xfrm>
            <a:grpFill/>
          </p:grpSpPr>
          <p:sp>
            <p:nvSpPr>
              <p:cNvPr id="11" name="Freeform 12"/>
              <p:cNvSpPr/>
              <p:nvPr/>
            </p:nvSpPr>
            <p:spPr>
              <a:xfrm>
                <a:off x="2733332" y="5823624"/>
                <a:ext cx="372189" cy="457141"/>
              </a:xfrm>
              <a:custGeom>
                <a:avLst/>
                <a:gdLst>
                  <a:gd name="connsiteX0" fmla="*/ 295625 w 372189"/>
                  <a:gd name="connsiteY0" fmla="*/ 926 h 457140"/>
                  <a:gd name="connsiteX1" fmla="*/ 147988 w 372189"/>
                  <a:gd name="connsiteY1" fmla="*/ 53313 h 457140"/>
                  <a:gd name="connsiteX2" fmla="*/ 114650 w 372189"/>
                  <a:gd name="connsiteY2" fmla="*/ 91413 h 457140"/>
                  <a:gd name="connsiteX3" fmla="*/ 100363 w 372189"/>
                  <a:gd name="connsiteY3" fmla="*/ 134276 h 457140"/>
                  <a:gd name="connsiteX4" fmla="*/ 67025 w 372189"/>
                  <a:gd name="connsiteY4" fmla="*/ 181901 h 457140"/>
                  <a:gd name="connsiteX5" fmla="*/ 81313 w 372189"/>
                  <a:gd name="connsiteY5" fmla="*/ 239051 h 457140"/>
                  <a:gd name="connsiteX6" fmla="*/ 57500 w 372189"/>
                  <a:gd name="connsiteY6" fmla="*/ 286676 h 457140"/>
                  <a:gd name="connsiteX7" fmla="*/ 38450 w 372189"/>
                  <a:gd name="connsiteY7" fmla="*/ 310488 h 457140"/>
                  <a:gd name="connsiteX8" fmla="*/ 24163 w 372189"/>
                  <a:gd name="connsiteY8" fmla="*/ 348588 h 457140"/>
                  <a:gd name="connsiteX9" fmla="*/ 5113 w 372189"/>
                  <a:gd name="connsiteY9" fmla="*/ 391451 h 457140"/>
                  <a:gd name="connsiteX10" fmla="*/ 14638 w 372189"/>
                  <a:gd name="connsiteY10" fmla="*/ 453363 h 457140"/>
                  <a:gd name="connsiteX11" fmla="*/ 152750 w 372189"/>
                  <a:gd name="connsiteY11" fmla="*/ 448601 h 457140"/>
                  <a:gd name="connsiteX12" fmla="*/ 276575 w 372189"/>
                  <a:gd name="connsiteY12" fmla="*/ 434313 h 457140"/>
                  <a:gd name="connsiteX13" fmla="*/ 333725 w 372189"/>
                  <a:gd name="connsiteY13" fmla="*/ 391451 h 457140"/>
                  <a:gd name="connsiteX14" fmla="*/ 338488 w 372189"/>
                  <a:gd name="connsiteY14" fmla="*/ 320013 h 457140"/>
                  <a:gd name="connsiteX15" fmla="*/ 357538 w 372189"/>
                  <a:gd name="connsiteY15" fmla="*/ 339063 h 457140"/>
                  <a:gd name="connsiteX16" fmla="*/ 371825 w 372189"/>
                  <a:gd name="connsiteY16" fmla="*/ 310488 h 457140"/>
                  <a:gd name="connsiteX17" fmla="*/ 367063 w 372189"/>
                  <a:gd name="connsiteY17" fmla="*/ 229526 h 457140"/>
                  <a:gd name="connsiteX18" fmla="*/ 357538 w 372189"/>
                  <a:gd name="connsiteY18" fmla="*/ 177138 h 457140"/>
                  <a:gd name="connsiteX19" fmla="*/ 343250 w 372189"/>
                  <a:gd name="connsiteY19" fmla="*/ 100938 h 457140"/>
                  <a:gd name="connsiteX20" fmla="*/ 295625 w 372189"/>
                  <a:gd name="connsiteY20" fmla="*/ 926 h 457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2189" h="457140">
                    <a:moveTo>
                      <a:pt x="295625" y="926"/>
                    </a:moveTo>
                    <a:cubicBezTo>
                      <a:pt x="263081" y="-7012"/>
                      <a:pt x="178150" y="38232"/>
                      <a:pt x="147988" y="53313"/>
                    </a:cubicBezTo>
                    <a:cubicBezTo>
                      <a:pt x="117826" y="68394"/>
                      <a:pt x="122587" y="77919"/>
                      <a:pt x="114650" y="91413"/>
                    </a:cubicBezTo>
                    <a:cubicBezTo>
                      <a:pt x="106713" y="104907"/>
                      <a:pt x="108300" y="119195"/>
                      <a:pt x="100363" y="134276"/>
                    </a:cubicBezTo>
                    <a:cubicBezTo>
                      <a:pt x="92425" y="149357"/>
                      <a:pt x="70200" y="164439"/>
                      <a:pt x="67025" y="181901"/>
                    </a:cubicBezTo>
                    <a:cubicBezTo>
                      <a:pt x="63850" y="199364"/>
                      <a:pt x="82900" y="221589"/>
                      <a:pt x="81313" y="239051"/>
                    </a:cubicBezTo>
                    <a:cubicBezTo>
                      <a:pt x="79726" y="256513"/>
                      <a:pt x="64644" y="274770"/>
                      <a:pt x="57500" y="286676"/>
                    </a:cubicBezTo>
                    <a:cubicBezTo>
                      <a:pt x="50356" y="298582"/>
                      <a:pt x="44006" y="300169"/>
                      <a:pt x="38450" y="310488"/>
                    </a:cubicBezTo>
                    <a:cubicBezTo>
                      <a:pt x="32894" y="320807"/>
                      <a:pt x="29719" y="335094"/>
                      <a:pt x="24163" y="348588"/>
                    </a:cubicBezTo>
                    <a:cubicBezTo>
                      <a:pt x="18607" y="362082"/>
                      <a:pt x="6700" y="373989"/>
                      <a:pt x="5113" y="391451"/>
                    </a:cubicBezTo>
                    <a:cubicBezTo>
                      <a:pt x="3526" y="408913"/>
                      <a:pt x="-9968" y="443838"/>
                      <a:pt x="14638" y="453363"/>
                    </a:cubicBezTo>
                    <a:cubicBezTo>
                      <a:pt x="39244" y="462888"/>
                      <a:pt x="109094" y="451776"/>
                      <a:pt x="152750" y="448601"/>
                    </a:cubicBezTo>
                    <a:cubicBezTo>
                      <a:pt x="196406" y="445426"/>
                      <a:pt x="246413" y="443838"/>
                      <a:pt x="276575" y="434313"/>
                    </a:cubicBezTo>
                    <a:cubicBezTo>
                      <a:pt x="306737" y="424788"/>
                      <a:pt x="323406" y="410501"/>
                      <a:pt x="333725" y="391451"/>
                    </a:cubicBezTo>
                    <a:cubicBezTo>
                      <a:pt x="344044" y="372401"/>
                      <a:pt x="334519" y="328744"/>
                      <a:pt x="338488" y="320013"/>
                    </a:cubicBezTo>
                    <a:cubicBezTo>
                      <a:pt x="342457" y="311282"/>
                      <a:pt x="351982" y="340650"/>
                      <a:pt x="357538" y="339063"/>
                    </a:cubicBezTo>
                    <a:cubicBezTo>
                      <a:pt x="363094" y="337476"/>
                      <a:pt x="370238" y="328744"/>
                      <a:pt x="371825" y="310488"/>
                    </a:cubicBezTo>
                    <a:cubicBezTo>
                      <a:pt x="373413" y="292232"/>
                      <a:pt x="369444" y="251751"/>
                      <a:pt x="367063" y="229526"/>
                    </a:cubicBezTo>
                    <a:cubicBezTo>
                      <a:pt x="364682" y="207301"/>
                      <a:pt x="361507" y="198569"/>
                      <a:pt x="357538" y="177138"/>
                    </a:cubicBezTo>
                    <a:cubicBezTo>
                      <a:pt x="353569" y="155707"/>
                      <a:pt x="353569" y="130307"/>
                      <a:pt x="343250" y="100938"/>
                    </a:cubicBezTo>
                    <a:cubicBezTo>
                      <a:pt x="332931" y="71569"/>
                      <a:pt x="328169" y="8864"/>
                      <a:pt x="295625" y="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2700" dirty="0"/>
                  <a:t> </a:t>
                </a:r>
                <a:endParaRPr lang="ko-KR" altLang="en-US" sz="2700" dirty="0"/>
              </a:p>
            </p:txBody>
          </p:sp>
          <p:sp>
            <p:nvSpPr>
              <p:cNvPr id="12" name="Freeform 13"/>
              <p:cNvSpPr/>
              <p:nvPr/>
            </p:nvSpPr>
            <p:spPr>
              <a:xfrm>
                <a:off x="2355315" y="5349411"/>
                <a:ext cx="349373" cy="622775"/>
              </a:xfrm>
              <a:custGeom>
                <a:avLst/>
                <a:gdLst>
                  <a:gd name="connsiteX0" fmla="*/ 245016 w 349372"/>
                  <a:gd name="connsiteY0" fmla="*/ 3649 h 622774"/>
                  <a:gd name="connsiteX1" fmla="*/ 325979 w 349372"/>
                  <a:gd name="connsiteY1" fmla="*/ 32224 h 622774"/>
                  <a:gd name="connsiteX2" fmla="*/ 345029 w 349372"/>
                  <a:gd name="connsiteY2" fmla="*/ 136999 h 622774"/>
                  <a:gd name="connsiteX3" fmla="*/ 345029 w 349372"/>
                  <a:gd name="connsiteY3" fmla="*/ 160812 h 622774"/>
                  <a:gd name="connsiteX4" fmla="*/ 297404 w 349372"/>
                  <a:gd name="connsiteY4" fmla="*/ 251299 h 622774"/>
                  <a:gd name="connsiteX5" fmla="*/ 283116 w 349372"/>
                  <a:gd name="connsiteY5" fmla="*/ 256062 h 622774"/>
                  <a:gd name="connsiteX6" fmla="*/ 273591 w 349372"/>
                  <a:gd name="connsiteY6" fmla="*/ 313212 h 622774"/>
                  <a:gd name="connsiteX7" fmla="*/ 273591 w 349372"/>
                  <a:gd name="connsiteY7" fmla="*/ 360837 h 622774"/>
                  <a:gd name="connsiteX8" fmla="*/ 278354 w 349372"/>
                  <a:gd name="connsiteY8" fmla="*/ 413224 h 622774"/>
                  <a:gd name="connsiteX9" fmla="*/ 259304 w 349372"/>
                  <a:gd name="connsiteY9" fmla="*/ 498949 h 622774"/>
                  <a:gd name="connsiteX10" fmla="*/ 235491 w 349372"/>
                  <a:gd name="connsiteY10" fmla="*/ 551337 h 622774"/>
                  <a:gd name="connsiteX11" fmla="*/ 168816 w 349372"/>
                  <a:gd name="connsiteY11" fmla="*/ 598962 h 622774"/>
                  <a:gd name="connsiteX12" fmla="*/ 92616 w 349372"/>
                  <a:gd name="connsiteY12" fmla="*/ 622774 h 622774"/>
                  <a:gd name="connsiteX13" fmla="*/ 21179 w 349372"/>
                  <a:gd name="connsiteY13" fmla="*/ 598962 h 622774"/>
                  <a:gd name="connsiteX14" fmla="*/ 2129 w 349372"/>
                  <a:gd name="connsiteY14" fmla="*/ 556099 h 622774"/>
                  <a:gd name="connsiteX15" fmla="*/ 6891 w 349372"/>
                  <a:gd name="connsiteY15" fmla="*/ 465612 h 622774"/>
                  <a:gd name="connsiteX16" fmla="*/ 59279 w 349372"/>
                  <a:gd name="connsiteY16" fmla="*/ 346549 h 622774"/>
                  <a:gd name="connsiteX17" fmla="*/ 106904 w 349372"/>
                  <a:gd name="connsiteY17" fmla="*/ 227487 h 622774"/>
                  <a:gd name="connsiteX18" fmla="*/ 130716 w 349372"/>
                  <a:gd name="connsiteY18" fmla="*/ 151287 h 622774"/>
                  <a:gd name="connsiteX19" fmla="*/ 168816 w 349372"/>
                  <a:gd name="connsiteY19" fmla="*/ 17937 h 622774"/>
                  <a:gd name="connsiteX20" fmla="*/ 245016 w 349372"/>
                  <a:gd name="connsiteY20" fmla="*/ 3649 h 62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372" h="622774">
                    <a:moveTo>
                      <a:pt x="245016" y="3649"/>
                    </a:moveTo>
                    <a:cubicBezTo>
                      <a:pt x="271210" y="6030"/>
                      <a:pt x="309310" y="9999"/>
                      <a:pt x="325979" y="32224"/>
                    </a:cubicBezTo>
                    <a:cubicBezTo>
                      <a:pt x="342648" y="54449"/>
                      <a:pt x="341854" y="115568"/>
                      <a:pt x="345029" y="136999"/>
                    </a:cubicBezTo>
                    <a:cubicBezTo>
                      <a:pt x="348204" y="158430"/>
                      <a:pt x="352966" y="141762"/>
                      <a:pt x="345029" y="160812"/>
                    </a:cubicBezTo>
                    <a:cubicBezTo>
                      <a:pt x="337092" y="179862"/>
                      <a:pt x="307723" y="235424"/>
                      <a:pt x="297404" y="251299"/>
                    </a:cubicBezTo>
                    <a:cubicBezTo>
                      <a:pt x="287085" y="267174"/>
                      <a:pt x="287085" y="245743"/>
                      <a:pt x="283116" y="256062"/>
                    </a:cubicBezTo>
                    <a:cubicBezTo>
                      <a:pt x="279147" y="266381"/>
                      <a:pt x="275178" y="295750"/>
                      <a:pt x="273591" y="313212"/>
                    </a:cubicBezTo>
                    <a:cubicBezTo>
                      <a:pt x="272004" y="330674"/>
                      <a:pt x="272797" y="344168"/>
                      <a:pt x="273591" y="360837"/>
                    </a:cubicBezTo>
                    <a:cubicBezTo>
                      <a:pt x="274385" y="377506"/>
                      <a:pt x="280735" y="390205"/>
                      <a:pt x="278354" y="413224"/>
                    </a:cubicBezTo>
                    <a:cubicBezTo>
                      <a:pt x="275973" y="436243"/>
                      <a:pt x="266448" y="475930"/>
                      <a:pt x="259304" y="498949"/>
                    </a:cubicBezTo>
                    <a:cubicBezTo>
                      <a:pt x="252160" y="521968"/>
                      <a:pt x="250572" y="534668"/>
                      <a:pt x="235491" y="551337"/>
                    </a:cubicBezTo>
                    <a:cubicBezTo>
                      <a:pt x="220410" y="568006"/>
                      <a:pt x="192628" y="587056"/>
                      <a:pt x="168816" y="598962"/>
                    </a:cubicBezTo>
                    <a:cubicBezTo>
                      <a:pt x="145004" y="610868"/>
                      <a:pt x="117222" y="622774"/>
                      <a:pt x="92616" y="622774"/>
                    </a:cubicBezTo>
                    <a:cubicBezTo>
                      <a:pt x="68010" y="622774"/>
                      <a:pt x="36260" y="610075"/>
                      <a:pt x="21179" y="598962"/>
                    </a:cubicBezTo>
                    <a:cubicBezTo>
                      <a:pt x="6098" y="587849"/>
                      <a:pt x="4510" y="578324"/>
                      <a:pt x="2129" y="556099"/>
                    </a:cubicBezTo>
                    <a:cubicBezTo>
                      <a:pt x="-252" y="533874"/>
                      <a:pt x="-2634" y="500537"/>
                      <a:pt x="6891" y="465612"/>
                    </a:cubicBezTo>
                    <a:cubicBezTo>
                      <a:pt x="16416" y="430687"/>
                      <a:pt x="42610" y="386236"/>
                      <a:pt x="59279" y="346549"/>
                    </a:cubicBezTo>
                    <a:cubicBezTo>
                      <a:pt x="75948" y="306862"/>
                      <a:pt x="94998" y="260031"/>
                      <a:pt x="106904" y="227487"/>
                    </a:cubicBezTo>
                    <a:cubicBezTo>
                      <a:pt x="118810" y="194943"/>
                      <a:pt x="120397" y="186212"/>
                      <a:pt x="130716" y="151287"/>
                    </a:cubicBezTo>
                    <a:cubicBezTo>
                      <a:pt x="141035" y="116362"/>
                      <a:pt x="150560" y="44131"/>
                      <a:pt x="168816" y="17937"/>
                    </a:cubicBezTo>
                    <a:cubicBezTo>
                      <a:pt x="187072" y="-8257"/>
                      <a:pt x="218822" y="1268"/>
                      <a:pt x="245016" y="3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3" name="Freeform 14"/>
              <p:cNvSpPr/>
              <p:nvPr/>
            </p:nvSpPr>
            <p:spPr>
              <a:xfrm>
                <a:off x="2385753" y="3258510"/>
                <a:ext cx="987693" cy="2696468"/>
              </a:xfrm>
              <a:custGeom>
                <a:avLst/>
                <a:gdLst>
                  <a:gd name="connsiteX0" fmla="*/ 905141 w 987690"/>
                  <a:gd name="connsiteY0" fmla="*/ 46672 h 2696464"/>
                  <a:gd name="connsiteX1" fmla="*/ 786078 w 987690"/>
                  <a:gd name="connsiteY1" fmla="*/ 3810 h 2696464"/>
                  <a:gd name="connsiteX2" fmla="*/ 409841 w 987690"/>
                  <a:gd name="connsiteY2" fmla="*/ 8572 h 2696464"/>
                  <a:gd name="connsiteX3" fmla="*/ 166953 w 987690"/>
                  <a:gd name="connsiteY3" fmla="*/ 60960 h 2696464"/>
                  <a:gd name="connsiteX4" fmla="*/ 52653 w 987690"/>
                  <a:gd name="connsiteY4" fmla="*/ 137160 h 2696464"/>
                  <a:gd name="connsiteX5" fmla="*/ 28841 w 987690"/>
                  <a:gd name="connsiteY5" fmla="*/ 284797 h 2696464"/>
                  <a:gd name="connsiteX6" fmla="*/ 266 w 987690"/>
                  <a:gd name="connsiteY6" fmla="*/ 513397 h 2696464"/>
                  <a:gd name="connsiteX7" fmla="*/ 14553 w 987690"/>
                  <a:gd name="connsiteY7" fmla="*/ 589597 h 2696464"/>
                  <a:gd name="connsiteX8" fmla="*/ 14553 w 987690"/>
                  <a:gd name="connsiteY8" fmla="*/ 661035 h 2696464"/>
                  <a:gd name="connsiteX9" fmla="*/ 28841 w 987690"/>
                  <a:gd name="connsiteY9" fmla="*/ 761047 h 2696464"/>
                  <a:gd name="connsiteX10" fmla="*/ 38366 w 987690"/>
                  <a:gd name="connsiteY10" fmla="*/ 861060 h 2696464"/>
                  <a:gd name="connsiteX11" fmla="*/ 43128 w 987690"/>
                  <a:gd name="connsiteY11" fmla="*/ 956310 h 2696464"/>
                  <a:gd name="connsiteX12" fmla="*/ 52653 w 987690"/>
                  <a:gd name="connsiteY12" fmla="*/ 1046797 h 2696464"/>
                  <a:gd name="connsiteX13" fmla="*/ 38366 w 987690"/>
                  <a:gd name="connsiteY13" fmla="*/ 1122997 h 2696464"/>
                  <a:gd name="connsiteX14" fmla="*/ 66941 w 987690"/>
                  <a:gd name="connsiteY14" fmla="*/ 1175385 h 2696464"/>
                  <a:gd name="connsiteX15" fmla="*/ 76466 w 987690"/>
                  <a:gd name="connsiteY15" fmla="*/ 1265872 h 2696464"/>
                  <a:gd name="connsiteX16" fmla="*/ 43128 w 987690"/>
                  <a:gd name="connsiteY16" fmla="*/ 1389697 h 2696464"/>
                  <a:gd name="connsiteX17" fmla="*/ 47891 w 987690"/>
                  <a:gd name="connsiteY17" fmla="*/ 1442085 h 2696464"/>
                  <a:gd name="connsiteX18" fmla="*/ 28841 w 987690"/>
                  <a:gd name="connsiteY18" fmla="*/ 1537335 h 2696464"/>
                  <a:gd name="connsiteX19" fmla="*/ 19316 w 987690"/>
                  <a:gd name="connsiteY19" fmla="*/ 1642110 h 2696464"/>
                  <a:gd name="connsiteX20" fmla="*/ 38366 w 987690"/>
                  <a:gd name="connsiteY20" fmla="*/ 1780222 h 2696464"/>
                  <a:gd name="connsiteX21" fmla="*/ 38366 w 987690"/>
                  <a:gd name="connsiteY21" fmla="*/ 1942147 h 2696464"/>
                  <a:gd name="connsiteX22" fmla="*/ 52653 w 987690"/>
                  <a:gd name="connsiteY22" fmla="*/ 2042160 h 2696464"/>
                  <a:gd name="connsiteX23" fmla="*/ 43128 w 987690"/>
                  <a:gd name="connsiteY23" fmla="*/ 2085022 h 2696464"/>
                  <a:gd name="connsiteX24" fmla="*/ 76466 w 987690"/>
                  <a:gd name="connsiteY24" fmla="*/ 2189797 h 2696464"/>
                  <a:gd name="connsiteX25" fmla="*/ 109803 w 987690"/>
                  <a:gd name="connsiteY25" fmla="*/ 2299335 h 2696464"/>
                  <a:gd name="connsiteX26" fmla="*/ 166953 w 987690"/>
                  <a:gd name="connsiteY26" fmla="*/ 2337435 h 2696464"/>
                  <a:gd name="connsiteX27" fmla="*/ 243153 w 987690"/>
                  <a:gd name="connsiteY27" fmla="*/ 2246947 h 2696464"/>
                  <a:gd name="connsiteX28" fmla="*/ 300303 w 987690"/>
                  <a:gd name="connsiteY28" fmla="*/ 2142172 h 2696464"/>
                  <a:gd name="connsiteX29" fmla="*/ 295541 w 987690"/>
                  <a:gd name="connsiteY29" fmla="*/ 2032635 h 2696464"/>
                  <a:gd name="connsiteX30" fmla="*/ 319353 w 987690"/>
                  <a:gd name="connsiteY30" fmla="*/ 1842135 h 2696464"/>
                  <a:gd name="connsiteX31" fmla="*/ 328878 w 987690"/>
                  <a:gd name="connsiteY31" fmla="*/ 1723072 h 2696464"/>
                  <a:gd name="connsiteX32" fmla="*/ 328878 w 987690"/>
                  <a:gd name="connsiteY32" fmla="*/ 1604010 h 2696464"/>
                  <a:gd name="connsiteX33" fmla="*/ 343166 w 987690"/>
                  <a:gd name="connsiteY33" fmla="*/ 1503997 h 2696464"/>
                  <a:gd name="connsiteX34" fmla="*/ 362216 w 987690"/>
                  <a:gd name="connsiteY34" fmla="*/ 1475422 h 2696464"/>
                  <a:gd name="connsiteX35" fmla="*/ 366978 w 987690"/>
                  <a:gd name="connsiteY35" fmla="*/ 1432560 h 2696464"/>
                  <a:gd name="connsiteX36" fmla="*/ 381266 w 987690"/>
                  <a:gd name="connsiteY36" fmla="*/ 1418272 h 2696464"/>
                  <a:gd name="connsiteX37" fmla="*/ 362216 w 987690"/>
                  <a:gd name="connsiteY37" fmla="*/ 1337310 h 2696464"/>
                  <a:gd name="connsiteX38" fmla="*/ 390791 w 987690"/>
                  <a:gd name="connsiteY38" fmla="*/ 1237297 h 2696464"/>
                  <a:gd name="connsiteX39" fmla="*/ 419366 w 987690"/>
                  <a:gd name="connsiteY39" fmla="*/ 1199197 h 2696464"/>
                  <a:gd name="connsiteX40" fmla="*/ 419366 w 987690"/>
                  <a:gd name="connsiteY40" fmla="*/ 1046797 h 2696464"/>
                  <a:gd name="connsiteX41" fmla="*/ 438416 w 987690"/>
                  <a:gd name="connsiteY41" fmla="*/ 994410 h 2696464"/>
                  <a:gd name="connsiteX42" fmla="*/ 443178 w 987690"/>
                  <a:gd name="connsiteY42" fmla="*/ 899160 h 2696464"/>
                  <a:gd name="connsiteX43" fmla="*/ 462228 w 987690"/>
                  <a:gd name="connsiteY43" fmla="*/ 822960 h 2696464"/>
                  <a:gd name="connsiteX44" fmla="*/ 481278 w 987690"/>
                  <a:gd name="connsiteY44" fmla="*/ 784860 h 2696464"/>
                  <a:gd name="connsiteX45" fmla="*/ 486041 w 987690"/>
                  <a:gd name="connsiteY45" fmla="*/ 913447 h 2696464"/>
                  <a:gd name="connsiteX46" fmla="*/ 509853 w 987690"/>
                  <a:gd name="connsiteY46" fmla="*/ 1027747 h 2696464"/>
                  <a:gd name="connsiteX47" fmla="*/ 519378 w 987690"/>
                  <a:gd name="connsiteY47" fmla="*/ 1127760 h 2696464"/>
                  <a:gd name="connsiteX48" fmla="*/ 500328 w 987690"/>
                  <a:gd name="connsiteY48" fmla="*/ 1284922 h 2696464"/>
                  <a:gd name="connsiteX49" fmla="*/ 519378 w 987690"/>
                  <a:gd name="connsiteY49" fmla="*/ 1323022 h 2696464"/>
                  <a:gd name="connsiteX50" fmla="*/ 514616 w 987690"/>
                  <a:gd name="connsiteY50" fmla="*/ 1437322 h 2696464"/>
                  <a:gd name="connsiteX51" fmla="*/ 509853 w 987690"/>
                  <a:gd name="connsiteY51" fmla="*/ 1503997 h 2696464"/>
                  <a:gd name="connsiteX52" fmla="*/ 538428 w 987690"/>
                  <a:gd name="connsiteY52" fmla="*/ 1556385 h 2696464"/>
                  <a:gd name="connsiteX53" fmla="*/ 524141 w 987690"/>
                  <a:gd name="connsiteY53" fmla="*/ 1637347 h 2696464"/>
                  <a:gd name="connsiteX54" fmla="*/ 543191 w 987690"/>
                  <a:gd name="connsiteY54" fmla="*/ 1718310 h 2696464"/>
                  <a:gd name="connsiteX55" fmla="*/ 519378 w 987690"/>
                  <a:gd name="connsiteY55" fmla="*/ 1799272 h 2696464"/>
                  <a:gd name="connsiteX56" fmla="*/ 514616 w 987690"/>
                  <a:gd name="connsiteY56" fmla="*/ 2004060 h 2696464"/>
                  <a:gd name="connsiteX57" fmla="*/ 486041 w 987690"/>
                  <a:gd name="connsiteY57" fmla="*/ 2170747 h 2696464"/>
                  <a:gd name="connsiteX58" fmla="*/ 481278 w 987690"/>
                  <a:gd name="connsiteY58" fmla="*/ 2256472 h 2696464"/>
                  <a:gd name="connsiteX59" fmla="*/ 514616 w 987690"/>
                  <a:gd name="connsiteY59" fmla="*/ 2351722 h 2696464"/>
                  <a:gd name="connsiteX60" fmla="*/ 524141 w 987690"/>
                  <a:gd name="connsiteY60" fmla="*/ 2385060 h 2696464"/>
                  <a:gd name="connsiteX61" fmla="*/ 462228 w 987690"/>
                  <a:gd name="connsiteY61" fmla="*/ 2475547 h 2696464"/>
                  <a:gd name="connsiteX62" fmla="*/ 428891 w 987690"/>
                  <a:gd name="connsiteY62" fmla="*/ 2513647 h 2696464"/>
                  <a:gd name="connsiteX63" fmla="*/ 457466 w 987690"/>
                  <a:gd name="connsiteY63" fmla="*/ 2570797 h 2696464"/>
                  <a:gd name="connsiteX64" fmla="*/ 438416 w 987690"/>
                  <a:gd name="connsiteY64" fmla="*/ 2642235 h 2696464"/>
                  <a:gd name="connsiteX65" fmla="*/ 505091 w 987690"/>
                  <a:gd name="connsiteY65" fmla="*/ 2651760 h 2696464"/>
                  <a:gd name="connsiteX66" fmla="*/ 614628 w 987690"/>
                  <a:gd name="connsiteY66" fmla="*/ 2675572 h 2696464"/>
                  <a:gd name="connsiteX67" fmla="*/ 690828 w 987690"/>
                  <a:gd name="connsiteY67" fmla="*/ 2694622 h 2696464"/>
                  <a:gd name="connsiteX68" fmla="*/ 743216 w 987690"/>
                  <a:gd name="connsiteY68" fmla="*/ 2627947 h 2696464"/>
                  <a:gd name="connsiteX69" fmla="*/ 757503 w 987690"/>
                  <a:gd name="connsiteY69" fmla="*/ 2532697 h 2696464"/>
                  <a:gd name="connsiteX70" fmla="*/ 743216 w 987690"/>
                  <a:gd name="connsiteY70" fmla="*/ 2485072 h 2696464"/>
                  <a:gd name="connsiteX71" fmla="*/ 743216 w 987690"/>
                  <a:gd name="connsiteY71" fmla="*/ 2437447 h 2696464"/>
                  <a:gd name="connsiteX72" fmla="*/ 795603 w 987690"/>
                  <a:gd name="connsiteY72" fmla="*/ 2356485 h 2696464"/>
                  <a:gd name="connsiteX73" fmla="*/ 809891 w 987690"/>
                  <a:gd name="connsiteY73" fmla="*/ 2223135 h 2696464"/>
                  <a:gd name="connsiteX74" fmla="*/ 819416 w 987690"/>
                  <a:gd name="connsiteY74" fmla="*/ 2094547 h 2696464"/>
                  <a:gd name="connsiteX75" fmla="*/ 838466 w 987690"/>
                  <a:gd name="connsiteY75" fmla="*/ 1913572 h 2696464"/>
                  <a:gd name="connsiteX76" fmla="*/ 862278 w 987690"/>
                  <a:gd name="connsiteY76" fmla="*/ 1699260 h 2696464"/>
                  <a:gd name="connsiteX77" fmla="*/ 857516 w 987690"/>
                  <a:gd name="connsiteY77" fmla="*/ 1608772 h 2696464"/>
                  <a:gd name="connsiteX78" fmla="*/ 871803 w 987690"/>
                  <a:gd name="connsiteY78" fmla="*/ 1484947 h 2696464"/>
                  <a:gd name="connsiteX79" fmla="*/ 895616 w 987690"/>
                  <a:gd name="connsiteY79" fmla="*/ 1170622 h 2696464"/>
                  <a:gd name="connsiteX80" fmla="*/ 924191 w 987690"/>
                  <a:gd name="connsiteY80" fmla="*/ 908685 h 2696464"/>
                  <a:gd name="connsiteX81" fmla="*/ 914666 w 987690"/>
                  <a:gd name="connsiteY81" fmla="*/ 780097 h 2696464"/>
                  <a:gd name="connsiteX82" fmla="*/ 948003 w 987690"/>
                  <a:gd name="connsiteY82" fmla="*/ 613410 h 2696464"/>
                  <a:gd name="connsiteX83" fmla="*/ 981341 w 987690"/>
                  <a:gd name="connsiteY83" fmla="*/ 441960 h 2696464"/>
                  <a:gd name="connsiteX84" fmla="*/ 981341 w 987690"/>
                  <a:gd name="connsiteY84" fmla="*/ 337185 h 2696464"/>
                  <a:gd name="connsiteX85" fmla="*/ 981341 w 987690"/>
                  <a:gd name="connsiteY85" fmla="*/ 137160 h 2696464"/>
                  <a:gd name="connsiteX86" fmla="*/ 905141 w 987690"/>
                  <a:gd name="connsiteY86" fmla="*/ 46672 h 269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987690" h="2696464">
                    <a:moveTo>
                      <a:pt x="905141" y="46672"/>
                    </a:moveTo>
                    <a:cubicBezTo>
                      <a:pt x="872597" y="24447"/>
                      <a:pt x="868628" y="10160"/>
                      <a:pt x="786078" y="3810"/>
                    </a:cubicBezTo>
                    <a:cubicBezTo>
                      <a:pt x="703528" y="-2540"/>
                      <a:pt x="513028" y="-953"/>
                      <a:pt x="409841" y="8572"/>
                    </a:cubicBezTo>
                    <a:cubicBezTo>
                      <a:pt x="306654" y="18097"/>
                      <a:pt x="226484" y="39529"/>
                      <a:pt x="166953" y="60960"/>
                    </a:cubicBezTo>
                    <a:cubicBezTo>
                      <a:pt x="107422" y="82391"/>
                      <a:pt x="75672" y="99854"/>
                      <a:pt x="52653" y="137160"/>
                    </a:cubicBezTo>
                    <a:cubicBezTo>
                      <a:pt x="29634" y="174466"/>
                      <a:pt x="37572" y="222091"/>
                      <a:pt x="28841" y="284797"/>
                    </a:cubicBezTo>
                    <a:cubicBezTo>
                      <a:pt x="20110" y="347503"/>
                      <a:pt x="2647" y="462597"/>
                      <a:pt x="266" y="513397"/>
                    </a:cubicBezTo>
                    <a:cubicBezTo>
                      <a:pt x="-2115" y="564197"/>
                      <a:pt x="12172" y="564991"/>
                      <a:pt x="14553" y="589597"/>
                    </a:cubicBezTo>
                    <a:cubicBezTo>
                      <a:pt x="16934" y="614203"/>
                      <a:pt x="12172" y="632460"/>
                      <a:pt x="14553" y="661035"/>
                    </a:cubicBezTo>
                    <a:cubicBezTo>
                      <a:pt x="16934" y="689610"/>
                      <a:pt x="24872" y="727710"/>
                      <a:pt x="28841" y="761047"/>
                    </a:cubicBezTo>
                    <a:cubicBezTo>
                      <a:pt x="32810" y="794384"/>
                      <a:pt x="35985" y="828516"/>
                      <a:pt x="38366" y="861060"/>
                    </a:cubicBezTo>
                    <a:cubicBezTo>
                      <a:pt x="40747" y="893604"/>
                      <a:pt x="40747" y="925354"/>
                      <a:pt x="43128" y="956310"/>
                    </a:cubicBezTo>
                    <a:cubicBezTo>
                      <a:pt x="45509" y="987266"/>
                      <a:pt x="53447" y="1019016"/>
                      <a:pt x="52653" y="1046797"/>
                    </a:cubicBezTo>
                    <a:cubicBezTo>
                      <a:pt x="51859" y="1074578"/>
                      <a:pt x="35985" y="1101566"/>
                      <a:pt x="38366" y="1122997"/>
                    </a:cubicBezTo>
                    <a:cubicBezTo>
                      <a:pt x="40747" y="1144428"/>
                      <a:pt x="60591" y="1151573"/>
                      <a:pt x="66941" y="1175385"/>
                    </a:cubicBezTo>
                    <a:cubicBezTo>
                      <a:pt x="73291" y="1199197"/>
                      <a:pt x="80435" y="1230153"/>
                      <a:pt x="76466" y="1265872"/>
                    </a:cubicBezTo>
                    <a:cubicBezTo>
                      <a:pt x="72497" y="1301591"/>
                      <a:pt x="47890" y="1360328"/>
                      <a:pt x="43128" y="1389697"/>
                    </a:cubicBezTo>
                    <a:cubicBezTo>
                      <a:pt x="38366" y="1419066"/>
                      <a:pt x="50272" y="1417479"/>
                      <a:pt x="47891" y="1442085"/>
                    </a:cubicBezTo>
                    <a:cubicBezTo>
                      <a:pt x="45510" y="1466691"/>
                      <a:pt x="33603" y="1503998"/>
                      <a:pt x="28841" y="1537335"/>
                    </a:cubicBezTo>
                    <a:cubicBezTo>
                      <a:pt x="24079" y="1570672"/>
                      <a:pt x="17729" y="1601629"/>
                      <a:pt x="19316" y="1642110"/>
                    </a:cubicBezTo>
                    <a:cubicBezTo>
                      <a:pt x="20903" y="1682591"/>
                      <a:pt x="35191" y="1730216"/>
                      <a:pt x="38366" y="1780222"/>
                    </a:cubicBezTo>
                    <a:cubicBezTo>
                      <a:pt x="41541" y="1830228"/>
                      <a:pt x="35985" y="1898491"/>
                      <a:pt x="38366" y="1942147"/>
                    </a:cubicBezTo>
                    <a:cubicBezTo>
                      <a:pt x="40747" y="1985803"/>
                      <a:pt x="51859" y="2018348"/>
                      <a:pt x="52653" y="2042160"/>
                    </a:cubicBezTo>
                    <a:cubicBezTo>
                      <a:pt x="53447" y="2065972"/>
                      <a:pt x="39159" y="2060416"/>
                      <a:pt x="43128" y="2085022"/>
                    </a:cubicBezTo>
                    <a:cubicBezTo>
                      <a:pt x="47097" y="2109628"/>
                      <a:pt x="65353" y="2154078"/>
                      <a:pt x="76466" y="2189797"/>
                    </a:cubicBezTo>
                    <a:cubicBezTo>
                      <a:pt x="87578" y="2225516"/>
                      <a:pt x="94722" y="2274729"/>
                      <a:pt x="109803" y="2299335"/>
                    </a:cubicBezTo>
                    <a:cubicBezTo>
                      <a:pt x="124884" y="2323941"/>
                      <a:pt x="144728" y="2346166"/>
                      <a:pt x="166953" y="2337435"/>
                    </a:cubicBezTo>
                    <a:cubicBezTo>
                      <a:pt x="189178" y="2328704"/>
                      <a:pt x="220928" y="2279491"/>
                      <a:pt x="243153" y="2246947"/>
                    </a:cubicBezTo>
                    <a:cubicBezTo>
                      <a:pt x="265378" y="2214403"/>
                      <a:pt x="291572" y="2177891"/>
                      <a:pt x="300303" y="2142172"/>
                    </a:cubicBezTo>
                    <a:cubicBezTo>
                      <a:pt x="309034" y="2106453"/>
                      <a:pt x="292366" y="2082641"/>
                      <a:pt x="295541" y="2032635"/>
                    </a:cubicBezTo>
                    <a:cubicBezTo>
                      <a:pt x="298716" y="1982629"/>
                      <a:pt x="313797" y="1893729"/>
                      <a:pt x="319353" y="1842135"/>
                    </a:cubicBezTo>
                    <a:cubicBezTo>
                      <a:pt x="324909" y="1790541"/>
                      <a:pt x="327291" y="1762759"/>
                      <a:pt x="328878" y="1723072"/>
                    </a:cubicBezTo>
                    <a:cubicBezTo>
                      <a:pt x="330465" y="1683385"/>
                      <a:pt x="326497" y="1640522"/>
                      <a:pt x="328878" y="1604010"/>
                    </a:cubicBezTo>
                    <a:cubicBezTo>
                      <a:pt x="331259" y="1567498"/>
                      <a:pt x="337610" y="1525428"/>
                      <a:pt x="343166" y="1503997"/>
                    </a:cubicBezTo>
                    <a:cubicBezTo>
                      <a:pt x="348722" y="1482566"/>
                      <a:pt x="358247" y="1487328"/>
                      <a:pt x="362216" y="1475422"/>
                    </a:cubicBezTo>
                    <a:cubicBezTo>
                      <a:pt x="366185" y="1463516"/>
                      <a:pt x="363803" y="1442085"/>
                      <a:pt x="366978" y="1432560"/>
                    </a:cubicBezTo>
                    <a:cubicBezTo>
                      <a:pt x="370153" y="1423035"/>
                      <a:pt x="382060" y="1434147"/>
                      <a:pt x="381266" y="1418272"/>
                    </a:cubicBezTo>
                    <a:cubicBezTo>
                      <a:pt x="380472" y="1402397"/>
                      <a:pt x="360629" y="1367472"/>
                      <a:pt x="362216" y="1337310"/>
                    </a:cubicBezTo>
                    <a:cubicBezTo>
                      <a:pt x="363803" y="1307148"/>
                      <a:pt x="381266" y="1260316"/>
                      <a:pt x="390791" y="1237297"/>
                    </a:cubicBezTo>
                    <a:cubicBezTo>
                      <a:pt x="400316" y="1214278"/>
                      <a:pt x="414604" y="1230947"/>
                      <a:pt x="419366" y="1199197"/>
                    </a:cubicBezTo>
                    <a:cubicBezTo>
                      <a:pt x="424128" y="1167447"/>
                      <a:pt x="416191" y="1080928"/>
                      <a:pt x="419366" y="1046797"/>
                    </a:cubicBezTo>
                    <a:cubicBezTo>
                      <a:pt x="422541" y="1012666"/>
                      <a:pt x="434447" y="1019016"/>
                      <a:pt x="438416" y="994410"/>
                    </a:cubicBezTo>
                    <a:cubicBezTo>
                      <a:pt x="442385" y="969804"/>
                      <a:pt x="439209" y="927735"/>
                      <a:pt x="443178" y="899160"/>
                    </a:cubicBezTo>
                    <a:cubicBezTo>
                      <a:pt x="447147" y="870585"/>
                      <a:pt x="455878" y="842010"/>
                      <a:pt x="462228" y="822960"/>
                    </a:cubicBezTo>
                    <a:cubicBezTo>
                      <a:pt x="468578" y="803910"/>
                      <a:pt x="477309" y="769779"/>
                      <a:pt x="481278" y="784860"/>
                    </a:cubicBezTo>
                    <a:cubicBezTo>
                      <a:pt x="485247" y="799941"/>
                      <a:pt x="481279" y="872966"/>
                      <a:pt x="486041" y="913447"/>
                    </a:cubicBezTo>
                    <a:cubicBezTo>
                      <a:pt x="490803" y="953928"/>
                      <a:pt x="504297" y="992028"/>
                      <a:pt x="509853" y="1027747"/>
                    </a:cubicBezTo>
                    <a:cubicBezTo>
                      <a:pt x="515409" y="1063466"/>
                      <a:pt x="520965" y="1084898"/>
                      <a:pt x="519378" y="1127760"/>
                    </a:cubicBezTo>
                    <a:cubicBezTo>
                      <a:pt x="517791" y="1170622"/>
                      <a:pt x="500328" y="1252378"/>
                      <a:pt x="500328" y="1284922"/>
                    </a:cubicBezTo>
                    <a:cubicBezTo>
                      <a:pt x="500328" y="1317466"/>
                      <a:pt x="516997" y="1297622"/>
                      <a:pt x="519378" y="1323022"/>
                    </a:cubicBezTo>
                    <a:cubicBezTo>
                      <a:pt x="521759" y="1348422"/>
                      <a:pt x="516203" y="1407160"/>
                      <a:pt x="514616" y="1437322"/>
                    </a:cubicBezTo>
                    <a:cubicBezTo>
                      <a:pt x="513029" y="1467484"/>
                      <a:pt x="505884" y="1484153"/>
                      <a:pt x="509853" y="1503997"/>
                    </a:cubicBezTo>
                    <a:cubicBezTo>
                      <a:pt x="513822" y="1523841"/>
                      <a:pt x="536047" y="1534160"/>
                      <a:pt x="538428" y="1556385"/>
                    </a:cubicBezTo>
                    <a:cubicBezTo>
                      <a:pt x="540809" y="1578610"/>
                      <a:pt x="523347" y="1610360"/>
                      <a:pt x="524141" y="1637347"/>
                    </a:cubicBezTo>
                    <a:cubicBezTo>
                      <a:pt x="524935" y="1664334"/>
                      <a:pt x="543985" y="1691323"/>
                      <a:pt x="543191" y="1718310"/>
                    </a:cubicBezTo>
                    <a:cubicBezTo>
                      <a:pt x="542397" y="1745297"/>
                      <a:pt x="524140" y="1751647"/>
                      <a:pt x="519378" y="1799272"/>
                    </a:cubicBezTo>
                    <a:cubicBezTo>
                      <a:pt x="514616" y="1846897"/>
                      <a:pt x="520172" y="1942147"/>
                      <a:pt x="514616" y="2004060"/>
                    </a:cubicBezTo>
                    <a:cubicBezTo>
                      <a:pt x="509060" y="2065973"/>
                      <a:pt x="491597" y="2128678"/>
                      <a:pt x="486041" y="2170747"/>
                    </a:cubicBezTo>
                    <a:cubicBezTo>
                      <a:pt x="480485" y="2212816"/>
                      <a:pt x="476515" y="2226310"/>
                      <a:pt x="481278" y="2256472"/>
                    </a:cubicBezTo>
                    <a:cubicBezTo>
                      <a:pt x="486040" y="2286635"/>
                      <a:pt x="507472" y="2330291"/>
                      <a:pt x="514616" y="2351722"/>
                    </a:cubicBezTo>
                    <a:cubicBezTo>
                      <a:pt x="521760" y="2373153"/>
                      <a:pt x="532872" y="2364422"/>
                      <a:pt x="524141" y="2385060"/>
                    </a:cubicBezTo>
                    <a:cubicBezTo>
                      <a:pt x="515410" y="2405698"/>
                      <a:pt x="478103" y="2454116"/>
                      <a:pt x="462228" y="2475547"/>
                    </a:cubicBezTo>
                    <a:cubicBezTo>
                      <a:pt x="446353" y="2496978"/>
                      <a:pt x="429685" y="2497772"/>
                      <a:pt x="428891" y="2513647"/>
                    </a:cubicBezTo>
                    <a:cubicBezTo>
                      <a:pt x="428097" y="2529522"/>
                      <a:pt x="455878" y="2549366"/>
                      <a:pt x="457466" y="2570797"/>
                    </a:cubicBezTo>
                    <a:cubicBezTo>
                      <a:pt x="459054" y="2592228"/>
                      <a:pt x="430479" y="2628741"/>
                      <a:pt x="438416" y="2642235"/>
                    </a:cubicBezTo>
                    <a:cubicBezTo>
                      <a:pt x="446353" y="2655729"/>
                      <a:pt x="475722" y="2646204"/>
                      <a:pt x="505091" y="2651760"/>
                    </a:cubicBezTo>
                    <a:cubicBezTo>
                      <a:pt x="534460" y="2657316"/>
                      <a:pt x="583672" y="2668428"/>
                      <a:pt x="614628" y="2675572"/>
                    </a:cubicBezTo>
                    <a:cubicBezTo>
                      <a:pt x="645584" y="2682716"/>
                      <a:pt x="669397" y="2702559"/>
                      <a:pt x="690828" y="2694622"/>
                    </a:cubicBezTo>
                    <a:cubicBezTo>
                      <a:pt x="712259" y="2686685"/>
                      <a:pt x="732104" y="2654934"/>
                      <a:pt x="743216" y="2627947"/>
                    </a:cubicBezTo>
                    <a:cubicBezTo>
                      <a:pt x="754328" y="2600960"/>
                      <a:pt x="757503" y="2556509"/>
                      <a:pt x="757503" y="2532697"/>
                    </a:cubicBezTo>
                    <a:cubicBezTo>
                      <a:pt x="757503" y="2508885"/>
                      <a:pt x="745597" y="2500947"/>
                      <a:pt x="743216" y="2485072"/>
                    </a:cubicBezTo>
                    <a:cubicBezTo>
                      <a:pt x="740835" y="2469197"/>
                      <a:pt x="734485" y="2458878"/>
                      <a:pt x="743216" y="2437447"/>
                    </a:cubicBezTo>
                    <a:cubicBezTo>
                      <a:pt x="751947" y="2416016"/>
                      <a:pt x="784490" y="2392204"/>
                      <a:pt x="795603" y="2356485"/>
                    </a:cubicBezTo>
                    <a:cubicBezTo>
                      <a:pt x="806715" y="2320766"/>
                      <a:pt x="805922" y="2266791"/>
                      <a:pt x="809891" y="2223135"/>
                    </a:cubicBezTo>
                    <a:cubicBezTo>
                      <a:pt x="813860" y="2179479"/>
                      <a:pt x="814654" y="2146141"/>
                      <a:pt x="819416" y="2094547"/>
                    </a:cubicBezTo>
                    <a:cubicBezTo>
                      <a:pt x="824178" y="2042953"/>
                      <a:pt x="831322" y="1979453"/>
                      <a:pt x="838466" y="1913572"/>
                    </a:cubicBezTo>
                    <a:cubicBezTo>
                      <a:pt x="845610" y="1847691"/>
                      <a:pt x="859103" y="1750060"/>
                      <a:pt x="862278" y="1699260"/>
                    </a:cubicBezTo>
                    <a:cubicBezTo>
                      <a:pt x="865453" y="1648460"/>
                      <a:pt x="855929" y="1644491"/>
                      <a:pt x="857516" y="1608772"/>
                    </a:cubicBezTo>
                    <a:cubicBezTo>
                      <a:pt x="859103" y="1573053"/>
                      <a:pt x="865453" y="1557972"/>
                      <a:pt x="871803" y="1484947"/>
                    </a:cubicBezTo>
                    <a:cubicBezTo>
                      <a:pt x="878153" y="1411922"/>
                      <a:pt x="886885" y="1266665"/>
                      <a:pt x="895616" y="1170622"/>
                    </a:cubicBezTo>
                    <a:cubicBezTo>
                      <a:pt x="904347" y="1074579"/>
                      <a:pt x="921016" y="973773"/>
                      <a:pt x="924191" y="908685"/>
                    </a:cubicBezTo>
                    <a:cubicBezTo>
                      <a:pt x="927366" y="843598"/>
                      <a:pt x="910697" y="829309"/>
                      <a:pt x="914666" y="780097"/>
                    </a:cubicBezTo>
                    <a:cubicBezTo>
                      <a:pt x="918635" y="730885"/>
                      <a:pt x="936891" y="669766"/>
                      <a:pt x="948003" y="613410"/>
                    </a:cubicBezTo>
                    <a:cubicBezTo>
                      <a:pt x="959115" y="557054"/>
                      <a:pt x="975785" y="487998"/>
                      <a:pt x="981341" y="441960"/>
                    </a:cubicBezTo>
                    <a:cubicBezTo>
                      <a:pt x="986897" y="395923"/>
                      <a:pt x="981341" y="337185"/>
                      <a:pt x="981341" y="337185"/>
                    </a:cubicBezTo>
                    <a:cubicBezTo>
                      <a:pt x="981341" y="286385"/>
                      <a:pt x="995628" y="189547"/>
                      <a:pt x="981341" y="137160"/>
                    </a:cubicBezTo>
                    <a:cubicBezTo>
                      <a:pt x="967054" y="84773"/>
                      <a:pt x="937685" y="68897"/>
                      <a:pt x="905141" y="46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4" name="Freeform 15"/>
              <p:cNvSpPr/>
              <p:nvPr/>
            </p:nvSpPr>
            <p:spPr>
              <a:xfrm>
                <a:off x="3327362" y="3615554"/>
                <a:ext cx="234997" cy="523698"/>
              </a:xfrm>
              <a:custGeom>
                <a:avLst/>
                <a:gdLst/>
                <a:ahLst/>
                <a:cxnLst/>
                <a:rect l="l" t="t" r="r" b="b"/>
                <a:pathLst>
                  <a:path w="221335" h="493253">
                    <a:moveTo>
                      <a:pt x="77834" y="328437"/>
                    </a:moveTo>
                    <a:cubicBezTo>
                      <a:pt x="65239" y="329495"/>
                      <a:pt x="52963" y="333729"/>
                      <a:pt x="50846" y="340502"/>
                    </a:cubicBezTo>
                    <a:cubicBezTo>
                      <a:pt x="46613" y="354049"/>
                      <a:pt x="50846" y="372675"/>
                      <a:pt x="50846" y="386222"/>
                    </a:cubicBezTo>
                    <a:cubicBezTo>
                      <a:pt x="50846" y="386222"/>
                      <a:pt x="44073" y="417549"/>
                      <a:pt x="50846" y="421782"/>
                    </a:cubicBezTo>
                    <a:cubicBezTo>
                      <a:pt x="57619" y="426015"/>
                      <a:pt x="82173" y="426015"/>
                      <a:pt x="91486" y="411622"/>
                    </a:cubicBezTo>
                    <a:cubicBezTo>
                      <a:pt x="100799" y="397229"/>
                      <a:pt x="113499" y="347275"/>
                      <a:pt x="106726" y="335422"/>
                    </a:cubicBezTo>
                    <a:cubicBezTo>
                      <a:pt x="103340" y="329496"/>
                      <a:pt x="90428" y="327379"/>
                      <a:pt x="77834" y="328437"/>
                    </a:cubicBezTo>
                    <a:close/>
                    <a:moveTo>
                      <a:pt x="121966" y="142"/>
                    </a:moveTo>
                    <a:cubicBezTo>
                      <a:pt x="139746" y="4375"/>
                      <a:pt x="172766" y="90735"/>
                      <a:pt x="188006" y="132222"/>
                    </a:cubicBezTo>
                    <a:cubicBezTo>
                      <a:pt x="203246" y="173709"/>
                      <a:pt x="208326" y="212655"/>
                      <a:pt x="213406" y="249062"/>
                    </a:cubicBezTo>
                    <a:cubicBezTo>
                      <a:pt x="218486" y="285469"/>
                      <a:pt x="225259" y="315102"/>
                      <a:pt x="218486" y="350662"/>
                    </a:cubicBezTo>
                    <a:cubicBezTo>
                      <a:pt x="211713" y="386222"/>
                      <a:pt x="186313" y="438715"/>
                      <a:pt x="172766" y="462422"/>
                    </a:cubicBezTo>
                    <a:cubicBezTo>
                      <a:pt x="159219" y="486129"/>
                      <a:pt x="154139" y="490362"/>
                      <a:pt x="137206" y="492902"/>
                    </a:cubicBezTo>
                    <a:cubicBezTo>
                      <a:pt x="120273" y="495442"/>
                      <a:pt x="88946" y="483589"/>
                      <a:pt x="71166" y="477662"/>
                    </a:cubicBezTo>
                    <a:cubicBezTo>
                      <a:pt x="53386" y="471735"/>
                      <a:pt x="39839" y="466655"/>
                      <a:pt x="30526" y="457342"/>
                    </a:cubicBezTo>
                    <a:cubicBezTo>
                      <a:pt x="21213" y="448029"/>
                      <a:pt x="20366" y="428555"/>
                      <a:pt x="15286" y="421782"/>
                    </a:cubicBezTo>
                    <a:cubicBezTo>
                      <a:pt x="10206" y="415009"/>
                      <a:pt x="-801" y="425169"/>
                      <a:pt x="46" y="416702"/>
                    </a:cubicBezTo>
                    <a:cubicBezTo>
                      <a:pt x="893" y="408235"/>
                      <a:pt x="16133" y="391302"/>
                      <a:pt x="20366" y="370982"/>
                    </a:cubicBezTo>
                    <a:cubicBezTo>
                      <a:pt x="24599" y="350662"/>
                      <a:pt x="22059" y="316795"/>
                      <a:pt x="25446" y="294782"/>
                    </a:cubicBezTo>
                    <a:cubicBezTo>
                      <a:pt x="28833" y="272769"/>
                      <a:pt x="29679" y="266842"/>
                      <a:pt x="40686" y="238902"/>
                    </a:cubicBezTo>
                    <a:cubicBezTo>
                      <a:pt x="51693" y="210962"/>
                      <a:pt x="77939" y="166935"/>
                      <a:pt x="91486" y="127142"/>
                    </a:cubicBezTo>
                    <a:cubicBezTo>
                      <a:pt x="105033" y="87349"/>
                      <a:pt x="104186" y="-4091"/>
                      <a:pt x="121966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" name="Freeform 16"/>
              <p:cNvSpPr/>
              <p:nvPr/>
            </p:nvSpPr>
            <p:spPr>
              <a:xfrm>
                <a:off x="2019926" y="587923"/>
                <a:ext cx="342321" cy="748475"/>
              </a:xfrm>
              <a:custGeom>
                <a:avLst/>
                <a:gdLst>
                  <a:gd name="connsiteX0" fmla="*/ 108599 w 342320"/>
                  <a:gd name="connsiteY0" fmla="*/ 748119 h 748473"/>
                  <a:gd name="connsiteX1" fmla="*/ 154319 w 342320"/>
                  <a:gd name="connsiteY1" fmla="*/ 529679 h 748473"/>
                  <a:gd name="connsiteX2" fmla="*/ 149239 w 342320"/>
                  <a:gd name="connsiteY2" fmla="*/ 443319 h 748473"/>
                  <a:gd name="connsiteX3" fmla="*/ 159399 w 342320"/>
                  <a:gd name="connsiteY3" fmla="*/ 377279 h 748473"/>
                  <a:gd name="connsiteX4" fmla="*/ 179719 w 342320"/>
                  <a:gd name="connsiteY4" fmla="*/ 341719 h 748473"/>
                  <a:gd name="connsiteX5" fmla="*/ 210199 w 342320"/>
                  <a:gd name="connsiteY5" fmla="*/ 301079 h 748473"/>
                  <a:gd name="connsiteX6" fmla="*/ 230519 w 342320"/>
                  <a:gd name="connsiteY6" fmla="*/ 295999 h 748473"/>
                  <a:gd name="connsiteX7" fmla="*/ 276239 w 342320"/>
                  <a:gd name="connsiteY7" fmla="*/ 255359 h 748473"/>
                  <a:gd name="connsiteX8" fmla="*/ 306719 w 342320"/>
                  <a:gd name="connsiteY8" fmla="*/ 219799 h 748473"/>
                  <a:gd name="connsiteX9" fmla="*/ 337199 w 342320"/>
                  <a:gd name="connsiteY9" fmla="*/ 148679 h 748473"/>
                  <a:gd name="connsiteX10" fmla="*/ 342279 w 342320"/>
                  <a:gd name="connsiteY10" fmla="*/ 87719 h 748473"/>
                  <a:gd name="connsiteX11" fmla="*/ 337199 w 342320"/>
                  <a:gd name="connsiteY11" fmla="*/ 67399 h 748473"/>
                  <a:gd name="connsiteX12" fmla="*/ 311799 w 342320"/>
                  <a:gd name="connsiteY12" fmla="*/ 52159 h 748473"/>
                  <a:gd name="connsiteX13" fmla="*/ 281319 w 342320"/>
                  <a:gd name="connsiteY13" fmla="*/ 21679 h 748473"/>
                  <a:gd name="connsiteX14" fmla="*/ 260999 w 342320"/>
                  <a:gd name="connsiteY14" fmla="*/ 16599 h 748473"/>
                  <a:gd name="connsiteX15" fmla="*/ 225439 w 342320"/>
                  <a:gd name="connsiteY15" fmla="*/ 16599 h 748473"/>
                  <a:gd name="connsiteX16" fmla="*/ 154319 w 342320"/>
                  <a:gd name="connsiteY16" fmla="*/ 6439 h 748473"/>
                  <a:gd name="connsiteX17" fmla="*/ 113679 w 342320"/>
                  <a:gd name="connsiteY17" fmla="*/ 1359 h 748473"/>
                  <a:gd name="connsiteX18" fmla="*/ 93359 w 342320"/>
                  <a:gd name="connsiteY18" fmla="*/ 31839 h 748473"/>
                  <a:gd name="connsiteX19" fmla="*/ 93359 w 342320"/>
                  <a:gd name="connsiteY19" fmla="*/ 67399 h 748473"/>
                  <a:gd name="connsiteX20" fmla="*/ 78119 w 342320"/>
                  <a:gd name="connsiteY20" fmla="*/ 123279 h 748473"/>
                  <a:gd name="connsiteX21" fmla="*/ 47639 w 342320"/>
                  <a:gd name="connsiteY21" fmla="*/ 168999 h 748473"/>
                  <a:gd name="connsiteX22" fmla="*/ 37479 w 342320"/>
                  <a:gd name="connsiteY22" fmla="*/ 265519 h 748473"/>
                  <a:gd name="connsiteX23" fmla="*/ 22239 w 342320"/>
                  <a:gd name="connsiteY23" fmla="*/ 321399 h 748473"/>
                  <a:gd name="connsiteX24" fmla="*/ 6999 w 342320"/>
                  <a:gd name="connsiteY24" fmla="*/ 397599 h 748473"/>
                  <a:gd name="connsiteX25" fmla="*/ 6999 w 342320"/>
                  <a:gd name="connsiteY25" fmla="*/ 473799 h 748473"/>
                  <a:gd name="connsiteX26" fmla="*/ 108599 w 342320"/>
                  <a:gd name="connsiteY26" fmla="*/ 748119 h 74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42320" h="748473">
                    <a:moveTo>
                      <a:pt x="108599" y="748119"/>
                    </a:moveTo>
                    <a:cubicBezTo>
                      <a:pt x="133152" y="757432"/>
                      <a:pt x="147546" y="580479"/>
                      <a:pt x="154319" y="529679"/>
                    </a:cubicBezTo>
                    <a:cubicBezTo>
                      <a:pt x="161092" y="478879"/>
                      <a:pt x="148392" y="468719"/>
                      <a:pt x="149239" y="443319"/>
                    </a:cubicBezTo>
                    <a:cubicBezTo>
                      <a:pt x="150086" y="417919"/>
                      <a:pt x="154319" y="394212"/>
                      <a:pt x="159399" y="377279"/>
                    </a:cubicBezTo>
                    <a:cubicBezTo>
                      <a:pt x="164479" y="360346"/>
                      <a:pt x="171252" y="354419"/>
                      <a:pt x="179719" y="341719"/>
                    </a:cubicBezTo>
                    <a:cubicBezTo>
                      <a:pt x="188186" y="329019"/>
                      <a:pt x="201732" y="308699"/>
                      <a:pt x="210199" y="301079"/>
                    </a:cubicBezTo>
                    <a:cubicBezTo>
                      <a:pt x="218666" y="293459"/>
                      <a:pt x="219512" y="303619"/>
                      <a:pt x="230519" y="295999"/>
                    </a:cubicBezTo>
                    <a:cubicBezTo>
                      <a:pt x="241526" y="288379"/>
                      <a:pt x="263539" y="268059"/>
                      <a:pt x="276239" y="255359"/>
                    </a:cubicBezTo>
                    <a:cubicBezTo>
                      <a:pt x="288939" y="242659"/>
                      <a:pt x="296559" y="237579"/>
                      <a:pt x="306719" y="219799"/>
                    </a:cubicBezTo>
                    <a:cubicBezTo>
                      <a:pt x="316879" y="202019"/>
                      <a:pt x="331272" y="170692"/>
                      <a:pt x="337199" y="148679"/>
                    </a:cubicBezTo>
                    <a:cubicBezTo>
                      <a:pt x="343126" y="126666"/>
                      <a:pt x="342279" y="101266"/>
                      <a:pt x="342279" y="87719"/>
                    </a:cubicBezTo>
                    <a:cubicBezTo>
                      <a:pt x="342279" y="74172"/>
                      <a:pt x="342279" y="73326"/>
                      <a:pt x="337199" y="67399"/>
                    </a:cubicBezTo>
                    <a:cubicBezTo>
                      <a:pt x="332119" y="61472"/>
                      <a:pt x="321112" y="59779"/>
                      <a:pt x="311799" y="52159"/>
                    </a:cubicBezTo>
                    <a:cubicBezTo>
                      <a:pt x="302486" y="44539"/>
                      <a:pt x="289786" y="27606"/>
                      <a:pt x="281319" y="21679"/>
                    </a:cubicBezTo>
                    <a:cubicBezTo>
                      <a:pt x="272852" y="15752"/>
                      <a:pt x="270312" y="17446"/>
                      <a:pt x="260999" y="16599"/>
                    </a:cubicBezTo>
                    <a:cubicBezTo>
                      <a:pt x="251686" y="15752"/>
                      <a:pt x="243219" y="18292"/>
                      <a:pt x="225439" y="16599"/>
                    </a:cubicBezTo>
                    <a:cubicBezTo>
                      <a:pt x="207659" y="14906"/>
                      <a:pt x="172946" y="8979"/>
                      <a:pt x="154319" y="6439"/>
                    </a:cubicBezTo>
                    <a:cubicBezTo>
                      <a:pt x="135692" y="3899"/>
                      <a:pt x="123839" y="-2874"/>
                      <a:pt x="113679" y="1359"/>
                    </a:cubicBezTo>
                    <a:cubicBezTo>
                      <a:pt x="103519" y="5592"/>
                      <a:pt x="96746" y="20832"/>
                      <a:pt x="93359" y="31839"/>
                    </a:cubicBezTo>
                    <a:cubicBezTo>
                      <a:pt x="89972" y="42846"/>
                      <a:pt x="95899" y="52159"/>
                      <a:pt x="93359" y="67399"/>
                    </a:cubicBezTo>
                    <a:cubicBezTo>
                      <a:pt x="90819" y="82639"/>
                      <a:pt x="85739" y="106346"/>
                      <a:pt x="78119" y="123279"/>
                    </a:cubicBezTo>
                    <a:cubicBezTo>
                      <a:pt x="70499" y="140212"/>
                      <a:pt x="54412" y="145292"/>
                      <a:pt x="47639" y="168999"/>
                    </a:cubicBezTo>
                    <a:cubicBezTo>
                      <a:pt x="40866" y="192706"/>
                      <a:pt x="41712" y="240119"/>
                      <a:pt x="37479" y="265519"/>
                    </a:cubicBezTo>
                    <a:cubicBezTo>
                      <a:pt x="33246" y="290919"/>
                      <a:pt x="27319" y="299386"/>
                      <a:pt x="22239" y="321399"/>
                    </a:cubicBezTo>
                    <a:cubicBezTo>
                      <a:pt x="17159" y="343412"/>
                      <a:pt x="9539" y="372199"/>
                      <a:pt x="6999" y="397599"/>
                    </a:cubicBezTo>
                    <a:cubicBezTo>
                      <a:pt x="4459" y="422999"/>
                      <a:pt x="-7394" y="414532"/>
                      <a:pt x="6999" y="473799"/>
                    </a:cubicBezTo>
                    <a:cubicBezTo>
                      <a:pt x="21392" y="533066"/>
                      <a:pt x="84046" y="738806"/>
                      <a:pt x="108599" y="748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Freeform 17"/>
              <p:cNvSpPr/>
              <p:nvPr/>
            </p:nvSpPr>
            <p:spPr>
              <a:xfrm>
                <a:off x="2643481" y="1349666"/>
                <a:ext cx="523168" cy="762971"/>
              </a:xfrm>
              <a:custGeom>
                <a:avLst/>
                <a:gdLst>
                  <a:gd name="connsiteX0" fmla="*/ 17663 w 523167"/>
                  <a:gd name="connsiteY0" fmla="*/ 221230 h 762969"/>
                  <a:gd name="connsiteX1" fmla="*/ 79 w 523167"/>
                  <a:gd name="connsiteY1" fmla="*/ 268123 h 762969"/>
                  <a:gd name="connsiteX2" fmla="*/ 11802 w 523167"/>
                  <a:gd name="connsiteY2" fmla="*/ 332600 h 762969"/>
                  <a:gd name="connsiteX3" fmla="*/ 26456 w 523167"/>
                  <a:gd name="connsiteY3" fmla="*/ 370700 h 762969"/>
                  <a:gd name="connsiteX4" fmla="*/ 58694 w 523167"/>
                  <a:gd name="connsiteY4" fmla="*/ 385353 h 762969"/>
                  <a:gd name="connsiteX5" fmla="*/ 67487 w 523167"/>
                  <a:gd name="connsiteY5" fmla="*/ 432246 h 762969"/>
                  <a:gd name="connsiteX6" fmla="*/ 85071 w 523167"/>
                  <a:gd name="connsiteY6" fmla="*/ 485000 h 762969"/>
                  <a:gd name="connsiteX7" fmla="*/ 108517 w 523167"/>
                  <a:gd name="connsiteY7" fmla="*/ 523100 h 762969"/>
                  <a:gd name="connsiteX8" fmla="*/ 102656 w 523167"/>
                  <a:gd name="connsiteY8" fmla="*/ 549476 h 762969"/>
                  <a:gd name="connsiteX9" fmla="*/ 140756 w 523167"/>
                  <a:gd name="connsiteY9" fmla="*/ 678430 h 762969"/>
                  <a:gd name="connsiteX10" fmla="*/ 249194 w 523167"/>
                  <a:gd name="connsiteY10" fmla="*/ 760492 h 762969"/>
                  <a:gd name="connsiteX11" fmla="*/ 351771 w 523167"/>
                  <a:gd name="connsiteY11" fmla="*/ 734115 h 762969"/>
                  <a:gd name="connsiteX12" fmla="*/ 404525 w 523167"/>
                  <a:gd name="connsiteY12" fmla="*/ 657915 h 762969"/>
                  <a:gd name="connsiteX13" fmla="*/ 392802 w 523167"/>
                  <a:gd name="connsiteY13" fmla="*/ 602230 h 762969"/>
                  <a:gd name="connsiteX14" fmla="*/ 389871 w 523167"/>
                  <a:gd name="connsiteY14" fmla="*/ 567061 h 762969"/>
                  <a:gd name="connsiteX15" fmla="*/ 404525 w 523167"/>
                  <a:gd name="connsiteY15" fmla="*/ 517238 h 762969"/>
                  <a:gd name="connsiteX16" fmla="*/ 433833 w 523167"/>
                  <a:gd name="connsiteY16" fmla="*/ 461553 h 762969"/>
                  <a:gd name="connsiteX17" fmla="*/ 454348 w 523167"/>
                  <a:gd name="connsiteY17" fmla="*/ 414661 h 762969"/>
                  <a:gd name="connsiteX18" fmla="*/ 460210 w 523167"/>
                  <a:gd name="connsiteY18" fmla="*/ 376561 h 762969"/>
                  <a:gd name="connsiteX19" fmla="*/ 480725 w 523167"/>
                  <a:gd name="connsiteY19" fmla="*/ 379492 h 762969"/>
                  <a:gd name="connsiteX20" fmla="*/ 501240 w 523167"/>
                  <a:gd name="connsiteY20" fmla="*/ 353115 h 762969"/>
                  <a:gd name="connsiteX21" fmla="*/ 521756 w 523167"/>
                  <a:gd name="connsiteY21" fmla="*/ 297430 h 762969"/>
                  <a:gd name="connsiteX22" fmla="*/ 518825 w 523167"/>
                  <a:gd name="connsiteY22" fmla="*/ 238815 h 762969"/>
                  <a:gd name="connsiteX23" fmla="*/ 498310 w 523167"/>
                  <a:gd name="connsiteY23" fmla="*/ 203646 h 762969"/>
                  <a:gd name="connsiteX24" fmla="*/ 489517 w 523167"/>
                  <a:gd name="connsiteY24" fmla="*/ 206576 h 762969"/>
                  <a:gd name="connsiteX25" fmla="*/ 445556 w 523167"/>
                  <a:gd name="connsiteY25" fmla="*/ 142100 h 762969"/>
                  <a:gd name="connsiteX26" fmla="*/ 445556 w 523167"/>
                  <a:gd name="connsiteY26" fmla="*/ 80553 h 762969"/>
                  <a:gd name="connsiteX27" fmla="*/ 369356 w 523167"/>
                  <a:gd name="connsiteY27" fmla="*/ 24869 h 762969"/>
                  <a:gd name="connsiteX28" fmla="*/ 211094 w 523167"/>
                  <a:gd name="connsiteY28" fmla="*/ 1423 h 762969"/>
                  <a:gd name="connsiteX29" fmla="*/ 82140 w 523167"/>
                  <a:gd name="connsiteY29" fmla="*/ 16076 h 762969"/>
                  <a:gd name="connsiteX30" fmla="*/ 41110 w 523167"/>
                  <a:gd name="connsiteY30" fmla="*/ 124515 h 762969"/>
                  <a:gd name="connsiteX31" fmla="*/ 17663 w 523167"/>
                  <a:gd name="connsiteY31" fmla="*/ 221230 h 76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23167" h="762969">
                    <a:moveTo>
                      <a:pt x="17663" y="221230"/>
                    </a:moveTo>
                    <a:cubicBezTo>
                      <a:pt x="10825" y="245165"/>
                      <a:pt x="1056" y="249561"/>
                      <a:pt x="79" y="268123"/>
                    </a:cubicBezTo>
                    <a:cubicBezTo>
                      <a:pt x="-898" y="286685"/>
                      <a:pt x="7406" y="315504"/>
                      <a:pt x="11802" y="332600"/>
                    </a:cubicBezTo>
                    <a:cubicBezTo>
                      <a:pt x="16198" y="349696"/>
                      <a:pt x="18641" y="361908"/>
                      <a:pt x="26456" y="370700"/>
                    </a:cubicBezTo>
                    <a:cubicBezTo>
                      <a:pt x="34271" y="379492"/>
                      <a:pt x="51856" y="375095"/>
                      <a:pt x="58694" y="385353"/>
                    </a:cubicBezTo>
                    <a:cubicBezTo>
                      <a:pt x="65533" y="395611"/>
                      <a:pt x="63091" y="415638"/>
                      <a:pt x="67487" y="432246"/>
                    </a:cubicBezTo>
                    <a:cubicBezTo>
                      <a:pt x="71883" y="448854"/>
                      <a:pt x="78233" y="469858"/>
                      <a:pt x="85071" y="485000"/>
                    </a:cubicBezTo>
                    <a:cubicBezTo>
                      <a:pt x="91909" y="500142"/>
                      <a:pt x="105586" y="512354"/>
                      <a:pt x="108517" y="523100"/>
                    </a:cubicBezTo>
                    <a:cubicBezTo>
                      <a:pt x="111448" y="533846"/>
                      <a:pt x="97283" y="523588"/>
                      <a:pt x="102656" y="549476"/>
                    </a:cubicBezTo>
                    <a:cubicBezTo>
                      <a:pt x="108029" y="575364"/>
                      <a:pt x="116333" y="643261"/>
                      <a:pt x="140756" y="678430"/>
                    </a:cubicBezTo>
                    <a:cubicBezTo>
                      <a:pt x="165179" y="713599"/>
                      <a:pt x="214025" y="751211"/>
                      <a:pt x="249194" y="760492"/>
                    </a:cubicBezTo>
                    <a:cubicBezTo>
                      <a:pt x="284363" y="769773"/>
                      <a:pt x="325882" y="751211"/>
                      <a:pt x="351771" y="734115"/>
                    </a:cubicBezTo>
                    <a:cubicBezTo>
                      <a:pt x="377660" y="717019"/>
                      <a:pt x="397687" y="679896"/>
                      <a:pt x="404525" y="657915"/>
                    </a:cubicBezTo>
                    <a:cubicBezTo>
                      <a:pt x="411364" y="635934"/>
                      <a:pt x="395244" y="617372"/>
                      <a:pt x="392802" y="602230"/>
                    </a:cubicBezTo>
                    <a:cubicBezTo>
                      <a:pt x="390360" y="587088"/>
                      <a:pt x="387917" y="581226"/>
                      <a:pt x="389871" y="567061"/>
                    </a:cubicBezTo>
                    <a:cubicBezTo>
                      <a:pt x="391825" y="552896"/>
                      <a:pt x="397198" y="534823"/>
                      <a:pt x="404525" y="517238"/>
                    </a:cubicBezTo>
                    <a:cubicBezTo>
                      <a:pt x="411852" y="499653"/>
                      <a:pt x="425529" y="478649"/>
                      <a:pt x="433833" y="461553"/>
                    </a:cubicBezTo>
                    <a:cubicBezTo>
                      <a:pt x="442137" y="444457"/>
                      <a:pt x="449952" y="428826"/>
                      <a:pt x="454348" y="414661"/>
                    </a:cubicBezTo>
                    <a:cubicBezTo>
                      <a:pt x="458744" y="400496"/>
                      <a:pt x="455814" y="382422"/>
                      <a:pt x="460210" y="376561"/>
                    </a:cubicBezTo>
                    <a:cubicBezTo>
                      <a:pt x="464606" y="370700"/>
                      <a:pt x="473887" y="383400"/>
                      <a:pt x="480725" y="379492"/>
                    </a:cubicBezTo>
                    <a:cubicBezTo>
                      <a:pt x="487563" y="375584"/>
                      <a:pt x="494401" y="366792"/>
                      <a:pt x="501240" y="353115"/>
                    </a:cubicBezTo>
                    <a:cubicBezTo>
                      <a:pt x="508079" y="339438"/>
                      <a:pt x="518825" y="316480"/>
                      <a:pt x="521756" y="297430"/>
                    </a:cubicBezTo>
                    <a:cubicBezTo>
                      <a:pt x="524687" y="278380"/>
                      <a:pt x="522733" y="254446"/>
                      <a:pt x="518825" y="238815"/>
                    </a:cubicBezTo>
                    <a:cubicBezTo>
                      <a:pt x="514917" y="223184"/>
                      <a:pt x="503195" y="209019"/>
                      <a:pt x="498310" y="203646"/>
                    </a:cubicBezTo>
                    <a:cubicBezTo>
                      <a:pt x="493425" y="198273"/>
                      <a:pt x="498309" y="216834"/>
                      <a:pt x="489517" y="206576"/>
                    </a:cubicBezTo>
                    <a:cubicBezTo>
                      <a:pt x="480725" y="196318"/>
                      <a:pt x="452883" y="163104"/>
                      <a:pt x="445556" y="142100"/>
                    </a:cubicBezTo>
                    <a:cubicBezTo>
                      <a:pt x="438229" y="121096"/>
                      <a:pt x="458256" y="100091"/>
                      <a:pt x="445556" y="80553"/>
                    </a:cubicBezTo>
                    <a:cubicBezTo>
                      <a:pt x="432856" y="61014"/>
                      <a:pt x="408433" y="38057"/>
                      <a:pt x="369356" y="24869"/>
                    </a:cubicBezTo>
                    <a:cubicBezTo>
                      <a:pt x="330279" y="11681"/>
                      <a:pt x="258963" y="2888"/>
                      <a:pt x="211094" y="1423"/>
                    </a:cubicBezTo>
                    <a:cubicBezTo>
                      <a:pt x="163225" y="-43"/>
                      <a:pt x="110471" y="-4439"/>
                      <a:pt x="82140" y="16076"/>
                    </a:cubicBezTo>
                    <a:cubicBezTo>
                      <a:pt x="53809" y="36591"/>
                      <a:pt x="51368" y="95207"/>
                      <a:pt x="41110" y="124515"/>
                    </a:cubicBezTo>
                    <a:cubicBezTo>
                      <a:pt x="30852" y="153823"/>
                      <a:pt x="24501" y="197295"/>
                      <a:pt x="17663" y="22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" name="Freeform 18"/>
              <p:cNvSpPr/>
              <p:nvPr/>
            </p:nvSpPr>
            <p:spPr>
              <a:xfrm>
                <a:off x="2637401" y="1199206"/>
                <a:ext cx="516209" cy="478108"/>
              </a:xfrm>
              <a:custGeom>
                <a:avLst/>
                <a:gdLst>
                  <a:gd name="connsiteX0" fmla="*/ 50121 w 516208"/>
                  <a:gd name="connsiteY0" fmla="*/ 477197 h 478107"/>
                  <a:gd name="connsiteX1" fmla="*/ 26675 w 516208"/>
                  <a:gd name="connsiteY1" fmla="*/ 371689 h 478107"/>
                  <a:gd name="connsiteX2" fmla="*/ 12021 w 516208"/>
                  <a:gd name="connsiteY2" fmla="*/ 345312 h 478107"/>
                  <a:gd name="connsiteX3" fmla="*/ 298 w 516208"/>
                  <a:gd name="connsiteY3" fmla="*/ 313074 h 478107"/>
                  <a:gd name="connsiteX4" fmla="*/ 3229 w 516208"/>
                  <a:gd name="connsiteY4" fmla="*/ 277905 h 478107"/>
                  <a:gd name="connsiteX5" fmla="*/ 298 w 516208"/>
                  <a:gd name="connsiteY5" fmla="*/ 231012 h 478107"/>
                  <a:gd name="connsiteX6" fmla="*/ 6160 w 516208"/>
                  <a:gd name="connsiteY6" fmla="*/ 184120 h 478107"/>
                  <a:gd name="connsiteX7" fmla="*/ 23744 w 516208"/>
                  <a:gd name="connsiteY7" fmla="*/ 134297 h 478107"/>
                  <a:gd name="connsiteX8" fmla="*/ 64775 w 516208"/>
                  <a:gd name="connsiteY8" fmla="*/ 90335 h 478107"/>
                  <a:gd name="connsiteX9" fmla="*/ 102875 w 516208"/>
                  <a:gd name="connsiteY9" fmla="*/ 52235 h 478107"/>
                  <a:gd name="connsiteX10" fmla="*/ 179075 w 516208"/>
                  <a:gd name="connsiteY10" fmla="*/ 25859 h 478107"/>
                  <a:gd name="connsiteX11" fmla="*/ 214244 w 516208"/>
                  <a:gd name="connsiteY11" fmla="*/ 2412 h 478107"/>
                  <a:gd name="connsiteX12" fmla="*/ 281652 w 516208"/>
                  <a:gd name="connsiteY12" fmla="*/ 2412 h 478107"/>
                  <a:gd name="connsiteX13" fmla="*/ 357852 w 516208"/>
                  <a:gd name="connsiteY13" fmla="*/ 17066 h 478107"/>
                  <a:gd name="connsiteX14" fmla="*/ 401814 w 516208"/>
                  <a:gd name="connsiteY14" fmla="*/ 52235 h 478107"/>
                  <a:gd name="connsiteX15" fmla="*/ 454568 w 516208"/>
                  <a:gd name="connsiteY15" fmla="*/ 81543 h 478107"/>
                  <a:gd name="connsiteX16" fmla="*/ 498529 w 516208"/>
                  <a:gd name="connsiteY16" fmla="*/ 140159 h 478107"/>
                  <a:gd name="connsiteX17" fmla="*/ 507321 w 516208"/>
                  <a:gd name="connsiteY17" fmla="*/ 207566 h 478107"/>
                  <a:gd name="connsiteX18" fmla="*/ 516114 w 516208"/>
                  <a:gd name="connsiteY18" fmla="*/ 266182 h 478107"/>
                  <a:gd name="connsiteX19" fmla="*/ 501460 w 516208"/>
                  <a:gd name="connsiteY19" fmla="*/ 324797 h 478107"/>
                  <a:gd name="connsiteX20" fmla="*/ 495598 w 516208"/>
                  <a:gd name="connsiteY20" fmla="*/ 354105 h 478107"/>
                  <a:gd name="connsiteX21" fmla="*/ 489737 w 516208"/>
                  <a:gd name="connsiteY21" fmla="*/ 403928 h 478107"/>
                  <a:gd name="connsiteX22" fmla="*/ 475083 w 516208"/>
                  <a:gd name="connsiteY22" fmla="*/ 444959 h 478107"/>
                  <a:gd name="connsiteX23" fmla="*/ 457498 w 516208"/>
                  <a:gd name="connsiteY23" fmla="*/ 380482 h 478107"/>
                  <a:gd name="connsiteX24" fmla="*/ 448706 w 516208"/>
                  <a:gd name="connsiteY24" fmla="*/ 351174 h 478107"/>
                  <a:gd name="connsiteX25" fmla="*/ 422329 w 516208"/>
                  <a:gd name="connsiteY25" fmla="*/ 304282 h 478107"/>
                  <a:gd name="connsiteX26" fmla="*/ 419398 w 516208"/>
                  <a:gd name="connsiteY26" fmla="*/ 248597 h 478107"/>
                  <a:gd name="connsiteX27" fmla="*/ 381298 w 516208"/>
                  <a:gd name="connsiteY27" fmla="*/ 225151 h 478107"/>
                  <a:gd name="connsiteX28" fmla="*/ 357852 w 516208"/>
                  <a:gd name="connsiteY28" fmla="*/ 233943 h 478107"/>
                  <a:gd name="connsiteX29" fmla="*/ 322683 w 516208"/>
                  <a:gd name="connsiteY29" fmla="*/ 216359 h 478107"/>
                  <a:gd name="connsiteX30" fmla="*/ 278721 w 516208"/>
                  <a:gd name="connsiteY30" fmla="*/ 228082 h 478107"/>
                  <a:gd name="connsiteX31" fmla="*/ 249414 w 516208"/>
                  <a:gd name="connsiteY31" fmla="*/ 236874 h 478107"/>
                  <a:gd name="connsiteX32" fmla="*/ 199591 w 516208"/>
                  <a:gd name="connsiteY32" fmla="*/ 231012 h 478107"/>
                  <a:gd name="connsiteX33" fmla="*/ 143906 w 516208"/>
                  <a:gd name="connsiteY33" fmla="*/ 242735 h 478107"/>
                  <a:gd name="connsiteX34" fmla="*/ 111668 w 516208"/>
                  <a:gd name="connsiteY34" fmla="*/ 245666 h 478107"/>
                  <a:gd name="connsiteX35" fmla="*/ 94083 w 516208"/>
                  <a:gd name="connsiteY35" fmla="*/ 260320 h 478107"/>
                  <a:gd name="connsiteX36" fmla="*/ 88221 w 516208"/>
                  <a:gd name="connsiteY36" fmla="*/ 304282 h 478107"/>
                  <a:gd name="connsiteX37" fmla="*/ 67706 w 516208"/>
                  <a:gd name="connsiteY37" fmla="*/ 333589 h 478107"/>
                  <a:gd name="connsiteX38" fmla="*/ 67706 w 516208"/>
                  <a:gd name="connsiteY38" fmla="*/ 418582 h 478107"/>
                  <a:gd name="connsiteX39" fmla="*/ 50121 w 516208"/>
                  <a:gd name="connsiteY39" fmla="*/ 477197 h 47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16208" h="478107">
                    <a:moveTo>
                      <a:pt x="50121" y="477197"/>
                    </a:moveTo>
                    <a:cubicBezTo>
                      <a:pt x="43283" y="469382"/>
                      <a:pt x="33025" y="393670"/>
                      <a:pt x="26675" y="371689"/>
                    </a:cubicBezTo>
                    <a:cubicBezTo>
                      <a:pt x="20325" y="349708"/>
                      <a:pt x="16417" y="355081"/>
                      <a:pt x="12021" y="345312"/>
                    </a:cubicBezTo>
                    <a:cubicBezTo>
                      <a:pt x="7625" y="335543"/>
                      <a:pt x="1763" y="324308"/>
                      <a:pt x="298" y="313074"/>
                    </a:cubicBezTo>
                    <a:cubicBezTo>
                      <a:pt x="-1167" y="301840"/>
                      <a:pt x="3229" y="291582"/>
                      <a:pt x="3229" y="277905"/>
                    </a:cubicBezTo>
                    <a:cubicBezTo>
                      <a:pt x="3229" y="264228"/>
                      <a:pt x="-191" y="246643"/>
                      <a:pt x="298" y="231012"/>
                    </a:cubicBezTo>
                    <a:cubicBezTo>
                      <a:pt x="786" y="215381"/>
                      <a:pt x="2252" y="200239"/>
                      <a:pt x="6160" y="184120"/>
                    </a:cubicBezTo>
                    <a:cubicBezTo>
                      <a:pt x="10068" y="168001"/>
                      <a:pt x="13975" y="149928"/>
                      <a:pt x="23744" y="134297"/>
                    </a:cubicBezTo>
                    <a:cubicBezTo>
                      <a:pt x="33513" y="118666"/>
                      <a:pt x="51587" y="104012"/>
                      <a:pt x="64775" y="90335"/>
                    </a:cubicBezTo>
                    <a:cubicBezTo>
                      <a:pt x="77964" y="76658"/>
                      <a:pt x="83825" y="62981"/>
                      <a:pt x="102875" y="52235"/>
                    </a:cubicBezTo>
                    <a:cubicBezTo>
                      <a:pt x="121925" y="41489"/>
                      <a:pt x="160513" y="34163"/>
                      <a:pt x="179075" y="25859"/>
                    </a:cubicBezTo>
                    <a:cubicBezTo>
                      <a:pt x="197637" y="17555"/>
                      <a:pt x="197148" y="6320"/>
                      <a:pt x="214244" y="2412"/>
                    </a:cubicBezTo>
                    <a:cubicBezTo>
                      <a:pt x="231340" y="-1496"/>
                      <a:pt x="257717" y="-30"/>
                      <a:pt x="281652" y="2412"/>
                    </a:cubicBezTo>
                    <a:cubicBezTo>
                      <a:pt x="305587" y="4854"/>
                      <a:pt x="337825" y="8762"/>
                      <a:pt x="357852" y="17066"/>
                    </a:cubicBezTo>
                    <a:cubicBezTo>
                      <a:pt x="377879" y="25370"/>
                      <a:pt x="385695" y="41489"/>
                      <a:pt x="401814" y="52235"/>
                    </a:cubicBezTo>
                    <a:cubicBezTo>
                      <a:pt x="417933" y="62981"/>
                      <a:pt x="438449" y="66889"/>
                      <a:pt x="454568" y="81543"/>
                    </a:cubicBezTo>
                    <a:cubicBezTo>
                      <a:pt x="470687" y="96197"/>
                      <a:pt x="489737" y="119155"/>
                      <a:pt x="498529" y="140159"/>
                    </a:cubicBezTo>
                    <a:cubicBezTo>
                      <a:pt x="507321" y="161163"/>
                      <a:pt x="504390" y="186562"/>
                      <a:pt x="507321" y="207566"/>
                    </a:cubicBezTo>
                    <a:cubicBezTo>
                      <a:pt x="510252" y="228570"/>
                      <a:pt x="517091" y="246644"/>
                      <a:pt x="516114" y="266182"/>
                    </a:cubicBezTo>
                    <a:cubicBezTo>
                      <a:pt x="515137" y="285720"/>
                      <a:pt x="504879" y="310143"/>
                      <a:pt x="501460" y="324797"/>
                    </a:cubicBezTo>
                    <a:cubicBezTo>
                      <a:pt x="498041" y="339451"/>
                      <a:pt x="497552" y="340917"/>
                      <a:pt x="495598" y="354105"/>
                    </a:cubicBezTo>
                    <a:cubicBezTo>
                      <a:pt x="493644" y="367293"/>
                      <a:pt x="493156" y="388786"/>
                      <a:pt x="489737" y="403928"/>
                    </a:cubicBezTo>
                    <a:cubicBezTo>
                      <a:pt x="486318" y="419070"/>
                      <a:pt x="480456" y="448867"/>
                      <a:pt x="475083" y="444959"/>
                    </a:cubicBezTo>
                    <a:cubicBezTo>
                      <a:pt x="469710" y="441051"/>
                      <a:pt x="461894" y="396113"/>
                      <a:pt x="457498" y="380482"/>
                    </a:cubicBezTo>
                    <a:cubicBezTo>
                      <a:pt x="453102" y="364851"/>
                      <a:pt x="454567" y="363874"/>
                      <a:pt x="448706" y="351174"/>
                    </a:cubicBezTo>
                    <a:cubicBezTo>
                      <a:pt x="442845" y="338474"/>
                      <a:pt x="427214" y="321378"/>
                      <a:pt x="422329" y="304282"/>
                    </a:cubicBezTo>
                    <a:cubicBezTo>
                      <a:pt x="417444" y="287186"/>
                      <a:pt x="426236" y="261785"/>
                      <a:pt x="419398" y="248597"/>
                    </a:cubicBezTo>
                    <a:cubicBezTo>
                      <a:pt x="412560" y="235409"/>
                      <a:pt x="391556" y="227593"/>
                      <a:pt x="381298" y="225151"/>
                    </a:cubicBezTo>
                    <a:cubicBezTo>
                      <a:pt x="371040" y="222709"/>
                      <a:pt x="367621" y="235408"/>
                      <a:pt x="357852" y="233943"/>
                    </a:cubicBezTo>
                    <a:cubicBezTo>
                      <a:pt x="348083" y="232478"/>
                      <a:pt x="335871" y="217336"/>
                      <a:pt x="322683" y="216359"/>
                    </a:cubicBezTo>
                    <a:cubicBezTo>
                      <a:pt x="309495" y="215382"/>
                      <a:pt x="290933" y="224663"/>
                      <a:pt x="278721" y="228082"/>
                    </a:cubicBezTo>
                    <a:cubicBezTo>
                      <a:pt x="266509" y="231501"/>
                      <a:pt x="262602" y="236386"/>
                      <a:pt x="249414" y="236874"/>
                    </a:cubicBezTo>
                    <a:cubicBezTo>
                      <a:pt x="236226" y="237362"/>
                      <a:pt x="217176" y="230035"/>
                      <a:pt x="199591" y="231012"/>
                    </a:cubicBezTo>
                    <a:cubicBezTo>
                      <a:pt x="182006" y="231989"/>
                      <a:pt x="158560" y="240293"/>
                      <a:pt x="143906" y="242735"/>
                    </a:cubicBezTo>
                    <a:cubicBezTo>
                      <a:pt x="129252" y="245177"/>
                      <a:pt x="119972" y="242735"/>
                      <a:pt x="111668" y="245666"/>
                    </a:cubicBezTo>
                    <a:cubicBezTo>
                      <a:pt x="103364" y="248597"/>
                      <a:pt x="97991" y="250551"/>
                      <a:pt x="94083" y="260320"/>
                    </a:cubicBezTo>
                    <a:cubicBezTo>
                      <a:pt x="90175" y="270089"/>
                      <a:pt x="92617" y="292071"/>
                      <a:pt x="88221" y="304282"/>
                    </a:cubicBezTo>
                    <a:cubicBezTo>
                      <a:pt x="83825" y="316493"/>
                      <a:pt x="71125" y="314539"/>
                      <a:pt x="67706" y="333589"/>
                    </a:cubicBezTo>
                    <a:cubicBezTo>
                      <a:pt x="64287" y="352639"/>
                      <a:pt x="69171" y="396601"/>
                      <a:pt x="67706" y="418582"/>
                    </a:cubicBezTo>
                    <a:cubicBezTo>
                      <a:pt x="66241" y="440563"/>
                      <a:pt x="56959" y="485012"/>
                      <a:pt x="50121" y="477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8" name="Freeform 19"/>
              <p:cNvSpPr/>
              <p:nvPr/>
            </p:nvSpPr>
            <p:spPr>
              <a:xfrm>
                <a:off x="2460687" y="1873257"/>
                <a:ext cx="902627" cy="1510986"/>
              </a:xfrm>
              <a:custGeom>
                <a:avLst/>
                <a:gdLst>
                  <a:gd name="connsiteX0" fmla="*/ 285568 w 902625"/>
                  <a:gd name="connsiteY0" fmla="*/ 1267 h 1510983"/>
                  <a:gd name="connsiteX1" fmla="*/ 294712 w 902625"/>
                  <a:gd name="connsiteY1" fmla="*/ 68323 h 1510983"/>
                  <a:gd name="connsiteX2" fmla="*/ 352624 w 902625"/>
                  <a:gd name="connsiteY2" fmla="*/ 117091 h 1510983"/>
                  <a:gd name="connsiteX3" fmla="*/ 410536 w 902625"/>
                  <a:gd name="connsiteY3" fmla="*/ 171955 h 1510983"/>
                  <a:gd name="connsiteX4" fmla="*/ 462352 w 902625"/>
                  <a:gd name="connsiteY4" fmla="*/ 184147 h 1510983"/>
                  <a:gd name="connsiteX5" fmla="*/ 529408 w 902625"/>
                  <a:gd name="connsiteY5" fmla="*/ 150619 h 1510983"/>
                  <a:gd name="connsiteX6" fmla="*/ 584272 w 902625"/>
                  <a:gd name="connsiteY6" fmla="*/ 104899 h 1510983"/>
                  <a:gd name="connsiteX7" fmla="*/ 593416 w 902625"/>
                  <a:gd name="connsiteY7" fmla="*/ 83563 h 1510983"/>
                  <a:gd name="connsiteX8" fmla="*/ 581224 w 902625"/>
                  <a:gd name="connsiteY8" fmla="*/ 65275 h 1510983"/>
                  <a:gd name="connsiteX9" fmla="*/ 608656 w 902625"/>
                  <a:gd name="connsiteY9" fmla="*/ 101851 h 1510983"/>
                  <a:gd name="connsiteX10" fmla="*/ 608656 w 902625"/>
                  <a:gd name="connsiteY10" fmla="*/ 138427 h 1510983"/>
                  <a:gd name="connsiteX11" fmla="*/ 605608 w 902625"/>
                  <a:gd name="connsiteY11" fmla="*/ 175003 h 1510983"/>
                  <a:gd name="connsiteX12" fmla="*/ 654376 w 902625"/>
                  <a:gd name="connsiteY12" fmla="*/ 217675 h 1510983"/>
                  <a:gd name="connsiteX13" fmla="*/ 761056 w 902625"/>
                  <a:gd name="connsiteY13" fmla="*/ 406651 h 1510983"/>
                  <a:gd name="connsiteX14" fmla="*/ 773248 w 902625"/>
                  <a:gd name="connsiteY14" fmla="*/ 836419 h 1510983"/>
                  <a:gd name="connsiteX15" fmla="*/ 861640 w 902625"/>
                  <a:gd name="connsiteY15" fmla="*/ 1214371 h 1510983"/>
                  <a:gd name="connsiteX16" fmla="*/ 901264 w 902625"/>
                  <a:gd name="connsiteY16" fmla="*/ 1397251 h 1510983"/>
                  <a:gd name="connsiteX17" fmla="*/ 815920 w 902625"/>
                  <a:gd name="connsiteY17" fmla="*/ 1427731 h 1510983"/>
                  <a:gd name="connsiteX18" fmla="*/ 742768 w 902625"/>
                  <a:gd name="connsiteY18" fmla="*/ 1436875 h 1510983"/>
                  <a:gd name="connsiteX19" fmla="*/ 681808 w 902625"/>
                  <a:gd name="connsiteY19" fmla="*/ 1433827 h 1510983"/>
                  <a:gd name="connsiteX20" fmla="*/ 559888 w 902625"/>
                  <a:gd name="connsiteY20" fmla="*/ 1461259 h 1510983"/>
                  <a:gd name="connsiteX21" fmla="*/ 434920 w 902625"/>
                  <a:gd name="connsiteY21" fmla="*/ 1491739 h 1510983"/>
                  <a:gd name="connsiteX22" fmla="*/ 355672 w 902625"/>
                  <a:gd name="connsiteY22" fmla="*/ 1506979 h 1510983"/>
                  <a:gd name="connsiteX23" fmla="*/ 230704 w 902625"/>
                  <a:gd name="connsiteY23" fmla="*/ 1510027 h 1510983"/>
                  <a:gd name="connsiteX24" fmla="*/ 133168 w 902625"/>
                  <a:gd name="connsiteY24" fmla="*/ 1506979 h 1510983"/>
                  <a:gd name="connsiteX25" fmla="*/ 14296 w 902625"/>
                  <a:gd name="connsiteY25" fmla="*/ 1470403 h 1510983"/>
                  <a:gd name="connsiteX26" fmla="*/ 5152 w 902625"/>
                  <a:gd name="connsiteY26" fmla="*/ 1196083 h 1510983"/>
                  <a:gd name="connsiteX27" fmla="*/ 41728 w 902625"/>
                  <a:gd name="connsiteY27" fmla="*/ 702307 h 1510983"/>
                  <a:gd name="connsiteX28" fmla="*/ 145360 w 902625"/>
                  <a:gd name="connsiteY28" fmla="*/ 226819 h 1510983"/>
                  <a:gd name="connsiteX29" fmla="*/ 245944 w 902625"/>
                  <a:gd name="connsiteY29" fmla="*/ 40891 h 1510983"/>
                  <a:gd name="connsiteX30" fmla="*/ 285568 w 902625"/>
                  <a:gd name="connsiteY30" fmla="*/ 1267 h 1510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625" h="1510983">
                    <a:moveTo>
                      <a:pt x="285568" y="1267"/>
                    </a:moveTo>
                    <a:cubicBezTo>
                      <a:pt x="293696" y="5839"/>
                      <a:pt x="283536" y="49019"/>
                      <a:pt x="294712" y="68323"/>
                    </a:cubicBezTo>
                    <a:cubicBezTo>
                      <a:pt x="305888" y="87627"/>
                      <a:pt x="333320" y="99819"/>
                      <a:pt x="352624" y="117091"/>
                    </a:cubicBezTo>
                    <a:cubicBezTo>
                      <a:pt x="371928" y="134363"/>
                      <a:pt x="392248" y="160779"/>
                      <a:pt x="410536" y="171955"/>
                    </a:cubicBezTo>
                    <a:cubicBezTo>
                      <a:pt x="428824" y="183131"/>
                      <a:pt x="442540" y="187703"/>
                      <a:pt x="462352" y="184147"/>
                    </a:cubicBezTo>
                    <a:cubicBezTo>
                      <a:pt x="482164" y="180591"/>
                      <a:pt x="509088" y="163827"/>
                      <a:pt x="529408" y="150619"/>
                    </a:cubicBezTo>
                    <a:cubicBezTo>
                      <a:pt x="549728" y="137411"/>
                      <a:pt x="573604" y="116075"/>
                      <a:pt x="584272" y="104899"/>
                    </a:cubicBezTo>
                    <a:cubicBezTo>
                      <a:pt x="594940" y="93723"/>
                      <a:pt x="593924" y="90167"/>
                      <a:pt x="593416" y="83563"/>
                    </a:cubicBezTo>
                    <a:cubicBezTo>
                      <a:pt x="592908" y="76959"/>
                      <a:pt x="578684" y="62227"/>
                      <a:pt x="581224" y="65275"/>
                    </a:cubicBezTo>
                    <a:cubicBezTo>
                      <a:pt x="583764" y="68323"/>
                      <a:pt x="604084" y="89659"/>
                      <a:pt x="608656" y="101851"/>
                    </a:cubicBezTo>
                    <a:cubicBezTo>
                      <a:pt x="613228" y="114043"/>
                      <a:pt x="609164" y="126235"/>
                      <a:pt x="608656" y="138427"/>
                    </a:cubicBezTo>
                    <a:cubicBezTo>
                      <a:pt x="608148" y="150619"/>
                      <a:pt x="597988" y="161795"/>
                      <a:pt x="605608" y="175003"/>
                    </a:cubicBezTo>
                    <a:cubicBezTo>
                      <a:pt x="613228" y="188211"/>
                      <a:pt x="628468" y="179067"/>
                      <a:pt x="654376" y="217675"/>
                    </a:cubicBezTo>
                    <a:cubicBezTo>
                      <a:pt x="680284" y="256283"/>
                      <a:pt x="741244" y="303527"/>
                      <a:pt x="761056" y="406651"/>
                    </a:cubicBezTo>
                    <a:cubicBezTo>
                      <a:pt x="780868" y="509775"/>
                      <a:pt x="756484" y="701799"/>
                      <a:pt x="773248" y="836419"/>
                    </a:cubicBezTo>
                    <a:cubicBezTo>
                      <a:pt x="790012" y="971039"/>
                      <a:pt x="840304" y="1120899"/>
                      <a:pt x="861640" y="1214371"/>
                    </a:cubicBezTo>
                    <a:cubicBezTo>
                      <a:pt x="882976" y="1307843"/>
                      <a:pt x="908884" y="1361691"/>
                      <a:pt x="901264" y="1397251"/>
                    </a:cubicBezTo>
                    <a:cubicBezTo>
                      <a:pt x="893644" y="1432811"/>
                      <a:pt x="842336" y="1421127"/>
                      <a:pt x="815920" y="1427731"/>
                    </a:cubicBezTo>
                    <a:cubicBezTo>
                      <a:pt x="789504" y="1434335"/>
                      <a:pt x="765120" y="1435859"/>
                      <a:pt x="742768" y="1436875"/>
                    </a:cubicBezTo>
                    <a:cubicBezTo>
                      <a:pt x="720416" y="1437891"/>
                      <a:pt x="712288" y="1429763"/>
                      <a:pt x="681808" y="1433827"/>
                    </a:cubicBezTo>
                    <a:cubicBezTo>
                      <a:pt x="651328" y="1437891"/>
                      <a:pt x="559888" y="1461259"/>
                      <a:pt x="559888" y="1461259"/>
                    </a:cubicBezTo>
                    <a:lnTo>
                      <a:pt x="434920" y="1491739"/>
                    </a:lnTo>
                    <a:cubicBezTo>
                      <a:pt x="400884" y="1499359"/>
                      <a:pt x="389708" y="1503931"/>
                      <a:pt x="355672" y="1506979"/>
                    </a:cubicBezTo>
                    <a:cubicBezTo>
                      <a:pt x="321636" y="1510027"/>
                      <a:pt x="267788" y="1510027"/>
                      <a:pt x="230704" y="1510027"/>
                    </a:cubicBezTo>
                    <a:cubicBezTo>
                      <a:pt x="193620" y="1510027"/>
                      <a:pt x="169236" y="1513583"/>
                      <a:pt x="133168" y="1506979"/>
                    </a:cubicBezTo>
                    <a:cubicBezTo>
                      <a:pt x="97100" y="1500375"/>
                      <a:pt x="35632" y="1522219"/>
                      <a:pt x="14296" y="1470403"/>
                    </a:cubicBezTo>
                    <a:cubicBezTo>
                      <a:pt x="-7040" y="1418587"/>
                      <a:pt x="580" y="1324099"/>
                      <a:pt x="5152" y="1196083"/>
                    </a:cubicBezTo>
                    <a:cubicBezTo>
                      <a:pt x="9724" y="1068067"/>
                      <a:pt x="18360" y="863851"/>
                      <a:pt x="41728" y="702307"/>
                    </a:cubicBezTo>
                    <a:cubicBezTo>
                      <a:pt x="65096" y="540763"/>
                      <a:pt x="111324" y="337055"/>
                      <a:pt x="145360" y="226819"/>
                    </a:cubicBezTo>
                    <a:cubicBezTo>
                      <a:pt x="179396" y="116583"/>
                      <a:pt x="222068" y="78483"/>
                      <a:pt x="245944" y="40891"/>
                    </a:cubicBezTo>
                    <a:cubicBezTo>
                      <a:pt x="269820" y="3299"/>
                      <a:pt x="277440" y="-3305"/>
                      <a:pt x="285568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" name="Freeform 20"/>
              <p:cNvSpPr/>
              <p:nvPr/>
            </p:nvSpPr>
            <p:spPr>
              <a:xfrm>
                <a:off x="2823405" y="2045102"/>
                <a:ext cx="372326" cy="1206938"/>
              </a:xfrm>
              <a:custGeom>
                <a:avLst/>
                <a:gdLst>
                  <a:gd name="connsiteX0" fmla="*/ 60010 w 372325"/>
                  <a:gd name="connsiteY0" fmla="*/ 111 h 1206936"/>
                  <a:gd name="connsiteX1" fmla="*/ 2098 w 372325"/>
                  <a:gd name="connsiteY1" fmla="*/ 42783 h 1206936"/>
                  <a:gd name="connsiteX2" fmla="*/ 14290 w 372325"/>
                  <a:gd name="connsiteY2" fmla="*/ 79359 h 1206936"/>
                  <a:gd name="connsiteX3" fmla="*/ 29530 w 372325"/>
                  <a:gd name="connsiteY3" fmla="*/ 97647 h 1206936"/>
                  <a:gd name="connsiteX4" fmla="*/ 44770 w 372325"/>
                  <a:gd name="connsiteY4" fmla="*/ 122031 h 1206936"/>
                  <a:gd name="connsiteX5" fmla="*/ 29530 w 372325"/>
                  <a:gd name="connsiteY5" fmla="*/ 170799 h 1206936"/>
                  <a:gd name="connsiteX6" fmla="*/ 32578 w 372325"/>
                  <a:gd name="connsiteY6" fmla="*/ 259191 h 1206936"/>
                  <a:gd name="connsiteX7" fmla="*/ 50866 w 372325"/>
                  <a:gd name="connsiteY7" fmla="*/ 393303 h 1206936"/>
                  <a:gd name="connsiteX8" fmla="*/ 133162 w 372325"/>
                  <a:gd name="connsiteY8" fmla="*/ 926703 h 1206936"/>
                  <a:gd name="connsiteX9" fmla="*/ 166690 w 372325"/>
                  <a:gd name="connsiteY9" fmla="*/ 1097391 h 1206936"/>
                  <a:gd name="connsiteX10" fmla="*/ 178882 w 372325"/>
                  <a:gd name="connsiteY10" fmla="*/ 1124823 h 1206936"/>
                  <a:gd name="connsiteX11" fmla="*/ 227650 w 372325"/>
                  <a:gd name="connsiteY11" fmla="*/ 1158351 h 1206936"/>
                  <a:gd name="connsiteX12" fmla="*/ 297754 w 372325"/>
                  <a:gd name="connsiteY12" fmla="*/ 1201023 h 1206936"/>
                  <a:gd name="connsiteX13" fmla="*/ 316042 w 372325"/>
                  <a:gd name="connsiteY13" fmla="*/ 1191879 h 1206936"/>
                  <a:gd name="connsiteX14" fmla="*/ 367858 w 372325"/>
                  <a:gd name="connsiteY14" fmla="*/ 1066911 h 1206936"/>
                  <a:gd name="connsiteX15" fmla="*/ 367858 w 372325"/>
                  <a:gd name="connsiteY15" fmla="*/ 1036431 h 1206936"/>
                  <a:gd name="connsiteX16" fmla="*/ 352618 w 372325"/>
                  <a:gd name="connsiteY16" fmla="*/ 990711 h 1206936"/>
                  <a:gd name="connsiteX17" fmla="*/ 306898 w 372325"/>
                  <a:gd name="connsiteY17" fmla="*/ 810879 h 1206936"/>
                  <a:gd name="connsiteX18" fmla="*/ 230698 w 372325"/>
                  <a:gd name="connsiteY18" fmla="*/ 457311 h 1206936"/>
                  <a:gd name="connsiteX19" fmla="*/ 188026 w 372325"/>
                  <a:gd name="connsiteY19" fmla="*/ 289671 h 1206936"/>
                  <a:gd name="connsiteX20" fmla="*/ 166690 w 372325"/>
                  <a:gd name="connsiteY20" fmla="*/ 210423 h 1206936"/>
                  <a:gd name="connsiteX21" fmla="*/ 142306 w 372325"/>
                  <a:gd name="connsiteY21" fmla="*/ 173847 h 1206936"/>
                  <a:gd name="connsiteX22" fmla="*/ 124018 w 372325"/>
                  <a:gd name="connsiteY22" fmla="*/ 131175 h 1206936"/>
                  <a:gd name="connsiteX23" fmla="*/ 117922 w 372325"/>
                  <a:gd name="connsiteY23" fmla="*/ 100695 h 1206936"/>
                  <a:gd name="connsiteX24" fmla="*/ 148402 w 372325"/>
                  <a:gd name="connsiteY24" fmla="*/ 82407 h 1206936"/>
                  <a:gd name="connsiteX25" fmla="*/ 154498 w 372325"/>
                  <a:gd name="connsiteY25" fmla="*/ 54975 h 1206936"/>
                  <a:gd name="connsiteX26" fmla="*/ 136210 w 372325"/>
                  <a:gd name="connsiteY26" fmla="*/ 30591 h 1206936"/>
                  <a:gd name="connsiteX27" fmla="*/ 60010 w 372325"/>
                  <a:gd name="connsiteY27" fmla="*/ 111 h 120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72325" h="1206936">
                    <a:moveTo>
                      <a:pt x="60010" y="111"/>
                    </a:moveTo>
                    <a:cubicBezTo>
                      <a:pt x="37658" y="2143"/>
                      <a:pt x="9718" y="29575"/>
                      <a:pt x="2098" y="42783"/>
                    </a:cubicBezTo>
                    <a:cubicBezTo>
                      <a:pt x="-5522" y="55991"/>
                      <a:pt x="9718" y="70215"/>
                      <a:pt x="14290" y="79359"/>
                    </a:cubicBezTo>
                    <a:cubicBezTo>
                      <a:pt x="18862" y="88503"/>
                      <a:pt x="24450" y="90535"/>
                      <a:pt x="29530" y="97647"/>
                    </a:cubicBezTo>
                    <a:cubicBezTo>
                      <a:pt x="34610" y="104759"/>
                      <a:pt x="44770" y="109839"/>
                      <a:pt x="44770" y="122031"/>
                    </a:cubicBezTo>
                    <a:cubicBezTo>
                      <a:pt x="44770" y="134223"/>
                      <a:pt x="31562" y="147939"/>
                      <a:pt x="29530" y="170799"/>
                    </a:cubicBezTo>
                    <a:cubicBezTo>
                      <a:pt x="27498" y="193659"/>
                      <a:pt x="29022" y="222107"/>
                      <a:pt x="32578" y="259191"/>
                    </a:cubicBezTo>
                    <a:cubicBezTo>
                      <a:pt x="36134" y="296275"/>
                      <a:pt x="34102" y="282051"/>
                      <a:pt x="50866" y="393303"/>
                    </a:cubicBezTo>
                    <a:cubicBezTo>
                      <a:pt x="67630" y="504555"/>
                      <a:pt x="113858" y="809355"/>
                      <a:pt x="133162" y="926703"/>
                    </a:cubicBezTo>
                    <a:cubicBezTo>
                      <a:pt x="152466" y="1044051"/>
                      <a:pt x="159070" y="1064371"/>
                      <a:pt x="166690" y="1097391"/>
                    </a:cubicBezTo>
                    <a:cubicBezTo>
                      <a:pt x="174310" y="1130411"/>
                      <a:pt x="168722" y="1114663"/>
                      <a:pt x="178882" y="1124823"/>
                    </a:cubicBezTo>
                    <a:cubicBezTo>
                      <a:pt x="189042" y="1134983"/>
                      <a:pt x="207838" y="1145651"/>
                      <a:pt x="227650" y="1158351"/>
                    </a:cubicBezTo>
                    <a:cubicBezTo>
                      <a:pt x="247462" y="1171051"/>
                      <a:pt x="283022" y="1195435"/>
                      <a:pt x="297754" y="1201023"/>
                    </a:cubicBezTo>
                    <a:cubicBezTo>
                      <a:pt x="312486" y="1206611"/>
                      <a:pt x="304358" y="1214231"/>
                      <a:pt x="316042" y="1191879"/>
                    </a:cubicBezTo>
                    <a:cubicBezTo>
                      <a:pt x="327726" y="1169527"/>
                      <a:pt x="359222" y="1092819"/>
                      <a:pt x="367858" y="1066911"/>
                    </a:cubicBezTo>
                    <a:cubicBezTo>
                      <a:pt x="376494" y="1041003"/>
                      <a:pt x="370398" y="1049131"/>
                      <a:pt x="367858" y="1036431"/>
                    </a:cubicBezTo>
                    <a:cubicBezTo>
                      <a:pt x="365318" y="1023731"/>
                      <a:pt x="362778" y="1028303"/>
                      <a:pt x="352618" y="990711"/>
                    </a:cubicBezTo>
                    <a:cubicBezTo>
                      <a:pt x="342458" y="953119"/>
                      <a:pt x="327218" y="899779"/>
                      <a:pt x="306898" y="810879"/>
                    </a:cubicBezTo>
                    <a:cubicBezTo>
                      <a:pt x="286578" y="721979"/>
                      <a:pt x="250510" y="544179"/>
                      <a:pt x="230698" y="457311"/>
                    </a:cubicBezTo>
                    <a:cubicBezTo>
                      <a:pt x="210886" y="370443"/>
                      <a:pt x="198694" y="330819"/>
                      <a:pt x="188026" y="289671"/>
                    </a:cubicBezTo>
                    <a:cubicBezTo>
                      <a:pt x="177358" y="248523"/>
                      <a:pt x="174310" y="229727"/>
                      <a:pt x="166690" y="210423"/>
                    </a:cubicBezTo>
                    <a:cubicBezTo>
                      <a:pt x="159070" y="191119"/>
                      <a:pt x="149418" y="187055"/>
                      <a:pt x="142306" y="173847"/>
                    </a:cubicBezTo>
                    <a:cubicBezTo>
                      <a:pt x="135194" y="160639"/>
                      <a:pt x="128082" y="143367"/>
                      <a:pt x="124018" y="131175"/>
                    </a:cubicBezTo>
                    <a:cubicBezTo>
                      <a:pt x="119954" y="118983"/>
                      <a:pt x="113858" y="108823"/>
                      <a:pt x="117922" y="100695"/>
                    </a:cubicBezTo>
                    <a:cubicBezTo>
                      <a:pt x="121986" y="92567"/>
                      <a:pt x="142306" y="90027"/>
                      <a:pt x="148402" y="82407"/>
                    </a:cubicBezTo>
                    <a:cubicBezTo>
                      <a:pt x="154498" y="74787"/>
                      <a:pt x="156530" y="63611"/>
                      <a:pt x="154498" y="54975"/>
                    </a:cubicBezTo>
                    <a:cubicBezTo>
                      <a:pt x="152466" y="46339"/>
                      <a:pt x="144846" y="36687"/>
                      <a:pt x="136210" y="30591"/>
                    </a:cubicBezTo>
                    <a:cubicBezTo>
                      <a:pt x="127574" y="24495"/>
                      <a:pt x="82362" y="-1921"/>
                      <a:pt x="60010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" name="Freeform 21"/>
              <p:cNvSpPr/>
              <p:nvPr/>
            </p:nvSpPr>
            <p:spPr>
              <a:xfrm>
                <a:off x="3067844" y="1975411"/>
                <a:ext cx="501696" cy="1929434"/>
              </a:xfrm>
              <a:custGeom>
                <a:avLst/>
                <a:gdLst>
                  <a:gd name="connsiteX0" fmla="*/ 217 w 501695"/>
                  <a:gd name="connsiteY0" fmla="*/ 1783 h 1929431"/>
                  <a:gd name="connsiteX1" fmla="*/ 44332 w 501695"/>
                  <a:gd name="connsiteY1" fmla="*/ 73973 h 1929431"/>
                  <a:gd name="connsiteX2" fmla="*/ 96469 w 501695"/>
                  <a:gd name="connsiteY2" fmla="*/ 122099 h 1929431"/>
                  <a:gd name="connsiteX3" fmla="*/ 196732 w 501695"/>
                  <a:gd name="connsiteY3" fmla="*/ 154183 h 1929431"/>
                  <a:gd name="connsiteX4" fmla="*/ 317048 w 501695"/>
                  <a:gd name="connsiteY4" fmla="*/ 238405 h 1929431"/>
                  <a:gd name="connsiteX5" fmla="*/ 353143 w 501695"/>
                  <a:gd name="connsiteY5" fmla="*/ 270489 h 1929431"/>
                  <a:gd name="connsiteX6" fmla="*/ 365175 w 501695"/>
                  <a:gd name="connsiteY6" fmla="*/ 358720 h 1929431"/>
                  <a:gd name="connsiteX7" fmla="*/ 369185 w 501695"/>
                  <a:gd name="connsiteY7" fmla="*/ 406847 h 1929431"/>
                  <a:gd name="connsiteX8" fmla="*/ 369185 w 501695"/>
                  <a:gd name="connsiteY8" fmla="*/ 454973 h 1929431"/>
                  <a:gd name="connsiteX9" fmla="*/ 381217 w 501695"/>
                  <a:gd name="connsiteY9" fmla="*/ 527162 h 1929431"/>
                  <a:gd name="connsiteX10" fmla="*/ 401269 w 501695"/>
                  <a:gd name="connsiteY10" fmla="*/ 579299 h 1929431"/>
                  <a:gd name="connsiteX11" fmla="*/ 397259 w 501695"/>
                  <a:gd name="connsiteY11" fmla="*/ 631436 h 1929431"/>
                  <a:gd name="connsiteX12" fmla="*/ 409290 w 501695"/>
                  <a:gd name="connsiteY12" fmla="*/ 707636 h 1929431"/>
                  <a:gd name="connsiteX13" fmla="*/ 433353 w 501695"/>
                  <a:gd name="connsiteY13" fmla="*/ 852015 h 1929431"/>
                  <a:gd name="connsiteX14" fmla="*/ 449396 w 501695"/>
                  <a:gd name="connsiteY14" fmla="*/ 1020457 h 1929431"/>
                  <a:gd name="connsiteX15" fmla="*/ 461427 w 501695"/>
                  <a:gd name="connsiteY15" fmla="*/ 1060562 h 1929431"/>
                  <a:gd name="connsiteX16" fmla="*/ 469448 w 501695"/>
                  <a:gd name="connsiteY16" fmla="*/ 1092647 h 1929431"/>
                  <a:gd name="connsiteX17" fmla="*/ 473459 w 501695"/>
                  <a:gd name="connsiteY17" fmla="*/ 1220983 h 1929431"/>
                  <a:gd name="connsiteX18" fmla="*/ 489501 w 501695"/>
                  <a:gd name="connsiteY18" fmla="*/ 1401457 h 1929431"/>
                  <a:gd name="connsiteX19" fmla="*/ 493511 w 501695"/>
                  <a:gd name="connsiteY19" fmla="*/ 1545836 h 1929431"/>
                  <a:gd name="connsiteX20" fmla="*/ 501532 w 501695"/>
                  <a:gd name="connsiteY20" fmla="*/ 1706257 h 1929431"/>
                  <a:gd name="connsiteX21" fmla="*/ 493511 w 501695"/>
                  <a:gd name="connsiteY21" fmla="*/ 1798499 h 1929431"/>
                  <a:gd name="connsiteX22" fmla="*/ 441375 w 501695"/>
                  <a:gd name="connsiteY22" fmla="*/ 1782457 h 1929431"/>
                  <a:gd name="connsiteX23" fmla="*/ 369185 w 501695"/>
                  <a:gd name="connsiteY23" fmla="*/ 1782457 h 1929431"/>
                  <a:gd name="connsiteX24" fmla="*/ 345122 w 501695"/>
                  <a:gd name="connsiteY24" fmla="*/ 1874699 h 1929431"/>
                  <a:gd name="connsiteX25" fmla="*/ 260901 w 501695"/>
                  <a:gd name="connsiteY25" fmla="*/ 1926836 h 1929431"/>
                  <a:gd name="connsiteX26" fmla="*/ 280953 w 501695"/>
                  <a:gd name="connsiteY26" fmla="*/ 1794489 h 1929431"/>
                  <a:gd name="connsiteX27" fmla="*/ 292985 w 501695"/>
                  <a:gd name="connsiteY27" fmla="*/ 1694226 h 1929431"/>
                  <a:gd name="connsiteX28" fmla="*/ 264911 w 501695"/>
                  <a:gd name="connsiteY28" fmla="*/ 1618026 h 1929431"/>
                  <a:gd name="connsiteX29" fmla="*/ 260901 w 501695"/>
                  <a:gd name="connsiteY29" fmla="*/ 1469636 h 1929431"/>
                  <a:gd name="connsiteX30" fmla="*/ 216785 w 501695"/>
                  <a:gd name="connsiteY30" fmla="*/ 1313226 h 1929431"/>
                  <a:gd name="connsiteX31" fmla="*/ 160638 w 501695"/>
                  <a:gd name="connsiteY31" fmla="*/ 1092647 h 1929431"/>
                  <a:gd name="connsiteX32" fmla="*/ 124543 w 501695"/>
                  <a:gd name="connsiteY32" fmla="*/ 952278 h 1929431"/>
                  <a:gd name="connsiteX33" fmla="*/ 112511 w 501695"/>
                  <a:gd name="connsiteY33" fmla="*/ 663520 h 1929431"/>
                  <a:gd name="connsiteX34" fmla="*/ 48343 w 501695"/>
                  <a:gd name="connsiteY34" fmla="*/ 334657 h 1929431"/>
                  <a:gd name="connsiteX35" fmla="*/ 28290 w 501695"/>
                  <a:gd name="connsiteY35" fmla="*/ 154183 h 1929431"/>
                  <a:gd name="connsiteX36" fmla="*/ 217 w 501695"/>
                  <a:gd name="connsiteY36" fmla="*/ 1783 h 192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1695" h="1929431">
                    <a:moveTo>
                      <a:pt x="217" y="1783"/>
                    </a:moveTo>
                    <a:cubicBezTo>
                      <a:pt x="2891" y="-11585"/>
                      <a:pt x="28290" y="53920"/>
                      <a:pt x="44332" y="73973"/>
                    </a:cubicBezTo>
                    <a:cubicBezTo>
                      <a:pt x="60374" y="94026"/>
                      <a:pt x="71069" y="108731"/>
                      <a:pt x="96469" y="122099"/>
                    </a:cubicBezTo>
                    <a:cubicBezTo>
                      <a:pt x="121869" y="135467"/>
                      <a:pt x="159969" y="134799"/>
                      <a:pt x="196732" y="154183"/>
                    </a:cubicBezTo>
                    <a:cubicBezTo>
                      <a:pt x="233495" y="173567"/>
                      <a:pt x="290980" y="219021"/>
                      <a:pt x="317048" y="238405"/>
                    </a:cubicBezTo>
                    <a:cubicBezTo>
                      <a:pt x="343116" y="257789"/>
                      <a:pt x="345122" y="250437"/>
                      <a:pt x="353143" y="270489"/>
                    </a:cubicBezTo>
                    <a:cubicBezTo>
                      <a:pt x="361164" y="290541"/>
                      <a:pt x="362501" y="335994"/>
                      <a:pt x="365175" y="358720"/>
                    </a:cubicBezTo>
                    <a:cubicBezTo>
                      <a:pt x="367849" y="381446"/>
                      <a:pt x="368517" y="390805"/>
                      <a:pt x="369185" y="406847"/>
                    </a:cubicBezTo>
                    <a:cubicBezTo>
                      <a:pt x="369853" y="422889"/>
                      <a:pt x="367180" y="434921"/>
                      <a:pt x="369185" y="454973"/>
                    </a:cubicBezTo>
                    <a:cubicBezTo>
                      <a:pt x="371190" y="475025"/>
                      <a:pt x="375870" y="506441"/>
                      <a:pt x="381217" y="527162"/>
                    </a:cubicBezTo>
                    <a:cubicBezTo>
                      <a:pt x="386564" y="547883"/>
                      <a:pt x="398595" y="561920"/>
                      <a:pt x="401269" y="579299"/>
                    </a:cubicBezTo>
                    <a:cubicBezTo>
                      <a:pt x="403943" y="596678"/>
                      <a:pt x="395922" y="610047"/>
                      <a:pt x="397259" y="631436"/>
                    </a:cubicBezTo>
                    <a:cubicBezTo>
                      <a:pt x="398596" y="652825"/>
                      <a:pt x="403274" y="670873"/>
                      <a:pt x="409290" y="707636"/>
                    </a:cubicBezTo>
                    <a:cubicBezTo>
                      <a:pt x="415306" y="744399"/>
                      <a:pt x="426669" y="799878"/>
                      <a:pt x="433353" y="852015"/>
                    </a:cubicBezTo>
                    <a:cubicBezTo>
                      <a:pt x="440037" y="904152"/>
                      <a:pt x="444717" y="985699"/>
                      <a:pt x="449396" y="1020457"/>
                    </a:cubicBezTo>
                    <a:cubicBezTo>
                      <a:pt x="454075" y="1055215"/>
                      <a:pt x="458085" y="1048530"/>
                      <a:pt x="461427" y="1060562"/>
                    </a:cubicBezTo>
                    <a:cubicBezTo>
                      <a:pt x="464769" y="1072594"/>
                      <a:pt x="467443" y="1065910"/>
                      <a:pt x="469448" y="1092647"/>
                    </a:cubicBezTo>
                    <a:cubicBezTo>
                      <a:pt x="471453" y="1119384"/>
                      <a:pt x="470117" y="1169515"/>
                      <a:pt x="473459" y="1220983"/>
                    </a:cubicBezTo>
                    <a:cubicBezTo>
                      <a:pt x="476801" y="1272451"/>
                      <a:pt x="486159" y="1347315"/>
                      <a:pt x="489501" y="1401457"/>
                    </a:cubicBezTo>
                    <a:cubicBezTo>
                      <a:pt x="492843" y="1455599"/>
                      <a:pt x="491506" y="1495036"/>
                      <a:pt x="493511" y="1545836"/>
                    </a:cubicBezTo>
                    <a:cubicBezTo>
                      <a:pt x="495516" y="1596636"/>
                      <a:pt x="501532" y="1664147"/>
                      <a:pt x="501532" y="1706257"/>
                    </a:cubicBezTo>
                    <a:cubicBezTo>
                      <a:pt x="501532" y="1748367"/>
                      <a:pt x="503537" y="1785799"/>
                      <a:pt x="493511" y="1798499"/>
                    </a:cubicBezTo>
                    <a:cubicBezTo>
                      <a:pt x="483485" y="1811199"/>
                      <a:pt x="462096" y="1785131"/>
                      <a:pt x="441375" y="1782457"/>
                    </a:cubicBezTo>
                    <a:cubicBezTo>
                      <a:pt x="420654" y="1779783"/>
                      <a:pt x="385227" y="1767083"/>
                      <a:pt x="369185" y="1782457"/>
                    </a:cubicBezTo>
                    <a:cubicBezTo>
                      <a:pt x="353143" y="1797831"/>
                      <a:pt x="363169" y="1850636"/>
                      <a:pt x="345122" y="1874699"/>
                    </a:cubicBezTo>
                    <a:cubicBezTo>
                      <a:pt x="327075" y="1898762"/>
                      <a:pt x="271596" y="1940204"/>
                      <a:pt x="260901" y="1926836"/>
                    </a:cubicBezTo>
                    <a:cubicBezTo>
                      <a:pt x="250206" y="1913468"/>
                      <a:pt x="275606" y="1833257"/>
                      <a:pt x="280953" y="1794489"/>
                    </a:cubicBezTo>
                    <a:cubicBezTo>
                      <a:pt x="286300" y="1755721"/>
                      <a:pt x="295659" y="1723636"/>
                      <a:pt x="292985" y="1694226"/>
                    </a:cubicBezTo>
                    <a:cubicBezTo>
                      <a:pt x="290311" y="1664816"/>
                      <a:pt x="270258" y="1655458"/>
                      <a:pt x="264911" y="1618026"/>
                    </a:cubicBezTo>
                    <a:cubicBezTo>
                      <a:pt x="259564" y="1580594"/>
                      <a:pt x="268922" y="1520436"/>
                      <a:pt x="260901" y="1469636"/>
                    </a:cubicBezTo>
                    <a:cubicBezTo>
                      <a:pt x="252880" y="1418836"/>
                      <a:pt x="233495" y="1376057"/>
                      <a:pt x="216785" y="1313226"/>
                    </a:cubicBezTo>
                    <a:cubicBezTo>
                      <a:pt x="200075" y="1250395"/>
                      <a:pt x="176012" y="1152805"/>
                      <a:pt x="160638" y="1092647"/>
                    </a:cubicBezTo>
                    <a:cubicBezTo>
                      <a:pt x="145264" y="1032489"/>
                      <a:pt x="132564" y="1023799"/>
                      <a:pt x="124543" y="952278"/>
                    </a:cubicBezTo>
                    <a:cubicBezTo>
                      <a:pt x="116522" y="880757"/>
                      <a:pt x="125211" y="766457"/>
                      <a:pt x="112511" y="663520"/>
                    </a:cubicBezTo>
                    <a:cubicBezTo>
                      <a:pt x="99811" y="560583"/>
                      <a:pt x="62380" y="419546"/>
                      <a:pt x="48343" y="334657"/>
                    </a:cubicBezTo>
                    <a:cubicBezTo>
                      <a:pt x="34306" y="249768"/>
                      <a:pt x="36311" y="208993"/>
                      <a:pt x="28290" y="154183"/>
                    </a:cubicBezTo>
                    <a:cubicBezTo>
                      <a:pt x="20269" y="99373"/>
                      <a:pt x="-2457" y="15151"/>
                      <a:pt x="217" y="17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Freeform 22"/>
              <p:cNvSpPr/>
              <p:nvPr/>
            </p:nvSpPr>
            <p:spPr>
              <a:xfrm>
                <a:off x="1962632" y="1061614"/>
                <a:ext cx="820809" cy="2475965"/>
              </a:xfrm>
              <a:custGeom>
                <a:avLst/>
                <a:gdLst>
                  <a:gd name="connsiteX0" fmla="*/ 46647 w 820807"/>
                  <a:gd name="connsiteY0" fmla="*/ 1178 h 2475960"/>
                  <a:gd name="connsiteX1" fmla="*/ 90762 w 820807"/>
                  <a:gd name="connsiteY1" fmla="*/ 117484 h 2475960"/>
                  <a:gd name="connsiteX2" fmla="*/ 154931 w 820807"/>
                  <a:gd name="connsiteY2" fmla="*/ 117484 h 2475960"/>
                  <a:gd name="connsiteX3" fmla="*/ 207068 w 820807"/>
                  <a:gd name="connsiteY3" fmla="*/ 93421 h 2475960"/>
                  <a:gd name="connsiteX4" fmla="*/ 239152 w 820807"/>
                  <a:gd name="connsiteY4" fmla="*/ 53315 h 2475960"/>
                  <a:gd name="connsiteX5" fmla="*/ 247173 w 820807"/>
                  <a:gd name="connsiteY5" fmla="*/ 41284 h 2475960"/>
                  <a:gd name="connsiteX6" fmla="*/ 239152 w 820807"/>
                  <a:gd name="connsiteY6" fmla="*/ 69357 h 2475960"/>
                  <a:gd name="connsiteX7" fmla="*/ 239152 w 820807"/>
                  <a:gd name="connsiteY7" fmla="*/ 149568 h 2475960"/>
                  <a:gd name="connsiteX8" fmla="*/ 247173 w 820807"/>
                  <a:gd name="connsiteY8" fmla="*/ 217747 h 2475960"/>
                  <a:gd name="connsiteX9" fmla="*/ 239152 w 820807"/>
                  <a:gd name="connsiteY9" fmla="*/ 326031 h 2475960"/>
                  <a:gd name="connsiteX10" fmla="*/ 251184 w 820807"/>
                  <a:gd name="connsiteY10" fmla="*/ 406242 h 2475960"/>
                  <a:gd name="connsiteX11" fmla="*/ 247173 w 820807"/>
                  <a:gd name="connsiteY11" fmla="*/ 494473 h 2475960"/>
                  <a:gd name="connsiteX12" fmla="*/ 315352 w 820807"/>
                  <a:gd name="connsiteY12" fmla="*/ 622810 h 2475960"/>
                  <a:gd name="connsiteX13" fmla="*/ 391552 w 820807"/>
                  <a:gd name="connsiteY13" fmla="*/ 735105 h 2475960"/>
                  <a:gd name="connsiteX14" fmla="*/ 431657 w 820807"/>
                  <a:gd name="connsiteY14" fmla="*/ 779221 h 2475960"/>
                  <a:gd name="connsiteX15" fmla="*/ 447699 w 820807"/>
                  <a:gd name="connsiteY15" fmla="*/ 743126 h 2475960"/>
                  <a:gd name="connsiteX16" fmla="*/ 491815 w 820807"/>
                  <a:gd name="connsiteY16" fmla="*/ 739115 h 2475960"/>
                  <a:gd name="connsiteX17" fmla="*/ 572026 w 820807"/>
                  <a:gd name="connsiteY17" fmla="*/ 763178 h 2475960"/>
                  <a:gd name="connsiteX18" fmla="*/ 640205 w 820807"/>
                  <a:gd name="connsiteY18" fmla="*/ 811305 h 2475960"/>
                  <a:gd name="connsiteX19" fmla="*/ 684320 w 820807"/>
                  <a:gd name="connsiteY19" fmla="*/ 839378 h 2475960"/>
                  <a:gd name="connsiteX20" fmla="*/ 728436 w 820807"/>
                  <a:gd name="connsiteY20" fmla="*/ 851410 h 2475960"/>
                  <a:gd name="connsiteX21" fmla="*/ 760520 w 820807"/>
                  <a:gd name="connsiteY21" fmla="*/ 827347 h 2475960"/>
                  <a:gd name="connsiteX22" fmla="*/ 780573 w 820807"/>
                  <a:gd name="connsiteY22" fmla="*/ 795263 h 2475960"/>
                  <a:gd name="connsiteX23" fmla="*/ 780573 w 820807"/>
                  <a:gd name="connsiteY23" fmla="*/ 871463 h 2475960"/>
                  <a:gd name="connsiteX24" fmla="*/ 804636 w 820807"/>
                  <a:gd name="connsiteY24" fmla="*/ 943652 h 2475960"/>
                  <a:gd name="connsiteX25" fmla="*/ 816668 w 820807"/>
                  <a:gd name="connsiteY25" fmla="*/ 999800 h 2475960"/>
                  <a:gd name="connsiteX26" fmla="*/ 820678 w 820807"/>
                  <a:gd name="connsiteY26" fmla="*/ 1051936 h 2475960"/>
                  <a:gd name="connsiteX27" fmla="*/ 812657 w 820807"/>
                  <a:gd name="connsiteY27" fmla="*/ 1140168 h 2475960"/>
                  <a:gd name="connsiteX28" fmla="*/ 792605 w 820807"/>
                  <a:gd name="connsiteY28" fmla="*/ 1264494 h 2475960"/>
                  <a:gd name="connsiteX29" fmla="*/ 728436 w 820807"/>
                  <a:gd name="connsiteY29" fmla="*/ 1384810 h 2475960"/>
                  <a:gd name="connsiteX30" fmla="*/ 668278 w 820807"/>
                  <a:gd name="connsiteY30" fmla="*/ 1521168 h 2475960"/>
                  <a:gd name="connsiteX31" fmla="*/ 628173 w 820807"/>
                  <a:gd name="connsiteY31" fmla="*/ 1621431 h 2475960"/>
                  <a:gd name="connsiteX32" fmla="*/ 588068 w 820807"/>
                  <a:gd name="connsiteY32" fmla="*/ 1833989 h 2475960"/>
                  <a:gd name="connsiteX33" fmla="*/ 576036 w 820807"/>
                  <a:gd name="connsiteY33" fmla="*/ 2042536 h 2475960"/>
                  <a:gd name="connsiteX34" fmla="*/ 572026 w 820807"/>
                  <a:gd name="connsiteY34" fmla="*/ 2303221 h 2475960"/>
                  <a:gd name="connsiteX35" fmla="*/ 539941 w 820807"/>
                  <a:gd name="connsiteY35" fmla="*/ 2443589 h 2475960"/>
                  <a:gd name="connsiteX36" fmla="*/ 515878 w 820807"/>
                  <a:gd name="connsiteY36" fmla="*/ 2475673 h 2475960"/>
                  <a:gd name="connsiteX37" fmla="*/ 443689 w 820807"/>
                  <a:gd name="connsiteY37" fmla="*/ 2455621 h 2475960"/>
                  <a:gd name="connsiteX38" fmla="*/ 415615 w 820807"/>
                  <a:gd name="connsiteY38" fmla="*/ 2395463 h 2475960"/>
                  <a:gd name="connsiteX39" fmla="*/ 395562 w 820807"/>
                  <a:gd name="connsiteY39" fmla="*/ 2231031 h 2475960"/>
                  <a:gd name="connsiteX40" fmla="*/ 383531 w 820807"/>
                  <a:gd name="connsiteY40" fmla="*/ 2046547 h 2475960"/>
                  <a:gd name="connsiteX41" fmla="*/ 379520 w 820807"/>
                  <a:gd name="connsiteY41" fmla="*/ 1918210 h 2475960"/>
                  <a:gd name="connsiteX42" fmla="*/ 383531 w 820807"/>
                  <a:gd name="connsiteY42" fmla="*/ 1886126 h 2475960"/>
                  <a:gd name="connsiteX43" fmla="*/ 367489 w 820807"/>
                  <a:gd name="connsiteY43" fmla="*/ 1878105 h 2475960"/>
                  <a:gd name="connsiteX44" fmla="*/ 383531 w 820807"/>
                  <a:gd name="connsiteY44" fmla="*/ 1805915 h 2475960"/>
                  <a:gd name="connsiteX45" fmla="*/ 395562 w 820807"/>
                  <a:gd name="connsiteY45" fmla="*/ 1725705 h 2475960"/>
                  <a:gd name="connsiteX46" fmla="*/ 399573 w 820807"/>
                  <a:gd name="connsiteY46" fmla="*/ 1613410 h 2475960"/>
                  <a:gd name="connsiteX47" fmla="*/ 395562 w 820807"/>
                  <a:gd name="connsiteY47" fmla="*/ 1517157 h 2475960"/>
                  <a:gd name="connsiteX48" fmla="*/ 383531 w 820807"/>
                  <a:gd name="connsiteY48" fmla="*/ 1364757 h 2475960"/>
                  <a:gd name="connsiteX49" fmla="*/ 351447 w 820807"/>
                  <a:gd name="connsiteY49" fmla="*/ 1280536 h 2475960"/>
                  <a:gd name="connsiteX50" fmla="*/ 327384 w 820807"/>
                  <a:gd name="connsiteY50" fmla="*/ 1152200 h 2475960"/>
                  <a:gd name="connsiteX51" fmla="*/ 291289 w 820807"/>
                  <a:gd name="connsiteY51" fmla="*/ 1084021 h 2475960"/>
                  <a:gd name="connsiteX52" fmla="*/ 183005 w 820807"/>
                  <a:gd name="connsiteY52" fmla="*/ 971726 h 2475960"/>
                  <a:gd name="connsiteX53" fmla="*/ 146910 w 820807"/>
                  <a:gd name="connsiteY53" fmla="*/ 887505 h 2475960"/>
                  <a:gd name="connsiteX54" fmla="*/ 74720 w 820807"/>
                  <a:gd name="connsiteY54" fmla="*/ 743126 h 2475960"/>
                  <a:gd name="connsiteX55" fmla="*/ 50657 w 820807"/>
                  <a:gd name="connsiteY55" fmla="*/ 695000 h 2475960"/>
                  <a:gd name="connsiteX56" fmla="*/ 30605 w 820807"/>
                  <a:gd name="connsiteY56" fmla="*/ 642863 h 2475960"/>
                  <a:gd name="connsiteX57" fmla="*/ 14562 w 820807"/>
                  <a:gd name="connsiteY57" fmla="*/ 486452 h 2475960"/>
                  <a:gd name="connsiteX58" fmla="*/ 6541 w 820807"/>
                  <a:gd name="connsiteY58" fmla="*/ 374157 h 2475960"/>
                  <a:gd name="connsiteX59" fmla="*/ 2531 w 820807"/>
                  <a:gd name="connsiteY59" fmla="*/ 261863 h 2475960"/>
                  <a:gd name="connsiteX60" fmla="*/ 2531 w 820807"/>
                  <a:gd name="connsiteY60" fmla="*/ 249831 h 2475960"/>
                  <a:gd name="connsiteX61" fmla="*/ 34615 w 820807"/>
                  <a:gd name="connsiteY61" fmla="*/ 129515 h 2475960"/>
                  <a:gd name="connsiteX62" fmla="*/ 46647 w 820807"/>
                  <a:gd name="connsiteY62" fmla="*/ 61336 h 2475960"/>
                  <a:gd name="connsiteX63" fmla="*/ 46647 w 820807"/>
                  <a:gd name="connsiteY63" fmla="*/ 1178 h 247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820807" h="2475960">
                    <a:moveTo>
                      <a:pt x="46647" y="1178"/>
                    </a:moveTo>
                    <a:cubicBezTo>
                      <a:pt x="53999" y="10536"/>
                      <a:pt x="72715" y="98100"/>
                      <a:pt x="90762" y="117484"/>
                    </a:cubicBezTo>
                    <a:cubicBezTo>
                      <a:pt x="108809" y="136868"/>
                      <a:pt x="135547" y="121494"/>
                      <a:pt x="154931" y="117484"/>
                    </a:cubicBezTo>
                    <a:cubicBezTo>
                      <a:pt x="174315" y="113474"/>
                      <a:pt x="193031" y="104116"/>
                      <a:pt x="207068" y="93421"/>
                    </a:cubicBezTo>
                    <a:cubicBezTo>
                      <a:pt x="221105" y="82726"/>
                      <a:pt x="232468" y="62004"/>
                      <a:pt x="239152" y="53315"/>
                    </a:cubicBezTo>
                    <a:cubicBezTo>
                      <a:pt x="245836" y="44626"/>
                      <a:pt x="247173" y="38610"/>
                      <a:pt x="247173" y="41284"/>
                    </a:cubicBezTo>
                    <a:cubicBezTo>
                      <a:pt x="247173" y="43958"/>
                      <a:pt x="240489" y="51310"/>
                      <a:pt x="239152" y="69357"/>
                    </a:cubicBezTo>
                    <a:cubicBezTo>
                      <a:pt x="237815" y="87404"/>
                      <a:pt x="237815" y="124837"/>
                      <a:pt x="239152" y="149568"/>
                    </a:cubicBezTo>
                    <a:cubicBezTo>
                      <a:pt x="240489" y="174299"/>
                      <a:pt x="247173" y="188337"/>
                      <a:pt x="247173" y="217747"/>
                    </a:cubicBezTo>
                    <a:cubicBezTo>
                      <a:pt x="247173" y="247157"/>
                      <a:pt x="238484" y="294615"/>
                      <a:pt x="239152" y="326031"/>
                    </a:cubicBezTo>
                    <a:cubicBezTo>
                      <a:pt x="239820" y="357447"/>
                      <a:pt x="249847" y="378168"/>
                      <a:pt x="251184" y="406242"/>
                    </a:cubicBezTo>
                    <a:cubicBezTo>
                      <a:pt x="252521" y="434316"/>
                      <a:pt x="236478" y="458378"/>
                      <a:pt x="247173" y="494473"/>
                    </a:cubicBezTo>
                    <a:cubicBezTo>
                      <a:pt x="257868" y="530568"/>
                      <a:pt x="291289" y="582705"/>
                      <a:pt x="315352" y="622810"/>
                    </a:cubicBezTo>
                    <a:cubicBezTo>
                      <a:pt x="339415" y="662915"/>
                      <a:pt x="372168" y="709037"/>
                      <a:pt x="391552" y="735105"/>
                    </a:cubicBezTo>
                    <a:cubicBezTo>
                      <a:pt x="410936" y="761173"/>
                      <a:pt x="422299" y="777884"/>
                      <a:pt x="431657" y="779221"/>
                    </a:cubicBezTo>
                    <a:cubicBezTo>
                      <a:pt x="441015" y="780558"/>
                      <a:pt x="437673" y="749810"/>
                      <a:pt x="447699" y="743126"/>
                    </a:cubicBezTo>
                    <a:cubicBezTo>
                      <a:pt x="457725" y="736442"/>
                      <a:pt x="471094" y="735773"/>
                      <a:pt x="491815" y="739115"/>
                    </a:cubicBezTo>
                    <a:cubicBezTo>
                      <a:pt x="512536" y="742457"/>
                      <a:pt x="547294" y="751146"/>
                      <a:pt x="572026" y="763178"/>
                    </a:cubicBezTo>
                    <a:cubicBezTo>
                      <a:pt x="596758" y="775210"/>
                      <a:pt x="621489" y="798605"/>
                      <a:pt x="640205" y="811305"/>
                    </a:cubicBezTo>
                    <a:cubicBezTo>
                      <a:pt x="658921" y="824005"/>
                      <a:pt x="669615" y="832694"/>
                      <a:pt x="684320" y="839378"/>
                    </a:cubicBezTo>
                    <a:cubicBezTo>
                      <a:pt x="699025" y="846062"/>
                      <a:pt x="715736" y="853415"/>
                      <a:pt x="728436" y="851410"/>
                    </a:cubicBezTo>
                    <a:cubicBezTo>
                      <a:pt x="741136" y="849405"/>
                      <a:pt x="751831" y="836705"/>
                      <a:pt x="760520" y="827347"/>
                    </a:cubicBezTo>
                    <a:cubicBezTo>
                      <a:pt x="769209" y="817989"/>
                      <a:pt x="777231" y="787910"/>
                      <a:pt x="780573" y="795263"/>
                    </a:cubicBezTo>
                    <a:cubicBezTo>
                      <a:pt x="783915" y="802616"/>
                      <a:pt x="776563" y="846732"/>
                      <a:pt x="780573" y="871463"/>
                    </a:cubicBezTo>
                    <a:cubicBezTo>
                      <a:pt x="784583" y="896194"/>
                      <a:pt x="798620" y="922263"/>
                      <a:pt x="804636" y="943652"/>
                    </a:cubicBezTo>
                    <a:cubicBezTo>
                      <a:pt x="810652" y="965042"/>
                      <a:pt x="813994" y="981753"/>
                      <a:pt x="816668" y="999800"/>
                    </a:cubicBezTo>
                    <a:cubicBezTo>
                      <a:pt x="819342" y="1017847"/>
                      <a:pt x="821346" y="1028541"/>
                      <a:pt x="820678" y="1051936"/>
                    </a:cubicBezTo>
                    <a:cubicBezTo>
                      <a:pt x="820010" y="1075331"/>
                      <a:pt x="817336" y="1104742"/>
                      <a:pt x="812657" y="1140168"/>
                    </a:cubicBezTo>
                    <a:cubicBezTo>
                      <a:pt x="807978" y="1175594"/>
                      <a:pt x="806642" y="1223720"/>
                      <a:pt x="792605" y="1264494"/>
                    </a:cubicBezTo>
                    <a:cubicBezTo>
                      <a:pt x="778568" y="1305268"/>
                      <a:pt x="749157" y="1342031"/>
                      <a:pt x="728436" y="1384810"/>
                    </a:cubicBezTo>
                    <a:cubicBezTo>
                      <a:pt x="707715" y="1427589"/>
                      <a:pt x="684989" y="1481731"/>
                      <a:pt x="668278" y="1521168"/>
                    </a:cubicBezTo>
                    <a:cubicBezTo>
                      <a:pt x="651568" y="1560605"/>
                      <a:pt x="641541" y="1569294"/>
                      <a:pt x="628173" y="1621431"/>
                    </a:cubicBezTo>
                    <a:cubicBezTo>
                      <a:pt x="614805" y="1673568"/>
                      <a:pt x="596758" y="1763805"/>
                      <a:pt x="588068" y="1833989"/>
                    </a:cubicBezTo>
                    <a:cubicBezTo>
                      <a:pt x="579379" y="1904173"/>
                      <a:pt x="578710" y="1964331"/>
                      <a:pt x="576036" y="2042536"/>
                    </a:cubicBezTo>
                    <a:cubicBezTo>
                      <a:pt x="573362" y="2120741"/>
                      <a:pt x="578042" y="2236379"/>
                      <a:pt x="572026" y="2303221"/>
                    </a:cubicBezTo>
                    <a:cubicBezTo>
                      <a:pt x="566010" y="2370063"/>
                      <a:pt x="549299" y="2414847"/>
                      <a:pt x="539941" y="2443589"/>
                    </a:cubicBezTo>
                    <a:cubicBezTo>
                      <a:pt x="530583" y="2472331"/>
                      <a:pt x="531920" y="2473668"/>
                      <a:pt x="515878" y="2475673"/>
                    </a:cubicBezTo>
                    <a:cubicBezTo>
                      <a:pt x="499836" y="2477678"/>
                      <a:pt x="460399" y="2468989"/>
                      <a:pt x="443689" y="2455621"/>
                    </a:cubicBezTo>
                    <a:cubicBezTo>
                      <a:pt x="426979" y="2442253"/>
                      <a:pt x="423636" y="2432895"/>
                      <a:pt x="415615" y="2395463"/>
                    </a:cubicBezTo>
                    <a:cubicBezTo>
                      <a:pt x="407594" y="2358031"/>
                      <a:pt x="400909" y="2289184"/>
                      <a:pt x="395562" y="2231031"/>
                    </a:cubicBezTo>
                    <a:cubicBezTo>
                      <a:pt x="390215" y="2172878"/>
                      <a:pt x="386205" y="2098684"/>
                      <a:pt x="383531" y="2046547"/>
                    </a:cubicBezTo>
                    <a:cubicBezTo>
                      <a:pt x="380857" y="1994410"/>
                      <a:pt x="379520" y="1944947"/>
                      <a:pt x="379520" y="1918210"/>
                    </a:cubicBezTo>
                    <a:cubicBezTo>
                      <a:pt x="379520" y="1891473"/>
                      <a:pt x="385536" y="1892810"/>
                      <a:pt x="383531" y="1886126"/>
                    </a:cubicBezTo>
                    <a:cubicBezTo>
                      <a:pt x="381526" y="1879442"/>
                      <a:pt x="367489" y="1891473"/>
                      <a:pt x="367489" y="1878105"/>
                    </a:cubicBezTo>
                    <a:cubicBezTo>
                      <a:pt x="367489" y="1864737"/>
                      <a:pt x="378852" y="1831315"/>
                      <a:pt x="383531" y="1805915"/>
                    </a:cubicBezTo>
                    <a:cubicBezTo>
                      <a:pt x="388210" y="1780515"/>
                      <a:pt x="392888" y="1757789"/>
                      <a:pt x="395562" y="1725705"/>
                    </a:cubicBezTo>
                    <a:cubicBezTo>
                      <a:pt x="398236" y="1693621"/>
                      <a:pt x="399573" y="1648168"/>
                      <a:pt x="399573" y="1613410"/>
                    </a:cubicBezTo>
                    <a:cubicBezTo>
                      <a:pt x="399573" y="1578652"/>
                      <a:pt x="398236" y="1558599"/>
                      <a:pt x="395562" y="1517157"/>
                    </a:cubicBezTo>
                    <a:cubicBezTo>
                      <a:pt x="392888" y="1475715"/>
                      <a:pt x="390884" y="1404194"/>
                      <a:pt x="383531" y="1364757"/>
                    </a:cubicBezTo>
                    <a:cubicBezTo>
                      <a:pt x="376179" y="1325320"/>
                      <a:pt x="360805" y="1315962"/>
                      <a:pt x="351447" y="1280536"/>
                    </a:cubicBezTo>
                    <a:cubicBezTo>
                      <a:pt x="342089" y="1245110"/>
                      <a:pt x="337410" y="1184953"/>
                      <a:pt x="327384" y="1152200"/>
                    </a:cubicBezTo>
                    <a:cubicBezTo>
                      <a:pt x="317358" y="1119447"/>
                      <a:pt x="315352" y="1114100"/>
                      <a:pt x="291289" y="1084021"/>
                    </a:cubicBezTo>
                    <a:cubicBezTo>
                      <a:pt x="267226" y="1053942"/>
                      <a:pt x="207068" y="1004479"/>
                      <a:pt x="183005" y="971726"/>
                    </a:cubicBezTo>
                    <a:cubicBezTo>
                      <a:pt x="158942" y="938973"/>
                      <a:pt x="164957" y="925605"/>
                      <a:pt x="146910" y="887505"/>
                    </a:cubicBezTo>
                    <a:cubicBezTo>
                      <a:pt x="128863" y="849405"/>
                      <a:pt x="74720" y="743126"/>
                      <a:pt x="74720" y="743126"/>
                    </a:cubicBezTo>
                    <a:cubicBezTo>
                      <a:pt x="58678" y="711042"/>
                      <a:pt x="58009" y="711710"/>
                      <a:pt x="50657" y="695000"/>
                    </a:cubicBezTo>
                    <a:cubicBezTo>
                      <a:pt x="43305" y="678290"/>
                      <a:pt x="36621" y="677621"/>
                      <a:pt x="30605" y="642863"/>
                    </a:cubicBezTo>
                    <a:cubicBezTo>
                      <a:pt x="24589" y="608105"/>
                      <a:pt x="18573" y="531236"/>
                      <a:pt x="14562" y="486452"/>
                    </a:cubicBezTo>
                    <a:cubicBezTo>
                      <a:pt x="10551" y="441668"/>
                      <a:pt x="8546" y="411588"/>
                      <a:pt x="6541" y="374157"/>
                    </a:cubicBezTo>
                    <a:cubicBezTo>
                      <a:pt x="4536" y="336726"/>
                      <a:pt x="3199" y="282584"/>
                      <a:pt x="2531" y="261863"/>
                    </a:cubicBezTo>
                    <a:cubicBezTo>
                      <a:pt x="1863" y="241142"/>
                      <a:pt x="-2816" y="271889"/>
                      <a:pt x="2531" y="249831"/>
                    </a:cubicBezTo>
                    <a:cubicBezTo>
                      <a:pt x="7878" y="227773"/>
                      <a:pt x="27262" y="160931"/>
                      <a:pt x="34615" y="129515"/>
                    </a:cubicBezTo>
                    <a:cubicBezTo>
                      <a:pt x="41968" y="98099"/>
                      <a:pt x="43973" y="82057"/>
                      <a:pt x="46647" y="61336"/>
                    </a:cubicBezTo>
                    <a:cubicBezTo>
                      <a:pt x="49321" y="40615"/>
                      <a:pt x="39295" y="-8180"/>
                      <a:pt x="46647" y="1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" name="Freeform 23"/>
              <p:cNvSpPr/>
              <p:nvPr/>
            </p:nvSpPr>
            <p:spPr>
              <a:xfrm>
                <a:off x="3369302" y="3701672"/>
                <a:ext cx="188144" cy="101390"/>
              </a:xfrm>
              <a:custGeom>
                <a:avLst/>
                <a:gdLst>
                  <a:gd name="connsiteX0" fmla="*/ 176546 w 188144"/>
                  <a:gd name="connsiteY0" fmla="*/ 11816 h 101390"/>
                  <a:gd name="connsiteX1" fmla="*/ 181626 w 188144"/>
                  <a:gd name="connsiteY1" fmla="*/ 98176 h 101390"/>
                  <a:gd name="connsiteX2" fmla="*/ 156226 w 188144"/>
                  <a:gd name="connsiteY2" fmla="*/ 82936 h 101390"/>
                  <a:gd name="connsiteX3" fmla="*/ 105426 w 188144"/>
                  <a:gd name="connsiteY3" fmla="*/ 82936 h 101390"/>
                  <a:gd name="connsiteX4" fmla="*/ 49546 w 188144"/>
                  <a:gd name="connsiteY4" fmla="*/ 88016 h 101390"/>
                  <a:gd name="connsiteX5" fmla="*/ 3826 w 188144"/>
                  <a:gd name="connsiteY5" fmla="*/ 98176 h 101390"/>
                  <a:gd name="connsiteX6" fmla="*/ 8906 w 188144"/>
                  <a:gd name="connsiteY6" fmla="*/ 52456 h 101390"/>
                  <a:gd name="connsiteX7" fmla="*/ 59706 w 188144"/>
                  <a:gd name="connsiteY7" fmla="*/ 6736 h 101390"/>
                  <a:gd name="connsiteX8" fmla="*/ 176546 w 188144"/>
                  <a:gd name="connsiteY8" fmla="*/ 11816 h 10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144" h="101390">
                    <a:moveTo>
                      <a:pt x="176546" y="11816"/>
                    </a:moveTo>
                    <a:cubicBezTo>
                      <a:pt x="196866" y="27056"/>
                      <a:pt x="185013" y="86323"/>
                      <a:pt x="181626" y="98176"/>
                    </a:cubicBezTo>
                    <a:cubicBezTo>
                      <a:pt x="178239" y="110029"/>
                      <a:pt x="168926" y="85476"/>
                      <a:pt x="156226" y="82936"/>
                    </a:cubicBezTo>
                    <a:cubicBezTo>
                      <a:pt x="143526" y="80396"/>
                      <a:pt x="123206" y="82089"/>
                      <a:pt x="105426" y="82936"/>
                    </a:cubicBezTo>
                    <a:cubicBezTo>
                      <a:pt x="87646" y="83783"/>
                      <a:pt x="66479" y="85476"/>
                      <a:pt x="49546" y="88016"/>
                    </a:cubicBezTo>
                    <a:cubicBezTo>
                      <a:pt x="32613" y="90556"/>
                      <a:pt x="10599" y="104103"/>
                      <a:pt x="3826" y="98176"/>
                    </a:cubicBezTo>
                    <a:cubicBezTo>
                      <a:pt x="-2947" y="92249"/>
                      <a:pt x="-407" y="67696"/>
                      <a:pt x="8906" y="52456"/>
                    </a:cubicBezTo>
                    <a:cubicBezTo>
                      <a:pt x="18219" y="37216"/>
                      <a:pt x="39386" y="16049"/>
                      <a:pt x="59706" y="6736"/>
                    </a:cubicBezTo>
                    <a:cubicBezTo>
                      <a:pt x="80026" y="-2577"/>
                      <a:pt x="156226" y="-3424"/>
                      <a:pt x="176546" y="11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Freeform 24"/>
              <p:cNvSpPr/>
              <p:nvPr/>
            </p:nvSpPr>
            <p:spPr>
              <a:xfrm>
                <a:off x="2013206" y="1026478"/>
                <a:ext cx="200477" cy="252446"/>
              </a:xfrm>
              <a:custGeom>
                <a:avLst/>
                <a:gdLst>
                  <a:gd name="connsiteX0" fmla="*/ 196595 w 198015"/>
                  <a:gd name="connsiteY0" fmla="*/ 136842 h 252445"/>
                  <a:gd name="connsiteX1" fmla="*/ 176275 w 198015"/>
                  <a:gd name="connsiteY1" fmla="*/ 86042 h 252445"/>
                  <a:gd name="connsiteX2" fmla="*/ 181355 w 198015"/>
                  <a:gd name="connsiteY2" fmla="*/ 40322 h 252445"/>
                  <a:gd name="connsiteX3" fmla="*/ 155955 w 198015"/>
                  <a:gd name="connsiteY3" fmla="*/ 9842 h 252445"/>
                  <a:gd name="connsiteX4" fmla="*/ 155955 w 198015"/>
                  <a:gd name="connsiteY4" fmla="*/ 50482 h 252445"/>
                  <a:gd name="connsiteX5" fmla="*/ 110235 w 198015"/>
                  <a:gd name="connsiteY5" fmla="*/ 65722 h 252445"/>
                  <a:gd name="connsiteX6" fmla="*/ 64515 w 198015"/>
                  <a:gd name="connsiteY6" fmla="*/ 65722 h 252445"/>
                  <a:gd name="connsiteX7" fmla="*/ 23875 w 198015"/>
                  <a:gd name="connsiteY7" fmla="*/ 20002 h 252445"/>
                  <a:gd name="connsiteX8" fmla="*/ 3555 w 198015"/>
                  <a:gd name="connsiteY8" fmla="*/ 4762 h 252445"/>
                  <a:gd name="connsiteX9" fmla="*/ 3555 w 198015"/>
                  <a:gd name="connsiteY9" fmla="*/ 101282 h 252445"/>
                  <a:gd name="connsiteX10" fmla="*/ 39115 w 198015"/>
                  <a:gd name="connsiteY10" fmla="*/ 243522 h 252445"/>
                  <a:gd name="connsiteX11" fmla="*/ 130555 w 198015"/>
                  <a:gd name="connsiteY11" fmla="*/ 228282 h 252445"/>
                  <a:gd name="connsiteX12" fmla="*/ 196595 w 198015"/>
                  <a:gd name="connsiteY12" fmla="*/ 136842 h 252445"/>
                  <a:gd name="connsiteX0-1" fmla="*/ 196595 w 200477"/>
                  <a:gd name="connsiteY0-2" fmla="*/ 136842 h 252445"/>
                  <a:gd name="connsiteX1-3" fmla="*/ 191515 w 200477"/>
                  <a:gd name="connsiteY1-4" fmla="*/ 80962 h 252445"/>
                  <a:gd name="connsiteX2-5" fmla="*/ 181355 w 200477"/>
                  <a:gd name="connsiteY2-6" fmla="*/ 40322 h 252445"/>
                  <a:gd name="connsiteX3-7" fmla="*/ 155955 w 200477"/>
                  <a:gd name="connsiteY3-8" fmla="*/ 9842 h 252445"/>
                  <a:gd name="connsiteX4-9" fmla="*/ 155955 w 200477"/>
                  <a:gd name="connsiteY4-10" fmla="*/ 50482 h 252445"/>
                  <a:gd name="connsiteX5-11" fmla="*/ 110235 w 200477"/>
                  <a:gd name="connsiteY5-12" fmla="*/ 65722 h 252445"/>
                  <a:gd name="connsiteX6-13" fmla="*/ 64515 w 200477"/>
                  <a:gd name="connsiteY6-14" fmla="*/ 65722 h 252445"/>
                  <a:gd name="connsiteX7-15" fmla="*/ 23875 w 200477"/>
                  <a:gd name="connsiteY7-16" fmla="*/ 20002 h 252445"/>
                  <a:gd name="connsiteX8-17" fmla="*/ 3555 w 200477"/>
                  <a:gd name="connsiteY8-18" fmla="*/ 4762 h 252445"/>
                  <a:gd name="connsiteX9-19" fmla="*/ 3555 w 200477"/>
                  <a:gd name="connsiteY9-20" fmla="*/ 101282 h 252445"/>
                  <a:gd name="connsiteX10-21" fmla="*/ 39115 w 200477"/>
                  <a:gd name="connsiteY10-22" fmla="*/ 243522 h 252445"/>
                  <a:gd name="connsiteX11-23" fmla="*/ 130555 w 200477"/>
                  <a:gd name="connsiteY11-24" fmla="*/ 228282 h 252445"/>
                  <a:gd name="connsiteX12-25" fmla="*/ 196595 w 200477"/>
                  <a:gd name="connsiteY12-26" fmla="*/ 136842 h 25244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</a:cxnLst>
                <a:rect l="l" t="t" r="r" b="b"/>
                <a:pathLst>
                  <a:path w="200477" h="252445">
                    <a:moveTo>
                      <a:pt x="196595" y="136842"/>
                    </a:moveTo>
                    <a:cubicBezTo>
                      <a:pt x="206755" y="112289"/>
                      <a:pt x="194055" y="97049"/>
                      <a:pt x="191515" y="80962"/>
                    </a:cubicBezTo>
                    <a:cubicBezTo>
                      <a:pt x="188975" y="64875"/>
                      <a:pt x="187282" y="52175"/>
                      <a:pt x="181355" y="40322"/>
                    </a:cubicBezTo>
                    <a:cubicBezTo>
                      <a:pt x="175428" y="28469"/>
                      <a:pt x="160188" y="8149"/>
                      <a:pt x="155955" y="9842"/>
                    </a:cubicBezTo>
                    <a:cubicBezTo>
                      <a:pt x="151722" y="11535"/>
                      <a:pt x="163575" y="41169"/>
                      <a:pt x="155955" y="50482"/>
                    </a:cubicBezTo>
                    <a:cubicBezTo>
                      <a:pt x="148335" y="59795"/>
                      <a:pt x="125475" y="63182"/>
                      <a:pt x="110235" y="65722"/>
                    </a:cubicBezTo>
                    <a:cubicBezTo>
                      <a:pt x="94995" y="68262"/>
                      <a:pt x="78908" y="73342"/>
                      <a:pt x="64515" y="65722"/>
                    </a:cubicBezTo>
                    <a:cubicBezTo>
                      <a:pt x="50122" y="58102"/>
                      <a:pt x="34035" y="30162"/>
                      <a:pt x="23875" y="20002"/>
                    </a:cubicBezTo>
                    <a:cubicBezTo>
                      <a:pt x="13715" y="9842"/>
                      <a:pt x="6942" y="-8785"/>
                      <a:pt x="3555" y="4762"/>
                    </a:cubicBezTo>
                    <a:cubicBezTo>
                      <a:pt x="168" y="18309"/>
                      <a:pt x="-2372" y="61489"/>
                      <a:pt x="3555" y="101282"/>
                    </a:cubicBezTo>
                    <a:cubicBezTo>
                      <a:pt x="9482" y="141075"/>
                      <a:pt x="17948" y="222355"/>
                      <a:pt x="39115" y="243522"/>
                    </a:cubicBezTo>
                    <a:cubicBezTo>
                      <a:pt x="60282" y="264689"/>
                      <a:pt x="106848" y="243522"/>
                      <a:pt x="130555" y="228282"/>
                    </a:cubicBezTo>
                    <a:cubicBezTo>
                      <a:pt x="154262" y="213042"/>
                      <a:pt x="186435" y="161395"/>
                      <a:pt x="196595" y="136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5" name="Freeform 6"/>
            <p:cNvSpPr/>
            <p:nvPr/>
          </p:nvSpPr>
          <p:spPr>
            <a:xfrm>
              <a:off x="3847080" y="1362265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-1" fmla="*/ 1010406 w 2274475"/>
                <a:gd name="connsiteY0-2" fmla="*/ 480 h 7258931"/>
                <a:gd name="connsiteX1-3" fmla="*/ 1102095 w 2274475"/>
                <a:gd name="connsiteY1-4" fmla="*/ 5735 h 7258931"/>
                <a:gd name="connsiteX2-5" fmla="*/ 1108360 w 2274475"/>
                <a:gd name="connsiteY2-6" fmla="*/ 5621 h 7258931"/>
                <a:gd name="connsiteX3-7" fmla="*/ 1384688 w 2274475"/>
                <a:gd name="connsiteY3-8" fmla="*/ 135883 h 7258931"/>
                <a:gd name="connsiteX4-9" fmla="*/ 1492367 w 2274475"/>
                <a:gd name="connsiteY4-10" fmla="*/ 319142 h 7258931"/>
                <a:gd name="connsiteX5-11" fmla="*/ 1487277 w 2274475"/>
                <a:gd name="connsiteY5-12" fmla="*/ 627868 h 7258931"/>
                <a:gd name="connsiteX6-13" fmla="*/ 1311344 w 2274475"/>
                <a:gd name="connsiteY6-14" fmla="*/ 957184 h 7258931"/>
                <a:gd name="connsiteX7-15" fmla="*/ 1302640 w 2274475"/>
                <a:gd name="connsiteY7-16" fmla="*/ 985327 h 7258931"/>
                <a:gd name="connsiteX8-17" fmla="*/ 1332954 w 2274475"/>
                <a:gd name="connsiteY8-18" fmla="*/ 1103046 h 7258931"/>
                <a:gd name="connsiteX9-19" fmla="*/ 2048362 w 2274475"/>
                <a:gd name="connsiteY9-20" fmla="*/ 1385160 h 7258931"/>
                <a:gd name="connsiteX10-21" fmla="*/ 2117009 w 2274475"/>
                <a:gd name="connsiteY10-22" fmla="*/ 1597559 h 7258931"/>
                <a:gd name="connsiteX11-23" fmla="*/ 2148808 w 2274475"/>
                <a:gd name="connsiteY11-24" fmla="*/ 1758448 h 7258931"/>
                <a:gd name="connsiteX12-25" fmla="*/ 2189395 w 2274475"/>
                <a:gd name="connsiteY12-26" fmla="*/ 2037940 h 7258931"/>
                <a:gd name="connsiteX13-27" fmla="*/ 2232360 w 2274475"/>
                <a:gd name="connsiteY13-28" fmla="*/ 2257766 h 7258931"/>
                <a:gd name="connsiteX14-29" fmla="*/ 2246002 w 2274475"/>
                <a:gd name="connsiteY14-30" fmla="*/ 2696740 h 7258931"/>
                <a:gd name="connsiteX15-31" fmla="*/ 2261780 w 2274475"/>
                <a:gd name="connsiteY15-32" fmla="*/ 2932246 h 7258931"/>
                <a:gd name="connsiteX16-33" fmla="*/ 2189929 w 2274475"/>
                <a:gd name="connsiteY16-34" fmla="*/ 3317283 h 7258931"/>
                <a:gd name="connsiteX17-35" fmla="*/ 2153905 w 2274475"/>
                <a:gd name="connsiteY17-36" fmla="*/ 3546819 h 7258931"/>
                <a:gd name="connsiteX18-37" fmla="*/ 2062829 w 2274475"/>
                <a:gd name="connsiteY18-38" fmla="*/ 3747178 h 7258931"/>
                <a:gd name="connsiteX19-39" fmla="*/ 1996560 w 2274475"/>
                <a:gd name="connsiteY19-40" fmla="*/ 3899862 h 7258931"/>
                <a:gd name="connsiteX20-41" fmla="*/ 1973112 w 2274475"/>
                <a:gd name="connsiteY20-42" fmla="*/ 4192026 h 7258931"/>
                <a:gd name="connsiteX21-43" fmla="*/ 1994230 w 2274475"/>
                <a:gd name="connsiteY21-44" fmla="*/ 4758341 h 7258931"/>
                <a:gd name="connsiteX22-45" fmla="*/ 1998454 w 2274475"/>
                <a:gd name="connsiteY22-46" fmla="*/ 5443309 h 7258931"/>
                <a:gd name="connsiteX23-47" fmla="*/ 2070791 w 2274475"/>
                <a:gd name="connsiteY23-48" fmla="*/ 5970543 h 7258931"/>
                <a:gd name="connsiteX24-49" fmla="*/ 2032486 w 2274475"/>
                <a:gd name="connsiteY24-50" fmla="*/ 6356695 h 7258931"/>
                <a:gd name="connsiteX25-51" fmla="*/ 2112349 w 2274475"/>
                <a:gd name="connsiteY25-52" fmla="*/ 6570550 h 7258931"/>
                <a:gd name="connsiteX26-53" fmla="*/ 2055838 w 2274475"/>
                <a:gd name="connsiteY26-54" fmla="*/ 6861500 h 7258931"/>
                <a:gd name="connsiteX27-55" fmla="*/ 2193133 w 2274475"/>
                <a:gd name="connsiteY27-56" fmla="*/ 7243963 h 7258931"/>
                <a:gd name="connsiteX28-57" fmla="*/ 1732215 w 2274475"/>
                <a:gd name="connsiteY28-58" fmla="*/ 7204737 h 7258931"/>
                <a:gd name="connsiteX29-59" fmla="*/ 1663568 w 2274475"/>
                <a:gd name="connsiteY29-60" fmla="*/ 6959567 h 7258931"/>
                <a:gd name="connsiteX30-61" fmla="*/ 1544042 w 2274475"/>
                <a:gd name="connsiteY30-62" fmla="*/ 6417818 h 7258931"/>
                <a:gd name="connsiteX31-63" fmla="*/ 1453500 w 2274475"/>
                <a:gd name="connsiteY31-64" fmla="*/ 6124684 h 7258931"/>
                <a:gd name="connsiteX32-65" fmla="*/ 1474862 w 2274475"/>
                <a:gd name="connsiteY32-66" fmla="*/ 5692653 h 7258931"/>
                <a:gd name="connsiteX33-67" fmla="*/ 1163424 w 2274475"/>
                <a:gd name="connsiteY33-68" fmla="*/ 4154838 h 7258931"/>
                <a:gd name="connsiteX34-69" fmla="*/ 947675 w 2274475"/>
                <a:gd name="connsiteY34-70" fmla="*/ 5468942 h 7258931"/>
                <a:gd name="connsiteX35-71" fmla="*/ 902817 w 2274475"/>
                <a:gd name="connsiteY35-72" fmla="*/ 5744015 h 7258931"/>
                <a:gd name="connsiteX36-73" fmla="*/ 839316 w 2274475"/>
                <a:gd name="connsiteY36-74" fmla="*/ 6702747 h 7258931"/>
                <a:gd name="connsiteX37-75" fmla="*/ 780961 w 2274475"/>
                <a:gd name="connsiteY37-76" fmla="*/ 6871307 h 7258931"/>
                <a:gd name="connsiteX38-77" fmla="*/ 740763 w 2274475"/>
                <a:gd name="connsiteY38-78" fmla="*/ 7038944 h 7258931"/>
                <a:gd name="connsiteX39-79" fmla="*/ 340627 w 2274475"/>
                <a:gd name="connsiteY39-80" fmla="*/ 7257023 h 7258931"/>
                <a:gd name="connsiteX40-81" fmla="*/ 160369 w 2274475"/>
                <a:gd name="connsiteY40-82" fmla="*/ 7112785 h 7258931"/>
                <a:gd name="connsiteX41-83" fmla="*/ 375147 w 2274475"/>
                <a:gd name="connsiteY41-84" fmla="*/ 6637304 h 7258931"/>
                <a:gd name="connsiteX42-85" fmla="*/ 354465 w 2274475"/>
                <a:gd name="connsiteY42-86" fmla="*/ 6292903 h 7258931"/>
                <a:gd name="connsiteX43-87" fmla="*/ 418111 w 2274475"/>
                <a:gd name="connsiteY43-88" fmla="*/ 5978359 h 7258931"/>
                <a:gd name="connsiteX44-89" fmla="*/ 438162 w 2274475"/>
                <a:gd name="connsiteY44-90" fmla="*/ 5462874 h 7258931"/>
                <a:gd name="connsiteX45-91" fmla="*/ 408741 w 2274475"/>
                <a:gd name="connsiteY45-92" fmla="*/ 4908987 h 7258931"/>
                <a:gd name="connsiteX46-93" fmla="*/ 369833 w 2274475"/>
                <a:gd name="connsiteY46-94" fmla="*/ 3984130 h 7258931"/>
                <a:gd name="connsiteX47-95" fmla="*/ 114102 w 2274475"/>
                <a:gd name="connsiteY47-96" fmla="*/ 3468366 h 7258931"/>
                <a:gd name="connsiteX48-97" fmla="*/ 25841 w 2274475"/>
                <a:gd name="connsiteY48-98" fmla="*/ 2997641 h 7258931"/>
                <a:gd name="connsiteX49-99" fmla="*/ 37056 w 2274475"/>
                <a:gd name="connsiteY49-100" fmla="*/ 2488661 h 7258931"/>
                <a:gd name="connsiteX50-101" fmla="*/ 10548 w 2274475"/>
                <a:gd name="connsiteY50-102" fmla="*/ 2180866 h 7258931"/>
                <a:gd name="connsiteX51-103" fmla="*/ 66962 w 2274475"/>
                <a:gd name="connsiteY51-104" fmla="*/ 1852534 h 7258931"/>
                <a:gd name="connsiteX52-105" fmla="*/ 133715 w 2274475"/>
                <a:gd name="connsiteY52-106" fmla="*/ 1495365 h 7258931"/>
                <a:gd name="connsiteX53-107" fmla="*/ 783292 w 2274475"/>
                <a:gd name="connsiteY53-108" fmla="*/ 1208589 h 7258931"/>
                <a:gd name="connsiteX54-109" fmla="*/ 801702 w 2274475"/>
                <a:gd name="connsiteY54-110" fmla="*/ 1145790 h 7258931"/>
                <a:gd name="connsiteX55-111" fmla="*/ 839754 w 2274475"/>
                <a:gd name="connsiteY55-112" fmla="*/ 925280 h 7258931"/>
                <a:gd name="connsiteX56-113" fmla="*/ 852095 w 2274475"/>
                <a:gd name="connsiteY56-114" fmla="*/ 881622 h 7258931"/>
                <a:gd name="connsiteX57-115" fmla="*/ 685639 w 2274475"/>
                <a:gd name="connsiteY57-116" fmla="*/ 674518 h 7258931"/>
                <a:gd name="connsiteX58-117" fmla="*/ 673583 w 2274475"/>
                <a:gd name="connsiteY58-118" fmla="*/ 580154 h 7258931"/>
                <a:gd name="connsiteX59-119" fmla="*/ 642606 w 2274475"/>
                <a:gd name="connsiteY59-120" fmla="*/ 341636 h 7258931"/>
                <a:gd name="connsiteX60-121" fmla="*/ 839802 w 2274475"/>
                <a:gd name="connsiteY60-122" fmla="*/ 36004 h 7258931"/>
                <a:gd name="connsiteX61-123" fmla="*/ 1010406 w 2274475"/>
                <a:gd name="connsiteY61-124" fmla="*/ 480 h 7258931"/>
                <a:gd name="connsiteX0-125" fmla="*/ 1010406 w 2274475"/>
                <a:gd name="connsiteY0-126" fmla="*/ 480 h 7258931"/>
                <a:gd name="connsiteX1-127" fmla="*/ 1102095 w 2274475"/>
                <a:gd name="connsiteY1-128" fmla="*/ 5735 h 7258931"/>
                <a:gd name="connsiteX2-129" fmla="*/ 1108360 w 2274475"/>
                <a:gd name="connsiteY2-130" fmla="*/ 5621 h 7258931"/>
                <a:gd name="connsiteX3-131" fmla="*/ 1384688 w 2274475"/>
                <a:gd name="connsiteY3-132" fmla="*/ 135883 h 7258931"/>
                <a:gd name="connsiteX4-133" fmla="*/ 1492367 w 2274475"/>
                <a:gd name="connsiteY4-134" fmla="*/ 319142 h 7258931"/>
                <a:gd name="connsiteX5-135" fmla="*/ 1487277 w 2274475"/>
                <a:gd name="connsiteY5-136" fmla="*/ 627868 h 7258931"/>
                <a:gd name="connsiteX6-137" fmla="*/ 1311344 w 2274475"/>
                <a:gd name="connsiteY6-138" fmla="*/ 957184 h 7258931"/>
                <a:gd name="connsiteX7-139" fmla="*/ 1302640 w 2274475"/>
                <a:gd name="connsiteY7-140" fmla="*/ 985327 h 7258931"/>
                <a:gd name="connsiteX8-141" fmla="*/ 1332954 w 2274475"/>
                <a:gd name="connsiteY8-142" fmla="*/ 1103046 h 7258931"/>
                <a:gd name="connsiteX9-143" fmla="*/ 2048362 w 2274475"/>
                <a:gd name="connsiteY9-144" fmla="*/ 1385160 h 7258931"/>
                <a:gd name="connsiteX10-145" fmla="*/ 2117009 w 2274475"/>
                <a:gd name="connsiteY10-146" fmla="*/ 1597559 h 7258931"/>
                <a:gd name="connsiteX11-147" fmla="*/ 2148808 w 2274475"/>
                <a:gd name="connsiteY11-148" fmla="*/ 1758448 h 7258931"/>
                <a:gd name="connsiteX12-149" fmla="*/ 2189395 w 2274475"/>
                <a:gd name="connsiteY12-150" fmla="*/ 2037940 h 7258931"/>
                <a:gd name="connsiteX13-151" fmla="*/ 2232360 w 2274475"/>
                <a:gd name="connsiteY13-152" fmla="*/ 2257766 h 7258931"/>
                <a:gd name="connsiteX14-153" fmla="*/ 2246002 w 2274475"/>
                <a:gd name="connsiteY14-154" fmla="*/ 2696740 h 7258931"/>
                <a:gd name="connsiteX15-155" fmla="*/ 2261780 w 2274475"/>
                <a:gd name="connsiteY15-156" fmla="*/ 2932246 h 7258931"/>
                <a:gd name="connsiteX16-157" fmla="*/ 2189929 w 2274475"/>
                <a:gd name="connsiteY16-158" fmla="*/ 3317283 h 7258931"/>
                <a:gd name="connsiteX17-159" fmla="*/ 2153905 w 2274475"/>
                <a:gd name="connsiteY17-160" fmla="*/ 3546819 h 7258931"/>
                <a:gd name="connsiteX18-161" fmla="*/ 2062829 w 2274475"/>
                <a:gd name="connsiteY18-162" fmla="*/ 3747178 h 7258931"/>
                <a:gd name="connsiteX19-163" fmla="*/ 1996560 w 2274475"/>
                <a:gd name="connsiteY19-164" fmla="*/ 3899862 h 7258931"/>
                <a:gd name="connsiteX20-165" fmla="*/ 1973112 w 2274475"/>
                <a:gd name="connsiteY20-166" fmla="*/ 4192026 h 7258931"/>
                <a:gd name="connsiteX21-167" fmla="*/ 1994230 w 2274475"/>
                <a:gd name="connsiteY21-168" fmla="*/ 4758341 h 7258931"/>
                <a:gd name="connsiteX22-169" fmla="*/ 1998454 w 2274475"/>
                <a:gd name="connsiteY22-170" fmla="*/ 5443309 h 7258931"/>
                <a:gd name="connsiteX23-171" fmla="*/ 2070791 w 2274475"/>
                <a:gd name="connsiteY23-172" fmla="*/ 5970543 h 7258931"/>
                <a:gd name="connsiteX24-173" fmla="*/ 2032486 w 2274475"/>
                <a:gd name="connsiteY24-174" fmla="*/ 6356695 h 7258931"/>
                <a:gd name="connsiteX25-175" fmla="*/ 2112349 w 2274475"/>
                <a:gd name="connsiteY25-176" fmla="*/ 6570550 h 7258931"/>
                <a:gd name="connsiteX26-177" fmla="*/ 2055838 w 2274475"/>
                <a:gd name="connsiteY26-178" fmla="*/ 6861500 h 7258931"/>
                <a:gd name="connsiteX27-179" fmla="*/ 2193133 w 2274475"/>
                <a:gd name="connsiteY27-180" fmla="*/ 7243963 h 7258931"/>
                <a:gd name="connsiteX28-181" fmla="*/ 1732215 w 2274475"/>
                <a:gd name="connsiteY28-182" fmla="*/ 7204737 h 7258931"/>
                <a:gd name="connsiteX29-183" fmla="*/ 1663568 w 2274475"/>
                <a:gd name="connsiteY29-184" fmla="*/ 6959567 h 7258931"/>
                <a:gd name="connsiteX30-185" fmla="*/ 1544042 w 2274475"/>
                <a:gd name="connsiteY30-186" fmla="*/ 6417818 h 7258931"/>
                <a:gd name="connsiteX31-187" fmla="*/ 1453500 w 2274475"/>
                <a:gd name="connsiteY31-188" fmla="*/ 6124684 h 7258931"/>
                <a:gd name="connsiteX32-189" fmla="*/ 1474862 w 2274475"/>
                <a:gd name="connsiteY32-190" fmla="*/ 5692653 h 7258931"/>
                <a:gd name="connsiteX33-191" fmla="*/ 1163424 w 2274475"/>
                <a:gd name="connsiteY33-192" fmla="*/ 4154838 h 7258931"/>
                <a:gd name="connsiteX34-193" fmla="*/ 947675 w 2274475"/>
                <a:gd name="connsiteY34-194" fmla="*/ 5468942 h 7258931"/>
                <a:gd name="connsiteX35-195" fmla="*/ 902817 w 2274475"/>
                <a:gd name="connsiteY35-196" fmla="*/ 5744015 h 7258931"/>
                <a:gd name="connsiteX36-197" fmla="*/ 839316 w 2274475"/>
                <a:gd name="connsiteY36-198" fmla="*/ 6702747 h 7258931"/>
                <a:gd name="connsiteX37-199" fmla="*/ 780961 w 2274475"/>
                <a:gd name="connsiteY37-200" fmla="*/ 6871307 h 7258931"/>
                <a:gd name="connsiteX38-201" fmla="*/ 740763 w 2274475"/>
                <a:gd name="connsiteY38-202" fmla="*/ 7038944 h 7258931"/>
                <a:gd name="connsiteX39-203" fmla="*/ 340627 w 2274475"/>
                <a:gd name="connsiteY39-204" fmla="*/ 7257023 h 7258931"/>
                <a:gd name="connsiteX40-205" fmla="*/ 160369 w 2274475"/>
                <a:gd name="connsiteY40-206" fmla="*/ 7112785 h 7258931"/>
                <a:gd name="connsiteX41-207" fmla="*/ 375147 w 2274475"/>
                <a:gd name="connsiteY41-208" fmla="*/ 6637304 h 7258931"/>
                <a:gd name="connsiteX42-209" fmla="*/ 354465 w 2274475"/>
                <a:gd name="connsiteY42-210" fmla="*/ 6292903 h 7258931"/>
                <a:gd name="connsiteX43-211" fmla="*/ 418111 w 2274475"/>
                <a:gd name="connsiteY43-212" fmla="*/ 5978359 h 7258931"/>
                <a:gd name="connsiteX44-213" fmla="*/ 438162 w 2274475"/>
                <a:gd name="connsiteY44-214" fmla="*/ 5462874 h 7258931"/>
                <a:gd name="connsiteX45-215" fmla="*/ 408741 w 2274475"/>
                <a:gd name="connsiteY45-216" fmla="*/ 4908987 h 7258931"/>
                <a:gd name="connsiteX46-217" fmla="*/ 369833 w 2274475"/>
                <a:gd name="connsiteY46-218" fmla="*/ 3984130 h 7258931"/>
                <a:gd name="connsiteX47-219" fmla="*/ 114102 w 2274475"/>
                <a:gd name="connsiteY47-220" fmla="*/ 3468366 h 7258931"/>
                <a:gd name="connsiteX48-221" fmla="*/ 25841 w 2274475"/>
                <a:gd name="connsiteY48-222" fmla="*/ 2997641 h 7258931"/>
                <a:gd name="connsiteX49-223" fmla="*/ 37056 w 2274475"/>
                <a:gd name="connsiteY49-224" fmla="*/ 2488661 h 7258931"/>
                <a:gd name="connsiteX50-225" fmla="*/ 10548 w 2274475"/>
                <a:gd name="connsiteY50-226" fmla="*/ 2180866 h 7258931"/>
                <a:gd name="connsiteX51-227" fmla="*/ 66962 w 2274475"/>
                <a:gd name="connsiteY51-228" fmla="*/ 1852534 h 7258931"/>
                <a:gd name="connsiteX52-229" fmla="*/ 133715 w 2274475"/>
                <a:gd name="connsiteY52-230" fmla="*/ 1495365 h 7258931"/>
                <a:gd name="connsiteX53-231" fmla="*/ 726142 w 2274475"/>
                <a:gd name="connsiteY53-232" fmla="*/ 1204779 h 7258931"/>
                <a:gd name="connsiteX54-233" fmla="*/ 801702 w 2274475"/>
                <a:gd name="connsiteY54-234" fmla="*/ 1145790 h 7258931"/>
                <a:gd name="connsiteX55-235" fmla="*/ 839754 w 2274475"/>
                <a:gd name="connsiteY55-236" fmla="*/ 925280 h 7258931"/>
                <a:gd name="connsiteX56-237" fmla="*/ 852095 w 2274475"/>
                <a:gd name="connsiteY56-238" fmla="*/ 881622 h 7258931"/>
                <a:gd name="connsiteX57-239" fmla="*/ 685639 w 2274475"/>
                <a:gd name="connsiteY57-240" fmla="*/ 674518 h 7258931"/>
                <a:gd name="connsiteX58-241" fmla="*/ 673583 w 2274475"/>
                <a:gd name="connsiteY58-242" fmla="*/ 580154 h 7258931"/>
                <a:gd name="connsiteX59-243" fmla="*/ 642606 w 2274475"/>
                <a:gd name="connsiteY59-244" fmla="*/ 341636 h 7258931"/>
                <a:gd name="connsiteX60-245" fmla="*/ 839802 w 2274475"/>
                <a:gd name="connsiteY60-246" fmla="*/ 36004 h 7258931"/>
                <a:gd name="connsiteX61-247" fmla="*/ 1010406 w 2274475"/>
                <a:gd name="connsiteY61-248" fmla="*/ 480 h 7258931"/>
                <a:gd name="connsiteX0-249" fmla="*/ 1010406 w 2274475"/>
                <a:gd name="connsiteY0-250" fmla="*/ 480 h 7258931"/>
                <a:gd name="connsiteX1-251" fmla="*/ 1102095 w 2274475"/>
                <a:gd name="connsiteY1-252" fmla="*/ 5735 h 7258931"/>
                <a:gd name="connsiteX2-253" fmla="*/ 1108360 w 2274475"/>
                <a:gd name="connsiteY2-254" fmla="*/ 5621 h 7258931"/>
                <a:gd name="connsiteX3-255" fmla="*/ 1384688 w 2274475"/>
                <a:gd name="connsiteY3-256" fmla="*/ 135883 h 7258931"/>
                <a:gd name="connsiteX4-257" fmla="*/ 1492367 w 2274475"/>
                <a:gd name="connsiteY4-258" fmla="*/ 319142 h 7258931"/>
                <a:gd name="connsiteX5-259" fmla="*/ 1487277 w 2274475"/>
                <a:gd name="connsiteY5-260" fmla="*/ 627868 h 7258931"/>
                <a:gd name="connsiteX6-261" fmla="*/ 1311344 w 2274475"/>
                <a:gd name="connsiteY6-262" fmla="*/ 934324 h 7258931"/>
                <a:gd name="connsiteX7-263" fmla="*/ 1302640 w 2274475"/>
                <a:gd name="connsiteY7-264" fmla="*/ 985327 h 7258931"/>
                <a:gd name="connsiteX8-265" fmla="*/ 1332954 w 2274475"/>
                <a:gd name="connsiteY8-266" fmla="*/ 1103046 h 7258931"/>
                <a:gd name="connsiteX9-267" fmla="*/ 2048362 w 2274475"/>
                <a:gd name="connsiteY9-268" fmla="*/ 1385160 h 7258931"/>
                <a:gd name="connsiteX10-269" fmla="*/ 2117009 w 2274475"/>
                <a:gd name="connsiteY10-270" fmla="*/ 1597559 h 7258931"/>
                <a:gd name="connsiteX11-271" fmla="*/ 2148808 w 2274475"/>
                <a:gd name="connsiteY11-272" fmla="*/ 1758448 h 7258931"/>
                <a:gd name="connsiteX12-273" fmla="*/ 2189395 w 2274475"/>
                <a:gd name="connsiteY12-274" fmla="*/ 2037940 h 7258931"/>
                <a:gd name="connsiteX13-275" fmla="*/ 2232360 w 2274475"/>
                <a:gd name="connsiteY13-276" fmla="*/ 2257766 h 7258931"/>
                <a:gd name="connsiteX14-277" fmla="*/ 2246002 w 2274475"/>
                <a:gd name="connsiteY14-278" fmla="*/ 2696740 h 7258931"/>
                <a:gd name="connsiteX15-279" fmla="*/ 2261780 w 2274475"/>
                <a:gd name="connsiteY15-280" fmla="*/ 2932246 h 7258931"/>
                <a:gd name="connsiteX16-281" fmla="*/ 2189929 w 2274475"/>
                <a:gd name="connsiteY16-282" fmla="*/ 3317283 h 7258931"/>
                <a:gd name="connsiteX17-283" fmla="*/ 2153905 w 2274475"/>
                <a:gd name="connsiteY17-284" fmla="*/ 3546819 h 7258931"/>
                <a:gd name="connsiteX18-285" fmla="*/ 2062829 w 2274475"/>
                <a:gd name="connsiteY18-286" fmla="*/ 3747178 h 7258931"/>
                <a:gd name="connsiteX19-287" fmla="*/ 1996560 w 2274475"/>
                <a:gd name="connsiteY19-288" fmla="*/ 3899862 h 7258931"/>
                <a:gd name="connsiteX20-289" fmla="*/ 1973112 w 2274475"/>
                <a:gd name="connsiteY20-290" fmla="*/ 4192026 h 7258931"/>
                <a:gd name="connsiteX21-291" fmla="*/ 1994230 w 2274475"/>
                <a:gd name="connsiteY21-292" fmla="*/ 4758341 h 7258931"/>
                <a:gd name="connsiteX22-293" fmla="*/ 1998454 w 2274475"/>
                <a:gd name="connsiteY22-294" fmla="*/ 5443309 h 7258931"/>
                <a:gd name="connsiteX23-295" fmla="*/ 2070791 w 2274475"/>
                <a:gd name="connsiteY23-296" fmla="*/ 5970543 h 7258931"/>
                <a:gd name="connsiteX24-297" fmla="*/ 2032486 w 2274475"/>
                <a:gd name="connsiteY24-298" fmla="*/ 6356695 h 7258931"/>
                <a:gd name="connsiteX25-299" fmla="*/ 2112349 w 2274475"/>
                <a:gd name="connsiteY25-300" fmla="*/ 6570550 h 7258931"/>
                <a:gd name="connsiteX26-301" fmla="*/ 2055838 w 2274475"/>
                <a:gd name="connsiteY26-302" fmla="*/ 6861500 h 7258931"/>
                <a:gd name="connsiteX27-303" fmla="*/ 2193133 w 2274475"/>
                <a:gd name="connsiteY27-304" fmla="*/ 7243963 h 7258931"/>
                <a:gd name="connsiteX28-305" fmla="*/ 1732215 w 2274475"/>
                <a:gd name="connsiteY28-306" fmla="*/ 7204737 h 7258931"/>
                <a:gd name="connsiteX29-307" fmla="*/ 1663568 w 2274475"/>
                <a:gd name="connsiteY29-308" fmla="*/ 6959567 h 7258931"/>
                <a:gd name="connsiteX30-309" fmla="*/ 1544042 w 2274475"/>
                <a:gd name="connsiteY30-310" fmla="*/ 6417818 h 7258931"/>
                <a:gd name="connsiteX31-311" fmla="*/ 1453500 w 2274475"/>
                <a:gd name="connsiteY31-312" fmla="*/ 6124684 h 7258931"/>
                <a:gd name="connsiteX32-313" fmla="*/ 1474862 w 2274475"/>
                <a:gd name="connsiteY32-314" fmla="*/ 5692653 h 7258931"/>
                <a:gd name="connsiteX33-315" fmla="*/ 1163424 w 2274475"/>
                <a:gd name="connsiteY33-316" fmla="*/ 4154838 h 7258931"/>
                <a:gd name="connsiteX34-317" fmla="*/ 947675 w 2274475"/>
                <a:gd name="connsiteY34-318" fmla="*/ 5468942 h 7258931"/>
                <a:gd name="connsiteX35-319" fmla="*/ 902817 w 2274475"/>
                <a:gd name="connsiteY35-320" fmla="*/ 5744015 h 7258931"/>
                <a:gd name="connsiteX36-321" fmla="*/ 839316 w 2274475"/>
                <a:gd name="connsiteY36-322" fmla="*/ 6702747 h 7258931"/>
                <a:gd name="connsiteX37-323" fmla="*/ 780961 w 2274475"/>
                <a:gd name="connsiteY37-324" fmla="*/ 6871307 h 7258931"/>
                <a:gd name="connsiteX38-325" fmla="*/ 740763 w 2274475"/>
                <a:gd name="connsiteY38-326" fmla="*/ 7038944 h 7258931"/>
                <a:gd name="connsiteX39-327" fmla="*/ 340627 w 2274475"/>
                <a:gd name="connsiteY39-328" fmla="*/ 7257023 h 7258931"/>
                <a:gd name="connsiteX40-329" fmla="*/ 160369 w 2274475"/>
                <a:gd name="connsiteY40-330" fmla="*/ 7112785 h 7258931"/>
                <a:gd name="connsiteX41-331" fmla="*/ 375147 w 2274475"/>
                <a:gd name="connsiteY41-332" fmla="*/ 6637304 h 7258931"/>
                <a:gd name="connsiteX42-333" fmla="*/ 354465 w 2274475"/>
                <a:gd name="connsiteY42-334" fmla="*/ 6292903 h 7258931"/>
                <a:gd name="connsiteX43-335" fmla="*/ 418111 w 2274475"/>
                <a:gd name="connsiteY43-336" fmla="*/ 5978359 h 7258931"/>
                <a:gd name="connsiteX44-337" fmla="*/ 438162 w 2274475"/>
                <a:gd name="connsiteY44-338" fmla="*/ 5462874 h 7258931"/>
                <a:gd name="connsiteX45-339" fmla="*/ 408741 w 2274475"/>
                <a:gd name="connsiteY45-340" fmla="*/ 4908987 h 7258931"/>
                <a:gd name="connsiteX46-341" fmla="*/ 369833 w 2274475"/>
                <a:gd name="connsiteY46-342" fmla="*/ 3984130 h 7258931"/>
                <a:gd name="connsiteX47-343" fmla="*/ 114102 w 2274475"/>
                <a:gd name="connsiteY47-344" fmla="*/ 3468366 h 7258931"/>
                <a:gd name="connsiteX48-345" fmla="*/ 25841 w 2274475"/>
                <a:gd name="connsiteY48-346" fmla="*/ 2997641 h 7258931"/>
                <a:gd name="connsiteX49-347" fmla="*/ 37056 w 2274475"/>
                <a:gd name="connsiteY49-348" fmla="*/ 2488661 h 7258931"/>
                <a:gd name="connsiteX50-349" fmla="*/ 10548 w 2274475"/>
                <a:gd name="connsiteY50-350" fmla="*/ 2180866 h 7258931"/>
                <a:gd name="connsiteX51-351" fmla="*/ 66962 w 2274475"/>
                <a:gd name="connsiteY51-352" fmla="*/ 1852534 h 7258931"/>
                <a:gd name="connsiteX52-353" fmla="*/ 133715 w 2274475"/>
                <a:gd name="connsiteY52-354" fmla="*/ 1495365 h 7258931"/>
                <a:gd name="connsiteX53-355" fmla="*/ 726142 w 2274475"/>
                <a:gd name="connsiteY53-356" fmla="*/ 1204779 h 7258931"/>
                <a:gd name="connsiteX54-357" fmla="*/ 801702 w 2274475"/>
                <a:gd name="connsiteY54-358" fmla="*/ 1145790 h 7258931"/>
                <a:gd name="connsiteX55-359" fmla="*/ 839754 w 2274475"/>
                <a:gd name="connsiteY55-360" fmla="*/ 925280 h 7258931"/>
                <a:gd name="connsiteX56-361" fmla="*/ 852095 w 2274475"/>
                <a:gd name="connsiteY56-362" fmla="*/ 881622 h 7258931"/>
                <a:gd name="connsiteX57-363" fmla="*/ 685639 w 2274475"/>
                <a:gd name="connsiteY57-364" fmla="*/ 674518 h 7258931"/>
                <a:gd name="connsiteX58-365" fmla="*/ 673583 w 2274475"/>
                <a:gd name="connsiteY58-366" fmla="*/ 580154 h 7258931"/>
                <a:gd name="connsiteX59-367" fmla="*/ 642606 w 2274475"/>
                <a:gd name="connsiteY59-368" fmla="*/ 341636 h 7258931"/>
                <a:gd name="connsiteX60-369" fmla="*/ 839802 w 2274475"/>
                <a:gd name="connsiteY60-370" fmla="*/ 36004 h 7258931"/>
                <a:gd name="connsiteX61-371" fmla="*/ 1010406 w 2274475"/>
                <a:gd name="connsiteY61-372" fmla="*/ 480 h 7258931"/>
                <a:gd name="connsiteX0-373" fmla="*/ 1010406 w 2274475"/>
                <a:gd name="connsiteY0-374" fmla="*/ 480 h 7258931"/>
                <a:gd name="connsiteX1-375" fmla="*/ 1102095 w 2274475"/>
                <a:gd name="connsiteY1-376" fmla="*/ 5735 h 7258931"/>
                <a:gd name="connsiteX2-377" fmla="*/ 1108360 w 2274475"/>
                <a:gd name="connsiteY2-378" fmla="*/ 5621 h 7258931"/>
                <a:gd name="connsiteX3-379" fmla="*/ 1384688 w 2274475"/>
                <a:gd name="connsiteY3-380" fmla="*/ 135883 h 7258931"/>
                <a:gd name="connsiteX4-381" fmla="*/ 1492367 w 2274475"/>
                <a:gd name="connsiteY4-382" fmla="*/ 319142 h 7258931"/>
                <a:gd name="connsiteX5-383" fmla="*/ 1487277 w 2274475"/>
                <a:gd name="connsiteY5-384" fmla="*/ 627868 h 7258931"/>
                <a:gd name="connsiteX6-385" fmla="*/ 1311344 w 2274475"/>
                <a:gd name="connsiteY6-386" fmla="*/ 934324 h 7258931"/>
                <a:gd name="connsiteX7-387" fmla="*/ 1325500 w 2274475"/>
                <a:gd name="connsiteY7-388" fmla="*/ 985327 h 7258931"/>
                <a:gd name="connsiteX8-389" fmla="*/ 1332954 w 2274475"/>
                <a:gd name="connsiteY8-390" fmla="*/ 1103046 h 7258931"/>
                <a:gd name="connsiteX9-391" fmla="*/ 2048362 w 2274475"/>
                <a:gd name="connsiteY9-392" fmla="*/ 1385160 h 7258931"/>
                <a:gd name="connsiteX10-393" fmla="*/ 2117009 w 2274475"/>
                <a:gd name="connsiteY10-394" fmla="*/ 1597559 h 7258931"/>
                <a:gd name="connsiteX11-395" fmla="*/ 2148808 w 2274475"/>
                <a:gd name="connsiteY11-396" fmla="*/ 1758448 h 7258931"/>
                <a:gd name="connsiteX12-397" fmla="*/ 2189395 w 2274475"/>
                <a:gd name="connsiteY12-398" fmla="*/ 2037940 h 7258931"/>
                <a:gd name="connsiteX13-399" fmla="*/ 2232360 w 2274475"/>
                <a:gd name="connsiteY13-400" fmla="*/ 2257766 h 7258931"/>
                <a:gd name="connsiteX14-401" fmla="*/ 2246002 w 2274475"/>
                <a:gd name="connsiteY14-402" fmla="*/ 2696740 h 7258931"/>
                <a:gd name="connsiteX15-403" fmla="*/ 2261780 w 2274475"/>
                <a:gd name="connsiteY15-404" fmla="*/ 2932246 h 7258931"/>
                <a:gd name="connsiteX16-405" fmla="*/ 2189929 w 2274475"/>
                <a:gd name="connsiteY16-406" fmla="*/ 3317283 h 7258931"/>
                <a:gd name="connsiteX17-407" fmla="*/ 2153905 w 2274475"/>
                <a:gd name="connsiteY17-408" fmla="*/ 3546819 h 7258931"/>
                <a:gd name="connsiteX18-409" fmla="*/ 2062829 w 2274475"/>
                <a:gd name="connsiteY18-410" fmla="*/ 3747178 h 7258931"/>
                <a:gd name="connsiteX19-411" fmla="*/ 1996560 w 2274475"/>
                <a:gd name="connsiteY19-412" fmla="*/ 3899862 h 7258931"/>
                <a:gd name="connsiteX20-413" fmla="*/ 1973112 w 2274475"/>
                <a:gd name="connsiteY20-414" fmla="*/ 4192026 h 7258931"/>
                <a:gd name="connsiteX21-415" fmla="*/ 1994230 w 2274475"/>
                <a:gd name="connsiteY21-416" fmla="*/ 4758341 h 7258931"/>
                <a:gd name="connsiteX22-417" fmla="*/ 1998454 w 2274475"/>
                <a:gd name="connsiteY22-418" fmla="*/ 5443309 h 7258931"/>
                <a:gd name="connsiteX23-419" fmla="*/ 2070791 w 2274475"/>
                <a:gd name="connsiteY23-420" fmla="*/ 5970543 h 7258931"/>
                <a:gd name="connsiteX24-421" fmla="*/ 2032486 w 2274475"/>
                <a:gd name="connsiteY24-422" fmla="*/ 6356695 h 7258931"/>
                <a:gd name="connsiteX25-423" fmla="*/ 2112349 w 2274475"/>
                <a:gd name="connsiteY25-424" fmla="*/ 6570550 h 7258931"/>
                <a:gd name="connsiteX26-425" fmla="*/ 2055838 w 2274475"/>
                <a:gd name="connsiteY26-426" fmla="*/ 6861500 h 7258931"/>
                <a:gd name="connsiteX27-427" fmla="*/ 2193133 w 2274475"/>
                <a:gd name="connsiteY27-428" fmla="*/ 7243963 h 7258931"/>
                <a:gd name="connsiteX28-429" fmla="*/ 1732215 w 2274475"/>
                <a:gd name="connsiteY28-430" fmla="*/ 7204737 h 7258931"/>
                <a:gd name="connsiteX29-431" fmla="*/ 1663568 w 2274475"/>
                <a:gd name="connsiteY29-432" fmla="*/ 6959567 h 7258931"/>
                <a:gd name="connsiteX30-433" fmla="*/ 1544042 w 2274475"/>
                <a:gd name="connsiteY30-434" fmla="*/ 6417818 h 7258931"/>
                <a:gd name="connsiteX31-435" fmla="*/ 1453500 w 2274475"/>
                <a:gd name="connsiteY31-436" fmla="*/ 6124684 h 7258931"/>
                <a:gd name="connsiteX32-437" fmla="*/ 1474862 w 2274475"/>
                <a:gd name="connsiteY32-438" fmla="*/ 5692653 h 7258931"/>
                <a:gd name="connsiteX33-439" fmla="*/ 1163424 w 2274475"/>
                <a:gd name="connsiteY33-440" fmla="*/ 4154838 h 7258931"/>
                <a:gd name="connsiteX34-441" fmla="*/ 947675 w 2274475"/>
                <a:gd name="connsiteY34-442" fmla="*/ 5468942 h 7258931"/>
                <a:gd name="connsiteX35-443" fmla="*/ 902817 w 2274475"/>
                <a:gd name="connsiteY35-444" fmla="*/ 5744015 h 7258931"/>
                <a:gd name="connsiteX36-445" fmla="*/ 839316 w 2274475"/>
                <a:gd name="connsiteY36-446" fmla="*/ 6702747 h 7258931"/>
                <a:gd name="connsiteX37-447" fmla="*/ 780961 w 2274475"/>
                <a:gd name="connsiteY37-448" fmla="*/ 6871307 h 7258931"/>
                <a:gd name="connsiteX38-449" fmla="*/ 740763 w 2274475"/>
                <a:gd name="connsiteY38-450" fmla="*/ 7038944 h 7258931"/>
                <a:gd name="connsiteX39-451" fmla="*/ 340627 w 2274475"/>
                <a:gd name="connsiteY39-452" fmla="*/ 7257023 h 7258931"/>
                <a:gd name="connsiteX40-453" fmla="*/ 160369 w 2274475"/>
                <a:gd name="connsiteY40-454" fmla="*/ 7112785 h 7258931"/>
                <a:gd name="connsiteX41-455" fmla="*/ 375147 w 2274475"/>
                <a:gd name="connsiteY41-456" fmla="*/ 6637304 h 7258931"/>
                <a:gd name="connsiteX42-457" fmla="*/ 354465 w 2274475"/>
                <a:gd name="connsiteY42-458" fmla="*/ 6292903 h 7258931"/>
                <a:gd name="connsiteX43-459" fmla="*/ 418111 w 2274475"/>
                <a:gd name="connsiteY43-460" fmla="*/ 5978359 h 7258931"/>
                <a:gd name="connsiteX44-461" fmla="*/ 438162 w 2274475"/>
                <a:gd name="connsiteY44-462" fmla="*/ 5462874 h 7258931"/>
                <a:gd name="connsiteX45-463" fmla="*/ 408741 w 2274475"/>
                <a:gd name="connsiteY45-464" fmla="*/ 4908987 h 7258931"/>
                <a:gd name="connsiteX46-465" fmla="*/ 369833 w 2274475"/>
                <a:gd name="connsiteY46-466" fmla="*/ 3984130 h 7258931"/>
                <a:gd name="connsiteX47-467" fmla="*/ 114102 w 2274475"/>
                <a:gd name="connsiteY47-468" fmla="*/ 3468366 h 7258931"/>
                <a:gd name="connsiteX48-469" fmla="*/ 25841 w 2274475"/>
                <a:gd name="connsiteY48-470" fmla="*/ 2997641 h 7258931"/>
                <a:gd name="connsiteX49-471" fmla="*/ 37056 w 2274475"/>
                <a:gd name="connsiteY49-472" fmla="*/ 2488661 h 7258931"/>
                <a:gd name="connsiteX50-473" fmla="*/ 10548 w 2274475"/>
                <a:gd name="connsiteY50-474" fmla="*/ 2180866 h 7258931"/>
                <a:gd name="connsiteX51-475" fmla="*/ 66962 w 2274475"/>
                <a:gd name="connsiteY51-476" fmla="*/ 1852534 h 7258931"/>
                <a:gd name="connsiteX52-477" fmla="*/ 133715 w 2274475"/>
                <a:gd name="connsiteY52-478" fmla="*/ 1495365 h 7258931"/>
                <a:gd name="connsiteX53-479" fmla="*/ 726142 w 2274475"/>
                <a:gd name="connsiteY53-480" fmla="*/ 1204779 h 7258931"/>
                <a:gd name="connsiteX54-481" fmla="*/ 801702 w 2274475"/>
                <a:gd name="connsiteY54-482" fmla="*/ 1145790 h 7258931"/>
                <a:gd name="connsiteX55-483" fmla="*/ 839754 w 2274475"/>
                <a:gd name="connsiteY55-484" fmla="*/ 925280 h 7258931"/>
                <a:gd name="connsiteX56-485" fmla="*/ 852095 w 2274475"/>
                <a:gd name="connsiteY56-486" fmla="*/ 881622 h 7258931"/>
                <a:gd name="connsiteX57-487" fmla="*/ 685639 w 2274475"/>
                <a:gd name="connsiteY57-488" fmla="*/ 674518 h 7258931"/>
                <a:gd name="connsiteX58-489" fmla="*/ 673583 w 2274475"/>
                <a:gd name="connsiteY58-490" fmla="*/ 580154 h 7258931"/>
                <a:gd name="connsiteX59-491" fmla="*/ 642606 w 2274475"/>
                <a:gd name="connsiteY59-492" fmla="*/ 341636 h 7258931"/>
                <a:gd name="connsiteX60-493" fmla="*/ 839802 w 2274475"/>
                <a:gd name="connsiteY60-494" fmla="*/ 36004 h 7258931"/>
                <a:gd name="connsiteX61-495" fmla="*/ 1010406 w 2274475"/>
                <a:gd name="connsiteY61-496" fmla="*/ 480 h 7258931"/>
                <a:gd name="connsiteX0-497" fmla="*/ 1010406 w 2274475"/>
                <a:gd name="connsiteY0-498" fmla="*/ 480 h 7258931"/>
                <a:gd name="connsiteX1-499" fmla="*/ 1102095 w 2274475"/>
                <a:gd name="connsiteY1-500" fmla="*/ 5735 h 7258931"/>
                <a:gd name="connsiteX2-501" fmla="*/ 1108360 w 2274475"/>
                <a:gd name="connsiteY2-502" fmla="*/ 5621 h 7258931"/>
                <a:gd name="connsiteX3-503" fmla="*/ 1384688 w 2274475"/>
                <a:gd name="connsiteY3-504" fmla="*/ 135883 h 7258931"/>
                <a:gd name="connsiteX4-505" fmla="*/ 1492367 w 2274475"/>
                <a:gd name="connsiteY4-506" fmla="*/ 319142 h 7258931"/>
                <a:gd name="connsiteX5-507" fmla="*/ 1487277 w 2274475"/>
                <a:gd name="connsiteY5-508" fmla="*/ 627868 h 7258931"/>
                <a:gd name="connsiteX6-509" fmla="*/ 1311344 w 2274475"/>
                <a:gd name="connsiteY6-510" fmla="*/ 934324 h 7258931"/>
                <a:gd name="connsiteX7-511" fmla="*/ 1325500 w 2274475"/>
                <a:gd name="connsiteY7-512" fmla="*/ 985327 h 7258931"/>
                <a:gd name="connsiteX8-513" fmla="*/ 1390104 w 2274475"/>
                <a:gd name="connsiteY8-514" fmla="*/ 1106856 h 7258931"/>
                <a:gd name="connsiteX9-515" fmla="*/ 2048362 w 2274475"/>
                <a:gd name="connsiteY9-516" fmla="*/ 1385160 h 7258931"/>
                <a:gd name="connsiteX10-517" fmla="*/ 2117009 w 2274475"/>
                <a:gd name="connsiteY10-518" fmla="*/ 1597559 h 7258931"/>
                <a:gd name="connsiteX11-519" fmla="*/ 2148808 w 2274475"/>
                <a:gd name="connsiteY11-520" fmla="*/ 1758448 h 7258931"/>
                <a:gd name="connsiteX12-521" fmla="*/ 2189395 w 2274475"/>
                <a:gd name="connsiteY12-522" fmla="*/ 2037940 h 7258931"/>
                <a:gd name="connsiteX13-523" fmla="*/ 2232360 w 2274475"/>
                <a:gd name="connsiteY13-524" fmla="*/ 2257766 h 7258931"/>
                <a:gd name="connsiteX14-525" fmla="*/ 2246002 w 2274475"/>
                <a:gd name="connsiteY14-526" fmla="*/ 2696740 h 7258931"/>
                <a:gd name="connsiteX15-527" fmla="*/ 2261780 w 2274475"/>
                <a:gd name="connsiteY15-528" fmla="*/ 2932246 h 7258931"/>
                <a:gd name="connsiteX16-529" fmla="*/ 2189929 w 2274475"/>
                <a:gd name="connsiteY16-530" fmla="*/ 3317283 h 7258931"/>
                <a:gd name="connsiteX17-531" fmla="*/ 2153905 w 2274475"/>
                <a:gd name="connsiteY17-532" fmla="*/ 3546819 h 7258931"/>
                <a:gd name="connsiteX18-533" fmla="*/ 2062829 w 2274475"/>
                <a:gd name="connsiteY18-534" fmla="*/ 3747178 h 7258931"/>
                <a:gd name="connsiteX19-535" fmla="*/ 1996560 w 2274475"/>
                <a:gd name="connsiteY19-536" fmla="*/ 3899862 h 7258931"/>
                <a:gd name="connsiteX20-537" fmla="*/ 1973112 w 2274475"/>
                <a:gd name="connsiteY20-538" fmla="*/ 4192026 h 7258931"/>
                <a:gd name="connsiteX21-539" fmla="*/ 1994230 w 2274475"/>
                <a:gd name="connsiteY21-540" fmla="*/ 4758341 h 7258931"/>
                <a:gd name="connsiteX22-541" fmla="*/ 1998454 w 2274475"/>
                <a:gd name="connsiteY22-542" fmla="*/ 5443309 h 7258931"/>
                <a:gd name="connsiteX23-543" fmla="*/ 2070791 w 2274475"/>
                <a:gd name="connsiteY23-544" fmla="*/ 5970543 h 7258931"/>
                <a:gd name="connsiteX24-545" fmla="*/ 2032486 w 2274475"/>
                <a:gd name="connsiteY24-546" fmla="*/ 6356695 h 7258931"/>
                <a:gd name="connsiteX25-547" fmla="*/ 2112349 w 2274475"/>
                <a:gd name="connsiteY25-548" fmla="*/ 6570550 h 7258931"/>
                <a:gd name="connsiteX26-549" fmla="*/ 2055838 w 2274475"/>
                <a:gd name="connsiteY26-550" fmla="*/ 6861500 h 7258931"/>
                <a:gd name="connsiteX27-551" fmla="*/ 2193133 w 2274475"/>
                <a:gd name="connsiteY27-552" fmla="*/ 7243963 h 7258931"/>
                <a:gd name="connsiteX28-553" fmla="*/ 1732215 w 2274475"/>
                <a:gd name="connsiteY28-554" fmla="*/ 7204737 h 7258931"/>
                <a:gd name="connsiteX29-555" fmla="*/ 1663568 w 2274475"/>
                <a:gd name="connsiteY29-556" fmla="*/ 6959567 h 7258931"/>
                <a:gd name="connsiteX30-557" fmla="*/ 1544042 w 2274475"/>
                <a:gd name="connsiteY30-558" fmla="*/ 6417818 h 7258931"/>
                <a:gd name="connsiteX31-559" fmla="*/ 1453500 w 2274475"/>
                <a:gd name="connsiteY31-560" fmla="*/ 6124684 h 7258931"/>
                <a:gd name="connsiteX32-561" fmla="*/ 1474862 w 2274475"/>
                <a:gd name="connsiteY32-562" fmla="*/ 5692653 h 7258931"/>
                <a:gd name="connsiteX33-563" fmla="*/ 1163424 w 2274475"/>
                <a:gd name="connsiteY33-564" fmla="*/ 4154838 h 7258931"/>
                <a:gd name="connsiteX34-565" fmla="*/ 947675 w 2274475"/>
                <a:gd name="connsiteY34-566" fmla="*/ 5468942 h 7258931"/>
                <a:gd name="connsiteX35-567" fmla="*/ 902817 w 2274475"/>
                <a:gd name="connsiteY35-568" fmla="*/ 5744015 h 7258931"/>
                <a:gd name="connsiteX36-569" fmla="*/ 839316 w 2274475"/>
                <a:gd name="connsiteY36-570" fmla="*/ 6702747 h 7258931"/>
                <a:gd name="connsiteX37-571" fmla="*/ 780961 w 2274475"/>
                <a:gd name="connsiteY37-572" fmla="*/ 6871307 h 7258931"/>
                <a:gd name="connsiteX38-573" fmla="*/ 740763 w 2274475"/>
                <a:gd name="connsiteY38-574" fmla="*/ 7038944 h 7258931"/>
                <a:gd name="connsiteX39-575" fmla="*/ 340627 w 2274475"/>
                <a:gd name="connsiteY39-576" fmla="*/ 7257023 h 7258931"/>
                <a:gd name="connsiteX40-577" fmla="*/ 160369 w 2274475"/>
                <a:gd name="connsiteY40-578" fmla="*/ 7112785 h 7258931"/>
                <a:gd name="connsiteX41-579" fmla="*/ 375147 w 2274475"/>
                <a:gd name="connsiteY41-580" fmla="*/ 6637304 h 7258931"/>
                <a:gd name="connsiteX42-581" fmla="*/ 354465 w 2274475"/>
                <a:gd name="connsiteY42-582" fmla="*/ 6292903 h 7258931"/>
                <a:gd name="connsiteX43-583" fmla="*/ 418111 w 2274475"/>
                <a:gd name="connsiteY43-584" fmla="*/ 5978359 h 7258931"/>
                <a:gd name="connsiteX44-585" fmla="*/ 438162 w 2274475"/>
                <a:gd name="connsiteY44-586" fmla="*/ 5462874 h 7258931"/>
                <a:gd name="connsiteX45-587" fmla="*/ 408741 w 2274475"/>
                <a:gd name="connsiteY45-588" fmla="*/ 4908987 h 7258931"/>
                <a:gd name="connsiteX46-589" fmla="*/ 369833 w 2274475"/>
                <a:gd name="connsiteY46-590" fmla="*/ 3984130 h 7258931"/>
                <a:gd name="connsiteX47-591" fmla="*/ 114102 w 2274475"/>
                <a:gd name="connsiteY47-592" fmla="*/ 3468366 h 7258931"/>
                <a:gd name="connsiteX48-593" fmla="*/ 25841 w 2274475"/>
                <a:gd name="connsiteY48-594" fmla="*/ 2997641 h 7258931"/>
                <a:gd name="connsiteX49-595" fmla="*/ 37056 w 2274475"/>
                <a:gd name="connsiteY49-596" fmla="*/ 2488661 h 7258931"/>
                <a:gd name="connsiteX50-597" fmla="*/ 10548 w 2274475"/>
                <a:gd name="connsiteY50-598" fmla="*/ 2180866 h 7258931"/>
                <a:gd name="connsiteX51-599" fmla="*/ 66962 w 2274475"/>
                <a:gd name="connsiteY51-600" fmla="*/ 1852534 h 7258931"/>
                <a:gd name="connsiteX52-601" fmla="*/ 133715 w 2274475"/>
                <a:gd name="connsiteY52-602" fmla="*/ 1495365 h 7258931"/>
                <a:gd name="connsiteX53-603" fmla="*/ 726142 w 2274475"/>
                <a:gd name="connsiteY53-604" fmla="*/ 1204779 h 7258931"/>
                <a:gd name="connsiteX54-605" fmla="*/ 801702 w 2274475"/>
                <a:gd name="connsiteY54-606" fmla="*/ 1145790 h 7258931"/>
                <a:gd name="connsiteX55-607" fmla="*/ 839754 w 2274475"/>
                <a:gd name="connsiteY55-608" fmla="*/ 925280 h 7258931"/>
                <a:gd name="connsiteX56-609" fmla="*/ 852095 w 2274475"/>
                <a:gd name="connsiteY56-610" fmla="*/ 881622 h 7258931"/>
                <a:gd name="connsiteX57-611" fmla="*/ 685639 w 2274475"/>
                <a:gd name="connsiteY57-612" fmla="*/ 674518 h 7258931"/>
                <a:gd name="connsiteX58-613" fmla="*/ 673583 w 2274475"/>
                <a:gd name="connsiteY58-614" fmla="*/ 580154 h 7258931"/>
                <a:gd name="connsiteX59-615" fmla="*/ 642606 w 2274475"/>
                <a:gd name="connsiteY59-616" fmla="*/ 341636 h 7258931"/>
                <a:gd name="connsiteX60-617" fmla="*/ 839802 w 2274475"/>
                <a:gd name="connsiteY60-618" fmla="*/ 36004 h 7258931"/>
                <a:gd name="connsiteX61-619" fmla="*/ 1010406 w 2274475"/>
                <a:gd name="connsiteY61-620" fmla="*/ 480 h 72589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Freeform 7"/>
            <p:cNvSpPr>
              <a:spLocks noChangeAspect="1"/>
            </p:cNvSpPr>
            <p:nvPr/>
          </p:nvSpPr>
          <p:spPr>
            <a:xfrm flipH="1">
              <a:off x="649653" y="1309123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-1" fmla="*/ 1078068 w 2171700"/>
                <a:gd name="connsiteY0-2" fmla="*/ 0 h 7255496"/>
                <a:gd name="connsiteX1-3" fmla="*/ 809625 w 2171700"/>
                <a:gd name="connsiteY1-4" fmla="*/ 121271 h 7255496"/>
                <a:gd name="connsiteX2-5" fmla="*/ 685800 w 2171700"/>
                <a:gd name="connsiteY2-6" fmla="*/ 302246 h 7255496"/>
                <a:gd name="connsiteX3-7" fmla="*/ 704850 w 2171700"/>
                <a:gd name="connsiteY3-8" fmla="*/ 626096 h 7255496"/>
                <a:gd name="connsiteX4-9" fmla="*/ 838200 w 2171700"/>
                <a:gd name="connsiteY4-10" fmla="*/ 902321 h 7255496"/>
                <a:gd name="connsiteX5-11" fmla="*/ 742950 w 2171700"/>
                <a:gd name="connsiteY5-12" fmla="*/ 1016621 h 7255496"/>
                <a:gd name="connsiteX6-13" fmla="*/ 133350 w 2171700"/>
                <a:gd name="connsiteY6-14" fmla="*/ 1226171 h 7255496"/>
                <a:gd name="connsiteX7-15" fmla="*/ 0 w 2171700"/>
                <a:gd name="connsiteY7-16" fmla="*/ 2216771 h 7255496"/>
                <a:gd name="connsiteX8-17" fmla="*/ 333375 w 2171700"/>
                <a:gd name="connsiteY8-18" fmla="*/ 3112121 h 7255496"/>
                <a:gd name="connsiteX9-19" fmla="*/ 247650 w 2171700"/>
                <a:gd name="connsiteY9-20" fmla="*/ 3845546 h 7255496"/>
                <a:gd name="connsiteX10-21" fmla="*/ 371475 w 2171700"/>
                <a:gd name="connsiteY10-22" fmla="*/ 4064621 h 7255496"/>
                <a:gd name="connsiteX11-23" fmla="*/ 495300 w 2171700"/>
                <a:gd name="connsiteY11-24" fmla="*/ 4283696 h 7255496"/>
                <a:gd name="connsiteX12-25" fmla="*/ 476250 w 2171700"/>
                <a:gd name="connsiteY12-26" fmla="*/ 4740896 h 7255496"/>
                <a:gd name="connsiteX13-27" fmla="*/ 476250 w 2171700"/>
                <a:gd name="connsiteY13-28" fmla="*/ 5102846 h 7255496"/>
                <a:gd name="connsiteX14-29" fmla="*/ 371475 w 2171700"/>
                <a:gd name="connsiteY14-30" fmla="*/ 6150596 h 7255496"/>
                <a:gd name="connsiteX15-31" fmla="*/ 371475 w 2171700"/>
                <a:gd name="connsiteY15-32" fmla="*/ 6626846 h 7255496"/>
                <a:gd name="connsiteX16-33" fmla="*/ 400050 w 2171700"/>
                <a:gd name="connsiteY16-34" fmla="*/ 6826871 h 7255496"/>
                <a:gd name="connsiteX17-35" fmla="*/ 323850 w 2171700"/>
                <a:gd name="connsiteY17-36" fmla="*/ 7007846 h 7255496"/>
                <a:gd name="connsiteX18-37" fmla="*/ 533400 w 2171700"/>
                <a:gd name="connsiteY18-38" fmla="*/ 7255496 h 7255496"/>
                <a:gd name="connsiteX19-39" fmla="*/ 952500 w 2171700"/>
                <a:gd name="connsiteY19-40" fmla="*/ 7245971 h 7255496"/>
                <a:gd name="connsiteX20-41" fmla="*/ 733425 w 2171700"/>
                <a:gd name="connsiteY20-42" fmla="*/ 6826871 h 7255496"/>
                <a:gd name="connsiteX21-43" fmla="*/ 790575 w 2171700"/>
                <a:gd name="connsiteY21-44" fmla="*/ 6579221 h 7255496"/>
                <a:gd name="connsiteX22-45" fmla="*/ 762000 w 2171700"/>
                <a:gd name="connsiteY22-46" fmla="*/ 6255371 h 7255496"/>
                <a:gd name="connsiteX23-47" fmla="*/ 885825 w 2171700"/>
                <a:gd name="connsiteY23-48" fmla="*/ 5417171 h 7255496"/>
                <a:gd name="connsiteX24-49" fmla="*/ 866775 w 2171700"/>
                <a:gd name="connsiteY24-50" fmla="*/ 5331446 h 7255496"/>
                <a:gd name="connsiteX25-51" fmla="*/ 971550 w 2171700"/>
                <a:gd name="connsiteY25-52" fmla="*/ 5217146 h 7255496"/>
                <a:gd name="connsiteX26-53" fmla="*/ 962025 w 2171700"/>
                <a:gd name="connsiteY26-54" fmla="*/ 5074271 h 7255496"/>
                <a:gd name="connsiteX27-55" fmla="*/ 1104900 w 2171700"/>
                <a:gd name="connsiteY27-56" fmla="*/ 4531346 h 7255496"/>
                <a:gd name="connsiteX28-57" fmla="*/ 1123950 w 2171700"/>
                <a:gd name="connsiteY28-58" fmla="*/ 4397996 h 7255496"/>
                <a:gd name="connsiteX29-59" fmla="*/ 1276350 w 2171700"/>
                <a:gd name="connsiteY29-60" fmla="*/ 4655171 h 7255496"/>
                <a:gd name="connsiteX30-61" fmla="*/ 1352550 w 2171700"/>
                <a:gd name="connsiteY30-62" fmla="*/ 4931396 h 7255496"/>
                <a:gd name="connsiteX31-63" fmla="*/ 1333500 w 2171700"/>
                <a:gd name="connsiteY31-64" fmla="*/ 5074271 h 7255496"/>
                <a:gd name="connsiteX32-65" fmla="*/ 1371600 w 2171700"/>
                <a:gd name="connsiteY32-66" fmla="*/ 5083796 h 7255496"/>
                <a:gd name="connsiteX33-67" fmla="*/ 1247775 w 2171700"/>
                <a:gd name="connsiteY33-68" fmla="*/ 5521946 h 7255496"/>
                <a:gd name="connsiteX34-69" fmla="*/ 1257300 w 2171700"/>
                <a:gd name="connsiteY34-70" fmla="*/ 6474446 h 7255496"/>
                <a:gd name="connsiteX35-71" fmla="*/ 1333500 w 2171700"/>
                <a:gd name="connsiteY35-72" fmla="*/ 6588746 h 7255496"/>
                <a:gd name="connsiteX36-73" fmla="*/ 1314450 w 2171700"/>
                <a:gd name="connsiteY36-74" fmla="*/ 6741146 h 7255496"/>
                <a:gd name="connsiteX37-75" fmla="*/ 1323975 w 2171700"/>
                <a:gd name="connsiteY37-76" fmla="*/ 6864971 h 7255496"/>
                <a:gd name="connsiteX38-77" fmla="*/ 1304925 w 2171700"/>
                <a:gd name="connsiteY38-78" fmla="*/ 7017371 h 7255496"/>
                <a:gd name="connsiteX39-79" fmla="*/ 1704975 w 2171700"/>
                <a:gd name="connsiteY39-80" fmla="*/ 7217396 h 7255496"/>
                <a:gd name="connsiteX40-81" fmla="*/ 2152650 w 2171700"/>
                <a:gd name="connsiteY40-82" fmla="*/ 7217396 h 7255496"/>
                <a:gd name="connsiteX41-83" fmla="*/ 2171700 w 2171700"/>
                <a:gd name="connsiteY41-84" fmla="*/ 7074521 h 7255496"/>
                <a:gd name="connsiteX42-85" fmla="*/ 1676400 w 2171700"/>
                <a:gd name="connsiteY42-86" fmla="*/ 6569696 h 7255496"/>
                <a:gd name="connsiteX43-87" fmla="*/ 1685925 w 2171700"/>
                <a:gd name="connsiteY43-88" fmla="*/ 6464921 h 7255496"/>
                <a:gd name="connsiteX44-89" fmla="*/ 1657350 w 2171700"/>
                <a:gd name="connsiteY44-90" fmla="*/ 6255371 h 7255496"/>
                <a:gd name="connsiteX45-91" fmla="*/ 1704975 w 2171700"/>
                <a:gd name="connsiteY45-92" fmla="*/ 5979146 h 7255496"/>
                <a:gd name="connsiteX46-93" fmla="*/ 1762125 w 2171700"/>
                <a:gd name="connsiteY46-94" fmla="*/ 5426696 h 7255496"/>
                <a:gd name="connsiteX47-95" fmla="*/ 1771650 w 2171700"/>
                <a:gd name="connsiteY47-96" fmla="*/ 5360021 h 7255496"/>
                <a:gd name="connsiteX48-97" fmla="*/ 1866900 w 2171700"/>
                <a:gd name="connsiteY48-98" fmla="*/ 5102846 h 7255496"/>
                <a:gd name="connsiteX49-99" fmla="*/ 1885950 w 2171700"/>
                <a:gd name="connsiteY49-100" fmla="*/ 4578971 h 7255496"/>
                <a:gd name="connsiteX50-101" fmla="*/ 1895475 w 2171700"/>
                <a:gd name="connsiteY50-102" fmla="*/ 4178921 h 7255496"/>
                <a:gd name="connsiteX51-103" fmla="*/ 1866900 w 2171700"/>
                <a:gd name="connsiteY51-104" fmla="*/ 3635996 h 7255496"/>
                <a:gd name="connsiteX52-105" fmla="*/ 2076450 w 2171700"/>
                <a:gd name="connsiteY52-106" fmla="*/ 2702546 h 7255496"/>
                <a:gd name="connsiteX53-107" fmla="*/ 2085975 w 2171700"/>
                <a:gd name="connsiteY53-108" fmla="*/ 2435846 h 7255496"/>
                <a:gd name="connsiteX54-109" fmla="*/ 1981200 w 2171700"/>
                <a:gd name="connsiteY54-110" fmla="*/ 1864346 h 7255496"/>
                <a:gd name="connsiteX55-111" fmla="*/ 1933575 w 2171700"/>
                <a:gd name="connsiteY55-112" fmla="*/ 1702421 h 7255496"/>
                <a:gd name="connsiteX56-113" fmla="*/ 1933575 w 2171700"/>
                <a:gd name="connsiteY56-114" fmla="*/ 1426196 h 7255496"/>
                <a:gd name="connsiteX57-115" fmla="*/ 1885950 w 2171700"/>
                <a:gd name="connsiteY57-116" fmla="*/ 1264271 h 7255496"/>
                <a:gd name="connsiteX58-117" fmla="*/ 1419225 w 2171700"/>
                <a:gd name="connsiteY58-118" fmla="*/ 1169021 h 7255496"/>
                <a:gd name="connsiteX59-119" fmla="*/ 1257300 w 2171700"/>
                <a:gd name="connsiteY59-120" fmla="*/ 1016621 h 7255496"/>
                <a:gd name="connsiteX60-121" fmla="*/ 1333500 w 2171700"/>
                <a:gd name="connsiteY60-122" fmla="*/ 864221 h 7255496"/>
                <a:gd name="connsiteX61-123" fmla="*/ 1447800 w 2171700"/>
                <a:gd name="connsiteY61-124" fmla="*/ 397496 h 7255496"/>
                <a:gd name="connsiteX62-125" fmla="*/ 1400175 w 2171700"/>
                <a:gd name="connsiteY62-126" fmla="*/ 140321 h 7255496"/>
                <a:gd name="connsiteX63-127" fmla="*/ 1078068 w 2171700"/>
                <a:gd name="connsiteY63-128" fmla="*/ 0 h 7255496"/>
                <a:gd name="connsiteX0-129" fmla="*/ 1078068 w 2171700"/>
                <a:gd name="connsiteY0-130" fmla="*/ 0 h 7255496"/>
                <a:gd name="connsiteX1-131" fmla="*/ 809625 w 2171700"/>
                <a:gd name="connsiteY1-132" fmla="*/ 121271 h 7255496"/>
                <a:gd name="connsiteX2-133" fmla="*/ 685800 w 2171700"/>
                <a:gd name="connsiteY2-134" fmla="*/ 302246 h 7255496"/>
                <a:gd name="connsiteX3-135" fmla="*/ 704850 w 2171700"/>
                <a:gd name="connsiteY3-136" fmla="*/ 626096 h 7255496"/>
                <a:gd name="connsiteX4-137" fmla="*/ 838200 w 2171700"/>
                <a:gd name="connsiteY4-138" fmla="*/ 902321 h 7255496"/>
                <a:gd name="connsiteX5-139" fmla="*/ 742950 w 2171700"/>
                <a:gd name="connsiteY5-140" fmla="*/ 1016621 h 7255496"/>
                <a:gd name="connsiteX6-141" fmla="*/ 133350 w 2171700"/>
                <a:gd name="connsiteY6-142" fmla="*/ 1226171 h 7255496"/>
                <a:gd name="connsiteX7-143" fmla="*/ 0 w 2171700"/>
                <a:gd name="connsiteY7-144" fmla="*/ 2216771 h 7255496"/>
                <a:gd name="connsiteX8-145" fmla="*/ 333375 w 2171700"/>
                <a:gd name="connsiteY8-146" fmla="*/ 3112121 h 7255496"/>
                <a:gd name="connsiteX9-147" fmla="*/ 247650 w 2171700"/>
                <a:gd name="connsiteY9-148" fmla="*/ 3845546 h 7255496"/>
                <a:gd name="connsiteX10-149" fmla="*/ 371475 w 2171700"/>
                <a:gd name="connsiteY10-150" fmla="*/ 4064621 h 7255496"/>
                <a:gd name="connsiteX11-151" fmla="*/ 495300 w 2171700"/>
                <a:gd name="connsiteY11-152" fmla="*/ 4283696 h 7255496"/>
                <a:gd name="connsiteX12-153" fmla="*/ 476250 w 2171700"/>
                <a:gd name="connsiteY12-154" fmla="*/ 4740896 h 7255496"/>
                <a:gd name="connsiteX13-155" fmla="*/ 476250 w 2171700"/>
                <a:gd name="connsiteY13-156" fmla="*/ 5102846 h 7255496"/>
                <a:gd name="connsiteX14-157" fmla="*/ 371475 w 2171700"/>
                <a:gd name="connsiteY14-158" fmla="*/ 6150596 h 7255496"/>
                <a:gd name="connsiteX15-159" fmla="*/ 371475 w 2171700"/>
                <a:gd name="connsiteY15-160" fmla="*/ 6626846 h 7255496"/>
                <a:gd name="connsiteX16-161" fmla="*/ 400050 w 2171700"/>
                <a:gd name="connsiteY16-162" fmla="*/ 6826871 h 7255496"/>
                <a:gd name="connsiteX17-163" fmla="*/ 323850 w 2171700"/>
                <a:gd name="connsiteY17-164" fmla="*/ 7007846 h 7255496"/>
                <a:gd name="connsiteX18-165" fmla="*/ 533400 w 2171700"/>
                <a:gd name="connsiteY18-166" fmla="*/ 7255496 h 7255496"/>
                <a:gd name="connsiteX19-167" fmla="*/ 952500 w 2171700"/>
                <a:gd name="connsiteY19-168" fmla="*/ 7245971 h 7255496"/>
                <a:gd name="connsiteX20-169" fmla="*/ 733425 w 2171700"/>
                <a:gd name="connsiteY20-170" fmla="*/ 6826871 h 7255496"/>
                <a:gd name="connsiteX21-171" fmla="*/ 790575 w 2171700"/>
                <a:gd name="connsiteY21-172" fmla="*/ 6579221 h 7255496"/>
                <a:gd name="connsiteX22-173" fmla="*/ 762000 w 2171700"/>
                <a:gd name="connsiteY22-174" fmla="*/ 6255371 h 7255496"/>
                <a:gd name="connsiteX23-175" fmla="*/ 885825 w 2171700"/>
                <a:gd name="connsiteY23-176" fmla="*/ 5417171 h 7255496"/>
                <a:gd name="connsiteX24-177" fmla="*/ 866775 w 2171700"/>
                <a:gd name="connsiteY24-178" fmla="*/ 5331446 h 7255496"/>
                <a:gd name="connsiteX25-179" fmla="*/ 971550 w 2171700"/>
                <a:gd name="connsiteY25-180" fmla="*/ 5217146 h 7255496"/>
                <a:gd name="connsiteX26-181" fmla="*/ 962025 w 2171700"/>
                <a:gd name="connsiteY26-182" fmla="*/ 5074271 h 7255496"/>
                <a:gd name="connsiteX27-183" fmla="*/ 1104900 w 2171700"/>
                <a:gd name="connsiteY27-184" fmla="*/ 4531346 h 7255496"/>
                <a:gd name="connsiteX28-185" fmla="*/ 1123950 w 2171700"/>
                <a:gd name="connsiteY28-186" fmla="*/ 4397996 h 7255496"/>
                <a:gd name="connsiteX29-187" fmla="*/ 1276350 w 2171700"/>
                <a:gd name="connsiteY29-188" fmla="*/ 4655171 h 7255496"/>
                <a:gd name="connsiteX30-189" fmla="*/ 1352550 w 2171700"/>
                <a:gd name="connsiteY30-190" fmla="*/ 4931396 h 7255496"/>
                <a:gd name="connsiteX31-191" fmla="*/ 1333500 w 2171700"/>
                <a:gd name="connsiteY31-192" fmla="*/ 5074271 h 7255496"/>
                <a:gd name="connsiteX32-193" fmla="*/ 1371600 w 2171700"/>
                <a:gd name="connsiteY32-194" fmla="*/ 5083796 h 7255496"/>
                <a:gd name="connsiteX33-195" fmla="*/ 1247775 w 2171700"/>
                <a:gd name="connsiteY33-196" fmla="*/ 5521946 h 7255496"/>
                <a:gd name="connsiteX34-197" fmla="*/ 1257300 w 2171700"/>
                <a:gd name="connsiteY34-198" fmla="*/ 6474446 h 7255496"/>
                <a:gd name="connsiteX35-199" fmla="*/ 1333500 w 2171700"/>
                <a:gd name="connsiteY35-200" fmla="*/ 6588746 h 7255496"/>
                <a:gd name="connsiteX36-201" fmla="*/ 1314450 w 2171700"/>
                <a:gd name="connsiteY36-202" fmla="*/ 6741146 h 7255496"/>
                <a:gd name="connsiteX37-203" fmla="*/ 1323975 w 2171700"/>
                <a:gd name="connsiteY37-204" fmla="*/ 6864971 h 7255496"/>
                <a:gd name="connsiteX38-205" fmla="*/ 1304925 w 2171700"/>
                <a:gd name="connsiteY38-206" fmla="*/ 7017371 h 7255496"/>
                <a:gd name="connsiteX39-207" fmla="*/ 1704975 w 2171700"/>
                <a:gd name="connsiteY39-208" fmla="*/ 7217396 h 7255496"/>
                <a:gd name="connsiteX40-209" fmla="*/ 2152650 w 2171700"/>
                <a:gd name="connsiteY40-210" fmla="*/ 7217396 h 7255496"/>
                <a:gd name="connsiteX41-211" fmla="*/ 2171700 w 2171700"/>
                <a:gd name="connsiteY41-212" fmla="*/ 7074521 h 7255496"/>
                <a:gd name="connsiteX42-213" fmla="*/ 1676400 w 2171700"/>
                <a:gd name="connsiteY42-214" fmla="*/ 6569696 h 7255496"/>
                <a:gd name="connsiteX43-215" fmla="*/ 1685925 w 2171700"/>
                <a:gd name="connsiteY43-216" fmla="*/ 6464921 h 7255496"/>
                <a:gd name="connsiteX44-217" fmla="*/ 1657350 w 2171700"/>
                <a:gd name="connsiteY44-218" fmla="*/ 6255371 h 7255496"/>
                <a:gd name="connsiteX45-219" fmla="*/ 1704975 w 2171700"/>
                <a:gd name="connsiteY45-220" fmla="*/ 5979146 h 7255496"/>
                <a:gd name="connsiteX46-221" fmla="*/ 1762125 w 2171700"/>
                <a:gd name="connsiteY46-222" fmla="*/ 5426696 h 7255496"/>
                <a:gd name="connsiteX47-223" fmla="*/ 1771650 w 2171700"/>
                <a:gd name="connsiteY47-224" fmla="*/ 5360021 h 7255496"/>
                <a:gd name="connsiteX48-225" fmla="*/ 1866900 w 2171700"/>
                <a:gd name="connsiteY48-226" fmla="*/ 5102846 h 7255496"/>
                <a:gd name="connsiteX49-227" fmla="*/ 1885950 w 2171700"/>
                <a:gd name="connsiteY49-228" fmla="*/ 4578971 h 7255496"/>
                <a:gd name="connsiteX50-229" fmla="*/ 1895475 w 2171700"/>
                <a:gd name="connsiteY50-230" fmla="*/ 4178921 h 7255496"/>
                <a:gd name="connsiteX51-231" fmla="*/ 1866900 w 2171700"/>
                <a:gd name="connsiteY51-232" fmla="*/ 3635996 h 7255496"/>
                <a:gd name="connsiteX52-233" fmla="*/ 2076450 w 2171700"/>
                <a:gd name="connsiteY52-234" fmla="*/ 2702546 h 7255496"/>
                <a:gd name="connsiteX53-235" fmla="*/ 2085975 w 2171700"/>
                <a:gd name="connsiteY53-236" fmla="*/ 2435846 h 7255496"/>
                <a:gd name="connsiteX54-237" fmla="*/ 1981200 w 2171700"/>
                <a:gd name="connsiteY54-238" fmla="*/ 1864346 h 7255496"/>
                <a:gd name="connsiteX55-239" fmla="*/ 1933575 w 2171700"/>
                <a:gd name="connsiteY55-240" fmla="*/ 1702421 h 7255496"/>
                <a:gd name="connsiteX56-241" fmla="*/ 1933575 w 2171700"/>
                <a:gd name="connsiteY56-242" fmla="*/ 1426196 h 7255496"/>
                <a:gd name="connsiteX57-243" fmla="*/ 1885950 w 2171700"/>
                <a:gd name="connsiteY57-244" fmla="*/ 1264271 h 7255496"/>
                <a:gd name="connsiteX58-245" fmla="*/ 1419225 w 2171700"/>
                <a:gd name="connsiteY58-246" fmla="*/ 1169021 h 7255496"/>
                <a:gd name="connsiteX59-247" fmla="*/ 1257300 w 2171700"/>
                <a:gd name="connsiteY59-248" fmla="*/ 1016621 h 7255496"/>
                <a:gd name="connsiteX60-249" fmla="*/ 1333500 w 2171700"/>
                <a:gd name="connsiteY60-250" fmla="*/ 864221 h 7255496"/>
                <a:gd name="connsiteX61-251" fmla="*/ 1447800 w 2171700"/>
                <a:gd name="connsiteY61-252" fmla="*/ 397496 h 7255496"/>
                <a:gd name="connsiteX62-253" fmla="*/ 1400175 w 2171700"/>
                <a:gd name="connsiteY62-254" fmla="*/ 140321 h 7255496"/>
                <a:gd name="connsiteX63-255" fmla="*/ 1078068 w 2171700"/>
                <a:gd name="connsiteY63-256" fmla="*/ 0 h 7255496"/>
                <a:gd name="connsiteX0-257" fmla="*/ 1078068 w 2171700"/>
                <a:gd name="connsiteY0-258" fmla="*/ 193 h 7255689"/>
                <a:gd name="connsiteX1-259" fmla="*/ 809625 w 2171700"/>
                <a:gd name="connsiteY1-260" fmla="*/ 121464 h 7255689"/>
                <a:gd name="connsiteX2-261" fmla="*/ 685800 w 2171700"/>
                <a:gd name="connsiteY2-262" fmla="*/ 302439 h 7255689"/>
                <a:gd name="connsiteX3-263" fmla="*/ 704850 w 2171700"/>
                <a:gd name="connsiteY3-264" fmla="*/ 626289 h 7255689"/>
                <a:gd name="connsiteX4-265" fmla="*/ 838200 w 2171700"/>
                <a:gd name="connsiteY4-266" fmla="*/ 902514 h 7255689"/>
                <a:gd name="connsiteX5-267" fmla="*/ 742950 w 2171700"/>
                <a:gd name="connsiteY5-268" fmla="*/ 1016814 h 7255689"/>
                <a:gd name="connsiteX6-269" fmla="*/ 133350 w 2171700"/>
                <a:gd name="connsiteY6-270" fmla="*/ 1226364 h 7255689"/>
                <a:gd name="connsiteX7-271" fmla="*/ 0 w 2171700"/>
                <a:gd name="connsiteY7-272" fmla="*/ 2216964 h 7255689"/>
                <a:gd name="connsiteX8-273" fmla="*/ 333375 w 2171700"/>
                <a:gd name="connsiteY8-274" fmla="*/ 3112314 h 7255689"/>
                <a:gd name="connsiteX9-275" fmla="*/ 247650 w 2171700"/>
                <a:gd name="connsiteY9-276" fmla="*/ 3845739 h 7255689"/>
                <a:gd name="connsiteX10-277" fmla="*/ 371475 w 2171700"/>
                <a:gd name="connsiteY10-278" fmla="*/ 4064814 h 7255689"/>
                <a:gd name="connsiteX11-279" fmla="*/ 495300 w 2171700"/>
                <a:gd name="connsiteY11-280" fmla="*/ 4283889 h 7255689"/>
                <a:gd name="connsiteX12-281" fmla="*/ 476250 w 2171700"/>
                <a:gd name="connsiteY12-282" fmla="*/ 4741089 h 7255689"/>
                <a:gd name="connsiteX13-283" fmla="*/ 476250 w 2171700"/>
                <a:gd name="connsiteY13-284" fmla="*/ 5103039 h 7255689"/>
                <a:gd name="connsiteX14-285" fmla="*/ 371475 w 2171700"/>
                <a:gd name="connsiteY14-286" fmla="*/ 6150789 h 7255689"/>
                <a:gd name="connsiteX15-287" fmla="*/ 371475 w 2171700"/>
                <a:gd name="connsiteY15-288" fmla="*/ 6627039 h 7255689"/>
                <a:gd name="connsiteX16-289" fmla="*/ 400050 w 2171700"/>
                <a:gd name="connsiteY16-290" fmla="*/ 6827064 h 7255689"/>
                <a:gd name="connsiteX17-291" fmla="*/ 323850 w 2171700"/>
                <a:gd name="connsiteY17-292" fmla="*/ 7008039 h 7255689"/>
                <a:gd name="connsiteX18-293" fmla="*/ 533400 w 2171700"/>
                <a:gd name="connsiteY18-294" fmla="*/ 7255689 h 7255689"/>
                <a:gd name="connsiteX19-295" fmla="*/ 952500 w 2171700"/>
                <a:gd name="connsiteY19-296" fmla="*/ 7246164 h 7255689"/>
                <a:gd name="connsiteX20-297" fmla="*/ 733425 w 2171700"/>
                <a:gd name="connsiteY20-298" fmla="*/ 6827064 h 7255689"/>
                <a:gd name="connsiteX21-299" fmla="*/ 790575 w 2171700"/>
                <a:gd name="connsiteY21-300" fmla="*/ 6579414 h 7255689"/>
                <a:gd name="connsiteX22-301" fmla="*/ 762000 w 2171700"/>
                <a:gd name="connsiteY22-302" fmla="*/ 6255564 h 7255689"/>
                <a:gd name="connsiteX23-303" fmla="*/ 885825 w 2171700"/>
                <a:gd name="connsiteY23-304" fmla="*/ 5417364 h 7255689"/>
                <a:gd name="connsiteX24-305" fmla="*/ 866775 w 2171700"/>
                <a:gd name="connsiteY24-306" fmla="*/ 5331639 h 7255689"/>
                <a:gd name="connsiteX25-307" fmla="*/ 971550 w 2171700"/>
                <a:gd name="connsiteY25-308" fmla="*/ 5217339 h 7255689"/>
                <a:gd name="connsiteX26-309" fmla="*/ 962025 w 2171700"/>
                <a:gd name="connsiteY26-310" fmla="*/ 5074464 h 7255689"/>
                <a:gd name="connsiteX27-311" fmla="*/ 1104900 w 2171700"/>
                <a:gd name="connsiteY27-312" fmla="*/ 4531539 h 7255689"/>
                <a:gd name="connsiteX28-313" fmla="*/ 1123950 w 2171700"/>
                <a:gd name="connsiteY28-314" fmla="*/ 4398189 h 7255689"/>
                <a:gd name="connsiteX29-315" fmla="*/ 1276350 w 2171700"/>
                <a:gd name="connsiteY29-316" fmla="*/ 4655364 h 7255689"/>
                <a:gd name="connsiteX30-317" fmla="*/ 1352550 w 2171700"/>
                <a:gd name="connsiteY30-318" fmla="*/ 4931589 h 7255689"/>
                <a:gd name="connsiteX31-319" fmla="*/ 1333500 w 2171700"/>
                <a:gd name="connsiteY31-320" fmla="*/ 5074464 h 7255689"/>
                <a:gd name="connsiteX32-321" fmla="*/ 1371600 w 2171700"/>
                <a:gd name="connsiteY32-322" fmla="*/ 5083989 h 7255689"/>
                <a:gd name="connsiteX33-323" fmla="*/ 1247775 w 2171700"/>
                <a:gd name="connsiteY33-324" fmla="*/ 5522139 h 7255689"/>
                <a:gd name="connsiteX34-325" fmla="*/ 1257300 w 2171700"/>
                <a:gd name="connsiteY34-326" fmla="*/ 6474639 h 7255689"/>
                <a:gd name="connsiteX35-327" fmla="*/ 1333500 w 2171700"/>
                <a:gd name="connsiteY35-328" fmla="*/ 6588939 h 7255689"/>
                <a:gd name="connsiteX36-329" fmla="*/ 1314450 w 2171700"/>
                <a:gd name="connsiteY36-330" fmla="*/ 6741339 h 7255689"/>
                <a:gd name="connsiteX37-331" fmla="*/ 1323975 w 2171700"/>
                <a:gd name="connsiteY37-332" fmla="*/ 6865164 h 7255689"/>
                <a:gd name="connsiteX38-333" fmla="*/ 1304925 w 2171700"/>
                <a:gd name="connsiteY38-334" fmla="*/ 7017564 h 7255689"/>
                <a:gd name="connsiteX39-335" fmla="*/ 1704975 w 2171700"/>
                <a:gd name="connsiteY39-336" fmla="*/ 7217589 h 7255689"/>
                <a:gd name="connsiteX40-337" fmla="*/ 2152650 w 2171700"/>
                <a:gd name="connsiteY40-338" fmla="*/ 7217589 h 7255689"/>
                <a:gd name="connsiteX41-339" fmla="*/ 2171700 w 2171700"/>
                <a:gd name="connsiteY41-340" fmla="*/ 7074714 h 7255689"/>
                <a:gd name="connsiteX42-341" fmla="*/ 1676400 w 2171700"/>
                <a:gd name="connsiteY42-342" fmla="*/ 6569889 h 7255689"/>
                <a:gd name="connsiteX43-343" fmla="*/ 1685925 w 2171700"/>
                <a:gd name="connsiteY43-344" fmla="*/ 6465114 h 7255689"/>
                <a:gd name="connsiteX44-345" fmla="*/ 1657350 w 2171700"/>
                <a:gd name="connsiteY44-346" fmla="*/ 6255564 h 7255689"/>
                <a:gd name="connsiteX45-347" fmla="*/ 1704975 w 2171700"/>
                <a:gd name="connsiteY45-348" fmla="*/ 5979339 h 7255689"/>
                <a:gd name="connsiteX46-349" fmla="*/ 1762125 w 2171700"/>
                <a:gd name="connsiteY46-350" fmla="*/ 5426889 h 7255689"/>
                <a:gd name="connsiteX47-351" fmla="*/ 1771650 w 2171700"/>
                <a:gd name="connsiteY47-352" fmla="*/ 5360214 h 7255689"/>
                <a:gd name="connsiteX48-353" fmla="*/ 1866900 w 2171700"/>
                <a:gd name="connsiteY48-354" fmla="*/ 5103039 h 7255689"/>
                <a:gd name="connsiteX49-355" fmla="*/ 1885950 w 2171700"/>
                <a:gd name="connsiteY49-356" fmla="*/ 4579164 h 7255689"/>
                <a:gd name="connsiteX50-357" fmla="*/ 1895475 w 2171700"/>
                <a:gd name="connsiteY50-358" fmla="*/ 4179114 h 7255689"/>
                <a:gd name="connsiteX51-359" fmla="*/ 1866900 w 2171700"/>
                <a:gd name="connsiteY51-360" fmla="*/ 3636189 h 7255689"/>
                <a:gd name="connsiteX52-361" fmla="*/ 2076450 w 2171700"/>
                <a:gd name="connsiteY52-362" fmla="*/ 2702739 h 7255689"/>
                <a:gd name="connsiteX53-363" fmla="*/ 2085975 w 2171700"/>
                <a:gd name="connsiteY53-364" fmla="*/ 2436039 h 7255689"/>
                <a:gd name="connsiteX54-365" fmla="*/ 1981200 w 2171700"/>
                <a:gd name="connsiteY54-366" fmla="*/ 1864539 h 7255689"/>
                <a:gd name="connsiteX55-367" fmla="*/ 1933575 w 2171700"/>
                <a:gd name="connsiteY55-368" fmla="*/ 1702614 h 7255689"/>
                <a:gd name="connsiteX56-369" fmla="*/ 1933575 w 2171700"/>
                <a:gd name="connsiteY56-370" fmla="*/ 1426389 h 7255689"/>
                <a:gd name="connsiteX57-371" fmla="*/ 1885950 w 2171700"/>
                <a:gd name="connsiteY57-372" fmla="*/ 1264464 h 7255689"/>
                <a:gd name="connsiteX58-373" fmla="*/ 1419225 w 2171700"/>
                <a:gd name="connsiteY58-374" fmla="*/ 1169214 h 7255689"/>
                <a:gd name="connsiteX59-375" fmla="*/ 1257300 w 2171700"/>
                <a:gd name="connsiteY59-376" fmla="*/ 1016814 h 7255689"/>
                <a:gd name="connsiteX60-377" fmla="*/ 1333500 w 2171700"/>
                <a:gd name="connsiteY60-378" fmla="*/ 864414 h 7255689"/>
                <a:gd name="connsiteX61-379" fmla="*/ 1447800 w 2171700"/>
                <a:gd name="connsiteY61-380" fmla="*/ 397689 h 7255689"/>
                <a:gd name="connsiteX62-381" fmla="*/ 1400175 w 2171700"/>
                <a:gd name="connsiteY62-382" fmla="*/ 140514 h 7255689"/>
                <a:gd name="connsiteX63-383" fmla="*/ 1078068 w 2171700"/>
                <a:gd name="connsiteY63-384" fmla="*/ 193 h 7255689"/>
                <a:gd name="connsiteX0-385" fmla="*/ 1078068 w 2171700"/>
                <a:gd name="connsiteY0-386" fmla="*/ 175 h 7255671"/>
                <a:gd name="connsiteX1-387" fmla="*/ 809625 w 2171700"/>
                <a:gd name="connsiteY1-388" fmla="*/ 121446 h 7255671"/>
                <a:gd name="connsiteX2-389" fmla="*/ 685800 w 2171700"/>
                <a:gd name="connsiteY2-390" fmla="*/ 302421 h 7255671"/>
                <a:gd name="connsiteX3-391" fmla="*/ 704850 w 2171700"/>
                <a:gd name="connsiteY3-392" fmla="*/ 626271 h 7255671"/>
                <a:gd name="connsiteX4-393" fmla="*/ 838200 w 2171700"/>
                <a:gd name="connsiteY4-394" fmla="*/ 902496 h 7255671"/>
                <a:gd name="connsiteX5-395" fmla="*/ 742950 w 2171700"/>
                <a:gd name="connsiteY5-396" fmla="*/ 1016796 h 7255671"/>
                <a:gd name="connsiteX6-397" fmla="*/ 133350 w 2171700"/>
                <a:gd name="connsiteY6-398" fmla="*/ 1226346 h 7255671"/>
                <a:gd name="connsiteX7-399" fmla="*/ 0 w 2171700"/>
                <a:gd name="connsiteY7-400" fmla="*/ 2216946 h 7255671"/>
                <a:gd name="connsiteX8-401" fmla="*/ 333375 w 2171700"/>
                <a:gd name="connsiteY8-402" fmla="*/ 3112296 h 7255671"/>
                <a:gd name="connsiteX9-403" fmla="*/ 247650 w 2171700"/>
                <a:gd name="connsiteY9-404" fmla="*/ 3845721 h 7255671"/>
                <a:gd name="connsiteX10-405" fmla="*/ 371475 w 2171700"/>
                <a:gd name="connsiteY10-406" fmla="*/ 4064796 h 7255671"/>
                <a:gd name="connsiteX11-407" fmla="*/ 495300 w 2171700"/>
                <a:gd name="connsiteY11-408" fmla="*/ 4283871 h 7255671"/>
                <a:gd name="connsiteX12-409" fmla="*/ 476250 w 2171700"/>
                <a:gd name="connsiteY12-410" fmla="*/ 4741071 h 7255671"/>
                <a:gd name="connsiteX13-411" fmla="*/ 476250 w 2171700"/>
                <a:gd name="connsiteY13-412" fmla="*/ 5103021 h 7255671"/>
                <a:gd name="connsiteX14-413" fmla="*/ 371475 w 2171700"/>
                <a:gd name="connsiteY14-414" fmla="*/ 6150771 h 7255671"/>
                <a:gd name="connsiteX15-415" fmla="*/ 371475 w 2171700"/>
                <a:gd name="connsiteY15-416" fmla="*/ 6627021 h 7255671"/>
                <a:gd name="connsiteX16-417" fmla="*/ 400050 w 2171700"/>
                <a:gd name="connsiteY16-418" fmla="*/ 6827046 h 7255671"/>
                <a:gd name="connsiteX17-419" fmla="*/ 323850 w 2171700"/>
                <a:gd name="connsiteY17-420" fmla="*/ 7008021 h 7255671"/>
                <a:gd name="connsiteX18-421" fmla="*/ 533400 w 2171700"/>
                <a:gd name="connsiteY18-422" fmla="*/ 7255671 h 7255671"/>
                <a:gd name="connsiteX19-423" fmla="*/ 952500 w 2171700"/>
                <a:gd name="connsiteY19-424" fmla="*/ 7246146 h 7255671"/>
                <a:gd name="connsiteX20-425" fmla="*/ 733425 w 2171700"/>
                <a:gd name="connsiteY20-426" fmla="*/ 6827046 h 7255671"/>
                <a:gd name="connsiteX21-427" fmla="*/ 790575 w 2171700"/>
                <a:gd name="connsiteY21-428" fmla="*/ 6579396 h 7255671"/>
                <a:gd name="connsiteX22-429" fmla="*/ 762000 w 2171700"/>
                <a:gd name="connsiteY22-430" fmla="*/ 6255546 h 7255671"/>
                <a:gd name="connsiteX23-431" fmla="*/ 885825 w 2171700"/>
                <a:gd name="connsiteY23-432" fmla="*/ 5417346 h 7255671"/>
                <a:gd name="connsiteX24-433" fmla="*/ 866775 w 2171700"/>
                <a:gd name="connsiteY24-434" fmla="*/ 5331621 h 7255671"/>
                <a:gd name="connsiteX25-435" fmla="*/ 971550 w 2171700"/>
                <a:gd name="connsiteY25-436" fmla="*/ 5217321 h 7255671"/>
                <a:gd name="connsiteX26-437" fmla="*/ 962025 w 2171700"/>
                <a:gd name="connsiteY26-438" fmla="*/ 5074446 h 7255671"/>
                <a:gd name="connsiteX27-439" fmla="*/ 1104900 w 2171700"/>
                <a:gd name="connsiteY27-440" fmla="*/ 4531521 h 7255671"/>
                <a:gd name="connsiteX28-441" fmla="*/ 1123950 w 2171700"/>
                <a:gd name="connsiteY28-442" fmla="*/ 4398171 h 7255671"/>
                <a:gd name="connsiteX29-443" fmla="*/ 1276350 w 2171700"/>
                <a:gd name="connsiteY29-444" fmla="*/ 4655346 h 7255671"/>
                <a:gd name="connsiteX30-445" fmla="*/ 1352550 w 2171700"/>
                <a:gd name="connsiteY30-446" fmla="*/ 4931571 h 7255671"/>
                <a:gd name="connsiteX31-447" fmla="*/ 1333500 w 2171700"/>
                <a:gd name="connsiteY31-448" fmla="*/ 5074446 h 7255671"/>
                <a:gd name="connsiteX32-449" fmla="*/ 1371600 w 2171700"/>
                <a:gd name="connsiteY32-450" fmla="*/ 5083971 h 7255671"/>
                <a:gd name="connsiteX33-451" fmla="*/ 1247775 w 2171700"/>
                <a:gd name="connsiteY33-452" fmla="*/ 5522121 h 7255671"/>
                <a:gd name="connsiteX34-453" fmla="*/ 1257300 w 2171700"/>
                <a:gd name="connsiteY34-454" fmla="*/ 6474621 h 7255671"/>
                <a:gd name="connsiteX35-455" fmla="*/ 1333500 w 2171700"/>
                <a:gd name="connsiteY35-456" fmla="*/ 6588921 h 7255671"/>
                <a:gd name="connsiteX36-457" fmla="*/ 1314450 w 2171700"/>
                <a:gd name="connsiteY36-458" fmla="*/ 6741321 h 7255671"/>
                <a:gd name="connsiteX37-459" fmla="*/ 1323975 w 2171700"/>
                <a:gd name="connsiteY37-460" fmla="*/ 6865146 h 7255671"/>
                <a:gd name="connsiteX38-461" fmla="*/ 1304925 w 2171700"/>
                <a:gd name="connsiteY38-462" fmla="*/ 7017546 h 7255671"/>
                <a:gd name="connsiteX39-463" fmla="*/ 1704975 w 2171700"/>
                <a:gd name="connsiteY39-464" fmla="*/ 7217571 h 7255671"/>
                <a:gd name="connsiteX40-465" fmla="*/ 2152650 w 2171700"/>
                <a:gd name="connsiteY40-466" fmla="*/ 7217571 h 7255671"/>
                <a:gd name="connsiteX41-467" fmla="*/ 2171700 w 2171700"/>
                <a:gd name="connsiteY41-468" fmla="*/ 7074696 h 7255671"/>
                <a:gd name="connsiteX42-469" fmla="*/ 1676400 w 2171700"/>
                <a:gd name="connsiteY42-470" fmla="*/ 6569871 h 7255671"/>
                <a:gd name="connsiteX43-471" fmla="*/ 1685925 w 2171700"/>
                <a:gd name="connsiteY43-472" fmla="*/ 6465096 h 7255671"/>
                <a:gd name="connsiteX44-473" fmla="*/ 1657350 w 2171700"/>
                <a:gd name="connsiteY44-474" fmla="*/ 6255546 h 7255671"/>
                <a:gd name="connsiteX45-475" fmla="*/ 1704975 w 2171700"/>
                <a:gd name="connsiteY45-476" fmla="*/ 5979321 h 7255671"/>
                <a:gd name="connsiteX46-477" fmla="*/ 1762125 w 2171700"/>
                <a:gd name="connsiteY46-478" fmla="*/ 5426871 h 7255671"/>
                <a:gd name="connsiteX47-479" fmla="*/ 1771650 w 2171700"/>
                <a:gd name="connsiteY47-480" fmla="*/ 5360196 h 7255671"/>
                <a:gd name="connsiteX48-481" fmla="*/ 1866900 w 2171700"/>
                <a:gd name="connsiteY48-482" fmla="*/ 5103021 h 7255671"/>
                <a:gd name="connsiteX49-483" fmla="*/ 1885950 w 2171700"/>
                <a:gd name="connsiteY49-484" fmla="*/ 4579146 h 7255671"/>
                <a:gd name="connsiteX50-485" fmla="*/ 1895475 w 2171700"/>
                <a:gd name="connsiteY50-486" fmla="*/ 4179096 h 7255671"/>
                <a:gd name="connsiteX51-487" fmla="*/ 1866900 w 2171700"/>
                <a:gd name="connsiteY51-488" fmla="*/ 3636171 h 7255671"/>
                <a:gd name="connsiteX52-489" fmla="*/ 2076450 w 2171700"/>
                <a:gd name="connsiteY52-490" fmla="*/ 2702721 h 7255671"/>
                <a:gd name="connsiteX53-491" fmla="*/ 2085975 w 2171700"/>
                <a:gd name="connsiteY53-492" fmla="*/ 2436021 h 7255671"/>
                <a:gd name="connsiteX54-493" fmla="*/ 1981200 w 2171700"/>
                <a:gd name="connsiteY54-494" fmla="*/ 1864521 h 7255671"/>
                <a:gd name="connsiteX55-495" fmla="*/ 1933575 w 2171700"/>
                <a:gd name="connsiteY55-496" fmla="*/ 1702596 h 7255671"/>
                <a:gd name="connsiteX56-497" fmla="*/ 1933575 w 2171700"/>
                <a:gd name="connsiteY56-498" fmla="*/ 1426371 h 7255671"/>
                <a:gd name="connsiteX57-499" fmla="*/ 1885950 w 2171700"/>
                <a:gd name="connsiteY57-500" fmla="*/ 1264446 h 7255671"/>
                <a:gd name="connsiteX58-501" fmla="*/ 1419225 w 2171700"/>
                <a:gd name="connsiteY58-502" fmla="*/ 1169196 h 7255671"/>
                <a:gd name="connsiteX59-503" fmla="*/ 1257300 w 2171700"/>
                <a:gd name="connsiteY59-504" fmla="*/ 1016796 h 7255671"/>
                <a:gd name="connsiteX60-505" fmla="*/ 1333500 w 2171700"/>
                <a:gd name="connsiteY60-506" fmla="*/ 864396 h 7255671"/>
                <a:gd name="connsiteX61-507" fmla="*/ 1447800 w 2171700"/>
                <a:gd name="connsiteY61-508" fmla="*/ 397671 h 7255671"/>
                <a:gd name="connsiteX62-509" fmla="*/ 1339600 w 2171700"/>
                <a:gd name="connsiteY62-510" fmla="*/ 152034 h 7255671"/>
                <a:gd name="connsiteX63-511" fmla="*/ 1078068 w 2171700"/>
                <a:gd name="connsiteY63-512" fmla="*/ 175 h 7255671"/>
                <a:gd name="connsiteX0-513" fmla="*/ 1078068 w 2171700"/>
                <a:gd name="connsiteY0-514" fmla="*/ 224 h 7255720"/>
                <a:gd name="connsiteX1-515" fmla="*/ 809625 w 2171700"/>
                <a:gd name="connsiteY1-516" fmla="*/ 121495 h 7255720"/>
                <a:gd name="connsiteX2-517" fmla="*/ 685800 w 2171700"/>
                <a:gd name="connsiteY2-518" fmla="*/ 302470 h 7255720"/>
                <a:gd name="connsiteX3-519" fmla="*/ 704850 w 2171700"/>
                <a:gd name="connsiteY3-520" fmla="*/ 626320 h 7255720"/>
                <a:gd name="connsiteX4-521" fmla="*/ 838200 w 2171700"/>
                <a:gd name="connsiteY4-522" fmla="*/ 902545 h 7255720"/>
                <a:gd name="connsiteX5-523" fmla="*/ 742950 w 2171700"/>
                <a:gd name="connsiteY5-524" fmla="*/ 1016845 h 7255720"/>
                <a:gd name="connsiteX6-525" fmla="*/ 133350 w 2171700"/>
                <a:gd name="connsiteY6-526" fmla="*/ 1226395 h 7255720"/>
                <a:gd name="connsiteX7-527" fmla="*/ 0 w 2171700"/>
                <a:gd name="connsiteY7-528" fmla="*/ 2216995 h 7255720"/>
                <a:gd name="connsiteX8-529" fmla="*/ 333375 w 2171700"/>
                <a:gd name="connsiteY8-530" fmla="*/ 3112345 h 7255720"/>
                <a:gd name="connsiteX9-531" fmla="*/ 247650 w 2171700"/>
                <a:gd name="connsiteY9-532" fmla="*/ 3845770 h 7255720"/>
                <a:gd name="connsiteX10-533" fmla="*/ 371475 w 2171700"/>
                <a:gd name="connsiteY10-534" fmla="*/ 4064845 h 7255720"/>
                <a:gd name="connsiteX11-535" fmla="*/ 495300 w 2171700"/>
                <a:gd name="connsiteY11-536" fmla="*/ 4283920 h 7255720"/>
                <a:gd name="connsiteX12-537" fmla="*/ 476250 w 2171700"/>
                <a:gd name="connsiteY12-538" fmla="*/ 4741120 h 7255720"/>
                <a:gd name="connsiteX13-539" fmla="*/ 476250 w 2171700"/>
                <a:gd name="connsiteY13-540" fmla="*/ 5103070 h 7255720"/>
                <a:gd name="connsiteX14-541" fmla="*/ 371475 w 2171700"/>
                <a:gd name="connsiteY14-542" fmla="*/ 6150820 h 7255720"/>
                <a:gd name="connsiteX15-543" fmla="*/ 371475 w 2171700"/>
                <a:gd name="connsiteY15-544" fmla="*/ 6627070 h 7255720"/>
                <a:gd name="connsiteX16-545" fmla="*/ 400050 w 2171700"/>
                <a:gd name="connsiteY16-546" fmla="*/ 6827095 h 7255720"/>
                <a:gd name="connsiteX17-547" fmla="*/ 323850 w 2171700"/>
                <a:gd name="connsiteY17-548" fmla="*/ 7008070 h 7255720"/>
                <a:gd name="connsiteX18-549" fmla="*/ 533400 w 2171700"/>
                <a:gd name="connsiteY18-550" fmla="*/ 7255720 h 7255720"/>
                <a:gd name="connsiteX19-551" fmla="*/ 952500 w 2171700"/>
                <a:gd name="connsiteY19-552" fmla="*/ 7246195 h 7255720"/>
                <a:gd name="connsiteX20-553" fmla="*/ 733425 w 2171700"/>
                <a:gd name="connsiteY20-554" fmla="*/ 6827095 h 7255720"/>
                <a:gd name="connsiteX21-555" fmla="*/ 790575 w 2171700"/>
                <a:gd name="connsiteY21-556" fmla="*/ 6579445 h 7255720"/>
                <a:gd name="connsiteX22-557" fmla="*/ 762000 w 2171700"/>
                <a:gd name="connsiteY22-558" fmla="*/ 6255595 h 7255720"/>
                <a:gd name="connsiteX23-559" fmla="*/ 885825 w 2171700"/>
                <a:gd name="connsiteY23-560" fmla="*/ 5417395 h 7255720"/>
                <a:gd name="connsiteX24-561" fmla="*/ 866775 w 2171700"/>
                <a:gd name="connsiteY24-562" fmla="*/ 5331670 h 7255720"/>
                <a:gd name="connsiteX25-563" fmla="*/ 971550 w 2171700"/>
                <a:gd name="connsiteY25-564" fmla="*/ 5217370 h 7255720"/>
                <a:gd name="connsiteX26-565" fmla="*/ 962025 w 2171700"/>
                <a:gd name="connsiteY26-566" fmla="*/ 5074495 h 7255720"/>
                <a:gd name="connsiteX27-567" fmla="*/ 1104900 w 2171700"/>
                <a:gd name="connsiteY27-568" fmla="*/ 4531570 h 7255720"/>
                <a:gd name="connsiteX28-569" fmla="*/ 1123950 w 2171700"/>
                <a:gd name="connsiteY28-570" fmla="*/ 4398220 h 7255720"/>
                <a:gd name="connsiteX29-571" fmla="*/ 1276350 w 2171700"/>
                <a:gd name="connsiteY29-572" fmla="*/ 4655395 h 7255720"/>
                <a:gd name="connsiteX30-573" fmla="*/ 1352550 w 2171700"/>
                <a:gd name="connsiteY30-574" fmla="*/ 4931620 h 7255720"/>
                <a:gd name="connsiteX31-575" fmla="*/ 1333500 w 2171700"/>
                <a:gd name="connsiteY31-576" fmla="*/ 5074495 h 7255720"/>
                <a:gd name="connsiteX32-577" fmla="*/ 1371600 w 2171700"/>
                <a:gd name="connsiteY32-578" fmla="*/ 5084020 h 7255720"/>
                <a:gd name="connsiteX33-579" fmla="*/ 1247775 w 2171700"/>
                <a:gd name="connsiteY33-580" fmla="*/ 5522170 h 7255720"/>
                <a:gd name="connsiteX34-581" fmla="*/ 1257300 w 2171700"/>
                <a:gd name="connsiteY34-582" fmla="*/ 6474670 h 7255720"/>
                <a:gd name="connsiteX35-583" fmla="*/ 1333500 w 2171700"/>
                <a:gd name="connsiteY35-584" fmla="*/ 6588970 h 7255720"/>
                <a:gd name="connsiteX36-585" fmla="*/ 1314450 w 2171700"/>
                <a:gd name="connsiteY36-586" fmla="*/ 6741370 h 7255720"/>
                <a:gd name="connsiteX37-587" fmla="*/ 1323975 w 2171700"/>
                <a:gd name="connsiteY37-588" fmla="*/ 6865195 h 7255720"/>
                <a:gd name="connsiteX38-589" fmla="*/ 1304925 w 2171700"/>
                <a:gd name="connsiteY38-590" fmla="*/ 7017595 h 7255720"/>
                <a:gd name="connsiteX39-591" fmla="*/ 1704975 w 2171700"/>
                <a:gd name="connsiteY39-592" fmla="*/ 7217620 h 7255720"/>
                <a:gd name="connsiteX40-593" fmla="*/ 2152650 w 2171700"/>
                <a:gd name="connsiteY40-594" fmla="*/ 7217620 h 7255720"/>
                <a:gd name="connsiteX41-595" fmla="*/ 2171700 w 2171700"/>
                <a:gd name="connsiteY41-596" fmla="*/ 7074745 h 7255720"/>
                <a:gd name="connsiteX42-597" fmla="*/ 1676400 w 2171700"/>
                <a:gd name="connsiteY42-598" fmla="*/ 6569920 h 7255720"/>
                <a:gd name="connsiteX43-599" fmla="*/ 1685925 w 2171700"/>
                <a:gd name="connsiteY43-600" fmla="*/ 6465145 h 7255720"/>
                <a:gd name="connsiteX44-601" fmla="*/ 1657350 w 2171700"/>
                <a:gd name="connsiteY44-602" fmla="*/ 6255595 h 7255720"/>
                <a:gd name="connsiteX45-603" fmla="*/ 1704975 w 2171700"/>
                <a:gd name="connsiteY45-604" fmla="*/ 5979370 h 7255720"/>
                <a:gd name="connsiteX46-605" fmla="*/ 1762125 w 2171700"/>
                <a:gd name="connsiteY46-606" fmla="*/ 5426920 h 7255720"/>
                <a:gd name="connsiteX47-607" fmla="*/ 1771650 w 2171700"/>
                <a:gd name="connsiteY47-608" fmla="*/ 5360245 h 7255720"/>
                <a:gd name="connsiteX48-609" fmla="*/ 1866900 w 2171700"/>
                <a:gd name="connsiteY48-610" fmla="*/ 5103070 h 7255720"/>
                <a:gd name="connsiteX49-611" fmla="*/ 1885950 w 2171700"/>
                <a:gd name="connsiteY49-612" fmla="*/ 4579195 h 7255720"/>
                <a:gd name="connsiteX50-613" fmla="*/ 1895475 w 2171700"/>
                <a:gd name="connsiteY50-614" fmla="*/ 4179145 h 7255720"/>
                <a:gd name="connsiteX51-615" fmla="*/ 1866900 w 2171700"/>
                <a:gd name="connsiteY51-616" fmla="*/ 3636220 h 7255720"/>
                <a:gd name="connsiteX52-617" fmla="*/ 2076450 w 2171700"/>
                <a:gd name="connsiteY52-618" fmla="*/ 2702770 h 7255720"/>
                <a:gd name="connsiteX53-619" fmla="*/ 2085975 w 2171700"/>
                <a:gd name="connsiteY53-620" fmla="*/ 2436070 h 7255720"/>
                <a:gd name="connsiteX54-621" fmla="*/ 1981200 w 2171700"/>
                <a:gd name="connsiteY54-622" fmla="*/ 1864570 h 7255720"/>
                <a:gd name="connsiteX55-623" fmla="*/ 1933575 w 2171700"/>
                <a:gd name="connsiteY55-624" fmla="*/ 1702645 h 7255720"/>
                <a:gd name="connsiteX56-625" fmla="*/ 1933575 w 2171700"/>
                <a:gd name="connsiteY56-626" fmla="*/ 1426420 h 7255720"/>
                <a:gd name="connsiteX57-627" fmla="*/ 1885950 w 2171700"/>
                <a:gd name="connsiteY57-628" fmla="*/ 1264495 h 7255720"/>
                <a:gd name="connsiteX58-629" fmla="*/ 1419225 w 2171700"/>
                <a:gd name="connsiteY58-630" fmla="*/ 1169245 h 7255720"/>
                <a:gd name="connsiteX59-631" fmla="*/ 1257300 w 2171700"/>
                <a:gd name="connsiteY59-632" fmla="*/ 1016845 h 7255720"/>
                <a:gd name="connsiteX60-633" fmla="*/ 1333500 w 2171700"/>
                <a:gd name="connsiteY60-634" fmla="*/ 864445 h 7255720"/>
                <a:gd name="connsiteX61-635" fmla="*/ 1447800 w 2171700"/>
                <a:gd name="connsiteY61-636" fmla="*/ 397720 h 7255720"/>
                <a:gd name="connsiteX62-637" fmla="*/ 1339600 w 2171700"/>
                <a:gd name="connsiteY62-638" fmla="*/ 152083 h 7255720"/>
                <a:gd name="connsiteX63-639" fmla="*/ 1078068 w 2171700"/>
                <a:gd name="connsiteY63-640" fmla="*/ 224 h 7255720"/>
                <a:gd name="connsiteX0-641" fmla="*/ 1063645 w 2171700"/>
                <a:gd name="connsiteY0-642" fmla="*/ 241 h 7249968"/>
                <a:gd name="connsiteX1-643" fmla="*/ 809625 w 2171700"/>
                <a:gd name="connsiteY1-644" fmla="*/ 115743 h 7249968"/>
                <a:gd name="connsiteX2-645" fmla="*/ 685800 w 2171700"/>
                <a:gd name="connsiteY2-646" fmla="*/ 296718 h 7249968"/>
                <a:gd name="connsiteX3-647" fmla="*/ 704850 w 2171700"/>
                <a:gd name="connsiteY3-648" fmla="*/ 620568 h 7249968"/>
                <a:gd name="connsiteX4-649" fmla="*/ 838200 w 2171700"/>
                <a:gd name="connsiteY4-650" fmla="*/ 896793 h 7249968"/>
                <a:gd name="connsiteX5-651" fmla="*/ 742950 w 2171700"/>
                <a:gd name="connsiteY5-652" fmla="*/ 1011093 h 7249968"/>
                <a:gd name="connsiteX6-653" fmla="*/ 133350 w 2171700"/>
                <a:gd name="connsiteY6-654" fmla="*/ 1220643 h 7249968"/>
                <a:gd name="connsiteX7-655" fmla="*/ 0 w 2171700"/>
                <a:gd name="connsiteY7-656" fmla="*/ 2211243 h 7249968"/>
                <a:gd name="connsiteX8-657" fmla="*/ 333375 w 2171700"/>
                <a:gd name="connsiteY8-658" fmla="*/ 3106593 h 7249968"/>
                <a:gd name="connsiteX9-659" fmla="*/ 247650 w 2171700"/>
                <a:gd name="connsiteY9-660" fmla="*/ 3840018 h 7249968"/>
                <a:gd name="connsiteX10-661" fmla="*/ 371475 w 2171700"/>
                <a:gd name="connsiteY10-662" fmla="*/ 4059093 h 7249968"/>
                <a:gd name="connsiteX11-663" fmla="*/ 495300 w 2171700"/>
                <a:gd name="connsiteY11-664" fmla="*/ 4278168 h 7249968"/>
                <a:gd name="connsiteX12-665" fmla="*/ 476250 w 2171700"/>
                <a:gd name="connsiteY12-666" fmla="*/ 4735368 h 7249968"/>
                <a:gd name="connsiteX13-667" fmla="*/ 476250 w 2171700"/>
                <a:gd name="connsiteY13-668" fmla="*/ 5097318 h 7249968"/>
                <a:gd name="connsiteX14-669" fmla="*/ 371475 w 2171700"/>
                <a:gd name="connsiteY14-670" fmla="*/ 6145068 h 7249968"/>
                <a:gd name="connsiteX15-671" fmla="*/ 371475 w 2171700"/>
                <a:gd name="connsiteY15-672" fmla="*/ 6621318 h 7249968"/>
                <a:gd name="connsiteX16-673" fmla="*/ 400050 w 2171700"/>
                <a:gd name="connsiteY16-674" fmla="*/ 6821343 h 7249968"/>
                <a:gd name="connsiteX17-675" fmla="*/ 323850 w 2171700"/>
                <a:gd name="connsiteY17-676" fmla="*/ 7002318 h 7249968"/>
                <a:gd name="connsiteX18-677" fmla="*/ 533400 w 2171700"/>
                <a:gd name="connsiteY18-678" fmla="*/ 7249968 h 7249968"/>
                <a:gd name="connsiteX19-679" fmla="*/ 952500 w 2171700"/>
                <a:gd name="connsiteY19-680" fmla="*/ 7240443 h 7249968"/>
                <a:gd name="connsiteX20-681" fmla="*/ 733425 w 2171700"/>
                <a:gd name="connsiteY20-682" fmla="*/ 6821343 h 7249968"/>
                <a:gd name="connsiteX21-683" fmla="*/ 790575 w 2171700"/>
                <a:gd name="connsiteY21-684" fmla="*/ 6573693 h 7249968"/>
                <a:gd name="connsiteX22-685" fmla="*/ 762000 w 2171700"/>
                <a:gd name="connsiteY22-686" fmla="*/ 6249843 h 7249968"/>
                <a:gd name="connsiteX23-687" fmla="*/ 885825 w 2171700"/>
                <a:gd name="connsiteY23-688" fmla="*/ 5411643 h 7249968"/>
                <a:gd name="connsiteX24-689" fmla="*/ 866775 w 2171700"/>
                <a:gd name="connsiteY24-690" fmla="*/ 5325918 h 7249968"/>
                <a:gd name="connsiteX25-691" fmla="*/ 971550 w 2171700"/>
                <a:gd name="connsiteY25-692" fmla="*/ 5211618 h 7249968"/>
                <a:gd name="connsiteX26-693" fmla="*/ 962025 w 2171700"/>
                <a:gd name="connsiteY26-694" fmla="*/ 5068743 h 7249968"/>
                <a:gd name="connsiteX27-695" fmla="*/ 1104900 w 2171700"/>
                <a:gd name="connsiteY27-696" fmla="*/ 4525818 h 7249968"/>
                <a:gd name="connsiteX28-697" fmla="*/ 1123950 w 2171700"/>
                <a:gd name="connsiteY28-698" fmla="*/ 4392468 h 7249968"/>
                <a:gd name="connsiteX29-699" fmla="*/ 1276350 w 2171700"/>
                <a:gd name="connsiteY29-700" fmla="*/ 4649643 h 7249968"/>
                <a:gd name="connsiteX30-701" fmla="*/ 1352550 w 2171700"/>
                <a:gd name="connsiteY30-702" fmla="*/ 4925868 h 7249968"/>
                <a:gd name="connsiteX31-703" fmla="*/ 1333500 w 2171700"/>
                <a:gd name="connsiteY31-704" fmla="*/ 5068743 h 7249968"/>
                <a:gd name="connsiteX32-705" fmla="*/ 1371600 w 2171700"/>
                <a:gd name="connsiteY32-706" fmla="*/ 5078268 h 7249968"/>
                <a:gd name="connsiteX33-707" fmla="*/ 1247775 w 2171700"/>
                <a:gd name="connsiteY33-708" fmla="*/ 5516418 h 7249968"/>
                <a:gd name="connsiteX34-709" fmla="*/ 1257300 w 2171700"/>
                <a:gd name="connsiteY34-710" fmla="*/ 6468918 h 7249968"/>
                <a:gd name="connsiteX35-711" fmla="*/ 1333500 w 2171700"/>
                <a:gd name="connsiteY35-712" fmla="*/ 6583218 h 7249968"/>
                <a:gd name="connsiteX36-713" fmla="*/ 1314450 w 2171700"/>
                <a:gd name="connsiteY36-714" fmla="*/ 6735618 h 7249968"/>
                <a:gd name="connsiteX37-715" fmla="*/ 1323975 w 2171700"/>
                <a:gd name="connsiteY37-716" fmla="*/ 6859443 h 7249968"/>
                <a:gd name="connsiteX38-717" fmla="*/ 1304925 w 2171700"/>
                <a:gd name="connsiteY38-718" fmla="*/ 7011843 h 7249968"/>
                <a:gd name="connsiteX39-719" fmla="*/ 1704975 w 2171700"/>
                <a:gd name="connsiteY39-720" fmla="*/ 7211868 h 7249968"/>
                <a:gd name="connsiteX40-721" fmla="*/ 2152650 w 2171700"/>
                <a:gd name="connsiteY40-722" fmla="*/ 7211868 h 7249968"/>
                <a:gd name="connsiteX41-723" fmla="*/ 2171700 w 2171700"/>
                <a:gd name="connsiteY41-724" fmla="*/ 7068993 h 7249968"/>
                <a:gd name="connsiteX42-725" fmla="*/ 1676400 w 2171700"/>
                <a:gd name="connsiteY42-726" fmla="*/ 6564168 h 7249968"/>
                <a:gd name="connsiteX43-727" fmla="*/ 1685925 w 2171700"/>
                <a:gd name="connsiteY43-728" fmla="*/ 6459393 h 7249968"/>
                <a:gd name="connsiteX44-729" fmla="*/ 1657350 w 2171700"/>
                <a:gd name="connsiteY44-730" fmla="*/ 6249843 h 7249968"/>
                <a:gd name="connsiteX45-731" fmla="*/ 1704975 w 2171700"/>
                <a:gd name="connsiteY45-732" fmla="*/ 5973618 h 7249968"/>
                <a:gd name="connsiteX46-733" fmla="*/ 1762125 w 2171700"/>
                <a:gd name="connsiteY46-734" fmla="*/ 5421168 h 7249968"/>
                <a:gd name="connsiteX47-735" fmla="*/ 1771650 w 2171700"/>
                <a:gd name="connsiteY47-736" fmla="*/ 5354493 h 7249968"/>
                <a:gd name="connsiteX48-737" fmla="*/ 1866900 w 2171700"/>
                <a:gd name="connsiteY48-738" fmla="*/ 5097318 h 7249968"/>
                <a:gd name="connsiteX49-739" fmla="*/ 1885950 w 2171700"/>
                <a:gd name="connsiteY49-740" fmla="*/ 4573443 h 7249968"/>
                <a:gd name="connsiteX50-741" fmla="*/ 1895475 w 2171700"/>
                <a:gd name="connsiteY50-742" fmla="*/ 4173393 h 7249968"/>
                <a:gd name="connsiteX51-743" fmla="*/ 1866900 w 2171700"/>
                <a:gd name="connsiteY51-744" fmla="*/ 3630468 h 7249968"/>
                <a:gd name="connsiteX52-745" fmla="*/ 2076450 w 2171700"/>
                <a:gd name="connsiteY52-746" fmla="*/ 2697018 h 7249968"/>
                <a:gd name="connsiteX53-747" fmla="*/ 2085975 w 2171700"/>
                <a:gd name="connsiteY53-748" fmla="*/ 2430318 h 7249968"/>
                <a:gd name="connsiteX54-749" fmla="*/ 1981200 w 2171700"/>
                <a:gd name="connsiteY54-750" fmla="*/ 1858818 h 7249968"/>
                <a:gd name="connsiteX55-751" fmla="*/ 1933575 w 2171700"/>
                <a:gd name="connsiteY55-752" fmla="*/ 1696893 h 7249968"/>
                <a:gd name="connsiteX56-753" fmla="*/ 1933575 w 2171700"/>
                <a:gd name="connsiteY56-754" fmla="*/ 1420668 h 7249968"/>
                <a:gd name="connsiteX57-755" fmla="*/ 1885950 w 2171700"/>
                <a:gd name="connsiteY57-756" fmla="*/ 1258743 h 7249968"/>
                <a:gd name="connsiteX58-757" fmla="*/ 1419225 w 2171700"/>
                <a:gd name="connsiteY58-758" fmla="*/ 1163493 h 7249968"/>
                <a:gd name="connsiteX59-759" fmla="*/ 1257300 w 2171700"/>
                <a:gd name="connsiteY59-760" fmla="*/ 1011093 h 7249968"/>
                <a:gd name="connsiteX60-761" fmla="*/ 1333500 w 2171700"/>
                <a:gd name="connsiteY60-762" fmla="*/ 858693 h 7249968"/>
                <a:gd name="connsiteX61-763" fmla="*/ 1447800 w 2171700"/>
                <a:gd name="connsiteY61-764" fmla="*/ 391968 h 7249968"/>
                <a:gd name="connsiteX62-765" fmla="*/ 1339600 w 2171700"/>
                <a:gd name="connsiteY62-766" fmla="*/ 146331 h 7249968"/>
                <a:gd name="connsiteX63-767" fmla="*/ 1063645 w 2171700"/>
                <a:gd name="connsiteY63-768" fmla="*/ 241 h 7249968"/>
                <a:gd name="connsiteX0-769" fmla="*/ 1063645 w 2171700"/>
                <a:gd name="connsiteY0-770" fmla="*/ 550 h 7250277"/>
                <a:gd name="connsiteX1-771" fmla="*/ 809625 w 2171700"/>
                <a:gd name="connsiteY1-772" fmla="*/ 116052 h 7250277"/>
                <a:gd name="connsiteX2-773" fmla="*/ 685800 w 2171700"/>
                <a:gd name="connsiteY2-774" fmla="*/ 297027 h 7250277"/>
                <a:gd name="connsiteX3-775" fmla="*/ 704850 w 2171700"/>
                <a:gd name="connsiteY3-776" fmla="*/ 620877 h 7250277"/>
                <a:gd name="connsiteX4-777" fmla="*/ 838200 w 2171700"/>
                <a:gd name="connsiteY4-778" fmla="*/ 897102 h 7250277"/>
                <a:gd name="connsiteX5-779" fmla="*/ 742950 w 2171700"/>
                <a:gd name="connsiteY5-780" fmla="*/ 1011402 h 7250277"/>
                <a:gd name="connsiteX6-781" fmla="*/ 133350 w 2171700"/>
                <a:gd name="connsiteY6-782" fmla="*/ 1220952 h 7250277"/>
                <a:gd name="connsiteX7-783" fmla="*/ 0 w 2171700"/>
                <a:gd name="connsiteY7-784" fmla="*/ 2211552 h 7250277"/>
                <a:gd name="connsiteX8-785" fmla="*/ 333375 w 2171700"/>
                <a:gd name="connsiteY8-786" fmla="*/ 3106902 h 7250277"/>
                <a:gd name="connsiteX9-787" fmla="*/ 247650 w 2171700"/>
                <a:gd name="connsiteY9-788" fmla="*/ 3840327 h 7250277"/>
                <a:gd name="connsiteX10-789" fmla="*/ 371475 w 2171700"/>
                <a:gd name="connsiteY10-790" fmla="*/ 4059402 h 7250277"/>
                <a:gd name="connsiteX11-791" fmla="*/ 495300 w 2171700"/>
                <a:gd name="connsiteY11-792" fmla="*/ 4278477 h 7250277"/>
                <a:gd name="connsiteX12-793" fmla="*/ 476250 w 2171700"/>
                <a:gd name="connsiteY12-794" fmla="*/ 4735677 h 7250277"/>
                <a:gd name="connsiteX13-795" fmla="*/ 476250 w 2171700"/>
                <a:gd name="connsiteY13-796" fmla="*/ 5097627 h 7250277"/>
                <a:gd name="connsiteX14-797" fmla="*/ 371475 w 2171700"/>
                <a:gd name="connsiteY14-798" fmla="*/ 6145377 h 7250277"/>
                <a:gd name="connsiteX15-799" fmla="*/ 371475 w 2171700"/>
                <a:gd name="connsiteY15-800" fmla="*/ 6621627 h 7250277"/>
                <a:gd name="connsiteX16-801" fmla="*/ 400050 w 2171700"/>
                <a:gd name="connsiteY16-802" fmla="*/ 6821652 h 7250277"/>
                <a:gd name="connsiteX17-803" fmla="*/ 323850 w 2171700"/>
                <a:gd name="connsiteY17-804" fmla="*/ 7002627 h 7250277"/>
                <a:gd name="connsiteX18-805" fmla="*/ 533400 w 2171700"/>
                <a:gd name="connsiteY18-806" fmla="*/ 7250277 h 7250277"/>
                <a:gd name="connsiteX19-807" fmla="*/ 952500 w 2171700"/>
                <a:gd name="connsiteY19-808" fmla="*/ 7240752 h 7250277"/>
                <a:gd name="connsiteX20-809" fmla="*/ 733425 w 2171700"/>
                <a:gd name="connsiteY20-810" fmla="*/ 6821652 h 7250277"/>
                <a:gd name="connsiteX21-811" fmla="*/ 790575 w 2171700"/>
                <a:gd name="connsiteY21-812" fmla="*/ 6574002 h 7250277"/>
                <a:gd name="connsiteX22-813" fmla="*/ 762000 w 2171700"/>
                <a:gd name="connsiteY22-814" fmla="*/ 6250152 h 7250277"/>
                <a:gd name="connsiteX23-815" fmla="*/ 885825 w 2171700"/>
                <a:gd name="connsiteY23-816" fmla="*/ 5411952 h 7250277"/>
                <a:gd name="connsiteX24-817" fmla="*/ 866775 w 2171700"/>
                <a:gd name="connsiteY24-818" fmla="*/ 5326227 h 7250277"/>
                <a:gd name="connsiteX25-819" fmla="*/ 971550 w 2171700"/>
                <a:gd name="connsiteY25-820" fmla="*/ 5211927 h 7250277"/>
                <a:gd name="connsiteX26-821" fmla="*/ 962025 w 2171700"/>
                <a:gd name="connsiteY26-822" fmla="*/ 5069052 h 7250277"/>
                <a:gd name="connsiteX27-823" fmla="*/ 1104900 w 2171700"/>
                <a:gd name="connsiteY27-824" fmla="*/ 4526127 h 7250277"/>
                <a:gd name="connsiteX28-825" fmla="*/ 1123950 w 2171700"/>
                <a:gd name="connsiteY28-826" fmla="*/ 4392777 h 7250277"/>
                <a:gd name="connsiteX29-827" fmla="*/ 1276350 w 2171700"/>
                <a:gd name="connsiteY29-828" fmla="*/ 4649952 h 7250277"/>
                <a:gd name="connsiteX30-829" fmla="*/ 1352550 w 2171700"/>
                <a:gd name="connsiteY30-830" fmla="*/ 4926177 h 7250277"/>
                <a:gd name="connsiteX31-831" fmla="*/ 1333500 w 2171700"/>
                <a:gd name="connsiteY31-832" fmla="*/ 5069052 h 7250277"/>
                <a:gd name="connsiteX32-833" fmla="*/ 1371600 w 2171700"/>
                <a:gd name="connsiteY32-834" fmla="*/ 5078577 h 7250277"/>
                <a:gd name="connsiteX33-835" fmla="*/ 1247775 w 2171700"/>
                <a:gd name="connsiteY33-836" fmla="*/ 5516727 h 7250277"/>
                <a:gd name="connsiteX34-837" fmla="*/ 1257300 w 2171700"/>
                <a:gd name="connsiteY34-838" fmla="*/ 6469227 h 7250277"/>
                <a:gd name="connsiteX35-839" fmla="*/ 1333500 w 2171700"/>
                <a:gd name="connsiteY35-840" fmla="*/ 6583527 h 7250277"/>
                <a:gd name="connsiteX36-841" fmla="*/ 1314450 w 2171700"/>
                <a:gd name="connsiteY36-842" fmla="*/ 6735927 h 7250277"/>
                <a:gd name="connsiteX37-843" fmla="*/ 1323975 w 2171700"/>
                <a:gd name="connsiteY37-844" fmla="*/ 6859752 h 7250277"/>
                <a:gd name="connsiteX38-845" fmla="*/ 1304925 w 2171700"/>
                <a:gd name="connsiteY38-846" fmla="*/ 7012152 h 7250277"/>
                <a:gd name="connsiteX39-847" fmla="*/ 1704975 w 2171700"/>
                <a:gd name="connsiteY39-848" fmla="*/ 7212177 h 7250277"/>
                <a:gd name="connsiteX40-849" fmla="*/ 2152650 w 2171700"/>
                <a:gd name="connsiteY40-850" fmla="*/ 7212177 h 7250277"/>
                <a:gd name="connsiteX41-851" fmla="*/ 2171700 w 2171700"/>
                <a:gd name="connsiteY41-852" fmla="*/ 7069302 h 7250277"/>
                <a:gd name="connsiteX42-853" fmla="*/ 1676400 w 2171700"/>
                <a:gd name="connsiteY42-854" fmla="*/ 6564477 h 7250277"/>
                <a:gd name="connsiteX43-855" fmla="*/ 1685925 w 2171700"/>
                <a:gd name="connsiteY43-856" fmla="*/ 6459702 h 7250277"/>
                <a:gd name="connsiteX44-857" fmla="*/ 1657350 w 2171700"/>
                <a:gd name="connsiteY44-858" fmla="*/ 6250152 h 7250277"/>
                <a:gd name="connsiteX45-859" fmla="*/ 1704975 w 2171700"/>
                <a:gd name="connsiteY45-860" fmla="*/ 5973927 h 7250277"/>
                <a:gd name="connsiteX46-861" fmla="*/ 1762125 w 2171700"/>
                <a:gd name="connsiteY46-862" fmla="*/ 5421477 h 7250277"/>
                <a:gd name="connsiteX47-863" fmla="*/ 1771650 w 2171700"/>
                <a:gd name="connsiteY47-864" fmla="*/ 5354802 h 7250277"/>
                <a:gd name="connsiteX48-865" fmla="*/ 1866900 w 2171700"/>
                <a:gd name="connsiteY48-866" fmla="*/ 5097627 h 7250277"/>
                <a:gd name="connsiteX49-867" fmla="*/ 1885950 w 2171700"/>
                <a:gd name="connsiteY49-868" fmla="*/ 4573752 h 7250277"/>
                <a:gd name="connsiteX50-869" fmla="*/ 1895475 w 2171700"/>
                <a:gd name="connsiteY50-870" fmla="*/ 4173702 h 7250277"/>
                <a:gd name="connsiteX51-871" fmla="*/ 1866900 w 2171700"/>
                <a:gd name="connsiteY51-872" fmla="*/ 3630777 h 7250277"/>
                <a:gd name="connsiteX52-873" fmla="*/ 2076450 w 2171700"/>
                <a:gd name="connsiteY52-874" fmla="*/ 2697327 h 7250277"/>
                <a:gd name="connsiteX53-875" fmla="*/ 2085975 w 2171700"/>
                <a:gd name="connsiteY53-876" fmla="*/ 2430627 h 7250277"/>
                <a:gd name="connsiteX54-877" fmla="*/ 1981200 w 2171700"/>
                <a:gd name="connsiteY54-878" fmla="*/ 1859127 h 7250277"/>
                <a:gd name="connsiteX55-879" fmla="*/ 1933575 w 2171700"/>
                <a:gd name="connsiteY55-880" fmla="*/ 1697202 h 7250277"/>
                <a:gd name="connsiteX56-881" fmla="*/ 1933575 w 2171700"/>
                <a:gd name="connsiteY56-882" fmla="*/ 1420977 h 7250277"/>
                <a:gd name="connsiteX57-883" fmla="*/ 1885950 w 2171700"/>
                <a:gd name="connsiteY57-884" fmla="*/ 1259052 h 7250277"/>
                <a:gd name="connsiteX58-885" fmla="*/ 1419225 w 2171700"/>
                <a:gd name="connsiteY58-886" fmla="*/ 1163802 h 7250277"/>
                <a:gd name="connsiteX59-887" fmla="*/ 1257300 w 2171700"/>
                <a:gd name="connsiteY59-888" fmla="*/ 1011402 h 7250277"/>
                <a:gd name="connsiteX60-889" fmla="*/ 1333500 w 2171700"/>
                <a:gd name="connsiteY60-890" fmla="*/ 859002 h 7250277"/>
                <a:gd name="connsiteX61-891" fmla="*/ 1447800 w 2171700"/>
                <a:gd name="connsiteY61-892" fmla="*/ 392277 h 7250277"/>
                <a:gd name="connsiteX62-893" fmla="*/ 1339600 w 2171700"/>
                <a:gd name="connsiteY62-894" fmla="*/ 146640 h 7250277"/>
                <a:gd name="connsiteX63-895" fmla="*/ 1063645 w 2171700"/>
                <a:gd name="connsiteY63-896" fmla="*/ 550 h 7250277"/>
                <a:gd name="connsiteX0-897" fmla="*/ 1063645 w 2171700"/>
                <a:gd name="connsiteY0-898" fmla="*/ 550 h 7250277"/>
                <a:gd name="connsiteX1-899" fmla="*/ 809625 w 2171700"/>
                <a:gd name="connsiteY1-900" fmla="*/ 116052 h 7250277"/>
                <a:gd name="connsiteX2-901" fmla="*/ 685800 w 2171700"/>
                <a:gd name="connsiteY2-902" fmla="*/ 297027 h 7250277"/>
                <a:gd name="connsiteX3-903" fmla="*/ 704850 w 2171700"/>
                <a:gd name="connsiteY3-904" fmla="*/ 620877 h 7250277"/>
                <a:gd name="connsiteX4-905" fmla="*/ 838200 w 2171700"/>
                <a:gd name="connsiteY4-906" fmla="*/ 897102 h 7250277"/>
                <a:gd name="connsiteX5-907" fmla="*/ 742950 w 2171700"/>
                <a:gd name="connsiteY5-908" fmla="*/ 1011402 h 7250277"/>
                <a:gd name="connsiteX6-909" fmla="*/ 133350 w 2171700"/>
                <a:gd name="connsiteY6-910" fmla="*/ 1220952 h 7250277"/>
                <a:gd name="connsiteX7-911" fmla="*/ 0 w 2171700"/>
                <a:gd name="connsiteY7-912" fmla="*/ 2211552 h 7250277"/>
                <a:gd name="connsiteX8-913" fmla="*/ 333375 w 2171700"/>
                <a:gd name="connsiteY8-914" fmla="*/ 3106902 h 7250277"/>
                <a:gd name="connsiteX9-915" fmla="*/ 247650 w 2171700"/>
                <a:gd name="connsiteY9-916" fmla="*/ 3840327 h 7250277"/>
                <a:gd name="connsiteX10-917" fmla="*/ 371475 w 2171700"/>
                <a:gd name="connsiteY10-918" fmla="*/ 4059402 h 7250277"/>
                <a:gd name="connsiteX11-919" fmla="*/ 495300 w 2171700"/>
                <a:gd name="connsiteY11-920" fmla="*/ 4278477 h 7250277"/>
                <a:gd name="connsiteX12-921" fmla="*/ 476250 w 2171700"/>
                <a:gd name="connsiteY12-922" fmla="*/ 4735677 h 7250277"/>
                <a:gd name="connsiteX13-923" fmla="*/ 476250 w 2171700"/>
                <a:gd name="connsiteY13-924" fmla="*/ 5097627 h 7250277"/>
                <a:gd name="connsiteX14-925" fmla="*/ 371475 w 2171700"/>
                <a:gd name="connsiteY14-926" fmla="*/ 6145377 h 7250277"/>
                <a:gd name="connsiteX15-927" fmla="*/ 371475 w 2171700"/>
                <a:gd name="connsiteY15-928" fmla="*/ 6621627 h 7250277"/>
                <a:gd name="connsiteX16-929" fmla="*/ 400050 w 2171700"/>
                <a:gd name="connsiteY16-930" fmla="*/ 6821652 h 7250277"/>
                <a:gd name="connsiteX17-931" fmla="*/ 323850 w 2171700"/>
                <a:gd name="connsiteY17-932" fmla="*/ 7002627 h 7250277"/>
                <a:gd name="connsiteX18-933" fmla="*/ 533400 w 2171700"/>
                <a:gd name="connsiteY18-934" fmla="*/ 7250277 h 7250277"/>
                <a:gd name="connsiteX19-935" fmla="*/ 952500 w 2171700"/>
                <a:gd name="connsiteY19-936" fmla="*/ 7240752 h 7250277"/>
                <a:gd name="connsiteX20-937" fmla="*/ 733425 w 2171700"/>
                <a:gd name="connsiteY20-938" fmla="*/ 6821652 h 7250277"/>
                <a:gd name="connsiteX21-939" fmla="*/ 790575 w 2171700"/>
                <a:gd name="connsiteY21-940" fmla="*/ 6574002 h 7250277"/>
                <a:gd name="connsiteX22-941" fmla="*/ 762000 w 2171700"/>
                <a:gd name="connsiteY22-942" fmla="*/ 6250152 h 7250277"/>
                <a:gd name="connsiteX23-943" fmla="*/ 885825 w 2171700"/>
                <a:gd name="connsiteY23-944" fmla="*/ 5411952 h 7250277"/>
                <a:gd name="connsiteX24-945" fmla="*/ 866775 w 2171700"/>
                <a:gd name="connsiteY24-946" fmla="*/ 5326227 h 7250277"/>
                <a:gd name="connsiteX25-947" fmla="*/ 971550 w 2171700"/>
                <a:gd name="connsiteY25-948" fmla="*/ 5211927 h 7250277"/>
                <a:gd name="connsiteX26-949" fmla="*/ 962025 w 2171700"/>
                <a:gd name="connsiteY26-950" fmla="*/ 5069052 h 7250277"/>
                <a:gd name="connsiteX27-951" fmla="*/ 1104900 w 2171700"/>
                <a:gd name="connsiteY27-952" fmla="*/ 4526127 h 7250277"/>
                <a:gd name="connsiteX28-953" fmla="*/ 1123950 w 2171700"/>
                <a:gd name="connsiteY28-954" fmla="*/ 4392777 h 7250277"/>
                <a:gd name="connsiteX29-955" fmla="*/ 1276350 w 2171700"/>
                <a:gd name="connsiteY29-956" fmla="*/ 4649952 h 7250277"/>
                <a:gd name="connsiteX30-957" fmla="*/ 1352550 w 2171700"/>
                <a:gd name="connsiteY30-958" fmla="*/ 4926177 h 7250277"/>
                <a:gd name="connsiteX31-959" fmla="*/ 1333500 w 2171700"/>
                <a:gd name="connsiteY31-960" fmla="*/ 5069052 h 7250277"/>
                <a:gd name="connsiteX32-961" fmla="*/ 1371600 w 2171700"/>
                <a:gd name="connsiteY32-962" fmla="*/ 5078577 h 7250277"/>
                <a:gd name="connsiteX33-963" fmla="*/ 1247775 w 2171700"/>
                <a:gd name="connsiteY33-964" fmla="*/ 5516727 h 7250277"/>
                <a:gd name="connsiteX34-965" fmla="*/ 1257300 w 2171700"/>
                <a:gd name="connsiteY34-966" fmla="*/ 6469227 h 7250277"/>
                <a:gd name="connsiteX35-967" fmla="*/ 1333500 w 2171700"/>
                <a:gd name="connsiteY35-968" fmla="*/ 6583527 h 7250277"/>
                <a:gd name="connsiteX36-969" fmla="*/ 1314450 w 2171700"/>
                <a:gd name="connsiteY36-970" fmla="*/ 6735927 h 7250277"/>
                <a:gd name="connsiteX37-971" fmla="*/ 1323975 w 2171700"/>
                <a:gd name="connsiteY37-972" fmla="*/ 6859752 h 7250277"/>
                <a:gd name="connsiteX38-973" fmla="*/ 1304925 w 2171700"/>
                <a:gd name="connsiteY38-974" fmla="*/ 7012152 h 7250277"/>
                <a:gd name="connsiteX39-975" fmla="*/ 1704975 w 2171700"/>
                <a:gd name="connsiteY39-976" fmla="*/ 7212177 h 7250277"/>
                <a:gd name="connsiteX40-977" fmla="*/ 2152650 w 2171700"/>
                <a:gd name="connsiteY40-978" fmla="*/ 7212177 h 7250277"/>
                <a:gd name="connsiteX41-979" fmla="*/ 2171700 w 2171700"/>
                <a:gd name="connsiteY41-980" fmla="*/ 7069302 h 7250277"/>
                <a:gd name="connsiteX42-981" fmla="*/ 1676400 w 2171700"/>
                <a:gd name="connsiteY42-982" fmla="*/ 6564477 h 7250277"/>
                <a:gd name="connsiteX43-983" fmla="*/ 1685925 w 2171700"/>
                <a:gd name="connsiteY43-984" fmla="*/ 6459702 h 7250277"/>
                <a:gd name="connsiteX44-985" fmla="*/ 1657350 w 2171700"/>
                <a:gd name="connsiteY44-986" fmla="*/ 6250152 h 7250277"/>
                <a:gd name="connsiteX45-987" fmla="*/ 1704975 w 2171700"/>
                <a:gd name="connsiteY45-988" fmla="*/ 5973927 h 7250277"/>
                <a:gd name="connsiteX46-989" fmla="*/ 1762125 w 2171700"/>
                <a:gd name="connsiteY46-990" fmla="*/ 5421477 h 7250277"/>
                <a:gd name="connsiteX47-991" fmla="*/ 1771650 w 2171700"/>
                <a:gd name="connsiteY47-992" fmla="*/ 5354802 h 7250277"/>
                <a:gd name="connsiteX48-993" fmla="*/ 1866900 w 2171700"/>
                <a:gd name="connsiteY48-994" fmla="*/ 5097627 h 7250277"/>
                <a:gd name="connsiteX49-995" fmla="*/ 1885950 w 2171700"/>
                <a:gd name="connsiteY49-996" fmla="*/ 4573752 h 7250277"/>
                <a:gd name="connsiteX50-997" fmla="*/ 1895475 w 2171700"/>
                <a:gd name="connsiteY50-998" fmla="*/ 4173702 h 7250277"/>
                <a:gd name="connsiteX51-999" fmla="*/ 1866900 w 2171700"/>
                <a:gd name="connsiteY51-1000" fmla="*/ 3630777 h 7250277"/>
                <a:gd name="connsiteX52-1001" fmla="*/ 2076450 w 2171700"/>
                <a:gd name="connsiteY52-1002" fmla="*/ 2697327 h 7250277"/>
                <a:gd name="connsiteX53-1003" fmla="*/ 2085975 w 2171700"/>
                <a:gd name="connsiteY53-1004" fmla="*/ 2430627 h 7250277"/>
                <a:gd name="connsiteX54-1005" fmla="*/ 1981200 w 2171700"/>
                <a:gd name="connsiteY54-1006" fmla="*/ 1859127 h 7250277"/>
                <a:gd name="connsiteX55-1007" fmla="*/ 1933575 w 2171700"/>
                <a:gd name="connsiteY55-1008" fmla="*/ 1697202 h 7250277"/>
                <a:gd name="connsiteX56-1009" fmla="*/ 1933575 w 2171700"/>
                <a:gd name="connsiteY56-1010" fmla="*/ 1420977 h 7250277"/>
                <a:gd name="connsiteX57-1011" fmla="*/ 1885950 w 2171700"/>
                <a:gd name="connsiteY57-1012" fmla="*/ 1259052 h 7250277"/>
                <a:gd name="connsiteX58-1013" fmla="*/ 1419225 w 2171700"/>
                <a:gd name="connsiteY58-1014" fmla="*/ 1163802 h 7250277"/>
                <a:gd name="connsiteX59-1015" fmla="*/ 1257300 w 2171700"/>
                <a:gd name="connsiteY59-1016" fmla="*/ 1011402 h 7250277"/>
                <a:gd name="connsiteX60-1017" fmla="*/ 1333500 w 2171700"/>
                <a:gd name="connsiteY60-1018" fmla="*/ 859002 h 7250277"/>
                <a:gd name="connsiteX61-1019" fmla="*/ 1447800 w 2171700"/>
                <a:gd name="connsiteY61-1020" fmla="*/ 392277 h 7250277"/>
                <a:gd name="connsiteX62-1021" fmla="*/ 1339600 w 2171700"/>
                <a:gd name="connsiteY62-1022" fmla="*/ 146640 h 7250277"/>
                <a:gd name="connsiteX63-1023" fmla="*/ 1063645 w 2171700"/>
                <a:gd name="connsiteY63-1024" fmla="*/ 550 h 7250277"/>
                <a:gd name="connsiteX0-1025" fmla="*/ 1063645 w 2171700"/>
                <a:gd name="connsiteY0-1026" fmla="*/ 568 h 7250295"/>
                <a:gd name="connsiteX1-1027" fmla="*/ 809625 w 2171700"/>
                <a:gd name="connsiteY1-1028" fmla="*/ 116070 h 7250295"/>
                <a:gd name="connsiteX2-1029" fmla="*/ 685800 w 2171700"/>
                <a:gd name="connsiteY2-1030" fmla="*/ 297045 h 7250295"/>
                <a:gd name="connsiteX3-1031" fmla="*/ 704850 w 2171700"/>
                <a:gd name="connsiteY3-1032" fmla="*/ 620895 h 7250295"/>
                <a:gd name="connsiteX4-1033" fmla="*/ 838200 w 2171700"/>
                <a:gd name="connsiteY4-1034" fmla="*/ 897120 h 7250295"/>
                <a:gd name="connsiteX5-1035" fmla="*/ 742950 w 2171700"/>
                <a:gd name="connsiteY5-1036" fmla="*/ 1011420 h 7250295"/>
                <a:gd name="connsiteX6-1037" fmla="*/ 133350 w 2171700"/>
                <a:gd name="connsiteY6-1038" fmla="*/ 1220970 h 7250295"/>
                <a:gd name="connsiteX7-1039" fmla="*/ 0 w 2171700"/>
                <a:gd name="connsiteY7-1040" fmla="*/ 2211570 h 7250295"/>
                <a:gd name="connsiteX8-1041" fmla="*/ 333375 w 2171700"/>
                <a:gd name="connsiteY8-1042" fmla="*/ 3106920 h 7250295"/>
                <a:gd name="connsiteX9-1043" fmla="*/ 247650 w 2171700"/>
                <a:gd name="connsiteY9-1044" fmla="*/ 3840345 h 7250295"/>
                <a:gd name="connsiteX10-1045" fmla="*/ 371475 w 2171700"/>
                <a:gd name="connsiteY10-1046" fmla="*/ 4059420 h 7250295"/>
                <a:gd name="connsiteX11-1047" fmla="*/ 495300 w 2171700"/>
                <a:gd name="connsiteY11-1048" fmla="*/ 4278495 h 7250295"/>
                <a:gd name="connsiteX12-1049" fmla="*/ 476250 w 2171700"/>
                <a:gd name="connsiteY12-1050" fmla="*/ 4735695 h 7250295"/>
                <a:gd name="connsiteX13-1051" fmla="*/ 476250 w 2171700"/>
                <a:gd name="connsiteY13-1052" fmla="*/ 5097645 h 7250295"/>
                <a:gd name="connsiteX14-1053" fmla="*/ 371475 w 2171700"/>
                <a:gd name="connsiteY14-1054" fmla="*/ 6145395 h 7250295"/>
                <a:gd name="connsiteX15-1055" fmla="*/ 371475 w 2171700"/>
                <a:gd name="connsiteY15-1056" fmla="*/ 6621645 h 7250295"/>
                <a:gd name="connsiteX16-1057" fmla="*/ 400050 w 2171700"/>
                <a:gd name="connsiteY16-1058" fmla="*/ 6821670 h 7250295"/>
                <a:gd name="connsiteX17-1059" fmla="*/ 323850 w 2171700"/>
                <a:gd name="connsiteY17-1060" fmla="*/ 7002645 h 7250295"/>
                <a:gd name="connsiteX18-1061" fmla="*/ 533400 w 2171700"/>
                <a:gd name="connsiteY18-1062" fmla="*/ 7250295 h 7250295"/>
                <a:gd name="connsiteX19-1063" fmla="*/ 952500 w 2171700"/>
                <a:gd name="connsiteY19-1064" fmla="*/ 7240770 h 7250295"/>
                <a:gd name="connsiteX20-1065" fmla="*/ 733425 w 2171700"/>
                <a:gd name="connsiteY20-1066" fmla="*/ 6821670 h 7250295"/>
                <a:gd name="connsiteX21-1067" fmla="*/ 790575 w 2171700"/>
                <a:gd name="connsiteY21-1068" fmla="*/ 6574020 h 7250295"/>
                <a:gd name="connsiteX22-1069" fmla="*/ 762000 w 2171700"/>
                <a:gd name="connsiteY22-1070" fmla="*/ 6250170 h 7250295"/>
                <a:gd name="connsiteX23-1071" fmla="*/ 885825 w 2171700"/>
                <a:gd name="connsiteY23-1072" fmla="*/ 5411970 h 7250295"/>
                <a:gd name="connsiteX24-1073" fmla="*/ 866775 w 2171700"/>
                <a:gd name="connsiteY24-1074" fmla="*/ 5326245 h 7250295"/>
                <a:gd name="connsiteX25-1075" fmla="*/ 971550 w 2171700"/>
                <a:gd name="connsiteY25-1076" fmla="*/ 5211945 h 7250295"/>
                <a:gd name="connsiteX26-1077" fmla="*/ 962025 w 2171700"/>
                <a:gd name="connsiteY26-1078" fmla="*/ 5069070 h 7250295"/>
                <a:gd name="connsiteX27-1079" fmla="*/ 1104900 w 2171700"/>
                <a:gd name="connsiteY27-1080" fmla="*/ 4526145 h 7250295"/>
                <a:gd name="connsiteX28-1081" fmla="*/ 1123950 w 2171700"/>
                <a:gd name="connsiteY28-1082" fmla="*/ 4392795 h 7250295"/>
                <a:gd name="connsiteX29-1083" fmla="*/ 1276350 w 2171700"/>
                <a:gd name="connsiteY29-1084" fmla="*/ 4649970 h 7250295"/>
                <a:gd name="connsiteX30-1085" fmla="*/ 1352550 w 2171700"/>
                <a:gd name="connsiteY30-1086" fmla="*/ 4926195 h 7250295"/>
                <a:gd name="connsiteX31-1087" fmla="*/ 1333500 w 2171700"/>
                <a:gd name="connsiteY31-1088" fmla="*/ 5069070 h 7250295"/>
                <a:gd name="connsiteX32-1089" fmla="*/ 1371600 w 2171700"/>
                <a:gd name="connsiteY32-1090" fmla="*/ 5078595 h 7250295"/>
                <a:gd name="connsiteX33-1091" fmla="*/ 1247775 w 2171700"/>
                <a:gd name="connsiteY33-1092" fmla="*/ 5516745 h 7250295"/>
                <a:gd name="connsiteX34-1093" fmla="*/ 1257300 w 2171700"/>
                <a:gd name="connsiteY34-1094" fmla="*/ 6469245 h 7250295"/>
                <a:gd name="connsiteX35-1095" fmla="*/ 1333500 w 2171700"/>
                <a:gd name="connsiteY35-1096" fmla="*/ 6583545 h 7250295"/>
                <a:gd name="connsiteX36-1097" fmla="*/ 1314450 w 2171700"/>
                <a:gd name="connsiteY36-1098" fmla="*/ 6735945 h 7250295"/>
                <a:gd name="connsiteX37-1099" fmla="*/ 1323975 w 2171700"/>
                <a:gd name="connsiteY37-1100" fmla="*/ 6859770 h 7250295"/>
                <a:gd name="connsiteX38-1101" fmla="*/ 1304925 w 2171700"/>
                <a:gd name="connsiteY38-1102" fmla="*/ 7012170 h 7250295"/>
                <a:gd name="connsiteX39-1103" fmla="*/ 1704975 w 2171700"/>
                <a:gd name="connsiteY39-1104" fmla="*/ 7212195 h 7250295"/>
                <a:gd name="connsiteX40-1105" fmla="*/ 2152650 w 2171700"/>
                <a:gd name="connsiteY40-1106" fmla="*/ 7212195 h 7250295"/>
                <a:gd name="connsiteX41-1107" fmla="*/ 2171700 w 2171700"/>
                <a:gd name="connsiteY41-1108" fmla="*/ 7069320 h 7250295"/>
                <a:gd name="connsiteX42-1109" fmla="*/ 1676400 w 2171700"/>
                <a:gd name="connsiteY42-1110" fmla="*/ 6564495 h 7250295"/>
                <a:gd name="connsiteX43-1111" fmla="*/ 1685925 w 2171700"/>
                <a:gd name="connsiteY43-1112" fmla="*/ 6459720 h 7250295"/>
                <a:gd name="connsiteX44-1113" fmla="*/ 1657350 w 2171700"/>
                <a:gd name="connsiteY44-1114" fmla="*/ 6250170 h 7250295"/>
                <a:gd name="connsiteX45-1115" fmla="*/ 1704975 w 2171700"/>
                <a:gd name="connsiteY45-1116" fmla="*/ 5973945 h 7250295"/>
                <a:gd name="connsiteX46-1117" fmla="*/ 1762125 w 2171700"/>
                <a:gd name="connsiteY46-1118" fmla="*/ 5421495 h 7250295"/>
                <a:gd name="connsiteX47-1119" fmla="*/ 1771650 w 2171700"/>
                <a:gd name="connsiteY47-1120" fmla="*/ 5354820 h 7250295"/>
                <a:gd name="connsiteX48-1121" fmla="*/ 1866900 w 2171700"/>
                <a:gd name="connsiteY48-1122" fmla="*/ 5097645 h 7250295"/>
                <a:gd name="connsiteX49-1123" fmla="*/ 1885950 w 2171700"/>
                <a:gd name="connsiteY49-1124" fmla="*/ 4573770 h 7250295"/>
                <a:gd name="connsiteX50-1125" fmla="*/ 1895475 w 2171700"/>
                <a:gd name="connsiteY50-1126" fmla="*/ 4173720 h 7250295"/>
                <a:gd name="connsiteX51-1127" fmla="*/ 1866900 w 2171700"/>
                <a:gd name="connsiteY51-1128" fmla="*/ 3630795 h 7250295"/>
                <a:gd name="connsiteX52-1129" fmla="*/ 2076450 w 2171700"/>
                <a:gd name="connsiteY52-1130" fmla="*/ 2697345 h 7250295"/>
                <a:gd name="connsiteX53-1131" fmla="*/ 2085975 w 2171700"/>
                <a:gd name="connsiteY53-1132" fmla="*/ 2430645 h 7250295"/>
                <a:gd name="connsiteX54-1133" fmla="*/ 1981200 w 2171700"/>
                <a:gd name="connsiteY54-1134" fmla="*/ 1859145 h 7250295"/>
                <a:gd name="connsiteX55-1135" fmla="*/ 1933575 w 2171700"/>
                <a:gd name="connsiteY55-1136" fmla="*/ 1697220 h 7250295"/>
                <a:gd name="connsiteX56-1137" fmla="*/ 1933575 w 2171700"/>
                <a:gd name="connsiteY56-1138" fmla="*/ 1420995 h 7250295"/>
                <a:gd name="connsiteX57-1139" fmla="*/ 1885950 w 2171700"/>
                <a:gd name="connsiteY57-1140" fmla="*/ 1259070 h 7250295"/>
                <a:gd name="connsiteX58-1141" fmla="*/ 1419225 w 2171700"/>
                <a:gd name="connsiteY58-1142" fmla="*/ 1163820 h 7250295"/>
                <a:gd name="connsiteX59-1143" fmla="*/ 1257300 w 2171700"/>
                <a:gd name="connsiteY59-1144" fmla="*/ 1011420 h 7250295"/>
                <a:gd name="connsiteX60-1145" fmla="*/ 1333500 w 2171700"/>
                <a:gd name="connsiteY60-1146" fmla="*/ 859020 h 7250295"/>
                <a:gd name="connsiteX61-1147" fmla="*/ 1447800 w 2171700"/>
                <a:gd name="connsiteY61-1148" fmla="*/ 392295 h 7250295"/>
                <a:gd name="connsiteX62-1149" fmla="*/ 1330946 w 2171700"/>
                <a:gd name="connsiteY62-1150" fmla="*/ 143773 h 7250295"/>
                <a:gd name="connsiteX63-1151" fmla="*/ 1063645 w 2171700"/>
                <a:gd name="connsiteY63-1152" fmla="*/ 568 h 7250295"/>
                <a:gd name="connsiteX0-1153" fmla="*/ 1063645 w 2171700"/>
                <a:gd name="connsiteY0-1154" fmla="*/ 568 h 7250295"/>
                <a:gd name="connsiteX1-1155" fmla="*/ 809625 w 2171700"/>
                <a:gd name="connsiteY1-1156" fmla="*/ 116070 h 7250295"/>
                <a:gd name="connsiteX2-1157" fmla="*/ 685800 w 2171700"/>
                <a:gd name="connsiteY2-1158" fmla="*/ 297045 h 7250295"/>
                <a:gd name="connsiteX3-1159" fmla="*/ 704850 w 2171700"/>
                <a:gd name="connsiteY3-1160" fmla="*/ 620895 h 7250295"/>
                <a:gd name="connsiteX4-1161" fmla="*/ 838200 w 2171700"/>
                <a:gd name="connsiteY4-1162" fmla="*/ 897120 h 7250295"/>
                <a:gd name="connsiteX5-1163" fmla="*/ 742950 w 2171700"/>
                <a:gd name="connsiteY5-1164" fmla="*/ 1011420 h 7250295"/>
                <a:gd name="connsiteX6-1165" fmla="*/ 133350 w 2171700"/>
                <a:gd name="connsiteY6-1166" fmla="*/ 1220970 h 7250295"/>
                <a:gd name="connsiteX7-1167" fmla="*/ 0 w 2171700"/>
                <a:gd name="connsiteY7-1168" fmla="*/ 2211570 h 7250295"/>
                <a:gd name="connsiteX8-1169" fmla="*/ 333375 w 2171700"/>
                <a:gd name="connsiteY8-1170" fmla="*/ 3106920 h 7250295"/>
                <a:gd name="connsiteX9-1171" fmla="*/ 247650 w 2171700"/>
                <a:gd name="connsiteY9-1172" fmla="*/ 3840345 h 7250295"/>
                <a:gd name="connsiteX10-1173" fmla="*/ 371475 w 2171700"/>
                <a:gd name="connsiteY10-1174" fmla="*/ 4059420 h 7250295"/>
                <a:gd name="connsiteX11-1175" fmla="*/ 495300 w 2171700"/>
                <a:gd name="connsiteY11-1176" fmla="*/ 4278495 h 7250295"/>
                <a:gd name="connsiteX12-1177" fmla="*/ 476250 w 2171700"/>
                <a:gd name="connsiteY12-1178" fmla="*/ 4735695 h 7250295"/>
                <a:gd name="connsiteX13-1179" fmla="*/ 476250 w 2171700"/>
                <a:gd name="connsiteY13-1180" fmla="*/ 5097645 h 7250295"/>
                <a:gd name="connsiteX14-1181" fmla="*/ 371475 w 2171700"/>
                <a:gd name="connsiteY14-1182" fmla="*/ 6145395 h 7250295"/>
                <a:gd name="connsiteX15-1183" fmla="*/ 371475 w 2171700"/>
                <a:gd name="connsiteY15-1184" fmla="*/ 6621645 h 7250295"/>
                <a:gd name="connsiteX16-1185" fmla="*/ 400050 w 2171700"/>
                <a:gd name="connsiteY16-1186" fmla="*/ 6821670 h 7250295"/>
                <a:gd name="connsiteX17-1187" fmla="*/ 323850 w 2171700"/>
                <a:gd name="connsiteY17-1188" fmla="*/ 7002645 h 7250295"/>
                <a:gd name="connsiteX18-1189" fmla="*/ 533400 w 2171700"/>
                <a:gd name="connsiteY18-1190" fmla="*/ 7250295 h 7250295"/>
                <a:gd name="connsiteX19-1191" fmla="*/ 952500 w 2171700"/>
                <a:gd name="connsiteY19-1192" fmla="*/ 7240770 h 7250295"/>
                <a:gd name="connsiteX20-1193" fmla="*/ 733425 w 2171700"/>
                <a:gd name="connsiteY20-1194" fmla="*/ 6821670 h 7250295"/>
                <a:gd name="connsiteX21-1195" fmla="*/ 790575 w 2171700"/>
                <a:gd name="connsiteY21-1196" fmla="*/ 6574020 h 7250295"/>
                <a:gd name="connsiteX22-1197" fmla="*/ 762000 w 2171700"/>
                <a:gd name="connsiteY22-1198" fmla="*/ 6250170 h 7250295"/>
                <a:gd name="connsiteX23-1199" fmla="*/ 885825 w 2171700"/>
                <a:gd name="connsiteY23-1200" fmla="*/ 5411970 h 7250295"/>
                <a:gd name="connsiteX24-1201" fmla="*/ 866775 w 2171700"/>
                <a:gd name="connsiteY24-1202" fmla="*/ 5326245 h 7250295"/>
                <a:gd name="connsiteX25-1203" fmla="*/ 971550 w 2171700"/>
                <a:gd name="connsiteY25-1204" fmla="*/ 5211945 h 7250295"/>
                <a:gd name="connsiteX26-1205" fmla="*/ 962025 w 2171700"/>
                <a:gd name="connsiteY26-1206" fmla="*/ 5069070 h 7250295"/>
                <a:gd name="connsiteX27-1207" fmla="*/ 1104900 w 2171700"/>
                <a:gd name="connsiteY27-1208" fmla="*/ 4526145 h 7250295"/>
                <a:gd name="connsiteX28-1209" fmla="*/ 1123950 w 2171700"/>
                <a:gd name="connsiteY28-1210" fmla="*/ 4392795 h 7250295"/>
                <a:gd name="connsiteX29-1211" fmla="*/ 1276350 w 2171700"/>
                <a:gd name="connsiteY29-1212" fmla="*/ 4649970 h 7250295"/>
                <a:gd name="connsiteX30-1213" fmla="*/ 1352550 w 2171700"/>
                <a:gd name="connsiteY30-1214" fmla="*/ 4926195 h 7250295"/>
                <a:gd name="connsiteX31-1215" fmla="*/ 1333500 w 2171700"/>
                <a:gd name="connsiteY31-1216" fmla="*/ 5069070 h 7250295"/>
                <a:gd name="connsiteX32-1217" fmla="*/ 1371600 w 2171700"/>
                <a:gd name="connsiteY32-1218" fmla="*/ 5078595 h 7250295"/>
                <a:gd name="connsiteX33-1219" fmla="*/ 1247775 w 2171700"/>
                <a:gd name="connsiteY33-1220" fmla="*/ 5516745 h 7250295"/>
                <a:gd name="connsiteX34-1221" fmla="*/ 1257300 w 2171700"/>
                <a:gd name="connsiteY34-1222" fmla="*/ 6469245 h 7250295"/>
                <a:gd name="connsiteX35-1223" fmla="*/ 1333500 w 2171700"/>
                <a:gd name="connsiteY35-1224" fmla="*/ 6583545 h 7250295"/>
                <a:gd name="connsiteX36-1225" fmla="*/ 1314450 w 2171700"/>
                <a:gd name="connsiteY36-1226" fmla="*/ 6735945 h 7250295"/>
                <a:gd name="connsiteX37-1227" fmla="*/ 1323975 w 2171700"/>
                <a:gd name="connsiteY37-1228" fmla="*/ 6859770 h 7250295"/>
                <a:gd name="connsiteX38-1229" fmla="*/ 1304925 w 2171700"/>
                <a:gd name="connsiteY38-1230" fmla="*/ 7012170 h 7250295"/>
                <a:gd name="connsiteX39-1231" fmla="*/ 1704975 w 2171700"/>
                <a:gd name="connsiteY39-1232" fmla="*/ 7212195 h 7250295"/>
                <a:gd name="connsiteX40-1233" fmla="*/ 2152650 w 2171700"/>
                <a:gd name="connsiteY40-1234" fmla="*/ 7212195 h 7250295"/>
                <a:gd name="connsiteX41-1235" fmla="*/ 2171700 w 2171700"/>
                <a:gd name="connsiteY41-1236" fmla="*/ 7069320 h 7250295"/>
                <a:gd name="connsiteX42-1237" fmla="*/ 1676400 w 2171700"/>
                <a:gd name="connsiteY42-1238" fmla="*/ 6564495 h 7250295"/>
                <a:gd name="connsiteX43-1239" fmla="*/ 1685925 w 2171700"/>
                <a:gd name="connsiteY43-1240" fmla="*/ 6459720 h 7250295"/>
                <a:gd name="connsiteX44-1241" fmla="*/ 1657350 w 2171700"/>
                <a:gd name="connsiteY44-1242" fmla="*/ 6250170 h 7250295"/>
                <a:gd name="connsiteX45-1243" fmla="*/ 1704975 w 2171700"/>
                <a:gd name="connsiteY45-1244" fmla="*/ 5973945 h 7250295"/>
                <a:gd name="connsiteX46-1245" fmla="*/ 1762125 w 2171700"/>
                <a:gd name="connsiteY46-1246" fmla="*/ 5421495 h 7250295"/>
                <a:gd name="connsiteX47-1247" fmla="*/ 1771650 w 2171700"/>
                <a:gd name="connsiteY47-1248" fmla="*/ 5354820 h 7250295"/>
                <a:gd name="connsiteX48-1249" fmla="*/ 1866900 w 2171700"/>
                <a:gd name="connsiteY48-1250" fmla="*/ 5097645 h 7250295"/>
                <a:gd name="connsiteX49-1251" fmla="*/ 1885950 w 2171700"/>
                <a:gd name="connsiteY49-1252" fmla="*/ 4573770 h 7250295"/>
                <a:gd name="connsiteX50-1253" fmla="*/ 1895475 w 2171700"/>
                <a:gd name="connsiteY50-1254" fmla="*/ 4173720 h 7250295"/>
                <a:gd name="connsiteX51-1255" fmla="*/ 1866900 w 2171700"/>
                <a:gd name="connsiteY51-1256" fmla="*/ 3630795 h 7250295"/>
                <a:gd name="connsiteX52-1257" fmla="*/ 2076450 w 2171700"/>
                <a:gd name="connsiteY52-1258" fmla="*/ 2697345 h 7250295"/>
                <a:gd name="connsiteX53-1259" fmla="*/ 2085975 w 2171700"/>
                <a:gd name="connsiteY53-1260" fmla="*/ 2430645 h 7250295"/>
                <a:gd name="connsiteX54-1261" fmla="*/ 1981200 w 2171700"/>
                <a:gd name="connsiteY54-1262" fmla="*/ 1859145 h 7250295"/>
                <a:gd name="connsiteX55-1263" fmla="*/ 1933575 w 2171700"/>
                <a:gd name="connsiteY55-1264" fmla="*/ 1697220 h 7250295"/>
                <a:gd name="connsiteX56-1265" fmla="*/ 1933575 w 2171700"/>
                <a:gd name="connsiteY56-1266" fmla="*/ 1420995 h 7250295"/>
                <a:gd name="connsiteX57-1267" fmla="*/ 1885950 w 2171700"/>
                <a:gd name="connsiteY57-1268" fmla="*/ 1259070 h 7250295"/>
                <a:gd name="connsiteX58-1269" fmla="*/ 1419225 w 2171700"/>
                <a:gd name="connsiteY58-1270" fmla="*/ 1163820 h 7250295"/>
                <a:gd name="connsiteX59-1271" fmla="*/ 1257300 w 2171700"/>
                <a:gd name="connsiteY59-1272" fmla="*/ 1011420 h 7250295"/>
                <a:gd name="connsiteX60-1273" fmla="*/ 1333500 w 2171700"/>
                <a:gd name="connsiteY60-1274" fmla="*/ 859020 h 7250295"/>
                <a:gd name="connsiteX61-1275" fmla="*/ 1447800 w 2171700"/>
                <a:gd name="connsiteY61-1276" fmla="*/ 392295 h 7250295"/>
                <a:gd name="connsiteX62-1277" fmla="*/ 1330946 w 2171700"/>
                <a:gd name="connsiteY62-1278" fmla="*/ 143773 h 7250295"/>
                <a:gd name="connsiteX63-1279" fmla="*/ 1063645 w 2171700"/>
                <a:gd name="connsiteY63-1280" fmla="*/ 568 h 7250295"/>
                <a:gd name="connsiteX0-1281" fmla="*/ 1063645 w 2171700"/>
                <a:gd name="connsiteY0-1282" fmla="*/ 568 h 7250295"/>
                <a:gd name="connsiteX1-1283" fmla="*/ 809625 w 2171700"/>
                <a:gd name="connsiteY1-1284" fmla="*/ 116070 h 7250295"/>
                <a:gd name="connsiteX2-1285" fmla="*/ 685800 w 2171700"/>
                <a:gd name="connsiteY2-1286" fmla="*/ 297045 h 7250295"/>
                <a:gd name="connsiteX3-1287" fmla="*/ 704850 w 2171700"/>
                <a:gd name="connsiteY3-1288" fmla="*/ 620895 h 7250295"/>
                <a:gd name="connsiteX4-1289" fmla="*/ 838200 w 2171700"/>
                <a:gd name="connsiteY4-1290" fmla="*/ 897120 h 7250295"/>
                <a:gd name="connsiteX5-1291" fmla="*/ 742950 w 2171700"/>
                <a:gd name="connsiteY5-1292" fmla="*/ 1011420 h 7250295"/>
                <a:gd name="connsiteX6-1293" fmla="*/ 133350 w 2171700"/>
                <a:gd name="connsiteY6-1294" fmla="*/ 1220970 h 7250295"/>
                <a:gd name="connsiteX7-1295" fmla="*/ 0 w 2171700"/>
                <a:gd name="connsiteY7-1296" fmla="*/ 2211570 h 7250295"/>
                <a:gd name="connsiteX8-1297" fmla="*/ 333375 w 2171700"/>
                <a:gd name="connsiteY8-1298" fmla="*/ 3106920 h 7250295"/>
                <a:gd name="connsiteX9-1299" fmla="*/ 247650 w 2171700"/>
                <a:gd name="connsiteY9-1300" fmla="*/ 3840345 h 7250295"/>
                <a:gd name="connsiteX10-1301" fmla="*/ 371475 w 2171700"/>
                <a:gd name="connsiteY10-1302" fmla="*/ 4059420 h 7250295"/>
                <a:gd name="connsiteX11-1303" fmla="*/ 495300 w 2171700"/>
                <a:gd name="connsiteY11-1304" fmla="*/ 4278495 h 7250295"/>
                <a:gd name="connsiteX12-1305" fmla="*/ 476250 w 2171700"/>
                <a:gd name="connsiteY12-1306" fmla="*/ 4735695 h 7250295"/>
                <a:gd name="connsiteX13-1307" fmla="*/ 476250 w 2171700"/>
                <a:gd name="connsiteY13-1308" fmla="*/ 5097645 h 7250295"/>
                <a:gd name="connsiteX14-1309" fmla="*/ 371475 w 2171700"/>
                <a:gd name="connsiteY14-1310" fmla="*/ 6145395 h 7250295"/>
                <a:gd name="connsiteX15-1311" fmla="*/ 371475 w 2171700"/>
                <a:gd name="connsiteY15-1312" fmla="*/ 6621645 h 7250295"/>
                <a:gd name="connsiteX16-1313" fmla="*/ 400050 w 2171700"/>
                <a:gd name="connsiteY16-1314" fmla="*/ 6821670 h 7250295"/>
                <a:gd name="connsiteX17-1315" fmla="*/ 323850 w 2171700"/>
                <a:gd name="connsiteY17-1316" fmla="*/ 7002645 h 7250295"/>
                <a:gd name="connsiteX18-1317" fmla="*/ 533400 w 2171700"/>
                <a:gd name="connsiteY18-1318" fmla="*/ 7250295 h 7250295"/>
                <a:gd name="connsiteX19-1319" fmla="*/ 952500 w 2171700"/>
                <a:gd name="connsiteY19-1320" fmla="*/ 7240770 h 7250295"/>
                <a:gd name="connsiteX20-1321" fmla="*/ 733425 w 2171700"/>
                <a:gd name="connsiteY20-1322" fmla="*/ 6821670 h 7250295"/>
                <a:gd name="connsiteX21-1323" fmla="*/ 790575 w 2171700"/>
                <a:gd name="connsiteY21-1324" fmla="*/ 6574020 h 7250295"/>
                <a:gd name="connsiteX22-1325" fmla="*/ 762000 w 2171700"/>
                <a:gd name="connsiteY22-1326" fmla="*/ 6250170 h 7250295"/>
                <a:gd name="connsiteX23-1327" fmla="*/ 885825 w 2171700"/>
                <a:gd name="connsiteY23-1328" fmla="*/ 5411970 h 7250295"/>
                <a:gd name="connsiteX24-1329" fmla="*/ 866775 w 2171700"/>
                <a:gd name="connsiteY24-1330" fmla="*/ 5326245 h 7250295"/>
                <a:gd name="connsiteX25-1331" fmla="*/ 971550 w 2171700"/>
                <a:gd name="connsiteY25-1332" fmla="*/ 5211945 h 7250295"/>
                <a:gd name="connsiteX26-1333" fmla="*/ 962025 w 2171700"/>
                <a:gd name="connsiteY26-1334" fmla="*/ 5069070 h 7250295"/>
                <a:gd name="connsiteX27-1335" fmla="*/ 1104900 w 2171700"/>
                <a:gd name="connsiteY27-1336" fmla="*/ 4526145 h 7250295"/>
                <a:gd name="connsiteX28-1337" fmla="*/ 1123950 w 2171700"/>
                <a:gd name="connsiteY28-1338" fmla="*/ 4392795 h 7250295"/>
                <a:gd name="connsiteX29-1339" fmla="*/ 1276350 w 2171700"/>
                <a:gd name="connsiteY29-1340" fmla="*/ 4649970 h 7250295"/>
                <a:gd name="connsiteX30-1341" fmla="*/ 1352550 w 2171700"/>
                <a:gd name="connsiteY30-1342" fmla="*/ 4926195 h 7250295"/>
                <a:gd name="connsiteX31-1343" fmla="*/ 1333500 w 2171700"/>
                <a:gd name="connsiteY31-1344" fmla="*/ 5069070 h 7250295"/>
                <a:gd name="connsiteX32-1345" fmla="*/ 1371600 w 2171700"/>
                <a:gd name="connsiteY32-1346" fmla="*/ 5078595 h 7250295"/>
                <a:gd name="connsiteX33-1347" fmla="*/ 1247775 w 2171700"/>
                <a:gd name="connsiteY33-1348" fmla="*/ 5516745 h 7250295"/>
                <a:gd name="connsiteX34-1349" fmla="*/ 1257300 w 2171700"/>
                <a:gd name="connsiteY34-1350" fmla="*/ 6469245 h 7250295"/>
                <a:gd name="connsiteX35-1351" fmla="*/ 1333500 w 2171700"/>
                <a:gd name="connsiteY35-1352" fmla="*/ 6583545 h 7250295"/>
                <a:gd name="connsiteX36-1353" fmla="*/ 1314450 w 2171700"/>
                <a:gd name="connsiteY36-1354" fmla="*/ 6735945 h 7250295"/>
                <a:gd name="connsiteX37-1355" fmla="*/ 1323975 w 2171700"/>
                <a:gd name="connsiteY37-1356" fmla="*/ 6859770 h 7250295"/>
                <a:gd name="connsiteX38-1357" fmla="*/ 1304925 w 2171700"/>
                <a:gd name="connsiteY38-1358" fmla="*/ 7012170 h 7250295"/>
                <a:gd name="connsiteX39-1359" fmla="*/ 1704975 w 2171700"/>
                <a:gd name="connsiteY39-1360" fmla="*/ 7212195 h 7250295"/>
                <a:gd name="connsiteX40-1361" fmla="*/ 2152650 w 2171700"/>
                <a:gd name="connsiteY40-1362" fmla="*/ 7212195 h 7250295"/>
                <a:gd name="connsiteX41-1363" fmla="*/ 2171700 w 2171700"/>
                <a:gd name="connsiteY41-1364" fmla="*/ 7069320 h 7250295"/>
                <a:gd name="connsiteX42-1365" fmla="*/ 1676400 w 2171700"/>
                <a:gd name="connsiteY42-1366" fmla="*/ 6564495 h 7250295"/>
                <a:gd name="connsiteX43-1367" fmla="*/ 1685925 w 2171700"/>
                <a:gd name="connsiteY43-1368" fmla="*/ 6459720 h 7250295"/>
                <a:gd name="connsiteX44-1369" fmla="*/ 1657350 w 2171700"/>
                <a:gd name="connsiteY44-1370" fmla="*/ 6250170 h 7250295"/>
                <a:gd name="connsiteX45-1371" fmla="*/ 1704975 w 2171700"/>
                <a:gd name="connsiteY45-1372" fmla="*/ 5973945 h 7250295"/>
                <a:gd name="connsiteX46-1373" fmla="*/ 1762125 w 2171700"/>
                <a:gd name="connsiteY46-1374" fmla="*/ 5421495 h 7250295"/>
                <a:gd name="connsiteX47-1375" fmla="*/ 1771650 w 2171700"/>
                <a:gd name="connsiteY47-1376" fmla="*/ 5354820 h 7250295"/>
                <a:gd name="connsiteX48-1377" fmla="*/ 1866900 w 2171700"/>
                <a:gd name="connsiteY48-1378" fmla="*/ 5097645 h 7250295"/>
                <a:gd name="connsiteX49-1379" fmla="*/ 1885950 w 2171700"/>
                <a:gd name="connsiteY49-1380" fmla="*/ 4573770 h 7250295"/>
                <a:gd name="connsiteX50-1381" fmla="*/ 1895475 w 2171700"/>
                <a:gd name="connsiteY50-1382" fmla="*/ 4173720 h 7250295"/>
                <a:gd name="connsiteX51-1383" fmla="*/ 1866900 w 2171700"/>
                <a:gd name="connsiteY51-1384" fmla="*/ 3630795 h 7250295"/>
                <a:gd name="connsiteX52-1385" fmla="*/ 2076450 w 2171700"/>
                <a:gd name="connsiteY52-1386" fmla="*/ 2697345 h 7250295"/>
                <a:gd name="connsiteX53-1387" fmla="*/ 2085975 w 2171700"/>
                <a:gd name="connsiteY53-1388" fmla="*/ 2430645 h 7250295"/>
                <a:gd name="connsiteX54-1389" fmla="*/ 1981200 w 2171700"/>
                <a:gd name="connsiteY54-1390" fmla="*/ 1859145 h 7250295"/>
                <a:gd name="connsiteX55-1391" fmla="*/ 1933575 w 2171700"/>
                <a:gd name="connsiteY55-1392" fmla="*/ 1697220 h 7250295"/>
                <a:gd name="connsiteX56-1393" fmla="*/ 1933575 w 2171700"/>
                <a:gd name="connsiteY56-1394" fmla="*/ 1420995 h 7250295"/>
                <a:gd name="connsiteX57-1395" fmla="*/ 1885950 w 2171700"/>
                <a:gd name="connsiteY57-1396" fmla="*/ 1259070 h 7250295"/>
                <a:gd name="connsiteX58-1397" fmla="*/ 1419225 w 2171700"/>
                <a:gd name="connsiteY58-1398" fmla="*/ 1163820 h 7250295"/>
                <a:gd name="connsiteX59-1399" fmla="*/ 1257300 w 2171700"/>
                <a:gd name="connsiteY59-1400" fmla="*/ 1011420 h 7250295"/>
                <a:gd name="connsiteX60-1401" fmla="*/ 1333500 w 2171700"/>
                <a:gd name="connsiteY60-1402" fmla="*/ 859020 h 7250295"/>
                <a:gd name="connsiteX61-1403" fmla="*/ 1456454 w 2171700"/>
                <a:gd name="connsiteY61-1404" fmla="*/ 363449 h 7250295"/>
                <a:gd name="connsiteX62-1405" fmla="*/ 1330946 w 2171700"/>
                <a:gd name="connsiteY62-1406" fmla="*/ 143773 h 7250295"/>
                <a:gd name="connsiteX63-1407" fmla="*/ 1063645 w 2171700"/>
                <a:gd name="connsiteY63-1408" fmla="*/ 568 h 7250295"/>
                <a:gd name="connsiteX0-1409" fmla="*/ 1063645 w 2171700"/>
                <a:gd name="connsiteY0-1410" fmla="*/ 568 h 7250295"/>
                <a:gd name="connsiteX1-1411" fmla="*/ 809625 w 2171700"/>
                <a:gd name="connsiteY1-1412" fmla="*/ 116070 h 7250295"/>
                <a:gd name="connsiteX2-1413" fmla="*/ 685800 w 2171700"/>
                <a:gd name="connsiteY2-1414" fmla="*/ 297045 h 7250295"/>
                <a:gd name="connsiteX3-1415" fmla="*/ 704850 w 2171700"/>
                <a:gd name="connsiteY3-1416" fmla="*/ 620895 h 7250295"/>
                <a:gd name="connsiteX4-1417" fmla="*/ 838200 w 2171700"/>
                <a:gd name="connsiteY4-1418" fmla="*/ 897120 h 7250295"/>
                <a:gd name="connsiteX5-1419" fmla="*/ 742950 w 2171700"/>
                <a:gd name="connsiteY5-1420" fmla="*/ 1011420 h 7250295"/>
                <a:gd name="connsiteX6-1421" fmla="*/ 133350 w 2171700"/>
                <a:gd name="connsiteY6-1422" fmla="*/ 1220970 h 7250295"/>
                <a:gd name="connsiteX7-1423" fmla="*/ 0 w 2171700"/>
                <a:gd name="connsiteY7-1424" fmla="*/ 2211570 h 7250295"/>
                <a:gd name="connsiteX8-1425" fmla="*/ 333375 w 2171700"/>
                <a:gd name="connsiteY8-1426" fmla="*/ 3106920 h 7250295"/>
                <a:gd name="connsiteX9-1427" fmla="*/ 247650 w 2171700"/>
                <a:gd name="connsiteY9-1428" fmla="*/ 3840345 h 7250295"/>
                <a:gd name="connsiteX10-1429" fmla="*/ 371475 w 2171700"/>
                <a:gd name="connsiteY10-1430" fmla="*/ 4059420 h 7250295"/>
                <a:gd name="connsiteX11-1431" fmla="*/ 495300 w 2171700"/>
                <a:gd name="connsiteY11-1432" fmla="*/ 4278495 h 7250295"/>
                <a:gd name="connsiteX12-1433" fmla="*/ 476250 w 2171700"/>
                <a:gd name="connsiteY12-1434" fmla="*/ 4735695 h 7250295"/>
                <a:gd name="connsiteX13-1435" fmla="*/ 476250 w 2171700"/>
                <a:gd name="connsiteY13-1436" fmla="*/ 5097645 h 7250295"/>
                <a:gd name="connsiteX14-1437" fmla="*/ 371475 w 2171700"/>
                <a:gd name="connsiteY14-1438" fmla="*/ 6145395 h 7250295"/>
                <a:gd name="connsiteX15-1439" fmla="*/ 371475 w 2171700"/>
                <a:gd name="connsiteY15-1440" fmla="*/ 6621645 h 7250295"/>
                <a:gd name="connsiteX16-1441" fmla="*/ 400050 w 2171700"/>
                <a:gd name="connsiteY16-1442" fmla="*/ 6821670 h 7250295"/>
                <a:gd name="connsiteX17-1443" fmla="*/ 323850 w 2171700"/>
                <a:gd name="connsiteY17-1444" fmla="*/ 7002645 h 7250295"/>
                <a:gd name="connsiteX18-1445" fmla="*/ 533400 w 2171700"/>
                <a:gd name="connsiteY18-1446" fmla="*/ 7250295 h 7250295"/>
                <a:gd name="connsiteX19-1447" fmla="*/ 952500 w 2171700"/>
                <a:gd name="connsiteY19-1448" fmla="*/ 7240770 h 7250295"/>
                <a:gd name="connsiteX20-1449" fmla="*/ 733425 w 2171700"/>
                <a:gd name="connsiteY20-1450" fmla="*/ 6821670 h 7250295"/>
                <a:gd name="connsiteX21-1451" fmla="*/ 790575 w 2171700"/>
                <a:gd name="connsiteY21-1452" fmla="*/ 6574020 h 7250295"/>
                <a:gd name="connsiteX22-1453" fmla="*/ 762000 w 2171700"/>
                <a:gd name="connsiteY22-1454" fmla="*/ 6250170 h 7250295"/>
                <a:gd name="connsiteX23-1455" fmla="*/ 885825 w 2171700"/>
                <a:gd name="connsiteY23-1456" fmla="*/ 5411970 h 7250295"/>
                <a:gd name="connsiteX24-1457" fmla="*/ 866775 w 2171700"/>
                <a:gd name="connsiteY24-1458" fmla="*/ 5326245 h 7250295"/>
                <a:gd name="connsiteX25-1459" fmla="*/ 971550 w 2171700"/>
                <a:gd name="connsiteY25-1460" fmla="*/ 5211945 h 7250295"/>
                <a:gd name="connsiteX26-1461" fmla="*/ 962025 w 2171700"/>
                <a:gd name="connsiteY26-1462" fmla="*/ 5069070 h 7250295"/>
                <a:gd name="connsiteX27-1463" fmla="*/ 1104900 w 2171700"/>
                <a:gd name="connsiteY27-1464" fmla="*/ 4526145 h 7250295"/>
                <a:gd name="connsiteX28-1465" fmla="*/ 1123950 w 2171700"/>
                <a:gd name="connsiteY28-1466" fmla="*/ 4392795 h 7250295"/>
                <a:gd name="connsiteX29-1467" fmla="*/ 1276350 w 2171700"/>
                <a:gd name="connsiteY29-1468" fmla="*/ 4649970 h 7250295"/>
                <a:gd name="connsiteX30-1469" fmla="*/ 1352550 w 2171700"/>
                <a:gd name="connsiteY30-1470" fmla="*/ 4926195 h 7250295"/>
                <a:gd name="connsiteX31-1471" fmla="*/ 1333500 w 2171700"/>
                <a:gd name="connsiteY31-1472" fmla="*/ 5069070 h 7250295"/>
                <a:gd name="connsiteX32-1473" fmla="*/ 1371600 w 2171700"/>
                <a:gd name="connsiteY32-1474" fmla="*/ 5078595 h 7250295"/>
                <a:gd name="connsiteX33-1475" fmla="*/ 1247775 w 2171700"/>
                <a:gd name="connsiteY33-1476" fmla="*/ 5516745 h 7250295"/>
                <a:gd name="connsiteX34-1477" fmla="*/ 1257300 w 2171700"/>
                <a:gd name="connsiteY34-1478" fmla="*/ 6469245 h 7250295"/>
                <a:gd name="connsiteX35-1479" fmla="*/ 1333500 w 2171700"/>
                <a:gd name="connsiteY35-1480" fmla="*/ 6583545 h 7250295"/>
                <a:gd name="connsiteX36-1481" fmla="*/ 1314450 w 2171700"/>
                <a:gd name="connsiteY36-1482" fmla="*/ 6735945 h 7250295"/>
                <a:gd name="connsiteX37-1483" fmla="*/ 1323975 w 2171700"/>
                <a:gd name="connsiteY37-1484" fmla="*/ 6859770 h 7250295"/>
                <a:gd name="connsiteX38-1485" fmla="*/ 1304925 w 2171700"/>
                <a:gd name="connsiteY38-1486" fmla="*/ 7012170 h 7250295"/>
                <a:gd name="connsiteX39-1487" fmla="*/ 1704975 w 2171700"/>
                <a:gd name="connsiteY39-1488" fmla="*/ 7212195 h 7250295"/>
                <a:gd name="connsiteX40-1489" fmla="*/ 2152650 w 2171700"/>
                <a:gd name="connsiteY40-1490" fmla="*/ 7212195 h 7250295"/>
                <a:gd name="connsiteX41-1491" fmla="*/ 2171700 w 2171700"/>
                <a:gd name="connsiteY41-1492" fmla="*/ 7069320 h 7250295"/>
                <a:gd name="connsiteX42-1493" fmla="*/ 1676400 w 2171700"/>
                <a:gd name="connsiteY42-1494" fmla="*/ 6564495 h 7250295"/>
                <a:gd name="connsiteX43-1495" fmla="*/ 1685925 w 2171700"/>
                <a:gd name="connsiteY43-1496" fmla="*/ 6459720 h 7250295"/>
                <a:gd name="connsiteX44-1497" fmla="*/ 1657350 w 2171700"/>
                <a:gd name="connsiteY44-1498" fmla="*/ 6250170 h 7250295"/>
                <a:gd name="connsiteX45-1499" fmla="*/ 1704975 w 2171700"/>
                <a:gd name="connsiteY45-1500" fmla="*/ 5973945 h 7250295"/>
                <a:gd name="connsiteX46-1501" fmla="*/ 1762125 w 2171700"/>
                <a:gd name="connsiteY46-1502" fmla="*/ 5421495 h 7250295"/>
                <a:gd name="connsiteX47-1503" fmla="*/ 1771650 w 2171700"/>
                <a:gd name="connsiteY47-1504" fmla="*/ 5354820 h 7250295"/>
                <a:gd name="connsiteX48-1505" fmla="*/ 1866900 w 2171700"/>
                <a:gd name="connsiteY48-1506" fmla="*/ 5097645 h 7250295"/>
                <a:gd name="connsiteX49-1507" fmla="*/ 1885950 w 2171700"/>
                <a:gd name="connsiteY49-1508" fmla="*/ 4573770 h 7250295"/>
                <a:gd name="connsiteX50-1509" fmla="*/ 1895475 w 2171700"/>
                <a:gd name="connsiteY50-1510" fmla="*/ 4173720 h 7250295"/>
                <a:gd name="connsiteX51-1511" fmla="*/ 1866900 w 2171700"/>
                <a:gd name="connsiteY51-1512" fmla="*/ 3630795 h 7250295"/>
                <a:gd name="connsiteX52-1513" fmla="*/ 2076450 w 2171700"/>
                <a:gd name="connsiteY52-1514" fmla="*/ 2697345 h 7250295"/>
                <a:gd name="connsiteX53-1515" fmla="*/ 2085975 w 2171700"/>
                <a:gd name="connsiteY53-1516" fmla="*/ 2430645 h 7250295"/>
                <a:gd name="connsiteX54-1517" fmla="*/ 1981200 w 2171700"/>
                <a:gd name="connsiteY54-1518" fmla="*/ 1859145 h 7250295"/>
                <a:gd name="connsiteX55-1519" fmla="*/ 1933575 w 2171700"/>
                <a:gd name="connsiteY55-1520" fmla="*/ 1697220 h 7250295"/>
                <a:gd name="connsiteX56-1521" fmla="*/ 1933575 w 2171700"/>
                <a:gd name="connsiteY56-1522" fmla="*/ 1420995 h 7250295"/>
                <a:gd name="connsiteX57-1523" fmla="*/ 1885950 w 2171700"/>
                <a:gd name="connsiteY57-1524" fmla="*/ 1259070 h 7250295"/>
                <a:gd name="connsiteX58-1525" fmla="*/ 1419225 w 2171700"/>
                <a:gd name="connsiteY58-1526" fmla="*/ 1163820 h 7250295"/>
                <a:gd name="connsiteX59-1527" fmla="*/ 1257300 w 2171700"/>
                <a:gd name="connsiteY59-1528" fmla="*/ 1011420 h 7250295"/>
                <a:gd name="connsiteX60-1529" fmla="*/ 1333500 w 2171700"/>
                <a:gd name="connsiteY60-1530" fmla="*/ 859020 h 7250295"/>
                <a:gd name="connsiteX61-1531" fmla="*/ 1456454 w 2171700"/>
                <a:gd name="connsiteY61-1532" fmla="*/ 363449 h 7250295"/>
                <a:gd name="connsiteX62-1533" fmla="*/ 1330946 w 2171700"/>
                <a:gd name="connsiteY62-1534" fmla="*/ 143773 h 7250295"/>
                <a:gd name="connsiteX63-1535" fmla="*/ 1063645 w 2171700"/>
                <a:gd name="connsiteY63-1536" fmla="*/ 568 h 7250295"/>
                <a:gd name="connsiteX0-1537" fmla="*/ 1063645 w 2171700"/>
                <a:gd name="connsiteY0-1538" fmla="*/ 568 h 7250295"/>
                <a:gd name="connsiteX1-1539" fmla="*/ 809625 w 2171700"/>
                <a:gd name="connsiteY1-1540" fmla="*/ 116070 h 7250295"/>
                <a:gd name="connsiteX2-1541" fmla="*/ 685800 w 2171700"/>
                <a:gd name="connsiteY2-1542" fmla="*/ 297045 h 7250295"/>
                <a:gd name="connsiteX3-1543" fmla="*/ 704850 w 2171700"/>
                <a:gd name="connsiteY3-1544" fmla="*/ 620895 h 7250295"/>
                <a:gd name="connsiteX4-1545" fmla="*/ 838200 w 2171700"/>
                <a:gd name="connsiteY4-1546" fmla="*/ 897120 h 7250295"/>
                <a:gd name="connsiteX5-1547" fmla="*/ 742950 w 2171700"/>
                <a:gd name="connsiteY5-1548" fmla="*/ 1011420 h 7250295"/>
                <a:gd name="connsiteX6-1549" fmla="*/ 133350 w 2171700"/>
                <a:gd name="connsiteY6-1550" fmla="*/ 1220970 h 7250295"/>
                <a:gd name="connsiteX7-1551" fmla="*/ 0 w 2171700"/>
                <a:gd name="connsiteY7-1552" fmla="*/ 2211570 h 7250295"/>
                <a:gd name="connsiteX8-1553" fmla="*/ 333375 w 2171700"/>
                <a:gd name="connsiteY8-1554" fmla="*/ 3106920 h 7250295"/>
                <a:gd name="connsiteX9-1555" fmla="*/ 247650 w 2171700"/>
                <a:gd name="connsiteY9-1556" fmla="*/ 3840345 h 7250295"/>
                <a:gd name="connsiteX10-1557" fmla="*/ 371475 w 2171700"/>
                <a:gd name="connsiteY10-1558" fmla="*/ 4059420 h 7250295"/>
                <a:gd name="connsiteX11-1559" fmla="*/ 495300 w 2171700"/>
                <a:gd name="connsiteY11-1560" fmla="*/ 4278495 h 7250295"/>
                <a:gd name="connsiteX12-1561" fmla="*/ 476250 w 2171700"/>
                <a:gd name="connsiteY12-1562" fmla="*/ 4735695 h 7250295"/>
                <a:gd name="connsiteX13-1563" fmla="*/ 476250 w 2171700"/>
                <a:gd name="connsiteY13-1564" fmla="*/ 5097645 h 7250295"/>
                <a:gd name="connsiteX14-1565" fmla="*/ 371475 w 2171700"/>
                <a:gd name="connsiteY14-1566" fmla="*/ 6145395 h 7250295"/>
                <a:gd name="connsiteX15-1567" fmla="*/ 371475 w 2171700"/>
                <a:gd name="connsiteY15-1568" fmla="*/ 6621645 h 7250295"/>
                <a:gd name="connsiteX16-1569" fmla="*/ 400050 w 2171700"/>
                <a:gd name="connsiteY16-1570" fmla="*/ 6821670 h 7250295"/>
                <a:gd name="connsiteX17-1571" fmla="*/ 323850 w 2171700"/>
                <a:gd name="connsiteY17-1572" fmla="*/ 7002645 h 7250295"/>
                <a:gd name="connsiteX18-1573" fmla="*/ 533400 w 2171700"/>
                <a:gd name="connsiteY18-1574" fmla="*/ 7250295 h 7250295"/>
                <a:gd name="connsiteX19-1575" fmla="*/ 952500 w 2171700"/>
                <a:gd name="connsiteY19-1576" fmla="*/ 7240770 h 7250295"/>
                <a:gd name="connsiteX20-1577" fmla="*/ 733425 w 2171700"/>
                <a:gd name="connsiteY20-1578" fmla="*/ 6821670 h 7250295"/>
                <a:gd name="connsiteX21-1579" fmla="*/ 790575 w 2171700"/>
                <a:gd name="connsiteY21-1580" fmla="*/ 6574020 h 7250295"/>
                <a:gd name="connsiteX22-1581" fmla="*/ 762000 w 2171700"/>
                <a:gd name="connsiteY22-1582" fmla="*/ 6250170 h 7250295"/>
                <a:gd name="connsiteX23-1583" fmla="*/ 885825 w 2171700"/>
                <a:gd name="connsiteY23-1584" fmla="*/ 5411970 h 7250295"/>
                <a:gd name="connsiteX24-1585" fmla="*/ 866775 w 2171700"/>
                <a:gd name="connsiteY24-1586" fmla="*/ 5326245 h 7250295"/>
                <a:gd name="connsiteX25-1587" fmla="*/ 971550 w 2171700"/>
                <a:gd name="connsiteY25-1588" fmla="*/ 5211945 h 7250295"/>
                <a:gd name="connsiteX26-1589" fmla="*/ 962025 w 2171700"/>
                <a:gd name="connsiteY26-1590" fmla="*/ 5069070 h 7250295"/>
                <a:gd name="connsiteX27-1591" fmla="*/ 1104900 w 2171700"/>
                <a:gd name="connsiteY27-1592" fmla="*/ 4526145 h 7250295"/>
                <a:gd name="connsiteX28-1593" fmla="*/ 1123950 w 2171700"/>
                <a:gd name="connsiteY28-1594" fmla="*/ 4392795 h 7250295"/>
                <a:gd name="connsiteX29-1595" fmla="*/ 1276350 w 2171700"/>
                <a:gd name="connsiteY29-1596" fmla="*/ 4649970 h 7250295"/>
                <a:gd name="connsiteX30-1597" fmla="*/ 1352550 w 2171700"/>
                <a:gd name="connsiteY30-1598" fmla="*/ 4926195 h 7250295"/>
                <a:gd name="connsiteX31-1599" fmla="*/ 1333500 w 2171700"/>
                <a:gd name="connsiteY31-1600" fmla="*/ 5069070 h 7250295"/>
                <a:gd name="connsiteX32-1601" fmla="*/ 1371600 w 2171700"/>
                <a:gd name="connsiteY32-1602" fmla="*/ 5078595 h 7250295"/>
                <a:gd name="connsiteX33-1603" fmla="*/ 1247775 w 2171700"/>
                <a:gd name="connsiteY33-1604" fmla="*/ 5516745 h 7250295"/>
                <a:gd name="connsiteX34-1605" fmla="*/ 1257300 w 2171700"/>
                <a:gd name="connsiteY34-1606" fmla="*/ 6469245 h 7250295"/>
                <a:gd name="connsiteX35-1607" fmla="*/ 1333500 w 2171700"/>
                <a:gd name="connsiteY35-1608" fmla="*/ 6583545 h 7250295"/>
                <a:gd name="connsiteX36-1609" fmla="*/ 1314450 w 2171700"/>
                <a:gd name="connsiteY36-1610" fmla="*/ 6735945 h 7250295"/>
                <a:gd name="connsiteX37-1611" fmla="*/ 1323975 w 2171700"/>
                <a:gd name="connsiteY37-1612" fmla="*/ 6859770 h 7250295"/>
                <a:gd name="connsiteX38-1613" fmla="*/ 1304925 w 2171700"/>
                <a:gd name="connsiteY38-1614" fmla="*/ 7012170 h 7250295"/>
                <a:gd name="connsiteX39-1615" fmla="*/ 1704975 w 2171700"/>
                <a:gd name="connsiteY39-1616" fmla="*/ 7212195 h 7250295"/>
                <a:gd name="connsiteX40-1617" fmla="*/ 2152650 w 2171700"/>
                <a:gd name="connsiteY40-1618" fmla="*/ 7212195 h 7250295"/>
                <a:gd name="connsiteX41-1619" fmla="*/ 2171700 w 2171700"/>
                <a:gd name="connsiteY41-1620" fmla="*/ 7069320 h 7250295"/>
                <a:gd name="connsiteX42-1621" fmla="*/ 1676400 w 2171700"/>
                <a:gd name="connsiteY42-1622" fmla="*/ 6564495 h 7250295"/>
                <a:gd name="connsiteX43-1623" fmla="*/ 1685925 w 2171700"/>
                <a:gd name="connsiteY43-1624" fmla="*/ 6459720 h 7250295"/>
                <a:gd name="connsiteX44-1625" fmla="*/ 1657350 w 2171700"/>
                <a:gd name="connsiteY44-1626" fmla="*/ 6250170 h 7250295"/>
                <a:gd name="connsiteX45-1627" fmla="*/ 1704975 w 2171700"/>
                <a:gd name="connsiteY45-1628" fmla="*/ 5973945 h 7250295"/>
                <a:gd name="connsiteX46-1629" fmla="*/ 1762125 w 2171700"/>
                <a:gd name="connsiteY46-1630" fmla="*/ 5421495 h 7250295"/>
                <a:gd name="connsiteX47-1631" fmla="*/ 1771650 w 2171700"/>
                <a:gd name="connsiteY47-1632" fmla="*/ 5354820 h 7250295"/>
                <a:gd name="connsiteX48-1633" fmla="*/ 1866900 w 2171700"/>
                <a:gd name="connsiteY48-1634" fmla="*/ 5097645 h 7250295"/>
                <a:gd name="connsiteX49-1635" fmla="*/ 1885950 w 2171700"/>
                <a:gd name="connsiteY49-1636" fmla="*/ 4573770 h 7250295"/>
                <a:gd name="connsiteX50-1637" fmla="*/ 1895475 w 2171700"/>
                <a:gd name="connsiteY50-1638" fmla="*/ 4173720 h 7250295"/>
                <a:gd name="connsiteX51-1639" fmla="*/ 1866900 w 2171700"/>
                <a:gd name="connsiteY51-1640" fmla="*/ 3630795 h 7250295"/>
                <a:gd name="connsiteX52-1641" fmla="*/ 2076450 w 2171700"/>
                <a:gd name="connsiteY52-1642" fmla="*/ 2697345 h 7250295"/>
                <a:gd name="connsiteX53-1643" fmla="*/ 2085975 w 2171700"/>
                <a:gd name="connsiteY53-1644" fmla="*/ 2430645 h 7250295"/>
                <a:gd name="connsiteX54-1645" fmla="*/ 1981200 w 2171700"/>
                <a:gd name="connsiteY54-1646" fmla="*/ 1859145 h 7250295"/>
                <a:gd name="connsiteX55-1647" fmla="*/ 1933575 w 2171700"/>
                <a:gd name="connsiteY55-1648" fmla="*/ 1697220 h 7250295"/>
                <a:gd name="connsiteX56-1649" fmla="*/ 1933575 w 2171700"/>
                <a:gd name="connsiteY56-1650" fmla="*/ 1420995 h 7250295"/>
                <a:gd name="connsiteX57-1651" fmla="*/ 1885950 w 2171700"/>
                <a:gd name="connsiteY57-1652" fmla="*/ 1259070 h 7250295"/>
                <a:gd name="connsiteX58-1653" fmla="*/ 1419225 w 2171700"/>
                <a:gd name="connsiteY58-1654" fmla="*/ 1163820 h 7250295"/>
                <a:gd name="connsiteX59-1655" fmla="*/ 1257300 w 2171700"/>
                <a:gd name="connsiteY59-1656" fmla="*/ 1011420 h 7250295"/>
                <a:gd name="connsiteX60-1657" fmla="*/ 1333500 w 2171700"/>
                <a:gd name="connsiteY60-1658" fmla="*/ 859020 h 7250295"/>
                <a:gd name="connsiteX61-1659" fmla="*/ 1456454 w 2171700"/>
                <a:gd name="connsiteY61-1660" fmla="*/ 363449 h 7250295"/>
                <a:gd name="connsiteX62-1661" fmla="*/ 1330946 w 2171700"/>
                <a:gd name="connsiteY62-1662" fmla="*/ 143773 h 7250295"/>
                <a:gd name="connsiteX63-1663" fmla="*/ 1063645 w 2171700"/>
                <a:gd name="connsiteY63-1664" fmla="*/ 568 h 7250295"/>
                <a:gd name="connsiteX0-1665" fmla="*/ 1063645 w 2171700"/>
                <a:gd name="connsiteY0-1666" fmla="*/ 568 h 7250295"/>
                <a:gd name="connsiteX1-1667" fmla="*/ 809625 w 2171700"/>
                <a:gd name="connsiteY1-1668" fmla="*/ 116070 h 7250295"/>
                <a:gd name="connsiteX2-1669" fmla="*/ 685800 w 2171700"/>
                <a:gd name="connsiteY2-1670" fmla="*/ 297045 h 7250295"/>
                <a:gd name="connsiteX3-1671" fmla="*/ 704850 w 2171700"/>
                <a:gd name="connsiteY3-1672" fmla="*/ 620895 h 7250295"/>
                <a:gd name="connsiteX4-1673" fmla="*/ 838200 w 2171700"/>
                <a:gd name="connsiteY4-1674" fmla="*/ 897120 h 7250295"/>
                <a:gd name="connsiteX5-1675" fmla="*/ 742950 w 2171700"/>
                <a:gd name="connsiteY5-1676" fmla="*/ 1011420 h 7250295"/>
                <a:gd name="connsiteX6-1677" fmla="*/ 133350 w 2171700"/>
                <a:gd name="connsiteY6-1678" fmla="*/ 1220970 h 7250295"/>
                <a:gd name="connsiteX7-1679" fmla="*/ 0 w 2171700"/>
                <a:gd name="connsiteY7-1680" fmla="*/ 2211570 h 7250295"/>
                <a:gd name="connsiteX8-1681" fmla="*/ 333375 w 2171700"/>
                <a:gd name="connsiteY8-1682" fmla="*/ 3106920 h 7250295"/>
                <a:gd name="connsiteX9-1683" fmla="*/ 247650 w 2171700"/>
                <a:gd name="connsiteY9-1684" fmla="*/ 3840345 h 7250295"/>
                <a:gd name="connsiteX10-1685" fmla="*/ 371475 w 2171700"/>
                <a:gd name="connsiteY10-1686" fmla="*/ 4059420 h 7250295"/>
                <a:gd name="connsiteX11-1687" fmla="*/ 495300 w 2171700"/>
                <a:gd name="connsiteY11-1688" fmla="*/ 4278495 h 7250295"/>
                <a:gd name="connsiteX12-1689" fmla="*/ 476250 w 2171700"/>
                <a:gd name="connsiteY12-1690" fmla="*/ 4735695 h 7250295"/>
                <a:gd name="connsiteX13-1691" fmla="*/ 476250 w 2171700"/>
                <a:gd name="connsiteY13-1692" fmla="*/ 5097645 h 7250295"/>
                <a:gd name="connsiteX14-1693" fmla="*/ 371475 w 2171700"/>
                <a:gd name="connsiteY14-1694" fmla="*/ 6145395 h 7250295"/>
                <a:gd name="connsiteX15-1695" fmla="*/ 371475 w 2171700"/>
                <a:gd name="connsiteY15-1696" fmla="*/ 6621645 h 7250295"/>
                <a:gd name="connsiteX16-1697" fmla="*/ 400050 w 2171700"/>
                <a:gd name="connsiteY16-1698" fmla="*/ 6821670 h 7250295"/>
                <a:gd name="connsiteX17-1699" fmla="*/ 323850 w 2171700"/>
                <a:gd name="connsiteY17-1700" fmla="*/ 7002645 h 7250295"/>
                <a:gd name="connsiteX18-1701" fmla="*/ 533400 w 2171700"/>
                <a:gd name="connsiteY18-1702" fmla="*/ 7250295 h 7250295"/>
                <a:gd name="connsiteX19-1703" fmla="*/ 952500 w 2171700"/>
                <a:gd name="connsiteY19-1704" fmla="*/ 7240770 h 7250295"/>
                <a:gd name="connsiteX20-1705" fmla="*/ 733425 w 2171700"/>
                <a:gd name="connsiteY20-1706" fmla="*/ 6821670 h 7250295"/>
                <a:gd name="connsiteX21-1707" fmla="*/ 790575 w 2171700"/>
                <a:gd name="connsiteY21-1708" fmla="*/ 6574020 h 7250295"/>
                <a:gd name="connsiteX22-1709" fmla="*/ 762000 w 2171700"/>
                <a:gd name="connsiteY22-1710" fmla="*/ 6250170 h 7250295"/>
                <a:gd name="connsiteX23-1711" fmla="*/ 885825 w 2171700"/>
                <a:gd name="connsiteY23-1712" fmla="*/ 5411970 h 7250295"/>
                <a:gd name="connsiteX24-1713" fmla="*/ 866775 w 2171700"/>
                <a:gd name="connsiteY24-1714" fmla="*/ 5326245 h 7250295"/>
                <a:gd name="connsiteX25-1715" fmla="*/ 971550 w 2171700"/>
                <a:gd name="connsiteY25-1716" fmla="*/ 5211945 h 7250295"/>
                <a:gd name="connsiteX26-1717" fmla="*/ 962025 w 2171700"/>
                <a:gd name="connsiteY26-1718" fmla="*/ 5069070 h 7250295"/>
                <a:gd name="connsiteX27-1719" fmla="*/ 1104900 w 2171700"/>
                <a:gd name="connsiteY27-1720" fmla="*/ 4526145 h 7250295"/>
                <a:gd name="connsiteX28-1721" fmla="*/ 1123950 w 2171700"/>
                <a:gd name="connsiteY28-1722" fmla="*/ 4392795 h 7250295"/>
                <a:gd name="connsiteX29-1723" fmla="*/ 1276350 w 2171700"/>
                <a:gd name="connsiteY29-1724" fmla="*/ 4649970 h 7250295"/>
                <a:gd name="connsiteX30-1725" fmla="*/ 1352550 w 2171700"/>
                <a:gd name="connsiteY30-1726" fmla="*/ 4926195 h 7250295"/>
                <a:gd name="connsiteX31-1727" fmla="*/ 1333500 w 2171700"/>
                <a:gd name="connsiteY31-1728" fmla="*/ 5069070 h 7250295"/>
                <a:gd name="connsiteX32-1729" fmla="*/ 1371600 w 2171700"/>
                <a:gd name="connsiteY32-1730" fmla="*/ 5078595 h 7250295"/>
                <a:gd name="connsiteX33-1731" fmla="*/ 1247775 w 2171700"/>
                <a:gd name="connsiteY33-1732" fmla="*/ 5516745 h 7250295"/>
                <a:gd name="connsiteX34-1733" fmla="*/ 1257300 w 2171700"/>
                <a:gd name="connsiteY34-1734" fmla="*/ 6469245 h 7250295"/>
                <a:gd name="connsiteX35-1735" fmla="*/ 1333500 w 2171700"/>
                <a:gd name="connsiteY35-1736" fmla="*/ 6583545 h 7250295"/>
                <a:gd name="connsiteX36-1737" fmla="*/ 1314450 w 2171700"/>
                <a:gd name="connsiteY36-1738" fmla="*/ 6735945 h 7250295"/>
                <a:gd name="connsiteX37-1739" fmla="*/ 1323975 w 2171700"/>
                <a:gd name="connsiteY37-1740" fmla="*/ 6859770 h 7250295"/>
                <a:gd name="connsiteX38-1741" fmla="*/ 1304925 w 2171700"/>
                <a:gd name="connsiteY38-1742" fmla="*/ 7012170 h 7250295"/>
                <a:gd name="connsiteX39-1743" fmla="*/ 1704975 w 2171700"/>
                <a:gd name="connsiteY39-1744" fmla="*/ 7212195 h 7250295"/>
                <a:gd name="connsiteX40-1745" fmla="*/ 2152650 w 2171700"/>
                <a:gd name="connsiteY40-1746" fmla="*/ 7212195 h 7250295"/>
                <a:gd name="connsiteX41-1747" fmla="*/ 2171700 w 2171700"/>
                <a:gd name="connsiteY41-1748" fmla="*/ 7069320 h 7250295"/>
                <a:gd name="connsiteX42-1749" fmla="*/ 1676400 w 2171700"/>
                <a:gd name="connsiteY42-1750" fmla="*/ 6564495 h 7250295"/>
                <a:gd name="connsiteX43-1751" fmla="*/ 1685925 w 2171700"/>
                <a:gd name="connsiteY43-1752" fmla="*/ 6459720 h 7250295"/>
                <a:gd name="connsiteX44-1753" fmla="*/ 1657350 w 2171700"/>
                <a:gd name="connsiteY44-1754" fmla="*/ 6250170 h 7250295"/>
                <a:gd name="connsiteX45-1755" fmla="*/ 1704975 w 2171700"/>
                <a:gd name="connsiteY45-1756" fmla="*/ 5973945 h 7250295"/>
                <a:gd name="connsiteX46-1757" fmla="*/ 1762125 w 2171700"/>
                <a:gd name="connsiteY46-1758" fmla="*/ 5421495 h 7250295"/>
                <a:gd name="connsiteX47-1759" fmla="*/ 1771650 w 2171700"/>
                <a:gd name="connsiteY47-1760" fmla="*/ 5354820 h 7250295"/>
                <a:gd name="connsiteX48-1761" fmla="*/ 1866900 w 2171700"/>
                <a:gd name="connsiteY48-1762" fmla="*/ 5097645 h 7250295"/>
                <a:gd name="connsiteX49-1763" fmla="*/ 1885950 w 2171700"/>
                <a:gd name="connsiteY49-1764" fmla="*/ 4573770 h 7250295"/>
                <a:gd name="connsiteX50-1765" fmla="*/ 1895475 w 2171700"/>
                <a:gd name="connsiteY50-1766" fmla="*/ 4173720 h 7250295"/>
                <a:gd name="connsiteX51-1767" fmla="*/ 1866900 w 2171700"/>
                <a:gd name="connsiteY51-1768" fmla="*/ 3630795 h 7250295"/>
                <a:gd name="connsiteX52-1769" fmla="*/ 2076450 w 2171700"/>
                <a:gd name="connsiteY52-1770" fmla="*/ 2697345 h 7250295"/>
                <a:gd name="connsiteX53-1771" fmla="*/ 2085975 w 2171700"/>
                <a:gd name="connsiteY53-1772" fmla="*/ 2430645 h 7250295"/>
                <a:gd name="connsiteX54-1773" fmla="*/ 1981200 w 2171700"/>
                <a:gd name="connsiteY54-1774" fmla="*/ 1859145 h 7250295"/>
                <a:gd name="connsiteX55-1775" fmla="*/ 1933575 w 2171700"/>
                <a:gd name="connsiteY55-1776" fmla="*/ 1697220 h 7250295"/>
                <a:gd name="connsiteX56-1777" fmla="*/ 1933575 w 2171700"/>
                <a:gd name="connsiteY56-1778" fmla="*/ 1420995 h 7250295"/>
                <a:gd name="connsiteX57-1779" fmla="*/ 1885950 w 2171700"/>
                <a:gd name="connsiteY57-1780" fmla="*/ 1259070 h 7250295"/>
                <a:gd name="connsiteX58-1781" fmla="*/ 1419225 w 2171700"/>
                <a:gd name="connsiteY58-1782" fmla="*/ 1163820 h 7250295"/>
                <a:gd name="connsiteX59-1783" fmla="*/ 1257300 w 2171700"/>
                <a:gd name="connsiteY59-1784" fmla="*/ 1011420 h 7250295"/>
                <a:gd name="connsiteX60-1785" fmla="*/ 1333500 w 2171700"/>
                <a:gd name="connsiteY60-1786" fmla="*/ 859020 h 7250295"/>
                <a:gd name="connsiteX61-1787" fmla="*/ 1433407 w 2171700"/>
                <a:gd name="connsiteY61-1788" fmla="*/ 622909 h 7250295"/>
                <a:gd name="connsiteX62-1789" fmla="*/ 1456454 w 2171700"/>
                <a:gd name="connsiteY62-1790" fmla="*/ 363449 h 7250295"/>
                <a:gd name="connsiteX63-1791" fmla="*/ 1330946 w 2171700"/>
                <a:gd name="connsiteY63-1792" fmla="*/ 143773 h 7250295"/>
                <a:gd name="connsiteX64" fmla="*/ 1063645 w 2171700"/>
                <a:gd name="connsiteY64" fmla="*/ 568 h 7250295"/>
                <a:gd name="connsiteX0-1793" fmla="*/ 1063645 w 2171700"/>
                <a:gd name="connsiteY0-1794" fmla="*/ 568 h 7250295"/>
                <a:gd name="connsiteX1-1795" fmla="*/ 809625 w 2171700"/>
                <a:gd name="connsiteY1-1796" fmla="*/ 116070 h 7250295"/>
                <a:gd name="connsiteX2-1797" fmla="*/ 685800 w 2171700"/>
                <a:gd name="connsiteY2-1798" fmla="*/ 297045 h 7250295"/>
                <a:gd name="connsiteX3-1799" fmla="*/ 704850 w 2171700"/>
                <a:gd name="connsiteY3-1800" fmla="*/ 620895 h 7250295"/>
                <a:gd name="connsiteX4-1801" fmla="*/ 838200 w 2171700"/>
                <a:gd name="connsiteY4-1802" fmla="*/ 897120 h 7250295"/>
                <a:gd name="connsiteX5-1803" fmla="*/ 742950 w 2171700"/>
                <a:gd name="connsiteY5-1804" fmla="*/ 1011420 h 7250295"/>
                <a:gd name="connsiteX6-1805" fmla="*/ 133350 w 2171700"/>
                <a:gd name="connsiteY6-1806" fmla="*/ 1220970 h 7250295"/>
                <a:gd name="connsiteX7-1807" fmla="*/ 0 w 2171700"/>
                <a:gd name="connsiteY7-1808" fmla="*/ 2211570 h 7250295"/>
                <a:gd name="connsiteX8-1809" fmla="*/ 333375 w 2171700"/>
                <a:gd name="connsiteY8-1810" fmla="*/ 3106920 h 7250295"/>
                <a:gd name="connsiteX9-1811" fmla="*/ 247650 w 2171700"/>
                <a:gd name="connsiteY9-1812" fmla="*/ 3840345 h 7250295"/>
                <a:gd name="connsiteX10-1813" fmla="*/ 371475 w 2171700"/>
                <a:gd name="connsiteY10-1814" fmla="*/ 4059420 h 7250295"/>
                <a:gd name="connsiteX11-1815" fmla="*/ 495300 w 2171700"/>
                <a:gd name="connsiteY11-1816" fmla="*/ 4278495 h 7250295"/>
                <a:gd name="connsiteX12-1817" fmla="*/ 476250 w 2171700"/>
                <a:gd name="connsiteY12-1818" fmla="*/ 4735695 h 7250295"/>
                <a:gd name="connsiteX13-1819" fmla="*/ 476250 w 2171700"/>
                <a:gd name="connsiteY13-1820" fmla="*/ 5097645 h 7250295"/>
                <a:gd name="connsiteX14-1821" fmla="*/ 371475 w 2171700"/>
                <a:gd name="connsiteY14-1822" fmla="*/ 6145395 h 7250295"/>
                <a:gd name="connsiteX15-1823" fmla="*/ 371475 w 2171700"/>
                <a:gd name="connsiteY15-1824" fmla="*/ 6621645 h 7250295"/>
                <a:gd name="connsiteX16-1825" fmla="*/ 400050 w 2171700"/>
                <a:gd name="connsiteY16-1826" fmla="*/ 6821670 h 7250295"/>
                <a:gd name="connsiteX17-1827" fmla="*/ 323850 w 2171700"/>
                <a:gd name="connsiteY17-1828" fmla="*/ 7002645 h 7250295"/>
                <a:gd name="connsiteX18-1829" fmla="*/ 533400 w 2171700"/>
                <a:gd name="connsiteY18-1830" fmla="*/ 7250295 h 7250295"/>
                <a:gd name="connsiteX19-1831" fmla="*/ 952500 w 2171700"/>
                <a:gd name="connsiteY19-1832" fmla="*/ 7240770 h 7250295"/>
                <a:gd name="connsiteX20-1833" fmla="*/ 733425 w 2171700"/>
                <a:gd name="connsiteY20-1834" fmla="*/ 6821670 h 7250295"/>
                <a:gd name="connsiteX21-1835" fmla="*/ 790575 w 2171700"/>
                <a:gd name="connsiteY21-1836" fmla="*/ 6574020 h 7250295"/>
                <a:gd name="connsiteX22-1837" fmla="*/ 762000 w 2171700"/>
                <a:gd name="connsiteY22-1838" fmla="*/ 6250170 h 7250295"/>
                <a:gd name="connsiteX23-1839" fmla="*/ 885825 w 2171700"/>
                <a:gd name="connsiteY23-1840" fmla="*/ 5411970 h 7250295"/>
                <a:gd name="connsiteX24-1841" fmla="*/ 866775 w 2171700"/>
                <a:gd name="connsiteY24-1842" fmla="*/ 5326245 h 7250295"/>
                <a:gd name="connsiteX25-1843" fmla="*/ 971550 w 2171700"/>
                <a:gd name="connsiteY25-1844" fmla="*/ 5211945 h 7250295"/>
                <a:gd name="connsiteX26-1845" fmla="*/ 962025 w 2171700"/>
                <a:gd name="connsiteY26-1846" fmla="*/ 5069070 h 7250295"/>
                <a:gd name="connsiteX27-1847" fmla="*/ 1104900 w 2171700"/>
                <a:gd name="connsiteY27-1848" fmla="*/ 4526145 h 7250295"/>
                <a:gd name="connsiteX28-1849" fmla="*/ 1123950 w 2171700"/>
                <a:gd name="connsiteY28-1850" fmla="*/ 4392795 h 7250295"/>
                <a:gd name="connsiteX29-1851" fmla="*/ 1276350 w 2171700"/>
                <a:gd name="connsiteY29-1852" fmla="*/ 4649970 h 7250295"/>
                <a:gd name="connsiteX30-1853" fmla="*/ 1352550 w 2171700"/>
                <a:gd name="connsiteY30-1854" fmla="*/ 4926195 h 7250295"/>
                <a:gd name="connsiteX31-1855" fmla="*/ 1333500 w 2171700"/>
                <a:gd name="connsiteY31-1856" fmla="*/ 5069070 h 7250295"/>
                <a:gd name="connsiteX32-1857" fmla="*/ 1371600 w 2171700"/>
                <a:gd name="connsiteY32-1858" fmla="*/ 5078595 h 7250295"/>
                <a:gd name="connsiteX33-1859" fmla="*/ 1247775 w 2171700"/>
                <a:gd name="connsiteY33-1860" fmla="*/ 5516745 h 7250295"/>
                <a:gd name="connsiteX34-1861" fmla="*/ 1257300 w 2171700"/>
                <a:gd name="connsiteY34-1862" fmla="*/ 6469245 h 7250295"/>
                <a:gd name="connsiteX35-1863" fmla="*/ 1333500 w 2171700"/>
                <a:gd name="connsiteY35-1864" fmla="*/ 6583545 h 7250295"/>
                <a:gd name="connsiteX36-1865" fmla="*/ 1314450 w 2171700"/>
                <a:gd name="connsiteY36-1866" fmla="*/ 6735945 h 7250295"/>
                <a:gd name="connsiteX37-1867" fmla="*/ 1323975 w 2171700"/>
                <a:gd name="connsiteY37-1868" fmla="*/ 6859770 h 7250295"/>
                <a:gd name="connsiteX38-1869" fmla="*/ 1304925 w 2171700"/>
                <a:gd name="connsiteY38-1870" fmla="*/ 7012170 h 7250295"/>
                <a:gd name="connsiteX39-1871" fmla="*/ 1704975 w 2171700"/>
                <a:gd name="connsiteY39-1872" fmla="*/ 7212195 h 7250295"/>
                <a:gd name="connsiteX40-1873" fmla="*/ 2152650 w 2171700"/>
                <a:gd name="connsiteY40-1874" fmla="*/ 7212195 h 7250295"/>
                <a:gd name="connsiteX41-1875" fmla="*/ 2171700 w 2171700"/>
                <a:gd name="connsiteY41-1876" fmla="*/ 7069320 h 7250295"/>
                <a:gd name="connsiteX42-1877" fmla="*/ 1676400 w 2171700"/>
                <a:gd name="connsiteY42-1878" fmla="*/ 6564495 h 7250295"/>
                <a:gd name="connsiteX43-1879" fmla="*/ 1685925 w 2171700"/>
                <a:gd name="connsiteY43-1880" fmla="*/ 6459720 h 7250295"/>
                <a:gd name="connsiteX44-1881" fmla="*/ 1657350 w 2171700"/>
                <a:gd name="connsiteY44-1882" fmla="*/ 6250170 h 7250295"/>
                <a:gd name="connsiteX45-1883" fmla="*/ 1704975 w 2171700"/>
                <a:gd name="connsiteY45-1884" fmla="*/ 5973945 h 7250295"/>
                <a:gd name="connsiteX46-1885" fmla="*/ 1762125 w 2171700"/>
                <a:gd name="connsiteY46-1886" fmla="*/ 5421495 h 7250295"/>
                <a:gd name="connsiteX47-1887" fmla="*/ 1771650 w 2171700"/>
                <a:gd name="connsiteY47-1888" fmla="*/ 5354820 h 7250295"/>
                <a:gd name="connsiteX48-1889" fmla="*/ 1866900 w 2171700"/>
                <a:gd name="connsiteY48-1890" fmla="*/ 5097645 h 7250295"/>
                <a:gd name="connsiteX49-1891" fmla="*/ 1885950 w 2171700"/>
                <a:gd name="connsiteY49-1892" fmla="*/ 4573770 h 7250295"/>
                <a:gd name="connsiteX50-1893" fmla="*/ 1895475 w 2171700"/>
                <a:gd name="connsiteY50-1894" fmla="*/ 4173720 h 7250295"/>
                <a:gd name="connsiteX51-1895" fmla="*/ 1866900 w 2171700"/>
                <a:gd name="connsiteY51-1896" fmla="*/ 3630795 h 7250295"/>
                <a:gd name="connsiteX52-1897" fmla="*/ 2076450 w 2171700"/>
                <a:gd name="connsiteY52-1898" fmla="*/ 2697345 h 7250295"/>
                <a:gd name="connsiteX53-1899" fmla="*/ 2085975 w 2171700"/>
                <a:gd name="connsiteY53-1900" fmla="*/ 2430645 h 7250295"/>
                <a:gd name="connsiteX54-1901" fmla="*/ 1981200 w 2171700"/>
                <a:gd name="connsiteY54-1902" fmla="*/ 1859145 h 7250295"/>
                <a:gd name="connsiteX55-1903" fmla="*/ 1933575 w 2171700"/>
                <a:gd name="connsiteY55-1904" fmla="*/ 1697220 h 7250295"/>
                <a:gd name="connsiteX56-1905" fmla="*/ 1933575 w 2171700"/>
                <a:gd name="connsiteY56-1906" fmla="*/ 1420995 h 7250295"/>
                <a:gd name="connsiteX57-1907" fmla="*/ 1885950 w 2171700"/>
                <a:gd name="connsiteY57-1908" fmla="*/ 1259070 h 7250295"/>
                <a:gd name="connsiteX58-1909" fmla="*/ 1419225 w 2171700"/>
                <a:gd name="connsiteY58-1910" fmla="*/ 1163820 h 7250295"/>
                <a:gd name="connsiteX59-1911" fmla="*/ 1257300 w 2171700"/>
                <a:gd name="connsiteY59-1912" fmla="*/ 1011420 h 7250295"/>
                <a:gd name="connsiteX60-1913" fmla="*/ 1333500 w 2171700"/>
                <a:gd name="connsiteY60-1914" fmla="*/ 859020 h 7250295"/>
                <a:gd name="connsiteX61-1915" fmla="*/ 1433407 w 2171700"/>
                <a:gd name="connsiteY61-1916" fmla="*/ 622909 h 7250295"/>
                <a:gd name="connsiteX62-1917" fmla="*/ 1456454 w 2171700"/>
                <a:gd name="connsiteY62-1918" fmla="*/ 363449 h 7250295"/>
                <a:gd name="connsiteX63-1919" fmla="*/ 1330946 w 2171700"/>
                <a:gd name="connsiteY63-1920" fmla="*/ 143773 h 7250295"/>
                <a:gd name="connsiteX64-1921" fmla="*/ 1063645 w 2171700"/>
                <a:gd name="connsiteY64-1922" fmla="*/ 568 h 7250295"/>
                <a:gd name="connsiteX0-1923" fmla="*/ 1063645 w 2171700"/>
                <a:gd name="connsiteY0-1924" fmla="*/ 568 h 7250295"/>
                <a:gd name="connsiteX1-1925" fmla="*/ 809625 w 2171700"/>
                <a:gd name="connsiteY1-1926" fmla="*/ 116070 h 7250295"/>
                <a:gd name="connsiteX2-1927" fmla="*/ 685800 w 2171700"/>
                <a:gd name="connsiteY2-1928" fmla="*/ 297045 h 7250295"/>
                <a:gd name="connsiteX3-1929" fmla="*/ 704850 w 2171700"/>
                <a:gd name="connsiteY3-1930" fmla="*/ 620895 h 7250295"/>
                <a:gd name="connsiteX4-1931" fmla="*/ 838200 w 2171700"/>
                <a:gd name="connsiteY4-1932" fmla="*/ 897120 h 7250295"/>
                <a:gd name="connsiteX5-1933" fmla="*/ 742950 w 2171700"/>
                <a:gd name="connsiteY5-1934" fmla="*/ 1011420 h 7250295"/>
                <a:gd name="connsiteX6-1935" fmla="*/ 133350 w 2171700"/>
                <a:gd name="connsiteY6-1936" fmla="*/ 1220970 h 7250295"/>
                <a:gd name="connsiteX7-1937" fmla="*/ 0 w 2171700"/>
                <a:gd name="connsiteY7-1938" fmla="*/ 2211570 h 7250295"/>
                <a:gd name="connsiteX8-1939" fmla="*/ 333375 w 2171700"/>
                <a:gd name="connsiteY8-1940" fmla="*/ 3106920 h 7250295"/>
                <a:gd name="connsiteX9-1941" fmla="*/ 247650 w 2171700"/>
                <a:gd name="connsiteY9-1942" fmla="*/ 3840345 h 7250295"/>
                <a:gd name="connsiteX10-1943" fmla="*/ 371475 w 2171700"/>
                <a:gd name="connsiteY10-1944" fmla="*/ 4059420 h 7250295"/>
                <a:gd name="connsiteX11-1945" fmla="*/ 495300 w 2171700"/>
                <a:gd name="connsiteY11-1946" fmla="*/ 4278495 h 7250295"/>
                <a:gd name="connsiteX12-1947" fmla="*/ 476250 w 2171700"/>
                <a:gd name="connsiteY12-1948" fmla="*/ 4735695 h 7250295"/>
                <a:gd name="connsiteX13-1949" fmla="*/ 476250 w 2171700"/>
                <a:gd name="connsiteY13-1950" fmla="*/ 5097645 h 7250295"/>
                <a:gd name="connsiteX14-1951" fmla="*/ 371475 w 2171700"/>
                <a:gd name="connsiteY14-1952" fmla="*/ 6145395 h 7250295"/>
                <a:gd name="connsiteX15-1953" fmla="*/ 371475 w 2171700"/>
                <a:gd name="connsiteY15-1954" fmla="*/ 6621645 h 7250295"/>
                <a:gd name="connsiteX16-1955" fmla="*/ 400050 w 2171700"/>
                <a:gd name="connsiteY16-1956" fmla="*/ 6821670 h 7250295"/>
                <a:gd name="connsiteX17-1957" fmla="*/ 323850 w 2171700"/>
                <a:gd name="connsiteY17-1958" fmla="*/ 7002645 h 7250295"/>
                <a:gd name="connsiteX18-1959" fmla="*/ 533400 w 2171700"/>
                <a:gd name="connsiteY18-1960" fmla="*/ 7250295 h 7250295"/>
                <a:gd name="connsiteX19-1961" fmla="*/ 952500 w 2171700"/>
                <a:gd name="connsiteY19-1962" fmla="*/ 7240770 h 7250295"/>
                <a:gd name="connsiteX20-1963" fmla="*/ 733425 w 2171700"/>
                <a:gd name="connsiteY20-1964" fmla="*/ 6821670 h 7250295"/>
                <a:gd name="connsiteX21-1965" fmla="*/ 790575 w 2171700"/>
                <a:gd name="connsiteY21-1966" fmla="*/ 6574020 h 7250295"/>
                <a:gd name="connsiteX22-1967" fmla="*/ 762000 w 2171700"/>
                <a:gd name="connsiteY22-1968" fmla="*/ 6250170 h 7250295"/>
                <a:gd name="connsiteX23-1969" fmla="*/ 885825 w 2171700"/>
                <a:gd name="connsiteY23-1970" fmla="*/ 5411970 h 7250295"/>
                <a:gd name="connsiteX24-1971" fmla="*/ 866775 w 2171700"/>
                <a:gd name="connsiteY24-1972" fmla="*/ 5326245 h 7250295"/>
                <a:gd name="connsiteX25-1973" fmla="*/ 971550 w 2171700"/>
                <a:gd name="connsiteY25-1974" fmla="*/ 5211945 h 7250295"/>
                <a:gd name="connsiteX26-1975" fmla="*/ 962025 w 2171700"/>
                <a:gd name="connsiteY26-1976" fmla="*/ 5069070 h 7250295"/>
                <a:gd name="connsiteX27-1977" fmla="*/ 1104900 w 2171700"/>
                <a:gd name="connsiteY27-1978" fmla="*/ 4526145 h 7250295"/>
                <a:gd name="connsiteX28-1979" fmla="*/ 1123950 w 2171700"/>
                <a:gd name="connsiteY28-1980" fmla="*/ 4392795 h 7250295"/>
                <a:gd name="connsiteX29-1981" fmla="*/ 1276350 w 2171700"/>
                <a:gd name="connsiteY29-1982" fmla="*/ 4649970 h 7250295"/>
                <a:gd name="connsiteX30-1983" fmla="*/ 1352550 w 2171700"/>
                <a:gd name="connsiteY30-1984" fmla="*/ 4926195 h 7250295"/>
                <a:gd name="connsiteX31-1985" fmla="*/ 1333500 w 2171700"/>
                <a:gd name="connsiteY31-1986" fmla="*/ 5069070 h 7250295"/>
                <a:gd name="connsiteX32-1987" fmla="*/ 1371600 w 2171700"/>
                <a:gd name="connsiteY32-1988" fmla="*/ 5078595 h 7250295"/>
                <a:gd name="connsiteX33-1989" fmla="*/ 1247775 w 2171700"/>
                <a:gd name="connsiteY33-1990" fmla="*/ 5516745 h 7250295"/>
                <a:gd name="connsiteX34-1991" fmla="*/ 1257300 w 2171700"/>
                <a:gd name="connsiteY34-1992" fmla="*/ 6469245 h 7250295"/>
                <a:gd name="connsiteX35-1993" fmla="*/ 1333500 w 2171700"/>
                <a:gd name="connsiteY35-1994" fmla="*/ 6583545 h 7250295"/>
                <a:gd name="connsiteX36-1995" fmla="*/ 1314450 w 2171700"/>
                <a:gd name="connsiteY36-1996" fmla="*/ 6735945 h 7250295"/>
                <a:gd name="connsiteX37-1997" fmla="*/ 1323975 w 2171700"/>
                <a:gd name="connsiteY37-1998" fmla="*/ 6859770 h 7250295"/>
                <a:gd name="connsiteX38-1999" fmla="*/ 1304925 w 2171700"/>
                <a:gd name="connsiteY38-2000" fmla="*/ 7012170 h 7250295"/>
                <a:gd name="connsiteX39-2001" fmla="*/ 1704975 w 2171700"/>
                <a:gd name="connsiteY39-2002" fmla="*/ 7212195 h 7250295"/>
                <a:gd name="connsiteX40-2003" fmla="*/ 2152650 w 2171700"/>
                <a:gd name="connsiteY40-2004" fmla="*/ 7212195 h 7250295"/>
                <a:gd name="connsiteX41-2005" fmla="*/ 2171700 w 2171700"/>
                <a:gd name="connsiteY41-2006" fmla="*/ 7069320 h 7250295"/>
                <a:gd name="connsiteX42-2007" fmla="*/ 1676400 w 2171700"/>
                <a:gd name="connsiteY42-2008" fmla="*/ 6564495 h 7250295"/>
                <a:gd name="connsiteX43-2009" fmla="*/ 1685925 w 2171700"/>
                <a:gd name="connsiteY43-2010" fmla="*/ 6459720 h 7250295"/>
                <a:gd name="connsiteX44-2011" fmla="*/ 1657350 w 2171700"/>
                <a:gd name="connsiteY44-2012" fmla="*/ 6250170 h 7250295"/>
                <a:gd name="connsiteX45-2013" fmla="*/ 1704975 w 2171700"/>
                <a:gd name="connsiteY45-2014" fmla="*/ 5973945 h 7250295"/>
                <a:gd name="connsiteX46-2015" fmla="*/ 1762125 w 2171700"/>
                <a:gd name="connsiteY46-2016" fmla="*/ 5421495 h 7250295"/>
                <a:gd name="connsiteX47-2017" fmla="*/ 1771650 w 2171700"/>
                <a:gd name="connsiteY47-2018" fmla="*/ 5354820 h 7250295"/>
                <a:gd name="connsiteX48-2019" fmla="*/ 1866900 w 2171700"/>
                <a:gd name="connsiteY48-2020" fmla="*/ 5097645 h 7250295"/>
                <a:gd name="connsiteX49-2021" fmla="*/ 1885950 w 2171700"/>
                <a:gd name="connsiteY49-2022" fmla="*/ 4573770 h 7250295"/>
                <a:gd name="connsiteX50-2023" fmla="*/ 1895475 w 2171700"/>
                <a:gd name="connsiteY50-2024" fmla="*/ 4173720 h 7250295"/>
                <a:gd name="connsiteX51-2025" fmla="*/ 1866900 w 2171700"/>
                <a:gd name="connsiteY51-2026" fmla="*/ 3630795 h 7250295"/>
                <a:gd name="connsiteX52-2027" fmla="*/ 2076450 w 2171700"/>
                <a:gd name="connsiteY52-2028" fmla="*/ 2697345 h 7250295"/>
                <a:gd name="connsiteX53-2029" fmla="*/ 2085975 w 2171700"/>
                <a:gd name="connsiteY53-2030" fmla="*/ 2430645 h 7250295"/>
                <a:gd name="connsiteX54-2031" fmla="*/ 1981200 w 2171700"/>
                <a:gd name="connsiteY54-2032" fmla="*/ 1859145 h 7250295"/>
                <a:gd name="connsiteX55-2033" fmla="*/ 1933575 w 2171700"/>
                <a:gd name="connsiteY55-2034" fmla="*/ 1697220 h 7250295"/>
                <a:gd name="connsiteX56-2035" fmla="*/ 1933575 w 2171700"/>
                <a:gd name="connsiteY56-2036" fmla="*/ 1420995 h 7250295"/>
                <a:gd name="connsiteX57-2037" fmla="*/ 1885950 w 2171700"/>
                <a:gd name="connsiteY57-2038" fmla="*/ 1259070 h 7250295"/>
                <a:gd name="connsiteX58-2039" fmla="*/ 1419225 w 2171700"/>
                <a:gd name="connsiteY58-2040" fmla="*/ 1163820 h 7250295"/>
                <a:gd name="connsiteX59-2041" fmla="*/ 1257300 w 2171700"/>
                <a:gd name="connsiteY59-2042" fmla="*/ 1011420 h 7250295"/>
                <a:gd name="connsiteX60-2043" fmla="*/ 1333500 w 2171700"/>
                <a:gd name="connsiteY60-2044" fmla="*/ 859020 h 7250295"/>
                <a:gd name="connsiteX61-2045" fmla="*/ 1433407 w 2171700"/>
                <a:gd name="connsiteY61-2046" fmla="*/ 622909 h 7250295"/>
                <a:gd name="connsiteX62-2047" fmla="*/ 1456454 w 2171700"/>
                <a:gd name="connsiteY62-2048" fmla="*/ 363449 h 7250295"/>
                <a:gd name="connsiteX63-2049" fmla="*/ 1330946 w 2171700"/>
                <a:gd name="connsiteY63-2050" fmla="*/ 143773 h 7250295"/>
                <a:gd name="connsiteX64-2051" fmla="*/ 1063645 w 2171700"/>
                <a:gd name="connsiteY64-2052" fmla="*/ 568 h 7250295"/>
                <a:gd name="connsiteX0-2053" fmla="*/ 1063645 w 2171700"/>
                <a:gd name="connsiteY0-2054" fmla="*/ 568 h 7250295"/>
                <a:gd name="connsiteX1-2055" fmla="*/ 809625 w 2171700"/>
                <a:gd name="connsiteY1-2056" fmla="*/ 116070 h 7250295"/>
                <a:gd name="connsiteX2-2057" fmla="*/ 685800 w 2171700"/>
                <a:gd name="connsiteY2-2058" fmla="*/ 297045 h 7250295"/>
                <a:gd name="connsiteX3-2059" fmla="*/ 704850 w 2171700"/>
                <a:gd name="connsiteY3-2060" fmla="*/ 620895 h 7250295"/>
                <a:gd name="connsiteX4-2061" fmla="*/ 838200 w 2171700"/>
                <a:gd name="connsiteY4-2062" fmla="*/ 897120 h 7250295"/>
                <a:gd name="connsiteX5-2063" fmla="*/ 742950 w 2171700"/>
                <a:gd name="connsiteY5-2064" fmla="*/ 1011420 h 7250295"/>
                <a:gd name="connsiteX6-2065" fmla="*/ 133350 w 2171700"/>
                <a:gd name="connsiteY6-2066" fmla="*/ 1220970 h 7250295"/>
                <a:gd name="connsiteX7-2067" fmla="*/ 0 w 2171700"/>
                <a:gd name="connsiteY7-2068" fmla="*/ 2211570 h 7250295"/>
                <a:gd name="connsiteX8-2069" fmla="*/ 333375 w 2171700"/>
                <a:gd name="connsiteY8-2070" fmla="*/ 3106920 h 7250295"/>
                <a:gd name="connsiteX9-2071" fmla="*/ 247650 w 2171700"/>
                <a:gd name="connsiteY9-2072" fmla="*/ 3840345 h 7250295"/>
                <a:gd name="connsiteX10-2073" fmla="*/ 371475 w 2171700"/>
                <a:gd name="connsiteY10-2074" fmla="*/ 4059420 h 7250295"/>
                <a:gd name="connsiteX11-2075" fmla="*/ 495300 w 2171700"/>
                <a:gd name="connsiteY11-2076" fmla="*/ 4278495 h 7250295"/>
                <a:gd name="connsiteX12-2077" fmla="*/ 476250 w 2171700"/>
                <a:gd name="connsiteY12-2078" fmla="*/ 4735695 h 7250295"/>
                <a:gd name="connsiteX13-2079" fmla="*/ 476250 w 2171700"/>
                <a:gd name="connsiteY13-2080" fmla="*/ 5097645 h 7250295"/>
                <a:gd name="connsiteX14-2081" fmla="*/ 371475 w 2171700"/>
                <a:gd name="connsiteY14-2082" fmla="*/ 6145395 h 7250295"/>
                <a:gd name="connsiteX15-2083" fmla="*/ 371475 w 2171700"/>
                <a:gd name="connsiteY15-2084" fmla="*/ 6621645 h 7250295"/>
                <a:gd name="connsiteX16-2085" fmla="*/ 400050 w 2171700"/>
                <a:gd name="connsiteY16-2086" fmla="*/ 6821670 h 7250295"/>
                <a:gd name="connsiteX17-2087" fmla="*/ 323850 w 2171700"/>
                <a:gd name="connsiteY17-2088" fmla="*/ 7002645 h 7250295"/>
                <a:gd name="connsiteX18-2089" fmla="*/ 533400 w 2171700"/>
                <a:gd name="connsiteY18-2090" fmla="*/ 7250295 h 7250295"/>
                <a:gd name="connsiteX19-2091" fmla="*/ 952500 w 2171700"/>
                <a:gd name="connsiteY19-2092" fmla="*/ 7240770 h 7250295"/>
                <a:gd name="connsiteX20-2093" fmla="*/ 733425 w 2171700"/>
                <a:gd name="connsiteY20-2094" fmla="*/ 6821670 h 7250295"/>
                <a:gd name="connsiteX21-2095" fmla="*/ 790575 w 2171700"/>
                <a:gd name="connsiteY21-2096" fmla="*/ 6574020 h 7250295"/>
                <a:gd name="connsiteX22-2097" fmla="*/ 762000 w 2171700"/>
                <a:gd name="connsiteY22-2098" fmla="*/ 6250170 h 7250295"/>
                <a:gd name="connsiteX23-2099" fmla="*/ 885825 w 2171700"/>
                <a:gd name="connsiteY23-2100" fmla="*/ 5411970 h 7250295"/>
                <a:gd name="connsiteX24-2101" fmla="*/ 866775 w 2171700"/>
                <a:gd name="connsiteY24-2102" fmla="*/ 5326245 h 7250295"/>
                <a:gd name="connsiteX25-2103" fmla="*/ 971550 w 2171700"/>
                <a:gd name="connsiteY25-2104" fmla="*/ 5211945 h 7250295"/>
                <a:gd name="connsiteX26-2105" fmla="*/ 962025 w 2171700"/>
                <a:gd name="connsiteY26-2106" fmla="*/ 5069070 h 7250295"/>
                <a:gd name="connsiteX27-2107" fmla="*/ 1104900 w 2171700"/>
                <a:gd name="connsiteY27-2108" fmla="*/ 4526145 h 7250295"/>
                <a:gd name="connsiteX28-2109" fmla="*/ 1123950 w 2171700"/>
                <a:gd name="connsiteY28-2110" fmla="*/ 4392795 h 7250295"/>
                <a:gd name="connsiteX29-2111" fmla="*/ 1276350 w 2171700"/>
                <a:gd name="connsiteY29-2112" fmla="*/ 4649970 h 7250295"/>
                <a:gd name="connsiteX30-2113" fmla="*/ 1352550 w 2171700"/>
                <a:gd name="connsiteY30-2114" fmla="*/ 4926195 h 7250295"/>
                <a:gd name="connsiteX31-2115" fmla="*/ 1333500 w 2171700"/>
                <a:gd name="connsiteY31-2116" fmla="*/ 5069070 h 7250295"/>
                <a:gd name="connsiteX32-2117" fmla="*/ 1371600 w 2171700"/>
                <a:gd name="connsiteY32-2118" fmla="*/ 5078595 h 7250295"/>
                <a:gd name="connsiteX33-2119" fmla="*/ 1247775 w 2171700"/>
                <a:gd name="connsiteY33-2120" fmla="*/ 5516745 h 7250295"/>
                <a:gd name="connsiteX34-2121" fmla="*/ 1257300 w 2171700"/>
                <a:gd name="connsiteY34-2122" fmla="*/ 6469245 h 7250295"/>
                <a:gd name="connsiteX35-2123" fmla="*/ 1333500 w 2171700"/>
                <a:gd name="connsiteY35-2124" fmla="*/ 6583545 h 7250295"/>
                <a:gd name="connsiteX36-2125" fmla="*/ 1314450 w 2171700"/>
                <a:gd name="connsiteY36-2126" fmla="*/ 6735945 h 7250295"/>
                <a:gd name="connsiteX37-2127" fmla="*/ 1323975 w 2171700"/>
                <a:gd name="connsiteY37-2128" fmla="*/ 6859770 h 7250295"/>
                <a:gd name="connsiteX38-2129" fmla="*/ 1304925 w 2171700"/>
                <a:gd name="connsiteY38-2130" fmla="*/ 7012170 h 7250295"/>
                <a:gd name="connsiteX39-2131" fmla="*/ 1704975 w 2171700"/>
                <a:gd name="connsiteY39-2132" fmla="*/ 7212195 h 7250295"/>
                <a:gd name="connsiteX40-2133" fmla="*/ 2152650 w 2171700"/>
                <a:gd name="connsiteY40-2134" fmla="*/ 7212195 h 7250295"/>
                <a:gd name="connsiteX41-2135" fmla="*/ 2171700 w 2171700"/>
                <a:gd name="connsiteY41-2136" fmla="*/ 7069320 h 7250295"/>
                <a:gd name="connsiteX42-2137" fmla="*/ 1676400 w 2171700"/>
                <a:gd name="connsiteY42-2138" fmla="*/ 6564495 h 7250295"/>
                <a:gd name="connsiteX43-2139" fmla="*/ 1685925 w 2171700"/>
                <a:gd name="connsiteY43-2140" fmla="*/ 6459720 h 7250295"/>
                <a:gd name="connsiteX44-2141" fmla="*/ 1657350 w 2171700"/>
                <a:gd name="connsiteY44-2142" fmla="*/ 6250170 h 7250295"/>
                <a:gd name="connsiteX45-2143" fmla="*/ 1704975 w 2171700"/>
                <a:gd name="connsiteY45-2144" fmla="*/ 5973945 h 7250295"/>
                <a:gd name="connsiteX46-2145" fmla="*/ 1762125 w 2171700"/>
                <a:gd name="connsiteY46-2146" fmla="*/ 5421495 h 7250295"/>
                <a:gd name="connsiteX47-2147" fmla="*/ 1771650 w 2171700"/>
                <a:gd name="connsiteY47-2148" fmla="*/ 5354820 h 7250295"/>
                <a:gd name="connsiteX48-2149" fmla="*/ 1866900 w 2171700"/>
                <a:gd name="connsiteY48-2150" fmla="*/ 5097645 h 7250295"/>
                <a:gd name="connsiteX49-2151" fmla="*/ 1885950 w 2171700"/>
                <a:gd name="connsiteY49-2152" fmla="*/ 4573770 h 7250295"/>
                <a:gd name="connsiteX50-2153" fmla="*/ 1895475 w 2171700"/>
                <a:gd name="connsiteY50-2154" fmla="*/ 4173720 h 7250295"/>
                <a:gd name="connsiteX51-2155" fmla="*/ 1866900 w 2171700"/>
                <a:gd name="connsiteY51-2156" fmla="*/ 3630795 h 7250295"/>
                <a:gd name="connsiteX52-2157" fmla="*/ 2076450 w 2171700"/>
                <a:gd name="connsiteY52-2158" fmla="*/ 2697345 h 7250295"/>
                <a:gd name="connsiteX53-2159" fmla="*/ 2085975 w 2171700"/>
                <a:gd name="connsiteY53-2160" fmla="*/ 2430645 h 7250295"/>
                <a:gd name="connsiteX54-2161" fmla="*/ 1981200 w 2171700"/>
                <a:gd name="connsiteY54-2162" fmla="*/ 1859145 h 7250295"/>
                <a:gd name="connsiteX55-2163" fmla="*/ 1933575 w 2171700"/>
                <a:gd name="connsiteY55-2164" fmla="*/ 1697220 h 7250295"/>
                <a:gd name="connsiteX56-2165" fmla="*/ 1933575 w 2171700"/>
                <a:gd name="connsiteY56-2166" fmla="*/ 1420995 h 7250295"/>
                <a:gd name="connsiteX57-2167" fmla="*/ 1885950 w 2171700"/>
                <a:gd name="connsiteY57-2168" fmla="*/ 1259070 h 7250295"/>
                <a:gd name="connsiteX58-2169" fmla="*/ 1419225 w 2171700"/>
                <a:gd name="connsiteY58-2170" fmla="*/ 1163820 h 7250295"/>
                <a:gd name="connsiteX59-2171" fmla="*/ 1257300 w 2171700"/>
                <a:gd name="connsiteY59-2172" fmla="*/ 1011420 h 7250295"/>
                <a:gd name="connsiteX60-2173" fmla="*/ 1368115 w 2171700"/>
                <a:gd name="connsiteY60-2174" fmla="*/ 821521 h 7250295"/>
                <a:gd name="connsiteX61-2175" fmla="*/ 1433407 w 2171700"/>
                <a:gd name="connsiteY61-2176" fmla="*/ 622909 h 7250295"/>
                <a:gd name="connsiteX62-2177" fmla="*/ 1456454 w 2171700"/>
                <a:gd name="connsiteY62-2178" fmla="*/ 363449 h 7250295"/>
                <a:gd name="connsiteX63-2179" fmla="*/ 1330946 w 2171700"/>
                <a:gd name="connsiteY63-2180" fmla="*/ 143773 h 7250295"/>
                <a:gd name="connsiteX64-2181" fmla="*/ 1063645 w 2171700"/>
                <a:gd name="connsiteY64-2182" fmla="*/ 568 h 7250295"/>
                <a:gd name="connsiteX0-2183" fmla="*/ 1063645 w 2171700"/>
                <a:gd name="connsiteY0-2184" fmla="*/ 568 h 7250295"/>
                <a:gd name="connsiteX1-2185" fmla="*/ 809625 w 2171700"/>
                <a:gd name="connsiteY1-2186" fmla="*/ 116070 h 7250295"/>
                <a:gd name="connsiteX2-2187" fmla="*/ 685800 w 2171700"/>
                <a:gd name="connsiteY2-2188" fmla="*/ 297045 h 7250295"/>
                <a:gd name="connsiteX3-2189" fmla="*/ 704850 w 2171700"/>
                <a:gd name="connsiteY3-2190" fmla="*/ 620895 h 7250295"/>
                <a:gd name="connsiteX4-2191" fmla="*/ 838200 w 2171700"/>
                <a:gd name="connsiteY4-2192" fmla="*/ 897120 h 7250295"/>
                <a:gd name="connsiteX5-2193" fmla="*/ 742950 w 2171700"/>
                <a:gd name="connsiteY5-2194" fmla="*/ 1011420 h 7250295"/>
                <a:gd name="connsiteX6-2195" fmla="*/ 133350 w 2171700"/>
                <a:gd name="connsiteY6-2196" fmla="*/ 1220970 h 7250295"/>
                <a:gd name="connsiteX7-2197" fmla="*/ 0 w 2171700"/>
                <a:gd name="connsiteY7-2198" fmla="*/ 2211570 h 7250295"/>
                <a:gd name="connsiteX8-2199" fmla="*/ 333375 w 2171700"/>
                <a:gd name="connsiteY8-2200" fmla="*/ 3106920 h 7250295"/>
                <a:gd name="connsiteX9-2201" fmla="*/ 247650 w 2171700"/>
                <a:gd name="connsiteY9-2202" fmla="*/ 3840345 h 7250295"/>
                <a:gd name="connsiteX10-2203" fmla="*/ 371475 w 2171700"/>
                <a:gd name="connsiteY10-2204" fmla="*/ 4059420 h 7250295"/>
                <a:gd name="connsiteX11-2205" fmla="*/ 495300 w 2171700"/>
                <a:gd name="connsiteY11-2206" fmla="*/ 4278495 h 7250295"/>
                <a:gd name="connsiteX12-2207" fmla="*/ 476250 w 2171700"/>
                <a:gd name="connsiteY12-2208" fmla="*/ 4735695 h 7250295"/>
                <a:gd name="connsiteX13-2209" fmla="*/ 476250 w 2171700"/>
                <a:gd name="connsiteY13-2210" fmla="*/ 5097645 h 7250295"/>
                <a:gd name="connsiteX14-2211" fmla="*/ 371475 w 2171700"/>
                <a:gd name="connsiteY14-2212" fmla="*/ 6145395 h 7250295"/>
                <a:gd name="connsiteX15-2213" fmla="*/ 371475 w 2171700"/>
                <a:gd name="connsiteY15-2214" fmla="*/ 6621645 h 7250295"/>
                <a:gd name="connsiteX16-2215" fmla="*/ 400050 w 2171700"/>
                <a:gd name="connsiteY16-2216" fmla="*/ 6821670 h 7250295"/>
                <a:gd name="connsiteX17-2217" fmla="*/ 323850 w 2171700"/>
                <a:gd name="connsiteY17-2218" fmla="*/ 7002645 h 7250295"/>
                <a:gd name="connsiteX18-2219" fmla="*/ 533400 w 2171700"/>
                <a:gd name="connsiteY18-2220" fmla="*/ 7250295 h 7250295"/>
                <a:gd name="connsiteX19-2221" fmla="*/ 952500 w 2171700"/>
                <a:gd name="connsiteY19-2222" fmla="*/ 7240770 h 7250295"/>
                <a:gd name="connsiteX20-2223" fmla="*/ 733425 w 2171700"/>
                <a:gd name="connsiteY20-2224" fmla="*/ 6821670 h 7250295"/>
                <a:gd name="connsiteX21-2225" fmla="*/ 790575 w 2171700"/>
                <a:gd name="connsiteY21-2226" fmla="*/ 6574020 h 7250295"/>
                <a:gd name="connsiteX22-2227" fmla="*/ 762000 w 2171700"/>
                <a:gd name="connsiteY22-2228" fmla="*/ 6250170 h 7250295"/>
                <a:gd name="connsiteX23-2229" fmla="*/ 885825 w 2171700"/>
                <a:gd name="connsiteY23-2230" fmla="*/ 5411970 h 7250295"/>
                <a:gd name="connsiteX24-2231" fmla="*/ 866775 w 2171700"/>
                <a:gd name="connsiteY24-2232" fmla="*/ 5326245 h 7250295"/>
                <a:gd name="connsiteX25-2233" fmla="*/ 971550 w 2171700"/>
                <a:gd name="connsiteY25-2234" fmla="*/ 5211945 h 7250295"/>
                <a:gd name="connsiteX26-2235" fmla="*/ 962025 w 2171700"/>
                <a:gd name="connsiteY26-2236" fmla="*/ 5069070 h 7250295"/>
                <a:gd name="connsiteX27-2237" fmla="*/ 1104900 w 2171700"/>
                <a:gd name="connsiteY27-2238" fmla="*/ 4526145 h 7250295"/>
                <a:gd name="connsiteX28-2239" fmla="*/ 1123950 w 2171700"/>
                <a:gd name="connsiteY28-2240" fmla="*/ 4392795 h 7250295"/>
                <a:gd name="connsiteX29-2241" fmla="*/ 1276350 w 2171700"/>
                <a:gd name="connsiteY29-2242" fmla="*/ 4649970 h 7250295"/>
                <a:gd name="connsiteX30-2243" fmla="*/ 1352550 w 2171700"/>
                <a:gd name="connsiteY30-2244" fmla="*/ 4926195 h 7250295"/>
                <a:gd name="connsiteX31-2245" fmla="*/ 1333500 w 2171700"/>
                <a:gd name="connsiteY31-2246" fmla="*/ 5069070 h 7250295"/>
                <a:gd name="connsiteX32-2247" fmla="*/ 1371600 w 2171700"/>
                <a:gd name="connsiteY32-2248" fmla="*/ 5078595 h 7250295"/>
                <a:gd name="connsiteX33-2249" fmla="*/ 1247775 w 2171700"/>
                <a:gd name="connsiteY33-2250" fmla="*/ 5516745 h 7250295"/>
                <a:gd name="connsiteX34-2251" fmla="*/ 1257300 w 2171700"/>
                <a:gd name="connsiteY34-2252" fmla="*/ 6469245 h 7250295"/>
                <a:gd name="connsiteX35-2253" fmla="*/ 1333500 w 2171700"/>
                <a:gd name="connsiteY35-2254" fmla="*/ 6583545 h 7250295"/>
                <a:gd name="connsiteX36-2255" fmla="*/ 1314450 w 2171700"/>
                <a:gd name="connsiteY36-2256" fmla="*/ 6735945 h 7250295"/>
                <a:gd name="connsiteX37-2257" fmla="*/ 1323975 w 2171700"/>
                <a:gd name="connsiteY37-2258" fmla="*/ 6859770 h 7250295"/>
                <a:gd name="connsiteX38-2259" fmla="*/ 1304925 w 2171700"/>
                <a:gd name="connsiteY38-2260" fmla="*/ 7012170 h 7250295"/>
                <a:gd name="connsiteX39-2261" fmla="*/ 1704975 w 2171700"/>
                <a:gd name="connsiteY39-2262" fmla="*/ 7212195 h 7250295"/>
                <a:gd name="connsiteX40-2263" fmla="*/ 2152650 w 2171700"/>
                <a:gd name="connsiteY40-2264" fmla="*/ 7212195 h 7250295"/>
                <a:gd name="connsiteX41-2265" fmla="*/ 2171700 w 2171700"/>
                <a:gd name="connsiteY41-2266" fmla="*/ 7069320 h 7250295"/>
                <a:gd name="connsiteX42-2267" fmla="*/ 1676400 w 2171700"/>
                <a:gd name="connsiteY42-2268" fmla="*/ 6564495 h 7250295"/>
                <a:gd name="connsiteX43-2269" fmla="*/ 1685925 w 2171700"/>
                <a:gd name="connsiteY43-2270" fmla="*/ 6459720 h 7250295"/>
                <a:gd name="connsiteX44-2271" fmla="*/ 1657350 w 2171700"/>
                <a:gd name="connsiteY44-2272" fmla="*/ 6250170 h 7250295"/>
                <a:gd name="connsiteX45-2273" fmla="*/ 1704975 w 2171700"/>
                <a:gd name="connsiteY45-2274" fmla="*/ 5973945 h 7250295"/>
                <a:gd name="connsiteX46-2275" fmla="*/ 1762125 w 2171700"/>
                <a:gd name="connsiteY46-2276" fmla="*/ 5421495 h 7250295"/>
                <a:gd name="connsiteX47-2277" fmla="*/ 1771650 w 2171700"/>
                <a:gd name="connsiteY47-2278" fmla="*/ 5354820 h 7250295"/>
                <a:gd name="connsiteX48-2279" fmla="*/ 1866900 w 2171700"/>
                <a:gd name="connsiteY48-2280" fmla="*/ 5097645 h 7250295"/>
                <a:gd name="connsiteX49-2281" fmla="*/ 1885950 w 2171700"/>
                <a:gd name="connsiteY49-2282" fmla="*/ 4573770 h 7250295"/>
                <a:gd name="connsiteX50-2283" fmla="*/ 1895475 w 2171700"/>
                <a:gd name="connsiteY50-2284" fmla="*/ 4173720 h 7250295"/>
                <a:gd name="connsiteX51-2285" fmla="*/ 1866900 w 2171700"/>
                <a:gd name="connsiteY51-2286" fmla="*/ 3630795 h 7250295"/>
                <a:gd name="connsiteX52-2287" fmla="*/ 2076450 w 2171700"/>
                <a:gd name="connsiteY52-2288" fmla="*/ 2697345 h 7250295"/>
                <a:gd name="connsiteX53-2289" fmla="*/ 2085975 w 2171700"/>
                <a:gd name="connsiteY53-2290" fmla="*/ 2430645 h 7250295"/>
                <a:gd name="connsiteX54-2291" fmla="*/ 1981200 w 2171700"/>
                <a:gd name="connsiteY54-2292" fmla="*/ 1859145 h 7250295"/>
                <a:gd name="connsiteX55-2293" fmla="*/ 1933575 w 2171700"/>
                <a:gd name="connsiteY55-2294" fmla="*/ 1697220 h 7250295"/>
                <a:gd name="connsiteX56-2295" fmla="*/ 1933575 w 2171700"/>
                <a:gd name="connsiteY56-2296" fmla="*/ 1420995 h 7250295"/>
                <a:gd name="connsiteX57-2297" fmla="*/ 1885950 w 2171700"/>
                <a:gd name="connsiteY57-2298" fmla="*/ 1259070 h 7250295"/>
                <a:gd name="connsiteX58-2299" fmla="*/ 1419225 w 2171700"/>
                <a:gd name="connsiteY58-2300" fmla="*/ 1163820 h 7250295"/>
                <a:gd name="connsiteX59-2301" fmla="*/ 1257300 w 2171700"/>
                <a:gd name="connsiteY59-2302" fmla="*/ 1011420 h 7250295"/>
                <a:gd name="connsiteX60-2303" fmla="*/ 1368115 w 2171700"/>
                <a:gd name="connsiteY60-2304" fmla="*/ 821521 h 7250295"/>
                <a:gd name="connsiteX61-2305" fmla="*/ 1433407 w 2171700"/>
                <a:gd name="connsiteY61-2306" fmla="*/ 622909 h 7250295"/>
                <a:gd name="connsiteX62-2307" fmla="*/ 1456454 w 2171700"/>
                <a:gd name="connsiteY62-2308" fmla="*/ 363449 h 7250295"/>
                <a:gd name="connsiteX63-2309" fmla="*/ 1330946 w 2171700"/>
                <a:gd name="connsiteY63-2310" fmla="*/ 143773 h 7250295"/>
                <a:gd name="connsiteX64-2311" fmla="*/ 1063645 w 2171700"/>
                <a:gd name="connsiteY64-2312" fmla="*/ 568 h 7250295"/>
                <a:gd name="connsiteX0-2313" fmla="*/ 1063645 w 2171700"/>
                <a:gd name="connsiteY0-2314" fmla="*/ 568 h 7250295"/>
                <a:gd name="connsiteX1-2315" fmla="*/ 809625 w 2171700"/>
                <a:gd name="connsiteY1-2316" fmla="*/ 116070 h 7250295"/>
                <a:gd name="connsiteX2-2317" fmla="*/ 685800 w 2171700"/>
                <a:gd name="connsiteY2-2318" fmla="*/ 297045 h 7250295"/>
                <a:gd name="connsiteX3-2319" fmla="*/ 704850 w 2171700"/>
                <a:gd name="connsiteY3-2320" fmla="*/ 620895 h 7250295"/>
                <a:gd name="connsiteX4-2321" fmla="*/ 838200 w 2171700"/>
                <a:gd name="connsiteY4-2322" fmla="*/ 897120 h 7250295"/>
                <a:gd name="connsiteX5-2323" fmla="*/ 742950 w 2171700"/>
                <a:gd name="connsiteY5-2324" fmla="*/ 1011420 h 7250295"/>
                <a:gd name="connsiteX6-2325" fmla="*/ 133350 w 2171700"/>
                <a:gd name="connsiteY6-2326" fmla="*/ 1220970 h 7250295"/>
                <a:gd name="connsiteX7-2327" fmla="*/ 0 w 2171700"/>
                <a:gd name="connsiteY7-2328" fmla="*/ 2211570 h 7250295"/>
                <a:gd name="connsiteX8-2329" fmla="*/ 333375 w 2171700"/>
                <a:gd name="connsiteY8-2330" fmla="*/ 3106920 h 7250295"/>
                <a:gd name="connsiteX9-2331" fmla="*/ 247650 w 2171700"/>
                <a:gd name="connsiteY9-2332" fmla="*/ 3840345 h 7250295"/>
                <a:gd name="connsiteX10-2333" fmla="*/ 371475 w 2171700"/>
                <a:gd name="connsiteY10-2334" fmla="*/ 4059420 h 7250295"/>
                <a:gd name="connsiteX11-2335" fmla="*/ 495300 w 2171700"/>
                <a:gd name="connsiteY11-2336" fmla="*/ 4278495 h 7250295"/>
                <a:gd name="connsiteX12-2337" fmla="*/ 476250 w 2171700"/>
                <a:gd name="connsiteY12-2338" fmla="*/ 4735695 h 7250295"/>
                <a:gd name="connsiteX13-2339" fmla="*/ 476250 w 2171700"/>
                <a:gd name="connsiteY13-2340" fmla="*/ 5097645 h 7250295"/>
                <a:gd name="connsiteX14-2341" fmla="*/ 371475 w 2171700"/>
                <a:gd name="connsiteY14-2342" fmla="*/ 6145395 h 7250295"/>
                <a:gd name="connsiteX15-2343" fmla="*/ 371475 w 2171700"/>
                <a:gd name="connsiteY15-2344" fmla="*/ 6621645 h 7250295"/>
                <a:gd name="connsiteX16-2345" fmla="*/ 400050 w 2171700"/>
                <a:gd name="connsiteY16-2346" fmla="*/ 6821670 h 7250295"/>
                <a:gd name="connsiteX17-2347" fmla="*/ 323850 w 2171700"/>
                <a:gd name="connsiteY17-2348" fmla="*/ 7002645 h 7250295"/>
                <a:gd name="connsiteX18-2349" fmla="*/ 533400 w 2171700"/>
                <a:gd name="connsiteY18-2350" fmla="*/ 7250295 h 7250295"/>
                <a:gd name="connsiteX19-2351" fmla="*/ 952500 w 2171700"/>
                <a:gd name="connsiteY19-2352" fmla="*/ 7240770 h 7250295"/>
                <a:gd name="connsiteX20-2353" fmla="*/ 733425 w 2171700"/>
                <a:gd name="connsiteY20-2354" fmla="*/ 6821670 h 7250295"/>
                <a:gd name="connsiteX21-2355" fmla="*/ 790575 w 2171700"/>
                <a:gd name="connsiteY21-2356" fmla="*/ 6574020 h 7250295"/>
                <a:gd name="connsiteX22-2357" fmla="*/ 762000 w 2171700"/>
                <a:gd name="connsiteY22-2358" fmla="*/ 6250170 h 7250295"/>
                <a:gd name="connsiteX23-2359" fmla="*/ 885825 w 2171700"/>
                <a:gd name="connsiteY23-2360" fmla="*/ 5411970 h 7250295"/>
                <a:gd name="connsiteX24-2361" fmla="*/ 866775 w 2171700"/>
                <a:gd name="connsiteY24-2362" fmla="*/ 5326245 h 7250295"/>
                <a:gd name="connsiteX25-2363" fmla="*/ 971550 w 2171700"/>
                <a:gd name="connsiteY25-2364" fmla="*/ 5211945 h 7250295"/>
                <a:gd name="connsiteX26-2365" fmla="*/ 962025 w 2171700"/>
                <a:gd name="connsiteY26-2366" fmla="*/ 5069070 h 7250295"/>
                <a:gd name="connsiteX27-2367" fmla="*/ 1104900 w 2171700"/>
                <a:gd name="connsiteY27-2368" fmla="*/ 4526145 h 7250295"/>
                <a:gd name="connsiteX28-2369" fmla="*/ 1123950 w 2171700"/>
                <a:gd name="connsiteY28-2370" fmla="*/ 4392795 h 7250295"/>
                <a:gd name="connsiteX29-2371" fmla="*/ 1276350 w 2171700"/>
                <a:gd name="connsiteY29-2372" fmla="*/ 4649970 h 7250295"/>
                <a:gd name="connsiteX30-2373" fmla="*/ 1352550 w 2171700"/>
                <a:gd name="connsiteY30-2374" fmla="*/ 4926195 h 7250295"/>
                <a:gd name="connsiteX31-2375" fmla="*/ 1333500 w 2171700"/>
                <a:gd name="connsiteY31-2376" fmla="*/ 5069070 h 7250295"/>
                <a:gd name="connsiteX32-2377" fmla="*/ 1371600 w 2171700"/>
                <a:gd name="connsiteY32-2378" fmla="*/ 5078595 h 7250295"/>
                <a:gd name="connsiteX33-2379" fmla="*/ 1247775 w 2171700"/>
                <a:gd name="connsiteY33-2380" fmla="*/ 5516745 h 7250295"/>
                <a:gd name="connsiteX34-2381" fmla="*/ 1257300 w 2171700"/>
                <a:gd name="connsiteY34-2382" fmla="*/ 6469245 h 7250295"/>
                <a:gd name="connsiteX35-2383" fmla="*/ 1333500 w 2171700"/>
                <a:gd name="connsiteY35-2384" fmla="*/ 6583545 h 7250295"/>
                <a:gd name="connsiteX36-2385" fmla="*/ 1314450 w 2171700"/>
                <a:gd name="connsiteY36-2386" fmla="*/ 6735945 h 7250295"/>
                <a:gd name="connsiteX37-2387" fmla="*/ 1323975 w 2171700"/>
                <a:gd name="connsiteY37-2388" fmla="*/ 6859770 h 7250295"/>
                <a:gd name="connsiteX38-2389" fmla="*/ 1304925 w 2171700"/>
                <a:gd name="connsiteY38-2390" fmla="*/ 7012170 h 7250295"/>
                <a:gd name="connsiteX39-2391" fmla="*/ 1704975 w 2171700"/>
                <a:gd name="connsiteY39-2392" fmla="*/ 7212195 h 7250295"/>
                <a:gd name="connsiteX40-2393" fmla="*/ 2152650 w 2171700"/>
                <a:gd name="connsiteY40-2394" fmla="*/ 7212195 h 7250295"/>
                <a:gd name="connsiteX41-2395" fmla="*/ 2171700 w 2171700"/>
                <a:gd name="connsiteY41-2396" fmla="*/ 7069320 h 7250295"/>
                <a:gd name="connsiteX42-2397" fmla="*/ 1676400 w 2171700"/>
                <a:gd name="connsiteY42-2398" fmla="*/ 6564495 h 7250295"/>
                <a:gd name="connsiteX43-2399" fmla="*/ 1685925 w 2171700"/>
                <a:gd name="connsiteY43-2400" fmla="*/ 6459720 h 7250295"/>
                <a:gd name="connsiteX44-2401" fmla="*/ 1657350 w 2171700"/>
                <a:gd name="connsiteY44-2402" fmla="*/ 6250170 h 7250295"/>
                <a:gd name="connsiteX45-2403" fmla="*/ 1704975 w 2171700"/>
                <a:gd name="connsiteY45-2404" fmla="*/ 5973945 h 7250295"/>
                <a:gd name="connsiteX46-2405" fmla="*/ 1762125 w 2171700"/>
                <a:gd name="connsiteY46-2406" fmla="*/ 5421495 h 7250295"/>
                <a:gd name="connsiteX47-2407" fmla="*/ 1771650 w 2171700"/>
                <a:gd name="connsiteY47-2408" fmla="*/ 5354820 h 7250295"/>
                <a:gd name="connsiteX48-2409" fmla="*/ 1866900 w 2171700"/>
                <a:gd name="connsiteY48-2410" fmla="*/ 5097645 h 7250295"/>
                <a:gd name="connsiteX49-2411" fmla="*/ 1885950 w 2171700"/>
                <a:gd name="connsiteY49-2412" fmla="*/ 4573770 h 7250295"/>
                <a:gd name="connsiteX50-2413" fmla="*/ 1895475 w 2171700"/>
                <a:gd name="connsiteY50-2414" fmla="*/ 4173720 h 7250295"/>
                <a:gd name="connsiteX51-2415" fmla="*/ 1866900 w 2171700"/>
                <a:gd name="connsiteY51-2416" fmla="*/ 3630795 h 7250295"/>
                <a:gd name="connsiteX52-2417" fmla="*/ 2076450 w 2171700"/>
                <a:gd name="connsiteY52-2418" fmla="*/ 2697345 h 7250295"/>
                <a:gd name="connsiteX53-2419" fmla="*/ 2085975 w 2171700"/>
                <a:gd name="connsiteY53-2420" fmla="*/ 2430645 h 7250295"/>
                <a:gd name="connsiteX54-2421" fmla="*/ 1981200 w 2171700"/>
                <a:gd name="connsiteY54-2422" fmla="*/ 1859145 h 7250295"/>
                <a:gd name="connsiteX55-2423" fmla="*/ 1933575 w 2171700"/>
                <a:gd name="connsiteY55-2424" fmla="*/ 1697220 h 7250295"/>
                <a:gd name="connsiteX56-2425" fmla="*/ 1933575 w 2171700"/>
                <a:gd name="connsiteY56-2426" fmla="*/ 1420995 h 7250295"/>
                <a:gd name="connsiteX57-2427" fmla="*/ 1885950 w 2171700"/>
                <a:gd name="connsiteY57-2428" fmla="*/ 1259070 h 7250295"/>
                <a:gd name="connsiteX58-2429" fmla="*/ 1419225 w 2171700"/>
                <a:gd name="connsiteY58-2430" fmla="*/ 1163820 h 7250295"/>
                <a:gd name="connsiteX59-2431" fmla="*/ 1257300 w 2171700"/>
                <a:gd name="connsiteY59-2432" fmla="*/ 1011420 h 7250295"/>
                <a:gd name="connsiteX60-2433" fmla="*/ 1368115 w 2171700"/>
                <a:gd name="connsiteY60-2434" fmla="*/ 821521 h 7250295"/>
                <a:gd name="connsiteX61-2435" fmla="*/ 1433407 w 2171700"/>
                <a:gd name="connsiteY61-2436" fmla="*/ 622909 h 7250295"/>
                <a:gd name="connsiteX62-2437" fmla="*/ 1444916 w 2171700"/>
                <a:gd name="connsiteY62-2438" fmla="*/ 380757 h 7250295"/>
                <a:gd name="connsiteX63-2439" fmla="*/ 1330946 w 2171700"/>
                <a:gd name="connsiteY63-2440" fmla="*/ 143773 h 7250295"/>
                <a:gd name="connsiteX64-2441" fmla="*/ 1063645 w 2171700"/>
                <a:gd name="connsiteY64-2442" fmla="*/ 568 h 7250295"/>
                <a:gd name="connsiteX0-2443" fmla="*/ 1063645 w 2171700"/>
                <a:gd name="connsiteY0-2444" fmla="*/ 568 h 7250295"/>
                <a:gd name="connsiteX1-2445" fmla="*/ 809625 w 2171700"/>
                <a:gd name="connsiteY1-2446" fmla="*/ 116070 h 7250295"/>
                <a:gd name="connsiteX2-2447" fmla="*/ 685800 w 2171700"/>
                <a:gd name="connsiteY2-2448" fmla="*/ 297045 h 7250295"/>
                <a:gd name="connsiteX3-2449" fmla="*/ 704850 w 2171700"/>
                <a:gd name="connsiteY3-2450" fmla="*/ 620895 h 7250295"/>
                <a:gd name="connsiteX4-2451" fmla="*/ 838200 w 2171700"/>
                <a:gd name="connsiteY4-2452" fmla="*/ 897120 h 7250295"/>
                <a:gd name="connsiteX5-2453" fmla="*/ 742950 w 2171700"/>
                <a:gd name="connsiteY5-2454" fmla="*/ 1011420 h 7250295"/>
                <a:gd name="connsiteX6-2455" fmla="*/ 133350 w 2171700"/>
                <a:gd name="connsiteY6-2456" fmla="*/ 1220970 h 7250295"/>
                <a:gd name="connsiteX7-2457" fmla="*/ 0 w 2171700"/>
                <a:gd name="connsiteY7-2458" fmla="*/ 2211570 h 7250295"/>
                <a:gd name="connsiteX8-2459" fmla="*/ 333375 w 2171700"/>
                <a:gd name="connsiteY8-2460" fmla="*/ 3106920 h 7250295"/>
                <a:gd name="connsiteX9-2461" fmla="*/ 247650 w 2171700"/>
                <a:gd name="connsiteY9-2462" fmla="*/ 3840345 h 7250295"/>
                <a:gd name="connsiteX10-2463" fmla="*/ 371475 w 2171700"/>
                <a:gd name="connsiteY10-2464" fmla="*/ 4059420 h 7250295"/>
                <a:gd name="connsiteX11-2465" fmla="*/ 495300 w 2171700"/>
                <a:gd name="connsiteY11-2466" fmla="*/ 4278495 h 7250295"/>
                <a:gd name="connsiteX12-2467" fmla="*/ 476250 w 2171700"/>
                <a:gd name="connsiteY12-2468" fmla="*/ 4735695 h 7250295"/>
                <a:gd name="connsiteX13-2469" fmla="*/ 476250 w 2171700"/>
                <a:gd name="connsiteY13-2470" fmla="*/ 5097645 h 7250295"/>
                <a:gd name="connsiteX14-2471" fmla="*/ 371475 w 2171700"/>
                <a:gd name="connsiteY14-2472" fmla="*/ 6145395 h 7250295"/>
                <a:gd name="connsiteX15-2473" fmla="*/ 371475 w 2171700"/>
                <a:gd name="connsiteY15-2474" fmla="*/ 6621645 h 7250295"/>
                <a:gd name="connsiteX16-2475" fmla="*/ 400050 w 2171700"/>
                <a:gd name="connsiteY16-2476" fmla="*/ 6821670 h 7250295"/>
                <a:gd name="connsiteX17-2477" fmla="*/ 323850 w 2171700"/>
                <a:gd name="connsiteY17-2478" fmla="*/ 7002645 h 7250295"/>
                <a:gd name="connsiteX18-2479" fmla="*/ 533400 w 2171700"/>
                <a:gd name="connsiteY18-2480" fmla="*/ 7250295 h 7250295"/>
                <a:gd name="connsiteX19-2481" fmla="*/ 952500 w 2171700"/>
                <a:gd name="connsiteY19-2482" fmla="*/ 7240770 h 7250295"/>
                <a:gd name="connsiteX20-2483" fmla="*/ 733425 w 2171700"/>
                <a:gd name="connsiteY20-2484" fmla="*/ 6821670 h 7250295"/>
                <a:gd name="connsiteX21-2485" fmla="*/ 790575 w 2171700"/>
                <a:gd name="connsiteY21-2486" fmla="*/ 6574020 h 7250295"/>
                <a:gd name="connsiteX22-2487" fmla="*/ 762000 w 2171700"/>
                <a:gd name="connsiteY22-2488" fmla="*/ 6250170 h 7250295"/>
                <a:gd name="connsiteX23-2489" fmla="*/ 885825 w 2171700"/>
                <a:gd name="connsiteY23-2490" fmla="*/ 5411970 h 7250295"/>
                <a:gd name="connsiteX24-2491" fmla="*/ 866775 w 2171700"/>
                <a:gd name="connsiteY24-2492" fmla="*/ 5326245 h 7250295"/>
                <a:gd name="connsiteX25-2493" fmla="*/ 971550 w 2171700"/>
                <a:gd name="connsiteY25-2494" fmla="*/ 5211945 h 7250295"/>
                <a:gd name="connsiteX26-2495" fmla="*/ 962025 w 2171700"/>
                <a:gd name="connsiteY26-2496" fmla="*/ 5069070 h 7250295"/>
                <a:gd name="connsiteX27-2497" fmla="*/ 1104900 w 2171700"/>
                <a:gd name="connsiteY27-2498" fmla="*/ 4526145 h 7250295"/>
                <a:gd name="connsiteX28-2499" fmla="*/ 1123950 w 2171700"/>
                <a:gd name="connsiteY28-2500" fmla="*/ 4392795 h 7250295"/>
                <a:gd name="connsiteX29-2501" fmla="*/ 1276350 w 2171700"/>
                <a:gd name="connsiteY29-2502" fmla="*/ 4649970 h 7250295"/>
                <a:gd name="connsiteX30-2503" fmla="*/ 1352550 w 2171700"/>
                <a:gd name="connsiteY30-2504" fmla="*/ 4926195 h 7250295"/>
                <a:gd name="connsiteX31-2505" fmla="*/ 1333500 w 2171700"/>
                <a:gd name="connsiteY31-2506" fmla="*/ 5069070 h 7250295"/>
                <a:gd name="connsiteX32-2507" fmla="*/ 1371600 w 2171700"/>
                <a:gd name="connsiteY32-2508" fmla="*/ 5078595 h 7250295"/>
                <a:gd name="connsiteX33-2509" fmla="*/ 1247775 w 2171700"/>
                <a:gd name="connsiteY33-2510" fmla="*/ 5516745 h 7250295"/>
                <a:gd name="connsiteX34-2511" fmla="*/ 1257300 w 2171700"/>
                <a:gd name="connsiteY34-2512" fmla="*/ 6469245 h 7250295"/>
                <a:gd name="connsiteX35-2513" fmla="*/ 1333500 w 2171700"/>
                <a:gd name="connsiteY35-2514" fmla="*/ 6583545 h 7250295"/>
                <a:gd name="connsiteX36-2515" fmla="*/ 1314450 w 2171700"/>
                <a:gd name="connsiteY36-2516" fmla="*/ 6735945 h 7250295"/>
                <a:gd name="connsiteX37-2517" fmla="*/ 1323975 w 2171700"/>
                <a:gd name="connsiteY37-2518" fmla="*/ 6859770 h 7250295"/>
                <a:gd name="connsiteX38-2519" fmla="*/ 1304925 w 2171700"/>
                <a:gd name="connsiteY38-2520" fmla="*/ 7012170 h 7250295"/>
                <a:gd name="connsiteX39-2521" fmla="*/ 1704975 w 2171700"/>
                <a:gd name="connsiteY39-2522" fmla="*/ 7212195 h 7250295"/>
                <a:gd name="connsiteX40-2523" fmla="*/ 2152650 w 2171700"/>
                <a:gd name="connsiteY40-2524" fmla="*/ 7212195 h 7250295"/>
                <a:gd name="connsiteX41-2525" fmla="*/ 2171700 w 2171700"/>
                <a:gd name="connsiteY41-2526" fmla="*/ 7069320 h 7250295"/>
                <a:gd name="connsiteX42-2527" fmla="*/ 1676400 w 2171700"/>
                <a:gd name="connsiteY42-2528" fmla="*/ 6564495 h 7250295"/>
                <a:gd name="connsiteX43-2529" fmla="*/ 1685925 w 2171700"/>
                <a:gd name="connsiteY43-2530" fmla="*/ 6459720 h 7250295"/>
                <a:gd name="connsiteX44-2531" fmla="*/ 1657350 w 2171700"/>
                <a:gd name="connsiteY44-2532" fmla="*/ 6250170 h 7250295"/>
                <a:gd name="connsiteX45-2533" fmla="*/ 1704975 w 2171700"/>
                <a:gd name="connsiteY45-2534" fmla="*/ 5973945 h 7250295"/>
                <a:gd name="connsiteX46-2535" fmla="*/ 1762125 w 2171700"/>
                <a:gd name="connsiteY46-2536" fmla="*/ 5421495 h 7250295"/>
                <a:gd name="connsiteX47-2537" fmla="*/ 1771650 w 2171700"/>
                <a:gd name="connsiteY47-2538" fmla="*/ 5354820 h 7250295"/>
                <a:gd name="connsiteX48-2539" fmla="*/ 1866900 w 2171700"/>
                <a:gd name="connsiteY48-2540" fmla="*/ 5097645 h 7250295"/>
                <a:gd name="connsiteX49-2541" fmla="*/ 1885950 w 2171700"/>
                <a:gd name="connsiteY49-2542" fmla="*/ 4573770 h 7250295"/>
                <a:gd name="connsiteX50-2543" fmla="*/ 1895475 w 2171700"/>
                <a:gd name="connsiteY50-2544" fmla="*/ 4173720 h 7250295"/>
                <a:gd name="connsiteX51-2545" fmla="*/ 1866900 w 2171700"/>
                <a:gd name="connsiteY51-2546" fmla="*/ 3630795 h 7250295"/>
                <a:gd name="connsiteX52-2547" fmla="*/ 2076450 w 2171700"/>
                <a:gd name="connsiteY52-2548" fmla="*/ 2697345 h 7250295"/>
                <a:gd name="connsiteX53-2549" fmla="*/ 2085975 w 2171700"/>
                <a:gd name="connsiteY53-2550" fmla="*/ 2430645 h 7250295"/>
                <a:gd name="connsiteX54-2551" fmla="*/ 1981200 w 2171700"/>
                <a:gd name="connsiteY54-2552" fmla="*/ 1859145 h 7250295"/>
                <a:gd name="connsiteX55-2553" fmla="*/ 1933575 w 2171700"/>
                <a:gd name="connsiteY55-2554" fmla="*/ 1697220 h 7250295"/>
                <a:gd name="connsiteX56-2555" fmla="*/ 1933575 w 2171700"/>
                <a:gd name="connsiteY56-2556" fmla="*/ 1420995 h 7250295"/>
                <a:gd name="connsiteX57-2557" fmla="*/ 1885950 w 2171700"/>
                <a:gd name="connsiteY57-2558" fmla="*/ 1259070 h 7250295"/>
                <a:gd name="connsiteX58-2559" fmla="*/ 1419225 w 2171700"/>
                <a:gd name="connsiteY58-2560" fmla="*/ 1163820 h 7250295"/>
                <a:gd name="connsiteX59-2561" fmla="*/ 1257300 w 2171700"/>
                <a:gd name="connsiteY59-2562" fmla="*/ 1011420 h 7250295"/>
                <a:gd name="connsiteX60-2563" fmla="*/ 1368115 w 2171700"/>
                <a:gd name="connsiteY60-2564" fmla="*/ 821521 h 7250295"/>
                <a:gd name="connsiteX61-2565" fmla="*/ 1433407 w 2171700"/>
                <a:gd name="connsiteY61-2566" fmla="*/ 622909 h 7250295"/>
                <a:gd name="connsiteX62-2567" fmla="*/ 1444916 w 2171700"/>
                <a:gd name="connsiteY62-2568" fmla="*/ 380757 h 7250295"/>
                <a:gd name="connsiteX63-2569" fmla="*/ 1330946 w 2171700"/>
                <a:gd name="connsiteY63-2570" fmla="*/ 143773 h 7250295"/>
                <a:gd name="connsiteX64-2571" fmla="*/ 1063645 w 2171700"/>
                <a:gd name="connsiteY64-2572" fmla="*/ 568 h 7250295"/>
                <a:gd name="connsiteX0-2573" fmla="*/ 1063645 w 2171700"/>
                <a:gd name="connsiteY0-2574" fmla="*/ 568 h 7250295"/>
                <a:gd name="connsiteX1-2575" fmla="*/ 809625 w 2171700"/>
                <a:gd name="connsiteY1-2576" fmla="*/ 116070 h 7250295"/>
                <a:gd name="connsiteX2-2577" fmla="*/ 685800 w 2171700"/>
                <a:gd name="connsiteY2-2578" fmla="*/ 297045 h 7250295"/>
                <a:gd name="connsiteX3-2579" fmla="*/ 704850 w 2171700"/>
                <a:gd name="connsiteY3-2580" fmla="*/ 620895 h 7250295"/>
                <a:gd name="connsiteX4-2581" fmla="*/ 838200 w 2171700"/>
                <a:gd name="connsiteY4-2582" fmla="*/ 897120 h 7250295"/>
                <a:gd name="connsiteX5-2583" fmla="*/ 742950 w 2171700"/>
                <a:gd name="connsiteY5-2584" fmla="*/ 1011420 h 7250295"/>
                <a:gd name="connsiteX6-2585" fmla="*/ 133350 w 2171700"/>
                <a:gd name="connsiteY6-2586" fmla="*/ 1220970 h 7250295"/>
                <a:gd name="connsiteX7-2587" fmla="*/ 0 w 2171700"/>
                <a:gd name="connsiteY7-2588" fmla="*/ 2211570 h 7250295"/>
                <a:gd name="connsiteX8-2589" fmla="*/ 333375 w 2171700"/>
                <a:gd name="connsiteY8-2590" fmla="*/ 3106920 h 7250295"/>
                <a:gd name="connsiteX9-2591" fmla="*/ 247650 w 2171700"/>
                <a:gd name="connsiteY9-2592" fmla="*/ 3840345 h 7250295"/>
                <a:gd name="connsiteX10-2593" fmla="*/ 371475 w 2171700"/>
                <a:gd name="connsiteY10-2594" fmla="*/ 4059420 h 7250295"/>
                <a:gd name="connsiteX11-2595" fmla="*/ 495300 w 2171700"/>
                <a:gd name="connsiteY11-2596" fmla="*/ 4278495 h 7250295"/>
                <a:gd name="connsiteX12-2597" fmla="*/ 476250 w 2171700"/>
                <a:gd name="connsiteY12-2598" fmla="*/ 4735695 h 7250295"/>
                <a:gd name="connsiteX13-2599" fmla="*/ 476250 w 2171700"/>
                <a:gd name="connsiteY13-2600" fmla="*/ 5097645 h 7250295"/>
                <a:gd name="connsiteX14-2601" fmla="*/ 371475 w 2171700"/>
                <a:gd name="connsiteY14-2602" fmla="*/ 6145395 h 7250295"/>
                <a:gd name="connsiteX15-2603" fmla="*/ 371475 w 2171700"/>
                <a:gd name="connsiteY15-2604" fmla="*/ 6621645 h 7250295"/>
                <a:gd name="connsiteX16-2605" fmla="*/ 400050 w 2171700"/>
                <a:gd name="connsiteY16-2606" fmla="*/ 6821670 h 7250295"/>
                <a:gd name="connsiteX17-2607" fmla="*/ 323850 w 2171700"/>
                <a:gd name="connsiteY17-2608" fmla="*/ 7002645 h 7250295"/>
                <a:gd name="connsiteX18-2609" fmla="*/ 533400 w 2171700"/>
                <a:gd name="connsiteY18-2610" fmla="*/ 7250295 h 7250295"/>
                <a:gd name="connsiteX19-2611" fmla="*/ 952500 w 2171700"/>
                <a:gd name="connsiteY19-2612" fmla="*/ 7240770 h 7250295"/>
                <a:gd name="connsiteX20-2613" fmla="*/ 733425 w 2171700"/>
                <a:gd name="connsiteY20-2614" fmla="*/ 6821670 h 7250295"/>
                <a:gd name="connsiteX21-2615" fmla="*/ 790575 w 2171700"/>
                <a:gd name="connsiteY21-2616" fmla="*/ 6574020 h 7250295"/>
                <a:gd name="connsiteX22-2617" fmla="*/ 762000 w 2171700"/>
                <a:gd name="connsiteY22-2618" fmla="*/ 6250170 h 7250295"/>
                <a:gd name="connsiteX23-2619" fmla="*/ 885825 w 2171700"/>
                <a:gd name="connsiteY23-2620" fmla="*/ 5411970 h 7250295"/>
                <a:gd name="connsiteX24-2621" fmla="*/ 866775 w 2171700"/>
                <a:gd name="connsiteY24-2622" fmla="*/ 5326245 h 7250295"/>
                <a:gd name="connsiteX25-2623" fmla="*/ 971550 w 2171700"/>
                <a:gd name="connsiteY25-2624" fmla="*/ 5211945 h 7250295"/>
                <a:gd name="connsiteX26-2625" fmla="*/ 962025 w 2171700"/>
                <a:gd name="connsiteY26-2626" fmla="*/ 5069070 h 7250295"/>
                <a:gd name="connsiteX27-2627" fmla="*/ 1104900 w 2171700"/>
                <a:gd name="connsiteY27-2628" fmla="*/ 4526145 h 7250295"/>
                <a:gd name="connsiteX28-2629" fmla="*/ 1123950 w 2171700"/>
                <a:gd name="connsiteY28-2630" fmla="*/ 4392795 h 7250295"/>
                <a:gd name="connsiteX29-2631" fmla="*/ 1276350 w 2171700"/>
                <a:gd name="connsiteY29-2632" fmla="*/ 4649970 h 7250295"/>
                <a:gd name="connsiteX30-2633" fmla="*/ 1352550 w 2171700"/>
                <a:gd name="connsiteY30-2634" fmla="*/ 4926195 h 7250295"/>
                <a:gd name="connsiteX31-2635" fmla="*/ 1333500 w 2171700"/>
                <a:gd name="connsiteY31-2636" fmla="*/ 5069070 h 7250295"/>
                <a:gd name="connsiteX32-2637" fmla="*/ 1371600 w 2171700"/>
                <a:gd name="connsiteY32-2638" fmla="*/ 5078595 h 7250295"/>
                <a:gd name="connsiteX33-2639" fmla="*/ 1247775 w 2171700"/>
                <a:gd name="connsiteY33-2640" fmla="*/ 5516745 h 7250295"/>
                <a:gd name="connsiteX34-2641" fmla="*/ 1257300 w 2171700"/>
                <a:gd name="connsiteY34-2642" fmla="*/ 6469245 h 7250295"/>
                <a:gd name="connsiteX35-2643" fmla="*/ 1333500 w 2171700"/>
                <a:gd name="connsiteY35-2644" fmla="*/ 6583545 h 7250295"/>
                <a:gd name="connsiteX36-2645" fmla="*/ 1314450 w 2171700"/>
                <a:gd name="connsiteY36-2646" fmla="*/ 6735945 h 7250295"/>
                <a:gd name="connsiteX37-2647" fmla="*/ 1323975 w 2171700"/>
                <a:gd name="connsiteY37-2648" fmla="*/ 6859770 h 7250295"/>
                <a:gd name="connsiteX38-2649" fmla="*/ 1304925 w 2171700"/>
                <a:gd name="connsiteY38-2650" fmla="*/ 7012170 h 7250295"/>
                <a:gd name="connsiteX39-2651" fmla="*/ 1704975 w 2171700"/>
                <a:gd name="connsiteY39-2652" fmla="*/ 7212195 h 7250295"/>
                <a:gd name="connsiteX40-2653" fmla="*/ 2152650 w 2171700"/>
                <a:gd name="connsiteY40-2654" fmla="*/ 7212195 h 7250295"/>
                <a:gd name="connsiteX41-2655" fmla="*/ 2171700 w 2171700"/>
                <a:gd name="connsiteY41-2656" fmla="*/ 7069320 h 7250295"/>
                <a:gd name="connsiteX42-2657" fmla="*/ 1676400 w 2171700"/>
                <a:gd name="connsiteY42-2658" fmla="*/ 6564495 h 7250295"/>
                <a:gd name="connsiteX43-2659" fmla="*/ 1685925 w 2171700"/>
                <a:gd name="connsiteY43-2660" fmla="*/ 6459720 h 7250295"/>
                <a:gd name="connsiteX44-2661" fmla="*/ 1657350 w 2171700"/>
                <a:gd name="connsiteY44-2662" fmla="*/ 6250170 h 7250295"/>
                <a:gd name="connsiteX45-2663" fmla="*/ 1704975 w 2171700"/>
                <a:gd name="connsiteY45-2664" fmla="*/ 5973945 h 7250295"/>
                <a:gd name="connsiteX46-2665" fmla="*/ 1762125 w 2171700"/>
                <a:gd name="connsiteY46-2666" fmla="*/ 5421495 h 7250295"/>
                <a:gd name="connsiteX47-2667" fmla="*/ 1771650 w 2171700"/>
                <a:gd name="connsiteY47-2668" fmla="*/ 5354820 h 7250295"/>
                <a:gd name="connsiteX48-2669" fmla="*/ 1866900 w 2171700"/>
                <a:gd name="connsiteY48-2670" fmla="*/ 5097645 h 7250295"/>
                <a:gd name="connsiteX49-2671" fmla="*/ 1885950 w 2171700"/>
                <a:gd name="connsiteY49-2672" fmla="*/ 4573770 h 7250295"/>
                <a:gd name="connsiteX50-2673" fmla="*/ 1895475 w 2171700"/>
                <a:gd name="connsiteY50-2674" fmla="*/ 4173720 h 7250295"/>
                <a:gd name="connsiteX51-2675" fmla="*/ 1866900 w 2171700"/>
                <a:gd name="connsiteY51-2676" fmla="*/ 3630795 h 7250295"/>
                <a:gd name="connsiteX52-2677" fmla="*/ 2076450 w 2171700"/>
                <a:gd name="connsiteY52-2678" fmla="*/ 2697345 h 7250295"/>
                <a:gd name="connsiteX53-2679" fmla="*/ 2085975 w 2171700"/>
                <a:gd name="connsiteY53-2680" fmla="*/ 2430645 h 7250295"/>
                <a:gd name="connsiteX54-2681" fmla="*/ 1981200 w 2171700"/>
                <a:gd name="connsiteY54-2682" fmla="*/ 1859145 h 7250295"/>
                <a:gd name="connsiteX55-2683" fmla="*/ 1933575 w 2171700"/>
                <a:gd name="connsiteY55-2684" fmla="*/ 1697220 h 7250295"/>
                <a:gd name="connsiteX56-2685" fmla="*/ 1933575 w 2171700"/>
                <a:gd name="connsiteY56-2686" fmla="*/ 1420995 h 7250295"/>
                <a:gd name="connsiteX57-2687" fmla="*/ 1885950 w 2171700"/>
                <a:gd name="connsiteY57-2688" fmla="*/ 1259070 h 7250295"/>
                <a:gd name="connsiteX58-2689" fmla="*/ 1419225 w 2171700"/>
                <a:gd name="connsiteY58-2690" fmla="*/ 1163820 h 7250295"/>
                <a:gd name="connsiteX59-2691" fmla="*/ 1257300 w 2171700"/>
                <a:gd name="connsiteY59-2692" fmla="*/ 1011420 h 7250295"/>
                <a:gd name="connsiteX60-2693" fmla="*/ 1365230 w 2171700"/>
                <a:gd name="connsiteY60-2694" fmla="*/ 821521 h 7250295"/>
                <a:gd name="connsiteX61-2695" fmla="*/ 1433407 w 2171700"/>
                <a:gd name="connsiteY61-2696" fmla="*/ 622909 h 7250295"/>
                <a:gd name="connsiteX62-2697" fmla="*/ 1444916 w 2171700"/>
                <a:gd name="connsiteY62-2698" fmla="*/ 380757 h 7250295"/>
                <a:gd name="connsiteX63-2699" fmla="*/ 1330946 w 2171700"/>
                <a:gd name="connsiteY63-2700" fmla="*/ 143773 h 7250295"/>
                <a:gd name="connsiteX64-2701" fmla="*/ 1063645 w 2171700"/>
                <a:gd name="connsiteY64-2702" fmla="*/ 568 h 7250295"/>
                <a:gd name="connsiteX0-2703" fmla="*/ 1063645 w 2171700"/>
                <a:gd name="connsiteY0-2704" fmla="*/ 568 h 7250295"/>
                <a:gd name="connsiteX1-2705" fmla="*/ 809625 w 2171700"/>
                <a:gd name="connsiteY1-2706" fmla="*/ 116070 h 7250295"/>
                <a:gd name="connsiteX2-2707" fmla="*/ 685800 w 2171700"/>
                <a:gd name="connsiteY2-2708" fmla="*/ 297045 h 7250295"/>
                <a:gd name="connsiteX3-2709" fmla="*/ 704850 w 2171700"/>
                <a:gd name="connsiteY3-2710" fmla="*/ 620895 h 7250295"/>
                <a:gd name="connsiteX4-2711" fmla="*/ 838200 w 2171700"/>
                <a:gd name="connsiteY4-2712" fmla="*/ 897120 h 7250295"/>
                <a:gd name="connsiteX5-2713" fmla="*/ 742950 w 2171700"/>
                <a:gd name="connsiteY5-2714" fmla="*/ 1011420 h 7250295"/>
                <a:gd name="connsiteX6-2715" fmla="*/ 133350 w 2171700"/>
                <a:gd name="connsiteY6-2716" fmla="*/ 1220970 h 7250295"/>
                <a:gd name="connsiteX7-2717" fmla="*/ 0 w 2171700"/>
                <a:gd name="connsiteY7-2718" fmla="*/ 2211570 h 7250295"/>
                <a:gd name="connsiteX8-2719" fmla="*/ 333375 w 2171700"/>
                <a:gd name="connsiteY8-2720" fmla="*/ 3106920 h 7250295"/>
                <a:gd name="connsiteX9-2721" fmla="*/ 247650 w 2171700"/>
                <a:gd name="connsiteY9-2722" fmla="*/ 3840345 h 7250295"/>
                <a:gd name="connsiteX10-2723" fmla="*/ 371475 w 2171700"/>
                <a:gd name="connsiteY10-2724" fmla="*/ 4059420 h 7250295"/>
                <a:gd name="connsiteX11-2725" fmla="*/ 495300 w 2171700"/>
                <a:gd name="connsiteY11-2726" fmla="*/ 4278495 h 7250295"/>
                <a:gd name="connsiteX12-2727" fmla="*/ 476250 w 2171700"/>
                <a:gd name="connsiteY12-2728" fmla="*/ 4735695 h 7250295"/>
                <a:gd name="connsiteX13-2729" fmla="*/ 476250 w 2171700"/>
                <a:gd name="connsiteY13-2730" fmla="*/ 5097645 h 7250295"/>
                <a:gd name="connsiteX14-2731" fmla="*/ 371475 w 2171700"/>
                <a:gd name="connsiteY14-2732" fmla="*/ 6145395 h 7250295"/>
                <a:gd name="connsiteX15-2733" fmla="*/ 371475 w 2171700"/>
                <a:gd name="connsiteY15-2734" fmla="*/ 6621645 h 7250295"/>
                <a:gd name="connsiteX16-2735" fmla="*/ 400050 w 2171700"/>
                <a:gd name="connsiteY16-2736" fmla="*/ 6821670 h 7250295"/>
                <a:gd name="connsiteX17-2737" fmla="*/ 323850 w 2171700"/>
                <a:gd name="connsiteY17-2738" fmla="*/ 7002645 h 7250295"/>
                <a:gd name="connsiteX18-2739" fmla="*/ 533400 w 2171700"/>
                <a:gd name="connsiteY18-2740" fmla="*/ 7250295 h 7250295"/>
                <a:gd name="connsiteX19-2741" fmla="*/ 952500 w 2171700"/>
                <a:gd name="connsiteY19-2742" fmla="*/ 7240770 h 7250295"/>
                <a:gd name="connsiteX20-2743" fmla="*/ 733425 w 2171700"/>
                <a:gd name="connsiteY20-2744" fmla="*/ 6821670 h 7250295"/>
                <a:gd name="connsiteX21-2745" fmla="*/ 790575 w 2171700"/>
                <a:gd name="connsiteY21-2746" fmla="*/ 6574020 h 7250295"/>
                <a:gd name="connsiteX22-2747" fmla="*/ 762000 w 2171700"/>
                <a:gd name="connsiteY22-2748" fmla="*/ 6250170 h 7250295"/>
                <a:gd name="connsiteX23-2749" fmla="*/ 885825 w 2171700"/>
                <a:gd name="connsiteY23-2750" fmla="*/ 5411970 h 7250295"/>
                <a:gd name="connsiteX24-2751" fmla="*/ 866775 w 2171700"/>
                <a:gd name="connsiteY24-2752" fmla="*/ 5326245 h 7250295"/>
                <a:gd name="connsiteX25-2753" fmla="*/ 971550 w 2171700"/>
                <a:gd name="connsiteY25-2754" fmla="*/ 5211945 h 7250295"/>
                <a:gd name="connsiteX26-2755" fmla="*/ 962025 w 2171700"/>
                <a:gd name="connsiteY26-2756" fmla="*/ 5069070 h 7250295"/>
                <a:gd name="connsiteX27-2757" fmla="*/ 1104900 w 2171700"/>
                <a:gd name="connsiteY27-2758" fmla="*/ 4526145 h 7250295"/>
                <a:gd name="connsiteX28-2759" fmla="*/ 1123950 w 2171700"/>
                <a:gd name="connsiteY28-2760" fmla="*/ 4392795 h 7250295"/>
                <a:gd name="connsiteX29-2761" fmla="*/ 1276350 w 2171700"/>
                <a:gd name="connsiteY29-2762" fmla="*/ 4649970 h 7250295"/>
                <a:gd name="connsiteX30-2763" fmla="*/ 1352550 w 2171700"/>
                <a:gd name="connsiteY30-2764" fmla="*/ 4926195 h 7250295"/>
                <a:gd name="connsiteX31-2765" fmla="*/ 1333500 w 2171700"/>
                <a:gd name="connsiteY31-2766" fmla="*/ 5069070 h 7250295"/>
                <a:gd name="connsiteX32-2767" fmla="*/ 1371600 w 2171700"/>
                <a:gd name="connsiteY32-2768" fmla="*/ 5078595 h 7250295"/>
                <a:gd name="connsiteX33-2769" fmla="*/ 1247775 w 2171700"/>
                <a:gd name="connsiteY33-2770" fmla="*/ 5516745 h 7250295"/>
                <a:gd name="connsiteX34-2771" fmla="*/ 1257300 w 2171700"/>
                <a:gd name="connsiteY34-2772" fmla="*/ 6469245 h 7250295"/>
                <a:gd name="connsiteX35-2773" fmla="*/ 1333500 w 2171700"/>
                <a:gd name="connsiteY35-2774" fmla="*/ 6583545 h 7250295"/>
                <a:gd name="connsiteX36-2775" fmla="*/ 1314450 w 2171700"/>
                <a:gd name="connsiteY36-2776" fmla="*/ 6735945 h 7250295"/>
                <a:gd name="connsiteX37-2777" fmla="*/ 1323975 w 2171700"/>
                <a:gd name="connsiteY37-2778" fmla="*/ 6859770 h 7250295"/>
                <a:gd name="connsiteX38-2779" fmla="*/ 1304925 w 2171700"/>
                <a:gd name="connsiteY38-2780" fmla="*/ 7012170 h 7250295"/>
                <a:gd name="connsiteX39-2781" fmla="*/ 1704975 w 2171700"/>
                <a:gd name="connsiteY39-2782" fmla="*/ 7212195 h 7250295"/>
                <a:gd name="connsiteX40-2783" fmla="*/ 2152650 w 2171700"/>
                <a:gd name="connsiteY40-2784" fmla="*/ 7212195 h 7250295"/>
                <a:gd name="connsiteX41-2785" fmla="*/ 2171700 w 2171700"/>
                <a:gd name="connsiteY41-2786" fmla="*/ 7069320 h 7250295"/>
                <a:gd name="connsiteX42-2787" fmla="*/ 1676400 w 2171700"/>
                <a:gd name="connsiteY42-2788" fmla="*/ 6564495 h 7250295"/>
                <a:gd name="connsiteX43-2789" fmla="*/ 1685925 w 2171700"/>
                <a:gd name="connsiteY43-2790" fmla="*/ 6459720 h 7250295"/>
                <a:gd name="connsiteX44-2791" fmla="*/ 1657350 w 2171700"/>
                <a:gd name="connsiteY44-2792" fmla="*/ 6250170 h 7250295"/>
                <a:gd name="connsiteX45-2793" fmla="*/ 1704975 w 2171700"/>
                <a:gd name="connsiteY45-2794" fmla="*/ 5973945 h 7250295"/>
                <a:gd name="connsiteX46-2795" fmla="*/ 1762125 w 2171700"/>
                <a:gd name="connsiteY46-2796" fmla="*/ 5421495 h 7250295"/>
                <a:gd name="connsiteX47-2797" fmla="*/ 1771650 w 2171700"/>
                <a:gd name="connsiteY47-2798" fmla="*/ 5354820 h 7250295"/>
                <a:gd name="connsiteX48-2799" fmla="*/ 1866900 w 2171700"/>
                <a:gd name="connsiteY48-2800" fmla="*/ 5097645 h 7250295"/>
                <a:gd name="connsiteX49-2801" fmla="*/ 1885950 w 2171700"/>
                <a:gd name="connsiteY49-2802" fmla="*/ 4573770 h 7250295"/>
                <a:gd name="connsiteX50-2803" fmla="*/ 1895475 w 2171700"/>
                <a:gd name="connsiteY50-2804" fmla="*/ 4173720 h 7250295"/>
                <a:gd name="connsiteX51-2805" fmla="*/ 1866900 w 2171700"/>
                <a:gd name="connsiteY51-2806" fmla="*/ 3630795 h 7250295"/>
                <a:gd name="connsiteX52-2807" fmla="*/ 2076450 w 2171700"/>
                <a:gd name="connsiteY52-2808" fmla="*/ 2697345 h 7250295"/>
                <a:gd name="connsiteX53-2809" fmla="*/ 2085975 w 2171700"/>
                <a:gd name="connsiteY53-2810" fmla="*/ 2430645 h 7250295"/>
                <a:gd name="connsiteX54-2811" fmla="*/ 1981200 w 2171700"/>
                <a:gd name="connsiteY54-2812" fmla="*/ 1859145 h 7250295"/>
                <a:gd name="connsiteX55-2813" fmla="*/ 1933575 w 2171700"/>
                <a:gd name="connsiteY55-2814" fmla="*/ 1697220 h 7250295"/>
                <a:gd name="connsiteX56-2815" fmla="*/ 1933575 w 2171700"/>
                <a:gd name="connsiteY56-2816" fmla="*/ 1420995 h 7250295"/>
                <a:gd name="connsiteX57-2817" fmla="*/ 1885950 w 2171700"/>
                <a:gd name="connsiteY57-2818" fmla="*/ 1259070 h 7250295"/>
                <a:gd name="connsiteX58-2819" fmla="*/ 1419225 w 2171700"/>
                <a:gd name="connsiteY58-2820" fmla="*/ 1163820 h 7250295"/>
                <a:gd name="connsiteX59-2821" fmla="*/ 1312106 w 2171700"/>
                <a:gd name="connsiteY59-2822" fmla="*/ 1002767 h 7250295"/>
                <a:gd name="connsiteX60-2823" fmla="*/ 1365230 w 2171700"/>
                <a:gd name="connsiteY60-2824" fmla="*/ 821521 h 7250295"/>
                <a:gd name="connsiteX61-2825" fmla="*/ 1433407 w 2171700"/>
                <a:gd name="connsiteY61-2826" fmla="*/ 622909 h 7250295"/>
                <a:gd name="connsiteX62-2827" fmla="*/ 1444916 w 2171700"/>
                <a:gd name="connsiteY62-2828" fmla="*/ 380757 h 7250295"/>
                <a:gd name="connsiteX63-2829" fmla="*/ 1330946 w 2171700"/>
                <a:gd name="connsiteY63-2830" fmla="*/ 143773 h 7250295"/>
                <a:gd name="connsiteX64-2831" fmla="*/ 1063645 w 2171700"/>
                <a:gd name="connsiteY64-2832" fmla="*/ 568 h 7250295"/>
                <a:gd name="connsiteX0-2833" fmla="*/ 1063645 w 2171700"/>
                <a:gd name="connsiteY0-2834" fmla="*/ 568 h 7250295"/>
                <a:gd name="connsiteX1-2835" fmla="*/ 809625 w 2171700"/>
                <a:gd name="connsiteY1-2836" fmla="*/ 116070 h 7250295"/>
                <a:gd name="connsiteX2-2837" fmla="*/ 685800 w 2171700"/>
                <a:gd name="connsiteY2-2838" fmla="*/ 297045 h 7250295"/>
                <a:gd name="connsiteX3-2839" fmla="*/ 704850 w 2171700"/>
                <a:gd name="connsiteY3-2840" fmla="*/ 620895 h 7250295"/>
                <a:gd name="connsiteX4-2841" fmla="*/ 838200 w 2171700"/>
                <a:gd name="connsiteY4-2842" fmla="*/ 897120 h 7250295"/>
                <a:gd name="connsiteX5-2843" fmla="*/ 742950 w 2171700"/>
                <a:gd name="connsiteY5-2844" fmla="*/ 1011420 h 7250295"/>
                <a:gd name="connsiteX6-2845" fmla="*/ 133350 w 2171700"/>
                <a:gd name="connsiteY6-2846" fmla="*/ 1220970 h 7250295"/>
                <a:gd name="connsiteX7-2847" fmla="*/ 0 w 2171700"/>
                <a:gd name="connsiteY7-2848" fmla="*/ 2211570 h 7250295"/>
                <a:gd name="connsiteX8-2849" fmla="*/ 333375 w 2171700"/>
                <a:gd name="connsiteY8-2850" fmla="*/ 3106920 h 7250295"/>
                <a:gd name="connsiteX9-2851" fmla="*/ 247650 w 2171700"/>
                <a:gd name="connsiteY9-2852" fmla="*/ 3840345 h 7250295"/>
                <a:gd name="connsiteX10-2853" fmla="*/ 371475 w 2171700"/>
                <a:gd name="connsiteY10-2854" fmla="*/ 4059420 h 7250295"/>
                <a:gd name="connsiteX11-2855" fmla="*/ 495300 w 2171700"/>
                <a:gd name="connsiteY11-2856" fmla="*/ 4278495 h 7250295"/>
                <a:gd name="connsiteX12-2857" fmla="*/ 476250 w 2171700"/>
                <a:gd name="connsiteY12-2858" fmla="*/ 4735695 h 7250295"/>
                <a:gd name="connsiteX13-2859" fmla="*/ 476250 w 2171700"/>
                <a:gd name="connsiteY13-2860" fmla="*/ 5097645 h 7250295"/>
                <a:gd name="connsiteX14-2861" fmla="*/ 371475 w 2171700"/>
                <a:gd name="connsiteY14-2862" fmla="*/ 6145395 h 7250295"/>
                <a:gd name="connsiteX15-2863" fmla="*/ 371475 w 2171700"/>
                <a:gd name="connsiteY15-2864" fmla="*/ 6621645 h 7250295"/>
                <a:gd name="connsiteX16-2865" fmla="*/ 400050 w 2171700"/>
                <a:gd name="connsiteY16-2866" fmla="*/ 6821670 h 7250295"/>
                <a:gd name="connsiteX17-2867" fmla="*/ 323850 w 2171700"/>
                <a:gd name="connsiteY17-2868" fmla="*/ 7002645 h 7250295"/>
                <a:gd name="connsiteX18-2869" fmla="*/ 533400 w 2171700"/>
                <a:gd name="connsiteY18-2870" fmla="*/ 7250295 h 7250295"/>
                <a:gd name="connsiteX19-2871" fmla="*/ 952500 w 2171700"/>
                <a:gd name="connsiteY19-2872" fmla="*/ 7240770 h 7250295"/>
                <a:gd name="connsiteX20-2873" fmla="*/ 733425 w 2171700"/>
                <a:gd name="connsiteY20-2874" fmla="*/ 6821670 h 7250295"/>
                <a:gd name="connsiteX21-2875" fmla="*/ 790575 w 2171700"/>
                <a:gd name="connsiteY21-2876" fmla="*/ 6574020 h 7250295"/>
                <a:gd name="connsiteX22-2877" fmla="*/ 762000 w 2171700"/>
                <a:gd name="connsiteY22-2878" fmla="*/ 6250170 h 7250295"/>
                <a:gd name="connsiteX23-2879" fmla="*/ 885825 w 2171700"/>
                <a:gd name="connsiteY23-2880" fmla="*/ 5411970 h 7250295"/>
                <a:gd name="connsiteX24-2881" fmla="*/ 866775 w 2171700"/>
                <a:gd name="connsiteY24-2882" fmla="*/ 5326245 h 7250295"/>
                <a:gd name="connsiteX25-2883" fmla="*/ 971550 w 2171700"/>
                <a:gd name="connsiteY25-2884" fmla="*/ 5211945 h 7250295"/>
                <a:gd name="connsiteX26-2885" fmla="*/ 962025 w 2171700"/>
                <a:gd name="connsiteY26-2886" fmla="*/ 5069070 h 7250295"/>
                <a:gd name="connsiteX27-2887" fmla="*/ 1104900 w 2171700"/>
                <a:gd name="connsiteY27-2888" fmla="*/ 4526145 h 7250295"/>
                <a:gd name="connsiteX28-2889" fmla="*/ 1123950 w 2171700"/>
                <a:gd name="connsiteY28-2890" fmla="*/ 4392795 h 7250295"/>
                <a:gd name="connsiteX29-2891" fmla="*/ 1276350 w 2171700"/>
                <a:gd name="connsiteY29-2892" fmla="*/ 4649970 h 7250295"/>
                <a:gd name="connsiteX30-2893" fmla="*/ 1352550 w 2171700"/>
                <a:gd name="connsiteY30-2894" fmla="*/ 4926195 h 7250295"/>
                <a:gd name="connsiteX31-2895" fmla="*/ 1333500 w 2171700"/>
                <a:gd name="connsiteY31-2896" fmla="*/ 5069070 h 7250295"/>
                <a:gd name="connsiteX32-2897" fmla="*/ 1371600 w 2171700"/>
                <a:gd name="connsiteY32-2898" fmla="*/ 5078595 h 7250295"/>
                <a:gd name="connsiteX33-2899" fmla="*/ 1247775 w 2171700"/>
                <a:gd name="connsiteY33-2900" fmla="*/ 5516745 h 7250295"/>
                <a:gd name="connsiteX34-2901" fmla="*/ 1257300 w 2171700"/>
                <a:gd name="connsiteY34-2902" fmla="*/ 6469245 h 7250295"/>
                <a:gd name="connsiteX35-2903" fmla="*/ 1333500 w 2171700"/>
                <a:gd name="connsiteY35-2904" fmla="*/ 6583545 h 7250295"/>
                <a:gd name="connsiteX36-2905" fmla="*/ 1314450 w 2171700"/>
                <a:gd name="connsiteY36-2906" fmla="*/ 6735945 h 7250295"/>
                <a:gd name="connsiteX37-2907" fmla="*/ 1323975 w 2171700"/>
                <a:gd name="connsiteY37-2908" fmla="*/ 6859770 h 7250295"/>
                <a:gd name="connsiteX38-2909" fmla="*/ 1304925 w 2171700"/>
                <a:gd name="connsiteY38-2910" fmla="*/ 7012170 h 7250295"/>
                <a:gd name="connsiteX39-2911" fmla="*/ 1704975 w 2171700"/>
                <a:gd name="connsiteY39-2912" fmla="*/ 7212195 h 7250295"/>
                <a:gd name="connsiteX40-2913" fmla="*/ 2152650 w 2171700"/>
                <a:gd name="connsiteY40-2914" fmla="*/ 7212195 h 7250295"/>
                <a:gd name="connsiteX41-2915" fmla="*/ 2171700 w 2171700"/>
                <a:gd name="connsiteY41-2916" fmla="*/ 7069320 h 7250295"/>
                <a:gd name="connsiteX42-2917" fmla="*/ 1676400 w 2171700"/>
                <a:gd name="connsiteY42-2918" fmla="*/ 6564495 h 7250295"/>
                <a:gd name="connsiteX43-2919" fmla="*/ 1685925 w 2171700"/>
                <a:gd name="connsiteY43-2920" fmla="*/ 6459720 h 7250295"/>
                <a:gd name="connsiteX44-2921" fmla="*/ 1657350 w 2171700"/>
                <a:gd name="connsiteY44-2922" fmla="*/ 6250170 h 7250295"/>
                <a:gd name="connsiteX45-2923" fmla="*/ 1704975 w 2171700"/>
                <a:gd name="connsiteY45-2924" fmla="*/ 5973945 h 7250295"/>
                <a:gd name="connsiteX46-2925" fmla="*/ 1762125 w 2171700"/>
                <a:gd name="connsiteY46-2926" fmla="*/ 5421495 h 7250295"/>
                <a:gd name="connsiteX47-2927" fmla="*/ 1771650 w 2171700"/>
                <a:gd name="connsiteY47-2928" fmla="*/ 5354820 h 7250295"/>
                <a:gd name="connsiteX48-2929" fmla="*/ 1866900 w 2171700"/>
                <a:gd name="connsiteY48-2930" fmla="*/ 5097645 h 7250295"/>
                <a:gd name="connsiteX49-2931" fmla="*/ 1885950 w 2171700"/>
                <a:gd name="connsiteY49-2932" fmla="*/ 4573770 h 7250295"/>
                <a:gd name="connsiteX50-2933" fmla="*/ 1895475 w 2171700"/>
                <a:gd name="connsiteY50-2934" fmla="*/ 4173720 h 7250295"/>
                <a:gd name="connsiteX51-2935" fmla="*/ 1866900 w 2171700"/>
                <a:gd name="connsiteY51-2936" fmla="*/ 3630795 h 7250295"/>
                <a:gd name="connsiteX52-2937" fmla="*/ 2076450 w 2171700"/>
                <a:gd name="connsiteY52-2938" fmla="*/ 2697345 h 7250295"/>
                <a:gd name="connsiteX53-2939" fmla="*/ 2085975 w 2171700"/>
                <a:gd name="connsiteY53-2940" fmla="*/ 2430645 h 7250295"/>
                <a:gd name="connsiteX54-2941" fmla="*/ 1981200 w 2171700"/>
                <a:gd name="connsiteY54-2942" fmla="*/ 1859145 h 7250295"/>
                <a:gd name="connsiteX55-2943" fmla="*/ 1933575 w 2171700"/>
                <a:gd name="connsiteY55-2944" fmla="*/ 1697220 h 7250295"/>
                <a:gd name="connsiteX56-2945" fmla="*/ 1933575 w 2171700"/>
                <a:gd name="connsiteY56-2946" fmla="*/ 1420995 h 7250295"/>
                <a:gd name="connsiteX57-2947" fmla="*/ 1885950 w 2171700"/>
                <a:gd name="connsiteY57-2948" fmla="*/ 1259070 h 7250295"/>
                <a:gd name="connsiteX58-2949" fmla="*/ 1419225 w 2171700"/>
                <a:gd name="connsiteY58-2950" fmla="*/ 1163820 h 7250295"/>
                <a:gd name="connsiteX59-2951" fmla="*/ 1312106 w 2171700"/>
                <a:gd name="connsiteY59-2952" fmla="*/ 1002767 h 7250295"/>
                <a:gd name="connsiteX60-2953" fmla="*/ 1365230 w 2171700"/>
                <a:gd name="connsiteY60-2954" fmla="*/ 821521 h 7250295"/>
                <a:gd name="connsiteX61-2955" fmla="*/ 1433407 w 2171700"/>
                <a:gd name="connsiteY61-2956" fmla="*/ 622909 h 7250295"/>
                <a:gd name="connsiteX62-2957" fmla="*/ 1444916 w 2171700"/>
                <a:gd name="connsiteY62-2958" fmla="*/ 380757 h 7250295"/>
                <a:gd name="connsiteX63-2959" fmla="*/ 1330946 w 2171700"/>
                <a:gd name="connsiteY63-2960" fmla="*/ 143773 h 7250295"/>
                <a:gd name="connsiteX64-2961" fmla="*/ 1063645 w 2171700"/>
                <a:gd name="connsiteY64-2962" fmla="*/ 568 h 7250295"/>
                <a:gd name="connsiteX0-2963" fmla="*/ 1063645 w 2171700"/>
                <a:gd name="connsiteY0-2964" fmla="*/ 568 h 7250295"/>
                <a:gd name="connsiteX1-2965" fmla="*/ 809625 w 2171700"/>
                <a:gd name="connsiteY1-2966" fmla="*/ 116070 h 7250295"/>
                <a:gd name="connsiteX2-2967" fmla="*/ 685800 w 2171700"/>
                <a:gd name="connsiteY2-2968" fmla="*/ 297045 h 7250295"/>
                <a:gd name="connsiteX3-2969" fmla="*/ 704850 w 2171700"/>
                <a:gd name="connsiteY3-2970" fmla="*/ 620895 h 7250295"/>
                <a:gd name="connsiteX4-2971" fmla="*/ 838200 w 2171700"/>
                <a:gd name="connsiteY4-2972" fmla="*/ 897120 h 7250295"/>
                <a:gd name="connsiteX5-2973" fmla="*/ 742950 w 2171700"/>
                <a:gd name="connsiteY5-2974" fmla="*/ 1011420 h 7250295"/>
                <a:gd name="connsiteX6-2975" fmla="*/ 133350 w 2171700"/>
                <a:gd name="connsiteY6-2976" fmla="*/ 1220970 h 7250295"/>
                <a:gd name="connsiteX7-2977" fmla="*/ 0 w 2171700"/>
                <a:gd name="connsiteY7-2978" fmla="*/ 2211570 h 7250295"/>
                <a:gd name="connsiteX8-2979" fmla="*/ 333375 w 2171700"/>
                <a:gd name="connsiteY8-2980" fmla="*/ 3106920 h 7250295"/>
                <a:gd name="connsiteX9-2981" fmla="*/ 247650 w 2171700"/>
                <a:gd name="connsiteY9-2982" fmla="*/ 3840345 h 7250295"/>
                <a:gd name="connsiteX10-2983" fmla="*/ 371475 w 2171700"/>
                <a:gd name="connsiteY10-2984" fmla="*/ 4059420 h 7250295"/>
                <a:gd name="connsiteX11-2985" fmla="*/ 495300 w 2171700"/>
                <a:gd name="connsiteY11-2986" fmla="*/ 4278495 h 7250295"/>
                <a:gd name="connsiteX12-2987" fmla="*/ 476250 w 2171700"/>
                <a:gd name="connsiteY12-2988" fmla="*/ 4735695 h 7250295"/>
                <a:gd name="connsiteX13-2989" fmla="*/ 476250 w 2171700"/>
                <a:gd name="connsiteY13-2990" fmla="*/ 5097645 h 7250295"/>
                <a:gd name="connsiteX14-2991" fmla="*/ 371475 w 2171700"/>
                <a:gd name="connsiteY14-2992" fmla="*/ 6145395 h 7250295"/>
                <a:gd name="connsiteX15-2993" fmla="*/ 371475 w 2171700"/>
                <a:gd name="connsiteY15-2994" fmla="*/ 6621645 h 7250295"/>
                <a:gd name="connsiteX16-2995" fmla="*/ 400050 w 2171700"/>
                <a:gd name="connsiteY16-2996" fmla="*/ 6821670 h 7250295"/>
                <a:gd name="connsiteX17-2997" fmla="*/ 323850 w 2171700"/>
                <a:gd name="connsiteY17-2998" fmla="*/ 7002645 h 7250295"/>
                <a:gd name="connsiteX18-2999" fmla="*/ 533400 w 2171700"/>
                <a:gd name="connsiteY18-3000" fmla="*/ 7250295 h 7250295"/>
                <a:gd name="connsiteX19-3001" fmla="*/ 952500 w 2171700"/>
                <a:gd name="connsiteY19-3002" fmla="*/ 7240770 h 7250295"/>
                <a:gd name="connsiteX20-3003" fmla="*/ 733425 w 2171700"/>
                <a:gd name="connsiteY20-3004" fmla="*/ 6821670 h 7250295"/>
                <a:gd name="connsiteX21-3005" fmla="*/ 790575 w 2171700"/>
                <a:gd name="connsiteY21-3006" fmla="*/ 6574020 h 7250295"/>
                <a:gd name="connsiteX22-3007" fmla="*/ 762000 w 2171700"/>
                <a:gd name="connsiteY22-3008" fmla="*/ 6250170 h 7250295"/>
                <a:gd name="connsiteX23-3009" fmla="*/ 885825 w 2171700"/>
                <a:gd name="connsiteY23-3010" fmla="*/ 5411970 h 7250295"/>
                <a:gd name="connsiteX24-3011" fmla="*/ 866775 w 2171700"/>
                <a:gd name="connsiteY24-3012" fmla="*/ 5326245 h 7250295"/>
                <a:gd name="connsiteX25-3013" fmla="*/ 971550 w 2171700"/>
                <a:gd name="connsiteY25-3014" fmla="*/ 5211945 h 7250295"/>
                <a:gd name="connsiteX26-3015" fmla="*/ 962025 w 2171700"/>
                <a:gd name="connsiteY26-3016" fmla="*/ 5069070 h 7250295"/>
                <a:gd name="connsiteX27-3017" fmla="*/ 1104900 w 2171700"/>
                <a:gd name="connsiteY27-3018" fmla="*/ 4526145 h 7250295"/>
                <a:gd name="connsiteX28-3019" fmla="*/ 1123950 w 2171700"/>
                <a:gd name="connsiteY28-3020" fmla="*/ 4392795 h 7250295"/>
                <a:gd name="connsiteX29-3021" fmla="*/ 1276350 w 2171700"/>
                <a:gd name="connsiteY29-3022" fmla="*/ 4649970 h 7250295"/>
                <a:gd name="connsiteX30-3023" fmla="*/ 1352550 w 2171700"/>
                <a:gd name="connsiteY30-3024" fmla="*/ 4926195 h 7250295"/>
                <a:gd name="connsiteX31-3025" fmla="*/ 1333500 w 2171700"/>
                <a:gd name="connsiteY31-3026" fmla="*/ 5069070 h 7250295"/>
                <a:gd name="connsiteX32-3027" fmla="*/ 1371600 w 2171700"/>
                <a:gd name="connsiteY32-3028" fmla="*/ 5078595 h 7250295"/>
                <a:gd name="connsiteX33-3029" fmla="*/ 1247775 w 2171700"/>
                <a:gd name="connsiteY33-3030" fmla="*/ 5516745 h 7250295"/>
                <a:gd name="connsiteX34-3031" fmla="*/ 1257300 w 2171700"/>
                <a:gd name="connsiteY34-3032" fmla="*/ 6469245 h 7250295"/>
                <a:gd name="connsiteX35-3033" fmla="*/ 1333500 w 2171700"/>
                <a:gd name="connsiteY35-3034" fmla="*/ 6583545 h 7250295"/>
                <a:gd name="connsiteX36-3035" fmla="*/ 1314450 w 2171700"/>
                <a:gd name="connsiteY36-3036" fmla="*/ 6735945 h 7250295"/>
                <a:gd name="connsiteX37-3037" fmla="*/ 1323975 w 2171700"/>
                <a:gd name="connsiteY37-3038" fmla="*/ 6859770 h 7250295"/>
                <a:gd name="connsiteX38-3039" fmla="*/ 1304925 w 2171700"/>
                <a:gd name="connsiteY38-3040" fmla="*/ 7012170 h 7250295"/>
                <a:gd name="connsiteX39-3041" fmla="*/ 1704975 w 2171700"/>
                <a:gd name="connsiteY39-3042" fmla="*/ 7212195 h 7250295"/>
                <a:gd name="connsiteX40-3043" fmla="*/ 2152650 w 2171700"/>
                <a:gd name="connsiteY40-3044" fmla="*/ 7212195 h 7250295"/>
                <a:gd name="connsiteX41-3045" fmla="*/ 2171700 w 2171700"/>
                <a:gd name="connsiteY41-3046" fmla="*/ 7069320 h 7250295"/>
                <a:gd name="connsiteX42-3047" fmla="*/ 1676400 w 2171700"/>
                <a:gd name="connsiteY42-3048" fmla="*/ 6564495 h 7250295"/>
                <a:gd name="connsiteX43-3049" fmla="*/ 1685925 w 2171700"/>
                <a:gd name="connsiteY43-3050" fmla="*/ 6459720 h 7250295"/>
                <a:gd name="connsiteX44-3051" fmla="*/ 1657350 w 2171700"/>
                <a:gd name="connsiteY44-3052" fmla="*/ 6250170 h 7250295"/>
                <a:gd name="connsiteX45-3053" fmla="*/ 1704975 w 2171700"/>
                <a:gd name="connsiteY45-3054" fmla="*/ 5973945 h 7250295"/>
                <a:gd name="connsiteX46-3055" fmla="*/ 1762125 w 2171700"/>
                <a:gd name="connsiteY46-3056" fmla="*/ 5421495 h 7250295"/>
                <a:gd name="connsiteX47-3057" fmla="*/ 1771650 w 2171700"/>
                <a:gd name="connsiteY47-3058" fmla="*/ 5354820 h 7250295"/>
                <a:gd name="connsiteX48-3059" fmla="*/ 1866900 w 2171700"/>
                <a:gd name="connsiteY48-3060" fmla="*/ 5097645 h 7250295"/>
                <a:gd name="connsiteX49-3061" fmla="*/ 1885950 w 2171700"/>
                <a:gd name="connsiteY49-3062" fmla="*/ 4573770 h 7250295"/>
                <a:gd name="connsiteX50-3063" fmla="*/ 1895475 w 2171700"/>
                <a:gd name="connsiteY50-3064" fmla="*/ 4173720 h 7250295"/>
                <a:gd name="connsiteX51-3065" fmla="*/ 1866900 w 2171700"/>
                <a:gd name="connsiteY51-3066" fmla="*/ 3630795 h 7250295"/>
                <a:gd name="connsiteX52-3067" fmla="*/ 2076450 w 2171700"/>
                <a:gd name="connsiteY52-3068" fmla="*/ 2697345 h 7250295"/>
                <a:gd name="connsiteX53-3069" fmla="*/ 2085975 w 2171700"/>
                <a:gd name="connsiteY53-3070" fmla="*/ 2430645 h 7250295"/>
                <a:gd name="connsiteX54-3071" fmla="*/ 1981200 w 2171700"/>
                <a:gd name="connsiteY54-3072" fmla="*/ 1859145 h 7250295"/>
                <a:gd name="connsiteX55-3073" fmla="*/ 1933575 w 2171700"/>
                <a:gd name="connsiteY55-3074" fmla="*/ 1697220 h 7250295"/>
                <a:gd name="connsiteX56-3075" fmla="*/ 1933575 w 2171700"/>
                <a:gd name="connsiteY56-3076" fmla="*/ 1420995 h 7250295"/>
                <a:gd name="connsiteX57-3077" fmla="*/ 1885950 w 2171700"/>
                <a:gd name="connsiteY57-3078" fmla="*/ 1259070 h 7250295"/>
                <a:gd name="connsiteX58-3079" fmla="*/ 1419225 w 2171700"/>
                <a:gd name="connsiteY58-3080" fmla="*/ 1163820 h 7250295"/>
                <a:gd name="connsiteX59-3081" fmla="*/ 1309221 w 2171700"/>
                <a:gd name="connsiteY59-3082" fmla="*/ 1020075 h 7250295"/>
                <a:gd name="connsiteX60-3083" fmla="*/ 1365230 w 2171700"/>
                <a:gd name="connsiteY60-3084" fmla="*/ 821521 h 7250295"/>
                <a:gd name="connsiteX61-3085" fmla="*/ 1433407 w 2171700"/>
                <a:gd name="connsiteY61-3086" fmla="*/ 622909 h 7250295"/>
                <a:gd name="connsiteX62-3087" fmla="*/ 1444916 w 2171700"/>
                <a:gd name="connsiteY62-3088" fmla="*/ 380757 h 7250295"/>
                <a:gd name="connsiteX63-3089" fmla="*/ 1330946 w 2171700"/>
                <a:gd name="connsiteY63-3090" fmla="*/ 143773 h 7250295"/>
                <a:gd name="connsiteX64-3091" fmla="*/ 1063645 w 2171700"/>
                <a:gd name="connsiteY64-3092" fmla="*/ 568 h 7250295"/>
                <a:gd name="connsiteX0-3093" fmla="*/ 1063645 w 2171700"/>
                <a:gd name="connsiteY0-3094" fmla="*/ 568 h 7250295"/>
                <a:gd name="connsiteX1-3095" fmla="*/ 809625 w 2171700"/>
                <a:gd name="connsiteY1-3096" fmla="*/ 116070 h 7250295"/>
                <a:gd name="connsiteX2-3097" fmla="*/ 685800 w 2171700"/>
                <a:gd name="connsiteY2-3098" fmla="*/ 297045 h 7250295"/>
                <a:gd name="connsiteX3-3099" fmla="*/ 704850 w 2171700"/>
                <a:gd name="connsiteY3-3100" fmla="*/ 620895 h 7250295"/>
                <a:gd name="connsiteX4-3101" fmla="*/ 838200 w 2171700"/>
                <a:gd name="connsiteY4-3102" fmla="*/ 897120 h 7250295"/>
                <a:gd name="connsiteX5-3103" fmla="*/ 742950 w 2171700"/>
                <a:gd name="connsiteY5-3104" fmla="*/ 1011420 h 7250295"/>
                <a:gd name="connsiteX6-3105" fmla="*/ 133350 w 2171700"/>
                <a:gd name="connsiteY6-3106" fmla="*/ 1220970 h 7250295"/>
                <a:gd name="connsiteX7-3107" fmla="*/ 0 w 2171700"/>
                <a:gd name="connsiteY7-3108" fmla="*/ 2211570 h 7250295"/>
                <a:gd name="connsiteX8-3109" fmla="*/ 333375 w 2171700"/>
                <a:gd name="connsiteY8-3110" fmla="*/ 3106920 h 7250295"/>
                <a:gd name="connsiteX9-3111" fmla="*/ 247650 w 2171700"/>
                <a:gd name="connsiteY9-3112" fmla="*/ 3840345 h 7250295"/>
                <a:gd name="connsiteX10-3113" fmla="*/ 371475 w 2171700"/>
                <a:gd name="connsiteY10-3114" fmla="*/ 4059420 h 7250295"/>
                <a:gd name="connsiteX11-3115" fmla="*/ 495300 w 2171700"/>
                <a:gd name="connsiteY11-3116" fmla="*/ 4278495 h 7250295"/>
                <a:gd name="connsiteX12-3117" fmla="*/ 476250 w 2171700"/>
                <a:gd name="connsiteY12-3118" fmla="*/ 4735695 h 7250295"/>
                <a:gd name="connsiteX13-3119" fmla="*/ 476250 w 2171700"/>
                <a:gd name="connsiteY13-3120" fmla="*/ 5097645 h 7250295"/>
                <a:gd name="connsiteX14-3121" fmla="*/ 371475 w 2171700"/>
                <a:gd name="connsiteY14-3122" fmla="*/ 6145395 h 7250295"/>
                <a:gd name="connsiteX15-3123" fmla="*/ 371475 w 2171700"/>
                <a:gd name="connsiteY15-3124" fmla="*/ 6621645 h 7250295"/>
                <a:gd name="connsiteX16-3125" fmla="*/ 400050 w 2171700"/>
                <a:gd name="connsiteY16-3126" fmla="*/ 6821670 h 7250295"/>
                <a:gd name="connsiteX17-3127" fmla="*/ 323850 w 2171700"/>
                <a:gd name="connsiteY17-3128" fmla="*/ 7002645 h 7250295"/>
                <a:gd name="connsiteX18-3129" fmla="*/ 533400 w 2171700"/>
                <a:gd name="connsiteY18-3130" fmla="*/ 7250295 h 7250295"/>
                <a:gd name="connsiteX19-3131" fmla="*/ 952500 w 2171700"/>
                <a:gd name="connsiteY19-3132" fmla="*/ 7240770 h 7250295"/>
                <a:gd name="connsiteX20-3133" fmla="*/ 733425 w 2171700"/>
                <a:gd name="connsiteY20-3134" fmla="*/ 6821670 h 7250295"/>
                <a:gd name="connsiteX21-3135" fmla="*/ 790575 w 2171700"/>
                <a:gd name="connsiteY21-3136" fmla="*/ 6574020 h 7250295"/>
                <a:gd name="connsiteX22-3137" fmla="*/ 762000 w 2171700"/>
                <a:gd name="connsiteY22-3138" fmla="*/ 6250170 h 7250295"/>
                <a:gd name="connsiteX23-3139" fmla="*/ 885825 w 2171700"/>
                <a:gd name="connsiteY23-3140" fmla="*/ 5411970 h 7250295"/>
                <a:gd name="connsiteX24-3141" fmla="*/ 866775 w 2171700"/>
                <a:gd name="connsiteY24-3142" fmla="*/ 5326245 h 7250295"/>
                <a:gd name="connsiteX25-3143" fmla="*/ 971550 w 2171700"/>
                <a:gd name="connsiteY25-3144" fmla="*/ 5211945 h 7250295"/>
                <a:gd name="connsiteX26-3145" fmla="*/ 962025 w 2171700"/>
                <a:gd name="connsiteY26-3146" fmla="*/ 5069070 h 7250295"/>
                <a:gd name="connsiteX27-3147" fmla="*/ 1104900 w 2171700"/>
                <a:gd name="connsiteY27-3148" fmla="*/ 4526145 h 7250295"/>
                <a:gd name="connsiteX28-3149" fmla="*/ 1123950 w 2171700"/>
                <a:gd name="connsiteY28-3150" fmla="*/ 4392795 h 7250295"/>
                <a:gd name="connsiteX29-3151" fmla="*/ 1276350 w 2171700"/>
                <a:gd name="connsiteY29-3152" fmla="*/ 4649970 h 7250295"/>
                <a:gd name="connsiteX30-3153" fmla="*/ 1352550 w 2171700"/>
                <a:gd name="connsiteY30-3154" fmla="*/ 4926195 h 7250295"/>
                <a:gd name="connsiteX31-3155" fmla="*/ 1333500 w 2171700"/>
                <a:gd name="connsiteY31-3156" fmla="*/ 5069070 h 7250295"/>
                <a:gd name="connsiteX32-3157" fmla="*/ 1371600 w 2171700"/>
                <a:gd name="connsiteY32-3158" fmla="*/ 5078595 h 7250295"/>
                <a:gd name="connsiteX33-3159" fmla="*/ 1247775 w 2171700"/>
                <a:gd name="connsiteY33-3160" fmla="*/ 5516745 h 7250295"/>
                <a:gd name="connsiteX34-3161" fmla="*/ 1257300 w 2171700"/>
                <a:gd name="connsiteY34-3162" fmla="*/ 6469245 h 7250295"/>
                <a:gd name="connsiteX35-3163" fmla="*/ 1333500 w 2171700"/>
                <a:gd name="connsiteY35-3164" fmla="*/ 6583545 h 7250295"/>
                <a:gd name="connsiteX36-3165" fmla="*/ 1314450 w 2171700"/>
                <a:gd name="connsiteY36-3166" fmla="*/ 6735945 h 7250295"/>
                <a:gd name="connsiteX37-3167" fmla="*/ 1323975 w 2171700"/>
                <a:gd name="connsiteY37-3168" fmla="*/ 6859770 h 7250295"/>
                <a:gd name="connsiteX38-3169" fmla="*/ 1304925 w 2171700"/>
                <a:gd name="connsiteY38-3170" fmla="*/ 7012170 h 7250295"/>
                <a:gd name="connsiteX39-3171" fmla="*/ 1704975 w 2171700"/>
                <a:gd name="connsiteY39-3172" fmla="*/ 7212195 h 7250295"/>
                <a:gd name="connsiteX40-3173" fmla="*/ 2152650 w 2171700"/>
                <a:gd name="connsiteY40-3174" fmla="*/ 7212195 h 7250295"/>
                <a:gd name="connsiteX41-3175" fmla="*/ 2171700 w 2171700"/>
                <a:gd name="connsiteY41-3176" fmla="*/ 7069320 h 7250295"/>
                <a:gd name="connsiteX42-3177" fmla="*/ 1676400 w 2171700"/>
                <a:gd name="connsiteY42-3178" fmla="*/ 6564495 h 7250295"/>
                <a:gd name="connsiteX43-3179" fmla="*/ 1685925 w 2171700"/>
                <a:gd name="connsiteY43-3180" fmla="*/ 6459720 h 7250295"/>
                <a:gd name="connsiteX44-3181" fmla="*/ 1657350 w 2171700"/>
                <a:gd name="connsiteY44-3182" fmla="*/ 6250170 h 7250295"/>
                <a:gd name="connsiteX45-3183" fmla="*/ 1704975 w 2171700"/>
                <a:gd name="connsiteY45-3184" fmla="*/ 5973945 h 7250295"/>
                <a:gd name="connsiteX46-3185" fmla="*/ 1762125 w 2171700"/>
                <a:gd name="connsiteY46-3186" fmla="*/ 5421495 h 7250295"/>
                <a:gd name="connsiteX47-3187" fmla="*/ 1771650 w 2171700"/>
                <a:gd name="connsiteY47-3188" fmla="*/ 5354820 h 7250295"/>
                <a:gd name="connsiteX48-3189" fmla="*/ 1866900 w 2171700"/>
                <a:gd name="connsiteY48-3190" fmla="*/ 5097645 h 7250295"/>
                <a:gd name="connsiteX49-3191" fmla="*/ 1885950 w 2171700"/>
                <a:gd name="connsiteY49-3192" fmla="*/ 4573770 h 7250295"/>
                <a:gd name="connsiteX50-3193" fmla="*/ 1895475 w 2171700"/>
                <a:gd name="connsiteY50-3194" fmla="*/ 4173720 h 7250295"/>
                <a:gd name="connsiteX51-3195" fmla="*/ 1866900 w 2171700"/>
                <a:gd name="connsiteY51-3196" fmla="*/ 3630795 h 7250295"/>
                <a:gd name="connsiteX52-3197" fmla="*/ 2076450 w 2171700"/>
                <a:gd name="connsiteY52-3198" fmla="*/ 2697345 h 7250295"/>
                <a:gd name="connsiteX53-3199" fmla="*/ 2085975 w 2171700"/>
                <a:gd name="connsiteY53-3200" fmla="*/ 2430645 h 7250295"/>
                <a:gd name="connsiteX54-3201" fmla="*/ 1981200 w 2171700"/>
                <a:gd name="connsiteY54-3202" fmla="*/ 1859145 h 7250295"/>
                <a:gd name="connsiteX55-3203" fmla="*/ 1933575 w 2171700"/>
                <a:gd name="connsiteY55-3204" fmla="*/ 1697220 h 7250295"/>
                <a:gd name="connsiteX56-3205" fmla="*/ 1933575 w 2171700"/>
                <a:gd name="connsiteY56-3206" fmla="*/ 1420995 h 7250295"/>
                <a:gd name="connsiteX57-3207" fmla="*/ 1885950 w 2171700"/>
                <a:gd name="connsiteY57-3208" fmla="*/ 1259070 h 7250295"/>
                <a:gd name="connsiteX58-3209" fmla="*/ 1419225 w 2171700"/>
                <a:gd name="connsiteY58-3210" fmla="*/ 1163820 h 7250295"/>
                <a:gd name="connsiteX59-3211" fmla="*/ 1309221 w 2171700"/>
                <a:gd name="connsiteY59-3212" fmla="*/ 1020075 h 7250295"/>
                <a:gd name="connsiteX60-3213" fmla="*/ 1365230 w 2171700"/>
                <a:gd name="connsiteY60-3214" fmla="*/ 821521 h 7250295"/>
                <a:gd name="connsiteX61-3215" fmla="*/ 1433407 w 2171700"/>
                <a:gd name="connsiteY61-3216" fmla="*/ 622909 h 7250295"/>
                <a:gd name="connsiteX62-3217" fmla="*/ 1444916 w 2171700"/>
                <a:gd name="connsiteY62-3218" fmla="*/ 380757 h 7250295"/>
                <a:gd name="connsiteX63-3219" fmla="*/ 1330946 w 2171700"/>
                <a:gd name="connsiteY63-3220" fmla="*/ 143773 h 7250295"/>
                <a:gd name="connsiteX64-3221" fmla="*/ 1063645 w 2171700"/>
                <a:gd name="connsiteY64-3222" fmla="*/ 568 h 7250295"/>
                <a:gd name="connsiteX0-3223" fmla="*/ 1063645 w 2171700"/>
                <a:gd name="connsiteY0-3224" fmla="*/ 568 h 7250295"/>
                <a:gd name="connsiteX1-3225" fmla="*/ 809625 w 2171700"/>
                <a:gd name="connsiteY1-3226" fmla="*/ 116070 h 7250295"/>
                <a:gd name="connsiteX2-3227" fmla="*/ 685800 w 2171700"/>
                <a:gd name="connsiteY2-3228" fmla="*/ 297045 h 7250295"/>
                <a:gd name="connsiteX3-3229" fmla="*/ 704850 w 2171700"/>
                <a:gd name="connsiteY3-3230" fmla="*/ 620895 h 7250295"/>
                <a:gd name="connsiteX4-3231" fmla="*/ 838200 w 2171700"/>
                <a:gd name="connsiteY4-3232" fmla="*/ 897120 h 7250295"/>
                <a:gd name="connsiteX5-3233" fmla="*/ 742950 w 2171700"/>
                <a:gd name="connsiteY5-3234" fmla="*/ 1011420 h 7250295"/>
                <a:gd name="connsiteX6-3235" fmla="*/ 133350 w 2171700"/>
                <a:gd name="connsiteY6-3236" fmla="*/ 1220970 h 7250295"/>
                <a:gd name="connsiteX7-3237" fmla="*/ 0 w 2171700"/>
                <a:gd name="connsiteY7-3238" fmla="*/ 2211570 h 7250295"/>
                <a:gd name="connsiteX8-3239" fmla="*/ 333375 w 2171700"/>
                <a:gd name="connsiteY8-3240" fmla="*/ 3106920 h 7250295"/>
                <a:gd name="connsiteX9-3241" fmla="*/ 247650 w 2171700"/>
                <a:gd name="connsiteY9-3242" fmla="*/ 3840345 h 7250295"/>
                <a:gd name="connsiteX10-3243" fmla="*/ 371475 w 2171700"/>
                <a:gd name="connsiteY10-3244" fmla="*/ 4059420 h 7250295"/>
                <a:gd name="connsiteX11-3245" fmla="*/ 495300 w 2171700"/>
                <a:gd name="connsiteY11-3246" fmla="*/ 4278495 h 7250295"/>
                <a:gd name="connsiteX12-3247" fmla="*/ 476250 w 2171700"/>
                <a:gd name="connsiteY12-3248" fmla="*/ 4735695 h 7250295"/>
                <a:gd name="connsiteX13-3249" fmla="*/ 476250 w 2171700"/>
                <a:gd name="connsiteY13-3250" fmla="*/ 5097645 h 7250295"/>
                <a:gd name="connsiteX14-3251" fmla="*/ 371475 w 2171700"/>
                <a:gd name="connsiteY14-3252" fmla="*/ 6145395 h 7250295"/>
                <a:gd name="connsiteX15-3253" fmla="*/ 371475 w 2171700"/>
                <a:gd name="connsiteY15-3254" fmla="*/ 6621645 h 7250295"/>
                <a:gd name="connsiteX16-3255" fmla="*/ 400050 w 2171700"/>
                <a:gd name="connsiteY16-3256" fmla="*/ 6821670 h 7250295"/>
                <a:gd name="connsiteX17-3257" fmla="*/ 323850 w 2171700"/>
                <a:gd name="connsiteY17-3258" fmla="*/ 7002645 h 7250295"/>
                <a:gd name="connsiteX18-3259" fmla="*/ 533400 w 2171700"/>
                <a:gd name="connsiteY18-3260" fmla="*/ 7250295 h 7250295"/>
                <a:gd name="connsiteX19-3261" fmla="*/ 952500 w 2171700"/>
                <a:gd name="connsiteY19-3262" fmla="*/ 7240770 h 7250295"/>
                <a:gd name="connsiteX20-3263" fmla="*/ 733425 w 2171700"/>
                <a:gd name="connsiteY20-3264" fmla="*/ 6821670 h 7250295"/>
                <a:gd name="connsiteX21-3265" fmla="*/ 790575 w 2171700"/>
                <a:gd name="connsiteY21-3266" fmla="*/ 6574020 h 7250295"/>
                <a:gd name="connsiteX22-3267" fmla="*/ 762000 w 2171700"/>
                <a:gd name="connsiteY22-3268" fmla="*/ 6250170 h 7250295"/>
                <a:gd name="connsiteX23-3269" fmla="*/ 885825 w 2171700"/>
                <a:gd name="connsiteY23-3270" fmla="*/ 5411970 h 7250295"/>
                <a:gd name="connsiteX24-3271" fmla="*/ 866775 w 2171700"/>
                <a:gd name="connsiteY24-3272" fmla="*/ 5326245 h 7250295"/>
                <a:gd name="connsiteX25-3273" fmla="*/ 971550 w 2171700"/>
                <a:gd name="connsiteY25-3274" fmla="*/ 5211945 h 7250295"/>
                <a:gd name="connsiteX26-3275" fmla="*/ 962025 w 2171700"/>
                <a:gd name="connsiteY26-3276" fmla="*/ 5069070 h 7250295"/>
                <a:gd name="connsiteX27-3277" fmla="*/ 1104900 w 2171700"/>
                <a:gd name="connsiteY27-3278" fmla="*/ 4526145 h 7250295"/>
                <a:gd name="connsiteX28-3279" fmla="*/ 1123950 w 2171700"/>
                <a:gd name="connsiteY28-3280" fmla="*/ 4392795 h 7250295"/>
                <a:gd name="connsiteX29-3281" fmla="*/ 1276350 w 2171700"/>
                <a:gd name="connsiteY29-3282" fmla="*/ 4649970 h 7250295"/>
                <a:gd name="connsiteX30-3283" fmla="*/ 1352550 w 2171700"/>
                <a:gd name="connsiteY30-3284" fmla="*/ 4926195 h 7250295"/>
                <a:gd name="connsiteX31-3285" fmla="*/ 1333500 w 2171700"/>
                <a:gd name="connsiteY31-3286" fmla="*/ 5069070 h 7250295"/>
                <a:gd name="connsiteX32-3287" fmla="*/ 1371600 w 2171700"/>
                <a:gd name="connsiteY32-3288" fmla="*/ 5078595 h 7250295"/>
                <a:gd name="connsiteX33-3289" fmla="*/ 1247775 w 2171700"/>
                <a:gd name="connsiteY33-3290" fmla="*/ 5516745 h 7250295"/>
                <a:gd name="connsiteX34-3291" fmla="*/ 1257300 w 2171700"/>
                <a:gd name="connsiteY34-3292" fmla="*/ 6469245 h 7250295"/>
                <a:gd name="connsiteX35-3293" fmla="*/ 1333500 w 2171700"/>
                <a:gd name="connsiteY35-3294" fmla="*/ 6583545 h 7250295"/>
                <a:gd name="connsiteX36-3295" fmla="*/ 1314450 w 2171700"/>
                <a:gd name="connsiteY36-3296" fmla="*/ 6735945 h 7250295"/>
                <a:gd name="connsiteX37-3297" fmla="*/ 1323975 w 2171700"/>
                <a:gd name="connsiteY37-3298" fmla="*/ 6859770 h 7250295"/>
                <a:gd name="connsiteX38-3299" fmla="*/ 1304925 w 2171700"/>
                <a:gd name="connsiteY38-3300" fmla="*/ 7012170 h 7250295"/>
                <a:gd name="connsiteX39-3301" fmla="*/ 1704975 w 2171700"/>
                <a:gd name="connsiteY39-3302" fmla="*/ 7212195 h 7250295"/>
                <a:gd name="connsiteX40-3303" fmla="*/ 2152650 w 2171700"/>
                <a:gd name="connsiteY40-3304" fmla="*/ 7212195 h 7250295"/>
                <a:gd name="connsiteX41-3305" fmla="*/ 2171700 w 2171700"/>
                <a:gd name="connsiteY41-3306" fmla="*/ 7069320 h 7250295"/>
                <a:gd name="connsiteX42-3307" fmla="*/ 1676400 w 2171700"/>
                <a:gd name="connsiteY42-3308" fmla="*/ 6564495 h 7250295"/>
                <a:gd name="connsiteX43-3309" fmla="*/ 1685925 w 2171700"/>
                <a:gd name="connsiteY43-3310" fmla="*/ 6459720 h 7250295"/>
                <a:gd name="connsiteX44-3311" fmla="*/ 1657350 w 2171700"/>
                <a:gd name="connsiteY44-3312" fmla="*/ 6250170 h 7250295"/>
                <a:gd name="connsiteX45-3313" fmla="*/ 1704975 w 2171700"/>
                <a:gd name="connsiteY45-3314" fmla="*/ 5973945 h 7250295"/>
                <a:gd name="connsiteX46-3315" fmla="*/ 1762125 w 2171700"/>
                <a:gd name="connsiteY46-3316" fmla="*/ 5421495 h 7250295"/>
                <a:gd name="connsiteX47-3317" fmla="*/ 1771650 w 2171700"/>
                <a:gd name="connsiteY47-3318" fmla="*/ 5354820 h 7250295"/>
                <a:gd name="connsiteX48-3319" fmla="*/ 1866900 w 2171700"/>
                <a:gd name="connsiteY48-3320" fmla="*/ 5097645 h 7250295"/>
                <a:gd name="connsiteX49-3321" fmla="*/ 1885950 w 2171700"/>
                <a:gd name="connsiteY49-3322" fmla="*/ 4573770 h 7250295"/>
                <a:gd name="connsiteX50-3323" fmla="*/ 1895475 w 2171700"/>
                <a:gd name="connsiteY50-3324" fmla="*/ 4173720 h 7250295"/>
                <a:gd name="connsiteX51-3325" fmla="*/ 1866900 w 2171700"/>
                <a:gd name="connsiteY51-3326" fmla="*/ 3630795 h 7250295"/>
                <a:gd name="connsiteX52-3327" fmla="*/ 2076450 w 2171700"/>
                <a:gd name="connsiteY52-3328" fmla="*/ 2697345 h 7250295"/>
                <a:gd name="connsiteX53-3329" fmla="*/ 2085975 w 2171700"/>
                <a:gd name="connsiteY53-3330" fmla="*/ 2430645 h 7250295"/>
                <a:gd name="connsiteX54-3331" fmla="*/ 1981200 w 2171700"/>
                <a:gd name="connsiteY54-3332" fmla="*/ 1859145 h 7250295"/>
                <a:gd name="connsiteX55-3333" fmla="*/ 1933575 w 2171700"/>
                <a:gd name="connsiteY55-3334" fmla="*/ 1697220 h 7250295"/>
                <a:gd name="connsiteX56-3335" fmla="*/ 1933575 w 2171700"/>
                <a:gd name="connsiteY56-3336" fmla="*/ 1420995 h 7250295"/>
                <a:gd name="connsiteX57-3337" fmla="*/ 1885950 w 2171700"/>
                <a:gd name="connsiteY57-3338" fmla="*/ 1259070 h 7250295"/>
                <a:gd name="connsiteX58-3339" fmla="*/ 1407687 w 2171700"/>
                <a:gd name="connsiteY58-3340" fmla="*/ 1134975 h 7250295"/>
                <a:gd name="connsiteX59-3341" fmla="*/ 1309221 w 2171700"/>
                <a:gd name="connsiteY59-3342" fmla="*/ 1020075 h 7250295"/>
                <a:gd name="connsiteX60-3343" fmla="*/ 1365230 w 2171700"/>
                <a:gd name="connsiteY60-3344" fmla="*/ 821521 h 7250295"/>
                <a:gd name="connsiteX61-3345" fmla="*/ 1433407 w 2171700"/>
                <a:gd name="connsiteY61-3346" fmla="*/ 622909 h 7250295"/>
                <a:gd name="connsiteX62-3347" fmla="*/ 1444916 w 2171700"/>
                <a:gd name="connsiteY62-3348" fmla="*/ 380757 h 7250295"/>
                <a:gd name="connsiteX63-3349" fmla="*/ 1330946 w 2171700"/>
                <a:gd name="connsiteY63-3350" fmla="*/ 143773 h 7250295"/>
                <a:gd name="connsiteX64-3351" fmla="*/ 1063645 w 2171700"/>
                <a:gd name="connsiteY64-3352" fmla="*/ 568 h 7250295"/>
                <a:gd name="connsiteX0-3353" fmla="*/ 1063645 w 2171700"/>
                <a:gd name="connsiteY0-3354" fmla="*/ 568 h 7250295"/>
                <a:gd name="connsiteX1-3355" fmla="*/ 809625 w 2171700"/>
                <a:gd name="connsiteY1-3356" fmla="*/ 116070 h 7250295"/>
                <a:gd name="connsiteX2-3357" fmla="*/ 685800 w 2171700"/>
                <a:gd name="connsiteY2-3358" fmla="*/ 297045 h 7250295"/>
                <a:gd name="connsiteX3-3359" fmla="*/ 704850 w 2171700"/>
                <a:gd name="connsiteY3-3360" fmla="*/ 620895 h 7250295"/>
                <a:gd name="connsiteX4-3361" fmla="*/ 838200 w 2171700"/>
                <a:gd name="connsiteY4-3362" fmla="*/ 897120 h 7250295"/>
                <a:gd name="connsiteX5-3363" fmla="*/ 742950 w 2171700"/>
                <a:gd name="connsiteY5-3364" fmla="*/ 1011420 h 7250295"/>
                <a:gd name="connsiteX6-3365" fmla="*/ 133350 w 2171700"/>
                <a:gd name="connsiteY6-3366" fmla="*/ 1220970 h 7250295"/>
                <a:gd name="connsiteX7-3367" fmla="*/ 0 w 2171700"/>
                <a:gd name="connsiteY7-3368" fmla="*/ 2211570 h 7250295"/>
                <a:gd name="connsiteX8-3369" fmla="*/ 333375 w 2171700"/>
                <a:gd name="connsiteY8-3370" fmla="*/ 3106920 h 7250295"/>
                <a:gd name="connsiteX9-3371" fmla="*/ 247650 w 2171700"/>
                <a:gd name="connsiteY9-3372" fmla="*/ 3840345 h 7250295"/>
                <a:gd name="connsiteX10-3373" fmla="*/ 371475 w 2171700"/>
                <a:gd name="connsiteY10-3374" fmla="*/ 4059420 h 7250295"/>
                <a:gd name="connsiteX11-3375" fmla="*/ 495300 w 2171700"/>
                <a:gd name="connsiteY11-3376" fmla="*/ 4278495 h 7250295"/>
                <a:gd name="connsiteX12-3377" fmla="*/ 476250 w 2171700"/>
                <a:gd name="connsiteY12-3378" fmla="*/ 4735695 h 7250295"/>
                <a:gd name="connsiteX13-3379" fmla="*/ 476250 w 2171700"/>
                <a:gd name="connsiteY13-3380" fmla="*/ 5097645 h 7250295"/>
                <a:gd name="connsiteX14-3381" fmla="*/ 371475 w 2171700"/>
                <a:gd name="connsiteY14-3382" fmla="*/ 6145395 h 7250295"/>
                <a:gd name="connsiteX15-3383" fmla="*/ 371475 w 2171700"/>
                <a:gd name="connsiteY15-3384" fmla="*/ 6621645 h 7250295"/>
                <a:gd name="connsiteX16-3385" fmla="*/ 400050 w 2171700"/>
                <a:gd name="connsiteY16-3386" fmla="*/ 6821670 h 7250295"/>
                <a:gd name="connsiteX17-3387" fmla="*/ 323850 w 2171700"/>
                <a:gd name="connsiteY17-3388" fmla="*/ 7002645 h 7250295"/>
                <a:gd name="connsiteX18-3389" fmla="*/ 533400 w 2171700"/>
                <a:gd name="connsiteY18-3390" fmla="*/ 7250295 h 7250295"/>
                <a:gd name="connsiteX19-3391" fmla="*/ 952500 w 2171700"/>
                <a:gd name="connsiteY19-3392" fmla="*/ 7240770 h 7250295"/>
                <a:gd name="connsiteX20-3393" fmla="*/ 733425 w 2171700"/>
                <a:gd name="connsiteY20-3394" fmla="*/ 6821670 h 7250295"/>
                <a:gd name="connsiteX21-3395" fmla="*/ 790575 w 2171700"/>
                <a:gd name="connsiteY21-3396" fmla="*/ 6574020 h 7250295"/>
                <a:gd name="connsiteX22-3397" fmla="*/ 762000 w 2171700"/>
                <a:gd name="connsiteY22-3398" fmla="*/ 6250170 h 7250295"/>
                <a:gd name="connsiteX23-3399" fmla="*/ 885825 w 2171700"/>
                <a:gd name="connsiteY23-3400" fmla="*/ 5411970 h 7250295"/>
                <a:gd name="connsiteX24-3401" fmla="*/ 866775 w 2171700"/>
                <a:gd name="connsiteY24-3402" fmla="*/ 5326245 h 7250295"/>
                <a:gd name="connsiteX25-3403" fmla="*/ 971550 w 2171700"/>
                <a:gd name="connsiteY25-3404" fmla="*/ 5211945 h 7250295"/>
                <a:gd name="connsiteX26-3405" fmla="*/ 962025 w 2171700"/>
                <a:gd name="connsiteY26-3406" fmla="*/ 5069070 h 7250295"/>
                <a:gd name="connsiteX27-3407" fmla="*/ 1104900 w 2171700"/>
                <a:gd name="connsiteY27-3408" fmla="*/ 4526145 h 7250295"/>
                <a:gd name="connsiteX28-3409" fmla="*/ 1123950 w 2171700"/>
                <a:gd name="connsiteY28-3410" fmla="*/ 4392795 h 7250295"/>
                <a:gd name="connsiteX29-3411" fmla="*/ 1276350 w 2171700"/>
                <a:gd name="connsiteY29-3412" fmla="*/ 4649970 h 7250295"/>
                <a:gd name="connsiteX30-3413" fmla="*/ 1352550 w 2171700"/>
                <a:gd name="connsiteY30-3414" fmla="*/ 4926195 h 7250295"/>
                <a:gd name="connsiteX31-3415" fmla="*/ 1333500 w 2171700"/>
                <a:gd name="connsiteY31-3416" fmla="*/ 5069070 h 7250295"/>
                <a:gd name="connsiteX32-3417" fmla="*/ 1371600 w 2171700"/>
                <a:gd name="connsiteY32-3418" fmla="*/ 5078595 h 7250295"/>
                <a:gd name="connsiteX33-3419" fmla="*/ 1247775 w 2171700"/>
                <a:gd name="connsiteY33-3420" fmla="*/ 5516745 h 7250295"/>
                <a:gd name="connsiteX34-3421" fmla="*/ 1257300 w 2171700"/>
                <a:gd name="connsiteY34-3422" fmla="*/ 6469245 h 7250295"/>
                <a:gd name="connsiteX35-3423" fmla="*/ 1333500 w 2171700"/>
                <a:gd name="connsiteY35-3424" fmla="*/ 6583545 h 7250295"/>
                <a:gd name="connsiteX36-3425" fmla="*/ 1314450 w 2171700"/>
                <a:gd name="connsiteY36-3426" fmla="*/ 6735945 h 7250295"/>
                <a:gd name="connsiteX37-3427" fmla="*/ 1323975 w 2171700"/>
                <a:gd name="connsiteY37-3428" fmla="*/ 6859770 h 7250295"/>
                <a:gd name="connsiteX38-3429" fmla="*/ 1304925 w 2171700"/>
                <a:gd name="connsiteY38-3430" fmla="*/ 7012170 h 7250295"/>
                <a:gd name="connsiteX39-3431" fmla="*/ 1704975 w 2171700"/>
                <a:gd name="connsiteY39-3432" fmla="*/ 7212195 h 7250295"/>
                <a:gd name="connsiteX40-3433" fmla="*/ 2152650 w 2171700"/>
                <a:gd name="connsiteY40-3434" fmla="*/ 7212195 h 7250295"/>
                <a:gd name="connsiteX41-3435" fmla="*/ 2171700 w 2171700"/>
                <a:gd name="connsiteY41-3436" fmla="*/ 7069320 h 7250295"/>
                <a:gd name="connsiteX42-3437" fmla="*/ 1676400 w 2171700"/>
                <a:gd name="connsiteY42-3438" fmla="*/ 6564495 h 7250295"/>
                <a:gd name="connsiteX43-3439" fmla="*/ 1685925 w 2171700"/>
                <a:gd name="connsiteY43-3440" fmla="*/ 6459720 h 7250295"/>
                <a:gd name="connsiteX44-3441" fmla="*/ 1657350 w 2171700"/>
                <a:gd name="connsiteY44-3442" fmla="*/ 6250170 h 7250295"/>
                <a:gd name="connsiteX45-3443" fmla="*/ 1704975 w 2171700"/>
                <a:gd name="connsiteY45-3444" fmla="*/ 5973945 h 7250295"/>
                <a:gd name="connsiteX46-3445" fmla="*/ 1762125 w 2171700"/>
                <a:gd name="connsiteY46-3446" fmla="*/ 5421495 h 7250295"/>
                <a:gd name="connsiteX47-3447" fmla="*/ 1771650 w 2171700"/>
                <a:gd name="connsiteY47-3448" fmla="*/ 5354820 h 7250295"/>
                <a:gd name="connsiteX48-3449" fmla="*/ 1866900 w 2171700"/>
                <a:gd name="connsiteY48-3450" fmla="*/ 5097645 h 7250295"/>
                <a:gd name="connsiteX49-3451" fmla="*/ 1885950 w 2171700"/>
                <a:gd name="connsiteY49-3452" fmla="*/ 4573770 h 7250295"/>
                <a:gd name="connsiteX50-3453" fmla="*/ 1895475 w 2171700"/>
                <a:gd name="connsiteY50-3454" fmla="*/ 4173720 h 7250295"/>
                <a:gd name="connsiteX51-3455" fmla="*/ 1866900 w 2171700"/>
                <a:gd name="connsiteY51-3456" fmla="*/ 3630795 h 7250295"/>
                <a:gd name="connsiteX52-3457" fmla="*/ 2076450 w 2171700"/>
                <a:gd name="connsiteY52-3458" fmla="*/ 2697345 h 7250295"/>
                <a:gd name="connsiteX53-3459" fmla="*/ 2085975 w 2171700"/>
                <a:gd name="connsiteY53-3460" fmla="*/ 2430645 h 7250295"/>
                <a:gd name="connsiteX54-3461" fmla="*/ 1981200 w 2171700"/>
                <a:gd name="connsiteY54-3462" fmla="*/ 1859145 h 7250295"/>
                <a:gd name="connsiteX55-3463" fmla="*/ 1933575 w 2171700"/>
                <a:gd name="connsiteY55-3464" fmla="*/ 1697220 h 7250295"/>
                <a:gd name="connsiteX56-3465" fmla="*/ 1933575 w 2171700"/>
                <a:gd name="connsiteY56-3466" fmla="*/ 1420995 h 7250295"/>
                <a:gd name="connsiteX57-3467" fmla="*/ 1885950 w 2171700"/>
                <a:gd name="connsiteY57-3468" fmla="*/ 1259070 h 7250295"/>
                <a:gd name="connsiteX58-3469" fmla="*/ 1407687 w 2171700"/>
                <a:gd name="connsiteY58-3470" fmla="*/ 1134975 h 7250295"/>
                <a:gd name="connsiteX59-3471" fmla="*/ 1309221 w 2171700"/>
                <a:gd name="connsiteY59-3472" fmla="*/ 1020075 h 7250295"/>
                <a:gd name="connsiteX60-3473" fmla="*/ 1365230 w 2171700"/>
                <a:gd name="connsiteY60-3474" fmla="*/ 821521 h 7250295"/>
                <a:gd name="connsiteX61-3475" fmla="*/ 1433407 w 2171700"/>
                <a:gd name="connsiteY61-3476" fmla="*/ 622909 h 7250295"/>
                <a:gd name="connsiteX62-3477" fmla="*/ 1444916 w 2171700"/>
                <a:gd name="connsiteY62-3478" fmla="*/ 380757 h 7250295"/>
                <a:gd name="connsiteX63-3479" fmla="*/ 1330946 w 2171700"/>
                <a:gd name="connsiteY63-3480" fmla="*/ 143773 h 7250295"/>
                <a:gd name="connsiteX64-3481" fmla="*/ 1063645 w 2171700"/>
                <a:gd name="connsiteY64-3482" fmla="*/ 568 h 7250295"/>
                <a:gd name="connsiteX0-3483" fmla="*/ 1063645 w 2171700"/>
                <a:gd name="connsiteY0-3484" fmla="*/ 568 h 7250295"/>
                <a:gd name="connsiteX1-3485" fmla="*/ 809625 w 2171700"/>
                <a:gd name="connsiteY1-3486" fmla="*/ 116070 h 7250295"/>
                <a:gd name="connsiteX2-3487" fmla="*/ 685800 w 2171700"/>
                <a:gd name="connsiteY2-3488" fmla="*/ 297045 h 7250295"/>
                <a:gd name="connsiteX3-3489" fmla="*/ 704850 w 2171700"/>
                <a:gd name="connsiteY3-3490" fmla="*/ 620895 h 7250295"/>
                <a:gd name="connsiteX4-3491" fmla="*/ 838200 w 2171700"/>
                <a:gd name="connsiteY4-3492" fmla="*/ 897120 h 7250295"/>
                <a:gd name="connsiteX5-3493" fmla="*/ 742950 w 2171700"/>
                <a:gd name="connsiteY5-3494" fmla="*/ 1011420 h 7250295"/>
                <a:gd name="connsiteX6-3495" fmla="*/ 133350 w 2171700"/>
                <a:gd name="connsiteY6-3496" fmla="*/ 1220970 h 7250295"/>
                <a:gd name="connsiteX7-3497" fmla="*/ 0 w 2171700"/>
                <a:gd name="connsiteY7-3498" fmla="*/ 2211570 h 7250295"/>
                <a:gd name="connsiteX8-3499" fmla="*/ 333375 w 2171700"/>
                <a:gd name="connsiteY8-3500" fmla="*/ 3106920 h 7250295"/>
                <a:gd name="connsiteX9-3501" fmla="*/ 247650 w 2171700"/>
                <a:gd name="connsiteY9-3502" fmla="*/ 3840345 h 7250295"/>
                <a:gd name="connsiteX10-3503" fmla="*/ 371475 w 2171700"/>
                <a:gd name="connsiteY10-3504" fmla="*/ 4059420 h 7250295"/>
                <a:gd name="connsiteX11-3505" fmla="*/ 495300 w 2171700"/>
                <a:gd name="connsiteY11-3506" fmla="*/ 4278495 h 7250295"/>
                <a:gd name="connsiteX12-3507" fmla="*/ 476250 w 2171700"/>
                <a:gd name="connsiteY12-3508" fmla="*/ 4735695 h 7250295"/>
                <a:gd name="connsiteX13-3509" fmla="*/ 476250 w 2171700"/>
                <a:gd name="connsiteY13-3510" fmla="*/ 5097645 h 7250295"/>
                <a:gd name="connsiteX14-3511" fmla="*/ 371475 w 2171700"/>
                <a:gd name="connsiteY14-3512" fmla="*/ 6145395 h 7250295"/>
                <a:gd name="connsiteX15-3513" fmla="*/ 371475 w 2171700"/>
                <a:gd name="connsiteY15-3514" fmla="*/ 6621645 h 7250295"/>
                <a:gd name="connsiteX16-3515" fmla="*/ 400050 w 2171700"/>
                <a:gd name="connsiteY16-3516" fmla="*/ 6821670 h 7250295"/>
                <a:gd name="connsiteX17-3517" fmla="*/ 323850 w 2171700"/>
                <a:gd name="connsiteY17-3518" fmla="*/ 7002645 h 7250295"/>
                <a:gd name="connsiteX18-3519" fmla="*/ 533400 w 2171700"/>
                <a:gd name="connsiteY18-3520" fmla="*/ 7250295 h 7250295"/>
                <a:gd name="connsiteX19-3521" fmla="*/ 952500 w 2171700"/>
                <a:gd name="connsiteY19-3522" fmla="*/ 7240770 h 7250295"/>
                <a:gd name="connsiteX20-3523" fmla="*/ 733425 w 2171700"/>
                <a:gd name="connsiteY20-3524" fmla="*/ 6821670 h 7250295"/>
                <a:gd name="connsiteX21-3525" fmla="*/ 790575 w 2171700"/>
                <a:gd name="connsiteY21-3526" fmla="*/ 6574020 h 7250295"/>
                <a:gd name="connsiteX22-3527" fmla="*/ 762000 w 2171700"/>
                <a:gd name="connsiteY22-3528" fmla="*/ 6250170 h 7250295"/>
                <a:gd name="connsiteX23-3529" fmla="*/ 885825 w 2171700"/>
                <a:gd name="connsiteY23-3530" fmla="*/ 5411970 h 7250295"/>
                <a:gd name="connsiteX24-3531" fmla="*/ 866775 w 2171700"/>
                <a:gd name="connsiteY24-3532" fmla="*/ 5326245 h 7250295"/>
                <a:gd name="connsiteX25-3533" fmla="*/ 971550 w 2171700"/>
                <a:gd name="connsiteY25-3534" fmla="*/ 5211945 h 7250295"/>
                <a:gd name="connsiteX26-3535" fmla="*/ 962025 w 2171700"/>
                <a:gd name="connsiteY26-3536" fmla="*/ 5069070 h 7250295"/>
                <a:gd name="connsiteX27-3537" fmla="*/ 1104900 w 2171700"/>
                <a:gd name="connsiteY27-3538" fmla="*/ 4526145 h 7250295"/>
                <a:gd name="connsiteX28-3539" fmla="*/ 1123950 w 2171700"/>
                <a:gd name="connsiteY28-3540" fmla="*/ 4392795 h 7250295"/>
                <a:gd name="connsiteX29-3541" fmla="*/ 1276350 w 2171700"/>
                <a:gd name="connsiteY29-3542" fmla="*/ 4649970 h 7250295"/>
                <a:gd name="connsiteX30-3543" fmla="*/ 1352550 w 2171700"/>
                <a:gd name="connsiteY30-3544" fmla="*/ 4926195 h 7250295"/>
                <a:gd name="connsiteX31-3545" fmla="*/ 1333500 w 2171700"/>
                <a:gd name="connsiteY31-3546" fmla="*/ 5069070 h 7250295"/>
                <a:gd name="connsiteX32-3547" fmla="*/ 1371600 w 2171700"/>
                <a:gd name="connsiteY32-3548" fmla="*/ 5078595 h 7250295"/>
                <a:gd name="connsiteX33-3549" fmla="*/ 1247775 w 2171700"/>
                <a:gd name="connsiteY33-3550" fmla="*/ 5516745 h 7250295"/>
                <a:gd name="connsiteX34-3551" fmla="*/ 1257300 w 2171700"/>
                <a:gd name="connsiteY34-3552" fmla="*/ 6469245 h 7250295"/>
                <a:gd name="connsiteX35-3553" fmla="*/ 1333500 w 2171700"/>
                <a:gd name="connsiteY35-3554" fmla="*/ 6583545 h 7250295"/>
                <a:gd name="connsiteX36-3555" fmla="*/ 1314450 w 2171700"/>
                <a:gd name="connsiteY36-3556" fmla="*/ 6735945 h 7250295"/>
                <a:gd name="connsiteX37-3557" fmla="*/ 1323975 w 2171700"/>
                <a:gd name="connsiteY37-3558" fmla="*/ 6859770 h 7250295"/>
                <a:gd name="connsiteX38-3559" fmla="*/ 1304925 w 2171700"/>
                <a:gd name="connsiteY38-3560" fmla="*/ 7012170 h 7250295"/>
                <a:gd name="connsiteX39-3561" fmla="*/ 1704975 w 2171700"/>
                <a:gd name="connsiteY39-3562" fmla="*/ 7212195 h 7250295"/>
                <a:gd name="connsiteX40-3563" fmla="*/ 2152650 w 2171700"/>
                <a:gd name="connsiteY40-3564" fmla="*/ 7212195 h 7250295"/>
                <a:gd name="connsiteX41-3565" fmla="*/ 2171700 w 2171700"/>
                <a:gd name="connsiteY41-3566" fmla="*/ 7069320 h 7250295"/>
                <a:gd name="connsiteX42-3567" fmla="*/ 1676400 w 2171700"/>
                <a:gd name="connsiteY42-3568" fmla="*/ 6564495 h 7250295"/>
                <a:gd name="connsiteX43-3569" fmla="*/ 1685925 w 2171700"/>
                <a:gd name="connsiteY43-3570" fmla="*/ 6459720 h 7250295"/>
                <a:gd name="connsiteX44-3571" fmla="*/ 1657350 w 2171700"/>
                <a:gd name="connsiteY44-3572" fmla="*/ 6250170 h 7250295"/>
                <a:gd name="connsiteX45-3573" fmla="*/ 1704975 w 2171700"/>
                <a:gd name="connsiteY45-3574" fmla="*/ 5973945 h 7250295"/>
                <a:gd name="connsiteX46-3575" fmla="*/ 1762125 w 2171700"/>
                <a:gd name="connsiteY46-3576" fmla="*/ 5421495 h 7250295"/>
                <a:gd name="connsiteX47-3577" fmla="*/ 1771650 w 2171700"/>
                <a:gd name="connsiteY47-3578" fmla="*/ 5354820 h 7250295"/>
                <a:gd name="connsiteX48-3579" fmla="*/ 1866900 w 2171700"/>
                <a:gd name="connsiteY48-3580" fmla="*/ 5097645 h 7250295"/>
                <a:gd name="connsiteX49-3581" fmla="*/ 1885950 w 2171700"/>
                <a:gd name="connsiteY49-3582" fmla="*/ 4573770 h 7250295"/>
                <a:gd name="connsiteX50-3583" fmla="*/ 1895475 w 2171700"/>
                <a:gd name="connsiteY50-3584" fmla="*/ 4173720 h 7250295"/>
                <a:gd name="connsiteX51-3585" fmla="*/ 1866900 w 2171700"/>
                <a:gd name="connsiteY51-3586" fmla="*/ 3630795 h 7250295"/>
                <a:gd name="connsiteX52-3587" fmla="*/ 2076450 w 2171700"/>
                <a:gd name="connsiteY52-3588" fmla="*/ 2697345 h 7250295"/>
                <a:gd name="connsiteX53-3589" fmla="*/ 2085975 w 2171700"/>
                <a:gd name="connsiteY53-3590" fmla="*/ 2430645 h 7250295"/>
                <a:gd name="connsiteX54-3591" fmla="*/ 1981200 w 2171700"/>
                <a:gd name="connsiteY54-3592" fmla="*/ 1859145 h 7250295"/>
                <a:gd name="connsiteX55-3593" fmla="*/ 1933575 w 2171700"/>
                <a:gd name="connsiteY55-3594" fmla="*/ 1697220 h 7250295"/>
                <a:gd name="connsiteX56-3595" fmla="*/ 1933575 w 2171700"/>
                <a:gd name="connsiteY56-3596" fmla="*/ 1420995 h 7250295"/>
                <a:gd name="connsiteX57-3597" fmla="*/ 1885950 w 2171700"/>
                <a:gd name="connsiteY57-3598" fmla="*/ 1259070 h 7250295"/>
                <a:gd name="connsiteX58-3599" fmla="*/ 1407687 w 2171700"/>
                <a:gd name="connsiteY58-3600" fmla="*/ 1134975 h 7250295"/>
                <a:gd name="connsiteX59-3601" fmla="*/ 1309221 w 2171700"/>
                <a:gd name="connsiteY59-3602" fmla="*/ 1020075 h 7250295"/>
                <a:gd name="connsiteX60-3603" fmla="*/ 1365230 w 2171700"/>
                <a:gd name="connsiteY60-3604" fmla="*/ 821521 h 7250295"/>
                <a:gd name="connsiteX61-3605" fmla="*/ 1433407 w 2171700"/>
                <a:gd name="connsiteY61-3606" fmla="*/ 622909 h 7250295"/>
                <a:gd name="connsiteX62-3607" fmla="*/ 1444916 w 2171700"/>
                <a:gd name="connsiteY62-3608" fmla="*/ 380757 h 7250295"/>
                <a:gd name="connsiteX63-3609" fmla="*/ 1330946 w 2171700"/>
                <a:gd name="connsiteY63-3610" fmla="*/ 143773 h 7250295"/>
                <a:gd name="connsiteX64-3611" fmla="*/ 1063645 w 2171700"/>
                <a:gd name="connsiteY64-3612" fmla="*/ 568 h 7250295"/>
                <a:gd name="connsiteX0-3613" fmla="*/ 1063645 w 2171700"/>
                <a:gd name="connsiteY0-3614" fmla="*/ 568 h 7250295"/>
                <a:gd name="connsiteX1-3615" fmla="*/ 809625 w 2171700"/>
                <a:gd name="connsiteY1-3616" fmla="*/ 116070 h 7250295"/>
                <a:gd name="connsiteX2-3617" fmla="*/ 685800 w 2171700"/>
                <a:gd name="connsiteY2-3618" fmla="*/ 297045 h 7250295"/>
                <a:gd name="connsiteX3-3619" fmla="*/ 704850 w 2171700"/>
                <a:gd name="connsiteY3-3620" fmla="*/ 620895 h 7250295"/>
                <a:gd name="connsiteX4-3621" fmla="*/ 838200 w 2171700"/>
                <a:gd name="connsiteY4-3622" fmla="*/ 897120 h 7250295"/>
                <a:gd name="connsiteX5-3623" fmla="*/ 742950 w 2171700"/>
                <a:gd name="connsiteY5-3624" fmla="*/ 1011420 h 7250295"/>
                <a:gd name="connsiteX6-3625" fmla="*/ 133350 w 2171700"/>
                <a:gd name="connsiteY6-3626" fmla="*/ 1220970 h 7250295"/>
                <a:gd name="connsiteX7-3627" fmla="*/ 0 w 2171700"/>
                <a:gd name="connsiteY7-3628" fmla="*/ 2211570 h 7250295"/>
                <a:gd name="connsiteX8-3629" fmla="*/ 333375 w 2171700"/>
                <a:gd name="connsiteY8-3630" fmla="*/ 3106920 h 7250295"/>
                <a:gd name="connsiteX9-3631" fmla="*/ 247650 w 2171700"/>
                <a:gd name="connsiteY9-3632" fmla="*/ 3840345 h 7250295"/>
                <a:gd name="connsiteX10-3633" fmla="*/ 371475 w 2171700"/>
                <a:gd name="connsiteY10-3634" fmla="*/ 4059420 h 7250295"/>
                <a:gd name="connsiteX11-3635" fmla="*/ 495300 w 2171700"/>
                <a:gd name="connsiteY11-3636" fmla="*/ 4278495 h 7250295"/>
                <a:gd name="connsiteX12-3637" fmla="*/ 476250 w 2171700"/>
                <a:gd name="connsiteY12-3638" fmla="*/ 4735695 h 7250295"/>
                <a:gd name="connsiteX13-3639" fmla="*/ 476250 w 2171700"/>
                <a:gd name="connsiteY13-3640" fmla="*/ 5097645 h 7250295"/>
                <a:gd name="connsiteX14-3641" fmla="*/ 371475 w 2171700"/>
                <a:gd name="connsiteY14-3642" fmla="*/ 6145395 h 7250295"/>
                <a:gd name="connsiteX15-3643" fmla="*/ 371475 w 2171700"/>
                <a:gd name="connsiteY15-3644" fmla="*/ 6621645 h 7250295"/>
                <a:gd name="connsiteX16-3645" fmla="*/ 400050 w 2171700"/>
                <a:gd name="connsiteY16-3646" fmla="*/ 6821670 h 7250295"/>
                <a:gd name="connsiteX17-3647" fmla="*/ 323850 w 2171700"/>
                <a:gd name="connsiteY17-3648" fmla="*/ 7002645 h 7250295"/>
                <a:gd name="connsiteX18-3649" fmla="*/ 533400 w 2171700"/>
                <a:gd name="connsiteY18-3650" fmla="*/ 7250295 h 7250295"/>
                <a:gd name="connsiteX19-3651" fmla="*/ 952500 w 2171700"/>
                <a:gd name="connsiteY19-3652" fmla="*/ 7240770 h 7250295"/>
                <a:gd name="connsiteX20-3653" fmla="*/ 733425 w 2171700"/>
                <a:gd name="connsiteY20-3654" fmla="*/ 6821670 h 7250295"/>
                <a:gd name="connsiteX21-3655" fmla="*/ 790575 w 2171700"/>
                <a:gd name="connsiteY21-3656" fmla="*/ 6574020 h 7250295"/>
                <a:gd name="connsiteX22-3657" fmla="*/ 762000 w 2171700"/>
                <a:gd name="connsiteY22-3658" fmla="*/ 6250170 h 7250295"/>
                <a:gd name="connsiteX23-3659" fmla="*/ 885825 w 2171700"/>
                <a:gd name="connsiteY23-3660" fmla="*/ 5411970 h 7250295"/>
                <a:gd name="connsiteX24-3661" fmla="*/ 866775 w 2171700"/>
                <a:gd name="connsiteY24-3662" fmla="*/ 5326245 h 7250295"/>
                <a:gd name="connsiteX25-3663" fmla="*/ 971550 w 2171700"/>
                <a:gd name="connsiteY25-3664" fmla="*/ 5211945 h 7250295"/>
                <a:gd name="connsiteX26-3665" fmla="*/ 962025 w 2171700"/>
                <a:gd name="connsiteY26-3666" fmla="*/ 5069070 h 7250295"/>
                <a:gd name="connsiteX27-3667" fmla="*/ 1104900 w 2171700"/>
                <a:gd name="connsiteY27-3668" fmla="*/ 4526145 h 7250295"/>
                <a:gd name="connsiteX28-3669" fmla="*/ 1123950 w 2171700"/>
                <a:gd name="connsiteY28-3670" fmla="*/ 4392795 h 7250295"/>
                <a:gd name="connsiteX29-3671" fmla="*/ 1276350 w 2171700"/>
                <a:gd name="connsiteY29-3672" fmla="*/ 4649970 h 7250295"/>
                <a:gd name="connsiteX30-3673" fmla="*/ 1352550 w 2171700"/>
                <a:gd name="connsiteY30-3674" fmla="*/ 4926195 h 7250295"/>
                <a:gd name="connsiteX31-3675" fmla="*/ 1333500 w 2171700"/>
                <a:gd name="connsiteY31-3676" fmla="*/ 5069070 h 7250295"/>
                <a:gd name="connsiteX32-3677" fmla="*/ 1371600 w 2171700"/>
                <a:gd name="connsiteY32-3678" fmla="*/ 5078595 h 7250295"/>
                <a:gd name="connsiteX33-3679" fmla="*/ 1247775 w 2171700"/>
                <a:gd name="connsiteY33-3680" fmla="*/ 5516745 h 7250295"/>
                <a:gd name="connsiteX34-3681" fmla="*/ 1257300 w 2171700"/>
                <a:gd name="connsiteY34-3682" fmla="*/ 6469245 h 7250295"/>
                <a:gd name="connsiteX35-3683" fmla="*/ 1333500 w 2171700"/>
                <a:gd name="connsiteY35-3684" fmla="*/ 6583545 h 7250295"/>
                <a:gd name="connsiteX36-3685" fmla="*/ 1314450 w 2171700"/>
                <a:gd name="connsiteY36-3686" fmla="*/ 6735945 h 7250295"/>
                <a:gd name="connsiteX37-3687" fmla="*/ 1323975 w 2171700"/>
                <a:gd name="connsiteY37-3688" fmla="*/ 6859770 h 7250295"/>
                <a:gd name="connsiteX38-3689" fmla="*/ 1304925 w 2171700"/>
                <a:gd name="connsiteY38-3690" fmla="*/ 7012170 h 7250295"/>
                <a:gd name="connsiteX39-3691" fmla="*/ 1704975 w 2171700"/>
                <a:gd name="connsiteY39-3692" fmla="*/ 7212195 h 7250295"/>
                <a:gd name="connsiteX40-3693" fmla="*/ 2152650 w 2171700"/>
                <a:gd name="connsiteY40-3694" fmla="*/ 7212195 h 7250295"/>
                <a:gd name="connsiteX41-3695" fmla="*/ 2171700 w 2171700"/>
                <a:gd name="connsiteY41-3696" fmla="*/ 7069320 h 7250295"/>
                <a:gd name="connsiteX42-3697" fmla="*/ 1676400 w 2171700"/>
                <a:gd name="connsiteY42-3698" fmla="*/ 6564495 h 7250295"/>
                <a:gd name="connsiteX43-3699" fmla="*/ 1685925 w 2171700"/>
                <a:gd name="connsiteY43-3700" fmla="*/ 6459720 h 7250295"/>
                <a:gd name="connsiteX44-3701" fmla="*/ 1657350 w 2171700"/>
                <a:gd name="connsiteY44-3702" fmla="*/ 6250170 h 7250295"/>
                <a:gd name="connsiteX45-3703" fmla="*/ 1704975 w 2171700"/>
                <a:gd name="connsiteY45-3704" fmla="*/ 5973945 h 7250295"/>
                <a:gd name="connsiteX46-3705" fmla="*/ 1762125 w 2171700"/>
                <a:gd name="connsiteY46-3706" fmla="*/ 5421495 h 7250295"/>
                <a:gd name="connsiteX47-3707" fmla="*/ 1771650 w 2171700"/>
                <a:gd name="connsiteY47-3708" fmla="*/ 5354820 h 7250295"/>
                <a:gd name="connsiteX48-3709" fmla="*/ 1866900 w 2171700"/>
                <a:gd name="connsiteY48-3710" fmla="*/ 5097645 h 7250295"/>
                <a:gd name="connsiteX49-3711" fmla="*/ 1885950 w 2171700"/>
                <a:gd name="connsiteY49-3712" fmla="*/ 4573770 h 7250295"/>
                <a:gd name="connsiteX50-3713" fmla="*/ 1895475 w 2171700"/>
                <a:gd name="connsiteY50-3714" fmla="*/ 4173720 h 7250295"/>
                <a:gd name="connsiteX51-3715" fmla="*/ 1866900 w 2171700"/>
                <a:gd name="connsiteY51-3716" fmla="*/ 3630795 h 7250295"/>
                <a:gd name="connsiteX52-3717" fmla="*/ 2076450 w 2171700"/>
                <a:gd name="connsiteY52-3718" fmla="*/ 2697345 h 7250295"/>
                <a:gd name="connsiteX53-3719" fmla="*/ 2085975 w 2171700"/>
                <a:gd name="connsiteY53-3720" fmla="*/ 2430645 h 7250295"/>
                <a:gd name="connsiteX54-3721" fmla="*/ 1981200 w 2171700"/>
                <a:gd name="connsiteY54-3722" fmla="*/ 1859145 h 7250295"/>
                <a:gd name="connsiteX55-3723" fmla="*/ 1933575 w 2171700"/>
                <a:gd name="connsiteY55-3724" fmla="*/ 1697220 h 7250295"/>
                <a:gd name="connsiteX56-3725" fmla="*/ 1933575 w 2171700"/>
                <a:gd name="connsiteY56-3726" fmla="*/ 1420995 h 7250295"/>
                <a:gd name="connsiteX57-3727" fmla="*/ 1874412 w 2171700"/>
                <a:gd name="connsiteY57-3728" fmla="*/ 1302338 h 7250295"/>
                <a:gd name="connsiteX58-3729" fmla="*/ 1407687 w 2171700"/>
                <a:gd name="connsiteY58-3730" fmla="*/ 1134975 h 7250295"/>
                <a:gd name="connsiteX59-3731" fmla="*/ 1309221 w 2171700"/>
                <a:gd name="connsiteY59-3732" fmla="*/ 1020075 h 7250295"/>
                <a:gd name="connsiteX60-3733" fmla="*/ 1365230 w 2171700"/>
                <a:gd name="connsiteY60-3734" fmla="*/ 821521 h 7250295"/>
                <a:gd name="connsiteX61-3735" fmla="*/ 1433407 w 2171700"/>
                <a:gd name="connsiteY61-3736" fmla="*/ 622909 h 7250295"/>
                <a:gd name="connsiteX62-3737" fmla="*/ 1444916 w 2171700"/>
                <a:gd name="connsiteY62-3738" fmla="*/ 380757 h 7250295"/>
                <a:gd name="connsiteX63-3739" fmla="*/ 1330946 w 2171700"/>
                <a:gd name="connsiteY63-3740" fmla="*/ 143773 h 7250295"/>
                <a:gd name="connsiteX64-3741" fmla="*/ 1063645 w 2171700"/>
                <a:gd name="connsiteY64-3742" fmla="*/ 568 h 7250295"/>
                <a:gd name="connsiteX0-3743" fmla="*/ 1063645 w 2171700"/>
                <a:gd name="connsiteY0-3744" fmla="*/ 568 h 7250295"/>
                <a:gd name="connsiteX1-3745" fmla="*/ 809625 w 2171700"/>
                <a:gd name="connsiteY1-3746" fmla="*/ 116070 h 7250295"/>
                <a:gd name="connsiteX2-3747" fmla="*/ 685800 w 2171700"/>
                <a:gd name="connsiteY2-3748" fmla="*/ 297045 h 7250295"/>
                <a:gd name="connsiteX3-3749" fmla="*/ 704850 w 2171700"/>
                <a:gd name="connsiteY3-3750" fmla="*/ 620895 h 7250295"/>
                <a:gd name="connsiteX4-3751" fmla="*/ 838200 w 2171700"/>
                <a:gd name="connsiteY4-3752" fmla="*/ 897120 h 7250295"/>
                <a:gd name="connsiteX5-3753" fmla="*/ 742950 w 2171700"/>
                <a:gd name="connsiteY5-3754" fmla="*/ 1011420 h 7250295"/>
                <a:gd name="connsiteX6-3755" fmla="*/ 133350 w 2171700"/>
                <a:gd name="connsiteY6-3756" fmla="*/ 1220970 h 7250295"/>
                <a:gd name="connsiteX7-3757" fmla="*/ 0 w 2171700"/>
                <a:gd name="connsiteY7-3758" fmla="*/ 2211570 h 7250295"/>
                <a:gd name="connsiteX8-3759" fmla="*/ 333375 w 2171700"/>
                <a:gd name="connsiteY8-3760" fmla="*/ 3106920 h 7250295"/>
                <a:gd name="connsiteX9-3761" fmla="*/ 247650 w 2171700"/>
                <a:gd name="connsiteY9-3762" fmla="*/ 3840345 h 7250295"/>
                <a:gd name="connsiteX10-3763" fmla="*/ 371475 w 2171700"/>
                <a:gd name="connsiteY10-3764" fmla="*/ 4059420 h 7250295"/>
                <a:gd name="connsiteX11-3765" fmla="*/ 495300 w 2171700"/>
                <a:gd name="connsiteY11-3766" fmla="*/ 4278495 h 7250295"/>
                <a:gd name="connsiteX12-3767" fmla="*/ 476250 w 2171700"/>
                <a:gd name="connsiteY12-3768" fmla="*/ 4735695 h 7250295"/>
                <a:gd name="connsiteX13-3769" fmla="*/ 476250 w 2171700"/>
                <a:gd name="connsiteY13-3770" fmla="*/ 5097645 h 7250295"/>
                <a:gd name="connsiteX14-3771" fmla="*/ 371475 w 2171700"/>
                <a:gd name="connsiteY14-3772" fmla="*/ 6145395 h 7250295"/>
                <a:gd name="connsiteX15-3773" fmla="*/ 371475 w 2171700"/>
                <a:gd name="connsiteY15-3774" fmla="*/ 6621645 h 7250295"/>
                <a:gd name="connsiteX16-3775" fmla="*/ 400050 w 2171700"/>
                <a:gd name="connsiteY16-3776" fmla="*/ 6821670 h 7250295"/>
                <a:gd name="connsiteX17-3777" fmla="*/ 323850 w 2171700"/>
                <a:gd name="connsiteY17-3778" fmla="*/ 7002645 h 7250295"/>
                <a:gd name="connsiteX18-3779" fmla="*/ 533400 w 2171700"/>
                <a:gd name="connsiteY18-3780" fmla="*/ 7250295 h 7250295"/>
                <a:gd name="connsiteX19-3781" fmla="*/ 952500 w 2171700"/>
                <a:gd name="connsiteY19-3782" fmla="*/ 7240770 h 7250295"/>
                <a:gd name="connsiteX20-3783" fmla="*/ 733425 w 2171700"/>
                <a:gd name="connsiteY20-3784" fmla="*/ 6821670 h 7250295"/>
                <a:gd name="connsiteX21-3785" fmla="*/ 790575 w 2171700"/>
                <a:gd name="connsiteY21-3786" fmla="*/ 6574020 h 7250295"/>
                <a:gd name="connsiteX22-3787" fmla="*/ 762000 w 2171700"/>
                <a:gd name="connsiteY22-3788" fmla="*/ 6250170 h 7250295"/>
                <a:gd name="connsiteX23-3789" fmla="*/ 885825 w 2171700"/>
                <a:gd name="connsiteY23-3790" fmla="*/ 5411970 h 7250295"/>
                <a:gd name="connsiteX24-3791" fmla="*/ 866775 w 2171700"/>
                <a:gd name="connsiteY24-3792" fmla="*/ 5326245 h 7250295"/>
                <a:gd name="connsiteX25-3793" fmla="*/ 971550 w 2171700"/>
                <a:gd name="connsiteY25-3794" fmla="*/ 5211945 h 7250295"/>
                <a:gd name="connsiteX26-3795" fmla="*/ 962025 w 2171700"/>
                <a:gd name="connsiteY26-3796" fmla="*/ 5069070 h 7250295"/>
                <a:gd name="connsiteX27-3797" fmla="*/ 1104900 w 2171700"/>
                <a:gd name="connsiteY27-3798" fmla="*/ 4526145 h 7250295"/>
                <a:gd name="connsiteX28-3799" fmla="*/ 1123950 w 2171700"/>
                <a:gd name="connsiteY28-3800" fmla="*/ 4392795 h 7250295"/>
                <a:gd name="connsiteX29-3801" fmla="*/ 1276350 w 2171700"/>
                <a:gd name="connsiteY29-3802" fmla="*/ 4649970 h 7250295"/>
                <a:gd name="connsiteX30-3803" fmla="*/ 1352550 w 2171700"/>
                <a:gd name="connsiteY30-3804" fmla="*/ 4926195 h 7250295"/>
                <a:gd name="connsiteX31-3805" fmla="*/ 1333500 w 2171700"/>
                <a:gd name="connsiteY31-3806" fmla="*/ 5069070 h 7250295"/>
                <a:gd name="connsiteX32-3807" fmla="*/ 1371600 w 2171700"/>
                <a:gd name="connsiteY32-3808" fmla="*/ 5078595 h 7250295"/>
                <a:gd name="connsiteX33-3809" fmla="*/ 1247775 w 2171700"/>
                <a:gd name="connsiteY33-3810" fmla="*/ 5516745 h 7250295"/>
                <a:gd name="connsiteX34-3811" fmla="*/ 1257300 w 2171700"/>
                <a:gd name="connsiteY34-3812" fmla="*/ 6469245 h 7250295"/>
                <a:gd name="connsiteX35-3813" fmla="*/ 1333500 w 2171700"/>
                <a:gd name="connsiteY35-3814" fmla="*/ 6583545 h 7250295"/>
                <a:gd name="connsiteX36-3815" fmla="*/ 1314450 w 2171700"/>
                <a:gd name="connsiteY36-3816" fmla="*/ 6735945 h 7250295"/>
                <a:gd name="connsiteX37-3817" fmla="*/ 1323975 w 2171700"/>
                <a:gd name="connsiteY37-3818" fmla="*/ 6859770 h 7250295"/>
                <a:gd name="connsiteX38-3819" fmla="*/ 1304925 w 2171700"/>
                <a:gd name="connsiteY38-3820" fmla="*/ 7012170 h 7250295"/>
                <a:gd name="connsiteX39-3821" fmla="*/ 1704975 w 2171700"/>
                <a:gd name="connsiteY39-3822" fmla="*/ 7212195 h 7250295"/>
                <a:gd name="connsiteX40-3823" fmla="*/ 2152650 w 2171700"/>
                <a:gd name="connsiteY40-3824" fmla="*/ 7212195 h 7250295"/>
                <a:gd name="connsiteX41-3825" fmla="*/ 2171700 w 2171700"/>
                <a:gd name="connsiteY41-3826" fmla="*/ 7069320 h 7250295"/>
                <a:gd name="connsiteX42-3827" fmla="*/ 1676400 w 2171700"/>
                <a:gd name="connsiteY42-3828" fmla="*/ 6564495 h 7250295"/>
                <a:gd name="connsiteX43-3829" fmla="*/ 1685925 w 2171700"/>
                <a:gd name="connsiteY43-3830" fmla="*/ 6459720 h 7250295"/>
                <a:gd name="connsiteX44-3831" fmla="*/ 1657350 w 2171700"/>
                <a:gd name="connsiteY44-3832" fmla="*/ 6250170 h 7250295"/>
                <a:gd name="connsiteX45-3833" fmla="*/ 1704975 w 2171700"/>
                <a:gd name="connsiteY45-3834" fmla="*/ 5973945 h 7250295"/>
                <a:gd name="connsiteX46-3835" fmla="*/ 1762125 w 2171700"/>
                <a:gd name="connsiteY46-3836" fmla="*/ 5421495 h 7250295"/>
                <a:gd name="connsiteX47-3837" fmla="*/ 1771650 w 2171700"/>
                <a:gd name="connsiteY47-3838" fmla="*/ 5354820 h 7250295"/>
                <a:gd name="connsiteX48-3839" fmla="*/ 1866900 w 2171700"/>
                <a:gd name="connsiteY48-3840" fmla="*/ 5097645 h 7250295"/>
                <a:gd name="connsiteX49-3841" fmla="*/ 1885950 w 2171700"/>
                <a:gd name="connsiteY49-3842" fmla="*/ 4573770 h 7250295"/>
                <a:gd name="connsiteX50-3843" fmla="*/ 1895475 w 2171700"/>
                <a:gd name="connsiteY50-3844" fmla="*/ 4173720 h 7250295"/>
                <a:gd name="connsiteX51-3845" fmla="*/ 1866900 w 2171700"/>
                <a:gd name="connsiteY51-3846" fmla="*/ 3630795 h 7250295"/>
                <a:gd name="connsiteX52-3847" fmla="*/ 2076450 w 2171700"/>
                <a:gd name="connsiteY52-3848" fmla="*/ 2697345 h 7250295"/>
                <a:gd name="connsiteX53-3849" fmla="*/ 2085975 w 2171700"/>
                <a:gd name="connsiteY53-3850" fmla="*/ 2430645 h 7250295"/>
                <a:gd name="connsiteX54-3851" fmla="*/ 1981200 w 2171700"/>
                <a:gd name="connsiteY54-3852" fmla="*/ 1859145 h 7250295"/>
                <a:gd name="connsiteX55-3853" fmla="*/ 1933575 w 2171700"/>
                <a:gd name="connsiteY55-3854" fmla="*/ 1697220 h 7250295"/>
                <a:gd name="connsiteX56-3855" fmla="*/ 1933575 w 2171700"/>
                <a:gd name="connsiteY56-3856" fmla="*/ 1420995 h 7250295"/>
                <a:gd name="connsiteX57-3857" fmla="*/ 1874412 w 2171700"/>
                <a:gd name="connsiteY57-3858" fmla="*/ 1302338 h 7250295"/>
                <a:gd name="connsiteX58-3859" fmla="*/ 1407687 w 2171700"/>
                <a:gd name="connsiteY58-3860" fmla="*/ 1134975 h 7250295"/>
                <a:gd name="connsiteX59-3861" fmla="*/ 1309221 w 2171700"/>
                <a:gd name="connsiteY59-3862" fmla="*/ 1020075 h 7250295"/>
                <a:gd name="connsiteX60-3863" fmla="*/ 1365230 w 2171700"/>
                <a:gd name="connsiteY60-3864" fmla="*/ 821521 h 7250295"/>
                <a:gd name="connsiteX61-3865" fmla="*/ 1433407 w 2171700"/>
                <a:gd name="connsiteY61-3866" fmla="*/ 622909 h 7250295"/>
                <a:gd name="connsiteX62-3867" fmla="*/ 1444916 w 2171700"/>
                <a:gd name="connsiteY62-3868" fmla="*/ 380757 h 7250295"/>
                <a:gd name="connsiteX63-3869" fmla="*/ 1330946 w 2171700"/>
                <a:gd name="connsiteY63-3870" fmla="*/ 143773 h 7250295"/>
                <a:gd name="connsiteX64-3871" fmla="*/ 1063645 w 2171700"/>
                <a:gd name="connsiteY64-3872" fmla="*/ 568 h 7250295"/>
                <a:gd name="connsiteX0-3873" fmla="*/ 1063645 w 2171700"/>
                <a:gd name="connsiteY0-3874" fmla="*/ 568 h 7250295"/>
                <a:gd name="connsiteX1-3875" fmla="*/ 809625 w 2171700"/>
                <a:gd name="connsiteY1-3876" fmla="*/ 116070 h 7250295"/>
                <a:gd name="connsiteX2-3877" fmla="*/ 685800 w 2171700"/>
                <a:gd name="connsiteY2-3878" fmla="*/ 297045 h 7250295"/>
                <a:gd name="connsiteX3-3879" fmla="*/ 704850 w 2171700"/>
                <a:gd name="connsiteY3-3880" fmla="*/ 620895 h 7250295"/>
                <a:gd name="connsiteX4-3881" fmla="*/ 838200 w 2171700"/>
                <a:gd name="connsiteY4-3882" fmla="*/ 897120 h 7250295"/>
                <a:gd name="connsiteX5-3883" fmla="*/ 742950 w 2171700"/>
                <a:gd name="connsiteY5-3884" fmla="*/ 1011420 h 7250295"/>
                <a:gd name="connsiteX6-3885" fmla="*/ 133350 w 2171700"/>
                <a:gd name="connsiteY6-3886" fmla="*/ 1220970 h 7250295"/>
                <a:gd name="connsiteX7-3887" fmla="*/ 0 w 2171700"/>
                <a:gd name="connsiteY7-3888" fmla="*/ 2211570 h 7250295"/>
                <a:gd name="connsiteX8-3889" fmla="*/ 333375 w 2171700"/>
                <a:gd name="connsiteY8-3890" fmla="*/ 3106920 h 7250295"/>
                <a:gd name="connsiteX9-3891" fmla="*/ 247650 w 2171700"/>
                <a:gd name="connsiteY9-3892" fmla="*/ 3840345 h 7250295"/>
                <a:gd name="connsiteX10-3893" fmla="*/ 371475 w 2171700"/>
                <a:gd name="connsiteY10-3894" fmla="*/ 4059420 h 7250295"/>
                <a:gd name="connsiteX11-3895" fmla="*/ 495300 w 2171700"/>
                <a:gd name="connsiteY11-3896" fmla="*/ 4278495 h 7250295"/>
                <a:gd name="connsiteX12-3897" fmla="*/ 476250 w 2171700"/>
                <a:gd name="connsiteY12-3898" fmla="*/ 4735695 h 7250295"/>
                <a:gd name="connsiteX13-3899" fmla="*/ 476250 w 2171700"/>
                <a:gd name="connsiteY13-3900" fmla="*/ 5097645 h 7250295"/>
                <a:gd name="connsiteX14-3901" fmla="*/ 371475 w 2171700"/>
                <a:gd name="connsiteY14-3902" fmla="*/ 6145395 h 7250295"/>
                <a:gd name="connsiteX15-3903" fmla="*/ 371475 w 2171700"/>
                <a:gd name="connsiteY15-3904" fmla="*/ 6621645 h 7250295"/>
                <a:gd name="connsiteX16-3905" fmla="*/ 400050 w 2171700"/>
                <a:gd name="connsiteY16-3906" fmla="*/ 6821670 h 7250295"/>
                <a:gd name="connsiteX17-3907" fmla="*/ 323850 w 2171700"/>
                <a:gd name="connsiteY17-3908" fmla="*/ 7002645 h 7250295"/>
                <a:gd name="connsiteX18-3909" fmla="*/ 533400 w 2171700"/>
                <a:gd name="connsiteY18-3910" fmla="*/ 7250295 h 7250295"/>
                <a:gd name="connsiteX19-3911" fmla="*/ 952500 w 2171700"/>
                <a:gd name="connsiteY19-3912" fmla="*/ 7240770 h 7250295"/>
                <a:gd name="connsiteX20-3913" fmla="*/ 733425 w 2171700"/>
                <a:gd name="connsiteY20-3914" fmla="*/ 6821670 h 7250295"/>
                <a:gd name="connsiteX21-3915" fmla="*/ 790575 w 2171700"/>
                <a:gd name="connsiteY21-3916" fmla="*/ 6574020 h 7250295"/>
                <a:gd name="connsiteX22-3917" fmla="*/ 762000 w 2171700"/>
                <a:gd name="connsiteY22-3918" fmla="*/ 6250170 h 7250295"/>
                <a:gd name="connsiteX23-3919" fmla="*/ 885825 w 2171700"/>
                <a:gd name="connsiteY23-3920" fmla="*/ 5411970 h 7250295"/>
                <a:gd name="connsiteX24-3921" fmla="*/ 866775 w 2171700"/>
                <a:gd name="connsiteY24-3922" fmla="*/ 5326245 h 7250295"/>
                <a:gd name="connsiteX25-3923" fmla="*/ 971550 w 2171700"/>
                <a:gd name="connsiteY25-3924" fmla="*/ 5211945 h 7250295"/>
                <a:gd name="connsiteX26-3925" fmla="*/ 962025 w 2171700"/>
                <a:gd name="connsiteY26-3926" fmla="*/ 5069070 h 7250295"/>
                <a:gd name="connsiteX27-3927" fmla="*/ 1104900 w 2171700"/>
                <a:gd name="connsiteY27-3928" fmla="*/ 4526145 h 7250295"/>
                <a:gd name="connsiteX28-3929" fmla="*/ 1123950 w 2171700"/>
                <a:gd name="connsiteY28-3930" fmla="*/ 4392795 h 7250295"/>
                <a:gd name="connsiteX29-3931" fmla="*/ 1276350 w 2171700"/>
                <a:gd name="connsiteY29-3932" fmla="*/ 4649970 h 7250295"/>
                <a:gd name="connsiteX30-3933" fmla="*/ 1352550 w 2171700"/>
                <a:gd name="connsiteY30-3934" fmla="*/ 4926195 h 7250295"/>
                <a:gd name="connsiteX31-3935" fmla="*/ 1333500 w 2171700"/>
                <a:gd name="connsiteY31-3936" fmla="*/ 5069070 h 7250295"/>
                <a:gd name="connsiteX32-3937" fmla="*/ 1371600 w 2171700"/>
                <a:gd name="connsiteY32-3938" fmla="*/ 5078595 h 7250295"/>
                <a:gd name="connsiteX33-3939" fmla="*/ 1247775 w 2171700"/>
                <a:gd name="connsiteY33-3940" fmla="*/ 5516745 h 7250295"/>
                <a:gd name="connsiteX34-3941" fmla="*/ 1257300 w 2171700"/>
                <a:gd name="connsiteY34-3942" fmla="*/ 6469245 h 7250295"/>
                <a:gd name="connsiteX35-3943" fmla="*/ 1333500 w 2171700"/>
                <a:gd name="connsiteY35-3944" fmla="*/ 6583545 h 7250295"/>
                <a:gd name="connsiteX36-3945" fmla="*/ 1314450 w 2171700"/>
                <a:gd name="connsiteY36-3946" fmla="*/ 6735945 h 7250295"/>
                <a:gd name="connsiteX37-3947" fmla="*/ 1323975 w 2171700"/>
                <a:gd name="connsiteY37-3948" fmla="*/ 6859770 h 7250295"/>
                <a:gd name="connsiteX38-3949" fmla="*/ 1304925 w 2171700"/>
                <a:gd name="connsiteY38-3950" fmla="*/ 7012170 h 7250295"/>
                <a:gd name="connsiteX39-3951" fmla="*/ 1704975 w 2171700"/>
                <a:gd name="connsiteY39-3952" fmla="*/ 7212195 h 7250295"/>
                <a:gd name="connsiteX40-3953" fmla="*/ 2152650 w 2171700"/>
                <a:gd name="connsiteY40-3954" fmla="*/ 7212195 h 7250295"/>
                <a:gd name="connsiteX41-3955" fmla="*/ 2171700 w 2171700"/>
                <a:gd name="connsiteY41-3956" fmla="*/ 7069320 h 7250295"/>
                <a:gd name="connsiteX42-3957" fmla="*/ 1676400 w 2171700"/>
                <a:gd name="connsiteY42-3958" fmla="*/ 6564495 h 7250295"/>
                <a:gd name="connsiteX43-3959" fmla="*/ 1685925 w 2171700"/>
                <a:gd name="connsiteY43-3960" fmla="*/ 6459720 h 7250295"/>
                <a:gd name="connsiteX44-3961" fmla="*/ 1657350 w 2171700"/>
                <a:gd name="connsiteY44-3962" fmla="*/ 6250170 h 7250295"/>
                <a:gd name="connsiteX45-3963" fmla="*/ 1704975 w 2171700"/>
                <a:gd name="connsiteY45-3964" fmla="*/ 5973945 h 7250295"/>
                <a:gd name="connsiteX46-3965" fmla="*/ 1762125 w 2171700"/>
                <a:gd name="connsiteY46-3966" fmla="*/ 5421495 h 7250295"/>
                <a:gd name="connsiteX47-3967" fmla="*/ 1771650 w 2171700"/>
                <a:gd name="connsiteY47-3968" fmla="*/ 5354820 h 7250295"/>
                <a:gd name="connsiteX48-3969" fmla="*/ 1866900 w 2171700"/>
                <a:gd name="connsiteY48-3970" fmla="*/ 5097645 h 7250295"/>
                <a:gd name="connsiteX49-3971" fmla="*/ 1885950 w 2171700"/>
                <a:gd name="connsiteY49-3972" fmla="*/ 4573770 h 7250295"/>
                <a:gd name="connsiteX50-3973" fmla="*/ 1895475 w 2171700"/>
                <a:gd name="connsiteY50-3974" fmla="*/ 4173720 h 7250295"/>
                <a:gd name="connsiteX51-3975" fmla="*/ 1866900 w 2171700"/>
                <a:gd name="connsiteY51-3976" fmla="*/ 3630795 h 7250295"/>
                <a:gd name="connsiteX52-3977" fmla="*/ 2076450 w 2171700"/>
                <a:gd name="connsiteY52-3978" fmla="*/ 2697345 h 7250295"/>
                <a:gd name="connsiteX53-3979" fmla="*/ 2085975 w 2171700"/>
                <a:gd name="connsiteY53-3980" fmla="*/ 2430645 h 7250295"/>
                <a:gd name="connsiteX54-3981" fmla="*/ 1981200 w 2171700"/>
                <a:gd name="connsiteY54-3982" fmla="*/ 1859145 h 7250295"/>
                <a:gd name="connsiteX55-3983" fmla="*/ 1933575 w 2171700"/>
                <a:gd name="connsiteY55-3984" fmla="*/ 1697220 h 7250295"/>
                <a:gd name="connsiteX56-3985" fmla="*/ 1933575 w 2171700"/>
                <a:gd name="connsiteY56-3986" fmla="*/ 1420995 h 7250295"/>
                <a:gd name="connsiteX57-3987" fmla="*/ 1874412 w 2171700"/>
                <a:gd name="connsiteY57-3988" fmla="*/ 1302338 h 7250295"/>
                <a:gd name="connsiteX58-3989" fmla="*/ 1407687 w 2171700"/>
                <a:gd name="connsiteY58-3990" fmla="*/ 1134975 h 7250295"/>
                <a:gd name="connsiteX59-3991" fmla="*/ 1309221 w 2171700"/>
                <a:gd name="connsiteY59-3992" fmla="*/ 1020075 h 7250295"/>
                <a:gd name="connsiteX60-3993" fmla="*/ 1365230 w 2171700"/>
                <a:gd name="connsiteY60-3994" fmla="*/ 821521 h 7250295"/>
                <a:gd name="connsiteX61-3995" fmla="*/ 1433407 w 2171700"/>
                <a:gd name="connsiteY61-3996" fmla="*/ 622909 h 7250295"/>
                <a:gd name="connsiteX62-3997" fmla="*/ 1444916 w 2171700"/>
                <a:gd name="connsiteY62-3998" fmla="*/ 380757 h 7250295"/>
                <a:gd name="connsiteX63-3999" fmla="*/ 1330946 w 2171700"/>
                <a:gd name="connsiteY63-4000" fmla="*/ 143773 h 7250295"/>
                <a:gd name="connsiteX64-4001" fmla="*/ 1063645 w 2171700"/>
                <a:gd name="connsiteY64-4002" fmla="*/ 568 h 7250295"/>
                <a:gd name="connsiteX0-4003" fmla="*/ 1063645 w 2171700"/>
                <a:gd name="connsiteY0-4004" fmla="*/ 568 h 7250295"/>
                <a:gd name="connsiteX1-4005" fmla="*/ 809625 w 2171700"/>
                <a:gd name="connsiteY1-4006" fmla="*/ 116070 h 7250295"/>
                <a:gd name="connsiteX2-4007" fmla="*/ 685800 w 2171700"/>
                <a:gd name="connsiteY2-4008" fmla="*/ 297045 h 7250295"/>
                <a:gd name="connsiteX3-4009" fmla="*/ 704850 w 2171700"/>
                <a:gd name="connsiteY3-4010" fmla="*/ 620895 h 7250295"/>
                <a:gd name="connsiteX4-4011" fmla="*/ 838200 w 2171700"/>
                <a:gd name="connsiteY4-4012" fmla="*/ 897120 h 7250295"/>
                <a:gd name="connsiteX5-4013" fmla="*/ 742950 w 2171700"/>
                <a:gd name="connsiteY5-4014" fmla="*/ 1011420 h 7250295"/>
                <a:gd name="connsiteX6-4015" fmla="*/ 133350 w 2171700"/>
                <a:gd name="connsiteY6-4016" fmla="*/ 1220970 h 7250295"/>
                <a:gd name="connsiteX7-4017" fmla="*/ 0 w 2171700"/>
                <a:gd name="connsiteY7-4018" fmla="*/ 2211570 h 7250295"/>
                <a:gd name="connsiteX8-4019" fmla="*/ 333375 w 2171700"/>
                <a:gd name="connsiteY8-4020" fmla="*/ 3106920 h 7250295"/>
                <a:gd name="connsiteX9-4021" fmla="*/ 247650 w 2171700"/>
                <a:gd name="connsiteY9-4022" fmla="*/ 3840345 h 7250295"/>
                <a:gd name="connsiteX10-4023" fmla="*/ 371475 w 2171700"/>
                <a:gd name="connsiteY10-4024" fmla="*/ 4059420 h 7250295"/>
                <a:gd name="connsiteX11-4025" fmla="*/ 495300 w 2171700"/>
                <a:gd name="connsiteY11-4026" fmla="*/ 4278495 h 7250295"/>
                <a:gd name="connsiteX12-4027" fmla="*/ 476250 w 2171700"/>
                <a:gd name="connsiteY12-4028" fmla="*/ 4735695 h 7250295"/>
                <a:gd name="connsiteX13-4029" fmla="*/ 476250 w 2171700"/>
                <a:gd name="connsiteY13-4030" fmla="*/ 5097645 h 7250295"/>
                <a:gd name="connsiteX14-4031" fmla="*/ 371475 w 2171700"/>
                <a:gd name="connsiteY14-4032" fmla="*/ 6145395 h 7250295"/>
                <a:gd name="connsiteX15-4033" fmla="*/ 371475 w 2171700"/>
                <a:gd name="connsiteY15-4034" fmla="*/ 6621645 h 7250295"/>
                <a:gd name="connsiteX16-4035" fmla="*/ 400050 w 2171700"/>
                <a:gd name="connsiteY16-4036" fmla="*/ 6821670 h 7250295"/>
                <a:gd name="connsiteX17-4037" fmla="*/ 323850 w 2171700"/>
                <a:gd name="connsiteY17-4038" fmla="*/ 7002645 h 7250295"/>
                <a:gd name="connsiteX18-4039" fmla="*/ 533400 w 2171700"/>
                <a:gd name="connsiteY18-4040" fmla="*/ 7250295 h 7250295"/>
                <a:gd name="connsiteX19-4041" fmla="*/ 952500 w 2171700"/>
                <a:gd name="connsiteY19-4042" fmla="*/ 7240770 h 7250295"/>
                <a:gd name="connsiteX20-4043" fmla="*/ 733425 w 2171700"/>
                <a:gd name="connsiteY20-4044" fmla="*/ 6821670 h 7250295"/>
                <a:gd name="connsiteX21-4045" fmla="*/ 790575 w 2171700"/>
                <a:gd name="connsiteY21-4046" fmla="*/ 6574020 h 7250295"/>
                <a:gd name="connsiteX22-4047" fmla="*/ 762000 w 2171700"/>
                <a:gd name="connsiteY22-4048" fmla="*/ 6250170 h 7250295"/>
                <a:gd name="connsiteX23-4049" fmla="*/ 885825 w 2171700"/>
                <a:gd name="connsiteY23-4050" fmla="*/ 5411970 h 7250295"/>
                <a:gd name="connsiteX24-4051" fmla="*/ 866775 w 2171700"/>
                <a:gd name="connsiteY24-4052" fmla="*/ 5326245 h 7250295"/>
                <a:gd name="connsiteX25-4053" fmla="*/ 971550 w 2171700"/>
                <a:gd name="connsiteY25-4054" fmla="*/ 5211945 h 7250295"/>
                <a:gd name="connsiteX26-4055" fmla="*/ 962025 w 2171700"/>
                <a:gd name="connsiteY26-4056" fmla="*/ 5069070 h 7250295"/>
                <a:gd name="connsiteX27-4057" fmla="*/ 1104900 w 2171700"/>
                <a:gd name="connsiteY27-4058" fmla="*/ 4526145 h 7250295"/>
                <a:gd name="connsiteX28-4059" fmla="*/ 1123950 w 2171700"/>
                <a:gd name="connsiteY28-4060" fmla="*/ 4392795 h 7250295"/>
                <a:gd name="connsiteX29-4061" fmla="*/ 1276350 w 2171700"/>
                <a:gd name="connsiteY29-4062" fmla="*/ 4649970 h 7250295"/>
                <a:gd name="connsiteX30-4063" fmla="*/ 1352550 w 2171700"/>
                <a:gd name="connsiteY30-4064" fmla="*/ 4926195 h 7250295"/>
                <a:gd name="connsiteX31-4065" fmla="*/ 1333500 w 2171700"/>
                <a:gd name="connsiteY31-4066" fmla="*/ 5069070 h 7250295"/>
                <a:gd name="connsiteX32-4067" fmla="*/ 1371600 w 2171700"/>
                <a:gd name="connsiteY32-4068" fmla="*/ 5078595 h 7250295"/>
                <a:gd name="connsiteX33-4069" fmla="*/ 1247775 w 2171700"/>
                <a:gd name="connsiteY33-4070" fmla="*/ 5516745 h 7250295"/>
                <a:gd name="connsiteX34-4071" fmla="*/ 1257300 w 2171700"/>
                <a:gd name="connsiteY34-4072" fmla="*/ 6469245 h 7250295"/>
                <a:gd name="connsiteX35-4073" fmla="*/ 1333500 w 2171700"/>
                <a:gd name="connsiteY35-4074" fmla="*/ 6583545 h 7250295"/>
                <a:gd name="connsiteX36-4075" fmla="*/ 1314450 w 2171700"/>
                <a:gd name="connsiteY36-4076" fmla="*/ 6735945 h 7250295"/>
                <a:gd name="connsiteX37-4077" fmla="*/ 1323975 w 2171700"/>
                <a:gd name="connsiteY37-4078" fmla="*/ 6859770 h 7250295"/>
                <a:gd name="connsiteX38-4079" fmla="*/ 1304925 w 2171700"/>
                <a:gd name="connsiteY38-4080" fmla="*/ 7012170 h 7250295"/>
                <a:gd name="connsiteX39-4081" fmla="*/ 1704975 w 2171700"/>
                <a:gd name="connsiteY39-4082" fmla="*/ 7212195 h 7250295"/>
                <a:gd name="connsiteX40-4083" fmla="*/ 2152650 w 2171700"/>
                <a:gd name="connsiteY40-4084" fmla="*/ 7212195 h 7250295"/>
                <a:gd name="connsiteX41-4085" fmla="*/ 2171700 w 2171700"/>
                <a:gd name="connsiteY41-4086" fmla="*/ 7069320 h 7250295"/>
                <a:gd name="connsiteX42-4087" fmla="*/ 1676400 w 2171700"/>
                <a:gd name="connsiteY42-4088" fmla="*/ 6564495 h 7250295"/>
                <a:gd name="connsiteX43-4089" fmla="*/ 1685925 w 2171700"/>
                <a:gd name="connsiteY43-4090" fmla="*/ 6459720 h 7250295"/>
                <a:gd name="connsiteX44-4091" fmla="*/ 1657350 w 2171700"/>
                <a:gd name="connsiteY44-4092" fmla="*/ 6250170 h 7250295"/>
                <a:gd name="connsiteX45-4093" fmla="*/ 1704975 w 2171700"/>
                <a:gd name="connsiteY45-4094" fmla="*/ 5973945 h 7250295"/>
                <a:gd name="connsiteX46-4095" fmla="*/ 1762125 w 2171700"/>
                <a:gd name="connsiteY46-4096" fmla="*/ 5421495 h 7250295"/>
                <a:gd name="connsiteX47-4097" fmla="*/ 1771650 w 2171700"/>
                <a:gd name="connsiteY47-4098" fmla="*/ 5354820 h 7250295"/>
                <a:gd name="connsiteX48-4099" fmla="*/ 1866900 w 2171700"/>
                <a:gd name="connsiteY48-4100" fmla="*/ 5097645 h 7250295"/>
                <a:gd name="connsiteX49-4101" fmla="*/ 1885950 w 2171700"/>
                <a:gd name="connsiteY49-4102" fmla="*/ 4573770 h 7250295"/>
                <a:gd name="connsiteX50-4103" fmla="*/ 1895475 w 2171700"/>
                <a:gd name="connsiteY50-4104" fmla="*/ 4173720 h 7250295"/>
                <a:gd name="connsiteX51-4105" fmla="*/ 1866900 w 2171700"/>
                <a:gd name="connsiteY51-4106" fmla="*/ 3630795 h 7250295"/>
                <a:gd name="connsiteX52-4107" fmla="*/ 2076450 w 2171700"/>
                <a:gd name="connsiteY52-4108" fmla="*/ 2697345 h 7250295"/>
                <a:gd name="connsiteX53-4109" fmla="*/ 2085975 w 2171700"/>
                <a:gd name="connsiteY53-4110" fmla="*/ 2430645 h 7250295"/>
                <a:gd name="connsiteX54-4111" fmla="*/ 1981200 w 2171700"/>
                <a:gd name="connsiteY54-4112" fmla="*/ 1859145 h 7250295"/>
                <a:gd name="connsiteX55-4113" fmla="*/ 1933575 w 2171700"/>
                <a:gd name="connsiteY55-4114" fmla="*/ 1697220 h 7250295"/>
                <a:gd name="connsiteX56-4115" fmla="*/ 1933575 w 2171700"/>
                <a:gd name="connsiteY56-4116" fmla="*/ 1420995 h 7250295"/>
                <a:gd name="connsiteX57-4117" fmla="*/ 1874412 w 2171700"/>
                <a:gd name="connsiteY57-4118" fmla="*/ 1302338 h 7250295"/>
                <a:gd name="connsiteX58-4119" fmla="*/ 1407687 w 2171700"/>
                <a:gd name="connsiteY58-4120" fmla="*/ 1134975 h 7250295"/>
                <a:gd name="connsiteX59-4121" fmla="*/ 1309221 w 2171700"/>
                <a:gd name="connsiteY59-4122" fmla="*/ 1020075 h 7250295"/>
                <a:gd name="connsiteX60-4123" fmla="*/ 1365230 w 2171700"/>
                <a:gd name="connsiteY60-4124" fmla="*/ 821521 h 7250295"/>
                <a:gd name="connsiteX61-4125" fmla="*/ 1433407 w 2171700"/>
                <a:gd name="connsiteY61-4126" fmla="*/ 622909 h 7250295"/>
                <a:gd name="connsiteX62-4127" fmla="*/ 1444916 w 2171700"/>
                <a:gd name="connsiteY62-4128" fmla="*/ 380757 h 7250295"/>
                <a:gd name="connsiteX63-4129" fmla="*/ 1330946 w 2171700"/>
                <a:gd name="connsiteY63-4130" fmla="*/ 143773 h 7250295"/>
                <a:gd name="connsiteX64-4131" fmla="*/ 1063645 w 2171700"/>
                <a:gd name="connsiteY64-4132" fmla="*/ 568 h 7250295"/>
                <a:gd name="connsiteX0-4133" fmla="*/ 1063645 w 2171700"/>
                <a:gd name="connsiteY0-4134" fmla="*/ 568 h 7250295"/>
                <a:gd name="connsiteX1-4135" fmla="*/ 809625 w 2171700"/>
                <a:gd name="connsiteY1-4136" fmla="*/ 116070 h 7250295"/>
                <a:gd name="connsiteX2-4137" fmla="*/ 685800 w 2171700"/>
                <a:gd name="connsiteY2-4138" fmla="*/ 297045 h 7250295"/>
                <a:gd name="connsiteX3-4139" fmla="*/ 704850 w 2171700"/>
                <a:gd name="connsiteY3-4140" fmla="*/ 620895 h 7250295"/>
                <a:gd name="connsiteX4-4141" fmla="*/ 838200 w 2171700"/>
                <a:gd name="connsiteY4-4142" fmla="*/ 897120 h 7250295"/>
                <a:gd name="connsiteX5-4143" fmla="*/ 742950 w 2171700"/>
                <a:gd name="connsiteY5-4144" fmla="*/ 1011420 h 7250295"/>
                <a:gd name="connsiteX6-4145" fmla="*/ 133350 w 2171700"/>
                <a:gd name="connsiteY6-4146" fmla="*/ 1220970 h 7250295"/>
                <a:gd name="connsiteX7-4147" fmla="*/ 0 w 2171700"/>
                <a:gd name="connsiteY7-4148" fmla="*/ 2211570 h 7250295"/>
                <a:gd name="connsiteX8-4149" fmla="*/ 333375 w 2171700"/>
                <a:gd name="connsiteY8-4150" fmla="*/ 3106920 h 7250295"/>
                <a:gd name="connsiteX9-4151" fmla="*/ 247650 w 2171700"/>
                <a:gd name="connsiteY9-4152" fmla="*/ 3840345 h 7250295"/>
                <a:gd name="connsiteX10-4153" fmla="*/ 371475 w 2171700"/>
                <a:gd name="connsiteY10-4154" fmla="*/ 4059420 h 7250295"/>
                <a:gd name="connsiteX11-4155" fmla="*/ 495300 w 2171700"/>
                <a:gd name="connsiteY11-4156" fmla="*/ 4278495 h 7250295"/>
                <a:gd name="connsiteX12-4157" fmla="*/ 476250 w 2171700"/>
                <a:gd name="connsiteY12-4158" fmla="*/ 4735695 h 7250295"/>
                <a:gd name="connsiteX13-4159" fmla="*/ 476250 w 2171700"/>
                <a:gd name="connsiteY13-4160" fmla="*/ 5097645 h 7250295"/>
                <a:gd name="connsiteX14-4161" fmla="*/ 371475 w 2171700"/>
                <a:gd name="connsiteY14-4162" fmla="*/ 6145395 h 7250295"/>
                <a:gd name="connsiteX15-4163" fmla="*/ 371475 w 2171700"/>
                <a:gd name="connsiteY15-4164" fmla="*/ 6621645 h 7250295"/>
                <a:gd name="connsiteX16-4165" fmla="*/ 400050 w 2171700"/>
                <a:gd name="connsiteY16-4166" fmla="*/ 6821670 h 7250295"/>
                <a:gd name="connsiteX17-4167" fmla="*/ 323850 w 2171700"/>
                <a:gd name="connsiteY17-4168" fmla="*/ 7002645 h 7250295"/>
                <a:gd name="connsiteX18-4169" fmla="*/ 533400 w 2171700"/>
                <a:gd name="connsiteY18-4170" fmla="*/ 7250295 h 7250295"/>
                <a:gd name="connsiteX19-4171" fmla="*/ 952500 w 2171700"/>
                <a:gd name="connsiteY19-4172" fmla="*/ 7240770 h 7250295"/>
                <a:gd name="connsiteX20-4173" fmla="*/ 733425 w 2171700"/>
                <a:gd name="connsiteY20-4174" fmla="*/ 6821670 h 7250295"/>
                <a:gd name="connsiteX21-4175" fmla="*/ 790575 w 2171700"/>
                <a:gd name="connsiteY21-4176" fmla="*/ 6574020 h 7250295"/>
                <a:gd name="connsiteX22-4177" fmla="*/ 762000 w 2171700"/>
                <a:gd name="connsiteY22-4178" fmla="*/ 6250170 h 7250295"/>
                <a:gd name="connsiteX23-4179" fmla="*/ 885825 w 2171700"/>
                <a:gd name="connsiteY23-4180" fmla="*/ 5411970 h 7250295"/>
                <a:gd name="connsiteX24-4181" fmla="*/ 866775 w 2171700"/>
                <a:gd name="connsiteY24-4182" fmla="*/ 5326245 h 7250295"/>
                <a:gd name="connsiteX25-4183" fmla="*/ 971550 w 2171700"/>
                <a:gd name="connsiteY25-4184" fmla="*/ 5211945 h 7250295"/>
                <a:gd name="connsiteX26-4185" fmla="*/ 962025 w 2171700"/>
                <a:gd name="connsiteY26-4186" fmla="*/ 5069070 h 7250295"/>
                <a:gd name="connsiteX27-4187" fmla="*/ 1104900 w 2171700"/>
                <a:gd name="connsiteY27-4188" fmla="*/ 4526145 h 7250295"/>
                <a:gd name="connsiteX28-4189" fmla="*/ 1123950 w 2171700"/>
                <a:gd name="connsiteY28-4190" fmla="*/ 4392795 h 7250295"/>
                <a:gd name="connsiteX29-4191" fmla="*/ 1276350 w 2171700"/>
                <a:gd name="connsiteY29-4192" fmla="*/ 4649970 h 7250295"/>
                <a:gd name="connsiteX30-4193" fmla="*/ 1352550 w 2171700"/>
                <a:gd name="connsiteY30-4194" fmla="*/ 4926195 h 7250295"/>
                <a:gd name="connsiteX31-4195" fmla="*/ 1333500 w 2171700"/>
                <a:gd name="connsiteY31-4196" fmla="*/ 5069070 h 7250295"/>
                <a:gd name="connsiteX32-4197" fmla="*/ 1371600 w 2171700"/>
                <a:gd name="connsiteY32-4198" fmla="*/ 5078595 h 7250295"/>
                <a:gd name="connsiteX33-4199" fmla="*/ 1247775 w 2171700"/>
                <a:gd name="connsiteY33-4200" fmla="*/ 5516745 h 7250295"/>
                <a:gd name="connsiteX34-4201" fmla="*/ 1257300 w 2171700"/>
                <a:gd name="connsiteY34-4202" fmla="*/ 6469245 h 7250295"/>
                <a:gd name="connsiteX35-4203" fmla="*/ 1333500 w 2171700"/>
                <a:gd name="connsiteY35-4204" fmla="*/ 6583545 h 7250295"/>
                <a:gd name="connsiteX36-4205" fmla="*/ 1314450 w 2171700"/>
                <a:gd name="connsiteY36-4206" fmla="*/ 6735945 h 7250295"/>
                <a:gd name="connsiteX37-4207" fmla="*/ 1323975 w 2171700"/>
                <a:gd name="connsiteY37-4208" fmla="*/ 6859770 h 7250295"/>
                <a:gd name="connsiteX38-4209" fmla="*/ 1304925 w 2171700"/>
                <a:gd name="connsiteY38-4210" fmla="*/ 7012170 h 7250295"/>
                <a:gd name="connsiteX39-4211" fmla="*/ 1704975 w 2171700"/>
                <a:gd name="connsiteY39-4212" fmla="*/ 7212195 h 7250295"/>
                <a:gd name="connsiteX40-4213" fmla="*/ 2152650 w 2171700"/>
                <a:gd name="connsiteY40-4214" fmla="*/ 7212195 h 7250295"/>
                <a:gd name="connsiteX41-4215" fmla="*/ 2171700 w 2171700"/>
                <a:gd name="connsiteY41-4216" fmla="*/ 7069320 h 7250295"/>
                <a:gd name="connsiteX42-4217" fmla="*/ 1676400 w 2171700"/>
                <a:gd name="connsiteY42-4218" fmla="*/ 6564495 h 7250295"/>
                <a:gd name="connsiteX43-4219" fmla="*/ 1685925 w 2171700"/>
                <a:gd name="connsiteY43-4220" fmla="*/ 6459720 h 7250295"/>
                <a:gd name="connsiteX44-4221" fmla="*/ 1657350 w 2171700"/>
                <a:gd name="connsiteY44-4222" fmla="*/ 6250170 h 7250295"/>
                <a:gd name="connsiteX45-4223" fmla="*/ 1704975 w 2171700"/>
                <a:gd name="connsiteY45-4224" fmla="*/ 5973945 h 7250295"/>
                <a:gd name="connsiteX46-4225" fmla="*/ 1762125 w 2171700"/>
                <a:gd name="connsiteY46-4226" fmla="*/ 5421495 h 7250295"/>
                <a:gd name="connsiteX47-4227" fmla="*/ 1771650 w 2171700"/>
                <a:gd name="connsiteY47-4228" fmla="*/ 5354820 h 7250295"/>
                <a:gd name="connsiteX48-4229" fmla="*/ 1866900 w 2171700"/>
                <a:gd name="connsiteY48-4230" fmla="*/ 5097645 h 7250295"/>
                <a:gd name="connsiteX49-4231" fmla="*/ 1885950 w 2171700"/>
                <a:gd name="connsiteY49-4232" fmla="*/ 4573770 h 7250295"/>
                <a:gd name="connsiteX50-4233" fmla="*/ 1895475 w 2171700"/>
                <a:gd name="connsiteY50-4234" fmla="*/ 4173720 h 7250295"/>
                <a:gd name="connsiteX51-4235" fmla="*/ 1866900 w 2171700"/>
                <a:gd name="connsiteY51-4236" fmla="*/ 3630795 h 7250295"/>
                <a:gd name="connsiteX52-4237" fmla="*/ 2076450 w 2171700"/>
                <a:gd name="connsiteY52-4238" fmla="*/ 2697345 h 7250295"/>
                <a:gd name="connsiteX53-4239" fmla="*/ 2085975 w 2171700"/>
                <a:gd name="connsiteY53-4240" fmla="*/ 2430645 h 7250295"/>
                <a:gd name="connsiteX54-4241" fmla="*/ 1981200 w 2171700"/>
                <a:gd name="connsiteY54-4242" fmla="*/ 1859145 h 7250295"/>
                <a:gd name="connsiteX55-4243" fmla="*/ 1933575 w 2171700"/>
                <a:gd name="connsiteY55-4244" fmla="*/ 1697220 h 7250295"/>
                <a:gd name="connsiteX56-4245" fmla="*/ 1922037 w 2171700"/>
                <a:gd name="connsiteY56-4246" fmla="*/ 1432534 h 7250295"/>
                <a:gd name="connsiteX57-4247" fmla="*/ 1874412 w 2171700"/>
                <a:gd name="connsiteY57-4248" fmla="*/ 1302338 h 7250295"/>
                <a:gd name="connsiteX58-4249" fmla="*/ 1407687 w 2171700"/>
                <a:gd name="connsiteY58-4250" fmla="*/ 1134975 h 7250295"/>
                <a:gd name="connsiteX59-4251" fmla="*/ 1309221 w 2171700"/>
                <a:gd name="connsiteY59-4252" fmla="*/ 1020075 h 7250295"/>
                <a:gd name="connsiteX60-4253" fmla="*/ 1365230 w 2171700"/>
                <a:gd name="connsiteY60-4254" fmla="*/ 821521 h 7250295"/>
                <a:gd name="connsiteX61-4255" fmla="*/ 1433407 w 2171700"/>
                <a:gd name="connsiteY61-4256" fmla="*/ 622909 h 7250295"/>
                <a:gd name="connsiteX62-4257" fmla="*/ 1444916 w 2171700"/>
                <a:gd name="connsiteY62-4258" fmla="*/ 380757 h 7250295"/>
                <a:gd name="connsiteX63-4259" fmla="*/ 1330946 w 2171700"/>
                <a:gd name="connsiteY63-4260" fmla="*/ 143773 h 7250295"/>
                <a:gd name="connsiteX64-4261" fmla="*/ 1063645 w 2171700"/>
                <a:gd name="connsiteY64-4262" fmla="*/ 568 h 7250295"/>
                <a:gd name="connsiteX0-4263" fmla="*/ 1063645 w 2171700"/>
                <a:gd name="connsiteY0-4264" fmla="*/ 568 h 7250295"/>
                <a:gd name="connsiteX1-4265" fmla="*/ 809625 w 2171700"/>
                <a:gd name="connsiteY1-4266" fmla="*/ 116070 h 7250295"/>
                <a:gd name="connsiteX2-4267" fmla="*/ 685800 w 2171700"/>
                <a:gd name="connsiteY2-4268" fmla="*/ 297045 h 7250295"/>
                <a:gd name="connsiteX3-4269" fmla="*/ 704850 w 2171700"/>
                <a:gd name="connsiteY3-4270" fmla="*/ 620895 h 7250295"/>
                <a:gd name="connsiteX4-4271" fmla="*/ 838200 w 2171700"/>
                <a:gd name="connsiteY4-4272" fmla="*/ 897120 h 7250295"/>
                <a:gd name="connsiteX5-4273" fmla="*/ 742950 w 2171700"/>
                <a:gd name="connsiteY5-4274" fmla="*/ 1011420 h 7250295"/>
                <a:gd name="connsiteX6-4275" fmla="*/ 133350 w 2171700"/>
                <a:gd name="connsiteY6-4276" fmla="*/ 1220970 h 7250295"/>
                <a:gd name="connsiteX7-4277" fmla="*/ 0 w 2171700"/>
                <a:gd name="connsiteY7-4278" fmla="*/ 2211570 h 7250295"/>
                <a:gd name="connsiteX8-4279" fmla="*/ 333375 w 2171700"/>
                <a:gd name="connsiteY8-4280" fmla="*/ 3106920 h 7250295"/>
                <a:gd name="connsiteX9-4281" fmla="*/ 247650 w 2171700"/>
                <a:gd name="connsiteY9-4282" fmla="*/ 3840345 h 7250295"/>
                <a:gd name="connsiteX10-4283" fmla="*/ 371475 w 2171700"/>
                <a:gd name="connsiteY10-4284" fmla="*/ 4059420 h 7250295"/>
                <a:gd name="connsiteX11-4285" fmla="*/ 495300 w 2171700"/>
                <a:gd name="connsiteY11-4286" fmla="*/ 4278495 h 7250295"/>
                <a:gd name="connsiteX12-4287" fmla="*/ 476250 w 2171700"/>
                <a:gd name="connsiteY12-4288" fmla="*/ 4735695 h 7250295"/>
                <a:gd name="connsiteX13-4289" fmla="*/ 476250 w 2171700"/>
                <a:gd name="connsiteY13-4290" fmla="*/ 5097645 h 7250295"/>
                <a:gd name="connsiteX14-4291" fmla="*/ 371475 w 2171700"/>
                <a:gd name="connsiteY14-4292" fmla="*/ 6145395 h 7250295"/>
                <a:gd name="connsiteX15-4293" fmla="*/ 371475 w 2171700"/>
                <a:gd name="connsiteY15-4294" fmla="*/ 6621645 h 7250295"/>
                <a:gd name="connsiteX16-4295" fmla="*/ 400050 w 2171700"/>
                <a:gd name="connsiteY16-4296" fmla="*/ 6821670 h 7250295"/>
                <a:gd name="connsiteX17-4297" fmla="*/ 323850 w 2171700"/>
                <a:gd name="connsiteY17-4298" fmla="*/ 7002645 h 7250295"/>
                <a:gd name="connsiteX18-4299" fmla="*/ 533400 w 2171700"/>
                <a:gd name="connsiteY18-4300" fmla="*/ 7250295 h 7250295"/>
                <a:gd name="connsiteX19-4301" fmla="*/ 952500 w 2171700"/>
                <a:gd name="connsiteY19-4302" fmla="*/ 7240770 h 7250295"/>
                <a:gd name="connsiteX20-4303" fmla="*/ 733425 w 2171700"/>
                <a:gd name="connsiteY20-4304" fmla="*/ 6821670 h 7250295"/>
                <a:gd name="connsiteX21-4305" fmla="*/ 790575 w 2171700"/>
                <a:gd name="connsiteY21-4306" fmla="*/ 6574020 h 7250295"/>
                <a:gd name="connsiteX22-4307" fmla="*/ 762000 w 2171700"/>
                <a:gd name="connsiteY22-4308" fmla="*/ 6250170 h 7250295"/>
                <a:gd name="connsiteX23-4309" fmla="*/ 885825 w 2171700"/>
                <a:gd name="connsiteY23-4310" fmla="*/ 5411970 h 7250295"/>
                <a:gd name="connsiteX24-4311" fmla="*/ 866775 w 2171700"/>
                <a:gd name="connsiteY24-4312" fmla="*/ 5326245 h 7250295"/>
                <a:gd name="connsiteX25-4313" fmla="*/ 971550 w 2171700"/>
                <a:gd name="connsiteY25-4314" fmla="*/ 5211945 h 7250295"/>
                <a:gd name="connsiteX26-4315" fmla="*/ 962025 w 2171700"/>
                <a:gd name="connsiteY26-4316" fmla="*/ 5069070 h 7250295"/>
                <a:gd name="connsiteX27-4317" fmla="*/ 1104900 w 2171700"/>
                <a:gd name="connsiteY27-4318" fmla="*/ 4526145 h 7250295"/>
                <a:gd name="connsiteX28-4319" fmla="*/ 1123950 w 2171700"/>
                <a:gd name="connsiteY28-4320" fmla="*/ 4392795 h 7250295"/>
                <a:gd name="connsiteX29-4321" fmla="*/ 1276350 w 2171700"/>
                <a:gd name="connsiteY29-4322" fmla="*/ 4649970 h 7250295"/>
                <a:gd name="connsiteX30-4323" fmla="*/ 1352550 w 2171700"/>
                <a:gd name="connsiteY30-4324" fmla="*/ 4926195 h 7250295"/>
                <a:gd name="connsiteX31-4325" fmla="*/ 1333500 w 2171700"/>
                <a:gd name="connsiteY31-4326" fmla="*/ 5069070 h 7250295"/>
                <a:gd name="connsiteX32-4327" fmla="*/ 1371600 w 2171700"/>
                <a:gd name="connsiteY32-4328" fmla="*/ 5078595 h 7250295"/>
                <a:gd name="connsiteX33-4329" fmla="*/ 1247775 w 2171700"/>
                <a:gd name="connsiteY33-4330" fmla="*/ 5516745 h 7250295"/>
                <a:gd name="connsiteX34-4331" fmla="*/ 1257300 w 2171700"/>
                <a:gd name="connsiteY34-4332" fmla="*/ 6469245 h 7250295"/>
                <a:gd name="connsiteX35-4333" fmla="*/ 1333500 w 2171700"/>
                <a:gd name="connsiteY35-4334" fmla="*/ 6583545 h 7250295"/>
                <a:gd name="connsiteX36-4335" fmla="*/ 1314450 w 2171700"/>
                <a:gd name="connsiteY36-4336" fmla="*/ 6735945 h 7250295"/>
                <a:gd name="connsiteX37-4337" fmla="*/ 1323975 w 2171700"/>
                <a:gd name="connsiteY37-4338" fmla="*/ 6859770 h 7250295"/>
                <a:gd name="connsiteX38-4339" fmla="*/ 1304925 w 2171700"/>
                <a:gd name="connsiteY38-4340" fmla="*/ 7012170 h 7250295"/>
                <a:gd name="connsiteX39-4341" fmla="*/ 1704975 w 2171700"/>
                <a:gd name="connsiteY39-4342" fmla="*/ 7212195 h 7250295"/>
                <a:gd name="connsiteX40-4343" fmla="*/ 2152650 w 2171700"/>
                <a:gd name="connsiteY40-4344" fmla="*/ 7212195 h 7250295"/>
                <a:gd name="connsiteX41-4345" fmla="*/ 2171700 w 2171700"/>
                <a:gd name="connsiteY41-4346" fmla="*/ 7069320 h 7250295"/>
                <a:gd name="connsiteX42-4347" fmla="*/ 1676400 w 2171700"/>
                <a:gd name="connsiteY42-4348" fmla="*/ 6564495 h 7250295"/>
                <a:gd name="connsiteX43-4349" fmla="*/ 1685925 w 2171700"/>
                <a:gd name="connsiteY43-4350" fmla="*/ 6459720 h 7250295"/>
                <a:gd name="connsiteX44-4351" fmla="*/ 1657350 w 2171700"/>
                <a:gd name="connsiteY44-4352" fmla="*/ 6250170 h 7250295"/>
                <a:gd name="connsiteX45-4353" fmla="*/ 1704975 w 2171700"/>
                <a:gd name="connsiteY45-4354" fmla="*/ 5973945 h 7250295"/>
                <a:gd name="connsiteX46-4355" fmla="*/ 1762125 w 2171700"/>
                <a:gd name="connsiteY46-4356" fmla="*/ 5421495 h 7250295"/>
                <a:gd name="connsiteX47-4357" fmla="*/ 1771650 w 2171700"/>
                <a:gd name="connsiteY47-4358" fmla="*/ 5354820 h 7250295"/>
                <a:gd name="connsiteX48-4359" fmla="*/ 1866900 w 2171700"/>
                <a:gd name="connsiteY48-4360" fmla="*/ 5097645 h 7250295"/>
                <a:gd name="connsiteX49-4361" fmla="*/ 1885950 w 2171700"/>
                <a:gd name="connsiteY49-4362" fmla="*/ 4573770 h 7250295"/>
                <a:gd name="connsiteX50-4363" fmla="*/ 1895475 w 2171700"/>
                <a:gd name="connsiteY50-4364" fmla="*/ 4173720 h 7250295"/>
                <a:gd name="connsiteX51-4365" fmla="*/ 1866900 w 2171700"/>
                <a:gd name="connsiteY51-4366" fmla="*/ 3630795 h 7250295"/>
                <a:gd name="connsiteX52-4367" fmla="*/ 2076450 w 2171700"/>
                <a:gd name="connsiteY52-4368" fmla="*/ 2697345 h 7250295"/>
                <a:gd name="connsiteX53-4369" fmla="*/ 2085975 w 2171700"/>
                <a:gd name="connsiteY53-4370" fmla="*/ 2430645 h 7250295"/>
                <a:gd name="connsiteX54-4371" fmla="*/ 1981200 w 2171700"/>
                <a:gd name="connsiteY54-4372" fmla="*/ 1859145 h 7250295"/>
                <a:gd name="connsiteX55-4373" fmla="*/ 1933575 w 2171700"/>
                <a:gd name="connsiteY55-4374" fmla="*/ 1697220 h 7250295"/>
                <a:gd name="connsiteX56-4375" fmla="*/ 1922037 w 2171700"/>
                <a:gd name="connsiteY56-4376" fmla="*/ 1432534 h 7250295"/>
                <a:gd name="connsiteX57-4377" fmla="*/ 1874412 w 2171700"/>
                <a:gd name="connsiteY57-4378" fmla="*/ 1302338 h 7250295"/>
                <a:gd name="connsiteX58-4379" fmla="*/ 1407687 w 2171700"/>
                <a:gd name="connsiteY58-4380" fmla="*/ 1134975 h 7250295"/>
                <a:gd name="connsiteX59-4381" fmla="*/ 1309221 w 2171700"/>
                <a:gd name="connsiteY59-4382" fmla="*/ 1020075 h 7250295"/>
                <a:gd name="connsiteX60-4383" fmla="*/ 1365230 w 2171700"/>
                <a:gd name="connsiteY60-4384" fmla="*/ 821521 h 7250295"/>
                <a:gd name="connsiteX61-4385" fmla="*/ 1433407 w 2171700"/>
                <a:gd name="connsiteY61-4386" fmla="*/ 622909 h 7250295"/>
                <a:gd name="connsiteX62-4387" fmla="*/ 1444916 w 2171700"/>
                <a:gd name="connsiteY62-4388" fmla="*/ 380757 h 7250295"/>
                <a:gd name="connsiteX63-4389" fmla="*/ 1330946 w 2171700"/>
                <a:gd name="connsiteY63-4390" fmla="*/ 143773 h 7250295"/>
                <a:gd name="connsiteX64-4391" fmla="*/ 1063645 w 2171700"/>
                <a:gd name="connsiteY64-4392" fmla="*/ 568 h 7250295"/>
                <a:gd name="connsiteX0-4393" fmla="*/ 1063645 w 2171700"/>
                <a:gd name="connsiteY0-4394" fmla="*/ 568 h 7250295"/>
                <a:gd name="connsiteX1-4395" fmla="*/ 809625 w 2171700"/>
                <a:gd name="connsiteY1-4396" fmla="*/ 116070 h 7250295"/>
                <a:gd name="connsiteX2-4397" fmla="*/ 685800 w 2171700"/>
                <a:gd name="connsiteY2-4398" fmla="*/ 297045 h 7250295"/>
                <a:gd name="connsiteX3-4399" fmla="*/ 704850 w 2171700"/>
                <a:gd name="connsiteY3-4400" fmla="*/ 620895 h 7250295"/>
                <a:gd name="connsiteX4-4401" fmla="*/ 838200 w 2171700"/>
                <a:gd name="connsiteY4-4402" fmla="*/ 897120 h 7250295"/>
                <a:gd name="connsiteX5-4403" fmla="*/ 742950 w 2171700"/>
                <a:gd name="connsiteY5-4404" fmla="*/ 1011420 h 7250295"/>
                <a:gd name="connsiteX6-4405" fmla="*/ 133350 w 2171700"/>
                <a:gd name="connsiteY6-4406" fmla="*/ 1220970 h 7250295"/>
                <a:gd name="connsiteX7-4407" fmla="*/ 0 w 2171700"/>
                <a:gd name="connsiteY7-4408" fmla="*/ 2211570 h 7250295"/>
                <a:gd name="connsiteX8-4409" fmla="*/ 333375 w 2171700"/>
                <a:gd name="connsiteY8-4410" fmla="*/ 3106920 h 7250295"/>
                <a:gd name="connsiteX9-4411" fmla="*/ 247650 w 2171700"/>
                <a:gd name="connsiteY9-4412" fmla="*/ 3840345 h 7250295"/>
                <a:gd name="connsiteX10-4413" fmla="*/ 371475 w 2171700"/>
                <a:gd name="connsiteY10-4414" fmla="*/ 4059420 h 7250295"/>
                <a:gd name="connsiteX11-4415" fmla="*/ 495300 w 2171700"/>
                <a:gd name="connsiteY11-4416" fmla="*/ 4278495 h 7250295"/>
                <a:gd name="connsiteX12-4417" fmla="*/ 476250 w 2171700"/>
                <a:gd name="connsiteY12-4418" fmla="*/ 4735695 h 7250295"/>
                <a:gd name="connsiteX13-4419" fmla="*/ 476250 w 2171700"/>
                <a:gd name="connsiteY13-4420" fmla="*/ 5097645 h 7250295"/>
                <a:gd name="connsiteX14-4421" fmla="*/ 371475 w 2171700"/>
                <a:gd name="connsiteY14-4422" fmla="*/ 6145395 h 7250295"/>
                <a:gd name="connsiteX15-4423" fmla="*/ 371475 w 2171700"/>
                <a:gd name="connsiteY15-4424" fmla="*/ 6621645 h 7250295"/>
                <a:gd name="connsiteX16-4425" fmla="*/ 400050 w 2171700"/>
                <a:gd name="connsiteY16-4426" fmla="*/ 6821670 h 7250295"/>
                <a:gd name="connsiteX17-4427" fmla="*/ 323850 w 2171700"/>
                <a:gd name="connsiteY17-4428" fmla="*/ 7002645 h 7250295"/>
                <a:gd name="connsiteX18-4429" fmla="*/ 533400 w 2171700"/>
                <a:gd name="connsiteY18-4430" fmla="*/ 7250295 h 7250295"/>
                <a:gd name="connsiteX19-4431" fmla="*/ 952500 w 2171700"/>
                <a:gd name="connsiteY19-4432" fmla="*/ 7240770 h 7250295"/>
                <a:gd name="connsiteX20-4433" fmla="*/ 733425 w 2171700"/>
                <a:gd name="connsiteY20-4434" fmla="*/ 6821670 h 7250295"/>
                <a:gd name="connsiteX21-4435" fmla="*/ 790575 w 2171700"/>
                <a:gd name="connsiteY21-4436" fmla="*/ 6574020 h 7250295"/>
                <a:gd name="connsiteX22-4437" fmla="*/ 762000 w 2171700"/>
                <a:gd name="connsiteY22-4438" fmla="*/ 6250170 h 7250295"/>
                <a:gd name="connsiteX23-4439" fmla="*/ 885825 w 2171700"/>
                <a:gd name="connsiteY23-4440" fmla="*/ 5411970 h 7250295"/>
                <a:gd name="connsiteX24-4441" fmla="*/ 866775 w 2171700"/>
                <a:gd name="connsiteY24-4442" fmla="*/ 5326245 h 7250295"/>
                <a:gd name="connsiteX25-4443" fmla="*/ 971550 w 2171700"/>
                <a:gd name="connsiteY25-4444" fmla="*/ 5211945 h 7250295"/>
                <a:gd name="connsiteX26-4445" fmla="*/ 962025 w 2171700"/>
                <a:gd name="connsiteY26-4446" fmla="*/ 5069070 h 7250295"/>
                <a:gd name="connsiteX27-4447" fmla="*/ 1104900 w 2171700"/>
                <a:gd name="connsiteY27-4448" fmla="*/ 4526145 h 7250295"/>
                <a:gd name="connsiteX28-4449" fmla="*/ 1123950 w 2171700"/>
                <a:gd name="connsiteY28-4450" fmla="*/ 4392795 h 7250295"/>
                <a:gd name="connsiteX29-4451" fmla="*/ 1276350 w 2171700"/>
                <a:gd name="connsiteY29-4452" fmla="*/ 4649970 h 7250295"/>
                <a:gd name="connsiteX30-4453" fmla="*/ 1352550 w 2171700"/>
                <a:gd name="connsiteY30-4454" fmla="*/ 4926195 h 7250295"/>
                <a:gd name="connsiteX31-4455" fmla="*/ 1333500 w 2171700"/>
                <a:gd name="connsiteY31-4456" fmla="*/ 5069070 h 7250295"/>
                <a:gd name="connsiteX32-4457" fmla="*/ 1371600 w 2171700"/>
                <a:gd name="connsiteY32-4458" fmla="*/ 5078595 h 7250295"/>
                <a:gd name="connsiteX33-4459" fmla="*/ 1247775 w 2171700"/>
                <a:gd name="connsiteY33-4460" fmla="*/ 5516745 h 7250295"/>
                <a:gd name="connsiteX34-4461" fmla="*/ 1257300 w 2171700"/>
                <a:gd name="connsiteY34-4462" fmla="*/ 6469245 h 7250295"/>
                <a:gd name="connsiteX35-4463" fmla="*/ 1333500 w 2171700"/>
                <a:gd name="connsiteY35-4464" fmla="*/ 6583545 h 7250295"/>
                <a:gd name="connsiteX36-4465" fmla="*/ 1314450 w 2171700"/>
                <a:gd name="connsiteY36-4466" fmla="*/ 6735945 h 7250295"/>
                <a:gd name="connsiteX37-4467" fmla="*/ 1323975 w 2171700"/>
                <a:gd name="connsiteY37-4468" fmla="*/ 6859770 h 7250295"/>
                <a:gd name="connsiteX38-4469" fmla="*/ 1304925 w 2171700"/>
                <a:gd name="connsiteY38-4470" fmla="*/ 7012170 h 7250295"/>
                <a:gd name="connsiteX39-4471" fmla="*/ 1704975 w 2171700"/>
                <a:gd name="connsiteY39-4472" fmla="*/ 7212195 h 7250295"/>
                <a:gd name="connsiteX40-4473" fmla="*/ 2152650 w 2171700"/>
                <a:gd name="connsiteY40-4474" fmla="*/ 7212195 h 7250295"/>
                <a:gd name="connsiteX41-4475" fmla="*/ 2171700 w 2171700"/>
                <a:gd name="connsiteY41-4476" fmla="*/ 7069320 h 7250295"/>
                <a:gd name="connsiteX42-4477" fmla="*/ 1676400 w 2171700"/>
                <a:gd name="connsiteY42-4478" fmla="*/ 6564495 h 7250295"/>
                <a:gd name="connsiteX43-4479" fmla="*/ 1685925 w 2171700"/>
                <a:gd name="connsiteY43-4480" fmla="*/ 6459720 h 7250295"/>
                <a:gd name="connsiteX44-4481" fmla="*/ 1657350 w 2171700"/>
                <a:gd name="connsiteY44-4482" fmla="*/ 6250170 h 7250295"/>
                <a:gd name="connsiteX45-4483" fmla="*/ 1704975 w 2171700"/>
                <a:gd name="connsiteY45-4484" fmla="*/ 5973945 h 7250295"/>
                <a:gd name="connsiteX46-4485" fmla="*/ 1762125 w 2171700"/>
                <a:gd name="connsiteY46-4486" fmla="*/ 5421495 h 7250295"/>
                <a:gd name="connsiteX47-4487" fmla="*/ 1771650 w 2171700"/>
                <a:gd name="connsiteY47-4488" fmla="*/ 5354820 h 7250295"/>
                <a:gd name="connsiteX48-4489" fmla="*/ 1866900 w 2171700"/>
                <a:gd name="connsiteY48-4490" fmla="*/ 5097645 h 7250295"/>
                <a:gd name="connsiteX49-4491" fmla="*/ 1885950 w 2171700"/>
                <a:gd name="connsiteY49-4492" fmla="*/ 4573770 h 7250295"/>
                <a:gd name="connsiteX50-4493" fmla="*/ 1895475 w 2171700"/>
                <a:gd name="connsiteY50-4494" fmla="*/ 4173720 h 7250295"/>
                <a:gd name="connsiteX51-4495" fmla="*/ 1866900 w 2171700"/>
                <a:gd name="connsiteY51-4496" fmla="*/ 3630795 h 7250295"/>
                <a:gd name="connsiteX52-4497" fmla="*/ 2076450 w 2171700"/>
                <a:gd name="connsiteY52-4498" fmla="*/ 2697345 h 7250295"/>
                <a:gd name="connsiteX53-4499" fmla="*/ 2085975 w 2171700"/>
                <a:gd name="connsiteY53-4500" fmla="*/ 2430645 h 7250295"/>
                <a:gd name="connsiteX54-4501" fmla="*/ 1981200 w 2171700"/>
                <a:gd name="connsiteY54-4502" fmla="*/ 1859145 h 7250295"/>
                <a:gd name="connsiteX55-4503" fmla="*/ 1922036 w 2171700"/>
                <a:gd name="connsiteY55-4504" fmla="*/ 1700105 h 7250295"/>
                <a:gd name="connsiteX56-4505" fmla="*/ 1922037 w 2171700"/>
                <a:gd name="connsiteY56-4506" fmla="*/ 1432534 h 7250295"/>
                <a:gd name="connsiteX57-4507" fmla="*/ 1874412 w 2171700"/>
                <a:gd name="connsiteY57-4508" fmla="*/ 1302338 h 7250295"/>
                <a:gd name="connsiteX58-4509" fmla="*/ 1407687 w 2171700"/>
                <a:gd name="connsiteY58-4510" fmla="*/ 1134975 h 7250295"/>
                <a:gd name="connsiteX59-4511" fmla="*/ 1309221 w 2171700"/>
                <a:gd name="connsiteY59-4512" fmla="*/ 1020075 h 7250295"/>
                <a:gd name="connsiteX60-4513" fmla="*/ 1365230 w 2171700"/>
                <a:gd name="connsiteY60-4514" fmla="*/ 821521 h 7250295"/>
                <a:gd name="connsiteX61-4515" fmla="*/ 1433407 w 2171700"/>
                <a:gd name="connsiteY61-4516" fmla="*/ 622909 h 7250295"/>
                <a:gd name="connsiteX62-4517" fmla="*/ 1444916 w 2171700"/>
                <a:gd name="connsiteY62-4518" fmla="*/ 380757 h 7250295"/>
                <a:gd name="connsiteX63-4519" fmla="*/ 1330946 w 2171700"/>
                <a:gd name="connsiteY63-4520" fmla="*/ 143773 h 7250295"/>
                <a:gd name="connsiteX64-4521" fmla="*/ 1063645 w 2171700"/>
                <a:gd name="connsiteY64-4522" fmla="*/ 568 h 7250295"/>
                <a:gd name="connsiteX0-4523" fmla="*/ 1063645 w 2171700"/>
                <a:gd name="connsiteY0-4524" fmla="*/ 568 h 7250295"/>
                <a:gd name="connsiteX1-4525" fmla="*/ 809625 w 2171700"/>
                <a:gd name="connsiteY1-4526" fmla="*/ 116070 h 7250295"/>
                <a:gd name="connsiteX2-4527" fmla="*/ 685800 w 2171700"/>
                <a:gd name="connsiteY2-4528" fmla="*/ 297045 h 7250295"/>
                <a:gd name="connsiteX3-4529" fmla="*/ 704850 w 2171700"/>
                <a:gd name="connsiteY3-4530" fmla="*/ 620895 h 7250295"/>
                <a:gd name="connsiteX4-4531" fmla="*/ 838200 w 2171700"/>
                <a:gd name="connsiteY4-4532" fmla="*/ 897120 h 7250295"/>
                <a:gd name="connsiteX5-4533" fmla="*/ 742950 w 2171700"/>
                <a:gd name="connsiteY5-4534" fmla="*/ 1011420 h 7250295"/>
                <a:gd name="connsiteX6-4535" fmla="*/ 133350 w 2171700"/>
                <a:gd name="connsiteY6-4536" fmla="*/ 1220970 h 7250295"/>
                <a:gd name="connsiteX7-4537" fmla="*/ 0 w 2171700"/>
                <a:gd name="connsiteY7-4538" fmla="*/ 2211570 h 7250295"/>
                <a:gd name="connsiteX8-4539" fmla="*/ 333375 w 2171700"/>
                <a:gd name="connsiteY8-4540" fmla="*/ 3106920 h 7250295"/>
                <a:gd name="connsiteX9-4541" fmla="*/ 247650 w 2171700"/>
                <a:gd name="connsiteY9-4542" fmla="*/ 3840345 h 7250295"/>
                <a:gd name="connsiteX10-4543" fmla="*/ 371475 w 2171700"/>
                <a:gd name="connsiteY10-4544" fmla="*/ 4059420 h 7250295"/>
                <a:gd name="connsiteX11-4545" fmla="*/ 495300 w 2171700"/>
                <a:gd name="connsiteY11-4546" fmla="*/ 4278495 h 7250295"/>
                <a:gd name="connsiteX12-4547" fmla="*/ 476250 w 2171700"/>
                <a:gd name="connsiteY12-4548" fmla="*/ 4735695 h 7250295"/>
                <a:gd name="connsiteX13-4549" fmla="*/ 476250 w 2171700"/>
                <a:gd name="connsiteY13-4550" fmla="*/ 5097645 h 7250295"/>
                <a:gd name="connsiteX14-4551" fmla="*/ 371475 w 2171700"/>
                <a:gd name="connsiteY14-4552" fmla="*/ 6145395 h 7250295"/>
                <a:gd name="connsiteX15-4553" fmla="*/ 371475 w 2171700"/>
                <a:gd name="connsiteY15-4554" fmla="*/ 6621645 h 7250295"/>
                <a:gd name="connsiteX16-4555" fmla="*/ 400050 w 2171700"/>
                <a:gd name="connsiteY16-4556" fmla="*/ 6821670 h 7250295"/>
                <a:gd name="connsiteX17-4557" fmla="*/ 323850 w 2171700"/>
                <a:gd name="connsiteY17-4558" fmla="*/ 7002645 h 7250295"/>
                <a:gd name="connsiteX18-4559" fmla="*/ 533400 w 2171700"/>
                <a:gd name="connsiteY18-4560" fmla="*/ 7250295 h 7250295"/>
                <a:gd name="connsiteX19-4561" fmla="*/ 952500 w 2171700"/>
                <a:gd name="connsiteY19-4562" fmla="*/ 7240770 h 7250295"/>
                <a:gd name="connsiteX20-4563" fmla="*/ 733425 w 2171700"/>
                <a:gd name="connsiteY20-4564" fmla="*/ 6821670 h 7250295"/>
                <a:gd name="connsiteX21-4565" fmla="*/ 790575 w 2171700"/>
                <a:gd name="connsiteY21-4566" fmla="*/ 6574020 h 7250295"/>
                <a:gd name="connsiteX22-4567" fmla="*/ 762000 w 2171700"/>
                <a:gd name="connsiteY22-4568" fmla="*/ 6250170 h 7250295"/>
                <a:gd name="connsiteX23-4569" fmla="*/ 885825 w 2171700"/>
                <a:gd name="connsiteY23-4570" fmla="*/ 5411970 h 7250295"/>
                <a:gd name="connsiteX24-4571" fmla="*/ 866775 w 2171700"/>
                <a:gd name="connsiteY24-4572" fmla="*/ 5326245 h 7250295"/>
                <a:gd name="connsiteX25-4573" fmla="*/ 971550 w 2171700"/>
                <a:gd name="connsiteY25-4574" fmla="*/ 5211945 h 7250295"/>
                <a:gd name="connsiteX26-4575" fmla="*/ 962025 w 2171700"/>
                <a:gd name="connsiteY26-4576" fmla="*/ 5069070 h 7250295"/>
                <a:gd name="connsiteX27-4577" fmla="*/ 1104900 w 2171700"/>
                <a:gd name="connsiteY27-4578" fmla="*/ 4526145 h 7250295"/>
                <a:gd name="connsiteX28-4579" fmla="*/ 1123950 w 2171700"/>
                <a:gd name="connsiteY28-4580" fmla="*/ 4392795 h 7250295"/>
                <a:gd name="connsiteX29-4581" fmla="*/ 1276350 w 2171700"/>
                <a:gd name="connsiteY29-4582" fmla="*/ 4649970 h 7250295"/>
                <a:gd name="connsiteX30-4583" fmla="*/ 1352550 w 2171700"/>
                <a:gd name="connsiteY30-4584" fmla="*/ 4926195 h 7250295"/>
                <a:gd name="connsiteX31-4585" fmla="*/ 1333500 w 2171700"/>
                <a:gd name="connsiteY31-4586" fmla="*/ 5069070 h 7250295"/>
                <a:gd name="connsiteX32-4587" fmla="*/ 1371600 w 2171700"/>
                <a:gd name="connsiteY32-4588" fmla="*/ 5078595 h 7250295"/>
                <a:gd name="connsiteX33-4589" fmla="*/ 1247775 w 2171700"/>
                <a:gd name="connsiteY33-4590" fmla="*/ 5516745 h 7250295"/>
                <a:gd name="connsiteX34-4591" fmla="*/ 1257300 w 2171700"/>
                <a:gd name="connsiteY34-4592" fmla="*/ 6469245 h 7250295"/>
                <a:gd name="connsiteX35-4593" fmla="*/ 1333500 w 2171700"/>
                <a:gd name="connsiteY35-4594" fmla="*/ 6583545 h 7250295"/>
                <a:gd name="connsiteX36-4595" fmla="*/ 1314450 w 2171700"/>
                <a:gd name="connsiteY36-4596" fmla="*/ 6735945 h 7250295"/>
                <a:gd name="connsiteX37-4597" fmla="*/ 1323975 w 2171700"/>
                <a:gd name="connsiteY37-4598" fmla="*/ 6859770 h 7250295"/>
                <a:gd name="connsiteX38-4599" fmla="*/ 1304925 w 2171700"/>
                <a:gd name="connsiteY38-4600" fmla="*/ 7012170 h 7250295"/>
                <a:gd name="connsiteX39-4601" fmla="*/ 1704975 w 2171700"/>
                <a:gd name="connsiteY39-4602" fmla="*/ 7212195 h 7250295"/>
                <a:gd name="connsiteX40-4603" fmla="*/ 2152650 w 2171700"/>
                <a:gd name="connsiteY40-4604" fmla="*/ 7212195 h 7250295"/>
                <a:gd name="connsiteX41-4605" fmla="*/ 2171700 w 2171700"/>
                <a:gd name="connsiteY41-4606" fmla="*/ 7069320 h 7250295"/>
                <a:gd name="connsiteX42-4607" fmla="*/ 1676400 w 2171700"/>
                <a:gd name="connsiteY42-4608" fmla="*/ 6564495 h 7250295"/>
                <a:gd name="connsiteX43-4609" fmla="*/ 1685925 w 2171700"/>
                <a:gd name="connsiteY43-4610" fmla="*/ 6459720 h 7250295"/>
                <a:gd name="connsiteX44-4611" fmla="*/ 1657350 w 2171700"/>
                <a:gd name="connsiteY44-4612" fmla="*/ 6250170 h 7250295"/>
                <a:gd name="connsiteX45-4613" fmla="*/ 1704975 w 2171700"/>
                <a:gd name="connsiteY45-4614" fmla="*/ 5973945 h 7250295"/>
                <a:gd name="connsiteX46-4615" fmla="*/ 1762125 w 2171700"/>
                <a:gd name="connsiteY46-4616" fmla="*/ 5421495 h 7250295"/>
                <a:gd name="connsiteX47-4617" fmla="*/ 1771650 w 2171700"/>
                <a:gd name="connsiteY47-4618" fmla="*/ 5354820 h 7250295"/>
                <a:gd name="connsiteX48-4619" fmla="*/ 1866900 w 2171700"/>
                <a:gd name="connsiteY48-4620" fmla="*/ 5097645 h 7250295"/>
                <a:gd name="connsiteX49-4621" fmla="*/ 1885950 w 2171700"/>
                <a:gd name="connsiteY49-4622" fmla="*/ 4573770 h 7250295"/>
                <a:gd name="connsiteX50-4623" fmla="*/ 1895475 w 2171700"/>
                <a:gd name="connsiteY50-4624" fmla="*/ 4173720 h 7250295"/>
                <a:gd name="connsiteX51-4625" fmla="*/ 1866900 w 2171700"/>
                <a:gd name="connsiteY51-4626" fmla="*/ 3630795 h 7250295"/>
                <a:gd name="connsiteX52-4627" fmla="*/ 2076450 w 2171700"/>
                <a:gd name="connsiteY52-4628" fmla="*/ 2697345 h 7250295"/>
                <a:gd name="connsiteX53-4629" fmla="*/ 2085975 w 2171700"/>
                <a:gd name="connsiteY53-4630" fmla="*/ 2430645 h 7250295"/>
                <a:gd name="connsiteX54-4631" fmla="*/ 1981200 w 2171700"/>
                <a:gd name="connsiteY54-4632" fmla="*/ 1859145 h 7250295"/>
                <a:gd name="connsiteX55-4633" fmla="*/ 1922036 w 2171700"/>
                <a:gd name="connsiteY55-4634" fmla="*/ 1700105 h 7250295"/>
                <a:gd name="connsiteX56-4635" fmla="*/ 1922037 w 2171700"/>
                <a:gd name="connsiteY56-4636" fmla="*/ 1432534 h 7250295"/>
                <a:gd name="connsiteX57-4637" fmla="*/ 1874412 w 2171700"/>
                <a:gd name="connsiteY57-4638" fmla="*/ 1302338 h 7250295"/>
                <a:gd name="connsiteX58-4639" fmla="*/ 1407687 w 2171700"/>
                <a:gd name="connsiteY58-4640" fmla="*/ 1134975 h 7250295"/>
                <a:gd name="connsiteX59-4641" fmla="*/ 1309221 w 2171700"/>
                <a:gd name="connsiteY59-4642" fmla="*/ 1020075 h 7250295"/>
                <a:gd name="connsiteX60-4643" fmla="*/ 1365230 w 2171700"/>
                <a:gd name="connsiteY60-4644" fmla="*/ 821521 h 7250295"/>
                <a:gd name="connsiteX61-4645" fmla="*/ 1433407 w 2171700"/>
                <a:gd name="connsiteY61-4646" fmla="*/ 622909 h 7250295"/>
                <a:gd name="connsiteX62-4647" fmla="*/ 1444916 w 2171700"/>
                <a:gd name="connsiteY62-4648" fmla="*/ 380757 h 7250295"/>
                <a:gd name="connsiteX63-4649" fmla="*/ 1330946 w 2171700"/>
                <a:gd name="connsiteY63-4650" fmla="*/ 143773 h 7250295"/>
                <a:gd name="connsiteX64-4651" fmla="*/ 1063645 w 2171700"/>
                <a:gd name="connsiteY64-4652" fmla="*/ 568 h 7250295"/>
                <a:gd name="connsiteX0-4653" fmla="*/ 1063645 w 2171700"/>
                <a:gd name="connsiteY0-4654" fmla="*/ 568 h 7250295"/>
                <a:gd name="connsiteX1-4655" fmla="*/ 809625 w 2171700"/>
                <a:gd name="connsiteY1-4656" fmla="*/ 116070 h 7250295"/>
                <a:gd name="connsiteX2-4657" fmla="*/ 685800 w 2171700"/>
                <a:gd name="connsiteY2-4658" fmla="*/ 297045 h 7250295"/>
                <a:gd name="connsiteX3-4659" fmla="*/ 704850 w 2171700"/>
                <a:gd name="connsiteY3-4660" fmla="*/ 620895 h 7250295"/>
                <a:gd name="connsiteX4-4661" fmla="*/ 838200 w 2171700"/>
                <a:gd name="connsiteY4-4662" fmla="*/ 897120 h 7250295"/>
                <a:gd name="connsiteX5-4663" fmla="*/ 742950 w 2171700"/>
                <a:gd name="connsiteY5-4664" fmla="*/ 1011420 h 7250295"/>
                <a:gd name="connsiteX6-4665" fmla="*/ 133350 w 2171700"/>
                <a:gd name="connsiteY6-4666" fmla="*/ 1220970 h 7250295"/>
                <a:gd name="connsiteX7-4667" fmla="*/ 0 w 2171700"/>
                <a:gd name="connsiteY7-4668" fmla="*/ 2211570 h 7250295"/>
                <a:gd name="connsiteX8-4669" fmla="*/ 333375 w 2171700"/>
                <a:gd name="connsiteY8-4670" fmla="*/ 3106920 h 7250295"/>
                <a:gd name="connsiteX9-4671" fmla="*/ 247650 w 2171700"/>
                <a:gd name="connsiteY9-4672" fmla="*/ 3840345 h 7250295"/>
                <a:gd name="connsiteX10-4673" fmla="*/ 371475 w 2171700"/>
                <a:gd name="connsiteY10-4674" fmla="*/ 4059420 h 7250295"/>
                <a:gd name="connsiteX11-4675" fmla="*/ 495300 w 2171700"/>
                <a:gd name="connsiteY11-4676" fmla="*/ 4278495 h 7250295"/>
                <a:gd name="connsiteX12-4677" fmla="*/ 476250 w 2171700"/>
                <a:gd name="connsiteY12-4678" fmla="*/ 4735695 h 7250295"/>
                <a:gd name="connsiteX13-4679" fmla="*/ 476250 w 2171700"/>
                <a:gd name="connsiteY13-4680" fmla="*/ 5097645 h 7250295"/>
                <a:gd name="connsiteX14-4681" fmla="*/ 371475 w 2171700"/>
                <a:gd name="connsiteY14-4682" fmla="*/ 6145395 h 7250295"/>
                <a:gd name="connsiteX15-4683" fmla="*/ 371475 w 2171700"/>
                <a:gd name="connsiteY15-4684" fmla="*/ 6621645 h 7250295"/>
                <a:gd name="connsiteX16-4685" fmla="*/ 400050 w 2171700"/>
                <a:gd name="connsiteY16-4686" fmla="*/ 6821670 h 7250295"/>
                <a:gd name="connsiteX17-4687" fmla="*/ 323850 w 2171700"/>
                <a:gd name="connsiteY17-4688" fmla="*/ 7002645 h 7250295"/>
                <a:gd name="connsiteX18-4689" fmla="*/ 533400 w 2171700"/>
                <a:gd name="connsiteY18-4690" fmla="*/ 7250295 h 7250295"/>
                <a:gd name="connsiteX19-4691" fmla="*/ 952500 w 2171700"/>
                <a:gd name="connsiteY19-4692" fmla="*/ 7240770 h 7250295"/>
                <a:gd name="connsiteX20-4693" fmla="*/ 733425 w 2171700"/>
                <a:gd name="connsiteY20-4694" fmla="*/ 6821670 h 7250295"/>
                <a:gd name="connsiteX21-4695" fmla="*/ 790575 w 2171700"/>
                <a:gd name="connsiteY21-4696" fmla="*/ 6574020 h 7250295"/>
                <a:gd name="connsiteX22-4697" fmla="*/ 762000 w 2171700"/>
                <a:gd name="connsiteY22-4698" fmla="*/ 6250170 h 7250295"/>
                <a:gd name="connsiteX23-4699" fmla="*/ 885825 w 2171700"/>
                <a:gd name="connsiteY23-4700" fmla="*/ 5411970 h 7250295"/>
                <a:gd name="connsiteX24-4701" fmla="*/ 866775 w 2171700"/>
                <a:gd name="connsiteY24-4702" fmla="*/ 5326245 h 7250295"/>
                <a:gd name="connsiteX25-4703" fmla="*/ 971550 w 2171700"/>
                <a:gd name="connsiteY25-4704" fmla="*/ 5211945 h 7250295"/>
                <a:gd name="connsiteX26-4705" fmla="*/ 962025 w 2171700"/>
                <a:gd name="connsiteY26-4706" fmla="*/ 5069070 h 7250295"/>
                <a:gd name="connsiteX27-4707" fmla="*/ 1104900 w 2171700"/>
                <a:gd name="connsiteY27-4708" fmla="*/ 4526145 h 7250295"/>
                <a:gd name="connsiteX28-4709" fmla="*/ 1123950 w 2171700"/>
                <a:gd name="connsiteY28-4710" fmla="*/ 4392795 h 7250295"/>
                <a:gd name="connsiteX29-4711" fmla="*/ 1276350 w 2171700"/>
                <a:gd name="connsiteY29-4712" fmla="*/ 4649970 h 7250295"/>
                <a:gd name="connsiteX30-4713" fmla="*/ 1352550 w 2171700"/>
                <a:gd name="connsiteY30-4714" fmla="*/ 4926195 h 7250295"/>
                <a:gd name="connsiteX31-4715" fmla="*/ 1333500 w 2171700"/>
                <a:gd name="connsiteY31-4716" fmla="*/ 5069070 h 7250295"/>
                <a:gd name="connsiteX32-4717" fmla="*/ 1371600 w 2171700"/>
                <a:gd name="connsiteY32-4718" fmla="*/ 5078595 h 7250295"/>
                <a:gd name="connsiteX33-4719" fmla="*/ 1247775 w 2171700"/>
                <a:gd name="connsiteY33-4720" fmla="*/ 5516745 h 7250295"/>
                <a:gd name="connsiteX34-4721" fmla="*/ 1257300 w 2171700"/>
                <a:gd name="connsiteY34-4722" fmla="*/ 6469245 h 7250295"/>
                <a:gd name="connsiteX35-4723" fmla="*/ 1333500 w 2171700"/>
                <a:gd name="connsiteY35-4724" fmla="*/ 6583545 h 7250295"/>
                <a:gd name="connsiteX36-4725" fmla="*/ 1314450 w 2171700"/>
                <a:gd name="connsiteY36-4726" fmla="*/ 6735945 h 7250295"/>
                <a:gd name="connsiteX37-4727" fmla="*/ 1323975 w 2171700"/>
                <a:gd name="connsiteY37-4728" fmla="*/ 6859770 h 7250295"/>
                <a:gd name="connsiteX38-4729" fmla="*/ 1304925 w 2171700"/>
                <a:gd name="connsiteY38-4730" fmla="*/ 7012170 h 7250295"/>
                <a:gd name="connsiteX39-4731" fmla="*/ 1704975 w 2171700"/>
                <a:gd name="connsiteY39-4732" fmla="*/ 7212195 h 7250295"/>
                <a:gd name="connsiteX40-4733" fmla="*/ 2152650 w 2171700"/>
                <a:gd name="connsiteY40-4734" fmla="*/ 7212195 h 7250295"/>
                <a:gd name="connsiteX41-4735" fmla="*/ 2171700 w 2171700"/>
                <a:gd name="connsiteY41-4736" fmla="*/ 7069320 h 7250295"/>
                <a:gd name="connsiteX42-4737" fmla="*/ 1676400 w 2171700"/>
                <a:gd name="connsiteY42-4738" fmla="*/ 6564495 h 7250295"/>
                <a:gd name="connsiteX43-4739" fmla="*/ 1685925 w 2171700"/>
                <a:gd name="connsiteY43-4740" fmla="*/ 6459720 h 7250295"/>
                <a:gd name="connsiteX44-4741" fmla="*/ 1657350 w 2171700"/>
                <a:gd name="connsiteY44-4742" fmla="*/ 6250170 h 7250295"/>
                <a:gd name="connsiteX45-4743" fmla="*/ 1704975 w 2171700"/>
                <a:gd name="connsiteY45-4744" fmla="*/ 5973945 h 7250295"/>
                <a:gd name="connsiteX46-4745" fmla="*/ 1762125 w 2171700"/>
                <a:gd name="connsiteY46-4746" fmla="*/ 5421495 h 7250295"/>
                <a:gd name="connsiteX47-4747" fmla="*/ 1771650 w 2171700"/>
                <a:gd name="connsiteY47-4748" fmla="*/ 5354820 h 7250295"/>
                <a:gd name="connsiteX48-4749" fmla="*/ 1866900 w 2171700"/>
                <a:gd name="connsiteY48-4750" fmla="*/ 5097645 h 7250295"/>
                <a:gd name="connsiteX49-4751" fmla="*/ 1885950 w 2171700"/>
                <a:gd name="connsiteY49-4752" fmla="*/ 4573770 h 7250295"/>
                <a:gd name="connsiteX50-4753" fmla="*/ 1895475 w 2171700"/>
                <a:gd name="connsiteY50-4754" fmla="*/ 4173720 h 7250295"/>
                <a:gd name="connsiteX51-4755" fmla="*/ 1866900 w 2171700"/>
                <a:gd name="connsiteY51-4756" fmla="*/ 3630795 h 7250295"/>
                <a:gd name="connsiteX52-4757" fmla="*/ 2076450 w 2171700"/>
                <a:gd name="connsiteY52-4758" fmla="*/ 2697345 h 7250295"/>
                <a:gd name="connsiteX53-4759" fmla="*/ 2085975 w 2171700"/>
                <a:gd name="connsiteY53-4760" fmla="*/ 2430645 h 7250295"/>
                <a:gd name="connsiteX54-4761" fmla="*/ 1981200 w 2171700"/>
                <a:gd name="connsiteY54-4762" fmla="*/ 1859145 h 7250295"/>
                <a:gd name="connsiteX55-4763" fmla="*/ 1936459 w 2171700"/>
                <a:gd name="connsiteY55-4764" fmla="*/ 1677029 h 7250295"/>
                <a:gd name="connsiteX56-4765" fmla="*/ 1922037 w 2171700"/>
                <a:gd name="connsiteY56-4766" fmla="*/ 1432534 h 7250295"/>
                <a:gd name="connsiteX57-4767" fmla="*/ 1874412 w 2171700"/>
                <a:gd name="connsiteY57-4768" fmla="*/ 1302338 h 7250295"/>
                <a:gd name="connsiteX58-4769" fmla="*/ 1407687 w 2171700"/>
                <a:gd name="connsiteY58-4770" fmla="*/ 1134975 h 7250295"/>
                <a:gd name="connsiteX59-4771" fmla="*/ 1309221 w 2171700"/>
                <a:gd name="connsiteY59-4772" fmla="*/ 1020075 h 7250295"/>
                <a:gd name="connsiteX60-4773" fmla="*/ 1365230 w 2171700"/>
                <a:gd name="connsiteY60-4774" fmla="*/ 821521 h 7250295"/>
                <a:gd name="connsiteX61-4775" fmla="*/ 1433407 w 2171700"/>
                <a:gd name="connsiteY61-4776" fmla="*/ 622909 h 7250295"/>
                <a:gd name="connsiteX62-4777" fmla="*/ 1444916 w 2171700"/>
                <a:gd name="connsiteY62-4778" fmla="*/ 380757 h 7250295"/>
                <a:gd name="connsiteX63-4779" fmla="*/ 1330946 w 2171700"/>
                <a:gd name="connsiteY63-4780" fmla="*/ 143773 h 7250295"/>
                <a:gd name="connsiteX64-4781" fmla="*/ 1063645 w 2171700"/>
                <a:gd name="connsiteY64-4782" fmla="*/ 568 h 7250295"/>
                <a:gd name="connsiteX0-4783" fmla="*/ 1063645 w 2171700"/>
                <a:gd name="connsiteY0-4784" fmla="*/ 568 h 7250295"/>
                <a:gd name="connsiteX1-4785" fmla="*/ 809625 w 2171700"/>
                <a:gd name="connsiteY1-4786" fmla="*/ 116070 h 7250295"/>
                <a:gd name="connsiteX2-4787" fmla="*/ 685800 w 2171700"/>
                <a:gd name="connsiteY2-4788" fmla="*/ 297045 h 7250295"/>
                <a:gd name="connsiteX3-4789" fmla="*/ 704850 w 2171700"/>
                <a:gd name="connsiteY3-4790" fmla="*/ 620895 h 7250295"/>
                <a:gd name="connsiteX4-4791" fmla="*/ 838200 w 2171700"/>
                <a:gd name="connsiteY4-4792" fmla="*/ 897120 h 7250295"/>
                <a:gd name="connsiteX5-4793" fmla="*/ 742950 w 2171700"/>
                <a:gd name="connsiteY5-4794" fmla="*/ 1011420 h 7250295"/>
                <a:gd name="connsiteX6-4795" fmla="*/ 133350 w 2171700"/>
                <a:gd name="connsiteY6-4796" fmla="*/ 1220970 h 7250295"/>
                <a:gd name="connsiteX7-4797" fmla="*/ 0 w 2171700"/>
                <a:gd name="connsiteY7-4798" fmla="*/ 2211570 h 7250295"/>
                <a:gd name="connsiteX8-4799" fmla="*/ 333375 w 2171700"/>
                <a:gd name="connsiteY8-4800" fmla="*/ 3106920 h 7250295"/>
                <a:gd name="connsiteX9-4801" fmla="*/ 247650 w 2171700"/>
                <a:gd name="connsiteY9-4802" fmla="*/ 3840345 h 7250295"/>
                <a:gd name="connsiteX10-4803" fmla="*/ 371475 w 2171700"/>
                <a:gd name="connsiteY10-4804" fmla="*/ 4059420 h 7250295"/>
                <a:gd name="connsiteX11-4805" fmla="*/ 495300 w 2171700"/>
                <a:gd name="connsiteY11-4806" fmla="*/ 4278495 h 7250295"/>
                <a:gd name="connsiteX12-4807" fmla="*/ 476250 w 2171700"/>
                <a:gd name="connsiteY12-4808" fmla="*/ 4735695 h 7250295"/>
                <a:gd name="connsiteX13-4809" fmla="*/ 476250 w 2171700"/>
                <a:gd name="connsiteY13-4810" fmla="*/ 5097645 h 7250295"/>
                <a:gd name="connsiteX14-4811" fmla="*/ 371475 w 2171700"/>
                <a:gd name="connsiteY14-4812" fmla="*/ 6145395 h 7250295"/>
                <a:gd name="connsiteX15-4813" fmla="*/ 371475 w 2171700"/>
                <a:gd name="connsiteY15-4814" fmla="*/ 6621645 h 7250295"/>
                <a:gd name="connsiteX16-4815" fmla="*/ 400050 w 2171700"/>
                <a:gd name="connsiteY16-4816" fmla="*/ 6821670 h 7250295"/>
                <a:gd name="connsiteX17-4817" fmla="*/ 323850 w 2171700"/>
                <a:gd name="connsiteY17-4818" fmla="*/ 7002645 h 7250295"/>
                <a:gd name="connsiteX18-4819" fmla="*/ 533400 w 2171700"/>
                <a:gd name="connsiteY18-4820" fmla="*/ 7250295 h 7250295"/>
                <a:gd name="connsiteX19-4821" fmla="*/ 952500 w 2171700"/>
                <a:gd name="connsiteY19-4822" fmla="*/ 7240770 h 7250295"/>
                <a:gd name="connsiteX20-4823" fmla="*/ 733425 w 2171700"/>
                <a:gd name="connsiteY20-4824" fmla="*/ 6821670 h 7250295"/>
                <a:gd name="connsiteX21-4825" fmla="*/ 790575 w 2171700"/>
                <a:gd name="connsiteY21-4826" fmla="*/ 6574020 h 7250295"/>
                <a:gd name="connsiteX22-4827" fmla="*/ 762000 w 2171700"/>
                <a:gd name="connsiteY22-4828" fmla="*/ 6250170 h 7250295"/>
                <a:gd name="connsiteX23-4829" fmla="*/ 885825 w 2171700"/>
                <a:gd name="connsiteY23-4830" fmla="*/ 5411970 h 7250295"/>
                <a:gd name="connsiteX24-4831" fmla="*/ 866775 w 2171700"/>
                <a:gd name="connsiteY24-4832" fmla="*/ 5326245 h 7250295"/>
                <a:gd name="connsiteX25-4833" fmla="*/ 971550 w 2171700"/>
                <a:gd name="connsiteY25-4834" fmla="*/ 5211945 h 7250295"/>
                <a:gd name="connsiteX26-4835" fmla="*/ 962025 w 2171700"/>
                <a:gd name="connsiteY26-4836" fmla="*/ 5069070 h 7250295"/>
                <a:gd name="connsiteX27-4837" fmla="*/ 1104900 w 2171700"/>
                <a:gd name="connsiteY27-4838" fmla="*/ 4526145 h 7250295"/>
                <a:gd name="connsiteX28-4839" fmla="*/ 1123950 w 2171700"/>
                <a:gd name="connsiteY28-4840" fmla="*/ 4392795 h 7250295"/>
                <a:gd name="connsiteX29-4841" fmla="*/ 1276350 w 2171700"/>
                <a:gd name="connsiteY29-4842" fmla="*/ 4649970 h 7250295"/>
                <a:gd name="connsiteX30-4843" fmla="*/ 1352550 w 2171700"/>
                <a:gd name="connsiteY30-4844" fmla="*/ 4926195 h 7250295"/>
                <a:gd name="connsiteX31-4845" fmla="*/ 1333500 w 2171700"/>
                <a:gd name="connsiteY31-4846" fmla="*/ 5069070 h 7250295"/>
                <a:gd name="connsiteX32-4847" fmla="*/ 1371600 w 2171700"/>
                <a:gd name="connsiteY32-4848" fmla="*/ 5078595 h 7250295"/>
                <a:gd name="connsiteX33-4849" fmla="*/ 1247775 w 2171700"/>
                <a:gd name="connsiteY33-4850" fmla="*/ 5516745 h 7250295"/>
                <a:gd name="connsiteX34-4851" fmla="*/ 1257300 w 2171700"/>
                <a:gd name="connsiteY34-4852" fmla="*/ 6469245 h 7250295"/>
                <a:gd name="connsiteX35-4853" fmla="*/ 1333500 w 2171700"/>
                <a:gd name="connsiteY35-4854" fmla="*/ 6583545 h 7250295"/>
                <a:gd name="connsiteX36-4855" fmla="*/ 1314450 w 2171700"/>
                <a:gd name="connsiteY36-4856" fmla="*/ 6735945 h 7250295"/>
                <a:gd name="connsiteX37-4857" fmla="*/ 1323975 w 2171700"/>
                <a:gd name="connsiteY37-4858" fmla="*/ 6859770 h 7250295"/>
                <a:gd name="connsiteX38-4859" fmla="*/ 1304925 w 2171700"/>
                <a:gd name="connsiteY38-4860" fmla="*/ 7012170 h 7250295"/>
                <a:gd name="connsiteX39-4861" fmla="*/ 1704975 w 2171700"/>
                <a:gd name="connsiteY39-4862" fmla="*/ 7212195 h 7250295"/>
                <a:gd name="connsiteX40-4863" fmla="*/ 2152650 w 2171700"/>
                <a:gd name="connsiteY40-4864" fmla="*/ 7212195 h 7250295"/>
                <a:gd name="connsiteX41-4865" fmla="*/ 2171700 w 2171700"/>
                <a:gd name="connsiteY41-4866" fmla="*/ 7069320 h 7250295"/>
                <a:gd name="connsiteX42-4867" fmla="*/ 1676400 w 2171700"/>
                <a:gd name="connsiteY42-4868" fmla="*/ 6564495 h 7250295"/>
                <a:gd name="connsiteX43-4869" fmla="*/ 1685925 w 2171700"/>
                <a:gd name="connsiteY43-4870" fmla="*/ 6459720 h 7250295"/>
                <a:gd name="connsiteX44-4871" fmla="*/ 1657350 w 2171700"/>
                <a:gd name="connsiteY44-4872" fmla="*/ 6250170 h 7250295"/>
                <a:gd name="connsiteX45-4873" fmla="*/ 1704975 w 2171700"/>
                <a:gd name="connsiteY45-4874" fmla="*/ 5973945 h 7250295"/>
                <a:gd name="connsiteX46-4875" fmla="*/ 1762125 w 2171700"/>
                <a:gd name="connsiteY46-4876" fmla="*/ 5421495 h 7250295"/>
                <a:gd name="connsiteX47-4877" fmla="*/ 1771650 w 2171700"/>
                <a:gd name="connsiteY47-4878" fmla="*/ 5354820 h 7250295"/>
                <a:gd name="connsiteX48-4879" fmla="*/ 1866900 w 2171700"/>
                <a:gd name="connsiteY48-4880" fmla="*/ 5097645 h 7250295"/>
                <a:gd name="connsiteX49-4881" fmla="*/ 1885950 w 2171700"/>
                <a:gd name="connsiteY49-4882" fmla="*/ 4573770 h 7250295"/>
                <a:gd name="connsiteX50-4883" fmla="*/ 1895475 w 2171700"/>
                <a:gd name="connsiteY50-4884" fmla="*/ 4173720 h 7250295"/>
                <a:gd name="connsiteX51-4885" fmla="*/ 1866900 w 2171700"/>
                <a:gd name="connsiteY51-4886" fmla="*/ 3630795 h 7250295"/>
                <a:gd name="connsiteX52-4887" fmla="*/ 2076450 w 2171700"/>
                <a:gd name="connsiteY52-4888" fmla="*/ 2697345 h 7250295"/>
                <a:gd name="connsiteX53-4889" fmla="*/ 2085975 w 2171700"/>
                <a:gd name="connsiteY53-4890" fmla="*/ 2430645 h 7250295"/>
                <a:gd name="connsiteX54-4891" fmla="*/ 1981200 w 2171700"/>
                <a:gd name="connsiteY54-4892" fmla="*/ 1859145 h 7250295"/>
                <a:gd name="connsiteX55-4893" fmla="*/ 1936459 w 2171700"/>
                <a:gd name="connsiteY55-4894" fmla="*/ 1677029 h 7250295"/>
                <a:gd name="connsiteX56-4895" fmla="*/ 1922037 w 2171700"/>
                <a:gd name="connsiteY56-4896" fmla="*/ 1432534 h 7250295"/>
                <a:gd name="connsiteX57-4897" fmla="*/ 1874412 w 2171700"/>
                <a:gd name="connsiteY57-4898" fmla="*/ 1302338 h 7250295"/>
                <a:gd name="connsiteX58-4899" fmla="*/ 1407687 w 2171700"/>
                <a:gd name="connsiteY58-4900" fmla="*/ 1134975 h 7250295"/>
                <a:gd name="connsiteX59-4901" fmla="*/ 1309221 w 2171700"/>
                <a:gd name="connsiteY59-4902" fmla="*/ 1020075 h 7250295"/>
                <a:gd name="connsiteX60-4903" fmla="*/ 1365230 w 2171700"/>
                <a:gd name="connsiteY60-4904" fmla="*/ 821521 h 7250295"/>
                <a:gd name="connsiteX61-4905" fmla="*/ 1433407 w 2171700"/>
                <a:gd name="connsiteY61-4906" fmla="*/ 622909 h 7250295"/>
                <a:gd name="connsiteX62-4907" fmla="*/ 1444916 w 2171700"/>
                <a:gd name="connsiteY62-4908" fmla="*/ 380757 h 7250295"/>
                <a:gd name="connsiteX63-4909" fmla="*/ 1330946 w 2171700"/>
                <a:gd name="connsiteY63-4910" fmla="*/ 143773 h 7250295"/>
                <a:gd name="connsiteX64-4911" fmla="*/ 1063645 w 2171700"/>
                <a:gd name="connsiteY64-4912" fmla="*/ 568 h 7250295"/>
                <a:gd name="connsiteX0-4913" fmla="*/ 1063645 w 2171700"/>
                <a:gd name="connsiteY0-4914" fmla="*/ 568 h 7250295"/>
                <a:gd name="connsiteX1-4915" fmla="*/ 809625 w 2171700"/>
                <a:gd name="connsiteY1-4916" fmla="*/ 116070 h 7250295"/>
                <a:gd name="connsiteX2-4917" fmla="*/ 685800 w 2171700"/>
                <a:gd name="connsiteY2-4918" fmla="*/ 297045 h 7250295"/>
                <a:gd name="connsiteX3-4919" fmla="*/ 704850 w 2171700"/>
                <a:gd name="connsiteY3-4920" fmla="*/ 620895 h 7250295"/>
                <a:gd name="connsiteX4-4921" fmla="*/ 838200 w 2171700"/>
                <a:gd name="connsiteY4-4922" fmla="*/ 897120 h 7250295"/>
                <a:gd name="connsiteX5-4923" fmla="*/ 742950 w 2171700"/>
                <a:gd name="connsiteY5-4924" fmla="*/ 1011420 h 7250295"/>
                <a:gd name="connsiteX6-4925" fmla="*/ 133350 w 2171700"/>
                <a:gd name="connsiteY6-4926" fmla="*/ 1220970 h 7250295"/>
                <a:gd name="connsiteX7-4927" fmla="*/ 0 w 2171700"/>
                <a:gd name="connsiteY7-4928" fmla="*/ 2211570 h 7250295"/>
                <a:gd name="connsiteX8-4929" fmla="*/ 333375 w 2171700"/>
                <a:gd name="connsiteY8-4930" fmla="*/ 3106920 h 7250295"/>
                <a:gd name="connsiteX9-4931" fmla="*/ 247650 w 2171700"/>
                <a:gd name="connsiteY9-4932" fmla="*/ 3840345 h 7250295"/>
                <a:gd name="connsiteX10-4933" fmla="*/ 371475 w 2171700"/>
                <a:gd name="connsiteY10-4934" fmla="*/ 4059420 h 7250295"/>
                <a:gd name="connsiteX11-4935" fmla="*/ 495300 w 2171700"/>
                <a:gd name="connsiteY11-4936" fmla="*/ 4278495 h 7250295"/>
                <a:gd name="connsiteX12-4937" fmla="*/ 476250 w 2171700"/>
                <a:gd name="connsiteY12-4938" fmla="*/ 4735695 h 7250295"/>
                <a:gd name="connsiteX13-4939" fmla="*/ 476250 w 2171700"/>
                <a:gd name="connsiteY13-4940" fmla="*/ 5097645 h 7250295"/>
                <a:gd name="connsiteX14-4941" fmla="*/ 371475 w 2171700"/>
                <a:gd name="connsiteY14-4942" fmla="*/ 6145395 h 7250295"/>
                <a:gd name="connsiteX15-4943" fmla="*/ 371475 w 2171700"/>
                <a:gd name="connsiteY15-4944" fmla="*/ 6621645 h 7250295"/>
                <a:gd name="connsiteX16-4945" fmla="*/ 400050 w 2171700"/>
                <a:gd name="connsiteY16-4946" fmla="*/ 6821670 h 7250295"/>
                <a:gd name="connsiteX17-4947" fmla="*/ 323850 w 2171700"/>
                <a:gd name="connsiteY17-4948" fmla="*/ 7002645 h 7250295"/>
                <a:gd name="connsiteX18-4949" fmla="*/ 533400 w 2171700"/>
                <a:gd name="connsiteY18-4950" fmla="*/ 7250295 h 7250295"/>
                <a:gd name="connsiteX19-4951" fmla="*/ 952500 w 2171700"/>
                <a:gd name="connsiteY19-4952" fmla="*/ 7240770 h 7250295"/>
                <a:gd name="connsiteX20-4953" fmla="*/ 733425 w 2171700"/>
                <a:gd name="connsiteY20-4954" fmla="*/ 6821670 h 7250295"/>
                <a:gd name="connsiteX21-4955" fmla="*/ 790575 w 2171700"/>
                <a:gd name="connsiteY21-4956" fmla="*/ 6574020 h 7250295"/>
                <a:gd name="connsiteX22-4957" fmla="*/ 762000 w 2171700"/>
                <a:gd name="connsiteY22-4958" fmla="*/ 6250170 h 7250295"/>
                <a:gd name="connsiteX23-4959" fmla="*/ 885825 w 2171700"/>
                <a:gd name="connsiteY23-4960" fmla="*/ 5411970 h 7250295"/>
                <a:gd name="connsiteX24-4961" fmla="*/ 866775 w 2171700"/>
                <a:gd name="connsiteY24-4962" fmla="*/ 5326245 h 7250295"/>
                <a:gd name="connsiteX25-4963" fmla="*/ 971550 w 2171700"/>
                <a:gd name="connsiteY25-4964" fmla="*/ 5211945 h 7250295"/>
                <a:gd name="connsiteX26-4965" fmla="*/ 962025 w 2171700"/>
                <a:gd name="connsiteY26-4966" fmla="*/ 5069070 h 7250295"/>
                <a:gd name="connsiteX27-4967" fmla="*/ 1104900 w 2171700"/>
                <a:gd name="connsiteY27-4968" fmla="*/ 4526145 h 7250295"/>
                <a:gd name="connsiteX28-4969" fmla="*/ 1123950 w 2171700"/>
                <a:gd name="connsiteY28-4970" fmla="*/ 4392795 h 7250295"/>
                <a:gd name="connsiteX29-4971" fmla="*/ 1276350 w 2171700"/>
                <a:gd name="connsiteY29-4972" fmla="*/ 4649970 h 7250295"/>
                <a:gd name="connsiteX30-4973" fmla="*/ 1352550 w 2171700"/>
                <a:gd name="connsiteY30-4974" fmla="*/ 4926195 h 7250295"/>
                <a:gd name="connsiteX31-4975" fmla="*/ 1333500 w 2171700"/>
                <a:gd name="connsiteY31-4976" fmla="*/ 5069070 h 7250295"/>
                <a:gd name="connsiteX32-4977" fmla="*/ 1371600 w 2171700"/>
                <a:gd name="connsiteY32-4978" fmla="*/ 5078595 h 7250295"/>
                <a:gd name="connsiteX33-4979" fmla="*/ 1247775 w 2171700"/>
                <a:gd name="connsiteY33-4980" fmla="*/ 5516745 h 7250295"/>
                <a:gd name="connsiteX34-4981" fmla="*/ 1257300 w 2171700"/>
                <a:gd name="connsiteY34-4982" fmla="*/ 6469245 h 7250295"/>
                <a:gd name="connsiteX35-4983" fmla="*/ 1333500 w 2171700"/>
                <a:gd name="connsiteY35-4984" fmla="*/ 6583545 h 7250295"/>
                <a:gd name="connsiteX36-4985" fmla="*/ 1314450 w 2171700"/>
                <a:gd name="connsiteY36-4986" fmla="*/ 6735945 h 7250295"/>
                <a:gd name="connsiteX37-4987" fmla="*/ 1323975 w 2171700"/>
                <a:gd name="connsiteY37-4988" fmla="*/ 6859770 h 7250295"/>
                <a:gd name="connsiteX38-4989" fmla="*/ 1304925 w 2171700"/>
                <a:gd name="connsiteY38-4990" fmla="*/ 7012170 h 7250295"/>
                <a:gd name="connsiteX39-4991" fmla="*/ 1704975 w 2171700"/>
                <a:gd name="connsiteY39-4992" fmla="*/ 7212195 h 7250295"/>
                <a:gd name="connsiteX40-4993" fmla="*/ 2152650 w 2171700"/>
                <a:gd name="connsiteY40-4994" fmla="*/ 7212195 h 7250295"/>
                <a:gd name="connsiteX41-4995" fmla="*/ 2171700 w 2171700"/>
                <a:gd name="connsiteY41-4996" fmla="*/ 7069320 h 7250295"/>
                <a:gd name="connsiteX42-4997" fmla="*/ 1676400 w 2171700"/>
                <a:gd name="connsiteY42-4998" fmla="*/ 6564495 h 7250295"/>
                <a:gd name="connsiteX43-4999" fmla="*/ 1685925 w 2171700"/>
                <a:gd name="connsiteY43-5000" fmla="*/ 6459720 h 7250295"/>
                <a:gd name="connsiteX44-5001" fmla="*/ 1657350 w 2171700"/>
                <a:gd name="connsiteY44-5002" fmla="*/ 6250170 h 7250295"/>
                <a:gd name="connsiteX45-5003" fmla="*/ 1704975 w 2171700"/>
                <a:gd name="connsiteY45-5004" fmla="*/ 5973945 h 7250295"/>
                <a:gd name="connsiteX46-5005" fmla="*/ 1762125 w 2171700"/>
                <a:gd name="connsiteY46-5006" fmla="*/ 5421495 h 7250295"/>
                <a:gd name="connsiteX47-5007" fmla="*/ 1771650 w 2171700"/>
                <a:gd name="connsiteY47-5008" fmla="*/ 5354820 h 7250295"/>
                <a:gd name="connsiteX48-5009" fmla="*/ 1866900 w 2171700"/>
                <a:gd name="connsiteY48-5010" fmla="*/ 5097645 h 7250295"/>
                <a:gd name="connsiteX49-5011" fmla="*/ 1885950 w 2171700"/>
                <a:gd name="connsiteY49-5012" fmla="*/ 4573770 h 7250295"/>
                <a:gd name="connsiteX50-5013" fmla="*/ 1895475 w 2171700"/>
                <a:gd name="connsiteY50-5014" fmla="*/ 4173720 h 7250295"/>
                <a:gd name="connsiteX51-5015" fmla="*/ 1866900 w 2171700"/>
                <a:gd name="connsiteY51-5016" fmla="*/ 3630795 h 7250295"/>
                <a:gd name="connsiteX52-5017" fmla="*/ 2076450 w 2171700"/>
                <a:gd name="connsiteY52-5018" fmla="*/ 2697345 h 7250295"/>
                <a:gd name="connsiteX53-5019" fmla="*/ 2085975 w 2171700"/>
                <a:gd name="connsiteY53-5020" fmla="*/ 2430645 h 7250295"/>
                <a:gd name="connsiteX54-5021" fmla="*/ 1981200 w 2171700"/>
                <a:gd name="connsiteY54-5022" fmla="*/ 1859145 h 7250295"/>
                <a:gd name="connsiteX55-5023" fmla="*/ 1936459 w 2171700"/>
                <a:gd name="connsiteY55-5024" fmla="*/ 1677029 h 7250295"/>
                <a:gd name="connsiteX56-5025" fmla="*/ 1922037 w 2171700"/>
                <a:gd name="connsiteY56-5026" fmla="*/ 1432534 h 7250295"/>
                <a:gd name="connsiteX57-5027" fmla="*/ 1874412 w 2171700"/>
                <a:gd name="connsiteY57-5028" fmla="*/ 1302338 h 7250295"/>
                <a:gd name="connsiteX58-5029" fmla="*/ 1407687 w 2171700"/>
                <a:gd name="connsiteY58-5030" fmla="*/ 1134975 h 7250295"/>
                <a:gd name="connsiteX59-5031" fmla="*/ 1309221 w 2171700"/>
                <a:gd name="connsiteY59-5032" fmla="*/ 1020075 h 7250295"/>
                <a:gd name="connsiteX60-5033" fmla="*/ 1365230 w 2171700"/>
                <a:gd name="connsiteY60-5034" fmla="*/ 821521 h 7250295"/>
                <a:gd name="connsiteX61-5035" fmla="*/ 1433407 w 2171700"/>
                <a:gd name="connsiteY61-5036" fmla="*/ 622909 h 7250295"/>
                <a:gd name="connsiteX62-5037" fmla="*/ 1444916 w 2171700"/>
                <a:gd name="connsiteY62-5038" fmla="*/ 380757 h 7250295"/>
                <a:gd name="connsiteX63-5039" fmla="*/ 1330946 w 2171700"/>
                <a:gd name="connsiteY63-5040" fmla="*/ 143773 h 7250295"/>
                <a:gd name="connsiteX64-5041" fmla="*/ 1063645 w 2171700"/>
                <a:gd name="connsiteY64-5042" fmla="*/ 568 h 7250295"/>
                <a:gd name="connsiteX0-5043" fmla="*/ 1063645 w 2171700"/>
                <a:gd name="connsiteY0-5044" fmla="*/ 568 h 7250295"/>
                <a:gd name="connsiteX1-5045" fmla="*/ 809625 w 2171700"/>
                <a:gd name="connsiteY1-5046" fmla="*/ 116070 h 7250295"/>
                <a:gd name="connsiteX2-5047" fmla="*/ 685800 w 2171700"/>
                <a:gd name="connsiteY2-5048" fmla="*/ 297045 h 7250295"/>
                <a:gd name="connsiteX3-5049" fmla="*/ 704850 w 2171700"/>
                <a:gd name="connsiteY3-5050" fmla="*/ 620895 h 7250295"/>
                <a:gd name="connsiteX4-5051" fmla="*/ 838200 w 2171700"/>
                <a:gd name="connsiteY4-5052" fmla="*/ 897120 h 7250295"/>
                <a:gd name="connsiteX5-5053" fmla="*/ 742950 w 2171700"/>
                <a:gd name="connsiteY5-5054" fmla="*/ 1011420 h 7250295"/>
                <a:gd name="connsiteX6-5055" fmla="*/ 133350 w 2171700"/>
                <a:gd name="connsiteY6-5056" fmla="*/ 1220970 h 7250295"/>
                <a:gd name="connsiteX7-5057" fmla="*/ 0 w 2171700"/>
                <a:gd name="connsiteY7-5058" fmla="*/ 2211570 h 7250295"/>
                <a:gd name="connsiteX8-5059" fmla="*/ 333375 w 2171700"/>
                <a:gd name="connsiteY8-5060" fmla="*/ 3106920 h 7250295"/>
                <a:gd name="connsiteX9-5061" fmla="*/ 247650 w 2171700"/>
                <a:gd name="connsiteY9-5062" fmla="*/ 3840345 h 7250295"/>
                <a:gd name="connsiteX10-5063" fmla="*/ 371475 w 2171700"/>
                <a:gd name="connsiteY10-5064" fmla="*/ 4059420 h 7250295"/>
                <a:gd name="connsiteX11-5065" fmla="*/ 495300 w 2171700"/>
                <a:gd name="connsiteY11-5066" fmla="*/ 4278495 h 7250295"/>
                <a:gd name="connsiteX12-5067" fmla="*/ 476250 w 2171700"/>
                <a:gd name="connsiteY12-5068" fmla="*/ 4735695 h 7250295"/>
                <a:gd name="connsiteX13-5069" fmla="*/ 476250 w 2171700"/>
                <a:gd name="connsiteY13-5070" fmla="*/ 5097645 h 7250295"/>
                <a:gd name="connsiteX14-5071" fmla="*/ 371475 w 2171700"/>
                <a:gd name="connsiteY14-5072" fmla="*/ 6145395 h 7250295"/>
                <a:gd name="connsiteX15-5073" fmla="*/ 371475 w 2171700"/>
                <a:gd name="connsiteY15-5074" fmla="*/ 6621645 h 7250295"/>
                <a:gd name="connsiteX16-5075" fmla="*/ 400050 w 2171700"/>
                <a:gd name="connsiteY16-5076" fmla="*/ 6821670 h 7250295"/>
                <a:gd name="connsiteX17-5077" fmla="*/ 323850 w 2171700"/>
                <a:gd name="connsiteY17-5078" fmla="*/ 7002645 h 7250295"/>
                <a:gd name="connsiteX18-5079" fmla="*/ 533400 w 2171700"/>
                <a:gd name="connsiteY18-5080" fmla="*/ 7250295 h 7250295"/>
                <a:gd name="connsiteX19-5081" fmla="*/ 952500 w 2171700"/>
                <a:gd name="connsiteY19-5082" fmla="*/ 7240770 h 7250295"/>
                <a:gd name="connsiteX20-5083" fmla="*/ 733425 w 2171700"/>
                <a:gd name="connsiteY20-5084" fmla="*/ 6821670 h 7250295"/>
                <a:gd name="connsiteX21-5085" fmla="*/ 790575 w 2171700"/>
                <a:gd name="connsiteY21-5086" fmla="*/ 6574020 h 7250295"/>
                <a:gd name="connsiteX22-5087" fmla="*/ 762000 w 2171700"/>
                <a:gd name="connsiteY22-5088" fmla="*/ 6250170 h 7250295"/>
                <a:gd name="connsiteX23-5089" fmla="*/ 885825 w 2171700"/>
                <a:gd name="connsiteY23-5090" fmla="*/ 5411970 h 7250295"/>
                <a:gd name="connsiteX24-5091" fmla="*/ 866775 w 2171700"/>
                <a:gd name="connsiteY24-5092" fmla="*/ 5326245 h 7250295"/>
                <a:gd name="connsiteX25-5093" fmla="*/ 971550 w 2171700"/>
                <a:gd name="connsiteY25-5094" fmla="*/ 5211945 h 7250295"/>
                <a:gd name="connsiteX26-5095" fmla="*/ 962025 w 2171700"/>
                <a:gd name="connsiteY26-5096" fmla="*/ 5069070 h 7250295"/>
                <a:gd name="connsiteX27-5097" fmla="*/ 1104900 w 2171700"/>
                <a:gd name="connsiteY27-5098" fmla="*/ 4526145 h 7250295"/>
                <a:gd name="connsiteX28-5099" fmla="*/ 1123950 w 2171700"/>
                <a:gd name="connsiteY28-5100" fmla="*/ 4392795 h 7250295"/>
                <a:gd name="connsiteX29-5101" fmla="*/ 1276350 w 2171700"/>
                <a:gd name="connsiteY29-5102" fmla="*/ 4649970 h 7250295"/>
                <a:gd name="connsiteX30-5103" fmla="*/ 1352550 w 2171700"/>
                <a:gd name="connsiteY30-5104" fmla="*/ 4926195 h 7250295"/>
                <a:gd name="connsiteX31-5105" fmla="*/ 1333500 w 2171700"/>
                <a:gd name="connsiteY31-5106" fmla="*/ 5069070 h 7250295"/>
                <a:gd name="connsiteX32-5107" fmla="*/ 1371600 w 2171700"/>
                <a:gd name="connsiteY32-5108" fmla="*/ 5078595 h 7250295"/>
                <a:gd name="connsiteX33-5109" fmla="*/ 1247775 w 2171700"/>
                <a:gd name="connsiteY33-5110" fmla="*/ 5516745 h 7250295"/>
                <a:gd name="connsiteX34-5111" fmla="*/ 1257300 w 2171700"/>
                <a:gd name="connsiteY34-5112" fmla="*/ 6469245 h 7250295"/>
                <a:gd name="connsiteX35-5113" fmla="*/ 1333500 w 2171700"/>
                <a:gd name="connsiteY35-5114" fmla="*/ 6583545 h 7250295"/>
                <a:gd name="connsiteX36-5115" fmla="*/ 1314450 w 2171700"/>
                <a:gd name="connsiteY36-5116" fmla="*/ 6735945 h 7250295"/>
                <a:gd name="connsiteX37-5117" fmla="*/ 1323975 w 2171700"/>
                <a:gd name="connsiteY37-5118" fmla="*/ 6859770 h 7250295"/>
                <a:gd name="connsiteX38-5119" fmla="*/ 1304925 w 2171700"/>
                <a:gd name="connsiteY38-5120" fmla="*/ 7012170 h 7250295"/>
                <a:gd name="connsiteX39-5121" fmla="*/ 1704975 w 2171700"/>
                <a:gd name="connsiteY39-5122" fmla="*/ 7212195 h 7250295"/>
                <a:gd name="connsiteX40-5123" fmla="*/ 2152650 w 2171700"/>
                <a:gd name="connsiteY40-5124" fmla="*/ 7212195 h 7250295"/>
                <a:gd name="connsiteX41-5125" fmla="*/ 2171700 w 2171700"/>
                <a:gd name="connsiteY41-5126" fmla="*/ 7069320 h 7250295"/>
                <a:gd name="connsiteX42-5127" fmla="*/ 1676400 w 2171700"/>
                <a:gd name="connsiteY42-5128" fmla="*/ 6564495 h 7250295"/>
                <a:gd name="connsiteX43-5129" fmla="*/ 1685925 w 2171700"/>
                <a:gd name="connsiteY43-5130" fmla="*/ 6459720 h 7250295"/>
                <a:gd name="connsiteX44-5131" fmla="*/ 1657350 w 2171700"/>
                <a:gd name="connsiteY44-5132" fmla="*/ 6250170 h 7250295"/>
                <a:gd name="connsiteX45-5133" fmla="*/ 1704975 w 2171700"/>
                <a:gd name="connsiteY45-5134" fmla="*/ 5973945 h 7250295"/>
                <a:gd name="connsiteX46-5135" fmla="*/ 1762125 w 2171700"/>
                <a:gd name="connsiteY46-5136" fmla="*/ 5421495 h 7250295"/>
                <a:gd name="connsiteX47-5137" fmla="*/ 1771650 w 2171700"/>
                <a:gd name="connsiteY47-5138" fmla="*/ 5354820 h 7250295"/>
                <a:gd name="connsiteX48-5139" fmla="*/ 1866900 w 2171700"/>
                <a:gd name="connsiteY48-5140" fmla="*/ 5097645 h 7250295"/>
                <a:gd name="connsiteX49-5141" fmla="*/ 1885950 w 2171700"/>
                <a:gd name="connsiteY49-5142" fmla="*/ 4573770 h 7250295"/>
                <a:gd name="connsiteX50-5143" fmla="*/ 1895475 w 2171700"/>
                <a:gd name="connsiteY50-5144" fmla="*/ 4173720 h 7250295"/>
                <a:gd name="connsiteX51-5145" fmla="*/ 1866900 w 2171700"/>
                <a:gd name="connsiteY51-5146" fmla="*/ 3630795 h 7250295"/>
                <a:gd name="connsiteX52-5147" fmla="*/ 2076450 w 2171700"/>
                <a:gd name="connsiteY52-5148" fmla="*/ 2697345 h 7250295"/>
                <a:gd name="connsiteX53-5149" fmla="*/ 2085975 w 2171700"/>
                <a:gd name="connsiteY53-5150" fmla="*/ 2430645 h 7250295"/>
                <a:gd name="connsiteX54-5151" fmla="*/ 1981200 w 2171700"/>
                <a:gd name="connsiteY54-5152" fmla="*/ 1864914 h 7250295"/>
                <a:gd name="connsiteX55-5153" fmla="*/ 1936459 w 2171700"/>
                <a:gd name="connsiteY55-5154" fmla="*/ 1677029 h 7250295"/>
                <a:gd name="connsiteX56-5155" fmla="*/ 1922037 w 2171700"/>
                <a:gd name="connsiteY56-5156" fmla="*/ 1432534 h 7250295"/>
                <a:gd name="connsiteX57-5157" fmla="*/ 1874412 w 2171700"/>
                <a:gd name="connsiteY57-5158" fmla="*/ 1302338 h 7250295"/>
                <a:gd name="connsiteX58-5159" fmla="*/ 1407687 w 2171700"/>
                <a:gd name="connsiteY58-5160" fmla="*/ 1134975 h 7250295"/>
                <a:gd name="connsiteX59-5161" fmla="*/ 1309221 w 2171700"/>
                <a:gd name="connsiteY59-5162" fmla="*/ 1020075 h 7250295"/>
                <a:gd name="connsiteX60-5163" fmla="*/ 1365230 w 2171700"/>
                <a:gd name="connsiteY60-5164" fmla="*/ 821521 h 7250295"/>
                <a:gd name="connsiteX61-5165" fmla="*/ 1433407 w 2171700"/>
                <a:gd name="connsiteY61-5166" fmla="*/ 622909 h 7250295"/>
                <a:gd name="connsiteX62-5167" fmla="*/ 1444916 w 2171700"/>
                <a:gd name="connsiteY62-5168" fmla="*/ 380757 h 7250295"/>
                <a:gd name="connsiteX63-5169" fmla="*/ 1330946 w 2171700"/>
                <a:gd name="connsiteY63-5170" fmla="*/ 143773 h 7250295"/>
                <a:gd name="connsiteX64-5171" fmla="*/ 1063645 w 2171700"/>
                <a:gd name="connsiteY64-5172" fmla="*/ 568 h 7250295"/>
                <a:gd name="connsiteX0-5173" fmla="*/ 1063645 w 2171700"/>
                <a:gd name="connsiteY0-5174" fmla="*/ 568 h 7250295"/>
                <a:gd name="connsiteX1-5175" fmla="*/ 809625 w 2171700"/>
                <a:gd name="connsiteY1-5176" fmla="*/ 116070 h 7250295"/>
                <a:gd name="connsiteX2-5177" fmla="*/ 685800 w 2171700"/>
                <a:gd name="connsiteY2-5178" fmla="*/ 297045 h 7250295"/>
                <a:gd name="connsiteX3-5179" fmla="*/ 704850 w 2171700"/>
                <a:gd name="connsiteY3-5180" fmla="*/ 620895 h 7250295"/>
                <a:gd name="connsiteX4-5181" fmla="*/ 838200 w 2171700"/>
                <a:gd name="connsiteY4-5182" fmla="*/ 897120 h 7250295"/>
                <a:gd name="connsiteX5-5183" fmla="*/ 742950 w 2171700"/>
                <a:gd name="connsiteY5-5184" fmla="*/ 1011420 h 7250295"/>
                <a:gd name="connsiteX6-5185" fmla="*/ 133350 w 2171700"/>
                <a:gd name="connsiteY6-5186" fmla="*/ 1220970 h 7250295"/>
                <a:gd name="connsiteX7-5187" fmla="*/ 0 w 2171700"/>
                <a:gd name="connsiteY7-5188" fmla="*/ 2211570 h 7250295"/>
                <a:gd name="connsiteX8-5189" fmla="*/ 333375 w 2171700"/>
                <a:gd name="connsiteY8-5190" fmla="*/ 3106920 h 7250295"/>
                <a:gd name="connsiteX9-5191" fmla="*/ 247650 w 2171700"/>
                <a:gd name="connsiteY9-5192" fmla="*/ 3840345 h 7250295"/>
                <a:gd name="connsiteX10-5193" fmla="*/ 371475 w 2171700"/>
                <a:gd name="connsiteY10-5194" fmla="*/ 4059420 h 7250295"/>
                <a:gd name="connsiteX11-5195" fmla="*/ 495300 w 2171700"/>
                <a:gd name="connsiteY11-5196" fmla="*/ 4278495 h 7250295"/>
                <a:gd name="connsiteX12-5197" fmla="*/ 476250 w 2171700"/>
                <a:gd name="connsiteY12-5198" fmla="*/ 4735695 h 7250295"/>
                <a:gd name="connsiteX13-5199" fmla="*/ 476250 w 2171700"/>
                <a:gd name="connsiteY13-5200" fmla="*/ 5097645 h 7250295"/>
                <a:gd name="connsiteX14-5201" fmla="*/ 371475 w 2171700"/>
                <a:gd name="connsiteY14-5202" fmla="*/ 6145395 h 7250295"/>
                <a:gd name="connsiteX15-5203" fmla="*/ 371475 w 2171700"/>
                <a:gd name="connsiteY15-5204" fmla="*/ 6621645 h 7250295"/>
                <a:gd name="connsiteX16-5205" fmla="*/ 400050 w 2171700"/>
                <a:gd name="connsiteY16-5206" fmla="*/ 6821670 h 7250295"/>
                <a:gd name="connsiteX17-5207" fmla="*/ 323850 w 2171700"/>
                <a:gd name="connsiteY17-5208" fmla="*/ 7002645 h 7250295"/>
                <a:gd name="connsiteX18-5209" fmla="*/ 533400 w 2171700"/>
                <a:gd name="connsiteY18-5210" fmla="*/ 7250295 h 7250295"/>
                <a:gd name="connsiteX19-5211" fmla="*/ 952500 w 2171700"/>
                <a:gd name="connsiteY19-5212" fmla="*/ 7240770 h 7250295"/>
                <a:gd name="connsiteX20-5213" fmla="*/ 733425 w 2171700"/>
                <a:gd name="connsiteY20-5214" fmla="*/ 6821670 h 7250295"/>
                <a:gd name="connsiteX21-5215" fmla="*/ 790575 w 2171700"/>
                <a:gd name="connsiteY21-5216" fmla="*/ 6574020 h 7250295"/>
                <a:gd name="connsiteX22-5217" fmla="*/ 762000 w 2171700"/>
                <a:gd name="connsiteY22-5218" fmla="*/ 6250170 h 7250295"/>
                <a:gd name="connsiteX23-5219" fmla="*/ 885825 w 2171700"/>
                <a:gd name="connsiteY23-5220" fmla="*/ 5411970 h 7250295"/>
                <a:gd name="connsiteX24-5221" fmla="*/ 866775 w 2171700"/>
                <a:gd name="connsiteY24-5222" fmla="*/ 5326245 h 7250295"/>
                <a:gd name="connsiteX25-5223" fmla="*/ 971550 w 2171700"/>
                <a:gd name="connsiteY25-5224" fmla="*/ 5211945 h 7250295"/>
                <a:gd name="connsiteX26-5225" fmla="*/ 962025 w 2171700"/>
                <a:gd name="connsiteY26-5226" fmla="*/ 5069070 h 7250295"/>
                <a:gd name="connsiteX27-5227" fmla="*/ 1104900 w 2171700"/>
                <a:gd name="connsiteY27-5228" fmla="*/ 4526145 h 7250295"/>
                <a:gd name="connsiteX28-5229" fmla="*/ 1123950 w 2171700"/>
                <a:gd name="connsiteY28-5230" fmla="*/ 4392795 h 7250295"/>
                <a:gd name="connsiteX29-5231" fmla="*/ 1276350 w 2171700"/>
                <a:gd name="connsiteY29-5232" fmla="*/ 4649970 h 7250295"/>
                <a:gd name="connsiteX30-5233" fmla="*/ 1352550 w 2171700"/>
                <a:gd name="connsiteY30-5234" fmla="*/ 4926195 h 7250295"/>
                <a:gd name="connsiteX31-5235" fmla="*/ 1333500 w 2171700"/>
                <a:gd name="connsiteY31-5236" fmla="*/ 5069070 h 7250295"/>
                <a:gd name="connsiteX32-5237" fmla="*/ 1371600 w 2171700"/>
                <a:gd name="connsiteY32-5238" fmla="*/ 5078595 h 7250295"/>
                <a:gd name="connsiteX33-5239" fmla="*/ 1247775 w 2171700"/>
                <a:gd name="connsiteY33-5240" fmla="*/ 5516745 h 7250295"/>
                <a:gd name="connsiteX34-5241" fmla="*/ 1257300 w 2171700"/>
                <a:gd name="connsiteY34-5242" fmla="*/ 6469245 h 7250295"/>
                <a:gd name="connsiteX35-5243" fmla="*/ 1333500 w 2171700"/>
                <a:gd name="connsiteY35-5244" fmla="*/ 6583545 h 7250295"/>
                <a:gd name="connsiteX36-5245" fmla="*/ 1314450 w 2171700"/>
                <a:gd name="connsiteY36-5246" fmla="*/ 6735945 h 7250295"/>
                <a:gd name="connsiteX37-5247" fmla="*/ 1323975 w 2171700"/>
                <a:gd name="connsiteY37-5248" fmla="*/ 6859770 h 7250295"/>
                <a:gd name="connsiteX38-5249" fmla="*/ 1304925 w 2171700"/>
                <a:gd name="connsiteY38-5250" fmla="*/ 7012170 h 7250295"/>
                <a:gd name="connsiteX39-5251" fmla="*/ 1704975 w 2171700"/>
                <a:gd name="connsiteY39-5252" fmla="*/ 7212195 h 7250295"/>
                <a:gd name="connsiteX40-5253" fmla="*/ 2152650 w 2171700"/>
                <a:gd name="connsiteY40-5254" fmla="*/ 7212195 h 7250295"/>
                <a:gd name="connsiteX41-5255" fmla="*/ 2171700 w 2171700"/>
                <a:gd name="connsiteY41-5256" fmla="*/ 7069320 h 7250295"/>
                <a:gd name="connsiteX42-5257" fmla="*/ 1676400 w 2171700"/>
                <a:gd name="connsiteY42-5258" fmla="*/ 6564495 h 7250295"/>
                <a:gd name="connsiteX43-5259" fmla="*/ 1685925 w 2171700"/>
                <a:gd name="connsiteY43-5260" fmla="*/ 6459720 h 7250295"/>
                <a:gd name="connsiteX44-5261" fmla="*/ 1657350 w 2171700"/>
                <a:gd name="connsiteY44-5262" fmla="*/ 6250170 h 7250295"/>
                <a:gd name="connsiteX45-5263" fmla="*/ 1704975 w 2171700"/>
                <a:gd name="connsiteY45-5264" fmla="*/ 5973945 h 7250295"/>
                <a:gd name="connsiteX46-5265" fmla="*/ 1762125 w 2171700"/>
                <a:gd name="connsiteY46-5266" fmla="*/ 5421495 h 7250295"/>
                <a:gd name="connsiteX47-5267" fmla="*/ 1771650 w 2171700"/>
                <a:gd name="connsiteY47-5268" fmla="*/ 5354820 h 7250295"/>
                <a:gd name="connsiteX48-5269" fmla="*/ 1866900 w 2171700"/>
                <a:gd name="connsiteY48-5270" fmla="*/ 5097645 h 7250295"/>
                <a:gd name="connsiteX49-5271" fmla="*/ 1885950 w 2171700"/>
                <a:gd name="connsiteY49-5272" fmla="*/ 4573770 h 7250295"/>
                <a:gd name="connsiteX50-5273" fmla="*/ 1895475 w 2171700"/>
                <a:gd name="connsiteY50-5274" fmla="*/ 4173720 h 7250295"/>
                <a:gd name="connsiteX51-5275" fmla="*/ 1866900 w 2171700"/>
                <a:gd name="connsiteY51-5276" fmla="*/ 3630795 h 7250295"/>
                <a:gd name="connsiteX52-5277" fmla="*/ 2076450 w 2171700"/>
                <a:gd name="connsiteY52-5278" fmla="*/ 2697345 h 7250295"/>
                <a:gd name="connsiteX53-5279" fmla="*/ 2085975 w 2171700"/>
                <a:gd name="connsiteY53-5280" fmla="*/ 2430645 h 7250295"/>
                <a:gd name="connsiteX54-5281" fmla="*/ 1981200 w 2171700"/>
                <a:gd name="connsiteY54-5282" fmla="*/ 1864914 h 7250295"/>
                <a:gd name="connsiteX55-5283" fmla="*/ 1936459 w 2171700"/>
                <a:gd name="connsiteY55-5284" fmla="*/ 1677029 h 7250295"/>
                <a:gd name="connsiteX56-5285" fmla="*/ 1922037 w 2171700"/>
                <a:gd name="connsiteY56-5286" fmla="*/ 1432534 h 7250295"/>
                <a:gd name="connsiteX57-5287" fmla="*/ 1874412 w 2171700"/>
                <a:gd name="connsiteY57-5288" fmla="*/ 1302338 h 7250295"/>
                <a:gd name="connsiteX58-5289" fmla="*/ 1407687 w 2171700"/>
                <a:gd name="connsiteY58-5290" fmla="*/ 1134975 h 7250295"/>
                <a:gd name="connsiteX59-5291" fmla="*/ 1309221 w 2171700"/>
                <a:gd name="connsiteY59-5292" fmla="*/ 1020075 h 7250295"/>
                <a:gd name="connsiteX60-5293" fmla="*/ 1365230 w 2171700"/>
                <a:gd name="connsiteY60-5294" fmla="*/ 821521 h 7250295"/>
                <a:gd name="connsiteX61-5295" fmla="*/ 1433407 w 2171700"/>
                <a:gd name="connsiteY61-5296" fmla="*/ 622909 h 7250295"/>
                <a:gd name="connsiteX62-5297" fmla="*/ 1444916 w 2171700"/>
                <a:gd name="connsiteY62-5298" fmla="*/ 380757 h 7250295"/>
                <a:gd name="connsiteX63-5299" fmla="*/ 1330946 w 2171700"/>
                <a:gd name="connsiteY63-5300" fmla="*/ 143773 h 7250295"/>
                <a:gd name="connsiteX64-5301" fmla="*/ 1063645 w 2171700"/>
                <a:gd name="connsiteY64-5302" fmla="*/ 568 h 7250295"/>
                <a:gd name="connsiteX0-5303" fmla="*/ 1063645 w 2171700"/>
                <a:gd name="connsiteY0-5304" fmla="*/ 568 h 7250295"/>
                <a:gd name="connsiteX1-5305" fmla="*/ 809625 w 2171700"/>
                <a:gd name="connsiteY1-5306" fmla="*/ 116070 h 7250295"/>
                <a:gd name="connsiteX2-5307" fmla="*/ 685800 w 2171700"/>
                <a:gd name="connsiteY2-5308" fmla="*/ 297045 h 7250295"/>
                <a:gd name="connsiteX3-5309" fmla="*/ 704850 w 2171700"/>
                <a:gd name="connsiteY3-5310" fmla="*/ 620895 h 7250295"/>
                <a:gd name="connsiteX4-5311" fmla="*/ 838200 w 2171700"/>
                <a:gd name="connsiteY4-5312" fmla="*/ 897120 h 7250295"/>
                <a:gd name="connsiteX5-5313" fmla="*/ 742950 w 2171700"/>
                <a:gd name="connsiteY5-5314" fmla="*/ 1011420 h 7250295"/>
                <a:gd name="connsiteX6-5315" fmla="*/ 133350 w 2171700"/>
                <a:gd name="connsiteY6-5316" fmla="*/ 1220970 h 7250295"/>
                <a:gd name="connsiteX7-5317" fmla="*/ 0 w 2171700"/>
                <a:gd name="connsiteY7-5318" fmla="*/ 2211570 h 7250295"/>
                <a:gd name="connsiteX8-5319" fmla="*/ 333375 w 2171700"/>
                <a:gd name="connsiteY8-5320" fmla="*/ 3106920 h 7250295"/>
                <a:gd name="connsiteX9-5321" fmla="*/ 247650 w 2171700"/>
                <a:gd name="connsiteY9-5322" fmla="*/ 3840345 h 7250295"/>
                <a:gd name="connsiteX10-5323" fmla="*/ 371475 w 2171700"/>
                <a:gd name="connsiteY10-5324" fmla="*/ 4059420 h 7250295"/>
                <a:gd name="connsiteX11-5325" fmla="*/ 495300 w 2171700"/>
                <a:gd name="connsiteY11-5326" fmla="*/ 4278495 h 7250295"/>
                <a:gd name="connsiteX12-5327" fmla="*/ 476250 w 2171700"/>
                <a:gd name="connsiteY12-5328" fmla="*/ 4735695 h 7250295"/>
                <a:gd name="connsiteX13-5329" fmla="*/ 476250 w 2171700"/>
                <a:gd name="connsiteY13-5330" fmla="*/ 5097645 h 7250295"/>
                <a:gd name="connsiteX14-5331" fmla="*/ 371475 w 2171700"/>
                <a:gd name="connsiteY14-5332" fmla="*/ 6145395 h 7250295"/>
                <a:gd name="connsiteX15-5333" fmla="*/ 371475 w 2171700"/>
                <a:gd name="connsiteY15-5334" fmla="*/ 6621645 h 7250295"/>
                <a:gd name="connsiteX16-5335" fmla="*/ 400050 w 2171700"/>
                <a:gd name="connsiteY16-5336" fmla="*/ 6821670 h 7250295"/>
                <a:gd name="connsiteX17-5337" fmla="*/ 323850 w 2171700"/>
                <a:gd name="connsiteY17-5338" fmla="*/ 7002645 h 7250295"/>
                <a:gd name="connsiteX18-5339" fmla="*/ 533400 w 2171700"/>
                <a:gd name="connsiteY18-5340" fmla="*/ 7250295 h 7250295"/>
                <a:gd name="connsiteX19-5341" fmla="*/ 952500 w 2171700"/>
                <a:gd name="connsiteY19-5342" fmla="*/ 7240770 h 7250295"/>
                <a:gd name="connsiteX20-5343" fmla="*/ 733425 w 2171700"/>
                <a:gd name="connsiteY20-5344" fmla="*/ 6821670 h 7250295"/>
                <a:gd name="connsiteX21-5345" fmla="*/ 790575 w 2171700"/>
                <a:gd name="connsiteY21-5346" fmla="*/ 6574020 h 7250295"/>
                <a:gd name="connsiteX22-5347" fmla="*/ 762000 w 2171700"/>
                <a:gd name="connsiteY22-5348" fmla="*/ 6250170 h 7250295"/>
                <a:gd name="connsiteX23-5349" fmla="*/ 885825 w 2171700"/>
                <a:gd name="connsiteY23-5350" fmla="*/ 5411970 h 7250295"/>
                <a:gd name="connsiteX24-5351" fmla="*/ 866775 w 2171700"/>
                <a:gd name="connsiteY24-5352" fmla="*/ 5326245 h 7250295"/>
                <a:gd name="connsiteX25-5353" fmla="*/ 971550 w 2171700"/>
                <a:gd name="connsiteY25-5354" fmla="*/ 5211945 h 7250295"/>
                <a:gd name="connsiteX26-5355" fmla="*/ 962025 w 2171700"/>
                <a:gd name="connsiteY26-5356" fmla="*/ 5069070 h 7250295"/>
                <a:gd name="connsiteX27-5357" fmla="*/ 1104900 w 2171700"/>
                <a:gd name="connsiteY27-5358" fmla="*/ 4526145 h 7250295"/>
                <a:gd name="connsiteX28-5359" fmla="*/ 1123950 w 2171700"/>
                <a:gd name="connsiteY28-5360" fmla="*/ 4392795 h 7250295"/>
                <a:gd name="connsiteX29-5361" fmla="*/ 1276350 w 2171700"/>
                <a:gd name="connsiteY29-5362" fmla="*/ 4649970 h 7250295"/>
                <a:gd name="connsiteX30-5363" fmla="*/ 1352550 w 2171700"/>
                <a:gd name="connsiteY30-5364" fmla="*/ 4926195 h 7250295"/>
                <a:gd name="connsiteX31-5365" fmla="*/ 1333500 w 2171700"/>
                <a:gd name="connsiteY31-5366" fmla="*/ 5069070 h 7250295"/>
                <a:gd name="connsiteX32-5367" fmla="*/ 1371600 w 2171700"/>
                <a:gd name="connsiteY32-5368" fmla="*/ 5078595 h 7250295"/>
                <a:gd name="connsiteX33-5369" fmla="*/ 1247775 w 2171700"/>
                <a:gd name="connsiteY33-5370" fmla="*/ 5516745 h 7250295"/>
                <a:gd name="connsiteX34-5371" fmla="*/ 1257300 w 2171700"/>
                <a:gd name="connsiteY34-5372" fmla="*/ 6469245 h 7250295"/>
                <a:gd name="connsiteX35-5373" fmla="*/ 1333500 w 2171700"/>
                <a:gd name="connsiteY35-5374" fmla="*/ 6583545 h 7250295"/>
                <a:gd name="connsiteX36-5375" fmla="*/ 1314450 w 2171700"/>
                <a:gd name="connsiteY36-5376" fmla="*/ 6735945 h 7250295"/>
                <a:gd name="connsiteX37-5377" fmla="*/ 1323975 w 2171700"/>
                <a:gd name="connsiteY37-5378" fmla="*/ 6859770 h 7250295"/>
                <a:gd name="connsiteX38-5379" fmla="*/ 1304925 w 2171700"/>
                <a:gd name="connsiteY38-5380" fmla="*/ 7012170 h 7250295"/>
                <a:gd name="connsiteX39-5381" fmla="*/ 1704975 w 2171700"/>
                <a:gd name="connsiteY39-5382" fmla="*/ 7212195 h 7250295"/>
                <a:gd name="connsiteX40-5383" fmla="*/ 2152650 w 2171700"/>
                <a:gd name="connsiteY40-5384" fmla="*/ 7212195 h 7250295"/>
                <a:gd name="connsiteX41-5385" fmla="*/ 2171700 w 2171700"/>
                <a:gd name="connsiteY41-5386" fmla="*/ 7069320 h 7250295"/>
                <a:gd name="connsiteX42-5387" fmla="*/ 1676400 w 2171700"/>
                <a:gd name="connsiteY42-5388" fmla="*/ 6564495 h 7250295"/>
                <a:gd name="connsiteX43-5389" fmla="*/ 1685925 w 2171700"/>
                <a:gd name="connsiteY43-5390" fmla="*/ 6459720 h 7250295"/>
                <a:gd name="connsiteX44-5391" fmla="*/ 1657350 w 2171700"/>
                <a:gd name="connsiteY44-5392" fmla="*/ 6250170 h 7250295"/>
                <a:gd name="connsiteX45-5393" fmla="*/ 1704975 w 2171700"/>
                <a:gd name="connsiteY45-5394" fmla="*/ 5973945 h 7250295"/>
                <a:gd name="connsiteX46-5395" fmla="*/ 1762125 w 2171700"/>
                <a:gd name="connsiteY46-5396" fmla="*/ 5421495 h 7250295"/>
                <a:gd name="connsiteX47-5397" fmla="*/ 1771650 w 2171700"/>
                <a:gd name="connsiteY47-5398" fmla="*/ 5354820 h 7250295"/>
                <a:gd name="connsiteX48-5399" fmla="*/ 1866900 w 2171700"/>
                <a:gd name="connsiteY48-5400" fmla="*/ 5097645 h 7250295"/>
                <a:gd name="connsiteX49-5401" fmla="*/ 1885950 w 2171700"/>
                <a:gd name="connsiteY49-5402" fmla="*/ 4573770 h 7250295"/>
                <a:gd name="connsiteX50-5403" fmla="*/ 1895475 w 2171700"/>
                <a:gd name="connsiteY50-5404" fmla="*/ 4173720 h 7250295"/>
                <a:gd name="connsiteX51-5405" fmla="*/ 1866900 w 2171700"/>
                <a:gd name="connsiteY51-5406" fmla="*/ 3630795 h 7250295"/>
                <a:gd name="connsiteX52-5407" fmla="*/ 2076450 w 2171700"/>
                <a:gd name="connsiteY52-5408" fmla="*/ 2697345 h 7250295"/>
                <a:gd name="connsiteX53-5409" fmla="*/ 2085975 w 2171700"/>
                <a:gd name="connsiteY53-5410" fmla="*/ 2430645 h 7250295"/>
                <a:gd name="connsiteX54-5411" fmla="*/ 1981200 w 2171700"/>
                <a:gd name="connsiteY54-5412" fmla="*/ 1864914 h 7250295"/>
                <a:gd name="connsiteX55-5413" fmla="*/ 1936459 w 2171700"/>
                <a:gd name="connsiteY55-5414" fmla="*/ 1677029 h 7250295"/>
                <a:gd name="connsiteX56-5415" fmla="*/ 1922037 w 2171700"/>
                <a:gd name="connsiteY56-5416" fmla="*/ 1432534 h 7250295"/>
                <a:gd name="connsiteX57-5417" fmla="*/ 1874412 w 2171700"/>
                <a:gd name="connsiteY57-5418" fmla="*/ 1302338 h 7250295"/>
                <a:gd name="connsiteX58-5419" fmla="*/ 1407687 w 2171700"/>
                <a:gd name="connsiteY58-5420" fmla="*/ 1134975 h 7250295"/>
                <a:gd name="connsiteX59-5421" fmla="*/ 1309221 w 2171700"/>
                <a:gd name="connsiteY59-5422" fmla="*/ 1020075 h 7250295"/>
                <a:gd name="connsiteX60-5423" fmla="*/ 1365230 w 2171700"/>
                <a:gd name="connsiteY60-5424" fmla="*/ 821521 h 7250295"/>
                <a:gd name="connsiteX61-5425" fmla="*/ 1433407 w 2171700"/>
                <a:gd name="connsiteY61-5426" fmla="*/ 622909 h 7250295"/>
                <a:gd name="connsiteX62-5427" fmla="*/ 1444916 w 2171700"/>
                <a:gd name="connsiteY62-5428" fmla="*/ 380757 h 7250295"/>
                <a:gd name="connsiteX63-5429" fmla="*/ 1330946 w 2171700"/>
                <a:gd name="connsiteY63-5430" fmla="*/ 143773 h 7250295"/>
                <a:gd name="connsiteX64-5431" fmla="*/ 1063645 w 2171700"/>
                <a:gd name="connsiteY64-5432" fmla="*/ 568 h 7250295"/>
                <a:gd name="connsiteX0-5433" fmla="*/ 1063645 w 2171700"/>
                <a:gd name="connsiteY0-5434" fmla="*/ 568 h 7250295"/>
                <a:gd name="connsiteX1-5435" fmla="*/ 809625 w 2171700"/>
                <a:gd name="connsiteY1-5436" fmla="*/ 116070 h 7250295"/>
                <a:gd name="connsiteX2-5437" fmla="*/ 685800 w 2171700"/>
                <a:gd name="connsiteY2-5438" fmla="*/ 297045 h 7250295"/>
                <a:gd name="connsiteX3-5439" fmla="*/ 704850 w 2171700"/>
                <a:gd name="connsiteY3-5440" fmla="*/ 620895 h 7250295"/>
                <a:gd name="connsiteX4-5441" fmla="*/ 838200 w 2171700"/>
                <a:gd name="connsiteY4-5442" fmla="*/ 897120 h 7250295"/>
                <a:gd name="connsiteX5-5443" fmla="*/ 742950 w 2171700"/>
                <a:gd name="connsiteY5-5444" fmla="*/ 1011420 h 7250295"/>
                <a:gd name="connsiteX6-5445" fmla="*/ 133350 w 2171700"/>
                <a:gd name="connsiteY6-5446" fmla="*/ 1220970 h 7250295"/>
                <a:gd name="connsiteX7-5447" fmla="*/ 0 w 2171700"/>
                <a:gd name="connsiteY7-5448" fmla="*/ 2211570 h 7250295"/>
                <a:gd name="connsiteX8-5449" fmla="*/ 333375 w 2171700"/>
                <a:gd name="connsiteY8-5450" fmla="*/ 3106920 h 7250295"/>
                <a:gd name="connsiteX9-5451" fmla="*/ 247650 w 2171700"/>
                <a:gd name="connsiteY9-5452" fmla="*/ 3840345 h 7250295"/>
                <a:gd name="connsiteX10-5453" fmla="*/ 371475 w 2171700"/>
                <a:gd name="connsiteY10-5454" fmla="*/ 4059420 h 7250295"/>
                <a:gd name="connsiteX11-5455" fmla="*/ 495300 w 2171700"/>
                <a:gd name="connsiteY11-5456" fmla="*/ 4278495 h 7250295"/>
                <a:gd name="connsiteX12-5457" fmla="*/ 476250 w 2171700"/>
                <a:gd name="connsiteY12-5458" fmla="*/ 4735695 h 7250295"/>
                <a:gd name="connsiteX13-5459" fmla="*/ 476250 w 2171700"/>
                <a:gd name="connsiteY13-5460" fmla="*/ 5097645 h 7250295"/>
                <a:gd name="connsiteX14-5461" fmla="*/ 371475 w 2171700"/>
                <a:gd name="connsiteY14-5462" fmla="*/ 6145395 h 7250295"/>
                <a:gd name="connsiteX15-5463" fmla="*/ 371475 w 2171700"/>
                <a:gd name="connsiteY15-5464" fmla="*/ 6621645 h 7250295"/>
                <a:gd name="connsiteX16-5465" fmla="*/ 400050 w 2171700"/>
                <a:gd name="connsiteY16-5466" fmla="*/ 6821670 h 7250295"/>
                <a:gd name="connsiteX17-5467" fmla="*/ 323850 w 2171700"/>
                <a:gd name="connsiteY17-5468" fmla="*/ 7002645 h 7250295"/>
                <a:gd name="connsiteX18-5469" fmla="*/ 533400 w 2171700"/>
                <a:gd name="connsiteY18-5470" fmla="*/ 7250295 h 7250295"/>
                <a:gd name="connsiteX19-5471" fmla="*/ 952500 w 2171700"/>
                <a:gd name="connsiteY19-5472" fmla="*/ 7240770 h 7250295"/>
                <a:gd name="connsiteX20-5473" fmla="*/ 733425 w 2171700"/>
                <a:gd name="connsiteY20-5474" fmla="*/ 6821670 h 7250295"/>
                <a:gd name="connsiteX21-5475" fmla="*/ 790575 w 2171700"/>
                <a:gd name="connsiteY21-5476" fmla="*/ 6574020 h 7250295"/>
                <a:gd name="connsiteX22-5477" fmla="*/ 762000 w 2171700"/>
                <a:gd name="connsiteY22-5478" fmla="*/ 6250170 h 7250295"/>
                <a:gd name="connsiteX23-5479" fmla="*/ 885825 w 2171700"/>
                <a:gd name="connsiteY23-5480" fmla="*/ 5411970 h 7250295"/>
                <a:gd name="connsiteX24-5481" fmla="*/ 866775 w 2171700"/>
                <a:gd name="connsiteY24-5482" fmla="*/ 5326245 h 7250295"/>
                <a:gd name="connsiteX25-5483" fmla="*/ 971550 w 2171700"/>
                <a:gd name="connsiteY25-5484" fmla="*/ 5211945 h 7250295"/>
                <a:gd name="connsiteX26-5485" fmla="*/ 962025 w 2171700"/>
                <a:gd name="connsiteY26-5486" fmla="*/ 5069070 h 7250295"/>
                <a:gd name="connsiteX27-5487" fmla="*/ 1104900 w 2171700"/>
                <a:gd name="connsiteY27-5488" fmla="*/ 4526145 h 7250295"/>
                <a:gd name="connsiteX28-5489" fmla="*/ 1123950 w 2171700"/>
                <a:gd name="connsiteY28-5490" fmla="*/ 4392795 h 7250295"/>
                <a:gd name="connsiteX29-5491" fmla="*/ 1276350 w 2171700"/>
                <a:gd name="connsiteY29-5492" fmla="*/ 4649970 h 7250295"/>
                <a:gd name="connsiteX30-5493" fmla="*/ 1352550 w 2171700"/>
                <a:gd name="connsiteY30-5494" fmla="*/ 4926195 h 7250295"/>
                <a:gd name="connsiteX31-5495" fmla="*/ 1333500 w 2171700"/>
                <a:gd name="connsiteY31-5496" fmla="*/ 5069070 h 7250295"/>
                <a:gd name="connsiteX32-5497" fmla="*/ 1371600 w 2171700"/>
                <a:gd name="connsiteY32-5498" fmla="*/ 5078595 h 7250295"/>
                <a:gd name="connsiteX33-5499" fmla="*/ 1247775 w 2171700"/>
                <a:gd name="connsiteY33-5500" fmla="*/ 5516745 h 7250295"/>
                <a:gd name="connsiteX34-5501" fmla="*/ 1257300 w 2171700"/>
                <a:gd name="connsiteY34-5502" fmla="*/ 6469245 h 7250295"/>
                <a:gd name="connsiteX35-5503" fmla="*/ 1333500 w 2171700"/>
                <a:gd name="connsiteY35-5504" fmla="*/ 6583545 h 7250295"/>
                <a:gd name="connsiteX36-5505" fmla="*/ 1314450 w 2171700"/>
                <a:gd name="connsiteY36-5506" fmla="*/ 6735945 h 7250295"/>
                <a:gd name="connsiteX37-5507" fmla="*/ 1323975 w 2171700"/>
                <a:gd name="connsiteY37-5508" fmla="*/ 6859770 h 7250295"/>
                <a:gd name="connsiteX38-5509" fmla="*/ 1304925 w 2171700"/>
                <a:gd name="connsiteY38-5510" fmla="*/ 7012170 h 7250295"/>
                <a:gd name="connsiteX39-5511" fmla="*/ 1704975 w 2171700"/>
                <a:gd name="connsiteY39-5512" fmla="*/ 7212195 h 7250295"/>
                <a:gd name="connsiteX40-5513" fmla="*/ 2152650 w 2171700"/>
                <a:gd name="connsiteY40-5514" fmla="*/ 7212195 h 7250295"/>
                <a:gd name="connsiteX41-5515" fmla="*/ 2171700 w 2171700"/>
                <a:gd name="connsiteY41-5516" fmla="*/ 7069320 h 7250295"/>
                <a:gd name="connsiteX42-5517" fmla="*/ 1676400 w 2171700"/>
                <a:gd name="connsiteY42-5518" fmla="*/ 6564495 h 7250295"/>
                <a:gd name="connsiteX43-5519" fmla="*/ 1685925 w 2171700"/>
                <a:gd name="connsiteY43-5520" fmla="*/ 6459720 h 7250295"/>
                <a:gd name="connsiteX44-5521" fmla="*/ 1657350 w 2171700"/>
                <a:gd name="connsiteY44-5522" fmla="*/ 6250170 h 7250295"/>
                <a:gd name="connsiteX45-5523" fmla="*/ 1704975 w 2171700"/>
                <a:gd name="connsiteY45-5524" fmla="*/ 5973945 h 7250295"/>
                <a:gd name="connsiteX46-5525" fmla="*/ 1762125 w 2171700"/>
                <a:gd name="connsiteY46-5526" fmla="*/ 5421495 h 7250295"/>
                <a:gd name="connsiteX47-5527" fmla="*/ 1771650 w 2171700"/>
                <a:gd name="connsiteY47-5528" fmla="*/ 5354820 h 7250295"/>
                <a:gd name="connsiteX48-5529" fmla="*/ 1866900 w 2171700"/>
                <a:gd name="connsiteY48-5530" fmla="*/ 5097645 h 7250295"/>
                <a:gd name="connsiteX49-5531" fmla="*/ 1885950 w 2171700"/>
                <a:gd name="connsiteY49-5532" fmla="*/ 4573770 h 7250295"/>
                <a:gd name="connsiteX50-5533" fmla="*/ 1895475 w 2171700"/>
                <a:gd name="connsiteY50-5534" fmla="*/ 4173720 h 7250295"/>
                <a:gd name="connsiteX51-5535" fmla="*/ 1866900 w 2171700"/>
                <a:gd name="connsiteY51-5536" fmla="*/ 3630795 h 7250295"/>
                <a:gd name="connsiteX52-5537" fmla="*/ 2076450 w 2171700"/>
                <a:gd name="connsiteY52-5538" fmla="*/ 2697345 h 7250295"/>
                <a:gd name="connsiteX53-5539" fmla="*/ 2085975 w 2171700"/>
                <a:gd name="connsiteY53-5540" fmla="*/ 2430645 h 7250295"/>
                <a:gd name="connsiteX54-5541" fmla="*/ 1981200 w 2171700"/>
                <a:gd name="connsiteY54-5542" fmla="*/ 1864914 h 7250295"/>
                <a:gd name="connsiteX55-5543" fmla="*/ 1936459 w 2171700"/>
                <a:gd name="connsiteY55-5544" fmla="*/ 1677029 h 7250295"/>
                <a:gd name="connsiteX56-5545" fmla="*/ 1922037 w 2171700"/>
                <a:gd name="connsiteY56-5546" fmla="*/ 1432534 h 7250295"/>
                <a:gd name="connsiteX57-5547" fmla="*/ 1874412 w 2171700"/>
                <a:gd name="connsiteY57-5548" fmla="*/ 1302338 h 7250295"/>
                <a:gd name="connsiteX58-5549" fmla="*/ 1407687 w 2171700"/>
                <a:gd name="connsiteY58-5550" fmla="*/ 1134975 h 7250295"/>
                <a:gd name="connsiteX59-5551" fmla="*/ 1309221 w 2171700"/>
                <a:gd name="connsiteY59-5552" fmla="*/ 1020075 h 7250295"/>
                <a:gd name="connsiteX60-5553" fmla="*/ 1365230 w 2171700"/>
                <a:gd name="connsiteY60-5554" fmla="*/ 821521 h 7250295"/>
                <a:gd name="connsiteX61-5555" fmla="*/ 1433407 w 2171700"/>
                <a:gd name="connsiteY61-5556" fmla="*/ 622909 h 7250295"/>
                <a:gd name="connsiteX62-5557" fmla="*/ 1444916 w 2171700"/>
                <a:gd name="connsiteY62-5558" fmla="*/ 380757 h 7250295"/>
                <a:gd name="connsiteX63-5559" fmla="*/ 1330946 w 2171700"/>
                <a:gd name="connsiteY63-5560" fmla="*/ 143773 h 7250295"/>
                <a:gd name="connsiteX64-5561" fmla="*/ 1063645 w 2171700"/>
                <a:gd name="connsiteY64-5562" fmla="*/ 568 h 7250295"/>
                <a:gd name="connsiteX0-5563" fmla="*/ 1063645 w 2171700"/>
                <a:gd name="connsiteY0-5564" fmla="*/ 568 h 7250295"/>
                <a:gd name="connsiteX1-5565" fmla="*/ 809625 w 2171700"/>
                <a:gd name="connsiteY1-5566" fmla="*/ 116070 h 7250295"/>
                <a:gd name="connsiteX2-5567" fmla="*/ 685800 w 2171700"/>
                <a:gd name="connsiteY2-5568" fmla="*/ 297045 h 7250295"/>
                <a:gd name="connsiteX3-5569" fmla="*/ 704850 w 2171700"/>
                <a:gd name="connsiteY3-5570" fmla="*/ 620895 h 7250295"/>
                <a:gd name="connsiteX4-5571" fmla="*/ 838200 w 2171700"/>
                <a:gd name="connsiteY4-5572" fmla="*/ 897120 h 7250295"/>
                <a:gd name="connsiteX5-5573" fmla="*/ 742950 w 2171700"/>
                <a:gd name="connsiteY5-5574" fmla="*/ 1011420 h 7250295"/>
                <a:gd name="connsiteX6-5575" fmla="*/ 133350 w 2171700"/>
                <a:gd name="connsiteY6-5576" fmla="*/ 1220970 h 7250295"/>
                <a:gd name="connsiteX7-5577" fmla="*/ 0 w 2171700"/>
                <a:gd name="connsiteY7-5578" fmla="*/ 2211570 h 7250295"/>
                <a:gd name="connsiteX8-5579" fmla="*/ 333375 w 2171700"/>
                <a:gd name="connsiteY8-5580" fmla="*/ 3106920 h 7250295"/>
                <a:gd name="connsiteX9-5581" fmla="*/ 247650 w 2171700"/>
                <a:gd name="connsiteY9-5582" fmla="*/ 3840345 h 7250295"/>
                <a:gd name="connsiteX10-5583" fmla="*/ 371475 w 2171700"/>
                <a:gd name="connsiteY10-5584" fmla="*/ 4059420 h 7250295"/>
                <a:gd name="connsiteX11-5585" fmla="*/ 495300 w 2171700"/>
                <a:gd name="connsiteY11-5586" fmla="*/ 4278495 h 7250295"/>
                <a:gd name="connsiteX12-5587" fmla="*/ 476250 w 2171700"/>
                <a:gd name="connsiteY12-5588" fmla="*/ 4735695 h 7250295"/>
                <a:gd name="connsiteX13-5589" fmla="*/ 476250 w 2171700"/>
                <a:gd name="connsiteY13-5590" fmla="*/ 5097645 h 7250295"/>
                <a:gd name="connsiteX14-5591" fmla="*/ 371475 w 2171700"/>
                <a:gd name="connsiteY14-5592" fmla="*/ 6145395 h 7250295"/>
                <a:gd name="connsiteX15-5593" fmla="*/ 371475 w 2171700"/>
                <a:gd name="connsiteY15-5594" fmla="*/ 6621645 h 7250295"/>
                <a:gd name="connsiteX16-5595" fmla="*/ 400050 w 2171700"/>
                <a:gd name="connsiteY16-5596" fmla="*/ 6821670 h 7250295"/>
                <a:gd name="connsiteX17-5597" fmla="*/ 323850 w 2171700"/>
                <a:gd name="connsiteY17-5598" fmla="*/ 7002645 h 7250295"/>
                <a:gd name="connsiteX18-5599" fmla="*/ 533400 w 2171700"/>
                <a:gd name="connsiteY18-5600" fmla="*/ 7250295 h 7250295"/>
                <a:gd name="connsiteX19-5601" fmla="*/ 952500 w 2171700"/>
                <a:gd name="connsiteY19-5602" fmla="*/ 7240770 h 7250295"/>
                <a:gd name="connsiteX20-5603" fmla="*/ 733425 w 2171700"/>
                <a:gd name="connsiteY20-5604" fmla="*/ 6821670 h 7250295"/>
                <a:gd name="connsiteX21-5605" fmla="*/ 790575 w 2171700"/>
                <a:gd name="connsiteY21-5606" fmla="*/ 6574020 h 7250295"/>
                <a:gd name="connsiteX22-5607" fmla="*/ 762000 w 2171700"/>
                <a:gd name="connsiteY22-5608" fmla="*/ 6250170 h 7250295"/>
                <a:gd name="connsiteX23-5609" fmla="*/ 885825 w 2171700"/>
                <a:gd name="connsiteY23-5610" fmla="*/ 5411970 h 7250295"/>
                <a:gd name="connsiteX24-5611" fmla="*/ 866775 w 2171700"/>
                <a:gd name="connsiteY24-5612" fmla="*/ 5326245 h 7250295"/>
                <a:gd name="connsiteX25-5613" fmla="*/ 971550 w 2171700"/>
                <a:gd name="connsiteY25-5614" fmla="*/ 5211945 h 7250295"/>
                <a:gd name="connsiteX26-5615" fmla="*/ 962025 w 2171700"/>
                <a:gd name="connsiteY26-5616" fmla="*/ 5069070 h 7250295"/>
                <a:gd name="connsiteX27-5617" fmla="*/ 1104900 w 2171700"/>
                <a:gd name="connsiteY27-5618" fmla="*/ 4526145 h 7250295"/>
                <a:gd name="connsiteX28-5619" fmla="*/ 1123950 w 2171700"/>
                <a:gd name="connsiteY28-5620" fmla="*/ 4392795 h 7250295"/>
                <a:gd name="connsiteX29-5621" fmla="*/ 1276350 w 2171700"/>
                <a:gd name="connsiteY29-5622" fmla="*/ 4649970 h 7250295"/>
                <a:gd name="connsiteX30-5623" fmla="*/ 1352550 w 2171700"/>
                <a:gd name="connsiteY30-5624" fmla="*/ 4926195 h 7250295"/>
                <a:gd name="connsiteX31-5625" fmla="*/ 1333500 w 2171700"/>
                <a:gd name="connsiteY31-5626" fmla="*/ 5069070 h 7250295"/>
                <a:gd name="connsiteX32-5627" fmla="*/ 1371600 w 2171700"/>
                <a:gd name="connsiteY32-5628" fmla="*/ 5078595 h 7250295"/>
                <a:gd name="connsiteX33-5629" fmla="*/ 1247775 w 2171700"/>
                <a:gd name="connsiteY33-5630" fmla="*/ 5516745 h 7250295"/>
                <a:gd name="connsiteX34-5631" fmla="*/ 1257300 w 2171700"/>
                <a:gd name="connsiteY34-5632" fmla="*/ 6469245 h 7250295"/>
                <a:gd name="connsiteX35-5633" fmla="*/ 1333500 w 2171700"/>
                <a:gd name="connsiteY35-5634" fmla="*/ 6583545 h 7250295"/>
                <a:gd name="connsiteX36-5635" fmla="*/ 1314450 w 2171700"/>
                <a:gd name="connsiteY36-5636" fmla="*/ 6735945 h 7250295"/>
                <a:gd name="connsiteX37-5637" fmla="*/ 1323975 w 2171700"/>
                <a:gd name="connsiteY37-5638" fmla="*/ 6859770 h 7250295"/>
                <a:gd name="connsiteX38-5639" fmla="*/ 1304925 w 2171700"/>
                <a:gd name="connsiteY38-5640" fmla="*/ 7012170 h 7250295"/>
                <a:gd name="connsiteX39-5641" fmla="*/ 1704975 w 2171700"/>
                <a:gd name="connsiteY39-5642" fmla="*/ 7212195 h 7250295"/>
                <a:gd name="connsiteX40-5643" fmla="*/ 2152650 w 2171700"/>
                <a:gd name="connsiteY40-5644" fmla="*/ 7212195 h 7250295"/>
                <a:gd name="connsiteX41-5645" fmla="*/ 2171700 w 2171700"/>
                <a:gd name="connsiteY41-5646" fmla="*/ 7069320 h 7250295"/>
                <a:gd name="connsiteX42-5647" fmla="*/ 1676400 w 2171700"/>
                <a:gd name="connsiteY42-5648" fmla="*/ 6564495 h 7250295"/>
                <a:gd name="connsiteX43-5649" fmla="*/ 1685925 w 2171700"/>
                <a:gd name="connsiteY43-5650" fmla="*/ 6459720 h 7250295"/>
                <a:gd name="connsiteX44-5651" fmla="*/ 1657350 w 2171700"/>
                <a:gd name="connsiteY44-5652" fmla="*/ 6250170 h 7250295"/>
                <a:gd name="connsiteX45-5653" fmla="*/ 1704975 w 2171700"/>
                <a:gd name="connsiteY45-5654" fmla="*/ 5973945 h 7250295"/>
                <a:gd name="connsiteX46-5655" fmla="*/ 1762125 w 2171700"/>
                <a:gd name="connsiteY46-5656" fmla="*/ 5421495 h 7250295"/>
                <a:gd name="connsiteX47-5657" fmla="*/ 1771650 w 2171700"/>
                <a:gd name="connsiteY47-5658" fmla="*/ 5354820 h 7250295"/>
                <a:gd name="connsiteX48-5659" fmla="*/ 1866900 w 2171700"/>
                <a:gd name="connsiteY48-5660" fmla="*/ 5097645 h 7250295"/>
                <a:gd name="connsiteX49-5661" fmla="*/ 1885950 w 2171700"/>
                <a:gd name="connsiteY49-5662" fmla="*/ 4573770 h 7250295"/>
                <a:gd name="connsiteX50-5663" fmla="*/ 1895475 w 2171700"/>
                <a:gd name="connsiteY50-5664" fmla="*/ 4173720 h 7250295"/>
                <a:gd name="connsiteX51-5665" fmla="*/ 1866900 w 2171700"/>
                <a:gd name="connsiteY51-5666" fmla="*/ 3630795 h 7250295"/>
                <a:gd name="connsiteX52-5667" fmla="*/ 2076450 w 2171700"/>
                <a:gd name="connsiteY52-5668" fmla="*/ 2697345 h 7250295"/>
                <a:gd name="connsiteX53-5669" fmla="*/ 2060015 w 2171700"/>
                <a:gd name="connsiteY53-5670" fmla="*/ 2447952 h 7250295"/>
                <a:gd name="connsiteX54-5671" fmla="*/ 1981200 w 2171700"/>
                <a:gd name="connsiteY54-5672" fmla="*/ 1864914 h 7250295"/>
                <a:gd name="connsiteX55-5673" fmla="*/ 1936459 w 2171700"/>
                <a:gd name="connsiteY55-5674" fmla="*/ 1677029 h 7250295"/>
                <a:gd name="connsiteX56-5675" fmla="*/ 1922037 w 2171700"/>
                <a:gd name="connsiteY56-5676" fmla="*/ 1432534 h 7250295"/>
                <a:gd name="connsiteX57-5677" fmla="*/ 1874412 w 2171700"/>
                <a:gd name="connsiteY57-5678" fmla="*/ 1302338 h 7250295"/>
                <a:gd name="connsiteX58-5679" fmla="*/ 1407687 w 2171700"/>
                <a:gd name="connsiteY58-5680" fmla="*/ 1134975 h 7250295"/>
                <a:gd name="connsiteX59-5681" fmla="*/ 1309221 w 2171700"/>
                <a:gd name="connsiteY59-5682" fmla="*/ 1020075 h 7250295"/>
                <a:gd name="connsiteX60-5683" fmla="*/ 1365230 w 2171700"/>
                <a:gd name="connsiteY60-5684" fmla="*/ 821521 h 7250295"/>
                <a:gd name="connsiteX61-5685" fmla="*/ 1433407 w 2171700"/>
                <a:gd name="connsiteY61-5686" fmla="*/ 622909 h 7250295"/>
                <a:gd name="connsiteX62-5687" fmla="*/ 1444916 w 2171700"/>
                <a:gd name="connsiteY62-5688" fmla="*/ 380757 h 7250295"/>
                <a:gd name="connsiteX63-5689" fmla="*/ 1330946 w 2171700"/>
                <a:gd name="connsiteY63-5690" fmla="*/ 143773 h 7250295"/>
                <a:gd name="connsiteX64-5691" fmla="*/ 1063645 w 2171700"/>
                <a:gd name="connsiteY64-5692" fmla="*/ 568 h 7250295"/>
                <a:gd name="connsiteX0-5693" fmla="*/ 1063645 w 2171700"/>
                <a:gd name="connsiteY0-5694" fmla="*/ 568 h 7250295"/>
                <a:gd name="connsiteX1-5695" fmla="*/ 809625 w 2171700"/>
                <a:gd name="connsiteY1-5696" fmla="*/ 116070 h 7250295"/>
                <a:gd name="connsiteX2-5697" fmla="*/ 685800 w 2171700"/>
                <a:gd name="connsiteY2-5698" fmla="*/ 297045 h 7250295"/>
                <a:gd name="connsiteX3-5699" fmla="*/ 704850 w 2171700"/>
                <a:gd name="connsiteY3-5700" fmla="*/ 620895 h 7250295"/>
                <a:gd name="connsiteX4-5701" fmla="*/ 838200 w 2171700"/>
                <a:gd name="connsiteY4-5702" fmla="*/ 897120 h 7250295"/>
                <a:gd name="connsiteX5-5703" fmla="*/ 742950 w 2171700"/>
                <a:gd name="connsiteY5-5704" fmla="*/ 1011420 h 7250295"/>
                <a:gd name="connsiteX6-5705" fmla="*/ 133350 w 2171700"/>
                <a:gd name="connsiteY6-5706" fmla="*/ 1220970 h 7250295"/>
                <a:gd name="connsiteX7-5707" fmla="*/ 0 w 2171700"/>
                <a:gd name="connsiteY7-5708" fmla="*/ 2211570 h 7250295"/>
                <a:gd name="connsiteX8-5709" fmla="*/ 333375 w 2171700"/>
                <a:gd name="connsiteY8-5710" fmla="*/ 3106920 h 7250295"/>
                <a:gd name="connsiteX9-5711" fmla="*/ 247650 w 2171700"/>
                <a:gd name="connsiteY9-5712" fmla="*/ 3840345 h 7250295"/>
                <a:gd name="connsiteX10-5713" fmla="*/ 371475 w 2171700"/>
                <a:gd name="connsiteY10-5714" fmla="*/ 4059420 h 7250295"/>
                <a:gd name="connsiteX11-5715" fmla="*/ 495300 w 2171700"/>
                <a:gd name="connsiteY11-5716" fmla="*/ 4278495 h 7250295"/>
                <a:gd name="connsiteX12-5717" fmla="*/ 476250 w 2171700"/>
                <a:gd name="connsiteY12-5718" fmla="*/ 4735695 h 7250295"/>
                <a:gd name="connsiteX13-5719" fmla="*/ 476250 w 2171700"/>
                <a:gd name="connsiteY13-5720" fmla="*/ 5097645 h 7250295"/>
                <a:gd name="connsiteX14-5721" fmla="*/ 371475 w 2171700"/>
                <a:gd name="connsiteY14-5722" fmla="*/ 6145395 h 7250295"/>
                <a:gd name="connsiteX15-5723" fmla="*/ 371475 w 2171700"/>
                <a:gd name="connsiteY15-5724" fmla="*/ 6621645 h 7250295"/>
                <a:gd name="connsiteX16-5725" fmla="*/ 400050 w 2171700"/>
                <a:gd name="connsiteY16-5726" fmla="*/ 6821670 h 7250295"/>
                <a:gd name="connsiteX17-5727" fmla="*/ 323850 w 2171700"/>
                <a:gd name="connsiteY17-5728" fmla="*/ 7002645 h 7250295"/>
                <a:gd name="connsiteX18-5729" fmla="*/ 533400 w 2171700"/>
                <a:gd name="connsiteY18-5730" fmla="*/ 7250295 h 7250295"/>
                <a:gd name="connsiteX19-5731" fmla="*/ 952500 w 2171700"/>
                <a:gd name="connsiteY19-5732" fmla="*/ 7240770 h 7250295"/>
                <a:gd name="connsiteX20-5733" fmla="*/ 733425 w 2171700"/>
                <a:gd name="connsiteY20-5734" fmla="*/ 6821670 h 7250295"/>
                <a:gd name="connsiteX21-5735" fmla="*/ 790575 w 2171700"/>
                <a:gd name="connsiteY21-5736" fmla="*/ 6574020 h 7250295"/>
                <a:gd name="connsiteX22-5737" fmla="*/ 762000 w 2171700"/>
                <a:gd name="connsiteY22-5738" fmla="*/ 6250170 h 7250295"/>
                <a:gd name="connsiteX23-5739" fmla="*/ 885825 w 2171700"/>
                <a:gd name="connsiteY23-5740" fmla="*/ 5411970 h 7250295"/>
                <a:gd name="connsiteX24-5741" fmla="*/ 866775 w 2171700"/>
                <a:gd name="connsiteY24-5742" fmla="*/ 5326245 h 7250295"/>
                <a:gd name="connsiteX25-5743" fmla="*/ 971550 w 2171700"/>
                <a:gd name="connsiteY25-5744" fmla="*/ 5211945 h 7250295"/>
                <a:gd name="connsiteX26-5745" fmla="*/ 962025 w 2171700"/>
                <a:gd name="connsiteY26-5746" fmla="*/ 5069070 h 7250295"/>
                <a:gd name="connsiteX27-5747" fmla="*/ 1104900 w 2171700"/>
                <a:gd name="connsiteY27-5748" fmla="*/ 4526145 h 7250295"/>
                <a:gd name="connsiteX28-5749" fmla="*/ 1123950 w 2171700"/>
                <a:gd name="connsiteY28-5750" fmla="*/ 4392795 h 7250295"/>
                <a:gd name="connsiteX29-5751" fmla="*/ 1276350 w 2171700"/>
                <a:gd name="connsiteY29-5752" fmla="*/ 4649970 h 7250295"/>
                <a:gd name="connsiteX30-5753" fmla="*/ 1352550 w 2171700"/>
                <a:gd name="connsiteY30-5754" fmla="*/ 4926195 h 7250295"/>
                <a:gd name="connsiteX31-5755" fmla="*/ 1333500 w 2171700"/>
                <a:gd name="connsiteY31-5756" fmla="*/ 5069070 h 7250295"/>
                <a:gd name="connsiteX32-5757" fmla="*/ 1371600 w 2171700"/>
                <a:gd name="connsiteY32-5758" fmla="*/ 5078595 h 7250295"/>
                <a:gd name="connsiteX33-5759" fmla="*/ 1247775 w 2171700"/>
                <a:gd name="connsiteY33-5760" fmla="*/ 5516745 h 7250295"/>
                <a:gd name="connsiteX34-5761" fmla="*/ 1257300 w 2171700"/>
                <a:gd name="connsiteY34-5762" fmla="*/ 6469245 h 7250295"/>
                <a:gd name="connsiteX35-5763" fmla="*/ 1333500 w 2171700"/>
                <a:gd name="connsiteY35-5764" fmla="*/ 6583545 h 7250295"/>
                <a:gd name="connsiteX36-5765" fmla="*/ 1314450 w 2171700"/>
                <a:gd name="connsiteY36-5766" fmla="*/ 6735945 h 7250295"/>
                <a:gd name="connsiteX37-5767" fmla="*/ 1323975 w 2171700"/>
                <a:gd name="connsiteY37-5768" fmla="*/ 6859770 h 7250295"/>
                <a:gd name="connsiteX38-5769" fmla="*/ 1304925 w 2171700"/>
                <a:gd name="connsiteY38-5770" fmla="*/ 7012170 h 7250295"/>
                <a:gd name="connsiteX39-5771" fmla="*/ 1704975 w 2171700"/>
                <a:gd name="connsiteY39-5772" fmla="*/ 7212195 h 7250295"/>
                <a:gd name="connsiteX40-5773" fmla="*/ 2152650 w 2171700"/>
                <a:gd name="connsiteY40-5774" fmla="*/ 7212195 h 7250295"/>
                <a:gd name="connsiteX41-5775" fmla="*/ 2171700 w 2171700"/>
                <a:gd name="connsiteY41-5776" fmla="*/ 7069320 h 7250295"/>
                <a:gd name="connsiteX42-5777" fmla="*/ 1676400 w 2171700"/>
                <a:gd name="connsiteY42-5778" fmla="*/ 6564495 h 7250295"/>
                <a:gd name="connsiteX43-5779" fmla="*/ 1685925 w 2171700"/>
                <a:gd name="connsiteY43-5780" fmla="*/ 6459720 h 7250295"/>
                <a:gd name="connsiteX44-5781" fmla="*/ 1657350 w 2171700"/>
                <a:gd name="connsiteY44-5782" fmla="*/ 6250170 h 7250295"/>
                <a:gd name="connsiteX45-5783" fmla="*/ 1704975 w 2171700"/>
                <a:gd name="connsiteY45-5784" fmla="*/ 5973945 h 7250295"/>
                <a:gd name="connsiteX46-5785" fmla="*/ 1762125 w 2171700"/>
                <a:gd name="connsiteY46-5786" fmla="*/ 5421495 h 7250295"/>
                <a:gd name="connsiteX47-5787" fmla="*/ 1771650 w 2171700"/>
                <a:gd name="connsiteY47-5788" fmla="*/ 5354820 h 7250295"/>
                <a:gd name="connsiteX48-5789" fmla="*/ 1866900 w 2171700"/>
                <a:gd name="connsiteY48-5790" fmla="*/ 5097645 h 7250295"/>
                <a:gd name="connsiteX49-5791" fmla="*/ 1885950 w 2171700"/>
                <a:gd name="connsiteY49-5792" fmla="*/ 4573770 h 7250295"/>
                <a:gd name="connsiteX50-5793" fmla="*/ 1895475 w 2171700"/>
                <a:gd name="connsiteY50-5794" fmla="*/ 4173720 h 7250295"/>
                <a:gd name="connsiteX51-5795" fmla="*/ 1866900 w 2171700"/>
                <a:gd name="connsiteY51-5796" fmla="*/ 3630795 h 7250295"/>
                <a:gd name="connsiteX52-5797" fmla="*/ 2076450 w 2171700"/>
                <a:gd name="connsiteY52-5798" fmla="*/ 2697345 h 7250295"/>
                <a:gd name="connsiteX53-5799" fmla="*/ 2060015 w 2171700"/>
                <a:gd name="connsiteY53-5800" fmla="*/ 2447952 h 7250295"/>
                <a:gd name="connsiteX54-5801" fmla="*/ 1981200 w 2171700"/>
                <a:gd name="connsiteY54-5802" fmla="*/ 1864914 h 7250295"/>
                <a:gd name="connsiteX55-5803" fmla="*/ 1936459 w 2171700"/>
                <a:gd name="connsiteY55-5804" fmla="*/ 1677029 h 7250295"/>
                <a:gd name="connsiteX56-5805" fmla="*/ 1922037 w 2171700"/>
                <a:gd name="connsiteY56-5806" fmla="*/ 1432534 h 7250295"/>
                <a:gd name="connsiteX57-5807" fmla="*/ 1874412 w 2171700"/>
                <a:gd name="connsiteY57-5808" fmla="*/ 1302338 h 7250295"/>
                <a:gd name="connsiteX58-5809" fmla="*/ 1407687 w 2171700"/>
                <a:gd name="connsiteY58-5810" fmla="*/ 1134975 h 7250295"/>
                <a:gd name="connsiteX59-5811" fmla="*/ 1309221 w 2171700"/>
                <a:gd name="connsiteY59-5812" fmla="*/ 1020075 h 7250295"/>
                <a:gd name="connsiteX60-5813" fmla="*/ 1365230 w 2171700"/>
                <a:gd name="connsiteY60-5814" fmla="*/ 821521 h 7250295"/>
                <a:gd name="connsiteX61-5815" fmla="*/ 1433407 w 2171700"/>
                <a:gd name="connsiteY61-5816" fmla="*/ 622909 h 7250295"/>
                <a:gd name="connsiteX62-5817" fmla="*/ 1444916 w 2171700"/>
                <a:gd name="connsiteY62-5818" fmla="*/ 380757 h 7250295"/>
                <a:gd name="connsiteX63-5819" fmla="*/ 1330946 w 2171700"/>
                <a:gd name="connsiteY63-5820" fmla="*/ 143773 h 7250295"/>
                <a:gd name="connsiteX64-5821" fmla="*/ 1063645 w 2171700"/>
                <a:gd name="connsiteY64-5822" fmla="*/ 568 h 7250295"/>
                <a:gd name="connsiteX0-5823" fmla="*/ 1063645 w 2171700"/>
                <a:gd name="connsiteY0-5824" fmla="*/ 568 h 7250295"/>
                <a:gd name="connsiteX1-5825" fmla="*/ 809625 w 2171700"/>
                <a:gd name="connsiteY1-5826" fmla="*/ 116070 h 7250295"/>
                <a:gd name="connsiteX2-5827" fmla="*/ 685800 w 2171700"/>
                <a:gd name="connsiteY2-5828" fmla="*/ 297045 h 7250295"/>
                <a:gd name="connsiteX3-5829" fmla="*/ 704850 w 2171700"/>
                <a:gd name="connsiteY3-5830" fmla="*/ 620895 h 7250295"/>
                <a:gd name="connsiteX4-5831" fmla="*/ 838200 w 2171700"/>
                <a:gd name="connsiteY4-5832" fmla="*/ 897120 h 7250295"/>
                <a:gd name="connsiteX5-5833" fmla="*/ 742950 w 2171700"/>
                <a:gd name="connsiteY5-5834" fmla="*/ 1011420 h 7250295"/>
                <a:gd name="connsiteX6-5835" fmla="*/ 133350 w 2171700"/>
                <a:gd name="connsiteY6-5836" fmla="*/ 1220970 h 7250295"/>
                <a:gd name="connsiteX7-5837" fmla="*/ 0 w 2171700"/>
                <a:gd name="connsiteY7-5838" fmla="*/ 2211570 h 7250295"/>
                <a:gd name="connsiteX8-5839" fmla="*/ 333375 w 2171700"/>
                <a:gd name="connsiteY8-5840" fmla="*/ 3106920 h 7250295"/>
                <a:gd name="connsiteX9-5841" fmla="*/ 247650 w 2171700"/>
                <a:gd name="connsiteY9-5842" fmla="*/ 3840345 h 7250295"/>
                <a:gd name="connsiteX10-5843" fmla="*/ 371475 w 2171700"/>
                <a:gd name="connsiteY10-5844" fmla="*/ 4059420 h 7250295"/>
                <a:gd name="connsiteX11-5845" fmla="*/ 495300 w 2171700"/>
                <a:gd name="connsiteY11-5846" fmla="*/ 4278495 h 7250295"/>
                <a:gd name="connsiteX12-5847" fmla="*/ 476250 w 2171700"/>
                <a:gd name="connsiteY12-5848" fmla="*/ 4735695 h 7250295"/>
                <a:gd name="connsiteX13-5849" fmla="*/ 476250 w 2171700"/>
                <a:gd name="connsiteY13-5850" fmla="*/ 5097645 h 7250295"/>
                <a:gd name="connsiteX14-5851" fmla="*/ 371475 w 2171700"/>
                <a:gd name="connsiteY14-5852" fmla="*/ 6145395 h 7250295"/>
                <a:gd name="connsiteX15-5853" fmla="*/ 371475 w 2171700"/>
                <a:gd name="connsiteY15-5854" fmla="*/ 6621645 h 7250295"/>
                <a:gd name="connsiteX16-5855" fmla="*/ 400050 w 2171700"/>
                <a:gd name="connsiteY16-5856" fmla="*/ 6821670 h 7250295"/>
                <a:gd name="connsiteX17-5857" fmla="*/ 323850 w 2171700"/>
                <a:gd name="connsiteY17-5858" fmla="*/ 7002645 h 7250295"/>
                <a:gd name="connsiteX18-5859" fmla="*/ 533400 w 2171700"/>
                <a:gd name="connsiteY18-5860" fmla="*/ 7250295 h 7250295"/>
                <a:gd name="connsiteX19-5861" fmla="*/ 952500 w 2171700"/>
                <a:gd name="connsiteY19-5862" fmla="*/ 7240770 h 7250295"/>
                <a:gd name="connsiteX20-5863" fmla="*/ 733425 w 2171700"/>
                <a:gd name="connsiteY20-5864" fmla="*/ 6821670 h 7250295"/>
                <a:gd name="connsiteX21-5865" fmla="*/ 790575 w 2171700"/>
                <a:gd name="connsiteY21-5866" fmla="*/ 6574020 h 7250295"/>
                <a:gd name="connsiteX22-5867" fmla="*/ 762000 w 2171700"/>
                <a:gd name="connsiteY22-5868" fmla="*/ 6250170 h 7250295"/>
                <a:gd name="connsiteX23-5869" fmla="*/ 885825 w 2171700"/>
                <a:gd name="connsiteY23-5870" fmla="*/ 5411970 h 7250295"/>
                <a:gd name="connsiteX24-5871" fmla="*/ 866775 w 2171700"/>
                <a:gd name="connsiteY24-5872" fmla="*/ 5326245 h 7250295"/>
                <a:gd name="connsiteX25-5873" fmla="*/ 971550 w 2171700"/>
                <a:gd name="connsiteY25-5874" fmla="*/ 5211945 h 7250295"/>
                <a:gd name="connsiteX26-5875" fmla="*/ 962025 w 2171700"/>
                <a:gd name="connsiteY26-5876" fmla="*/ 5069070 h 7250295"/>
                <a:gd name="connsiteX27-5877" fmla="*/ 1104900 w 2171700"/>
                <a:gd name="connsiteY27-5878" fmla="*/ 4526145 h 7250295"/>
                <a:gd name="connsiteX28-5879" fmla="*/ 1123950 w 2171700"/>
                <a:gd name="connsiteY28-5880" fmla="*/ 4392795 h 7250295"/>
                <a:gd name="connsiteX29-5881" fmla="*/ 1276350 w 2171700"/>
                <a:gd name="connsiteY29-5882" fmla="*/ 4649970 h 7250295"/>
                <a:gd name="connsiteX30-5883" fmla="*/ 1352550 w 2171700"/>
                <a:gd name="connsiteY30-5884" fmla="*/ 4926195 h 7250295"/>
                <a:gd name="connsiteX31-5885" fmla="*/ 1333500 w 2171700"/>
                <a:gd name="connsiteY31-5886" fmla="*/ 5069070 h 7250295"/>
                <a:gd name="connsiteX32-5887" fmla="*/ 1371600 w 2171700"/>
                <a:gd name="connsiteY32-5888" fmla="*/ 5078595 h 7250295"/>
                <a:gd name="connsiteX33-5889" fmla="*/ 1247775 w 2171700"/>
                <a:gd name="connsiteY33-5890" fmla="*/ 5516745 h 7250295"/>
                <a:gd name="connsiteX34-5891" fmla="*/ 1257300 w 2171700"/>
                <a:gd name="connsiteY34-5892" fmla="*/ 6469245 h 7250295"/>
                <a:gd name="connsiteX35-5893" fmla="*/ 1333500 w 2171700"/>
                <a:gd name="connsiteY35-5894" fmla="*/ 6583545 h 7250295"/>
                <a:gd name="connsiteX36-5895" fmla="*/ 1314450 w 2171700"/>
                <a:gd name="connsiteY36-5896" fmla="*/ 6735945 h 7250295"/>
                <a:gd name="connsiteX37-5897" fmla="*/ 1323975 w 2171700"/>
                <a:gd name="connsiteY37-5898" fmla="*/ 6859770 h 7250295"/>
                <a:gd name="connsiteX38-5899" fmla="*/ 1304925 w 2171700"/>
                <a:gd name="connsiteY38-5900" fmla="*/ 7012170 h 7250295"/>
                <a:gd name="connsiteX39-5901" fmla="*/ 1704975 w 2171700"/>
                <a:gd name="connsiteY39-5902" fmla="*/ 7212195 h 7250295"/>
                <a:gd name="connsiteX40-5903" fmla="*/ 2152650 w 2171700"/>
                <a:gd name="connsiteY40-5904" fmla="*/ 7212195 h 7250295"/>
                <a:gd name="connsiteX41-5905" fmla="*/ 2171700 w 2171700"/>
                <a:gd name="connsiteY41-5906" fmla="*/ 7069320 h 7250295"/>
                <a:gd name="connsiteX42-5907" fmla="*/ 1676400 w 2171700"/>
                <a:gd name="connsiteY42-5908" fmla="*/ 6564495 h 7250295"/>
                <a:gd name="connsiteX43-5909" fmla="*/ 1685925 w 2171700"/>
                <a:gd name="connsiteY43-5910" fmla="*/ 6459720 h 7250295"/>
                <a:gd name="connsiteX44-5911" fmla="*/ 1657350 w 2171700"/>
                <a:gd name="connsiteY44-5912" fmla="*/ 6250170 h 7250295"/>
                <a:gd name="connsiteX45-5913" fmla="*/ 1704975 w 2171700"/>
                <a:gd name="connsiteY45-5914" fmla="*/ 5973945 h 7250295"/>
                <a:gd name="connsiteX46-5915" fmla="*/ 1762125 w 2171700"/>
                <a:gd name="connsiteY46-5916" fmla="*/ 5421495 h 7250295"/>
                <a:gd name="connsiteX47-5917" fmla="*/ 1771650 w 2171700"/>
                <a:gd name="connsiteY47-5918" fmla="*/ 5354820 h 7250295"/>
                <a:gd name="connsiteX48-5919" fmla="*/ 1866900 w 2171700"/>
                <a:gd name="connsiteY48-5920" fmla="*/ 5097645 h 7250295"/>
                <a:gd name="connsiteX49-5921" fmla="*/ 1885950 w 2171700"/>
                <a:gd name="connsiteY49-5922" fmla="*/ 4573770 h 7250295"/>
                <a:gd name="connsiteX50-5923" fmla="*/ 1895475 w 2171700"/>
                <a:gd name="connsiteY50-5924" fmla="*/ 4173720 h 7250295"/>
                <a:gd name="connsiteX51-5925" fmla="*/ 1866900 w 2171700"/>
                <a:gd name="connsiteY51-5926" fmla="*/ 3630795 h 7250295"/>
                <a:gd name="connsiteX52-5927" fmla="*/ 2076450 w 2171700"/>
                <a:gd name="connsiteY52-5928" fmla="*/ 2697345 h 7250295"/>
                <a:gd name="connsiteX53-5929" fmla="*/ 2042707 w 2171700"/>
                <a:gd name="connsiteY53-5930" fmla="*/ 2404684 h 7250295"/>
                <a:gd name="connsiteX54-5931" fmla="*/ 1981200 w 2171700"/>
                <a:gd name="connsiteY54-5932" fmla="*/ 1864914 h 7250295"/>
                <a:gd name="connsiteX55-5933" fmla="*/ 1936459 w 2171700"/>
                <a:gd name="connsiteY55-5934" fmla="*/ 1677029 h 7250295"/>
                <a:gd name="connsiteX56-5935" fmla="*/ 1922037 w 2171700"/>
                <a:gd name="connsiteY56-5936" fmla="*/ 1432534 h 7250295"/>
                <a:gd name="connsiteX57-5937" fmla="*/ 1874412 w 2171700"/>
                <a:gd name="connsiteY57-5938" fmla="*/ 1302338 h 7250295"/>
                <a:gd name="connsiteX58-5939" fmla="*/ 1407687 w 2171700"/>
                <a:gd name="connsiteY58-5940" fmla="*/ 1134975 h 7250295"/>
                <a:gd name="connsiteX59-5941" fmla="*/ 1309221 w 2171700"/>
                <a:gd name="connsiteY59-5942" fmla="*/ 1020075 h 7250295"/>
                <a:gd name="connsiteX60-5943" fmla="*/ 1365230 w 2171700"/>
                <a:gd name="connsiteY60-5944" fmla="*/ 821521 h 7250295"/>
                <a:gd name="connsiteX61-5945" fmla="*/ 1433407 w 2171700"/>
                <a:gd name="connsiteY61-5946" fmla="*/ 622909 h 7250295"/>
                <a:gd name="connsiteX62-5947" fmla="*/ 1444916 w 2171700"/>
                <a:gd name="connsiteY62-5948" fmla="*/ 380757 h 7250295"/>
                <a:gd name="connsiteX63-5949" fmla="*/ 1330946 w 2171700"/>
                <a:gd name="connsiteY63-5950" fmla="*/ 143773 h 7250295"/>
                <a:gd name="connsiteX64-5951" fmla="*/ 1063645 w 2171700"/>
                <a:gd name="connsiteY64-5952" fmla="*/ 568 h 7250295"/>
                <a:gd name="connsiteX0-5953" fmla="*/ 1063645 w 2171700"/>
                <a:gd name="connsiteY0-5954" fmla="*/ 568 h 7250295"/>
                <a:gd name="connsiteX1-5955" fmla="*/ 809625 w 2171700"/>
                <a:gd name="connsiteY1-5956" fmla="*/ 116070 h 7250295"/>
                <a:gd name="connsiteX2-5957" fmla="*/ 685800 w 2171700"/>
                <a:gd name="connsiteY2-5958" fmla="*/ 297045 h 7250295"/>
                <a:gd name="connsiteX3-5959" fmla="*/ 704850 w 2171700"/>
                <a:gd name="connsiteY3-5960" fmla="*/ 620895 h 7250295"/>
                <a:gd name="connsiteX4-5961" fmla="*/ 838200 w 2171700"/>
                <a:gd name="connsiteY4-5962" fmla="*/ 897120 h 7250295"/>
                <a:gd name="connsiteX5-5963" fmla="*/ 742950 w 2171700"/>
                <a:gd name="connsiteY5-5964" fmla="*/ 1011420 h 7250295"/>
                <a:gd name="connsiteX6-5965" fmla="*/ 133350 w 2171700"/>
                <a:gd name="connsiteY6-5966" fmla="*/ 1220970 h 7250295"/>
                <a:gd name="connsiteX7-5967" fmla="*/ 0 w 2171700"/>
                <a:gd name="connsiteY7-5968" fmla="*/ 2211570 h 7250295"/>
                <a:gd name="connsiteX8-5969" fmla="*/ 333375 w 2171700"/>
                <a:gd name="connsiteY8-5970" fmla="*/ 3106920 h 7250295"/>
                <a:gd name="connsiteX9-5971" fmla="*/ 247650 w 2171700"/>
                <a:gd name="connsiteY9-5972" fmla="*/ 3840345 h 7250295"/>
                <a:gd name="connsiteX10-5973" fmla="*/ 371475 w 2171700"/>
                <a:gd name="connsiteY10-5974" fmla="*/ 4059420 h 7250295"/>
                <a:gd name="connsiteX11-5975" fmla="*/ 495300 w 2171700"/>
                <a:gd name="connsiteY11-5976" fmla="*/ 4278495 h 7250295"/>
                <a:gd name="connsiteX12-5977" fmla="*/ 476250 w 2171700"/>
                <a:gd name="connsiteY12-5978" fmla="*/ 4735695 h 7250295"/>
                <a:gd name="connsiteX13-5979" fmla="*/ 476250 w 2171700"/>
                <a:gd name="connsiteY13-5980" fmla="*/ 5097645 h 7250295"/>
                <a:gd name="connsiteX14-5981" fmla="*/ 371475 w 2171700"/>
                <a:gd name="connsiteY14-5982" fmla="*/ 6145395 h 7250295"/>
                <a:gd name="connsiteX15-5983" fmla="*/ 371475 w 2171700"/>
                <a:gd name="connsiteY15-5984" fmla="*/ 6621645 h 7250295"/>
                <a:gd name="connsiteX16-5985" fmla="*/ 400050 w 2171700"/>
                <a:gd name="connsiteY16-5986" fmla="*/ 6821670 h 7250295"/>
                <a:gd name="connsiteX17-5987" fmla="*/ 323850 w 2171700"/>
                <a:gd name="connsiteY17-5988" fmla="*/ 7002645 h 7250295"/>
                <a:gd name="connsiteX18-5989" fmla="*/ 533400 w 2171700"/>
                <a:gd name="connsiteY18-5990" fmla="*/ 7250295 h 7250295"/>
                <a:gd name="connsiteX19-5991" fmla="*/ 952500 w 2171700"/>
                <a:gd name="connsiteY19-5992" fmla="*/ 7240770 h 7250295"/>
                <a:gd name="connsiteX20-5993" fmla="*/ 733425 w 2171700"/>
                <a:gd name="connsiteY20-5994" fmla="*/ 6821670 h 7250295"/>
                <a:gd name="connsiteX21-5995" fmla="*/ 790575 w 2171700"/>
                <a:gd name="connsiteY21-5996" fmla="*/ 6574020 h 7250295"/>
                <a:gd name="connsiteX22-5997" fmla="*/ 762000 w 2171700"/>
                <a:gd name="connsiteY22-5998" fmla="*/ 6250170 h 7250295"/>
                <a:gd name="connsiteX23-5999" fmla="*/ 885825 w 2171700"/>
                <a:gd name="connsiteY23-6000" fmla="*/ 5411970 h 7250295"/>
                <a:gd name="connsiteX24-6001" fmla="*/ 866775 w 2171700"/>
                <a:gd name="connsiteY24-6002" fmla="*/ 5326245 h 7250295"/>
                <a:gd name="connsiteX25-6003" fmla="*/ 971550 w 2171700"/>
                <a:gd name="connsiteY25-6004" fmla="*/ 5211945 h 7250295"/>
                <a:gd name="connsiteX26-6005" fmla="*/ 962025 w 2171700"/>
                <a:gd name="connsiteY26-6006" fmla="*/ 5069070 h 7250295"/>
                <a:gd name="connsiteX27-6007" fmla="*/ 1104900 w 2171700"/>
                <a:gd name="connsiteY27-6008" fmla="*/ 4526145 h 7250295"/>
                <a:gd name="connsiteX28-6009" fmla="*/ 1123950 w 2171700"/>
                <a:gd name="connsiteY28-6010" fmla="*/ 4392795 h 7250295"/>
                <a:gd name="connsiteX29-6011" fmla="*/ 1276350 w 2171700"/>
                <a:gd name="connsiteY29-6012" fmla="*/ 4649970 h 7250295"/>
                <a:gd name="connsiteX30-6013" fmla="*/ 1352550 w 2171700"/>
                <a:gd name="connsiteY30-6014" fmla="*/ 4926195 h 7250295"/>
                <a:gd name="connsiteX31-6015" fmla="*/ 1333500 w 2171700"/>
                <a:gd name="connsiteY31-6016" fmla="*/ 5069070 h 7250295"/>
                <a:gd name="connsiteX32-6017" fmla="*/ 1371600 w 2171700"/>
                <a:gd name="connsiteY32-6018" fmla="*/ 5078595 h 7250295"/>
                <a:gd name="connsiteX33-6019" fmla="*/ 1247775 w 2171700"/>
                <a:gd name="connsiteY33-6020" fmla="*/ 5516745 h 7250295"/>
                <a:gd name="connsiteX34-6021" fmla="*/ 1257300 w 2171700"/>
                <a:gd name="connsiteY34-6022" fmla="*/ 6469245 h 7250295"/>
                <a:gd name="connsiteX35-6023" fmla="*/ 1333500 w 2171700"/>
                <a:gd name="connsiteY35-6024" fmla="*/ 6583545 h 7250295"/>
                <a:gd name="connsiteX36-6025" fmla="*/ 1314450 w 2171700"/>
                <a:gd name="connsiteY36-6026" fmla="*/ 6735945 h 7250295"/>
                <a:gd name="connsiteX37-6027" fmla="*/ 1323975 w 2171700"/>
                <a:gd name="connsiteY37-6028" fmla="*/ 6859770 h 7250295"/>
                <a:gd name="connsiteX38-6029" fmla="*/ 1304925 w 2171700"/>
                <a:gd name="connsiteY38-6030" fmla="*/ 7012170 h 7250295"/>
                <a:gd name="connsiteX39-6031" fmla="*/ 1704975 w 2171700"/>
                <a:gd name="connsiteY39-6032" fmla="*/ 7212195 h 7250295"/>
                <a:gd name="connsiteX40-6033" fmla="*/ 2152650 w 2171700"/>
                <a:gd name="connsiteY40-6034" fmla="*/ 7212195 h 7250295"/>
                <a:gd name="connsiteX41-6035" fmla="*/ 2171700 w 2171700"/>
                <a:gd name="connsiteY41-6036" fmla="*/ 7069320 h 7250295"/>
                <a:gd name="connsiteX42-6037" fmla="*/ 1676400 w 2171700"/>
                <a:gd name="connsiteY42-6038" fmla="*/ 6564495 h 7250295"/>
                <a:gd name="connsiteX43-6039" fmla="*/ 1685925 w 2171700"/>
                <a:gd name="connsiteY43-6040" fmla="*/ 6459720 h 7250295"/>
                <a:gd name="connsiteX44-6041" fmla="*/ 1657350 w 2171700"/>
                <a:gd name="connsiteY44-6042" fmla="*/ 6250170 h 7250295"/>
                <a:gd name="connsiteX45-6043" fmla="*/ 1704975 w 2171700"/>
                <a:gd name="connsiteY45-6044" fmla="*/ 5973945 h 7250295"/>
                <a:gd name="connsiteX46-6045" fmla="*/ 1762125 w 2171700"/>
                <a:gd name="connsiteY46-6046" fmla="*/ 5421495 h 7250295"/>
                <a:gd name="connsiteX47-6047" fmla="*/ 1771650 w 2171700"/>
                <a:gd name="connsiteY47-6048" fmla="*/ 5354820 h 7250295"/>
                <a:gd name="connsiteX48-6049" fmla="*/ 1866900 w 2171700"/>
                <a:gd name="connsiteY48-6050" fmla="*/ 5097645 h 7250295"/>
                <a:gd name="connsiteX49-6051" fmla="*/ 1885950 w 2171700"/>
                <a:gd name="connsiteY49-6052" fmla="*/ 4573770 h 7250295"/>
                <a:gd name="connsiteX50-6053" fmla="*/ 1895475 w 2171700"/>
                <a:gd name="connsiteY50-6054" fmla="*/ 4173720 h 7250295"/>
                <a:gd name="connsiteX51-6055" fmla="*/ 1866900 w 2171700"/>
                <a:gd name="connsiteY51-6056" fmla="*/ 3630795 h 7250295"/>
                <a:gd name="connsiteX52-6057" fmla="*/ 2076450 w 2171700"/>
                <a:gd name="connsiteY52-6058" fmla="*/ 2697345 h 7250295"/>
                <a:gd name="connsiteX53-6059" fmla="*/ 2042707 w 2171700"/>
                <a:gd name="connsiteY53-6060" fmla="*/ 2404684 h 7250295"/>
                <a:gd name="connsiteX54-6061" fmla="*/ 1981200 w 2171700"/>
                <a:gd name="connsiteY54-6062" fmla="*/ 1864914 h 7250295"/>
                <a:gd name="connsiteX55-6063" fmla="*/ 1936459 w 2171700"/>
                <a:gd name="connsiteY55-6064" fmla="*/ 1677029 h 7250295"/>
                <a:gd name="connsiteX56-6065" fmla="*/ 1922037 w 2171700"/>
                <a:gd name="connsiteY56-6066" fmla="*/ 1432534 h 7250295"/>
                <a:gd name="connsiteX57-6067" fmla="*/ 1874412 w 2171700"/>
                <a:gd name="connsiteY57-6068" fmla="*/ 1302338 h 7250295"/>
                <a:gd name="connsiteX58-6069" fmla="*/ 1407687 w 2171700"/>
                <a:gd name="connsiteY58-6070" fmla="*/ 1134975 h 7250295"/>
                <a:gd name="connsiteX59-6071" fmla="*/ 1309221 w 2171700"/>
                <a:gd name="connsiteY59-6072" fmla="*/ 1020075 h 7250295"/>
                <a:gd name="connsiteX60-6073" fmla="*/ 1365230 w 2171700"/>
                <a:gd name="connsiteY60-6074" fmla="*/ 821521 h 7250295"/>
                <a:gd name="connsiteX61-6075" fmla="*/ 1433407 w 2171700"/>
                <a:gd name="connsiteY61-6076" fmla="*/ 622909 h 7250295"/>
                <a:gd name="connsiteX62-6077" fmla="*/ 1444916 w 2171700"/>
                <a:gd name="connsiteY62-6078" fmla="*/ 380757 h 7250295"/>
                <a:gd name="connsiteX63-6079" fmla="*/ 1330946 w 2171700"/>
                <a:gd name="connsiteY63-6080" fmla="*/ 143773 h 7250295"/>
                <a:gd name="connsiteX64-6081" fmla="*/ 1063645 w 2171700"/>
                <a:gd name="connsiteY64-6082" fmla="*/ 568 h 7250295"/>
                <a:gd name="connsiteX0-6083" fmla="*/ 1063645 w 2171700"/>
                <a:gd name="connsiteY0-6084" fmla="*/ 568 h 7250295"/>
                <a:gd name="connsiteX1-6085" fmla="*/ 809625 w 2171700"/>
                <a:gd name="connsiteY1-6086" fmla="*/ 116070 h 7250295"/>
                <a:gd name="connsiteX2-6087" fmla="*/ 685800 w 2171700"/>
                <a:gd name="connsiteY2-6088" fmla="*/ 297045 h 7250295"/>
                <a:gd name="connsiteX3-6089" fmla="*/ 704850 w 2171700"/>
                <a:gd name="connsiteY3-6090" fmla="*/ 620895 h 7250295"/>
                <a:gd name="connsiteX4-6091" fmla="*/ 838200 w 2171700"/>
                <a:gd name="connsiteY4-6092" fmla="*/ 897120 h 7250295"/>
                <a:gd name="connsiteX5-6093" fmla="*/ 742950 w 2171700"/>
                <a:gd name="connsiteY5-6094" fmla="*/ 1011420 h 7250295"/>
                <a:gd name="connsiteX6-6095" fmla="*/ 133350 w 2171700"/>
                <a:gd name="connsiteY6-6096" fmla="*/ 1220970 h 7250295"/>
                <a:gd name="connsiteX7-6097" fmla="*/ 0 w 2171700"/>
                <a:gd name="connsiteY7-6098" fmla="*/ 2211570 h 7250295"/>
                <a:gd name="connsiteX8-6099" fmla="*/ 333375 w 2171700"/>
                <a:gd name="connsiteY8-6100" fmla="*/ 3106920 h 7250295"/>
                <a:gd name="connsiteX9-6101" fmla="*/ 247650 w 2171700"/>
                <a:gd name="connsiteY9-6102" fmla="*/ 3840345 h 7250295"/>
                <a:gd name="connsiteX10-6103" fmla="*/ 371475 w 2171700"/>
                <a:gd name="connsiteY10-6104" fmla="*/ 4059420 h 7250295"/>
                <a:gd name="connsiteX11-6105" fmla="*/ 495300 w 2171700"/>
                <a:gd name="connsiteY11-6106" fmla="*/ 4278495 h 7250295"/>
                <a:gd name="connsiteX12-6107" fmla="*/ 476250 w 2171700"/>
                <a:gd name="connsiteY12-6108" fmla="*/ 4735695 h 7250295"/>
                <a:gd name="connsiteX13-6109" fmla="*/ 476250 w 2171700"/>
                <a:gd name="connsiteY13-6110" fmla="*/ 5097645 h 7250295"/>
                <a:gd name="connsiteX14-6111" fmla="*/ 371475 w 2171700"/>
                <a:gd name="connsiteY14-6112" fmla="*/ 6145395 h 7250295"/>
                <a:gd name="connsiteX15-6113" fmla="*/ 371475 w 2171700"/>
                <a:gd name="connsiteY15-6114" fmla="*/ 6621645 h 7250295"/>
                <a:gd name="connsiteX16-6115" fmla="*/ 400050 w 2171700"/>
                <a:gd name="connsiteY16-6116" fmla="*/ 6821670 h 7250295"/>
                <a:gd name="connsiteX17-6117" fmla="*/ 323850 w 2171700"/>
                <a:gd name="connsiteY17-6118" fmla="*/ 7002645 h 7250295"/>
                <a:gd name="connsiteX18-6119" fmla="*/ 533400 w 2171700"/>
                <a:gd name="connsiteY18-6120" fmla="*/ 7250295 h 7250295"/>
                <a:gd name="connsiteX19-6121" fmla="*/ 952500 w 2171700"/>
                <a:gd name="connsiteY19-6122" fmla="*/ 7240770 h 7250295"/>
                <a:gd name="connsiteX20-6123" fmla="*/ 733425 w 2171700"/>
                <a:gd name="connsiteY20-6124" fmla="*/ 6821670 h 7250295"/>
                <a:gd name="connsiteX21-6125" fmla="*/ 790575 w 2171700"/>
                <a:gd name="connsiteY21-6126" fmla="*/ 6574020 h 7250295"/>
                <a:gd name="connsiteX22-6127" fmla="*/ 762000 w 2171700"/>
                <a:gd name="connsiteY22-6128" fmla="*/ 6250170 h 7250295"/>
                <a:gd name="connsiteX23-6129" fmla="*/ 885825 w 2171700"/>
                <a:gd name="connsiteY23-6130" fmla="*/ 5411970 h 7250295"/>
                <a:gd name="connsiteX24-6131" fmla="*/ 866775 w 2171700"/>
                <a:gd name="connsiteY24-6132" fmla="*/ 5326245 h 7250295"/>
                <a:gd name="connsiteX25-6133" fmla="*/ 971550 w 2171700"/>
                <a:gd name="connsiteY25-6134" fmla="*/ 5211945 h 7250295"/>
                <a:gd name="connsiteX26-6135" fmla="*/ 962025 w 2171700"/>
                <a:gd name="connsiteY26-6136" fmla="*/ 5069070 h 7250295"/>
                <a:gd name="connsiteX27-6137" fmla="*/ 1104900 w 2171700"/>
                <a:gd name="connsiteY27-6138" fmla="*/ 4526145 h 7250295"/>
                <a:gd name="connsiteX28-6139" fmla="*/ 1123950 w 2171700"/>
                <a:gd name="connsiteY28-6140" fmla="*/ 4392795 h 7250295"/>
                <a:gd name="connsiteX29-6141" fmla="*/ 1276350 w 2171700"/>
                <a:gd name="connsiteY29-6142" fmla="*/ 4649970 h 7250295"/>
                <a:gd name="connsiteX30-6143" fmla="*/ 1352550 w 2171700"/>
                <a:gd name="connsiteY30-6144" fmla="*/ 4926195 h 7250295"/>
                <a:gd name="connsiteX31-6145" fmla="*/ 1333500 w 2171700"/>
                <a:gd name="connsiteY31-6146" fmla="*/ 5069070 h 7250295"/>
                <a:gd name="connsiteX32-6147" fmla="*/ 1371600 w 2171700"/>
                <a:gd name="connsiteY32-6148" fmla="*/ 5078595 h 7250295"/>
                <a:gd name="connsiteX33-6149" fmla="*/ 1247775 w 2171700"/>
                <a:gd name="connsiteY33-6150" fmla="*/ 5516745 h 7250295"/>
                <a:gd name="connsiteX34-6151" fmla="*/ 1257300 w 2171700"/>
                <a:gd name="connsiteY34-6152" fmla="*/ 6469245 h 7250295"/>
                <a:gd name="connsiteX35-6153" fmla="*/ 1333500 w 2171700"/>
                <a:gd name="connsiteY35-6154" fmla="*/ 6583545 h 7250295"/>
                <a:gd name="connsiteX36-6155" fmla="*/ 1314450 w 2171700"/>
                <a:gd name="connsiteY36-6156" fmla="*/ 6735945 h 7250295"/>
                <a:gd name="connsiteX37-6157" fmla="*/ 1323975 w 2171700"/>
                <a:gd name="connsiteY37-6158" fmla="*/ 6859770 h 7250295"/>
                <a:gd name="connsiteX38-6159" fmla="*/ 1304925 w 2171700"/>
                <a:gd name="connsiteY38-6160" fmla="*/ 7012170 h 7250295"/>
                <a:gd name="connsiteX39-6161" fmla="*/ 1704975 w 2171700"/>
                <a:gd name="connsiteY39-6162" fmla="*/ 7212195 h 7250295"/>
                <a:gd name="connsiteX40-6163" fmla="*/ 2152650 w 2171700"/>
                <a:gd name="connsiteY40-6164" fmla="*/ 7212195 h 7250295"/>
                <a:gd name="connsiteX41-6165" fmla="*/ 2171700 w 2171700"/>
                <a:gd name="connsiteY41-6166" fmla="*/ 7069320 h 7250295"/>
                <a:gd name="connsiteX42-6167" fmla="*/ 1676400 w 2171700"/>
                <a:gd name="connsiteY42-6168" fmla="*/ 6564495 h 7250295"/>
                <a:gd name="connsiteX43-6169" fmla="*/ 1685925 w 2171700"/>
                <a:gd name="connsiteY43-6170" fmla="*/ 6459720 h 7250295"/>
                <a:gd name="connsiteX44-6171" fmla="*/ 1657350 w 2171700"/>
                <a:gd name="connsiteY44-6172" fmla="*/ 6250170 h 7250295"/>
                <a:gd name="connsiteX45-6173" fmla="*/ 1704975 w 2171700"/>
                <a:gd name="connsiteY45-6174" fmla="*/ 5973945 h 7250295"/>
                <a:gd name="connsiteX46-6175" fmla="*/ 1762125 w 2171700"/>
                <a:gd name="connsiteY46-6176" fmla="*/ 5421495 h 7250295"/>
                <a:gd name="connsiteX47-6177" fmla="*/ 1771650 w 2171700"/>
                <a:gd name="connsiteY47-6178" fmla="*/ 5354820 h 7250295"/>
                <a:gd name="connsiteX48-6179" fmla="*/ 1866900 w 2171700"/>
                <a:gd name="connsiteY48-6180" fmla="*/ 5097645 h 7250295"/>
                <a:gd name="connsiteX49-6181" fmla="*/ 1885950 w 2171700"/>
                <a:gd name="connsiteY49-6182" fmla="*/ 4573770 h 7250295"/>
                <a:gd name="connsiteX50-6183" fmla="*/ 1895475 w 2171700"/>
                <a:gd name="connsiteY50-6184" fmla="*/ 4173720 h 7250295"/>
                <a:gd name="connsiteX51-6185" fmla="*/ 1866900 w 2171700"/>
                <a:gd name="connsiteY51-6186" fmla="*/ 3630795 h 7250295"/>
                <a:gd name="connsiteX52-6187" fmla="*/ 2076450 w 2171700"/>
                <a:gd name="connsiteY52-6188" fmla="*/ 2697345 h 7250295"/>
                <a:gd name="connsiteX53-6189" fmla="*/ 2042707 w 2171700"/>
                <a:gd name="connsiteY53-6190" fmla="*/ 2404684 h 7250295"/>
                <a:gd name="connsiteX54-6191" fmla="*/ 1981200 w 2171700"/>
                <a:gd name="connsiteY54-6192" fmla="*/ 1864914 h 7250295"/>
                <a:gd name="connsiteX55-6193" fmla="*/ 1936459 w 2171700"/>
                <a:gd name="connsiteY55-6194" fmla="*/ 1677029 h 7250295"/>
                <a:gd name="connsiteX56-6195" fmla="*/ 1922037 w 2171700"/>
                <a:gd name="connsiteY56-6196" fmla="*/ 1432534 h 7250295"/>
                <a:gd name="connsiteX57-6197" fmla="*/ 1874412 w 2171700"/>
                <a:gd name="connsiteY57-6198" fmla="*/ 1302338 h 7250295"/>
                <a:gd name="connsiteX58-6199" fmla="*/ 1407687 w 2171700"/>
                <a:gd name="connsiteY58-6200" fmla="*/ 1134975 h 7250295"/>
                <a:gd name="connsiteX59-6201" fmla="*/ 1309221 w 2171700"/>
                <a:gd name="connsiteY59-6202" fmla="*/ 1020075 h 7250295"/>
                <a:gd name="connsiteX60-6203" fmla="*/ 1365230 w 2171700"/>
                <a:gd name="connsiteY60-6204" fmla="*/ 821521 h 7250295"/>
                <a:gd name="connsiteX61-6205" fmla="*/ 1433407 w 2171700"/>
                <a:gd name="connsiteY61-6206" fmla="*/ 622909 h 7250295"/>
                <a:gd name="connsiteX62-6207" fmla="*/ 1444916 w 2171700"/>
                <a:gd name="connsiteY62-6208" fmla="*/ 380757 h 7250295"/>
                <a:gd name="connsiteX63-6209" fmla="*/ 1330946 w 2171700"/>
                <a:gd name="connsiteY63-6210" fmla="*/ 143773 h 7250295"/>
                <a:gd name="connsiteX64-6211" fmla="*/ 1063645 w 2171700"/>
                <a:gd name="connsiteY64-6212" fmla="*/ 568 h 7250295"/>
                <a:gd name="connsiteX0-6213" fmla="*/ 1063645 w 2171700"/>
                <a:gd name="connsiteY0-6214" fmla="*/ 568 h 7250295"/>
                <a:gd name="connsiteX1-6215" fmla="*/ 809625 w 2171700"/>
                <a:gd name="connsiteY1-6216" fmla="*/ 116070 h 7250295"/>
                <a:gd name="connsiteX2-6217" fmla="*/ 685800 w 2171700"/>
                <a:gd name="connsiteY2-6218" fmla="*/ 297045 h 7250295"/>
                <a:gd name="connsiteX3-6219" fmla="*/ 704850 w 2171700"/>
                <a:gd name="connsiteY3-6220" fmla="*/ 620895 h 7250295"/>
                <a:gd name="connsiteX4-6221" fmla="*/ 838200 w 2171700"/>
                <a:gd name="connsiteY4-6222" fmla="*/ 897120 h 7250295"/>
                <a:gd name="connsiteX5-6223" fmla="*/ 742950 w 2171700"/>
                <a:gd name="connsiteY5-6224" fmla="*/ 1011420 h 7250295"/>
                <a:gd name="connsiteX6-6225" fmla="*/ 133350 w 2171700"/>
                <a:gd name="connsiteY6-6226" fmla="*/ 1220970 h 7250295"/>
                <a:gd name="connsiteX7-6227" fmla="*/ 0 w 2171700"/>
                <a:gd name="connsiteY7-6228" fmla="*/ 2211570 h 7250295"/>
                <a:gd name="connsiteX8-6229" fmla="*/ 333375 w 2171700"/>
                <a:gd name="connsiteY8-6230" fmla="*/ 3106920 h 7250295"/>
                <a:gd name="connsiteX9-6231" fmla="*/ 247650 w 2171700"/>
                <a:gd name="connsiteY9-6232" fmla="*/ 3840345 h 7250295"/>
                <a:gd name="connsiteX10-6233" fmla="*/ 371475 w 2171700"/>
                <a:gd name="connsiteY10-6234" fmla="*/ 4059420 h 7250295"/>
                <a:gd name="connsiteX11-6235" fmla="*/ 495300 w 2171700"/>
                <a:gd name="connsiteY11-6236" fmla="*/ 4278495 h 7250295"/>
                <a:gd name="connsiteX12-6237" fmla="*/ 476250 w 2171700"/>
                <a:gd name="connsiteY12-6238" fmla="*/ 4735695 h 7250295"/>
                <a:gd name="connsiteX13-6239" fmla="*/ 476250 w 2171700"/>
                <a:gd name="connsiteY13-6240" fmla="*/ 5097645 h 7250295"/>
                <a:gd name="connsiteX14-6241" fmla="*/ 371475 w 2171700"/>
                <a:gd name="connsiteY14-6242" fmla="*/ 6145395 h 7250295"/>
                <a:gd name="connsiteX15-6243" fmla="*/ 371475 w 2171700"/>
                <a:gd name="connsiteY15-6244" fmla="*/ 6621645 h 7250295"/>
                <a:gd name="connsiteX16-6245" fmla="*/ 400050 w 2171700"/>
                <a:gd name="connsiteY16-6246" fmla="*/ 6821670 h 7250295"/>
                <a:gd name="connsiteX17-6247" fmla="*/ 323850 w 2171700"/>
                <a:gd name="connsiteY17-6248" fmla="*/ 7002645 h 7250295"/>
                <a:gd name="connsiteX18-6249" fmla="*/ 533400 w 2171700"/>
                <a:gd name="connsiteY18-6250" fmla="*/ 7250295 h 7250295"/>
                <a:gd name="connsiteX19-6251" fmla="*/ 952500 w 2171700"/>
                <a:gd name="connsiteY19-6252" fmla="*/ 7240770 h 7250295"/>
                <a:gd name="connsiteX20-6253" fmla="*/ 733425 w 2171700"/>
                <a:gd name="connsiteY20-6254" fmla="*/ 6821670 h 7250295"/>
                <a:gd name="connsiteX21-6255" fmla="*/ 790575 w 2171700"/>
                <a:gd name="connsiteY21-6256" fmla="*/ 6574020 h 7250295"/>
                <a:gd name="connsiteX22-6257" fmla="*/ 762000 w 2171700"/>
                <a:gd name="connsiteY22-6258" fmla="*/ 6250170 h 7250295"/>
                <a:gd name="connsiteX23-6259" fmla="*/ 885825 w 2171700"/>
                <a:gd name="connsiteY23-6260" fmla="*/ 5411970 h 7250295"/>
                <a:gd name="connsiteX24-6261" fmla="*/ 866775 w 2171700"/>
                <a:gd name="connsiteY24-6262" fmla="*/ 5326245 h 7250295"/>
                <a:gd name="connsiteX25-6263" fmla="*/ 971550 w 2171700"/>
                <a:gd name="connsiteY25-6264" fmla="*/ 5211945 h 7250295"/>
                <a:gd name="connsiteX26-6265" fmla="*/ 962025 w 2171700"/>
                <a:gd name="connsiteY26-6266" fmla="*/ 5069070 h 7250295"/>
                <a:gd name="connsiteX27-6267" fmla="*/ 1104900 w 2171700"/>
                <a:gd name="connsiteY27-6268" fmla="*/ 4526145 h 7250295"/>
                <a:gd name="connsiteX28-6269" fmla="*/ 1123950 w 2171700"/>
                <a:gd name="connsiteY28-6270" fmla="*/ 4392795 h 7250295"/>
                <a:gd name="connsiteX29-6271" fmla="*/ 1276350 w 2171700"/>
                <a:gd name="connsiteY29-6272" fmla="*/ 4649970 h 7250295"/>
                <a:gd name="connsiteX30-6273" fmla="*/ 1352550 w 2171700"/>
                <a:gd name="connsiteY30-6274" fmla="*/ 4926195 h 7250295"/>
                <a:gd name="connsiteX31-6275" fmla="*/ 1333500 w 2171700"/>
                <a:gd name="connsiteY31-6276" fmla="*/ 5069070 h 7250295"/>
                <a:gd name="connsiteX32-6277" fmla="*/ 1371600 w 2171700"/>
                <a:gd name="connsiteY32-6278" fmla="*/ 5078595 h 7250295"/>
                <a:gd name="connsiteX33-6279" fmla="*/ 1247775 w 2171700"/>
                <a:gd name="connsiteY33-6280" fmla="*/ 5516745 h 7250295"/>
                <a:gd name="connsiteX34-6281" fmla="*/ 1257300 w 2171700"/>
                <a:gd name="connsiteY34-6282" fmla="*/ 6469245 h 7250295"/>
                <a:gd name="connsiteX35-6283" fmla="*/ 1333500 w 2171700"/>
                <a:gd name="connsiteY35-6284" fmla="*/ 6583545 h 7250295"/>
                <a:gd name="connsiteX36-6285" fmla="*/ 1314450 w 2171700"/>
                <a:gd name="connsiteY36-6286" fmla="*/ 6735945 h 7250295"/>
                <a:gd name="connsiteX37-6287" fmla="*/ 1323975 w 2171700"/>
                <a:gd name="connsiteY37-6288" fmla="*/ 6859770 h 7250295"/>
                <a:gd name="connsiteX38-6289" fmla="*/ 1304925 w 2171700"/>
                <a:gd name="connsiteY38-6290" fmla="*/ 7012170 h 7250295"/>
                <a:gd name="connsiteX39-6291" fmla="*/ 1704975 w 2171700"/>
                <a:gd name="connsiteY39-6292" fmla="*/ 7212195 h 7250295"/>
                <a:gd name="connsiteX40-6293" fmla="*/ 2152650 w 2171700"/>
                <a:gd name="connsiteY40-6294" fmla="*/ 7212195 h 7250295"/>
                <a:gd name="connsiteX41-6295" fmla="*/ 2171700 w 2171700"/>
                <a:gd name="connsiteY41-6296" fmla="*/ 7069320 h 7250295"/>
                <a:gd name="connsiteX42-6297" fmla="*/ 1676400 w 2171700"/>
                <a:gd name="connsiteY42-6298" fmla="*/ 6564495 h 7250295"/>
                <a:gd name="connsiteX43-6299" fmla="*/ 1685925 w 2171700"/>
                <a:gd name="connsiteY43-6300" fmla="*/ 6459720 h 7250295"/>
                <a:gd name="connsiteX44-6301" fmla="*/ 1657350 w 2171700"/>
                <a:gd name="connsiteY44-6302" fmla="*/ 6250170 h 7250295"/>
                <a:gd name="connsiteX45-6303" fmla="*/ 1704975 w 2171700"/>
                <a:gd name="connsiteY45-6304" fmla="*/ 5973945 h 7250295"/>
                <a:gd name="connsiteX46-6305" fmla="*/ 1762125 w 2171700"/>
                <a:gd name="connsiteY46-6306" fmla="*/ 5421495 h 7250295"/>
                <a:gd name="connsiteX47-6307" fmla="*/ 1771650 w 2171700"/>
                <a:gd name="connsiteY47-6308" fmla="*/ 5354820 h 7250295"/>
                <a:gd name="connsiteX48-6309" fmla="*/ 1866900 w 2171700"/>
                <a:gd name="connsiteY48-6310" fmla="*/ 5097645 h 7250295"/>
                <a:gd name="connsiteX49-6311" fmla="*/ 1885950 w 2171700"/>
                <a:gd name="connsiteY49-6312" fmla="*/ 4573770 h 7250295"/>
                <a:gd name="connsiteX50-6313" fmla="*/ 1895475 w 2171700"/>
                <a:gd name="connsiteY50-6314" fmla="*/ 4173720 h 7250295"/>
                <a:gd name="connsiteX51-6315" fmla="*/ 1866900 w 2171700"/>
                <a:gd name="connsiteY51-6316" fmla="*/ 3630795 h 7250295"/>
                <a:gd name="connsiteX52-6317" fmla="*/ 2053373 w 2171700"/>
                <a:gd name="connsiteY52-6318" fmla="*/ 2694460 h 7250295"/>
                <a:gd name="connsiteX53-6319" fmla="*/ 2042707 w 2171700"/>
                <a:gd name="connsiteY53-6320" fmla="*/ 2404684 h 7250295"/>
                <a:gd name="connsiteX54-6321" fmla="*/ 1981200 w 2171700"/>
                <a:gd name="connsiteY54-6322" fmla="*/ 1864914 h 7250295"/>
                <a:gd name="connsiteX55-6323" fmla="*/ 1936459 w 2171700"/>
                <a:gd name="connsiteY55-6324" fmla="*/ 1677029 h 7250295"/>
                <a:gd name="connsiteX56-6325" fmla="*/ 1922037 w 2171700"/>
                <a:gd name="connsiteY56-6326" fmla="*/ 1432534 h 7250295"/>
                <a:gd name="connsiteX57-6327" fmla="*/ 1874412 w 2171700"/>
                <a:gd name="connsiteY57-6328" fmla="*/ 1302338 h 7250295"/>
                <a:gd name="connsiteX58-6329" fmla="*/ 1407687 w 2171700"/>
                <a:gd name="connsiteY58-6330" fmla="*/ 1134975 h 7250295"/>
                <a:gd name="connsiteX59-6331" fmla="*/ 1309221 w 2171700"/>
                <a:gd name="connsiteY59-6332" fmla="*/ 1020075 h 7250295"/>
                <a:gd name="connsiteX60-6333" fmla="*/ 1365230 w 2171700"/>
                <a:gd name="connsiteY60-6334" fmla="*/ 821521 h 7250295"/>
                <a:gd name="connsiteX61-6335" fmla="*/ 1433407 w 2171700"/>
                <a:gd name="connsiteY61-6336" fmla="*/ 622909 h 7250295"/>
                <a:gd name="connsiteX62-6337" fmla="*/ 1444916 w 2171700"/>
                <a:gd name="connsiteY62-6338" fmla="*/ 380757 h 7250295"/>
                <a:gd name="connsiteX63-6339" fmla="*/ 1330946 w 2171700"/>
                <a:gd name="connsiteY63-6340" fmla="*/ 143773 h 7250295"/>
                <a:gd name="connsiteX64-6341" fmla="*/ 1063645 w 2171700"/>
                <a:gd name="connsiteY64-6342" fmla="*/ 568 h 7250295"/>
                <a:gd name="connsiteX0-6343" fmla="*/ 1063645 w 2171700"/>
                <a:gd name="connsiteY0-6344" fmla="*/ 568 h 7250295"/>
                <a:gd name="connsiteX1-6345" fmla="*/ 809625 w 2171700"/>
                <a:gd name="connsiteY1-6346" fmla="*/ 116070 h 7250295"/>
                <a:gd name="connsiteX2-6347" fmla="*/ 685800 w 2171700"/>
                <a:gd name="connsiteY2-6348" fmla="*/ 297045 h 7250295"/>
                <a:gd name="connsiteX3-6349" fmla="*/ 704850 w 2171700"/>
                <a:gd name="connsiteY3-6350" fmla="*/ 620895 h 7250295"/>
                <a:gd name="connsiteX4-6351" fmla="*/ 838200 w 2171700"/>
                <a:gd name="connsiteY4-6352" fmla="*/ 897120 h 7250295"/>
                <a:gd name="connsiteX5-6353" fmla="*/ 742950 w 2171700"/>
                <a:gd name="connsiteY5-6354" fmla="*/ 1011420 h 7250295"/>
                <a:gd name="connsiteX6-6355" fmla="*/ 133350 w 2171700"/>
                <a:gd name="connsiteY6-6356" fmla="*/ 1220970 h 7250295"/>
                <a:gd name="connsiteX7-6357" fmla="*/ 0 w 2171700"/>
                <a:gd name="connsiteY7-6358" fmla="*/ 2211570 h 7250295"/>
                <a:gd name="connsiteX8-6359" fmla="*/ 333375 w 2171700"/>
                <a:gd name="connsiteY8-6360" fmla="*/ 3106920 h 7250295"/>
                <a:gd name="connsiteX9-6361" fmla="*/ 247650 w 2171700"/>
                <a:gd name="connsiteY9-6362" fmla="*/ 3840345 h 7250295"/>
                <a:gd name="connsiteX10-6363" fmla="*/ 371475 w 2171700"/>
                <a:gd name="connsiteY10-6364" fmla="*/ 4059420 h 7250295"/>
                <a:gd name="connsiteX11-6365" fmla="*/ 495300 w 2171700"/>
                <a:gd name="connsiteY11-6366" fmla="*/ 4278495 h 7250295"/>
                <a:gd name="connsiteX12-6367" fmla="*/ 476250 w 2171700"/>
                <a:gd name="connsiteY12-6368" fmla="*/ 4735695 h 7250295"/>
                <a:gd name="connsiteX13-6369" fmla="*/ 476250 w 2171700"/>
                <a:gd name="connsiteY13-6370" fmla="*/ 5097645 h 7250295"/>
                <a:gd name="connsiteX14-6371" fmla="*/ 371475 w 2171700"/>
                <a:gd name="connsiteY14-6372" fmla="*/ 6145395 h 7250295"/>
                <a:gd name="connsiteX15-6373" fmla="*/ 371475 w 2171700"/>
                <a:gd name="connsiteY15-6374" fmla="*/ 6621645 h 7250295"/>
                <a:gd name="connsiteX16-6375" fmla="*/ 400050 w 2171700"/>
                <a:gd name="connsiteY16-6376" fmla="*/ 6821670 h 7250295"/>
                <a:gd name="connsiteX17-6377" fmla="*/ 323850 w 2171700"/>
                <a:gd name="connsiteY17-6378" fmla="*/ 7002645 h 7250295"/>
                <a:gd name="connsiteX18-6379" fmla="*/ 533400 w 2171700"/>
                <a:gd name="connsiteY18-6380" fmla="*/ 7250295 h 7250295"/>
                <a:gd name="connsiteX19-6381" fmla="*/ 952500 w 2171700"/>
                <a:gd name="connsiteY19-6382" fmla="*/ 7240770 h 7250295"/>
                <a:gd name="connsiteX20-6383" fmla="*/ 733425 w 2171700"/>
                <a:gd name="connsiteY20-6384" fmla="*/ 6821670 h 7250295"/>
                <a:gd name="connsiteX21-6385" fmla="*/ 790575 w 2171700"/>
                <a:gd name="connsiteY21-6386" fmla="*/ 6574020 h 7250295"/>
                <a:gd name="connsiteX22-6387" fmla="*/ 762000 w 2171700"/>
                <a:gd name="connsiteY22-6388" fmla="*/ 6250170 h 7250295"/>
                <a:gd name="connsiteX23-6389" fmla="*/ 885825 w 2171700"/>
                <a:gd name="connsiteY23-6390" fmla="*/ 5411970 h 7250295"/>
                <a:gd name="connsiteX24-6391" fmla="*/ 866775 w 2171700"/>
                <a:gd name="connsiteY24-6392" fmla="*/ 5326245 h 7250295"/>
                <a:gd name="connsiteX25-6393" fmla="*/ 971550 w 2171700"/>
                <a:gd name="connsiteY25-6394" fmla="*/ 5211945 h 7250295"/>
                <a:gd name="connsiteX26-6395" fmla="*/ 962025 w 2171700"/>
                <a:gd name="connsiteY26-6396" fmla="*/ 5069070 h 7250295"/>
                <a:gd name="connsiteX27-6397" fmla="*/ 1104900 w 2171700"/>
                <a:gd name="connsiteY27-6398" fmla="*/ 4526145 h 7250295"/>
                <a:gd name="connsiteX28-6399" fmla="*/ 1123950 w 2171700"/>
                <a:gd name="connsiteY28-6400" fmla="*/ 4392795 h 7250295"/>
                <a:gd name="connsiteX29-6401" fmla="*/ 1276350 w 2171700"/>
                <a:gd name="connsiteY29-6402" fmla="*/ 4649970 h 7250295"/>
                <a:gd name="connsiteX30-6403" fmla="*/ 1352550 w 2171700"/>
                <a:gd name="connsiteY30-6404" fmla="*/ 4926195 h 7250295"/>
                <a:gd name="connsiteX31-6405" fmla="*/ 1333500 w 2171700"/>
                <a:gd name="connsiteY31-6406" fmla="*/ 5069070 h 7250295"/>
                <a:gd name="connsiteX32-6407" fmla="*/ 1371600 w 2171700"/>
                <a:gd name="connsiteY32-6408" fmla="*/ 5078595 h 7250295"/>
                <a:gd name="connsiteX33-6409" fmla="*/ 1247775 w 2171700"/>
                <a:gd name="connsiteY33-6410" fmla="*/ 5516745 h 7250295"/>
                <a:gd name="connsiteX34-6411" fmla="*/ 1257300 w 2171700"/>
                <a:gd name="connsiteY34-6412" fmla="*/ 6469245 h 7250295"/>
                <a:gd name="connsiteX35-6413" fmla="*/ 1333500 w 2171700"/>
                <a:gd name="connsiteY35-6414" fmla="*/ 6583545 h 7250295"/>
                <a:gd name="connsiteX36-6415" fmla="*/ 1314450 w 2171700"/>
                <a:gd name="connsiteY36-6416" fmla="*/ 6735945 h 7250295"/>
                <a:gd name="connsiteX37-6417" fmla="*/ 1323975 w 2171700"/>
                <a:gd name="connsiteY37-6418" fmla="*/ 6859770 h 7250295"/>
                <a:gd name="connsiteX38-6419" fmla="*/ 1304925 w 2171700"/>
                <a:gd name="connsiteY38-6420" fmla="*/ 7012170 h 7250295"/>
                <a:gd name="connsiteX39-6421" fmla="*/ 1704975 w 2171700"/>
                <a:gd name="connsiteY39-6422" fmla="*/ 7212195 h 7250295"/>
                <a:gd name="connsiteX40-6423" fmla="*/ 2152650 w 2171700"/>
                <a:gd name="connsiteY40-6424" fmla="*/ 7212195 h 7250295"/>
                <a:gd name="connsiteX41-6425" fmla="*/ 2171700 w 2171700"/>
                <a:gd name="connsiteY41-6426" fmla="*/ 7069320 h 7250295"/>
                <a:gd name="connsiteX42-6427" fmla="*/ 1676400 w 2171700"/>
                <a:gd name="connsiteY42-6428" fmla="*/ 6564495 h 7250295"/>
                <a:gd name="connsiteX43-6429" fmla="*/ 1685925 w 2171700"/>
                <a:gd name="connsiteY43-6430" fmla="*/ 6459720 h 7250295"/>
                <a:gd name="connsiteX44-6431" fmla="*/ 1657350 w 2171700"/>
                <a:gd name="connsiteY44-6432" fmla="*/ 6250170 h 7250295"/>
                <a:gd name="connsiteX45-6433" fmla="*/ 1704975 w 2171700"/>
                <a:gd name="connsiteY45-6434" fmla="*/ 5973945 h 7250295"/>
                <a:gd name="connsiteX46-6435" fmla="*/ 1762125 w 2171700"/>
                <a:gd name="connsiteY46-6436" fmla="*/ 5421495 h 7250295"/>
                <a:gd name="connsiteX47-6437" fmla="*/ 1771650 w 2171700"/>
                <a:gd name="connsiteY47-6438" fmla="*/ 5354820 h 7250295"/>
                <a:gd name="connsiteX48-6439" fmla="*/ 1866900 w 2171700"/>
                <a:gd name="connsiteY48-6440" fmla="*/ 5097645 h 7250295"/>
                <a:gd name="connsiteX49-6441" fmla="*/ 1885950 w 2171700"/>
                <a:gd name="connsiteY49-6442" fmla="*/ 4573770 h 7250295"/>
                <a:gd name="connsiteX50-6443" fmla="*/ 1895475 w 2171700"/>
                <a:gd name="connsiteY50-6444" fmla="*/ 4173720 h 7250295"/>
                <a:gd name="connsiteX51-6445" fmla="*/ 1866900 w 2171700"/>
                <a:gd name="connsiteY51-6446" fmla="*/ 3630795 h 7250295"/>
                <a:gd name="connsiteX52-6447" fmla="*/ 2053373 w 2171700"/>
                <a:gd name="connsiteY52-6448" fmla="*/ 2694460 h 7250295"/>
                <a:gd name="connsiteX53-6449" fmla="*/ 2042707 w 2171700"/>
                <a:gd name="connsiteY53-6450" fmla="*/ 2404684 h 7250295"/>
                <a:gd name="connsiteX54-6451" fmla="*/ 1981200 w 2171700"/>
                <a:gd name="connsiteY54-6452" fmla="*/ 1864914 h 7250295"/>
                <a:gd name="connsiteX55-6453" fmla="*/ 1936459 w 2171700"/>
                <a:gd name="connsiteY55-6454" fmla="*/ 1677029 h 7250295"/>
                <a:gd name="connsiteX56-6455" fmla="*/ 1922037 w 2171700"/>
                <a:gd name="connsiteY56-6456" fmla="*/ 1432534 h 7250295"/>
                <a:gd name="connsiteX57-6457" fmla="*/ 1874412 w 2171700"/>
                <a:gd name="connsiteY57-6458" fmla="*/ 1302338 h 7250295"/>
                <a:gd name="connsiteX58-6459" fmla="*/ 1407687 w 2171700"/>
                <a:gd name="connsiteY58-6460" fmla="*/ 1134975 h 7250295"/>
                <a:gd name="connsiteX59-6461" fmla="*/ 1309221 w 2171700"/>
                <a:gd name="connsiteY59-6462" fmla="*/ 1020075 h 7250295"/>
                <a:gd name="connsiteX60-6463" fmla="*/ 1365230 w 2171700"/>
                <a:gd name="connsiteY60-6464" fmla="*/ 821521 h 7250295"/>
                <a:gd name="connsiteX61-6465" fmla="*/ 1433407 w 2171700"/>
                <a:gd name="connsiteY61-6466" fmla="*/ 622909 h 7250295"/>
                <a:gd name="connsiteX62-6467" fmla="*/ 1444916 w 2171700"/>
                <a:gd name="connsiteY62-6468" fmla="*/ 380757 h 7250295"/>
                <a:gd name="connsiteX63-6469" fmla="*/ 1330946 w 2171700"/>
                <a:gd name="connsiteY63-6470" fmla="*/ 143773 h 7250295"/>
                <a:gd name="connsiteX64-6471" fmla="*/ 1063645 w 2171700"/>
                <a:gd name="connsiteY64-6472" fmla="*/ 568 h 7250295"/>
                <a:gd name="connsiteX0-6473" fmla="*/ 1063645 w 2171700"/>
                <a:gd name="connsiteY0-6474" fmla="*/ 568 h 7250295"/>
                <a:gd name="connsiteX1-6475" fmla="*/ 809625 w 2171700"/>
                <a:gd name="connsiteY1-6476" fmla="*/ 116070 h 7250295"/>
                <a:gd name="connsiteX2-6477" fmla="*/ 685800 w 2171700"/>
                <a:gd name="connsiteY2-6478" fmla="*/ 297045 h 7250295"/>
                <a:gd name="connsiteX3-6479" fmla="*/ 704850 w 2171700"/>
                <a:gd name="connsiteY3-6480" fmla="*/ 620895 h 7250295"/>
                <a:gd name="connsiteX4-6481" fmla="*/ 838200 w 2171700"/>
                <a:gd name="connsiteY4-6482" fmla="*/ 897120 h 7250295"/>
                <a:gd name="connsiteX5-6483" fmla="*/ 742950 w 2171700"/>
                <a:gd name="connsiteY5-6484" fmla="*/ 1011420 h 7250295"/>
                <a:gd name="connsiteX6-6485" fmla="*/ 133350 w 2171700"/>
                <a:gd name="connsiteY6-6486" fmla="*/ 1220970 h 7250295"/>
                <a:gd name="connsiteX7-6487" fmla="*/ 0 w 2171700"/>
                <a:gd name="connsiteY7-6488" fmla="*/ 2211570 h 7250295"/>
                <a:gd name="connsiteX8-6489" fmla="*/ 333375 w 2171700"/>
                <a:gd name="connsiteY8-6490" fmla="*/ 3106920 h 7250295"/>
                <a:gd name="connsiteX9-6491" fmla="*/ 247650 w 2171700"/>
                <a:gd name="connsiteY9-6492" fmla="*/ 3840345 h 7250295"/>
                <a:gd name="connsiteX10-6493" fmla="*/ 371475 w 2171700"/>
                <a:gd name="connsiteY10-6494" fmla="*/ 4059420 h 7250295"/>
                <a:gd name="connsiteX11-6495" fmla="*/ 495300 w 2171700"/>
                <a:gd name="connsiteY11-6496" fmla="*/ 4278495 h 7250295"/>
                <a:gd name="connsiteX12-6497" fmla="*/ 476250 w 2171700"/>
                <a:gd name="connsiteY12-6498" fmla="*/ 4735695 h 7250295"/>
                <a:gd name="connsiteX13-6499" fmla="*/ 476250 w 2171700"/>
                <a:gd name="connsiteY13-6500" fmla="*/ 5097645 h 7250295"/>
                <a:gd name="connsiteX14-6501" fmla="*/ 371475 w 2171700"/>
                <a:gd name="connsiteY14-6502" fmla="*/ 6145395 h 7250295"/>
                <a:gd name="connsiteX15-6503" fmla="*/ 371475 w 2171700"/>
                <a:gd name="connsiteY15-6504" fmla="*/ 6621645 h 7250295"/>
                <a:gd name="connsiteX16-6505" fmla="*/ 400050 w 2171700"/>
                <a:gd name="connsiteY16-6506" fmla="*/ 6821670 h 7250295"/>
                <a:gd name="connsiteX17-6507" fmla="*/ 323850 w 2171700"/>
                <a:gd name="connsiteY17-6508" fmla="*/ 7002645 h 7250295"/>
                <a:gd name="connsiteX18-6509" fmla="*/ 533400 w 2171700"/>
                <a:gd name="connsiteY18-6510" fmla="*/ 7250295 h 7250295"/>
                <a:gd name="connsiteX19-6511" fmla="*/ 952500 w 2171700"/>
                <a:gd name="connsiteY19-6512" fmla="*/ 7240770 h 7250295"/>
                <a:gd name="connsiteX20-6513" fmla="*/ 733425 w 2171700"/>
                <a:gd name="connsiteY20-6514" fmla="*/ 6821670 h 7250295"/>
                <a:gd name="connsiteX21-6515" fmla="*/ 790575 w 2171700"/>
                <a:gd name="connsiteY21-6516" fmla="*/ 6574020 h 7250295"/>
                <a:gd name="connsiteX22-6517" fmla="*/ 762000 w 2171700"/>
                <a:gd name="connsiteY22-6518" fmla="*/ 6250170 h 7250295"/>
                <a:gd name="connsiteX23-6519" fmla="*/ 885825 w 2171700"/>
                <a:gd name="connsiteY23-6520" fmla="*/ 5411970 h 7250295"/>
                <a:gd name="connsiteX24-6521" fmla="*/ 866775 w 2171700"/>
                <a:gd name="connsiteY24-6522" fmla="*/ 5326245 h 7250295"/>
                <a:gd name="connsiteX25-6523" fmla="*/ 971550 w 2171700"/>
                <a:gd name="connsiteY25-6524" fmla="*/ 5211945 h 7250295"/>
                <a:gd name="connsiteX26-6525" fmla="*/ 962025 w 2171700"/>
                <a:gd name="connsiteY26-6526" fmla="*/ 5069070 h 7250295"/>
                <a:gd name="connsiteX27-6527" fmla="*/ 1104900 w 2171700"/>
                <a:gd name="connsiteY27-6528" fmla="*/ 4526145 h 7250295"/>
                <a:gd name="connsiteX28-6529" fmla="*/ 1123950 w 2171700"/>
                <a:gd name="connsiteY28-6530" fmla="*/ 4392795 h 7250295"/>
                <a:gd name="connsiteX29-6531" fmla="*/ 1276350 w 2171700"/>
                <a:gd name="connsiteY29-6532" fmla="*/ 4649970 h 7250295"/>
                <a:gd name="connsiteX30-6533" fmla="*/ 1352550 w 2171700"/>
                <a:gd name="connsiteY30-6534" fmla="*/ 4926195 h 7250295"/>
                <a:gd name="connsiteX31-6535" fmla="*/ 1333500 w 2171700"/>
                <a:gd name="connsiteY31-6536" fmla="*/ 5069070 h 7250295"/>
                <a:gd name="connsiteX32-6537" fmla="*/ 1371600 w 2171700"/>
                <a:gd name="connsiteY32-6538" fmla="*/ 5078595 h 7250295"/>
                <a:gd name="connsiteX33-6539" fmla="*/ 1247775 w 2171700"/>
                <a:gd name="connsiteY33-6540" fmla="*/ 5516745 h 7250295"/>
                <a:gd name="connsiteX34-6541" fmla="*/ 1257300 w 2171700"/>
                <a:gd name="connsiteY34-6542" fmla="*/ 6469245 h 7250295"/>
                <a:gd name="connsiteX35-6543" fmla="*/ 1333500 w 2171700"/>
                <a:gd name="connsiteY35-6544" fmla="*/ 6583545 h 7250295"/>
                <a:gd name="connsiteX36-6545" fmla="*/ 1314450 w 2171700"/>
                <a:gd name="connsiteY36-6546" fmla="*/ 6735945 h 7250295"/>
                <a:gd name="connsiteX37-6547" fmla="*/ 1323975 w 2171700"/>
                <a:gd name="connsiteY37-6548" fmla="*/ 6859770 h 7250295"/>
                <a:gd name="connsiteX38-6549" fmla="*/ 1304925 w 2171700"/>
                <a:gd name="connsiteY38-6550" fmla="*/ 7012170 h 7250295"/>
                <a:gd name="connsiteX39-6551" fmla="*/ 1704975 w 2171700"/>
                <a:gd name="connsiteY39-6552" fmla="*/ 7212195 h 7250295"/>
                <a:gd name="connsiteX40-6553" fmla="*/ 2152650 w 2171700"/>
                <a:gd name="connsiteY40-6554" fmla="*/ 7212195 h 7250295"/>
                <a:gd name="connsiteX41-6555" fmla="*/ 2171700 w 2171700"/>
                <a:gd name="connsiteY41-6556" fmla="*/ 7069320 h 7250295"/>
                <a:gd name="connsiteX42-6557" fmla="*/ 1676400 w 2171700"/>
                <a:gd name="connsiteY42-6558" fmla="*/ 6564495 h 7250295"/>
                <a:gd name="connsiteX43-6559" fmla="*/ 1685925 w 2171700"/>
                <a:gd name="connsiteY43-6560" fmla="*/ 6459720 h 7250295"/>
                <a:gd name="connsiteX44-6561" fmla="*/ 1657350 w 2171700"/>
                <a:gd name="connsiteY44-6562" fmla="*/ 6250170 h 7250295"/>
                <a:gd name="connsiteX45-6563" fmla="*/ 1704975 w 2171700"/>
                <a:gd name="connsiteY45-6564" fmla="*/ 5973945 h 7250295"/>
                <a:gd name="connsiteX46-6565" fmla="*/ 1762125 w 2171700"/>
                <a:gd name="connsiteY46-6566" fmla="*/ 5421495 h 7250295"/>
                <a:gd name="connsiteX47-6567" fmla="*/ 1771650 w 2171700"/>
                <a:gd name="connsiteY47-6568" fmla="*/ 5354820 h 7250295"/>
                <a:gd name="connsiteX48-6569" fmla="*/ 1866900 w 2171700"/>
                <a:gd name="connsiteY48-6570" fmla="*/ 5097645 h 7250295"/>
                <a:gd name="connsiteX49-6571" fmla="*/ 1885950 w 2171700"/>
                <a:gd name="connsiteY49-6572" fmla="*/ 4573770 h 7250295"/>
                <a:gd name="connsiteX50-6573" fmla="*/ 1895475 w 2171700"/>
                <a:gd name="connsiteY50-6574" fmla="*/ 4173720 h 7250295"/>
                <a:gd name="connsiteX51-6575" fmla="*/ 1866900 w 2171700"/>
                <a:gd name="connsiteY51-6576" fmla="*/ 3630795 h 7250295"/>
                <a:gd name="connsiteX52-6577" fmla="*/ 2070680 w 2171700"/>
                <a:gd name="connsiteY52-6578" fmla="*/ 2723305 h 7250295"/>
                <a:gd name="connsiteX53-6579" fmla="*/ 2042707 w 2171700"/>
                <a:gd name="connsiteY53-6580" fmla="*/ 2404684 h 7250295"/>
                <a:gd name="connsiteX54-6581" fmla="*/ 1981200 w 2171700"/>
                <a:gd name="connsiteY54-6582" fmla="*/ 1864914 h 7250295"/>
                <a:gd name="connsiteX55-6583" fmla="*/ 1936459 w 2171700"/>
                <a:gd name="connsiteY55-6584" fmla="*/ 1677029 h 7250295"/>
                <a:gd name="connsiteX56-6585" fmla="*/ 1922037 w 2171700"/>
                <a:gd name="connsiteY56-6586" fmla="*/ 1432534 h 7250295"/>
                <a:gd name="connsiteX57-6587" fmla="*/ 1874412 w 2171700"/>
                <a:gd name="connsiteY57-6588" fmla="*/ 1302338 h 7250295"/>
                <a:gd name="connsiteX58-6589" fmla="*/ 1407687 w 2171700"/>
                <a:gd name="connsiteY58-6590" fmla="*/ 1134975 h 7250295"/>
                <a:gd name="connsiteX59-6591" fmla="*/ 1309221 w 2171700"/>
                <a:gd name="connsiteY59-6592" fmla="*/ 1020075 h 7250295"/>
                <a:gd name="connsiteX60-6593" fmla="*/ 1365230 w 2171700"/>
                <a:gd name="connsiteY60-6594" fmla="*/ 821521 h 7250295"/>
                <a:gd name="connsiteX61-6595" fmla="*/ 1433407 w 2171700"/>
                <a:gd name="connsiteY61-6596" fmla="*/ 622909 h 7250295"/>
                <a:gd name="connsiteX62-6597" fmla="*/ 1444916 w 2171700"/>
                <a:gd name="connsiteY62-6598" fmla="*/ 380757 h 7250295"/>
                <a:gd name="connsiteX63-6599" fmla="*/ 1330946 w 2171700"/>
                <a:gd name="connsiteY63-6600" fmla="*/ 143773 h 7250295"/>
                <a:gd name="connsiteX64-6601" fmla="*/ 1063645 w 2171700"/>
                <a:gd name="connsiteY64-6602" fmla="*/ 568 h 7250295"/>
                <a:gd name="connsiteX0-6603" fmla="*/ 1063645 w 2171700"/>
                <a:gd name="connsiteY0-6604" fmla="*/ 568 h 7250295"/>
                <a:gd name="connsiteX1-6605" fmla="*/ 809625 w 2171700"/>
                <a:gd name="connsiteY1-6606" fmla="*/ 116070 h 7250295"/>
                <a:gd name="connsiteX2-6607" fmla="*/ 685800 w 2171700"/>
                <a:gd name="connsiteY2-6608" fmla="*/ 297045 h 7250295"/>
                <a:gd name="connsiteX3-6609" fmla="*/ 704850 w 2171700"/>
                <a:gd name="connsiteY3-6610" fmla="*/ 620895 h 7250295"/>
                <a:gd name="connsiteX4-6611" fmla="*/ 838200 w 2171700"/>
                <a:gd name="connsiteY4-6612" fmla="*/ 897120 h 7250295"/>
                <a:gd name="connsiteX5-6613" fmla="*/ 742950 w 2171700"/>
                <a:gd name="connsiteY5-6614" fmla="*/ 1011420 h 7250295"/>
                <a:gd name="connsiteX6-6615" fmla="*/ 133350 w 2171700"/>
                <a:gd name="connsiteY6-6616" fmla="*/ 1220970 h 7250295"/>
                <a:gd name="connsiteX7-6617" fmla="*/ 0 w 2171700"/>
                <a:gd name="connsiteY7-6618" fmla="*/ 2211570 h 7250295"/>
                <a:gd name="connsiteX8-6619" fmla="*/ 333375 w 2171700"/>
                <a:gd name="connsiteY8-6620" fmla="*/ 3106920 h 7250295"/>
                <a:gd name="connsiteX9-6621" fmla="*/ 247650 w 2171700"/>
                <a:gd name="connsiteY9-6622" fmla="*/ 3840345 h 7250295"/>
                <a:gd name="connsiteX10-6623" fmla="*/ 371475 w 2171700"/>
                <a:gd name="connsiteY10-6624" fmla="*/ 4059420 h 7250295"/>
                <a:gd name="connsiteX11-6625" fmla="*/ 495300 w 2171700"/>
                <a:gd name="connsiteY11-6626" fmla="*/ 4278495 h 7250295"/>
                <a:gd name="connsiteX12-6627" fmla="*/ 476250 w 2171700"/>
                <a:gd name="connsiteY12-6628" fmla="*/ 4735695 h 7250295"/>
                <a:gd name="connsiteX13-6629" fmla="*/ 476250 w 2171700"/>
                <a:gd name="connsiteY13-6630" fmla="*/ 5097645 h 7250295"/>
                <a:gd name="connsiteX14-6631" fmla="*/ 371475 w 2171700"/>
                <a:gd name="connsiteY14-6632" fmla="*/ 6145395 h 7250295"/>
                <a:gd name="connsiteX15-6633" fmla="*/ 371475 w 2171700"/>
                <a:gd name="connsiteY15-6634" fmla="*/ 6621645 h 7250295"/>
                <a:gd name="connsiteX16-6635" fmla="*/ 400050 w 2171700"/>
                <a:gd name="connsiteY16-6636" fmla="*/ 6821670 h 7250295"/>
                <a:gd name="connsiteX17-6637" fmla="*/ 323850 w 2171700"/>
                <a:gd name="connsiteY17-6638" fmla="*/ 7002645 h 7250295"/>
                <a:gd name="connsiteX18-6639" fmla="*/ 533400 w 2171700"/>
                <a:gd name="connsiteY18-6640" fmla="*/ 7250295 h 7250295"/>
                <a:gd name="connsiteX19-6641" fmla="*/ 952500 w 2171700"/>
                <a:gd name="connsiteY19-6642" fmla="*/ 7240770 h 7250295"/>
                <a:gd name="connsiteX20-6643" fmla="*/ 733425 w 2171700"/>
                <a:gd name="connsiteY20-6644" fmla="*/ 6821670 h 7250295"/>
                <a:gd name="connsiteX21-6645" fmla="*/ 790575 w 2171700"/>
                <a:gd name="connsiteY21-6646" fmla="*/ 6574020 h 7250295"/>
                <a:gd name="connsiteX22-6647" fmla="*/ 762000 w 2171700"/>
                <a:gd name="connsiteY22-6648" fmla="*/ 6250170 h 7250295"/>
                <a:gd name="connsiteX23-6649" fmla="*/ 885825 w 2171700"/>
                <a:gd name="connsiteY23-6650" fmla="*/ 5411970 h 7250295"/>
                <a:gd name="connsiteX24-6651" fmla="*/ 866775 w 2171700"/>
                <a:gd name="connsiteY24-6652" fmla="*/ 5326245 h 7250295"/>
                <a:gd name="connsiteX25-6653" fmla="*/ 971550 w 2171700"/>
                <a:gd name="connsiteY25-6654" fmla="*/ 5211945 h 7250295"/>
                <a:gd name="connsiteX26-6655" fmla="*/ 962025 w 2171700"/>
                <a:gd name="connsiteY26-6656" fmla="*/ 5069070 h 7250295"/>
                <a:gd name="connsiteX27-6657" fmla="*/ 1104900 w 2171700"/>
                <a:gd name="connsiteY27-6658" fmla="*/ 4526145 h 7250295"/>
                <a:gd name="connsiteX28-6659" fmla="*/ 1123950 w 2171700"/>
                <a:gd name="connsiteY28-6660" fmla="*/ 4392795 h 7250295"/>
                <a:gd name="connsiteX29-6661" fmla="*/ 1276350 w 2171700"/>
                <a:gd name="connsiteY29-6662" fmla="*/ 4649970 h 7250295"/>
                <a:gd name="connsiteX30-6663" fmla="*/ 1352550 w 2171700"/>
                <a:gd name="connsiteY30-6664" fmla="*/ 4926195 h 7250295"/>
                <a:gd name="connsiteX31-6665" fmla="*/ 1333500 w 2171700"/>
                <a:gd name="connsiteY31-6666" fmla="*/ 5069070 h 7250295"/>
                <a:gd name="connsiteX32-6667" fmla="*/ 1371600 w 2171700"/>
                <a:gd name="connsiteY32-6668" fmla="*/ 5078595 h 7250295"/>
                <a:gd name="connsiteX33-6669" fmla="*/ 1247775 w 2171700"/>
                <a:gd name="connsiteY33-6670" fmla="*/ 5516745 h 7250295"/>
                <a:gd name="connsiteX34-6671" fmla="*/ 1257300 w 2171700"/>
                <a:gd name="connsiteY34-6672" fmla="*/ 6469245 h 7250295"/>
                <a:gd name="connsiteX35-6673" fmla="*/ 1333500 w 2171700"/>
                <a:gd name="connsiteY35-6674" fmla="*/ 6583545 h 7250295"/>
                <a:gd name="connsiteX36-6675" fmla="*/ 1314450 w 2171700"/>
                <a:gd name="connsiteY36-6676" fmla="*/ 6735945 h 7250295"/>
                <a:gd name="connsiteX37-6677" fmla="*/ 1323975 w 2171700"/>
                <a:gd name="connsiteY37-6678" fmla="*/ 6859770 h 7250295"/>
                <a:gd name="connsiteX38-6679" fmla="*/ 1304925 w 2171700"/>
                <a:gd name="connsiteY38-6680" fmla="*/ 7012170 h 7250295"/>
                <a:gd name="connsiteX39-6681" fmla="*/ 1704975 w 2171700"/>
                <a:gd name="connsiteY39-6682" fmla="*/ 7212195 h 7250295"/>
                <a:gd name="connsiteX40-6683" fmla="*/ 2152650 w 2171700"/>
                <a:gd name="connsiteY40-6684" fmla="*/ 7212195 h 7250295"/>
                <a:gd name="connsiteX41-6685" fmla="*/ 2171700 w 2171700"/>
                <a:gd name="connsiteY41-6686" fmla="*/ 7069320 h 7250295"/>
                <a:gd name="connsiteX42-6687" fmla="*/ 1676400 w 2171700"/>
                <a:gd name="connsiteY42-6688" fmla="*/ 6564495 h 7250295"/>
                <a:gd name="connsiteX43-6689" fmla="*/ 1685925 w 2171700"/>
                <a:gd name="connsiteY43-6690" fmla="*/ 6459720 h 7250295"/>
                <a:gd name="connsiteX44-6691" fmla="*/ 1657350 w 2171700"/>
                <a:gd name="connsiteY44-6692" fmla="*/ 6250170 h 7250295"/>
                <a:gd name="connsiteX45-6693" fmla="*/ 1704975 w 2171700"/>
                <a:gd name="connsiteY45-6694" fmla="*/ 5973945 h 7250295"/>
                <a:gd name="connsiteX46-6695" fmla="*/ 1762125 w 2171700"/>
                <a:gd name="connsiteY46-6696" fmla="*/ 5421495 h 7250295"/>
                <a:gd name="connsiteX47-6697" fmla="*/ 1771650 w 2171700"/>
                <a:gd name="connsiteY47-6698" fmla="*/ 5354820 h 7250295"/>
                <a:gd name="connsiteX48-6699" fmla="*/ 1866900 w 2171700"/>
                <a:gd name="connsiteY48-6700" fmla="*/ 5097645 h 7250295"/>
                <a:gd name="connsiteX49-6701" fmla="*/ 1885950 w 2171700"/>
                <a:gd name="connsiteY49-6702" fmla="*/ 4573770 h 7250295"/>
                <a:gd name="connsiteX50-6703" fmla="*/ 1895475 w 2171700"/>
                <a:gd name="connsiteY50-6704" fmla="*/ 4173720 h 7250295"/>
                <a:gd name="connsiteX51-6705" fmla="*/ 1866900 w 2171700"/>
                <a:gd name="connsiteY51-6706" fmla="*/ 3630795 h 7250295"/>
                <a:gd name="connsiteX52-6707" fmla="*/ 2047604 w 2171700"/>
                <a:gd name="connsiteY52-6708" fmla="*/ 2685806 h 7250295"/>
                <a:gd name="connsiteX53-6709" fmla="*/ 2042707 w 2171700"/>
                <a:gd name="connsiteY53-6710" fmla="*/ 2404684 h 7250295"/>
                <a:gd name="connsiteX54-6711" fmla="*/ 1981200 w 2171700"/>
                <a:gd name="connsiteY54-6712" fmla="*/ 1864914 h 7250295"/>
                <a:gd name="connsiteX55-6713" fmla="*/ 1936459 w 2171700"/>
                <a:gd name="connsiteY55-6714" fmla="*/ 1677029 h 7250295"/>
                <a:gd name="connsiteX56-6715" fmla="*/ 1922037 w 2171700"/>
                <a:gd name="connsiteY56-6716" fmla="*/ 1432534 h 7250295"/>
                <a:gd name="connsiteX57-6717" fmla="*/ 1874412 w 2171700"/>
                <a:gd name="connsiteY57-6718" fmla="*/ 1302338 h 7250295"/>
                <a:gd name="connsiteX58-6719" fmla="*/ 1407687 w 2171700"/>
                <a:gd name="connsiteY58-6720" fmla="*/ 1134975 h 7250295"/>
                <a:gd name="connsiteX59-6721" fmla="*/ 1309221 w 2171700"/>
                <a:gd name="connsiteY59-6722" fmla="*/ 1020075 h 7250295"/>
                <a:gd name="connsiteX60-6723" fmla="*/ 1365230 w 2171700"/>
                <a:gd name="connsiteY60-6724" fmla="*/ 821521 h 7250295"/>
                <a:gd name="connsiteX61-6725" fmla="*/ 1433407 w 2171700"/>
                <a:gd name="connsiteY61-6726" fmla="*/ 622909 h 7250295"/>
                <a:gd name="connsiteX62-6727" fmla="*/ 1444916 w 2171700"/>
                <a:gd name="connsiteY62-6728" fmla="*/ 380757 h 7250295"/>
                <a:gd name="connsiteX63-6729" fmla="*/ 1330946 w 2171700"/>
                <a:gd name="connsiteY63-6730" fmla="*/ 143773 h 7250295"/>
                <a:gd name="connsiteX64-6731" fmla="*/ 1063645 w 2171700"/>
                <a:gd name="connsiteY64-6732" fmla="*/ 568 h 7250295"/>
                <a:gd name="connsiteX0-6733" fmla="*/ 1063645 w 2171700"/>
                <a:gd name="connsiteY0-6734" fmla="*/ 568 h 7250295"/>
                <a:gd name="connsiteX1-6735" fmla="*/ 809625 w 2171700"/>
                <a:gd name="connsiteY1-6736" fmla="*/ 116070 h 7250295"/>
                <a:gd name="connsiteX2-6737" fmla="*/ 685800 w 2171700"/>
                <a:gd name="connsiteY2-6738" fmla="*/ 297045 h 7250295"/>
                <a:gd name="connsiteX3-6739" fmla="*/ 704850 w 2171700"/>
                <a:gd name="connsiteY3-6740" fmla="*/ 620895 h 7250295"/>
                <a:gd name="connsiteX4-6741" fmla="*/ 838200 w 2171700"/>
                <a:gd name="connsiteY4-6742" fmla="*/ 897120 h 7250295"/>
                <a:gd name="connsiteX5-6743" fmla="*/ 742950 w 2171700"/>
                <a:gd name="connsiteY5-6744" fmla="*/ 1011420 h 7250295"/>
                <a:gd name="connsiteX6-6745" fmla="*/ 133350 w 2171700"/>
                <a:gd name="connsiteY6-6746" fmla="*/ 1220970 h 7250295"/>
                <a:gd name="connsiteX7-6747" fmla="*/ 0 w 2171700"/>
                <a:gd name="connsiteY7-6748" fmla="*/ 2211570 h 7250295"/>
                <a:gd name="connsiteX8-6749" fmla="*/ 333375 w 2171700"/>
                <a:gd name="connsiteY8-6750" fmla="*/ 3106920 h 7250295"/>
                <a:gd name="connsiteX9-6751" fmla="*/ 247650 w 2171700"/>
                <a:gd name="connsiteY9-6752" fmla="*/ 3840345 h 7250295"/>
                <a:gd name="connsiteX10-6753" fmla="*/ 371475 w 2171700"/>
                <a:gd name="connsiteY10-6754" fmla="*/ 4059420 h 7250295"/>
                <a:gd name="connsiteX11-6755" fmla="*/ 495300 w 2171700"/>
                <a:gd name="connsiteY11-6756" fmla="*/ 4278495 h 7250295"/>
                <a:gd name="connsiteX12-6757" fmla="*/ 476250 w 2171700"/>
                <a:gd name="connsiteY12-6758" fmla="*/ 4735695 h 7250295"/>
                <a:gd name="connsiteX13-6759" fmla="*/ 476250 w 2171700"/>
                <a:gd name="connsiteY13-6760" fmla="*/ 5097645 h 7250295"/>
                <a:gd name="connsiteX14-6761" fmla="*/ 371475 w 2171700"/>
                <a:gd name="connsiteY14-6762" fmla="*/ 6145395 h 7250295"/>
                <a:gd name="connsiteX15-6763" fmla="*/ 371475 w 2171700"/>
                <a:gd name="connsiteY15-6764" fmla="*/ 6621645 h 7250295"/>
                <a:gd name="connsiteX16-6765" fmla="*/ 400050 w 2171700"/>
                <a:gd name="connsiteY16-6766" fmla="*/ 6821670 h 7250295"/>
                <a:gd name="connsiteX17-6767" fmla="*/ 323850 w 2171700"/>
                <a:gd name="connsiteY17-6768" fmla="*/ 7002645 h 7250295"/>
                <a:gd name="connsiteX18-6769" fmla="*/ 533400 w 2171700"/>
                <a:gd name="connsiteY18-6770" fmla="*/ 7250295 h 7250295"/>
                <a:gd name="connsiteX19-6771" fmla="*/ 952500 w 2171700"/>
                <a:gd name="connsiteY19-6772" fmla="*/ 7240770 h 7250295"/>
                <a:gd name="connsiteX20-6773" fmla="*/ 733425 w 2171700"/>
                <a:gd name="connsiteY20-6774" fmla="*/ 6821670 h 7250295"/>
                <a:gd name="connsiteX21-6775" fmla="*/ 790575 w 2171700"/>
                <a:gd name="connsiteY21-6776" fmla="*/ 6574020 h 7250295"/>
                <a:gd name="connsiteX22-6777" fmla="*/ 762000 w 2171700"/>
                <a:gd name="connsiteY22-6778" fmla="*/ 6250170 h 7250295"/>
                <a:gd name="connsiteX23-6779" fmla="*/ 885825 w 2171700"/>
                <a:gd name="connsiteY23-6780" fmla="*/ 5411970 h 7250295"/>
                <a:gd name="connsiteX24-6781" fmla="*/ 866775 w 2171700"/>
                <a:gd name="connsiteY24-6782" fmla="*/ 5326245 h 7250295"/>
                <a:gd name="connsiteX25-6783" fmla="*/ 971550 w 2171700"/>
                <a:gd name="connsiteY25-6784" fmla="*/ 5211945 h 7250295"/>
                <a:gd name="connsiteX26-6785" fmla="*/ 962025 w 2171700"/>
                <a:gd name="connsiteY26-6786" fmla="*/ 5069070 h 7250295"/>
                <a:gd name="connsiteX27-6787" fmla="*/ 1104900 w 2171700"/>
                <a:gd name="connsiteY27-6788" fmla="*/ 4526145 h 7250295"/>
                <a:gd name="connsiteX28-6789" fmla="*/ 1123950 w 2171700"/>
                <a:gd name="connsiteY28-6790" fmla="*/ 4392795 h 7250295"/>
                <a:gd name="connsiteX29-6791" fmla="*/ 1276350 w 2171700"/>
                <a:gd name="connsiteY29-6792" fmla="*/ 4649970 h 7250295"/>
                <a:gd name="connsiteX30-6793" fmla="*/ 1352550 w 2171700"/>
                <a:gd name="connsiteY30-6794" fmla="*/ 4926195 h 7250295"/>
                <a:gd name="connsiteX31-6795" fmla="*/ 1333500 w 2171700"/>
                <a:gd name="connsiteY31-6796" fmla="*/ 5069070 h 7250295"/>
                <a:gd name="connsiteX32-6797" fmla="*/ 1371600 w 2171700"/>
                <a:gd name="connsiteY32-6798" fmla="*/ 5078595 h 7250295"/>
                <a:gd name="connsiteX33-6799" fmla="*/ 1247775 w 2171700"/>
                <a:gd name="connsiteY33-6800" fmla="*/ 5516745 h 7250295"/>
                <a:gd name="connsiteX34-6801" fmla="*/ 1257300 w 2171700"/>
                <a:gd name="connsiteY34-6802" fmla="*/ 6469245 h 7250295"/>
                <a:gd name="connsiteX35-6803" fmla="*/ 1333500 w 2171700"/>
                <a:gd name="connsiteY35-6804" fmla="*/ 6583545 h 7250295"/>
                <a:gd name="connsiteX36-6805" fmla="*/ 1314450 w 2171700"/>
                <a:gd name="connsiteY36-6806" fmla="*/ 6735945 h 7250295"/>
                <a:gd name="connsiteX37-6807" fmla="*/ 1323975 w 2171700"/>
                <a:gd name="connsiteY37-6808" fmla="*/ 6859770 h 7250295"/>
                <a:gd name="connsiteX38-6809" fmla="*/ 1304925 w 2171700"/>
                <a:gd name="connsiteY38-6810" fmla="*/ 7012170 h 7250295"/>
                <a:gd name="connsiteX39-6811" fmla="*/ 1704975 w 2171700"/>
                <a:gd name="connsiteY39-6812" fmla="*/ 7212195 h 7250295"/>
                <a:gd name="connsiteX40-6813" fmla="*/ 2152650 w 2171700"/>
                <a:gd name="connsiteY40-6814" fmla="*/ 7212195 h 7250295"/>
                <a:gd name="connsiteX41-6815" fmla="*/ 2171700 w 2171700"/>
                <a:gd name="connsiteY41-6816" fmla="*/ 7069320 h 7250295"/>
                <a:gd name="connsiteX42-6817" fmla="*/ 1676400 w 2171700"/>
                <a:gd name="connsiteY42-6818" fmla="*/ 6564495 h 7250295"/>
                <a:gd name="connsiteX43-6819" fmla="*/ 1685925 w 2171700"/>
                <a:gd name="connsiteY43-6820" fmla="*/ 6459720 h 7250295"/>
                <a:gd name="connsiteX44-6821" fmla="*/ 1657350 w 2171700"/>
                <a:gd name="connsiteY44-6822" fmla="*/ 6250170 h 7250295"/>
                <a:gd name="connsiteX45-6823" fmla="*/ 1704975 w 2171700"/>
                <a:gd name="connsiteY45-6824" fmla="*/ 5973945 h 7250295"/>
                <a:gd name="connsiteX46-6825" fmla="*/ 1762125 w 2171700"/>
                <a:gd name="connsiteY46-6826" fmla="*/ 5421495 h 7250295"/>
                <a:gd name="connsiteX47-6827" fmla="*/ 1771650 w 2171700"/>
                <a:gd name="connsiteY47-6828" fmla="*/ 5354820 h 7250295"/>
                <a:gd name="connsiteX48-6829" fmla="*/ 1866900 w 2171700"/>
                <a:gd name="connsiteY48-6830" fmla="*/ 5097645 h 7250295"/>
                <a:gd name="connsiteX49-6831" fmla="*/ 1885950 w 2171700"/>
                <a:gd name="connsiteY49-6832" fmla="*/ 4573770 h 7250295"/>
                <a:gd name="connsiteX50-6833" fmla="*/ 1895475 w 2171700"/>
                <a:gd name="connsiteY50-6834" fmla="*/ 4173720 h 7250295"/>
                <a:gd name="connsiteX51-6835" fmla="*/ 1866900 w 2171700"/>
                <a:gd name="connsiteY51-6836" fmla="*/ 3630795 h 7250295"/>
                <a:gd name="connsiteX52-6837" fmla="*/ 2047604 w 2171700"/>
                <a:gd name="connsiteY52-6838" fmla="*/ 2685806 h 7250295"/>
                <a:gd name="connsiteX53-6839" fmla="*/ 2042707 w 2171700"/>
                <a:gd name="connsiteY53-6840" fmla="*/ 2404684 h 7250295"/>
                <a:gd name="connsiteX54-6841" fmla="*/ 1981200 w 2171700"/>
                <a:gd name="connsiteY54-6842" fmla="*/ 1864914 h 7250295"/>
                <a:gd name="connsiteX55-6843" fmla="*/ 1936459 w 2171700"/>
                <a:gd name="connsiteY55-6844" fmla="*/ 1677029 h 7250295"/>
                <a:gd name="connsiteX56-6845" fmla="*/ 1922037 w 2171700"/>
                <a:gd name="connsiteY56-6846" fmla="*/ 1432534 h 7250295"/>
                <a:gd name="connsiteX57-6847" fmla="*/ 1874412 w 2171700"/>
                <a:gd name="connsiteY57-6848" fmla="*/ 1302338 h 7250295"/>
                <a:gd name="connsiteX58-6849" fmla="*/ 1407687 w 2171700"/>
                <a:gd name="connsiteY58-6850" fmla="*/ 1134975 h 7250295"/>
                <a:gd name="connsiteX59-6851" fmla="*/ 1309221 w 2171700"/>
                <a:gd name="connsiteY59-6852" fmla="*/ 1020075 h 7250295"/>
                <a:gd name="connsiteX60-6853" fmla="*/ 1365230 w 2171700"/>
                <a:gd name="connsiteY60-6854" fmla="*/ 821521 h 7250295"/>
                <a:gd name="connsiteX61-6855" fmla="*/ 1433407 w 2171700"/>
                <a:gd name="connsiteY61-6856" fmla="*/ 622909 h 7250295"/>
                <a:gd name="connsiteX62-6857" fmla="*/ 1444916 w 2171700"/>
                <a:gd name="connsiteY62-6858" fmla="*/ 380757 h 7250295"/>
                <a:gd name="connsiteX63-6859" fmla="*/ 1330946 w 2171700"/>
                <a:gd name="connsiteY63-6860" fmla="*/ 143773 h 7250295"/>
                <a:gd name="connsiteX64-6861" fmla="*/ 1063645 w 2171700"/>
                <a:gd name="connsiteY64-6862" fmla="*/ 568 h 7250295"/>
                <a:gd name="connsiteX0-6863" fmla="*/ 1063645 w 2171700"/>
                <a:gd name="connsiteY0-6864" fmla="*/ 568 h 7250295"/>
                <a:gd name="connsiteX1-6865" fmla="*/ 809625 w 2171700"/>
                <a:gd name="connsiteY1-6866" fmla="*/ 116070 h 7250295"/>
                <a:gd name="connsiteX2-6867" fmla="*/ 685800 w 2171700"/>
                <a:gd name="connsiteY2-6868" fmla="*/ 297045 h 7250295"/>
                <a:gd name="connsiteX3-6869" fmla="*/ 704850 w 2171700"/>
                <a:gd name="connsiteY3-6870" fmla="*/ 620895 h 7250295"/>
                <a:gd name="connsiteX4-6871" fmla="*/ 838200 w 2171700"/>
                <a:gd name="connsiteY4-6872" fmla="*/ 897120 h 7250295"/>
                <a:gd name="connsiteX5-6873" fmla="*/ 742950 w 2171700"/>
                <a:gd name="connsiteY5-6874" fmla="*/ 1011420 h 7250295"/>
                <a:gd name="connsiteX6-6875" fmla="*/ 133350 w 2171700"/>
                <a:gd name="connsiteY6-6876" fmla="*/ 1220970 h 7250295"/>
                <a:gd name="connsiteX7-6877" fmla="*/ 0 w 2171700"/>
                <a:gd name="connsiteY7-6878" fmla="*/ 2211570 h 7250295"/>
                <a:gd name="connsiteX8-6879" fmla="*/ 333375 w 2171700"/>
                <a:gd name="connsiteY8-6880" fmla="*/ 3106920 h 7250295"/>
                <a:gd name="connsiteX9-6881" fmla="*/ 247650 w 2171700"/>
                <a:gd name="connsiteY9-6882" fmla="*/ 3840345 h 7250295"/>
                <a:gd name="connsiteX10-6883" fmla="*/ 371475 w 2171700"/>
                <a:gd name="connsiteY10-6884" fmla="*/ 4059420 h 7250295"/>
                <a:gd name="connsiteX11-6885" fmla="*/ 495300 w 2171700"/>
                <a:gd name="connsiteY11-6886" fmla="*/ 4278495 h 7250295"/>
                <a:gd name="connsiteX12-6887" fmla="*/ 476250 w 2171700"/>
                <a:gd name="connsiteY12-6888" fmla="*/ 4735695 h 7250295"/>
                <a:gd name="connsiteX13-6889" fmla="*/ 476250 w 2171700"/>
                <a:gd name="connsiteY13-6890" fmla="*/ 5097645 h 7250295"/>
                <a:gd name="connsiteX14-6891" fmla="*/ 371475 w 2171700"/>
                <a:gd name="connsiteY14-6892" fmla="*/ 6145395 h 7250295"/>
                <a:gd name="connsiteX15-6893" fmla="*/ 371475 w 2171700"/>
                <a:gd name="connsiteY15-6894" fmla="*/ 6621645 h 7250295"/>
                <a:gd name="connsiteX16-6895" fmla="*/ 400050 w 2171700"/>
                <a:gd name="connsiteY16-6896" fmla="*/ 6821670 h 7250295"/>
                <a:gd name="connsiteX17-6897" fmla="*/ 323850 w 2171700"/>
                <a:gd name="connsiteY17-6898" fmla="*/ 7002645 h 7250295"/>
                <a:gd name="connsiteX18-6899" fmla="*/ 533400 w 2171700"/>
                <a:gd name="connsiteY18-6900" fmla="*/ 7250295 h 7250295"/>
                <a:gd name="connsiteX19-6901" fmla="*/ 952500 w 2171700"/>
                <a:gd name="connsiteY19-6902" fmla="*/ 7240770 h 7250295"/>
                <a:gd name="connsiteX20-6903" fmla="*/ 733425 w 2171700"/>
                <a:gd name="connsiteY20-6904" fmla="*/ 6821670 h 7250295"/>
                <a:gd name="connsiteX21-6905" fmla="*/ 790575 w 2171700"/>
                <a:gd name="connsiteY21-6906" fmla="*/ 6574020 h 7250295"/>
                <a:gd name="connsiteX22-6907" fmla="*/ 762000 w 2171700"/>
                <a:gd name="connsiteY22-6908" fmla="*/ 6250170 h 7250295"/>
                <a:gd name="connsiteX23-6909" fmla="*/ 885825 w 2171700"/>
                <a:gd name="connsiteY23-6910" fmla="*/ 5411970 h 7250295"/>
                <a:gd name="connsiteX24-6911" fmla="*/ 866775 w 2171700"/>
                <a:gd name="connsiteY24-6912" fmla="*/ 5326245 h 7250295"/>
                <a:gd name="connsiteX25-6913" fmla="*/ 971550 w 2171700"/>
                <a:gd name="connsiteY25-6914" fmla="*/ 5211945 h 7250295"/>
                <a:gd name="connsiteX26-6915" fmla="*/ 962025 w 2171700"/>
                <a:gd name="connsiteY26-6916" fmla="*/ 5069070 h 7250295"/>
                <a:gd name="connsiteX27-6917" fmla="*/ 1104900 w 2171700"/>
                <a:gd name="connsiteY27-6918" fmla="*/ 4526145 h 7250295"/>
                <a:gd name="connsiteX28-6919" fmla="*/ 1123950 w 2171700"/>
                <a:gd name="connsiteY28-6920" fmla="*/ 4392795 h 7250295"/>
                <a:gd name="connsiteX29-6921" fmla="*/ 1276350 w 2171700"/>
                <a:gd name="connsiteY29-6922" fmla="*/ 4649970 h 7250295"/>
                <a:gd name="connsiteX30-6923" fmla="*/ 1352550 w 2171700"/>
                <a:gd name="connsiteY30-6924" fmla="*/ 4926195 h 7250295"/>
                <a:gd name="connsiteX31-6925" fmla="*/ 1333500 w 2171700"/>
                <a:gd name="connsiteY31-6926" fmla="*/ 5069070 h 7250295"/>
                <a:gd name="connsiteX32-6927" fmla="*/ 1371600 w 2171700"/>
                <a:gd name="connsiteY32-6928" fmla="*/ 5078595 h 7250295"/>
                <a:gd name="connsiteX33-6929" fmla="*/ 1247775 w 2171700"/>
                <a:gd name="connsiteY33-6930" fmla="*/ 5516745 h 7250295"/>
                <a:gd name="connsiteX34-6931" fmla="*/ 1257300 w 2171700"/>
                <a:gd name="connsiteY34-6932" fmla="*/ 6469245 h 7250295"/>
                <a:gd name="connsiteX35-6933" fmla="*/ 1333500 w 2171700"/>
                <a:gd name="connsiteY35-6934" fmla="*/ 6583545 h 7250295"/>
                <a:gd name="connsiteX36-6935" fmla="*/ 1314450 w 2171700"/>
                <a:gd name="connsiteY36-6936" fmla="*/ 6735945 h 7250295"/>
                <a:gd name="connsiteX37-6937" fmla="*/ 1323975 w 2171700"/>
                <a:gd name="connsiteY37-6938" fmla="*/ 6859770 h 7250295"/>
                <a:gd name="connsiteX38-6939" fmla="*/ 1304925 w 2171700"/>
                <a:gd name="connsiteY38-6940" fmla="*/ 7012170 h 7250295"/>
                <a:gd name="connsiteX39-6941" fmla="*/ 1704975 w 2171700"/>
                <a:gd name="connsiteY39-6942" fmla="*/ 7212195 h 7250295"/>
                <a:gd name="connsiteX40-6943" fmla="*/ 2152650 w 2171700"/>
                <a:gd name="connsiteY40-6944" fmla="*/ 7212195 h 7250295"/>
                <a:gd name="connsiteX41-6945" fmla="*/ 2171700 w 2171700"/>
                <a:gd name="connsiteY41-6946" fmla="*/ 7069320 h 7250295"/>
                <a:gd name="connsiteX42-6947" fmla="*/ 1676400 w 2171700"/>
                <a:gd name="connsiteY42-6948" fmla="*/ 6564495 h 7250295"/>
                <a:gd name="connsiteX43-6949" fmla="*/ 1685925 w 2171700"/>
                <a:gd name="connsiteY43-6950" fmla="*/ 6459720 h 7250295"/>
                <a:gd name="connsiteX44-6951" fmla="*/ 1657350 w 2171700"/>
                <a:gd name="connsiteY44-6952" fmla="*/ 6250170 h 7250295"/>
                <a:gd name="connsiteX45-6953" fmla="*/ 1704975 w 2171700"/>
                <a:gd name="connsiteY45-6954" fmla="*/ 5973945 h 7250295"/>
                <a:gd name="connsiteX46-6955" fmla="*/ 1762125 w 2171700"/>
                <a:gd name="connsiteY46-6956" fmla="*/ 5421495 h 7250295"/>
                <a:gd name="connsiteX47-6957" fmla="*/ 1771650 w 2171700"/>
                <a:gd name="connsiteY47-6958" fmla="*/ 5354820 h 7250295"/>
                <a:gd name="connsiteX48-6959" fmla="*/ 1866900 w 2171700"/>
                <a:gd name="connsiteY48-6960" fmla="*/ 5097645 h 7250295"/>
                <a:gd name="connsiteX49-6961" fmla="*/ 1885950 w 2171700"/>
                <a:gd name="connsiteY49-6962" fmla="*/ 4573770 h 7250295"/>
                <a:gd name="connsiteX50-6963" fmla="*/ 1895475 w 2171700"/>
                <a:gd name="connsiteY50-6964" fmla="*/ 4173720 h 7250295"/>
                <a:gd name="connsiteX51-6965" fmla="*/ 1866900 w 2171700"/>
                <a:gd name="connsiteY51-6966" fmla="*/ 3630795 h 7250295"/>
                <a:gd name="connsiteX52-6967" fmla="*/ 2056257 w 2171700"/>
                <a:gd name="connsiteY52-6968" fmla="*/ 2654077 h 7250295"/>
                <a:gd name="connsiteX53-6969" fmla="*/ 2042707 w 2171700"/>
                <a:gd name="connsiteY53-6970" fmla="*/ 2404684 h 7250295"/>
                <a:gd name="connsiteX54-6971" fmla="*/ 1981200 w 2171700"/>
                <a:gd name="connsiteY54-6972" fmla="*/ 1864914 h 7250295"/>
                <a:gd name="connsiteX55-6973" fmla="*/ 1936459 w 2171700"/>
                <a:gd name="connsiteY55-6974" fmla="*/ 1677029 h 7250295"/>
                <a:gd name="connsiteX56-6975" fmla="*/ 1922037 w 2171700"/>
                <a:gd name="connsiteY56-6976" fmla="*/ 1432534 h 7250295"/>
                <a:gd name="connsiteX57-6977" fmla="*/ 1874412 w 2171700"/>
                <a:gd name="connsiteY57-6978" fmla="*/ 1302338 h 7250295"/>
                <a:gd name="connsiteX58-6979" fmla="*/ 1407687 w 2171700"/>
                <a:gd name="connsiteY58-6980" fmla="*/ 1134975 h 7250295"/>
                <a:gd name="connsiteX59-6981" fmla="*/ 1309221 w 2171700"/>
                <a:gd name="connsiteY59-6982" fmla="*/ 1020075 h 7250295"/>
                <a:gd name="connsiteX60-6983" fmla="*/ 1365230 w 2171700"/>
                <a:gd name="connsiteY60-6984" fmla="*/ 821521 h 7250295"/>
                <a:gd name="connsiteX61-6985" fmla="*/ 1433407 w 2171700"/>
                <a:gd name="connsiteY61-6986" fmla="*/ 622909 h 7250295"/>
                <a:gd name="connsiteX62-6987" fmla="*/ 1444916 w 2171700"/>
                <a:gd name="connsiteY62-6988" fmla="*/ 380757 h 7250295"/>
                <a:gd name="connsiteX63-6989" fmla="*/ 1330946 w 2171700"/>
                <a:gd name="connsiteY63-6990" fmla="*/ 143773 h 7250295"/>
                <a:gd name="connsiteX64-6991" fmla="*/ 1063645 w 2171700"/>
                <a:gd name="connsiteY64-6992" fmla="*/ 568 h 7250295"/>
                <a:gd name="connsiteX0-6993" fmla="*/ 1063645 w 2171700"/>
                <a:gd name="connsiteY0-6994" fmla="*/ 568 h 7250295"/>
                <a:gd name="connsiteX1-6995" fmla="*/ 809625 w 2171700"/>
                <a:gd name="connsiteY1-6996" fmla="*/ 116070 h 7250295"/>
                <a:gd name="connsiteX2-6997" fmla="*/ 685800 w 2171700"/>
                <a:gd name="connsiteY2-6998" fmla="*/ 297045 h 7250295"/>
                <a:gd name="connsiteX3-6999" fmla="*/ 704850 w 2171700"/>
                <a:gd name="connsiteY3-7000" fmla="*/ 620895 h 7250295"/>
                <a:gd name="connsiteX4-7001" fmla="*/ 838200 w 2171700"/>
                <a:gd name="connsiteY4-7002" fmla="*/ 897120 h 7250295"/>
                <a:gd name="connsiteX5-7003" fmla="*/ 742950 w 2171700"/>
                <a:gd name="connsiteY5-7004" fmla="*/ 1011420 h 7250295"/>
                <a:gd name="connsiteX6-7005" fmla="*/ 133350 w 2171700"/>
                <a:gd name="connsiteY6-7006" fmla="*/ 1220970 h 7250295"/>
                <a:gd name="connsiteX7-7007" fmla="*/ 0 w 2171700"/>
                <a:gd name="connsiteY7-7008" fmla="*/ 2211570 h 7250295"/>
                <a:gd name="connsiteX8-7009" fmla="*/ 333375 w 2171700"/>
                <a:gd name="connsiteY8-7010" fmla="*/ 3106920 h 7250295"/>
                <a:gd name="connsiteX9-7011" fmla="*/ 247650 w 2171700"/>
                <a:gd name="connsiteY9-7012" fmla="*/ 3840345 h 7250295"/>
                <a:gd name="connsiteX10-7013" fmla="*/ 371475 w 2171700"/>
                <a:gd name="connsiteY10-7014" fmla="*/ 4059420 h 7250295"/>
                <a:gd name="connsiteX11-7015" fmla="*/ 495300 w 2171700"/>
                <a:gd name="connsiteY11-7016" fmla="*/ 4278495 h 7250295"/>
                <a:gd name="connsiteX12-7017" fmla="*/ 476250 w 2171700"/>
                <a:gd name="connsiteY12-7018" fmla="*/ 4735695 h 7250295"/>
                <a:gd name="connsiteX13-7019" fmla="*/ 476250 w 2171700"/>
                <a:gd name="connsiteY13-7020" fmla="*/ 5097645 h 7250295"/>
                <a:gd name="connsiteX14-7021" fmla="*/ 371475 w 2171700"/>
                <a:gd name="connsiteY14-7022" fmla="*/ 6145395 h 7250295"/>
                <a:gd name="connsiteX15-7023" fmla="*/ 371475 w 2171700"/>
                <a:gd name="connsiteY15-7024" fmla="*/ 6621645 h 7250295"/>
                <a:gd name="connsiteX16-7025" fmla="*/ 400050 w 2171700"/>
                <a:gd name="connsiteY16-7026" fmla="*/ 6821670 h 7250295"/>
                <a:gd name="connsiteX17-7027" fmla="*/ 323850 w 2171700"/>
                <a:gd name="connsiteY17-7028" fmla="*/ 7002645 h 7250295"/>
                <a:gd name="connsiteX18-7029" fmla="*/ 533400 w 2171700"/>
                <a:gd name="connsiteY18-7030" fmla="*/ 7250295 h 7250295"/>
                <a:gd name="connsiteX19-7031" fmla="*/ 952500 w 2171700"/>
                <a:gd name="connsiteY19-7032" fmla="*/ 7240770 h 7250295"/>
                <a:gd name="connsiteX20-7033" fmla="*/ 733425 w 2171700"/>
                <a:gd name="connsiteY20-7034" fmla="*/ 6821670 h 7250295"/>
                <a:gd name="connsiteX21-7035" fmla="*/ 790575 w 2171700"/>
                <a:gd name="connsiteY21-7036" fmla="*/ 6574020 h 7250295"/>
                <a:gd name="connsiteX22-7037" fmla="*/ 762000 w 2171700"/>
                <a:gd name="connsiteY22-7038" fmla="*/ 6250170 h 7250295"/>
                <a:gd name="connsiteX23-7039" fmla="*/ 885825 w 2171700"/>
                <a:gd name="connsiteY23-7040" fmla="*/ 5411970 h 7250295"/>
                <a:gd name="connsiteX24-7041" fmla="*/ 866775 w 2171700"/>
                <a:gd name="connsiteY24-7042" fmla="*/ 5326245 h 7250295"/>
                <a:gd name="connsiteX25-7043" fmla="*/ 971550 w 2171700"/>
                <a:gd name="connsiteY25-7044" fmla="*/ 5211945 h 7250295"/>
                <a:gd name="connsiteX26-7045" fmla="*/ 962025 w 2171700"/>
                <a:gd name="connsiteY26-7046" fmla="*/ 5069070 h 7250295"/>
                <a:gd name="connsiteX27-7047" fmla="*/ 1104900 w 2171700"/>
                <a:gd name="connsiteY27-7048" fmla="*/ 4526145 h 7250295"/>
                <a:gd name="connsiteX28-7049" fmla="*/ 1123950 w 2171700"/>
                <a:gd name="connsiteY28-7050" fmla="*/ 4392795 h 7250295"/>
                <a:gd name="connsiteX29-7051" fmla="*/ 1276350 w 2171700"/>
                <a:gd name="connsiteY29-7052" fmla="*/ 4649970 h 7250295"/>
                <a:gd name="connsiteX30-7053" fmla="*/ 1352550 w 2171700"/>
                <a:gd name="connsiteY30-7054" fmla="*/ 4926195 h 7250295"/>
                <a:gd name="connsiteX31-7055" fmla="*/ 1333500 w 2171700"/>
                <a:gd name="connsiteY31-7056" fmla="*/ 5069070 h 7250295"/>
                <a:gd name="connsiteX32-7057" fmla="*/ 1371600 w 2171700"/>
                <a:gd name="connsiteY32-7058" fmla="*/ 5078595 h 7250295"/>
                <a:gd name="connsiteX33-7059" fmla="*/ 1247775 w 2171700"/>
                <a:gd name="connsiteY33-7060" fmla="*/ 5516745 h 7250295"/>
                <a:gd name="connsiteX34-7061" fmla="*/ 1257300 w 2171700"/>
                <a:gd name="connsiteY34-7062" fmla="*/ 6469245 h 7250295"/>
                <a:gd name="connsiteX35-7063" fmla="*/ 1333500 w 2171700"/>
                <a:gd name="connsiteY35-7064" fmla="*/ 6583545 h 7250295"/>
                <a:gd name="connsiteX36-7065" fmla="*/ 1314450 w 2171700"/>
                <a:gd name="connsiteY36-7066" fmla="*/ 6735945 h 7250295"/>
                <a:gd name="connsiteX37-7067" fmla="*/ 1323975 w 2171700"/>
                <a:gd name="connsiteY37-7068" fmla="*/ 6859770 h 7250295"/>
                <a:gd name="connsiteX38-7069" fmla="*/ 1304925 w 2171700"/>
                <a:gd name="connsiteY38-7070" fmla="*/ 7012170 h 7250295"/>
                <a:gd name="connsiteX39-7071" fmla="*/ 1704975 w 2171700"/>
                <a:gd name="connsiteY39-7072" fmla="*/ 7212195 h 7250295"/>
                <a:gd name="connsiteX40-7073" fmla="*/ 2152650 w 2171700"/>
                <a:gd name="connsiteY40-7074" fmla="*/ 7212195 h 7250295"/>
                <a:gd name="connsiteX41-7075" fmla="*/ 2171700 w 2171700"/>
                <a:gd name="connsiteY41-7076" fmla="*/ 7069320 h 7250295"/>
                <a:gd name="connsiteX42-7077" fmla="*/ 1676400 w 2171700"/>
                <a:gd name="connsiteY42-7078" fmla="*/ 6564495 h 7250295"/>
                <a:gd name="connsiteX43-7079" fmla="*/ 1685925 w 2171700"/>
                <a:gd name="connsiteY43-7080" fmla="*/ 6459720 h 7250295"/>
                <a:gd name="connsiteX44-7081" fmla="*/ 1657350 w 2171700"/>
                <a:gd name="connsiteY44-7082" fmla="*/ 6250170 h 7250295"/>
                <a:gd name="connsiteX45-7083" fmla="*/ 1704975 w 2171700"/>
                <a:gd name="connsiteY45-7084" fmla="*/ 5973945 h 7250295"/>
                <a:gd name="connsiteX46-7085" fmla="*/ 1762125 w 2171700"/>
                <a:gd name="connsiteY46-7086" fmla="*/ 5421495 h 7250295"/>
                <a:gd name="connsiteX47-7087" fmla="*/ 1771650 w 2171700"/>
                <a:gd name="connsiteY47-7088" fmla="*/ 5354820 h 7250295"/>
                <a:gd name="connsiteX48-7089" fmla="*/ 1866900 w 2171700"/>
                <a:gd name="connsiteY48-7090" fmla="*/ 5097645 h 7250295"/>
                <a:gd name="connsiteX49-7091" fmla="*/ 1885950 w 2171700"/>
                <a:gd name="connsiteY49-7092" fmla="*/ 4573770 h 7250295"/>
                <a:gd name="connsiteX50-7093" fmla="*/ 1895475 w 2171700"/>
                <a:gd name="connsiteY50-7094" fmla="*/ 4173720 h 7250295"/>
                <a:gd name="connsiteX51-7095" fmla="*/ 1866900 w 2171700"/>
                <a:gd name="connsiteY51-7096" fmla="*/ 3630795 h 7250295"/>
                <a:gd name="connsiteX52-7097" fmla="*/ 2056257 w 2171700"/>
                <a:gd name="connsiteY52-7098" fmla="*/ 2654077 h 7250295"/>
                <a:gd name="connsiteX53-7099" fmla="*/ 2042707 w 2171700"/>
                <a:gd name="connsiteY53-7100" fmla="*/ 2404684 h 7250295"/>
                <a:gd name="connsiteX54-7101" fmla="*/ 1981200 w 2171700"/>
                <a:gd name="connsiteY54-7102" fmla="*/ 1864914 h 7250295"/>
                <a:gd name="connsiteX55-7103" fmla="*/ 1936459 w 2171700"/>
                <a:gd name="connsiteY55-7104" fmla="*/ 1677029 h 7250295"/>
                <a:gd name="connsiteX56-7105" fmla="*/ 1922037 w 2171700"/>
                <a:gd name="connsiteY56-7106" fmla="*/ 1432534 h 7250295"/>
                <a:gd name="connsiteX57-7107" fmla="*/ 1874412 w 2171700"/>
                <a:gd name="connsiteY57-7108" fmla="*/ 1302338 h 7250295"/>
                <a:gd name="connsiteX58-7109" fmla="*/ 1407687 w 2171700"/>
                <a:gd name="connsiteY58-7110" fmla="*/ 1134975 h 7250295"/>
                <a:gd name="connsiteX59-7111" fmla="*/ 1309221 w 2171700"/>
                <a:gd name="connsiteY59-7112" fmla="*/ 1020075 h 7250295"/>
                <a:gd name="connsiteX60-7113" fmla="*/ 1365230 w 2171700"/>
                <a:gd name="connsiteY60-7114" fmla="*/ 821521 h 7250295"/>
                <a:gd name="connsiteX61-7115" fmla="*/ 1433407 w 2171700"/>
                <a:gd name="connsiteY61-7116" fmla="*/ 622909 h 7250295"/>
                <a:gd name="connsiteX62-7117" fmla="*/ 1444916 w 2171700"/>
                <a:gd name="connsiteY62-7118" fmla="*/ 380757 h 7250295"/>
                <a:gd name="connsiteX63-7119" fmla="*/ 1330946 w 2171700"/>
                <a:gd name="connsiteY63-7120" fmla="*/ 143773 h 7250295"/>
                <a:gd name="connsiteX64-7121" fmla="*/ 1063645 w 2171700"/>
                <a:gd name="connsiteY64-7122" fmla="*/ 568 h 7250295"/>
                <a:gd name="connsiteX0-7123" fmla="*/ 1063645 w 2171700"/>
                <a:gd name="connsiteY0-7124" fmla="*/ 568 h 7250295"/>
                <a:gd name="connsiteX1-7125" fmla="*/ 809625 w 2171700"/>
                <a:gd name="connsiteY1-7126" fmla="*/ 116070 h 7250295"/>
                <a:gd name="connsiteX2-7127" fmla="*/ 685800 w 2171700"/>
                <a:gd name="connsiteY2-7128" fmla="*/ 297045 h 7250295"/>
                <a:gd name="connsiteX3-7129" fmla="*/ 704850 w 2171700"/>
                <a:gd name="connsiteY3-7130" fmla="*/ 620895 h 7250295"/>
                <a:gd name="connsiteX4-7131" fmla="*/ 838200 w 2171700"/>
                <a:gd name="connsiteY4-7132" fmla="*/ 897120 h 7250295"/>
                <a:gd name="connsiteX5-7133" fmla="*/ 742950 w 2171700"/>
                <a:gd name="connsiteY5-7134" fmla="*/ 1011420 h 7250295"/>
                <a:gd name="connsiteX6-7135" fmla="*/ 133350 w 2171700"/>
                <a:gd name="connsiteY6-7136" fmla="*/ 1220970 h 7250295"/>
                <a:gd name="connsiteX7-7137" fmla="*/ 0 w 2171700"/>
                <a:gd name="connsiteY7-7138" fmla="*/ 2211570 h 7250295"/>
                <a:gd name="connsiteX8-7139" fmla="*/ 333375 w 2171700"/>
                <a:gd name="connsiteY8-7140" fmla="*/ 3106920 h 7250295"/>
                <a:gd name="connsiteX9-7141" fmla="*/ 247650 w 2171700"/>
                <a:gd name="connsiteY9-7142" fmla="*/ 3840345 h 7250295"/>
                <a:gd name="connsiteX10-7143" fmla="*/ 371475 w 2171700"/>
                <a:gd name="connsiteY10-7144" fmla="*/ 4059420 h 7250295"/>
                <a:gd name="connsiteX11-7145" fmla="*/ 495300 w 2171700"/>
                <a:gd name="connsiteY11-7146" fmla="*/ 4278495 h 7250295"/>
                <a:gd name="connsiteX12-7147" fmla="*/ 476250 w 2171700"/>
                <a:gd name="connsiteY12-7148" fmla="*/ 4735695 h 7250295"/>
                <a:gd name="connsiteX13-7149" fmla="*/ 476250 w 2171700"/>
                <a:gd name="connsiteY13-7150" fmla="*/ 5097645 h 7250295"/>
                <a:gd name="connsiteX14-7151" fmla="*/ 371475 w 2171700"/>
                <a:gd name="connsiteY14-7152" fmla="*/ 6145395 h 7250295"/>
                <a:gd name="connsiteX15-7153" fmla="*/ 371475 w 2171700"/>
                <a:gd name="connsiteY15-7154" fmla="*/ 6621645 h 7250295"/>
                <a:gd name="connsiteX16-7155" fmla="*/ 400050 w 2171700"/>
                <a:gd name="connsiteY16-7156" fmla="*/ 6821670 h 7250295"/>
                <a:gd name="connsiteX17-7157" fmla="*/ 323850 w 2171700"/>
                <a:gd name="connsiteY17-7158" fmla="*/ 7002645 h 7250295"/>
                <a:gd name="connsiteX18-7159" fmla="*/ 533400 w 2171700"/>
                <a:gd name="connsiteY18-7160" fmla="*/ 7250295 h 7250295"/>
                <a:gd name="connsiteX19-7161" fmla="*/ 952500 w 2171700"/>
                <a:gd name="connsiteY19-7162" fmla="*/ 7240770 h 7250295"/>
                <a:gd name="connsiteX20-7163" fmla="*/ 733425 w 2171700"/>
                <a:gd name="connsiteY20-7164" fmla="*/ 6821670 h 7250295"/>
                <a:gd name="connsiteX21-7165" fmla="*/ 790575 w 2171700"/>
                <a:gd name="connsiteY21-7166" fmla="*/ 6574020 h 7250295"/>
                <a:gd name="connsiteX22-7167" fmla="*/ 762000 w 2171700"/>
                <a:gd name="connsiteY22-7168" fmla="*/ 6250170 h 7250295"/>
                <a:gd name="connsiteX23-7169" fmla="*/ 885825 w 2171700"/>
                <a:gd name="connsiteY23-7170" fmla="*/ 5411970 h 7250295"/>
                <a:gd name="connsiteX24-7171" fmla="*/ 866775 w 2171700"/>
                <a:gd name="connsiteY24-7172" fmla="*/ 5326245 h 7250295"/>
                <a:gd name="connsiteX25-7173" fmla="*/ 971550 w 2171700"/>
                <a:gd name="connsiteY25-7174" fmla="*/ 5211945 h 7250295"/>
                <a:gd name="connsiteX26-7175" fmla="*/ 962025 w 2171700"/>
                <a:gd name="connsiteY26-7176" fmla="*/ 5069070 h 7250295"/>
                <a:gd name="connsiteX27-7177" fmla="*/ 1104900 w 2171700"/>
                <a:gd name="connsiteY27-7178" fmla="*/ 4526145 h 7250295"/>
                <a:gd name="connsiteX28-7179" fmla="*/ 1123950 w 2171700"/>
                <a:gd name="connsiteY28-7180" fmla="*/ 4392795 h 7250295"/>
                <a:gd name="connsiteX29-7181" fmla="*/ 1276350 w 2171700"/>
                <a:gd name="connsiteY29-7182" fmla="*/ 4649970 h 7250295"/>
                <a:gd name="connsiteX30-7183" fmla="*/ 1352550 w 2171700"/>
                <a:gd name="connsiteY30-7184" fmla="*/ 4926195 h 7250295"/>
                <a:gd name="connsiteX31-7185" fmla="*/ 1333500 w 2171700"/>
                <a:gd name="connsiteY31-7186" fmla="*/ 5069070 h 7250295"/>
                <a:gd name="connsiteX32-7187" fmla="*/ 1371600 w 2171700"/>
                <a:gd name="connsiteY32-7188" fmla="*/ 5078595 h 7250295"/>
                <a:gd name="connsiteX33-7189" fmla="*/ 1247775 w 2171700"/>
                <a:gd name="connsiteY33-7190" fmla="*/ 5516745 h 7250295"/>
                <a:gd name="connsiteX34-7191" fmla="*/ 1257300 w 2171700"/>
                <a:gd name="connsiteY34-7192" fmla="*/ 6469245 h 7250295"/>
                <a:gd name="connsiteX35-7193" fmla="*/ 1333500 w 2171700"/>
                <a:gd name="connsiteY35-7194" fmla="*/ 6583545 h 7250295"/>
                <a:gd name="connsiteX36-7195" fmla="*/ 1314450 w 2171700"/>
                <a:gd name="connsiteY36-7196" fmla="*/ 6735945 h 7250295"/>
                <a:gd name="connsiteX37-7197" fmla="*/ 1323975 w 2171700"/>
                <a:gd name="connsiteY37-7198" fmla="*/ 6859770 h 7250295"/>
                <a:gd name="connsiteX38-7199" fmla="*/ 1304925 w 2171700"/>
                <a:gd name="connsiteY38-7200" fmla="*/ 7012170 h 7250295"/>
                <a:gd name="connsiteX39-7201" fmla="*/ 1704975 w 2171700"/>
                <a:gd name="connsiteY39-7202" fmla="*/ 7212195 h 7250295"/>
                <a:gd name="connsiteX40-7203" fmla="*/ 2152650 w 2171700"/>
                <a:gd name="connsiteY40-7204" fmla="*/ 7212195 h 7250295"/>
                <a:gd name="connsiteX41-7205" fmla="*/ 2171700 w 2171700"/>
                <a:gd name="connsiteY41-7206" fmla="*/ 7069320 h 7250295"/>
                <a:gd name="connsiteX42-7207" fmla="*/ 1676400 w 2171700"/>
                <a:gd name="connsiteY42-7208" fmla="*/ 6564495 h 7250295"/>
                <a:gd name="connsiteX43-7209" fmla="*/ 1685925 w 2171700"/>
                <a:gd name="connsiteY43-7210" fmla="*/ 6459720 h 7250295"/>
                <a:gd name="connsiteX44-7211" fmla="*/ 1657350 w 2171700"/>
                <a:gd name="connsiteY44-7212" fmla="*/ 6250170 h 7250295"/>
                <a:gd name="connsiteX45-7213" fmla="*/ 1704975 w 2171700"/>
                <a:gd name="connsiteY45-7214" fmla="*/ 5973945 h 7250295"/>
                <a:gd name="connsiteX46-7215" fmla="*/ 1762125 w 2171700"/>
                <a:gd name="connsiteY46-7216" fmla="*/ 5421495 h 7250295"/>
                <a:gd name="connsiteX47-7217" fmla="*/ 1771650 w 2171700"/>
                <a:gd name="connsiteY47-7218" fmla="*/ 5354820 h 7250295"/>
                <a:gd name="connsiteX48-7219" fmla="*/ 1866900 w 2171700"/>
                <a:gd name="connsiteY48-7220" fmla="*/ 5097645 h 7250295"/>
                <a:gd name="connsiteX49-7221" fmla="*/ 1885950 w 2171700"/>
                <a:gd name="connsiteY49-7222" fmla="*/ 4573770 h 7250295"/>
                <a:gd name="connsiteX50-7223" fmla="*/ 1895475 w 2171700"/>
                <a:gd name="connsiteY50-7224" fmla="*/ 4173720 h 7250295"/>
                <a:gd name="connsiteX51-7225" fmla="*/ 1855362 w 2171700"/>
                <a:gd name="connsiteY51-7226" fmla="*/ 3584643 h 7250295"/>
                <a:gd name="connsiteX52-7227" fmla="*/ 2056257 w 2171700"/>
                <a:gd name="connsiteY52-7228" fmla="*/ 2654077 h 7250295"/>
                <a:gd name="connsiteX53-7229" fmla="*/ 2042707 w 2171700"/>
                <a:gd name="connsiteY53-7230" fmla="*/ 2404684 h 7250295"/>
                <a:gd name="connsiteX54-7231" fmla="*/ 1981200 w 2171700"/>
                <a:gd name="connsiteY54-7232" fmla="*/ 1864914 h 7250295"/>
                <a:gd name="connsiteX55-7233" fmla="*/ 1936459 w 2171700"/>
                <a:gd name="connsiteY55-7234" fmla="*/ 1677029 h 7250295"/>
                <a:gd name="connsiteX56-7235" fmla="*/ 1922037 w 2171700"/>
                <a:gd name="connsiteY56-7236" fmla="*/ 1432534 h 7250295"/>
                <a:gd name="connsiteX57-7237" fmla="*/ 1874412 w 2171700"/>
                <a:gd name="connsiteY57-7238" fmla="*/ 1302338 h 7250295"/>
                <a:gd name="connsiteX58-7239" fmla="*/ 1407687 w 2171700"/>
                <a:gd name="connsiteY58-7240" fmla="*/ 1134975 h 7250295"/>
                <a:gd name="connsiteX59-7241" fmla="*/ 1309221 w 2171700"/>
                <a:gd name="connsiteY59-7242" fmla="*/ 1020075 h 7250295"/>
                <a:gd name="connsiteX60-7243" fmla="*/ 1365230 w 2171700"/>
                <a:gd name="connsiteY60-7244" fmla="*/ 821521 h 7250295"/>
                <a:gd name="connsiteX61-7245" fmla="*/ 1433407 w 2171700"/>
                <a:gd name="connsiteY61-7246" fmla="*/ 622909 h 7250295"/>
                <a:gd name="connsiteX62-7247" fmla="*/ 1444916 w 2171700"/>
                <a:gd name="connsiteY62-7248" fmla="*/ 380757 h 7250295"/>
                <a:gd name="connsiteX63-7249" fmla="*/ 1330946 w 2171700"/>
                <a:gd name="connsiteY63-7250" fmla="*/ 143773 h 7250295"/>
                <a:gd name="connsiteX64-7251" fmla="*/ 1063645 w 2171700"/>
                <a:gd name="connsiteY64-7252" fmla="*/ 568 h 7250295"/>
                <a:gd name="connsiteX0-7253" fmla="*/ 1063645 w 2171700"/>
                <a:gd name="connsiteY0-7254" fmla="*/ 568 h 7250295"/>
                <a:gd name="connsiteX1-7255" fmla="*/ 809625 w 2171700"/>
                <a:gd name="connsiteY1-7256" fmla="*/ 116070 h 7250295"/>
                <a:gd name="connsiteX2-7257" fmla="*/ 685800 w 2171700"/>
                <a:gd name="connsiteY2-7258" fmla="*/ 297045 h 7250295"/>
                <a:gd name="connsiteX3-7259" fmla="*/ 704850 w 2171700"/>
                <a:gd name="connsiteY3-7260" fmla="*/ 620895 h 7250295"/>
                <a:gd name="connsiteX4-7261" fmla="*/ 838200 w 2171700"/>
                <a:gd name="connsiteY4-7262" fmla="*/ 897120 h 7250295"/>
                <a:gd name="connsiteX5-7263" fmla="*/ 742950 w 2171700"/>
                <a:gd name="connsiteY5-7264" fmla="*/ 1011420 h 7250295"/>
                <a:gd name="connsiteX6-7265" fmla="*/ 133350 w 2171700"/>
                <a:gd name="connsiteY6-7266" fmla="*/ 1220970 h 7250295"/>
                <a:gd name="connsiteX7-7267" fmla="*/ 0 w 2171700"/>
                <a:gd name="connsiteY7-7268" fmla="*/ 2211570 h 7250295"/>
                <a:gd name="connsiteX8-7269" fmla="*/ 333375 w 2171700"/>
                <a:gd name="connsiteY8-7270" fmla="*/ 3106920 h 7250295"/>
                <a:gd name="connsiteX9-7271" fmla="*/ 247650 w 2171700"/>
                <a:gd name="connsiteY9-7272" fmla="*/ 3840345 h 7250295"/>
                <a:gd name="connsiteX10-7273" fmla="*/ 371475 w 2171700"/>
                <a:gd name="connsiteY10-7274" fmla="*/ 4059420 h 7250295"/>
                <a:gd name="connsiteX11-7275" fmla="*/ 495300 w 2171700"/>
                <a:gd name="connsiteY11-7276" fmla="*/ 4278495 h 7250295"/>
                <a:gd name="connsiteX12-7277" fmla="*/ 476250 w 2171700"/>
                <a:gd name="connsiteY12-7278" fmla="*/ 4735695 h 7250295"/>
                <a:gd name="connsiteX13-7279" fmla="*/ 476250 w 2171700"/>
                <a:gd name="connsiteY13-7280" fmla="*/ 5097645 h 7250295"/>
                <a:gd name="connsiteX14-7281" fmla="*/ 371475 w 2171700"/>
                <a:gd name="connsiteY14-7282" fmla="*/ 6145395 h 7250295"/>
                <a:gd name="connsiteX15-7283" fmla="*/ 371475 w 2171700"/>
                <a:gd name="connsiteY15-7284" fmla="*/ 6621645 h 7250295"/>
                <a:gd name="connsiteX16-7285" fmla="*/ 400050 w 2171700"/>
                <a:gd name="connsiteY16-7286" fmla="*/ 6821670 h 7250295"/>
                <a:gd name="connsiteX17-7287" fmla="*/ 323850 w 2171700"/>
                <a:gd name="connsiteY17-7288" fmla="*/ 7002645 h 7250295"/>
                <a:gd name="connsiteX18-7289" fmla="*/ 533400 w 2171700"/>
                <a:gd name="connsiteY18-7290" fmla="*/ 7250295 h 7250295"/>
                <a:gd name="connsiteX19-7291" fmla="*/ 952500 w 2171700"/>
                <a:gd name="connsiteY19-7292" fmla="*/ 7240770 h 7250295"/>
                <a:gd name="connsiteX20-7293" fmla="*/ 733425 w 2171700"/>
                <a:gd name="connsiteY20-7294" fmla="*/ 6821670 h 7250295"/>
                <a:gd name="connsiteX21-7295" fmla="*/ 790575 w 2171700"/>
                <a:gd name="connsiteY21-7296" fmla="*/ 6574020 h 7250295"/>
                <a:gd name="connsiteX22-7297" fmla="*/ 762000 w 2171700"/>
                <a:gd name="connsiteY22-7298" fmla="*/ 6250170 h 7250295"/>
                <a:gd name="connsiteX23-7299" fmla="*/ 885825 w 2171700"/>
                <a:gd name="connsiteY23-7300" fmla="*/ 5411970 h 7250295"/>
                <a:gd name="connsiteX24-7301" fmla="*/ 866775 w 2171700"/>
                <a:gd name="connsiteY24-7302" fmla="*/ 5326245 h 7250295"/>
                <a:gd name="connsiteX25-7303" fmla="*/ 971550 w 2171700"/>
                <a:gd name="connsiteY25-7304" fmla="*/ 5211945 h 7250295"/>
                <a:gd name="connsiteX26-7305" fmla="*/ 962025 w 2171700"/>
                <a:gd name="connsiteY26-7306" fmla="*/ 5069070 h 7250295"/>
                <a:gd name="connsiteX27-7307" fmla="*/ 1104900 w 2171700"/>
                <a:gd name="connsiteY27-7308" fmla="*/ 4526145 h 7250295"/>
                <a:gd name="connsiteX28-7309" fmla="*/ 1123950 w 2171700"/>
                <a:gd name="connsiteY28-7310" fmla="*/ 4392795 h 7250295"/>
                <a:gd name="connsiteX29-7311" fmla="*/ 1276350 w 2171700"/>
                <a:gd name="connsiteY29-7312" fmla="*/ 4649970 h 7250295"/>
                <a:gd name="connsiteX30-7313" fmla="*/ 1352550 w 2171700"/>
                <a:gd name="connsiteY30-7314" fmla="*/ 4926195 h 7250295"/>
                <a:gd name="connsiteX31-7315" fmla="*/ 1333500 w 2171700"/>
                <a:gd name="connsiteY31-7316" fmla="*/ 5069070 h 7250295"/>
                <a:gd name="connsiteX32-7317" fmla="*/ 1371600 w 2171700"/>
                <a:gd name="connsiteY32-7318" fmla="*/ 5078595 h 7250295"/>
                <a:gd name="connsiteX33-7319" fmla="*/ 1247775 w 2171700"/>
                <a:gd name="connsiteY33-7320" fmla="*/ 5516745 h 7250295"/>
                <a:gd name="connsiteX34-7321" fmla="*/ 1257300 w 2171700"/>
                <a:gd name="connsiteY34-7322" fmla="*/ 6469245 h 7250295"/>
                <a:gd name="connsiteX35-7323" fmla="*/ 1333500 w 2171700"/>
                <a:gd name="connsiteY35-7324" fmla="*/ 6583545 h 7250295"/>
                <a:gd name="connsiteX36-7325" fmla="*/ 1314450 w 2171700"/>
                <a:gd name="connsiteY36-7326" fmla="*/ 6735945 h 7250295"/>
                <a:gd name="connsiteX37-7327" fmla="*/ 1323975 w 2171700"/>
                <a:gd name="connsiteY37-7328" fmla="*/ 6859770 h 7250295"/>
                <a:gd name="connsiteX38-7329" fmla="*/ 1304925 w 2171700"/>
                <a:gd name="connsiteY38-7330" fmla="*/ 7012170 h 7250295"/>
                <a:gd name="connsiteX39-7331" fmla="*/ 1704975 w 2171700"/>
                <a:gd name="connsiteY39-7332" fmla="*/ 7212195 h 7250295"/>
                <a:gd name="connsiteX40-7333" fmla="*/ 2152650 w 2171700"/>
                <a:gd name="connsiteY40-7334" fmla="*/ 7212195 h 7250295"/>
                <a:gd name="connsiteX41-7335" fmla="*/ 2171700 w 2171700"/>
                <a:gd name="connsiteY41-7336" fmla="*/ 7069320 h 7250295"/>
                <a:gd name="connsiteX42-7337" fmla="*/ 1676400 w 2171700"/>
                <a:gd name="connsiteY42-7338" fmla="*/ 6564495 h 7250295"/>
                <a:gd name="connsiteX43-7339" fmla="*/ 1685925 w 2171700"/>
                <a:gd name="connsiteY43-7340" fmla="*/ 6459720 h 7250295"/>
                <a:gd name="connsiteX44-7341" fmla="*/ 1657350 w 2171700"/>
                <a:gd name="connsiteY44-7342" fmla="*/ 6250170 h 7250295"/>
                <a:gd name="connsiteX45-7343" fmla="*/ 1704975 w 2171700"/>
                <a:gd name="connsiteY45-7344" fmla="*/ 5973945 h 7250295"/>
                <a:gd name="connsiteX46-7345" fmla="*/ 1762125 w 2171700"/>
                <a:gd name="connsiteY46-7346" fmla="*/ 5421495 h 7250295"/>
                <a:gd name="connsiteX47-7347" fmla="*/ 1771650 w 2171700"/>
                <a:gd name="connsiteY47-7348" fmla="*/ 5354820 h 7250295"/>
                <a:gd name="connsiteX48-7349" fmla="*/ 1866900 w 2171700"/>
                <a:gd name="connsiteY48-7350" fmla="*/ 5097645 h 7250295"/>
                <a:gd name="connsiteX49-7351" fmla="*/ 1885950 w 2171700"/>
                <a:gd name="connsiteY49-7352" fmla="*/ 4573770 h 7250295"/>
                <a:gd name="connsiteX50-7353" fmla="*/ 1895475 w 2171700"/>
                <a:gd name="connsiteY50-7354" fmla="*/ 4173720 h 7250295"/>
                <a:gd name="connsiteX51-7355" fmla="*/ 1855362 w 2171700"/>
                <a:gd name="connsiteY51-7356" fmla="*/ 3584643 h 7250295"/>
                <a:gd name="connsiteX52-7357" fmla="*/ 2056257 w 2171700"/>
                <a:gd name="connsiteY52-7358" fmla="*/ 2654077 h 7250295"/>
                <a:gd name="connsiteX53-7359" fmla="*/ 2042707 w 2171700"/>
                <a:gd name="connsiteY53-7360" fmla="*/ 2404684 h 7250295"/>
                <a:gd name="connsiteX54-7361" fmla="*/ 1981200 w 2171700"/>
                <a:gd name="connsiteY54-7362" fmla="*/ 1864914 h 7250295"/>
                <a:gd name="connsiteX55-7363" fmla="*/ 1936459 w 2171700"/>
                <a:gd name="connsiteY55-7364" fmla="*/ 1677029 h 7250295"/>
                <a:gd name="connsiteX56-7365" fmla="*/ 1922037 w 2171700"/>
                <a:gd name="connsiteY56-7366" fmla="*/ 1432534 h 7250295"/>
                <a:gd name="connsiteX57-7367" fmla="*/ 1874412 w 2171700"/>
                <a:gd name="connsiteY57-7368" fmla="*/ 1302338 h 7250295"/>
                <a:gd name="connsiteX58-7369" fmla="*/ 1407687 w 2171700"/>
                <a:gd name="connsiteY58-7370" fmla="*/ 1134975 h 7250295"/>
                <a:gd name="connsiteX59-7371" fmla="*/ 1309221 w 2171700"/>
                <a:gd name="connsiteY59-7372" fmla="*/ 1020075 h 7250295"/>
                <a:gd name="connsiteX60-7373" fmla="*/ 1365230 w 2171700"/>
                <a:gd name="connsiteY60-7374" fmla="*/ 821521 h 7250295"/>
                <a:gd name="connsiteX61-7375" fmla="*/ 1433407 w 2171700"/>
                <a:gd name="connsiteY61-7376" fmla="*/ 622909 h 7250295"/>
                <a:gd name="connsiteX62-7377" fmla="*/ 1444916 w 2171700"/>
                <a:gd name="connsiteY62-7378" fmla="*/ 380757 h 7250295"/>
                <a:gd name="connsiteX63-7379" fmla="*/ 1330946 w 2171700"/>
                <a:gd name="connsiteY63-7380" fmla="*/ 143773 h 7250295"/>
                <a:gd name="connsiteX64-7381" fmla="*/ 1063645 w 2171700"/>
                <a:gd name="connsiteY64-7382" fmla="*/ 568 h 7250295"/>
                <a:gd name="connsiteX0-7383" fmla="*/ 1063645 w 2171700"/>
                <a:gd name="connsiteY0-7384" fmla="*/ 568 h 7250295"/>
                <a:gd name="connsiteX1-7385" fmla="*/ 809625 w 2171700"/>
                <a:gd name="connsiteY1-7386" fmla="*/ 116070 h 7250295"/>
                <a:gd name="connsiteX2-7387" fmla="*/ 685800 w 2171700"/>
                <a:gd name="connsiteY2-7388" fmla="*/ 297045 h 7250295"/>
                <a:gd name="connsiteX3-7389" fmla="*/ 704850 w 2171700"/>
                <a:gd name="connsiteY3-7390" fmla="*/ 620895 h 7250295"/>
                <a:gd name="connsiteX4-7391" fmla="*/ 838200 w 2171700"/>
                <a:gd name="connsiteY4-7392" fmla="*/ 897120 h 7250295"/>
                <a:gd name="connsiteX5-7393" fmla="*/ 742950 w 2171700"/>
                <a:gd name="connsiteY5-7394" fmla="*/ 1011420 h 7250295"/>
                <a:gd name="connsiteX6-7395" fmla="*/ 133350 w 2171700"/>
                <a:gd name="connsiteY6-7396" fmla="*/ 1220970 h 7250295"/>
                <a:gd name="connsiteX7-7397" fmla="*/ 0 w 2171700"/>
                <a:gd name="connsiteY7-7398" fmla="*/ 2211570 h 7250295"/>
                <a:gd name="connsiteX8-7399" fmla="*/ 333375 w 2171700"/>
                <a:gd name="connsiteY8-7400" fmla="*/ 3106920 h 7250295"/>
                <a:gd name="connsiteX9-7401" fmla="*/ 247650 w 2171700"/>
                <a:gd name="connsiteY9-7402" fmla="*/ 3840345 h 7250295"/>
                <a:gd name="connsiteX10-7403" fmla="*/ 371475 w 2171700"/>
                <a:gd name="connsiteY10-7404" fmla="*/ 4059420 h 7250295"/>
                <a:gd name="connsiteX11-7405" fmla="*/ 495300 w 2171700"/>
                <a:gd name="connsiteY11-7406" fmla="*/ 4278495 h 7250295"/>
                <a:gd name="connsiteX12-7407" fmla="*/ 476250 w 2171700"/>
                <a:gd name="connsiteY12-7408" fmla="*/ 4735695 h 7250295"/>
                <a:gd name="connsiteX13-7409" fmla="*/ 476250 w 2171700"/>
                <a:gd name="connsiteY13-7410" fmla="*/ 5097645 h 7250295"/>
                <a:gd name="connsiteX14-7411" fmla="*/ 371475 w 2171700"/>
                <a:gd name="connsiteY14-7412" fmla="*/ 6145395 h 7250295"/>
                <a:gd name="connsiteX15-7413" fmla="*/ 371475 w 2171700"/>
                <a:gd name="connsiteY15-7414" fmla="*/ 6621645 h 7250295"/>
                <a:gd name="connsiteX16-7415" fmla="*/ 400050 w 2171700"/>
                <a:gd name="connsiteY16-7416" fmla="*/ 6821670 h 7250295"/>
                <a:gd name="connsiteX17-7417" fmla="*/ 323850 w 2171700"/>
                <a:gd name="connsiteY17-7418" fmla="*/ 7002645 h 7250295"/>
                <a:gd name="connsiteX18-7419" fmla="*/ 533400 w 2171700"/>
                <a:gd name="connsiteY18-7420" fmla="*/ 7250295 h 7250295"/>
                <a:gd name="connsiteX19-7421" fmla="*/ 952500 w 2171700"/>
                <a:gd name="connsiteY19-7422" fmla="*/ 7240770 h 7250295"/>
                <a:gd name="connsiteX20-7423" fmla="*/ 733425 w 2171700"/>
                <a:gd name="connsiteY20-7424" fmla="*/ 6821670 h 7250295"/>
                <a:gd name="connsiteX21-7425" fmla="*/ 790575 w 2171700"/>
                <a:gd name="connsiteY21-7426" fmla="*/ 6574020 h 7250295"/>
                <a:gd name="connsiteX22-7427" fmla="*/ 762000 w 2171700"/>
                <a:gd name="connsiteY22-7428" fmla="*/ 6250170 h 7250295"/>
                <a:gd name="connsiteX23-7429" fmla="*/ 885825 w 2171700"/>
                <a:gd name="connsiteY23-7430" fmla="*/ 5411970 h 7250295"/>
                <a:gd name="connsiteX24-7431" fmla="*/ 866775 w 2171700"/>
                <a:gd name="connsiteY24-7432" fmla="*/ 5326245 h 7250295"/>
                <a:gd name="connsiteX25-7433" fmla="*/ 971550 w 2171700"/>
                <a:gd name="connsiteY25-7434" fmla="*/ 5211945 h 7250295"/>
                <a:gd name="connsiteX26-7435" fmla="*/ 962025 w 2171700"/>
                <a:gd name="connsiteY26-7436" fmla="*/ 5069070 h 7250295"/>
                <a:gd name="connsiteX27-7437" fmla="*/ 1104900 w 2171700"/>
                <a:gd name="connsiteY27-7438" fmla="*/ 4526145 h 7250295"/>
                <a:gd name="connsiteX28-7439" fmla="*/ 1123950 w 2171700"/>
                <a:gd name="connsiteY28-7440" fmla="*/ 4392795 h 7250295"/>
                <a:gd name="connsiteX29-7441" fmla="*/ 1276350 w 2171700"/>
                <a:gd name="connsiteY29-7442" fmla="*/ 4649970 h 7250295"/>
                <a:gd name="connsiteX30-7443" fmla="*/ 1352550 w 2171700"/>
                <a:gd name="connsiteY30-7444" fmla="*/ 4926195 h 7250295"/>
                <a:gd name="connsiteX31-7445" fmla="*/ 1333500 w 2171700"/>
                <a:gd name="connsiteY31-7446" fmla="*/ 5069070 h 7250295"/>
                <a:gd name="connsiteX32-7447" fmla="*/ 1371600 w 2171700"/>
                <a:gd name="connsiteY32-7448" fmla="*/ 5078595 h 7250295"/>
                <a:gd name="connsiteX33-7449" fmla="*/ 1247775 w 2171700"/>
                <a:gd name="connsiteY33-7450" fmla="*/ 5516745 h 7250295"/>
                <a:gd name="connsiteX34-7451" fmla="*/ 1257300 w 2171700"/>
                <a:gd name="connsiteY34-7452" fmla="*/ 6469245 h 7250295"/>
                <a:gd name="connsiteX35-7453" fmla="*/ 1333500 w 2171700"/>
                <a:gd name="connsiteY35-7454" fmla="*/ 6583545 h 7250295"/>
                <a:gd name="connsiteX36-7455" fmla="*/ 1314450 w 2171700"/>
                <a:gd name="connsiteY36-7456" fmla="*/ 6735945 h 7250295"/>
                <a:gd name="connsiteX37-7457" fmla="*/ 1323975 w 2171700"/>
                <a:gd name="connsiteY37-7458" fmla="*/ 6859770 h 7250295"/>
                <a:gd name="connsiteX38-7459" fmla="*/ 1304925 w 2171700"/>
                <a:gd name="connsiteY38-7460" fmla="*/ 7012170 h 7250295"/>
                <a:gd name="connsiteX39-7461" fmla="*/ 1704975 w 2171700"/>
                <a:gd name="connsiteY39-7462" fmla="*/ 7212195 h 7250295"/>
                <a:gd name="connsiteX40-7463" fmla="*/ 2152650 w 2171700"/>
                <a:gd name="connsiteY40-7464" fmla="*/ 7212195 h 7250295"/>
                <a:gd name="connsiteX41-7465" fmla="*/ 2171700 w 2171700"/>
                <a:gd name="connsiteY41-7466" fmla="*/ 7069320 h 7250295"/>
                <a:gd name="connsiteX42-7467" fmla="*/ 1676400 w 2171700"/>
                <a:gd name="connsiteY42-7468" fmla="*/ 6564495 h 7250295"/>
                <a:gd name="connsiteX43-7469" fmla="*/ 1685925 w 2171700"/>
                <a:gd name="connsiteY43-7470" fmla="*/ 6459720 h 7250295"/>
                <a:gd name="connsiteX44-7471" fmla="*/ 1657350 w 2171700"/>
                <a:gd name="connsiteY44-7472" fmla="*/ 6250170 h 7250295"/>
                <a:gd name="connsiteX45-7473" fmla="*/ 1704975 w 2171700"/>
                <a:gd name="connsiteY45-7474" fmla="*/ 5973945 h 7250295"/>
                <a:gd name="connsiteX46-7475" fmla="*/ 1762125 w 2171700"/>
                <a:gd name="connsiteY46-7476" fmla="*/ 5421495 h 7250295"/>
                <a:gd name="connsiteX47-7477" fmla="*/ 1771650 w 2171700"/>
                <a:gd name="connsiteY47-7478" fmla="*/ 5354820 h 7250295"/>
                <a:gd name="connsiteX48-7479" fmla="*/ 1866900 w 2171700"/>
                <a:gd name="connsiteY48-7480" fmla="*/ 5097645 h 7250295"/>
                <a:gd name="connsiteX49-7481" fmla="*/ 1885950 w 2171700"/>
                <a:gd name="connsiteY49-7482" fmla="*/ 4573770 h 7250295"/>
                <a:gd name="connsiteX50-7483" fmla="*/ 1895475 w 2171700"/>
                <a:gd name="connsiteY50-7484" fmla="*/ 4173720 h 7250295"/>
                <a:gd name="connsiteX51-7485" fmla="*/ 1855362 w 2171700"/>
                <a:gd name="connsiteY51-7486" fmla="*/ 3584643 h 7250295"/>
                <a:gd name="connsiteX52-7487" fmla="*/ 2056257 w 2171700"/>
                <a:gd name="connsiteY52-7488" fmla="*/ 2654077 h 7250295"/>
                <a:gd name="connsiteX53-7489" fmla="*/ 2042707 w 2171700"/>
                <a:gd name="connsiteY53-7490" fmla="*/ 2404684 h 7250295"/>
                <a:gd name="connsiteX54-7491" fmla="*/ 1981200 w 2171700"/>
                <a:gd name="connsiteY54-7492" fmla="*/ 1864914 h 7250295"/>
                <a:gd name="connsiteX55-7493" fmla="*/ 1936459 w 2171700"/>
                <a:gd name="connsiteY55-7494" fmla="*/ 1677029 h 7250295"/>
                <a:gd name="connsiteX56-7495" fmla="*/ 1922037 w 2171700"/>
                <a:gd name="connsiteY56-7496" fmla="*/ 1432534 h 7250295"/>
                <a:gd name="connsiteX57-7497" fmla="*/ 1874412 w 2171700"/>
                <a:gd name="connsiteY57-7498" fmla="*/ 1302338 h 7250295"/>
                <a:gd name="connsiteX58-7499" fmla="*/ 1407687 w 2171700"/>
                <a:gd name="connsiteY58-7500" fmla="*/ 1134975 h 7250295"/>
                <a:gd name="connsiteX59-7501" fmla="*/ 1309221 w 2171700"/>
                <a:gd name="connsiteY59-7502" fmla="*/ 1020075 h 7250295"/>
                <a:gd name="connsiteX60-7503" fmla="*/ 1365230 w 2171700"/>
                <a:gd name="connsiteY60-7504" fmla="*/ 821521 h 7250295"/>
                <a:gd name="connsiteX61-7505" fmla="*/ 1433407 w 2171700"/>
                <a:gd name="connsiteY61-7506" fmla="*/ 622909 h 7250295"/>
                <a:gd name="connsiteX62-7507" fmla="*/ 1444916 w 2171700"/>
                <a:gd name="connsiteY62-7508" fmla="*/ 380757 h 7250295"/>
                <a:gd name="connsiteX63-7509" fmla="*/ 1330946 w 2171700"/>
                <a:gd name="connsiteY63-7510" fmla="*/ 143773 h 7250295"/>
                <a:gd name="connsiteX64-7511" fmla="*/ 1063645 w 2171700"/>
                <a:gd name="connsiteY64-7512" fmla="*/ 568 h 7250295"/>
                <a:gd name="connsiteX0-7513" fmla="*/ 1063645 w 2171700"/>
                <a:gd name="connsiteY0-7514" fmla="*/ 568 h 7250295"/>
                <a:gd name="connsiteX1-7515" fmla="*/ 809625 w 2171700"/>
                <a:gd name="connsiteY1-7516" fmla="*/ 116070 h 7250295"/>
                <a:gd name="connsiteX2-7517" fmla="*/ 685800 w 2171700"/>
                <a:gd name="connsiteY2-7518" fmla="*/ 297045 h 7250295"/>
                <a:gd name="connsiteX3-7519" fmla="*/ 704850 w 2171700"/>
                <a:gd name="connsiteY3-7520" fmla="*/ 620895 h 7250295"/>
                <a:gd name="connsiteX4-7521" fmla="*/ 838200 w 2171700"/>
                <a:gd name="connsiteY4-7522" fmla="*/ 897120 h 7250295"/>
                <a:gd name="connsiteX5-7523" fmla="*/ 742950 w 2171700"/>
                <a:gd name="connsiteY5-7524" fmla="*/ 1011420 h 7250295"/>
                <a:gd name="connsiteX6-7525" fmla="*/ 133350 w 2171700"/>
                <a:gd name="connsiteY6-7526" fmla="*/ 1220970 h 7250295"/>
                <a:gd name="connsiteX7-7527" fmla="*/ 0 w 2171700"/>
                <a:gd name="connsiteY7-7528" fmla="*/ 2211570 h 7250295"/>
                <a:gd name="connsiteX8-7529" fmla="*/ 333375 w 2171700"/>
                <a:gd name="connsiteY8-7530" fmla="*/ 3106920 h 7250295"/>
                <a:gd name="connsiteX9-7531" fmla="*/ 247650 w 2171700"/>
                <a:gd name="connsiteY9-7532" fmla="*/ 3840345 h 7250295"/>
                <a:gd name="connsiteX10-7533" fmla="*/ 371475 w 2171700"/>
                <a:gd name="connsiteY10-7534" fmla="*/ 4059420 h 7250295"/>
                <a:gd name="connsiteX11-7535" fmla="*/ 495300 w 2171700"/>
                <a:gd name="connsiteY11-7536" fmla="*/ 4278495 h 7250295"/>
                <a:gd name="connsiteX12-7537" fmla="*/ 476250 w 2171700"/>
                <a:gd name="connsiteY12-7538" fmla="*/ 4735695 h 7250295"/>
                <a:gd name="connsiteX13-7539" fmla="*/ 476250 w 2171700"/>
                <a:gd name="connsiteY13-7540" fmla="*/ 5097645 h 7250295"/>
                <a:gd name="connsiteX14-7541" fmla="*/ 371475 w 2171700"/>
                <a:gd name="connsiteY14-7542" fmla="*/ 6145395 h 7250295"/>
                <a:gd name="connsiteX15-7543" fmla="*/ 371475 w 2171700"/>
                <a:gd name="connsiteY15-7544" fmla="*/ 6621645 h 7250295"/>
                <a:gd name="connsiteX16-7545" fmla="*/ 400050 w 2171700"/>
                <a:gd name="connsiteY16-7546" fmla="*/ 6821670 h 7250295"/>
                <a:gd name="connsiteX17-7547" fmla="*/ 323850 w 2171700"/>
                <a:gd name="connsiteY17-7548" fmla="*/ 7002645 h 7250295"/>
                <a:gd name="connsiteX18-7549" fmla="*/ 533400 w 2171700"/>
                <a:gd name="connsiteY18-7550" fmla="*/ 7250295 h 7250295"/>
                <a:gd name="connsiteX19-7551" fmla="*/ 952500 w 2171700"/>
                <a:gd name="connsiteY19-7552" fmla="*/ 7240770 h 7250295"/>
                <a:gd name="connsiteX20-7553" fmla="*/ 733425 w 2171700"/>
                <a:gd name="connsiteY20-7554" fmla="*/ 6821670 h 7250295"/>
                <a:gd name="connsiteX21-7555" fmla="*/ 790575 w 2171700"/>
                <a:gd name="connsiteY21-7556" fmla="*/ 6574020 h 7250295"/>
                <a:gd name="connsiteX22-7557" fmla="*/ 762000 w 2171700"/>
                <a:gd name="connsiteY22-7558" fmla="*/ 6250170 h 7250295"/>
                <a:gd name="connsiteX23-7559" fmla="*/ 885825 w 2171700"/>
                <a:gd name="connsiteY23-7560" fmla="*/ 5411970 h 7250295"/>
                <a:gd name="connsiteX24-7561" fmla="*/ 866775 w 2171700"/>
                <a:gd name="connsiteY24-7562" fmla="*/ 5326245 h 7250295"/>
                <a:gd name="connsiteX25-7563" fmla="*/ 971550 w 2171700"/>
                <a:gd name="connsiteY25-7564" fmla="*/ 5211945 h 7250295"/>
                <a:gd name="connsiteX26-7565" fmla="*/ 962025 w 2171700"/>
                <a:gd name="connsiteY26-7566" fmla="*/ 5069070 h 7250295"/>
                <a:gd name="connsiteX27-7567" fmla="*/ 1104900 w 2171700"/>
                <a:gd name="connsiteY27-7568" fmla="*/ 4526145 h 7250295"/>
                <a:gd name="connsiteX28-7569" fmla="*/ 1123950 w 2171700"/>
                <a:gd name="connsiteY28-7570" fmla="*/ 4392795 h 7250295"/>
                <a:gd name="connsiteX29-7571" fmla="*/ 1276350 w 2171700"/>
                <a:gd name="connsiteY29-7572" fmla="*/ 4649970 h 7250295"/>
                <a:gd name="connsiteX30-7573" fmla="*/ 1352550 w 2171700"/>
                <a:gd name="connsiteY30-7574" fmla="*/ 4926195 h 7250295"/>
                <a:gd name="connsiteX31-7575" fmla="*/ 1333500 w 2171700"/>
                <a:gd name="connsiteY31-7576" fmla="*/ 5069070 h 7250295"/>
                <a:gd name="connsiteX32-7577" fmla="*/ 1371600 w 2171700"/>
                <a:gd name="connsiteY32-7578" fmla="*/ 5078595 h 7250295"/>
                <a:gd name="connsiteX33-7579" fmla="*/ 1247775 w 2171700"/>
                <a:gd name="connsiteY33-7580" fmla="*/ 5516745 h 7250295"/>
                <a:gd name="connsiteX34-7581" fmla="*/ 1257300 w 2171700"/>
                <a:gd name="connsiteY34-7582" fmla="*/ 6469245 h 7250295"/>
                <a:gd name="connsiteX35-7583" fmla="*/ 1333500 w 2171700"/>
                <a:gd name="connsiteY35-7584" fmla="*/ 6583545 h 7250295"/>
                <a:gd name="connsiteX36-7585" fmla="*/ 1314450 w 2171700"/>
                <a:gd name="connsiteY36-7586" fmla="*/ 6735945 h 7250295"/>
                <a:gd name="connsiteX37-7587" fmla="*/ 1323975 w 2171700"/>
                <a:gd name="connsiteY37-7588" fmla="*/ 6859770 h 7250295"/>
                <a:gd name="connsiteX38-7589" fmla="*/ 1304925 w 2171700"/>
                <a:gd name="connsiteY38-7590" fmla="*/ 7012170 h 7250295"/>
                <a:gd name="connsiteX39-7591" fmla="*/ 1704975 w 2171700"/>
                <a:gd name="connsiteY39-7592" fmla="*/ 7212195 h 7250295"/>
                <a:gd name="connsiteX40-7593" fmla="*/ 2152650 w 2171700"/>
                <a:gd name="connsiteY40-7594" fmla="*/ 7212195 h 7250295"/>
                <a:gd name="connsiteX41-7595" fmla="*/ 2171700 w 2171700"/>
                <a:gd name="connsiteY41-7596" fmla="*/ 7069320 h 7250295"/>
                <a:gd name="connsiteX42-7597" fmla="*/ 1676400 w 2171700"/>
                <a:gd name="connsiteY42-7598" fmla="*/ 6564495 h 7250295"/>
                <a:gd name="connsiteX43-7599" fmla="*/ 1685925 w 2171700"/>
                <a:gd name="connsiteY43-7600" fmla="*/ 6459720 h 7250295"/>
                <a:gd name="connsiteX44-7601" fmla="*/ 1657350 w 2171700"/>
                <a:gd name="connsiteY44-7602" fmla="*/ 6250170 h 7250295"/>
                <a:gd name="connsiteX45-7603" fmla="*/ 1704975 w 2171700"/>
                <a:gd name="connsiteY45-7604" fmla="*/ 5973945 h 7250295"/>
                <a:gd name="connsiteX46-7605" fmla="*/ 1762125 w 2171700"/>
                <a:gd name="connsiteY46-7606" fmla="*/ 5421495 h 7250295"/>
                <a:gd name="connsiteX47-7607" fmla="*/ 1771650 w 2171700"/>
                <a:gd name="connsiteY47-7608" fmla="*/ 5354820 h 7250295"/>
                <a:gd name="connsiteX48-7609" fmla="*/ 1866900 w 2171700"/>
                <a:gd name="connsiteY48-7610" fmla="*/ 5097645 h 7250295"/>
                <a:gd name="connsiteX49-7611" fmla="*/ 1885950 w 2171700"/>
                <a:gd name="connsiteY49-7612" fmla="*/ 4573770 h 7250295"/>
                <a:gd name="connsiteX50-7613" fmla="*/ 1881052 w 2171700"/>
                <a:gd name="connsiteY50-7614" fmla="*/ 3902573 h 7250295"/>
                <a:gd name="connsiteX51-7615" fmla="*/ 1855362 w 2171700"/>
                <a:gd name="connsiteY51-7616" fmla="*/ 3584643 h 7250295"/>
                <a:gd name="connsiteX52-7617" fmla="*/ 2056257 w 2171700"/>
                <a:gd name="connsiteY52-7618" fmla="*/ 2654077 h 7250295"/>
                <a:gd name="connsiteX53-7619" fmla="*/ 2042707 w 2171700"/>
                <a:gd name="connsiteY53-7620" fmla="*/ 2404684 h 7250295"/>
                <a:gd name="connsiteX54-7621" fmla="*/ 1981200 w 2171700"/>
                <a:gd name="connsiteY54-7622" fmla="*/ 1864914 h 7250295"/>
                <a:gd name="connsiteX55-7623" fmla="*/ 1936459 w 2171700"/>
                <a:gd name="connsiteY55-7624" fmla="*/ 1677029 h 7250295"/>
                <a:gd name="connsiteX56-7625" fmla="*/ 1922037 w 2171700"/>
                <a:gd name="connsiteY56-7626" fmla="*/ 1432534 h 7250295"/>
                <a:gd name="connsiteX57-7627" fmla="*/ 1874412 w 2171700"/>
                <a:gd name="connsiteY57-7628" fmla="*/ 1302338 h 7250295"/>
                <a:gd name="connsiteX58-7629" fmla="*/ 1407687 w 2171700"/>
                <a:gd name="connsiteY58-7630" fmla="*/ 1134975 h 7250295"/>
                <a:gd name="connsiteX59-7631" fmla="*/ 1309221 w 2171700"/>
                <a:gd name="connsiteY59-7632" fmla="*/ 1020075 h 7250295"/>
                <a:gd name="connsiteX60-7633" fmla="*/ 1365230 w 2171700"/>
                <a:gd name="connsiteY60-7634" fmla="*/ 821521 h 7250295"/>
                <a:gd name="connsiteX61-7635" fmla="*/ 1433407 w 2171700"/>
                <a:gd name="connsiteY61-7636" fmla="*/ 622909 h 7250295"/>
                <a:gd name="connsiteX62-7637" fmla="*/ 1444916 w 2171700"/>
                <a:gd name="connsiteY62-7638" fmla="*/ 380757 h 7250295"/>
                <a:gd name="connsiteX63-7639" fmla="*/ 1330946 w 2171700"/>
                <a:gd name="connsiteY63-7640" fmla="*/ 143773 h 7250295"/>
                <a:gd name="connsiteX64-7641" fmla="*/ 1063645 w 2171700"/>
                <a:gd name="connsiteY64-7642" fmla="*/ 568 h 7250295"/>
                <a:gd name="connsiteX0-7643" fmla="*/ 1063645 w 2171700"/>
                <a:gd name="connsiteY0-7644" fmla="*/ 568 h 7250295"/>
                <a:gd name="connsiteX1-7645" fmla="*/ 809625 w 2171700"/>
                <a:gd name="connsiteY1-7646" fmla="*/ 116070 h 7250295"/>
                <a:gd name="connsiteX2-7647" fmla="*/ 685800 w 2171700"/>
                <a:gd name="connsiteY2-7648" fmla="*/ 297045 h 7250295"/>
                <a:gd name="connsiteX3-7649" fmla="*/ 704850 w 2171700"/>
                <a:gd name="connsiteY3-7650" fmla="*/ 620895 h 7250295"/>
                <a:gd name="connsiteX4-7651" fmla="*/ 838200 w 2171700"/>
                <a:gd name="connsiteY4-7652" fmla="*/ 897120 h 7250295"/>
                <a:gd name="connsiteX5-7653" fmla="*/ 742950 w 2171700"/>
                <a:gd name="connsiteY5-7654" fmla="*/ 1011420 h 7250295"/>
                <a:gd name="connsiteX6-7655" fmla="*/ 133350 w 2171700"/>
                <a:gd name="connsiteY6-7656" fmla="*/ 1220970 h 7250295"/>
                <a:gd name="connsiteX7-7657" fmla="*/ 0 w 2171700"/>
                <a:gd name="connsiteY7-7658" fmla="*/ 2211570 h 7250295"/>
                <a:gd name="connsiteX8-7659" fmla="*/ 333375 w 2171700"/>
                <a:gd name="connsiteY8-7660" fmla="*/ 3106920 h 7250295"/>
                <a:gd name="connsiteX9-7661" fmla="*/ 247650 w 2171700"/>
                <a:gd name="connsiteY9-7662" fmla="*/ 3840345 h 7250295"/>
                <a:gd name="connsiteX10-7663" fmla="*/ 371475 w 2171700"/>
                <a:gd name="connsiteY10-7664" fmla="*/ 4059420 h 7250295"/>
                <a:gd name="connsiteX11-7665" fmla="*/ 495300 w 2171700"/>
                <a:gd name="connsiteY11-7666" fmla="*/ 4278495 h 7250295"/>
                <a:gd name="connsiteX12-7667" fmla="*/ 476250 w 2171700"/>
                <a:gd name="connsiteY12-7668" fmla="*/ 4735695 h 7250295"/>
                <a:gd name="connsiteX13-7669" fmla="*/ 476250 w 2171700"/>
                <a:gd name="connsiteY13-7670" fmla="*/ 5097645 h 7250295"/>
                <a:gd name="connsiteX14-7671" fmla="*/ 371475 w 2171700"/>
                <a:gd name="connsiteY14-7672" fmla="*/ 6145395 h 7250295"/>
                <a:gd name="connsiteX15-7673" fmla="*/ 371475 w 2171700"/>
                <a:gd name="connsiteY15-7674" fmla="*/ 6621645 h 7250295"/>
                <a:gd name="connsiteX16-7675" fmla="*/ 400050 w 2171700"/>
                <a:gd name="connsiteY16-7676" fmla="*/ 6821670 h 7250295"/>
                <a:gd name="connsiteX17-7677" fmla="*/ 323850 w 2171700"/>
                <a:gd name="connsiteY17-7678" fmla="*/ 7002645 h 7250295"/>
                <a:gd name="connsiteX18-7679" fmla="*/ 533400 w 2171700"/>
                <a:gd name="connsiteY18-7680" fmla="*/ 7250295 h 7250295"/>
                <a:gd name="connsiteX19-7681" fmla="*/ 952500 w 2171700"/>
                <a:gd name="connsiteY19-7682" fmla="*/ 7240770 h 7250295"/>
                <a:gd name="connsiteX20-7683" fmla="*/ 733425 w 2171700"/>
                <a:gd name="connsiteY20-7684" fmla="*/ 6821670 h 7250295"/>
                <a:gd name="connsiteX21-7685" fmla="*/ 790575 w 2171700"/>
                <a:gd name="connsiteY21-7686" fmla="*/ 6574020 h 7250295"/>
                <a:gd name="connsiteX22-7687" fmla="*/ 762000 w 2171700"/>
                <a:gd name="connsiteY22-7688" fmla="*/ 6250170 h 7250295"/>
                <a:gd name="connsiteX23-7689" fmla="*/ 885825 w 2171700"/>
                <a:gd name="connsiteY23-7690" fmla="*/ 5411970 h 7250295"/>
                <a:gd name="connsiteX24-7691" fmla="*/ 866775 w 2171700"/>
                <a:gd name="connsiteY24-7692" fmla="*/ 5326245 h 7250295"/>
                <a:gd name="connsiteX25-7693" fmla="*/ 971550 w 2171700"/>
                <a:gd name="connsiteY25-7694" fmla="*/ 5211945 h 7250295"/>
                <a:gd name="connsiteX26-7695" fmla="*/ 962025 w 2171700"/>
                <a:gd name="connsiteY26-7696" fmla="*/ 5069070 h 7250295"/>
                <a:gd name="connsiteX27-7697" fmla="*/ 1104900 w 2171700"/>
                <a:gd name="connsiteY27-7698" fmla="*/ 4526145 h 7250295"/>
                <a:gd name="connsiteX28-7699" fmla="*/ 1123950 w 2171700"/>
                <a:gd name="connsiteY28-7700" fmla="*/ 4392795 h 7250295"/>
                <a:gd name="connsiteX29-7701" fmla="*/ 1276350 w 2171700"/>
                <a:gd name="connsiteY29-7702" fmla="*/ 4649970 h 7250295"/>
                <a:gd name="connsiteX30-7703" fmla="*/ 1352550 w 2171700"/>
                <a:gd name="connsiteY30-7704" fmla="*/ 4926195 h 7250295"/>
                <a:gd name="connsiteX31-7705" fmla="*/ 1333500 w 2171700"/>
                <a:gd name="connsiteY31-7706" fmla="*/ 5069070 h 7250295"/>
                <a:gd name="connsiteX32-7707" fmla="*/ 1371600 w 2171700"/>
                <a:gd name="connsiteY32-7708" fmla="*/ 5078595 h 7250295"/>
                <a:gd name="connsiteX33-7709" fmla="*/ 1247775 w 2171700"/>
                <a:gd name="connsiteY33-7710" fmla="*/ 5516745 h 7250295"/>
                <a:gd name="connsiteX34-7711" fmla="*/ 1257300 w 2171700"/>
                <a:gd name="connsiteY34-7712" fmla="*/ 6469245 h 7250295"/>
                <a:gd name="connsiteX35-7713" fmla="*/ 1333500 w 2171700"/>
                <a:gd name="connsiteY35-7714" fmla="*/ 6583545 h 7250295"/>
                <a:gd name="connsiteX36-7715" fmla="*/ 1314450 w 2171700"/>
                <a:gd name="connsiteY36-7716" fmla="*/ 6735945 h 7250295"/>
                <a:gd name="connsiteX37-7717" fmla="*/ 1323975 w 2171700"/>
                <a:gd name="connsiteY37-7718" fmla="*/ 6859770 h 7250295"/>
                <a:gd name="connsiteX38-7719" fmla="*/ 1304925 w 2171700"/>
                <a:gd name="connsiteY38-7720" fmla="*/ 7012170 h 7250295"/>
                <a:gd name="connsiteX39-7721" fmla="*/ 1704975 w 2171700"/>
                <a:gd name="connsiteY39-7722" fmla="*/ 7212195 h 7250295"/>
                <a:gd name="connsiteX40-7723" fmla="*/ 2152650 w 2171700"/>
                <a:gd name="connsiteY40-7724" fmla="*/ 7212195 h 7250295"/>
                <a:gd name="connsiteX41-7725" fmla="*/ 2171700 w 2171700"/>
                <a:gd name="connsiteY41-7726" fmla="*/ 7069320 h 7250295"/>
                <a:gd name="connsiteX42-7727" fmla="*/ 1676400 w 2171700"/>
                <a:gd name="connsiteY42-7728" fmla="*/ 6564495 h 7250295"/>
                <a:gd name="connsiteX43-7729" fmla="*/ 1685925 w 2171700"/>
                <a:gd name="connsiteY43-7730" fmla="*/ 6459720 h 7250295"/>
                <a:gd name="connsiteX44-7731" fmla="*/ 1657350 w 2171700"/>
                <a:gd name="connsiteY44-7732" fmla="*/ 6250170 h 7250295"/>
                <a:gd name="connsiteX45-7733" fmla="*/ 1704975 w 2171700"/>
                <a:gd name="connsiteY45-7734" fmla="*/ 5973945 h 7250295"/>
                <a:gd name="connsiteX46-7735" fmla="*/ 1762125 w 2171700"/>
                <a:gd name="connsiteY46-7736" fmla="*/ 5421495 h 7250295"/>
                <a:gd name="connsiteX47-7737" fmla="*/ 1771650 w 2171700"/>
                <a:gd name="connsiteY47-7738" fmla="*/ 5354820 h 7250295"/>
                <a:gd name="connsiteX48-7739" fmla="*/ 1866900 w 2171700"/>
                <a:gd name="connsiteY48-7740" fmla="*/ 5097645 h 7250295"/>
                <a:gd name="connsiteX49-7741" fmla="*/ 1885950 w 2171700"/>
                <a:gd name="connsiteY49-7742" fmla="*/ 4573770 h 7250295"/>
                <a:gd name="connsiteX50-7743" fmla="*/ 1881052 w 2171700"/>
                <a:gd name="connsiteY50-7744" fmla="*/ 3902573 h 7250295"/>
                <a:gd name="connsiteX51-7745" fmla="*/ 1855362 w 2171700"/>
                <a:gd name="connsiteY51-7746" fmla="*/ 3584643 h 7250295"/>
                <a:gd name="connsiteX52-7747" fmla="*/ 2056257 w 2171700"/>
                <a:gd name="connsiteY52-7748" fmla="*/ 2654077 h 7250295"/>
                <a:gd name="connsiteX53-7749" fmla="*/ 2042707 w 2171700"/>
                <a:gd name="connsiteY53-7750" fmla="*/ 2404684 h 7250295"/>
                <a:gd name="connsiteX54-7751" fmla="*/ 1981200 w 2171700"/>
                <a:gd name="connsiteY54-7752" fmla="*/ 1864914 h 7250295"/>
                <a:gd name="connsiteX55-7753" fmla="*/ 1936459 w 2171700"/>
                <a:gd name="connsiteY55-7754" fmla="*/ 1677029 h 7250295"/>
                <a:gd name="connsiteX56-7755" fmla="*/ 1922037 w 2171700"/>
                <a:gd name="connsiteY56-7756" fmla="*/ 1432534 h 7250295"/>
                <a:gd name="connsiteX57-7757" fmla="*/ 1874412 w 2171700"/>
                <a:gd name="connsiteY57-7758" fmla="*/ 1302338 h 7250295"/>
                <a:gd name="connsiteX58-7759" fmla="*/ 1407687 w 2171700"/>
                <a:gd name="connsiteY58-7760" fmla="*/ 1134975 h 7250295"/>
                <a:gd name="connsiteX59-7761" fmla="*/ 1309221 w 2171700"/>
                <a:gd name="connsiteY59-7762" fmla="*/ 1020075 h 7250295"/>
                <a:gd name="connsiteX60-7763" fmla="*/ 1365230 w 2171700"/>
                <a:gd name="connsiteY60-7764" fmla="*/ 821521 h 7250295"/>
                <a:gd name="connsiteX61-7765" fmla="*/ 1433407 w 2171700"/>
                <a:gd name="connsiteY61-7766" fmla="*/ 622909 h 7250295"/>
                <a:gd name="connsiteX62-7767" fmla="*/ 1444916 w 2171700"/>
                <a:gd name="connsiteY62-7768" fmla="*/ 380757 h 7250295"/>
                <a:gd name="connsiteX63-7769" fmla="*/ 1330946 w 2171700"/>
                <a:gd name="connsiteY63-7770" fmla="*/ 143773 h 7250295"/>
                <a:gd name="connsiteX64-7771" fmla="*/ 1063645 w 2171700"/>
                <a:gd name="connsiteY64-7772" fmla="*/ 568 h 7250295"/>
                <a:gd name="connsiteX0-7773" fmla="*/ 1063645 w 2171700"/>
                <a:gd name="connsiteY0-7774" fmla="*/ 568 h 7250295"/>
                <a:gd name="connsiteX1-7775" fmla="*/ 809625 w 2171700"/>
                <a:gd name="connsiteY1-7776" fmla="*/ 116070 h 7250295"/>
                <a:gd name="connsiteX2-7777" fmla="*/ 685800 w 2171700"/>
                <a:gd name="connsiteY2-7778" fmla="*/ 297045 h 7250295"/>
                <a:gd name="connsiteX3-7779" fmla="*/ 704850 w 2171700"/>
                <a:gd name="connsiteY3-7780" fmla="*/ 620895 h 7250295"/>
                <a:gd name="connsiteX4-7781" fmla="*/ 838200 w 2171700"/>
                <a:gd name="connsiteY4-7782" fmla="*/ 897120 h 7250295"/>
                <a:gd name="connsiteX5-7783" fmla="*/ 742950 w 2171700"/>
                <a:gd name="connsiteY5-7784" fmla="*/ 1011420 h 7250295"/>
                <a:gd name="connsiteX6-7785" fmla="*/ 133350 w 2171700"/>
                <a:gd name="connsiteY6-7786" fmla="*/ 1220970 h 7250295"/>
                <a:gd name="connsiteX7-7787" fmla="*/ 0 w 2171700"/>
                <a:gd name="connsiteY7-7788" fmla="*/ 2211570 h 7250295"/>
                <a:gd name="connsiteX8-7789" fmla="*/ 333375 w 2171700"/>
                <a:gd name="connsiteY8-7790" fmla="*/ 3106920 h 7250295"/>
                <a:gd name="connsiteX9-7791" fmla="*/ 247650 w 2171700"/>
                <a:gd name="connsiteY9-7792" fmla="*/ 3840345 h 7250295"/>
                <a:gd name="connsiteX10-7793" fmla="*/ 371475 w 2171700"/>
                <a:gd name="connsiteY10-7794" fmla="*/ 4059420 h 7250295"/>
                <a:gd name="connsiteX11-7795" fmla="*/ 495300 w 2171700"/>
                <a:gd name="connsiteY11-7796" fmla="*/ 4278495 h 7250295"/>
                <a:gd name="connsiteX12-7797" fmla="*/ 476250 w 2171700"/>
                <a:gd name="connsiteY12-7798" fmla="*/ 4735695 h 7250295"/>
                <a:gd name="connsiteX13-7799" fmla="*/ 476250 w 2171700"/>
                <a:gd name="connsiteY13-7800" fmla="*/ 5097645 h 7250295"/>
                <a:gd name="connsiteX14-7801" fmla="*/ 371475 w 2171700"/>
                <a:gd name="connsiteY14-7802" fmla="*/ 6145395 h 7250295"/>
                <a:gd name="connsiteX15-7803" fmla="*/ 371475 w 2171700"/>
                <a:gd name="connsiteY15-7804" fmla="*/ 6621645 h 7250295"/>
                <a:gd name="connsiteX16-7805" fmla="*/ 400050 w 2171700"/>
                <a:gd name="connsiteY16-7806" fmla="*/ 6821670 h 7250295"/>
                <a:gd name="connsiteX17-7807" fmla="*/ 323850 w 2171700"/>
                <a:gd name="connsiteY17-7808" fmla="*/ 7002645 h 7250295"/>
                <a:gd name="connsiteX18-7809" fmla="*/ 533400 w 2171700"/>
                <a:gd name="connsiteY18-7810" fmla="*/ 7250295 h 7250295"/>
                <a:gd name="connsiteX19-7811" fmla="*/ 952500 w 2171700"/>
                <a:gd name="connsiteY19-7812" fmla="*/ 7240770 h 7250295"/>
                <a:gd name="connsiteX20-7813" fmla="*/ 733425 w 2171700"/>
                <a:gd name="connsiteY20-7814" fmla="*/ 6821670 h 7250295"/>
                <a:gd name="connsiteX21-7815" fmla="*/ 790575 w 2171700"/>
                <a:gd name="connsiteY21-7816" fmla="*/ 6574020 h 7250295"/>
                <a:gd name="connsiteX22-7817" fmla="*/ 762000 w 2171700"/>
                <a:gd name="connsiteY22-7818" fmla="*/ 6250170 h 7250295"/>
                <a:gd name="connsiteX23-7819" fmla="*/ 885825 w 2171700"/>
                <a:gd name="connsiteY23-7820" fmla="*/ 5411970 h 7250295"/>
                <a:gd name="connsiteX24-7821" fmla="*/ 866775 w 2171700"/>
                <a:gd name="connsiteY24-7822" fmla="*/ 5326245 h 7250295"/>
                <a:gd name="connsiteX25-7823" fmla="*/ 971550 w 2171700"/>
                <a:gd name="connsiteY25-7824" fmla="*/ 5211945 h 7250295"/>
                <a:gd name="connsiteX26-7825" fmla="*/ 962025 w 2171700"/>
                <a:gd name="connsiteY26-7826" fmla="*/ 5069070 h 7250295"/>
                <a:gd name="connsiteX27-7827" fmla="*/ 1104900 w 2171700"/>
                <a:gd name="connsiteY27-7828" fmla="*/ 4526145 h 7250295"/>
                <a:gd name="connsiteX28-7829" fmla="*/ 1123950 w 2171700"/>
                <a:gd name="connsiteY28-7830" fmla="*/ 4392795 h 7250295"/>
                <a:gd name="connsiteX29-7831" fmla="*/ 1276350 w 2171700"/>
                <a:gd name="connsiteY29-7832" fmla="*/ 4649970 h 7250295"/>
                <a:gd name="connsiteX30-7833" fmla="*/ 1352550 w 2171700"/>
                <a:gd name="connsiteY30-7834" fmla="*/ 4926195 h 7250295"/>
                <a:gd name="connsiteX31-7835" fmla="*/ 1333500 w 2171700"/>
                <a:gd name="connsiteY31-7836" fmla="*/ 5069070 h 7250295"/>
                <a:gd name="connsiteX32-7837" fmla="*/ 1371600 w 2171700"/>
                <a:gd name="connsiteY32-7838" fmla="*/ 5078595 h 7250295"/>
                <a:gd name="connsiteX33-7839" fmla="*/ 1247775 w 2171700"/>
                <a:gd name="connsiteY33-7840" fmla="*/ 5516745 h 7250295"/>
                <a:gd name="connsiteX34-7841" fmla="*/ 1257300 w 2171700"/>
                <a:gd name="connsiteY34-7842" fmla="*/ 6469245 h 7250295"/>
                <a:gd name="connsiteX35-7843" fmla="*/ 1333500 w 2171700"/>
                <a:gd name="connsiteY35-7844" fmla="*/ 6583545 h 7250295"/>
                <a:gd name="connsiteX36-7845" fmla="*/ 1314450 w 2171700"/>
                <a:gd name="connsiteY36-7846" fmla="*/ 6735945 h 7250295"/>
                <a:gd name="connsiteX37-7847" fmla="*/ 1323975 w 2171700"/>
                <a:gd name="connsiteY37-7848" fmla="*/ 6859770 h 7250295"/>
                <a:gd name="connsiteX38-7849" fmla="*/ 1304925 w 2171700"/>
                <a:gd name="connsiteY38-7850" fmla="*/ 7012170 h 7250295"/>
                <a:gd name="connsiteX39-7851" fmla="*/ 1704975 w 2171700"/>
                <a:gd name="connsiteY39-7852" fmla="*/ 7212195 h 7250295"/>
                <a:gd name="connsiteX40-7853" fmla="*/ 2152650 w 2171700"/>
                <a:gd name="connsiteY40-7854" fmla="*/ 7212195 h 7250295"/>
                <a:gd name="connsiteX41-7855" fmla="*/ 2171700 w 2171700"/>
                <a:gd name="connsiteY41-7856" fmla="*/ 7069320 h 7250295"/>
                <a:gd name="connsiteX42-7857" fmla="*/ 1676400 w 2171700"/>
                <a:gd name="connsiteY42-7858" fmla="*/ 6564495 h 7250295"/>
                <a:gd name="connsiteX43-7859" fmla="*/ 1685925 w 2171700"/>
                <a:gd name="connsiteY43-7860" fmla="*/ 6459720 h 7250295"/>
                <a:gd name="connsiteX44-7861" fmla="*/ 1657350 w 2171700"/>
                <a:gd name="connsiteY44-7862" fmla="*/ 6250170 h 7250295"/>
                <a:gd name="connsiteX45-7863" fmla="*/ 1704975 w 2171700"/>
                <a:gd name="connsiteY45-7864" fmla="*/ 5973945 h 7250295"/>
                <a:gd name="connsiteX46-7865" fmla="*/ 1762125 w 2171700"/>
                <a:gd name="connsiteY46-7866" fmla="*/ 5421495 h 7250295"/>
                <a:gd name="connsiteX47-7867" fmla="*/ 1771650 w 2171700"/>
                <a:gd name="connsiteY47-7868" fmla="*/ 5354820 h 7250295"/>
                <a:gd name="connsiteX48-7869" fmla="*/ 1866900 w 2171700"/>
                <a:gd name="connsiteY48-7870" fmla="*/ 5097645 h 7250295"/>
                <a:gd name="connsiteX49-7871" fmla="*/ 1885950 w 2171700"/>
                <a:gd name="connsiteY49-7872" fmla="*/ 4573770 h 7250295"/>
                <a:gd name="connsiteX50-7873" fmla="*/ 1881052 w 2171700"/>
                <a:gd name="connsiteY50-7874" fmla="*/ 3902573 h 7250295"/>
                <a:gd name="connsiteX51-7875" fmla="*/ 1855362 w 2171700"/>
                <a:gd name="connsiteY51-7876" fmla="*/ 3584643 h 7250295"/>
                <a:gd name="connsiteX52-7877" fmla="*/ 2056257 w 2171700"/>
                <a:gd name="connsiteY52-7878" fmla="*/ 2654077 h 7250295"/>
                <a:gd name="connsiteX53-7879" fmla="*/ 2042707 w 2171700"/>
                <a:gd name="connsiteY53-7880" fmla="*/ 2404684 h 7250295"/>
                <a:gd name="connsiteX54-7881" fmla="*/ 1981200 w 2171700"/>
                <a:gd name="connsiteY54-7882" fmla="*/ 1864914 h 7250295"/>
                <a:gd name="connsiteX55-7883" fmla="*/ 1936459 w 2171700"/>
                <a:gd name="connsiteY55-7884" fmla="*/ 1677029 h 7250295"/>
                <a:gd name="connsiteX56-7885" fmla="*/ 1922037 w 2171700"/>
                <a:gd name="connsiteY56-7886" fmla="*/ 1432534 h 7250295"/>
                <a:gd name="connsiteX57-7887" fmla="*/ 1874412 w 2171700"/>
                <a:gd name="connsiteY57-7888" fmla="*/ 1302338 h 7250295"/>
                <a:gd name="connsiteX58-7889" fmla="*/ 1407687 w 2171700"/>
                <a:gd name="connsiteY58-7890" fmla="*/ 1134975 h 7250295"/>
                <a:gd name="connsiteX59-7891" fmla="*/ 1309221 w 2171700"/>
                <a:gd name="connsiteY59-7892" fmla="*/ 1020075 h 7250295"/>
                <a:gd name="connsiteX60-7893" fmla="*/ 1365230 w 2171700"/>
                <a:gd name="connsiteY60-7894" fmla="*/ 821521 h 7250295"/>
                <a:gd name="connsiteX61-7895" fmla="*/ 1433407 w 2171700"/>
                <a:gd name="connsiteY61-7896" fmla="*/ 622909 h 7250295"/>
                <a:gd name="connsiteX62-7897" fmla="*/ 1444916 w 2171700"/>
                <a:gd name="connsiteY62-7898" fmla="*/ 380757 h 7250295"/>
                <a:gd name="connsiteX63-7899" fmla="*/ 1330946 w 2171700"/>
                <a:gd name="connsiteY63-7900" fmla="*/ 143773 h 7250295"/>
                <a:gd name="connsiteX64-7901" fmla="*/ 1063645 w 2171700"/>
                <a:gd name="connsiteY64-7902" fmla="*/ 568 h 7250295"/>
                <a:gd name="connsiteX0-7903" fmla="*/ 1063645 w 2171700"/>
                <a:gd name="connsiteY0-7904" fmla="*/ 568 h 7250295"/>
                <a:gd name="connsiteX1-7905" fmla="*/ 809625 w 2171700"/>
                <a:gd name="connsiteY1-7906" fmla="*/ 116070 h 7250295"/>
                <a:gd name="connsiteX2-7907" fmla="*/ 685800 w 2171700"/>
                <a:gd name="connsiteY2-7908" fmla="*/ 297045 h 7250295"/>
                <a:gd name="connsiteX3-7909" fmla="*/ 704850 w 2171700"/>
                <a:gd name="connsiteY3-7910" fmla="*/ 620895 h 7250295"/>
                <a:gd name="connsiteX4-7911" fmla="*/ 838200 w 2171700"/>
                <a:gd name="connsiteY4-7912" fmla="*/ 897120 h 7250295"/>
                <a:gd name="connsiteX5-7913" fmla="*/ 742950 w 2171700"/>
                <a:gd name="connsiteY5-7914" fmla="*/ 1011420 h 7250295"/>
                <a:gd name="connsiteX6-7915" fmla="*/ 133350 w 2171700"/>
                <a:gd name="connsiteY6-7916" fmla="*/ 1220970 h 7250295"/>
                <a:gd name="connsiteX7-7917" fmla="*/ 0 w 2171700"/>
                <a:gd name="connsiteY7-7918" fmla="*/ 2211570 h 7250295"/>
                <a:gd name="connsiteX8-7919" fmla="*/ 333375 w 2171700"/>
                <a:gd name="connsiteY8-7920" fmla="*/ 3106920 h 7250295"/>
                <a:gd name="connsiteX9-7921" fmla="*/ 247650 w 2171700"/>
                <a:gd name="connsiteY9-7922" fmla="*/ 3840345 h 7250295"/>
                <a:gd name="connsiteX10-7923" fmla="*/ 371475 w 2171700"/>
                <a:gd name="connsiteY10-7924" fmla="*/ 4059420 h 7250295"/>
                <a:gd name="connsiteX11-7925" fmla="*/ 495300 w 2171700"/>
                <a:gd name="connsiteY11-7926" fmla="*/ 4278495 h 7250295"/>
                <a:gd name="connsiteX12-7927" fmla="*/ 476250 w 2171700"/>
                <a:gd name="connsiteY12-7928" fmla="*/ 4735695 h 7250295"/>
                <a:gd name="connsiteX13-7929" fmla="*/ 476250 w 2171700"/>
                <a:gd name="connsiteY13-7930" fmla="*/ 5097645 h 7250295"/>
                <a:gd name="connsiteX14-7931" fmla="*/ 371475 w 2171700"/>
                <a:gd name="connsiteY14-7932" fmla="*/ 6145395 h 7250295"/>
                <a:gd name="connsiteX15-7933" fmla="*/ 371475 w 2171700"/>
                <a:gd name="connsiteY15-7934" fmla="*/ 6621645 h 7250295"/>
                <a:gd name="connsiteX16-7935" fmla="*/ 400050 w 2171700"/>
                <a:gd name="connsiteY16-7936" fmla="*/ 6821670 h 7250295"/>
                <a:gd name="connsiteX17-7937" fmla="*/ 323850 w 2171700"/>
                <a:gd name="connsiteY17-7938" fmla="*/ 7002645 h 7250295"/>
                <a:gd name="connsiteX18-7939" fmla="*/ 533400 w 2171700"/>
                <a:gd name="connsiteY18-7940" fmla="*/ 7250295 h 7250295"/>
                <a:gd name="connsiteX19-7941" fmla="*/ 952500 w 2171700"/>
                <a:gd name="connsiteY19-7942" fmla="*/ 7240770 h 7250295"/>
                <a:gd name="connsiteX20-7943" fmla="*/ 733425 w 2171700"/>
                <a:gd name="connsiteY20-7944" fmla="*/ 6821670 h 7250295"/>
                <a:gd name="connsiteX21-7945" fmla="*/ 790575 w 2171700"/>
                <a:gd name="connsiteY21-7946" fmla="*/ 6574020 h 7250295"/>
                <a:gd name="connsiteX22-7947" fmla="*/ 762000 w 2171700"/>
                <a:gd name="connsiteY22-7948" fmla="*/ 6250170 h 7250295"/>
                <a:gd name="connsiteX23-7949" fmla="*/ 885825 w 2171700"/>
                <a:gd name="connsiteY23-7950" fmla="*/ 5411970 h 7250295"/>
                <a:gd name="connsiteX24-7951" fmla="*/ 866775 w 2171700"/>
                <a:gd name="connsiteY24-7952" fmla="*/ 5326245 h 7250295"/>
                <a:gd name="connsiteX25-7953" fmla="*/ 971550 w 2171700"/>
                <a:gd name="connsiteY25-7954" fmla="*/ 5211945 h 7250295"/>
                <a:gd name="connsiteX26-7955" fmla="*/ 962025 w 2171700"/>
                <a:gd name="connsiteY26-7956" fmla="*/ 5069070 h 7250295"/>
                <a:gd name="connsiteX27-7957" fmla="*/ 1104900 w 2171700"/>
                <a:gd name="connsiteY27-7958" fmla="*/ 4526145 h 7250295"/>
                <a:gd name="connsiteX28-7959" fmla="*/ 1123950 w 2171700"/>
                <a:gd name="connsiteY28-7960" fmla="*/ 4392795 h 7250295"/>
                <a:gd name="connsiteX29-7961" fmla="*/ 1276350 w 2171700"/>
                <a:gd name="connsiteY29-7962" fmla="*/ 4649970 h 7250295"/>
                <a:gd name="connsiteX30-7963" fmla="*/ 1352550 w 2171700"/>
                <a:gd name="connsiteY30-7964" fmla="*/ 4926195 h 7250295"/>
                <a:gd name="connsiteX31-7965" fmla="*/ 1333500 w 2171700"/>
                <a:gd name="connsiteY31-7966" fmla="*/ 5069070 h 7250295"/>
                <a:gd name="connsiteX32-7967" fmla="*/ 1371600 w 2171700"/>
                <a:gd name="connsiteY32-7968" fmla="*/ 5078595 h 7250295"/>
                <a:gd name="connsiteX33-7969" fmla="*/ 1247775 w 2171700"/>
                <a:gd name="connsiteY33-7970" fmla="*/ 5516745 h 7250295"/>
                <a:gd name="connsiteX34-7971" fmla="*/ 1257300 w 2171700"/>
                <a:gd name="connsiteY34-7972" fmla="*/ 6469245 h 7250295"/>
                <a:gd name="connsiteX35-7973" fmla="*/ 1333500 w 2171700"/>
                <a:gd name="connsiteY35-7974" fmla="*/ 6583545 h 7250295"/>
                <a:gd name="connsiteX36-7975" fmla="*/ 1314450 w 2171700"/>
                <a:gd name="connsiteY36-7976" fmla="*/ 6735945 h 7250295"/>
                <a:gd name="connsiteX37-7977" fmla="*/ 1323975 w 2171700"/>
                <a:gd name="connsiteY37-7978" fmla="*/ 6859770 h 7250295"/>
                <a:gd name="connsiteX38-7979" fmla="*/ 1304925 w 2171700"/>
                <a:gd name="connsiteY38-7980" fmla="*/ 7012170 h 7250295"/>
                <a:gd name="connsiteX39-7981" fmla="*/ 1704975 w 2171700"/>
                <a:gd name="connsiteY39-7982" fmla="*/ 7212195 h 7250295"/>
                <a:gd name="connsiteX40-7983" fmla="*/ 2152650 w 2171700"/>
                <a:gd name="connsiteY40-7984" fmla="*/ 7212195 h 7250295"/>
                <a:gd name="connsiteX41-7985" fmla="*/ 2171700 w 2171700"/>
                <a:gd name="connsiteY41-7986" fmla="*/ 7069320 h 7250295"/>
                <a:gd name="connsiteX42-7987" fmla="*/ 1676400 w 2171700"/>
                <a:gd name="connsiteY42-7988" fmla="*/ 6564495 h 7250295"/>
                <a:gd name="connsiteX43-7989" fmla="*/ 1685925 w 2171700"/>
                <a:gd name="connsiteY43-7990" fmla="*/ 6459720 h 7250295"/>
                <a:gd name="connsiteX44-7991" fmla="*/ 1657350 w 2171700"/>
                <a:gd name="connsiteY44-7992" fmla="*/ 6250170 h 7250295"/>
                <a:gd name="connsiteX45-7993" fmla="*/ 1704975 w 2171700"/>
                <a:gd name="connsiteY45-7994" fmla="*/ 5973945 h 7250295"/>
                <a:gd name="connsiteX46-7995" fmla="*/ 1762125 w 2171700"/>
                <a:gd name="connsiteY46-7996" fmla="*/ 5421495 h 7250295"/>
                <a:gd name="connsiteX47-7997" fmla="*/ 1771650 w 2171700"/>
                <a:gd name="connsiteY47-7998" fmla="*/ 5354820 h 7250295"/>
                <a:gd name="connsiteX48-7999" fmla="*/ 1866900 w 2171700"/>
                <a:gd name="connsiteY48-8000" fmla="*/ 5097645 h 7250295"/>
                <a:gd name="connsiteX49-8001" fmla="*/ 1900373 w 2171700"/>
                <a:gd name="connsiteY49-8002" fmla="*/ 4348776 h 7250295"/>
                <a:gd name="connsiteX50-8003" fmla="*/ 1881052 w 2171700"/>
                <a:gd name="connsiteY50-8004" fmla="*/ 3902573 h 7250295"/>
                <a:gd name="connsiteX51-8005" fmla="*/ 1855362 w 2171700"/>
                <a:gd name="connsiteY51-8006" fmla="*/ 3584643 h 7250295"/>
                <a:gd name="connsiteX52-8007" fmla="*/ 2056257 w 2171700"/>
                <a:gd name="connsiteY52-8008" fmla="*/ 2654077 h 7250295"/>
                <a:gd name="connsiteX53-8009" fmla="*/ 2042707 w 2171700"/>
                <a:gd name="connsiteY53-8010" fmla="*/ 2404684 h 7250295"/>
                <a:gd name="connsiteX54-8011" fmla="*/ 1981200 w 2171700"/>
                <a:gd name="connsiteY54-8012" fmla="*/ 1864914 h 7250295"/>
                <a:gd name="connsiteX55-8013" fmla="*/ 1936459 w 2171700"/>
                <a:gd name="connsiteY55-8014" fmla="*/ 1677029 h 7250295"/>
                <a:gd name="connsiteX56-8015" fmla="*/ 1922037 w 2171700"/>
                <a:gd name="connsiteY56-8016" fmla="*/ 1432534 h 7250295"/>
                <a:gd name="connsiteX57-8017" fmla="*/ 1874412 w 2171700"/>
                <a:gd name="connsiteY57-8018" fmla="*/ 1302338 h 7250295"/>
                <a:gd name="connsiteX58-8019" fmla="*/ 1407687 w 2171700"/>
                <a:gd name="connsiteY58-8020" fmla="*/ 1134975 h 7250295"/>
                <a:gd name="connsiteX59-8021" fmla="*/ 1309221 w 2171700"/>
                <a:gd name="connsiteY59-8022" fmla="*/ 1020075 h 7250295"/>
                <a:gd name="connsiteX60-8023" fmla="*/ 1365230 w 2171700"/>
                <a:gd name="connsiteY60-8024" fmla="*/ 821521 h 7250295"/>
                <a:gd name="connsiteX61-8025" fmla="*/ 1433407 w 2171700"/>
                <a:gd name="connsiteY61-8026" fmla="*/ 622909 h 7250295"/>
                <a:gd name="connsiteX62-8027" fmla="*/ 1444916 w 2171700"/>
                <a:gd name="connsiteY62-8028" fmla="*/ 380757 h 7250295"/>
                <a:gd name="connsiteX63-8029" fmla="*/ 1330946 w 2171700"/>
                <a:gd name="connsiteY63-8030" fmla="*/ 143773 h 7250295"/>
                <a:gd name="connsiteX64-8031" fmla="*/ 1063645 w 2171700"/>
                <a:gd name="connsiteY64-8032" fmla="*/ 568 h 7250295"/>
                <a:gd name="connsiteX0-8033" fmla="*/ 1063645 w 2171700"/>
                <a:gd name="connsiteY0-8034" fmla="*/ 568 h 7250295"/>
                <a:gd name="connsiteX1-8035" fmla="*/ 809625 w 2171700"/>
                <a:gd name="connsiteY1-8036" fmla="*/ 116070 h 7250295"/>
                <a:gd name="connsiteX2-8037" fmla="*/ 685800 w 2171700"/>
                <a:gd name="connsiteY2-8038" fmla="*/ 297045 h 7250295"/>
                <a:gd name="connsiteX3-8039" fmla="*/ 704850 w 2171700"/>
                <a:gd name="connsiteY3-8040" fmla="*/ 620895 h 7250295"/>
                <a:gd name="connsiteX4-8041" fmla="*/ 838200 w 2171700"/>
                <a:gd name="connsiteY4-8042" fmla="*/ 897120 h 7250295"/>
                <a:gd name="connsiteX5-8043" fmla="*/ 742950 w 2171700"/>
                <a:gd name="connsiteY5-8044" fmla="*/ 1011420 h 7250295"/>
                <a:gd name="connsiteX6-8045" fmla="*/ 133350 w 2171700"/>
                <a:gd name="connsiteY6-8046" fmla="*/ 1220970 h 7250295"/>
                <a:gd name="connsiteX7-8047" fmla="*/ 0 w 2171700"/>
                <a:gd name="connsiteY7-8048" fmla="*/ 2211570 h 7250295"/>
                <a:gd name="connsiteX8-8049" fmla="*/ 333375 w 2171700"/>
                <a:gd name="connsiteY8-8050" fmla="*/ 3106920 h 7250295"/>
                <a:gd name="connsiteX9-8051" fmla="*/ 247650 w 2171700"/>
                <a:gd name="connsiteY9-8052" fmla="*/ 3840345 h 7250295"/>
                <a:gd name="connsiteX10-8053" fmla="*/ 371475 w 2171700"/>
                <a:gd name="connsiteY10-8054" fmla="*/ 4059420 h 7250295"/>
                <a:gd name="connsiteX11-8055" fmla="*/ 495300 w 2171700"/>
                <a:gd name="connsiteY11-8056" fmla="*/ 4278495 h 7250295"/>
                <a:gd name="connsiteX12-8057" fmla="*/ 476250 w 2171700"/>
                <a:gd name="connsiteY12-8058" fmla="*/ 4735695 h 7250295"/>
                <a:gd name="connsiteX13-8059" fmla="*/ 476250 w 2171700"/>
                <a:gd name="connsiteY13-8060" fmla="*/ 5097645 h 7250295"/>
                <a:gd name="connsiteX14-8061" fmla="*/ 371475 w 2171700"/>
                <a:gd name="connsiteY14-8062" fmla="*/ 6145395 h 7250295"/>
                <a:gd name="connsiteX15-8063" fmla="*/ 371475 w 2171700"/>
                <a:gd name="connsiteY15-8064" fmla="*/ 6621645 h 7250295"/>
                <a:gd name="connsiteX16-8065" fmla="*/ 400050 w 2171700"/>
                <a:gd name="connsiteY16-8066" fmla="*/ 6821670 h 7250295"/>
                <a:gd name="connsiteX17-8067" fmla="*/ 323850 w 2171700"/>
                <a:gd name="connsiteY17-8068" fmla="*/ 7002645 h 7250295"/>
                <a:gd name="connsiteX18-8069" fmla="*/ 533400 w 2171700"/>
                <a:gd name="connsiteY18-8070" fmla="*/ 7250295 h 7250295"/>
                <a:gd name="connsiteX19-8071" fmla="*/ 952500 w 2171700"/>
                <a:gd name="connsiteY19-8072" fmla="*/ 7240770 h 7250295"/>
                <a:gd name="connsiteX20-8073" fmla="*/ 733425 w 2171700"/>
                <a:gd name="connsiteY20-8074" fmla="*/ 6821670 h 7250295"/>
                <a:gd name="connsiteX21-8075" fmla="*/ 790575 w 2171700"/>
                <a:gd name="connsiteY21-8076" fmla="*/ 6574020 h 7250295"/>
                <a:gd name="connsiteX22-8077" fmla="*/ 762000 w 2171700"/>
                <a:gd name="connsiteY22-8078" fmla="*/ 6250170 h 7250295"/>
                <a:gd name="connsiteX23-8079" fmla="*/ 885825 w 2171700"/>
                <a:gd name="connsiteY23-8080" fmla="*/ 5411970 h 7250295"/>
                <a:gd name="connsiteX24-8081" fmla="*/ 866775 w 2171700"/>
                <a:gd name="connsiteY24-8082" fmla="*/ 5326245 h 7250295"/>
                <a:gd name="connsiteX25-8083" fmla="*/ 971550 w 2171700"/>
                <a:gd name="connsiteY25-8084" fmla="*/ 5211945 h 7250295"/>
                <a:gd name="connsiteX26-8085" fmla="*/ 962025 w 2171700"/>
                <a:gd name="connsiteY26-8086" fmla="*/ 5069070 h 7250295"/>
                <a:gd name="connsiteX27-8087" fmla="*/ 1104900 w 2171700"/>
                <a:gd name="connsiteY27-8088" fmla="*/ 4526145 h 7250295"/>
                <a:gd name="connsiteX28-8089" fmla="*/ 1123950 w 2171700"/>
                <a:gd name="connsiteY28-8090" fmla="*/ 4392795 h 7250295"/>
                <a:gd name="connsiteX29-8091" fmla="*/ 1276350 w 2171700"/>
                <a:gd name="connsiteY29-8092" fmla="*/ 4649970 h 7250295"/>
                <a:gd name="connsiteX30-8093" fmla="*/ 1352550 w 2171700"/>
                <a:gd name="connsiteY30-8094" fmla="*/ 4926195 h 7250295"/>
                <a:gd name="connsiteX31-8095" fmla="*/ 1333500 w 2171700"/>
                <a:gd name="connsiteY31-8096" fmla="*/ 5069070 h 7250295"/>
                <a:gd name="connsiteX32-8097" fmla="*/ 1371600 w 2171700"/>
                <a:gd name="connsiteY32-8098" fmla="*/ 5078595 h 7250295"/>
                <a:gd name="connsiteX33-8099" fmla="*/ 1247775 w 2171700"/>
                <a:gd name="connsiteY33-8100" fmla="*/ 5516745 h 7250295"/>
                <a:gd name="connsiteX34-8101" fmla="*/ 1257300 w 2171700"/>
                <a:gd name="connsiteY34-8102" fmla="*/ 6469245 h 7250295"/>
                <a:gd name="connsiteX35-8103" fmla="*/ 1333500 w 2171700"/>
                <a:gd name="connsiteY35-8104" fmla="*/ 6583545 h 7250295"/>
                <a:gd name="connsiteX36-8105" fmla="*/ 1314450 w 2171700"/>
                <a:gd name="connsiteY36-8106" fmla="*/ 6735945 h 7250295"/>
                <a:gd name="connsiteX37-8107" fmla="*/ 1323975 w 2171700"/>
                <a:gd name="connsiteY37-8108" fmla="*/ 6859770 h 7250295"/>
                <a:gd name="connsiteX38-8109" fmla="*/ 1304925 w 2171700"/>
                <a:gd name="connsiteY38-8110" fmla="*/ 7012170 h 7250295"/>
                <a:gd name="connsiteX39-8111" fmla="*/ 1704975 w 2171700"/>
                <a:gd name="connsiteY39-8112" fmla="*/ 7212195 h 7250295"/>
                <a:gd name="connsiteX40-8113" fmla="*/ 2152650 w 2171700"/>
                <a:gd name="connsiteY40-8114" fmla="*/ 7212195 h 7250295"/>
                <a:gd name="connsiteX41-8115" fmla="*/ 2171700 w 2171700"/>
                <a:gd name="connsiteY41-8116" fmla="*/ 7069320 h 7250295"/>
                <a:gd name="connsiteX42-8117" fmla="*/ 1676400 w 2171700"/>
                <a:gd name="connsiteY42-8118" fmla="*/ 6564495 h 7250295"/>
                <a:gd name="connsiteX43-8119" fmla="*/ 1685925 w 2171700"/>
                <a:gd name="connsiteY43-8120" fmla="*/ 6459720 h 7250295"/>
                <a:gd name="connsiteX44-8121" fmla="*/ 1657350 w 2171700"/>
                <a:gd name="connsiteY44-8122" fmla="*/ 6250170 h 7250295"/>
                <a:gd name="connsiteX45-8123" fmla="*/ 1704975 w 2171700"/>
                <a:gd name="connsiteY45-8124" fmla="*/ 5973945 h 7250295"/>
                <a:gd name="connsiteX46-8125" fmla="*/ 1762125 w 2171700"/>
                <a:gd name="connsiteY46-8126" fmla="*/ 5421495 h 7250295"/>
                <a:gd name="connsiteX47-8127" fmla="*/ 1771650 w 2171700"/>
                <a:gd name="connsiteY47-8128" fmla="*/ 5354820 h 7250295"/>
                <a:gd name="connsiteX48-8129" fmla="*/ 1866900 w 2171700"/>
                <a:gd name="connsiteY48-8130" fmla="*/ 5097645 h 7250295"/>
                <a:gd name="connsiteX49-8131" fmla="*/ 1900373 w 2171700"/>
                <a:gd name="connsiteY49-8132" fmla="*/ 4348776 h 7250295"/>
                <a:gd name="connsiteX50-8133" fmla="*/ 1881052 w 2171700"/>
                <a:gd name="connsiteY50-8134" fmla="*/ 3902573 h 7250295"/>
                <a:gd name="connsiteX51-8135" fmla="*/ 1855362 w 2171700"/>
                <a:gd name="connsiteY51-8136" fmla="*/ 3584643 h 7250295"/>
                <a:gd name="connsiteX52-8137" fmla="*/ 2056257 w 2171700"/>
                <a:gd name="connsiteY52-8138" fmla="*/ 2654077 h 7250295"/>
                <a:gd name="connsiteX53-8139" fmla="*/ 2042707 w 2171700"/>
                <a:gd name="connsiteY53-8140" fmla="*/ 2404684 h 7250295"/>
                <a:gd name="connsiteX54-8141" fmla="*/ 1981200 w 2171700"/>
                <a:gd name="connsiteY54-8142" fmla="*/ 1864914 h 7250295"/>
                <a:gd name="connsiteX55-8143" fmla="*/ 1936459 w 2171700"/>
                <a:gd name="connsiteY55-8144" fmla="*/ 1677029 h 7250295"/>
                <a:gd name="connsiteX56-8145" fmla="*/ 1922037 w 2171700"/>
                <a:gd name="connsiteY56-8146" fmla="*/ 1432534 h 7250295"/>
                <a:gd name="connsiteX57-8147" fmla="*/ 1874412 w 2171700"/>
                <a:gd name="connsiteY57-8148" fmla="*/ 1302338 h 7250295"/>
                <a:gd name="connsiteX58-8149" fmla="*/ 1407687 w 2171700"/>
                <a:gd name="connsiteY58-8150" fmla="*/ 1134975 h 7250295"/>
                <a:gd name="connsiteX59-8151" fmla="*/ 1309221 w 2171700"/>
                <a:gd name="connsiteY59-8152" fmla="*/ 1020075 h 7250295"/>
                <a:gd name="connsiteX60-8153" fmla="*/ 1365230 w 2171700"/>
                <a:gd name="connsiteY60-8154" fmla="*/ 821521 h 7250295"/>
                <a:gd name="connsiteX61-8155" fmla="*/ 1433407 w 2171700"/>
                <a:gd name="connsiteY61-8156" fmla="*/ 622909 h 7250295"/>
                <a:gd name="connsiteX62-8157" fmla="*/ 1444916 w 2171700"/>
                <a:gd name="connsiteY62-8158" fmla="*/ 380757 h 7250295"/>
                <a:gd name="connsiteX63-8159" fmla="*/ 1330946 w 2171700"/>
                <a:gd name="connsiteY63-8160" fmla="*/ 143773 h 7250295"/>
                <a:gd name="connsiteX64-8161" fmla="*/ 1063645 w 2171700"/>
                <a:gd name="connsiteY64-8162" fmla="*/ 568 h 7250295"/>
                <a:gd name="connsiteX0-8163" fmla="*/ 1063645 w 2171700"/>
                <a:gd name="connsiteY0-8164" fmla="*/ 568 h 7250295"/>
                <a:gd name="connsiteX1-8165" fmla="*/ 809625 w 2171700"/>
                <a:gd name="connsiteY1-8166" fmla="*/ 116070 h 7250295"/>
                <a:gd name="connsiteX2-8167" fmla="*/ 685800 w 2171700"/>
                <a:gd name="connsiteY2-8168" fmla="*/ 297045 h 7250295"/>
                <a:gd name="connsiteX3-8169" fmla="*/ 704850 w 2171700"/>
                <a:gd name="connsiteY3-8170" fmla="*/ 620895 h 7250295"/>
                <a:gd name="connsiteX4-8171" fmla="*/ 838200 w 2171700"/>
                <a:gd name="connsiteY4-8172" fmla="*/ 897120 h 7250295"/>
                <a:gd name="connsiteX5-8173" fmla="*/ 742950 w 2171700"/>
                <a:gd name="connsiteY5-8174" fmla="*/ 1011420 h 7250295"/>
                <a:gd name="connsiteX6-8175" fmla="*/ 133350 w 2171700"/>
                <a:gd name="connsiteY6-8176" fmla="*/ 1220970 h 7250295"/>
                <a:gd name="connsiteX7-8177" fmla="*/ 0 w 2171700"/>
                <a:gd name="connsiteY7-8178" fmla="*/ 2211570 h 7250295"/>
                <a:gd name="connsiteX8-8179" fmla="*/ 333375 w 2171700"/>
                <a:gd name="connsiteY8-8180" fmla="*/ 3106920 h 7250295"/>
                <a:gd name="connsiteX9-8181" fmla="*/ 247650 w 2171700"/>
                <a:gd name="connsiteY9-8182" fmla="*/ 3840345 h 7250295"/>
                <a:gd name="connsiteX10-8183" fmla="*/ 371475 w 2171700"/>
                <a:gd name="connsiteY10-8184" fmla="*/ 4059420 h 7250295"/>
                <a:gd name="connsiteX11-8185" fmla="*/ 495300 w 2171700"/>
                <a:gd name="connsiteY11-8186" fmla="*/ 4278495 h 7250295"/>
                <a:gd name="connsiteX12-8187" fmla="*/ 476250 w 2171700"/>
                <a:gd name="connsiteY12-8188" fmla="*/ 4735695 h 7250295"/>
                <a:gd name="connsiteX13-8189" fmla="*/ 476250 w 2171700"/>
                <a:gd name="connsiteY13-8190" fmla="*/ 5097645 h 7250295"/>
                <a:gd name="connsiteX14-8191" fmla="*/ 371475 w 2171700"/>
                <a:gd name="connsiteY14-8192" fmla="*/ 6145395 h 7250295"/>
                <a:gd name="connsiteX15-8193" fmla="*/ 371475 w 2171700"/>
                <a:gd name="connsiteY15-8194" fmla="*/ 6621645 h 7250295"/>
                <a:gd name="connsiteX16-8195" fmla="*/ 400050 w 2171700"/>
                <a:gd name="connsiteY16-8196" fmla="*/ 6821670 h 7250295"/>
                <a:gd name="connsiteX17-8197" fmla="*/ 323850 w 2171700"/>
                <a:gd name="connsiteY17-8198" fmla="*/ 7002645 h 7250295"/>
                <a:gd name="connsiteX18-8199" fmla="*/ 533400 w 2171700"/>
                <a:gd name="connsiteY18-8200" fmla="*/ 7250295 h 7250295"/>
                <a:gd name="connsiteX19-8201" fmla="*/ 952500 w 2171700"/>
                <a:gd name="connsiteY19-8202" fmla="*/ 7240770 h 7250295"/>
                <a:gd name="connsiteX20-8203" fmla="*/ 733425 w 2171700"/>
                <a:gd name="connsiteY20-8204" fmla="*/ 6821670 h 7250295"/>
                <a:gd name="connsiteX21-8205" fmla="*/ 790575 w 2171700"/>
                <a:gd name="connsiteY21-8206" fmla="*/ 6574020 h 7250295"/>
                <a:gd name="connsiteX22-8207" fmla="*/ 762000 w 2171700"/>
                <a:gd name="connsiteY22-8208" fmla="*/ 6250170 h 7250295"/>
                <a:gd name="connsiteX23-8209" fmla="*/ 885825 w 2171700"/>
                <a:gd name="connsiteY23-8210" fmla="*/ 5411970 h 7250295"/>
                <a:gd name="connsiteX24-8211" fmla="*/ 866775 w 2171700"/>
                <a:gd name="connsiteY24-8212" fmla="*/ 5326245 h 7250295"/>
                <a:gd name="connsiteX25-8213" fmla="*/ 971550 w 2171700"/>
                <a:gd name="connsiteY25-8214" fmla="*/ 5211945 h 7250295"/>
                <a:gd name="connsiteX26-8215" fmla="*/ 962025 w 2171700"/>
                <a:gd name="connsiteY26-8216" fmla="*/ 5069070 h 7250295"/>
                <a:gd name="connsiteX27-8217" fmla="*/ 1104900 w 2171700"/>
                <a:gd name="connsiteY27-8218" fmla="*/ 4526145 h 7250295"/>
                <a:gd name="connsiteX28-8219" fmla="*/ 1123950 w 2171700"/>
                <a:gd name="connsiteY28-8220" fmla="*/ 4392795 h 7250295"/>
                <a:gd name="connsiteX29-8221" fmla="*/ 1276350 w 2171700"/>
                <a:gd name="connsiteY29-8222" fmla="*/ 4649970 h 7250295"/>
                <a:gd name="connsiteX30-8223" fmla="*/ 1352550 w 2171700"/>
                <a:gd name="connsiteY30-8224" fmla="*/ 4926195 h 7250295"/>
                <a:gd name="connsiteX31-8225" fmla="*/ 1333500 w 2171700"/>
                <a:gd name="connsiteY31-8226" fmla="*/ 5069070 h 7250295"/>
                <a:gd name="connsiteX32-8227" fmla="*/ 1371600 w 2171700"/>
                <a:gd name="connsiteY32-8228" fmla="*/ 5078595 h 7250295"/>
                <a:gd name="connsiteX33-8229" fmla="*/ 1247775 w 2171700"/>
                <a:gd name="connsiteY33-8230" fmla="*/ 5516745 h 7250295"/>
                <a:gd name="connsiteX34-8231" fmla="*/ 1257300 w 2171700"/>
                <a:gd name="connsiteY34-8232" fmla="*/ 6469245 h 7250295"/>
                <a:gd name="connsiteX35-8233" fmla="*/ 1333500 w 2171700"/>
                <a:gd name="connsiteY35-8234" fmla="*/ 6583545 h 7250295"/>
                <a:gd name="connsiteX36-8235" fmla="*/ 1314450 w 2171700"/>
                <a:gd name="connsiteY36-8236" fmla="*/ 6735945 h 7250295"/>
                <a:gd name="connsiteX37-8237" fmla="*/ 1323975 w 2171700"/>
                <a:gd name="connsiteY37-8238" fmla="*/ 6859770 h 7250295"/>
                <a:gd name="connsiteX38-8239" fmla="*/ 1304925 w 2171700"/>
                <a:gd name="connsiteY38-8240" fmla="*/ 7012170 h 7250295"/>
                <a:gd name="connsiteX39-8241" fmla="*/ 1704975 w 2171700"/>
                <a:gd name="connsiteY39-8242" fmla="*/ 7212195 h 7250295"/>
                <a:gd name="connsiteX40-8243" fmla="*/ 2152650 w 2171700"/>
                <a:gd name="connsiteY40-8244" fmla="*/ 7212195 h 7250295"/>
                <a:gd name="connsiteX41-8245" fmla="*/ 2171700 w 2171700"/>
                <a:gd name="connsiteY41-8246" fmla="*/ 7069320 h 7250295"/>
                <a:gd name="connsiteX42-8247" fmla="*/ 1676400 w 2171700"/>
                <a:gd name="connsiteY42-8248" fmla="*/ 6564495 h 7250295"/>
                <a:gd name="connsiteX43-8249" fmla="*/ 1685925 w 2171700"/>
                <a:gd name="connsiteY43-8250" fmla="*/ 6459720 h 7250295"/>
                <a:gd name="connsiteX44-8251" fmla="*/ 1657350 w 2171700"/>
                <a:gd name="connsiteY44-8252" fmla="*/ 6250170 h 7250295"/>
                <a:gd name="connsiteX45-8253" fmla="*/ 1704975 w 2171700"/>
                <a:gd name="connsiteY45-8254" fmla="*/ 5973945 h 7250295"/>
                <a:gd name="connsiteX46-8255" fmla="*/ 1762125 w 2171700"/>
                <a:gd name="connsiteY46-8256" fmla="*/ 5421495 h 7250295"/>
                <a:gd name="connsiteX47-8257" fmla="*/ 1771650 w 2171700"/>
                <a:gd name="connsiteY47-8258" fmla="*/ 5354820 h 7250295"/>
                <a:gd name="connsiteX48-8259" fmla="*/ 1866900 w 2171700"/>
                <a:gd name="connsiteY48-8260" fmla="*/ 5097645 h 7250295"/>
                <a:gd name="connsiteX49-8261" fmla="*/ 1900373 w 2171700"/>
                <a:gd name="connsiteY49-8262" fmla="*/ 4348776 h 7250295"/>
                <a:gd name="connsiteX50-8263" fmla="*/ 1881052 w 2171700"/>
                <a:gd name="connsiteY50-8264" fmla="*/ 3902573 h 7250295"/>
                <a:gd name="connsiteX51-8265" fmla="*/ 1855362 w 2171700"/>
                <a:gd name="connsiteY51-8266" fmla="*/ 3584643 h 7250295"/>
                <a:gd name="connsiteX52-8267" fmla="*/ 2056257 w 2171700"/>
                <a:gd name="connsiteY52-8268" fmla="*/ 2654077 h 7250295"/>
                <a:gd name="connsiteX53-8269" fmla="*/ 2042707 w 2171700"/>
                <a:gd name="connsiteY53-8270" fmla="*/ 2404684 h 7250295"/>
                <a:gd name="connsiteX54-8271" fmla="*/ 1981200 w 2171700"/>
                <a:gd name="connsiteY54-8272" fmla="*/ 1864914 h 7250295"/>
                <a:gd name="connsiteX55-8273" fmla="*/ 1936459 w 2171700"/>
                <a:gd name="connsiteY55-8274" fmla="*/ 1677029 h 7250295"/>
                <a:gd name="connsiteX56-8275" fmla="*/ 1922037 w 2171700"/>
                <a:gd name="connsiteY56-8276" fmla="*/ 1432534 h 7250295"/>
                <a:gd name="connsiteX57-8277" fmla="*/ 1874412 w 2171700"/>
                <a:gd name="connsiteY57-8278" fmla="*/ 1302338 h 7250295"/>
                <a:gd name="connsiteX58-8279" fmla="*/ 1407687 w 2171700"/>
                <a:gd name="connsiteY58-8280" fmla="*/ 1134975 h 7250295"/>
                <a:gd name="connsiteX59-8281" fmla="*/ 1309221 w 2171700"/>
                <a:gd name="connsiteY59-8282" fmla="*/ 1020075 h 7250295"/>
                <a:gd name="connsiteX60-8283" fmla="*/ 1365230 w 2171700"/>
                <a:gd name="connsiteY60-8284" fmla="*/ 821521 h 7250295"/>
                <a:gd name="connsiteX61-8285" fmla="*/ 1433407 w 2171700"/>
                <a:gd name="connsiteY61-8286" fmla="*/ 622909 h 7250295"/>
                <a:gd name="connsiteX62-8287" fmla="*/ 1444916 w 2171700"/>
                <a:gd name="connsiteY62-8288" fmla="*/ 380757 h 7250295"/>
                <a:gd name="connsiteX63-8289" fmla="*/ 1330946 w 2171700"/>
                <a:gd name="connsiteY63-8290" fmla="*/ 143773 h 7250295"/>
                <a:gd name="connsiteX64-8291" fmla="*/ 1063645 w 2171700"/>
                <a:gd name="connsiteY64-8292" fmla="*/ 568 h 7250295"/>
                <a:gd name="connsiteX0-8293" fmla="*/ 1063645 w 2171700"/>
                <a:gd name="connsiteY0-8294" fmla="*/ 568 h 7250295"/>
                <a:gd name="connsiteX1-8295" fmla="*/ 809625 w 2171700"/>
                <a:gd name="connsiteY1-8296" fmla="*/ 116070 h 7250295"/>
                <a:gd name="connsiteX2-8297" fmla="*/ 685800 w 2171700"/>
                <a:gd name="connsiteY2-8298" fmla="*/ 297045 h 7250295"/>
                <a:gd name="connsiteX3-8299" fmla="*/ 704850 w 2171700"/>
                <a:gd name="connsiteY3-8300" fmla="*/ 620895 h 7250295"/>
                <a:gd name="connsiteX4-8301" fmla="*/ 838200 w 2171700"/>
                <a:gd name="connsiteY4-8302" fmla="*/ 897120 h 7250295"/>
                <a:gd name="connsiteX5-8303" fmla="*/ 742950 w 2171700"/>
                <a:gd name="connsiteY5-8304" fmla="*/ 1011420 h 7250295"/>
                <a:gd name="connsiteX6-8305" fmla="*/ 133350 w 2171700"/>
                <a:gd name="connsiteY6-8306" fmla="*/ 1220970 h 7250295"/>
                <a:gd name="connsiteX7-8307" fmla="*/ 0 w 2171700"/>
                <a:gd name="connsiteY7-8308" fmla="*/ 2211570 h 7250295"/>
                <a:gd name="connsiteX8-8309" fmla="*/ 333375 w 2171700"/>
                <a:gd name="connsiteY8-8310" fmla="*/ 3106920 h 7250295"/>
                <a:gd name="connsiteX9-8311" fmla="*/ 247650 w 2171700"/>
                <a:gd name="connsiteY9-8312" fmla="*/ 3840345 h 7250295"/>
                <a:gd name="connsiteX10-8313" fmla="*/ 371475 w 2171700"/>
                <a:gd name="connsiteY10-8314" fmla="*/ 4059420 h 7250295"/>
                <a:gd name="connsiteX11-8315" fmla="*/ 495300 w 2171700"/>
                <a:gd name="connsiteY11-8316" fmla="*/ 4278495 h 7250295"/>
                <a:gd name="connsiteX12-8317" fmla="*/ 476250 w 2171700"/>
                <a:gd name="connsiteY12-8318" fmla="*/ 4735695 h 7250295"/>
                <a:gd name="connsiteX13-8319" fmla="*/ 476250 w 2171700"/>
                <a:gd name="connsiteY13-8320" fmla="*/ 5097645 h 7250295"/>
                <a:gd name="connsiteX14-8321" fmla="*/ 371475 w 2171700"/>
                <a:gd name="connsiteY14-8322" fmla="*/ 6145395 h 7250295"/>
                <a:gd name="connsiteX15-8323" fmla="*/ 371475 w 2171700"/>
                <a:gd name="connsiteY15-8324" fmla="*/ 6621645 h 7250295"/>
                <a:gd name="connsiteX16-8325" fmla="*/ 400050 w 2171700"/>
                <a:gd name="connsiteY16-8326" fmla="*/ 6821670 h 7250295"/>
                <a:gd name="connsiteX17-8327" fmla="*/ 323850 w 2171700"/>
                <a:gd name="connsiteY17-8328" fmla="*/ 7002645 h 7250295"/>
                <a:gd name="connsiteX18-8329" fmla="*/ 533400 w 2171700"/>
                <a:gd name="connsiteY18-8330" fmla="*/ 7250295 h 7250295"/>
                <a:gd name="connsiteX19-8331" fmla="*/ 952500 w 2171700"/>
                <a:gd name="connsiteY19-8332" fmla="*/ 7240770 h 7250295"/>
                <a:gd name="connsiteX20-8333" fmla="*/ 733425 w 2171700"/>
                <a:gd name="connsiteY20-8334" fmla="*/ 6821670 h 7250295"/>
                <a:gd name="connsiteX21-8335" fmla="*/ 790575 w 2171700"/>
                <a:gd name="connsiteY21-8336" fmla="*/ 6574020 h 7250295"/>
                <a:gd name="connsiteX22-8337" fmla="*/ 762000 w 2171700"/>
                <a:gd name="connsiteY22-8338" fmla="*/ 6250170 h 7250295"/>
                <a:gd name="connsiteX23-8339" fmla="*/ 885825 w 2171700"/>
                <a:gd name="connsiteY23-8340" fmla="*/ 5411970 h 7250295"/>
                <a:gd name="connsiteX24-8341" fmla="*/ 866775 w 2171700"/>
                <a:gd name="connsiteY24-8342" fmla="*/ 5326245 h 7250295"/>
                <a:gd name="connsiteX25-8343" fmla="*/ 971550 w 2171700"/>
                <a:gd name="connsiteY25-8344" fmla="*/ 5211945 h 7250295"/>
                <a:gd name="connsiteX26-8345" fmla="*/ 962025 w 2171700"/>
                <a:gd name="connsiteY26-8346" fmla="*/ 5069070 h 7250295"/>
                <a:gd name="connsiteX27-8347" fmla="*/ 1104900 w 2171700"/>
                <a:gd name="connsiteY27-8348" fmla="*/ 4526145 h 7250295"/>
                <a:gd name="connsiteX28-8349" fmla="*/ 1123950 w 2171700"/>
                <a:gd name="connsiteY28-8350" fmla="*/ 4392795 h 7250295"/>
                <a:gd name="connsiteX29-8351" fmla="*/ 1276350 w 2171700"/>
                <a:gd name="connsiteY29-8352" fmla="*/ 4649970 h 7250295"/>
                <a:gd name="connsiteX30-8353" fmla="*/ 1352550 w 2171700"/>
                <a:gd name="connsiteY30-8354" fmla="*/ 4926195 h 7250295"/>
                <a:gd name="connsiteX31-8355" fmla="*/ 1333500 w 2171700"/>
                <a:gd name="connsiteY31-8356" fmla="*/ 5069070 h 7250295"/>
                <a:gd name="connsiteX32-8357" fmla="*/ 1371600 w 2171700"/>
                <a:gd name="connsiteY32-8358" fmla="*/ 5078595 h 7250295"/>
                <a:gd name="connsiteX33-8359" fmla="*/ 1247775 w 2171700"/>
                <a:gd name="connsiteY33-8360" fmla="*/ 5516745 h 7250295"/>
                <a:gd name="connsiteX34-8361" fmla="*/ 1257300 w 2171700"/>
                <a:gd name="connsiteY34-8362" fmla="*/ 6469245 h 7250295"/>
                <a:gd name="connsiteX35-8363" fmla="*/ 1333500 w 2171700"/>
                <a:gd name="connsiteY35-8364" fmla="*/ 6583545 h 7250295"/>
                <a:gd name="connsiteX36-8365" fmla="*/ 1314450 w 2171700"/>
                <a:gd name="connsiteY36-8366" fmla="*/ 6735945 h 7250295"/>
                <a:gd name="connsiteX37-8367" fmla="*/ 1323975 w 2171700"/>
                <a:gd name="connsiteY37-8368" fmla="*/ 6859770 h 7250295"/>
                <a:gd name="connsiteX38-8369" fmla="*/ 1304925 w 2171700"/>
                <a:gd name="connsiteY38-8370" fmla="*/ 7012170 h 7250295"/>
                <a:gd name="connsiteX39-8371" fmla="*/ 1704975 w 2171700"/>
                <a:gd name="connsiteY39-8372" fmla="*/ 7212195 h 7250295"/>
                <a:gd name="connsiteX40-8373" fmla="*/ 2152650 w 2171700"/>
                <a:gd name="connsiteY40-8374" fmla="*/ 7212195 h 7250295"/>
                <a:gd name="connsiteX41-8375" fmla="*/ 2171700 w 2171700"/>
                <a:gd name="connsiteY41-8376" fmla="*/ 7069320 h 7250295"/>
                <a:gd name="connsiteX42-8377" fmla="*/ 1676400 w 2171700"/>
                <a:gd name="connsiteY42-8378" fmla="*/ 6564495 h 7250295"/>
                <a:gd name="connsiteX43-8379" fmla="*/ 1685925 w 2171700"/>
                <a:gd name="connsiteY43-8380" fmla="*/ 6459720 h 7250295"/>
                <a:gd name="connsiteX44-8381" fmla="*/ 1657350 w 2171700"/>
                <a:gd name="connsiteY44-8382" fmla="*/ 6250170 h 7250295"/>
                <a:gd name="connsiteX45-8383" fmla="*/ 1704975 w 2171700"/>
                <a:gd name="connsiteY45-8384" fmla="*/ 5973945 h 7250295"/>
                <a:gd name="connsiteX46-8385" fmla="*/ 1762125 w 2171700"/>
                <a:gd name="connsiteY46-8386" fmla="*/ 5421495 h 7250295"/>
                <a:gd name="connsiteX47-8387" fmla="*/ 1771650 w 2171700"/>
                <a:gd name="connsiteY47-8388" fmla="*/ 5354820 h 7250295"/>
                <a:gd name="connsiteX48-8389" fmla="*/ 1866900 w 2171700"/>
                <a:gd name="connsiteY48-8390" fmla="*/ 5097645 h 7250295"/>
                <a:gd name="connsiteX49-8391" fmla="*/ 1909357 w 2171700"/>
                <a:gd name="connsiteY49-8392" fmla="*/ 4805496 h 7250295"/>
                <a:gd name="connsiteX50-8393" fmla="*/ 1900373 w 2171700"/>
                <a:gd name="connsiteY50-8394" fmla="*/ 4348776 h 7250295"/>
                <a:gd name="connsiteX51-8395" fmla="*/ 1881052 w 2171700"/>
                <a:gd name="connsiteY51-8396" fmla="*/ 3902573 h 7250295"/>
                <a:gd name="connsiteX52-8397" fmla="*/ 1855362 w 2171700"/>
                <a:gd name="connsiteY52-8398" fmla="*/ 3584643 h 7250295"/>
                <a:gd name="connsiteX53-8399" fmla="*/ 2056257 w 2171700"/>
                <a:gd name="connsiteY53-8400" fmla="*/ 2654077 h 7250295"/>
                <a:gd name="connsiteX54-8401" fmla="*/ 2042707 w 2171700"/>
                <a:gd name="connsiteY54-8402" fmla="*/ 2404684 h 7250295"/>
                <a:gd name="connsiteX55-8403" fmla="*/ 1981200 w 2171700"/>
                <a:gd name="connsiteY55-8404" fmla="*/ 1864914 h 7250295"/>
                <a:gd name="connsiteX56-8405" fmla="*/ 1936459 w 2171700"/>
                <a:gd name="connsiteY56-8406" fmla="*/ 1677029 h 7250295"/>
                <a:gd name="connsiteX57-8407" fmla="*/ 1922037 w 2171700"/>
                <a:gd name="connsiteY57-8408" fmla="*/ 1432534 h 7250295"/>
                <a:gd name="connsiteX58-8409" fmla="*/ 1874412 w 2171700"/>
                <a:gd name="connsiteY58-8410" fmla="*/ 1302338 h 7250295"/>
                <a:gd name="connsiteX59-8411" fmla="*/ 1407687 w 2171700"/>
                <a:gd name="connsiteY59-8412" fmla="*/ 1134975 h 7250295"/>
                <a:gd name="connsiteX60-8413" fmla="*/ 1309221 w 2171700"/>
                <a:gd name="connsiteY60-8414" fmla="*/ 1020075 h 7250295"/>
                <a:gd name="connsiteX61-8415" fmla="*/ 1365230 w 2171700"/>
                <a:gd name="connsiteY61-8416" fmla="*/ 821521 h 7250295"/>
                <a:gd name="connsiteX62-8417" fmla="*/ 1433407 w 2171700"/>
                <a:gd name="connsiteY62-8418" fmla="*/ 622909 h 7250295"/>
                <a:gd name="connsiteX63-8419" fmla="*/ 1444916 w 2171700"/>
                <a:gd name="connsiteY63-8420" fmla="*/ 380757 h 7250295"/>
                <a:gd name="connsiteX64-8421" fmla="*/ 1330946 w 2171700"/>
                <a:gd name="connsiteY64-8422" fmla="*/ 143773 h 7250295"/>
                <a:gd name="connsiteX65" fmla="*/ 1063645 w 2171700"/>
                <a:gd name="connsiteY65" fmla="*/ 568 h 7250295"/>
                <a:gd name="connsiteX0-8423" fmla="*/ 1063645 w 2171700"/>
                <a:gd name="connsiteY0-8424" fmla="*/ 568 h 7250295"/>
                <a:gd name="connsiteX1-8425" fmla="*/ 809625 w 2171700"/>
                <a:gd name="connsiteY1-8426" fmla="*/ 116070 h 7250295"/>
                <a:gd name="connsiteX2-8427" fmla="*/ 685800 w 2171700"/>
                <a:gd name="connsiteY2-8428" fmla="*/ 297045 h 7250295"/>
                <a:gd name="connsiteX3-8429" fmla="*/ 704850 w 2171700"/>
                <a:gd name="connsiteY3-8430" fmla="*/ 620895 h 7250295"/>
                <a:gd name="connsiteX4-8431" fmla="*/ 838200 w 2171700"/>
                <a:gd name="connsiteY4-8432" fmla="*/ 897120 h 7250295"/>
                <a:gd name="connsiteX5-8433" fmla="*/ 742950 w 2171700"/>
                <a:gd name="connsiteY5-8434" fmla="*/ 1011420 h 7250295"/>
                <a:gd name="connsiteX6-8435" fmla="*/ 133350 w 2171700"/>
                <a:gd name="connsiteY6-8436" fmla="*/ 1220970 h 7250295"/>
                <a:gd name="connsiteX7-8437" fmla="*/ 0 w 2171700"/>
                <a:gd name="connsiteY7-8438" fmla="*/ 2211570 h 7250295"/>
                <a:gd name="connsiteX8-8439" fmla="*/ 333375 w 2171700"/>
                <a:gd name="connsiteY8-8440" fmla="*/ 3106920 h 7250295"/>
                <a:gd name="connsiteX9-8441" fmla="*/ 247650 w 2171700"/>
                <a:gd name="connsiteY9-8442" fmla="*/ 3840345 h 7250295"/>
                <a:gd name="connsiteX10-8443" fmla="*/ 371475 w 2171700"/>
                <a:gd name="connsiteY10-8444" fmla="*/ 4059420 h 7250295"/>
                <a:gd name="connsiteX11-8445" fmla="*/ 495300 w 2171700"/>
                <a:gd name="connsiteY11-8446" fmla="*/ 4278495 h 7250295"/>
                <a:gd name="connsiteX12-8447" fmla="*/ 476250 w 2171700"/>
                <a:gd name="connsiteY12-8448" fmla="*/ 4735695 h 7250295"/>
                <a:gd name="connsiteX13-8449" fmla="*/ 476250 w 2171700"/>
                <a:gd name="connsiteY13-8450" fmla="*/ 5097645 h 7250295"/>
                <a:gd name="connsiteX14-8451" fmla="*/ 371475 w 2171700"/>
                <a:gd name="connsiteY14-8452" fmla="*/ 6145395 h 7250295"/>
                <a:gd name="connsiteX15-8453" fmla="*/ 371475 w 2171700"/>
                <a:gd name="connsiteY15-8454" fmla="*/ 6621645 h 7250295"/>
                <a:gd name="connsiteX16-8455" fmla="*/ 400050 w 2171700"/>
                <a:gd name="connsiteY16-8456" fmla="*/ 6821670 h 7250295"/>
                <a:gd name="connsiteX17-8457" fmla="*/ 323850 w 2171700"/>
                <a:gd name="connsiteY17-8458" fmla="*/ 7002645 h 7250295"/>
                <a:gd name="connsiteX18-8459" fmla="*/ 533400 w 2171700"/>
                <a:gd name="connsiteY18-8460" fmla="*/ 7250295 h 7250295"/>
                <a:gd name="connsiteX19-8461" fmla="*/ 952500 w 2171700"/>
                <a:gd name="connsiteY19-8462" fmla="*/ 7240770 h 7250295"/>
                <a:gd name="connsiteX20-8463" fmla="*/ 733425 w 2171700"/>
                <a:gd name="connsiteY20-8464" fmla="*/ 6821670 h 7250295"/>
                <a:gd name="connsiteX21-8465" fmla="*/ 790575 w 2171700"/>
                <a:gd name="connsiteY21-8466" fmla="*/ 6574020 h 7250295"/>
                <a:gd name="connsiteX22-8467" fmla="*/ 762000 w 2171700"/>
                <a:gd name="connsiteY22-8468" fmla="*/ 6250170 h 7250295"/>
                <a:gd name="connsiteX23-8469" fmla="*/ 885825 w 2171700"/>
                <a:gd name="connsiteY23-8470" fmla="*/ 5411970 h 7250295"/>
                <a:gd name="connsiteX24-8471" fmla="*/ 866775 w 2171700"/>
                <a:gd name="connsiteY24-8472" fmla="*/ 5326245 h 7250295"/>
                <a:gd name="connsiteX25-8473" fmla="*/ 971550 w 2171700"/>
                <a:gd name="connsiteY25-8474" fmla="*/ 5211945 h 7250295"/>
                <a:gd name="connsiteX26-8475" fmla="*/ 962025 w 2171700"/>
                <a:gd name="connsiteY26-8476" fmla="*/ 5069070 h 7250295"/>
                <a:gd name="connsiteX27-8477" fmla="*/ 1104900 w 2171700"/>
                <a:gd name="connsiteY27-8478" fmla="*/ 4526145 h 7250295"/>
                <a:gd name="connsiteX28-8479" fmla="*/ 1123950 w 2171700"/>
                <a:gd name="connsiteY28-8480" fmla="*/ 4392795 h 7250295"/>
                <a:gd name="connsiteX29-8481" fmla="*/ 1276350 w 2171700"/>
                <a:gd name="connsiteY29-8482" fmla="*/ 4649970 h 7250295"/>
                <a:gd name="connsiteX30-8483" fmla="*/ 1352550 w 2171700"/>
                <a:gd name="connsiteY30-8484" fmla="*/ 4926195 h 7250295"/>
                <a:gd name="connsiteX31-8485" fmla="*/ 1333500 w 2171700"/>
                <a:gd name="connsiteY31-8486" fmla="*/ 5069070 h 7250295"/>
                <a:gd name="connsiteX32-8487" fmla="*/ 1371600 w 2171700"/>
                <a:gd name="connsiteY32-8488" fmla="*/ 5078595 h 7250295"/>
                <a:gd name="connsiteX33-8489" fmla="*/ 1247775 w 2171700"/>
                <a:gd name="connsiteY33-8490" fmla="*/ 5516745 h 7250295"/>
                <a:gd name="connsiteX34-8491" fmla="*/ 1257300 w 2171700"/>
                <a:gd name="connsiteY34-8492" fmla="*/ 6469245 h 7250295"/>
                <a:gd name="connsiteX35-8493" fmla="*/ 1333500 w 2171700"/>
                <a:gd name="connsiteY35-8494" fmla="*/ 6583545 h 7250295"/>
                <a:gd name="connsiteX36-8495" fmla="*/ 1314450 w 2171700"/>
                <a:gd name="connsiteY36-8496" fmla="*/ 6735945 h 7250295"/>
                <a:gd name="connsiteX37-8497" fmla="*/ 1323975 w 2171700"/>
                <a:gd name="connsiteY37-8498" fmla="*/ 6859770 h 7250295"/>
                <a:gd name="connsiteX38-8499" fmla="*/ 1304925 w 2171700"/>
                <a:gd name="connsiteY38-8500" fmla="*/ 7012170 h 7250295"/>
                <a:gd name="connsiteX39-8501" fmla="*/ 1704975 w 2171700"/>
                <a:gd name="connsiteY39-8502" fmla="*/ 7212195 h 7250295"/>
                <a:gd name="connsiteX40-8503" fmla="*/ 2152650 w 2171700"/>
                <a:gd name="connsiteY40-8504" fmla="*/ 7212195 h 7250295"/>
                <a:gd name="connsiteX41-8505" fmla="*/ 2171700 w 2171700"/>
                <a:gd name="connsiteY41-8506" fmla="*/ 7069320 h 7250295"/>
                <a:gd name="connsiteX42-8507" fmla="*/ 1676400 w 2171700"/>
                <a:gd name="connsiteY42-8508" fmla="*/ 6564495 h 7250295"/>
                <a:gd name="connsiteX43-8509" fmla="*/ 1685925 w 2171700"/>
                <a:gd name="connsiteY43-8510" fmla="*/ 6459720 h 7250295"/>
                <a:gd name="connsiteX44-8511" fmla="*/ 1657350 w 2171700"/>
                <a:gd name="connsiteY44-8512" fmla="*/ 6250170 h 7250295"/>
                <a:gd name="connsiteX45-8513" fmla="*/ 1704975 w 2171700"/>
                <a:gd name="connsiteY45-8514" fmla="*/ 5973945 h 7250295"/>
                <a:gd name="connsiteX46-8515" fmla="*/ 1762125 w 2171700"/>
                <a:gd name="connsiteY46-8516" fmla="*/ 5421495 h 7250295"/>
                <a:gd name="connsiteX47-8517" fmla="*/ 1771650 w 2171700"/>
                <a:gd name="connsiteY47-8518" fmla="*/ 5354820 h 7250295"/>
                <a:gd name="connsiteX48-8519" fmla="*/ 1866900 w 2171700"/>
                <a:gd name="connsiteY48-8520" fmla="*/ 5097645 h 7250295"/>
                <a:gd name="connsiteX49-8521" fmla="*/ 1909357 w 2171700"/>
                <a:gd name="connsiteY49-8522" fmla="*/ 4805496 h 7250295"/>
                <a:gd name="connsiteX50-8523" fmla="*/ 1900373 w 2171700"/>
                <a:gd name="connsiteY50-8524" fmla="*/ 4348776 h 7250295"/>
                <a:gd name="connsiteX51-8525" fmla="*/ 1881052 w 2171700"/>
                <a:gd name="connsiteY51-8526" fmla="*/ 3902573 h 7250295"/>
                <a:gd name="connsiteX52-8527" fmla="*/ 1855362 w 2171700"/>
                <a:gd name="connsiteY52-8528" fmla="*/ 3584643 h 7250295"/>
                <a:gd name="connsiteX53-8529" fmla="*/ 2056257 w 2171700"/>
                <a:gd name="connsiteY53-8530" fmla="*/ 2654077 h 7250295"/>
                <a:gd name="connsiteX54-8531" fmla="*/ 2042707 w 2171700"/>
                <a:gd name="connsiteY54-8532" fmla="*/ 2404684 h 7250295"/>
                <a:gd name="connsiteX55-8533" fmla="*/ 1981200 w 2171700"/>
                <a:gd name="connsiteY55-8534" fmla="*/ 1864914 h 7250295"/>
                <a:gd name="connsiteX56-8535" fmla="*/ 1936459 w 2171700"/>
                <a:gd name="connsiteY56-8536" fmla="*/ 1677029 h 7250295"/>
                <a:gd name="connsiteX57-8537" fmla="*/ 1922037 w 2171700"/>
                <a:gd name="connsiteY57-8538" fmla="*/ 1432534 h 7250295"/>
                <a:gd name="connsiteX58-8539" fmla="*/ 1874412 w 2171700"/>
                <a:gd name="connsiteY58-8540" fmla="*/ 1302338 h 7250295"/>
                <a:gd name="connsiteX59-8541" fmla="*/ 1407687 w 2171700"/>
                <a:gd name="connsiteY59-8542" fmla="*/ 1134975 h 7250295"/>
                <a:gd name="connsiteX60-8543" fmla="*/ 1309221 w 2171700"/>
                <a:gd name="connsiteY60-8544" fmla="*/ 1020075 h 7250295"/>
                <a:gd name="connsiteX61-8545" fmla="*/ 1365230 w 2171700"/>
                <a:gd name="connsiteY61-8546" fmla="*/ 821521 h 7250295"/>
                <a:gd name="connsiteX62-8547" fmla="*/ 1433407 w 2171700"/>
                <a:gd name="connsiteY62-8548" fmla="*/ 622909 h 7250295"/>
                <a:gd name="connsiteX63-8549" fmla="*/ 1444916 w 2171700"/>
                <a:gd name="connsiteY63-8550" fmla="*/ 380757 h 7250295"/>
                <a:gd name="connsiteX64-8551" fmla="*/ 1330946 w 2171700"/>
                <a:gd name="connsiteY64-8552" fmla="*/ 143773 h 7250295"/>
                <a:gd name="connsiteX65-8553" fmla="*/ 1063645 w 2171700"/>
                <a:gd name="connsiteY65-8554" fmla="*/ 568 h 7250295"/>
                <a:gd name="connsiteX0-8555" fmla="*/ 1063645 w 2171700"/>
                <a:gd name="connsiteY0-8556" fmla="*/ 568 h 7250295"/>
                <a:gd name="connsiteX1-8557" fmla="*/ 809625 w 2171700"/>
                <a:gd name="connsiteY1-8558" fmla="*/ 116070 h 7250295"/>
                <a:gd name="connsiteX2-8559" fmla="*/ 685800 w 2171700"/>
                <a:gd name="connsiteY2-8560" fmla="*/ 297045 h 7250295"/>
                <a:gd name="connsiteX3-8561" fmla="*/ 704850 w 2171700"/>
                <a:gd name="connsiteY3-8562" fmla="*/ 620895 h 7250295"/>
                <a:gd name="connsiteX4-8563" fmla="*/ 838200 w 2171700"/>
                <a:gd name="connsiteY4-8564" fmla="*/ 897120 h 7250295"/>
                <a:gd name="connsiteX5-8565" fmla="*/ 742950 w 2171700"/>
                <a:gd name="connsiteY5-8566" fmla="*/ 1011420 h 7250295"/>
                <a:gd name="connsiteX6-8567" fmla="*/ 133350 w 2171700"/>
                <a:gd name="connsiteY6-8568" fmla="*/ 1220970 h 7250295"/>
                <a:gd name="connsiteX7-8569" fmla="*/ 0 w 2171700"/>
                <a:gd name="connsiteY7-8570" fmla="*/ 2211570 h 7250295"/>
                <a:gd name="connsiteX8-8571" fmla="*/ 333375 w 2171700"/>
                <a:gd name="connsiteY8-8572" fmla="*/ 3106920 h 7250295"/>
                <a:gd name="connsiteX9-8573" fmla="*/ 247650 w 2171700"/>
                <a:gd name="connsiteY9-8574" fmla="*/ 3840345 h 7250295"/>
                <a:gd name="connsiteX10-8575" fmla="*/ 371475 w 2171700"/>
                <a:gd name="connsiteY10-8576" fmla="*/ 4059420 h 7250295"/>
                <a:gd name="connsiteX11-8577" fmla="*/ 495300 w 2171700"/>
                <a:gd name="connsiteY11-8578" fmla="*/ 4278495 h 7250295"/>
                <a:gd name="connsiteX12-8579" fmla="*/ 476250 w 2171700"/>
                <a:gd name="connsiteY12-8580" fmla="*/ 4735695 h 7250295"/>
                <a:gd name="connsiteX13-8581" fmla="*/ 476250 w 2171700"/>
                <a:gd name="connsiteY13-8582" fmla="*/ 5097645 h 7250295"/>
                <a:gd name="connsiteX14-8583" fmla="*/ 371475 w 2171700"/>
                <a:gd name="connsiteY14-8584" fmla="*/ 6145395 h 7250295"/>
                <a:gd name="connsiteX15-8585" fmla="*/ 371475 w 2171700"/>
                <a:gd name="connsiteY15-8586" fmla="*/ 6621645 h 7250295"/>
                <a:gd name="connsiteX16-8587" fmla="*/ 400050 w 2171700"/>
                <a:gd name="connsiteY16-8588" fmla="*/ 6821670 h 7250295"/>
                <a:gd name="connsiteX17-8589" fmla="*/ 323850 w 2171700"/>
                <a:gd name="connsiteY17-8590" fmla="*/ 7002645 h 7250295"/>
                <a:gd name="connsiteX18-8591" fmla="*/ 533400 w 2171700"/>
                <a:gd name="connsiteY18-8592" fmla="*/ 7250295 h 7250295"/>
                <a:gd name="connsiteX19-8593" fmla="*/ 952500 w 2171700"/>
                <a:gd name="connsiteY19-8594" fmla="*/ 7240770 h 7250295"/>
                <a:gd name="connsiteX20-8595" fmla="*/ 733425 w 2171700"/>
                <a:gd name="connsiteY20-8596" fmla="*/ 6821670 h 7250295"/>
                <a:gd name="connsiteX21-8597" fmla="*/ 790575 w 2171700"/>
                <a:gd name="connsiteY21-8598" fmla="*/ 6574020 h 7250295"/>
                <a:gd name="connsiteX22-8599" fmla="*/ 762000 w 2171700"/>
                <a:gd name="connsiteY22-8600" fmla="*/ 6250170 h 7250295"/>
                <a:gd name="connsiteX23-8601" fmla="*/ 885825 w 2171700"/>
                <a:gd name="connsiteY23-8602" fmla="*/ 5411970 h 7250295"/>
                <a:gd name="connsiteX24-8603" fmla="*/ 866775 w 2171700"/>
                <a:gd name="connsiteY24-8604" fmla="*/ 5326245 h 7250295"/>
                <a:gd name="connsiteX25-8605" fmla="*/ 971550 w 2171700"/>
                <a:gd name="connsiteY25-8606" fmla="*/ 5211945 h 7250295"/>
                <a:gd name="connsiteX26-8607" fmla="*/ 962025 w 2171700"/>
                <a:gd name="connsiteY26-8608" fmla="*/ 5069070 h 7250295"/>
                <a:gd name="connsiteX27-8609" fmla="*/ 1104900 w 2171700"/>
                <a:gd name="connsiteY27-8610" fmla="*/ 4526145 h 7250295"/>
                <a:gd name="connsiteX28-8611" fmla="*/ 1123950 w 2171700"/>
                <a:gd name="connsiteY28-8612" fmla="*/ 4392795 h 7250295"/>
                <a:gd name="connsiteX29-8613" fmla="*/ 1276350 w 2171700"/>
                <a:gd name="connsiteY29-8614" fmla="*/ 4649970 h 7250295"/>
                <a:gd name="connsiteX30-8615" fmla="*/ 1352550 w 2171700"/>
                <a:gd name="connsiteY30-8616" fmla="*/ 4926195 h 7250295"/>
                <a:gd name="connsiteX31-8617" fmla="*/ 1333500 w 2171700"/>
                <a:gd name="connsiteY31-8618" fmla="*/ 5069070 h 7250295"/>
                <a:gd name="connsiteX32-8619" fmla="*/ 1371600 w 2171700"/>
                <a:gd name="connsiteY32-8620" fmla="*/ 5078595 h 7250295"/>
                <a:gd name="connsiteX33-8621" fmla="*/ 1247775 w 2171700"/>
                <a:gd name="connsiteY33-8622" fmla="*/ 5516745 h 7250295"/>
                <a:gd name="connsiteX34-8623" fmla="*/ 1257300 w 2171700"/>
                <a:gd name="connsiteY34-8624" fmla="*/ 6469245 h 7250295"/>
                <a:gd name="connsiteX35-8625" fmla="*/ 1333500 w 2171700"/>
                <a:gd name="connsiteY35-8626" fmla="*/ 6583545 h 7250295"/>
                <a:gd name="connsiteX36-8627" fmla="*/ 1314450 w 2171700"/>
                <a:gd name="connsiteY36-8628" fmla="*/ 6735945 h 7250295"/>
                <a:gd name="connsiteX37-8629" fmla="*/ 1323975 w 2171700"/>
                <a:gd name="connsiteY37-8630" fmla="*/ 6859770 h 7250295"/>
                <a:gd name="connsiteX38-8631" fmla="*/ 1304925 w 2171700"/>
                <a:gd name="connsiteY38-8632" fmla="*/ 7012170 h 7250295"/>
                <a:gd name="connsiteX39-8633" fmla="*/ 1704975 w 2171700"/>
                <a:gd name="connsiteY39-8634" fmla="*/ 7212195 h 7250295"/>
                <a:gd name="connsiteX40-8635" fmla="*/ 2152650 w 2171700"/>
                <a:gd name="connsiteY40-8636" fmla="*/ 7212195 h 7250295"/>
                <a:gd name="connsiteX41-8637" fmla="*/ 2171700 w 2171700"/>
                <a:gd name="connsiteY41-8638" fmla="*/ 7069320 h 7250295"/>
                <a:gd name="connsiteX42-8639" fmla="*/ 1676400 w 2171700"/>
                <a:gd name="connsiteY42-8640" fmla="*/ 6564495 h 7250295"/>
                <a:gd name="connsiteX43-8641" fmla="*/ 1685925 w 2171700"/>
                <a:gd name="connsiteY43-8642" fmla="*/ 6459720 h 7250295"/>
                <a:gd name="connsiteX44-8643" fmla="*/ 1657350 w 2171700"/>
                <a:gd name="connsiteY44-8644" fmla="*/ 6250170 h 7250295"/>
                <a:gd name="connsiteX45-8645" fmla="*/ 1704975 w 2171700"/>
                <a:gd name="connsiteY45-8646" fmla="*/ 5973945 h 7250295"/>
                <a:gd name="connsiteX46-8647" fmla="*/ 1762125 w 2171700"/>
                <a:gd name="connsiteY46-8648" fmla="*/ 5421495 h 7250295"/>
                <a:gd name="connsiteX47-8649" fmla="*/ 1771650 w 2171700"/>
                <a:gd name="connsiteY47-8650" fmla="*/ 5354820 h 7250295"/>
                <a:gd name="connsiteX48-8651" fmla="*/ 1866900 w 2171700"/>
                <a:gd name="connsiteY48-8652" fmla="*/ 5097645 h 7250295"/>
                <a:gd name="connsiteX49-8653" fmla="*/ 1909357 w 2171700"/>
                <a:gd name="connsiteY49-8654" fmla="*/ 4805496 h 7250295"/>
                <a:gd name="connsiteX50-8655" fmla="*/ 1900373 w 2171700"/>
                <a:gd name="connsiteY50-8656" fmla="*/ 4348776 h 7250295"/>
                <a:gd name="connsiteX51-8657" fmla="*/ 1881052 w 2171700"/>
                <a:gd name="connsiteY51-8658" fmla="*/ 3902573 h 7250295"/>
                <a:gd name="connsiteX52-8659" fmla="*/ 1855362 w 2171700"/>
                <a:gd name="connsiteY52-8660" fmla="*/ 3584643 h 7250295"/>
                <a:gd name="connsiteX53-8661" fmla="*/ 2056257 w 2171700"/>
                <a:gd name="connsiteY53-8662" fmla="*/ 2654077 h 7250295"/>
                <a:gd name="connsiteX54-8663" fmla="*/ 2042707 w 2171700"/>
                <a:gd name="connsiteY54-8664" fmla="*/ 2404684 h 7250295"/>
                <a:gd name="connsiteX55-8665" fmla="*/ 1981200 w 2171700"/>
                <a:gd name="connsiteY55-8666" fmla="*/ 1864914 h 7250295"/>
                <a:gd name="connsiteX56-8667" fmla="*/ 1936459 w 2171700"/>
                <a:gd name="connsiteY56-8668" fmla="*/ 1677029 h 7250295"/>
                <a:gd name="connsiteX57-8669" fmla="*/ 1922037 w 2171700"/>
                <a:gd name="connsiteY57-8670" fmla="*/ 1432534 h 7250295"/>
                <a:gd name="connsiteX58-8671" fmla="*/ 1874412 w 2171700"/>
                <a:gd name="connsiteY58-8672" fmla="*/ 1302338 h 7250295"/>
                <a:gd name="connsiteX59-8673" fmla="*/ 1407687 w 2171700"/>
                <a:gd name="connsiteY59-8674" fmla="*/ 1134975 h 7250295"/>
                <a:gd name="connsiteX60-8675" fmla="*/ 1309221 w 2171700"/>
                <a:gd name="connsiteY60-8676" fmla="*/ 1020075 h 7250295"/>
                <a:gd name="connsiteX61-8677" fmla="*/ 1365230 w 2171700"/>
                <a:gd name="connsiteY61-8678" fmla="*/ 821521 h 7250295"/>
                <a:gd name="connsiteX62-8679" fmla="*/ 1433407 w 2171700"/>
                <a:gd name="connsiteY62-8680" fmla="*/ 622909 h 7250295"/>
                <a:gd name="connsiteX63-8681" fmla="*/ 1444916 w 2171700"/>
                <a:gd name="connsiteY63-8682" fmla="*/ 380757 h 7250295"/>
                <a:gd name="connsiteX64-8683" fmla="*/ 1330946 w 2171700"/>
                <a:gd name="connsiteY64-8684" fmla="*/ 143773 h 7250295"/>
                <a:gd name="connsiteX65-8685" fmla="*/ 1063645 w 2171700"/>
                <a:gd name="connsiteY65-8686" fmla="*/ 568 h 7250295"/>
                <a:gd name="connsiteX0-8687" fmla="*/ 1063645 w 2171700"/>
                <a:gd name="connsiteY0-8688" fmla="*/ 568 h 7250295"/>
                <a:gd name="connsiteX1-8689" fmla="*/ 809625 w 2171700"/>
                <a:gd name="connsiteY1-8690" fmla="*/ 116070 h 7250295"/>
                <a:gd name="connsiteX2-8691" fmla="*/ 685800 w 2171700"/>
                <a:gd name="connsiteY2-8692" fmla="*/ 297045 h 7250295"/>
                <a:gd name="connsiteX3-8693" fmla="*/ 704850 w 2171700"/>
                <a:gd name="connsiteY3-8694" fmla="*/ 620895 h 7250295"/>
                <a:gd name="connsiteX4-8695" fmla="*/ 838200 w 2171700"/>
                <a:gd name="connsiteY4-8696" fmla="*/ 897120 h 7250295"/>
                <a:gd name="connsiteX5-8697" fmla="*/ 742950 w 2171700"/>
                <a:gd name="connsiteY5-8698" fmla="*/ 1011420 h 7250295"/>
                <a:gd name="connsiteX6-8699" fmla="*/ 133350 w 2171700"/>
                <a:gd name="connsiteY6-8700" fmla="*/ 1220970 h 7250295"/>
                <a:gd name="connsiteX7-8701" fmla="*/ 0 w 2171700"/>
                <a:gd name="connsiteY7-8702" fmla="*/ 2211570 h 7250295"/>
                <a:gd name="connsiteX8-8703" fmla="*/ 333375 w 2171700"/>
                <a:gd name="connsiteY8-8704" fmla="*/ 3106920 h 7250295"/>
                <a:gd name="connsiteX9-8705" fmla="*/ 247650 w 2171700"/>
                <a:gd name="connsiteY9-8706" fmla="*/ 3840345 h 7250295"/>
                <a:gd name="connsiteX10-8707" fmla="*/ 371475 w 2171700"/>
                <a:gd name="connsiteY10-8708" fmla="*/ 4059420 h 7250295"/>
                <a:gd name="connsiteX11-8709" fmla="*/ 495300 w 2171700"/>
                <a:gd name="connsiteY11-8710" fmla="*/ 4278495 h 7250295"/>
                <a:gd name="connsiteX12-8711" fmla="*/ 476250 w 2171700"/>
                <a:gd name="connsiteY12-8712" fmla="*/ 4735695 h 7250295"/>
                <a:gd name="connsiteX13-8713" fmla="*/ 476250 w 2171700"/>
                <a:gd name="connsiteY13-8714" fmla="*/ 5097645 h 7250295"/>
                <a:gd name="connsiteX14-8715" fmla="*/ 371475 w 2171700"/>
                <a:gd name="connsiteY14-8716" fmla="*/ 6145395 h 7250295"/>
                <a:gd name="connsiteX15-8717" fmla="*/ 371475 w 2171700"/>
                <a:gd name="connsiteY15-8718" fmla="*/ 6621645 h 7250295"/>
                <a:gd name="connsiteX16-8719" fmla="*/ 400050 w 2171700"/>
                <a:gd name="connsiteY16-8720" fmla="*/ 6821670 h 7250295"/>
                <a:gd name="connsiteX17-8721" fmla="*/ 323850 w 2171700"/>
                <a:gd name="connsiteY17-8722" fmla="*/ 7002645 h 7250295"/>
                <a:gd name="connsiteX18-8723" fmla="*/ 533400 w 2171700"/>
                <a:gd name="connsiteY18-8724" fmla="*/ 7250295 h 7250295"/>
                <a:gd name="connsiteX19-8725" fmla="*/ 952500 w 2171700"/>
                <a:gd name="connsiteY19-8726" fmla="*/ 7240770 h 7250295"/>
                <a:gd name="connsiteX20-8727" fmla="*/ 733425 w 2171700"/>
                <a:gd name="connsiteY20-8728" fmla="*/ 6821670 h 7250295"/>
                <a:gd name="connsiteX21-8729" fmla="*/ 790575 w 2171700"/>
                <a:gd name="connsiteY21-8730" fmla="*/ 6574020 h 7250295"/>
                <a:gd name="connsiteX22-8731" fmla="*/ 762000 w 2171700"/>
                <a:gd name="connsiteY22-8732" fmla="*/ 6250170 h 7250295"/>
                <a:gd name="connsiteX23-8733" fmla="*/ 885825 w 2171700"/>
                <a:gd name="connsiteY23-8734" fmla="*/ 5411970 h 7250295"/>
                <a:gd name="connsiteX24-8735" fmla="*/ 866775 w 2171700"/>
                <a:gd name="connsiteY24-8736" fmla="*/ 5326245 h 7250295"/>
                <a:gd name="connsiteX25-8737" fmla="*/ 971550 w 2171700"/>
                <a:gd name="connsiteY25-8738" fmla="*/ 5211945 h 7250295"/>
                <a:gd name="connsiteX26-8739" fmla="*/ 962025 w 2171700"/>
                <a:gd name="connsiteY26-8740" fmla="*/ 5069070 h 7250295"/>
                <a:gd name="connsiteX27-8741" fmla="*/ 1104900 w 2171700"/>
                <a:gd name="connsiteY27-8742" fmla="*/ 4526145 h 7250295"/>
                <a:gd name="connsiteX28-8743" fmla="*/ 1123950 w 2171700"/>
                <a:gd name="connsiteY28-8744" fmla="*/ 4392795 h 7250295"/>
                <a:gd name="connsiteX29-8745" fmla="*/ 1276350 w 2171700"/>
                <a:gd name="connsiteY29-8746" fmla="*/ 4649970 h 7250295"/>
                <a:gd name="connsiteX30-8747" fmla="*/ 1352550 w 2171700"/>
                <a:gd name="connsiteY30-8748" fmla="*/ 4926195 h 7250295"/>
                <a:gd name="connsiteX31-8749" fmla="*/ 1333500 w 2171700"/>
                <a:gd name="connsiteY31-8750" fmla="*/ 5069070 h 7250295"/>
                <a:gd name="connsiteX32-8751" fmla="*/ 1371600 w 2171700"/>
                <a:gd name="connsiteY32-8752" fmla="*/ 5078595 h 7250295"/>
                <a:gd name="connsiteX33-8753" fmla="*/ 1247775 w 2171700"/>
                <a:gd name="connsiteY33-8754" fmla="*/ 5516745 h 7250295"/>
                <a:gd name="connsiteX34-8755" fmla="*/ 1257300 w 2171700"/>
                <a:gd name="connsiteY34-8756" fmla="*/ 6469245 h 7250295"/>
                <a:gd name="connsiteX35-8757" fmla="*/ 1333500 w 2171700"/>
                <a:gd name="connsiteY35-8758" fmla="*/ 6583545 h 7250295"/>
                <a:gd name="connsiteX36-8759" fmla="*/ 1314450 w 2171700"/>
                <a:gd name="connsiteY36-8760" fmla="*/ 6735945 h 7250295"/>
                <a:gd name="connsiteX37-8761" fmla="*/ 1323975 w 2171700"/>
                <a:gd name="connsiteY37-8762" fmla="*/ 6859770 h 7250295"/>
                <a:gd name="connsiteX38-8763" fmla="*/ 1304925 w 2171700"/>
                <a:gd name="connsiteY38-8764" fmla="*/ 7012170 h 7250295"/>
                <a:gd name="connsiteX39-8765" fmla="*/ 1704975 w 2171700"/>
                <a:gd name="connsiteY39-8766" fmla="*/ 7212195 h 7250295"/>
                <a:gd name="connsiteX40-8767" fmla="*/ 2152650 w 2171700"/>
                <a:gd name="connsiteY40-8768" fmla="*/ 7212195 h 7250295"/>
                <a:gd name="connsiteX41-8769" fmla="*/ 2171700 w 2171700"/>
                <a:gd name="connsiteY41-8770" fmla="*/ 7069320 h 7250295"/>
                <a:gd name="connsiteX42-8771" fmla="*/ 1676400 w 2171700"/>
                <a:gd name="connsiteY42-8772" fmla="*/ 6564495 h 7250295"/>
                <a:gd name="connsiteX43-8773" fmla="*/ 1685925 w 2171700"/>
                <a:gd name="connsiteY43-8774" fmla="*/ 6459720 h 7250295"/>
                <a:gd name="connsiteX44-8775" fmla="*/ 1657350 w 2171700"/>
                <a:gd name="connsiteY44-8776" fmla="*/ 6250170 h 7250295"/>
                <a:gd name="connsiteX45-8777" fmla="*/ 1704975 w 2171700"/>
                <a:gd name="connsiteY45-8778" fmla="*/ 5973945 h 7250295"/>
                <a:gd name="connsiteX46-8779" fmla="*/ 1762125 w 2171700"/>
                <a:gd name="connsiteY46-8780" fmla="*/ 5421495 h 7250295"/>
                <a:gd name="connsiteX47-8781" fmla="*/ 1771650 w 2171700"/>
                <a:gd name="connsiteY47-8782" fmla="*/ 5354820 h 7250295"/>
                <a:gd name="connsiteX48-8783" fmla="*/ 1884207 w 2171700"/>
                <a:gd name="connsiteY48-8784" fmla="*/ 5097645 h 7250295"/>
                <a:gd name="connsiteX49-8785" fmla="*/ 1909357 w 2171700"/>
                <a:gd name="connsiteY49-8786" fmla="*/ 4805496 h 7250295"/>
                <a:gd name="connsiteX50-8787" fmla="*/ 1900373 w 2171700"/>
                <a:gd name="connsiteY50-8788" fmla="*/ 4348776 h 7250295"/>
                <a:gd name="connsiteX51-8789" fmla="*/ 1881052 w 2171700"/>
                <a:gd name="connsiteY51-8790" fmla="*/ 3902573 h 7250295"/>
                <a:gd name="connsiteX52-8791" fmla="*/ 1855362 w 2171700"/>
                <a:gd name="connsiteY52-8792" fmla="*/ 3584643 h 7250295"/>
                <a:gd name="connsiteX53-8793" fmla="*/ 2056257 w 2171700"/>
                <a:gd name="connsiteY53-8794" fmla="*/ 2654077 h 7250295"/>
                <a:gd name="connsiteX54-8795" fmla="*/ 2042707 w 2171700"/>
                <a:gd name="connsiteY54-8796" fmla="*/ 2404684 h 7250295"/>
                <a:gd name="connsiteX55-8797" fmla="*/ 1981200 w 2171700"/>
                <a:gd name="connsiteY55-8798" fmla="*/ 1864914 h 7250295"/>
                <a:gd name="connsiteX56-8799" fmla="*/ 1936459 w 2171700"/>
                <a:gd name="connsiteY56-8800" fmla="*/ 1677029 h 7250295"/>
                <a:gd name="connsiteX57-8801" fmla="*/ 1922037 w 2171700"/>
                <a:gd name="connsiteY57-8802" fmla="*/ 1432534 h 7250295"/>
                <a:gd name="connsiteX58-8803" fmla="*/ 1874412 w 2171700"/>
                <a:gd name="connsiteY58-8804" fmla="*/ 1302338 h 7250295"/>
                <a:gd name="connsiteX59-8805" fmla="*/ 1407687 w 2171700"/>
                <a:gd name="connsiteY59-8806" fmla="*/ 1134975 h 7250295"/>
                <a:gd name="connsiteX60-8807" fmla="*/ 1309221 w 2171700"/>
                <a:gd name="connsiteY60-8808" fmla="*/ 1020075 h 7250295"/>
                <a:gd name="connsiteX61-8809" fmla="*/ 1365230 w 2171700"/>
                <a:gd name="connsiteY61-8810" fmla="*/ 821521 h 7250295"/>
                <a:gd name="connsiteX62-8811" fmla="*/ 1433407 w 2171700"/>
                <a:gd name="connsiteY62-8812" fmla="*/ 622909 h 7250295"/>
                <a:gd name="connsiteX63-8813" fmla="*/ 1444916 w 2171700"/>
                <a:gd name="connsiteY63-8814" fmla="*/ 380757 h 7250295"/>
                <a:gd name="connsiteX64-8815" fmla="*/ 1330946 w 2171700"/>
                <a:gd name="connsiteY64-8816" fmla="*/ 143773 h 7250295"/>
                <a:gd name="connsiteX65-8817" fmla="*/ 1063645 w 2171700"/>
                <a:gd name="connsiteY65-8818" fmla="*/ 568 h 7250295"/>
                <a:gd name="connsiteX0-8819" fmla="*/ 1063645 w 2171700"/>
                <a:gd name="connsiteY0-8820" fmla="*/ 568 h 7250295"/>
                <a:gd name="connsiteX1-8821" fmla="*/ 809625 w 2171700"/>
                <a:gd name="connsiteY1-8822" fmla="*/ 116070 h 7250295"/>
                <a:gd name="connsiteX2-8823" fmla="*/ 685800 w 2171700"/>
                <a:gd name="connsiteY2-8824" fmla="*/ 297045 h 7250295"/>
                <a:gd name="connsiteX3-8825" fmla="*/ 704850 w 2171700"/>
                <a:gd name="connsiteY3-8826" fmla="*/ 620895 h 7250295"/>
                <a:gd name="connsiteX4-8827" fmla="*/ 838200 w 2171700"/>
                <a:gd name="connsiteY4-8828" fmla="*/ 897120 h 7250295"/>
                <a:gd name="connsiteX5-8829" fmla="*/ 742950 w 2171700"/>
                <a:gd name="connsiteY5-8830" fmla="*/ 1011420 h 7250295"/>
                <a:gd name="connsiteX6-8831" fmla="*/ 133350 w 2171700"/>
                <a:gd name="connsiteY6-8832" fmla="*/ 1220970 h 7250295"/>
                <a:gd name="connsiteX7-8833" fmla="*/ 0 w 2171700"/>
                <a:gd name="connsiteY7-8834" fmla="*/ 2211570 h 7250295"/>
                <a:gd name="connsiteX8-8835" fmla="*/ 333375 w 2171700"/>
                <a:gd name="connsiteY8-8836" fmla="*/ 3106920 h 7250295"/>
                <a:gd name="connsiteX9-8837" fmla="*/ 247650 w 2171700"/>
                <a:gd name="connsiteY9-8838" fmla="*/ 3840345 h 7250295"/>
                <a:gd name="connsiteX10-8839" fmla="*/ 371475 w 2171700"/>
                <a:gd name="connsiteY10-8840" fmla="*/ 4059420 h 7250295"/>
                <a:gd name="connsiteX11-8841" fmla="*/ 495300 w 2171700"/>
                <a:gd name="connsiteY11-8842" fmla="*/ 4278495 h 7250295"/>
                <a:gd name="connsiteX12-8843" fmla="*/ 476250 w 2171700"/>
                <a:gd name="connsiteY12-8844" fmla="*/ 4735695 h 7250295"/>
                <a:gd name="connsiteX13-8845" fmla="*/ 476250 w 2171700"/>
                <a:gd name="connsiteY13-8846" fmla="*/ 5097645 h 7250295"/>
                <a:gd name="connsiteX14-8847" fmla="*/ 371475 w 2171700"/>
                <a:gd name="connsiteY14-8848" fmla="*/ 6145395 h 7250295"/>
                <a:gd name="connsiteX15-8849" fmla="*/ 371475 w 2171700"/>
                <a:gd name="connsiteY15-8850" fmla="*/ 6621645 h 7250295"/>
                <a:gd name="connsiteX16-8851" fmla="*/ 400050 w 2171700"/>
                <a:gd name="connsiteY16-8852" fmla="*/ 6821670 h 7250295"/>
                <a:gd name="connsiteX17-8853" fmla="*/ 323850 w 2171700"/>
                <a:gd name="connsiteY17-8854" fmla="*/ 7002645 h 7250295"/>
                <a:gd name="connsiteX18-8855" fmla="*/ 533400 w 2171700"/>
                <a:gd name="connsiteY18-8856" fmla="*/ 7250295 h 7250295"/>
                <a:gd name="connsiteX19-8857" fmla="*/ 952500 w 2171700"/>
                <a:gd name="connsiteY19-8858" fmla="*/ 7240770 h 7250295"/>
                <a:gd name="connsiteX20-8859" fmla="*/ 733425 w 2171700"/>
                <a:gd name="connsiteY20-8860" fmla="*/ 6821670 h 7250295"/>
                <a:gd name="connsiteX21-8861" fmla="*/ 790575 w 2171700"/>
                <a:gd name="connsiteY21-8862" fmla="*/ 6574020 h 7250295"/>
                <a:gd name="connsiteX22-8863" fmla="*/ 762000 w 2171700"/>
                <a:gd name="connsiteY22-8864" fmla="*/ 6250170 h 7250295"/>
                <a:gd name="connsiteX23-8865" fmla="*/ 885825 w 2171700"/>
                <a:gd name="connsiteY23-8866" fmla="*/ 5411970 h 7250295"/>
                <a:gd name="connsiteX24-8867" fmla="*/ 866775 w 2171700"/>
                <a:gd name="connsiteY24-8868" fmla="*/ 5326245 h 7250295"/>
                <a:gd name="connsiteX25-8869" fmla="*/ 971550 w 2171700"/>
                <a:gd name="connsiteY25-8870" fmla="*/ 5211945 h 7250295"/>
                <a:gd name="connsiteX26-8871" fmla="*/ 962025 w 2171700"/>
                <a:gd name="connsiteY26-8872" fmla="*/ 5069070 h 7250295"/>
                <a:gd name="connsiteX27-8873" fmla="*/ 1104900 w 2171700"/>
                <a:gd name="connsiteY27-8874" fmla="*/ 4526145 h 7250295"/>
                <a:gd name="connsiteX28-8875" fmla="*/ 1123950 w 2171700"/>
                <a:gd name="connsiteY28-8876" fmla="*/ 4392795 h 7250295"/>
                <a:gd name="connsiteX29-8877" fmla="*/ 1276350 w 2171700"/>
                <a:gd name="connsiteY29-8878" fmla="*/ 4649970 h 7250295"/>
                <a:gd name="connsiteX30-8879" fmla="*/ 1352550 w 2171700"/>
                <a:gd name="connsiteY30-8880" fmla="*/ 4926195 h 7250295"/>
                <a:gd name="connsiteX31-8881" fmla="*/ 1333500 w 2171700"/>
                <a:gd name="connsiteY31-8882" fmla="*/ 5069070 h 7250295"/>
                <a:gd name="connsiteX32-8883" fmla="*/ 1371600 w 2171700"/>
                <a:gd name="connsiteY32-8884" fmla="*/ 5078595 h 7250295"/>
                <a:gd name="connsiteX33-8885" fmla="*/ 1247775 w 2171700"/>
                <a:gd name="connsiteY33-8886" fmla="*/ 5516745 h 7250295"/>
                <a:gd name="connsiteX34-8887" fmla="*/ 1257300 w 2171700"/>
                <a:gd name="connsiteY34-8888" fmla="*/ 6469245 h 7250295"/>
                <a:gd name="connsiteX35-8889" fmla="*/ 1333500 w 2171700"/>
                <a:gd name="connsiteY35-8890" fmla="*/ 6583545 h 7250295"/>
                <a:gd name="connsiteX36-8891" fmla="*/ 1314450 w 2171700"/>
                <a:gd name="connsiteY36-8892" fmla="*/ 6735945 h 7250295"/>
                <a:gd name="connsiteX37-8893" fmla="*/ 1323975 w 2171700"/>
                <a:gd name="connsiteY37-8894" fmla="*/ 6859770 h 7250295"/>
                <a:gd name="connsiteX38-8895" fmla="*/ 1304925 w 2171700"/>
                <a:gd name="connsiteY38-8896" fmla="*/ 7012170 h 7250295"/>
                <a:gd name="connsiteX39-8897" fmla="*/ 1704975 w 2171700"/>
                <a:gd name="connsiteY39-8898" fmla="*/ 7212195 h 7250295"/>
                <a:gd name="connsiteX40-8899" fmla="*/ 2152650 w 2171700"/>
                <a:gd name="connsiteY40-8900" fmla="*/ 7212195 h 7250295"/>
                <a:gd name="connsiteX41-8901" fmla="*/ 2171700 w 2171700"/>
                <a:gd name="connsiteY41-8902" fmla="*/ 7069320 h 7250295"/>
                <a:gd name="connsiteX42-8903" fmla="*/ 1676400 w 2171700"/>
                <a:gd name="connsiteY42-8904" fmla="*/ 6564495 h 7250295"/>
                <a:gd name="connsiteX43-8905" fmla="*/ 1685925 w 2171700"/>
                <a:gd name="connsiteY43-8906" fmla="*/ 6459720 h 7250295"/>
                <a:gd name="connsiteX44-8907" fmla="*/ 1657350 w 2171700"/>
                <a:gd name="connsiteY44-8908" fmla="*/ 6250170 h 7250295"/>
                <a:gd name="connsiteX45-8909" fmla="*/ 1704975 w 2171700"/>
                <a:gd name="connsiteY45-8910" fmla="*/ 5973945 h 7250295"/>
                <a:gd name="connsiteX46-8911" fmla="*/ 1762125 w 2171700"/>
                <a:gd name="connsiteY46-8912" fmla="*/ 5421495 h 7250295"/>
                <a:gd name="connsiteX47-8913" fmla="*/ 1771650 w 2171700"/>
                <a:gd name="connsiteY47-8914" fmla="*/ 5354820 h 7250295"/>
                <a:gd name="connsiteX48-8915" fmla="*/ 1884207 w 2171700"/>
                <a:gd name="connsiteY48-8916" fmla="*/ 5097645 h 7250295"/>
                <a:gd name="connsiteX49-8917" fmla="*/ 1909357 w 2171700"/>
                <a:gd name="connsiteY49-8918" fmla="*/ 4805496 h 7250295"/>
                <a:gd name="connsiteX50-8919" fmla="*/ 1900373 w 2171700"/>
                <a:gd name="connsiteY50-8920" fmla="*/ 4348776 h 7250295"/>
                <a:gd name="connsiteX51-8921" fmla="*/ 1881052 w 2171700"/>
                <a:gd name="connsiteY51-8922" fmla="*/ 3902573 h 7250295"/>
                <a:gd name="connsiteX52-8923" fmla="*/ 1855362 w 2171700"/>
                <a:gd name="connsiteY52-8924" fmla="*/ 3584643 h 7250295"/>
                <a:gd name="connsiteX53-8925" fmla="*/ 2056257 w 2171700"/>
                <a:gd name="connsiteY53-8926" fmla="*/ 2654077 h 7250295"/>
                <a:gd name="connsiteX54-8927" fmla="*/ 2042707 w 2171700"/>
                <a:gd name="connsiteY54-8928" fmla="*/ 2404684 h 7250295"/>
                <a:gd name="connsiteX55-8929" fmla="*/ 1981200 w 2171700"/>
                <a:gd name="connsiteY55-8930" fmla="*/ 1864914 h 7250295"/>
                <a:gd name="connsiteX56-8931" fmla="*/ 1936459 w 2171700"/>
                <a:gd name="connsiteY56-8932" fmla="*/ 1677029 h 7250295"/>
                <a:gd name="connsiteX57-8933" fmla="*/ 1922037 w 2171700"/>
                <a:gd name="connsiteY57-8934" fmla="*/ 1432534 h 7250295"/>
                <a:gd name="connsiteX58-8935" fmla="*/ 1874412 w 2171700"/>
                <a:gd name="connsiteY58-8936" fmla="*/ 1302338 h 7250295"/>
                <a:gd name="connsiteX59-8937" fmla="*/ 1407687 w 2171700"/>
                <a:gd name="connsiteY59-8938" fmla="*/ 1134975 h 7250295"/>
                <a:gd name="connsiteX60-8939" fmla="*/ 1309221 w 2171700"/>
                <a:gd name="connsiteY60-8940" fmla="*/ 1020075 h 7250295"/>
                <a:gd name="connsiteX61-8941" fmla="*/ 1365230 w 2171700"/>
                <a:gd name="connsiteY61-8942" fmla="*/ 821521 h 7250295"/>
                <a:gd name="connsiteX62-8943" fmla="*/ 1433407 w 2171700"/>
                <a:gd name="connsiteY62-8944" fmla="*/ 622909 h 7250295"/>
                <a:gd name="connsiteX63-8945" fmla="*/ 1444916 w 2171700"/>
                <a:gd name="connsiteY63-8946" fmla="*/ 380757 h 7250295"/>
                <a:gd name="connsiteX64-8947" fmla="*/ 1330946 w 2171700"/>
                <a:gd name="connsiteY64-8948" fmla="*/ 143773 h 7250295"/>
                <a:gd name="connsiteX65-8949" fmla="*/ 1063645 w 2171700"/>
                <a:gd name="connsiteY65-8950" fmla="*/ 568 h 7250295"/>
                <a:gd name="connsiteX0-8951" fmla="*/ 1063645 w 2171700"/>
                <a:gd name="connsiteY0-8952" fmla="*/ 568 h 7250295"/>
                <a:gd name="connsiteX1-8953" fmla="*/ 809625 w 2171700"/>
                <a:gd name="connsiteY1-8954" fmla="*/ 116070 h 7250295"/>
                <a:gd name="connsiteX2-8955" fmla="*/ 685800 w 2171700"/>
                <a:gd name="connsiteY2-8956" fmla="*/ 297045 h 7250295"/>
                <a:gd name="connsiteX3-8957" fmla="*/ 704850 w 2171700"/>
                <a:gd name="connsiteY3-8958" fmla="*/ 620895 h 7250295"/>
                <a:gd name="connsiteX4-8959" fmla="*/ 838200 w 2171700"/>
                <a:gd name="connsiteY4-8960" fmla="*/ 897120 h 7250295"/>
                <a:gd name="connsiteX5-8961" fmla="*/ 742950 w 2171700"/>
                <a:gd name="connsiteY5-8962" fmla="*/ 1011420 h 7250295"/>
                <a:gd name="connsiteX6-8963" fmla="*/ 133350 w 2171700"/>
                <a:gd name="connsiteY6-8964" fmla="*/ 1220970 h 7250295"/>
                <a:gd name="connsiteX7-8965" fmla="*/ 0 w 2171700"/>
                <a:gd name="connsiteY7-8966" fmla="*/ 2211570 h 7250295"/>
                <a:gd name="connsiteX8-8967" fmla="*/ 333375 w 2171700"/>
                <a:gd name="connsiteY8-8968" fmla="*/ 3106920 h 7250295"/>
                <a:gd name="connsiteX9-8969" fmla="*/ 247650 w 2171700"/>
                <a:gd name="connsiteY9-8970" fmla="*/ 3840345 h 7250295"/>
                <a:gd name="connsiteX10-8971" fmla="*/ 371475 w 2171700"/>
                <a:gd name="connsiteY10-8972" fmla="*/ 4059420 h 7250295"/>
                <a:gd name="connsiteX11-8973" fmla="*/ 495300 w 2171700"/>
                <a:gd name="connsiteY11-8974" fmla="*/ 4278495 h 7250295"/>
                <a:gd name="connsiteX12-8975" fmla="*/ 476250 w 2171700"/>
                <a:gd name="connsiteY12-8976" fmla="*/ 4735695 h 7250295"/>
                <a:gd name="connsiteX13-8977" fmla="*/ 476250 w 2171700"/>
                <a:gd name="connsiteY13-8978" fmla="*/ 5097645 h 7250295"/>
                <a:gd name="connsiteX14-8979" fmla="*/ 371475 w 2171700"/>
                <a:gd name="connsiteY14-8980" fmla="*/ 6145395 h 7250295"/>
                <a:gd name="connsiteX15-8981" fmla="*/ 371475 w 2171700"/>
                <a:gd name="connsiteY15-8982" fmla="*/ 6621645 h 7250295"/>
                <a:gd name="connsiteX16-8983" fmla="*/ 400050 w 2171700"/>
                <a:gd name="connsiteY16-8984" fmla="*/ 6821670 h 7250295"/>
                <a:gd name="connsiteX17-8985" fmla="*/ 323850 w 2171700"/>
                <a:gd name="connsiteY17-8986" fmla="*/ 7002645 h 7250295"/>
                <a:gd name="connsiteX18-8987" fmla="*/ 533400 w 2171700"/>
                <a:gd name="connsiteY18-8988" fmla="*/ 7250295 h 7250295"/>
                <a:gd name="connsiteX19-8989" fmla="*/ 952500 w 2171700"/>
                <a:gd name="connsiteY19-8990" fmla="*/ 7240770 h 7250295"/>
                <a:gd name="connsiteX20-8991" fmla="*/ 733425 w 2171700"/>
                <a:gd name="connsiteY20-8992" fmla="*/ 6821670 h 7250295"/>
                <a:gd name="connsiteX21-8993" fmla="*/ 790575 w 2171700"/>
                <a:gd name="connsiteY21-8994" fmla="*/ 6574020 h 7250295"/>
                <a:gd name="connsiteX22-8995" fmla="*/ 762000 w 2171700"/>
                <a:gd name="connsiteY22-8996" fmla="*/ 6250170 h 7250295"/>
                <a:gd name="connsiteX23-8997" fmla="*/ 885825 w 2171700"/>
                <a:gd name="connsiteY23-8998" fmla="*/ 5411970 h 7250295"/>
                <a:gd name="connsiteX24-8999" fmla="*/ 866775 w 2171700"/>
                <a:gd name="connsiteY24-9000" fmla="*/ 5326245 h 7250295"/>
                <a:gd name="connsiteX25-9001" fmla="*/ 971550 w 2171700"/>
                <a:gd name="connsiteY25-9002" fmla="*/ 5211945 h 7250295"/>
                <a:gd name="connsiteX26-9003" fmla="*/ 962025 w 2171700"/>
                <a:gd name="connsiteY26-9004" fmla="*/ 5069070 h 7250295"/>
                <a:gd name="connsiteX27-9005" fmla="*/ 1104900 w 2171700"/>
                <a:gd name="connsiteY27-9006" fmla="*/ 4526145 h 7250295"/>
                <a:gd name="connsiteX28-9007" fmla="*/ 1123950 w 2171700"/>
                <a:gd name="connsiteY28-9008" fmla="*/ 4392795 h 7250295"/>
                <a:gd name="connsiteX29-9009" fmla="*/ 1276350 w 2171700"/>
                <a:gd name="connsiteY29-9010" fmla="*/ 4649970 h 7250295"/>
                <a:gd name="connsiteX30-9011" fmla="*/ 1352550 w 2171700"/>
                <a:gd name="connsiteY30-9012" fmla="*/ 4926195 h 7250295"/>
                <a:gd name="connsiteX31-9013" fmla="*/ 1333500 w 2171700"/>
                <a:gd name="connsiteY31-9014" fmla="*/ 5069070 h 7250295"/>
                <a:gd name="connsiteX32-9015" fmla="*/ 1371600 w 2171700"/>
                <a:gd name="connsiteY32-9016" fmla="*/ 5078595 h 7250295"/>
                <a:gd name="connsiteX33-9017" fmla="*/ 1247775 w 2171700"/>
                <a:gd name="connsiteY33-9018" fmla="*/ 5516745 h 7250295"/>
                <a:gd name="connsiteX34-9019" fmla="*/ 1257300 w 2171700"/>
                <a:gd name="connsiteY34-9020" fmla="*/ 6469245 h 7250295"/>
                <a:gd name="connsiteX35-9021" fmla="*/ 1333500 w 2171700"/>
                <a:gd name="connsiteY35-9022" fmla="*/ 6583545 h 7250295"/>
                <a:gd name="connsiteX36-9023" fmla="*/ 1314450 w 2171700"/>
                <a:gd name="connsiteY36-9024" fmla="*/ 6735945 h 7250295"/>
                <a:gd name="connsiteX37-9025" fmla="*/ 1323975 w 2171700"/>
                <a:gd name="connsiteY37-9026" fmla="*/ 6859770 h 7250295"/>
                <a:gd name="connsiteX38-9027" fmla="*/ 1304925 w 2171700"/>
                <a:gd name="connsiteY38-9028" fmla="*/ 7012170 h 7250295"/>
                <a:gd name="connsiteX39-9029" fmla="*/ 1704975 w 2171700"/>
                <a:gd name="connsiteY39-9030" fmla="*/ 7212195 h 7250295"/>
                <a:gd name="connsiteX40-9031" fmla="*/ 2152650 w 2171700"/>
                <a:gd name="connsiteY40-9032" fmla="*/ 7212195 h 7250295"/>
                <a:gd name="connsiteX41-9033" fmla="*/ 2171700 w 2171700"/>
                <a:gd name="connsiteY41-9034" fmla="*/ 7069320 h 7250295"/>
                <a:gd name="connsiteX42-9035" fmla="*/ 1676400 w 2171700"/>
                <a:gd name="connsiteY42-9036" fmla="*/ 6564495 h 7250295"/>
                <a:gd name="connsiteX43-9037" fmla="*/ 1685925 w 2171700"/>
                <a:gd name="connsiteY43-9038" fmla="*/ 6459720 h 7250295"/>
                <a:gd name="connsiteX44-9039" fmla="*/ 1657350 w 2171700"/>
                <a:gd name="connsiteY44-9040" fmla="*/ 6250170 h 7250295"/>
                <a:gd name="connsiteX45-9041" fmla="*/ 1704975 w 2171700"/>
                <a:gd name="connsiteY45-9042" fmla="*/ 5973945 h 7250295"/>
                <a:gd name="connsiteX46-9043" fmla="*/ 1762125 w 2171700"/>
                <a:gd name="connsiteY46-9044" fmla="*/ 5421495 h 7250295"/>
                <a:gd name="connsiteX47-9045" fmla="*/ 1771650 w 2171700"/>
                <a:gd name="connsiteY47-9046" fmla="*/ 5354820 h 7250295"/>
                <a:gd name="connsiteX48-9047" fmla="*/ 1884207 w 2171700"/>
                <a:gd name="connsiteY48-9048" fmla="*/ 5097645 h 7250295"/>
                <a:gd name="connsiteX49-9049" fmla="*/ 1909357 w 2171700"/>
                <a:gd name="connsiteY49-9050" fmla="*/ 4805496 h 7250295"/>
                <a:gd name="connsiteX50-9051" fmla="*/ 1900373 w 2171700"/>
                <a:gd name="connsiteY50-9052" fmla="*/ 4348776 h 7250295"/>
                <a:gd name="connsiteX51-9053" fmla="*/ 1881052 w 2171700"/>
                <a:gd name="connsiteY51-9054" fmla="*/ 3902573 h 7250295"/>
                <a:gd name="connsiteX52-9055" fmla="*/ 1855362 w 2171700"/>
                <a:gd name="connsiteY52-9056" fmla="*/ 3584643 h 7250295"/>
                <a:gd name="connsiteX53-9057" fmla="*/ 2056257 w 2171700"/>
                <a:gd name="connsiteY53-9058" fmla="*/ 2654077 h 7250295"/>
                <a:gd name="connsiteX54-9059" fmla="*/ 2042707 w 2171700"/>
                <a:gd name="connsiteY54-9060" fmla="*/ 2404684 h 7250295"/>
                <a:gd name="connsiteX55-9061" fmla="*/ 1981200 w 2171700"/>
                <a:gd name="connsiteY55-9062" fmla="*/ 1864914 h 7250295"/>
                <a:gd name="connsiteX56-9063" fmla="*/ 1936459 w 2171700"/>
                <a:gd name="connsiteY56-9064" fmla="*/ 1677029 h 7250295"/>
                <a:gd name="connsiteX57-9065" fmla="*/ 1922037 w 2171700"/>
                <a:gd name="connsiteY57-9066" fmla="*/ 1432534 h 7250295"/>
                <a:gd name="connsiteX58-9067" fmla="*/ 1874412 w 2171700"/>
                <a:gd name="connsiteY58-9068" fmla="*/ 1302338 h 7250295"/>
                <a:gd name="connsiteX59-9069" fmla="*/ 1407687 w 2171700"/>
                <a:gd name="connsiteY59-9070" fmla="*/ 1134975 h 7250295"/>
                <a:gd name="connsiteX60-9071" fmla="*/ 1309221 w 2171700"/>
                <a:gd name="connsiteY60-9072" fmla="*/ 1020075 h 7250295"/>
                <a:gd name="connsiteX61-9073" fmla="*/ 1365230 w 2171700"/>
                <a:gd name="connsiteY61-9074" fmla="*/ 821521 h 7250295"/>
                <a:gd name="connsiteX62-9075" fmla="*/ 1433407 w 2171700"/>
                <a:gd name="connsiteY62-9076" fmla="*/ 622909 h 7250295"/>
                <a:gd name="connsiteX63-9077" fmla="*/ 1444916 w 2171700"/>
                <a:gd name="connsiteY63-9078" fmla="*/ 380757 h 7250295"/>
                <a:gd name="connsiteX64-9079" fmla="*/ 1330946 w 2171700"/>
                <a:gd name="connsiteY64-9080" fmla="*/ 143773 h 7250295"/>
                <a:gd name="connsiteX65-9081" fmla="*/ 1063645 w 2171700"/>
                <a:gd name="connsiteY65-9082" fmla="*/ 568 h 7250295"/>
                <a:gd name="connsiteX0-9083" fmla="*/ 1063645 w 2171700"/>
                <a:gd name="connsiteY0-9084" fmla="*/ 568 h 7250295"/>
                <a:gd name="connsiteX1-9085" fmla="*/ 809625 w 2171700"/>
                <a:gd name="connsiteY1-9086" fmla="*/ 116070 h 7250295"/>
                <a:gd name="connsiteX2-9087" fmla="*/ 685800 w 2171700"/>
                <a:gd name="connsiteY2-9088" fmla="*/ 297045 h 7250295"/>
                <a:gd name="connsiteX3-9089" fmla="*/ 704850 w 2171700"/>
                <a:gd name="connsiteY3-9090" fmla="*/ 620895 h 7250295"/>
                <a:gd name="connsiteX4-9091" fmla="*/ 838200 w 2171700"/>
                <a:gd name="connsiteY4-9092" fmla="*/ 897120 h 7250295"/>
                <a:gd name="connsiteX5-9093" fmla="*/ 742950 w 2171700"/>
                <a:gd name="connsiteY5-9094" fmla="*/ 1011420 h 7250295"/>
                <a:gd name="connsiteX6-9095" fmla="*/ 133350 w 2171700"/>
                <a:gd name="connsiteY6-9096" fmla="*/ 1220970 h 7250295"/>
                <a:gd name="connsiteX7-9097" fmla="*/ 0 w 2171700"/>
                <a:gd name="connsiteY7-9098" fmla="*/ 2211570 h 7250295"/>
                <a:gd name="connsiteX8-9099" fmla="*/ 333375 w 2171700"/>
                <a:gd name="connsiteY8-9100" fmla="*/ 3106920 h 7250295"/>
                <a:gd name="connsiteX9-9101" fmla="*/ 247650 w 2171700"/>
                <a:gd name="connsiteY9-9102" fmla="*/ 3840345 h 7250295"/>
                <a:gd name="connsiteX10-9103" fmla="*/ 371475 w 2171700"/>
                <a:gd name="connsiteY10-9104" fmla="*/ 4059420 h 7250295"/>
                <a:gd name="connsiteX11-9105" fmla="*/ 495300 w 2171700"/>
                <a:gd name="connsiteY11-9106" fmla="*/ 4278495 h 7250295"/>
                <a:gd name="connsiteX12-9107" fmla="*/ 476250 w 2171700"/>
                <a:gd name="connsiteY12-9108" fmla="*/ 4735695 h 7250295"/>
                <a:gd name="connsiteX13-9109" fmla="*/ 476250 w 2171700"/>
                <a:gd name="connsiteY13-9110" fmla="*/ 5097645 h 7250295"/>
                <a:gd name="connsiteX14-9111" fmla="*/ 371475 w 2171700"/>
                <a:gd name="connsiteY14-9112" fmla="*/ 6145395 h 7250295"/>
                <a:gd name="connsiteX15-9113" fmla="*/ 371475 w 2171700"/>
                <a:gd name="connsiteY15-9114" fmla="*/ 6621645 h 7250295"/>
                <a:gd name="connsiteX16-9115" fmla="*/ 400050 w 2171700"/>
                <a:gd name="connsiteY16-9116" fmla="*/ 6821670 h 7250295"/>
                <a:gd name="connsiteX17-9117" fmla="*/ 323850 w 2171700"/>
                <a:gd name="connsiteY17-9118" fmla="*/ 7002645 h 7250295"/>
                <a:gd name="connsiteX18-9119" fmla="*/ 533400 w 2171700"/>
                <a:gd name="connsiteY18-9120" fmla="*/ 7250295 h 7250295"/>
                <a:gd name="connsiteX19-9121" fmla="*/ 952500 w 2171700"/>
                <a:gd name="connsiteY19-9122" fmla="*/ 7240770 h 7250295"/>
                <a:gd name="connsiteX20-9123" fmla="*/ 733425 w 2171700"/>
                <a:gd name="connsiteY20-9124" fmla="*/ 6821670 h 7250295"/>
                <a:gd name="connsiteX21-9125" fmla="*/ 790575 w 2171700"/>
                <a:gd name="connsiteY21-9126" fmla="*/ 6574020 h 7250295"/>
                <a:gd name="connsiteX22-9127" fmla="*/ 762000 w 2171700"/>
                <a:gd name="connsiteY22-9128" fmla="*/ 6250170 h 7250295"/>
                <a:gd name="connsiteX23-9129" fmla="*/ 885825 w 2171700"/>
                <a:gd name="connsiteY23-9130" fmla="*/ 5411970 h 7250295"/>
                <a:gd name="connsiteX24-9131" fmla="*/ 866775 w 2171700"/>
                <a:gd name="connsiteY24-9132" fmla="*/ 5326245 h 7250295"/>
                <a:gd name="connsiteX25-9133" fmla="*/ 971550 w 2171700"/>
                <a:gd name="connsiteY25-9134" fmla="*/ 5211945 h 7250295"/>
                <a:gd name="connsiteX26-9135" fmla="*/ 962025 w 2171700"/>
                <a:gd name="connsiteY26-9136" fmla="*/ 5069070 h 7250295"/>
                <a:gd name="connsiteX27-9137" fmla="*/ 1104900 w 2171700"/>
                <a:gd name="connsiteY27-9138" fmla="*/ 4526145 h 7250295"/>
                <a:gd name="connsiteX28-9139" fmla="*/ 1123950 w 2171700"/>
                <a:gd name="connsiteY28-9140" fmla="*/ 4392795 h 7250295"/>
                <a:gd name="connsiteX29-9141" fmla="*/ 1276350 w 2171700"/>
                <a:gd name="connsiteY29-9142" fmla="*/ 4649970 h 7250295"/>
                <a:gd name="connsiteX30-9143" fmla="*/ 1352550 w 2171700"/>
                <a:gd name="connsiteY30-9144" fmla="*/ 4926195 h 7250295"/>
                <a:gd name="connsiteX31-9145" fmla="*/ 1333500 w 2171700"/>
                <a:gd name="connsiteY31-9146" fmla="*/ 5069070 h 7250295"/>
                <a:gd name="connsiteX32-9147" fmla="*/ 1371600 w 2171700"/>
                <a:gd name="connsiteY32-9148" fmla="*/ 5078595 h 7250295"/>
                <a:gd name="connsiteX33-9149" fmla="*/ 1247775 w 2171700"/>
                <a:gd name="connsiteY33-9150" fmla="*/ 5516745 h 7250295"/>
                <a:gd name="connsiteX34-9151" fmla="*/ 1257300 w 2171700"/>
                <a:gd name="connsiteY34-9152" fmla="*/ 6469245 h 7250295"/>
                <a:gd name="connsiteX35-9153" fmla="*/ 1333500 w 2171700"/>
                <a:gd name="connsiteY35-9154" fmla="*/ 6583545 h 7250295"/>
                <a:gd name="connsiteX36-9155" fmla="*/ 1314450 w 2171700"/>
                <a:gd name="connsiteY36-9156" fmla="*/ 6735945 h 7250295"/>
                <a:gd name="connsiteX37-9157" fmla="*/ 1323975 w 2171700"/>
                <a:gd name="connsiteY37-9158" fmla="*/ 6859770 h 7250295"/>
                <a:gd name="connsiteX38-9159" fmla="*/ 1304925 w 2171700"/>
                <a:gd name="connsiteY38-9160" fmla="*/ 7012170 h 7250295"/>
                <a:gd name="connsiteX39-9161" fmla="*/ 1704975 w 2171700"/>
                <a:gd name="connsiteY39-9162" fmla="*/ 7212195 h 7250295"/>
                <a:gd name="connsiteX40-9163" fmla="*/ 2152650 w 2171700"/>
                <a:gd name="connsiteY40-9164" fmla="*/ 7212195 h 7250295"/>
                <a:gd name="connsiteX41-9165" fmla="*/ 2171700 w 2171700"/>
                <a:gd name="connsiteY41-9166" fmla="*/ 7069320 h 7250295"/>
                <a:gd name="connsiteX42-9167" fmla="*/ 1676400 w 2171700"/>
                <a:gd name="connsiteY42-9168" fmla="*/ 6564495 h 7250295"/>
                <a:gd name="connsiteX43-9169" fmla="*/ 1685925 w 2171700"/>
                <a:gd name="connsiteY43-9170" fmla="*/ 6459720 h 7250295"/>
                <a:gd name="connsiteX44-9171" fmla="*/ 1657350 w 2171700"/>
                <a:gd name="connsiteY44-9172" fmla="*/ 6250170 h 7250295"/>
                <a:gd name="connsiteX45-9173" fmla="*/ 1704975 w 2171700"/>
                <a:gd name="connsiteY45-9174" fmla="*/ 5973945 h 7250295"/>
                <a:gd name="connsiteX46-9175" fmla="*/ 1762125 w 2171700"/>
                <a:gd name="connsiteY46-9176" fmla="*/ 5421495 h 7250295"/>
                <a:gd name="connsiteX47-9177" fmla="*/ 1797611 w 2171700"/>
                <a:gd name="connsiteY47-9178" fmla="*/ 5317321 h 7250295"/>
                <a:gd name="connsiteX48-9179" fmla="*/ 1884207 w 2171700"/>
                <a:gd name="connsiteY48-9180" fmla="*/ 5097645 h 7250295"/>
                <a:gd name="connsiteX49-9181" fmla="*/ 1909357 w 2171700"/>
                <a:gd name="connsiteY49-9182" fmla="*/ 4805496 h 7250295"/>
                <a:gd name="connsiteX50-9183" fmla="*/ 1900373 w 2171700"/>
                <a:gd name="connsiteY50-9184" fmla="*/ 4348776 h 7250295"/>
                <a:gd name="connsiteX51-9185" fmla="*/ 1881052 w 2171700"/>
                <a:gd name="connsiteY51-9186" fmla="*/ 3902573 h 7250295"/>
                <a:gd name="connsiteX52-9187" fmla="*/ 1855362 w 2171700"/>
                <a:gd name="connsiteY52-9188" fmla="*/ 3584643 h 7250295"/>
                <a:gd name="connsiteX53-9189" fmla="*/ 2056257 w 2171700"/>
                <a:gd name="connsiteY53-9190" fmla="*/ 2654077 h 7250295"/>
                <a:gd name="connsiteX54-9191" fmla="*/ 2042707 w 2171700"/>
                <a:gd name="connsiteY54-9192" fmla="*/ 2404684 h 7250295"/>
                <a:gd name="connsiteX55-9193" fmla="*/ 1981200 w 2171700"/>
                <a:gd name="connsiteY55-9194" fmla="*/ 1864914 h 7250295"/>
                <a:gd name="connsiteX56-9195" fmla="*/ 1936459 w 2171700"/>
                <a:gd name="connsiteY56-9196" fmla="*/ 1677029 h 7250295"/>
                <a:gd name="connsiteX57-9197" fmla="*/ 1922037 w 2171700"/>
                <a:gd name="connsiteY57-9198" fmla="*/ 1432534 h 7250295"/>
                <a:gd name="connsiteX58-9199" fmla="*/ 1874412 w 2171700"/>
                <a:gd name="connsiteY58-9200" fmla="*/ 1302338 h 7250295"/>
                <a:gd name="connsiteX59-9201" fmla="*/ 1407687 w 2171700"/>
                <a:gd name="connsiteY59-9202" fmla="*/ 1134975 h 7250295"/>
                <a:gd name="connsiteX60-9203" fmla="*/ 1309221 w 2171700"/>
                <a:gd name="connsiteY60-9204" fmla="*/ 1020075 h 7250295"/>
                <a:gd name="connsiteX61-9205" fmla="*/ 1365230 w 2171700"/>
                <a:gd name="connsiteY61-9206" fmla="*/ 821521 h 7250295"/>
                <a:gd name="connsiteX62-9207" fmla="*/ 1433407 w 2171700"/>
                <a:gd name="connsiteY62-9208" fmla="*/ 622909 h 7250295"/>
                <a:gd name="connsiteX63-9209" fmla="*/ 1444916 w 2171700"/>
                <a:gd name="connsiteY63-9210" fmla="*/ 380757 h 7250295"/>
                <a:gd name="connsiteX64-9211" fmla="*/ 1330946 w 2171700"/>
                <a:gd name="connsiteY64-9212" fmla="*/ 143773 h 7250295"/>
                <a:gd name="connsiteX65-9213" fmla="*/ 1063645 w 2171700"/>
                <a:gd name="connsiteY65-9214" fmla="*/ 568 h 7250295"/>
                <a:gd name="connsiteX0-9215" fmla="*/ 1063645 w 2171700"/>
                <a:gd name="connsiteY0-9216" fmla="*/ 568 h 7250295"/>
                <a:gd name="connsiteX1-9217" fmla="*/ 809625 w 2171700"/>
                <a:gd name="connsiteY1-9218" fmla="*/ 116070 h 7250295"/>
                <a:gd name="connsiteX2-9219" fmla="*/ 685800 w 2171700"/>
                <a:gd name="connsiteY2-9220" fmla="*/ 297045 h 7250295"/>
                <a:gd name="connsiteX3-9221" fmla="*/ 704850 w 2171700"/>
                <a:gd name="connsiteY3-9222" fmla="*/ 620895 h 7250295"/>
                <a:gd name="connsiteX4-9223" fmla="*/ 838200 w 2171700"/>
                <a:gd name="connsiteY4-9224" fmla="*/ 897120 h 7250295"/>
                <a:gd name="connsiteX5-9225" fmla="*/ 742950 w 2171700"/>
                <a:gd name="connsiteY5-9226" fmla="*/ 1011420 h 7250295"/>
                <a:gd name="connsiteX6-9227" fmla="*/ 133350 w 2171700"/>
                <a:gd name="connsiteY6-9228" fmla="*/ 1220970 h 7250295"/>
                <a:gd name="connsiteX7-9229" fmla="*/ 0 w 2171700"/>
                <a:gd name="connsiteY7-9230" fmla="*/ 2211570 h 7250295"/>
                <a:gd name="connsiteX8-9231" fmla="*/ 333375 w 2171700"/>
                <a:gd name="connsiteY8-9232" fmla="*/ 3106920 h 7250295"/>
                <a:gd name="connsiteX9-9233" fmla="*/ 247650 w 2171700"/>
                <a:gd name="connsiteY9-9234" fmla="*/ 3840345 h 7250295"/>
                <a:gd name="connsiteX10-9235" fmla="*/ 371475 w 2171700"/>
                <a:gd name="connsiteY10-9236" fmla="*/ 4059420 h 7250295"/>
                <a:gd name="connsiteX11-9237" fmla="*/ 495300 w 2171700"/>
                <a:gd name="connsiteY11-9238" fmla="*/ 4278495 h 7250295"/>
                <a:gd name="connsiteX12-9239" fmla="*/ 476250 w 2171700"/>
                <a:gd name="connsiteY12-9240" fmla="*/ 4735695 h 7250295"/>
                <a:gd name="connsiteX13-9241" fmla="*/ 476250 w 2171700"/>
                <a:gd name="connsiteY13-9242" fmla="*/ 5097645 h 7250295"/>
                <a:gd name="connsiteX14-9243" fmla="*/ 371475 w 2171700"/>
                <a:gd name="connsiteY14-9244" fmla="*/ 6145395 h 7250295"/>
                <a:gd name="connsiteX15-9245" fmla="*/ 371475 w 2171700"/>
                <a:gd name="connsiteY15-9246" fmla="*/ 6621645 h 7250295"/>
                <a:gd name="connsiteX16-9247" fmla="*/ 400050 w 2171700"/>
                <a:gd name="connsiteY16-9248" fmla="*/ 6821670 h 7250295"/>
                <a:gd name="connsiteX17-9249" fmla="*/ 323850 w 2171700"/>
                <a:gd name="connsiteY17-9250" fmla="*/ 7002645 h 7250295"/>
                <a:gd name="connsiteX18-9251" fmla="*/ 533400 w 2171700"/>
                <a:gd name="connsiteY18-9252" fmla="*/ 7250295 h 7250295"/>
                <a:gd name="connsiteX19-9253" fmla="*/ 952500 w 2171700"/>
                <a:gd name="connsiteY19-9254" fmla="*/ 7240770 h 7250295"/>
                <a:gd name="connsiteX20-9255" fmla="*/ 733425 w 2171700"/>
                <a:gd name="connsiteY20-9256" fmla="*/ 6821670 h 7250295"/>
                <a:gd name="connsiteX21-9257" fmla="*/ 790575 w 2171700"/>
                <a:gd name="connsiteY21-9258" fmla="*/ 6574020 h 7250295"/>
                <a:gd name="connsiteX22-9259" fmla="*/ 762000 w 2171700"/>
                <a:gd name="connsiteY22-9260" fmla="*/ 6250170 h 7250295"/>
                <a:gd name="connsiteX23-9261" fmla="*/ 885825 w 2171700"/>
                <a:gd name="connsiteY23-9262" fmla="*/ 5411970 h 7250295"/>
                <a:gd name="connsiteX24-9263" fmla="*/ 866775 w 2171700"/>
                <a:gd name="connsiteY24-9264" fmla="*/ 5326245 h 7250295"/>
                <a:gd name="connsiteX25-9265" fmla="*/ 971550 w 2171700"/>
                <a:gd name="connsiteY25-9266" fmla="*/ 5211945 h 7250295"/>
                <a:gd name="connsiteX26-9267" fmla="*/ 962025 w 2171700"/>
                <a:gd name="connsiteY26-9268" fmla="*/ 5069070 h 7250295"/>
                <a:gd name="connsiteX27-9269" fmla="*/ 1104900 w 2171700"/>
                <a:gd name="connsiteY27-9270" fmla="*/ 4526145 h 7250295"/>
                <a:gd name="connsiteX28-9271" fmla="*/ 1123950 w 2171700"/>
                <a:gd name="connsiteY28-9272" fmla="*/ 4392795 h 7250295"/>
                <a:gd name="connsiteX29-9273" fmla="*/ 1276350 w 2171700"/>
                <a:gd name="connsiteY29-9274" fmla="*/ 4649970 h 7250295"/>
                <a:gd name="connsiteX30-9275" fmla="*/ 1352550 w 2171700"/>
                <a:gd name="connsiteY30-9276" fmla="*/ 4926195 h 7250295"/>
                <a:gd name="connsiteX31-9277" fmla="*/ 1333500 w 2171700"/>
                <a:gd name="connsiteY31-9278" fmla="*/ 5069070 h 7250295"/>
                <a:gd name="connsiteX32-9279" fmla="*/ 1371600 w 2171700"/>
                <a:gd name="connsiteY32-9280" fmla="*/ 5078595 h 7250295"/>
                <a:gd name="connsiteX33-9281" fmla="*/ 1247775 w 2171700"/>
                <a:gd name="connsiteY33-9282" fmla="*/ 5516745 h 7250295"/>
                <a:gd name="connsiteX34-9283" fmla="*/ 1257300 w 2171700"/>
                <a:gd name="connsiteY34-9284" fmla="*/ 6469245 h 7250295"/>
                <a:gd name="connsiteX35-9285" fmla="*/ 1333500 w 2171700"/>
                <a:gd name="connsiteY35-9286" fmla="*/ 6583545 h 7250295"/>
                <a:gd name="connsiteX36-9287" fmla="*/ 1314450 w 2171700"/>
                <a:gd name="connsiteY36-9288" fmla="*/ 6735945 h 7250295"/>
                <a:gd name="connsiteX37-9289" fmla="*/ 1323975 w 2171700"/>
                <a:gd name="connsiteY37-9290" fmla="*/ 6859770 h 7250295"/>
                <a:gd name="connsiteX38-9291" fmla="*/ 1304925 w 2171700"/>
                <a:gd name="connsiteY38-9292" fmla="*/ 7012170 h 7250295"/>
                <a:gd name="connsiteX39-9293" fmla="*/ 1704975 w 2171700"/>
                <a:gd name="connsiteY39-9294" fmla="*/ 7212195 h 7250295"/>
                <a:gd name="connsiteX40-9295" fmla="*/ 2152650 w 2171700"/>
                <a:gd name="connsiteY40-9296" fmla="*/ 7212195 h 7250295"/>
                <a:gd name="connsiteX41-9297" fmla="*/ 2171700 w 2171700"/>
                <a:gd name="connsiteY41-9298" fmla="*/ 7069320 h 7250295"/>
                <a:gd name="connsiteX42-9299" fmla="*/ 1676400 w 2171700"/>
                <a:gd name="connsiteY42-9300" fmla="*/ 6564495 h 7250295"/>
                <a:gd name="connsiteX43-9301" fmla="*/ 1685925 w 2171700"/>
                <a:gd name="connsiteY43-9302" fmla="*/ 6459720 h 7250295"/>
                <a:gd name="connsiteX44-9303" fmla="*/ 1657350 w 2171700"/>
                <a:gd name="connsiteY44-9304" fmla="*/ 6250170 h 7250295"/>
                <a:gd name="connsiteX45-9305" fmla="*/ 1704975 w 2171700"/>
                <a:gd name="connsiteY45-9306" fmla="*/ 5973945 h 7250295"/>
                <a:gd name="connsiteX46-9307" fmla="*/ 1762125 w 2171700"/>
                <a:gd name="connsiteY46-9308" fmla="*/ 5421495 h 7250295"/>
                <a:gd name="connsiteX47-9309" fmla="*/ 1797611 w 2171700"/>
                <a:gd name="connsiteY47-9310" fmla="*/ 5317321 h 7250295"/>
                <a:gd name="connsiteX48-9311" fmla="*/ 1884207 w 2171700"/>
                <a:gd name="connsiteY48-9312" fmla="*/ 5097645 h 7250295"/>
                <a:gd name="connsiteX49-9313" fmla="*/ 1909357 w 2171700"/>
                <a:gd name="connsiteY49-9314" fmla="*/ 4805496 h 7250295"/>
                <a:gd name="connsiteX50-9315" fmla="*/ 1900373 w 2171700"/>
                <a:gd name="connsiteY50-9316" fmla="*/ 4348776 h 7250295"/>
                <a:gd name="connsiteX51-9317" fmla="*/ 1881052 w 2171700"/>
                <a:gd name="connsiteY51-9318" fmla="*/ 3902573 h 7250295"/>
                <a:gd name="connsiteX52-9319" fmla="*/ 1855362 w 2171700"/>
                <a:gd name="connsiteY52-9320" fmla="*/ 3584643 h 7250295"/>
                <a:gd name="connsiteX53-9321" fmla="*/ 2056257 w 2171700"/>
                <a:gd name="connsiteY53-9322" fmla="*/ 2654077 h 7250295"/>
                <a:gd name="connsiteX54-9323" fmla="*/ 2042707 w 2171700"/>
                <a:gd name="connsiteY54-9324" fmla="*/ 2404684 h 7250295"/>
                <a:gd name="connsiteX55-9325" fmla="*/ 1981200 w 2171700"/>
                <a:gd name="connsiteY55-9326" fmla="*/ 1864914 h 7250295"/>
                <a:gd name="connsiteX56-9327" fmla="*/ 1936459 w 2171700"/>
                <a:gd name="connsiteY56-9328" fmla="*/ 1677029 h 7250295"/>
                <a:gd name="connsiteX57-9329" fmla="*/ 1922037 w 2171700"/>
                <a:gd name="connsiteY57-9330" fmla="*/ 1432534 h 7250295"/>
                <a:gd name="connsiteX58-9331" fmla="*/ 1874412 w 2171700"/>
                <a:gd name="connsiteY58-9332" fmla="*/ 1302338 h 7250295"/>
                <a:gd name="connsiteX59-9333" fmla="*/ 1407687 w 2171700"/>
                <a:gd name="connsiteY59-9334" fmla="*/ 1134975 h 7250295"/>
                <a:gd name="connsiteX60-9335" fmla="*/ 1309221 w 2171700"/>
                <a:gd name="connsiteY60-9336" fmla="*/ 1020075 h 7250295"/>
                <a:gd name="connsiteX61-9337" fmla="*/ 1365230 w 2171700"/>
                <a:gd name="connsiteY61-9338" fmla="*/ 821521 h 7250295"/>
                <a:gd name="connsiteX62-9339" fmla="*/ 1433407 w 2171700"/>
                <a:gd name="connsiteY62-9340" fmla="*/ 622909 h 7250295"/>
                <a:gd name="connsiteX63-9341" fmla="*/ 1444916 w 2171700"/>
                <a:gd name="connsiteY63-9342" fmla="*/ 380757 h 7250295"/>
                <a:gd name="connsiteX64-9343" fmla="*/ 1330946 w 2171700"/>
                <a:gd name="connsiteY64-9344" fmla="*/ 143773 h 7250295"/>
                <a:gd name="connsiteX65-9345" fmla="*/ 1063645 w 2171700"/>
                <a:gd name="connsiteY65-9346" fmla="*/ 568 h 7250295"/>
                <a:gd name="connsiteX0-9347" fmla="*/ 1063645 w 2171700"/>
                <a:gd name="connsiteY0-9348" fmla="*/ 568 h 7250295"/>
                <a:gd name="connsiteX1-9349" fmla="*/ 809625 w 2171700"/>
                <a:gd name="connsiteY1-9350" fmla="*/ 116070 h 7250295"/>
                <a:gd name="connsiteX2-9351" fmla="*/ 685800 w 2171700"/>
                <a:gd name="connsiteY2-9352" fmla="*/ 297045 h 7250295"/>
                <a:gd name="connsiteX3-9353" fmla="*/ 704850 w 2171700"/>
                <a:gd name="connsiteY3-9354" fmla="*/ 620895 h 7250295"/>
                <a:gd name="connsiteX4-9355" fmla="*/ 838200 w 2171700"/>
                <a:gd name="connsiteY4-9356" fmla="*/ 897120 h 7250295"/>
                <a:gd name="connsiteX5-9357" fmla="*/ 742950 w 2171700"/>
                <a:gd name="connsiteY5-9358" fmla="*/ 1011420 h 7250295"/>
                <a:gd name="connsiteX6-9359" fmla="*/ 133350 w 2171700"/>
                <a:gd name="connsiteY6-9360" fmla="*/ 1220970 h 7250295"/>
                <a:gd name="connsiteX7-9361" fmla="*/ 0 w 2171700"/>
                <a:gd name="connsiteY7-9362" fmla="*/ 2211570 h 7250295"/>
                <a:gd name="connsiteX8-9363" fmla="*/ 333375 w 2171700"/>
                <a:gd name="connsiteY8-9364" fmla="*/ 3106920 h 7250295"/>
                <a:gd name="connsiteX9-9365" fmla="*/ 247650 w 2171700"/>
                <a:gd name="connsiteY9-9366" fmla="*/ 3840345 h 7250295"/>
                <a:gd name="connsiteX10-9367" fmla="*/ 371475 w 2171700"/>
                <a:gd name="connsiteY10-9368" fmla="*/ 4059420 h 7250295"/>
                <a:gd name="connsiteX11-9369" fmla="*/ 495300 w 2171700"/>
                <a:gd name="connsiteY11-9370" fmla="*/ 4278495 h 7250295"/>
                <a:gd name="connsiteX12-9371" fmla="*/ 476250 w 2171700"/>
                <a:gd name="connsiteY12-9372" fmla="*/ 4735695 h 7250295"/>
                <a:gd name="connsiteX13-9373" fmla="*/ 476250 w 2171700"/>
                <a:gd name="connsiteY13-9374" fmla="*/ 5097645 h 7250295"/>
                <a:gd name="connsiteX14-9375" fmla="*/ 371475 w 2171700"/>
                <a:gd name="connsiteY14-9376" fmla="*/ 6145395 h 7250295"/>
                <a:gd name="connsiteX15-9377" fmla="*/ 371475 w 2171700"/>
                <a:gd name="connsiteY15-9378" fmla="*/ 6621645 h 7250295"/>
                <a:gd name="connsiteX16-9379" fmla="*/ 400050 w 2171700"/>
                <a:gd name="connsiteY16-9380" fmla="*/ 6821670 h 7250295"/>
                <a:gd name="connsiteX17-9381" fmla="*/ 323850 w 2171700"/>
                <a:gd name="connsiteY17-9382" fmla="*/ 7002645 h 7250295"/>
                <a:gd name="connsiteX18-9383" fmla="*/ 533400 w 2171700"/>
                <a:gd name="connsiteY18-9384" fmla="*/ 7250295 h 7250295"/>
                <a:gd name="connsiteX19-9385" fmla="*/ 952500 w 2171700"/>
                <a:gd name="connsiteY19-9386" fmla="*/ 7240770 h 7250295"/>
                <a:gd name="connsiteX20-9387" fmla="*/ 733425 w 2171700"/>
                <a:gd name="connsiteY20-9388" fmla="*/ 6821670 h 7250295"/>
                <a:gd name="connsiteX21-9389" fmla="*/ 790575 w 2171700"/>
                <a:gd name="connsiteY21-9390" fmla="*/ 6574020 h 7250295"/>
                <a:gd name="connsiteX22-9391" fmla="*/ 762000 w 2171700"/>
                <a:gd name="connsiteY22-9392" fmla="*/ 6250170 h 7250295"/>
                <a:gd name="connsiteX23-9393" fmla="*/ 885825 w 2171700"/>
                <a:gd name="connsiteY23-9394" fmla="*/ 5411970 h 7250295"/>
                <a:gd name="connsiteX24-9395" fmla="*/ 866775 w 2171700"/>
                <a:gd name="connsiteY24-9396" fmla="*/ 5326245 h 7250295"/>
                <a:gd name="connsiteX25-9397" fmla="*/ 971550 w 2171700"/>
                <a:gd name="connsiteY25-9398" fmla="*/ 5211945 h 7250295"/>
                <a:gd name="connsiteX26-9399" fmla="*/ 962025 w 2171700"/>
                <a:gd name="connsiteY26-9400" fmla="*/ 5069070 h 7250295"/>
                <a:gd name="connsiteX27-9401" fmla="*/ 1104900 w 2171700"/>
                <a:gd name="connsiteY27-9402" fmla="*/ 4526145 h 7250295"/>
                <a:gd name="connsiteX28-9403" fmla="*/ 1123950 w 2171700"/>
                <a:gd name="connsiteY28-9404" fmla="*/ 4392795 h 7250295"/>
                <a:gd name="connsiteX29-9405" fmla="*/ 1276350 w 2171700"/>
                <a:gd name="connsiteY29-9406" fmla="*/ 4649970 h 7250295"/>
                <a:gd name="connsiteX30-9407" fmla="*/ 1352550 w 2171700"/>
                <a:gd name="connsiteY30-9408" fmla="*/ 4926195 h 7250295"/>
                <a:gd name="connsiteX31-9409" fmla="*/ 1333500 w 2171700"/>
                <a:gd name="connsiteY31-9410" fmla="*/ 5069070 h 7250295"/>
                <a:gd name="connsiteX32-9411" fmla="*/ 1371600 w 2171700"/>
                <a:gd name="connsiteY32-9412" fmla="*/ 5078595 h 7250295"/>
                <a:gd name="connsiteX33-9413" fmla="*/ 1247775 w 2171700"/>
                <a:gd name="connsiteY33-9414" fmla="*/ 5516745 h 7250295"/>
                <a:gd name="connsiteX34-9415" fmla="*/ 1257300 w 2171700"/>
                <a:gd name="connsiteY34-9416" fmla="*/ 6469245 h 7250295"/>
                <a:gd name="connsiteX35-9417" fmla="*/ 1333500 w 2171700"/>
                <a:gd name="connsiteY35-9418" fmla="*/ 6583545 h 7250295"/>
                <a:gd name="connsiteX36-9419" fmla="*/ 1314450 w 2171700"/>
                <a:gd name="connsiteY36-9420" fmla="*/ 6735945 h 7250295"/>
                <a:gd name="connsiteX37-9421" fmla="*/ 1323975 w 2171700"/>
                <a:gd name="connsiteY37-9422" fmla="*/ 6859770 h 7250295"/>
                <a:gd name="connsiteX38-9423" fmla="*/ 1304925 w 2171700"/>
                <a:gd name="connsiteY38-9424" fmla="*/ 7012170 h 7250295"/>
                <a:gd name="connsiteX39-9425" fmla="*/ 1704975 w 2171700"/>
                <a:gd name="connsiteY39-9426" fmla="*/ 7212195 h 7250295"/>
                <a:gd name="connsiteX40-9427" fmla="*/ 2152650 w 2171700"/>
                <a:gd name="connsiteY40-9428" fmla="*/ 7212195 h 7250295"/>
                <a:gd name="connsiteX41-9429" fmla="*/ 2171700 w 2171700"/>
                <a:gd name="connsiteY41-9430" fmla="*/ 7069320 h 7250295"/>
                <a:gd name="connsiteX42-9431" fmla="*/ 1676400 w 2171700"/>
                <a:gd name="connsiteY42-9432" fmla="*/ 6564495 h 7250295"/>
                <a:gd name="connsiteX43-9433" fmla="*/ 1685925 w 2171700"/>
                <a:gd name="connsiteY43-9434" fmla="*/ 6459720 h 7250295"/>
                <a:gd name="connsiteX44-9435" fmla="*/ 1657350 w 2171700"/>
                <a:gd name="connsiteY44-9436" fmla="*/ 6250170 h 7250295"/>
                <a:gd name="connsiteX45-9437" fmla="*/ 1704975 w 2171700"/>
                <a:gd name="connsiteY45-9438" fmla="*/ 5973945 h 7250295"/>
                <a:gd name="connsiteX46-9439" fmla="*/ 1739049 w 2171700"/>
                <a:gd name="connsiteY46-9440" fmla="*/ 5363804 h 7250295"/>
                <a:gd name="connsiteX47-9441" fmla="*/ 1797611 w 2171700"/>
                <a:gd name="connsiteY47-9442" fmla="*/ 5317321 h 7250295"/>
                <a:gd name="connsiteX48-9443" fmla="*/ 1884207 w 2171700"/>
                <a:gd name="connsiteY48-9444" fmla="*/ 5097645 h 7250295"/>
                <a:gd name="connsiteX49-9445" fmla="*/ 1909357 w 2171700"/>
                <a:gd name="connsiteY49-9446" fmla="*/ 4805496 h 7250295"/>
                <a:gd name="connsiteX50-9447" fmla="*/ 1900373 w 2171700"/>
                <a:gd name="connsiteY50-9448" fmla="*/ 4348776 h 7250295"/>
                <a:gd name="connsiteX51-9449" fmla="*/ 1881052 w 2171700"/>
                <a:gd name="connsiteY51-9450" fmla="*/ 3902573 h 7250295"/>
                <a:gd name="connsiteX52-9451" fmla="*/ 1855362 w 2171700"/>
                <a:gd name="connsiteY52-9452" fmla="*/ 3584643 h 7250295"/>
                <a:gd name="connsiteX53-9453" fmla="*/ 2056257 w 2171700"/>
                <a:gd name="connsiteY53-9454" fmla="*/ 2654077 h 7250295"/>
                <a:gd name="connsiteX54-9455" fmla="*/ 2042707 w 2171700"/>
                <a:gd name="connsiteY54-9456" fmla="*/ 2404684 h 7250295"/>
                <a:gd name="connsiteX55-9457" fmla="*/ 1981200 w 2171700"/>
                <a:gd name="connsiteY55-9458" fmla="*/ 1864914 h 7250295"/>
                <a:gd name="connsiteX56-9459" fmla="*/ 1936459 w 2171700"/>
                <a:gd name="connsiteY56-9460" fmla="*/ 1677029 h 7250295"/>
                <a:gd name="connsiteX57-9461" fmla="*/ 1922037 w 2171700"/>
                <a:gd name="connsiteY57-9462" fmla="*/ 1432534 h 7250295"/>
                <a:gd name="connsiteX58-9463" fmla="*/ 1874412 w 2171700"/>
                <a:gd name="connsiteY58-9464" fmla="*/ 1302338 h 7250295"/>
                <a:gd name="connsiteX59-9465" fmla="*/ 1407687 w 2171700"/>
                <a:gd name="connsiteY59-9466" fmla="*/ 1134975 h 7250295"/>
                <a:gd name="connsiteX60-9467" fmla="*/ 1309221 w 2171700"/>
                <a:gd name="connsiteY60-9468" fmla="*/ 1020075 h 7250295"/>
                <a:gd name="connsiteX61-9469" fmla="*/ 1365230 w 2171700"/>
                <a:gd name="connsiteY61-9470" fmla="*/ 821521 h 7250295"/>
                <a:gd name="connsiteX62-9471" fmla="*/ 1433407 w 2171700"/>
                <a:gd name="connsiteY62-9472" fmla="*/ 622909 h 7250295"/>
                <a:gd name="connsiteX63-9473" fmla="*/ 1444916 w 2171700"/>
                <a:gd name="connsiteY63-9474" fmla="*/ 380757 h 7250295"/>
                <a:gd name="connsiteX64-9475" fmla="*/ 1330946 w 2171700"/>
                <a:gd name="connsiteY64-9476" fmla="*/ 143773 h 7250295"/>
                <a:gd name="connsiteX65-9477" fmla="*/ 1063645 w 2171700"/>
                <a:gd name="connsiteY65-9478" fmla="*/ 568 h 7250295"/>
                <a:gd name="connsiteX0-9479" fmla="*/ 1063645 w 2171700"/>
                <a:gd name="connsiteY0-9480" fmla="*/ 568 h 7250295"/>
                <a:gd name="connsiteX1-9481" fmla="*/ 809625 w 2171700"/>
                <a:gd name="connsiteY1-9482" fmla="*/ 116070 h 7250295"/>
                <a:gd name="connsiteX2-9483" fmla="*/ 685800 w 2171700"/>
                <a:gd name="connsiteY2-9484" fmla="*/ 297045 h 7250295"/>
                <a:gd name="connsiteX3-9485" fmla="*/ 704850 w 2171700"/>
                <a:gd name="connsiteY3-9486" fmla="*/ 620895 h 7250295"/>
                <a:gd name="connsiteX4-9487" fmla="*/ 838200 w 2171700"/>
                <a:gd name="connsiteY4-9488" fmla="*/ 897120 h 7250295"/>
                <a:gd name="connsiteX5-9489" fmla="*/ 742950 w 2171700"/>
                <a:gd name="connsiteY5-9490" fmla="*/ 1011420 h 7250295"/>
                <a:gd name="connsiteX6-9491" fmla="*/ 133350 w 2171700"/>
                <a:gd name="connsiteY6-9492" fmla="*/ 1220970 h 7250295"/>
                <a:gd name="connsiteX7-9493" fmla="*/ 0 w 2171700"/>
                <a:gd name="connsiteY7-9494" fmla="*/ 2211570 h 7250295"/>
                <a:gd name="connsiteX8-9495" fmla="*/ 333375 w 2171700"/>
                <a:gd name="connsiteY8-9496" fmla="*/ 3106920 h 7250295"/>
                <a:gd name="connsiteX9-9497" fmla="*/ 247650 w 2171700"/>
                <a:gd name="connsiteY9-9498" fmla="*/ 3840345 h 7250295"/>
                <a:gd name="connsiteX10-9499" fmla="*/ 371475 w 2171700"/>
                <a:gd name="connsiteY10-9500" fmla="*/ 4059420 h 7250295"/>
                <a:gd name="connsiteX11-9501" fmla="*/ 495300 w 2171700"/>
                <a:gd name="connsiteY11-9502" fmla="*/ 4278495 h 7250295"/>
                <a:gd name="connsiteX12-9503" fmla="*/ 476250 w 2171700"/>
                <a:gd name="connsiteY12-9504" fmla="*/ 4735695 h 7250295"/>
                <a:gd name="connsiteX13-9505" fmla="*/ 476250 w 2171700"/>
                <a:gd name="connsiteY13-9506" fmla="*/ 5097645 h 7250295"/>
                <a:gd name="connsiteX14-9507" fmla="*/ 371475 w 2171700"/>
                <a:gd name="connsiteY14-9508" fmla="*/ 6145395 h 7250295"/>
                <a:gd name="connsiteX15-9509" fmla="*/ 371475 w 2171700"/>
                <a:gd name="connsiteY15-9510" fmla="*/ 6621645 h 7250295"/>
                <a:gd name="connsiteX16-9511" fmla="*/ 400050 w 2171700"/>
                <a:gd name="connsiteY16-9512" fmla="*/ 6821670 h 7250295"/>
                <a:gd name="connsiteX17-9513" fmla="*/ 323850 w 2171700"/>
                <a:gd name="connsiteY17-9514" fmla="*/ 7002645 h 7250295"/>
                <a:gd name="connsiteX18-9515" fmla="*/ 533400 w 2171700"/>
                <a:gd name="connsiteY18-9516" fmla="*/ 7250295 h 7250295"/>
                <a:gd name="connsiteX19-9517" fmla="*/ 952500 w 2171700"/>
                <a:gd name="connsiteY19-9518" fmla="*/ 7240770 h 7250295"/>
                <a:gd name="connsiteX20-9519" fmla="*/ 733425 w 2171700"/>
                <a:gd name="connsiteY20-9520" fmla="*/ 6821670 h 7250295"/>
                <a:gd name="connsiteX21-9521" fmla="*/ 790575 w 2171700"/>
                <a:gd name="connsiteY21-9522" fmla="*/ 6574020 h 7250295"/>
                <a:gd name="connsiteX22-9523" fmla="*/ 762000 w 2171700"/>
                <a:gd name="connsiteY22-9524" fmla="*/ 6250170 h 7250295"/>
                <a:gd name="connsiteX23-9525" fmla="*/ 885825 w 2171700"/>
                <a:gd name="connsiteY23-9526" fmla="*/ 5411970 h 7250295"/>
                <a:gd name="connsiteX24-9527" fmla="*/ 866775 w 2171700"/>
                <a:gd name="connsiteY24-9528" fmla="*/ 5326245 h 7250295"/>
                <a:gd name="connsiteX25-9529" fmla="*/ 971550 w 2171700"/>
                <a:gd name="connsiteY25-9530" fmla="*/ 5211945 h 7250295"/>
                <a:gd name="connsiteX26-9531" fmla="*/ 962025 w 2171700"/>
                <a:gd name="connsiteY26-9532" fmla="*/ 5069070 h 7250295"/>
                <a:gd name="connsiteX27-9533" fmla="*/ 1104900 w 2171700"/>
                <a:gd name="connsiteY27-9534" fmla="*/ 4526145 h 7250295"/>
                <a:gd name="connsiteX28-9535" fmla="*/ 1123950 w 2171700"/>
                <a:gd name="connsiteY28-9536" fmla="*/ 4392795 h 7250295"/>
                <a:gd name="connsiteX29-9537" fmla="*/ 1276350 w 2171700"/>
                <a:gd name="connsiteY29-9538" fmla="*/ 4649970 h 7250295"/>
                <a:gd name="connsiteX30-9539" fmla="*/ 1352550 w 2171700"/>
                <a:gd name="connsiteY30-9540" fmla="*/ 4926195 h 7250295"/>
                <a:gd name="connsiteX31-9541" fmla="*/ 1333500 w 2171700"/>
                <a:gd name="connsiteY31-9542" fmla="*/ 5069070 h 7250295"/>
                <a:gd name="connsiteX32-9543" fmla="*/ 1371600 w 2171700"/>
                <a:gd name="connsiteY32-9544" fmla="*/ 5078595 h 7250295"/>
                <a:gd name="connsiteX33-9545" fmla="*/ 1247775 w 2171700"/>
                <a:gd name="connsiteY33-9546" fmla="*/ 5516745 h 7250295"/>
                <a:gd name="connsiteX34-9547" fmla="*/ 1257300 w 2171700"/>
                <a:gd name="connsiteY34-9548" fmla="*/ 6469245 h 7250295"/>
                <a:gd name="connsiteX35-9549" fmla="*/ 1333500 w 2171700"/>
                <a:gd name="connsiteY35-9550" fmla="*/ 6583545 h 7250295"/>
                <a:gd name="connsiteX36-9551" fmla="*/ 1314450 w 2171700"/>
                <a:gd name="connsiteY36-9552" fmla="*/ 6735945 h 7250295"/>
                <a:gd name="connsiteX37-9553" fmla="*/ 1323975 w 2171700"/>
                <a:gd name="connsiteY37-9554" fmla="*/ 6859770 h 7250295"/>
                <a:gd name="connsiteX38-9555" fmla="*/ 1304925 w 2171700"/>
                <a:gd name="connsiteY38-9556" fmla="*/ 7012170 h 7250295"/>
                <a:gd name="connsiteX39-9557" fmla="*/ 1704975 w 2171700"/>
                <a:gd name="connsiteY39-9558" fmla="*/ 7212195 h 7250295"/>
                <a:gd name="connsiteX40-9559" fmla="*/ 2152650 w 2171700"/>
                <a:gd name="connsiteY40-9560" fmla="*/ 7212195 h 7250295"/>
                <a:gd name="connsiteX41-9561" fmla="*/ 2171700 w 2171700"/>
                <a:gd name="connsiteY41-9562" fmla="*/ 7069320 h 7250295"/>
                <a:gd name="connsiteX42-9563" fmla="*/ 1676400 w 2171700"/>
                <a:gd name="connsiteY42-9564" fmla="*/ 6564495 h 7250295"/>
                <a:gd name="connsiteX43-9565" fmla="*/ 1685925 w 2171700"/>
                <a:gd name="connsiteY43-9566" fmla="*/ 6459720 h 7250295"/>
                <a:gd name="connsiteX44-9567" fmla="*/ 1657350 w 2171700"/>
                <a:gd name="connsiteY44-9568" fmla="*/ 6250170 h 7250295"/>
                <a:gd name="connsiteX45-9569" fmla="*/ 1704975 w 2171700"/>
                <a:gd name="connsiteY45-9570" fmla="*/ 5973945 h 7250295"/>
                <a:gd name="connsiteX46-9571" fmla="*/ 1739049 w 2171700"/>
                <a:gd name="connsiteY46-9572" fmla="*/ 5363804 h 7250295"/>
                <a:gd name="connsiteX47-9573" fmla="*/ 1797611 w 2171700"/>
                <a:gd name="connsiteY47-9574" fmla="*/ 5317321 h 7250295"/>
                <a:gd name="connsiteX48-9575" fmla="*/ 1884207 w 2171700"/>
                <a:gd name="connsiteY48-9576" fmla="*/ 5097645 h 7250295"/>
                <a:gd name="connsiteX49-9577" fmla="*/ 1909357 w 2171700"/>
                <a:gd name="connsiteY49-9578" fmla="*/ 4805496 h 7250295"/>
                <a:gd name="connsiteX50-9579" fmla="*/ 1900373 w 2171700"/>
                <a:gd name="connsiteY50-9580" fmla="*/ 4348776 h 7250295"/>
                <a:gd name="connsiteX51-9581" fmla="*/ 1881052 w 2171700"/>
                <a:gd name="connsiteY51-9582" fmla="*/ 3902573 h 7250295"/>
                <a:gd name="connsiteX52-9583" fmla="*/ 1855362 w 2171700"/>
                <a:gd name="connsiteY52-9584" fmla="*/ 3584643 h 7250295"/>
                <a:gd name="connsiteX53-9585" fmla="*/ 2056257 w 2171700"/>
                <a:gd name="connsiteY53-9586" fmla="*/ 2654077 h 7250295"/>
                <a:gd name="connsiteX54-9587" fmla="*/ 2042707 w 2171700"/>
                <a:gd name="connsiteY54-9588" fmla="*/ 2404684 h 7250295"/>
                <a:gd name="connsiteX55-9589" fmla="*/ 1981200 w 2171700"/>
                <a:gd name="connsiteY55-9590" fmla="*/ 1864914 h 7250295"/>
                <a:gd name="connsiteX56-9591" fmla="*/ 1936459 w 2171700"/>
                <a:gd name="connsiteY56-9592" fmla="*/ 1677029 h 7250295"/>
                <a:gd name="connsiteX57-9593" fmla="*/ 1922037 w 2171700"/>
                <a:gd name="connsiteY57-9594" fmla="*/ 1432534 h 7250295"/>
                <a:gd name="connsiteX58-9595" fmla="*/ 1874412 w 2171700"/>
                <a:gd name="connsiteY58-9596" fmla="*/ 1302338 h 7250295"/>
                <a:gd name="connsiteX59-9597" fmla="*/ 1407687 w 2171700"/>
                <a:gd name="connsiteY59-9598" fmla="*/ 1134975 h 7250295"/>
                <a:gd name="connsiteX60-9599" fmla="*/ 1309221 w 2171700"/>
                <a:gd name="connsiteY60-9600" fmla="*/ 1020075 h 7250295"/>
                <a:gd name="connsiteX61-9601" fmla="*/ 1365230 w 2171700"/>
                <a:gd name="connsiteY61-9602" fmla="*/ 821521 h 7250295"/>
                <a:gd name="connsiteX62-9603" fmla="*/ 1433407 w 2171700"/>
                <a:gd name="connsiteY62-9604" fmla="*/ 622909 h 7250295"/>
                <a:gd name="connsiteX63-9605" fmla="*/ 1444916 w 2171700"/>
                <a:gd name="connsiteY63-9606" fmla="*/ 380757 h 7250295"/>
                <a:gd name="connsiteX64-9607" fmla="*/ 1330946 w 2171700"/>
                <a:gd name="connsiteY64-9608" fmla="*/ 143773 h 7250295"/>
                <a:gd name="connsiteX65-9609" fmla="*/ 1063645 w 2171700"/>
                <a:gd name="connsiteY65-9610" fmla="*/ 568 h 7250295"/>
                <a:gd name="connsiteX0-9611" fmla="*/ 1063645 w 2171700"/>
                <a:gd name="connsiteY0-9612" fmla="*/ 568 h 7250295"/>
                <a:gd name="connsiteX1-9613" fmla="*/ 809625 w 2171700"/>
                <a:gd name="connsiteY1-9614" fmla="*/ 116070 h 7250295"/>
                <a:gd name="connsiteX2-9615" fmla="*/ 685800 w 2171700"/>
                <a:gd name="connsiteY2-9616" fmla="*/ 297045 h 7250295"/>
                <a:gd name="connsiteX3-9617" fmla="*/ 704850 w 2171700"/>
                <a:gd name="connsiteY3-9618" fmla="*/ 620895 h 7250295"/>
                <a:gd name="connsiteX4-9619" fmla="*/ 838200 w 2171700"/>
                <a:gd name="connsiteY4-9620" fmla="*/ 897120 h 7250295"/>
                <a:gd name="connsiteX5-9621" fmla="*/ 742950 w 2171700"/>
                <a:gd name="connsiteY5-9622" fmla="*/ 1011420 h 7250295"/>
                <a:gd name="connsiteX6-9623" fmla="*/ 133350 w 2171700"/>
                <a:gd name="connsiteY6-9624" fmla="*/ 1220970 h 7250295"/>
                <a:gd name="connsiteX7-9625" fmla="*/ 0 w 2171700"/>
                <a:gd name="connsiteY7-9626" fmla="*/ 2211570 h 7250295"/>
                <a:gd name="connsiteX8-9627" fmla="*/ 333375 w 2171700"/>
                <a:gd name="connsiteY8-9628" fmla="*/ 3106920 h 7250295"/>
                <a:gd name="connsiteX9-9629" fmla="*/ 247650 w 2171700"/>
                <a:gd name="connsiteY9-9630" fmla="*/ 3840345 h 7250295"/>
                <a:gd name="connsiteX10-9631" fmla="*/ 371475 w 2171700"/>
                <a:gd name="connsiteY10-9632" fmla="*/ 4059420 h 7250295"/>
                <a:gd name="connsiteX11-9633" fmla="*/ 495300 w 2171700"/>
                <a:gd name="connsiteY11-9634" fmla="*/ 4278495 h 7250295"/>
                <a:gd name="connsiteX12-9635" fmla="*/ 476250 w 2171700"/>
                <a:gd name="connsiteY12-9636" fmla="*/ 4735695 h 7250295"/>
                <a:gd name="connsiteX13-9637" fmla="*/ 476250 w 2171700"/>
                <a:gd name="connsiteY13-9638" fmla="*/ 5097645 h 7250295"/>
                <a:gd name="connsiteX14-9639" fmla="*/ 371475 w 2171700"/>
                <a:gd name="connsiteY14-9640" fmla="*/ 6145395 h 7250295"/>
                <a:gd name="connsiteX15-9641" fmla="*/ 371475 w 2171700"/>
                <a:gd name="connsiteY15-9642" fmla="*/ 6621645 h 7250295"/>
                <a:gd name="connsiteX16-9643" fmla="*/ 400050 w 2171700"/>
                <a:gd name="connsiteY16-9644" fmla="*/ 6821670 h 7250295"/>
                <a:gd name="connsiteX17-9645" fmla="*/ 323850 w 2171700"/>
                <a:gd name="connsiteY17-9646" fmla="*/ 7002645 h 7250295"/>
                <a:gd name="connsiteX18-9647" fmla="*/ 533400 w 2171700"/>
                <a:gd name="connsiteY18-9648" fmla="*/ 7250295 h 7250295"/>
                <a:gd name="connsiteX19-9649" fmla="*/ 952500 w 2171700"/>
                <a:gd name="connsiteY19-9650" fmla="*/ 7240770 h 7250295"/>
                <a:gd name="connsiteX20-9651" fmla="*/ 733425 w 2171700"/>
                <a:gd name="connsiteY20-9652" fmla="*/ 6821670 h 7250295"/>
                <a:gd name="connsiteX21-9653" fmla="*/ 790575 w 2171700"/>
                <a:gd name="connsiteY21-9654" fmla="*/ 6574020 h 7250295"/>
                <a:gd name="connsiteX22-9655" fmla="*/ 762000 w 2171700"/>
                <a:gd name="connsiteY22-9656" fmla="*/ 6250170 h 7250295"/>
                <a:gd name="connsiteX23-9657" fmla="*/ 885825 w 2171700"/>
                <a:gd name="connsiteY23-9658" fmla="*/ 5411970 h 7250295"/>
                <a:gd name="connsiteX24-9659" fmla="*/ 866775 w 2171700"/>
                <a:gd name="connsiteY24-9660" fmla="*/ 5326245 h 7250295"/>
                <a:gd name="connsiteX25-9661" fmla="*/ 971550 w 2171700"/>
                <a:gd name="connsiteY25-9662" fmla="*/ 5211945 h 7250295"/>
                <a:gd name="connsiteX26-9663" fmla="*/ 962025 w 2171700"/>
                <a:gd name="connsiteY26-9664" fmla="*/ 5069070 h 7250295"/>
                <a:gd name="connsiteX27-9665" fmla="*/ 1104900 w 2171700"/>
                <a:gd name="connsiteY27-9666" fmla="*/ 4526145 h 7250295"/>
                <a:gd name="connsiteX28-9667" fmla="*/ 1123950 w 2171700"/>
                <a:gd name="connsiteY28-9668" fmla="*/ 4392795 h 7250295"/>
                <a:gd name="connsiteX29-9669" fmla="*/ 1276350 w 2171700"/>
                <a:gd name="connsiteY29-9670" fmla="*/ 4649970 h 7250295"/>
                <a:gd name="connsiteX30-9671" fmla="*/ 1352550 w 2171700"/>
                <a:gd name="connsiteY30-9672" fmla="*/ 4926195 h 7250295"/>
                <a:gd name="connsiteX31-9673" fmla="*/ 1333500 w 2171700"/>
                <a:gd name="connsiteY31-9674" fmla="*/ 5069070 h 7250295"/>
                <a:gd name="connsiteX32-9675" fmla="*/ 1371600 w 2171700"/>
                <a:gd name="connsiteY32-9676" fmla="*/ 5078595 h 7250295"/>
                <a:gd name="connsiteX33-9677" fmla="*/ 1247775 w 2171700"/>
                <a:gd name="connsiteY33-9678" fmla="*/ 5516745 h 7250295"/>
                <a:gd name="connsiteX34-9679" fmla="*/ 1257300 w 2171700"/>
                <a:gd name="connsiteY34-9680" fmla="*/ 6469245 h 7250295"/>
                <a:gd name="connsiteX35-9681" fmla="*/ 1333500 w 2171700"/>
                <a:gd name="connsiteY35-9682" fmla="*/ 6583545 h 7250295"/>
                <a:gd name="connsiteX36-9683" fmla="*/ 1314450 w 2171700"/>
                <a:gd name="connsiteY36-9684" fmla="*/ 6735945 h 7250295"/>
                <a:gd name="connsiteX37-9685" fmla="*/ 1323975 w 2171700"/>
                <a:gd name="connsiteY37-9686" fmla="*/ 6859770 h 7250295"/>
                <a:gd name="connsiteX38-9687" fmla="*/ 1304925 w 2171700"/>
                <a:gd name="connsiteY38-9688" fmla="*/ 7012170 h 7250295"/>
                <a:gd name="connsiteX39-9689" fmla="*/ 1704975 w 2171700"/>
                <a:gd name="connsiteY39-9690" fmla="*/ 7212195 h 7250295"/>
                <a:gd name="connsiteX40-9691" fmla="*/ 2152650 w 2171700"/>
                <a:gd name="connsiteY40-9692" fmla="*/ 7212195 h 7250295"/>
                <a:gd name="connsiteX41-9693" fmla="*/ 2171700 w 2171700"/>
                <a:gd name="connsiteY41-9694" fmla="*/ 7069320 h 7250295"/>
                <a:gd name="connsiteX42-9695" fmla="*/ 1676400 w 2171700"/>
                <a:gd name="connsiteY42-9696" fmla="*/ 6564495 h 7250295"/>
                <a:gd name="connsiteX43-9697" fmla="*/ 1685925 w 2171700"/>
                <a:gd name="connsiteY43-9698" fmla="*/ 6459720 h 7250295"/>
                <a:gd name="connsiteX44-9699" fmla="*/ 1657350 w 2171700"/>
                <a:gd name="connsiteY44-9700" fmla="*/ 6250170 h 7250295"/>
                <a:gd name="connsiteX45-9701" fmla="*/ 1704975 w 2171700"/>
                <a:gd name="connsiteY45-9702" fmla="*/ 5973945 h 7250295"/>
                <a:gd name="connsiteX46-9703" fmla="*/ 1727631 w 2171700"/>
                <a:gd name="connsiteY46-9704" fmla="*/ 5512209 h 7250295"/>
                <a:gd name="connsiteX47-9705" fmla="*/ 1739049 w 2171700"/>
                <a:gd name="connsiteY47-9706" fmla="*/ 5363804 h 7250295"/>
                <a:gd name="connsiteX48-9707" fmla="*/ 1797611 w 2171700"/>
                <a:gd name="connsiteY48-9708" fmla="*/ 5317321 h 7250295"/>
                <a:gd name="connsiteX49-9709" fmla="*/ 1884207 w 2171700"/>
                <a:gd name="connsiteY49-9710" fmla="*/ 5097645 h 7250295"/>
                <a:gd name="connsiteX50-9711" fmla="*/ 1909357 w 2171700"/>
                <a:gd name="connsiteY50-9712" fmla="*/ 4805496 h 7250295"/>
                <a:gd name="connsiteX51-9713" fmla="*/ 1900373 w 2171700"/>
                <a:gd name="connsiteY51-9714" fmla="*/ 4348776 h 7250295"/>
                <a:gd name="connsiteX52-9715" fmla="*/ 1881052 w 2171700"/>
                <a:gd name="connsiteY52-9716" fmla="*/ 3902573 h 7250295"/>
                <a:gd name="connsiteX53-9717" fmla="*/ 1855362 w 2171700"/>
                <a:gd name="connsiteY53-9718" fmla="*/ 3584643 h 7250295"/>
                <a:gd name="connsiteX54-9719" fmla="*/ 2056257 w 2171700"/>
                <a:gd name="connsiteY54-9720" fmla="*/ 2654077 h 7250295"/>
                <a:gd name="connsiteX55-9721" fmla="*/ 2042707 w 2171700"/>
                <a:gd name="connsiteY55-9722" fmla="*/ 2404684 h 7250295"/>
                <a:gd name="connsiteX56-9723" fmla="*/ 1981200 w 2171700"/>
                <a:gd name="connsiteY56-9724" fmla="*/ 1864914 h 7250295"/>
                <a:gd name="connsiteX57-9725" fmla="*/ 1936459 w 2171700"/>
                <a:gd name="connsiteY57-9726" fmla="*/ 1677029 h 7250295"/>
                <a:gd name="connsiteX58-9727" fmla="*/ 1922037 w 2171700"/>
                <a:gd name="connsiteY58-9728" fmla="*/ 1432534 h 7250295"/>
                <a:gd name="connsiteX59-9729" fmla="*/ 1874412 w 2171700"/>
                <a:gd name="connsiteY59-9730" fmla="*/ 1302338 h 7250295"/>
                <a:gd name="connsiteX60-9731" fmla="*/ 1407687 w 2171700"/>
                <a:gd name="connsiteY60-9732" fmla="*/ 1134975 h 7250295"/>
                <a:gd name="connsiteX61-9733" fmla="*/ 1309221 w 2171700"/>
                <a:gd name="connsiteY61-9734" fmla="*/ 1020075 h 7250295"/>
                <a:gd name="connsiteX62-9735" fmla="*/ 1365230 w 2171700"/>
                <a:gd name="connsiteY62-9736" fmla="*/ 821521 h 7250295"/>
                <a:gd name="connsiteX63-9737" fmla="*/ 1433407 w 2171700"/>
                <a:gd name="connsiteY63-9738" fmla="*/ 622909 h 7250295"/>
                <a:gd name="connsiteX64-9739" fmla="*/ 1444916 w 2171700"/>
                <a:gd name="connsiteY64-9740" fmla="*/ 380757 h 7250295"/>
                <a:gd name="connsiteX65-9741" fmla="*/ 1330946 w 2171700"/>
                <a:gd name="connsiteY65-9742" fmla="*/ 143773 h 7250295"/>
                <a:gd name="connsiteX66" fmla="*/ 1063645 w 2171700"/>
                <a:gd name="connsiteY66" fmla="*/ 568 h 7250295"/>
                <a:gd name="connsiteX0-9743" fmla="*/ 1063645 w 2171700"/>
                <a:gd name="connsiteY0-9744" fmla="*/ 568 h 7250295"/>
                <a:gd name="connsiteX1-9745" fmla="*/ 809625 w 2171700"/>
                <a:gd name="connsiteY1-9746" fmla="*/ 116070 h 7250295"/>
                <a:gd name="connsiteX2-9747" fmla="*/ 685800 w 2171700"/>
                <a:gd name="connsiteY2-9748" fmla="*/ 297045 h 7250295"/>
                <a:gd name="connsiteX3-9749" fmla="*/ 704850 w 2171700"/>
                <a:gd name="connsiteY3-9750" fmla="*/ 620895 h 7250295"/>
                <a:gd name="connsiteX4-9751" fmla="*/ 838200 w 2171700"/>
                <a:gd name="connsiteY4-9752" fmla="*/ 897120 h 7250295"/>
                <a:gd name="connsiteX5-9753" fmla="*/ 742950 w 2171700"/>
                <a:gd name="connsiteY5-9754" fmla="*/ 1011420 h 7250295"/>
                <a:gd name="connsiteX6-9755" fmla="*/ 133350 w 2171700"/>
                <a:gd name="connsiteY6-9756" fmla="*/ 1220970 h 7250295"/>
                <a:gd name="connsiteX7-9757" fmla="*/ 0 w 2171700"/>
                <a:gd name="connsiteY7-9758" fmla="*/ 2211570 h 7250295"/>
                <a:gd name="connsiteX8-9759" fmla="*/ 333375 w 2171700"/>
                <a:gd name="connsiteY8-9760" fmla="*/ 3106920 h 7250295"/>
                <a:gd name="connsiteX9-9761" fmla="*/ 247650 w 2171700"/>
                <a:gd name="connsiteY9-9762" fmla="*/ 3840345 h 7250295"/>
                <a:gd name="connsiteX10-9763" fmla="*/ 371475 w 2171700"/>
                <a:gd name="connsiteY10-9764" fmla="*/ 4059420 h 7250295"/>
                <a:gd name="connsiteX11-9765" fmla="*/ 495300 w 2171700"/>
                <a:gd name="connsiteY11-9766" fmla="*/ 4278495 h 7250295"/>
                <a:gd name="connsiteX12-9767" fmla="*/ 476250 w 2171700"/>
                <a:gd name="connsiteY12-9768" fmla="*/ 4735695 h 7250295"/>
                <a:gd name="connsiteX13-9769" fmla="*/ 476250 w 2171700"/>
                <a:gd name="connsiteY13-9770" fmla="*/ 5097645 h 7250295"/>
                <a:gd name="connsiteX14-9771" fmla="*/ 371475 w 2171700"/>
                <a:gd name="connsiteY14-9772" fmla="*/ 6145395 h 7250295"/>
                <a:gd name="connsiteX15-9773" fmla="*/ 371475 w 2171700"/>
                <a:gd name="connsiteY15-9774" fmla="*/ 6621645 h 7250295"/>
                <a:gd name="connsiteX16-9775" fmla="*/ 400050 w 2171700"/>
                <a:gd name="connsiteY16-9776" fmla="*/ 6821670 h 7250295"/>
                <a:gd name="connsiteX17-9777" fmla="*/ 323850 w 2171700"/>
                <a:gd name="connsiteY17-9778" fmla="*/ 7002645 h 7250295"/>
                <a:gd name="connsiteX18-9779" fmla="*/ 533400 w 2171700"/>
                <a:gd name="connsiteY18-9780" fmla="*/ 7250295 h 7250295"/>
                <a:gd name="connsiteX19-9781" fmla="*/ 952500 w 2171700"/>
                <a:gd name="connsiteY19-9782" fmla="*/ 7240770 h 7250295"/>
                <a:gd name="connsiteX20-9783" fmla="*/ 733425 w 2171700"/>
                <a:gd name="connsiteY20-9784" fmla="*/ 6821670 h 7250295"/>
                <a:gd name="connsiteX21-9785" fmla="*/ 790575 w 2171700"/>
                <a:gd name="connsiteY21-9786" fmla="*/ 6574020 h 7250295"/>
                <a:gd name="connsiteX22-9787" fmla="*/ 762000 w 2171700"/>
                <a:gd name="connsiteY22-9788" fmla="*/ 6250170 h 7250295"/>
                <a:gd name="connsiteX23-9789" fmla="*/ 885825 w 2171700"/>
                <a:gd name="connsiteY23-9790" fmla="*/ 5411970 h 7250295"/>
                <a:gd name="connsiteX24-9791" fmla="*/ 866775 w 2171700"/>
                <a:gd name="connsiteY24-9792" fmla="*/ 5326245 h 7250295"/>
                <a:gd name="connsiteX25-9793" fmla="*/ 971550 w 2171700"/>
                <a:gd name="connsiteY25-9794" fmla="*/ 5211945 h 7250295"/>
                <a:gd name="connsiteX26-9795" fmla="*/ 962025 w 2171700"/>
                <a:gd name="connsiteY26-9796" fmla="*/ 5069070 h 7250295"/>
                <a:gd name="connsiteX27-9797" fmla="*/ 1104900 w 2171700"/>
                <a:gd name="connsiteY27-9798" fmla="*/ 4526145 h 7250295"/>
                <a:gd name="connsiteX28-9799" fmla="*/ 1123950 w 2171700"/>
                <a:gd name="connsiteY28-9800" fmla="*/ 4392795 h 7250295"/>
                <a:gd name="connsiteX29-9801" fmla="*/ 1276350 w 2171700"/>
                <a:gd name="connsiteY29-9802" fmla="*/ 4649970 h 7250295"/>
                <a:gd name="connsiteX30-9803" fmla="*/ 1352550 w 2171700"/>
                <a:gd name="connsiteY30-9804" fmla="*/ 4926195 h 7250295"/>
                <a:gd name="connsiteX31-9805" fmla="*/ 1333500 w 2171700"/>
                <a:gd name="connsiteY31-9806" fmla="*/ 5069070 h 7250295"/>
                <a:gd name="connsiteX32-9807" fmla="*/ 1371600 w 2171700"/>
                <a:gd name="connsiteY32-9808" fmla="*/ 5078595 h 7250295"/>
                <a:gd name="connsiteX33-9809" fmla="*/ 1247775 w 2171700"/>
                <a:gd name="connsiteY33-9810" fmla="*/ 5516745 h 7250295"/>
                <a:gd name="connsiteX34-9811" fmla="*/ 1257300 w 2171700"/>
                <a:gd name="connsiteY34-9812" fmla="*/ 6469245 h 7250295"/>
                <a:gd name="connsiteX35-9813" fmla="*/ 1333500 w 2171700"/>
                <a:gd name="connsiteY35-9814" fmla="*/ 6583545 h 7250295"/>
                <a:gd name="connsiteX36-9815" fmla="*/ 1314450 w 2171700"/>
                <a:gd name="connsiteY36-9816" fmla="*/ 6735945 h 7250295"/>
                <a:gd name="connsiteX37-9817" fmla="*/ 1323975 w 2171700"/>
                <a:gd name="connsiteY37-9818" fmla="*/ 6859770 h 7250295"/>
                <a:gd name="connsiteX38-9819" fmla="*/ 1304925 w 2171700"/>
                <a:gd name="connsiteY38-9820" fmla="*/ 7012170 h 7250295"/>
                <a:gd name="connsiteX39-9821" fmla="*/ 1704975 w 2171700"/>
                <a:gd name="connsiteY39-9822" fmla="*/ 7212195 h 7250295"/>
                <a:gd name="connsiteX40-9823" fmla="*/ 2152650 w 2171700"/>
                <a:gd name="connsiteY40-9824" fmla="*/ 7212195 h 7250295"/>
                <a:gd name="connsiteX41-9825" fmla="*/ 2171700 w 2171700"/>
                <a:gd name="connsiteY41-9826" fmla="*/ 7069320 h 7250295"/>
                <a:gd name="connsiteX42-9827" fmla="*/ 1676400 w 2171700"/>
                <a:gd name="connsiteY42-9828" fmla="*/ 6564495 h 7250295"/>
                <a:gd name="connsiteX43-9829" fmla="*/ 1685925 w 2171700"/>
                <a:gd name="connsiteY43-9830" fmla="*/ 6459720 h 7250295"/>
                <a:gd name="connsiteX44-9831" fmla="*/ 1657350 w 2171700"/>
                <a:gd name="connsiteY44-9832" fmla="*/ 6250170 h 7250295"/>
                <a:gd name="connsiteX45-9833" fmla="*/ 1704975 w 2171700"/>
                <a:gd name="connsiteY45-9834" fmla="*/ 5973945 h 7250295"/>
                <a:gd name="connsiteX46-9835" fmla="*/ 1727631 w 2171700"/>
                <a:gd name="connsiteY46-9836" fmla="*/ 5512209 h 7250295"/>
                <a:gd name="connsiteX47-9837" fmla="*/ 1739049 w 2171700"/>
                <a:gd name="connsiteY47-9838" fmla="*/ 5363804 h 7250295"/>
                <a:gd name="connsiteX48-9839" fmla="*/ 1797611 w 2171700"/>
                <a:gd name="connsiteY48-9840" fmla="*/ 5317321 h 7250295"/>
                <a:gd name="connsiteX49-9841" fmla="*/ 1884207 w 2171700"/>
                <a:gd name="connsiteY49-9842" fmla="*/ 5097645 h 7250295"/>
                <a:gd name="connsiteX50-9843" fmla="*/ 1909357 w 2171700"/>
                <a:gd name="connsiteY50-9844" fmla="*/ 4805496 h 7250295"/>
                <a:gd name="connsiteX51-9845" fmla="*/ 1900373 w 2171700"/>
                <a:gd name="connsiteY51-9846" fmla="*/ 4348776 h 7250295"/>
                <a:gd name="connsiteX52-9847" fmla="*/ 1881052 w 2171700"/>
                <a:gd name="connsiteY52-9848" fmla="*/ 3902573 h 7250295"/>
                <a:gd name="connsiteX53-9849" fmla="*/ 1855362 w 2171700"/>
                <a:gd name="connsiteY53-9850" fmla="*/ 3584643 h 7250295"/>
                <a:gd name="connsiteX54-9851" fmla="*/ 2056257 w 2171700"/>
                <a:gd name="connsiteY54-9852" fmla="*/ 2654077 h 7250295"/>
                <a:gd name="connsiteX55-9853" fmla="*/ 2042707 w 2171700"/>
                <a:gd name="connsiteY55-9854" fmla="*/ 2404684 h 7250295"/>
                <a:gd name="connsiteX56-9855" fmla="*/ 1981200 w 2171700"/>
                <a:gd name="connsiteY56-9856" fmla="*/ 1864914 h 7250295"/>
                <a:gd name="connsiteX57-9857" fmla="*/ 1936459 w 2171700"/>
                <a:gd name="connsiteY57-9858" fmla="*/ 1677029 h 7250295"/>
                <a:gd name="connsiteX58-9859" fmla="*/ 1922037 w 2171700"/>
                <a:gd name="connsiteY58-9860" fmla="*/ 1432534 h 7250295"/>
                <a:gd name="connsiteX59-9861" fmla="*/ 1874412 w 2171700"/>
                <a:gd name="connsiteY59-9862" fmla="*/ 1302338 h 7250295"/>
                <a:gd name="connsiteX60-9863" fmla="*/ 1407687 w 2171700"/>
                <a:gd name="connsiteY60-9864" fmla="*/ 1134975 h 7250295"/>
                <a:gd name="connsiteX61-9865" fmla="*/ 1309221 w 2171700"/>
                <a:gd name="connsiteY61-9866" fmla="*/ 1020075 h 7250295"/>
                <a:gd name="connsiteX62-9867" fmla="*/ 1365230 w 2171700"/>
                <a:gd name="connsiteY62-9868" fmla="*/ 821521 h 7250295"/>
                <a:gd name="connsiteX63-9869" fmla="*/ 1433407 w 2171700"/>
                <a:gd name="connsiteY63-9870" fmla="*/ 622909 h 7250295"/>
                <a:gd name="connsiteX64-9871" fmla="*/ 1444916 w 2171700"/>
                <a:gd name="connsiteY64-9872" fmla="*/ 380757 h 7250295"/>
                <a:gd name="connsiteX65-9873" fmla="*/ 1330946 w 2171700"/>
                <a:gd name="connsiteY65-9874" fmla="*/ 143773 h 7250295"/>
                <a:gd name="connsiteX66-9875" fmla="*/ 1063645 w 2171700"/>
                <a:gd name="connsiteY66-9876" fmla="*/ 568 h 7250295"/>
                <a:gd name="connsiteX0-9877" fmla="*/ 1063645 w 2171700"/>
                <a:gd name="connsiteY0-9878" fmla="*/ 568 h 7250295"/>
                <a:gd name="connsiteX1-9879" fmla="*/ 809625 w 2171700"/>
                <a:gd name="connsiteY1-9880" fmla="*/ 116070 h 7250295"/>
                <a:gd name="connsiteX2-9881" fmla="*/ 685800 w 2171700"/>
                <a:gd name="connsiteY2-9882" fmla="*/ 297045 h 7250295"/>
                <a:gd name="connsiteX3-9883" fmla="*/ 704850 w 2171700"/>
                <a:gd name="connsiteY3-9884" fmla="*/ 620895 h 7250295"/>
                <a:gd name="connsiteX4-9885" fmla="*/ 838200 w 2171700"/>
                <a:gd name="connsiteY4-9886" fmla="*/ 897120 h 7250295"/>
                <a:gd name="connsiteX5-9887" fmla="*/ 742950 w 2171700"/>
                <a:gd name="connsiteY5-9888" fmla="*/ 1011420 h 7250295"/>
                <a:gd name="connsiteX6-9889" fmla="*/ 133350 w 2171700"/>
                <a:gd name="connsiteY6-9890" fmla="*/ 1220970 h 7250295"/>
                <a:gd name="connsiteX7-9891" fmla="*/ 0 w 2171700"/>
                <a:gd name="connsiteY7-9892" fmla="*/ 2211570 h 7250295"/>
                <a:gd name="connsiteX8-9893" fmla="*/ 333375 w 2171700"/>
                <a:gd name="connsiteY8-9894" fmla="*/ 3106920 h 7250295"/>
                <a:gd name="connsiteX9-9895" fmla="*/ 247650 w 2171700"/>
                <a:gd name="connsiteY9-9896" fmla="*/ 3840345 h 7250295"/>
                <a:gd name="connsiteX10-9897" fmla="*/ 371475 w 2171700"/>
                <a:gd name="connsiteY10-9898" fmla="*/ 4059420 h 7250295"/>
                <a:gd name="connsiteX11-9899" fmla="*/ 495300 w 2171700"/>
                <a:gd name="connsiteY11-9900" fmla="*/ 4278495 h 7250295"/>
                <a:gd name="connsiteX12-9901" fmla="*/ 476250 w 2171700"/>
                <a:gd name="connsiteY12-9902" fmla="*/ 4735695 h 7250295"/>
                <a:gd name="connsiteX13-9903" fmla="*/ 476250 w 2171700"/>
                <a:gd name="connsiteY13-9904" fmla="*/ 5097645 h 7250295"/>
                <a:gd name="connsiteX14-9905" fmla="*/ 371475 w 2171700"/>
                <a:gd name="connsiteY14-9906" fmla="*/ 6145395 h 7250295"/>
                <a:gd name="connsiteX15-9907" fmla="*/ 371475 w 2171700"/>
                <a:gd name="connsiteY15-9908" fmla="*/ 6621645 h 7250295"/>
                <a:gd name="connsiteX16-9909" fmla="*/ 400050 w 2171700"/>
                <a:gd name="connsiteY16-9910" fmla="*/ 6821670 h 7250295"/>
                <a:gd name="connsiteX17-9911" fmla="*/ 323850 w 2171700"/>
                <a:gd name="connsiteY17-9912" fmla="*/ 7002645 h 7250295"/>
                <a:gd name="connsiteX18-9913" fmla="*/ 533400 w 2171700"/>
                <a:gd name="connsiteY18-9914" fmla="*/ 7250295 h 7250295"/>
                <a:gd name="connsiteX19-9915" fmla="*/ 952500 w 2171700"/>
                <a:gd name="connsiteY19-9916" fmla="*/ 7240770 h 7250295"/>
                <a:gd name="connsiteX20-9917" fmla="*/ 733425 w 2171700"/>
                <a:gd name="connsiteY20-9918" fmla="*/ 6821670 h 7250295"/>
                <a:gd name="connsiteX21-9919" fmla="*/ 790575 w 2171700"/>
                <a:gd name="connsiteY21-9920" fmla="*/ 6574020 h 7250295"/>
                <a:gd name="connsiteX22-9921" fmla="*/ 762000 w 2171700"/>
                <a:gd name="connsiteY22-9922" fmla="*/ 6250170 h 7250295"/>
                <a:gd name="connsiteX23-9923" fmla="*/ 885825 w 2171700"/>
                <a:gd name="connsiteY23-9924" fmla="*/ 5411970 h 7250295"/>
                <a:gd name="connsiteX24-9925" fmla="*/ 866775 w 2171700"/>
                <a:gd name="connsiteY24-9926" fmla="*/ 5326245 h 7250295"/>
                <a:gd name="connsiteX25-9927" fmla="*/ 971550 w 2171700"/>
                <a:gd name="connsiteY25-9928" fmla="*/ 5211945 h 7250295"/>
                <a:gd name="connsiteX26-9929" fmla="*/ 962025 w 2171700"/>
                <a:gd name="connsiteY26-9930" fmla="*/ 5069070 h 7250295"/>
                <a:gd name="connsiteX27-9931" fmla="*/ 1104900 w 2171700"/>
                <a:gd name="connsiteY27-9932" fmla="*/ 4526145 h 7250295"/>
                <a:gd name="connsiteX28-9933" fmla="*/ 1123950 w 2171700"/>
                <a:gd name="connsiteY28-9934" fmla="*/ 4392795 h 7250295"/>
                <a:gd name="connsiteX29-9935" fmla="*/ 1276350 w 2171700"/>
                <a:gd name="connsiteY29-9936" fmla="*/ 4649970 h 7250295"/>
                <a:gd name="connsiteX30-9937" fmla="*/ 1352550 w 2171700"/>
                <a:gd name="connsiteY30-9938" fmla="*/ 4926195 h 7250295"/>
                <a:gd name="connsiteX31-9939" fmla="*/ 1333500 w 2171700"/>
                <a:gd name="connsiteY31-9940" fmla="*/ 5069070 h 7250295"/>
                <a:gd name="connsiteX32-9941" fmla="*/ 1371600 w 2171700"/>
                <a:gd name="connsiteY32-9942" fmla="*/ 5078595 h 7250295"/>
                <a:gd name="connsiteX33-9943" fmla="*/ 1247775 w 2171700"/>
                <a:gd name="connsiteY33-9944" fmla="*/ 5516745 h 7250295"/>
                <a:gd name="connsiteX34-9945" fmla="*/ 1257300 w 2171700"/>
                <a:gd name="connsiteY34-9946" fmla="*/ 6469245 h 7250295"/>
                <a:gd name="connsiteX35-9947" fmla="*/ 1333500 w 2171700"/>
                <a:gd name="connsiteY35-9948" fmla="*/ 6583545 h 7250295"/>
                <a:gd name="connsiteX36-9949" fmla="*/ 1314450 w 2171700"/>
                <a:gd name="connsiteY36-9950" fmla="*/ 6735945 h 7250295"/>
                <a:gd name="connsiteX37-9951" fmla="*/ 1323975 w 2171700"/>
                <a:gd name="connsiteY37-9952" fmla="*/ 6859770 h 7250295"/>
                <a:gd name="connsiteX38-9953" fmla="*/ 1304925 w 2171700"/>
                <a:gd name="connsiteY38-9954" fmla="*/ 7012170 h 7250295"/>
                <a:gd name="connsiteX39-9955" fmla="*/ 1704975 w 2171700"/>
                <a:gd name="connsiteY39-9956" fmla="*/ 7212195 h 7250295"/>
                <a:gd name="connsiteX40-9957" fmla="*/ 2152650 w 2171700"/>
                <a:gd name="connsiteY40-9958" fmla="*/ 7212195 h 7250295"/>
                <a:gd name="connsiteX41-9959" fmla="*/ 2171700 w 2171700"/>
                <a:gd name="connsiteY41-9960" fmla="*/ 7069320 h 7250295"/>
                <a:gd name="connsiteX42-9961" fmla="*/ 1676400 w 2171700"/>
                <a:gd name="connsiteY42-9962" fmla="*/ 6564495 h 7250295"/>
                <a:gd name="connsiteX43-9963" fmla="*/ 1685925 w 2171700"/>
                <a:gd name="connsiteY43-9964" fmla="*/ 6459720 h 7250295"/>
                <a:gd name="connsiteX44-9965" fmla="*/ 1657350 w 2171700"/>
                <a:gd name="connsiteY44-9966" fmla="*/ 6250170 h 7250295"/>
                <a:gd name="connsiteX45-9967" fmla="*/ 1704975 w 2171700"/>
                <a:gd name="connsiteY45-9968" fmla="*/ 5973945 h 7250295"/>
                <a:gd name="connsiteX46-9969" fmla="*/ 1727631 w 2171700"/>
                <a:gd name="connsiteY46-9970" fmla="*/ 5512209 h 7250295"/>
                <a:gd name="connsiteX47-9971" fmla="*/ 1739049 w 2171700"/>
                <a:gd name="connsiteY47-9972" fmla="*/ 5363804 h 7250295"/>
                <a:gd name="connsiteX48-9973" fmla="*/ 1797611 w 2171700"/>
                <a:gd name="connsiteY48-9974" fmla="*/ 5317321 h 7250295"/>
                <a:gd name="connsiteX49-9975" fmla="*/ 1884207 w 2171700"/>
                <a:gd name="connsiteY49-9976" fmla="*/ 5097645 h 7250295"/>
                <a:gd name="connsiteX50-9977" fmla="*/ 1909357 w 2171700"/>
                <a:gd name="connsiteY50-9978" fmla="*/ 4805496 h 7250295"/>
                <a:gd name="connsiteX51-9979" fmla="*/ 1900373 w 2171700"/>
                <a:gd name="connsiteY51-9980" fmla="*/ 4348776 h 7250295"/>
                <a:gd name="connsiteX52-9981" fmla="*/ 1881052 w 2171700"/>
                <a:gd name="connsiteY52-9982" fmla="*/ 3902573 h 7250295"/>
                <a:gd name="connsiteX53-9983" fmla="*/ 1855362 w 2171700"/>
                <a:gd name="connsiteY53-9984" fmla="*/ 3584643 h 7250295"/>
                <a:gd name="connsiteX54-9985" fmla="*/ 2056257 w 2171700"/>
                <a:gd name="connsiteY54-9986" fmla="*/ 2654077 h 7250295"/>
                <a:gd name="connsiteX55-9987" fmla="*/ 2042707 w 2171700"/>
                <a:gd name="connsiteY55-9988" fmla="*/ 2404684 h 7250295"/>
                <a:gd name="connsiteX56-9989" fmla="*/ 1981200 w 2171700"/>
                <a:gd name="connsiteY56-9990" fmla="*/ 1864914 h 7250295"/>
                <a:gd name="connsiteX57-9991" fmla="*/ 1936459 w 2171700"/>
                <a:gd name="connsiteY57-9992" fmla="*/ 1677029 h 7250295"/>
                <a:gd name="connsiteX58-9993" fmla="*/ 1922037 w 2171700"/>
                <a:gd name="connsiteY58-9994" fmla="*/ 1432534 h 7250295"/>
                <a:gd name="connsiteX59-9995" fmla="*/ 1874412 w 2171700"/>
                <a:gd name="connsiteY59-9996" fmla="*/ 1302338 h 7250295"/>
                <a:gd name="connsiteX60-9997" fmla="*/ 1407687 w 2171700"/>
                <a:gd name="connsiteY60-9998" fmla="*/ 1134975 h 7250295"/>
                <a:gd name="connsiteX61-9999" fmla="*/ 1309221 w 2171700"/>
                <a:gd name="connsiteY61-10000" fmla="*/ 1020075 h 7250295"/>
                <a:gd name="connsiteX62-10001" fmla="*/ 1365230 w 2171700"/>
                <a:gd name="connsiteY62-10002" fmla="*/ 821521 h 7250295"/>
                <a:gd name="connsiteX63-10003" fmla="*/ 1433407 w 2171700"/>
                <a:gd name="connsiteY63-10004" fmla="*/ 622909 h 7250295"/>
                <a:gd name="connsiteX64-10005" fmla="*/ 1444916 w 2171700"/>
                <a:gd name="connsiteY64-10006" fmla="*/ 380757 h 7250295"/>
                <a:gd name="connsiteX65-10007" fmla="*/ 1330946 w 2171700"/>
                <a:gd name="connsiteY65-10008" fmla="*/ 143773 h 7250295"/>
                <a:gd name="connsiteX66-10009" fmla="*/ 1063645 w 2171700"/>
                <a:gd name="connsiteY66-10010" fmla="*/ 568 h 7250295"/>
                <a:gd name="connsiteX0-10011" fmla="*/ 1063645 w 2171700"/>
                <a:gd name="connsiteY0-10012" fmla="*/ 568 h 7250295"/>
                <a:gd name="connsiteX1-10013" fmla="*/ 809625 w 2171700"/>
                <a:gd name="connsiteY1-10014" fmla="*/ 116070 h 7250295"/>
                <a:gd name="connsiteX2-10015" fmla="*/ 685800 w 2171700"/>
                <a:gd name="connsiteY2-10016" fmla="*/ 297045 h 7250295"/>
                <a:gd name="connsiteX3-10017" fmla="*/ 704850 w 2171700"/>
                <a:gd name="connsiteY3-10018" fmla="*/ 620895 h 7250295"/>
                <a:gd name="connsiteX4-10019" fmla="*/ 838200 w 2171700"/>
                <a:gd name="connsiteY4-10020" fmla="*/ 897120 h 7250295"/>
                <a:gd name="connsiteX5-10021" fmla="*/ 742950 w 2171700"/>
                <a:gd name="connsiteY5-10022" fmla="*/ 1011420 h 7250295"/>
                <a:gd name="connsiteX6-10023" fmla="*/ 133350 w 2171700"/>
                <a:gd name="connsiteY6-10024" fmla="*/ 1220970 h 7250295"/>
                <a:gd name="connsiteX7-10025" fmla="*/ 0 w 2171700"/>
                <a:gd name="connsiteY7-10026" fmla="*/ 2211570 h 7250295"/>
                <a:gd name="connsiteX8-10027" fmla="*/ 333375 w 2171700"/>
                <a:gd name="connsiteY8-10028" fmla="*/ 3106920 h 7250295"/>
                <a:gd name="connsiteX9-10029" fmla="*/ 247650 w 2171700"/>
                <a:gd name="connsiteY9-10030" fmla="*/ 3840345 h 7250295"/>
                <a:gd name="connsiteX10-10031" fmla="*/ 371475 w 2171700"/>
                <a:gd name="connsiteY10-10032" fmla="*/ 4059420 h 7250295"/>
                <a:gd name="connsiteX11-10033" fmla="*/ 495300 w 2171700"/>
                <a:gd name="connsiteY11-10034" fmla="*/ 4278495 h 7250295"/>
                <a:gd name="connsiteX12-10035" fmla="*/ 476250 w 2171700"/>
                <a:gd name="connsiteY12-10036" fmla="*/ 4735695 h 7250295"/>
                <a:gd name="connsiteX13-10037" fmla="*/ 476250 w 2171700"/>
                <a:gd name="connsiteY13-10038" fmla="*/ 5097645 h 7250295"/>
                <a:gd name="connsiteX14-10039" fmla="*/ 371475 w 2171700"/>
                <a:gd name="connsiteY14-10040" fmla="*/ 6145395 h 7250295"/>
                <a:gd name="connsiteX15-10041" fmla="*/ 371475 w 2171700"/>
                <a:gd name="connsiteY15-10042" fmla="*/ 6621645 h 7250295"/>
                <a:gd name="connsiteX16-10043" fmla="*/ 400050 w 2171700"/>
                <a:gd name="connsiteY16-10044" fmla="*/ 6821670 h 7250295"/>
                <a:gd name="connsiteX17-10045" fmla="*/ 323850 w 2171700"/>
                <a:gd name="connsiteY17-10046" fmla="*/ 7002645 h 7250295"/>
                <a:gd name="connsiteX18-10047" fmla="*/ 533400 w 2171700"/>
                <a:gd name="connsiteY18-10048" fmla="*/ 7250295 h 7250295"/>
                <a:gd name="connsiteX19-10049" fmla="*/ 952500 w 2171700"/>
                <a:gd name="connsiteY19-10050" fmla="*/ 7240770 h 7250295"/>
                <a:gd name="connsiteX20-10051" fmla="*/ 733425 w 2171700"/>
                <a:gd name="connsiteY20-10052" fmla="*/ 6821670 h 7250295"/>
                <a:gd name="connsiteX21-10053" fmla="*/ 790575 w 2171700"/>
                <a:gd name="connsiteY21-10054" fmla="*/ 6574020 h 7250295"/>
                <a:gd name="connsiteX22-10055" fmla="*/ 762000 w 2171700"/>
                <a:gd name="connsiteY22-10056" fmla="*/ 6250170 h 7250295"/>
                <a:gd name="connsiteX23-10057" fmla="*/ 885825 w 2171700"/>
                <a:gd name="connsiteY23-10058" fmla="*/ 5411970 h 7250295"/>
                <a:gd name="connsiteX24-10059" fmla="*/ 866775 w 2171700"/>
                <a:gd name="connsiteY24-10060" fmla="*/ 5326245 h 7250295"/>
                <a:gd name="connsiteX25-10061" fmla="*/ 971550 w 2171700"/>
                <a:gd name="connsiteY25-10062" fmla="*/ 5211945 h 7250295"/>
                <a:gd name="connsiteX26-10063" fmla="*/ 962025 w 2171700"/>
                <a:gd name="connsiteY26-10064" fmla="*/ 5069070 h 7250295"/>
                <a:gd name="connsiteX27-10065" fmla="*/ 1104900 w 2171700"/>
                <a:gd name="connsiteY27-10066" fmla="*/ 4526145 h 7250295"/>
                <a:gd name="connsiteX28-10067" fmla="*/ 1123950 w 2171700"/>
                <a:gd name="connsiteY28-10068" fmla="*/ 4392795 h 7250295"/>
                <a:gd name="connsiteX29-10069" fmla="*/ 1276350 w 2171700"/>
                <a:gd name="connsiteY29-10070" fmla="*/ 4649970 h 7250295"/>
                <a:gd name="connsiteX30-10071" fmla="*/ 1352550 w 2171700"/>
                <a:gd name="connsiteY30-10072" fmla="*/ 4926195 h 7250295"/>
                <a:gd name="connsiteX31-10073" fmla="*/ 1333500 w 2171700"/>
                <a:gd name="connsiteY31-10074" fmla="*/ 5069070 h 7250295"/>
                <a:gd name="connsiteX32-10075" fmla="*/ 1371600 w 2171700"/>
                <a:gd name="connsiteY32-10076" fmla="*/ 5078595 h 7250295"/>
                <a:gd name="connsiteX33-10077" fmla="*/ 1247775 w 2171700"/>
                <a:gd name="connsiteY33-10078" fmla="*/ 5516745 h 7250295"/>
                <a:gd name="connsiteX34-10079" fmla="*/ 1257300 w 2171700"/>
                <a:gd name="connsiteY34-10080" fmla="*/ 6469245 h 7250295"/>
                <a:gd name="connsiteX35-10081" fmla="*/ 1333500 w 2171700"/>
                <a:gd name="connsiteY35-10082" fmla="*/ 6583545 h 7250295"/>
                <a:gd name="connsiteX36-10083" fmla="*/ 1314450 w 2171700"/>
                <a:gd name="connsiteY36-10084" fmla="*/ 6735945 h 7250295"/>
                <a:gd name="connsiteX37-10085" fmla="*/ 1323975 w 2171700"/>
                <a:gd name="connsiteY37-10086" fmla="*/ 6859770 h 7250295"/>
                <a:gd name="connsiteX38-10087" fmla="*/ 1304925 w 2171700"/>
                <a:gd name="connsiteY38-10088" fmla="*/ 7012170 h 7250295"/>
                <a:gd name="connsiteX39-10089" fmla="*/ 1704975 w 2171700"/>
                <a:gd name="connsiteY39-10090" fmla="*/ 7212195 h 7250295"/>
                <a:gd name="connsiteX40-10091" fmla="*/ 2152650 w 2171700"/>
                <a:gd name="connsiteY40-10092" fmla="*/ 7212195 h 7250295"/>
                <a:gd name="connsiteX41-10093" fmla="*/ 2171700 w 2171700"/>
                <a:gd name="connsiteY41-10094" fmla="*/ 7069320 h 7250295"/>
                <a:gd name="connsiteX42-10095" fmla="*/ 1676400 w 2171700"/>
                <a:gd name="connsiteY42-10096" fmla="*/ 6564495 h 7250295"/>
                <a:gd name="connsiteX43-10097" fmla="*/ 1685925 w 2171700"/>
                <a:gd name="connsiteY43-10098" fmla="*/ 6459720 h 7250295"/>
                <a:gd name="connsiteX44-10099" fmla="*/ 1657350 w 2171700"/>
                <a:gd name="connsiteY44-10100" fmla="*/ 6250170 h 7250295"/>
                <a:gd name="connsiteX45-10101" fmla="*/ 1704975 w 2171700"/>
                <a:gd name="connsiteY45-10102" fmla="*/ 5973945 h 7250295"/>
                <a:gd name="connsiteX46-10103" fmla="*/ 1727631 w 2171700"/>
                <a:gd name="connsiteY46-10104" fmla="*/ 5512209 h 7250295"/>
                <a:gd name="connsiteX47-10105" fmla="*/ 1739049 w 2171700"/>
                <a:gd name="connsiteY47-10106" fmla="*/ 5363804 h 7250295"/>
                <a:gd name="connsiteX48-10107" fmla="*/ 1797611 w 2171700"/>
                <a:gd name="connsiteY48-10108" fmla="*/ 5317321 h 7250295"/>
                <a:gd name="connsiteX49-10109" fmla="*/ 1884207 w 2171700"/>
                <a:gd name="connsiteY49-10110" fmla="*/ 5097645 h 7250295"/>
                <a:gd name="connsiteX50-10111" fmla="*/ 1909357 w 2171700"/>
                <a:gd name="connsiteY50-10112" fmla="*/ 4805496 h 7250295"/>
                <a:gd name="connsiteX51-10113" fmla="*/ 1900373 w 2171700"/>
                <a:gd name="connsiteY51-10114" fmla="*/ 4348776 h 7250295"/>
                <a:gd name="connsiteX52-10115" fmla="*/ 1881052 w 2171700"/>
                <a:gd name="connsiteY52-10116" fmla="*/ 3902573 h 7250295"/>
                <a:gd name="connsiteX53-10117" fmla="*/ 1855362 w 2171700"/>
                <a:gd name="connsiteY53-10118" fmla="*/ 3584643 h 7250295"/>
                <a:gd name="connsiteX54-10119" fmla="*/ 2056257 w 2171700"/>
                <a:gd name="connsiteY54-10120" fmla="*/ 2654077 h 7250295"/>
                <a:gd name="connsiteX55-10121" fmla="*/ 2042707 w 2171700"/>
                <a:gd name="connsiteY55-10122" fmla="*/ 2404684 h 7250295"/>
                <a:gd name="connsiteX56-10123" fmla="*/ 1981200 w 2171700"/>
                <a:gd name="connsiteY56-10124" fmla="*/ 1864914 h 7250295"/>
                <a:gd name="connsiteX57-10125" fmla="*/ 1936459 w 2171700"/>
                <a:gd name="connsiteY57-10126" fmla="*/ 1677029 h 7250295"/>
                <a:gd name="connsiteX58-10127" fmla="*/ 1922037 w 2171700"/>
                <a:gd name="connsiteY58-10128" fmla="*/ 1432534 h 7250295"/>
                <a:gd name="connsiteX59-10129" fmla="*/ 1874412 w 2171700"/>
                <a:gd name="connsiteY59-10130" fmla="*/ 1302338 h 7250295"/>
                <a:gd name="connsiteX60-10131" fmla="*/ 1407687 w 2171700"/>
                <a:gd name="connsiteY60-10132" fmla="*/ 1134975 h 7250295"/>
                <a:gd name="connsiteX61-10133" fmla="*/ 1309221 w 2171700"/>
                <a:gd name="connsiteY61-10134" fmla="*/ 1020075 h 7250295"/>
                <a:gd name="connsiteX62-10135" fmla="*/ 1365230 w 2171700"/>
                <a:gd name="connsiteY62-10136" fmla="*/ 821521 h 7250295"/>
                <a:gd name="connsiteX63-10137" fmla="*/ 1433407 w 2171700"/>
                <a:gd name="connsiteY63-10138" fmla="*/ 622909 h 7250295"/>
                <a:gd name="connsiteX64-10139" fmla="*/ 1444916 w 2171700"/>
                <a:gd name="connsiteY64-10140" fmla="*/ 380757 h 7250295"/>
                <a:gd name="connsiteX65-10141" fmla="*/ 1330946 w 2171700"/>
                <a:gd name="connsiteY65-10142" fmla="*/ 143773 h 7250295"/>
                <a:gd name="connsiteX66-10143" fmla="*/ 1063645 w 2171700"/>
                <a:gd name="connsiteY66-10144" fmla="*/ 568 h 7250295"/>
                <a:gd name="connsiteX0-10145" fmla="*/ 1063645 w 2171700"/>
                <a:gd name="connsiteY0-10146" fmla="*/ 568 h 7250295"/>
                <a:gd name="connsiteX1-10147" fmla="*/ 809625 w 2171700"/>
                <a:gd name="connsiteY1-10148" fmla="*/ 116070 h 7250295"/>
                <a:gd name="connsiteX2-10149" fmla="*/ 685800 w 2171700"/>
                <a:gd name="connsiteY2-10150" fmla="*/ 297045 h 7250295"/>
                <a:gd name="connsiteX3-10151" fmla="*/ 704850 w 2171700"/>
                <a:gd name="connsiteY3-10152" fmla="*/ 620895 h 7250295"/>
                <a:gd name="connsiteX4-10153" fmla="*/ 838200 w 2171700"/>
                <a:gd name="connsiteY4-10154" fmla="*/ 897120 h 7250295"/>
                <a:gd name="connsiteX5-10155" fmla="*/ 742950 w 2171700"/>
                <a:gd name="connsiteY5-10156" fmla="*/ 1011420 h 7250295"/>
                <a:gd name="connsiteX6-10157" fmla="*/ 133350 w 2171700"/>
                <a:gd name="connsiteY6-10158" fmla="*/ 1220970 h 7250295"/>
                <a:gd name="connsiteX7-10159" fmla="*/ 0 w 2171700"/>
                <a:gd name="connsiteY7-10160" fmla="*/ 2211570 h 7250295"/>
                <a:gd name="connsiteX8-10161" fmla="*/ 333375 w 2171700"/>
                <a:gd name="connsiteY8-10162" fmla="*/ 3106920 h 7250295"/>
                <a:gd name="connsiteX9-10163" fmla="*/ 247650 w 2171700"/>
                <a:gd name="connsiteY9-10164" fmla="*/ 3840345 h 7250295"/>
                <a:gd name="connsiteX10-10165" fmla="*/ 371475 w 2171700"/>
                <a:gd name="connsiteY10-10166" fmla="*/ 4059420 h 7250295"/>
                <a:gd name="connsiteX11-10167" fmla="*/ 495300 w 2171700"/>
                <a:gd name="connsiteY11-10168" fmla="*/ 4278495 h 7250295"/>
                <a:gd name="connsiteX12-10169" fmla="*/ 476250 w 2171700"/>
                <a:gd name="connsiteY12-10170" fmla="*/ 4735695 h 7250295"/>
                <a:gd name="connsiteX13-10171" fmla="*/ 476250 w 2171700"/>
                <a:gd name="connsiteY13-10172" fmla="*/ 5097645 h 7250295"/>
                <a:gd name="connsiteX14-10173" fmla="*/ 371475 w 2171700"/>
                <a:gd name="connsiteY14-10174" fmla="*/ 6145395 h 7250295"/>
                <a:gd name="connsiteX15-10175" fmla="*/ 371475 w 2171700"/>
                <a:gd name="connsiteY15-10176" fmla="*/ 6621645 h 7250295"/>
                <a:gd name="connsiteX16-10177" fmla="*/ 400050 w 2171700"/>
                <a:gd name="connsiteY16-10178" fmla="*/ 6821670 h 7250295"/>
                <a:gd name="connsiteX17-10179" fmla="*/ 323850 w 2171700"/>
                <a:gd name="connsiteY17-10180" fmla="*/ 7002645 h 7250295"/>
                <a:gd name="connsiteX18-10181" fmla="*/ 533400 w 2171700"/>
                <a:gd name="connsiteY18-10182" fmla="*/ 7250295 h 7250295"/>
                <a:gd name="connsiteX19-10183" fmla="*/ 952500 w 2171700"/>
                <a:gd name="connsiteY19-10184" fmla="*/ 7240770 h 7250295"/>
                <a:gd name="connsiteX20-10185" fmla="*/ 733425 w 2171700"/>
                <a:gd name="connsiteY20-10186" fmla="*/ 6821670 h 7250295"/>
                <a:gd name="connsiteX21-10187" fmla="*/ 790575 w 2171700"/>
                <a:gd name="connsiteY21-10188" fmla="*/ 6574020 h 7250295"/>
                <a:gd name="connsiteX22-10189" fmla="*/ 762000 w 2171700"/>
                <a:gd name="connsiteY22-10190" fmla="*/ 6250170 h 7250295"/>
                <a:gd name="connsiteX23-10191" fmla="*/ 885825 w 2171700"/>
                <a:gd name="connsiteY23-10192" fmla="*/ 5411970 h 7250295"/>
                <a:gd name="connsiteX24-10193" fmla="*/ 866775 w 2171700"/>
                <a:gd name="connsiteY24-10194" fmla="*/ 5326245 h 7250295"/>
                <a:gd name="connsiteX25-10195" fmla="*/ 971550 w 2171700"/>
                <a:gd name="connsiteY25-10196" fmla="*/ 5211945 h 7250295"/>
                <a:gd name="connsiteX26-10197" fmla="*/ 962025 w 2171700"/>
                <a:gd name="connsiteY26-10198" fmla="*/ 5069070 h 7250295"/>
                <a:gd name="connsiteX27-10199" fmla="*/ 1104900 w 2171700"/>
                <a:gd name="connsiteY27-10200" fmla="*/ 4526145 h 7250295"/>
                <a:gd name="connsiteX28-10201" fmla="*/ 1123950 w 2171700"/>
                <a:gd name="connsiteY28-10202" fmla="*/ 4392795 h 7250295"/>
                <a:gd name="connsiteX29-10203" fmla="*/ 1276350 w 2171700"/>
                <a:gd name="connsiteY29-10204" fmla="*/ 4649970 h 7250295"/>
                <a:gd name="connsiteX30-10205" fmla="*/ 1352550 w 2171700"/>
                <a:gd name="connsiteY30-10206" fmla="*/ 4926195 h 7250295"/>
                <a:gd name="connsiteX31-10207" fmla="*/ 1333500 w 2171700"/>
                <a:gd name="connsiteY31-10208" fmla="*/ 5069070 h 7250295"/>
                <a:gd name="connsiteX32-10209" fmla="*/ 1371600 w 2171700"/>
                <a:gd name="connsiteY32-10210" fmla="*/ 5078595 h 7250295"/>
                <a:gd name="connsiteX33-10211" fmla="*/ 1247775 w 2171700"/>
                <a:gd name="connsiteY33-10212" fmla="*/ 5516745 h 7250295"/>
                <a:gd name="connsiteX34-10213" fmla="*/ 1257300 w 2171700"/>
                <a:gd name="connsiteY34-10214" fmla="*/ 6469245 h 7250295"/>
                <a:gd name="connsiteX35-10215" fmla="*/ 1333500 w 2171700"/>
                <a:gd name="connsiteY35-10216" fmla="*/ 6583545 h 7250295"/>
                <a:gd name="connsiteX36-10217" fmla="*/ 1314450 w 2171700"/>
                <a:gd name="connsiteY36-10218" fmla="*/ 6735945 h 7250295"/>
                <a:gd name="connsiteX37-10219" fmla="*/ 1323975 w 2171700"/>
                <a:gd name="connsiteY37-10220" fmla="*/ 6859770 h 7250295"/>
                <a:gd name="connsiteX38-10221" fmla="*/ 1304925 w 2171700"/>
                <a:gd name="connsiteY38-10222" fmla="*/ 7012170 h 7250295"/>
                <a:gd name="connsiteX39-10223" fmla="*/ 1704975 w 2171700"/>
                <a:gd name="connsiteY39-10224" fmla="*/ 7212195 h 7250295"/>
                <a:gd name="connsiteX40-10225" fmla="*/ 2152650 w 2171700"/>
                <a:gd name="connsiteY40-10226" fmla="*/ 7212195 h 7250295"/>
                <a:gd name="connsiteX41-10227" fmla="*/ 2171700 w 2171700"/>
                <a:gd name="connsiteY41-10228" fmla="*/ 7069320 h 7250295"/>
                <a:gd name="connsiteX42-10229" fmla="*/ 1676400 w 2171700"/>
                <a:gd name="connsiteY42-10230" fmla="*/ 6564495 h 7250295"/>
                <a:gd name="connsiteX43-10231" fmla="*/ 1685925 w 2171700"/>
                <a:gd name="connsiteY43-10232" fmla="*/ 6459720 h 7250295"/>
                <a:gd name="connsiteX44-10233" fmla="*/ 1657350 w 2171700"/>
                <a:gd name="connsiteY44-10234" fmla="*/ 6250170 h 7250295"/>
                <a:gd name="connsiteX45-10235" fmla="*/ 1704975 w 2171700"/>
                <a:gd name="connsiteY45-10236" fmla="*/ 5973945 h 7250295"/>
                <a:gd name="connsiteX46-10237" fmla="*/ 1727631 w 2171700"/>
                <a:gd name="connsiteY46-10238" fmla="*/ 5512209 h 7250295"/>
                <a:gd name="connsiteX47-10239" fmla="*/ 1739049 w 2171700"/>
                <a:gd name="connsiteY47-10240" fmla="*/ 5363804 h 7250295"/>
                <a:gd name="connsiteX48-10241" fmla="*/ 1797611 w 2171700"/>
                <a:gd name="connsiteY48-10242" fmla="*/ 5317321 h 7250295"/>
                <a:gd name="connsiteX49-10243" fmla="*/ 1884207 w 2171700"/>
                <a:gd name="connsiteY49-10244" fmla="*/ 5097645 h 7250295"/>
                <a:gd name="connsiteX50-10245" fmla="*/ 1909357 w 2171700"/>
                <a:gd name="connsiteY50-10246" fmla="*/ 4805496 h 7250295"/>
                <a:gd name="connsiteX51-10247" fmla="*/ 1900373 w 2171700"/>
                <a:gd name="connsiteY51-10248" fmla="*/ 4348776 h 7250295"/>
                <a:gd name="connsiteX52-10249" fmla="*/ 1881052 w 2171700"/>
                <a:gd name="connsiteY52-10250" fmla="*/ 3902573 h 7250295"/>
                <a:gd name="connsiteX53-10251" fmla="*/ 1855362 w 2171700"/>
                <a:gd name="connsiteY53-10252" fmla="*/ 3584643 h 7250295"/>
                <a:gd name="connsiteX54-10253" fmla="*/ 2056257 w 2171700"/>
                <a:gd name="connsiteY54-10254" fmla="*/ 2654077 h 7250295"/>
                <a:gd name="connsiteX55-10255" fmla="*/ 2042707 w 2171700"/>
                <a:gd name="connsiteY55-10256" fmla="*/ 2404684 h 7250295"/>
                <a:gd name="connsiteX56-10257" fmla="*/ 1981200 w 2171700"/>
                <a:gd name="connsiteY56-10258" fmla="*/ 1864914 h 7250295"/>
                <a:gd name="connsiteX57-10259" fmla="*/ 1936459 w 2171700"/>
                <a:gd name="connsiteY57-10260" fmla="*/ 1677029 h 7250295"/>
                <a:gd name="connsiteX58-10261" fmla="*/ 1922037 w 2171700"/>
                <a:gd name="connsiteY58-10262" fmla="*/ 1432534 h 7250295"/>
                <a:gd name="connsiteX59-10263" fmla="*/ 1874412 w 2171700"/>
                <a:gd name="connsiteY59-10264" fmla="*/ 1302338 h 7250295"/>
                <a:gd name="connsiteX60-10265" fmla="*/ 1407687 w 2171700"/>
                <a:gd name="connsiteY60-10266" fmla="*/ 1134975 h 7250295"/>
                <a:gd name="connsiteX61-10267" fmla="*/ 1309221 w 2171700"/>
                <a:gd name="connsiteY61-10268" fmla="*/ 1020075 h 7250295"/>
                <a:gd name="connsiteX62-10269" fmla="*/ 1365230 w 2171700"/>
                <a:gd name="connsiteY62-10270" fmla="*/ 821521 h 7250295"/>
                <a:gd name="connsiteX63-10271" fmla="*/ 1433407 w 2171700"/>
                <a:gd name="connsiteY63-10272" fmla="*/ 622909 h 7250295"/>
                <a:gd name="connsiteX64-10273" fmla="*/ 1444916 w 2171700"/>
                <a:gd name="connsiteY64-10274" fmla="*/ 380757 h 7250295"/>
                <a:gd name="connsiteX65-10275" fmla="*/ 1330946 w 2171700"/>
                <a:gd name="connsiteY65-10276" fmla="*/ 143773 h 7250295"/>
                <a:gd name="connsiteX66-10277" fmla="*/ 1063645 w 2171700"/>
                <a:gd name="connsiteY66-10278" fmla="*/ 568 h 7250295"/>
                <a:gd name="connsiteX0-10279" fmla="*/ 1063645 w 2171700"/>
                <a:gd name="connsiteY0-10280" fmla="*/ 568 h 7250295"/>
                <a:gd name="connsiteX1-10281" fmla="*/ 809625 w 2171700"/>
                <a:gd name="connsiteY1-10282" fmla="*/ 116070 h 7250295"/>
                <a:gd name="connsiteX2-10283" fmla="*/ 685800 w 2171700"/>
                <a:gd name="connsiteY2-10284" fmla="*/ 297045 h 7250295"/>
                <a:gd name="connsiteX3-10285" fmla="*/ 704850 w 2171700"/>
                <a:gd name="connsiteY3-10286" fmla="*/ 620895 h 7250295"/>
                <a:gd name="connsiteX4-10287" fmla="*/ 838200 w 2171700"/>
                <a:gd name="connsiteY4-10288" fmla="*/ 897120 h 7250295"/>
                <a:gd name="connsiteX5-10289" fmla="*/ 742950 w 2171700"/>
                <a:gd name="connsiteY5-10290" fmla="*/ 1011420 h 7250295"/>
                <a:gd name="connsiteX6-10291" fmla="*/ 133350 w 2171700"/>
                <a:gd name="connsiteY6-10292" fmla="*/ 1220970 h 7250295"/>
                <a:gd name="connsiteX7-10293" fmla="*/ 0 w 2171700"/>
                <a:gd name="connsiteY7-10294" fmla="*/ 2211570 h 7250295"/>
                <a:gd name="connsiteX8-10295" fmla="*/ 333375 w 2171700"/>
                <a:gd name="connsiteY8-10296" fmla="*/ 3106920 h 7250295"/>
                <a:gd name="connsiteX9-10297" fmla="*/ 247650 w 2171700"/>
                <a:gd name="connsiteY9-10298" fmla="*/ 3840345 h 7250295"/>
                <a:gd name="connsiteX10-10299" fmla="*/ 371475 w 2171700"/>
                <a:gd name="connsiteY10-10300" fmla="*/ 4059420 h 7250295"/>
                <a:gd name="connsiteX11-10301" fmla="*/ 495300 w 2171700"/>
                <a:gd name="connsiteY11-10302" fmla="*/ 4278495 h 7250295"/>
                <a:gd name="connsiteX12-10303" fmla="*/ 476250 w 2171700"/>
                <a:gd name="connsiteY12-10304" fmla="*/ 4735695 h 7250295"/>
                <a:gd name="connsiteX13-10305" fmla="*/ 476250 w 2171700"/>
                <a:gd name="connsiteY13-10306" fmla="*/ 5097645 h 7250295"/>
                <a:gd name="connsiteX14-10307" fmla="*/ 371475 w 2171700"/>
                <a:gd name="connsiteY14-10308" fmla="*/ 6145395 h 7250295"/>
                <a:gd name="connsiteX15-10309" fmla="*/ 371475 w 2171700"/>
                <a:gd name="connsiteY15-10310" fmla="*/ 6621645 h 7250295"/>
                <a:gd name="connsiteX16-10311" fmla="*/ 400050 w 2171700"/>
                <a:gd name="connsiteY16-10312" fmla="*/ 6821670 h 7250295"/>
                <a:gd name="connsiteX17-10313" fmla="*/ 323850 w 2171700"/>
                <a:gd name="connsiteY17-10314" fmla="*/ 7002645 h 7250295"/>
                <a:gd name="connsiteX18-10315" fmla="*/ 533400 w 2171700"/>
                <a:gd name="connsiteY18-10316" fmla="*/ 7250295 h 7250295"/>
                <a:gd name="connsiteX19-10317" fmla="*/ 952500 w 2171700"/>
                <a:gd name="connsiteY19-10318" fmla="*/ 7240770 h 7250295"/>
                <a:gd name="connsiteX20-10319" fmla="*/ 733425 w 2171700"/>
                <a:gd name="connsiteY20-10320" fmla="*/ 6821670 h 7250295"/>
                <a:gd name="connsiteX21-10321" fmla="*/ 790575 w 2171700"/>
                <a:gd name="connsiteY21-10322" fmla="*/ 6574020 h 7250295"/>
                <a:gd name="connsiteX22-10323" fmla="*/ 762000 w 2171700"/>
                <a:gd name="connsiteY22-10324" fmla="*/ 6250170 h 7250295"/>
                <a:gd name="connsiteX23-10325" fmla="*/ 885825 w 2171700"/>
                <a:gd name="connsiteY23-10326" fmla="*/ 5411970 h 7250295"/>
                <a:gd name="connsiteX24-10327" fmla="*/ 866775 w 2171700"/>
                <a:gd name="connsiteY24-10328" fmla="*/ 5326245 h 7250295"/>
                <a:gd name="connsiteX25-10329" fmla="*/ 971550 w 2171700"/>
                <a:gd name="connsiteY25-10330" fmla="*/ 5211945 h 7250295"/>
                <a:gd name="connsiteX26-10331" fmla="*/ 962025 w 2171700"/>
                <a:gd name="connsiteY26-10332" fmla="*/ 5069070 h 7250295"/>
                <a:gd name="connsiteX27-10333" fmla="*/ 1104900 w 2171700"/>
                <a:gd name="connsiteY27-10334" fmla="*/ 4526145 h 7250295"/>
                <a:gd name="connsiteX28-10335" fmla="*/ 1123950 w 2171700"/>
                <a:gd name="connsiteY28-10336" fmla="*/ 4392795 h 7250295"/>
                <a:gd name="connsiteX29-10337" fmla="*/ 1276350 w 2171700"/>
                <a:gd name="connsiteY29-10338" fmla="*/ 4649970 h 7250295"/>
                <a:gd name="connsiteX30-10339" fmla="*/ 1352550 w 2171700"/>
                <a:gd name="connsiteY30-10340" fmla="*/ 4926195 h 7250295"/>
                <a:gd name="connsiteX31-10341" fmla="*/ 1333500 w 2171700"/>
                <a:gd name="connsiteY31-10342" fmla="*/ 5069070 h 7250295"/>
                <a:gd name="connsiteX32-10343" fmla="*/ 1371600 w 2171700"/>
                <a:gd name="connsiteY32-10344" fmla="*/ 5078595 h 7250295"/>
                <a:gd name="connsiteX33-10345" fmla="*/ 1247775 w 2171700"/>
                <a:gd name="connsiteY33-10346" fmla="*/ 5516745 h 7250295"/>
                <a:gd name="connsiteX34-10347" fmla="*/ 1257300 w 2171700"/>
                <a:gd name="connsiteY34-10348" fmla="*/ 6469245 h 7250295"/>
                <a:gd name="connsiteX35-10349" fmla="*/ 1333500 w 2171700"/>
                <a:gd name="connsiteY35-10350" fmla="*/ 6583545 h 7250295"/>
                <a:gd name="connsiteX36-10351" fmla="*/ 1314450 w 2171700"/>
                <a:gd name="connsiteY36-10352" fmla="*/ 6735945 h 7250295"/>
                <a:gd name="connsiteX37-10353" fmla="*/ 1323975 w 2171700"/>
                <a:gd name="connsiteY37-10354" fmla="*/ 6859770 h 7250295"/>
                <a:gd name="connsiteX38-10355" fmla="*/ 1304925 w 2171700"/>
                <a:gd name="connsiteY38-10356" fmla="*/ 7012170 h 7250295"/>
                <a:gd name="connsiteX39-10357" fmla="*/ 1704975 w 2171700"/>
                <a:gd name="connsiteY39-10358" fmla="*/ 7212195 h 7250295"/>
                <a:gd name="connsiteX40-10359" fmla="*/ 2152650 w 2171700"/>
                <a:gd name="connsiteY40-10360" fmla="*/ 7212195 h 7250295"/>
                <a:gd name="connsiteX41-10361" fmla="*/ 2171700 w 2171700"/>
                <a:gd name="connsiteY41-10362" fmla="*/ 7069320 h 7250295"/>
                <a:gd name="connsiteX42-10363" fmla="*/ 1676400 w 2171700"/>
                <a:gd name="connsiteY42-10364" fmla="*/ 6564495 h 7250295"/>
                <a:gd name="connsiteX43-10365" fmla="*/ 1685925 w 2171700"/>
                <a:gd name="connsiteY43-10366" fmla="*/ 6459720 h 7250295"/>
                <a:gd name="connsiteX44-10367" fmla="*/ 1657350 w 2171700"/>
                <a:gd name="connsiteY44-10368" fmla="*/ 6250170 h 7250295"/>
                <a:gd name="connsiteX45-10369" fmla="*/ 1704975 w 2171700"/>
                <a:gd name="connsiteY45-10370" fmla="*/ 5973945 h 7250295"/>
                <a:gd name="connsiteX46-10371" fmla="*/ 1727631 w 2171700"/>
                <a:gd name="connsiteY46-10372" fmla="*/ 5512209 h 7250295"/>
                <a:gd name="connsiteX47-10373" fmla="*/ 1739049 w 2171700"/>
                <a:gd name="connsiteY47-10374" fmla="*/ 5363804 h 7250295"/>
                <a:gd name="connsiteX48-10375" fmla="*/ 1797611 w 2171700"/>
                <a:gd name="connsiteY48-10376" fmla="*/ 5317321 h 7250295"/>
                <a:gd name="connsiteX49-10377" fmla="*/ 1884207 w 2171700"/>
                <a:gd name="connsiteY49-10378" fmla="*/ 5097645 h 7250295"/>
                <a:gd name="connsiteX50-10379" fmla="*/ 1909357 w 2171700"/>
                <a:gd name="connsiteY50-10380" fmla="*/ 4805496 h 7250295"/>
                <a:gd name="connsiteX51-10381" fmla="*/ 1900373 w 2171700"/>
                <a:gd name="connsiteY51-10382" fmla="*/ 4348776 h 7250295"/>
                <a:gd name="connsiteX52-10383" fmla="*/ 1881052 w 2171700"/>
                <a:gd name="connsiteY52-10384" fmla="*/ 3902573 h 7250295"/>
                <a:gd name="connsiteX53-10385" fmla="*/ 1855362 w 2171700"/>
                <a:gd name="connsiteY53-10386" fmla="*/ 3584643 h 7250295"/>
                <a:gd name="connsiteX54-10387" fmla="*/ 2056257 w 2171700"/>
                <a:gd name="connsiteY54-10388" fmla="*/ 2654077 h 7250295"/>
                <a:gd name="connsiteX55-10389" fmla="*/ 2042707 w 2171700"/>
                <a:gd name="connsiteY55-10390" fmla="*/ 2404684 h 7250295"/>
                <a:gd name="connsiteX56-10391" fmla="*/ 1981200 w 2171700"/>
                <a:gd name="connsiteY56-10392" fmla="*/ 1864914 h 7250295"/>
                <a:gd name="connsiteX57-10393" fmla="*/ 1936459 w 2171700"/>
                <a:gd name="connsiteY57-10394" fmla="*/ 1677029 h 7250295"/>
                <a:gd name="connsiteX58-10395" fmla="*/ 1922037 w 2171700"/>
                <a:gd name="connsiteY58-10396" fmla="*/ 1432534 h 7250295"/>
                <a:gd name="connsiteX59-10397" fmla="*/ 1874412 w 2171700"/>
                <a:gd name="connsiteY59-10398" fmla="*/ 1302338 h 7250295"/>
                <a:gd name="connsiteX60-10399" fmla="*/ 1407687 w 2171700"/>
                <a:gd name="connsiteY60-10400" fmla="*/ 1134975 h 7250295"/>
                <a:gd name="connsiteX61-10401" fmla="*/ 1309221 w 2171700"/>
                <a:gd name="connsiteY61-10402" fmla="*/ 1020075 h 7250295"/>
                <a:gd name="connsiteX62-10403" fmla="*/ 1365230 w 2171700"/>
                <a:gd name="connsiteY62-10404" fmla="*/ 821521 h 7250295"/>
                <a:gd name="connsiteX63-10405" fmla="*/ 1433407 w 2171700"/>
                <a:gd name="connsiteY63-10406" fmla="*/ 622909 h 7250295"/>
                <a:gd name="connsiteX64-10407" fmla="*/ 1444916 w 2171700"/>
                <a:gd name="connsiteY64-10408" fmla="*/ 380757 h 7250295"/>
                <a:gd name="connsiteX65-10409" fmla="*/ 1330946 w 2171700"/>
                <a:gd name="connsiteY65-10410" fmla="*/ 143773 h 7250295"/>
                <a:gd name="connsiteX66-10411" fmla="*/ 1063645 w 2171700"/>
                <a:gd name="connsiteY66-10412" fmla="*/ 568 h 7250295"/>
                <a:gd name="connsiteX0-10413" fmla="*/ 1063645 w 2171700"/>
                <a:gd name="connsiteY0-10414" fmla="*/ 568 h 7250295"/>
                <a:gd name="connsiteX1-10415" fmla="*/ 809625 w 2171700"/>
                <a:gd name="connsiteY1-10416" fmla="*/ 116070 h 7250295"/>
                <a:gd name="connsiteX2-10417" fmla="*/ 685800 w 2171700"/>
                <a:gd name="connsiteY2-10418" fmla="*/ 297045 h 7250295"/>
                <a:gd name="connsiteX3-10419" fmla="*/ 704850 w 2171700"/>
                <a:gd name="connsiteY3-10420" fmla="*/ 620895 h 7250295"/>
                <a:gd name="connsiteX4-10421" fmla="*/ 838200 w 2171700"/>
                <a:gd name="connsiteY4-10422" fmla="*/ 897120 h 7250295"/>
                <a:gd name="connsiteX5-10423" fmla="*/ 742950 w 2171700"/>
                <a:gd name="connsiteY5-10424" fmla="*/ 1011420 h 7250295"/>
                <a:gd name="connsiteX6-10425" fmla="*/ 133350 w 2171700"/>
                <a:gd name="connsiteY6-10426" fmla="*/ 1220970 h 7250295"/>
                <a:gd name="connsiteX7-10427" fmla="*/ 0 w 2171700"/>
                <a:gd name="connsiteY7-10428" fmla="*/ 2211570 h 7250295"/>
                <a:gd name="connsiteX8-10429" fmla="*/ 333375 w 2171700"/>
                <a:gd name="connsiteY8-10430" fmla="*/ 3106920 h 7250295"/>
                <a:gd name="connsiteX9-10431" fmla="*/ 247650 w 2171700"/>
                <a:gd name="connsiteY9-10432" fmla="*/ 3840345 h 7250295"/>
                <a:gd name="connsiteX10-10433" fmla="*/ 371475 w 2171700"/>
                <a:gd name="connsiteY10-10434" fmla="*/ 4059420 h 7250295"/>
                <a:gd name="connsiteX11-10435" fmla="*/ 495300 w 2171700"/>
                <a:gd name="connsiteY11-10436" fmla="*/ 4278495 h 7250295"/>
                <a:gd name="connsiteX12-10437" fmla="*/ 476250 w 2171700"/>
                <a:gd name="connsiteY12-10438" fmla="*/ 4735695 h 7250295"/>
                <a:gd name="connsiteX13-10439" fmla="*/ 476250 w 2171700"/>
                <a:gd name="connsiteY13-10440" fmla="*/ 5097645 h 7250295"/>
                <a:gd name="connsiteX14-10441" fmla="*/ 371475 w 2171700"/>
                <a:gd name="connsiteY14-10442" fmla="*/ 6145395 h 7250295"/>
                <a:gd name="connsiteX15-10443" fmla="*/ 371475 w 2171700"/>
                <a:gd name="connsiteY15-10444" fmla="*/ 6621645 h 7250295"/>
                <a:gd name="connsiteX16-10445" fmla="*/ 400050 w 2171700"/>
                <a:gd name="connsiteY16-10446" fmla="*/ 6821670 h 7250295"/>
                <a:gd name="connsiteX17-10447" fmla="*/ 323850 w 2171700"/>
                <a:gd name="connsiteY17-10448" fmla="*/ 7002645 h 7250295"/>
                <a:gd name="connsiteX18-10449" fmla="*/ 533400 w 2171700"/>
                <a:gd name="connsiteY18-10450" fmla="*/ 7250295 h 7250295"/>
                <a:gd name="connsiteX19-10451" fmla="*/ 952500 w 2171700"/>
                <a:gd name="connsiteY19-10452" fmla="*/ 7240770 h 7250295"/>
                <a:gd name="connsiteX20-10453" fmla="*/ 733425 w 2171700"/>
                <a:gd name="connsiteY20-10454" fmla="*/ 6821670 h 7250295"/>
                <a:gd name="connsiteX21-10455" fmla="*/ 790575 w 2171700"/>
                <a:gd name="connsiteY21-10456" fmla="*/ 6574020 h 7250295"/>
                <a:gd name="connsiteX22-10457" fmla="*/ 762000 w 2171700"/>
                <a:gd name="connsiteY22-10458" fmla="*/ 6250170 h 7250295"/>
                <a:gd name="connsiteX23-10459" fmla="*/ 885825 w 2171700"/>
                <a:gd name="connsiteY23-10460" fmla="*/ 5411970 h 7250295"/>
                <a:gd name="connsiteX24-10461" fmla="*/ 866775 w 2171700"/>
                <a:gd name="connsiteY24-10462" fmla="*/ 5326245 h 7250295"/>
                <a:gd name="connsiteX25-10463" fmla="*/ 971550 w 2171700"/>
                <a:gd name="connsiteY25-10464" fmla="*/ 5211945 h 7250295"/>
                <a:gd name="connsiteX26-10465" fmla="*/ 962025 w 2171700"/>
                <a:gd name="connsiteY26-10466" fmla="*/ 5069070 h 7250295"/>
                <a:gd name="connsiteX27-10467" fmla="*/ 1104900 w 2171700"/>
                <a:gd name="connsiteY27-10468" fmla="*/ 4526145 h 7250295"/>
                <a:gd name="connsiteX28-10469" fmla="*/ 1123950 w 2171700"/>
                <a:gd name="connsiteY28-10470" fmla="*/ 4392795 h 7250295"/>
                <a:gd name="connsiteX29-10471" fmla="*/ 1276350 w 2171700"/>
                <a:gd name="connsiteY29-10472" fmla="*/ 4649970 h 7250295"/>
                <a:gd name="connsiteX30-10473" fmla="*/ 1352550 w 2171700"/>
                <a:gd name="connsiteY30-10474" fmla="*/ 4926195 h 7250295"/>
                <a:gd name="connsiteX31-10475" fmla="*/ 1333500 w 2171700"/>
                <a:gd name="connsiteY31-10476" fmla="*/ 5069070 h 7250295"/>
                <a:gd name="connsiteX32-10477" fmla="*/ 1371600 w 2171700"/>
                <a:gd name="connsiteY32-10478" fmla="*/ 5078595 h 7250295"/>
                <a:gd name="connsiteX33-10479" fmla="*/ 1247775 w 2171700"/>
                <a:gd name="connsiteY33-10480" fmla="*/ 5516745 h 7250295"/>
                <a:gd name="connsiteX34-10481" fmla="*/ 1257300 w 2171700"/>
                <a:gd name="connsiteY34-10482" fmla="*/ 6469245 h 7250295"/>
                <a:gd name="connsiteX35-10483" fmla="*/ 1333500 w 2171700"/>
                <a:gd name="connsiteY35-10484" fmla="*/ 6583545 h 7250295"/>
                <a:gd name="connsiteX36-10485" fmla="*/ 1314450 w 2171700"/>
                <a:gd name="connsiteY36-10486" fmla="*/ 6735945 h 7250295"/>
                <a:gd name="connsiteX37-10487" fmla="*/ 1323975 w 2171700"/>
                <a:gd name="connsiteY37-10488" fmla="*/ 6859770 h 7250295"/>
                <a:gd name="connsiteX38-10489" fmla="*/ 1304925 w 2171700"/>
                <a:gd name="connsiteY38-10490" fmla="*/ 7012170 h 7250295"/>
                <a:gd name="connsiteX39-10491" fmla="*/ 1704975 w 2171700"/>
                <a:gd name="connsiteY39-10492" fmla="*/ 7212195 h 7250295"/>
                <a:gd name="connsiteX40-10493" fmla="*/ 2152650 w 2171700"/>
                <a:gd name="connsiteY40-10494" fmla="*/ 7212195 h 7250295"/>
                <a:gd name="connsiteX41-10495" fmla="*/ 2171700 w 2171700"/>
                <a:gd name="connsiteY41-10496" fmla="*/ 7069320 h 7250295"/>
                <a:gd name="connsiteX42-10497" fmla="*/ 1676400 w 2171700"/>
                <a:gd name="connsiteY42-10498" fmla="*/ 6564495 h 7250295"/>
                <a:gd name="connsiteX43-10499" fmla="*/ 1685925 w 2171700"/>
                <a:gd name="connsiteY43-10500" fmla="*/ 6459720 h 7250295"/>
                <a:gd name="connsiteX44-10501" fmla="*/ 1657350 w 2171700"/>
                <a:gd name="connsiteY44-10502" fmla="*/ 6250170 h 7250295"/>
                <a:gd name="connsiteX45-10503" fmla="*/ 1704975 w 2171700"/>
                <a:gd name="connsiteY45-10504" fmla="*/ 5973945 h 7250295"/>
                <a:gd name="connsiteX46-10505" fmla="*/ 1727631 w 2171700"/>
                <a:gd name="connsiteY46-10506" fmla="*/ 5512209 h 7250295"/>
                <a:gd name="connsiteX47-10507" fmla="*/ 1739049 w 2171700"/>
                <a:gd name="connsiteY47-10508" fmla="*/ 5363804 h 7250295"/>
                <a:gd name="connsiteX48-10509" fmla="*/ 1797611 w 2171700"/>
                <a:gd name="connsiteY48-10510" fmla="*/ 5317321 h 7250295"/>
                <a:gd name="connsiteX49-10511" fmla="*/ 1884207 w 2171700"/>
                <a:gd name="connsiteY49-10512" fmla="*/ 5097645 h 7250295"/>
                <a:gd name="connsiteX50-10513" fmla="*/ 1909357 w 2171700"/>
                <a:gd name="connsiteY50-10514" fmla="*/ 4805496 h 7250295"/>
                <a:gd name="connsiteX51-10515" fmla="*/ 1900373 w 2171700"/>
                <a:gd name="connsiteY51-10516" fmla="*/ 4348776 h 7250295"/>
                <a:gd name="connsiteX52-10517" fmla="*/ 1881052 w 2171700"/>
                <a:gd name="connsiteY52-10518" fmla="*/ 3902573 h 7250295"/>
                <a:gd name="connsiteX53-10519" fmla="*/ 1855362 w 2171700"/>
                <a:gd name="connsiteY53-10520" fmla="*/ 3584643 h 7250295"/>
                <a:gd name="connsiteX54-10521" fmla="*/ 2056257 w 2171700"/>
                <a:gd name="connsiteY54-10522" fmla="*/ 2654077 h 7250295"/>
                <a:gd name="connsiteX55-10523" fmla="*/ 2042707 w 2171700"/>
                <a:gd name="connsiteY55-10524" fmla="*/ 2404684 h 7250295"/>
                <a:gd name="connsiteX56-10525" fmla="*/ 1981200 w 2171700"/>
                <a:gd name="connsiteY56-10526" fmla="*/ 1864914 h 7250295"/>
                <a:gd name="connsiteX57-10527" fmla="*/ 1936459 w 2171700"/>
                <a:gd name="connsiteY57-10528" fmla="*/ 1677029 h 7250295"/>
                <a:gd name="connsiteX58-10529" fmla="*/ 1922037 w 2171700"/>
                <a:gd name="connsiteY58-10530" fmla="*/ 1432534 h 7250295"/>
                <a:gd name="connsiteX59-10531" fmla="*/ 1874412 w 2171700"/>
                <a:gd name="connsiteY59-10532" fmla="*/ 1302338 h 7250295"/>
                <a:gd name="connsiteX60-10533" fmla="*/ 1407687 w 2171700"/>
                <a:gd name="connsiteY60-10534" fmla="*/ 1134975 h 7250295"/>
                <a:gd name="connsiteX61-10535" fmla="*/ 1309221 w 2171700"/>
                <a:gd name="connsiteY61-10536" fmla="*/ 1020075 h 7250295"/>
                <a:gd name="connsiteX62-10537" fmla="*/ 1365230 w 2171700"/>
                <a:gd name="connsiteY62-10538" fmla="*/ 821521 h 7250295"/>
                <a:gd name="connsiteX63-10539" fmla="*/ 1433407 w 2171700"/>
                <a:gd name="connsiteY63-10540" fmla="*/ 622909 h 7250295"/>
                <a:gd name="connsiteX64-10541" fmla="*/ 1444916 w 2171700"/>
                <a:gd name="connsiteY64-10542" fmla="*/ 380757 h 7250295"/>
                <a:gd name="connsiteX65-10543" fmla="*/ 1330946 w 2171700"/>
                <a:gd name="connsiteY65-10544" fmla="*/ 143773 h 7250295"/>
                <a:gd name="connsiteX66-10545" fmla="*/ 1063645 w 2171700"/>
                <a:gd name="connsiteY66-10546" fmla="*/ 568 h 7250295"/>
                <a:gd name="connsiteX0-10547" fmla="*/ 1063645 w 2171700"/>
                <a:gd name="connsiteY0-10548" fmla="*/ 568 h 7250295"/>
                <a:gd name="connsiteX1-10549" fmla="*/ 809625 w 2171700"/>
                <a:gd name="connsiteY1-10550" fmla="*/ 116070 h 7250295"/>
                <a:gd name="connsiteX2-10551" fmla="*/ 685800 w 2171700"/>
                <a:gd name="connsiteY2-10552" fmla="*/ 297045 h 7250295"/>
                <a:gd name="connsiteX3-10553" fmla="*/ 704850 w 2171700"/>
                <a:gd name="connsiteY3-10554" fmla="*/ 620895 h 7250295"/>
                <a:gd name="connsiteX4-10555" fmla="*/ 838200 w 2171700"/>
                <a:gd name="connsiteY4-10556" fmla="*/ 897120 h 7250295"/>
                <a:gd name="connsiteX5-10557" fmla="*/ 742950 w 2171700"/>
                <a:gd name="connsiteY5-10558" fmla="*/ 1011420 h 7250295"/>
                <a:gd name="connsiteX6-10559" fmla="*/ 133350 w 2171700"/>
                <a:gd name="connsiteY6-10560" fmla="*/ 1220970 h 7250295"/>
                <a:gd name="connsiteX7-10561" fmla="*/ 0 w 2171700"/>
                <a:gd name="connsiteY7-10562" fmla="*/ 2211570 h 7250295"/>
                <a:gd name="connsiteX8-10563" fmla="*/ 333375 w 2171700"/>
                <a:gd name="connsiteY8-10564" fmla="*/ 3106920 h 7250295"/>
                <a:gd name="connsiteX9-10565" fmla="*/ 247650 w 2171700"/>
                <a:gd name="connsiteY9-10566" fmla="*/ 3840345 h 7250295"/>
                <a:gd name="connsiteX10-10567" fmla="*/ 371475 w 2171700"/>
                <a:gd name="connsiteY10-10568" fmla="*/ 4059420 h 7250295"/>
                <a:gd name="connsiteX11-10569" fmla="*/ 495300 w 2171700"/>
                <a:gd name="connsiteY11-10570" fmla="*/ 4278495 h 7250295"/>
                <a:gd name="connsiteX12-10571" fmla="*/ 476250 w 2171700"/>
                <a:gd name="connsiteY12-10572" fmla="*/ 4735695 h 7250295"/>
                <a:gd name="connsiteX13-10573" fmla="*/ 476250 w 2171700"/>
                <a:gd name="connsiteY13-10574" fmla="*/ 5097645 h 7250295"/>
                <a:gd name="connsiteX14-10575" fmla="*/ 371475 w 2171700"/>
                <a:gd name="connsiteY14-10576" fmla="*/ 6145395 h 7250295"/>
                <a:gd name="connsiteX15-10577" fmla="*/ 371475 w 2171700"/>
                <a:gd name="connsiteY15-10578" fmla="*/ 6621645 h 7250295"/>
                <a:gd name="connsiteX16-10579" fmla="*/ 400050 w 2171700"/>
                <a:gd name="connsiteY16-10580" fmla="*/ 6821670 h 7250295"/>
                <a:gd name="connsiteX17-10581" fmla="*/ 323850 w 2171700"/>
                <a:gd name="connsiteY17-10582" fmla="*/ 7002645 h 7250295"/>
                <a:gd name="connsiteX18-10583" fmla="*/ 533400 w 2171700"/>
                <a:gd name="connsiteY18-10584" fmla="*/ 7250295 h 7250295"/>
                <a:gd name="connsiteX19-10585" fmla="*/ 952500 w 2171700"/>
                <a:gd name="connsiteY19-10586" fmla="*/ 7240770 h 7250295"/>
                <a:gd name="connsiteX20-10587" fmla="*/ 733425 w 2171700"/>
                <a:gd name="connsiteY20-10588" fmla="*/ 6821670 h 7250295"/>
                <a:gd name="connsiteX21-10589" fmla="*/ 790575 w 2171700"/>
                <a:gd name="connsiteY21-10590" fmla="*/ 6574020 h 7250295"/>
                <a:gd name="connsiteX22-10591" fmla="*/ 762000 w 2171700"/>
                <a:gd name="connsiteY22-10592" fmla="*/ 6250170 h 7250295"/>
                <a:gd name="connsiteX23-10593" fmla="*/ 885825 w 2171700"/>
                <a:gd name="connsiteY23-10594" fmla="*/ 5411970 h 7250295"/>
                <a:gd name="connsiteX24-10595" fmla="*/ 866775 w 2171700"/>
                <a:gd name="connsiteY24-10596" fmla="*/ 5326245 h 7250295"/>
                <a:gd name="connsiteX25-10597" fmla="*/ 971550 w 2171700"/>
                <a:gd name="connsiteY25-10598" fmla="*/ 5211945 h 7250295"/>
                <a:gd name="connsiteX26-10599" fmla="*/ 962025 w 2171700"/>
                <a:gd name="connsiteY26-10600" fmla="*/ 5069070 h 7250295"/>
                <a:gd name="connsiteX27-10601" fmla="*/ 1104900 w 2171700"/>
                <a:gd name="connsiteY27-10602" fmla="*/ 4526145 h 7250295"/>
                <a:gd name="connsiteX28-10603" fmla="*/ 1123950 w 2171700"/>
                <a:gd name="connsiteY28-10604" fmla="*/ 4392795 h 7250295"/>
                <a:gd name="connsiteX29-10605" fmla="*/ 1276350 w 2171700"/>
                <a:gd name="connsiteY29-10606" fmla="*/ 4649970 h 7250295"/>
                <a:gd name="connsiteX30-10607" fmla="*/ 1352550 w 2171700"/>
                <a:gd name="connsiteY30-10608" fmla="*/ 4926195 h 7250295"/>
                <a:gd name="connsiteX31-10609" fmla="*/ 1333500 w 2171700"/>
                <a:gd name="connsiteY31-10610" fmla="*/ 5069070 h 7250295"/>
                <a:gd name="connsiteX32-10611" fmla="*/ 1371600 w 2171700"/>
                <a:gd name="connsiteY32-10612" fmla="*/ 5078595 h 7250295"/>
                <a:gd name="connsiteX33-10613" fmla="*/ 1247775 w 2171700"/>
                <a:gd name="connsiteY33-10614" fmla="*/ 5516745 h 7250295"/>
                <a:gd name="connsiteX34-10615" fmla="*/ 1257300 w 2171700"/>
                <a:gd name="connsiteY34-10616" fmla="*/ 6469245 h 7250295"/>
                <a:gd name="connsiteX35-10617" fmla="*/ 1333500 w 2171700"/>
                <a:gd name="connsiteY35-10618" fmla="*/ 6583545 h 7250295"/>
                <a:gd name="connsiteX36-10619" fmla="*/ 1314450 w 2171700"/>
                <a:gd name="connsiteY36-10620" fmla="*/ 6735945 h 7250295"/>
                <a:gd name="connsiteX37-10621" fmla="*/ 1323975 w 2171700"/>
                <a:gd name="connsiteY37-10622" fmla="*/ 6859770 h 7250295"/>
                <a:gd name="connsiteX38-10623" fmla="*/ 1304925 w 2171700"/>
                <a:gd name="connsiteY38-10624" fmla="*/ 7012170 h 7250295"/>
                <a:gd name="connsiteX39-10625" fmla="*/ 1704975 w 2171700"/>
                <a:gd name="connsiteY39-10626" fmla="*/ 7212195 h 7250295"/>
                <a:gd name="connsiteX40-10627" fmla="*/ 2152650 w 2171700"/>
                <a:gd name="connsiteY40-10628" fmla="*/ 7212195 h 7250295"/>
                <a:gd name="connsiteX41-10629" fmla="*/ 2171700 w 2171700"/>
                <a:gd name="connsiteY41-10630" fmla="*/ 7069320 h 7250295"/>
                <a:gd name="connsiteX42-10631" fmla="*/ 1676400 w 2171700"/>
                <a:gd name="connsiteY42-10632" fmla="*/ 6564495 h 7250295"/>
                <a:gd name="connsiteX43-10633" fmla="*/ 1685925 w 2171700"/>
                <a:gd name="connsiteY43-10634" fmla="*/ 6459720 h 7250295"/>
                <a:gd name="connsiteX44-10635" fmla="*/ 1657350 w 2171700"/>
                <a:gd name="connsiteY44-10636" fmla="*/ 6250170 h 7250295"/>
                <a:gd name="connsiteX45-10637" fmla="*/ 1679014 w 2171700"/>
                <a:gd name="connsiteY45-10638" fmla="*/ 5979714 h 7250295"/>
                <a:gd name="connsiteX46-10639" fmla="*/ 1727631 w 2171700"/>
                <a:gd name="connsiteY46-10640" fmla="*/ 5512209 h 7250295"/>
                <a:gd name="connsiteX47-10641" fmla="*/ 1739049 w 2171700"/>
                <a:gd name="connsiteY47-10642" fmla="*/ 5363804 h 7250295"/>
                <a:gd name="connsiteX48-10643" fmla="*/ 1797611 w 2171700"/>
                <a:gd name="connsiteY48-10644" fmla="*/ 5317321 h 7250295"/>
                <a:gd name="connsiteX49-10645" fmla="*/ 1884207 w 2171700"/>
                <a:gd name="connsiteY49-10646" fmla="*/ 5097645 h 7250295"/>
                <a:gd name="connsiteX50-10647" fmla="*/ 1909357 w 2171700"/>
                <a:gd name="connsiteY50-10648" fmla="*/ 4805496 h 7250295"/>
                <a:gd name="connsiteX51-10649" fmla="*/ 1900373 w 2171700"/>
                <a:gd name="connsiteY51-10650" fmla="*/ 4348776 h 7250295"/>
                <a:gd name="connsiteX52-10651" fmla="*/ 1881052 w 2171700"/>
                <a:gd name="connsiteY52-10652" fmla="*/ 3902573 h 7250295"/>
                <a:gd name="connsiteX53-10653" fmla="*/ 1855362 w 2171700"/>
                <a:gd name="connsiteY53-10654" fmla="*/ 3584643 h 7250295"/>
                <a:gd name="connsiteX54-10655" fmla="*/ 2056257 w 2171700"/>
                <a:gd name="connsiteY54-10656" fmla="*/ 2654077 h 7250295"/>
                <a:gd name="connsiteX55-10657" fmla="*/ 2042707 w 2171700"/>
                <a:gd name="connsiteY55-10658" fmla="*/ 2404684 h 7250295"/>
                <a:gd name="connsiteX56-10659" fmla="*/ 1981200 w 2171700"/>
                <a:gd name="connsiteY56-10660" fmla="*/ 1864914 h 7250295"/>
                <a:gd name="connsiteX57-10661" fmla="*/ 1936459 w 2171700"/>
                <a:gd name="connsiteY57-10662" fmla="*/ 1677029 h 7250295"/>
                <a:gd name="connsiteX58-10663" fmla="*/ 1922037 w 2171700"/>
                <a:gd name="connsiteY58-10664" fmla="*/ 1432534 h 7250295"/>
                <a:gd name="connsiteX59-10665" fmla="*/ 1874412 w 2171700"/>
                <a:gd name="connsiteY59-10666" fmla="*/ 1302338 h 7250295"/>
                <a:gd name="connsiteX60-10667" fmla="*/ 1407687 w 2171700"/>
                <a:gd name="connsiteY60-10668" fmla="*/ 1134975 h 7250295"/>
                <a:gd name="connsiteX61-10669" fmla="*/ 1309221 w 2171700"/>
                <a:gd name="connsiteY61-10670" fmla="*/ 1020075 h 7250295"/>
                <a:gd name="connsiteX62-10671" fmla="*/ 1365230 w 2171700"/>
                <a:gd name="connsiteY62-10672" fmla="*/ 821521 h 7250295"/>
                <a:gd name="connsiteX63-10673" fmla="*/ 1433407 w 2171700"/>
                <a:gd name="connsiteY63-10674" fmla="*/ 622909 h 7250295"/>
                <a:gd name="connsiteX64-10675" fmla="*/ 1444916 w 2171700"/>
                <a:gd name="connsiteY64-10676" fmla="*/ 380757 h 7250295"/>
                <a:gd name="connsiteX65-10677" fmla="*/ 1330946 w 2171700"/>
                <a:gd name="connsiteY65-10678" fmla="*/ 143773 h 7250295"/>
                <a:gd name="connsiteX66-10679" fmla="*/ 1063645 w 2171700"/>
                <a:gd name="connsiteY66-10680" fmla="*/ 568 h 7250295"/>
                <a:gd name="connsiteX0-10681" fmla="*/ 1063645 w 2171700"/>
                <a:gd name="connsiteY0-10682" fmla="*/ 568 h 7250295"/>
                <a:gd name="connsiteX1-10683" fmla="*/ 809625 w 2171700"/>
                <a:gd name="connsiteY1-10684" fmla="*/ 116070 h 7250295"/>
                <a:gd name="connsiteX2-10685" fmla="*/ 685800 w 2171700"/>
                <a:gd name="connsiteY2-10686" fmla="*/ 297045 h 7250295"/>
                <a:gd name="connsiteX3-10687" fmla="*/ 704850 w 2171700"/>
                <a:gd name="connsiteY3-10688" fmla="*/ 620895 h 7250295"/>
                <a:gd name="connsiteX4-10689" fmla="*/ 838200 w 2171700"/>
                <a:gd name="connsiteY4-10690" fmla="*/ 897120 h 7250295"/>
                <a:gd name="connsiteX5-10691" fmla="*/ 742950 w 2171700"/>
                <a:gd name="connsiteY5-10692" fmla="*/ 1011420 h 7250295"/>
                <a:gd name="connsiteX6-10693" fmla="*/ 133350 w 2171700"/>
                <a:gd name="connsiteY6-10694" fmla="*/ 1220970 h 7250295"/>
                <a:gd name="connsiteX7-10695" fmla="*/ 0 w 2171700"/>
                <a:gd name="connsiteY7-10696" fmla="*/ 2211570 h 7250295"/>
                <a:gd name="connsiteX8-10697" fmla="*/ 333375 w 2171700"/>
                <a:gd name="connsiteY8-10698" fmla="*/ 3106920 h 7250295"/>
                <a:gd name="connsiteX9-10699" fmla="*/ 247650 w 2171700"/>
                <a:gd name="connsiteY9-10700" fmla="*/ 3840345 h 7250295"/>
                <a:gd name="connsiteX10-10701" fmla="*/ 371475 w 2171700"/>
                <a:gd name="connsiteY10-10702" fmla="*/ 4059420 h 7250295"/>
                <a:gd name="connsiteX11-10703" fmla="*/ 495300 w 2171700"/>
                <a:gd name="connsiteY11-10704" fmla="*/ 4278495 h 7250295"/>
                <a:gd name="connsiteX12-10705" fmla="*/ 476250 w 2171700"/>
                <a:gd name="connsiteY12-10706" fmla="*/ 4735695 h 7250295"/>
                <a:gd name="connsiteX13-10707" fmla="*/ 476250 w 2171700"/>
                <a:gd name="connsiteY13-10708" fmla="*/ 5097645 h 7250295"/>
                <a:gd name="connsiteX14-10709" fmla="*/ 371475 w 2171700"/>
                <a:gd name="connsiteY14-10710" fmla="*/ 6145395 h 7250295"/>
                <a:gd name="connsiteX15-10711" fmla="*/ 371475 w 2171700"/>
                <a:gd name="connsiteY15-10712" fmla="*/ 6621645 h 7250295"/>
                <a:gd name="connsiteX16-10713" fmla="*/ 400050 w 2171700"/>
                <a:gd name="connsiteY16-10714" fmla="*/ 6821670 h 7250295"/>
                <a:gd name="connsiteX17-10715" fmla="*/ 323850 w 2171700"/>
                <a:gd name="connsiteY17-10716" fmla="*/ 7002645 h 7250295"/>
                <a:gd name="connsiteX18-10717" fmla="*/ 533400 w 2171700"/>
                <a:gd name="connsiteY18-10718" fmla="*/ 7250295 h 7250295"/>
                <a:gd name="connsiteX19-10719" fmla="*/ 952500 w 2171700"/>
                <a:gd name="connsiteY19-10720" fmla="*/ 7240770 h 7250295"/>
                <a:gd name="connsiteX20-10721" fmla="*/ 733425 w 2171700"/>
                <a:gd name="connsiteY20-10722" fmla="*/ 6821670 h 7250295"/>
                <a:gd name="connsiteX21-10723" fmla="*/ 790575 w 2171700"/>
                <a:gd name="connsiteY21-10724" fmla="*/ 6574020 h 7250295"/>
                <a:gd name="connsiteX22-10725" fmla="*/ 762000 w 2171700"/>
                <a:gd name="connsiteY22-10726" fmla="*/ 6250170 h 7250295"/>
                <a:gd name="connsiteX23-10727" fmla="*/ 885825 w 2171700"/>
                <a:gd name="connsiteY23-10728" fmla="*/ 5411970 h 7250295"/>
                <a:gd name="connsiteX24-10729" fmla="*/ 866775 w 2171700"/>
                <a:gd name="connsiteY24-10730" fmla="*/ 5326245 h 7250295"/>
                <a:gd name="connsiteX25-10731" fmla="*/ 971550 w 2171700"/>
                <a:gd name="connsiteY25-10732" fmla="*/ 5211945 h 7250295"/>
                <a:gd name="connsiteX26-10733" fmla="*/ 962025 w 2171700"/>
                <a:gd name="connsiteY26-10734" fmla="*/ 5069070 h 7250295"/>
                <a:gd name="connsiteX27-10735" fmla="*/ 1104900 w 2171700"/>
                <a:gd name="connsiteY27-10736" fmla="*/ 4526145 h 7250295"/>
                <a:gd name="connsiteX28-10737" fmla="*/ 1123950 w 2171700"/>
                <a:gd name="connsiteY28-10738" fmla="*/ 4392795 h 7250295"/>
                <a:gd name="connsiteX29-10739" fmla="*/ 1276350 w 2171700"/>
                <a:gd name="connsiteY29-10740" fmla="*/ 4649970 h 7250295"/>
                <a:gd name="connsiteX30-10741" fmla="*/ 1352550 w 2171700"/>
                <a:gd name="connsiteY30-10742" fmla="*/ 4926195 h 7250295"/>
                <a:gd name="connsiteX31-10743" fmla="*/ 1333500 w 2171700"/>
                <a:gd name="connsiteY31-10744" fmla="*/ 5069070 h 7250295"/>
                <a:gd name="connsiteX32-10745" fmla="*/ 1371600 w 2171700"/>
                <a:gd name="connsiteY32-10746" fmla="*/ 5078595 h 7250295"/>
                <a:gd name="connsiteX33-10747" fmla="*/ 1247775 w 2171700"/>
                <a:gd name="connsiteY33-10748" fmla="*/ 5516745 h 7250295"/>
                <a:gd name="connsiteX34-10749" fmla="*/ 1257300 w 2171700"/>
                <a:gd name="connsiteY34-10750" fmla="*/ 6469245 h 7250295"/>
                <a:gd name="connsiteX35-10751" fmla="*/ 1333500 w 2171700"/>
                <a:gd name="connsiteY35-10752" fmla="*/ 6583545 h 7250295"/>
                <a:gd name="connsiteX36-10753" fmla="*/ 1314450 w 2171700"/>
                <a:gd name="connsiteY36-10754" fmla="*/ 6735945 h 7250295"/>
                <a:gd name="connsiteX37-10755" fmla="*/ 1323975 w 2171700"/>
                <a:gd name="connsiteY37-10756" fmla="*/ 6859770 h 7250295"/>
                <a:gd name="connsiteX38-10757" fmla="*/ 1304925 w 2171700"/>
                <a:gd name="connsiteY38-10758" fmla="*/ 7012170 h 7250295"/>
                <a:gd name="connsiteX39-10759" fmla="*/ 1704975 w 2171700"/>
                <a:gd name="connsiteY39-10760" fmla="*/ 7212195 h 7250295"/>
                <a:gd name="connsiteX40-10761" fmla="*/ 2152650 w 2171700"/>
                <a:gd name="connsiteY40-10762" fmla="*/ 7212195 h 7250295"/>
                <a:gd name="connsiteX41-10763" fmla="*/ 2171700 w 2171700"/>
                <a:gd name="connsiteY41-10764" fmla="*/ 7069320 h 7250295"/>
                <a:gd name="connsiteX42-10765" fmla="*/ 1676400 w 2171700"/>
                <a:gd name="connsiteY42-10766" fmla="*/ 6564495 h 7250295"/>
                <a:gd name="connsiteX43-10767" fmla="*/ 1685925 w 2171700"/>
                <a:gd name="connsiteY43-10768" fmla="*/ 6459720 h 7250295"/>
                <a:gd name="connsiteX44-10769" fmla="*/ 1657350 w 2171700"/>
                <a:gd name="connsiteY44-10770" fmla="*/ 6250170 h 7250295"/>
                <a:gd name="connsiteX45-10771" fmla="*/ 1679014 w 2171700"/>
                <a:gd name="connsiteY45-10772" fmla="*/ 5979714 h 7250295"/>
                <a:gd name="connsiteX46-10773" fmla="*/ 1727631 w 2171700"/>
                <a:gd name="connsiteY46-10774" fmla="*/ 5512209 h 7250295"/>
                <a:gd name="connsiteX47-10775" fmla="*/ 1739049 w 2171700"/>
                <a:gd name="connsiteY47-10776" fmla="*/ 5363804 h 7250295"/>
                <a:gd name="connsiteX48-10777" fmla="*/ 1797611 w 2171700"/>
                <a:gd name="connsiteY48-10778" fmla="*/ 5317321 h 7250295"/>
                <a:gd name="connsiteX49-10779" fmla="*/ 1884207 w 2171700"/>
                <a:gd name="connsiteY49-10780" fmla="*/ 5097645 h 7250295"/>
                <a:gd name="connsiteX50-10781" fmla="*/ 1909357 w 2171700"/>
                <a:gd name="connsiteY50-10782" fmla="*/ 4805496 h 7250295"/>
                <a:gd name="connsiteX51-10783" fmla="*/ 1900373 w 2171700"/>
                <a:gd name="connsiteY51-10784" fmla="*/ 4348776 h 7250295"/>
                <a:gd name="connsiteX52-10785" fmla="*/ 1881052 w 2171700"/>
                <a:gd name="connsiteY52-10786" fmla="*/ 3902573 h 7250295"/>
                <a:gd name="connsiteX53-10787" fmla="*/ 1855362 w 2171700"/>
                <a:gd name="connsiteY53-10788" fmla="*/ 3584643 h 7250295"/>
                <a:gd name="connsiteX54-10789" fmla="*/ 2056257 w 2171700"/>
                <a:gd name="connsiteY54-10790" fmla="*/ 2654077 h 7250295"/>
                <a:gd name="connsiteX55-10791" fmla="*/ 2042707 w 2171700"/>
                <a:gd name="connsiteY55-10792" fmla="*/ 2404684 h 7250295"/>
                <a:gd name="connsiteX56-10793" fmla="*/ 1981200 w 2171700"/>
                <a:gd name="connsiteY56-10794" fmla="*/ 1864914 h 7250295"/>
                <a:gd name="connsiteX57-10795" fmla="*/ 1936459 w 2171700"/>
                <a:gd name="connsiteY57-10796" fmla="*/ 1677029 h 7250295"/>
                <a:gd name="connsiteX58-10797" fmla="*/ 1922037 w 2171700"/>
                <a:gd name="connsiteY58-10798" fmla="*/ 1432534 h 7250295"/>
                <a:gd name="connsiteX59-10799" fmla="*/ 1874412 w 2171700"/>
                <a:gd name="connsiteY59-10800" fmla="*/ 1302338 h 7250295"/>
                <a:gd name="connsiteX60-10801" fmla="*/ 1407687 w 2171700"/>
                <a:gd name="connsiteY60-10802" fmla="*/ 1134975 h 7250295"/>
                <a:gd name="connsiteX61-10803" fmla="*/ 1309221 w 2171700"/>
                <a:gd name="connsiteY61-10804" fmla="*/ 1020075 h 7250295"/>
                <a:gd name="connsiteX62-10805" fmla="*/ 1365230 w 2171700"/>
                <a:gd name="connsiteY62-10806" fmla="*/ 821521 h 7250295"/>
                <a:gd name="connsiteX63-10807" fmla="*/ 1433407 w 2171700"/>
                <a:gd name="connsiteY63-10808" fmla="*/ 622909 h 7250295"/>
                <a:gd name="connsiteX64-10809" fmla="*/ 1444916 w 2171700"/>
                <a:gd name="connsiteY64-10810" fmla="*/ 380757 h 7250295"/>
                <a:gd name="connsiteX65-10811" fmla="*/ 1330946 w 2171700"/>
                <a:gd name="connsiteY65-10812" fmla="*/ 143773 h 7250295"/>
                <a:gd name="connsiteX66-10813" fmla="*/ 1063645 w 2171700"/>
                <a:gd name="connsiteY66-10814" fmla="*/ 568 h 7250295"/>
                <a:gd name="connsiteX0-10815" fmla="*/ 1063645 w 2171700"/>
                <a:gd name="connsiteY0-10816" fmla="*/ 568 h 7250295"/>
                <a:gd name="connsiteX1-10817" fmla="*/ 809625 w 2171700"/>
                <a:gd name="connsiteY1-10818" fmla="*/ 116070 h 7250295"/>
                <a:gd name="connsiteX2-10819" fmla="*/ 685800 w 2171700"/>
                <a:gd name="connsiteY2-10820" fmla="*/ 297045 h 7250295"/>
                <a:gd name="connsiteX3-10821" fmla="*/ 704850 w 2171700"/>
                <a:gd name="connsiteY3-10822" fmla="*/ 620895 h 7250295"/>
                <a:gd name="connsiteX4-10823" fmla="*/ 838200 w 2171700"/>
                <a:gd name="connsiteY4-10824" fmla="*/ 897120 h 7250295"/>
                <a:gd name="connsiteX5-10825" fmla="*/ 742950 w 2171700"/>
                <a:gd name="connsiteY5-10826" fmla="*/ 1011420 h 7250295"/>
                <a:gd name="connsiteX6-10827" fmla="*/ 133350 w 2171700"/>
                <a:gd name="connsiteY6-10828" fmla="*/ 1220970 h 7250295"/>
                <a:gd name="connsiteX7-10829" fmla="*/ 0 w 2171700"/>
                <a:gd name="connsiteY7-10830" fmla="*/ 2211570 h 7250295"/>
                <a:gd name="connsiteX8-10831" fmla="*/ 333375 w 2171700"/>
                <a:gd name="connsiteY8-10832" fmla="*/ 3106920 h 7250295"/>
                <a:gd name="connsiteX9-10833" fmla="*/ 247650 w 2171700"/>
                <a:gd name="connsiteY9-10834" fmla="*/ 3840345 h 7250295"/>
                <a:gd name="connsiteX10-10835" fmla="*/ 371475 w 2171700"/>
                <a:gd name="connsiteY10-10836" fmla="*/ 4059420 h 7250295"/>
                <a:gd name="connsiteX11-10837" fmla="*/ 495300 w 2171700"/>
                <a:gd name="connsiteY11-10838" fmla="*/ 4278495 h 7250295"/>
                <a:gd name="connsiteX12-10839" fmla="*/ 476250 w 2171700"/>
                <a:gd name="connsiteY12-10840" fmla="*/ 4735695 h 7250295"/>
                <a:gd name="connsiteX13-10841" fmla="*/ 476250 w 2171700"/>
                <a:gd name="connsiteY13-10842" fmla="*/ 5097645 h 7250295"/>
                <a:gd name="connsiteX14-10843" fmla="*/ 371475 w 2171700"/>
                <a:gd name="connsiteY14-10844" fmla="*/ 6145395 h 7250295"/>
                <a:gd name="connsiteX15-10845" fmla="*/ 371475 w 2171700"/>
                <a:gd name="connsiteY15-10846" fmla="*/ 6621645 h 7250295"/>
                <a:gd name="connsiteX16-10847" fmla="*/ 400050 w 2171700"/>
                <a:gd name="connsiteY16-10848" fmla="*/ 6821670 h 7250295"/>
                <a:gd name="connsiteX17-10849" fmla="*/ 323850 w 2171700"/>
                <a:gd name="connsiteY17-10850" fmla="*/ 7002645 h 7250295"/>
                <a:gd name="connsiteX18-10851" fmla="*/ 533400 w 2171700"/>
                <a:gd name="connsiteY18-10852" fmla="*/ 7250295 h 7250295"/>
                <a:gd name="connsiteX19-10853" fmla="*/ 952500 w 2171700"/>
                <a:gd name="connsiteY19-10854" fmla="*/ 7240770 h 7250295"/>
                <a:gd name="connsiteX20-10855" fmla="*/ 733425 w 2171700"/>
                <a:gd name="connsiteY20-10856" fmla="*/ 6821670 h 7250295"/>
                <a:gd name="connsiteX21-10857" fmla="*/ 790575 w 2171700"/>
                <a:gd name="connsiteY21-10858" fmla="*/ 6574020 h 7250295"/>
                <a:gd name="connsiteX22-10859" fmla="*/ 762000 w 2171700"/>
                <a:gd name="connsiteY22-10860" fmla="*/ 6250170 h 7250295"/>
                <a:gd name="connsiteX23-10861" fmla="*/ 885825 w 2171700"/>
                <a:gd name="connsiteY23-10862" fmla="*/ 5411970 h 7250295"/>
                <a:gd name="connsiteX24-10863" fmla="*/ 866775 w 2171700"/>
                <a:gd name="connsiteY24-10864" fmla="*/ 5326245 h 7250295"/>
                <a:gd name="connsiteX25-10865" fmla="*/ 971550 w 2171700"/>
                <a:gd name="connsiteY25-10866" fmla="*/ 5211945 h 7250295"/>
                <a:gd name="connsiteX26-10867" fmla="*/ 962025 w 2171700"/>
                <a:gd name="connsiteY26-10868" fmla="*/ 5069070 h 7250295"/>
                <a:gd name="connsiteX27-10869" fmla="*/ 1104900 w 2171700"/>
                <a:gd name="connsiteY27-10870" fmla="*/ 4526145 h 7250295"/>
                <a:gd name="connsiteX28-10871" fmla="*/ 1123950 w 2171700"/>
                <a:gd name="connsiteY28-10872" fmla="*/ 4392795 h 7250295"/>
                <a:gd name="connsiteX29-10873" fmla="*/ 1276350 w 2171700"/>
                <a:gd name="connsiteY29-10874" fmla="*/ 4649970 h 7250295"/>
                <a:gd name="connsiteX30-10875" fmla="*/ 1352550 w 2171700"/>
                <a:gd name="connsiteY30-10876" fmla="*/ 4926195 h 7250295"/>
                <a:gd name="connsiteX31-10877" fmla="*/ 1333500 w 2171700"/>
                <a:gd name="connsiteY31-10878" fmla="*/ 5069070 h 7250295"/>
                <a:gd name="connsiteX32-10879" fmla="*/ 1371600 w 2171700"/>
                <a:gd name="connsiteY32-10880" fmla="*/ 5078595 h 7250295"/>
                <a:gd name="connsiteX33-10881" fmla="*/ 1247775 w 2171700"/>
                <a:gd name="connsiteY33-10882" fmla="*/ 5516745 h 7250295"/>
                <a:gd name="connsiteX34-10883" fmla="*/ 1257300 w 2171700"/>
                <a:gd name="connsiteY34-10884" fmla="*/ 6469245 h 7250295"/>
                <a:gd name="connsiteX35-10885" fmla="*/ 1333500 w 2171700"/>
                <a:gd name="connsiteY35-10886" fmla="*/ 6583545 h 7250295"/>
                <a:gd name="connsiteX36-10887" fmla="*/ 1314450 w 2171700"/>
                <a:gd name="connsiteY36-10888" fmla="*/ 6735945 h 7250295"/>
                <a:gd name="connsiteX37-10889" fmla="*/ 1323975 w 2171700"/>
                <a:gd name="connsiteY37-10890" fmla="*/ 6859770 h 7250295"/>
                <a:gd name="connsiteX38-10891" fmla="*/ 1304925 w 2171700"/>
                <a:gd name="connsiteY38-10892" fmla="*/ 7012170 h 7250295"/>
                <a:gd name="connsiteX39-10893" fmla="*/ 1704975 w 2171700"/>
                <a:gd name="connsiteY39-10894" fmla="*/ 7212195 h 7250295"/>
                <a:gd name="connsiteX40-10895" fmla="*/ 2152650 w 2171700"/>
                <a:gd name="connsiteY40-10896" fmla="*/ 7212195 h 7250295"/>
                <a:gd name="connsiteX41-10897" fmla="*/ 2171700 w 2171700"/>
                <a:gd name="connsiteY41-10898" fmla="*/ 7069320 h 7250295"/>
                <a:gd name="connsiteX42-10899" fmla="*/ 1676400 w 2171700"/>
                <a:gd name="connsiteY42-10900" fmla="*/ 6564495 h 7250295"/>
                <a:gd name="connsiteX43-10901" fmla="*/ 1685925 w 2171700"/>
                <a:gd name="connsiteY43-10902" fmla="*/ 6459720 h 7250295"/>
                <a:gd name="connsiteX44-10903" fmla="*/ 1657350 w 2171700"/>
                <a:gd name="connsiteY44-10904" fmla="*/ 6250170 h 7250295"/>
                <a:gd name="connsiteX45-10905" fmla="*/ 1679014 w 2171700"/>
                <a:gd name="connsiteY45-10906" fmla="*/ 5979714 h 7250295"/>
                <a:gd name="connsiteX46-10907" fmla="*/ 1727631 w 2171700"/>
                <a:gd name="connsiteY46-10908" fmla="*/ 5512209 h 7250295"/>
                <a:gd name="connsiteX47-10909" fmla="*/ 1739049 w 2171700"/>
                <a:gd name="connsiteY47-10910" fmla="*/ 5363804 h 7250295"/>
                <a:gd name="connsiteX48-10911" fmla="*/ 1797611 w 2171700"/>
                <a:gd name="connsiteY48-10912" fmla="*/ 5317321 h 7250295"/>
                <a:gd name="connsiteX49-10913" fmla="*/ 1884207 w 2171700"/>
                <a:gd name="connsiteY49-10914" fmla="*/ 5097645 h 7250295"/>
                <a:gd name="connsiteX50-10915" fmla="*/ 1909357 w 2171700"/>
                <a:gd name="connsiteY50-10916" fmla="*/ 4805496 h 7250295"/>
                <a:gd name="connsiteX51-10917" fmla="*/ 1900373 w 2171700"/>
                <a:gd name="connsiteY51-10918" fmla="*/ 4348776 h 7250295"/>
                <a:gd name="connsiteX52-10919" fmla="*/ 1881052 w 2171700"/>
                <a:gd name="connsiteY52-10920" fmla="*/ 3902573 h 7250295"/>
                <a:gd name="connsiteX53-10921" fmla="*/ 1855362 w 2171700"/>
                <a:gd name="connsiteY53-10922" fmla="*/ 3584643 h 7250295"/>
                <a:gd name="connsiteX54-10923" fmla="*/ 2056257 w 2171700"/>
                <a:gd name="connsiteY54-10924" fmla="*/ 2654077 h 7250295"/>
                <a:gd name="connsiteX55-10925" fmla="*/ 2042707 w 2171700"/>
                <a:gd name="connsiteY55-10926" fmla="*/ 2404684 h 7250295"/>
                <a:gd name="connsiteX56-10927" fmla="*/ 1981200 w 2171700"/>
                <a:gd name="connsiteY56-10928" fmla="*/ 1864914 h 7250295"/>
                <a:gd name="connsiteX57-10929" fmla="*/ 1936459 w 2171700"/>
                <a:gd name="connsiteY57-10930" fmla="*/ 1677029 h 7250295"/>
                <a:gd name="connsiteX58-10931" fmla="*/ 1922037 w 2171700"/>
                <a:gd name="connsiteY58-10932" fmla="*/ 1432534 h 7250295"/>
                <a:gd name="connsiteX59-10933" fmla="*/ 1874412 w 2171700"/>
                <a:gd name="connsiteY59-10934" fmla="*/ 1302338 h 7250295"/>
                <a:gd name="connsiteX60-10935" fmla="*/ 1407687 w 2171700"/>
                <a:gd name="connsiteY60-10936" fmla="*/ 1134975 h 7250295"/>
                <a:gd name="connsiteX61-10937" fmla="*/ 1309221 w 2171700"/>
                <a:gd name="connsiteY61-10938" fmla="*/ 1020075 h 7250295"/>
                <a:gd name="connsiteX62-10939" fmla="*/ 1365230 w 2171700"/>
                <a:gd name="connsiteY62-10940" fmla="*/ 821521 h 7250295"/>
                <a:gd name="connsiteX63-10941" fmla="*/ 1433407 w 2171700"/>
                <a:gd name="connsiteY63-10942" fmla="*/ 622909 h 7250295"/>
                <a:gd name="connsiteX64-10943" fmla="*/ 1444916 w 2171700"/>
                <a:gd name="connsiteY64-10944" fmla="*/ 380757 h 7250295"/>
                <a:gd name="connsiteX65-10945" fmla="*/ 1330946 w 2171700"/>
                <a:gd name="connsiteY65-10946" fmla="*/ 143773 h 7250295"/>
                <a:gd name="connsiteX66-10947" fmla="*/ 1063645 w 2171700"/>
                <a:gd name="connsiteY66-10948" fmla="*/ 568 h 7250295"/>
                <a:gd name="connsiteX0-10949" fmla="*/ 1063645 w 2171700"/>
                <a:gd name="connsiteY0-10950" fmla="*/ 568 h 7250295"/>
                <a:gd name="connsiteX1-10951" fmla="*/ 809625 w 2171700"/>
                <a:gd name="connsiteY1-10952" fmla="*/ 116070 h 7250295"/>
                <a:gd name="connsiteX2-10953" fmla="*/ 685800 w 2171700"/>
                <a:gd name="connsiteY2-10954" fmla="*/ 297045 h 7250295"/>
                <a:gd name="connsiteX3-10955" fmla="*/ 704850 w 2171700"/>
                <a:gd name="connsiteY3-10956" fmla="*/ 620895 h 7250295"/>
                <a:gd name="connsiteX4-10957" fmla="*/ 838200 w 2171700"/>
                <a:gd name="connsiteY4-10958" fmla="*/ 897120 h 7250295"/>
                <a:gd name="connsiteX5-10959" fmla="*/ 742950 w 2171700"/>
                <a:gd name="connsiteY5-10960" fmla="*/ 1011420 h 7250295"/>
                <a:gd name="connsiteX6-10961" fmla="*/ 133350 w 2171700"/>
                <a:gd name="connsiteY6-10962" fmla="*/ 1220970 h 7250295"/>
                <a:gd name="connsiteX7-10963" fmla="*/ 0 w 2171700"/>
                <a:gd name="connsiteY7-10964" fmla="*/ 2211570 h 7250295"/>
                <a:gd name="connsiteX8-10965" fmla="*/ 333375 w 2171700"/>
                <a:gd name="connsiteY8-10966" fmla="*/ 3106920 h 7250295"/>
                <a:gd name="connsiteX9-10967" fmla="*/ 247650 w 2171700"/>
                <a:gd name="connsiteY9-10968" fmla="*/ 3840345 h 7250295"/>
                <a:gd name="connsiteX10-10969" fmla="*/ 371475 w 2171700"/>
                <a:gd name="connsiteY10-10970" fmla="*/ 4059420 h 7250295"/>
                <a:gd name="connsiteX11-10971" fmla="*/ 495300 w 2171700"/>
                <a:gd name="connsiteY11-10972" fmla="*/ 4278495 h 7250295"/>
                <a:gd name="connsiteX12-10973" fmla="*/ 476250 w 2171700"/>
                <a:gd name="connsiteY12-10974" fmla="*/ 4735695 h 7250295"/>
                <a:gd name="connsiteX13-10975" fmla="*/ 476250 w 2171700"/>
                <a:gd name="connsiteY13-10976" fmla="*/ 5097645 h 7250295"/>
                <a:gd name="connsiteX14-10977" fmla="*/ 371475 w 2171700"/>
                <a:gd name="connsiteY14-10978" fmla="*/ 6145395 h 7250295"/>
                <a:gd name="connsiteX15-10979" fmla="*/ 371475 w 2171700"/>
                <a:gd name="connsiteY15-10980" fmla="*/ 6621645 h 7250295"/>
                <a:gd name="connsiteX16-10981" fmla="*/ 400050 w 2171700"/>
                <a:gd name="connsiteY16-10982" fmla="*/ 6821670 h 7250295"/>
                <a:gd name="connsiteX17-10983" fmla="*/ 323850 w 2171700"/>
                <a:gd name="connsiteY17-10984" fmla="*/ 7002645 h 7250295"/>
                <a:gd name="connsiteX18-10985" fmla="*/ 533400 w 2171700"/>
                <a:gd name="connsiteY18-10986" fmla="*/ 7250295 h 7250295"/>
                <a:gd name="connsiteX19-10987" fmla="*/ 952500 w 2171700"/>
                <a:gd name="connsiteY19-10988" fmla="*/ 7240770 h 7250295"/>
                <a:gd name="connsiteX20-10989" fmla="*/ 733425 w 2171700"/>
                <a:gd name="connsiteY20-10990" fmla="*/ 6821670 h 7250295"/>
                <a:gd name="connsiteX21-10991" fmla="*/ 790575 w 2171700"/>
                <a:gd name="connsiteY21-10992" fmla="*/ 6574020 h 7250295"/>
                <a:gd name="connsiteX22-10993" fmla="*/ 762000 w 2171700"/>
                <a:gd name="connsiteY22-10994" fmla="*/ 6250170 h 7250295"/>
                <a:gd name="connsiteX23-10995" fmla="*/ 885825 w 2171700"/>
                <a:gd name="connsiteY23-10996" fmla="*/ 5411970 h 7250295"/>
                <a:gd name="connsiteX24-10997" fmla="*/ 866775 w 2171700"/>
                <a:gd name="connsiteY24-10998" fmla="*/ 5326245 h 7250295"/>
                <a:gd name="connsiteX25-10999" fmla="*/ 971550 w 2171700"/>
                <a:gd name="connsiteY25-11000" fmla="*/ 5211945 h 7250295"/>
                <a:gd name="connsiteX26-11001" fmla="*/ 962025 w 2171700"/>
                <a:gd name="connsiteY26-11002" fmla="*/ 5069070 h 7250295"/>
                <a:gd name="connsiteX27-11003" fmla="*/ 1104900 w 2171700"/>
                <a:gd name="connsiteY27-11004" fmla="*/ 4526145 h 7250295"/>
                <a:gd name="connsiteX28-11005" fmla="*/ 1123950 w 2171700"/>
                <a:gd name="connsiteY28-11006" fmla="*/ 4392795 h 7250295"/>
                <a:gd name="connsiteX29-11007" fmla="*/ 1276350 w 2171700"/>
                <a:gd name="connsiteY29-11008" fmla="*/ 4649970 h 7250295"/>
                <a:gd name="connsiteX30-11009" fmla="*/ 1352550 w 2171700"/>
                <a:gd name="connsiteY30-11010" fmla="*/ 4926195 h 7250295"/>
                <a:gd name="connsiteX31-11011" fmla="*/ 1333500 w 2171700"/>
                <a:gd name="connsiteY31-11012" fmla="*/ 5069070 h 7250295"/>
                <a:gd name="connsiteX32-11013" fmla="*/ 1371600 w 2171700"/>
                <a:gd name="connsiteY32-11014" fmla="*/ 5078595 h 7250295"/>
                <a:gd name="connsiteX33-11015" fmla="*/ 1247775 w 2171700"/>
                <a:gd name="connsiteY33-11016" fmla="*/ 5516745 h 7250295"/>
                <a:gd name="connsiteX34-11017" fmla="*/ 1257300 w 2171700"/>
                <a:gd name="connsiteY34-11018" fmla="*/ 6469245 h 7250295"/>
                <a:gd name="connsiteX35-11019" fmla="*/ 1333500 w 2171700"/>
                <a:gd name="connsiteY35-11020" fmla="*/ 6583545 h 7250295"/>
                <a:gd name="connsiteX36-11021" fmla="*/ 1314450 w 2171700"/>
                <a:gd name="connsiteY36-11022" fmla="*/ 6735945 h 7250295"/>
                <a:gd name="connsiteX37-11023" fmla="*/ 1323975 w 2171700"/>
                <a:gd name="connsiteY37-11024" fmla="*/ 6859770 h 7250295"/>
                <a:gd name="connsiteX38-11025" fmla="*/ 1304925 w 2171700"/>
                <a:gd name="connsiteY38-11026" fmla="*/ 7012170 h 7250295"/>
                <a:gd name="connsiteX39-11027" fmla="*/ 1704975 w 2171700"/>
                <a:gd name="connsiteY39-11028" fmla="*/ 7212195 h 7250295"/>
                <a:gd name="connsiteX40-11029" fmla="*/ 2152650 w 2171700"/>
                <a:gd name="connsiteY40-11030" fmla="*/ 7212195 h 7250295"/>
                <a:gd name="connsiteX41-11031" fmla="*/ 2171700 w 2171700"/>
                <a:gd name="connsiteY41-11032" fmla="*/ 7069320 h 7250295"/>
                <a:gd name="connsiteX42-11033" fmla="*/ 1676400 w 2171700"/>
                <a:gd name="connsiteY42-11034" fmla="*/ 6564495 h 7250295"/>
                <a:gd name="connsiteX43-11035" fmla="*/ 1685925 w 2171700"/>
                <a:gd name="connsiteY43-11036" fmla="*/ 6459720 h 7250295"/>
                <a:gd name="connsiteX44-11037" fmla="*/ 1657350 w 2171700"/>
                <a:gd name="connsiteY44-11038" fmla="*/ 6250170 h 7250295"/>
                <a:gd name="connsiteX45-11039" fmla="*/ 1679014 w 2171700"/>
                <a:gd name="connsiteY45-11040" fmla="*/ 5979714 h 7250295"/>
                <a:gd name="connsiteX46-11041" fmla="*/ 1727631 w 2171700"/>
                <a:gd name="connsiteY46-11042" fmla="*/ 5512209 h 7250295"/>
                <a:gd name="connsiteX47-11043" fmla="*/ 1739049 w 2171700"/>
                <a:gd name="connsiteY47-11044" fmla="*/ 5363804 h 7250295"/>
                <a:gd name="connsiteX48-11045" fmla="*/ 1797611 w 2171700"/>
                <a:gd name="connsiteY48-11046" fmla="*/ 5317321 h 7250295"/>
                <a:gd name="connsiteX49-11047" fmla="*/ 1884207 w 2171700"/>
                <a:gd name="connsiteY49-11048" fmla="*/ 5097645 h 7250295"/>
                <a:gd name="connsiteX50-11049" fmla="*/ 1909357 w 2171700"/>
                <a:gd name="connsiteY50-11050" fmla="*/ 4805496 h 7250295"/>
                <a:gd name="connsiteX51-11051" fmla="*/ 1900373 w 2171700"/>
                <a:gd name="connsiteY51-11052" fmla="*/ 4348776 h 7250295"/>
                <a:gd name="connsiteX52-11053" fmla="*/ 1881052 w 2171700"/>
                <a:gd name="connsiteY52-11054" fmla="*/ 3902573 h 7250295"/>
                <a:gd name="connsiteX53-11055" fmla="*/ 1855362 w 2171700"/>
                <a:gd name="connsiteY53-11056" fmla="*/ 3584643 h 7250295"/>
                <a:gd name="connsiteX54-11057" fmla="*/ 2056257 w 2171700"/>
                <a:gd name="connsiteY54-11058" fmla="*/ 2654077 h 7250295"/>
                <a:gd name="connsiteX55-11059" fmla="*/ 2042707 w 2171700"/>
                <a:gd name="connsiteY55-11060" fmla="*/ 2404684 h 7250295"/>
                <a:gd name="connsiteX56-11061" fmla="*/ 1981200 w 2171700"/>
                <a:gd name="connsiteY56-11062" fmla="*/ 1864914 h 7250295"/>
                <a:gd name="connsiteX57-11063" fmla="*/ 1936459 w 2171700"/>
                <a:gd name="connsiteY57-11064" fmla="*/ 1677029 h 7250295"/>
                <a:gd name="connsiteX58-11065" fmla="*/ 1922037 w 2171700"/>
                <a:gd name="connsiteY58-11066" fmla="*/ 1432534 h 7250295"/>
                <a:gd name="connsiteX59-11067" fmla="*/ 1874412 w 2171700"/>
                <a:gd name="connsiteY59-11068" fmla="*/ 1302338 h 7250295"/>
                <a:gd name="connsiteX60-11069" fmla="*/ 1407687 w 2171700"/>
                <a:gd name="connsiteY60-11070" fmla="*/ 1134975 h 7250295"/>
                <a:gd name="connsiteX61-11071" fmla="*/ 1309221 w 2171700"/>
                <a:gd name="connsiteY61-11072" fmla="*/ 1020075 h 7250295"/>
                <a:gd name="connsiteX62-11073" fmla="*/ 1365230 w 2171700"/>
                <a:gd name="connsiteY62-11074" fmla="*/ 821521 h 7250295"/>
                <a:gd name="connsiteX63-11075" fmla="*/ 1433407 w 2171700"/>
                <a:gd name="connsiteY63-11076" fmla="*/ 622909 h 7250295"/>
                <a:gd name="connsiteX64-11077" fmla="*/ 1444916 w 2171700"/>
                <a:gd name="connsiteY64-11078" fmla="*/ 380757 h 7250295"/>
                <a:gd name="connsiteX65-11079" fmla="*/ 1330946 w 2171700"/>
                <a:gd name="connsiteY65-11080" fmla="*/ 143773 h 7250295"/>
                <a:gd name="connsiteX66-11081" fmla="*/ 1063645 w 2171700"/>
                <a:gd name="connsiteY66-11082" fmla="*/ 568 h 7250295"/>
                <a:gd name="connsiteX0-11083" fmla="*/ 1063645 w 2171700"/>
                <a:gd name="connsiteY0-11084" fmla="*/ 568 h 7250295"/>
                <a:gd name="connsiteX1-11085" fmla="*/ 809625 w 2171700"/>
                <a:gd name="connsiteY1-11086" fmla="*/ 116070 h 7250295"/>
                <a:gd name="connsiteX2-11087" fmla="*/ 685800 w 2171700"/>
                <a:gd name="connsiteY2-11088" fmla="*/ 297045 h 7250295"/>
                <a:gd name="connsiteX3-11089" fmla="*/ 704850 w 2171700"/>
                <a:gd name="connsiteY3-11090" fmla="*/ 620895 h 7250295"/>
                <a:gd name="connsiteX4-11091" fmla="*/ 838200 w 2171700"/>
                <a:gd name="connsiteY4-11092" fmla="*/ 897120 h 7250295"/>
                <a:gd name="connsiteX5-11093" fmla="*/ 742950 w 2171700"/>
                <a:gd name="connsiteY5-11094" fmla="*/ 1011420 h 7250295"/>
                <a:gd name="connsiteX6-11095" fmla="*/ 133350 w 2171700"/>
                <a:gd name="connsiteY6-11096" fmla="*/ 1220970 h 7250295"/>
                <a:gd name="connsiteX7-11097" fmla="*/ 0 w 2171700"/>
                <a:gd name="connsiteY7-11098" fmla="*/ 2211570 h 7250295"/>
                <a:gd name="connsiteX8-11099" fmla="*/ 333375 w 2171700"/>
                <a:gd name="connsiteY8-11100" fmla="*/ 3106920 h 7250295"/>
                <a:gd name="connsiteX9-11101" fmla="*/ 247650 w 2171700"/>
                <a:gd name="connsiteY9-11102" fmla="*/ 3840345 h 7250295"/>
                <a:gd name="connsiteX10-11103" fmla="*/ 371475 w 2171700"/>
                <a:gd name="connsiteY10-11104" fmla="*/ 4059420 h 7250295"/>
                <a:gd name="connsiteX11-11105" fmla="*/ 495300 w 2171700"/>
                <a:gd name="connsiteY11-11106" fmla="*/ 4278495 h 7250295"/>
                <a:gd name="connsiteX12-11107" fmla="*/ 476250 w 2171700"/>
                <a:gd name="connsiteY12-11108" fmla="*/ 4735695 h 7250295"/>
                <a:gd name="connsiteX13-11109" fmla="*/ 476250 w 2171700"/>
                <a:gd name="connsiteY13-11110" fmla="*/ 5097645 h 7250295"/>
                <a:gd name="connsiteX14-11111" fmla="*/ 371475 w 2171700"/>
                <a:gd name="connsiteY14-11112" fmla="*/ 6145395 h 7250295"/>
                <a:gd name="connsiteX15-11113" fmla="*/ 371475 w 2171700"/>
                <a:gd name="connsiteY15-11114" fmla="*/ 6621645 h 7250295"/>
                <a:gd name="connsiteX16-11115" fmla="*/ 400050 w 2171700"/>
                <a:gd name="connsiteY16-11116" fmla="*/ 6821670 h 7250295"/>
                <a:gd name="connsiteX17-11117" fmla="*/ 323850 w 2171700"/>
                <a:gd name="connsiteY17-11118" fmla="*/ 7002645 h 7250295"/>
                <a:gd name="connsiteX18-11119" fmla="*/ 533400 w 2171700"/>
                <a:gd name="connsiteY18-11120" fmla="*/ 7250295 h 7250295"/>
                <a:gd name="connsiteX19-11121" fmla="*/ 952500 w 2171700"/>
                <a:gd name="connsiteY19-11122" fmla="*/ 7240770 h 7250295"/>
                <a:gd name="connsiteX20-11123" fmla="*/ 733425 w 2171700"/>
                <a:gd name="connsiteY20-11124" fmla="*/ 6821670 h 7250295"/>
                <a:gd name="connsiteX21-11125" fmla="*/ 790575 w 2171700"/>
                <a:gd name="connsiteY21-11126" fmla="*/ 6574020 h 7250295"/>
                <a:gd name="connsiteX22-11127" fmla="*/ 762000 w 2171700"/>
                <a:gd name="connsiteY22-11128" fmla="*/ 6250170 h 7250295"/>
                <a:gd name="connsiteX23-11129" fmla="*/ 885825 w 2171700"/>
                <a:gd name="connsiteY23-11130" fmla="*/ 5411970 h 7250295"/>
                <a:gd name="connsiteX24-11131" fmla="*/ 866775 w 2171700"/>
                <a:gd name="connsiteY24-11132" fmla="*/ 5326245 h 7250295"/>
                <a:gd name="connsiteX25-11133" fmla="*/ 971550 w 2171700"/>
                <a:gd name="connsiteY25-11134" fmla="*/ 5211945 h 7250295"/>
                <a:gd name="connsiteX26-11135" fmla="*/ 962025 w 2171700"/>
                <a:gd name="connsiteY26-11136" fmla="*/ 5069070 h 7250295"/>
                <a:gd name="connsiteX27-11137" fmla="*/ 1104900 w 2171700"/>
                <a:gd name="connsiteY27-11138" fmla="*/ 4526145 h 7250295"/>
                <a:gd name="connsiteX28-11139" fmla="*/ 1123950 w 2171700"/>
                <a:gd name="connsiteY28-11140" fmla="*/ 4392795 h 7250295"/>
                <a:gd name="connsiteX29-11141" fmla="*/ 1276350 w 2171700"/>
                <a:gd name="connsiteY29-11142" fmla="*/ 4649970 h 7250295"/>
                <a:gd name="connsiteX30-11143" fmla="*/ 1352550 w 2171700"/>
                <a:gd name="connsiteY30-11144" fmla="*/ 4926195 h 7250295"/>
                <a:gd name="connsiteX31-11145" fmla="*/ 1333500 w 2171700"/>
                <a:gd name="connsiteY31-11146" fmla="*/ 5069070 h 7250295"/>
                <a:gd name="connsiteX32-11147" fmla="*/ 1371600 w 2171700"/>
                <a:gd name="connsiteY32-11148" fmla="*/ 5078595 h 7250295"/>
                <a:gd name="connsiteX33-11149" fmla="*/ 1247775 w 2171700"/>
                <a:gd name="connsiteY33-11150" fmla="*/ 5516745 h 7250295"/>
                <a:gd name="connsiteX34-11151" fmla="*/ 1257300 w 2171700"/>
                <a:gd name="connsiteY34-11152" fmla="*/ 6469245 h 7250295"/>
                <a:gd name="connsiteX35-11153" fmla="*/ 1333500 w 2171700"/>
                <a:gd name="connsiteY35-11154" fmla="*/ 6583545 h 7250295"/>
                <a:gd name="connsiteX36-11155" fmla="*/ 1314450 w 2171700"/>
                <a:gd name="connsiteY36-11156" fmla="*/ 6735945 h 7250295"/>
                <a:gd name="connsiteX37-11157" fmla="*/ 1323975 w 2171700"/>
                <a:gd name="connsiteY37-11158" fmla="*/ 6859770 h 7250295"/>
                <a:gd name="connsiteX38-11159" fmla="*/ 1304925 w 2171700"/>
                <a:gd name="connsiteY38-11160" fmla="*/ 7012170 h 7250295"/>
                <a:gd name="connsiteX39-11161" fmla="*/ 1704975 w 2171700"/>
                <a:gd name="connsiteY39-11162" fmla="*/ 7212195 h 7250295"/>
                <a:gd name="connsiteX40-11163" fmla="*/ 2152650 w 2171700"/>
                <a:gd name="connsiteY40-11164" fmla="*/ 7212195 h 7250295"/>
                <a:gd name="connsiteX41-11165" fmla="*/ 2171700 w 2171700"/>
                <a:gd name="connsiteY41-11166" fmla="*/ 7069320 h 7250295"/>
                <a:gd name="connsiteX42-11167" fmla="*/ 1676400 w 2171700"/>
                <a:gd name="connsiteY42-11168" fmla="*/ 6564495 h 7250295"/>
                <a:gd name="connsiteX43-11169" fmla="*/ 1668617 w 2171700"/>
                <a:gd name="connsiteY43-11170" fmla="*/ 6451067 h 7250295"/>
                <a:gd name="connsiteX44-11171" fmla="*/ 1657350 w 2171700"/>
                <a:gd name="connsiteY44-11172" fmla="*/ 6250170 h 7250295"/>
                <a:gd name="connsiteX45-11173" fmla="*/ 1679014 w 2171700"/>
                <a:gd name="connsiteY45-11174" fmla="*/ 5979714 h 7250295"/>
                <a:gd name="connsiteX46-11175" fmla="*/ 1727631 w 2171700"/>
                <a:gd name="connsiteY46-11176" fmla="*/ 5512209 h 7250295"/>
                <a:gd name="connsiteX47-11177" fmla="*/ 1739049 w 2171700"/>
                <a:gd name="connsiteY47-11178" fmla="*/ 5363804 h 7250295"/>
                <a:gd name="connsiteX48-11179" fmla="*/ 1797611 w 2171700"/>
                <a:gd name="connsiteY48-11180" fmla="*/ 5317321 h 7250295"/>
                <a:gd name="connsiteX49-11181" fmla="*/ 1884207 w 2171700"/>
                <a:gd name="connsiteY49-11182" fmla="*/ 5097645 h 7250295"/>
                <a:gd name="connsiteX50-11183" fmla="*/ 1909357 w 2171700"/>
                <a:gd name="connsiteY50-11184" fmla="*/ 4805496 h 7250295"/>
                <a:gd name="connsiteX51-11185" fmla="*/ 1900373 w 2171700"/>
                <a:gd name="connsiteY51-11186" fmla="*/ 4348776 h 7250295"/>
                <a:gd name="connsiteX52-11187" fmla="*/ 1881052 w 2171700"/>
                <a:gd name="connsiteY52-11188" fmla="*/ 3902573 h 7250295"/>
                <a:gd name="connsiteX53-11189" fmla="*/ 1855362 w 2171700"/>
                <a:gd name="connsiteY53-11190" fmla="*/ 3584643 h 7250295"/>
                <a:gd name="connsiteX54-11191" fmla="*/ 2056257 w 2171700"/>
                <a:gd name="connsiteY54-11192" fmla="*/ 2654077 h 7250295"/>
                <a:gd name="connsiteX55-11193" fmla="*/ 2042707 w 2171700"/>
                <a:gd name="connsiteY55-11194" fmla="*/ 2404684 h 7250295"/>
                <a:gd name="connsiteX56-11195" fmla="*/ 1981200 w 2171700"/>
                <a:gd name="connsiteY56-11196" fmla="*/ 1864914 h 7250295"/>
                <a:gd name="connsiteX57-11197" fmla="*/ 1936459 w 2171700"/>
                <a:gd name="connsiteY57-11198" fmla="*/ 1677029 h 7250295"/>
                <a:gd name="connsiteX58-11199" fmla="*/ 1922037 w 2171700"/>
                <a:gd name="connsiteY58-11200" fmla="*/ 1432534 h 7250295"/>
                <a:gd name="connsiteX59-11201" fmla="*/ 1874412 w 2171700"/>
                <a:gd name="connsiteY59-11202" fmla="*/ 1302338 h 7250295"/>
                <a:gd name="connsiteX60-11203" fmla="*/ 1407687 w 2171700"/>
                <a:gd name="connsiteY60-11204" fmla="*/ 1134975 h 7250295"/>
                <a:gd name="connsiteX61-11205" fmla="*/ 1309221 w 2171700"/>
                <a:gd name="connsiteY61-11206" fmla="*/ 1020075 h 7250295"/>
                <a:gd name="connsiteX62-11207" fmla="*/ 1365230 w 2171700"/>
                <a:gd name="connsiteY62-11208" fmla="*/ 821521 h 7250295"/>
                <a:gd name="connsiteX63-11209" fmla="*/ 1433407 w 2171700"/>
                <a:gd name="connsiteY63-11210" fmla="*/ 622909 h 7250295"/>
                <a:gd name="connsiteX64-11211" fmla="*/ 1444916 w 2171700"/>
                <a:gd name="connsiteY64-11212" fmla="*/ 380757 h 7250295"/>
                <a:gd name="connsiteX65-11213" fmla="*/ 1330946 w 2171700"/>
                <a:gd name="connsiteY65-11214" fmla="*/ 143773 h 7250295"/>
                <a:gd name="connsiteX66-11215" fmla="*/ 1063645 w 2171700"/>
                <a:gd name="connsiteY66-11216" fmla="*/ 568 h 7250295"/>
                <a:gd name="connsiteX0-11217" fmla="*/ 1063645 w 2171700"/>
                <a:gd name="connsiteY0-11218" fmla="*/ 568 h 7250295"/>
                <a:gd name="connsiteX1-11219" fmla="*/ 809625 w 2171700"/>
                <a:gd name="connsiteY1-11220" fmla="*/ 116070 h 7250295"/>
                <a:gd name="connsiteX2-11221" fmla="*/ 685800 w 2171700"/>
                <a:gd name="connsiteY2-11222" fmla="*/ 297045 h 7250295"/>
                <a:gd name="connsiteX3-11223" fmla="*/ 704850 w 2171700"/>
                <a:gd name="connsiteY3-11224" fmla="*/ 620895 h 7250295"/>
                <a:gd name="connsiteX4-11225" fmla="*/ 838200 w 2171700"/>
                <a:gd name="connsiteY4-11226" fmla="*/ 897120 h 7250295"/>
                <a:gd name="connsiteX5-11227" fmla="*/ 742950 w 2171700"/>
                <a:gd name="connsiteY5-11228" fmla="*/ 1011420 h 7250295"/>
                <a:gd name="connsiteX6-11229" fmla="*/ 133350 w 2171700"/>
                <a:gd name="connsiteY6-11230" fmla="*/ 1220970 h 7250295"/>
                <a:gd name="connsiteX7-11231" fmla="*/ 0 w 2171700"/>
                <a:gd name="connsiteY7-11232" fmla="*/ 2211570 h 7250295"/>
                <a:gd name="connsiteX8-11233" fmla="*/ 333375 w 2171700"/>
                <a:gd name="connsiteY8-11234" fmla="*/ 3106920 h 7250295"/>
                <a:gd name="connsiteX9-11235" fmla="*/ 247650 w 2171700"/>
                <a:gd name="connsiteY9-11236" fmla="*/ 3840345 h 7250295"/>
                <a:gd name="connsiteX10-11237" fmla="*/ 371475 w 2171700"/>
                <a:gd name="connsiteY10-11238" fmla="*/ 4059420 h 7250295"/>
                <a:gd name="connsiteX11-11239" fmla="*/ 495300 w 2171700"/>
                <a:gd name="connsiteY11-11240" fmla="*/ 4278495 h 7250295"/>
                <a:gd name="connsiteX12-11241" fmla="*/ 476250 w 2171700"/>
                <a:gd name="connsiteY12-11242" fmla="*/ 4735695 h 7250295"/>
                <a:gd name="connsiteX13-11243" fmla="*/ 476250 w 2171700"/>
                <a:gd name="connsiteY13-11244" fmla="*/ 5097645 h 7250295"/>
                <a:gd name="connsiteX14-11245" fmla="*/ 371475 w 2171700"/>
                <a:gd name="connsiteY14-11246" fmla="*/ 6145395 h 7250295"/>
                <a:gd name="connsiteX15-11247" fmla="*/ 371475 w 2171700"/>
                <a:gd name="connsiteY15-11248" fmla="*/ 6621645 h 7250295"/>
                <a:gd name="connsiteX16-11249" fmla="*/ 400050 w 2171700"/>
                <a:gd name="connsiteY16-11250" fmla="*/ 6821670 h 7250295"/>
                <a:gd name="connsiteX17-11251" fmla="*/ 323850 w 2171700"/>
                <a:gd name="connsiteY17-11252" fmla="*/ 7002645 h 7250295"/>
                <a:gd name="connsiteX18-11253" fmla="*/ 533400 w 2171700"/>
                <a:gd name="connsiteY18-11254" fmla="*/ 7250295 h 7250295"/>
                <a:gd name="connsiteX19-11255" fmla="*/ 952500 w 2171700"/>
                <a:gd name="connsiteY19-11256" fmla="*/ 7240770 h 7250295"/>
                <a:gd name="connsiteX20-11257" fmla="*/ 733425 w 2171700"/>
                <a:gd name="connsiteY20-11258" fmla="*/ 6821670 h 7250295"/>
                <a:gd name="connsiteX21-11259" fmla="*/ 790575 w 2171700"/>
                <a:gd name="connsiteY21-11260" fmla="*/ 6574020 h 7250295"/>
                <a:gd name="connsiteX22-11261" fmla="*/ 762000 w 2171700"/>
                <a:gd name="connsiteY22-11262" fmla="*/ 6250170 h 7250295"/>
                <a:gd name="connsiteX23-11263" fmla="*/ 885825 w 2171700"/>
                <a:gd name="connsiteY23-11264" fmla="*/ 5411970 h 7250295"/>
                <a:gd name="connsiteX24-11265" fmla="*/ 866775 w 2171700"/>
                <a:gd name="connsiteY24-11266" fmla="*/ 5326245 h 7250295"/>
                <a:gd name="connsiteX25-11267" fmla="*/ 971550 w 2171700"/>
                <a:gd name="connsiteY25-11268" fmla="*/ 5211945 h 7250295"/>
                <a:gd name="connsiteX26-11269" fmla="*/ 962025 w 2171700"/>
                <a:gd name="connsiteY26-11270" fmla="*/ 5069070 h 7250295"/>
                <a:gd name="connsiteX27-11271" fmla="*/ 1104900 w 2171700"/>
                <a:gd name="connsiteY27-11272" fmla="*/ 4526145 h 7250295"/>
                <a:gd name="connsiteX28-11273" fmla="*/ 1123950 w 2171700"/>
                <a:gd name="connsiteY28-11274" fmla="*/ 4392795 h 7250295"/>
                <a:gd name="connsiteX29-11275" fmla="*/ 1276350 w 2171700"/>
                <a:gd name="connsiteY29-11276" fmla="*/ 4649970 h 7250295"/>
                <a:gd name="connsiteX30-11277" fmla="*/ 1352550 w 2171700"/>
                <a:gd name="connsiteY30-11278" fmla="*/ 4926195 h 7250295"/>
                <a:gd name="connsiteX31-11279" fmla="*/ 1333500 w 2171700"/>
                <a:gd name="connsiteY31-11280" fmla="*/ 5069070 h 7250295"/>
                <a:gd name="connsiteX32-11281" fmla="*/ 1371600 w 2171700"/>
                <a:gd name="connsiteY32-11282" fmla="*/ 5078595 h 7250295"/>
                <a:gd name="connsiteX33-11283" fmla="*/ 1247775 w 2171700"/>
                <a:gd name="connsiteY33-11284" fmla="*/ 5516745 h 7250295"/>
                <a:gd name="connsiteX34-11285" fmla="*/ 1257300 w 2171700"/>
                <a:gd name="connsiteY34-11286" fmla="*/ 6469245 h 7250295"/>
                <a:gd name="connsiteX35-11287" fmla="*/ 1333500 w 2171700"/>
                <a:gd name="connsiteY35-11288" fmla="*/ 6583545 h 7250295"/>
                <a:gd name="connsiteX36-11289" fmla="*/ 1314450 w 2171700"/>
                <a:gd name="connsiteY36-11290" fmla="*/ 6735945 h 7250295"/>
                <a:gd name="connsiteX37-11291" fmla="*/ 1323975 w 2171700"/>
                <a:gd name="connsiteY37-11292" fmla="*/ 6859770 h 7250295"/>
                <a:gd name="connsiteX38-11293" fmla="*/ 1304925 w 2171700"/>
                <a:gd name="connsiteY38-11294" fmla="*/ 7012170 h 7250295"/>
                <a:gd name="connsiteX39-11295" fmla="*/ 1704975 w 2171700"/>
                <a:gd name="connsiteY39-11296" fmla="*/ 7212195 h 7250295"/>
                <a:gd name="connsiteX40-11297" fmla="*/ 2152650 w 2171700"/>
                <a:gd name="connsiteY40-11298" fmla="*/ 7212195 h 7250295"/>
                <a:gd name="connsiteX41-11299" fmla="*/ 2171700 w 2171700"/>
                <a:gd name="connsiteY41-11300" fmla="*/ 7069320 h 7250295"/>
                <a:gd name="connsiteX42-11301" fmla="*/ 1676400 w 2171700"/>
                <a:gd name="connsiteY42-11302" fmla="*/ 6564495 h 7250295"/>
                <a:gd name="connsiteX43-11303" fmla="*/ 1668617 w 2171700"/>
                <a:gd name="connsiteY43-11304" fmla="*/ 6451067 h 7250295"/>
                <a:gd name="connsiteX44-11305" fmla="*/ 1657350 w 2171700"/>
                <a:gd name="connsiteY44-11306" fmla="*/ 6250170 h 7250295"/>
                <a:gd name="connsiteX45-11307" fmla="*/ 1679014 w 2171700"/>
                <a:gd name="connsiteY45-11308" fmla="*/ 5979714 h 7250295"/>
                <a:gd name="connsiteX46-11309" fmla="*/ 1727631 w 2171700"/>
                <a:gd name="connsiteY46-11310" fmla="*/ 5512209 h 7250295"/>
                <a:gd name="connsiteX47-11311" fmla="*/ 1739049 w 2171700"/>
                <a:gd name="connsiteY47-11312" fmla="*/ 5363804 h 7250295"/>
                <a:gd name="connsiteX48-11313" fmla="*/ 1797611 w 2171700"/>
                <a:gd name="connsiteY48-11314" fmla="*/ 5317321 h 7250295"/>
                <a:gd name="connsiteX49-11315" fmla="*/ 1884207 w 2171700"/>
                <a:gd name="connsiteY49-11316" fmla="*/ 5097645 h 7250295"/>
                <a:gd name="connsiteX50-11317" fmla="*/ 1909357 w 2171700"/>
                <a:gd name="connsiteY50-11318" fmla="*/ 4805496 h 7250295"/>
                <a:gd name="connsiteX51-11319" fmla="*/ 1900373 w 2171700"/>
                <a:gd name="connsiteY51-11320" fmla="*/ 4348776 h 7250295"/>
                <a:gd name="connsiteX52-11321" fmla="*/ 1881052 w 2171700"/>
                <a:gd name="connsiteY52-11322" fmla="*/ 3902573 h 7250295"/>
                <a:gd name="connsiteX53-11323" fmla="*/ 1855362 w 2171700"/>
                <a:gd name="connsiteY53-11324" fmla="*/ 3584643 h 7250295"/>
                <a:gd name="connsiteX54-11325" fmla="*/ 2056257 w 2171700"/>
                <a:gd name="connsiteY54-11326" fmla="*/ 2654077 h 7250295"/>
                <a:gd name="connsiteX55-11327" fmla="*/ 2042707 w 2171700"/>
                <a:gd name="connsiteY55-11328" fmla="*/ 2404684 h 7250295"/>
                <a:gd name="connsiteX56-11329" fmla="*/ 1981200 w 2171700"/>
                <a:gd name="connsiteY56-11330" fmla="*/ 1864914 h 7250295"/>
                <a:gd name="connsiteX57-11331" fmla="*/ 1936459 w 2171700"/>
                <a:gd name="connsiteY57-11332" fmla="*/ 1677029 h 7250295"/>
                <a:gd name="connsiteX58-11333" fmla="*/ 1922037 w 2171700"/>
                <a:gd name="connsiteY58-11334" fmla="*/ 1432534 h 7250295"/>
                <a:gd name="connsiteX59-11335" fmla="*/ 1874412 w 2171700"/>
                <a:gd name="connsiteY59-11336" fmla="*/ 1302338 h 7250295"/>
                <a:gd name="connsiteX60-11337" fmla="*/ 1407687 w 2171700"/>
                <a:gd name="connsiteY60-11338" fmla="*/ 1134975 h 7250295"/>
                <a:gd name="connsiteX61-11339" fmla="*/ 1309221 w 2171700"/>
                <a:gd name="connsiteY61-11340" fmla="*/ 1020075 h 7250295"/>
                <a:gd name="connsiteX62-11341" fmla="*/ 1365230 w 2171700"/>
                <a:gd name="connsiteY62-11342" fmla="*/ 821521 h 7250295"/>
                <a:gd name="connsiteX63-11343" fmla="*/ 1433407 w 2171700"/>
                <a:gd name="connsiteY63-11344" fmla="*/ 622909 h 7250295"/>
                <a:gd name="connsiteX64-11345" fmla="*/ 1444916 w 2171700"/>
                <a:gd name="connsiteY64-11346" fmla="*/ 380757 h 7250295"/>
                <a:gd name="connsiteX65-11347" fmla="*/ 1330946 w 2171700"/>
                <a:gd name="connsiteY65-11348" fmla="*/ 143773 h 7250295"/>
                <a:gd name="connsiteX66-11349" fmla="*/ 1063645 w 2171700"/>
                <a:gd name="connsiteY66-11350" fmla="*/ 568 h 7250295"/>
                <a:gd name="connsiteX0-11351" fmla="*/ 1063645 w 2171700"/>
                <a:gd name="connsiteY0-11352" fmla="*/ 568 h 7250295"/>
                <a:gd name="connsiteX1-11353" fmla="*/ 809625 w 2171700"/>
                <a:gd name="connsiteY1-11354" fmla="*/ 116070 h 7250295"/>
                <a:gd name="connsiteX2-11355" fmla="*/ 685800 w 2171700"/>
                <a:gd name="connsiteY2-11356" fmla="*/ 297045 h 7250295"/>
                <a:gd name="connsiteX3-11357" fmla="*/ 704850 w 2171700"/>
                <a:gd name="connsiteY3-11358" fmla="*/ 620895 h 7250295"/>
                <a:gd name="connsiteX4-11359" fmla="*/ 838200 w 2171700"/>
                <a:gd name="connsiteY4-11360" fmla="*/ 897120 h 7250295"/>
                <a:gd name="connsiteX5-11361" fmla="*/ 742950 w 2171700"/>
                <a:gd name="connsiteY5-11362" fmla="*/ 1011420 h 7250295"/>
                <a:gd name="connsiteX6-11363" fmla="*/ 133350 w 2171700"/>
                <a:gd name="connsiteY6-11364" fmla="*/ 1220970 h 7250295"/>
                <a:gd name="connsiteX7-11365" fmla="*/ 0 w 2171700"/>
                <a:gd name="connsiteY7-11366" fmla="*/ 2211570 h 7250295"/>
                <a:gd name="connsiteX8-11367" fmla="*/ 333375 w 2171700"/>
                <a:gd name="connsiteY8-11368" fmla="*/ 3106920 h 7250295"/>
                <a:gd name="connsiteX9-11369" fmla="*/ 247650 w 2171700"/>
                <a:gd name="connsiteY9-11370" fmla="*/ 3840345 h 7250295"/>
                <a:gd name="connsiteX10-11371" fmla="*/ 371475 w 2171700"/>
                <a:gd name="connsiteY10-11372" fmla="*/ 4059420 h 7250295"/>
                <a:gd name="connsiteX11-11373" fmla="*/ 495300 w 2171700"/>
                <a:gd name="connsiteY11-11374" fmla="*/ 4278495 h 7250295"/>
                <a:gd name="connsiteX12-11375" fmla="*/ 476250 w 2171700"/>
                <a:gd name="connsiteY12-11376" fmla="*/ 4735695 h 7250295"/>
                <a:gd name="connsiteX13-11377" fmla="*/ 476250 w 2171700"/>
                <a:gd name="connsiteY13-11378" fmla="*/ 5097645 h 7250295"/>
                <a:gd name="connsiteX14-11379" fmla="*/ 371475 w 2171700"/>
                <a:gd name="connsiteY14-11380" fmla="*/ 6145395 h 7250295"/>
                <a:gd name="connsiteX15-11381" fmla="*/ 371475 w 2171700"/>
                <a:gd name="connsiteY15-11382" fmla="*/ 6621645 h 7250295"/>
                <a:gd name="connsiteX16-11383" fmla="*/ 400050 w 2171700"/>
                <a:gd name="connsiteY16-11384" fmla="*/ 6821670 h 7250295"/>
                <a:gd name="connsiteX17-11385" fmla="*/ 323850 w 2171700"/>
                <a:gd name="connsiteY17-11386" fmla="*/ 7002645 h 7250295"/>
                <a:gd name="connsiteX18-11387" fmla="*/ 533400 w 2171700"/>
                <a:gd name="connsiteY18-11388" fmla="*/ 7250295 h 7250295"/>
                <a:gd name="connsiteX19-11389" fmla="*/ 952500 w 2171700"/>
                <a:gd name="connsiteY19-11390" fmla="*/ 7240770 h 7250295"/>
                <a:gd name="connsiteX20-11391" fmla="*/ 733425 w 2171700"/>
                <a:gd name="connsiteY20-11392" fmla="*/ 6821670 h 7250295"/>
                <a:gd name="connsiteX21-11393" fmla="*/ 790575 w 2171700"/>
                <a:gd name="connsiteY21-11394" fmla="*/ 6574020 h 7250295"/>
                <a:gd name="connsiteX22-11395" fmla="*/ 762000 w 2171700"/>
                <a:gd name="connsiteY22-11396" fmla="*/ 6250170 h 7250295"/>
                <a:gd name="connsiteX23-11397" fmla="*/ 885825 w 2171700"/>
                <a:gd name="connsiteY23-11398" fmla="*/ 5411970 h 7250295"/>
                <a:gd name="connsiteX24-11399" fmla="*/ 866775 w 2171700"/>
                <a:gd name="connsiteY24-11400" fmla="*/ 5326245 h 7250295"/>
                <a:gd name="connsiteX25-11401" fmla="*/ 971550 w 2171700"/>
                <a:gd name="connsiteY25-11402" fmla="*/ 5211945 h 7250295"/>
                <a:gd name="connsiteX26-11403" fmla="*/ 962025 w 2171700"/>
                <a:gd name="connsiteY26-11404" fmla="*/ 5069070 h 7250295"/>
                <a:gd name="connsiteX27-11405" fmla="*/ 1104900 w 2171700"/>
                <a:gd name="connsiteY27-11406" fmla="*/ 4526145 h 7250295"/>
                <a:gd name="connsiteX28-11407" fmla="*/ 1123950 w 2171700"/>
                <a:gd name="connsiteY28-11408" fmla="*/ 4392795 h 7250295"/>
                <a:gd name="connsiteX29-11409" fmla="*/ 1276350 w 2171700"/>
                <a:gd name="connsiteY29-11410" fmla="*/ 4649970 h 7250295"/>
                <a:gd name="connsiteX30-11411" fmla="*/ 1352550 w 2171700"/>
                <a:gd name="connsiteY30-11412" fmla="*/ 4926195 h 7250295"/>
                <a:gd name="connsiteX31-11413" fmla="*/ 1333500 w 2171700"/>
                <a:gd name="connsiteY31-11414" fmla="*/ 5069070 h 7250295"/>
                <a:gd name="connsiteX32-11415" fmla="*/ 1371600 w 2171700"/>
                <a:gd name="connsiteY32-11416" fmla="*/ 5078595 h 7250295"/>
                <a:gd name="connsiteX33-11417" fmla="*/ 1247775 w 2171700"/>
                <a:gd name="connsiteY33-11418" fmla="*/ 5516745 h 7250295"/>
                <a:gd name="connsiteX34-11419" fmla="*/ 1257300 w 2171700"/>
                <a:gd name="connsiteY34-11420" fmla="*/ 6469245 h 7250295"/>
                <a:gd name="connsiteX35-11421" fmla="*/ 1333500 w 2171700"/>
                <a:gd name="connsiteY35-11422" fmla="*/ 6583545 h 7250295"/>
                <a:gd name="connsiteX36-11423" fmla="*/ 1314450 w 2171700"/>
                <a:gd name="connsiteY36-11424" fmla="*/ 6735945 h 7250295"/>
                <a:gd name="connsiteX37-11425" fmla="*/ 1323975 w 2171700"/>
                <a:gd name="connsiteY37-11426" fmla="*/ 6859770 h 7250295"/>
                <a:gd name="connsiteX38-11427" fmla="*/ 1304925 w 2171700"/>
                <a:gd name="connsiteY38-11428" fmla="*/ 7012170 h 7250295"/>
                <a:gd name="connsiteX39-11429" fmla="*/ 1704975 w 2171700"/>
                <a:gd name="connsiteY39-11430" fmla="*/ 7212195 h 7250295"/>
                <a:gd name="connsiteX40-11431" fmla="*/ 2152650 w 2171700"/>
                <a:gd name="connsiteY40-11432" fmla="*/ 7212195 h 7250295"/>
                <a:gd name="connsiteX41-11433" fmla="*/ 2171700 w 2171700"/>
                <a:gd name="connsiteY41-11434" fmla="*/ 7069320 h 7250295"/>
                <a:gd name="connsiteX42-11435" fmla="*/ 1708130 w 2171700"/>
                <a:gd name="connsiteY42-11436" fmla="*/ 6550072 h 7250295"/>
                <a:gd name="connsiteX43-11437" fmla="*/ 1668617 w 2171700"/>
                <a:gd name="connsiteY43-11438" fmla="*/ 6451067 h 7250295"/>
                <a:gd name="connsiteX44-11439" fmla="*/ 1657350 w 2171700"/>
                <a:gd name="connsiteY44-11440" fmla="*/ 6250170 h 7250295"/>
                <a:gd name="connsiteX45-11441" fmla="*/ 1679014 w 2171700"/>
                <a:gd name="connsiteY45-11442" fmla="*/ 5979714 h 7250295"/>
                <a:gd name="connsiteX46-11443" fmla="*/ 1727631 w 2171700"/>
                <a:gd name="connsiteY46-11444" fmla="*/ 5512209 h 7250295"/>
                <a:gd name="connsiteX47-11445" fmla="*/ 1739049 w 2171700"/>
                <a:gd name="connsiteY47-11446" fmla="*/ 5363804 h 7250295"/>
                <a:gd name="connsiteX48-11447" fmla="*/ 1797611 w 2171700"/>
                <a:gd name="connsiteY48-11448" fmla="*/ 5317321 h 7250295"/>
                <a:gd name="connsiteX49-11449" fmla="*/ 1884207 w 2171700"/>
                <a:gd name="connsiteY49-11450" fmla="*/ 5097645 h 7250295"/>
                <a:gd name="connsiteX50-11451" fmla="*/ 1909357 w 2171700"/>
                <a:gd name="connsiteY50-11452" fmla="*/ 4805496 h 7250295"/>
                <a:gd name="connsiteX51-11453" fmla="*/ 1900373 w 2171700"/>
                <a:gd name="connsiteY51-11454" fmla="*/ 4348776 h 7250295"/>
                <a:gd name="connsiteX52-11455" fmla="*/ 1881052 w 2171700"/>
                <a:gd name="connsiteY52-11456" fmla="*/ 3902573 h 7250295"/>
                <a:gd name="connsiteX53-11457" fmla="*/ 1855362 w 2171700"/>
                <a:gd name="connsiteY53-11458" fmla="*/ 3584643 h 7250295"/>
                <a:gd name="connsiteX54-11459" fmla="*/ 2056257 w 2171700"/>
                <a:gd name="connsiteY54-11460" fmla="*/ 2654077 h 7250295"/>
                <a:gd name="connsiteX55-11461" fmla="*/ 2042707 w 2171700"/>
                <a:gd name="connsiteY55-11462" fmla="*/ 2404684 h 7250295"/>
                <a:gd name="connsiteX56-11463" fmla="*/ 1981200 w 2171700"/>
                <a:gd name="connsiteY56-11464" fmla="*/ 1864914 h 7250295"/>
                <a:gd name="connsiteX57-11465" fmla="*/ 1936459 w 2171700"/>
                <a:gd name="connsiteY57-11466" fmla="*/ 1677029 h 7250295"/>
                <a:gd name="connsiteX58-11467" fmla="*/ 1922037 w 2171700"/>
                <a:gd name="connsiteY58-11468" fmla="*/ 1432534 h 7250295"/>
                <a:gd name="connsiteX59-11469" fmla="*/ 1874412 w 2171700"/>
                <a:gd name="connsiteY59-11470" fmla="*/ 1302338 h 7250295"/>
                <a:gd name="connsiteX60-11471" fmla="*/ 1407687 w 2171700"/>
                <a:gd name="connsiteY60-11472" fmla="*/ 1134975 h 7250295"/>
                <a:gd name="connsiteX61-11473" fmla="*/ 1309221 w 2171700"/>
                <a:gd name="connsiteY61-11474" fmla="*/ 1020075 h 7250295"/>
                <a:gd name="connsiteX62-11475" fmla="*/ 1365230 w 2171700"/>
                <a:gd name="connsiteY62-11476" fmla="*/ 821521 h 7250295"/>
                <a:gd name="connsiteX63-11477" fmla="*/ 1433407 w 2171700"/>
                <a:gd name="connsiteY63-11478" fmla="*/ 622909 h 7250295"/>
                <a:gd name="connsiteX64-11479" fmla="*/ 1444916 w 2171700"/>
                <a:gd name="connsiteY64-11480" fmla="*/ 380757 h 7250295"/>
                <a:gd name="connsiteX65-11481" fmla="*/ 1330946 w 2171700"/>
                <a:gd name="connsiteY65-11482" fmla="*/ 143773 h 7250295"/>
                <a:gd name="connsiteX66-11483" fmla="*/ 1063645 w 2171700"/>
                <a:gd name="connsiteY66-11484" fmla="*/ 568 h 7250295"/>
                <a:gd name="connsiteX0-11485" fmla="*/ 1063645 w 2171700"/>
                <a:gd name="connsiteY0-11486" fmla="*/ 568 h 7250295"/>
                <a:gd name="connsiteX1-11487" fmla="*/ 809625 w 2171700"/>
                <a:gd name="connsiteY1-11488" fmla="*/ 116070 h 7250295"/>
                <a:gd name="connsiteX2-11489" fmla="*/ 685800 w 2171700"/>
                <a:gd name="connsiteY2-11490" fmla="*/ 297045 h 7250295"/>
                <a:gd name="connsiteX3-11491" fmla="*/ 704850 w 2171700"/>
                <a:gd name="connsiteY3-11492" fmla="*/ 620895 h 7250295"/>
                <a:gd name="connsiteX4-11493" fmla="*/ 838200 w 2171700"/>
                <a:gd name="connsiteY4-11494" fmla="*/ 897120 h 7250295"/>
                <a:gd name="connsiteX5-11495" fmla="*/ 742950 w 2171700"/>
                <a:gd name="connsiteY5-11496" fmla="*/ 1011420 h 7250295"/>
                <a:gd name="connsiteX6-11497" fmla="*/ 133350 w 2171700"/>
                <a:gd name="connsiteY6-11498" fmla="*/ 1220970 h 7250295"/>
                <a:gd name="connsiteX7-11499" fmla="*/ 0 w 2171700"/>
                <a:gd name="connsiteY7-11500" fmla="*/ 2211570 h 7250295"/>
                <a:gd name="connsiteX8-11501" fmla="*/ 333375 w 2171700"/>
                <a:gd name="connsiteY8-11502" fmla="*/ 3106920 h 7250295"/>
                <a:gd name="connsiteX9-11503" fmla="*/ 247650 w 2171700"/>
                <a:gd name="connsiteY9-11504" fmla="*/ 3840345 h 7250295"/>
                <a:gd name="connsiteX10-11505" fmla="*/ 371475 w 2171700"/>
                <a:gd name="connsiteY10-11506" fmla="*/ 4059420 h 7250295"/>
                <a:gd name="connsiteX11-11507" fmla="*/ 495300 w 2171700"/>
                <a:gd name="connsiteY11-11508" fmla="*/ 4278495 h 7250295"/>
                <a:gd name="connsiteX12-11509" fmla="*/ 476250 w 2171700"/>
                <a:gd name="connsiteY12-11510" fmla="*/ 4735695 h 7250295"/>
                <a:gd name="connsiteX13-11511" fmla="*/ 476250 w 2171700"/>
                <a:gd name="connsiteY13-11512" fmla="*/ 5097645 h 7250295"/>
                <a:gd name="connsiteX14-11513" fmla="*/ 371475 w 2171700"/>
                <a:gd name="connsiteY14-11514" fmla="*/ 6145395 h 7250295"/>
                <a:gd name="connsiteX15-11515" fmla="*/ 371475 w 2171700"/>
                <a:gd name="connsiteY15-11516" fmla="*/ 6621645 h 7250295"/>
                <a:gd name="connsiteX16-11517" fmla="*/ 400050 w 2171700"/>
                <a:gd name="connsiteY16-11518" fmla="*/ 6821670 h 7250295"/>
                <a:gd name="connsiteX17-11519" fmla="*/ 323850 w 2171700"/>
                <a:gd name="connsiteY17-11520" fmla="*/ 7002645 h 7250295"/>
                <a:gd name="connsiteX18-11521" fmla="*/ 533400 w 2171700"/>
                <a:gd name="connsiteY18-11522" fmla="*/ 7250295 h 7250295"/>
                <a:gd name="connsiteX19-11523" fmla="*/ 952500 w 2171700"/>
                <a:gd name="connsiteY19-11524" fmla="*/ 7240770 h 7250295"/>
                <a:gd name="connsiteX20-11525" fmla="*/ 733425 w 2171700"/>
                <a:gd name="connsiteY20-11526" fmla="*/ 6821670 h 7250295"/>
                <a:gd name="connsiteX21-11527" fmla="*/ 790575 w 2171700"/>
                <a:gd name="connsiteY21-11528" fmla="*/ 6574020 h 7250295"/>
                <a:gd name="connsiteX22-11529" fmla="*/ 762000 w 2171700"/>
                <a:gd name="connsiteY22-11530" fmla="*/ 6250170 h 7250295"/>
                <a:gd name="connsiteX23-11531" fmla="*/ 885825 w 2171700"/>
                <a:gd name="connsiteY23-11532" fmla="*/ 5411970 h 7250295"/>
                <a:gd name="connsiteX24-11533" fmla="*/ 866775 w 2171700"/>
                <a:gd name="connsiteY24-11534" fmla="*/ 5326245 h 7250295"/>
                <a:gd name="connsiteX25-11535" fmla="*/ 971550 w 2171700"/>
                <a:gd name="connsiteY25-11536" fmla="*/ 5211945 h 7250295"/>
                <a:gd name="connsiteX26-11537" fmla="*/ 962025 w 2171700"/>
                <a:gd name="connsiteY26-11538" fmla="*/ 5069070 h 7250295"/>
                <a:gd name="connsiteX27-11539" fmla="*/ 1104900 w 2171700"/>
                <a:gd name="connsiteY27-11540" fmla="*/ 4526145 h 7250295"/>
                <a:gd name="connsiteX28-11541" fmla="*/ 1123950 w 2171700"/>
                <a:gd name="connsiteY28-11542" fmla="*/ 4392795 h 7250295"/>
                <a:gd name="connsiteX29-11543" fmla="*/ 1276350 w 2171700"/>
                <a:gd name="connsiteY29-11544" fmla="*/ 4649970 h 7250295"/>
                <a:gd name="connsiteX30-11545" fmla="*/ 1352550 w 2171700"/>
                <a:gd name="connsiteY30-11546" fmla="*/ 4926195 h 7250295"/>
                <a:gd name="connsiteX31-11547" fmla="*/ 1333500 w 2171700"/>
                <a:gd name="connsiteY31-11548" fmla="*/ 5069070 h 7250295"/>
                <a:gd name="connsiteX32-11549" fmla="*/ 1371600 w 2171700"/>
                <a:gd name="connsiteY32-11550" fmla="*/ 5078595 h 7250295"/>
                <a:gd name="connsiteX33-11551" fmla="*/ 1247775 w 2171700"/>
                <a:gd name="connsiteY33-11552" fmla="*/ 5516745 h 7250295"/>
                <a:gd name="connsiteX34-11553" fmla="*/ 1257300 w 2171700"/>
                <a:gd name="connsiteY34-11554" fmla="*/ 6469245 h 7250295"/>
                <a:gd name="connsiteX35-11555" fmla="*/ 1333500 w 2171700"/>
                <a:gd name="connsiteY35-11556" fmla="*/ 6583545 h 7250295"/>
                <a:gd name="connsiteX36-11557" fmla="*/ 1314450 w 2171700"/>
                <a:gd name="connsiteY36-11558" fmla="*/ 6735945 h 7250295"/>
                <a:gd name="connsiteX37-11559" fmla="*/ 1323975 w 2171700"/>
                <a:gd name="connsiteY37-11560" fmla="*/ 6859770 h 7250295"/>
                <a:gd name="connsiteX38-11561" fmla="*/ 1304925 w 2171700"/>
                <a:gd name="connsiteY38-11562" fmla="*/ 7012170 h 7250295"/>
                <a:gd name="connsiteX39-11563" fmla="*/ 1704975 w 2171700"/>
                <a:gd name="connsiteY39-11564" fmla="*/ 7212195 h 7250295"/>
                <a:gd name="connsiteX40-11565" fmla="*/ 2152650 w 2171700"/>
                <a:gd name="connsiteY40-11566" fmla="*/ 7212195 h 7250295"/>
                <a:gd name="connsiteX41-11567" fmla="*/ 2171700 w 2171700"/>
                <a:gd name="connsiteY41-11568" fmla="*/ 7069320 h 7250295"/>
                <a:gd name="connsiteX42-11569" fmla="*/ 1708130 w 2171700"/>
                <a:gd name="connsiteY42-11570" fmla="*/ 6550072 h 7250295"/>
                <a:gd name="connsiteX43-11571" fmla="*/ 1668617 w 2171700"/>
                <a:gd name="connsiteY43-11572" fmla="*/ 6451067 h 7250295"/>
                <a:gd name="connsiteX44-11573" fmla="*/ 1657350 w 2171700"/>
                <a:gd name="connsiteY44-11574" fmla="*/ 6250170 h 7250295"/>
                <a:gd name="connsiteX45-11575" fmla="*/ 1679014 w 2171700"/>
                <a:gd name="connsiteY45-11576" fmla="*/ 5979714 h 7250295"/>
                <a:gd name="connsiteX46-11577" fmla="*/ 1727631 w 2171700"/>
                <a:gd name="connsiteY46-11578" fmla="*/ 5512209 h 7250295"/>
                <a:gd name="connsiteX47-11579" fmla="*/ 1739049 w 2171700"/>
                <a:gd name="connsiteY47-11580" fmla="*/ 5363804 h 7250295"/>
                <a:gd name="connsiteX48-11581" fmla="*/ 1797611 w 2171700"/>
                <a:gd name="connsiteY48-11582" fmla="*/ 5317321 h 7250295"/>
                <a:gd name="connsiteX49-11583" fmla="*/ 1884207 w 2171700"/>
                <a:gd name="connsiteY49-11584" fmla="*/ 5097645 h 7250295"/>
                <a:gd name="connsiteX50-11585" fmla="*/ 1909357 w 2171700"/>
                <a:gd name="connsiteY50-11586" fmla="*/ 4805496 h 7250295"/>
                <a:gd name="connsiteX51-11587" fmla="*/ 1900373 w 2171700"/>
                <a:gd name="connsiteY51-11588" fmla="*/ 4348776 h 7250295"/>
                <a:gd name="connsiteX52-11589" fmla="*/ 1881052 w 2171700"/>
                <a:gd name="connsiteY52-11590" fmla="*/ 3902573 h 7250295"/>
                <a:gd name="connsiteX53-11591" fmla="*/ 1855362 w 2171700"/>
                <a:gd name="connsiteY53-11592" fmla="*/ 3584643 h 7250295"/>
                <a:gd name="connsiteX54-11593" fmla="*/ 2056257 w 2171700"/>
                <a:gd name="connsiteY54-11594" fmla="*/ 2654077 h 7250295"/>
                <a:gd name="connsiteX55-11595" fmla="*/ 2042707 w 2171700"/>
                <a:gd name="connsiteY55-11596" fmla="*/ 2404684 h 7250295"/>
                <a:gd name="connsiteX56-11597" fmla="*/ 1981200 w 2171700"/>
                <a:gd name="connsiteY56-11598" fmla="*/ 1864914 h 7250295"/>
                <a:gd name="connsiteX57-11599" fmla="*/ 1936459 w 2171700"/>
                <a:gd name="connsiteY57-11600" fmla="*/ 1677029 h 7250295"/>
                <a:gd name="connsiteX58-11601" fmla="*/ 1922037 w 2171700"/>
                <a:gd name="connsiteY58-11602" fmla="*/ 1432534 h 7250295"/>
                <a:gd name="connsiteX59-11603" fmla="*/ 1874412 w 2171700"/>
                <a:gd name="connsiteY59-11604" fmla="*/ 1302338 h 7250295"/>
                <a:gd name="connsiteX60-11605" fmla="*/ 1407687 w 2171700"/>
                <a:gd name="connsiteY60-11606" fmla="*/ 1134975 h 7250295"/>
                <a:gd name="connsiteX61-11607" fmla="*/ 1309221 w 2171700"/>
                <a:gd name="connsiteY61-11608" fmla="*/ 1020075 h 7250295"/>
                <a:gd name="connsiteX62-11609" fmla="*/ 1365230 w 2171700"/>
                <a:gd name="connsiteY62-11610" fmla="*/ 821521 h 7250295"/>
                <a:gd name="connsiteX63-11611" fmla="*/ 1433407 w 2171700"/>
                <a:gd name="connsiteY63-11612" fmla="*/ 622909 h 7250295"/>
                <a:gd name="connsiteX64-11613" fmla="*/ 1444916 w 2171700"/>
                <a:gd name="connsiteY64-11614" fmla="*/ 380757 h 7250295"/>
                <a:gd name="connsiteX65-11615" fmla="*/ 1330946 w 2171700"/>
                <a:gd name="connsiteY65-11616" fmla="*/ 143773 h 7250295"/>
                <a:gd name="connsiteX66-11617" fmla="*/ 1063645 w 2171700"/>
                <a:gd name="connsiteY66-11618" fmla="*/ 568 h 7250295"/>
                <a:gd name="connsiteX0-11619" fmla="*/ 1063645 w 2171700"/>
                <a:gd name="connsiteY0-11620" fmla="*/ 568 h 7250295"/>
                <a:gd name="connsiteX1-11621" fmla="*/ 809625 w 2171700"/>
                <a:gd name="connsiteY1-11622" fmla="*/ 116070 h 7250295"/>
                <a:gd name="connsiteX2-11623" fmla="*/ 685800 w 2171700"/>
                <a:gd name="connsiteY2-11624" fmla="*/ 297045 h 7250295"/>
                <a:gd name="connsiteX3-11625" fmla="*/ 704850 w 2171700"/>
                <a:gd name="connsiteY3-11626" fmla="*/ 620895 h 7250295"/>
                <a:gd name="connsiteX4-11627" fmla="*/ 838200 w 2171700"/>
                <a:gd name="connsiteY4-11628" fmla="*/ 897120 h 7250295"/>
                <a:gd name="connsiteX5-11629" fmla="*/ 742950 w 2171700"/>
                <a:gd name="connsiteY5-11630" fmla="*/ 1011420 h 7250295"/>
                <a:gd name="connsiteX6-11631" fmla="*/ 133350 w 2171700"/>
                <a:gd name="connsiteY6-11632" fmla="*/ 1220970 h 7250295"/>
                <a:gd name="connsiteX7-11633" fmla="*/ 0 w 2171700"/>
                <a:gd name="connsiteY7-11634" fmla="*/ 2211570 h 7250295"/>
                <a:gd name="connsiteX8-11635" fmla="*/ 333375 w 2171700"/>
                <a:gd name="connsiteY8-11636" fmla="*/ 3106920 h 7250295"/>
                <a:gd name="connsiteX9-11637" fmla="*/ 247650 w 2171700"/>
                <a:gd name="connsiteY9-11638" fmla="*/ 3840345 h 7250295"/>
                <a:gd name="connsiteX10-11639" fmla="*/ 371475 w 2171700"/>
                <a:gd name="connsiteY10-11640" fmla="*/ 4059420 h 7250295"/>
                <a:gd name="connsiteX11-11641" fmla="*/ 495300 w 2171700"/>
                <a:gd name="connsiteY11-11642" fmla="*/ 4278495 h 7250295"/>
                <a:gd name="connsiteX12-11643" fmla="*/ 476250 w 2171700"/>
                <a:gd name="connsiteY12-11644" fmla="*/ 4735695 h 7250295"/>
                <a:gd name="connsiteX13-11645" fmla="*/ 476250 w 2171700"/>
                <a:gd name="connsiteY13-11646" fmla="*/ 5097645 h 7250295"/>
                <a:gd name="connsiteX14-11647" fmla="*/ 371475 w 2171700"/>
                <a:gd name="connsiteY14-11648" fmla="*/ 6145395 h 7250295"/>
                <a:gd name="connsiteX15-11649" fmla="*/ 371475 w 2171700"/>
                <a:gd name="connsiteY15-11650" fmla="*/ 6621645 h 7250295"/>
                <a:gd name="connsiteX16-11651" fmla="*/ 400050 w 2171700"/>
                <a:gd name="connsiteY16-11652" fmla="*/ 6821670 h 7250295"/>
                <a:gd name="connsiteX17-11653" fmla="*/ 323850 w 2171700"/>
                <a:gd name="connsiteY17-11654" fmla="*/ 7002645 h 7250295"/>
                <a:gd name="connsiteX18-11655" fmla="*/ 533400 w 2171700"/>
                <a:gd name="connsiteY18-11656" fmla="*/ 7250295 h 7250295"/>
                <a:gd name="connsiteX19-11657" fmla="*/ 952500 w 2171700"/>
                <a:gd name="connsiteY19-11658" fmla="*/ 7240770 h 7250295"/>
                <a:gd name="connsiteX20-11659" fmla="*/ 733425 w 2171700"/>
                <a:gd name="connsiteY20-11660" fmla="*/ 6821670 h 7250295"/>
                <a:gd name="connsiteX21-11661" fmla="*/ 790575 w 2171700"/>
                <a:gd name="connsiteY21-11662" fmla="*/ 6574020 h 7250295"/>
                <a:gd name="connsiteX22-11663" fmla="*/ 762000 w 2171700"/>
                <a:gd name="connsiteY22-11664" fmla="*/ 6250170 h 7250295"/>
                <a:gd name="connsiteX23-11665" fmla="*/ 885825 w 2171700"/>
                <a:gd name="connsiteY23-11666" fmla="*/ 5411970 h 7250295"/>
                <a:gd name="connsiteX24-11667" fmla="*/ 866775 w 2171700"/>
                <a:gd name="connsiteY24-11668" fmla="*/ 5326245 h 7250295"/>
                <a:gd name="connsiteX25-11669" fmla="*/ 971550 w 2171700"/>
                <a:gd name="connsiteY25-11670" fmla="*/ 5211945 h 7250295"/>
                <a:gd name="connsiteX26-11671" fmla="*/ 962025 w 2171700"/>
                <a:gd name="connsiteY26-11672" fmla="*/ 5069070 h 7250295"/>
                <a:gd name="connsiteX27-11673" fmla="*/ 1104900 w 2171700"/>
                <a:gd name="connsiteY27-11674" fmla="*/ 4526145 h 7250295"/>
                <a:gd name="connsiteX28-11675" fmla="*/ 1123950 w 2171700"/>
                <a:gd name="connsiteY28-11676" fmla="*/ 4392795 h 7250295"/>
                <a:gd name="connsiteX29-11677" fmla="*/ 1276350 w 2171700"/>
                <a:gd name="connsiteY29-11678" fmla="*/ 4649970 h 7250295"/>
                <a:gd name="connsiteX30-11679" fmla="*/ 1352550 w 2171700"/>
                <a:gd name="connsiteY30-11680" fmla="*/ 4926195 h 7250295"/>
                <a:gd name="connsiteX31-11681" fmla="*/ 1333500 w 2171700"/>
                <a:gd name="connsiteY31-11682" fmla="*/ 5069070 h 7250295"/>
                <a:gd name="connsiteX32-11683" fmla="*/ 1371600 w 2171700"/>
                <a:gd name="connsiteY32-11684" fmla="*/ 5078595 h 7250295"/>
                <a:gd name="connsiteX33-11685" fmla="*/ 1247775 w 2171700"/>
                <a:gd name="connsiteY33-11686" fmla="*/ 5516745 h 7250295"/>
                <a:gd name="connsiteX34-11687" fmla="*/ 1257300 w 2171700"/>
                <a:gd name="connsiteY34-11688" fmla="*/ 6469245 h 7250295"/>
                <a:gd name="connsiteX35-11689" fmla="*/ 1333500 w 2171700"/>
                <a:gd name="connsiteY35-11690" fmla="*/ 6583545 h 7250295"/>
                <a:gd name="connsiteX36-11691" fmla="*/ 1314450 w 2171700"/>
                <a:gd name="connsiteY36-11692" fmla="*/ 6735945 h 7250295"/>
                <a:gd name="connsiteX37-11693" fmla="*/ 1323975 w 2171700"/>
                <a:gd name="connsiteY37-11694" fmla="*/ 6859770 h 7250295"/>
                <a:gd name="connsiteX38-11695" fmla="*/ 1304925 w 2171700"/>
                <a:gd name="connsiteY38-11696" fmla="*/ 7012170 h 7250295"/>
                <a:gd name="connsiteX39-11697" fmla="*/ 1704975 w 2171700"/>
                <a:gd name="connsiteY39-11698" fmla="*/ 7212195 h 7250295"/>
                <a:gd name="connsiteX40-11699" fmla="*/ 2152650 w 2171700"/>
                <a:gd name="connsiteY40-11700" fmla="*/ 7212195 h 7250295"/>
                <a:gd name="connsiteX41-11701" fmla="*/ 2171700 w 2171700"/>
                <a:gd name="connsiteY41-11702" fmla="*/ 7069320 h 7250295"/>
                <a:gd name="connsiteX42-11703" fmla="*/ 1708130 w 2171700"/>
                <a:gd name="connsiteY42-11704" fmla="*/ 6550072 h 7250295"/>
                <a:gd name="connsiteX43-11705" fmla="*/ 1668617 w 2171700"/>
                <a:gd name="connsiteY43-11706" fmla="*/ 6451067 h 7250295"/>
                <a:gd name="connsiteX44-11707" fmla="*/ 1657350 w 2171700"/>
                <a:gd name="connsiteY44-11708" fmla="*/ 6250170 h 7250295"/>
                <a:gd name="connsiteX45-11709" fmla="*/ 1679014 w 2171700"/>
                <a:gd name="connsiteY45-11710" fmla="*/ 5979714 h 7250295"/>
                <a:gd name="connsiteX46-11711" fmla="*/ 1727631 w 2171700"/>
                <a:gd name="connsiteY46-11712" fmla="*/ 5512209 h 7250295"/>
                <a:gd name="connsiteX47-11713" fmla="*/ 1739049 w 2171700"/>
                <a:gd name="connsiteY47-11714" fmla="*/ 5363804 h 7250295"/>
                <a:gd name="connsiteX48-11715" fmla="*/ 1797611 w 2171700"/>
                <a:gd name="connsiteY48-11716" fmla="*/ 5317321 h 7250295"/>
                <a:gd name="connsiteX49-11717" fmla="*/ 1884207 w 2171700"/>
                <a:gd name="connsiteY49-11718" fmla="*/ 5097645 h 7250295"/>
                <a:gd name="connsiteX50-11719" fmla="*/ 1909357 w 2171700"/>
                <a:gd name="connsiteY50-11720" fmla="*/ 4805496 h 7250295"/>
                <a:gd name="connsiteX51-11721" fmla="*/ 1900373 w 2171700"/>
                <a:gd name="connsiteY51-11722" fmla="*/ 4348776 h 7250295"/>
                <a:gd name="connsiteX52-11723" fmla="*/ 1881052 w 2171700"/>
                <a:gd name="connsiteY52-11724" fmla="*/ 3902573 h 7250295"/>
                <a:gd name="connsiteX53-11725" fmla="*/ 1855362 w 2171700"/>
                <a:gd name="connsiteY53-11726" fmla="*/ 3584643 h 7250295"/>
                <a:gd name="connsiteX54-11727" fmla="*/ 2056257 w 2171700"/>
                <a:gd name="connsiteY54-11728" fmla="*/ 2654077 h 7250295"/>
                <a:gd name="connsiteX55-11729" fmla="*/ 2042707 w 2171700"/>
                <a:gd name="connsiteY55-11730" fmla="*/ 2404684 h 7250295"/>
                <a:gd name="connsiteX56-11731" fmla="*/ 1981200 w 2171700"/>
                <a:gd name="connsiteY56-11732" fmla="*/ 1864914 h 7250295"/>
                <a:gd name="connsiteX57-11733" fmla="*/ 1936459 w 2171700"/>
                <a:gd name="connsiteY57-11734" fmla="*/ 1677029 h 7250295"/>
                <a:gd name="connsiteX58-11735" fmla="*/ 1922037 w 2171700"/>
                <a:gd name="connsiteY58-11736" fmla="*/ 1432534 h 7250295"/>
                <a:gd name="connsiteX59-11737" fmla="*/ 1874412 w 2171700"/>
                <a:gd name="connsiteY59-11738" fmla="*/ 1302338 h 7250295"/>
                <a:gd name="connsiteX60-11739" fmla="*/ 1407687 w 2171700"/>
                <a:gd name="connsiteY60-11740" fmla="*/ 1134975 h 7250295"/>
                <a:gd name="connsiteX61-11741" fmla="*/ 1309221 w 2171700"/>
                <a:gd name="connsiteY61-11742" fmla="*/ 1020075 h 7250295"/>
                <a:gd name="connsiteX62-11743" fmla="*/ 1365230 w 2171700"/>
                <a:gd name="connsiteY62-11744" fmla="*/ 821521 h 7250295"/>
                <a:gd name="connsiteX63-11745" fmla="*/ 1433407 w 2171700"/>
                <a:gd name="connsiteY63-11746" fmla="*/ 622909 h 7250295"/>
                <a:gd name="connsiteX64-11747" fmla="*/ 1444916 w 2171700"/>
                <a:gd name="connsiteY64-11748" fmla="*/ 380757 h 7250295"/>
                <a:gd name="connsiteX65-11749" fmla="*/ 1330946 w 2171700"/>
                <a:gd name="connsiteY65-11750" fmla="*/ 143773 h 7250295"/>
                <a:gd name="connsiteX66-11751" fmla="*/ 1063645 w 2171700"/>
                <a:gd name="connsiteY66-11752" fmla="*/ 568 h 7250295"/>
                <a:gd name="connsiteX0-11753" fmla="*/ 1063645 w 2171700"/>
                <a:gd name="connsiteY0-11754" fmla="*/ 568 h 7250295"/>
                <a:gd name="connsiteX1-11755" fmla="*/ 809625 w 2171700"/>
                <a:gd name="connsiteY1-11756" fmla="*/ 116070 h 7250295"/>
                <a:gd name="connsiteX2-11757" fmla="*/ 685800 w 2171700"/>
                <a:gd name="connsiteY2-11758" fmla="*/ 297045 h 7250295"/>
                <a:gd name="connsiteX3-11759" fmla="*/ 704850 w 2171700"/>
                <a:gd name="connsiteY3-11760" fmla="*/ 620895 h 7250295"/>
                <a:gd name="connsiteX4-11761" fmla="*/ 838200 w 2171700"/>
                <a:gd name="connsiteY4-11762" fmla="*/ 897120 h 7250295"/>
                <a:gd name="connsiteX5-11763" fmla="*/ 742950 w 2171700"/>
                <a:gd name="connsiteY5-11764" fmla="*/ 1011420 h 7250295"/>
                <a:gd name="connsiteX6-11765" fmla="*/ 133350 w 2171700"/>
                <a:gd name="connsiteY6-11766" fmla="*/ 1220970 h 7250295"/>
                <a:gd name="connsiteX7-11767" fmla="*/ 0 w 2171700"/>
                <a:gd name="connsiteY7-11768" fmla="*/ 2211570 h 7250295"/>
                <a:gd name="connsiteX8-11769" fmla="*/ 333375 w 2171700"/>
                <a:gd name="connsiteY8-11770" fmla="*/ 3106920 h 7250295"/>
                <a:gd name="connsiteX9-11771" fmla="*/ 247650 w 2171700"/>
                <a:gd name="connsiteY9-11772" fmla="*/ 3840345 h 7250295"/>
                <a:gd name="connsiteX10-11773" fmla="*/ 371475 w 2171700"/>
                <a:gd name="connsiteY10-11774" fmla="*/ 4059420 h 7250295"/>
                <a:gd name="connsiteX11-11775" fmla="*/ 495300 w 2171700"/>
                <a:gd name="connsiteY11-11776" fmla="*/ 4278495 h 7250295"/>
                <a:gd name="connsiteX12-11777" fmla="*/ 476250 w 2171700"/>
                <a:gd name="connsiteY12-11778" fmla="*/ 4735695 h 7250295"/>
                <a:gd name="connsiteX13-11779" fmla="*/ 476250 w 2171700"/>
                <a:gd name="connsiteY13-11780" fmla="*/ 5097645 h 7250295"/>
                <a:gd name="connsiteX14-11781" fmla="*/ 371475 w 2171700"/>
                <a:gd name="connsiteY14-11782" fmla="*/ 6145395 h 7250295"/>
                <a:gd name="connsiteX15-11783" fmla="*/ 371475 w 2171700"/>
                <a:gd name="connsiteY15-11784" fmla="*/ 6621645 h 7250295"/>
                <a:gd name="connsiteX16-11785" fmla="*/ 400050 w 2171700"/>
                <a:gd name="connsiteY16-11786" fmla="*/ 6821670 h 7250295"/>
                <a:gd name="connsiteX17-11787" fmla="*/ 323850 w 2171700"/>
                <a:gd name="connsiteY17-11788" fmla="*/ 7002645 h 7250295"/>
                <a:gd name="connsiteX18-11789" fmla="*/ 533400 w 2171700"/>
                <a:gd name="connsiteY18-11790" fmla="*/ 7250295 h 7250295"/>
                <a:gd name="connsiteX19-11791" fmla="*/ 952500 w 2171700"/>
                <a:gd name="connsiteY19-11792" fmla="*/ 7240770 h 7250295"/>
                <a:gd name="connsiteX20-11793" fmla="*/ 733425 w 2171700"/>
                <a:gd name="connsiteY20-11794" fmla="*/ 6821670 h 7250295"/>
                <a:gd name="connsiteX21-11795" fmla="*/ 790575 w 2171700"/>
                <a:gd name="connsiteY21-11796" fmla="*/ 6574020 h 7250295"/>
                <a:gd name="connsiteX22-11797" fmla="*/ 762000 w 2171700"/>
                <a:gd name="connsiteY22-11798" fmla="*/ 6250170 h 7250295"/>
                <a:gd name="connsiteX23-11799" fmla="*/ 885825 w 2171700"/>
                <a:gd name="connsiteY23-11800" fmla="*/ 5411970 h 7250295"/>
                <a:gd name="connsiteX24-11801" fmla="*/ 866775 w 2171700"/>
                <a:gd name="connsiteY24-11802" fmla="*/ 5326245 h 7250295"/>
                <a:gd name="connsiteX25-11803" fmla="*/ 971550 w 2171700"/>
                <a:gd name="connsiteY25-11804" fmla="*/ 5211945 h 7250295"/>
                <a:gd name="connsiteX26-11805" fmla="*/ 962025 w 2171700"/>
                <a:gd name="connsiteY26-11806" fmla="*/ 5069070 h 7250295"/>
                <a:gd name="connsiteX27-11807" fmla="*/ 1104900 w 2171700"/>
                <a:gd name="connsiteY27-11808" fmla="*/ 4526145 h 7250295"/>
                <a:gd name="connsiteX28-11809" fmla="*/ 1123950 w 2171700"/>
                <a:gd name="connsiteY28-11810" fmla="*/ 4392795 h 7250295"/>
                <a:gd name="connsiteX29-11811" fmla="*/ 1276350 w 2171700"/>
                <a:gd name="connsiteY29-11812" fmla="*/ 4649970 h 7250295"/>
                <a:gd name="connsiteX30-11813" fmla="*/ 1352550 w 2171700"/>
                <a:gd name="connsiteY30-11814" fmla="*/ 4926195 h 7250295"/>
                <a:gd name="connsiteX31-11815" fmla="*/ 1333500 w 2171700"/>
                <a:gd name="connsiteY31-11816" fmla="*/ 5069070 h 7250295"/>
                <a:gd name="connsiteX32-11817" fmla="*/ 1371600 w 2171700"/>
                <a:gd name="connsiteY32-11818" fmla="*/ 5078595 h 7250295"/>
                <a:gd name="connsiteX33-11819" fmla="*/ 1247775 w 2171700"/>
                <a:gd name="connsiteY33-11820" fmla="*/ 5516745 h 7250295"/>
                <a:gd name="connsiteX34-11821" fmla="*/ 1257300 w 2171700"/>
                <a:gd name="connsiteY34-11822" fmla="*/ 6469245 h 7250295"/>
                <a:gd name="connsiteX35-11823" fmla="*/ 1333500 w 2171700"/>
                <a:gd name="connsiteY35-11824" fmla="*/ 6583545 h 7250295"/>
                <a:gd name="connsiteX36-11825" fmla="*/ 1314450 w 2171700"/>
                <a:gd name="connsiteY36-11826" fmla="*/ 6735945 h 7250295"/>
                <a:gd name="connsiteX37-11827" fmla="*/ 1323975 w 2171700"/>
                <a:gd name="connsiteY37-11828" fmla="*/ 6859770 h 7250295"/>
                <a:gd name="connsiteX38-11829" fmla="*/ 1304925 w 2171700"/>
                <a:gd name="connsiteY38-11830" fmla="*/ 7012170 h 7250295"/>
                <a:gd name="connsiteX39-11831" fmla="*/ 1704975 w 2171700"/>
                <a:gd name="connsiteY39-11832" fmla="*/ 7212195 h 7250295"/>
                <a:gd name="connsiteX40-11833" fmla="*/ 2152650 w 2171700"/>
                <a:gd name="connsiteY40-11834" fmla="*/ 7212195 h 7250295"/>
                <a:gd name="connsiteX41-11835" fmla="*/ 2171700 w 2171700"/>
                <a:gd name="connsiteY41-11836" fmla="*/ 7069320 h 7250295"/>
                <a:gd name="connsiteX42-11837" fmla="*/ 1681478 w 2171700"/>
                <a:gd name="connsiteY42-11838" fmla="*/ 6691987 h 7250295"/>
                <a:gd name="connsiteX43-11839" fmla="*/ 1708130 w 2171700"/>
                <a:gd name="connsiteY43-11840" fmla="*/ 6550072 h 7250295"/>
                <a:gd name="connsiteX44-11841" fmla="*/ 1668617 w 2171700"/>
                <a:gd name="connsiteY44-11842" fmla="*/ 6451067 h 7250295"/>
                <a:gd name="connsiteX45-11843" fmla="*/ 1657350 w 2171700"/>
                <a:gd name="connsiteY45-11844" fmla="*/ 6250170 h 7250295"/>
                <a:gd name="connsiteX46-11845" fmla="*/ 1679014 w 2171700"/>
                <a:gd name="connsiteY46-11846" fmla="*/ 5979714 h 7250295"/>
                <a:gd name="connsiteX47-11847" fmla="*/ 1727631 w 2171700"/>
                <a:gd name="connsiteY47-11848" fmla="*/ 5512209 h 7250295"/>
                <a:gd name="connsiteX48-11849" fmla="*/ 1739049 w 2171700"/>
                <a:gd name="connsiteY48-11850" fmla="*/ 5363804 h 7250295"/>
                <a:gd name="connsiteX49-11851" fmla="*/ 1797611 w 2171700"/>
                <a:gd name="connsiteY49-11852" fmla="*/ 5317321 h 7250295"/>
                <a:gd name="connsiteX50-11853" fmla="*/ 1884207 w 2171700"/>
                <a:gd name="connsiteY50-11854" fmla="*/ 5097645 h 7250295"/>
                <a:gd name="connsiteX51-11855" fmla="*/ 1909357 w 2171700"/>
                <a:gd name="connsiteY51-11856" fmla="*/ 4805496 h 7250295"/>
                <a:gd name="connsiteX52-11857" fmla="*/ 1900373 w 2171700"/>
                <a:gd name="connsiteY52-11858" fmla="*/ 4348776 h 7250295"/>
                <a:gd name="connsiteX53-11859" fmla="*/ 1881052 w 2171700"/>
                <a:gd name="connsiteY53-11860" fmla="*/ 3902573 h 7250295"/>
                <a:gd name="connsiteX54-11861" fmla="*/ 1855362 w 2171700"/>
                <a:gd name="connsiteY54-11862" fmla="*/ 3584643 h 7250295"/>
                <a:gd name="connsiteX55-11863" fmla="*/ 2056257 w 2171700"/>
                <a:gd name="connsiteY55-11864" fmla="*/ 2654077 h 7250295"/>
                <a:gd name="connsiteX56-11865" fmla="*/ 2042707 w 2171700"/>
                <a:gd name="connsiteY56-11866" fmla="*/ 2404684 h 7250295"/>
                <a:gd name="connsiteX57-11867" fmla="*/ 1981200 w 2171700"/>
                <a:gd name="connsiteY57-11868" fmla="*/ 1864914 h 7250295"/>
                <a:gd name="connsiteX58-11869" fmla="*/ 1936459 w 2171700"/>
                <a:gd name="connsiteY58-11870" fmla="*/ 1677029 h 7250295"/>
                <a:gd name="connsiteX59-11871" fmla="*/ 1922037 w 2171700"/>
                <a:gd name="connsiteY59-11872" fmla="*/ 1432534 h 7250295"/>
                <a:gd name="connsiteX60-11873" fmla="*/ 1874412 w 2171700"/>
                <a:gd name="connsiteY60-11874" fmla="*/ 1302338 h 7250295"/>
                <a:gd name="connsiteX61-11875" fmla="*/ 1407687 w 2171700"/>
                <a:gd name="connsiteY61-11876" fmla="*/ 1134975 h 7250295"/>
                <a:gd name="connsiteX62-11877" fmla="*/ 1309221 w 2171700"/>
                <a:gd name="connsiteY62-11878" fmla="*/ 1020075 h 7250295"/>
                <a:gd name="connsiteX63-11879" fmla="*/ 1365230 w 2171700"/>
                <a:gd name="connsiteY63-11880" fmla="*/ 821521 h 7250295"/>
                <a:gd name="connsiteX64-11881" fmla="*/ 1433407 w 2171700"/>
                <a:gd name="connsiteY64-11882" fmla="*/ 622909 h 7250295"/>
                <a:gd name="connsiteX65-11883" fmla="*/ 1444916 w 2171700"/>
                <a:gd name="connsiteY65-11884" fmla="*/ 380757 h 7250295"/>
                <a:gd name="connsiteX66-11885" fmla="*/ 1330946 w 2171700"/>
                <a:gd name="connsiteY66-11886" fmla="*/ 143773 h 7250295"/>
                <a:gd name="connsiteX67" fmla="*/ 1063645 w 2171700"/>
                <a:gd name="connsiteY67" fmla="*/ 568 h 7250295"/>
                <a:gd name="connsiteX0-11887" fmla="*/ 1063645 w 2171700"/>
                <a:gd name="connsiteY0-11888" fmla="*/ 568 h 7250295"/>
                <a:gd name="connsiteX1-11889" fmla="*/ 809625 w 2171700"/>
                <a:gd name="connsiteY1-11890" fmla="*/ 116070 h 7250295"/>
                <a:gd name="connsiteX2-11891" fmla="*/ 685800 w 2171700"/>
                <a:gd name="connsiteY2-11892" fmla="*/ 297045 h 7250295"/>
                <a:gd name="connsiteX3-11893" fmla="*/ 704850 w 2171700"/>
                <a:gd name="connsiteY3-11894" fmla="*/ 620895 h 7250295"/>
                <a:gd name="connsiteX4-11895" fmla="*/ 838200 w 2171700"/>
                <a:gd name="connsiteY4-11896" fmla="*/ 897120 h 7250295"/>
                <a:gd name="connsiteX5-11897" fmla="*/ 742950 w 2171700"/>
                <a:gd name="connsiteY5-11898" fmla="*/ 1011420 h 7250295"/>
                <a:gd name="connsiteX6-11899" fmla="*/ 133350 w 2171700"/>
                <a:gd name="connsiteY6-11900" fmla="*/ 1220970 h 7250295"/>
                <a:gd name="connsiteX7-11901" fmla="*/ 0 w 2171700"/>
                <a:gd name="connsiteY7-11902" fmla="*/ 2211570 h 7250295"/>
                <a:gd name="connsiteX8-11903" fmla="*/ 333375 w 2171700"/>
                <a:gd name="connsiteY8-11904" fmla="*/ 3106920 h 7250295"/>
                <a:gd name="connsiteX9-11905" fmla="*/ 247650 w 2171700"/>
                <a:gd name="connsiteY9-11906" fmla="*/ 3840345 h 7250295"/>
                <a:gd name="connsiteX10-11907" fmla="*/ 371475 w 2171700"/>
                <a:gd name="connsiteY10-11908" fmla="*/ 4059420 h 7250295"/>
                <a:gd name="connsiteX11-11909" fmla="*/ 495300 w 2171700"/>
                <a:gd name="connsiteY11-11910" fmla="*/ 4278495 h 7250295"/>
                <a:gd name="connsiteX12-11911" fmla="*/ 476250 w 2171700"/>
                <a:gd name="connsiteY12-11912" fmla="*/ 4735695 h 7250295"/>
                <a:gd name="connsiteX13-11913" fmla="*/ 476250 w 2171700"/>
                <a:gd name="connsiteY13-11914" fmla="*/ 5097645 h 7250295"/>
                <a:gd name="connsiteX14-11915" fmla="*/ 371475 w 2171700"/>
                <a:gd name="connsiteY14-11916" fmla="*/ 6145395 h 7250295"/>
                <a:gd name="connsiteX15-11917" fmla="*/ 371475 w 2171700"/>
                <a:gd name="connsiteY15-11918" fmla="*/ 6621645 h 7250295"/>
                <a:gd name="connsiteX16-11919" fmla="*/ 400050 w 2171700"/>
                <a:gd name="connsiteY16-11920" fmla="*/ 6821670 h 7250295"/>
                <a:gd name="connsiteX17-11921" fmla="*/ 323850 w 2171700"/>
                <a:gd name="connsiteY17-11922" fmla="*/ 7002645 h 7250295"/>
                <a:gd name="connsiteX18-11923" fmla="*/ 533400 w 2171700"/>
                <a:gd name="connsiteY18-11924" fmla="*/ 7250295 h 7250295"/>
                <a:gd name="connsiteX19-11925" fmla="*/ 952500 w 2171700"/>
                <a:gd name="connsiteY19-11926" fmla="*/ 7240770 h 7250295"/>
                <a:gd name="connsiteX20-11927" fmla="*/ 733425 w 2171700"/>
                <a:gd name="connsiteY20-11928" fmla="*/ 6821670 h 7250295"/>
                <a:gd name="connsiteX21-11929" fmla="*/ 790575 w 2171700"/>
                <a:gd name="connsiteY21-11930" fmla="*/ 6574020 h 7250295"/>
                <a:gd name="connsiteX22-11931" fmla="*/ 762000 w 2171700"/>
                <a:gd name="connsiteY22-11932" fmla="*/ 6250170 h 7250295"/>
                <a:gd name="connsiteX23-11933" fmla="*/ 885825 w 2171700"/>
                <a:gd name="connsiteY23-11934" fmla="*/ 5411970 h 7250295"/>
                <a:gd name="connsiteX24-11935" fmla="*/ 866775 w 2171700"/>
                <a:gd name="connsiteY24-11936" fmla="*/ 5326245 h 7250295"/>
                <a:gd name="connsiteX25-11937" fmla="*/ 971550 w 2171700"/>
                <a:gd name="connsiteY25-11938" fmla="*/ 5211945 h 7250295"/>
                <a:gd name="connsiteX26-11939" fmla="*/ 962025 w 2171700"/>
                <a:gd name="connsiteY26-11940" fmla="*/ 5069070 h 7250295"/>
                <a:gd name="connsiteX27-11941" fmla="*/ 1104900 w 2171700"/>
                <a:gd name="connsiteY27-11942" fmla="*/ 4526145 h 7250295"/>
                <a:gd name="connsiteX28-11943" fmla="*/ 1123950 w 2171700"/>
                <a:gd name="connsiteY28-11944" fmla="*/ 4392795 h 7250295"/>
                <a:gd name="connsiteX29-11945" fmla="*/ 1276350 w 2171700"/>
                <a:gd name="connsiteY29-11946" fmla="*/ 4649970 h 7250295"/>
                <a:gd name="connsiteX30-11947" fmla="*/ 1352550 w 2171700"/>
                <a:gd name="connsiteY30-11948" fmla="*/ 4926195 h 7250295"/>
                <a:gd name="connsiteX31-11949" fmla="*/ 1333500 w 2171700"/>
                <a:gd name="connsiteY31-11950" fmla="*/ 5069070 h 7250295"/>
                <a:gd name="connsiteX32-11951" fmla="*/ 1371600 w 2171700"/>
                <a:gd name="connsiteY32-11952" fmla="*/ 5078595 h 7250295"/>
                <a:gd name="connsiteX33-11953" fmla="*/ 1247775 w 2171700"/>
                <a:gd name="connsiteY33-11954" fmla="*/ 5516745 h 7250295"/>
                <a:gd name="connsiteX34-11955" fmla="*/ 1257300 w 2171700"/>
                <a:gd name="connsiteY34-11956" fmla="*/ 6469245 h 7250295"/>
                <a:gd name="connsiteX35-11957" fmla="*/ 1333500 w 2171700"/>
                <a:gd name="connsiteY35-11958" fmla="*/ 6583545 h 7250295"/>
                <a:gd name="connsiteX36-11959" fmla="*/ 1314450 w 2171700"/>
                <a:gd name="connsiteY36-11960" fmla="*/ 6735945 h 7250295"/>
                <a:gd name="connsiteX37-11961" fmla="*/ 1323975 w 2171700"/>
                <a:gd name="connsiteY37-11962" fmla="*/ 6859770 h 7250295"/>
                <a:gd name="connsiteX38-11963" fmla="*/ 1304925 w 2171700"/>
                <a:gd name="connsiteY38-11964" fmla="*/ 7012170 h 7250295"/>
                <a:gd name="connsiteX39-11965" fmla="*/ 1704975 w 2171700"/>
                <a:gd name="connsiteY39-11966" fmla="*/ 7212195 h 7250295"/>
                <a:gd name="connsiteX40-11967" fmla="*/ 2152650 w 2171700"/>
                <a:gd name="connsiteY40-11968" fmla="*/ 7212195 h 7250295"/>
                <a:gd name="connsiteX41-11969" fmla="*/ 2171700 w 2171700"/>
                <a:gd name="connsiteY41-11970" fmla="*/ 7069320 h 7250295"/>
                <a:gd name="connsiteX42-11971" fmla="*/ 1681478 w 2171700"/>
                <a:gd name="connsiteY42-11972" fmla="*/ 6691987 h 7250295"/>
                <a:gd name="connsiteX43-11973" fmla="*/ 1708130 w 2171700"/>
                <a:gd name="connsiteY43-11974" fmla="*/ 6550072 h 7250295"/>
                <a:gd name="connsiteX44-11975" fmla="*/ 1668617 w 2171700"/>
                <a:gd name="connsiteY44-11976" fmla="*/ 6451067 h 7250295"/>
                <a:gd name="connsiteX45-11977" fmla="*/ 1657350 w 2171700"/>
                <a:gd name="connsiteY45-11978" fmla="*/ 6250170 h 7250295"/>
                <a:gd name="connsiteX46-11979" fmla="*/ 1679014 w 2171700"/>
                <a:gd name="connsiteY46-11980" fmla="*/ 5979714 h 7250295"/>
                <a:gd name="connsiteX47-11981" fmla="*/ 1727631 w 2171700"/>
                <a:gd name="connsiteY47-11982" fmla="*/ 5512209 h 7250295"/>
                <a:gd name="connsiteX48-11983" fmla="*/ 1739049 w 2171700"/>
                <a:gd name="connsiteY48-11984" fmla="*/ 5363804 h 7250295"/>
                <a:gd name="connsiteX49-11985" fmla="*/ 1797611 w 2171700"/>
                <a:gd name="connsiteY49-11986" fmla="*/ 5317321 h 7250295"/>
                <a:gd name="connsiteX50-11987" fmla="*/ 1884207 w 2171700"/>
                <a:gd name="connsiteY50-11988" fmla="*/ 5097645 h 7250295"/>
                <a:gd name="connsiteX51-11989" fmla="*/ 1909357 w 2171700"/>
                <a:gd name="connsiteY51-11990" fmla="*/ 4805496 h 7250295"/>
                <a:gd name="connsiteX52-11991" fmla="*/ 1900373 w 2171700"/>
                <a:gd name="connsiteY52-11992" fmla="*/ 4348776 h 7250295"/>
                <a:gd name="connsiteX53-11993" fmla="*/ 1881052 w 2171700"/>
                <a:gd name="connsiteY53-11994" fmla="*/ 3902573 h 7250295"/>
                <a:gd name="connsiteX54-11995" fmla="*/ 1855362 w 2171700"/>
                <a:gd name="connsiteY54-11996" fmla="*/ 3584643 h 7250295"/>
                <a:gd name="connsiteX55-11997" fmla="*/ 2056257 w 2171700"/>
                <a:gd name="connsiteY55-11998" fmla="*/ 2654077 h 7250295"/>
                <a:gd name="connsiteX56-11999" fmla="*/ 2042707 w 2171700"/>
                <a:gd name="connsiteY56-12000" fmla="*/ 2404684 h 7250295"/>
                <a:gd name="connsiteX57-12001" fmla="*/ 1981200 w 2171700"/>
                <a:gd name="connsiteY57-12002" fmla="*/ 1864914 h 7250295"/>
                <a:gd name="connsiteX58-12003" fmla="*/ 1936459 w 2171700"/>
                <a:gd name="connsiteY58-12004" fmla="*/ 1677029 h 7250295"/>
                <a:gd name="connsiteX59-12005" fmla="*/ 1922037 w 2171700"/>
                <a:gd name="connsiteY59-12006" fmla="*/ 1432534 h 7250295"/>
                <a:gd name="connsiteX60-12007" fmla="*/ 1874412 w 2171700"/>
                <a:gd name="connsiteY60-12008" fmla="*/ 1302338 h 7250295"/>
                <a:gd name="connsiteX61-12009" fmla="*/ 1407687 w 2171700"/>
                <a:gd name="connsiteY61-12010" fmla="*/ 1134975 h 7250295"/>
                <a:gd name="connsiteX62-12011" fmla="*/ 1309221 w 2171700"/>
                <a:gd name="connsiteY62-12012" fmla="*/ 1020075 h 7250295"/>
                <a:gd name="connsiteX63-12013" fmla="*/ 1365230 w 2171700"/>
                <a:gd name="connsiteY63-12014" fmla="*/ 821521 h 7250295"/>
                <a:gd name="connsiteX64-12015" fmla="*/ 1433407 w 2171700"/>
                <a:gd name="connsiteY64-12016" fmla="*/ 622909 h 7250295"/>
                <a:gd name="connsiteX65-12017" fmla="*/ 1444916 w 2171700"/>
                <a:gd name="connsiteY65-12018" fmla="*/ 380757 h 7250295"/>
                <a:gd name="connsiteX66-12019" fmla="*/ 1330946 w 2171700"/>
                <a:gd name="connsiteY66-12020" fmla="*/ 143773 h 7250295"/>
                <a:gd name="connsiteX67-12021" fmla="*/ 1063645 w 2171700"/>
                <a:gd name="connsiteY67-12022" fmla="*/ 568 h 7250295"/>
                <a:gd name="connsiteX0-12023" fmla="*/ 1063645 w 2171700"/>
                <a:gd name="connsiteY0-12024" fmla="*/ 568 h 7250295"/>
                <a:gd name="connsiteX1-12025" fmla="*/ 809625 w 2171700"/>
                <a:gd name="connsiteY1-12026" fmla="*/ 116070 h 7250295"/>
                <a:gd name="connsiteX2-12027" fmla="*/ 685800 w 2171700"/>
                <a:gd name="connsiteY2-12028" fmla="*/ 297045 h 7250295"/>
                <a:gd name="connsiteX3-12029" fmla="*/ 704850 w 2171700"/>
                <a:gd name="connsiteY3-12030" fmla="*/ 620895 h 7250295"/>
                <a:gd name="connsiteX4-12031" fmla="*/ 838200 w 2171700"/>
                <a:gd name="connsiteY4-12032" fmla="*/ 897120 h 7250295"/>
                <a:gd name="connsiteX5-12033" fmla="*/ 742950 w 2171700"/>
                <a:gd name="connsiteY5-12034" fmla="*/ 1011420 h 7250295"/>
                <a:gd name="connsiteX6-12035" fmla="*/ 133350 w 2171700"/>
                <a:gd name="connsiteY6-12036" fmla="*/ 1220970 h 7250295"/>
                <a:gd name="connsiteX7-12037" fmla="*/ 0 w 2171700"/>
                <a:gd name="connsiteY7-12038" fmla="*/ 2211570 h 7250295"/>
                <a:gd name="connsiteX8-12039" fmla="*/ 333375 w 2171700"/>
                <a:gd name="connsiteY8-12040" fmla="*/ 3106920 h 7250295"/>
                <a:gd name="connsiteX9-12041" fmla="*/ 247650 w 2171700"/>
                <a:gd name="connsiteY9-12042" fmla="*/ 3840345 h 7250295"/>
                <a:gd name="connsiteX10-12043" fmla="*/ 371475 w 2171700"/>
                <a:gd name="connsiteY10-12044" fmla="*/ 4059420 h 7250295"/>
                <a:gd name="connsiteX11-12045" fmla="*/ 495300 w 2171700"/>
                <a:gd name="connsiteY11-12046" fmla="*/ 4278495 h 7250295"/>
                <a:gd name="connsiteX12-12047" fmla="*/ 476250 w 2171700"/>
                <a:gd name="connsiteY12-12048" fmla="*/ 4735695 h 7250295"/>
                <a:gd name="connsiteX13-12049" fmla="*/ 476250 w 2171700"/>
                <a:gd name="connsiteY13-12050" fmla="*/ 5097645 h 7250295"/>
                <a:gd name="connsiteX14-12051" fmla="*/ 371475 w 2171700"/>
                <a:gd name="connsiteY14-12052" fmla="*/ 6145395 h 7250295"/>
                <a:gd name="connsiteX15-12053" fmla="*/ 371475 w 2171700"/>
                <a:gd name="connsiteY15-12054" fmla="*/ 6621645 h 7250295"/>
                <a:gd name="connsiteX16-12055" fmla="*/ 400050 w 2171700"/>
                <a:gd name="connsiteY16-12056" fmla="*/ 6821670 h 7250295"/>
                <a:gd name="connsiteX17-12057" fmla="*/ 323850 w 2171700"/>
                <a:gd name="connsiteY17-12058" fmla="*/ 7002645 h 7250295"/>
                <a:gd name="connsiteX18-12059" fmla="*/ 533400 w 2171700"/>
                <a:gd name="connsiteY18-12060" fmla="*/ 7250295 h 7250295"/>
                <a:gd name="connsiteX19-12061" fmla="*/ 952500 w 2171700"/>
                <a:gd name="connsiteY19-12062" fmla="*/ 7240770 h 7250295"/>
                <a:gd name="connsiteX20-12063" fmla="*/ 733425 w 2171700"/>
                <a:gd name="connsiteY20-12064" fmla="*/ 6821670 h 7250295"/>
                <a:gd name="connsiteX21-12065" fmla="*/ 790575 w 2171700"/>
                <a:gd name="connsiteY21-12066" fmla="*/ 6574020 h 7250295"/>
                <a:gd name="connsiteX22-12067" fmla="*/ 762000 w 2171700"/>
                <a:gd name="connsiteY22-12068" fmla="*/ 6250170 h 7250295"/>
                <a:gd name="connsiteX23-12069" fmla="*/ 885825 w 2171700"/>
                <a:gd name="connsiteY23-12070" fmla="*/ 5411970 h 7250295"/>
                <a:gd name="connsiteX24-12071" fmla="*/ 866775 w 2171700"/>
                <a:gd name="connsiteY24-12072" fmla="*/ 5326245 h 7250295"/>
                <a:gd name="connsiteX25-12073" fmla="*/ 971550 w 2171700"/>
                <a:gd name="connsiteY25-12074" fmla="*/ 5211945 h 7250295"/>
                <a:gd name="connsiteX26-12075" fmla="*/ 962025 w 2171700"/>
                <a:gd name="connsiteY26-12076" fmla="*/ 5069070 h 7250295"/>
                <a:gd name="connsiteX27-12077" fmla="*/ 1104900 w 2171700"/>
                <a:gd name="connsiteY27-12078" fmla="*/ 4526145 h 7250295"/>
                <a:gd name="connsiteX28-12079" fmla="*/ 1123950 w 2171700"/>
                <a:gd name="connsiteY28-12080" fmla="*/ 4392795 h 7250295"/>
                <a:gd name="connsiteX29-12081" fmla="*/ 1276350 w 2171700"/>
                <a:gd name="connsiteY29-12082" fmla="*/ 4649970 h 7250295"/>
                <a:gd name="connsiteX30-12083" fmla="*/ 1352550 w 2171700"/>
                <a:gd name="connsiteY30-12084" fmla="*/ 4926195 h 7250295"/>
                <a:gd name="connsiteX31-12085" fmla="*/ 1333500 w 2171700"/>
                <a:gd name="connsiteY31-12086" fmla="*/ 5069070 h 7250295"/>
                <a:gd name="connsiteX32-12087" fmla="*/ 1371600 w 2171700"/>
                <a:gd name="connsiteY32-12088" fmla="*/ 5078595 h 7250295"/>
                <a:gd name="connsiteX33-12089" fmla="*/ 1247775 w 2171700"/>
                <a:gd name="connsiteY33-12090" fmla="*/ 5516745 h 7250295"/>
                <a:gd name="connsiteX34-12091" fmla="*/ 1257300 w 2171700"/>
                <a:gd name="connsiteY34-12092" fmla="*/ 6469245 h 7250295"/>
                <a:gd name="connsiteX35-12093" fmla="*/ 1333500 w 2171700"/>
                <a:gd name="connsiteY35-12094" fmla="*/ 6583545 h 7250295"/>
                <a:gd name="connsiteX36-12095" fmla="*/ 1314450 w 2171700"/>
                <a:gd name="connsiteY36-12096" fmla="*/ 6735945 h 7250295"/>
                <a:gd name="connsiteX37-12097" fmla="*/ 1323975 w 2171700"/>
                <a:gd name="connsiteY37-12098" fmla="*/ 6859770 h 7250295"/>
                <a:gd name="connsiteX38-12099" fmla="*/ 1304925 w 2171700"/>
                <a:gd name="connsiteY38-12100" fmla="*/ 7012170 h 7250295"/>
                <a:gd name="connsiteX39-12101" fmla="*/ 1704975 w 2171700"/>
                <a:gd name="connsiteY39-12102" fmla="*/ 7212195 h 7250295"/>
                <a:gd name="connsiteX40-12103" fmla="*/ 2152650 w 2171700"/>
                <a:gd name="connsiteY40-12104" fmla="*/ 7212195 h 7250295"/>
                <a:gd name="connsiteX41-12105" fmla="*/ 2171700 w 2171700"/>
                <a:gd name="connsiteY41-12106" fmla="*/ 7069320 h 7250295"/>
                <a:gd name="connsiteX42-12107" fmla="*/ 1681478 w 2171700"/>
                <a:gd name="connsiteY42-12108" fmla="*/ 6691987 h 7250295"/>
                <a:gd name="connsiteX43-12109" fmla="*/ 1708130 w 2171700"/>
                <a:gd name="connsiteY43-12110" fmla="*/ 6550072 h 7250295"/>
                <a:gd name="connsiteX44-12111" fmla="*/ 1668617 w 2171700"/>
                <a:gd name="connsiteY44-12112" fmla="*/ 6451067 h 7250295"/>
                <a:gd name="connsiteX45-12113" fmla="*/ 1657350 w 2171700"/>
                <a:gd name="connsiteY45-12114" fmla="*/ 6250170 h 7250295"/>
                <a:gd name="connsiteX46-12115" fmla="*/ 1679014 w 2171700"/>
                <a:gd name="connsiteY46-12116" fmla="*/ 5979714 h 7250295"/>
                <a:gd name="connsiteX47-12117" fmla="*/ 1727631 w 2171700"/>
                <a:gd name="connsiteY47-12118" fmla="*/ 5512209 h 7250295"/>
                <a:gd name="connsiteX48-12119" fmla="*/ 1739049 w 2171700"/>
                <a:gd name="connsiteY48-12120" fmla="*/ 5363804 h 7250295"/>
                <a:gd name="connsiteX49-12121" fmla="*/ 1797611 w 2171700"/>
                <a:gd name="connsiteY49-12122" fmla="*/ 5317321 h 7250295"/>
                <a:gd name="connsiteX50-12123" fmla="*/ 1884207 w 2171700"/>
                <a:gd name="connsiteY50-12124" fmla="*/ 5097645 h 7250295"/>
                <a:gd name="connsiteX51-12125" fmla="*/ 1909357 w 2171700"/>
                <a:gd name="connsiteY51-12126" fmla="*/ 4805496 h 7250295"/>
                <a:gd name="connsiteX52-12127" fmla="*/ 1900373 w 2171700"/>
                <a:gd name="connsiteY52-12128" fmla="*/ 4348776 h 7250295"/>
                <a:gd name="connsiteX53-12129" fmla="*/ 1881052 w 2171700"/>
                <a:gd name="connsiteY53-12130" fmla="*/ 3902573 h 7250295"/>
                <a:gd name="connsiteX54-12131" fmla="*/ 1855362 w 2171700"/>
                <a:gd name="connsiteY54-12132" fmla="*/ 3584643 h 7250295"/>
                <a:gd name="connsiteX55-12133" fmla="*/ 2056257 w 2171700"/>
                <a:gd name="connsiteY55-12134" fmla="*/ 2654077 h 7250295"/>
                <a:gd name="connsiteX56-12135" fmla="*/ 2042707 w 2171700"/>
                <a:gd name="connsiteY56-12136" fmla="*/ 2404684 h 7250295"/>
                <a:gd name="connsiteX57-12137" fmla="*/ 1981200 w 2171700"/>
                <a:gd name="connsiteY57-12138" fmla="*/ 1864914 h 7250295"/>
                <a:gd name="connsiteX58-12139" fmla="*/ 1936459 w 2171700"/>
                <a:gd name="connsiteY58-12140" fmla="*/ 1677029 h 7250295"/>
                <a:gd name="connsiteX59-12141" fmla="*/ 1922037 w 2171700"/>
                <a:gd name="connsiteY59-12142" fmla="*/ 1432534 h 7250295"/>
                <a:gd name="connsiteX60-12143" fmla="*/ 1874412 w 2171700"/>
                <a:gd name="connsiteY60-12144" fmla="*/ 1302338 h 7250295"/>
                <a:gd name="connsiteX61-12145" fmla="*/ 1407687 w 2171700"/>
                <a:gd name="connsiteY61-12146" fmla="*/ 1134975 h 7250295"/>
                <a:gd name="connsiteX62-12147" fmla="*/ 1309221 w 2171700"/>
                <a:gd name="connsiteY62-12148" fmla="*/ 1020075 h 7250295"/>
                <a:gd name="connsiteX63-12149" fmla="*/ 1365230 w 2171700"/>
                <a:gd name="connsiteY63-12150" fmla="*/ 821521 h 7250295"/>
                <a:gd name="connsiteX64-12151" fmla="*/ 1433407 w 2171700"/>
                <a:gd name="connsiteY64-12152" fmla="*/ 622909 h 7250295"/>
                <a:gd name="connsiteX65-12153" fmla="*/ 1444916 w 2171700"/>
                <a:gd name="connsiteY65-12154" fmla="*/ 380757 h 7250295"/>
                <a:gd name="connsiteX66-12155" fmla="*/ 1330946 w 2171700"/>
                <a:gd name="connsiteY66-12156" fmla="*/ 143773 h 7250295"/>
                <a:gd name="connsiteX67-12157" fmla="*/ 1063645 w 2171700"/>
                <a:gd name="connsiteY67-12158" fmla="*/ 568 h 7250295"/>
                <a:gd name="connsiteX0-12159" fmla="*/ 1063645 w 2171700"/>
                <a:gd name="connsiteY0-12160" fmla="*/ 568 h 7250295"/>
                <a:gd name="connsiteX1-12161" fmla="*/ 809625 w 2171700"/>
                <a:gd name="connsiteY1-12162" fmla="*/ 116070 h 7250295"/>
                <a:gd name="connsiteX2-12163" fmla="*/ 685800 w 2171700"/>
                <a:gd name="connsiteY2-12164" fmla="*/ 297045 h 7250295"/>
                <a:gd name="connsiteX3-12165" fmla="*/ 704850 w 2171700"/>
                <a:gd name="connsiteY3-12166" fmla="*/ 620895 h 7250295"/>
                <a:gd name="connsiteX4-12167" fmla="*/ 838200 w 2171700"/>
                <a:gd name="connsiteY4-12168" fmla="*/ 897120 h 7250295"/>
                <a:gd name="connsiteX5-12169" fmla="*/ 742950 w 2171700"/>
                <a:gd name="connsiteY5-12170" fmla="*/ 1011420 h 7250295"/>
                <a:gd name="connsiteX6-12171" fmla="*/ 133350 w 2171700"/>
                <a:gd name="connsiteY6-12172" fmla="*/ 1220970 h 7250295"/>
                <a:gd name="connsiteX7-12173" fmla="*/ 0 w 2171700"/>
                <a:gd name="connsiteY7-12174" fmla="*/ 2211570 h 7250295"/>
                <a:gd name="connsiteX8-12175" fmla="*/ 333375 w 2171700"/>
                <a:gd name="connsiteY8-12176" fmla="*/ 3106920 h 7250295"/>
                <a:gd name="connsiteX9-12177" fmla="*/ 247650 w 2171700"/>
                <a:gd name="connsiteY9-12178" fmla="*/ 3840345 h 7250295"/>
                <a:gd name="connsiteX10-12179" fmla="*/ 371475 w 2171700"/>
                <a:gd name="connsiteY10-12180" fmla="*/ 4059420 h 7250295"/>
                <a:gd name="connsiteX11-12181" fmla="*/ 495300 w 2171700"/>
                <a:gd name="connsiteY11-12182" fmla="*/ 4278495 h 7250295"/>
                <a:gd name="connsiteX12-12183" fmla="*/ 476250 w 2171700"/>
                <a:gd name="connsiteY12-12184" fmla="*/ 4735695 h 7250295"/>
                <a:gd name="connsiteX13-12185" fmla="*/ 476250 w 2171700"/>
                <a:gd name="connsiteY13-12186" fmla="*/ 5097645 h 7250295"/>
                <a:gd name="connsiteX14-12187" fmla="*/ 371475 w 2171700"/>
                <a:gd name="connsiteY14-12188" fmla="*/ 6145395 h 7250295"/>
                <a:gd name="connsiteX15-12189" fmla="*/ 371475 w 2171700"/>
                <a:gd name="connsiteY15-12190" fmla="*/ 6621645 h 7250295"/>
                <a:gd name="connsiteX16-12191" fmla="*/ 400050 w 2171700"/>
                <a:gd name="connsiteY16-12192" fmla="*/ 6821670 h 7250295"/>
                <a:gd name="connsiteX17-12193" fmla="*/ 323850 w 2171700"/>
                <a:gd name="connsiteY17-12194" fmla="*/ 7002645 h 7250295"/>
                <a:gd name="connsiteX18-12195" fmla="*/ 533400 w 2171700"/>
                <a:gd name="connsiteY18-12196" fmla="*/ 7250295 h 7250295"/>
                <a:gd name="connsiteX19-12197" fmla="*/ 952500 w 2171700"/>
                <a:gd name="connsiteY19-12198" fmla="*/ 7240770 h 7250295"/>
                <a:gd name="connsiteX20-12199" fmla="*/ 733425 w 2171700"/>
                <a:gd name="connsiteY20-12200" fmla="*/ 6821670 h 7250295"/>
                <a:gd name="connsiteX21-12201" fmla="*/ 790575 w 2171700"/>
                <a:gd name="connsiteY21-12202" fmla="*/ 6574020 h 7250295"/>
                <a:gd name="connsiteX22-12203" fmla="*/ 762000 w 2171700"/>
                <a:gd name="connsiteY22-12204" fmla="*/ 6250170 h 7250295"/>
                <a:gd name="connsiteX23-12205" fmla="*/ 885825 w 2171700"/>
                <a:gd name="connsiteY23-12206" fmla="*/ 5411970 h 7250295"/>
                <a:gd name="connsiteX24-12207" fmla="*/ 866775 w 2171700"/>
                <a:gd name="connsiteY24-12208" fmla="*/ 5326245 h 7250295"/>
                <a:gd name="connsiteX25-12209" fmla="*/ 971550 w 2171700"/>
                <a:gd name="connsiteY25-12210" fmla="*/ 5211945 h 7250295"/>
                <a:gd name="connsiteX26-12211" fmla="*/ 962025 w 2171700"/>
                <a:gd name="connsiteY26-12212" fmla="*/ 5069070 h 7250295"/>
                <a:gd name="connsiteX27-12213" fmla="*/ 1104900 w 2171700"/>
                <a:gd name="connsiteY27-12214" fmla="*/ 4526145 h 7250295"/>
                <a:gd name="connsiteX28-12215" fmla="*/ 1123950 w 2171700"/>
                <a:gd name="connsiteY28-12216" fmla="*/ 4392795 h 7250295"/>
                <a:gd name="connsiteX29-12217" fmla="*/ 1276350 w 2171700"/>
                <a:gd name="connsiteY29-12218" fmla="*/ 4649970 h 7250295"/>
                <a:gd name="connsiteX30-12219" fmla="*/ 1352550 w 2171700"/>
                <a:gd name="connsiteY30-12220" fmla="*/ 4926195 h 7250295"/>
                <a:gd name="connsiteX31-12221" fmla="*/ 1333500 w 2171700"/>
                <a:gd name="connsiteY31-12222" fmla="*/ 5069070 h 7250295"/>
                <a:gd name="connsiteX32-12223" fmla="*/ 1371600 w 2171700"/>
                <a:gd name="connsiteY32-12224" fmla="*/ 5078595 h 7250295"/>
                <a:gd name="connsiteX33-12225" fmla="*/ 1247775 w 2171700"/>
                <a:gd name="connsiteY33-12226" fmla="*/ 5516745 h 7250295"/>
                <a:gd name="connsiteX34-12227" fmla="*/ 1257300 w 2171700"/>
                <a:gd name="connsiteY34-12228" fmla="*/ 6469245 h 7250295"/>
                <a:gd name="connsiteX35-12229" fmla="*/ 1333500 w 2171700"/>
                <a:gd name="connsiteY35-12230" fmla="*/ 6583545 h 7250295"/>
                <a:gd name="connsiteX36-12231" fmla="*/ 1314450 w 2171700"/>
                <a:gd name="connsiteY36-12232" fmla="*/ 6735945 h 7250295"/>
                <a:gd name="connsiteX37-12233" fmla="*/ 1323975 w 2171700"/>
                <a:gd name="connsiteY37-12234" fmla="*/ 6859770 h 7250295"/>
                <a:gd name="connsiteX38-12235" fmla="*/ 1304925 w 2171700"/>
                <a:gd name="connsiteY38-12236" fmla="*/ 7012170 h 7250295"/>
                <a:gd name="connsiteX39-12237" fmla="*/ 1704975 w 2171700"/>
                <a:gd name="connsiteY39-12238" fmla="*/ 7212195 h 7250295"/>
                <a:gd name="connsiteX40-12239" fmla="*/ 2152650 w 2171700"/>
                <a:gd name="connsiteY40-12240" fmla="*/ 7212195 h 7250295"/>
                <a:gd name="connsiteX41-12241" fmla="*/ 2171700 w 2171700"/>
                <a:gd name="connsiteY41-12242" fmla="*/ 7069320 h 7250295"/>
                <a:gd name="connsiteX42-12243" fmla="*/ 1681478 w 2171700"/>
                <a:gd name="connsiteY42-12244" fmla="*/ 6691987 h 7250295"/>
                <a:gd name="connsiteX43-12245" fmla="*/ 1708130 w 2171700"/>
                <a:gd name="connsiteY43-12246" fmla="*/ 6550072 h 7250295"/>
                <a:gd name="connsiteX44-12247" fmla="*/ 1668617 w 2171700"/>
                <a:gd name="connsiteY44-12248" fmla="*/ 6451067 h 7250295"/>
                <a:gd name="connsiteX45-12249" fmla="*/ 1657350 w 2171700"/>
                <a:gd name="connsiteY45-12250" fmla="*/ 6250170 h 7250295"/>
                <a:gd name="connsiteX46-12251" fmla="*/ 1679014 w 2171700"/>
                <a:gd name="connsiteY46-12252" fmla="*/ 5979714 h 7250295"/>
                <a:gd name="connsiteX47-12253" fmla="*/ 1727631 w 2171700"/>
                <a:gd name="connsiteY47-12254" fmla="*/ 5512209 h 7250295"/>
                <a:gd name="connsiteX48-12255" fmla="*/ 1739049 w 2171700"/>
                <a:gd name="connsiteY48-12256" fmla="*/ 5363804 h 7250295"/>
                <a:gd name="connsiteX49-12257" fmla="*/ 1797611 w 2171700"/>
                <a:gd name="connsiteY49-12258" fmla="*/ 5317321 h 7250295"/>
                <a:gd name="connsiteX50-12259" fmla="*/ 1884207 w 2171700"/>
                <a:gd name="connsiteY50-12260" fmla="*/ 5097645 h 7250295"/>
                <a:gd name="connsiteX51-12261" fmla="*/ 1909357 w 2171700"/>
                <a:gd name="connsiteY51-12262" fmla="*/ 4805496 h 7250295"/>
                <a:gd name="connsiteX52-12263" fmla="*/ 1900373 w 2171700"/>
                <a:gd name="connsiteY52-12264" fmla="*/ 4348776 h 7250295"/>
                <a:gd name="connsiteX53-12265" fmla="*/ 1881052 w 2171700"/>
                <a:gd name="connsiteY53-12266" fmla="*/ 3902573 h 7250295"/>
                <a:gd name="connsiteX54-12267" fmla="*/ 1855362 w 2171700"/>
                <a:gd name="connsiteY54-12268" fmla="*/ 3584643 h 7250295"/>
                <a:gd name="connsiteX55-12269" fmla="*/ 2056257 w 2171700"/>
                <a:gd name="connsiteY55-12270" fmla="*/ 2654077 h 7250295"/>
                <a:gd name="connsiteX56-12271" fmla="*/ 2042707 w 2171700"/>
                <a:gd name="connsiteY56-12272" fmla="*/ 2404684 h 7250295"/>
                <a:gd name="connsiteX57-12273" fmla="*/ 1981200 w 2171700"/>
                <a:gd name="connsiteY57-12274" fmla="*/ 1864914 h 7250295"/>
                <a:gd name="connsiteX58-12275" fmla="*/ 1936459 w 2171700"/>
                <a:gd name="connsiteY58-12276" fmla="*/ 1677029 h 7250295"/>
                <a:gd name="connsiteX59-12277" fmla="*/ 1922037 w 2171700"/>
                <a:gd name="connsiteY59-12278" fmla="*/ 1432534 h 7250295"/>
                <a:gd name="connsiteX60-12279" fmla="*/ 1874412 w 2171700"/>
                <a:gd name="connsiteY60-12280" fmla="*/ 1302338 h 7250295"/>
                <a:gd name="connsiteX61-12281" fmla="*/ 1407687 w 2171700"/>
                <a:gd name="connsiteY61-12282" fmla="*/ 1134975 h 7250295"/>
                <a:gd name="connsiteX62-12283" fmla="*/ 1309221 w 2171700"/>
                <a:gd name="connsiteY62-12284" fmla="*/ 1020075 h 7250295"/>
                <a:gd name="connsiteX63-12285" fmla="*/ 1365230 w 2171700"/>
                <a:gd name="connsiteY63-12286" fmla="*/ 821521 h 7250295"/>
                <a:gd name="connsiteX64-12287" fmla="*/ 1433407 w 2171700"/>
                <a:gd name="connsiteY64-12288" fmla="*/ 622909 h 7250295"/>
                <a:gd name="connsiteX65-12289" fmla="*/ 1444916 w 2171700"/>
                <a:gd name="connsiteY65-12290" fmla="*/ 380757 h 7250295"/>
                <a:gd name="connsiteX66-12291" fmla="*/ 1330946 w 2171700"/>
                <a:gd name="connsiteY66-12292" fmla="*/ 143773 h 7250295"/>
                <a:gd name="connsiteX67-12293" fmla="*/ 1063645 w 2171700"/>
                <a:gd name="connsiteY67-12294" fmla="*/ 568 h 7250295"/>
                <a:gd name="connsiteX0-12295" fmla="*/ 1063645 w 2171700"/>
                <a:gd name="connsiteY0-12296" fmla="*/ 568 h 7250295"/>
                <a:gd name="connsiteX1-12297" fmla="*/ 809625 w 2171700"/>
                <a:gd name="connsiteY1-12298" fmla="*/ 116070 h 7250295"/>
                <a:gd name="connsiteX2-12299" fmla="*/ 685800 w 2171700"/>
                <a:gd name="connsiteY2-12300" fmla="*/ 297045 h 7250295"/>
                <a:gd name="connsiteX3-12301" fmla="*/ 704850 w 2171700"/>
                <a:gd name="connsiteY3-12302" fmla="*/ 620895 h 7250295"/>
                <a:gd name="connsiteX4-12303" fmla="*/ 838200 w 2171700"/>
                <a:gd name="connsiteY4-12304" fmla="*/ 897120 h 7250295"/>
                <a:gd name="connsiteX5-12305" fmla="*/ 742950 w 2171700"/>
                <a:gd name="connsiteY5-12306" fmla="*/ 1011420 h 7250295"/>
                <a:gd name="connsiteX6-12307" fmla="*/ 133350 w 2171700"/>
                <a:gd name="connsiteY6-12308" fmla="*/ 1220970 h 7250295"/>
                <a:gd name="connsiteX7-12309" fmla="*/ 0 w 2171700"/>
                <a:gd name="connsiteY7-12310" fmla="*/ 2211570 h 7250295"/>
                <a:gd name="connsiteX8-12311" fmla="*/ 333375 w 2171700"/>
                <a:gd name="connsiteY8-12312" fmla="*/ 3106920 h 7250295"/>
                <a:gd name="connsiteX9-12313" fmla="*/ 247650 w 2171700"/>
                <a:gd name="connsiteY9-12314" fmla="*/ 3840345 h 7250295"/>
                <a:gd name="connsiteX10-12315" fmla="*/ 371475 w 2171700"/>
                <a:gd name="connsiteY10-12316" fmla="*/ 4059420 h 7250295"/>
                <a:gd name="connsiteX11-12317" fmla="*/ 495300 w 2171700"/>
                <a:gd name="connsiteY11-12318" fmla="*/ 4278495 h 7250295"/>
                <a:gd name="connsiteX12-12319" fmla="*/ 476250 w 2171700"/>
                <a:gd name="connsiteY12-12320" fmla="*/ 4735695 h 7250295"/>
                <a:gd name="connsiteX13-12321" fmla="*/ 476250 w 2171700"/>
                <a:gd name="connsiteY13-12322" fmla="*/ 5097645 h 7250295"/>
                <a:gd name="connsiteX14-12323" fmla="*/ 371475 w 2171700"/>
                <a:gd name="connsiteY14-12324" fmla="*/ 6145395 h 7250295"/>
                <a:gd name="connsiteX15-12325" fmla="*/ 371475 w 2171700"/>
                <a:gd name="connsiteY15-12326" fmla="*/ 6621645 h 7250295"/>
                <a:gd name="connsiteX16-12327" fmla="*/ 400050 w 2171700"/>
                <a:gd name="connsiteY16-12328" fmla="*/ 6821670 h 7250295"/>
                <a:gd name="connsiteX17-12329" fmla="*/ 323850 w 2171700"/>
                <a:gd name="connsiteY17-12330" fmla="*/ 7002645 h 7250295"/>
                <a:gd name="connsiteX18-12331" fmla="*/ 533400 w 2171700"/>
                <a:gd name="connsiteY18-12332" fmla="*/ 7250295 h 7250295"/>
                <a:gd name="connsiteX19-12333" fmla="*/ 952500 w 2171700"/>
                <a:gd name="connsiteY19-12334" fmla="*/ 7240770 h 7250295"/>
                <a:gd name="connsiteX20-12335" fmla="*/ 733425 w 2171700"/>
                <a:gd name="connsiteY20-12336" fmla="*/ 6821670 h 7250295"/>
                <a:gd name="connsiteX21-12337" fmla="*/ 790575 w 2171700"/>
                <a:gd name="connsiteY21-12338" fmla="*/ 6574020 h 7250295"/>
                <a:gd name="connsiteX22-12339" fmla="*/ 762000 w 2171700"/>
                <a:gd name="connsiteY22-12340" fmla="*/ 6250170 h 7250295"/>
                <a:gd name="connsiteX23-12341" fmla="*/ 885825 w 2171700"/>
                <a:gd name="connsiteY23-12342" fmla="*/ 5411970 h 7250295"/>
                <a:gd name="connsiteX24-12343" fmla="*/ 866775 w 2171700"/>
                <a:gd name="connsiteY24-12344" fmla="*/ 5326245 h 7250295"/>
                <a:gd name="connsiteX25-12345" fmla="*/ 971550 w 2171700"/>
                <a:gd name="connsiteY25-12346" fmla="*/ 5211945 h 7250295"/>
                <a:gd name="connsiteX26-12347" fmla="*/ 962025 w 2171700"/>
                <a:gd name="connsiteY26-12348" fmla="*/ 5069070 h 7250295"/>
                <a:gd name="connsiteX27-12349" fmla="*/ 1104900 w 2171700"/>
                <a:gd name="connsiteY27-12350" fmla="*/ 4526145 h 7250295"/>
                <a:gd name="connsiteX28-12351" fmla="*/ 1123950 w 2171700"/>
                <a:gd name="connsiteY28-12352" fmla="*/ 4392795 h 7250295"/>
                <a:gd name="connsiteX29-12353" fmla="*/ 1276350 w 2171700"/>
                <a:gd name="connsiteY29-12354" fmla="*/ 4649970 h 7250295"/>
                <a:gd name="connsiteX30-12355" fmla="*/ 1352550 w 2171700"/>
                <a:gd name="connsiteY30-12356" fmla="*/ 4926195 h 7250295"/>
                <a:gd name="connsiteX31-12357" fmla="*/ 1333500 w 2171700"/>
                <a:gd name="connsiteY31-12358" fmla="*/ 5069070 h 7250295"/>
                <a:gd name="connsiteX32-12359" fmla="*/ 1371600 w 2171700"/>
                <a:gd name="connsiteY32-12360" fmla="*/ 5078595 h 7250295"/>
                <a:gd name="connsiteX33-12361" fmla="*/ 1247775 w 2171700"/>
                <a:gd name="connsiteY33-12362" fmla="*/ 5516745 h 7250295"/>
                <a:gd name="connsiteX34-12363" fmla="*/ 1257300 w 2171700"/>
                <a:gd name="connsiteY34-12364" fmla="*/ 6469245 h 7250295"/>
                <a:gd name="connsiteX35-12365" fmla="*/ 1333500 w 2171700"/>
                <a:gd name="connsiteY35-12366" fmla="*/ 6583545 h 7250295"/>
                <a:gd name="connsiteX36-12367" fmla="*/ 1314450 w 2171700"/>
                <a:gd name="connsiteY36-12368" fmla="*/ 6735945 h 7250295"/>
                <a:gd name="connsiteX37-12369" fmla="*/ 1323975 w 2171700"/>
                <a:gd name="connsiteY37-12370" fmla="*/ 6859770 h 7250295"/>
                <a:gd name="connsiteX38-12371" fmla="*/ 1304925 w 2171700"/>
                <a:gd name="connsiteY38-12372" fmla="*/ 7012170 h 7250295"/>
                <a:gd name="connsiteX39-12373" fmla="*/ 1704975 w 2171700"/>
                <a:gd name="connsiteY39-12374" fmla="*/ 7212195 h 7250295"/>
                <a:gd name="connsiteX40-12375" fmla="*/ 2152650 w 2171700"/>
                <a:gd name="connsiteY40-12376" fmla="*/ 7212195 h 7250295"/>
                <a:gd name="connsiteX41-12377" fmla="*/ 2171700 w 2171700"/>
                <a:gd name="connsiteY41-12378" fmla="*/ 7069320 h 7250295"/>
                <a:gd name="connsiteX42-12379" fmla="*/ 1681478 w 2171700"/>
                <a:gd name="connsiteY42-12380" fmla="*/ 6691987 h 7250295"/>
                <a:gd name="connsiteX43-12381" fmla="*/ 1708130 w 2171700"/>
                <a:gd name="connsiteY43-12382" fmla="*/ 6550072 h 7250295"/>
                <a:gd name="connsiteX44-12383" fmla="*/ 1668617 w 2171700"/>
                <a:gd name="connsiteY44-12384" fmla="*/ 6451067 h 7250295"/>
                <a:gd name="connsiteX45-12385" fmla="*/ 1657350 w 2171700"/>
                <a:gd name="connsiteY45-12386" fmla="*/ 6250170 h 7250295"/>
                <a:gd name="connsiteX46-12387" fmla="*/ 1679014 w 2171700"/>
                <a:gd name="connsiteY46-12388" fmla="*/ 5979714 h 7250295"/>
                <a:gd name="connsiteX47-12389" fmla="*/ 1727631 w 2171700"/>
                <a:gd name="connsiteY47-12390" fmla="*/ 5512209 h 7250295"/>
                <a:gd name="connsiteX48-12391" fmla="*/ 1739049 w 2171700"/>
                <a:gd name="connsiteY48-12392" fmla="*/ 5363804 h 7250295"/>
                <a:gd name="connsiteX49-12393" fmla="*/ 1797611 w 2171700"/>
                <a:gd name="connsiteY49-12394" fmla="*/ 5317321 h 7250295"/>
                <a:gd name="connsiteX50-12395" fmla="*/ 1884207 w 2171700"/>
                <a:gd name="connsiteY50-12396" fmla="*/ 5097645 h 7250295"/>
                <a:gd name="connsiteX51-12397" fmla="*/ 1909357 w 2171700"/>
                <a:gd name="connsiteY51-12398" fmla="*/ 4805496 h 7250295"/>
                <a:gd name="connsiteX52-12399" fmla="*/ 1900373 w 2171700"/>
                <a:gd name="connsiteY52-12400" fmla="*/ 4348776 h 7250295"/>
                <a:gd name="connsiteX53-12401" fmla="*/ 1881052 w 2171700"/>
                <a:gd name="connsiteY53-12402" fmla="*/ 3902573 h 7250295"/>
                <a:gd name="connsiteX54-12403" fmla="*/ 1855362 w 2171700"/>
                <a:gd name="connsiteY54-12404" fmla="*/ 3584643 h 7250295"/>
                <a:gd name="connsiteX55-12405" fmla="*/ 2056257 w 2171700"/>
                <a:gd name="connsiteY55-12406" fmla="*/ 2654077 h 7250295"/>
                <a:gd name="connsiteX56-12407" fmla="*/ 2042707 w 2171700"/>
                <a:gd name="connsiteY56-12408" fmla="*/ 2404684 h 7250295"/>
                <a:gd name="connsiteX57-12409" fmla="*/ 1981200 w 2171700"/>
                <a:gd name="connsiteY57-12410" fmla="*/ 1864914 h 7250295"/>
                <a:gd name="connsiteX58-12411" fmla="*/ 1936459 w 2171700"/>
                <a:gd name="connsiteY58-12412" fmla="*/ 1677029 h 7250295"/>
                <a:gd name="connsiteX59-12413" fmla="*/ 1922037 w 2171700"/>
                <a:gd name="connsiteY59-12414" fmla="*/ 1432534 h 7250295"/>
                <a:gd name="connsiteX60-12415" fmla="*/ 1874412 w 2171700"/>
                <a:gd name="connsiteY60-12416" fmla="*/ 1302338 h 7250295"/>
                <a:gd name="connsiteX61-12417" fmla="*/ 1407687 w 2171700"/>
                <a:gd name="connsiteY61-12418" fmla="*/ 1134975 h 7250295"/>
                <a:gd name="connsiteX62-12419" fmla="*/ 1309221 w 2171700"/>
                <a:gd name="connsiteY62-12420" fmla="*/ 1020075 h 7250295"/>
                <a:gd name="connsiteX63-12421" fmla="*/ 1365230 w 2171700"/>
                <a:gd name="connsiteY63-12422" fmla="*/ 821521 h 7250295"/>
                <a:gd name="connsiteX64-12423" fmla="*/ 1433407 w 2171700"/>
                <a:gd name="connsiteY64-12424" fmla="*/ 622909 h 7250295"/>
                <a:gd name="connsiteX65-12425" fmla="*/ 1444916 w 2171700"/>
                <a:gd name="connsiteY65-12426" fmla="*/ 380757 h 7250295"/>
                <a:gd name="connsiteX66-12427" fmla="*/ 1330946 w 2171700"/>
                <a:gd name="connsiteY66-12428" fmla="*/ 143773 h 7250295"/>
                <a:gd name="connsiteX67-12429" fmla="*/ 1063645 w 2171700"/>
                <a:gd name="connsiteY67-12430" fmla="*/ 568 h 7250295"/>
                <a:gd name="connsiteX0-12431" fmla="*/ 1063645 w 2171700"/>
                <a:gd name="connsiteY0-12432" fmla="*/ 568 h 7250295"/>
                <a:gd name="connsiteX1-12433" fmla="*/ 809625 w 2171700"/>
                <a:gd name="connsiteY1-12434" fmla="*/ 116070 h 7250295"/>
                <a:gd name="connsiteX2-12435" fmla="*/ 685800 w 2171700"/>
                <a:gd name="connsiteY2-12436" fmla="*/ 297045 h 7250295"/>
                <a:gd name="connsiteX3-12437" fmla="*/ 704850 w 2171700"/>
                <a:gd name="connsiteY3-12438" fmla="*/ 620895 h 7250295"/>
                <a:gd name="connsiteX4-12439" fmla="*/ 838200 w 2171700"/>
                <a:gd name="connsiteY4-12440" fmla="*/ 897120 h 7250295"/>
                <a:gd name="connsiteX5-12441" fmla="*/ 742950 w 2171700"/>
                <a:gd name="connsiteY5-12442" fmla="*/ 1011420 h 7250295"/>
                <a:gd name="connsiteX6-12443" fmla="*/ 133350 w 2171700"/>
                <a:gd name="connsiteY6-12444" fmla="*/ 1220970 h 7250295"/>
                <a:gd name="connsiteX7-12445" fmla="*/ 0 w 2171700"/>
                <a:gd name="connsiteY7-12446" fmla="*/ 2211570 h 7250295"/>
                <a:gd name="connsiteX8-12447" fmla="*/ 333375 w 2171700"/>
                <a:gd name="connsiteY8-12448" fmla="*/ 3106920 h 7250295"/>
                <a:gd name="connsiteX9-12449" fmla="*/ 247650 w 2171700"/>
                <a:gd name="connsiteY9-12450" fmla="*/ 3840345 h 7250295"/>
                <a:gd name="connsiteX10-12451" fmla="*/ 371475 w 2171700"/>
                <a:gd name="connsiteY10-12452" fmla="*/ 4059420 h 7250295"/>
                <a:gd name="connsiteX11-12453" fmla="*/ 495300 w 2171700"/>
                <a:gd name="connsiteY11-12454" fmla="*/ 4278495 h 7250295"/>
                <a:gd name="connsiteX12-12455" fmla="*/ 476250 w 2171700"/>
                <a:gd name="connsiteY12-12456" fmla="*/ 4735695 h 7250295"/>
                <a:gd name="connsiteX13-12457" fmla="*/ 476250 w 2171700"/>
                <a:gd name="connsiteY13-12458" fmla="*/ 5097645 h 7250295"/>
                <a:gd name="connsiteX14-12459" fmla="*/ 371475 w 2171700"/>
                <a:gd name="connsiteY14-12460" fmla="*/ 6145395 h 7250295"/>
                <a:gd name="connsiteX15-12461" fmla="*/ 371475 w 2171700"/>
                <a:gd name="connsiteY15-12462" fmla="*/ 6621645 h 7250295"/>
                <a:gd name="connsiteX16-12463" fmla="*/ 400050 w 2171700"/>
                <a:gd name="connsiteY16-12464" fmla="*/ 6821670 h 7250295"/>
                <a:gd name="connsiteX17-12465" fmla="*/ 323850 w 2171700"/>
                <a:gd name="connsiteY17-12466" fmla="*/ 7002645 h 7250295"/>
                <a:gd name="connsiteX18-12467" fmla="*/ 533400 w 2171700"/>
                <a:gd name="connsiteY18-12468" fmla="*/ 7250295 h 7250295"/>
                <a:gd name="connsiteX19-12469" fmla="*/ 952500 w 2171700"/>
                <a:gd name="connsiteY19-12470" fmla="*/ 7240770 h 7250295"/>
                <a:gd name="connsiteX20-12471" fmla="*/ 733425 w 2171700"/>
                <a:gd name="connsiteY20-12472" fmla="*/ 6821670 h 7250295"/>
                <a:gd name="connsiteX21-12473" fmla="*/ 790575 w 2171700"/>
                <a:gd name="connsiteY21-12474" fmla="*/ 6574020 h 7250295"/>
                <a:gd name="connsiteX22-12475" fmla="*/ 762000 w 2171700"/>
                <a:gd name="connsiteY22-12476" fmla="*/ 6250170 h 7250295"/>
                <a:gd name="connsiteX23-12477" fmla="*/ 885825 w 2171700"/>
                <a:gd name="connsiteY23-12478" fmla="*/ 5411970 h 7250295"/>
                <a:gd name="connsiteX24-12479" fmla="*/ 866775 w 2171700"/>
                <a:gd name="connsiteY24-12480" fmla="*/ 5326245 h 7250295"/>
                <a:gd name="connsiteX25-12481" fmla="*/ 971550 w 2171700"/>
                <a:gd name="connsiteY25-12482" fmla="*/ 5211945 h 7250295"/>
                <a:gd name="connsiteX26-12483" fmla="*/ 962025 w 2171700"/>
                <a:gd name="connsiteY26-12484" fmla="*/ 5069070 h 7250295"/>
                <a:gd name="connsiteX27-12485" fmla="*/ 1104900 w 2171700"/>
                <a:gd name="connsiteY27-12486" fmla="*/ 4526145 h 7250295"/>
                <a:gd name="connsiteX28-12487" fmla="*/ 1123950 w 2171700"/>
                <a:gd name="connsiteY28-12488" fmla="*/ 4392795 h 7250295"/>
                <a:gd name="connsiteX29-12489" fmla="*/ 1276350 w 2171700"/>
                <a:gd name="connsiteY29-12490" fmla="*/ 4649970 h 7250295"/>
                <a:gd name="connsiteX30-12491" fmla="*/ 1352550 w 2171700"/>
                <a:gd name="connsiteY30-12492" fmla="*/ 4926195 h 7250295"/>
                <a:gd name="connsiteX31-12493" fmla="*/ 1333500 w 2171700"/>
                <a:gd name="connsiteY31-12494" fmla="*/ 5069070 h 7250295"/>
                <a:gd name="connsiteX32-12495" fmla="*/ 1371600 w 2171700"/>
                <a:gd name="connsiteY32-12496" fmla="*/ 5078595 h 7250295"/>
                <a:gd name="connsiteX33-12497" fmla="*/ 1247775 w 2171700"/>
                <a:gd name="connsiteY33-12498" fmla="*/ 5516745 h 7250295"/>
                <a:gd name="connsiteX34-12499" fmla="*/ 1257300 w 2171700"/>
                <a:gd name="connsiteY34-12500" fmla="*/ 6469245 h 7250295"/>
                <a:gd name="connsiteX35-12501" fmla="*/ 1333500 w 2171700"/>
                <a:gd name="connsiteY35-12502" fmla="*/ 6583545 h 7250295"/>
                <a:gd name="connsiteX36-12503" fmla="*/ 1314450 w 2171700"/>
                <a:gd name="connsiteY36-12504" fmla="*/ 6735945 h 7250295"/>
                <a:gd name="connsiteX37-12505" fmla="*/ 1323975 w 2171700"/>
                <a:gd name="connsiteY37-12506" fmla="*/ 6859770 h 7250295"/>
                <a:gd name="connsiteX38-12507" fmla="*/ 1304925 w 2171700"/>
                <a:gd name="connsiteY38-12508" fmla="*/ 7012170 h 7250295"/>
                <a:gd name="connsiteX39-12509" fmla="*/ 1704975 w 2171700"/>
                <a:gd name="connsiteY39-12510" fmla="*/ 7212195 h 7250295"/>
                <a:gd name="connsiteX40-12511" fmla="*/ 2152650 w 2171700"/>
                <a:gd name="connsiteY40-12512" fmla="*/ 7212195 h 7250295"/>
                <a:gd name="connsiteX41-12513" fmla="*/ 2171700 w 2171700"/>
                <a:gd name="connsiteY41-12514" fmla="*/ 7069320 h 7250295"/>
                <a:gd name="connsiteX42-12515" fmla="*/ 1698785 w 2171700"/>
                <a:gd name="connsiteY42-12516" fmla="*/ 6689103 h 7250295"/>
                <a:gd name="connsiteX43-12517" fmla="*/ 1708130 w 2171700"/>
                <a:gd name="connsiteY43-12518" fmla="*/ 6550072 h 7250295"/>
                <a:gd name="connsiteX44-12519" fmla="*/ 1668617 w 2171700"/>
                <a:gd name="connsiteY44-12520" fmla="*/ 6451067 h 7250295"/>
                <a:gd name="connsiteX45-12521" fmla="*/ 1657350 w 2171700"/>
                <a:gd name="connsiteY45-12522" fmla="*/ 6250170 h 7250295"/>
                <a:gd name="connsiteX46-12523" fmla="*/ 1679014 w 2171700"/>
                <a:gd name="connsiteY46-12524" fmla="*/ 5979714 h 7250295"/>
                <a:gd name="connsiteX47-12525" fmla="*/ 1727631 w 2171700"/>
                <a:gd name="connsiteY47-12526" fmla="*/ 5512209 h 7250295"/>
                <a:gd name="connsiteX48-12527" fmla="*/ 1739049 w 2171700"/>
                <a:gd name="connsiteY48-12528" fmla="*/ 5363804 h 7250295"/>
                <a:gd name="connsiteX49-12529" fmla="*/ 1797611 w 2171700"/>
                <a:gd name="connsiteY49-12530" fmla="*/ 5317321 h 7250295"/>
                <a:gd name="connsiteX50-12531" fmla="*/ 1884207 w 2171700"/>
                <a:gd name="connsiteY50-12532" fmla="*/ 5097645 h 7250295"/>
                <a:gd name="connsiteX51-12533" fmla="*/ 1909357 w 2171700"/>
                <a:gd name="connsiteY51-12534" fmla="*/ 4805496 h 7250295"/>
                <a:gd name="connsiteX52-12535" fmla="*/ 1900373 w 2171700"/>
                <a:gd name="connsiteY52-12536" fmla="*/ 4348776 h 7250295"/>
                <a:gd name="connsiteX53-12537" fmla="*/ 1881052 w 2171700"/>
                <a:gd name="connsiteY53-12538" fmla="*/ 3902573 h 7250295"/>
                <a:gd name="connsiteX54-12539" fmla="*/ 1855362 w 2171700"/>
                <a:gd name="connsiteY54-12540" fmla="*/ 3584643 h 7250295"/>
                <a:gd name="connsiteX55-12541" fmla="*/ 2056257 w 2171700"/>
                <a:gd name="connsiteY55-12542" fmla="*/ 2654077 h 7250295"/>
                <a:gd name="connsiteX56-12543" fmla="*/ 2042707 w 2171700"/>
                <a:gd name="connsiteY56-12544" fmla="*/ 2404684 h 7250295"/>
                <a:gd name="connsiteX57-12545" fmla="*/ 1981200 w 2171700"/>
                <a:gd name="connsiteY57-12546" fmla="*/ 1864914 h 7250295"/>
                <a:gd name="connsiteX58-12547" fmla="*/ 1936459 w 2171700"/>
                <a:gd name="connsiteY58-12548" fmla="*/ 1677029 h 7250295"/>
                <a:gd name="connsiteX59-12549" fmla="*/ 1922037 w 2171700"/>
                <a:gd name="connsiteY59-12550" fmla="*/ 1432534 h 7250295"/>
                <a:gd name="connsiteX60-12551" fmla="*/ 1874412 w 2171700"/>
                <a:gd name="connsiteY60-12552" fmla="*/ 1302338 h 7250295"/>
                <a:gd name="connsiteX61-12553" fmla="*/ 1407687 w 2171700"/>
                <a:gd name="connsiteY61-12554" fmla="*/ 1134975 h 7250295"/>
                <a:gd name="connsiteX62-12555" fmla="*/ 1309221 w 2171700"/>
                <a:gd name="connsiteY62-12556" fmla="*/ 1020075 h 7250295"/>
                <a:gd name="connsiteX63-12557" fmla="*/ 1365230 w 2171700"/>
                <a:gd name="connsiteY63-12558" fmla="*/ 821521 h 7250295"/>
                <a:gd name="connsiteX64-12559" fmla="*/ 1433407 w 2171700"/>
                <a:gd name="connsiteY64-12560" fmla="*/ 622909 h 7250295"/>
                <a:gd name="connsiteX65-12561" fmla="*/ 1444916 w 2171700"/>
                <a:gd name="connsiteY65-12562" fmla="*/ 380757 h 7250295"/>
                <a:gd name="connsiteX66-12563" fmla="*/ 1330946 w 2171700"/>
                <a:gd name="connsiteY66-12564" fmla="*/ 143773 h 7250295"/>
                <a:gd name="connsiteX67-12565" fmla="*/ 1063645 w 2171700"/>
                <a:gd name="connsiteY67-12566" fmla="*/ 568 h 7250295"/>
                <a:gd name="connsiteX0-12567" fmla="*/ 1063645 w 2171700"/>
                <a:gd name="connsiteY0-12568" fmla="*/ 568 h 7250295"/>
                <a:gd name="connsiteX1-12569" fmla="*/ 809625 w 2171700"/>
                <a:gd name="connsiteY1-12570" fmla="*/ 116070 h 7250295"/>
                <a:gd name="connsiteX2-12571" fmla="*/ 685800 w 2171700"/>
                <a:gd name="connsiteY2-12572" fmla="*/ 297045 h 7250295"/>
                <a:gd name="connsiteX3-12573" fmla="*/ 704850 w 2171700"/>
                <a:gd name="connsiteY3-12574" fmla="*/ 620895 h 7250295"/>
                <a:gd name="connsiteX4-12575" fmla="*/ 838200 w 2171700"/>
                <a:gd name="connsiteY4-12576" fmla="*/ 897120 h 7250295"/>
                <a:gd name="connsiteX5-12577" fmla="*/ 742950 w 2171700"/>
                <a:gd name="connsiteY5-12578" fmla="*/ 1011420 h 7250295"/>
                <a:gd name="connsiteX6-12579" fmla="*/ 133350 w 2171700"/>
                <a:gd name="connsiteY6-12580" fmla="*/ 1220970 h 7250295"/>
                <a:gd name="connsiteX7-12581" fmla="*/ 0 w 2171700"/>
                <a:gd name="connsiteY7-12582" fmla="*/ 2211570 h 7250295"/>
                <a:gd name="connsiteX8-12583" fmla="*/ 333375 w 2171700"/>
                <a:gd name="connsiteY8-12584" fmla="*/ 3106920 h 7250295"/>
                <a:gd name="connsiteX9-12585" fmla="*/ 247650 w 2171700"/>
                <a:gd name="connsiteY9-12586" fmla="*/ 3840345 h 7250295"/>
                <a:gd name="connsiteX10-12587" fmla="*/ 371475 w 2171700"/>
                <a:gd name="connsiteY10-12588" fmla="*/ 4059420 h 7250295"/>
                <a:gd name="connsiteX11-12589" fmla="*/ 495300 w 2171700"/>
                <a:gd name="connsiteY11-12590" fmla="*/ 4278495 h 7250295"/>
                <a:gd name="connsiteX12-12591" fmla="*/ 476250 w 2171700"/>
                <a:gd name="connsiteY12-12592" fmla="*/ 4735695 h 7250295"/>
                <a:gd name="connsiteX13-12593" fmla="*/ 476250 w 2171700"/>
                <a:gd name="connsiteY13-12594" fmla="*/ 5097645 h 7250295"/>
                <a:gd name="connsiteX14-12595" fmla="*/ 371475 w 2171700"/>
                <a:gd name="connsiteY14-12596" fmla="*/ 6145395 h 7250295"/>
                <a:gd name="connsiteX15-12597" fmla="*/ 371475 w 2171700"/>
                <a:gd name="connsiteY15-12598" fmla="*/ 6621645 h 7250295"/>
                <a:gd name="connsiteX16-12599" fmla="*/ 400050 w 2171700"/>
                <a:gd name="connsiteY16-12600" fmla="*/ 6821670 h 7250295"/>
                <a:gd name="connsiteX17-12601" fmla="*/ 323850 w 2171700"/>
                <a:gd name="connsiteY17-12602" fmla="*/ 7002645 h 7250295"/>
                <a:gd name="connsiteX18-12603" fmla="*/ 533400 w 2171700"/>
                <a:gd name="connsiteY18-12604" fmla="*/ 7250295 h 7250295"/>
                <a:gd name="connsiteX19-12605" fmla="*/ 952500 w 2171700"/>
                <a:gd name="connsiteY19-12606" fmla="*/ 7240770 h 7250295"/>
                <a:gd name="connsiteX20-12607" fmla="*/ 733425 w 2171700"/>
                <a:gd name="connsiteY20-12608" fmla="*/ 6821670 h 7250295"/>
                <a:gd name="connsiteX21-12609" fmla="*/ 790575 w 2171700"/>
                <a:gd name="connsiteY21-12610" fmla="*/ 6574020 h 7250295"/>
                <a:gd name="connsiteX22-12611" fmla="*/ 762000 w 2171700"/>
                <a:gd name="connsiteY22-12612" fmla="*/ 6250170 h 7250295"/>
                <a:gd name="connsiteX23-12613" fmla="*/ 885825 w 2171700"/>
                <a:gd name="connsiteY23-12614" fmla="*/ 5411970 h 7250295"/>
                <a:gd name="connsiteX24-12615" fmla="*/ 866775 w 2171700"/>
                <a:gd name="connsiteY24-12616" fmla="*/ 5326245 h 7250295"/>
                <a:gd name="connsiteX25-12617" fmla="*/ 971550 w 2171700"/>
                <a:gd name="connsiteY25-12618" fmla="*/ 5211945 h 7250295"/>
                <a:gd name="connsiteX26-12619" fmla="*/ 962025 w 2171700"/>
                <a:gd name="connsiteY26-12620" fmla="*/ 5069070 h 7250295"/>
                <a:gd name="connsiteX27-12621" fmla="*/ 1104900 w 2171700"/>
                <a:gd name="connsiteY27-12622" fmla="*/ 4526145 h 7250295"/>
                <a:gd name="connsiteX28-12623" fmla="*/ 1123950 w 2171700"/>
                <a:gd name="connsiteY28-12624" fmla="*/ 4392795 h 7250295"/>
                <a:gd name="connsiteX29-12625" fmla="*/ 1276350 w 2171700"/>
                <a:gd name="connsiteY29-12626" fmla="*/ 4649970 h 7250295"/>
                <a:gd name="connsiteX30-12627" fmla="*/ 1352550 w 2171700"/>
                <a:gd name="connsiteY30-12628" fmla="*/ 4926195 h 7250295"/>
                <a:gd name="connsiteX31-12629" fmla="*/ 1333500 w 2171700"/>
                <a:gd name="connsiteY31-12630" fmla="*/ 5069070 h 7250295"/>
                <a:gd name="connsiteX32-12631" fmla="*/ 1371600 w 2171700"/>
                <a:gd name="connsiteY32-12632" fmla="*/ 5078595 h 7250295"/>
                <a:gd name="connsiteX33-12633" fmla="*/ 1247775 w 2171700"/>
                <a:gd name="connsiteY33-12634" fmla="*/ 5516745 h 7250295"/>
                <a:gd name="connsiteX34-12635" fmla="*/ 1257300 w 2171700"/>
                <a:gd name="connsiteY34-12636" fmla="*/ 6469245 h 7250295"/>
                <a:gd name="connsiteX35-12637" fmla="*/ 1333500 w 2171700"/>
                <a:gd name="connsiteY35-12638" fmla="*/ 6583545 h 7250295"/>
                <a:gd name="connsiteX36-12639" fmla="*/ 1314450 w 2171700"/>
                <a:gd name="connsiteY36-12640" fmla="*/ 6735945 h 7250295"/>
                <a:gd name="connsiteX37-12641" fmla="*/ 1323975 w 2171700"/>
                <a:gd name="connsiteY37-12642" fmla="*/ 6859770 h 7250295"/>
                <a:gd name="connsiteX38-12643" fmla="*/ 1304925 w 2171700"/>
                <a:gd name="connsiteY38-12644" fmla="*/ 7012170 h 7250295"/>
                <a:gd name="connsiteX39-12645" fmla="*/ 1704975 w 2171700"/>
                <a:gd name="connsiteY39-12646" fmla="*/ 7212195 h 7250295"/>
                <a:gd name="connsiteX40-12647" fmla="*/ 2152650 w 2171700"/>
                <a:gd name="connsiteY40-12648" fmla="*/ 7212195 h 7250295"/>
                <a:gd name="connsiteX41-12649" fmla="*/ 2171700 w 2171700"/>
                <a:gd name="connsiteY41-12650" fmla="*/ 7069320 h 7250295"/>
                <a:gd name="connsiteX42-12651" fmla="*/ 1698785 w 2171700"/>
                <a:gd name="connsiteY42-12652" fmla="*/ 6689103 h 7250295"/>
                <a:gd name="connsiteX43-12653" fmla="*/ 1708130 w 2171700"/>
                <a:gd name="connsiteY43-12654" fmla="*/ 6550072 h 7250295"/>
                <a:gd name="connsiteX44-12655" fmla="*/ 1668617 w 2171700"/>
                <a:gd name="connsiteY44-12656" fmla="*/ 6451067 h 7250295"/>
                <a:gd name="connsiteX45-12657" fmla="*/ 1657350 w 2171700"/>
                <a:gd name="connsiteY45-12658" fmla="*/ 6250170 h 7250295"/>
                <a:gd name="connsiteX46-12659" fmla="*/ 1679014 w 2171700"/>
                <a:gd name="connsiteY46-12660" fmla="*/ 5979714 h 7250295"/>
                <a:gd name="connsiteX47-12661" fmla="*/ 1727631 w 2171700"/>
                <a:gd name="connsiteY47-12662" fmla="*/ 5512209 h 7250295"/>
                <a:gd name="connsiteX48-12663" fmla="*/ 1739049 w 2171700"/>
                <a:gd name="connsiteY48-12664" fmla="*/ 5363804 h 7250295"/>
                <a:gd name="connsiteX49-12665" fmla="*/ 1797611 w 2171700"/>
                <a:gd name="connsiteY49-12666" fmla="*/ 5317321 h 7250295"/>
                <a:gd name="connsiteX50-12667" fmla="*/ 1884207 w 2171700"/>
                <a:gd name="connsiteY50-12668" fmla="*/ 5097645 h 7250295"/>
                <a:gd name="connsiteX51-12669" fmla="*/ 1909357 w 2171700"/>
                <a:gd name="connsiteY51-12670" fmla="*/ 4805496 h 7250295"/>
                <a:gd name="connsiteX52-12671" fmla="*/ 1900373 w 2171700"/>
                <a:gd name="connsiteY52-12672" fmla="*/ 4348776 h 7250295"/>
                <a:gd name="connsiteX53-12673" fmla="*/ 1881052 w 2171700"/>
                <a:gd name="connsiteY53-12674" fmla="*/ 3902573 h 7250295"/>
                <a:gd name="connsiteX54-12675" fmla="*/ 1855362 w 2171700"/>
                <a:gd name="connsiteY54-12676" fmla="*/ 3584643 h 7250295"/>
                <a:gd name="connsiteX55-12677" fmla="*/ 2056257 w 2171700"/>
                <a:gd name="connsiteY55-12678" fmla="*/ 2654077 h 7250295"/>
                <a:gd name="connsiteX56-12679" fmla="*/ 2042707 w 2171700"/>
                <a:gd name="connsiteY56-12680" fmla="*/ 2404684 h 7250295"/>
                <a:gd name="connsiteX57-12681" fmla="*/ 1981200 w 2171700"/>
                <a:gd name="connsiteY57-12682" fmla="*/ 1864914 h 7250295"/>
                <a:gd name="connsiteX58-12683" fmla="*/ 1936459 w 2171700"/>
                <a:gd name="connsiteY58-12684" fmla="*/ 1677029 h 7250295"/>
                <a:gd name="connsiteX59-12685" fmla="*/ 1922037 w 2171700"/>
                <a:gd name="connsiteY59-12686" fmla="*/ 1432534 h 7250295"/>
                <a:gd name="connsiteX60-12687" fmla="*/ 1874412 w 2171700"/>
                <a:gd name="connsiteY60-12688" fmla="*/ 1302338 h 7250295"/>
                <a:gd name="connsiteX61-12689" fmla="*/ 1407687 w 2171700"/>
                <a:gd name="connsiteY61-12690" fmla="*/ 1134975 h 7250295"/>
                <a:gd name="connsiteX62-12691" fmla="*/ 1309221 w 2171700"/>
                <a:gd name="connsiteY62-12692" fmla="*/ 1020075 h 7250295"/>
                <a:gd name="connsiteX63-12693" fmla="*/ 1365230 w 2171700"/>
                <a:gd name="connsiteY63-12694" fmla="*/ 821521 h 7250295"/>
                <a:gd name="connsiteX64-12695" fmla="*/ 1433407 w 2171700"/>
                <a:gd name="connsiteY64-12696" fmla="*/ 622909 h 7250295"/>
                <a:gd name="connsiteX65-12697" fmla="*/ 1444916 w 2171700"/>
                <a:gd name="connsiteY65-12698" fmla="*/ 380757 h 7250295"/>
                <a:gd name="connsiteX66-12699" fmla="*/ 1330946 w 2171700"/>
                <a:gd name="connsiteY66-12700" fmla="*/ 143773 h 7250295"/>
                <a:gd name="connsiteX67-12701" fmla="*/ 1063645 w 2171700"/>
                <a:gd name="connsiteY67-12702" fmla="*/ 568 h 7250295"/>
                <a:gd name="connsiteX0-12703" fmla="*/ 1063645 w 2171700"/>
                <a:gd name="connsiteY0-12704" fmla="*/ 568 h 7250295"/>
                <a:gd name="connsiteX1-12705" fmla="*/ 809625 w 2171700"/>
                <a:gd name="connsiteY1-12706" fmla="*/ 116070 h 7250295"/>
                <a:gd name="connsiteX2-12707" fmla="*/ 685800 w 2171700"/>
                <a:gd name="connsiteY2-12708" fmla="*/ 297045 h 7250295"/>
                <a:gd name="connsiteX3-12709" fmla="*/ 704850 w 2171700"/>
                <a:gd name="connsiteY3-12710" fmla="*/ 620895 h 7250295"/>
                <a:gd name="connsiteX4-12711" fmla="*/ 838200 w 2171700"/>
                <a:gd name="connsiteY4-12712" fmla="*/ 897120 h 7250295"/>
                <a:gd name="connsiteX5-12713" fmla="*/ 742950 w 2171700"/>
                <a:gd name="connsiteY5-12714" fmla="*/ 1011420 h 7250295"/>
                <a:gd name="connsiteX6-12715" fmla="*/ 133350 w 2171700"/>
                <a:gd name="connsiteY6-12716" fmla="*/ 1220970 h 7250295"/>
                <a:gd name="connsiteX7-12717" fmla="*/ 0 w 2171700"/>
                <a:gd name="connsiteY7-12718" fmla="*/ 2211570 h 7250295"/>
                <a:gd name="connsiteX8-12719" fmla="*/ 333375 w 2171700"/>
                <a:gd name="connsiteY8-12720" fmla="*/ 3106920 h 7250295"/>
                <a:gd name="connsiteX9-12721" fmla="*/ 247650 w 2171700"/>
                <a:gd name="connsiteY9-12722" fmla="*/ 3840345 h 7250295"/>
                <a:gd name="connsiteX10-12723" fmla="*/ 371475 w 2171700"/>
                <a:gd name="connsiteY10-12724" fmla="*/ 4059420 h 7250295"/>
                <a:gd name="connsiteX11-12725" fmla="*/ 495300 w 2171700"/>
                <a:gd name="connsiteY11-12726" fmla="*/ 4278495 h 7250295"/>
                <a:gd name="connsiteX12-12727" fmla="*/ 476250 w 2171700"/>
                <a:gd name="connsiteY12-12728" fmla="*/ 4735695 h 7250295"/>
                <a:gd name="connsiteX13-12729" fmla="*/ 476250 w 2171700"/>
                <a:gd name="connsiteY13-12730" fmla="*/ 5097645 h 7250295"/>
                <a:gd name="connsiteX14-12731" fmla="*/ 371475 w 2171700"/>
                <a:gd name="connsiteY14-12732" fmla="*/ 6145395 h 7250295"/>
                <a:gd name="connsiteX15-12733" fmla="*/ 371475 w 2171700"/>
                <a:gd name="connsiteY15-12734" fmla="*/ 6621645 h 7250295"/>
                <a:gd name="connsiteX16-12735" fmla="*/ 400050 w 2171700"/>
                <a:gd name="connsiteY16-12736" fmla="*/ 6821670 h 7250295"/>
                <a:gd name="connsiteX17-12737" fmla="*/ 323850 w 2171700"/>
                <a:gd name="connsiteY17-12738" fmla="*/ 7002645 h 7250295"/>
                <a:gd name="connsiteX18-12739" fmla="*/ 533400 w 2171700"/>
                <a:gd name="connsiteY18-12740" fmla="*/ 7250295 h 7250295"/>
                <a:gd name="connsiteX19-12741" fmla="*/ 952500 w 2171700"/>
                <a:gd name="connsiteY19-12742" fmla="*/ 7240770 h 7250295"/>
                <a:gd name="connsiteX20-12743" fmla="*/ 733425 w 2171700"/>
                <a:gd name="connsiteY20-12744" fmla="*/ 6821670 h 7250295"/>
                <a:gd name="connsiteX21-12745" fmla="*/ 790575 w 2171700"/>
                <a:gd name="connsiteY21-12746" fmla="*/ 6574020 h 7250295"/>
                <a:gd name="connsiteX22-12747" fmla="*/ 762000 w 2171700"/>
                <a:gd name="connsiteY22-12748" fmla="*/ 6250170 h 7250295"/>
                <a:gd name="connsiteX23-12749" fmla="*/ 885825 w 2171700"/>
                <a:gd name="connsiteY23-12750" fmla="*/ 5411970 h 7250295"/>
                <a:gd name="connsiteX24-12751" fmla="*/ 866775 w 2171700"/>
                <a:gd name="connsiteY24-12752" fmla="*/ 5326245 h 7250295"/>
                <a:gd name="connsiteX25-12753" fmla="*/ 971550 w 2171700"/>
                <a:gd name="connsiteY25-12754" fmla="*/ 5211945 h 7250295"/>
                <a:gd name="connsiteX26-12755" fmla="*/ 962025 w 2171700"/>
                <a:gd name="connsiteY26-12756" fmla="*/ 5069070 h 7250295"/>
                <a:gd name="connsiteX27-12757" fmla="*/ 1104900 w 2171700"/>
                <a:gd name="connsiteY27-12758" fmla="*/ 4526145 h 7250295"/>
                <a:gd name="connsiteX28-12759" fmla="*/ 1123950 w 2171700"/>
                <a:gd name="connsiteY28-12760" fmla="*/ 4392795 h 7250295"/>
                <a:gd name="connsiteX29-12761" fmla="*/ 1276350 w 2171700"/>
                <a:gd name="connsiteY29-12762" fmla="*/ 4649970 h 7250295"/>
                <a:gd name="connsiteX30-12763" fmla="*/ 1352550 w 2171700"/>
                <a:gd name="connsiteY30-12764" fmla="*/ 4926195 h 7250295"/>
                <a:gd name="connsiteX31-12765" fmla="*/ 1333500 w 2171700"/>
                <a:gd name="connsiteY31-12766" fmla="*/ 5069070 h 7250295"/>
                <a:gd name="connsiteX32-12767" fmla="*/ 1371600 w 2171700"/>
                <a:gd name="connsiteY32-12768" fmla="*/ 5078595 h 7250295"/>
                <a:gd name="connsiteX33-12769" fmla="*/ 1247775 w 2171700"/>
                <a:gd name="connsiteY33-12770" fmla="*/ 5516745 h 7250295"/>
                <a:gd name="connsiteX34-12771" fmla="*/ 1257300 w 2171700"/>
                <a:gd name="connsiteY34-12772" fmla="*/ 6469245 h 7250295"/>
                <a:gd name="connsiteX35-12773" fmla="*/ 1333500 w 2171700"/>
                <a:gd name="connsiteY35-12774" fmla="*/ 6583545 h 7250295"/>
                <a:gd name="connsiteX36-12775" fmla="*/ 1314450 w 2171700"/>
                <a:gd name="connsiteY36-12776" fmla="*/ 6735945 h 7250295"/>
                <a:gd name="connsiteX37-12777" fmla="*/ 1323975 w 2171700"/>
                <a:gd name="connsiteY37-12778" fmla="*/ 6859770 h 7250295"/>
                <a:gd name="connsiteX38-12779" fmla="*/ 1304925 w 2171700"/>
                <a:gd name="connsiteY38-12780" fmla="*/ 7012170 h 7250295"/>
                <a:gd name="connsiteX39-12781" fmla="*/ 1704975 w 2171700"/>
                <a:gd name="connsiteY39-12782" fmla="*/ 7212195 h 7250295"/>
                <a:gd name="connsiteX40-12783" fmla="*/ 2152650 w 2171700"/>
                <a:gd name="connsiteY40-12784" fmla="*/ 7212195 h 7250295"/>
                <a:gd name="connsiteX41-12785" fmla="*/ 2171700 w 2171700"/>
                <a:gd name="connsiteY41-12786" fmla="*/ 7069320 h 7250295"/>
                <a:gd name="connsiteX42-12787" fmla="*/ 1687247 w 2171700"/>
                <a:gd name="connsiteY42-12788" fmla="*/ 6680449 h 7250295"/>
                <a:gd name="connsiteX43-12789" fmla="*/ 1708130 w 2171700"/>
                <a:gd name="connsiteY43-12790" fmla="*/ 6550072 h 7250295"/>
                <a:gd name="connsiteX44-12791" fmla="*/ 1668617 w 2171700"/>
                <a:gd name="connsiteY44-12792" fmla="*/ 6451067 h 7250295"/>
                <a:gd name="connsiteX45-12793" fmla="*/ 1657350 w 2171700"/>
                <a:gd name="connsiteY45-12794" fmla="*/ 6250170 h 7250295"/>
                <a:gd name="connsiteX46-12795" fmla="*/ 1679014 w 2171700"/>
                <a:gd name="connsiteY46-12796" fmla="*/ 5979714 h 7250295"/>
                <a:gd name="connsiteX47-12797" fmla="*/ 1727631 w 2171700"/>
                <a:gd name="connsiteY47-12798" fmla="*/ 5512209 h 7250295"/>
                <a:gd name="connsiteX48-12799" fmla="*/ 1739049 w 2171700"/>
                <a:gd name="connsiteY48-12800" fmla="*/ 5363804 h 7250295"/>
                <a:gd name="connsiteX49-12801" fmla="*/ 1797611 w 2171700"/>
                <a:gd name="connsiteY49-12802" fmla="*/ 5317321 h 7250295"/>
                <a:gd name="connsiteX50-12803" fmla="*/ 1884207 w 2171700"/>
                <a:gd name="connsiteY50-12804" fmla="*/ 5097645 h 7250295"/>
                <a:gd name="connsiteX51-12805" fmla="*/ 1909357 w 2171700"/>
                <a:gd name="connsiteY51-12806" fmla="*/ 4805496 h 7250295"/>
                <a:gd name="connsiteX52-12807" fmla="*/ 1900373 w 2171700"/>
                <a:gd name="connsiteY52-12808" fmla="*/ 4348776 h 7250295"/>
                <a:gd name="connsiteX53-12809" fmla="*/ 1881052 w 2171700"/>
                <a:gd name="connsiteY53-12810" fmla="*/ 3902573 h 7250295"/>
                <a:gd name="connsiteX54-12811" fmla="*/ 1855362 w 2171700"/>
                <a:gd name="connsiteY54-12812" fmla="*/ 3584643 h 7250295"/>
                <a:gd name="connsiteX55-12813" fmla="*/ 2056257 w 2171700"/>
                <a:gd name="connsiteY55-12814" fmla="*/ 2654077 h 7250295"/>
                <a:gd name="connsiteX56-12815" fmla="*/ 2042707 w 2171700"/>
                <a:gd name="connsiteY56-12816" fmla="*/ 2404684 h 7250295"/>
                <a:gd name="connsiteX57-12817" fmla="*/ 1981200 w 2171700"/>
                <a:gd name="connsiteY57-12818" fmla="*/ 1864914 h 7250295"/>
                <a:gd name="connsiteX58-12819" fmla="*/ 1936459 w 2171700"/>
                <a:gd name="connsiteY58-12820" fmla="*/ 1677029 h 7250295"/>
                <a:gd name="connsiteX59-12821" fmla="*/ 1922037 w 2171700"/>
                <a:gd name="connsiteY59-12822" fmla="*/ 1432534 h 7250295"/>
                <a:gd name="connsiteX60-12823" fmla="*/ 1874412 w 2171700"/>
                <a:gd name="connsiteY60-12824" fmla="*/ 1302338 h 7250295"/>
                <a:gd name="connsiteX61-12825" fmla="*/ 1407687 w 2171700"/>
                <a:gd name="connsiteY61-12826" fmla="*/ 1134975 h 7250295"/>
                <a:gd name="connsiteX62-12827" fmla="*/ 1309221 w 2171700"/>
                <a:gd name="connsiteY62-12828" fmla="*/ 1020075 h 7250295"/>
                <a:gd name="connsiteX63-12829" fmla="*/ 1365230 w 2171700"/>
                <a:gd name="connsiteY63-12830" fmla="*/ 821521 h 7250295"/>
                <a:gd name="connsiteX64-12831" fmla="*/ 1433407 w 2171700"/>
                <a:gd name="connsiteY64-12832" fmla="*/ 622909 h 7250295"/>
                <a:gd name="connsiteX65-12833" fmla="*/ 1444916 w 2171700"/>
                <a:gd name="connsiteY65-12834" fmla="*/ 380757 h 7250295"/>
                <a:gd name="connsiteX66-12835" fmla="*/ 1330946 w 2171700"/>
                <a:gd name="connsiteY66-12836" fmla="*/ 143773 h 7250295"/>
                <a:gd name="connsiteX67-12837" fmla="*/ 1063645 w 2171700"/>
                <a:gd name="connsiteY67-12838" fmla="*/ 568 h 7250295"/>
                <a:gd name="connsiteX0-12839" fmla="*/ 1063645 w 2171700"/>
                <a:gd name="connsiteY0-12840" fmla="*/ 568 h 7250295"/>
                <a:gd name="connsiteX1-12841" fmla="*/ 809625 w 2171700"/>
                <a:gd name="connsiteY1-12842" fmla="*/ 116070 h 7250295"/>
                <a:gd name="connsiteX2-12843" fmla="*/ 685800 w 2171700"/>
                <a:gd name="connsiteY2-12844" fmla="*/ 297045 h 7250295"/>
                <a:gd name="connsiteX3-12845" fmla="*/ 704850 w 2171700"/>
                <a:gd name="connsiteY3-12846" fmla="*/ 620895 h 7250295"/>
                <a:gd name="connsiteX4-12847" fmla="*/ 838200 w 2171700"/>
                <a:gd name="connsiteY4-12848" fmla="*/ 897120 h 7250295"/>
                <a:gd name="connsiteX5-12849" fmla="*/ 742950 w 2171700"/>
                <a:gd name="connsiteY5-12850" fmla="*/ 1011420 h 7250295"/>
                <a:gd name="connsiteX6-12851" fmla="*/ 133350 w 2171700"/>
                <a:gd name="connsiteY6-12852" fmla="*/ 1220970 h 7250295"/>
                <a:gd name="connsiteX7-12853" fmla="*/ 0 w 2171700"/>
                <a:gd name="connsiteY7-12854" fmla="*/ 2211570 h 7250295"/>
                <a:gd name="connsiteX8-12855" fmla="*/ 333375 w 2171700"/>
                <a:gd name="connsiteY8-12856" fmla="*/ 3106920 h 7250295"/>
                <a:gd name="connsiteX9-12857" fmla="*/ 247650 w 2171700"/>
                <a:gd name="connsiteY9-12858" fmla="*/ 3840345 h 7250295"/>
                <a:gd name="connsiteX10-12859" fmla="*/ 371475 w 2171700"/>
                <a:gd name="connsiteY10-12860" fmla="*/ 4059420 h 7250295"/>
                <a:gd name="connsiteX11-12861" fmla="*/ 495300 w 2171700"/>
                <a:gd name="connsiteY11-12862" fmla="*/ 4278495 h 7250295"/>
                <a:gd name="connsiteX12-12863" fmla="*/ 476250 w 2171700"/>
                <a:gd name="connsiteY12-12864" fmla="*/ 4735695 h 7250295"/>
                <a:gd name="connsiteX13-12865" fmla="*/ 476250 w 2171700"/>
                <a:gd name="connsiteY13-12866" fmla="*/ 5097645 h 7250295"/>
                <a:gd name="connsiteX14-12867" fmla="*/ 371475 w 2171700"/>
                <a:gd name="connsiteY14-12868" fmla="*/ 6145395 h 7250295"/>
                <a:gd name="connsiteX15-12869" fmla="*/ 371475 w 2171700"/>
                <a:gd name="connsiteY15-12870" fmla="*/ 6621645 h 7250295"/>
                <a:gd name="connsiteX16-12871" fmla="*/ 400050 w 2171700"/>
                <a:gd name="connsiteY16-12872" fmla="*/ 6821670 h 7250295"/>
                <a:gd name="connsiteX17-12873" fmla="*/ 323850 w 2171700"/>
                <a:gd name="connsiteY17-12874" fmla="*/ 7002645 h 7250295"/>
                <a:gd name="connsiteX18-12875" fmla="*/ 533400 w 2171700"/>
                <a:gd name="connsiteY18-12876" fmla="*/ 7250295 h 7250295"/>
                <a:gd name="connsiteX19-12877" fmla="*/ 952500 w 2171700"/>
                <a:gd name="connsiteY19-12878" fmla="*/ 7240770 h 7250295"/>
                <a:gd name="connsiteX20-12879" fmla="*/ 733425 w 2171700"/>
                <a:gd name="connsiteY20-12880" fmla="*/ 6821670 h 7250295"/>
                <a:gd name="connsiteX21-12881" fmla="*/ 790575 w 2171700"/>
                <a:gd name="connsiteY21-12882" fmla="*/ 6574020 h 7250295"/>
                <a:gd name="connsiteX22-12883" fmla="*/ 762000 w 2171700"/>
                <a:gd name="connsiteY22-12884" fmla="*/ 6250170 h 7250295"/>
                <a:gd name="connsiteX23-12885" fmla="*/ 885825 w 2171700"/>
                <a:gd name="connsiteY23-12886" fmla="*/ 5411970 h 7250295"/>
                <a:gd name="connsiteX24-12887" fmla="*/ 866775 w 2171700"/>
                <a:gd name="connsiteY24-12888" fmla="*/ 5326245 h 7250295"/>
                <a:gd name="connsiteX25-12889" fmla="*/ 971550 w 2171700"/>
                <a:gd name="connsiteY25-12890" fmla="*/ 5211945 h 7250295"/>
                <a:gd name="connsiteX26-12891" fmla="*/ 962025 w 2171700"/>
                <a:gd name="connsiteY26-12892" fmla="*/ 5069070 h 7250295"/>
                <a:gd name="connsiteX27-12893" fmla="*/ 1104900 w 2171700"/>
                <a:gd name="connsiteY27-12894" fmla="*/ 4526145 h 7250295"/>
                <a:gd name="connsiteX28-12895" fmla="*/ 1123950 w 2171700"/>
                <a:gd name="connsiteY28-12896" fmla="*/ 4392795 h 7250295"/>
                <a:gd name="connsiteX29-12897" fmla="*/ 1276350 w 2171700"/>
                <a:gd name="connsiteY29-12898" fmla="*/ 4649970 h 7250295"/>
                <a:gd name="connsiteX30-12899" fmla="*/ 1352550 w 2171700"/>
                <a:gd name="connsiteY30-12900" fmla="*/ 4926195 h 7250295"/>
                <a:gd name="connsiteX31-12901" fmla="*/ 1333500 w 2171700"/>
                <a:gd name="connsiteY31-12902" fmla="*/ 5069070 h 7250295"/>
                <a:gd name="connsiteX32-12903" fmla="*/ 1371600 w 2171700"/>
                <a:gd name="connsiteY32-12904" fmla="*/ 5078595 h 7250295"/>
                <a:gd name="connsiteX33-12905" fmla="*/ 1247775 w 2171700"/>
                <a:gd name="connsiteY33-12906" fmla="*/ 5516745 h 7250295"/>
                <a:gd name="connsiteX34-12907" fmla="*/ 1257300 w 2171700"/>
                <a:gd name="connsiteY34-12908" fmla="*/ 6469245 h 7250295"/>
                <a:gd name="connsiteX35-12909" fmla="*/ 1333500 w 2171700"/>
                <a:gd name="connsiteY35-12910" fmla="*/ 6583545 h 7250295"/>
                <a:gd name="connsiteX36-12911" fmla="*/ 1314450 w 2171700"/>
                <a:gd name="connsiteY36-12912" fmla="*/ 6735945 h 7250295"/>
                <a:gd name="connsiteX37-12913" fmla="*/ 1323975 w 2171700"/>
                <a:gd name="connsiteY37-12914" fmla="*/ 6859770 h 7250295"/>
                <a:gd name="connsiteX38-12915" fmla="*/ 1304925 w 2171700"/>
                <a:gd name="connsiteY38-12916" fmla="*/ 7012170 h 7250295"/>
                <a:gd name="connsiteX39-12917" fmla="*/ 1704975 w 2171700"/>
                <a:gd name="connsiteY39-12918" fmla="*/ 7212195 h 7250295"/>
                <a:gd name="connsiteX40-12919" fmla="*/ 2152650 w 2171700"/>
                <a:gd name="connsiteY40-12920" fmla="*/ 7212195 h 7250295"/>
                <a:gd name="connsiteX41-12921" fmla="*/ 2171700 w 2171700"/>
                <a:gd name="connsiteY41-12922" fmla="*/ 7069320 h 7250295"/>
                <a:gd name="connsiteX42-12923" fmla="*/ 1687247 w 2171700"/>
                <a:gd name="connsiteY42-12924" fmla="*/ 6680449 h 7250295"/>
                <a:gd name="connsiteX43-12925" fmla="*/ 1708130 w 2171700"/>
                <a:gd name="connsiteY43-12926" fmla="*/ 6550072 h 7250295"/>
                <a:gd name="connsiteX44-12927" fmla="*/ 1668617 w 2171700"/>
                <a:gd name="connsiteY44-12928" fmla="*/ 6451067 h 7250295"/>
                <a:gd name="connsiteX45-12929" fmla="*/ 1657350 w 2171700"/>
                <a:gd name="connsiteY45-12930" fmla="*/ 6250170 h 7250295"/>
                <a:gd name="connsiteX46-12931" fmla="*/ 1679014 w 2171700"/>
                <a:gd name="connsiteY46-12932" fmla="*/ 5979714 h 7250295"/>
                <a:gd name="connsiteX47-12933" fmla="*/ 1727631 w 2171700"/>
                <a:gd name="connsiteY47-12934" fmla="*/ 5512209 h 7250295"/>
                <a:gd name="connsiteX48-12935" fmla="*/ 1739049 w 2171700"/>
                <a:gd name="connsiteY48-12936" fmla="*/ 5363804 h 7250295"/>
                <a:gd name="connsiteX49-12937" fmla="*/ 1797611 w 2171700"/>
                <a:gd name="connsiteY49-12938" fmla="*/ 5317321 h 7250295"/>
                <a:gd name="connsiteX50-12939" fmla="*/ 1884207 w 2171700"/>
                <a:gd name="connsiteY50-12940" fmla="*/ 5097645 h 7250295"/>
                <a:gd name="connsiteX51-12941" fmla="*/ 1909357 w 2171700"/>
                <a:gd name="connsiteY51-12942" fmla="*/ 4805496 h 7250295"/>
                <a:gd name="connsiteX52-12943" fmla="*/ 1900373 w 2171700"/>
                <a:gd name="connsiteY52-12944" fmla="*/ 4348776 h 7250295"/>
                <a:gd name="connsiteX53-12945" fmla="*/ 1881052 w 2171700"/>
                <a:gd name="connsiteY53-12946" fmla="*/ 3902573 h 7250295"/>
                <a:gd name="connsiteX54-12947" fmla="*/ 1855362 w 2171700"/>
                <a:gd name="connsiteY54-12948" fmla="*/ 3584643 h 7250295"/>
                <a:gd name="connsiteX55-12949" fmla="*/ 2056257 w 2171700"/>
                <a:gd name="connsiteY55-12950" fmla="*/ 2654077 h 7250295"/>
                <a:gd name="connsiteX56-12951" fmla="*/ 2042707 w 2171700"/>
                <a:gd name="connsiteY56-12952" fmla="*/ 2404684 h 7250295"/>
                <a:gd name="connsiteX57-12953" fmla="*/ 1981200 w 2171700"/>
                <a:gd name="connsiteY57-12954" fmla="*/ 1864914 h 7250295"/>
                <a:gd name="connsiteX58-12955" fmla="*/ 1936459 w 2171700"/>
                <a:gd name="connsiteY58-12956" fmla="*/ 1677029 h 7250295"/>
                <a:gd name="connsiteX59-12957" fmla="*/ 1922037 w 2171700"/>
                <a:gd name="connsiteY59-12958" fmla="*/ 1432534 h 7250295"/>
                <a:gd name="connsiteX60-12959" fmla="*/ 1874412 w 2171700"/>
                <a:gd name="connsiteY60-12960" fmla="*/ 1302338 h 7250295"/>
                <a:gd name="connsiteX61-12961" fmla="*/ 1407687 w 2171700"/>
                <a:gd name="connsiteY61-12962" fmla="*/ 1134975 h 7250295"/>
                <a:gd name="connsiteX62-12963" fmla="*/ 1309221 w 2171700"/>
                <a:gd name="connsiteY62-12964" fmla="*/ 1020075 h 7250295"/>
                <a:gd name="connsiteX63-12965" fmla="*/ 1365230 w 2171700"/>
                <a:gd name="connsiteY63-12966" fmla="*/ 821521 h 7250295"/>
                <a:gd name="connsiteX64-12967" fmla="*/ 1433407 w 2171700"/>
                <a:gd name="connsiteY64-12968" fmla="*/ 622909 h 7250295"/>
                <a:gd name="connsiteX65-12969" fmla="*/ 1444916 w 2171700"/>
                <a:gd name="connsiteY65-12970" fmla="*/ 380757 h 7250295"/>
                <a:gd name="connsiteX66-12971" fmla="*/ 1330946 w 2171700"/>
                <a:gd name="connsiteY66-12972" fmla="*/ 143773 h 7250295"/>
                <a:gd name="connsiteX67-12973" fmla="*/ 1063645 w 2171700"/>
                <a:gd name="connsiteY67-12974" fmla="*/ 568 h 7250295"/>
                <a:gd name="connsiteX0-12975" fmla="*/ 1063645 w 2171700"/>
                <a:gd name="connsiteY0-12976" fmla="*/ 568 h 7250295"/>
                <a:gd name="connsiteX1-12977" fmla="*/ 809625 w 2171700"/>
                <a:gd name="connsiteY1-12978" fmla="*/ 116070 h 7250295"/>
                <a:gd name="connsiteX2-12979" fmla="*/ 685800 w 2171700"/>
                <a:gd name="connsiteY2-12980" fmla="*/ 297045 h 7250295"/>
                <a:gd name="connsiteX3-12981" fmla="*/ 704850 w 2171700"/>
                <a:gd name="connsiteY3-12982" fmla="*/ 620895 h 7250295"/>
                <a:gd name="connsiteX4-12983" fmla="*/ 838200 w 2171700"/>
                <a:gd name="connsiteY4-12984" fmla="*/ 897120 h 7250295"/>
                <a:gd name="connsiteX5-12985" fmla="*/ 742950 w 2171700"/>
                <a:gd name="connsiteY5-12986" fmla="*/ 1011420 h 7250295"/>
                <a:gd name="connsiteX6-12987" fmla="*/ 133350 w 2171700"/>
                <a:gd name="connsiteY6-12988" fmla="*/ 1220970 h 7250295"/>
                <a:gd name="connsiteX7-12989" fmla="*/ 0 w 2171700"/>
                <a:gd name="connsiteY7-12990" fmla="*/ 2211570 h 7250295"/>
                <a:gd name="connsiteX8-12991" fmla="*/ 333375 w 2171700"/>
                <a:gd name="connsiteY8-12992" fmla="*/ 3106920 h 7250295"/>
                <a:gd name="connsiteX9-12993" fmla="*/ 247650 w 2171700"/>
                <a:gd name="connsiteY9-12994" fmla="*/ 3840345 h 7250295"/>
                <a:gd name="connsiteX10-12995" fmla="*/ 371475 w 2171700"/>
                <a:gd name="connsiteY10-12996" fmla="*/ 4059420 h 7250295"/>
                <a:gd name="connsiteX11-12997" fmla="*/ 495300 w 2171700"/>
                <a:gd name="connsiteY11-12998" fmla="*/ 4278495 h 7250295"/>
                <a:gd name="connsiteX12-12999" fmla="*/ 476250 w 2171700"/>
                <a:gd name="connsiteY12-13000" fmla="*/ 4735695 h 7250295"/>
                <a:gd name="connsiteX13-13001" fmla="*/ 476250 w 2171700"/>
                <a:gd name="connsiteY13-13002" fmla="*/ 5097645 h 7250295"/>
                <a:gd name="connsiteX14-13003" fmla="*/ 371475 w 2171700"/>
                <a:gd name="connsiteY14-13004" fmla="*/ 6145395 h 7250295"/>
                <a:gd name="connsiteX15-13005" fmla="*/ 371475 w 2171700"/>
                <a:gd name="connsiteY15-13006" fmla="*/ 6621645 h 7250295"/>
                <a:gd name="connsiteX16-13007" fmla="*/ 400050 w 2171700"/>
                <a:gd name="connsiteY16-13008" fmla="*/ 6821670 h 7250295"/>
                <a:gd name="connsiteX17-13009" fmla="*/ 323850 w 2171700"/>
                <a:gd name="connsiteY17-13010" fmla="*/ 7002645 h 7250295"/>
                <a:gd name="connsiteX18-13011" fmla="*/ 533400 w 2171700"/>
                <a:gd name="connsiteY18-13012" fmla="*/ 7250295 h 7250295"/>
                <a:gd name="connsiteX19-13013" fmla="*/ 952500 w 2171700"/>
                <a:gd name="connsiteY19-13014" fmla="*/ 7240770 h 7250295"/>
                <a:gd name="connsiteX20-13015" fmla="*/ 733425 w 2171700"/>
                <a:gd name="connsiteY20-13016" fmla="*/ 6821670 h 7250295"/>
                <a:gd name="connsiteX21-13017" fmla="*/ 790575 w 2171700"/>
                <a:gd name="connsiteY21-13018" fmla="*/ 6574020 h 7250295"/>
                <a:gd name="connsiteX22-13019" fmla="*/ 762000 w 2171700"/>
                <a:gd name="connsiteY22-13020" fmla="*/ 6250170 h 7250295"/>
                <a:gd name="connsiteX23-13021" fmla="*/ 885825 w 2171700"/>
                <a:gd name="connsiteY23-13022" fmla="*/ 5411970 h 7250295"/>
                <a:gd name="connsiteX24-13023" fmla="*/ 866775 w 2171700"/>
                <a:gd name="connsiteY24-13024" fmla="*/ 5326245 h 7250295"/>
                <a:gd name="connsiteX25-13025" fmla="*/ 971550 w 2171700"/>
                <a:gd name="connsiteY25-13026" fmla="*/ 5211945 h 7250295"/>
                <a:gd name="connsiteX26-13027" fmla="*/ 962025 w 2171700"/>
                <a:gd name="connsiteY26-13028" fmla="*/ 5069070 h 7250295"/>
                <a:gd name="connsiteX27-13029" fmla="*/ 1104900 w 2171700"/>
                <a:gd name="connsiteY27-13030" fmla="*/ 4526145 h 7250295"/>
                <a:gd name="connsiteX28-13031" fmla="*/ 1123950 w 2171700"/>
                <a:gd name="connsiteY28-13032" fmla="*/ 4392795 h 7250295"/>
                <a:gd name="connsiteX29-13033" fmla="*/ 1276350 w 2171700"/>
                <a:gd name="connsiteY29-13034" fmla="*/ 4649970 h 7250295"/>
                <a:gd name="connsiteX30-13035" fmla="*/ 1352550 w 2171700"/>
                <a:gd name="connsiteY30-13036" fmla="*/ 4926195 h 7250295"/>
                <a:gd name="connsiteX31-13037" fmla="*/ 1333500 w 2171700"/>
                <a:gd name="connsiteY31-13038" fmla="*/ 5069070 h 7250295"/>
                <a:gd name="connsiteX32-13039" fmla="*/ 1371600 w 2171700"/>
                <a:gd name="connsiteY32-13040" fmla="*/ 5078595 h 7250295"/>
                <a:gd name="connsiteX33-13041" fmla="*/ 1247775 w 2171700"/>
                <a:gd name="connsiteY33-13042" fmla="*/ 5516745 h 7250295"/>
                <a:gd name="connsiteX34-13043" fmla="*/ 1257300 w 2171700"/>
                <a:gd name="connsiteY34-13044" fmla="*/ 6469245 h 7250295"/>
                <a:gd name="connsiteX35-13045" fmla="*/ 1333500 w 2171700"/>
                <a:gd name="connsiteY35-13046" fmla="*/ 6583545 h 7250295"/>
                <a:gd name="connsiteX36-13047" fmla="*/ 1314450 w 2171700"/>
                <a:gd name="connsiteY36-13048" fmla="*/ 6735945 h 7250295"/>
                <a:gd name="connsiteX37-13049" fmla="*/ 1323975 w 2171700"/>
                <a:gd name="connsiteY37-13050" fmla="*/ 6859770 h 7250295"/>
                <a:gd name="connsiteX38-13051" fmla="*/ 1304925 w 2171700"/>
                <a:gd name="connsiteY38-13052" fmla="*/ 7012170 h 7250295"/>
                <a:gd name="connsiteX39-13053" fmla="*/ 1704975 w 2171700"/>
                <a:gd name="connsiteY39-13054" fmla="*/ 7212195 h 7250295"/>
                <a:gd name="connsiteX40-13055" fmla="*/ 2152650 w 2171700"/>
                <a:gd name="connsiteY40-13056" fmla="*/ 7212195 h 7250295"/>
                <a:gd name="connsiteX41-13057" fmla="*/ 2171700 w 2171700"/>
                <a:gd name="connsiteY41-13058" fmla="*/ 7069320 h 7250295"/>
                <a:gd name="connsiteX42-13059" fmla="*/ 1687247 w 2171700"/>
                <a:gd name="connsiteY42-13060" fmla="*/ 6680449 h 7250295"/>
                <a:gd name="connsiteX43-13061" fmla="*/ 1708130 w 2171700"/>
                <a:gd name="connsiteY43-13062" fmla="*/ 6550072 h 7250295"/>
                <a:gd name="connsiteX44-13063" fmla="*/ 1668617 w 2171700"/>
                <a:gd name="connsiteY44-13064" fmla="*/ 6451067 h 7250295"/>
                <a:gd name="connsiteX45-13065" fmla="*/ 1657350 w 2171700"/>
                <a:gd name="connsiteY45-13066" fmla="*/ 6250170 h 7250295"/>
                <a:gd name="connsiteX46-13067" fmla="*/ 1679014 w 2171700"/>
                <a:gd name="connsiteY46-13068" fmla="*/ 5979714 h 7250295"/>
                <a:gd name="connsiteX47-13069" fmla="*/ 1727631 w 2171700"/>
                <a:gd name="connsiteY47-13070" fmla="*/ 5512209 h 7250295"/>
                <a:gd name="connsiteX48-13071" fmla="*/ 1739049 w 2171700"/>
                <a:gd name="connsiteY48-13072" fmla="*/ 5363804 h 7250295"/>
                <a:gd name="connsiteX49-13073" fmla="*/ 1797611 w 2171700"/>
                <a:gd name="connsiteY49-13074" fmla="*/ 5317321 h 7250295"/>
                <a:gd name="connsiteX50-13075" fmla="*/ 1884207 w 2171700"/>
                <a:gd name="connsiteY50-13076" fmla="*/ 5097645 h 7250295"/>
                <a:gd name="connsiteX51-13077" fmla="*/ 1909357 w 2171700"/>
                <a:gd name="connsiteY51-13078" fmla="*/ 4805496 h 7250295"/>
                <a:gd name="connsiteX52-13079" fmla="*/ 1900373 w 2171700"/>
                <a:gd name="connsiteY52-13080" fmla="*/ 4348776 h 7250295"/>
                <a:gd name="connsiteX53-13081" fmla="*/ 1881052 w 2171700"/>
                <a:gd name="connsiteY53-13082" fmla="*/ 3902573 h 7250295"/>
                <a:gd name="connsiteX54-13083" fmla="*/ 1855362 w 2171700"/>
                <a:gd name="connsiteY54-13084" fmla="*/ 3584643 h 7250295"/>
                <a:gd name="connsiteX55-13085" fmla="*/ 2056257 w 2171700"/>
                <a:gd name="connsiteY55-13086" fmla="*/ 2654077 h 7250295"/>
                <a:gd name="connsiteX56-13087" fmla="*/ 2042707 w 2171700"/>
                <a:gd name="connsiteY56-13088" fmla="*/ 2404684 h 7250295"/>
                <a:gd name="connsiteX57-13089" fmla="*/ 1981200 w 2171700"/>
                <a:gd name="connsiteY57-13090" fmla="*/ 1864914 h 7250295"/>
                <a:gd name="connsiteX58-13091" fmla="*/ 1936459 w 2171700"/>
                <a:gd name="connsiteY58-13092" fmla="*/ 1677029 h 7250295"/>
                <a:gd name="connsiteX59-13093" fmla="*/ 1922037 w 2171700"/>
                <a:gd name="connsiteY59-13094" fmla="*/ 1432534 h 7250295"/>
                <a:gd name="connsiteX60-13095" fmla="*/ 1874412 w 2171700"/>
                <a:gd name="connsiteY60-13096" fmla="*/ 1302338 h 7250295"/>
                <a:gd name="connsiteX61-13097" fmla="*/ 1407687 w 2171700"/>
                <a:gd name="connsiteY61-13098" fmla="*/ 1134975 h 7250295"/>
                <a:gd name="connsiteX62-13099" fmla="*/ 1309221 w 2171700"/>
                <a:gd name="connsiteY62-13100" fmla="*/ 1020075 h 7250295"/>
                <a:gd name="connsiteX63-13101" fmla="*/ 1365230 w 2171700"/>
                <a:gd name="connsiteY63-13102" fmla="*/ 821521 h 7250295"/>
                <a:gd name="connsiteX64-13103" fmla="*/ 1433407 w 2171700"/>
                <a:gd name="connsiteY64-13104" fmla="*/ 622909 h 7250295"/>
                <a:gd name="connsiteX65-13105" fmla="*/ 1444916 w 2171700"/>
                <a:gd name="connsiteY65-13106" fmla="*/ 380757 h 7250295"/>
                <a:gd name="connsiteX66-13107" fmla="*/ 1330946 w 2171700"/>
                <a:gd name="connsiteY66-13108" fmla="*/ 143773 h 7250295"/>
                <a:gd name="connsiteX67-13109" fmla="*/ 1063645 w 2171700"/>
                <a:gd name="connsiteY67-13110" fmla="*/ 568 h 7250295"/>
                <a:gd name="connsiteX0-13111" fmla="*/ 1063645 w 2171700"/>
                <a:gd name="connsiteY0-13112" fmla="*/ 568 h 7250295"/>
                <a:gd name="connsiteX1-13113" fmla="*/ 809625 w 2171700"/>
                <a:gd name="connsiteY1-13114" fmla="*/ 116070 h 7250295"/>
                <a:gd name="connsiteX2-13115" fmla="*/ 685800 w 2171700"/>
                <a:gd name="connsiteY2-13116" fmla="*/ 297045 h 7250295"/>
                <a:gd name="connsiteX3-13117" fmla="*/ 704850 w 2171700"/>
                <a:gd name="connsiteY3-13118" fmla="*/ 620895 h 7250295"/>
                <a:gd name="connsiteX4-13119" fmla="*/ 838200 w 2171700"/>
                <a:gd name="connsiteY4-13120" fmla="*/ 897120 h 7250295"/>
                <a:gd name="connsiteX5-13121" fmla="*/ 742950 w 2171700"/>
                <a:gd name="connsiteY5-13122" fmla="*/ 1011420 h 7250295"/>
                <a:gd name="connsiteX6-13123" fmla="*/ 133350 w 2171700"/>
                <a:gd name="connsiteY6-13124" fmla="*/ 1220970 h 7250295"/>
                <a:gd name="connsiteX7-13125" fmla="*/ 0 w 2171700"/>
                <a:gd name="connsiteY7-13126" fmla="*/ 2211570 h 7250295"/>
                <a:gd name="connsiteX8-13127" fmla="*/ 333375 w 2171700"/>
                <a:gd name="connsiteY8-13128" fmla="*/ 3106920 h 7250295"/>
                <a:gd name="connsiteX9-13129" fmla="*/ 247650 w 2171700"/>
                <a:gd name="connsiteY9-13130" fmla="*/ 3840345 h 7250295"/>
                <a:gd name="connsiteX10-13131" fmla="*/ 371475 w 2171700"/>
                <a:gd name="connsiteY10-13132" fmla="*/ 4059420 h 7250295"/>
                <a:gd name="connsiteX11-13133" fmla="*/ 495300 w 2171700"/>
                <a:gd name="connsiteY11-13134" fmla="*/ 4278495 h 7250295"/>
                <a:gd name="connsiteX12-13135" fmla="*/ 476250 w 2171700"/>
                <a:gd name="connsiteY12-13136" fmla="*/ 4735695 h 7250295"/>
                <a:gd name="connsiteX13-13137" fmla="*/ 476250 w 2171700"/>
                <a:gd name="connsiteY13-13138" fmla="*/ 5097645 h 7250295"/>
                <a:gd name="connsiteX14-13139" fmla="*/ 371475 w 2171700"/>
                <a:gd name="connsiteY14-13140" fmla="*/ 6145395 h 7250295"/>
                <a:gd name="connsiteX15-13141" fmla="*/ 371475 w 2171700"/>
                <a:gd name="connsiteY15-13142" fmla="*/ 6621645 h 7250295"/>
                <a:gd name="connsiteX16-13143" fmla="*/ 400050 w 2171700"/>
                <a:gd name="connsiteY16-13144" fmla="*/ 6821670 h 7250295"/>
                <a:gd name="connsiteX17-13145" fmla="*/ 323850 w 2171700"/>
                <a:gd name="connsiteY17-13146" fmla="*/ 7002645 h 7250295"/>
                <a:gd name="connsiteX18-13147" fmla="*/ 533400 w 2171700"/>
                <a:gd name="connsiteY18-13148" fmla="*/ 7250295 h 7250295"/>
                <a:gd name="connsiteX19-13149" fmla="*/ 952500 w 2171700"/>
                <a:gd name="connsiteY19-13150" fmla="*/ 7240770 h 7250295"/>
                <a:gd name="connsiteX20-13151" fmla="*/ 733425 w 2171700"/>
                <a:gd name="connsiteY20-13152" fmla="*/ 6821670 h 7250295"/>
                <a:gd name="connsiteX21-13153" fmla="*/ 790575 w 2171700"/>
                <a:gd name="connsiteY21-13154" fmla="*/ 6574020 h 7250295"/>
                <a:gd name="connsiteX22-13155" fmla="*/ 762000 w 2171700"/>
                <a:gd name="connsiteY22-13156" fmla="*/ 6250170 h 7250295"/>
                <a:gd name="connsiteX23-13157" fmla="*/ 885825 w 2171700"/>
                <a:gd name="connsiteY23-13158" fmla="*/ 5411970 h 7250295"/>
                <a:gd name="connsiteX24-13159" fmla="*/ 866775 w 2171700"/>
                <a:gd name="connsiteY24-13160" fmla="*/ 5326245 h 7250295"/>
                <a:gd name="connsiteX25-13161" fmla="*/ 971550 w 2171700"/>
                <a:gd name="connsiteY25-13162" fmla="*/ 5211945 h 7250295"/>
                <a:gd name="connsiteX26-13163" fmla="*/ 962025 w 2171700"/>
                <a:gd name="connsiteY26-13164" fmla="*/ 5069070 h 7250295"/>
                <a:gd name="connsiteX27-13165" fmla="*/ 1104900 w 2171700"/>
                <a:gd name="connsiteY27-13166" fmla="*/ 4526145 h 7250295"/>
                <a:gd name="connsiteX28-13167" fmla="*/ 1123950 w 2171700"/>
                <a:gd name="connsiteY28-13168" fmla="*/ 4392795 h 7250295"/>
                <a:gd name="connsiteX29-13169" fmla="*/ 1276350 w 2171700"/>
                <a:gd name="connsiteY29-13170" fmla="*/ 4649970 h 7250295"/>
                <a:gd name="connsiteX30-13171" fmla="*/ 1352550 w 2171700"/>
                <a:gd name="connsiteY30-13172" fmla="*/ 4926195 h 7250295"/>
                <a:gd name="connsiteX31-13173" fmla="*/ 1333500 w 2171700"/>
                <a:gd name="connsiteY31-13174" fmla="*/ 5069070 h 7250295"/>
                <a:gd name="connsiteX32-13175" fmla="*/ 1371600 w 2171700"/>
                <a:gd name="connsiteY32-13176" fmla="*/ 5078595 h 7250295"/>
                <a:gd name="connsiteX33-13177" fmla="*/ 1247775 w 2171700"/>
                <a:gd name="connsiteY33-13178" fmla="*/ 5516745 h 7250295"/>
                <a:gd name="connsiteX34-13179" fmla="*/ 1257300 w 2171700"/>
                <a:gd name="connsiteY34-13180" fmla="*/ 6469245 h 7250295"/>
                <a:gd name="connsiteX35-13181" fmla="*/ 1333500 w 2171700"/>
                <a:gd name="connsiteY35-13182" fmla="*/ 6583545 h 7250295"/>
                <a:gd name="connsiteX36-13183" fmla="*/ 1314450 w 2171700"/>
                <a:gd name="connsiteY36-13184" fmla="*/ 6735945 h 7250295"/>
                <a:gd name="connsiteX37-13185" fmla="*/ 1323975 w 2171700"/>
                <a:gd name="connsiteY37-13186" fmla="*/ 6859770 h 7250295"/>
                <a:gd name="connsiteX38-13187" fmla="*/ 1304925 w 2171700"/>
                <a:gd name="connsiteY38-13188" fmla="*/ 7012170 h 7250295"/>
                <a:gd name="connsiteX39-13189" fmla="*/ 1704975 w 2171700"/>
                <a:gd name="connsiteY39-13190" fmla="*/ 7212195 h 7250295"/>
                <a:gd name="connsiteX40-13191" fmla="*/ 2152650 w 2171700"/>
                <a:gd name="connsiteY40-13192" fmla="*/ 7212195 h 7250295"/>
                <a:gd name="connsiteX41-13193" fmla="*/ 2171700 w 2171700"/>
                <a:gd name="connsiteY41-13194" fmla="*/ 7069320 h 7250295"/>
                <a:gd name="connsiteX42-13195" fmla="*/ 1687247 w 2171700"/>
                <a:gd name="connsiteY42-13196" fmla="*/ 6680449 h 7250295"/>
                <a:gd name="connsiteX43-13197" fmla="*/ 1708130 w 2171700"/>
                <a:gd name="connsiteY43-13198" fmla="*/ 6550072 h 7250295"/>
                <a:gd name="connsiteX44-13199" fmla="*/ 1668617 w 2171700"/>
                <a:gd name="connsiteY44-13200" fmla="*/ 6451067 h 7250295"/>
                <a:gd name="connsiteX45-13201" fmla="*/ 1657350 w 2171700"/>
                <a:gd name="connsiteY45-13202" fmla="*/ 6250170 h 7250295"/>
                <a:gd name="connsiteX46-13203" fmla="*/ 1679014 w 2171700"/>
                <a:gd name="connsiteY46-13204" fmla="*/ 5979714 h 7250295"/>
                <a:gd name="connsiteX47-13205" fmla="*/ 1727631 w 2171700"/>
                <a:gd name="connsiteY47-13206" fmla="*/ 5512209 h 7250295"/>
                <a:gd name="connsiteX48-13207" fmla="*/ 1739049 w 2171700"/>
                <a:gd name="connsiteY48-13208" fmla="*/ 5363804 h 7250295"/>
                <a:gd name="connsiteX49-13209" fmla="*/ 1797611 w 2171700"/>
                <a:gd name="connsiteY49-13210" fmla="*/ 5317321 h 7250295"/>
                <a:gd name="connsiteX50-13211" fmla="*/ 1884207 w 2171700"/>
                <a:gd name="connsiteY50-13212" fmla="*/ 5097645 h 7250295"/>
                <a:gd name="connsiteX51-13213" fmla="*/ 1909357 w 2171700"/>
                <a:gd name="connsiteY51-13214" fmla="*/ 4805496 h 7250295"/>
                <a:gd name="connsiteX52-13215" fmla="*/ 1900373 w 2171700"/>
                <a:gd name="connsiteY52-13216" fmla="*/ 4348776 h 7250295"/>
                <a:gd name="connsiteX53-13217" fmla="*/ 1881052 w 2171700"/>
                <a:gd name="connsiteY53-13218" fmla="*/ 3902573 h 7250295"/>
                <a:gd name="connsiteX54-13219" fmla="*/ 1855362 w 2171700"/>
                <a:gd name="connsiteY54-13220" fmla="*/ 3584643 h 7250295"/>
                <a:gd name="connsiteX55-13221" fmla="*/ 2056257 w 2171700"/>
                <a:gd name="connsiteY55-13222" fmla="*/ 2654077 h 7250295"/>
                <a:gd name="connsiteX56-13223" fmla="*/ 2042707 w 2171700"/>
                <a:gd name="connsiteY56-13224" fmla="*/ 2404684 h 7250295"/>
                <a:gd name="connsiteX57-13225" fmla="*/ 1981200 w 2171700"/>
                <a:gd name="connsiteY57-13226" fmla="*/ 1864914 h 7250295"/>
                <a:gd name="connsiteX58-13227" fmla="*/ 1936459 w 2171700"/>
                <a:gd name="connsiteY58-13228" fmla="*/ 1677029 h 7250295"/>
                <a:gd name="connsiteX59-13229" fmla="*/ 1922037 w 2171700"/>
                <a:gd name="connsiteY59-13230" fmla="*/ 1432534 h 7250295"/>
                <a:gd name="connsiteX60-13231" fmla="*/ 1874412 w 2171700"/>
                <a:gd name="connsiteY60-13232" fmla="*/ 1302338 h 7250295"/>
                <a:gd name="connsiteX61-13233" fmla="*/ 1407687 w 2171700"/>
                <a:gd name="connsiteY61-13234" fmla="*/ 1134975 h 7250295"/>
                <a:gd name="connsiteX62-13235" fmla="*/ 1309221 w 2171700"/>
                <a:gd name="connsiteY62-13236" fmla="*/ 1020075 h 7250295"/>
                <a:gd name="connsiteX63-13237" fmla="*/ 1365230 w 2171700"/>
                <a:gd name="connsiteY63-13238" fmla="*/ 821521 h 7250295"/>
                <a:gd name="connsiteX64-13239" fmla="*/ 1433407 w 2171700"/>
                <a:gd name="connsiteY64-13240" fmla="*/ 622909 h 7250295"/>
                <a:gd name="connsiteX65-13241" fmla="*/ 1444916 w 2171700"/>
                <a:gd name="connsiteY65-13242" fmla="*/ 380757 h 7250295"/>
                <a:gd name="connsiteX66-13243" fmla="*/ 1330946 w 2171700"/>
                <a:gd name="connsiteY66-13244" fmla="*/ 143773 h 7250295"/>
                <a:gd name="connsiteX67-13245" fmla="*/ 1063645 w 2171700"/>
                <a:gd name="connsiteY67-13246" fmla="*/ 568 h 7250295"/>
                <a:gd name="connsiteX0-13247" fmla="*/ 1063645 w 2171700"/>
                <a:gd name="connsiteY0-13248" fmla="*/ 568 h 7250295"/>
                <a:gd name="connsiteX1-13249" fmla="*/ 809625 w 2171700"/>
                <a:gd name="connsiteY1-13250" fmla="*/ 116070 h 7250295"/>
                <a:gd name="connsiteX2-13251" fmla="*/ 685800 w 2171700"/>
                <a:gd name="connsiteY2-13252" fmla="*/ 297045 h 7250295"/>
                <a:gd name="connsiteX3-13253" fmla="*/ 704850 w 2171700"/>
                <a:gd name="connsiteY3-13254" fmla="*/ 620895 h 7250295"/>
                <a:gd name="connsiteX4-13255" fmla="*/ 838200 w 2171700"/>
                <a:gd name="connsiteY4-13256" fmla="*/ 897120 h 7250295"/>
                <a:gd name="connsiteX5-13257" fmla="*/ 742950 w 2171700"/>
                <a:gd name="connsiteY5-13258" fmla="*/ 1011420 h 7250295"/>
                <a:gd name="connsiteX6-13259" fmla="*/ 133350 w 2171700"/>
                <a:gd name="connsiteY6-13260" fmla="*/ 1220970 h 7250295"/>
                <a:gd name="connsiteX7-13261" fmla="*/ 0 w 2171700"/>
                <a:gd name="connsiteY7-13262" fmla="*/ 2211570 h 7250295"/>
                <a:gd name="connsiteX8-13263" fmla="*/ 333375 w 2171700"/>
                <a:gd name="connsiteY8-13264" fmla="*/ 3106920 h 7250295"/>
                <a:gd name="connsiteX9-13265" fmla="*/ 247650 w 2171700"/>
                <a:gd name="connsiteY9-13266" fmla="*/ 3840345 h 7250295"/>
                <a:gd name="connsiteX10-13267" fmla="*/ 371475 w 2171700"/>
                <a:gd name="connsiteY10-13268" fmla="*/ 4059420 h 7250295"/>
                <a:gd name="connsiteX11-13269" fmla="*/ 495300 w 2171700"/>
                <a:gd name="connsiteY11-13270" fmla="*/ 4278495 h 7250295"/>
                <a:gd name="connsiteX12-13271" fmla="*/ 476250 w 2171700"/>
                <a:gd name="connsiteY12-13272" fmla="*/ 4735695 h 7250295"/>
                <a:gd name="connsiteX13-13273" fmla="*/ 476250 w 2171700"/>
                <a:gd name="connsiteY13-13274" fmla="*/ 5097645 h 7250295"/>
                <a:gd name="connsiteX14-13275" fmla="*/ 371475 w 2171700"/>
                <a:gd name="connsiteY14-13276" fmla="*/ 6145395 h 7250295"/>
                <a:gd name="connsiteX15-13277" fmla="*/ 371475 w 2171700"/>
                <a:gd name="connsiteY15-13278" fmla="*/ 6621645 h 7250295"/>
                <a:gd name="connsiteX16-13279" fmla="*/ 400050 w 2171700"/>
                <a:gd name="connsiteY16-13280" fmla="*/ 6821670 h 7250295"/>
                <a:gd name="connsiteX17-13281" fmla="*/ 323850 w 2171700"/>
                <a:gd name="connsiteY17-13282" fmla="*/ 7002645 h 7250295"/>
                <a:gd name="connsiteX18-13283" fmla="*/ 533400 w 2171700"/>
                <a:gd name="connsiteY18-13284" fmla="*/ 7250295 h 7250295"/>
                <a:gd name="connsiteX19-13285" fmla="*/ 952500 w 2171700"/>
                <a:gd name="connsiteY19-13286" fmla="*/ 7240770 h 7250295"/>
                <a:gd name="connsiteX20-13287" fmla="*/ 733425 w 2171700"/>
                <a:gd name="connsiteY20-13288" fmla="*/ 6821670 h 7250295"/>
                <a:gd name="connsiteX21-13289" fmla="*/ 790575 w 2171700"/>
                <a:gd name="connsiteY21-13290" fmla="*/ 6574020 h 7250295"/>
                <a:gd name="connsiteX22-13291" fmla="*/ 762000 w 2171700"/>
                <a:gd name="connsiteY22-13292" fmla="*/ 6250170 h 7250295"/>
                <a:gd name="connsiteX23-13293" fmla="*/ 885825 w 2171700"/>
                <a:gd name="connsiteY23-13294" fmla="*/ 5411970 h 7250295"/>
                <a:gd name="connsiteX24-13295" fmla="*/ 866775 w 2171700"/>
                <a:gd name="connsiteY24-13296" fmla="*/ 5326245 h 7250295"/>
                <a:gd name="connsiteX25-13297" fmla="*/ 971550 w 2171700"/>
                <a:gd name="connsiteY25-13298" fmla="*/ 5211945 h 7250295"/>
                <a:gd name="connsiteX26-13299" fmla="*/ 962025 w 2171700"/>
                <a:gd name="connsiteY26-13300" fmla="*/ 5069070 h 7250295"/>
                <a:gd name="connsiteX27-13301" fmla="*/ 1104900 w 2171700"/>
                <a:gd name="connsiteY27-13302" fmla="*/ 4526145 h 7250295"/>
                <a:gd name="connsiteX28-13303" fmla="*/ 1123950 w 2171700"/>
                <a:gd name="connsiteY28-13304" fmla="*/ 4392795 h 7250295"/>
                <a:gd name="connsiteX29-13305" fmla="*/ 1276350 w 2171700"/>
                <a:gd name="connsiteY29-13306" fmla="*/ 4649970 h 7250295"/>
                <a:gd name="connsiteX30-13307" fmla="*/ 1352550 w 2171700"/>
                <a:gd name="connsiteY30-13308" fmla="*/ 4926195 h 7250295"/>
                <a:gd name="connsiteX31-13309" fmla="*/ 1333500 w 2171700"/>
                <a:gd name="connsiteY31-13310" fmla="*/ 5069070 h 7250295"/>
                <a:gd name="connsiteX32-13311" fmla="*/ 1371600 w 2171700"/>
                <a:gd name="connsiteY32-13312" fmla="*/ 5078595 h 7250295"/>
                <a:gd name="connsiteX33-13313" fmla="*/ 1247775 w 2171700"/>
                <a:gd name="connsiteY33-13314" fmla="*/ 5516745 h 7250295"/>
                <a:gd name="connsiteX34-13315" fmla="*/ 1257300 w 2171700"/>
                <a:gd name="connsiteY34-13316" fmla="*/ 6469245 h 7250295"/>
                <a:gd name="connsiteX35-13317" fmla="*/ 1333500 w 2171700"/>
                <a:gd name="connsiteY35-13318" fmla="*/ 6583545 h 7250295"/>
                <a:gd name="connsiteX36-13319" fmla="*/ 1314450 w 2171700"/>
                <a:gd name="connsiteY36-13320" fmla="*/ 6735945 h 7250295"/>
                <a:gd name="connsiteX37-13321" fmla="*/ 1323975 w 2171700"/>
                <a:gd name="connsiteY37-13322" fmla="*/ 6859770 h 7250295"/>
                <a:gd name="connsiteX38-13323" fmla="*/ 1304925 w 2171700"/>
                <a:gd name="connsiteY38-13324" fmla="*/ 7012170 h 7250295"/>
                <a:gd name="connsiteX39-13325" fmla="*/ 1704975 w 2171700"/>
                <a:gd name="connsiteY39-13326" fmla="*/ 7212195 h 7250295"/>
                <a:gd name="connsiteX40-13327" fmla="*/ 2152650 w 2171700"/>
                <a:gd name="connsiteY40-13328" fmla="*/ 7212195 h 7250295"/>
                <a:gd name="connsiteX41-13329" fmla="*/ 2171700 w 2171700"/>
                <a:gd name="connsiteY41-13330" fmla="*/ 7069320 h 7250295"/>
                <a:gd name="connsiteX42-13331" fmla="*/ 1687247 w 2171700"/>
                <a:gd name="connsiteY42-13332" fmla="*/ 6680449 h 7250295"/>
                <a:gd name="connsiteX43-13333" fmla="*/ 1708130 w 2171700"/>
                <a:gd name="connsiteY43-13334" fmla="*/ 6550072 h 7250295"/>
                <a:gd name="connsiteX44-13335" fmla="*/ 1668617 w 2171700"/>
                <a:gd name="connsiteY44-13336" fmla="*/ 6451067 h 7250295"/>
                <a:gd name="connsiteX45-13337" fmla="*/ 1657350 w 2171700"/>
                <a:gd name="connsiteY45-13338" fmla="*/ 6250170 h 7250295"/>
                <a:gd name="connsiteX46-13339" fmla="*/ 1679014 w 2171700"/>
                <a:gd name="connsiteY46-13340" fmla="*/ 5979714 h 7250295"/>
                <a:gd name="connsiteX47-13341" fmla="*/ 1727631 w 2171700"/>
                <a:gd name="connsiteY47-13342" fmla="*/ 5512209 h 7250295"/>
                <a:gd name="connsiteX48-13343" fmla="*/ 1739049 w 2171700"/>
                <a:gd name="connsiteY48-13344" fmla="*/ 5363804 h 7250295"/>
                <a:gd name="connsiteX49-13345" fmla="*/ 1797611 w 2171700"/>
                <a:gd name="connsiteY49-13346" fmla="*/ 5317321 h 7250295"/>
                <a:gd name="connsiteX50-13347" fmla="*/ 1884207 w 2171700"/>
                <a:gd name="connsiteY50-13348" fmla="*/ 5097645 h 7250295"/>
                <a:gd name="connsiteX51-13349" fmla="*/ 1909357 w 2171700"/>
                <a:gd name="connsiteY51-13350" fmla="*/ 4805496 h 7250295"/>
                <a:gd name="connsiteX52-13351" fmla="*/ 1900373 w 2171700"/>
                <a:gd name="connsiteY52-13352" fmla="*/ 4348776 h 7250295"/>
                <a:gd name="connsiteX53-13353" fmla="*/ 1881052 w 2171700"/>
                <a:gd name="connsiteY53-13354" fmla="*/ 3902573 h 7250295"/>
                <a:gd name="connsiteX54-13355" fmla="*/ 1855362 w 2171700"/>
                <a:gd name="connsiteY54-13356" fmla="*/ 3584643 h 7250295"/>
                <a:gd name="connsiteX55-13357" fmla="*/ 2056257 w 2171700"/>
                <a:gd name="connsiteY55-13358" fmla="*/ 2654077 h 7250295"/>
                <a:gd name="connsiteX56-13359" fmla="*/ 2042707 w 2171700"/>
                <a:gd name="connsiteY56-13360" fmla="*/ 2404684 h 7250295"/>
                <a:gd name="connsiteX57-13361" fmla="*/ 1981200 w 2171700"/>
                <a:gd name="connsiteY57-13362" fmla="*/ 1864914 h 7250295"/>
                <a:gd name="connsiteX58-13363" fmla="*/ 1936459 w 2171700"/>
                <a:gd name="connsiteY58-13364" fmla="*/ 1677029 h 7250295"/>
                <a:gd name="connsiteX59-13365" fmla="*/ 1922037 w 2171700"/>
                <a:gd name="connsiteY59-13366" fmla="*/ 1432534 h 7250295"/>
                <a:gd name="connsiteX60-13367" fmla="*/ 1874412 w 2171700"/>
                <a:gd name="connsiteY60-13368" fmla="*/ 1302338 h 7250295"/>
                <a:gd name="connsiteX61-13369" fmla="*/ 1407687 w 2171700"/>
                <a:gd name="connsiteY61-13370" fmla="*/ 1134975 h 7250295"/>
                <a:gd name="connsiteX62-13371" fmla="*/ 1309221 w 2171700"/>
                <a:gd name="connsiteY62-13372" fmla="*/ 1020075 h 7250295"/>
                <a:gd name="connsiteX63-13373" fmla="*/ 1365230 w 2171700"/>
                <a:gd name="connsiteY63-13374" fmla="*/ 821521 h 7250295"/>
                <a:gd name="connsiteX64-13375" fmla="*/ 1433407 w 2171700"/>
                <a:gd name="connsiteY64-13376" fmla="*/ 622909 h 7250295"/>
                <a:gd name="connsiteX65-13377" fmla="*/ 1444916 w 2171700"/>
                <a:gd name="connsiteY65-13378" fmla="*/ 380757 h 7250295"/>
                <a:gd name="connsiteX66-13379" fmla="*/ 1330946 w 2171700"/>
                <a:gd name="connsiteY66-13380" fmla="*/ 143773 h 7250295"/>
                <a:gd name="connsiteX67-13381" fmla="*/ 1063645 w 2171700"/>
                <a:gd name="connsiteY67-13382" fmla="*/ 568 h 7250295"/>
                <a:gd name="connsiteX0-13383" fmla="*/ 1063645 w 2212196"/>
                <a:gd name="connsiteY0-13384" fmla="*/ 568 h 7250295"/>
                <a:gd name="connsiteX1-13385" fmla="*/ 809625 w 2212196"/>
                <a:gd name="connsiteY1-13386" fmla="*/ 116070 h 7250295"/>
                <a:gd name="connsiteX2-13387" fmla="*/ 685800 w 2212196"/>
                <a:gd name="connsiteY2-13388" fmla="*/ 297045 h 7250295"/>
                <a:gd name="connsiteX3-13389" fmla="*/ 704850 w 2212196"/>
                <a:gd name="connsiteY3-13390" fmla="*/ 620895 h 7250295"/>
                <a:gd name="connsiteX4-13391" fmla="*/ 838200 w 2212196"/>
                <a:gd name="connsiteY4-13392" fmla="*/ 897120 h 7250295"/>
                <a:gd name="connsiteX5-13393" fmla="*/ 742950 w 2212196"/>
                <a:gd name="connsiteY5-13394" fmla="*/ 1011420 h 7250295"/>
                <a:gd name="connsiteX6-13395" fmla="*/ 133350 w 2212196"/>
                <a:gd name="connsiteY6-13396" fmla="*/ 1220970 h 7250295"/>
                <a:gd name="connsiteX7-13397" fmla="*/ 0 w 2212196"/>
                <a:gd name="connsiteY7-13398" fmla="*/ 2211570 h 7250295"/>
                <a:gd name="connsiteX8-13399" fmla="*/ 333375 w 2212196"/>
                <a:gd name="connsiteY8-13400" fmla="*/ 3106920 h 7250295"/>
                <a:gd name="connsiteX9-13401" fmla="*/ 247650 w 2212196"/>
                <a:gd name="connsiteY9-13402" fmla="*/ 3840345 h 7250295"/>
                <a:gd name="connsiteX10-13403" fmla="*/ 371475 w 2212196"/>
                <a:gd name="connsiteY10-13404" fmla="*/ 4059420 h 7250295"/>
                <a:gd name="connsiteX11-13405" fmla="*/ 495300 w 2212196"/>
                <a:gd name="connsiteY11-13406" fmla="*/ 4278495 h 7250295"/>
                <a:gd name="connsiteX12-13407" fmla="*/ 476250 w 2212196"/>
                <a:gd name="connsiteY12-13408" fmla="*/ 4735695 h 7250295"/>
                <a:gd name="connsiteX13-13409" fmla="*/ 476250 w 2212196"/>
                <a:gd name="connsiteY13-13410" fmla="*/ 5097645 h 7250295"/>
                <a:gd name="connsiteX14-13411" fmla="*/ 371475 w 2212196"/>
                <a:gd name="connsiteY14-13412" fmla="*/ 6145395 h 7250295"/>
                <a:gd name="connsiteX15-13413" fmla="*/ 371475 w 2212196"/>
                <a:gd name="connsiteY15-13414" fmla="*/ 6621645 h 7250295"/>
                <a:gd name="connsiteX16-13415" fmla="*/ 400050 w 2212196"/>
                <a:gd name="connsiteY16-13416" fmla="*/ 6821670 h 7250295"/>
                <a:gd name="connsiteX17-13417" fmla="*/ 323850 w 2212196"/>
                <a:gd name="connsiteY17-13418" fmla="*/ 7002645 h 7250295"/>
                <a:gd name="connsiteX18-13419" fmla="*/ 533400 w 2212196"/>
                <a:gd name="connsiteY18-13420" fmla="*/ 7250295 h 7250295"/>
                <a:gd name="connsiteX19-13421" fmla="*/ 952500 w 2212196"/>
                <a:gd name="connsiteY19-13422" fmla="*/ 7240770 h 7250295"/>
                <a:gd name="connsiteX20-13423" fmla="*/ 733425 w 2212196"/>
                <a:gd name="connsiteY20-13424" fmla="*/ 6821670 h 7250295"/>
                <a:gd name="connsiteX21-13425" fmla="*/ 790575 w 2212196"/>
                <a:gd name="connsiteY21-13426" fmla="*/ 6574020 h 7250295"/>
                <a:gd name="connsiteX22-13427" fmla="*/ 762000 w 2212196"/>
                <a:gd name="connsiteY22-13428" fmla="*/ 6250170 h 7250295"/>
                <a:gd name="connsiteX23-13429" fmla="*/ 885825 w 2212196"/>
                <a:gd name="connsiteY23-13430" fmla="*/ 5411970 h 7250295"/>
                <a:gd name="connsiteX24-13431" fmla="*/ 866775 w 2212196"/>
                <a:gd name="connsiteY24-13432" fmla="*/ 5326245 h 7250295"/>
                <a:gd name="connsiteX25-13433" fmla="*/ 971550 w 2212196"/>
                <a:gd name="connsiteY25-13434" fmla="*/ 5211945 h 7250295"/>
                <a:gd name="connsiteX26-13435" fmla="*/ 962025 w 2212196"/>
                <a:gd name="connsiteY26-13436" fmla="*/ 5069070 h 7250295"/>
                <a:gd name="connsiteX27-13437" fmla="*/ 1104900 w 2212196"/>
                <a:gd name="connsiteY27-13438" fmla="*/ 4526145 h 7250295"/>
                <a:gd name="connsiteX28-13439" fmla="*/ 1123950 w 2212196"/>
                <a:gd name="connsiteY28-13440" fmla="*/ 4392795 h 7250295"/>
                <a:gd name="connsiteX29-13441" fmla="*/ 1276350 w 2212196"/>
                <a:gd name="connsiteY29-13442" fmla="*/ 4649970 h 7250295"/>
                <a:gd name="connsiteX30-13443" fmla="*/ 1352550 w 2212196"/>
                <a:gd name="connsiteY30-13444" fmla="*/ 4926195 h 7250295"/>
                <a:gd name="connsiteX31-13445" fmla="*/ 1333500 w 2212196"/>
                <a:gd name="connsiteY31-13446" fmla="*/ 5069070 h 7250295"/>
                <a:gd name="connsiteX32-13447" fmla="*/ 1371600 w 2212196"/>
                <a:gd name="connsiteY32-13448" fmla="*/ 5078595 h 7250295"/>
                <a:gd name="connsiteX33-13449" fmla="*/ 1247775 w 2212196"/>
                <a:gd name="connsiteY33-13450" fmla="*/ 5516745 h 7250295"/>
                <a:gd name="connsiteX34-13451" fmla="*/ 1257300 w 2212196"/>
                <a:gd name="connsiteY34-13452" fmla="*/ 6469245 h 7250295"/>
                <a:gd name="connsiteX35-13453" fmla="*/ 1333500 w 2212196"/>
                <a:gd name="connsiteY35-13454" fmla="*/ 6583545 h 7250295"/>
                <a:gd name="connsiteX36-13455" fmla="*/ 1314450 w 2212196"/>
                <a:gd name="connsiteY36-13456" fmla="*/ 6735945 h 7250295"/>
                <a:gd name="connsiteX37-13457" fmla="*/ 1323975 w 2212196"/>
                <a:gd name="connsiteY37-13458" fmla="*/ 6859770 h 7250295"/>
                <a:gd name="connsiteX38-13459" fmla="*/ 1304925 w 2212196"/>
                <a:gd name="connsiteY38-13460" fmla="*/ 7012170 h 7250295"/>
                <a:gd name="connsiteX39-13461" fmla="*/ 1704975 w 2212196"/>
                <a:gd name="connsiteY39-13462" fmla="*/ 7212195 h 7250295"/>
                <a:gd name="connsiteX40-13463" fmla="*/ 2152650 w 2212196"/>
                <a:gd name="connsiteY40-13464" fmla="*/ 7212195 h 7250295"/>
                <a:gd name="connsiteX41-13465" fmla="*/ 2171700 w 2212196"/>
                <a:gd name="connsiteY41-13466" fmla="*/ 7069320 h 7250295"/>
                <a:gd name="connsiteX42-13467" fmla="*/ 2177619 w 2212196"/>
                <a:gd name="connsiteY42-13468" fmla="*/ 7066977 h 7250295"/>
                <a:gd name="connsiteX43-13469" fmla="*/ 1687247 w 2212196"/>
                <a:gd name="connsiteY43-13470" fmla="*/ 6680449 h 7250295"/>
                <a:gd name="connsiteX44-13471" fmla="*/ 1708130 w 2212196"/>
                <a:gd name="connsiteY44-13472" fmla="*/ 6550072 h 7250295"/>
                <a:gd name="connsiteX45-13473" fmla="*/ 1668617 w 2212196"/>
                <a:gd name="connsiteY45-13474" fmla="*/ 6451067 h 7250295"/>
                <a:gd name="connsiteX46-13475" fmla="*/ 1657350 w 2212196"/>
                <a:gd name="connsiteY46-13476" fmla="*/ 6250170 h 7250295"/>
                <a:gd name="connsiteX47-13477" fmla="*/ 1679014 w 2212196"/>
                <a:gd name="connsiteY47-13478" fmla="*/ 5979714 h 7250295"/>
                <a:gd name="connsiteX48-13479" fmla="*/ 1727631 w 2212196"/>
                <a:gd name="connsiteY48-13480" fmla="*/ 5512209 h 7250295"/>
                <a:gd name="connsiteX49-13481" fmla="*/ 1739049 w 2212196"/>
                <a:gd name="connsiteY49-13482" fmla="*/ 5363804 h 7250295"/>
                <a:gd name="connsiteX50-13483" fmla="*/ 1797611 w 2212196"/>
                <a:gd name="connsiteY50-13484" fmla="*/ 5317321 h 7250295"/>
                <a:gd name="connsiteX51-13485" fmla="*/ 1884207 w 2212196"/>
                <a:gd name="connsiteY51-13486" fmla="*/ 5097645 h 7250295"/>
                <a:gd name="connsiteX52-13487" fmla="*/ 1909357 w 2212196"/>
                <a:gd name="connsiteY52-13488" fmla="*/ 4805496 h 7250295"/>
                <a:gd name="connsiteX53-13489" fmla="*/ 1900373 w 2212196"/>
                <a:gd name="connsiteY53-13490" fmla="*/ 4348776 h 7250295"/>
                <a:gd name="connsiteX54-13491" fmla="*/ 1881052 w 2212196"/>
                <a:gd name="connsiteY54-13492" fmla="*/ 3902573 h 7250295"/>
                <a:gd name="connsiteX55-13493" fmla="*/ 1855362 w 2212196"/>
                <a:gd name="connsiteY55-13494" fmla="*/ 3584643 h 7250295"/>
                <a:gd name="connsiteX56-13495" fmla="*/ 2056257 w 2212196"/>
                <a:gd name="connsiteY56-13496" fmla="*/ 2654077 h 7250295"/>
                <a:gd name="connsiteX57-13497" fmla="*/ 2042707 w 2212196"/>
                <a:gd name="connsiteY57-13498" fmla="*/ 2404684 h 7250295"/>
                <a:gd name="connsiteX58-13499" fmla="*/ 1981200 w 2212196"/>
                <a:gd name="connsiteY58-13500" fmla="*/ 1864914 h 7250295"/>
                <a:gd name="connsiteX59-13501" fmla="*/ 1936459 w 2212196"/>
                <a:gd name="connsiteY59-13502" fmla="*/ 1677029 h 7250295"/>
                <a:gd name="connsiteX60-13503" fmla="*/ 1922037 w 2212196"/>
                <a:gd name="connsiteY60-13504" fmla="*/ 1432534 h 7250295"/>
                <a:gd name="connsiteX61-13505" fmla="*/ 1874412 w 2212196"/>
                <a:gd name="connsiteY61-13506" fmla="*/ 1302338 h 7250295"/>
                <a:gd name="connsiteX62-13507" fmla="*/ 1407687 w 2212196"/>
                <a:gd name="connsiteY62-13508" fmla="*/ 1134975 h 7250295"/>
                <a:gd name="connsiteX63-13509" fmla="*/ 1309221 w 2212196"/>
                <a:gd name="connsiteY63-13510" fmla="*/ 1020075 h 7250295"/>
                <a:gd name="connsiteX64-13511" fmla="*/ 1365230 w 2212196"/>
                <a:gd name="connsiteY64-13512" fmla="*/ 821521 h 7250295"/>
                <a:gd name="connsiteX65-13513" fmla="*/ 1433407 w 2212196"/>
                <a:gd name="connsiteY65-13514" fmla="*/ 622909 h 7250295"/>
                <a:gd name="connsiteX66-13515" fmla="*/ 1444916 w 2212196"/>
                <a:gd name="connsiteY66-13516" fmla="*/ 380757 h 7250295"/>
                <a:gd name="connsiteX67-13517" fmla="*/ 1330946 w 2212196"/>
                <a:gd name="connsiteY67-13518" fmla="*/ 143773 h 7250295"/>
                <a:gd name="connsiteX68" fmla="*/ 1063645 w 2212196"/>
                <a:gd name="connsiteY68" fmla="*/ 568 h 7250295"/>
                <a:gd name="connsiteX0-13519" fmla="*/ 1063645 w 2212196"/>
                <a:gd name="connsiteY0-13520" fmla="*/ 568 h 7250295"/>
                <a:gd name="connsiteX1-13521" fmla="*/ 809625 w 2212196"/>
                <a:gd name="connsiteY1-13522" fmla="*/ 116070 h 7250295"/>
                <a:gd name="connsiteX2-13523" fmla="*/ 685800 w 2212196"/>
                <a:gd name="connsiteY2-13524" fmla="*/ 297045 h 7250295"/>
                <a:gd name="connsiteX3-13525" fmla="*/ 704850 w 2212196"/>
                <a:gd name="connsiteY3-13526" fmla="*/ 620895 h 7250295"/>
                <a:gd name="connsiteX4-13527" fmla="*/ 838200 w 2212196"/>
                <a:gd name="connsiteY4-13528" fmla="*/ 897120 h 7250295"/>
                <a:gd name="connsiteX5-13529" fmla="*/ 742950 w 2212196"/>
                <a:gd name="connsiteY5-13530" fmla="*/ 1011420 h 7250295"/>
                <a:gd name="connsiteX6-13531" fmla="*/ 133350 w 2212196"/>
                <a:gd name="connsiteY6-13532" fmla="*/ 1220970 h 7250295"/>
                <a:gd name="connsiteX7-13533" fmla="*/ 0 w 2212196"/>
                <a:gd name="connsiteY7-13534" fmla="*/ 2211570 h 7250295"/>
                <a:gd name="connsiteX8-13535" fmla="*/ 333375 w 2212196"/>
                <a:gd name="connsiteY8-13536" fmla="*/ 3106920 h 7250295"/>
                <a:gd name="connsiteX9-13537" fmla="*/ 247650 w 2212196"/>
                <a:gd name="connsiteY9-13538" fmla="*/ 3840345 h 7250295"/>
                <a:gd name="connsiteX10-13539" fmla="*/ 371475 w 2212196"/>
                <a:gd name="connsiteY10-13540" fmla="*/ 4059420 h 7250295"/>
                <a:gd name="connsiteX11-13541" fmla="*/ 495300 w 2212196"/>
                <a:gd name="connsiteY11-13542" fmla="*/ 4278495 h 7250295"/>
                <a:gd name="connsiteX12-13543" fmla="*/ 476250 w 2212196"/>
                <a:gd name="connsiteY12-13544" fmla="*/ 4735695 h 7250295"/>
                <a:gd name="connsiteX13-13545" fmla="*/ 476250 w 2212196"/>
                <a:gd name="connsiteY13-13546" fmla="*/ 5097645 h 7250295"/>
                <a:gd name="connsiteX14-13547" fmla="*/ 371475 w 2212196"/>
                <a:gd name="connsiteY14-13548" fmla="*/ 6145395 h 7250295"/>
                <a:gd name="connsiteX15-13549" fmla="*/ 371475 w 2212196"/>
                <a:gd name="connsiteY15-13550" fmla="*/ 6621645 h 7250295"/>
                <a:gd name="connsiteX16-13551" fmla="*/ 400050 w 2212196"/>
                <a:gd name="connsiteY16-13552" fmla="*/ 6821670 h 7250295"/>
                <a:gd name="connsiteX17-13553" fmla="*/ 323850 w 2212196"/>
                <a:gd name="connsiteY17-13554" fmla="*/ 7002645 h 7250295"/>
                <a:gd name="connsiteX18-13555" fmla="*/ 533400 w 2212196"/>
                <a:gd name="connsiteY18-13556" fmla="*/ 7250295 h 7250295"/>
                <a:gd name="connsiteX19-13557" fmla="*/ 952500 w 2212196"/>
                <a:gd name="connsiteY19-13558" fmla="*/ 7240770 h 7250295"/>
                <a:gd name="connsiteX20-13559" fmla="*/ 733425 w 2212196"/>
                <a:gd name="connsiteY20-13560" fmla="*/ 6821670 h 7250295"/>
                <a:gd name="connsiteX21-13561" fmla="*/ 790575 w 2212196"/>
                <a:gd name="connsiteY21-13562" fmla="*/ 6574020 h 7250295"/>
                <a:gd name="connsiteX22-13563" fmla="*/ 762000 w 2212196"/>
                <a:gd name="connsiteY22-13564" fmla="*/ 6250170 h 7250295"/>
                <a:gd name="connsiteX23-13565" fmla="*/ 885825 w 2212196"/>
                <a:gd name="connsiteY23-13566" fmla="*/ 5411970 h 7250295"/>
                <a:gd name="connsiteX24-13567" fmla="*/ 866775 w 2212196"/>
                <a:gd name="connsiteY24-13568" fmla="*/ 5326245 h 7250295"/>
                <a:gd name="connsiteX25-13569" fmla="*/ 971550 w 2212196"/>
                <a:gd name="connsiteY25-13570" fmla="*/ 5211945 h 7250295"/>
                <a:gd name="connsiteX26-13571" fmla="*/ 962025 w 2212196"/>
                <a:gd name="connsiteY26-13572" fmla="*/ 5069070 h 7250295"/>
                <a:gd name="connsiteX27-13573" fmla="*/ 1104900 w 2212196"/>
                <a:gd name="connsiteY27-13574" fmla="*/ 4526145 h 7250295"/>
                <a:gd name="connsiteX28-13575" fmla="*/ 1123950 w 2212196"/>
                <a:gd name="connsiteY28-13576" fmla="*/ 4392795 h 7250295"/>
                <a:gd name="connsiteX29-13577" fmla="*/ 1276350 w 2212196"/>
                <a:gd name="connsiteY29-13578" fmla="*/ 4649970 h 7250295"/>
                <a:gd name="connsiteX30-13579" fmla="*/ 1352550 w 2212196"/>
                <a:gd name="connsiteY30-13580" fmla="*/ 4926195 h 7250295"/>
                <a:gd name="connsiteX31-13581" fmla="*/ 1333500 w 2212196"/>
                <a:gd name="connsiteY31-13582" fmla="*/ 5069070 h 7250295"/>
                <a:gd name="connsiteX32-13583" fmla="*/ 1371600 w 2212196"/>
                <a:gd name="connsiteY32-13584" fmla="*/ 5078595 h 7250295"/>
                <a:gd name="connsiteX33-13585" fmla="*/ 1247775 w 2212196"/>
                <a:gd name="connsiteY33-13586" fmla="*/ 5516745 h 7250295"/>
                <a:gd name="connsiteX34-13587" fmla="*/ 1257300 w 2212196"/>
                <a:gd name="connsiteY34-13588" fmla="*/ 6469245 h 7250295"/>
                <a:gd name="connsiteX35-13589" fmla="*/ 1333500 w 2212196"/>
                <a:gd name="connsiteY35-13590" fmla="*/ 6583545 h 7250295"/>
                <a:gd name="connsiteX36-13591" fmla="*/ 1314450 w 2212196"/>
                <a:gd name="connsiteY36-13592" fmla="*/ 6735945 h 7250295"/>
                <a:gd name="connsiteX37-13593" fmla="*/ 1323975 w 2212196"/>
                <a:gd name="connsiteY37-13594" fmla="*/ 6859770 h 7250295"/>
                <a:gd name="connsiteX38-13595" fmla="*/ 1304925 w 2212196"/>
                <a:gd name="connsiteY38-13596" fmla="*/ 7012170 h 7250295"/>
                <a:gd name="connsiteX39-13597" fmla="*/ 1704975 w 2212196"/>
                <a:gd name="connsiteY39-13598" fmla="*/ 7212195 h 7250295"/>
                <a:gd name="connsiteX40-13599" fmla="*/ 2152650 w 2212196"/>
                <a:gd name="connsiteY40-13600" fmla="*/ 7212195 h 7250295"/>
                <a:gd name="connsiteX41-13601" fmla="*/ 2171700 w 2212196"/>
                <a:gd name="connsiteY41-13602" fmla="*/ 7069320 h 7250295"/>
                <a:gd name="connsiteX42-13603" fmla="*/ 2177619 w 2212196"/>
                <a:gd name="connsiteY42-13604" fmla="*/ 7066977 h 7250295"/>
                <a:gd name="connsiteX43-13605" fmla="*/ 1687247 w 2212196"/>
                <a:gd name="connsiteY43-13606" fmla="*/ 6680449 h 7250295"/>
                <a:gd name="connsiteX44-13607" fmla="*/ 1708130 w 2212196"/>
                <a:gd name="connsiteY44-13608" fmla="*/ 6550072 h 7250295"/>
                <a:gd name="connsiteX45-13609" fmla="*/ 1668617 w 2212196"/>
                <a:gd name="connsiteY45-13610" fmla="*/ 6451067 h 7250295"/>
                <a:gd name="connsiteX46-13611" fmla="*/ 1657350 w 2212196"/>
                <a:gd name="connsiteY46-13612" fmla="*/ 6250170 h 7250295"/>
                <a:gd name="connsiteX47-13613" fmla="*/ 1679014 w 2212196"/>
                <a:gd name="connsiteY47-13614" fmla="*/ 5979714 h 7250295"/>
                <a:gd name="connsiteX48-13615" fmla="*/ 1727631 w 2212196"/>
                <a:gd name="connsiteY48-13616" fmla="*/ 5512209 h 7250295"/>
                <a:gd name="connsiteX49-13617" fmla="*/ 1739049 w 2212196"/>
                <a:gd name="connsiteY49-13618" fmla="*/ 5363804 h 7250295"/>
                <a:gd name="connsiteX50-13619" fmla="*/ 1797611 w 2212196"/>
                <a:gd name="connsiteY50-13620" fmla="*/ 5317321 h 7250295"/>
                <a:gd name="connsiteX51-13621" fmla="*/ 1884207 w 2212196"/>
                <a:gd name="connsiteY51-13622" fmla="*/ 5097645 h 7250295"/>
                <a:gd name="connsiteX52-13623" fmla="*/ 1909357 w 2212196"/>
                <a:gd name="connsiteY52-13624" fmla="*/ 4805496 h 7250295"/>
                <a:gd name="connsiteX53-13625" fmla="*/ 1900373 w 2212196"/>
                <a:gd name="connsiteY53-13626" fmla="*/ 4348776 h 7250295"/>
                <a:gd name="connsiteX54-13627" fmla="*/ 1881052 w 2212196"/>
                <a:gd name="connsiteY54-13628" fmla="*/ 3902573 h 7250295"/>
                <a:gd name="connsiteX55-13629" fmla="*/ 1855362 w 2212196"/>
                <a:gd name="connsiteY55-13630" fmla="*/ 3584643 h 7250295"/>
                <a:gd name="connsiteX56-13631" fmla="*/ 2056257 w 2212196"/>
                <a:gd name="connsiteY56-13632" fmla="*/ 2654077 h 7250295"/>
                <a:gd name="connsiteX57-13633" fmla="*/ 2042707 w 2212196"/>
                <a:gd name="connsiteY57-13634" fmla="*/ 2404684 h 7250295"/>
                <a:gd name="connsiteX58-13635" fmla="*/ 1981200 w 2212196"/>
                <a:gd name="connsiteY58-13636" fmla="*/ 1864914 h 7250295"/>
                <a:gd name="connsiteX59-13637" fmla="*/ 1936459 w 2212196"/>
                <a:gd name="connsiteY59-13638" fmla="*/ 1677029 h 7250295"/>
                <a:gd name="connsiteX60-13639" fmla="*/ 1922037 w 2212196"/>
                <a:gd name="connsiteY60-13640" fmla="*/ 1432534 h 7250295"/>
                <a:gd name="connsiteX61-13641" fmla="*/ 1874412 w 2212196"/>
                <a:gd name="connsiteY61-13642" fmla="*/ 1302338 h 7250295"/>
                <a:gd name="connsiteX62-13643" fmla="*/ 1407687 w 2212196"/>
                <a:gd name="connsiteY62-13644" fmla="*/ 1134975 h 7250295"/>
                <a:gd name="connsiteX63-13645" fmla="*/ 1309221 w 2212196"/>
                <a:gd name="connsiteY63-13646" fmla="*/ 1020075 h 7250295"/>
                <a:gd name="connsiteX64-13647" fmla="*/ 1365230 w 2212196"/>
                <a:gd name="connsiteY64-13648" fmla="*/ 821521 h 7250295"/>
                <a:gd name="connsiteX65-13649" fmla="*/ 1433407 w 2212196"/>
                <a:gd name="connsiteY65-13650" fmla="*/ 622909 h 7250295"/>
                <a:gd name="connsiteX66-13651" fmla="*/ 1444916 w 2212196"/>
                <a:gd name="connsiteY66-13652" fmla="*/ 380757 h 7250295"/>
                <a:gd name="connsiteX67-13653" fmla="*/ 1330946 w 2212196"/>
                <a:gd name="connsiteY67-13654" fmla="*/ 143773 h 7250295"/>
                <a:gd name="connsiteX68-13655" fmla="*/ 1063645 w 2212196"/>
                <a:gd name="connsiteY68-13656" fmla="*/ 568 h 7250295"/>
                <a:gd name="connsiteX0-13657" fmla="*/ 1063645 w 2212196"/>
                <a:gd name="connsiteY0-13658" fmla="*/ 568 h 7250295"/>
                <a:gd name="connsiteX1-13659" fmla="*/ 809625 w 2212196"/>
                <a:gd name="connsiteY1-13660" fmla="*/ 116070 h 7250295"/>
                <a:gd name="connsiteX2-13661" fmla="*/ 685800 w 2212196"/>
                <a:gd name="connsiteY2-13662" fmla="*/ 297045 h 7250295"/>
                <a:gd name="connsiteX3-13663" fmla="*/ 704850 w 2212196"/>
                <a:gd name="connsiteY3-13664" fmla="*/ 620895 h 7250295"/>
                <a:gd name="connsiteX4-13665" fmla="*/ 838200 w 2212196"/>
                <a:gd name="connsiteY4-13666" fmla="*/ 897120 h 7250295"/>
                <a:gd name="connsiteX5-13667" fmla="*/ 742950 w 2212196"/>
                <a:gd name="connsiteY5-13668" fmla="*/ 1011420 h 7250295"/>
                <a:gd name="connsiteX6-13669" fmla="*/ 133350 w 2212196"/>
                <a:gd name="connsiteY6-13670" fmla="*/ 1220970 h 7250295"/>
                <a:gd name="connsiteX7-13671" fmla="*/ 0 w 2212196"/>
                <a:gd name="connsiteY7-13672" fmla="*/ 2211570 h 7250295"/>
                <a:gd name="connsiteX8-13673" fmla="*/ 333375 w 2212196"/>
                <a:gd name="connsiteY8-13674" fmla="*/ 3106920 h 7250295"/>
                <a:gd name="connsiteX9-13675" fmla="*/ 247650 w 2212196"/>
                <a:gd name="connsiteY9-13676" fmla="*/ 3840345 h 7250295"/>
                <a:gd name="connsiteX10-13677" fmla="*/ 371475 w 2212196"/>
                <a:gd name="connsiteY10-13678" fmla="*/ 4059420 h 7250295"/>
                <a:gd name="connsiteX11-13679" fmla="*/ 495300 w 2212196"/>
                <a:gd name="connsiteY11-13680" fmla="*/ 4278495 h 7250295"/>
                <a:gd name="connsiteX12-13681" fmla="*/ 476250 w 2212196"/>
                <a:gd name="connsiteY12-13682" fmla="*/ 4735695 h 7250295"/>
                <a:gd name="connsiteX13-13683" fmla="*/ 476250 w 2212196"/>
                <a:gd name="connsiteY13-13684" fmla="*/ 5097645 h 7250295"/>
                <a:gd name="connsiteX14-13685" fmla="*/ 371475 w 2212196"/>
                <a:gd name="connsiteY14-13686" fmla="*/ 6145395 h 7250295"/>
                <a:gd name="connsiteX15-13687" fmla="*/ 371475 w 2212196"/>
                <a:gd name="connsiteY15-13688" fmla="*/ 6621645 h 7250295"/>
                <a:gd name="connsiteX16-13689" fmla="*/ 400050 w 2212196"/>
                <a:gd name="connsiteY16-13690" fmla="*/ 6821670 h 7250295"/>
                <a:gd name="connsiteX17-13691" fmla="*/ 323850 w 2212196"/>
                <a:gd name="connsiteY17-13692" fmla="*/ 7002645 h 7250295"/>
                <a:gd name="connsiteX18-13693" fmla="*/ 533400 w 2212196"/>
                <a:gd name="connsiteY18-13694" fmla="*/ 7250295 h 7250295"/>
                <a:gd name="connsiteX19-13695" fmla="*/ 952500 w 2212196"/>
                <a:gd name="connsiteY19-13696" fmla="*/ 7240770 h 7250295"/>
                <a:gd name="connsiteX20-13697" fmla="*/ 733425 w 2212196"/>
                <a:gd name="connsiteY20-13698" fmla="*/ 6821670 h 7250295"/>
                <a:gd name="connsiteX21-13699" fmla="*/ 790575 w 2212196"/>
                <a:gd name="connsiteY21-13700" fmla="*/ 6574020 h 7250295"/>
                <a:gd name="connsiteX22-13701" fmla="*/ 762000 w 2212196"/>
                <a:gd name="connsiteY22-13702" fmla="*/ 6250170 h 7250295"/>
                <a:gd name="connsiteX23-13703" fmla="*/ 885825 w 2212196"/>
                <a:gd name="connsiteY23-13704" fmla="*/ 5411970 h 7250295"/>
                <a:gd name="connsiteX24-13705" fmla="*/ 866775 w 2212196"/>
                <a:gd name="connsiteY24-13706" fmla="*/ 5326245 h 7250295"/>
                <a:gd name="connsiteX25-13707" fmla="*/ 971550 w 2212196"/>
                <a:gd name="connsiteY25-13708" fmla="*/ 5211945 h 7250295"/>
                <a:gd name="connsiteX26-13709" fmla="*/ 962025 w 2212196"/>
                <a:gd name="connsiteY26-13710" fmla="*/ 5069070 h 7250295"/>
                <a:gd name="connsiteX27-13711" fmla="*/ 1104900 w 2212196"/>
                <a:gd name="connsiteY27-13712" fmla="*/ 4526145 h 7250295"/>
                <a:gd name="connsiteX28-13713" fmla="*/ 1123950 w 2212196"/>
                <a:gd name="connsiteY28-13714" fmla="*/ 4392795 h 7250295"/>
                <a:gd name="connsiteX29-13715" fmla="*/ 1276350 w 2212196"/>
                <a:gd name="connsiteY29-13716" fmla="*/ 4649970 h 7250295"/>
                <a:gd name="connsiteX30-13717" fmla="*/ 1352550 w 2212196"/>
                <a:gd name="connsiteY30-13718" fmla="*/ 4926195 h 7250295"/>
                <a:gd name="connsiteX31-13719" fmla="*/ 1333500 w 2212196"/>
                <a:gd name="connsiteY31-13720" fmla="*/ 5069070 h 7250295"/>
                <a:gd name="connsiteX32-13721" fmla="*/ 1371600 w 2212196"/>
                <a:gd name="connsiteY32-13722" fmla="*/ 5078595 h 7250295"/>
                <a:gd name="connsiteX33-13723" fmla="*/ 1247775 w 2212196"/>
                <a:gd name="connsiteY33-13724" fmla="*/ 5516745 h 7250295"/>
                <a:gd name="connsiteX34-13725" fmla="*/ 1257300 w 2212196"/>
                <a:gd name="connsiteY34-13726" fmla="*/ 6469245 h 7250295"/>
                <a:gd name="connsiteX35-13727" fmla="*/ 1333500 w 2212196"/>
                <a:gd name="connsiteY35-13728" fmla="*/ 6583545 h 7250295"/>
                <a:gd name="connsiteX36-13729" fmla="*/ 1314450 w 2212196"/>
                <a:gd name="connsiteY36-13730" fmla="*/ 6735945 h 7250295"/>
                <a:gd name="connsiteX37-13731" fmla="*/ 1323975 w 2212196"/>
                <a:gd name="connsiteY37-13732" fmla="*/ 6859770 h 7250295"/>
                <a:gd name="connsiteX38-13733" fmla="*/ 1304925 w 2212196"/>
                <a:gd name="connsiteY38-13734" fmla="*/ 7012170 h 7250295"/>
                <a:gd name="connsiteX39-13735" fmla="*/ 1704975 w 2212196"/>
                <a:gd name="connsiteY39-13736" fmla="*/ 7212195 h 7250295"/>
                <a:gd name="connsiteX40-13737" fmla="*/ 2152650 w 2212196"/>
                <a:gd name="connsiteY40-13738" fmla="*/ 7212195 h 7250295"/>
                <a:gd name="connsiteX41-13739" fmla="*/ 2171700 w 2212196"/>
                <a:gd name="connsiteY41-13740" fmla="*/ 7069320 h 7250295"/>
                <a:gd name="connsiteX42-13741" fmla="*/ 2177619 w 2212196"/>
                <a:gd name="connsiteY42-13742" fmla="*/ 7066977 h 7250295"/>
                <a:gd name="connsiteX43-13743" fmla="*/ 1687247 w 2212196"/>
                <a:gd name="connsiteY43-13744" fmla="*/ 6680449 h 7250295"/>
                <a:gd name="connsiteX44-13745" fmla="*/ 1708130 w 2212196"/>
                <a:gd name="connsiteY44-13746" fmla="*/ 6550072 h 7250295"/>
                <a:gd name="connsiteX45-13747" fmla="*/ 1668617 w 2212196"/>
                <a:gd name="connsiteY45-13748" fmla="*/ 6451067 h 7250295"/>
                <a:gd name="connsiteX46-13749" fmla="*/ 1657350 w 2212196"/>
                <a:gd name="connsiteY46-13750" fmla="*/ 6250170 h 7250295"/>
                <a:gd name="connsiteX47-13751" fmla="*/ 1679014 w 2212196"/>
                <a:gd name="connsiteY47-13752" fmla="*/ 5979714 h 7250295"/>
                <a:gd name="connsiteX48-13753" fmla="*/ 1727631 w 2212196"/>
                <a:gd name="connsiteY48-13754" fmla="*/ 5512209 h 7250295"/>
                <a:gd name="connsiteX49-13755" fmla="*/ 1739049 w 2212196"/>
                <a:gd name="connsiteY49-13756" fmla="*/ 5363804 h 7250295"/>
                <a:gd name="connsiteX50-13757" fmla="*/ 1797611 w 2212196"/>
                <a:gd name="connsiteY50-13758" fmla="*/ 5317321 h 7250295"/>
                <a:gd name="connsiteX51-13759" fmla="*/ 1884207 w 2212196"/>
                <a:gd name="connsiteY51-13760" fmla="*/ 5097645 h 7250295"/>
                <a:gd name="connsiteX52-13761" fmla="*/ 1909357 w 2212196"/>
                <a:gd name="connsiteY52-13762" fmla="*/ 4805496 h 7250295"/>
                <a:gd name="connsiteX53-13763" fmla="*/ 1900373 w 2212196"/>
                <a:gd name="connsiteY53-13764" fmla="*/ 4348776 h 7250295"/>
                <a:gd name="connsiteX54-13765" fmla="*/ 1881052 w 2212196"/>
                <a:gd name="connsiteY54-13766" fmla="*/ 3902573 h 7250295"/>
                <a:gd name="connsiteX55-13767" fmla="*/ 1855362 w 2212196"/>
                <a:gd name="connsiteY55-13768" fmla="*/ 3584643 h 7250295"/>
                <a:gd name="connsiteX56-13769" fmla="*/ 2056257 w 2212196"/>
                <a:gd name="connsiteY56-13770" fmla="*/ 2654077 h 7250295"/>
                <a:gd name="connsiteX57-13771" fmla="*/ 2042707 w 2212196"/>
                <a:gd name="connsiteY57-13772" fmla="*/ 2404684 h 7250295"/>
                <a:gd name="connsiteX58-13773" fmla="*/ 1981200 w 2212196"/>
                <a:gd name="connsiteY58-13774" fmla="*/ 1864914 h 7250295"/>
                <a:gd name="connsiteX59-13775" fmla="*/ 1936459 w 2212196"/>
                <a:gd name="connsiteY59-13776" fmla="*/ 1677029 h 7250295"/>
                <a:gd name="connsiteX60-13777" fmla="*/ 1922037 w 2212196"/>
                <a:gd name="connsiteY60-13778" fmla="*/ 1432534 h 7250295"/>
                <a:gd name="connsiteX61-13779" fmla="*/ 1874412 w 2212196"/>
                <a:gd name="connsiteY61-13780" fmla="*/ 1302338 h 7250295"/>
                <a:gd name="connsiteX62-13781" fmla="*/ 1407687 w 2212196"/>
                <a:gd name="connsiteY62-13782" fmla="*/ 1134975 h 7250295"/>
                <a:gd name="connsiteX63-13783" fmla="*/ 1309221 w 2212196"/>
                <a:gd name="connsiteY63-13784" fmla="*/ 1020075 h 7250295"/>
                <a:gd name="connsiteX64-13785" fmla="*/ 1365230 w 2212196"/>
                <a:gd name="connsiteY64-13786" fmla="*/ 821521 h 7250295"/>
                <a:gd name="connsiteX65-13787" fmla="*/ 1433407 w 2212196"/>
                <a:gd name="connsiteY65-13788" fmla="*/ 622909 h 7250295"/>
                <a:gd name="connsiteX66-13789" fmla="*/ 1444916 w 2212196"/>
                <a:gd name="connsiteY66-13790" fmla="*/ 380757 h 7250295"/>
                <a:gd name="connsiteX67-13791" fmla="*/ 1330946 w 2212196"/>
                <a:gd name="connsiteY67-13792" fmla="*/ 143773 h 7250295"/>
                <a:gd name="connsiteX68-13793" fmla="*/ 1063645 w 2212196"/>
                <a:gd name="connsiteY68-13794" fmla="*/ 568 h 7250295"/>
                <a:gd name="connsiteX0-13795" fmla="*/ 1063645 w 2207873"/>
                <a:gd name="connsiteY0-13796" fmla="*/ 568 h 7250295"/>
                <a:gd name="connsiteX1-13797" fmla="*/ 809625 w 2207873"/>
                <a:gd name="connsiteY1-13798" fmla="*/ 116070 h 7250295"/>
                <a:gd name="connsiteX2-13799" fmla="*/ 685800 w 2207873"/>
                <a:gd name="connsiteY2-13800" fmla="*/ 297045 h 7250295"/>
                <a:gd name="connsiteX3-13801" fmla="*/ 704850 w 2207873"/>
                <a:gd name="connsiteY3-13802" fmla="*/ 620895 h 7250295"/>
                <a:gd name="connsiteX4-13803" fmla="*/ 838200 w 2207873"/>
                <a:gd name="connsiteY4-13804" fmla="*/ 897120 h 7250295"/>
                <a:gd name="connsiteX5-13805" fmla="*/ 742950 w 2207873"/>
                <a:gd name="connsiteY5-13806" fmla="*/ 1011420 h 7250295"/>
                <a:gd name="connsiteX6-13807" fmla="*/ 133350 w 2207873"/>
                <a:gd name="connsiteY6-13808" fmla="*/ 1220970 h 7250295"/>
                <a:gd name="connsiteX7-13809" fmla="*/ 0 w 2207873"/>
                <a:gd name="connsiteY7-13810" fmla="*/ 2211570 h 7250295"/>
                <a:gd name="connsiteX8-13811" fmla="*/ 333375 w 2207873"/>
                <a:gd name="connsiteY8-13812" fmla="*/ 3106920 h 7250295"/>
                <a:gd name="connsiteX9-13813" fmla="*/ 247650 w 2207873"/>
                <a:gd name="connsiteY9-13814" fmla="*/ 3840345 h 7250295"/>
                <a:gd name="connsiteX10-13815" fmla="*/ 371475 w 2207873"/>
                <a:gd name="connsiteY10-13816" fmla="*/ 4059420 h 7250295"/>
                <a:gd name="connsiteX11-13817" fmla="*/ 495300 w 2207873"/>
                <a:gd name="connsiteY11-13818" fmla="*/ 4278495 h 7250295"/>
                <a:gd name="connsiteX12-13819" fmla="*/ 476250 w 2207873"/>
                <a:gd name="connsiteY12-13820" fmla="*/ 4735695 h 7250295"/>
                <a:gd name="connsiteX13-13821" fmla="*/ 476250 w 2207873"/>
                <a:gd name="connsiteY13-13822" fmla="*/ 5097645 h 7250295"/>
                <a:gd name="connsiteX14-13823" fmla="*/ 371475 w 2207873"/>
                <a:gd name="connsiteY14-13824" fmla="*/ 6145395 h 7250295"/>
                <a:gd name="connsiteX15-13825" fmla="*/ 371475 w 2207873"/>
                <a:gd name="connsiteY15-13826" fmla="*/ 6621645 h 7250295"/>
                <a:gd name="connsiteX16-13827" fmla="*/ 400050 w 2207873"/>
                <a:gd name="connsiteY16-13828" fmla="*/ 6821670 h 7250295"/>
                <a:gd name="connsiteX17-13829" fmla="*/ 323850 w 2207873"/>
                <a:gd name="connsiteY17-13830" fmla="*/ 7002645 h 7250295"/>
                <a:gd name="connsiteX18-13831" fmla="*/ 533400 w 2207873"/>
                <a:gd name="connsiteY18-13832" fmla="*/ 7250295 h 7250295"/>
                <a:gd name="connsiteX19-13833" fmla="*/ 952500 w 2207873"/>
                <a:gd name="connsiteY19-13834" fmla="*/ 7240770 h 7250295"/>
                <a:gd name="connsiteX20-13835" fmla="*/ 733425 w 2207873"/>
                <a:gd name="connsiteY20-13836" fmla="*/ 6821670 h 7250295"/>
                <a:gd name="connsiteX21-13837" fmla="*/ 790575 w 2207873"/>
                <a:gd name="connsiteY21-13838" fmla="*/ 6574020 h 7250295"/>
                <a:gd name="connsiteX22-13839" fmla="*/ 762000 w 2207873"/>
                <a:gd name="connsiteY22-13840" fmla="*/ 6250170 h 7250295"/>
                <a:gd name="connsiteX23-13841" fmla="*/ 885825 w 2207873"/>
                <a:gd name="connsiteY23-13842" fmla="*/ 5411970 h 7250295"/>
                <a:gd name="connsiteX24-13843" fmla="*/ 866775 w 2207873"/>
                <a:gd name="connsiteY24-13844" fmla="*/ 5326245 h 7250295"/>
                <a:gd name="connsiteX25-13845" fmla="*/ 971550 w 2207873"/>
                <a:gd name="connsiteY25-13846" fmla="*/ 5211945 h 7250295"/>
                <a:gd name="connsiteX26-13847" fmla="*/ 962025 w 2207873"/>
                <a:gd name="connsiteY26-13848" fmla="*/ 5069070 h 7250295"/>
                <a:gd name="connsiteX27-13849" fmla="*/ 1104900 w 2207873"/>
                <a:gd name="connsiteY27-13850" fmla="*/ 4526145 h 7250295"/>
                <a:gd name="connsiteX28-13851" fmla="*/ 1123950 w 2207873"/>
                <a:gd name="connsiteY28-13852" fmla="*/ 4392795 h 7250295"/>
                <a:gd name="connsiteX29-13853" fmla="*/ 1276350 w 2207873"/>
                <a:gd name="connsiteY29-13854" fmla="*/ 4649970 h 7250295"/>
                <a:gd name="connsiteX30-13855" fmla="*/ 1352550 w 2207873"/>
                <a:gd name="connsiteY30-13856" fmla="*/ 4926195 h 7250295"/>
                <a:gd name="connsiteX31-13857" fmla="*/ 1333500 w 2207873"/>
                <a:gd name="connsiteY31-13858" fmla="*/ 5069070 h 7250295"/>
                <a:gd name="connsiteX32-13859" fmla="*/ 1371600 w 2207873"/>
                <a:gd name="connsiteY32-13860" fmla="*/ 5078595 h 7250295"/>
                <a:gd name="connsiteX33-13861" fmla="*/ 1247775 w 2207873"/>
                <a:gd name="connsiteY33-13862" fmla="*/ 5516745 h 7250295"/>
                <a:gd name="connsiteX34-13863" fmla="*/ 1257300 w 2207873"/>
                <a:gd name="connsiteY34-13864" fmla="*/ 6469245 h 7250295"/>
                <a:gd name="connsiteX35-13865" fmla="*/ 1333500 w 2207873"/>
                <a:gd name="connsiteY35-13866" fmla="*/ 6583545 h 7250295"/>
                <a:gd name="connsiteX36-13867" fmla="*/ 1314450 w 2207873"/>
                <a:gd name="connsiteY36-13868" fmla="*/ 6735945 h 7250295"/>
                <a:gd name="connsiteX37-13869" fmla="*/ 1323975 w 2207873"/>
                <a:gd name="connsiteY37-13870" fmla="*/ 6859770 h 7250295"/>
                <a:gd name="connsiteX38-13871" fmla="*/ 1304925 w 2207873"/>
                <a:gd name="connsiteY38-13872" fmla="*/ 7012170 h 7250295"/>
                <a:gd name="connsiteX39-13873" fmla="*/ 1704975 w 2207873"/>
                <a:gd name="connsiteY39-13874" fmla="*/ 7212195 h 7250295"/>
                <a:gd name="connsiteX40-13875" fmla="*/ 2152650 w 2207873"/>
                <a:gd name="connsiteY40-13876" fmla="*/ 7212195 h 7250295"/>
                <a:gd name="connsiteX41-13877" fmla="*/ 2171700 w 2207873"/>
                <a:gd name="connsiteY41-13878" fmla="*/ 7069320 h 7250295"/>
                <a:gd name="connsiteX42-13879" fmla="*/ 2171850 w 2207873"/>
                <a:gd name="connsiteY42-13880" fmla="*/ 7046786 h 7250295"/>
                <a:gd name="connsiteX43-13881" fmla="*/ 1687247 w 2207873"/>
                <a:gd name="connsiteY43-13882" fmla="*/ 6680449 h 7250295"/>
                <a:gd name="connsiteX44-13883" fmla="*/ 1708130 w 2207873"/>
                <a:gd name="connsiteY44-13884" fmla="*/ 6550072 h 7250295"/>
                <a:gd name="connsiteX45-13885" fmla="*/ 1668617 w 2207873"/>
                <a:gd name="connsiteY45-13886" fmla="*/ 6451067 h 7250295"/>
                <a:gd name="connsiteX46-13887" fmla="*/ 1657350 w 2207873"/>
                <a:gd name="connsiteY46-13888" fmla="*/ 6250170 h 7250295"/>
                <a:gd name="connsiteX47-13889" fmla="*/ 1679014 w 2207873"/>
                <a:gd name="connsiteY47-13890" fmla="*/ 5979714 h 7250295"/>
                <a:gd name="connsiteX48-13891" fmla="*/ 1727631 w 2207873"/>
                <a:gd name="connsiteY48-13892" fmla="*/ 5512209 h 7250295"/>
                <a:gd name="connsiteX49-13893" fmla="*/ 1739049 w 2207873"/>
                <a:gd name="connsiteY49-13894" fmla="*/ 5363804 h 7250295"/>
                <a:gd name="connsiteX50-13895" fmla="*/ 1797611 w 2207873"/>
                <a:gd name="connsiteY50-13896" fmla="*/ 5317321 h 7250295"/>
                <a:gd name="connsiteX51-13897" fmla="*/ 1884207 w 2207873"/>
                <a:gd name="connsiteY51-13898" fmla="*/ 5097645 h 7250295"/>
                <a:gd name="connsiteX52-13899" fmla="*/ 1909357 w 2207873"/>
                <a:gd name="connsiteY52-13900" fmla="*/ 4805496 h 7250295"/>
                <a:gd name="connsiteX53-13901" fmla="*/ 1900373 w 2207873"/>
                <a:gd name="connsiteY53-13902" fmla="*/ 4348776 h 7250295"/>
                <a:gd name="connsiteX54-13903" fmla="*/ 1881052 w 2207873"/>
                <a:gd name="connsiteY54-13904" fmla="*/ 3902573 h 7250295"/>
                <a:gd name="connsiteX55-13905" fmla="*/ 1855362 w 2207873"/>
                <a:gd name="connsiteY55-13906" fmla="*/ 3584643 h 7250295"/>
                <a:gd name="connsiteX56-13907" fmla="*/ 2056257 w 2207873"/>
                <a:gd name="connsiteY56-13908" fmla="*/ 2654077 h 7250295"/>
                <a:gd name="connsiteX57-13909" fmla="*/ 2042707 w 2207873"/>
                <a:gd name="connsiteY57-13910" fmla="*/ 2404684 h 7250295"/>
                <a:gd name="connsiteX58-13911" fmla="*/ 1981200 w 2207873"/>
                <a:gd name="connsiteY58-13912" fmla="*/ 1864914 h 7250295"/>
                <a:gd name="connsiteX59-13913" fmla="*/ 1936459 w 2207873"/>
                <a:gd name="connsiteY59-13914" fmla="*/ 1677029 h 7250295"/>
                <a:gd name="connsiteX60-13915" fmla="*/ 1922037 w 2207873"/>
                <a:gd name="connsiteY60-13916" fmla="*/ 1432534 h 7250295"/>
                <a:gd name="connsiteX61-13917" fmla="*/ 1874412 w 2207873"/>
                <a:gd name="connsiteY61-13918" fmla="*/ 1302338 h 7250295"/>
                <a:gd name="connsiteX62-13919" fmla="*/ 1407687 w 2207873"/>
                <a:gd name="connsiteY62-13920" fmla="*/ 1134975 h 7250295"/>
                <a:gd name="connsiteX63-13921" fmla="*/ 1309221 w 2207873"/>
                <a:gd name="connsiteY63-13922" fmla="*/ 1020075 h 7250295"/>
                <a:gd name="connsiteX64-13923" fmla="*/ 1365230 w 2207873"/>
                <a:gd name="connsiteY64-13924" fmla="*/ 821521 h 7250295"/>
                <a:gd name="connsiteX65-13925" fmla="*/ 1433407 w 2207873"/>
                <a:gd name="connsiteY65-13926" fmla="*/ 622909 h 7250295"/>
                <a:gd name="connsiteX66-13927" fmla="*/ 1444916 w 2207873"/>
                <a:gd name="connsiteY66-13928" fmla="*/ 380757 h 7250295"/>
                <a:gd name="connsiteX67-13929" fmla="*/ 1330946 w 2207873"/>
                <a:gd name="connsiteY67-13930" fmla="*/ 143773 h 7250295"/>
                <a:gd name="connsiteX68-13931" fmla="*/ 1063645 w 2207873"/>
                <a:gd name="connsiteY68-13932" fmla="*/ 568 h 7250295"/>
                <a:gd name="connsiteX0-13933" fmla="*/ 1063645 w 2207873"/>
                <a:gd name="connsiteY0-13934" fmla="*/ 568 h 7250295"/>
                <a:gd name="connsiteX1-13935" fmla="*/ 809625 w 2207873"/>
                <a:gd name="connsiteY1-13936" fmla="*/ 116070 h 7250295"/>
                <a:gd name="connsiteX2-13937" fmla="*/ 685800 w 2207873"/>
                <a:gd name="connsiteY2-13938" fmla="*/ 297045 h 7250295"/>
                <a:gd name="connsiteX3-13939" fmla="*/ 704850 w 2207873"/>
                <a:gd name="connsiteY3-13940" fmla="*/ 620895 h 7250295"/>
                <a:gd name="connsiteX4-13941" fmla="*/ 838200 w 2207873"/>
                <a:gd name="connsiteY4-13942" fmla="*/ 897120 h 7250295"/>
                <a:gd name="connsiteX5-13943" fmla="*/ 742950 w 2207873"/>
                <a:gd name="connsiteY5-13944" fmla="*/ 1011420 h 7250295"/>
                <a:gd name="connsiteX6-13945" fmla="*/ 133350 w 2207873"/>
                <a:gd name="connsiteY6-13946" fmla="*/ 1220970 h 7250295"/>
                <a:gd name="connsiteX7-13947" fmla="*/ 0 w 2207873"/>
                <a:gd name="connsiteY7-13948" fmla="*/ 2211570 h 7250295"/>
                <a:gd name="connsiteX8-13949" fmla="*/ 333375 w 2207873"/>
                <a:gd name="connsiteY8-13950" fmla="*/ 3106920 h 7250295"/>
                <a:gd name="connsiteX9-13951" fmla="*/ 247650 w 2207873"/>
                <a:gd name="connsiteY9-13952" fmla="*/ 3840345 h 7250295"/>
                <a:gd name="connsiteX10-13953" fmla="*/ 371475 w 2207873"/>
                <a:gd name="connsiteY10-13954" fmla="*/ 4059420 h 7250295"/>
                <a:gd name="connsiteX11-13955" fmla="*/ 495300 w 2207873"/>
                <a:gd name="connsiteY11-13956" fmla="*/ 4278495 h 7250295"/>
                <a:gd name="connsiteX12-13957" fmla="*/ 476250 w 2207873"/>
                <a:gd name="connsiteY12-13958" fmla="*/ 4735695 h 7250295"/>
                <a:gd name="connsiteX13-13959" fmla="*/ 476250 w 2207873"/>
                <a:gd name="connsiteY13-13960" fmla="*/ 5097645 h 7250295"/>
                <a:gd name="connsiteX14-13961" fmla="*/ 371475 w 2207873"/>
                <a:gd name="connsiteY14-13962" fmla="*/ 6145395 h 7250295"/>
                <a:gd name="connsiteX15-13963" fmla="*/ 371475 w 2207873"/>
                <a:gd name="connsiteY15-13964" fmla="*/ 6621645 h 7250295"/>
                <a:gd name="connsiteX16-13965" fmla="*/ 400050 w 2207873"/>
                <a:gd name="connsiteY16-13966" fmla="*/ 6821670 h 7250295"/>
                <a:gd name="connsiteX17-13967" fmla="*/ 323850 w 2207873"/>
                <a:gd name="connsiteY17-13968" fmla="*/ 7002645 h 7250295"/>
                <a:gd name="connsiteX18-13969" fmla="*/ 533400 w 2207873"/>
                <a:gd name="connsiteY18-13970" fmla="*/ 7250295 h 7250295"/>
                <a:gd name="connsiteX19-13971" fmla="*/ 952500 w 2207873"/>
                <a:gd name="connsiteY19-13972" fmla="*/ 7240770 h 7250295"/>
                <a:gd name="connsiteX20-13973" fmla="*/ 733425 w 2207873"/>
                <a:gd name="connsiteY20-13974" fmla="*/ 6821670 h 7250295"/>
                <a:gd name="connsiteX21-13975" fmla="*/ 790575 w 2207873"/>
                <a:gd name="connsiteY21-13976" fmla="*/ 6574020 h 7250295"/>
                <a:gd name="connsiteX22-13977" fmla="*/ 762000 w 2207873"/>
                <a:gd name="connsiteY22-13978" fmla="*/ 6250170 h 7250295"/>
                <a:gd name="connsiteX23-13979" fmla="*/ 885825 w 2207873"/>
                <a:gd name="connsiteY23-13980" fmla="*/ 5411970 h 7250295"/>
                <a:gd name="connsiteX24-13981" fmla="*/ 866775 w 2207873"/>
                <a:gd name="connsiteY24-13982" fmla="*/ 5326245 h 7250295"/>
                <a:gd name="connsiteX25-13983" fmla="*/ 971550 w 2207873"/>
                <a:gd name="connsiteY25-13984" fmla="*/ 5211945 h 7250295"/>
                <a:gd name="connsiteX26-13985" fmla="*/ 962025 w 2207873"/>
                <a:gd name="connsiteY26-13986" fmla="*/ 5069070 h 7250295"/>
                <a:gd name="connsiteX27-13987" fmla="*/ 1104900 w 2207873"/>
                <a:gd name="connsiteY27-13988" fmla="*/ 4526145 h 7250295"/>
                <a:gd name="connsiteX28-13989" fmla="*/ 1123950 w 2207873"/>
                <a:gd name="connsiteY28-13990" fmla="*/ 4392795 h 7250295"/>
                <a:gd name="connsiteX29-13991" fmla="*/ 1276350 w 2207873"/>
                <a:gd name="connsiteY29-13992" fmla="*/ 4649970 h 7250295"/>
                <a:gd name="connsiteX30-13993" fmla="*/ 1352550 w 2207873"/>
                <a:gd name="connsiteY30-13994" fmla="*/ 4926195 h 7250295"/>
                <a:gd name="connsiteX31-13995" fmla="*/ 1333500 w 2207873"/>
                <a:gd name="connsiteY31-13996" fmla="*/ 5069070 h 7250295"/>
                <a:gd name="connsiteX32-13997" fmla="*/ 1371600 w 2207873"/>
                <a:gd name="connsiteY32-13998" fmla="*/ 5078595 h 7250295"/>
                <a:gd name="connsiteX33-13999" fmla="*/ 1247775 w 2207873"/>
                <a:gd name="connsiteY33-14000" fmla="*/ 5516745 h 7250295"/>
                <a:gd name="connsiteX34-14001" fmla="*/ 1257300 w 2207873"/>
                <a:gd name="connsiteY34-14002" fmla="*/ 6469245 h 7250295"/>
                <a:gd name="connsiteX35-14003" fmla="*/ 1333500 w 2207873"/>
                <a:gd name="connsiteY35-14004" fmla="*/ 6583545 h 7250295"/>
                <a:gd name="connsiteX36-14005" fmla="*/ 1314450 w 2207873"/>
                <a:gd name="connsiteY36-14006" fmla="*/ 6735945 h 7250295"/>
                <a:gd name="connsiteX37-14007" fmla="*/ 1323975 w 2207873"/>
                <a:gd name="connsiteY37-14008" fmla="*/ 6859770 h 7250295"/>
                <a:gd name="connsiteX38-14009" fmla="*/ 1304925 w 2207873"/>
                <a:gd name="connsiteY38-14010" fmla="*/ 7012170 h 7250295"/>
                <a:gd name="connsiteX39-14011" fmla="*/ 1704975 w 2207873"/>
                <a:gd name="connsiteY39-14012" fmla="*/ 7212195 h 7250295"/>
                <a:gd name="connsiteX40-14013" fmla="*/ 2152650 w 2207873"/>
                <a:gd name="connsiteY40-14014" fmla="*/ 7212195 h 7250295"/>
                <a:gd name="connsiteX41-14015" fmla="*/ 2171700 w 2207873"/>
                <a:gd name="connsiteY41-14016" fmla="*/ 7069320 h 7250295"/>
                <a:gd name="connsiteX42-14017" fmla="*/ 2171850 w 2207873"/>
                <a:gd name="connsiteY42-14018" fmla="*/ 7046786 h 7250295"/>
                <a:gd name="connsiteX43-14019" fmla="*/ 1687247 w 2207873"/>
                <a:gd name="connsiteY43-14020" fmla="*/ 6680449 h 7250295"/>
                <a:gd name="connsiteX44-14021" fmla="*/ 1708130 w 2207873"/>
                <a:gd name="connsiteY44-14022" fmla="*/ 6550072 h 7250295"/>
                <a:gd name="connsiteX45-14023" fmla="*/ 1668617 w 2207873"/>
                <a:gd name="connsiteY45-14024" fmla="*/ 6451067 h 7250295"/>
                <a:gd name="connsiteX46-14025" fmla="*/ 1657350 w 2207873"/>
                <a:gd name="connsiteY46-14026" fmla="*/ 6250170 h 7250295"/>
                <a:gd name="connsiteX47-14027" fmla="*/ 1679014 w 2207873"/>
                <a:gd name="connsiteY47-14028" fmla="*/ 5979714 h 7250295"/>
                <a:gd name="connsiteX48-14029" fmla="*/ 1727631 w 2207873"/>
                <a:gd name="connsiteY48-14030" fmla="*/ 5512209 h 7250295"/>
                <a:gd name="connsiteX49-14031" fmla="*/ 1739049 w 2207873"/>
                <a:gd name="connsiteY49-14032" fmla="*/ 5363804 h 7250295"/>
                <a:gd name="connsiteX50-14033" fmla="*/ 1797611 w 2207873"/>
                <a:gd name="connsiteY50-14034" fmla="*/ 5317321 h 7250295"/>
                <a:gd name="connsiteX51-14035" fmla="*/ 1884207 w 2207873"/>
                <a:gd name="connsiteY51-14036" fmla="*/ 5097645 h 7250295"/>
                <a:gd name="connsiteX52-14037" fmla="*/ 1909357 w 2207873"/>
                <a:gd name="connsiteY52-14038" fmla="*/ 4805496 h 7250295"/>
                <a:gd name="connsiteX53-14039" fmla="*/ 1900373 w 2207873"/>
                <a:gd name="connsiteY53-14040" fmla="*/ 4348776 h 7250295"/>
                <a:gd name="connsiteX54-14041" fmla="*/ 1881052 w 2207873"/>
                <a:gd name="connsiteY54-14042" fmla="*/ 3902573 h 7250295"/>
                <a:gd name="connsiteX55-14043" fmla="*/ 1855362 w 2207873"/>
                <a:gd name="connsiteY55-14044" fmla="*/ 3584643 h 7250295"/>
                <a:gd name="connsiteX56-14045" fmla="*/ 2056257 w 2207873"/>
                <a:gd name="connsiteY56-14046" fmla="*/ 2654077 h 7250295"/>
                <a:gd name="connsiteX57-14047" fmla="*/ 2042707 w 2207873"/>
                <a:gd name="connsiteY57-14048" fmla="*/ 2404684 h 7250295"/>
                <a:gd name="connsiteX58-14049" fmla="*/ 1981200 w 2207873"/>
                <a:gd name="connsiteY58-14050" fmla="*/ 1864914 h 7250295"/>
                <a:gd name="connsiteX59-14051" fmla="*/ 1936459 w 2207873"/>
                <a:gd name="connsiteY59-14052" fmla="*/ 1677029 h 7250295"/>
                <a:gd name="connsiteX60-14053" fmla="*/ 1922037 w 2207873"/>
                <a:gd name="connsiteY60-14054" fmla="*/ 1432534 h 7250295"/>
                <a:gd name="connsiteX61-14055" fmla="*/ 1874412 w 2207873"/>
                <a:gd name="connsiteY61-14056" fmla="*/ 1302338 h 7250295"/>
                <a:gd name="connsiteX62-14057" fmla="*/ 1407687 w 2207873"/>
                <a:gd name="connsiteY62-14058" fmla="*/ 1134975 h 7250295"/>
                <a:gd name="connsiteX63-14059" fmla="*/ 1309221 w 2207873"/>
                <a:gd name="connsiteY63-14060" fmla="*/ 1020075 h 7250295"/>
                <a:gd name="connsiteX64-14061" fmla="*/ 1365230 w 2207873"/>
                <a:gd name="connsiteY64-14062" fmla="*/ 821521 h 7250295"/>
                <a:gd name="connsiteX65-14063" fmla="*/ 1433407 w 2207873"/>
                <a:gd name="connsiteY65-14064" fmla="*/ 622909 h 7250295"/>
                <a:gd name="connsiteX66-14065" fmla="*/ 1444916 w 2207873"/>
                <a:gd name="connsiteY66-14066" fmla="*/ 380757 h 7250295"/>
                <a:gd name="connsiteX67-14067" fmla="*/ 1330946 w 2207873"/>
                <a:gd name="connsiteY67-14068" fmla="*/ 143773 h 7250295"/>
                <a:gd name="connsiteX68-14069" fmla="*/ 1063645 w 2207873"/>
                <a:gd name="connsiteY68-14070" fmla="*/ 568 h 7250295"/>
                <a:gd name="connsiteX0-14071" fmla="*/ 1063645 w 2219792"/>
                <a:gd name="connsiteY0-14072" fmla="*/ 568 h 7250295"/>
                <a:gd name="connsiteX1-14073" fmla="*/ 809625 w 2219792"/>
                <a:gd name="connsiteY1-14074" fmla="*/ 116070 h 7250295"/>
                <a:gd name="connsiteX2-14075" fmla="*/ 685800 w 2219792"/>
                <a:gd name="connsiteY2-14076" fmla="*/ 297045 h 7250295"/>
                <a:gd name="connsiteX3-14077" fmla="*/ 704850 w 2219792"/>
                <a:gd name="connsiteY3-14078" fmla="*/ 620895 h 7250295"/>
                <a:gd name="connsiteX4-14079" fmla="*/ 838200 w 2219792"/>
                <a:gd name="connsiteY4-14080" fmla="*/ 897120 h 7250295"/>
                <a:gd name="connsiteX5-14081" fmla="*/ 742950 w 2219792"/>
                <a:gd name="connsiteY5-14082" fmla="*/ 1011420 h 7250295"/>
                <a:gd name="connsiteX6-14083" fmla="*/ 133350 w 2219792"/>
                <a:gd name="connsiteY6-14084" fmla="*/ 1220970 h 7250295"/>
                <a:gd name="connsiteX7-14085" fmla="*/ 0 w 2219792"/>
                <a:gd name="connsiteY7-14086" fmla="*/ 2211570 h 7250295"/>
                <a:gd name="connsiteX8-14087" fmla="*/ 333375 w 2219792"/>
                <a:gd name="connsiteY8-14088" fmla="*/ 3106920 h 7250295"/>
                <a:gd name="connsiteX9-14089" fmla="*/ 247650 w 2219792"/>
                <a:gd name="connsiteY9-14090" fmla="*/ 3840345 h 7250295"/>
                <a:gd name="connsiteX10-14091" fmla="*/ 371475 w 2219792"/>
                <a:gd name="connsiteY10-14092" fmla="*/ 4059420 h 7250295"/>
                <a:gd name="connsiteX11-14093" fmla="*/ 495300 w 2219792"/>
                <a:gd name="connsiteY11-14094" fmla="*/ 4278495 h 7250295"/>
                <a:gd name="connsiteX12-14095" fmla="*/ 476250 w 2219792"/>
                <a:gd name="connsiteY12-14096" fmla="*/ 4735695 h 7250295"/>
                <a:gd name="connsiteX13-14097" fmla="*/ 476250 w 2219792"/>
                <a:gd name="connsiteY13-14098" fmla="*/ 5097645 h 7250295"/>
                <a:gd name="connsiteX14-14099" fmla="*/ 371475 w 2219792"/>
                <a:gd name="connsiteY14-14100" fmla="*/ 6145395 h 7250295"/>
                <a:gd name="connsiteX15-14101" fmla="*/ 371475 w 2219792"/>
                <a:gd name="connsiteY15-14102" fmla="*/ 6621645 h 7250295"/>
                <a:gd name="connsiteX16-14103" fmla="*/ 400050 w 2219792"/>
                <a:gd name="connsiteY16-14104" fmla="*/ 6821670 h 7250295"/>
                <a:gd name="connsiteX17-14105" fmla="*/ 323850 w 2219792"/>
                <a:gd name="connsiteY17-14106" fmla="*/ 7002645 h 7250295"/>
                <a:gd name="connsiteX18-14107" fmla="*/ 533400 w 2219792"/>
                <a:gd name="connsiteY18-14108" fmla="*/ 7250295 h 7250295"/>
                <a:gd name="connsiteX19-14109" fmla="*/ 952500 w 2219792"/>
                <a:gd name="connsiteY19-14110" fmla="*/ 7240770 h 7250295"/>
                <a:gd name="connsiteX20-14111" fmla="*/ 733425 w 2219792"/>
                <a:gd name="connsiteY20-14112" fmla="*/ 6821670 h 7250295"/>
                <a:gd name="connsiteX21-14113" fmla="*/ 790575 w 2219792"/>
                <a:gd name="connsiteY21-14114" fmla="*/ 6574020 h 7250295"/>
                <a:gd name="connsiteX22-14115" fmla="*/ 762000 w 2219792"/>
                <a:gd name="connsiteY22-14116" fmla="*/ 6250170 h 7250295"/>
                <a:gd name="connsiteX23-14117" fmla="*/ 885825 w 2219792"/>
                <a:gd name="connsiteY23-14118" fmla="*/ 5411970 h 7250295"/>
                <a:gd name="connsiteX24-14119" fmla="*/ 866775 w 2219792"/>
                <a:gd name="connsiteY24-14120" fmla="*/ 5326245 h 7250295"/>
                <a:gd name="connsiteX25-14121" fmla="*/ 971550 w 2219792"/>
                <a:gd name="connsiteY25-14122" fmla="*/ 5211945 h 7250295"/>
                <a:gd name="connsiteX26-14123" fmla="*/ 962025 w 2219792"/>
                <a:gd name="connsiteY26-14124" fmla="*/ 5069070 h 7250295"/>
                <a:gd name="connsiteX27-14125" fmla="*/ 1104900 w 2219792"/>
                <a:gd name="connsiteY27-14126" fmla="*/ 4526145 h 7250295"/>
                <a:gd name="connsiteX28-14127" fmla="*/ 1123950 w 2219792"/>
                <a:gd name="connsiteY28-14128" fmla="*/ 4392795 h 7250295"/>
                <a:gd name="connsiteX29-14129" fmla="*/ 1276350 w 2219792"/>
                <a:gd name="connsiteY29-14130" fmla="*/ 4649970 h 7250295"/>
                <a:gd name="connsiteX30-14131" fmla="*/ 1352550 w 2219792"/>
                <a:gd name="connsiteY30-14132" fmla="*/ 4926195 h 7250295"/>
                <a:gd name="connsiteX31-14133" fmla="*/ 1333500 w 2219792"/>
                <a:gd name="connsiteY31-14134" fmla="*/ 5069070 h 7250295"/>
                <a:gd name="connsiteX32-14135" fmla="*/ 1371600 w 2219792"/>
                <a:gd name="connsiteY32-14136" fmla="*/ 5078595 h 7250295"/>
                <a:gd name="connsiteX33-14137" fmla="*/ 1247775 w 2219792"/>
                <a:gd name="connsiteY33-14138" fmla="*/ 5516745 h 7250295"/>
                <a:gd name="connsiteX34-14139" fmla="*/ 1257300 w 2219792"/>
                <a:gd name="connsiteY34-14140" fmla="*/ 6469245 h 7250295"/>
                <a:gd name="connsiteX35-14141" fmla="*/ 1333500 w 2219792"/>
                <a:gd name="connsiteY35-14142" fmla="*/ 6583545 h 7250295"/>
                <a:gd name="connsiteX36-14143" fmla="*/ 1314450 w 2219792"/>
                <a:gd name="connsiteY36-14144" fmla="*/ 6735945 h 7250295"/>
                <a:gd name="connsiteX37-14145" fmla="*/ 1323975 w 2219792"/>
                <a:gd name="connsiteY37-14146" fmla="*/ 6859770 h 7250295"/>
                <a:gd name="connsiteX38-14147" fmla="*/ 1304925 w 2219792"/>
                <a:gd name="connsiteY38-14148" fmla="*/ 7012170 h 7250295"/>
                <a:gd name="connsiteX39-14149" fmla="*/ 1704975 w 2219792"/>
                <a:gd name="connsiteY39-14150" fmla="*/ 7212195 h 7250295"/>
                <a:gd name="connsiteX40-14151" fmla="*/ 2152650 w 2219792"/>
                <a:gd name="connsiteY40-14152" fmla="*/ 7212195 h 7250295"/>
                <a:gd name="connsiteX41-14153" fmla="*/ 2206314 w 2219792"/>
                <a:gd name="connsiteY41-14154" fmla="*/ 7184702 h 7250295"/>
                <a:gd name="connsiteX42-14155" fmla="*/ 2171850 w 2219792"/>
                <a:gd name="connsiteY42-14156" fmla="*/ 7046786 h 7250295"/>
                <a:gd name="connsiteX43-14157" fmla="*/ 1687247 w 2219792"/>
                <a:gd name="connsiteY43-14158" fmla="*/ 6680449 h 7250295"/>
                <a:gd name="connsiteX44-14159" fmla="*/ 1708130 w 2219792"/>
                <a:gd name="connsiteY44-14160" fmla="*/ 6550072 h 7250295"/>
                <a:gd name="connsiteX45-14161" fmla="*/ 1668617 w 2219792"/>
                <a:gd name="connsiteY45-14162" fmla="*/ 6451067 h 7250295"/>
                <a:gd name="connsiteX46-14163" fmla="*/ 1657350 w 2219792"/>
                <a:gd name="connsiteY46-14164" fmla="*/ 6250170 h 7250295"/>
                <a:gd name="connsiteX47-14165" fmla="*/ 1679014 w 2219792"/>
                <a:gd name="connsiteY47-14166" fmla="*/ 5979714 h 7250295"/>
                <a:gd name="connsiteX48-14167" fmla="*/ 1727631 w 2219792"/>
                <a:gd name="connsiteY48-14168" fmla="*/ 5512209 h 7250295"/>
                <a:gd name="connsiteX49-14169" fmla="*/ 1739049 w 2219792"/>
                <a:gd name="connsiteY49-14170" fmla="*/ 5363804 h 7250295"/>
                <a:gd name="connsiteX50-14171" fmla="*/ 1797611 w 2219792"/>
                <a:gd name="connsiteY50-14172" fmla="*/ 5317321 h 7250295"/>
                <a:gd name="connsiteX51-14173" fmla="*/ 1884207 w 2219792"/>
                <a:gd name="connsiteY51-14174" fmla="*/ 5097645 h 7250295"/>
                <a:gd name="connsiteX52-14175" fmla="*/ 1909357 w 2219792"/>
                <a:gd name="connsiteY52-14176" fmla="*/ 4805496 h 7250295"/>
                <a:gd name="connsiteX53-14177" fmla="*/ 1900373 w 2219792"/>
                <a:gd name="connsiteY53-14178" fmla="*/ 4348776 h 7250295"/>
                <a:gd name="connsiteX54-14179" fmla="*/ 1881052 w 2219792"/>
                <a:gd name="connsiteY54-14180" fmla="*/ 3902573 h 7250295"/>
                <a:gd name="connsiteX55-14181" fmla="*/ 1855362 w 2219792"/>
                <a:gd name="connsiteY55-14182" fmla="*/ 3584643 h 7250295"/>
                <a:gd name="connsiteX56-14183" fmla="*/ 2056257 w 2219792"/>
                <a:gd name="connsiteY56-14184" fmla="*/ 2654077 h 7250295"/>
                <a:gd name="connsiteX57-14185" fmla="*/ 2042707 w 2219792"/>
                <a:gd name="connsiteY57-14186" fmla="*/ 2404684 h 7250295"/>
                <a:gd name="connsiteX58-14187" fmla="*/ 1981200 w 2219792"/>
                <a:gd name="connsiteY58-14188" fmla="*/ 1864914 h 7250295"/>
                <a:gd name="connsiteX59-14189" fmla="*/ 1936459 w 2219792"/>
                <a:gd name="connsiteY59-14190" fmla="*/ 1677029 h 7250295"/>
                <a:gd name="connsiteX60-14191" fmla="*/ 1922037 w 2219792"/>
                <a:gd name="connsiteY60-14192" fmla="*/ 1432534 h 7250295"/>
                <a:gd name="connsiteX61-14193" fmla="*/ 1874412 w 2219792"/>
                <a:gd name="connsiteY61-14194" fmla="*/ 1302338 h 7250295"/>
                <a:gd name="connsiteX62-14195" fmla="*/ 1407687 w 2219792"/>
                <a:gd name="connsiteY62-14196" fmla="*/ 1134975 h 7250295"/>
                <a:gd name="connsiteX63-14197" fmla="*/ 1309221 w 2219792"/>
                <a:gd name="connsiteY63-14198" fmla="*/ 1020075 h 7250295"/>
                <a:gd name="connsiteX64-14199" fmla="*/ 1365230 w 2219792"/>
                <a:gd name="connsiteY64-14200" fmla="*/ 821521 h 7250295"/>
                <a:gd name="connsiteX65-14201" fmla="*/ 1433407 w 2219792"/>
                <a:gd name="connsiteY65-14202" fmla="*/ 622909 h 7250295"/>
                <a:gd name="connsiteX66-14203" fmla="*/ 1444916 w 2219792"/>
                <a:gd name="connsiteY66-14204" fmla="*/ 380757 h 7250295"/>
                <a:gd name="connsiteX67-14205" fmla="*/ 1330946 w 2219792"/>
                <a:gd name="connsiteY67-14206" fmla="*/ 143773 h 7250295"/>
                <a:gd name="connsiteX68-14207" fmla="*/ 1063645 w 2219792"/>
                <a:gd name="connsiteY68-14208" fmla="*/ 568 h 7250295"/>
                <a:gd name="connsiteX0-14209" fmla="*/ 1063645 w 2207395"/>
                <a:gd name="connsiteY0-14210" fmla="*/ 568 h 7250295"/>
                <a:gd name="connsiteX1-14211" fmla="*/ 809625 w 2207395"/>
                <a:gd name="connsiteY1-14212" fmla="*/ 116070 h 7250295"/>
                <a:gd name="connsiteX2-14213" fmla="*/ 685800 w 2207395"/>
                <a:gd name="connsiteY2-14214" fmla="*/ 297045 h 7250295"/>
                <a:gd name="connsiteX3-14215" fmla="*/ 704850 w 2207395"/>
                <a:gd name="connsiteY3-14216" fmla="*/ 620895 h 7250295"/>
                <a:gd name="connsiteX4-14217" fmla="*/ 838200 w 2207395"/>
                <a:gd name="connsiteY4-14218" fmla="*/ 897120 h 7250295"/>
                <a:gd name="connsiteX5-14219" fmla="*/ 742950 w 2207395"/>
                <a:gd name="connsiteY5-14220" fmla="*/ 1011420 h 7250295"/>
                <a:gd name="connsiteX6-14221" fmla="*/ 133350 w 2207395"/>
                <a:gd name="connsiteY6-14222" fmla="*/ 1220970 h 7250295"/>
                <a:gd name="connsiteX7-14223" fmla="*/ 0 w 2207395"/>
                <a:gd name="connsiteY7-14224" fmla="*/ 2211570 h 7250295"/>
                <a:gd name="connsiteX8-14225" fmla="*/ 333375 w 2207395"/>
                <a:gd name="connsiteY8-14226" fmla="*/ 3106920 h 7250295"/>
                <a:gd name="connsiteX9-14227" fmla="*/ 247650 w 2207395"/>
                <a:gd name="connsiteY9-14228" fmla="*/ 3840345 h 7250295"/>
                <a:gd name="connsiteX10-14229" fmla="*/ 371475 w 2207395"/>
                <a:gd name="connsiteY10-14230" fmla="*/ 4059420 h 7250295"/>
                <a:gd name="connsiteX11-14231" fmla="*/ 495300 w 2207395"/>
                <a:gd name="connsiteY11-14232" fmla="*/ 4278495 h 7250295"/>
                <a:gd name="connsiteX12-14233" fmla="*/ 476250 w 2207395"/>
                <a:gd name="connsiteY12-14234" fmla="*/ 4735695 h 7250295"/>
                <a:gd name="connsiteX13-14235" fmla="*/ 476250 w 2207395"/>
                <a:gd name="connsiteY13-14236" fmla="*/ 5097645 h 7250295"/>
                <a:gd name="connsiteX14-14237" fmla="*/ 371475 w 2207395"/>
                <a:gd name="connsiteY14-14238" fmla="*/ 6145395 h 7250295"/>
                <a:gd name="connsiteX15-14239" fmla="*/ 371475 w 2207395"/>
                <a:gd name="connsiteY15-14240" fmla="*/ 6621645 h 7250295"/>
                <a:gd name="connsiteX16-14241" fmla="*/ 400050 w 2207395"/>
                <a:gd name="connsiteY16-14242" fmla="*/ 6821670 h 7250295"/>
                <a:gd name="connsiteX17-14243" fmla="*/ 323850 w 2207395"/>
                <a:gd name="connsiteY17-14244" fmla="*/ 7002645 h 7250295"/>
                <a:gd name="connsiteX18-14245" fmla="*/ 533400 w 2207395"/>
                <a:gd name="connsiteY18-14246" fmla="*/ 7250295 h 7250295"/>
                <a:gd name="connsiteX19-14247" fmla="*/ 952500 w 2207395"/>
                <a:gd name="connsiteY19-14248" fmla="*/ 7240770 h 7250295"/>
                <a:gd name="connsiteX20-14249" fmla="*/ 733425 w 2207395"/>
                <a:gd name="connsiteY20-14250" fmla="*/ 6821670 h 7250295"/>
                <a:gd name="connsiteX21-14251" fmla="*/ 790575 w 2207395"/>
                <a:gd name="connsiteY21-14252" fmla="*/ 6574020 h 7250295"/>
                <a:gd name="connsiteX22-14253" fmla="*/ 762000 w 2207395"/>
                <a:gd name="connsiteY22-14254" fmla="*/ 6250170 h 7250295"/>
                <a:gd name="connsiteX23-14255" fmla="*/ 885825 w 2207395"/>
                <a:gd name="connsiteY23-14256" fmla="*/ 5411970 h 7250295"/>
                <a:gd name="connsiteX24-14257" fmla="*/ 866775 w 2207395"/>
                <a:gd name="connsiteY24-14258" fmla="*/ 5326245 h 7250295"/>
                <a:gd name="connsiteX25-14259" fmla="*/ 971550 w 2207395"/>
                <a:gd name="connsiteY25-14260" fmla="*/ 5211945 h 7250295"/>
                <a:gd name="connsiteX26-14261" fmla="*/ 962025 w 2207395"/>
                <a:gd name="connsiteY26-14262" fmla="*/ 5069070 h 7250295"/>
                <a:gd name="connsiteX27-14263" fmla="*/ 1104900 w 2207395"/>
                <a:gd name="connsiteY27-14264" fmla="*/ 4526145 h 7250295"/>
                <a:gd name="connsiteX28-14265" fmla="*/ 1123950 w 2207395"/>
                <a:gd name="connsiteY28-14266" fmla="*/ 4392795 h 7250295"/>
                <a:gd name="connsiteX29-14267" fmla="*/ 1276350 w 2207395"/>
                <a:gd name="connsiteY29-14268" fmla="*/ 4649970 h 7250295"/>
                <a:gd name="connsiteX30-14269" fmla="*/ 1352550 w 2207395"/>
                <a:gd name="connsiteY30-14270" fmla="*/ 4926195 h 7250295"/>
                <a:gd name="connsiteX31-14271" fmla="*/ 1333500 w 2207395"/>
                <a:gd name="connsiteY31-14272" fmla="*/ 5069070 h 7250295"/>
                <a:gd name="connsiteX32-14273" fmla="*/ 1371600 w 2207395"/>
                <a:gd name="connsiteY32-14274" fmla="*/ 5078595 h 7250295"/>
                <a:gd name="connsiteX33-14275" fmla="*/ 1247775 w 2207395"/>
                <a:gd name="connsiteY33-14276" fmla="*/ 5516745 h 7250295"/>
                <a:gd name="connsiteX34-14277" fmla="*/ 1257300 w 2207395"/>
                <a:gd name="connsiteY34-14278" fmla="*/ 6469245 h 7250295"/>
                <a:gd name="connsiteX35-14279" fmla="*/ 1333500 w 2207395"/>
                <a:gd name="connsiteY35-14280" fmla="*/ 6583545 h 7250295"/>
                <a:gd name="connsiteX36-14281" fmla="*/ 1314450 w 2207395"/>
                <a:gd name="connsiteY36-14282" fmla="*/ 6735945 h 7250295"/>
                <a:gd name="connsiteX37-14283" fmla="*/ 1323975 w 2207395"/>
                <a:gd name="connsiteY37-14284" fmla="*/ 6859770 h 7250295"/>
                <a:gd name="connsiteX38-14285" fmla="*/ 1304925 w 2207395"/>
                <a:gd name="connsiteY38-14286" fmla="*/ 7012170 h 7250295"/>
                <a:gd name="connsiteX39-14287" fmla="*/ 1704975 w 2207395"/>
                <a:gd name="connsiteY39-14288" fmla="*/ 7212195 h 7250295"/>
                <a:gd name="connsiteX40-14289" fmla="*/ 2152650 w 2207395"/>
                <a:gd name="connsiteY40-14290" fmla="*/ 7212195 h 7250295"/>
                <a:gd name="connsiteX41-14291" fmla="*/ 2206314 w 2207395"/>
                <a:gd name="connsiteY41-14292" fmla="*/ 7184702 h 7250295"/>
                <a:gd name="connsiteX42-14293" fmla="*/ 2171850 w 2207395"/>
                <a:gd name="connsiteY42-14294" fmla="*/ 7046786 h 7250295"/>
                <a:gd name="connsiteX43-14295" fmla="*/ 1687247 w 2207395"/>
                <a:gd name="connsiteY43-14296" fmla="*/ 6680449 h 7250295"/>
                <a:gd name="connsiteX44-14297" fmla="*/ 1708130 w 2207395"/>
                <a:gd name="connsiteY44-14298" fmla="*/ 6550072 h 7250295"/>
                <a:gd name="connsiteX45-14299" fmla="*/ 1668617 w 2207395"/>
                <a:gd name="connsiteY45-14300" fmla="*/ 6451067 h 7250295"/>
                <a:gd name="connsiteX46-14301" fmla="*/ 1657350 w 2207395"/>
                <a:gd name="connsiteY46-14302" fmla="*/ 6250170 h 7250295"/>
                <a:gd name="connsiteX47-14303" fmla="*/ 1679014 w 2207395"/>
                <a:gd name="connsiteY47-14304" fmla="*/ 5979714 h 7250295"/>
                <a:gd name="connsiteX48-14305" fmla="*/ 1727631 w 2207395"/>
                <a:gd name="connsiteY48-14306" fmla="*/ 5512209 h 7250295"/>
                <a:gd name="connsiteX49-14307" fmla="*/ 1739049 w 2207395"/>
                <a:gd name="connsiteY49-14308" fmla="*/ 5363804 h 7250295"/>
                <a:gd name="connsiteX50-14309" fmla="*/ 1797611 w 2207395"/>
                <a:gd name="connsiteY50-14310" fmla="*/ 5317321 h 7250295"/>
                <a:gd name="connsiteX51-14311" fmla="*/ 1884207 w 2207395"/>
                <a:gd name="connsiteY51-14312" fmla="*/ 5097645 h 7250295"/>
                <a:gd name="connsiteX52-14313" fmla="*/ 1909357 w 2207395"/>
                <a:gd name="connsiteY52-14314" fmla="*/ 4805496 h 7250295"/>
                <a:gd name="connsiteX53-14315" fmla="*/ 1900373 w 2207395"/>
                <a:gd name="connsiteY53-14316" fmla="*/ 4348776 h 7250295"/>
                <a:gd name="connsiteX54-14317" fmla="*/ 1881052 w 2207395"/>
                <a:gd name="connsiteY54-14318" fmla="*/ 3902573 h 7250295"/>
                <a:gd name="connsiteX55-14319" fmla="*/ 1855362 w 2207395"/>
                <a:gd name="connsiteY55-14320" fmla="*/ 3584643 h 7250295"/>
                <a:gd name="connsiteX56-14321" fmla="*/ 2056257 w 2207395"/>
                <a:gd name="connsiteY56-14322" fmla="*/ 2654077 h 7250295"/>
                <a:gd name="connsiteX57-14323" fmla="*/ 2042707 w 2207395"/>
                <a:gd name="connsiteY57-14324" fmla="*/ 2404684 h 7250295"/>
                <a:gd name="connsiteX58-14325" fmla="*/ 1981200 w 2207395"/>
                <a:gd name="connsiteY58-14326" fmla="*/ 1864914 h 7250295"/>
                <a:gd name="connsiteX59-14327" fmla="*/ 1936459 w 2207395"/>
                <a:gd name="connsiteY59-14328" fmla="*/ 1677029 h 7250295"/>
                <a:gd name="connsiteX60-14329" fmla="*/ 1922037 w 2207395"/>
                <a:gd name="connsiteY60-14330" fmla="*/ 1432534 h 7250295"/>
                <a:gd name="connsiteX61-14331" fmla="*/ 1874412 w 2207395"/>
                <a:gd name="connsiteY61-14332" fmla="*/ 1302338 h 7250295"/>
                <a:gd name="connsiteX62-14333" fmla="*/ 1407687 w 2207395"/>
                <a:gd name="connsiteY62-14334" fmla="*/ 1134975 h 7250295"/>
                <a:gd name="connsiteX63-14335" fmla="*/ 1309221 w 2207395"/>
                <a:gd name="connsiteY63-14336" fmla="*/ 1020075 h 7250295"/>
                <a:gd name="connsiteX64-14337" fmla="*/ 1365230 w 2207395"/>
                <a:gd name="connsiteY64-14338" fmla="*/ 821521 h 7250295"/>
                <a:gd name="connsiteX65-14339" fmla="*/ 1433407 w 2207395"/>
                <a:gd name="connsiteY65-14340" fmla="*/ 622909 h 7250295"/>
                <a:gd name="connsiteX66-14341" fmla="*/ 1444916 w 2207395"/>
                <a:gd name="connsiteY66-14342" fmla="*/ 380757 h 7250295"/>
                <a:gd name="connsiteX67-14343" fmla="*/ 1330946 w 2207395"/>
                <a:gd name="connsiteY67-14344" fmla="*/ 143773 h 7250295"/>
                <a:gd name="connsiteX68-14345" fmla="*/ 1063645 w 2207395"/>
                <a:gd name="connsiteY68-14346" fmla="*/ 568 h 7250295"/>
                <a:gd name="connsiteX0-14347" fmla="*/ 1063645 w 2197075"/>
                <a:gd name="connsiteY0-14348" fmla="*/ 568 h 7250295"/>
                <a:gd name="connsiteX1-14349" fmla="*/ 809625 w 2197075"/>
                <a:gd name="connsiteY1-14350" fmla="*/ 116070 h 7250295"/>
                <a:gd name="connsiteX2-14351" fmla="*/ 685800 w 2197075"/>
                <a:gd name="connsiteY2-14352" fmla="*/ 297045 h 7250295"/>
                <a:gd name="connsiteX3-14353" fmla="*/ 704850 w 2197075"/>
                <a:gd name="connsiteY3-14354" fmla="*/ 620895 h 7250295"/>
                <a:gd name="connsiteX4-14355" fmla="*/ 838200 w 2197075"/>
                <a:gd name="connsiteY4-14356" fmla="*/ 897120 h 7250295"/>
                <a:gd name="connsiteX5-14357" fmla="*/ 742950 w 2197075"/>
                <a:gd name="connsiteY5-14358" fmla="*/ 1011420 h 7250295"/>
                <a:gd name="connsiteX6-14359" fmla="*/ 133350 w 2197075"/>
                <a:gd name="connsiteY6-14360" fmla="*/ 1220970 h 7250295"/>
                <a:gd name="connsiteX7-14361" fmla="*/ 0 w 2197075"/>
                <a:gd name="connsiteY7-14362" fmla="*/ 2211570 h 7250295"/>
                <a:gd name="connsiteX8-14363" fmla="*/ 333375 w 2197075"/>
                <a:gd name="connsiteY8-14364" fmla="*/ 3106920 h 7250295"/>
                <a:gd name="connsiteX9-14365" fmla="*/ 247650 w 2197075"/>
                <a:gd name="connsiteY9-14366" fmla="*/ 3840345 h 7250295"/>
                <a:gd name="connsiteX10-14367" fmla="*/ 371475 w 2197075"/>
                <a:gd name="connsiteY10-14368" fmla="*/ 4059420 h 7250295"/>
                <a:gd name="connsiteX11-14369" fmla="*/ 495300 w 2197075"/>
                <a:gd name="connsiteY11-14370" fmla="*/ 4278495 h 7250295"/>
                <a:gd name="connsiteX12-14371" fmla="*/ 476250 w 2197075"/>
                <a:gd name="connsiteY12-14372" fmla="*/ 4735695 h 7250295"/>
                <a:gd name="connsiteX13-14373" fmla="*/ 476250 w 2197075"/>
                <a:gd name="connsiteY13-14374" fmla="*/ 5097645 h 7250295"/>
                <a:gd name="connsiteX14-14375" fmla="*/ 371475 w 2197075"/>
                <a:gd name="connsiteY14-14376" fmla="*/ 6145395 h 7250295"/>
                <a:gd name="connsiteX15-14377" fmla="*/ 371475 w 2197075"/>
                <a:gd name="connsiteY15-14378" fmla="*/ 6621645 h 7250295"/>
                <a:gd name="connsiteX16-14379" fmla="*/ 400050 w 2197075"/>
                <a:gd name="connsiteY16-14380" fmla="*/ 6821670 h 7250295"/>
                <a:gd name="connsiteX17-14381" fmla="*/ 323850 w 2197075"/>
                <a:gd name="connsiteY17-14382" fmla="*/ 7002645 h 7250295"/>
                <a:gd name="connsiteX18-14383" fmla="*/ 533400 w 2197075"/>
                <a:gd name="connsiteY18-14384" fmla="*/ 7250295 h 7250295"/>
                <a:gd name="connsiteX19-14385" fmla="*/ 952500 w 2197075"/>
                <a:gd name="connsiteY19-14386" fmla="*/ 7240770 h 7250295"/>
                <a:gd name="connsiteX20-14387" fmla="*/ 733425 w 2197075"/>
                <a:gd name="connsiteY20-14388" fmla="*/ 6821670 h 7250295"/>
                <a:gd name="connsiteX21-14389" fmla="*/ 790575 w 2197075"/>
                <a:gd name="connsiteY21-14390" fmla="*/ 6574020 h 7250295"/>
                <a:gd name="connsiteX22-14391" fmla="*/ 762000 w 2197075"/>
                <a:gd name="connsiteY22-14392" fmla="*/ 6250170 h 7250295"/>
                <a:gd name="connsiteX23-14393" fmla="*/ 885825 w 2197075"/>
                <a:gd name="connsiteY23-14394" fmla="*/ 5411970 h 7250295"/>
                <a:gd name="connsiteX24-14395" fmla="*/ 866775 w 2197075"/>
                <a:gd name="connsiteY24-14396" fmla="*/ 5326245 h 7250295"/>
                <a:gd name="connsiteX25-14397" fmla="*/ 971550 w 2197075"/>
                <a:gd name="connsiteY25-14398" fmla="*/ 5211945 h 7250295"/>
                <a:gd name="connsiteX26-14399" fmla="*/ 962025 w 2197075"/>
                <a:gd name="connsiteY26-14400" fmla="*/ 5069070 h 7250295"/>
                <a:gd name="connsiteX27-14401" fmla="*/ 1104900 w 2197075"/>
                <a:gd name="connsiteY27-14402" fmla="*/ 4526145 h 7250295"/>
                <a:gd name="connsiteX28-14403" fmla="*/ 1123950 w 2197075"/>
                <a:gd name="connsiteY28-14404" fmla="*/ 4392795 h 7250295"/>
                <a:gd name="connsiteX29-14405" fmla="*/ 1276350 w 2197075"/>
                <a:gd name="connsiteY29-14406" fmla="*/ 4649970 h 7250295"/>
                <a:gd name="connsiteX30-14407" fmla="*/ 1352550 w 2197075"/>
                <a:gd name="connsiteY30-14408" fmla="*/ 4926195 h 7250295"/>
                <a:gd name="connsiteX31-14409" fmla="*/ 1333500 w 2197075"/>
                <a:gd name="connsiteY31-14410" fmla="*/ 5069070 h 7250295"/>
                <a:gd name="connsiteX32-14411" fmla="*/ 1371600 w 2197075"/>
                <a:gd name="connsiteY32-14412" fmla="*/ 5078595 h 7250295"/>
                <a:gd name="connsiteX33-14413" fmla="*/ 1247775 w 2197075"/>
                <a:gd name="connsiteY33-14414" fmla="*/ 5516745 h 7250295"/>
                <a:gd name="connsiteX34-14415" fmla="*/ 1257300 w 2197075"/>
                <a:gd name="connsiteY34-14416" fmla="*/ 6469245 h 7250295"/>
                <a:gd name="connsiteX35-14417" fmla="*/ 1333500 w 2197075"/>
                <a:gd name="connsiteY35-14418" fmla="*/ 6583545 h 7250295"/>
                <a:gd name="connsiteX36-14419" fmla="*/ 1314450 w 2197075"/>
                <a:gd name="connsiteY36-14420" fmla="*/ 6735945 h 7250295"/>
                <a:gd name="connsiteX37-14421" fmla="*/ 1323975 w 2197075"/>
                <a:gd name="connsiteY37-14422" fmla="*/ 6859770 h 7250295"/>
                <a:gd name="connsiteX38-14423" fmla="*/ 1304925 w 2197075"/>
                <a:gd name="connsiteY38-14424" fmla="*/ 7012170 h 7250295"/>
                <a:gd name="connsiteX39-14425" fmla="*/ 1704975 w 2197075"/>
                <a:gd name="connsiteY39-14426" fmla="*/ 7212195 h 7250295"/>
                <a:gd name="connsiteX40-14427" fmla="*/ 2152650 w 2197075"/>
                <a:gd name="connsiteY40-14428" fmla="*/ 7212195 h 7250295"/>
                <a:gd name="connsiteX41-14429" fmla="*/ 2189006 w 2197075"/>
                <a:gd name="connsiteY41-14430" fmla="*/ 7199125 h 7250295"/>
                <a:gd name="connsiteX42-14431" fmla="*/ 2171850 w 2197075"/>
                <a:gd name="connsiteY42-14432" fmla="*/ 7046786 h 7250295"/>
                <a:gd name="connsiteX43-14433" fmla="*/ 1687247 w 2197075"/>
                <a:gd name="connsiteY43-14434" fmla="*/ 6680449 h 7250295"/>
                <a:gd name="connsiteX44-14435" fmla="*/ 1708130 w 2197075"/>
                <a:gd name="connsiteY44-14436" fmla="*/ 6550072 h 7250295"/>
                <a:gd name="connsiteX45-14437" fmla="*/ 1668617 w 2197075"/>
                <a:gd name="connsiteY45-14438" fmla="*/ 6451067 h 7250295"/>
                <a:gd name="connsiteX46-14439" fmla="*/ 1657350 w 2197075"/>
                <a:gd name="connsiteY46-14440" fmla="*/ 6250170 h 7250295"/>
                <a:gd name="connsiteX47-14441" fmla="*/ 1679014 w 2197075"/>
                <a:gd name="connsiteY47-14442" fmla="*/ 5979714 h 7250295"/>
                <a:gd name="connsiteX48-14443" fmla="*/ 1727631 w 2197075"/>
                <a:gd name="connsiteY48-14444" fmla="*/ 5512209 h 7250295"/>
                <a:gd name="connsiteX49-14445" fmla="*/ 1739049 w 2197075"/>
                <a:gd name="connsiteY49-14446" fmla="*/ 5363804 h 7250295"/>
                <a:gd name="connsiteX50-14447" fmla="*/ 1797611 w 2197075"/>
                <a:gd name="connsiteY50-14448" fmla="*/ 5317321 h 7250295"/>
                <a:gd name="connsiteX51-14449" fmla="*/ 1884207 w 2197075"/>
                <a:gd name="connsiteY51-14450" fmla="*/ 5097645 h 7250295"/>
                <a:gd name="connsiteX52-14451" fmla="*/ 1909357 w 2197075"/>
                <a:gd name="connsiteY52-14452" fmla="*/ 4805496 h 7250295"/>
                <a:gd name="connsiteX53-14453" fmla="*/ 1900373 w 2197075"/>
                <a:gd name="connsiteY53-14454" fmla="*/ 4348776 h 7250295"/>
                <a:gd name="connsiteX54-14455" fmla="*/ 1881052 w 2197075"/>
                <a:gd name="connsiteY54-14456" fmla="*/ 3902573 h 7250295"/>
                <a:gd name="connsiteX55-14457" fmla="*/ 1855362 w 2197075"/>
                <a:gd name="connsiteY55-14458" fmla="*/ 3584643 h 7250295"/>
                <a:gd name="connsiteX56-14459" fmla="*/ 2056257 w 2197075"/>
                <a:gd name="connsiteY56-14460" fmla="*/ 2654077 h 7250295"/>
                <a:gd name="connsiteX57-14461" fmla="*/ 2042707 w 2197075"/>
                <a:gd name="connsiteY57-14462" fmla="*/ 2404684 h 7250295"/>
                <a:gd name="connsiteX58-14463" fmla="*/ 1981200 w 2197075"/>
                <a:gd name="connsiteY58-14464" fmla="*/ 1864914 h 7250295"/>
                <a:gd name="connsiteX59-14465" fmla="*/ 1936459 w 2197075"/>
                <a:gd name="connsiteY59-14466" fmla="*/ 1677029 h 7250295"/>
                <a:gd name="connsiteX60-14467" fmla="*/ 1922037 w 2197075"/>
                <a:gd name="connsiteY60-14468" fmla="*/ 1432534 h 7250295"/>
                <a:gd name="connsiteX61-14469" fmla="*/ 1874412 w 2197075"/>
                <a:gd name="connsiteY61-14470" fmla="*/ 1302338 h 7250295"/>
                <a:gd name="connsiteX62-14471" fmla="*/ 1407687 w 2197075"/>
                <a:gd name="connsiteY62-14472" fmla="*/ 1134975 h 7250295"/>
                <a:gd name="connsiteX63-14473" fmla="*/ 1309221 w 2197075"/>
                <a:gd name="connsiteY63-14474" fmla="*/ 1020075 h 7250295"/>
                <a:gd name="connsiteX64-14475" fmla="*/ 1365230 w 2197075"/>
                <a:gd name="connsiteY64-14476" fmla="*/ 821521 h 7250295"/>
                <a:gd name="connsiteX65-14477" fmla="*/ 1433407 w 2197075"/>
                <a:gd name="connsiteY65-14478" fmla="*/ 622909 h 7250295"/>
                <a:gd name="connsiteX66-14479" fmla="*/ 1444916 w 2197075"/>
                <a:gd name="connsiteY66-14480" fmla="*/ 380757 h 7250295"/>
                <a:gd name="connsiteX67-14481" fmla="*/ 1330946 w 2197075"/>
                <a:gd name="connsiteY67-14482" fmla="*/ 143773 h 7250295"/>
                <a:gd name="connsiteX68-14483" fmla="*/ 1063645 w 2197075"/>
                <a:gd name="connsiteY68-14484" fmla="*/ 568 h 7250295"/>
                <a:gd name="connsiteX0-14485" fmla="*/ 1063645 w 2213217"/>
                <a:gd name="connsiteY0-14486" fmla="*/ 568 h 7250295"/>
                <a:gd name="connsiteX1-14487" fmla="*/ 809625 w 2213217"/>
                <a:gd name="connsiteY1-14488" fmla="*/ 116070 h 7250295"/>
                <a:gd name="connsiteX2-14489" fmla="*/ 685800 w 2213217"/>
                <a:gd name="connsiteY2-14490" fmla="*/ 297045 h 7250295"/>
                <a:gd name="connsiteX3-14491" fmla="*/ 704850 w 2213217"/>
                <a:gd name="connsiteY3-14492" fmla="*/ 620895 h 7250295"/>
                <a:gd name="connsiteX4-14493" fmla="*/ 838200 w 2213217"/>
                <a:gd name="connsiteY4-14494" fmla="*/ 897120 h 7250295"/>
                <a:gd name="connsiteX5-14495" fmla="*/ 742950 w 2213217"/>
                <a:gd name="connsiteY5-14496" fmla="*/ 1011420 h 7250295"/>
                <a:gd name="connsiteX6-14497" fmla="*/ 133350 w 2213217"/>
                <a:gd name="connsiteY6-14498" fmla="*/ 1220970 h 7250295"/>
                <a:gd name="connsiteX7-14499" fmla="*/ 0 w 2213217"/>
                <a:gd name="connsiteY7-14500" fmla="*/ 2211570 h 7250295"/>
                <a:gd name="connsiteX8-14501" fmla="*/ 333375 w 2213217"/>
                <a:gd name="connsiteY8-14502" fmla="*/ 3106920 h 7250295"/>
                <a:gd name="connsiteX9-14503" fmla="*/ 247650 w 2213217"/>
                <a:gd name="connsiteY9-14504" fmla="*/ 3840345 h 7250295"/>
                <a:gd name="connsiteX10-14505" fmla="*/ 371475 w 2213217"/>
                <a:gd name="connsiteY10-14506" fmla="*/ 4059420 h 7250295"/>
                <a:gd name="connsiteX11-14507" fmla="*/ 495300 w 2213217"/>
                <a:gd name="connsiteY11-14508" fmla="*/ 4278495 h 7250295"/>
                <a:gd name="connsiteX12-14509" fmla="*/ 476250 w 2213217"/>
                <a:gd name="connsiteY12-14510" fmla="*/ 4735695 h 7250295"/>
                <a:gd name="connsiteX13-14511" fmla="*/ 476250 w 2213217"/>
                <a:gd name="connsiteY13-14512" fmla="*/ 5097645 h 7250295"/>
                <a:gd name="connsiteX14-14513" fmla="*/ 371475 w 2213217"/>
                <a:gd name="connsiteY14-14514" fmla="*/ 6145395 h 7250295"/>
                <a:gd name="connsiteX15-14515" fmla="*/ 371475 w 2213217"/>
                <a:gd name="connsiteY15-14516" fmla="*/ 6621645 h 7250295"/>
                <a:gd name="connsiteX16-14517" fmla="*/ 400050 w 2213217"/>
                <a:gd name="connsiteY16-14518" fmla="*/ 6821670 h 7250295"/>
                <a:gd name="connsiteX17-14519" fmla="*/ 323850 w 2213217"/>
                <a:gd name="connsiteY17-14520" fmla="*/ 7002645 h 7250295"/>
                <a:gd name="connsiteX18-14521" fmla="*/ 533400 w 2213217"/>
                <a:gd name="connsiteY18-14522" fmla="*/ 7250295 h 7250295"/>
                <a:gd name="connsiteX19-14523" fmla="*/ 952500 w 2213217"/>
                <a:gd name="connsiteY19-14524" fmla="*/ 7240770 h 7250295"/>
                <a:gd name="connsiteX20-14525" fmla="*/ 733425 w 2213217"/>
                <a:gd name="connsiteY20-14526" fmla="*/ 6821670 h 7250295"/>
                <a:gd name="connsiteX21-14527" fmla="*/ 790575 w 2213217"/>
                <a:gd name="connsiteY21-14528" fmla="*/ 6574020 h 7250295"/>
                <a:gd name="connsiteX22-14529" fmla="*/ 762000 w 2213217"/>
                <a:gd name="connsiteY22-14530" fmla="*/ 6250170 h 7250295"/>
                <a:gd name="connsiteX23-14531" fmla="*/ 885825 w 2213217"/>
                <a:gd name="connsiteY23-14532" fmla="*/ 5411970 h 7250295"/>
                <a:gd name="connsiteX24-14533" fmla="*/ 866775 w 2213217"/>
                <a:gd name="connsiteY24-14534" fmla="*/ 5326245 h 7250295"/>
                <a:gd name="connsiteX25-14535" fmla="*/ 971550 w 2213217"/>
                <a:gd name="connsiteY25-14536" fmla="*/ 5211945 h 7250295"/>
                <a:gd name="connsiteX26-14537" fmla="*/ 962025 w 2213217"/>
                <a:gd name="connsiteY26-14538" fmla="*/ 5069070 h 7250295"/>
                <a:gd name="connsiteX27-14539" fmla="*/ 1104900 w 2213217"/>
                <a:gd name="connsiteY27-14540" fmla="*/ 4526145 h 7250295"/>
                <a:gd name="connsiteX28-14541" fmla="*/ 1123950 w 2213217"/>
                <a:gd name="connsiteY28-14542" fmla="*/ 4392795 h 7250295"/>
                <a:gd name="connsiteX29-14543" fmla="*/ 1276350 w 2213217"/>
                <a:gd name="connsiteY29-14544" fmla="*/ 4649970 h 7250295"/>
                <a:gd name="connsiteX30-14545" fmla="*/ 1352550 w 2213217"/>
                <a:gd name="connsiteY30-14546" fmla="*/ 4926195 h 7250295"/>
                <a:gd name="connsiteX31-14547" fmla="*/ 1333500 w 2213217"/>
                <a:gd name="connsiteY31-14548" fmla="*/ 5069070 h 7250295"/>
                <a:gd name="connsiteX32-14549" fmla="*/ 1371600 w 2213217"/>
                <a:gd name="connsiteY32-14550" fmla="*/ 5078595 h 7250295"/>
                <a:gd name="connsiteX33-14551" fmla="*/ 1247775 w 2213217"/>
                <a:gd name="connsiteY33-14552" fmla="*/ 5516745 h 7250295"/>
                <a:gd name="connsiteX34-14553" fmla="*/ 1257300 w 2213217"/>
                <a:gd name="connsiteY34-14554" fmla="*/ 6469245 h 7250295"/>
                <a:gd name="connsiteX35-14555" fmla="*/ 1333500 w 2213217"/>
                <a:gd name="connsiteY35-14556" fmla="*/ 6583545 h 7250295"/>
                <a:gd name="connsiteX36-14557" fmla="*/ 1314450 w 2213217"/>
                <a:gd name="connsiteY36-14558" fmla="*/ 6735945 h 7250295"/>
                <a:gd name="connsiteX37-14559" fmla="*/ 1323975 w 2213217"/>
                <a:gd name="connsiteY37-14560" fmla="*/ 6859770 h 7250295"/>
                <a:gd name="connsiteX38-14561" fmla="*/ 1304925 w 2213217"/>
                <a:gd name="connsiteY38-14562" fmla="*/ 7012170 h 7250295"/>
                <a:gd name="connsiteX39-14563" fmla="*/ 1704975 w 2213217"/>
                <a:gd name="connsiteY39-14564" fmla="*/ 7212195 h 7250295"/>
                <a:gd name="connsiteX40-14565" fmla="*/ 2152650 w 2213217"/>
                <a:gd name="connsiteY40-14566" fmla="*/ 7212195 h 7250295"/>
                <a:gd name="connsiteX41-14567" fmla="*/ 2189006 w 2213217"/>
                <a:gd name="connsiteY41-14568" fmla="*/ 7199125 h 7250295"/>
                <a:gd name="connsiteX42-14569" fmla="*/ 2171850 w 2213217"/>
                <a:gd name="connsiteY42-14570" fmla="*/ 7046786 h 7250295"/>
                <a:gd name="connsiteX43-14571" fmla="*/ 1687247 w 2213217"/>
                <a:gd name="connsiteY43-14572" fmla="*/ 6680449 h 7250295"/>
                <a:gd name="connsiteX44-14573" fmla="*/ 1708130 w 2213217"/>
                <a:gd name="connsiteY44-14574" fmla="*/ 6550072 h 7250295"/>
                <a:gd name="connsiteX45-14575" fmla="*/ 1668617 w 2213217"/>
                <a:gd name="connsiteY45-14576" fmla="*/ 6451067 h 7250295"/>
                <a:gd name="connsiteX46-14577" fmla="*/ 1657350 w 2213217"/>
                <a:gd name="connsiteY46-14578" fmla="*/ 6250170 h 7250295"/>
                <a:gd name="connsiteX47-14579" fmla="*/ 1679014 w 2213217"/>
                <a:gd name="connsiteY47-14580" fmla="*/ 5979714 h 7250295"/>
                <a:gd name="connsiteX48-14581" fmla="*/ 1727631 w 2213217"/>
                <a:gd name="connsiteY48-14582" fmla="*/ 5512209 h 7250295"/>
                <a:gd name="connsiteX49-14583" fmla="*/ 1739049 w 2213217"/>
                <a:gd name="connsiteY49-14584" fmla="*/ 5363804 h 7250295"/>
                <a:gd name="connsiteX50-14585" fmla="*/ 1797611 w 2213217"/>
                <a:gd name="connsiteY50-14586" fmla="*/ 5317321 h 7250295"/>
                <a:gd name="connsiteX51-14587" fmla="*/ 1884207 w 2213217"/>
                <a:gd name="connsiteY51-14588" fmla="*/ 5097645 h 7250295"/>
                <a:gd name="connsiteX52-14589" fmla="*/ 1909357 w 2213217"/>
                <a:gd name="connsiteY52-14590" fmla="*/ 4805496 h 7250295"/>
                <a:gd name="connsiteX53-14591" fmla="*/ 1900373 w 2213217"/>
                <a:gd name="connsiteY53-14592" fmla="*/ 4348776 h 7250295"/>
                <a:gd name="connsiteX54-14593" fmla="*/ 1881052 w 2213217"/>
                <a:gd name="connsiteY54-14594" fmla="*/ 3902573 h 7250295"/>
                <a:gd name="connsiteX55-14595" fmla="*/ 1855362 w 2213217"/>
                <a:gd name="connsiteY55-14596" fmla="*/ 3584643 h 7250295"/>
                <a:gd name="connsiteX56-14597" fmla="*/ 2056257 w 2213217"/>
                <a:gd name="connsiteY56-14598" fmla="*/ 2654077 h 7250295"/>
                <a:gd name="connsiteX57-14599" fmla="*/ 2042707 w 2213217"/>
                <a:gd name="connsiteY57-14600" fmla="*/ 2404684 h 7250295"/>
                <a:gd name="connsiteX58-14601" fmla="*/ 1981200 w 2213217"/>
                <a:gd name="connsiteY58-14602" fmla="*/ 1864914 h 7250295"/>
                <a:gd name="connsiteX59-14603" fmla="*/ 1936459 w 2213217"/>
                <a:gd name="connsiteY59-14604" fmla="*/ 1677029 h 7250295"/>
                <a:gd name="connsiteX60-14605" fmla="*/ 1922037 w 2213217"/>
                <a:gd name="connsiteY60-14606" fmla="*/ 1432534 h 7250295"/>
                <a:gd name="connsiteX61-14607" fmla="*/ 1874412 w 2213217"/>
                <a:gd name="connsiteY61-14608" fmla="*/ 1302338 h 7250295"/>
                <a:gd name="connsiteX62-14609" fmla="*/ 1407687 w 2213217"/>
                <a:gd name="connsiteY62-14610" fmla="*/ 1134975 h 7250295"/>
                <a:gd name="connsiteX63-14611" fmla="*/ 1309221 w 2213217"/>
                <a:gd name="connsiteY63-14612" fmla="*/ 1020075 h 7250295"/>
                <a:gd name="connsiteX64-14613" fmla="*/ 1365230 w 2213217"/>
                <a:gd name="connsiteY64-14614" fmla="*/ 821521 h 7250295"/>
                <a:gd name="connsiteX65-14615" fmla="*/ 1433407 w 2213217"/>
                <a:gd name="connsiteY65-14616" fmla="*/ 622909 h 7250295"/>
                <a:gd name="connsiteX66-14617" fmla="*/ 1444916 w 2213217"/>
                <a:gd name="connsiteY66-14618" fmla="*/ 380757 h 7250295"/>
                <a:gd name="connsiteX67-14619" fmla="*/ 1330946 w 2213217"/>
                <a:gd name="connsiteY67-14620" fmla="*/ 143773 h 7250295"/>
                <a:gd name="connsiteX68-14621" fmla="*/ 1063645 w 2213217"/>
                <a:gd name="connsiteY68-14622" fmla="*/ 568 h 7250295"/>
                <a:gd name="connsiteX0-14623" fmla="*/ 1063645 w 2213217"/>
                <a:gd name="connsiteY0-14624" fmla="*/ 568 h 7250295"/>
                <a:gd name="connsiteX1-14625" fmla="*/ 809625 w 2213217"/>
                <a:gd name="connsiteY1-14626" fmla="*/ 116070 h 7250295"/>
                <a:gd name="connsiteX2-14627" fmla="*/ 685800 w 2213217"/>
                <a:gd name="connsiteY2-14628" fmla="*/ 297045 h 7250295"/>
                <a:gd name="connsiteX3-14629" fmla="*/ 704850 w 2213217"/>
                <a:gd name="connsiteY3-14630" fmla="*/ 620895 h 7250295"/>
                <a:gd name="connsiteX4-14631" fmla="*/ 838200 w 2213217"/>
                <a:gd name="connsiteY4-14632" fmla="*/ 897120 h 7250295"/>
                <a:gd name="connsiteX5-14633" fmla="*/ 742950 w 2213217"/>
                <a:gd name="connsiteY5-14634" fmla="*/ 1011420 h 7250295"/>
                <a:gd name="connsiteX6-14635" fmla="*/ 133350 w 2213217"/>
                <a:gd name="connsiteY6-14636" fmla="*/ 1220970 h 7250295"/>
                <a:gd name="connsiteX7-14637" fmla="*/ 0 w 2213217"/>
                <a:gd name="connsiteY7-14638" fmla="*/ 2211570 h 7250295"/>
                <a:gd name="connsiteX8-14639" fmla="*/ 333375 w 2213217"/>
                <a:gd name="connsiteY8-14640" fmla="*/ 3106920 h 7250295"/>
                <a:gd name="connsiteX9-14641" fmla="*/ 247650 w 2213217"/>
                <a:gd name="connsiteY9-14642" fmla="*/ 3840345 h 7250295"/>
                <a:gd name="connsiteX10-14643" fmla="*/ 371475 w 2213217"/>
                <a:gd name="connsiteY10-14644" fmla="*/ 4059420 h 7250295"/>
                <a:gd name="connsiteX11-14645" fmla="*/ 495300 w 2213217"/>
                <a:gd name="connsiteY11-14646" fmla="*/ 4278495 h 7250295"/>
                <a:gd name="connsiteX12-14647" fmla="*/ 476250 w 2213217"/>
                <a:gd name="connsiteY12-14648" fmla="*/ 4735695 h 7250295"/>
                <a:gd name="connsiteX13-14649" fmla="*/ 476250 w 2213217"/>
                <a:gd name="connsiteY13-14650" fmla="*/ 5097645 h 7250295"/>
                <a:gd name="connsiteX14-14651" fmla="*/ 371475 w 2213217"/>
                <a:gd name="connsiteY14-14652" fmla="*/ 6145395 h 7250295"/>
                <a:gd name="connsiteX15-14653" fmla="*/ 371475 w 2213217"/>
                <a:gd name="connsiteY15-14654" fmla="*/ 6621645 h 7250295"/>
                <a:gd name="connsiteX16-14655" fmla="*/ 400050 w 2213217"/>
                <a:gd name="connsiteY16-14656" fmla="*/ 6821670 h 7250295"/>
                <a:gd name="connsiteX17-14657" fmla="*/ 323850 w 2213217"/>
                <a:gd name="connsiteY17-14658" fmla="*/ 7002645 h 7250295"/>
                <a:gd name="connsiteX18-14659" fmla="*/ 533400 w 2213217"/>
                <a:gd name="connsiteY18-14660" fmla="*/ 7250295 h 7250295"/>
                <a:gd name="connsiteX19-14661" fmla="*/ 952500 w 2213217"/>
                <a:gd name="connsiteY19-14662" fmla="*/ 7240770 h 7250295"/>
                <a:gd name="connsiteX20-14663" fmla="*/ 733425 w 2213217"/>
                <a:gd name="connsiteY20-14664" fmla="*/ 6821670 h 7250295"/>
                <a:gd name="connsiteX21-14665" fmla="*/ 790575 w 2213217"/>
                <a:gd name="connsiteY21-14666" fmla="*/ 6574020 h 7250295"/>
                <a:gd name="connsiteX22-14667" fmla="*/ 762000 w 2213217"/>
                <a:gd name="connsiteY22-14668" fmla="*/ 6250170 h 7250295"/>
                <a:gd name="connsiteX23-14669" fmla="*/ 885825 w 2213217"/>
                <a:gd name="connsiteY23-14670" fmla="*/ 5411970 h 7250295"/>
                <a:gd name="connsiteX24-14671" fmla="*/ 866775 w 2213217"/>
                <a:gd name="connsiteY24-14672" fmla="*/ 5326245 h 7250295"/>
                <a:gd name="connsiteX25-14673" fmla="*/ 971550 w 2213217"/>
                <a:gd name="connsiteY25-14674" fmla="*/ 5211945 h 7250295"/>
                <a:gd name="connsiteX26-14675" fmla="*/ 962025 w 2213217"/>
                <a:gd name="connsiteY26-14676" fmla="*/ 5069070 h 7250295"/>
                <a:gd name="connsiteX27-14677" fmla="*/ 1104900 w 2213217"/>
                <a:gd name="connsiteY27-14678" fmla="*/ 4526145 h 7250295"/>
                <a:gd name="connsiteX28-14679" fmla="*/ 1123950 w 2213217"/>
                <a:gd name="connsiteY28-14680" fmla="*/ 4392795 h 7250295"/>
                <a:gd name="connsiteX29-14681" fmla="*/ 1276350 w 2213217"/>
                <a:gd name="connsiteY29-14682" fmla="*/ 4649970 h 7250295"/>
                <a:gd name="connsiteX30-14683" fmla="*/ 1352550 w 2213217"/>
                <a:gd name="connsiteY30-14684" fmla="*/ 4926195 h 7250295"/>
                <a:gd name="connsiteX31-14685" fmla="*/ 1333500 w 2213217"/>
                <a:gd name="connsiteY31-14686" fmla="*/ 5069070 h 7250295"/>
                <a:gd name="connsiteX32-14687" fmla="*/ 1371600 w 2213217"/>
                <a:gd name="connsiteY32-14688" fmla="*/ 5078595 h 7250295"/>
                <a:gd name="connsiteX33-14689" fmla="*/ 1247775 w 2213217"/>
                <a:gd name="connsiteY33-14690" fmla="*/ 5516745 h 7250295"/>
                <a:gd name="connsiteX34-14691" fmla="*/ 1257300 w 2213217"/>
                <a:gd name="connsiteY34-14692" fmla="*/ 6469245 h 7250295"/>
                <a:gd name="connsiteX35-14693" fmla="*/ 1333500 w 2213217"/>
                <a:gd name="connsiteY35-14694" fmla="*/ 6583545 h 7250295"/>
                <a:gd name="connsiteX36-14695" fmla="*/ 1314450 w 2213217"/>
                <a:gd name="connsiteY36-14696" fmla="*/ 6735945 h 7250295"/>
                <a:gd name="connsiteX37-14697" fmla="*/ 1323975 w 2213217"/>
                <a:gd name="connsiteY37-14698" fmla="*/ 6859770 h 7250295"/>
                <a:gd name="connsiteX38-14699" fmla="*/ 1304925 w 2213217"/>
                <a:gd name="connsiteY38-14700" fmla="*/ 7012170 h 7250295"/>
                <a:gd name="connsiteX39-14701" fmla="*/ 1704975 w 2213217"/>
                <a:gd name="connsiteY39-14702" fmla="*/ 7212195 h 7250295"/>
                <a:gd name="connsiteX40-14703" fmla="*/ 1985347 w 2213217"/>
                <a:gd name="connsiteY40-14704" fmla="*/ 7226618 h 7250295"/>
                <a:gd name="connsiteX41-14705" fmla="*/ 2189006 w 2213217"/>
                <a:gd name="connsiteY41-14706" fmla="*/ 7199125 h 7250295"/>
                <a:gd name="connsiteX42-14707" fmla="*/ 2171850 w 2213217"/>
                <a:gd name="connsiteY42-14708" fmla="*/ 7046786 h 7250295"/>
                <a:gd name="connsiteX43-14709" fmla="*/ 1687247 w 2213217"/>
                <a:gd name="connsiteY43-14710" fmla="*/ 6680449 h 7250295"/>
                <a:gd name="connsiteX44-14711" fmla="*/ 1708130 w 2213217"/>
                <a:gd name="connsiteY44-14712" fmla="*/ 6550072 h 7250295"/>
                <a:gd name="connsiteX45-14713" fmla="*/ 1668617 w 2213217"/>
                <a:gd name="connsiteY45-14714" fmla="*/ 6451067 h 7250295"/>
                <a:gd name="connsiteX46-14715" fmla="*/ 1657350 w 2213217"/>
                <a:gd name="connsiteY46-14716" fmla="*/ 6250170 h 7250295"/>
                <a:gd name="connsiteX47-14717" fmla="*/ 1679014 w 2213217"/>
                <a:gd name="connsiteY47-14718" fmla="*/ 5979714 h 7250295"/>
                <a:gd name="connsiteX48-14719" fmla="*/ 1727631 w 2213217"/>
                <a:gd name="connsiteY48-14720" fmla="*/ 5512209 h 7250295"/>
                <a:gd name="connsiteX49-14721" fmla="*/ 1739049 w 2213217"/>
                <a:gd name="connsiteY49-14722" fmla="*/ 5363804 h 7250295"/>
                <a:gd name="connsiteX50-14723" fmla="*/ 1797611 w 2213217"/>
                <a:gd name="connsiteY50-14724" fmla="*/ 5317321 h 7250295"/>
                <a:gd name="connsiteX51-14725" fmla="*/ 1884207 w 2213217"/>
                <a:gd name="connsiteY51-14726" fmla="*/ 5097645 h 7250295"/>
                <a:gd name="connsiteX52-14727" fmla="*/ 1909357 w 2213217"/>
                <a:gd name="connsiteY52-14728" fmla="*/ 4805496 h 7250295"/>
                <a:gd name="connsiteX53-14729" fmla="*/ 1900373 w 2213217"/>
                <a:gd name="connsiteY53-14730" fmla="*/ 4348776 h 7250295"/>
                <a:gd name="connsiteX54-14731" fmla="*/ 1881052 w 2213217"/>
                <a:gd name="connsiteY54-14732" fmla="*/ 3902573 h 7250295"/>
                <a:gd name="connsiteX55-14733" fmla="*/ 1855362 w 2213217"/>
                <a:gd name="connsiteY55-14734" fmla="*/ 3584643 h 7250295"/>
                <a:gd name="connsiteX56-14735" fmla="*/ 2056257 w 2213217"/>
                <a:gd name="connsiteY56-14736" fmla="*/ 2654077 h 7250295"/>
                <a:gd name="connsiteX57-14737" fmla="*/ 2042707 w 2213217"/>
                <a:gd name="connsiteY57-14738" fmla="*/ 2404684 h 7250295"/>
                <a:gd name="connsiteX58-14739" fmla="*/ 1981200 w 2213217"/>
                <a:gd name="connsiteY58-14740" fmla="*/ 1864914 h 7250295"/>
                <a:gd name="connsiteX59-14741" fmla="*/ 1936459 w 2213217"/>
                <a:gd name="connsiteY59-14742" fmla="*/ 1677029 h 7250295"/>
                <a:gd name="connsiteX60-14743" fmla="*/ 1922037 w 2213217"/>
                <a:gd name="connsiteY60-14744" fmla="*/ 1432534 h 7250295"/>
                <a:gd name="connsiteX61-14745" fmla="*/ 1874412 w 2213217"/>
                <a:gd name="connsiteY61-14746" fmla="*/ 1302338 h 7250295"/>
                <a:gd name="connsiteX62-14747" fmla="*/ 1407687 w 2213217"/>
                <a:gd name="connsiteY62-14748" fmla="*/ 1134975 h 7250295"/>
                <a:gd name="connsiteX63-14749" fmla="*/ 1309221 w 2213217"/>
                <a:gd name="connsiteY63-14750" fmla="*/ 1020075 h 7250295"/>
                <a:gd name="connsiteX64-14751" fmla="*/ 1365230 w 2213217"/>
                <a:gd name="connsiteY64-14752" fmla="*/ 821521 h 7250295"/>
                <a:gd name="connsiteX65-14753" fmla="*/ 1433407 w 2213217"/>
                <a:gd name="connsiteY65-14754" fmla="*/ 622909 h 7250295"/>
                <a:gd name="connsiteX66-14755" fmla="*/ 1444916 w 2213217"/>
                <a:gd name="connsiteY66-14756" fmla="*/ 380757 h 7250295"/>
                <a:gd name="connsiteX67-14757" fmla="*/ 1330946 w 2213217"/>
                <a:gd name="connsiteY67-14758" fmla="*/ 143773 h 7250295"/>
                <a:gd name="connsiteX68-14759" fmla="*/ 1063645 w 2213217"/>
                <a:gd name="connsiteY68-14760" fmla="*/ 568 h 7250295"/>
                <a:gd name="connsiteX0-14761" fmla="*/ 1063645 w 2213217"/>
                <a:gd name="connsiteY0-14762" fmla="*/ 568 h 7250295"/>
                <a:gd name="connsiteX1-14763" fmla="*/ 809625 w 2213217"/>
                <a:gd name="connsiteY1-14764" fmla="*/ 116070 h 7250295"/>
                <a:gd name="connsiteX2-14765" fmla="*/ 685800 w 2213217"/>
                <a:gd name="connsiteY2-14766" fmla="*/ 297045 h 7250295"/>
                <a:gd name="connsiteX3-14767" fmla="*/ 704850 w 2213217"/>
                <a:gd name="connsiteY3-14768" fmla="*/ 620895 h 7250295"/>
                <a:gd name="connsiteX4-14769" fmla="*/ 838200 w 2213217"/>
                <a:gd name="connsiteY4-14770" fmla="*/ 897120 h 7250295"/>
                <a:gd name="connsiteX5-14771" fmla="*/ 742950 w 2213217"/>
                <a:gd name="connsiteY5-14772" fmla="*/ 1011420 h 7250295"/>
                <a:gd name="connsiteX6-14773" fmla="*/ 133350 w 2213217"/>
                <a:gd name="connsiteY6-14774" fmla="*/ 1220970 h 7250295"/>
                <a:gd name="connsiteX7-14775" fmla="*/ 0 w 2213217"/>
                <a:gd name="connsiteY7-14776" fmla="*/ 2211570 h 7250295"/>
                <a:gd name="connsiteX8-14777" fmla="*/ 333375 w 2213217"/>
                <a:gd name="connsiteY8-14778" fmla="*/ 3106920 h 7250295"/>
                <a:gd name="connsiteX9-14779" fmla="*/ 247650 w 2213217"/>
                <a:gd name="connsiteY9-14780" fmla="*/ 3840345 h 7250295"/>
                <a:gd name="connsiteX10-14781" fmla="*/ 371475 w 2213217"/>
                <a:gd name="connsiteY10-14782" fmla="*/ 4059420 h 7250295"/>
                <a:gd name="connsiteX11-14783" fmla="*/ 495300 w 2213217"/>
                <a:gd name="connsiteY11-14784" fmla="*/ 4278495 h 7250295"/>
                <a:gd name="connsiteX12-14785" fmla="*/ 476250 w 2213217"/>
                <a:gd name="connsiteY12-14786" fmla="*/ 4735695 h 7250295"/>
                <a:gd name="connsiteX13-14787" fmla="*/ 476250 w 2213217"/>
                <a:gd name="connsiteY13-14788" fmla="*/ 5097645 h 7250295"/>
                <a:gd name="connsiteX14-14789" fmla="*/ 371475 w 2213217"/>
                <a:gd name="connsiteY14-14790" fmla="*/ 6145395 h 7250295"/>
                <a:gd name="connsiteX15-14791" fmla="*/ 371475 w 2213217"/>
                <a:gd name="connsiteY15-14792" fmla="*/ 6621645 h 7250295"/>
                <a:gd name="connsiteX16-14793" fmla="*/ 400050 w 2213217"/>
                <a:gd name="connsiteY16-14794" fmla="*/ 6821670 h 7250295"/>
                <a:gd name="connsiteX17-14795" fmla="*/ 323850 w 2213217"/>
                <a:gd name="connsiteY17-14796" fmla="*/ 7002645 h 7250295"/>
                <a:gd name="connsiteX18-14797" fmla="*/ 533400 w 2213217"/>
                <a:gd name="connsiteY18-14798" fmla="*/ 7250295 h 7250295"/>
                <a:gd name="connsiteX19-14799" fmla="*/ 952500 w 2213217"/>
                <a:gd name="connsiteY19-14800" fmla="*/ 7240770 h 7250295"/>
                <a:gd name="connsiteX20-14801" fmla="*/ 733425 w 2213217"/>
                <a:gd name="connsiteY20-14802" fmla="*/ 6821670 h 7250295"/>
                <a:gd name="connsiteX21-14803" fmla="*/ 790575 w 2213217"/>
                <a:gd name="connsiteY21-14804" fmla="*/ 6574020 h 7250295"/>
                <a:gd name="connsiteX22-14805" fmla="*/ 762000 w 2213217"/>
                <a:gd name="connsiteY22-14806" fmla="*/ 6250170 h 7250295"/>
                <a:gd name="connsiteX23-14807" fmla="*/ 885825 w 2213217"/>
                <a:gd name="connsiteY23-14808" fmla="*/ 5411970 h 7250295"/>
                <a:gd name="connsiteX24-14809" fmla="*/ 866775 w 2213217"/>
                <a:gd name="connsiteY24-14810" fmla="*/ 5326245 h 7250295"/>
                <a:gd name="connsiteX25-14811" fmla="*/ 971550 w 2213217"/>
                <a:gd name="connsiteY25-14812" fmla="*/ 5211945 h 7250295"/>
                <a:gd name="connsiteX26-14813" fmla="*/ 962025 w 2213217"/>
                <a:gd name="connsiteY26-14814" fmla="*/ 5069070 h 7250295"/>
                <a:gd name="connsiteX27-14815" fmla="*/ 1104900 w 2213217"/>
                <a:gd name="connsiteY27-14816" fmla="*/ 4526145 h 7250295"/>
                <a:gd name="connsiteX28-14817" fmla="*/ 1123950 w 2213217"/>
                <a:gd name="connsiteY28-14818" fmla="*/ 4392795 h 7250295"/>
                <a:gd name="connsiteX29-14819" fmla="*/ 1276350 w 2213217"/>
                <a:gd name="connsiteY29-14820" fmla="*/ 4649970 h 7250295"/>
                <a:gd name="connsiteX30-14821" fmla="*/ 1352550 w 2213217"/>
                <a:gd name="connsiteY30-14822" fmla="*/ 4926195 h 7250295"/>
                <a:gd name="connsiteX31-14823" fmla="*/ 1333500 w 2213217"/>
                <a:gd name="connsiteY31-14824" fmla="*/ 5069070 h 7250295"/>
                <a:gd name="connsiteX32-14825" fmla="*/ 1371600 w 2213217"/>
                <a:gd name="connsiteY32-14826" fmla="*/ 5078595 h 7250295"/>
                <a:gd name="connsiteX33-14827" fmla="*/ 1247775 w 2213217"/>
                <a:gd name="connsiteY33-14828" fmla="*/ 5516745 h 7250295"/>
                <a:gd name="connsiteX34-14829" fmla="*/ 1257300 w 2213217"/>
                <a:gd name="connsiteY34-14830" fmla="*/ 6469245 h 7250295"/>
                <a:gd name="connsiteX35-14831" fmla="*/ 1333500 w 2213217"/>
                <a:gd name="connsiteY35-14832" fmla="*/ 6583545 h 7250295"/>
                <a:gd name="connsiteX36-14833" fmla="*/ 1314450 w 2213217"/>
                <a:gd name="connsiteY36-14834" fmla="*/ 6735945 h 7250295"/>
                <a:gd name="connsiteX37-14835" fmla="*/ 1323975 w 2213217"/>
                <a:gd name="connsiteY37-14836" fmla="*/ 6859770 h 7250295"/>
                <a:gd name="connsiteX38-14837" fmla="*/ 1304925 w 2213217"/>
                <a:gd name="connsiteY38-14838" fmla="*/ 7012170 h 7250295"/>
                <a:gd name="connsiteX39-14839" fmla="*/ 1704975 w 2213217"/>
                <a:gd name="connsiteY39-14840" fmla="*/ 7212195 h 7250295"/>
                <a:gd name="connsiteX40-14841" fmla="*/ 1800736 w 2213217"/>
                <a:gd name="connsiteY40-14842" fmla="*/ 7194888 h 7250295"/>
                <a:gd name="connsiteX41-14843" fmla="*/ 2189006 w 2213217"/>
                <a:gd name="connsiteY41-14844" fmla="*/ 7199125 h 7250295"/>
                <a:gd name="connsiteX42-14845" fmla="*/ 2171850 w 2213217"/>
                <a:gd name="connsiteY42-14846" fmla="*/ 7046786 h 7250295"/>
                <a:gd name="connsiteX43-14847" fmla="*/ 1687247 w 2213217"/>
                <a:gd name="connsiteY43-14848" fmla="*/ 6680449 h 7250295"/>
                <a:gd name="connsiteX44-14849" fmla="*/ 1708130 w 2213217"/>
                <a:gd name="connsiteY44-14850" fmla="*/ 6550072 h 7250295"/>
                <a:gd name="connsiteX45-14851" fmla="*/ 1668617 w 2213217"/>
                <a:gd name="connsiteY45-14852" fmla="*/ 6451067 h 7250295"/>
                <a:gd name="connsiteX46-14853" fmla="*/ 1657350 w 2213217"/>
                <a:gd name="connsiteY46-14854" fmla="*/ 6250170 h 7250295"/>
                <a:gd name="connsiteX47-14855" fmla="*/ 1679014 w 2213217"/>
                <a:gd name="connsiteY47-14856" fmla="*/ 5979714 h 7250295"/>
                <a:gd name="connsiteX48-14857" fmla="*/ 1727631 w 2213217"/>
                <a:gd name="connsiteY48-14858" fmla="*/ 5512209 h 7250295"/>
                <a:gd name="connsiteX49-14859" fmla="*/ 1739049 w 2213217"/>
                <a:gd name="connsiteY49-14860" fmla="*/ 5363804 h 7250295"/>
                <a:gd name="connsiteX50-14861" fmla="*/ 1797611 w 2213217"/>
                <a:gd name="connsiteY50-14862" fmla="*/ 5317321 h 7250295"/>
                <a:gd name="connsiteX51-14863" fmla="*/ 1884207 w 2213217"/>
                <a:gd name="connsiteY51-14864" fmla="*/ 5097645 h 7250295"/>
                <a:gd name="connsiteX52-14865" fmla="*/ 1909357 w 2213217"/>
                <a:gd name="connsiteY52-14866" fmla="*/ 4805496 h 7250295"/>
                <a:gd name="connsiteX53-14867" fmla="*/ 1900373 w 2213217"/>
                <a:gd name="connsiteY53-14868" fmla="*/ 4348776 h 7250295"/>
                <a:gd name="connsiteX54-14869" fmla="*/ 1881052 w 2213217"/>
                <a:gd name="connsiteY54-14870" fmla="*/ 3902573 h 7250295"/>
                <a:gd name="connsiteX55-14871" fmla="*/ 1855362 w 2213217"/>
                <a:gd name="connsiteY55-14872" fmla="*/ 3584643 h 7250295"/>
                <a:gd name="connsiteX56-14873" fmla="*/ 2056257 w 2213217"/>
                <a:gd name="connsiteY56-14874" fmla="*/ 2654077 h 7250295"/>
                <a:gd name="connsiteX57-14875" fmla="*/ 2042707 w 2213217"/>
                <a:gd name="connsiteY57-14876" fmla="*/ 2404684 h 7250295"/>
                <a:gd name="connsiteX58-14877" fmla="*/ 1981200 w 2213217"/>
                <a:gd name="connsiteY58-14878" fmla="*/ 1864914 h 7250295"/>
                <a:gd name="connsiteX59-14879" fmla="*/ 1936459 w 2213217"/>
                <a:gd name="connsiteY59-14880" fmla="*/ 1677029 h 7250295"/>
                <a:gd name="connsiteX60-14881" fmla="*/ 1922037 w 2213217"/>
                <a:gd name="connsiteY60-14882" fmla="*/ 1432534 h 7250295"/>
                <a:gd name="connsiteX61-14883" fmla="*/ 1874412 w 2213217"/>
                <a:gd name="connsiteY61-14884" fmla="*/ 1302338 h 7250295"/>
                <a:gd name="connsiteX62-14885" fmla="*/ 1407687 w 2213217"/>
                <a:gd name="connsiteY62-14886" fmla="*/ 1134975 h 7250295"/>
                <a:gd name="connsiteX63-14887" fmla="*/ 1309221 w 2213217"/>
                <a:gd name="connsiteY63-14888" fmla="*/ 1020075 h 7250295"/>
                <a:gd name="connsiteX64-14889" fmla="*/ 1365230 w 2213217"/>
                <a:gd name="connsiteY64-14890" fmla="*/ 821521 h 7250295"/>
                <a:gd name="connsiteX65-14891" fmla="*/ 1433407 w 2213217"/>
                <a:gd name="connsiteY65-14892" fmla="*/ 622909 h 7250295"/>
                <a:gd name="connsiteX66-14893" fmla="*/ 1444916 w 2213217"/>
                <a:gd name="connsiteY66-14894" fmla="*/ 380757 h 7250295"/>
                <a:gd name="connsiteX67-14895" fmla="*/ 1330946 w 2213217"/>
                <a:gd name="connsiteY67-14896" fmla="*/ 143773 h 7250295"/>
                <a:gd name="connsiteX68-14897" fmla="*/ 1063645 w 2213217"/>
                <a:gd name="connsiteY68-14898" fmla="*/ 568 h 7250295"/>
                <a:gd name="connsiteX0-14899" fmla="*/ 1063645 w 2213217"/>
                <a:gd name="connsiteY0-14900" fmla="*/ 568 h 7250295"/>
                <a:gd name="connsiteX1-14901" fmla="*/ 809625 w 2213217"/>
                <a:gd name="connsiteY1-14902" fmla="*/ 116070 h 7250295"/>
                <a:gd name="connsiteX2-14903" fmla="*/ 685800 w 2213217"/>
                <a:gd name="connsiteY2-14904" fmla="*/ 297045 h 7250295"/>
                <a:gd name="connsiteX3-14905" fmla="*/ 704850 w 2213217"/>
                <a:gd name="connsiteY3-14906" fmla="*/ 620895 h 7250295"/>
                <a:gd name="connsiteX4-14907" fmla="*/ 838200 w 2213217"/>
                <a:gd name="connsiteY4-14908" fmla="*/ 897120 h 7250295"/>
                <a:gd name="connsiteX5-14909" fmla="*/ 742950 w 2213217"/>
                <a:gd name="connsiteY5-14910" fmla="*/ 1011420 h 7250295"/>
                <a:gd name="connsiteX6-14911" fmla="*/ 133350 w 2213217"/>
                <a:gd name="connsiteY6-14912" fmla="*/ 1220970 h 7250295"/>
                <a:gd name="connsiteX7-14913" fmla="*/ 0 w 2213217"/>
                <a:gd name="connsiteY7-14914" fmla="*/ 2211570 h 7250295"/>
                <a:gd name="connsiteX8-14915" fmla="*/ 333375 w 2213217"/>
                <a:gd name="connsiteY8-14916" fmla="*/ 3106920 h 7250295"/>
                <a:gd name="connsiteX9-14917" fmla="*/ 247650 w 2213217"/>
                <a:gd name="connsiteY9-14918" fmla="*/ 3840345 h 7250295"/>
                <a:gd name="connsiteX10-14919" fmla="*/ 371475 w 2213217"/>
                <a:gd name="connsiteY10-14920" fmla="*/ 4059420 h 7250295"/>
                <a:gd name="connsiteX11-14921" fmla="*/ 495300 w 2213217"/>
                <a:gd name="connsiteY11-14922" fmla="*/ 4278495 h 7250295"/>
                <a:gd name="connsiteX12-14923" fmla="*/ 476250 w 2213217"/>
                <a:gd name="connsiteY12-14924" fmla="*/ 4735695 h 7250295"/>
                <a:gd name="connsiteX13-14925" fmla="*/ 476250 w 2213217"/>
                <a:gd name="connsiteY13-14926" fmla="*/ 5097645 h 7250295"/>
                <a:gd name="connsiteX14-14927" fmla="*/ 371475 w 2213217"/>
                <a:gd name="connsiteY14-14928" fmla="*/ 6145395 h 7250295"/>
                <a:gd name="connsiteX15-14929" fmla="*/ 371475 w 2213217"/>
                <a:gd name="connsiteY15-14930" fmla="*/ 6621645 h 7250295"/>
                <a:gd name="connsiteX16-14931" fmla="*/ 400050 w 2213217"/>
                <a:gd name="connsiteY16-14932" fmla="*/ 6821670 h 7250295"/>
                <a:gd name="connsiteX17-14933" fmla="*/ 323850 w 2213217"/>
                <a:gd name="connsiteY17-14934" fmla="*/ 7002645 h 7250295"/>
                <a:gd name="connsiteX18-14935" fmla="*/ 533400 w 2213217"/>
                <a:gd name="connsiteY18-14936" fmla="*/ 7250295 h 7250295"/>
                <a:gd name="connsiteX19-14937" fmla="*/ 952500 w 2213217"/>
                <a:gd name="connsiteY19-14938" fmla="*/ 7240770 h 7250295"/>
                <a:gd name="connsiteX20-14939" fmla="*/ 733425 w 2213217"/>
                <a:gd name="connsiteY20-14940" fmla="*/ 6821670 h 7250295"/>
                <a:gd name="connsiteX21-14941" fmla="*/ 790575 w 2213217"/>
                <a:gd name="connsiteY21-14942" fmla="*/ 6574020 h 7250295"/>
                <a:gd name="connsiteX22-14943" fmla="*/ 762000 w 2213217"/>
                <a:gd name="connsiteY22-14944" fmla="*/ 6250170 h 7250295"/>
                <a:gd name="connsiteX23-14945" fmla="*/ 885825 w 2213217"/>
                <a:gd name="connsiteY23-14946" fmla="*/ 5411970 h 7250295"/>
                <a:gd name="connsiteX24-14947" fmla="*/ 866775 w 2213217"/>
                <a:gd name="connsiteY24-14948" fmla="*/ 5326245 h 7250295"/>
                <a:gd name="connsiteX25-14949" fmla="*/ 971550 w 2213217"/>
                <a:gd name="connsiteY25-14950" fmla="*/ 5211945 h 7250295"/>
                <a:gd name="connsiteX26-14951" fmla="*/ 962025 w 2213217"/>
                <a:gd name="connsiteY26-14952" fmla="*/ 5069070 h 7250295"/>
                <a:gd name="connsiteX27-14953" fmla="*/ 1104900 w 2213217"/>
                <a:gd name="connsiteY27-14954" fmla="*/ 4526145 h 7250295"/>
                <a:gd name="connsiteX28-14955" fmla="*/ 1123950 w 2213217"/>
                <a:gd name="connsiteY28-14956" fmla="*/ 4392795 h 7250295"/>
                <a:gd name="connsiteX29-14957" fmla="*/ 1276350 w 2213217"/>
                <a:gd name="connsiteY29-14958" fmla="*/ 4649970 h 7250295"/>
                <a:gd name="connsiteX30-14959" fmla="*/ 1352550 w 2213217"/>
                <a:gd name="connsiteY30-14960" fmla="*/ 4926195 h 7250295"/>
                <a:gd name="connsiteX31-14961" fmla="*/ 1333500 w 2213217"/>
                <a:gd name="connsiteY31-14962" fmla="*/ 5069070 h 7250295"/>
                <a:gd name="connsiteX32-14963" fmla="*/ 1371600 w 2213217"/>
                <a:gd name="connsiteY32-14964" fmla="*/ 5078595 h 7250295"/>
                <a:gd name="connsiteX33-14965" fmla="*/ 1247775 w 2213217"/>
                <a:gd name="connsiteY33-14966" fmla="*/ 5516745 h 7250295"/>
                <a:gd name="connsiteX34-14967" fmla="*/ 1257300 w 2213217"/>
                <a:gd name="connsiteY34-14968" fmla="*/ 6469245 h 7250295"/>
                <a:gd name="connsiteX35-14969" fmla="*/ 1333500 w 2213217"/>
                <a:gd name="connsiteY35-14970" fmla="*/ 6583545 h 7250295"/>
                <a:gd name="connsiteX36-14971" fmla="*/ 1314450 w 2213217"/>
                <a:gd name="connsiteY36-14972" fmla="*/ 6735945 h 7250295"/>
                <a:gd name="connsiteX37-14973" fmla="*/ 1323975 w 2213217"/>
                <a:gd name="connsiteY37-14974" fmla="*/ 6859770 h 7250295"/>
                <a:gd name="connsiteX38-14975" fmla="*/ 1304925 w 2213217"/>
                <a:gd name="connsiteY38-14976" fmla="*/ 7012170 h 7250295"/>
                <a:gd name="connsiteX39-14977" fmla="*/ 1704975 w 2213217"/>
                <a:gd name="connsiteY39-14978" fmla="*/ 7212195 h 7250295"/>
                <a:gd name="connsiteX40-14979" fmla="*/ 1800736 w 2213217"/>
                <a:gd name="connsiteY40-14980" fmla="*/ 7194888 h 7250295"/>
                <a:gd name="connsiteX41-14981" fmla="*/ 2189006 w 2213217"/>
                <a:gd name="connsiteY41-14982" fmla="*/ 7199125 h 7250295"/>
                <a:gd name="connsiteX42-14983" fmla="*/ 2171850 w 2213217"/>
                <a:gd name="connsiteY42-14984" fmla="*/ 7046786 h 7250295"/>
                <a:gd name="connsiteX43-14985" fmla="*/ 1687247 w 2213217"/>
                <a:gd name="connsiteY43-14986" fmla="*/ 6680449 h 7250295"/>
                <a:gd name="connsiteX44-14987" fmla="*/ 1708130 w 2213217"/>
                <a:gd name="connsiteY44-14988" fmla="*/ 6550072 h 7250295"/>
                <a:gd name="connsiteX45-14989" fmla="*/ 1668617 w 2213217"/>
                <a:gd name="connsiteY45-14990" fmla="*/ 6451067 h 7250295"/>
                <a:gd name="connsiteX46-14991" fmla="*/ 1657350 w 2213217"/>
                <a:gd name="connsiteY46-14992" fmla="*/ 6250170 h 7250295"/>
                <a:gd name="connsiteX47-14993" fmla="*/ 1679014 w 2213217"/>
                <a:gd name="connsiteY47-14994" fmla="*/ 5979714 h 7250295"/>
                <a:gd name="connsiteX48-14995" fmla="*/ 1727631 w 2213217"/>
                <a:gd name="connsiteY48-14996" fmla="*/ 5512209 h 7250295"/>
                <a:gd name="connsiteX49-14997" fmla="*/ 1739049 w 2213217"/>
                <a:gd name="connsiteY49-14998" fmla="*/ 5363804 h 7250295"/>
                <a:gd name="connsiteX50-14999" fmla="*/ 1797611 w 2213217"/>
                <a:gd name="connsiteY50-15000" fmla="*/ 5317321 h 7250295"/>
                <a:gd name="connsiteX51-15001" fmla="*/ 1884207 w 2213217"/>
                <a:gd name="connsiteY51-15002" fmla="*/ 5097645 h 7250295"/>
                <a:gd name="connsiteX52-15003" fmla="*/ 1909357 w 2213217"/>
                <a:gd name="connsiteY52-15004" fmla="*/ 4805496 h 7250295"/>
                <a:gd name="connsiteX53-15005" fmla="*/ 1900373 w 2213217"/>
                <a:gd name="connsiteY53-15006" fmla="*/ 4348776 h 7250295"/>
                <a:gd name="connsiteX54-15007" fmla="*/ 1881052 w 2213217"/>
                <a:gd name="connsiteY54-15008" fmla="*/ 3902573 h 7250295"/>
                <a:gd name="connsiteX55-15009" fmla="*/ 1855362 w 2213217"/>
                <a:gd name="connsiteY55-15010" fmla="*/ 3584643 h 7250295"/>
                <a:gd name="connsiteX56-15011" fmla="*/ 2056257 w 2213217"/>
                <a:gd name="connsiteY56-15012" fmla="*/ 2654077 h 7250295"/>
                <a:gd name="connsiteX57-15013" fmla="*/ 2042707 w 2213217"/>
                <a:gd name="connsiteY57-15014" fmla="*/ 2404684 h 7250295"/>
                <a:gd name="connsiteX58-15015" fmla="*/ 1981200 w 2213217"/>
                <a:gd name="connsiteY58-15016" fmla="*/ 1864914 h 7250295"/>
                <a:gd name="connsiteX59-15017" fmla="*/ 1936459 w 2213217"/>
                <a:gd name="connsiteY59-15018" fmla="*/ 1677029 h 7250295"/>
                <a:gd name="connsiteX60-15019" fmla="*/ 1922037 w 2213217"/>
                <a:gd name="connsiteY60-15020" fmla="*/ 1432534 h 7250295"/>
                <a:gd name="connsiteX61-15021" fmla="*/ 1874412 w 2213217"/>
                <a:gd name="connsiteY61-15022" fmla="*/ 1302338 h 7250295"/>
                <a:gd name="connsiteX62-15023" fmla="*/ 1407687 w 2213217"/>
                <a:gd name="connsiteY62-15024" fmla="*/ 1134975 h 7250295"/>
                <a:gd name="connsiteX63-15025" fmla="*/ 1309221 w 2213217"/>
                <a:gd name="connsiteY63-15026" fmla="*/ 1020075 h 7250295"/>
                <a:gd name="connsiteX64-15027" fmla="*/ 1365230 w 2213217"/>
                <a:gd name="connsiteY64-15028" fmla="*/ 821521 h 7250295"/>
                <a:gd name="connsiteX65-15029" fmla="*/ 1433407 w 2213217"/>
                <a:gd name="connsiteY65-15030" fmla="*/ 622909 h 7250295"/>
                <a:gd name="connsiteX66-15031" fmla="*/ 1444916 w 2213217"/>
                <a:gd name="connsiteY66-15032" fmla="*/ 380757 h 7250295"/>
                <a:gd name="connsiteX67-15033" fmla="*/ 1330946 w 2213217"/>
                <a:gd name="connsiteY67-15034" fmla="*/ 143773 h 7250295"/>
                <a:gd name="connsiteX68-15035" fmla="*/ 1063645 w 2213217"/>
                <a:gd name="connsiteY68-15036" fmla="*/ 568 h 7250295"/>
                <a:gd name="connsiteX0-15037" fmla="*/ 1063645 w 2213217"/>
                <a:gd name="connsiteY0-15038" fmla="*/ 568 h 7250295"/>
                <a:gd name="connsiteX1-15039" fmla="*/ 809625 w 2213217"/>
                <a:gd name="connsiteY1-15040" fmla="*/ 116070 h 7250295"/>
                <a:gd name="connsiteX2-15041" fmla="*/ 685800 w 2213217"/>
                <a:gd name="connsiteY2-15042" fmla="*/ 297045 h 7250295"/>
                <a:gd name="connsiteX3-15043" fmla="*/ 704850 w 2213217"/>
                <a:gd name="connsiteY3-15044" fmla="*/ 620895 h 7250295"/>
                <a:gd name="connsiteX4-15045" fmla="*/ 838200 w 2213217"/>
                <a:gd name="connsiteY4-15046" fmla="*/ 897120 h 7250295"/>
                <a:gd name="connsiteX5-15047" fmla="*/ 742950 w 2213217"/>
                <a:gd name="connsiteY5-15048" fmla="*/ 1011420 h 7250295"/>
                <a:gd name="connsiteX6-15049" fmla="*/ 133350 w 2213217"/>
                <a:gd name="connsiteY6-15050" fmla="*/ 1220970 h 7250295"/>
                <a:gd name="connsiteX7-15051" fmla="*/ 0 w 2213217"/>
                <a:gd name="connsiteY7-15052" fmla="*/ 2211570 h 7250295"/>
                <a:gd name="connsiteX8-15053" fmla="*/ 333375 w 2213217"/>
                <a:gd name="connsiteY8-15054" fmla="*/ 3106920 h 7250295"/>
                <a:gd name="connsiteX9-15055" fmla="*/ 247650 w 2213217"/>
                <a:gd name="connsiteY9-15056" fmla="*/ 3840345 h 7250295"/>
                <a:gd name="connsiteX10-15057" fmla="*/ 371475 w 2213217"/>
                <a:gd name="connsiteY10-15058" fmla="*/ 4059420 h 7250295"/>
                <a:gd name="connsiteX11-15059" fmla="*/ 495300 w 2213217"/>
                <a:gd name="connsiteY11-15060" fmla="*/ 4278495 h 7250295"/>
                <a:gd name="connsiteX12-15061" fmla="*/ 476250 w 2213217"/>
                <a:gd name="connsiteY12-15062" fmla="*/ 4735695 h 7250295"/>
                <a:gd name="connsiteX13-15063" fmla="*/ 476250 w 2213217"/>
                <a:gd name="connsiteY13-15064" fmla="*/ 5097645 h 7250295"/>
                <a:gd name="connsiteX14-15065" fmla="*/ 371475 w 2213217"/>
                <a:gd name="connsiteY14-15066" fmla="*/ 6145395 h 7250295"/>
                <a:gd name="connsiteX15-15067" fmla="*/ 371475 w 2213217"/>
                <a:gd name="connsiteY15-15068" fmla="*/ 6621645 h 7250295"/>
                <a:gd name="connsiteX16-15069" fmla="*/ 400050 w 2213217"/>
                <a:gd name="connsiteY16-15070" fmla="*/ 6821670 h 7250295"/>
                <a:gd name="connsiteX17-15071" fmla="*/ 323850 w 2213217"/>
                <a:gd name="connsiteY17-15072" fmla="*/ 7002645 h 7250295"/>
                <a:gd name="connsiteX18-15073" fmla="*/ 533400 w 2213217"/>
                <a:gd name="connsiteY18-15074" fmla="*/ 7250295 h 7250295"/>
                <a:gd name="connsiteX19-15075" fmla="*/ 952500 w 2213217"/>
                <a:gd name="connsiteY19-15076" fmla="*/ 7240770 h 7250295"/>
                <a:gd name="connsiteX20-15077" fmla="*/ 733425 w 2213217"/>
                <a:gd name="connsiteY20-15078" fmla="*/ 6821670 h 7250295"/>
                <a:gd name="connsiteX21-15079" fmla="*/ 790575 w 2213217"/>
                <a:gd name="connsiteY21-15080" fmla="*/ 6574020 h 7250295"/>
                <a:gd name="connsiteX22-15081" fmla="*/ 762000 w 2213217"/>
                <a:gd name="connsiteY22-15082" fmla="*/ 6250170 h 7250295"/>
                <a:gd name="connsiteX23-15083" fmla="*/ 885825 w 2213217"/>
                <a:gd name="connsiteY23-15084" fmla="*/ 5411970 h 7250295"/>
                <a:gd name="connsiteX24-15085" fmla="*/ 866775 w 2213217"/>
                <a:gd name="connsiteY24-15086" fmla="*/ 5326245 h 7250295"/>
                <a:gd name="connsiteX25-15087" fmla="*/ 971550 w 2213217"/>
                <a:gd name="connsiteY25-15088" fmla="*/ 5211945 h 7250295"/>
                <a:gd name="connsiteX26-15089" fmla="*/ 962025 w 2213217"/>
                <a:gd name="connsiteY26-15090" fmla="*/ 5069070 h 7250295"/>
                <a:gd name="connsiteX27-15091" fmla="*/ 1104900 w 2213217"/>
                <a:gd name="connsiteY27-15092" fmla="*/ 4526145 h 7250295"/>
                <a:gd name="connsiteX28-15093" fmla="*/ 1123950 w 2213217"/>
                <a:gd name="connsiteY28-15094" fmla="*/ 4392795 h 7250295"/>
                <a:gd name="connsiteX29-15095" fmla="*/ 1276350 w 2213217"/>
                <a:gd name="connsiteY29-15096" fmla="*/ 4649970 h 7250295"/>
                <a:gd name="connsiteX30-15097" fmla="*/ 1352550 w 2213217"/>
                <a:gd name="connsiteY30-15098" fmla="*/ 4926195 h 7250295"/>
                <a:gd name="connsiteX31-15099" fmla="*/ 1333500 w 2213217"/>
                <a:gd name="connsiteY31-15100" fmla="*/ 5069070 h 7250295"/>
                <a:gd name="connsiteX32-15101" fmla="*/ 1371600 w 2213217"/>
                <a:gd name="connsiteY32-15102" fmla="*/ 5078595 h 7250295"/>
                <a:gd name="connsiteX33-15103" fmla="*/ 1247775 w 2213217"/>
                <a:gd name="connsiteY33-15104" fmla="*/ 5516745 h 7250295"/>
                <a:gd name="connsiteX34-15105" fmla="*/ 1257300 w 2213217"/>
                <a:gd name="connsiteY34-15106" fmla="*/ 6469245 h 7250295"/>
                <a:gd name="connsiteX35-15107" fmla="*/ 1333500 w 2213217"/>
                <a:gd name="connsiteY35-15108" fmla="*/ 6583545 h 7250295"/>
                <a:gd name="connsiteX36-15109" fmla="*/ 1314450 w 2213217"/>
                <a:gd name="connsiteY36-15110" fmla="*/ 6735945 h 7250295"/>
                <a:gd name="connsiteX37-15111" fmla="*/ 1323975 w 2213217"/>
                <a:gd name="connsiteY37-15112" fmla="*/ 6859770 h 7250295"/>
                <a:gd name="connsiteX38-15113" fmla="*/ 1304925 w 2213217"/>
                <a:gd name="connsiteY38-15114" fmla="*/ 7012170 h 7250295"/>
                <a:gd name="connsiteX39-15115" fmla="*/ 1704975 w 2213217"/>
                <a:gd name="connsiteY39-15116" fmla="*/ 7212195 h 7250295"/>
                <a:gd name="connsiteX40-15117" fmla="*/ 1800736 w 2213217"/>
                <a:gd name="connsiteY40-15118" fmla="*/ 7194888 h 7250295"/>
                <a:gd name="connsiteX41-15119" fmla="*/ 2189006 w 2213217"/>
                <a:gd name="connsiteY41-15120" fmla="*/ 7199125 h 7250295"/>
                <a:gd name="connsiteX42-15121" fmla="*/ 2171850 w 2213217"/>
                <a:gd name="connsiteY42-15122" fmla="*/ 7046786 h 7250295"/>
                <a:gd name="connsiteX43-15123" fmla="*/ 1687247 w 2213217"/>
                <a:gd name="connsiteY43-15124" fmla="*/ 6680449 h 7250295"/>
                <a:gd name="connsiteX44-15125" fmla="*/ 1708130 w 2213217"/>
                <a:gd name="connsiteY44-15126" fmla="*/ 6550072 h 7250295"/>
                <a:gd name="connsiteX45-15127" fmla="*/ 1668617 w 2213217"/>
                <a:gd name="connsiteY45-15128" fmla="*/ 6451067 h 7250295"/>
                <a:gd name="connsiteX46-15129" fmla="*/ 1657350 w 2213217"/>
                <a:gd name="connsiteY46-15130" fmla="*/ 6250170 h 7250295"/>
                <a:gd name="connsiteX47-15131" fmla="*/ 1679014 w 2213217"/>
                <a:gd name="connsiteY47-15132" fmla="*/ 5979714 h 7250295"/>
                <a:gd name="connsiteX48-15133" fmla="*/ 1727631 w 2213217"/>
                <a:gd name="connsiteY48-15134" fmla="*/ 5512209 h 7250295"/>
                <a:gd name="connsiteX49-15135" fmla="*/ 1739049 w 2213217"/>
                <a:gd name="connsiteY49-15136" fmla="*/ 5363804 h 7250295"/>
                <a:gd name="connsiteX50-15137" fmla="*/ 1797611 w 2213217"/>
                <a:gd name="connsiteY50-15138" fmla="*/ 5317321 h 7250295"/>
                <a:gd name="connsiteX51-15139" fmla="*/ 1884207 w 2213217"/>
                <a:gd name="connsiteY51-15140" fmla="*/ 5097645 h 7250295"/>
                <a:gd name="connsiteX52-15141" fmla="*/ 1909357 w 2213217"/>
                <a:gd name="connsiteY52-15142" fmla="*/ 4805496 h 7250295"/>
                <a:gd name="connsiteX53-15143" fmla="*/ 1900373 w 2213217"/>
                <a:gd name="connsiteY53-15144" fmla="*/ 4348776 h 7250295"/>
                <a:gd name="connsiteX54-15145" fmla="*/ 1881052 w 2213217"/>
                <a:gd name="connsiteY54-15146" fmla="*/ 3902573 h 7250295"/>
                <a:gd name="connsiteX55-15147" fmla="*/ 1855362 w 2213217"/>
                <a:gd name="connsiteY55-15148" fmla="*/ 3584643 h 7250295"/>
                <a:gd name="connsiteX56-15149" fmla="*/ 2056257 w 2213217"/>
                <a:gd name="connsiteY56-15150" fmla="*/ 2654077 h 7250295"/>
                <a:gd name="connsiteX57-15151" fmla="*/ 2042707 w 2213217"/>
                <a:gd name="connsiteY57-15152" fmla="*/ 2404684 h 7250295"/>
                <a:gd name="connsiteX58-15153" fmla="*/ 1981200 w 2213217"/>
                <a:gd name="connsiteY58-15154" fmla="*/ 1864914 h 7250295"/>
                <a:gd name="connsiteX59-15155" fmla="*/ 1936459 w 2213217"/>
                <a:gd name="connsiteY59-15156" fmla="*/ 1677029 h 7250295"/>
                <a:gd name="connsiteX60-15157" fmla="*/ 1922037 w 2213217"/>
                <a:gd name="connsiteY60-15158" fmla="*/ 1432534 h 7250295"/>
                <a:gd name="connsiteX61-15159" fmla="*/ 1874412 w 2213217"/>
                <a:gd name="connsiteY61-15160" fmla="*/ 1302338 h 7250295"/>
                <a:gd name="connsiteX62-15161" fmla="*/ 1407687 w 2213217"/>
                <a:gd name="connsiteY62-15162" fmla="*/ 1134975 h 7250295"/>
                <a:gd name="connsiteX63-15163" fmla="*/ 1309221 w 2213217"/>
                <a:gd name="connsiteY63-15164" fmla="*/ 1020075 h 7250295"/>
                <a:gd name="connsiteX64-15165" fmla="*/ 1365230 w 2213217"/>
                <a:gd name="connsiteY64-15166" fmla="*/ 821521 h 7250295"/>
                <a:gd name="connsiteX65-15167" fmla="*/ 1433407 w 2213217"/>
                <a:gd name="connsiteY65-15168" fmla="*/ 622909 h 7250295"/>
                <a:gd name="connsiteX66-15169" fmla="*/ 1444916 w 2213217"/>
                <a:gd name="connsiteY66-15170" fmla="*/ 380757 h 7250295"/>
                <a:gd name="connsiteX67-15171" fmla="*/ 1330946 w 2213217"/>
                <a:gd name="connsiteY67-15172" fmla="*/ 143773 h 7250295"/>
                <a:gd name="connsiteX68-15173" fmla="*/ 1063645 w 2213217"/>
                <a:gd name="connsiteY68-15174" fmla="*/ 568 h 7250295"/>
                <a:gd name="connsiteX0-15175" fmla="*/ 1063645 w 2213217"/>
                <a:gd name="connsiteY0-15176" fmla="*/ 568 h 7250295"/>
                <a:gd name="connsiteX1-15177" fmla="*/ 809625 w 2213217"/>
                <a:gd name="connsiteY1-15178" fmla="*/ 116070 h 7250295"/>
                <a:gd name="connsiteX2-15179" fmla="*/ 685800 w 2213217"/>
                <a:gd name="connsiteY2-15180" fmla="*/ 297045 h 7250295"/>
                <a:gd name="connsiteX3-15181" fmla="*/ 704850 w 2213217"/>
                <a:gd name="connsiteY3-15182" fmla="*/ 620895 h 7250295"/>
                <a:gd name="connsiteX4-15183" fmla="*/ 838200 w 2213217"/>
                <a:gd name="connsiteY4-15184" fmla="*/ 897120 h 7250295"/>
                <a:gd name="connsiteX5-15185" fmla="*/ 742950 w 2213217"/>
                <a:gd name="connsiteY5-15186" fmla="*/ 1011420 h 7250295"/>
                <a:gd name="connsiteX6-15187" fmla="*/ 133350 w 2213217"/>
                <a:gd name="connsiteY6-15188" fmla="*/ 1220970 h 7250295"/>
                <a:gd name="connsiteX7-15189" fmla="*/ 0 w 2213217"/>
                <a:gd name="connsiteY7-15190" fmla="*/ 2211570 h 7250295"/>
                <a:gd name="connsiteX8-15191" fmla="*/ 333375 w 2213217"/>
                <a:gd name="connsiteY8-15192" fmla="*/ 3106920 h 7250295"/>
                <a:gd name="connsiteX9-15193" fmla="*/ 247650 w 2213217"/>
                <a:gd name="connsiteY9-15194" fmla="*/ 3840345 h 7250295"/>
                <a:gd name="connsiteX10-15195" fmla="*/ 371475 w 2213217"/>
                <a:gd name="connsiteY10-15196" fmla="*/ 4059420 h 7250295"/>
                <a:gd name="connsiteX11-15197" fmla="*/ 495300 w 2213217"/>
                <a:gd name="connsiteY11-15198" fmla="*/ 4278495 h 7250295"/>
                <a:gd name="connsiteX12-15199" fmla="*/ 476250 w 2213217"/>
                <a:gd name="connsiteY12-15200" fmla="*/ 4735695 h 7250295"/>
                <a:gd name="connsiteX13-15201" fmla="*/ 476250 w 2213217"/>
                <a:gd name="connsiteY13-15202" fmla="*/ 5097645 h 7250295"/>
                <a:gd name="connsiteX14-15203" fmla="*/ 371475 w 2213217"/>
                <a:gd name="connsiteY14-15204" fmla="*/ 6145395 h 7250295"/>
                <a:gd name="connsiteX15-15205" fmla="*/ 371475 w 2213217"/>
                <a:gd name="connsiteY15-15206" fmla="*/ 6621645 h 7250295"/>
                <a:gd name="connsiteX16-15207" fmla="*/ 400050 w 2213217"/>
                <a:gd name="connsiteY16-15208" fmla="*/ 6821670 h 7250295"/>
                <a:gd name="connsiteX17-15209" fmla="*/ 323850 w 2213217"/>
                <a:gd name="connsiteY17-15210" fmla="*/ 7002645 h 7250295"/>
                <a:gd name="connsiteX18-15211" fmla="*/ 533400 w 2213217"/>
                <a:gd name="connsiteY18-15212" fmla="*/ 7250295 h 7250295"/>
                <a:gd name="connsiteX19-15213" fmla="*/ 952500 w 2213217"/>
                <a:gd name="connsiteY19-15214" fmla="*/ 7240770 h 7250295"/>
                <a:gd name="connsiteX20-15215" fmla="*/ 733425 w 2213217"/>
                <a:gd name="connsiteY20-15216" fmla="*/ 6821670 h 7250295"/>
                <a:gd name="connsiteX21-15217" fmla="*/ 790575 w 2213217"/>
                <a:gd name="connsiteY21-15218" fmla="*/ 6574020 h 7250295"/>
                <a:gd name="connsiteX22-15219" fmla="*/ 762000 w 2213217"/>
                <a:gd name="connsiteY22-15220" fmla="*/ 6250170 h 7250295"/>
                <a:gd name="connsiteX23-15221" fmla="*/ 885825 w 2213217"/>
                <a:gd name="connsiteY23-15222" fmla="*/ 5411970 h 7250295"/>
                <a:gd name="connsiteX24-15223" fmla="*/ 866775 w 2213217"/>
                <a:gd name="connsiteY24-15224" fmla="*/ 5326245 h 7250295"/>
                <a:gd name="connsiteX25-15225" fmla="*/ 971550 w 2213217"/>
                <a:gd name="connsiteY25-15226" fmla="*/ 5211945 h 7250295"/>
                <a:gd name="connsiteX26-15227" fmla="*/ 962025 w 2213217"/>
                <a:gd name="connsiteY26-15228" fmla="*/ 5069070 h 7250295"/>
                <a:gd name="connsiteX27-15229" fmla="*/ 1104900 w 2213217"/>
                <a:gd name="connsiteY27-15230" fmla="*/ 4526145 h 7250295"/>
                <a:gd name="connsiteX28-15231" fmla="*/ 1123950 w 2213217"/>
                <a:gd name="connsiteY28-15232" fmla="*/ 4392795 h 7250295"/>
                <a:gd name="connsiteX29-15233" fmla="*/ 1276350 w 2213217"/>
                <a:gd name="connsiteY29-15234" fmla="*/ 4649970 h 7250295"/>
                <a:gd name="connsiteX30-15235" fmla="*/ 1352550 w 2213217"/>
                <a:gd name="connsiteY30-15236" fmla="*/ 4926195 h 7250295"/>
                <a:gd name="connsiteX31-15237" fmla="*/ 1333500 w 2213217"/>
                <a:gd name="connsiteY31-15238" fmla="*/ 5069070 h 7250295"/>
                <a:gd name="connsiteX32-15239" fmla="*/ 1371600 w 2213217"/>
                <a:gd name="connsiteY32-15240" fmla="*/ 5078595 h 7250295"/>
                <a:gd name="connsiteX33-15241" fmla="*/ 1247775 w 2213217"/>
                <a:gd name="connsiteY33-15242" fmla="*/ 5516745 h 7250295"/>
                <a:gd name="connsiteX34-15243" fmla="*/ 1257300 w 2213217"/>
                <a:gd name="connsiteY34-15244" fmla="*/ 6469245 h 7250295"/>
                <a:gd name="connsiteX35-15245" fmla="*/ 1333500 w 2213217"/>
                <a:gd name="connsiteY35-15246" fmla="*/ 6583545 h 7250295"/>
                <a:gd name="connsiteX36-15247" fmla="*/ 1314450 w 2213217"/>
                <a:gd name="connsiteY36-15248" fmla="*/ 6735945 h 7250295"/>
                <a:gd name="connsiteX37-15249" fmla="*/ 1323975 w 2213217"/>
                <a:gd name="connsiteY37-15250" fmla="*/ 6859770 h 7250295"/>
                <a:gd name="connsiteX38-15251" fmla="*/ 1304925 w 2213217"/>
                <a:gd name="connsiteY38-15252" fmla="*/ 7012170 h 7250295"/>
                <a:gd name="connsiteX39-15253" fmla="*/ 1704975 w 2213217"/>
                <a:gd name="connsiteY39-15254" fmla="*/ 7212195 h 7250295"/>
                <a:gd name="connsiteX40-15255" fmla="*/ 1797852 w 2213217"/>
                <a:gd name="connsiteY40-15256" fmla="*/ 7174696 h 7250295"/>
                <a:gd name="connsiteX41-15257" fmla="*/ 2189006 w 2213217"/>
                <a:gd name="connsiteY41-15258" fmla="*/ 7199125 h 7250295"/>
                <a:gd name="connsiteX42-15259" fmla="*/ 2171850 w 2213217"/>
                <a:gd name="connsiteY42-15260" fmla="*/ 7046786 h 7250295"/>
                <a:gd name="connsiteX43-15261" fmla="*/ 1687247 w 2213217"/>
                <a:gd name="connsiteY43-15262" fmla="*/ 6680449 h 7250295"/>
                <a:gd name="connsiteX44-15263" fmla="*/ 1708130 w 2213217"/>
                <a:gd name="connsiteY44-15264" fmla="*/ 6550072 h 7250295"/>
                <a:gd name="connsiteX45-15265" fmla="*/ 1668617 w 2213217"/>
                <a:gd name="connsiteY45-15266" fmla="*/ 6451067 h 7250295"/>
                <a:gd name="connsiteX46-15267" fmla="*/ 1657350 w 2213217"/>
                <a:gd name="connsiteY46-15268" fmla="*/ 6250170 h 7250295"/>
                <a:gd name="connsiteX47-15269" fmla="*/ 1679014 w 2213217"/>
                <a:gd name="connsiteY47-15270" fmla="*/ 5979714 h 7250295"/>
                <a:gd name="connsiteX48-15271" fmla="*/ 1727631 w 2213217"/>
                <a:gd name="connsiteY48-15272" fmla="*/ 5512209 h 7250295"/>
                <a:gd name="connsiteX49-15273" fmla="*/ 1739049 w 2213217"/>
                <a:gd name="connsiteY49-15274" fmla="*/ 5363804 h 7250295"/>
                <a:gd name="connsiteX50-15275" fmla="*/ 1797611 w 2213217"/>
                <a:gd name="connsiteY50-15276" fmla="*/ 5317321 h 7250295"/>
                <a:gd name="connsiteX51-15277" fmla="*/ 1884207 w 2213217"/>
                <a:gd name="connsiteY51-15278" fmla="*/ 5097645 h 7250295"/>
                <a:gd name="connsiteX52-15279" fmla="*/ 1909357 w 2213217"/>
                <a:gd name="connsiteY52-15280" fmla="*/ 4805496 h 7250295"/>
                <a:gd name="connsiteX53-15281" fmla="*/ 1900373 w 2213217"/>
                <a:gd name="connsiteY53-15282" fmla="*/ 4348776 h 7250295"/>
                <a:gd name="connsiteX54-15283" fmla="*/ 1881052 w 2213217"/>
                <a:gd name="connsiteY54-15284" fmla="*/ 3902573 h 7250295"/>
                <a:gd name="connsiteX55-15285" fmla="*/ 1855362 w 2213217"/>
                <a:gd name="connsiteY55-15286" fmla="*/ 3584643 h 7250295"/>
                <a:gd name="connsiteX56-15287" fmla="*/ 2056257 w 2213217"/>
                <a:gd name="connsiteY56-15288" fmla="*/ 2654077 h 7250295"/>
                <a:gd name="connsiteX57-15289" fmla="*/ 2042707 w 2213217"/>
                <a:gd name="connsiteY57-15290" fmla="*/ 2404684 h 7250295"/>
                <a:gd name="connsiteX58-15291" fmla="*/ 1981200 w 2213217"/>
                <a:gd name="connsiteY58-15292" fmla="*/ 1864914 h 7250295"/>
                <a:gd name="connsiteX59-15293" fmla="*/ 1936459 w 2213217"/>
                <a:gd name="connsiteY59-15294" fmla="*/ 1677029 h 7250295"/>
                <a:gd name="connsiteX60-15295" fmla="*/ 1922037 w 2213217"/>
                <a:gd name="connsiteY60-15296" fmla="*/ 1432534 h 7250295"/>
                <a:gd name="connsiteX61-15297" fmla="*/ 1874412 w 2213217"/>
                <a:gd name="connsiteY61-15298" fmla="*/ 1302338 h 7250295"/>
                <a:gd name="connsiteX62-15299" fmla="*/ 1407687 w 2213217"/>
                <a:gd name="connsiteY62-15300" fmla="*/ 1134975 h 7250295"/>
                <a:gd name="connsiteX63-15301" fmla="*/ 1309221 w 2213217"/>
                <a:gd name="connsiteY63-15302" fmla="*/ 1020075 h 7250295"/>
                <a:gd name="connsiteX64-15303" fmla="*/ 1365230 w 2213217"/>
                <a:gd name="connsiteY64-15304" fmla="*/ 821521 h 7250295"/>
                <a:gd name="connsiteX65-15305" fmla="*/ 1433407 w 2213217"/>
                <a:gd name="connsiteY65-15306" fmla="*/ 622909 h 7250295"/>
                <a:gd name="connsiteX66-15307" fmla="*/ 1444916 w 2213217"/>
                <a:gd name="connsiteY66-15308" fmla="*/ 380757 h 7250295"/>
                <a:gd name="connsiteX67-15309" fmla="*/ 1330946 w 2213217"/>
                <a:gd name="connsiteY67-15310" fmla="*/ 143773 h 7250295"/>
                <a:gd name="connsiteX68-15311" fmla="*/ 1063645 w 2213217"/>
                <a:gd name="connsiteY68-15312" fmla="*/ 568 h 7250295"/>
                <a:gd name="connsiteX0-15313" fmla="*/ 1063645 w 2213217"/>
                <a:gd name="connsiteY0-15314" fmla="*/ 568 h 7250295"/>
                <a:gd name="connsiteX1-15315" fmla="*/ 809625 w 2213217"/>
                <a:gd name="connsiteY1-15316" fmla="*/ 116070 h 7250295"/>
                <a:gd name="connsiteX2-15317" fmla="*/ 685800 w 2213217"/>
                <a:gd name="connsiteY2-15318" fmla="*/ 297045 h 7250295"/>
                <a:gd name="connsiteX3-15319" fmla="*/ 704850 w 2213217"/>
                <a:gd name="connsiteY3-15320" fmla="*/ 620895 h 7250295"/>
                <a:gd name="connsiteX4-15321" fmla="*/ 838200 w 2213217"/>
                <a:gd name="connsiteY4-15322" fmla="*/ 897120 h 7250295"/>
                <a:gd name="connsiteX5-15323" fmla="*/ 742950 w 2213217"/>
                <a:gd name="connsiteY5-15324" fmla="*/ 1011420 h 7250295"/>
                <a:gd name="connsiteX6-15325" fmla="*/ 133350 w 2213217"/>
                <a:gd name="connsiteY6-15326" fmla="*/ 1220970 h 7250295"/>
                <a:gd name="connsiteX7-15327" fmla="*/ 0 w 2213217"/>
                <a:gd name="connsiteY7-15328" fmla="*/ 2211570 h 7250295"/>
                <a:gd name="connsiteX8-15329" fmla="*/ 333375 w 2213217"/>
                <a:gd name="connsiteY8-15330" fmla="*/ 3106920 h 7250295"/>
                <a:gd name="connsiteX9-15331" fmla="*/ 247650 w 2213217"/>
                <a:gd name="connsiteY9-15332" fmla="*/ 3840345 h 7250295"/>
                <a:gd name="connsiteX10-15333" fmla="*/ 371475 w 2213217"/>
                <a:gd name="connsiteY10-15334" fmla="*/ 4059420 h 7250295"/>
                <a:gd name="connsiteX11-15335" fmla="*/ 495300 w 2213217"/>
                <a:gd name="connsiteY11-15336" fmla="*/ 4278495 h 7250295"/>
                <a:gd name="connsiteX12-15337" fmla="*/ 476250 w 2213217"/>
                <a:gd name="connsiteY12-15338" fmla="*/ 4735695 h 7250295"/>
                <a:gd name="connsiteX13-15339" fmla="*/ 476250 w 2213217"/>
                <a:gd name="connsiteY13-15340" fmla="*/ 5097645 h 7250295"/>
                <a:gd name="connsiteX14-15341" fmla="*/ 371475 w 2213217"/>
                <a:gd name="connsiteY14-15342" fmla="*/ 6145395 h 7250295"/>
                <a:gd name="connsiteX15-15343" fmla="*/ 371475 w 2213217"/>
                <a:gd name="connsiteY15-15344" fmla="*/ 6621645 h 7250295"/>
                <a:gd name="connsiteX16-15345" fmla="*/ 400050 w 2213217"/>
                <a:gd name="connsiteY16-15346" fmla="*/ 6821670 h 7250295"/>
                <a:gd name="connsiteX17-15347" fmla="*/ 323850 w 2213217"/>
                <a:gd name="connsiteY17-15348" fmla="*/ 7002645 h 7250295"/>
                <a:gd name="connsiteX18-15349" fmla="*/ 533400 w 2213217"/>
                <a:gd name="connsiteY18-15350" fmla="*/ 7250295 h 7250295"/>
                <a:gd name="connsiteX19-15351" fmla="*/ 952500 w 2213217"/>
                <a:gd name="connsiteY19-15352" fmla="*/ 7240770 h 7250295"/>
                <a:gd name="connsiteX20-15353" fmla="*/ 733425 w 2213217"/>
                <a:gd name="connsiteY20-15354" fmla="*/ 6821670 h 7250295"/>
                <a:gd name="connsiteX21-15355" fmla="*/ 790575 w 2213217"/>
                <a:gd name="connsiteY21-15356" fmla="*/ 6574020 h 7250295"/>
                <a:gd name="connsiteX22-15357" fmla="*/ 762000 w 2213217"/>
                <a:gd name="connsiteY22-15358" fmla="*/ 6250170 h 7250295"/>
                <a:gd name="connsiteX23-15359" fmla="*/ 885825 w 2213217"/>
                <a:gd name="connsiteY23-15360" fmla="*/ 5411970 h 7250295"/>
                <a:gd name="connsiteX24-15361" fmla="*/ 866775 w 2213217"/>
                <a:gd name="connsiteY24-15362" fmla="*/ 5326245 h 7250295"/>
                <a:gd name="connsiteX25-15363" fmla="*/ 971550 w 2213217"/>
                <a:gd name="connsiteY25-15364" fmla="*/ 5211945 h 7250295"/>
                <a:gd name="connsiteX26-15365" fmla="*/ 962025 w 2213217"/>
                <a:gd name="connsiteY26-15366" fmla="*/ 5069070 h 7250295"/>
                <a:gd name="connsiteX27-15367" fmla="*/ 1104900 w 2213217"/>
                <a:gd name="connsiteY27-15368" fmla="*/ 4526145 h 7250295"/>
                <a:gd name="connsiteX28-15369" fmla="*/ 1123950 w 2213217"/>
                <a:gd name="connsiteY28-15370" fmla="*/ 4392795 h 7250295"/>
                <a:gd name="connsiteX29-15371" fmla="*/ 1276350 w 2213217"/>
                <a:gd name="connsiteY29-15372" fmla="*/ 4649970 h 7250295"/>
                <a:gd name="connsiteX30-15373" fmla="*/ 1352550 w 2213217"/>
                <a:gd name="connsiteY30-15374" fmla="*/ 4926195 h 7250295"/>
                <a:gd name="connsiteX31-15375" fmla="*/ 1333500 w 2213217"/>
                <a:gd name="connsiteY31-15376" fmla="*/ 5069070 h 7250295"/>
                <a:gd name="connsiteX32-15377" fmla="*/ 1371600 w 2213217"/>
                <a:gd name="connsiteY32-15378" fmla="*/ 5078595 h 7250295"/>
                <a:gd name="connsiteX33-15379" fmla="*/ 1247775 w 2213217"/>
                <a:gd name="connsiteY33-15380" fmla="*/ 5516745 h 7250295"/>
                <a:gd name="connsiteX34-15381" fmla="*/ 1257300 w 2213217"/>
                <a:gd name="connsiteY34-15382" fmla="*/ 6469245 h 7250295"/>
                <a:gd name="connsiteX35-15383" fmla="*/ 1333500 w 2213217"/>
                <a:gd name="connsiteY35-15384" fmla="*/ 6583545 h 7250295"/>
                <a:gd name="connsiteX36-15385" fmla="*/ 1314450 w 2213217"/>
                <a:gd name="connsiteY36-15386" fmla="*/ 6735945 h 7250295"/>
                <a:gd name="connsiteX37-15387" fmla="*/ 1323975 w 2213217"/>
                <a:gd name="connsiteY37-15388" fmla="*/ 6859770 h 7250295"/>
                <a:gd name="connsiteX38-15389" fmla="*/ 1304925 w 2213217"/>
                <a:gd name="connsiteY38-15390" fmla="*/ 7012170 h 7250295"/>
                <a:gd name="connsiteX39-15391" fmla="*/ 1704975 w 2213217"/>
                <a:gd name="connsiteY39-15392" fmla="*/ 7212195 h 7250295"/>
                <a:gd name="connsiteX40-15393" fmla="*/ 1797852 w 2213217"/>
                <a:gd name="connsiteY40-15394" fmla="*/ 7174696 h 7250295"/>
                <a:gd name="connsiteX41-15395" fmla="*/ 2189006 w 2213217"/>
                <a:gd name="connsiteY41-15396" fmla="*/ 7199125 h 7250295"/>
                <a:gd name="connsiteX42-15397" fmla="*/ 2171850 w 2213217"/>
                <a:gd name="connsiteY42-15398" fmla="*/ 7046786 h 7250295"/>
                <a:gd name="connsiteX43-15399" fmla="*/ 1687247 w 2213217"/>
                <a:gd name="connsiteY43-15400" fmla="*/ 6680449 h 7250295"/>
                <a:gd name="connsiteX44-15401" fmla="*/ 1708130 w 2213217"/>
                <a:gd name="connsiteY44-15402" fmla="*/ 6550072 h 7250295"/>
                <a:gd name="connsiteX45-15403" fmla="*/ 1668617 w 2213217"/>
                <a:gd name="connsiteY45-15404" fmla="*/ 6451067 h 7250295"/>
                <a:gd name="connsiteX46-15405" fmla="*/ 1657350 w 2213217"/>
                <a:gd name="connsiteY46-15406" fmla="*/ 6250170 h 7250295"/>
                <a:gd name="connsiteX47-15407" fmla="*/ 1679014 w 2213217"/>
                <a:gd name="connsiteY47-15408" fmla="*/ 5979714 h 7250295"/>
                <a:gd name="connsiteX48-15409" fmla="*/ 1727631 w 2213217"/>
                <a:gd name="connsiteY48-15410" fmla="*/ 5512209 h 7250295"/>
                <a:gd name="connsiteX49-15411" fmla="*/ 1739049 w 2213217"/>
                <a:gd name="connsiteY49-15412" fmla="*/ 5363804 h 7250295"/>
                <a:gd name="connsiteX50-15413" fmla="*/ 1797611 w 2213217"/>
                <a:gd name="connsiteY50-15414" fmla="*/ 5317321 h 7250295"/>
                <a:gd name="connsiteX51-15415" fmla="*/ 1884207 w 2213217"/>
                <a:gd name="connsiteY51-15416" fmla="*/ 5097645 h 7250295"/>
                <a:gd name="connsiteX52-15417" fmla="*/ 1909357 w 2213217"/>
                <a:gd name="connsiteY52-15418" fmla="*/ 4805496 h 7250295"/>
                <a:gd name="connsiteX53-15419" fmla="*/ 1900373 w 2213217"/>
                <a:gd name="connsiteY53-15420" fmla="*/ 4348776 h 7250295"/>
                <a:gd name="connsiteX54-15421" fmla="*/ 1881052 w 2213217"/>
                <a:gd name="connsiteY54-15422" fmla="*/ 3902573 h 7250295"/>
                <a:gd name="connsiteX55-15423" fmla="*/ 1855362 w 2213217"/>
                <a:gd name="connsiteY55-15424" fmla="*/ 3584643 h 7250295"/>
                <a:gd name="connsiteX56-15425" fmla="*/ 2056257 w 2213217"/>
                <a:gd name="connsiteY56-15426" fmla="*/ 2654077 h 7250295"/>
                <a:gd name="connsiteX57-15427" fmla="*/ 2042707 w 2213217"/>
                <a:gd name="connsiteY57-15428" fmla="*/ 2404684 h 7250295"/>
                <a:gd name="connsiteX58-15429" fmla="*/ 1981200 w 2213217"/>
                <a:gd name="connsiteY58-15430" fmla="*/ 1864914 h 7250295"/>
                <a:gd name="connsiteX59-15431" fmla="*/ 1936459 w 2213217"/>
                <a:gd name="connsiteY59-15432" fmla="*/ 1677029 h 7250295"/>
                <a:gd name="connsiteX60-15433" fmla="*/ 1922037 w 2213217"/>
                <a:gd name="connsiteY60-15434" fmla="*/ 1432534 h 7250295"/>
                <a:gd name="connsiteX61-15435" fmla="*/ 1874412 w 2213217"/>
                <a:gd name="connsiteY61-15436" fmla="*/ 1302338 h 7250295"/>
                <a:gd name="connsiteX62-15437" fmla="*/ 1407687 w 2213217"/>
                <a:gd name="connsiteY62-15438" fmla="*/ 1134975 h 7250295"/>
                <a:gd name="connsiteX63-15439" fmla="*/ 1309221 w 2213217"/>
                <a:gd name="connsiteY63-15440" fmla="*/ 1020075 h 7250295"/>
                <a:gd name="connsiteX64-15441" fmla="*/ 1365230 w 2213217"/>
                <a:gd name="connsiteY64-15442" fmla="*/ 821521 h 7250295"/>
                <a:gd name="connsiteX65-15443" fmla="*/ 1433407 w 2213217"/>
                <a:gd name="connsiteY65-15444" fmla="*/ 622909 h 7250295"/>
                <a:gd name="connsiteX66-15445" fmla="*/ 1444916 w 2213217"/>
                <a:gd name="connsiteY66-15446" fmla="*/ 380757 h 7250295"/>
                <a:gd name="connsiteX67-15447" fmla="*/ 1330946 w 2213217"/>
                <a:gd name="connsiteY67-15448" fmla="*/ 143773 h 7250295"/>
                <a:gd name="connsiteX68-15449" fmla="*/ 1063645 w 2213217"/>
                <a:gd name="connsiteY68-15450" fmla="*/ 568 h 7250295"/>
                <a:gd name="connsiteX0-15451" fmla="*/ 1063645 w 2213217"/>
                <a:gd name="connsiteY0-15452" fmla="*/ 568 h 7250295"/>
                <a:gd name="connsiteX1-15453" fmla="*/ 809625 w 2213217"/>
                <a:gd name="connsiteY1-15454" fmla="*/ 116070 h 7250295"/>
                <a:gd name="connsiteX2-15455" fmla="*/ 685800 w 2213217"/>
                <a:gd name="connsiteY2-15456" fmla="*/ 297045 h 7250295"/>
                <a:gd name="connsiteX3-15457" fmla="*/ 704850 w 2213217"/>
                <a:gd name="connsiteY3-15458" fmla="*/ 620895 h 7250295"/>
                <a:gd name="connsiteX4-15459" fmla="*/ 838200 w 2213217"/>
                <a:gd name="connsiteY4-15460" fmla="*/ 897120 h 7250295"/>
                <a:gd name="connsiteX5-15461" fmla="*/ 742950 w 2213217"/>
                <a:gd name="connsiteY5-15462" fmla="*/ 1011420 h 7250295"/>
                <a:gd name="connsiteX6-15463" fmla="*/ 133350 w 2213217"/>
                <a:gd name="connsiteY6-15464" fmla="*/ 1220970 h 7250295"/>
                <a:gd name="connsiteX7-15465" fmla="*/ 0 w 2213217"/>
                <a:gd name="connsiteY7-15466" fmla="*/ 2211570 h 7250295"/>
                <a:gd name="connsiteX8-15467" fmla="*/ 333375 w 2213217"/>
                <a:gd name="connsiteY8-15468" fmla="*/ 3106920 h 7250295"/>
                <a:gd name="connsiteX9-15469" fmla="*/ 247650 w 2213217"/>
                <a:gd name="connsiteY9-15470" fmla="*/ 3840345 h 7250295"/>
                <a:gd name="connsiteX10-15471" fmla="*/ 371475 w 2213217"/>
                <a:gd name="connsiteY10-15472" fmla="*/ 4059420 h 7250295"/>
                <a:gd name="connsiteX11-15473" fmla="*/ 495300 w 2213217"/>
                <a:gd name="connsiteY11-15474" fmla="*/ 4278495 h 7250295"/>
                <a:gd name="connsiteX12-15475" fmla="*/ 476250 w 2213217"/>
                <a:gd name="connsiteY12-15476" fmla="*/ 4735695 h 7250295"/>
                <a:gd name="connsiteX13-15477" fmla="*/ 476250 w 2213217"/>
                <a:gd name="connsiteY13-15478" fmla="*/ 5097645 h 7250295"/>
                <a:gd name="connsiteX14-15479" fmla="*/ 371475 w 2213217"/>
                <a:gd name="connsiteY14-15480" fmla="*/ 6145395 h 7250295"/>
                <a:gd name="connsiteX15-15481" fmla="*/ 371475 w 2213217"/>
                <a:gd name="connsiteY15-15482" fmla="*/ 6621645 h 7250295"/>
                <a:gd name="connsiteX16-15483" fmla="*/ 400050 w 2213217"/>
                <a:gd name="connsiteY16-15484" fmla="*/ 6821670 h 7250295"/>
                <a:gd name="connsiteX17-15485" fmla="*/ 323850 w 2213217"/>
                <a:gd name="connsiteY17-15486" fmla="*/ 7002645 h 7250295"/>
                <a:gd name="connsiteX18-15487" fmla="*/ 533400 w 2213217"/>
                <a:gd name="connsiteY18-15488" fmla="*/ 7250295 h 7250295"/>
                <a:gd name="connsiteX19-15489" fmla="*/ 952500 w 2213217"/>
                <a:gd name="connsiteY19-15490" fmla="*/ 7240770 h 7250295"/>
                <a:gd name="connsiteX20-15491" fmla="*/ 733425 w 2213217"/>
                <a:gd name="connsiteY20-15492" fmla="*/ 6821670 h 7250295"/>
                <a:gd name="connsiteX21-15493" fmla="*/ 790575 w 2213217"/>
                <a:gd name="connsiteY21-15494" fmla="*/ 6574020 h 7250295"/>
                <a:gd name="connsiteX22-15495" fmla="*/ 762000 w 2213217"/>
                <a:gd name="connsiteY22-15496" fmla="*/ 6250170 h 7250295"/>
                <a:gd name="connsiteX23-15497" fmla="*/ 885825 w 2213217"/>
                <a:gd name="connsiteY23-15498" fmla="*/ 5411970 h 7250295"/>
                <a:gd name="connsiteX24-15499" fmla="*/ 866775 w 2213217"/>
                <a:gd name="connsiteY24-15500" fmla="*/ 5326245 h 7250295"/>
                <a:gd name="connsiteX25-15501" fmla="*/ 971550 w 2213217"/>
                <a:gd name="connsiteY25-15502" fmla="*/ 5211945 h 7250295"/>
                <a:gd name="connsiteX26-15503" fmla="*/ 962025 w 2213217"/>
                <a:gd name="connsiteY26-15504" fmla="*/ 5069070 h 7250295"/>
                <a:gd name="connsiteX27-15505" fmla="*/ 1104900 w 2213217"/>
                <a:gd name="connsiteY27-15506" fmla="*/ 4526145 h 7250295"/>
                <a:gd name="connsiteX28-15507" fmla="*/ 1123950 w 2213217"/>
                <a:gd name="connsiteY28-15508" fmla="*/ 4392795 h 7250295"/>
                <a:gd name="connsiteX29-15509" fmla="*/ 1276350 w 2213217"/>
                <a:gd name="connsiteY29-15510" fmla="*/ 4649970 h 7250295"/>
                <a:gd name="connsiteX30-15511" fmla="*/ 1352550 w 2213217"/>
                <a:gd name="connsiteY30-15512" fmla="*/ 4926195 h 7250295"/>
                <a:gd name="connsiteX31-15513" fmla="*/ 1333500 w 2213217"/>
                <a:gd name="connsiteY31-15514" fmla="*/ 5069070 h 7250295"/>
                <a:gd name="connsiteX32-15515" fmla="*/ 1371600 w 2213217"/>
                <a:gd name="connsiteY32-15516" fmla="*/ 5078595 h 7250295"/>
                <a:gd name="connsiteX33-15517" fmla="*/ 1247775 w 2213217"/>
                <a:gd name="connsiteY33-15518" fmla="*/ 5516745 h 7250295"/>
                <a:gd name="connsiteX34-15519" fmla="*/ 1257300 w 2213217"/>
                <a:gd name="connsiteY34-15520" fmla="*/ 6469245 h 7250295"/>
                <a:gd name="connsiteX35-15521" fmla="*/ 1333500 w 2213217"/>
                <a:gd name="connsiteY35-15522" fmla="*/ 6583545 h 7250295"/>
                <a:gd name="connsiteX36-15523" fmla="*/ 1314450 w 2213217"/>
                <a:gd name="connsiteY36-15524" fmla="*/ 6735945 h 7250295"/>
                <a:gd name="connsiteX37-15525" fmla="*/ 1323975 w 2213217"/>
                <a:gd name="connsiteY37-15526" fmla="*/ 6859770 h 7250295"/>
                <a:gd name="connsiteX38-15527" fmla="*/ 1304925 w 2213217"/>
                <a:gd name="connsiteY38-15528" fmla="*/ 7012170 h 7250295"/>
                <a:gd name="connsiteX39-15529" fmla="*/ 1482866 w 2213217"/>
                <a:gd name="connsiteY39-15530" fmla="*/ 7114120 h 7250295"/>
                <a:gd name="connsiteX40-15531" fmla="*/ 1797852 w 2213217"/>
                <a:gd name="connsiteY40-15532" fmla="*/ 7174696 h 7250295"/>
                <a:gd name="connsiteX41-15533" fmla="*/ 2189006 w 2213217"/>
                <a:gd name="connsiteY41-15534" fmla="*/ 7199125 h 7250295"/>
                <a:gd name="connsiteX42-15535" fmla="*/ 2171850 w 2213217"/>
                <a:gd name="connsiteY42-15536" fmla="*/ 7046786 h 7250295"/>
                <a:gd name="connsiteX43-15537" fmla="*/ 1687247 w 2213217"/>
                <a:gd name="connsiteY43-15538" fmla="*/ 6680449 h 7250295"/>
                <a:gd name="connsiteX44-15539" fmla="*/ 1708130 w 2213217"/>
                <a:gd name="connsiteY44-15540" fmla="*/ 6550072 h 7250295"/>
                <a:gd name="connsiteX45-15541" fmla="*/ 1668617 w 2213217"/>
                <a:gd name="connsiteY45-15542" fmla="*/ 6451067 h 7250295"/>
                <a:gd name="connsiteX46-15543" fmla="*/ 1657350 w 2213217"/>
                <a:gd name="connsiteY46-15544" fmla="*/ 6250170 h 7250295"/>
                <a:gd name="connsiteX47-15545" fmla="*/ 1679014 w 2213217"/>
                <a:gd name="connsiteY47-15546" fmla="*/ 5979714 h 7250295"/>
                <a:gd name="connsiteX48-15547" fmla="*/ 1727631 w 2213217"/>
                <a:gd name="connsiteY48-15548" fmla="*/ 5512209 h 7250295"/>
                <a:gd name="connsiteX49-15549" fmla="*/ 1739049 w 2213217"/>
                <a:gd name="connsiteY49-15550" fmla="*/ 5363804 h 7250295"/>
                <a:gd name="connsiteX50-15551" fmla="*/ 1797611 w 2213217"/>
                <a:gd name="connsiteY50-15552" fmla="*/ 5317321 h 7250295"/>
                <a:gd name="connsiteX51-15553" fmla="*/ 1884207 w 2213217"/>
                <a:gd name="connsiteY51-15554" fmla="*/ 5097645 h 7250295"/>
                <a:gd name="connsiteX52-15555" fmla="*/ 1909357 w 2213217"/>
                <a:gd name="connsiteY52-15556" fmla="*/ 4805496 h 7250295"/>
                <a:gd name="connsiteX53-15557" fmla="*/ 1900373 w 2213217"/>
                <a:gd name="connsiteY53-15558" fmla="*/ 4348776 h 7250295"/>
                <a:gd name="connsiteX54-15559" fmla="*/ 1881052 w 2213217"/>
                <a:gd name="connsiteY54-15560" fmla="*/ 3902573 h 7250295"/>
                <a:gd name="connsiteX55-15561" fmla="*/ 1855362 w 2213217"/>
                <a:gd name="connsiteY55-15562" fmla="*/ 3584643 h 7250295"/>
                <a:gd name="connsiteX56-15563" fmla="*/ 2056257 w 2213217"/>
                <a:gd name="connsiteY56-15564" fmla="*/ 2654077 h 7250295"/>
                <a:gd name="connsiteX57-15565" fmla="*/ 2042707 w 2213217"/>
                <a:gd name="connsiteY57-15566" fmla="*/ 2404684 h 7250295"/>
                <a:gd name="connsiteX58-15567" fmla="*/ 1981200 w 2213217"/>
                <a:gd name="connsiteY58-15568" fmla="*/ 1864914 h 7250295"/>
                <a:gd name="connsiteX59-15569" fmla="*/ 1936459 w 2213217"/>
                <a:gd name="connsiteY59-15570" fmla="*/ 1677029 h 7250295"/>
                <a:gd name="connsiteX60-15571" fmla="*/ 1922037 w 2213217"/>
                <a:gd name="connsiteY60-15572" fmla="*/ 1432534 h 7250295"/>
                <a:gd name="connsiteX61-15573" fmla="*/ 1874412 w 2213217"/>
                <a:gd name="connsiteY61-15574" fmla="*/ 1302338 h 7250295"/>
                <a:gd name="connsiteX62-15575" fmla="*/ 1407687 w 2213217"/>
                <a:gd name="connsiteY62-15576" fmla="*/ 1134975 h 7250295"/>
                <a:gd name="connsiteX63-15577" fmla="*/ 1309221 w 2213217"/>
                <a:gd name="connsiteY63-15578" fmla="*/ 1020075 h 7250295"/>
                <a:gd name="connsiteX64-15579" fmla="*/ 1365230 w 2213217"/>
                <a:gd name="connsiteY64-15580" fmla="*/ 821521 h 7250295"/>
                <a:gd name="connsiteX65-15581" fmla="*/ 1433407 w 2213217"/>
                <a:gd name="connsiteY65-15582" fmla="*/ 622909 h 7250295"/>
                <a:gd name="connsiteX66-15583" fmla="*/ 1444916 w 2213217"/>
                <a:gd name="connsiteY66-15584" fmla="*/ 380757 h 7250295"/>
                <a:gd name="connsiteX67-15585" fmla="*/ 1330946 w 2213217"/>
                <a:gd name="connsiteY67-15586" fmla="*/ 143773 h 7250295"/>
                <a:gd name="connsiteX68-15587" fmla="*/ 1063645 w 2213217"/>
                <a:gd name="connsiteY68-15588" fmla="*/ 568 h 7250295"/>
                <a:gd name="connsiteX0-15589" fmla="*/ 1063645 w 2213217"/>
                <a:gd name="connsiteY0-15590" fmla="*/ 568 h 7250295"/>
                <a:gd name="connsiteX1-15591" fmla="*/ 809625 w 2213217"/>
                <a:gd name="connsiteY1-15592" fmla="*/ 116070 h 7250295"/>
                <a:gd name="connsiteX2-15593" fmla="*/ 685800 w 2213217"/>
                <a:gd name="connsiteY2-15594" fmla="*/ 297045 h 7250295"/>
                <a:gd name="connsiteX3-15595" fmla="*/ 704850 w 2213217"/>
                <a:gd name="connsiteY3-15596" fmla="*/ 620895 h 7250295"/>
                <a:gd name="connsiteX4-15597" fmla="*/ 838200 w 2213217"/>
                <a:gd name="connsiteY4-15598" fmla="*/ 897120 h 7250295"/>
                <a:gd name="connsiteX5-15599" fmla="*/ 742950 w 2213217"/>
                <a:gd name="connsiteY5-15600" fmla="*/ 1011420 h 7250295"/>
                <a:gd name="connsiteX6-15601" fmla="*/ 133350 w 2213217"/>
                <a:gd name="connsiteY6-15602" fmla="*/ 1220970 h 7250295"/>
                <a:gd name="connsiteX7-15603" fmla="*/ 0 w 2213217"/>
                <a:gd name="connsiteY7-15604" fmla="*/ 2211570 h 7250295"/>
                <a:gd name="connsiteX8-15605" fmla="*/ 333375 w 2213217"/>
                <a:gd name="connsiteY8-15606" fmla="*/ 3106920 h 7250295"/>
                <a:gd name="connsiteX9-15607" fmla="*/ 247650 w 2213217"/>
                <a:gd name="connsiteY9-15608" fmla="*/ 3840345 h 7250295"/>
                <a:gd name="connsiteX10-15609" fmla="*/ 371475 w 2213217"/>
                <a:gd name="connsiteY10-15610" fmla="*/ 4059420 h 7250295"/>
                <a:gd name="connsiteX11-15611" fmla="*/ 495300 w 2213217"/>
                <a:gd name="connsiteY11-15612" fmla="*/ 4278495 h 7250295"/>
                <a:gd name="connsiteX12-15613" fmla="*/ 476250 w 2213217"/>
                <a:gd name="connsiteY12-15614" fmla="*/ 4735695 h 7250295"/>
                <a:gd name="connsiteX13-15615" fmla="*/ 476250 w 2213217"/>
                <a:gd name="connsiteY13-15616" fmla="*/ 5097645 h 7250295"/>
                <a:gd name="connsiteX14-15617" fmla="*/ 371475 w 2213217"/>
                <a:gd name="connsiteY14-15618" fmla="*/ 6145395 h 7250295"/>
                <a:gd name="connsiteX15-15619" fmla="*/ 371475 w 2213217"/>
                <a:gd name="connsiteY15-15620" fmla="*/ 6621645 h 7250295"/>
                <a:gd name="connsiteX16-15621" fmla="*/ 400050 w 2213217"/>
                <a:gd name="connsiteY16-15622" fmla="*/ 6821670 h 7250295"/>
                <a:gd name="connsiteX17-15623" fmla="*/ 323850 w 2213217"/>
                <a:gd name="connsiteY17-15624" fmla="*/ 7002645 h 7250295"/>
                <a:gd name="connsiteX18-15625" fmla="*/ 533400 w 2213217"/>
                <a:gd name="connsiteY18-15626" fmla="*/ 7250295 h 7250295"/>
                <a:gd name="connsiteX19-15627" fmla="*/ 952500 w 2213217"/>
                <a:gd name="connsiteY19-15628" fmla="*/ 7240770 h 7250295"/>
                <a:gd name="connsiteX20-15629" fmla="*/ 733425 w 2213217"/>
                <a:gd name="connsiteY20-15630" fmla="*/ 6821670 h 7250295"/>
                <a:gd name="connsiteX21-15631" fmla="*/ 790575 w 2213217"/>
                <a:gd name="connsiteY21-15632" fmla="*/ 6574020 h 7250295"/>
                <a:gd name="connsiteX22-15633" fmla="*/ 762000 w 2213217"/>
                <a:gd name="connsiteY22-15634" fmla="*/ 6250170 h 7250295"/>
                <a:gd name="connsiteX23-15635" fmla="*/ 885825 w 2213217"/>
                <a:gd name="connsiteY23-15636" fmla="*/ 5411970 h 7250295"/>
                <a:gd name="connsiteX24-15637" fmla="*/ 866775 w 2213217"/>
                <a:gd name="connsiteY24-15638" fmla="*/ 5326245 h 7250295"/>
                <a:gd name="connsiteX25-15639" fmla="*/ 971550 w 2213217"/>
                <a:gd name="connsiteY25-15640" fmla="*/ 5211945 h 7250295"/>
                <a:gd name="connsiteX26-15641" fmla="*/ 962025 w 2213217"/>
                <a:gd name="connsiteY26-15642" fmla="*/ 5069070 h 7250295"/>
                <a:gd name="connsiteX27-15643" fmla="*/ 1104900 w 2213217"/>
                <a:gd name="connsiteY27-15644" fmla="*/ 4526145 h 7250295"/>
                <a:gd name="connsiteX28-15645" fmla="*/ 1123950 w 2213217"/>
                <a:gd name="connsiteY28-15646" fmla="*/ 4392795 h 7250295"/>
                <a:gd name="connsiteX29-15647" fmla="*/ 1276350 w 2213217"/>
                <a:gd name="connsiteY29-15648" fmla="*/ 4649970 h 7250295"/>
                <a:gd name="connsiteX30-15649" fmla="*/ 1352550 w 2213217"/>
                <a:gd name="connsiteY30-15650" fmla="*/ 4926195 h 7250295"/>
                <a:gd name="connsiteX31-15651" fmla="*/ 1333500 w 2213217"/>
                <a:gd name="connsiteY31-15652" fmla="*/ 5069070 h 7250295"/>
                <a:gd name="connsiteX32-15653" fmla="*/ 1371600 w 2213217"/>
                <a:gd name="connsiteY32-15654" fmla="*/ 5078595 h 7250295"/>
                <a:gd name="connsiteX33-15655" fmla="*/ 1247775 w 2213217"/>
                <a:gd name="connsiteY33-15656" fmla="*/ 5516745 h 7250295"/>
                <a:gd name="connsiteX34-15657" fmla="*/ 1257300 w 2213217"/>
                <a:gd name="connsiteY34-15658" fmla="*/ 6469245 h 7250295"/>
                <a:gd name="connsiteX35-15659" fmla="*/ 1333500 w 2213217"/>
                <a:gd name="connsiteY35-15660" fmla="*/ 6583545 h 7250295"/>
                <a:gd name="connsiteX36-15661" fmla="*/ 1314450 w 2213217"/>
                <a:gd name="connsiteY36-15662" fmla="*/ 6735945 h 7250295"/>
                <a:gd name="connsiteX37-15663" fmla="*/ 1323975 w 2213217"/>
                <a:gd name="connsiteY37-15664" fmla="*/ 6859770 h 7250295"/>
                <a:gd name="connsiteX38-15665" fmla="*/ 1304925 w 2213217"/>
                <a:gd name="connsiteY38-15666" fmla="*/ 7012170 h 7250295"/>
                <a:gd name="connsiteX39-15667" fmla="*/ 1797852 w 2213217"/>
                <a:gd name="connsiteY39-15668" fmla="*/ 7174696 h 7250295"/>
                <a:gd name="connsiteX40-15669" fmla="*/ 2189006 w 2213217"/>
                <a:gd name="connsiteY40-15670" fmla="*/ 7199125 h 7250295"/>
                <a:gd name="connsiteX41-15671" fmla="*/ 2171850 w 2213217"/>
                <a:gd name="connsiteY41-15672" fmla="*/ 7046786 h 7250295"/>
                <a:gd name="connsiteX42-15673" fmla="*/ 1687247 w 2213217"/>
                <a:gd name="connsiteY42-15674" fmla="*/ 6680449 h 7250295"/>
                <a:gd name="connsiteX43-15675" fmla="*/ 1708130 w 2213217"/>
                <a:gd name="connsiteY43-15676" fmla="*/ 6550072 h 7250295"/>
                <a:gd name="connsiteX44-15677" fmla="*/ 1668617 w 2213217"/>
                <a:gd name="connsiteY44-15678" fmla="*/ 6451067 h 7250295"/>
                <a:gd name="connsiteX45-15679" fmla="*/ 1657350 w 2213217"/>
                <a:gd name="connsiteY45-15680" fmla="*/ 6250170 h 7250295"/>
                <a:gd name="connsiteX46-15681" fmla="*/ 1679014 w 2213217"/>
                <a:gd name="connsiteY46-15682" fmla="*/ 5979714 h 7250295"/>
                <a:gd name="connsiteX47-15683" fmla="*/ 1727631 w 2213217"/>
                <a:gd name="connsiteY47-15684" fmla="*/ 5512209 h 7250295"/>
                <a:gd name="connsiteX48-15685" fmla="*/ 1739049 w 2213217"/>
                <a:gd name="connsiteY48-15686" fmla="*/ 5363804 h 7250295"/>
                <a:gd name="connsiteX49-15687" fmla="*/ 1797611 w 2213217"/>
                <a:gd name="connsiteY49-15688" fmla="*/ 5317321 h 7250295"/>
                <a:gd name="connsiteX50-15689" fmla="*/ 1884207 w 2213217"/>
                <a:gd name="connsiteY50-15690" fmla="*/ 5097645 h 7250295"/>
                <a:gd name="connsiteX51-15691" fmla="*/ 1909357 w 2213217"/>
                <a:gd name="connsiteY51-15692" fmla="*/ 4805496 h 7250295"/>
                <a:gd name="connsiteX52-15693" fmla="*/ 1900373 w 2213217"/>
                <a:gd name="connsiteY52-15694" fmla="*/ 4348776 h 7250295"/>
                <a:gd name="connsiteX53-15695" fmla="*/ 1881052 w 2213217"/>
                <a:gd name="connsiteY53-15696" fmla="*/ 3902573 h 7250295"/>
                <a:gd name="connsiteX54-15697" fmla="*/ 1855362 w 2213217"/>
                <a:gd name="connsiteY54-15698" fmla="*/ 3584643 h 7250295"/>
                <a:gd name="connsiteX55-15699" fmla="*/ 2056257 w 2213217"/>
                <a:gd name="connsiteY55-15700" fmla="*/ 2654077 h 7250295"/>
                <a:gd name="connsiteX56-15701" fmla="*/ 2042707 w 2213217"/>
                <a:gd name="connsiteY56-15702" fmla="*/ 2404684 h 7250295"/>
                <a:gd name="connsiteX57-15703" fmla="*/ 1981200 w 2213217"/>
                <a:gd name="connsiteY57-15704" fmla="*/ 1864914 h 7250295"/>
                <a:gd name="connsiteX58-15705" fmla="*/ 1936459 w 2213217"/>
                <a:gd name="connsiteY58-15706" fmla="*/ 1677029 h 7250295"/>
                <a:gd name="connsiteX59-15707" fmla="*/ 1922037 w 2213217"/>
                <a:gd name="connsiteY59-15708" fmla="*/ 1432534 h 7250295"/>
                <a:gd name="connsiteX60-15709" fmla="*/ 1874412 w 2213217"/>
                <a:gd name="connsiteY60-15710" fmla="*/ 1302338 h 7250295"/>
                <a:gd name="connsiteX61-15711" fmla="*/ 1407687 w 2213217"/>
                <a:gd name="connsiteY61-15712" fmla="*/ 1134975 h 7250295"/>
                <a:gd name="connsiteX62-15713" fmla="*/ 1309221 w 2213217"/>
                <a:gd name="connsiteY62-15714" fmla="*/ 1020075 h 7250295"/>
                <a:gd name="connsiteX63-15715" fmla="*/ 1365230 w 2213217"/>
                <a:gd name="connsiteY63-15716" fmla="*/ 821521 h 7250295"/>
                <a:gd name="connsiteX64-15717" fmla="*/ 1433407 w 2213217"/>
                <a:gd name="connsiteY64-15718" fmla="*/ 622909 h 7250295"/>
                <a:gd name="connsiteX65-15719" fmla="*/ 1444916 w 2213217"/>
                <a:gd name="connsiteY65-15720" fmla="*/ 380757 h 7250295"/>
                <a:gd name="connsiteX66-15721" fmla="*/ 1330946 w 2213217"/>
                <a:gd name="connsiteY66-15722" fmla="*/ 143773 h 7250295"/>
                <a:gd name="connsiteX67-15723" fmla="*/ 1063645 w 2213217"/>
                <a:gd name="connsiteY67-15724" fmla="*/ 568 h 7250295"/>
                <a:gd name="connsiteX0-15725" fmla="*/ 1063645 w 2213217"/>
                <a:gd name="connsiteY0-15726" fmla="*/ 568 h 7250295"/>
                <a:gd name="connsiteX1-15727" fmla="*/ 809625 w 2213217"/>
                <a:gd name="connsiteY1-15728" fmla="*/ 116070 h 7250295"/>
                <a:gd name="connsiteX2-15729" fmla="*/ 685800 w 2213217"/>
                <a:gd name="connsiteY2-15730" fmla="*/ 297045 h 7250295"/>
                <a:gd name="connsiteX3-15731" fmla="*/ 704850 w 2213217"/>
                <a:gd name="connsiteY3-15732" fmla="*/ 620895 h 7250295"/>
                <a:gd name="connsiteX4-15733" fmla="*/ 838200 w 2213217"/>
                <a:gd name="connsiteY4-15734" fmla="*/ 897120 h 7250295"/>
                <a:gd name="connsiteX5-15735" fmla="*/ 742950 w 2213217"/>
                <a:gd name="connsiteY5-15736" fmla="*/ 1011420 h 7250295"/>
                <a:gd name="connsiteX6-15737" fmla="*/ 133350 w 2213217"/>
                <a:gd name="connsiteY6-15738" fmla="*/ 1220970 h 7250295"/>
                <a:gd name="connsiteX7-15739" fmla="*/ 0 w 2213217"/>
                <a:gd name="connsiteY7-15740" fmla="*/ 2211570 h 7250295"/>
                <a:gd name="connsiteX8-15741" fmla="*/ 333375 w 2213217"/>
                <a:gd name="connsiteY8-15742" fmla="*/ 3106920 h 7250295"/>
                <a:gd name="connsiteX9-15743" fmla="*/ 247650 w 2213217"/>
                <a:gd name="connsiteY9-15744" fmla="*/ 3840345 h 7250295"/>
                <a:gd name="connsiteX10-15745" fmla="*/ 371475 w 2213217"/>
                <a:gd name="connsiteY10-15746" fmla="*/ 4059420 h 7250295"/>
                <a:gd name="connsiteX11-15747" fmla="*/ 495300 w 2213217"/>
                <a:gd name="connsiteY11-15748" fmla="*/ 4278495 h 7250295"/>
                <a:gd name="connsiteX12-15749" fmla="*/ 476250 w 2213217"/>
                <a:gd name="connsiteY12-15750" fmla="*/ 4735695 h 7250295"/>
                <a:gd name="connsiteX13-15751" fmla="*/ 476250 w 2213217"/>
                <a:gd name="connsiteY13-15752" fmla="*/ 5097645 h 7250295"/>
                <a:gd name="connsiteX14-15753" fmla="*/ 371475 w 2213217"/>
                <a:gd name="connsiteY14-15754" fmla="*/ 6145395 h 7250295"/>
                <a:gd name="connsiteX15-15755" fmla="*/ 371475 w 2213217"/>
                <a:gd name="connsiteY15-15756" fmla="*/ 6621645 h 7250295"/>
                <a:gd name="connsiteX16-15757" fmla="*/ 400050 w 2213217"/>
                <a:gd name="connsiteY16-15758" fmla="*/ 6821670 h 7250295"/>
                <a:gd name="connsiteX17-15759" fmla="*/ 323850 w 2213217"/>
                <a:gd name="connsiteY17-15760" fmla="*/ 7002645 h 7250295"/>
                <a:gd name="connsiteX18-15761" fmla="*/ 533400 w 2213217"/>
                <a:gd name="connsiteY18-15762" fmla="*/ 7250295 h 7250295"/>
                <a:gd name="connsiteX19-15763" fmla="*/ 952500 w 2213217"/>
                <a:gd name="connsiteY19-15764" fmla="*/ 7240770 h 7250295"/>
                <a:gd name="connsiteX20-15765" fmla="*/ 733425 w 2213217"/>
                <a:gd name="connsiteY20-15766" fmla="*/ 6821670 h 7250295"/>
                <a:gd name="connsiteX21-15767" fmla="*/ 790575 w 2213217"/>
                <a:gd name="connsiteY21-15768" fmla="*/ 6574020 h 7250295"/>
                <a:gd name="connsiteX22-15769" fmla="*/ 762000 w 2213217"/>
                <a:gd name="connsiteY22-15770" fmla="*/ 6250170 h 7250295"/>
                <a:gd name="connsiteX23-15771" fmla="*/ 885825 w 2213217"/>
                <a:gd name="connsiteY23-15772" fmla="*/ 5411970 h 7250295"/>
                <a:gd name="connsiteX24-15773" fmla="*/ 866775 w 2213217"/>
                <a:gd name="connsiteY24-15774" fmla="*/ 5326245 h 7250295"/>
                <a:gd name="connsiteX25-15775" fmla="*/ 971550 w 2213217"/>
                <a:gd name="connsiteY25-15776" fmla="*/ 5211945 h 7250295"/>
                <a:gd name="connsiteX26-15777" fmla="*/ 962025 w 2213217"/>
                <a:gd name="connsiteY26-15778" fmla="*/ 5069070 h 7250295"/>
                <a:gd name="connsiteX27-15779" fmla="*/ 1104900 w 2213217"/>
                <a:gd name="connsiteY27-15780" fmla="*/ 4526145 h 7250295"/>
                <a:gd name="connsiteX28-15781" fmla="*/ 1123950 w 2213217"/>
                <a:gd name="connsiteY28-15782" fmla="*/ 4392795 h 7250295"/>
                <a:gd name="connsiteX29-15783" fmla="*/ 1276350 w 2213217"/>
                <a:gd name="connsiteY29-15784" fmla="*/ 4649970 h 7250295"/>
                <a:gd name="connsiteX30-15785" fmla="*/ 1352550 w 2213217"/>
                <a:gd name="connsiteY30-15786" fmla="*/ 4926195 h 7250295"/>
                <a:gd name="connsiteX31-15787" fmla="*/ 1333500 w 2213217"/>
                <a:gd name="connsiteY31-15788" fmla="*/ 5069070 h 7250295"/>
                <a:gd name="connsiteX32-15789" fmla="*/ 1371600 w 2213217"/>
                <a:gd name="connsiteY32-15790" fmla="*/ 5078595 h 7250295"/>
                <a:gd name="connsiteX33-15791" fmla="*/ 1247775 w 2213217"/>
                <a:gd name="connsiteY33-15792" fmla="*/ 5516745 h 7250295"/>
                <a:gd name="connsiteX34-15793" fmla="*/ 1257300 w 2213217"/>
                <a:gd name="connsiteY34-15794" fmla="*/ 6469245 h 7250295"/>
                <a:gd name="connsiteX35-15795" fmla="*/ 1333500 w 2213217"/>
                <a:gd name="connsiteY35-15796" fmla="*/ 6583545 h 7250295"/>
                <a:gd name="connsiteX36-15797" fmla="*/ 1314450 w 2213217"/>
                <a:gd name="connsiteY36-15798" fmla="*/ 6735945 h 7250295"/>
                <a:gd name="connsiteX37-15799" fmla="*/ 1323975 w 2213217"/>
                <a:gd name="connsiteY37-15800" fmla="*/ 6859770 h 7250295"/>
                <a:gd name="connsiteX38-15801" fmla="*/ 1304925 w 2213217"/>
                <a:gd name="connsiteY38-15802" fmla="*/ 7012170 h 7250295"/>
                <a:gd name="connsiteX39-15803" fmla="*/ 1760353 w 2213217"/>
                <a:gd name="connsiteY39-15804" fmla="*/ 7189119 h 7250295"/>
                <a:gd name="connsiteX40-15805" fmla="*/ 2189006 w 2213217"/>
                <a:gd name="connsiteY40-15806" fmla="*/ 7199125 h 7250295"/>
                <a:gd name="connsiteX41-15807" fmla="*/ 2171850 w 2213217"/>
                <a:gd name="connsiteY41-15808" fmla="*/ 7046786 h 7250295"/>
                <a:gd name="connsiteX42-15809" fmla="*/ 1687247 w 2213217"/>
                <a:gd name="connsiteY42-15810" fmla="*/ 6680449 h 7250295"/>
                <a:gd name="connsiteX43-15811" fmla="*/ 1708130 w 2213217"/>
                <a:gd name="connsiteY43-15812" fmla="*/ 6550072 h 7250295"/>
                <a:gd name="connsiteX44-15813" fmla="*/ 1668617 w 2213217"/>
                <a:gd name="connsiteY44-15814" fmla="*/ 6451067 h 7250295"/>
                <a:gd name="connsiteX45-15815" fmla="*/ 1657350 w 2213217"/>
                <a:gd name="connsiteY45-15816" fmla="*/ 6250170 h 7250295"/>
                <a:gd name="connsiteX46-15817" fmla="*/ 1679014 w 2213217"/>
                <a:gd name="connsiteY46-15818" fmla="*/ 5979714 h 7250295"/>
                <a:gd name="connsiteX47-15819" fmla="*/ 1727631 w 2213217"/>
                <a:gd name="connsiteY47-15820" fmla="*/ 5512209 h 7250295"/>
                <a:gd name="connsiteX48-15821" fmla="*/ 1739049 w 2213217"/>
                <a:gd name="connsiteY48-15822" fmla="*/ 5363804 h 7250295"/>
                <a:gd name="connsiteX49-15823" fmla="*/ 1797611 w 2213217"/>
                <a:gd name="connsiteY49-15824" fmla="*/ 5317321 h 7250295"/>
                <a:gd name="connsiteX50-15825" fmla="*/ 1884207 w 2213217"/>
                <a:gd name="connsiteY50-15826" fmla="*/ 5097645 h 7250295"/>
                <a:gd name="connsiteX51-15827" fmla="*/ 1909357 w 2213217"/>
                <a:gd name="connsiteY51-15828" fmla="*/ 4805496 h 7250295"/>
                <a:gd name="connsiteX52-15829" fmla="*/ 1900373 w 2213217"/>
                <a:gd name="connsiteY52-15830" fmla="*/ 4348776 h 7250295"/>
                <a:gd name="connsiteX53-15831" fmla="*/ 1881052 w 2213217"/>
                <a:gd name="connsiteY53-15832" fmla="*/ 3902573 h 7250295"/>
                <a:gd name="connsiteX54-15833" fmla="*/ 1855362 w 2213217"/>
                <a:gd name="connsiteY54-15834" fmla="*/ 3584643 h 7250295"/>
                <a:gd name="connsiteX55-15835" fmla="*/ 2056257 w 2213217"/>
                <a:gd name="connsiteY55-15836" fmla="*/ 2654077 h 7250295"/>
                <a:gd name="connsiteX56-15837" fmla="*/ 2042707 w 2213217"/>
                <a:gd name="connsiteY56-15838" fmla="*/ 2404684 h 7250295"/>
                <a:gd name="connsiteX57-15839" fmla="*/ 1981200 w 2213217"/>
                <a:gd name="connsiteY57-15840" fmla="*/ 1864914 h 7250295"/>
                <a:gd name="connsiteX58-15841" fmla="*/ 1936459 w 2213217"/>
                <a:gd name="connsiteY58-15842" fmla="*/ 1677029 h 7250295"/>
                <a:gd name="connsiteX59-15843" fmla="*/ 1922037 w 2213217"/>
                <a:gd name="connsiteY59-15844" fmla="*/ 1432534 h 7250295"/>
                <a:gd name="connsiteX60-15845" fmla="*/ 1874412 w 2213217"/>
                <a:gd name="connsiteY60-15846" fmla="*/ 1302338 h 7250295"/>
                <a:gd name="connsiteX61-15847" fmla="*/ 1407687 w 2213217"/>
                <a:gd name="connsiteY61-15848" fmla="*/ 1134975 h 7250295"/>
                <a:gd name="connsiteX62-15849" fmla="*/ 1309221 w 2213217"/>
                <a:gd name="connsiteY62-15850" fmla="*/ 1020075 h 7250295"/>
                <a:gd name="connsiteX63-15851" fmla="*/ 1365230 w 2213217"/>
                <a:gd name="connsiteY63-15852" fmla="*/ 821521 h 7250295"/>
                <a:gd name="connsiteX64-15853" fmla="*/ 1433407 w 2213217"/>
                <a:gd name="connsiteY64-15854" fmla="*/ 622909 h 7250295"/>
                <a:gd name="connsiteX65-15855" fmla="*/ 1444916 w 2213217"/>
                <a:gd name="connsiteY65-15856" fmla="*/ 380757 h 7250295"/>
                <a:gd name="connsiteX66-15857" fmla="*/ 1330946 w 2213217"/>
                <a:gd name="connsiteY66-15858" fmla="*/ 143773 h 7250295"/>
                <a:gd name="connsiteX67-15859" fmla="*/ 1063645 w 2213217"/>
                <a:gd name="connsiteY67-15860" fmla="*/ 568 h 7250295"/>
                <a:gd name="connsiteX0-15861" fmla="*/ 1063645 w 2213217"/>
                <a:gd name="connsiteY0-15862" fmla="*/ 568 h 7250295"/>
                <a:gd name="connsiteX1-15863" fmla="*/ 809625 w 2213217"/>
                <a:gd name="connsiteY1-15864" fmla="*/ 116070 h 7250295"/>
                <a:gd name="connsiteX2-15865" fmla="*/ 685800 w 2213217"/>
                <a:gd name="connsiteY2-15866" fmla="*/ 297045 h 7250295"/>
                <a:gd name="connsiteX3-15867" fmla="*/ 704850 w 2213217"/>
                <a:gd name="connsiteY3-15868" fmla="*/ 620895 h 7250295"/>
                <a:gd name="connsiteX4-15869" fmla="*/ 838200 w 2213217"/>
                <a:gd name="connsiteY4-15870" fmla="*/ 897120 h 7250295"/>
                <a:gd name="connsiteX5-15871" fmla="*/ 742950 w 2213217"/>
                <a:gd name="connsiteY5-15872" fmla="*/ 1011420 h 7250295"/>
                <a:gd name="connsiteX6-15873" fmla="*/ 133350 w 2213217"/>
                <a:gd name="connsiteY6-15874" fmla="*/ 1220970 h 7250295"/>
                <a:gd name="connsiteX7-15875" fmla="*/ 0 w 2213217"/>
                <a:gd name="connsiteY7-15876" fmla="*/ 2211570 h 7250295"/>
                <a:gd name="connsiteX8-15877" fmla="*/ 333375 w 2213217"/>
                <a:gd name="connsiteY8-15878" fmla="*/ 3106920 h 7250295"/>
                <a:gd name="connsiteX9-15879" fmla="*/ 247650 w 2213217"/>
                <a:gd name="connsiteY9-15880" fmla="*/ 3840345 h 7250295"/>
                <a:gd name="connsiteX10-15881" fmla="*/ 371475 w 2213217"/>
                <a:gd name="connsiteY10-15882" fmla="*/ 4059420 h 7250295"/>
                <a:gd name="connsiteX11-15883" fmla="*/ 495300 w 2213217"/>
                <a:gd name="connsiteY11-15884" fmla="*/ 4278495 h 7250295"/>
                <a:gd name="connsiteX12-15885" fmla="*/ 476250 w 2213217"/>
                <a:gd name="connsiteY12-15886" fmla="*/ 4735695 h 7250295"/>
                <a:gd name="connsiteX13-15887" fmla="*/ 476250 w 2213217"/>
                <a:gd name="connsiteY13-15888" fmla="*/ 5097645 h 7250295"/>
                <a:gd name="connsiteX14-15889" fmla="*/ 371475 w 2213217"/>
                <a:gd name="connsiteY14-15890" fmla="*/ 6145395 h 7250295"/>
                <a:gd name="connsiteX15-15891" fmla="*/ 371475 w 2213217"/>
                <a:gd name="connsiteY15-15892" fmla="*/ 6621645 h 7250295"/>
                <a:gd name="connsiteX16-15893" fmla="*/ 400050 w 2213217"/>
                <a:gd name="connsiteY16-15894" fmla="*/ 6821670 h 7250295"/>
                <a:gd name="connsiteX17-15895" fmla="*/ 323850 w 2213217"/>
                <a:gd name="connsiteY17-15896" fmla="*/ 7002645 h 7250295"/>
                <a:gd name="connsiteX18-15897" fmla="*/ 533400 w 2213217"/>
                <a:gd name="connsiteY18-15898" fmla="*/ 7250295 h 7250295"/>
                <a:gd name="connsiteX19-15899" fmla="*/ 952500 w 2213217"/>
                <a:gd name="connsiteY19-15900" fmla="*/ 7240770 h 7250295"/>
                <a:gd name="connsiteX20-15901" fmla="*/ 733425 w 2213217"/>
                <a:gd name="connsiteY20-15902" fmla="*/ 6821670 h 7250295"/>
                <a:gd name="connsiteX21-15903" fmla="*/ 790575 w 2213217"/>
                <a:gd name="connsiteY21-15904" fmla="*/ 6574020 h 7250295"/>
                <a:gd name="connsiteX22-15905" fmla="*/ 762000 w 2213217"/>
                <a:gd name="connsiteY22-15906" fmla="*/ 6250170 h 7250295"/>
                <a:gd name="connsiteX23-15907" fmla="*/ 885825 w 2213217"/>
                <a:gd name="connsiteY23-15908" fmla="*/ 5411970 h 7250295"/>
                <a:gd name="connsiteX24-15909" fmla="*/ 866775 w 2213217"/>
                <a:gd name="connsiteY24-15910" fmla="*/ 5326245 h 7250295"/>
                <a:gd name="connsiteX25-15911" fmla="*/ 971550 w 2213217"/>
                <a:gd name="connsiteY25-15912" fmla="*/ 5211945 h 7250295"/>
                <a:gd name="connsiteX26-15913" fmla="*/ 962025 w 2213217"/>
                <a:gd name="connsiteY26-15914" fmla="*/ 5069070 h 7250295"/>
                <a:gd name="connsiteX27-15915" fmla="*/ 1104900 w 2213217"/>
                <a:gd name="connsiteY27-15916" fmla="*/ 4526145 h 7250295"/>
                <a:gd name="connsiteX28-15917" fmla="*/ 1123950 w 2213217"/>
                <a:gd name="connsiteY28-15918" fmla="*/ 4392795 h 7250295"/>
                <a:gd name="connsiteX29-15919" fmla="*/ 1276350 w 2213217"/>
                <a:gd name="connsiteY29-15920" fmla="*/ 4649970 h 7250295"/>
                <a:gd name="connsiteX30-15921" fmla="*/ 1352550 w 2213217"/>
                <a:gd name="connsiteY30-15922" fmla="*/ 4926195 h 7250295"/>
                <a:gd name="connsiteX31-15923" fmla="*/ 1333500 w 2213217"/>
                <a:gd name="connsiteY31-15924" fmla="*/ 5069070 h 7250295"/>
                <a:gd name="connsiteX32-15925" fmla="*/ 1371600 w 2213217"/>
                <a:gd name="connsiteY32-15926" fmla="*/ 5078595 h 7250295"/>
                <a:gd name="connsiteX33-15927" fmla="*/ 1247775 w 2213217"/>
                <a:gd name="connsiteY33-15928" fmla="*/ 5516745 h 7250295"/>
                <a:gd name="connsiteX34-15929" fmla="*/ 1257300 w 2213217"/>
                <a:gd name="connsiteY34-15930" fmla="*/ 6469245 h 7250295"/>
                <a:gd name="connsiteX35-15931" fmla="*/ 1333500 w 2213217"/>
                <a:gd name="connsiteY35-15932" fmla="*/ 6583545 h 7250295"/>
                <a:gd name="connsiteX36-15933" fmla="*/ 1314450 w 2213217"/>
                <a:gd name="connsiteY36-15934" fmla="*/ 6735945 h 7250295"/>
                <a:gd name="connsiteX37-15935" fmla="*/ 1323975 w 2213217"/>
                <a:gd name="connsiteY37-15936" fmla="*/ 6859770 h 7250295"/>
                <a:gd name="connsiteX38-15937" fmla="*/ 1304925 w 2213217"/>
                <a:gd name="connsiteY38-15938" fmla="*/ 7012170 h 7250295"/>
                <a:gd name="connsiteX39-15939" fmla="*/ 1760353 w 2213217"/>
                <a:gd name="connsiteY39-15940" fmla="*/ 7189119 h 7250295"/>
                <a:gd name="connsiteX40-15941" fmla="*/ 2189006 w 2213217"/>
                <a:gd name="connsiteY40-15942" fmla="*/ 7199125 h 7250295"/>
                <a:gd name="connsiteX41-15943" fmla="*/ 2171850 w 2213217"/>
                <a:gd name="connsiteY41-15944" fmla="*/ 7046786 h 7250295"/>
                <a:gd name="connsiteX42-15945" fmla="*/ 1687247 w 2213217"/>
                <a:gd name="connsiteY42-15946" fmla="*/ 6680449 h 7250295"/>
                <a:gd name="connsiteX43-15947" fmla="*/ 1708130 w 2213217"/>
                <a:gd name="connsiteY43-15948" fmla="*/ 6550072 h 7250295"/>
                <a:gd name="connsiteX44-15949" fmla="*/ 1668617 w 2213217"/>
                <a:gd name="connsiteY44-15950" fmla="*/ 6451067 h 7250295"/>
                <a:gd name="connsiteX45-15951" fmla="*/ 1657350 w 2213217"/>
                <a:gd name="connsiteY45-15952" fmla="*/ 6250170 h 7250295"/>
                <a:gd name="connsiteX46-15953" fmla="*/ 1679014 w 2213217"/>
                <a:gd name="connsiteY46-15954" fmla="*/ 5979714 h 7250295"/>
                <a:gd name="connsiteX47-15955" fmla="*/ 1727631 w 2213217"/>
                <a:gd name="connsiteY47-15956" fmla="*/ 5512209 h 7250295"/>
                <a:gd name="connsiteX48-15957" fmla="*/ 1739049 w 2213217"/>
                <a:gd name="connsiteY48-15958" fmla="*/ 5363804 h 7250295"/>
                <a:gd name="connsiteX49-15959" fmla="*/ 1797611 w 2213217"/>
                <a:gd name="connsiteY49-15960" fmla="*/ 5317321 h 7250295"/>
                <a:gd name="connsiteX50-15961" fmla="*/ 1884207 w 2213217"/>
                <a:gd name="connsiteY50-15962" fmla="*/ 5097645 h 7250295"/>
                <a:gd name="connsiteX51-15963" fmla="*/ 1909357 w 2213217"/>
                <a:gd name="connsiteY51-15964" fmla="*/ 4805496 h 7250295"/>
                <a:gd name="connsiteX52-15965" fmla="*/ 1900373 w 2213217"/>
                <a:gd name="connsiteY52-15966" fmla="*/ 4348776 h 7250295"/>
                <a:gd name="connsiteX53-15967" fmla="*/ 1881052 w 2213217"/>
                <a:gd name="connsiteY53-15968" fmla="*/ 3902573 h 7250295"/>
                <a:gd name="connsiteX54-15969" fmla="*/ 1855362 w 2213217"/>
                <a:gd name="connsiteY54-15970" fmla="*/ 3584643 h 7250295"/>
                <a:gd name="connsiteX55-15971" fmla="*/ 2056257 w 2213217"/>
                <a:gd name="connsiteY55-15972" fmla="*/ 2654077 h 7250295"/>
                <a:gd name="connsiteX56-15973" fmla="*/ 2042707 w 2213217"/>
                <a:gd name="connsiteY56-15974" fmla="*/ 2404684 h 7250295"/>
                <a:gd name="connsiteX57-15975" fmla="*/ 1981200 w 2213217"/>
                <a:gd name="connsiteY57-15976" fmla="*/ 1864914 h 7250295"/>
                <a:gd name="connsiteX58-15977" fmla="*/ 1936459 w 2213217"/>
                <a:gd name="connsiteY58-15978" fmla="*/ 1677029 h 7250295"/>
                <a:gd name="connsiteX59-15979" fmla="*/ 1922037 w 2213217"/>
                <a:gd name="connsiteY59-15980" fmla="*/ 1432534 h 7250295"/>
                <a:gd name="connsiteX60-15981" fmla="*/ 1874412 w 2213217"/>
                <a:gd name="connsiteY60-15982" fmla="*/ 1302338 h 7250295"/>
                <a:gd name="connsiteX61-15983" fmla="*/ 1407687 w 2213217"/>
                <a:gd name="connsiteY61-15984" fmla="*/ 1134975 h 7250295"/>
                <a:gd name="connsiteX62-15985" fmla="*/ 1309221 w 2213217"/>
                <a:gd name="connsiteY62-15986" fmla="*/ 1020075 h 7250295"/>
                <a:gd name="connsiteX63-15987" fmla="*/ 1365230 w 2213217"/>
                <a:gd name="connsiteY63-15988" fmla="*/ 821521 h 7250295"/>
                <a:gd name="connsiteX64-15989" fmla="*/ 1433407 w 2213217"/>
                <a:gd name="connsiteY64-15990" fmla="*/ 622909 h 7250295"/>
                <a:gd name="connsiteX65-15991" fmla="*/ 1444916 w 2213217"/>
                <a:gd name="connsiteY65-15992" fmla="*/ 380757 h 7250295"/>
                <a:gd name="connsiteX66-15993" fmla="*/ 1330946 w 2213217"/>
                <a:gd name="connsiteY66-15994" fmla="*/ 143773 h 7250295"/>
                <a:gd name="connsiteX67-15995" fmla="*/ 1063645 w 2213217"/>
                <a:gd name="connsiteY67-15996" fmla="*/ 568 h 7250295"/>
                <a:gd name="connsiteX0-15997" fmla="*/ 1063645 w 2213217"/>
                <a:gd name="connsiteY0-15998" fmla="*/ 568 h 7250295"/>
                <a:gd name="connsiteX1-15999" fmla="*/ 809625 w 2213217"/>
                <a:gd name="connsiteY1-16000" fmla="*/ 116070 h 7250295"/>
                <a:gd name="connsiteX2-16001" fmla="*/ 685800 w 2213217"/>
                <a:gd name="connsiteY2-16002" fmla="*/ 297045 h 7250295"/>
                <a:gd name="connsiteX3-16003" fmla="*/ 704850 w 2213217"/>
                <a:gd name="connsiteY3-16004" fmla="*/ 620895 h 7250295"/>
                <a:gd name="connsiteX4-16005" fmla="*/ 838200 w 2213217"/>
                <a:gd name="connsiteY4-16006" fmla="*/ 897120 h 7250295"/>
                <a:gd name="connsiteX5-16007" fmla="*/ 742950 w 2213217"/>
                <a:gd name="connsiteY5-16008" fmla="*/ 1011420 h 7250295"/>
                <a:gd name="connsiteX6-16009" fmla="*/ 133350 w 2213217"/>
                <a:gd name="connsiteY6-16010" fmla="*/ 1220970 h 7250295"/>
                <a:gd name="connsiteX7-16011" fmla="*/ 0 w 2213217"/>
                <a:gd name="connsiteY7-16012" fmla="*/ 2211570 h 7250295"/>
                <a:gd name="connsiteX8-16013" fmla="*/ 333375 w 2213217"/>
                <a:gd name="connsiteY8-16014" fmla="*/ 3106920 h 7250295"/>
                <a:gd name="connsiteX9-16015" fmla="*/ 247650 w 2213217"/>
                <a:gd name="connsiteY9-16016" fmla="*/ 3840345 h 7250295"/>
                <a:gd name="connsiteX10-16017" fmla="*/ 371475 w 2213217"/>
                <a:gd name="connsiteY10-16018" fmla="*/ 4059420 h 7250295"/>
                <a:gd name="connsiteX11-16019" fmla="*/ 495300 w 2213217"/>
                <a:gd name="connsiteY11-16020" fmla="*/ 4278495 h 7250295"/>
                <a:gd name="connsiteX12-16021" fmla="*/ 476250 w 2213217"/>
                <a:gd name="connsiteY12-16022" fmla="*/ 4735695 h 7250295"/>
                <a:gd name="connsiteX13-16023" fmla="*/ 476250 w 2213217"/>
                <a:gd name="connsiteY13-16024" fmla="*/ 5097645 h 7250295"/>
                <a:gd name="connsiteX14-16025" fmla="*/ 371475 w 2213217"/>
                <a:gd name="connsiteY14-16026" fmla="*/ 6145395 h 7250295"/>
                <a:gd name="connsiteX15-16027" fmla="*/ 371475 w 2213217"/>
                <a:gd name="connsiteY15-16028" fmla="*/ 6621645 h 7250295"/>
                <a:gd name="connsiteX16-16029" fmla="*/ 400050 w 2213217"/>
                <a:gd name="connsiteY16-16030" fmla="*/ 6821670 h 7250295"/>
                <a:gd name="connsiteX17-16031" fmla="*/ 323850 w 2213217"/>
                <a:gd name="connsiteY17-16032" fmla="*/ 7002645 h 7250295"/>
                <a:gd name="connsiteX18-16033" fmla="*/ 533400 w 2213217"/>
                <a:gd name="connsiteY18-16034" fmla="*/ 7250295 h 7250295"/>
                <a:gd name="connsiteX19-16035" fmla="*/ 952500 w 2213217"/>
                <a:gd name="connsiteY19-16036" fmla="*/ 7240770 h 7250295"/>
                <a:gd name="connsiteX20-16037" fmla="*/ 733425 w 2213217"/>
                <a:gd name="connsiteY20-16038" fmla="*/ 6821670 h 7250295"/>
                <a:gd name="connsiteX21-16039" fmla="*/ 790575 w 2213217"/>
                <a:gd name="connsiteY21-16040" fmla="*/ 6574020 h 7250295"/>
                <a:gd name="connsiteX22-16041" fmla="*/ 762000 w 2213217"/>
                <a:gd name="connsiteY22-16042" fmla="*/ 6250170 h 7250295"/>
                <a:gd name="connsiteX23-16043" fmla="*/ 885825 w 2213217"/>
                <a:gd name="connsiteY23-16044" fmla="*/ 5411970 h 7250295"/>
                <a:gd name="connsiteX24-16045" fmla="*/ 866775 w 2213217"/>
                <a:gd name="connsiteY24-16046" fmla="*/ 5326245 h 7250295"/>
                <a:gd name="connsiteX25-16047" fmla="*/ 971550 w 2213217"/>
                <a:gd name="connsiteY25-16048" fmla="*/ 5211945 h 7250295"/>
                <a:gd name="connsiteX26-16049" fmla="*/ 962025 w 2213217"/>
                <a:gd name="connsiteY26-16050" fmla="*/ 5069070 h 7250295"/>
                <a:gd name="connsiteX27-16051" fmla="*/ 1104900 w 2213217"/>
                <a:gd name="connsiteY27-16052" fmla="*/ 4526145 h 7250295"/>
                <a:gd name="connsiteX28-16053" fmla="*/ 1123950 w 2213217"/>
                <a:gd name="connsiteY28-16054" fmla="*/ 4392795 h 7250295"/>
                <a:gd name="connsiteX29-16055" fmla="*/ 1276350 w 2213217"/>
                <a:gd name="connsiteY29-16056" fmla="*/ 4649970 h 7250295"/>
                <a:gd name="connsiteX30-16057" fmla="*/ 1352550 w 2213217"/>
                <a:gd name="connsiteY30-16058" fmla="*/ 4926195 h 7250295"/>
                <a:gd name="connsiteX31-16059" fmla="*/ 1333500 w 2213217"/>
                <a:gd name="connsiteY31-16060" fmla="*/ 5069070 h 7250295"/>
                <a:gd name="connsiteX32-16061" fmla="*/ 1371600 w 2213217"/>
                <a:gd name="connsiteY32-16062" fmla="*/ 5078595 h 7250295"/>
                <a:gd name="connsiteX33-16063" fmla="*/ 1247775 w 2213217"/>
                <a:gd name="connsiteY33-16064" fmla="*/ 5516745 h 7250295"/>
                <a:gd name="connsiteX34-16065" fmla="*/ 1257300 w 2213217"/>
                <a:gd name="connsiteY34-16066" fmla="*/ 6469245 h 7250295"/>
                <a:gd name="connsiteX35-16067" fmla="*/ 1333500 w 2213217"/>
                <a:gd name="connsiteY35-16068" fmla="*/ 6583545 h 7250295"/>
                <a:gd name="connsiteX36-16069" fmla="*/ 1314450 w 2213217"/>
                <a:gd name="connsiteY36-16070" fmla="*/ 6735945 h 7250295"/>
                <a:gd name="connsiteX37-16071" fmla="*/ 1323975 w 2213217"/>
                <a:gd name="connsiteY37-16072" fmla="*/ 6859770 h 7250295"/>
                <a:gd name="connsiteX38-16073" fmla="*/ 1304925 w 2213217"/>
                <a:gd name="connsiteY38-16074" fmla="*/ 7012170 h 7250295"/>
                <a:gd name="connsiteX39-16075" fmla="*/ 1760353 w 2213217"/>
                <a:gd name="connsiteY39-16076" fmla="*/ 7189119 h 7250295"/>
                <a:gd name="connsiteX40-16077" fmla="*/ 2189006 w 2213217"/>
                <a:gd name="connsiteY40-16078" fmla="*/ 7199125 h 7250295"/>
                <a:gd name="connsiteX41-16079" fmla="*/ 2171850 w 2213217"/>
                <a:gd name="connsiteY41-16080" fmla="*/ 7046786 h 7250295"/>
                <a:gd name="connsiteX42-16081" fmla="*/ 1687247 w 2213217"/>
                <a:gd name="connsiteY42-16082" fmla="*/ 6680449 h 7250295"/>
                <a:gd name="connsiteX43-16083" fmla="*/ 1708130 w 2213217"/>
                <a:gd name="connsiteY43-16084" fmla="*/ 6550072 h 7250295"/>
                <a:gd name="connsiteX44-16085" fmla="*/ 1668617 w 2213217"/>
                <a:gd name="connsiteY44-16086" fmla="*/ 6451067 h 7250295"/>
                <a:gd name="connsiteX45-16087" fmla="*/ 1657350 w 2213217"/>
                <a:gd name="connsiteY45-16088" fmla="*/ 6250170 h 7250295"/>
                <a:gd name="connsiteX46-16089" fmla="*/ 1679014 w 2213217"/>
                <a:gd name="connsiteY46-16090" fmla="*/ 5979714 h 7250295"/>
                <a:gd name="connsiteX47-16091" fmla="*/ 1727631 w 2213217"/>
                <a:gd name="connsiteY47-16092" fmla="*/ 5512209 h 7250295"/>
                <a:gd name="connsiteX48-16093" fmla="*/ 1739049 w 2213217"/>
                <a:gd name="connsiteY48-16094" fmla="*/ 5363804 h 7250295"/>
                <a:gd name="connsiteX49-16095" fmla="*/ 1797611 w 2213217"/>
                <a:gd name="connsiteY49-16096" fmla="*/ 5317321 h 7250295"/>
                <a:gd name="connsiteX50-16097" fmla="*/ 1884207 w 2213217"/>
                <a:gd name="connsiteY50-16098" fmla="*/ 5097645 h 7250295"/>
                <a:gd name="connsiteX51-16099" fmla="*/ 1909357 w 2213217"/>
                <a:gd name="connsiteY51-16100" fmla="*/ 4805496 h 7250295"/>
                <a:gd name="connsiteX52-16101" fmla="*/ 1900373 w 2213217"/>
                <a:gd name="connsiteY52-16102" fmla="*/ 4348776 h 7250295"/>
                <a:gd name="connsiteX53-16103" fmla="*/ 1881052 w 2213217"/>
                <a:gd name="connsiteY53-16104" fmla="*/ 3902573 h 7250295"/>
                <a:gd name="connsiteX54-16105" fmla="*/ 1855362 w 2213217"/>
                <a:gd name="connsiteY54-16106" fmla="*/ 3584643 h 7250295"/>
                <a:gd name="connsiteX55-16107" fmla="*/ 2056257 w 2213217"/>
                <a:gd name="connsiteY55-16108" fmla="*/ 2654077 h 7250295"/>
                <a:gd name="connsiteX56-16109" fmla="*/ 2042707 w 2213217"/>
                <a:gd name="connsiteY56-16110" fmla="*/ 2404684 h 7250295"/>
                <a:gd name="connsiteX57-16111" fmla="*/ 1981200 w 2213217"/>
                <a:gd name="connsiteY57-16112" fmla="*/ 1864914 h 7250295"/>
                <a:gd name="connsiteX58-16113" fmla="*/ 1936459 w 2213217"/>
                <a:gd name="connsiteY58-16114" fmla="*/ 1677029 h 7250295"/>
                <a:gd name="connsiteX59-16115" fmla="*/ 1922037 w 2213217"/>
                <a:gd name="connsiteY59-16116" fmla="*/ 1432534 h 7250295"/>
                <a:gd name="connsiteX60-16117" fmla="*/ 1874412 w 2213217"/>
                <a:gd name="connsiteY60-16118" fmla="*/ 1302338 h 7250295"/>
                <a:gd name="connsiteX61-16119" fmla="*/ 1407687 w 2213217"/>
                <a:gd name="connsiteY61-16120" fmla="*/ 1134975 h 7250295"/>
                <a:gd name="connsiteX62-16121" fmla="*/ 1309221 w 2213217"/>
                <a:gd name="connsiteY62-16122" fmla="*/ 1020075 h 7250295"/>
                <a:gd name="connsiteX63-16123" fmla="*/ 1365230 w 2213217"/>
                <a:gd name="connsiteY63-16124" fmla="*/ 821521 h 7250295"/>
                <a:gd name="connsiteX64-16125" fmla="*/ 1433407 w 2213217"/>
                <a:gd name="connsiteY64-16126" fmla="*/ 622909 h 7250295"/>
                <a:gd name="connsiteX65-16127" fmla="*/ 1444916 w 2213217"/>
                <a:gd name="connsiteY65-16128" fmla="*/ 380757 h 7250295"/>
                <a:gd name="connsiteX66-16129" fmla="*/ 1330946 w 2213217"/>
                <a:gd name="connsiteY66-16130" fmla="*/ 143773 h 7250295"/>
                <a:gd name="connsiteX67-16131" fmla="*/ 1063645 w 2213217"/>
                <a:gd name="connsiteY67-16132" fmla="*/ 568 h 7250295"/>
                <a:gd name="connsiteX0-16133" fmla="*/ 1063645 w 2213217"/>
                <a:gd name="connsiteY0-16134" fmla="*/ 568 h 7250295"/>
                <a:gd name="connsiteX1-16135" fmla="*/ 809625 w 2213217"/>
                <a:gd name="connsiteY1-16136" fmla="*/ 116070 h 7250295"/>
                <a:gd name="connsiteX2-16137" fmla="*/ 685800 w 2213217"/>
                <a:gd name="connsiteY2-16138" fmla="*/ 297045 h 7250295"/>
                <a:gd name="connsiteX3-16139" fmla="*/ 704850 w 2213217"/>
                <a:gd name="connsiteY3-16140" fmla="*/ 620895 h 7250295"/>
                <a:gd name="connsiteX4-16141" fmla="*/ 838200 w 2213217"/>
                <a:gd name="connsiteY4-16142" fmla="*/ 897120 h 7250295"/>
                <a:gd name="connsiteX5-16143" fmla="*/ 742950 w 2213217"/>
                <a:gd name="connsiteY5-16144" fmla="*/ 1011420 h 7250295"/>
                <a:gd name="connsiteX6-16145" fmla="*/ 133350 w 2213217"/>
                <a:gd name="connsiteY6-16146" fmla="*/ 1220970 h 7250295"/>
                <a:gd name="connsiteX7-16147" fmla="*/ 0 w 2213217"/>
                <a:gd name="connsiteY7-16148" fmla="*/ 2211570 h 7250295"/>
                <a:gd name="connsiteX8-16149" fmla="*/ 333375 w 2213217"/>
                <a:gd name="connsiteY8-16150" fmla="*/ 3106920 h 7250295"/>
                <a:gd name="connsiteX9-16151" fmla="*/ 247650 w 2213217"/>
                <a:gd name="connsiteY9-16152" fmla="*/ 3840345 h 7250295"/>
                <a:gd name="connsiteX10-16153" fmla="*/ 371475 w 2213217"/>
                <a:gd name="connsiteY10-16154" fmla="*/ 4059420 h 7250295"/>
                <a:gd name="connsiteX11-16155" fmla="*/ 495300 w 2213217"/>
                <a:gd name="connsiteY11-16156" fmla="*/ 4278495 h 7250295"/>
                <a:gd name="connsiteX12-16157" fmla="*/ 476250 w 2213217"/>
                <a:gd name="connsiteY12-16158" fmla="*/ 4735695 h 7250295"/>
                <a:gd name="connsiteX13-16159" fmla="*/ 476250 w 2213217"/>
                <a:gd name="connsiteY13-16160" fmla="*/ 5097645 h 7250295"/>
                <a:gd name="connsiteX14-16161" fmla="*/ 371475 w 2213217"/>
                <a:gd name="connsiteY14-16162" fmla="*/ 6145395 h 7250295"/>
                <a:gd name="connsiteX15-16163" fmla="*/ 371475 w 2213217"/>
                <a:gd name="connsiteY15-16164" fmla="*/ 6621645 h 7250295"/>
                <a:gd name="connsiteX16-16165" fmla="*/ 400050 w 2213217"/>
                <a:gd name="connsiteY16-16166" fmla="*/ 6821670 h 7250295"/>
                <a:gd name="connsiteX17-16167" fmla="*/ 323850 w 2213217"/>
                <a:gd name="connsiteY17-16168" fmla="*/ 7002645 h 7250295"/>
                <a:gd name="connsiteX18-16169" fmla="*/ 533400 w 2213217"/>
                <a:gd name="connsiteY18-16170" fmla="*/ 7250295 h 7250295"/>
                <a:gd name="connsiteX19-16171" fmla="*/ 952500 w 2213217"/>
                <a:gd name="connsiteY19-16172" fmla="*/ 7240770 h 7250295"/>
                <a:gd name="connsiteX20-16173" fmla="*/ 733425 w 2213217"/>
                <a:gd name="connsiteY20-16174" fmla="*/ 6821670 h 7250295"/>
                <a:gd name="connsiteX21-16175" fmla="*/ 790575 w 2213217"/>
                <a:gd name="connsiteY21-16176" fmla="*/ 6574020 h 7250295"/>
                <a:gd name="connsiteX22-16177" fmla="*/ 762000 w 2213217"/>
                <a:gd name="connsiteY22-16178" fmla="*/ 6250170 h 7250295"/>
                <a:gd name="connsiteX23-16179" fmla="*/ 885825 w 2213217"/>
                <a:gd name="connsiteY23-16180" fmla="*/ 5411970 h 7250295"/>
                <a:gd name="connsiteX24-16181" fmla="*/ 866775 w 2213217"/>
                <a:gd name="connsiteY24-16182" fmla="*/ 5326245 h 7250295"/>
                <a:gd name="connsiteX25-16183" fmla="*/ 971550 w 2213217"/>
                <a:gd name="connsiteY25-16184" fmla="*/ 5211945 h 7250295"/>
                <a:gd name="connsiteX26-16185" fmla="*/ 962025 w 2213217"/>
                <a:gd name="connsiteY26-16186" fmla="*/ 5069070 h 7250295"/>
                <a:gd name="connsiteX27-16187" fmla="*/ 1104900 w 2213217"/>
                <a:gd name="connsiteY27-16188" fmla="*/ 4526145 h 7250295"/>
                <a:gd name="connsiteX28-16189" fmla="*/ 1123950 w 2213217"/>
                <a:gd name="connsiteY28-16190" fmla="*/ 4392795 h 7250295"/>
                <a:gd name="connsiteX29-16191" fmla="*/ 1276350 w 2213217"/>
                <a:gd name="connsiteY29-16192" fmla="*/ 4649970 h 7250295"/>
                <a:gd name="connsiteX30-16193" fmla="*/ 1352550 w 2213217"/>
                <a:gd name="connsiteY30-16194" fmla="*/ 4926195 h 7250295"/>
                <a:gd name="connsiteX31-16195" fmla="*/ 1333500 w 2213217"/>
                <a:gd name="connsiteY31-16196" fmla="*/ 5069070 h 7250295"/>
                <a:gd name="connsiteX32-16197" fmla="*/ 1371600 w 2213217"/>
                <a:gd name="connsiteY32-16198" fmla="*/ 5078595 h 7250295"/>
                <a:gd name="connsiteX33-16199" fmla="*/ 1247775 w 2213217"/>
                <a:gd name="connsiteY33-16200" fmla="*/ 5516745 h 7250295"/>
                <a:gd name="connsiteX34-16201" fmla="*/ 1257300 w 2213217"/>
                <a:gd name="connsiteY34-16202" fmla="*/ 6469245 h 7250295"/>
                <a:gd name="connsiteX35-16203" fmla="*/ 1333500 w 2213217"/>
                <a:gd name="connsiteY35-16204" fmla="*/ 6583545 h 7250295"/>
                <a:gd name="connsiteX36-16205" fmla="*/ 1314450 w 2213217"/>
                <a:gd name="connsiteY36-16206" fmla="*/ 6735945 h 7250295"/>
                <a:gd name="connsiteX37-16207" fmla="*/ 1323975 w 2213217"/>
                <a:gd name="connsiteY37-16208" fmla="*/ 6859770 h 7250295"/>
                <a:gd name="connsiteX38-16209" fmla="*/ 1304925 w 2213217"/>
                <a:gd name="connsiteY38-16210" fmla="*/ 7038131 h 7250295"/>
                <a:gd name="connsiteX39-16211" fmla="*/ 1760353 w 2213217"/>
                <a:gd name="connsiteY39-16212" fmla="*/ 7189119 h 7250295"/>
                <a:gd name="connsiteX40-16213" fmla="*/ 2189006 w 2213217"/>
                <a:gd name="connsiteY40-16214" fmla="*/ 7199125 h 7250295"/>
                <a:gd name="connsiteX41-16215" fmla="*/ 2171850 w 2213217"/>
                <a:gd name="connsiteY41-16216" fmla="*/ 7046786 h 7250295"/>
                <a:gd name="connsiteX42-16217" fmla="*/ 1687247 w 2213217"/>
                <a:gd name="connsiteY42-16218" fmla="*/ 6680449 h 7250295"/>
                <a:gd name="connsiteX43-16219" fmla="*/ 1708130 w 2213217"/>
                <a:gd name="connsiteY43-16220" fmla="*/ 6550072 h 7250295"/>
                <a:gd name="connsiteX44-16221" fmla="*/ 1668617 w 2213217"/>
                <a:gd name="connsiteY44-16222" fmla="*/ 6451067 h 7250295"/>
                <a:gd name="connsiteX45-16223" fmla="*/ 1657350 w 2213217"/>
                <a:gd name="connsiteY45-16224" fmla="*/ 6250170 h 7250295"/>
                <a:gd name="connsiteX46-16225" fmla="*/ 1679014 w 2213217"/>
                <a:gd name="connsiteY46-16226" fmla="*/ 5979714 h 7250295"/>
                <a:gd name="connsiteX47-16227" fmla="*/ 1727631 w 2213217"/>
                <a:gd name="connsiteY47-16228" fmla="*/ 5512209 h 7250295"/>
                <a:gd name="connsiteX48-16229" fmla="*/ 1739049 w 2213217"/>
                <a:gd name="connsiteY48-16230" fmla="*/ 5363804 h 7250295"/>
                <a:gd name="connsiteX49-16231" fmla="*/ 1797611 w 2213217"/>
                <a:gd name="connsiteY49-16232" fmla="*/ 5317321 h 7250295"/>
                <a:gd name="connsiteX50-16233" fmla="*/ 1884207 w 2213217"/>
                <a:gd name="connsiteY50-16234" fmla="*/ 5097645 h 7250295"/>
                <a:gd name="connsiteX51-16235" fmla="*/ 1909357 w 2213217"/>
                <a:gd name="connsiteY51-16236" fmla="*/ 4805496 h 7250295"/>
                <a:gd name="connsiteX52-16237" fmla="*/ 1900373 w 2213217"/>
                <a:gd name="connsiteY52-16238" fmla="*/ 4348776 h 7250295"/>
                <a:gd name="connsiteX53-16239" fmla="*/ 1881052 w 2213217"/>
                <a:gd name="connsiteY53-16240" fmla="*/ 3902573 h 7250295"/>
                <a:gd name="connsiteX54-16241" fmla="*/ 1855362 w 2213217"/>
                <a:gd name="connsiteY54-16242" fmla="*/ 3584643 h 7250295"/>
                <a:gd name="connsiteX55-16243" fmla="*/ 2056257 w 2213217"/>
                <a:gd name="connsiteY55-16244" fmla="*/ 2654077 h 7250295"/>
                <a:gd name="connsiteX56-16245" fmla="*/ 2042707 w 2213217"/>
                <a:gd name="connsiteY56-16246" fmla="*/ 2404684 h 7250295"/>
                <a:gd name="connsiteX57-16247" fmla="*/ 1981200 w 2213217"/>
                <a:gd name="connsiteY57-16248" fmla="*/ 1864914 h 7250295"/>
                <a:gd name="connsiteX58-16249" fmla="*/ 1936459 w 2213217"/>
                <a:gd name="connsiteY58-16250" fmla="*/ 1677029 h 7250295"/>
                <a:gd name="connsiteX59-16251" fmla="*/ 1922037 w 2213217"/>
                <a:gd name="connsiteY59-16252" fmla="*/ 1432534 h 7250295"/>
                <a:gd name="connsiteX60-16253" fmla="*/ 1874412 w 2213217"/>
                <a:gd name="connsiteY60-16254" fmla="*/ 1302338 h 7250295"/>
                <a:gd name="connsiteX61-16255" fmla="*/ 1407687 w 2213217"/>
                <a:gd name="connsiteY61-16256" fmla="*/ 1134975 h 7250295"/>
                <a:gd name="connsiteX62-16257" fmla="*/ 1309221 w 2213217"/>
                <a:gd name="connsiteY62-16258" fmla="*/ 1020075 h 7250295"/>
                <a:gd name="connsiteX63-16259" fmla="*/ 1365230 w 2213217"/>
                <a:gd name="connsiteY63-16260" fmla="*/ 821521 h 7250295"/>
                <a:gd name="connsiteX64-16261" fmla="*/ 1433407 w 2213217"/>
                <a:gd name="connsiteY64-16262" fmla="*/ 622909 h 7250295"/>
                <a:gd name="connsiteX65-16263" fmla="*/ 1444916 w 2213217"/>
                <a:gd name="connsiteY65-16264" fmla="*/ 380757 h 7250295"/>
                <a:gd name="connsiteX66-16265" fmla="*/ 1330946 w 2213217"/>
                <a:gd name="connsiteY66-16266" fmla="*/ 143773 h 7250295"/>
                <a:gd name="connsiteX67-16267" fmla="*/ 1063645 w 2213217"/>
                <a:gd name="connsiteY67-16268" fmla="*/ 568 h 7250295"/>
                <a:gd name="connsiteX0-16269" fmla="*/ 1063645 w 2213217"/>
                <a:gd name="connsiteY0-16270" fmla="*/ 568 h 7250295"/>
                <a:gd name="connsiteX1-16271" fmla="*/ 809625 w 2213217"/>
                <a:gd name="connsiteY1-16272" fmla="*/ 116070 h 7250295"/>
                <a:gd name="connsiteX2-16273" fmla="*/ 685800 w 2213217"/>
                <a:gd name="connsiteY2-16274" fmla="*/ 297045 h 7250295"/>
                <a:gd name="connsiteX3-16275" fmla="*/ 704850 w 2213217"/>
                <a:gd name="connsiteY3-16276" fmla="*/ 620895 h 7250295"/>
                <a:gd name="connsiteX4-16277" fmla="*/ 838200 w 2213217"/>
                <a:gd name="connsiteY4-16278" fmla="*/ 897120 h 7250295"/>
                <a:gd name="connsiteX5-16279" fmla="*/ 742950 w 2213217"/>
                <a:gd name="connsiteY5-16280" fmla="*/ 1011420 h 7250295"/>
                <a:gd name="connsiteX6-16281" fmla="*/ 133350 w 2213217"/>
                <a:gd name="connsiteY6-16282" fmla="*/ 1220970 h 7250295"/>
                <a:gd name="connsiteX7-16283" fmla="*/ 0 w 2213217"/>
                <a:gd name="connsiteY7-16284" fmla="*/ 2211570 h 7250295"/>
                <a:gd name="connsiteX8-16285" fmla="*/ 333375 w 2213217"/>
                <a:gd name="connsiteY8-16286" fmla="*/ 3106920 h 7250295"/>
                <a:gd name="connsiteX9-16287" fmla="*/ 247650 w 2213217"/>
                <a:gd name="connsiteY9-16288" fmla="*/ 3840345 h 7250295"/>
                <a:gd name="connsiteX10-16289" fmla="*/ 371475 w 2213217"/>
                <a:gd name="connsiteY10-16290" fmla="*/ 4059420 h 7250295"/>
                <a:gd name="connsiteX11-16291" fmla="*/ 495300 w 2213217"/>
                <a:gd name="connsiteY11-16292" fmla="*/ 4278495 h 7250295"/>
                <a:gd name="connsiteX12-16293" fmla="*/ 476250 w 2213217"/>
                <a:gd name="connsiteY12-16294" fmla="*/ 4735695 h 7250295"/>
                <a:gd name="connsiteX13-16295" fmla="*/ 476250 w 2213217"/>
                <a:gd name="connsiteY13-16296" fmla="*/ 5097645 h 7250295"/>
                <a:gd name="connsiteX14-16297" fmla="*/ 371475 w 2213217"/>
                <a:gd name="connsiteY14-16298" fmla="*/ 6145395 h 7250295"/>
                <a:gd name="connsiteX15-16299" fmla="*/ 371475 w 2213217"/>
                <a:gd name="connsiteY15-16300" fmla="*/ 6621645 h 7250295"/>
                <a:gd name="connsiteX16-16301" fmla="*/ 400050 w 2213217"/>
                <a:gd name="connsiteY16-16302" fmla="*/ 6821670 h 7250295"/>
                <a:gd name="connsiteX17-16303" fmla="*/ 323850 w 2213217"/>
                <a:gd name="connsiteY17-16304" fmla="*/ 7002645 h 7250295"/>
                <a:gd name="connsiteX18-16305" fmla="*/ 533400 w 2213217"/>
                <a:gd name="connsiteY18-16306" fmla="*/ 7250295 h 7250295"/>
                <a:gd name="connsiteX19-16307" fmla="*/ 952500 w 2213217"/>
                <a:gd name="connsiteY19-16308" fmla="*/ 7240770 h 7250295"/>
                <a:gd name="connsiteX20-16309" fmla="*/ 733425 w 2213217"/>
                <a:gd name="connsiteY20-16310" fmla="*/ 6821670 h 7250295"/>
                <a:gd name="connsiteX21-16311" fmla="*/ 790575 w 2213217"/>
                <a:gd name="connsiteY21-16312" fmla="*/ 6574020 h 7250295"/>
                <a:gd name="connsiteX22-16313" fmla="*/ 762000 w 2213217"/>
                <a:gd name="connsiteY22-16314" fmla="*/ 6250170 h 7250295"/>
                <a:gd name="connsiteX23-16315" fmla="*/ 885825 w 2213217"/>
                <a:gd name="connsiteY23-16316" fmla="*/ 5411970 h 7250295"/>
                <a:gd name="connsiteX24-16317" fmla="*/ 866775 w 2213217"/>
                <a:gd name="connsiteY24-16318" fmla="*/ 5326245 h 7250295"/>
                <a:gd name="connsiteX25-16319" fmla="*/ 971550 w 2213217"/>
                <a:gd name="connsiteY25-16320" fmla="*/ 5211945 h 7250295"/>
                <a:gd name="connsiteX26-16321" fmla="*/ 962025 w 2213217"/>
                <a:gd name="connsiteY26-16322" fmla="*/ 5069070 h 7250295"/>
                <a:gd name="connsiteX27-16323" fmla="*/ 1104900 w 2213217"/>
                <a:gd name="connsiteY27-16324" fmla="*/ 4526145 h 7250295"/>
                <a:gd name="connsiteX28-16325" fmla="*/ 1123950 w 2213217"/>
                <a:gd name="connsiteY28-16326" fmla="*/ 4392795 h 7250295"/>
                <a:gd name="connsiteX29-16327" fmla="*/ 1276350 w 2213217"/>
                <a:gd name="connsiteY29-16328" fmla="*/ 4649970 h 7250295"/>
                <a:gd name="connsiteX30-16329" fmla="*/ 1352550 w 2213217"/>
                <a:gd name="connsiteY30-16330" fmla="*/ 4926195 h 7250295"/>
                <a:gd name="connsiteX31-16331" fmla="*/ 1333500 w 2213217"/>
                <a:gd name="connsiteY31-16332" fmla="*/ 5069070 h 7250295"/>
                <a:gd name="connsiteX32-16333" fmla="*/ 1371600 w 2213217"/>
                <a:gd name="connsiteY32-16334" fmla="*/ 5078595 h 7250295"/>
                <a:gd name="connsiteX33-16335" fmla="*/ 1247775 w 2213217"/>
                <a:gd name="connsiteY33-16336" fmla="*/ 5516745 h 7250295"/>
                <a:gd name="connsiteX34-16337" fmla="*/ 1257300 w 2213217"/>
                <a:gd name="connsiteY34-16338" fmla="*/ 6469245 h 7250295"/>
                <a:gd name="connsiteX35-16339" fmla="*/ 1333500 w 2213217"/>
                <a:gd name="connsiteY35-16340" fmla="*/ 6583545 h 7250295"/>
                <a:gd name="connsiteX36-16341" fmla="*/ 1314450 w 2213217"/>
                <a:gd name="connsiteY36-16342" fmla="*/ 6735945 h 7250295"/>
                <a:gd name="connsiteX37-16343" fmla="*/ 1323975 w 2213217"/>
                <a:gd name="connsiteY37-16344" fmla="*/ 6859770 h 7250295"/>
                <a:gd name="connsiteX38-16345" fmla="*/ 1304925 w 2213217"/>
                <a:gd name="connsiteY38-16346" fmla="*/ 7038131 h 7250295"/>
                <a:gd name="connsiteX39-16347" fmla="*/ 1760353 w 2213217"/>
                <a:gd name="connsiteY39-16348" fmla="*/ 7189119 h 7250295"/>
                <a:gd name="connsiteX40-16349" fmla="*/ 2189006 w 2213217"/>
                <a:gd name="connsiteY40-16350" fmla="*/ 7199125 h 7250295"/>
                <a:gd name="connsiteX41-16351" fmla="*/ 2171850 w 2213217"/>
                <a:gd name="connsiteY41-16352" fmla="*/ 7046786 h 7250295"/>
                <a:gd name="connsiteX42-16353" fmla="*/ 1687247 w 2213217"/>
                <a:gd name="connsiteY42-16354" fmla="*/ 6680449 h 7250295"/>
                <a:gd name="connsiteX43-16355" fmla="*/ 1708130 w 2213217"/>
                <a:gd name="connsiteY43-16356" fmla="*/ 6550072 h 7250295"/>
                <a:gd name="connsiteX44-16357" fmla="*/ 1668617 w 2213217"/>
                <a:gd name="connsiteY44-16358" fmla="*/ 6451067 h 7250295"/>
                <a:gd name="connsiteX45-16359" fmla="*/ 1657350 w 2213217"/>
                <a:gd name="connsiteY45-16360" fmla="*/ 6250170 h 7250295"/>
                <a:gd name="connsiteX46-16361" fmla="*/ 1679014 w 2213217"/>
                <a:gd name="connsiteY46-16362" fmla="*/ 5979714 h 7250295"/>
                <a:gd name="connsiteX47-16363" fmla="*/ 1727631 w 2213217"/>
                <a:gd name="connsiteY47-16364" fmla="*/ 5512209 h 7250295"/>
                <a:gd name="connsiteX48-16365" fmla="*/ 1739049 w 2213217"/>
                <a:gd name="connsiteY48-16366" fmla="*/ 5363804 h 7250295"/>
                <a:gd name="connsiteX49-16367" fmla="*/ 1797611 w 2213217"/>
                <a:gd name="connsiteY49-16368" fmla="*/ 5317321 h 7250295"/>
                <a:gd name="connsiteX50-16369" fmla="*/ 1884207 w 2213217"/>
                <a:gd name="connsiteY50-16370" fmla="*/ 5097645 h 7250295"/>
                <a:gd name="connsiteX51-16371" fmla="*/ 1909357 w 2213217"/>
                <a:gd name="connsiteY51-16372" fmla="*/ 4805496 h 7250295"/>
                <a:gd name="connsiteX52-16373" fmla="*/ 1900373 w 2213217"/>
                <a:gd name="connsiteY52-16374" fmla="*/ 4348776 h 7250295"/>
                <a:gd name="connsiteX53-16375" fmla="*/ 1881052 w 2213217"/>
                <a:gd name="connsiteY53-16376" fmla="*/ 3902573 h 7250295"/>
                <a:gd name="connsiteX54-16377" fmla="*/ 1855362 w 2213217"/>
                <a:gd name="connsiteY54-16378" fmla="*/ 3584643 h 7250295"/>
                <a:gd name="connsiteX55-16379" fmla="*/ 2056257 w 2213217"/>
                <a:gd name="connsiteY55-16380" fmla="*/ 2654077 h 7250295"/>
                <a:gd name="connsiteX56-16381" fmla="*/ 2042707 w 2213217"/>
                <a:gd name="connsiteY56-16382" fmla="*/ 2404684 h 7250295"/>
                <a:gd name="connsiteX57-16383" fmla="*/ 1981200 w 2213217"/>
                <a:gd name="connsiteY57-16384" fmla="*/ 1864914 h 7250295"/>
                <a:gd name="connsiteX58-16385" fmla="*/ 1936459 w 2213217"/>
                <a:gd name="connsiteY58-16386" fmla="*/ 1677029 h 7250295"/>
                <a:gd name="connsiteX59-16387" fmla="*/ 1922037 w 2213217"/>
                <a:gd name="connsiteY59-16388" fmla="*/ 1432534 h 7250295"/>
                <a:gd name="connsiteX60-16389" fmla="*/ 1874412 w 2213217"/>
                <a:gd name="connsiteY60-16390" fmla="*/ 1302338 h 7250295"/>
                <a:gd name="connsiteX61-16391" fmla="*/ 1407687 w 2213217"/>
                <a:gd name="connsiteY61-16392" fmla="*/ 1134975 h 7250295"/>
                <a:gd name="connsiteX62-16393" fmla="*/ 1309221 w 2213217"/>
                <a:gd name="connsiteY62-16394" fmla="*/ 1020075 h 7250295"/>
                <a:gd name="connsiteX63-16395" fmla="*/ 1365230 w 2213217"/>
                <a:gd name="connsiteY63-16396" fmla="*/ 821521 h 7250295"/>
                <a:gd name="connsiteX64-16397" fmla="*/ 1433407 w 2213217"/>
                <a:gd name="connsiteY64-16398" fmla="*/ 622909 h 7250295"/>
                <a:gd name="connsiteX65-16399" fmla="*/ 1444916 w 2213217"/>
                <a:gd name="connsiteY65-16400" fmla="*/ 380757 h 7250295"/>
                <a:gd name="connsiteX66-16401" fmla="*/ 1330946 w 2213217"/>
                <a:gd name="connsiteY66-16402" fmla="*/ 143773 h 7250295"/>
                <a:gd name="connsiteX67-16403" fmla="*/ 1063645 w 2213217"/>
                <a:gd name="connsiteY67-16404" fmla="*/ 568 h 7250295"/>
                <a:gd name="connsiteX0-16405" fmla="*/ 1063645 w 2213217"/>
                <a:gd name="connsiteY0-16406" fmla="*/ 568 h 7250295"/>
                <a:gd name="connsiteX1-16407" fmla="*/ 809625 w 2213217"/>
                <a:gd name="connsiteY1-16408" fmla="*/ 116070 h 7250295"/>
                <a:gd name="connsiteX2-16409" fmla="*/ 685800 w 2213217"/>
                <a:gd name="connsiteY2-16410" fmla="*/ 297045 h 7250295"/>
                <a:gd name="connsiteX3-16411" fmla="*/ 704850 w 2213217"/>
                <a:gd name="connsiteY3-16412" fmla="*/ 620895 h 7250295"/>
                <a:gd name="connsiteX4-16413" fmla="*/ 838200 w 2213217"/>
                <a:gd name="connsiteY4-16414" fmla="*/ 897120 h 7250295"/>
                <a:gd name="connsiteX5-16415" fmla="*/ 742950 w 2213217"/>
                <a:gd name="connsiteY5-16416" fmla="*/ 1011420 h 7250295"/>
                <a:gd name="connsiteX6-16417" fmla="*/ 133350 w 2213217"/>
                <a:gd name="connsiteY6-16418" fmla="*/ 1220970 h 7250295"/>
                <a:gd name="connsiteX7-16419" fmla="*/ 0 w 2213217"/>
                <a:gd name="connsiteY7-16420" fmla="*/ 2211570 h 7250295"/>
                <a:gd name="connsiteX8-16421" fmla="*/ 333375 w 2213217"/>
                <a:gd name="connsiteY8-16422" fmla="*/ 3106920 h 7250295"/>
                <a:gd name="connsiteX9-16423" fmla="*/ 247650 w 2213217"/>
                <a:gd name="connsiteY9-16424" fmla="*/ 3840345 h 7250295"/>
                <a:gd name="connsiteX10-16425" fmla="*/ 371475 w 2213217"/>
                <a:gd name="connsiteY10-16426" fmla="*/ 4059420 h 7250295"/>
                <a:gd name="connsiteX11-16427" fmla="*/ 495300 w 2213217"/>
                <a:gd name="connsiteY11-16428" fmla="*/ 4278495 h 7250295"/>
                <a:gd name="connsiteX12-16429" fmla="*/ 476250 w 2213217"/>
                <a:gd name="connsiteY12-16430" fmla="*/ 4735695 h 7250295"/>
                <a:gd name="connsiteX13-16431" fmla="*/ 476250 w 2213217"/>
                <a:gd name="connsiteY13-16432" fmla="*/ 5097645 h 7250295"/>
                <a:gd name="connsiteX14-16433" fmla="*/ 371475 w 2213217"/>
                <a:gd name="connsiteY14-16434" fmla="*/ 6145395 h 7250295"/>
                <a:gd name="connsiteX15-16435" fmla="*/ 371475 w 2213217"/>
                <a:gd name="connsiteY15-16436" fmla="*/ 6621645 h 7250295"/>
                <a:gd name="connsiteX16-16437" fmla="*/ 400050 w 2213217"/>
                <a:gd name="connsiteY16-16438" fmla="*/ 6821670 h 7250295"/>
                <a:gd name="connsiteX17-16439" fmla="*/ 323850 w 2213217"/>
                <a:gd name="connsiteY17-16440" fmla="*/ 7002645 h 7250295"/>
                <a:gd name="connsiteX18-16441" fmla="*/ 533400 w 2213217"/>
                <a:gd name="connsiteY18-16442" fmla="*/ 7250295 h 7250295"/>
                <a:gd name="connsiteX19-16443" fmla="*/ 952500 w 2213217"/>
                <a:gd name="connsiteY19-16444" fmla="*/ 7240770 h 7250295"/>
                <a:gd name="connsiteX20-16445" fmla="*/ 733425 w 2213217"/>
                <a:gd name="connsiteY20-16446" fmla="*/ 6821670 h 7250295"/>
                <a:gd name="connsiteX21-16447" fmla="*/ 790575 w 2213217"/>
                <a:gd name="connsiteY21-16448" fmla="*/ 6574020 h 7250295"/>
                <a:gd name="connsiteX22-16449" fmla="*/ 762000 w 2213217"/>
                <a:gd name="connsiteY22-16450" fmla="*/ 6250170 h 7250295"/>
                <a:gd name="connsiteX23-16451" fmla="*/ 885825 w 2213217"/>
                <a:gd name="connsiteY23-16452" fmla="*/ 5411970 h 7250295"/>
                <a:gd name="connsiteX24-16453" fmla="*/ 866775 w 2213217"/>
                <a:gd name="connsiteY24-16454" fmla="*/ 5326245 h 7250295"/>
                <a:gd name="connsiteX25-16455" fmla="*/ 971550 w 2213217"/>
                <a:gd name="connsiteY25-16456" fmla="*/ 5211945 h 7250295"/>
                <a:gd name="connsiteX26-16457" fmla="*/ 962025 w 2213217"/>
                <a:gd name="connsiteY26-16458" fmla="*/ 5069070 h 7250295"/>
                <a:gd name="connsiteX27-16459" fmla="*/ 1104900 w 2213217"/>
                <a:gd name="connsiteY27-16460" fmla="*/ 4526145 h 7250295"/>
                <a:gd name="connsiteX28-16461" fmla="*/ 1123950 w 2213217"/>
                <a:gd name="connsiteY28-16462" fmla="*/ 4392795 h 7250295"/>
                <a:gd name="connsiteX29-16463" fmla="*/ 1276350 w 2213217"/>
                <a:gd name="connsiteY29-16464" fmla="*/ 4649970 h 7250295"/>
                <a:gd name="connsiteX30-16465" fmla="*/ 1352550 w 2213217"/>
                <a:gd name="connsiteY30-16466" fmla="*/ 4926195 h 7250295"/>
                <a:gd name="connsiteX31-16467" fmla="*/ 1333500 w 2213217"/>
                <a:gd name="connsiteY31-16468" fmla="*/ 5069070 h 7250295"/>
                <a:gd name="connsiteX32-16469" fmla="*/ 1371600 w 2213217"/>
                <a:gd name="connsiteY32-16470" fmla="*/ 5078595 h 7250295"/>
                <a:gd name="connsiteX33-16471" fmla="*/ 1247775 w 2213217"/>
                <a:gd name="connsiteY33-16472" fmla="*/ 5516745 h 7250295"/>
                <a:gd name="connsiteX34-16473" fmla="*/ 1257300 w 2213217"/>
                <a:gd name="connsiteY34-16474" fmla="*/ 6469245 h 7250295"/>
                <a:gd name="connsiteX35-16475" fmla="*/ 1333500 w 2213217"/>
                <a:gd name="connsiteY35-16476" fmla="*/ 6583545 h 7250295"/>
                <a:gd name="connsiteX36-16477" fmla="*/ 1314450 w 2213217"/>
                <a:gd name="connsiteY36-16478" fmla="*/ 6735945 h 7250295"/>
                <a:gd name="connsiteX37-16479" fmla="*/ 1323975 w 2213217"/>
                <a:gd name="connsiteY37-16480" fmla="*/ 6859770 h 7250295"/>
                <a:gd name="connsiteX38-16481" fmla="*/ 1313579 w 2213217"/>
                <a:gd name="connsiteY38-16482" fmla="*/ 7020824 h 7250295"/>
                <a:gd name="connsiteX39-16483" fmla="*/ 1760353 w 2213217"/>
                <a:gd name="connsiteY39-16484" fmla="*/ 7189119 h 7250295"/>
                <a:gd name="connsiteX40-16485" fmla="*/ 2189006 w 2213217"/>
                <a:gd name="connsiteY40-16486" fmla="*/ 7199125 h 7250295"/>
                <a:gd name="connsiteX41-16487" fmla="*/ 2171850 w 2213217"/>
                <a:gd name="connsiteY41-16488" fmla="*/ 7046786 h 7250295"/>
                <a:gd name="connsiteX42-16489" fmla="*/ 1687247 w 2213217"/>
                <a:gd name="connsiteY42-16490" fmla="*/ 6680449 h 7250295"/>
                <a:gd name="connsiteX43-16491" fmla="*/ 1708130 w 2213217"/>
                <a:gd name="connsiteY43-16492" fmla="*/ 6550072 h 7250295"/>
                <a:gd name="connsiteX44-16493" fmla="*/ 1668617 w 2213217"/>
                <a:gd name="connsiteY44-16494" fmla="*/ 6451067 h 7250295"/>
                <a:gd name="connsiteX45-16495" fmla="*/ 1657350 w 2213217"/>
                <a:gd name="connsiteY45-16496" fmla="*/ 6250170 h 7250295"/>
                <a:gd name="connsiteX46-16497" fmla="*/ 1679014 w 2213217"/>
                <a:gd name="connsiteY46-16498" fmla="*/ 5979714 h 7250295"/>
                <a:gd name="connsiteX47-16499" fmla="*/ 1727631 w 2213217"/>
                <a:gd name="connsiteY47-16500" fmla="*/ 5512209 h 7250295"/>
                <a:gd name="connsiteX48-16501" fmla="*/ 1739049 w 2213217"/>
                <a:gd name="connsiteY48-16502" fmla="*/ 5363804 h 7250295"/>
                <a:gd name="connsiteX49-16503" fmla="*/ 1797611 w 2213217"/>
                <a:gd name="connsiteY49-16504" fmla="*/ 5317321 h 7250295"/>
                <a:gd name="connsiteX50-16505" fmla="*/ 1884207 w 2213217"/>
                <a:gd name="connsiteY50-16506" fmla="*/ 5097645 h 7250295"/>
                <a:gd name="connsiteX51-16507" fmla="*/ 1909357 w 2213217"/>
                <a:gd name="connsiteY51-16508" fmla="*/ 4805496 h 7250295"/>
                <a:gd name="connsiteX52-16509" fmla="*/ 1900373 w 2213217"/>
                <a:gd name="connsiteY52-16510" fmla="*/ 4348776 h 7250295"/>
                <a:gd name="connsiteX53-16511" fmla="*/ 1881052 w 2213217"/>
                <a:gd name="connsiteY53-16512" fmla="*/ 3902573 h 7250295"/>
                <a:gd name="connsiteX54-16513" fmla="*/ 1855362 w 2213217"/>
                <a:gd name="connsiteY54-16514" fmla="*/ 3584643 h 7250295"/>
                <a:gd name="connsiteX55-16515" fmla="*/ 2056257 w 2213217"/>
                <a:gd name="connsiteY55-16516" fmla="*/ 2654077 h 7250295"/>
                <a:gd name="connsiteX56-16517" fmla="*/ 2042707 w 2213217"/>
                <a:gd name="connsiteY56-16518" fmla="*/ 2404684 h 7250295"/>
                <a:gd name="connsiteX57-16519" fmla="*/ 1981200 w 2213217"/>
                <a:gd name="connsiteY57-16520" fmla="*/ 1864914 h 7250295"/>
                <a:gd name="connsiteX58-16521" fmla="*/ 1936459 w 2213217"/>
                <a:gd name="connsiteY58-16522" fmla="*/ 1677029 h 7250295"/>
                <a:gd name="connsiteX59-16523" fmla="*/ 1922037 w 2213217"/>
                <a:gd name="connsiteY59-16524" fmla="*/ 1432534 h 7250295"/>
                <a:gd name="connsiteX60-16525" fmla="*/ 1874412 w 2213217"/>
                <a:gd name="connsiteY60-16526" fmla="*/ 1302338 h 7250295"/>
                <a:gd name="connsiteX61-16527" fmla="*/ 1407687 w 2213217"/>
                <a:gd name="connsiteY61-16528" fmla="*/ 1134975 h 7250295"/>
                <a:gd name="connsiteX62-16529" fmla="*/ 1309221 w 2213217"/>
                <a:gd name="connsiteY62-16530" fmla="*/ 1020075 h 7250295"/>
                <a:gd name="connsiteX63-16531" fmla="*/ 1365230 w 2213217"/>
                <a:gd name="connsiteY63-16532" fmla="*/ 821521 h 7250295"/>
                <a:gd name="connsiteX64-16533" fmla="*/ 1433407 w 2213217"/>
                <a:gd name="connsiteY64-16534" fmla="*/ 622909 h 7250295"/>
                <a:gd name="connsiteX65-16535" fmla="*/ 1444916 w 2213217"/>
                <a:gd name="connsiteY65-16536" fmla="*/ 380757 h 7250295"/>
                <a:gd name="connsiteX66-16537" fmla="*/ 1330946 w 2213217"/>
                <a:gd name="connsiteY66-16538" fmla="*/ 143773 h 7250295"/>
                <a:gd name="connsiteX67-16539" fmla="*/ 1063645 w 2213217"/>
                <a:gd name="connsiteY67-16540" fmla="*/ 568 h 7250295"/>
                <a:gd name="connsiteX0-16541" fmla="*/ 1063645 w 2213217"/>
                <a:gd name="connsiteY0-16542" fmla="*/ 568 h 7250295"/>
                <a:gd name="connsiteX1-16543" fmla="*/ 809625 w 2213217"/>
                <a:gd name="connsiteY1-16544" fmla="*/ 116070 h 7250295"/>
                <a:gd name="connsiteX2-16545" fmla="*/ 685800 w 2213217"/>
                <a:gd name="connsiteY2-16546" fmla="*/ 297045 h 7250295"/>
                <a:gd name="connsiteX3-16547" fmla="*/ 704850 w 2213217"/>
                <a:gd name="connsiteY3-16548" fmla="*/ 620895 h 7250295"/>
                <a:gd name="connsiteX4-16549" fmla="*/ 838200 w 2213217"/>
                <a:gd name="connsiteY4-16550" fmla="*/ 897120 h 7250295"/>
                <a:gd name="connsiteX5-16551" fmla="*/ 742950 w 2213217"/>
                <a:gd name="connsiteY5-16552" fmla="*/ 1011420 h 7250295"/>
                <a:gd name="connsiteX6-16553" fmla="*/ 133350 w 2213217"/>
                <a:gd name="connsiteY6-16554" fmla="*/ 1220970 h 7250295"/>
                <a:gd name="connsiteX7-16555" fmla="*/ 0 w 2213217"/>
                <a:gd name="connsiteY7-16556" fmla="*/ 2211570 h 7250295"/>
                <a:gd name="connsiteX8-16557" fmla="*/ 333375 w 2213217"/>
                <a:gd name="connsiteY8-16558" fmla="*/ 3106920 h 7250295"/>
                <a:gd name="connsiteX9-16559" fmla="*/ 247650 w 2213217"/>
                <a:gd name="connsiteY9-16560" fmla="*/ 3840345 h 7250295"/>
                <a:gd name="connsiteX10-16561" fmla="*/ 371475 w 2213217"/>
                <a:gd name="connsiteY10-16562" fmla="*/ 4059420 h 7250295"/>
                <a:gd name="connsiteX11-16563" fmla="*/ 495300 w 2213217"/>
                <a:gd name="connsiteY11-16564" fmla="*/ 4278495 h 7250295"/>
                <a:gd name="connsiteX12-16565" fmla="*/ 476250 w 2213217"/>
                <a:gd name="connsiteY12-16566" fmla="*/ 4735695 h 7250295"/>
                <a:gd name="connsiteX13-16567" fmla="*/ 476250 w 2213217"/>
                <a:gd name="connsiteY13-16568" fmla="*/ 5097645 h 7250295"/>
                <a:gd name="connsiteX14-16569" fmla="*/ 371475 w 2213217"/>
                <a:gd name="connsiteY14-16570" fmla="*/ 6145395 h 7250295"/>
                <a:gd name="connsiteX15-16571" fmla="*/ 371475 w 2213217"/>
                <a:gd name="connsiteY15-16572" fmla="*/ 6621645 h 7250295"/>
                <a:gd name="connsiteX16-16573" fmla="*/ 400050 w 2213217"/>
                <a:gd name="connsiteY16-16574" fmla="*/ 6821670 h 7250295"/>
                <a:gd name="connsiteX17-16575" fmla="*/ 323850 w 2213217"/>
                <a:gd name="connsiteY17-16576" fmla="*/ 7002645 h 7250295"/>
                <a:gd name="connsiteX18-16577" fmla="*/ 533400 w 2213217"/>
                <a:gd name="connsiteY18-16578" fmla="*/ 7250295 h 7250295"/>
                <a:gd name="connsiteX19-16579" fmla="*/ 952500 w 2213217"/>
                <a:gd name="connsiteY19-16580" fmla="*/ 7240770 h 7250295"/>
                <a:gd name="connsiteX20-16581" fmla="*/ 733425 w 2213217"/>
                <a:gd name="connsiteY20-16582" fmla="*/ 6821670 h 7250295"/>
                <a:gd name="connsiteX21-16583" fmla="*/ 790575 w 2213217"/>
                <a:gd name="connsiteY21-16584" fmla="*/ 6574020 h 7250295"/>
                <a:gd name="connsiteX22-16585" fmla="*/ 762000 w 2213217"/>
                <a:gd name="connsiteY22-16586" fmla="*/ 6250170 h 7250295"/>
                <a:gd name="connsiteX23-16587" fmla="*/ 885825 w 2213217"/>
                <a:gd name="connsiteY23-16588" fmla="*/ 5411970 h 7250295"/>
                <a:gd name="connsiteX24-16589" fmla="*/ 866775 w 2213217"/>
                <a:gd name="connsiteY24-16590" fmla="*/ 5326245 h 7250295"/>
                <a:gd name="connsiteX25-16591" fmla="*/ 971550 w 2213217"/>
                <a:gd name="connsiteY25-16592" fmla="*/ 5211945 h 7250295"/>
                <a:gd name="connsiteX26-16593" fmla="*/ 962025 w 2213217"/>
                <a:gd name="connsiteY26-16594" fmla="*/ 5069070 h 7250295"/>
                <a:gd name="connsiteX27-16595" fmla="*/ 1104900 w 2213217"/>
                <a:gd name="connsiteY27-16596" fmla="*/ 4526145 h 7250295"/>
                <a:gd name="connsiteX28-16597" fmla="*/ 1123950 w 2213217"/>
                <a:gd name="connsiteY28-16598" fmla="*/ 4392795 h 7250295"/>
                <a:gd name="connsiteX29-16599" fmla="*/ 1276350 w 2213217"/>
                <a:gd name="connsiteY29-16600" fmla="*/ 4649970 h 7250295"/>
                <a:gd name="connsiteX30-16601" fmla="*/ 1352550 w 2213217"/>
                <a:gd name="connsiteY30-16602" fmla="*/ 4926195 h 7250295"/>
                <a:gd name="connsiteX31-16603" fmla="*/ 1333500 w 2213217"/>
                <a:gd name="connsiteY31-16604" fmla="*/ 5069070 h 7250295"/>
                <a:gd name="connsiteX32-16605" fmla="*/ 1371600 w 2213217"/>
                <a:gd name="connsiteY32-16606" fmla="*/ 5078595 h 7250295"/>
                <a:gd name="connsiteX33-16607" fmla="*/ 1247775 w 2213217"/>
                <a:gd name="connsiteY33-16608" fmla="*/ 5516745 h 7250295"/>
                <a:gd name="connsiteX34-16609" fmla="*/ 1257300 w 2213217"/>
                <a:gd name="connsiteY34-16610" fmla="*/ 6469245 h 7250295"/>
                <a:gd name="connsiteX35-16611" fmla="*/ 1333500 w 2213217"/>
                <a:gd name="connsiteY35-16612" fmla="*/ 6583545 h 7250295"/>
                <a:gd name="connsiteX36-16613" fmla="*/ 1314450 w 2213217"/>
                <a:gd name="connsiteY36-16614" fmla="*/ 6735945 h 7250295"/>
                <a:gd name="connsiteX37-16615" fmla="*/ 1323975 w 2213217"/>
                <a:gd name="connsiteY37-16616" fmla="*/ 6859770 h 7250295"/>
                <a:gd name="connsiteX38-16617" fmla="*/ 1313579 w 2213217"/>
                <a:gd name="connsiteY38-16618" fmla="*/ 7020824 h 7250295"/>
                <a:gd name="connsiteX39-16619" fmla="*/ 1760353 w 2213217"/>
                <a:gd name="connsiteY39-16620" fmla="*/ 7189119 h 7250295"/>
                <a:gd name="connsiteX40-16621" fmla="*/ 2189006 w 2213217"/>
                <a:gd name="connsiteY40-16622" fmla="*/ 7199125 h 7250295"/>
                <a:gd name="connsiteX41-16623" fmla="*/ 2171850 w 2213217"/>
                <a:gd name="connsiteY41-16624" fmla="*/ 7046786 h 7250295"/>
                <a:gd name="connsiteX42-16625" fmla="*/ 1687247 w 2213217"/>
                <a:gd name="connsiteY42-16626" fmla="*/ 6680449 h 7250295"/>
                <a:gd name="connsiteX43-16627" fmla="*/ 1708130 w 2213217"/>
                <a:gd name="connsiteY43-16628" fmla="*/ 6550072 h 7250295"/>
                <a:gd name="connsiteX44-16629" fmla="*/ 1668617 w 2213217"/>
                <a:gd name="connsiteY44-16630" fmla="*/ 6451067 h 7250295"/>
                <a:gd name="connsiteX45-16631" fmla="*/ 1657350 w 2213217"/>
                <a:gd name="connsiteY45-16632" fmla="*/ 6250170 h 7250295"/>
                <a:gd name="connsiteX46-16633" fmla="*/ 1679014 w 2213217"/>
                <a:gd name="connsiteY46-16634" fmla="*/ 5979714 h 7250295"/>
                <a:gd name="connsiteX47-16635" fmla="*/ 1727631 w 2213217"/>
                <a:gd name="connsiteY47-16636" fmla="*/ 5512209 h 7250295"/>
                <a:gd name="connsiteX48-16637" fmla="*/ 1739049 w 2213217"/>
                <a:gd name="connsiteY48-16638" fmla="*/ 5363804 h 7250295"/>
                <a:gd name="connsiteX49-16639" fmla="*/ 1797611 w 2213217"/>
                <a:gd name="connsiteY49-16640" fmla="*/ 5317321 h 7250295"/>
                <a:gd name="connsiteX50-16641" fmla="*/ 1884207 w 2213217"/>
                <a:gd name="connsiteY50-16642" fmla="*/ 5097645 h 7250295"/>
                <a:gd name="connsiteX51-16643" fmla="*/ 1909357 w 2213217"/>
                <a:gd name="connsiteY51-16644" fmla="*/ 4805496 h 7250295"/>
                <a:gd name="connsiteX52-16645" fmla="*/ 1900373 w 2213217"/>
                <a:gd name="connsiteY52-16646" fmla="*/ 4348776 h 7250295"/>
                <a:gd name="connsiteX53-16647" fmla="*/ 1881052 w 2213217"/>
                <a:gd name="connsiteY53-16648" fmla="*/ 3902573 h 7250295"/>
                <a:gd name="connsiteX54-16649" fmla="*/ 1855362 w 2213217"/>
                <a:gd name="connsiteY54-16650" fmla="*/ 3584643 h 7250295"/>
                <a:gd name="connsiteX55-16651" fmla="*/ 2056257 w 2213217"/>
                <a:gd name="connsiteY55-16652" fmla="*/ 2654077 h 7250295"/>
                <a:gd name="connsiteX56-16653" fmla="*/ 2042707 w 2213217"/>
                <a:gd name="connsiteY56-16654" fmla="*/ 2404684 h 7250295"/>
                <a:gd name="connsiteX57-16655" fmla="*/ 1981200 w 2213217"/>
                <a:gd name="connsiteY57-16656" fmla="*/ 1864914 h 7250295"/>
                <a:gd name="connsiteX58-16657" fmla="*/ 1936459 w 2213217"/>
                <a:gd name="connsiteY58-16658" fmla="*/ 1677029 h 7250295"/>
                <a:gd name="connsiteX59-16659" fmla="*/ 1922037 w 2213217"/>
                <a:gd name="connsiteY59-16660" fmla="*/ 1432534 h 7250295"/>
                <a:gd name="connsiteX60-16661" fmla="*/ 1874412 w 2213217"/>
                <a:gd name="connsiteY60-16662" fmla="*/ 1302338 h 7250295"/>
                <a:gd name="connsiteX61-16663" fmla="*/ 1407687 w 2213217"/>
                <a:gd name="connsiteY61-16664" fmla="*/ 1134975 h 7250295"/>
                <a:gd name="connsiteX62-16665" fmla="*/ 1309221 w 2213217"/>
                <a:gd name="connsiteY62-16666" fmla="*/ 1020075 h 7250295"/>
                <a:gd name="connsiteX63-16667" fmla="*/ 1365230 w 2213217"/>
                <a:gd name="connsiteY63-16668" fmla="*/ 821521 h 7250295"/>
                <a:gd name="connsiteX64-16669" fmla="*/ 1433407 w 2213217"/>
                <a:gd name="connsiteY64-16670" fmla="*/ 622909 h 7250295"/>
                <a:gd name="connsiteX65-16671" fmla="*/ 1444916 w 2213217"/>
                <a:gd name="connsiteY65-16672" fmla="*/ 380757 h 7250295"/>
                <a:gd name="connsiteX66-16673" fmla="*/ 1330946 w 2213217"/>
                <a:gd name="connsiteY66-16674" fmla="*/ 143773 h 7250295"/>
                <a:gd name="connsiteX67-16675" fmla="*/ 1063645 w 2213217"/>
                <a:gd name="connsiteY67-16676" fmla="*/ 568 h 7250295"/>
                <a:gd name="connsiteX0-16677" fmla="*/ 1063645 w 2213217"/>
                <a:gd name="connsiteY0-16678" fmla="*/ 568 h 7250295"/>
                <a:gd name="connsiteX1-16679" fmla="*/ 809625 w 2213217"/>
                <a:gd name="connsiteY1-16680" fmla="*/ 116070 h 7250295"/>
                <a:gd name="connsiteX2-16681" fmla="*/ 685800 w 2213217"/>
                <a:gd name="connsiteY2-16682" fmla="*/ 297045 h 7250295"/>
                <a:gd name="connsiteX3-16683" fmla="*/ 704850 w 2213217"/>
                <a:gd name="connsiteY3-16684" fmla="*/ 620895 h 7250295"/>
                <a:gd name="connsiteX4-16685" fmla="*/ 838200 w 2213217"/>
                <a:gd name="connsiteY4-16686" fmla="*/ 897120 h 7250295"/>
                <a:gd name="connsiteX5-16687" fmla="*/ 742950 w 2213217"/>
                <a:gd name="connsiteY5-16688" fmla="*/ 1011420 h 7250295"/>
                <a:gd name="connsiteX6-16689" fmla="*/ 133350 w 2213217"/>
                <a:gd name="connsiteY6-16690" fmla="*/ 1220970 h 7250295"/>
                <a:gd name="connsiteX7-16691" fmla="*/ 0 w 2213217"/>
                <a:gd name="connsiteY7-16692" fmla="*/ 2211570 h 7250295"/>
                <a:gd name="connsiteX8-16693" fmla="*/ 333375 w 2213217"/>
                <a:gd name="connsiteY8-16694" fmla="*/ 3106920 h 7250295"/>
                <a:gd name="connsiteX9-16695" fmla="*/ 247650 w 2213217"/>
                <a:gd name="connsiteY9-16696" fmla="*/ 3840345 h 7250295"/>
                <a:gd name="connsiteX10-16697" fmla="*/ 371475 w 2213217"/>
                <a:gd name="connsiteY10-16698" fmla="*/ 4059420 h 7250295"/>
                <a:gd name="connsiteX11-16699" fmla="*/ 495300 w 2213217"/>
                <a:gd name="connsiteY11-16700" fmla="*/ 4278495 h 7250295"/>
                <a:gd name="connsiteX12-16701" fmla="*/ 476250 w 2213217"/>
                <a:gd name="connsiteY12-16702" fmla="*/ 4735695 h 7250295"/>
                <a:gd name="connsiteX13-16703" fmla="*/ 476250 w 2213217"/>
                <a:gd name="connsiteY13-16704" fmla="*/ 5097645 h 7250295"/>
                <a:gd name="connsiteX14-16705" fmla="*/ 371475 w 2213217"/>
                <a:gd name="connsiteY14-16706" fmla="*/ 6145395 h 7250295"/>
                <a:gd name="connsiteX15-16707" fmla="*/ 371475 w 2213217"/>
                <a:gd name="connsiteY15-16708" fmla="*/ 6621645 h 7250295"/>
                <a:gd name="connsiteX16-16709" fmla="*/ 400050 w 2213217"/>
                <a:gd name="connsiteY16-16710" fmla="*/ 6821670 h 7250295"/>
                <a:gd name="connsiteX17-16711" fmla="*/ 323850 w 2213217"/>
                <a:gd name="connsiteY17-16712" fmla="*/ 7002645 h 7250295"/>
                <a:gd name="connsiteX18-16713" fmla="*/ 533400 w 2213217"/>
                <a:gd name="connsiteY18-16714" fmla="*/ 7250295 h 7250295"/>
                <a:gd name="connsiteX19-16715" fmla="*/ 952500 w 2213217"/>
                <a:gd name="connsiteY19-16716" fmla="*/ 7240770 h 7250295"/>
                <a:gd name="connsiteX20-16717" fmla="*/ 733425 w 2213217"/>
                <a:gd name="connsiteY20-16718" fmla="*/ 6821670 h 7250295"/>
                <a:gd name="connsiteX21-16719" fmla="*/ 790575 w 2213217"/>
                <a:gd name="connsiteY21-16720" fmla="*/ 6574020 h 7250295"/>
                <a:gd name="connsiteX22-16721" fmla="*/ 762000 w 2213217"/>
                <a:gd name="connsiteY22-16722" fmla="*/ 6250170 h 7250295"/>
                <a:gd name="connsiteX23-16723" fmla="*/ 885825 w 2213217"/>
                <a:gd name="connsiteY23-16724" fmla="*/ 5411970 h 7250295"/>
                <a:gd name="connsiteX24-16725" fmla="*/ 866775 w 2213217"/>
                <a:gd name="connsiteY24-16726" fmla="*/ 5326245 h 7250295"/>
                <a:gd name="connsiteX25-16727" fmla="*/ 971550 w 2213217"/>
                <a:gd name="connsiteY25-16728" fmla="*/ 5211945 h 7250295"/>
                <a:gd name="connsiteX26-16729" fmla="*/ 962025 w 2213217"/>
                <a:gd name="connsiteY26-16730" fmla="*/ 5069070 h 7250295"/>
                <a:gd name="connsiteX27-16731" fmla="*/ 1104900 w 2213217"/>
                <a:gd name="connsiteY27-16732" fmla="*/ 4526145 h 7250295"/>
                <a:gd name="connsiteX28-16733" fmla="*/ 1123950 w 2213217"/>
                <a:gd name="connsiteY28-16734" fmla="*/ 4392795 h 7250295"/>
                <a:gd name="connsiteX29-16735" fmla="*/ 1276350 w 2213217"/>
                <a:gd name="connsiteY29-16736" fmla="*/ 4649970 h 7250295"/>
                <a:gd name="connsiteX30-16737" fmla="*/ 1352550 w 2213217"/>
                <a:gd name="connsiteY30-16738" fmla="*/ 4926195 h 7250295"/>
                <a:gd name="connsiteX31-16739" fmla="*/ 1333500 w 2213217"/>
                <a:gd name="connsiteY31-16740" fmla="*/ 5069070 h 7250295"/>
                <a:gd name="connsiteX32-16741" fmla="*/ 1371600 w 2213217"/>
                <a:gd name="connsiteY32-16742" fmla="*/ 5078595 h 7250295"/>
                <a:gd name="connsiteX33-16743" fmla="*/ 1247775 w 2213217"/>
                <a:gd name="connsiteY33-16744" fmla="*/ 5516745 h 7250295"/>
                <a:gd name="connsiteX34-16745" fmla="*/ 1257300 w 2213217"/>
                <a:gd name="connsiteY34-16746" fmla="*/ 6469245 h 7250295"/>
                <a:gd name="connsiteX35-16747" fmla="*/ 1333500 w 2213217"/>
                <a:gd name="connsiteY35-16748" fmla="*/ 6583545 h 7250295"/>
                <a:gd name="connsiteX36-16749" fmla="*/ 1314450 w 2213217"/>
                <a:gd name="connsiteY36-16750" fmla="*/ 6735945 h 7250295"/>
                <a:gd name="connsiteX37-16751" fmla="*/ 1303783 w 2213217"/>
                <a:gd name="connsiteY37-16752" fmla="*/ 6828040 h 7250295"/>
                <a:gd name="connsiteX38-16753" fmla="*/ 1313579 w 2213217"/>
                <a:gd name="connsiteY38-16754" fmla="*/ 7020824 h 7250295"/>
                <a:gd name="connsiteX39-16755" fmla="*/ 1760353 w 2213217"/>
                <a:gd name="connsiteY39-16756" fmla="*/ 7189119 h 7250295"/>
                <a:gd name="connsiteX40-16757" fmla="*/ 2189006 w 2213217"/>
                <a:gd name="connsiteY40-16758" fmla="*/ 7199125 h 7250295"/>
                <a:gd name="connsiteX41-16759" fmla="*/ 2171850 w 2213217"/>
                <a:gd name="connsiteY41-16760" fmla="*/ 7046786 h 7250295"/>
                <a:gd name="connsiteX42-16761" fmla="*/ 1687247 w 2213217"/>
                <a:gd name="connsiteY42-16762" fmla="*/ 6680449 h 7250295"/>
                <a:gd name="connsiteX43-16763" fmla="*/ 1708130 w 2213217"/>
                <a:gd name="connsiteY43-16764" fmla="*/ 6550072 h 7250295"/>
                <a:gd name="connsiteX44-16765" fmla="*/ 1668617 w 2213217"/>
                <a:gd name="connsiteY44-16766" fmla="*/ 6451067 h 7250295"/>
                <a:gd name="connsiteX45-16767" fmla="*/ 1657350 w 2213217"/>
                <a:gd name="connsiteY45-16768" fmla="*/ 6250170 h 7250295"/>
                <a:gd name="connsiteX46-16769" fmla="*/ 1679014 w 2213217"/>
                <a:gd name="connsiteY46-16770" fmla="*/ 5979714 h 7250295"/>
                <a:gd name="connsiteX47-16771" fmla="*/ 1727631 w 2213217"/>
                <a:gd name="connsiteY47-16772" fmla="*/ 5512209 h 7250295"/>
                <a:gd name="connsiteX48-16773" fmla="*/ 1739049 w 2213217"/>
                <a:gd name="connsiteY48-16774" fmla="*/ 5363804 h 7250295"/>
                <a:gd name="connsiteX49-16775" fmla="*/ 1797611 w 2213217"/>
                <a:gd name="connsiteY49-16776" fmla="*/ 5317321 h 7250295"/>
                <a:gd name="connsiteX50-16777" fmla="*/ 1884207 w 2213217"/>
                <a:gd name="connsiteY50-16778" fmla="*/ 5097645 h 7250295"/>
                <a:gd name="connsiteX51-16779" fmla="*/ 1909357 w 2213217"/>
                <a:gd name="connsiteY51-16780" fmla="*/ 4805496 h 7250295"/>
                <a:gd name="connsiteX52-16781" fmla="*/ 1900373 w 2213217"/>
                <a:gd name="connsiteY52-16782" fmla="*/ 4348776 h 7250295"/>
                <a:gd name="connsiteX53-16783" fmla="*/ 1881052 w 2213217"/>
                <a:gd name="connsiteY53-16784" fmla="*/ 3902573 h 7250295"/>
                <a:gd name="connsiteX54-16785" fmla="*/ 1855362 w 2213217"/>
                <a:gd name="connsiteY54-16786" fmla="*/ 3584643 h 7250295"/>
                <a:gd name="connsiteX55-16787" fmla="*/ 2056257 w 2213217"/>
                <a:gd name="connsiteY55-16788" fmla="*/ 2654077 h 7250295"/>
                <a:gd name="connsiteX56-16789" fmla="*/ 2042707 w 2213217"/>
                <a:gd name="connsiteY56-16790" fmla="*/ 2404684 h 7250295"/>
                <a:gd name="connsiteX57-16791" fmla="*/ 1981200 w 2213217"/>
                <a:gd name="connsiteY57-16792" fmla="*/ 1864914 h 7250295"/>
                <a:gd name="connsiteX58-16793" fmla="*/ 1936459 w 2213217"/>
                <a:gd name="connsiteY58-16794" fmla="*/ 1677029 h 7250295"/>
                <a:gd name="connsiteX59-16795" fmla="*/ 1922037 w 2213217"/>
                <a:gd name="connsiteY59-16796" fmla="*/ 1432534 h 7250295"/>
                <a:gd name="connsiteX60-16797" fmla="*/ 1874412 w 2213217"/>
                <a:gd name="connsiteY60-16798" fmla="*/ 1302338 h 7250295"/>
                <a:gd name="connsiteX61-16799" fmla="*/ 1407687 w 2213217"/>
                <a:gd name="connsiteY61-16800" fmla="*/ 1134975 h 7250295"/>
                <a:gd name="connsiteX62-16801" fmla="*/ 1309221 w 2213217"/>
                <a:gd name="connsiteY62-16802" fmla="*/ 1020075 h 7250295"/>
                <a:gd name="connsiteX63-16803" fmla="*/ 1365230 w 2213217"/>
                <a:gd name="connsiteY63-16804" fmla="*/ 821521 h 7250295"/>
                <a:gd name="connsiteX64-16805" fmla="*/ 1433407 w 2213217"/>
                <a:gd name="connsiteY64-16806" fmla="*/ 622909 h 7250295"/>
                <a:gd name="connsiteX65-16807" fmla="*/ 1444916 w 2213217"/>
                <a:gd name="connsiteY65-16808" fmla="*/ 380757 h 7250295"/>
                <a:gd name="connsiteX66-16809" fmla="*/ 1330946 w 2213217"/>
                <a:gd name="connsiteY66-16810" fmla="*/ 143773 h 7250295"/>
                <a:gd name="connsiteX67-16811" fmla="*/ 1063645 w 2213217"/>
                <a:gd name="connsiteY67-16812" fmla="*/ 568 h 7250295"/>
                <a:gd name="connsiteX0-16813" fmla="*/ 1063645 w 2213217"/>
                <a:gd name="connsiteY0-16814" fmla="*/ 568 h 7250295"/>
                <a:gd name="connsiteX1-16815" fmla="*/ 809625 w 2213217"/>
                <a:gd name="connsiteY1-16816" fmla="*/ 116070 h 7250295"/>
                <a:gd name="connsiteX2-16817" fmla="*/ 685800 w 2213217"/>
                <a:gd name="connsiteY2-16818" fmla="*/ 297045 h 7250295"/>
                <a:gd name="connsiteX3-16819" fmla="*/ 704850 w 2213217"/>
                <a:gd name="connsiteY3-16820" fmla="*/ 620895 h 7250295"/>
                <a:gd name="connsiteX4-16821" fmla="*/ 838200 w 2213217"/>
                <a:gd name="connsiteY4-16822" fmla="*/ 897120 h 7250295"/>
                <a:gd name="connsiteX5-16823" fmla="*/ 742950 w 2213217"/>
                <a:gd name="connsiteY5-16824" fmla="*/ 1011420 h 7250295"/>
                <a:gd name="connsiteX6-16825" fmla="*/ 133350 w 2213217"/>
                <a:gd name="connsiteY6-16826" fmla="*/ 1220970 h 7250295"/>
                <a:gd name="connsiteX7-16827" fmla="*/ 0 w 2213217"/>
                <a:gd name="connsiteY7-16828" fmla="*/ 2211570 h 7250295"/>
                <a:gd name="connsiteX8-16829" fmla="*/ 333375 w 2213217"/>
                <a:gd name="connsiteY8-16830" fmla="*/ 3106920 h 7250295"/>
                <a:gd name="connsiteX9-16831" fmla="*/ 247650 w 2213217"/>
                <a:gd name="connsiteY9-16832" fmla="*/ 3840345 h 7250295"/>
                <a:gd name="connsiteX10-16833" fmla="*/ 371475 w 2213217"/>
                <a:gd name="connsiteY10-16834" fmla="*/ 4059420 h 7250295"/>
                <a:gd name="connsiteX11-16835" fmla="*/ 495300 w 2213217"/>
                <a:gd name="connsiteY11-16836" fmla="*/ 4278495 h 7250295"/>
                <a:gd name="connsiteX12-16837" fmla="*/ 476250 w 2213217"/>
                <a:gd name="connsiteY12-16838" fmla="*/ 4735695 h 7250295"/>
                <a:gd name="connsiteX13-16839" fmla="*/ 476250 w 2213217"/>
                <a:gd name="connsiteY13-16840" fmla="*/ 5097645 h 7250295"/>
                <a:gd name="connsiteX14-16841" fmla="*/ 371475 w 2213217"/>
                <a:gd name="connsiteY14-16842" fmla="*/ 6145395 h 7250295"/>
                <a:gd name="connsiteX15-16843" fmla="*/ 371475 w 2213217"/>
                <a:gd name="connsiteY15-16844" fmla="*/ 6621645 h 7250295"/>
                <a:gd name="connsiteX16-16845" fmla="*/ 400050 w 2213217"/>
                <a:gd name="connsiteY16-16846" fmla="*/ 6821670 h 7250295"/>
                <a:gd name="connsiteX17-16847" fmla="*/ 323850 w 2213217"/>
                <a:gd name="connsiteY17-16848" fmla="*/ 7002645 h 7250295"/>
                <a:gd name="connsiteX18-16849" fmla="*/ 533400 w 2213217"/>
                <a:gd name="connsiteY18-16850" fmla="*/ 7250295 h 7250295"/>
                <a:gd name="connsiteX19-16851" fmla="*/ 952500 w 2213217"/>
                <a:gd name="connsiteY19-16852" fmla="*/ 7240770 h 7250295"/>
                <a:gd name="connsiteX20-16853" fmla="*/ 733425 w 2213217"/>
                <a:gd name="connsiteY20-16854" fmla="*/ 6821670 h 7250295"/>
                <a:gd name="connsiteX21-16855" fmla="*/ 790575 w 2213217"/>
                <a:gd name="connsiteY21-16856" fmla="*/ 6574020 h 7250295"/>
                <a:gd name="connsiteX22-16857" fmla="*/ 762000 w 2213217"/>
                <a:gd name="connsiteY22-16858" fmla="*/ 6250170 h 7250295"/>
                <a:gd name="connsiteX23-16859" fmla="*/ 885825 w 2213217"/>
                <a:gd name="connsiteY23-16860" fmla="*/ 5411970 h 7250295"/>
                <a:gd name="connsiteX24-16861" fmla="*/ 866775 w 2213217"/>
                <a:gd name="connsiteY24-16862" fmla="*/ 5326245 h 7250295"/>
                <a:gd name="connsiteX25-16863" fmla="*/ 971550 w 2213217"/>
                <a:gd name="connsiteY25-16864" fmla="*/ 5211945 h 7250295"/>
                <a:gd name="connsiteX26-16865" fmla="*/ 962025 w 2213217"/>
                <a:gd name="connsiteY26-16866" fmla="*/ 5069070 h 7250295"/>
                <a:gd name="connsiteX27-16867" fmla="*/ 1104900 w 2213217"/>
                <a:gd name="connsiteY27-16868" fmla="*/ 4526145 h 7250295"/>
                <a:gd name="connsiteX28-16869" fmla="*/ 1123950 w 2213217"/>
                <a:gd name="connsiteY28-16870" fmla="*/ 4392795 h 7250295"/>
                <a:gd name="connsiteX29-16871" fmla="*/ 1276350 w 2213217"/>
                <a:gd name="connsiteY29-16872" fmla="*/ 4649970 h 7250295"/>
                <a:gd name="connsiteX30-16873" fmla="*/ 1352550 w 2213217"/>
                <a:gd name="connsiteY30-16874" fmla="*/ 4926195 h 7250295"/>
                <a:gd name="connsiteX31-16875" fmla="*/ 1333500 w 2213217"/>
                <a:gd name="connsiteY31-16876" fmla="*/ 5069070 h 7250295"/>
                <a:gd name="connsiteX32-16877" fmla="*/ 1371600 w 2213217"/>
                <a:gd name="connsiteY32-16878" fmla="*/ 5078595 h 7250295"/>
                <a:gd name="connsiteX33-16879" fmla="*/ 1247775 w 2213217"/>
                <a:gd name="connsiteY33-16880" fmla="*/ 5516745 h 7250295"/>
                <a:gd name="connsiteX34-16881" fmla="*/ 1257300 w 2213217"/>
                <a:gd name="connsiteY34-16882" fmla="*/ 6469245 h 7250295"/>
                <a:gd name="connsiteX35-16883" fmla="*/ 1333500 w 2213217"/>
                <a:gd name="connsiteY35-16884" fmla="*/ 6583545 h 7250295"/>
                <a:gd name="connsiteX36-16885" fmla="*/ 1285605 w 2213217"/>
                <a:gd name="connsiteY36-16886" fmla="*/ 6741714 h 7250295"/>
                <a:gd name="connsiteX37-16887" fmla="*/ 1303783 w 2213217"/>
                <a:gd name="connsiteY37-16888" fmla="*/ 6828040 h 7250295"/>
                <a:gd name="connsiteX38-16889" fmla="*/ 1313579 w 2213217"/>
                <a:gd name="connsiteY38-16890" fmla="*/ 7020824 h 7250295"/>
                <a:gd name="connsiteX39-16891" fmla="*/ 1760353 w 2213217"/>
                <a:gd name="connsiteY39-16892" fmla="*/ 7189119 h 7250295"/>
                <a:gd name="connsiteX40-16893" fmla="*/ 2189006 w 2213217"/>
                <a:gd name="connsiteY40-16894" fmla="*/ 7199125 h 7250295"/>
                <a:gd name="connsiteX41-16895" fmla="*/ 2171850 w 2213217"/>
                <a:gd name="connsiteY41-16896" fmla="*/ 7046786 h 7250295"/>
                <a:gd name="connsiteX42-16897" fmla="*/ 1687247 w 2213217"/>
                <a:gd name="connsiteY42-16898" fmla="*/ 6680449 h 7250295"/>
                <a:gd name="connsiteX43-16899" fmla="*/ 1708130 w 2213217"/>
                <a:gd name="connsiteY43-16900" fmla="*/ 6550072 h 7250295"/>
                <a:gd name="connsiteX44-16901" fmla="*/ 1668617 w 2213217"/>
                <a:gd name="connsiteY44-16902" fmla="*/ 6451067 h 7250295"/>
                <a:gd name="connsiteX45-16903" fmla="*/ 1657350 w 2213217"/>
                <a:gd name="connsiteY45-16904" fmla="*/ 6250170 h 7250295"/>
                <a:gd name="connsiteX46-16905" fmla="*/ 1679014 w 2213217"/>
                <a:gd name="connsiteY46-16906" fmla="*/ 5979714 h 7250295"/>
                <a:gd name="connsiteX47-16907" fmla="*/ 1727631 w 2213217"/>
                <a:gd name="connsiteY47-16908" fmla="*/ 5512209 h 7250295"/>
                <a:gd name="connsiteX48-16909" fmla="*/ 1739049 w 2213217"/>
                <a:gd name="connsiteY48-16910" fmla="*/ 5363804 h 7250295"/>
                <a:gd name="connsiteX49-16911" fmla="*/ 1797611 w 2213217"/>
                <a:gd name="connsiteY49-16912" fmla="*/ 5317321 h 7250295"/>
                <a:gd name="connsiteX50-16913" fmla="*/ 1884207 w 2213217"/>
                <a:gd name="connsiteY50-16914" fmla="*/ 5097645 h 7250295"/>
                <a:gd name="connsiteX51-16915" fmla="*/ 1909357 w 2213217"/>
                <a:gd name="connsiteY51-16916" fmla="*/ 4805496 h 7250295"/>
                <a:gd name="connsiteX52-16917" fmla="*/ 1900373 w 2213217"/>
                <a:gd name="connsiteY52-16918" fmla="*/ 4348776 h 7250295"/>
                <a:gd name="connsiteX53-16919" fmla="*/ 1881052 w 2213217"/>
                <a:gd name="connsiteY53-16920" fmla="*/ 3902573 h 7250295"/>
                <a:gd name="connsiteX54-16921" fmla="*/ 1855362 w 2213217"/>
                <a:gd name="connsiteY54-16922" fmla="*/ 3584643 h 7250295"/>
                <a:gd name="connsiteX55-16923" fmla="*/ 2056257 w 2213217"/>
                <a:gd name="connsiteY55-16924" fmla="*/ 2654077 h 7250295"/>
                <a:gd name="connsiteX56-16925" fmla="*/ 2042707 w 2213217"/>
                <a:gd name="connsiteY56-16926" fmla="*/ 2404684 h 7250295"/>
                <a:gd name="connsiteX57-16927" fmla="*/ 1981200 w 2213217"/>
                <a:gd name="connsiteY57-16928" fmla="*/ 1864914 h 7250295"/>
                <a:gd name="connsiteX58-16929" fmla="*/ 1936459 w 2213217"/>
                <a:gd name="connsiteY58-16930" fmla="*/ 1677029 h 7250295"/>
                <a:gd name="connsiteX59-16931" fmla="*/ 1922037 w 2213217"/>
                <a:gd name="connsiteY59-16932" fmla="*/ 1432534 h 7250295"/>
                <a:gd name="connsiteX60-16933" fmla="*/ 1874412 w 2213217"/>
                <a:gd name="connsiteY60-16934" fmla="*/ 1302338 h 7250295"/>
                <a:gd name="connsiteX61-16935" fmla="*/ 1407687 w 2213217"/>
                <a:gd name="connsiteY61-16936" fmla="*/ 1134975 h 7250295"/>
                <a:gd name="connsiteX62-16937" fmla="*/ 1309221 w 2213217"/>
                <a:gd name="connsiteY62-16938" fmla="*/ 1020075 h 7250295"/>
                <a:gd name="connsiteX63-16939" fmla="*/ 1365230 w 2213217"/>
                <a:gd name="connsiteY63-16940" fmla="*/ 821521 h 7250295"/>
                <a:gd name="connsiteX64-16941" fmla="*/ 1433407 w 2213217"/>
                <a:gd name="connsiteY64-16942" fmla="*/ 622909 h 7250295"/>
                <a:gd name="connsiteX65-16943" fmla="*/ 1444916 w 2213217"/>
                <a:gd name="connsiteY65-16944" fmla="*/ 380757 h 7250295"/>
                <a:gd name="connsiteX66-16945" fmla="*/ 1330946 w 2213217"/>
                <a:gd name="connsiteY66-16946" fmla="*/ 143773 h 7250295"/>
                <a:gd name="connsiteX67-16947" fmla="*/ 1063645 w 2213217"/>
                <a:gd name="connsiteY67-16948" fmla="*/ 568 h 7250295"/>
                <a:gd name="connsiteX0-16949" fmla="*/ 1063645 w 2213217"/>
                <a:gd name="connsiteY0-16950" fmla="*/ 568 h 7250295"/>
                <a:gd name="connsiteX1-16951" fmla="*/ 809625 w 2213217"/>
                <a:gd name="connsiteY1-16952" fmla="*/ 116070 h 7250295"/>
                <a:gd name="connsiteX2-16953" fmla="*/ 685800 w 2213217"/>
                <a:gd name="connsiteY2-16954" fmla="*/ 297045 h 7250295"/>
                <a:gd name="connsiteX3-16955" fmla="*/ 704850 w 2213217"/>
                <a:gd name="connsiteY3-16956" fmla="*/ 620895 h 7250295"/>
                <a:gd name="connsiteX4-16957" fmla="*/ 838200 w 2213217"/>
                <a:gd name="connsiteY4-16958" fmla="*/ 897120 h 7250295"/>
                <a:gd name="connsiteX5-16959" fmla="*/ 742950 w 2213217"/>
                <a:gd name="connsiteY5-16960" fmla="*/ 1011420 h 7250295"/>
                <a:gd name="connsiteX6-16961" fmla="*/ 133350 w 2213217"/>
                <a:gd name="connsiteY6-16962" fmla="*/ 1220970 h 7250295"/>
                <a:gd name="connsiteX7-16963" fmla="*/ 0 w 2213217"/>
                <a:gd name="connsiteY7-16964" fmla="*/ 2211570 h 7250295"/>
                <a:gd name="connsiteX8-16965" fmla="*/ 333375 w 2213217"/>
                <a:gd name="connsiteY8-16966" fmla="*/ 3106920 h 7250295"/>
                <a:gd name="connsiteX9-16967" fmla="*/ 247650 w 2213217"/>
                <a:gd name="connsiteY9-16968" fmla="*/ 3840345 h 7250295"/>
                <a:gd name="connsiteX10-16969" fmla="*/ 371475 w 2213217"/>
                <a:gd name="connsiteY10-16970" fmla="*/ 4059420 h 7250295"/>
                <a:gd name="connsiteX11-16971" fmla="*/ 495300 w 2213217"/>
                <a:gd name="connsiteY11-16972" fmla="*/ 4278495 h 7250295"/>
                <a:gd name="connsiteX12-16973" fmla="*/ 476250 w 2213217"/>
                <a:gd name="connsiteY12-16974" fmla="*/ 4735695 h 7250295"/>
                <a:gd name="connsiteX13-16975" fmla="*/ 476250 w 2213217"/>
                <a:gd name="connsiteY13-16976" fmla="*/ 5097645 h 7250295"/>
                <a:gd name="connsiteX14-16977" fmla="*/ 371475 w 2213217"/>
                <a:gd name="connsiteY14-16978" fmla="*/ 6145395 h 7250295"/>
                <a:gd name="connsiteX15-16979" fmla="*/ 371475 w 2213217"/>
                <a:gd name="connsiteY15-16980" fmla="*/ 6621645 h 7250295"/>
                <a:gd name="connsiteX16-16981" fmla="*/ 400050 w 2213217"/>
                <a:gd name="connsiteY16-16982" fmla="*/ 6821670 h 7250295"/>
                <a:gd name="connsiteX17-16983" fmla="*/ 323850 w 2213217"/>
                <a:gd name="connsiteY17-16984" fmla="*/ 7002645 h 7250295"/>
                <a:gd name="connsiteX18-16985" fmla="*/ 533400 w 2213217"/>
                <a:gd name="connsiteY18-16986" fmla="*/ 7250295 h 7250295"/>
                <a:gd name="connsiteX19-16987" fmla="*/ 952500 w 2213217"/>
                <a:gd name="connsiteY19-16988" fmla="*/ 7240770 h 7250295"/>
                <a:gd name="connsiteX20-16989" fmla="*/ 733425 w 2213217"/>
                <a:gd name="connsiteY20-16990" fmla="*/ 6821670 h 7250295"/>
                <a:gd name="connsiteX21-16991" fmla="*/ 790575 w 2213217"/>
                <a:gd name="connsiteY21-16992" fmla="*/ 6574020 h 7250295"/>
                <a:gd name="connsiteX22-16993" fmla="*/ 762000 w 2213217"/>
                <a:gd name="connsiteY22-16994" fmla="*/ 6250170 h 7250295"/>
                <a:gd name="connsiteX23-16995" fmla="*/ 885825 w 2213217"/>
                <a:gd name="connsiteY23-16996" fmla="*/ 5411970 h 7250295"/>
                <a:gd name="connsiteX24-16997" fmla="*/ 866775 w 2213217"/>
                <a:gd name="connsiteY24-16998" fmla="*/ 5326245 h 7250295"/>
                <a:gd name="connsiteX25-16999" fmla="*/ 971550 w 2213217"/>
                <a:gd name="connsiteY25-17000" fmla="*/ 5211945 h 7250295"/>
                <a:gd name="connsiteX26-17001" fmla="*/ 962025 w 2213217"/>
                <a:gd name="connsiteY26-17002" fmla="*/ 5069070 h 7250295"/>
                <a:gd name="connsiteX27-17003" fmla="*/ 1104900 w 2213217"/>
                <a:gd name="connsiteY27-17004" fmla="*/ 4526145 h 7250295"/>
                <a:gd name="connsiteX28-17005" fmla="*/ 1123950 w 2213217"/>
                <a:gd name="connsiteY28-17006" fmla="*/ 4392795 h 7250295"/>
                <a:gd name="connsiteX29-17007" fmla="*/ 1276350 w 2213217"/>
                <a:gd name="connsiteY29-17008" fmla="*/ 4649970 h 7250295"/>
                <a:gd name="connsiteX30-17009" fmla="*/ 1352550 w 2213217"/>
                <a:gd name="connsiteY30-17010" fmla="*/ 4926195 h 7250295"/>
                <a:gd name="connsiteX31-17011" fmla="*/ 1333500 w 2213217"/>
                <a:gd name="connsiteY31-17012" fmla="*/ 5069070 h 7250295"/>
                <a:gd name="connsiteX32-17013" fmla="*/ 1371600 w 2213217"/>
                <a:gd name="connsiteY32-17014" fmla="*/ 5078595 h 7250295"/>
                <a:gd name="connsiteX33-17015" fmla="*/ 1247775 w 2213217"/>
                <a:gd name="connsiteY33-17016" fmla="*/ 5516745 h 7250295"/>
                <a:gd name="connsiteX34-17017" fmla="*/ 1257300 w 2213217"/>
                <a:gd name="connsiteY34-17018" fmla="*/ 6469245 h 7250295"/>
                <a:gd name="connsiteX35-17019" fmla="*/ 1333500 w 2213217"/>
                <a:gd name="connsiteY35-17020" fmla="*/ 6583545 h 7250295"/>
                <a:gd name="connsiteX36-17021" fmla="*/ 1285605 w 2213217"/>
                <a:gd name="connsiteY36-17022" fmla="*/ 6741714 h 7250295"/>
                <a:gd name="connsiteX37-17023" fmla="*/ 1303783 w 2213217"/>
                <a:gd name="connsiteY37-17024" fmla="*/ 6828040 h 7250295"/>
                <a:gd name="connsiteX38-17025" fmla="*/ 1313579 w 2213217"/>
                <a:gd name="connsiteY38-17026" fmla="*/ 7020824 h 7250295"/>
                <a:gd name="connsiteX39-17027" fmla="*/ 1760353 w 2213217"/>
                <a:gd name="connsiteY39-17028" fmla="*/ 7189119 h 7250295"/>
                <a:gd name="connsiteX40-17029" fmla="*/ 2189006 w 2213217"/>
                <a:gd name="connsiteY40-17030" fmla="*/ 7199125 h 7250295"/>
                <a:gd name="connsiteX41-17031" fmla="*/ 2171850 w 2213217"/>
                <a:gd name="connsiteY41-17032" fmla="*/ 7046786 h 7250295"/>
                <a:gd name="connsiteX42-17033" fmla="*/ 1687247 w 2213217"/>
                <a:gd name="connsiteY42-17034" fmla="*/ 6680449 h 7250295"/>
                <a:gd name="connsiteX43-17035" fmla="*/ 1708130 w 2213217"/>
                <a:gd name="connsiteY43-17036" fmla="*/ 6550072 h 7250295"/>
                <a:gd name="connsiteX44-17037" fmla="*/ 1668617 w 2213217"/>
                <a:gd name="connsiteY44-17038" fmla="*/ 6451067 h 7250295"/>
                <a:gd name="connsiteX45-17039" fmla="*/ 1657350 w 2213217"/>
                <a:gd name="connsiteY45-17040" fmla="*/ 6250170 h 7250295"/>
                <a:gd name="connsiteX46-17041" fmla="*/ 1679014 w 2213217"/>
                <a:gd name="connsiteY46-17042" fmla="*/ 5979714 h 7250295"/>
                <a:gd name="connsiteX47-17043" fmla="*/ 1727631 w 2213217"/>
                <a:gd name="connsiteY47-17044" fmla="*/ 5512209 h 7250295"/>
                <a:gd name="connsiteX48-17045" fmla="*/ 1739049 w 2213217"/>
                <a:gd name="connsiteY48-17046" fmla="*/ 5363804 h 7250295"/>
                <a:gd name="connsiteX49-17047" fmla="*/ 1797611 w 2213217"/>
                <a:gd name="connsiteY49-17048" fmla="*/ 5317321 h 7250295"/>
                <a:gd name="connsiteX50-17049" fmla="*/ 1884207 w 2213217"/>
                <a:gd name="connsiteY50-17050" fmla="*/ 5097645 h 7250295"/>
                <a:gd name="connsiteX51-17051" fmla="*/ 1909357 w 2213217"/>
                <a:gd name="connsiteY51-17052" fmla="*/ 4805496 h 7250295"/>
                <a:gd name="connsiteX52-17053" fmla="*/ 1900373 w 2213217"/>
                <a:gd name="connsiteY52-17054" fmla="*/ 4348776 h 7250295"/>
                <a:gd name="connsiteX53-17055" fmla="*/ 1881052 w 2213217"/>
                <a:gd name="connsiteY53-17056" fmla="*/ 3902573 h 7250295"/>
                <a:gd name="connsiteX54-17057" fmla="*/ 1855362 w 2213217"/>
                <a:gd name="connsiteY54-17058" fmla="*/ 3584643 h 7250295"/>
                <a:gd name="connsiteX55-17059" fmla="*/ 2056257 w 2213217"/>
                <a:gd name="connsiteY55-17060" fmla="*/ 2654077 h 7250295"/>
                <a:gd name="connsiteX56-17061" fmla="*/ 2042707 w 2213217"/>
                <a:gd name="connsiteY56-17062" fmla="*/ 2404684 h 7250295"/>
                <a:gd name="connsiteX57-17063" fmla="*/ 1981200 w 2213217"/>
                <a:gd name="connsiteY57-17064" fmla="*/ 1864914 h 7250295"/>
                <a:gd name="connsiteX58-17065" fmla="*/ 1936459 w 2213217"/>
                <a:gd name="connsiteY58-17066" fmla="*/ 1677029 h 7250295"/>
                <a:gd name="connsiteX59-17067" fmla="*/ 1922037 w 2213217"/>
                <a:gd name="connsiteY59-17068" fmla="*/ 1432534 h 7250295"/>
                <a:gd name="connsiteX60-17069" fmla="*/ 1874412 w 2213217"/>
                <a:gd name="connsiteY60-17070" fmla="*/ 1302338 h 7250295"/>
                <a:gd name="connsiteX61-17071" fmla="*/ 1407687 w 2213217"/>
                <a:gd name="connsiteY61-17072" fmla="*/ 1134975 h 7250295"/>
                <a:gd name="connsiteX62-17073" fmla="*/ 1309221 w 2213217"/>
                <a:gd name="connsiteY62-17074" fmla="*/ 1020075 h 7250295"/>
                <a:gd name="connsiteX63-17075" fmla="*/ 1365230 w 2213217"/>
                <a:gd name="connsiteY63-17076" fmla="*/ 821521 h 7250295"/>
                <a:gd name="connsiteX64-17077" fmla="*/ 1433407 w 2213217"/>
                <a:gd name="connsiteY64-17078" fmla="*/ 622909 h 7250295"/>
                <a:gd name="connsiteX65-17079" fmla="*/ 1444916 w 2213217"/>
                <a:gd name="connsiteY65-17080" fmla="*/ 380757 h 7250295"/>
                <a:gd name="connsiteX66-17081" fmla="*/ 1330946 w 2213217"/>
                <a:gd name="connsiteY66-17082" fmla="*/ 143773 h 7250295"/>
                <a:gd name="connsiteX67-17083" fmla="*/ 1063645 w 2213217"/>
                <a:gd name="connsiteY67-17084" fmla="*/ 568 h 7250295"/>
                <a:gd name="connsiteX0-17085" fmla="*/ 1063645 w 2213217"/>
                <a:gd name="connsiteY0-17086" fmla="*/ 568 h 7250295"/>
                <a:gd name="connsiteX1-17087" fmla="*/ 809625 w 2213217"/>
                <a:gd name="connsiteY1-17088" fmla="*/ 116070 h 7250295"/>
                <a:gd name="connsiteX2-17089" fmla="*/ 685800 w 2213217"/>
                <a:gd name="connsiteY2-17090" fmla="*/ 297045 h 7250295"/>
                <a:gd name="connsiteX3-17091" fmla="*/ 704850 w 2213217"/>
                <a:gd name="connsiteY3-17092" fmla="*/ 620895 h 7250295"/>
                <a:gd name="connsiteX4-17093" fmla="*/ 838200 w 2213217"/>
                <a:gd name="connsiteY4-17094" fmla="*/ 897120 h 7250295"/>
                <a:gd name="connsiteX5-17095" fmla="*/ 742950 w 2213217"/>
                <a:gd name="connsiteY5-17096" fmla="*/ 1011420 h 7250295"/>
                <a:gd name="connsiteX6-17097" fmla="*/ 133350 w 2213217"/>
                <a:gd name="connsiteY6-17098" fmla="*/ 1220970 h 7250295"/>
                <a:gd name="connsiteX7-17099" fmla="*/ 0 w 2213217"/>
                <a:gd name="connsiteY7-17100" fmla="*/ 2211570 h 7250295"/>
                <a:gd name="connsiteX8-17101" fmla="*/ 333375 w 2213217"/>
                <a:gd name="connsiteY8-17102" fmla="*/ 3106920 h 7250295"/>
                <a:gd name="connsiteX9-17103" fmla="*/ 247650 w 2213217"/>
                <a:gd name="connsiteY9-17104" fmla="*/ 3840345 h 7250295"/>
                <a:gd name="connsiteX10-17105" fmla="*/ 371475 w 2213217"/>
                <a:gd name="connsiteY10-17106" fmla="*/ 4059420 h 7250295"/>
                <a:gd name="connsiteX11-17107" fmla="*/ 495300 w 2213217"/>
                <a:gd name="connsiteY11-17108" fmla="*/ 4278495 h 7250295"/>
                <a:gd name="connsiteX12-17109" fmla="*/ 476250 w 2213217"/>
                <a:gd name="connsiteY12-17110" fmla="*/ 4735695 h 7250295"/>
                <a:gd name="connsiteX13-17111" fmla="*/ 476250 w 2213217"/>
                <a:gd name="connsiteY13-17112" fmla="*/ 5097645 h 7250295"/>
                <a:gd name="connsiteX14-17113" fmla="*/ 371475 w 2213217"/>
                <a:gd name="connsiteY14-17114" fmla="*/ 6145395 h 7250295"/>
                <a:gd name="connsiteX15-17115" fmla="*/ 371475 w 2213217"/>
                <a:gd name="connsiteY15-17116" fmla="*/ 6621645 h 7250295"/>
                <a:gd name="connsiteX16-17117" fmla="*/ 400050 w 2213217"/>
                <a:gd name="connsiteY16-17118" fmla="*/ 6821670 h 7250295"/>
                <a:gd name="connsiteX17-17119" fmla="*/ 323850 w 2213217"/>
                <a:gd name="connsiteY17-17120" fmla="*/ 7002645 h 7250295"/>
                <a:gd name="connsiteX18-17121" fmla="*/ 533400 w 2213217"/>
                <a:gd name="connsiteY18-17122" fmla="*/ 7250295 h 7250295"/>
                <a:gd name="connsiteX19-17123" fmla="*/ 952500 w 2213217"/>
                <a:gd name="connsiteY19-17124" fmla="*/ 7240770 h 7250295"/>
                <a:gd name="connsiteX20-17125" fmla="*/ 733425 w 2213217"/>
                <a:gd name="connsiteY20-17126" fmla="*/ 6821670 h 7250295"/>
                <a:gd name="connsiteX21-17127" fmla="*/ 790575 w 2213217"/>
                <a:gd name="connsiteY21-17128" fmla="*/ 6574020 h 7250295"/>
                <a:gd name="connsiteX22-17129" fmla="*/ 762000 w 2213217"/>
                <a:gd name="connsiteY22-17130" fmla="*/ 6250170 h 7250295"/>
                <a:gd name="connsiteX23-17131" fmla="*/ 885825 w 2213217"/>
                <a:gd name="connsiteY23-17132" fmla="*/ 5411970 h 7250295"/>
                <a:gd name="connsiteX24-17133" fmla="*/ 866775 w 2213217"/>
                <a:gd name="connsiteY24-17134" fmla="*/ 5326245 h 7250295"/>
                <a:gd name="connsiteX25-17135" fmla="*/ 971550 w 2213217"/>
                <a:gd name="connsiteY25-17136" fmla="*/ 5211945 h 7250295"/>
                <a:gd name="connsiteX26-17137" fmla="*/ 962025 w 2213217"/>
                <a:gd name="connsiteY26-17138" fmla="*/ 5069070 h 7250295"/>
                <a:gd name="connsiteX27-17139" fmla="*/ 1104900 w 2213217"/>
                <a:gd name="connsiteY27-17140" fmla="*/ 4526145 h 7250295"/>
                <a:gd name="connsiteX28-17141" fmla="*/ 1123950 w 2213217"/>
                <a:gd name="connsiteY28-17142" fmla="*/ 4392795 h 7250295"/>
                <a:gd name="connsiteX29-17143" fmla="*/ 1276350 w 2213217"/>
                <a:gd name="connsiteY29-17144" fmla="*/ 4649970 h 7250295"/>
                <a:gd name="connsiteX30-17145" fmla="*/ 1352550 w 2213217"/>
                <a:gd name="connsiteY30-17146" fmla="*/ 4926195 h 7250295"/>
                <a:gd name="connsiteX31-17147" fmla="*/ 1333500 w 2213217"/>
                <a:gd name="connsiteY31-17148" fmla="*/ 5069070 h 7250295"/>
                <a:gd name="connsiteX32-17149" fmla="*/ 1371600 w 2213217"/>
                <a:gd name="connsiteY32-17150" fmla="*/ 5078595 h 7250295"/>
                <a:gd name="connsiteX33-17151" fmla="*/ 1247775 w 2213217"/>
                <a:gd name="connsiteY33-17152" fmla="*/ 5516745 h 7250295"/>
                <a:gd name="connsiteX34-17153" fmla="*/ 1257300 w 2213217"/>
                <a:gd name="connsiteY34-17154" fmla="*/ 6469245 h 7250295"/>
                <a:gd name="connsiteX35-17155" fmla="*/ 1336385 w 2213217"/>
                <a:gd name="connsiteY35-17156" fmla="*/ 6540277 h 7250295"/>
                <a:gd name="connsiteX36-17157" fmla="*/ 1285605 w 2213217"/>
                <a:gd name="connsiteY36-17158" fmla="*/ 6741714 h 7250295"/>
                <a:gd name="connsiteX37-17159" fmla="*/ 1303783 w 2213217"/>
                <a:gd name="connsiteY37-17160" fmla="*/ 6828040 h 7250295"/>
                <a:gd name="connsiteX38-17161" fmla="*/ 1313579 w 2213217"/>
                <a:gd name="connsiteY38-17162" fmla="*/ 7020824 h 7250295"/>
                <a:gd name="connsiteX39-17163" fmla="*/ 1760353 w 2213217"/>
                <a:gd name="connsiteY39-17164" fmla="*/ 7189119 h 7250295"/>
                <a:gd name="connsiteX40-17165" fmla="*/ 2189006 w 2213217"/>
                <a:gd name="connsiteY40-17166" fmla="*/ 7199125 h 7250295"/>
                <a:gd name="connsiteX41-17167" fmla="*/ 2171850 w 2213217"/>
                <a:gd name="connsiteY41-17168" fmla="*/ 7046786 h 7250295"/>
                <a:gd name="connsiteX42-17169" fmla="*/ 1687247 w 2213217"/>
                <a:gd name="connsiteY42-17170" fmla="*/ 6680449 h 7250295"/>
                <a:gd name="connsiteX43-17171" fmla="*/ 1708130 w 2213217"/>
                <a:gd name="connsiteY43-17172" fmla="*/ 6550072 h 7250295"/>
                <a:gd name="connsiteX44-17173" fmla="*/ 1668617 w 2213217"/>
                <a:gd name="connsiteY44-17174" fmla="*/ 6451067 h 7250295"/>
                <a:gd name="connsiteX45-17175" fmla="*/ 1657350 w 2213217"/>
                <a:gd name="connsiteY45-17176" fmla="*/ 6250170 h 7250295"/>
                <a:gd name="connsiteX46-17177" fmla="*/ 1679014 w 2213217"/>
                <a:gd name="connsiteY46-17178" fmla="*/ 5979714 h 7250295"/>
                <a:gd name="connsiteX47-17179" fmla="*/ 1727631 w 2213217"/>
                <a:gd name="connsiteY47-17180" fmla="*/ 5512209 h 7250295"/>
                <a:gd name="connsiteX48-17181" fmla="*/ 1739049 w 2213217"/>
                <a:gd name="connsiteY48-17182" fmla="*/ 5363804 h 7250295"/>
                <a:gd name="connsiteX49-17183" fmla="*/ 1797611 w 2213217"/>
                <a:gd name="connsiteY49-17184" fmla="*/ 5317321 h 7250295"/>
                <a:gd name="connsiteX50-17185" fmla="*/ 1884207 w 2213217"/>
                <a:gd name="connsiteY50-17186" fmla="*/ 5097645 h 7250295"/>
                <a:gd name="connsiteX51-17187" fmla="*/ 1909357 w 2213217"/>
                <a:gd name="connsiteY51-17188" fmla="*/ 4805496 h 7250295"/>
                <a:gd name="connsiteX52-17189" fmla="*/ 1900373 w 2213217"/>
                <a:gd name="connsiteY52-17190" fmla="*/ 4348776 h 7250295"/>
                <a:gd name="connsiteX53-17191" fmla="*/ 1881052 w 2213217"/>
                <a:gd name="connsiteY53-17192" fmla="*/ 3902573 h 7250295"/>
                <a:gd name="connsiteX54-17193" fmla="*/ 1855362 w 2213217"/>
                <a:gd name="connsiteY54-17194" fmla="*/ 3584643 h 7250295"/>
                <a:gd name="connsiteX55-17195" fmla="*/ 2056257 w 2213217"/>
                <a:gd name="connsiteY55-17196" fmla="*/ 2654077 h 7250295"/>
                <a:gd name="connsiteX56-17197" fmla="*/ 2042707 w 2213217"/>
                <a:gd name="connsiteY56-17198" fmla="*/ 2404684 h 7250295"/>
                <a:gd name="connsiteX57-17199" fmla="*/ 1981200 w 2213217"/>
                <a:gd name="connsiteY57-17200" fmla="*/ 1864914 h 7250295"/>
                <a:gd name="connsiteX58-17201" fmla="*/ 1936459 w 2213217"/>
                <a:gd name="connsiteY58-17202" fmla="*/ 1677029 h 7250295"/>
                <a:gd name="connsiteX59-17203" fmla="*/ 1922037 w 2213217"/>
                <a:gd name="connsiteY59-17204" fmla="*/ 1432534 h 7250295"/>
                <a:gd name="connsiteX60-17205" fmla="*/ 1874412 w 2213217"/>
                <a:gd name="connsiteY60-17206" fmla="*/ 1302338 h 7250295"/>
                <a:gd name="connsiteX61-17207" fmla="*/ 1407687 w 2213217"/>
                <a:gd name="connsiteY61-17208" fmla="*/ 1134975 h 7250295"/>
                <a:gd name="connsiteX62-17209" fmla="*/ 1309221 w 2213217"/>
                <a:gd name="connsiteY62-17210" fmla="*/ 1020075 h 7250295"/>
                <a:gd name="connsiteX63-17211" fmla="*/ 1365230 w 2213217"/>
                <a:gd name="connsiteY63-17212" fmla="*/ 821521 h 7250295"/>
                <a:gd name="connsiteX64-17213" fmla="*/ 1433407 w 2213217"/>
                <a:gd name="connsiteY64-17214" fmla="*/ 622909 h 7250295"/>
                <a:gd name="connsiteX65-17215" fmla="*/ 1444916 w 2213217"/>
                <a:gd name="connsiteY65-17216" fmla="*/ 380757 h 7250295"/>
                <a:gd name="connsiteX66-17217" fmla="*/ 1330946 w 2213217"/>
                <a:gd name="connsiteY66-17218" fmla="*/ 143773 h 7250295"/>
                <a:gd name="connsiteX67-17219" fmla="*/ 1063645 w 2213217"/>
                <a:gd name="connsiteY67-17220" fmla="*/ 568 h 7250295"/>
                <a:gd name="connsiteX0-17221" fmla="*/ 1063645 w 2213217"/>
                <a:gd name="connsiteY0-17222" fmla="*/ 568 h 7250295"/>
                <a:gd name="connsiteX1-17223" fmla="*/ 809625 w 2213217"/>
                <a:gd name="connsiteY1-17224" fmla="*/ 116070 h 7250295"/>
                <a:gd name="connsiteX2-17225" fmla="*/ 685800 w 2213217"/>
                <a:gd name="connsiteY2-17226" fmla="*/ 297045 h 7250295"/>
                <a:gd name="connsiteX3-17227" fmla="*/ 704850 w 2213217"/>
                <a:gd name="connsiteY3-17228" fmla="*/ 620895 h 7250295"/>
                <a:gd name="connsiteX4-17229" fmla="*/ 838200 w 2213217"/>
                <a:gd name="connsiteY4-17230" fmla="*/ 897120 h 7250295"/>
                <a:gd name="connsiteX5-17231" fmla="*/ 742950 w 2213217"/>
                <a:gd name="connsiteY5-17232" fmla="*/ 1011420 h 7250295"/>
                <a:gd name="connsiteX6-17233" fmla="*/ 133350 w 2213217"/>
                <a:gd name="connsiteY6-17234" fmla="*/ 1220970 h 7250295"/>
                <a:gd name="connsiteX7-17235" fmla="*/ 0 w 2213217"/>
                <a:gd name="connsiteY7-17236" fmla="*/ 2211570 h 7250295"/>
                <a:gd name="connsiteX8-17237" fmla="*/ 333375 w 2213217"/>
                <a:gd name="connsiteY8-17238" fmla="*/ 3106920 h 7250295"/>
                <a:gd name="connsiteX9-17239" fmla="*/ 247650 w 2213217"/>
                <a:gd name="connsiteY9-17240" fmla="*/ 3840345 h 7250295"/>
                <a:gd name="connsiteX10-17241" fmla="*/ 371475 w 2213217"/>
                <a:gd name="connsiteY10-17242" fmla="*/ 4059420 h 7250295"/>
                <a:gd name="connsiteX11-17243" fmla="*/ 495300 w 2213217"/>
                <a:gd name="connsiteY11-17244" fmla="*/ 4278495 h 7250295"/>
                <a:gd name="connsiteX12-17245" fmla="*/ 476250 w 2213217"/>
                <a:gd name="connsiteY12-17246" fmla="*/ 4735695 h 7250295"/>
                <a:gd name="connsiteX13-17247" fmla="*/ 476250 w 2213217"/>
                <a:gd name="connsiteY13-17248" fmla="*/ 5097645 h 7250295"/>
                <a:gd name="connsiteX14-17249" fmla="*/ 371475 w 2213217"/>
                <a:gd name="connsiteY14-17250" fmla="*/ 6145395 h 7250295"/>
                <a:gd name="connsiteX15-17251" fmla="*/ 371475 w 2213217"/>
                <a:gd name="connsiteY15-17252" fmla="*/ 6621645 h 7250295"/>
                <a:gd name="connsiteX16-17253" fmla="*/ 400050 w 2213217"/>
                <a:gd name="connsiteY16-17254" fmla="*/ 6821670 h 7250295"/>
                <a:gd name="connsiteX17-17255" fmla="*/ 323850 w 2213217"/>
                <a:gd name="connsiteY17-17256" fmla="*/ 7002645 h 7250295"/>
                <a:gd name="connsiteX18-17257" fmla="*/ 533400 w 2213217"/>
                <a:gd name="connsiteY18-17258" fmla="*/ 7250295 h 7250295"/>
                <a:gd name="connsiteX19-17259" fmla="*/ 952500 w 2213217"/>
                <a:gd name="connsiteY19-17260" fmla="*/ 7240770 h 7250295"/>
                <a:gd name="connsiteX20-17261" fmla="*/ 733425 w 2213217"/>
                <a:gd name="connsiteY20-17262" fmla="*/ 6821670 h 7250295"/>
                <a:gd name="connsiteX21-17263" fmla="*/ 790575 w 2213217"/>
                <a:gd name="connsiteY21-17264" fmla="*/ 6574020 h 7250295"/>
                <a:gd name="connsiteX22-17265" fmla="*/ 762000 w 2213217"/>
                <a:gd name="connsiteY22-17266" fmla="*/ 6250170 h 7250295"/>
                <a:gd name="connsiteX23-17267" fmla="*/ 885825 w 2213217"/>
                <a:gd name="connsiteY23-17268" fmla="*/ 5411970 h 7250295"/>
                <a:gd name="connsiteX24-17269" fmla="*/ 866775 w 2213217"/>
                <a:gd name="connsiteY24-17270" fmla="*/ 5326245 h 7250295"/>
                <a:gd name="connsiteX25-17271" fmla="*/ 971550 w 2213217"/>
                <a:gd name="connsiteY25-17272" fmla="*/ 5211945 h 7250295"/>
                <a:gd name="connsiteX26-17273" fmla="*/ 962025 w 2213217"/>
                <a:gd name="connsiteY26-17274" fmla="*/ 5069070 h 7250295"/>
                <a:gd name="connsiteX27-17275" fmla="*/ 1104900 w 2213217"/>
                <a:gd name="connsiteY27-17276" fmla="*/ 4526145 h 7250295"/>
                <a:gd name="connsiteX28-17277" fmla="*/ 1123950 w 2213217"/>
                <a:gd name="connsiteY28-17278" fmla="*/ 4392795 h 7250295"/>
                <a:gd name="connsiteX29-17279" fmla="*/ 1276350 w 2213217"/>
                <a:gd name="connsiteY29-17280" fmla="*/ 4649970 h 7250295"/>
                <a:gd name="connsiteX30-17281" fmla="*/ 1352550 w 2213217"/>
                <a:gd name="connsiteY30-17282" fmla="*/ 4926195 h 7250295"/>
                <a:gd name="connsiteX31-17283" fmla="*/ 1333500 w 2213217"/>
                <a:gd name="connsiteY31-17284" fmla="*/ 5069070 h 7250295"/>
                <a:gd name="connsiteX32-17285" fmla="*/ 1371600 w 2213217"/>
                <a:gd name="connsiteY32-17286" fmla="*/ 5078595 h 7250295"/>
                <a:gd name="connsiteX33-17287" fmla="*/ 1247775 w 2213217"/>
                <a:gd name="connsiteY33-17288" fmla="*/ 5516745 h 7250295"/>
                <a:gd name="connsiteX34-17289" fmla="*/ 1257300 w 2213217"/>
                <a:gd name="connsiteY34-17290" fmla="*/ 6469245 h 7250295"/>
                <a:gd name="connsiteX35-17291" fmla="*/ 1336385 w 2213217"/>
                <a:gd name="connsiteY35-17292" fmla="*/ 6540277 h 7250295"/>
                <a:gd name="connsiteX36-17293" fmla="*/ 1285605 w 2213217"/>
                <a:gd name="connsiteY36-17294" fmla="*/ 6741714 h 7250295"/>
                <a:gd name="connsiteX37-17295" fmla="*/ 1303783 w 2213217"/>
                <a:gd name="connsiteY37-17296" fmla="*/ 6828040 h 7250295"/>
                <a:gd name="connsiteX38-17297" fmla="*/ 1313579 w 2213217"/>
                <a:gd name="connsiteY38-17298" fmla="*/ 7020824 h 7250295"/>
                <a:gd name="connsiteX39-17299" fmla="*/ 1760353 w 2213217"/>
                <a:gd name="connsiteY39-17300" fmla="*/ 7189119 h 7250295"/>
                <a:gd name="connsiteX40-17301" fmla="*/ 2189006 w 2213217"/>
                <a:gd name="connsiteY40-17302" fmla="*/ 7199125 h 7250295"/>
                <a:gd name="connsiteX41-17303" fmla="*/ 2171850 w 2213217"/>
                <a:gd name="connsiteY41-17304" fmla="*/ 7046786 h 7250295"/>
                <a:gd name="connsiteX42-17305" fmla="*/ 1687247 w 2213217"/>
                <a:gd name="connsiteY42-17306" fmla="*/ 6680449 h 7250295"/>
                <a:gd name="connsiteX43-17307" fmla="*/ 1708130 w 2213217"/>
                <a:gd name="connsiteY43-17308" fmla="*/ 6550072 h 7250295"/>
                <a:gd name="connsiteX44-17309" fmla="*/ 1668617 w 2213217"/>
                <a:gd name="connsiteY44-17310" fmla="*/ 6451067 h 7250295"/>
                <a:gd name="connsiteX45-17311" fmla="*/ 1657350 w 2213217"/>
                <a:gd name="connsiteY45-17312" fmla="*/ 6250170 h 7250295"/>
                <a:gd name="connsiteX46-17313" fmla="*/ 1679014 w 2213217"/>
                <a:gd name="connsiteY46-17314" fmla="*/ 5979714 h 7250295"/>
                <a:gd name="connsiteX47-17315" fmla="*/ 1727631 w 2213217"/>
                <a:gd name="connsiteY47-17316" fmla="*/ 5512209 h 7250295"/>
                <a:gd name="connsiteX48-17317" fmla="*/ 1739049 w 2213217"/>
                <a:gd name="connsiteY48-17318" fmla="*/ 5363804 h 7250295"/>
                <a:gd name="connsiteX49-17319" fmla="*/ 1797611 w 2213217"/>
                <a:gd name="connsiteY49-17320" fmla="*/ 5317321 h 7250295"/>
                <a:gd name="connsiteX50-17321" fmla="*/ 1884207 w 2213217"/>
                <a:gd name="connsiteY50-17322" fmla="*/ 5097645 h 7250295"/>
                <a:gd name="connsiteX51-17323" fmla="*/ 1909357 w 2213217"/>
                <a:gd name="connsiteY51-17324" fmla="*/ 4805496 h 7250295"/>
                <a:gd name="connsiteX52-17325" fmla="*/ 1900373 w 2213217"/>
                <a:gd name="connsiteY52-17326" fmla="*/ 4348776 h 7250295"/>
                <a:gd name="connsiteX53-17327" fmla="*/ 1881052 w 2213217"/>
                <a:gd name="connsiteY53-17328" fmla="*/ 3902573 h 7250295"/>
                <a:gd name="connsiteX54-17329" fmla="*/ 1855362 w 2213217"/>
                <a:gd name="connsiteY54-17330" fmla="*/ 3584643 h 7250295"/>
                <a:gd name="connsiteX55-17331" fmla="*/ 2056257 w 2213217"/>
                <a:gd name="connsiteY55-17332" fmla="*/ 2654077 h 7250295"/>
                <a:gd name="connsiteX56-17333" fmla="*/ 2042707 w 2213217"/>
                <a:gd name="connsiteY56-17334" fmla="*/ 2404684 h 7250295"/>
                <a:gd name="connsiteX57-17335" fmla="*/ 1981200 w 2213217"/>
                <a:gd name="connsiteY57-17336" fmla="*/ 1864914 h 7250295"/>
                <a:gd name="connsiteX58-17337" fmla="*/ 1936459 w 2213217"/>
                <a:gd name="connsiteY58-17338" fmla="*/ 1677029 h 7250295"/>
                <a:gd name="connsiteX59-17339" fmla="*/ 1922037 w 2213217"/>
                <a:gd name="connsiteY59-17340" fmla="*/ 1432534 h 7250295"/>
                <a:gd name="connsiteX60-17341" fmla="*/ 1874412 w 2213217"/>
                <a:gd name="connsiteY60-17342" fmla="*/ 1302338 h 7250295"/>
                <a:gd name="connsiteX61-17343" fmla="*/ 1407687 w 2213217"/>
                <a:gd name="connsiteY61-17344" fmla="*/ 1134975 h 7250295"/>
                <a:gd name="connsiteX62-17345" fmla="*/ 1309221 w 2213217"/>
                <a:gd name="connsiteY62-17346" fmla="*/ 1020075 h 7250295"/>
                <a:gd name="connsiteX63-17347" fmla="*/ 1365230 w 2213217"/>
                <a:gd name="connsiteY63-17348" fmla="*/ 821521 h 7250295"/>
                <a:gd name="connsiteX64-17349" fmla="*/ 1433407 w 2213217"/>
                <a:gd name="connsiteY64-17350" fmla="*/ 622909 h 7250295"/>
                <a:gd name="connsiteX65-17351" fmla="*/ 1444916 w 2213217"/>
                <a:gd name="connsiteY65-17352" fmla="*/ 380757 h 7250295"/>
                <a:gd name="connsiteX66-17353" fmla="*/ 1330946 w 2213217"/>
                <a:gd name="connsiteY66-17354" fmla="*/ 143773 h 7250295"/>
                <a:gd name="connsiteX67-17355" fmla="*/ 1063645 w 2213217"/>
                <a:gd name="connsiteY67-17356" fmla="*/ 568 h 7250295"/>
                <a:gd name="connsiteX0-17357" fmla="*/ 1063645 w 2213217"/>
                <a:gd name="connsiteY0-17358" fmla="*/ 568 h 7250295"/>
                <a:gd name="connsiteX1-17359" fmla="*/ 809625 w 2213217"/>
                <a:gd name="connsiteY1-17360" fmla="*/ 116070 h 7250295"/>
                <a:gd name="connsiteX2-17361" fmla="*/ 685800 w 2213217"/>
                <a:gd name="connsiteY2-17362" fmla="*/ 297045 h 7250295"/>
                <a:gd name="connsiteX3-17363" fmla="*/ 704850 w 2213217"/>
                <a:gd name="connsiteY3-17364" fmla="*/ 620895 h 7250295"/>
                <a:gd name="connsiteX4-17365" fmla="*/ 838200 w 2213217"/>
                <a:gd name="connsiteY4-17366" fmla="*/ 897120 h 7250295"/>
                <a:gd name="connsiteX5-17367" fmla="*/ 742950 w 2213217"/>
                <a:gd name="connsiteY5-17368" fmla="*/ 1011420 h 7250295"/>
                <a:gd name="connsiteX6-17369" fmla="*/ 133350 w 2213217"/>
                <a:gd name="connsiteY6-17370" fmla="*/ 1220970 h 7250295"/>
                <a:gd name="connsiteX7-17371" fmla="*/ 0 w 2213217"/>
                <a:gd name="connsiteY7-17372" fmla="*/ 2211570 h 7250295"/>
                <a:gd name="connsiteX8-17373" fmla="*/ 333375 w 2213217"/>
                <a:gd name="connsiteY8-17374" fmla="*/ 3106920 h 7250295"/>
                <a:gd name="connsiteX9-17375" fmla="*/ 247650 w 2213217"/>
                <a:gd name="connsiteY9-17376" fmla="*/ 3840345 h 7250295"/>
                <a:gd name="connsiteX10-17377" fmla="*/ 371475 w 2213217"/>
                <a:gd name="connsiteY10-17378" fmla="*/ 4059420 h 7250295"/>
                <a:gd name="connsiteX11-17379" fmla="*/ 495300 w 2213217"/>
                <a:gd name="connsiteY11-17380" fmla="*/ 4278495 h 7250295"/>
                <a:gd name="connsiteX12-17381" fmla="*/ 476250 w 2213217"/>
                <a:gd name="connsiteY12-17382" fmla="*/ 4735695 h 7250295"/>
                <a:gd name="connsiteX13-17383" fmla="*/ 476250 w 2213217"/>
                <a:gd name="connsiteY13-17384" fmla="*/ 5097645 h 7250295"/>
                <a:gd name="connsiteX14-17385" fmla="*/ 371475 w 2213217"/>
                <a:gd name="connsiteY14-17386" fmla="*/ 6145395 h 7250295"/>
                <a:gd name="connsiteX15-17387" fmla="*/ 371475 w 2213217"/>
                <a:gd name="connsiteY15-17388" fmla="*/ 6621645 h 7250295"/>
                <a:gd name="connsiteX16-17389" fmla="*/ 400050 w 2213217"/>
                <a:gd name="connsiteY16-17390" fmla="*/ 6821670 h 7250295"/>
                <a:gd name="connsiteX17-17391" fmla="*/ 323850 w 2213217"/>
                <a:gd name="connsiteY17-17392" fmla="*/ 7002645 h 7250295"/>
                <a:gd name="connsiteX18-17393" fmla="*/ 533400 w 2213217"/>
                <a:gd name="connsiteY18-17394" fmla="*/ 7250295 h 7250295"/>
                <a:gd name="connsiteX19-17395" fmla="*/ 952500 w 2213217"/>
                <a:gd name="connsiteY19-17396" fmla="*/ 7240770 h 7250295"/>
                <a:gd name="connsiteX20-17397" fmla="*/ 733425 w 2213217"/>
                <a:gd name="connsiteY20-17398" fmla="*/ 6821670 h 7250295"/>
                <a:gd name="connsiteX21-17399" fmla="*/ 790575 w 2213217"/>
                <a:gd name="connsiteY21-17400" fmla="*/ 6574020 h 7250295"/>
                <a:gd name="connsiteX22-17401" fmla="*/ 762000 w 2213217"/>
                <a:gd name="connsiteY22-17402" fmla="*/ 6250170 h 7250295"/>
                <a:gd name="connsiteX23-17403" fmla="*/ 885825 w 2213217"/>
                <a:gd name="connsiteY23-17404" fmla="*/ 5411970 h 7250295"/>
                <a:gd name="connsiteX24-17405" fmla="*/ 866775 w 2213217"/>
                <a:gd name="connsiteY24-17406" fmla="*/ 5326245 h 7250295"/>
                <a:gd name="connsiteX25-17407" fmla="*/ 971550 w 2213217"/>
                <a:gd name="connsiteY25-17408" fmla="*/ 5211945 h 7250295"/>
                <a:gd name="connsiteX26-17409" fmla="*/ 962025 w 2213217"/>
                <a:gd name="connsiteY26-17410" fmla="*/ 5069070 h 7250295"/>
                <a:gd name="connsiteX27-17411" fmla="*/ 1104900 w 2213217"/>
                <a:gd name="connsiteY27-17412" fmla="*/ 4526145 h 7250295"/>
                <a:gd name="connsiteX28-17413" fmla="*/ 1123950 w 2213217"/>
                <a:gd name="connsiteY28-17414" fmla="*/ 4392795 h 7250295"/>
                <a:gd name="connsiteX29-17415" fmla="*/ 1276350 w 2213217"/>
                <a:gd name="connsiteY29-17416" fmla="*/ 4649970 h 7250295"/>
                <a:gd name="connsiteX30-17417" fmla="*/ 1352550 w 2213217"/>
                <a:gd name="connsiteY30-17418" fmla="*/ 4926195 h 7250295"/>
                <a:gd name="connsiteX31-17419" fmla="*/ 1333500 w 2213217"/>
                <a:gd name="connsiteY31-17420" fmla="*/ 5069070 h 7250295"/>
                <a:gd name="connsiteX32-17421" fmla="*/ 1371600 w 2213217"/>
                <a:gd name="connsiteY32-17422" fmla="*/ 5078595 h 7250295"/>
                <a:gd name="connsiteX33-17423" fmla="*/ 1247775 w 2213217"/>
                <a:gd name="connsiteY33-17424" fmla="*/ 5516745 h 7250295"/>
                <a:gd name="connsiteX34-17425" fmla="*/ 1257300 w 2213217"/>
                <a:gd name="connsiteY34-17426" fmla="*/ 6469245 h 7250295"/>
                <a:gd name="connsiteX35-17427" fmla="*/ 1336385 w 2213217"/>
                <a:gd name="connsiteY35-17428" fmla="*/ 6540277 h 7250295"/>
                <a:gd name="connsiteX36-17429" fmla="*/ 1285605 w 2213217"/>
                <a:gd name="connsiteY36-17430" fmla="*/ 6741714 h 7250295"/>
                <a:gd name="connsiteX37-17431" fmla="*/ 1303783 w 2213217"/>
                <a:gd name="connsiteY37-17432" fmla="*/ 6828040 h 7250295"/>
                <a:gd name="connsiteX38-17433" fmla="*/ 1313579 w 2213217"/>
                <a:gd name="connsiteY38-17434" fmla="*/ 7020824 h 7250295"/>
                <a:gd name="connsiteX39-17435" fmla="*/ 1760353 w 2213217"/>
                <a:gd name="connsiteY39-17436" fmla="*/ 7189119 h 7250295"/>
                <a:gd name="connsiteX40-17437" fmla="*/ 2189006 w 2213217"/>
                <a:gd name="connsiteY40-17438" fmla="*/ 7199125 h 7250295"/>
                <a:gd name="connsiteX41-17439" fmla="*/ 2171850 w 2213217"/>
                <a:gd name="connsiteY41-17440" fmla="*/ 7046786 h 7250295"/>
                <a:gd name="connsiteX42-17441" fmla="*/ 1687247 w 2213217"/>
                <a:gd name="connsiteY42-17442" fmla="*/ 6680449 h 7250295"/>
                <a:gd name="connsiteX43-17443" fmla="*/ 1708130 w 2213217"/>
                <a:gd name="connsiteY43-17444" fmla="*/ 6550072 h 7250295"/>
                <a:gd name="connsiteX44-17445" fmla="*/ 1668617 w 2213217"/>
                <a:gd name="connsiteY44-17446" fmla="*/ 6451067 h 7250295"/>
                <a:gd name="connsiteX45-17447" fmla="*/ 1657350 w 2213217"/>
                <a:gd name="connsiteY45-17448" fmla="*/ 6250170 h 7250295"/>
                <a:gd name="connsiteX46-17449" fmla="*/ 1679014 w 2213217"/>
                <a:gd name="connsiteY46-17450" fmla="*/ 5979714 h 7250295"/>
                <a:gd name="connsiteX47-17451" fmla="*/ 1727631 w 2213217"/>
                <a:gd name="connsiteY47-17452" fmla="*/ 5512209 h 7250295"/>
                <a:gd name="connsiteX48-17453" fmla="*/ 1739049 w 2213217"/>
                <a:gd name="connsiteY48-17454" fmla="*/ 5363804 h 7250295"/>
                <a:gd name="connsiteX49-17455" fmla="*/ 1797611 w 2213217"/>
                <a:gd name="connsiteY49-17456" fmla="*/ 5317321 h 7250295"/>
                <a:gd name="connsiteX50-17457" fmla="*/ 1884207 w 2213217"/>
                <a:gd name="connsiteY50-17458" fmla="*/ 5097645 h 7250295"/>
                <a:gd name="connsiteX51-17459" fmla="*/ 1909357 w 2213217"/>
                <a:gd name="connsiteY51-17460" fmla="*/ 4805496 h 7250295"/>
                <a:gd name="connsiteX52-17461" fmla="*/ 1900373 w 2213217"/>
                <a:gd name="connsiteY52-17462" fmla="*/ 4348776 h 7250295"/>
                <a:gd name="connsiteX53-17463" fmla="*/ 1881052 w 2213217"/>
                <a:gd name="connsiteY53-17464" fmla="*/ 3902573 h 7250295"/>
                <a:gd name="connsiteX54-17465" fmla="*/ 1855362 w 2213217"/>
                <a:gd name="connsiteY54-17466" fmla="*/ 3584643 h 7250295"/>
                <a:gd name="connsiteX55-17467" fmla="*/ 2056257 w 2213217"/>
                <a:gd name="connsiteY55-17468" fmla="*/ 2654077 h 7250295"/>
                <a:gd name="connsiteX56-17469" fmla="*/ 2042707 w 2213217"/>
                <a:gd name="connsiteY56-17470" fmla="*/ 2404684 h 7250295"/>
                <a:gd name="connsiteX57-17471" fmla="*/ 1981200 w 2213217"/>
                <a:gd name="connsiteY57-17472" fmla="*/ 1864914 h 7250295"/>
                <a:gd name="connsiteX58-17473" fmla="*/ 1936459 w 2213217"/>
                <a:gd name="connsiteY58-17474" fmla="*/ 1677029 h 7250295"/>
                <a:gd name="connsiteX59-17475" fmla="*/ 1922037 w 2213217"/>
                <a:gd name="connsiteY59-17476" fmla="*/ 1432534 h 7250295"/>
                <a:gd name="connsiteX60-17477" fmla="*/ 1874412 w 2213217"/>
                <a:gd name="connsiteY60-17478" fmla="*/ 1302338 h 7250295"/>
                <a:gd name="connsiteX61-17479" fmla="*/ 1407687 w 2213217"/>
                <a:gd name="connsiteY61-17480" fmla="*/ 1134975 h 7250295"/>
                <a:gd name="connsiteX62-17481" fmla="*/ 1309221 w 2213217"/>
                <a:gd name="connsiteY62-17482" fmla="*/ 1020075 h 7250295"/>
                <a:gd name="connsiteX63-17483" fmla="*/ 1365230 w 2213217"/>
                <a:gd name="connsiteY63-17484" fmla="*/ 821521 h 7250295"/>
                <a:gd name="connsiteX64-17485" fmla="*/ 1433407 w 2213217"/>
                <a:gd name="connsiteY64-17486" fmla="*/ 622909 h 7250295"/>
                <a:gd name="connsiteX65-17487" fmla="*/ 1444916 w 2213217"/>
                <a:gd name="connsiteY65-17488" fmla="*/ 380757 h 7250295"/>
                <a:gd name="connsiteX66-17489" fmla="*/ 1330946 w 2213217"/>
                <a:gd name="connsiteY66-17490" fmla="*/ 143773 h 7250295"/>
                <a:gd name="connsiteX67-17491" fmla="*/ 1063645 w 2213217"/>
                <a:gd name="connsiteY67-17492" fmla="*/ 568 h 7250295"/>
                <a:gd name="connsiteX0-17493" fmla="*/ 1063645 w 2213217"/>
                <a:gd name="connsiteY0-17494" fmla="*/ 568 h 7250295"/>
                <a:gd name="connsiteX1-17495" fmla="*/ 809625 w 2213217"/>
                <a:gd name="connsiteY1-17496" fmla="*/ 116070 h 7250295"/>
                <a:gd name="connsiteX2-17497" fmla="*/ 685800 w 2213217"/>
                <a:gd name="connsiteY2-17498" fmla="*/ 297045 h 7250295"/>
                <a:gd name="connsiteX3-17499" fmla="*/ 704850 w 2213217"/>
                <a:gd name="connsiteY3-17500" fmla="*/ 620895 h 7250295"/>
                <a:gd name="connsiteX4-17501" fmla="*/ 838200 w 2213217"/>
                <a:gd name="connsiteY4-17502" fmla="*/ 897120 h 7250295"/>
                <a:gd name="connsiteX5-17503" fmla="*/ 742950 w 2213217"/>
                <a:gd name="connsiteY5-17504" fmla="*/ 1011420 h 7250295"/>
                <a:gd name="connsiteX6-17505" fmla="*/ 133350 w 2213217"/>
                <a:gd name="connsiteY6-17506" fmla="*/ 1220970 h 7250295"/>
                <a:gd name="connsiteX7-17507" fmla="*/ 0 w 2213217"/>
                <a:gd name="connsiteY7-17508" fmla="*/ 2211570 h 7250295"/>
                <a:gd name="connsiteX8-17509" fmla="*/ 333375 w 2213217"/>
                <a:gd name="connsiteY8-17510" fmla="*/ 3106920 h 7250295"/>
                <a:gd name="connsiteX9-17511" fmla="*/ 247650 w 2213217"/>
                <a:gd name="connsiteY9-17512" fmla="*/ 3840345 h 7250295"/>
                <a:gd name="connsiteX10-17513" fmla="*/ 371475 w 2213217"/>
                <a:gd name="connsiteY10-17514" fmla="*/ 4059420 h 7250295"/>
                <a:gd name="connsiteX11-17515" fmla="*/ 495300 w 2213217"/>
                <a:gd name="connsiteY11-17516" fmla="*/ 4278495 h 7250295"/>
                <a:gd name="connsiteX12-17517" fmla="*/ 476250 w 2213217"/>
                <a:gd name="connsiteY12-17518" fmla="*/ 4735695 h 7250295"/>
                <a:gd name="connsiteX13-17519" fmla="*/ 476250 w 2213217"/>
                <a:gd name="connsiteY13-17520" fmla="*/ 5097645 h 7250295"/>
                <a:gd name="connsiteX14-17521" fmla="*/ 371475 w 2213217"/>
                <a:gd name="connsiteY14-17522" fmla="*/ 6145395 h 7250295"/>
                <a:gd name="connsiteX15-17523" fmla="*/ 371475 w 2213217"/>
                <a:gd name="connsiteY15-17524" fmla="*/ 6621645 h 7250295"/>
                <a:gd name="connsiteX16-17525" fmla="*/ 400050 w 2213217"/>
                <a:gd name="connsiteY16-17526" fmla="*/ 6821670 h 7250295"/>
                <a:gd name="connsiteX17-17527" fmla="*/ 323850 w 2213217"/>
                <a:gd name="connsiteY17-17528" fmla="*/ 7002645 h 7250295"/>
                <a:gd name="connsiteX18-17529" fmla="*/ 533400 w 2213217"/>
                <a:gd name="connsiteY18-17530" fmla="*/ 7250295 h 7250295"/>
                <a:gd name="connsiteX19-17531" fmla="*/ 952500 w 2213217"/>
                <a:gd name="connsiteY19-17532" fmla="*/ 7240770 h 7250295"/>
                <a:gd name="connsiteX20-17533" fmla="*/ 733425 w 2213217"/>
                <a:gd name="connsiteY20-17534" fmla="*/ 6821670 h 7250295"/>
                <a:gd name="connsiteX21-17535" fmla="*/ 790575 w 2213217"/>
                <a:gd name="connsiteY21-17536" fmla="*/ 6574020 h 7250295"/>
                <a:gd name="connsiteX22-17537" fmla="*/ 762000 w 2213217"/>
                <a:gd name="connsiteY22-17538" fmla="*/ 6250170 h 7250295"/>
                <a:gd name="connsiteX23-17539" fmla="*/ 885825 w 2213217"/>
                <a:gd name="connsiteY23-17540" fmla="*/ 5411970 h 7250295"/>
                <a:gd name="connsiteX24-17541" fmla="*/ 866775 w 2213217"/>
                <a:gd name="connsiteY24-17542" fmla="*/ 5326245 h 7250295"/>
                <a:gd name="connsiteX25-17543" fmla="*/ 971550 w 2213217"/>
                <a:gd name="connsiteY25-17544" fmla="*/ 5211945 h 7250295"/>
                <a:gd name="connsiteX26-17545" fmla="*/ 962025 w 2213217"/>
                <a:gd name="connsiteY26-17546" fmla="*/ 5069070 h 7250295"/>
                <a:gd name="connsiteX27-17547" fmla="*/ 1104900 w 2213217"/>
                <a:gd name="connsiteY27-17548" fmla="*/ 4526145 h 7250295"/>
                <a:gd name="connsiteX28-17549" fmla="*/ 1123950 w 2213217"/>
                <a:gd name="connsiteY28-17550" fmla="*/ 4392795 h 7250295"/>
                <a:gd name="connsiteX29-17551" fmla="*/ 1276350 w 2213217"/>
                <a:gd name="connsiteY29-17552" fmla="*/ 4649970 h 7250295"/>
                <a:gd name="connsiteX30-17553" fmla="*/ 1352550 w 2213217"/>
                <a:gd name="connsiteY30-17554" fmla="*/ 4926195 h 7250295"/>
                <a:gd name="connsiteX31-17555" fmla="*/ 1333500 w 2213217"/>
                <a:gd name="connsiteY31-17556" fmla="*/ 5069070 h 7250295"/>
                <a:gd name="connsiteX32-17557" fmla="*/ 1371600 w 2213217"/>
                <a:gd name="connsiteY32-17558" fmla="*/ 5078595 h 7250295"/>
                <a:gd name="connsiteX33-17559" fmla="*/ 1247775 w 2213217"/>
                <a:gd name="connsiteY33-17560" fmla="*/ 5516745 h 7250295"/>
                <a:gd name="connsiteX34-17561" fmla="*/ 1257300 w 2213217"/>
                <a:gd name="connsiteY34-17562" fmla="*/ 6469245 h 7250295"/>
                <a:gd name="connsiteX35-17563" fmla="*/ 1336385 w 2213217"/>
                <a:gd name="connsiteY35-17564" fmla="*/ 6540277 h 7250295"/>
                <a:gd name="connsiteX36-17565" fmla="*/ 1285605 w 2213217"/>
                <a:gd name="connsiteY36-17566" fmla="*/ 6741714 h 7250295"/>
                <a:gd name="connsiteX37-17567" fmla="*/ 1303783 w 2213217"/>
                <a:gd name="connsiteY37-17568" fmla="*/ 6828040 h 7250295"/>
                <a:gd name="connsiteX38-17569" fmla="*/ 1313579 w 2213217"/>
                <a:gd name="connsiteY38-17570" fmla="*/ 7020824 h 7250295"/>
                <a:gd name="connsiteX39-17571" fmla="*/ 1760353 w 2213217"/>
                <a:gd name="connsiteY39-17572" fmla="*/ 7189119 h 7250295"/>
                <a:gd name="connsiteX40-17573" fmla="*/ 2189006 w 2213217"/>
                <a:gd name="connsiteY40-17574" fmla="*/ 7199125 h 7250295"/>
                <a:gd name="connsiteX41-17575" fmla="*/ 2171850 w 2213217"/>
                <a:gd name="connsiteY41-17576" fmla="*/ 7046786 h 7250295"/>
                <a:gd name="connsiteX42-17577" fmla="*/ 1687247 w 2213217"/>
                <a:gd name="connsiteY42-17578" fmla="*/ 6680449 h 7250295"/>
                <a:gd name="connsiteX43-17579" fmla="*/ 1708130 w 2213217"/>
                <a:gd name="connsiteY43-17580" fmla="*/ 6550072 h 7250295"/>
                <a:gd name="connsiteX44-17581" fmla="*/ 1668617 w 2213217"/>
                <a:gd name="connsiteY44-17582" fmla="*/ 6451067 h 7250295"/>
                <a:gd name="connsiteX45-17583" fmla="*/ 1657350 w 2213217"/>
                <a:gd name="connsiteY45-17584" fmla="*/ 6250170 h 7250295"/>
                <a:gd name="connsiteX46-17585" fmla="*/ 1679014 w 2213217"/>
                <a:gd name="connsiteY46-17586" fmla="*/ 5979714 h 7250295"/>
                <a:gd name="connsiteX47-17587" fmla="*/ 1727631 w 2213217"/>
                <a:gd name="connsiteY47-17588" fmla="*/ 5512209 h 7250295"/>
                <a:gd name="connsiteX48-17589" fmla="*/ 1739049 w 2213217"/>
                <a:gd name="connsiteY48-17590" fmla="*/ 5363804 h 7250295"/>
                <a:gd name="connsiteX49-17591" fmla="*/ 1797611 w 2213217"/>
                <a:gd name="connsiteY49-17592" fmla="*/ 5317321 h 7250295"/>
                <a:gd name="connsiteX50-17593" fmla="*/ 1884207 w 2213217"/>
                <a:gd name="connsiteY50-17594" fmla="*/ 5097645 h 7250295"/>
                <a:gd name="connsiteX51-17595" fmla="*/ 1909357 w 2213217"/>
                <a:gd name="connsiteY51-17596" fmla="*/ 4805496 h 7250295"/>
                <a:gd name="connsiteX52-17597" fmla="*/ 1900373 w 2213217"/>
                <a:gd name="connsiteY52-17598" fmla="*/ 4348776 h 7250295"/>
                <a:gd name="connsiteX53-17599" fmla="*/ 1881052 w 2213217"/>
                <a:gd name="connsiteY53-17600" fmla="*/ 3902573 h 7250295"/>
                <a:gd name="connsiteX54-17601" fmla="*/ 1855362 w 2213217"/>
                <a:gd name="connsiteY54-17602" fmla="*/ 3584643 h 7250295"/>
                <a:gd name="connsiteX55-17603" fmla="*/ 2056257 w 2213217"/>
                <a:gd name="connsiteY55-17604" fmla="*/ 2654077 h 7250295"/>
                <a:gd name="connsiteX56-17605" fmla="*/ 2042707 w 2213217"/>
                <a:gd name="connsiteY56-17606" fmla="*/ 2404684 h 7250295"/>
                <a:gd name="connsiteX57-17607" fmla="*/ 1981200 w 2213217"/>
                <a:gd name="connsiteY57-17608" fmla="*/ 1864914 h 7250295"/>
                <a:gd name="connsiteX58-17609" fmla="*/ 1936459 w 2213217"/>
                <a:gd name="connsiteY58-17610" fmla="*/ 1677029 h 7250295"/>
                <a:gd name="connsiteX59-17611" fmla="*/ 1922037 w 2213217"/>
                <a:gd name="connsiteY59-17612" fmla="*/ 1432534 h 7250295"/>
                <a:gd name="connsiteX60-17613" fmla="*/ 1874412 w 2213217"/>
                <a:gd name="connsiteY60-17614" fmla="*/ 1302338 h 7250295"/>
                <a:gd name="connsiteX61-17615" fmla="*/ 1407687 w 2213217"/>
                <a:gd name="connsiteY61-17616" fmla="*/ 1134975 h 7250295"/>
                <a:gd name="connsiteX62-17617" fmla="*/ 1309221 w 2213217"/>
                <a:gd name="connsiteY62-17618" fmla="*/ 1020075 h 7250295"/>
                <a:gd name="connsiteX63-17619" fmla="*/ 1365230 w 2213217"/>
                <a:gd name="connsiteY63-17620" fmla="*/ 821521 h 7250295"/>
                <a:gd name="connsiteX64-17621" fmla="*/ 1433407 w 2213217"/>
                <a:gd name="connsiteY64-17622" fmla="*/ 622909 h 7250295"/>
                <a:gd name="connsiteX65-17623" fmla="*/ 1444916 w 2213217"/>
                <a:gd name="connsiteY65-17624" fmla="*/ 380757 h 7250295"/>
                <a:gd name="connsiteX66-17625" fmla="*/ 1330946 w 2213217"/>
                <a:gd name="connsiteY66-17626" fmla="*/ 143773 h 7250295"/>
                <a:gd name="connsiteX67-17627" fmla="*/ 1063645 w 2213217"/>
                <a:gd name="connsiteY67-17628" fmla="*/ 568 h 7250295"/>
                <a:gd name="connsiteX0-17629" fmla="*/ 1063645 w 2213217"/>
                <a:gd name="connsiteY0-17630" fmla="*/ 568 h 7250295"/>
                <a:gd name="connsiteX1-17631" fmla="*/ 809625 w 2213217"/>
                <a:gd name="connsiteY1-17632" fmla="*/ 116070 h 7250295"/>
                <a:gd name="connsiteX2-17633" fmla="*/ 685800 w 2213217"/>
                <a:gd name="connsiteY2-17634" fmla="*/ 297045 h 7250295"/>
                <a:gd name="connsiteX3-17635" fmla="*/ 704850 w 2213217"/>
                <a:gd name="connsiteY3-17636" fmla="*/ 620895 h 7250295"/>
                <a:gd name="connsiteX4-17637" fmla="*/ 838200 w 2213217"/>
                <a:gd name="connsiteY4-17638" fmla="*/ 897120 h 7250295"/>
                <a:gd name="connsiteX5-17639" fmla="*/ 742950 w 2213217"/>
                <a:gd name="connsiteY5-17640" fmla="*/ 1011420 h 7250295"/>
                <a:gd name="connsiteX6-17641" fmla="*/ 133350 w 2213217"/>
                <a:gd name="connsiteY6-17642" fmla="*/ 1220970 h 7250295"/>
                <a:gd name="connsiteX7-17643" fmla="*/ 0 w 2213217"/>
                <a:gd name="connsiteY7-17644" fmla="*/ 2211570 h 7250295"/>
                <a:gd name="connsiteX8-17645" fmla="*/ 333375 w 2213217"/>
                <a:gd name="connsiteY8-17646" fmla="*/ 3106920 h 7250295"/>
                <a:gd name="connsiteX9-17647" fmla="*/ 247650 w 2213217"/>
                <a:gd name="connsiteY9-17648" fmla="*/ 3840345 h 7250295"/>
                <a:gd name="connsiteX10-17649" fmla="*/ 371475 w 2213217"/>
                <a:gd name="connsiteY10-17650" fmla="*/ 4059420 h 7250295"/>
                <a:gd name="connsiteX11-17651" fmla="*/ 495300 w 2213217"/>
                <a:gd name="connsiteY11-17652" fmla="*/ 4278495 h 7250295"/>
                <a:gd name="connsiteX12-17653" fmla="*/ 476250 w 2213217"/>
                <a:gd name="connsiteY12-17654" fmla="*/ 4735695 h 7250295"/>
                <a:gd name="connsiteX13-17655" fmla="*/ 476250 w 2213217"/>
                <a:gd name="connsiteY13-17656" fmla="*/ 5097645 h 7250295"/>
                <a:gd name="connsiteX14-17657" fmla="*/ 371475 w 2213217"/>
                <a:gd name="connsiteY14-17658" fmla="*/ 6145395 h 7250295"/>
                <a:gd name="connsiteX15-17659" fmla="*/ 371475 w 2213217"/>
                <a:gd name="connsiteY15-17660" fmla="*/ 6621645 h 7250295"/>
                <a:gd name="connsiteX16-17661" fmla="*/ 400050 w 2213217"/>
                <a:gd name="connsiteY16-17662" fmla="*/ 6821670 h 7250295"/>
                <a:gd name="connsiteX17-17663" fmla="*/ 323850 w 2213217"/>
                <a:gd name="connsiteY17-17664" fmla="*/ 7002645 h 7250295"/>
                <a:gd name="connsiteX18-17665" fmla="*/ 533400 w 2213217"/>
                <a:gd name="connsiteY18-17666" fmla="*/ 7250295 h 7250295"/>
                <a:gd name="connsiteX19-17667" fmla="*/ 952500 w 2213217"/>
                <a:gd name="connsiteY19-17668" fmla="*/ 7240770 h 7250295"/>
                <a:gd name="connsiteX20-17669" fmla="*/ 733425 w 2213217"/>
                <a:gd name="connsiteY20-17670" fmla="*/ 6821670 h 7250295"/>
                <a:gd name="connsiteX21-17671" fmla="*/ 790575 w 2213217"/>
                <a:gd name="connsiteY21-17672" fmla="*/ 6574020 h 7250295"/>
                <a:gd name="connsiteX22-17673" fmla="*/ 762000 w 2213217"/>
                <a:gd name="connsiteY22-17674" fmla="*/ 6250170 h 7250295"/>
                <a:gd name="connsiteX23-17675" fmla="*/ 885825 w 2213217"/>
                <a:gd name="connsiteY23-17676" fmla="*/ 5411970 h 7250295"/>
                <a:gd name="connsiteX24-17677" fmla="*/ 866775 w 2213217"/>
                <a:gd name="connsiteY24-17678" fmla="*/ 5326245 h 7250295"/>
                <a:gd name="connsiteX25-17679" fmla="*/ 971550 w 2213217"/>
                <a:gd name="connsiteY25-17680" fmla="*/ 5211945 h 7250295"/>
                <a:gd name="connsiteX26-17681" fmla="*/ 962025 w 2213217"/>
                <a:gd name="connsiteY26-17682" fmla="*/ 5069070 h 7250295"/>
                <a:gd name="connsiteX27-17683" fmla="*/ 1104900 w 2213217"/>
                <a:gd name="connsiteY27-17684" fmla="*/ 4526145 h 7250295"/>
                <a:gd name="connsiteX28-17685" fmla="*/ 1123950 w 2213217"/>
                <a:gd name="connsiteY28-17686" fmla="*/ 4392795 h 7250295"/>
                <a:gd name="connsiteX29-17687" fmla="*/ 1276350 w 2213217"/>
                <a:gd name="connsiteY29-17688" fmla="*/ 4649970 h 7250295"/>
                <a:gd name="connsiteX30-17689" fmla="*/ 1352550 w 2213217"/>
                <a:gd name="connsiteY30-17690" fmla="*/ 4926195 h 7250295"/>
                <a:gd name="connsiteX31-17691" fmla="*/ 1333500 w 2213217"/>
                <a:gd name="connsiteY31-17692" fmla="*/ 5069070 h 7250295"/>
                <a:gd name="connsiteX32-17693" fmla="*/ 1371600 w 2213217"/>
                <a:gd name="connsiteY32-17694" fmla="*/ 5078595 h 7250295"/>
                <a:gd name="connsiteX33-17695" fmla="*/ 1247775 w 2213217"/>
                <a:gd name="connsiteY33-17696" fmla="*/ 5516745 h 7250295"/>
                <a:gd name="connsiteX34-17697" fmla="*/ 1277491 w 2213217"/>
                <a:gd name="connsiteY34-17698" fmla="*/ 6365402 h 7250295"/>
                <a:gd name="connsiteX35-17699" fmla="*/ 1336385 w 2213217"/>
                <a:gd name="connsiteY35-17700" fmla="*/ 6540277 h 7250295"/>
                <a:gd name="connsiteX36-17701" fmla="*/ 1285605 w 2213217"/>
                <a:gd name="connsiteY36-17702" fmla="*/ 6741714 h 7250295"/>
                <a:gd name="connsiteX37-17703" fmla="*/ 1303783 w 2213217"/>
                <a:gd name="connsiteY37-17704" fmla="*/ 6828040 h 7250295"/>
                <a:gd name="connsiteX38-17705" fmla="*/ 1313579 w 2213217"/>
                <a:gd name="connsiteY38-17706" fmla="*/ 7020824 h 7250295"/>
                <a:gd name="connsiteX39-17707" fmla="*/ 1760353 w 2213217"/>
                <a:gd name="connsiteY39-17708" fmla="*/ 7189119 h 7250295"/>
                <a:gd name="connsiteX40-17709" fmla="*/ 2189006 w 2213217"/>
                <a:gd name="connsiteY40-17710" fmla="*/ 7199125 h 7250295"/>
                <a:gd name="connsiteX41-17711" fmla="*/ 2171850 w 2213217"/>
                <a:gd name="connsiteY41-17712" fmla="*/ 7046786 h 7250295"/>
                <a:gd name="connsiteX42-17713" fmla="*/ 1687247 w 2213217"/>
                <a:gd name="connsiteY42-17714" fmla="*/ 6680449 h 7250295"/>
                <a:gd name="connsiteX43-17715" fmla="*/ 1708130 w 2213217"/>
                <a:gd name="connsiteY43-17716" fmla="*/ 6550072 h 7250295"/>
                <a:gd name="connsiteX44-17717" fmla="*/ 1668617 w 2213217"/>
                <a:gd name="connsiteY44-17718" fmla="*/ 6451067 h 7250295"/>
                <a:gd name="connsiteX45-17719" fmla="*/ 1657350 w 2213217"/>
                <a:gd name="connsiteY45-17720" fmla="*/ 6250170 h 7250295"/>
                <a:gd name="connsiteX46-17721" fmla="*/ 1679014 w 2213217"/>
                <a:gd name="connsiteY46-17722" fmla="*/ 5979714 h 7250295"/>
                <a:gd name="connsiteX47-17723" fmla="*/ 1727631 w 2213217"/>
                <a:gd name="connsiteY47-17724" fmla="*/ 5512209 h 7250295"/>
                <a:gd name="connsiteX48-17725" fmla="*/ 1739049 w 2213217"/>
                <a:gd name="connsiteY48-17726" fmla="*/ 5363804 h 7250295"/>
                <a:gd name="connsiteX49-17727" fmla="*/ 1797611 w 2213217"/>
                <a:gd name="connsiteY49-17728" fmla="*/ 5317321 h 7250295"/>
                <a:gd name="connsiteX50-17729" fmla="*/ 1884207 w 2213217"/>
                <a:gd name="connsiteY50-17730" fmla="*/ 5097645 h 7250295"/>
                <a:gd name="connsiteX51-17731" fmla="*/ 1909357 w 2213217"/>
                <a:gd name="connsiteY51-17732" fmla="*/ 4805496 h 7250295"/>
                <a:gd name="connsiteX52-17733" fmla="*/ 1900373 w 2213217"/>
                <a:gd name="connsiteY52-17734" fmla="*/ 4348776 h 7250295"/>
                <a:gd name="connsiteX53-17735" fmla="*/ 1881052 w 2213217"/>
                <a:gd name="connsiteY53-17736" fmla="*/ 3902573 h 7250295"/>
                <a:gd name="connsiteX54-17737" fmla="*/ 1855362 w 2213217"/>
                <a:gd name="connsiteY54-17738" fmla="*/ 3584643 h 7250295"/>
                <a:gd name="connsiteX55-17739" fmla="*/ 2056257 w 2213217"/>
                <a:gd name="connsiteY55-17740" fmla="*/ 2654077 h 7250295"/>
                <a:gd name="connsiteX56-17741" fmla="*/ 2042707 w 2213217"/>
                <a:gd name="connsiteY56-17742" fmla="*/ 2404684 h 7250295"/>
                <a:gd name="connsiteX57-17743" fmla="*/ 1981200 w 2213217"/>
                <a:gd name="connsiteY57-17744" fmla="*/ 1864914 h 7250295"/>
                <a:gd name="connsiteX58-17745" fmla="*/ 1936459 w 2213217"/>
                <a:gd name="connsiteY58-17746" fmla="*/ 1677029 h 7250295"/>
                <a:gd name="connsiteX59-17747" fmla="*/ 1922037 w 2213217"/>
                <a:gd name="connsiteY59-17748" fmla="*/ 1432534 h 7250295"/>
                <a:gd name="connsiteX60-17749" fmla="*/ 1874412 w 2213217"/>
                <a:gd name="connsiteY60-17750" fmla="*/ 1302338 h 7250295"/>
                <a:gd name="connsiteX61-17751" fmla="*/ 1407687 w 2213217"/>
                <a:gd name="connsiteY61-17752" fmla="*/ 1134975 h 7250295"/>
                <a:gd name="connsiteX62-17753" fmla="*/ 1309221 w 2213217"/>
                <a:gd name="connsiteY62-17754" fmla="*/ 1020075 h 7250295"/>
                <a:gd name="connsiteX63-17755" fmla="*/ 1365230 w 2213217"/>
                <a:gd name="connsiteY63-17756" fmla="*/ 821521 h 7250295"/>
                <a:gd name="connsiteX64-17757" fmla="*/ 1433407 w 2213217"/>
                <a:gd name="connsiteY64-17758" fmla="*/ 622909 h 7250295"/>
                <a:gd name="connsiteX65-17759" fmla="*/ 1444916 w 2213217"/>
                <a:gd name="connsiteY65-17760" fmla="*/ 380757 h 7250295"/>
                <a:gd name="connsiteX66-17761" fmla="*/ 1330946 w 2213217"/>
                <a:gd name="connsiteY66-17762" fmla="*/ 143773 h 7250295"/>
                <a:gd name="connsiteX67-17763" fmla="*/ 1063645 w 2213217"/>
                <a:gd name="connsiteY67-17764" fmla="*/ 568 h 7250295"/>
                <a:gd name="connsiteX0-17765" fmla="*/ 1063645 w 2213217"/>
                <a:gd name="connsiteY0-17766" fmla="*/ 568 h 7250295"/>
                <a:gd name="connsiteX1-17767" fmla="*/ 809625 w 2213217"/>
                <a:gd name="connsiteY1-17768" fmla="*/ 116070 h 7250295"/>
                <a:gd name="connsiteX2-17769" fmla="*/ 685800 w 2213217"/>
                <a:gd name="connsiteY2-17770" fmla="*/ 297045 h 7250295"/>
                <a:gd name="connsiteX3-17771" fmla="*/ 704850 w 2213217"/>
                <a:gd name="connsiteY3-17772" fmla="*/ 620895 h 7250295"/>
                <a:gd name="connsiteX4-17773" fmla="*/ 838200 w 2213217"/>
                <a:gd name="connsiteY4-17774" fmla="*/ 897120 h 7250295"/>
                <a:gd name="connsiteX5-17775" fmla="*/ 742950 w 2213217"/>
                <a:gd name="connsiteY5-17776" fmla="*/ 1011420 h 7250295"/>
                <a:gd name="connsiteX6-17777" fmla="*/ 133350 w 2213217"/>
                <a:gd name="connsiteY6-17778" fmla="*/ 1220970 h 7250295"/>
                <a:gd name="connsiteX7-17779" fmla="*/ 0 w 2213217"/>
                <a:gd name="connsiteY7-17780" fmla="*/ 2211570 h 7250295"/>
                <a:gd name="connsiteX8-17781" fmla="*/ 333375 w 2213217"/>
                <a:gd name="connsiteY8-17782" fmla="*/ 3106920 h 7250295"/>
                <a:gd name="connsiteX9-17783" fmla="*/ 247650 w 2213217"/>
                <a:gd name="connsiteY9-17784" fmla="*/ 3840345 h 7250295"/>
                <a:gd name="connsiteX10-17785" fmla="*/ 371475 w 2213217"/>
                <a:gd name="connsiteY10-17786" fmla="*/ 4059420 h 7250295"/>
                <a:gd name="connsiteX11-17787" fmla="*/ 495300 w 2213217"/>
                <a:gd name="connsiteY11-17788" fmla="*/ 4278495 h 7250295"/>
                <a:gd name="connsiteX12-17789" fmla="*/ 476250 w 2213217"/>
                <a:gd name="connsiteY12-17790" fmla="*/ 4735695 h 7250295"/>
                <a:gd name="connsiteX13-17791" fmla="*/ 476250 w 2213217"/>
                <a:gd name="connsiteY13-17792" fmla="*/ 5097645 h 7250295"/>
                <a:gd name="connsiteX14-17793" fmla="*/ 371475 w 2213217"/>
                <a:gd name="connsiteY14-17794" fmla="*/ 6145395 h 7250295"/>
                <a:gd name="connsiteX15-17795" fmla="*/ 371475 w 2213217"/>
                <a:gd name="connsiteY15-17796" fmla="*/ 6621645 h 7250295"/>
                <a:gd name="connsiteX16-17797" fmla="*/ 400050 w 2213217"/>
                <a:gd name="connsiteY16-17798" fmla="*/ 6821670 h 7250295"/>
                <a:gd name="connsiteX17-17799" fmla="*/ 323850 w 2213217"/>
                <a:gd name="connsiteY17-17800" fmla="*/ 7002645 h 7250295"/>
                <a:gd name="connsiteX18-17801" fmla="*/ 533400 w 2213217"/>
                <a:gd name="connsiteY18-17802" fmla="*/ 7250295 h 7250295"/>
                <a:gd name="connsiteX19-17803" fmla="*/ 952500 w 2213217"/>
                <a:gd name="connsiteY19-17804" fmla="*/ 7240770 h 7250295"/>
                <a:gd name="connsiteX20-17805" fmla="*/ 733425 w 2213217"/>
                <a:gd name="connsiteY20-17806" fmla="*/ 6821670 h 7250295"/>
                <a:gd name="connsiteX21-17807" fmla="*/ 790575 w 2213217"/>
                <a:gd name="connsiteY21-17808" fmla="*/ 6574020 h 7250295"/>
                <a:gd name="connsiteX22-17809" fmla="*/ 762000 w 2213217"/>
                <a:gd name="connsiteY22-17810" fmla="*/ 6250170 h 7250295"/>
                <a:gd name="connsiteX23-17811" fmla="*/ 885825 w 2213217"/>
                <a:gd name="connsiteY23-17812" fmla="*/ 5411970 h 7250295"/>
                <a:gd name="connsiteX24-17813" fmla="*/ 866775 w 2213217"/>
                <a:gd name="connsiteY24-17814" fmla="*/ 5326245 h 7250295"/>
                <a:gd name="connsiteX25-17815" fmla="*/ 971550 w 2213217"/>
                <a:gd name="connsiteY25-17816" fmla="*/ 5211945 h 7250295"/>
                <a:gd name="connsiteX26-17817" fmla="*/ 962025 w 2213217"/>
                <a:gd name="connsiteY26-17818" fmla="*/ 5069070 h 7250295"/>
                <a:gd name="connsiteX27-17819" fmla="*/ 1104900 w 2213217"/>
                <a:gd name="connsiteY27-17820" fmla="*/ 4526145 h 7250295"/>
                <a:gd name="connsiteX28-17821" fmla="*/ 1123950 w 2213217"/>
                <a:gd name="connsiteY28-17822" fmla="*/ 4392795 h 7250295"/>
                <a:gd name="connsiteX29-17823" fmla="*/ 1276350 w 2213217"/>
                <a:gd name="connsiteY29-17824" fmla="*/ 4649970 h 7250295"/>
                <a:gd name="connsiteX30-17825" fmla="*/ 1352550 w 2213217"/>
                <a:gd name="connsiteY30-17826" fmla="*/ 4926195 h 7250295"/>
                <a:gd name="connsiteX31-17827" fmla="*/ 1333500 w 2213217"/>
                <a:gd name="connsiteY31-17828" fmla="*/ 5069070 h 7250295"/>
                <a:gd name="connsiteX32-17829" fmla="*/ 1371600 w 2213217"/>
                <a:gd name="connsiteY32-17830" fmla="*/ 5078595 h 7250295"/>
                <a:gd name="connsiteX33-17831" fmla="*/ 1247775 w 2213217"/>
                <a:gd name="connsiteY33-17832" fmla="*/ 5516745 h 7250295"/>
                <a:gd name="connsiteX34-17833" fmla="*/ 1277491 w 2213217"/>
                <a:gd name="connsiteY34-17834" fmla="*/ 6365402 h 7250295"/>
                <a:gd name="connsiteX35-17835" fmla="*/ 1336385 w 2213217"/>
                <a:gd name="connsiteY35-17836" fmla="*/ 6540277 h 7250295"/>
                <a:gd name="connsiteX36-17837" fmla="*/ 1285605 w 2213217"/>
                <a:gd name="connsiteY36-17838" fmla="*/ 6741714 h 7250295"/>
                <a:gd name="connsiteX37-17839" fmla="*/ 1303783 w 2213217"/>
                <a:gd name="connsiteY37-17840" fmla="*/ 6828040 h 7250295"/>
                <a:gd name="connsiteX38-17841" fmla="*/ 1313579 w 2213217"/>
                <a:gd name="connsiteY38-17842" fmla="*/ 7020824 h 7250295"/>
                <a:gd name="connsiteX39-17843" fmla="*/ 1760353 w 2213217"/>
                <a:gd name="connsiteY39-17844" fmla="*/ 7189119 h 7250295"/>
                <a:gd name="connsiteX40-17845" fmla="*/ 2189006 w 2213217"/>
                <a:gd name="connsiteY40-17846" fmla="*/ 7199125 h 7250295"/>
                <a:gd name="connsiteX41-17847" fmla="*/ 2171850 w 2213217"/>
                <a:gd name="connsiteY41-17848" fmla="*/ 7046786 h 7250295"/>
                <a:gd name="connsiteX42-17849" fmla="*/ 1687247 w 2213217"/>
                <a:gd name="connsiteY42-17850" fmla="*/ 6680449 h 7250295"/>
                <a:gd name="connsiteX43-17851" fmla="*/ 1708130 w 2213217"/>
                <a:gd name="connsiteY43-17852" fmla="*/ 6550072 h 7250295"/>
                <a:gd name="connsiteX44-17853" fmla="*/ 1668617 w 2213217"/>
                <a:gd name="connsiteY44-17854" fmla="*/ 6451067 h 7250295"/>
                <a:gd name="connsiteX45-17855" fmla="*/ 1657350 w 2213217"/>
                <a:gd name="connsiteY45-17856" fmla="*/ 6250170 h 7250295"/>
                <a:gd name="connsiteX46-17857" fmla="*/ 1679014 w 2213217"/>
                <a:gd name="connsiteY46-17858" fmla="*/ 5979714 h 7250295"/>
                <a:gd name="connsiteX47-17859" fmla="*/ 1727631 w 2213217"/>
                <a:gd name="connsiteY47-17860" fmla="*/ 5512209 h 7250295"/>
                <a:gd name="connsiteX48-17861" fmla="*/ 1739049 w 2213217"/>
                <a:gd name="connsiteY48-17862" fmla="*/ 5363804 h 7250295"/>
                <a:gd name="connsiteX49-17863" fmla="*/ 1797611 w 2213217"/>
                <a:gd name="connsiteY49-17864" fmla="*/ 5317321 h 7250295"/>
                <a:gd name="connsiteX50-17865" fmla="*/ 1884207 w 2213217"/>
                <a:gd name="connsiteY50-17866" fmla="*/ 5097645 h 7250295"/>
                <a:gd name="connsiteX51-17867" fmla="*/ 1909357 w 2213217"/>
                <a:gd name="connsiteY51-17868" fmla="*/ 4805496 h 7250295"/>
                <a:gd name="connsiteX52-17869" fmla="*/ 1900373 w 2213217"/>
                <a:gd name="connsiteY52-17870" fmla="*/ 4348776 h 7250295"/>
                <a:gd name="connsiteX53-17871" fmla="*/ 1881052 w 2213217"/>
                <a:gd name="connsiteY53-17872" fmla="*/ 3902573 h 7250295"/>
                <a:gd name="connsiteX54-17873" fmla="*/ 1855362 w 2213217"/>
                <a:gd name="connsiteY54-17874" fmla="*/ 3584643 h 7250295"/>
                <a:gd name="connsiteX55-17875" fmla="*/ 2056257 w 2213217"/>
                <a:gd name="connsiteY55-17876" fmla="*/ 2654077 h 7250295"/>
                <a:gd name="connsiteX56-17877" fmla="*/ 2042707 w 2213217"/>
                <a:gd name="connsiteY56-17878" fmla="*/ 2404684 h 7250295"/>
                <a:gd name="connsiteX57-17879" fmla="*/ 1981200 w 2213217"/>
                <a:gd name="connsiteY57-17880" fmla="*/ 1864914 h 7250295"/>
                <a:gd name="connsiteX58-17881" fmla="*/ 1936459 w 2213217"/>
                <a:gd name="connsiteY58-17882" fmla="*/ 1677029 h 7250295"/>
                <a:gd name="connsiteX59-17883" fmla="*/ 1922037 w 2213217"/>
                <a:gd name="connsiteY59-17884" fmla="*/ 1432534 h 7250295"/>
                <a:gd name="connsiteX60-17885" fmla="*/ 1874412 w 2213217"/>
                <a:gd name="connsiteY60-17886" fmla="*/ 1302338 h 7250295"/>
                <a:gd name="connsiteX61-17887" fmla="*/ 1407687 w 2213217"/>
                <a:gd name="connsiteY61-17888" fmla="*/ 1134975 h 7250295"/>
                <a:gd name="connsiteX62-17889" fmla="*/ 1309221 w 2213217"/>
                <a:gd name="connsiteY62-17890" fmla="*/ 1020075 h 7250295"/>
                <a:gd name="connsiteX63-17891" fmla="*/ 1365230 w 2213217"/>
                <a:gd name="connsiteY63-17892" fmla="*/ 821521 h 7250295"/>
                <a:gd name="connsiteX64-17893" fmla="*/ 1433407 w 2213217"/>
                <a:gd name="connsiteY64-17894" fmla="*/ 622909 h 7250295"/>
                <a:gd name="connsiteX65-17895" fmla="*/ 1444916 w 2213217"/>
                <a:gd name="connsiteY65-17896" fmla="*/ 380757 h 7250295"/>
                <a:gd name="connsiteX66-17897" fmla="*/ 1330946 w 2213217"/>
                <a:gd name="connsiteY66-17898" fmla="*/ 143773 h 7250295"/>
                <a:gd name="connsiteX67-17899" fmla="*/ 1063645 w 2213217"/>
                <a:gd name="connsiteY67-17900" fmla="*/ 568 h 7250295"/>
                <a:gd name="connsiteX0-17901" fmla="*/ 1063645 w 2213217"/>
                <a:gd name="connsiteY0-17902" fmla="*/ 568 h 7250295"/>
                <a:gd name="connsiteX1-17903" fmla="*/ 809625 w 2213217"/>
                <a:gd name="connsiteY1-17904" fmla="*/ 116070 h 7250295"/>
                <a:gd name="connsiteX2-17905" fmla="*/ 685800 w 2213217"/>
                <a:gd name="connsiteY2-17906" fmla="*/ 297045 h 7250295"/>
                <a:gd name="connsiteX3-17907" fmla="*/ 704850 w 2213217"/>
                <a:gd name="connsiteY3-17908" fmla="*/ 620895 h 7250295"/>
                <a:gd name="connsiteX4-17909" fmla="*/ 838200 w 2213217"/>
                <a:gd name="connsiteY4-17910" fmla="*/ 897120 h 7250295"/>
                <a:gd name="connsiteX5-17911" fmla="*/ 742950 w 2213217"/>
                <a:gd name="connsiteY5-17912" fmla="*/ 1011420 h 7250295"/>
                <a:gd name="connsiteX6-17913" fmla="*/ 133350 w 2213217"/>
                <a:gd name="connsiteY6-17914" fmla="*/ 1220970 h 7250295"/>
                <a:gd name="connsiteX7-17915" fmla="*/ 0 w 2213217"/>
                <a:gd name="connsiteY7-17916" fmla="*/ 2211570 h 7250295"/>
                <a:gd name="connsiteX8-17917" fmla="*/ 333375 w 2213217"/>
                <a:gd name="connsiteY8-17918" fmla="*/ 3106920 h 7250295"/>
                <a:gd name="connsiteX9-17919" fmla="*/ 247650 w 2213217"/>
                <a:gd name="connsiteY9-17920" fmla="*/ 3840345 h 7250295"/>
                <a:gd name="connsiteX10-17921" fmla="*/ 371475 w 2213217"/>
                <a:gd name="connsiteY10-17922" fmla="*/ 4059420 h 7250295"/>
                <a:gd name="connsiteX11-17923" fmla="*/ 495300 w 2213217"/>
                <a:gd name="connsiteY11-17924" fmla="*/ 4278495 h 7250295"/>
                <a:gd name="connsiteX12-17925" fmla="*/ 476250 w 2213217"/>
                <a:gd name="connsiteY12-17926" fmla="*/ 4735695 h 7250295"/>
                <a:gd name="connsiteX13-17927" fmla="*/ 476250 w 2213217"/>
                <a:gd name="connsiteY13-17928" fmla="*/ 5097645 h 7250295"/>
                <a:gd name="connsiteX14-17929" fmla="*/ 371475 w 2213217"/>
                <a:gd name="connsiteY14-17930" fmla="*/ 6145395 h 7250295"/>
                <a:gd name="connsiteX15-17931" fmla="*/ 371475 w 2213217"/>
                <a:gd name="connsiteY15-17932" fmla="*/ 6621645 h 7250295"/>
                <a:gd name="connsiteX16-17933" fmla="*/ 400050 w 2213217"/>
                <a:gd name="connsiteY16-17934" fmla="*/ 6821670 h 7250295"/>
                <a:gd name="connsiteX17-17935" fmla="*/ 323850 w 2213217"/>
                <a:gd name="connsiteY17-17936" fmla="*/ 7002645 h 7250295"/>
                <a:gd name="connsiteX18-17937" fmla="*/ 533400 w 2213217"/>
                <a:gd name="connsiteY18-17938" fmla="*/ 7250295 h 7250295"/>
                <a:gd name="connsiteX19-17939" fmla="*/ 952500 w 2213217"/>
                <a:gd name="connsiteY19-17940" fmla="*/ 7240770 h 7250295"/>
                <a:gd name="connsiteX20-17941" fmla="*/ 733425 w 2213217"/>
                <a:gd name="connsiteY20-17942" fmla="*/ 6821670 h 7250295"/>
                <a:gd name="connsiteX21-17943" fmla="*/ 790575 w 2213217"/>
                <a:gd name="connsiteY21-17944" fmla="*/ 6574020 h 7250295"/>
                <a:gd name="connsiteX22-17945" fmla="*/ 762000 w 2213217"/>
                <a:gd name="connsiteY22-17946" fmla="*/ 6250170 h 7250295"/>
                <a:gd name="connsiteX23-17947" fmla="*/ 885825 w 2213217"/>
                <a:gd name="connsiteY23-17948" fmla="*/ 5411970 h 7250295"/>
                <a:gd name="connsiteX24-17949" fmla="*/ 866775 w 2213217"/>
                <a:gd name="connsiteY24-17950" fmla="*/ 5326245 h 7250295"/>
                <a:gd name="connsiteX25-17951" fmla="*/ 971550 w 2213217"/>
                <a:gd name="connsiteY25-17952" fmla="*/ 5211945 h 7250295"/>
                <a:gd name="connsiteX26-17953" fmla="*/ 962025 w 2213217"/>
                <a:gd name="connsiteY26-17954" fmla="*/ 5069070 h 7250295"/>
                <a:gd name="connsiteX27-17955" fmla="*/ 1104900 w 2213217"/>
                <a:gd name="connsiteY27-17956" fmla="*/ 4526145 h 7250295"/>
                <a:gd name="connsiteX28-17957" fmla="*/ 1123950 w 2213217"/>
                <a:gd name="connsiteY28-17958" fmla="*/ 4392795 h 7250295"/>
                <a:gd name="connsiteX29-17959" fmla="*/ 1276350 w 2213217"/>
                <a:gd name="connsiteY29-17960" fmla="*/ 4649970 h 7250295"/>
                <a:gd name="connsiteX30-17961" fmla="*/ 1352550 w 2213217"/>
                <a:gd name="connsiteY30-17962" fmla="*/ 4926195 h 7250295"/>
                <a:gd name="connsiteX31-17963" fmla="*/ 1333500 w 2213217"/>
                <a:gd name="connsiteY31-17964" fmla="*/ 5069070 h 7250295"/>
                <a:gd name="connsiteX32-17965" fmla="*/ 1371600 w 2213217"/>
                <a:gd name="connsiteY32-17966" fmla="*/ 5078595 h 7250295"/>
                <a:gd name="connsiteX33-17967" fmla="*/ 1247775 w 2213217"/>
                <a:gd name="connsiteY33-17968" fmla="*/ 5516745 h 7250295"/>
                <a:gd name="connsiteX34-17969" fmla="*/ 1277491 w 2213217"/>
                <a:gd name="connsiteY34-17970" fmla="*/ 6365402 h 7250295"/>
                <a:gd name="connsiteX35-17971" fmla="*/ 1336385 w 2213217"/>
                <a:gd name="connsiteY35-17972" fmla="*/ 6540277 h 7250295"/>
                <a:gd name="connsiteX36-17973" fmla="*/ 1285605 w 2213217"/>
                <a:gd name="connsiteY36-17974" fmla="*/ 6741714 h 7250295"/>
                <a:gd name="connsiteX37-17975" fmla="*/ 1303783 w 2213217"/>
                <a:gd name="connsiteY37-17976" fmla="*/ 6828040 h 7250295"/>
                <a:gd name="connsiteX38-17977" fmla="*/ 1313579 w 2213217"/>
                <a:gd name="connsiteY38-17978" fmla="*/ 7020824 h 7250295"/>
                <a:gd name="connsiteX39-17979" fmla="*/ 1760353 w 2213217"/>
                <a:gd name="connsiteY39-17980" fmla="*/ 7189119 h 7250295"/>
                <a:gd name="connsiteX40-17981" fmla="*/ 2189006 w 2213217"/>
                <a:gd name="connsiteY40-17982" fmla="*/ 7199125 h 7250295"/>
                <a:gd name="connsiteX41-17983" fmla="*/ 2171850 w 2213217"/>
                <a:gd name="connsiteY41-17984" fmla="*/ 7046786 h 7250295"/>
                <a:gd name="connsiteX42-17985" fmla="*/ 1687247 w 2213217"/>
                <a:gd name="connsiteY42-17986" fmla="*/ 6680449 h 7250295"/>
                <a:gd name="connsiteX43-17987" fmla="*/ 1708130 w 2213217"/>
                <a:gd name="connsiteY43-17988" fmla="*/ 6550072 h 7250295"/>
                <a:gd name="connsiteX44-17989" fmla="*/ 1668617 w 2213217"/>
                <a:gd name="connsiteY44-17990" fmla="*/ 6451067 h 7250295"/>
                <a:gd name="connsiteX45-17991" fmla="*/ 1657350 w 2213217"/>
                <a:gd name="connsiteY45-17992" fmla="*/ 6250170 h 7250295"/>
                <a:gd name="connsiteX46-17993" fmla="*/ 1679014 w 2213217"/>
                <a:gd name="connsiteY46-17994" fmla="*/ 5979714 h 7250295"/>
                <a:gd name="connsiteX47-17995" fmla="*/ 1727631 w 2213217"/>
                <a:gd name="connsiteY47-17996" fmla="*/ 5512209 h 7250295"/>
                <a:gd name="connsiteX48-17997" fmla="*/ 1739049 w 2213217"/>
                <a:gd name="connsiteY48-17998" fmla="*/ 5363804 h 7250295"/>
                <a:gd name="connsiteX49-17999" fmla="*/ 1797611 w 2213217"/>
                <a:gd name="connsiteY49-18000" fmla="*/ 5317321 h 7250295"/>
                <a:gd name="connsiteX50-18001" fmla="*/ 1884207 w 2213217"/>
                <a:gd name="connsiteY50-18002" fmla="*/ 5097645 h 7250295"/>
                <a:gd name="connsiteX51-18003" fmla="*/ 1909357 w 2213217"/>
                <a:gd name="connsiteY51-18004" fmla="*/ 4805496 h 7250295"/>
                <a:gd name="connsiteX52-18005" fmla="*/ 1900373 w 2213217"/>
                <a:gd name="connsiteY52-18006" fmla="*/ 4348776 h 7250295"/>
                <a:gd name="connsiteX53-18007" fmla="*/ 1881052 w 2213217"/>
                <a:gd name="connsiteY53-18008" fmla="*/ 3902573 h 7250295"/>
                <a:gd name="connsiteX54-18009" fmla="*/ 1855362 w 2213217"/>
                <a:gd name="connsiteY54-18010" fmla="*/ 3584643 h 7250295"/>
                <a:gd name="connsiteX55-18011" fmla="*/ 2056257 w 2213217"/>
                <a:gd name="connsiteY55-18012" fmla="*/ 2654077 h 7250295"/>
                <a:gd name="connsiteX56-18013" fmla="*/ 2042707 w 2213217"/>
                <a:gd name="connsiteY56-18014" fmla="*/ 2404684 h 7250295"/>
                <a:gd name="connsiteX57-18015" fmla="*/ 1981200 w 2213217"/>
                <a:gd name="connsiteY57-18016" fmla="*/ 1864914 h 7250295"/>
                <a:gd name="connsiteX58-18017" fmla="*/ 1936459 w 2213217"/>
                <a:gd name="connsiteY58-18018" fmla="*/ 1677029 h 7250295"/>
                <a:gd name="connsiteX59-18019" fmla="*/ 1922037 w 2213217"/>
                <a:gd name="connsiteY59-18020" fmla="*/ 1432534 h 7250295"/>
                <a:gd name="connsiteX60-18021" fmla="*/ 1874412 w 2213217"/>
                <a:gd name="connsiteY60-18022" fmla="*/ 1302338 h 7250295"/>
                <a:gd name="connsiteX61-18023" fmla="*/ 1407687 w 2213217"/>
                <a:gd name="connsiteY61-18024" fmla="*/ 1134975 h 7250295"/>
                <a:gd name="connsiteX62-18025" fmla="*/ 1309221 w 2213217"/>
                <a:gd name="connsiteY62-18026" fmla="*/ 1020075 h 7250295"/>
                <a:gd name="connsiteX63-18027" fmla="*/ 1365230 w 2213217"/>
                <a:gd name="connsiteY63-18028" fmla="*/ 821521 h 7250295"/>
                <a:gd name="connsiteX64-18029" fmla="*/ 1433407 w 2213217"/>
                <a:gd name="connsiteY64-18030" fmla="*/ 622909 h 7250295"/>
                <a:gd name="connsiteX65-18031" fmla="*/ 1444916 w 2213217"/>
                <a:gd name="connsiteY65-18032" fmla="*/ 380757 h 7250295"/>
                <a:gd name="connsiteX66-18033" fmla="*/ 1330946 w 2213217"/>
                <a:gd name="connsiteY66-18034" fmla="*/ 143773 h 7250295"/>
                <a:gd name="connsiteX67-18035" fmla="*/ 1063645 w 2213217"/>
                <a:gd name="connsiteY67-18036" fmla="*/ 568 h 7250295"/>
                <a:gd name="connsiteX0-18037" fmla="*/ 1063645 w 2213217"/>
                <a:gd name="connsiteY0-18038" fmla="*/ 568 h 7250295"/>
                <a:gd name="connsiteX1-18039" fmla="*/ 809625 w 2213217"/>
                <a:gd name="connsiteY1-18040" fmla="*/ 116070 h 7250295"/>
                <a:gd name="connsiteX2-18041" fmla="*/ 685800 w 2213217"/>
                <a:gd name="connsiteY2-18042" fmla="*/ 297045 h 7250295"/>
                <a:gd name="connsiteX3-18043" fmla="*/ 704850 w 2213217"/>
                <a:gd name="connsiteY3-18044" fmla="*/ 620895 h 7250295"/>
                <a:gd name="connsiteX4-18045" fmla="*/ 838200 w 2213217"/>
                <a:gd name="connsiteY4-18046" fmla="*/ 897120 h 7250295"/>
                <a:gd name="connsiteX5-18047" fmla="*/ 742950 w 2213217"/>
                <a:gd name="connsiteY5-18048" fmla="*/ 1011420 h 7250295"/>
                <a:gd name="connsiteX6-18049" fmla="*/ 133350 w 2213217"/>
                <a:gd name="connsiteY6-18050" fmla="*/ 1220970 h 7250295"/>
                <a:gd name="connsiteX7-18051" fmla="*/ 0 w 2213217"/>
                <a:gd name="connsiteY7-18052" fmla="*/ 2211570 h 7250295"/>
                <a:gd name="connsiteX8-18053" fmla="*/ 333375 w 2213217"/>
                <a:gd name="connsiteY8-18054" fmla="*/ 3106920 h 7250295"/>
                <a:gd name="connsiteX9-18055" fmla="*/ 247650 w 2213217"/>
                <a:gd name="connsiteY9-18056" fmla="*/ 3840345 h 7250295"/>
                <a:gd name="connsiteX10-18057" fmla="*/ 371475 w 2213217"/>
                <a:gd name="connsiteY10-18058" fmla="*/ 4059420 h 7250295"/>
                <a:gd name="connsiteX11-18059" fmla="*/ 495300 w 2213217"/>
                <a:gd name="connsiteY11-18060" fmla="*/ 4278495 h 7250295"/>
                <a:gd name="connsiteX12-18061" fmla="*/ 476250 w 2213217"/>
                <a:gd name="connsiteY12-18062" fmla="*/ 4735695 h 7250295"/>
                <a:gd name="connsiteX13-18063" fmla="*/ 476250 w 2213217"/>
                <a:gd name="connsiteY13-18064" fmla="*/ 5097645 h 7250295"/>
                <a:gd name="connsiteX14-18065" fmla="*/ 371475 w 2213217"/>
                <a:gd name="connsiteY14-18066" fmla="*/ 6145395 h 7250295"/>
                <a:gd name="connsiteX15-18067" fmla="*/ 371475 w 2213217"/>
                <a:gd name="connsiteY15-18068" fmla="*/ 6621645 h 7250295"/>
                <a:gd name="connsiteX16-18069" fmla="*/ 400050 w 2213217"/>
                <a:gd name="connsiteY16-18070" fmla="*/ 6821670 h 7250295"/>
                <a:gd name="connsiteX17-18071" fmla="*/ 323850 w 2213217"/>
                <a:gd name="connsiteY17-18072" fmla="*/ 7002645 h 7250295"/>
                <a:gd name="connsiteX18-18073" fmla="*/ 533400 w 2213217"/>
                <a:gd name="connsiteY18-18074" fmla="*/ 7250295 h 7250295"/>
                <a:gd name="connsiteX19-18075" fmla="*/ 952500 w 2213217"/>
                <a:gd name="connsiteY19-18076" fmla="*/ 7240770 h 7250295"/>
                <a:gd name="connsiteX20-18077" fmla="*/ 733425 w 2213217"/>
                <a:gd name="connsiteY20-18078" fmla="*/ 6821670 h 7250295"/>
                <a:gd name="connsiteX21-18079" fmla="*/ 790575 w 2213217"/>
                <a:gd name="connsiteY21-18080" fmla="*/ 6574020 h 7250295"/>
                <a:gd name="connsiteX22-18081" fmla="*/ 762000 w 2213217"/>
                <a:gd name="connsiteY22-18082" fmla="*/ 6250170 h 7250295"/>
                <a:gd name="connsiteX23-18083" fmla="*/ 885825 w 2213217"/>
                <a:gd name="connsiteY23-18084" fmla="*/ 5411970 h 7250295"/>
                <a:gd name="connsiteX24-18085" fmla="*/ 866775 w 2213217"/>
                <a:gd name="connsiteY24-18086" fmla="*/ 5326245 h 7250295"/>
                <a:gd name="connsiteX25-18087" fmla="*/ 971550 w 2213217"/>
                <a:gd name="connsiteY25-18088" fmla="*/ 5211945 h 7250295"/>
                <a:gd name="connsiteX26-18089" fmla="*/ 962025 w 2213217"/>
                <a:gd name="connsiteY26-18090" fmla="*/ 5069070 h 7250295"/>
                <a:gd name="connsiteX27-18091" fmla="*/ 1104900 w 2213217"/>
                <a:gd name="connsiteY27-18092" fmla="*/ 4526145 h 7250295"/>
                <a:gd name="connsiteX28-18093" fmla="*/ 1123950 w 2213217"/>
                <a:gd name="connsiteY28-18094" fmla="*/ 4392795 h 7250295"/>
                <a:gd name="connsiteX29-18095" fmla="*/ 1276350 w 2213217"/>
                <a:gd name="connsiteY29-18096" fmla="*/ 4649970 h 7250295"/>
                <a:gd name="connsiteX30-18097" fmla="*/ 1352550 w 2213217"/>
                <a:gd name="connsiteY30-18098" fmla="*/ 4926195 h 7250295"/>
                <a:gd name="connsiteX31-18099" fmla="*/ 1333500 w 2213217"/>
                <a:gd name="connsiteY31-18100" fmla="*/ 5069070 h 7250295"/>
                <a:gd name="connsiteX32-18101" fmla="*/ 1371600 w 2213217"/>
                <a:gd name="connsiteY32-18102" fmla="*/ 5078595 h 7250295"/>
                <a:gd name="connsiteX33-18103" fmla="*/ 1247775 w 2213217"/>
                <a:gd name="connsiteY33-18104" fmla="*/ 5516745 h 7250295"/>
                <a:gd name="connsiteX34-18105" fmla="*/ 1263220 w 2213217"/>
                <a:gd name="connsiteY34-18106" fmla="*/ 6360264 h 7250295"/>
                <a:gd name="connsiteX35-18107" fmla="*/ 1277491 w 2213217"/>
                <a:gd name="connsiteY35-18108" fmla="*/ 6365402 h 7250295"/>
                <a:gd name="connsiteX36-18109" fmla="*/ 1336385 w 2213217"/>
                <a:gd name="connsiteY36-18110" fmla="*/ 6540277 h 7250295"/>
                <a:gd name="connsiteX37-18111" fmla="*/ 1285605 w 2213217"/>
                <a:gd name="connsiteY37-18112" fmla="*/ 6741714 h 7250295"/>
                <a:gd name="connsiteX38-18113" fmla="*/ 1303783 w 2213217"/>
                <a:gd name="connsiteY38-18114" fmla="*/ 6828040 h 7250295"/>
                <a:gd name="connsiteX39-18115" fmla="*/ 1313579 w 2213217"/>
                <a:gd name="connsiteY39-18116" fmla="*/ 7020824 h 7250295"/>
                <a:gd name="connsiteX40-18117" fmla="*/ 1760353 w 2213217"/>
                <a:gd name="connsiteY40-18118" fmla="*/ 7189119 h 7250295"/>
                <a:gd name="connsiteX41-18119" fmla="*/ 2189006 w 2213217"/>
                <a:gd name="connsiteY41-18120" fmla="*/ 7199125 h 7250295"/>
                <a:gd name="connsiteX42-18121" fmla="*/ 2171850 w 2213217"/>
                <a:gd name="connsiteY42-18122" fmla="*/ 7046786 h 7250295"/>
                <a:gd name="connsiteX43-18123" fmla="*/ 1687247 w 2213217"/>
                <a:gd name="connsiteY43-18124" fmla="*/ 6680449 h 7250295"/>
                <a:gd name="connsiteX44-18125" fmla="*/ 1708130 w 2213217"/>
                <a:gd name="connsiteY44-18126" fmla="*/ 6550072 h 7250295"/>
                <a:gd name="connsiteX45-18127" fmla="*/ 1668617 w 2213217"/>
                <a:gd name="connsiteY45-18128" fmla="*/ 6451067 h 7250295"/>
                <a:gd name="connsiteX46-18129" fmla="*/ 1657350 w 2213217"/>
                <a:gd name="connsiteY46-18130" fmla="*/ 6250170 h 7250295"/>
                <a:gd name="connsiteX47-18131" fmla="*/ 1679014 w 2213217"/>
                <a:gd name="connsiteY47-18132" fmla="*/ 5979714 h 7250295"/>
                <a:gd name="connsiteX48-18133" fmla="*/ 1727631 w 2213217"/>
                <a:gd name="connsiteY48-18134" fmla="*/ 5512209 h 7250295"/>
                <a:gd name="connsiteX49-18135" fmla="*/ 1739049 w 2213217"/>
                <a:gd name="connsiteY49-18136" fmla="*/ 5363804 h 7250295"/>
                <a:gd name="connsiteX50-18137" fmla="*/ 1797611 w 2213217"/>
                <a:gd name="connsiteY50-18138" fmla="*/ 5317321 h 7250295"/>
                <a:gd name="connsiteX51-18139" fmla="*/ 1884207 w 2213217"/>
                <a:gd name="connsiteY51-18140" fmla="*/ 5097645 h 7250295"/>
                <a:gd name="connsiteX52-18141" fmla="*/ 1909357 w 2213217"/>
                <a:gd name="connsiteY52-18142" fmla="*/ 4805496 h 7250295"/>
                <a:gd name="connsiteX53-18143" fmla="*/ 1900373 w 2213217"/>
                <a:gd name="connsiteY53-18144" fmla="*/ 4348776 h 7250295"/>
                <a:gd name="connsiteX54-18145" fmla="*/ 1881052 w 2213217"/>
                <a:gd name="connsiteY54-18146" fmla="*/ 3902573 h 7250295"/>
                <a:gd name="connsiteX55-18147" fmla="*/ 1855362 w 2213217"/>
                <a:gd name="connsiteY55-18148" fmla="*/ 3584643 h 7250295"/>
                <a:gd name="connsiteX56-18149" fmla="*/ 2056257 w 2213217"/>
                <a:gd name="connsiteY56-18150" fmla="*/ 2654077 h 7250295"/>
                <a:gd name="connsiteX57-18151" fmla="*/ 2042707 w 2213217"/>
                <a:gd name="connsiteY57-18152" fmla="*/ 2404684 h 7250295"/>
                <a:gd name="connsiteX58-18153" fmla="*/ 1981200 w 2213217"/>
                <a:gd name="connsiteY58-18154" fmla="*/ 1864914 h 7250295"/>
                <a:gd name="connsiteX59-18155" fmla="*/ 1936459 w 2213217"/>
                <a:gd name="connsiteY59-18156" fmla="*/ 1677029 h 7250295"/>
                <a:gd name="connsiteX60-18157" fmla="*/ 1922037 w 2213217"/>
                <a:gd name="connsiteY60-18158" fmla="*/ 1432534 h 7250295"/>
                <a:gd name="connsiteX61-18159" fmla="*/ 1874412 w 2213217"/>
                <a:gd name="connsiteY61-18160" fmla="*/ 1302338 h 7250295"/>
                <a:gd name="connsiteX62-18161" fmla="*/ 1407687 w 2213217"/>
                <a:gd name="connsiteY62-18162" fmla="*/ 1134975 h 7250295"/>
                <a:gd name="connsiteX63-18163" fmla="*/ 1309221 w 2213217"/>
                <a:gd name="connsiteY63-18164" fmla="*/ 1020075 h 7250295"/>
                <a:gd name="connsiteX64-18165" fmla="*/ 1365230 w 2213217"/>
                <a:gd name="connsiteY64-18166" fmla="*/ 821521 h 7250295"/>
                <a:gd name="connsiteX65-18167" fmla="*/ 1433407 w 2213217"/>
                <a:gd name="connsiteY65-18168" fmla="*/ 622909 h 7250295"/>
                <a:gd name="connsiteX66-18169" fmla="*/ 1444916 w 2213217"/>
                <a:gd name="connsiteY66-18170" fmla="*/ 380757 h 7250295"/>
                <a:gd name="connsiteX67-18171" fmla="*/ 1330946 w 2213217"/>
                <a:gd name="connsiteY67-18172" fmla="*/ 143773 h 7250295"/>
                <a:gd name="connsiteX68-18173" fmla="*/ 1063645 w 2213217"/>
                <a:gd name="connsiteY68-18174" fmla="*/ 568 h 7250295"/>
                <a:gd name="connsiteX0-18175" fmla="*/ 1063645 w 2213217"/>
                <a:gd name="connsiteY0-18176" fmla="*/ 568 h 7250295"/>
                <a:gd name="connsiteX1-18177" fmla="*/ 809625 w 2213217"/>
                <a:gd name="connsiteY1-18178" fmla="*/ 116070 h 7250295"/>
                <a:gd name="connsiteX2-18179" fmla="*/ 685800 w 2213217"/>
                <a:gd name="connsiteY2-18180" fmla="*/ 297045 h 7250295"/>
                <a:gd name="connsiteX3-18181" fmla="*/ 704850 w 2213217"/>
                <a:gd name="connsiteY3-18182" fmla="*/ 620895 h 7250295"/>
                <a:gd name="connsiteX4-18183" fmla="*/ 838200 w 2213217"/>
                <a:gd name="connsiteY4-18184" fmla="*/ 897120 h 7250295"/>
                <a:gd name="connsiteX5-18185" fmla="*/ 742950 w 2213217"/>
                <a:gd name="connsiteY5-18186" fmla="*/ 1011420 h 7250295"/>
                <a:gd name="connsiteX6-18187" fmla="*/ 133350 w 2213217"/>
                <a:gd name="connsiteY6-18188" fmla="*/ 1220970 h 7250295"/>
                <a:gd name="connsiteX7-18189" fmla="*/ 0 w 2213217"/>
                <a:gd name="connsiteY7-18190" fmla="*/ 2211570 h 7250295"/>
                <a:gd name="connsiteX8-18191" fmla="*/ 333375 w 2213217"/>
                <a:gd name="connsiteY8-18192" fmla="*/ 3106920 h 7250295"/>
                <a:gd name="connsiteX9-18193" fmla="*/ 247650 w 2213217"/>
                <a:gd name="connsiteY9-18194" fmla="*/ 3840345 h 7250295"/>
                <a:gd name="connsiteX10-18195" fmla="*/ 371475 w 2213217"/>
                <a:gd name="connsiteY10-18196" fmla="*/ 4059420 h 7250295"/>
                <a:gd name="connsiteX11-18197" fmla="*/ 495300 w 2213217"/>
                <a:gd name="connsiteY11-18198" fmla="*/ 4278495 h 7250295"/>
                <a:gd name="connsiteX12-18199" fmla="*/ 476250 w 2213217"/>
                <a:gd name="connsiteY12-18200" fmla="*/ 4735695 h 7250295"/>
                <a:gd name="connsiteX13-18201" fmla="*/ 476250 w 2213217"/>
                <a:gd name="connsiteY13-18202" fmla="*/ 5097645 h 7250295"/>
                <a:gd name="connsiteX14-18203" fmla="*/ 371475 w 2213217"/>
                <a:gd name="connsiteY14-18204" fmla="*/ 6145395 h 7250295"/>
                <a:gd name="connsiteX15-18205" fmla="*/ 371475 w 2213217"/>
                <a:gd name="connsiteY15-18206" fmla="*/ 6621645 h 7250295"/>
                <a:gd name="connsiteX16-18207" fmla="*/ 400050 w 2213217"/>
                <a:gd name="connsiteY16-18208" fmla="*/ 6821670 h 7250295"/>
                <a:gd name="connsiteX17-18209" fmla="*/ 323850 w 2213217"/>
                <a:gd name="connsiteY17-18210" fmla="*/ 7002645 h 7250295"/>
                <a:gd name="connsiteX18-18211" fmla="*/ 533400 w 2213217"/>
                <a:gd name="connsiteY18-18212" fmla="*/ 7250295 h 7250295"/>
                <a:gd name="connsiteX19-18213" fmla="*/ 952500 w 2213217"/>
                <a:gd name="connsiteY19-18214" fmla="*/ 7240770 h 7250295"/>
                <a:gd name="connsiteX20-18215" fmla="*/ 733425 w 2213217"/>
                <a:gd name="connsiteY20-18216" fmla="*/ 6821670 h 7250295"/>
                <a:gd name="connsiteX21-18217" fmla="*/ 790575 w 2213217"/>
                <a:gd name="connsiteY21-18218" fmla="*/ 6574020 h 7250295"/>
                <a:gd name="connsiteX22-18219" fmla="*/ 762000 w 2213217"/>
                <a:gd name="connsiteY22-18220" fmla="*/ 6250170 h 7250295"/>
                <a:gd name="connsiteX23-18221" fmla="*/ 885825 w 2213217"/>
                <a:gd name="connsiteY23-18222" fmla="*/ 5411970 h 7250295"/>
                <a:gd name="connsiteX24-18223" fmla="*/ 866775 w 2213217"/>
                <a:gd name="connsiteY24-18224" fmla="*/ 5326245 h 7250295"/>
                <a:gd name="connsiteX25-18225" fmla="*/ 971550 w 2213217"/>
                <a:gd name="connsiteY25-18226" fmla="*/ 5211945 h 7250295"/>
                <a:gd name="connsiteX26-18227" fmla="*/ 962025 w 2213217"/>
                <a:gd name="connsiteY26-18228" fmla="*/ 5069070 h 7250295"/>
                <a:gd name="connsiteX27-18229" fmla="*/ 1104900 w 2213217"/>
                <a:gd name="connsiteY27-18230" fmla="*/ 4526145 h 7250295"/>
                <a:gd name="connsiteX28-18231" fmla="*/ 1123950 w 2213217"/>
                <a:gd name="connsiteY28-18232" fmla="*/ 4392795 h 7250295"/>
                <a:gd name="connsiteX29-18233" fmla="*/ 1276350 w 2213217"/>
                <a:gd name="connsiteY29-18234" fmla="*/ 4649970 h 7250295"/>
                <a:gd name="connsiteX30-18235" fmla="*/ 1352550 w 2213217"/>
                <a:gd name="connsiteY30-18236" fmla="*/ 4926195 h 7250295"/>
                <a:gd name="connsiteX31-18237" fmla="*/ 1333500 w 2213217"/>
                <a:gd name="connsiteY31-18238" fmla="*/ 5069070 h 7250295"/>
                <a:gd name="connsiteX32-18239" fmla="*/ 1371600 w 2213217"/>
                <a:gd name="connsiteY32-18240" fmla="*/ 5078595 h 7250295"/>
                <a:gd name="connsiteX33-18241" fmla="*/ 1262198 w 2213217"/>
                <a:gd name="connsiteY33-18242" fmla="*/ 5554244 h 7250295"/>
                <a:gd name="connsiteX34-18243" fmla="*/ 1263220 w 2213217"/>
                <a:gd name="connsiteY34-18244" fmla="*/ 6360264 h 7250295"/>
                <a:gd name="connsiteX35-18245" fmla="*/ 1277491 w 2213217"/>
                <a:gd name="connsiteY35-18246" fmla="*/ 6365402 h 7250295"/>
                <a:gd name="connsiteX36-18247" fmla="*/ 1336385 w 2213217"/>
                <a:gd name="connsiteY36-18248" fmla="*/ 6540277 h 7250295"/>
                <a:gd name="connsiteX37-18249" fmla="*/ 1285605 w 2213217"/>
                <a:gd name="connsiteY37-18250" fmla="*/ 6741714 h 7250295"/>
                <a:gd name="connsiteX38-18251" fmla="*/ 1303783 w 2213217"/>
                <a:gd name="connsiteY38-18252" fmla="*/ 6828040 h 7250295"/>
                <a:gd name="connsiteX39-18253" fmla="*/ 1313579 w 2213217"/>
                <a:gd name="connsiteY39-18254" fmla="*/ 7020824 h 7250295"/>
                <a:gd name="connsiteX40-18255" fmla="*/ 1760353 w 2213217"/>
                <a:gd name="connsiteY40-18256" fmla="*/ 7189119 h 7250295"/>
                <a:gd name="connsiteX41-18257" fmla="*/ 2189006 w 2213217"/>
                <a:gd name="connsiteY41-18258" fmla="*/ 7199125 h 7250295"/>
                <a:gd name="connsiteX42-18259" fmla="*/ 2171850 w 2213217"/>
                <a:gd name="connsiteY42-18260" fmla="*/ 7046786 h 7250295"/>
                <a:gd name="connsiteX43-18261" fmla="*/ 1687247 w 2213217"/>
                <a:gd name="connsiteY43-18262" fmla="*/ 6680449 h 7250295"/>
                <a:gd name="connsiteX44-18263" fmla="*/ 1708130 w 2213217"/>
                <a:gd name="connsiteY44-18264" fmla="*/ 6550072 h 7250295"/>
                <a:gd name="connsiteX45-18265" fmla="*/ 1668617 w 2213217"/>
                <a:gd name="connsiteY45-18266" fmla="*/ 6451067 h 7250295"/>
                <a:gd name="connsiteX46-18267" fmla="*/ 1657350 w 2213217"/>
                <a:gd name="connsiteY46-18268" fmla="*/ 6250170 h 7250295"/>
                <a:gd name="connsiteX47-18269" fmla="*/ 1679014 w 2213217"/>
                <a:gd name="connsiteY47-18270" fmla="*/ 5979714 h 7250295"/>
                <a:gd name="connsiteX48-18271" fmla="*/ 1727631 w 2213217"/>
                <a:gd name="connsiteY48-18272" fmla="*/ 5512209 h 7250295"/>
                <a:gd name="connsiteX49-18273" fmla="*/ 1739049 w 2213217"/>
                <a:gd name="connsiteY49-18274" fmla="*/ 5363804 h 7250295"/>
                <a:gd name="connsiteX50-18275" fmla="*/ 1797611 w 2213217"/>
                <a:gd name="connsiteY50-18276" fmla="*/ 5317321 h 7250295"/>
                <a:gd name="connsiteX51-18277" fmla="*/ 1884207 w 2213217"/>
                <a:gd name="connsiteY51-18278" fmla="*/ 5097645 h 7250295"/>
                <a:gd name="connsiteX52-18279" fmla="*/ 1909357 w 2213217"/>
                <a:gd name="connsiteY52-18280" fmla="*/ 4805496 h 7250295"/>
                <a:gd name="connsiteX53-18281" fmla="*/ 1900373 w 2213217"/>
                <a:gd name="connsiteY53-18282" fmla="*/ 4348776 h 7250295"/>
                <a:gd name="connsiteX54-18283" fmla="*/ 1881052 w 2213217"/>
                <a:gd name="connsiteY54-18284" fmla="*/ 3902573 h 7250295"/>
                <a:gd name="connsiteX55-18285" fmla="*/ 1855362 w 2213217"/>
                <a:gd name="connsiteY55-18286" fmla="*/ 3584643 h 7250295"/>
                <a:gd name="connsiteX56-18287" fmla="*/ 2056257 w 2213217"/>
                <a:gd name="connsiteY56-18288" fmla="*/ 2654077 h 7250295"/>
                <a:gd name="connsiteX57-18289" fmla="*/ 2042707 w 2213217"/>
                <a:gd name="connsiteY57-18290" fmla="*/ 2404684 h 7250295"/>
                <a:gd name="connsiteX58-18291" fmla="*/ 1981200 w 2213217"/>
                <a:gd name="connsiteY58-18292" fmla="*/ 1864914 h 7250295"/>
                <a:gd name="connsiteX59-18293" fmla="*/ 1936459 w 2213217"/>
                <a:gd name="connsiteY59-18294" fmla="*/ 1677029 h 7250295"/>
                <a:gd name="connsiteX60-18295" fmla="*/ 1922037 w 2213217"/>
                <a:gd name="connsiteY60-18296" fmla="*/ 1432534 h 7250295"/>
                <a:gd name="connsiteX61-18297" fmla="*/ 1874412 w 2213217"/>
                <a:gd name="connsiteY61-18298" fmla="*/ 1302338 h 7250295"/>
                <a:gd name="connsiteX62-18299" fmla="*/ 1407687 w 2213217"/>
                <a:gd name="connsiteY62-18300" fmla="*/ 1134975 h 7250295"/>
                <a:gd name="connsiteX63-18301" fmla="*/ 1309221 w 2213217"/>
                <a:gd name="connsiteY63-18302" fmla="*/ 1020075 h 7250295"/>
                <a:gd name="connsiteX64-18303" fmla="*/ 1365230 w 2213217"/>
                <a:gd name="connsiteY64-18304" fmla="*/ 821521 h 7250295"/>
                <a:gd name="connsiteX65-18305" fmla="*/ 1433407 w 2213217"/>
                <a:gd name="connsiteY65-18306" fmla="*/ 622909 h 7250295"/>
                <a:gd name="connsiteX66-18307" fmla="*/ 1444916 w 2213217"/>
                <a:gd name="connsiteY66-18308" fmla="*/ 380757 h 7250295"/>
                <a:gd name="connsiteX67-18309" fmla="*/ 1330946 w 2213217"/>
                <a:gd name="connsiteY67-18310" fmla="*/ 143773 h 7250295"/>
                <a:gd name="connsiteX68-18311" fmla="*/ 1063645 w 2213217"/>
                <a:gd name="connsiteY68-18312" fmla="*/ 568 h 7250295"/>
                <a:gd name="connsiteX0-18313" fmla="*/ 1063645 w 2213217"/>
                <a:gd name="connsiteY0-18314" fmla="*/ 568 h 7250295"/>
                <a:gd name="connsiteX1-18315" fmla="*/ 809625 w 2213217"/>
                <a:gd name="connsiteY1-18316" fmla="*/ 116070 h 7250295"/>
                <a:gd name="connsiteX2-18317" fmla="*/ 685800 w 2213217"/>
                <a:gd name="connsiteY2-18318" fmla="*/ 297045 h 7250295"/>
                <a:gd name="connsiteX3-18319" fmla="*/ 704850 w 2213217"/>
                <a:gd name="connsiteY3-18320" fmla="*/ 620895 h 7250295"/>
                <a:gd name="connsiteX4-18321" fmla="*/ 838200 w 2213217"/>
                <a:gd name="connsiteY4-18322" fmla="*/ 897120 h 7250295"/>
                <a:gd name="connsiteX5-18323" fmla="*/ 742950 w 2213217"/>
                <a:gd name="connsiteY5-18324" fmla="*/ 1011420 h 7250295"/>
                <a:gd name="connsiteX6-18325" fmla="*/ 133350 w 2213217"/>
                <a:gd name="connsiteY6-18326" fmla="*/ 1220970 h 7250295"/>
                <a:gd name="connsiteX7-18327" fmla="*/ 0 w 2213217"/>
                <a:gd name="connsiteY7-18328" fmla="*/ 2211570 h 7250295"/>
                <a:gd name="connsiteX8-18329" fmla="*/ 333375 w 2213217"/>
                <a:gd name="connsiteY8-18330" fmla="*/ 3106920 h 7250295"/>
                <a:gd name="connsiteX9-18331" fmla="*/ 247650 w 2213217"/>
                <a:gd name="connsiteY9-18332" fmla="*/ 3840345 h 7250295"/>
                <a:gd name="connsiteX10-18333" fmla="*/ 371475 w 2213217"/>
                <a:gd name="connsiteY10-18334" fmla="*/ 4059420 h 7250295"/>
                <a:gd name="connsiteX11-18335" fmla="*/ 495300 w 2213217"/>
                <a:gd name="connsiteY11-18336" fmla="*/ 4278495 h 7250295"/>
                <a:gd name="connsiteX12-18337" fmla="*/ 476250 w 2213217"/>
                <a:gd name="connsiteY12-18338" fmla="*/ 4735695 h 7250295"/>
                <a:gd name="connsiteX13-18339" fmla="*/ 476250 w 2213217"/>
                <a:gd name="connsiteY13-18340" fmla="*/ 5097645 h 7250295"/>
                <a:gd name="connsiteX14-18341" fmla="*/ 371475 w 2213217"/>
                <a:gd name="connsiteY14-18342" fmla="*/ 6145395 h 7250295"/>
                <a:gd name="connsiteX15-18343" fmla="*/ 371475 w 2213217"/>
                <a:gd name="connsiteY15-18344" fmla="*/ 6621645 h 7250295"/>
                <a:gd name="connsiteX16-18345" fmla="*/ 400050 w 2213217"/>
                <a:gd name="connsiteY16-18346" fmla="*/ 6821670 h 7250295"/>
                <a:gd name="connsiteX17-18347" fmla="*/ 323850 w 2213217"/>
                <a:gd name="connsiteY17-18348" fmla="*/ 7002645 h 7250295"/>
                <a:gd name="connsiteX18-18349" fmla="*/ 533400 w 2213217"/>
                <a:gd name="connsiteY18-18350" fmla="*/ 7250295 h 7250295"/>
                <a:gd name="connsiteX19-18351" fmla="*/ 952500 w 2213217"/>
                <a:gd name="connsiteY19-18352" fmla="*/ 7240770 h 7250295"/>
                <a:gd name="connsiteX20-18353" fmla="*/ 733425 w 2213217"/>
                <a:gd name="connsiteY20-18354" fmla="*/ 6821670 h 7250295"/>
                <a:gd name="connsiteX21-18355" fmla="*/ 790575 w 2213217"/>
                <a:gd name="connsiteY21-18356" fmla="*/ 6574020 h 7250295"/>
                <a:gd name="connsiteX22-18357" fmla="*/ 762000 w 2213217"/>
                <a:gd name="connsiteY22-18358" fmla="*/ 6250170 h 7250295"/>
                <a:gd name="connsiteX23-18359" fmla="*/ 885825 w 2213217"/>
                <a:gd name="connsiteY23-18360" fmla="*/ 5411970 h 7250295"/>
                <a:gd name="connsiteX24-18361" fmla="*/ 866775 w 2213217"/>
                <a:gd name="connsiteY24-18362" fmla="*/ 5326245 h 7250295"/>
                <a:gd name="connsiteX25-18363" fmla="*/ 971550 w 2213217"/>
                <a:gd name="connsiteY25-18364" fmla="*/ 5211945 h 7250295"/>
                <a:gd name="connsiteX26-18365" fmla="*/ 962025 w 2213217"/>
                <a:gd name="connsiteY26-18366" fmla="*/ 5069070 h 7250295"/>
                <a:gd name="connsiteX27-18367" fmla="*/ 1104900 w 2213217"/>
                <a:gd name="connsiteY27-18368" fmla="*/ 4526145 h 7250295"/>
                <a:gd name="connsiteX28-18369" fmla="*/ 1123950 w 2213217"/>
                <a:gd name="connsiteY28-18370" fmla="*/ 4392795 h 7250295"/>
                <a:gd name="connsiteX29-18371" fmla="*/ 1276350 w 2213217"/>
                <a:gd name="connsiteY29-18372" fmla="*/ 4649970 h 7250295"/>
                <a:gd name="connsiteX30-18373" fmla="*/ 1352550 w 2213217"/>
                <a:gd name="connsiteY30-18374" fmla="*/ 4926195 h 7250295"/>
                <a:gd name="connsiteX31-18375" fmla="*/ 1333500 w 2213217"/>
                <a:gd name="connsiteY31-18376" fmla="*/ 5069070 h 7250295"/>
                <a:gd name="connsiteX32-18377" fmla="*/ 1371600 w 2213217"/>
                <a:gd name="connsiteY32-18378" fmla="*/ 5078595 h 7250295"/>
                <a:gd name="connsiteX33-18379" fmla="*/ 1262198 w 2213217"/>
                <a:gd name="connsiteY33-18380" fmla="*/ 5554244 h 7250295"/>
                <a:gd name="connsiteX34-18381" fmla="*/ 1263220 w 2213217"/>
                <a:gd name="connsiteY34-18382" fmla="*/ 6360264 h 7250295"/>
                <a:gd name="connsiteX35-18383" fmla="*/ 1277491 w 2213217"/>
                <a:gd name="connsiteY35-18384" fmla="*/ 6365402 h 7250295"/>
                <a:gd name="connsiteX36-18385" fmla="*/ 1336385 w 2213217"/>
                <a:gd name="connsiteY36-18386" fmla="*/ 6540277 h 7250295"/>
                <a:gd name="connsiteX37-18387" fmla="*/ 1285605 w 2213217"/>
                <a:gd name="connsiteY37-18388" fmla="*/ 6741714 h 7250295"/>
                <a:gd name="connsiteX38-18389" fmla="*/ 1303783 w 2213217"/>
                <a:gd name="connsiteY38-18390" fmla="*/ 6828040 h 7250295"/>
                <a:gd name="connsiteX39-18391" fmla="*/ 1313579 w 2213217"/>
                <a:gd name="connsiteY39-18392" fmla="*/ 7020824 h 7250295"/>
                <a:gd name="connsiteX40-18393" fmla="*/ 1760353 w 2213217"/>
                <a:gd name="connsiteY40-18394" fmla="*/ 7189119 h 7250295"/>
                <a:gd name="connsiteX41-18395" fmla="*/ 2189006 w 2213217"/>
                <a:gd name="connsiteY41-18396" fmla="*/ 7199125 h 7250295"/>
                <a:gd name="connsiteX42-18397" fmla="*/ 2171850 w 2213217"/>
                <a:gd name="connsiteY42-18398" fmla="*/ 7046786 h 7250295"/>
                <a:gd name="connsiteX43-18399" fmla="*/ 1687247 w 2213217"/>
                <a:gd name="connsiteY43-18400" fmla="*/ 6680449 h 7250295"/>
                <a:gd name="connsiteX44-18401" fmla="*/ 1708130 w 2213217"/>
                <a:gd name="connsiteY44-18402" fmla="*/ 6550072 h 7250295"/>
                <a:gd name="connsiteX45-18403" fmla="*/ 1668617 w 2213217"/>
                <a:gd name="connsiteY45-18404" fmla="*/ 6451067 h 7250295"/>
                <a:gd name="connsiteX46-18405" fmla="*/ 1657350 w 2213217"/>
                <a:gd name="connsiteY46-18406" fmla="*/ 6250170 h 7250295"/>
                <a:gd name="connsiteX47-18407" fmla="*/ 1679014 w 2213217"/>
                <a:gd name="connsiteY47-18408" fmla="*/ 5979714 h 7250295"/>
                <a:gd name="connsiteX48-18409" fmla="*/ 1727631 w 2213217"/>
                <a:gd name="connsiteY48-18410" fmla="*/ 5512209 h 7250295"/>
                <a:gd name="connsiteX49-18411" fmla="*/ 1739049 w 2213217"/>
                <a:gd name="connsiteY49-18412" fmla="*/ 5363804 h 7250295"/>
                <a:gd name="connsiteX50-18413" fmla="*/ 1797611 w 2213217"/>
                <a:gd name="connsiteY50-18414" fmla="*/ 5317321 h 7250295"/>
                <a:gd name="connsiteX51-18415" fmla="*/ 1884207 w 2213217"/>
                <a:gd name="connsiteY51-18416" fmla="*/ 5097645 h 7250295"/>
                <a:gd name="connsiteX52-18417" fmla="*/ 1909357 w 2213217"/>
                <a:gd name="connsiteY52-18418" fmla="*/ 4805496 h 7250295"/>
                <a:gd name="connsiteX53-18419" fmla="*/ 1900373 w 2213217"/>
                <a:gd name="connsiteY53-18420" fmla="*/ 4348776 h 7250295"/>
                <a:gd name="connsiteX54-18421" fmla="*/ 1881052 w 2213217"/>
                <a:gd name="connsiteY54-18422" fmla="*/ 3902573 h 7250295"/>
                <a:gd name="connsiteX55-18423" fmla="*/ 1855362 w 2213217"/>
                <a:gd name="connsiteY55-18424" fmla="*/ 3584643 h 7250295"/>
                <a:gd name="connsiteX56-18425" fmla="*/ 2056257 w 2213217"/>
                <a:gd name="connsiteY56-18426" fmla="*/ 2654077 h 7250295"/>
                <a:gd name="connsiteX57-18427" fmla="*/ 2042707 w 2213217"/>
                <a:gd name="connsiteY57-18428" fmla="*/ 2404684 h 7250295"/>
                <a:gd name="connsiteX58-18429" fmla="*/ 1981200 w 2213217"/>
                <a:gd name="connsiteY58-18430" fmla="*/ 1864914 h 7250295"/>
                <a:gd name="connsiteX59-18431" fmla="*/ 1936459 w 2213217"/>
                <a:gd name="connsiteY59-18432" fmla="*/ 1677029 h 7250295"/>
                <a:gd name="connsiteX60-18433" fmla="*/ 1922037 w 2213217"/>
                <a:gd name="connsiteY60-18434" fmla="*/ 1432534 h 7250295"/>
                <a:gd name="connsiteX61-18435" fmla="*/ 1874412 w 2213217"/>
                <a:gd name="connsiteY61-18436" fmla="*/ 1302338 h 7250295"/>
                <a:gd name="connsiteX62-18437" fmla="*/ 1407687 w 2213217"/>
                <a:gd name="connsiteY62-18438" fmla="*/ 1134975 h 7250295"/>
                <a:gd name="connsiteX63-18439" fmla="*/ 1309221 w 2213217"/>
                <a:gd name="connsiteY63-18440" fmla="*/ 1020075 h 7250295"/>
                <a:gd name="connsiteX64-18441" fmla="*/ 1365230 w 2213217"/>
                <a:gd name="connsiteY64-18442" fmla="*/ 821521 h 7250295"/>
                <a:gd name="connsiteX65-18443" fmla="*/ 1433407 w 2213217"/>
                <a:gd name="connsiteY65-18444" fmla="*/ 622909 h 7250295"/>
                <a:gd name="connsiteX66-18445" fmla="*/ 1444916 w 2213217"/>
                <a:gd name="connsiteY66-18446" fmla="*/ 380757 h 7250295"/>
                <a:gd name="connsiteX67-18447" fmla="*/ 1330946 w 2213217"/>
                <a:gd name="connsiteY67-18448" fmla="*/ 143773 h 7250295"/>
                <a:gd name="connsiteX68-18449" fmla="*/ 1063645 w 2213217"/>
                <a:gd name="connsiteY68-18450" fmla="*/ 568 h 7250295"/>
                <a:gd name="connsiteX0-18451" fmla="*/ 1063645 w 2213217"/>
                <a:gd name="connsiteY0-18452" fmla="*/ 568 h 7250295"/>
                <a:gd name="connsiteX1-18453" fmla="*/ 809625 w 2213217"/>
                <a:gd name="connsiteY1-18454" fmla="*/ 116070 h 7250295"/>
                <a:gd name="connsiteX2-18455" fmla="*/ 685800 w 2213217"/>
                <a:gd name="connsiteY2-18456" fmla="*/ 297045 h 7250295"/>
                <a:gd name="connsiteX3-18457" fmla="*/ 704850 w 2213217"/>
                <a:gd name="connsiteY3-18458" fmla="*/ 620895 h 7250295"/>
                <a:gd name="connsiteX4-18459" fmla="*/ 838200 w 2213217"/>
                <a:gd name="connsiteY4-18460" fmla="*/ 897120 h 7250295"/>
                <a:gd name="connsiteX5-18461" fmla="*/ 742950 w 2213217"/>
                <a:gd name="connsiteY5-18462" fmla="*/ 1011420 h 7250295"/>
                <a:gd name="connsiteX6-18463" fmla="*/ 133350 w 2213217"/>
                <a:gd name="connsiteY6-18464" fmla="*/ 1220970 h 7250295"/>
                <a:gd name="connsiteX7-18465" fmla="*/ 0 w 2213217"/>
                <a:gd name="connsiteY7-18466" fmla="*/ 2211570 h 7250295"/>
                <a:gd name="connsiteX8-18467" fmla="*/ 333375 w 2213217"/>
                <a:gd name="connsiteY8-18468" fmla="*/ 3106920 h 7250295"/>
                <a:gd name="connsiteX9-18469" fmla="*/ 247650 w 2213217"/>
                <a:gd name="connsiteY9-18470" fmla="*/ 3840345 h 7250295"/>
                <a:gd name="connsiteX10-18471" fmla="*/ 371475 w 2213217"/>
                <a:gd name="connsiteY10-18472" fmla="*/ 4059420 h 7250295"/>
                <a:gd name="connsiteX11-18473" fmla="*/ 495300 w 2213217"/>
                <a:gd name="connsiteY11-18474" fmla="*/ 4278495 h 7250295"/>
                <a:gd name="connsiteX12-18475" fmla="*/ 476250 w 2213217"/>
                <a:gd name="connsiteY12-18476" fmla="*/ 4735695 h 7250295"/>
                <a:gd name="connsiteX13-18477" fmla="*/ 476250 w 2213217"/>
                <a:gd name="connsiteY13-18478" fmla="*/ 5097645 h 7250295"/>
                <a:gd name="connsiteX14-18479" fmla="*/ 371475 w 2213217"/>
                <a:gd name="connsiteY14-18480" fmla="*/ 6145395 h 7250295"/>
                <a:gd name="connsiteX15-18481" fmla="*/ 371475 w 2213217"/>
                <a:gd name="connsiteY15-18482" fmla="*/ 6621645 h 7250295"/>
                <a:gd name="connsiteX16-18483" fmla="*/ 400050 w 2213217"/>
                <a:gd name="connsiteY16-18484" fmla="*/ 6821670 h 7250295"/>
                <a:gd name="connsiteX17-18485" fmla="*/ 323850 w 2213217"/>
                <a:gd name="connsiteY17-18486" fmla="*/ 7002645 h 7250295"/>
                <a:gd name="connsiteX18-18487" fmla="*/ 533400 w 2213217"/>
                <a:gd name="connsiteY18-18488" fmla="*/ 7250295 h 7250295"/>
                <a:gd name="connsiteX19-18489" fmla="*/ 952500 w 2213217"/>
                <a:gd name="connsiteY19-18490" fmla="*/ 7240770 h 7250295"/>
                <a:gd name="connsiteX20-18491" fmla="*/ 733425 w 2213217"/>
                <a:gd name="connsiteY20-18492" fmla="*/ 6821670 h 7250295"/>
                <a:gd name="connsiteX21-18493" fmla="*/ 790575 w 2213217"/>
                <a:gd name="connsiteY21-18494" fmla="*/ 6574020 h 7250295"/>
                <a:gd name="connsiteX22-18495" fmla="*/ 762000 w 2213217"/>
                <a:gd name="connsiteY22-18496" fmla="*/ 6250170 h 7250295"/>
                <a:gd name="connsiteX23-18497" fmla="*/ 885825 w 2213217"/>
                <a:gd name="connsiteY23-18498" fmla="*/ 5411970 h 7250295"/>
                <a:gd name="connsiteX24-18499" fmla="*/ 866775 w 2213217"/>
                <a:gd name="connsiteY24-18500" fmla="*/ 5326245 h 7250295"/>
                <a:gd name="connsiteX25-18501" fmla="*/ 971550 w 2213217"/>
                <a:gd name="connsiteY25-18502" fmla="*/ 5211945 h 7250295"/>
                <a:gd name="connsiteX26-18503" fmla="*/ 962025 w 2213217"/>
                <a:gd name="connsiteY26-18504" fmla="*/ 5069070 h 7250295"/>
                <a:gd name="connsiteX27-18505" fmla="*/ 1104900 w 2213217"/>
                <a:gd name="connsiteY27-18506" fmla="*/ 4526145 h 7250295"/>
                <a:gd name="connsiteX28-18507" fmla="*/ 1123950 w 2213217"/>
                <a:gd name="connsiteY28-18508" fmla="*/ 4392795 h 7250295"/>
                <a:gd name="connsiteX29-18509" fmla="*/ 1276350 w 2213217"/>
                <a:gd name="connsiteY29-18510" fmla="*/ 4649970 h 7250295"/>
                <a:gd name="connsiteX30-18511" fmla="*/ 1352550 w 2213217"/>
                <a:gd name="connsiteY30-18512" fmla="*/ 4926195 h 7250295"/>
                <a:gd name="connsiteX31-18513" fmla="*/ 1333500 w 2213217"/>
                <a:gd name="connsiteY31-18514" fmla="*/ 5069070 h 7250295"/>
                <a:gd name="connsiteX32-18515" fmla="*/ 1371600 w 2213217"/>
                <a:gd name="connsiteY32-18516" fmla="*/ 5078595 h 7250295"/>
                <a:gd name="connsiteX33-18517" fmla="*/ 1262198 w 2213217"/>
                <a:gd name="connsiteY33-18518" fmla="*/ 5554244 h 7250295"/>
                <a:gd name="connsiteX34-18519" fmla="*/ 1263220 w 2213217"/>
                <a:gd name="connsiteY34-18520" fmla="*/ 6360264 h 7250295"/>
                <a:gd name="connsiteX35-18521" fmla="*/ 1277491 w 2213217"/>
                <a:gd name="connsiteY35-18522" fmla="*/ 6374056 h 7250295"/>
                <a:gd name="connsiteX36-18523" fmla="*/ 1336385 w 2213217"/>
                <a:gd name="connsiteY36-18524" fmla="*/ 6540277 h 7250295"/>
                <a:gd name="connsiteX37-18525" fmla="*/ 1285605 w 2213217"/>
                <a:gd name="connsiteY37-18526" fmla="*/ 6741714 h 7250295"/>
                <a:gd name="connsiteX38-18527" fmla="*/ 1303783 w 2213217"/>
                <a:gd name="connsiteY38-18528" fmla="*/ 6828040 h 7250295"/>
                <a:gd name="connsiteX39-18529" fmla="*/ 1313579 w 2213217"/>
                <a:gd name="connsiteY39-18530" fmla="*/ 7020824 h 7250295"/>
                <a:gd name="connsiteX40-18531" fmla="*/ 1760353 w 2213217"/>
                <a:gd name="connsiteY40-18532" fmla="*/ 7189119 h 7250295"/>
                <a:gd name="connsiteX41-18533" fmla="*/ 2189006 w 2213217"/>
                <a:gd name="connsiteY41-18534" fmla="*/ 7199125 h 7250295"/>
                <a:gd name="connsiteX42-18535" fmla="*/ 2171850 w 2213217"/>
                <a:gd name="connsiteY42-18536" fmla="*/ 7046786 h 7250295"/>
                <a:gd name="connsiteX43-18537" fmla="*/ 1687247 w 2213217"/>
                <a:gd name="connsiteY43-18538" fmla="*/ 6680449 h 7250295"/>
                <a:gd name="connsiteX44-18539" fmla="*/ 1708130 w 2213217"/>
                <a:gd name="connsiteY44-18540" fmla="*/ 6550072 h 7250295"/>
                <a:gd name="connsiteX45-18541" fmla="*/ 1668617 w 2213217"/>
                <a:gd name="connsiteY45-18542" fmla="*/ 6451067 h 7250295"/>
                <a:gd name="connsiteX46-18543" fmla="*/ 1657350 w 2213217"/>
                <a:gd name="connsiteY46-18544" fmla="*/ 6250170 h 7250295"/>
                <a:gd name="connsiteX47-18545" fmla="*/ 1679014 w 2213217"/>
                <a:gd name="connsiteY47-18546" fmla="*/ 5979714 h 7250295"/>
                <a:gd name="connsiteX48-18547" fmla="*/ 1727631 w 2213217"/>
                <a:gd name="connsiteY48-18548" fmla="*/ 5512209 h 7250295"/>
                <a:gd name="connsiteX49-18549" fmla="*/ 1739049 w 2213217"/>
                <a:gd name="connsiteY49-18550" fmla="*/ 5363804 h 7250295"/>
                <a:gd name="connsiteX50-18551" fmla="*/ 1797611 w 2213217"/>
                <a:gd name="connsiteY50-18552" fmla="*/ 5317321 h 7250295"/>
                <a:gd name="connsiteX51-18553" fmla="*/ 1884207 w 2213217"/>
                <a:gd name="connsiteY51-18554" fmla="*/ 5097645 h 7250295"/>
                <a:gd name="connsiteX52-18555" fmla="*/ 1909357 w 2213217"/>
                <a:gd name="connsiteY52-18556" fmla="*/ 4805496 h 7250295"/>
                <a:gd name="connsiteX53-18557" fmla="*/ 1900373 w 2213217"/>
                <a:gd name="connsiteY53-18558" fmla="*/ 4348776 h 7250295"/>
                <a:gd name="connsiteX54-18559" fmla="*/ 1881052 w 2213217"/>
                <a:gd name="connsiteY54-18560" fmla="*/ 3902573 h 7250295"/>
                <a:gd name="connsiteX55-18561" fmla="*/ 1855362 w 2213217"/>
                <a:gd name="connsiteY55-18562" fmla="*/ 3584643 h 7250295"/>
                <a:gd name="connsiteX56-18563" fmla="*/ 2056257 w 2213217"/>
                <a:gd name="connsiteY56-18564" fmla="*/ 2654077 h 7250295"/>
                <a:gd name="connsiteX57-18565" fmla="*/ 2042707 w 2213217"/>
                <a:gd name="connsiteY57-18566" fmla="*/ 2404684 h 7250295"/>
                <a:gd name="connsiteX58-18567" fmla="*/ 1981200 w 2213217"/>
                <a:gd name="connsiteY58-18568" fmla="*/ 1864914 h 7250295"/>
                <a:gd name="connsiteX59-18569" fmla="*/ 1936459 w 2213217"/>
                <a:gd name="connsiteY59-18570" fmla="*/ 1677029 h 7250295"/>
                <a:gd name="connsiteX60-18571" fmla="*/ 1922037 w 2213217"/>
                <a:gd name="connsiteY60-18572" fmla="*/ 1432534 h 7250295"/>
                <a:gd name="connsiteX61-18573" fmla="*/ 1874412 w 2213217"/>
                <a:gd name="connsiteY61-18574" fmla="*/ 1302338 h 7250295"/>
                <a:gd name="connsiteX62-18575" fmla="*/ 1407687 w 2213217"/>
                <a:gd name="connsiteY62-18576" fmla="*/ 1134975 h 7250295"/>
                <a:gd name="connsiteX63-18577" fmla="*/ 1309221 w 2213217"/>
                <a:gd name="connsiteY63-18578" fmla="*/ 1020075 h 7250295"/>
                <a:gd name="connsiteX64-18579" fmla="*/ 1365230 w 2213217"/>
                <a:gd name="connsiteY64-18580" fmla="*/ 821521 h 7250295"/>
                <a:gd name="connsiteX65-18581" fmla="*/ 1433407 w 2213217"/>
                <a:gd name="connsiteY65-18582" fmla="*/ 622909 h 7250295"/>
                <a:gd name="connsiteX66-18583" fmla="*/ 1444916 w 2213217"/>
                <a:gd name="connsiteY66-18584" fmla="*/ 380757 h 7250295"/>
                <a:gd name="connsiteX67-18585" fmla="*/ 1330946 w 2213217"/>
                <a:gd name="connsiteY67-18586" fmla="*/ 143773 h 7250295"/>
                <a:gd name="connsiteX68-18587" fmla="*/ 1063645 w 2213217"/>
                <a:gd name="connsiteY68-18588" fmla="*/ 568 h 7250295"/>
                <a:gd name="connsiteX0-18589" fmla="*/ 1063645 w 2213217"/>
                <a:gd name="connsiteY0-18590" fmla="*/ 568 h 7250295"/>
                <a:gd name="connsiteX1-18591" fmla="*/ 809625 w 2213217"/>
                <a:gd name="connsiteY1-18592" fmla="*/ 116070 h 7250295"/>
                <a:gd name="connsiteX2-18593" fmla="*/ 685800 w 2213217"/>
                <a:gd name="connsiteY2-18594" fmla="*/ 297045 h 7250295"/>
                <a:gd name="connsiteX3-18595" fmla="*/ 704850 w 2213217"/>
                <a:gd name="connsiteY3-18596" fmla="*/ 620895 h 7250295"/>
                <a:gd name="connsiteX4-18597" fmla="*/ 838200 w 2213217"/>
                <a:gd name="connsiteY4-18598" fmla="*/ 897120 h 7250295"/>
                <a:gd name="connsiteX5-18599" fmla="*/ 742950 w 2213217"/>
                <a:gd name="connsiteY5-18600" fmla="*/ 1011420 h 7250295"/>
                <a:gd name="connsiteX6-18601" fmla="*/ 133350 w 2213217"/>
                <a:gd name="connsiteY6-18602" fmla="*/ 1220970 h 7250295"/>
                <a:gd name="connsiteX7-18603" fmla="*/ 0 w 2213217"/>
                <a:gd name="connsiteY7-18604" fmla="*/ 2211570 h 7250295"/>
                <a:gd name="connsiteX8-18605" fmla="*/ 333375 w 2213217"/>
                <a:gd name="connsiteY8-18606" fmla="*/ 3106920 h 7250295"/>
                <a:gd name="connsiteX9-18607" fmla="*/ 247650 w 2213217"/>
                <a:gd name="connsiteY9-18608" fmla="*/ 3840345 h 7250295"/>
                <a:gd name="connsiteX10-18609" fmla="*/ 371475 w 2213217"/>
                <a:gd name="connsiteY10-18610" fmla="*/ 4059420 h 7250295"/>
                <a:gd name="connsiteX11-18611" fmla="*/ 495300 w 2213217"/>
                <a:gd name="connsiteY11-18612" fmla="*/ 4278495 h 7250295"/>
                <a:gd name="connsiteX12-18613" fmla="*/ 476250 w 2213217"/>
                <a:gd name="connsiteY12-18614" fmla="*/ 4735695 h 7250295"/>
                <a:gd name="connsiteX13-18615" fmla="*/ 476250 w 2213217"/>
                <a:gd name="connsiteY13-18616" fmla="*/ 5097645 h 7250295"/>
                <a:gd name="connsiteX14-18617" fmla="*/ 371475 w 2213217"/>
                <a:gd name="connsiteY14-18618" fmla="*/ 6145395 h 7250295"/>
                <a:gd name="connsiteX15-18619" fmla="*/ 371475 w 2213217"/>
                <a:gd name="connsiteY15-18620" fmla="*/ 6621645 h 7250295"/>
                <a:gd name="connsiteX16-18621" fmla="*/ 400050 w 2213217"/>
                <a:gd name="connsiteY16-18622" fmla="*/ 6821670 h 7250295"/>
                <a:gd name="connsiteX17-18623" fmla="*/ 323850 w 2213217"/>
                <a:gd name="connsiteY17-18624" fmla="*/ 7002645 h 7250295"/>
                <a:gd name="connsiteX18-18625" fmla="*/ 533400 w 2213217"/>
                <a:gd name="connsiteY18-18626" fmla="*/ 7250295 h 7250295"/>
                <a:gd name="connsiteX19-18627" fmla="*/ 952500 w 2213217"/>
                <a:gd name="connsiteY19-18628" fmla="*/ 7240770 h 7250295"/>
                <a:gd name="connsiteX20-18629" fmla="*/ 733425 w 2213217"/>
                <a:gd name="connsiteY20-18630" fmla="*/ 6821670 h 7250295"/>
                <a:gd name="connsiteX21-18631" fmla="*/ 790575 w 2213217"/>
                <a:gd name="connsiteY21-18632" fmla="*/ 6574020 h 7250295"/>
                <a:gd name="connsiteX22-18633" fmla="*/ 762000 w 2213217"/>
                <a:gd name="connsiteY22-18634" fmla="*/ 6250170 h 7250295"/>
                <a:gd name="connsiteX23-18635" fmla="*/ 885825 w 2213217"/>
                <a:gd name="connsiteY23-18636" fmla="*/ 5411970 h 7250295"/>
                <a:gd name="connsiteX24-18637" fmla="*/ 866775 w 2213217"/>
                <a:gd name="connsiteY24-18638" fmla="*/ 5326245 h 7250295"/>
                <a:gd name="connsiteX25-18639" fmla="*/ 971550 w 2213217"/>
                <a:gd name="connsiteY25-18640" fmla="*/ 5211945 h 7250295"/>
                <a:gd name="connsiteX26-18641" fmla="*/ 962025 w 2213217"/>
                <a:gd name="connsiteY26-18642" fmla="*/ 5069070 h 7250295"/>
                <a:gd name="connsiteX27-18643" fmla="*/ 1104900 w 2213217"/>
                <a:gd name="connsiteY27-18644" fmla="*/ 4526145 h 7250295"/>
                <a:gd name="connsiteX28-18645" fmla="*/ 1123950 w 2213217"/>
                <a:gd name="connsiteY28-18646" fmla="*/ 4392795 h 7250295"/>
                <a:gd name="connsiteX29-18647" fmla="*/ 1276350 w 2213217"/>
                <a:gd name="connsiteY29-18648" fmla="*/ 4649970 h 7250295"/>
                <a:gd name="connsiteX30-18649" fmla="*/ 1352550 w 2213217"/>
                <a:gd name="connsiteY30-18650" fmla="*/ 4926195 h 7250295"/>
                <a:gd name="connsiteX31-18651" fmla="*/ 1333500 w 2213217"/>
                <a:gd name="connsiteY31-18652" fmla="*/ 5069070 h 7250295"/>
                <a:gd name="connsiteX32-18653" fmla="*/ 1371600 w 2213217"/>
                <a:gd name="connsiteY32-18654" fmla="*/ 5078595 h 7250295"/>
                <a:gd name="connsiteX33-18655" fmla="*/ 1262198 w 2213217"/>
                <a:gd name="connsiteY33-18656" fmla="*/ 5554244 h 7250295"/>
                <a:gd name="connsiteX34-18657" fmla="*/ 1263220 w 2213217"/>
                <a:gd name="connsiteY34-18658" fmla="*/ 6360264 h 7250295"/>
                <a:gd name="connsiteX35-18659" fmla="*/ 1336385 w 2213217"/>
                <a:gd name="connsiteY35-18660" fmla="*/ 6540277 h 7250295"/>
                <a:gd name="connsiteX36-18661" fmla="*/ 1285605 w 2213217"/>
                <a:gd name="connsiteY36-18662" fmla="*/ 6741714 h 7250295"/>
                <a:gd name="connsiteX37-18663" fmla="*/ 1303783 w 2213217"/>
                <a:gd name="connsiteY37-18664" fmla="*/ 6828040 h 7250295"/>
                <a:gd name="connsiteX38-18665" fmla="*/ 1313579 w 2213217"/>
                <a:gd name="connsiteY38-18666" fmla="*/ 7020824 h 7250295"/>
                <a:gd name="connsiteX39-18667" fmla="*/ 1760353 w 2213217"/>
                <a:gd name="connsiteY39-18668" fmla="*/ 7189119 h 7250295"/>
                <a:gd name="connsiteX40-18669" fmla="*/ 2189006 w 2213217"/>
                <a:gd name="connsiteY40-18670" fmla="*/ 7199125 h 7250295"/>
                <a:gd name="connsiteX41-18671" fmla="*/ 2171850 w 2213217"/>
                <a:gd name="connsiteY41-18672" fmla="*/ 7046786 h 7250295"/>
                <a:gd name="connsiteX42-18673" fmla="*/ 1687247 w 2213217"/>
                <a:gd name="connsiteY42-18674" fmla="*/ 6680449 h 7250295"/>
                <a:gd name="connsiteX43-18675" fmla="*/ 1708130 w 2213217"/>
                <a:gd name="connsiteY43-18676" fmla="*/ 6550072 h 7250295"/>
                <a:gd name="connsiteX44-18677" fmla="*/ 1668617 w 2213217"/>
                <a:gd name="connsiteY44-18678" fmla="*/ 6451067 h 7250295"/>
                <a:gd name="connsiteX45-18679" fmla="*/ 1657350 w 2213217"/>
                <a:gd name="connsiteY45-18680" fmla="*/ 6250170 h 7250295"/>
                <a:gd name="connsiteX46-18681" fmla="*/ 1679014 w 2213217"/>
                <a:gd name="connsiteY46-18682" fmla="*/ 5979714 h 7250295"/>
                <a:gd name="connsiteX47-18683" fmla="*/ 1727631 w 2213217"/>
                <a:gd name="connsiteY47-18684" fmla="*/ 5512209 h 7250295"/>
                <a:gd name="connsiteX48-18685" fmla="*/ 1739049 w 2213217"/>
                <a:gd name="connsiteY48-18686" fmla="*/ 5363804 h 7250295"/>
                <a:gd name="connsiteX49-18687" fmla="*/ 1797611 w 2213217"/>
                <a:gd name="connsiteY49-18688" fmla="*/ 5317321 h 7250295"/>
                <a:gd name="connsiteX50-18689" fmla="*/ 1884207 w 2213217"/>
                <a:gd name="connsiteY50-18690" fmla="*/ 5097645 h 7250295"/>
                <a:gd name="connsiteX51-18691" fmla="*/ 1909357 w 2213217"/>
                <a:gd name="connsiteY51-18692" fmla="*/ 4805496 h 7250295"/>
                <a:gd name="connsiteX52-18693" fmla="*/ 1900373 w 2213217"/>
                <a:gd name="connsiteY52-18694" fmla="*/ 4348776 h 7250295"/>
                <a:gd name="connsiteX53-18695" fmla="*/ 1881052 w 2213217"/>
                <a:gd name="connsiteY53-18696" fmla="*/ 3902573 h 7250295"/>
                <a:gd name="connsiteX54-18697" fmla="*/ 1855362 w 2213217"/>
                <a:gd name="connsiteY54-18698" fmla="*/ 3584643 h 7250295"/>
                <a:gd name="connsiteX55-18699" fmla="*/ 2056257 w 2213217"/>
                <a:gd name="connsiteY55-18700" fmla="*/ 2654077 h 7250295"/>
                <a:gd name="connsiteX56-18701" fmla="*/ 2042707 w 2213217"/>
                <a:gd name="connsiteY56-18702" fmla="*/ 2404684 h 7250295"/>
                <a:gd name="connsiteX57-18703" fmla="*/ 1981200 w 2213217"/>
                <a:gd name="connsiteY57-18704" fmla="*/ 1864914 h 7250295"/>
                <a:gd name="connsiteX58-18705" fmla="*/ 1936459 w 2213217"/>
                <a:gd name="connsiteY58-18706" fmla="*/ 1677029 h 7250295"/>
                <a:gd name="connsiteX59-18707" fmla="*/ 1922037 w 2213217"/>
                <a:gd name="connsiteY59-18708" fmla="*/ 1432534 h 7250295"/>
                <a:gd name="connsiteX60-18709" fmla="*/ 1874412 w 2213217"/>
                <a:gd name="connsiteY60-18710" fmla="*/ 1302338 h 7250295"/>
                <a:gd name="connsiteX61-18711" fmla="*/ 1407687 w 2213217"/>
                <a:gd name="connsiteY61-18712" fmla="*/ 1134975 h 7250295"/>
                <a:gd name="connsiteX62-18713" fmla="*/ 1309221 w 2213217"/>
                <a:gd name="connsiteY62-18714" fmla="*/ 1020075 h 7250295"/>
                <a:gd name="connsiteX63-18715" fmla="*/ 1365230 w 2213217"/>
                <a:gd name="connsiteY63-18716" fmla="*/ 821521 h 7250295"/>
                <a:gd name="connsiteX64-18717" fmla="*/ 1433407 w 2213217"/>
                <a:gd name="connsiteY64-18718" fmla="*/ 622909 h 7250295"/>
                <a:gd name="connsiteX65-18719" fmla="*/ 1444916 w 2213217"/>
                <a:gd name="connsiteY65-18720" fmla="*/ 380757 h 7250295"/>
                <a:gd name="connsiteX66-18721" fmla="*/ 1330946 w 2213217"/>
                <a:gd name="connsiteY66-18722" fmla="*/ 143773 h 7250295"/>
                <a:gd name="connsiteX67-18723" fmla="*/ 1063645 w 2213217"/>
                <a:gd name="connsiteY67-18724" fmla="*/ 568 h 7250295"/>
                <a:gd name="connsiteX0-18725" fmla="*/ 1063645 w 2213217"/>
                <a:gd name="connsiteY0-18726" fmla="*/ 568 h 7250295"/>
                <a:gd name="connsiteX1-18727" fmla="*/ 809625 w 2213217"/>
                <a:gd name="connsiteY1-18728" fmla="*/ 116070 h 7250295"/>
                <a:gd name="connsiteX2-18729" fmla="*/ 685800 w 2213217"/>
                <a:gd name="connsiteY2-18730" fmla="*/ 297045 h 7250295"/>
                <a:gd name="connsiteX3-18731" fmla="*/ 704850 w 2213217"/>
                <a:gd name="connsiteY3-18732" fmla="*/ 620895 h 7250295"/>
                <a:gd name="connsiteX4-18733" fmla="*/ 838200 w 2213217"/>
                <a:gd name="connsiteY4-18734" fmla="*/ 897120 h 7250295"/>
                <a:gd name="connsiteX5-18735" fmla="*/ 742950 w 2213217"/>
                <a:gd name="connsiteY5-18736" fmla="*/ 1011420 h 7250295"/>
                <a:gd name="connsiteX6-18737" fmla="*/ 133350 w 2213217"/>
                <a:gd name="connsiteY6-18738" fmla="*/ 1220970 h 7250295"/>
                <a:gd name="connsiteX7-18739" fmla="*/ 0 w 2213217"/>
                <a:gd name="connsiteY7-18740" fmla="*/ 2211570 h 7250295"/>
                <a:gd name="connsiteX8-18741" fmla="*/ 333375 w 2213217"/>
                <a:gd name="connsiteY8-18742" fmla="*/ 3106920 h 7250295"/>
                <a:gd name="connsiteX9-18743" fmla="*/ 247650 w 2213217"/>
                <a:gd name="connsiteY9-18744" fmla="*/ 3840345 h 7250295"/>
                <a:gd name="connsiteX10-18745" fmla="*/ 371475 w 2213217"/>
                <a:gd name="connsiteY10-18746" fmla="*/ 4059420 h 7250295"/>
                <a:gd name="connsiteX11-18747" fmla="*/ 495300 w 2213217"/>
                <a:gd name="connsiteY11-18748" fmla="*/ 4278495 h 7250295"/>
                <a:gd name="connsiteX12-18749" fmla="*/ 476250 w 2213217"/>
                <a:gd name="connsiteY12-18750" fmla="*/ 4735695 h 7250295"/>
                <a:gd name="connsiteX13-18751" fmla="*/ 476250 w 2213217"/>
                <a:gd name="connsiteY13-18752" fmla="*/ 5097645 h 7250295"/>
                <a:gd name="connsiteX14-18753" fmla="*/ 371475 w 2213217"/>
                <a:gd name="connsiteY14-18754" fmla="*/ 6145395 h 7250295"/>
                <a:gd name="connsiteX15-18755" fmla="*/ 371475 w 2213217"/>
                <a:gd name="connsiteY15-18756" fmla="*/ 6621645 h 7250295"/>
                <a:gd name="connsiteX16-18757" fmla="*/ 400050 w 2213217"/>
                <a:gd name="connsiteY16-18758" fmla="*/ 6821670 h 7250295"/>
                <a:gd name="connsiteX17-18759" fmla="*/ 323850 w 2213217"/>
                <a:gd name="connsiteY17-18760" fmla="*/ 7002645 h 7250295"/>
                <a:gd name="connsiteX18-18761" fmla="*/ 533400 w 2213217"/>
                <a:gd name="connsiteY18-18762" fmla="*/ 7250295 h 7250295"/>
                <a:gd name="connsiteX19-18763" fmla="*/ 952500 w 2213217"/>
                <a:gd name="connsiteY19-18764" fmla="*/ 7240770 h 7250295"/>
                <a:gd name="connsiteX20-18765" fmla="*/ 733425 w 2213217"/>
                <a:gd name="connsiteY20-18766" fmla="*/ 6821670 h 7250295"/>
                <a:gd name="connsiteX21-18767" fmla="*/ 790575 w 2213217"/>
                <a:gd name="connsiteY21-18768" fmla="*/ 6574020 h 7250295"/>
                <a:gd name="connsiteX22-18769" fmla="*/ 762000 w 2213217"/>
                <a:gd name="connsiteY22-18770" fmla="*/ 6250170 h 7250295"/>
                <a:gd name="connsiteX23-18771" fmla="*/ 885825 w 2213217"/>
                <a:gd name="connsiteY23-18772" fmla="*/ 5411970 h 7250295"/>
                <a:gd name="connsiteX24-18773" fmla="*/ 866775 w 2213217"/>
                <a:gd name="connsiteY24-18774" fmla="*/ 5326245 h 7250295"/>
                <a:gd name="connsiteX25-18775" fmla="*/ 971550 w 2213217"/>
                <a:gd name="connsiteY25-18776" fmla="*/ 5211945 h 7250295"/>
                <a:gd name="connsiteX26-18777" fmla="*/ 962025 w 2213217"/>
                <a:gd name="connsiteY26-18778" fmla="*/ 5069070 h 7250295"/>
                <a:gd name="connsiteX27-18779" fmla="*/ 1104900 w 2213217"/>
                <a:gd name="connsiteY27-18780" fmla="*/ 4526145 h 7250295"/>
                <a:gd name="connsiteX28-18781" fmla="*/ 1123950 w 2213217"/>
                <a:gd name="connsiteY28-18782" fmla="*/ 4392795 h 7250295"/>
                <a:gd name="connsiteX29-18783" fmla="*/ 1276350 w 2213217"/>
                <a:gd name="connsiteY29-18784" fmla="*/ 4649970 h 7250295"/>
                <a:gd name="connsiteX30-18785" fmla="*/ 1352550 w 2213217"/>
                <a:gd name="connsiteY30-18786" fmla="*/ 4926195 h 7250295"/>
                <a:gd name="connsiteX31-18787" fmla="*/ 1333500 w 2213217"/>
                <a:gd name="connsiteY31-18788" fmla="*/ 5069070 h 7250295"/>
                <a:gd name="connsiteX32-18789" fmla="*/ 1371600 w 2213217"/>
                <a:gd name="connsiteY32-18790" fmla="*/ 5078595 h 7250295"/>
                <a:gd name="connsiteX33-18791" fmla="*/ 1262198 w 2213217"/>
                <a:gd name="connsiteY33-18792" fmla="*/ 5554244 h 7250295"/>
                <a:gd name="connsiteX34-18793" fmla="*/ 1263220 w 2213217"/>
                <a:gd name="connsiteY34-18794" fmla="*/ 6360264 h 7250295"/>
                <a:gd name="connsiteX35-18795" fmla="*/ 1336385 w 2213217"/>
                <a:gd name="connsiteY35-18796" fmla="*/ 6540277 h 7250295"/>
                <a:gd name="connsiteX36-18797" fmla="*/ 1285605 w 2213217"/>
                <a:gd name="connsiteY36-18798" fmla="*/ 6741714 h 7250295"/>
                <a:gd name="connsiteX37-18799" fmla="*/ 1303783 w 2213217"/>
                <a:gd name="connsiteY37-18800" fmla="*/ 6828040 h 7250295"/>
                <a:gd name="connsiteX38-18801" fmla="*/ 1313579 w 2213217"/>
                <a:gd name="connsiteY38-18802" fmla="*/ 7020824 h 7250295"/>
                <a:gd name="connsiteX39-18803" fmla="*/ 1760353 w 2213217"/>
                <a:gd name="connsiteY39-18804" fmla="*/ 7189119 h 7250295"/>
                <a:gd name="connsiteX40-18805" fmla="*/ 2189006 w 2213217"/>
                <a:gd name="connsiteY40-18806" fmla="*/ 7199125 h 7250295"/>
                <a:gd name="connsiteX41-18807" fmla="*/ 2171850 w 2213217"/>
                <a:gd name="connsiteY41-18808" fmla="*/ 7046786 h 7250295"/>
                <a:gd name="connsiteX42-18809" fmla="*/ 1687247 w 2213217"/>
                <a:gd name="connsiteY42-18810" fmla="*/ 6680449 h 7250295"/>
                <a:gd name="connsiteX43-18811" fmla="*/ 1708130 w 2213217"/>
                <a:gd name="connsiteY43-18812" fmla="*/ 6550072 h 7250295"/>
                <a:gd name="connsiteX44-18813" fmla="*/ 1668617 w 2213217"/>
                <a:gd name="connsiteY44-18814" fmla="*/ 6451067 h 7250295"/>
                <a:gd name="connsiteX45-18815" fmla="*/ 1657350 w 2213217"/>
                <a:gd name="connsiteY45-18816" fmla="*/ 6250170 h 7250295"/>
                <a:gd name="connsiteX46-18817" fmla="*/ 1679014 w 2213217"/>
                <a:gd name="connsiteY46-18818" fmla="*/ 5979714 h 7250295"/>
                <a:gd name="connsiteX47-18819" fmla="*/ 1727631 w 2213217"/>
                <a:gd name="connsiteY47-18820" fmla="*/ 5512209 h 7250295"/>
                <a:gd name="connsiteX48-18821" fmla="*/ 1739049 w 2213217"/>
                <a:gd name="connsiteY48-18822" fmla="*/ 5363804 h 7250295"/>
                <a:gd name="connsiteX49-18823" fmla="*/ 1797611 w 2213217"/>
                <a:gd name="connsiteY49-18824" fmla="*/ 5317321 h 7250295"/>
                <a:gd name="connsiteX50-18825" fmla="*/ 1884207 w 2213217"/>
                <a:gd name="connsiteY50-18826" fmla="*/ 5097645 h 7250295"/>
                <a:gd name="connsiteX51-18827" fmla="*/ 1909357 w 2213217"/>
                <a:gd name="connsiteY51-18828" fmla="*/ 4805496 h 7250295"/>
                <a:gd name="connsiteX52-18829" fmla="*/ 1900373 w 2213217"/>
                <a:gd name="connsiteY52-18830" fmla="*/ 4348776 h 7250295"/>
                <a:gd name="connsiteX53-18831" fmla="*/ 1881052 w 2213217"/>
                <a:gd name="connsiteY53-18832" fmla="*/ 3902573 h 7250295"/>
                <a:gd name="connsiteX54-18833" fmla="*/ 1855362 w 2213217"/>
                <a:gd name="connsiteY54-18834" fmla="*/ 3584643 h 7250295"/>
                <a:gd name="connsiteX55-18835" fmla="*/ 2056257 w 2213217"/>
                <a:gd name="connsiteY55-18836" fmla="*/ 2654077 h 7250295"/>
                <a:gd name="connsiteX56-18837" fmla="*/ 2042707 w 2213217"/>
                <a:gd name="connsiteY56-18838" fmla="*/ 2404684 h 7250295"/>
                <a:gd name="connsiteX57-18839" fmla="*/ 1981200 w 2213217"/>
                <a:gd name="connsiteY57-18840" fmla="*/ 1864914 h 7250295"/>
                <a:gd name="connsiteX58-18841" fmla="*/ 1936459 w 2213217"/>
                <a:gd name="connsiteY58-18842" fmla="*/ 1677029 h 7250295"/>
                <a:gd name="connsiteX59-18843" fmla="*/ 1922037 w 2213217"/>
                <a:gd name="connsiteY59-18844" fmla="*/ 1432534 h 7250295"/>
                <a:gd name="connsiteX60-18845" fmla="*/ 1874412 w 2213217"/>
                <a:gd name="connsiteY60-18846" fmla="*/ 1302338 h 7250295"/>
                <a:gd name="connsiteX61-18847" fmla="*/ 1407687 w 2213217"/>
                <a:gd name="connsiteY61-18848" fmla="*/ 1134975 h 7250295"/>
                <a:gd name="connsiteX62-18849" fmla="*/ 1309221 w 2213217"/>
                <a:gd name="connsiteY62-18850" fmla="*/ 1020075 h 7250295"/>
                <a:gd name="connsiteX63-18851" fmla="*/ 1365230 w 2213217"/>
                <a:gd name="connsiteY63-18852" fmla="*/ 821521 h 7250295"/>
                <a:gd name="connsiteX64-18853" fmla="*/ 1433407 w 2213217"/>
                <a:gd name="connsiteY64-18854" fmla="*/ 622909 h 7250295"/>
                <a:gd name="connsiteX65-18855" fmla="*/ 1444916 w 2213217"/>
                <a:gd name="connsiteY65-18856" fmla="*/ 380757 h 7250295"/>
                <a:gd name="connsiteX66-18857" fmla="*/ 1330946 w 2213217"/>
                <a:gd name="connsiteY66-18858" fmla="*/ 143773 h 7250295"/>
                <a:gd name="connsiteX67-18859" fmla="*/ 1063645 w 2213217"/>
                <a:gd name="connsiteY67-18860" fmla="*/ 568 h 7250295"/>
                <a:gd name="connsiteX0-18861" fmla="*/ 1063645 w 2213217"/>
                <a:gd name="connsiteY0-18862" fmla="*/ 568 h 7250295"/>
                <a:gd name="connsiteX1-18863" fmla="*/ 809625 w 2213217"/>
                <a:gd name="connsiteY1-18864" fmla="*/ 116070 h 7250295"/>
                <a:gd name="connsiteX2-18865" fmla="*/ 685800 w 2213217"/>
                <a:gd name="connsiteY2-18866" fmla="*/ 297045 h 7250295"/>
                <a:gd name="connsiteX3-18867" fmla="*/ 704850 w 2213217"/>
                <a:gd name="connsiteY3-18868" fmla="*/ 620895 h 7250295"/>
                <a:gd name="connsiteX4-18869" fmla="*/ 838200 w 2213217"/>
                <a:gd name="connsiteY4-18870" fmla="*/ 897120 h 7250295"/>
                <a:gd name="connsiteX5-18871" fmla="*/ 742950 w 2213217"/>
                <a:gd name="connsiteY5-18872" fmla="*/ 1011420 h 7250295"/>
                <a:gd name="connsiteX6-18873" fmla="*/ 133350 w 2213217"/>
                <a:gd name="connsiteY6-18874" fmla="*/ 1220970 h 7250295"/>
                <a:gd name="connsiteX7-18875" fmla="*/ 0 w 2213217"/>
                <a:gd name="connsiteY7-18876" fmla="*/ 2211570 h 7250295"/>
                <a:gd name="connsiteX8-18877" fmla="*/ 333375 w 2213217"/>
                <a:gd name="connsiteY8-18878" fmla="*/ 3106920 h 7250295"/>
                <a:gd name="connsiteX9-18879" fmla="*/ 247650 w 2213217"/>
                <a:gd name="connsiteY9-18880" fmla="*/ 3840345 h 7250295"/>
                <a:gd name="connsiteX10-18881" fmla="*/ 371475 w 2213217"/>
                <a:gd name="connsiteY10-18882" fmla="*/ 4059420 h 7250295"/>
                <a:gd name="connsiteX11-18883" fmla="*/ 495300 w 2213217"/>
                <a:gd name="connsiteY11-18884" fmla="*/ 4278495 h 7250295"/>
                <a:gd name="connsiteX12-18885" fmla="*/ 476250 w 2213217"/>
                <a:gd name="connsiteY12-18886" fmla="*/ 4735695 h 7250295"/>
                <a:gd name="connsiteX13-18887" fmla="*/ 476250 w 2213217"/>
                <a:gd name="connsiteY13-18888" fmla="*/ 5097645 h 7250295"/>
                <a:gd name="connsiteX14-18889" fmla="*/ 371475 w 2213217"/>
                <a:gd name="connsiteY14-18890" fmla="*/ 6145395 h 7250295"/>
                <a:gd name="connsiteX15-18891" fmla="*/ 371475 w 2213217"/>
                <a:gd name="connsiteY15-18892" fmla="*/ 6621645 h 7250295"/>
                <a:gd name="connsiteX16-18893" fmla="*/ 400050 w 2213217"/>
                <a:gd name="connsiteY16-18894" fmla="*/ 6821670 h 7250295"/>
                <a:gd name="connsiteX17-18895" fmla="*/ 323850 w 2213217"/>
                <a:gd name="connsiteY17-18896" fmla="*/ 7002645 h 7250295"/>
                <a:gd name="connsiteX18-18897" fmla="*/ 533400 w 2213217"/>
                <a:gd name="connsiteY18-18898" fmla="*/ 7250295 h 7250295"/>
                <a:gd name="connsiteX19-18899" fmla="*/ 952500 w 2213217"/>
                <a:gd name="connsiteY19-18900" fmla="*/ 7240770 h 7250295"/>
                <a:gd name="connsiteX20-18901" fmla="*/ 733425 w 2213217"/>
                <a:gd name="connsiteY20-18902" fmla="*/ 6821670 h 7250295"/>
                <a:gd name="connsiteX21-18903" fmla="*/ 790575 w 2213217"/>
                <a:gd name="connsiteY21-18904" fmla="*/ 6574020 h 7250295"/>
                <a:gd name="connsiteX22-18905" fmla="*/ 762000 w 2213217"/>
                <a:gd name="connsiteY22-18906" fmla="*/ 6250170 h 7250295"/>
                <a:gd name="connsiteX23-18907" fmla="*/ 885825 w 2213217"/>
                <a:gd name="connsiteY23-18908" fmla="*/ 5411970 h 7250295"/>
                <a:gd name="connsiteX24-18909" fmla="*/ 866775 w 2213217"/>
                <a:gd name="connsiteY24-18910" fmla="*/ 5326245 h 7250295"/>
                <a:gd name="connsiteX25-18911" fmla="*/ 971550 w 2213217"/>
                <a:gd name="connsiteY25-18912" fmla="*/ 5211945 h 7250295"/>
                <a:gd name="connsiteX26-18913" fmla="*/ 962025 w 2213217"/>
                <a:gd name="connsiteY26-18914" fmla="*/ 5069070 h 7250295"/>
                <a:gd name="connsiteX27-18915" fmla="*/ 1104900 w 2213217"/>
                <a:gd name="connsiteY27-18916" fmla="*/ 4526145 h 7250295"/>
                <a:gd name="connsiteX28-18917" fmla="*/ 1123950 w 2213217"/>
                <a:gd name="connsiteY28-18918" fmla="*/ 4392795 h 7250295"/>
                <a:gd name="connsiteX29-18919" fmla="*/ 1276350 w 2213217"/>
                <a:gd name="connsiteY29-18920" fmla="*/ 4649970 h 7250295"/>
                <a:gd name="connsiteX30-18921" fmla="*/ 1352550 w 2213217"/>
                <a:gd name="connsiteY30-18922" fmla="*/ 4926195 h 7250295"/>
                <a:gd name="connsiteX31-18923" fmla="*/ 1333500 w 2213217"/>
                <a:gd name="connsiteY31-18924" fmla="*/ 5069070 h 7250295"/>
                <a:gd name="connsiteX32-18925" fmla="*/ 1371600 w 2213217"/>
                <a:gd name="connsiteY32-18926" fmla="*/ 5078595 h 7250295"/>
                <a:gd name="connsiteX33-18927" fmla="*/ 1262198 w 2213217"/>
                <a:gd name="connsiteY33-18928" fmla="*/ 5554244 h 7250295"/>
                <a:gd name="connsiteX34-18929" fmla="*/ 1263220 w 2213217"/>
                <a:gd name="connsiteY34-18930" fmla="*/ 6360264 h 7250295"/>
                <a:gd name="connsiteX35-18931" fmla="*/ 1336385 w 2213217"/>
                <a:gd name="connsiteY35-18932" fmla="*/ 6540277 h 7250295"/>
                <a:gd name="connsiteX36-18933" fmla="*/ 1285605 w 2213217"/>
                <a:gd name="connsiteY36-18934" fmla="*/ 6741714 h 7250295"/>
                <a:gd name="connsiteX37-18935" fmla="*/ 1303783 w 2213217"/>
                <a:gd name="connsiteY37-18936" fmla="*/ 6828040 h 7250295"/>
                <a:gd name="connsiteX38-18937" fmla="*/ 1313579 w 2213217"/>
                <a:gd name="connsiteY38-18938" fmla="*/ 7020824 h 7250295"/>
                <a:gd name="connsiteX39-18939" fmla="*/ 1760353 w 2213217"/>
                <a:gd name="connsiteY39-18940" fmla="*/ 7189119 h 7250295"/>
                <a:gd name="connsiteX40-18941" fmla="*/ 2189006 w 2213217"/>
                <a:gd name="connsiteY40-18942" fmla="*/ 7199125 h 7250295"/>
                <a:gd name="connsiteX41-18943" fmla="*/ 2171850 w 2213217"/>
                <a:gd name="connsiteY41-18944" fmla="*/ 7046786 h 7250295"/>
                <a:gd name="connsiteX42-18945" fmla="*/ 1687247 w 2213217"/>
                <a:gd name="connsiteY42-18946" fmla="*/ 6680449 h 7250295"/>
                <a:gd name="connsiteX43-18947" fmla="*/ 1708130 w 2213217"/>
                <a:gd name="connsiteY43-18948" fmla="*/ 6550072 h 7250295"/>
                <a:gd name="connsiteX44-18949" fmla="*/ 1668617 w 2213217"/>
                <a:gd name="connsiteY44-18950" fmla="*/ 6451067 h 7250295"/>
                <a:gd name="connsiteX45-18951" fmla="*/ 1657350 w 2213217"/>
                <a:gd name="connsiteY45-18952" fmla="*/ 6250170 h 7250295"/>
                <a:gd name="connsiteX46-18953" fmla="*/ 1679014 w 2213217"/>
                <a:gd name="connsiteY46-18954" fmla="*/ 5979714 h 7250295"/>
                <a:gd name="connsiteX47-18955" fmla="*/ 1727631 w 2213217"/>
                <a:gd name="connsiteY47-18956" fmla="*/ 5512209 h 7250295"/>
                <a:gd name="connsiteX48-18957" fmla="*/ 1739049 w 2213217"/>
                <a:gd name="connsiteY48-18958" fmla="*/ 5363804 h 7250295"/>
                <a:gd name="connsiteX49-18959" fmla="*/ 1797611 w 2213217"/>
                <a:gd name="connsiteY49-18960" fmla="*/ 5317321 h 7250295"/>
                <a:gd name="connsiteX50-18961" fmla="*/ 1884207 w 2213217"/>
                <a:gd name="connsiteY50-18962" fmla="*/ 5097645 h 7250295"/>
                <a:gd name="connsiteX51-18963" fmla="*/ 1909357 w 2213217"/>
                <a:gd name="connsiteY51-18964" fmla="*/ 4805496 h 7250295"/>
                <a:gd name="connsiteX52-18965" fmla="*/ 1900373 w 2213217"/>
                <a:gd name="connsiteY52-18966" fmla="*/ 4348776 h 7250295"/>
                <a:gd name="connsiteX53-18967" fmla="*/ 1881052 w 2213217"/>
                <a:gd name="connsiteY53-18968" fmla="*/ 3902573 h 7250295"/>
                <a:gd name="connsiteX54-18969" fmla="*/ 1855362 w 2213217"/>
                <a:gd name="connsiteY54-18970" fmla="*/ 3584643 h 7250295"/>
                <a:gd name="connsiteX55-18971" fmla="*/ 2056257 w 2213217"/>
                <a:gd name="connsiteY55-18972" fmla="*/ 2654077 h 7250295"/>
                <a:gd name="connsiteX56-18973" fmla="*/ 2042707 w 2213217"/>
                <a:gd name="connsiteY56-18974" fmla="*/ 2404684 h 7250295"/>
                <a:gd name="connsiteX57-18975" fmla="*/ 1981200 w 2213217"/>
                <a:gd name="connsiteY57-18976" fmla="*/ 1864914 h 7250295"/>
                <a:gd name="connsiteX58-18977" fmla="*/ 1936459 w 2213217"/>
                <a:gd name="connsiteY58-18978" fmla="*/ 1677029 h 7250295"/>
                <a:gd name="connsiteX59-18979" fmla="*/ 1922037 w 2213217"/>
                <a:gd name="connsiteY59-18980" fmla="*/ 1432534 h 7250295"/>
                <a:gd name="connsiteX60-18981" fmla="*/ 1874412 w 2213217"/>
                <a:gd name="connsiteY60-18982" fmla="*/ 1302338 h 7250295"/>
                <a:gd name="connsiteX61-18983" fmla="*/ 1407687 w 2213217"/>
                <a:gd name="connsiteY61-18984" fmla="*/ 1134975 h 7250295"/>
                <a:gd name="connsiteX62-18985" fmla="*/ 1309221 w 2213217"/>
                <a:gd name="connsiteY62-18986" fmla="*/ 1020075 h 7250295"/>
                <a:gd name="connsiteX63-18987" fmla="*/ 1365230 w 2213217"/>
                <a:gd name="connsiteY63-18988" fmla="*/ 821521 h 7250295"/>
                <a:gd name="connsiteX64-18989" fmla="*/ 1433407 w 2213217"/>
                <a:gd name="connsiteY64-18990" fmla="*/ 622909 h 7250295"/>
                <a:gd name="connsiteX65-18991" fmla="*/ 1444916 w 2213217"/>
                <a:gd name="connsiteY65-18992" fmla="*/ 380757 h 7250295"/>
                <a:gd name="connsiteX66-18993" fmla="*/ 1330946 w 2213217"/>
                <a:gd name="connsiteY66-18994" fmla="*/ 143773 h 7250295"/>
                <a:gd name="connsiteX67-18995" fmla="*/ 1063645 w 2213217"/>
                <a:gd name="connsiteY67-18996" fmla="*/ 568 h 7250295"/>
                <a:gd name="connsiteX0-18997" fmla="*/ 1063645 w 2213217"/>
                <a:gd name="connsiteY0-18998" fmla="*/ 568 h 7250295"/>
                <a:gd name="connsiteX1-18999" fmla="*/ 809625 w 2213217"/>
                <a:gd name="connsiteY1-19000" fmla="*/ 116070 h 7250295"/>
                <a:gd name="connsiteX2-19001" fmla="*/ 685800 w 2213217"/>
                <a:gd name="connsiteY2-19002" fmla="*/ 297045 h 7250295"/>
                <a:gd name="connsiteX3-19003" fmla="*/ 704850 w 2213217"/>
                <a:gd name="connsiteY3-19004" fmla="*/ 620895 h 7250295"/>
                <a:gd name="connsiteX4-19005" fmla="*/ 838200 w 2213217"/>
                <a:gd name="connsiteY4-19006" fmla="*/ 897120 h 7250295"/>
                <a:gd name="connsiteX5-19007" fmla="*/ 742950 w 2213217"/>
                <a:gd name="connsiteY5-19008" fmla="*/ 1011420 h 7250295"/>
                <a:gd name="connsiteX6-19009" fmla="*/ 133350 w 2213217"/>
                <a:gd name="connsiteY6-19010" fmla="*/ 1220970 h 7250295"/>
                <a:gd name="connsiteX7-19011" fmla="*/ 0 w 2213217"/>
                <a:gd name="connsiteY7-19012" fmla="*/ 2211570 h 7250295"/>
                <a:gd name="connsiteX8-19013" fmla="*/ 333375 w 2213217"/>
                <a:gd name="connsiteY8-19014" fmla="*/ 3106920 h 7250295"/>
                <a:gd name="connsiteX9-19015" fmla="*/ 247650 w 2213217"/>
                <a:gd name="connsiteY9-19016" fmla="*/ 3840345 h 7250295"/>
                <a:gd name="connsiteX10-19017" fmla="*/ 371475 w 2213217"/>
                <a:gd name="connsiteY10-19018" fmla="*/ 4059420 h 7250295"/>
                <a:gd name="connsiteX11-19019" fmla="*/ 495300 w 2213217"/>
                <a:gd name="connsiteY11-19020" fmla="*/ 4278495 h 7250295"/>
                <a:gd name="connsiteX12-19021" fmla="*/ 476250 w 2213217"/>
                <a:gd name="connsiteY12-19022" fmla="*/ 4735695 h 7250295"/>
                <a:gd name="connsiteX13-19023" fmla="*/ 476250 w 2213217"/>
                <a:gd name="connsiteY13-19024" fmla="*/ 5097645 h 7250295"/>
                <a:gd name="connsiteX14-19025" fmla="*/ 371475 w 2213217"/>
                <a:gd name="connsiteY14-19026" fmla="*/ 6145395 h 7250295"/>
                <a:gd name="connsiteX15-19027" fmla="*/ 371475 w 2213217"/>
                <a:gd name="connsiteY15-19028" fmla="*/ 6621645 h 7250295"/>
                <a:gd name="connsiteX16-19029" fmla="*/ 400050 w 2213217"/>
                <a:gd name="connsiteY16-19030" fmla="*/ 6821670 h 7250295"/>
                <a:gd name="connsiteX17-19031" fmla="*/ 323850 w 2213217"/>
                <a:gd name="connsiteY17-19032" fmla="*/ 7002645 h 7250295"/>
                <a:gd name="connsiteX18-19033" fmla="*/ 533400 w 2213217"/>
                <a:gd name="connsiteY18-19034" fmla="*/ 7250295 h 7250295"/>
                <a:gd name="connsiteX19-19035" fmla="*/ 952500 w 2213217"/>
                <a:gd name="connsiteY19-19036" fmla="*/ 7240770 h 7250295"/>
                <a:gd name="connsiteX20-19037" fmla="*/ 733425 w 2213217"/>
                <a:gd name="connsiteY20-19038" fmla="*/ 6821670 h 7250295"/>
                <a:gd name="connsiteX21-19039" fmla="*/ 790575 w 2213217"/>
                <a:gd name="connsiteY21-19040" fmla="*/ 6574020 h 7250295"/>
                <a:gd name="connsiteX22-19041" fmla="*/ 762000 w 2213217"/>
                <a:gd name="connsiteY22-19042" fmla="*/ 6250170 h 7250295"/>
                <a:gd name="connsiteX23-19043" fmla="*/ 885825 w 2213217"/>
                <a:gd name="connsiteY23-19044" fmla="*/ 5411970 h 7250295"/>
                <a:gd name="connsiteX24-19045" fmla="*/ 866775 w 2213217"/>
                <a:gd name="connsiteY24-19046" fmla="*/ 5326245 h 7250295"/>
                <a:gd name="connsiteX25-19047" fmla="*/ 971550 w 2213217"/>
                <a:gd name="connsiteY25-19048" fmla="*/ 5211945 h 7250295"/>
                <a:gd name="connsiteX26-19049" fmla="*/ 962025 w 2213217"/>
                <a:gd name="connsiteY26-19050" fmla="*/ 5069070 h 7250295"/>
                <a:gd name="connsiteX27-19051" fmla="*/ 1104900 w 2213217"/>
                <a:gd name="connsiteY27-19052" fmla="*/ 4526145 h 7250295"/>
                <a:gd name="connsiteX28-19053" fmla="*/ 1123950 w 2213217"/>
                <a:gd name="connsiteY28-19054" fmla="*/ 4392795 h 7250295"/>
                <a:gd name="connsiteX29-19055" fmla="*/ 1276350 w 2213217"/>
                <a:gd name="connsiteY29-19056" fmla="*/ 4649970 h 7250295"/>
                <a:gd name="connsiteX30-19057" fmla="*/ 1352550 w 2213217"/>
                <a:gd name="connsiteY30-19058" fmla="*/ 4926195 h 7250295"/>
                <a:gd name="connsiteX31-19059" fmla="*/ 1333500 w 2213217"/>
                <a:gd name="connsiteY31-19060" fmla="*/ 5069070 h 7250295"/>
                <a:gd name="connsiteX32-19061" fmla="*/ 1371600 w 2213217"/>
                <a:gd name="connsiteY32-19062" fmla="*/ 5078595 h 7250295"/>
                <a:gd name="connsiteX33-19063" fmla="*/ 1262198 w 2213217"/>
                <a:gd name="connsiteY33-19064" fmla="*/ 5554244 h 7250295"/>
                <a:gd name="connsiteX34-19065" fmla="*/ 1263220 w 2213217"/>
                <a:gd name="connsiteY34-19066" fmla="*/ 6360264 h 7250295"/>
                <a:gd name="connsiteX35-19067" fmla="*/ 1336385 w 2213217"/>
                <a:gd name="connsiteY35-19068" fmla="*/ 6540277 h 7250295"/>
                <a:gd name="connsiteX36-19069" fmla="*/ 1285605 w 2213217"/>
                <a:gd name="connsiteY36-19070" fmla="*/ 6741714 h 7250295"/>
                <a:gd name="connsiteX37-19071" fmla="*/ 1303783 w 2213217"/>
                <a:gd name="connsiteY37-19072" fmla="*/ 6828040 h 7250295"/>
                <a:gd name="connsiteX38-19073" fmla="*/ 1313579 w 2213217"/>
                <a:gd name="connsiteY38-19074" fmla="*/ 7020824 h 7250295"/>
                <a:gd name="connsiteX39-19075" fmla="*/ 1760353 w 2213217"/>
                <a:gd name="connsiteY39-19076" fmla="*/ 7189119 h 7250295"/>
                <a:gd name="connsiteX40-19077" fmla="*/ 2189006 w 2213217"/>
                <a:gd name="connsiteY40-19078" fmla="*/ 7199125 h 7250295"/>
                <a:gd name="connsiteX41-19079" fmla="*/ 2171850 w 2213217"/>
                <a:gd name="connsiteY41-19080" fmla="*/ 7046786 h 7250295"/>
                <a:gd name="connsiteX42-19081" fmla="*/ 1687247 w 2213217"/>
                <a:gd name="connsiteY42-19082" fmla="*/ 6680449 h 7250295"/>
                <a:gd name="connsiteX43-19083" fmla="*/ 1708130 w 2213217"/>
                <a:gd name="connsiteY43-19084" fmla="*/ 6550072 h 7250295"/>
                <a:gd name="connsiteX44-19085" fmla="*/ 1668617 w 2213217"/>
                <a:gd name="connsiteY44-19086" fmla="*/ 6451067 h 7250295"/>
                <a:gd name="connsiteX45-19087" fmla="*/ 1657350 w 2213217"/>
                <a:gd name="connsiteY45-19088" fmla="*/ 6250170 h 7250295"/>
                <a:gd name="connsiteX46-19089" fmla="*/ 1679014 w 2213217"/>
                <a:gd name="connsiteY46-19090" fmla="*/ 5979714 h 7250295"/>
                <a:gd name="connsiteX47-19091" fmla="*/ 1727631 w 2213217"/>
                <a:gd name="connsiteY47-19092" fmla="*/ 5512209 h 7250295"/>
                <a:gd name="connsiteX48-19093" fmla="*/ 1739049 w 2213217"/>
                <a:gd name="connsiteY48-19094" fmla="*/ 5363804 h 7250295"/>
                <a:gd name="connsiteX49-19095" fmla="*/ 1797611 w 2213217"/>
                <a:gd name="connsiteY49-19096" fmla="*/ 5317321 h 7250295"/>
                <a:gd name="connsiteX50-19097" fmla="*/ 1884207 w 2213217"/>
                <a:gd name="connsiteY50-19098" fmla="*/ 5097645 h 7250295"/>
                <a:gd name="connsiteX51-19099" fmla="*/ 1909357 w 2213217"/>
                <a:gd name="connsiteY51-19100" fmla="*/ 4805496 h 7250295"/>
                <a:gd name="connsiteX52-19101" fmla="*/ 1900373 w 2213217"/>
                <a:gd name="connsiteY52-19102" fmla="*/ 4348776 h 7250295"/>
                <a:gd name="connsiteX53-19103" fmla="*/ 1881052 w 2213217"/>
                <a:gd name="connsiteY53-19104" fmla="*/ 3902573 h 7250295"/>
                <a:gd name="connsiteX54-19105" fmla="*/ 1855362 w 2213217"/>
                <a:gd name="connsiteY54-19106" fmla="*/ 3584643 h 7250295"/>
                <a:gd name="connsiteX55-19107" fmla="*/ 2056257 w 2213217"/>
                <a:gd name="connsiteY55-19108" fmla="*/ 2654077 h 7250295"/>
                <a:gd name="connsiteX56-19109" fmla="*/ 2042707 w 2213217"/>
                <a:gd name="connsiteY56-19110" fmla="*/ 2404684 h 7250295"/>
                <a:gd name="connsiteX57-19111" fmla="*/ 1981200 w 2213217"/>
                <a:gd name="connsiteY57-19112" fmla="*/ 1864914 h 7250295"/>
                <a:gd name="connsiteX58-19113" fmla="*/ 1936459 w 2213217"/>
                <a:gd name="connsiteY58-19114" fmla="*/ 1677029 h 7250295"/>
                <a:gd name="connsiteX59-19115" fmla="*/ 1922037 w 2213217"/>
                <a:gd name="connsiteY59-19116" fmla="*/ 1432534 h 7250295"/>
                <a:gd name="connsiteX60-19117" fmla="*/ 1874412 w 2213217"/>
                <a:gd name="connsiteY60-19118" fmla="*/ 1302338 h 7250295"/>
                <a:gd name="connsiteX61-19119" fmla="*/ 1407687 w 2213217"/>
                <a:gd name="connsiteY61-19120" fmla="*/ 1134975 h 7250295"/>
                <a:gd name="connsiteX62-19121" fmla="*/ 1309221 w 2213217"/>
                <a:gd name="connsiteY62-19122" fmla="*/ 1020075 h 7250295"/>
                <a:gd name="connsiteX63-19123" fmla="*/ 1365230 w 2213217"/>
                <a:gd name="connsiteY63-19124" fmla="*/ 821521 h 7250295"/>
                <a:gd name="connsiteX64-19125" fmla="*/ 1433407 w 2213217"/>
                <a:gd name="connsiteY64-19126" fmla="*/ 622909 h 7250295"/>
                <a:gd name="connsiteX65-19127" fmla="*/ 1444916 w 2213217"/>
                <a:gd name="connsiteY65-19128" fmla="*/ 380757 h 7250295"/>
                <a:gd name="connsiteX66-19129" fmla="*/ 1330946 w 2213217"/>
                <a:gd name="connsiteY66-19130" fmla="*/ 143773 h 7250295"/>
                <a:gd name="connsiteX67-19131" fmla="*/ 1063645 w 2213217"/>
                <a:gd name="connsiteY67-19132" fmla="*/ 568 h 7250295"/>
                <a:gd name="connsiteX0-19133" fmla="*/ 1063645 w 2213217"/>
                <a:gd name="connsiteY0-19134" fmla="*/ 568 h 7250295"/>
                <a:gd name="connsiteX1-19135" fmla="*/ 809625 w 2213217"/>
                <a:gd name="connsiteY1-19136" fmla="*/ 116070 h 7250295"/>
                <a:gd name="connsiteX2-19137" fmla="*/ 685800 w 2213217"/>
                <a:gd name="connsiteY2-19138" fmla="*/ 297045 h 7250295"/>
                <a:gd name="connsiteX3-19139" fmla="*/ 704850 w 2213217"/>
                <a:gd name="connsiteY3-19140" fmla="*/ 620895 h 7250295"/>
                <a:gd name="connsiteX4-19141" fmla="*/ 838200 w 2213217"/>
                <a:gd name="connsiteY4-19142" fmla="*/ 897120 h 7250295"/>
                <a:gd name="connsiteX5-19143" fmla="*/ 742950 w 2213217"/>
                <a:gd name="connsiteY5-19144" fmla="*/ 1011420 h 7250295"/>
                <a:gd name="connsiteX6-19145" fmla="*/ 133350 w 2213217"/>
                <a:gd name="connsiteY6-19146" fmla="*/ 1220970 h 7250295"/>
                <a:gd name="connsiteX7-19147" fmla="*/ 0 w 2213217"/>
                <a:gd name="connsiteY7-19148" fmla="*/ 2211570 h 7250295"/>
                <a:gd name="connsiteX8-19149" fmla="*/ 333375 w 2213217"/>
                <a:gd name="connsiteY8-19150" fmla="*/ 3106920 h 7250295"/>
                <a:gd name="connsiteX9-19151" fmla="*/ 247650 w 2213217"/>
                <a:gd name="connsiteY9-19152" fmla="*/ 3840345 h 7250295"/>
                <a:gd name="connsiteX10-19153" fmla="*/ 371475 w 2213217"/>
                <a:gd name="connsiteY10-19154" fmla="*/ 4059420 h 7250295"/>
                <a:gd name="connsiteX11-19155" fmla="*/ 495300 w 2213217"/>
                <a:gd name="connsiteY11-19156" fmla="*/ 4278495 h 7250295"/>
                <a:gd name="connsiteX12-19157" fmla="*/ 476250 w 2213217"/>
                <a:gd name="connsiteY12-19158" fmla="*/ 4735695 h 7250295"/>
                <a:gd name="connsiteX13-19159" fmla="*/ 476250 w 2213217"/>
                <a:gd name="connsiteY13-19160" fmla="*/ 5097645 h 7250295"/>
                <a:gd name="connsiteX14-19161" fmla="*/ 371475 w 2213217"/>
                <a:gd name="connsiteY14-19162" fmla="*/ 6145395 h 7250295"/>
                <a:gd name="connsiteX15-19163" fmla="*/ 371475 w 2213217"/>
                <a:gd name="connsiteY15-19164" fmla="*/ 6621645 h 7250295"/>
                <a:gd name="connsiteX16-19165" fmla="*/ 400050 w 2213217"/>
                <a:gd name="connsiteY16-19166" fmla="*/ 6821670 h 7250295"/>
                <a:gd name="connsiteX17-19167" fmla="*/ 323850 w 2213217"/>
                <a:gd name="connsiteY17-19168" fmla="*/ 7002645 h 7250295"/>
                <a:gd name="connsiteX18-19169" fmla="*/ 533400 w 2213217"/>
                <a:gd name="connsiteY18-19170" fmla="*/ 7250295 h 7250295"/>
                <a:gd name="connsiteX19-19171" fmla="*/ 952500 w 2213217"/>
                <a:gd name="connsiteY19-19172" fmla="*/ 7240770 h 7250295"/>
                <a:gd name="connsiteX20-19173" fmla="*/ 733425 w 2213217"/>
                <a:gd name="connsiteY20-19174" fmla="*/ 6821670 h 7250295"/>
                <a:gd name="connsiteX21-19175" fmla="*/ 790575 w 2213217"/>
                <a:gd name="connsiteY21-19176" fmla="*/ 6574020 h 7250295"/>
                <a:gd name="connsiteX22-19177" fmla="*/ 762000 w 2213217"/>
                <a:gd name="connsiteY22-19178" fmla="*/ 6250170 h 7250295"/>
                <a:gd name="connsiteX23-19179" fmla="*/ 885825 w 2213217"/>
                <a:gd name="connsiteY23-19180" fmla="*/ 5411970 h 7250295"/>
                <a:gd name="connsiteX24-19181" fmla="*/ 866775 w 2213217"/>
                <a:gd name="connsiteY24-19182" fmla="*/ 5326245 h 7250295"/>
                <a:gd name="connsiteX25-19183" fmla="*/ 971550 w 2213217"/>
                <a:gd name="connsiteY25-19184" fmla="*/ 5211945 h 7250295"/>
                <a:gd name="connsiteX26-19185" fmla="*/ 962025 w 2213217"/>
                <a:gd name="connsiteY26-19186" fmla="*/ 5069070 h 7250295"/>
                <a:gd name="connsiteX27-19187" fmla="*/ 1104900 w 2213217"/>
                <a:gd name="connsiteY27-19188" fmla="*/ 4526145 h 7250295"/>
                <a:gd name="connsiteX28-19189" fmla="*/ 1123950 w 2213217"/>
                <a:gd name="connsiteY28-19190" fmla="*/ 4392795 h 7250295"/>
                <a:gd name="connsiteX29-19191" fmla="*/ 1276350 w 2213217"/>
                <a:gd name="connsiteY29-19192" fmla="*/ 4649970 h 7250295"/>
                <a:gd name="connsiteX30-19193" fmla="*/ 1352550 w 2213217"/>
                <a:gd name="connsiteY30-19194" fmla="*/ 4926195 h 7250295"/>
                <a:gd name="connsiteX31-19195" fmla="*/ 1333500 w 2213217"/>
                <a:gd name="connsiteY31-19196" fmla="*/ 5069070 h 7250295"/>
                <a:gd name="connsiteX32-19197" fmla="*/ 1371600 w 2213217"/>
                <a:gd name="connsiteY32-19198" fmla="*/ 5078595 h 7250295"/>
                <a:gd name="connsiteX33-19199" fmla="*/ 1262198 w 2213217"/>
                <a:gd name="connsiteY33-19200" fmla="*/ 5554244 h 7250295"/>
                <a:gd name="connsiteX34-19201" fmla="*/ 1263220 w 2213217"/>
                <a:gd name="connsiteY34-19202" fmla="*/ 6360264 h 7250295"/>
                <a:gd name="connsiteX35-19203" fmla="*/ 1336385 w 2213217"/>
                <a:gd name="connsiteY35-19204" fmla="*/ 6540277 h 7250295"/>
                <a:gd name="connsiteX36-19205" fmla="*/ 1285605 w 2213217"/>
                <a:gd name="connsiteY36-19206" fmla="*/ 6741714 h 7250295"/>
                <a:gd name="connsiteX37-19207" fmla="*/ 1303783 w 2213217"/>
                <a:gd name="connsiteY37-19208" fmla="*/ 6828040 h 7250295"/>
                <a:gd name="connsiteX38-19209" fmla="*/ 1313579 w 2213217"/>
                <a:gd name="connsiteY38-19210" fmla="*/ 7020824 h 7250295"/>
                <a:gd name="connsiteX39-19211" fmla="*/ 1760353 w 2213217"/>
                <a:gd name="connsiteY39-19212" fmla="*/ 7189119 h 7250295"/>
                <a:gd name="connsiteX40-19213" fmla="*/ 2189006 w 2213217"/>
                <a:gd name="connsiteY40-19214" fmla="*/ 7199125 h 7250295"/>
                <a:gd name="connsiteX41-19215" fmla="*/ 2171850 w 2213217"/>
                <a:gd name="connsiteY41-19216" fmla="*/ 7046786 h 7250295"/>
                <a:gd name="connsiteX42-19217" fmla="*/ 1687247 w 2213217"/>
                <a:gd name="connsiteY42-19218" fmla="*/ 6680449 h 7250295"/>
                <a:gd name="connsiteX43-19219" fmla="*/ 1708130 w 2213217"/>
                <a:gd name="connsiteY43-19220" fmla="*/ 6550072 h 7250295"/>
                <a:gd name="connsiteX44-19221" fmla="*/ 1668617 w 2213217"/>
                <a:gd name="connsiteY44-19222" fmla="*/ 6451067 h 7250295"/>
                <a:gd name="connsiteX45-19223" fmla="*/ 1657350 w 2213217"/>
                <a:gd name="connsiteY45-19224" fmla="*/ 6250170 h 7250295"/>
                <a:gd name="connsiteX46-19225" fmla="*/ 1679014 w 2213217"/>
                <a:gd name="connsiteY46-19226" fmla="*/ 5979714 h 7250295"/>
                <a:gd name="connsiteX47-19227" fmla="*/ 1727631 w 2213217"/>
                <a:gd name="connsiteY47-19228" fmla="*/ 5512209 h 7250295"/>
                <a:gd name="connsiteX48-19229" fmla="*/ 1739049 w 2213217"/>
                <a:gd name="connsiteY48-19230" fmla="*/ 5363804 h 7250295"/>
                <a:gd name="connsiteX49-19231" fmla="*/ 1797611 w 2213217"/>
                <a:gd name="connsiteY49-19232" fmla="*/ 5317321 h 7250295"/>
                <a:gd name="connsiteX50-19233" fmla="*/ 1884207 w 2213217"/>
                <a:gd name="connsiteY50-19234" fmla="*/ 5097645 h 7250295"/>
                <a:gd name="connsiteX51-19235" fmla="*/ 1909357 w 2213217"/>
                <a:gd name="connsiteY51-19236" fmla="*/ 4805496 h 7250295"/>
                <a:gd name="connsiteX52-19237" fmla="*/ 1900373 w 2213217"/>
                <a:gd name="connsiteY52-19238" fmla="*/ 4348776 h 7250295"/>
                <a:gd name="connsiteX53-19239" fmla="*/ 1881052 w 2213217"/>
                <a:gd name="connsiteY53-19240" fmla="*/ 3902573 h 7250295"/>
                <a:gd name="connsiteX54-19241" fmla="*/ 1855362 w 2213217"/>
                <a:gd name="connsiteY54-19242" fmla="*/ 3584643 h 7250295"/>
                <a:gd name="connsiteX55-19243" fmla="*/ 2056257 w 2213217"/>
                <a:gd name="connsiteY55-19244" fmla="*/ 2654077 h 7250295"/>
                <a:gd name="connsiteX56-19245" fmla="*/ 2042707 w 2213217"/>
                <a:gd name="connsiteY56-19246" fmla="*/ 2404684 h 7250295"/>
                <a:gd name="connsiteX57-19247" fmla="*/ 1981200 w 2213217"/>
                <a:gd name="connsiteY57-19248" fmla="*/ 1864914 h 7250295"/>
                <a:gd name="connsiteX58-19249" fmla="*/ 1936459 w 2213217"/>
                <a:gd name="connsiteY58-19250" fmla="*/ 1677029 h 7250295"/>
                <a:gd name="connsiteX59-19251" fmla="*/ 1922037 w 2213217"/>
                <a:gd name="connsiteY59-19252" fmla="*/ 1432534 h 7250295"/>
                <a:gd name="connsiteX60-19253" fmla="*/ 1874412 w 2213217"/>
                <a:gd name="connsiteY60-19254" fmla="*/ 1302338 h 7250295"/>
                <a:gd name="connsiteX61-19255" fmla="*/ 1407687 w 2213217"/>
                <a:gd name="connsiteY61-19256" fmla="*/ 1134975 h 7250295"/>
                <a:gd name="connsiteX62-19257" fmla="*/ 1309221 w 2213217"/>
                <a:gd name="connsiteY62-19258" fmla="*/ 1020075 h 7250295"/>
                <a:gd name="connsiteX63-19259" fmla="*/ 1365230 w 2213217"/>
                <a:gd name="connsiteY63-19260" fmla="*/ 821521 h 7250295"/>
                <a:gd name="connsiteX64-19261" fmla="*/ 1433407 w 2213217"/>
                <a:gd name="connsiteY64-19262" fmla="*/ 622909 h 7250295"/>
                <a:gd name="connsiteX65-19263" fmla="*/ 1444916 w 2213217"/>
                <a:gd name="connsiteY65-19264" fmla="*/ 380757 h 7250295"/>
                <a:gd name="connsiteX66-19265" fmla="*/ 1330946 w 2213217"/>
                <a:gd name="connsiteY66-19266" fmla="*/ 143773 h 7250295"/>
                <a:gd name="connsiteX67-19267" fmla="*/ 1063645 w 2213217"/>
                <a:gd name="connsiteY67-19268" fmla="*/ 568 h 7250295"/>
                <a:gd name="connsiteX0-19269" fmla="*/ 1063645 w 2213217"/>
                <a:gd name="connsiteY0-19270" fmla="*/ 568 h 7250295"/>
                <a:gd name="connsiteX1-19271" fmla="*/ 809625 w 2213217"/>
                <a:gd name="connsiteY1-19272" fmla="*/ 116070 h 7250295"/>
                <a:gd name="connsiteX2-19273" fmla="*/ 685800 w 2213217"/>
                <a:gd name="connsiteY2-19274" fmla="*/ 297045 h 7250295"/>
                <a:gd name="connsiteX3-19275" fmla="*/ 704850 w 2213217"/>
                <a:gd name="connsiteY3-19276" fmla="*/ 620895 h 7250295"/>
                <a:gd name="connsiteX4-19277" fmla="*/ 838200 w 2213217"/>
                <a:gd name="connsiteY4-19278" fmla="*/ 897120 h 7250295"/>
                <a:gd name="connsiteX5-19279" fmla="*/ 742950 w 2213217"/>
                <a:gd name="connsiteY5-19280" fmla="*/ 1011420 h 7250295"/>
                <a:gd name="connsiteX6-19281" fmla="*/ 133350 w 2213217"/>
                <a:gd name="connsiteY6-19282" fmla="*/ 1220970 h 7250295"/>
                <a:gd name="connsiteX7-19283" fmla="*/ 0 w 2213217"/>
                <a:gd name="connsiteY7-19284" fmla="*/ 2211570 h 7250295"/>
                <a:gd name="connsiteX8-19285" fmla="*/ 333375 w 2213217"/>
                <a:gd name="connsiteY8-19286" fmla="*/ 3106920 h 7250295"/>
                <a:gd name="connsiteX9-19287" fmla="*/ 247650 w 2213217"/>
                <a:gd name="connsiteY9-19288" fmla="*/ 3840345 h 7250295"/>
                <a:gd name="connsiteX10-19289" fmla="*/ 371475 w 2213217"/>
                <a:gd name="connsiteY10-19290" fmla="*/ 4059420 h 7250295"/>
                <a:gd name="connsiteX11-19291" fmla="*/ 495300 w 2213217"/>
                <a:gd name="connsiteY11-19292" fmla="*/ 4278495 h 7250295"/>
                <a:gd name="connsiteX12-19293" fmla="*/ 476250 w 2213217"/>
                <a:gd name="connsiteY12-19294" fmla="*/ 4735695 h 7250295"/>
                <a:gd name="connsiteX13-19295" fmla="*/ 476250 w 2213217"/>
                <a:gd name="connsiteY13-19296" fmla="*/ 5097645 h 7250295"/>
                <a:gd name="connsiteX14-19297" fmla="*/ 371475 w 2213217"/>
                <a:gd name="connsiteY14-19298" fmla="*/ 6145395 h 7250295"/>
                <a:gd name="connsiteX15-19299" fmla="*/ 371475 w 2213217"/>
                <a:gd name="connsiteY15-19300" fmla="*/ 6621645 h 7250295"/>
                <a:gd name="connsiteX16-19301" fmla="*/ 400050 w 2213217"/>
                <a:gd name="connsiteY16-19302" fmla="*/ 6821670 h 7250295"/>
                <a:gd name="connsiteX17-19303" fmla="*/ 323850 w 2213217"/>
                <a:gd name="connsiteY17-19304" fmla="*/ 7002645 h 7250295"/>
                <a:gd name="connsiteX18-19305" fmla="*/ 533400 w 2213217"/>
                <a:gd name="connsiteY18-19306" fmla="*/ 7250295 h 7250295"/>
                <a:gd name="connsiteX19-19307" fmla="*/ 952500 w 2213217"/>
                <a:gd name="connsiteY19-19308" fmla="*/ 7240770 h 7250295"/>
                <a:gd name="connsiteX20-19309" fmla="*/ 733425 w 2213217"/>
                <a:gd name="connsiteY20-19310" fmla="*/ 6821670 h 7250295"/>
                <a:gd name="connsiteX21-19311" fmla="*/ 790575 w 2213217"/>
                <a:gd name="connsiteY21-19312" fmla="*/ 6574020 h 7250295"/>
                <a:gd name="connsiteX22-19313" fmla="*/ 762000 w 2213217"/>
                <a:gd name="connsiteY22-19314" fmla="*/ 6250170 h 7250295"/>
                <a:gd name="connsiteX23-19315" fmla="*/ 885825 w 2213217"/>
                <a:gd name="connsiteY23-19316" fmla="*/ 5411970 h 7250295"/>
                <a:gd name="connsiteX24-19317" fmla="*/ 866775 w 2213217"/>
                <a:gd name="connsiteY24-19318" fmla="*/ 5326245 h 7250295"/>
                <a:gd name="connsiteX25-19319" fmla="*/ 971550 w 2213217"/>
                <a:gd name="connsiteY25-19320" fmla="*/ 5211945 h 7250295"/>
                <a:gd name="connsiteX26-19321" fmla="*/ 962025 w 2213217"/>
                <a:gd name="connsiteY26-19322" fmla="*/ 5069070 h 7250295"/>
                <a:gd name="connsiteX27-19323" fmla="*/ 1104900 w 2213217"/>
                <a:gd name="connsiteY27-19324" fmla="*/ 4526145 h 7250295"/>
                <a:gd name="connsiteX28-19325" fmla="*/ 1123950 w 2213217"/>
                <a:gd name="connsiteY28-19326" fmla="*/ 4392795 h 7250295"/>
                <a:gd name="connsiteX29-19327" fmla="*/ 1276350 w 2213217"/>
                <a:gd name="connsiteY29-19328" fmla="*/ 4649970 h 7250295"/>
                <a:gd name="connsiteX30-19329" fmla="*/ 1352550 w 2213217"/>
                <a:gd name="connsiteY30-19330" fmla="*/ 4926195 h 7250295"/>
                <a:gd name="connsiteX31-19331" fmla="*/ 1333500 w 2213217"/>
                <a:gd name="connsiteY31-19332" fmla="*/ 5069070 h 7250295"/>
                <a:gd name="connsiteX32-19333" fmla="*/ 1371600 w 2213217"/>
                <a:gd name="connsiteY32-19334" fmla="*/ 5078595 h 7250295"/>
                <a:gd name="connsiteX33-19335" fmla="*/ 1262198 w 2213217"/>
                <a:gd name="connsiteY33-19336" fmla="*/ 5554244 h 7250295"/>
                <a:gd name="connsiteX34-19337" fmla="*/ 1263220 w 2213217"/>
                <a:gd name="connsiteY34-19338" fmla="*/ 6360264 h 7250295"/>
                <a:gd name="connsiteX35-19339" fmla="*/ 1336385 w 2213217"/>
                <a:gd name="connsiteY35-19340" fmla="*/ 6540277 h 7250295"/>
                <a:gd name="connsiteX36-19341" fmla="*/ 1285605 w 2213217"/>
                <a:gd name="connsiteY36-19342" fmla="*/ 6741714 h 7250295"/>
                <a:gd name="connsiteX37-19343" fmla="*/ 1303783 w 2213217"/>
                <a:gd name="connsiteY37-19344" fmla="*/ 6828040 h 7250295"/>
                <a:gd name="connsiteX38-19345" fmla="*/ 1313579 w 2213217"/>
                <a:gd name="connsiteY38-19346" fmla="*/ 7020824 h 7250295"/>
                <a:gd name="connsiteX39-19347" fmla="*/ 1760353 w 2213217"/>
                <a:gd name="connsiteY39-19348" fmla="*/ 7189119 h 7250295"/>
                <a:gd name="connsiteX40-19349" fmla="*/ 2189006 w 2213217"/>
                <a:gd name="connsiteY40-19350" fmla="*/ 7199125 h 7250295"/>
                <a:gd name="connsiteX41-19351" fmla="*/ 2171850 w 2213217"/>
                <a:gd name="connsiteY41-19352" fmla="*/ 7046786 h 7250295"/>
                <a:gd name="connsiteX42-19353" fmla="*/ 1687247 w 2213217"/>
                <a:gd name="connsiteY42-19354" fmla="*/ 6680449 h 7250295"/>
                <a:gd name="connsiteX43-19355" fmla="*/ 1708130 w 2213217"/>
                <a:gd name="connsiteY43-19356" fmla="*/ 6550072 h 7250295"/>
                <a:gd name="connsiteX44-19357" fmla="*/ 1668617 w 2213217"/>
                <a:gd name="connsiteY44-19358" fmla="*/ 6451067 h 7250295"/>
                <a:gd name="connsiteX45-19359" fmla="*/ 1657350 w 2213217"/>
                <a:gd name="connsiteY45-19360" fmla="*/ 6250170 h 7250295"/>
                <a:gd name="connsiteX46-19361" fmla="*/ 1679014 w 2213217"/>
                <a:gd name="connsiteY46-19362" fmla="*/ 5979714 h 7250295"/>
                <a:gd name="connsiteX47-19363" fmla="*/ 1727631 w 2213217"/>
                <a:gd name="connsiteY47-19364" fmla="*/ 5512209 h 7250295"/>
                <a:gd name="connsiteX48-19365" fmla="*/ 1739049 w 2213217"/>
                <a:gd name="connsiteY48-19366" fmla="*/ 5363804 h 7250295"/>
                <a:gd name="connsiteX49-19367" fmla="*/ 1797611 w 2213217"/>
                <a:gd name="connsiteY49-19368" fmla="*/ 5317321 h 7250295"/>
                <a:gd name="connsiteX50-19369" fmla="*/ 1884207 w 2213217"/>
                <a:gd name="connsiteY50-19370" fmla="*/ 5097645 h 7250295"/>
                <a:gd name="connsiteX51-19371" fmla="*/ 1909357 w 2213217"/>
                <a:gd name="connsiteY51-19372" fmla="*/ 4805496 h 7250295"/>
                <a:gd name="connsiteX52-19373" fmla="*/ 1900373 w 2213217"/>
                <a:gd name="connsiteY52-19374" fmla="*/ 4348776 h 7250295"/>
                <a:gd name="connsiteX53-19375" fmla="*/ 1881052 w 2213217"/>
                <a:gd name="connsiteY53-19376" fmla="*/ 3902573 h 7250295"/>
                <a:gd name="connsiteX54-19377" fmla="*/ 1855362 w 2213217"/>
                <a:gd name="connsiteY54-19378" fmla="*/ 3584643 h 7250295"/>
                <a:gd name="connsiteX55-19379" fmla="*/ 2056257 w 2213217"/>
                <a:gd name="connsiteY55-19380" fmla="*/ 2654077 h 7250295"/>
                <a:gd name="connsiteX56-19381" fmla="*/ 2042707 w 2213217"/>
                <a:gd name="connsiteY56-19382" fmla="*/ 2404684 h 7250295"/>
                <a:gd name="connsiteX57-19383" fmla="*/ 1981200 w 2213217"/>
                <a:gd name="connsiteY57-19384" fmla="*/ 1864914 h 7250295"/>
                <a:gd name="connsiteX58-19385" fmla="*/ 1936459 w 2213217"/>
                <a:gd name="connsiteY58-19386" fmla="*/ 1677029 h 7250295"/>
                <a:gd name="connsiteX59-19387" fmla="*/ 1922037 w 2213217"/>
                <a:gd name="connsiteY59-19388" fmla="*/ 1432534 h 7250295"/>
                <a:gd name="connsiteX60-19389" fmla="*/ 1874412 w 2213217"/>
                <a:gd name="connsiteY60-19390" fmla="*/ 1302338 h 7250295"/>
                <a:gd name="connsiteX61-19391" fmla="*/ 1407687 w 2213217"/>
                <a:gd name="connsiteY61-19392" fmla="*/ 1134975 h 7250295"/>
                <a:gd name="connsiteX62-19393" fmla="*/ 1309221 w 2213217"/>
                <a:gd name="connsiteY62-19394" fmla="*/ 1020075 h 7250295"/>
                <a:gd name="connsiteX63-19395" fmla="*/ 1365230 w 2213217"/>
                <a:gd name="connsiteY63-19396" fmla="*/ 821521 h 7250295"/>
                <a:gd name="connsiteX64-19397" fmla="*/ 1433407 w 2213217"/>
                <a:gd name="connsiteY64-19398" fmla="*/ 622909 h 7250295"/>
                <a:gd name="connsiteX65-19399" fmla="*/ 1444916 w 2213217"/>
                <a:gd name="connsiteY65-19400" fmla="*/ 380757 h 7250295"/>
                <a:gd name="connsiteX66-19401" fmla="*/ 1330946 w 2213217"/>
                <a:gd name="connsiteY66-19402" fmla="*/ 143773 h 7250295"/>
                <a:gd name="connsiteX67-19403" fmla="*/ 1063645 w 2213217"/>
                <a:gd name="connsiteY67-19404" fmla="*/ 568 h 7250295"/>
                <a:gd name="connsiteX0-19405" fmla="*/ 1063645 w 2213217"/>
                <a:gd name="connsiteY0-19406" fmla="*/ 568 h 7250295"/>
                <a:gd name="connsiteX1-19407" fmla="*/ 809625 w 2213217"/>
                <a:gd name="connsiteY1-19408" fmla="*/ 116070 h 7250295"/>
                <a:gd name="connsiteX2-19409" fmla="*/ 685800 w 2213217"/>
                <a:gd name="connsiteY2-19410" fmla="*/ 297045 h 7250295"/>
                <a:gd name="connsiteX3-19411" fmla="*/ 704850 w 2213217"/>
                <a:gd name="connsiteY3-19412" fmla="*/ 620895 h 7250295"/>
                <a:gd name="connsiteX4-19413" fmla="*/ 838200 w 2213217"/>
                <a:gd name="connsiteY4-19414" fmla="*/ 897120 h 7250295"/>
                <a:gd name="connsiteX5-19415" fmla="*/ 742950 w 2213217"/>
                <a:gd name="connsiteY5-19416" fmla="*/ 1011420 h 7250295"/>
                <a:gd name="connsiteX6-19417" fmla="*/ 133350 w 2213217"/>
                <a:gd name="connsiteY6-19418" fmla="*/ 1220970 h 7250295"/>
                <a:gd name="connsiteX7-19419" fmla="*/ 0 w 2213217"/>
                <a:gd name="connsiteY7-19420" fmla="*/ 2211570 h 7250295"/>
                <a:gd name="connsiteX8-19421" fmla="*/ 333375 w 2213217"/>
                <a:gd name="connsiteY8-19422" fmla="*/ 3106920 h 7250295"/>
                <a:gd name="connsiteX9-19423" fmla="*/ 247650 w 2213217"/>
                <a:gd name="connsiteY9-19424" fmla="*/ 3840345 h 7250295"/>
                <a:gd name="connsiteX10-19425" fmla="*/ 371475 w 2213217"/>
                <a:gd name="connsiteY10-19426" fmla="*/ 4059420 h 7250295"/>
                <a:gd name="connsiteX11-19427" fmla="*/ 495300 w 2213217"/>
                <a:gd name="connsiteY11-19428" fmla="*/ 4278495 h 7250295"/>
                <a:gd name="connsiteX12-19429" fmla="*/ 476250 w 2213217"/>
                <a:gd name="connsiteY12-19430" fmla="*/ 4735695 h 7250295"/>
                <a:gd name="connsiteX13-19431" fmla="*/ 476250 w 2213217"/>
                <a:gd name="connsiteY13-19432" fmla="*/ 5097645 h 7250295"/>
                <a:gd name="connsiteX14-19433" fmla="*/ 371475 w 2213217"/>
                <a:gd name="connsiteY14-19434" fmla="*/ 6145395 h 7250295"/>
                <a:gd name="connsiteX15-19435" fmla="*/ 371475 w 2213217"/>
                <a:gd name="connsiteY15-19436" fmla="*/ 6621645 h 7250295"/>
                <a:gd name="connsiteX16-19437" fmla="*/ 400050 w 2213217"/>
                <a:gd name="connsiteY16-19438" fmla="*/ 6821670 h 7250295"/>
                <a:gd name="connsiteX17-19439" fmla="*/ 323850 w 2213217"/>
                <a:gd name="connsiteY17-19440" fmla="*/ 7002645 h 7250295"/>
                <a:gd name="connsiteX18-19441" fmla="*/ 533400 w 2213217"/>
                <a:gd name="connsiteY18-19442" fmla="*/ 7250295 h 7250295"/>
                <a:gd name="connsiteX19-19443" fmla="*/ 952500 w 2213217"/>
                <a:gd name="connsiteY19-19444" fmla="*/ 7240770 h 7250295"/>
                <a:gd name="connsiteX20-19445" fmla="*/ 733425 w 2213217"/>
                <a:gd name="connsiteY20-19446" fmla="*/ 6821670 h 7250295"/>
                <a:gd name="connsiteX21-19447" fmla="*/ 790575 w 2213217"/>
                <a:gd name="connsiteY21-19448" fmla="*/ 6574020 h 7250295"/>
                <a:gd name="connsiteX22-19449" fmla="*/ 762000 w 2213217"/>
                <a:gd name="connsiteY22-19450" fmla="*/ 6250170 h 7250295"/>
                <a:gd name="connsiteX23-19451" fmla="*/ 885825 w 2213217"/>
                <a:gd name="connsiteY23-19452" fmla="*/ 5411970 h 7250295"/>
                <a:gd name="connsiteX24-19453" fmla="*/ 866775 w 2213217"/>
                <a:gd name="connsiteY24-19454" fmla="*/ 5326245 h 7250295"/>
                <a:gd name="connsiteX25-19455" fmla="*/ 971550 w 2213217"/>
                <a:gd name="connsiteY25-19456" fmla="*/ 5211945 h 7250295"/>
                <a:gd name="connsiteX26-19457" fmla="*/ 962025 w 2213217"/>
                <a:gd name="connsiteY26-19458" fmla="*/ 5069070 h 7250295"/>
                <a:gd name="connsiteX27-19459" fmla="*/ 1104900 w 2213217"/>
                <a:gd name="connsiteY27-19460" fmla="*/ 4526145 h 7250295"/>
                <a:gd name="connsiteX28-19461" fmla="*/ 1123950 w 2213217"/>
                <a:gd name="connsiteY28-19462" fmla="*/ 4392795 h 7250295"/>
                <a:gd name="connsiteX29-19463" fmla="*/ 1276350 w 2213217"/>
                <a:gd name="connsiteY29-19464" fmla="*/ 4649970 h 7250295"/>
                <a:gd name="connsiteX30-19465" fmla="*/ 1352550 w 2213217"/>
                <a:gd name="connsiteY30-19466" fmla="*/ 4926195 h 7250295"/>
                <a:gd name="connsiteX31-19467" fmla="*/ 1333500 w 2213217"/>
                <a:gd name="connsiteY31-19468" fmla="*/ 5069070 h 7250295"/>
                <a:gd name="connsiteX32-19469" fmla="*/ 1354293 w 2213217"/>
                <a:gd name="connsiteY32-19470" fmla="*/ 5113209 h 7250295"/>
                <a:gd name="connsiteX33-19471" fmla="*/ 1262198 w 2213217"/>
                <a:gd name="connsiteY33-19472" fmla="*/ 5554244 h 7250295"/>
                <a:gd name="connsiteX34-19473" fmla="*/ 1263220 w 2213217"/>
                <a:gd name="connsiteY34-19474" fmla="*/ 6360264 h 7250295"/>
                <a:gd name="connsiteX35-19475" fmla="*/ 1336385 w 2213217"/>
                <a:gd name="connsiteY35-19476" fmla="*/ 6540277 h 7250295"/>
                <a:gd name="connsiteX36-19477" fmla="*/ 1285605 w 2213217"/>
                <a:gd name="connsiteY36-19478" fmla="*/ 6741714 h 7250295"/>
                <a:gd name="connsiteX37-19479" fmla="*/ 1303783 w 2213217"/>
                <a:gd name="connsiteY37-19480" fmla="*/ 6828040 h 7250295"/>
                <a:gd name="connsiteX38-19481" fmla="*/ 1313579 w 2213217"/>
                <a:gd name="connsiteY38-19482" fmla="*/ 7020824 h 7250295"/>
                <a:gd name="connsiteX39-19483" fmla="*/ 1760353 w 2213217"/>
                <a:gd name="connsiteY39-19484" fmla="*/ 7189119 h 7250295"/>
                <a:gd name="connsiteX40-19485" fmla="*/ 2189006 w 2213217"/>
                <a:gd name="connsiteY40-19486" fmla="*/ 7199125 h 7250295"/>
                <a:gd name="connsiteX41-19487" fmla="*/ 2171850 w 2213217"/>
                <a:gd name="connsiteY41-19488" fmla="*/ 7046786 h 7250295"/>
                <a:gd name="connsiteX42-19489" fmla="*/ 1687247 w 2213217"/>
                <a:gd name="connsiteY42-19490" fmla="*/ 6680449 h 7250295"/>
                <a:gd name="connsiteX43-19491" fmla="*/ 1708130 w 2213217"/>
                <a:gd name="connsiteY43-19492" fmla="*/ 6550072 h 7250295"/>
                <a:gd name="connsiteX44-19493" fmla="*/ 1668617 w 2213217"/>
                <a:gd name="connsiteY44-19494" fmla="*/ 6451067 h 7250295"/>
                <a:gd name="connsiteX45-19495" fmla="*/ 1657350 w 2213217"/>
                <a:gd name="connsiteY45-19496" fmla="*/ 6250170 h 7250295"/>
                <a:gd name="connsiteX46-19497" fmla="*/ 1679014 w 2213217"/>
                <a:gd name="connsiteY46-19498" fmla="*/ 5979714 h 7250295"/>
                <a:gd name="connsiteX47-19499" fmla="*/ 1727631 w 2213217"/>
                <a:gd name="connsiteY47-19500" fmla="*/ 5512209 h 7250295"/>
                <a:gd name="connsiteX48-19501" fmla="*/ 1739049 w 2213217"/>
                <a:gd name="connsiteY48-19502" fmla="*/ 5363804 h 7250295"/>
                <a:gd name="connsiteX49-19503" fmla="*/ 1797611 w 2213217"/>
                <a:gd name="connsiteY49-19504" fmla="*/ 5317321 h 7250295"/>
                <a:gd name="connsiteX50-19505" fmla="*/ 1884207 w 2213217"/>
                <a:gd name="connsiteY50-19506" fmla="*/ 5097645 h 7250295"/>
                <a:gd name="connsiteX51-19507" fmla="*/ 1909357 w 2213217"/>
                <a:gd name="connsiteY51-19508" fmla="*/ 4805496 h 7250295"/>
                <a:gd name="connsiteX52-19509" fmla="*/ 1900373 w 2213217"/>
                <a:gd name="connsiteY52-19510" fmla="*/ 4348776 h 7250295"/>
                <a:gd name="connsiteX53-19511" fmla="*/ 1881052 w 2213217"/>
                <a:gd name="connsiteY53-19512" fmla="*/ 3902573 h 7250295"/>
                <a:gd name="connsiteX54-19513" fmla="*/ 1855362 w 2213217"/>
                <a:gd name="connsiteY54-19514" fmla="*/ 3584643 h 7250295"/>
                <a:gd name="connsiteX55-19515" fmla="*/ 2056257 w 2213217"/>
                <a:gd name="connsiteY55-19516" fmla="*/ 2654077 h 7250295"/>
                <a:gd name="connsiteX56-19517" fmla="*/ 2042707 w 2213217"/>
                <a:gd name="connsiteY56-19518" fmla="*/ 2404684 h 7250295"/>
                <a:gd name="connsiteX57-19519" fmla="*/ 1981200 w 2213217"/>
                <a:gd name="connsiteY57-19520" fmla="*/ 1864914 h 7250295"/>
                <a:gd name="connsiteX58-19521" fmla="*/ 1936459 w 2213217"/>
                <a:gd name="connsiteY58-19522" fmla="*/ 1677029 h 7250295"/>
                <a:gd name="connsiteX59-19523" fmla="*/ 1922037 w 2213217"/>
                <a:gd name="connsiteY59-19524" fmla="*/ 1432534 h 7250295"/>
                <a:gd name="connsiteX60-19525" fmla="*/ 1874412 w 2213217"/>
                <a:gd name="connsiteY60-19526" fmla="*/ 1302338 h 7250295"/>
                <a:gd name="connsiteX61-19527" fmla="*/ 1407687 w 2213217"/>
                <a:gd name="connsiteY61-19528" fmla="*/ 1134975 h 7250295"/>
                <a:gd name="connsiteX62-19529" fmla="*/ 1309221 w 2213217"/>
                <a:gd name="connsiteY62-19530" fmla="*/ 1020075 h 7250295"/>
                <a:gd name="connsiteX63-19531" fmla="*/ 1365230 w 2213217"/>
                <a:gd name="connsiteY63-19532" fmla="*/ 821521 h 7250295"/>
                <a:gd name="connsiteX64-19533" fmla="*/ 1433407 w 2213217"/>
                <a:gd name="connsiteY64-19534" fmla="*/ 622909 h 7250295"/>
                <a:gd name="connsiteX65-19535" fmla="*/ 1444916 w 2213217"/>
                <a:gd name="connsiteY65-19536" fmla="*/ 380757 h 7250295"/>
                <a:gd name="connsiteX66-19537" fmla="*/ 1330946 w 2213217"/>
                <a:gd name="connsiteY66-19538" fmla="*/ 143773 h 7250295"/>
                <a:gd name="connsiteX67-19539" fmla="*/ 1063645 w 2213217"/>
                <a:gd name="connsiteY67-19540" fmla="*/ 568 h 7250295"/>
                <a:gd name="connsiteX0-19541" fmla="*/ 1063645 w 2213217"/>
                <a:gd name="connsiteY0-19542" fmla="*/ 568 h 7250295"/>
                <a:gd name="connsiteX1-19543" fmla="*/ 809625 w 2213217"/>
                <a:gd name="connsiteY1-19544" fmla="*/ 116070 h 7250295"/>
                <a:gd name="connsiteX2-19545" fmla="*/ 685800 w 2213217"/>
                <a:gd name="connsiteY2-19546" fmla="*/ 297045 h 7250295"/>
                <a:gd name="connsiteX3-19547" fmla="*/ 704850 w 2213217"/>
                <a:gd name="connsiteY3-19548" fmla="*/ 620895 h 7250295"/>
                <a:gd name="connsiteX4-19549" fmla="*/ 838200 w 2213217"/>
                <a:gd name="connsiteY4-19550" fmla="*/ 897120 h 7250295"/>
                <a:gd name="connsiteX5-19551" fmla="*/ 742950 w 2213217"/>
                <a:gd name="connsiteY5-19552" fmla="*/ 1011420 h 7250295"/>
                <a:gd name="connsiteX6-19553" fmla="*/ 133350 w 2213217"/>
                <a:gd name="connsiteY6-19554" fmla="*/ 1220970 h 7250295"/>
                <a:gd name="connsiteX7-19555" fmla="*/ 0 w 2213217"/>
                <a:gd name="connsiteY7-19556" fmla="*/ 2211570 h 7250295"/>
                <a:gd name="connsiteX8-19557" fmla="*/ 333375 w 2213217"/>
                <a:gd name="connsiteY8-19558" fmla="*/ 3106920 h 7250295"/>
                <a:gd name="connsiteX9-19559" fmla="*/ 247650 w 2213217"/>
                <a:gd name="connsiteY9-19560" fmla="*/ 3840345 h 7250295"/>
                <a:gd name="connsiteX10-19561" fmla="*/ 371475 w 2213217"/>
                <a:gd name="connsiteY10-19562" fmla="*/ 4059420 h 7250295"/>
                <a:gd name="connsiteX11-19563" fmla="*/ 495300 w 2213217"/>
                <a:gd name="connsiteY11-19564" fmla="*/ 4278495 h 7250295"/>
                <a:gd name="connsiteX12-19565" fmla="*/ 476250 w 2213217"/>
                <a:gd name="connsiteY12-19566" fmla="*/ 4735695 h 7250295"/>
                <a:gd name="connsiteX13-19567" fmla="*/ 476250 w 2213217"/>
                <a:gd name="connsiteY13-19568" fmla="*/ 5097645 h 7250295"/>
                <a:gd name="connsiteX14-19569" fmla="*/ 371475 w 2213217"/>
                <a:gd name="connsiteY14-19570" fmla="*/ 6145395 h 7250295"/>
                <a:gd name="connsiteX15-19571" fmla="*/ 371475 w 2213217"/>
                <a:gd name="connsiteY15-19572" fmla="*/ 6621645 h 7250295"/>
                <a:gd name="connsiteX16-19573" fmla="*/ 400050 w 2213217"/>
                <a:gd name="connsiteY16-19574" fmla="*/ 6821670 h 7250295"/>
                <a:gd name="connsiteX17-19575" fmla="*/ 323850 w 2213217"/>
                <a:gd name="connsiteY17-19576" fmla="*/ 7002645 h 7250295"/>
                <a:gd name="connsiteX18-19577" fmla="*/ 533400 w 2213217"/>
                <a:gd name="connsiteY18-19578" fmla="*/ 7250295 h 7250295"/>
                <a:gd name="connsiteX19-19579" fmla="*/ 952500 w 2213217"/>
                <a:gd name="connsiteY19-19580" fmla="*/ 7240770 h 7250295"/>
                <a:gd name="connsiteX20-19581" fmla="*/ 733425 w 2213217"/>
                <a:gd name="connsiteY20-19582" fmla="*/ 6821670 h 7250295"/>
                <a:gd name="connsiteX21-19583" fmla="*/ 790575 w 2213217"/>
                <a:gd name="connsiteY21-19584" fmla="*/ 6574020 h 7250295"/>
                <a:gd name="connsiteX22-19585" fmla="*/ 762000 w 2213217"/>
                <a:gd name="connsiteY22-19586" fmla="*/ 6250170 h 7250295"/>
                <a:gd name="connsiteX23-19587" fmla="*/ 885825 w 2213217"/>
                <a:gd name="connsiteY23-19588" fmla="*/ 5411970 h 7250295"/>
                <a:gd name="connsiteX24-19589" fmla="*/ 866775 w 2213217"/>
                <a:gd name="connsiteY24-19590" fmla="*/ 5326245 h 7250295"/>
                <a:gd name="connsiteX25-19591" fmla="*/ 971550 w 2213217"/>
                <a:gd name="connsiteY25-19592" fmla="*/ 5211945 h 7250295"/>
                <a:gd name="connsiteX26-19593" fmla="*/ 962025 w 2213217"/>
                <a:gd name="connsiteY26-19594" fmla="*/ 5069070 h 7250295"/>
                <a:gd name="connsiteX27-19595" fmla="*/ 1104900 w 2213217"/>
                <a:gd name="connsiteY27-19596" fmla="*/ 4526145 h 7250295"/>
                <a:gd name="connsiteX28-19597" fmla="*/ 1123950 w 2213217"/>
                <a:gd name="connsiteY28-19598" fmla="*/ 4392795 h 7250295"/>
                <a:gd name="connsiteX29-19599" fmla="*/ 1276350 w 2213217"/>
                <a:gd name="connsiteY29-19600" fmla="*/ 4649970 h 7250295"/>
                <a:gd name="connsiteX30-19601" fmla="*/ 1352550 w 2213217"/>
                <a:gd name="connsiteY30-19602" fmla="*/ 4926195 h 7250295"/>
                <a:gd name="connsiteX31-19603" fmla="*/ 1310424 w 2213217"/>
                <a:gd name="connsiteY31-19604" fmla="*/ 4973880 h 7250295"/>
                <a:gd name="connsiteX32-19605" fmla="*/ 1354293 w 2213217"/>
                <a:gd name="connsiteY32-19606" fmla="*/ 5113209 h 7250295"/>
                <a:gd name="connsiteX33-19607" fmla="*/ 1262198 w 2213217"/>
                <a:gd name="connsiteY33-19608" fmla="*/ 5554244 h 7250295"/>
                <a:gd name="connsiteX34-19609" fmla="*/ 1263220 w 2213217"/>
                <a:gd name="connsiteY34-19610" fmla="*/ 6360264 h 7250295"/>
                <a:gd name="connsiteX35-19611" fmla="*/ 1336385 w 2213217"/>
                <a:gd name="connsiteY35-19612" fmla="*/ 6540277 h 7250295"/>
                <a:gd name="connsiteX36-19613" fmla="*/ 1285605 w 2213217"/>
                <a:gd name="connsiteY36-19614" fmla="*/ 6741714 h 7250295"/>
                <a:gd name="connsiteX37-19615" fmla="*/ 1303783 w 2213217"/>
                <a:gd name="connsiteY37-19616" fmla="*/ 6828040 h 7250295"/>
                <a:gd name="connsiteX38-19617" fmla="*/ 1313579 w 2213217"/>
                <a:gd name="connsiteY38-19618" fmla="*/ 7020824 h 7250295"/>
                <a:gd name="connsiteX39-19619" fmla="*/ 1760353 w 2213217"/>
                <a:gd name="connsiteY39-19620" fmla="*/ 7189119 h 7250295"/>
                <a:gd name="connsiteX40-19621" fmla="*/ 2189006 w 2213217"/>
                <a:gd name="connsiteY40-19622" fmla="*/ 7199125 h 7250295"/>
                <a:gd name="connsiteX41-19623" fmla="*/ 2171850 w 2213217"/>
                <a:gd name="connsiteY41-19624" fmla="*/ 7046786 h 7250295"/>
                <a:gd name="connsiteX42-19625" fmla="*/ 1687247 w 2213217"/>
                <a:gd name="connsiteY42-19626" fmla="*/ 6680449 h 7250295"/>
                <a:gd name="connsiteX43-19627" fmla="*/ 1708130 w 2213217"/>
                <a:gd name="connsiteY43-19628" fmla="*/ 6550072 h 7250295"/>
                <a:gd name="connsiteX44-19629" fmla="*/ 1668617 w 2213217"/>
                <a:gd name="connsiteY44-19630" fmla="*/ 6451067 h 7250295"/>
                <a:gd name="connsiteX45-19631" fmla="*/ 1657350 w 2213217"/>
                <a:gd name="connsiteY45-19632" fmla="*/ 6250170 h 7250295"/>
                <a:gd name="connsiteX46-19633" fmla="*/ 1679014 w 2213217"/>
                <a:gd name="connsiteY46-19634" fmla="*/ 5979714 h 7250295"/>
                <a:gd name="connsiteX47-19635" fmla="*/ 1727631 w 2213217"/>
                <a:gd name="connsiteY47-19636" fmla="*/ 5512209 h 7250295"/>
                <a:gd name="connsiteX48-19637" fmla="*/ 1739049 w 2213217"/>
                <a:gd name="connsiteY48-19638" fmla="*/ 5363804 h 7250295"/>
                <a:gd name="connsiteX49-19639" fmla="*/ 1797611 w 2213217"/>
                <a:gd name="connsiteY49-19640" fmla="*/ 5317321 h 7250295"/>
                <a:gd name="connsiteX50-19641" fmla="*/ 1884207 w 2213217"/>
                <a:gd name="connsiteY50-19642" fmla="*/ 5097645 h 7250295"/>
                <a:gd name="connsiteX51-19643" fmla="*/ 1909357 w 2213217"/>
                <a:gd name="connsiteY51-19644" fmla="*/ 4805496 h 7250295"/>
                <a:gd name="connsiteX52-19645" fmla="*/ 1900373 w 2213217"/>
                <a:gd name="connsiteY52-19646" fmla="*/ 4348776 h 7250295"/>
                <a:gd name="connsiteX53-19647" fmla="*/ 1881052 w 2213217"/>
                <a:gd name="connsiteY53-19648" fmla="*/ 3902573 h 7250295"/>
                <a:gd name="connsiteX54-19649" fmla="*/ 1855362 w 2213217"/>
                <a:gd name="connsiteY54-19650" fmla="*/ 3584643 h 7250295"/>
                <a:gd name="connsiteX55-19651" fmla="*/ 2056257 w 2213217"/>
                <a:gd name="connsiteY55-19652" fmla="*/ 2654077 h 7250295"/>
                <a:gd name="connsiteX56-19653" fmla="*/ 2042707 w 2213217"/>
                <a:gd name="connsiteY56-19654" fmla="*/ 2404684 h 7250295"/>
                <a:gd name="connsiteX57-19655" fmla="*/ 1981200 w 2213217"/>
                <a:gd name="connsiteY57-19656" fmla="*/ 1864914 h 7250295"/>
                <a:gd name="connsiteX58-19657" fmla="*/ 1936459 w 2213217"/>
                <a:gd name="connsiteY58-19658" fmla="*/ 1677029 h 7250295"/>
                <a:gd name="connsiteX59-19659" fmla="*/ 1922037 w 2213217"/>
                <a:gd name="connsiteY59-19660" fmla="*/ 1432534 h 7250295"/>
                <a:gd name="connsiteX60-19661" fmla="*/ 1874412 w 2213217"/>
                <a:gd name="connsiteY60-19662" fmla="*/ 1302338 h 7250295"/>
                <a:gd name="connsiteX61-19663" fmla="*/ 1407687 w 2213217"/>
                <a:gd name="connsiteY61-19664" fmla="*/ 1134975 h 7250295"/>
                <a:gd name="connsiteX62-19665" fmla="*/ 1309221 w 2213217"/>
                <a:gd name="connsiteY62-19666" fmla="*/ 1020075 h 7250295"/>
                <a:gd name="connsiteX63-19667" fmla="*/ 1365230 w 2213217"/>
                <a:gd name="connsiteY63-19668" fmla="*/ 821521 h 7250295"/>
                <a:gd name="connsiteX64-19669" fmla="*/ 1433407 w 2213217"/>
                <a:gd name="connsiteY64-19670" fmla="*/ 622909 h 7250295"/>
                <a:gd name="connsiteX65-19671" fmla="*/ 1444916 w 2213217"/>
                <a:gd name="connsiteY65-19672" fmla="*/ 380757 h 7250295"/>
                <a:gd name="connsiteX66-19673" fmla="*/ 1330946 w 2213217"/>
                <a:gd name="connsiteY66-19674" fmla="*/ 143773 h 7250295"/>
                <a:gd name="connsiteX67-19675" fmla="*/ 1063645 w 2213217"/>
                <a:gd name="connsiteY67-19676" fmla="*/ 568 h 7250295"/>
                <a:gd name="connsiteX0-19677" fmla="*/ 1063645 w 2213217"/>
                <a:gd name="connsiteY0-19678" fmla="*/ 568 h 7250295"/>
                <a:gd name="connsiteX1-19679" fmla="*/ 809625 w 2213217"/>
                <a:gd name="connsiteY1-19680" fmla="*/ 116070 h 7250295"/>
                <a:gd name="connsiteX2-19681" fmla="*/ 685800 w 2213217"/>
                <a:gd name="connsiteY2-19682" fmla="*/ 297045 h 7250295"/>
                <a:gd name="connsiteX3-19683" fmla="*/ 704850 w 2213217"/>
                <a:gd name="connsiteY3-19684" fmla="*/ 620895 h 7250295"/>
                <a:gd name="connsiteX4-19685" fmla="*/ 838200 w 2213217"/>
                <a:gd name="connsiteY4-19686" fmla="*/ 897120 h 7250295"/>
                <a:gd name="connsiteX5-19687" fmla="*/ 742950 w 2213217"/>
                <a:gd name="connsiteY5-19688" fmla="*/ 1011420 h 7250295"/>
                <a:gd name="connsiteX6-19689" fmla="*/ 133350 w 2213217"/>
                <a:gd name="connsiteY6-19690" fmla="*/ 1220970 h 7250295"/>
                <a:gd name="connsiteX7-19691" fmla="*/ 0 w 2213217"/>
                <a:gd name="connsiteY7-19692" fmla="*/ 2211570 h 7250295"/>
                <a:gd name="connsiteX8-19693" fmla="*/ 333375 w 2213217"/>
                <a:gd name="connsiteY8-19694" fmla="*/ 3106920 h 7250295"/>
                <a:gd name="connsiteX9-19695" fmla="*/ 247650 w 2213217"/>
                <a:gd name="connsiteY9-19696" fmla="*/ 3840345 h 7250295"/>
                <a:gd name="connsiteX10-19697" fmla="*/ 371475 w 2213217"/>
                <a:gd name="connsiteY10-19698" fmla="*/ 4059420 h 7250295"/>
                <a:gd name="connsiteX11-19699" fmla="*/ 495300 w 2213217"/>
                <a:gd name="connsiteY11-19700" fmla="*/ 4278495 h 7250295"/>
                <a:gd name="connsiteX12-19701" fmla="*/ 476250 w 2213217"/>
                <a:gd name="connsiteY12-19702" fmla="*/ 4735695 h 7250295"/>
                <a:gd name="connsiteX13-19703" fmla="*/ 476250 w 2213217"/>
                <a:gd name="connsiteY13-19704" fmla="*/ 5097645 h 7250295"/>
                <a:gd name="connsiteX14-19705" fmla="*/ 371475 w 2213217"/>
                <a:gd name="connsiteY14-19706" fmla="*/ 6145395 h 7250295"/>
                <a:gd name="connsiteX15-19707" fmla="*/ 371475 w 2213217"/>
                <a:gd name="connsiteY15-19708" fmla="*/ 6621645 h 7250295"/>
                <a:gd name="connsiteX16-19709" fmla="*/ 400050 w 2213217"/>
                <a:gd name="connsiteY16-19710" fmla="*/ 6821670 h 7250295"/>
                <a:gd name="connsiteX17-19711" fmla="*/ 323850 w 2213217"/>
                <a:gd name="connsiteY17-19712" fmla="*/ 7002645 h 7250295"/>
                <a:gd name="connsiteX18-19713" fmla="*/ 533400 w 2213217"/>
                <a:gd name="connsiteY18-19714" fmla="*/ 7250295 h 7250295"/>
                <a:gd name="connsiteX19-19715" fmla="*/ 952500 w 2213217"/>
                <a:gd name="connsiteY19-19716" fmla="*/ 7240770 h 7250295"/>
                <a:gd name="connsiteX20-19717" fmla="*/ 733425 w 2213217"/>
                <a:gd name="connsiteY20-19718" fmla="*/ 6821670 h 7250295"/>
                <a:gd name="connsiteX21-19719" fmla="*/ 790575 w 2213217"/>
                <a:gd name="connsiteY21-19720" fmla="*/ 6574020 h 7250295"/>
                <a:gd name="connsiteX22-19721" fmla="*/ 762000 w 2213217"/>
                <a:gd name="connsiteY22-19722" fmla="*/ 6250170 h 7250295"/>
                <a:gd name="connsiteX23-19723" fmla="*/ 885825 w 2213217"/>
                <a:gd name="connsiteY23-19724" fmla="*/ 5411970 h 7250295"/>
                <a:gd name="connsiteX24-19725" fmla="*/ 866775 w 2213217"/>
                <a:gd name="connsiteY24-19726" fmla="*/ 5326245 h 7250295"/>
                <a:gd name="connsiteX25-19727" fmla="*/ 971550 w 2213217"/>
                <a:gd name="connsiteY25-19728" fmla="*/ 5211945 h 7250295"/>
                <a:gd name="connsiteX26-19729" fmla="*/ 962025 w 2213217"/>
                <a:gd name="connsiteY26-19730" fmla="*/ 5069070 h 7250295"/>
                <a:gd name="connsiteX27-19731" fmla="*/ 1104900 w 2213217"/>
                <a:gd name="connsiteY27-19732" fmla="*/ 4526145 h 7250295"/>
                <a:gd name="connsiteX28-19733" fmla="*/ 1123950 w 2213217"/>
                <a:gd name="connsiteY28-19734" fmla="*/ 4392795 h 7250295"/>
                <a:gd name="connsiteX29-19735" fmla="*/ 1276350 w 2213217"/>
                <a:gd name="connsiteY29-19736" fmla="*/ 4649970 h 7250295"/>
                <a:gd name="connsiteX30-19737" fmla="*/ 1341012 w 2213217"/>
                <a:gd name="connsiteY30-19738" fmla="*/ 4880042 h 7250295"/>
                <a:gd name="connsiteX31-19739" fmla="*/ 1310424 w 2213217"/>
                <a:gd name="connsiteY31-19740" fmla="*/ 4973880 h 7250295"/>
                <a:gd name="connsiteX32-19741" fmla="*/ 1354293 w 2213217"/>
                <a:gd name="connsiteY32-19742" fmla="*/ 5113209 h 7250295"/>
                <a:gd name="connsiteX33-19743" fmla="*/ 1262198 w 2213217"/>
                <a:gd name="connsiteY33-19744" fmla="*/ 5554244 h 7250295"/>
                <a:gd name="connsiteX34-19745" fmla="*/ 1263220 w 2213217"/>
                <a:gd name="connsiteY34-19746" fmla="*/ 6360264 h 7250295"/>
                <a:gd name="connsiteX35-19747" fmla="*/ 1336385 w 2213217"/>
                <a:gd name="connsiteY35-19748" fmla="*/ 6540277 h 7250295"/>
                <a:gd name="connsiteX36-19749" fmla="*/ 1285605 w 2213217"/>
                <a:gd name="connsiteY36-19750" fmla="*/ 6741714 h 7250295"/>
                <a:gd name="connsiteX37-19751" fmla="*/ 1303783 w 2213217"/>
                <a:gd name="connsiteY37-19752" fmla="*/ 6828040 h 7250295"/>
                <a:gd name="connsiteX38-19753" fmla="*/ 1313579 w 2213217"/>
                <a:gd name="connsiteY38-19754" fmla="*/ 7020824 h 7250295"/>
                <a:gd name="connsiteX39-19755" fmla="*/ 1760353 w 2213217"/>
                <a:gd name="connsiteY39-19756" fmla="*/ 7189119 h 7250295"/>
                <a:gd name="connsiteX40-19757" fmla="*/ 2189006 w 2213217"/>
                <a:gd name="connsiteY40-19758" fmla="*/ 7199125 h 7250295"/>
                <a:gd name="connsiteX41-19759" fmla="*/ 2171850 w 2213217"/>
                <a:gd name="connsiteY41-19760" fmla="*/ 7046786 h 7250295"/>
                <a:gd name="connsiteX42-19761" fmla="*/ 1687247 w 2213217"/>
                <a:gd name="connsiteY42-19762" fmla="*/ 6680449 h 7250295"/>
                <a:gd name="connsiteX43-19763" fmla="*/ 1708130 w 2213217"/>
                <a:gd name="connsiteY43-19764" fmla="*/ 6550072 h 7250295"/>
                <a:gd name="connsiteX44-19765" fmla="*/ 1668617 w 2213217"/>
                <a:gd name="connsiteY44-19766" fmla="*/ 6451067 h 7250295"/>
                <a:gd name="connsiteX45-19767" fmla="*/ 1657350 w 2213217"/>
                <a:gd name="connsiteY45-19768" fmla="*/ 6250170 h 7250295"/>
                <a:gd name="connsiteX46-19769" fmla="*/ 1679014 w 2213217"/>
                <a:gd name="connsiteY46-19770" fmla="*/ 5979714 h 7250295"/>
                <a:gd name="connsiteX47-19771" fmla="*/ 1727631 w 2213217"/>
                <a:gd name="connsiteY47-19772" fmla="*/ 5512209 h 7250295"/>
                <a:gd name="connsiteX48-19773" fmla="*/ 1739049 w 2213217"/>
                <a:gd name="connsiteY48-19774" fmla="*/ 5363804 h 7250295"/>
                <a:gd name="connsiteX49-19775" fmla="*/ 1797611 w 2213217"/>
                <a:gd name="connsiteY49-19776" fmla="*/ 5317321 h 7250295"/>
                <a:gd name="connsiteX50-19777" fmla="*/ 1884207 w 2213217"/>
                <a:gd name="connsiteY50-19778" fmla="*/ 5097645 h 7250295"/>
                <a:gd name="connsiteX51-19779" fmla="*/ 1909357 w 2213217"/>
                <a:gd name="connsiteY51-19780" fmla="*/ 4805496 h 7250295"/>
                <a:gd name="connsiteX52-19781" fmla="*/ 1900373 w 2213217"/>
                <a:gd name="connsiteY52-19782" fmla="*/ 4348776 h 7250295"/>
                <a:gd name="connsiteX53-19783" fmla="*/ 1881052 w 2213217"/>
                <a:gd name="connsiteY53-19784" fmla="*/ 3902573 h 7250295"/>
                <a:gd name="connsiteX54-19785" fmla="*/ 1855362 w 2213217"/>
                <a:gd name="connsiteY54-19786" fmla="*/ 3584643 h 7250295"/>
                <a:gd name="connsiteX55-19787" fmla="*/ 2056257 w 2213217"/>
                <a:gd name="connsiteY55-19788" fmla="*/ 2654077 h 7250295"/>
                <a:gd name="connsiteX56-19789" fmla="*/ 2042707 w 2213217"/>
                <a:gd name="connsiteY56-19790" fmla="*/ 2404684 h 7250295"/>
                <a:gd name="connsiteX57-19791" fmla="*/ 1981200 w 2213217"/>
                <a:gd name="connsiteY57-19792" fmla="*/ 1864914 h 7250295"/>
                <a:gd name="connsiteX58-19793" fmla="*/ 1936459 w 2213217"/>
                <a:gd name="connsiteY58-19794" fmla="*/ 1677029 h 7250295"/>
                <a:gd name="connsiteX59-19795" fmla="*/ 1922037 w 2213217"/>
                <a:gd name="connsiteY59-19796" fmla="*/ 1432534 h 7250295"/>
                <a:gd name="connsiteX60-19797" fmla="*/ 1874412 w 2213217"/>
                <a:gd name="connsiteY60-19798" fmla="*/ 1302338 h 7250295"/>
                <a:gd name="connsiteX61-19799" fmla="*/ 1407687 w 2213217"/>
                <a:gd name="connsiteY61-19800" fmla="*/ 1134975 h 7250295"/>
                <a:gd name="connsiteX62-19801" fmla="*/ 1309221 w 2213217"/>
                <a:gd name="connsiteY62-19802" fmla="*/ 1020075 h 7250295"/>
                <a:gd name="connsiteX63-19803" fmla="*/ 1365230 w 2213217"/>
                <a:gd name="connsiteY63-19804" fmla="*/ 821521 h 7250295"/>
                <a:gd name="connsiteX64-19805" fmla="*/ 1433407 w 2213217"/>
                <a:gd name="connsiteY64-19806" fmla="*/ 622909 h 7250295"/>
                <a:gd name="connsiteX65-19807" fmla="*/ 1444916 w 2213217"/>
                <a:gd name="connsiteY65-19808" fmla="*/ 380757 h 7250295"/>
                <a:gd name="connsiteX66-19809" fmla="*/ 1330946 w 2213217"/>
                <a:gd name="connsiteY66-19810" fmla="*/ 143773 h 7250295"/>
                <a:gd name="connsiteX67-19811" fmla="*/ 1063645 w 2213217"/>
                <a:gd name="connsiteY67-19812" fmla="*/ 568 h 7250295"/>
                <a:gd name="connsiteX0-19813" fmla="*/ 1063645 w 2213217"/>
                <a:gd name="connsiteY0-19814" fmla="*/ 568 h 7250295"/>
                <a:gd name="connsiteX1-19815" fmla="*/ 809625 w 2213217"/>
                <a:gd name="connsiteY1-19816" fmla="*/ 116070 h 7250295"/>
                <a:gd name="connsiteX2-19817" fmla="*/ 685800 w 2213217"/>
                <a:gd name="connsiteY2-19818" fmla="*/ 297045 h 7250295"/>
                <a:gd name="connsiteX3-19819" fmla="*/ 704850 w 2213217"/>
                <a:gd name="connsiteY3-19820" fmla="*/ 620895 h 7250295"/>
                <a:gd name="connsiteX4-19821" fmla="*/ 838200 w 2213217"/>
                <a:gd name="connsiteY4-19822" fmla="*/ 897120 h 7250295"/>
                <a:gd name="connsiteX5-19823" fmla="*/ 742950 w 2213217"/>
                <a:gd name="connsiteY5-19824" fmla="*/ 1011420 h 7250295"/>
                <a:gd name="connsiteX6-19825" fmla="*/ 133350 w 2213217"/>
                <a:gd name="connsiteY6-19826" fmla="*/ 1220970 h 7250295"/>
                <a:gd name="connsiteX7-19827" fmla="*/ 0 w 2213217"/>
                <a:gd name="connsiteY7-19828" fmla="*/ 2211570 h 7250295"/>
                <a:gd name="connsiteX8-19829" fmla="*/ 333375 w 2213217"/>
                <a:gd name="connsiteY8-19830" fmla="*/ 3106920 h 7250295"/>
                <a:gd name="connsiteX9-19831" fmla="*/ 247650 w 2213217"/>
                <a:gd name="connsiteY9-19832" fmla="*/ 3840345 h 7250295"/>
                <a:gd name="connsiteX10-19833" fmla="*/ 371475 w 2213217"/>
                <a:gd name="connsiteY10-19834" fmla="*/ 4059420 h 7250295"/>
                <a:gd name="connsiteX11-19835" fmla="*/ 495300 w 2213217"/>
                <a:gd name="connsiteY11-19836" fmla="*/ 4278495 h 7250295"/>
                <a:gd name="connsiteX12-19837" fmla="*/ 476250 w 2213217"/>
                <a:gd name="connsiteY12-19838" fmla="*/ 4735695 h 7250295"/>
                <a:gd name="connsiteX13-19839" fmla="*/ 476250 w 2213217"/>
                <a:gd name="connsiteY13-19840" fmla="*/ 5097645 h 7250295"/>
                <a:gd name="connsiteX14-19841" fmla="*/ 371475 w 2213217"/>
                <a:gd name="connsiteY14-19842" fmla="*/ 6145395 h 7250295"/>
                <a:gd name="connsiteX15-19843" fmla="*/ 371475 w 2213217"/>
                <a:gd name="connsiteY15-19844" fmla="*/ 6621645 h 7250295"/>
                <a:gd name="connsiteX16-19845" fmla="*/ 400050 w 2213217"/>
                <a:gd name="connsiteY16-19846" fmla="*/ 6821670 h 7250295"/>
                <a:gd name="connsiteX17-19847" fmla="*/ 323850 w 2213217"/>
                <a:gd name="connsiteY17-19848" fmla="*/ 7002645 h 7250295"/>
                <a:gd name="connsiteX18-19849" fmla="*/ 533400 w 2213217"/>
                <a:gd name="connsiteY18-19850" fmla="*/ 7250295 h 7250295"/>
                <a:gd name="connsiteX19-19851" fmla="*/ 952500 w 2213217"/>
                <a:gd name="connsiteY19-19852" fmla="*/ 7240770 h 7250295"/>
                <a:gd name="connsiteX20-19853" fmla="*/ 733425 w 2213217"/>
                <a:gd name="connsiteY20-19854" fmla="*/ 6821670 h 7250295"/>
                <a:gd name="connsiteX21-19855" fmla="*/ 790575 w 2213217"/>
                <a:gd name="connsiteY21-19856" fmla="*/ 6574020 h 7250295"/>
                <a:gd name="connsiteX22-19857" fmla="*/ 762000 w 2213217"/>
                <a:gd name="connsiteY22-19858" fmla="*/ 6250170 h 7250295"/>
                <a:gd name="connsiteX23-19859" fmla="*/ 885825 w 2213217"/>
                <a:gd name="connsiteY23-19860" fmla="*/ 5411970 h 7250295"/>
                <a:gd name="connsiteX24-19861" fmla="*/ 866775 w 2213217"/>
                <a:gd name="connsiteY24-19862" fmla="*/ 5326245 h 7250295"/>
                <a:gd name="connsiteX25-19863" fmla="*/ 971550 w 2213217"/>
                <a:gd name="connsiteY25-19864" fmla="*/ 5211945 h 7250295"/>
                <a:gd name="connsiteX26-19865" fmla="*/ 962025 w 2213217"/>
                <a:gd name="connsiteY26-19866" fmla="*/ 5069070 h 7250295"/>
                <a:gd name="connsiteX27-19867" fmla="*/ 1104900 w 2213217"/>
                <a:gd name="connsiteY27-19868" fmla="*/ 4526145 h 7250295"/>
                <a:gd name="connsiteX28-19869" fmla="*/ 1123950 w 2213217"/>
                <a:gd name="connsiteY28-19870" fmla="*/ 4392795 h 7250295"/>
                <a:gd name="connsiteX29-19871" fmla="*/ 1276350 w 2213217"/>
                <a:gd name="connsiteY29-19872" fmla="*/ 4649970 h 7250295"/>
                <a:gd name="connsiteX30-19873" fmla="*/ 1341012 w 2213217"/>
                <a:gd name="connsiteY30-19874" fmla="*/ 4880042 h 7250295"/>
                <a:gd name="connsiteX31-19875" fmla="*/ 1310424 w 2213217"/>
                <a:gd name="connsiteY31-19876" fmla="*/ 4973880 h 7250295"/>
                <a:gd name="connsiteX32-19877" fmla="*/ 1354293 w 2213217"/>
                <a:gd name="connsiteY32-19878" fmla="*/ 5113209 h 7250295"/>
                <a:gd name="connsiteX33-19879" fmla="*/ 1262198 w 2213217"/>
                <a:gd name="connsiteY33-19880" fmla="*/ 5554244 h 7250295"/>
                <a:gd name="connsiteX34-19881" fmla="*/ 1263220 w 2213217"/>
                <a:gd name="connsiteY34-19882" fmla="*/ 6360264 h 7250295"/>
                <a:gd name="connsiteX35-19883" fmla="*/ 1336385 w 2213217"/>
                <a:gd name="connsiteY35-19884" fmla="*/ 6540277 h 7250295"/>
                <a:gd name="connsiteX36-19885" fmla="*/ 1285605 w 2213217"/>
                <a:gd name="connsiteY36-19886" fmla="*/ 6741714 h 7250295"/>
                <a:gd name="connsiteX37-19887" fmla="*/ 1303783 w 2213217"/>
                <a:gd name="connsiteY37-19888" fmla="*/ 6828040 h 7250295"/>
                <a:gd name="connsiteX38-19889" fmla="*/ 1313579 w 2213217"/>
                <a:gd name="connsiteY38-19890" fmla="*/ 7020824 h 7250295"/>
                <a:gd name="connsiteX39-19891" fmla="*/ 1760353 w 2213217"/>
                <a:gd name="connsiteY39-19892" fmla="*/ 7189119 h 7250295"/>
                <a:gd name="connsiteX40-19893" fmla="*/ 2189006 w 2213217"/>
                <a:gd name="connsiteY40-19894" fmla="*/ 7199125 h 7250295"/>
                <a:gd name="connsiteX41-19895" fmla="*/ 2171850 w 2213217"/>
                <a:gd name="connsiteY41-19896" fmla="*/ 7046786 h 7250295"/>
                <a:gd name="connsiteX42-19897" fmla="*/ 1687247 w 2213217"/>
                <a:gd name="connsiteY42-19898" fmla="*/ 6680449 h 7250295"/>
                <a:gd name="connsiteX43-19899" fmla="*/ 1708130 w 2213217"/>
                <a:gd name="connsiteY43-19900" fmla="*/ 6550072 h 7250295"/>
                <a:gd name="connsiteX44-19901" fmla="*/ 1668617 w 2213217"/>
                <a:gd name="connsiteY44-19902" fmla="*/ 6451067 h 7250295"/>
                <a:gd name="connsiteX45-19903" fmla="*/ 1657350 w 2213217"/>
                <a:gd name="connsiteY45-19904" fmla="*/ 6250170 h 7250295"/>
                <a:gd name="connsiteX46-19905" fmla="*/ 1679014 w 2213217"/>
                <a:gd name="connsiteY46-19906" fmla="*/ 5979714 h 7250295"/>
                <a:gd name="connsiteX47-19907" fmla="*/ 1727631 w 2213217"/>
                <a:gd name="connsiteY47-19908" fmla="*/ 5512209 h 7250295"/>
                <a:gd name="connsiteX48-19909" fmla="*/ 1739049 w 2213217"/>
                <a:gd name="connsiteY48-19910" fmla="*/ 5363804 h 7250295"/>
                <a:gd name="connsiteX49-19911" fmla="*/ 1797611 w 2213217"/>
                <a:gd name="connsiteY49-19912" fmla="*/ 5317321 h 7250295"/>
                <a:gd name="connsiteX50-19913" fmla="*/ 1884207 w 2213217"/>
                <a:gd name="connsiteY50-19914" fmla="*/ 5097645 h 7250295"/>
                <a:gd name="connsiteX51-19915" fmla="*/ 1909357 w 2213217"/>
                <a:gd name="connsiteY51-19916" fmla="*/ 4805496 h 7250295"/>
                <a:gd name="connsiteX52-19917" fmla="*/ 1900373 w 2213217"/>
                <a:gd name="connsiteY52-19918" fmla="*/ 4348776 h 7250295"/>
                <a:gd name="connsiteX53-19919" fmla="*/ 1881052 w 2213217"/>
                <a:gd name="connsiteY53-19920" fmla="*/ 3902573 h 7250295"/>
                <a:gd name="connsiteX54-19921" fmla="*/ 1855362 w 2213217"/>
                <a:gd name="connsiteY54-19922" fmla="*/ 3584643 h 7250295"/>
                <a:gd name="connsiteX55-19923" fmla="*/ 2056257 w 2213217"/>
                <a:gd name="connsiteY55-19924" fmla="*/ 2654077 h 7250295"/>
                <a:gd name="connsiteX56-19925" fmla="*/ 2042707 w 2213217"/>
                <a:gd name="connsiteY56-19926" fmla="*/ 2404684 h 7250295"/>
                <a:gd name="connsiteX57-19927" fmla="*/ 1981200 w 2213217"/>
                <a:gd name="connsiteY57-19928" fmla="*/ 1864914 h 7250295"/>
                <a:gd name="connsiteX58-19929" fmla="*/ 1936459 w 2213217"/>
                <a:gd name="connsiteY58-19930" fmla="*/ 1677029 h 7250295"/>
                <a:gd name="connsiteX59-19931" fmla="*/ 1922037 w 2213217"/>
                <a:gd name="connsiteY59-19932" fmla="*/ 1432534 h 7250295"/>
                <a:gd name="connsiteX60-19933" fmla="*/ 1874412 w 2213217"/>
                <a:gd name="connsiteY60-19934" fmla="*/ 1302338 h 7250295"/>
                <a:gd name="connsiteX61-19935" fmla="*/ 1407687 w 2213217"/>
                <a:gd name="connsiteY61-19936" fmla="*/ 1134975 h 7250295"/>
                <a:gd name="connsiteX62-19937" fmla="*/ 1309221 w 2213217"/>
                <a:gd name="connsiteY62-19938" fmla="*/ 1020075 h 7250295"/>
                <a:gd name="connsiteX63-19939" fmla="*/ 1365230 w 2213217"/>
                <a:gd name="connsiteY63-19940" fmla="*/ 821521 h 7250295"/>
                <a:gd name="connsiteX64-19941" fmla="*/ 1433407 w 2213217"/>
                <a:gd name="connsiteY64-19942" fmla="*/ 622909 h 7250295"/>
                <a:gd name="connsiteX65-19943" fmla="*/ 1444916 w 2213217"/>
                <a:gd name="connsiteY65-19944" fmla="*/ 380757 h 7250295"/>
                <a:gd name="connsiteX66-19945" fmla="*/ 1330946 w 2213217"/>
                <a:gd name="connsiteY66-19946" fmla="*/ 143773 h 7250295"/>
                <a:gd name="connsiteX67-19947" fmla="*/ 1063645 w 2213217"/>
                <a:gd name="connsiteY67-19948" fmla="*/ 568 h 7250295"/>
                <a:gd name="connsiteX0-19949" fmla="*/ 1063645 w 2213217"/>
                <a:gd name="connsiteY0-19950" fmla="*/ 568 h 7250295"/>
                <a:gd name="connsiteX1-19951" fmla="*/ 809625 w 2213217"/>
                <a:gd name="connsiteY1-19952" fmla="*/ 116070 h 7250295"/>
                <a:gd name="connsiteX2-19953" fmla="*/ 685800 w 2213217"/>
                <a:gd name="connsiteY2-19954" fmla="*/ 297045 h 7250295"/>
                <a:gd name="connsiteX3-19955" fmla="*/ 704850 w 2213217"/>
                <a:gd name="connsiteY3-19956" fmla="*/ 620895 h 7250295"/>
                <a:gd name="connsiteX4-19957" fmla="*/ 838200 w 2213217"/>
                <a:gd name="connsiteY4-19958" fmla="*/ 897120 h 7250295"/>
                <a:gd name="connsiteX5-19959" fmla="*/ 742950 w 2213217"/>
                <a:gd name="connsiteY5-19960" fmla="*/ 1011420 h 7250295"/>
                <a:gd name="connsiteX6-19961" fmla="*/ 133350 w 2213217"/>
                <a:gd name="connsiteY6-19962" fmla="*/ 1220970 h 7250295"/>
                <a:gd name="connsiteX7-19963" fmla="*/ 0 w 2213217"/>
                <a:gd name="connsiteY7-19964" fmla="*/ 2211570 h 7250295"/>
                <a:gd name="connsiteX8-19965" fmla="*/ 333375 w 2213217"/>
                <a:gd name="connsiteY8-19966" fmla="*/ 3106920 h 7250295"/>
                <a:gd name="connsiteX9-19967" fmla="*/ 247650 w 2213217"/>
                <a:gd name="connsiteY9-19968" fmla="*/ 3840345 h 7250295"/>
                <a:gd name="connsiteX10-19969" fmla="*/ 371475 w 2213217"/>
                <a:gd name="connsiteY10-19970" fmla="*/ 4059420 h 7250295"/>
                <a:gd name="connsiteX11-19971" fmla="*/ 495300 w 2213217"/>
                <a:gd name="connsiteY11-19972" fmla="*/ 4278495 h 7250295"/>
                <a:gd name="connsiteX12-19973" fmla="*/ 476250 w 2213217"/>
                <a:gd name="connsiteY12-19974" fmla="*/ 4735695 h 7250295"/>
                <a:gd name="connsiteX13-19975" fmla="*/ 476250 w 2213217"/>
                <a:gd name="connsiteY13-19976" fmla="*/ 5097645 h 7250295"/>
                <a:gd name="connsiteX14-19977" fmla="*/ 371475 w 2213217"/>
                <a:gd name="connsiteY14-19978" fmla="*/ 6145395 h 7250295"/>
                <a:gd name="connsiteX15-19979" fmla="*/ 371475 w 2213217"/>
                <a:gd name="connsiteY15-19980" fmla="*/ 6621645 h 7250295"/>
                <a:gd name="connsiteX16-19981" fmla="*/ 400050 w 2213217"/>
                <a:gd name="connsiteY16-19982" fmla="*/ 6821670 h 7250295"/>
                <a:gd name="connsiteX17-19983" fmla="*/ 323850 w 2213217"/>
                <a:gd name="connsiteY17-19984" fmla="*/ 7002645 h 7250295"/>
                <a:gd name="connsiteX18-19985" fmla="*/ 533400 w 2213217"/>
                <a:gd name="connsiteY18-19986" fmla="*/ 7250295 h 7250295"/>
                <a:gd name="connsiteX19-19987" fmla="*/ 952500 w 2213217"/>
                <a:gd name="connsiteY19-19988" fmla="*/ 7240770 h 7250295"/>
                <a:gd name="connsiteX20-19989" fmla="*/ 733425 w 2213217"/>
                <a:gd name="connsiteY20-19990" fmla="*/ 6821670 h 7250295"/>
                <a:gd name="connsiteX21-19991" fmla="*/ 790575 w 2213217"/>
                <a:gd name="connsiteY21-19992" fmla="*/ 6574020 h 7250295"/>
                <a:gd name="connsiteX22-19993" fmla="*/ 762000 w 2213217"/>
                <a:gd name="connsiteY22-19994" fmla="*/ 6250170 h 7250295"/>
                <a:gd name="connsiteX23-19995" fmla="*/ 885825 w 2213217"/>
                <a:gd name="connsiteY23-19996" fmla="*/ 5411970 h 7250295"/>
                <a:gd name="connsiteX24-19997" fmla="*/ 866775 w 2213217"/>
                <a:gd name="connsiteY24-19998" fmla="*/ 5326245 h 7250295"/>
                <a:gd name="connsiteX25-19999" fmla="*/ 971550 w 2213217"/>
                <a:gd name="connsiteY25-20000" fmla="*/ 5211945 h 7250295"/>
                <a:gd name="connsiteX26-20001" fmla="*/ 962025 w 2213217"/>
                <a:gd name="connsiteY26-20002" fmla="*/ 5069070 h 7250295"/>
                <a:gd name="connsiteX27-20003" fmla="*/ 1104900 w 2213217"/>
                <a:gd name="connsiteY27-20004" fmla="*/ 4526145 h 7250295"/>
                <a:gd name="connsiteX28-20005" fmla="*/ 1123950 w 2213217"/>
                <a:gd name="connsiteY28-20006" fmla="*/ 4392795 h 7250295"/>
                <a:gd name="connsiteX29-20007" fmla="*/ 1276350 w 2213217"/>
                <a:gd name="connsiteY29-20008" fmla="*/ 4649970 h 7250295"/>
                <a:gd name="connsiteX30-20009" fmla="*/ 1341012 w 2213217"/>
                <a:gd name="connsiteY30-20010" fmla="*/ 4880042 h 7250295"/>
                <a:gd name="connsiteX31-20011" fmla="*/ 1310424 w 2213217"/>
                <a:gd name="connsiteY31-20012" fmla="*/ 4973880 h 7250295"/>
                <a:gd name="connsiteX32-20013" fmla="*/ 1354293 w 2213217"/>
                <a:gd name="connsiteY32-20014" fmla="*/ 5113209 h 7250295"/>
                <a:gd name="connsiteX33-20015" fmla="*/ 1262198 w 2213217"/>
                <a:gd name="connsiteY33-20016" fmla="*/ 5554244 h 7250295"/>
                <a:gd name="connsiteX34-20017" fmla="*/ 1263220 w 2213217"/>
                <a:gd name="connsiteY34-20018" fmla="*/ 6360264 h 7250295"/>
                <a:gd name="connsiteX35-20019" fmla="*/ 1336385 w 2213217"/>
                <a:gd name="connsiteY35-20020" fmla="*/ 6540277 h 7250295"/>
                <a:gd name="connsiteX36-20021" fmla="*/ 1285605 w 2213217"/>
                <a:gd name="connsiteY36-20022" fmla="*/ 6741714 h 7250295"/>
                <a:gd name="connsiteX37-20023" fmla="*/ 1303783 w 2213217"/>
                <a:gd name="connsiteY37-20024" fmla="*/ 6828040 h 7250295"/>
                <a:gd name="connsiteX38-20025" fmla="*/ 1313579 w 2213217"/>
                <a:gd name="connsiteY38-20026" fmla="*/ 7020824 h 7250295"/>
                <a:gd name="connsiteX39-20027" fmla="*/ 1760353 w 2213217"/>
                <a:gd name="connsiteY39-20028" fmla="*/ 7189119 h 7250295"/>
                <a:gd name="connsiteX40-20029" fmla="*/ 2189006 w 2213217"/>
                <a:gd name="connsiteY40-20030" fmla="*/ 7199125 h 7250295"/>
                <a:gd name="connsiteX41-20031" fmla="*/ 2171850 w 2213217"/>
                <a:gd name="connsiteY41-20032" fmla="*/ 7046786 h 7250295"/>
                <a:gd name="connsiteX42-20033" fmla="*/ 1687247 w 2213217"/>
                <a:gd name="connsiteY42-20034" fmla="*/ 6680449 h 7250295"/>
                <a:gd name="connsiteX43-20035" fmla="*/ 1708130 w 2213217"/>
                <a:gd name="connsiteY43-20036" fmla="*/ 6550072 h 7250295"/>
                <a:gd name="connsiteX44-20037" fmla="*/ 1668617 w 2213217"/>
                <a:gd name="connsiteY44-20038" fmla="*/ 6451067 h 7250295"/>
                <a:gd name="connsiteX45-20039" fmla="*/ 1657350 w 2213217"/>
                <a:gd name="connsiteY45-20040" fmla="*/ 6250170 h 7250295"/>
                <a:gd name="connsiteX46-20041" fmla="*/ 1679014 w 2213217"/>
                <a:gd name="connsiteY46-20042" fmla="*/ 5979714 h 7250295"/>
                <a:gd name="connsiteX47-20043" fmla="*/ 1727631 w 2213217"/>
                <a:gd name="connsiteY47-20044" fmla="*/ 5512209 h 7250295"/>
                <a:gd name="connsiteX48-20045" fmla="*/ 1739049 w 2213217"/>
                <a:gd name="connsiteY48-20046" fmla="*/ 5363804 h 7250295"/>
                <a:gd name="connsiteX49-20047" fmla="*/ 1797611 w 2213217"/>
                <a:gd name="connsiteY49-20048" fmla="*/ 5317321 h 7250295"/>
                <a:gd name="connsiteX50-20049" fmla="*/ 1884207 w 2213217"/>
                <a:gd name="connsiteY50-20050" fmla="*/ 5097645 h 7250295"/>
                <a:gd name="connsiteX51-20051" fmla="*/ 1909357 w 2213217"/>
                <a:gd name="connsiteY51-20052" fmla="*/ 4805496 h 7250295"/>
                <a:gd name="connsiteX52-20053" fmla="*/ 1900373 w 2213217"/>
                <a:gd name="connsiteY52-20054" fmla="*/ 4348776 h 7250295"/>
                <a:gd name="connsiteX53-20055" fmla="*/ 1881052 w 2213217"/>
                <a:gd name="connsiteY53-20056" fmla="*/ 3902573 h 7250295"/>
                <a:gd name="connsiteX54-20057" fmla="*/ 1855362 w 2213217"/>
                <a:gd name="connsiteY54-20058" fmla="*/ 3584643 h 7250295"/>
                <a:gd name="connsiteX55-20059" fmla="*/ 2056257 w 2213217"/>
                <a:gd name="connsiteY55-20060" fmla="*/ 2654077 h 7250295"/>
                <a:gd name="connsiteX56-20061" fmla="*/ 2042707 w 2213217"/>
                <a:gd name="connsiteY56-20062" fmla="*/ 2404684 h 7250295"/>
                <a:gd name="connsiteX57-20063" fmla="*/ 1981200 w 2213217"/>
                <a:gd name="connsiteY57-20064" fmla="*/ 1864914 h 7250295"/>
                <a:gd name="connsiteX58-20065" fmla="*/ 1936459 w 2213217"/>
                <a:gd name="connsiteY58-20066" fmla="*/ 1677029 h 7250295"/>
                <a:gd name="connsiteX59-20067" fmla="*/ 1922037 w 2213217"/>
                <a:gd name="connsiteY59-20068" fmla="*/ 1432534 h 7250295"/>
                <a:gd name="connsiteX60-20069" fmla="*/ 1874412 w 2213217"/>
                <a:gd name="connsiteY60-20070" fmla="*/ 1302338 h 7250295"/>
                <a:gd name="connsiteX61-20071" fmla="*/ 1407687 w 2213217"/>
                <a:gd name="connsiteY61-20072" fmla="*/ 1134975 h 7250295"/>
                <a:gd name="connsiteX62-20073" fmla="*/ 1309221 w 2213217"/>
                <a:gd name="connsiteY62-20074" fmla="*/ 1020075 h 7250295"/>
                <a:gd name="connsiteX63-20075" fmla="*/ 1365230 w 2213217"/>
                <a:gd name="connsiteY63-20076" fmla="*/ 821521 h 7250295"/>
                <a:gd name="connsiteX64-20077" fmla="*/ 1433407 w 2213217"/>
                <a:gd name="connsiteY64-20078" fmla="*/ 622909 h 7250295"/>
                <a:gd name="connsiteX65-20079" fmla="*/ 1444916 w 2213217"/>
                <a:gd name="connsiteY65-20080" fmla="*/ 380757 h 7250295"/>
                <a:gd name="connsiteX66-20081" fmla="*/ 1330946 w 2213217"/>
                <a:gd name="connsiteY66-20082" fmla="*/ 143773 h 7250295"/>
                <a:gd name="connsiteX67-20083" fmla="*/ 1063645 w 2213217"/>
                <a:gd name="connsiteY67-20084" fmla="*/ 568 h 7250295"/>
                <a:gd name="connsiteX0-20085" fmla="*/ 1063645 w 2213217"/>
                <a:gd name="connsiteY0-20086" fmla="*/ 568 h 7250295"/>
                <a:gd name="connsiteX1-20087" fmla="*/ 809625 w 2213217"/>
                <a:gd name="connsiteY1-20088" fmla="*/ 116070 h 7250295"/>
                <a:gd name="connsiteX2-20089" fmla="*/ 685800 w 2213217"/>
                <a:gd name="connsiteY2-20090" fmla="*/ 297045 h 7250295"/>
                <a:gd name="connsiteX3-20091" fmla="*/ 704850 w 2213217"/>
                <a:gd name="connsiteY3-20092" fmla="*/ 620895 h 7250295"/>
                <a:gd name="connsiteX4-20093" fmla="*/ 838200 w 2213217"/>
                <a:gd name="connsiteY4-20094" fmla="*/ 897120 h 7250295"/>
                <a:gd name="connsiteX5-20095" fmla="*/ 742950 w 2213217"/>
                <a:gd name="connsiteY5-20096" fmla="*/ 1011420 h 7250295"/>
                <a:gd name="connsiteX6-20097" fmla="*/ 133350 w 2213217"/>
                <a:gd name="connsiteY6-20098" fmla="*/ 1220970 h 7250295"/>
                <a:gd name="connsiteX7-20099" fmla="*/ 0 w 2213217"/>
                <a:gd name="connsiteY7-20100" fmla="*/ 2211570 h 7250295"/>
                <a:gd name="connsiteX8-20101" fmla="*/ 333375 w 2213217"/>
                <a:gd name="connsiteY8-20102" fmla="*/ 3106920 h 7250295"/>
                <a:gd name="connsiteX9-20103" fmla="*/ 247650 w 2213217"/>
                <a:gd name="connsiteY9-20104" fmla="*/ 3840345 h 7250295"/>
                <a:gd name="connsiteX10-20105" fmla="*/ 371475 w 2213217"/>
                <a:gd name="connsiteY10-20106" fmla="*/ 4059420 h 7250295"/>
                <a:gd name="connsiteX11-20107" fmla="*/ 495300 w 2213217"/>
                <a:gd name="connsiteY11-20108" fmla="*/ 4278495 h 7250295"/>
                <a:gd name="connsiteX12-20109" fmla="*/ 476250 w 2213217"/>
                <a:gd name="connsiteY12-20110" fmla="*/ 4735695 h 7250295"/>
                <a:gd name="connsiteX13-20111" fmla="*/ 476250 w 2213217"/>
                <a:gd name="connsiteY13-20112" fmla="*/ 5097645 h 7250295"/>
                <a:gd name="connsiteX14-20113" fmla="*/ 371475 w 2213217"/>
                <a:gd name="connsiteY14-20114" fmla="*/ 6145395 h 7250295"/>
                <a:gd name="connsiteX15-20115" fmla="*/ 371475 w 2213217"/>
                <a:gd name="connsiteY15-20116" fmla="*/ 6621645 h 7250295"/>
                <a:gd name="connsiteX16-20117" fmla="*/ 400050 w 2213217"/>
                <a:gd name="connsiteY16-20118" fmla="*/ 6821670 h 7250295"/>
                <a:gd name="connsiteX17-20119" fmla="*/ 323850 w 2213217"/>
                <a:gd name="connsiteY17-20120" fmla="*/ 7002645 h 7250295"/>
                <a:gd name="connsiteX18-20121" fmla="*/ 533400 w 2213217"/>
                <a:gd name="connsiteY18-20122" fmla="*/ 7250295 h 7250295"/>
                <a:gd name="connsiteX19-20123" fmla="*/ 952500 w 2213217"/>
                <a:gd name="connsiteY19-20124" fmla="*/ 7240770 h 7250295"/>
                <a:gd name="connsiteX20-20125" fmla="*/ 733425 w 2213217"/>
                <a:gd name="connsiteY20-20126" fmla="*/ 6821670 h 7250295"/>
                <a:gd name="connsiteX21-20127" fmla="*/ 790575 w 2213217"/>
                <a:gd name="connsiteY21-20128" fmla="*/ 6574020 h 7250295"/>
                <a:gd name="connsiteX22-20129" fmla="*/ 762000 w 2213217"/>
                <a:gd name="connsiteY22-20130" fmla="*/ 6250170 h 7250295"/>
                <a:gd name="connsiteX23-20131" fmla="*/ 885825 w 2213217"/>
                <a:gd name="connsiteY23-20132" fmla="*/ 5411970 h 7250295"/>
                <a:gd name="connsiteX24-20133" fmla="*/ 866775 w 2213217"/>
                <a:gd name="connsiteY24-20134" fmla="*/ 5326245 h 7250295"/>
                <a:gd name="connsiteX25-20135" fmla="*/ 971550 w 2213217"/>
                <a:gd name="connsiteY25-20136" fmla="*/ 5211945 h 7250295"/>
                <a:gd name="connsiteX26-20137" fmla="*/ 962025 w 2213217"/>
                <a:gd name="connsiteY26-20138" fmla="*/ 5069070 h 7250295"/>
                <a:gd name="connsiteX27-20139" fmla="*/ 1104900 w 2213217"/>
                <a:gd name="connsiteY27-20140" fmla="*/ 4526145 h 7250295"/>
                <a:gd name="connsiteX28-20141" fmla="*/ 1123950 w 2213217"/>
                <a:gd name="connsiteY28-20142" fmla="*/ 4392795 h 7250295"/>
                <a:gd name="connsiteX29-20143" fmla="*/ 1276350 w 2213217"/>
                <a:gd name="connsiteY29-20144" fmla="*/ 4649970 h 7250295"/>
                <a:gd name="connsiteX30-20145" fmla="*/ 1341012 w 2213217"/>
                <a:gd name="connsiteY30-20146" fmla="*/ 4880042 h 7250295"/>
                <a:gd name="connsiteX31-20147" fmla="*/ 1310424 w 2213217"/>
                <a:gd name="connsiteY31-20148" fmla="*/ 4973880 h 7250295"/>
                <a:gd name="connsiteX32-20149" fmla="*/ 1354293 w 2213217"/>
                <a:gd name="connsiteY32-20150" fmla="*/ 5113209 h 7250295"/>
                <a:gd name="connsiteX33-20151" fmla="*/ 1262198 w 2213217"/>
                <a:gd name="connsiteY33-20152" fmla="*/ 5554244 h 7250295"/>
                <a:gd name="connsiteX34-20153" fmla="*/ 1263220 w 2213217"/>
                <a:gd name="connsiteY34-20154" fmla="*/ 6360264 h 7250295"/>
                <a:gd name="connsiteX35-20155" fmla="*/ 1336385 w 2213217"/>
                <a:gd name="connsiteY35-20156" fmla="*/ 6540277 h 7250295"/>
                <a:gd name="connsiteX36-20157" fmla="*/ 1285605 w 2213217"/>
                <a:gd name="connsiteY36-20158" fmla="*/ 6741714 h 7250295"/>
                <a:gd name="connsiteX37-20159" fmla="*/ 1303783 w 2213217"/>
                <a:gd name="connsiteY37-20160" fmla="*/ 6828040 h 7250295"/>
                <a:gd name="connsiteX38-20161" fmla="*/ 1313579 w 2213217"/>
                <a:gd name="connsiteY38-20162" fmla="*/ 7020824 h 7250295"/>
                <a:gd name="connsiteX39-20163" fmla="*/ 1760353 w 2213217"/>
                <a:gd name="connsiteY39-20164" fmla="*/ 7189119 h 7250295"/>
                <a:gd name="connsiteX40-20165" fmla="*/ 2189006 w 2213217"/>
                <a:gd name="connsiteY40-20166" fmla="*/ 7199125 h 7250295"/>
                <a:gd name="connsiteX41-20167" fmla="*/ 2171850 w 2213217"/>
                <a:gd name="connsiteY41-20168" fmla="*/ 7046786 h 7250295"/>
                <a:gd name="connsiteX42-20169" fmla="*/ 1687247 w 2213217"/>
                <a:gd name="connsiteY42-20170" fmla="*/ 6680449 h 7250295"/>
                <a:gd name="connsiteX43-20171" fmla="*/ 1708130 w 2213217"/>
                <a:gd name="connsiteY43-20172" fmla="*/ 6550072 h 7250295"/>
                <a:gd name="connsiteX44-20173" fmla="*/ 1668617 w 2213217"/>
                <a:gd name="connsiteY44-20174" fmla="*/ 6451067 h 7250295"/>
                <a:gd name="connsiteX45-20175" fmla="*/ 1657350 w 2213217"/>
                <a:gd name="connsiteY45-20176" fmla="*/ 6250170 h 7250295"/>
                <a:gd name="connsiteX46-20177" fmla="*/ 1679014 w 2213217"/>
                <a:gd name="connsiteY46-20178" fmla="*/ 5979714 h 7250295"/>
                <a:gd name="connsiteX47-20179" fmla="*/ 1727631 w 2213217"/>
                <a:gd name="connsiteY47-20180" fmla="*/ 5512209 h 7250295"/>
                <a:gd name="connsiteX48-20181" fmla="*/ 1739049 w 2213217"/>
                <a:gd name="connsiteY48-20182" fmla="*/ 5363804 h 7250295"/>
                <a:gd name="connsiteX49-20183" fmla="*/ 1797611 w 2213217"/>
                <a:gd name="connsiteY49-20184" fmla="*/ 5317321 h 7250295"/>
                <a:gd name="connsiteX50-20185" fmla="*/ 1884207 w 2213217"/>
                <a:gd name="connsiteY50-20186" fmla="*/ 5097645 h 7250295"/>
                <a:gd name="connsiteX51-20187" fmla="*/ 1909357 w 2213217"/>
                <a:gd name="connsiteY51-20188" fmla="*/ 4805496 h 7250295"/>
                <a:gd name="connsiteX52-20189" fmla="*/ 1900373 w 2213217"/>
                <a:gd name="connsiteY52-20190" fmla="*/ 4348776 h 7250295"/>
                <a:gd name="connsiteX53-20191" fmla="*/ 1881052 w 2213217"/>
                <a:gd name="connsiteY53-20192" fmla="*/ 3902573 h 7250295"/>
                <a:gd name="connsiteX54-20193" fmla="*/ 1855362 w 2213217"/>
                <a:gd name="connsiteY54-20194" fmla="*/ 3584643 h 7250295"/>
                <a:gd name="connsiteX55-20195" fmla="*/ 2056257 w 2213217"/>
                <a:gd name="connsiteY55-20196" fmla="*/ 2654077 h 7250295"/>
                <a:gd name="connsiteX56-20197" fmla="*/ 2042707 w 2213217"/>
                <a:gd name="connsiteY56-20198" fmla="*/ 2404684 h 7250295"/>
                <a:gd name="connsiteX57-20199" fmla="*/ 1981200 w 2213217"/>
                <a:gd name="connsiteY57-20200" fmla="*/ 1864914 h 7250295"/>
                <a:gd name="connsiteX58-20201" fmla="*/ 1936459 w 2213217"/>
                <a:gd name="connsiteY58-20202" fmla="*/ 1677029 h 7250295"/>
                <a:gd name="connsiteX59-20203" fmla="*/ 1922037 w 2213217"/>
                <a:gd name="connsiteY59-20204" fmla="*/ 1432534 h 7250295"/>
                <a:gd name="connsiteX60-20205" fmla="*/ 1874412 w 2213217"/>
                <a:gd name="connsiteY60-20206" fmla="*/ 1302338 h 7250295"/>
                <a:gd name="connsiteX61-20207" fmla="*/ 1407687 w 2213217"/>
                <a:gd name="connsiteY61-20208" fmla="*/ 1134975 h 7250295"/>
                <a:gd name="connsiteX62-20209" fmla="*/ 1309221 w 2213217"/>
                <a:gd name="connsiteY62-20210" fmla="*/ 1020075 h 7250295"/>
                <a:gd name="connsiteX63-20211" fmla="*/ 1365230 w 2213217"/>
                <a:gd name="connsiteY63-20212" fmla="*/ 821521 h 7250295"/>
                <a:gd name="connsiteX64-20213" fmla="*/ 1433407 w 2213217"/>
                <a:gd name="connsiteY64-20214" fmla="*/ 622909 h 7250295"/>
                <a:gd name="connsiteX65-20215" fmla="*/ 1444916 w 2213217"/>
                <a:gd name="connsiteY65-20216" fmla="*/ 380757 h 7250295"/>
                <a:gd name="connsiteX66-20217" fmla="*/ 1330946 w 2213217"/>
                <a:gd name="connsiteY66-20218" fmla="*/ 143773 h 7250295"/>
                <a:gd name="connsiteX67-20219" fmla="*/ 1063645 w 2213217"/>
                <a:gd name="connsiteY67-20220" fmla="*/ 568 h 7250295"/>
                <a:gd name="connsiteX0-20221" fmla="*/ 1063645 w 2213217"/>
                <a:gd name="connsiteY0-20222" fmla="*/ 568 h 7250295"/>
                <a:gd name="connsiteX1-20223" fmla="*/ 809625 w 2213217"/>
                <a:gd name="connsiteY1-20224" fmla="*/ 116070 h 7250295"/>
                <a:gd name="connsiteX2-20225" fmla="*/ 685800 w 2213217"/>
                <a:gd name="connsiteY2-20226" fmla="*/ 297045 h 7250295"/>
                <a:gd name="connsiteX3-20227" fmla="*/ 704850 w 2213217"/>
                <a:gd name="connsiteY3-20228" fmla="*/ 620895 h 7250295"/>
                <a:gd name="connsiteX4-20229" fmla="*/ 838200 w 2213217"/>
                <a:gd name="connsiteY4-20230" fmla="*/ 897120 h 7250295"/>
                <a:gd name="connsiteX5-20231" fmla="*/ 742950 w 2213217"/>
                <a:gd name="connsiteY5-20232" fmla="*/ 1011420 h 7250295"/>
                <a:gd name="connsiteX6-20233" fmla="*/ 133350 w 2213217"/>
                <a:gd name="connsiteY6-20234" fmla="*/ 1220970 h 7250295"/>
                <a:gd name="connsiteX7-20235" fmla="*/ 0 w 2213217"/>
                <a:gd name="connsiteY7-20236" fmla="*/ 2211570 h 7250295"/>
                <a:gd name="connsiteX8-20237" fmla="*/ 333375 w 2213217"/>
                <a:gd name="connsiteY8-20238" fmla="*/ 3106920 h 7250295"/>
                <a:gd name="connsiteX9-20239" fmla="*/ 247650 w 2213217"/>
                <a:gd name="connsiteY9-20240" fmla="*/ 3840345 h 7250295"/>
                <a:gd name="connsiteX10-20241" fmla="*/ 371475 w 2213217"/>
                <a:gd name="connsiteY10-20242" fmla="*/ 4059420 h 7250295"/>
                <a:gd name="connsiteX11-20243" fmla="*/ 495300 w 2213217"/>
                <a:gd name="connsiteY11-20244" fmla="*/ 4278495 h 7250295"/>
                <a:gd name="connsiteX12-20245" fmla="*/ 476250 w 2213217"/>
                <a:gd name="connsiteY12-20246" fmla="*/ 4735695 h 7250295"/>
                <a:gd name="connsiteX13-20247" fmla="*/ 476250 w 2213217"/>
                <a:gd name="connsiteY13-20248" fmla="*/ 5097645 h 7250295"/>
                <a:gd name="connsiteX14-20249" fmla="*/ 371475 w 2213217"/>
                <a:gd name="connsiteY14-20250" fmla="*/ 6145395 h 7250295"/>
                <a:gd name="connsiteX15-20251" fmla="*/ 371475 w 2213217"/>
                <a:gd name="connsiteY15-20252" fmla="*/ 6621645 h 7250295"/>
                <a:gd name="connsiteX16-20253" fmla="*/ 400050 w 2213217"/>
                <a:gd name="connsiteY16-20254" fmla="*/ 6821670 h 7250295"/>
                <a:gd name="connsiteX17-20255" fmla="*/ 323850 w 2213217"/>
                <a:gd name="connsiteY17-20256" fmla="*/ 7002645 h 7250295"/>
                <a:gd name="connsiteX18-20257" fmla="*/ 533400 w 2213217"/>
                <a:gd name="connsiteY18-20258" fmla="*/ 7250295 h 7250295"/>
                <a:gd name="connsiteX19-20259" fmla="*/ 952500 w 2213217"/>
                <a:gd name="connsiteY19-20260" fmla="*/ 7240770 h 7250295"/>
                <a:gd name="connsiteX20-20261" fmla="*/ 733425 w 2213217"/>
                <a:gd name="connsiteY20-20262" fmla="*/ 6821670 h 7250295"/>
                <a:gd name="connsiteX21-20263" fmla="*/ 790575 w 2213217"/>
                <a:gd name="connsiteY21-20264" fmla="*/ 6574020 h 7250295"/>
                <a:gd name="connsiteX22-20265" fmla="*/ 762000 w 2213217"/>
                <a:gd name="connsiteY22-20266" fmla="*/ 6250170 h 7250295"/>
                <a:gd name="connsiteX23-20267" fmla="*/ 885825 w 2213217"/>
                <a:gd name="connsiteY23-20268" fmla="*/ 5411970 h 7250295"/>
                <a:gd name="connsiteX24-20269" fmla="*/ 866775 w 2213217"/>
                <a:gd name="connsiteY24-20270" fmla="*/ 5326245 h 7250295"/>
                <a:gd name="connsiteX25-20271" fmla="*/ 971550 w 2213217"/>
                <a:gd name="connsiteY25-20272" fmla="*/ 5211945 h 7250295"/>
                <a:gd name="connsiteX26-20273" fmla="*/ 962025 w 2213217"/>
                <a:gd name="connsiteY26-20274" fmla="*/ 5069070 h 7250295"/>
                <a:gd name="connsiteX27-20275" fmla="*/ 1104900 w 2213217"/>
                <a:gd name="connsiteY27-20276" fmla="*/ 4526145 h 7250295"/>
                <a:gd name="connsiteX28-20277" fmla="*/ 1123950 w 2213217"/>
                <a:gd name="connsiteY28-20278" fmla="*/ 4392795 h 7250295"/>
                <a:gd name="connsiteX29-20279" fmla="*/ 1276350 w 2213217"/>
                <a:gd name="connsiteY29-20280" fmla="*/ 4649970 h 7250295"/>
                <a:gd name="connsiteX30-20281" fmla="*/ 1341012 w 2213217"/>
                <a:gd name="connsiteY30-20282" fmla="*/ 4880042 h 7250295"/>
                <a:gd name="connsiteX31-20283" fmla="*/ 1310424 w 2213217"/>
                <a:gd name="connsiteY31-20284" fmla="*/ 4973880 h 7250295"/>
                <a:gd name="connsiteX32-20285" fmla="*/ 1354293 w 2213217"/>
                <a:gd name="connsiteY32-20286" fmla="*/ 5113209 h 7250295"/>
                <a:gd name="connsiteX33-20287" fmla="*/ 1262198 w 2213217"/>
                <a:gd name="connsiteY33-20288" fmla="*/ 5554244 h 7250295"/>
                <a:gd name="connsiteX34-20289" fmla="*/ 1263220 w 2213217"/>
                <a:gd name="connsiteY34-20290" fmla="*/ 6360264 h 7250295"/>
                <a:gd name="connsiteX35-20291" fmla="*/ 1336385 w 2213217"/>
                <a:gd name="connsiteY35-20292" fmla="*/ 6540277 h 7250295"/>
                <a:gd name="connsiteX36-20293" fmla="*/ 1285605 w 2213217"/>
                <a:gd name="connsiteY36-20294" fmla="*/ 6741714 h 7250295"/>
                <a:gd name="connsiteX37-20295" fmla="*/ 1303783 w 2213217"/>
                <a:gd name="connsiteY37-20296" fmla="*/ 6828040 h 7250295"/>
                <a:gd name="connsiteX38-20297" fmla="*/ 1313579 w 2213217"/>
                <a:gd name="connsiteY38-20298" fmla="*/ 7020824 h 7250295"/>
                <a:gd name="connsiteX39-20299" fmla="*/ 1760353 w 2213217"/>
                <a:gd name="connsiteY39-20300" fmla="*/ 7189119 h 7250295"/>
                <a:gd name="connsiteX40-20301" fmla="*/ 2189006 w 2213217"/>
                <a:gd name="connsiteY40-20302" fmla="*/ 7199125 h 7250295"/>
                <a:gd name="connsiteX41-20303" fmla="*/ 2171850 w 2213217"/>
                <a:gd name="connsiteY41-20304" fmla="*/ 7046786 h 7250295"/>
                <a:gd name="connsiteX42-20305" fmla="*/ 1687247 w 2213217"/>
                <a:gd name="connsiteY42-20306" fmla="*/ 6680449 h 7250295"/>
                <a:gd name="connsiteX43-20307" fmla="*/ 1708130 w 2213217"/>
                <a:gd name="connsiteY43-20308" fmla="*/ 6550072 h 7250295"/>
                <a:gd name="connsiteX44-20309" fmla="*/ 1668617 w 2213217"/>
                <a:gd name="connsiteY44-20310" fmla="*/ 6451067 h 7250295"/>
                <a:gd name="connsiteX45-20311" fmla="*/ 1657350 w 2213217"/>
                <a:gd name="connsiteY45-20312" fmla="*/ 6250170 h 7250295"/>
                <a:gd name="connsiteX46-20313" fmla="*/ 1679014 w 2213217"/>
                <a:gd name="connsiteY46-20314" fmla="*/ 5979714 h 7250295"/>
                <a:gd name="connsiteX47-20315" fmla="*/ 1727631 w 2213217"/>
                <a:gd name="connsiteY47-20316" fmla="*/ 5512209 h 7250295"/>
                <a:gd name="connsiteX48-20317" fmla="*/ 1739049 w 2213217"/>
                <a:gd name="connsiteY48-20318" fmla="*/ 5363804 h 7250295"/>
                <a:gd name="connsiteX49-20319" fmla="*/ 1797611 w 2213217"/>
                <a:gd name="connsiteY49-20320" fmla="*/ 5317321 h 7250295"/>
                <a:gd name="connsiteX50-20321" fmla="*/ 1884207 w 2213217"/>
                <a:gd name="connsiteY50-20322" fmla="*/ 5097645 h 7250295"/>
                <a:gd name="connsiteX51-20323" fmla="*/ 1909357 w 2213217"/>
                <a:gd name="connsiteY51-20324" fmla="*/ 4805496 h 7250295"/>
                <a:gd name="connsiteX52-20325" fmla="*/ 1900373 w 2213217"/>
                <a:gd name="connsiteY52-20326" fmla="*/ 4348776 h 7250295"/>
                <a:gd name="connsiteX53-20327" fmla="*/ 1881052 w 2213217"/>
                <a:gd name="connsiteY53-20328" fmla="*/ 3902573 h 7250295"/>
                <a:gd name="connsiteX54-20329" fmla="*/ 1855362 w 2213217"/>
                <a:gd name="connsiteY54-20330" fmla="*/ 3584643 h 7250295"/>
                <a:gd name="connsiteX55-20331" fmla="*/ 2056257 w 2213217"/>
                <a:gd name="connsiteY55-20332" fmla="*/ 2654077 h 7250295"/>
                <a:gd name="connsiteX56-20333" fmla="*/ 2042707 w 2213217"/>
                <a:gd name="connsiteY56-20334" fmla="*/ 2404684 h 7250295"/>
                <a:gd name="connsiteX57-20335" fmla="*/ 1981200 w 2213217"/>
                <a:gd name="connsiteY57-20336" fmla="*/ 1864914 h 7250295"/>
                <a:gd name="connsiteX58-20337" fmla="*/ 1936459 w 2213217"/>
                <a:gd name="connsiteY58-20338" fmla="*/ 1677029 h 7250295"/>
                <a:gd name="connsiteX59-20339" fmla="*/ 1922037 w 2213217"/>
                <a:gd name="connsiteY59-20340" fmla="*/ 1432534 h 7250295"/>
                <a:gd name="connsiteX60-20341" fmla="*/ 1874412 w 2213217"/>
                <a:gd name="connsiteY60-20342" fmla="*/ 1302338 h 7250295"/>
                <a:gd name="connsiteX61-20343" fmla="*/ 1407687 w 2213217"/>
                <a:gd name="connsiteY61-20344" fmla="*/ 1134975 h 7250295"/>
                <a:gd name="connsiteX62-20345" fmla="*/ 1309221 w 2213217"/>
                <a:gd name="connsiteY62-20346" fmla="*/ 1020075 h 7250295"/>
                <a:gd name="connsiteX63-20347" fmla="*/ 1365230 w 2213217"/>
                <a:gd name="connsiteY63-20348" fmla="*/ 821521 h 7250295"/>
                <a:gd name="connsiteX64-20349" fmla="*/ 1433407 w 2213217"/>
                <a:gd name="connsiteY64-20350" fmla="*/ 622909 h 7250295"/>
                <a:gd name="connsiteX65-20351" fmla="*/ 1444916 w 2213217"/>
                <a:gd name="connsiteY65-20352" fmla="*/ 380757 h 7250295"/>
                <a:gd name="connsiteX66-20353" fmla="*/ 1330946 w 2213217"/>
                <a:gd name="connsiteY66-20354" fmla="*/ 143773 h 7250295"/>
                <a:gd name="connsiteX67-20355" fmla="*/ 1063645 w 2213217"/>
                <a:gd name="connsiteY67-20356" fmla="*/ 568 h 7250295"/>
                <a:gd name="connsiteX0-20357" fmla="*/ 1063645 w 2213217"/>
                <a:gd name="connsiteY0-20358" fmla="*/ 568 h 7250295"/>
                <a:gd name="connsiteX1-20359" fmla="*/ 809625 w 2213217"/>
                <a:gd name="connsiteY1-20360" fmla="*/ 116070 h 7250295"/>
                <a:gd name="connsiteX2-20361" fmla="*/ 685800 w 2213217"/>
                <a:gd name="connsiteY2-20362" fmla="*/ 297045 h 7250295"/>
                <a:gd name="connsiteX3-20363" fmla="*/ 704850 w 2213217"/>
                <a:gd name="connsiteY3-20364" fmla="*/ 620895 h 7250295"/>
                <a:gd name="connsiteX4-20365" fmla="*/ 838200 w 2213217"/>
                <a:gd name="connsiteY4-20366" fmla="*/ 897120 h 7250295"/>
                <a:gd name="connsiteX5-20367" fmla="*/ 742950 w 2213217"/>
                <a:gd name="connsiteY5-20368" fmla="*/ 1011420 h 7250295"/>
                <a:gd name="connsiteX6-20369" fmla="*/ 133350 w 2213217"/>
                <a:gd name="connsiteY6-20370" fmla="*/ 1220970 h 7250295"/>
                <a:gd name="connsiteX7-20371" fmla="*/ 0 w 2213217"/>
                <a:gd name="connsiteY7-20372" fmla="*/ 2211570 h 7250295"/>
                <a:gd name="connsiteX8-20373" fmla="*/ 333375 w 2213217"/>
                <a:gd name="connsiteY8-20374" fmla="*/ 3106920 h 7250295"/>
                <a:gd name="connsiteX9-20375" fmla="*/ 247650 w 2213217"/>
                <a:gd name="connsiteY9-20376" fmla="*/ 3840345 h 7250295"/>
                <a:gd name="connsiteX10-20377" fmla="*/ 371475 w 2213217"/>
                <a:gd name="connsiteY10-20378" fmla="*/ 4059420 h 7250295"/>
                <a:gd name="connsiteX11-20379" fmla="*/ 495300 w 2213217"/>
                <a:gd name="connsiteY11-20380" fmla="*/ 4278495 h 7250295"/>
                <a:gd name="connsiteX12-20381" fmla="*/ 476250 w 2213217"/>
                <a:gd name="connsiteY12-20382" fmla="*/ 4735695 h 7250295"/>
                <a:gd name="connsiteX13-20383" fmla="*/ 476250 w 2213217"/>
                <a:gd name="connsiteY13-20384" fmla="*/ 5097645 h 7250295"/>
                <a:gd name="connsiteX14-20385" fmla="*/ 371475 w 2213217"/>
                <a:gd name="connsiteY14-20386" fmla="*/ 6145395 h 7250295"/>
                <a:gd name="connsiteX15-20387" fmla="*/ 371475 w 2213217"/>
                <a:gd name="connsiteY15-20388" fmla="*/ 6621645 h 7250295"/>
                <a:gd name="connsiteX16-20389" fmla="*/ 400050 w 2213217"/>
                <a:gd name="connsiteY16-20390" fmla="*/ 6821670 h 7250295"/>
                <a:gd name="connsiteX17-20391" fmla="*/ 323850 w 2213217"/>
                <a:gd name="connsiteY17-20392" fmla="*/ 7002645 h 7250295"/>
                <a:gd name="connsiteX18-20393" fmla="*/ 533400 w 2213217"/>
                <a:gd name="connsiteY18-20394" fmla="*/ 7250295 h 7250295"/>
                <a:gd name="connsiteX19-20395" fmla="*/ 952500 w 2213217"/>
                <a:gd name="connsiteY19-20396" fmla="*/ 7240770 h 7250295"/>
                <a:gd name="connsiteX20-20397" fmla="*/ 733425 w 2213217"/>
                <a:gd name="connsiteY20-20398" fmla="*/ 6821670 h 7250295"/>
                <a:gd name="connsiteX21-20399" fmla="*/ 790575 w 2213217"/>
                <a:gd name="connsiteY21-20400" fmla="*/ 6574020 h 7250295"/>
                <a:gd name="connsiteX22-20401" fmla="*/ 762000 w 2213217"/>
                <a:gd name="connsiteY22-20402" fmla="*/ 6250170 h 7250295"/>
                <a:gd name="connsiteX23-20403" fmla="*/ 885825 w 2213217"/>
                <a:gd name="connsiteY23-20404" fmla="*/ 5411970 h 7250295"/>
                <a:gd name="connsiteX24-20405" fmla="*/ 866775 w 2213217"/>
                <a:gd name="connsiteY24-20406" fmla="*/ 5326245 h 7250295"/>
                <a:gd name="connsiteX25-20407" fmla="*/ 971550 w 2213217"/>
                <a:gd name="connsiteY25-20408" fmla="*/ 5211945 h 7250295"/>
                <a:gd name="connsiteX26-20409" fmla="*/ 962025 w 2213217"/>
                <a:gd name="connsiteY26-20410" fmla="*/ 5069070 h 7250295"/>
                <a:gd name="connsiteX27-20411" fmla="*/ 1104900 w 2213217"/>
                <a:gd name="connsiteY27-20412" fmla="*/ 4526145 h 7250295"/>
                <a:gd name="connsiteX28-20413" fmla="*/ 1129719 w 2213217"/>
                <a:gd name="connsiteY28-20414" fmla="*/ 4378373 h 7250295"/>
                <a:gd name="connsiteX29-20415" fmla="*/ 1276350 w 2213217"/>
                <a:gd name="connsiteY29-20416" fmla="*/ 4649970 h 7250295"/>
                <a:gd name="connsiteX30-20417" fmla="*/ 1341012 w 2213217"/>
                <a:gd name="connsiteY30-20418" fmla="*/ 4880042 h 7250295"/>
                <a:gd name="connsiteX31-20419" fmla="*/ 1310424 w 2213217"/>
                <a:gd name="connsiteY31-20420" fmla="*/ 4973880 h 7250295"/>
                <a:gd name="connsiteX32-20421" fmla="*/ 1354293 w 2213217"/>
                <a:gd name="connsiteY32-20422" fmla="*/ 5113209 h 7250295"/>
                <a:gd name="connsiteX33-20423" fmla="*/ 1262198 w 2213217"/>
                <a:gd name="connsiteY33-20424" fmla="*/ 5554244 h 7250295"/>
                <a:gd name="connsiteX34-20425" fmla="*/ 1263220 w 2213217"/>
                <a:gd name="connsiteY34-20426" fmla="*/ 6360264 h 7250295"/>
                <a:gd name="connsiteX35-20427" fmla="*/ 1336385 w 2213217"/>
                <a:gd name="connsiteY35-20428" fmla="*/ 6540277 h 7250295"/>
                <a:gd name="connsiteX36-20429" fmla="*/ 1285605 w 2213217"/>
                <a:gd name="connsiteY36-20430" fmla="*/ 6741714 h 7250295"/>
                <a:gd name="connsiteX37-20431" fmla="*/ 1303783 w 2213217"/>
                <a:gd name="connsiteY37-20432" fmla="*/ 6828040 h 7250295"/>
                <a:gd name="connsiteX38-20433" fmla="*/ 1313579 w 2213217"/>
                <a:gd name="connsiteY38-20434" fmla="*/ 7020824 h 7250295"/>
                <a:gd name="connsiteX39-20435" fmla="*/ 1760353 w 2213217"/>
                <a:gd name="connsiteY39-20436" fmla="*/ 7189119 h 7250295"/>
                <a:gd name="connsiteX40-20437" fmla="*/ 2189006 w 2213217"/>
                <a:gd name="connsiteY40-20438" fmla="*/ 7199125 h 7250295"/>
                <a:gd name="connsiteX41-20439" fmla="*/ 2171850 w 2213217"/>
                <a:gd name="connsiteY41-20440" fmla="*/ 7046786 h 7250295"/>
                <a:gd name="connsiteX42-20441" fmla="*/ 1687247 w 2213217"/>
                <a:gd name="connsiteY42-20442" fmla="*/ 6680449 h 7250295"/>
                <a:gd name="connsiteX43-20443" fmla="*/ 1708130 w 2213217"/>
                <a:gd name="connsiteY43-20444" fmla="*/ 6550072 h 7250295"/>
                <a:gd name="connsiteX44-20445" fmla="*/ 1668617 w 2213217"/>
                <a:gd name="connsiteY44-20446" fmla="*/ 6451067 h 7250295"/>
                <a:gd name="connsiteX45-20447" fmla="*/ 1657350 w 2213217"/>
                <a:gd name="connsiteY45-20448" fmla="*/ 6250170 h 7250295"/>
                <a:gd name="connsiteX46-20449" fmla="*/ 1679014 w 2213217"/>
                <a:gd name="connsiteY46-20450" fmla="*/ 5979714 h 7250295"/>
                <a:gd name="connsiteX47-20451" fmla="*/ 1727631 w 2213217"/>
                <a:gd name="connsiteY47-20452" fmla="*/ 5512209 h 7250295"/>
                <a:gd name="connsiteX48-20453" fmla="*/ 1739049 w 2213217"/>
                <a:gd name="connsiteY48-20454" fmla="*/ 5363804 h 7250295"/>
                <a:gd name="connsiteX49-20455" fmla="*/ 1797611 w 2213217"/>
                <a:gd name="connsiteY49-20456" fmla="*/ 5317321 h 7250295"/>
                <a:gd name="connsiteX50-20457" fmla="*/ 1884207 w 2213217"/>
                <a:gd name="connsiteY50-20458" fmla="*/ 5097645 h 7250295"/>
                <a:gd name="connsiteX51-20459" fmla="*/ 1909357 w 2213217"/>
                <a:gd name="connsiteY51-20460" fmla="*/ 4805496 h 7250295"/>
                <a:gd name="connsiteX52-20461" fmla="*/ 1900373 w 2213217"/>
                <a:gd name="connsiteY52-20462" fmla="*/ 4348776 h 7250295"/>
                <a:gd name="connsiteX53-20463" fmla="*/ 1881052 w 2213217"/>
                <a:gd name="connsiteY53-20464" fmla="*/ 3902573 h 7250295"/>
                <a:gd name="connsiteX54-20465" fmla="*/ 1855362 w 2213217"/>
                <a:gd name="connsiteY54-20466" fmla="*/ 3584643 h 7250295"/>
                <a:gd name="connsiteX55-20467" fmla="*/ 2056257 w 2213217"/>
                <a:gd name="connsiteY55-20468" fmla="*/ 2654077 h 7250295"/>
                <a:gd name="connsiteX56-20469" fmla="*/ 2042707 w 2213217"/>
                <a:gd name="connsiteY56-20470" fmla="*/ 2404684 h 7250295"/>
                <a:gd name="connsiteX57-20471" fmla="*/ 1981200 w 2213217"/>
                <a:gd name="connsiteY57-20472" fmla="*/ 1864914 h 7250295"/>
                <a:gd name="connsiteX58-20473" fmla="*/ 1936459 w 2213217"/>
                <a:gd name="connsiteY58-20474" fmla="*/ 1677029 h 7250295"/>
                <a:gd name="connsiteX59-20475" fmla="*/ 1922037 w 2213217"/>
                <a:gd name="connsiteY59-20476" fmla="*/ 1432534 h 7250295"/>
                <a:gd name="connsiteX60-20477" fmla="*/ 1874412 w 2213217"/>
                <a:gd name="connsiteY60-20478" fmla="*/ 1302338 h 7250295"/>
                <a:gd name="connsiteX61-20479" fmla="*/ 1407687 w 2213217"/>
                <a:gd name="connsiteY61-20480" fmla="*/ 1134975 h 7250295"/>
                <a:gd name="connsiteX62-20481" fmla="*/ 1309221 w 2213217"/>
                <a:gd name="connsiteY62-20482" fmla="*/ 1020075 h 7250295"/>
                <a:gd name="connsiteX63-20483" fmla="*/ 1365230 w 2213217"/>
                <a:gd name="connsiteY63-20484" fmla="*/ 821521 h 7250295"/>
                <a:gd name="connsiteX64-20485" fmla="*/ 1433407 w 2213217"/>
                <a:gd name="connsiteY64-20486" fmla="*/ 622909 h 7250295"/>
                <a:gd name="connsiteX65-20487" fmla="*/ 1444916 w 2213217"/>
                <a:gd name="connsiteY65-20488" fmla="*/ 380757 h 7250295"/>
                <a:gd name="connsiteX66-20489" fmla="*/ 1330946 w 2213217"/>
                <a:gd name="connsiteY66-20490" fmla="*/ 143773 h 7250295"/>
                <a:gd name="connsiteX67-20491" fmla="*/ 1063645 w 2213217"/>
                <a:gd name="connsiteY67-20492" fmla="*/ 568 h 7250295"/>
                <a:gd name="connsiteX0-20493" fmla="*/ 1063645 w 2213217"/>
                <a:gd name="connsiteY0-20494" fmla="*/ 568 h 7250295"/>
                <a:gd name="connsiteX1-20495" fmla="*/ 809625 w 2213217"/>
                <a:gd name="connsiteY1-20496" fmla="*/ 116070 h 7250295"/>
                <a:gd name="connsiteX2-20497" fmla="*/ 685800 w 2213217"/>
                <a:gd name="connsiteY2-20498" fmla="*/ 297045 h 7250295"/>
                <a:gd name="connsiteX3-20499" fmla="*/ 704850 w 2213217"/>
                <a:gd name="connsiteY3-20500" fmla="*/ 620895 h 7250295"/>
                <a:gd name="connsiteX4-20501" fmla="*/ 838200 w 2213217"/>
                <a:gd name="connsiteY4-20502" fmla="*/ 897120 h 7250295"/>
                <a:gd name="connsiteX5-20503" fmla="*/ 742950 w 2213217"/>
                <a:gd name="connsiteY5-20504" fmla="*/ 1011420 h 7250295"/>
                <a:gd name="connsiteX6-20505" fmla="*/ 133350 w 2213217"/>
                <a:gd name="connsiteY6-20506" fmla="*/ 1220970 h 7250295"/>
                <a:gd name="connsiteX7-20507" fmla="*/ 0 w 2213217"/>
                <a:gd name="connsiteY7-20508" fmla="*/ 2211570 h 7250295"/>
                <a:gd name="connsiteX8-20509" fmla="*/ 333375 w 2213217"/>
                <a:gd name="connsiteY8-20510" fmla="*/ 3106920 h 7250295"/>
                <a:gd name="connsiteX9-20511" fmla="*/ 247650 w 2213217"/>
                <a:gd name="connsiteY9-20512" fmla="*/ 3840345 h 7250295"/>
                <a:gd name="connsiteX10-20513" fmla="*/ 371475 w 2213217"/>
                <a:gd name="connsiteY10-20514" fmla="*/ 4059420 h 7250295"/>
                <a:gd name="connsiteX11-20515" fmla="*/ 495300 w 2213217"/>
                <a:gd name="connsiteY11-20516" fmla="*/ 4278495 h 7250295"/>
                <a:gd name="connsiteX12-20517" fmla="*/ 476250 w 2213217"/>
                <a:gd name="connsiteY12-20518" fmla="*/ 4735695 h 7250295"/>
                <a:gd name="connsiteX13-20519" fmla="*/ 476250 w 2213217"/>
                <a:gd name="connsiteY13-20520" fmla="*/ 5097645 h 7250295"/>
                <a:gd name="connsiteX14-20521" fmla="*/ 371475 w 2213217"/>
                <a:gd name="connsiteY14-20522" fmla="*/ 6145395 h 7250295"/>
                <a:gd name="connsiteX15-20523" fmla="*/ 371475 w 2213217"/>
                <a:gd name="connsiteY15-20524" fmla="*/ 6621645 h 7250295"/>
                <a:gd name="connsiteX16-20525" fmla="*/ 400050 w 2213217"/>
                <a:gd name="connsiteY16-20526" fmla="*/ 6821670 h 7250295"/>
                <a:gd name="connsiteX17-20527" fmla="*/ 323850 w 2213217"/>
                <a:gd name="connsiteY17-20528" fmla="*/ 7002645 h 7250295"/>
                <a:gd name="connsiteX18-20529" fmla="*/ 533400 w 2213217"/>
                <a:gd name="connsiteY18-20530" fmla="*/ 7250295 h 7250295"/>
                <a:gd name="connsiteX19-20531" fmla="*/ 952500 w 2213217"/>
                <a:gd name="connsiteY19-20532" fmla="*/ 7240770 h 7250295"/>
                <a:gd name="connsiteX20-20533" fmla="*/ 733425 w 2213217"/>
                <a:gd name="connsiteY20-20534" fmla="*/ 6821670 h 7250295"/>
                <a:gd name="connsiteX21-20535" fmla="*/ 790575 w 2213217"/>
                <a:gd name="connsiteY21-20536" fmla="*/ 6574020 h 7250295"/>
                <a:gd name="connsiteX22-20537" fmla="*/ 762000 w 2213217"/>
                <a:gd name="connsiteY22-20538" fmla="*/ 6250170 h 7250295"/>
                <a:gd name="connsiteX23-20539" fmla="*/ 885825 w 2213217"/>
                <a:gd name="connsiteY23-20540" fmla="*/ 5411970 h 7250295"/>
                <a:gd name="connsiteX24-20541" fmla="*/ 866775 w 2213217"/>
                <a:gd name="connsiteY24-20542" fmla="*/ 5326245 h 7250295"/>
                <a:gd name="connsiteX25-20543" fmla="*/ 971550 w 2213217"/>
                <a:gd name="connsiteY25-20544" fmla="*/ 5211945 h 7250295"/>
                <a:gd name="connsiteX26-20545" fmla="*/ 962025 w 2213217"/>
                <a:gd name="connsiteY26-20546" fmla="*/ 5069070 h 7250295"/>
                <a:gd name="connsiteX27-20547" fmla="*/ 1104900 w 2213217"/>
                <a:gd name="connsiteY27-20548" fmla="*/ 4526145 h 7250295"/>
                <a:gd name="connsiteX28-20549" fmla="*/ 1129719 w 2213217"/>
                <a:gd name="connsiteY28-20550" fmla="*/ 4378373 h 7250295"/>
                <a:gd name="connsiteX29-20551" fmla="*/ 1276350 w 2213217"/>
                <a:gd name="connsiteY29-20552" fmla="*/ 4649970 h 7250295"/>
                <a:gd name="connsiteX30-20553" fmla="*/ 1341012 w 2213217"/>
                <a:gd name="connsiteY30-20554" fmla="*/ 4880042 h 7250295"/>
                <a:gd name="connsiteX31-20555" fmla="*/ 1310424 w 2213217"/>
                <a:gd name="connsiteY31-20556" fmla="*/ 4973880 h 7250295"/>
                <a:gd name="connsiteX32-20557" fmla="*/ 1354293 w 2213217"/>
                <a:gd name="connsiteY32-20558" fmla="*/ 5113209 h 7250295"/>
                <a:gd name="connsiteX33-20559" fmla="*/ 1262198 w 2213217"/>
                <a:gd name="connsiteY33-20560" fmla="*/ 5554244 h 7250295"/>
                <a:gd name="connsiteX34-20561" fmla="*/ 1263220 w 2213217"/>
                <a:gd name="connsiteY34-20562" fmla="*/ 6360264 h 7250295"/>
                <a:gd name="connsiteX35-20563" fmla="*/ 1336385 w 2213217"/>
                <a:gd name="connsiteY35-20564" fmla="*/ 6540277 h 7250295"/>
                <a:gd name="connsiteX36-20565" fmla="*/ 1285605 w 2213217"/>
                <a:gd name="connsiteY36-20566" fmla="*/ 6741714 h 7250295"/>
                <a:gd name="connsiteX37-20567" fmla="*/ 1303783 w 2213217"/>
                <a:gd name="connsiteY37-20568" fmla="*/ 6828040 h 7250295"/>
                <a:gd name="connsiteX38-20569" fmla="*/ 1313579 w 2213217"/>
                <a:gd name="connsiteY38-20570" fmla="*/ 7020824 h 7250295"/>
                <a:gd name="connsiteX39-20571" fmla="*/ 1760353 w 2213217"/>
                <a:gd name="connsiteY39-20572" fmla="*/ 7189119 h 7250295"/>
                <a:gd name="connsiteX40-20573" fmla="*/ 2189006 w 2213217"/>
                <a:gd name="connsiteY40-20574" fmla="*/ 7199125 h 7250295"/>
                <a:gd name="connsiteX41-20575" fmla="*/ 2171850 w 2213217"/>
                <a:gd name="connsiteY41-20576" fmla="*/ 7046786 h 7250295"/>
                <a:gd name="connsiteX42-20577" fmla="*/ 1687247 w 2213217"/>
                <a:gd name="connsiteY42-20578" fmla="*/ 6680449 h 7250295"/>
                <a:gd name="connsiteX43-20579" fmla="*/ 1708130 w 2213217"/>
                <a:gd name="connsiteY43-20580" fmla="*/ 6550072 h 7250295"/>
                <a:gd name="connsiteX44-20581" fmla="*/ 1668617 w 2213217"/>
                <a:gd name="connsiteY44-20582" fmla="*/ 6451067 h 7250295"/>
                <a:gd name="connsiteX45-20583" fmla="*/ 1657350 w 2213217"/>
                <a:gd name="connsiteY45-20584" fmla="*/ 6250170 h 7250295"/>
                <a:gd name="connsiteX46-20585" fmla="*/ 1679014 w 2213217"/>
                <a:gd name="connsiteY46-20586" fmla="*/ 5979714 h 7250295"/>
                <a:gd name="connsiteX47-20587" fmla="*/ 1727631 w 2213217"/>
                <a:gd name="connsiteY47-20588" fmla="*/ 5512209 h 7250295"/>
                <a:gd name="connsiteX48-20589" fmla="*/ 1739049 w 2213217"/>
                <a:gd name="connsiteY48-20590" fmla="*/ 5363804 h 7250295"/>
                <a:gd name="connsiteX49-20591" fmla="*/ 1797611 w 2213217"/>
                <a:gd name="connsiteY49-20592" fmla="*/ 5317321 h 7250295"/>
                <a:gd name="connsiteX50-20593" fmla="*/ 1884207 w 2213217"/>
                <a:gd name="connsiteY50-20594" fmla="*/ 5097645 h 7250295"/>
                <a:gd name="connsiteX51-20595" fmla="*/ 1909357 w 2213217"/>
                <a:gd name="connsiteY51-20596" fmla="*/ 4805496 h 7250295"/>
                <a:gd name="connsiteX52-20597" fmla="*/ 1900373 w 2213217"/>
                <a:gd name="connsiteY52-20598" fmla="*/ 4348776 h 7250295"/>
                <a:gd name="connsiteX53-20599" fmla="*/ 1881052 w 2213217"/>
                <a:gd name="connsiteY53-20600" fmla="*/ 3902573 h 7250295"/>
                <a:gd name="connsiteX54-20601" fmla="*/ 1855362 w 2213217"/>
                <a:gd name="connsiteY54-20602" fmla="*/ 3584643 h 7250295"/>
                <a:gd name="connsiteX55-20603" fmla="*/ 2056257 w 2213217"/>
                <a:gd name="connsiteY55-20604" fmla="*/ 2654077 h 7250295"/>
                <a:gd name="connsiteX56-20605" fmla="*/ 2042707 w 2213217"/>
                <a:gd name="connsiteY56-20606" fmla="*/ 2404684 h 7250295"/>
                <a:gd name="connsiteX57-20607" fmla="*/ 1981200 w 2213217"/>
                <a:gd name="connsiteY57-20608" fmla="*/ 1864914 h 7250295"/>
                <a:gd name="connsiteX58-20609" fmla="*/ 1936459 w 2213217"/>
                <a:gd name="connsiteY58-20610" fmla="*/ 1677029 h 7250295"/>
                <a:gd name="connsiteX59-20611" fmla="*/ 1922037 w 2213217"/>
                <a:gd name="connsiteY59-20612" fmla="*/ 1432534 h 7250295"/>
                <a:gd name="connsiteX60-20613" fmla="*/ 1874412 w 2213217"/>
                <a:gd name="connsiteY60-20614" fmla="*/ 1302338 h 7250295"/>
                <a:gd name="connsiteX61-20615" fmla="*/ 1407687 w 2213217"/>
                <a:gd name="connsiteY61-20616" fmla="*/ 1134975 h 7250295"/>
                <a:gd name="connsiteX62-20617" fmla="*/ 1309221 w 2213217"/>
                <a:gd name="connsiteY62-20618" fmla="*/ 1020075 h 7250295"/>
                <a:gd name="connsiteX63-20619" fmla="*/ 1365230 w 2213217"/>
                <a:gd name="connsiteY63-20620" fmla="*/ 821521 h 7250295"/>
                <a:gd name="connsiteX64-20621" fmla="*/ 1433407 w 2213217"/>
                <a:gd name="connsiteY64-20622" fmla="*/ 622909 h 7250295"/>
                <a:gd name="connsiteX65-20623" fmla="*/ 1444916 w 2213217"/>
                <a:gd name="connsiteY65-20624" fmla="*/ 380757 h 7250295"/>
                <a:gd name="connsiteX66-20625" fmla="*/ 1330946 w 2213217"/>
                <a:gd name="connsiteY66-20626" fmla="*/ 143773 h 7250295"/>
                <a:gd name="connsiteX67-20627" fmla="*/ 1063645 w 2213217"/>
                <a:gd name="connsiteY67-20628" fmla="*/ 568 h 7250295"/>
                <a:gd name="connsiteX0-20629" fmla="*/ 1063645 w 2213217"/>
                <a:gd name="connsiteY0-20630" fmla="*/ 568 h 7250295"/>
                <a:gd name="connsiteX1-20631" fmla="*/ 809625 w 2213217"/>
                <a:gd name="connsiteY1-20632" fmla="*/ 116070 h 7250295"/>
                <a:gd name="connsiteX2-20633" fmla="*/ 685800 w 2213217"/>
                <a:gd name="connsiteY2-20634" fmla="*/ 297045 h 7250295"/>
                <a:gd name="connsiteX3-20635" fmla="*/ 704850 w 2213217"/>
                <a:gd name="connsiteY3-20636" fmla="*/ 620895 h 7250295"/>
                <a:gd name="connsiteX4-20637" fmla="*/ 838200 w 2213217"/>
                <a:gd name="connsiteY4-20638" fmla="*/ 897120 h 7250295"/>
                <a:gd name="connsiteX5-20639" fmla="*/ 742950 w 2213217"/>
                <a:gd name="connsiteY5-20640" fmla="*/ 1011420 h 7250295"/>
                <a:gd name="connsiteX6-20641" fmla="*/ 133350 w 2213217"/>
                <a:gd name="connsiteY6-20642" fmla="*/ 1220970 h 7250295"/>
                <a:gd name="connsiteX7-20643" fmla="*/ 0 w 2213217"/>
                <a:gd name="connsiteY7-20644" fmla="*/ 2211570 h 7250295"/>
                <a:gd name="connsiteX8-20645" fmla="*/ 333375 w 2213217"/>
                <a:gd name="connsiteY8-20646" fmla="*/ 3106920 h 7250295"/>
                <a:gd name="connsiteX9-20647" fmla="*/ 247650 w 2213217"/>
                <a:gd name="connsiteY9-20648" fmla="*/ 3840345 h 7250295"/>
                <a:gd name="connsiteX10-20649" fmla="*/ 371475 w 2213217"/>
                <a:gd name="connsiteY10-20650" fmla="*/ 4059420 h 7250295"/>
                <a:gd name="connsiteX11-20651" fmla="*/ 495300 w 2213217"/>
                <a:gd name="connsiteY11-20652" fmla="*/ 4278495 h 7250295"/>
                <a:gd name="connsiteX12-20653" fmla="*/ 476250 w 2213217"/>
                <a:gd name="connsiteY12-20654" fmla="*/ 4735695 h 7250295"/>
                <a:gd name="connsiteX13-20655" fmla="*/ 476250 w 2213217"/>
                <a:gd name="connsiteY13-20656" fmla="*/ 5097645 h 7250295"/>
                <a:gd name="connsiteX14-20657" fmla="*/ 371475 w 2213217"/>
                <a:gd name="connsiteY14-20658" fmla="*/ 6145395 h 7250295"/>
                <a:gd name="connsiteX15-20659" fmla="*/ 371475 w 2213217"/>
                <a:gd name="connsiteY15-20660" fmla="*/ 6621645 h 7250295"/>
                <a:gd name="connsiteX16-20661" fmla="*/ 400050 w 2213217"/>
                <a:gd name="connsiteY16-20662" fmla="*/ 6821670 h 7250295"/>
                <a:gd name="connsiteX17-20663" fmla="*/ 323850 w 2213217"/>
                <a:gd name="connsiteY17-20664" fmla="*/ 7002645 h 7250295"/>
                <a:gd name="connsiteX18-20665" fmla="*/ 533400 w 2213217"/>
                <a:gd name="connsiteY18-20666" fmla="*/ 7250295 h 7250295"/>
                <a:gd name="connsiteX19-20667" fmla="*/ 952500 w 2213217"/>
                <a:gd name="connsiteY19-20668" fmla="*/ 7240770 h 7250295"/>
                <a:gd name="connsiteX20-20669" fmla="*/ 733425 w 2213217"/>
                <a:gd name="connsiteY20-20670" fmla="*/ 6821670 h 7250295"/>
                <a:gd name="connsiteX21-20671" fmla="*/ 790575 w 2213217"/>
                <a:gd name="connsiteY21-20672" fmla="*/ 6574020 h 7250295"/>
                <a:gd name="connsiteX22-20673" fmla="*/ 762000 w 2213217"/>
                <a:gd name="connsiteY22-20674" fmla="*/ 6250170 h 7250295"/>
                <a:gd name="connsiteX23-20675" fmla="*/ 885825 w 2213217"/>
                <a:gd name="connsiteY23-20676" fmla="*/ 5411970 h 7250295"/>
                <a:gd name="connsiteX24-20677" fmla="*/ 866775 w 2213217"/>
                <a:gd name="connsiteY24-20678" fmla="*/ 5326245 h 7250295"/>
                <a:gd name="connsiteX25-20679" fmla="*/ 971550 w 2213217"/>
                <a:gd name="connsiteY25-20680" fmla="*/ 5211945 h 7250295"/>
                <a:gd name="connsiteX26-20681" fmla="*/ 962025 w 2213217"/>
                <a:gd name="connsiteY26-20682" fmla="*/ 5069070 h 7250295"/>
                <a:gd name="connsiteX27-20683" fmla="*/ 1104900 w 2213217"/>
                <a:gd name="connsiteY27-20684" fmla="*/ 4526145 h 7250295"/>
                <a:gd name="connsiteX28-20685" fmla="*/ 1129719 w 2213217"/>
                <a:gd name="connsiteY28-20686" fmla="*/ 4378373 h 7250295"/>
                <a:gd name="connsiteX29-20687" fmla="*/ 1276350 w 2213217"/>
                <a:gd name="connsiteY29-20688" fmla="*/ 4649970 h 7250295"/>
                <a:gd name="connsiteX30-20689" fmla="*/ 1341012 w 2213217"/>
                <a:gd name="connsiteY30-20690" fmla="*/ 4880042 h 7250295"/>
                <a:gd name="connsiteX31-20691" fmla="*/ 1310424 w 2213217"/>
                <a:gd name="connsiteY31-20692" fmla="*/ 4973880 h 7250295"/>
                <a:gd name="connsiteX32-20693" fmla="*/ 1354293 w 2213217"/>
                <a:gd name="connsiteY32-20694" fmla="*/ 5113209 h 7250295"/>
                <a:gd name="connsiteX33-20695" fmla="*/ 1262198 w 2213217"/>
                <a:gd name="connsiteY33-20696" fmla="*/ 5554244 h 7250295"/>
                <a:gd name="connsiteX34-20697" fmla="*/ 1263220 w 2213217"/>
                <a:gd name="connsiteY34-20698" fmla="*/ 6360264 h 7250295"/>
                <a:gd name="connsiteX35-20699" fmla="*/ 1336385 w 2213217"/>
                <a:gd name="connsiteY35-20700" fmla="*/ 6540277 h 7250295"/>
                <a:gd name="connsiteX36-20701" fmla="*/ 1285605 w 2213217"/>
                <a:gd name="connsiteY36-20702" fmla="*/ 6741714 h 7250295"/>
                <a:gd name="connsiteX37-20703" fmla="*/ 1303783 w 2213217"/>
                <a:gd name="connsiteY37-20704" fmla="*/ 6828040 h 7250295"/>
                <a:gd name="connsiteX38-20705" fmla="*/ 1313579 w 2213217"/>
                <a:gd name="connsiteY38-20706" fmla="*/ 7020824 h 7250295"/>
                <a:gd name="connsiteX39-20707" fmla="*/ 1760353 w 2213217"/>
                <a:gd name="connsiteY39-20708" fmla="*/ 7189119 h 7250295"/>
                <a:gd name="connsiteX40-20709" fmla="*/ 2189006 w 2213217"/>
                <a:gd name="connsiteY40-20710" fmla="*/ 7199125 h 7250295"/>
                <a:gd name="connsiteX41-20711" fmla="*/ 2171850 w 2213217"/>
                <a:gd name="connsiteY41-20712" fmla="*/ 7046786 h 7250295"/>
                <a:gd name="connsiteX42-20713" fmla="*/ 1687247 w 2213217"/>
                <a:gd name="connsiteY42-20714" fmla="*/ 6680449 h 7250295"/>
                <a:gd name="connsiteX43-20715" fmla="*/ 1708130 w 2213217"/>
                <a:gd name="connsiteY43-20716" fmla="*/ 6550072 h 7250295"/>
                <a:gd name="connsiteX44-20717" fmla="*/ 1668617 w 2213217"/>
                <a:gd name="connsiteY44-20718" fmla="*/ 6451067 h 7250295"/>
                <a:gd name="connsiteX45-20719" fmla="*/ 1657350 w 2213217"/>
                <a:gd name="connsiteY45-20720" fmla="*/ 6250170 h 7250295"/>
                <a:gd name="connsiteX46-20721" fmla="*/ 1679014 w 2213217"/>
                <a:gd name="connsiteY46-20722" fmla="*/ 5979714 h 7250295"/>
                <a:gd name="connsiteX47-20723" fmla="*/ 1727631 w 2213217"/>
                <a:gd name="connsiteY47-20724" fmla="*/ 5512209 h 7250295"/>
                <a:gd name="connsiteX48-20725" fmla="*/ 1739049 w 2213217"/>
                <a:gd name="connsiteY48-20726" fmla="*/ 5363804 h 7250295"/>
                <a:gd name="connsiteX49-20727" fmla="*/ 1797611 w 2213217"/>
                <a:gd name="connsiteY49-20728" fmla="*/ 5317321 h 7250295"/>
                <a:gd name="connsiteX50-20729" fmla="*/ 1884207 w 2213217"/>
                <a:gd name="connsiteY50-20730" fmla="*/ 5097645 h 7250295"/>
                <a:gd name="connsiteX51-20731" fmla="*/ 1909357 w 2213217"/>
                <a:gd name="connsiteY51-20732" fmla="*/ 4805496 h 7250295"/>
                <a:gd name="connsiteX52-20733" fmla="*/ 1900373 w 2213217"/>
                <a:gd name="connsiteY52-20734" fmla="*/ 4348776 h 7250295"/>
                <a:gd name="connsiteX53-20735" fmla="*/ 1881052 w 2213217"/>
                <a:gd name="connsiteY53-20736" fmla="*/ 3902573 h 7250295"/>
                <a:gd name="connsiteX54-20737" fmla="*/ 1855362 w 2213217"/>
                <a:gd name="connsiteY54-20738" fmla="*/ 3584643 h 7250295"/>
                <a:gd name="connsiteX55-20739" fmla="*/ 2056257 w 2213217"/>
                <a:gd name="connsiteY55-20740" fmla="*/ 2654077 h 7250295"/>
                <a:gd name="connsiteX56-20741" fmla="*/ 2042707 w 2213217"/>
                <a:gd name="connsiteY56-20742" fmla="*/ 2404684 h 7250295"/>
                <a:gd name="connsiteX57-20743" fmla="*/ 1981200 w 2213217"/>
                <a:gd name="connsiteY57-20744" fmla="*/ 1864914 h 7250295"/>
                <a:gd name="connsiteX58-20745" fmla="*/ 1936459 w 2213217"/>
                <a:gd name="connsiteY58-20746" fmla="*/ 1677029 h 7250295"/>
                <a:gd name="connsiteX59-20747" fmla="*/ 1922037 w 2213217"/>
                <a:gd name="connsiteY59-20748" fmla="*/ 1432534 h 7250295"/>
                <a:gd name="connsiteX60-20749" fmla="*/ 1874412 w 2213217"/>
                <a:gd name="connsiteY60-20750" fmla="*/ 1302338 h 7250295"/>
                <a:gd name="connsiteX61-20751" fmla="*/ 1407687 w 2213217"/>
                <a:gd name="connsiteY61-20752" fmla="*/ 1134975 h 7250295"/>
                <a:gd name="connsiteX62-20753" fmla="*/ 1309221 w 2213217"/>
                <a:gd name="connsiteY62-20754" fmla="*/ 1020075 h 7250295"/>
                <a:gd name="connsiteX63-20755" fmla="*/ 1365230 w 2213217"/>
                <a:gd name="connsiteY63-20756" fmla="*/ 821521 h 7250295"/>
                <a:gd name="connsiteX64-20757" fmla="*/ 1433407 w 2213217"/>
                <a:gd name="connsiteY64-20758" fmla="*/ 622909 h 7250295"/>
                <a:gd name="connsiteX65-20759" fmla="*/ 1444916 w 2213217"/>
                <a:gd name="connsiteY65-20760" fmla="*/ 380757 h 7250295"/>
                <a:gd name="connsiteX66-20761" fmla="*/ 1330946 w 2213217"/>
                <a:gd name="connsiteY66-20762" fmla="*/ 143773 h 7250295"/>
                <a:gd name="connsiteX67-20763" fmla="*/ 1063645 w 2213217"/>
                <a:gd name="connsiteY67-20764" fmla="*/ 568 h 7250295"/>
                <a:gd name="connsiteX0-20765" fmla="*/ 1063645 w 2213217"/>
                <a:gd name="connsiteY0-20766" fmla="*/ 568 h 7250295"/>
                <a:gd name="connsiteX1-20767" fmla="*/ 809625 w 2213217"/>
                <a:gd name="connsiteY1-20768" fmla="*/ 116070 h 7250295"/>
                <a:gd name="connsiteX2-20769" fmla="*/ 685800 w 2213217"/>
                <a:gd name="connsiteY2-20770" fmla="*/ 297045 h 7250295"/>
                <a:gd name="connsiteX3-20771" fmla="*/ 704850 w 2213217"/>
                <a:gd name="connsiteY3-20772" fmla="*/ 620895 h 7250295"/>
                <a:gd name="connsiteX4-20773" fmla="*/ 838200 w 2213217"/>
                <a:gd name="connsiteY4-20774" fmla="*/ 897120 h 7250295"/>
                <a:gd name="connsiteX5-20775" fmla="*/ 742950 w 2213217"/>
                <a:gd name="connsiteY5-20776" fmla="*/ 1011420 h 7250295"/>
                <a:gd name="connsiteX6-20777" fmla="*/ 133350 w 2213217"/>
                <a:gd name="connsiteY6-20778" fmla="*/ 1220970 h 7250295"/>
                <a:gd name="connsiteX7-20779" fmla="*/ 0 w 2213217"/>
                <a:gd name="connsiteY7-20780" fmla="*/ 2211570 h 7250295"/>
                <a:gd name="connsiteX8-20781" fmla="*/ 333375 w 2213217"/>
                <a:gd name="connsiteY8-20782" fmla="*/ 3106920 h 7250295"/>
                <a:gd name="connsiteX9-20783" fmla="*/ 247650 w 2213217"/>
                <a:gd name="connsiteY9-20784" fmla="*/ 3840345 h 7250295"/>
                <a:gd name="connsiteX10-20785" fmla="*/ 371475 w 2213217"/>
                <a:gd name="connsiteY10-20786" fmla="*/ 4059420 h 7250295"/>
                <a:gd name="connsiteX11-20787" fmla="*/ 495300 w 2213217"/>
                <a:gd name="connsiteY11-20788" fmla="*/ 4278495 h 7250295"/>
                <a:gd name="connsiteX12-20789" fmla="*/ 476250 w 2213217"/>
                <a:gd name="connsiteY12-20790" fmla="*/ 4735695 h 7250295"/>
                <a:gd name="connsiteX13-20791" fmla="*/ 476250 w 2213217"/>
                <a:gd name="connsiteY13-20792" fmla="*/ 5097645 h 7250295"/>
                <a:gd name="connsiteX14-20793" fmla="*/ 371475 w 2213217"/>
                <a:gd name="connsiteY14-20794" fmla="*/ 6145395 h 7250295"/>
                <a:gd name="connsiteX15-20795" fmla="*/ 371475 w 2213217"/>
                <a:gd name="connsiteY15-20796" fmla="*/ 6621645 h 7250295"/>
                <a:gd name="connsiteX16-20797" fmla="*/ 400050 w 2213217"/>
                <a:gd name="connsiteY16-20798" fmla="*/ 6821670 h 7250295"/>
                <a:gd name="connsiteX17-20799" fmla="*/ 323850 w 2213217"/>
                <a:gd name="connsiteY17-20800" fmla="*/ 7002645 h 7250295"/>
                <a:gd name="connsiteX18-20801" fmla="*/ 533400 w 2213217"/>
                <a:gd name="connsiteY18-20802" fmla="*/ 7250295 h 7250295"/>
                <a:gd name="connsiteX19-20803" fmla="*/ 952500 w 2213217"/>
                <a:gd name="connsiteY19-20804" fmla="*/ 7240770 h 7250295"/>
                <a:gd name="connsiteX20-20805" fmla="*/ 733425 w 2213217"/>
                <a:gd name="connsiteY20-20806" fmla="*/ 6821670 h 7250295"/>
                <a:gd name="connsiteX21-20807" fmla="*/ 790575 w 2213217"/>
                <a:gd name="connsiteY21-20808" fmla="*/ 6574020 h 7250295"/>
                <a:gd name="connsiteX22-20809" fmla="*/ 762000 w 2213217"/>
                <a:gd name="connsiteY22-20810" fmla="*/ 6250170 h 7250295"/>
                <a:gd name="connsiteX23-20811" fmla="*/ 885825 w 2213217"/>
                <a:gd name="connsiteY23-20812" fmla="*/ 5411970 h 7250295"/>
                <a:gd name="connsiteX24-20813" fmla="*/ 866775 w 2213217"/>
                <a:gd name="connsiteY24-20814" fmla="*/ 5326245 h 7250295"/>
                <a:gd name="connsiteX25-20815" fmla="*/ 971550 w 2213217"/>
                <a:gd name="connsiteY25-20816" fmla="*/ 5211945 h 7250295"/>
                <a:gd name="connsiteX26-20817" fmla="*/ 962025 w 2213217"/>
                <a:gd name="connsiteY26-20818" fmla="*/ 5069070 h 7250295"/>
                <a:gd name="connsiteX27-20819" fmla="*/ 1087593 w 2213217"/>
                <a:gd name="connsiteY27-20820" fmla="*/ 4482877 h 7250295"/>
                <a:gd name="connsiteX28-20821" fmla="*/ 1129719 w 2213217"/>
                <a:gd name="connsiteY28-20822" fmla="*/ 4378373 h 7250295"/>
                <a:gd name="connsiteX29-20823" fmla="*/ 1276350 w 2213217"/>
                <a:gd name="connsiteY29-20824" fmla="*/ 4649970 h 7250295"/>
                <a:gd name="connsiteX30-20825" fmla="*/ 1341012 w 2213217"/>
                <a:gd name="connsiteY30-20826" fmla="*/ 4880042 h 7250295"/>
                <a:gd name="connsiteX31-20827" fmla="*/ 1310424 w 2213217"/>
                <a:gd name="connsiteY31-20828" fmla="*/ 4973880 h 7250295"/>
                <a:gd name="connsiteX32-20829" fmla="*/ 1354293 w 2213217"/>
                <a:gd name="connsiteY32-20830" fmla="*/ 5113209 h 7250295"/>
                <a:gd name="connsiteX33-20831" fmla="*/ 1262198 w 2213217"/>
                <a:gd name="connsiteY33-20832" fmla="*/ 5554244 h 7250295"/>
                <a:gd name="connsiteX34-20833" fmla="*/ 1263220 w 2213217"/>
                <a:gd name="connsiteY34-20834" fmla="*/ 6360264 h 7250295"/>
                <a:gd name="connsiteX35-20835" fmla="*/ 1336385 w 2213217"/>
                <a:gd name="connsiteY35-20836" fmla="*/ 6540277 h 7250295"/>
                <a:gd name="connsiteX36-20837" fmla="*/ 1285605 w 2213217"/>
                <a:gd name="connsiteY36-20838" fmla="*/ 6741714 h 7250295"/>
                <a:gd name="connsiteX37-20839" fmla="*/ 1303783 w 2213217"/>
                <a:gd name="connsiteY37-20840" fmla="*/ 6828040 h 7250295"/>
                <a:gd name="connsiteX38-20841" fmla="*/ 1313579 w 2213217"/>
                <a:gd name="connsiteY38-20842" fmla="*/ 7020824 h 7250295"/>
                <a:gd name="connsiteX39-20843" fmla="*/ 1760353 w 2213217"/>
                <a:gd name="connsiteY39-20844" fmla="*/ 7189119 h 7250295"/>
                <a:gd name="connsiteX40-20845" fmla="*/ 2189006 w 2213217"/>
                <a:gd name="connsiteY40-20846" fmla="*/ 7199125 h 7250295"/>
                <a:gd name="connsiteX41-20847" fmla="*/ 2171850 w 2213217"/>
                <a:gd name="connsiteY41-20848" fmla="*/ 7046786 h 7250295"/>
                <a:gd name="connsiteX42-20849" fmla="*/ 1687247 w 2213217"/>
                <a:gd name="connsiteY42-20850" fmla="*/ 6680449 h 7250295"/>
                <a:gd name="connsiteX43-20851" fmla="*/ 1708130 w 2213217"/>
                <a:gd name="connsiteY43-20852" fmla="*/ 6550072 h 7250295"/>
                <a:gd name="connsiteX44-20853" fmla="*/ 1668617 w 2213217"/>
                <a:gd name="connsiteY44-20854" fmla="*/ 6451067 h 7250295"/>
                <a:gd name="connsiteX45-20855" fmla="*/ 1657350 w 2213217"/>
                <a:gd name="connsiteY45-20856" fmla="*/ 6250170 h 7250295"/>
                <a:gd name="connsiteX46-20857" fmla="*/ 1679014 w 2213217"/>
                <a:gd name="connsiteY46-20858" fmla="*/ 5979714 h 7250295"/>
                <a:gd name="connsiteX47-20859" fmla="*/ 1727631 w 2213217"/>
                <a:gd name="connsiteY47-20860" fmla="*/ 5512209 h 7250295"/>
                <a:gd name="connsiteX48-20861" fmla="*/ 1739049 w 2213217"/>
                <a:gd name="connsiteY48-20862" fmla="*/ 5363804 h 7250295"/>
                <a:gd name="connsiteX49-20863" fmla="*/ 1797611 w 2213217"/>
                <a:gd name="connsiteY49-20864" fmla="*/ 5317321 h 7250295"/>
                <a:gd name="connsiteX50-20865" fmla="*/ 1884207 w 2213217"/>
                <a:gd name="connsiteY50-20866" fmla="*/ 5097645 h 7250295"/>
                <a:gd name="connsiteX51-20867" fmla="*/ 1909357 w 2213217"/>
                <a:gd name="connsiteY51-20868" fmla="*/ 4805496 h 7250295"/>
                <a:gd name="connsiteX52-20869" fmla="*/ 1900373 w 2213217"/>
                <a:gd name="connsiteY52-20870" fmla="*/ 4348776 h 7250295"/>
                <a:gd name="connsiteX53-20871" fmla="*/ 1881052 w 2213217"/>
                <a:gd name="connsiteY53-20872" fmla="*/ 3902573 h 7250295"/>
                <a:gd name="connsiteX54-20873" fmla="*/ 1855362 w 2213217"/>
                <a:gd name="connsiteY54-20874" fmla="*/ 3584643 h 7250295"/>
                <a:gd name="connsiteX55-20875" fmla="*/ 2056257 w 2213217"/>
                <a:gd name="connsiteY55-20876" fmla="*/ 2654077 h 7250295"/>
                <a:gd name="connsiteX56-20877" fmla="*/ 2042707 w 2213217"/>
                <a:gd name="connsiteY56-20878" fmla="*/ 2404684 h 7250295"/>
                <a:gd name="connsiteX57-20879" fmla="*/ 1981200 w 2213217"/>
                <a:gd name="connsiteY57-20880" fmla="*/ 1864914 h 7250295"/>
                <a:gd name="connsiteX58-20881" fmla="*/ 1936459 w 2213217"/>
                <a:gd name="connsiteY58-20882" fmla="*/ 1677029 h 7250295"/>
                <a:gd name="connsiteX59-20883" fmla="*/ 1922037 w 2213217"/>
                <a:gd name="connsiteY59-20884" fmla="*/ 1432534 h 7250295"/>
                <a:gd name="connsiteX60-20885" fmla="*/ 1874412 w 2213217"/>
                <a:gd name="connsiteY60-20886" fmla="*/ 1302338 h 7250295"/>
                <a:gd name="connsiteX61-20887" fmla="*/ 1407687 w 2213217"/>
                <a:gd name="connsiteY61-20888" fmla="*/ 1134975 h 7250295"/>
                <a:gd name="connsiteX62-20889" fmla="*/ 1309221 w 2213217"/>
                <a:gd name="connsiteY62-20890" fmla="*/ 1020075 h 7250295"/>
                <a:gd name="connsiteX63-20891" fmla="*/ 1365230 w 2213217"/>
                <a:gd name="connsiteY63-20892" fmla="*/ 821521 h 7250295"/>
                <a:gd name="connsiteX64-20893" fmla="*/ 1433407 w 2213217"/>
                <a:gd name="connsiteY64-20894" fmla="*/ 622909 h 7250295"/>
                <a:gd name="connsiteX65-20895" fmla="*/ 1444916 w 2213217"/>
                <a:gd name="connsiteY65-20896" fmla="*/ 380757 h 7250295"/>
                <a:gd name="connsiteX66-20897" fmla="*/ 1330946 w 2213217"/>
                <a:gd name="connsiteY66-20898" fmla="*/ 143773 h 7250295"/>
                <a:gd name="connsiteX67-20899" fmla="*/ 1063645 w 2213217"/>
                <a:gd name="connsiteY67-20900" fmla="*/ 568 h 7250295"/>
                <a:gd name="connsiteX0-20901" fmla="*/ 1063645 w 2213217"/>
                <a:gd name="connsiteY0-20902" fmla="*/ 568 h 7250295"/>
                <a:gd name="connsiteX1-20903" fmla="*/ 809625 w 2213217"/>
                <a:gd name="connsiteY1-20904" fmla="*/ 116070 h 7250295"/>
                <a:gd name="connsiteX2-20905" fmla="*/ 685800 w 2213217"/>
                <a:gd name="connsiteY2-20906" fmla="*/ 297045 h 7250295"/>
                <a:gd name="connsiteX3-20907" fmla="*/ 704850 w 2213217"/>
                <a:gd name="connsiteY3-20908" fmla="*/ 620895 h 7250295"/>
                <a:gd name="connsiteX4-20909" fmla="*/ 838200 w 2213217"/>
                <a:gd name="connsiteY4-20910" fmla="*/ 897120 h 7250295"/>
                <a:gd name="connsiteX5-20911" fmla="*/ 742950 w 2213217"/>
                <a:gd name="connsiteY5-20912" fmla="*/ 1011420 h 7250295"/>
                <a:gd name="connsiteX6-20913" fmla="*/ 133350 w 2213217"/>
                <a:gd name="connsiteY6-20914" fmla="*/ 1220970 h 7250295"/>
                <a:gd name="connsiteX7-20915" fmla="*/ 0 w 2213217"/>
                <a:gd name="connsiteY7-20916" fmla="*/ 2211570 h 7250295"/>
                <a:gd name="connsiteX8-20917" fmla="*/ 333375 w 2213217"/>
                <a:gd name="connsiteY8-20918" fmla="*/ 3106920 h 7250295"/>
                <a:gd name="connsiteX9-20919" fmla="*/ 247650 w 2213217"/>
                <a:gd name="connsiteY9-20920" fmla="*/ 3840345 h 7250295"/>
                <a:gd name="connsiteX10-20921" fmla="*/ 371475 w 2213217"/>
                <a:gd name="connsiteY10-20922" fmla="*/ 4059420 h 7250295"/>
                <a:gd name="connsiteX11-20923" fmla="*/ 495300 w 2213217"/>
                <a:gd name="connsiteY11-20924" fmla="*/ 4278495 h 7250295"/>
                <a:gd name="connsiteX12-20925" fmla="*/ 476250 w 2213217"/>
                <a:gd name="connsiteY12-20926" fmla="*/ 4735695 h 7250295"/>
                <a:gd name="connsiteX13-20927" fmla="*/ 476250 w 2213217"/>
                <a:gd name="connsiteY13-20928" fmla="*/ 5097645 h 7250295"/>
                <a:gd name="connsiteX14-20929" fmla="*/ 371475 w 2213217"/>
                <a:gd name="connsiteY14-20930" fmla="*/ 6145395 h 7250295"/>
                <a:gd name="connsiteX15-20931" fmla="*/ 371475 w 2213217"/>
                <a:gd name="connsiteY15-20932" fmla="*/ 6621645 h 7250295"/>
                <a:gd name="connsiteX16-20933" fmla="*/ 400050 w 2213217"/>
                <a:gd name="connsiteY16-20934" fmla="*/ 6821670 h 7250295"/>
                <a:gd name="connsiteX17-20935" fmla="*/ 323850 w 2213217"/>
                <a:gd name="connsiteY17-20936" fmla="*/ 7002645 h 7250295"/>
                <a:gd name="connsiteX18-20937" fmla="*/ 533400 w 2213217"/>
                <a:gd name="connsiteY18-20938" fmla="*/ 7250295 h 7250295"/>
                <a:gd name="connsiteX19-20939" fmla="*/ 952500 w 2213217"/>
                <a:gd name="connsiteY19-20940" fmla="*/ 7240770 h 7250295"/>
                <a:gd name="connsiteX20-20941" fmla="*/ 733425 w 2213217"/>
                <a:gd name="connsiteY20-20942" fmla="*/ 6821670 h 7250295"/>
                <a:gd name="connsiteX21-20943" fmla="*/ 790575 w 2213217"/>
                <a:gd name="connsiteY21-20944" fmla="*/ 6574020 h 7250295"/>
                <a:gd name="connsiteX22-20945" fmla="*/ 762000 w 2213217"/>
                <a:gd name="connsiteY22-20946" fmla="*/ 6250170 h 7250295"/>
                <a:gd name="connsiteX23-20947" fmla="*/ 885825 w 2213217"/>
                <a:gd name="connsiteY23-20948" fmla="*/ 5411970 h 7250295"/>
                <a:gd name="connsiteX24-20949" fmla="*/ 866775 w 2213217"/>
                <a:gd name="connsiteY24-20950" fmla="*/ 5326245 h 7250295"/>
                <a:gd name="connsiteX25-20951" fmla="*/ 971550 w 2213217"/>
                <a:gd name="connsiteY25-20952" fmla="*/ 5211945 h 7250295"/>
                <a:gd name="connsiteX26-20953" fmla="*/ 962025 w 2213217"/>
                <a:gd name="connsiteY26-20954" fmla="*/ 5069070 h 7250295"/>
                <a:gd name="connsiteX27-20955" fmla="*/ 1070285 w 2213217"/>
                <a:gd name="connsiteY27-20956" fmla="*/ 4725178 h 7250295"/>
                <a:gd name="connsiteX28-20957" fmla="*/ 1129719 w 2213217"/>
                <a:gd name="connsiteY28-20958" fmla="*/ 4378373 h 7250295"/>
                <a:gd name="connsiteX29-20959" fmla="*/ 1276350 w 2213217"/>
                <a:gd name="connsiteY29-20960" fmla="*/ 4649970 h 7250295"/>
                <a:gd name="connsiteX30-20961" fmla="*/ 1341012 w 2213217"/>
                <a:gd name="connsiteY30-20962" fmla="*/ 4880042 h 7250295"/>
                <a:gd name="connsiteX31-20963" fmla="*/ 1310424 w 2213217"/>
                <a:gd name="connsiteY31-20964" fmla="*/ 4973880 h 7250295"/>
                <a:gd name="connsiteX32-20965" fmla="*/ 1354293 w 2213217"/>
                <a:gd name="connsiteY32-20966" fmla="*/ 5113209 h 7250295"/>
                <a:gd name="connsiteX33-20967" fmla="*/ 1262198 w 2213217"/>
                <a:gd name="connsiteY33-20968" fmla="*/ 5554244 h 7250295"/>
                <a:gd name="connsiteX34-20969" fmla="*/ 1263220 w 2213217"/>
                <a:gd name="connsiteY34-20970" fmla="*/ 6360264 h 7250295"/>
                <a:gd name="connsiteX35-20971" fmla="*/ 1336385 w 2213217"/>
                <a:gd name="connsiteY35-20972" fmla="*/ 6540277 h 7250295"/>
                <a:gd name="connsiteX36-20973" fmla="*/ 1285605 w 2213217"/>
                <a:gd name="connsiteY36-20974" fmla="*/ 6741714 h 7250295"/>
                <a:gd name="connsiteX37-20975" fmla="*/ 1303783 w 2213217"/>
                <a:gd name="connsiteY37-20976" fmla="*/ 6828040 h 7250295"/>
                <a:gd name="connsiteX38-20977" fmla="*/ 1313579 w 2213217"/>
                <a:gd name="connsiteY38-20978" fmla="*/ 7020824 h 7250295"/>
                <a:gd name="connsiteX39-20979" fmla="*/ 1760353 w 2213217"/>
                <a:gd name="connsiteY39-20980" fmla="*/ 7189119 h 7250295"/>
                <a:gd name="connsiteX40-20981" fmla="*/ 2189006 w 2213217"/>
                <a:gd name="connsiteY40-20982" fmla="*/ 7199125 h 7250295"/>
                <a:gd name="connsiteX41-20983" fmla="*/ 2171850 w 2213217"/>
                <a:gd name="connsiteY41-20984" fmla="*/ 7046786 h 7250295"/>
                <a:gd name="connsiteX42-20985" fmla="*/ 1687247 w 2213217"/>
                <a:gd name="connsiteY42-20986" fmla="*/ 6680449 h 7250295"/>
                <a:gd name="connsiteX43-20987" fmla="*/ 1708130 w 2213217"/>
                <a:gd name="connsiteY43-20988" fmla="*/ 6550072 h 7250295"/>
                <a:gd name="connsiteX44-20989" fmla="*/ 1668617 w 2213217"/>
                <a:gd name="connsiteY44-20990" fmla="*/ 6451067 h 7250295"/>
                <a:gd name="connsiteX45-20991" fmla="*/ 1657350 w 2213217"/>
                <a:gd name="connsiteY45-20992" fmla="*/ 6250170 h 7250295"/>
                <a:gd name="connsiteX46-20993" fmla="*/ 1679014 w 2213217"/>
                <a:gd name="connsiteY46-20994" fmla="*/ 5979714 h 7250295"/>
                <a:gd name="connsiteX47-20995" fmla="*/ 1727631 w 2213217"/>
                <a:gd name="connsiteY47-20996" fmla="*/ 5512209 h 7250295"/>
                <a:gd name="connsiteX48-20997" fmla="*/ 1739049 w 2213217"/>
                <a:gd name="connsiteY48-20998" fmla="*/ 5363804 h 7250295"/>
                <a:gd name="connsiteX49-20999" fmla="*/ 1797611 w 2213217"/>
                <a:gd name="connsiteY49-21000" fmla="*/ 5317321 h 7250295"/>
                <a:gd name="connsiteX50-21001" fmla="*/ 1884207 w 2213217"/>
                <a:gd name="connsiteY50-21002" fmla="*/ 5097645 h 7250295"/>
                <a:gd name="connsiteX51-21003" fmla="*/ 1909357 w 2213217"/>
                <a:gd name="connsiteY51-21004" fmla="*/ 4805496 h 7250295"/>
                <a:gd name="connsiteX52-21005" fmla="*/ 1900373 w 2213217"/>
                <a:gd name="connsiteY52-21006" fmla="*/ 4348776 h 7250295"/>
                <a:gd name="connsiteX53-21007" fmla="*/ 1881052 w 2213217"/>
                <a:gd name="connsiteY53-21008" fmla="*/ 3902573 h 7250295"/>
                <a:gd name="connsiteX54-21009" fmla="*/ 1855362 w 2213217"/>
                <a:gd name="connsiteY54-21010" fmla="*/ 3584643 h 7250295"/>
                <a:gd name="connsiteX55-21011" fmla="*/ 2056257 w 2213217"/>
                <a:gd name="connsiteY55-21012" fmla="*/ 2654077 h 7250295"/>
                <a:gd name="connsiteX56-21013" fmla="*/ 2042707 w 2213217"/>
                <a:gd name="connsiteY56-21014" fmla="*/ 2404684 h 7250295"/>
                <a:gd name="connsiteX57-21015" fmla="*/ 1981200 w 2213217"/>
                <a:gd name="connsiteY57-21016" fmla="*/ 1864914 h 7250295"/>
                <a:gd name="connsiteX58-21017" fmla="*/ 1936459 w 2213217"/>
                <a:gd name="connsiteY58-21018" fmla="*/ 1677029 h 7250295"/>
                <a:gd name="connsiteX59-21019" fmla="*/ 1922037 w 2213217"/>
                <a:gd name="connsiteY59-21020" fmla="*/ 1432534 h 7250295"/>
                <a:gd name="connsiteX60-21021" fmla="*/ 1874412 w 2213217"/>
                <a:gd name="connsiteY60-21022" fmla="*/ 1302338 h 7250295"/>
                <a:gd name="connsiteX61-21023" fmla="*/ 1407687 w 2213217"/>
                <a:gd name="connsiteY61-21024" fmla="*/ 1134975 h 7250295"/>
                <a:gd name="connsiteX62-21025" fmla="*/ 1309221 w 2213217"/>
                <a:gd name="connsiteY62-21026" fmla="*/ 1020075 h 7250295"/>
                <a:gd name="connsiteX63-21027" fmla="*/ 1365230 w 2213217"/>
                <a:gd name="connsiteY63-21028" fmla="*/ 821521 h 7250295"/>
                <a:gd name="connsiteX64-21029" fmla="*/ 1433407 w 2213217"/>
                <a:gd name="connsiteY64-21030" fmla="*/ 622909 h 7250295"/>
                <a:gd name="connsiteX65-21031" fmla="*/ 1444916 w 2213217"/>
                <a:gd name="connsiteY65-21032" fmla="*/ 380757 h 7250295"/>
                <a:gd name="connsiteX66-21033" fmla="*/ 1330946 w 2213217"/>
                <a:gd name="connsiteY66-21034" fmla="*/ 143773 h 7250295"/>
                <a:gd name="connsiteX67-21035" fmla="*/ 1063645 w 2213217"/>
                <a:gd name="connsiteY67-21036" fmla="*/ 568 h 7250295"/>
                <a:gd name="connsiteX0-21037" fmla="*/ 1063645 w 2213217"/>
                <a:gd name="connsiteY0-21038" fmla="*/ 568 h 7250295"/>
                <a:gd name="connsiteX1-21039" fmla="*/ 809625 w 2213217"/>
                <a:gd name="connsiteY1-21040" fmla="*/ 116070 h 7250295"/>
                <a:gd name="connsiteX2-21041" fmla="*/ 685800 w 2213217"/>
                <a:gd name="connsiteY2-21042" fmla="*/ 297045 h 7250295"/>
                <a:gd name="connsiteX3-21043" fmla="*/ 704850 w 2213217"/>
                <a:gd name="connsiteY3-21044" fmla="*/ 620895 h 7250295"/>
                <a:gd name="connsiteX4-21045" fmla="*/ 838200 w 2213217"/>
                <a:gd name="connsiteY4-21046" fmla="*/ 897120 h 7250295"/>
                <a:gd name="connsiteX5-21047" fmla="*/ 742950 w 2213217"/>
                <a:gd name="connsiteY5-21048" fmla="*/ 1011420 h 7250295"/>
                <a:gd name="connsiteX6-21049" fmla="*/ 133350 w 2213217"/>
                <a:gd name="connsiteY6-21050" fmla="*/ 1220970 h 7250295"/>
                <a:gd name="connsiteX7-21051" fmla="*/ 0 w 2213217"/>
                <a:gd name="connsiteY7-21052" fmla="*/ 2211570 h 7250295"/>
                <a:gd name="connsiteX8-21053" fmla="*/ 333375 w 2213217"/>
                <a:gd name="connsiteY8-21054" fmla="*/ 3106920 h 7250295"/>
                <a:gd name="connsiteX9-21055" fmla="*/ 247650 w 2213217"/>
                <a:gd name="connsiteY9-21056" fmla="*/ 3840345 h 7250295"/>
                <a:gd name="connsiteX10-21057" fmla="*/ 371475 w 2213217"/>
                <a:gd name="connsiteY10-21058" fmla="*/ 4059420 h 7250295"/>
                <a:gd name="connsiteX11-21059" fmla="*/ 495300 w 2213217"/>
                <a:gd name="connsiteY11-21060" fmla="*/ 4278495 h 7250295"/>
                <a:gd name="connsiteX12-21061" fmla="*/ 476250 w 2213217"/>
                <a:gd name="connsiteY12-21062" fmla="*/ 4735695 h 7250295"/>
                <a:gd name="connsiteX13-21063" fmla="*/ 476250 w 2213217"/>
                <a:gd name="connsiteY13-21064" fmla="*/ 5097645 h 7250295"/>
                <a:gd name="connsiteX14-21065" fmla="*/ 371475 w 2213217"/>
                <a:gd name="connsiteY14-21066" fmla="*/ 6145395 h 7250295"/>
                <a:gd name="connsiteX15-21067" fmla="*/ 371475 w 2213217"/>
                <a:gd name="connsiteY15-21068" fmla="*/ 6621645 h 7250295"/>
                <a:gd name="connsiteX16-21069" fmla="*/ 400050 w 2213217"/>
                <a:gd name="connsiteY16-21070" fmla="*/ 6821670 h 7250295"/>
                <a:gd name="connsiteX17-21071" fmla="*/ 323850 w 2213217"/>
                <a:gd name="connsiteY17-21072" fmla="*/ 7002645 h 7250295"/>
                <a:gd name="connsiteX18-21073" fmla="*/ 533400 w 2213217"/>
                <a:gd name="connsiteY18-21074" fmla="*/ 7250295 h 7250295"/>
                <a:gd name="connsiteX19-21075" fmla="*/ 952500 w 2213217"/>
                <a:gd name="connsiteY19-21076" fmla="*/ 7240770 h 7250295"/>
                <a:gd name="connsiteX20-21077" fmla="*/ 733425 w 2213217"/>
                <a:gd name="connsiteY20-21078" fmla="*/ 6821670 h 7250295"/>
                <a:gd name="connsiteX21-21079" fmla="*/ 790575 w 2213217"/>
                <a:gd name="connsiteY21-21080" fmla="*/ 6574020 h 7250295"/>
                <a:gd name="connsiteX22-21081" fmla="*/ 762000 w 2213217"/>
                <a:gd name="connsiteY22-21082" fmla="*/ 6250170 h 7250295"/>
                <a:gd name="connsiteX23-21083" fmla="*/ 885825 w 2213217"/>
                <a:gd name="connsiteY23-21084" fmla="*/ 5411970 h 7250295"/>
                <a:gd name="connsiteX24-21085" fmla="*/ 866775 w 2213217"/>
                <a:gd name="connsiteY24-21086" fmla="*/ 5326245 h 7250295"/>
                <a:gd name="connsiteX25-21087" fmla="*/ 971550 w 2213217"/>
                <a:gd name="connsiteY25-21088" fmla="*/ 5211945 h 7250295"/>
                <a:gd name="connsiteX26-21089" fmla="*/ 962025 w 2213217"/>
                <a:gd name="connsiteY26-21090" fmla="*/ 5069070 h 7250295"/>
                <a:gd name="connsiteX27-21091" fmla="*/ 1070285 w 2213217"/>
                <a:gd name="connsiteY27-21092" fmla="*/ 4725178 h 7250295"/>
                <a:gd name="connsiteX28-21093" fmla="*/ 1129719 w 2213217"/>
                <a:gd name="connsiteY28-21094" fmla="*/ 4378373 h 7250295"/>
                <a:gd name="connsiteX29-21095" fmla="*/ 1276350 w 2213217"/>
                <a:gd name="connsiteY29-21096" fmla="*/ 4649970 h 7250295"/>
                <a:gd name="connsiteX30-21097" fmla="*/ 1341012 w 2213217"/>
                <a:gd name="connsiteY30-21098" fmla="*/ 4880042 h 7250295"/>
                <a:gd name="connsiteX31-21099" fmla="*/ 1310424 w 2213217"/>
                <a:gd name="connsiteY31-21100" fmla="*/ 4973880 h 7250295"/>
                <a:gd name="connsiteX32-21101" fmla="*/ 1354293 w 2213217"/>
                <a:gd name="connsiteY32-21102" fmla="*/ 5113209 h 7250295"/>
                <a:gd name="connsiteX33-21103" fmla="*/ 1262198 w 2213217"/>
                <a:gd name="connsiteY33-21104" fmla="*/ 5554244 h 7250295"/>
                <a:gd name="connsiteX34-21105" fmla="*/ 1263220 w 2213217"/>
                <a:gd name="connsiteY34-21106" fmla="*/ 6360264 h 7250295"/>
                <a:gd name="connsiteX35-21107" fmla="*/ 1336385 w 2213217"/>
                <a:gd name="connsiteY35-21108" fmla="*/ 6540277 h 7250295"/>
                <a:gd name="connsiteX36-21109" fmla="*/ 1285605 w 2213217"/>
                <a:gd name="connsiteY36-21110" fmla="*/ 6741714 h 7250295"/>
                <a:gd name="connsiteX37-21111" fmla="*/ 1303783 w 2213217"/>
                <a:gd name="connsiteY37-21112" fmla="*/ 6828040 h 7250295"/>
                <a:gd name="connsiteX38-21113" fmla="*/ 1313579 w 2213217"/>
                <a:gd name="connsiteY38-21114" fmla="*/ 7020824 h 7250295"/>
                <a:gd name="connsiteX39-21115" fmla="*/ 1760353 w 2213217"/>
                <a:gd name="connsiteY39-21116" fmla="*/ 7189119 h 7250295"/>
                <a:gd name="connsiteX40-21117" fmla="*/ 2189006 w 2213217"/>
                <a:gd name="connsiteY40-21118" fmla="*/ 7199125 h 7250295"/>
                <a:gd name="connsiteX41-21119" fmla="*/ 2171850 w 2213217"/>
                <a:gd name="connsiteY41-21120" fmla="*/ 7046786 h 7250295"/>
                <a:gd name="connsiteX42-21121" fmla="*/ 1687247 w 2213217"/>
                <a:gd name="connsiteY42-21122" fmla="*/ 6680449 h 7250295"/>
                <a:gd name="connsiteX43-21123" fmla="*/ 1708130 w 2213217"/>
                <a:gd name="connsiteY43-21124" fmla="*/ 6550072 h 7250295"/>
                <a:gd name="connsiteX44-21125" fmla="*/ 1668617 w 2213217"/>
                <a:gd name="connsiteY44-21126" fmla="*/ 6451067 h 7250295"/>
                <a:gd name="connsiteX45-21127" fmla="*/ 1657350 w 2213217"/>
                <a:gd name="connsiteY45-21128" fmla="*/ 6250170 h 7250295"/>
                <a:gd name="connsiteX46-21129" fmla="*/ 1679014 w 2213217"/>
                <a:gd name="connsiteY46-21130" fmla="*/ 5979714 h 7250295"/>
                <a:gd name="connsiteX47-21131" fmla="*/ 1727631 w 2213217"/>
                <a:gd name="connsiteY47-21132" fmla="*/ 5512209 h 7250295"/>
                <a:gd name="connsiteX48-21133" fmla="*/ 1739049 w 2213217"/>
                <a:gd name="connsiteY48-21134" fmla="*/ 5363804 h 7250295"/>
                <a:gd name="connsiteX49-21135" fmla="*/ 1797611 w 2213217"/>
                <a:gd name="connsiteY49-21136" fmla="*/ 5317321 h 7250295"/>
                <a:gd name="connsiteX50-21137" fmla="*/ 1884207 w 2213217"/>
                <a:gd name="connsiteY50-21138" fmla="*/ 5097645 h 7250295"/>
                <a:gd name="connsiteX51-21139" fmla="*/ 1909357 w 2213217"/>
                <a:gd name="connsiteY51-21140" fmla="*/ 4805496 h 7250295"/>
                <a:gd name="connsiteX52-21141" fmla="*/ 1900373 w 2213217"/>
                <a:gd name="connsiteY52-21142" fmla="*/ 4348776 h 7250295"/>
                <a:gd name="connsiteX53-21143" fmla="*/ 1881052 w 2213217"/>
                <a:gd name="connsiteY53-21144" fmla="*/ 3902573 h 7250295"/>
                <a:gd name="connsiteX54-21145" fmla="*/ 1855362 w 2213217"/>
                <a:gd name="connsiteY54-21146" fmla="*/ 3584643 h 7250295"/>
                <a:gd name="connsiteX55-21147" fmla="*/ 2056257 w 2213217"/>
                <a:gd name="connsiteY55-21148" fmla="*/ 2654077 h 7250295"/>
                <a:gd name="connsiteX56-21149" fmla="*/ 2042707 w 2213217"/>
                <a:gd name="connsiteY56-21150" fmla="*/ 2404684 h 7250295"/>
                <a:gd name="connsiteX57-21151" fmla="*/ 1981200 w 2213217"/>
                <a:gd name="connsiteY57-21152" fmla="*/ 1864914 h 7250295"/>
                <a:gd name="connsiteX58-21153" fmla="*/ 1936459 w 2213217"/>
                <a:gd name="connsiteY58-21154" fmla="*/ 1677029 h 7250295"/>
                <a:gd name="connsiteX59-21155" fmla="*/ 1922037 w 2213217"/>
                <a:gd name="connsiteY59-21156" fmla="*/ 1432534 h 7250295"/>
                <a:gd name="connsiteX60-21157" fmla="*/ 1874412 w 2213217"/>
                <a:gd name="connsiteY60-21158" fmla="*/ 1302338 h 7250295"/>
                <a:gd name="connsiteX61-21159" fmla="*/ 1407687 w 2213217"/>
                <a:gd name="connsiteY61-21160" fmla="*/ 1134975 h 7250295"/>
                <a:gd name="connsiteX62-21161" fmla="*/ 1309221 w 2213217"/>
                <a:gd name="connsiteY62-21162" fmla="*/ 1020075 h 7250295"/>
                <a:gd name="connsiteX63-21163" fmla="*/ 1365230 w 2213217"/>
                <a:gd name="connsiteY63-21164" fmla="*/ 821521 h 7250295"/>
                <a:gd name="connsiteX64-21165" fmla="*/ 1433407 w 2213217"/>
                <a:gd name="connsiteY64-21166" fmla="*/ 622909 h 7250295"/>
                <a:gd name="connsiteX65-21167" fmla="*/ 1444916 w 2213217"/>
                <a:gd name="connsiteY65-21168" fmla="*/ 380757 h 7250295"/>
                <a:gd name="connsiteX66-21169" fmla="*/ 1330946 w 2213217"/>
                <a:gd name="connsiteY66-21170" fmla="*/ 143773 h 7250295"/>
                <a:gd name="connsiteX67-21171" fmla="*/ 1063645 w 2213217"/>
                <a:gd name="connsiteY67-21172" fmla="*/ 568 h 7250295"/>
                <a:gd name="connsiteX0-21173" fmla="*/ 1063645 w 2213217"/>
                <a:gd name="connsiteY0-21174" fmla="*/ 568 h 7250295"/>
                <a:gd name="connsiteX1-21175" fmla="*/ 809625 w 2213217"/>
                <a:gd name="connsiteY1-21176" fmla="*/ 116070 h 7250295"/>
                <a:gd name="connsiteX2-21177" fmla="*/ 685800 w 2213217"/>
                <a:gd name="connsiteY2-21178" fmla="*/ 297045 h 7250295"/>
                <a:gd name="connsiteX3-21179" fmla="*/ 704850 w 2213217"/>
                <a:gd name="connsiteY3-21180" fmla="*/ 620895 h 7250295"/>
                <a:gd name="connsiteX4-21181" fmla="*/ 838200 w 2213217"/>
                <a:gd name="connsiteY4-21182" fmla="*/ 897120 h 7250295"/>
                <a:gd name="connsiteX5-21183" fmla="*/ 742950 w 2213217"/>
                <a:gd name="connsiteY5-21184" fmla="*/ 1011420 h 7250295"/>
                <a:gd name="connsiteX6-21185" fmla="*/ 133350 w 2213217"/>
                <a:gd name="connsiteY6-21186" fmla="*/ 1220970 h 7250295"/>
                <a:gd name="connsiteX7-21187" fmla="*/ 0 w 2213217"/>
                <a:gd name="connsiteY7-21188" fmla="*/ 2211570 h 7250295"/>
                <a:gd name="connsiteX8-21189" fmla="*/ 333375 w 2213217"/>
                <a:gd name="connsiteY8-21190" fmla="*/ 3106920 h 7250295"/>
                <a:gd name="connsiteX9-21191" fmla="*/ 247650 w 2213217"/>
                <a:gd name="connsiteY9-21192" fmla="*/ 3840345 h 7250295"/>
                <a:gd name="connsiteX10-21193" fmla="*/ 371475 w 2213217"/>
                <a:gd name="connsiteY10-21194" fmla="*/ 4059420 h 7250295"/>
                <a:gd name="connsiteX11-21195" fmla="*/ 495300 w 2213217"/>
                <a:gd name="connsiteY11-21196" fmla="*/ 4278495 h 7250295"/>
                <a:gd name="connsiteX12-21197" fmla="*/ 476250 w 2213217"/>
                <a:gd name="connsiteY12-21198" fmla="*/ 4735695 h 7250295"/>
                <a:gd name="connsiteX13-21199" fmla="*/ 476250 w 2213217"/>
                <a:gd name="connsiteY13-21200" fmla="*/ 5097645 h 7250295"/>
                <a:gd name="connsiteX14-21201" fmla="*/ 371475 w 2213217"/>
                <a:gd name="connsiteY14-21202" fmla="*/ 6145395 h 7250295"/>
                <a:gd name="connsiteX15-21203" fmla="*/ 371475 w 2213217"/>
                <a:gd name="connsiteY15-21204" fmla="*/ 6621645 h 7250295"/>
                <a:gd name="connsiteX16-21205" fmla="*/ 400050 w 2213217"/>
                <a:gd name="connsiteY16-21206" fmla="*/ 6821670 h 7250295"/>
                <a:gd name="connsiteX17-21207" fmla="*/ 323850 w 2213217"/>
                <a:gd name="connsiteY17-21208" fmla="*/ 7002645 h 7250295"/>
                <a:gd name="connsiteX18-21209" fmla="*/ 533400 w 2213217"/>
                <a:gd name="connsiteY18-21210" fmla="*/ 7250295 h 7250295"/>
                <a:gd name="connsiteX19-21211" fmla="*/ 952500 w 2213217"/>
                <a:gd name="connsiteY19-21212" fmla="*/ 7240770 h 7250295"/>
                <a:gd name="connsiteX20-21213" fmla="*/ 733425 w 2213217"/>
                <a:gd name="connsiteY20-21214" fmla="*/ 6821670 h 7250295"/>
                <a:gd name="connsiteX21-21215" fmla="*/ 790575 w 2213217"/>
                <a:gd name="connsiteY21-21216" fmla="*/ 6574020 h 7250295"/>
                <a:gd name="connsiteX22-21217" fmla="*/ 762000 w 2213217"/>
                <a:gd name="connsiteY22-21218" fmla="*/ 6250170 h 7250295"/>
                <a:gd name="connsiteX23-21219" fmla="*/ 885825 w 2213217"/>
                <a:gd name="connsiteY23-21220" fmla="*/ 5411970 h 7250295"/>
                <a:gd name="connsiteX24-21221" fmla="*/ 866775 w 2213217"/>
                <a:gd name="connsiteY24-21222" fmla="*/ 5326245 h 7250295"/>
                <a:gd name="connsiteX25-21223" fmla="*/ 971550 w 2213217"/>
                <a:gd name="connsiteY25-21224" fmla="*/ 5211945 h 7250295"/>
                <a:gd name="connsiteX26-21225" fmla="*/ 962025 w 2213217"/>
                <a:gd name="connsiteY26-21226" fmla="*/ 5069070 h 7250295"/>
                <a:gd name="connsiteX27-21227" fmla="*/ 1009709 w 2213217"/>
                <a:gd name="connsiteY27-21228" fmla="*/ 4955941 h 7250295"/>
                <a:gd name="connsiteX28-21229" fmla="*/ 1129719 w 2213217"/>
                <a:gd name="connsiteY28-21230" fmla="*/ 4378373 h 7250295"/>
                <a:gd name="connsiteX29-21231" fmla="*/ 1276350 w 2213217"/>
                <a:gd name="connsiteY29-21232" fmla="*/ 4649970 h 7250295"/>
                <a:gd name="connsiteX30-21233" fmla="*/ 1341012 w 2213217"/>
                <a:gd name="connsiteY30-21234" fmla="*/ 4880042 h 7250295"/>
                <a:gd name="connsiteX31-21235" fmla="*/ 1310424 w 2213217"/>
                <a:gd name="connsiteY31-21236" fmla="*/ 4973880 h 7250295"/>
                <a:gd name="connsiteX32-21237" fmla="*/ 1354293 w 2213217"/>
                <a:gd name="connsiteY32-21238" fmla="*/ 5113209 h 7250295"/>
                <a:gd name="connsiteX33-21239" fmla="*/ 1262198 w 2213217"/>
                <a:gd name="connsiteY33-21240" fmla="*/ 5554244 h 7250295"/>
                <a:gd name="connsiteX34-21241" fmla="*/ 1263220 w 2213217"/>
                <a:gd name="connsiteY34-21242" fmla="*/ 6360264 h 7250295"/>
                <a:gd name="connsiteX35-21243" fmla="*/ 1336385 w 2213217"/>
                <a:gd name="connsiteY35-21244" fmla="*/ 6540277 h 7250295"/>
                <a:gd name="connsiteX36-21245" fmla="*/ 1285605 w 2213217"/>
                <a:gd name="connsiteY36-21246" fmla="*/ 6741714 h 7250295"/>
                <a:gd name="connsiteX37-21247" fmla="*/ 1303783 w 2213217"/>
                <a:gd name="connsiteY37-21248" fmla="*/ 6828040 h 7250295"/>
                <a:gd name="connsiteX38-21249" fmla="*/ 1313579 w 2213217"/>
                <a:gd name="connsiteY38-21250" fmla="*/ 7020824 h 7250295"/>
                <a:gd name="connsiteX39-21251" fmla="*/ 1760353 w 2213217"/>
                <a:gd name="connsiteY39-21252" fmla="*/ 7189119 h 7250295"/>
                <a:gd name="connsiteX40-21253" fmla="*/ 2189006 w 2213217"/>
                <a:gd name="connsiteY40-21254" fmla="*/ 7199125 h 7250295"/>
                <a:gd name="connsiteX41-21255" fmla="*/ 2171850 w 2213217"/>
                <a:gd name="connsiteY41-21256" fmla="*/ 7046786 h 7250295"/>
                <a:gd name="connsiteX42-21257" fmla="*/ 1687247 w 2213217"/>
                <a:gd name="connsiteY42-21258" fmla="*/ 6680449 h 7250295"/>
                <a:gd name="connsiteX43-21259" fmla="*/ 1708130 w 2213217"/>
                <a:gd name="connsiteY43-21260" fmla="*/ 6550072 h 7250295"/>
                <a:gd name="connsiteX44-21261" fmla="*/ 1668617 w 2213217"/>
                <a:gd name="connsiteY44-21262" fmla="*/ 6451067 h 7250295"/>
                <a:gd name="connsiteX45-21263" fmla="*/ 1657350 w 2213217"/>
                <a:gd name="connsiteY45-21264" fmla="*/ 6250170 h 7250295"/>
                <a:gd name="connsiteX46-21265" fmla="*/ 1679014 w 2213217"/>
                <a:gd name="connsiteY46-21266" fmla="*/ 5979714 h 7250295"/>
                <a:gd name="connsiteX47-21267" fmla="*/ 1727631 w 2213217"/>
                <a:gd name="connsiteY47-21268" fmla="*/ 5512209 h 7250295"/>
                <a:gd name="connsiteX48-21269" fmla="*/ 1739049 w 2213217"/>
                <a:gd name="connsiteY48-21270" fmla="*/ 5363804 h 7250295"/>
                <a:gd name="connsiteX49-21271" fmla="*/ 1797611 w 2213217"/>
                <a:gd name="connsiteY49-21272" fmla="*/ 5317321 h 7250295"/>
                <a:gd name="connsiteX50-21273" fmla="*/ 1884207 w 2213217"/>
                <a:gd name="connsiteY50-21274" fmla="*/ 5097645 h 7250295"/>
                <a:gd name="connsiteX51-21275" fmla="*/ 1909357 w 2213217"/>
                <a:gd name="connsiteY51-21276" fmla="*/ 4805496 h 7250295"/>
                <a:gd name="connsiteX52-21277" fmla="*/ 1900373 w 2213217"/>
                <a:gd name="connsiteY52-21278" fmla="*/ 4348776 h 7250295"/>
                <a:gd name="connsiteX53-21279" fmla="*/ 1881052 w 2213217"/>
                <a:gd name="connsiteY53-21280" fmla="*/ 3902573 h 7250295"/>
                <a:gd name="connsiteX54-21281" fmla="*/ 1855362 w 2213217"/>
                <a:gd name="connsiteY54-21282" fmla="*/ 3584643 h 7250295"/>
                <a:gd name="connsiteX55-21283" fmla="*/ 2056257 w 2213217"/>
                <a:gd name="connsiteY55-21284" fmla="*/ 2654077 h 7250295"/>
                <a:gd name="connsiteX56-21285" fmla="*/ 2042707 w 2213217"/>
                <a:gd name="connsiteY56-21286" fmla="*/ 2404684 h 7250295"/>
                <a:gd name="connsiteX57-21287" fmla="*/ 1981200 w 2213217"/>
                <a:gd name="connsiteY57-21288" fmla="*/ 1864914 h 7250295"/>
                <a:gd name="connsiteX58-21289" fmla="*/ 1936459 w 2213217"/>
                <a:gd name="connsiteY58-21290" fmla="*/ 1677029 h 7250295"/>
                <a:gd name="connsiteX59-21291" fmla="*/ 1922037 w 2213217"/>
                <a:gd name="connsiteY59-21292" fmla="*/ 1432534 h 7250295"/>
                <a:gd name="connsiteX60-21293" fmla="*/ 1874412 w 2213217"/>
                <a:gd name="connsiteY60-21294" fmla="*/ 1302338 h 7250295"/>
                <a:gd name="connsiteX61-21295" fmla="*/ 1407687 w 2213217"/>
                <a:gd name="connsiteY61-21296" fmla="*/ 1134975 h 7250295"/>
                <a:gd name="connsiteX62-21297" fmla="*/ 1309221 w 2213217"/>
                <a:gd name="connsiteY62-21298" fmla="*/ 1020075 h 7250295"/>
                <a:gd name="connsiteX63-21299" fmla="*/ 1365230 w 2213217"/>
                <a:gd name="connsiteY63-21300" fmla="*/ 821521 h 7250295"/>
                <a:gd name="connsiteX64-21301" fmla="*/ 1433407 w 2213217"/>
                <a:gd name="connsiteY64-21302" fmla="*/ 622909 h 7250295"/>
                <a:gd name="connsiteX65-21303" fmla="*/ 1444916 w 2213217"/>
                <a:gd name="connsiteY65-21304" fmla="*/ 380757 h 7250295"/>
                <a:gd name="connsiteX66-21305" fmla="*/ 1330946 w 2213217"/>
                <a:gd name="connsiteY66-21306" fmla="*/ 143773 h 7250295"/>
                <a:gd name="connsiteX67-21307" fmla="*/ 1063645 w 2213217"/>
                <a:gd name="connsiteY67-21308" fmla="*/ 568 h 7250295"/>
                <a:gd name="connsiteX0-21309" fmla="*/ 1063645 w 2213217"/>
                <a:gd name="connsiteY0-21310" fmla="*/ 568 h 7250295"/>
                <a:gd name="connsiteX1-21311" fmla="*/ 809625 w 2213217"/>
                <a:gd name="connsiteY1-21312" fmla="*/ 116070 h 7250295"/>
                <a:gd name="connsiteX2-21313" fmla="*/ 685800 w 2213217"/>
                <a:gd name="connsiteY2-21314" fmla="*/ 297045 h 7250295"/>
                <a:gd name="connsiteX3-21315" fmla="*/ 704850 w 2213217"/>
                <a:gd name="connsiteY3-21316" fmla="*/ 620895 h 7250295"/>
                <a:gd name="connsiteX4-21317" fmla="*/ 838200 w 2213217"/>
                <a:gd name="connsiteY4-21318" fmla="*/ 897120 h 7250295"/>
                <a:gd name="connsiteX5-21319" fmla="*/ 742950 w 2213217"/>
                <a:gd name="connsiteY5-21320" fmla="*/ 1011420 h 7250295"/>
                <a:gd name="connsiteX6-21321" fmla="*/ 133350 w 2213217"/>
                <a:gd name="connsiteY6-21322" fmla="*/ 1220970 h 7250295"/>
                <a:gd name="connsiteX7-21323" fmla="*/ 0 w 2213217"/>
                <a:gd name="connsiteY7-21324" fmla="*/ 2211570 h 7250295"/>
                <a:gd name="connsiteX8-21325" fmla="*/ 333375 w 2213217"/>
                <a:gd name="connsiteY8-21326" fmla="*/ 3106920 h 7250295"/>
                <a:gd name="connsiteX9-21327" fmla="*/ 247650 w 2213217"/>
                <a:gd name="connsiteY9-21328" fmla="*/ 3840345 h 7250295"/>
                <a:gd name="connsiteX10-21329" fmla="*/ 371475 w 2213217"/>
                <a:gd name="connsiteY10-21330" fmla="*/ 4059420 h 7250295"/>
                <a:gd name="connsiteX11-21331" fmla="*/ 495300 w 2213217"/>
                <a:gd name="connsiteY11-21332" fmla="*/ 4278495 h 7250295"/>
                <a:gd name="connsiteX12-21333" fmla="*/ 476250 w 2213217"/>
                <a:gd name="connsiteY12-21334" fmla="*/ 4735695 h 7250295"/>
                <a:gd name="connsiteX13-21335" fmla="*/ 476250 w 2213217"/>
                <a:gd name="connsiteY13-21336" fmla="*/ 5097645 h 7250295"/>
                <a:gd name="connsiteX14-21337" fmla="*/ 371475 w 2213217"/>
                <a:gd name="connsiteY14-21338" fmla="*/ 6145395 h 7250295"/>
                <a:gd name="connsiteX15-21339" fmla="*/ 371475 w 2213217"/>
                <a:gd name="connsiteY15-21340" fmla="*/ 6621645 h 7250295"/>
                <a:gd name="connsiteX16-21341" fmla="*/ 400050 w 2213217"/>
                <a:gd name="connsiteY16-21342" fmla="*/ 6821670 h 7250295"/>
                <a:gd name="connsiteX17-21343" fmla="*/ 323850 w 2213217"/>
                <a:gd name="connsiteY17-21344" fmla="*/ 7002645 h 7250295"/>
                <a:gd name="connsiteX18-21345" fmla="*/ 533400 w 2213217"/>
                <a:gd name="connsiteY18-21346" fmla="*/ 7250295 h 7250295"/>
                <a:gd name="connsiteX19-21347" fmla="*/ 952500 w 2213217"/>
                <a:gd name="connsiteY19-21348" fmla="*/ 7240770 h 7250295"/>
                <a:gd name="connsiteX20-21349" fmla="*/ 733425 w 2213217"/>
                <a:gd name="connsiteY20-21350" fmla="*/ 6821670 h 7250295"/>
                <a:gd name="connsiteX21-21351" fmla="*/ 790575 w 2213217"/>
                <a:gd name="connsiteY21-21352" fmla="*/ 6574020 h 7250295"/>
                <a:gd name="connsiteX22-21353" fmla="*/ 762000 w 2213217"/>
                <a:gd name="connsiteY22-21354" fmla="*/ 6250170 h 7250295"/>
                <a:gd name="connsiteX23-21355" fmla="*/ 885825 w 2213217"/>
                <a:gd name="connsiteY23-21356" fmla="*/ 5411970 h 7250295"/>
                <a:gd name="connsiteX24-21357" fmla="*/ 866775 w 2213217"/>
                <a:gd name="connsiteY24-21358" fmla="*/ 5326245 h 7250295"/>
                <a:gd name="connsiteX25-21359" fmla="*/ 971550 w 2213217"/>
                <a:gd name="connsiteY25-21360" fmla="*/ 5211945 h 7250295"/>
                <a:gd name="connsiteX26-21361" fmla="*/ 962025 w 2213217"/>
                <a:gd name="connsiteY26-21362" fmla="*/ 5069070 h 7250295"/>
                <a:gd name="connsiteX27-21363" fmla="*/ 1129719 w 2213217"/>
                <a:gd name="connsiteY27-21364" fmla="*/ 4378373 h 7250295"/>
                <a:gd name="connsiteX28-21365" fmla="*/ 1276350 w 2213217"/>
                <a:gd name="connsiteY28-21366" fmla="*/ 4649970 h 7250295"/>
                <a:gd name="connsiteX29-21367" fmla="*/ 1341012 w 2213217"/>
                <a:gd name="connsiteY29-21368" fmla="*/ 4880042 h 7250295"/>
                <a:gd name="connsiteX30-21369" fmla="*/ 1310424 w 2213217"/>
                <a:gd name="connsiteY30-21370" fmla="*/ 4973880 h 7250295"/>
                <a:gd name="connsiteX31-21371" fmla="*/ 1354293 w 2213217"/>
                <a:gd name="connsiteY31-21372" fmla="*/ 5113209 h 7250295"/>
                <a:gd name="connsiteX32-21373" fmla="*/ 1262198 w 2213217"/>
                <a:gd name="connsiteY32-21374" fmla="*/ 5554244 h 7250295"/>
                <a:gd name="connsiteX33-21375" fmla="*/ 1263220 w 2213217"/>
                <a:gd name="connsiteY33-21376" fmla="*/ 6360264 h 7250295"/>
                <a:gd name="connsiteX34-21377" fmla="*/ 1336385 w 2213217"/>
                <a:gd name="connsiteY34-21378" fmla="*/ 6540277 h 7250295"/>
                <a:gd name="connsiteX35-21379" fmla="*/ 1285605 w 2213217"/>
                <a:gd name="connsiteY35-21380" fmla="*/ 6741714 h 7250295"/>
                <a:gd name="connsiteX36-21381" fmla="*/ 1303783 w 2213217"/>
                <a:gd name="connsiteY36-21382" fmla="*/ 6828040 h 7250295"/>
                <a:gd name="connsiteX37-21383" fmla="*/ 1313579 w 2213217"/>
                <a:gd name="connsiteY37-21384" fmla="*/ 7020824 h 7250295"/>
                <a:gd name="connsiteX38-21385" fmla="*/ 1760353 w 2213217"/>
                <a:gd name="connsiteY38-21386" fmla="*/ 7189119 h 7250295"/>
                <a:gd name="connsiteX39-21387" fmla="*/ 2189006 w 2213217"/>
                <a:gd name="connsiteY39-21388" fmla="*/ 7199125 h 7250295"/>
                <a:gd name="connsiteX40-21389" fmla="*/ 2171850 w 2213217"/>
                <a:gd name="connsiteY40-21390" fmla="*/ 7046786 h 7250295"/>
                <a:gd name="connsiteX41-21391" fmla="*/ 1687247 w 2213217"/>
                <a:gd name="connsiteY41-21392" fmla="*/ 6680449 h 7250295"/>
                <a:gd name="connsiteX42-21393" fmla="*/ 1708130 w 2213217"/>
                <a:gd name="connsiteY42-21394" fmla="*/ 6550072 h 7250295"/>
                <a:gd name="connsiteX43-21395" fmla="*/ 1668617 w 2213217"/>
                <a:gd name="connsiteY43-21396" fmla="*/ 6451067 h 7250295"/>
                <a:gd name="connsiteX44-21397" fmla="*/ 1657350 w 2213217"/>
                <a:gd name="connsiteY44-21398" fmla="*/ 6250170 h 7250295"/>
                <a:gd name="connsiteX45-21399" fmla="*/ 1679014 w 2213217"/>
                <a:gd name="connsiteY45-21400" fmla="*/ 5979714 h 7250295"/>
                <a:gd name="connsiteX46-21401" fmla="*/ 1727631 w 2213217"/>
                <a:gd name="connsiteY46-21402" fmla="*/ 5512209 h 7250295"/>
                <a:gd name="connsiteX47-21403" fmla="*/ 1739049 w 2213217"/>
                <a:gd name="connsiteY47-21404" fmla="*/ 5363804 h 7250295"/>
                <a:gd name="connsiteX48-21405" fmla="*/ 1797611 w 2213217"/>
                <a:gd name="connsiteY48-21406" fmla="*/ 5317321 h 7250295"/>
                <a:gd name="connsiteX49-21407" fmla="*/ 1884207 w 2213217"/>
                <a:gd name="connsiteY49-21408" fmla="*/ 5097645 h 7250295"/>
                <a:gd name="connsiteX50-21409" fmla="*/ 1909357 w 2213217"/>
                <a:gd name="connsiteY50-21410" fmla="*/ 4805496 h 7250295"/>
                <a:gd name="connsiteX51-21411" fmla="*/ 1900373 w 2213217"/>
                <a:gd name="connsiteY51-21412" fmla="*/ 4348776 h 7250295"/>
                <a:gd name="connsiteX52-21413" fmla="*/ 1881052 w 2213217"/>
                <a:gd name="connsiteY52-21414" fmla="*/ 3902573 h 7250295"/>
                <a:gd name="connsiteX53-21415" fmla="*/ 1855362 w 2213217"/>
                <a:gd name="connsiteY53-21416" fmla="*/ 3584643 h 7250295"/>
                <a:gd name="connsiteX54-21417" fmla="*/ 2056257 w 2213217"/>
                <a:gd name="connsiteY54-21418" fmla="*/ 2654077 h 7250295"/>
                <a:gd name="connsiteX55-21419" fmla="*/ 2042707 w 2213217"/>
                <a:gd name="connsiteY55-21420" fmla="*/ 2404684 h 7250295"/>
                <a:gd name="connsiteX56-21421" fmla="*/ 1981200 w 2213217"/>
                <a:gd name="connsiteY56-21422" fmla="*/ 1864914 h 7250295"/>
                <a:gd name="connsiteX57-21423" fmla="*/ 1936459 w 2213217"/>
                <a:gd name="connsiteY57-21424" fmla="*/ 1677029 h 7250295"/>
                <a:gd name="connsiteX58-21425" fmla="*/ 1922037 w 2213217"/>
                <a:gd name="connsiteY58-21426" fmla="*/ 1432534 h 7250295"/>
                <a:gd name="connsiteX59-21427" fmla="*/ 1874412 w 2213217"/>
                <a:gd name="connsiteY59-21428" fmla="*/ 1302338 h 7250295"/>
                <a:gd name="connsiteX60-21429" fmla="*/ 1407687 w 2213217"/>
                <a:gd name="connsiteY60-21430" fmla="*/ 1134975 h 7250295"/>
                <a:gd name="connsiteX61-21431" fmla="*/ 1309221 w 2213217"/>
                <a:gd name="connsiteY61-21432" fmla="*/ 1020075 h 7250295"/>
                <a:gd name="connsiteX62-21433" fmla="*/ 1365230 w 2213217"/>
                <a:gd name="connsiteY62-21434" fmla="*/ 821521 h 7250295"/>
                <a:gd name="connsiteX63-21435" fmla="*/ 1433407 w 2213217"/>
                <a:gd name="connsiteY63-21436" fmla="*/ 622909 h 7250295"/>
                <a:gd name="connsiteX64-21437" fmla="*/ 1444916 w 2213217"/>
                <a:gd name="connsiteY64-21438" fmla="*/ 380757 h 7250295"/>
                <a:gd name="connsiteX65-21439" fmla="*/ 1330946 w 2213217"/>
                <a:gd name="connsiteY65-21440" fmla="*/ 143773 h 7250295"/>
                <a:gd name="connsiteX66-21441" fmla="*/ 1063645 w 2213217"/>
                <a:gd name="connsiteY66-21442" fmla="*/ 568 h 7250295"/>
                <a:gd name="connsiteX0-21443" fmla="*/ 1063645 w 2213217"/>
                <a:gd name="connsiteY0-21444" fmla="*/ 568 h 7250295"/>
                <a:gd name="connsiteX1-21445" fmla="*/ 809625 w 2213217"/>
                <a:gd name="connsiteY1-21446" fmla="*/ 116070 h 7250295"/>
                <a:gd name="connsiteX2-21447" fmla="*/ 685800 w 2213217"/>
                <a:gd name="connsiteY2-21448" fmla="*/ 297045 h 7250295"/>
                <a:gd name="connsiteX3-21449" fmla="*/ 704850 w 2213217"/>
                <a:gd name="connsiteY3-21450" fmla="*/ 620895 h 7250295"/>
                <a:gd name="connsiteX4-21451" fmla="*/ 838200 w 2213217"/>
                <a:gd name="connsiteY4-21452" fmla="*/ 897120 h 7250295"/>
                <a:gd name="connsiteX5-21453" fmla="*/ 742950 w 2213217"/>
                <a:gd name="connsiteY5-21454" fmla="*/ 1011420 h 7250295"/>
                <a:gd name="connsiteX6-21455" fmla="*/ 133350 w 2213217"/>
                <a:gd name="connsiteY6-21456" fmla="*/ 1220970 h 7250295"/>
                <a:gd name="connsiteX7-21457" fmla="*/ 0 w 2213217"/>
                <a:gd name="connsiteY7-21458" fmla="*/ 2211570 h 7250295"/>
                <a:gd name="connsiteX8-21459" fmla="*/ 333375 w 2213217"/>
                <a:gd name="connsiteY8-21460" fmla="*/ 3106920 h 7250295"/>
                <a:gd name="connsiteX9-21461" fmla="*/ 247650 w 2213217"/>
                <a:gd name="connsiteY9-21462" fmla="*/ 3840345 h 7250295"/>
                <a:gd name="connsiteX10-21463" fmla="*/ 371475 w 2213217"/>
                <a:gd name="connsiteY10-21464" fmla="*/ 4059420 h 7250295"/>
                <a:gd name="connsiteX11-21465" fmla="*/ 495300 w 2213217"/>
                <a:gd name="connsiteY11-21466" fmla="*/ 4278495 h 7250295"/>
                <a:gd name="connsiteX12-21467" fmla="*/ 476250 w 2213217"/>
                <a:gd name="connsiteY12-21468" fmla="*/ 4735695 h 7250295"/>
                <a:gd name="connsiteX13-21469" fmla="*/ 476250 w 2213217"/>
                <a:gd name="connsiteY13-21470" fmla="*/ 5097645 h 7250295"/>
                <a:gd name="connsiteX14-21471" fmla="*/ 371475 w 2213217"/>
                <a:gd name="connsiteY14-21472" fmla="*/ 6145395 h 7250295"/>
                <a:gd name="connsiteX15-21473" fmla="*/ 371475 w 2213217"/>
                <a:gd name="connsiteY15-21474" fmla="*/ 6621645 h 7250295"/>
                <a:gd name="connsiteX16-21475" fmla="*/ 400050 w 2213217"/>
                <a:gd name="connsiteY16-21476" fmla="*/ 6821670 h 7250295"/>
                <a:gd name="connsiteX17-21477" fmla="*/ 323850 w 2213217"/>
                <a:gd name="connsiteY17-21478" fmla="*/ 7002645 h 7250295"/>
                <a:gd name="connsiteX18-21479" fmla="*/ 533400 w 2213217"/>
                <a:gd name="connsiteY18-21480" fmla="*/ 7250295 h 7250295"/>
                <a:gd name="connsiteX19-21481" fmla="*/ 952500 w 2213217"/>
                <a:gd name="connsiteY19-21482" fmla="*/ 7240770 h 7250295"/>
                <a:gd name="connsiteX20-21483" fmla="*/ 733425 w 2213217"/>
                <a:gd name="connsiteY20-21484" fmla="*/ 6821670 h 7250295"/>
                <a:gd name="connsiteX21-21485" fmla="*/ 790575 w 2213217"/>
                <a:gd name="connsiteY21-21486" fmla="*/ 6574020 h 7250295"/>
                <a:gd name="connsiteX22-21487" fmla="*/ 762000 w 2213217"/>
                <a:gd name="connsiteY22-21488" fmla="*/ 6250170 h 7250295"/>
                <a:gd name="connsiteX23-21489" fmla="*/ 885825 w 2213217"/>
                <a:gd name="connsiteY23-21490" fmla="*/ 5411970 h 7250295"/>
                <a:gd name="connsiteX24-21491" fmla="*/ 866775 w 2213217"/>
                <a:gd name="connsiteY24-21492" fmla="*/ 5326245 h 7250295"/>
                <a:gd name="connsiteX25-21493" fmla="*/ 971550 w 2213217"/>
                <a:gd name="connsiteY25-21494" fmla="*/ 5211945 h 7250295"/>
                <a:gd name="connsiteX26-21495" fmla="*/ 962025 w 2213217"/>
                <a:gd name="connsiteY26-21496" fmla="*/ 5069070 h 7250295"/>
                <a:gd name="connsiteX27-21497" fmla="*/ 1129719 w 2213217"/>
                <a:gd name="connsiteY27-21498" fmla="*/ 4378373 h 7250295"/>
                <a:gd name="connsiteX28-21499" fmla="*/ 1276350 w 2213217"/>
                <a:gd name="connsiteY28-21500" fmla="*/ 4649970 h 7250295"/>
                <a:gd name="connsiteX29-21501" fmla="*/ 1341012 w 2213217"/>
                <a:gd name="connsiteY29-21502" fmla="*/ 4880042 h 7250295"/>
                <a:gd name="connsiteX30-21503" fmla="*/ 1310424 w 2213217"/>
                <a:gd name="connsiteY30-21504" fmla="*/ 4973880 h 7250295"/>
                <a:gd name="connsiteX31-21505" fmla="*/ 1354293 w 2213217"/>
                <a:gd name="connsiteY31-21506" fmla="*/ 5113209 h 7250295"/>
                <a:gd name="connsiteX32-21507" fmla="*/ 1262198 w 2213217"/>
                <a:gd name="connsiteY32-21508" fmla="*/ 5554244 h 7250295"/>
                <a:gd name="connsiteX33-21509" fmla="*/ 1263220 w 2213217"/>
                <a:gd name="connsiteY33-21510" fmla="*/ 6360264 h 7250295"/>
                <a:gd name="connsiteX34-21511" fmla="*/ 1336385 w 2213217"/>
                <a:gd name="connsiteY34-21512" fmla="*/ 6540277 h 7250295"/>
                <a:gd name="connsiteX35-21513" fmla="*/ 1285605 w 2213217"/>
                <a:gd name="connsiteY35-21514" fmla="*/ 6741714 h 7250295"/>
                <a:gd name="connsiteX36-21515" fmla="*/ 1303783 w 2213217"/>
                <a:gd name="connsiteY36-21516" fmla="*/ 6828040 h 7250295"/>
                <a:gd name="connsiteX37-21517" fmla="*/ 1313579 w 2213217"/>
                <a:gd name="connsiteY37-21518" fmla="*/ 7020824 h 7250295"/>
                <a:gd name="connsiteX38-21519" fmla="*/ 1760353 w 2213217"/>
                <a:gd name="connsiteY38-21520" fmla="*/ 7189119 h 7250295"/>
                <a:gd name="connsiteX39-21521" fmla="*/ 2189006 w 2213217"/>
                <a:gd name="connsiteY39-21522" fmla="*/ 7199125 h 7250295"/>
                <a:gd name="connsiteX40-21523" fmla="*/ 2171850 w 2213217"/>
                <a:gd name="connsiteY40-21524" fmla="*/ 7046786 h 7250295"/>
                <a:gd name="connsiteX41-21525" fmla="*/ 1687247 w 2213217"/>
                <a:gd name="connsiteY41-21526" fmla="*/ 6680449 h 7250295"/>
                <a:gd name="connsiteX42-21527" fmla="*/ 1708130 w 2213217"/>
                <a:gd name="connsiteY42-21528" fmla="*/ 6550072 h 7250295"/>
                <a:gd name="connsiteX43-21529" fmla="*/ 1668617 w 2213217"/>
                <a:gd name="connsiteY43-21530" fmla="*/ 6451067 h 7250295"/>
                <a:gd name="connsiteX44-21531" fmla="*/ 1657350 w 2213217"/>
                <a:gd name="connsiteY44-21532" fmla="*/ 6250170 h 7250295"/>
                <a:gd name="connsiteX45-21533" fmla="*/ 1679014 w 2213217"/>
                <a:gd name="connsiteY45-21534" fmla="*/ 5979714 h 7250295"/>
                <a:gd name="connsiteX46-21535" fmla="*/ 1727631 w 2213217"/>
                <a:gd name="connsiteY46-21536" fmla="*/ 5512209 h 7250295"/>
                <a:gd name="connsiteX47-21537" fmla="*/ 1739049 w 2213217"/>
                <a:gd name="connsiteY47-21538" fmla="*/ 5363804 h 7250295"/>
                <a:gd name="connsiteX48-21539" fmla="*/ 1797611 w 2213217"/>
                <a:gd name="connsiteY48-21540" fmla="*/ 5317321 h 7250295"/>
                <a:gd name="connsiteX49-21541" fmla="*/ 1884207 w 2213217"/>
                <a:gd name="connsiteY49-21542" fmla="*/ 5097645 h 7250295"/>
                <a:gd name="connsiteX50-21543" fmla="*/ 1909357 w 2213217"/>
                <a:gd name="connsiteY50-21544" fmla="*/ 4805496 h 7250295"/>
                <a:gd name="connsiteX51-21545" fmla="*/ 1900373 w 2213217"/>
                <a:gd name="connsiteY51-21546" fmla="*/ 4348776 h 7250295"/>
                <a:gd name="connsiteX52-21547" fmla="*/ 1881052 w 2213217"/>
                <a:gd name="connsiteY52-21548" fmla="*/ 3902573 h 7250295"/>
                <a:gd name="connsiteX53-21549" fmla="*/ 1855362 w 2213217"/>
                <a:gd name="connsiteY53-21550" fmla="*/ 3584643 h 7250295"/>
                <a:gd name="connsiteX54-21551" fmla="*/ 2056257 w 2213217"/>
                <a:gd name="connsiteY54-21552" fmla="*/ 2654077 h 7250295"/>
                <a:gd name="connsiteX55-21553" fmla="*/ 2042707 w 2213217"/>
                <a:gd name="connsiteY55-21554" fmla="*/ 2404684 h 7250295"/>
                <a:gd name="connsiteX56-21555" fmla="*/ 1981200 w 2213217"/>
                <a:gd name="connsiteY56-21556" fmla="*/ 1864914 h 7250295"/>
                <a:gd name="connsiteX57-21557" fmla="*/ 1936459 w 2213217"/>
                <a:gd name="connsiteY57-21558" fmla="*/ 1677029 h 7250295"/>
                <a:gd name="connsiteX58-21559" fmla="*/ 1922037 w 2213217"/>
                <a:gd name="connsiteY58-21560" fmla="*/ 1432534 h 7250295"/>
                <a:gd name="connsiteX59-21561" fmla="*/ 1874412 w 2213217"/>
                <a:gd name="connsiteY59-21562" fmla="*/ 1302338 h 7250295"/>
                <a:gd name="connsiteX60-21563" fmla="*/ 1407687 w 2213217"/>
                <a:gd name="connsiteY60-21564" fmla="*/ 1134975 h 7250295"/>
                <a:gd name="connsiteX61-21565" fmla="*/ 1309221 w 2213217"/>
                <a:gd name="connsiteY61-21566" fmla="*/ 1020075 h 7250295"/>
                <a:gd name="connsiteX62-21567" fmla="*/ 1365230 w 2213217"/>
                <a:gd name="connsiteY62-21568" fmla="*/ 821521 h 7250295"/>
                <a:gd name="connsiteX63-21569" fmla="*/ 1433407 w 2213217"/>
                <a:gd name="connsiteY63-21570" fmla="*/ 622909 h 7250295"/>
                <a:gd name="connsiteX64-21571" fmla="*/ 1444916 w 2213217"/>
                <a:gd name="connsiteY64-21572" fmla="*/ 380757 h 7250295"/>
                <a:gd name="connsiteX65-21573" fmla="*/ 1330946 w 2213217"/>
                <a:gd name="connsiteY65-21574" fmla="*/ 143773 h 7250295"/>
                <a:gd name="connsiteX66-21575" fmla="*/ 1063645 w 2213217"/>
                <a:gd name="connsiteY66-21576" fmla="*/ 568 h 7250295"/>
                <a:gd name="connsiteX0-21577" fmla="*/ 1063645 w 2213217"/>
                <a:gd name="connsiteY0-21578" fmla="*/ 568 h 7250295"/>
                <a:gd name="connsiteX1-21579" fmla="*/ 809625 w 2213217"/>
                <a:gd name="connsiteY1-21580" fmla="*/ 116070 h 7250295"/>
                <a:gd name="connsiteX2-21581" fmla="*/ 685800 w 2213217"/>
                <a:gd name="connsiteY2-21582" fmla="*/ 297045 h 7250295"/>
                <a:gd name="connsiteX3-21583" fmla="*/ 704850 w 2213217"/>
                <a:gd name="connsiteY3-21584" fmla="*/ 620895 h 7250295"/>
                <a:gd name="connsiteX4-21585" fmla="*/ 838200 w 2213217"/>
                <a:gd name="connsiteY4-21586" fmla="*/ 897120 h 7250295"/>
                <a:gd name="connsiteX5-21587" fmla="*/ 742950 w 2213217"/>
                <a:gd name="connsiteY5-21588" fmla="*/ 1011420 h 7250295"/>
                <a:gd name="connsiteX6-21589" fmla="*/ 133350 w 2213217"/>
                <a:gd name="connsiteY6-21590" fmla="*/ 1220970 h 7250295"/>
                <a:gd name="connsiteX7-21591" fmla="*/ 0 w 2213217"/>
                <a:gd name="connsiteY7-21592" fmla="*/ 2211570 h 7250295"/>
                <a:gd name="connsiteX8-21593" fmla="*/ 333375 w 2213217"/>
                <a:gd name="connsiteY8-21594" fmla="*/ 3106920 h 7250295"/>
                <a:gd name="connsiteX9-21595" fmla="*/ 247650 w 2213217"/>
                <a:gd name="connsiteY9-21596" fmla="*/ 3840345 h 7250295"/>
                <a:gd name="connsiteX10-21597" fmla="*/ 371475 w 2213217"/>
                <a:gd name="connsiteY10-21598" fmla="*/ 4059420 h 7250295"/>
                <a:gd name="connsiteX11-21599" fmla="*/ 495300 w 2213217"/>
                <a:gd name="connsiteY11-21600" fmla="*/ 4278495 h 7250295"/>
                <a:gd name="connsiteX12-21601" fmla="*/ 476250 w 2213217"/>
                <a:gd name="connsiteY12-21602" fmla="*/ 4735695 h 7250295"/>
                <a:gd name="connsiteX13-21603" fmla="*/ 476250 w 2213217"/>
                <a:gd name="connsiteY13-21604" fmla="*/ 5097645 h 7250295"/>
                <a:gd name="connsiteX14-21605" fmla="*/ 371475 w 2213217"/>
                <a:gd name="connsiteY14-21606" fmla="*/ 6145395 h 7250295"/>
                <a:gd name="connsiteX15-21607" fmla="*/ 371475 w 2213217"/>
                <a:gd name="connsiteY15-21608" fmla="*/ 6621645 h 7250295"/>
                <a:gd name="connsiteX16-21609" fmla="*/ 400050 w 2213217"/>
                <a:gd name="connsiteY16-21610" fmla="*/ 6821670 h 7250295"/>
                <a:gd name="connsiteX17-21611" fmla="*/ 323850 w 2213217"/>
                <a:gd name="connsiteY17-21612" fmla="*/ 7002645 h 7250295"/>
                <a:gd name="connsiteX18-21613" fmla="*/ 533400 w 2213217"/>
                <a:gd name="connsiteY18-21614" fmla="*/ 7250295 h 7250295"/>
                <a:gd name="connsiteX19-21615" fmla="*/ 952500 w 2213217"/>
                <a:gd name="connsiteY19-21616" fmla="*/ 7240770 h 7250295"/>
                <a:gd name="connsiteX20-21617" fmla="*/ 733425 w 2213217"/>
                <a:gd name="connsiteY20-21618" fmla="*/ 6821670 h 7250295"/>
                <a:gd name="connsiteX21-21619" fmla="*/ 790575 w 2213217"/>
                <a:gd name="connsiteY21-21620" fmla="*/ 6574020 h 7250295"/>
                <a:gd name="connsiteX22-21621" fmla="*/ 762000 w 2213217"/>
                <a:gd name="connsiteY22-21622" fmla="*/ 6250170 h 7250295"/>
                <a:gd name="connsiteX23-21623" fmla="*/ 885825 w 2213217"/>
                <a:gd name="connsiteY23-21624" fmla="*/ 5411970 h 7250295"/>
                <a:gd name="connsiteX24-21625" fmla="*/ 866775 w 2213217"/>
                <a:gd name="connsiteY24-21626" fmla="*/ 5326245 h 7250295"/>
                <a:gd name="connsiteX25-21627" fmla="*/ 971550 w 2213217"/>
                <a:gd name="connsiteY25-21628" fmla="*/ 5211945 h 7250295"/>
                <a:gd name="connsiteX26-21629" fmla="*/ 962025 w 2213217"/>
                <a:gd name="connsiteY26-21630" fmla="*/ 5069070 h 7250295"/>
                <a:gd name="connsiteX27-21631" fmla="*/ 1129719 w 2213217"/>
                <a:gd name="connsiteY27-21632" fmla="*/ 4378373 h 7250295"/>
                <a:gd name="connsiteX28-21633" fmla="*/ 1276350 w 2213217"/>
                <a:gd name="connsiteY28-21634" fmla="*/ 4649970 h 7250295"/>
                <a:gd name="connsiteX29-21635" fmla="*/ 1341012 w 2213217"/>
                <a:gd name="connsiteY29-21636" fmla="*/ 4880042 h 7250295"/>
                <a:gd name="connsiteX30-21637" fmla="*/ 1310424 w 2213217"/>
                <a:gd name="connsiteY30-21638" fmla="*/ 4973880 h 7250295"/>
                <a:gd name="connsiteX31-21639" fmla="*/ 1354293 w 2213217"/>
                <a:gd name="connsiteY31-21640" fmla="*/ 5113209 h 7250295"/>
                <a:gd name="connsiteX32-21641" fmla="*/ 1262198 w 2213217"/>
                <a:gd name="connsiteY32-21642" fmla="*/ 5554244 h 7250295"/>
                <a:gd name="connsiteX33-21643" fmla="*/ 1263220 w 2213217"/>
                <a:gd name="connsiteY33-21644" fmla="*/ 6360264 h 7250295"/>
                <a:gd name="connsiteX34-21645" fmla="*/ 1336385 w 2213217"/>
                <a:gd name="connsiteY34-21646" fmla="*/ 6540277 h 7250295"/>
                <a:gd name="connsiteX35-21647" fmla="*/ 1285605 w 2213217"/>
                <a:gd name="connsiteY35-21648" fmla="*/ 6741714 h 7250295"/>
                <a:gd name="connsiteX36-21649" fmla="*/ 1303783 w 2213217"/>
                <a:gd name="connsiteY36-21650" fmla="*/ 6828040 h 7250295"/>
                <a:gd name="connsiteX37-21651" fmla="*/ 1313579 w 2213217"/>
                <a:gd name="connsiteY37-21652" fmla="*/ 7020824 h 7250295"/>
                <a:gd name="connsiteX38-21653" fmla="*/ 1760353 w 2213217"/>
                <a:gd name="connsiteY38-21654" fmla="*/ 7189119 h 7250295"/>
                <a:gd name="connsiteX39-21655" fmla="*/ 2189006 w 2213217"/>
                <a:gd name="connsiteY39-21656" fmla="*/ 7199125 h 7250295"/>
                <a:gd name="connsiteX40-21657" fmla="*/ 2171850 w 2213217"/>
                <a:gd name="connsiteY40-21658" fmla="*/ 7046786 h 7250295"/>
                <a:gd name="connsiteX41-21659" fmla="*/ 1687247 w 2213217"/>
                <a:gd name="connsiteY41-21660" fmla="*/ 6680449 h 7250295"/>
                <a:gd name="connsiteX42-21661" fmla="*/ 1708130 w 2213217"/>
                <a:gd name="connsiteY42-21662" fmla="*/ 6550072 h 7250295"/>
                <a:gd name="connsiteX43-21663" fmla="*/ 1668617 w 2213217"/>
                <a:gd name="connsiteY43-21664" fmla="*/ 6451067 h 7250295"/>
                <a:gd name="connsiteX44-21665" fmla="*/ 1657350 w 2213217"/>
                <a:gd name="connsiteY44-21666" fmla="*/ 6250170 h 7250295"/>
                <a:gd name="connsiteX45-21667" fmla="*/ 1679014 w 2213217"/>
                <a:gd name="connsiteY45-21668" fmla="*/ 5979714 h 7250295"/>
                <a:gd name="connsiteX46-21669" fmla="*/ 1727631 w 2213217"/>
                <a:gd name="connsiteY46-21670" fmla="*/ 5512209 h 7250295"/>
                <a:gd name="connsiteX47-21671" fmla="*/ 1739049 w 2213217"/>
                <a:gd name="connsiteY47-21672" fmla="*/ 5363804 h 7250295"/>
                <a:gd name="connsiteX48-21673" fmla="*/ 1797611 w 2213217"/>
                <a:gd name="connsiteY48-21674" fmla="*/ 5317321 h 7250295"/>
                <a:gd name="connsiteX49-21675" fmla="*/ 1884207 w 2213217"/>
                <a:gd name="connsiteY49-21676" fmla="*/ 5097645 h 7250295"/>
                <a:gd name="connsiteX50-21677" fmla="*/ 1909357 w 2213217"/>
                <a:gd name="connsiteY50-21678" fmla="*/ 4805496 h 7250295"/>
                <a:gd name="connsiteX51-21679" fmla="*/ 1900373 w 2213217"/>
                <a:gd name="connsiteY51-21680" fmla="*/ 4348776 h 7250295"/>
                <a:gd name="connsiteX52-21681" fmla="*/ 1881052 w 2213217"/>
                <a:gd name="connsiteY52-21682" fmla="*/ 3902573 h 7250295"/>
                <a:gd name="connsiteX53-21683" fmla="*/ 1855362 w 2213217"/>
                <a:gd name="connsiteY53-21684" fmla="*/ 3584643 h 7250295"/>
                <a:gd name="connsiteX54-21685" fmla="*/ 2056257 w 2213217"/>
                <a:gd name="connsiteY54-21686" fmla="*/ 2654077 h 7250295"/>
                <a:gd name="connsiteX55-21687" fmla="*/ 2042707 w 2213217"/>
                <a:gd name="connsiteY55-21688" fmla="*/ 2404684 h 7250295"/>
                <a:gd name="connsiteX56-21689" fmla="*/ 1981200 w 2213217"/>
                <a:gd name="connsiteY56-21690" fmla="*/ 1864914 h 7250295"/>
                <a:gd name="connsiteX57-21691" fmla="*/ 1936459 w 2213217"/>
                <a:gd name="connsiteY57-21692" fmla="*/ 1677029 h 7250295"/>
                <a:gd name="connsiteX58-21693" fmla="*/ 1922037 w 2213217"/>
                <a:gd name="connsiteY58-21694" fmla="*/ 1432534 h 7250295"/>
                <a:gd name="connsiteX59-21695" fmla="*/ 1874412 w 2213217"/>
                <a:gd name="connsiteY59-21696" fmla="*/ 1302338 h 7250295"/>
                <a:gd name="connsiteX60-21697" fmla="*/ 1407687 w 2213217"/>
                <a:gd name="connsiteY60-21698" fmla="*/ 1134975 h 7250295"/>
                <a:gd name="connsiteX61-21699" fmla="*/ 1309221 w 2213217"/>
                <a:gd name="connsiteY61-21700" fmla="*/ 1020075 h 7250295"/>
                <a:gd name="connsiteX62-21701" fmla="*/ 1365230 w 2213217"/>
                <a:gd name="connsiteY62-21702" fmla="*/ 821521 h 7250295"/>
                <a:gd name="connsiteX63-21703" fmla="*/ 1433407 w 2213217"/>
                <a:gd name="connsiteY63-21704" fmla="*/ 622909 h 7250295"/>
                <a:gd name="connsiteX64-21705" fmla="*/ 1444916 w 2213217"/>
                <a:gd name="connsiteY64-21706" fmla="*/ 380757 h 7250295"/>
                <a:gd name="connsiteX65-21707" fmla="*/ 1330946 w 2213217"/>
                <a:gd name="connsiteY65-21708" fmla="*/ 143773 h 7250295"/>
                <a:gd name="connsiteX66-21709" fmla="*/ 1063645 w 2213217"/>
                <a:gd name="connsiteY66-21710" fmla="*/ 568 h 7250295"/>
                <a:gd name="connsiteX0-21711" fmla="*/ 1063645 w 2213217"/>
                <a:gd name="connsiteY0-21712" fmla="*/ 568 h 7250295"/>
                <a:gd name="connsiteX1-21713" fmla="*/ 809625 w 2213217"/>
                <a:gd name="connsiteY1-21714" fmla="*/ 116070 h 7250295"/>
                <a:gd name="connsiteX2-21715" fmla="*/ 685800 w 2213217"/>
                <a:gd name="connsiteY2-21716" fmla="*/ 297045 h 7250295"/>
                <a:gd name="connsiteX3-21717" fmla="*/ 704850 w 2213217"/>
                <a:gd name="connsiteY3-21718" fmla="*/ 620895 h 7250295"/>
                <a:gd name="connsiteX4-21719" fmla="*/ 838200 w 2213217"/>
                <a:gd name="connsiteY4-21720" fmla="*/ 897120 h 7250295"/>
                <a:gd name="connsiteX5-21721" fmla="*/ 742950 w 2213217"/>
                <a:gd name="connsiteY5-21722" fmla="*/ 1011420 h 7250295"/>
                <a:gd name="connsiteX6-21723" fmla="*/ 133350 w 2213217"/>
                <a:gd name="connsiteY6-21724" fmla="*/ 1220970 h 7250295"/>
                <a:gd name="connsiteX7-21725" fmla="*/ 0 w 2213217"/>
                <a:gd name="connsiteY7-21726" fmla="*/ 2211570 h 7250295"/>
                <a:gd name="connsiteX8-21727" fmla="*/ 333375 w 2213217"/>
                <a:gd name="connsiteY8-21728" fmla="*/ 3106920 h 7250295"/>
                <a:gd name="connsiteX9-21729" fmla="*/ 247650 w 2213217"/>
                <a:gd name="connsiteY9-21730" fmla="*/ 3840345 h 7250295"/>
                <a:gd name="connsiteX10-21731" fmla="*/ 371475 w 2213217"/>
                <a:gd name="connsiteY10-21732" fmla="*/ 4059420 h 7250295"/>
                <a:gd name="connsiteX11-21733" fmla="*/ 495300 w 2213217"/>
                <a:gd name="connsiteY11-21734" fmla="*/ 4278495 h 7250295"/>
                <a:gd name="connsiteX12-21735" fmla="*/ 476250 w 2213217"/>
                <a:gd name="connsiteY12-21736" fmla="*/ 4735695 h 7250295"/>
                <a:gd name="connsiteX13-21737" fmla="*/ 476250 w 2213217"/>
                <a:gd name="connsiteY13-21738" fmla="*/ 5097645 h 7250295"/>
                <a:gd name="connsiteX14-21739" fmla="*/ 371475 w 2213217"/>
                <a:gd name="connsiteY14-21740" fmla="*/ 6145395 h 7250295"/>
                <a:gd name="connsiteX15-21741" fmla="*/ 371475 w 2213217"/>
                <a:gd name="connsiteY15-21742" fmla="*/ 6621645 h 7250295"/>
                <a:gd name="connsiteX16-21743" fmla="*/ 400050 w 2213217"/>
                <a:gd name="connsiteY16-21744" fmla="*/ 6821670 h 7250295"/>
                <a:gd name="connsiteX17-21745" fmla="*/ 323850 w 2213217"/>
                <a:gd name="connsiteY17-21746" fmla="*/ 7002645 h 7250295"/>
                <a:gd name="connsiteX18-21747" fmla="*/ 533400 w 2213217"/>
                <a:gd name="connsiteY18-21748" fmla="*/ 7250295 h 7250295"/>
                <a:gd name="connsiteX19-21749" fmla="*/ 952500 w 2213217"/>
                <a:gd name="connsiteY19-21750" fmla="*/ 7240770 h 7250295"/>
                <a:gd name="connsiteX20-21751" fmla="*/ 733425 w 2213217"/>
                <a:gd name="connsiteY20-21752" fmla="*/ 6821670 h 7250295"/>
                <a:gd name="connsiteX21-21753" fmla="*/ 790575 w 2213217"/>
                <a:gd name="connsiteY21-21754" fmla="*/ 6574020 h 7250295"/>
                <a:gd name="connsiteX22-21755" fmla="*/ 762000 w 2213217"/>
                <a:gd name="connsiteY22-21756" fmla="*/ 6250170 h 7250295"/>
                <a:gd name="connsiteX23-21757" fmla="*/ 885825 w 2213217"/>
                <a:gd name="connsiteY23-21758" fmla="*/ 5411970 h 7250295"/>
                <a:gd name="connsiteX24-21759" fmla="*/ 866775 w 2213217"/>
                <a:gd name="connsiteY24-21760" fmla="*/ 5326245 h 7250295"/>
                <a:gd name="connsiteX25-21761" fmla="*/ 971550 w 2213217"/>
                <a:gd name="connsiteY25-21762" fmla="*/ 5211945 h 7250295"/>
                <a:gd name="connsiteX26-21763" fmla="*/ 962025 w 2213217"/>
                <a:gd name="connsiteY26-21764" fmla="*/ 5069070 h 7250295"/>
                <a:gd name="connsiteX27-21765" fmla="*/ 1129719 w 2213217"/>
                <a:gd name="connsiteY27-21766" fmla="*/ 4378373 h 7250295"/>
                <a:gd name="connsiteX28-21767" fmla="*/ 1276350 w 2213217"/>
                <a:gd name="connsiteY28-21768" fmla="*/ 4649970 h 7250295"/>
                <a:gd name="connsiteX29-21769" fmla="*/ 1341012 w 2213217"/>
                <a:gd name="connsiteY29-21770" fmla="*/ 4880042 h 7250295"/>
                <a:gd name="connsiteX30-21771" fmla="*/ 1310424 w 2213217"/>
                <a:gd name="connsiteY30-21772" fmla="*/ 4973880 h 7250295"/>
                <a:gd name="connsiteX31-21773" fmla="*/ 1354293 w 2213217"/>
                <a:gd name="connsiteY31-21774" fmla="*/ 5113209 h 7250295"/>
                <a:gd name="connsiteX32-21775" fmla="*/ 1262198 w 2213217"/>
                <a:gd name="connsiteY32-21776" fmla="*/ 5554244 h 7250295"/>
                <a:gd name="connsiteX33-21777" fmla="*/ 1263220 w 2213217"/>
                <a:gd name="connsiteY33-21778" fmla="*/ 6360264 h 7250295"/>
                <a:gd name="connsiteX34-21779" fmla="*/ 1336385 w 2213217"/>
                <a:gd name="connsiteY34-21780" fmla="*/ 6540277 h 7250295"/>
                <a:gd name="connsiteX35-21781" fmla="*/ 1285605 w 2213217"/>
                <a:gd name="connsiteY35-21782" fmla="*/ 6741714 h 7250295"/>
                <a:gd name="connsiteX36-21783" fmla="*/ 1303783 w 2213217"/>
                <a:gd name="connsiteY36-21784" fmla="*/ 6828040 h 7250295"/>
                <a:gd name="connsiteX37-21785" fmla="*/ 1313579 w 2213217"/>
                <a:gd name="connsiteY37-21786" fmla="*/ 7020824 h 7250295"/>
                <a:gd name="connsiteX38-21787" fmla="*/ 1760353 w 2213217"/>
                <a:gd name="connsiteY38-21788" fmla="*/ 7189119 h 7250295"/>
                <a:gd name="connsiteX39-21789" fmla="*/ 2189006 w 2213217"/>
                <a:gd name="connsiteY39-21790" fmla="*/ 7199125 h 7250295"/>
                <a:gd name="connsiteX40-21791" fmla="*/ 2171850 w 2213217"/>
                <a:gd name="connsiteY40-21792" fmla="*/ 7046786 h 7250295"/>
                <a:gd name="connsiteX41-21793" fmla="*/ 1687247 w 2213217"/>
                <a:gd name="connsiteY41-21794" fmla="*/ 6680449 h 7250295"/>
                <a:gd name="connsiteX42-21795" fmla="*/ 1708130 w 2213217"/>
                <a:gd name="connsiteY42-21796" fmla="*/ 6550072 h 7250295"/>
                <a:gd name="connsiteX43-21797" fmla="*/ 1668617 w 2213217"/>
                <a:gd name="connsiteY43-21798" fmla="*/ 6451067 h 7250295"/>
                <a:gd name="connsiteX44-21799" fmla="*/ 1657350 w 2213217"/>
                <a:gd name="connsiteY44-21800" fmla="*/ 6250170 h 7250295"/>
                <a:gd name="connsiteX45-21801" fmla="*/ 1679014 w 2213217"/>
                <a:gd name="connsiteY45-21802" fmla="*/ 5979714 h 7250295"/>
                <a:gd name="connsiteX46-21803" fmla="*/ 1727631 w 2213217"/>
                <a:gd name="connsiteY46-21804" fmla="*/ 5512209 h 7250295"/>
                <a:gd name="connsiteX47-21805" fmla="*/ 1739049 w 2213217"/>
                <a:gd name="connsiteY47-21806" fmla="*/ 5363804 h 7250295"/>
                <a:gd name="connsiteX48-21807" fmla="*/ 1797611 w 2213217"/>
                <a:gd name="connsiteY48-21808" fmla="*/ 5317321 h 7250295"/>
                <a:gd name="connsiteX49-21809" fmla="*/ 1884207 w 2213217"/>
                <a:gd name="connsiteY49-21810" fmla="*/ 5097645 h 7250295"/>
                <a:gd name="connsiteX50-21811" fmla="*/ 1909357 w 2213217"/>
                <a:gd name="connsiteY50-21812" fmla="*/ 4805496 h 7250295"/>
                <a:gd name="connsiteX51-21813" fmla="*/ 1900373 w 2213217"/>
                <a:gd name="connsiteY51-21814" fmla="*/ 4348776 h 7250295"/>
                <a:gd name="connsiteX52-21815" fmla="*/ 1881052 w 2213217"/>
                <a:gd name="connsiteY52-21816" fmla="*/ 3902573 h 7250295"/>
                <a:gd name="connsiteX53-21817" fmla="*/ 1855362 w 2213217"/>
                <a:gd name="connsiteY53-21818" fmla="*/ 3584643 h 7250295"/>
                <a:gd name="connsiteX54-21819" fmla="*/ 2056257 w 2213217"/>
                <a:gd name="connsiteY54-21820" fmla="*/ 2654077 h 7250295"/>
                <a:gd name="connsiteX55-21821" fmla="*/ 2042707 w 2213217"/>
                <a:gd name="connsiteY55-21822" fmla="*/ 2404684 h 7250295"/>
                <a:gd name="connsiteX56-21823" fmla="*/ 1981200 w 2213217"/>
                <a:gd name="connsiteY56-21824" fmla="*/ 1864914 h 7250295"/>
                <a:gd name="connsiteX57-21825" fmla="*/ 1936459 w 2213217"/>
                <a:gd name="connsiteY57-21826" fmla="*/ 1677029 h 7250295"/>
                <a:gd name="connsiteX58-21827" fmla="*/ 1922037 w 2213217"/>
                <a:gd name="connsiteY58-21828" fmla="*/ 1432534 h 7250295"/>
                <a:gd name="connsiteX59-21829" fmla="*/ 1874412 w 2213217"/>
                <a:gd name="connsiteY59-21830" fmla="*/ 1302338 h 7250295"/>
                <a:gd name="connsiteX60-21831" fmla="*/ 1407687 w 2213217"/>
                <a:gd name="connsiteY60-21832" fmla="*/ 1134975 h 7250295"/>
                <a:gd name="connsiteX61-21833" fmla="*/ 1309221 w 2213217"/>
                <a:gd name="connsiteY61-21834" fmla="*/ 1020075 h 7250295"/>
                <a:gd name="connsiteX62-21835" fmla="*/ 1365230 w 2213217"/>
                <a:gd name="connsiteY62-21836" fmla="*/ 821521 h 7250295"/>
                <a:gd name="connsiteX63-21837" fmla="*/ 1433407 w 2213217"/>
                <a:gd name="connsiteY63-21838" fmla="*/ 622909 h 7250295"/>
                <a:gd name="connsiteX64-21839" fmla="*/ 1444916 w 2213217"/>
                <a:gd name="connsiteY64-21840" fmla="*/ 380757 h 7250295"/>
                <a:gd name="connsiteX65-21841" fmla="*/ 1330946 w 2213217"/>
                <a:gd name="connsiteY65-21842" fmla="*/ 143773 h 7250295"/>
                <a:gd name="connsiteX66-21843" fmla="*/ 1063645 w 2213217"/>
                <a:gd name="connsiteY66-21844" fmla="*/ 568 h 7250295"/>
                <a:gd name="connsiteX0-21845" fmla="*/ 1063645 w 2213217"/>
                <a:gd name="connsiteY0-21846" fmla="*/ 568 h 7250295"/>
                <a:gd name="connsiteX1-21847" fmla="*/ 809625 w 2213217"/>
                <a:gd name="connsiteY1-21848" fmla="*/ 116070 h 7250295"/>
                <a:gd name="connsiteX2-21849" fmla="*/ 685800 w 2213217"/>
                <a:gd name="connsiteY2-21850" fmla="*/ 297045 h 7250295"/>
                <a:gd name="connsiteX3-21851" fmla="*/ 704850 w 2213217"/>
                <a:gd name="connsiteY3-21852" fmla="*/ 620895 h 7250295"/>
                <a:gd name="connsiteX4-21853" fmla="*/ 838200 w 2213217"/>
                <a:gd name="connsiteY4-21854" fmla="*/ 897120 h 7250295"/>
                <a:gd name="connsiteX5-21855" fmla="*/ 742950 w 2213217"/>
                <a:gd name="connsiteY5-21856" fmla="*/ 1011420 h 7250295"/>
                <a:gd name="connsiteX6-21857" fmla="*/ 133350 w 2213217"/>
                <a:gd name="connsiteY6-21858" fmla="*/ 1220970 h 7250295"/>
                <a:gd name="connsiteX7-21859" fmla="*/ 0 w 2213217"/>
                <a:gd name="connsiteY7-21860" fmla="*/ 2211570 h 7250295"/>
                <a:gd name="connsiteX8-21861" fmla="*/ 333375 w 2213217"/>
                <a:gd name="connsiteY8-21862" fmla="*/ 3106920 h 7250295"/>
                <a:gd name="connsiteX9-21863" fmla="*/ 247650 w 2213217"/>
                <a:gd name="connsiteY9-21864" fmla="*/ 3840345 h 7250295"/>
                <a:gd name="connsiteX10-21865" fmla="*/ 371475 w 2213217"/>
                <a:gd name="connsiteY10-21866" fmla="*/ 4059420 h 7250295"/>
                <a:gd name="connsiteX11-21867" fmla="*/ 495300 w 2213217"/>
                <a:gd name="connsiteY11-21868" fmla="*/ 4278495 h 7250295"/>
                <a:gd name="connsiteX12-21869" fmla="*/ 476250 w 2213217"/>
                <a:gd name="connsiteY12-21870" fmla="*/ 4735695 h 7250295"/>
                <a:gd name="connsiteX13-21871" fmla="*/ 476250 w 2213217"/>
                <a:gd name="connsiteY13-21872" fmla="*/ 5097645 h 7250295"/>
                <a:gd name="connsiteX14-21873" fmla="*/ 371475 w 2213217"/>
                <a:gd name="connsiteY14-21874" fmla="*/ 6145395 h 7250295"/>
                <a:gd name="connsiteX15-21875" fmla="*/ 371475 w 2213217"/>
                <a:gd name="connsiteY15-21876" fmla="*/ 6621645 h 7250295"/>
                <a:gd name="connsiteX16-21877" fmla="*/ 400050 w 2213217"/>
                <a:gd name="connsiteY16-21878" fmla="*/ 6821670 h 7250295"/>
                <a:gd name="connsiteX17-21879" fmla="*/ 323850 w 2213217"/>
                <a:gd name="connsiteY17-21880" fmla="*/ 7002645 h 7250295"/>
                <a:gd name="connsiteX18-21881" fmla="*/ 533400 w 2213217"/>
                <a:gd name="connsiteY18-21882" fmla="*/ 7250295 h 7250295"/>
                <a:gd name="connsiteX19-21883" fmla="*/ 952500 w 2213217"/>
                <a:gd name="connsiteY19-21884" fmla="*/ 7240770 h 7250295"/>
                <a:gd name="connsiteX20-21885" fmla="*/ 733425 w 2213217"/>
                <a:gd name="connsiteY20-21886" fmla="*/ 6821670 h 7250295"/>
                <a:gd name="connsiteX21-21887" fmla="*/ 790575 w 2213217"/>
                <a:gd name="connsiteY21-21888" fmla="*/ 6574020 h 7250295"/>
                <a:gd name="connsiteX22-21889" fmla="*/ 762000 w 2213217"/>
                <a:gd name="connsiteY22-21890" fmla="*/ 6250170 h 7250295"/>
                <a:gd name="connsiteX23-21891" fmla="*/ 885825 w 2213217"/>
                <a:gd name="connsiteY23-21892" fmla="*/ 5411970 h 7250295"/>
                <a:gd name="connsiteX24-21893" fmla="*/ 866775 w 2213217"/>
                <a:gd name="connsiteY24-21894" fmla="*/ 5326245 h 7250295"/>
                <a:gd name="connsiteX25-21895" fmla="*/ 971550 w 2213217"/>
                <a:gd name="connsiteY25-21896" fmla="*/ 5211945 h 7250295"/>
                <a:gd name="connsiteX26-21897" fmla="*/ 962025 w 2213217"/>
                <a:gd name="connsiteY26-21898" fmla="*/ 5069070 h 7250295"/>
                <a:gd name="connsiteX27-21899" fmla="*/ 1129719 w 2213217"/>
                <a:gd name="connsiteY27-21900" fmla="*/ 4378373 h 7250295"/>
                <a:gd name="connsiteX28-21901" fmla="*/ 1276350 w 2213217"/>
                <a:gd name="connsiteY28-21902" fmla="*/ 4649970 h 7250295"/>
                <a:gd name="connsiteX29-21903" fmla="*/ 1341012 w 2213217"/>
                <a:gd name="connsiteY29-21904" fmla="*/ 4880042 h 7250295"/>
                <a:gd name="connsiteX30-21905" fmla="*/ 1310424 w 2213217"/>
                <a:gd name="connsiteY30-21906" fmla="*/ 4973880 h 7250295"/>
                <a:gd name="connsiteX31-21907" fmla="*/ 1354293 w 2213217"/>
                <a:gd name="connsiteY31-21908" fmla="*/ 5113209 h 7250295"/>
                <a:gd name="connsiteX32-21909" fmla="*/ 1262198 w 2213217"/>
                <a:gd name="connsiteY32-21910" fmla="*/ 5554244 h 7250295"/>
                <a:gd name="connsiteX33-21911" fmla="*/ 1263220 w 2213217"/>
                <a:gd name="connsiteY33-21912" fmla="*/ 6360264 h 7250295"/>
                <a:gd name="connsiteX34-21913" fmla="*/ 1336385 w 2213217"/>
                <a:gd name="connsiteY34-21914" fmla="*/ 6540277 h 7250295"/>
                <a:gd name="connsiteX35-21915" fmla="*/ 1285605 w 2213217"/>
                <a:gd name="connsiteY35-21916" fmla="*/ 6741714 h 7250295"/>
                <a:gd name="connsiteX36-21917" fmla="*/ 1303783 w 2213217"/>
                <a:gd name="connsiteY36-21918" fmla="*/ 6828040 h 7250295"/>
                <a:gd name="connsiteX37-21919" fmla="*/ 1313579 w 2213217"/>
                <a:gd name="connsiteY37-21920" fmla="*/ 7020824 h 7250295"/>
                <a:gd name="connsiteX38-21921" fmla="*/ 1760353 w 2213217"/>
                <a:gd name="connsiteY38-21922" fmla="*/ 7189119 h 7250295"/>
                <a:gd name="connsiteX39-21923" fmla="*/ 2189006 w 2213217"/>
                <a:gd name="connsiteY39-21924" fmla="*/ 7199125 h 7250295"/>
                <a:gd name="connsiteX40-21925" fmla="*/ 2171850 w 2213217"/>
                <a:gd name="connsiteY40-21926" fmla="*/ 7046786 h 7250295"/>
                <a:gd name="connsiteX41-21927" fmla="*/ 1687247 w 2213217"/>
                <a:gd name="connsiteY41-21928" fmla="*/ 6680449 h 7250295"/>
                <a:gd name="connsiteX42-21929" fmla="*/ 1708130 w 2213217"/>
                <a:gd name="connsiteY42-21930" fmla="*/ 6550072 h 7250295"/>
                <a:gd name="connsiteX43-21931" fmla="*/ 1668617 w 2213217"/>
                <a:gd name="connsiteY43-21932" fmla="*/ 6451067 h 7250295"/>
                <a:gd name="connsiteX44-21933" fmla="*/ 1657350 w 2213217"/>
                <a:gd name="connsiteY44-21934" fmla="*/ 6250170 h 7250295"/>
                <a:gd name="connsiteX45-21935" fmla="*/ 1679014 w 2213217"/>
                <a:gd name="connsiteY45-21936" fmla="*/ 5979714 h 7250295"/>
                <a:gd name="connsiteX46-21937" fmla="*/ 1727631 w 2213217"/>
                <a:gd name="connsiteY46-21938" fmla="*/ 5512209 h 7250295"/>
                <a:gd name="connsiteX47-21939" fmla="*/ 1739049 w 2213217"/>
                <a:gd name="connsiteY47-21940" fmla="*/ 5363804 h 7250295"/>
                <a:gd name="connsiteX48-21941" fmla="*/ 1797611 w 2213217"/>
                <a:gd name="connsiteY48-21942" fmla="*/ 5317321 h 7250295"/>
                <a:gd name="connsiteX49-21943" fmla="*/ 1884207 w 2213217"/>
                <a:gd name="connsiteY49-21944" fmla="*/ 5097645 h 7250295"/>
                <a:gd name="connsiteX50-21945" fmla="*/ 1909357 w 2213217"/>
                <a:gd name="connsiteY50-21946" fmla="*/ 4805496 h 7250295"/>
                <a:gd name="connsiteX51-21947" fmla="*/ 1900373 w 2213217"/>
                <a:gd name="connsiteY51-21948" fmla="*/ 4348776 h 7250295"/>
                <a:gd name="connsiteX52-21949" fmla="*/ 1881052 w 2213217"/>
                <a:gd name="connsiteY52-21950" fmla="*/ 3902573 h 7250295"/>
                <a:gd name="connsiteX53-21951" fmla="*/ 1855362 w 2213217"/>
                <a:gd name="connsiteY53-21952" fmla="*/ 3584643 h 7250295"/>
                <a:gd name="connsiteX54-21953" fmla="*/ 2056257 w 2213217"/>
                <a:gd name="connsiteY54-21954" fmla="*/ 2654077 h 7250295"/>
                <a:gd name="connsiteX55-21955" fmla="*/ 2042707 w 2213217"/>
                <a:gd name="connsiteY55-21956" fmla="*/ 2404684 h 7250295"/>
                <a:gd name="connsiteX56-21957" fmla="*/ 1981200 w 2213217"/>
                <a:gd name="connsiteY56-21958" fmla="*/ 1864914 h 7250295"/>
                <a:gd name="connsiteX57-21959" fmla="*/ 1936459 w 2213217"/>
                <a:gd name="connsiteY57-21960" fmla="*/ 1677029 h 7250295"/>
                <a:gd name="connsiteX58-21961" fmla="*/ 1922037 w 2213217"/>
                <a:gd name="connsiteY58-21962" fmla="*/ 1432534 h 7250295"/>
                <a:gd name="connsiteX59-21963" fmla="*/ 1874412 w 2213217"/>
                <a:gd name="connsiteY59-21964" fmla="*/ 1302338 h 7250295"/>
                <a:gd name="connsiteX60-21965" fmla="*/ 1407687 w 2213217"/>
                <a:gd name="connsiteY60-21966" fmla="*/ 1134975 h 7250295"/>
                <a:gd name="connsiteX61-21967" fmla="*/ 1309221 w 2213217"/>
                <a:gd name="connsiteY61-21968" fmla="*/ 1020075 h 7250295"/>
                <a:gd name="connsiteX62-21969" fmla="*/ 1365230 w 2213217"/>
                <a:gd name="connsiteY62-21970" fmla="*/ 821521 h 7250295"/>
                <a:gd name="connsiteX63-21971" fmla="*/ 1433407 w 2213217"/>
                <a:gd name="connsiteY63-21972" fmla="*/ 622909 h 7250295"/>
                <a:gd name="connsiteX64-21973" fmla="*/ 1444916 w 2213217"/>
                <a:gd name="connsiteY64-21974" fmla="*/ 380757 h 7250295"/>
                <a:gd name="connsiteX65-21975" fmla="*/ 1330946 w 2213217"/>
                <a:gd name="connsiteY65-21976" fmla="*/ 143773 h 7250295"/>
                <a:gd name="connsiteX66-21977" fmla="*/ 1063645 w 2213217"/>
                <a:gd name="connsiteY66-21978" fmla="*/ 568 h 7250295"/>
                <a:gd name="connsiteX0-21979" fmla="*/ 1063645 w 2213217"/>
                <a:gd name="connsiteY0-21980" fmla="*/ 568 h 7250295"/>
                <a:gd name="connsiteX1-21981" fmla="*/ 809625 w 2213217"/>
                <a:gd name="connsiteY1-21982" fmla="*/ 116070 h 7250295"/>
                <a:gd name="connsiteX2-21983" fmla="*/ 685800 w 2213217"/>
                <a:gd name="connsiteY2-21984" fmla="*/ 297045 h 7250295"/>
                <a:gd name="connsiteX3-21985" fmla="*/ 704850 w 2213217"/>
                <a:gd name="connsiteY3-21986" fmla="*/ 620895 h 7250295"/>
                <a:gd name="connsiteX4-21987" fmla="*/ 838200 w 2213217"/>
                <a:gd name="connsiteY4-21988" fmla="*/ 897120 h 7250295"/>
                <a:gd name="connsiteX5-21989" fmla="*/ 742950 w 2213217"/>
                <a:gd name="connsiteY5-21990" fmla="*/ 1011420 h 7250295"/>
                <a:gd name="connsiteX6-21991" fmla="*/ 133350 w 2213217"/>
                <a:gd name="connsiteY6-21992" fmla="*/ 1220970 h 7250295"/>
                <a:gd name="connsiteX7-21993" fmla="*/ 0 w 2213217"/>
                <a:gd name="connsiteY7-21994" fmla="*/ 2211570 h 7250295"/>
                <a:gd name="connsiteX8-21995" fmla="*/ 333375 w 2213217"/>
                <a:gd name="connsiteY8-21996" fmla="*/ 3106920 h 7250295"/>
                <a:gd name="connsiteX9-21997" fmla="*/ 247650 w 2213217"/>
                <a:gd name="connsiteY9-21998" fmla="*/ 3840345 h 7250295"/>
                <a:gd name="connsiteX10-21999" fmla="*/ 371475 w 2213217"/>
                <a:gd name="connsiteY10-22000" fmla="*/ 4059420 h 7250295"/>
                <a:gd name="connsiteX11-22001" fmla="*/ 495300 w 2213217"/>
                <a:gd name="connsiteY11-22002" fmla="*/ 4278495 h 7250295"/>
                <a:gd name="connsiteX12-22003" fmla="*/ 476250 w 2213217"/>
                <a:gd name="connsiteY12-22004" fmla="*/ 4735695 h 7250295"/>
                <a:gd name="connsiteX13-22005" fmla="*/ 476250 w 2213217"/>
                <a:gd name="connsiteY13-22006" fmla="*/ 5097645 h 7250295"/>
                <a:gd name="connsiteX14-22007" fmla="*/ 371475 w 2213217"/>
                <a:gd name="connsiteY14-22008" fmla="*/ 6145395 h 7250295"/>
                <a:gd name="connsiteX15-22009" fmla="*/ 371475 w 2213217"/>
                <a:gd name="connsiteY15-22010" fmla="*/ 6621645 h 7250295"/>
                <a:gd name="connsiteX16-22011" fmla="*/ 400050 w 2213217"/>
                <a:gd name="connsiteY16-22012" fmla="*/ 6821670 h 7250295"/>
                <a:gd name="connsiteX17-22013" fmla="*/ 323850 w 2213217"/>
                <a:gd name="connsiteY17-22014" fmla="*/ 7002645 h 7250295"/>
                <a:gd name="connsiteX18-22015" fmla="*/ 533400 w 2213217"/>
                <a:gd name="connsiteY18-22016" fmla="*/ 7250295 h 7250295"/>
                <a:gd name="connsiteX19-22017" fmla="*/ 952500 w 2213217"/>
                <a:gd name="connsiteY19-22018" fmla="*/ 7240770 h 7250295"/>
                <a:gd name="connsiteX20-22019" fmla="*/ 733425 w 2213217"/>
                <a:gd name="connsiteY20-22020" fmla="*/ 6821670 h 7250295"/>
                <a:gd name="connsiteX21-22021" fmla="*/ 790575 w 2213217"/>
                <a:gd name="connsiteY21-22022" fmla="*/ 6574020 h 7250295"/>
                <a:gd name="connsiteX22-22023" fmla="*/ 762000 w 2213217"/>
                <a:gd name="connsiteY22-22024" fmla="*/ 6250170 h 7250295"/>
                <a:gd name="connsiteX23-22025" fmla="*/ 885825 w 2213217"/>
                <a:gd name="connsiteY23-22026" fmla="*/ 5411970 h 7250295"/>
                <a:gd name="connsiteX24-22027" fmla="*/ 866775 w 2213217"/>
                <a:gd name="connsiteY24-22028" fmla="*/ 5326245 h 7250295"/>
                <a:gd name="connsiteX25-22029" fmla="*/ 971550 w 2213217"/>
                <a:gd name="connsiteY25-22030" fmla="*/ 5211945 h 7250295"/>
                <a:gd name="connsiteX26-22031" fmla="*/ 962025 w 2213217"/>
                <a:gd name="connsiteY26-22032" fmla="*/ 5069070 h 7250295"/>
                <a:gd name="connsiteX27-22033" fmla="*/ 1129719 w 2213217"/>
                <a:gd name="connsiteY27-22034" fmla="*/ 4378373 h 7250295"/>
                <a:gd name="connsiteX28-22035" fmla="*/ 1276350 w 2213217"/>
                <a:gd name="connsiteY28-22036" fmla="*/ 4649970 h 7250295"/>
                <a:gd name="connsiteX29-22037" fmla="*/ 1341012 w 2213217"/>
                <a:gd name="connsiteY29-22038" fmla="*/ 4880042 h 7250295"/>
                <a:gd name="connsiteX30-22039" fmla="*/ 1310424 w 2213217"/>
                <a:gd name="connsiteY30-22040" fmla="*/ 4973880 h 7250295"/>
                <a:gd name="connsiteX31-22041" fmla="*/ 1354293 w 2213217"/>
                <a:gd name="connsiteY31-22042" fmla="*/ 5113209 h 7250295"/>
                <a:gd name="connsiteX32-22043" fmla="*/ 1262198 w 2213217"/>
                <a:gd name="connsiteY32-22044" fmla="*/ 5554244 h 7250295"/>
                <a:gd name="connsiteX33-22045" fmla="*/ 1263220 w 2213217"/>
                <a:gd name="connsiteY33-22046" fmla="*/ 6360264 h 7250295"/>
                <a:gd name="connsiteX34-22047" fmla="*/ 1336385 w 2213217"/>
                <a:gd name="connsiteY34-22048" fmla="*/ 6540277 h 7250295"/>
                <a:gd name="connsiteX35-22049" fmla="*/ 1285605 w 2213217"/>
                <a:gd name="connsiteY35-22050" fmla="*/ 6741714 h 7250295"/>
                <a:gd name="connsiteX36-22051" fmla="*/ 1303783 w 2213217"/>
                <a:gd name="connsiteY36-22052" fmla="*/ 6828040 h 7250295"/>
                <a:gd name="connsiteX37-22053" fmla="*/ 1313579 w 2213217"/>
                <a:gd name="connsiteY37-22054" fmla="*/ 7020824 h 7250295"/>
                <a:gd name="connsiteX38-22055" fmla="*/ 1760353 w 2213217"/>
                <a:gd name="connsiteY38-22056" fmla="*/ 7189119 h 7250295"/>
                <a:gd name="connsiteX39-22057" fmla="*/ 2189006 w 2213217"/>
                <a:gd name="connsiteY39-22058" fmla="*/ 7199125 h 7250295"/>
                <a:gd name="connsiteX40-22059" fmla="*/ 2171850 w 2213217"/>
                <a:gd name="connsiteY40-22060" fmla="*/ 7046786 h 7250295"/>
                <a:gd name="connsiteX41-22061" fmla="*/ 1687247 w 2213217"/>
                <a:gd name="connsiteY41-22062" fmla="*/ 6680449 h 7250295"/>
                <a:gd name="connsiteX42-22063" fmla="*/ 1708130 w 2213217"/>
                <a:gd name="connsiteY42-22064" fmla="*/ 6550072 h 7250295"/>
                <a:gd name="connsiteX43-22065" fmla="*/ 1668617 w 2213217"/>
                <a:gd name="connsiteY43-22066" fmla="*/ 6451067 h 7250295"/>
                <a:gd name="connsiteX44-22067" fmla="*/ 1657350 w 2213217"/>
                <a:gd name="connsiteY44-22068" fmla="*/ 6250170 h 7250295"/>
                <a:gd name="connsiteX45-22069" fmla="*/ 1679014 w 2213217"/>
                <a:gd name="connsiteY45-22070" fmla="*/ 5979714 h 7250295"/>
                <a:gd name="connsiteX46-22071" fmla="*/ 1727631 w 2213217"/>
                <a:gd name="connsiteY46-22072" fmla="*/ 5512209 h 7250295"/>
                <a:gd name="connsiteX47-22073" fmla="*/ 1739049 w 2213217"/>
                <a:gd name="connsiteY47-22074" fmla="*/ 5363804 h 7250295"/>
                <a:gd name="connsiteX48-22075" fmla="*/ 1797611 w 2213217"/>
                <a:gd name="connsiteY48-22076" fmla="*/ 5317321 h 7250295"/>
                <a:gd name="connsiteX49-22077" fmla="*/ 1884207 w 2213217"/>
                <a:gd name="connsiteY49-22078" fmla="*/ 5097645 h 7250295"/>
                <a:gd name="connsiteX50-22079" fmla="*/ 1909357 w 2213217"/>
                <a:gd name="connsiteY50-22080" fmla="*/ 4805496 h 7250295"/>
                <a:gd name="connsiteX51-22081" fmla="*/ 1900373 w 2213217"/>
                <a:gd name="connsiteY51-22082" fmla="*/ 4348776 h 7250295"/>
                <a:gd name="connsiteX52-22083" fmla="*/ 1881052 w 2213217"/>
                <a:gd name="connsiteY52-22084" fmla="*/ 3902573 h 7250295"/>
                <a:gd name="connsiteX53-22085" fmla="*/ 1855362 w 2213217"/>
                <a:gd name="connsiteY53-22086" fmla="*/ 3584643 h 7250295"/>
                <a:gd name="connsiteX54-22087" fmla="*/ 2056257 w 2213217"/>
                <a:gd name="connsiteY54-22088" fmla="*/ 2654077 h 7250295"/>
                <a:gd name="connsiteX55-22089" fmla="*/ 2042707 w 2213217"/>
                <a:gd name="connsiteY55-22090" fmla="*/ 2404684 h 7250295"/>
                <a:gd name="connsiteX56-22091" fmla="*/ 1981200 w 2213217"/>
                <a:gd name="connsiteY56-22092" fmla="*/ 1864914 h 7250295"/>
                <a:gd name="connsiteX57-22093" fmla="*/ 1936459 w 2213217"/>
                <a:gd name="connsiteY57-22094" fmla="*/ 1677029 h 7250295"/>
                <a:gd name="connsiteX58-22095" fmla="*/ 1922037 w 2213217"/>
                <a:gd name="connsiteY58-22096" fmla="*/ 1432534 h 7250295"/>
                <a:gd name="connsiteX59-22097" fmla="*/ 1874412 w 2213217"/>
                <a:gd name="connsiteY59-22098" fmla="*/ 1302338 h 7250295"/>
                <a:gd name="connsiteX60-22099" fmla="*/ 1407687 w 2213217"/>
                <a:gd name="connsiteY60-22100" fmla="*/ 1134975 h 7250295"/>
                <a:gd name="connsiteX61-22101" fmla="*/ 1309221 w 2213217"/>
                <a:gd name="connsiteY61-22102" fmla="*/ 1020075 h 7250295"/>
                <a:gd name="connsiteX62-22103" fmla="*/ 1365230 w 2213217"/>
                <a:gd name="connsiteY62-22104" fmla="*/ 821521 h 7250295"/>
                <a:gd name="connsiteX63-22105" fmla="*/ 1433407 w 2213217"/>
                <a:gd name="connsiteY63-22106" fmla="*/ 622909 h 7250295"/>
                <a:gd name="connsiteX64-22107" fmla="*/ 1444916 w 2213217"/>
                <a:gd name="connsiteY64-22108" fmla="*/ 380757 h 7250295"/>
                <a:gd name="connsiteX65-22109" fmla="*/ 1330946 w 2213217"/>
                <a:gd name="connsiteY65-22110" fmla="*/ 143773 h 7250295"/>
                <a:gd name="connsiteX66-22111" fmla="*/ 1063645 w 2213217"/>
                <a:gd name="connsiteY66-22112" fmla="*/ 568 h 7250295"/>
                <a:gd name="connsiteX0-22113" fmla="*/ 1063645 w 2213217"/>
                <a:gd name="connsiteY0-22114" fmla="*/ 568 h 7250295"/>
                <a:gd name="connsiteX1-22115" fmla="*/ 809625 w 2213217"/>
                <a:gd name="connsiteY1-22116" fmla="*/ 116070 h 7250295"/>
                <a:gd name="connsiteX2-22117" fmla="*/ 685800 w 2213217"/>
                <a:gd name="connsiteY2-22118" fmla="*/ 297045 h 7250295"/>
                <a:gd name="connsiteX3-22119" fmla="*/ 704850 w 2213217"/>
                <a:gd name="connsiteY3-22120" fmla="*/ 620895 h 7250295"/>
                <a:gd name="connsiteX4-22121" fmla="*/ 838200 w 2213217"/>
                <a:gd name="connsiteY4-22122" fmla="*/ 897120 h 7250295"/>
                <a:gd name="connsiteX5-22123" fmla="*/ 742950 w 2213217"/>
                <a:gd name="connsiteY5-22124" fmla="*/ 1011420 h 7250295"/>
                <a:gd name="connsiteX6-22125" fmla="*/ 133350 w 2213217"/>
                <a:gd name="connsiteY6-22126" fmla="*/ 1220970 h 7250295"/>
                <a:gd name="connsiteX7-22127" fmla="*/ 0 w 2213217"/>
                <a:gd name="connsiteY7-22128" fmla="*/ 2211570 h 7250295"/>
                <a:gd name="connsiteX8-22129" fmla="*/ 333375 w 2213217"/>
                <a:gd name="connsiteY8-22130" fmla="*/ 3106920 h 7250295"/>
                <a:gd name="connsiteX9-22131" fmla="*/ 247650 w 2213217"/>
                <a:gd name="connsiteY9-22132" fmla="*/ 3840345 h 7250295"/>
                <a:gd name="connsiteX10-22133" fmla="*/ 371475 w 2213217"/>
                <a:gd name="connsiteY10-22134" fmla="*/ 4059420 h 7250295"/>
                <a:gd name="connsiteX11-22135" fmla="*/ 495300 w 2213217"/>
                <a:gd name="connsiteY11-22136" fmla="*/ 4278495 h 7250295"/>
                <a:gd name="connsiteX12-22137" fmla="*/ 476250 w 2213217"/>
                <a:gd name="connsiteY12-22138" fmla="*/ 4735695 h 7250295"/>
                <a:gd name="connsiteX13-22139" fmla="*/ 476250 w 2213217"/>
                <a:gd name="connsiteY13-22140" fmla="*/ 5097645 h 7250295"/>
                <a:gd name="connsiteX14-22141" fmla="*/ 371475 w 2213217"/>
                <a:gd name="connsiteY14-22142" fmla="*/ 6145395 h 7250295"/>
                <a:gd name="connsiteX15-22143" fmla="*/ 371475 w 2213217"/>
                <a:gd name="connsiteY15-22144" fmla="*/ 6621645 h 7250295"/>
                <a:gd name="connsiteX16-22145" fmla="*/ 400050 w 2213217"/>
                <a:gd name="connsiteY16-22146" fmla="*/ 6821670 h 7250295"/>
                <a:gd name="connsiteX17-22147" fmla="*/ 323850 w 2213217"/>
                <a:gd name="connsiteY17-22148" fmla="*/ 7002645 h 7250295"/>
                <a:gd name="connsiteX18-22149" fmla="*/ 533400 w 2213217"/>
                <a:gd name="connsiteY18-22150" fmla="*/ 7250295 h 7250295"/>
                <a:gd name="connsiteX19-22151" fmla="*/ 952500 w 2213217"/>
                <a:gd name="connsiteY19-22152" fmla="*/ 7240770 h 7250295"/>
                <a:gd name="connsiteX20-22153" fmla="*/ 733425 w 2213217"/>
                <a:gd name="connsiteY20-22154" fmla="*/ 6821670 h 7250295"/>
                <a:gd name="connsiteX21-22155" fmla="*/ 790575 w 2213217"/>
                <a:gd name="connsiteY21-22156" fmla="*/ 6574020 h 7250295"/>
                <a:gd name="connsiteX22-22157" fmla="*/ 762000 w 2213217"/>
                <a:gd name="connsiteY22-22158" fmla="*/ 6250170 h 7250295"/>
                <a:gd name="connsiteX23-22159" fmla="*/ 885825 w 2213217"/>
                <a:gd name="connsiteY23-22160" fmla="*/ 5411970 h 7250295"/>
                <a:gd name="connsiteX24-22161" fmla="*/ 866775 w 2213217"/>
                <a:gd name="connsiteY24-22162" fmla="*/ 5326245 h 7250295"/>
                <a:gd name="connsiteX25-22163" fmla="*/ 971550 w 2213217"/>
                <a:gd name="connsiteY25-22164" fmla="*/ 5211945 h 7250295"/>
                <a:gd name="connsiteX26-22165" fmla="*/ 973564 w 2213217"/>
                <a:gd name="connsiteY26-22166" fmla="*/ 5069070 h 7250295"/>
                <a:gd name="connsiteX27-22167" fmla="*/ 1129719 w 2213217"/>
                <a:gd name="connsiteY27-22168" fmla="*/ 4378373 h 7250295"/>
                <a:gd name="connsiteX28-22169" fmla="*/ 1276350 w 2213217"/>
                <a:gd name="connsiteY28-22170" fmla="*/ 4649970 h 7250295"/>
                <a:gd name="connsiteX29-22171" fmla="*/ 1341012 w 2213217"/>
                <a:gd name="connsiteY29-22172" fmla="*/ 4880042 h 7250295"/>
                <a:gd name="connsiteX30-22173" fmla="*/ 1310424 w 2213217"/>
                <a:gd name="connsiteY30-22174" fmla="*/ 4973880 h 7250295"/>
                <a:gd name="connsiteX31-22175" fmla="*/ 1354293 w 2213217"/>
                <a:gd name="connsiteY31-22176" fmla="*/ 5113209 h 7250295"/>
                <a:gd name="connsiteX32-22177" fmla="*/ 1262198 w 2213217"/>
                <a:gd name="connsiteY32-22178" fmla="*/ 5554244 h 7250295"/>
                <a:gd name="connsiteX33-22179" fmla="*/ 1263220 w 2213217"/>
                <a:gd name="connsiteY33-22180" fmla="*/ 6360264 h 7250295"/>
                <a:gd name="connsiteX34-22181" fmla="*/ 1336385 w 2213217"/>
                <a:gd name="connsiteY34-22182" fmla="*/ 6540277 h 7250295"/>
                <a:gd name="connsiteX35-22183" fmla="*/ 1285605 w 2213217"/>
                <a:gd name="connsiteY35-22184" fmla="*/ 6741714 h 7250295"/>
                <a:gd name="connsiteX36-22185" fmla="*/ 1303783 w 2213217"/>
                <a:gd name="connsiteY36-22186" fmla="*/ 6828040 h 7250295"/>
                <a:gd name="connsiteX37-22187" fmla="*/ 1313579 w 2213217"/>
                <a:gd name="connsiteY37-22188" fmla="*/ 7020824 h 7250295"/>
                <a:gd name="connsiteX38-22189" fmla="*/ 1760353 w 2213217"/>
                <a:gd name="connsiteY38-22190" fmla="*/ 7189119 h 7250295"/>
                <a:gd name="connsiteX39-22191" fmla="*/ 2189006 w 2213217"/>
                <a:gd name="connsiteY39-22192" fmla="*/ 7199125 h 7250295"/>
                <a:gd name="connsiteX40-22193" fmla="*/ 2171850 w 2213217"/>
                <a:gd name="connsiteY40-22194" fmla="*/ 7046786 h 7250295"/>
                <a:gd name="connsiteX41-22195" fmla="*/ 1687247 w 2213217"/>
                <a:gd name="connsiteY41-22196" fmla="*/ 6680449 h 7250295"/>
                <a:gd name="connsiteX42-22197" fmla="*/ 1708130 w 2213217"/>
                <a:gd name="connsiteY42-22198" fmla="*/ 6550072 h 7250295"/>
                <a:gd name="connsiteX43-22199" fmla="*/ 1668617 w 2213217"/>
                <a:gd name="connsiteY43-22200" fmla="*/ 6451067 h 7250295"/>
                <a:gd name="connsiteX44-22201" fmla="*/ 1657350 w 2213217"/>
                <a:gd name="connsiteY44-22202" fmla="*/ 6250170 h 7250295"/>
                <a:gd name="connsiteX45-22203" fmla="*/ 1679014 w 2213217"/>
                <a:gd name="connsiteY45-22204" fmla="*/ 5979714 h 7250295"/>
                <a:gd name="connsiteX46-22205" fmla="*/ 1727631 w 2213217"/>
                <a:gd name="connsiteY46-22206" fmla="*/ 5512209 h 7250295"/>
                <a:gd name="connsiteX47-22207" fmla="*/ 1739049 w 2213217"/>
                <a:gd name="connsiteY47-22208" fmla="*/ 5363804 h 7250295"/>
                <a:gd name="connsiteX48-22209" fmla="*/ 1797611 w 2213217"/>
                <a:gd name="connsiteY48-22210" fmla="*/ 5317321 h 7250295"/>
                <a:gd name="connsiteX49-22211" fmla="*/ 1884207 w 2213217"/>
                <a:gd name="connsiteY49-22212" fmla="*/ 5097645 h 7250295"/>
                <a:gd name="connsiteX50-22213" fmla="*/ 1909357 w 2213217"/>
                <a:gd name="connsiteY50-22214" fmla="*/ 4805496 h 7250295"/>
                <a:gd name="connsiteX51-22215" fmla="*/ 1900373 w 2213217"/>
                <a:gd name="connsiteY51-22216" fmla="*/ 4348776 h 7250295"/>
                <a:gd name="connsiteX52-22217" fmla="*/ 1881052 w 2213217"/>
                <a:gd name="connsiteY52-22218" fmla="*/ 3902573 h 7250295"/>
                <a:gd name="connsiteX53-22219" fmla="*/ 1855362 w 2213217"/>
                <a:gd name="connsiteY53-22220" fmla="*/ 3584643 h 7250295"/>
                <a:gd name="connsiteX54-22221" fmla="*/ 2056257 w 2213217"/>
                <a:gd name="connsiteY54-22222" fmla="*/ 2654077 h 7250295"/>
                <a:gd name="connsiteX55-22223" fmla="*/ 2042707 w 2213217"/>
                <a:gd name="connsiteY55-22224" fmla="*/ 2404684 h 7250295"/>
                <a:gd name="connsiteX56-22225" fmla="*/ 1981200 w 2213217"/>
                <a:gd name="connsiteY56-22226" fmla="*/ 1864914 h 7250295"/>
                <a:gd name="connsiteX57-22227" fmla="*/ 1936459 w 2213217"/>
                <a:gd name="connsiteY57-22228" fmla="*/ 1677029 h 7250295"/>
                <a:gd name="connsiteX58-22229" fmla="*/ 1922037 w 2213217"/>
                <a:gd name="connsiteY58-22230" fmla="*/ 1432534 h 7250295"/>
                <a:gd name="connsiteX59-22231" fmla="*/ 1874412 w 2213217"/>
                <a:gd name="connsiteY59-22232" fmla="*/ 1302338 h 7250295"/>
                <a:gd name="connsiteX60-22233" fmla="*/ 1407687 w 2213217"/>
                <a:gd name="connsiteY60-22234" fmla="*/ 1134975 h 7250295"/>
                <a:gd name="connsiteX61-22235" fmla="*/ 1309221 w 2213217"/>
                <a:gd name="connsiteY61-22236" fmla="*/ 1020075 h 7250295"/>
                <a:gd name="connsiteX62-22237" fmla="*/ 1365230 w 2213217"/>
                <a:gd name="connsiteY62-22238" fmla="*/ 821521 h 7250295"/>
                <a:gd name="connsiteX63-22239" fmla="*/ 1433407 w 2213217"/>
                <a:gd name="connsiteY63-22240" fmla="*/ 622909 h 7250295"/>
                <a:gd name="connsiteX64-22241" fmla="*/ 1444916 w 2213217"/>
                <a:gd name="connsiteY64-22242" fmla="*/ 380757 h 7250295"/>
                <a:gd name="connsiteX65-22243" fmla="*/ 1330946 w 2213217"/>
                <a:gd name="connsiteY65-22244" fmla="*/ 143773 h 7250295"/>
                <a:gd name="connsiteX66-22245" fmla="*/ 1063645 w 2213217"/>
                <a:gd name="connsiteY66-22246" fmla="*/ 568 h 7250295"/>
                <a:gd name="connsiteX0-22247" fmla="*/ 1063645 w 2213217"/>
                <a:gd name="connsiteY0-22248" fmla="*/ 568 h 7250295"/>
                <a:gd name="connsiteX1-22249" fmla="*/ 809625 w 2213217"/>
                <a:gd name="connsiteY1-22250" fmla="*/ 116070 h 7250295"/>
                <a:gd name="connsiteX2-22251" fmla="*/ 685800 w 2213217"/>
                <a:gd name="connsiteY2-22252" fmla="*/ 297045 h 7250295"/>
                <a:gd name="connsiteX3-22253" fmla="*/ 704850 w 2213217"/>
                <a:gd name="connsiteY3-22254" fmla="*/ 620895 h 7250295"/>
                <a:gd name="connsiteX4-22255" fmla="*/ 838200 w 2213217"/>
                <a:gd name="connsiteY4-22256" fmla="*/ 897120 h 7250295"/>
                <a:gd name="connsiteX5-22257" fmla="*/ 742950 w 2213217"/>
                <a:gd name="connsiteY5-22258" fmla="*/ 1011420 h 7250295"/>
                <a:gd name="connsiteX6-22259" fmla="*/ 133350 w 2213217"/>
                <a:gd name="connsiteY6-22260" fmla="*/ 1220970 h 7250295"/>
                <a:gd name="connsiteX7-22261" fmla="*/ 0 w 2213217"/>
                <a:gd name="connsiteY7-22262" fmla="*/ 2211570 h 7250295"/>
                <a:gd name="connsiteX8-22263" fmla="*/ 333375 w 2213217"/>
                <a:gd name="connsiteY8-22264" fmla="*/ 3106920 h 7250295"/>
                <a:gd name="connsiteX9-22265" fmla="*/ 247650 w 2213217"/>
                <a:gd name="connsiteY9-22266" fmla="*/ 3840345 h 7250295"/>
                <a:gd name="connsiteX10-22267" fmla="*/ 371475 w 2213217"/>
                <a:gd name="connsiteY10-22268" fmla="*/ 4059420 h 7250295"/>
                <a:gd name="connsiteX11-22269" fmla="*/ 495300 w 2213217"/>
                <a:gd name="connsiteY11-22270" fmla="*/ 4278495 h 7250295"/>
                <a:gd name="connsiteX12-22271" fmla="*/ 476250 w 2213217"/>
                <a:gd name="connsiteY12-22272" fmla="*/ 4735695 h 7250295"/>
                <a:gd name="connsiteX13-22273" fmla="*/ 476250 w 2213217"/>
                <a:gd name="connsiteY13-22274" fmla="*/ 5097645 h 7250295"/>
                <a:gd name="connsiteX14-22275" fmla="*/ 371475 w 2213217"/>
                <a:gd name="connsiteY14-22276" fmla="*/ 6145395 h 7250295"/>
                <a:gd name="connsiteX15-22277" fmla="*/ 371475 w 2213217"/>
                <a:gd name="connsiteY15-22278" fmla="*/ 6621645 h 7250295"/>
                <a:gd name="connsiteX16-22279" fmla="*/ 400050 w 2213217"/>
                <a:gd name="connsiteY16-22280" fmla="*/ 6821670 h 7250295"/>
                <a:gd name="connsiteX17-22281" fmla="*/ 323850 w 2213217"/>
                <a:gd name="connsiteY17-22282" fmla="*/ 7002645 h 7250295"/>
                <a:gd name="connsiteX18-22283" fmla="*/ 533400 w 2213217"/>
                <a:gd name="connsiteY18-22284" fmla="*/ 7250295 h 7250295"/>
                <a:gd name="connsiteX19-22285" fmla="*/ 952500 w 2213217"/>
                <a:gd name="connsiteY19-22286" fmla="*/ 7240770 h 7250295"/>
                <a:gd name="connsiteX20-22287" fmla="*/ 733425 w 2213217"/>
                <a:gd name="connsiteY20-22288" fmla="*/ 6821670 h 7250295"/>
                <a:gd name="connsiteX21-22289" fmla="*/ 790575 w 2213217"/>
                <a:gd name="connsiteY21-22290" fmla="*/ 6574020 h 7250295"/>
                <a:gd name="connsiteX22-22291" fmla="*/ 762000 w 2213217"/>
                <a:gd name="connsiteY22-22292" fmla="*/ 6250170 h 7250295"/>
                <a:gd name="connsiteX23-22293" fmla="*/ 885825 w 2213217"/>
                <a:gd name="connsiteY23-22294" fmla="*/ 5411970 h 7250295"/>
                <a:gd name="connsiteX24-22295" fmla="*/ 866775 w 2213217"/>
                <a:gd name="connsiteY24-22296" fmla="*/ 5326245 h 7250295"/>
                <a:gd name="connsiteX25-22297" fmla="*/ 971550 w 2213217"/>
                <a:gd name="connsiteY25-22298" fmla="*/ 5211945 h 7250295"/>
                <a:gd name="connsiteX26-22299" fmla="*/ 973564 w 2213217"/>
                <a:gd name="connsiteY26-22300" fmla="*/ 5069070 h 7250295"/>
                <a:gd name="connsiteX27-22301" fmla="*/ 1129719 w 2213217"/>
                <a:gd name="connsiteY27-22302" fmla="*/ 4378373 h 7250295"/>
                <a:gd name="connsiteX28-22303" fmla="*/ 1276350 w 2213217"/>
                <a:gd name="connsiteY28-22304" fmla="*/ 4649970 h 7250295"/>
                <a:gd name="connsiteX29-22305" fmla="*/ 1341012 w 2213217"/>
                <a:gd name="connsiteY29-22306" fmla="*/ 4880042 h 7250295"/>
                <a:gd name="connsiteX30-22307" fmla="*/ 1310424 w 2213217"/>
                <a:gd name="connsiteY30-22308" fmla="*/ 4973880 h 7250295"/>
                <a:gd name="connsiteX31-22309" fmla="*/ 1354293 w 2213217"/>
                <a:gd name="connsiteY31-22310" fmla="*/ 5113209 h 7250295"/>
                <a:gd name="connsiteX32-22311" fmla="*/ 1262198 w 2213217"/>
                <a:gd name="connsiteY32-22312" fmla="*/ 5554244 h 7250295"/>
                <a:gd name="connsiteX33-22313" fmla="*/ 1263220 w 2213217"/>
                <a:gd name="connsiteY33-22314" fmla="*/ 6360264 h 7250295"/>
                <a:gd name="connsiteX34-22315" fmla="*/ 1336385 w 2213217"/>
                <a:gd name="connsiteY34-22316" fmla="*/ 6540277 h 7250295"/>
                <a:gd name="connsiteX35-22317" fmla="*/ 1285605 w 2213217"/>
                <a:gd name="connsiteY35-22318" fmla="*/ 6741714 h 7250295"/>
                <a:gd name="connsiteX36-22319" fmla="*/ 1303783 w 2213217"/>
                <a:gd name="connsiteY36-22320" fmla="*/ 6828040 h 7250295"/>
                <a:gd name="connsiteX37-22321" fmla="*/ 1313579 w 2213217"/>
                <a:gd name="connsiteY37-22322" fmla="*/ 7020824 h 7250295"/>
                <a:gd name="connsiteX38-22323" fmla="*/ 1760353 w 2213217"/>
                <a:gd name="connsiteY38-22324" fmla="*/ 7189119 h 7250295"/>
                <a:gd name="connsiteX39-22325" fmla="*/ 2189006 w 2213217"/>
                <a:gd name="connsiteY39-22326" fmla="*/ 7199125 h 7250295"/>
                <a:gd name="connsiteX40-22327" fmla="*/ 2171850 w 2213217"/>
                <a:gd name="connsiteY40-22328" fmla="*/ 7046786 h 7250295"/>
                <a:gd name="connsiteX41-22329" fmla="*/ 1687247 w 2213217"/>
                <a:gd name="connsiteY41-22330" fmla="*/ 6680449 h 7250295"/>
                <a:gd name="connsiteX42-22331" fmla="*/ 1708130 w 2213217"/>
                <a:gd name="connsiteY42-22332" fmla="*/ 6550072 h 7250295"/>
                <a:gd name="connsiteX43-22333" fmla="*/ 1668617 w 2213217"/>
                <a:gd name="connsiteY43-22334" fmla="*/ 6451067 h 7250295"/>
                <a:gd name="connsiteX44-22335" fmla="*/ 1657350 w 2213217"/>
                <a:gd name="connsiteY44-22336" fmla="*/ 6250170 h 7250295"/>
                <a:gd name="connsiteX45-22337" fmla="*/ 1679014 w 2213217"/>
                <a:gd name="connsiteY45-22338" fmla="*/ 5979714 h 7250295"/>
                <a:gd name="connsiteX46-22339" fmla="*/ 1727631 w 2213217"/>
                <a:gd name="connsiteY46-22340" fmla="*/ 5512209 h 7250295"/>
                <a:gd name="connsiteX47-22341" fmla="*/ 1739049 w 2213217"/>
                <a:gd name="connsiteY47-22342" fmla="*/ 5363804 h 7250295"/>
                <a:gd name="connsiteX48-22343" fmla="*/ 1797611 w 2213217"/>
                <a:gd name="connsiteY48-22344" fmla="*/ 5317321 h 7250295"/>
                <a:gd name="connsiteX49-22345" fmla="*/ 1884207 w 2213217"/>
                <a:gd name="connsiteY49-22346" fmla="*/ 5097645 h 7250295"/>
                <a:gd name="connsiteX50-22347" fmla="*/ 1909357 w 2213217"/>
                <a:gd name="connsiteY50-22348" fmla="*/ 4805496 h 7250295"/>
                <a:gd name="connsiteX51-22349" fmla="*/ 1900373 w 2213217"/>
                <a:gd name="connsiteY51-22350" fmla="*/ 4348776 h 7250295"/>
                <a:gd name="connsiteX52-22351" fmla="*/ 1881052 w 2213217"/>
                <a:gd name="connsiteY52-22352" fmla="*/ 3902573 h 7250295"/>
                <a:gd name="connsiteX53-22353" fmla="*/ 1855362 w 2213217"/>
                <a:gd name="connsiteY53-22354" fmla="*/ 3584643 h 7250295"/>
                <a:gd name="connsiteX54-22355" fmla="*/ 2056257 w 2213217"/>
                <a:gd name="connsiteY54-22356" fmla="*/ 2654077 h 7250295"/>
                <a:gd name="connsiteX55-22357" fmla="*/ 2042707 w 2213217"/>
                <a:gd name="connsiteY55-22358" fmla="*/ 2404684 h 7250295"/>
                <a:gd name="connsiteX56-22359" fmla="*/ 1981200 w 2213217"/>
                <a:gd name="connsiteY56-22360" fmla="*/ 1864914 h 7250295"/>
                <a:gd name="connsiteX57-22361" fmla="*/ 1936459 w 2213217"/>
                <a:gd name="connsiteY57-22362" fmla="*/ 1677029 h 7250295"/>
                <a:gd name="connsiteX58-22363" fmla="*/ 1922037 w 2213217"/>
                <a:gd name="connsiteY58-22364" fmla="*/ 1432534 h 7250295"/>
                <a:gd name="connsiteX59-22365" fmla="*/ 1874412 w 2213217"/>
                <a:gd name="connsiteY59-22366" fmla="*/ 1302338 h 7250295"/>
                <a:gd name="connsiteX60-22367" fmla="*/ 1407687 w 2213217"/>
                <a:gd name="connsiteY60-22368" fmla="*/ 1134975 h 7250295"/>
                <a:gd name="connsiteX61-22369" fmla="*/ 1309221 w 2213217"/>
                <a:gd name="connsiteY61-22370" fmla="*/ 1020075 h 7250295"/>
                <a:gd name="connsiteX62-22371" fmla="*/ 1365230 w 2213217"/>
                <a:gd name="connsiteY62-22372" fmla="*/ 821521 h 7250295"/>
                <a:gd name="connsiteX63-22373" fmla="*/ 1433407 w 2213217"/>
                <a:gd name="connsiteY63-22374" fmla="*/ 622909 h 7250295"/>
                <a:gd name="connsiteX64-22375" fmla="*/ 1444916 w 2213217"/>
                <a:gd name="connsiteY64-22376" fmla="*/ 380757 h 7250295"/>
                <a:gd name="connsiteX65-22377" fmla="*/ 1330946 w 2213217"/>
                <a:gd name="connsiteY65-22378" fmla="*/ 143773 h 7250295"/>
                <a:gd name="connsiteX66-22379" fmla="*/ 1063645 w 2213217"/>
                <a:gd name="connsiteY66-22380" fmla="*/ 568 h 7250295"/>
                <a:gd name="connsiteX0-22381" fmla="*/ 1063645 w 2213217"/>
                <a:gd name="connsiteY0-22382" fmla="*/ 568 h 7250295"/>
                <a:gd name="connsiteX1-22383" fmla="*/ 809625 w 2213217"/>
                <a:gd name="connsiteY1-22384" fmla="*/ 116070 h 7250295"/>
                <a:gd name="connsiteX2-22385" fmla="*/ 685800 w 2213217"/>
                <a:gd name="connsiteY2-22386" fmla="*/ 297045 h 7250295"/>
                <a:gd name="connsiteX3-22387" fmla="*/ 704850 w 2213217"/>
                <a:gd name="connsiteY3-22388" fmla="*/ 620895 h 7250295"/>
                <a:gd name="connsiteX4-22389" fmla="*/ 838200 w 2213217"/>
                <a:gd name="connsiteY4-22390" fmla="*/ 897120 h 7250295"/>
                <a:gd name="connsiteX5-22391" fmla="*/ 742950 w 2213217"/>
                <a:gd name="connsiteY5-22392" fmla="*/ 1011420 h 7250295"/>
                <a:gd name="connsiteX6-22393" fmla="*/ 133350 w 2213217"/>
                <a:gd name="connsiteY6-22394" fmla="*/ 1220970 h 7250295"/>
                <a:gd name="connsiteX7-22395" fmla="*/ 0 w 2213217"/>
                <a:gd name="connsiteY7-22396" fmla="*/ 2211570 h 7250295"/>
                <a:gd name="connsiteX8-22397" fmla="*/ 333375 w 2213217"/>
                <a:gd name="connsiteY8-22398" fmla="*/ 3106920 h 7250295"/>
                <a:gd name="connsiteX9-22399" fmla="*/ 247650 w 2213217"/>
                <a:gd name="connsiteY9-22400" fmla="*/ 3840345 h 7250295"/>
                <a:gd name="connsiteX10-22401" fmla="*/ 371475 w 2213217"/>
                <a:gd name="connsiteY10-22402" fmla="*/ 4059420 h 7250295"/>
                <a:gd name="connsiteX11-22403" fmla="*/ 495300 w 2213217"/>
                <a:gd name="connsiteY11-22404" fmla="*/ 4278495 h 7250295"/>
                <a:gd name="connsiteX12-22405" fmla="*/ 476250 w 2213217"/>
                <a:gd name="connsiteY12-22406" fmla="*/ 4735695 h 7250295"/>
                <a:gd name="connsiteX13-22407" fmla="*/ 476250 w 2213217"/>
                <a:gd name="connsiteY13-22408" fmla="*/ 5097645 h 7250295"/>
                <a:gd name="connsiteX14-22409" fmla="*/ 371475 w 2213217"/>
                <a:gd name="connsiteY14-22410" fmla="*/ 6145395 h 7250295"/>
                <a:gd name="connsiteX15-22411" fmla="*/ 371475 w 2213217"/>
                <a:gd name="connsiteY15-22412" fmla="*/ 6621645 h 7250295"/>
                <a:gd name="connsiteX16-22413" fmla="*/ 400050 w 2213217"/>
                <a:gd name="connsiteY16-22414" fmla="*/ 6821670 h 7250295"/>
                <a:gd name="connsiteX17-22415" fmla="*/ 323850 w 2213217"/>
                <a:gd name="connsiteY17-22416" fmla="*/ 7002645 h 7250295"/>
                <a:gd name="connsiteX18-22417" fmla="*/ 533400 w 2213217"/>
                <a:gd name="connsiteY18-22418" fmla="*/ 7250295 h 7250295"/>
                <a:gd name="connsiteX19-22419" fmla="*/ 952500 w 2213217"/>
                <a:gd name="connsiteY19-22420" fmla="*/ 7240770 h 7250295"/>
                <a:gd name="connsiteX20-22421" fmla="*/ 733425 w 2213217"/>
                <a:gd name="connsiteY20-22422" fmla="*/ 6821670 h 7250295"/>
                <a:gd name="connsiteX21-22423" fmla="*/ 790575 w 2213217"/>
                <a:gd name="connsiteY21-22424" fmla="*/ 6574020 h 7250295"/>
                <a:gd name="connsiteX22-22425" fmla="*/ 762000 w 2213217"/>
                <a:gd name="connsiteY22-22426" fmla="*/ 6250170 h 7250295"/>
                <a:gd name="connsiteX23-22427" fmla="*/ 885825 w 2213217"/>
                <a:gd name="connsiteY23-22428" fmla="*/ 5411970 h 7250295"/>
                <a:gd name="connsiteX24-22429" fmla="*/ 866775 w 2213217"/>
                <a:gd name="connsiteY24-22430" fmla="*/ 5326245 h 7250295"/>
                <a:gd name="connsiteX25-22431" fmla="*/ 971550 w 2213217"/>
                <a:gd name="connsiteY25-22432" fmla="*/ 5211945 h 7250295"/>
                <a:gd name="connsiteX26-22433" fmla="*/ 973564 w 2213217"/>
                <a:gd name="connsiteY26-22434" fmla="*/ 5069070 h 7250295"/>
                <a:gd name="connsiteX27-22435" fmla="*/ 1129719 w 2213217"/>
                <a:gd name="connsiteY27-22436" fmla="*/ 4378373 h 7250295"/>
                <a:gd name="connsiteX28-22437" fmla="*/ 1276350 w 2213217"/>
                <a:gd name="connsiteY28-22438" fmla="*/ 4649970 h 7250295"/>
                <a:gd name="connsiteX29-22439" fmla="*/ 1341012 w 2213217"/>
                <a:gd name="connsiteY29-22440" fmla="*/ 4880042 h 7250295"/>
                <a:gd name="connsiteX30-22441" fmla="*/ 1310424 w 2213217"/>
                <a:gd name="connsiteY30-22442" fmla="*/ 4973880 h 7250295"/>
                <a:gd name="connsiteX31-22443" fmla="*/ 1354293 w 2213217"/>
                <a:gd name="connsiteY31-22444" fmla="*/ 5113209 h 7250295"/>
                <a:gd name="connsiteX32-22445" fmla="*/ 1262198 w 2213217"/>
                <a:gd name="connsiteY32-22446" fmla="*/ 5554244 h 7250295"/>
                <a:gd name="connsiteX33-22447" fmla="*/ 1263220 w 2213217"/>
                <a:gd name="connsiteY33-22448" fmla="*/ 6360264 h 7250295"/>
                <a:gd name="connsiteX34-22449" fmla="*/ 1336385 w 2213217"/>
                <a:gd name="connsiteY34-22450" fmla="*/ 6540277 h 7250295"/>
                <a:gd name="connsiteX35-22451" fmla="*/ 1285605 w 2213217"/>
                <a:gd name="connsiteY35-22452" fmla="*/ 6741714 h 7250295"/>
                <a:gd name="connsiteX36-22453" fmla="*/ 1303783 w 2213217"/>
                <a:gd name="connsiteY36-22454" fmla="*/ 6828040 h 7250295"/>
                <a:gd name="connsiteX37-22455" fmla="*/ 1313579 w 2213217"/>
                <a:gd name="connsiteY37-22456" fmla="*/ 7020824 h 7250295"/>
                <a:gd name="connsiteX38-22457" fmla="*/ 1760353 w 2213217"/>
                <a:gd name="connsiteY38-22458" fmla="*/ 7189119 h 7250295"/>
                <a:gd name="connsiteX39-22459" fmla="*/ 2189006 w 2213217"/>
                <a:gd name="connsiteY39-22460" fmla="*/ 7199125 h 7250295"/>
                <a:gd name="connsiteX40-22461" fmla="*/ 2171850 w 2213217"/>
                <a:gd name="connsiteY40-22462" fmla="*/ 7046786 h 7250295"/>
                <a:gd name="connsiteX41-22463" fmla="*/ 1687247 w 2213217"/>
                <a:gd name="connsiteY41-22464" fmla="*/ 6680449 h 7250295"/>
                <a:gd name="connsiteX42-22465" fmla="*/ 1708130 w 2213217"/>
                <a:gd name="connsiteY42-22466" fmla="*/ 6550072 h 7250295"/>
                <a:gd name="connsiteX43-22467" fmla="*/ 1668617 w 2213217"/>
                <a:gd name="connsiteY43-22468" fmla="*/ 6451067 h 7250295"/>
                <a:gd name="connsiteX44-22469" fmla="*/ 1657350 w 2213217"/>
                <a:gd name="connsiteY44-22470" fmla="*/ 6250170 h 7250295"/>
                <a:gd name="connsiteX45-22471" fmla="*/ 1679014 w 2213217"/>
                <a:gd name="connsiteY45-22472" fmla="*/ 5979714 h 7250295"/>
                <a:gd name="connsiteX46-22473" fmla="*/ 1727631 w 2213217"/>
                <a:gd name="connsiteY46-22474" fmla="*/ 5512209 h 7250295"/>
                <a:gd name="connsiteX47-22475" fmla="*/ 1739049 w 2213217"/>
                <a:gd name="connsiteY47-22476" fmla="*/ 5363804 h 7250295"/>
                <a:gd name="connsiteX48-22477" fmla="*/ 1797611 w 2213217"/>
                <a:gd name="connsiteY48-22478" fmla="*/ 5317321 h 7250295"/>
                <a:gd name="connsiteX49-22479" fmla="*/ 1884207 w 2213217"/>
                <a:gd name="connsiteY49-22480" fmla="*/ 5097645 h 7250295"/>
                <a:gd name="connsiteX50-22481" fmla="*/ 1909357 w 2213217"/>
                <a:gd name="connsiteY50-22482" fmla="*/ 4805496 h 7250295"/>
                <a:gd name="connsiteX51-22483" fmla="*/ 1900373 w 2213217"/>
                <a:gd name="connsiteY51-22484" fmla="*/ 4348776 h 7250295"/>
                <a:gd name="connsiteX52-22485" fmla="*/ 1881052 w 2213217"/>
                <a:gd name="connsiteY52-22486" fmla="*/ 3902573 h 7250295"/>
                <a:gd name="connsiteX53-22487" fmla="*/ 1855362 w 2213217"/>
                <a:gd name="connsiteY53-22488" fmla="*/ 3584643 h 7250295"/>
                <a:gd name="connsiteX54-22489" fmla="*/ 2056257 w 2213217"/>
                <a:gd name="connsiteY54-22490" fmla="*/ 2654077 h 7250295"/>
                <a:gd name="connsiteX55-22491" fmla="*/ 2042707 w 2213217"/>
                <a:gd name="connsiteY55-22492" fmla="*/ 2404684 h 7250295"/>
                <a:gd name="connsiteX56-22493" fmla="*/ 1981200 w 2213217"/>
                <a:gd name="connsiteY56-22494" fmla="*/ 1864914 h 7250295"/>
                <a:gd name="connsiteX57-22495" fmla="*/ 1936459 w 2213217"/>
                <a:gd name="connsiteY57-22496" fmla="*/ 1677029 h 7250295"/>
                <a:gd name="connsiteX58-22497" fmla="*/ 1922037 w 2213217"/>
                <a:gd name="connsiteY58-22498" fmla="*/ 1432534 h 7250295"/>
                <a:gd name="connsiteX59-22499" fmla="*/ 1874412 w 2213217"/>
                <a:gd name="connsiteY59-22500" fmla="*/ 1302338 h 7250295"/>
                <a:gd name="connsiteX60-22501" fmla="*/ 1407687 w 2213217"/>
                <a:gd name="connsiteY60-22502" fmla="*/ 1134975 h 7250295"/>
                <a:gd name="connsiteX61-22503" fmla="*/ 1309221 w 2213217"/>
                <a:gd name="connsiteY61-22504" fmla="*/ 1020075 h 7250295"/>
                <a:gd name="connsiteX62-22505" fmla="*/ 1365230 w 2213217"/>
                <a:gd name="connsiteY62-22506" fmla="*/ 821521 h 7250295"/>
                <a:gd name="connsiteX63-22507" fmla="*/ 1433407 w 2213217"/>
                <a:gd name="connsiteY63-22508" fmla="*/ 622909 h 7250295"/>
                <a:gd name="connsiteX64-22509" fmla="*/ 1444916 w 2213217"/>
                <a:gd name="connsiteY64-22510" fmla="*/ 380757 h 7250295"/>
                <a:gd name="connsiteX65-22511" fmla="*/ 1330946 w 2213217"/>
                <a:gd name="connsiteY65-22512" fmla="*/ 143773 h 7250295"/>
                <a:gd name="connsiteX66-22513" fmla="*/ 1063645 w 2213217"/>
                <a:gd name="connsiteY66-22514" fmla="*/ 568 h 7250295"/>
                <a:gd name="connsiteX0-22515" fmla="*/ 1063645 w 2213217"/>
                <a:gd name="connsiteY0-22516" fmla="*/ 568 h 7250295"/>
                <a:gd name="connsiteX1-22517" fmla="*/ 809625 w 2213217"/>
                <a:gd name="connsiteY1-22518" fmla="*/ 116070 h 7250295"/>
                <a:gd name="connsiteX2-22519" fmla="*/ 685800 w 2213217"/>
                <a:gd name="connsiteY2-22520" fmla="*/ 297045 h 7250295"/>
                <a:gd name="connsiteX3-22521" fmla="*/ 704850 w 2213217"/>
                <a:gd name="connsiteY3-22522" fmla="*/ 620895 h 7250295"/>
                <a:gd name="connsiteX4-22523" fmla="*/ 838200 w 2213217"/>
                <a:gd name="connsiteY4-22524" fmla="*/ 897120 h 7250295"/>
                <a:gd name="connsiteX5-22525" fmla="*/ 742950 w 2213217"/>
                <a:gd name="connsiteY5-22526" fmla="*/ 1011420 h 7250295"/>
                <a:gd name="connsiteX6-22527" fmla="*/ 133350 w 2213217"/>
                <a:gd name="connsiteY6-22528" fmla="*/ 1220970 h 7250295"/>
                <a:gd name="connsiteX7-22529" fmla="*/ 0 w 2213217"/>
                <a:gd name="connsiteY7-22530" fmla="*/ 2211570 h 7250295"/>
                <a:gd name="connsiteX8-22531" fmla="*/ 333375 w 2213217"/>
                <a:gd name="connsiteY8-22532" fmla="*/ 3106920 h 7250295"/>
                <a:gd name="connsiteX9-22533" fmla="*/ 247650 w 2213217"/>
                <a:gd name="connsiteY9-22534" fmla="*/ 3840345 h 7250295"/>
                <a:gd name="connsiteX10-22535" fmla="*/ 371475 w 2213217"/>
                <a:gd name="connsiteY10-22536" fmla="*/ 4059420 h 7250295"/>
                <a:gd name="connsiteX11-22537" fmla="*/ 495300 w 2213217"/>
                <a:gd name="connsiteY11-22538" fmla="*/ 4278495 h 7250295"/>
                <a:gd name="connsiteX12-22539" fmla="*/ 476250 w 2213217"/>
                <a:gd name="connsiteY12-22540" fmla="*/ 4735695 h 7250295"/>
                <a:gd name="connsiteX13-22541" fmla="*/ 476250 w 2213217"/>
                <a:gd name="connsiteY13-22542" fmla="*/ 5097645 h 7250295"/>
                <a:gd name="connsiteX14-22543" fmla="*/ 371475 w 2213217"/>
                <a:gd name="connsiteY14-22544" fmla="*/ 6145395 h 7250295"/>
                <a:gd name="connsiteX15-22545" fmla="*/ 371475 w 2213217"/>
                <a:gd name="connsiteY15-22546" fmla="*/ 6621645 h 7250295"/>
                <a:gd name="connsiteX16-22547" fmla="*/ 400050 w 2213217"/>
                <a:gd name="connsiteY16-22548" fmla="*/ 6821670 h 7250295"/>
                <a:gd name="connsiteX17-22549" fmla="*/ 323850 w 2213217"/>
                <a:gd name="connsiteY17-22550" fmla="*/ 7002645 h 7250295"/>
                <a:gd name="connsiteX18-22551" fmla="*/ 533400 w 2213217"/>
                <a:gd name="connsiteY18-22552" fmla="*/ 7250295 h 7250295"/>
                <a:gd name="connsiteX19-22553" fmla="*/ 952500 w 2213217"/>
                <a:gd name="connsiteY19-22554" fmla="*/ 7240770 h 7250295"/>
                <a:gd name="connsiteX20-22555" fmla="*/ 733425 w 2213217"/>
                <a:gd name="connsiteY20-22556" fmla="*/ 6821670 h 7250295"/>
                <a:gd name="connsiteX21-22557" fmla="*/ 790575 w 2213217"/>
                <a:gd name="connsiteY21-22558" fmla="*/ 6574020 h 7250295"/>
                <a:gd name="connsiteX22-22559" fmla="*/ 762000 w 2213217"/>
                <a:gd name="connsiteY22-22560" fmla="*/ 6250170 h 7250295"/>
                <a:gd name="connsiteX23-22561" fmla="*/ 885825 w 2213217"/>
                <a:gd name="connsiteY23-22562" fmla="*/ 5411970 h 7250295"/>
                <a:gd name="connsiteX24-22563" fmla="*/ 898504 w 2213217"/>
                <a:gd name="connsiteY24-22564" fmla="*/ 5308938 h 7250295"/>
                <a:gd name="connsiteX25-22565" fmla="*/ 971550 w 2213217"/>
                <a:gd name="connsiteY25-22566" fmla="*/ 5211945 h 7250295"/>
                <a:gd name="connsiteX26-22567" fmla="*/ 973564 w 2213217"/>
                <a:gd name="connsiteY26-22568" fmla="*/ 5069070 h 7250295"/>
                <a:gd name="connsiteX27-22569" fmla="*/ 1129719 w 2213217"/>
                <a:gd name="connsiteY27-22570" fmla="*/ 4378373 h 7250295"/>
                <a:gd name="connsiteX28-22571" fmla="*/ 1276350 w 2213217"/>
                <a:gd name="connsiteY28-22572" fmla="*/ 4649970 h 7250295"/>
                <a:gd name="connsiteX29-22573" fmla="*/ 1341012 w 2213217"/>
                <a:gd name="connsiteY29-22574" fmla="*/ 4880042 h 7250295"/>
                <a:gd name="connsiteX30-22575" fmla="*/ 1310424 w 2213217"/>
                <a:gd name="connsiteY30-22576" fmla="*/ 4973880 h 7250295"/>
                <a:gd name="connsiteX31-22577" fmla="*/ 1354293 w 2213217"/>
                <a:gd name="connsiteY31-22578" fmla="*/ 5113209 h 7250295"/>
                <a:gd name="connsiteX32-22579" fmla="*/ 1262198 w 2213217"/>
                <a:gd name="connsiteY32-22580" fmla="*/ 5554244 h 7250295"/>
                <a:gd name="connsiteX33-22581" fmla="*/ 1263220 w 2213217"/>
                <a:gd name="connsiteY33-22582" fmla="*/ 6360264 h 7250295"/>
                <a:gd name="connsiteX34-22583" fmla="*/ 1336385 w 2213217"/>
                <a:gd name="connsiteY34-22584" fmla="*/ 6540277 h 7250295"/>
                <a:gd name="connsiteX35-22585" fmla="*/ 1285605 w 2213217"/>
                <a:gd name="connsiteY35-22586" fmla="*/ 6741714 h 7250295"/>
                <a:gd name="connsiteX36-22587" fmla="*/ 1303783 w 2213217"/>
                <a:gd name="connsiteY36-22588" fmla="*/ 6828040 h 7250295"/>
                <a:gd name="connsiteX37-22589" fmla="*/ 1313579 w 2213217"/>
                <a:gd name="connsiteY37-22590" fmla="*/ 7020824 h 7250295"/>
                <a:gd name="connsiteX38-22591" fmla="*/ 1760353 w 2213217"/>
                <a:gd name="connsiteY38-22592" fmla="*/ 7189119 h 7250295"/>
                <a:gd name="connsiteX39-22593" fmla="*/ 2189006 w 2213217"/>
                <a:gd name="connsiteY39-22594" fmla="*/ 7199125 h 7250295"/>
                <a:gd name="connsiteX40-22595" fmla="*/ 2171850 w 2213217"/>
                <a:gd name="connsiteY40-22596" fmla="*/ 7046786 h 7250295"/>
                <a:gd name="connsiteX41-22597" fmla="*/ 1687247 w 2213217"/>
                <a:gd name="connsiteY41-22598" fmla="*/ 6680449 h 7250295"/>
                <a:gd name="connsiteX42-22599" fmla="*/ 1708130 w 2213217"/>
                <a:gd name="connsiteY42-22600" fmla="*/ 6550072 h 7250295"/>
                <a:gd name="connsiteX43-22601" fmla="*/ 1668617 w 2213217"/>
                <a:gd name="connsiteY43-22602" fmla="*/ 6451067 h 7250295"/>
                <a:gd name="connsiteX44-22603" fmla="*/ 1657350 w 2213217"/>
                <a:gd name="connsiteY44-22604" fmla="*/ 6250170 h 7250295"/>
                <a:gd name="connsiteX45-22605" fmla="*/ 1679014 w 2213217"/>
                <a:gd name="connsiteY45-22606" fmla="*/ 5979714 h 7250295"/>
                <a:gd name="connsiteX46-22607" fmla="*/ 1727631 w 2213217"/>
                <a:gd name="connsiteY46-22608" fmla="*/ 5512209 h 7250295"/>
                <a:gd name="connsiteX47-22609" fmla="*/ 1739049 w 2213217"/>
                <a:gd name="connsiteY47-22610" fmla="*/ 5363804 h 7250295"/>
                <a:gd name="connsiteX48-22611" fmla="*/ 1797611 w 2213217"/>
                <a:gd name="connsiteY48-22612" fmla="*/ 5317321 h 7250295"/>
                <a:gd name="connsiteX49-22613" fmla="*/ 1884207 w 2213217"/>
                <a:gd name="connsiteY49-22614" fmla="*/ 5097645 h 7250295"/>
                <a:gd name="connsiteX50-22615" fmla="*/ 1909357 w 2213217"/>
                <a:gd name="connsiteY50-22616" fmla="*/ 4805496 h 7250295"/>
                <a:gd name="connsiteX51-22617" fmla="*/ 1900373 w 2213217"/>
                <a:gd name="connsiteY51-22618" fmla="*/ 4348776 h 7250295"/>
                <a:gd name="connsiteX52-22619" fmla="*/ 1881052 w 2213217"/>
                <a:gd name="connsiteY52-22620" fmla="*/ 3902573 h 7250295"/>
                <a:gd name="connsiteX53-22621" fmla="*/ 1855362 w 2213217"/>
                <a:gd name="connsiteY53-22622" fmla="*/ 3584643 h 7250295"/>
                <a:gd name="connsiteX54-22623" fmla="*/ 2056257 w 2213217"/>
                <a:gd name="connsiteY54-22624" fmla="*/ 2654077 h 7250295"/>
                <a:gd name="connsiteX55-22625" fmla="*/ 2042707 w 2213217"/>
                <a:gd name="connsiteY55-22626" fmla="*/ 2404684 h 7250295"/>
                <a:gd name="connsiteX56-22627" fmla="*/ 1981200 w 2213217"/>
                <a:gd name="connsiteY56-22628" fmla="*/ 1864914 h 7250295"/>
                <a:gd name="connsiteX57-22629" fmla="*/ 1936459 w 2213217"/>
                <a:gd name="connsiteY57-22630" fmla="*/ 1677029 h 7250295"/>
                <a:gd name="connsiteX58-22631" fmla="*/ 1922037 w 2213217"/>
                <a:gd name="connsiteY58-22632" fmla="*/ 1432534 h 7250295"/>
                <a:gd name="connsiteX59-22633" fmla="*/ 1874412 w 2213217"/>
                <a:gd name="connsiteY59-22634" fmla="*/ 1302338 h 7250295"/>
                <a:gd name="connsiteX60-22635" fmla="*/ 1407687 w 2213217"/>
                <a:gd name="connsiteY60-22636" fmla="*/ 1134975 h 7250295"/>
                <a:gd name="connsiteX61-22637" fmla="*/ 1309221 w 2213217"/>
                <a:gd name="connsiteY61-22638" fmla="*/ 1020075 h 7250295"/>
                <a:gd name="connsiteX62-22639" fmla="*/ 1365230 w 2213217"/>
                <a:gd name="connsiteY62-22640" fmla="*/ 821521 h 7250295"/>
                <a:gd name="connsiteX63-22641" fmla="*/ 1433407 w 2213217"/>
                <a:gd name="connsiteY63-22642" fmla="*/ 622909 h 7250295"/>
                <a:gd name="connsiteX64-22643" fmla="*/ 1444916 w 2213217"/>
                <a:gd name="connsiteY64-22644" fmla="*/ 380757 h 7250295"/>
                <a:gd name="connsiteX65-22645" fmla="*/ 1330946 w 2213217"/>
                <a:gd name="connsiteY65-22646" fmla="*/ 143773 h 7250295"/>
                <a:gd name="connsiteX66-22647" fmla="*/ 1063645 w 2213217"/>
                <a:gd name="connsiteY66-22648" fmla="*/ 568 h 7250295"/>
                <a:gd name="connsiteX0-22649" fmla="*/ 1063645 w 2213217"/>
                <a:gd name="connsiteY0-22650" fmla="*/ 568 h 7250295"/>
                <a:gd name="connsiteX1-22651" fmla="*/ 809625 w 2213217"/>
                <a:gd name="connsiteY1-22652" fmla="*/ 116070 h 7250295"/>
                <a:gd name="connsiteX2-22653" fmla="*/ 685800 w 2213217"/>
                <a:gd name="connsiteY2-22654" fmla="*/ 297045 h 7250295"/>
                <a:gd name="connsiteX3-22655" fmla="*/ 704850 w 2213217"/>
                <a:gd name="connsiteY3-22656" fmla="*/ 620895 h 7250295"/>
                <a:gd name="connsiteX4-22657" fmla="*/ 838200 w 2213217"/>
                <a:gd name="connsiteY4-22658" fmla="*/ 897120 h 7250295"/>
                <a:gd name="connsiteX5-22659" fmla="*/ 742950 w 2213217"/>
                <a:gd name="connsiteY5-22660" fmla="*/ 1011420 h 7250295"/>
                <a:gd name="connsiteX6-22661" fmla="*/ 133350 w 2213217"/>
                <a:gd name="connsiteY6-22662" fmla="*/ 1220970 h 7250295"/>
                <a:gd name="connsiteX7-22663" fmla="*/ 0 w 2213217"/>
                <a:gd name="connsiteY7-22664" fmla="*/ 2211570 h 7250295"/>
                <a:gd name="connsiteX8-22665" fmla="*/ 333375 w 2213217"/>
                <a:gd name="connsiteY8-22666" fmla="*/ 3106920 h 7250295"/>
                <a:gd name="connsiteX9-22667" fmla="*/ 247650 w 2213217"/>
                <a:gd name="connsiteY9-22668" fmla="*/ 3840345 h 7250295"/>
                <a:gd name="connsiteX10-22669" fmla="*/ 371475 w 2213217"/>
                <a:gd name="connsiteY10-22670" fmla="*/ 4059420 h 7250295"/>
                <a:gd name="connsiteX11-22671" fmla="*/ 495300 w 2213217"/>
                <a:gd name="connsiteY11-22672" fmla="*/ 4278495 h 7250295"/>
                <a:gd name="connsiteX12-22673" fmla="*/ 476250 w 2213217"/>
                <a:gd name="connsiteY12-22674" fmla="*/ 4735695 h 7250295"/>
                <a:gd name="connsiteX13-22675" fmla="*/ 476250 w 2213217"/>
                <a:gd name="connsiteY13-22676" fmla="*/ 5097645 h 7250295"/>
                <a:gd name="connsiteX14-22677" fmla="*/ 371475 w 2213217"/>
                <a:gd name="connsiteY14-22678" fmla="*/ 6145395 h 7250295"/>
                <a:gd name="connsiteX15-22679" fmla="*/ 371475 w 2213217"/>
                <a:gd name="connsiteY15-22680" fmla="*/ 6621645 h 7250295"/>
                <a:gd name="connsiteX16-22681" fmla="*/ 400050 w 2213217"/>
                <a:gd name="connsiteY16-22682" fmla="*/ 6821670 h 7250295"/>
                <a:gd name="connsiteX17-22683" fmla="*/ 323850 w 2213217"/>
                <a:gd name="connsiteY17-22684" fmla="*/ 7002645 h 7250295"/>
                <a:gd name="connsiteX18-22685" fmla="*/ 533400 w 2213217"/>
                <a:gd name="connsiteY18-22686" fmla="*/ 7250295 h 7250295"/>
                <a:gd name="connsiteX19-22687" fmla="*/ 952500 w 2213217"/>
                <a:gd name="connsiteY19-22688" fmla="*/ 7240770 h 7250295"/>
                <a:gd name="connsiteX20-22689" fmla="*/ 733425 w 2213217"/>
                <a:gd name="connsiteY20-22690" fmla="*/ 6821670 h 7250295"/>
                <a:gd name="connsiteX21-22691" fmla="*/ 790575 w 2213217"/>
                <a:gd name="connsiteY21-22692" fmla="*/ 6574020 h 7250295"/>
                <a:gd name="connsiteX22-22693" fmla="*/ 762000 w 2213217"/>
                <a:gd name="connsiteY22-22694" fmla="*/ 6250170 h 7250295"/>
                <a:gd name="connsiteX23-22695" fmla="*/ 885825 w 2213217"/>
                <a:gd name="connsiteY23-22696" fmla="*/ 5411970 h 7250295"/>
                <a:gd name="connsiteX24-22697" fmla="*/ 898504 w 2213217"/>
                <a:gd name="connsiteY24-22698" fmla="*/ 5308938 h 7250295"/>
                <a:gd name="connsiteX25-22699" fmla="*/ 971550 w 2213217"/>
                <a:gd name="connsiteY25-22700" fmla="*/ 5211945 h 7250295"/>
                <a:gd name="connsiteX26-22701" fmla="*/ 973564 w 2213217"/>
                <a:gd name="connsiteY26-22702" fmla="*/ 5069070 h 7250295"/>
                <a:gd name="connsiteX27-22703" fmla="*/ 1129719 w 2213217"/>
                <a:gd name="connsiteY27-22704" fmla="*/ 4378373 h 7250295"/>
                <a:gd name="connsiteX28-22705" fmla="*/ 1276350 w 2213217"/>
                <a:gd name="connsiteY28-22706" fmla="*/ 4649970 h 7250295"/>
                <a:gd name="connsiteX29-22707" fmla="*/ 1341012 w 2213217"/>
                <a:gd name="connsiteY29-22708" fmla="*/ 4880042 h 7250295"/>
                <a:gd name="connsiteX30-22709" fmla="*/ 1310424 w 2213217"/>
                <a:gd name="connsiteY30-22710" fmla="*/ 4973880 h 7250295"/>
                <a:gd name="connsiteX31-22711" fmla="*/ 1354293 w 2213217"/>
                <a:gd name="connsiteY31-22712" fmla="*/ 5113209 h 7250295"/>
                <a:gd name="connsiteX32-22713" fmla="*/ 1262198 w 2213217"/>
                <a:gd name="connsiteY32-22714" fmla="*/ 5554244 h 7250295"/>
                <a:gd name="connsiteX33-22715" fmla="*/ 1263220 w 2213217"/>
                <a:gd name="connsiteY33-22716" fmla="*/ 6360264 h 7250295"/>
                <a:gd name="connsiteX34-22717" fmla="*/ 1336385 w 2213217"/>
                <a:gd name="connsiteY34-22718" fmla="*/ 6540277 h 7250295"/>
                <a:gd name="connsiteX35-22719" fmla="*/ 1285605 w 2213217"/>
                <a:gd name="connsiteY35-22720" fmla="*/ 6741714 h 7250295"/>
                <a:gd name="connsiteX36-22721" fmla="*/ 1303783 w 2213217"/>
                <a:gd name="connsiteY36-22722" fmla="*/ 6828040 h 7250295"/>
                <a:gd name="connsiteX37-22723" fmla="*/ 1313579 w 2213217"/>
                <a:gd name="connsiteY37-22724" fmla="*/ 7020824 h 7250295"/>
                <a:gd name="connsiteX38-22725" fmla="*/ 1760353 w 2213217"/>
                <a:gd name="connsiteY38-22726" fmla="*/ 7189119 h 7250295"/>
                <a:gd name="connsiteX39-22727" fmla="*/ 2189006 w 2213217"/>
                <a:gd name="connsiteY39-22728" fmla="*/ 7199125 h 7250295"/>
                <a:gd name="connsiteX40-22729" fmla="*/ 2171850 w 2213217"/>
                <a:gd name="connsiteY40-22730" fmla="*/ 7046786 h 7250295"/>
                <a:gd name="connsiteX41-22731" fmla="*/ 1687247 w 2213217"/>
                <a:gd name="connsiteY41-22732" fmla="*/ 6680449 h 7250295"/>
                <a:gd name="connsiteX42-22733" fmla="*/ 1708130 w 2213217"/>
                <a:gd name="connsiteY42-22734" fmla="*/ 6550072 h 7250295"/>
                <a:gd name="connsiteX43-22735" fmla="*/ 1668617 w 2213217"/>
                <a:gd name="connsiteY43-22736" fmla="*/ 6451067 h 7250295"/>
                <a:gd name="connsiteX44-22737" fmla="*/ 1657350 w 2213217"/>
                <a:gd name="connsiteY44-22738" fmla="*/ 6250170 h 7250295"/>
                <a:gd name="connsiteX45-22739" fmla="*/ 1679014 w 2213217"/>
                <a:gd name="connsiteY45-22740" fmla="*/ 5979714 h 7250295"/>
                <a:gd name="connsiteX46-22741" fmla="*/ 1727631 w 2213217"/>
                <a:gd name="connsiteY46-22742" fmla="*/ 5512209 h 7250295"/>
                <a:gd name="connsiteX47-22743" fmla="*/ 1739049 w 2213217"/>
                <a:gd name="connsiteY47-22744" fmla="*/ 5363804 h 7250295"/>
                <a:gd name="connsiteX48-22745" fmla="*/ 1797611 w 2213217"/>
                <a:gd name="connsiteY48-22746" fmla="*/ 5317321 h 7250295"/>
                <a:gd name="connsiteX49-22747" fmla="*/ 1884207 w 2213217"/>
                <a:gd name="connsiteY49-22748" fmla="*/ 5097645 h 7250295"/>
                <a:gd name="connsiteX50-22749" fmla="*/ 1909357 w 2213217"/>
                <a:gd name="connsiteY50-22750" fmla="*/ 4805496 h 7250295"/>
                <a:gd name="connsiteX51-22751" fmla="*/ 1900373 w 2213217"/>
                <a:gd name="connsiteY51-22752" fmla="*/ 4348776 h 7250295"/>
                <a:gd name="connsiteX52-22753" fmla="*/ 1881052 w 2213217"/>
                <a:gd name="connsiteY52-22754" fmla="*/ 3902573 h 7250295"/>
                <a:gd name="connsiteX53-22755" fmla="*/ 1855362 w 2213217"/>
                <a:gd name="connsiteY53-22756" fmla="*/ 3584643 h 7250295"/>
                <a:gd name="connsiteX54-22757" fmla="*/ 2056257 w 2213217"/>
                <a:gd name="connsiteY54-22758" fmla="*/ 2654077 h 7250295"/>
                <a:gd name="connsiteX55-22759" fmla="*/ 2042707 w 2213217"/>
                <a:gd name="connsiteY55-22760" fmla="*/ 2404684 h 7250295"/>
                <a:gd name="connsiteX56-22761" fmla="*/ 1981200 w 2213217"/>
                <a:gd name="connsiteY56-22762" fmla="*/ 1864914 h 7250295"/>
                <a:gd name="connsiteX57-22763" fmla="*/ 1936459 w 2213217"/>
                <a:gd name="connsiteY57-22764" fmla="*/ 1677029 h 7250295"/>
                <a:gd name="connsiteX58-22765" fmla="*/ 1922037 w 2213217"/>
                <a:gd name="connsiteY58-22766" fmla="*/ 1432534 h 7250295"/>
                <a:gd name="connsiteX59-22767" fmla="*/ 1874412 w 2213217"/>
                <a:gd name="connsiteY59-22768" fmla="*/ 1302338 h 7250295"/>
                <a:gd name="connsiteX60-22769" fmla="*/ 1407687 w 2213217"/>
                <a:gd name="connsiteY60-22770" fmla="*/ 1134975 h 7250295"/>
                <a:gd name="connsiteX61-22771" fmla="*/ 1309221 w 2213217"/>
                <a:gd name="connsiteY61-22772" fmla="*/ 1020075 h 7250295"/>
                <a:gd name="connsiteX62-22773" fmla="*/ 1365230 w 2213217"/>
                <a:gd name="connsiteY62-22774" fmla="*/ 821521 h 7250295"/>
                <a:gd name="connsiteX63-22775" fmla="*/ 1433407 w 2213217"/>
                <a:gd name="connsiteY63-22776" fmla="*/ 622909 h 7250295"/>
                <a:gd name="connsiteX64-22777" fmla="*/ 1444916 w 2213217"/>
                <a:gd name="connsiteY64-22778" fmla="*/ 380757 h 7250295"/>
                <a:gd name="connsiteX65-22779" fmla="*/ 1330946 w 2213217"/>
                <a:gd name="connsiteY65-22780" fmla="*/ 143773 h 7250295"/>
                <a:gd name="connsiteX66-22781" fmla="*/ 1063645 w 2213217"/>
                <a:gd name="connsiteY66-22782" fmla="*/ 568 h 7250295"/>
                <a:gd name="connsiteX0-22783" fmla="*/ 1063645 w 2213217"/>
                <a:gd name="connsiteY0-22784" fmla="*/ 568 h 7250295"/>
                <a:gd name="connsiteX1-22785" fmla="*/ 809625 w 2213217"/>
                <a:gd name="connsiteY1-22786" fmla="*/ 116070 h 7250295"/>
                <a:gd name="connsiteX2-22787" fmla="*/ 685800 w 2213217"/>
                <a:gd name="connsiteY2-22788" fmla="*/ 297045 h 7250295"/>
                <a:gd name="connsiteX3-22789" fmla="*/ 704850 w 2213217"/>
                <a:gd name="connsiteY3-22790" fmla="*/ 620895 h 7250295"/>
                <a:gd name="connsiteX4-22791" fmla="*/ 838200 w 2213217"/>
                <a:gd name="connsiteY4-22792" fmla="*/ 897120 h 7250295"/>
                <a:gd name="connsiteX5-22793" fmla="*/ 742950 w 2213217"/>
                <a:gd name="connsiteY5-22794" fmla="*/ 1011420 h 7250295"/>
                <a:gd name="connsiteX6-22795" fmla="*/ 133350 w 2213217"/>
                <a:gd name="connsiteY6-22796" fmla="*/ 1220970 h 7250295"/>
                <a:gd name="connsiteX7-22797" fmla="*/ 0 w 2213217"/>
                <a:gd name="connsiteY7-22798" fmla="*/ 2211570 h 7250295"/>
                <a:gd name="connsiteX8-22799" fmla="*/ 333375 w 2213217"/>
                <a:gd name="connsiteY8-22800" fmla="*/ 3106920 h 7250295"/>
                <a:gd name="connsiteX9-22801" fmla="*/ 247650 w 2213217"/>
                <a:gd name="connsiteY9-22802" fmla="*/ 3840345 h 7250295"/>
                <a:gd name="connsiteX10-22803" fmla="*/ 371475 w 2213217"/>
                <a:gd name="connsiteY10-22804" fmla="*/ 4059420 h 7250295"/>
                <a:gd name="connsiteX11-22805" fmla="*/ 495300 w 2213217"/>
                <a:gd name="connsiteY11-22806" fmla="*/ 4278495 h 7250295"/>
                <a:gd name="connsiteX12-22807" fmla="*/ 476250 w 2213217"/>
                <a:gd name="connsiteY12-22808" fmla="*/ 4735695 h 7250295"/>
                <a:gd name="connsiteX13-22809" fmla="*/ 476250 w 2213217"/>
                <a:gd name="connsiteY13-22810" fmla="*/ 5097645 h 7250295"/>
                <a:gd name="connsiteX14-22811" fmla="*/ 371475 w 2213217"/>
                <a:gd name="connsiteY14-22812" fmla="*/ 6145395 h 7250295"/>
                <a:gd name="connsiteX15-22813" fmla="*/ 371475 w 2213217"/>
                <a:gd name="connsiteY15-22814" fmla="*/ 6621645 h 7250295"/>
                <a:gd name="connsiteX16-22815" fmla="*/ 400050 w 2213217"/>
                <a:gd name="connsiteY16-22816" fmla="*/ 6821670 h 7250295"/>
                <a:gd name="connsiteX17-22817" fmla="*/ 323850 w 2213217"/>
                <a:gd name="connsiteY17-22818" fmla="*/ 7002645 h 7250295"/>
                <a:gd name="connsiteX18-22819" fmla="*/ 533400 w 2213217"/>
                <a:gd name="connsiteY18-22820" fmla="*/ 7250295 h 7250295"/>
                <a:gd name="connsiteX19-22821" fmla="*/ 952500 w 2213217"/>
                <a:gd name="connsiteY19-22822" fmla="*/ 7240770 h 7250295"/>
                <a:gd name="connsiteX20-22823" fmla="*/ 733425 w 2213217"/>
                <a:gd name="connsiteY20-22824" fmla="*/ 6821670 h 7250295"/>
                <a:gd name="connsiteX21-22825" fmla="*/ 790575 w 2213217"/>
                <a:gd name="connsiteY21-22826" fmla="*/ 6574020 h 7250295"/>
                <a:gd name="connsiteX22-22827" fmla="*/ 762000 w 2213217"/>
                <a:gd name="connsiteY22-22828" fmla="*/ 6250170 h 7250295"/>
                <a:gd name="connsiteX23-22829" fmla="*/ 885825 w 2213217"/>
                <a:gd name="connsiteY23-22830" fmla="*/ 5411970 h 7250295"/>
                <a:gd name="connsiteX24-22831" fmla="*/ 898504 w 2213217"/>
                <a:gd name="connsiteY24-22832" fmla="*/ 5308938 h 7250295"/>
                <a:gd name="connsiteX25-22833" fmla="*/ 971550 w 2213217"/>
                <a:gd name="connsiteY25-22834" fmla="*/ 5211945 h 7250295"/>
                <a:gd name="connsiteX26-22835" fmla="*/ 973564 w 2213217"/>
                <a:gd name="connsiteY26-22836" fmla="*/ 5069070 h 7250295"/>
                <a:gd name="connsiteX27-22837" fmla="*/ 1129719 w 2213217"/>
                <a:gd name="connsiteY27-22838" fmla="*/ 4378373 h 7250295"/>
                <a:gd name="connsiteX28-22839" fmla="*/ 1276350 w 2213217"/>
                <a:gd name="connsiteY28-22840" fmla="*/ 4649970 h 7250295"/>
                <a:gd name="connsiteX29-22841" fmla="*/ 1341012 w 2213217"/>
                <a:gd name="connsiteY29-22842" fmla="*/ 4880042 h 7250295"/>
                <a:gd name="connsiteX30-22843" fmla="*/ 1310424 w 2213217"/>
                <a:gd name="connsiteY30-22844" fmla="*/ 4973880 h 7250295"/>
                <a:gd name="connsiteX31-22845" fmla="*/ 1354293 w 2213217"/>
                <a:gd name="connsiteY31-22846" fmla="*/ 5113209 h 7250295"/>
                <a:gd name="connsiteX32-22847" fmla="*/ 1262198 w 2213217"/>
                <a:gd name="connsiteY32-22848" fmla="*/ 5554244 h 7250295"/>
                <a:gd name="connsiteX33-22849" fmla="*/ 1263220 w 2213217"/>
                <a:gd name="connsiteY33-22850" fmla="*/ 6360264 h 7250295"/>
                <a:gd name="connsiteX34-22851" fmla="*/ 1336385 w 2213217"/>
                <a:gd name="connsiteY34-22852" fmla="*/ 6540277 h 7250295"/>
                <a:gd name="connsiteX35-22853" fmla="*/ 1285605 w 2213217"/>
                <a:gd name="connsiteY35-22854" fmla="*/ 6741714 h 7250295"/>
                <a:gd name="connsiteX36-22855" fmla="*/ 1303783 w 2213217"/>
                <a:gd name="connsiteY36-22856" fmla="*/ 6828040 h 7250295"/>
                <a:gd name="connsiteX37-22857" fmla="*/ 1313579 w 2213217"/>
                <a:gd name="connsiteY37-22858" fmla="*/ 7020824 h 7250295"/>
                <a:gd name="connsiteX38-22859" fmla="*/ 1760353 w 2213217"/>
                <a:gd name="connsiteY38-22860" fmla="*/ 7189119 h 7250295"/>
                <a:gd name="connsiteX39-22861" fmla="*/ 2189006 w 2213217"/>
                <a:gd name="connsiteY39-22862" fmla="*/ 7199125 h 7250295"/>
                <a:gd name="connsiteX40-22863" fmla="*/ 2171850 w 2213217"/>
                <a:gd name="connsiteY40-22864" fmla="*/ 7046786 h 7250295"/>
                <a:gd name="connsiteX41-22865" fmla="*/ 1687247 w 2213217"/>
                <a:gd name="connsiteY41-22866" fmla="*/ 6680449 h 7250295"/>
                <a:gd name="connsiteX42-22867" fmla="*/ 1708130 w 2213217"/>
                <a:gd name="connsiteY42-22868" fmla="*/ 6550072 h 7250295"/>
                <a:gd name="connsiteX43-22869" fmla="*/ 1668617 w 2213217"/>
                <a:gd name="connsiteY43-22870" fmla="*/ 6451067 h 7250295"/>
                <a:gd name="connsiteX44-22871" fmla="*/ 1657350 w 2213217"/>
                <a:gd name="connsiteY44-22872" fmla="*/ 6250170 h 7250295"/>
                <a:gd name="connsiteX45-22873" fmla="*/ 1679014 w 2213217"/>
                <a:gd name="connsiteY45-22874" fmla="*/ 5979714 h 7250295"/>
                <a:gd name="connsiteX46-22875" fmla="*/ 1727631 w 2213217"/>
                <a:gd name="connsiteY46-22876" fmla="*/ 5512209 h 7250295"/>
                <a:gd name="connsiteX47-22877" fmla="*/ 1739049 w 2213217"/>
                <a:gd name="connsiteY47-22878" fmla="*/ 5363804 h 7250295"/>
                <a:gd name="connsiteX48-22879" fmla="*/ 1797611 w 2213217"/>
                <a:gd name="connsiteY48-22880" fmla="*/ 5317321 h 7250295"/>
                <a:gd name="connsiteX49-22881" fmla="*/ 1884207 w 2213217"/>
                <a:gd name="connsiteY49-22882" fmla="*/ 5097645 h 7250295"/>
                <a:gd name="connsiteX50-22883" fmla="*/ 1909357 w 2213217"/>
                <a:gd name="connsiteY50-22884" fmla="*/ 4805496 h 7250295"/>
                <a:gd name="connsiteX51-22885" fmla="*/ 1900373 w 2213217"/>
                <a:gd name="connsiteY51-22886" fmla="*/ 4348776 h 7250295"/>
                <a:gd name="connsiteX52-22887" fmla="*/ 1881052 w 2213217"/>
                <a:gd name="connsiteY52-22888" fmla="*/ 3902573 h 7250295"/>
                <a:gd name="connsiteX53-22889" fmla="*/ 1855362 w 2213217"/>
                <a:gd name="connsiteY53-22890" fmla="*/ 3584643 h 7250295"/>
                <a:gd name="connsiteX54-22891" fmla="*/ 2056257 w 2213217"/>
                <a:gd name="connsiteY54-22892" fmla="*/ 2654077 h 7250295"/>
                <a:gd name="connsiteX55-22893" fmla="*/ 2042707 w 2213217"/>
                <a:gd name="connsiteY55-22894" fmla="*/ 2404684 h 7250295"/>
                <a:gd name="connsiteX56-22895" fmla="*/ 1981200 w 2213217"/>
                <a:gd name="connsiteY56-22896" fmla="*/ 1864914 h 7250295"/>
                <a:gd name="connsiteX57-22897" fmla="*/ 1936459 w 2213217"/>
                <a:gd name="connsiteY57-22898" fmla="*/ 1677029 h 7250295"/>
                <a:gd name="connsiteX58-22899" fmla="*/ 1922037 w 2213217"/>
                <a:gd name="connsiteY58-22900" fmla="*/ 1432534 h 7250295"/>
                <a:gd name="connsiteX59-22901" fmla="*/ 1874412 w 2213217"/>
                <a:gd name="connsiteY59-22902" fmla="*/ 1302338 h 7250295"/>
                <a:gd name="connsiteX60-22903" fmla="*/ 1407687 w 2213217"/>
                <a:gd name="connsiteY60-22904" fmla="*/ 1134975 h 7250295"/>
                <a:gd name="connsiteX61-22905" fmla="*/ 1309221 w 2213217"/>
                <a:gd name="connsiteY61-22906" fmla="*/ 1020075 h 7250295"/>
                <a:gd name="connsiteX62-22907" fmla="*/ 1365230 w 2213217"/>
                <a:gd name="connsiteY62-22908" fmla="*/ 821521 h 7250295"/>
                <a:gd name="connsiteX63-22909" fmla="*/ 1433407 w 2213217"/>
                <a:gd name="connsiteY63-22910" fmla="*/ 622909 h 7250295"/>
                <a:gd name="connsiteX64-22911" fmla="*/ 1444916 w 2213217"/>
                <a:gd name="connsiteY64-22912" fmla="*/ 380757 h 7250295"/>
                <a:gd name="connsiteX65-22913" fmla="*/ 1330946 w 2213217"/>
                <a:gd name="connsiteY65-22914" fmla="*/ 143773 h 7250295"/>
                <a:gd name="connsiteX66-22915" fmla="*/ 1063645 w 2213217"/>
                <a:gd name="connsiteY66-22916" fmla="*/ 568 h 7250295"/>
                <a:gd name="connsiteX0-22917" fmla="*/ 1063645 w 2213217"/>
                <a:gd name="connsiteY0-22918" fmla="*/ 568 h 7250295"/>
                <a:gd name="connsiteX1-22919" fmla="*/ 809625 w 2213217"/>
                <a:gd name="connsiteY1-22920" fmla="*/ 116070 h 7250295"/>
                <a:gd name="connsiteX2-22921" fmla="*/ 685800 w 2213217"/>
                <a:gd name="connsiteY2-22922" fmla="*/ 297045 h 7250295"/>
                <a:gd name="connsiteX3-22923" fmla="*/ 704850 w 2213217"/>
                <a:gd name="connsiteY3-22924" fmla="*/ 620895 h 7250295"/>
                <a:gd name="connsiteX4-22925" fmla="*/ 838200 w 2213217"/>
                <a:gd name="connsiteY4-22926" fmla="*/ 897120 h 7250295"/>
                <a:gd name="connsiteX5-22927" fmla="*/ 742950 w 2213217"/>
                <a:gd name="connsiteY5-22928" fmla="*/ 1011420 h 7250295"/>
                <a:gd name="connsiteX6-22929" fmla="*/ 133350 w 2213217"/>
                <a:gd name="connsiteY6-22930" fmla="*/ 1220970 h 7250295"/>
                <a:gd name="connsiteX7-22931" fmla="*/ 0 w 2213217"/>
                <a:gd name="connsiteY7-22932" fmla="*/ 2211570 h 7250295"/>
                <a:gd name="connsiteX8-22933" fmla="*/ 333375 w 2213217"/>
                <a:gd name="connsiteY8-22934" fmla="*/ 3106920 h 7250295"/>
                <a:gd name="connsiteX9-22935" fmla="*/ 247650 w 2213217"/>
                <a:gd name="connsiteY9-22936" fmla="*/ 3840345 h 7250295"/>
                <a:gd name="connsiteX10-22937" fmla="*/ 371475 w 2213217"/>
                <a:gd name="connsiteY10-22938" fmla="*/ 4059420 h 7250295"/>
                <a:gd name="connsiteX11-22939" fmla="*/ 495300 w 2213217"/>
                <a:gd name="connsiteY11-22940" fmla="*/ 4278495 h 7250295"/>
                <a:gd name="connsiteX12-22941" fmla="*/ 476250 w 2213217"/>
                <a:gd name="connsiteY12-22942" fmla="*/ 4735695 h 7250295"/>
                <a:gd name="connsiteX13-22943" fmla="*/ 476250 w 2213217"/>
                <a:gd name="connsiteY13-22944" fmla="*/ 5097645 h 7250295"/>
                <a:gd name="connsiteX14-22945" fmla="*/ 371475 w 2213217"/>
                <a:gd name="connsiteY14-22946" fmla="*/ 6145395 h 7250295"/>
                <a:gd name="connsiteX15-22947" fmla="*/ 371475 w 2213217"/>
                <a:gd name="connsiteY15-22948" fmla="*/ 6621645 h 7250295"/>
                <a:gd name="connsiteX16-22949" fmla="*/ 400050 w 2213217"/>
                <a:gd name="connsiteY16-22950" fmla="*/ 6821670 h 7250295"/>
                <a:gd name="connsiteX17-22951" fmla="*/ 323850 w 2213217"/>
                <a:gd name="connsiteY17-22952" fmla="*/ 7002645 h 7250295"/>
                <a:gd name="connsiteX18-22953" fmla="*/ 533400 w 2213217"/>
                <a:gd name="connsiteY18-22954" fmla="*/ 7250295 h 7250295"/>
                <a:gd name="connsiteX19-22955" fmla="*/ 952500 w 2213217"/>
                <a:gd name="connsiteY19-22956" fmla="*/ 7240770 h 7250295"/>
                <a:gd name="connsiteX20-22957" fmla="*/ 733425 w 2213217"/>
                <a:gd name="connsiteY20-22958" fmla="*/ 6821670 h 7250295"/>
                <a:gd name="connsiteX21-22959" fmla="*/ 790575 w 2213217"/>
                <a:gd name="connsiteY21-22960" fmla="*/ 6574020 h 7250295"/>
                <a:gd name="connsiteX22-22961" fmla="*/ 762000 w 2213217"/>
                <a:gd name="connsiteY22-22962" fmla="*/ 6250170 h 7250295"/>
                <a:gd name="connsiteX23-22963" fmla="*/ 914671 w 2213217"/>
                <a:gd name="connsiteY23-22964" fmla="*/ 5380240 h 7250295"/>
                <a:gd name="connsiteX24-22965" fmla="*/ 898504 w 2213217"/>
                <a:gd name="connsiteY24-22966" fmla="*/ 5308938 h 7250295"/>
                <a:gd name="connsiteX25-22967" fmla="*/ 971550 w 2213217"/>
                <a:gd name="connsiteY25-22968" fmla="*/ 5211945 h 7250295"/>
                <a:gd name="connsiteX26-22969" fmla="*/ 973564 w 2213217"/>
                <a:gd name="connsiteY26-22970" fmla="*/ 5069070 h 7250295"/>
                <a:gd name="connsiteX27-22971" fmla="*/ 1129719 w 2213217"/>
                <a:gd name="connsiteY27-22972" fmla="*/ 4378373 h 7250295"/>
                <a:gd name="connsiteX28-22973" fmla="*/ 1276350 w 2213217"/>
                <a:gd name="connsiteY28-22974" fmla="*/ 4649970 h 7250295"/>
                <a:gd name="connsiteX29-22975" fmla="*/ 1341012 w 2213217"/>
                <a:gd name="connsiteY29-22976" fmla="*/ 4880042 h 7250295"/>
                <a:gd name="connsiteX30-22977" fmla="*/ 1310424 w 2213217"/>
                <a:gd name="connsiteY30-22978" fmla="*/ 4973880 h 7250295"/>
                <a:gd name="connsiteX31-22979" fmla="*/ 1354293 w 2213217"/>
                <a:gd name="connsiteY31-22980" fmla="*/ 5113209 h 7250295"/>
                <a:gd name="connsiteX32-22981" fmla="*/ 1262198 w 2213217"/>
                <a:gd name="connsiteY32-22982" fmla="*/ 5554244 h 7250295"/>
                <a:gd name="connsiteX33-22983" fmla="*/ 1263220 w 2213217"/>
                <a:gd name="connsiteY33-22984" fmla="*/ 6360264 h 7250295"/>
                <a:gd name="connsiteX34-22985" fmla="*/ 1336385 w 2213217"/>
                <a:gd name="connsiteY34-22986" fmla="*/ 6540277 h 7250295"/>
                <a:gd name="connsiteX35-22987" fmla="*/ 1285605 w 2213217"/>
                <a:gd name="connsiteY35-22988" fmla="*/ 6741714 h 7250295"/>
                <a:gd name="connsiteX36-22989" fmla="*/ 1303783 w 2213217"/>
                <a:gd name="connsiteY36-22990" fmla="*/ 6828040 h 7250295"/>
                <a:gd name="connsiteX37-22991" fmla="*/ 1313579 w 2213217"/>
                <a:gd name="connsiteY37-22992" fmla="*/ 7020824 h 7250295"/>
                <a:gd name="connsiteX38-22993" fmla="*/ 1760353 w 2213217"/>
                <a:gd name="connsiteY38-22994" fmla="*/ 7189119 h 7250295"/>
                <a:gd name="connsiteX39-22995" fmla="*/ 2189006 w 2213217"/>
                <a:gd name="connsiteY39-22996" fmla="*/ 7199125 h 7250295"/>
                <a:gd name="connsiteX40-22997" fmla="*/ 2171850 w 2213217"/>
                <a:gd name="connsiteY40-22998" fmla="*/ 7046786 h 7250295"/>
                <a:gd name="connsiteX41-22999" fmla="*/ 1687247 w 2213217"/>
                <a:gd name="connsiteY41-23000" fmla="*/ 6680449 h 7250295"/>
                <a:gd name="connsiteX42-23001" fmla="*/ 1708130 w 2213217"/>
                <a:gd name="connsiteY42-23002" fmla="*/ 6550072 h 7250295"/>
                <a:gd name="connsiteX43-23003" fmla="*/ 1668617 w 2213217"/>
                <a:gd name="connsiteY43-23004" fmla="*/ 6451067 h 7250295"/>
                <a:gd name="connsiteX44-23005" fmla="*/ 1657350 w 2213217"/>
                <a:gd name="connsiteY44-23006" fmla="*/ 6250170 h 7250295"/>
                <a:gd name="connsiteX45-23007" fmla="*/ 1679014 w 2213217"/>
                <a:gd name="connsiteY45-23008" fmla="*/ 5979714 h 7250295"/>
                <a:gd name="connsiteX46-23009" fmla="*/ 1727631 w 2213217"/>
                <a:gd name="connsiteY46-23010" fmla="*/ 5512209 h 7250295"/>
                <a:gd name="connsiteX47-23011" fmla="*/ 1739049 w 2213217"/>
                <a:gd name="connsiteY47-23012" fmla="*/ 5363804 h 7250295"/>
                <a:gd name="connsiteX48-23013" fmla="*/ 1797611 w 2213217"/>
                <a:gd name="connsiteY48-23014" fmla="*/ 5317321 h 7250295"/>
                <a:gd name="connsiteX49-23015" fmla="*/ 1884207 w 2213217"/>
                <a:gd name="connsiteY49-23016" fmla="*/ 5097645 h 7250295"/>
                <a:gd name="connsiteX50-23017" fmla="*/ 1909357 w 2213217"/>
                <a:gd name="connsiteY50-23018" fmla="*/ 4805496 h 7250295"/>
                <a:gd name="connsiteX51-23019" fmla="*/ 1900373 w 2213217"/>
                <a:gd name="connsiteY51-23020" fmla="*/ 4348776 h 7250295"/>
                <a:gd name="connsiteX52-23021" fmla="*/ 1881052 w 2213217"/>
                <a:gd name="connsiteY52-23022" fmla="*/ 3902573 h 7250295"/>
                <a:gd name="connsiteX53-23023" fmla="*/ 1855362 w 2213217"/>
                <a:gd name="connsiteY53-23024" fmla="*/ 3584643 h 7250295"/>
                <a:gd name="connsiteX54-23025" fmla="*/ 2056257 w 2213217"/>
                <a:gd name="connsiteY54-23026" fmla="*/ 2654077 h 7250295"/>
                <a:gd name="connsiteX55-23027" fmla="*/ 2042707 w 2213217"/>
                <a:gd name="connsiteY55-23028" fmla="*/ 2404684 h 7250295"/>
                <a:gd name="connsiteX56-23029" fmla="*/ 1981200 w 2213217"/>
                <a:gd name="connsiteY56-23030" fmla="*/ 1864914 h 7250295"/>
                <a:gd name="connsiteX57-23031" fmla="*/ 1936459 w 2213217"/>
                <a:gd name="connsiteY57-23032" fmla="*/ 1677029 h 7250295"/>
                <a:gd name="connsiteX58-23033" fmla="*/ 1922037 w 2213217"/>
                <a:gd name="connsiteY58-23034" fmla="*/ 1432534 h 7250295"/>
                <a:gd name="connsiteX59-23035" fmla="*/ 1874412 w 2213217"/>
                <a:gd name="connsiteY59-23036" fmla="*/ 1302338 h 7250295"/>
                <a:gd name="connsiteX60-23037" fmla="*/ 1407687 w 2213217"/>
                <a:gd name="connsiteY60-23038" fmla="*/ 1134975 h 7250295"/>
                <a:gd name="connsiteX61-23039" fmla="*/ 1309221 w 2213217"/>
                <a:gd name="connsiteY61-23040" fmla="*/ 1020075 h 7250295"/>
                <a:gd name="connsiteX62-23041" fmla="*/ 1365230 w 2213217"/>
                <a:gd name="connsiteY62-23042" fmla="*/ 821521 h 7250295"/>
                <a:gd name="connsiteX63-23043" fmla="*/ 1433407 w 2213217"/>
                <a:gd name="connsiteY63-23044" fmla="*/ 622909 h 7250295"/>
                <a:gd name="connsiteX64-23045" fmla="*/ 1444916 w 2213217"/>
                <a:gd name="connsiteY64-23046" fmla="*/ 380757 h 7250295"/>
                <a:gd name="connsiteX65-23047" fmla="*/ 1330946 w 2213217"/>
                <a:gd name="connsiteY65-23048" fmla="*/ 143773 h 7250295"/>
                <a:gd name="connsiteX66-23049" fmla="*/ 1063645 w 2213217"/>
                <a:gd name="connsiteY66-23050" fmla="*/ 568 h 7250295"/>
                <a:gd name="connsiteX0-23051" fmla="*/ 1063645 w 2213217"/>
                <a:gd name="connsiteY0-23052" fmla="*/ 568 h 7250295"/>
                <a:gd name="connsiteX1-23053" fmla="*/ 809625 w 2213217"/>
                <a:gd name="connsiteY1-23054" fmla="*/ 116070 h 7250295"/>
                <a:gd name="connsiteX2-23055" fmla="*/ 685800 w 2213217"/>
                <a:gd name="connsiteY2-23056" fmla="*/ 297045 h 7250295"/>
                <a:gd name="connsiteX3-23057" fmla="*/ 704850 w 2213217"/>
                <a:gd name="connsiteY3-23058" fmla="*/ 620895 h 7250295"/>
                <a:gd name="connsiteX4-23059" fmla="*/ 838200 w 2213217"/>
                <a:gd name="connsiteY4-23060" fmla="*/ 897120 h 7250295"/>
                <a:gd name="connsiteX5-23061" fmla="*/ 742950 w 2213217"/>
                <a:gd name="connsiteY5-23062" fmla="*/ 1011420 h 7250295"/>
                <a:gd name="connsiteX6-23063" fmla="*/ 133350 w 2213217"/>
                <a:gd name="connsiteY6-23064" fmla="*/ 1220970 h 7250295"/>
                <a:gd name="connsiteX7-23065" fmla="*/ 0 w 2213217"/>
                <a:gd name="connsiteY7-23066" fmla="*/ 2211570 h 7250295"/>
                <a:gd name="connsiteX8-23067" fmla="*/ 333375 w 2213217"/>
                <a:gd name="connsiteY8-23068" fmla="*/ 3106920 h 7250295"/>
                <a:gd name="connsiteX9-23069" fmla="*/ 247650 w 2213217"/>
                <a:gd name="connsiteY9-23070" fmla="*/ 3840345 h 7250295"/>
                <a:gd name="connsiteX10-23071" fmla="*/ 371475 w 2213217"/>
                <a:gd name="connsiteY10-23072" fmla="*/ 4059420 h 7250295"/>
                <a:gd name="connsiteX11-23073" fmla="*/ 495300 w 2213217"/>
                <a:gd name="connsiteY11-23074" fmla="*/ 4278495 h 7250295"/>
                <a:gd name="connsiteX12-23075" fmla="*/ 476250 w 2213217"/>
                <a:gd name="connsiteY12-23076" fmla="*/ 4735695 h 7250295"/>
                <a:gd name="connsiteX13-23077" fmla="*/ 476250 w 2213217"/>
                <a:gd name="connsiteY13-23078" fmla="*/ 5097645 h 7250295"/>
                <a:gd name="connsiteX14-23079" fmla="*/ 371475 w 2213217"/>
                <a:gd name="connsiteY14-23080" fmla="*/ 6145395 h 7250295"/>
                <a:gd name="connsiteX15-23081" fmla="*/ 371475 w 2213217"/>
                <a:gd name="connsiteY15-23082" fmla="*/ 6621645 h 7250295"/>
                <a:gd name="connsiteX16-23083" fmla="*/ 400050 w 2213217"/>
                <a:gd name="connsiteY16-23084" fmla="*/ 6821670 h 7250295"/>
                <a:gd name="connsiteX17-23085" fmla="*/ 323850 w 2213217"/>
                <a:gd name="connsiteY17-23086" fmla="*/ 7002645 h 7250295"/>
                <a:gd name="connsiteX18-23087" fmla="*/ 533400 w 2213217"/>
                <a:gd name="connsiteY18-23088" fmla="*/ 7250295 h 7250295"/>
                <a:gd name="connsiteX19-23089" fmla="*/ 952500 w 2213217"/>
                <a:gd name="connsiteY19-23090" fmla="*/ 7240770 h 7250295"/>
                <a:gd name="connsiteX20-23091" fmla="*/ 733425 w 2213217"/>
                <a:gd name="connsiteY20-23092" fmla="*/ 6821670 h 7250295"/>
                <a:gd name="connsiteX21-23093" fmla="*/ 790575 w 2213217"/>
                <a:gd name="connsiteY21-23094" fmla="*/ 6574020 h 7250295"/>
                <a:gd name="connsiteX22-23095" fmla="*/ 762000 w 2213217"/>
                <a:gd name="connsiteY22-23096" fmla="*/ 6250170 h 7250295"/>
                <a:gd name="connsiteX23-23097" fmla="*/ 914671 w 2213217"/>
                <a:gd name="connsiteY23-23098" fmla="*/ 5380240 h 7250295"/>
                <a:gd name="connsiteX24-23099" fmla="*/ 898504 w 2213217"/>
                <a:gd name="connsiteY24-23100" fmla="*/ 5308938 h 7250295"/>
                <a:gd name="connsiteX25-23101" fmla="*/ 971550 w 2213217"/>
                <a:gd name="connsiteY25-23102" fmla="*/ 5211945 h 7250295"/>
                <a:gd name="connsiteX26-23103" fmla="*/ 973564 w 2213217"/>
                <a:gd name="connsiteY26-23104" fmla="*/ 5069070 h 7250295"/>
                <a:gd name="connsiteX27-23105" fmla="*/ 1129719 w 2213217"/>
                <a:gd name="connsiteY27-23106" fmla="*/ 4378373 h 7250295"/>
                <a:gd name="connsiteX28-23107" fmla="*/ 1276350 w 2213217"/>
                <a:gd name="connsiteY28-23108" fmla="*/ 4649970 h 7250295"/>
                <a:gd name="connsiteX29-23109" fmla="*/ 1341012 w 2213217"/>
                <a:gd name="connsiteY29-23110" fmla="*/ 4880042 h 7250295"/>
                <a:gd name="connsiteX30-23111" fmla="*/ 1310424 w 2213217"/>
                <a:gd name="connsiteY30-23112" fmla="*/ 4973880 h 7250295"/>
                <a:gd name="connsiteX31-23113" fmla="*/ 1354293 w 2213217"/>
                <a:gd name="connsiteY31-23114" fmla="*/ 5113209 h 7250295"/>
                <a:gd name="connsiteX32-23115" fmla="*/ 1262198 w 2213217"/>
                <a:gd name="connsiteY32-23116" fmla="*/ 5554244 h 7250295"/>
                <a:gd name="connsiteX33-23117" fmla="*/ 1263220 w 2213217"/>
                <a:gd name="connsiteY33-23118" fmla="*/ 6360264 h 7250295"/>
                <a:gd name="connsiteX34-23119" fmla="*/ 1336385 w 2213217"/>
                <a:gd name="connsiteY34-23120" fmla="*/ 6540277 h 7250295"/>
                <a:gd name="connsiteX35-23121" fmla="*/ 1285605 w 2213217"/>
                <a:gd name="connsiteY35-23122" fmla="*/ 6741714 h 7250295"/>
                <a:gd name="connsiteX36-23123" fmla="*/ 1303783 w 2213217"/>
                <a:gd name="connsiteY36-23124" fmla="*/ 6828040 h 7250295"/>
                <a:gd name="connsiteX37-23125" fmla="*/ 1313579 w 2213217"/>
                <a:gd name="connsiteY37-23126" fmla="*/ 7020824 h 7250295"/>
                <a:gd name="connsiteX38-23127" fmla="*/ 1760353 w 2213217"/>
                <a:gd name="connsiteY38-23128" fmla="*/ 7189119 h 7250295"/>
                <a:gd name="connsiteX39-23129" fmla="*/ 2189006 w 2213217"/>
                <a:gd name="connsiteY39-23130" fmla="*/ 7199125 h 7250295"/>
                <a:gd name="connsiteX40-23131" fmla="*/ 2171850 w 2213217"/>
                <a:gd name="connsiteY40-23132" fmla="*/ 7046786 h 7250295"/>
                <a:gd name="connsiteX41-23133" fmla="*/ 1687247 w 2213217"/>
                <a:gd name="connsiteY41-23134" fmla="*/ 6680449 h 7250295"/>
                <a:gd name="connsiteX42-23135" fmla="*/ 1708130 w 2213217"/>
                <a:gd name="connsiteY42-23136" fmla="*/ 6550072 h 7250295"/>
                <a:gd name="connsiteX43-23137" fmla="*/ 1668617 w 2213217"/>
                <a:gd name="connsiteY43-23138" fmla="*/ 6451067 h 7250295"/>
                <a:gd name="connsiteX44-23139" fmla="*/ 1657350 w 2213217"/>
                <a:gd name="connsiteY44-23140" fmla="*/ 6250170 h 7250295"/>
                <a:gd name="connsiteX45-23141" fmla="*/ 1679014 w 2213217"/>
                <a:gd name="connsiteY45-23142" fmla="*/ 5979714 h 7250295"/>
                <a:gd name="connsiteX46-23143" fmla="*/ 1727631 w 2213217"/>
                <a:gd name="connsiteY46-23144" fmla="*/ 5512209 h 7250295"/>
                <a:gd name="connsiteX47-23145" fmla="*/ 1739049 w 2213217"/>
                <a:gd name="connsiteY47-23146" fmla="*/ 5363804 h 7250295"/>
                <a:gd name="connsiteX48-23147" fmla="*/ 1797611 w 2213217"/>
                <a:gd name="connsiteY48-23148" fmla="*/ 5317321 h 7250295"/>
                <a:gd name="connsiteX49-23149" fmla="*/ 1884207 w 2213217"/>
                <a:gd name="connsiteY49-23150" fmla="*/ 5097645 h 7250295"/>
                <a:gd name="connsiteX50-23151" fmla="*/ 1909357 w 2213217"/>
                <a:gd name="connsiteY50-23152" fmla="*/ 4805496 h 7250295"/>
                <a:gd name="connsiteX51-23153" fmla="*/ 1900373 w 2213217"/>
                <a:gd name="connsiteY51-23154" fmla="*/ 4348776 h 7250295"/>
                <a:gd name="connsiteX52-23155" fmla="*/ 1881052 w 2213217"/>
                <a:gd name="connsiteY52-23156" fmla="*/ 3902573 h 7250295"/>
                <a:gd name="connsiteX53-23157" fmla="*/ 1855362 w 2213217"/>
                <a:gd name="connsiteY53-23158" fmla="*/ 3584643 h 7250295"/>
                <a:gd name="connsiteX54-23159" fmla="*/ 2056257 w 2213217"/>
                <a:gd name="connsiteY54-23160" fmla="*/ 2654077 h 7250295"/>
                <a:gd name="connsiteX55-23161" fmla="*/ 2042707 w 2213217"/>
                <a:gd name="connsiteY55-23162" fmla="*/ 2404684 h 7250295"/>
                <a:gd name="connsiteX56-23163" fmla="*/ 1981200 w 2213217"/>
                <a:gd name="connsiteY56-23164" fmla="*/ 1864914 h 7250295"/>
                <a:gd name="connsiteX57-23165" fmla="*/ 1936459 w 2213217"/>
                <a:gd name="connsiteY57-23166" fmla="*/ 1677029 h 7250295"/>
                <a:gd name="connsiteX58-23167" fmla="*/ 1922037 w 2213217"/>
                <a:gd name="connsiteY58-23168" fmla="*/ 1432534 h 7250295"/>
                <a:gd name="connsiteX59-23169" fmla="*/ 1874412 w 2213217"/>
                <a:gd name="connsiteY59-23170" fmla="*/ 1302338 h 7250295"/>
                <a:gd name="connsiteX60-23171" fmla="*/ 1407687 w 2213217"/>
                <a:gd name="connsiteY60-23172" fmla="*/ 1134975 h 7250295"/>
                <a:gd name="connsiteX61-23173" fmla="*/ 1309221 w 2213217"/>
                <a:gd name="connsiteY61-23174" fmla="*/ 1020075 h 7250295"/>
                <a:gd name="connsiteX62-23175" fmla="*/ 1365230 w 2213217"/>
                <a:gd name="connsiteY62-23176" fmla="*/ 821521 h 7250295"/>
                <a:gd name="connsiteX63-23177" fmla="*/ 1433407 w 2213217"/>
                <a:gd name="connsiteY63-23178" fmla="*/ 622909 h 7250295"/>
                <a:gd name="connsiteX64-23179" fmla="*/ 1444916 w 2213217"/>
                <a:gd name="connsiteY64-23180" fmla="*/ 380757 h 7250295"/>
                <a:gd name="connsiteX65-23181" fmla="*/ 1330946 w 2213217"/>
                <a:gd name="connsiteY65-23182" fmla="*/ 143773 h 7250295"/>
                <a:gd name="connsiteX66-23183" fmla="*/ 1063645 w 2213217"/>
                <a:gd name="connsiteY66-23184" fmla="*/ 568 h 7250295"/>
                <a:gd name="connsiteX0-23185" fmla="*/ 1063645 w 2213217"/>
                <a:gd name="connsiteY0-23186" fmla="*/ 568 h 7250295"/>
                <a:gd name="connsiteX1-23187" fmla="*/ 809625 w 2213217"/>
                <a:gd name="connsiteY1-23188" fmla="*/ 116070 h 7250295"/>
                <a:gd name="connsiteX2-23189" fmla="*/ 685800 w 2213217"/>
                <a:gd name="connsiteY2-23190" fmla="*/ 297045 h 7250295"/>
                <a:gd name="connsiteX3-23191" fmla="*/ 704850 w 2213217"/>
                <a:gd name="connsiteY3-23192" fmla="*/ 620895 h 7250295"/>
                <a:gd name="connsiteX4-23193" fmla="*/ 838200 w 2213217"/>
                <a:gd name="connsiteY4-23194" fmla="*/ 897120 h 7250295"/>
                <a:gd name="connsiteX5-23195" fmla="*/ 742950 w 2213217"/>
                <a:gd name="connsiteY5-23196" fmla="*/ 1011420 h 7250295"/>
                <a:gd name="connsiteX6-23197" fmla="*/ 133350 w 2213217"/>
                <a:gd name="connsiteY6-23198" fmla="*/ 1220970 h 7250295"/>
                <a:gd name="connsiteX7-23199" fmla="*/ 0 w 2213217"/>
                <a:gd name="connsiteY7-23200" fmla="*/ 2211570 h 7250295"/>
                <a:gd name="connsiteX8-23201" fmla="*/ 333375 w 2213217"/>
                <a:gd name="connsiteY8-23202" fmla="*/ 3106920 h 7250295"/>
                <a:gd name="connsiteX9-23203" fmla="*/ 247650 w 2213217"/>
                <a:gd name="connsiteY9-23204" fmla="*/ 3840345 h 7250295"/>
                <a:gd name="connsiteX10-23205" fmla="*/ 371475 w 2213217"/>
                <a:gd name="connsiteY10-23206" fmla="*/ 4059420 h 7250295"/>
                <a:gd name="connsiteX11-23207" fmla="*/ 495300 w 2213217"/>
                <a:gd name="connsiteY11-23208" fmla="*/ 4278495 h 7250295"/>
                <a:gd name="connsiteX12-23209" fmla="*/ 476250 w 2213217"/>
                <a:gd name="connsiteY12-23210" fmla="*/ 4735695 h 7250295"/>
                <a:gd name="connsiteX13-23211" fmla="*/ 476250 w 2213217"/>
                <a:gd name="connsiteY13-23212" fmla="*/ 5097645 h 7250295"/>
                <a:gd name="connsiteX14-23213" fmla="*/ 371475 w 2213217"/>
                <a:gd name="connsiteY14-23214" fmla="*/ 6145395 h 7250295"/>
                <a:gd name="connsiteX15-23215" fmla="*/ 371475 w 2213217"/>
                <a:gd name="connsiteY15-23216" fmla="*/ 6621645 h 7250295"/>
                <a:gd name="connsiteX16-23217" fmla="*/ 400050 w 2213217"/>
                <a:gd name="connsiteY16-23218" fmla="*/ 6821670 h 7250295"/>
                <a:gd name="connsiteX17-23219" fmla="*/ 323850 w 2213217"/>
                <a:gd name="connsiteY17-23220" fmla="*/ 7002645 h 7250295"/>
                <a:gd name="connsiteX18-23221" fmla="*/ 533400 w 2213217"/>
                <a:gd name="connsiteY18-23222" fmla="*/ 7250295 h 7250295"/>
                <a:gd name="connsiteX19-23223" fmla="*/ 952500 w 2213217"/>
                <a:gd name="connsiteY19-23224" fmla="*/ 7240770 h 7250295"/>
                <a:gd name="connsiteX20-23225" fmla="*/ 733425 w 2213217"/>
                <a:gd name="connsiteY20-23226" fmla="*/ 6821670 h 7250295"/>
                <a:gd name="connsiteX21-23227" fmla="*/ 790575 w 2213217"/>
                <a:gd name="connsiteY21-23228" fmla="*/ 6574020 h 7250295"/>
                <a:gd name="connsiteX22-23229" fmla="*/ 762000 w 2213217"/>
                <a:gd name="connsiteY22-23230" fmla="*/ 6250170 h 7250295"/>
                <a:gd name="connsiteX23-23231" fmla="*/ 914671 w 2213217"/>
                <a:gd name="connsiteY23-23232" fmla="*/ 5380240 h 7250295"/>
                <a:gd name="connsiteX24-23233" fmla="*/ 898504 w 2213217"/>
                <a:gd name="connsiteY24-23234" fmla="*/ 5308938 h 7250295"/>
                <a:gd name="connsiteX25-23235" fmla="*/ 971550 w 2213217"/>
                <a:gd name="connsiteY25-23236" fmla="*/ 5211945 h 7250295"/>
                <a:gd name="connsiteX26-23237" fmla="*/ 973564 w 2213217"/>
                <a:gd name="connsiteY26-23238" fmla="*/ 5069070 h 7250295"/>
                <a:gd name="connsiteX27-23239" fmla="*/ 1129719 w 2213217"/>
                <a:gd name="connsiteY27-23240" fmla="*/ 4378373 h 7250295"/>
                <a:gd name="connsiteX28-23241" fmla="*/ 1276350 w 2213217"/>
                <a:gd name="connsiteY28-23242" fmla="*/ 4649970 h 7250295"/>
                <a:gd name="connsiteX29-23243" fmla="*/ 1341012 w 2213217"/>
                <a:gd name="connsiteY29-23244" fmla="*/ 4880042 h 7250295"/>
                <a:gd name="connsiteX30-23245" fmla="*/ 1310424 w 2213217"/>
                <a:gd name="connsiteY30-23246" fmla="*/ 4973880 h 7250295"/>
                <a:gd name="connsiteX31-23247" fmla="*/ 1354293 w 2213217"/>
                <a:gd name="connsiteY31-23248" fmla="*/ 5113209 h 7250295"/>
                <a:gd name="connsiteX32-23249" fmla="*/ 1262198 w 2213217"/>
                <a:gd name="connsiteY32-23250" fmla="*/ 5554244 h 7250295"/>
                <a:gd name="connsiteX33-23251" fmla="*/ 1263220 w 2213217"/>
                <a:gd name="connsiteY33-23252" fmla="*/ 6360264 h 7250295"/>
                <a:gd name="connsiteX34-23253" fmla="*/ 1336385 w 2213217"/>
                <a:gd name="connsiteY34-23254" fmla="*/ 6540277 h 7250295"/>
                <a:gd name="connsiteX35-23255" fmla="*/ 1285605 w 2213217"/>
                <a:gd name="connsiteY35-23256" fmla="*/ 6741714 h 7250295"/>
                <a:gd name="connsiteX36-23257" fmla="*/ 1303783 w 2213217"/>
                <a:gd name="connsiteY36-23258" fmla="*/ 6828040 h 7250295"/>
                <a:gd name="connsiteX37-23259" fmla="*/ 1313579 w 2213217"/>
                <a:gd name="connsiteY37-23260" fmla="*/ 7020824 h 7250295"/>
                <a:gd name="connsiteX38-23261" fmla="*/ 1760353 w 2213217"/>
                <a:gd name="connsiteY38-23262" fmla="*/ 7189119 h 7250295"/>
                <a:gd name="connsiteX39-23263" fmla="*/ 2189006 w 2213217"/>
                <a:gd name="connsiteY39-23264" fmla="*/ 7199125 h 7250295"/>
                <a:gd name="connsiteX40-23265" fmla="*/ 2171850 w 2213217"/>
                <a:gd name="connsiteY40-23266" fmla="*/ 7046786 h 7250295"/>
                <a:gd name="connsiteX41-23267" fmla="*/ 1687247 w 2213217"/>
                <a:gd name="connsiteY41-23268" fmla="*/ 6680449 h 7250295"/>
                <a:gd name="connsiteX42-23269" fmla="*/ 1708130 w 2213217"/>
                <a:gd name="connsiteY42-23270" fmla="*/ 6550072 h 7250295"/>
                <a:gd name="connsiteX43-23271" fmla="*/ 1668617 w 2213217"/>
                <a:gd name="connsiteY43-23272" fmla="*/ 6451067 h 7250295"/>
                <a:gd name="connsiteX44-23273" fmla="*/ 1657350 w 2213217"/>
                <a:gd name="connsiteY44-23274" fmla="*/ 6250170 h 7250295"/>
                <a:gd name="connsiteX45-23275" fmla="*/ 1679014 w 2213217"/>
                <a:gd name="connsiteY45-23276" fmla="*/ 5979714 h 7250295"/>
                <a:gd name="connsiteX46-23277" fmla="*/ 1727631 w 2213217"/>
                <a:gd name="connsiteY46-23278" fmla="*/ 5512209 h 7250295"/>
                <a:gd name="connsiteX47-23279" fmla="*/ 1739049 w 2213217"/>
                <a:gd name="connsiteY47-23280" fmla="*/ 5363804 h 7250295"/>
                <a:gd name="connsiteX48-23281" fmla="*/ 1797611 w 2213217"/>
                <a:gd name="connsiteY48-23282" fmla="*/ 5317321 h 7250295"/>
                <a:gd name="connsiteX49-23283" fmla="*/ 1884207 w 2213217"/>
                <a:gd name="connsiteY49-23284" fmla="*/ 5097645 h 7250295"/>
                <a:gd name="connsiteX50-23285" fmla="*/ 1909357 w 2213217"/>
                <a:gd name="connsiteY50-23286" fmla="*/ 4805496 h 7250295"/>
                <a:gd name="connsiteX51-23287" fmla="*/ 1900373 w 2213217"/>
                <a:gd name="connsiteY51-23288" fmla="*/ 4348776 h 7250295"/>
                <a:gd name="connsiteX52-23289" fmla="*/ 1881052 w 2213217"/>
                <a:gd name="connsiteY52-23290" fmla="*/ 3902573 h 7250295"/>
                <a:gd name="connsiteX53-23291" fmla="*/ 1855362 w 2213217"/>
                <a:gd name="connsiteY53-23292" fmla="*/ 3584643 h 7250295"/>
                <a:gd name="connsiteX54-23293" fmla="*/ 2056257 w 2213217"/>
                <a:gd name="connsiteY54-23294" fmla="*/ 2654077 h 7250295"/>
                <a:gd name="connsiteX55-23295" fmla="*/ 2042707 w 2213217"/>
                <a:gd name="connsiteY55-23296" fmla="*/ 2404684 h 7250295"/>
                <a:gd name="connsiteX56-23297" fmla="*/ 1981200 w 2213217"/>
                <a:gd name="connsiteY56-23298" fmla="*/ 1864914 h 7250295"/>
                <a:gd name="connsiteX57-23299" fmla="*/ 1936459 w 2213217"/>
                <a:gd name="connsiteY57-23300" fmla="*/ 1677029 h 7250295"/>
                <a:gd name="connsiteX58-23301" fmla="*/ 1922037 w 2213217"/>
                <a:gd name="connsiteY58-23302" fmla="*/ 1432534 h 7250295"/>
                <a:gd name="connsiteX59-23303" fmla="*/ 1874412 w 2213217"/>
                <a:gd name="connsiteY59-23304" fmla="*/ 1302338 h 7250295"/>
                <a:gd name="connsiteX60-23305" fmla="*/ 1407687 w 2213217"/>
                <a:gd name="connsiteY60-23306" fmla="*/ 1134975 h 7250295"/>
                <a:gd name="connsiteX61-23307" fmla="*/ 1309221 w 2213217"/>
                <a:gd name="connsiteY61-23308" fmla="*/ 1020075 h 7250295"/>
                <a:gd name="connsiteX62-23309" fmla="*/ 1365230 w 2213217"/>
                <a:gd name="connsiteY62-23310" fmla="*/ 821521 h 7250295"/>
                <a:gd name="connsiteX63-23311" fmla="*/ 1433407 w 2213217"/>
                <a:gd name="connsiteY63-23312" fmla="*/ 622909 h 7250295"/>
                <a:gd name="connsiteX64-23313" fmla="*/ 1444916 w 2213217"/>
                <a:gd name="connsiteY64-23314" fmla="*/ 380757 h 7250295"/>
                <a:gd name="connsiteX65-23315" fmla="*/ 1330946 w 2213217"/>
                <a:gd name="connsiteY65-23316" fmla="*/ 143773 h 7250295"/>
                <a:gd name="connsiteX66-23317" fmla="*/ 1063645 w 2213217"/>
                <a:gd name="connsiteY66-23318" fmla="*/ 568 h 7250295"/>
                <a:gd name="connsiteX0-23319" fmla="*/ 1063645 w 2213217"/>
                <a:gd name="connsiteY0-23320" fmla="*/ 568 h 7250295"/>
                <a:gd name="connsiteX1-23321" fmla="*/ 809625 w 2213217"/>
                <a:gd name="connsiteY1-23322" fmla="*/ 116070 h 7250295"/>
                <a:gd name="connsiteX2-23323" fmla="*/ 685800 w 2213217"/>
                <a:gd name="connsiteY2-23324" fmla="*/ 297045 h 7250295"/>
                <a:gd name="connsiteX3-23325" fmla="*/ 704850 w 2213217"/>
                <a:gd name="connsiteY3-23326" fmla="*/ 620895 h 7250295"/>
                <a:gd name="connsiteX4-23327" fmla="*/ 838200 w 2213217"/>
                <a:gd name="connsiteY4-23328" fmla="*/ 897120 h 7250295"/>
                <a:gd name="connsiteX5-23329" fmla="*/ 742950 w 2213217"/>
                <a:gd name="connsiteY5-23330" fmla="*/ 1011420 h 7250295"/>
                <a:gd name="connsiteX6-23331" fmla="*/ 133350 w 2213217"/>
                <a:gd name="connsiteY6-23332" fmla="*/ 1220970 h 7250295"/>
                <a:gd name="connsiteX7-23333" fmla="*/ 0 w 2213217"/>
                <a:gd name="connsiteY7-23334" fmla="*/ 2211570 h 7250295"/>
                <a:gd name="connsiteX8-23335" fmla="*/ 333375 w 2213217"/>
                <a:gd name="connsiteY8-23336" fmla="*/ 3106920 h 7250295"/>
                <a:gd name="connsiteX9-23337" fmla="*/ 247650 w 2213217"/>
                <a:gd name="connsiteY9-23338" fmla="*/ 3840345 h 7250295"/>
                <a:gd name="connsiteX10-23339" fmla="*/ 371475 w 2213217"/>
                <a:gd name="connsiteY10-23340" fmla="*/ 4059420 h 7250295"/>
                <a:gd name="connsiteX11-23341" fmla="*/ 495300 w 2213217"/>
                <a:gd name="connsiteY11-23342" fmla="*/ 4278495 h 7250295"/>
                <a:gd name="connsiteX12-23343" fmla="*/ 476250 w 2213217"/>
                <a:gd name="connsiteY12-23344" fmla="*/ 4735695 h 7250295"/>
                <a:gd name="connsiteX13-23345" fmla="*/ 476250 w 2213217"/>
                <a:gd name="connsiteY13-23346" fmla="*/ 5097645 h 7250295"/>
                <a:gd name="connsiteX14-23347" fmla="*/ 371475 w 2213217"/>
                <a:gd name="connsiteY14-23348" fmla="*/ 6145395 h 7250295"/>
                <a:gd name="connsiteX15-23349" fmla="*/ 371475 w 2213217"/>
                <a:gd name="connsiteY15-23350" fmla="*/ 6621645 h 7250295"/>
                <a:gd name="connsiteX16-23351" fmla="*/ 400050 w 2213217"/>
                <a:gd name="connsiteY16-23352" fmla="*/ 6821670 h 7250295"/>
                <a:gd name="connsiteX17-23353" fmla="*/ 323850 w 2213217"/>
                <a:gd name="connsiteY17-23354" fmla="*/ 7002645 h 7250295"/>
                <a:gd name="connsiteX18-23355" fmla="*/ 533400 w 2213217"/>
                <a:gd name="connsiteY18-23356" fmla="*/ 7250295 h 7250295"/>
                <a:gd name="connsiteX19-23357" fmla="*/ 952500 w 2213217"/>
                <a:gd name="connsiteY19-23358" fmla="*/ 7240770 h 7250295"/>
                <a:gd name="connsiteX20-23359" fmla="*/ 733425 w 2213217"/>
                <a:gd name="connsiteY20-23360" fmla="*/ 6821670 h 7250295"/>
                <a:gd name="connsiteX21-23361" fmla="*/ 790575 w 2213217"/>
                <a:gd name="connsiteY21-23362" fmla="*/ 6574020 h 7250295"/>
                <a:gd name="connsiteX22-23363" fmla="*/ 762000 w 2213217"/>
                <a:gd name="connsiteY22-23364" fmla="*/ 6250170 h 7250295"/>
                <a:gd name="connsiteX23-23365" fmla="*/ 856500 w 2213217"/>
                <a:gd name="connsiteY23-23366" fmla="*/ 5494902 h 7250295"/>
                <a:gd name="connsiteX24-23367" fmla="*/ 914671 w 2213217"/>
                <a:gd name="connsiteY24-23368" fmla="*/ 5380240 h 7250295"/>
                <a:gd name="connsiteX25-23369" fmla="*/ 898504 w 2213217"/>
                <a:gd name="connsiteY25-23370" fmla="*/ 5308938 h 7250295"/>
                <a:gd name="connsiteX26-23371" fmla="*/ 971550 w 2213217"/>
                <a:gd name="connsiteY26-23372" fmla="*/ 5211945 h 7250295"/>
                <a:gd name="connsiteX27-23373" fmla="*/ 973564 w 2213217"/>
                <a:gd name="connsiteY27-23374" fmla="*/ 5069070 h 7250295"/>
                <a:gd name="connsiteX28-23375" fmla="*/ 1129719 w 2213217"/>
                <a:gd name="connsiteY28-23376" fmla="*/ 4378373 h 7250295"/>
                <a:gd name="connsiteX29-23377" fmla="*/ 1276350 w 2213217"/>
                <a:gd name="connsiteY29-23378" fmla="*/ 4649970 h 7250295"/>
                <a:gd name="connsiteX30-23379" fmla="*/ 1341012 w 2213217"/>
                <a:gd name="connsiteY30-23380" fmla="*/ 4880042 h 7250295"/>
                <a:gd name="connsiteX31-23381" fmla="*/ 1310424 w 2213217"/>
                <a:gd name="connsiteY31-23382" fmla="*/ 4973880 h 7250295"/>
                <a:gd name="connsiteX32-23383" fmla="*/ 1354293 w 2213217"/>
                <a:gd name="connsiteY32-23384" fmla="*/ 5113209 h 7250295"/>
                <a:gd name="connsiteX33-23385" fmla="*/ 1262198 w 2213217"/>
                <a:gd name="connsiteY33-23386" fmla="*/ 5554244 h 7250295"/>
                <a:gd name="connsiteX34-23387" fmla="*/ 1263220 w 2213217"/>
                <a:gd name="connsiteY34-23388" fmla="*/ 6360264 h 7250295"/>
                <a:gd name="connsiteX35-23389" fmla="*/ 1336385 w 2213217"/>
                <a:gd name="connsiteY35-23390" fmla="*/ 6540277 h 7250295"/>
                <a:gd name="connsiteX36-23391" fmla="*/ 1285605 w 2213217"/>
                <a:gd name="connsiteY36-23392" fmla="*/ 6741714 h 7250295"/>
                <a:gd name="connsiteX37-23393" fmla="*/ 1303783 w 2213217"/>
                <a:gd name="connsiteY37-23394" fmla="*/ 6828040 h 7250295"/>
                <a:gd name="connsiteX38-23395" fmla="*/ 1313579 w 2213217"/>
                <a:gd name="connsiteY38-23396" fmla="*/ 7020824 h 7250295"/>
                <a:gd name="connsiteX39-23397" fmla="*/ 1760353 w 2213217"/>
                <a:gd name="connsiteY39-23398" fmla="*/ 7189119 h 7250295"/>
                <a:gd name="connsiteX40-23399" fmla="*/ 2189006 w 2213217"/>
                <a:gd name="connsiteY40-23400" fmla="*/ 7199125 h 7250295"/>
                <a:gd name="connsiteX41-23401" fmla="*/ 2171850 w 2213217"/>
                <a:gd name="connsiteY41-23402" fmla="*/ 7046786 h 7250295"/>
                <a:gd name="connsiteX42-23403" fmla="*/ 1687247 w 2213217"/>
                <a:gd name="connsiteY42-23404" fmla="*/ 6680449 h 7250295"/>
                <a:gd name="connsiteX43-23405" fmla="*/ 1708130 w 2213217"/>
                <a:gd name="connsiteY43-23406" fmla="*/ 6550072 h 7250295"/>
                <a:gd name="connsiteX44-23407" fmla="*/ 1668617 w 2213217"/>
                <a:gd name="connsiteY44-23408" fmla="*/ 6451067 h 7250295"/>
                <a:gd name="connsiteX45-23409" fmla="*/ 1657350 w 2213217"/>
                <a:gd name="connsiteY45-23410" fmla="*/ 6250170 h 7250295"/>
                <a:gd name="connsiteX46-23411" fmla="*/ 1679014 w 2213217"/>
                <a:gd name="connsiteY46-23412" fmla="*/ 5979714 h 7250295"/>
                <a:gd name="connsiteX47-23413" fmla="*/ 1727631 w 2213217"/>
                <a:gd name="connsiteY47-23414" fmla="*/ 5512209 h 7250295"/>
                <a:gd name="connsiteX48-23415" fmla="*/ 1739049 w 2213217"/>
                <a:gd name="connsiteY48-23416" fmla="*/ 5363804 h 7250295"/>
                <a:gd name="connsiteX49-23417" fmla="*/ 1797611 w 2213217"/>
                <a:gd name="connsiteY49-23418" fmla="*/ 5317321 h 7250295"/>
                <a:gd name="connsiteX50-23419" fmla="*/ 1884207 w 2213217"/>
                <a:gd name="connsiteY50-23420" fmla="*/ 5097645 h 7250295"/>
                <a:gd name="connsiteX51-23421" fmla="*/ 1909357 w 2213217"/>
                <a:gd name="connsiteY51-23422" fmla="*/ 4805496 h 7250295"/>
                <a:gd name="connsiteX52-23423" fmla="*/ 1900373 w 2213217"/>
                <a:gd name="connsiteY52-23424" fmla="*/ 4348776 h 7250295"/>
                <a:gd name="connsiteX53-23425" fmla="*/ 1881052 w 2213217"/>
                <a:gd name="connsiteY53-23426" fmla="*/ 3902573 h 7250295"/>
                <a:gd name="connsiteX54-23427" fmla="*/ 1855362 w 2213217"/>
                <a:gd name="connsiteY54-23428" fmla="*/ 3584643 h 7250295"/>
                <a:gd name="connsiteX55-23429" fmla="*/ 2056257 w 2213217"/>
                <a:gd name="connsiteY55-23430" fmla="*/ 2654077 h 7250295"/>
                <a:gd name="connsiteX56-23431" fmla="*/ 2042707 w 2213217"/>
                <a:gd name="connsiteY56-23432" fmla="*/ 2404684 h 7250295"/>
                <a:gd name="connsiteX57-23433" fmla="*/ 1981200 w 2213217"/>
                <a:gd name="connsiteY57-23434" fmla="*/ 1864914 h 7250295"/>
                <a:gd name="connsiteX58-23435" fmla="*/ 1936459 w 2213217"/>
                <a:gd name="connsiteY58-23436" fmla="*/ 1677029 h 7250295"/>
                <a:gd name="connsiteX59-23437" fmla="*/ 1922037 w 2213217"/>
                <a:gd name="connsiteY59-23438" fmla="*/ 1432534 h 7250295"/>
                <a:gd name="connsiteX60-23439" fmla="*/ 1874412 w 2213217"/>
                <a:gd name="connsiteY60-23440" fmla="*/ 1302338 h 7250295"/>
                <a:gd name="connsiteX61-23441" fmla="*/ 1407687 w 2213217"/>
                <a:gd name="connsiteY61-23442" fmla="*/ 1134975 h 7250295"/>
                <a:gd name="connsiteX62-23443" fmla="*/ 1309221 w 2213217"/>
                <a:gd name="connsiteY62-23444" fmla="*/ 1020075 h 7250295"/>
                <a:gd name="connsiteX63-23445" fmla="*/ 1365230 w 2213217"/>
                <a:gd name="connsiteY63-23446" fmla="*/ 821521 h 7250295"/>
                <a:gd name="connsiteX64-23447" fmla="*/ 1433407 w 2213217"/>
                <a:gd name="connsiteY64-23448" fmla="*/ 622909 h 7250295"/>
                <a:gd name="connsiteX65-23449" fmla="*/ 1444916 w 2213217"/>
                <a:gd name="connsiteY65-23450" fmla="*/ 380757 h 7250295"/>
                <a:gd name="connsiteX66-23451" fmla="*/ 1330946 w 2213217"/>
                <a:gd name="connsiteY66-23452" fmla="*/ 143773 h 7250295"/>
                <a:gd name="connsiteX67-23453" fmla="*/ 1063645 w 2213217"/>
                <a:gd name="connsiteY67-23454" fmla="*/ 568 h 7250295"/>
                <a:gd name="connsiteX0-23455" fmla="*/ 1063645 w 2213217"/>
                <a:gd name="connsiteY0-23456" fmla="*/ 568 h 7250295"/>
                <a:gd name="connsiteX1-23457" fmla="*/ 809625 w 2213217"/>
                <a:gd name="connsiteY1-23458" fmla="*/ 116070 h 7250295"/>
                <a:gd name="connsiteX2-23459" fmla="*/ 685800 w 2213217"/>
                <a:gd name="connsiteY2-23460" fmla="*/ 297045 h 7250295"/>
                <a:gd name="connsiteX3-23461" fmla="*/ 704850 w 2213217"/>
                <a:gd name="connsiteY3-23462" fmla="*/ 620895 h 7250295"/>
                <a:gd name="connsiteX4-23463" fmla="*/ 838200 w 2213217"/>
                <a:gd name="connsiteY4-23464" fmla="*/ 897120 h 7250295"/>
                <a:gd name="connsiteX5-23465" fmla="*/ 742950 w 2213217"/>
                <a:gd name="connsiteY5-23466" fmla="*/ 1011420 h 7250295"/>
                <a:gd name="connsiteX6-23467" fmla="*/ 133350 w 2213217"/>
                <a:gd name="connsiteY6-23468" fmla="*/ 1220970 h 7250295"/>
                <a:gd name="connsiteX7-23469" fmla="*/ 0 w 2213217"/>
                <a:gd name="connsiteY7-23470" fmla="*/ 2211570 h 7250295"/>
                <a:gd name="connsiteX8-23471" fmla="*/ 333375 w 2213217"/>
                <a:gd name="connsiteY8-23472" fmla="*/ 3106920 h 7250295"/>
                <a:gd name="connsiteX9-23473" fmla="*/ 247650 w 2213217"/>
                <a:gd name="connsiteY9-23474" fmla="*/ 3840345 h 7250295"/>
                <a:gd name="connsiteX10-23475" fmla="*/ 371475 w 2213217"/>
                <a:gd name="connsiteY10-23476" fmla="*/ 4059420 h 7250295"/>
                <a:gd name="connsiteX11-23477" fmla="*/ 495300 w 2213217"/>
                <a:gd name="connsiteY11-23478" fmla="*/ 4278495 h 7250295"/>
                <a:gd name="connsiteX12-23479" fmla="*/ 476250 w 2213217"/>
                <a:gd name="connsiteY12-23480" fmla="*/ 4735695 h 7250295"/>
                <a:gd name="connsiteX13-23481" fmla="*/ 476250 w 2213217"/>
                <a:gd name="connsiteY13-23482" fmla="*/ 5097645 h 7250295"/>
                <a:gd name="connsiteX14-23483" fmla="*/ 371475 w 2213217"/>
                <a:gd name="connsiteY14-23484" fmla="*/ 6145395 h 7250295"/>
                <a:gd name="connsiteX15-23485" fmla="*/ 371475 w 2213217"/>
                <a:gd name="connsiteY15-23486" fmla="*/ 6621645 h 7250295"/>
                <a:gd name="connsiteX16-23487" fmla="*/ 400050 w 2213217"/>
                <a:gd name="connsiteY16-23488" fmla="*/ 6821670 h 7250295"/>
                <a:gd name="connsiteX17-23489" fmla="*/ 323850 w 2213217"/>
                <a:gd name="connsiteY17-23490" fmla="*/ 7002645 h 7250295"/>
                <a:gd name="connsiteX18-23491" fmla="*/ 533400 w 2213217"/>
                <a:gd name="connsiteY18-23492" fmla="*/ 7250295 h 7250295"/>
                <a:gd name="connsiteX19-23493" fmla="*/ 952500 w 2213217"/>
                <a:gd name="connsiteY19-23494" fmla="*/ 7240770 h 7250295"/>
                <a:gd name="connsiteX20-23495" fmla="*/ 733425 w 2213217"/>
                <a:gd name="connsiteY20-23496" fmla="*/ 6821670 h 7250295"/>
                <a:gd name="connsiteX21-23497" fmla="*/ 790575 w 2213217"/>
                <a:gd name="connsiteY21-23498" fmla="*/ 6574020 h 7250295"/>
                <a:gd name="connsiteX22-23499" fmla="*/ 762000 w 2213217"/>
                <a:gd name="connsiteY22-23500" fmla="*/ 6250170 h 7250295"/>
                <a:gd name="connsiteX23-23501" fmla="*/ 856500 w 2213217"/>
                <a:gd name="connsiteY23-23502" fmla="*/ 5494902 h 7250295"/>
                <a:gd name="connsiteX24-23503" fmla="*/ 914671 w 2213217"/>
                <a:gd name="connsiteY24-23504" fmla="*/ 5380240 h 7250295"/>
                <a:gd name="connsiteX25-23505" fmla="*/ 898504 w 2213217"/>
                <a:gd name="connsiteY25-23506" fmla="*/ 5308938 h 7250295"/>
                <a:gd name="connsiteX26-23507" fmla="*/ 971550 w 2213217"/>
                <a:gd name="connsiteY26-23508" fmla="*/ 5211945 h 7250295"/>
                <a:gd name="connsiteX27-23509" fmla="*/ 973564 w 2213217"/>
                <a:gd name="connsiteY27-23510" fmla="*/ 5069070 h 7250295"/>
                <a:gd name="connsiteX28-23511" fmla="*/ 1129719 w 2213217"/>
                <a:gd name="connsiteY28-23512" fmla="*/ 4378373 h 7250295"/>
                <a:gd name="connsiteX29-23513" fmla="*/ 1276350 w 2213217"/>
                <a:gd name="connsiteY29-23514" fmla="*/ 4649970 h 7250295"/>
                <a:gd name="connsiteX30-23515" fmla="*/ 1341012 w 2213217"/>
                <a:gd name="connsiteY30-23516" fmla="*/ 4880042 h 7250295"/>
                <a:gd name="connsiteX31-23517" fmla="*/ 1310424 w 2213217"/>
                <a:gd name="connsiteY31-23518" fmla="*/ 4973880 h 7250295"/>
                <a:gd name="connsiteX32-23519" fmla="*/ 1354293 w 2213217"/>
                <a:gd name="connsiteY32-23520" fmla="*/ 5113209 h 7250295"/>
                <a:gd name="connsiteX33-23521" fmla="*/ 1262198 w 2213217"/>
                <a:gd name="connsiteY33-23522" fmla="*/ 5554244 h 7250295"/>
                <a:gd name="connsiteX34-23523" fmla="*/ 1263220 w 2213217"/>
                <a:gd name="connsiteY34-23524" fmla="*/ 6360264 h 7250295"/>
                <a:gd name="connsiteX35-23525" fmla="*/ 1336385 w 2213217"/>
                <a:gd name="connsiteY35-23526" fmla="*/ 6540277 h 7250295"/>
                <a:gd name="connsiteX36-23527" fmla="*/ 1285605 w 2213217"/>
                <a:gd name="connsiteY36-23528" fmla="*/ 6741714 h 7250295"/>
                <a:gd name="connsiteX37-23529" fmla="*/ 1303783 w 2213217"/>
                <a:gd name="connsiteY37-23530" fmla="*/ 6828040 h 7250295"/>
                <a:gd name="connsiteX38-23531" fmla="*/ 1313579 w 2213217"/>
                <a:gd name="connsiteY38-23532" fmla="*/ 7020824 h 7250295"/>
                <a:gd name="connsiteX39-23533" fmla="*/ 1760353 w 2213217"/>
                <a:gd name="connsiteY39-23534" fmla="*/ 7189119 h 7250295"/>
                <a:gd name="connsiteX40-23535" fmla="*/ 2189006 w 2213217"/>
                <a:gd name="connsiteY40-23536" fmla="*/ 7199125 h 7250295"/>
                <a:gd name="connsiteX41-23537" fmla="*/ 2171850 w 2213217"/>
                <a:gd name="connsiteY41-23538" fmla="*/ 7046786 h 7250295"/>
                <a:gd name="connsiteX42-23539" fmla="*/ 1687247 w 2213217"/>
                <a:gd name="connsiteY42-23540" fmla="*/ 6680449 h 7250295"/>
                <a:gd name="connsiteX43-23541" fmla="*/ 1708130 w 2213217"/>
                <a:gd name="connsiteY43-23542" fmla="*/ 6550072 h 7250295"/>
                <a:gd name="connsiteX44-23543" fmla="*/ 1668617 w 2213217"/>
                <a:gd name="connsiteY44-23544" fmla="*/ 6451067 h 7250295"/>
                <a:gd name="connsiteX45-23545" fmla="*/ 1657350 w 2213217"/>
                <a:gd name="connsiteY45-23546" fmla="*/ 6250170 h 7250295"/>
                <a:gd name="connsiteX46-23547" fmla="*/ 1679014 w 2213217"/>
                <a:gd name="connsiteY46-23548" fmla="*/ 5979714 h 7250295"/>
                <a:gd name="connsiteX47-23549" fmla="*/ 1727631 w 2213217"/>
                <a:gd name="connsiteY47-23550" fmla="*/ 5512209 h 7250295"/>
                <a:gd name="connsiteX48-23551" fmla="*/ 1739049 w 2213217"/>
                <a:gd name="connsiteY48-23552" fmla="*/ 5363804 h 7250295"/>
                <a:gd name="connsiteX49-23553" fmla="*/ 1797611 w 2213217"/>
                <a:gd name="connsiteY49-23554" fmla="*/ 5317321 h 7250295"/>
                <a:gd name="connsiteX50-23555" fmla="*/ 1884207 w 2213217"/>
                <a:gd name="connsiteY50-23556" fmla="*/ 5097645 h 7250295"/>
                <a:gd name="connsiteX51-23557" fmla="*/ 1909357 w 2213217"/>
                <a:gd name="connsiteY51-23558" fmla="*/ 4805496 h 7250295"/>
                <a:gd name="connsiteX52-23559" fmla="*/ 1900373 w 2213217"/>
                <a:gd name="connsiteY52-23560" fmla="*/ 4348776 h 7250295"/>
                <a:gd name="connsiteX53-23561" fmla="*/ 1881052 w 2213217"/>
                <a:gd name="connsiteY53-23562" fmla="*/ 3902573 h 7250295"/>
                <a:gd name="connsiteX54-23563" fmla="*/ 1855362 w 2213217"/>
                <a:gd name="connsiteY54-23564" fmla="*/ 3584643 h 7250295"/>
                <a:gd name="connsiteX55-23565" fmla="*/ 2056257 w 2213217"/>
                <a:gd name="connsiteY55-23566" fmla="*/ 2654077 h 7250295"/>
                <a:gd name="connsiteX56-23567" fmla="*/ 2042707 w 2213217"/>
                <a:gd name="connsiteY56-23568" fmla="*/ 2404684 h 7250295"/>
                <a:gd name="connsiteX57-23569" fmla="*/ 1981200 w 2213217"/>
                <a:gd name="connsiteY57-23570" fmla="*/ 1864914 h 7250295"/>
                <a:gd name="connsiteX58-23571" fmla="*/ 1936459 w 2213217"/>
                <a:gd name="connsiteY58-23572" fmla="*/ 1677029 h 7250295"/>
                <a:gd name="connsiteX59-23573" fmla="*/ 1922037 w 2213217"/>
                <a:gd name="connsiteY59-23574" fmla="*/ 1432534 h 7250295"/>
                <a:gd name="connsiteX60-23575" fmla="*/ 1874412 w 2213217"/>
                <a:gd name="connsiteY60-23576" fmla="*/ 1302338 h 7250295"/>
                <a:gd name="connsiteX61-23577" fmla="*/ 1407687 w 2213217"/>
                <a:gd name="connsiteY61-23578" fmla="*/ 1134975 h 7250295"/>
                <a:gd name="connsiteX62-23579" fmla="*/ 1309221 w 2213217"/>
                <a:gd name="connsiteY62-23580" fmla="*/ 1020075 h 7250295"/>
                <a:gd name="connsiteX63-23581" fmla="*/ 1365230 w 2213217"/>
                <a:gd name="connsiteY63-23582" fmla="*/ 821521 h 7250295"/>
                <a:gd name="connsiteX64-23583" fmla="*/ 1433407 w 2213217"/>
                <a:gd name="connsiteY64-23584" fmla="*/ 622909 h 7250295"/>
                <a:gd name="connsiteX65-23585" fmla="*/ 1444916 w 2213217"/>
                <a:gd name="connsiteY65-23586" fmla="*/ 380757 h 7250295"/>
                <a:gd name="connsiteX66-23587" fmla="*/ 1330946 w 2213217"/>
                <a:gd name="connsiteY66-23588" fmla="*/ 143773 h 7250295"/>
                <a:gd name="connsiteX67-23589" fmla="*/ 1063645 w 2213217"/>
                <a:gd name="connsiteY67-23590" fmla="*/ 568 h 7250295"/>
                <a:gd name="connsiteX0-23591" fmla="*/ 1063645 w 2213217"/>
                <a:gd name="connsiteY0-23592" fmla="*/ 568 h 7250295"/>
                <a:gd name="connsiteX1-23593" fmla="*/ 809625 w 2213217"/>
                <a:gd name="connsiteY1-23594" fmla="*/ 116070 h 7250295"/>
                <a:gd name="connsiteX2-23595" fmla="*/ 685800 w 2213217"/>
                <a:gd name="connsiteY2-23596" fmla="*/ 297045 h 7250295"/>
                <a:gd name="connsiteX3-23597" fmla="*/ 704850 w 2213217"/>
                <a:gd name="connsiteY3-23598" fmla="*/ 620895 h 7250295"/>
                <a:gd name="connsiteX4-23599" fmla="*/ 838200 w 2213217"/>
                <a:gd name="connsiteY4-23600" fmla="*/ 897120 h 7250295"/>
                <a:gd name="connsiteX5-23601" fmla="*/ 742950 w 2213217"/>
                <a:gd name="connsiteY5-23602" fmla="*/ 1011420 h 7250295"/>
                <a:gd name="connsiteX6-23603" fmla="*/ 133350 w 2213217"/>
                <a:gd name="connsiteY6-23604" fmla="*/ 1220970 h 7250295"/>
                <a:gd name="connsiteX7-23605" fmla="*/ 0 w 2213217"/>
                <a:gd name="connsiteY7-23606" fmla="*/ 2211570 h 7250295"/>
                <a:gd name="connsiteX8-23607" fmla="*/ 333375 w 2213217"/>
                <a:gd name="connsiteY8-23608" fmla="*/ 3106920 h 7250295"/>
                <a:gd name="connsiteX9-23609" fmla="*/ 247650 w 2213217"/>
                <a:gd name="connsiteY9-23610" fmla="*/ 3840345 h 7250295"/>
                <a:gd name="connsiteX10-23611" fmla="*/ 371475 w 2213217"/>
                <a:gd name="connsiteY10-23612" fmla="*/ 4059420 h 7250295"/>
                <a:gd name="connsiteX11-23613" fmla="*/ 495300 w 2213217"/>
                <a:gd name="connsiteY11-23614" fmla="*/ 4278495 h 7250295"/>
                <a:gd name="connsiteX12-23615" fmla="*/ 476250 w 2213217"/>
                <a:gd name="connsiteY12-23616" fmla="*/ 4735695 h 7250295"/>
                <a:gd name="connsiteX13-23617" fmla="*/ 476250 w 2213217"/>
                <a:gd name="connsiteY13-23618" fmla="*/ 5097645 h 7250295"/>
                <a:gd name="connsiteX14-23619" fmla="*/ 371475 w 2213217"/>
                <a:gd name="connsiteY14-23620" fmla="*/ 6145395 h 7250295"/>
                <a:gd name="connsiteX15-23621" fmla="*/ 371475 w 2213217"/>
                <a:gd name="connsiteY15-23622" fmla="*/ 6621645 h 7250295"/>
                <a:gd name="connsiteX16-23623" fmla="*/ 400050 w 2213217"/>
                <a:gd name="connsiteY16-23624" fmla="*/ 6821670 h 7250295"/>
                <a:gd name="connsiteX17-23625" fmla="*/ 323850 w 2213217"/>
                <a:gd name="connsiteY17-23626" fmla="*/ 7002645 h 7250295"/>
                <a:gd name="connsiteX18-23627" fmla="*/ 533400 w 2213217"/>
                <a:gd name="connsiteY18-23628" fmla="*/ 7250295 h 7250295"/>
                <a:gd name="connsiteX19-23629" fmla="*/ 952500 w 2213217"/>
                <a:gd name="connsiteY19-23630" fmla="*/ 7240770 h 7250295"/>
                <a:gd name="connsiteX20-23631" fmla="*/ 733425 w 2213217"/>
                <a:gd name="connsiteY20-23632" fmla="*/ 6821670 h 7250295"/>
                <a:gd name="connsiteX21-23633" fmla="*/ 790575 w 2213217"/>
                <a:gd name="connsiteY21-23634" fmla="*/ 6574020 h 7250295"/>
                <a:gd name="connsiteX22-23635" fmla="*/ 762000 w 2213217"/>
                <a:gd name="connsiteY22-23636" fmla="*/ 6250170 h 7250295"/>
                <a:gd name="connsiteX23-23637" fmla="*/ 865153 w 2213217"/>
                <a:gd name="connsiteY23-23638" fmla="*/ 5529516 h 7250295"/>
                <a:gd name="connsiteX24-23639" fmla="*/ 914671 w 2213217"/>
                <a:gd name="connsiteY24-23640" fmla="*/ 5380240 h 7250295"/>
                <a:gd name="connsiteX25-23641" fmla="*/ 898504 w 2213217"/>
                <a:gd name="connsiteY25-23642" fmla="*/ 5308938 h 7250295"/>
                <a:gd name="connsiteX26-23643" fmla="*/ 971550 w 2213217"/>
                <a:gd name="connsiteY26-23644" fmla="*/ 5211945 h 7250295"/>
                <a:gd name="connsiteX27-23645" fmla="*/ 973564 w 2213217"/>
                <a:gd name="connsiteY27-23646" fmla="*/ 5069070 h 7250295"/>
                <a:gd name="connsiteX28-23647" fmla="*/ 1129719 w 2213217"/>
                <a:gd name="connsiteY28-23648" fmla="*/ 4378373 h 7250295"/>
                <a:gd name="connsiteX29-23649" fmla="*/ 1276350 w 2213217"/>
                <a:gd name="connsiteY29-23650" fmla="*/ 4649970 h 7250295"/>
                <a:gd name="connsiteX30-23651" fmla="*/ 1341012 w 2213217"/>
                <a:gd name="connsiteY30-23652" fmla="*/ 4880042 h 7250295"/>
                <a:gd name="connsiteX31-23653" fmla="*/ 1310424 w 2213217"/>
                <a:gd name="connsiteY31-23654" fmla="*/ 4973880 h 7250295"/>
                <a:gd name="connsiteX32-23655" fmla="*/ 1354293 w 2213217"/>
                <a:gd name="connsiteY32-23656" fmla="*/ 5113209 h 7250295"/>
                <a:gd name="connsiteX33-23657" fmla="*/ 1262198 w 2213217"/>
                <a:gd name="connsiteY33-23658" fmla="*/ 5554244 h 7250295"/>
                <a:gd name="connsiteX34-23659" fmla="*/ 1263220 w 2213217"/>
                <a:gd name="connsiteY34-23660" fmla="*/ 6360264 h 7250295"/>
                <a:gd name="connsiteX35-23661" fmla="*/ 1336385 w 2213217"/>
                <a:gd name="connsiteY35-23662" fmla="*/ 6540277 h 7250295"/>
                <a:gd name="connsiteX36-23663" fmla="*/ 1285605 w 2213217"/>
                <a:gd name="connsiteY36-23664" fmla="*/ 6741714 h 7250295"/>
                <a:gd name="connsiteX37-23665" fmla="*/ 1303783 w 2213217"/>
                <a:gd name="connsiteY37-23666" fmla="*/ 6828040 h 7250295"/>
                <a:gd name="connsiteX38-23667" fmla="*/ 1313579 w 2213217"/>
                <a:gd name="connsiteY38-23668" fmla="*/ 7020824 h 7250295"/>
                <a:gd name="connsiteX39-23669" fmla="*/ 1760353 w 2213217"/>
                <a:gd name="connsiteY39-23670" fmla="*/ 7189119 h 7250295"/>
                <a:gd name="connsiteX40-23671" fmla="*/ 2189006 w 2213217"/>
                <a:gd name="connsiteY40-23672" fmla="*/ 7199125 h 7250295"/>
                <a:gd name="connsiteX41-23673" fmla="*/ 2171850 w 2213217"/>
                <a:gd name="connsiteY41-23674" fmla="*/ 7046786 h 7250295"/>
                <a:gd name="connsiteX42-23675" fmla="*/ 1687247 w 2213217"/>
                <a:gd name="connsiteY42-23676" fmla="*/ 6680449 h 7250295"/>
                <a:gd name="connsiteX43-23677" fmla="*/ 1708130 w 2213217"/>
                <a:gd name="connsiteY43-23678" fmla="*/ 6550072 h 7250295"/>
                <a:gd name="connsiteX44-23679" fmla="*/ 1668617 w 2213217"/>
                <a:gd name="connsiteY44-23680" fmla="*/ 6451067 h 7250295"/>
                <a:gd name="connsiteX45-23681" fmla="*/ 1657350 w 2213217"/>
                <a:gd name="connsiteY45-23682" fmla="*/ 6250170 h 7250295"/>
                <a:gd name="connsiteX46-23683" fmla="*/ 1679014 w 2213217"/>
                <a:gd name="connsiteY46-23684" fmla="*/ 5979714 h 7250295"/>
                <a:gd name="connsiteX47-23685" fmla="*/ 1727631 w 2213217"/>
                <a:gd name="connsiteY47-23686" fmla="*/ 5512209 h 7250295"/>
                <a:gd name="connsiteX48-23687" fmla="*/ 1739049 w 2213217"/>
                <a:gd name="connsiteY48-23688" fmla="*/ 5363804 h 7250295"/>
                <a:gd name="connsiteX49-23689" fmla="*/ 1797611 w 2213217"/>
                <a:gd name="connsiteY49-23690" fmla="*/ 5317321 h 7250295"/>
                <a:gd name="connsiteX50-23691" fmla="*/ 1884207 w 2213217"/>
                <a:gd name="connsiteY50-23692" fmla="*/ 5097645 h 7250295"/>
                <a:gd name="connsiteX51-23693" fmla="*/ 1909357 w 2213217"/>
                <a:gd name="connsiteY51-23694" fmla="*/ 4805496 h 7250295"/>
                <a:gd name="connsiteX52-23695" fmla="*/ 1900373 w 2213217"/>
                <a:gd name="connsiteY52-23696" fmla="*/ 4348776 h 7250295"/>
                <a:gd name="connsiteX53-23697" fmla="*/ 1881052 w 2213217"/>
                <a:gd name="connsiteY53-23698" fmla="*/ 3902573 h 7250295"/>
                <a:gd name="connsiteX54-23699" fmla="*/ 1855362 w 2213217"/>
                <a:gd name="connsiteY54-23700" fmla="*/ 3584643 h 7250295"/>
                <a:gd name="connsiteX55-23701" fmla="*/ 2056257 w 2213217"/>
                <a:gd name="connsiteY55-23702" fmla="*/ 2654077 h 7250295"/>
                <a:gd name="connsiteX56-23703" fmla="*/ 2042707 w 2213217"/>
                <a:gd name="connsiteY56-23704" fmla="*/ 2404684 h 7250295"/>
                <a:gd name="connsiteX57-23705" fmla="*/ 1981200 w 2213217"/>
                <a:gd name="connsiteY57-23706" fmla="*/ 1864914 h 7250295"/>
                <a:gd name="connsiteX58-23707" fmla="*/ 1936459 w 2213217"/>
                <a:gd name="connsiteY58-23708" fmla="*/ 1677029 h 7250295"/>
                <a:gd name="connsiteX59-23709" fmla="*/ 1922037 w 2213217"/>
                <a:gd name="connsiteY59-23710" fmla="*/ 1432534 h 7250295"/>
                <a:gd name="connsiteX60-23711" fmla="*/ 1874412 w 2213217"/>
                <a:gd name="connsiteY60-23712" fmla="*/ 1302338 h 7250295"/>
                <a:gd name="connsiteX61-23713" fmla="*/ 1407687 w 2213217"/>
                <a:gd name="connsiteY61-23714" fmla="*/ 1134975 h 7250295"/>
                <a:gd name="connsiteX62-23715" fmla="*/ 1309221 w 2213217"/>
                <a:gd name="connsiteY62-23716" fmla="*/ 1020075 h 7250295"/>
                <a:gd name="connsiteX63-23717" fmla="*/ 1365230 w 2213217"/>
                <a:gd name="connsiteY63-23718" fmla="*/ 821521 h 7250295"/>
                <a:gd name="connsiteX64-23719" fmla="*/ 1433407 w 2213217"/>
                <a:gd name="connsiteY64-23720" fmla="*/ 622909 h 7250295"/>
                <a:gd name="connsiteX65-23721" fmla="*/ 1444916 w 2213217"/>
                <a:gd name="connsiteY65-23722" fmla="*/ 380757 h 7250295"/>
                <a:gd name="connsiteX66-23723" fmla="*/ 1330946 w 2213217"/>
                <a:gd name="connsiteY66-23724" fmla="*/ 143773 h 7250295"/>
                <a:gd name="connsiteX67-23725" fmla="*/ 1063645 w 2213217"/>
                <a:gd name="connsiteY67-23726" fmla="*/ 568 h 7250295"/>
                <a:gd name="connsiteX0-23727" fmla="*/ 1063645 w 2213217"/>
                <a:gd name="connsiteY0-23728" fmla="*/ 568 h 7250295"/>
                <a:gd name="connsiteX1-23729" fmla="*/ 809625 w 2213217"/>
                <a:gd name="connsiteY1-23730" fmla="*/ 116070 h 7250295"/>
                <a:gd name="connsiteX2-23731" fmla="*/ 685800 w 2213217"/>
                <a:gd name="connsiteY2-23732" fmla="*/ 297045 h 7250295"/>
                <a:gd name="connsiteX3-23733" fmla="*/ 704850 w 2213217"/>
                <a:gd name="connsiteY3-23734" fmla="*/ 620895 h 7250295"/>
                <a:gd name="connsiteX4-23735" fmla="*/ 838200 w 2213217"/>
                <a:gd name="connsiteY4-23736" fmla="*/ 897120 h 7250295"/>
                <a:gd name="connsiteX5-23737" fmla="*/ 742950 w 2213217"/>
                <a:gd name="connsiteY5-23738" fmla="*/ 1011420 h 7250295"/>
                <a:gd name="connsiteX6-23739" fmla="*/ 133350 w 2213217"/>
                <a:gd name="connsiteY6-23740" fmla="*/ 1220970 h 7250295"/>
                <a:gd name="connsiteX7-23741" fmla="*/ 0 w 2213217"/>
                <a:gd name="connsiteY7-23742" fmla="*/ 2211570 h 7250295"/>
                <a:gd name="connsiteX8-23743" fmla="*/ 333375 w 2213217"/>
                <a:gd name="connsiteY8-23744" fmla="*/ 3106920 h 7250295"/>
                <a:gd name="connsiteX9-23745" fmla="*/ 247650 w 2213217"/>
                <a:gd name="connsiteY9-23746" fmla="*/ 3840345 h 7250295"/>
                <a:gd name="connsiteX10-23747" fmla="*/ 371475 w 2213217"/>
                <a:gd name="connsiteY10-23748" fmla="*/ 4059420 h 7250295"/>
                <a:gd name="connsiteX11-23749" fmla="*/ 495300 w 2213217"/>
                <a:gd name="connsiteY11-23750" fmla="*/ 4278495 h 7250295"/>
                <a:gd name="connsiteX12-23751" fmla="*/ 476250 w 2213217"/>
                <a:gd name="connsiteY12-23752" fmla="*/ 4735695 h 7250295"/>
                <a:gd name="connsiteX13-23753" fmla="*/ 476250 w 2213217"/>
                <a:gd name="connsiteY13-23754" fmla="*/ 5097645 h 7250295"/>
                <a:gd name="connsiteX14-23755" fmla="*/ 371475 w 2213217"/>
                <a:gd name="connsiteY14-23756" fmla="*/ 6145395 h 7250295"/>
                <a:gd name="connsiteX15-23757" fmla="*/ 371475 w 2213217"/>
                <a:gd name="connsiteY15-23758" fmla="*/ 6621645 h 7250295"/>
                <a:gd name="connsiteX16-23759" fmla="*/ 400050 w 2213217"/>
                <a:gd name="connsiteY16-23760" fmla="*/ 6821670 h 7250295"/>
                <a:gd name="connsiteX17-23761" fmla="*/ 323850 w 2213217"/>
                <a:gd name="connsiteY17-23762" fmla="*/ 7002645 h 7250295"/>
                <a:gd name="connsiteX18-23763" fmla="*/ 533400 w 2213217"/>
                <a:gd name="connsiteY18-23764" fmla="*/ 7250295 h 7250295"/>
                <a:gd name="connsiteX19-23765" fmla="*/ 952500 w 2213217"/>
                <a:gd name="connsiteY19-23766" fmla="*/ 7240770 h 7250295"/>
                <a:gd name="connsiteX20-23767" fmla="*/ 733425 w 2213217"/>
                <a:gd name="connsiteY20-23768" fmla="*/ 6821670 h 7250295"/>
                <a:gd name="connsiteX21-23769" fmla="*/ 790575 w 2213217"/>
                <a:gd name="connsiteY21-23770" fmla="*/ 6574020 h 7250295"/>
                <a:gd name="connsiteX22-23771" fmla="*/ 762000 w 2213217"/>
                <a:gd name="connsiteY22-23772" fmla="*/ 6250170 h 7250295"/>
                <a:gd name="connsiteX23-23773" fmla="*/ 865153 w 2213217"/>
                <a:gd name="connsiteY23-23774" fmla="*/ 5529516 h 7250295"/>
                <a:gd name="connsiteX24-23775" fmla="*/ 914671 w 2213217"/>
                <a:gd name="connsiteY24-23776" fmla="*/ 5380240 h 7250295"/>
                <a:gd name="connsiteX25-23777" fmla="*/ 898504 w 2213217"/>
                <a:gd name="connsiteY25-23778" fmla="*/ 5308938 h 7250295"/>
                <a:gd name="connsiteX26-23779" fmla="*/ 971550 w 2213217"/>
                <a:gd name="connsiteY26-23780" fmla="*/ 5211945 h 7250295"/>
                <a:gd name="connsiteX27-23781" fmla="*/ 973564 w 2213217"/>
                <a:gd name="connsiteY27-23782" fmla="*/ 5069070 h 7250295"/>
                <a:gd name="connsiteX28-23783" fmla="*/ 1129719 w 2213217"/>
                <a:gd name="connsiteY28-23784" fmla="*/ 4378373 h 7250295"/>
                <a:gd name="connsiteX29-23785" fmla="*/ 1276350 w 2213217"/>
                <a:gd name="connsiteY29-23786" fmla="*/ 4649970 h 7250295"/>
                <a:gd name="connsiteX30-23787" fmla="*/ 1341012 w 2213217"/>
                <a:gd name="connsiteY30-23788" fmla="*/ 4880042 h 7250295"/>
                <a:gd name="connsiteX31-23789" fmla="*/ 1310424 w 2213217"/>
                <a:gd name="connsiteY31-23790" fmla="*/ 4973880 h 7250295"/>
                <a:gd name="connsiteX32-23791" fmla="*/ 1354293 w 2213217"/>
                <a:gd name="connsiteY32-23792" fmla="*/ 5113209 h 7250295"/>
                <a:gd name="connsiteX33-23793" fmla="*/ 1262198 w 2213217"/>
                <a:gd name="connsiteY33-23794" fmla="*/ 5554244 h 7250295"/>
                <a:gd name="connsiteX34-23795" fmla="*/ 1263220 w 2213217"/>
                <a:gd name="connsiteY34-23796" fmla="*/ 6360264 h 7250295"/>
                <a:gd name="connsiteX35-23797" fmla="*/ 1336385 w 2213217"/>
                <a:gd name="connsiteY35-23798" fmla="*/ 6540277 h 7250295"/>
                <a:gd name="connsiteX36-23799" fmla="*/ 1285605 w 2213217"/>
                <a:gd name="connsiteY36-23800" fmla="*/ 6741714 h 7250295"/>
                <a:gd name="connsiteX37-23801" fmla="*/ 1303783 w 2213217"/>
                <a:gd name="connsiteY37-23802" fmla="*/ 6828040 h 7250295"/>
                <a:gd name="connsiteX38-23803" fmla="*/ 1313579 w 2213217"/>
                <a:gd name="connsiteY38-23804" fmla="*/ 7020824 h 7250295"/>
                <a:gd name="connsiteX39-23805" fmla="*/ 1760353 w 2213217"/>
                <a:gd name="connsiteY39-23806" fmla="*/ 7189119 h 7250295"/>
                <a:gd name="connsiteX40-23807" fmla="*/ 2189006 w 2213217"/>
                <a:gd name="connsiteY40-23808" fmla="*/ 7199125 h 7250295"/>
                <a:gd name="connsiteX41-23809" fmla="*/ 2171850 w 2213217"/>
                <a:gd name="connsiteY41-23810" fmla="*/ 7046786 h 7250295"/>
                <a:gd name="connsiteX42-23811" fmla="*/ 1687247 w 2213217"/>
                <a:gd name="connsiteY42-23812" fmla="*/ 6680449 h 7250295"/>
                <a:gd name="connsiteX43-23813" fmla="*/ 1708130 w 2213217"/>
                <a:gd name="connsiteY43-23814" fmla="*/ 6550072 h 7250295"/>
                <a:gd name="connsiteX44-23815" fmla="*/ 1668617 w 2213217"/>
                <a:gd name="connsiteY44-23816" fmla="*/ 6451067 h 7250295"/>
                <a:gd name="connsiteX45-23817" fmla="*/ 1657350 w 2213217"/>
                <a:gd name="connsiteY45-23818" fmla="*/ 6250170 h 7250295"/>
                <a:gd name="connsiteX46-23819" fmla="*/ 1679014 w 2213217"/>
                <a:gd name="connsiteY46-23820" fmla="*/ 5979714 h 7250295"/>
                <a:gd name="connsiteX47-23821" fmla="*/ 1727631 w 2213217"/>
                <a:gd name="connsiteY47-23822" fmla="*/ 5512209 h 7250295"/>
                <a:gd name="connsiteX48-23823" fmla="*/ 1739049 w 2213217"/>
                <a:gd name="connsiteY48-23824" fmla="*/ 5363804 h 7250295"/>
                <a:gd name="connsiteX49-23825" fmla="*/ 1797611 w 2213217"/>
                <a:gd name="connsiteY49-23826" fmla="*/ 5317321 h 7250295"/>
                <a:gd name="connsiteX50-23827" fmla="*/ 1884207 w 2213217"/>
                <a:gd name="connsiteY50-23828" fmla="*/ 5097645 h 7250295"/>
                <a:gd name="connsiteX51-23829" fmla="*/ 1909357 w 2213217"/>
                <a:gd name="connsiteY51-23830" fmla="*/ 4805496 h 7250295"/>
                <a:gd name="connsiteX52-23831" fmla="*/ 1900373 w 2213217"/>
                <a:gd name="connsiteY52-23832" fmla="*/ 4348776 h 7250295"/>
                <a:gd name="connsiteX53-23833" fmla="*/ 1881052 w 2213217"/>
                <a:gd name="connsiteY53-23834" fmla="*/ 3902573 h 7250295"/>
                <a:gd name="connsiteX54-23835" fmla="*/ 1855362 w 2213217"/>
                <a:gd name="connsiteY54-23836" fmla="*/ 3584643 h 7250295"/>
                <a:gd name="connsiteX55-23837" fmla="*/ 2056257 w 2213217"/>
                <a:gd name="connsiteY55-23838" fmla="*/ 2654077 h 7250295"/>
                <a:gd name="connsiteX56-23839" fmla="*/ 2042707 w 2213217"/>
                <a:gd name="connsiteY56-23840" fmla="*/ 2404684 h 7250295"/>
                <a:gd name="connsiteX57-23841" fmla="*/ 1981200 w 2213217"/>
                <a:gd name="connsiteY57-23842" fmla="*/ 1864914 h 7250295"/>
                <a:gd name="connsiteX58-23843" fmla="*/ 1936459 w 2213217"/>
                <a:gd name="connsiteY58-23844" fmla="*/ 1677029 h 7250295"/>
                <a:gd name="connsiteX59-23845" fmla="*/ 1922037 w 2213217"/>
                <a:gd name="connsiteY59-23846" fmla="*/ 1432534 h 7250295"/>
                <a:gd name="connsiteX60-23847" fmla="*/ 1874412 w 2213217"/>
                <a:gd name="connsiteY60-23848" fmla="*/ 1302338 h 7250295"/>
                <a:gd name="connsiteX61-23849" fmla="*/ 1407687 w 2213217"/>
                <a:gd name="connsiteY61-23850" fmla="*/ 1134975 h 7250295"/>
                <a:gd name="connsiteX62-23851" fmla="*/ 1309221 w 2213217"/>
                <a:gd name="connsiteY62-23852" fmla="*/ 1020075 h 7250295"/>
                <a:gd name="connsiteX63-23853" fmla="*/ 1365230 w 2213217"/>
                <a:gd name="connsiteY63-23854" fmla="*/ 821521 h 7250295"/>
                <a:gd name="connsiteX64-23855" fmla="*/ 1433407 w 2213217"/>
                <a:gd name="connsiteY64-23856" fmla="*/ 622909 h 7250295"/>
                <a:gd name="connsiteX65-23857" fmla="*/ 1444916 w 2213217"/>
                <a:gd name="connsiteY65-23858" fmla="*/ 380757 h 7250295"/>
                <a:gd name="connsiteX66-23859" fmla="*/ 1330946 w 2213217"/>
                <a:gd name="connsiteY66-23860" fmla="*/ 143773 h 7250295"/>
                <a:gd name="connsiteX67-23861" fmla="*/ 1063645 w 2213217"/>
                <a:gd name="connsiteY67-23862" fmla="*/ 568 h 7250295"/>
                <a:gd name="connsiteX0-23863" fmla="*/ 1063645 w 2213217"/>
                <a:gd name="connsiteY0-23864" fmla="*/ 568 h 7250295"/>
                <a:gd name="connsiteX1-23865" fmla="*/ 809625 w 2213217"/>
                <a:gd name="connsiteY1-23866" fmla="*/ 116070 h 7250295"/>
                <a:gd name="connsiteX2-23867" fmla="*/ 685800 w 2213217"/>
                <a:gd name="connsiteY2-23868" fmla="*/ 297045 h 7250295"/>
                <a:gd name="connsiteX3-23869" fmla="*/ 704850 w 2213217"/>
                <a:gd name="connsiteY3-23870" fmla="*/ 620895 h 7250295"/>
                <a:gd name="connsiteX4-23871" fmla="*/ 838200 w 2213217"/>
                <a:gd name="connsiteY4-23872" fmla="*/ 897120 h 7250295"/>
                <a:gd name="connsiteX5-23873" fmla="*/ 742950 w 2213217"/>
                <a:gd name="connsiteY5-23874" fmla="*/ 1011420 h 7250295"/>
                <a:gd name="connsiteX6-23875" fmla="*/ 133350 w 2213217"/>
                <a:gd name="connsiteY6-23876" fmla="*/ 1220970 h 7250295"/>
                <a:gd name="connsiteX7-23877" fmla="*/ 0 w 2213217"/>
                <a:gd name="connsiteY7-23878" fmla="*/ 2211570 h 7250295"/>
                <a:gd name="connsiteX8-23879" fmla="*/ 333375 w 2213217"/>
                <a:gd name="connsiteY8-23880" fmla="*/ 3106920 h 7250295"/>
                <a:gd name="connsiteX9-23881" fmla="*/ 247650 w 2213217"/>
                <a:gd name="connsiteY9-23882" fmla="*/ 3840345 h 7250295"/>
                <a:gd name="connsiteX10-23883" fmla="*/ 371475 w 2213217"/>
                <a:gd name="connsiteY10-23884" fmla="*/ 4059420 h 7250295"/>
                <a:gd name="connsiteX11-23885" fmla="*/ 495300 w 2213217"/>
                <a:gd name="connsiteY11-23886" fmla="*/ 4278495 h 7250295"/>
                <a:gd name="connsiteX12-23887" fmla="*/ 476250 w 2213217"/>
                <a:gd name="connsiteY12-23888" fmla="*/ 4735695 h 7250295"/>
                <a:gd name="connsiteX13-23889" fmla="*/ 476250 w 2213217"/>
                <a:gd name="connsiteY13-23890" fmla="*/ 5097645 h 7250295"/>
                <a:gd name="connsiteX14-23891" fmla="*/ 371475 w 2213217"/>
                <a:gd name="connsiteY14-23892" fmla="*/ 6145395 h 7250295"/>
                <a:gd name="connsiteX15-23893" fmla="*/ 371475 w 2213217"/>
                <a:gd name="connsiteY15-23894" fmla="*/ 6621645 h 7250295"/>
                <a:gd name="connsiteX16-23895" fmla="*/ 400050 w 2213217"/>
                <a:gd name="connsiteY16-23896" fmla="*/ 6821670 h 7250295"/>
                <a:gd name="connsiteX17-23897" fmla="*/ 323850 w 2213217"/>
                <a:gd name="connsiteY17-23898" fmla="*/ 7002645 h 7250295"/>
                <a:gd name="connsiteX18-23899" fmla="*/ 533400 w 2213217"/>
                <a:gd name="connsiteY18-23900" fmla="*/ 7250295 h 7250295"/>
                <a:gd name="connsiteX19-23901" fmla="*/ 952500 w 2213217"/>
                <a:gd name="connsiteY19-23902" fmla="*/ 7240770 h 7250295"/>
                <a:gd name="connsiteX20-23903" fmla="*/ 733425 w 2213217"/>
                <a:gd name="connsiteY20-23904" fmla="*/ 6821670 h 7250295"/>
                <a:gd name="connsiteX21-23905" fmla="*/ 790575 w 2213217"/>
                <a:gd name="connsiteY21-23906" fmla="*/ 6574020 h 7250295"/>
                <a:gd name="connsiteX22-23907" fmla="*/ 762000 w 2213217"/>
                <a:gd name="connsiteY22-23908" fmla="*/ 6250170 h 7250295"/>
                <a:gd name="connsiteX23-23909" fmla="*/ 865153 w 2213217"/>
                <a:gd name="connsiteY23-23910" fmla="*/ 5529516 h 7250295"/>
                <a:gd name="connsiteX24-23911" fmla="*/ 906017 w 2213217"/>
                <a:gd name="connsiteY24-23912" fmla="*/ 5380240 h 7250295"/>
                <a:gd name="connsiteX25-23913" fmla="*/ 898504 w 2213217"/>
                <a:gd name="connsiteY25-23914" fmla="*/ 5308938 h 7250295"/>
                <a:gd name="connsiteX26-23915" fmla="*/ 971550 w 2213217"/>
                <a:gd name="connsiteY26-23916" fmla="*/ 5211945 h 7250295"/>
                <a:gd name="connsiteX27-23917" fmla="*/ 973564 w 2213217"/>
                <a:gd name="connsiteY27-23918" fmla="*/ 5069070 h 7250295"/>
                <a:gd name="connsiteX28-23919" fmla="*/ 1129719 w 2213217"/>
                <a:gd name="connsiteY28-23920" fmla="*/ 4378373 h 7250295"/>
                <a:gd name="connsiteX29-23921" fmla="*/ 1276350 w 2213217"/>
                <a:gd name="connsiteY29-23922" fmla="*/ 4649970 h 7250295"/>
                <a:gd name="connsiteX30-23923" fmla="*/ 1341012 w 2213217"/>
                <a:gd name="connsiteY30-23924" fmla="*/ 4880042 h 7250295"/>
                <a:gd name="connsiteX31-23925" fmla="*/ 1310424 w 2213217"/>
                <a:gd name="connsiteY31-23926" fmla="*/ 4973880 h 7250295"/>
                <a:gd name="connsiteX32-23927" fmla="*/ 1354293 w 2213217"/>
                <a:gd name="connsiteY32-23928" fmla="*/ 5113209 h 7250295"/>
                <a:gd name="connsiteX33-23929" fmla="*/ 1262198 w 2213217"/>
                <a:gd name="connsiteY33-23930" fmla="*/ 5554244 h 7250295"/>
                <a:gd name="connsiteX34-23931" fmla="*/ 1263220 w 2213217"/>
                <a:gd name="connsiteY34-23932" fmla="*/ 6360264 h 7250295"/>
                <a:gd name="connsiteX35-23933" fmla="*/ 1336385 w 2213217"/>
                <a:gd name="connsiteY35-23934" fmla="*/ 6540277 h 7250295"/>
                <a:gd name="connsiteX36-23935" fmla="*/ 1285605 w 2213217"/>
                <a:gd name="connsiteY36-23936" fmla="*/ 6741714 h 7250295"/>
                <a:gd name="connsiteX37-23937" fmla="*/ 1303783 w 2213217"/>
                <a:gd name="connsiteY37-23938" fmla="*/ 6828040 h 7250295"/>
                <a:gd name="connsiteX38-23939" fmla="*/ 1313579 w 2213217"/>
                <a:gd name="connsiteY38-23940" fmla="*/ 7020824 h 7250295"/>
                <a:gd name="connsiteX39-23941" fmla="*/ 1760353 w 2213217"/>
                <a:gd name="connsiteY39-23942" fmla="*/ 7189119 h 7250295"/>
                <a:gd name="connsiteX40-23943" fmla="*/ 2189006 w 2213217"/>
                <a:gd name="connsiteY40-23944" fmla="*/ 7199125 h 7250295"/>
                <a:gd name="connsiteX41-23945" fmla="*/ 2171850 w 2213217"/>
                <a:gd name="connsiteY41-23946" fmla="*/ 7046786 h 7250295"/>
                <a:gd name="connsiteX42-23947" fmla="*/ 1687247 w 2213217"/>
                <a:gd name="connsiteY42-23948" fmla="*/ 6680449 h 7250295"/>
                <a:gd name="connsiteX43-23949" fmla="*/ 1708130 w 2213217"/>
                <a:gd name="connsiteY43-23950" fmla="*/ 6550072 h 7250295"/>
                <a:gd name="connsiteX44-23951" fmla="*/ 1668617 w 2213217"/>
                <a:gd name="connsiteY44-23952" fmla="*/ 6451067 h 7250295"/>
                <a:gd name="connsiteX45-23953" fmla="*/ 1657350 w 2213217"/>
                <a:gd name="connsiteY45-23954" fmla="*/ 6250170 h 7250295"/>
                <a:gd name="connsiteX46-23955" fmla="*/ 1679014 w 2213217"/>
                <a:gd name="connsiteY46-23956" fmla="*/ 5979714 h 7250295"/>
                <a:gd name="connsiteX47-23957" fmla="*/ 1727631 w 2213217"/>
                <a:gd name="connsiteY47-23958" fmla="*/ 5512209 h 7250295"/>
                <a:gd name="connsiteX48-23959" fmla="*/ 1739049 w 2213217"/>
                <a:gd name="connsiteY48-23960" fmla="*/ 5363804 h 7250295"/>
                <a:gd name="connsiteX49-23961" fmla="*/ 1797611 w 2213217"/>
                <a:gd name="connsiteY49-23962" fmla="*/ 5317321 h 7250295"/>
                <a:gd name="connsiteX50-23963" fmla="*/ 1884207 w 2213217"/>
                <a:gd name="connsiteY50-23964" fmla="*/ 5097645 h 7250295"/>
                <a:gd name="connsiteX51-23965" fmla="*/ 1909357 w 2213217"/>
                <a:gd name="connsiteY51-23966" fmla="*/ 4805496 h 7250295"/>
                <a:gd name="connsiteX52-23967" fmla="*/ 1900373 w 2213217"/>
                <a:gd name="connsiteY52-23968" fmla="*/ 4348776 h 7250295"/>
                <a:gd name="connsiteX53-23969" fmla="*/ 1881052 w 2213217"/>
                <a:gd name="connsiteY53-23970" fmla="*/ 3902573 h 7250295"/>
                <a:gd name="connsiteX54-23971" fmla="*/ 1855362 w 2213217"/>
                <a:gd name="connsiteY54-23972" fmla="*/ 3584643 h 7250295"/>
                <a:gd name="connsiteX55-23973" fmla="*/ 2056257 w 2213217"/>
                <a:gd name="connsiteY55-23974" fmla="*/ 2654077 h 7250295"/>
                <a:gd name="connsiteX56-23975" fmla="*/ 2042707 w 2213217"/>
                <a:gd name="connsiteY56-23976" fmla="*/ 2404684 h 7250295"/>
                <a:gd name="connsiteX57-23977" fmla="*/ 1981200 w 2213217"/>
                <a:gd name="connsiteY57-23978" fmla="*/ 1864914 h 7250295"/>
                <a:gd name="connsiteX58-23979" fmla="*/ 1936459 w 2213217"/>
                <a:gd name="connsiteY58-23980" fmla="*/ 1677029 h 7250295"/>
                <a:gd name="connsiteX59-23981" fmla="*/ 1922037 w 2213217"/>
                <a:gd name="connsiteY59-23982" fmla="*/ 1432534 h 7250295"/>
                <a:gd name="connsiteX60-23983" fmla="*/ 1874412 w 2213217"/>
                <a:gd name="connsiteY60-23984" fmla="*/ 1302338 h 7250295"/>
                <a:gd name="connsiteX61-23985" fmla="*/ 1407687 w 2213217"/>
                <a:gd name="connsiteY61-23986" fmla="*/ 1134975 h 7250295"/>
                <a:gd name="connsiteX62-23987" fmla="*/ 1309221 w 2213217"/>
                <a:gd name="connsiteY62-23988" fmla="*/ 1020075 h 7250295"/>
                <a:gd name="connsiteX63-23989" fmla="*/ 1365230 w 2213217"/>
                <a:gd name="connsiteY63-23990" fmla="*/ 821521 h 7250295"/>
                <a:gd name="connsiteX64-23991" fmla="*/ 1433407 w 2213217"/>
                <a:gd name="connsiteY64-23992" fmla="*/ 622909 h 7250295"/>
                <a:gd name="connsiteX65-23993" fmla="*/ 1444916 w 2213217"/>
                <a:gd name="connsiteY65-23994" fmla="*/ 380757 h 7250295"/>
                <a:gd name="connsiteX66-23995" fmla="*/ 1330946 w 2213217"/>
                <a:gd name="connsiteY66-23996" fmla="*/ 143773 h 7250295"/>
                <a:gd name="connsiteX67-23997" fmla="*/ 1063645 w 2213217"/>
                <a:gd name="connsiteY67-23998" fmla="*/ 568 h 7250295"/>
                <a:gd name="connsiteX0-23999" fmla="*/ 1063645 w 2213217"/>
                <a:gd name="connsiteY0-24000" fmla="*/ 568 h 7250295"/>
                <a:gd name="connsiteX1-24001" fmla="*/ 809625 w 2213217"/>
                <a:gd name="connsiteY1-24002" fmla="*/ 116070 h 7250295"/>
                <a:gd name="connsiteX2-24003" fmla="*/ 685800 w 2213217"/>
                <a:gd name="connsiteY2-24004" fmla="*/ 297045 h 7250295"/>
                <a:gd name="connsiteX3-24005" fmla="*/ 704850 w 2213217"/>
                <a:gd name="connsiteY3-24006" fmla="*/ 620895 h 7250295"/>
                <a:gd name="connsiteX4-24007" fmla="*/ 838200 w 2213217"/>
                <a:gd name="connsiteY4-24008" fmla="*/ 897120 h 7250295"/>
                <a:gd name="connsiteX5-24009" fmla="*/ 742950 w 2213217"/>
                <a:gd name="connsiteY5-24010" fmla="*/ 1011420 h 7250295"/>
                <a:gd name="connsiteX6-24011" fmla="*/ 133350 w 2213217"/>
                <a:gd name="connsiteY6-24012" fmla="*/ 1220970 h 7250295"/>
                <a:gd name="connsiteX7-24013" fmla="*/ 0 w 2213217"/>
                <a:gd name="connsiteY7-24014" fmla="*/ 2211570 h 7250295"/>
                <a:gd name="connsiteX8-24015" fmla="*/ 333375 w 2213217"/>
                <a:gd name="connsiteY8-24016" fmla="*/ 3106920 h 7250295"/>
                <a:gd name="connsiteX9-24017" fmla="*/ 247650 w 2213217"/>
                <a:gd name="connsiteY9-24018" fmla="*/ 3840345 h 7250295"/>
                <a:gd name="connsiteX10-24019" fmla="*/ 371475 w 2213217"/>
                <a:gd name="connsiteY10-24020" fmla="*/ 4059420 h 7250295"/>
                <a:gd name="connsiteX11-24021" fmla="*/ 495300 w 2213217"/>
                <a:gd name="connsiteY11-24022" fmla="*/ 4278495 h 7250295"/>
                <a:gd name="connsiteX12-24023" fmla="*/ 476250 w 2213217"/>
                <a:gd name="connsiteY12-24024" fmla="*/ 4735695 h 7250295"/>
                <a:gd name="connsiteX13-24025" fmla="*/ 476250 w 2213217"/>
                <a:gd name="connsiteY13-24026" fmla="*/ 5097645 h 7250295"/>
                <a:gd name="connsiteX14-24027" fmla="*/ 371475 w 2213217"/>
                <a:gd name="connsiteY14-24028" fmla="*/ 6145395 h 7250295"/>
                <a:gd name="connsiteX15-24029" fmla="*/ 371475 w 2213217"/>
                <a:gd name="connsiteY15-24030" fmla="*/ 6621645 h 7250295"/>
                <a:gd name="connsiteX16-24031" fmla="*/ 400050 w 2213217"/>
                <a:gd name="connsiteY16-24032" fmla="*/ 6821670 h 7250295"/>
                <a:gd name="connsiteX17-24033" fmla="*/ 323850 w 2213217"/>
                <a:gd name="connsiteY17-24034" fmla="*/ 7002645 h 7250295"/>
                <a:gd name="connsiteX18-24035" fmla="*/ 533400 w 2213217"/>
                <a:gd name="connsiteY18-24036" fmla="*/ 7250295 h 7250295"/>
                <a:gd name="connsiteX19-24037" fmla="*/ 952500 w 2213217"/>
                <a:gd name="connsiteY19-24038" fmla="*/ 7240770 h 7250295"/>
                <a:gd name="connsiteX20-24039" fmla="*/ 733425 w 2213217"/>
                <a:gd name="connsiteY20-24040" fmla="*/ 6821670 h 7250295"/>
                <a:gd name="connsiteX21-24041" fmla="*/ 790575 w 2213217"/>
                <a:gd name="connsiteY21-24042" fmla="*/ 6574020 h 7250295"/>
                <a:gd name="connsiteX22-24043" fmla="*/ 762000 w 2213217"/>
                <a:gd name="connsiteY22-24044" fmla="*/ 6250170 h 7250295"/>
                <a:gd name="connsiteX23-24045" fmla="*/ 856500 w 2213217"/>
                <a:gd name="connsiteY23-24046" fmla="*/ 5489132 h 7250295"/>
                <a:gd name="connsiteX24-24047" fmla="*/ 906017 w 2213217"/>
                <a:gd name="connsiteY24-24048" fmla="*/ 5380240 h 7250295"/>
                <a:gd name="connsiteX25-24049" fmla="*/ 898504 w 2213217"/>
                <a:gd name="connsiteY25-24050" fmla="*/ 5308938 h 7250295"/>
                <a:gd name="connsiteX26-24051" fmla="*/ 971550 w 2213217"/>
                <a:gd name="connsiteY26-24052" fmla="*/ 5211945 h 7250295"/>
                <a:gd name="connsiteX27-24053" fmla="*/ 973564 w 2213217"/>
                <a:gd name="connsiteY27-24054" fmla="*/ 5069070 h 7250295"/>
                <a:gd name="connsiteX28-24055" fmla="*/ 1129719 w 2213217"/>
                <a:gd name="connsiteY28-24056" fmla="*/ 4378373 h 7250295"/>
                <a:gd name="connsiteX29-24057" fmla="*/ 1276350 w 2213217"/>
                <a:gd name="connsiteY29-24058" fmla="*/ 4649970 h 7250295"/>
                <a:gd name="connsiteX30-24059" fmla="*/ 1341012 w 2213217"/>
                <a:gd name="connsiteY30-24060" fmla="*/ 4880042 h 7250295"/>
                <a:gd name="connsiteX31-24061" fmla="*/ 1310424 w 2213217"/>
                <a:gd name="connsiteY31-24062" fmla="*/ 4973880 h 7250295"/>
                <a:gd name="connsiteX32-24063" fmla="*/ 1354293 w 2213217"/>
                <a:gd name="connsiteY32-24064" fmla="*/ 5113209 h 7250295"/>
                <a:gd name="connsiteX33-24065" fmla="*/ 1262198 w 2213217"/>
                <a:gd name="connsiteY33-24066" fmla="*/ 5554244 h 7250295"/>
                <a:gd name="connsiteX34-24067" fmla="*/ 1263220 w 2213217"/>
                <a:gd name="connsiteY34-24068" fmla="*/ 6360264 h 7250295"/>
                <a:gd name="connsiteX35-24069" fmla="*/ 1336385 w 2213217"/>
                <a:gd name="connsiteY35-24070" fmla="*/ 6540277 h 7250295"/>
                <a:gd name="connsiteX36-24071" fmla="*/ 1285605 w 2213217"/>
                <a:gd name="connsiteY36-24072" fmla="*/ 6741714 h 7250295"/>
                <a:gd name="connsiteX37-24073" fmla="*/ 1303783 w 2213217"/>
                <a:gd name="connsiteY37-24074" fmla="*/ 6828040 h 7250295"/>
                <a:gd name="connsiteX38-24075" fmla="*/ 1313579 w 2213217"/>
                <a:gd name="connsiteY38-24076" fmla="*/ 7020824 h 7250295"/>
                <a:gd name="connsiteX39-24077" fmla="*/ 1760353 w 2213217"/>
                <a:gd name="connsiteY39-24078" fmla="*/ 7189119 h 7250295"/>
                <a:gd name="connsiteX40-24079" fmla="*/ 2189006 w 2213217"/>
                <a:gd name="connsiteY40-24080" fmla="*/ 7199125 h 7250295"/>
                <a:gd name="connsiteX41-24081" fmla="*/ 2171850 w 2213217"/>
                <a:gd name="connsiteY41-24082" fmla="*/ 7046786 h 7250295"/>
                <a:gd name="connsiteX42-24083" fmla="*/ 1687247 w 2213217"/>
                <a:gd name="connsiteY42-24084" fmla="*/ 6680449 h 7250295"/>
                <a:gd name="connsiteX43-24085" fmla="*/ 1708130 w 2213217"/>
                <a:gd name="connsiteY43-24086" fmla="*/ 6550072 h 7250295"/>
                <a:gd name="connsiteX44-24087" fmla="*/ 1668617 w 2213217"/>
                <a:gd name="connsiteY44-24088" fmla="*/ 6451067 h 7250295"/>
                <a:gd name="connsiteX45-24089" fmla="*/ 1657350 w 2213217"/>
                <a:gd name="connsiteY45-24090" fmla="*/ 6250170 h 7250295"/>
                <a:gd name="connsiteX46-24091" fmla="*/ 1679014 w 2213217"/>
                <a:gd name="connsiteY46-24092" fmla="*/ 5979714 h 7250295"/>
                <a:gd name="connsiteX47-24093" fmla="*/ 1727631 w 2213217"/>
                <a:gd name="connsiteY47-24094" fmla="*/ 5512209 h 7250295"/>
                <a:gd name="connsiteX48-24095" fmla="*/ 1739049 w 2213217"/>
                <a:gd name="connsiteY48-24096" fmla="*/ 5363804 h 7250295"/>
                <a:gd name="connsiteX49-24097" fmla="*/ 1797611 w 2213217"/>
                <a:gd name="connsiteY49-24098" fmla="*/ 5317321 h 7250295"/>
                <a:gd name="connsiteX50-24099" fmla="*/ 1884207 w 2213217"/>
                <a:gd name="connsiteY50-24100" fmla="*/ 5097645 h 7250295"/>
                <a:gd name="connsiteX51-24101" fmla="*/ 1909357 w 2213217"/>
                <a:gd name="connsiteY51-24102" fmla="*/ 4805496 h 7250295"/>
                <a:gd name="connsiteX52-24103" fmla="*/ 1900373 w 2213217"/>
                <a:gd name="connsiteY52-24104" fmla="*/ 4348776 h 7250295"/>
                <a:gd name="connsiteX53-24105" fmla="*/ 1881052 w 2213217"/>
                <a:gd name="connsiteY53-24106" fmla="*/ 3902573 h 7250295"/>
                <a:gd name="connsiteX54-24107" fmla="*/ 1855362 w 2213217"/>
                <a:gd name="connsiteY54-24108" fmla="*/ 3584643 h 7250295"/>
                <a:gd name="connsiteX55-24109" fmla="*/ 2056257 w 2213217"/>
                <a:gd name="connsiteY55-24110" fmla="*/ 2654077 h 7250295"/>
                <a:gd name="connsiteX56-24111" fmla="*/ 2042707 w 2213217"/>
                <a:gd name="connsiteY56-24112" fmla="*/ 2404684 h 7250295"/>
                <a:gd name="connsiteX57-24113" fmla="*/ 1981200 w 2213217"/>
                <a:gd name="connsiteY57-24114" fmla="*/ 1864914 h 7250295"/>
                <a:gd name="connsiteX58-24115" fmla="*/ 1936459 w 2213217"/>
                <a:gd name="connsiteY58-24116" fmla="*/ 1677029 h 7250295"/>
                <a:gd name="connsiteX59-24117" fmla="*/ 1922037 w 2213217"/>
                <a:gd name="connsiteY59-24118" fmla="*/ 1432534 h 7250295"/>
                <a:gd name="connsiteX60-24119" fmla="*/ 1874412 w 2213217"/>
                <a:gd name="connsiteY60-24120" fmla="*/ 1302338 h 7250295"/>
                <a:gd name="connsiteX61-24121" fmla="*/ 1407687 w 2213217"/>
                <a:gd name="connsiteY61-24122" fmla="*/ 1134975 h 7250295"/>
                <a:gd name="connsiteX62-24123" fmla="*/ 1309221 w 2213217"/>
                <a:gd name="connsiteY62-24124" fmla="*/ 1020075 h 7250295"/>
                <a:gd name="connsiteX63-24125" fmla="*/ 1365230 w 2213217"/>
                <a:gd name="connsiteY63-24126" fmla="*/ 821521 h 7250295"/>
                <a:gd name="connsiteX64-24127" fmla="*/ 1433407 w 2213217"/>
                <a:gd name="connsiteY64-24128" fmla="*/ 622909 h 7250295"/>
                <a:gd name="connsiteX65-24129" fmla="*/ 1444916 w 2213217"/>
                <a:gd name="connsiteY65-24130" fmla="*/ 380757 h 7250295"/>
                <a:gd name="connsiteX66-24131" fmla="*/ 1330946 w 2213217"/>
                <a:gd name="connsiteY66-24132" fmla="*/ 143773 h 7250295"/>
                <a:gd name="connsiteX67-24133" fmla="*/ 1063645 w 2213217"/>
                <a:gd name="connsiteY67-24134" fmla="*/ 568 h 7250295"/>
                <a:gd name="connsiteX0-24135" fmla="*/ 1063645 w 2213217"/>
                <a:gd name="connsiteY0-24136" fmla="*/ 568 h 7250295"/>
                <a:gd name="connsiteX1-24137" fmla="*/ 809625 w 2213217"/>
                <a:gd name="connsiteY1-24138" fmla="*/ 116070 h 7250295"/>
                <a:gd name="connsiteX2-24139" fmla="*/ 685800 w 2213217"/>
                <a:gd name="connsiteY2-24140" fmla="*/ 297045 h 7250295"/>
                <a:gd name="connsiteX3-24141" fmla="*/ 704850 w 2213217"/>
                <a:gd name="connsiteY3-24142" fmla="*/ 620895 h 7250295"/>
                <a:gd name="connsiteX4-24143" fmla="*/ 838200 w 2213217"/>
                <a:gd name="connsiteY4-24144" fmla="*/ 897120 h 7250295"/>
                <a:gd name="connsiteX5-24145" fmla="*/ 742950 w 2213217"/>
                <a:gd name="connsiteY5-24146" fmla="*/ 1011420 h 7250295"/>
                <a:gd name="connsiteX6-24147" fmla="*/ 133350 w 2213217"/>
                <a:gd name="connsiteY6-24148" fmla="*/ 1220970 h 7250295"/>
                <a:gd name="connsiteX7-24149" fmla="*/ 0 w 2213217"/>
                <a:gd name="connsiteY7-24150" fmla="*/ 2211570 h 7250295"/>
                <a:gd name="connsiteX8-24151" fmla="*/ 333375 w 2213217"/>
                <a:gd name="connsiteY8-24152" fmla="*/ 3106920 h 7250295"/>
                <a:gd name="connsiteX9-24153" fmla="*/ 247650 w 2213217"/>
                <a:gd name="connsiteY9-24154" fmla="*/ 3840345 h 7250295"/>
                <a:gd name="connsiteX10-24155" fmla="*/ 371475 w 2213217"/>
                <a:gd name="connsiteY10-24156" fmla="*/ 4059420 h 7250295"/>
                <a:gd name="connsiteX11-24157" fmla="*/ 495300 w 2213217"/>
                <a:gd name="connsiteY11-24158" fmla="*/ 4278495 h 7250295"/>
                <a:gd name="connsiteX12-24159" fmla="*/ 476250 w 2213217"/>
                <a:gd name="connsiteY12-24160" fmla="*/ 4735695 h 7250295"/>
                <a:gd name="connsiteX13-24161" fmla="*/ 476250 w 2213217"/>
                <a:gd name="connsiteY13-24162" fmla="*/ 5097645 h 7250295"/>
                <a:gd name="connsiteX14-24163" fmla="*/ 371475 w 2213217"/>
                <a:gd name="connsiteY14-24164" fmla="*/ 6145395 h 7250295"/>
                <a:gd name="connsiteX15-24165" fmla="*/ 371475 w 2213217"/>
                <a:gd name="connsiteY15-24166" fmla="*/ 6621645 h 7250295"/>
                <a:gd name="connsiteX16-24167" fmla="*/ 400050 w 2213217"/>
                <a:gd name="connsiteY16-24168" fmla="*/ 6821670 h 7250295"/>
                <a:gd name="connsiteX17-24169" fmla="*/ 323850 w 2213217"/>
                <a:gd name="connsiteY17-24170" fmla="*/ 7002645 h 7250295"/>
                <a:gd name="connsiteX18-24171" fmla="*/ 533400 w 2213217"/>
                <a:gd name="connsiteY18-24172" fmla="*/ 7250295 h 7250295"/>
                <a:gd name="connsiteX19-24173" fmla="*/ 952500 w 2213217"/>
                <a:gd name="connsiteY19-24174" fmla="*/ 7240770 h 7250295"/>
                <a:gd name="connsiteX20-24175" fmla="*/ 733425 w 2213217"/>
                <a:gd name="connsiteY20-24176" fmla="*/ 6821670 h 7250295"/>
                <a:gd name="connsiteX21-24177" fmla="*/ 790575 w 2213217"/>
                <a:gd name="connsiteY21-24178" fmla="*/ 6574020 h 7250295"/>
                <a:gd name="connsiteX22-24179" fmla="*/ 762000 w 2213217"/>
                <a:gd name="connsiteY22-24180" fmla="*/ 6250170 h 7250295"/>
                <a:gd name="connsiteX23-24181" fmla="*/ 856500 w 2213217"/>
                <a:gd name="connsiteY23-24182" fmla="*/ 5489132 h 7250295"/>
                <a:gd name="connsiteX24-24183" fmla="*/ 906017 w 2213217"/>
                <a:gd name="connsiteY24-24184" fmla="*/ 5380240 h 7250295"/>
                <a:gd name="connsiteX25-24185" fmla="*/ 898504 w 2213217"/>
                <a:gd name="connsiteY25-24186" fmla="*/ 5308938 h 7250295"/>
                <a:gd name="connsiteX26-24187" fmla="*/ 971550 w 2213217"/>
                <a:gd name="connsiteY26-24188" fmla="*/ 5211945 h 7250295"/>
                <a:gd name="connsiteX27-24189" fmla="*/ 973564 w 2213217"/>
                <a:gd name="connsiteY27-24190" fmla="*/ 5069070 h 7250295"/>
                <a:gd name="connsiteX28-24191" fmla="*/ 1129719 w 2213217"/>
                <a:gd name="connsiteY28-24192" fmla="*/ 4378373 h 7250295"/>
                <a:gd name="connsiteX29-24193" fmla="*/ 1276350 w 2213217"/>
                <a:gd name="connsiteY29-24194" fmla="*/ 4649970 h 7250295"/>
                <a:gd name="connsiteX30-24195" fmla="*/ 1341012 w 2213217"/>
                <a:gd name="connsiteY30-24196" fmla="*/ 4880042 h 7250295"/>
                <a:gd name="connsiteX31-24197" fmla="*/ 1310424 w 2213217"/>
                <a:gd name="connsiteY31-24198" fmla="*/ 4973880 h 7250295"/>
                <a:gd name="connsiteX32-24199" fmla="*/ 1354293 w 2213217"/>
                <a:gd name="connsiteY32-24200" fmla="*/ 5113209 h 7250295"/>
                <a:gd name="connsiteX33-24201" fmla="*/ 1262198 w 2213217"/>
                <a:gd name="connsiteY33-24202" fmla="*/ 5554244 h 7250295"/>
                <a:gd name="connsiteX34-24203" fmla="*/ 1263220 w 2213217"/>
                <a:gd name="connsiteY34-24204" fmla="*/ 6360264 h 7250295"/>
                <a:gd name="connsiteX35-24205" fmla="*/ 1336385 w 2213217"/>
                <a:gd name="connsiteY35-24206" fmla="*/ 6540277 h 7250295"/>
                <a:gd name="connsiteX36-24207" fmla="*/ 1285605 w 2213217"/>
                <a:gd name="connsiteY36-24208" fmla="*/ 6741714 h 7250295"/>
                <a:gd name="connsiteX37-24209" fmla="*/ 1303783 w 2213217"/>
                <a:gd name="connsiteY37-24210" fmla="*/ 6828040 h 7250295"/>
                <a:gd name="connsiteX38-24211" fmla="*/ 1313579 w 2213217"/>
                <a:gd name="connsiteY38-24212" fmla="*/ 7020824 h 7250295"/>
                <a:gd name="connsiteX39-24213" fmla="*/ 1760353 w 2213217"/>
                <a:gd name="connsiteY39-24214" fmla="*/ 7189119 h 7250295"/>
                <a:gd name="connsiteX40-24215" fmla="*/ 2189006 w 2213217"/>
                <a:gd name="connsiteY40-24216" fmla="*/ 7199125 h 7250295"/>
                <a:gd name="connsiteX41-24217" fmla="*/ 2171850 w 2213217"/>
                <a:gd name="connsiteY41-24218" fmla="*/ 7046786 h 7250295"/>
                <a:gd name="connsiteX42-24219" fmla="*/ 1687247 w 2213217"/>
                <a:gd name="connsiteY42-24220" fmla="*/ 6680449 h 7250295"/>
                <a:gd name="connsiteX43-24221" fmla="*/ 1708130 w 2213217"/>
                <a:gd name="connsiteY43-24222" fmla="*/ 6550072 h 7250295"/>
                <a:gd name="connsiteX44-24223" fmla="*/ 1668617 w 2213217"/>
                <a:gd name="connsiteY44-24224" fmla="*/ 6451067 h 7250295"/>
                <a:gd name="connsiteX45-24225" fmla="*/ 1657350 w 2213217"/>
                <a:gd name="connsiteY45-24226" fmla="*/ 6250170 h 7250295"/>
                <a:gd name="connsiteX46-24227" fmla="*/ 1679014 w 2213217"/>
                <a:gd name="connsiteY46-24228" fmla="*/ 5979714 h 7250295"/>
                <a:gd name="connsiteX47-24229" fmla="*/ 1727631 w 2213217"/>
                <a:gd name="connsiteY47-24230" fmla="*/ 5512209 h 7250295"/>
                <a:gd name="connsiteX48-24231" fmla="*/ 1739049 w 2213217"/>
                <a:gd name="connsiteY48-24232" fmla="*/ 5363804 h 7250295"/>
                <a:gd name="connsiteX49-24233" fmla="*/ 1797611 w 2213217"/>
                <a:gd name="connsiteY49-24234" fmla="*/ 5317321 h 7250295"/>
                <a:gd name="connsiteX50-24235" fmla="*/ 1884207 w 2213217"/>
                <a:gd name="connsiteY50-24236" fmla="*/ 5097645 h 7250295"/>
                <a:gd name="connsiteX51-24237" fmla="*/ 1909357 w 2213217"/>
                <a:gd name="connsiteY51-24238" fmla="*/ 4805496 h 7250295"/>
                <a:gd name="connsiteX52-24239" fmla="*/ 1900373 w 2213217"/>
                <a:gd name="connsiteY52-24240" fmla="*/ 4348776 h 7250295"/>
                <a:gd name="connsiteX53-24241" fmla="*/ 1881052 w 2213217"/>
                <a:gd name="connsiteY53-24242" fmla="*/ 3902573 h 7250295"/>
                <a:gd name="connsiteX54-24243" fmla="*/ 1855362 w 2213217"/>
                <a:gd name="connsiteY54-24244" fmla="*/ 3584643 h 7250295"/>
                <a:gd name="connsiteX55-24245" fmla="*/ 2056257 w 2213217"/>
                <a:gd name="connsiteY55-24246" fmla="*/ 2654077 h 7250295"/>
                <a:gd name="connsiteX56-24247" fmla="*/ 2042707 w 2213217"/>
                <a:gd name="connsiteY56-24248" fmla="*/ 2404684 h 7250295"/>
                <a:gd name="connsiteX57-24249" fmla="*/ 1981200 w 2213217"/>
                <a:gd name="connsiteY57-24250" fmla="*/ 1864914 h 7250295"/>
                <a:gd name="connsiteX58-24251" fmla="*/ 1936459 w 2213217"/>
                <a:gd name="connsiteY58-24252" fmla="*/ 1677029 h 7250295"/>
                <a:gd name="connsiteX59-24253" fmla="*/ 1922037 w 2213217"/>
                <a:gd name="connsiteY59-24254" fmla="*/ 1432534 h 7250295"/>
                <a:gd name="connsiteX60-24255" fmla="*/ 1874412 w 2213217"/>
                <a:gd name="connsiteY60-24256" fmla="*/ 1302338 h 7250295"/>
                <a:gd name="connsiteX61-24257" fmla="*/ 1407687 w 2213217"/>
                <a:gd name="connsiteY61-24258" fmla="*/ 1134975 h 7250295"/>
                <a:gd name="connsiteX62-24259" fmla="*/ 1309221 w 2213217"/>
                <a:gd name="connsiteY62-24260" fmla="*/ 1020075 h 7250295"/>
                <a:gd name="connsiteX63-24261" fmla="*/ 1365230 w 2213217"/>
                <a:gd name="connsiteY63-24262" fmla="*/ 821521 h 7250295"/>
                <a:gd name="connsiteX64-24263" fmla="*/ 1433407 w 2213217"/>
                <a:gd name="connsiteY64-24264" fmla="*/ 622909 h 7250295"/>
                <a:gd name="connsiteX65-24265" fmla="*/ 1444916 w 2213217"/>
                <a:gd name="connsiteY65-24266" fmla="*/ 380757 h 7250295"/>
                <a:gd name="connsiteX66-24267" fmla="*/ 1330946 w 2213217"/>
                <a:gd name="connsiteY66-24268" fmla="*/ 143773 h 7250295"/>
                <a:gd name="connsiteX67-24269" fmla="*/ 1063645 w 2213217"/>
                <a:gd name="connsiteY67-24270" fmla="*/ 568 h 7250295"/>
                <a:gd name="connsiteX0-24271" fmla="*/ 1063645 w 2213217"/>
                <a:gd name="connsiteY0-24272" fmla="*/ 568 h 7250295"/>
                <a:gd name="connsiteX1-24273" fmla="*/ 809625 w 2213217"/>
                <a:gd name="connsiteY1-24274" fmla="*/ 116070 h 7250295"/>
                <a:gd name="connsiteX2-24275" fmla="*/ 685800 w 2213217"/>
                <a:gd name="connsiteY2-24276" fmla="*/ 297045 h 7250295"/>
                <a:gd name="connsiteX3-24277" fmla="*/ 704850 w 2213217"/>
                <a:gd name="connsiteY3-24278" fmla="*/ 620895 h 7250295"/>
                <a:gd name="connsiteX4-24279" fmla="*/ 838200 w 2213217"/>
                <a:gd name="connsiteY4-24280" fmla="*/ 897120 h 7250295"/>
                <a:gd name="connsiteX5-24281" fmla="*/ 742950 w 2213217"/>
                <a:gd name="connsiteY5-24282" fmla="*/ 1011420 h 7250295"/>
                <a:gd name="connsiteX6-24283" fmla="*/ 133350 w 2213217"/>
                <a:gd name="connsiteY6-24284" fmla="*/ 1220970 h 7250295"/>
                <a:gd name="connsiteX7-24285" fmla="*/ 0 w 2213217"/>
                <a:gd name="connsiteY7-24286" fmla="*/ 2211570 h 7250295"/>
                <a:gd name="connsiteX8-24287" fmla="*/ 333375 w 2213217"/>
                <a:gd name="connsiteY8-24288" fmla="*/ 3106920 h 7250295"/>
                <a:gd name="connsiteX9-24289" fmla="*/ 247650 w 2213217"/>
                <a:gd name="connsiteY9-24290" fmla="*/ 3840345 h 7250295"/>
                <a:gd name="connsiteX10-24291" fmla="*/ 371475 w 2213217"/>
                <a:gd name="connsiteY10-24292" fmla="*/ 4059420 h 7250295"/>
                <a:gd name="connsiteX11-24293" fmla="*/ 495300 w 2213217"/>
                <a:gd name="connsiteY11-24294" fmla="*/ 4278495 h 7250295"/>
                <a:gd name="connsiteX12-24295" fmla="*/ 476250 w 2213217"/>
                <a:gd name="connsiteY12-24296" fmla="*/ 4735695 h 7250295"/>
                <a:gd name="connsiteX13-24297" fmla="*/ 476250 w 2213217"/>
                <a:gd name="connsiteY13-24298" fmla="*/ 5097645 h 7250295"/>
                <a:gd name="connsiteX14-24299" fmla="*/ 371475 w 2213217"/>
                <a:gd name="connsiteY14-24300" fmla="*/ 6145395 h 7250295"/>
                <a:gd name="connsiteX15-24301" fmla="*/ 371475 w 2213217"/>
                <a:gd name="connsiteY15-24302" fmla="*/ 6621645 h 7250295"/>
                <a:gd name="connsiteX16-24303" fmla="*/ 400050 w 2213217"/>
                <a:gd name="connsiteY16-24304" fmla="*/ 6821670 h 7250295"/>
                <a:gd name="connsiteX17-24305" fmla="*/ 323850 w 2213217"/>
                <a:gd name="connsiteY17-24306" fmla="*/ 7002645 h 7250295"/>
                <a:gd name="connsiteX18-24307" fmla="*/ 533400 w 2213217"/>
                <a:gd name="connsiteY18-24308" fmla="*/ 7250295 h 7250295"/>
                <a:gd name="connsiteX19-24309" fmla="*/ 952500 w 2213217"/>
                <a:gd name="connsiteY19-24310" fmla="*/ 7240770 h 7250295"/>
                <a:gd name="connsiteX20-24311" fmla="*/ 733425 w 2213217"/>
                <a:gd name="connsiteY20-24312" fmla="*/ 6821670 h 7250295"/>
                <a:gd name="connsiteX21-24313" fmla="*/ 790575 w 2213217"/>
                <a:gd name="connsiteY21-24314" fmla="*/ 6574020 h 7250295"/>
                <a:gd name="connsiteX22-24315" fmla="*/ 738924 w 2213217"/>
                <a:gd name="connsiteY22-24316" fmla="*/ 6250170 h 7250295"/>
                <a:gd name="connsiteX23-24317" fmla="*/ 856500 w 2213217"/>
                <a:gd name="connsiteY23-24318" fmla="*/ 5489132 h 7250295"/>
                <a:gd name="connsiteX24-24319" fmla="*/ 906017 w 2213217"/>
                <a:gd name="connsiteY24-24320" fmla="*/ 5380240 h 7250295"/>
                <a:gd name="connsiteX25-24321" fmla="*/ 898504 w 2213217"/>
                <a:gd name="connsiteY25-24322" fmla="*/ 5308938 h 7250295"/>
                <a:gd name="connsiteX26-24323" fmla="*/ 971550 w 2213217"/>
                <a:gd name="connsiteY26-24324" fmla="*/ 5211945 h 7250295"/>
                <a:gd name="connsiteX27-24325" fmla="*/ 973564 w 2213217"/>
                <a:gd name="connsiteY27-24326" fmla="*/ 5069070 h 7250295"/>
                <a:gd name="connsiteX28-24327" fmla="*/ 1129719 w 2213217"/>
                <a:gd name="connsiteY28-24328" fmla="*/ 4378373 h 7250295"/>
                <a:gd name="connsiteX29-24329" fmla="*/ 1276350 w 2213217"/>
                <a:gd name="connsiteY29-24330" fmla="*/ 4649970 h 7250295"/>
                <a:gd name="connsiteX30-24331" fmla="*/ 1341012 w 2213217"/>
                <a:gd name="connsiteY30-24332" fmla="*/ 4880042 h 7250295"/>
                <a:gd name="connsiteX31-24333" fmla="*/ 1310424 w 2213217"/>
                <a:gd name="connsiteY31-24334" fmla="*/ 4973880 h 7250295"/>
                <a:gd name="connsiteX32-24335" fmla="*/ 1354293 w 2213217"/>
                <a:gd name="connsiteY32-24336" fmla="*/ 5113209 h 7250295"/>
                <a:gd name="connsiteX33-24337" fmla="*/ 1262198 w 2213217"/>
                <a:gd name="connsiteY33-24338" fmla="*/ 5554244 h 7250295"/>
                <a:gd name="connsiteX34-24339" fmla="*/ 1263220 w 2213217"/>
                <a:gd name="connsiteY34-24340" fmla="*/ 6360264 h 7250295"/>
                <a:gd name="connsiteX35-24341" fmla="*/ 1336385 w 2213217"/>
                <a:gd name="connsiteY35-24342" fmla="*/ 6540277 h 7250295"/>
                <a:gd name="connsiteX36-24343" fmla="*/ 1285605 w 2213217"/>
                <a:gd name="connsiteY36-24344" fmla="*/ 6741714 h 7250295"/>
                <a:gd name="connsiteX37-24345" fmla="*/ 1303783 w 2213217"/>
                <a:gd name="connsiteY37-24346" fmla="*/ 6828040 h 7250295"/>
                <a:gd name="connsiteX38-24347" fmla="*/ 1313579 w 2213217"/>
                <a:gd name="connsiteY38-24348" fmla="*/ 7020824 h 7250295"/>
                <a:gd name="connsiteX39-24349" fmla="*/ 1760353 w 2213217"/>
                <a:gd name="connsiteY39-24350" fmla="*/ 7189119 h 7250295"/>
                <a:gd name="connsiteX40-24351" fmla="*/ 2189006 w 2213217"/>
                <a:gd name="connsiteY40-24352" fmla="*/ 7199125 h 7250295"/>
                <a:gd name="connsiteX41-24353" fmla="*/ 2171850 w 2213217"/>
                <a:gd name="connsiteY41-24354" fmla="*/ 7046786 h 7250295"/>
                <a:gd name="connsiteX42-24355" fmla="*/ 1687247 w 2213217"/>
                <a:gd name="connsiteY42-24356" fmla="*/ 6680449 h 7250295"/>
                <a:gd name="connsiteX43-24357" fmla="*/ 1708130 w 2213217"/>
                <a:gd name="connsiteY43-24358" fmla="*/ 6550072 h 7250295"/>
                <a:gd name="connsiteX44-24359" fmla="*/ 1668617 w 2213217"/>
                <a:gd name="connsiteY44-24360" fmla="*/ 6451067 h 7250295"/>
                <a:gd name="connsiteX45-24361" fmla="*/ 1657350 w 2213217"/>
                <a:gd name="connsiteY45-24362" fmla="*/ 6250170 h 7250295"/>
                <a:gd name="connsiteX46-24363" fmla="*/ 1679014 w 2213217"/>
                <a:gd name="connsiteY46-24364" fmla="*/ 5979714 h 7250295"/>
                <a:gd name="connsiteX47-24365" fmla="*/ 1727631 w 2213217"/>
                <a:gd name="connsiteY47-24366" fmla="*/ 5512209 h 7250295"/>
                <a:gd name="connsiteX48-24367" fmla="*/ 1739049 w 2213217"/>
                <a:gd name="connsiteY48-24368" fmla="*/ 5363804 h 7250295"/>
                <a:gd name="connsiteX49-24369" fmla="*/ 1797611 w 2213217"/>
                <a:gd name="connsiteY49-24370" fmla="*/ 5317321 h 7250295"/>
                <a:gd name="connsiteX50-24371" fmla="*/ 1884207 w 2213217"/>
                <a:gd name="connsiteY50-24372" fmla="*/ 5097645 h 7250295"/>
                <a:gd name="connsiteX51-24373" fmla="*/ 1909357 w 2213217"/>
                <a:gd name="connsiteY51-24374" fmla="*/ 4805496 h 7250295"/>
                <a:gd name="connsiteX52-24375" fmla="*/ 1900373 w 2213217"/>
                <a:gd name="connsiteY52-24376" fmla="*/ 4348776 h 7250295"/>
                <a:gd name="connsiteX53-24377" fmla="*/ 1881052 w 2213217"/>
                <a:gd name="connsiteY53-24378" fmla="*/ 3902573 h 7250295"/>
                <a:gd name="connsiteX54-24379" fmla="*/ 1855362 w 2213217"/>
                <a:gd name="connsiteY54-24380" fmla="*/ 3584643 h 7250295"/>
                <a:gd name="connsiteX55-24381" fmla="*/ 2056257 w 2213217"/>
                <a:gd name="connsiteY55-24382" fmla="*/ 2654077 h 7250295"/>
                <a:gd name="connsiteX56-24383" fmla="*/ 2042707 w 2213217"/>
                <a:gd name="connsiteY56-24384" fmla="*/ 2404684 h 7250295"/>
                <a:gd name="connsiteX57-24385" fmla="*/ 1981200 w 2213217"/>
                <a:gd name="connsiteY57-24386" fmla="*/ 1864914 h 7250295"/>
                <a:gd name="connsiteX58-24387" fmla="*/ 1936459 w 2213217"/>
                <a:gd name="connsiteY58-24388" fmla="*/ 1677029 h 7250295"/>
                <a:gd name="connsiteX59-24389" fmla="*/ 1922037 w 2213217"/>
                <a:gd name="connsiteY59-24390" fmla="*/ 1432534 h 7250295"/>
                <a:gd name="connsiteX60-24391" fmla="*/ 1874412 w 2213217"/>
                <a:gd name="connsiteY60-24392" fmla="*/ 1302338 h 7250295"/>
                <a:gd name="connsiteX61-24393" fmla="*/ 1407687 w 2213217"/>
                <a:gd name="connsiteY61-24394" fmla="*/ 1134975 h 7250295"/>
                <a:gd name="connsiteX62-24395" fmla="*/ 1309221 w 2213217"/>
                <a:gd name="connsiteY62-24396" fmla="*/ 1020075 h 7250295"/>
                <a:gd name="connsiteX63-24397" fmla="*/ 1365230 w 2213217"/>
                <a:gd name="connsiteY63-24398" fmla="*/ 821521 h 7250295"/>
                <a:gd name="connsiteX64-24399" fmla="*/ 1433407 w 2213217"/>
                <a:gd name="connsiteY64-24400" fmla="*/ 622909 h 7250295"/>
                <a:gd name="connsiteX65-24401" fmla="*/ 1444916 w 2213217"/>
                <a:gd name="connsiteY65-24402" fmla="*/ 380757 h 7250295"/>
                <a:gd name="connsiteX66-24403" fmla="*/ 1330946 w 2213217"/>
                <a:gd name="connsiteY66-24404" fmla="*/ 143773 h 7250295"/>
                <a:gd name="connsiteX67-24405" fmla="*/ 1063645 w 2213217"/>
                <a:gd name="connsiteY67-24406" fmla="*/ 568 h 7250295"/>
                <a:gd name="connsiteX0-24407" fmla="*/ 1063645 w 2213217"/>
                <a:gd name="connsiteY0-24408" fmla="*/ 568 h 7250295"/>
                <a:gd name="connsiteX1-24409" fmla="*/ 809625 w 2213217"/>
                <a:gd name="connsiteY1-24410" fmla="*/ 116070 h 7250295"/>
                <a:gd name="connsiteX2-24411" fmla="*/ 685800 w 2213217"/>
                <a:gd name="connsiteY2-24412" fmla="*/ 297045 h 7250295"/>
                <a:gd name="connsiteX3-24413" fmla="*/ 704850 w 2213217"/>
                <a:gd name="connsiteY3-24414" fmla="*/ 620895 h 7250295"/>
                <a:gd name="connsiteX4-24415" fmla="*/ 838200 w 2213217"/>
                <a:gd name="connsiteY4-24416" fmla="*/ 897120 h 7250295"/>
                <a:gd name="connsiteX5-24417" fmla="*/ 742950 w 2213217"/>
                <a:gd name="connsiteY5-24418" fmla="*/ 1011420 h 7250295"/>
                <a:gd name="connsiteX6-24419" fmla="*/ 133350 w 2213217"/>
                <a:gd name="connsiteY6-24420" fmla="*/ 1220970 h 7250295"/>
                <a:gd name="connsiteX7-24421" fmla="*/ 0 w 2213217"/>
                <a:gd name="connsiteY7-24422" fmla="*/ 2211570 h 7250295"/>
                <a:gd name="connsiteX8-24423" fmla="*/ 333375 w 2213217"/>
                <a:gd name="connsiteY8-24424" fmla="*/ 3106920 h 7250295"/>
                <a:gd name="connsiteX9-24425" fmla="*/ 247650 w 2213217"/>
                <a:gd name="connsiteY9-24426" fmla="*/ 3840345 h 7250295"/>
                <a:gd name="connsiteX10-24427" fmla="*/ 371475 w 2213217"/>
                <a:gd name="connsiteY10-24428" fmla="*/ 4059420 h 7250295"/>
                <a:gd name="connsiteX11-24429" fmla="*/ 495300 w 2213217"/>
                <a:gd name="connsiteY11-24430" fmla="*/ 4278495 h 7250295"/>
                <a:gd name="connsiteX12-24431" fmla="*/ 476250 w 2213217"/>
                <a:gd name="connsiteY12-24432" fmla="*/ 4735695 h 7250295"/>
                <a:gd name="connsiteX13-24433" fmla="*/ 476250 w 2213217"/>
                <a:gd name="connsiteY13-24434" fmla="*/ 5097645 h 7250295"/>
                <a:gd name="connsiteX14-24435" fmla="*/ 371475 w 2213217"/>
                <a:gd name="connsiteY14-24436" fmla="*/ 6145395 h 7250295"/>
                <a:gd name="connsiteX15-24437" fmla="*/ 371475 w 2213217"/>
                <a:gd name="connsiteY15-24438" fmla="*/ 6621645 h 7250295"/>
                <a:gd name="connsiteX16-24439" fmla="*/ 400050 w 2213217"/>
                <a:gd name="connsiteY16-24440" fmla="*/ 6821670 h 7250295"/>
                <a:gd name="connsiteX17-24441" fmla="*/ 323850 w 2213217"/>
                <a:gd name="connsiteY17-24442" fmla="*/ 7002645 h 7250295"/>
                <a:gd name="connsiteX18-24443" fmla="*/ 533400 w 2213217"/>
                <a:gd name="connsiteY18-24444" fmla="*/ 7250295 h 7250295"/>
                <a:gd name="connsiteX19-24445" fmla="*/ 952500 w 2213217"/>
                <a:gd name="connsiteY19-24446" fmla="*/ 7240770 h 7250295"/>
                <a:gd name="connsiteX20-24447" fmla="*/ 733425 w 2213217"/>
                <a:gd name="connsiteY20-24448" fmla="*/ 6821670 h 7250295"/>
                <a:gd name="connsiteX21-24449" fmla="*/ 790575 w 2213217"/>
                <a:gd name="connsiteY21-24450" fmla="*/ 6574020 h 7250295"/>
                <a:gd name="connsiteX22-24451" fmla="*/ 738924 w 2213217"/>
                <a:gd name="connsiteY22-24452" fmla="*/ 6250170 h 7250295"/>
                <a:gd name="connsiteX23-24453" fmla="*/ 856500 w 2213217"/>
                <a:gd name="connsiteY23-24454" fmla="*/ 5489132 h 7250295"/>
                <a:gd name="connsiteX24-24455" fmla="*/ 906017 w 2213217"/>
                <a:gd name="connsiteY24-24456" fmla="*/ 5380240 h 7250295"/>
                <a:gd name="connsiteX25-24457" fmla="*/ 898504 w 2213217"/>
                <a:gd name="connsiteY25-24458" fmla="*/ 5308938 h 7250295"/>
                <a:gd name="connsiteX26-24459" fmla="*/ 971550 w 2213217"/>
                <a:gd name="connsiteY26-24460" fmla="*/ 5211945 h 7250295"/>
                <a:gd name="connsiteX27-24461" fmla="*/ 973564 w 2213217"/>
                <a:gd name="connsiteY27-24462" fmla="*/ 5069070 h 7250295"/>
                <a:gd name="connsiteX28-24463" fmla="*/ 1129719 w 2213217"/>
                <a:gd name="connsiteY28-24464" fmla="*/ 4378373 h 7250295"/>
                <a:gd name="connsiteX29-24465" fmla="*/ 1276350 w 2213217"/>
                <a:gd name="connsiteY29-24466" fmla="*/ 4649970 h 7250295"/>
                <a:gd name="connsiteX30-24467" fmla="*/ 1341012 w 2213217"/>
                <a:gd name="connsiteY30-24468" fmla="*/ 4880042 h 7250295"/>
                <a:gd name="connsiteX31-24469" fmla="*/ 1310424 w 2213217"/>
                <a:gd name="connsiteY31-24470" fmla="*/ 4973880 h 7250295"/>
                <a:gd name="connsiteX32-24471" fmla="*/ 1354293 w 2213217"/>
                <a:gd name="connsiteY32-24472" fmla="*/ 5113209 h 7250295"/>
                <a:gd name="connsiteX33-24473" fmla="*/ 1262198 w 2213217"/>
                <a:gd name="connsiteY33-24474" fmla="*/ 5554244 h 7250295"/>
                <a:gd name="connsiteX34-24475" fmla="*/ 1263220 w 2213217"/>
                <a:gd name="connsiteY34-24476" fmla="*/ 6360264 h 7250295"/>
                <a:gd name="connsiteX35-24477" fmla="*/ 1336385 w 2213217"/>
                <a:gd name="connsiteY35-24478" fmla="*/ 6540277 h 7250295"/>
                <a:gd name="connsiteX36-24479" fmla="*/ 1285605 w 2213217"/>
                <a:gd name="connsiteY36-24480" fmla="*/ 6741714 h 7250295"/>
                <a:gd name="connsiteX37-24481" fmla="*/ 1303783 w 2213217"/>
                <a:gd name="connsiteY37-24482" fmla="*/ 6828040 h 7250295"/>
                <a:gd name="connsiteX38-24483" fmla="*/ 1313579 w 2213217"/>
                <a:gd name="connsiteY38-24484" fmla="*/ 7020824 h 7250295"/>
                <a:gd name="connsiteX39-24485" fmla="*/ 1760353 w 2213217"/>
                <a:gd name="connsiteY39-24486" fmla="*/ 7189119 h 7250295"/>
                <a:gd name="connsiteX40-24487" fmla="*/ 2189006 w 2213217"/>
                <a:gd name="connsiteY40-24488" fmla="*/ 7199125 h 7250295"/>
                <a:gd name="connsiteX41-24489" fmla="*/ 2171850 w 2213217"/>
                <a:gd name="connsiteY41-24490" fmla="*/ 7046786 h 7250295"/>
                <a:gd name="connsiteX42-24491" fmla="*/ 1687247 w 2213217"/>
                <a:gd name="connsiteY42-24492" fmla="*/ 6680449 h 7250295"/>
                <a:gd name="connsiteX43-24493" fmla="*/ 1708130 w 2213217"/>
                <a:gd name="connsiteY43-24494" fmla="*/ 6550072 h 7250295"/>
                <a:gd name="connsiteX44-24495" fmla="*/ 1668617 w 2213217"/>
                <a:gd name="connsiteY44-24496" fmla="*/ 6451067 h 7250295"/>
                <a:gd name="connsiteX45-24497" fmla="*/ 1657350 w 2213217"/>
                <a:gd name="connsiteY45-24498" fmla="*/ 6250170 h 7250295"/>
                <a:gd name="connsiteX46-24499" fmla="*/ 1679014 w 2213217"/>
                <a:gd name="connsiteY46-24500" fmla="*/ 5979714 h 7250295"/>
                <a:gd name="connsiteX47-24501" fmla="*/ 1727631 w 2213217"/>
                <a:gd name="connsiteY47-24502" fmla="*/ 5512209 h 7250295"/>
                <a:gd name="connsiteX48-24503" fmla="*/ 1739049 w 2213217"/>
                <a:gd name="connsiteY48-24504" fmla="*/ 5363804 h 7250295"/>
                <a:gd name="connsiteX49-24505" fmla="*/ 1797611 w 2213217"/>
                <a:gd name="connsiteY49-24506" fmla="*/ 5317321 h 7250295"/>
                <a:gd name="connsiteX50-24507" fmla="*/ 1884207 w 2213217"/>
                <a:gd name="connsiteY50-24508" fmla="*/ 5097645 h 7250295"/>
                <a:gd name="connsiteX51-24509" fmla="*/ 1909357 w 2213217"/>
                <a:gd name="connsiteY51-24510" fmla="*/ 4805496 h 7250295"/>
                <a:gd name="connsiteX52-24511" fmla="*/ 1900373 w 2213217"/>
                <a:gd name="connsiteY52-24512" fmla="*/ 4348776 h 7250295"/>
                <a:gd name="connsiteX53-24513" fmla="*/ 1881052 w 2213217"/>
                <a:gd name="connsiteY53-24514" fmla="*/ 3902573 h 7250295"/>
                <a:gd name="connsiteX54-24515" fmla="*/ 1855362 w 2213217"/>
                <a:gd name="connsiteY54-24516" fmla="*/ 3584643 h 7250295"/>
                <a:gd name="connsiteX55-24517" fmla="*/ 2056257 w 2213217"/>
                <a:gd name="connsiteY55-24518" fmla="*/ 2654077 h 7250295"/>
                <a:gd name="connsiteX56-24519" fmla="*/ 2042707 w 2213217"/>
                <a:gd name="connsiteY56-24520" fmla="*/ 2404684 h 7250295"/>
                <a:gd name="connsiteX57-24521" fmla="*/ 1981200 w 2213217"/>
                <a:gd name="connsiteY57-24522" fmla="*/ 1864914 h 7250295"/>
                <a:gd name="connsiteX58-24523" fmla="*/ 1936459 w 2213217"/>
                <a:gd name="connsiteY58-24524" fmla="*/ 1677029 h 7250295"/>
                <a:gd name="connsiteX59-24525" fmla="*/ 1922037 w 2213217"/>
                <a:gd name="connsiteY59-24526" fmla="*/ 1432534 h 7250295"/>
                <a:gd name="connsiteX60-24527" fmla="*/ 1874412 w 2213217"/>
                <a:gd name="connsiteY60-24528" fmla="*/ 1302338 h 7250295"/>
                <a:gd name="connsiteX61-24529" fmla="*/ 1407687 w 2213217"/>
                <a:gd name="connsiteY61-24530" fmla="*/ 1134975 h 7250295"/>
                <a:gd name="connsiteX62-24531" fmla="*/ 1309221 w 2213217"/>
                <a:gd name="connsiteY62-24532" fmla="*/ 1020075 h 7250295"/>
                <a:gd name="connsiteX63-24533" fmla="*/ 1365230 w 2213217"/>
                <a:gd name="connsiteY63-24534" fmla="*/ 821521 h 7250295"/>
                <a:gd name="connsiteX64-24535" fmla="*/ 1433407 w 2213217"/>
                <a:gd name="connsiteY64-24536" fmla="*/ 622909 h 7250295"/>
                <a:gd name="connsiteX65-24537" fmla="*/ 1444916 w 2213217"/>
                <a:gd name="connsiteY65-24538" fmla="*/ 380757 h 7250295"/>
                <a:gd name="connsiteX66-24539" fmla="*/ 1330946 w 2213217"/>
                <a:gd name="connsiteY66-24540" fmla="*/ 143773 h 7250295"/>
                <a:gd name="connsiteX67-24541" fmla="*/ 1063645 w 2213217"/>
                <a:gd name="connsiteY67-24542" fmla="*/ 568 h 7250295"/>
                <a:gd name="connsiteX0-24543" fmla="*/ 1063645 w 2213217"/>
                <a:gd name="connsiteY0-24544" fmla="*/ 568 h 7250295"/>
                <a:gd name="connsiteX1-24545" fmla="*/ 809625 w 2213217"/>
                <a:gd name="connsiteY1-24546" fmla="*/ 116070 h 7250295"/>
                <a:gd name="connsiteX2-24547" fmla="*/ 685800 w 2213217"/>
                <a:gd name="connsiteY2-24548" fmla="*/ 297045 h 7250295"/>
                <a:gd name="connsiteX3-24549" fmla="*/ 704850 w 2213217"/>
                <a:gd name="connsiteY3-24550" fmla="*/ 620895 h 7250295"/>
                <a:gd name="connsiteX4-24551" fmla="*/ 838200 w 2213217"/>
                <a:gd name="connsiteY4-24552" fmla="*/ 897120 h 7250295"/>
                <a:gd name="connsiteX5-24553" fmla="*/ 742950 w 2213217"/>
                <a:gd name="connsiteY5-24554" fmla="*/ 1011420 h 7250295"/>
                <a:gd name="connsiteX6-24555" fmla="*/ 133350 w 2213217"/>
                <a:gd name="connsiteY6-24556" fmla="*/ 1220970 h 7250295"/>
                <a:gd name="connsiteX7-24557" fmla="*/ 0 w 2213217"/>
                <a:gd name="connsiteY7-24558" fmla="*/ 2211570 h 7250295"/>
                <a:gd name="connsiteX8-24559" fmla="*/ 333375 w 2213217"/>
                <a:gd name="connsiteY8-24560" fmla="*/ 3106920 h 7250295"/>
                <a:gd name="connsiteX9-24561" fmla="*/ 247650 w 2213217"/>
                <a:gd name="connsiteY9-24562" fmla="*/ 3840345 h 7250295"/>
                <a:gd name="connsiteX10-24563" fmla="*/ 371475 w 2213217"/>
                <a:gd name="connsiteY10-24564" fmla="*/ 4059420 h 7250295"/>
                <a:gd name="connsiteX11-24565" fmla="*/ 495300 w 2213217"/>
                <a:gd name="connsiteY11-24566" fmla="*/ 4278495 h 7250295"/>
                <a:gd name="connsiteX12-24567" fmla="*/ 476250 w 2213217"/>
                <a:gd name="connsiteY12-24568" fmla="*/ 4735695 h 7250295"/>
                <a:gd name="connsiteX13-24569" fmla="*/ 476250 w 2213217"/>
                <a:gd name="connsiteY13-24570" fmla="*/ 5097645 h 7250295"/>
                <a:gd name="connsiteX14-24571" fmla="*/ 371475 w 2213217"/>
                <a:gd name="connsiteY14-24572" fmla="*/ 6145395 h 7250295"/>
                <a:gd name="connsiteX15-24573" fmla="*/ 371475 w 2213217"/>
                <a:gd name="connsiteY15-24574" fmla="*/ 6621645 h 7250295"/>
                <a:gd name="connsiteX16-24575" fmla="*/ 400050 w 2213217"/>
                <a:gd name="connsiteY16-24576" fmla="*/ 6821670 h 7250295"/>
                <a:gd name="connsiteX17-24577" fmla="*/ 323850 w 2213217"/>
                <a:gd name="connsiteY17-24578" fmla="*/ 7002645 h 7250295"/>
                <a:gd name="connsiteX18-24579" fmla="*/ 533400 w 2213217"/>
                <a:gd name="connsiteY18-24580" fmla="*/ 7250295 h 7250295"/>
                <a:gd name="connsiteX19-24581" fmla="*/ 952500 w 2213217"/>
                <a:gd name="connsiteY19-24582" fmla="*/ 7240770 h 7250295"/>
                <a:gd name="connsiteX20-24583" fmla="*/ 733425 w 2213217"/>
                <a:gd name="connsiteY20-24584" fmla="*/ 6821670 h 7250295"/>
                <a:gd name="connsiteX21-24585" fmla="*/ 790575 w 2213217"/>
                <a:gd name="connsiteY21-24586" fmla="*/ 6574020 h 7250295"/>
                <a:gd name="connsiteX22-24587" fmla="*/ 738924 w 2213217"/>
                <a:gd name="connsiteY22-24588" fmla="*/ 6250170 h 7250295"/>
                <a:gd name="connsiteX23-24589" fmla="*/ 856500 w 2213217"/>
                <a:gd name="connsiteY23-24590" fmla="*/ 5489132 h 7250295"/>
                <a:gd name="connsiteX24-24591" fmla="*/ 906017 w 2213217"/>
                <a:gd name="connsiteY24-24592" fmla="*/ 5380240 h 7250295"/>
                <a:gd name="connsiteX25-24593" fmla="*/ 898504 w 2213217"/>
                <a:gd name="connsiteY25-24594" fmla="*/ 5308938 h 7250295"/>
                <a:gd name="connsiteX26-24595" fmla="*/ 971550 w 2213217"/>
                <a:gd name="connsiteY26-24596" fmla="*/ 5211945 h 7250295"/>
                <a:gd name="connsiteX27-24597" fmla="*/ 973564 w 2213217"/>
                <a:gd name="connsiteY27-24598" fmla="*/ 5069070 h 7250295"/>
                <a:gd name="connsiteX28-24599" fmla="*/ 1129719 w 2213217"/>
                <a:gd name="connsiteY28-24600" fmla="*/ 4378373 h 7250295"/>
                <a:gd name="connsiteX29-24601" fmla="*/ 1276350 w 2213217"/>
                <a:gd name="connsiteY29-24602" fmla="*/ 4649970 h 7250295"/>
                <a:gd name="connsiteX30-24603" fmla="*/ 1341012 w 2213217"/>
                <a:gd name="connsiteY30-24604" fmla="*/ 4880042 h 7250295"/>
                <a:gd name="connsiteX31-24605" fmla="*/ 1310424 w 2213217"/>
                <a:gd name="connsiteY31-24606" fmla="*/ 4973880 h 7250295"/>
                <a:gd name="connsiteX32-24607" fmla="*/ 1354293 w 2213217"/>
                <a:gd name="connsiteY32-24608" fmla="*/ 5113209 h 7250295"/>
                <a:gd name="connsiteX33-24609" fmla="*/ 1262198 w 2213217"/>
                <a:gd name="connsiteY33-24610" fmla="*/ 5554244 h 7250295"/>
                <a:gd name="connsiteX34-24611" fmla="*/ 1263220 w 2213217"/>
                <a:gd name="connsiteY34-24612" fmla="*/ 6360264 h 7250295"/>
                <a:gd name="connsiteX35-24613" fmla="*/ 1336385 w 2213217"/>
                <a:gd name="connsiteY35-24614" fmla="*/ 6540277 h 7250295"/>
                <a:gd name="connsiteX36-24615" fmla="*/ 1285605 w 2213217"/>
                <a:gd name="connsiteY36-24616" fmla="*/ 6741714 h 7250295"/>
                <a:gd name="connsiteX37-24617" fmla="*/ 1303783 w 2213217"/>
                <a:gd name="connsiteY37-24618" fmla="*/ 6828040 h 7250295"/>
                <a:gd name="connsiteX38-24619" fmla="*/ 1313579 w 2213217"/>
                <a:gd name="connsiteY38-24620" fmla="*/ 7020824 h 7250295"/>
                <a:gd name="connsiteX39-24621" fmla="*/ 1760353 w 2213217"/>
                <a:gd name="connsiteY39-24622" fmla="*/ 7189119 h 7250295"/>
                <a:gd name="connsiteX40-24623" fmla="*/ 2189006 w 2213217"/>
                <a:gd name="connsiteY40-24624" fmla="*/ 7199125 h 7250295"/>
                <a:gd name="connsiteX41-24625" fmla="*/ 2171850 w 2213217"/>
                <a:gd name="connsiteY41-24626" fmla="*/ 7046786 h 7250295"/>
                <a:gd name="connsiteX42-24627" fmla="*/ 1687247 w 2213217"/>
                <a:gd name="connsiteY42-24628" fmla="*/ 6680449 h 7250295"/>
                <a:gd name="connsiteX43-24629" fmla="*/ 1708130 w 2213217"/>
                <a:gd name="connsiteY43-24630" fmla="*/ 6550072 h 7250295"/>
                <a:gd name="connsiteX44-24631" fmla="*/ 1668617 w 2213217"/>
                <a:gd name="connsiteY44-24632" fmla="*/ 6451067 h 7250295"/>
                <a:gd name="connsiteX45-24633" fmla="*/ 1657350 w 2213217"/>
                <a:gd name="connsiteY45-24634" fmla="*/ 6250170 h 7250295"/>
                <a:gd name="connsiteX46-24635" fmla="*/ 1679014 w 2213217"/>
                <a:gd name="connsiteY46-24636" fmla="*/ 5979714 h 7250295"/>
                <a:gd name="connsiteX47-24637" fmla="*/ 1727631 w 2213217"/>
                <a:gd name="connsiteY47-24638" fmla="*/ 5512209 h 7250295"/>
                <a:gd name="connsiteX48-24639" fmla="*/ 1739049 w 2213217"/>
                <a:gd name="connsiteY48-24640" fmla="*/ 5363804 h 7250295"/>
                <a:gd name="connsiteX49-24641" fmla="*/ 1797611 w 2213217"/>
                <a:gd name="connsiteY49-24642" fmla="*/ 5317321 h 7250295"/>
                <a:gd name="connsiteX50-24643" fmla="*/ 1884207 w 2213217"/>
                <a:gd name="connsiteY50-24644" fmla="*/ 5097645 h 7250295"/>
                <a:gd name="connsiteX51-24645" fmla="*/ 1909357 w 2213217"/>
                <a:gd name="connsiteY51-24646" fmla="*/ 4805496 h 7250295"/>
                <a:gd name="connsiteX52-24647" fmla="*/ 1900373 w 2213217"/>
                <a:gd name="connsiteY52-24648" fmla="*/ 4348776 h 7250295"/>
                <a:gd name="connsiteX53-24649" fmla="*/ 1881052 w 2213217"/>
                <a:gd name="connsiteY53-24650" fmla="*/ 3902573 h 7250295"/>
                <a:gd name="connsiteX54-24651" fmla="*/ 1855362 w 2213217"/>
                <a:gd name="connsiteY54-24652" fmla="*/ 3584643 h 7250295"/>
                <a:gd name="connsiteX55-24653" fmla="*/ 2056257 w 2213217"/>
                <a:gd name="connsiteY55-24654" fmla="*/ 2654077 h 7250295"/>
                <a:gd name="connsiteX56-24655" fmla="*/ 2042707 w 2213217"/>
                <a:gd name="connsiteY56-24656" fmla="*/ 2404684 h 7250295"/>
                <a:gd name="connsiteX57-24657" fmla="*/ 1981200 w 2213217"/>
                <a:gd name="connsiteY57-24658" fmla="*/ 1864914 h 7250295"/>
                <a:gd name="connsiteX58-24659" fmla="*/ 1936459 w 2213217"/>
                <a:gd name="connsiteY58-24660" fmla="*/ 1677029 h 7250295"/>
                <a:gd name="connsiteX59-24661" fmla="*/ 1922037 w 2213217"/>
                <a:gd name="connsiteY59-24662" fmla="*/ 1432534 h 7250295"/>
                <a:gd name="connsiteX60-24663" fmla="*/ 1874412 w 2213217"/>
                <a:gd name="connsiteY60-24664" fmla="*/ 1302338 h 7250295"/>
                <a:gd name="connsiteX61-24665" fmla="*/ 1407687 w 2213217"/>
                <a:gd name="connsiteY61-24666" fmla="*/ 1134975 h 7250295"/>
                <a:gd name="connsiteX62-24667" fmla="*/ 1309221 w 2213217"/>
                <a:gd name="connsiteY62-24668" fmla="*/ 1020075 h 7250295"/>
                <a:gd name="connsiteX63-24669" fmla="*/ 1365230 w 2213217"/>
                <a:gd name="connsiteY63-24670" fmla="*/ 821521 h 7250295"/>
                <a:gd name="connsiteX64-24671" fmla="*/ 1433407 w 2213217"/>
                <a:gd name="connsiteY64-24672" fmla="*/ 622909 h 7250295"/>
                <a:gd name="connsiteX65-24673" fmla="*/ 1444916 w 2213217"/>
                <a:gd name="connsiteY65-24674" fmla="*/ 380757 h 7250295"/>
                <a:gd name="connsiteX66-24675" fmla="*/ 1330946 w 2213217"/>
                <a:gd name="connsiteY66-24676" fmla="*/ 143773 h 7250295"/>
                <a:gd name="connsiteX67-24677" fmla="*/ 1063645 w 2213217"/>
                <a:gd name="connsiteY67-24678" fmla="*/ 568 h 7250295"/>
                <a:gd name="connsiteX0-24679" fmla="*/ 1063645 w 2213217"/>
                <a:gd name="connsiteY0-24680" fmla="*/ 568 h 7250295"/>
                <a:gd name="connsiteX1-24681" fmla="*/ 809625 w 2213217"/>
                <a:gd name="connsiteY1-24682" fmla="*/ 116070 h 7250295"/>
                <a:gd name="connsiteX2-24683" fmla="*/ 685800 w 2213217"/>
                <a:gd name="connsiteY2-24684" fmla="*/ 297045 h 7250295"/>
                <a:gd name="connsiteX3-24685" fmla="*/ 704850 w 2213217"/>
                <a:gd name="connsiteY3-24686" fmla="*/ 620895 h 7250295"/>
                <a:gd name="connsiteX4-24687" fmla="*/ 838200 w 2213217"/>
                <a:gd name="connsiteY4-24688" fmla="*/ 897120 h 7250295"/>
                <a:gd name="connsiteX5-24689" fmla="*/ 742950 w 2213217"/>
                <a:gd name="connsiteY5-24690" fmla="*/ 1011420 h 7250295"/>
                <a:gd name="connsiteX6-24691" fmla="*/ 133350 w 2213217"/>
                <a:gd name="connsiteY6-24692" fmla="*/ 1220970 h 7250295"/>
                <a:gd name="connsiteX7-24693" fmla="*/ 0 w 2213217"/>
                <a:gd name="connsiteY7-24694" fmla="*/ 2211570 h 7250295"/>
                <a:gd name="connsiteX8-24695" fmla="*/ 333375 w 2213217"/>
                <a:gd name="connsiteY8-24696" fmla="*/ 3106920 h 7250295"/>
                <a:gd name="connsiteX9-24697" fmla="*/ 247650 w 2213217"/>
                <a:gd name="connsiteY9-24698" fmla="*/ 3840345 h 7250295"/>
                <a:gd name="connsiteX10-24699" fmla="*/ 371475 w 2213217"/>
                <a:gd name="connsiteY10-24700" fmla="*/ 4059420 h 7250295"/>
                <a:gd name="connsiteX11-24701" fmla="*/ 495300 w 2213217"/>
                <a:gd name="connsiteY11-24702" fmla="*/ 4278495 h 7250295"/>
                <a:gd name="connsiteX12-24703" fmla="*/ 476250 w 2213217"/>
                <a:gd name="connsiteY12-24704" fmla="*/ 4735695 h 7250295"/>
                <a:gd name="connsiteX13-24705" fmla="*/ 476250 w 2213217"/>
                <a:gd name="connsiteY13-24706" fmla="*/ 5097645 h 7250295"/>
                <a:gd name="connsiteX14-24707" fmla="*/ 371475 w 2213217"/>
                <a:gd name="connsiteY14-24708" fmla="*/ 6145395 h 7250295"/>
                <a:gd name="connsiteX15-24709" fmla="*/ 371475 w 2213217"/>
                <a:gd name="connsiteY15-24710" fmla="*/ 6621645 h 7250295"/>
                <a:gd name="connsiteX16-24711" fmla="*/ 400050 w 2213217"/>
                <a:gd name="connsiteY16-24712" fmla="*/ 6821670 h 7250295"/>
                <a:gd name="connsiteX17-24713" fmla="*/ 323850 w 2213217"/>
                <a:gd name="connsiteY17-24714" fmla="*/ 7002645 h 7250295"/>
                <a:gd name="connsiteX18-24715" fmla="*/ 533400 w 2213217"/>
                <a:gd name="connsiteY18-24716" fmla="*/ 7250295 h 7250295"/>
                <a:gd name="connsiteX19-24717" fmla="*/ 952500 w 2213217"/>
                <a:gd name="connsiteY19-24718" fmla="*/ 7240770 h 7250295"/>
                <a:gd name="connsiteX20-24719" fmla="*/ 733425 w 2213217"/>
                <a:gd name="connsiteY20-24720" fmla="*/ 6821670 h 7250295"/>
                <a:gd name="connsiteX21-24721" fmla="*/ 753076 w 2213217"/>
                <a:gd name="connsiteY21-24722" fmla="*/ 6579789 h 7250295"/>
                <a:gd name="connsiteX22-24723" fmla="*/ 738924 w 2213217"/>
                <a:gd name="connsiteY22-24724" fmla="*/ 6250170 h 7250295"/>
                <a:gd name="connsiteX23-24725" fmla="*/ 856500 w 2213217"/>
                <a:gd name="connsiteY23-24726" fmla="*/ 5489132 h 7250295"/>
                <a:gd name="connsiteX24-24727" fmla="*/ 906017 w 2213217"/>
                <a:gd name="connsiteY24-24728" fmla="*/ 5380240 h 7250295"/>
                <a:gd name="connsiteX25-24729" fmla="*/ 898504 w 2213217"/>
                <a:gd name="connsiteY25-24730" fmla="*/ 5308938 h 7250295"/>
                <a:gd name="connsiteX26-24731" fmla="*/ 971550 w 2213217"/>
                <a:gd name="connsiteY26-24732" fmla="*/ 5211945 h 7250295"/>
                <a:gd name="connsiteX27-24733" fmla="*/ 973564 w 2213217"/>
                <a:gd name="connsiteY27-24734" fmla="*/ 5069070 h 7250295"/>
                <a:gd name="connsiteX28-24735" fmla="*/ 1129719 w 2213217"/>
                <a:gd name="connsiteY28-24736" fmla="*/ 4378373 h 7250295"/>
                <a:gd name="connsiteX29-24737" fmla="*/ 1276350 w 2213217"/>
                <a:gd name="connsiteY29-24738" fmla="*/ 4649970 h 7250295"/>
                <a:gd name="connsiteX30-24739" fmla="*/ 1341012 w 2213217"/>
                <a:gd name="connsiteY30-24740" fmla="*/ 4880042 h 7250295"/>
                <a:gd name="connsiteX31-24741" fmla="*/ 1310424 w 2213217"/>
                <a:gd name="connsiteY31-24742" fmla="*/ 4973880 h 7250295"/>
                <a:gd name="connsiteX32-24743" fmla="*/ 1354293 w 2213217"/>
                <a:gd name="connsiteY32-24744" fmla="*/ 5113209 h 7250295"/>
                <a:gd name="connsiteX33-24745" fmla="*/ 1262198 w 2213217"/>
                <a:gd name="connsiteY33-24746" fmla="*/ 5554244 h 7250295"/>
                <a:gd name="connsiteX34-24747" fmla="*/ 1263220 w 2213217"/>
                <a:gd name="connsiteY34-24748" fmla="*/ 6360264 h 7250295"/>
                <a:gd name="connsiteX35-24749" fmla="*/ 1336385 w 2213217"/>
                <a:gd name="connsiteY35-24750" fmla="*/ 6540277 h 7250295"/>
                <a:gd name="connsiteX36-24751" fmla="*/ 1285605 w 2213217"/>
                <a:gd name="connsiteY36-24752" fmla="*/ 6741714 h 7250295"/>
                <a:gd name="connsiteX37-24753" fmla="*/ 1303783 w 2213217"/>
                <a:gd name="connsiteY37-24754" fmla="*/ 6828040 h 7250295"/>
                <a:gd name="connsiteX38-24755" fmla="*/ 1313579 w 2213217"/>
                <a:gd name="connsiteY38-24756" fmla="*/ 7020824 h 7250295"/>
                <a:gd name="connsiteX39-24757" fmla="*/ 1760353 w 2213217"/>
                <a:gd name="connsiteY39-24758" fmla="*/ 7189119 h 7250295"/>
                <a:gd name="connsiteX40-24759" fmla="*/ 2189006 w 2213217"/>
                <a:gd name="connsiteY40-24760" fmla="*/ 7199125 h 7250295"/>
                <a:gd name="connsiteX41-24761" fmla="*/ 2171850 w 2213217"/>
                <a:gd name="connsiteY41-24762" fmla="*/ 7046786 h 7250295"/>
                <a:gd name="connsiteX42-24763" fmla="*/ 1687247 w 2213217"/>
                <a:gd name="connsiteY42-24764" fmla="*/ 6680449 h 7250295"/>
                <a:gd name="connsiteX43-24765" fmla="*/ 1708130 w 2213217"/>
                <a:gd name="connsiteY43-24766" fmla="*/ 6550072 h 7250295"/>
                <a:gd name="connsiteX44-24767" fmla="*/ 1668617 w 2213217"/>
                <a:gd name="connsiteY44-24768" fmla="*/ 6451067 h 7250295"/>
                <a:gd name="connsiteX45-24769" fmla="*/ 1657350 w 2213217"/>
                <a:gd name="connsiteY45-24770" fmla="*/ 6250170 h 7250295"/>
                <a:gd name="connsiteX46-24771" fmla="*/ 1679014 w 2213217"/>
                <a:gd name="connsiteY46-24772" fmla="*/ 5979714 h 7250295"/>
                <a:gd name="connsiteX47-24773" fmla="*/ 1727631 w 2213217"/>
                <a:gd name="connsiteY47-24774" fmla="*/ 5512209 h 7250295"/>
                <a:gd name="connsiteX48-24775" fmla="*/ 1739049 w 2213217"/>
                <a:gd name="connsiteY48-24776" fmla="*/ 5363804 h 7250295"/>
                <a:gd name="connsiteX49-24777" fmla="*/ 1797611 w 2213217"/>
                <a:gd name="connsiteY49-24778" fmla="*/ 5317321 h 7250295"/>
                <a:gd name="connsiteX50-24779" fmla="*/ 1884207 w 2213217"/>
                <a:gd name="connsiteY50-24780" fmla="*/ 5097645 h 7250295"/>
                <a:gd name="connsiteX51-24781" fmla="*/ 1909357 w 2213217"/>
                <a:gd name="connsiteY51-24782" fmla="*/ 4805496 h 7250295"/>
                <a:gd name="connsiteX52-24783" fmla="*/ 1900373 w 2213217"/>
                <a:gd name="connsiteY52-24784" fmla="*/ 4348776 h 7250295"/>
                <a:gd name="connsiteX53-24785" fmla="*/ 1881052 w 2213217"/>
                <a:gd name="connsiteY53-24786" fmla="*/ 3902573 h 7250295"/>
                <a:gd name="connsiteX54-24787" fmla="*/ 1855362 w 2213217"/>
                <a:gd name="connsiteY54-24788" fmla="*/ 3584643 h 7250295"/>
                <a:gd name="connsiteX55-24789" fmla="*/ 2056257 w 2213217"/>
                <a:gd name="connsiteY55-24790" fmla="*/ 2654077 h 7250295"/>
                <a:gd name="connsiteX56-24791" fmla="*/ 2042707 w 2213217"/>
                <a:gd name="connsiteY56-24792" fmla="*/ 2404684 h 7250295"/>
                <a:gd name="connsiteX57-24793" fmla="*/ 1981200 w 2213217"/>
                <a:gd name="connsiteY57-24794" fmla="*/ 1864914 h 7250295"/>
                <a:gd name="connsiteX58-24795" fmla="*/ 1936459 w 2213217"/>
                <a:gd name="connsiteY58-24796" fmla="*/ 1677029 h 7250295"/>
                <a:gd name="connsiteX59-24797" fmla="*/ 1922037 w 2213217"/>
                <a:gd name="connsiteY59-24798" fmla="*/ 1432534 h 7250295"/>
                <a:gd name="connsiteX60-24799" fmla="*/ 1874412 w 2213217"/>
                <a:gd name="connsiteY60-24800" fmla="*/ 1302338 h 7250295"/>
                <a:gd name="connsiteX61-24801" fmla="*/ 1407687 w 2213217"/>
                <a:gd name="connsiteY61-24802" fmla="*/ 1134975 h 7250295"/>
                <a:gd name="connsiteX62-24803" fmla="*/ 1309221 w 2213217"/>
                <a:gd name="connsiteY62-24804" fmla="*/ 1020075 h 7250295"/>
                <a:gd name="connsiteX63-24805" fmla="*/ 1365230 w 2213217"/>
                <a:gd name="connsiteY63-24806" fmla="*/ 821521 h 7250295"/>
                <a:gd name="connsiteX64-24807" fmla="*/ 1433407 w 2213217"/>
                <a:gd name="connsiteY64-24808" fmla="*/ 622909 h 7250295"/>
                <a:gd name="connsiteX65-24809" fmla="*/ 1444916 w 2213217"/>
                <a:gd name="connsiteY65-24810" fmla="*/ 380757 h 7250295"/>
                <a:gd name="connsiteX66-24811" fmla="*/ 1330946 w 2213217"/>
                <a:gd name="connsiteY66-24812" fmla="*/ 143773 h 7250295"/>
                <a:gd name="connsiteX67-24813" fmla="*/ 1063645 w 2213217"/>
                <a:gd name="connsiteY67-24814" fmla="*/ 568 h 7250295"/>
                <a:gd name="connsiteX0-24815" fmla="*/ 1063645 w 2213217"/>
                <a:gd name="connsiteY0-24816" fmla="*/ 568 h 7250295"/>
                <a:gd name="connsiteX1-24817" fmla="*/ 809625 w 2213217"/>
                <a:gd name="connsiteY1-24818" fmla="*/ 116070 h 7250295"/>
                <a:gd name="connsiteX2-24819" fmla="*/ 685800 w 2213217"/>
                <a:gd name="connsiteY2-24820" fmla="*/ 297045 h 7250295"/>
                <a:gd name="connsiteX3-24821" fmla="*/ 704850 w 2213217"/>
                <a:gd name="connsiteY3-24822" fmla="*/ 620895 h 7250295"/>
                <a:gd name="connsiteX4-24823" fmla="*/ 838200 w 2213217"/>
                <a:gd name="connsiteY4-24824" fmla="*/ 897120 h 7250295"/>
                <a:gd name="connsiteX5-24825" fmla="*/ 742950 w 2213217"/>
                <a:gd name="connsiteY5-24826" fmla="*/ 1011420 h 7250295"/>
                <a:gd name="connsiteX6-24827" fmla="*/ 133350 w 2213217"/>
                <a:gd name="connsiteY6-24828" fmla="*/ 1220970 h 7250295"/>
                <a:gd name="connsiteX7-24829" fmla="*/ 0 w 2213217"/>
                <a:gd name="connsiteY7-24830" fmla="*/ 2211570 h 7250295"/>
                <a:gd name="connsiteX8-24831" fmla="*/ 333375 w 2213217"/>
                <a:gd name="connsiteY8-24832" fmla="*/ 3106920 h 7250295"/>
                <a:gd name="connsiteX9-24833" fmla="*/ 247650 w 2213217"/>
                <a:gd name="connsiteY9-24834" fmla="*/ 3840345 h 7250295"/>
                <a:gd name="connsiteX10-24835" fmla="*/ 371475 w 2213217"/>
                <a:gd name="connsiteY10-24836" fmla="*/ 4059420 h 7250295"/>
                <a:gd name="connsiteX11-24837" fmla="*/ 495300 w 2213217"/>
                <a:gd name="connsiteY11-24838" fmla="*/ 4278495 h 7250295"/>
                <a:gd name="connsiteX12-24839" fmla="*/ 476250 w 2213217"/>
                <a:gd name="connsiteY12-24840" fmla="*/ 4735695 h 7250295"/>
                <a:gd name="connsiteX13-24841" fmla="*/ 476250 w 2213217"/>
                <a:gd name="connsiteY13-24842" fmla="*/ 5097645 h 7250295"/>
                <a:gd name="connsiteX14-24843" fmla="*/ 371475 w 2213217"/>
                <a:gd name="connsiteY14-24844" fmla="*/ 6145395 h 7250295"/>
                <a:gd name="connsiteX15-24845" fmla="*/ 371475 w 2213217"/>
                <a:gd name="connsiteY15-24846" fmla="*/ 6621645 h 7250295"/>
                <a:gd name="connsiteX16-24847" fmla="*/ 400050 w 2213217"/>
                <a:gd name="connsiteY16-24848" fmla="*/ 6821670 h 7250295"/>
                <a:gd name="connsiteX17-24849" fmla="*/ 323850 w 2213217"/>
                <a:gd name="connsiteY17-24850" fmla="*/ 7002645 h 7250295"/>
                <a:gd name="connsiteX18-24851" fmla="*/ 533400 w 2213217"/>
                <a:gd name="connsiteY18-24852" fmla="*/ 7250295 h 7250295"/>
                <a:gd name="connsiteX19-24853" fmla="*/ 952500 w 2213217"/>
                <a:gd name="connsiteY19-24854" fmla="*/ 7240770 h 7250295"/>
                <a:gd name="connsiteX20-24855" fmla="*/ 733425 w 2213217"/>
                <a:gd name="connsiteY20-24856" fmla="*/ 6821670 h 7250295"/>
                <a:gd name="connsiteX21-24857" fmla="*/ 753076 w 2213217"/>
                <a:gd name="connsiteY21-24858" fmla="*/ 6579789 h 7250295"/>
                <a:gd name="connsiteX22-24859" fmla="*/ 738924 w 2213217"/>
                <a:gd name="connsiteY22-24860" fmla="*/ 6250170 h 7250295"/>
                <a:gd name="connsiteX23-24861" fmla="*/ 856500 w 2213217"/>
                <a:gd name="connsiteY23-24862" fmla="*/ 5489132 h 7250295"/>
                <a:gd name="connsiteX24-24863" fmla="*/ 906017 w 2213217"/>
                <a:gd name="connsiteY24-24864" fmla="*/ 5380240 h 7250295"/>
                <a:gd name="connsiteX25-24865" fmla="*/ 898504 w 2213217"/>
                <a:gd name="connsiteY25-24866" fmla="*/ 5308938 h 7250295"/>
                <a:gd name="connsiteX26-24867" fmla="*/ 971550 w 2213217"/>
                <a:gd name="connsiteY26-24868" fmla="*/ 5211945 h 7250295"/>
                <a:gd name="connsiteX27-24869" fmla="*/ 973564 w 2213217"/>
                <a:gd name="connsiteY27-24870" fmla="*/ 5069070 h 7250295"/>
                <a:gd name="connsiteX28-24871" fmla="*/ 1129719 w 2213217"/>
                <a:gd name="connsiteY28-24872" fmla="*/ 4378373 h 7250295"/>
                <a:gd name="connsiteX29-24873" fmla="*/ 1276350 w 2213217"/>
                <a:gd name="connsiteY29-24874" fmla="*/ 4649970 h 7250295"/>
                <a:gd name="connsiteX30-24875" fmla="*/ 1341012 w 2213217"/>
                <a:gd name="connsiteY30-24876" fmla="*/ 4880042 h 7250295"/>
                <a:gd name="connsiteX31-24877" fmla="*/ 1310424 w 2213217"/>
                <a:gd name="connsiteY31-24878" fmla="*/ 4973880 h 7250295"/>
                <a:gd name="connsiteX32-24879" fmla="*/ 1354293 w 2213217"/>
                <a:gd name="connsiteY32-24880" fmla="*/ 5113209 h 7250295"/>
                <a:gd name="connsiteX33-24881" fmla="*/ 1262198 w 2213217"/>
                <a:gd name="connsiteY33-24882" fmla="*/ 5554244 h 7250295"/>
                <a:gd name="connsiteX34-24883" fmla="*/ 1263220 w 2213217"/>
                <a:gd name="connsiteY34-24884" fmla="*/ 6360264 h 7250295"/>
                <a:gd name="connsiteX35-24885" fmla="*/ 1336385 w 2213217"/>
                <a:gd name="connsiteY35-24886" fmla="*/ 6540277 h 7250295"/>
                <a:gd name="connsiteX36-24887" fmla="*/ 1285605 w 2213217"/>
                <a:gd name="connsiteY36-24888" fmla="*/ 6741714 h 7250295"/>
                <a:gd name="connsiteX37-24889" fmla="*/ 1303783 w 2213217"/>
                <a:gd name="connsiteY37-24890" fmla="*/ 6828040 h 7250295"/>
                <a:gd name="connsiteX38-24891" fmla="*/ 1313579 w 2213217"/>
                <a:gd name="connsiteY38-24892" fmla="*/ 7020824 h 7250295"/>
                <a:gd name="connsiteX39-24893" fmla="*/ 1760353 w 2213217"/>
                <a:gd name="connsiteY39-24894" fmla="*/ 7189119 h 7250295"/>
                <a:gd name="connsiteX40-24895" fmla="*/ 2189006 w 2213217"/>
                <a:gd name="connsiteY40-24896" fmla="*/ 7199125 h 7250295"/>
                <a:gd name="connsiteX41-24897" fmla="*/ 2171850 w 2213217"/>
                <a:gd name="connsiteY41-24898" fmla="*/ 7046786 h 7250295"/>
                <a:gd name="connsiteX42-24899" fmla="*/ 1687247 w 2213217"/>
                <a:gd name="connsiteY42-24900" fmla="*/ 6680449 h 7250295"/>
                <a:gd name="connsiteX43-24901" fmla="*/ 1708130 w 2213217"/>
                <a:gd name="connsiteY43-24902" fmla="*/ 6550072 h 7250295"/>
                <a:gd name="connsiteX44-24903" fmla="*/ 1668617 w 2213217"/>
                <a:gd name="connsiteY44-24904" fmla="*/ 6451067 h 7250295"/>
                <a:gd name="connsiteX45-24905" fmla="*/ 1657350 w 2213217"/>
                <a:gd name="connsiteY45-24906" fmla="*/ 6250170 h 7250295"/>
                <a:gd name="connsiteX46-24907" fmla="*/ 1679014 w 2213217"/>
                <a:gd name="connsiteY46-24908" fmla="*/ 5979714 h 7250295"/>
                <a:gd name="connsiteX47-24909" fmla="*/ 1727631 w 2213217"/>
                <a:gd name="connsiteY47-24910" fmla="*/ 5512209 h 7250295"/>
                <a:gd name="connsiteX48-24911" fmla="*/ 1739049 w 2213217"/>
                <a:gd name="connsiteY48-24912" fmla="*/ 5363804 h 7250295"/>
                <a:gd name="connsiteX49-24913" fmla="*/ 1797611 w 2213217"/>
                <a:gd name="connsiteY49-24914" fmla="*/ 5317321 h 7250295"/>
                <a:gd name="connsiteX50-24915" fmla="*/ 1884207 w 2213217"/>
                <a:gd name="connsiteY50-24916" fmla="*/ 5097645 h 7250295"/>
                <a:gd name="connsiteX51-24917" fmla="*/ 1909357 w 2213217"/>
                <a:gd name="connsiteY51-24918" fmla="*/ 4805496 h 7250295"/>
                <a:gd name="connsiteX52-24919" fmla="*/ 1900373 w 2213217"/>
                <a:gd name="connsiteY52-24920" fmla="*/ 4348776 h 7250295"/>
                <a:gd name="connsiteX53-24921" fmla="*/ 1881052 w 2213217"/>
                <a:gd name="connsiteY53-24922" fmla="*/ 3902573 h 7250295"/>
                <a:gd name="connsiteX54-24923" fmla="*/ 1855362 w 2213217"/>
                <a:gd name="connsiteY54-24924" fmla="*/ 3584643 h 7250295"/>
                <a:gd name="connsiteX55-24925" fmla="*/ 2056257 w 2213217"/>
                <a:gd name="connsiteY55-24926" fmla="*/ 2654077 h 7250295"/>
                <a:gd name="connsiteX56-24927" fmla="*/ 2042707 w 2213217"/>
                <a:gd name="connsiteY56-24928" fmla="*/ 2404684 h 7250295"/>
                <a:gd name="connsiteX57-24929" fmla="*/ 1981200 w 2213217"/>
                <a:gd name="connsiteY57-24930" fmla="*/ 1864914 h 7250295"/>
                <a:gd name="connsiteX58-24931" fmla="*/ 1936459 w 2213217"/>
                <a:gd name="connsiteY58-24932" fmla="*/ 1677029 h 7250295"/>
                <a:gd name="connsiteX59-24933" fmla="*/ 1922037 w 2213217"/>
                <a:gd name="connsiteY59-24934" fmla="*/ 1432534 h 7250295"/>
                <a:gd name="connsiteX60-24935" fmla="*/ 1874412 w 2213217"/>
                <a:gd name="connsiteY60-24936" fmla="*/ 1302338 h 7250295"/>
                <a:gd name="connsiteX61-24937" fmla="*/ 1407687 w 2213217"/>
                <a:gd name="connsiteY61-24938" fmla="*/ 1134975 h 7250295"/>
                <a:gd name="connsiteX62-24939" fmla="*/ 1309221 w 2213217"/>
                <a:gd name="connsiteY62-24940" fmla="*/ 1020075 h 7250295"/>
                <a:gd name="connsiteX63-24941" fmla="*/ 1365230 w 2213217"/>
                <a:gd name="connsiteY63-24942" fmla="*/ 821521 h 7250295"/>
                <a:gd name="connsiteX64-24943" fmla="*/ 1433407 w 2213217"/>
                <a:gd name="connsiteY64-24944" fmla="*/ 622909 h 7250295"/>
                <a:gd name="connsiteX65-24945" fmla="*/ 1444916 w 2213217"/>
                <a:gd name="connsiteY65-24946" fmla="*/ 380757 h 7250295"/>
                <a:gd name="connsiteX66-24947" fmla="*/ 1330946 w 2213217"/>
                <a:gd name="connsiteY66-24948" fmla="*/ 143773 h 7250295"/>
                <a:gd name="connsiteX67-24949" fmla="*/ 1063645 w 2213217"/>
                <a:gd name="connsiteY67-24950" fmla="*/ 568 h 7250295"/>
                <a:gd name="connsiteX0-24951" fmla="*/ 1063645 w 2213217"/>
                <a:gd name="connsiteY0-24952" fmla="*/ 568 h 7250295"/>
                <a:gd name="connsiteX1-24953" fmla="*/ 809625 w 2213217"/>
                <a:gd name="connsiteY1-24954" fmla="*/ 116070 h 7250295"/>
                <a:gd name="connsiteX2-24955" fmla="*/ 685800 w 2213217"/>
                <a:gd name="connsiteY2-24956" fmla="*/ 297045 h 7250295"/>
                <a:gd name="connsiteX3-24957" fmla="*/ 704850 w 2213217"/>
                <a:gd name="connsiteY3-24958" fmla="*/ 620895 h 7250295"/>
                <a:gd name="connsiteX4-24959" fmla="*/ 838200 w 2213217"/>
                <a:gd name="connsiteY4-24960" fmla="*/ 897120 h 7250295"/>
                <a:gd name="connsiteX5-24961" fmla="*/ 742950 w 2213217"/>
                <a:gd name="connsiteY5-24962" fmla="*/ 1011420 h 7250295"/>
                <a:gd name="connsiteX6-24963" fmla="*/ 133350 w 2213217"/>
                <a:gd name="connsiteY6-24964" fmla="*/ 1220970 h 7250295"/>
                <a:gd name="connsiteX7-24965" fmla="*/ 0 w 2213217"/>
                <a:gd name="connsiteY7-24966" fmla="*/ 2211570 h 7250295"/>
                <a:gd name="connsiteX8-24967" fmla="*/ 333375 w 2213217"/>
                <a:gd name="connsiteY8-24968" fmla="*/ 3106920 h 7250295"/>
                <a:gd name="connsiteX9-24969" fmla="*/ 247650 w 2213217"/>
                <a:gd name="connsiteY9-24970" fmla="*/ 3840345 h 7250295"/>
                <a:gd name="connsiteX10-24971" fmla="*/ 371475 w 2213217"/>
                <a:gd name="connsiteY10-24972" fmla="*/ 4059420 h 7250295"/>
                <a:gd name="connsiteX11-24973" fmla="*/ 495300 w 2213217"/>
                <a:gd name="connsiteY11-24974" fmla="*/ 4278495 h 7250295"/>
                <a:gd name="connsiteX12-24975" fmla="*/ 476250 w 2213217"/>
                <a:gd name="connsiteY12-24976" fmla="*/ 4735695 h 7250295"/>
                <a:gd name="connsiteX13-24977" fmla="*/ 476250 w 2213217"/>
                <a:gd name="connsiteY13-24978" fmla="*/ 5097645 h 7250295"/>
                <a:gd name="connsiteX14-24979" fmla="*/ 371475 w 2213217"/>
                <a:gd name="connsiteY14-24980" fmla="*/ 6145395 h 7250295"/>
                <a:gd name="connsiteX15-24981" fmla="*/ 371475 w 2213217"/>
                <a:gd name="connsiteY15-24982" fmla="*/ 6621645 h 7250295"/>
                <a:gd name="connsiteX16-24983" fmla="*/ 400050 w 2213217"/>
                <a:gd name="connsiteY16-24984" fmla="*/ 6821670 h 7250295"/>
                <a:gd name="connsiteX17-24985" fmla="*/ 323850 w 2213217"/>
                <a:gd name="connsiteY17-24986" fmla="*/ 7002645 h 7250295"/>
                <a:gd name="connsiteX18-24987" fmla="*/ 533400 w 2213217"/>
                <a:gd name="connsiteY18-24988" fmla="*/ 7250295 h 7250295"/>
                <a:gd name="connsiteX19-24989" fmla="*/ 952500 w 2213217"/>
                <a:gd name="connsiteY19-24990" fmla="*/ 7240770 h 7250295"/>
                <a:gd name="connsiteX20-24991" fmla="*/ 733425 w 2213217"/>
                <a:gd name="connsiteY20-24992" fmla="*/ 6821670 h 7250295"/>
                <a:gd name="connsiteX21-24993" fmla="*/ 753076 w 2213217"/>
                <a:gd name="connsiteY21-24994" fmla="*/ 6579789 h 7250295"/>
                <a:gd name="connsiteX22-24995" fmla="*/ 738924 w 2213217"/>
                <a:gd name="connsiteY22-24996" fmla="*/ 6250170 h 7250295"/>
                <a:gd name="connsiteX23-24997" fmla="*/ 856500 w 2213217"/>
                <a:gd name="connsiteY23-24998" fmla="*/ 5489132 h 7250295"/>
                <a:gd name="connsiteX24-24999" fmla="*/ 906017 w 2213217"/>
                <a:gd name="connsiteY24-25000" fmla="*/ 5380240 h 7250295"/>
                <a:gd name="connsiteX25-25001" fmla="*/ 898504 w 2213217"/>
                <a:gd name="connsiteY25-25002" fmla="*/ 5308938 h 7250295"/>
                <a:gd name="connsiteX26-25003" fmla="*/ 971550 w 2213217"/>
                <a:gd name="connsiteY26-25004" fmla="*/ 5211945 h 7250295"/>
                <a:gd name="connsiteX27-25005" fmla="*/ 973564 w 2213217"/>
                <a:gd name="connsiteY27-25006" fmla="*/ 5069070 h 7250295"/>
                <a:gd name="connsiteX28-25007" fmla="*/ 1129719 w 2213217"/>
                <a:gd name="connsiteY28-25008" fmla="*/ 4378373 h 7250295"/>
                <a:gd name="connsiteX29-25009" fmla="*/ 1276350 w 2213217"/>
                <a:gd name="connsiteY29-25010" fmla="*/ 4649970 h 7250295"/>
                <a:gd name="connsiteX30-25011" fmla="*/ 1341012 w 2213217"/>
                <a:gd name="connsiteY30-25012" fmla="*/ 4880042 h 7250295"/>
                <a:gd name="connsiteX31-25013" fmla="*/ 1310424 w 2213217"/>
                <a:gd name="connsiteY31-25014" fmla="*/ 4973880 h 7250295"/>
                <a:gd name="connsiteX32-25015" fmla="*/ 1354293 w 2213217"/>
                <a:gd name="connsiteY32-25016" fmla="*/ 5113209 h 7250295"/>
                <a:gd name="connsiteX33-25017" fmla="*/ 1262198 w 2213217"/>
                <a:gd name="connsiteY33-25018" fmla="*/ 5554244 h 7250295"/>
                <a:gd name="connsiteX34-25019" fmla="*/ 1263220 w 2213217"/>
                <a:gd name="connsiteY34-25020" fmla="*/ 6360264 h 7250295"/>
                <a:gd name="connsiteX35-25021" fmla="*/ 1336385 w 2213217"/>
                <a:gd name="connsiteY35-25022" fmla="*/ 6540277 h 7250295"/>
                <a:gd name="connsiteX36-25023" fmla="*/ 1285605 w 2213217"/>
                <a:gd name="connsiteY36-25024" fmla="*/ 6741714 h 7250295"/>
                <a:gd name="connsiteX37-25025" fmla="*/ 1303783 w 2213217"/>
                <a:gd name="connsiteY37-25026" fmla="*/ 6828040 h 7250295"/>
                <a:gd name="connsiteX38-25027" fmla="*/ 1313579 w 2213217"/>
                <a:gd name="connsiteY38-25028" fmla="*/ 7020824 h 7250295"/>
                <a:gd name="connsiteX39-25029" fmla="*/ 1760353 w 2213217"/>
                <a:gd name="connsiteY39-25030" fmla="*/ 7189119 h 7250295"/>
                <a:gd name="connsiteX40-25031" fmla="*/ 2189006 w 2213217"/>
                <a:gd name="connsiteY40-25032" fmla="*/ 7199125 h 7250295"/>
                <a:gd name="connsiteX41-25033" fmla="*/ 2171850 w 2213217"/>
                <a:gd name="connsiteY41-25034" fmla="*/ 7046786 h 7250295"/>
                <a:gd name="connsiteX42-25035" fmla="*/ 1687247 w 2213217"/>
                <a:gd name="connsiteY42-25036" fmla="*/ 6680449 h 7250295"/>
                <a:gd name="connsiteX43-25037" fmla="*/ 1708130 w 2213217"/>
                <a:gd name="connsiteY43-25038" fmla="*/ 6550072 h 7250295"/>
                <a:gd name="connsiteX44-25039" fmla="*/ 1668617 w 2213217"/>
                <a:gd name="connsiteY44-25040" fmla="*/ 6451067 h 7250295"/>
                <a:gd name="connsiteX45-25041" fmla="*/ 1657350 w 2213217"/>
                <a:gd name="connsiteY45-25042" fmla="*/ 6250170 h 7250295"/>
                <a:gd name="connsiteX46-25043" fmla="*/ 1679014 w 2213217"/>
                <a:gd name="connsiteY46-25044" fmla="*/ 5979714 h 7250295"/>
                <a:gd name="connsiteX47-25045" fmla="*/ 1727631 w 2213217"/>
                <a:gd name="connsiteY47-25046" fmla="*/ 5512209 h 7250295"/>
                <a:gd name="connsiteX48-25047" fmla="*/ 1739049 w 2213217"/>
                <a:gd name="connsiteY48-25048" fmla="*/ 5363804 h 7250295"/>
                <a:gd name="connsiteX49-25049" fmla="*/ 1797611 w 2213217"/>
                <a:gd name="connsiteY49-25050" fmla="*/ 5317321 h 7250295"/>
                <a:gd name="connsiteX50-25051" fmla="*/ 1884207 w 2213217"/>
                <a:gd name="connsiteY50-25052" fmla="*/ 5097645 h 7250295"/>
                <a:gd name="connsiteX51-25053" fmla="*/ 1909357 w 2213217"/>
                <a:gd name="connsiteY51-25054" fmla="*/ 4805496 h 7250295"/>
                <a:gd name="connsiteX52-25055" fmla="*/ 1900373 w 2213217"/>
                <a:gd name="connsiteY52-25056" fmla="*/ 4348776 h 7250295"/>
                <a:gd name="connsiteX53-25057" fmla="*/ 1881052 w 2213217"/>
                <a:gd name="connsiteY53-25058" fmla="*/ 3902573 h 7250295"/>
                <a:gd name="connsiteX54-25059" fmla="*/ 1855362 w 2213217"/>
                <a:gd name="connsiteY54-25060" fmla="*/ 3584643 h 7250295"/>
                <a:gd name="connsiteX55-25061" fmla="*/ 2056257 w 2213217"/>
                <a:gd name="connsiteY55-25062" fmla="*/ 2654077 h 7250295"/>
                <a:gd name="connsiteX56-25063" fmla="*/ 2042707 w 2213217"/>
                <a:gd name="connsiteY56-25064" fmla="*/ 2404684 h 7250295"/>
                <a:gd name="connsiteX57-25065" fmla="*/ 1981200 w 2213217"/>
                <a:gd name="connsiteY57-25066" fmla="*/ 1864914 h 7250295"/>
                <a:gd name="connsiteX58-25067" fmla="*/ 1936459 w 2213217"/>
                <a:gd name="connsiteY58-25068" fmla="*/ 1677029 h 7250295"/>
                <a:gd name="connsiteX59-25069" fmla="*/ 1922037 w 2213217"/>
                <a:gd name="connsiteY59-25070" fmla="*/ 1432534 h 7250295"/>
                <a:gd name="connsiteX60-25071" fmla="*/ 1874412 w 2213217"/>
                <a:gd name="connsiteY60-25072" fmla="*/ 1302338 h 7250295"/>
                <a:gd name="connsiteX61-25073" fmla="*/ 1407687 w 2213217"/>
                <a:gd name="connsiteY61-25074" fmla="*/ 1134975 h 7250295"/>
                <a:gd name="connsiteX62-25075" fmla="*/ 1309221 w 2213217"/>
                <a:gd name="connsiteY62-25076" fmla="*/ 1020075 h 7250295"/>
                <a:gd name="connsiteX63-25077" fmla="*/ 1365230 w 2213217"/>
                <a:gd name="connsiteY63-25078" fmla="*/ 821521 h 7250295"/>
                <a:gd name="connsiteX64-25079" fmla="*/ 1433407 w 2213217"/>
                <a:gd name="connsiteY64-25080" fmla="*/ 622909 h 7250295"/>
                <a:gd name="connsiteX65-25081" fmla="*/ 1444916 w 2213217"/>
                <a:gd name="connsiteY65-25082" fmla="*/ 380757 h 7250295"/>
                <a:gd name="connsiteX66-25083" fmla="*/ 1330946 w 2213217"/>
                <a:gd name="connsiteY66-25084" fmla="*/ 143773 h 7250295"/>
                <a:gd name="connsiteX67-25085" fmla="*/ 1063645 w 2213217"/>
                <a:gd name="connsiteY67-25086" fmla="*/ 568 h 7250295"/>
                <a:gd name="connsiteX0-25087" fmla="*/ 1063645 w 2213217"/>
                <a:gd name="connsiteY0-25088" fmla="*/ 568 h 7250295"/>
                <a:gd name="connsiteX1-25089" fmla="*/ 809625 w 2213217"/>
                <a:gd name="connsiteY1-25090" fmla="*/ 116070 h 7250295"/>
                <a:gd name="connsiteX2-25091" fmla="*/ 685800 w 2213217"/>
                <a:gd name="connsiteY2-25092" fmla="*/ 297045 h 7250295"/>
                <a:gd name="connsiteX3-25093" fmla="*/ 704850 w 2213217"/>
                <a:gd name="connsiteY3-25094" fmla="*/ 620895 h 7250295"/>
                <a:gd name="connsiteX4-25095" fmla="*/ 838200 w 2213217"/>
                <a:gd name="connsiteY4-25096" fmla="*/ 897120 h 7250295"/>
                <a:gd name="connsiteX5-25097" fmla="*/ 742950 w 2213217"/>
                <a:gd name="connsiteY5-25098" fmla="*/ 1011420 h 7250295"/>
                <a:gd name="connsiteX6-25099" fmla="*/ 133350 w 2213217"/>
                <a:gd name="connsiteY6-25100" fmla="*/ 1220970 h 7250295"/>
                <a:gd name="connsiteX7-25101" fmla="*/ 0 w 2213217"/>
                <a:gd name="connsiteY7-25102" fmla="*/ 2211570 h 7250295"/>
                <a:gd name="connsiteX8-25103" fmla="*/ 333375 w 2213217"/>
                <a:gd name="connsiteY8-25104" fmla="*/ 3106920 h 7250295"/>
                <a:gd name="connsiteX9-25105" fmla="*/ 247650 w 2213217"/>
                <a:gd name="connsiteY9-25106" fmla="*/ 3840345 h 7250295"/>
                <a:gd name="connsiteX10-25107" fmla="*/ 371475 w 2213217"/>
                <a:gd name="connsiteY10-25108" fmla="*/ 4059420 h 7250295"/>
                <a:gd name="connsiteX11-25109" fmla="*/ 495300 w 2213217"/>
                <a:gd name="connsiteY11-25110" fmla="*/ 4278495 h 7250295"/>
                <a:gd name="connsiteX12-25111" fmla="*/ 476250 w 2213217"/>
                <a:gd name="connsiteY12-25112" fmla="*/ 4735695 h 7250295"/>
                <a:gd name="connsiteX13-25113" fmla="*/ 476250 w 2213217"/>
                <a:gd name="connsiteY13-25114" fmla="*/ 5097645 h 7250295"/>
                <a:gd name="connsiteX14-25115" fmla="*/ 371475 w 2213217"/>
                <a:gd name="connsiteY14-25116" fmla="*/ 6145395 h 7250295"/>
                <a:gd name="connsiteX15-25117" fmla="*/ 371475 w 2213217"/>
                <a:gd name="connsiteY15-25118" fmla="*/ 6621645 h 7250295"/>
                <a:gd name="connsiteX16-25119" fmla="*/ 400050 w 2213217"/>
                <a:gd name="connsiteY16-25120" fmla="*/ 6821670 h 7250295"/>
                <a:gd name="connsiteX17-25121" fmla="*/ 323850 w 2213217"/>
                <a:gd name="connsiteY17-25122" fmla="*/ 7002645 h 7250295"/>
                <a:gd name="connsiteX18-25123" fmla="*/ 533400 w 2213217"/>
                <a:gd name="connsiteY18-25124" fmla="*/ 7250295 h 7250295"/>
                <a:gd name="connsiteX19-25125" fmla="*/ 952500 w 2213217"/>
                <a:gd name="connsiteY19-25126" fmla="*/ 7240770 h 7250295"/>
                <a:gd name="connsiteX20-25127" fmla="*/ 733425 w 2213217"/>
                <a:gd name="connsiteY20-25128" fmla="*/ 6821670 h 7250295"/>
                <a:gd name="connsiteX21-25129" fmla="*/ 753076 w 2213217"/>
                <a:gd name="connsiteY21-25130" fmla="*/ 6579789 h 7250295"/>
                <a:gd name="connsiteX22-25131" fmla="*/ 738924 w 2213217"/>
                <a:gd name="connsiteY22-25132" fmla="*/ 6250170 h 7250295"/>
                <a:gd name="connsiteX23-25133" fmla="*/ 856500 w 2213217"/>
                <a:gd name="connsiteY23-25134" fmla="*/ 5489132 h 7250295"/>
                <a:gd name="connsiteX24-25135" fmla="*/ 906017 w 2213217"/>
                <a:gd name="connsiteY24-25136" fmla="*/ 5380240 h 7250295"/>
                <a:gd name="connsiteX25-25137" fmla="*/ 898504 w 2213217"/>
                <a:gd name="connsiteY25-25138" fmla="*/ 5308938 h 7250295"/>
                <a:gd name="connsiteX26-25139" fmla="*/ 971550 w 2213217"/>
                <a:gd name="connsiteY26-25140" fmla="*/ 5211945 h 7250295"/>
                <a:gd name="connsiteX27-25141" fmla="*/ 973564 w 2213217"/>
                <a:gd name="connsiteY27-25142" fmla="*/ 5069070 h 7250295"/>
                <a:gd name="connsiteX28-25143" fmla="*/ 1129719 w 2213217"/>
                <a:gd name="connsiteY28-25144" fmla="*/ 4378373 h 7250295"/>
                <a:gd name="connsiteX29-25145" fmla="*/ 1276350 w 2213217"/>
                <a:gd name="connsiteY29-25146" fmla="*/ 4649970 h 7250295"/>
                <a:gd name="connsiteX30-25147" fmla="*/ 1341012 w 2213217"/>
                <a:gd name="connsiteY30-25148" fmla="*/ 4880042 h 7250295"/>
                <a:gd name="connsiteX31-25149" fmla="*/ 1310424 w 2213217"/>
                <a:gd name="connsiteY31-25150" fmla="*/ 4973880 h 7250295"/>
                <a:gd name="connsiteX32-25151" fmla="*/ 1354293 w 2213217"/>
                <a:gd name="connsiteY32-25152" fmla="*/ 5113209 h 7250295"/>
                <a:gd name="connsiteX33-25153" fmla="*/ 1262198 w 2213217"/>
                <a:gd name="connsiteY33-25154" fmla="*/ 5554244 h 7250295"/>
                <a:gd name="connsiteX34-25155" fmla="*/ 1263220 w 2213217"/>
                <a:gd name="connsiteY34-25156" fmla="*/ 6360264 h 7250295"/>
                <a:gd name="connsiteX35-25157" fmla="*/ 1336385 w 2213217"/>
                <a:gd name="connsiteY35-25158" fmla="*/ 6540277 h 7250295"/>
                <a:gd name="connsiteX36-25159" fmla="*/ 1285605 w 2213217"/>
                <a:gd name="connsiteY36-25160" fmla="*/ 6741714 h 7250295"/>
                <a:gd name="connsiteX37-25161" fmla="*/ 1303783 w 2213217"/>
                <a:gd name="connsiteY37-25162" fmla="*/ 6828040 h 7250295"/>
                <a:gd name="connsiteX38-25163" fmla="*/ 1313579 w 2213217"/>
                <a:gd name="connsiteY38-25164" fmla="*/ 7020824 h 7250295"/>
                <a:gd name="connsiteX39-25165" fmla="*/ 1760353 w 2213217"/>
                <a:gd name="connsiteY39-25166" fmla="*/ 7189119 h 7250295"/>
                <a:gd name="connsiteX40-25167" fmla="*/ 2189006 w 2213217"/>
                <a:gd name="connsiteY40-25168" fmla="*/ 7199125 h 7250295"/>
                <a:gd name="connsiteX41-25169" fmla="*/ 2171850 w 2213217"/>
                <a:gd name="connsiteY41-25170" fmla="*/ 7046786 h 7250295"/>
                <a:gd name="connsiteX42-25171" fmla="*/ 1687247 w 2213217"/>
                <a:gd name="connsiteY42-25172" fmla="*/ 6680449 h 7250295"/>
                <a:gd name="connsiteX43-25173" fmla="*/ 1708130 w 2213217"/>
                <a:gd name="connsiteY43-25174" fmla="*/ 6550072 h 7250295"/>
                <a:gd name="connsiteX44-25175" fmla="*/ 1668617 w 2213217"/>
                <a:gd name="connsiteY44-25176" fmla="*/ 6451067 h 7250295"/>
                <a:gd name="connsiteX45-25177" fmla="*/ 1657350 w 2213217"/>
                <a:gd name="connsiteY45-25178" fmla="*/ 6250170 h 7250295"/>
                <a:gd name="connsiteX46-25179" fmla="*/ 1679014 w 2213217"/>
                <a:gd name="connsiteY46-25180" fmla="*/ 5979714 h 7250295"/>
                <a:gd name="connsiteX47-25181" fmla="*/ 1727631 w 2213217"/>
                <a:gd name="connsiteY47-25182" fmla="*/ 5512209 h 7250295"/>
                <a:gd name="connsiteX48-25183" fmla="*/ 1739049 w 2213217"/>
                <a:gd name="connsiteY48-25184" fmla="*/ 5363804 h 7250295"/>
                <a:gd name="connsiteX49-25185" fmla="*/ 1797611 w 2213217"/>
                <a:gd name="connsiteY49-25186" fmla="*/ 5317321 h 7250295"/>
                <a:gd name="connsiteX50-25187" fmla="*/ 1884207 w 2213217"/>
                <a:gd name="connsiteY50-25188" fmla="*/ 5097645 h 7250295"/>
                <a:gd name="connsiteX51-25189" fmla="*/ 1909357 w 2213217"/>
                <a:gd name="connsiteY51-25190" fmla="*/ 4805496 h 7250295"/>
                <a:gd name="connsiteX52-25191" fmla="*/ 1900373 w 2213217"/>
                <a:gd name="connsiteY52-25192" fmla="*/ 4348776 h 7250295"/>
                <a:gd name="connsiteX53-25193" fmla="*/ 1881052 w 2213217"/>
                <a:gd name="connsiteY53-25194" fmla="*/ 3902573 h 7250295"/>
                <a:gd name="connsiteX54-25195" fmla="*/ 1855362 w 2213217"/>
                <a:gd name="connsiteY54-25196" fmla="*/ 3584643 h 7250295"/>
                <a:gd name="connsiteX55-25197" fmla="*/ 2056257 w 2213217"/>
                <a:gd name="connsiteY55-25198" fmla="*/ 2654077 h 7250295"/>
                <a:gd name="connsiteX56-25199" fmla="*/ 2042707 w 2213217"/>
                <a:gd name="connsiteY56-25200" fmla="*/ 2404684 h 7250295"/>
                <a:gd name="connsiteX57-25201" fmla="*/ 1981200 w 2213217"/>
                <a:gd name="connsiteY57-25202" fmla="*/ 1864914 h 7250295"/>
                <a:gd name="connsiteX58-25203" fmla="*/ 1936459 w 2213217"/>
                <a:gd name="connsiteY58-25204" fmla="*/ 1677029 h 7250295"/>
                <a:gd name="connsiteX59-25205" fmla="*/ 1922037 w 2213217"/>
                <a:gd name="connsiteY59-25206" fmla="*/ 1432534 h 7250295"/>
                <a:gd name="connsiteX60-25207" fmla="*/ 1874412 w 2213217"/>
                <a:gd name="connsiteY60-25208" fmla="*/ 1302338 h 7250295"/>
                <a:gd name="connsiteX61-25209" fmla="*/ 1407687 w 2213217"/>
                <a:gd name="connsiteY61-25210" fmla="*/ 1134975 h 7250295"/>
                <a:gd name="connsiteX62-25211" fmla="*/ 1309221 w 2213217"/>
                <a:gd name="connsiteY62-25212" fmla="*/ 1020075 h 7250295"/>
                <a:gd name="connsiteX63-25213" fmla="*/ 1365230 w 2213217"/>
                <a:gd name="connsiteY63-25214" fmla="*/ 821521 h 7250295"/>
                <a:gd name="connsiteX64-25215" fmla="*/ 1433407 w 2213217"/>
                <a:gd name="connsiteY64-25216" fmla="*/ 622909 h 7250295"/>
                <a:gd name="connsiteX65-25217" fmla="*/ 1444916 w 2213217"/>
                <a:gd name="connsiteY65-25218" fmla="*/ 380757 h 7250295"/>
                <a:gd name="connsiteX66-25219" fmla="*/ 1330946 w 2213217"/>
                <a:gd name="connsiteY66-25220" fmla="*/ 143773 h 7250295"/>
                <a:gd name="connsiteX67-25221" fmla="*/ 1063645 w 2213217"/>
                <a:gd name="connsiteY67-25222" fmla="*/ 568 h 7250295"/>
                <a:gd name="connsiteX0-25223" fmla="*/ 1063645 w 2213217"/>
                <a:gd name="connsiteY0-25224" fmla="*/ 568 h 7250295"/>
                <a:gd name="connsiteX1-25225" fmla="*/ 809625 w 2213217"/>
                <a:gd name="connsiteY1-25226" fmla="*/ 116070 h 7250295"/>
                <a:gd name="connsiteX2-25227" fmla="*/ 685800 w 2213217"/>
                <a:gd name="connsiteY2-25228" fmla="*/ 297045 h 7250295"/>
                <a:gd name="connsiteX3-25229" fmla="*/ 704850 w 2213217"/>
                <a:gd name="connsiteY3-25230" fmla="*/ 620895 h 7250295"/>
                <a:gd name="connsiteX4-25231" fmla="*/ 838200 w 2213217"/>
                <a:gd name="connsiteY4-25232" fmla="*/ 897120 h 7250295"/>
                <a:gd name="connsiteX5-25233" fmla="*/ 742950 w 2213217"/>
                <a:gd name="connsiteY5-25234" fmla="*/ 1011420 h 7250295"/>
                <a:gd name="connsiteX6-25235" fmla="*/ 133350 w 2213217"/>
                <a:gd name="connsiteY6-25236" fmla="*/ 1220970 h 7250295"/>
                <a:gd name="connsiteX7-25237" fmla="*/ 0 w 2213217"/>
                <a:gd name="connsiteY7-25238" fmla="*/ 2211570 h 7250295"/>
                <a:gd name="connsiteX8-25239" fmla="*/ 333375 w 2213217"/>
                <a:gd name="connsiteY8-25240" fmla="*/ 3106920 h 7250295"/>
                <a:gd name="connsiteX9-25241" fmla="*/ 247650 w 2213217"/>
                <a:gd name="connsiteY9-25242" fmla="*/ 3840345 h 7250295"/>
                <a:gd name="connsiteX10-25243" fmla="*/ 371475 w 2213217"/>
                <a:gd name="connsiteY10-25244" fmla="*/ 4059420 h 7250295"/>
                <a:gd name="connsiteX11-25245" fmla="*/ 495300 w 2213217"/>
                <a:gd name="connsiteY11-25246" fmla="*/ 4278495 h 7250295"/>
                <a:gd name="connsiteX12-25247" fmla="*/ 476250 w 2213217"/>
                <a:gd name="connsiteY12-25248" fmla="*/ 4735695 h 7250295"/>
                <a:gd name="connsiteX13-25249" fmla="*/ 476250 w 2213217"/>
                <a:gd name="connsiteY13-25250" fmla="*/ 5097645 h 7250295"/>
                <a:gd name="connsiteX14-25251" fmla="*/ 371475 w 2213217"/>
                <a:gd name="connsiteY14-25252" fmla="*/ 6145395 h 7250295"/>
                <a:gd name="connsiteX15-25253" fmla="*/ 371475 w 2213217"/>
                <a:gd name="connsiteY15-25254" fmla="*/ 6621645 h 7250295"/>
                <a:gd name="connsiteX16-25255" fmla="*/ 400050 w 2213217"/>
                <a:gd name="connsiteY16-25256" fmla="*/ 6821670 h 7250295"/>
                <a:gd name="connsiteX17-25257" fmla="*/ 323850 w 2213217"/>
                <a:gd name="connsiteY17-25258" fmla="*/ 7002645 h 7250295"/>
                <a:gd name="connsiteX18-25259" fmla="*/ 533400 w 2213217"/>
                <a:gd name="connsiteY18-25260" fmla="*/ 7250295 h 7250295"/>
                <a:gd name="connsiteX19-25261" fmla="*/ 952500 w 2213217"/>
                <a:gd name="connsiteY19-25262" fmla="*/ 7240770 h 7250295"/>
                <a:gd name="connsiteX20-25263" fmla="*/ 733425 w 2213217"/>
                <a:gd name="connsiteY20-25264" fmla="*/ 6821670 h 7250295"/>
                <a:gd name="connsiteX21-25265" fmla="*/ 753076 w 2213217"/>
                <a:gd name="connsiteY21-25266" fmla="*/ 6579789 h 7250295"/>
                <a:gd name="connsiteX22-25267" fmla="*/ 738924 w 2213217"/>
                <a:gd name="connsiteY22-25268" fmla="*/ 6250170 h 7250295"/>
                <a:gd name="connsiteX23-25269" fmla="*/ 856500 w 2213217"/>
                <a:gd name="connsiteY23-25270" fmla="*/ 5489132 h 7250295"/>
                <a:gd name="connsiteX24-25271" fmla="*/ 906017 w 2213217"/>
                <a:gd name="connsiteY24-25272" fmla="*/ 5380240 h 7250295"/>
                <a:gd name="connsiteX25-25273" fmla="*/ 898504 w 2213217"/>
                <a:gd name="connsiteY25-25274" fmla="*/ 5308938 h 7250295"/>
                <a:gd name="connsiteX26-25275" fmla="*/ 971550 w 2213217"/>
                <a:gd name="connsiteY26-25276" fmla="*/ 5211945 h 7250295"/>
                <a:gd name="connsiteX27-25277" fmla="*/ 973564 w 2213217"/>
                <a:gd name="connsiteY27-25278" fmla="*/ 5069070 h 7250295"/>
                <a:gd name="connsiteX28-25279" fmla="*/ 1129719 w 2213217"/>
                <a:gd name="connsiteY28-25280" fmla="*/ 4378373 h 7250295"/>
                <a:gd name="connsiteX29-25281" fmla="*/ 1276350 w 2213217"/>
                <a:gd name="connsiteY29-25282" fmla="*/ 4649970 h 7250295"/>
                <a:gd name="connsiteX30-25283" fmla="*/ 1341012 w 2213217"/>
                <a:gd name="connsiteY30-25284" fmla="*/ 4880042 h 7250295"/>
                <a:gd name="connsiteX31-25285" fmla="*/ 1310424 w 2213217"/>
                <a:gd name="connsiteY31-25286" fmla="*/ 4973880 h 7250295"/>
                <a:gd name="connsiteX32-25287" fmla="*/ 1354293 w 2213217"/>
                <a:gd name="connsiteY32-25288" fmla="*/ 5113209 h 7250295"/>
                <a:gd name="connsiteX33-25289" fmla="*/ 1262198 w 2213217"/>
                <a:gd name="connsiteY33-25290" fmla="*/ 5554244 h 7250295"/>
                <a:gd name="connsiteX34-25291" fmla="*/ 1263220 w 2213217"/>
                <a:gd name="connsiteY34-25292" fmla="*/ 6360264 h 7250295"/>
                <a:gd name="connsiteX35-25293" fmla="*/ 1336385 w 2213217"/>
                <a:gd name="connsiteY35-25294" fmla="*/ 6540277 h 7250295"/>
                <a:gd name="connsiteX36-25295" fmla="*/ 1285605 w 2213217"/>
                <a:gd name="connsiteY36-25296" fmla="*/ 6741714 h 7250295"/>
                <a:gd name="connsiteX37-25297" fmla="*/ 1303783 w 2213217"/>
                <a:gd name="connsiteY37-25298" fmla="*/ 6828040 h 7250295"/>
                <a:gd name="connsiteX38-25299" fmla="*/ 1313579 w 2213217"/>
                <a:gd name="connsiteY38-25300" fmla="*/ 7020824 h 7250295"/>
                <a:gd name="connsiteX39-25301" fmla="*/ 1760353 w 2213217"/>
                <a:gd name="connsiteY39-25302" fmla="*/ 7189119 h 7250295"/>
                <a:gd name="connsiteX40-25303" fmla="*/ 2189006 w 2213217"/>
                <a:gd name="connsiteY40-25304" fmla="*/ 7199125 h 7250295"/>
                <a:gd name="connsiteX41-25305" fmla="*/ 2171850 w 2213217"/>
                <a:gd name="connsiteY41-25306" fmla="*/ 7046786 h 7250295"/>
                <a:gd name="connsiteX42-25307" fmla="*/ 1687247 w 2213217"/>
                <a:gd name="connsiteY42-25308" fmla="*/ 6680449 h 7250295"/>
                <a:gd name="connsiteX43-25309" fmla="*/ 1708130 w 2213217"/>
                <a:gd name="connsiteY43-25310" fmla="*/ 6550072 h 7250295"/>
                <a:gd name="connsiteX44-25311" fmla="*/ 1668617 w 2213217"/>
                <a:gd name="connsiteY44-25312" fmla="*/ 6451067 h 7250295"/>
                <a:gd name="connsiteX45-25313" fmla="*/ 1657350 w 2213217"/>
                <a:gd name="connsiteY45-25314" fmla="*/ 6250170 h 7250295"/>
                <a:gd name="connsiteX46-25315" fmla="*/ 1679014 w 2213217"/>
                <a:gd name="connsiteY46-25316" fmla="*/ 5979714 h 7250295"/>
                <a:gd name="connsiteX47-25317" fmla="*/ 1727631 w 2213217"/>
                <a:gd name="connsiteY47-25318" fmla="*/ 5512209 h 7250295"/>
                <a:gd name="connsiteX48-25319" fmla="*/ 1739049 w 2213217"/>
                <a:gd name="connsiteY48-25320" fmla="*/ 5363804 h 7250295"/>
                <a:gd name="connsiteX49-25321" fmla="*/ 1797611 w 2213217"/>
                <a:gd name="connsiteY49-25322" fmla="*/ 5317321 h 7250295"/>
                <a:gd name="connsiteX50-25323" fmla="*/ 1884207 w 2213217"/>
                <a:gd name="connsiteY50-25324" fmla="*/ 5097645 h 7250295"/>
                <a:gd name="connsiteX51-25325" fmla="*/ 1909357 w 2213217"/>
                <a:gd name="connsiteY51-25326" fmla="*/ 4805496 h 7250295"/>
                <a:gd name="connsiteX52-25327" fmla="*/ 1900373 w 2213217"/>
                <a:gd name="connsiteY52-25328" fmla="*/ 4348776 h 7250295"/>
                <a:gd name="connsiteX53-25329" fmla="*/ 1881052 w 2213217"/>
                <a:gd name="connsiteY53-25330" fmla="*/ 3902573 h 7250295"/>
                <a:gd name="connsiteX54-25331" fmla="*/ 1855362 w 2213217"/>
                <a:gd name="connsiteY54-25332" fmla="*/ 3584643 h 7250295"/>
                <a:gd name="connsiteX55-25333" fmla="*/ 2056257 w 2213217"/>
                <a:gd name="connsiteY55-25334" fmla="*/ 2654077 h 7250295"/>
                <a:gd name="connsiteX56-25335" fmla="*/ 2042707 w 2213217"/>
                <a:gd name="connsiteY56-25336" fmla="*/ 2404684 h 7250295"/>
                <a:gd name="connsiteX57-25337" fmla="*/ 1981200 w 2213217"/>
                <a:gd name="connsiteY57-25338" fmla="*/ 1864914 h 7250295"/>
                <a:gd name="connsiteX58-25339" fmla="*/ 1936459 w 2213217"/>
                <a:gd name="connsiteY58-25340" fmla="*/ 1677029 h 7250295"/>
                <a:gd name="connsiteX59-25341" fmla="*/ 1922037 w 2213217"/>
                <a:gd name="connsiteY59-25342" fmla="*/ 1432534 h 7250295"/>
                <a:gd name="connsiteX60-25343" fmla="*/ 1874412 w 2213217"/>
                <a:gd name="connsiteY60-25344" fmla="*/ 1302338 h 7250295"/>
                <a:gd name="connsiteX61-25345" fmla="*/ 1407687 w 2213217"/>
                <a:gd name="connsiteY61-25346" fmla="*/ 1134975 h 7250295"/>
                <a:gd name="connsiteX62-25347" fmla="*/ 1309221 w 2213217"/>
                <a:gd name="connsiteY62-25348" fmla="*/ 1020075 h 7250295"/>
                <a:gd name="connsiteX63-25349" fmla="*/ 1365230 w 2213217"/>
                <a:gd name="connsiteY63-25350" fmla="*/ 821521 h 7250295"/>
                <a:gd name="connsiteX64-25351" fmla="*/ 1433407 w 2213217"/>
                <a:gd name="connsiteY64-25352" fmla="*/ 622909 h 7250295"/>
                <a:gd name="connsiteX65-25353" fmla="*/ 1444916 w 2213217"/>
                <a:gd name="connsiteY65-25354" fmla="*/ 380757 h 7250295"/>
                <a:gd name="connsiteX66-25355" fmla="*/ 1330946 w 2213217"/>
                <a:gd name="connsiteY66-25356" fmla="*/ 143773 h 7250295"/>
                <a:gd name="connsiteX67-25357" fmla="*/ 1063645 w 2213217"/>
                <a:gd name="connsiteY67-25358" fmla="*/ 568 h 7250295"/>
                <a:gd name="connsiteX0-25359" fmla="*/ 1063645 w 2213217"/>
                <a:gd name="connsiteY0-25360" fmla="*/ 568 h 7250295"/>
                <a:gd name="connsiteX1-25361" fmla="*/ 809625 w 2213217"/>
                <a:gd name="connsiteY1-25362" fmla="*/ 116070 h 7250295"/>
                <a:gd name="connsiteX2-25363" fmla="*/ 685800 w 2213217"/>
                <a:gd name="connsiteY2-25364" fmla="*/ 297045 h 7250295"/>
                <a:gd name="connsiteX3-25365" fmla="*/ 704850 w 2213217"/>
                <a:gd name="connsiteY3-25366" fmla="*/ 620895 h 7250295"/>
                <a:gd name="connsiteX4-25367" fmla="*/ 838200 w 2213217"/>
                <a:gd name="connsiteY4-25368" fmla="*/ 897120 h 7250295"/>
                <a:gd name="connsiteX5-25369" fmla="*/ 742950 w 2213217"/>
                <a:gd name="connsiteY5-25370" fmla="*/ 1011420 h 7250295"/>
                <a:gd name="connsiteX6-25371" fmla="*/ 133350 w 2213217"/>
                <a:gd name="connsiteY6-25372" fmla="*/ 1220970 h 7250295"/>
                <a:gd name="connsiteX7-25373" fmla="*/ 0 w 2213217"/>
                <a:gd name="connsiteY7-25374" fmla="*/ 2211570 h 7250295"/>
                <a:gd name="connsiteX8-25375" fmla="*/ 333375 w 2213217"/>
                <a:gd name="connsiteY8-25376" fmla="*/ 3106920 h 7250295"/>
                <a:gd name="connsiteX9-25377" fmla="*/ 247650 w 2213217"/>
                <a:gd name="connsiteY9-25378" fmla="*/ 3840345 h 7250295"/>
                <a:gd name="connsiteX10-25379" fmla="*/ 371475 w 2213217"/>
                <a:gd name="connsiteY10-25380" fmla="*/ 4059420 h 7250295"/>
                <a:gd name="connsiteX11-25381" fmla="*/ 495300 w 2213217"/>
                <a:gd name="connsiteY11-25382" fmla="*/ 4278495 h 7250295"/>
                <a:gd name="connsiteX12-25383" fmla="*/ 476250 w 2213217"/>
                <a:gd name="connsiteY12-25384" fmla="*/ 4735695 h 7250295"/>
                <a:gd name="connsiteX13-25385" fmla="*/ 476250 w 2213217"/>
                <a:gd name="connsiteY13-25386" fmla="*/ 5097645 h 7250295"/>
                <a:gd name="connsiteX14-25387" fmla="*/ 371475 w 2213217"/>
                <a:gd name="connsiteY14-25388" fmla="*/ 6145395 h 7250295"/>
                <a:gd name="connsiteX15-25389" fmla="*/ 371475 w 2213217"/>
                <a:gd name="connsiteY15-25390" fmla="*/ 6621645 h 7250295"/>
                <a:gd name="connsiteX16-25391" fmla="*/ 400050 w 2213217"/>
                <a:gd name="connsiteY16-25392" fmla="*/ 6821670 h 7250295"/>
                <a:gd name="connsiteX17-25393" fmla="*/ 323850 w 2213217"/>
                <a:gd name="connsiteY17-25394" fmla="*/ 7002645 h 7250295"/>
                <a:gd name="connsiteX18-25395" fmla="*/ 533400 w 2213217"/>
                <a:gd name="connsiteY18-25396" fmla="*/ 7250295 h 7250295"/>
                <a:gd name="connsiteX19-25397" fmla="*/ 952500 w 2213217"/>
                <a:gd name="connsiteY19-25398" fmla="*/ 7240770 h 7250295"/>
                <a:gd name="connsiteX20-25399" fmla="*/ 724772 w 2213217"/>
                <a:gd name="connsiteY20-25400" fmla="*/ 6844746 h 7250295"/>
                <a:gd name="connsiteX21-25401" fmla="*/ 753076 w 2213217"/>
                <a:gd name="connsiteY21-25402" fmla="*/ 6579789 h 7250295"/>
                <a:gd name="connsiteX22-25403" fmla="*/ 738924 w 2213217"/>
                <a:gd name="connsiteY22-25404" fmla="*/ 6250170 h 7250295"/>
                <a:gd name="connsiteX23-25405" fmla="*/ 856500 w 2213217"/>
                <a:gd name="connsiteY23-25406" fmla="*/ 5489132 h 7250295"/>
                <a:gd name="connsiteX24-25407" fmla="*/ 906017 w 2213217"/>
                <a:gd name="connsiteY24-25408" fmla="*/ 5380240 h 7250295"/>
                <a:gd name="connsiteX25-25409" fmla="*/ 898504 w 2213217"/>
                <a:gd name="connsiteY25-25410" fmla="*/ 5308938 h 7250295"/>
                <a:gd name="connsiteX26-25411" fmla="*/ 971550 w 2213217"/>
                <a:gd name="connsiteY26-25412" fmla="*/ 5211945 h 7250295"/>
                <a:gd name="connsiteX27-25413" fmla="*/ 973564 w 2213217"/>
                <a:gd name="connsiteY27-25414" fmla="*/ 5069070 h 7250295"/>
                <a:gd name="connsiteX28-25415" fmla="*/ 1129719 w 2213217"/>
                <a:gd name="connsiteY28-25416" fmla="*/ 4378373 h 7250295"/>
                <a:gd name="connsiteX29-25417" fmla="*/ 1276350 w 2213217"/>
                <a:gd name="connsiteY29-25418" fmla="*/ 4649970 h 7250295"/>
                <a:gd name="connsiteX30-25419" fmla="*/ 1341012 w 2213217"/>
                <a:gd name="connsiteY30-25420" fmla="*/ 4880042 h 7250295"/>
                <a:gd name="connsiteX31-25421" fmla="*/ 1310424 w 2213217"/>
                <a:gd name="connsiteY31-25422" fmla="*/ 4973880 h 7250295"/>
                <a:gd name="connsiteX32-25423" fmla="*/ 1354293 w 2213217"/>
                <a:gd name="connsiteY32-25424" fmla="*/ 5113209 h 7250295"/>
                <a:gd name="connsiteX33-25425" fmla="*/ 1262198 w 2213217"/>
                <a:gd name="connsiteY33-25426" fmla="*/ 5554244 h 7250295"/>
                <a:gd name="connsiteX34-25427" fmla="*/ 1263220 w 2213217"/>
                <a:gd name="connsiteY34-25428" fmla="*/ 6360264 h 7250295"/>
                <a:gd name="connsiteX35-25429" fmla="*/ 1336385 w 2213217"/>
                <a:gd name="connsiteY35-25430" fmla="*/ 6540277 h 7250295"/>
                <a:gd name="connsiteX36-25431" fmla="*/ 1285605 w 2213217"/>
                <a:gd name="connsiteY36-25432" fmla="*/ 6741714 h 7250295"/>
                <a:gd name="connsiteX37-25433" fmla="*/ 1303783 w 2213217"/>
                <a:gd name="connsiteY37-25434" fmla="*/ 6828040 h 7250295"/>
                <a:gd name="connsiteX38-25435" fmla="*/ 1313579 w 2213217"/>
                <a:gd name="connsiteY38-25436" fmla="*/ 7020824 h 7250295"/>
                <a:gd name="connsiteX39-25437" fmla="*/ 1760353 w 2213217"/>
                <a:gd name="connsiteY39-25438" fmla="*/ 7189119 h 7250295"/>
                <a:gd name="connsiteX40-25439" fmla="*/ 2189006 w 2213217"/>
                <a:gd name="connsiteY40-25440" fmla="*/ 7199125 h 7250295"/>
                <a:gd name="connsiteX41-25441" fmla="*/ 2171850 w 2213217"/>
                <a:gd name="connsiteY41-25442" fmla="*/ 7046786 h 7250295"/>
                <a:gd name="connsiteX42-25443" fmla="*/ 1687247 w 2213217"/>
                <a:gd name="connsiteY42-25444" fmla="*/ 6680449 h 7250295"/>
                <a:gd name="connsiteX43-25445" fmla="*/ 1708130 w 2213217"/>
                <a:gd name="connsiteY43-25446" fmla="*/ 6550072 h 7250295"/>
                <a:gd name="connsiteX44-25447" fmla="*/ 1668617 w 2213217"/>
                <a:gd name="connsiteY44-25448" fmla="*/ 6451067 h 7250295"/>
                <a:gd name="connsiteX45-25449" fmla="*/ 1657350 w 2213217"/>
                <a:gd name="connsiteY45-25450" fmla="*/ 6250170 h 7250295"/>
                <a:gd name="connsiteX46-25451" fmla="*/ 1679014 w 2213217"/>
                <a:gd name="connsiteY46-25452" fmla="*/ 5979714 h 7250295"/>
                <a:gd name="connsiteX47-25453" fmla="*/ 1727631 w 2213217"/>
                <a:gd name="connsiteY47-25454" fmla="*/ 5512209 h 7250295"/>
                <a:gd name="connsiteX48-25455" fmla="*/ 1739049 w 2213217"/>
                <a:gd name="connsiteY48-25456" fmla="*/ 5363804 h 7250295"/>
                <a:gd name="connsiteX49-25457" fmla="*/ 1797611 w 2213217"/>
                <a:gd name="connsiteY49-25458" fmla="*/ 5317321 h 7250295"/>
                <a:gd name="connsiteX50-25459" fmla="*/ 1884207 w 2213217"/>
                <a:gd name="connsiteY50-25460" fmla="*/ 5097645 h 7250295"/>
                <a:gd name="connsiteX51-25461" fmla="*/ 1909357 w 2213217"/>
                <a:gd name="connsiteY51-25462" fmla="*/ 4805496 h 7250295"/>
                <a:gd name="connsiteX52-25463" fmla="*/ 1900373 w 2213217"/>
                <a:gd name="connsiteY52-25464" fmla="*/ 4348776 h 7250295"/>
                <a:gd name="connsiteX53-25465" fmla="*/ 1881052 w 2213217"/>
                <a:gd name="connsiteY53-25466" fmla="*/ 3902573 h 7250295"/>
                <a:gd name="connsiteX54-25467" fmla="*/ 1855362 w 2213217"/>
                <a:gd name="connsiteY54-25468" fmla="*/ 3584643 h 7250295"/>
                <a:gd name="connsiteX55-25469" fmla="*/ 2056257 w 2213217"/>
                <a:gd name="connsiteY55-25470" fmla="*/ 2654077 h 7250295"/>
                <a:gd name="connsiteX56-25471" fmla="*/ 2042707 w 2213217"/>
                <a:gd name="connsiteY56-25472" fmla="*/ 2404684 h 7250295"/>
                <a:gd name="connsiteX57-25473" fmla="*/ 1981200 w 2213217"/>
                <a:gd name="connsiteY57-25474" fmla="*/ 1864914 h 7250295"/>
                <a:gd name="connsiteX58-25475" fmla="*/ 1936459 w 2213217"/>
                <a:gd name="connsiteY58-25476" fmla="*/ 1677029 h 7250295"/>
                <a:gd name="connsiteX59-25477" fmla="*/ 1922037 w 2213217"/>
                <a:gd name="connsiteY59-25478" fmla="*/ 1432534 h 7250295"/>
                <a:gd name="connsiteX60-25479" fmla="*/ 1874412 w 2213217"/>
                <a:gd name="connsiteY60-25480" fmla="*/ 1302338 h 7250295"/>
                <a:gd name="connsiteX61-25481" fmla="*/ 1407687 w 2213217"/>
                <a:gd name="connsiteY61-25482" fmla="*/ 1134975 h 7250295"/>
                <a:gd name="connsiteX62-25483" fmla="*/ 1309221 w 2213217"/>
                <a:gd name="connsiteY62-25484" fmla="*/ 1020075 h 7250295"/>
                <a:gd name="connsiteX63-25485" fmla="*/ 1365230 w 2213217"/>
                <a:gd name="connsiteY63-25486" fmla="*/ 821521 h 7250295"/>
                <a:gd name="connsiteX64-25487" fmla="*/ 1433407 w 2213217"/>
                <a:gd name="connsiteY64-25488" fmla="*/ 622909 h 7250295"/>
                <a:gd name="connsiteX65-25489" fmla="*/ 1444916 w 2213217"/>
                <a:gd name="connsiteY65-25490" fmla="*/ 380757 h 7250295"/>
                <a:gd name="connsiteX66-25491" fmla="*/ 1330946 w 2213217"/>
                <a:gd name="connsiteY66-25492" fmla="*/ 143773 h 7250295"/>
                <a:gd name="connsiteX67-25493" fmla="*/ 1063645 w 2213217"/>
                <a:gd name="connsiteY67-25494" fmla="*/ 568 h 7250295"/>
                <a:gd name="connsiteX0-25495" fmla="*/ 1063645 w 2213217"/>
                <a:gd name="connsiteY0-25496" fmla="*/ 568 h 7250295"/>
                <a:gd name="connsiteX1-25497" fmla="*/ 809625 w 2213217"/>
                <a:gd name="connsiteY1-25498" fmla="*/ 116070 h 7250295"/>
                <a:gd name="connsiteX2-25499" fmla="*/ 685800 w 2213217"/>
                <a:gd name="connsiteY2-25500" fmla="*/ 297045 h 7250295"/>
                <a:gd name="connsiteX3-25501" fmla="*/ 704850 w 2213217"/>
                <a:gd name="connsiteY3-25502" fmla="*/ 620895 h 7250295"/>
                <a:gd name="connsiteX4-25503" fmla="*/ 838200 w 2213217"/>
                <a:gd name="connsiteY4-25504" fmla="*/ 897120 h 7250295"/>
                <a:gd name="connsiteX5-25505" fmla="*/ 742950 w 2213217"/>
                <a:gd name="connsiteY5-25506" fmla="*/ 1011420 h 7250295"/>
                <a:gd name="connsiteX6-25507" fmla="*/ 133350 w 2213217"/>
                <a:gd name="connsiteY6-25508" fmla="*/ 1220970 h 7250295"/>
                <a:gd name="connsiteX7-25509" fmla="*/ 0 w 2213217"/>
                <a:gd name="connsiteY7-25510" fmla="*/ 2211570 h 7250295"/>
                <a:gd name="connsiteX8-25511" fmla="*/ 333375 w 2213217"/>
                <a:gd name="connsiteY8-25512" fmla="*/ 3106920 h 7250295"/>
                <a:gd name="connsiteX9-25513" fmla="*/ 247650 w 2213217"/>
                <a:gd name="connsiteY9-25514" fmla="*/ 3840345 h 7250295"/>
                <a:gd name="connsiteX10-25515" fmla="*/ 371475 w 2213217"/>
                <a:gd name="connsiteY10-25516" fmla="*/ 4059420 h 7250295"/>
                <a:gd name="connsiteX11-25517" fmla="*/ 495300 w 2213217"/>
                <a:gd name="connsiteY11-25518" fmla="*/ 4278495 h 7250295"/>
                <a:gd name="connsiteX12-25519" fmla="*/ 476250 w 2213217"/>
                <a:gd name="connsiteY12-25520" fmla="*/ 4735695 h 7250295"/>
                <a:gd name="connsiteX13-25521" fmla="*/ 476250 w 2213217"/>
                <a:gd name="connsiteY13-25522" fmla="*/ 5097645 h 7250295"/>
                <a:gd name="connsiteX14-25523" fmla="*/ 371475 w 2213217"/>
                <a:gd name="connsiteY14-25524" fmla="*/ 6145395 h 7250295"/>
                <a:gd name="connsiteX15-25525" fmla="*/ 371475 w 2213217"/>
                <a:gd name="connsiteY15-25526" fmla="*/ 6621645 h 7250295"/>
                <a:gd name="connsiteX16-25527" fmla="*/ 400050 w 2213217"/>
                <a:gd name="connsiteY16-25528" fmla="*/ 6821670 h 7250295"/>
                <a:gd name="connsiteX17-25529" fmla="*/ 323850 w 2213217"/>
                <a:gd name="connsiteY17-25530" fmla="*/ 7002645 h 7250295"/>
                <a:gd name="connsiteX18-25531" fmla="*/ 533400 w 2213217"/>
                <a:gd name="connsiteY18-25532" fmla="*/ 7250295 h 7250295"/>
                <a:gd name="connsiteX19-25533" fmla="*/ 952500 w 2213217"/>
                <a:gd name="connsiteY19-25534" fmla="*/ 7240770 h 7250295"/>
                <a:gd name="connsiteX20-25535" fmla="*/ 724772 w 2213217"/>
                <a:gd name="connsiteY20-25536" fmla="*/ 6844746 h 7250295"/>
                <a:gd name="connsiteX21-25537" fmla="*/ 753076 w 2213217"/>
                <a:gd name="connsiteY21-25538" fmla="*/ 6579789 h 7250295"/>
                <a:gd name="connsiteX22-25539" fmla="*/ 738924 w 2213217"/>
                <a:gd name="connsiteY22-25540" fmla="*/ 6250170 h 7250295"/>
                <a:gd name="connsiteX23-25541" fmla="*/ 856500 w 2213217"/>
                <a:gd name="connsiteY23-25542" fmla="*/ 5489132 h 7250295"/>
                <a:gd name="connsiteX24-25543" fmla="*/ 906017 w 2213217"/>
                <a:gd name="connsiteY24-25544" fmla="*/ 5380240 h 7250295"/>
                <a:gd name="connsiteX25-25545" fmla="*/ 898504 w 2213217"/>
                <a:gd name="connsiteY25-25546" fmla="*/ 5308938 h 7250295"/>
                <a:gd name="connsiteX26-25547" fmla="*/ 971550 w 2213217"/>
                <a:gd name="connsiteY26-25548" fmla="*/ 5211945 h 7250295"/>
                <a:gd name="connsiteX27-25549" fmla="*/ 973564 w 2213217"/>
                <a:gd name="connsiteY27-25550" fmla="*/ 5069070 h 7250295"/>
                <a:gd name="connsiteX28-25551" fmla="*/ 1129719 w 2213217"/>
                <a:gd name="connsiteY28-25552" fmla="*/ 4378373 h 7250295"/>
                <a:gd name="connsiteX29-25553" fmla="*/ 1276350 w 2213217"/>
                <a:gd name="connsiteY29-25554" fmla="*/ 4649970 h 7250295"/>
                <a:gd name="connsiteX30-25555" fmla="*/ 1341012 w 2213217"/>
                <a:gd name="connsiteY30-25556" fmla="*/ 4880042 h 7250295"/>
                <a:gd name="connsiteX31-25557" fmla="*/ 1310424 w 2213217"/>
                <a:gd name="connsiteY31-25558" fmla="*/ 4973880 h 7250295"/>
                <a:gd name="connsiteX32-25559" fmla="*/ 1354293 w 2213217"/>
                <a:gd name="connsiteY32-25560" fmla="*/ 5113209 h 7250295"/>
                <a:gd name="connsiteX33-25561" fmla="*/ 1262198 w 2213217"/>
                <a:gd name="connsiteY33-25562" fmla="*/ 5554244 h 7250295"/>
                <a:gd name="connsiteX34-25563" fmla="*/ 1263220 w 2213217"/>
                <a:gd name="connsiteY34-25564" fmla="*/ 6360264 h 7250295"/>
                <a:gd name="connsiteX35-25565" fmla="*/ 1336385 w 2213217"/>
                <a:gd name="connsiteY35-25566" fmla="*/ 6540277 h 7250295"/>
                <a:gd name="connsiteX36-25567" fmla="*/ 1285605 w 2213217"/>
                <a:gd name="connsiteY36-25568" fmla="*/ 6741714 h 7250295"/>
                <a:gd name="connsiteX37-25569" fmla="*/ 1303783 w 2213217"/>
                <a:gd name="connsiteY37-25570" fmla="*/ 6828040 h 7250295"/>
                <a:gd name="connsiteX38-25571" fmla="*/ 1313579 w 2213217"/>
                <a:gd name="connsiteY38-25572" fmla="*/ 7020824 h 7250295"/>
                <a:gd name="connsiteX39-25573" fmla="*/ 1760353 w 2213217"/>
                <a:gd name="connsiteY39-25574" fmla="*/ 7189119 h 7250295"/>
                <a:gd name="connsiteX40-25575" fmla="*/ 2189006 w 2213217"/>
                <a:gd name="connsiteY40-25576" fmla="*/ 7199125 h 7250295"/>
                <a:gd name="connsiteX41-25577" fmla="*/ 2171850 w 2213217"/>
                <a:gd name="connsiteY41-25578" fmla="*/ 7046786 h 7250295"/>
                <a:gd name="connsiteX42-25579" fmla="*/ 1687247 w 2213217"/>
                <a:gd name="connsiteY42-25580" fmla="*/ 6680449 h 7250295"/>
                <a:gd name="connsiteX43-25581" fmla="*/ 1708130 w 2213217"/>
                <a:gd name="connsiteY43-25582" fmla="*/ 6550072 h 7250295"/>
                <a:gd name="connsiteX44-25583" fmla="*/ 1668617 w 2213217"/>
                <a:gd name="connsiteY44-25584" fmla="*/ 6451067 h 7250295"/>
                <a:gd name="connsiteX45-25585" fmla="*/ 1657350 w 2213217"/>
                <a:gd name="connsiteY45-25586" fmla="*/ 6250170 h 7250295"/>
                <a:gd name="connsiteX46-25587" fmla="*/ 1679014 w 2213217"/>
                <a:gd name="connsiteY46-25588" fmla="*/ 5979714 h 7250295"/>
                <a:gd name="connsiteX47-25589" fmla="*/ 1727631 w 2213217"/>
                <a:gd name="connsiteY47-25590" fmla="*/ 5512209 h 7250295"/>
                <a:gd name="connsiteX48-25591" fmla="*/ 1739049 w 2213217"/>
                <a:gd name="connsiteY48-25592" fmla="*/ 5363804 h 7250295"/>
                <a:gd name="connsiteX49-25593" fmla="*/ 1797611 w 2213217"/>
                <a:gd name="connsiteY49-25594" fmla="*/ 5317321 h 7250295"/>
                <a:gd name="connsiteX50-25595" fmla="*/ 1884207 w 2213217"/>
                <a:gd name="connsiteY50-25596" fmla="*/ 5097645 h 7250295"/>
                <a:gd name="connsiteX51-25597" fmla="*/ 1909357 w 2213217"/>
                <a:gd name="connsiteY51-25598" fmla="*/ 4805496 h 7250295"/>
                <a:gd name="connsiteX52-25599" fmla="*/ 1900373 w 2213217"/>
                <a:gd name="connsiteY52-25600" fmla="*/ 4348776 h 7250295"/>
                <a:gd name="connsiteX53-25601" fmla="*/ 1881052 w 2213217"/>
                <a:gd name="connsiteY53-25602" fmla="*/ 3902573 h 7250295"/>
                <a:gd name="connsiteX54-25603" fmla="*/ 1855362 w 2213217"/>
                <a:gd name="connsiteY54-25604" fmla="*/ 3584643 h 7250295"/>
                <a:gd name="connsiteX55-25605" fmla="*/ 2056257 w 2213217"/>
                <a:gd name="connsiteY55-25606" fmla="*/ 2654077 h 7250295"/>
                <a:gd name="connsiteX56-25607" fmla="*/ 2042707 w 2213217"/>
                <a:gd name="connsiteY56-25608" fmla="*/ 2404684 h 7250295"/>
                <a:gd name="connsiteX57-25609" fmla="*/ 1981200 w 2213217"/>
                <a:gd name="connsiteY57-25610" fmla="*/ 1864914 h 7250295"/>
                <a:gd name="connsiteX58-25611" fmla="*/ 1936459 w 2213217"/>
                <a:gd name="connsiteY58-25612" fmla="*/ 1677029 h 7250295"/>
                <a:gd name="connsiteX59-25613" fmla="*/ 1922037 w 2213217"/>
                <a:gd name="connsiteY59-25614" fmla="*/ 1432534 h 7250295"/>
                <a:gd name="connsiteX60-25615" fmla="*/ 1874412 w 2213217"/>
                <a:gd name="connsiteY60-25616" fmla="*/ 1302338 h 7250295"/>
                <a:gd name="connsiteX61-25617" fmla="*/ 1407687 w 2213217"/>
                <a:gd name="connsiteY61-25618" fmla="*/ 1134975 h 7250295"/>
                <a:gd name="connsiteX62-25619" fmla="*/ 1309221 w 2213217"/>
                <a:gd name="connsiteY62-25620" fmla="*/ 1020075 h 7250295"/>
                <a:gd name="connsiteX63-25621" fmla="*/ 1365230 w 2213217"/>
                <a:gd name="connsiteY63-25622" fmla="*/ 821521 h 7250295"/>
                <a:gd name="connsiteX64-25623" fmla="*/ 1433407 w 2213217"/>
                <a:gd name="connsiteY64-25624" fmla="*/ 622909 h 7250295"/>
                <a:gd name="connsiteX65-25625" fmla="*/ 1444916 w 2213217"/>
                <a:gd name="connsiteY65-25626" fmla="*/ 380757 h 7250295"/>
                <a:gd name="connsiteX66-25627" fmla="*/ 1330946 w 2213217"/>
                <a:gd name="connsiteY66-25628" fmla="*/ 143773 h 7250295"/>
                <a:gd name="connsiteX67-25629" fmla="*/ 1063645 w 2213217"/>
                <a:gd name="connsiteY67-25630" fmla="*/ 568 h 7250295"/>
                <a:gd name="connsiteX0-25631" fmla="*/ 1063645 w 2213217"/>
                <a:gd name="connsiteY0-25632" fmla="*/ 568 h 7250295"/>
                <a:gd name="connsiteX1-25633" fmla="*/ 809625 w 2213217"/>
                <a:gd name="connsiteY1-25634" fmla="*/ 116070 h 7250295"/>
                <a:gd name="connsiteX2-25635" fmla="*/ 685800 w 2213217"/>
                <a:gd name="connsiteY2-25636" fmla="*/ 297045 h 7250295"/>
                <a:gd name="connsiteX3-25637" fmla="*/ 704850 w 2213217"/>
                <a:gd name="connsiteY3-25638" fmla="*/ 620895 h 7250295"/>
                <a:gd name="connsiteX4-25639" fmla="*/ 838200 w 2213217"/>
                <a:gd name="connsiteY4-25640" fmla="*/ 897120 h 7250295"/>
                <a:gd name="connsiteX5-25641" fmla="*/ 742950 w 2213217"/>
                <a:gd name="connsiteY5-25642" fmla="*/ 1011420 h 7250295"/>
                <a:gd name="connsiteX6-25643" fmla="*/ 133350 w 2213217"/>
                <a:gd name="connsiteY6-25644" fmla="*/ 1220970 h 7250295"/>
                <a:gd name="connsiteX7-25645" fmla="*/ 0 w 2213217"/>
                <a:gd name="connsiteY7-25646" fmla="*/ 2211570 h 7250295"/>
                <a:gd name="connsiteX8-25647" fmla="*/ 333375 w 2213217"/>
                <a:gd name="connsiteY8-25648" fmla="*/ 3106920 h 7250295"/>
                <a:gd name="connsiteX9-25649" fmla="*/ 247650 w 2213217"/>
                <a:gd name="connsiteY9-25650" fmla="*/ 3840345 h 7250295"/>
                <a:gd name="connsiteX10-25651" fmla="*/ 371475 w 2213217"/>
                <a:gd name="connsiteY10-25652" fmla="*/ 4059420 h 7250295"/>
                <a:gd name="connsiteX11-25653" fmla="*/ 495300 w 2213217"/>
                <a:gd name="connsiteY11-25654" fmla="*/ 4278495 h 7250295"/>
                <a:gd name="connsiteX12-25655" fmla="*/ 476250 w 2213217"/>
                <a:gd name="connsiteY12-25656" fmla="*/ 4735695 h 7250295"/>
                <a:gd name="connsiteX13-25657" fmla="*/ 476250 w 2213217"/>
                <a:gd name="connsiteY13-25658" fmla="*/ 5097645 h 7250295"/>
                <a:gd name="connsiteX14-25659" fmla="*/ 371475 w 2213217"/>
                <a:gd name="connsiteY14-25660" fmla="*/ 6145395 h 7250295"/>
                <a:gd name="connsiteX15-25661" fmla="*/ 371475 w 2213217"/>
                <a:gd name="connsiteY15-25662" fmla="*/ 6621645 h 7250295"/>
                <a:gd name="connsiteX16-25663" fmla="*/ 400050 w 2213217"/>
                <a:gd name="connsiteY16-25664" fmla="*/ 6821670 h 7250295"/>
                <a:gd name="connsiteX17-25665" fmla="*/ 323850 w 2213217"/>
                <a:gd name="connsiteY17-25666" fmla="*/ 7002645 h 7250295"/>
                <a:gd name="connsiteX18-25667" fmla="*/ 533400 w 2213217"/>
                <a:gd name="connsiteY18-25668" fmla="*/ 7250295 h 7250295"/>
                <a:gd name="connsiteX19-25669" fmla="*/ 952500 w 2213217"/>
                <a:gd name="connsiteY19-25670" fmla="*/ 7240770 h 7250295"/>
                <a:gd name="connsiteX20-25671" fmla="*/ 724772 w 2213217"/>
                <a:gd name="connsiteY20-25672" fmla="*/ 6844746 h 7250295"/>
                <a:gd name="connsiteX21-25673" fmla="*/ 753076 w 2213217"/>
                <a:gd name="connsiteY21-25674" fmla="*/ 6579789 h 7250295"/>
                <a:gd name="connsiteX22-25675" fmla="*/ 738924 w 2213217"/>
                <a:gd name="connsiteY22-25676" fmla="*/ 6250170 h 7250295"/>
                <a:gd name="connsiteX23-25677" fmla="*/ 856500 w 2213217"/>
                <a:gd name="connsiteY23-25678" fmla="*/ 5489132 h 7250295"/>
                <a:gd name="connsiteX24-25679" fmla="*/ 906017 w 2213217"/>
                <a:gd name="connsiteY24-25680" fmla="*/ 5380240 h 7250295"/>
                <a:gd name="connsiteX25-25681" fmla="*/ 898504 w 2213217"/>
                <a:gd name="connsiteY25-25682" fmla="*/ 5308938 h 7250295"/>
                <a:gd name="connsiteX26-25683" fmla="*/ 971550 w 2213217"/>
                <a:gd name="connsiteY26-25684" fmla="*/ 5211945 h 7250295"/>
                <a:gd name="connsiteX27-25685" fmla="*/ 973564 w 2213217"/>
                <a:gd name="connsiteY27-25686" fmla="*/ 5069070 h 7250295"/>
                <a:gd name="connsiteX28-25687" fmla="*/ 1129719 w 2213217"/>
                <a:gd name="connsiteY28-25688" fmla="*/ 4378373 h 7250295"/>
                <a:gd name="connsiteX29-25689" fmla="*/ 1276350 w 2213217"/>
                <a:gd name="connsiteY29-25690" fmla="*/ 4649970 h 7250295"/>
                <a:gd name="connsiteX30-25691" fmla="*/ 1341012 w 2213217"/>
                <a:gd name="connsiteY30-25692" fmla="*/ 4880042 h 7250295"/>
                <a:gd name="connsiteX31-25693" fmla="*/ 1310424 w 2213217"/>
                <a:gd name="connsiteY31-25694" fmla="*/ 4973880 h 7250295"/>
                <a:gd name="connsiteX32-25695" fmla="*/ 1354293 w 2213217"/>
                <a:gd name="connsiteY32-25696" fmla="*/ 5113209 h 7250295"/>
                <a:gd name="connsiteX33-25697" fmla="*/ 1262198 w 2213217"/>
                <a:gd name="connsiteY33-25698" fmla="*/ 5554244 h 7250295"/>
                <a:gd name="connsiteX34-25699" fmla="*/ 1263220 w 2213217"/>
                <a:gd name="connsiteY34-25700" fmla="*/ 6360264 h 7250295"/>
                <a:gd name="connsiteX35-25701" fmla="*/ 1336385 w 2213217"/>
                <a:gd name="connsiteY35-25702" fmla="*/ 6540277 h 7250295"/>
                <a:gd name="connsiteX36-25703" fmla="*/ 1285605 w 2213217"/>
                <a:gd name="connsiteY36-25704" fmla="*/ 6741714 h 7250295"/>
                <a:gd name="connsiteX37-25705" fmla="*/ 1303783 w 2213217"/>
                <a:gd name="connsiteY37-25706" fmla="*/ 6828040 h 7250295"/>
                <a:gd name="connsiteX38-25707" fmla="*/ 1313579 w 2213217"/>
                <a:gd name="connsiteY38-25708" fmla="*/ 7020824 h 7250295"/>
                <a:gd name="connsiteX39-25709" fmla="*/ 1760353 w 2213217"/>
                <a:gd name="connsiteY39-25710" fmla="*/ 7189119 h 7250295"/>
                <a:gd name="connsiteX40-25711" fmla="*/ 2189006 w 2213217"/>
                <a:gd name="connsiteY40-25712" fmla="*/ 7199125 h 7250295"/>
                <a:gd name="connsiteX41-25713" fmla="*/ 2171850 w 2213217"/>
                <a:gd name="connsiteY41-25714" fmla="*/ 7046786 h 7250295"/>
                <a:gd name="connsiteX42-25715" fmla="*/ 1687247 w 2213217"/>
                <a:gd name="connsiteY42-25716" fmla="*/ 6680449 h 7250295"/>
                <a:gd name="connsiteX43-25717" fmla="*/ 1708130 w 2213217"/>
                <a:gd name="connsiteY43-25718" fmla="*/ 6550072 h 7250295"/>
                <a:gd name="connsiteX44-25719" fmla="*/ 1668617 w 2213217"/>
                <a:gd name="connsiteY44-25720" fmla="*/ 6451067 h 7250295"/>
                <a:gd name="connsiteX45-25721" fmla="*/ 1657350 w 2213217"/>
                <a:gd name="connsiteY45-25722" fmla="*/ 6250170 h 7250295"/>
                <a:gd name="connsiteX46-25723" fmla="*/ 1679014 w 2213217"/>
                <a:gd name="connsiteY46-25724" fmla="*/ 5979714 h 7250295"/>
                <a:gd name="connsiteX47-25725" fmla="*/ 1727631 w 2213217"/>
                <a:gd name="connsiteY47-25726" fmla="*/ 5512209 h 7250295"/>
                <a:gd name="connsiteX48-25727" fmla="*/ 1739049 w 2213217"/>
                <a:gd name="connsiteY48-25728" fmla="*/ 5363804 h 7250295"/>
                <a:gd name="connsiteX49-25729" fmla="*/ 1797611 w 2213217"/>
                <a:gd name="connsiteY49-25730" fmla="*/ 5317321 h 7250295"/>
                <a:gd name="connsiteX50-25731" fmla="*/ 1884207 w 2213217"/>
                <a:gd name="connsiteY50-25732" fmla="*/ 5097645 h 7250295"/>
                <a:gd name="connsiteX51-25733" fmla="*/ 1909357 w 2213217"/>
                <a:gd name="connsiteY51-25734" fmla="*/ 4805496 h 7250295"/>
                <a:gd name="connsiteX52-25735" fmla="*/ 1900373 w 2213217"/>
                <a:gd name="connsiteY52-25736" fmla="*/ 4348776 h 7250295"/>
                <a:gd name="connsiteX53-25737" fmla="*/ 1881052 w 2213217"/>
                <a:gd name="connsiteY53-25738" fmla="*/ 3902573 h 7250295"/>
                <a:gd name="connsiteX54-25739" fmla="*/ 1855362 w 2213217"/>
                <a:gd name="connsiteY54-25740" fmla="*/ 3584643 h 7250295"/>
                <a:gd name="connsiteX55-25741" fmla="*/ 2056257 w 2213217"/>
                <a:gd name="connsiteY55-25742" fmla="*/ 2654077 h 7250295"/>
                <a:gd name="connsiteX56-25743" fmla="*/ 2042707 w 2213217"/>
                <a:gd name="connsiteY56-25744" fmla="*/ 2404684 h 7250295"/>
                <a:gd name="connsiteX57-25745" fmla="*/ 1981200 w 2213217"/>
                <a:gd name="connsiteY57-25746" fmla="*/ 1864914 h 7250295"/>
                <a:gd name="connsiteX58-25747" fmla="*/ 1936459 w 2213217"/>
                <a:gd name="connsiteY58-25748" fmla="*/ 1677029 h 7250295"/>
                <a:gd name="connsiteX59-25749" fmla="*/ 1922037 w 2213217"/>
                <a:gd name="connsiteY59-25750" fmla="*/ 1432534 h 7250295"/>
                <a:gd name="connsiteX60-25751" fmla="*/ 1874412 w 2213217"/>
                <a:gd name="connsiteY60-25752" fmla="*/ 1302338 h 7250295"/>
                <a:gd name="connsiteX61-25753" fmla="*/ 1407687 w 2213217"/>
                <a:gd name="connsiteY61-25754" fmla="*/ 1134975 h 7250295"/>
                <a:gd name="connsiteX62-25755" fmla="*/ 1309221 w 2213217"/>
                <a:gd name="connsiteY62-25756" fmla="*/ 1020075 h 7250295"/>
                <a:gd name="connsiteX63-25757" fmla="*/ 1365230 w 2213217"/>
                <a:gd name="connsiteY63-25758" fmla="*/ 821521 h 7250295"/>
                <a:gd name="connsiteX64-25759" fmla="*/ 1433407 w 2213217"/>
                <a:gd name="connsiteY64-25760" fmla="*/ 622909 h 7250295"/>
                <a:gd name="connsiteX65-25761" fmla="*/ 1444916 w 2213217"/>
                <a:gd name="connsiteY65-25762" fmla="*/ 380757 h 7250295"/>
                <a:gd name="connsiteX66-25763" fmla="*/ 1330946 w 2213217"/>
                <a:gd name="connsiteY66-25764" fmla="*/ 143773 h 7250295"/>
                <a:gd name="connsiteX67-25765" fmla="*/ 1063645 w 2213217"/>
                <a:gd name="connsiteY67-25766" fmla="*/ 568 h 7250295"/>
                <a:gd name="connsiteX0-25767" fmla="*/ 1063645 w 2213217"/>
                <a:gd name="connsiteY0-25768" fmla="*/ 568 h 7250295"/>
                <a:gd name="connsiteX1-25769" fmla="*/ 809625 w 2213217"/>
                <a:gd name="connsiteY1-25770" fmla="*/ 116070 h 7250295"/>
                <a:gd name="connsiteX2-25771" fmla="*/ 685800 w 2213217"/>
                <a:gd name="connsiteY2-25772" fmla="*/ 297045 h 7250295"/>
                <a:gd name="connsiteX3-25773" fmla="*/ 704850 w 2213217"/>
                <a:gd name="connsiteY3-25774" fmla="*/ 620895 h 7250295"/>
                <a:gd name="connsiteX4-25775" fmla="*/ 838200 w 2213217"/>
                <a:gd name="connsiteY4-25776" fmla="*/ 897120 h 7250295"/>
                <a:gd name="connsiteX5-25777" fmla="*/ 742950 w 2213217"/>
                <a:gd name="connsiteY5-25778" fmla="*/ 1011420 h 7250295"/>
                <a:gd name="connsiteX6-25779" fmla="*/ 133350 w 2213217"/>
                <a:gd name="connsiteY6-25780" fmla="*/ 1220970 h 7250295"/>
                <a:gd name="connsiteX7-25781" fmla="*/ 0 w 2213217"/>
                <a:gd name="connsiteY7-25782" fmla="*/ 2211570 h 7250295"/>
                <a:gd name="connsiteX8-25783" fmla="*/ 333375 w 2213217"/>
                <a:gd name="connsiteY8-25784" fmla="*/ 3106920 h 7250295"/>
                <a:gd name="connsiteX9-25785" fmla="*/ 247650 w 2213217"/>
                <a:gd name="connsiteY9-25786" fmla="*/ 3840345 h 7250295"/>
                <a:gd name="connsiteX10-25787" fmla="*/ 371475 w 2213217"/>
                <a:gd name="connsiteY10-25788" fmla="*/ 4059420 h 7250295"/>
                <a:gd name="connsiteX11-25789" fmla="*/ 495300 w 2213217"/>
                <a:gd name="connsiteY11-25790" fmla="*/ 4278495 h 7250295"/>
                <a:gd name="connsiteX12-25791" fmla="*/ 476250 w 2213217"/>
                <a:gd name="connsiteY12-25792" fmla="*/ 4735695 h 7250295"/>
                <a:gd name="connsiteX13-25793" fmla="*/ 476250 w 2213217"/>
                <a:gd name="connsiteY13-25794" fmla="*/ 5097645 h 7250295"/>
                <a:gd name="connsiteX14-25795" fmla="*/ 371475 w 2213217"/>
                <a:gd name="connsiteY14-25796" fmla="*/ 6145395 h 7250295"/>
                <a:gd name="connsiteX15-25797" fmla="*/ 371475 w 2213217"/>
                <a:gd name="connsiteY15-25798" fmla="*/ 6621645 h 7250295"/>
                <a:gd name="connsiteX16-25799" fmla="*/ 400050 w 2213217"/>
                <a:gd name="connsiteY16-25800" fmla="*/ 6821670 h 7250295"/>
                <a:gd name="connsiteX17-25801" fmla="*/ 323850 w 2213217"/>
                <a:gd name="connsiteY17-25802" fmla="*/ 7002645 h 7250295"/>
                <a:gd name="connsiteX18-25803" fmla="*/ 533400 w 2213217"/>
                <a:gd name="connsiteY18-25804" fmla="*/ 7250295 h 7250295"/>
                <a:gd name="connsiteX19-25805" fmla="*/ 958269 w 2213217"/>
                <a:gd name="connsiteY19-25806" fmla="*/ 7136926 h 7250295"/>
                <a:gd name="connsiteX20-25807" fmla="*/ 724772 w 2213217"/>
                <a:gd name="connsiteY20-25808" fmla="*/ 6844746 h 7250295"/>
                <a:gd name="connsiteX21-25809" fmla="*/ 753076 w 2213217"/>
                <a:gd name="connsiteY21-25810" fmla="*/ 6579789 h 7250295"/>
                <a:gd name="connsiteX22-25811" fmla="*/ 738924 w 2213217"/>
                <a:gd name="connsiteY22-25812" fmla="*/ 6250170 h 7250295"/>
                <a:gd name="connsiteX23-25813" fmla="*/ 856500 w 2213217"/>
                <a:gd name="connsiteY23-25814" fmla="*/ 5489132 h 7250295"/>
                <a:gd name="connsiteX24-25815" fmla="*/ 906017 w 2213217"/>
                <a:gd name="connsiteY24-25816" fmla="*/ 5380240 h 7250295"/>
                <a:gd name="connsiteX25-25817" fmla="*/ 898504 w 2213217"/>
                <a:gd name="connsiteY25-25818" fmla="*/ 5308938 h 7250295"/>
                <a:gd name="connsiteX26-25819" fmla="*/ 971550 w 2213217"/>
                <a:gd name="connsiteY26-25820" fmla="*/ 5211945 h 7250295"/>
                <a:gd name="connsiteX27-25821" fmla="*/ 973564 w 2213217"/>
                <a:gd name="connsiteY27-25822" fmla="*/ 5069070 h 7250295"/>
                <a:gd name="connsiteX28-25823" fmla="*/ 1129719 w 2213217"/>
                <a:gd name="connsiteY28-25824" fmla="*/ 4378373 h 7250295"/>
                <a:gd name="connsiteX29-25825" fmla="*/ 1276350 w 2213217"/>
                <a:gd name="connsiteY29-25826" fmla="*/ 4649970 h 7250295"/>
                <a:gd name="connsiteX30-25827" fmla="*/ 1341012 w 2213217"/>
                <a:gd name="connsiteY30-25828" fmla="*/ 4880042 h 7250295"/>
                <a:gd name="connsiteX31-25829" fmla="*/ 1310424 w 2213217"/>
                <a:gd name="connsiteY31-25830" fmla="*/ 4973880 h 7250295"/>
                <a:gd name="connsiteX32-25831" fmla="*/ 1354293 w 2213217"/>
                <a:gd name="connsiteY32-25832" fmla="*/ 5113209 h 7250295"/>
                <a:gd name="connsiteX33-25833" fmla="*/ 1262198 w 2213217"/>
                <a:gd name="connsiteY33-25834" fmla="*/ 5554244 h 7250295"/>
                <a:gd name="connsiteX34-25835" fmla="*/ 1263220 w 2213217"/>
                <a:gd name="connsiteY34-25836" fmla="*/ 6360264 h 7250295"/>
                <a:gd name="connsiteX35-25837" fmla="*/ 1336385 w 2213217"/>
                <a:gd name="connsiteY35-25838" fmla="*/ 6540277 h 7250295"/>
                <a:gd name="connsiteX36-25839" fmla="*/ 1285605 w 2213217"/>
                <a:gd name="connsiteY36-25840" fmla="*/ 6741714 h 7250295"/>
                <a:gd name="connsiteX37-25841" fmla="*/ 1303783 w 2213217"/>
                <a:gd name="connsiteY37-25842" fmla="*/ 6828040 h 7250295"/>
                <a:gd name="connsiteX38-25843" fmla="*/ 1313579 w 2213217"/>
                <a:gd name="connsiteY38-25844" fmla="*/ 7020824 h 7250295"/>
                <a:gd name="connsiteX39-25845" fmla="*/ 1760353 w 2213217"/>
                <a:gd name="connsiteY39-25846" fmla="*/ 7189119 h 7250295"/>
                <a:gd name="connsiteX40-25847" fmla="*/ 2189006 w 2213217"/>
                <a:gd name="connsiteY40-25848" fmla="*/ 7199125 h 7250295"/>
                <a:gd name="connsiteX41-25849" fmla="*/ 2171850 w 2213217"/>
                <a:gd name="connsiteY41-25850" fmla="*/ 7046786 h 7250295"/>
                <a:gd name="connsiteX42-25851" fmla="*/ 1687247 w 2213217"/>
                <a:gd name="connsiteY42-25852" fmla="*/ 6680449 h 7250295"/>
                <a:gd name="connsiteX43-25853" fmla="*/ 1708130 w 2213217"/>
                <a:gd name="connsiteY43-25854" fmla="*/ 6550072 h 7250295"/>
                <a:gd name="connsiteX44-25855" fmla="*/ 1668617 w 2213217"/>
                <a:gd name="connsiteY44-25856" fmla="*/ 6451067 h 7250295"/>
                <a:gd name="connsiteX45-25857" fmla="*/ 1657350 w 2213217"/>
                <a:gd name="connsiteY45-25858" fmla="*/ 6250170 h 7250295"/>
                <a:gd name="connsiteX46-25859" fmla="*/ 1679014 w 2213217"/>
                <a:gd name="connsiteY46-25860" fmla="*/ 5979714 h 7250295"/>
                <a:gd name="connsiteX47-25861" fmla="*/ 1727631 w 2213217"/>
                <a:gd name="connsiteY47-25862" fmla="*/ 5512209 h 7250295"/>
                <a:gd name="connsiteX48-25863" fmla="*/ 1739049 w 2213217"/>
                <a:gd name="connsiteY48-25864" fmla="*/ 5363804 h 7250295"/>
                <a:gd name="connsiteX49-25865" fmla="*/ 1797611 w 2213217"/>
                <a:gd name="connsiteY49-25866" fmla="*/ 5317321 h 7250295"/>
                <a:gd name="connsiteX50-25867" fmla="*/ 1884207 w 2213217"/>
                <a:gd name="connsiteY50-25868" fmla="*/ 5097645 h 7250295"/>
                <a:gd name="connsiteX51-25869" fmla="*/ 1909357 w 2213217"/>
                <a:gd name="connsiteY51-25870" fmla="*/ 4805496 h 7250295"/>
                <a:gd name="connsiteX52-25871" fmla="*/ 1900373 w 2213217"/>
                <a:gd name="connsiteY52-25872" fmla="*/ 4348776 h 7250295"/>
                <a:gd name="connsiteX53-25873" fmla="*/ 1881052 w 2213217"/>
                <a:gd name="connsiteY53-25874" fmla="*/ 3902573 h 7250295"/>
                <a:gd name="connsiteX54-25875" fmla="*/ 1855362 w 2213217"/>
                <a:gd name="connsiteY54-25876" fmla="*/ 3584643 h 7250295"/>
                <a:gd name="connsiteX55-25877" fmla="*/ 2056257 w 2213217"/>
                <a:gd name="connsiteY55-25878" fmla="*/ 2654077 h 7250295"/>
                <a:gd name="connsiteX56-25879" fmla="*/ 2042707 w 2213217"/>
                <a:gd name="connsiteY56-25880" fmla="*/ 2404684 h 7250295"/>
                <a:gd name="connsiteX57-25881" fmla="*/ 1981200 w 2213217"/>
                <a:gd name="connsiteY57-25882" fmla="*/ 1864914 h 7250295"/>
                <a:gd name="connsiteX58-25883" fmla="*/ 1936459 w 2213217"/>
                <a:gd name="connsiteY58-25884" fmla="*/ 1677029 h 7250295"/>
                <a:gd name="connsiteX59-25885" fmla="*/ 1922037 w 2213217"/>
                <a:gd name="connsiteY59-25886" fmla="*/ 1432534 h 7250295"/>
                <a:gd name="connsiteX60-25887" fmla="*/ 1874412 w 2213217"/>
                <a:gd name="connsiteY60-25888" fmla="*/ 1302338 h 7250295"/>
                <a:gd name="connsiteX61-25889" fmla="*/ 1407687 w 2213217"/>
                <a:gd name="connsiteY61-25890" fmla="*/ 1134975 h 7250295"/>
                <a:gd name="connsiteX62-25891" fmla="*/ 1309221 w 2213217"/>
                <a:gd name="connsiteY62-25892" fmla="*/ 1020075 h 7250295"/>
                <a:gd name="connsiteX63-25893" fmla="*/ 1365230 w 2213217"/>
                <a:gd name="connsiteY63-25894" fmla="*/ 821521 h 7250295"/>
                <a:gd name="connsiteX64-25895" fmla="*/ 1433407 w 2213217"/>
                <a:gd name="connsiteY64-25896" fmla="*/ 622909 h 7250295"/>
                <a:gd name="connsiteX65-25897" fmla="*/ 1444916 w 2213217"/>
                <a:gd name="connsiteY65-25898" fmla="*/ 380757 h 7250295"/>
                <a:gd name="connsiteX66-25899" fmla="*/ 1330946 w 2213217"/>
                <a:gd name="connsiteY66-25900" fmla="*/ 143773 h 7250295"/>
                <a:gd name="connsiteX67-25901" fmla="*/ 1063645 w 2213217"/>
                <a:gd name="connsiteY67-25902" fmla="*/ 568 h 7250295"/>
                <a:gd name="connsiteX0-25903" fmla="*/ 1063645 w 2213217"/>
                <a:gd name="connsiteY0-25904" fmla="*/ 568 h 7250295"/>
                <a:gd name="connsiteX1-25905" fmla="*/ 809625 w 2213217"/>
                <a:gd name="connsiteY1-25906" fmla="*/ 116070 h 7250295"/>
                <a:gd name="connsiteX2-25907" fmla="*/ 685800 w 2213217"/>
                <a:gd name="connsiteY2-25908" fmla="*/ 297045 h 7250295"/>
                <a:gd name="connsiteX3-25909" fmla="*/ 704850 w 2213217"/>
                <a:gd name="connsiteY3-25910" fmla="*/ 620895 h 7250295"/>
                <a:gd name="connsiteX4-25911" fmla="*/ 838200 w 2213217"/>
                <a:gd name="connsiteY4-25912" fmla="*/ 897120 h 7250295"/>
                <a:gd name="connsiteX5-25913" fmla="*/ 742950 w 2213217"/>
                <a:gd name="connsiteY5-25914" fmla="*/ 1011420 h 7250295"/>
                <a:gd name="connsiteX6-25915" fmla="*/ 133350 w 2213217"/>
                <a:gd name="connsiteY6-25916" fmla="*/ 1220970 h 7250295"/>
                <a:gd name="connsiteX7-25917" fmla="*/ 0 w 2213217"/>
                <a:gd name="connsiteY7-25918" fmla="*/ 2211570 h 7250295"/>
                <a:gd name="connsiteX8-25919" fmla="*/ 333375 w 2213217"/>
                <a:gd name="connsiteY8-25920" fmla="*/ 3106920 h 7250295"/>
                <a:gd name="connsiteX9-25921" fmla="*/ 247650 w 2213217"/>
                <a:gd name="connsiteY9-25922" fmla="*/ 3840345 h 7250295"/>
                <a:gd name="connsiteX10-25923" fmla="*/ 371475 w 2213217"/>
                <a:gd name="connsiteY10-25924" fmla="*/ 4059420 h 7250295"/>
                <a:gd name="connsiteX11-25925" fmla="*/ 495300 w 2213217"/>
                <a:gd name="connsiteY11-25926" fmla="*/ 4278495 h 7250295"/>
                <a:gd name="connsiteX12-25927" fmla="*/ 476250 w 2213217"/>
                <a:gd name="connsiteY12-25928" fmla="*/ 4735695 h 7250295"/>
                <a:gd name="connsiteX13-25929" fmla="*/ 476250 w 2213217"/>
                <a:gd name="connsiteY13-25930" fmla="*/ 5097645 h 7250295"/>
                <a:gd name="connsiteX14-25931" fmla="*/ 371475 w 2213217"/>
                <a:gd name="connsiteY14-25932" fmla="*/ 6145395 h 7250295"/>
                <a:gd name="connsiteX15-25933" fmla="*/ 371475 w 2213217"/>
                <a:gd name="connsiteY15-25934" fmla="*/ 6621645 h 7250295"/>
                <a:gd name="connsiteX16-25935" fmla="*/ 400050 w 2213217"/>
                <a:gd name="connsiteY16-25936" fmla="*/ 6821670 h 7250295"/>
                <a:gd name="connsiteX17-25937" fmla="*/ 323850 w 2213217"/>
                <a:gd name="connsiteY17-25938" fmla="*/ 7002645 h 7250295"/>
                <a:gd name="connsiteX18-25939" fmla="*/ 533400 w 2213217"/>
                <a:gd name="connsiteY18-25940" fmla="*/ 7250295 h 7250295"/>
                <a:gd name="connsiteX19-25941" fmla="*/ 958269 w 2213217"/>
                <a:gd name="connsiteY19-25942" fmla="*/ 7136926 h 7250295"/>
                <a:gd name="connsiteX20-25943" fmla="*/ 724772 w 2213217"/>
                <a:gd name="connsiteY20-25944" fmla="*/ 6844746 h 7250295"/>
                <a:gd name="connsiteX21-25945" fmla="*/ 753076 w 2213217"/>
                <a:gd name="connsiteY21-25946" fmla="*/ 6579789 h 7250295"/>
                <a:gd name="connsiteX22-25947" fmla="*/ 738924 w 2213217"/>
                <a:gd name="connsiteY22-25948" fmla="*/ 6250170 h 7250295"/>
                <a:gd name="connsiteX23-25949" fmla="*/ 856500 w 2213217"/>
                <a:gd name="connsiteY23-25950" fmla="*/ 5489132 h 7250295"/>
                <a:gd name="connsiteX24-25951" fmla="*/ 906017 w 2213217"/>
                <a:gd name="connsiteY24-25952" fmla="*/ 5380240 h 7250295"/>
                <a:gd name="connsiteX25-25953" fmla="*/ 898504 w 2213217"/>
                <a:gd name="connsiteY25-25954" fmla="*/ 5308938 h 7250295"/>
                <a:gd name="connsiteX26-25955" fmla="*/ 971550 w 2213217"/>
                <a:gd name="connsiteY26-25956" fmla="*/ 5211945 h 7250295"/>
                <a:gd name="connsiteX27-25957" fmla="*/ 973564 w 2213217"/>
                <a:gd name="connsiteY27-25958" fmla="*/ 5069070 h 7250295"/>
                <a:gd name="connsiteX28-25959" fmla="*/ 1129719 w 2213217"/>
                <a:gd name="connsiteY28-25960" fmla="*/ 4378373 h 7250295"/>
                <a:gd name="connsiteX29-25961" fmla="*/ 1276350 w 2213217"/>
                <a:gd name="connsiteY29-25962" fmla="*/ 4649970 h 7250295"/>
                <a:gd name="connsiteX30-25963" fmla="*/ 1341012 w 2213217"/>
                <a:gd name="connsiteY30-25964" fmla="*/ 4880042 h 7250295"/>
                <a:gd name="connsiteX31-25965" fmla="*/ 1310424 w 2213217"/>
                <a:gd name="connsiteY31-25966" fmla="*/ 4973880 h 7250295"/>
                <a:gd name="connsiteX32-25967" fmla="*/ 1354293 w 2213217"/>
                <a:gd name="connsiteY32-25968" fmla="*/ 5113209 h 7250295"/>
                <a:gd name="connsiteX33-25969" fmla="*/ 1262198 w 2213217"/>
                <a:gd name="connsiteY33-25970" fmla="*/ 5554244 h 7250295"/>
                <a:gd name="connsiteX34-25971" fmla="*/ 1263220 w 2213217"/>
                <a:gd name="connsiteY34-25972" fmla="*/ 6360264 h 7250295"/>
                <a:gd name="connsiteX35-25973" fmla="*/ 1336385 w 2213217"/>
                <a:gd name="connsiteY35-25974" fmla="*/ 6540277 h 7250295"/>
                <a:gd name="connsiteX36-25975" fmla="*/ 1285605 w 2213217"/>
                <a:gd name="connsiteY36-25976" fmla="*/ 6741714 h 7250295"/>
                <a:gd name="connsiteX37-25977" fmla="*/ 1303783 w 2213217"/>
                <a:gd name="connsiteY37-25978" fmla="*/ 6828040 h 7250295"/>
                <a:gd name="connsiteX38-25979" fmla="*/ 1313579 w 2213217"/>
                <a:gd name="connsiteY38-25980" fmla="*/ 7020824 h 7250295"/>
                <a:gd name="connsiteX39-25981" fmla="*/ 1760353 w 2213217"/>
                <a:gd name="connsiteY39-25982" fmla="*/ 7189119 h 7250295"/>
                <a:gd name="connsiteX40-25983" fmla="*/ 2189006 w 2213217"/>
                <a:gd name="connsiteY40-25984" fmla="*/ 7199125 h 7250295"/>
                <a:gd name="connsiteX41-25985" fmla="*/ 2171850 w 2213217"/>
                <a:gd name="connsiteY41-25986" fmla="*/ 7046786 h 7250295"/>
                <a:gd name="connsiteX42-25987" fmla="*/ 1687247 w 2213217"/>
                <a:gd name="connsiteY42-25988" fmla="*/ 6680449 h 7250295"/>
                <a:gd name="connsiteX43-25989" fmla="*/ 1708130 w 2213217"/>
                <a:gd name="connsiteY43-25990" fmla="*/ 6550072 h 7250295"/>
                <a:gd name="connsiteX44-25991" fmla="*/ 1668617 w 2213217"/>
                <a:gd name="connsiteY44-25992" fmla="*/ 6451067 h 7250295"/>
                <a:gd name="connsiteX45-25993" fmla="*/ 1657350 w 2213217"/>
                <a:gd name="connsiteY45-25994" fmla="*/ 6250170 h 7250295"/>
                <a:gd name="connsiteX46-25995" fmla="*/ 1679014 w 2213217"/>
                <a:gd name="connsiteY46-25996" fmla="*/ 5979714 h 7250295"/>
                <a:gd name="connsiteX47-25997" fmla="*/ 1727631 w 2213217"/>
                <a:gd name="connsiteY47-25998" fmla="*/ 5512209 h 7250295"/>
                <a:gd name="connsiteX48-25999" fmla="*/ 1739049 w 2213217"/>
                <a:gd name="connsiteY48-26000" fmla="*/ 5363804 h 7250295"/>
                <a:gd name="connsiteX49-26001" fmla="*/ 1797611 w 2213217"/>
                <a:gd name="connsiteY49-26002" fmla="*/ 5317321 h 7250295"/>
                <a:gd name="connsiteX50-26003" fmla="*/ 1884207 w 2213217"/>
                <a:gd name="connsiteY50-26004" fmla="*/ 5097645 h 7250295"/>
                <a:gd name="connsiteX51-26005" fmla="*/ 1909357 w 2213217"/>
                <a:gd name="connsiteY51-26006" fmla="*/ 4805496 h 7250295"/>
                <a:gd name="connsiteX52-26007" fmla="*/ 1900373 w 2213217"/>
                <a:gd name="connsiteY52-26008" fmla="*/ 4348776 h 7250295"/>
                <a:gd name="connsiteX53-26009" fmla="*/ 1881052 w 2213217"/>
                <a:gd name="connsiteY53-26010" fmla="*/ 3902573 h 7250295"/>
                <a:gd name="connsiteX54-26011" fmla="*/ 1855362 w 2213217"/>
                <a:gd name="connsiteY54-26012" fmla="*/ 3584643 h 7250295"/>
                <a:gd name="connsiteX55-26013" fmla="*/ 2056257 w 2213217"/>
                <a:gd name="connsiteY55-26014" fmla="*/ 2654077 h 7250295"/>
                <a:gd name="connsiteX56-26015" fmla="*/ 2042707 w 2213217"/>
                <a:gd name="connsiteY56-26016" fmla="*/ 2404684 h 7250295"/>
                <a:gd name="connsiteX57-26017" fmla="*/ 1981200 w 2213217"/>
                <a:gd name="connsiteY57-26018" fmla="*/ 1864914 h 7250295"/>
                <a:gd name="connsiteX58-26019" fmla="*/ 1936459 w 2213217"/>
                <a:gd name="connsiteY58-26020" fmla="*/ 1677029 h 7250295"/>
                <a:gd name="connsiteX59-26021" fmla="*/ 1922037 w 2213217"/>
                <a:gd name="connsiteY59-26022" fmla="*/ 1432534 h 7250295"/>
                <a:gd name="connsiteX60-26023" fmla="*/ 1874412 w 2213217"/>
                <a:gd name="connsiteY60-26024" fmla="*/ 1302338 h 7250295"/>
                <a:gd name="connsiteX61-26025" fmla="*/ 1407687 w 2213217"/>
                <a:gd name="connsiteY61-26026" fmla="*/ 1134975 h 7250295"/>
                <a:gd name="connsiteX62-26027" fmla="*/ 1309221 w 2213217"/>
                <a:gd name="connsiteY62-26028" fmla="*/ 1020075 h 7250295"/>
                <a:gd name="connsiteX63-26029" fmla="*/ 1365230 w 2213217"/>
                <a:gd name="connsiteY63-26030" fmla="*/ 821521 h 7250295"/>
                <a:gd name="connsiteX64-26031" fmla="*/ 1433407 w 2213217"/>
                <a:gd name="connsiteY64-26032" fmla="*/ 622909 h 7250295"/>
                <a:gd name="connsiteX65-26033" fmla="*/ 1444916 w 2213217"/>
                <a:gd name="connsiteY65-26034" fmla="*/ 380757 h 7250295"/>
                <a:gd name="connsiteX66-26035" fmla="*/ 1330946 w 2213217"/>
                <a:gd name="connsiteY66-26036" fmla="*/ 143773 h 7250295"/>
                <a:gd name="connsiteX67-26037" fmla="*/ 1063645 w 2213217"/>
                <a:gd name="connsiteY67-26038" fmla="*/ 568 h 7250295"/>
                <a:gd name="connsiteX0-26039" fmla="*/ 1063645 w 2213217"/>
                <a:gd name="connsiteY0-26040" fmla="*/ 568 h 7250295"/>
                <a:gd name="connsiteX1-26041" fmla="*/ 809625 w 2213217"/>
                <a:gd name="connsiteY1-26042" fmla="*/ 116070 h 7250295"/>
                <a:gd name="connsiteX2-26043" fmla="*/ 685800 w 2213217"/>
                <a:gd name="connsiteY2-26044" fmla="*/ 297045 h 7250295"/>
                <a:gd name="connsiteX3-26045" fmla="*/ 704850 w 2213217"/>
                <a:gd name="connsiteY3-26046" fmla="*/ 620895 h 7250295"/>
                <a:gd name="connsiteX4-26047" fmla="*/ 838200 w 2213217"/>
                <a:gd name="connsiteY4-26048" fmla="*/ 897120 h 7250295"/>
                <a:gd name="connsiteX5-26049" fmla="*/ 742950 w 2213217"/>
                <a:gd name="connsiteY5-26050" fmla="*/ 1011420 h 7250295"/>
                <a:gd name="connsiteX6-26051" fmla="*/ 133350 w 2213217"/>
                <a:gd name="connsiteY6-26052" fmla="*/ 1220970 h 7250295"/>
                <a:gd name="connsiteX7-26053" fmla="*/ 0 w 2213217"/>
                <a:gd name="connsiteY7-26054" fmla="*/ 2211570 h 7250295"/>
                <a:gd name="connsiteX8-26055" fmla="*/ 333375 w 2213217"/>
                <a:gd name="connsiteY8-26056" fmla="*/ 3106920 h 7250295"/>
                <a:gd name="connsiteX9-26057" fmla="*/ 247650 w 2213217"/>
                <a:gd name="connsiteY9-26058" fmla="*/ 3840345 h 7250295"/>
                <a:gd name="connsiteX10-26059" fmla="*/ 371475 w 2213217"/>
                <a:gd name="connsiteY10-26060" fmla="*/ 4059420 h 7250295"/>
                <a:gd name="connsiteX11-26061" fmla="*/ 495300 w 2213217"/>
                <a:gd name="connsiteY11-26062" fmla="*/ 4278495 h 7250295"/>
                <a:gd name="connsiteX12-26063" fmla="*/ 476250 w 2213217"/>
                <a:gd name="connsiteY12-26064" fmla="*/ 4735695 h 7250295"/>
                <a:gd name="connsiteX13-26065" fmla="*/ 476250 w 2213217"/>
                <a:gd name="connsiteY13-26066" fmla="*/ 5097645 h 7250295"/>
                <a:gd name="connsiteX14-26067" fmla="*/ 371475 w 2213217"/>
                <a:gd name="connsiteY14-26068" fmla="*/ 6145395 h 7250295"/>
                <a:gd name="connsiteX15-26069" fmla="*/ 371475 w 2213217"/>
                <a:gd name="connsiteY15-26070" fmla="*/ 6621645 h 7250295"/>
                <a:gd name="connsiteX16-26071" fmla="*/ 400050 w 2213217"/>
                <a:gd name="connsiteY16-26072" fmla="*/ 6821670 h 7250295"/>
                <a:gd name="connsiteX17-26073" fmla="*/ 323850 w 2213217"/>
                <a:gd name="connsiteY17-26074" fmla="*/ 7002645 h 7250295"/>
                <a:gd name="connsiteX18-26075" fmla="*/ 533400 w 2213217"/>
                <a:gd name="connsiteY18-26076" fmla="*/ 7250295 h 7250295"/>
                <a:gd name="connsiteX19-26077" fmla="*/ 958269 w 2213217"/>
                <a:gd name="connsiteY19-26078" fmla="*/ 7136926 h 7250295"/>
                <a:gd name="connsiteX20-26079" fmla="*/ 724772 w 2213217"/>
                <a:gd name="connsiteY20-26080" fmla="*/ 6844746 h 7250295"/>
                <a:gd name="connsiteX21-26081" fmla="*/ 753076 w 2213217"/>
                <a:gd name="connsiteY21-26082" fmla="*/ 6579789 h 7250295"/>
                <a:gd name="connsiteX22-26083" fmla="*/ 738924 w 2213217"/>
                <a:gd name="connsiteY22-26084" fmla="*/ 6250170 h 7250295"/>
                <a:gd name="connsiteX23-26085" fmla="*/ 856500 w 2213217"/>
                <a:gd name="connsiteY23-26086" fmla="*/ 5489132 h 7250295"/>
                <a:gd name="connsiteX24-26087" fmla="*/ 906017 w 2213217"/>
                <a:gd name="connsiteY24-26088" fmla="*/ 5380240 h 7250295"/>
                <a:gd name="connsiteX25-26089" fmla="*/ 898504 w 2213217"/>
                <a:gd name="connsiteY25-26090" fmla="*/ 5308938 h 7250295"/>
                <a:gd name="connsiteX26-26091" fmla="*/ 971550 w 2213217"/>
                <a:gd name="connsiteY26-26092" fmla="*/ 5211945 h 7250295"/>
                <a:gd name="connsiteX27-26093" fmla="*/ 973564 w 2213217"/>
                <a:gd name="connsiteY27-26094" fmla="*/ 5069070 h 7250295"/>
                <a:gd name="connsiteX28-26095" fmla="*/ 1129719 w 2213217"/>
                <a:gd name="connsiteY28-26096" fmla="*/ 4378373 h 7250295"/>
                <a:gd name="connsiteX29-26097" fmla="*/ 1276350 w 2213217"/>
                <a:gd name="connsiteY29-26098" fmla="*/ 4649970 h 7250295"/>
                <a:gd name="connsiteX30-26099" fmla="*/ 1341012 w 2213217"/>
                <a:gd name="connsiteY30-26100" fmla="*/ 4880042 h 7250295"/>
                <a:gd name="connsiteX31-26101" fmla="*/ 1310424 w 2213217"/>
                <a:gd name="connsiteY31-26102" fmla="*/ 4973880 h 7250295"/>
                <a:gd name="connsiteX32-26103" fmla="*/ 1354293 w 2213217"/>
                <a:gd name="connsiteY32-26104" fmla="*/ 5113209 h 7250295"/>
                <a:gd name="connsiteX33-26105" fmla="*/ 1262198 w 2213217"/>
                <a:gd name="connsiteY33-26106" fmla="*/ 5554244 h 7250295"/>
                <a:gd name="connsiteX34-26107" fmla="*/ 1263220 w 2213217"/>
                <a:gd name="connsiteY34-26108" fmla="*/ 6360264 h 7250295"/>
                <a:gd name="connsiteX35-26109" fmla="*/ 1336385 w 2213217"/>
                <a:gd name="connsiteY35-26110" fmla="*/ 6540277 h 7250295"/>
                <a:gd name="connsiteX36-26111" fmla="*/ 1285605 w 2213217"/>
                <a:gd name="connsiteY36-26112" fmla="*/ 6741714 h 7250295"/>
                <a:gd name="connsiteX37-26113" fmla="*/ 1303783 w 2213217"/>
                <a:gd name="connsiteY37-26114" fmla="*/ 6828040 h 7250295"/>
                <a:gd name="connsiteX38-26115" fmla="*/ 1313579 w 2213217"/>
                <a:gd name="connsiteY38-26116" fmla="*/ 7020824 h 7250295"/>
                <a:gd name="connsiteX39-26117" fmla="*/ 1760353 w 2213217"/>
                <a:gd name="connsiteY39-26118" fmla="*/ 7189119 h 7250295"/>
                <a:gd name="connsiteX40-26119" fmla="*/ 2189006 w 2213217"/>
                <a:gd name="connsiteY40-26120" fmla="*/ 7199125 h 7250295"/>
                <a:gd name="connsiteX41-26121" fmla="*/ 2171850 w 2213217"/>
                <a:gd name="connsiteY41-26122" fmla="*/ 7046786 h 7250295"/>
                <a:gd name="connsiteX42-26123" fmla="*/ 1687247 w 2213217"/>
                <a:gd name="connsiteY42-26124" fmla="*/ 6680449 h 7250295"/>
                <a:gd name="connsiteX43-26125" fmla="*/ 1708130 w 2213217"/>
                <a:gd name="connsiteY43-26126" fmla="*/ 6550072 h 7250295"/>
                <a:gd name="connsiteX44-26127" fmla="*/ 1668617 w 2213217"/>
                <a:gd name="connsiteY44-26128" fmla="*/ 6451067 h 7250295"/>
                <a:gd name="connsiteX45-26129" fmla="*/ 1657350 w 2213217"/>
                <a:gd name="connsiteY45-26130" fmla="*/ 6250170 h 7250295"/>
                <a:gd name="connsiteX46-26131" fmla="*/ 1679014 w 2213217"/>
                <a:gd name="connsiteY46-26132" fmla="*/ 5979714 h 7250295"/>
                <a:gd name="connsiteX47-26133" fmla="*/ 1727631 w 2213217"/>
                <a:gd name="connsiteY47-26134" fmla="*/ 5512209 h 7250295"/>
                <a:gd name="connsiteX48-26135" fmla="*/ 1739049 w 2213217"/>
                <a:gd name="connsiteY48-26136" fmla="*/ 5363804 h 7250295"/>
                <a:gd name="connsiteX49-26137" fmla="*/ 1797611 w 2213217"/>
                <a:gd name="connsiteY49-26138" fmla="*/ 5317321 h 7250295"/>
                <a:gd name="connsiteX50-26139" fmla="*/ 1884207 w 2213217"/>
                <a:gd name="connsiteY50-26140" fmla="*/ 5097645 h 7250295"/>
                <a:gd name="connsiteX51-26141" fmla="*/ 1909357 w 2213217"/>
                <a:gd name="connsiteY51-26142" fmla="*/ 4805496 h 7250295"/>
                <a:gd name="connsiteX52-26143" fmla="*/ 1900373 w 2213217"/>
                <a:gd name="connsiteY52-26144" fmla="*/ 4348776 h 7250295"/>
                <a:gd name="connsiteX53-26145" fmla="*/ 1881052 w 2213217"/>
                <a:gd name="connsiteY53-26146" fmla="*/ 3902573 h 7250295"/>
                <a:gd name="connsiteX54-26147" fmla="*/ 1855362 w 2213217"/>
                <a:gd name="connsiteY54-26148" fmla="*/ 3584643 h 7250295"/>
                <a:gd name="connsiteX55-26149" fmla="*/ 2056257 w 2213217"/>
                <a:gd name="connsiteY55-26150" fmla="*/ 2654077 h 7250295"/>
                <a:gd name="connsiteX56-26151" fmla="*/ 2042707 w 2213217"/>
                <a:gd name="connsiteY56-26152" fmla="*/ 2404684 h 7250295"/>
                <a:gd name="connsiteX57-26153" fmla="*/ 1981200 w 2213217"/>
                <a:gd name="connsiteY57-26154" fmla="*/ 1864914 h 7250295"/>
                <a:gd name="connsiteX58-26155" fmla="*/ 1936459 w 2213217"/>
                <a:gd name="connsiteY58-26156" fmla="*/ 1677029 h 7250295"/>
                <a:gd name="connsiteX59-26157" fmla="*/ 1922037 w 2213217"/>
                <a:gd name="connsiteY59-26158" fmla="*/ 1432534 h 7250295"/>
                <a:gd name="connsiteX60-26159" fmla="*/ 1874412 w 2213217"/>
                <a:gd name="connsiteY60-26160" fmla="*/ 1302338 h 7250295"/>
                <a:gd name="connsiteX61-26161" fmla="*/ 1407687 w 2213217"/>
                <a:gd name="connsiteY61-26162" fmla="*/ 1134975 h 7250295"/>
                <a:gd name="connsiteX62-26163" fmla="*/ 1309221 w 2213217"/>
                <a:gd name="connsiteY62-26164" fmla="*/ 1020075 h 7250295"/>
                <a:gd name="connsiteX63-26165" fmla="*/ 1365230 w 2213217"/>
                <a:gd name="connsiteY63-26166" fmla="*/ 821521 h 7250295"/>
                <a:gd name="connsiteX64-26167" fmla="*/ 1433407 w 2213217"/>
                <a:gd name="connsiteY64-26168" fmla="*/ 622909 h 7250295"/>
                <a:gd name="connsiteX65-26169" fmla="*/ 1444916 w 2213217"/>
                <a:gd name="connsiteY65-26170" fmla="*/ 380757 h 7250295"/>
                <a:gd name="connsiteX66-26171" fmla="*/ 1330946 w 2213217"/>
                <a:gd name="connsiteY66-26172" fmla="*/ 143773 h 7250295"/>
                <a:gd name="connsiteX67-26173" fmla="*/ 1063645 w 2213217"/>
                <a:gd name="connsiteY67-26174" fmla="*/ 568 h 7250295"/>
                <a:gd name="connsiteX0-26175" fmla="*/ 1063645 w 2213217"/>
                <a:gd name="connsiteY0-26176" fmla="*/ 568 h 7250295"/>
                <a:gd name="connsiteX1-26177" fmla="*/ 809625 w 2213217"/>
                <a:gd name="connsiteY1-26178" fmla="*/ 116070 h 7250295"/>
                <a:gd name="connsiteX2-26179" fmla="*/ 685800 w 2213217"/>
                <a:gd name="connsiteY2-26180" fmla="*/ 297045 h 7250295"/>
                <a:gd name="connsiteX3-26181" fmla="*/ 704850 w 2213217"/>
                <a:gd name="connsiteY3-26182" fmla="*/ 620895 h 7250295"/>
                <a:gd name="connsiteX4-26183" fmla="*/ 838200 w 2213217"/>
                <a:gd name="connsiteY4-26184" fmla="*/ 897120 h 7250295"/>
                <a:gd name="connsiteX5-26185" fmla="*/ 742950 w 2213217"/>
                <a:gd name="connsiteY5-26186" fmla="*/ 1011420 h 7250295"/>
                <a:gd name="connsiteX6-26187" fmla="*/ 133350 w 2213217"/>
                <a:gd name="connsiteY6-26188" fmla="*/ 1220970 h 7250295"/>
                <a:gd name="connsiteX7-26189" fmla="*/ 0 w 2213217"/>
                <a:gd name="connsiteY7-26190" fmla="*/ 2211570 h 7250295"/>
                <a:gd name="connsiteX8-26191" fmla="*/ 333375 w 2213217"/>
                <a:gd name="connsiteY8-26192" fmla="*/ 3106920 h 7250295"/>
                <a:gd name="connsiteX9-26193" fmla="*/ 247650 w 2213217"/>
                <a:gd name="connsiteY9-26194" fmla="*/ 3840345 h 7250295"/>
                <a:gd name="connsiteX10-26195" fmla="*/ 371475 w 2213217"/>
                <a:gd name="connsiteY10-26196" fmla="*/ 4059420 h 7250295"/>
                <a:gd name="connsiteX11-26197" fmla="*/ 495300 w 2213217"/>
                <a:gd name="connsiteY11-26198" fmla="*/ 4278495 h 7250295"/>
                <a:gd name="connsiteX12-26199" fmla="*/ 476250 w 2213217"/>
                <a:gd name="connsiteY12-26200" fmla="*/ 4735695 h 7250295"/>
                <a:gd name="connsiteX13-26201" fmla="*/ 476250 w 2213217"/>
                <a:gd name="connsiteY13-26202" fmla="*/ 5097645 h 7250295"/>
                <a:gd name="connsiteX14-26203" fmla="*/ 371475 w 2213217"/>
                <a:gd name="connsiteY14-26204" fmla="*/ 6145395 h 7250295"/>
                <a:gd name="connsiteX15-26205" fmla="*/ 371475 w 2213217"/>
                <a:gd name="connsiteY15-26206" fmla="*/ 6621645 h 7250295"/>
                <a:gd name="connsiteX16-26207" fmla="*/ 400050 w 2213217"/>
                <a:gd name="connsiteY16-26208" fmla="*/ 6821670 h 7250295"/>
                <a:gd name="connsiteX17-26209" fmla="*/ 323850 w 2213217"/>
                <a:gd name="connsiteY17-26210" fmla="*/ 7002645 h 7250295"/>
                <a:gd name="connsiteX18-26211" fmla="*/ 533400 w 2213217"/>
                <a:gd name="connsiteY18-26212" fmla="*/ 7250295 h 7250295"/>
                <a:gd name="connsiteX19-26213" fmla="*/ 958269 w 2213217"/>
                <a:gd name="connsiteY19-26214" fmla="*/ 7136926 h 7250295"/>
                <a:gd name="connsiteX20-26215" fmla="*/ 724772 w 2213217"/>
                <a:gd name="connsiteY20-26216" fmla="*/ 6844746 h 7250295"/>
                <a:gd name="connsiteX21-26217" fmla="*/ 753076 w 2213217"/>
                <a:gd name="connsiteY21-26218" fmla="*/ 6579789 h 7250295"/>
                <a:gd name="connsiteX22-26219" fmla="*/ 738924 w 2213217"/>
                <a:gd name="connsiteY22-26220" fmla="*/ 6250170 h 7250295"/>
                <a:gd name="connsiteX23-26221" fmla="*/ 856500 w 2213217"/>
                <a:gd name="connsiteY23-26222" fmla="*/ 5489132 h 7250295"/>
                <a:gd name="connsiteX24-26223" fmla="*/ 906017 w 2213217"/>
                <a:gd name="connsiteY24-26224" fmla="*/ 5380240 h 7250295"/>
                <a:gd name="connsiteX25-26225" fmla="*/ 898504 w 2213217"/>
                <a:gd name="connsiteY25-26226" fmla="*/ 5308938 h 7250295"/>
                <a:gd name="connsiteX26-26227" fmla="*/ 971550 w 2213217"/>
                <a:gd name="connsiteY26-26228" fmla="*/ 5211945 h 7250295"/>
                <a:gd name="connsiteX27-26229" fmla="*/ 973564 w 2213217"/>
                <a:gd name="connsiteY27-26230" fmla="*/ 5069070 h 7250295"/>
                <a:gd name="connsiteX28-26231" fmla="*/ 1129719 w 2213217"/>
                <a:gd name="connsiteY28-26232" fmla="*/ 4378373 h 7250295"/>
                <a:gd name="connsiteX29-26233" fmla="*/ 1276350 w 2213217"/>
                <a:gd name="connsiteY29-26234" fmla="*/ 4649970 h 7250295"/>
                <a:gd name="connsiteX30-26235" fmla="*/ 1341012 w 2213217"/>
                <a:gd name="connsiteY30-26236" fmla="*/ 4880042 h 7250295"/>
                <a:gd name="connsiteX31-26237" fmla="*/ 1310424 w 2213217"/>
                <a:gd name="connsiteY31-26238" fmla="*/ 4973880 h 7250295"/>
                <a:gd name="connsiteX32-26239" fmla="*/ 1354293 w 2213217"/>
                <a:gd name="connsiteY32-26240" fmla="*/ 5113209 h 7250295"/>
                <a:gd name="connsiteX33-26241" fmla="*/ 1262198 w 2213217"/>
                <a:gd name="connsiteY33-26242" fmla="*/ 5554244 h 7250295"/>
                <a:gd name="connsiteX34-26243" fmla="*/ 1263220 w 2213217"/>
                <a:gd name="connsiteY34-26244" fmla="*/ 6360264 h 7250295"/>
                <a:gd name="connsiteX35-26245" fmla="*/ 1336385 w 2213217"/>
                <a:gd name="connsiteY35-26246" fmla="*/ 6540277 h 7250295"/>
                <a:gd name="connsiteX36-26247" fmla="*/ 1285605 w 2213217"/>
                <a:gd name="connsiteY36-26248" fmla="*/ 6741714 h 7250295"/>
                <a:gd name="connsiteX37-26249" fmla="*/ 1303783 w 2213217"/>
                <a:gd name="connsiteY37-26250" fmla="*/ 6828040 h 7250295"/>
                <a:gd name="connsiteX38-26251" fmla="*/ 1313579 w 2213217"/>
                <a:gd name="connsiteY38-26252" fmla="*/ 7020824 h 7250295"/>
                <a:gd name="connsiteX39-26253" fmla="*/ 1760353 w 2213217"/>
                <a:gd name="connsiteY39-26254" fmla="*/ 7189119 h 7250295"/>
                <a:gd name="connsiteX40-26255" fmla="*/ 2189006 w 2213217"/>
                <a:gd name="connsiteY40-26256" fmla="*/ 7199125 h 7250295"/>
                <a:gd name="connsiteX41-26257" fmla="*/ 2171850 w 2213217"/>
                <a:gd name="connsiteY41-26258" fmla="*/ 7046786 h 7250295"/>
                <a:gd name="connsiteX42-26259" fmla="*/ 1687247 w 2213217"/>
                <a:gd name="connsiteY42-26260" fmla="*/ 6680449 h 7250295"/>
                <a:gd name="connsiteX43-26261" fmla="*/ 1708130 w 2213217"/>
                <a:gd name="connsiteY43-26262" fmla="*/ 6550072 h 7250295"/>
                <a:gd name="connsiteX44-26263" fmla="*/ 1668617 w 2213217"/>
                <a:gd name="connsiteY44-26264" fmla="*/ 6451067 h 7250295"/>
                <a:gd name="connsiteX45-26265" fmla="*/ 1657350 w 2213217"/>
                <a:gd name="connsiteY45-26266" fmla="*/ 6250170 h 7250295"/>
                <a:gd name="connsiteX46-26267" fmla="*/ 1679014 w 2213217"/>
                <a:gd name="connsiteY46-26268" fmla="*/ 5979714 h 7250295"/>
                <a:gd name="connsiteX47-26269" fmla="*/ 1727631 w 2213217"/>
                <a:gd name="connsiteY47-26270" fmla="*/ 5512209 h 7250295"/>
                <a:gd name="connsiteX48-26271" fmla="*/ 1739049 w 2213217"/>
                <a:gd name="connsiteY48-26272" fmla="*/ 5363804 h 7250295"/>
                <a:gd name="connsiteX49-26273" fmla="*/ 1797611 w 2213217"/>
                <a:gd name="connsiteY49-26274" fmla="*/ 5317321 h 7250295"/>
                <a:gd name="connsiteX50-26275" fmla="*/ 1884207 w 2213217"/>
                <a:gd name="connsiteY50-26276" fmla="*/ 5097645 h 7250295"/>
                <a:gd name="connsiteX51-26277" fmla="*/ 1909357 w 2213217"/>
                <a:gd name="connsiteY51-26278" fmla="*/ 4805496 h 7250295"/>
                <a:gd name="connsiteX52-26279" fmla="*/ 1900373 w 2213217"/>
                <a:gd name="connsiteY52-26280" fmla="*/ 4348776 h 7250295"/>
                <a:gd name="connsiteX53-26281" fmla="*/ 1881052 w 2213217"/>
                <a:gd name="connsiteY53-26282" fmla="*/ 3902573 h 7250295"/>
                <a:gd name="connsiteX54-26283" fmla="*/ 1855362 w 2213217"/>
                <a:gd name="connsiteY54-26284" fmla="*/ 3584643 h 7250295"/>
                <a:gd name="connsiteX55-26285" fmla="*/ 2056257 w 2213217"/>
                <a:gd name="connsiteY55-26286" fmla="*/ 2654077 h 7250295"/>
                <a:gd name="connsiteX56-26287" fmla="*/ 2042707 w 2213217"/>
                <a:gd name="connsiteY56-26288" fmla="*/ 2404684 h 7250295"/>
                <a:gd name="connsiteX57-26289" fmla="*/ 1981200 w 2213217"/>
                <a:gd name="connsiteY57-26290" fmla="*/ 1864914 h 7250295"/>
                <a:gd name="connsiteX58-26291" fmla="*/ 1936459 w 2213217"/>
                <a:gd name="connsiteY58-26292" fmla="*/ 1677029 h 7250295"/>
                <a:gd name="connsiteX59-26293" fmla="*/ 1922037 w 2213217"/>
                <a:gd name="connsiteY59-26294" fmla="*/ 1432534 h 7250295"/>
                <a:gd name="connsiteX60-26295" fmla="*/ 1874412 w 2213217"/>
                <a:gd name="connsiteY60-26296" fmla="*/ 1302338 h 7250295"/>
                <a:gd name="connsiteX61-26297" fmla="*/ 1407687 w 2213217"/>
                <a:gd name="connsiteY61-26298" fmla="*/ 1134975 h 7250295"/>
                <a:gd name="connsiteX62-26299" fmla="*/ 1309221 w 2213217"/>
                <a:gd name="connsiteY62-26300" fmla="*/ 1020075 h 7250295"/>
                <a:gd name="connsiteX63-26301" fmla="*/ 1365230 w 2213217"/>
                <a:gd name="connsiteY63-26302" fmla="*/ 821521 h 7250295"/>
                <a:gd name="connsiteX64-26303" fmla="*/ 1433407 w 2213217"/>
                <a:gd name="connsiteY64-26304" fmla="*/ 622909 h 7250295"/>
                <a:gd name="connsiteX65-26305" fmla="*/ 1444916 w 2213217"/>
                <a:gd name="connsiteY65-26306" fmla="*/ 380757 h 7250295"/>
                <a:gd name="connsiteX66-26307" fmla="*/ 1330946 w 2213217"/>
                <a:gd name="connsiteY66-26308" fmla="*/ 143773 h 7250295"/>
                <a:gd name="connsiteX67-26309" fmla="*/ 1063645 w 2213217"/>
                <a:gd name="connsiteY67-26310" fmla="*/ 568 h 7250295"/>
                <a:gd name="connsiteX0-26311" fmla="*/ 1063645 w 2213217"/>
                <a:gd name="connsiteY0-26312" fmla="*/ 568 h 7244526"/>
                <a:gd name="connsiteX1-26313" fmla="*/ 809625 w 2213217"/>
                <a:gd name="connsiteY1-26314" fmla="*/ 116070 h 7244526"/>
                <a:gd name="connsiteX2-26315" fmla="*/ 685800 w 2213217"/>
                <a:gd name="connsiteY2-26316" fmla="*/ 297045 h 7244526"/>
                <a:gd name="connsiteX3-26317" fmla="*/ 704850 w 2213217"/>
                <a:gd name="connsiteY3-26318" fmla="*/ 620895 h 7244526"/>
                <a:gd name="connsiteX4-26319" fmla="*/ 838200 w 2213217"/>
                <a:gd name="connsiteY4-26320" fmla="*/ 897120 h 7244526"/>
                <a:gd name="connsiteX5-26321" fmla="*/ 742950 w 2213217"/>
                <a:gd name="connsiteY5-26322" fmla="*/ 1011420 h 7244526"/>
                <a:gd name="connsiteX6-26323" fmla="*/ 133350 w 2213217"/>
                <a:gd name="connsiteY6-26324" fmla="*/ 1220970 h 7244526"/>
                <a:gd name="connsiteX7-26325" fmla="*/ 0 w 2213217"/>
                <a:gd name="connsiteY7-26326" fmla="*/ 2211570 h 7244526"/>
                <a:gd name="connsiteX8-26327" fmla="*/ 333375 w 2213217"/>
                <a:gd name="connsiteY8-26328" fmla="*/ 3106920 h 7244526"/>
                <a:gd name="connsiteX9-26329" fmla="*/ 247650 w 2213217"/>
                <a:gd name="connsiteY9-26330" fmla="*/ 3840345 h 7244526"/>
                <a:gd name="connsiteX10-26331" fmla="*/ 371475 w 2213217"/>
                <a:gd name="connsiteY10-26332" fmla="*/ 4059420 h 7244526"/>
                <a:gd name="connsiteX11-26333" fmla="*/ 495300 w 2213217"/>
                <a:gd name="connsiteY11-26334" fmla="*/ 4278495 h 7244526"/>
                <a:gd name="connsiteX12-26335" fmla="*/ 476250 w 2213217"/>
                <a:gd name="connsiteY12-26336" fmla="*/ 4735695 h 7244526"/>
                <a:gd name="connsiteX13-26337" fmla="*/ 476250 w 2213217"/>
                <a:gd name="connsiteY13-26338" fmla="*/ 5097645 h 7244526"/>
                <a:gd name="connsiteX14-26339" fmla="*/ 371475 w 2213217"/>
                <a:gd name="connsiteY14-26340" fmla="*/ 6145395 h 7244526"/>
                <a:gd name="connsiteX15-26341" fmla="*/ 371475 w 2213217"/>
                <a:gd name="connsiteY15-26342" fmla="*/ 6621645 h 7244526"/>
                <a:gd name="connsiteX16-26343" fmla="*/ 400050 w 2213217"/>
                <a:gd name="connsiteY16-26344" fmla="*/ 6821670 h 7244526"/>
                <a:gd name="connsiteX17-26345" fmla="*/ 323850 w 2213217"/>
                <a:gd name="connsiteY17-26346" fmla="*/ 7002645 h 7244526"/>
                <a:gd name="connsiteX18-26347" fmla="*/ 605514 w 2213217"/>
                <a:gd name="connsiteY18-26348" fmla="*/ 7244526 h 7244526"/>
                <a:gd name="connsiteX19-26349" fmla="*/ 958269 w 2213217"/>
                <a:gd name="connsiteY19-26350" fmla="*/ 7136926 h 7244526"/>
                <a:gd name="connsiteX20-26351" fmla="*/ 724772 w 2213217"/>
                <a:gd name="connsiteY20-26352" fmla="*/ 6844746 h 7244526"/>
                <a:gd name="connsiteX21-26353" fmla="*/ 753076 w 2213217"/>
                <a:gd name="connsiteY21-26354" fmla="*/ 6579789 h 7244526"/>
                <a:gd name="connsiteX22-26355" fmla="*/ 738924 w 2213217"/>
                <a:gd name="connsiteY22-26356" fmla="*/ 6250170 h 7244526"/>
                <a:gd name="connsiteX23-26357" fmla="*/ 856500 w 2213217"/>
                <a:gd name="connsiteY23-26358" fmla="*/ 5489132 h 7244526"/>
                <a:gd name="connsiteX24-26359" fmla="*/ 906017 w 2213217"/>
                <a:gd name="connsiteY24-26360" fmla="*/ 5380240 h 7244526"/>
                <a:gd name="connsiteX25-26361" fmla="*/ 898504 w 2213217"/>
                <a:gd name="connsiteY25-26362" fmla="*/ 5308938 h 7244526"/>
                <a:gd name="connsiteX26-26363" fmla="*/ 971550 w 2213217"/>
                <a:gd name="connsiteY26-26364" fmla="*/ 5211945 h 7244526"/>
                <a:gd name="connsiteX27-26365" fmla="*/ 973564 w 2213217"/>
                <a:gd name="connsiteY27-26366" fmla="*/ 5069070 h 7244526"/>
                <a:gd name="connsiteX28-26367" fmla="*/ 1129719 w 2213217"/>
                <a:gd name="connsiteY28-26368" fmla="*/ 4378373 h 7244526"/>
                <a:gd name="connsiteX29-26369" fmla="*/ 1276350 w 2213217"/>
                <a:gd name="connsiteY29-26370" fmla="*/ 4649970 h 7244526"/>
                <a:gd name="connsiteX30-26371" fmla="*/ 1341012 w 2213217"/>
                <a:gd name="connsiteY30-26372" fmla="*/ 4880042 h 7244526"/>
                <a:gd name="connsiteX31-26373" fmla="*/ 1310424 w 2213217"/>
                <a:gd name="connsiteY31-26374" fmla="*/ 4973880 h 7244526"/>
                <a:gd name="connsiteX32-26375" fmla="*/ 1354293 w 2213217"/>
                <a:gd name="connsiteY32-26376" fmla="*/ 5113209 h 7244526"/>
                <a:gd name="connsiteX33-26377" fmla="*/ 1262198 w 2213217"/>
                <a:gd name="connsiteY33-26378" fmla="*/ 5554244 h 7244526"/>
                <a:gd name="connsiteX34-26379" fmla="*/ 1263220 w 2213217"/>
                <a:gd name="connsiteY34-26380" fmla="*/ 6360264 h 7244526"/>
                <a:gd name="connsiteX35-26381" fmla="*/ 1336385 w 2213217"/>
                <a:gd name="connsiteY35-26382" fmla="*/ 6540277 h 7244526"/>
                <a:gd name="connsiteX36-26383" fmla="*/ 1285605 w 2213217"/>
                <a:gd name="connsiteY36-26384" fmla="*/ 6741714 h 7244526"/>
                <a:gd name="connsiteX37-26385" fmla="*/ 1303783 w 2213217"/>
                <a:gd name="connsiteY37-26386" fmla="*/ 6828040 h 7244526"/>
                <a:gd name="connsiteX38-26387" fmla="*/ 1313579 w 2213217"/>
                <a:gd name="connsiteY38-26388" fmla="*/ 7020824 h 7244526"/>
                <a:gd name="connsiteX39-26389" fmla="*/ 1760353 w 2213217"/>
                <a:gd name="connsiteY39-26390" fmla="*/ 7189119 h 7244526"/>
                <a:gd name="connsiteX40-26391" fmla="*/ 2189006 w 2213217"/>
                <a:gd name="connsiteY40-26392" fmla="*/ 7199125 h 7244526"/>
                <a:gd name="connsiteX41-26393" fmla="*/ 2171850 w 2213217"/>
                <a:gd name="connsiteY41-26394" fmla="*/ 7046786 h 7244526"/>
                <a:gd name="connsiteX42-26395" fmla="*/ 1687247 w 2213217"/>
                <a:gd name="connsiteY42-26396" fmla="*/ 6680449 h 7244526"/>
                <a:gd name="connsiteX43-26397" fmla="*/ 1708130 w 2213217"/>
                <a:gd name="connsiteY43-26398" fmla="*/ 6550072 h 7244526"/>
                <a:gd name="connsiteX44-26399" fmla="*/ 1668617 w 2213217"/>
                <a:gd name="connsiteY44-26400" fmla="*/ 6451067 h 7244526"/>
                <a:gd name="connsiteX45-26401" fmla="*/ 1657350 w 2213217"/>
                <a:gd name="connsiteY45-26402" fmla="*/ 6250170 h 7244526"/>
                <a:gd name="connsiteX46-26403" fmla="*/ 1679014 w 2213217"/>
                <a:gd name="connsiteY46-26404" fmla="*/ 5979714 h 7244526"/>
                <a:gd name="connsiteX47-26405" fmla="*/ 1727631 w 2213217"/>
                <a:gd name="connsiteY47-26406" fmla="*/ 5512209 h 7244526"/>
                <a:gd name="connsiteX48-26407" fmla="*/ 1739049 w 2213217"/>
                <a:gd name="connsiteY48-26408" fmla="*/ 5363804 h 7244526"/>
                <a:gd name="connsiteX49-26409" fmla="*/ 1797611 w 2213217"/>
                <a:gd name="connsiteY49-26410" fmla="*/ 5317321 h 7244526"/>
                <a:gd name="connsiteX50-26411" fmla="*/ 1884207 w 2213217"/>
                <a:gd name="connsiteY50-26412" fmla="*/ 5097645 h 7244526"/>
                <a:gd name="connsiteX51-26413" fmla="*/ 1909357 w 2213217"/>
                <a:gd name="connsiteY51-26414" fmla="*/ 4805496 h 7244526"/>
                <a:gd name="connsiteX52-26415" fmla="*/ 1900373 w 2213217"/>
                <a:gd name="connsiteY52-26416" fmla="*/ 4348776 h 7244526"/>
                <a:gd name="connsiteX53-26417" fmla="*/ 1881052 w 2213217"/>
                <a:gd name="connsiteY53-26418" fmla="*/ 3902573 h 7244526"/>
                <a:gd name="connsiteX54-26419" fmla="*/ 1855362 w 2213217"/>
                <a:gd name="connsiteY54-26420" fmla="*/ 3584643 h 7244526"/>
                <a:gd name="connsiteX55-26421" fmla="*/ 2056257 w 2213217"/>
                <a:gd name="connsiteY55-26422" fmla="*/ 2654077 h 7244526"/>
                <a:gd name="connsiteX56-26423" fmla="*/ 2042707 w 2213217"/>
                <a:gd name="connsiteY56-26424" fmla="*/ 2404684 h 7244526"/>
                <a:gd name="connsiteX57-26425" fmla="*/ 1981200 w 2213217"/>
                <a:gd name="connsiteY57-26426" fmla="*/ 1864914 h 7244526"/>
                <a:gd name="connsiteX58-26427" fmla="*/ 1936459 w 2213217"/>
                <a:gd name="connsiteY58-26428" fmla="*/ 1677029 h 7244526"/>
                <a:gd name="connsiteX59-26429" fmla="*/ 1922037 w 2213217"/>
                <a:gd name="connsiteY59-26430" fmla="*/ 1432534 h 7244526"/>
                <a:gd name="connsiteX60-26431" fmla="*/ 1874412 w 2213217"/>
                <a:gd name="connsiteY60-26432" fmla="*/ 1302338 h 7244526"/>
                <a:gd name="connsiteX61-26433" fmla="*/ 1407687 w 2213217"/>
                <a:gd name="connsiteY61-26434" fmla="*/ 1134975 h 7244526"/>
                <a:gd name="connsiteX62-26435" fmla="*/ 1309221 w 2213217"/>
                <a:gd name="connsiteY62-26436" fmla="*/ 1020075 h 7244526"/>
                <a:gd name="connsiteX63-26437" fmla="*/ 1365230 w 2213217"/>
                <a:gd name="connsiteY63-26438" fmla="*/ 821521 h 7244526"/>
                <a:gd name="connsiteX64-26439" fmla="*/ 1433407 w 2213217"/>
                <a:gd name="connsiteY64-26440" fmla="*/ 622909 h 7244526"/>
                <a:gd name="connsiteX65-26441" fmla="*/ 1444916 w 2213217"/>
                <a:gd name="connsiteY65-26442" fmla="*/ 380757 h 7244526"/>
                <a:gd name="connsiteX66-26443" fmla="*/ 1330946 w 2213217"/>
                <a:gd name="connsiteY66-26444" fmla="*/ 143773 h 7244526"/>
                <a:gd name="connsiteX67-26445" fmla="*/ 1063645 w 2213217"/>
                <a:gd name="connsiteY67-26446" fmla="*/ 568 h 7244526"/>
                <a:gd name="connsiteX0-26447" fmla="*/ 1063645 w 2213217"/>
                <a:gd name="connsiteY0-26448" fmla="*/ 568 h 7252515"/>
                <a:gd name="connsiteX1-26449" fmla="*/ 809625 w 2213217"/>
                <a:gd name="connsiteY1-26450" fmla="*/ 116070 h 7252515"/>
                <a:gd name="connsiteX2-26451" fmla="*/ 685800 w 2213217"/>
                <a:gd name="connsiteY2-26452" fmla="*/ 297045 h 7252515"/>
                <a:gd name="connsiteX3-26453" fmla="*/ 704850 w 2213217"/>
                <a:gd name="connsiteY3-26454" fmla="*/ 620895 h 7252515"/>
                <a:gd name="connsiteX4-26455" fmla="*/ 838200 w 2213217"/>
                <a:gd name="connsiteY4-26456" fmla="*/ 897120 h 7252515"/>
                <a:gd name="connsiteX5-26457" fmla="*/ 742950 w 2213217"/>
                <a:gd name="connsiteY5-26458" fmla="*/ 1011420 h 7252515"/>
                <a:gd name="connsiteX6-26459" fmla="*/ 133350 w 2213217"/>
                <a:gd name="connsiteY6-26460" fmla="*/ 1220970 h 7252515"/>
                <a:gd name="connsiteX7-26461" fmla="*/ 0 w 2213217"/>
                <a:gd name="connsiteY7-26462" fmla="*/ 2211570 h 7252515"/>
                <a:gd name="connsiteX8-26463" fmla="*/ 333375 w 2213217"/>
                <a:gd name="connsiteY8-26464" fmla="*/ 3106920 h 7252515"/>
                <a:gd name="connsiteX9-26465" fmla="*/ 247650 w 2213217"/>
                <a:gd name="connsiteY9-26466" fmla="*/ 3840345 h 7252515"/>
                <a:gd name="connsiteX10-26467" fmla="*/ 371475 w 2213217"/>
                <a:gd name="connsiteY10-26468" fmla="*/ 4059420 h 7252515"/>
                <a:gd name="connsiteX11-26469" fmla="*/ 495300 w 2213217"/>
                <a:gd name="connsiteY11-26470" fmla="*/ 4278495 h 7252515"/>
                <a:gd name="connsiteX12-26471" fmla="*/ 476250 w 2213217"/>
                <a:gd name="connsiteY12-26472" fmla="*/ 4735695 h 7252515"/>
                <a:gd name="connsiteX13-26473" fmla="*/ 476250 w 2213217"/>
                <a:gd name="connsiteY13-26474" fmla="*/ 5097645 h 7252515"/>
                <a:gd name="connsiteX14-26475" fmla="*/ 371475 w 2213217"/>
                <a:gd name="connsiteY14-26476" fmla="*/ 6145395 h 7252515"/>
                <a:gd name="connsiteX15-26477" fmla="*/ 371475 w 2213217"/>
                <a:gd name="connsiteY15-26478" fmla="*/ 6621645 h 7252515"/>
                <a:gd name="connsiteX16-26479" fmla="*/ 400050 w 2213217"/>
                <a:gd name="connsiteY16-26480" fmla="*/ 6821670 h 7252515"/>
                <a:gd name="connsiteX17-26481" fmla="*/ 323850 w 2213217"/>
                <a:gd name="connsiteY17-26482" fmla="*/ 7002645 h 7252515"/>
                <a:gd name="connsiteX18-26483" fmla="*/ 605514 w 2213217"/>
                <a:gd name="connsiteY18-26484" fmla="*/ 7244526 h 7252515"/>
                <a:gd name="connsiteX19-26485" fmla="*/ 958269 w 2213217"/>
                <a:gd name="connsiteY19-26486" fmla="*/ 7136926 h 7252515"/>
                <a:gd name="connsiteX20-26487" fmla="*/ 724772 w 2213217"/>
                <a:gd name="connsiteY20-26488" fmla="*/ 6844746 h 7252515"/>
                <a:gd name="connsiteX21-26489" fmla="*/ 753076 w 2213217"/>
                <a:gd name="connsiteY21-26490" fmla="*/ 6579789 h 7252515"/>
                <a:gd name="connsiteX22-26491" fmla="*/ 738924 w 2213217"/>
                <a:gd name="connsiteY22-26492" fmla="*/ 6250170 h 7252515"/>
                <a:gd name="connsiteX23-26493" fmla="*/ 856500 w 2213217"/>
                <a:gd name="connsiteY23-26494" fmla="*/ 5489132 h 7252515"/>
                <a:gd name="connsiteX24-26495" fmla="*/ 906017 w 2213217"/>
                <a:gd name="connsiteY24-26496" fmla="*/ 5380240 h 7252515"/>
                <a:gd name="connsiteX25-26497" fmla="*/ 898504 w 2213217"/>
                <a:gd name="connsiteY25-26498" fmla="*/ 5308938 h 7252515"/>
                <a:gd name="connsiteX26-26499" fmla="*/ 971550 w 2213217"/>
                <a:gd name="connsiteY26-26500" fmla="*/ 5211945 h 7252515"/>
                <a:gd name="connsiteX27-26501" fmla="*/ 973564 w 2213217"/>
                <a:gd name="connsiteY27-26502" fmla="*/ 5069070 h 7252515"/>
                <a:gd name="connsiteX28-26503" fmla="*/ 1129719 w 2213217"/>
                <a:gd name="connsiteY28-26504" fmla="*/ 4378373 h 7252515"/>
                <a:gd name="connsiteX29-26505" fmla="*/ 1276350 w 2213217"/>
                <a:gd name="connsiteY29-26506" fmla="*/ 4649970 h 7252515"/>
                <a:gd name="connsiteX30-26507" fmla="*/ 1341012 w 2213217"/>
                <a:gd name="connsiteY30-26508" fmla="*/ 4880042 h 7252515"/>
                <a:gd name="connsiteX31-26509" fmla="*/ 1310424 w 2213217"/>
                <a:gd name="connsiteY31-26510" fmla="*/ 4973880 h 7252515"/>
                <a:gd name="connsiteX32-26511" fmla="*/ 1354293 w 2213217"/>
                <a:gd name="connsiteY32-26512" fmla="*/ 5113209 h 7252515"/>
                <a:gd name="connsiteX33-26513" fmla="*/ 1262198 w 2213217"/>
                <a:gd name="connsiteY33-26514" fmla="*/ 5554244 h 7252515"/>
                <a:gd name="connsiteX34-26515" fmla="*/ 1263220 w 2213217"/>
                <a:gd name="connsiteY34-26516" fmla="*/ 6360264 h 7252515"/>
                <a:gd name="connsiteX35-26517" fmla="*/ 1336385 w 2213217"/>
                <a:gd name="connsiteY35-26518" fmla="*/ 6540277 h 7252515"/>
                <a:gd name="connsiteX36-26519" fmla="*/ 1285605 w 2213217"/>
                <a:gd name="connsiteY36-26520" fmla="*/ 6741714 h 7252515"/>
                <a:gd name="connsiteX37-26521" fmla="*/ 1303783 w 2213217"/>
                <a:gd name="connsiteY37-26522" fmla="*/ 6828040 h 7252515"/>
                <a:gd name="connsiteX38-26523" fmla="*/ 1313579 w 2213217"/>
                <a:gd name="connsiteY38-26524" fmla="*/ 7020824 h 7252515"/>
                <a:gd name="connsiteX39-26525" fmla="*/ 1760353 w 2213217"/>
                <a:gd name="connsiteY39-26526" fmla="*/ 7189119 h 7252515"/>
                <a:gd name="connsiteX40-26527" fmla="*/ 2189006 w 2213217"/>
                <a:gd name="connsiteY40-26528" fmla="*/ 7199125 h 7252515"/>
                <a:gd name="connsiteX41-26529" fmla="*/ 2171850 w 2213217"/>
                <a:gd name="connsiteY41-26530" fmla="*/ 7046786 h 7252515"/>
                <a:gd name="connsiteX42-26531" fmla="*/ 1687247 w 2213217"/>
                <a:gd name="connsiteY42-26532" fmla="*/ 6680449 h 7252515"/>
                <a:gd name="connsiteX43-26533" fmla="*/ 1708130 w 2213217"/>
                <a:gd name="connsiteY43-26534" fmla="*/ 6550072 h 7252515"/>
                <a:gd name="connsiteX44-26535" fmla="*/ 1668617 w 2213217"/>
                <a:gd name="connsiteY44-26536" fmla="*/ 6451067 h 7252515"/>
                <a:gd name="connsiteX45-26537" fmla="*/ 1657350 w 2213217"/>
                <a:gd name="connsiteY45-26538" fmla="*/ 6250170 h 7252515"/>
                <a:gd name="connsiteX46-26539" fmla="*/ 1679014 w 2213217"/>
                <a:gd name="connsiteY46-26540" fmla="*/ 5979714 h 7252515"/>
                <a:gd name="connsiteX47-26541" fmla="*/ 1727631 w 2213217"/>
                <a:gd name="connsiteY47-26542" fmla="*/ 5512209 h 7252515"/>
                <a:gd name="connsiteX48-26543" fmla="*/ 1739049 w 2213217"/>
                <a:gd name="connsiteY48-26544" fmla="*/ 5363804 h 7252515"/>
                <a:gd name="connsiteX49-26545" fmla="*/ 1797611 w 2213217"/>
                <a:gd name="connsiteY49-26546" fmla="*/ 5317321 h 7252515"/>
                <a:gd name="connsiteX50-26547" fmla="*/ 1884207 w 2213217"/>
                <a:gd name="connsiteY50-26548" fmla="*/ 5097645 h 7252515"/>
                <a:gd name="connsiteX51-26549" fmla="*/ 1909357 w 2213217"/>
                <a:gd name="connsiteY51-26550" fmla="*/ 4805496 h 7252515"/>
                <a:gd name="connsiteX52-26551" fmla="*/ 1900373 w 2213217"/>
                <a:gd name="connsiteY52-26552" fmla="*/ 4348776 h 7252515"/>
                <a:gd name="connsiteX53-26553" fmla="*/ 1881052 w 2213217"/>
                <a:gd name="connsiteY53-26554" fmla="*/ 3902573 h 7252515"/>
                <a:gd name="connsiteX54-26555" fmla="*/ 1855362 w 2213217"/>
                <a:gd name="connsiteY54-26556" fmla="*/ 3584643 h 7252515"/>
                <a:gd name="connsiteX55-26557" fmla="*/ 2056257 w 2213217"/>
                <a:gd name="connsiteY55-26558" fmla="*/ 2654077 h 7252515"/>
                <a:gd name="connsiteX56-26559" fmla="*/ 2042707 w 2213217"/>
                <a:gd name="connsiteY56-26560" fmla="*/ 2404684 h 7252515"/>
                <a:gd name="connsiteX57-26561" fmla="*/ 1981200 w 2213217"/>
                <a:gd name="connsiteY57-26562" fmla="*/ 1864914 h 7252515"/>
                <a:gd name="connsiteX58-26563" fmla="*/ 1936459 w 2213217"/>
                <a:gd name="connsiteY58-26564" fmla="*/ 1677029 h 7252515"/>
                <a:gd name="connsiteX59-26565" fmla="*/ 1922037 w 2213217"/>
                <a:gd name="connsiteY59-26566" fmla="*/ 1432534 h 7252515"/>
                <a:gd name="connsiteX60-26567" fmla="*/ 1874412 w 2213217"/>
                <a:gd name="connsiteY60-26568" fmla="*/ 1302338 h 7252515"/>
                <a:gd name="connsiteX61-26569" fmla="*/ 1407687 w 2213217"/>
                <a:gd name="connsiteY61-26570" fmla="*/ 1134975 h 7252515"/>
                <a:gd name="connsiteX62-26571" fmla="*/ 1309221 w 2213217"/>
                <a:gd name="connsiteY62-26572" fmla="*/ 1020075 h 7252515"/>
                <a:gd name="connsiteX63-26573" fmla="*/ 1365230 w 2213217"/>
                <a:gd name="connsiteY63-26574" fmla="*/ 821521 h 7252515"/>
                <a:gd name="connsiteX64-26575" fmla="*/ 1433407 w 2213217"/>
                <a:gd name="connsiteY64-26576" fmla="*/ 622909 h 7252515"/>
                <a:gd name="connsiteX65-26577" fmla="*/ 1444916 w 2213217"/>
                <a:gd name="connsiteY65-26578" fmla="*/ 380757 h 7252515"/>
                <a:gd name="connsiteX66-26579" fmla="*/ 1330946 w 2213217"/>
                <a:gd name="connsiteY66-26580" fmla="*/ 143773 h 7252515"/>
                <a:gd name="connsiteX67-26581" fmla="*/ 1063645 w 2213217"/>
                <a:gd name="connsiteY67-26582" fmla="*/ 568 h 7252515"/>
                <a:gd name="connsiteX0-26583" fmla="*/ 1063645 w 2213217"/>
                <a:gd name="connsiteY0-26584" fmla="*/ 568 h 7252515"/>
                <a:gd name="connsiteX1-26585" fmla="*/ 809625 w 2213217"/>
                <a:gd name="connsiteY1-26586" fmla="*/ 116070 h 7252515"/>
                <a:gd name="connsiteX2-26587" fmla="*/ 685800 w 2213217"/>
                <a:gd name="connsiteY2-26588" fmla="*/ 297045 h 7252515"/>
                <a:gd name="connsiteX3-26589" fmla="*/ 704850 w 2213217"/>
                <a:gd name="connsiteY3-26590" fmla="*/ 620895 h 7252515"/>
                <a:gd name="connsiteX4-26591" fmla="*/ 838200 w 2213217"/>
                <a:gd name="connsiteY4-26592" fmla="*/ 897120 h 7252515"/>
                <a:gd name="connsiteX5-26593" fmla="*/ 742950 w 2213217"/>
                <a:gd name="connsiteY5-26594" fmla="*/ 1011420 h 7252515"/>
                <a:gd name="connsiteX6-26595" fmla="*/ 133350 w 2213217"/>
                <a:gd name="connsiteY6-26596" fmla="*/ 1220970 h 7252515"/>
                <a:gd name="connsiteX7-26597" fmla="*/ 0 w 2213217"/>
                <a:gd name="connsiteY7-26598" fmla="*/ 2211570 h 7252515"/>
                <a:gd name="connsiteX8-26599" fmla="*/ 333375 w 2213217"/>
                <a:gd name="connsiteY8-26600" fmla="*/ 3106920 h 7252515"/>
                <a:gd name="connsiteX9-26601" fmla="*/ 247650 w 2213217"/>
                <a:gd name="connsiteY9-26602" fmla="*/ 3840345 h 7252515"/>
                <a:gd name="connsiteX10-26603" fmla="*/ 371475 w 2213217"/>
                <a:gd name="connsiteY10-26604" fmla="*/ 4059420 h 7252515"/>
                <a:gd name="connsiteX11-26605" fmla="*/ 495300 w 2213217"/>
                <a:gd name="connsiteY11-26606" fmla="*/ 4278495 h 7252515"/>
                <a:gd name="connsiteX12-26607" fmla="*/ 476250 w 2213217"/>
                <a:gd name="connsiteY12-26608" fmla="*/ 4735695 h 7252515"/>
                <a:gd name="connsiteX13-26609" fmla="*/ 476250 w 2213217"/>
                <a:gd name="connsiteY13-26610" fmla="*/ 5097645 h 7252515"/>
                <a:gd name="connsiteX14-26611" fmla="*/ 371475 w 2213217"/>
                <a:gd name="connsiteY14-26612" fmla="*/ 6145395 h 7252515"/>
                <a:gd name="connsiteX15-26613" fmla="*/ 371475 w 2213217"/>
                <a:gd name="connsiteY15-26614" fmla="*/ 6621645 h 7252515"/>
                <a:gd name="connsiteX16-26615" fmla="*/ 400050 w 2213217"/>
                <a:gd name="connsiteY16-26616" fmla="*/ 6821670 h 7252515"/>
                <a:gd name="connsiteX17-26617" fmla="*/ 323850 w 2213217"/>
                <a:gd name="connsiteY17-26618" fmla="*/ 7002645 h 7252515"/>
                <a:gd name="connsiteX18-26619" fmla="*/ 605514 w 2213217"/>
                <a:gd name="connsiteY18-26620" fmla="*/ 7244526 h 7252515"/>
                <a:gd name="connsiteX19-26621" fmla="*/ 958269 w 2213217"/>
                <a:gd name="connsiteY19-26622" fmla="*/ 7136926 h 7252515"/>
                <a:gd name="connsiteX20-26623" fmla="*/ 724772 w 2213217"/>
                <a:gd name="connsiteY20-26624" fmla="*/ 6844746 h 7252515"/>
                <a:gd name="connsiteX21-26625" fmla="*/ 753076 w 2213217"/>
                <a:gd name="connsiteY21-26626" fmla="*/ 6579789 h 7252515"/>
                <a:gd name="connsiteX22-26627" fmla="*/ 738924 w 2213217"/>
                <a:gd name="connsiteY22-26628" fmla="*/ 6250170 h 7252515"/>
                <a:gd name="connsiteX23-26629" fmla="*/ 856500 w 2213217"/>
                <a:gd name="connsiteY23-26630" fmla="*/ 5489132 h 7252515"/>
                <a:gd name="connsiteX24-26631" fmla="*/ 906017 w 2213217"/>
                <a:gd name="connsiteY24-26632" fmla="*/ 5380240 h 7252515"/>
                <a:gd name="connsiteX25-26633" fmla="*/ 898504 w 2213217"/>
                <a:gd name="connsiteY25-26634" fmla="*/ 5308938 h 7252515"/>
                <a:gd name="connsiteX26-26635" fmla="*/ 971550 w 2213217"/>
                <a:gd name="connsiteY26-26636" fmla="*/ 5211945 h 7252515"/>
                <a:gd name="connsiteX27-26637" fmla="*/ 973564 w 2213217"/>
                <a:gd name="connsiteY27-26638" fmla="*/ 5069070 h 7252515"/>
                <a:gd name="connsiteX28-26639" fmla="*/ 1129719 w 2213217"/>
                <a:gd name="connsiteY28-26640" fmla="*/ 4378373 h 7252515"/>
                <a:gd name="connsiteX29-26641" fmla="*/ 1276350 w 2213217"/>
                <a:gd name="connsiteY29-26642" fmla="*/ 4649970 h 7252515"/>
                <a:gd name="connsiteX30-26643" fmla="*/ 1341012 w 2213217"/>
                <a:gd name="connsiteY30-26644" fmla="*/ 4880042 h 7252515"/>
                <a:gd name="connsiteX31-26645" fmla="*/ 1310424 w 2213217"/>
                <a:gd name="connsiteY31-26646" fmla="*/ 4973880 h 7252515"/>
                <a:gd name="connsiteX32-26647" fmla="*/ 1354293 w 2213217"/>
                <a:gd name="connsiteY32-26648" fmla="*/ 5113209 h 7252515"/>
                <a:gd name="connsiteX33-26649" fmla="*/ 1262198 w 2213217"/>
                <a:gd name="connsiteY33-26650" fmla="*/ 5554244 h 7252515"/>
                <a:gd name="connsiteX34-26651" fmla="*/ 1263220 w 2213217"/>
                <a:gd name="connsiteY34-26652" fmla="*/ 6360264 h 7252515"/>
                <a:gd name="connsiteX35-26653" fmla="*/ 1336385 w 2213217"/>
                <a:gd name="connsiteY35-26654" fmla="*/ 6540277 h 7252515"/>
                <a:gd name="connsiteX36-26655" fmla="*/ 1285605 w 2213217"/>
                <a:gd name="connsiteY36-26656" fmla="*/ 6741714 h 7252515"/>
                <a:gd name="connsiteX37-26657" fmla="*/ 1303783 w 2213217"/>
                <a:gd name="connsiteY37-26658" fmla="*/ 6828040 h 7252515"/>
                <a:gd name="connsiteX38-26659" fmla="*/ 1313579 w 2213217"/>
                <a:gd name="connsiteY38-26660" fmla="*/ 7020824 h 7252515"/>
                <a:gd name="connsiteX39-26661" fmla="*/ 1760353 w 2213217"/>
                <a:gd name="connsiteY39-26662" fmla="*/ 7189119 h 7252515"/>
                <a:gd name="connsiteX40-26663" fmla="*/ 2189006 w 2213217"/>
                <a:gd name="connsiteY40-26664" fmla="*/ 7199125 h 7252515"/>
                <a:gd name="connsiteX41-26665" fmla="*/ 2171850 w 2213217"/>
                <a:gd name="connsiteY41-26666" fmla="*/ 7046786 h 7252515"/>
                <a:gd name="connsiteX42-26667" fmla="*/ 1687247 w 2213217"/>
                <a:gd name="connsiteY42-26668" fmla="*/ 6680449 h 7252515"/>
                <a:gd name="connsiteX43-26669" fmla="*/ 1708130 w 2213217"/>
                <a:gd name="connsiteY43-26670" fmla="*/ 6550072 h 7252515"/>
                <a:gd name="connsiteX44-26671" fmla="*/ 1668617 w 2213217"/>
                <a:gd name="connsiteY44-26672" fmla="*/ 6451067 h 7252515"/>
                <a:gd name="connsiteX45-26673" fmla="*/ 1657350 w 2213217"/>
                <a:gd name="connsiteY45-26674" fmla="*/ 6250170 h 7252515"/>
                <a:gd name="connsiteX46-26675" fmla="*/ 1679014 w 2213217"/>
                <a:gd name="connsiteY46-26676" fmla="*/ 5979714 h 7252515"/>
                <a:gd name="connsiteX47-26677" fmla="*/ 1727631 w 2213217"/>
                <a:gd name="connsiteY47-26678" fmla="*/ 5512209 h 7252515"/>
                <a:gd name="connsiteX48-26679" fmla="*/ 1739049 w 2213217"/>
                <a:gd name="connsiteY48-26680" fmla="*/ 5363804 h 7252515"/>
                <a:gd name="connsiteX49-26681" fmla="*/ 1797611 w 2213217"/>
                <a:gd name="connsiteY49-26682" fmla="*/ 5317321 h 7252515"/>
                <a:gd name="connsiteX50-26683" fmla="*/ 1884207 w 2213217"/>
                <a:gd name="connsiteY50-26684" fmla="*/ 5097645 h 7252515"/>
                <a:gd name="connsiteX51-26685" fmla="*/ 1909357 w 2213217"/>
                <a:gd name="connsiteY51-26686" fmla="*/ 4805496 h 7252515"/>
                <a:gd name="connsiteX52-26687" fmla="*/ 1900373 w 2213217"/>
                <a:gd name="connsiteY52-26688" fmla="*/ 4348776 h 7252515"/>
                <a:gd name="connsiteX53-26689" fmla="*/ 1881052 w 2213217"/>
                <a:gd name="connsiteY53-26690" fmla="*/ 3902573 h 7252515"/>
                <a:gd name="connsiteX54-26691" fmla="*/ 1855362 w 2213217"/>
                <a:gd name="connsiteY54-26692" fmla="*/ 3584643 h 7252515"/>
                <a:gd name="connsiteX55-26693" fmla="*/ 2056257 w 2213217"/>
                <a:gd name="connsiteY55-26694" fmla="*/ 2654077 h 7252515"/>
                <a:gd name="connsiteX56-26695" fmla="*/ 2042707 w 2213217"/>
                <a:gd name="connsiteY56-26696" fmla="*/ 2404684 h 7252515"/>
                <a:gd name="connsiteX57-26697" fmla="*/ 1981200 w 2213217"/>
                <a:gd name="connsiteY57-26698" fmla="*/ 1864914 h 7252515"/>
                <a:gd name="connsiteX58-26699" fmla="*/ 1936459 w 2213217"/>
                <a:gd name="connsiteY58-26700" fmla="*/ 1677029 h 7252515"/>
                <a:gd name="connsiteX59-26701" fmla="*/ 1922037 w 2213217"/>
                <a:gd name="connsiteY59-26702" fmla="*/ 1432534 h 7252515"/>
                <a:gd name="connsiteX60-26703" fmla="*/ 1874412 w 2213217"/>
                <a:gd name="connsiteY60-26704" fmla="*/ 1302338 h 7252515"/>
                <a:gd name="connsiteX61-26705" fmla="*/ 1407687 w 2213217"/>
                <a:gd name="connsiteY61-26706" fmla="*/ 1134975 h 7252515"/>
                <a:gd name="connsiteX62-26707" fmla="*/ 1309221 w 2213217"/>
                <a:gd name="connsiteY62-26708" fmla="*/ 1020075 h 7252515"/>
                <a:gd name="connsiteX63-26709" fmla="*/ 1365230 w 2213217"/>
                <a:gd name="connsiteY63-26710" fmla="*/ 821521 h 7252515"/>
                <a:gd name="connsiteX64-26711" fmla="*/ 1433407 w 2213217"/>
                <a:gd name="connsiteY64-26712" fmla="*/ 622909 h 7252515"/>
                <a:gd name="connsiteX65-26713" fmla="*/ 1444916 w 2213217"/>
                <a:gd name="connsiteY65-26714" fmla="*/ 380757 h 7252515"/>
                <a:gd name="connsiteX66-26715" fmla="*/ 1330946 w 2213217"/>
                <a:gd name="connsiteY66-26716" fmla="*/ 143773 h 7252515"/>
                <a:gd name="connsiteX67-26717" fmla="*/ 1063645 w 2213217"/>
                <a:gd name="connsiteY67-26718" fmla="*/ 568 h 7252515"/>
                <a:gd name="connsiteX0-26719" fmla="*/ 1063645 w 2213217"/>
                <a:gd name="connsiteY0-26720" fmla="*/ 568 h 7252515"/>
                <a:gd name="connsiteX1-26721" fmla="*/ 809625 w 2213217"/>
                <a:gd name="connsiteY1-26722" fmla="*/ 116070 h 7252515"/>
                <a:gd name="connsiteX2-26723" fmla="*/ 685800 w 2213217"/>
                <a:gd name="connsiteY2-26724" fmla="*/ 297045 h 7252515"/>
                <a:gd name="connsiteX3-26725" fmla="*/ 704850 w 2213217"/>
                <a:gd name="connsiteY3-26726" fmla="*/ 620895 h 7252515"/>
                <a:gd name="connsiteX4-26727" fmla="*/ 838200 w 2213217"/>
                <a:gd name="connsiteY4-26728" fmla="*/ 897120 h 7252515"/>
                <a:gd name="connsiteX5-26729" fmla="*/ 742950 w 2213217"/>
                <a:gd name="connsiteY5-26730" fmla="*/ 1011420 h 7252515"/>
                <a:gd name="connsiteX6-26731" fmla="*/ 133350 w 2213217"/>
                <a:gd name="connsiteY6-26732" fmla="*/ 1220970 h 7252515"/>
                <a:gd name="connsiteX7-26733" fmla="*/ 0 w 2213217"/>
                <a:gd name="connsiteY7-26734" fmla="*/ 2211570 h 7252515"/>
                <a:gd name="connsiteX8-26735" fmla="*/ 333375 w 2213217"/>
                <a:gd name="connsiteY8-26736" fmla="*/ 3106920 h 7252515"/>
                <a:gd name="connsiteX9-26737" fmla="*/ 247650 w 2213217"/>
                <a:gd name="connsiteY9-26738" fmla="*/ 3840345 h 7252515"/>
                <a:gd name="connsiteX10-26739" fmla="*/ 371475 w 2213217"/>
                <a:gd name="connsiteY10-26740" fmla="*/ 4059420 h 7252515"/>
                <a:gd name="connsiteX11-26741" fmla="*/ 495300 w 2213217"/>
                <a:gd name="connsiteY11-26742" fmla="*/ 4278495 h 7252515"/>
                <a:gd name="connsiteX12-26743" fmla="*/ 476250 w 2213217"/>
                <a:gd name="connsiteY12-26744" fmla="*/ 4735695 h 7252515"/>
                <a:gd name="connsiteX13-26745" fmla="*/ 476250 w 2213217"/>
                <a:gd name="connsiteY13-26746" fmla="*/ 5097645 h 7252515"/>
                <a:gd name="connsiteX14-26747" fmla="*/ 371475 w 2213217"/>
                <a:gd name="connsiteY14-26748" fmla="*/ 6145395 h 7252515"/>
                <a:gd name="connsiteX15-26749" fmla="*/ 371475 w 2213217"/>
                <a:gd name="connsiteY15-26750" fmla="*/ 6621645 h 7252515"/>
                <a:gd name="connsiteX16-26751" fmla="*/ 400050 w 2213217"/>
                <a:gd name="connsiteY16-26752" fmla="*/ 6821670 h 7252515"/>
                <a:gd name="connsiteX17-26753" fmla="*/ 367118 w 2213217"/>
                <a:gd name="connsiteY17-26754" fmla="*/ 6982453 h 7252515"/>
                <a:gd name="connsiteX18-26755" fmla="*/ 605514 w 2213217"/>
                <a:gd name="connsiteY18-26756" fmla="*/ 7244526 h 7252515"/>
                <a:gd name="connsiteX19-26757" fmla="*/ 958269 w 2213217"/>
                <a:gd name="connsiteY19-26758" fmla="*/ 7136926 h 7252515"/>
                <a:gd name="connsiteX20-26759" fmla="*/ 724772 w 2213217"/>
                <a:gd name="connsiteY20-26760" fmla="*/ 6844746 h 7252515"/>
                <a:gd name="connsiteX21-26761" fmla="*/ 753076 w 2213217"/>
                <a:gd name="connsiteY21-26762" fmla="*/ 6579789 h 7252515"/>
                <a:gd name="connsiteX22-26763" fmla="*/ 738924 w 2213217"/>
                <a:gd name="connsiteY22-26764" fmla="*/ 6250170 h 7252515"/>
                <a:gd name="connsiteX23-26765" fmla="*/ 856500 w 2213217"/>
                <a:gd name="connsiteY23-26766" fmla="*/ 5489132 h 7252515"/>
                <a:gd name="connsiteX24-26767" fmla="*/ 906017 w 2213217"/>
                <a:gd name="connsiteY24-26768" fmla="*/ 5380240 h 7252515"/>
                <a:gd name="connsiteX25-26769" fmla="*/ 898504 w 2213217"/>
                <a:gd name="connsiteY25-26770" fmla="*/ 5308938 h 7252515"/>
                <a:gd name="connsiteX26-26771" fmla="*/ 971550 w 2213217"/>
                <a:gd name="connsiteY26-26772" fmla="*/ 5211945 h 7252515"/>
                <a:gd name="connsiteX27-26773" fmla="*/ 973564 w 2213217"/>
                <a:gd name="connsiteY27-26774" fmla="*/ 5069070 h 7252515"/>
                <a:gd name="connsiteX28-26775" fmla="*/ 1129719 w 2213217"/>
                <a:gd name="connsiteY28-26776" fmla="*/ 4378373 h 7252515"/>
                <a:gd name="connsiteX29-26777" fmla="*/ 1276350 w 2213217"/>
                <a:gd name="connsiteY29-26778" fmla="*/ 4649970 h 7252515"/>
                <a:gd name="connsiteX30-26779" fmla="*/ 1341012 w 2213217"/>
                <a:gd name="connsiteY30-26780" fmla="*/ 4880042 h 7252515"/>
                <a:gd name="connsiteX31-26781" fmla="*/ 1310424 w 2213217"/>
                <a:gd name="connsiteY31-26782" fmla="*/ 4973880 h 7252515"/>
                <a:gd name="connsiteX32-26783" fmla="*/ 1354293 w 2213217"/>
                <a:gd name="connsiteY32-26784" fmla="*/ 5113209 h 7252515"/>
                <a:gd name="connsiteX33-26785" fmla="*/ 1262198 w 2213217"/>
                <a:gd name="connsiteY33-26786" fmla="*/ 5554244 h 7252515"/>
                <a:gd name="connsiteX34-26787" fmla="*/ 1263220 w 2213217"/>
                <a:gd name="connsiteY34-26788" fmla="*/ 6360264 h 7252515"/>
                <a:gd name="connsiteX35-26789" fmla="*/ 1336385 w 2213217"/>
                <a:gd name="connsiteY35-26790" fmla="*/ 6540277 h 7252515"/>
                <a:gd name="connsiteX36-26791" fmla="*/ 1285605 w 2213217"/>
                <a:gd name="connsiteY36-26792" fmla="*/ 6741714 h 7252515"/>
                <a:gd name="connsiteX37-26793" fmla="*/ 1303783 w 2213217"/>
                <a:gd name="connsiteY37-26794" fmla="*/ 6828040 h 7252515"/>
                <a:gd name="connsiteX38-26795" fmla="*/ 1313579 w 2213217"/>
                <a:gd name="connsiteY38-26796" fmla="*/ 7020824 h 7252515"/>
                <a:gd name="connsiteX39-26797" fmla="*/ 1760353 w 2213217"/>
                <a:gd name="connsiteY39-26798" fmla="*/ 7189119 h 7252515"/>
                <a:gd name="connsiteX40-26799" fmla="*/ 2189006 w 2213217"/>
                <a:gd name="connsiteY40-26800" fmla="*/ 7199125 h 7252515"/>
                <a:gd name="connsiteX41-26801" fmla="*/ 2171850 w 2213217"/>
                <a:gd name="connsiteY41-26802" fmla="*/ 7046786 h 7252515"/>
                <a:gd name="connsiteX42-26803" fmla="*/ 1687247 w 2213217"/>
                <a:gd name="connsiteY42-26804" fmla="*/ 6680449 h 7252515"/>
                <a:gd name="connsiteX43-26805" fmla="*/ 1708130 w 2213217"/>
                <a:gd name="connsiteY43-26806" fmla="*/ 6550072 h 7252515"/>
                <a:gd name="connsiteX44-26807" fmla="*/ 1668617 w 2213217"/>
                <a:gd name="connsiteY44-26808" fmla="*/ 6451067 h 7252515"/>
                <a:gd name="connsiteX45-26809" fmla="*/ 1657350 w 2213217"/>
                <a:gd name="connsiteY45-26810" fmla="*/ 6250170 h 7252515"/>
                <a:gd name="connsiteX46-26811" fmla="*/ 1679014 w 2213217"/>
                <a:gd name="connsiteY46-26812" fmla="*/ 5979714 h 7252515"/>
                <a:gd name="connsiteX47-26813" fmla="*/ 1727631 w 2213217"/>
                <a:gd name="connsiteY47-26814" fmla="*/ 5512209 h 7252515"/>
                <a:gd name="connsiteX48-26815" fmla="*/ 1739049 w 2213217"/>
                <a:gd name="connsiteY48-26816" fmla="*/ 5363804 h 7252515"/>
                <a:gd name="connsiteX49-26817" fmla="*/ 1797611 w 2213217"/>
                <a:gd name="connsiteY49-26818" fmla="*/ 5317321 h 7252515"/>
                <a:gd name="connsiteX50-26819" fmla="*/ 1884207 w 2213217"/>
                <a:gd name="connsiteY50-26820" fmla="*/ 5097645 h 7252515"/>
                <a:gd name="connsiteX51-26821" fmla="*/ 1909357 w 2213217"/>
                <a:gd name="connsiteY51-26822" fmla="*/ 4805496 h 7252515"/>
                <a:gd name="connsiteX52-26823" fmla="*/ 1900373 w 2213217"/>
                <a:gd name="connsiteY52-26824" fmla="*/ 4348776 h 7252515"/>
                <a:gd name="connsiteX53-26825" fmla="*/ 1881052 w 2213217"/>
                <a:gd name="connsiteY53-26826" fmla="*/ 3902573 h 7252515"/>
                <a:gd name="connsiteX54-26827" fmla="*/ 1855362 w 2213217"/>
                <a:gd name="connsiteY54-26828" fmla="*/ 3584643 h 7252515"/>
                <a:gd name="connsiteX55-26829" fmla="*/ 2056257 w 2213217"/>
                <a:gd name="connsiteY55-26830" fmla="*/ 2654077 h 7252515"/>
                <a:gd name="connsiteX56-26831" fmla="*/ 2042707 w 2213217"/>
                <a:gd name="connsiteY56-26832" fmla="*/ 2404684 h 7252515"/>
                <a:gd name="connsiteX57-26833" fmla="*/ 1981200 w 2213217"/>
                <a:gd name="connsiteY57-26834" fmla="*/ 1864914 h 7252515"/>
                <a:gd name="connsiteX58-26835" fmla="*/ 1936459 w 2213217"/>
                <a:gd name="connsiteY58-26836" fmla="*/ 1677029 h 7252515"/>
                <a:gd name="connsiteX59-26837" fmla="*/ 1922037 w 2213217"/>
                <a:gd name="connsiteY59-26838" fmla="*/ 1432534 h 7252515"/>
                <a:gd name="connsiteX60-26839" fmla="*/ 1874412 w 2213217"/>
                <a:gd name="connsiteY60-26840" fmla="*/ 1302338 h 7252515"/>
                <a:gd name="connsiteX61-26841" fmla="*/ 1407687 w 2213217"/>
                <a:gd name="connsiteY61-26842" fmla="*/ 1134975 h 7252515"/>
                <a:gd name="connsiteX62-26843" fmla="*/ 1309221 w 2213217"/>
                <a:gd name="connsiteY62-26844" fmla="*/ 1020075 h 7252515"/>
                <a:gd name="connsiteX63-26845" fmla="*/ 1365230 w 2213217"/>
                <a:gd name="connsiteY63-26846" fmla="*/ 821521 h 7252515"/>
                <a:gd name="connsiteX64-26847" fmla="*/ 1433407 w 2213217"/>
                <a:gd name="connsiteY64-26848" fmla="*/ 622909 h 7252515"/>
                <a:gd name="connsiteX65-26849" fmla="*/ 1444916 w 2213217"/>
                <a:gd name="connsiteY65-26850" fmla="*/ 380757 h 7252515"/>
                <a:gd name="connsiteX66-26851" fmla="*/ 1330946 w 2213217"/>
                <a:gd name="connsiteY66-26852" fmla="*/ 143773 h 7252515"/>
                <a:gd name="connsiteX67-26853" fmla="*/ 1063645 w 2213217"/>
                <a:gd name="connsiteY67-26854" fmla="*/ 568 h 7252515"/>
                <a:gd name="connsiteX0-26855" fmla="*/ 1063645 w 2213217"/>
                <a:gd name="connsiteY0-26856" fmla="*/ 568 h 7252515"/>
                <a:gd name="connsiteX1-26857" fmla="*/ 809625 w 2213217"/>
                <a:gd name="connsiteY1-26858" fmla="*/ 116070 h 7252515"/>
                <a:gd name="connsiteX2-26859" fmla="*/ 685800 w 2213217"/>
                <a:gd name="connsiteY2-26860" fmla="*/ 297045 h 7252515"/>
                <a:gd name="connsiteX3-26861" fmla="*/ 704850 w 2213217"/>
                <a:gd name="connsiteY3-26862" fmla="*/ 620895 h 7252515"/>
                <a:gd name="connsiteX4-26863" fmla="*/ 838200 w 2213217"/>
                <a:gd name="connsiteY4-26864" fmla="*/ 897120 h 7252515"/>
                <a:gd name="connsiteX5-26865" fmla="*/ 742950 w 2213217"/>
                <a:gd name="connsiteY5-26866" fmla="*/ 1011420 h 7252515"/>
                <a:gd name="connsiteX6-26867" fmla="*/ 133350 w 2213217"/>
                <a:gd name="connsiteY6-26868" fmla="*/ 1220970 h 7252515"/>
                <a:gd name="connsiteX7-26869" fmla="*/ 0 w 2213217"/>
                <a:gd name="connsiteY7-26870" fmla="*/ 2211570 h 7252515"/>
                <a:gd name="connsiteX8-26871" fmla="*/ 333375 w 2213217"/>
                <a:gd name="connsiteY8-26872" fmla="*/ 3106920 h 7252515"/>
                <a:gd name="connsiteX9-26873" fmla="*/ 247650 w 2213217"/>
                <a:gd name="connsiteY9-26874" fmla="*/ 3840345 h 7252515"/>
                <a:gd name="connsiteX10-26875" fmla="*/ 371475 w 2213217"/>
                <a:gd name="connsiteY10-26876" fmla="*/ 4059420 h 7252515"/>
                <a:gd name="connsiteX11-26877" fmla="*/ 495300 w 2213217"/>
                <a:gd name="connsiteY11-26878" fmla="*/ 4278495 h 7252515"/>
                <a:gd name="connsiteX12-26879" fmla="*/ 476250 w 2213217"/>
                <a:gd name="connsiteY12-26880" fmla="*/ 4735695 h 7252515"/>
                <a:gd name="connsiteX13-26881" fmla="*/ 476250 w 2213217"/>
                <a:gd name="connsiteY13-26882" fmla="*/ 5097645 h 7252515"/>
                <a:gd name="connsiteX14-26883" fmla="*/ 371475 w 2213217"/>
                <a:gd name="connsiteY14-26884" fmla="*/ 6145395 h 7252515"/>
                <a:gd name="connsiteX15-26885" fmla="*/ 371475 w 2213217"/>
                <a:gd name="connsiteY15-26886" fmla="*/ 6621645 h 7252515"/>
                <a:gd name="connsiteX16-26887" fmla="*/ 400050 w 2213217"/>
                <a:gd name="connsiteY16-26888" fmla="*/ 6821670 h 7252515"/>
                <a:gd name="connsiteX17-26889" fmla="*/ 367118 w 2213217"/>
                <a:gd name="connsiteY17-26890" fmla="*/ 6982453 h 7252515"/>
                <a:gd name="connsiteX18-26891" fmla="*/ 605514 w 2213217"/>
                <a:gd name="connsiteY18-26892" fmla="*/ 7244526 h 7252515"/>
                <a:gd name="connsiteX19-26893" fmla="*/ 958269 w 2213217"/>
                <a:gd name="connsiteY19-26894" fmla="*/ 7136926 h 7252515"/>
                <a:gd name="connsiteX20-26895" fmla="*/ 724772 w 2213217"/>
                <a:gd name="connsiteY20-26896" fmla="*/ 6844746 h 7252515"/>
                <a:gd name="connsiteX21-26897" fmla="*/ 753076 w 2213217"/>
                <a:gd name="connsiteY21-26898" fmla="*/ 6579789 h 7252515"/>
                <a:gd name="connsiteX22-26899" fmla="*/ 738924 w 2213217"/>
                <a:gd name="connsiteY22-26900" fmla="*/ 6250170 h 7252515"/>
                <a:gd name="connsiteX23-26901" fmla="*/ 856500 w 2213217"/>
                <a:gd name="connsiteY23-26902" fmla="*/ 5489132 h 7252515"/>
                <a:gd name="connsiteX24-26903" fmla="*/ 906017 w 2213217"/>
                <a:gd name="connsiteY24-26904" fmla="*/ 5380240 h 7252515"/>
                <a:gd name="connsiteX25-26905" fmla="*/ 898504 w 2213217"/>
                <a:gd name="connsiteY25-26906" fmla="*/ 5308938 h 7252515"/>
                <a:gd name="connsiteX26-26907" fmla="*/ 971550 w 2213217"/>
                <a:gd name="connsiteY26-26908" fmla="*/ 5211945 h 7252515"/>
                <a:gd name="connsiteX27-26909" fmla="*/ 973564 w 2213217"/>
                <a:gd name="connsiteY27-26910" fmla="*/ 5069070 h 7252515"/>
                <a:gd name="connsiteX28-26911" fmla="*/ 1129719 w 2213217"/>
                <a:gd name="connsiteY28-26912" fmla="*/ 4378373 h 7252515"/>
                <a:gd name="connsiteX29-26913" fmla="*/ 1276350 w 2213217"/>
                <a:gd name="connsiteY29-26914" fmla="*/ 4649970 h 7252515"/>
                <a:gd name="connsiteX30-26915" fmla="*/ 1341012 w 2213217"/>
                <a:gd name="connsiteY30-26916" fmla="*/ 4880042 h 7252515"/>
                <a:gd name="connsiteX31-26917" fmla="*/ 1310424 w 2213217"/>
                <a:gd name="connsiteY31-26918" fmla="*/ 4973880 h 7252515"/>
                <a:gd name="connsiteX32-26919" fmla="*/ 1354293 w 2213217"/>
                <a:gd name="connsiteY32-26920" fmla="*/ 5113209 h 7252515"/>
                <a:gd name="connsiteX33-26921" fmla="*/ 1262198 w 2213217"/>
                <a:gd name="connsiteY33-26922" fmla="*/ 5554244 h 7252515"/>
                <a:gd name="connsiteX34-26923" fmla="*/ 1263220 w 2213217"/>
                <a:gd name="connsiteY34-26924" fmla="*/ 6360264 h 7252515"/>
                <a:gd name="connsiteX35-26925" fmla="*/ 1336385 w 2213217"/>
                <a:gd name="connsiteY35-26926" fmla="*/ 6540277 h 7252515"/>
                <a:gd name="connsiteX36-26927" fmla="*/ 1285605 w 2213217"/>
                <a:gd name="connsiteY36-26928" fmla="*/ 6741714 h 7252515"/>
                <a:gd name="connsiteX37-26929" fmla="*/ 1303783 w 2213217"/>
                <a:gd name="connsiteY37-26930" fmla="*/ 6828040 h 7252515"/>
                <a:gd name="connsiteX38-26931" fmla="*/ 1313579 w 2213217"/>
                <a:gd name="connsiteY38-26932" fmla="*/ 7020824 h 7252515"/>
                <a:gd name="connsiteX39-26933" fmla="*/ 1760353 w 2213217"/>
                <a:gd name="connsiteY39-26934" fmla="*/ 7189119 h 7252515"/>
                <a:gd name="connsiteX40-26935" fmla="*/ 2189006 w 2213217"/>
                <a:gd name="connsiteY40-26936" fmla="*/ 7199125 h 7252515"/>
                <a:gd name="connsiteX41-26937" fmla="*/ 2171850 w 2213217"/>
                <a:gd name="connsiteY41-26938" fmla="*/ 7046786 h 7252515"/>
                <a:gd name="connsiteX42-26939" fmla="*/ 1687247 w 2213217"/>
                <a:gd name="connsiteY42-26940" fmla="*/ 6680449 h 7252515"/>
                <a:gd name="connsiteX43-26941" fmla="*/ 1708130 w 2213217"/>
                <a:gd name="connsiteY43-26942" fmla="*/ 6550072 h 7252515"/>
                <a:gd name="connsiteX44-26943" fmla="*/ 1668617 w 2213217"/>
                <a:gd name="connsiteY44-26944" fmla="*/ 6451067 h 7252515"/>
                <a:gd name="connsiteX45-26945" fmla="*/ 1657350 w 2213217"/>
                <a:gd name="connsiteY45-26946" fmla="*/ 6250170 h 7252515"/>
                <a:gd name="connsiteX46-26947" fmla="*/ 1679014 w 2213217"/>
                <a:gd name="connsiteY46-26948" fmla="*/ 5979714 h 7252515"/>
                <a:gd name="connsiteX47-26949" fmla="*/ 1727631 w 2213217"/>
                <a:gd name="connsiteY47-26950" fmla="*/ 5512209 h 7252515"/>
                <a:gd name="connsiteX48-26951" fmla="*/ 1739049 w 2213217"/>
                <a:gd name="connsiteY48-26952" fmla="*/ 5363804 h 7252515"/>
                <a:gd name="connsiteX49-26953" fmla="*/ 1797611 w 2213217"/>
                <a:gd name="connsiteY49-26954" fmla="*/ 5317321 h 7252515"/>
                <a:gd name="connsiteX50-26955" fmla="*/ 1884207 w 2213217"/>
                <a:gd name="connsiteY50-26956" fmla="*/ 5097645 h 7252515"/>
                <a:gd name="connsiteX51-26957" fmla="*/ 1909357 w 2213217"/>
                <a:gd name="connsiteY51-26958" fmla="*/ 4805496 h 7252515"/>
                <a:gd name="connsiteX52-26959" fmla="*/ 1900373 w 2213217"/>
                <a:gd name="connsiteY52-26960" fmla="*/ 4348776 h 7252515"/>
                <a:gd name="connsiteX53-26961" fmla="*/ 1881052 w 2213217"/>
                <a:gd name="connsiteY53-26962" fmla="*/ 3902573 h 7252515"/>
                <a:gd name="connsiteX54-26963" fmla="*/ 1855362 w 2213217"/>
                <a:gd name="connsiteY54-26964" fmla="*/ 3584643 h 7252515"/>
                <a:gd name="connsiteX55-26965" fmla="*/ 2056257 w 2213217"/>
                <a:gd name="connsiteY55-26966" fmla="*/ 2654077 h 7252515"/>
                <a:gd name="connsiteX56-26967" fmla="*/ 2042707 w 2213217"/>
                <a:gd name="connsiteY56-26968" fmla="*/ 2404684 h 7252515"/>
                <a:gd name="connsiteX57-26969" fmla="*/ 1981200 w 2213217"/>
                <a:gd name="connsiteY57-26970" fmla="*/ 1864914 h 7252515"/>
                <a:gd name="connsiteX58-26971" fmla="*/ 1936459 w 2213217"/>
                <a:gd name="connsiteY58-26972" fmla="*/ 1677029 h 7252515"/>
                <a:gd name="connsiteX59-26973" fmla="*/ 1922037 w 2213217"/>
                <a:gd name="connsiteY59-26974" fmla="*/ 1432534 h 7252515"/>
                <a:gd name="connsiteX60-26975" fmla="*/ 1874412 w 2213217"/>
                <a:gd name="connsiteY60-26976" fmla="*/ 1302338 h 7252515"/>
                <a:gd name="connsiteX61-26977" fmla="*/ 1407687 w 2213217"/>
                <a:gd name="connsiteY61-26978" fmla="*/ 1134975 h 7252515"/>
                <a:gd name="connsiteX62-26979" fmla="*/ 1309221 w 2213217"/>
                <a:gd name="connsiteY62-26980" fmla="*/ 1020075 h 7252515"/>
                <a:gd name="connsiteX63-26981" fmla="*/ 1365230 w 2213217"/>
                <a:gd name="connsiteY63-26982" fmla="*/ 821521 h 7252515"/>
                <a:gd name="connsiteX64-26983" fmla="*/ 1433407 w 2213217"/>
                <a:gd name="connsiteY64-26984" fmla="*/ 622909 h 7252515"/>
                <a:gd name="connsiteX65-26985" fmla="*/ 1444916 w 2213217"/>
                <a:gd name="connsiteY65-26986" fmla="*/ 380757 h 7252515"/>
                <a:gd name="connsiteX66-26987" fmla="*/ 1330946 w 2213217"/>
                <a:gd name="connsiteY66-26988" fmla="*/ 143773 h 7252515"/>
                <a:gd name="connsiteX67-26989" fmla="*/ 1063645 w 2213217"/>
                <a:gd name="connsiteY67-26990" fmla="*/ 568 h 7252515"/>
                <a:gd name="connsiteX0-26991" fmla="*/ 1063645 w 2213217"/>
                <a:gd name="connsiteY0-26992" fmla="*/ 568 h 7252515"/>
                <a:gd name="connsiteX1-26993" fmla="*/ 809625 w 2213217"/>
                <a:gd name="connsiteY1-26994" fmla="*/ 116070 h 7252515"/>
                <a:gd name="connsiteX2-26995" fmla="*/ 685800 w 2213217"/>
                <a:gd name="connsiteY2-26996" fmla="*/ 297045 h 7252515"/>
                <a:gd name="connsiteX3-26997" fmla="*/ 704850 w 2213217"/>
                <a:gd name="connsiteY3-26998" fmla="*/ 620895 h 7252515"/>
                <a:gd name="connsiteX4-26999" fmla="*/ 838200 w 2213217"/>
                <a:gd name="connsiteY4-27000" fmla="*/ 897120 h 7252515"/>
                <a:gd name="connsiteX5-27001" fmla="*/ 742950 w 2213217"/>
                <a:gd name="connsiteY5-27002" fmla="*/ 1011420 h 7252515"/>
                <a:gd name="connsiteX6-27003" fmla="*/ 133350 w 2213217"/>
                <a:gd name="connsiteY6-27004" fmla="*/ 1220970 h 7252515"/>
                <a:gd name="connsiteX7-27005" fmla="*/ 0 w 2213217"/>
                <a:gd name="connsiteY7-27006" fmla="*/ 2211570 h 7252515"/>
                <a:gd name="connsiteX8-27007" fmla="*/ 333375 w 2213217"/>
                <a:gd name="connsiteY8-27008" fmla="*/ 3106920 h 7252515"/>
                <a:gd name="connsiteX9-27009" fmla="*/ 247650 w 2213217"/>
                <a:gd name="connsiteY9-27010" fmla="*/ 3840345 h 7252515"/>
                <a:gd name="connsiteX10-27011" fmla="*/ 371475 w 2213217"/>
                <a:gd name="connsiteY10-27012" fmla="*/ 4059420 h 7252515"/>
                <a:gd name="connsiteX11-27013" fmla="*/ 495300 w 2213217"/>
                <a:gd name="connsiteY11-27014" fmla="*/ 4278495 h 7252515"/>
                <a:gd name="connsiteX12-27015" fmla="*/ 476250 w 2213217"/>
                <a:gd name="connsiteY12-27016" fmla="*/ 4735695 h 7252515"/>
                <a:gd name="connsiteX13-27017" fmla="*/ 476250 w 2213217"/>
                <a:gd name="connsiteY13-27018" fmla="*/ 5097645 h 7252515"/>
                <a:gd name="connsiteX14-27019" fmla="*/ 371475 w 2213217"/>
                <a:gd name="connsiteY14-27020" fmla="*/ 6145395 h 7252515"/>
                <a:gd name="connsiteX15-27021" fmla="*/ 371475 w 2213217"/>
                <a:gd name="connsiteY15-27022" fmla="*/ 6621645 h 7252515"/>
                <a:gd name="connsiteX16-27023" fmla="*/ 400050 w 2213217"/>
                <a:gd name="connsiteY16-27024" fmla="*/ 6821670 h 7252515"/>
                <a:gd name="connsiteX17-27025" fmla="*/ 367118 w 2213217"/>
                <a:gd name="connsiteY17-27026" fmla="*/ 6982453 h 7252515"/>
                <a:gd name="connsiteX18-27027" fmla="*/ 605514 w 2213217"/>
                <a:gd name="connsiteY18-27028" fmla="*/ 7244526 h 7252515"/>
                <a:gd name="connsiteX19-27029" fmla="*/ 958269 w 2213217"/>
                <a:gd name="connsiteY19-27030" fmla="*/ 7136926 h 7252515"/>
                <a:gd name="connsiteX20-27031" fmla="*/ 724772 w 2213217"/>
                <a:gd name="connsiteY20-27032" fmla="*/ 6844746 h 7252515"/>
                <a:gd name="connsiteX21-27033" fmla="*/ 753076 w 2213217"/>
                <a:gd name="connsiteY21-27034" fmla="*/ 6579789 h 7252515"/>
                <a:gd name="connsiteX22-27035" fmla="*/ 738924 w 2213217"/>
                <a:gd name="connsiteY22-27036" fmla="*/ 6250170 h 7252515"/>
                <a:gd name="connsiteX23-27037" fmla="*/ 856500 w 2213217"/>
                <a:gd name="connsiteY23-27038" fmla="*/ 5489132 h 7252515"/>
                <a:gd name="connsiteX24-27039" fmla="*/ 906017 w 2213217"/>
                <a:gd name="connsiteY24-27040" fmla="*/ 5380240 h 7252515"/>
                <a:gd name="connsiteX25-27041" fmla="*/ 898504 w 2213217"/>
                <a:gd name="connsiteY25-27042" fmla="*/ 5308938 h 7252515"/>
                <a:gd name="connsiteX26-27043" fmla="*/ 971550 w 2213217"/>
                <a:gd name="connsiteY26-27044" fmla="*/ 5211945 h 7252515"/>
                <a:gd name="connsiteX27-27045" fmla="*/ 973564 w 2213217"/>
                <a:gd name="connsiteY27-27046" fmla="*/ 5069070 h 7252515"/>
                <a:gd name="connsiteX28-27047" fmla="*/ 1129719 w 2213217"/>
                <a:gd name="connsiteY28-27048" fmla="*/ 4378373 h 7252515"/>
                <a:gd name="connsiteX29-27049" fmla="*/ 1276350 w 2213217"/>
                <a:gd name="connsiteY29-27050" fmla="*/ 4649970 h 7252515"/>
                <a:gd name="connsiteX30-27051" fmla="*/ 1341012 w 2213217"/>
                <a:gd name="connsiteY30-27052" fmla="*/ 4880042 h 7252515"/>
                <a:gd name="connsiteX31-27053" fmla="*/ 1310424 w 2213217"/>
                <a:gd name="connsiteY31-27054" fmla="*/ 4973880 h 7252515"/>
                <a:gd name="connsiteX32-27055" fmla="*/ 1354293 w 2213217"/>
                <a:gd name="connsiteY32-27056" fmla="*/ 5113209 h 7252515"/>
                <a:gd name="connsiteX33-27057" fmla="*/ 1262198 w 2213217"/>
                <a:gd name="connsiteY33-27058" fmla="*/ 5554244 h 7252515"/>
                <a:gd name="connsiteX34-27059" fmla="*/ 1263220 w 2213217"/>
                <a:gd name="connsiteY34-27060" fmla="*/ 6360264 h 7252515"/>
                <a:gd name="connsiteX35-27061" fmla="*/ 1336385 w 2213217"/>
                <a:gd name="connsiteY35-27062" fmla="*/ 6540277 h 7252515"/>
                <a:gd name="connsiteX36-27063" fmla="*/ 1285605 w 2213217"/>
                <a:gd name="connsiteY36-27064" fmla="*/ 6741714 h 7252515"/>
                <a:gd name="connsiteX37-27065" fmla="*/ 1303783 w 2213217"/>
                <a:gd name="connsiteY37-27066" fmla="*/ 6828040 h 7252515"/>
                <a:gd name="connsiteX38-27067" fmla="*/ 1313579 w 2213217"/>
                <a:gd name="connsiteY38-27068" fmla="*/ 7020824 h 7252515"/>
                <a:gd name="connsiteX39-27069" fmla="*/ 1760353 w 2213217"/>
                <a:gd name="connsiteY39-27070" fmla="*/ 7189119 h 7252515"/>
                <a:gd name="connsiteX40-27071" fmla="*/ 2189006 w 2213217"/>
                <a:gd name="connsiteY40-27072" fmla="*/ 7199125 h 7252515"/>
                <a:gd name="connsiteX41-27073" fmla="*/ 2171850 w 2213217"/>
                <a:gd name="connsiteY41-27074" fmla="*/ 7046786 h 7252515"/>
                <a:gd name="connsiteX42-27075" fmla="*/ 1687247 w 2213217"/>
                <a:gd name="connsiteY42-27076" fmla="*/ 6680449 h 7252515"/>
                <a:gd name="connsiteX43-27077" fmla="*/ 1708130 w 2213217"/>
                <a:gd name="connsiteY43-27078" fmla="*/ 6550072 h 7252515"/>
                <a:gd name="connsiteX44-27079" fmla="*/ 1668617 w 2213217"/>
                <a:gd name="connsiteY44-27080" fmla="*/ 6451067 h 7252515"/>
                <a:gd name="connsiteX45-27081" fmla="*/ 1657350 w 2213217"/>
                <a:gd name="connsiteY45-27082" fmla="*/ 6250170 h 7252515"/>
                <a:gd name="connsiteX46-27083" fmla="*/ 1679014 w 2213217"/>
                <a:gd name="connsiteY46-27084" fmla="*/ 5979714 h 7252515"/>
                <a:gd name="connsiteX47-27085" fmla="*/ 1727631 w 2213217"/>
                <a:gd name="connsiteY47-27086" fmla="*/ 5512209 h 7252515"/>
                <a:gd name="connsiteX48-27087" fmla="*/ 1739049 w 2213217"/>
                <a:gd name="connsiteY48-27088" fmla="*/ 5363804 h 7252515"/>
                <a:gd name="connsiteX49-27089" fmla="*/ 1797611 w 2213217"/>
                <a:gd name="connsiteY49-27090" fmla="*/ 5317321 h 7252515"/>
                <a:gd name="connsiteX50-27091" fmla="*/ 1884207 w 2213217"/>
                <a:gd name="connsiteY50-27092" fmla="*/ 5097645 h 7252515"/>
                <a:gd name="connsiteX51-27093" fmla="*/ 1909357 w 2213217"/>
                <a:gd name="connsiteY51-27094" fmla="*/ 4805496 h 7252515"/>
                <a:gd name="connsiteX52-27095" fmla="*/ 1900373 w 2213217"/>
                <a:gd name="connsiteY52-27096" fmla="*/ 4348776 h 7252515"/>
                <a:gd name="connsiteX53-27097" fmla="*/ 1881052 w 2213217"/>
                <a:gd name="connsiteY53-27098" fmla="*/ 3902573 h 7252515"/>
                <a:gd name="connsiteX54-27099" fmla="*/ 1855362 w 2213217"/>
                <a:gd name="connsiteY54-27100" fmla="*/ 3584643 h 7252515"/>
                <a:gd name="connsiteX55-27101" fmla="*/ 2056257 w 2213217"/>
                <a:gd name="connsiteY55-27102" fmla="*/ 2654077 h 7252515"/>
                <a:gd name="connsiteX56-27103" fmla="*/ 2042707 w 2213217"/>
                <a:gd name="connsiteY56-27104" fmla="*/ 2404684 h 7252515"/>
                <a:gd name="connsiteX57-27105" fmla="*/ 1981200 w 2213217"/>
                <a:gd name="connsiteY57-27106" fmla="*/ 1864914 h 7252515"/>
                <a:gd name="connsiteX58-27107" fmla="*/ 1936459 w 2213217"/>
                <a:gd name="connsiteY58-27108" fmla="*/ 1677029 h 7252515"/>
                <a:gd name="connsiteX59-27109" fmla="*/ 1922037 w 2213217"/>
                <a:gd name="connsiteY59-27110" fmla="*/ 1432534 h 7252515"/>
                <a:gd name="connsiteX60-27111" fmla="*/ 1874412 w 2213217"/>
                <a:gd name="connsiteY60-27112" fmla="*/ 1302338 h 7252515"/>
                <a:gd name="connsiteX61-27113" fmla="*/ 1407687 w 2213217"/>
                <a:gd name="connsiteY61-27114" fmla="*/ 1134975 h 7252515"/>
                <a:gd name="connsiteX62-27115" fmla="*/ 1309221 w 2213217"/>
                <a:gd name="connsiteY62-27116" fmla="*/ 1020075 h 7252515"/>
                <a:gd name="connsiteX63-27117" fmla="*/ 1365230 w 2213217"/>
                <a:gd name="connsiteY63-27118" fmla="*/ 821521 h 7252515"/>
                <a:gd name="connsiteX64-27119" fmla="*/ 1433407 w 2213217"/>
                <a:gd name="connsiteY64-27120" fmla="*/ 622909 h 7252515"/>
                <a:gd name="connsiteX65-27121" fmla="*/ 1444916 w 2213217"/>
                <a:gd name="connsiteY65-27122" fmla="*/ 380757 h 7252515"/>
                <a:gd name="connsiteX66-27123" fmla="*/ 1330946 w 2213217"/>
                <a:gd name="connsiteY66-27124" fmla="*/ 143773 h 7252515"/>
                <a:gd name="connsiteX67-27125" fmla="*/ 1063645 w 2213217"/>
                <a:gd name="connsiteY67-27126" fmla="*/ 568 h 7252515"/>
                <a:gd name="connsiteX0-27127" fmla="*/ 1063645 w 2213217"/>
                <a:gd name="connsiteY0-27128" fmla="*/ 568 h 7252515"/>
                <a:gd name="connsiteX1-27129" fmla="*/ 809625 w 2213217"/>
                <a:gd name="connsiteY1-27130" fmla="*/ 116070 h 7252515"/>
                <a:gd name="connsiteX2-27131" fmla="*/ 685800 w 2213217"/>
                <a:gd name="connsiteY2-27132" fmla="*/ 297045 h 7252515"/>
                <a:gd name="connsiteX3-27133" fmla="*/ 704850 w 2213217"/>
                <a:gd name="connsiteY3-27134" fmla="*/ 620895 h 7252515"/>
                <a:gd name="connsiteX4-27135" fmla="*/ 838200 w 2213217"/>
                <a:gd name="connsiteY4-27136" fmla="*/ 897120 h 7252515"/>
                <a:gd name="connsiteX5-27137" fmla="*/ 742950 w 2213217"/>
                <a:gd name="connsiteY5-27138" fmla="*/ 1011420 h 7252515"/>
                <a:gd name="connsiteX6-27139" fmla="*/ 133350 w 2213217"/>
                <a:gd name="connsiteY6-27140" fmla="*/ 1220970 h 7252515"/>
                <a:gd name="connsiteX7-27141" fmla="*/ 0 w 2213217"/>
                <a:gd name="connsiteY7-27142" fmla="*/ 2211570 h 7252515"/>
                <a:gd name="connsiteX8-27143" fmla="*/ 333375 w 2213217"/>
                <a:gd name="connsiteY8-27144" fmla="*/ 3106920 h 7252515"/>
                <a:gd name="connsiteX9-27145" fmla="*/ 247650 w 2213217"/>
                <a:gd name="connsiteY9-27146" fmla="*/ 3840345 h 7252515"/>
                <a:gd name="connsiteX10-27147" fmla="*/ 371475 w 2213217"/>
                <a:gd name="connsiteY10-27148" fmla="*/ 4059420 h 7252515"/>
                <a:gd name="connsiteX11-27149" fmla="*/ 495300 w 2213217"/>
                <a:gd name="connsiteY11-27150" fmla="*/ 4278495 h 7252515"/>
                <a:gd name="connsiteX12-27151" fmla="*/ 476250 w 2213217"/>
                <a:gd name="connsiteY12-27152" fmla="*/ 4735695 h 7252515"/>
                <a:gd name="connsiteX13-27153" fmla="*/ 476250 w 2213217"/>
                <a:gd name="connsiteY13-27154" fmla="*/ 5097645 h 7252515"/>
                <a:gd name="connsiteX14-27155" fmla="*/ 371475 w 2213217"/>
                <a:gd name="connsiteY14-27156" fmla="*/ 6145395 h 7252515"/>
                <a:gd name="connsiteX15-27157" fmla="*/ 371475 w 2213217"/>
                <a:gd name="connsiteY15-27158" fmla="*/ 6621645 h 7252515"/>
                <a:gd name="connsiteX16-27159" fmla="*/ 420242 w 2213217"/>
                <a:gd name="connsiteY16-27160" fmla="*/ 6827439 h 7252515"/>
                <a:gd name="connsiteX17-27161" fmla="*/ 367118 w 2213217"/>
                <a:gd name="connsiteY17-27162" fmla="*/ 6982453 h 7252515"/>
                <a:gd name="connsiteX18-27163" fmla="*/ 605514 w 2213217"/>
                <a:gd name="connsiteY18-27164" fmla="*/ 7244526 h 7252515"/>
                <a:gd name="connsiteX19-27165" fmla="*/ 958269 w 2213217"/>
                <a:gd name="connsiteY19-27166" fmla="*/ 7136926 h 7252515"/>
                <a:gd name="connsiteX20-27167" fmla="*/ 724772 w 2213217"/>
                <a:gd name="connsiteY20-27168" fmla="*/ 6844746 h 7252515"/>
                <a:gd name="connsiteX21-27169" fmla="*/ 753076 w 2213217"/>
                <a:gd name="connsiteY21-27170" fmla="*/ 6579789 h 7252515"/>
                <a:gd name="connsiteX22-27171" fmla="*/ 738924 w 2213217"/>
                <a:gd name="connsiteY22-27172" fmla="*/ 6250170 h 7252515"/>
                <a:gd name="connsiteX23-27173" fmla="*/ 856500 w 2213217"/>
                <a:gd name="connsiteY23-27174" fmla="*/ 5489132 h 7252515"/>
                <a:gd name="connsiteX24-27175" fmla="*/ 906017 w 2213217"/>
                <a:gd name="connsiteY24-27176" fmla="*/ 5380240 h 7252515"/>
                <a:gd name="connsiteX25-27177" fmla="*/ 898504 w 2213217"/>
                <a:gd name="connsiteY25-27178" fmla="*/ 5308938 h 7252515"/>
                <a:gd name="connsiteX26-27179" fmla="*/ 971550 w 2213217"/>
                <a:gd name="connsiteY26-27180" fmla="*/ 5211945 h 7252515"/>
                <a:gd name="connsiteX27-27181" fmla="*/ 973564 w 2213217"/>
                <a:gd name="connsiteY27-27182" fmla="*/ 5069070 h 7252515"/>
                <a:gd name="connsiteX28-27183" fmla="*/ 1129719 w 2213217"/>
                <a:gd name="connsiteY28-27184" fmla="*/ 4378373 h 7252515"/>
                <a:gd name="connsiteX29-27185" fmla="*/ 1276350 w 2213217"/>
                <a:gd name="connsiteY29-27186" fmla="*/ 4649970 h 7252515"/>
                <a:gd name="connsiteX30-27187" fmla="*/ 1341012 w 2213217"/>
                <a:gd name="connsiteY30-27188" fmla="*/ 4880042 h 7252515"/>
                <a:gd name="connsiteX31-27189" fmla="*/ 1310424 w 2213217"/>
                <a:gd name="connsiteY31-27190" fmla="*/ 4973880 h 7252515"/>
                <a:gd name="connsiteX32-27191" fmla="*/ 1354293 w 2213217"/>
                <a:gd name="connsiteY32-27192" fmla="*/ 5113209 h 7252515"/>
                <a:gd name="connsiteX33-27193" fmla="*/ 1262198 w 2213217"/>
                <a:gd name="connsiteY33-27194" fmla="*/ 5554244 h 7252515"/>
                <a:gd name="connsiteX34-27195" fmla="*/ 1263220 w 2213217"/>
                <a:gd name="connsiteY34-27196" fmla="*/ 6360264 h 7252515"/>
                <a:gd name="connsiteX35-27197" fmla="*/ 1336385 w 2213217"/>
                <a:gd name="connsiteY35-27198" fmla="*/ 6540277 h 7252515"/>
                <a:gd name="connsiteX36-27199" fmla="*/ 1285605 w 2213217"/>
                <a:gd name="connsiteY36-27200" fmla="*/ 6741714 h 7252515"/>
                <a:gd name="connsiteX37-27201" fmla="*/ 1303783 w 2213217"/>
                <a:gd name="connsiteY37-27202" fmla="*/ 6828040 h 7252515"/>
                <a:gd name="connsiteX38-27203" fmla="*/ 1313579 w 2213217"/>
                <a:gd name="connsiteY38-27204" fmla="*/ 7020824 h 7252515"/>
                <a:gd name="connsiteX39-27205" fmla="*/ 1760353 w 2213217"/>
                <a:gd name="connsiteY39-27206" fmla="*/ 7189119 h 7252515"/>
                <a:gd name="connsiteX40-27207" fmla="*/ 2189006 w 2213217"/>
                <a:gd name="connsiteY40-27208" fmla="*/ 7199125 h 7252515"/>
                <a:gd name="connsiteX41-27209" fmla="*/ 2171850 w 2213217"/>
                <a:gd name="connsiteY41-27210" fmla="*/ 7046786 h 7252515"/>
                <a:gd name="connsiteX42-27211" fmla="*/ 1687247 w 2213217"/>
                <a:gd name="connsiteY42-27212" fmla="*/ 6680449 h 7252515"/>
                <a:gd name="connsiteX43-27213" fmla="*/ 1708130 w 2213217"/>
                <a:gd name="connsiteY43-27214" fmla="*/ 6550072 h 7252515"/>
                <a:gd name="connsiteX44-27215" fmla="*/ 1668617 w 2213217"/>
                <a:gd name="connsiteY44-27216" fmla="*/ 6451067 h 7252515"/>
                <a:gd name="connsiteX45-27217" fmla="*/ 1657350 w 2213217"/>
                <a:gd name="connsiteY45-27218" fmla="*/ 6250170 h 7252515"/>
                <a:gd name="connsiteX46-27219" fmla="*/ 1679014 w 2213217"/>
                <a:gd name="connsiteY46-27220" fmla="*/ 5979714 h 7252515"/>
                <a:gd name="connsiteX47-27221" fmla="*/ 1727631 w 2213217"/>
                <a:gd name="connsiteY47-27222" fmla="*/ 5512209 h 7252515"/>
                <a:gd name="connsiteX48-27223" fmla="*/ 1739049 w 2213217"/>
                <a:gd name="connsiteY48-27224" fmla="*/ 5363804 h 7252515"/>
                <a:gd name="connsiteX49-27225" fmla="*/ 1797611 w 2213217"/>
                <a:gd name="connsiteY49-27226" fmla="*/ 5317321 h 7252515"/>
                <a:gd name="connsiteX50-27227" fmla="*/ 1884207 w 2213217"/>
                <a:gd name="connsiteY50-27228" fmla="*/ 5097645 h 7252515"/>
                <a:gd name="connsiteX51-27229" fmla="*/ 1909357 w 2213217"/>
                <a:gd name="connsiteY51-27230" fmla="*/ 4805496 h 7252515"/>
                <a:gd name="connsiteX52-27231" fmla="*/ 1900373 w 2213217"/>
                <a:gd name="connsiteY52-27232" fmla="*/ 4348776 h 7252515"/>
                <a:gd name="connsiteX53-27233" fmla="*/ 1881052 w 2213217"/>
                <a:gd name="connsiteY53-27234" fmla="*/ 3902573 h 7252515"/>
                <a:gd name="connsiteX54-27235" fmla="*/ 1855362 w 2213217"/>
                <a:gd name="connsiteY54-27236" fmla="*/ 3584643 h 7252515"/>
                <a:gd name="connsiteX55-27237" fmla="*/ 2056257 w 2213217"/>
                <a:gd name="connsiteY55-27238" fmla="*/ 2654077 h 7252515"/>
                <a:gd name="connsiteX56-27239" fmla="*/ 2042707 w 2213217"/>
                <a:gd name="connsiteY56-27240" fmla="*/ 2404684 h 7252515"/>
                <a:gd name="connsiteX57-27241" fmla="*/ 1981200 w 2213217"/>
                <a:gd name="connsiteY57-27242" fmla="*/ 1864914 h 7252515"/>
                <a:gd name="connsiteX58-27243" fmla="*/ 1936459 w 2213217"/>
                <a:gd name="connsiteY58-27244" fmla="*/ 1677029 h 7252515"/>
                <a:gd name="connsiteX59-27245" fmla="*/ 1922037 w 2213217"/>
                <a:gd name="connsiteY59-27246" fmla="*/ 1432534 h 7252515"/>
                <a:gd name="connsiteX60-27247" fmla="*/ 1874412 w 2213217"/>
                <a:gd name="connsiteY60-27248" fmla="*/ 1302338 h 7252515"/>
                <a:gd name="connsiteX61-27249" fmla="*/ 1407687 w 2213217"/>
                <a:gd name="connsiteY61-27250" fmla="*/ 1134975 h 7252515"/>
                <a:gd name="connsiteX62-27251" fmla="*/ 1309221 w 2213217"/>
                <a:gd name="connsiteY62-27252" fmla="*/ 1020075 h 7252515"/>
                <a:gd name="connsiteX63-27253" fmla="*/ 1365230 w 2213217"/>
                <a:gd name="connsiteY63-27254" fmla="*/ 821521 h 7252515"/>
                <a:gd name="connsiteX64-27255" fmla="*/ 1433407 w 2213217"/>
                <a:gd name="connsiteY64-27256" fmla="*/ 622909 h 7252515"/>
                <a:gd name="connsiteX65-27257" fmla="*/ 1444916 w 2213217"/>
                <a:gd name="connsiteY65-27258" fmla="*/ 380757 h 7252515"/>
                <a:gd name="connsiteX66-27259" fmla="*/ 1330946 w 2213217"/>
                <a:gd name="connsiteY66-27260" fmla="*/ 143773 h 7252515"/>
                <a:gd name="connsiteX67-27261" fmla="*/ 1063645 w 2213217"/>
                <a:gd name="connsiteY67-27262" fmla="*/ 568 h 7252515"/>
                <a:gd name="connsiteX0-27263" fmla="*/ 1063645 w 2213217"/>
                <a:gd name="connsiteY0-27264" fmla="*/ 568 h 7252515"/>
                <a:gd name="connsiteX1-27265" fmla="*/ 809625 w 2213217"/>
                <a:gd name="connsiteY1-27266" fmla="*/ 116070 h 7252515"/>
                <a:gd name="connsiteX2-27267" fmla="*/ 685800 w 2213217"/>
                <a:gd name="connsiteY2-27268" fmla="*/ 297045 h 7252515"/>
                <a:gd name="connsiteX3-27269" fmla="*/ 704850 w 2213217"/>
                <a:gd name="connsiteY3-27270" fmla="*/ 620895 h 7252515"/>
                <a:gd name="connsiteX4-27271" fmla="*/ 838200 w 2213217"/>
                <a:gd name="connsiteY4-27272" fmla="*/ 897120 h 7252515"/>
                <a:gd name="connsiteX5-27273" fmla="*/ 742950 w 2213217"/>
                <a:gd name="connsiteY5-27274" fmla="*/ 1011420 h 7252515"/>
                <a:gd name="connsiteX6-27275" fmla="*/ 133350 w 2213217"/>
                <a:gd name="connsiteY6-27276" fmla="*/ 1220970 h 7252515"/>
                <a:gd name="connsiteX7-27277" fmla="*/ 0 w 2213217"/>
                <a:gd name="connsiteY7-27278" fmla="*/ 2211570 h 7252515"/>
                <a:gd name="connsiteX8-27279" fmla="*/ 333375 w 2213217"/>
                <a:gd name="connsiteY8-27280" fmla="*/ 3106920 h 7252515"/>
                <a:gd name="connsiteX9-27281" fmla="*/ 247650 w 2213217"/>
                <a:gd name="connsiteY9-27282" fmla="*/ 3840345 h 7252515"/>
                <a:gd name="connsiteX10-27283" fmla="*/ 371475 w 2213217"/>
                <a:gd name="connsiteY10-27284" fmla="*/ 4059420 h 7252515"/>
                <a:gd name="connsiteX11-27285" fmla="*/ 495300 w 2213217"/>
                <a:gd name="connsiteY11-27286" fmla="*/ 4278495 h 7252515"/>
                <a:gd name="connsiteX12-27287" fmla="*/ 476250 w 2213217"/>
                <a:gd name="connsiteY12-27288" fmla="*/ 4735695 h 7252515"/>
                <a:gd name="connsiteX13-27289" fmla="*/ 476250 w 2213217"/>
                <a:gd name="connsiteY13-27290" fmla="*/ 5097645 h 7252515"/>
                <a:gd name="connsiteX14-27291" fmla="*/ 371475 w 2213217"/>
                <a:gd name="connsiteY14-27292" fmla="*/ 6145395 h 7252515"/>
                <a:gd name="connsiteX15-27293" fmla="*/ 371475 w 2213217"/>
                <a:gd name="connsiteY15-27294" fmla="*/ 6621645 h 7252515"/>
                <a:gd name="connsiteX16-27295" fmla="*/ 420242 w 2213217"/>
                <a:gd name="connsiteY16-27296" fmla="*/ 6827439 h 7252515"/>
                <a:gd name="connsiteX17-27297" fmla="*/ 367118 w 2213217"/>
                <a:gd name="connsiteY17-27298" fmla="*/ 6982453 h 7252515"/>
                <a:gd name="connsiteX18-27299" fmla="*/ 605514 w 2213217"/>
                <a:gd name="connsiteY18-27300" fmla="*/ 7244526 h 7252515"/>
                <a:gd name="connsiteX19-27301" fmla="*/ 958269 w 2213217"/>
                <a:gd name="connsiteY19-27302" fmla="*/ 7136926 h 7252515"/>
                <a:gd name="connsiteX20-27303" fmla="*/ 724772 w 2213217"/>
                <a:gd name="connsiteY20-27304" fmla="*/ 6844746 h 7252515"/>
                <a:gd name="connsiteX21-27305" fmla="*/ 753076 w 2213217"/>
                <a:gd name="connsiteY21-27306" fmla="*/ 6579789 h 7252515"/>
                <a:gd name="connsiteX22-27307" fmla="*/ 738924 w 2213217"/>
                <a:gd name="connsiteY22-27308" fmla="*/ 6250170 h 7252515"/>
                <a:gd name="connsiteX23-27309" fmla="*/ 856500 w 2213217"/>
                <a:gd name="connsiteY23-27310" fmla="*/ 5489132 h 7252515"/>
                <a:gd name="connsiteX24-27311" fmla="*/ 906017 w 2213217"/>
                <a:gd name="connsiteY24-27312" fmla="*/ 5380240 h 7252515"/>
                <a:gd name="connsiteX25-27313" fmla="*/ 898504 w 2213217"/>
                <a:gd name="connsiteY25-27314" fmla="*/ 5308938 h 7252515"/>
                <a:gd name="connsiteX26-27315" fmla="*/ 971550 w 2213217"/>
                <a:gd name="connsiteY26-27316" fmla="*/ 5211945 h 7252515"/>
                <a:gd name="connsiteX27-27317" fmla="*/ 973564 w 2213217"/>
                <a:gd name="connsiteY27-27318" fmla="*/ 5069070 h 7252515"/>
                <a:gd name="connsiteX28-27319" fmla="*/ 1129719 w 2213217"/>
                <a:gd name="connsiteY28-27320" fmla="*/ 4378373 h 7252515"/>
                <a:gd name="connsiteX29-27321" fmla="*/ 1276350 w 2213217"/>
                <a:gd name="connsiteY29-27322" fmla="*/ 4649970 h 7252515"/>
                <a:gd name="connsiteX30-27323" fmla="*/ 1341012 w 2213217"/>
                <a:gd name="connsiteY30-27324" fmla="*/ 4880042 h 7252515"/>
                <a:gd name="connsiteX31-27325" fmla="*/ 1310424 w 2213217"/>
                <a:gd name="connsiteY31-27326" fmla="*/ 4973880 h 7252515"/>
                <a:gd name="connsiteX32-27327" fmla="*/ 1354293 w 2213217"/>
                <a:gd name="connsiteY32-27328" fmla="*/ 5113209 h 7252515"/>
                <a:gd name="connsiteX33-27329" fmla="*/ 1262198 w 2213217"/>
                <a:gd name="connsiteY33-27330" fmla="*/ 5554244 h 7252515"/>
                <a:gd name="connsiteX34-27331" fmla="*/ 1263220 w 2213217"/>
                <a:gd name="connsiteY34-27332" fmla="*/ 6360264 h 7252515"/>
                <a:gd name="connsiteX35-27333" fmla="*/ 1336385 w 2213217"/>
                <a:gd name="connsiteY35-27334" fmla="*/ 6540277 h 7252515"/>
                <a:gd name="connsiteX36-27335" fmla="*/ 1285605 w 2213217"/>
                <a:gd name="connsiteY36-27336" fmla="*/ 6741714 h 7252515"/>
                <a:gd name="connsiteX37-27337" fmla="*/ 1303783 w 2213217"/>
                <a:gd name="connsiteY37-27338" fmla="*/ 6828040 h 7252515"/>
                <a:gd name="connsiteX38-27339" fmla="*/ 1313579 w 2213217"/>
                <a:gd name="connsiteY38-27340" fmla="*/ 7020824 h 7252515"/>
                <a:gd name="connsiteX39-27341" fmla="*/ 1760353 w 2213217"/>
                <a:gd name="connsiteY39-27342" fmla="*/ 7189119 h 7252515"/>
                <a:gd name="connsiteX40-27343" fmla="*/ 2189006 w 2213217"/>
                <a:gd name="connsiteY40-27344" fmla="*/ 7199125 h 7252515"/>
                <a:gd name="connsiteX41-27345" fmla="*/ 2171850 w 2213217"/>
                <a:gd name="connsiteY41-27346" fmla="*/ 7046786 h 7252515"/>
                <a:gd name="connsiteX42-27347" fmla="*/ 1687247 w 2213217"/>
                <a:gd name="connsiteY42-27348" fmla="*/ 6680449 h 7252515"/>
                <a:gd name="connsiteX43-27349" fmla="*/ 1708130 w 2213217"/>
                <a:gd name="connsiteY43-27350" fmla="*/ 6550072 h 7252515"/>
                <a:gd name="connsiteX44-27351" fmla="*/ 1668617 w 2213217"/>
                <a:gd name="connsiteY44-27352" fmla="*/ 6451067 h 7252515"/>
                <a:gd name="connsiteX45-27353" fmla="*/ 1657350 w 2213217"/>
                <a:gd name="connsiteY45-27354" fmla="*/ 6250170 h 7252515"/>
                <a:gd name="connsiteX46-27355" fmla="*/ 1679014 w 2213217"/>
                <a:gd name="connsiteY46-27356" fmla="*/ 5979714 h 7252515"/>
                <a:gd name="connsiteX47-27357" fmla="*/ 1727631 w 2213217"/>
                <a:gd name="connsiteY47-27358" fmla="*/ 5512209 h 7252515"/>
                <a:gd name="connsiteX48-27359" fmla="*/ 1739049 w 2213217"/>
                <a:gd name="connsiteY48-27360" fmla="*/ 5363804 h 7252515"/>
                <a:gd name="connsiteX49-27361" fmla="*/ 1797611 w 2213217"/>
                <a:gd name="connsiteY49-27362" fmla="*/ 5317321 h 7252515"/>
                <a:gd name="connsiteX50-27363" fmla="*/ 1884207 w 2213217"/>
                <a:gd name="connsiteY50-27364" fmla="*/ 5097645 h 7252515"/>
                <a:gd name="connsiteX51-27365" fmla="*/ 1909357 w 2213217"/>
                <a:gd name="connsiteY51-27366" fmla="*/ 4805496 h 7252515"/>
                <a:gd name="connsiteX52-27367" fmla="*/ 1900373 w 2213217"/>
                <a:gd name="connsiteY52-27368" fmla="*/ 4348776 h 7252515"/>
                <a:gd name="connsiteX53-27369" fmla="*/ 1881052 w 2213217"/>
                <a:gd name="connsiteY53-27370" fmla="*/ 3902573 h 7252515"/>
                <a:gd name="connsiteX54-27371" fmla="*/ 1855362 w 2213217"/>
                <a:gd name="connsiteY54-27372" fmla="*/ 3584643 h 7252515"/>
                <a:gd name="connsiteX55-27373" fmla="*/ 2056257 w 2213217"/>
                <a:gd name="connsiteY55-27374" fmla="*/ 2654077 h 7252515"/>
                <a:gd name="connsiteX56-27375" fmla="*/ 2042707 w 2213217"/>
                <a:gd name="connsiteY56-27376" fmla="*/ 2404684 h 7252515"/>
                <a:gd name="connsiteX57-27377" fmla="*/ 1981200 w 2213217"/>
                <a:gd name="connsiteY57-27378" fmla="*/ 1864914 h 7252515"/>
                <a:gd name="connsiteX58-27379" fmla="*/ 1936459 w 2213217"/>
                <a:gd name="connsiteY58-27380" fmla="*/ 1677029 h 7252515"/>
                <a:gd name="connsiteX59-27381" fmla="*/ 1922037 w 2213217"/>
                <a:gd name="connsiteY59-27382" fmla="*/ 1432534 h 7252515"/>
                <a:gd name="connsiteX60-27383" fmla="*/ 1874412 w 2213217"/>
                <a:gd name="connsiteY60-27384" fmla="*/ 1302338 h 7252515"/>
                <a:gd name="connsiteX61-27385" fmla="*/ 1407687 w 2213217"/>
                <a:gd name="connsiteY61-27386" fmla="*/ 1134975 h 7252515"/>
                <a:gd name="connsiteX62-27387" fmla="*/ 1309221 w 2213217"/>
                <a:gd name="connsiteY62-27388" fmla="*/ 1020075 h 7252515"/>
                <a:gd name="connsiteX63-27389" fmla="*/ 1365230 w 2213217"/>
                <a:gd name="connsiteY63-27390" fmla="*/ 821521 h 7252515"/>
                <a:gd name="connsiteX64-27391" fmla="*/ 1433407 w 2213217"/>
                <a:gd name="connsiteY64-27392" fmla="*/ 622909 h 7252515"/>
                <a:gd name="connsiteX65-27393" fmla="*/ 1444916 w 2213217"/>
                <a:gd name="connsiteY65-27394" fmla="*/ 380757 h 7252515"/>
                <a:gd name="connsiteX66-27395" fmla="*/ 1330946 w 2213217"/>
                <a:gd name="connsiteY66-27396" fmla="*/ 143773 h 7252515"/>
                <a:gd name="connsiteX67-27397" fmla="*/ 1063645 w 2213217"/>
                <a:gd name="connsiteY67-27398" fmla="*/ 568 h 7252515"/>
                <a:gd name="connsiteX0-27399" fmla="*/ 1063645 w 2213217"/>
                <a:gd name="connsiteY0-27400" fmla="*/ 568 h 7252515"/>
                <a:gd name="connsiteX1-27401" fmla="*/ 809625 w 2213217"/>
                <a:gd name="connsiteY1-27402" fmla="*/ 116070 h 7252515"/>
                <a:gd name="connsiteX2-27403" fmla="*/ 685800 w 2213217"/>
                <a:gd name="connsiteY2-27404" fmla="*/ 297045 h 7252515"/>
                <a:gd name="connsiteX3-27405" fmla="*/ 704850 w 2213217"/>
                <a:gd name="connsiteY3-27406" fmla="*/ 620895 h 7252515"/>
                <a:gd name="connsiteX4-27407" fmla="*/ 838200 w 2213217"/>
                <a:gd name="connsiteY4-27408" fmla="*/ 897120 h 7252515"/>
                <a:gd name="connsiteX5-27409" fmla="*/ 742950 w 2213217"/>
                <a:gd name="connsiteY5-27410" fmla="*/ 1011420 h 7252515"/>
                <a:gd name="connsiteX6-27411" fmla="*/ 133350 w 2213217"/>
                <a:gd name="connsiteY6-27412" fmla="*/ 1220970 h 7252515"/>
                <a:gd name="connsiteX7-27413" fmla="*/ 0 w 2213217"/>
                <a:gd name="connsiteY7-27414" fmla="*/ 2211570 h 7252515"/>
                <a:gd name="connsiteX8-27415" fmla="*/ 333375 w 2213217"/>
                <a:gd name="connsiteY8-27416" fmla="*/ 3106920 h 7252515"/>
                <a:gd name="connsiteX9-27417" fmla="*/ 247650 w 2213217"/>
                <a:gd name="connsiteY9-27418" fmla="*/ 3840345 h 7252515"/>
                <a:gd name="connsiteX10-27419" fmla="*/ 371475 w 2213217"/>
                <a:gd name="connsiteY10-27420" fmla="*/ 4059420 h 7252515"/>
                <a:gd name="connsiteX11-27421" fmla="*/ 495300 w 2213217"/>
                <a:gd name="connsiteY11-27422" fmla="*/ 4278495 h 7252515"/>
                <a:gd name="connsiteX12-27423" fmla="*/ 476250 w 2213217"/>
                <a:gd name="connsiteY12-27424" fmla="*/ 4735695 h 7252515"/>
                <a:gd name="connsiteX13-27425" fmla="*/ 476250 w 2213217"/>
                <a:gd name="connsiteY13-27426" fmla="*/ 5097645 h 7252515"/>
                <a:gd name="connsiteX14-27427" fmla="*/ 371475 w 2213217"/>
                <a:gd name="connsiteY14-27428" fmla="*/ 6145395 h 7252515"/>
                <a:gd name="connsiteX15-27429" fmla="*/ 348398 w 2213217"/>
                <a:gd name="connsiteY15-27430" fmla="*/ 6604338 h 7252515"/>
                <a:gd name="connsiteX16-27431" fmla="*/ 420242 w 2213217"/>
                <a:gd name="connsiteY16-27432" fmla="*/ 6827439 h 7252515"/>
                <a:gd name="connsiteX17-27433" fmla="*/ 367118 w 2213217"/>
                <a:gd name="connsiteY17-27434" fmla="*/ 6982453 h 7252515"/>
                <a:gd name="connsiteX18-27435" fmla="*/ 605514 w 2213217"/>
                <a:gd name="connsiteY18-27436" fmla="*/ 7244526 h 7252515"/>
                <a:gd name="connsiteX19-27437" fmla="*/ 958269 w 2213217"/>
                <a:gd name="connsiteY19-27438" fmla="*/ 7136926 h 7252515"/>
                <a:gd name="connsiteX20-27439" fmla="*/ 724772 w 2213217"/>
                <a:gd name="connsiteY20-27440" fmla="*/ 6844746 h 7252515"/>
                <a:gd name="connsiteX21-27441" fmla="*/ 753076 w 2213217"/>
                <a:gd name="connsiteY21-27442" fmla="*/ 6579789 h 7252515"/>
                <a:gd name="connsiteX22-27443" fmla="*/ 738924 w 2213217"/>
                <a:gd name="connsiteY22-27444" fmla="*/ 6250170 h 7252515"/>
                <a:gd name="connsiteX23-27445" fmla="*/ 856500 w 2213217"/>
                <a:gd name="connsiteY23-27446" fmla="*/ 5489132 h 7252515"/>
                <a:gd name="connsiteX24-27447" fmla="*/ 906017 w 2213217"/>
                <a:gd name="connsiteY24-27448" fmla="*/ 5380240 h 7252515"/>
                <a:gd name="connsiteX25-27449" fmla="*/ 898504 w 2213217"/>
                <a:gd name="connsiteY25-27450" fmla="*/ 5308938 h 7252515"/>
                <a:gd name="connsiteX26-27451" fmla="*/ 971550 w 2213217"/>
                <a:gd name="connsiteY26-27452" fmla="*/ 5211945 h 7252515"/>
                <a:gd name="connsiteX27-27453" fmla="*/ 973564 w 2213217"/>
                <a:gd name="connsiteY27-27454" fmla="*/ 5069070 h 7252515"/>
                <a:gd name="connsiteX28-27455" fmla="*/ 1129719 w 2213217"/>
                <a:gd name="connsiteY28-27456" fmla="*/ 4378373 h 7252515"/>
                <a:gd name="connsiteX29-27457" fmla="*/ 1276350 w 2213217"/>
                <a:gd name="connsiteY29-27458" fmla="*/ 4649970 h 7252515"/>
                <a:gd name="connsiteX30-27459" fmla="*/ 1341012 w 2213217"/>
                <a:gd name="connsiteY30-27460" fmla="*/ 4880042 h 7252515"/>
                <a:gd name="connsiteX31-27461" fmla="*/ 1310424 w 2213217"/>
                <a:gd name="connsiteY31-27462" fmla="*/ 4973880 h 7252515"/>
                <a:gd name="connsiteX32-27463" fmla="*/ 1354293 w 2213217"/>
                <a:gd name="connsiteY32-27464" fmla="*/ 5113209 h 7252515"/>
                <a:gd name="connsiteX33-27465" fmla="*/ 1262198 w 2213217"/>
                <a:gd name="connsiteY33-27466" fmla="*/ 5554244 h 7252515"/>
                <a:gd name="connsiteX34-27467" fmla="*/ 1263220 w 2213217"/>
                <a:gd name="connsiteY34-27468" fmla="*/ 6360264 h 7252515"/>
                <a:gd name="connsiteX35-27469" fmla="*/ 1336385 w 2213217"/>
                <a:gd name="connsiteY35-27470" fmla="*/ 6540277 h 7252515"/>
                <a:gd name="connsiteX36-27471" fmla="*/ 1285605 w 2213217"/>
                <a:gd name="connsiteY36-27472" fmla="*/ 6741714 h 7252515"/>
                <a:gd name="connsiteX37-27473" fmla="*/ 1303783 w 2213217"/>
                <a:gd name="connsiteY37-27474" fmla="*/ 6828040 h 7252515"/>
                <a:gd name="connsiteX38-27475" fmla="*/ 1313579 w 2213217"/>
                <a:gd name="connsiteY38-27476" fmla="*/ 7020824 h 7252515"/>
                <a:gd name="connsiteX39-27477" fmla="*/ 1760353 w 2213217"/>
                <a:gd name="connsiteY39-27478" fmla="*/ 7189119 h 7252515"/>
                <a:gd name="connsiteX40-27479" fmla="*/ 2189006 w 2213217"/>
                <a:gd name="connsiteY40-27480" fmla="*/ 7199125 h 7252515"/>
                <a:gd name="connsiteX41-27481" fmla="*/ 2171850 w 2213217"/>
                <a:gd name="connsiteY41-27482" fmla="*/ 7046786 h 7252515"/>
                <a:gd name="connsiteX42-27483" fmla="*/ 1687247 w 2213217"/>
                <a:gd name="connsiteY42-27484" fmla="*/ 6680449 h 7252515"/>
                <a:gd name="connsiteX43-27485" fmla="*/ 1708130 w 2213217"/>
                <a:gd name="connsiteY43-27486" fmla="*/ 6550072 h 7252515"/>
                <a:gd name="connsiteX44-27487" fmla="*/ 1668617 w 2213217"/>
                <a:gd name="connsiteY44-27488" fmla="*/ 6451067 h 7252515"/>
                <a:gd name="connsiteX45-27489" fmla="*/ 1657350 w 2213217"/>
                <a:gd name="connsiteY45-27490" fmla="*/ 6250170 h 7252515"/>
                <a:gd name="connsiteX46-27491" fmla="*/ 1679014 w 2213217"/>
                <a:gd name="connsiteY46-27492" fmla="*/ 5979714 h 7252515"/>
                <a:gd name="connsiteX47-27493" fmla="*/ 1727631 w 2213217"/>
                <a:gd name="connsiteY47-27494" fmla="*/ 5512209 h 7252515"/>
                <a:gd name="connsiteX48-27495" fmla="*/ 1739049 w 2213217"/>
                <a:gd name="connsiteY48-27496" fmla="*/ 5363804 h 7252515"/>
                <a:gd name="connsiteX49-27497" fmla="*/ 1797611 w 2213217"/>
                <a:gd name="connsiteY49-27498" fmla="*/ 5317321 h 7252515"/>
                <a:gd name="connsiteX50-27499" fmla="*/ 1884207 w 2213217"/>
                <a:gd name="connsiteY50-27500" fmla="*/ 5097645 h 7252515"/>
                <a:gd name="connsiteX51-27501" fmla="*/ 1909357 w 2213217"/>
                <a:gd name="connsiteY51-27502" fmla="*/ 4805496 h 7252515"/>
                <a:gd name="connsiteX52-27503" fmla="*/ 1900373 w 2213217"/>
                <a:gd name="connsiteY52-27504" fmla="*/ 4348776 h 7252515"/>
                <a:gd name="connsiteX53-27505" fmla="*/ 1881052 w 2213217"/>
                <a:gd name="connsiteY53-27506" fmla="*/ 3902573 h 7252515"/>
                <a:gd name="connsiteX54-27507" fmla="*/ 1855362 w 2213217"/>
                <a:gd name="connsiteY54-27508" fmla="*/ 3584643 h 7252515"/>
                <a:gd name="connsiteX55-27509" fmla="*/ 2056257 w 2213217"/>
                <a:gd name="connsiteY55-27510" fmla="*/ 2654077 h 7252515"/>
                <a:gd name="connsiteX56-27511" fmla="*/ 2042707 w 2213217"/>
                <a:gd name="connsiteY56-27512" fmla="*/ 2404684 h 7252515"/>
                <a:gd name="connsiteX57-27513" fmla="*/ 1981200 w 2213217"/>
                <a:gd name="connsiteY57-27514" fmla="*/ 1864914 h 7252515"/>
                <a:gd name="connsiteX58-27515" fmla="*/ 1936459 w 2213217"/>
                <a:gd name="connsiteY58-27516" fmla="*/ 1677029 h 7252515"/>
                <a:gd name="connsiteX59-27517" fmla="*/ 1922037 w 2213217"/>
                <a:gd name="connsiteY59-27518" fmla="*/ 1432534 h 7252515"/>
                <a:gd name="connsiteX60-27519" fmla="*/ 1874412 w 2213217"/>
                <a:gd name="connsiteY60-27520" fmla="*/ 1302338 h 7252515"/>
                <a:gd name="connsiteX61-27521" fmla="*/ 1407687 w 2213217"/>
                <a:gd name="connsiteY61-27522" fmla="*/ 1134975 h 7252515"/>
                <a:gd name="connsiteX62-27523" fmla="*/ 1309221 w 2213217"/>
                <a:gd name="connsiteY62-27524" fmla="*/ 1020075 h 7252515"/>
                <a:gd name="connsiteX63-27525" fmla="*/ 1365230 w 2213217"/>
                <a:gd name="connsiteY63-27526" fmla="*/ 821521 h 7252515"/>
                <a:gd name="connsiteX64-27527" fmla="*/ 1433407 w 2213217"/>
                <a:gd name="connsiteY64-27528" fmla="*/ 622909 h 7252515"/>
                <a:gd name="connsiteX65-27529" fmla="*/ 1444916 w 2213217"/>
                <a:gd name="connsiteY65-27530" fmla="*/ 380757 h 7252515"/>
                <a:gd name="connsiteX66-27531" fmla="*/ 1330946 w 2213217"/>
                <a:gd name="connsiteY66-27532" fmla="*/ 143773 h 7252515"/>
                <a:gd name="connsiteX67-27533" fmla="*/ 1063645 w 2213217"/>
                <a:gd name="connsiteY67-27534" fmla="*/ 568 h 7252515"/>
                <a:gd name="connsiteX0-27535" fmla="*/ 1063645 w 2213217"/>
                <a:gd name="connsiteY0-27536" fmla="*/ 568 h 7252515"/>
                <a:gd name="connsiteX1-27537" fmla="*/ 809625 w 2213217"/>
                <a:gd name="connsiteY1-27538" fmla="*/ 116070 h 7252515"/>
                <a:gd name="connsiteX2-27539" fmla="*/ 685800 w 2213217"/>
                <a:gd name="connsiteY2-27540" fmla="*/ 297045 h 7252515"/>
                <a:gd name="connsiteX3-27541" fmla="*/ 704850 w 2213217"/>
                <a:gd name="connsiteY3-27542" fmla="*/ 620895 h 7252515"/>
                <a:gd name="connsiteX4-27543" fmla="*/ 838200 w 2213217"/>
                <a:gd name="connsiteY4-27544" fmla="*/ 897120 h 7252515"/>
                <a:gd name="connsiteX5-27545" fmla="*/ 742950 w 2213217"/>
                <a:gd name="connsiteY5-27546" fmla="*/ 1011420 h 7252515"/>
                <a:gd name="connsiteX6-27547" fmla="*/ 133350 w 2213217"/>
                <a:gd name="connsiteY6-27548" fmla="*/ 1220970 h 7252515"/>
                <a:gd name="connsiteX7-27549" fmla="*/ 0 w 2213217"/>
                <a:gd name="connsiteY7-27550" fmla="*/ 2211570 h 7252515"/>
                <a:gd name="connsiteX8-27551" fmla="*/ 333375 w 2213217"/>
                <a:gd name="connsiteY8-27552" fmla="*/ 3106920 h 7252515"/>
                <a:gd name="connsiteX9-27553" fmla="*/ 247650 w 2213217"/>
                <a:gd name="connsiteY9-27554" fmla="*/ 3840345 h 7252515"/>
                <a:gd name="connsiteX10-27555" fmla="*/ 371475 w 2213217"/>
                <a:gd name="connsiteY10-27556" fmla="*/ 4059420 h 7252515"/>
                <a:gd name="connsiteX11-27557" fmla="*/ 495300 w 2213217"/>
                <a:gd name="connsiteY11-27558" fmla="*/ 4278495 h 7252515"/>
                <a:gd name="connsiteX12-27559" fmla="*/ 476250 w 2213217"/>
                <a:gd name="connsiteY12-27560" fmla="*/ 4735695 h 7252515"/>
                <a:gd name="connsiteX13-27561" fmla="*/ 476250 w 2213217"/>
                <a:gd name="connsiteY13-27562" fmla="*/ 5097645 h 7252515"/>
                <a:gd name="connsiteX14-27563" fmla="*/ 371475 w 2213217"/>
                <a:gd name="connsiteY14-27564" fmla="*/ 6145395 h 7252515"/>
                <a:gd name="connsiteX15-27565" fmla="*/ 348398 w 2213217"/>
                <a:gd name="connsiteY15-27566" fmla="*/ 6604338 h 7252515"/>
                <a:gd name="connsiteX16-27567" fmla="*/ 420242 w 2213217"/>
                <a:gd name="connsiteY16-27568" fmla="*/ 6827439 h 7252515"/>
                <a:gd name="connsiteX17-27569" fmla="*/ 367118 w 2213217"/>
                <a:gd name="connsiteY17-27570" fmla="*/ 6982453 h 7252515"/>
                <a:gd name="connsiteX18-27571" fmla="*/ 605514 w 2213217"/>
                <a:gd name="connsiteY18-27572" fmla="*/ 7244526 h 7252515"/>
                <a:gd name="connsiteX19-27573" fmla="*/ 958269 w 2213217"/>
                <a:gd name="connsiteY19-27574" fmla="*/ 7136926 h 7252515"/>
                <a:gd name="connsiteX20-27575" fmla="*/ 724772 w 2213217"/>
                <a:gd name="connsiteY20-27576" fmla="*/ 6844746 h 7252515"/>
                <a:gd name="connsiteX21-27577" fmla="*/ 753076 w 2213217"/>
                <a:gd name="connsiteY21-27578" fmla="*/ 6579789 h 7252515"/>
                <a:gd name="connsiteX22-27579" fmla="*/ 738924 w 2213217"/>
                <a:gd name="connsiteY22-27580" fmla="*/ 6250170 h 7252515"/>
                <a:gd name="connsiteX23-27581" fmla="*/ 856500 w 2213217"/>
                <a:gd name="connsiteY23-27582" fmla="*/ 5489132 h 7252515"/>
                <a:gd name="connsiteX24-27583" fmla="*/ 906017 w 2213217"/>
                <a:gd name="connsiteY24-27584" fmla="*/ 5380240 h 7252515"/>
                <a:gd name="connsiteX25-27585" fmla="*/ 898504 w 2213217"/>
                <a:gd name="connsiteY25-27586" fmla="*/ 5308938 h 7252515"/>
                <a:gd name="connsiteX26-27587" fmla="*/ 971550 w 2213217"/>
                <a:gd name="connsiteY26-27588" fmla="*/ 5211945 h 7252515"/>
                <a:gd name="connsiteX27-27589" fmla="*/ 973564 w 2213217"/>
                <a:gd name="connsiteY27-27590" fmla="*/ 5069070 h 7252515"/>
                <a:gd name="connsiteX28-27591" fmla="*/ 1129719 w 2213217"/>
                <a:gd name="connsiteY28-27592" fmla="*/ 4378373 h 7252515"/>
                <a:gd name="connsiteX29-27593" fmla="*/ 1276350 w 2213217"/>
                <a:gd name="connsiteY29-27594" fmla="*/ 4649970 h 7252515"/>
                <a:gd name="connsiteX30-27595" fmla="*/ 1341012 w 2213217"/>
                <a:gd name="connsiteY30-27596" fmla="*/ 4880042 h 7252515"/>
                <a:gd name="connsiteX31-27597" fmla="*/ 1310424 w 2213217"/>
                <a:gd name="connsiteY31-27598" fmla="*/ 4973880 h 7252515"/>
                <a:gd name="connsiteX32-27599" fmla="*/ 1354293 w 2213217"/>
                <a:gd name="connsiteY32-27600" fmla="*/ 5113209 h 7252515"/>
                <a:gd name="connsiteX33-27601" fmla="*/ 1262198 w 2213217"/>
                <a:gd name="connsiteY33-27602" fmla="*/ 5554244 h 7252515"/>
                <a:gd name="connsiteX34-27603" fmla="*/ 1263220 w 2213217"/>
                <a:gd name="connsiteY34-27604" fmla="*/ 6360264 h 7252515"/>
                <a:gd name="connsiteX35-27605" fmla="*/ 1336385 w 2213217"/>
                <a:gd name="connsiteY35-27606" fmla="*/ 6540277 h 7252515"/>
                <a:gd name="connsiteX36-27607" fmla="*/ 1285605 w 2213217"/>
                <a:gd name="connsiteY36-27608" fmla="*/ 6741714 h 7252515"/>
                <a:gd name="connsiteX37-27609" fmla="*/ 1303783 w 2213217"/>
                <a:gd name="connsiteY37-27610" fmla="*/ 6828040 h 7252515"/>
                <a:gd name="connsiteX38-27611" fmla="*/ 1313579 w 2213217"/>
                <a:gd name="connsiteY38-27612" fmla="*/ 7020824 h 7252515"/>
                <a:gd name="connsiteX39-27613" fmla="*/ 1760353 w 2213217"/>
                <a:gd name="connsiteY39-27614" fmla="*/ 7189119 h 7252515"/>
                <a:gd name="connsiteX40-27615" fmla="*/ 2189006 w 2213217"/>
                <a:gd name="connsiteY40-27616" fmla="*/ 7199125 h 7252515"/>
                <a:gd name="connsiteX41-27617" fmla="*/ 2171850 w 2213217"/>
                <a:gd name="connsiteY41-27618" fmla="*/ 7046786 h 7252515"/>
                <a:gd name="connsiteX42-27619" fmla="*/ 1687247 w 2213217"/>
                <a:gd name="connsiteY42-27620" fmla="*/ 6680449 h 7252515"/>
                <a:gd name="connsiteX43-27621" fmla="*/ 1708130 w 2213217"/>
                <a:gd name="connsiteY43-27622" fmla="*/ 6550072 h 7252515"/>
                <a:gd name="connsiteX44-27623" fmla="*/ 1668617 w 2213217"/>
                <a:gd name="connsiteY44-27624" fmla="*/ 6451067 h 7252515"/>
                <a:gd name="connsiteX45-27625" fmla="*/ 1657350 w 2213217"/>
                <a:gd name="connsiteY45-27626" fmla="*/ 6250170 h 7252515"/>
                <a:gd name="connsiteX46-27627" fmla="*/ 1679014 w 2213217"/>
                <a:gd name="connsiteY46-27628" fmla="*/ 5979714 h 7252515"/>
                <a:gd name="connsiteX47-27629" fmla="*/ 1727631 w 2213217"/>
                <a:gd name="connsiteY47-27630" fmla="*/ 5512209 h 7252515"/>
                <a:gd name="connsiteX48-27631" fmla="*/ 1739049 w 2213217"/>
                <a:gd name="connsiteY48-27632" fmla="*/ 5363804 h 7252515"/>
                <a:gd name="connsiteX49-27633" fmla="*/ 1797611 w 2213217"/>
                <a:gd name="connsiteY49-27634" fmla="*/ 5317321 h 7252515"/>
                <a:gd name="connsiteX50-27635" fmla="*/ 1884207 w 2213217"/>
                <a:gd name="connsiteY50-27636" fmla="*/ 5097645 h 7252515"/>
                <a:gd name="connsiteX51-27637" fmla="*/ 1909357 w 2213217"/>
                <a:gd name="connsiteY51-27638" fmla="*/ 4805496 h 7252515"/>
                <a:gd name="connsiteX52-27639" fmla="*/ 1900373 w 2213217"/>
                <a:gd name="connsiteY52-27640" fmla="*/ 4348776 h 7252515"/>
                <a:gd name="connsiteX53-27641" fmla="*/ 1881052 w 2213217"/>
                <a:gd name="connsiteY53-27642" fmla="*/ 3902573 h 7252515"/>
                <a:gd name="connsiteX54-27643" fmla="*/ 1855362 w 2213217"/>
                <a:gd name="connsiteY54-27644" fmla="*/ 3584643 h 7252515"/>
                <a:gd name="connsiteX55-27645" fmla="*/ 2056257 w 2213217"/>
                <a:gd name="connsiteY55-27646" fmla="*/ 2654077 h 7252515"/>
                <a:gd name="connsiteX56-27647" fmla="*/ 2042707 w 2213217"/>
                <a:gd name="connsiteY56-27648" fmla="*/ 2404684 h 7252515"/>
                <a:gd name="connsiteX57-27649" fmla="*/ 1981200 w 2213217"/>
                <a:gd name="connsiteY57-27650" fmla="*/ 1864914 h 7252515"/>
                <a:gd name="connsiteX58-27651" fmla="*/ 1936459 w 2213217"/>
                <a:gd name="connsiteY58-27652" fmla="*/ 1677029 h 7252515"/>
                <a:gd name="connsiteX59-27653" fmla="*/ 1922037 w 2213217"/>
                <a:gd name="connsiteY59-27654" fmla="*/ 1432534 h 7252515"/>
                <a:gd name="connsiteX60-27655" fmla="*/ 1874412 w 2213217"/>
                <a:gd name="connsiteY60-27656" fmla="*/ 1302338 h 7252515"/>
                <a:gd name="connsiteX61-27657" fmla="*/ 1407687 w 2213217"/>
                <a:gd name="connsiteY61-27658" fmla="*/ 1134975 h 7252515"/>
                <a:gd name="connsiteX62-27659" fmla="*/ 1309221 w 2213217"/>
                <a:gd name="connsiteY62-27660" fmla="*/ 1020075 h 7252515"/>
                <a:gd name="connsiteX63-27661" fmla="*/ 1365230 w 2213217"/>
                <a:gd name="connsiteY63-27662" fmla="*/ 821521 h 7252515"/>
                <a:gd name="connsiteX64-27663" fmla="*/ 1433407 w 2213217"/>
                <a:gd name="connsiteY64-27664" fmla="*/ 622909 h 7252515"/>
                <a:gd name="connsiteX65-27665" fmla="*/ 1444916 w 2213217"/>
                <a:gd name="connsiteY65-27666" fmla="*/ 380757 h 7252515"/>
                <a:gd name="connsiteX66-27667" fmla="*/ 1330946 w 2213217"/>
                <a:gd name="connsiteY66-27668" fmla="*/ 143773 h 7252515"/>
                <a:gd name="connsiteX67-27669" fmla="*/ 1063645 w 2213217"/>
                <a:gd name="connsiteY67-27670" fmla="*/ 568 h 7252515"/>
                <a:gd name="connsiteX0-27671" fmla="*/ 1063645 w 2213217"/>
                <a:gd name="connsiteY0-27672" fmla="*/ 568 h 7252515"/>
                <a:gd name="connsiteX1-27673" fmla="*/ 809625 w 2213217"/>
                <a:gd name="connsiteY1-27674" fmla="*/ 116070 h 7252515"/>
                <a:gd name="connsiteX2-27675" fmla="*/ 685800 w 2213217"/>
                <a:gd name="connsiteY2-27676" fmla="*/ 297045 h 7252515"/>
                <a:gd name="connsiteX3-27677" fmla="*/ 704850 w 2213217"/>
                <a:gd name="connsiteY3-27678" fmla="*/ 620895 h 7252515"/>
                <a:gd name="connsiteX4-27679" fmla="*/ 838200 w 2213217"/>
                <a:gd name="connsiteY4-27680" fmla="*/ 897120 h 7252515"/>
                <a:gd name="connsiteX5-27681" fmla="*/ 742950 w 2213217"/>
                <a:gd name="connsiteY5-27682" fmla="*/ 1011420 h 7252515"/>
                <a:gd name="connsiteX6-27683" fmla="*/ 133350 w 2213217"/>
                <a:gd name="connsiteY6-27684" fmla="*/ 1220970 h 7252515"/>
                <a:gd name="connsiteX7-27685" fmla="*/ 0 w 2213217"/>
                <a:gd name="connsiteY7-27686" fmla="*/ 2211570 h 7252515"/>
                <a:gd name="connsiteX8-27687" fmla="*/ 333375 w 2213217"/>
                <a:gd name="connsiteY8-27688" fmla="*/ 3106920 h 7252515"/>
                <a:gd name="connsiteX9-27689" fmla="*/ 247650 w 2213217"/>
                <a:gd name="connsiteY9-27690" fmla="*/ 3840345 h 7252515"/>
                <a:gd name="connsiteX10-27691" fmla="*/ 371475 w 2213217"/>
                <a:gd name="connsiteY10-27692" fmla="*/ 4059420 h 7252515"/>
                <a:gd name="connsiteX11-27693" fmla="*/ 495300 w 2213217"/>
                <a:gd name="connsiteY11-27694" fmla="*/ 4278495 h 7252515"/>
                <a:gd name="connsiteX12-27695" fmla="*/ 476250 w 2213217"/>
                <a:gd name="connsiteY12-27696" fmla="*/ 4735695 h 7252515"/>
                <a:gd name="connsiteX13-27697" fmla="*/ 476250 w 2213217"/>
                <a:gd name="connsiteY13-27698" fmla="*/ 5097645 h 7252515"/>
                <a:gd name="connsiteX14-27699" fmla="*/ 371475 w 2213217"/>
                <a:gd name="connsiteY14-27700" fmla="*/ 6145395 h 7252515"/>
                <a:gd name="connsiteX15-27701" fmla="*/ 348398 w 2213217"/>
                <a:gd name="connsiteY15-27702" fmla="*/ 6604338 h 7252515"/>
                <a:gd name="connsiteX16-27703" fmla="*/ 420242 w 2213217"/>
                <a:gd name="connsiteY16-27704" fmla="*/ 6827439 h 7252515"/>
                <a:gd name="connsiteX17-27705" fmla="*/ 367118 w 2213217"/>
                <a:gd name="connsiteY17-27706" fmla="*/ 6982453 h 7252515"/>
                <a:gd name="connsiteX18-27707" fmla="*/ 605514 w 2213217"/>
                <a:gd name="connsiteY18-27708" fmla="*/ 7244526 h 7252515"/>
                <a:gd name="connsiteX19-27709" fmla="*/ 958269 w 2213217"/>
                <a:gd name="connsiteY19-27710" fmla="*/ 7136926 h 7252515"/>
                <a:gd name="connsiteX20-27711" fmla="*/ 724772 w 2213217"/>
                <a:gd name="connsiteY20-27712" fmla="*/ 6844746 h 7252515"/>
                <a:gd name="connsiteX21-27713" fmla="*/ 753076 w 2213217"/>
                <a:gd name="connsiteY21-27714" fmla="*/ 6579789 h 7252515"/>
                <a:gd name="connsiteX22-27715" fmla="*/ 738924 w 2213217"/>
                <a:gd name="connsiteY22-27716" fmla="*/ 6250170 h 7252515"/>
                <a:gd name="connsiteX23-27717" fmla="*/ 856500 w 2213217"/>
                <a:gd name="connsiteY23-27718" fmla="*/ 5489132 h 7252515"/>
                <a:gd name="connsiteX24-27719" fmla="*/ 906017 w 2213217"/>
                <a:gd name="connsiteY24-27720" fmla="*/ 5380240 h 7252515"/>
                <a:gd name="connsiteX25-27721" fmla="*/ 898504 w 2213217"/>
                <a:gd name="connsiteY25-27722" fmla="*/ 5308938 h 7252515"/>
                <a:gd name="connsiteX26-27723" fmla="*/ 971550 w 2213217"/>
                <a:gd name="connsiteY26-27724" fmla="*/ 5211945 h 7252515"/>
                <a:gd name="connsiteX27-27725" fmla="*/ 973564 w 2213217"/>
                <a:gd name="connsiteY27-27726" fmla="*/ 5069070 h 7252515"/>
                <a:gd name="connsiteX28-27727" fmla="*/ 1129719 w 2213217"/>
                <a:gd name="connsiteY28-27728" fmla="*/ 4378373 h 7252515"/>
                <a:gd name="connsiteX29-27729" fmla="*/ 1276350 w 2213217"/>
                <a:gd name="connsiteY29-27730" fmla="*/ 4649970 h 7252515"/>
                <a:gd name="connsiteX30-27731" fmla="*/ 1341012 w 2213217"/>
                <a:gd name="connsiteY30-27732" fmla="*/ 4880042 h 7252515"/>
                <a:gd name="connsiteX31-27733" fmla="*/ 1310424 w 2213217"/>
                <a:gd name="connsiteY31-27734" fmla="*/ 4973880 h 7252515"/>
                <a:gd name="connsiteX32-27735" fmla="*/ 1354293 w 2213217"/>
                <a:gd name="connsiteY32-27736" fmla="*/ 5113209 h 7252515"/>
                <a:gd name="connsiteX33-27737" fmla="*/ 1262198 w 2213217"/>
                <a:gd name="connsiteY33-27738" fmla="*/ 5554244 h 7252515"/>
                <a:gd name="connsiteX34-27739" fmla="*/ 1263220 w 2213217"/>
                <a:gd name="connsiteY34-27740" fmla="*/ 6360264 h 7252515"/>
                <a:gd name="connsiteX35-27741" fmla="*/ 1336385 w 2213217"/>
                <a:gd name="connsiteY35-27742" fmla="*/ 6540277 h 7252515"/>
                <a:gd name="connsiteX36-27743" fmla="*/ 1285605 w 2213217"/>
                <a:gd name="connsiteY36-27744" fmla="*/ 6741714 h 7252515"/>
                <a:gd name="connsiteX37-27745" fmla="*/ 1303783 w 2213217"/>
                <a:gd name="connsiteY37-27746" fmla="*/ 6828040 h 7252515"/>
                <a:gd name="connsiteX38-27747" fmla="*/ 1313579 w 2213217"/>
                <a:gd name="connsiteY38-27748" fmla="*/ 7020824 h 7252515"/>
                <a:gd name="connsiteX39-27749" fmla="*/ 1760353 w 2213217"/>
                <a:gd name="connsiteY39-27750" fmla="*/ 7189119 h 7252515"/>
                <a:gd name="connsiteX40-27751" fmla="*/ 2189006 w 2213217"/>
                <a:gd name="connsiteY40-27752" fmla="*/ 7199125 h 7252515"/>
                <a:gd name="connsiteX41-27753" fmla="*/ 2171850 w 2213217"/>
                <a:gd name="connsiteY41-27754" fmla="*/ 7046786 h 7252515"/>
                <a:gd name="connsiteX42-27755" fmla="*/ 1687247 w 2213217"/>
                <a:gd name="connsiteY42-27756" fmla="*/ 6680449 h 7252515"/>
                <a:gd name="connsiteX43-27757" fmla="*/ 1708130 w 2213217"/>
                <a:gd name="connsiteY43-27758" fmla="*/ 6550072 h 7252515"/>
                <a:gd name="connsiteX44-27759" fmla="*/ 1668617 w 2213217"/>
                <a:gd name="connsiteY44-27760" fmla="*/ 6451067 h 7252515"/>
                <a:gd name="connsiteX45-27761" fmla="*/ 1657350 w 2213217"/>
                <a:gd name="connsiteY45-27762" fmla="*/ 6250170 h 7252515"/>
                <a:gd name="connsiteX46-27763" fmla="*/ 1679014 w 2213217"/>
                <a:gd name="connsiteY46-27764" fmla="*/ 5979714 h 7252515"/>
                <a:gd name="connsiteX47-27765" fmla="*/ 1727631 w 2213217"/>
                <a:gd name="connsiteY47-27766" fmla="*/ 5512209 h 7252515"/>
                <a:gd name="connsiteX48-27767" fmla="*/ 1739049 w 2213217"/>
                <a:gd name="connsiteY48-27768" fmla="*/ 5363804 h 7252515"/>
                <a:gd name="connsiteX49-27769" fmla="*/ 1797611 w 2213217"/>
                <a:gd name="connsiteY49-27770" fmla="*/ 5317321 h 7252515"/>
                <a:gd name="connsiteX50-27771" fmla="*/ 1884207 w 2213217"/>
                <a:gd name="connsiteY50-27772" fmla="*/ 5097645 h 7252515"/>
                <a:gd name="connsiteX51-27773" fmla="*/ 1909357 w 2213217"/>
                <a:gd name="connsiteY51-27774" fmla="*/ 4805496 h 7252515"/>
                <a:gd name="connsiteX52-27775" fmla="*/ 1900373 w 2213217"/>
                <a:gd name="connsiteY52-27776" fmla="*/ 4348776 h 7252515"/>
                <a:gd name="connsiteX53-27777" fmla="*/ 1881052 w 2213217"/>
                <a:gd name="connsiteY53-27778" fmla="*/ 3902573 h 7252515"/>
                <a:gd name="connsiteX54-27779" fmla="*/ 1855362 w 2213217"/>
                <a:gd name="connsiteY54-27780" fmla="*/ 3584643 h 7252515"/>
                <a:gd name="connsiteX55-27781" fmla="*/ 2056257 w 2213217"/>
                <a:gd name="connsiteY55-27782" fmla="*/ 2654077 h 7252515"/>
                <a:gd name="connsiteX56-27783" fmla="*/ 2042707 w 2213217"/>
                <a:gd name="connsiteY56-27784" fmla="*/ 2404684 h 7252515"/>
                <a:gd name="connsiteX57-27785" fmla="*/ 1981200 w 2213217"/>
                <a:gd name="connsiteY57-27786" fmla="*/ 1864914 h 7252515"/>
                <a:gd name="connsiteX58-27787" fmla="*/ 1936459 w 2213217"/>
                <a:gd name="connsiteY58-27788" fmla="*/ 1677029 h 7252515"/>
                <a:gd name="connsiteX59-27789" fmla="*/ 1922037 w 2213217"/>
                <a:gd name="connsiteY59-27790" fmla="*/ 1432534 h 7252515"/>
                <a:gd name="connsiteX60-27791" fmla="*/ 1874412 w 2213217"/>
                <a:gd name="connsiteY60-27792" fmla="*/ 1302338 h 7252515"/>
                <a:gd name="connsiteX61-27793" fmla="*/ 1407687 w 2213217"/>
                <a:gd name="connsiteY61-27794" fmla="*/ 1134975 h 7252515"/>
                <a:gd name="connsiteX62-27795" fmla="*/ 1309221 w 2213217"/>
                <a:gd name="connsiteY62-27796" fmla="*/ 1020075 h 7252515"/>
                <a:gd name="connsiteX63-27797" fmla="*/ 1365230 w 2213217"/>
                <a:gd name="connsiteY63-27798" fmla="*/ 821521 h 7252515"/>
                <a:gd name="connsiteX64-27799" fmla="*/ 1433407 w 2213217"/>
                <a:gd name="connsiteY64-27800" fmla="*/ 622909 h 7252515"/>
                <a:gd name="connsiteX65-27801" fmla="*/ 1444916 w 2213217"/>
                <a:gd name="connsiteY65-27802" fmla="*/ 380757 h 7252515"/>
                <a:gd name="connsiteX66-27803" fmla="*/ 1330946 w 2213217"/>
                <a:gd name="connsiteY66-27804" fmla="*/ 143773 h 7252515"/>
                <a:gd name="connsiteX67-27805" fmla="*/ 1063645 w 2213217"/>
                <a:gd name="connsiteY67-27806" fmla="*/ 568 h 7252515"/>
                <a:gd name="connsiteX0-27807" fmla="*/ 1063645 w 2213217"/>
                <a:gd name="connsiteY0-27808" fmla="*/ 568 h 7252515"/>
                <a:gd name="connsiteX1-27809" fmla="*/ 809625 w 2213217"/>
                <a:gd name="connsiteY1-27810" fmla="*/ 116070 h 7252515"/>
                <a:gd name="connsiteX2-27811" fmla="*/ 685800 w 2213217"/>
                <a:gd name="connsiteY2-27812" fmla="*/ 297045 h 7252515"/>
                <a:gd name="connsiteX3-27813" fmla="*/ 704850 w 2213217"/>
                <a:gd name="connsiteY3-27814" fmla="*/ 620895 h 7252515"/>
                <a:gd name="connsiteX4-27815" fmla="*/ 838200 w 2213217"/>
                <a:gd name="connsiteY4-27816" fmla="*/ 897120 h 7252515"/>
                <a:gd name="connsiteX5-27817" fmla="*/ 742950 w 2213217"/>
                <a:gd name="connsiteY5-27818" fmla="*/ 1011420 h 7252515"/>
                <a:gd name="connsiteX6-27819" fmla="*/ 133350 w 2213217"/>
                <a:gd name="connsiteY6-27820" fmla="*/ 1220970 h 7252515"/>
                <a:gd name="connsiteX7-27821" fmla="*/ 0 w 2213217"/>
                <a:gd name="connsiteY7-27822" fmla="*/ 2211570 h 7252515"/>
                <a:gd name="connsiteX8-27823" fmla="*/ 333375 w 2213217"/>
                <a:gd name="connsiteY8-27824" fmla="*/ 3106920 h 7252515"/>
                <a:gd name="connsiteX9-27825" fmla="*/ 247650 w 2213217"/>
                <a:gd name="connsiteY9-27826" fmla="*/ 3840345 h 7252515"/>
                <a:gd name="connsiteX10-27827" fmla="*/ 371475 w 2213217"/>
                <a:gd name="connsiteY10-27828" fmla="*/ 4059420 h 7252515"/>
                <a:gd name="connsiteX11-27829" fmla="*/ 495300 w 2213217"/>
                <a:gd name="connsiteY11-27830" fmla="*/ 4278495 h 7252515"/>
                <a:gd name="connsiteX12-27831" fmla="*/ 476250 w 2213217"/>
                <a:gd name="connsiteY12-27832" fmla="*/ 4735695 h 7252515"/>
                <a:gd name="connsiteX13-27833" fmla="*/ 476250 w 2213217"/>
                <a:gd name="connsiteY13-27834" fmla="*/ 5097645 h 7252515"/>
                <a:gd name="connsiteX14-27835" fmla="*/ 371475 w 2213217"/>
                <a:gd name="connsiteY14-27836" fmla="*/ 6145395 h 7252515"/>
                <a:gd name="connsiteX15-27837" fmla="*/ 348398 w 2213217"/>
                <a:gd name="connsiteY15-27838" fmla="*/ 6604338 h 7252515"/>
                <a:gd name="connsiteX16-27839" fmla="*/ 420242 w 2213217"/>
                <a:gd name="connsiteY16-27840" fmla="*/ 6827439 h 7252515"/>
                <a:gd name="connsiteX17-27841" fmla="*/ 367118 w 2213217"/>
                <a:gd name="connsiteY17-27842" fmla="*/ 6982453 h 7252515"/>
                <a:gd name="connsiteX18-27843" fmla="*/ 605514 w 2213217"/>
                <a:gd name="connsiteY18-27844" fmla="*/ 7244526 h 7252515"/>
                <a:gd name="connsiteX19-27845" fmla="*/ 958269 w 2213217"/>
                <a:gd name="connsiteY19-27846" fmla="*/ 7136926 h 7252515"/>
                <a:gd name="connsiteX20-27847" fmla="*/ 724772 w 2213217"/>
                <a:gd name="connsiteY20-27848" fmla="*/ 6844746 h 7252515"/>
                <a:gd name="connsiteX21-27849" fmla="*/ 753076 w 2213217"/>
                <a:gd name="connsiteY21-27850" fmla="*/ 6579789 h 7252515"/>
                <a:gd name="connsiteX22-27851" fmla="*/ 738924 w 2213217"/>
                <a:gd name="connsiteY22-27852" fmla="*/ 6250170 h 7252515"/>
                <a:gd name="connsiteX23-27853" fmla="*/ 856500 w 2213217"/>
                <a:gd name="connsiteY23-27854" fmla="*/ 5489132 h 7252515"/>
                <a:gd name="connsiteX24-27855" fmla="*/ 906017 w 2213217"/>
                <a:gd name="connsiteY24-27856" fmla="*/ 5380240 h 7252515"/>
                <a:gd name="connsiteX25-27857" fmla="*/ 898504 w 2213217"/>
                <a:gd name="connsiteY25-27858" fmla="*/ 5308938 h 7252515"/>
                <a:gd name="connsiteX26-27859" fmla="*/ 971550 w 2213217"/>
                <a:gd name="connsiteY26-27860" fmla="*/ 5211945 h 7252515"/>
                <a:gd name="connsiteX27-27861" fmla="*/ 973564 w 2213217"/>
                <a:gd name="connsiteY27-27862" fmla="*/ 5069070 h 7252515"/>
                <a:gd name="connsiteX28-27863" fmla="*/ 1129719 w 2213217"/>
                <a:gd name="connsiteY28-27864" fmla="*/ 4378373 h 7252515"/>
                <a:gd name="connsiteX29-27865" fmla="*/ 1276350 w 2213217"/>
                <a:gd name="connsiteY29-27866" fmla="*/ 4649970 h 7252515"/>
                <a:gd name="connsiteX30-27867" fmla="*/ 1341012 w 2213217"/>
                <a:gd name="connsiteY30-27868" fmla="*/ 4880042 h 7252515"/>
                <a:gd name="connsiteX31-27869" fmla="*/ 1310424 w 2213217"/>
                <a:gd name="connsiteY31-27870" fmla="*/ 4973880 h 7252515"/>
                <a:gd name="connsiteX32-27871" fmla="*/ 1354293 w 2213217"/>
                <a:gd name="connsiteY32-27872" fmla="*/ 5113209 h 7252515"/>
                <a:gd name="connsiteX33-27873" fmla="*/ 1262198 w 2213217"/>
                <a:gd name="connsiteY33-27874" fmla="*/ 5554244 h 7252515"/>
                <a:gd name="connsiteX34-27875" fmla="*/ 1263220 w 2213217"/>
                <a:gd name="connsiteY34-27876" fmla="*/ 6360264 h 7252515"/>
                <a:gd name="connsiteX35-27877" fmla="*/ 1336385 w 2213217"/>
                <a:gd name="connsiteY35-27878" fmla="*/ 6540277 h 7252515"/>
                <a:gd name="connsiteX36-27879" fmla="*/ 1285605 w 2213217"/>
                <a:gd name="connsiteY36-27880" fmla="*/ 6741714 h 7252515"/>
                <a:gd name="connsiteX37-27881" fmla="*/ 1303783 w 2213217"/>
                <a:gd name="connsiteY37-27882" fmla="*/ 6828040 h 7252515"/>
                <a:gd name="connsiteX38-27883" fmla="*/ 1313579 w 2213217"/>
                <a:gd name="connsiteY38-27884" fmla="*/ 7020824 h 7252515"/>
                <a:gd name="connsiteX39-27885" fmla="*/ 1760353 w 2213217"/>
                <a:gd name="connsiteY39-27886" fmla="*/ 7189119 h 7252515"/>
                <a:gd name="connsiteX40-27887" fmla="*/ 2189006 w 2213217"/>
                <a:gd name="connsiteY40-27888" fmla="*/ 7199125 h 7252515"/>
                <a:gd name="connsiteX41-27889" fmla="*/ 2171850 w 2213217"/>
                <a:gd name="connsiteY41-27890" fmla="*/ 7046786 h 7252515"/>
                <a:gd name="connsiteX42-27891" fmla="*/ 1687247 w 2213217"/>
                <a:gd name="connsiteY42-27892" fmla="*/ 6680449 h 7252515"/>
                <a:gd name="connsiteX43-27893" fmla="*/ 1708130 w 2213217"/>
                <a:gd name="connsiteY43-27894" fmla="*/ 6550072 h 7252515"/>
                <a:gd name="connsiteX44-27895" fmla="*/ 1668617 w 2213217"/>
                <a:gd name="connsiteY44-27896" fmla="*/ 6451067 h 7252515"/>
                <a:gd name="connsiteX45-27897" fmla="*/ 1657350 w 2213217"/>
                <a:gd name="connsiteY45-27898" fmla="*/ 6250170 h 7252515"/>
                <a:gd name="connsiteX46-27899" fmla="*/ 1679014 w 2213217"/>
                <a:gd name="connsiteY46-27900" fmla="*/ 5979714 h 7252515"/>
                <a:gd name="connsiteX47-27901" fmla="*/ 1727631 w 2213217"/>
                <a:gd name="connsiteY47-27902" fmla="*/ 5512209 h 7252515"/>
                <a:gd name="connsiteX48-27903" fmla="*/ 1739049 w 2213217"/>
                <a:gd name="connsiteY48-27904" fmla="*/ 5363804 h 7252515"/>
                <a:gd name="connsiteX49-27905" fmla="*/ 1797611 w 2213217"/>
                <a:gd name="connsiteY49-27906" fmla="*/ 5317321 h 7252515"/>
                <a:gd name="connsiteX50-27907" fmla="*/ 1884207 w 2213217"/>
                <a:gd name="connsiteY50-27908" fmla="*/ 5097645 h 7252515"/>
                <a:gd name="connsiteX51-27909" fmla="*/ 1909357 w 2213217"/>
                <a:gd name="connsiteY51-27910" fmla="*/ 4805496 h 7252515"/>
                <a:gd name="connsiteX52-27911" fmla="*/ 1900373 w 2213217"/>
                <a:gd name="connsiteY52-27912" fmla="*/ 4348776 h 7252515"/>
                <a:gd name="connsiteX53-27913" fmla="*/ 1881052 w 2213217"/>
                <a:gd name="connsiteY53-27914" fmla="*/ 3902573 h 7252515"/>
                <a:gd name="connsiteX54-27915" fmla="*/ 1855362 w 2213217"/>
                <a:gd name="connsiteY54-27916" fmla="*/ 3584643 h 7252515"/>
                <a:gd name="connsiteX55-27917" fmla="*/ 2056257 w 2213217"/>
                <a:gd name="connsiteY55-27918" fmla="*/ 2654077 h 7252515"/>
                <a:gd name="connsiteX56-27919" fmla="*/ 2042707 w 2213217"/>
                <a:gd name="connsiteY56-27920" fmla="*/ 2404684 h 7252515"/>
                <a:gd name="connsiteX57-27921" fmla="*/ 1981200 w 2213217"/>
                <a:gd name="connsiteY57-27922" fmla="*/ 1864914 h 7252515"/>
                <a:gd name="connsiteX58-27923" fmla="*/ 1936459 w 2213217"/>
                <a:gd name="connsiteY58-27924" fmla="*/ 1677029 h 7252515"/>
                <a:gd name="connsiteX59-27925" fmla="*/ 1922037 w 2213217"/>
                <a:gd name="connsiteY59-27926" fmla="*/ 1432534 h 7252515"/>
                <a:gd name="connsiteX60-27927" fmla="*/ 1874412 w 2213217"/>
                <a:gd name="connsiteY60-27928" fmla="*/ 1302338 h 7252515"/>
                <a:gd name="connsiteX61-27929" fmla="*/ 1407687 w 2213217"/>
                <a:gd name="connsiteY61-27930" fmla="*/ 1134975 h 7252515"/>
                <a:gd name="connsiteX62-27931" fmla="*/ 1309221 w 2213217"/>
                <a:gd name="connsiteY62-27932" fmla="*/ 1020075 h 7252515"/>
                <a:gd name="connsiteX63-27933" fmla="*/ 1365230 w 2213217"/>
                <a:gd name="connsiteY63-27934" fmla="*/ 821521 h 7252515"/>
                <a:gd name="connsiteX64-27935" fmla="*/ 1433407 w 2213217"/>
                <a:gd name="connsiteY64-27936" fmla="*/ 622909 h 7252515"/>
                <a:gd name="connsiteX65-27937" fmla="*/ 1444916 w 2213217"/>
                <a:gd name="connsiteY65-27938" fmla="*/ 380757 h 7252515"/>
                <a:gd name="connsiteX66-27939" fmla="*/ 1330946 w 2213217"/>
                <a:gd name="connsiteY66-27940" fmla="*/ 143773 h 7252515"/>
                <a:gd name="connsiteX67-27941" fmla="*/ 1063645 w 2213217"/>
                <a:gd name="connsiteY67-27942" fmla="*/ 568 h 7252515"/>
                <a:gd name="connsiteX0-27943" fmla="*/ 1063645 w 2213217"/>
                <a:gd name="connsiteY0-27944" fmla="*/ 568 h 7252515"/>
                <a:gd name="connsiteX1-27945" fmla="*/ 809625 w 2213217"/>
                <a:gd name="connsiteY1-27946" fmla="*/ 116070 h 7252515"/>
                <a:gd name="connsiteX2-27947" fmla="*/ 685800 w 2213217"/>
                <a:gd name="connsiteY2-27948" fmla="*/ 297045 h 7252515"/>
                <a:gd name="connsiteX3-27949" fmla="*/ 704850 w 2213217"/>
                <a:gd name="connsiteY3-27950" fmla="*/ 620895 h 7252515"/>
                <a:gd name="connsiteX4-27951" fmla="*/ 838200 w 2213217"/>
                <a:gd name="connsiteY4-27952" fmla="*/ 897120 h 7252515"/>
                <a:gd name="connsiteX5-27953" fmla="*/ 742950 w 2213217"/>
                <a:gd name="connsiteY5-27954" fmla="*/ 1011420 h 7252515"/>
                <a:gd name="connsiteX6-27955" fmla="*/ 133350 w 2213217"/>
                <a:gd name="connsiteY6-27956" fmla="*/ 1220970 h 7252515"/>
                <a:gd name="connsiteX7-27957" fmla="*/ 0 w 2213217"/>
                <a:gd name="connsiteY7-27958" fmla="*/ 2211570 h 7252515"/>
                <a:gd name="connsiteX8-27959" fmla="*/ 333375 w 2213217"/>
                <a:gd name="connsiteY8-27960" fmla="*/ 3106920 h 7252515"/>
                <a:gd name="connsiteX9-27961" fmla="*/ 247650 w 2213217"/>
                <a:gd name="connsiteY9-27962" fmla="*/ 3840345 h 7252515"/>
                <a:gd name="connsiteX10-27963" fmla="*/ 371475 w 2213217"/>
                <a:gd name="connsiteY10-27964" fmla="*/ 4059420 h 7252515"/>
                <a:gd name="connsiteX11-27965" fmla="*/ 495300 w 2213217"/>
                <a:gd name="connsiteY11-27966" fmla="*/ 4278495 h 7252515"/>
                <a:gd name="connsiteX12-27967" fmla="*/ 476250 w 2213217"/>
                <a:gd name="connsiteY12-27968" fmla="*/ 4735695 h 7252515"/>
                <a:gd name="connsiteX13-27969" fmla="*/ 476250 w 2213217"/>
                <a:gd name="connsiteY13-27970" fmla="*/ 5097645 h 7252515"/>
                <a:gd name="connsiteX14-27971" fmla="*/ 383013 w 2213217"/>
                <a:gd name="connsiteY14-27972" fmla="*/ 6154049 h 7252515"/>
                <a:gd name="connsiteX15-27973" fmla="*/ 348398 w 2213217"/>
                <a:gd name="connsiteY15-27974" fmla="*/ 6604338 h 7252515"/>
                <a:gd name="connsiteX16-27975" fmla="*/ 420242 w 2213217"/>
                <a:gd name="connsiteY16-27976" fmla="*/ 6827439 h 7252515"/>
                <a:gd name="connsiteX17-27977" fmla="*/ 367118 w 2213217"/>
                <a:gd name="connsiteY17-27978" fmla="*/ 6982453 h 7252515"/>
                <a:gd name="connsiteX18-27979" fmla="*/ 605514 w 2213217"/>
                <a:gd name="connsiteY18-27980" fmla="*/ 7244526 h 7252515"/>
                <a:gd name="connsiteX19-27981" fmla="*/ 958269 w 2213217"/>
                <a:gd name="connsiteY19-27982" fmla="*/ 7136926 h 7252515"/>
                <a:gd name="connsiteX20-27983" fmla="*/ 724772 w 2213217"/>
                <a:gd name="connsiteY20-27984" fmla="*/ 6844746 h 7252515"/>
                <a:gd name="connsiteX21-27985" fmla="*/ 753076 w 2213217"/>
                <a:gd name="connsiteY21-27986" fmla="*/ 6579789 h 7252515"/>
                <a:gd name="connsiteX22-27987" fmla="*/ 738924 w 2213217"/>
                <a:gd name="connsiteY22-27988" fmla="*/ 6250170 h 7252515"/>
                <a:gd name="connsiteX23-27989" fmla="*/ 856500 w 2213217"/>
                <a:gd name="connsiteY23-27990" fmla="*/ 5489132 h 7252515"/>
                <a:gd name="connsiteX24-27991" fmla="*/ 906017 w 2213217"/>
                <a:gd name="connsiteY24-27992" fmla="*/ 5380240 h 7252515"/>
                <a:gd name="connsiteX25-27993" fmla="*/ 898504 w 2213217"/>
                <a:gd name="connsiteY25-27994" fmla="*/ 5308938 h 7252515"/>
                <a:gd name="connsiteX26-27995" fmla="*/ 971550 w 2213217"/>
                <a:gd name="connsiteY26-27996" fmla="*/ 5211945 h 7252515"/>
                <a:gd name="connsiteX27-27997" fmla="*/ 973564 w 2213217"/>
                <a:gd name="connsiteY27-27998" fmla="*/ 5069070 h 7252515"/>
                <a:gd name="connsiteX28-27999" fmla="*/ 1129719 w 2213217"/>
                <a:gd name="connsiteY28-28000" fmla="*/ 4378373 h 7252515"/>
                <a:gd name="connsiteX29-28001" fmla="*/ 1276350 w 2213217"/>
                <a:gd name="connsiteY29-28002" fmla="*/ 4649970 h 7252515"/>
                <a:gd name="connsiteX30-28003" fmla="*/ 1341012 w 2213217"/>
                <a:gd name="connsiteY30-28004" fmla="*/ 4880042 h 7252515"/>
                <a:gd name="connsiteX31-28005" fmla="*/ 1310424 w 2213217"/>
                <a:gd name="connsiteY31-28006" fmla="*/ 4973880 h 7252515"/>
                <a:gd name="connsiteX32-28007" fmla="*/ 1354293 w 2213217"/>
                <a:gd name="connsiteY32-28008" fmla="*/ 5113209 h 7252515"/>
                <a:gd name="connsiteX33-28009" fmla="*/ 1262198 w 2213217"/>
                <a:gd name="connsiteY33-28010" fmla="*/ 5554244 h 7252515"/>
                <a:gd name="connsiteX34-28011" fmla="*/ 1263220 w 2213217"/>
                <a:gd name="connsiteY34-28012" fmla="*/ 6360264 h 7252515"/>
                <a:gd name="connsiteX35-28013" fmla="*/ 1336385 w 2213217"/>
                <a:gd name="connsiteY35-28014" fmla="*/ 6540277 h 7252515"/>
                <a:gd name="connsiteX36-28015" fmla="*/ 1285605 w 2213217"/>
                <a:gd name="connsiteY36-28016" fmla="*/ 6741714 h 7252515"/>
                <a:gd name="connsiteX37-28017" fmla="*/ 1303783 w 2213217"/>
                <a:gd name="connsiteY37-28018" fmla="*/ 6828040 h 7252515"/>
                <a:gd name="connsiteX38-28019" fmla="*/ 1313579 w 2213217"/>
                <a:gd name="connsiteY38-28020" fmla="*/ 7020824 h 7252515"/>
                <a:gd name="connsiteX39-28021" fmla="*/ 1760353 w 2213217"/>
                <a:gd name="connsiteY39-28022" fmla="*/ 7189119 h 7252515"/>
                <a:gd name="connsiteX40-28023" fmla="*/ 2189006 w 2213217"/>
                <a:gd name="connsiteY40-28024" fmla="*/ 7199125 h 7252515"/>
                <a:gd name="connsiteX41-28025" fmla="*/ 2171850 w 2213217"/>
                <a:gd name="connsiteY41-28026" fmla="*/ 7046786 h 7252515"/>
                <a:gd name="connsiteX42-28027" fmla="*/ 1687247 w 2213217"/>
                <a:gd name="connsiteY42-28028" fmla="*/ 6680449 h 7252515"/>
                <a:gd name="connsiteX43-28029" fmla="*/ 1708130 w 2213217"/>
                <a:gd name="connsiteY43-28030" fmla="*/ 6550072 h 7252515"/>
                <a:gd name="connsiteX44-28031" fmla="*/ 1668617 w 2213217"/>
                <a:gd name="connsiteY44-28032" fmla="*/ 6451067 h 7252515"/>
                <a:gd name="connsiteX45-28033" fmla="*/ 1657350 w 2213217"/>
                <a:gd name="connsiteY45-28034" fmla="*/ 6250170 h 7252515"/>
                <a:gd name="connsiteX46-28035" fmla="*/ 1679014 w 2213217"/>
                <a:gd name="connsiteY46-28036" fmla="*/ 5979714 h 7252515"/>
                <a:gd name="connsiteX47-28037" fmla="*/ 1727631 w 2213217"/>
                <a:gd name="connsiteY47-28038" fmla="*/ 5512209 h 7252515"/>
                <a:gd name="connsiteX48-28039" fmla="*/ 1739049 w 2213217"/>
                <a:gd name="connsiteY48-28040" fmla="*/ 5363804 h 7252515"/>
                <a:gd name="connsiteX49-28041" fmla="*/ 1797611 w 2213217"/>
                <a:gd name="connsiteY49-28042" fmla="*/ 5317321 h 7252515"/>
                <a:gd name="connsiteX50-28043" fmla="*/ 1884207 w 2213217"/>
                <a:gd name="connsiteY50-28044" fmla="*/ 5097645 h 7252515"/>
                <a:gd name="connsiteX51-28045" fmla="*/ 1909357 w 2213217"/>
                <a:gd name="connsiteY51-28046" fmla="*/ 4805496 h 7252515"/>
                <a:gd name="connsiteX52-28047" fmla="*/ 1900373 w 2213217"/>
                <a:gd name="connsiteY52-28048" fmla="*/ 4348776 h 7252515"/>
                <a:gd name="connsiteX53-28049" fmla="*/ 1881052 w 2213217"/>
                <a:gd name="connsiteY53-28050" fmla="*/ 3902573 h 7252515"/>
                <a:gd name="connsiteX54-28051" fmla="*/ 1855362 w 2213217"/>
                <a:gd name="connsiteY54-28052" fmla="*/ 3584643 h 7252515"/>
                <a:gd name="connsiteX55-28053" fmla="*/ 2056257 w 2213217"/>
                <a:gd name="connsiteY55-28054" fmla="*/ 2654077 h 7252515"/>
                <a:gd name="connsiteX56-28055" fmla="*/ 2042707 w 2213217"/>
                <a:gd name="connsiteY56-28056" fmla="*/ 2404684 h 7252515"/>
                <a:gd name="connsiteX57-28057" fmla="*/ 1981200 w 2213217"/>
                <a:gd name="connsiteY57-28058" fmla="*/ 1864914 h 7252515"/>
                <a:gd name="connsiteX58-28059" fmla="*/ 1936459 w 2213217"/>
                <a:gd name="connsiteY58-28060" fmla="*/ 1677029 h 7252515"/>
                <a:gd name="connsiteX59-28061" fmla="*/ 1922037 w 2213217"/>
                <a:gd name="connsiteY59-28062" fmla="*/ 1432534 h 7252515"/>
                <a:gd name="connsiteX60-28063" fmla="*/ 1874412 w 2213217"/>
                <a:gd name="connsiteY60-28064" fmla="*/ 1302338 h 7252515"/>
                <a:gd name="connsiteX61-28065" fmla="*/ 1407687 w 2213217"/>
                <a:gd name="connsiteY61-28066" fmla="*/ 1134975 h 7252515"/>
                <a:gd name="connsiteX62-28067" fmla="*/ 1309221 w 2213217"/>
                <a:gd name="connsiteY62-28068" fmla="*/ 1020075 h 7252515"/>
                <a:gd name="connsiteX63-28069" fmla="*/ 1365230 w 2213217"/>
                <a:gd name="connsiteY63-28070" fmla="*/ 821521 h 7252515"/>
                <a:gd name="connsiteX64-28071" fmla="*/ 1433407 w 2213217"/>
                <a:gd name="connsiteY64-28072" fmla="*/ 622909 h 7252515"/>
                <a:gd name="connsiteX65-28073" fmla="*/ 1444916 w 2213217"/>
                <a:gd name="connsiteY65-28074" fmla="*/ 380757 h 7252515"/>
                <a:gd name="connsiteX66-28075" fmla="*/ 1330946 w 2213217"/>
                <a:gd name="connsiteY66-28076" fmla="*/ 143773 h 7252515"/>
                <a:gd name="connsiteX67-28077" fmla="*/ 1063645 w 2213217"/>
                <a:gd name="connsiteY67-28078" fmla="*/ 568 h 7252515"/>
                <a:gd name="connsiteX0-28079" fmla="*/ 1063645 w 2213217"/>
                <a:gd name="connsiteY0-28080" fmla="*/ 568 h 7252515"/>
                <a:gd name="connsiteX1-28081" fmla="*/ 809625 w 2213217"/>
                <a:gd name="connsiteY1-28082" fmla="*/ 116070 h 7252515"/>
                <a:gd name="connsiteX2-28083" fmla="*/ 685800 w 2213217"/>
                <a:gd name="connsiteY2-28084" fmla="*/ 297045 h 7252515"/>
                <a:gd name="connsiteX3-28085" fmla="*/ 704850 w 2213217"/>
                <a:gd name="connsiteY3-28086" fmla="*/ 620895 h 7252515"/>
                <a:gd name="connsiteX4-28087" fmla="*/ 838200 w 2213217"/>
                <a:gd name="connsiteY4-28088" fmla="*/ 897120 h 7252515"/>
                <a:gd name="connsiteX5-28089" fmla="*/ 742950 w 2213217"/>
                <a:gd name="connsiteY5-28090" fmla="*/ 1011420 h 7252515"/>
                <a:gd name="connsiteX6-28091" fmla="*/ 133350 w 2213217"/>
                <a:gd name="connsiteY6-28092" fmla="*/ 1220970 h 7252515"/>
                <a:gd name="connsiteX7-28093" fmla="*/ 0 w 2213217"/>
                <a:gd name="connsiteY7-28094" fmla="*/ 2211570 h 7252515"/>
                <a:gd name="connsiteX8-28095" fmla="*/ 333375 w 2213217"/>
                <a:gd name="connsiteY8-28096" fmla="*/ 3106920 h 7252515"/>
                <a:gd name="connsiteX9-28097" fmla="*/ 247650 w 2213217"/>
                <a:gd name="connsiteY9-28098" fmla="*/ 3840345 h 7252515"/>
                <a:gd name="connsiteX10-28099" fmla="*/ 371475 w 2213217"/>
                <a:gd name="connsiteY10-28100" fmla="*/ 4059420 h 7252515"/>
                <a:gd name="connsiteX11-28101" fmla="*/ 495300 w 2213217"/>
                <a:gd name="connsiteY11-28102" fmla="*/ 4278495 h 7252515"/>
                <a:gd name="connsiteX12-28103" fmla="*/ 476250 w 2213217"/>
                <a:gd name="connsiteY12-28104" fmla="*/ 4735695 h 7252515"/>
                <a:gd name="connsiteX13-28105" fmla="*/ 476250 w 2213217"/>
                <a:gd name="connsiteY13-28106" fmla="*/ 5097645 h 7252515"/>
                <a:gd name="connsiteX14-28107" fmla="*/ 383013 w 2213217"/>
                <a:gd name="connsiteY14-28108" fmla="*/ 6154049 h 7252515"/>
                <a:gd name="connsiteX15-28109" fmla="*/ 348398 w 2213217"/>
                <a:gd name="connsiteY15-28110" fmla="*/ 6604338 h 7252515"/>
                <a:gd name="connsiteX16-28111" fmla="*/ 420242 w 2213217"/>
                <a:gd name="connsiteY16-28112" fmla="*/ 6827439 h 7252515"/>
                <a:gd name="connsiteX17-28113" fmla="*/ 367118 w 2213217"/>
                <a:gd name="connsiteY17-28114" fmla="*/ 6982453 h 7252515"/>
                <a:gd name="connsiteX18-28115" fmla="*/ 605514 w 2213217"/>
                <a:gd name="connsiteY18-28116" fmla="*/ 7244526 h 7252515"/>
                <a:gd name="connsiteX19-28117" fmla="*/ 958269 w 2213217"/>
                <a:gd name="connsiteY19-28118" fmla="*/ 7136926 h 7252515"/>
                <a:gd name="connsiteX20-28119" fmla="*/ 724772 w 2213217"/>
                <a:gd name="connsiteY20-28120" fmla="*/ 6844746 h 7252515"/>
                <a:gd name="connsiteX21-28121" fmla="*/ 753076 w 2213217"/>
                <a:gd name="connsiteY21-28122" fmla="*/ 6579789 h 7252515"/>
                <a:gd name="connsiteX22-28123" fmla="*/ 738924 w 2213217"/>
                <a:gd name="connsiteY22-28124" fmla="*/ 6250170 h 7252515"/>
                <a:gd name="connsiteX23-28125" fmla="*/ 856500 w 2213217"/>
                <a:gd name="connsiteY23-28126" fmla="*/ 5489132 h 7252515"/>
                <a:gd name="connsiteX24-28127" fmla="*/ 906017 w 2213217"/>
                <a:gd name="connsiteY24-28128" fmla="*/ 5380240 h 7252515"/>
                <a:gd name="connsiteX25-28129" fmla="*/ 898504 w 2213217"/>
                <a:gd name="connsiteY25-28130" fmla="*/ 5308938 h 7252515"/>
                <a:gd name="connsiteX26-28131" fmla="*/ 971550 w 2213217"/>
                <a:gd name="connsiteY26-28132" fmla="*/ 5211945 h 7252515"/>
                <a:gd name="connsiteX27-28133" fmla="*/ 973564 w 2213217"/>
                <a:gd name="connsiteY27-28134" fmla="*/ 5069070 h 7252515"/>
                <a:gd name="connsiteX28-28135" fmla="*/ 1129719 w 2213217"/>
                <a:gd name="connsiteY28-28136" fmla="*/ 4378373 h 7252515"/>
                <a:gd name="connsiteX29-28137" fmla="*/ 1276350 w 2213217"/>
                <a:gd name="connsiteY29-28138" fmla="*/ 4649970 h 7252515"/>
                <a:gd name="connsiteX30-28139" fmla="*/ 1341012 w 2213217"/>
                <a:gd name="connsiteY30-28140" fmla="*/ 4880042 h 7252515"/>
                <a:gd name="connsiteX31-28141" fmla="*/ 1310424 w 2213217"/>
                <a:gd name="connsiteY31-28142" fmla="*/ 4973880 h 7252515"/>
                <a:gd name="connsiteX32-28143" fmla="*/ 1354293 w 2213217"/>
                <a:gd name="connsiteY32-28144" fmla="*/ 5113209 h 7252515"/>
                <a:gd name="connsiteX33-28145" fmla="*/ 1262198 w 2213217"/>
                <a:gd name="connsiteY33-28146" fmla="*/ 5554244 h 7252515"/>
                <a:gd name="connsiteX34-28147" fmla="*/ 1263220 w 2213217"/>
                <a:gd name="connsiteY34-28148" fmla="*/ 6360264 h 7252515"/>
                <a:gd name="connsiteX35-28149" fmla="*/ 1336385 w 2213217"/>
                <a:gd name="connsiteY35-28150" fmla="*/ 6540277 h 7252515"/>
                <a:gd name="connsiteX36-28151" fmla="*/ 1285605 w 2213217"/>
                <a:gd name="connsiteY36-28152" fmla="*/ 6741714 h 7252515"/>
                <a:gd name="connsiteX37-28153" fmla="*/ 1303783 w 2213217"/>
                <a:gd name="connsiteY37-28154" fmla="*/ 6828040 h 7252515"/>
                <a:gd name="connsiteX38-28155" fmla="*/ 1313579 w 2213217"/>
                <a:gd name="connsiteY38-28156" fmla="*/ 7020824 h 7252515"/>
                <a:gd name="connsiteX39-28157" fmla="*/ 1760353 w 2213217"/>
                <a:gd name="connsiteY39-28158" fmla="*/ 7189119 h 7252515"/>
                <a:gd name="connsiteX40-28159" fmla="*/ 2189006 w 2213217"/>
                <a:gd name="connsiteY40-28160" fmla="*/ 7199125 h 7252515"/>
                <a:gd name="connsiteX41-28161" fmla="*/ 2171850 w 2213217"/>
                <a:gd name="connsiteY41-28162" fmla="*/ 7046786 h 7252515"/>
                <a:gd name="connsiteX42-28163" fmla="*/ 1687247 w 2213217"/>
                <a:gd name="connsiteY42-28164" fmla="*/ 6680449 h 7252515"/>
                <a:gd name="connsiteX43-28165" fmla="*/ 1708130 w 2213217"/>
                <a:gd name="connsiteY43-28166" fmla="*/ 6550072 h 7252515"/>
                <a:gd name="connsiteX44-28167" fmla="*/ 1668617 w 2213217"/>
                <a:gd name="connsiteY44-28168" fmla="*/ 6451067 h 7252515"/>
                <a:gd name="connsiteX45-28169" fmla="*/ 1657350 w 2213217"/>
                <a:gd name="connsiteY45-28170" fmla="*/ 6250170 h 7252515"/>
                <a:gd name="connsiteX46-28171" fmla="*/ 1679014 w 2213217"/>
                <a:gd name="connsiteY46-28172" fmla="*/ 5979714 h 7252515"/>
                <a:gd name="connsiteX47-28173" fmla="*/ 1727631 w 2213217"/>
                <a:gd name="connsiteY47-28174" fmla="*/ 5512209 h 7252515"/>
                <a:gd name="connsiteX48-28175" fmla="*/ 1739049 w 2213217"/>
                <a:gd name="connsiteY48-28176" fmla="*/ 5363804 h 7252515"/>
                <a:gd name="connsiteX49-28177" fmla="*/ 1797611 w 2213217"/>
                <a:gd name="connsiteY49-28178" fmla="*/ 5317321 h 7252515"/>
                <a:gd name="connsiteX50-28179" fmla="*/ 1884207 w 2213217"/>
                <a:gd name="connsiteY50-28180" fmla="*/ 5097645 h 7252515"/>
                <a:gd name="connsiteX51-28181" fmla="*/ 1909357 w 2213217"/>
                <a:gd name="connsiteY51-28182" fmla="*/ 4805496 h 7252515"/>
                <a:gd name="connsiteX52-28183" fmla="*/ 1900373 w 2213217"/>
                <a:gd name="connsiteY52-28184" fmla="*/ 4348776 h 7252515"/>
                <a:gd name="connsiteX53-28185" fmla="*/ 1881052 w 2213217"/>
                <a:gd name="connsiteY53-28186" fmla="*/ 3902573 h 7252515"/>
                <a:gd name="connsiteX54-28187" fmla="*/ 1855362 w 2213217"/>
                <a:gd name="connsiteY54-28188" fmla="*/ 3584643 h 7252515"/>
                <a:gd name="connsiteX55-28189" fmla="*/ 2056257 w 2213217"/>
                <a:gd name="connsiteY55-28190" fmla="*/ 2654077 h 7252515"/>
                <a:gd name="connsiteX56-28191" fmla="*/ 2042707 w 2213217"/>
                <a:gd name="connsiteY56-28192" fmla="*/ 2404684 h 7252515"/>
                <a:gd name="connsiteX57-28193" fmla="*/ 1981200 w 2213217"/>
                <a:gd name="connsiteY57-28194" fmla="*/ 1864914 h 7252515"/>
                <a:gd name="connsiteX58-28195" fmla="*/ 1936459 w 2213217"/>
                <a:gd name="connsiteY58-28196" fmla="*/ 1677029 h 7252515"/>
                <a:gd name="connsiteX59-28197" fmla="*/ 1922037 w 2213217"/>
                <a:gd name="connsiteY59-28198" fmla="*/ 1432534 h 7252515"/>
                <a:gd name="connsiteX60-28199" fmla="*/ 1874412 w 2213217"/>
                <a:gd name="connsiteY60-28200" fmla="*/ 1302338 h 7252515"/>
                <a:gd name="connsiteX61-28201" fmla="*/ 1407687 w 2213217"/>
                <a:gd name="connsiteY61-28202" fmla="*/ 1134975 h 7252515"/>
                <a:gd name="connsiteX62-28203" fmla="*/ 1309221 w 2213217"/>
                <a:gd name="connsiteY62-28204" fmla="*/ 1020075 h 7252515"/>
                <a:gd name="connsiteX63-28205" fmla="*/ 1365230 w 2213217"/>
                <a:gd name="connsiteY63-28206" fmla="*/ 821521 h 7252515"/>
                <a:gd name="connsiteX64-28207" fmla="*/ 1433407 w 2213217"/>
                <a:gd name="connsiteY64-28208" fmla="*/ 622909 h 7252515"/>
                <a:gd name="connsiteX65-28209" fmla="*/ 1444916 w 2213217"/>
                <a:gd name="connsiteY65-28210" fmla="*/ 380757 h 7252515"/>
                <a:gd name="connsiteX66-28211" fmla="*/ 1330946 w 2213217"/>
                <a:gd name="connsiteY66-28212" fmla="*/ 143773 h 7252515"/>
                <a:gd name="connsiteX67-28213" fmla="*/ 1063645 w 2213217"/>
                <a:gd name="connsiteY67-28214" fmla="*/ 568 h 7252515"/>
                <a:gd name="connsiteX0-28215" fmla="*/ 1063645 w 2213217"/>
                <a:gd name="connsiteY0-28216" fmla="*/ 568 h 7252515"/>
                <a:gd name="connsiteX1-28217" fmla="*/ 809625 w 2213217"/>
                <a:gd name="connsiteY1-28218" fmla="*/ 116070 h 7252515"/>
                <a:gd name="connsiteX2-28219" fmla="*/ 685800 w 2213217"/>
                <a:gd name="connsiteY2-28220" fmla="*/ 297045 h 7252515"/>
                <a:gd name="connsiteX3-28221" fmla="*/ 704850 w 2213217"/>
                <a:gd name="connsiteY3-28222" fmla="*/ 620895 h 7252515"/>
                <a:gd name="connsiteX4-28223" fmla="*/ 838200 w 2213217"/>
                <a:gd name="connsiteY4-28224" fmla="*/ 897120 h 7252515"/>
                <a:gd name="connsiteX5-28225" fmla="*/ 742950 w 2213217"/>
                <a:gd name="connsiteY5-28226" fmla="*/ 1011420 h 7252515"/>
                <a:gd name="connsiteX6-28227" fmla="*/ 133350 w 2213217"/>
                <a:gd name="connsiteY6-28228" fmla="*/ 1220970 h 7252515"/>
                <a:gd name="connsiteX7-28229" fmla="*/ 0 w 2213217"/>
                <a:gd name="connsiteY7-28230" fmla="*/ 2211570 h 7252515"/>
                <a:gd name="connsiteX8-28231" fmla="*/ 333375 w 2213217"/>
                <a:gd name="connsiteY8-28232" fmla="*/ 3106920 h 7252515"/>
                <a:gd name="connsiteX9-28233" fmla="*/ 247650 w 2213217"/>
                <a:gd name="connsiteY9-28234" fmla="*/ 3840345 h 7252515"/>
                <a:gd name="connsiteX10-28235" fmla="*/ 371475 w 2213217"/>
                <a:gd name="connsiteY10-28236" fmla="*/ 4059420 h 7252515"/>
                <a:gd name="connsiteX11-28237" fmla="*/ 495300 w 2213217"/>
                <a:gd name="connsiteY11-28238" fmla="*/ 4278495 h 7252515"/>
                <a:gd name="connsiteX12-28239" fmla="*/ 476250 w 2213217"/>
                <a:gd name="connsiteY12-28240" fmla="*/ 4735695 h 7252515"/>
                <a:gd name="connsiteX13-28241" fmla="*/ 476250 w 2213217"/>
                <a:gd name="connsiteY13-28242" fmla="*/ 5097645 h 7252515"/>
                <a:gd name="connsiteX14-28243" fmla="*/ 383013 w 2213217"/>
                <a:gd name="connsiteY14-28244" fmla="*/ 6154049 h 7252515"/>
                <a:gd name="connsiteX15-28245" fmla="*/ 348398 w 2213217"/>
                <a:gd name="connsiteY15-28246" fmla="*/ 6604338 h 7252515"/>
                <a:gd name="connsiteX16-28247" fmla="*/ 420242 w 2213217"/>
                <a:gd name="connsiteY16-28248" fmla="*/ 6827439 h 7252515"/>
                <a:gd name="connsiteX17-28249" fmla="*/ 367118 w 2213217"/>
                <a:gd name="connsiteY17-28250" fmla="*/ 6982453 h 7252515"/>
                <a:gd name="connsiteX18-28251" fmla="*/ 605514 w 2213217"/>
                <a:gd name="connsiteY18-28252" fmla="*/ 7244526 h 7252515"/>
                <a:gd name="connsiteX19-28253" fmla="*/ 958269 w 2213217"/>
                <a:gd name="connsiteY19-28254" fmla="*/ 7136926 h 7252515"/>
                <a:gd name="connsiteX20-28255" fmla="*/ 724772 w 2213217"/>
                <a:gd name="connsiteY20-28256" fmla="*/ 6844746 h 7252515"/>
                <a:gd name="connsiteX21-28257" fmla="*/ 753076 w 2213217"/>
                <a:gd name="connsiteY21-28258" fmla="*/ 6579789 h 7252515"/>
                <a:gd name="connsiteX22-28259" fmla="*/ 738924 w 2213217"/>
                <a:gd name="connsiteY22-28260" fmla="*/ 6250170 h 7252515"/>
                <a:gd name="connsiteX23-28261" fmla="*/ 856500 w 2213217"/>
                <a:gd name="connsiteY23-28262" fmla="*/ 5489132 h 7252515"/>
                <a:gd name="connsiteX24-28263" fmla="*/ 906017 w 2213217"/>
                <a:gd name="connsiteY24-28264" fmla="*/ 5380240 h 7252515"/>
                <a:gd name="connsiteX25-28265" fmla="*/ 898504 w 2213217"/>
                <a:gd name="connsiteY25-28266" fmla="*/ 5308938 h 7252515"/>
                <a:gd name="connsiteX26-28267" fmla="*/ 971550 w 2213217"/>
                <a:gd name="connsiteY26-28268" fmla="*/ 5211945 h 7252515"/>
                <a:gd name="connsiteX27-28269" fmla="*/ 973564 w 2213217"/>
                <a:gd name="connsiteY27-28270" fmla="*/ 5069070 h 7252515"/>
                <a:gd name="connsiteX28-28271" fmla="*/ 1129719 w 2213217"/>
                <a:gd name="connsiteY28-28272" fmla="*/ 4378373 h 7252515"/>
                <a:gd name="connsiteX29-28273" fmla="*/ 1276350 w 2213217"/>
                <a:gd name="connsiteY29-28274" fmla="*/ 4649970 h 7252515"/>
                <a:gd name="connsiteX30-28275" fmla="*/ 1341012 w 2213217"/>
                <a:gd name="connsiteY30-28276" fmla="*/ 4880042 h 7252515"/>
                <a:gd name="connsiteX31-28277" fmla="*/ 1310424 w 2213217"/>
                <a:gd name="connsiteY31-28278" fmla="*/ 4973880 h 7252515"/>
                <a:gd name="connsiteX32-28279" fmla="*/ 1354293 w 2213217"/>
                <a:gd name="connsiteY32-28280" fmla="*/ 5113209 h 7252515"/>
                <a:gd name="connsiteX33-28281" fmla="*/ 1262198 w 2213217"/>
                <a:gd name="connsiteY33-28282" fmla="*/ 5554244 h 7252515"/>
                <a:gd name="connsiteX34-28283" fmla="*/ 1263220 w 2213217"/>
                <a:gd name="connsiteY34-28284" fmla="*/ 6360264 h 7252515"/>
                <a:gd name="connsiteX35-28285" fmla="*/ 1336385 w 2213217"/>
                <a:gd name="connsiteY35-28286" fmla="*/ 6540277 h 7252515"/>
                <a:gd name="connsiteX36-28287" fmla="*/ 1285605 w 2213217"/>
                <a:gd name="connsiteY36-28288" fmla="*/ 6741714 h 7252515"/>
                <a:gd name="connsiteX37-28289" fmla="*/ 1303783 w 2213217"/>
                <a:gd name="connsiteY37-28290" fmla="*/ 6828040 h 7252515"/>
                <a:gd name="connsiteX38-28291" fmla="*/ 1313579 w 2213217"/>
                <a:gd name="connsiteY38-28292" fmla="*/ 7020824 h 7252515"/>
                <a:gd name="connsiteX39-28293" fmla="*/ 1760353 w 2213217"/>
                <a:gd name="connsiteY39-28294" fmla="*/ 7189119 h 7252515"/>
                <a:gd name="connsiteX40-28295" fmla="*/ 2189006 w 2213217"/>
                <a:gd name="connsiteY40-28296" fmla="*/ 7199125 h 7252515"/>
                <a:gd name="connsiteX41-28297" fmla="*/ 2171850 w 2213217"/>
                <a:gd name="connsiteY41-28298" fmla="*/ 7046786 h 7252515"/>
                <a:gd name="connsiteX42-28299" fmla="*/ 1687247 w 2213217"/>
                <a:gd name="connsiteY42-28300" fmla="*/ 6680449 h 7252515"/>
                <a:gd name="connsiteX43-28301" fmla="*/ 1708130 w 2213217"/>
                <a:gd name="connsiteY43-28302" fmla="*/ 6550072 h 7252515"/>
                <a:gd name="connsiteX44-28303" fmla="*/ 1668617 w 2213217"/>
                <a:gd name="connsiteY44-28304" fmla="*/ 6451067 h 7252515"/>
                <a:gd name="connsiteX45-28305" fmla="*/ 1657350 w 2213217"/>
                <a:gd name="connsiteY45-28306" fmla="*/ 6250170 h 7252515"/>
                <a:gd name="connsiteX46-28307" fmla="*/ 1679014 w 2213217"/>
                <a:gd name="connsiteY46-28308" fmla="*/ 5979714 h 7252515"/>
                <a:gd name="connsiteX47-28309" fmla="*/ 1727631 w 2213217"/>
                <a:gd name="connsiteY47-28310" fmla="*/ 5512209 h 7252515"/>
                <a:gd name="connsiteX48-28311" fmla="*/ 1739049 w 2213217"/>
                <a:gd name="connsiteY48-28312" fmla="*/ 5363804 h 7252515"/>
                <a:gd name="connsiteX49-28313" fmla="*/ 1797611 w 2213217"/>
                <a:gd name="connsiteY49-28314" fmla="*/ 5317321 h 7252515"/>
                <a:gd name="connsiteX50-28315" fmla="*/ 1884207 w 2213217"/>
                <a:gd name="connsiteY50-28316" fmla="*/ 5097645 h 7252515"/>
                <a:gd name="connsiteX51-28317" fmla="*/ 1909357 w 2213217"/>
                <a:gd name="connsiteY51-28318" fmla="*/ 4805496 h 7252515"/>
                <a:gd name="connsiteX52-28319" fmla="*/ 1900373 w 2213217"/>
                <a:gd name="connsiteY52-28320" fmla="*/ 4348776 h 7252515"/>
                <a:gd name="connsiteX53-28321" fmla="*/ 1881052 w 2213217"/>
                <a:gd name="connsiteY53-28322" fmla="*/ 3902573 h 7252515"/>
                <a:gd name="connsiteX54-28323" fmla="*/ 1855362 w 2213217"/>
                <a:gd name="connsiteY54-28324" fmla="*/ 3584643 h 7252515"/>
                <a:gd name="connsiteX55-28325" fmla="*/ 2056257 w 2213217"/>
                <a:gd name="connsiteY55-28326" fmla="*/ 2654077 h 7252515"/>
                <a:gd name="connsiteX56-28327" fmla="*/ 2042707 w 2213217"/>
                <a:gd name="connsiteY56-28328" fmla="*/ 2404684 h 7252515"/>
                <a:gd name="connsiteX57-28329" fmla="*/ 1981200 w 2213217"/>
                <a:gd name="connsiteY57-28330" fmla="*/ 1864914 h 7252515"/>
                <a:gd name="connsiteX58-28331" fmla="*/ 1936459 w 2213217"/>
                <a:gd name="connsiteY58-28332" fmla="*/ 1677029 h 7252515"/>
                <a:gd name="connsiteX59-28333" fmla="*/ 1922037 w 2213217"/>
                <a:gd name="connsiteY59-28334" fmla="*/ 1432534 h 7252515"/>
                <a:gd name="connsiteX60-28335" fmla="*/ 1874412 w 2213217"/>
                <a:gd name="connsiteY60-28336" fmla="*/ 1302338 h 7252515"/>
                <a:gd name="connsiteX61-28337" fmla="*/ 1407687 w 2213217"/>
                <a:gd name="connsiteY61-28338" fmla="*/ 1134975 h 7252515"/>
                <a:gd name="connsiteX62-28339" fmla="*/ 1309221 w 2213217"/>
                <a:gd name="connsiteY62-28340" fmla="*/ 1020075 h 7252515"/>
                <a:gd name="connsiteX63-28341" fmla="*/ 1365230 w 2213217"/>
                <a:gd name="connsiteY63-28342" fmla="*/ 821521 h 7252515"/>
                <a:gd name="connsiteX64-28343" fmla="*/ 1433407 w 2213217"/>
                <a:gd name="connsiteY64-28344" fmla="*/ 622909 h 7252515"/>
                <a:gd name="connsiteX65-28345" fmla="*/ 1444916 w 2213217"/>
                <a:gd name="connsiteY65-28346" fmla="*/ 380757 h 7252515"/>
                <a:gd name="connsiteX66-28347" fmla="*/ 1330946 w 2213217"/>
                <a:gd name="connsiteY66-28348" fmla="*/ 143773 h 7252515"/>
                <a:gd name="connsiteX67-28349" fmla="*/ 1063645 w 2213217"/>
                <a:gd name="connsiteY67-28350" fmla="*/ 568 h 7252515"/>
                <a:gd name="connsiteX0-28351" fmla="*/ 1063645 w 2213217"/>
                <a:gd name="connsiteY0-28352" fmla="*/ 568 h 7252515"/>
                <a:gd name="connsiteX1-28353" fmla="*/ 809625 w 2213217"/>
                <a:gd name="connsiteY1-28354" fmla="*/ 116070 h 7252515"/>
                <a:gd name="connsiteX2-28355" fmla="*/ 685800 w 2213217"/>
                <a:gd name="connsiteY2-28356" fmla="*/ 297045 h 7252515"/>
                <a:gd name="connsiteX3-28357" fmla="*/ 704850 w 2213217"/>
                <a:gd name="connsiteY3-28358" fmla="*/ 620895 h 7252515"/>
                <a:gd name="connsiteX4-28359" fmla="*/ 838200 w 2213217"/>
                <a:gd name="connsiteY4-28360" fmla="*/ 897120 h 7252515"/>
                <a:gd name="connsiteX5-28361" fmla="*/ 742950 w 2213217"/>
                <a:gd name="connsiteY5-28362" fmla="*/ 1011420 h 7252515"/>
                <a:gd name="connsiteX6-28363" fmla="*/ 133350 w 2213217"/>
                <a:gd name="connsiteY6-28364" fmla="*/ 1220970 h 7252515"/>
                <a:gd name="connsiteX7-28365" fmla="*/ 0 w 2213217"/>
                <a:gd name="connsiteY7-28366" fmla="*/ 2211570 h 7252515"/>
                <a:gd name="connsiteX8-28367" fmla="*/ 333375 w 2213217"/>
                <a:gd name="connsiteY8-28368" fmla="*/ 3106920 h 7252515"/>
                <a:gd name="connsiteX9-28369" fmla="*/ 247650 w 2213217"/>
                <a:gd name="connsiteY9-28370" fmla="*/ 3840345 h 7252515"/>
                <a:gd name="connsiteX10-28371" fmla="*/ 371475 w 2213217"/>
                <a:gd name="connsiteY10-28372" fmla="*/ 4059420 h 7252515"/>
                <a:gd name="connsiteX11-28373" fmla="*/ 495300 w 2213217"/>
                <a:gd name="connsiteY11-28374" fmla="*/ 4278495 h 7252515"/>
                <a:gd name="connsiteX12-28375" fmla="*/ 476250 w 2213217"/>
                <a:gd name="connsiteY12-28376" fmla="*/ 4735695 h 7252515"/>
                <a:gd name="connsiteX13-28377" fmla="*/ 476250 w 2213217"/>
                <a:gd name="connsiteY13-28378" fmla="*/ 5097645 h 7252515"/>
                <a:gd name="connsiteX14-28379" fmla="*/ 383013 w 2213217"/>
                <a:gd name="connsiteY14-28380" fmla="*/ 6154049 h 7252515"/>
                <a:gd name="connsiteX15-28381" fmla="*/ 348398 w 2213217"/>
                <a:gd name="connsiteY15-28382" fmla="*/ 6604338 h 7252515"/>
                <a:gd name="connsiteX16-28383" fmla="*/ 420242 w 2213217"/>
                <a:gd name="connsiteY16-28384" fmla="*/ 6827439 h 7252515"/>
                <a:gd name="connsiteX17-28385" fmla="*/ 367118 w 2213217"/>
                <a:gd name="connsiteY17-28386" fmla="*/ 6982453 h 7252515"/>
                <a:gd name="connsiteX18-28387" fmla="*/ 605514 w 2213217"/>
                <a:gd name="connsiteY18-28388" fmla="*/ 7244526 h 7252515"/>
                <a:gd name="connsiteX19-28389" fmla="*/ 958269 w 2213217"/>
                <a:gd name="connsiteY19-28390" fmla="*/ 7136926 h 7252515"/>
                <a:gd name="connsiteX20-28391" fmla="*/ 724772 w 2213217"/>
                <a:gd name="connsiteY20-28392" fmla="*/ 6844746 h 7252515"/>
                <a:gd name="connsiteX21-28393" fmla="*/ 753076 w 2213217"/>
                <a:gd name="connsiteY21-28394" fmla="*/ 6579789 h 7252515"/>
                <a:gd name="connsiteX22-28395" fmla="*/ 738924 w 2213217"/>
                <a:gd name="connsiteY22-28396" fmla="*/ 6250170 h 7252515"/>
                <a:gd name="connsiteX23-28397" fmla="*/ 856500 w 2213217"/>
                <a:gd name="connsiteY23-28398" fmla="*/ 5489132 h 7252515"/>
                <a:gd name="connsiteX24-28399" fmla="*/ 906017 w 2213217"/>
                <a:gd name="connsiteY24-28400" fmla="*/ 5380240 h 7252515"/>
                <a:gd name="connsiteX25-28401" fmla="*/ 898504 w 2213217"/>
                <a:gd name="connsiteY25-28402" fmla="*/ 5308938 h 7252515"/>
                <a:gd name="connsiteX26-28403" fmla="*/ 971550 w 2213217"/>
                <a:gd name="connsiteY26-28404" fmla="*/ 5211945 h 7252515"/>
                <a:gd name="connsiteX27-28405" fmla="*/ 973564 w 2213217"/>
                <a:gd name="connsiteY27-28406" fmla="*/ 5069070 h 7252515"/>
                <a:gd name="connsiteX28-28407" fmla="*/ 1129719 w 2213217"/>
                <a:gd name="connsiteY28-28408" fmla="*/ 4378373 h 7252515"/>
                <a:gd name="connsiteX29-28409" fmla="*/ 1276350 w 2213217"/>
                <a:gd name="connsiteY29-28410" fmla="*/ 4649970 h 7252515"/>
                <a:gd name="connsiteX30-28411" fmla="*/ 1341012 w 2213217"/>
                <a:gd name="connsiteY30-28412" fmla="*/ 4880042 h 7252515"/>
                <a:gd name="connsiteX31-28413" fmla="*/ 1310424 w 2213217"/>
                <a:gd name="connsiteY31-28414" fmla="*/ 4973880 h 7252515"/>
                <a:gd name="connsiteX32-28415" fmla="*/ 1354293 w 2213217"/>
                <a:gd name="connsiteY32-28416" fmla="*/ 5113209 h 7252515"/>
                <a:gd name="connsiteX33-28417" fmla="*/ 1262198 w 2213217"/>
                <a:gd name="connsiteY33-28418" fmla="*/ 5554244 h 7252515"/>
                <a:gd name="connsiteX34-28419" fmla="*/ 1263220 w 2213217"/>
                <a:gd name="connsiteY34-28420" fmla="*/ 6360264 h 7252515"/>
                <a:gd name="connsiteX35-28421" fmla="*/ 1336385 w 2213217"/>
                <a:gd name="connsiteY35-28422" fmla="*/ 6540277 h 7252515"/>
                <a:gd name="connsiteX36-28423" fmla="*/ 1285605 w 2213217"/>
                <a:gd name="connsiteY36-28424" fmla="*/ 6741714 h 7252515"/>
                <a:gd name="connsiteX37-28425" fmla="*/ 1303783 w 2213217"/>
                <a:gd name="connsiteY37-28426" fmla="*/ 6828040 h 7252515"/>
                <a:gd name="connsiteX38-28427" fmla="*/ 1313579 w 2213217"/>
                <a:gd name="connsiteY38-28428" fmla="*/ 7020824 h 7252515"/>
                <a:gd name="connsiteX39-28429" fmla="*/ 1760353 w 2213217"/>
                <a:gd name="connsiteY39-28430" fmla="*/ 7189119 h 7252515"/>
                <a:gd name="connsiteX40-28431" fmla="*/ 2189006 w 2213217"/>
                <a:gd name="connsiteY40-28432" fmla="*/ 7199125 h 7252515"/>
                <a:gd name="connsiteX41-28433" fmla="*/ 2171850 w 2213217"/>
                <a:gd name="connsiteY41-28434" fmla="*/ 7046786 h 7252515"/>
                <a:gd name="connsiteX42-28435" fmla="*/ 1687247 w 2213217"/>
                <a:gd name="connsiteY42-28436" fmla="*/ 6680449 h 7252515"/>
                <a:gd name="connsiteX43-28437" fmla="*/ 1708130 w 2213217"/>
                <a:gd name="connsiteY43-28438" fmla="*/ 6550072 h 7252515"/>
                <a:gd name="connsiteX44-28439" fmla="*/ 1668617 w 2213217"/>
                <a:gd name="connsiteY44-28440" fmla="*/ 6451067 h 7252515"/>
                <a:gd name="connsiteX45-28441" fmla="*/ 1657350 w 2213217"/>
                <a:gd name="connsiteY45-28442" fmla="*/ 6250170 h 7252515"/>
                <a:gd name="connsiteX46-28443" fmla="*/ 1679014 w 2213217"/>
                <a:gd name="connsiteY46-28444" fmla="*/ 5979714 h 7252515"/>
                <a:gd name="connsiteX47-28445" fmla="*/ 1727631 w 2213217"/>
                <a:gd name="connsiteY47-28446" fmla="*/ 5512209 h 7252515"/>
                <a:gd name="connsiteX48-28447" fmla="*/ 1739049 w 2213217"/>
                <a:gd name="connsiteY48-28448" fmla="*/ 5363804 h 7252515"/>
                <a:gd name="connsiteX49-28449" fmla="*/ 1797611 w 2213217"/>
                <a:gd name="connsiteY49-28450" fmla="*/ 5317321 h 7252515"/>
                <a:gd name="connsiteX50-28451" fmla="*/ 1884207 w 2213217"/>
                <a:gd name="connsiteY50-28452" fmla="*/ 5097645 h 7252515"/>
                <a:gd name="connsiteX51-28453" fmla="*/ 1909357 w 2213217"/>
                <a:gd name="connsiteY51-28454" fmla="*/ 4805496 h 7252515"/>
                <a:gd name="connsiteX52-28455" fmla="*/ 1900373 w 2213217"/>
                <a:gd name="connsiteY52-28456" fmla="*/ 4348776 h 7252515"/>
                <a:gd name="connsiteX53-28457" fmla="*/ 1881052 w 2213217"/>
                <a:gd name="connsiteY53-28458" fmla="*/ 3902573 h 7252515"/>
                <a:gd name="connsiteX54-28459" fmla="*/ 1855362 w 2213217"/>
                <a:gd name="connsiteY54-28460" fmla="*/ 3584643 h 7252515"/>
                <a:gd name="connsiteX55-28461" fmla="*/ 2056257 w 2213217"/>
                <a:gd name="connsiteY55-28462" fmla="*/ 2654077 h 7252515"/>
                <a:gd name="connsiteX56-28463" fmla="*/ 2042707 w 2213217"/>
                <a:gd name="connsiteY56-28464" fmla="*/ 2404684 h 7252515"/>
                <a:gd name="connsiteX57-28465" fmla="*/ 1981200 w 2213217"/>
                <a:gd name="connsiteY57-28466" fmla="*/ 1864914 h 7252515"/>
                <a:gd name="connsiteX58-28467" fmla="*/ 1936459 w 2213217"/>
                <a:gd name="connsiteY58-28468" fmla="*/ 1677029 h 7252515"/>
                <a:gd name="connsiteX59-28469" fmla="*/ 1922037 w 2213217"/>
                <a:gd name="connsiteY59-28470" fmla="*/ 1432534 h 7252515"/>
                <a:gd name="connsiteX60-28471" fmla="*/ 1874412 w 2213217"/>
                <a:gd name="connsiteY60-28472" fmla="*/ 1302338 h 7252515"/>
                <a:gd name="connsiteX61-28473" fmla="*/ 1407687 w 2213217"/>
                <a:gd name="connsiteY61-28474" fmla="*/ 1134975 h 7252515"/>
                <a:gd name="connsiteX62-28475" fmla="*/ 1309221 w 2213217"/>
                <a:gd name="connsiteY62-28476" fmla="*/ 1020075 h 7252515"/>
                <a:gd name="connsiteX63-28477" fmla="*/ 1365230 w 2213217"/>
                <a:gd name="connsiteY63-28478" fmla="*/ 821521 h 7252515"/>
                <a:gd name="connsiteX64-28479" fmla="*/ 1433407 w 2213217"/>
                <a:gd name="connsiteY64-28480" fmla="*/ 622909 h 7252515"/>
                <a:gd name="connsiteX65-28481" fmla="*/ 1444916 w 2213217"/>
                <a:gd name="connsiteY65-28482" fmla="*/ 380757 h 7252515"/>
                <a:gd name="connsiteX66-28483" fmla="*/ 1330946 w 2213217"/>
                <a:gd name="connsiteY66-28484" fmla="*/ 143773 h 7252515"/>
                <a:gd name="connsiteX67-28485" fmla="*/ 1063645 w 2213217"/>
                <a:gd name="connsiteY67-28486" fmla="*/ 568 h 7252515"/>
                <a:gd name="connsiteX0-28487" fmla="*/ 1063645 w 2213217"/>
                <a:gd name="connsiteY0-28488" fmla="*/ 568 h 7252515"/>
                <a:gd name="connsiteX1-28489" fmla="*/ 809625 w 2213217"/>
                <a:gd name="connsiteY1-28490" fmla="*/ 116070 h 7252515"/>
                <a:gd name="connsiteX2-28491" fmla="*/ 685800 w 2213217"/>
                <a:gd name="connsiteY2-28492" fmla="*/ 297045 h 7252515"/>
                <a:gd name="connsiteX3-28493" fmla="*/ 704850 w 2213217"/>
                <a:gd name="connsiteY3-28494" fmla="*/ 620895 h 7252515"/>
                <a:gd name="connsiteX4-28495" fmla="*/ 838200 w 2213217"/>
                <a:gd name="connsiteY4-28496" fmla="*/ 897120 h 7252515"/>
                <a:gd name="connsiteX5-28497" fmla="*/ 742950 w 2213217"/>
                <a:gd name="connsiteY5-28498" fmla="*/ 1011420 h 7252515"/>
                <a:gd name="connsiteX6-28499" fmla="*/ 133350 w 2213217"/>
                <a:gd name="connsiteY6-28500" fmla="*/ 1220970 h 7252515"/>
                <a:gd name="connsiteX7-28501" fmla="*/ 0 w 2213217"/>
                <a:gd name="connsiteY7-28502" fmla="*/ 2211570 h 7252515"/>
                <a:gd name="connsiteX8-28503" fmla="*/ 333375 w 2213217"/>
                <a:gd name="connsiteY8-28504" fmla="*/ 3106920 h 7252515"/>
                <a:gd name="connsiteX9-28505" fmla="*/ 247650 w 2213217"/>
                <a:gd name="connsiteY9-28506" fmla="*/ 3840345 h 7252515"/>
                <a:gd name="connsiteX10-28507" fmla="*/ 371475 w 2213217"/>
                <a:gd name="connsiteY10-28508" fmla="*/ 4059420 h 7252515"/>
                <a:gd name="connsiteX11-28509" fmla="*/ 495300 w 2213217"/>
                <a:gd name="connsiteY11-28510" fmla="*/ 4278495 h 7252515"/>
                <a:gd name="connsiteX12-28511" fmla="*/ 476250 w 2213217"/>
                <a:gd name="connsiteY12-28512" fmla="*/ 4735695 h 7252515"/>
                <a:gd name="connsiteX13-28513" fmla="*/ 476250 w 2213217"/>
                <a:gd name="connsiteY13-28514" fmla="*/ 5097645 h 7252515"/>
                <a:gd name="connsiteX14-28515" fmla="*/ 383013 w 2213217"/>
                <a:gd name="connsiteY14-28516" fmla="*/ 6154049 h 7252515"/>
                <a:gd name="connsiteX15-28517" fmla="*/ 348398 w 2213217"/>
                <a:gd name="connsiteY15-28518" fmla="*/ 6604338 h 7252515"/>
                <a:gd name="connsiteX16-28519" fmla="*/ 420242 w 2213217"/>
                <a:gd name="connsiteY16-28520" fmla="*/ 6827439 h 7252515"/>
                <a:gd name="connsiteX17-28521" fmla="*/ 367118 w 2213217"/>
                <a:gd name="connsiteY17-28522" fmla="*/ 6982453 h 7252515"/>
                <a:gd name="connsiteX18-28523" fmla="*/ 605514 w 2213217"/>
                <a:gd name="connsiteY18-28524" fmla="*/ 7244526 h 7252515"/>
                <a:gd name="connsiteX19-28525" fmla="*/ 958269 w 2213217"/>
                <a:gd name="connsiteY19-28526" fmla="*/ 7136926 h 7252515"/>
                <a:gd name="connsiteX20-28527" fmla="*/ 724772 w 2213217"/>
                <a:gd name="connsiteY20-28528" fmla="*/ 6844746 h 7252515"/>
                <a:gd name="connsiteX21-28529" fmla="*/ 753076 w 2213217"/>
                <a:gd name="connsiteY21-28530" fmla="*/ 6579789 h 7252515"/>
                <a:gd name="connsiteX22-28531" fmla="*/ 738924 w 2213217"/>
                <a:gd name="connsiteY22-28532" fmla="*/ 6250170 h 7252515"/>
                <a:gd name="connsiteX23-28533" fmla="*/ 856500 w 2213217"/>
                <a:gd name="connsiteY23-28534" fmla="*/ 5489132 h 7252515"/>
                <a:gd name="connsiteX24-28535" fmla="*/ 906017 w 2213217"/>
                <a:gd name="connsiteY24-28536" fmla="*/ 5380240 h 7252515"/>
                <a:gd name="connsiteX25-28537" fmla="*/ 898504 w 2213217"/>
                <a:gd name="connsiteY25-28538" fmla="*/ 5308938 h 7252515"/>
                <a:gd name="connsiteX26-28539" fmla="*/ 971550 w 2213217"/>
                <a:gd name="connsiteY26-28540" fmla="*/ 5211945 h 7252515"/>
                <a:gd name="connsiteX27-28541" fmla="*/ 973564 w 2213217"/>
                <a:gd name="connsiteY27-28542" fmla="*/ 5069070 h 7252515"/>
                <a:gd name="connsiteX28-28543" fmla="*/ 1129719 w 2213217"/>
                <a:gd name="connsiteY28-28544" fmla="*/ 4378373 h 7252515"/>
                <a:gd name="connsiteX29-28545" fmla="*/ 1276350 w 2213217"/>
                <a:gd name="connsiteY29-28546" fmla="*/ 4649970 h 7252515"/>
                <a:gd name="connsiteX30-28547" fmla="*/ 1341012 w 2213217"/>
                <a:gd name="connsiteY30-28548" fmla="*/ 4880042 h 7252515"/>
                <a:gd name="connsiteX31-28549" fmla="*/ 1310424 w 2213217"/>
                <a:gd name="connsiteY31-28550" fmla="*/ 4973880 h 7252515"/>
                <a:gd name="connsiteX32-28551" fmla="*/ 1354293 w 2213217"/>
                <a:gd name="connsiteY32-28552" fmla="*/ 5113209 h 7252515"/>
                <a:gd name="connsiteX33-28553" fmla="*/ 1262198 w 2213217"/>
                <a:gd name="connsiteY33-28554" fmla="*/ 5554244 h 7252515"/>
                <a:gd name="connsiteX34-28555" fmla="*/ 1263220 w 2213217"/>
                <a:gd name="connsiteY34-28556" fmla="*/ 6360264 h 7252515"/>
                <a:gd name="connsiteX35-28557" fmla="*/ 1336385 w 2213217"/>
                <a:gd name="connsiteY35-28558" fmla="*/ 6540277 h 7252515"/>
                <a:gd name="connsiteX36-28559" fmla="*/ 1285605 w 2213217"/>
                <a:gd name="connsiteY36-28560" fmla="*/ 6741714 h 7252515"/>
                <a:gd name="connsiteX37-28561" fmla="*/ 1303783 w 2213217"/>
                <a:gd name="connsiteY37-28562" fmla="*/ 6828040 h 7252515"/>
                <a:gd name="connsiteX38-28563" fmla="*/ 1313579 w 2213217"/>
                <a:gd name="connsiteY38-28564" fmla="*/ 7020824 h 7252515"/>
                <a:gd name="connsiteX39-28565" fmla="*/ 1760353 w 2213217"/>
                <a:gd name="connsiteY39-28566" fmla="*/ 7189119 h 7252515"/>
                <a:gd name="connsiteX40-28567" fmla="*/ 2189006 w 2213217"/>
                <a:gd name="connsiteY40-28568" fmla="*/ 7199125 h 7252515"/>
                <a:gd name="connsiteX41-28569" fmla="*/ 2171850 w 2213217"/>
                <a:gd name="connsiteY41-28570" fmla="*/ 7046786 h 7252515"/>
                <a:gd name="connsiteX42-28571" fmla="*/ 1687247 w 2213217"/>
                <a:gd name="connsiteY42-28572" fmla="*/ 6680449 h 7252515"/>
                <a:gd name="connsiteX43-28573" fmla="*/ 1708130 w 2213217"/>
                <a:gd name="connsiteY43-28574" fmla="*/ 6550072 h 7252515"/>
                <a:gd name="connsiteX44-28575" fmla="*/ 1668617 w 2213217"/>
                <a:gd name="connsiteY44-28576" fmla="*/ 6451067 h 7252515"/>
                <a:gd name="connsiteX45-28577" fmla="*/ 1657350 w 2213217"/>
                <a:gd name="connsiteY45-28578" fmla="*/ 6250170 h 7252515"/>
                <a:gd name="connsiteX46-28579" fmla="*/ 1679014 w 2213217"/>
                <a:gd name="connsiteY46-28580" fmla="*/ 5979714 h 7252515"/>
                <a:gd name="connsiteX47-28581" fmla="*/ 1727631 w 2213217"/>
                <a:gd name="connsiteY47-28582" fmla="*/ 5512209 h 7252515"/>
                <a:gd name="connsiteX48-28583" fmla="*/ 1739049 w 2213217"/>
                <a:gd name="connsiteY48-28584" fmla="*/ 5363804 h 7252515"/>
                <a:gd name="connsiteX49-28585" fmla="*/ 1797611 w 2213217"/>
                <a:gd name="connsiteY49-28586" fmla="*/ 5317321 h 7252515"/>
                <a:gd name="connsiteX50-28587" fmla="*/ 1884207 w 2213217"/>
                <a:gd name="connsiteY50-28588" fmla="*/ 5097645 h 7252515"/>
                <a:gd name="connsiteX51-28589" fmla="*/ 1909357 w 2213217"/>
                <a:gd name="connsiteY51-28590" fmla="*/ 4805496 h 7252515"/>
                <a:gd name="connsiteX52-28591" fmla="*/ 1900373 w 2213217"/>
                <a:gd name="connsiteY52-28592" fmla="*/ 4348776 h 7252515"/>
                <a:gd name="connsiteX53-28593" fmla="*/ 1881052 w 2213217"/>
                <a:gd name="connsiteY53-28594" fmla="*/ 3902573 h 7252515"/>
                <a:gd name="connsiteX54-28595" fmla="*/ 1855362 w 2213217"/>
                <a:gd name="connsiteY54-28596" fmla="*/ 3584643 h 7252515"/>
                <a:gd name="connsiteX55-28597" fmla="*/ 2056257 w 2213217"/>
                <a:gd name="connsiteY55-28598" fmla="*/ 2654077 h 7252515"/>
                <a:gd name="connsiteX56-28599" fmla="*/ 2042707 w 2213217"/>
                <a:gd name="connsiteY56-28600" fmla="*/ 2404684 h 7252515"/>
                <a:gd name="connsiteX57-28601" fmla="*/ 1981200 w 2213217"/>
                <a:gd name="connsiteY57-28602" fmla="*/ 1864914 h 7252515"/>
                <a:gd name="connsiteX58-28603" fmla="*/ 1936459 w 2213217"/>
                <a:gd name="connsiteY58-28604" fmla="*/ 1677029 h 7252515"/>
                <a:gd name="connsiteX59-28605" fmla="*/ 1922037 w 2213217"/>
                <a:gd name="connsiteY59-28606" fmla="*/ 1432534 h 7252515"/>
                <a:gd name="connsiteX60-28607" fmla="*/ 1874412 w 2213217"/>
                <a:gd name="connsiteY60-28608" fmla="*/ 1302338 h 7252515"/>
                <a:gd name="connsiteX61-28609" fmla="*/ 1407687 w 2213217"/>
                <a:gd name="connsiteY61-28610" fmla="*/ 1134975 h 7252515"/>
                <a:gd name="connsiteX62-28611" fmla="*/ 1309221 w 2213217"/>
                <a:gd name="connsiteY62-28612" fmla="*/ 1020075 h 7252515"/>
                <a:gd name="connsiteX63-28613" fmla="*/ 1365230 w 2213217"/>
                <a:gd name="connsiteY63-28614" fmla="*/ 821521 h 7252515"/>
                <a:gd name="connsiteX64-28615" fmla="*/ 1433407 w 2213217"/>
                <a:gd name="connsiteY64-28616" fmla="*/ 622909 h 7252515"/>
                <a:gd name="connsiteX65-28617" fmla="*/ 1444916 w 2213217"/>
                <a:gd name="connsiteY65-28618" fmla="*/ 380757 h 7252515"/>
                <a:gd name="connsiteX66-28619" fmla="*/ 1330946 w 2213217"/>
                <a:gd name="connsiteY66-28620" fmla="*/ 143773 h 7252515"/>
                <a:gd name="connsiteX67-28621" fmla="*/ 1063645 w 2213217"/>
                <a:gd name="connsiteY67-28622" fmla="*/ 568 h 7252515"/>
                <a:gd name="connsiteX0-28623" fmla="*/ 1063645 w 2213217"/>
                <a:gd name="connsiteY0-28624" fmla="*/ 568 h 7252515"/>
                <a:gd name="connsiteX1-28625" fmla="*/ 809625 w 2213217"/>
                <a:gd name="connsiteY1-28626" fmla="*/ 116070 h 7252515"/>
                <a:gd name="connsiteX2-28627" fmla="*/ 685800 w 2213217"/>
                <a:gd name="connsiteY2-28628" fmla="*/ 297045 h 7252515"/>
                <a:gd name="connsiteX3-28629" fmla="*/ 704850 w 2213217"/>
                <a:gd name="connsiteY3-28630" fmla="*/ 620895 h 7252515"/>
                <a:gd name="connsiteX4-28631" fmla="*/ 838200 w 2213217"/>
                <a:gd name="connsiteY4-28632" fmla="*/ 897120 h 7252515"/>
                <a:gd name="connsiteX5-28633" fmla="*/ 742950 w 2213217"/>
                <a:gd name="connsiteY5-28634" fmla="*/ 1011420 h 7252515"/>
                <a:gd name="connsiteX6-28635" fmla="*/ 133350 w 2213217"/>
                <a:gd name="connsiteY6-28636" fmla="*/ 1220970 h 7252515"/>
                <a:gd name="connsiteX7-28637" fmla="*/ 0 w 2213217"/>
                <a:gd name="connsiteY7-28638" fmla="*/ 2211570 h 7252515"/>
                <a:gd name="connsiteX8-28639" fmla="*/ 333375 w 2213217"/>
                <a:gd name="connsiteY8-28640" fmla="*/ 3106920 h 7252515"/>
                <a:gd name="connsiteX9-28641" fmla="*/ 247650 w 2213217"/>
                <a:gd name="connsiteY9-28642" fmla="*/ 3840345 h 7252515"/>
                <a:gd name="connsiteX10-28643" fmla="*/ 371475 w 2213217"/>
                <a:gd name="connsiteY10-28644" fmla="*/ 4059420 h 7252515"/>
                <a:gd name="connsiteX11-28645" fmla="*/ 495300 w 2213217"/>
                <a:gd name="connsiteY11-28646" fmla="*/ 4278495 h 7252515"/>
                <a:gd name="connsiteX12-28647" fmla="*/ 476250 w 2213217"/>
                <a:gd name="connsiteY12-28648" fmla="*/ 4735695 h 7252515"/>
                <a:gd name="connsiteX13-28649" fmla="*/ 476250 w 2213217"/>
                <a:gd name="connsiteY13-28650" fmla="*/ 5097645 h 7252515"/>
                <a:gd name="connsiteX14-28651" fmla="*/ 383013 w 2213217"/>
                <a:gd name="connsiteY14-28652" fmla="*/ 6154049 h 7252515"/>
                <a:gd name="connsiteX15-28653" fmla="*/ 348398 w 2213217"/>
                <a:gd name="connsiteY15-28654" fmla="*/ 6604338 h 7252515"/>
                <a:gd name="connsiteX16-28655" fmla="*/ 420242 w 2213217"/>
                <a:gd name="connsiteY16-28656" fmla="*/ 6827439 h 7252515"/>
                <a:gd name="connsiteX17-28657" fmla="*/ 367118 w 2213217"/>
                <a:gd name="connsiteY17-28658" fmla="*/ 6982453 h 7252515"/>
                <a:gd name="connsiteX18-28659" fmla="*/ 605514 w 2213217"/>
                <a:gd name="connsiteY18-28660" fmla="*/ 7244526 h 7252515"/>
                <a:gd name="connsiteX19-28661" fmla="*/ 958269 w 2213217"/>
                <a:gd name="connsiteY19-28662" fmla="*/ 7136926 h 7252515"/>
                <a:gd name="connsiteX20-28663" fmla="*/ 724772 w 2213217"/>
                <a:gd name="connsiteY20-28664" fmla="*/ 6844746 h 7252515"/>
                <a:gd name="connsiteX21-28665" fmla="*/ 753076 w 2213217"/>
                <a:gd name="connsiteY21-28666" fmla="*/ 6579789 h 7252515"/>
                <a:gd name="connsiteX22-28667" fmla="*/ 738924 w 2213217"/>
                <a:gd name="connsiteY22-28668" fmla="*/ 6250170 h 7252515"/>
                <a:gd name="connsiteX23-28669" fmla="*/ 856500 w 2213217"/>
                <a:gd name="connsiteY23-28670" fmla="*/ 5489132 h 7252515"/>
                <a:gd name="connsiteX24-28671" fmla="*/ 906017 w 2213217"/>
                <a:gd name="connsiteY24-28672" fmla="*/ 5380240 h 7252515"/>
                <a:gd name="connsiteX25-28673" fmla="*/ 898504 w 2213217"/>
                <a:gd name="connsiteY25-28674" fmla="*/ 5308938 h 7252515"/>
                <a:gd name="connsiteX26-28675" fmla="*/ 971550 w 2213217"/>
                <a:gd name="connsiteY26-28676" fmla="*/ 5211945 h 7252515"/>
                <a:gd name="connsiteX27-28677" fmla="*/ 973564 w 2213217"/>
                <a:gd name="connsiteY27-28678" fmla="*/ 5069070 h 7252515"/>
                <a:gd name="connsiteX28-28679" fmla="*/ 1129719 w 2213217"/>
                <a:gd name="connsiteY28-28680" fmla="*/ 4378373 h 7252515"/>
                <a:gd name="connsiteX29-28681" fmla="*/ 1276350 w 2213217"/>
                <a:gd name="connsiteY29-28682" fmla="*/ 4649970 h 7252515"/>
                <a:gd name="connsiteX30-28683" fmla="*/ 1341012 w 2213217"/>
                <a:gd name="connsiteY30-28684" fmla="*/ 4880042 h 7252515"/>
                <a:gd name="connsiteX31-28685" fmla="*/ 1310424 w 2213217"/>
                <a:gd name="connsiteY31-28686" fmla="*/ 4973880 h 7252515"/>
                <a:gd name="connsiteX32-28687" fmla="*/ 1354293 w 2213217"/>
                <a:gd name="connsiteY32-28688" fmla="*/ 5113209 h 7252515"/>
                <a:gd name="connsiteX33-28689" fmla="*/ 1262198 w 2213217"/>
                <a:gd name="connsiteY33-28690" fmla="*/ 5554244 h 7252515"/>
                <a:gd name="connsiteX34-28691" fmla="*/ 1263220 w 2213217"/>
                <a:gd name="connsiteY34-28692" fmla="*/ 6360264 h 7252515"/>
                <a:gd name="connsiteX35-28693" fmla="*/ 1336385 w 2213217"/>
                <a:gd name="connsiteY35-28694" fmla="*/ 6540277 h 7252515"/>
                <a:gd name="connsiteX36-28695" fmla="*/ 1285605 w 2213217"/>
                <a:gd name="connsiteY36-28696" fmla="*/ 6741714 h 7252515"/>
                <a:gd name="connsiteX37-28697" fmla="*/ 1303783 w 2213217"/>
                <a:gd name="connsiteY37-28698" fmla="*/ 6828040 h 7252515"/>
                <a:gd name="connsiteX38-28699" fmla="*/ 1313579 w 2213217"/>
                <a:gd name="connsiteY38-28700" fmla="*/ 7020824 h 7252515"/>
                <a:gd name="connsiteX39-28701" fmla="*/ 1760353 w 2213217"/>
                <a:gd name="connsiteY39-28702" fmla="*/ 7189119 h 7252515"/>
                <a:gd name="connsiteX40-28703" fmla="*/ 2189006 w 2213217"/>
                <a:gd name="connsiteY40-28704" fmla="*/ 7199125 h 7252515"/>
                <a:gd name="connsiteX41-28705" fmla="*/ 2171850 w 2213217"/>
                <a:gd name="connsiteY41-28706" fmla="*/ 7046786 h 7252515"/>
                <a:gd name="connsiteX42-28707" fmla="*/ 1687247 w 2213217"/>
                <a:gd name="connsiteY42-28708" fmla="*/ 6680449 h 7252515"/>
                <a:gd name="connsiteX43-28709" fmla="*/ 1708130 w 2213217"/>
                <a:gd name="connsiteY43-28710" fmla="*/ 6550072 h 7252515"/>
                <a:gd name="connsiteX44-28711" fmla="*/ 1668617 w 2213217"/>
                <a:gd name="connsiteY44-28712" fmla="*/ 6451067 h 7252515"/>
                <a:gd name="connsiteX45-28713" fmla="*/ 1657350 w 2213217"/>
                <a:gd name="connsiteY45-28714" fmla="*/ 6250170 h 7252515"/>
                <a:gd name="connsiteX46-28715" fmla="*/ 1679014 w 2213217"/>
                <a:gd name="connsiteY46-28716" fmla="*/ 5979714 h 7252515"/>
                <a:gd name="connsiteX47-28717" fmla="*/ 1727631 w 2213217"/>
                <a:gd name="connsiteY47-28718" fmla="*/ 5512209 h 7252515"/>
                <a:gd name="connsiteX48-28719" fmla="*/ 1739049 w 2213217"/>
                <a:gd name="connsiteY48-28720" fmla="*/ 5363804 h 7252515"/>
                <a:gd name="connsiteX49-28721" fmla="*/ 1797611 w 2213217"/>
                <a:gd name="connsiteY49-28722" fmla="*/ 5317321 h 7252515"/>
                <a:gd name="connsiteX50-28723" fmla="*/ 1884207 w 2213217"/>
                <a:gd name="connsiteY50-28724" fmla="*/ 5097645 h 7252515"/>
                <a:gd name="connsiteX51-28725" fmla="*/ 1909357 w 2213217"/>
                <a:gd name="connsiteY51-28726" fmla="*/ 4805496 h 7252515"/>
                <a:gd name="connsiteX52-28727" fmla="*/ 1900373 w 2213217"/>
                <a:gd name="connsiteY52-28728" fmla="*/ 4348776 h 7252515"/>
                <a:gd name="connsiteX53-28729" fmla="*/ 1881052 w 2213217"/>
                <a:gd name="connsiteY53-28730" fmla="*/ 3902573 h 7252515"/>
                <a:gd name="connsiteX54-28731" fmla="*/ 1855362 w 2213217"/>
                <a:gd name="connsiteY54-28732" fmla="*/ 3584643 h 7252515"/>
                <a:gd name="connsiteX55-28733" fmla="*/ 2056257 w 2213217"/>
                <a:gd name="connsiteY55-28734" fmla="*/ 2654077 h 7252515"/>
                <a:gd name="connsiteX56-28735" fmla="*/ 2042707 w 2213217"/>
                <a:gd name="connsiteY56-28736" fmla="*/ 2404684 h 7252515"/>
                <a:gd name="connsiteX57-28737" fmla="*/ 1981200 w 2213217"/>
                <a:gd name="connsiteY57-28738" fmla="*/ 1864914 h 7252515"/>
                <a:gd name="connsiteX58-28739" fmla="*/ 1936459 w 2213217"/>
                <a:gd name="connsiteY58-28740" fmla="*/ 1677029 h 7252515"/>
                <a:gd name="connsiteX59-28741" fmla="*/ 1922037 w 2213217"/>
                <a:gd name="connsiteY59-28742" fmla="*/ 1432534 h 7252515"/>
                <a:gd name="connsiteX60-28743" fmla="*/ 1874412 w 2213217"/>
                <a:gd name="connsiteY60-28744" fmla="*/ 1302338 h 7252515"/>
                <a:gd name="connsiteX61-28745" fmla="*/ 1407687 w 2213217"/>
                <a:gd name="connsiteY61-28746" fmla="*/ 1134975 h 7252515"/>
                <a:gd name="connsiteX62-28747" fmla="*/ 1309221 w 2213217"/>
                <a:gd name="connsiteY62-28748" fmla="*/ 1020075 h 7252515"/>
                <a:gd name="connsiteX63-28749" fmla="*/ 1365230 w 2213217"/>
                <a:gd name="connsiteY63-28750" fmla="*/ 821521 h 7252515"/>
                <a:gd name="connsiteX64-28751" fmla="*/ 1433407 w 2213217"/>
                <a:gd name="connsiteY64-28752" fmla="*/ 622909 h 7252515"/>
                <a:gd name="connsiteX65-28753" fmla="*/ 1444916 w 2213217"/>
                <a:gd name="connsiteY65-28754" fmla="*/ 380757 h 7252515"/>
                <a:gd name="connsiteX66-28755" fmla="*/ 1330946 w 2213217"/>
                <a:gd name="connsiteY66-28756" fmla="*/ 143773 h 7252515"/>
                <a:gd name="connsiteX67-28757" fmla="*/ 1063645 w 2213217"/>
                <a:gd name="connsiteY67-28758" fmla="*/ 568 h 7252515"/>
                <a:gd name="connsiteX0-28759" fmla="*/ 1063645 w 2213217"/>
                <a:gd name="connsiteY0-28760" fmla="*/ 568 h 7252515"/>
                <a:gd name="connsiteX1-28761" fmla="*/ 809625 w 2213217"/>
                <a:gd name="connsiteY1-28762" fmla="*/ 116070 h 7252515"/>
                <a:gd name="connsiteX2-28763" fmla="*/ 685800 w 2213217"/>
                <a:gd name="connsiteY2-28764" fmla="*/ 297045 h 7252515"/>
                <a:gd name="connsiteX3-28765" fmla="*/ 704850 w 2213217"/>
                <a:gd name="connsiteY3-28766" fmla="*/ 620895 h 7252515"/>
                <a:gd name="connsiteX4-28767" fmla="*/ 838200 w 2213217"/>
                <a:gd name="connsiteY4-28768" fmla="*/ 897120 h 7252515"/>
                <a:gd name="connsiteX5-28769" fmla="*/ 742950 w 2213217"/>
                <a:gd name="connsiteY5-28770" fmla="*/ 1011420 h 7252515"/>
                <a:gd name="connsiteX6-28771" fmla="*/ 133350 w 2213217"/>
                <a:gd name="connsiteY6-28772" fmla="*/ 1220970 h 7252515"/>
                <a:gd name="connsiteX7-28773" fmla="*/ 0 w 2213217"/>
                <a:gd name="connsiteY7-28774" fmla="*/ 2211570 h 7252515"/>
                <a:gd name="connsiteX8-28775" fmla="*/ 333375 w 2213217"/>
                <a:gd name="connsiteY8-28776" fmla="*/ 3106920 h 7252515"/>
                <a:gd name="connsiteX9-28777" fmla="*/ 247650 w 2213217"/>
                <a:gd name="connsiteY9-28778" fmla="*/ 3840345 h 7252515"/>
                <a:gd name="connsiteX10-28779" fmla="*/ 371475 w 2213217"/>
                <a:gd name="connsiteY10-28780" fmla="*/ 4059420 h 7252515"/>
                <a:gd name="connsiteX11-28781" fmla="*/ 495300 w 2213217"/>
                <a:gd name="connsiteY11-28782" fmla="*/ 4278495 h 7252515"/>
                <a:gd name="connsiteX12-28783" fmla="*/ 476250 w 2213217"/>
                <a:gd name="connsiteY12-28784" fmla="*/ 4735695 h 7252515"/>
                <a:gd name="connsiteX13-28785" fmla="*/ 458942 w 2213217"/>
                <a:gd name="connsiteY13-28786" fmla="*/ 5126491 h 7252515"/>
                <a:gd name="connsiteX14-28787" fmla="*/ 383013 w 2213217"/>
                <a:gd name="connsiteY14-28788" fmla="*/ 6154049 h 7252515"/>
                <a:gd name="connsiteX15-28789" fmla="*/ 348398 w 2213217"/>
                <a:gd name="connsiteY15-28790" fmla="*/ 6604338 h 7252515"/>
                <a:gd name="connsiteX16-28791" fmla="*/ 420242 w 2213217"/>
                <a:gd name="connsiteY16-28792" fmla="*/ 6827439 h 7252515"/>
                <a:gd name="connsiteX17-28793" fmla="*/ 367118 w 2213217"/>
                <a:gd name="connsiteY17-28794" fmla="*/ 6982453 h 7252515"/>
                <a:gd name="connsiteX18-28795" fmla="*/ 605514 w 2213217"/>
                <a:gd name="connsiteY18-28796" fmla="*/ 7244526 h 7252515"/>
                <a:gd name="connsiteX19-28797" fmla="*/ 958269 w 2213217"/>
                <a:gd name="connsiteY19-28798" fmla="*/ 7136926 h 7252515"/>
                <a:gd name="connsiteX20-28799" fmla="*/ 724772 w 2213217"/>
                <a:gd name="connsiteY20-28800" fmla="*/ 6844746 h 7252515"/>
                <a:gd name="connsiteX21-28801" fmla="*/ 753076 w 2213217"/>
                <a:gd name="connsiteY21-28802" fmla="*/ 6579789 h 7252515"/>
                <a:gd name="connsiteX22-28803" fmla="*/ 738924 w 2213217"/>
                <a:gd name="connsiteY22-28804" fmla="*/ 6250170 h 7252515"/>
                <a:gd name="connsiteX23-28805" fmla="*/ 856500 w 2213217"/>
                <a:gd name="connsiteY23-28806" fmla="*/ 5489132 h 7252515"/>
                <a:gd name="connsiteX24-28807" fmla="*/ 906017 w 2213217"/>
                <a:gd name="connsiteY24-28808" fmla="*/ 5380240 h 7252515"/>
                <a:gd name="connsiteX25-28809" fmla="*/ 898504 w 2213217"/>
                <a:gd name="connsiteY25-28810" fmla="*/ 5308938 h 7252515"/>
                <a:gd name="connsiteX26-28811" fmla="*/ 971550 w 2213217"/>
                <a:gd name="connsiteY26-28812" fmla="*/ 5211945 h 7252515"/>
                <a:gd name="connsiteX27-28813" fmla="*/ 973564 w 2213217"/>
                <a:gd name="connsiteY27-28814" fmla="*/ 5069070 h 7252515"/>
                <a:gd name="connsiteX28-28815" fmla="*/ 1129719 w 2213217"/>
                <a:gd name="connsiteY28-28816" fmla="*/ 4378373 h 7252515"/>
                <a:gd name="connsiteX29-28817" fmla="*/ 1276350 w 2213217"/>
                <a:gd name="connsiteY29-28818" fmla="*/ 4649970 h 7252515"/>
                <a:gd name="connsiteX30-28819" fmla="*/ 1341012 w 2213217"/>
                <a:gd name="connsiteY30-28820" fmla="*/ 4880042 h 7252515"/>
                <a:gd name="connsiteX31-28821" fmla="*/ 1310424 w 2213217"/>
                <a:gd name="connsiteY31-28822" fmla="*/ 4973880 h 7252515"/>
                <a:gd name="connsiteX32-28823" fmla="*/ 1354293 w 2213217"/>
                <a:gd name="connsiteY32-28824" fmla="*/ 5113209 h 7252515"/>
                <a:gd name="connsiteX33-28825" fmla="*/ 1262198 w 2213217"/>
                <a:gd name="connsiteY33-28826" fmla="*/ 5554244 h 7252515"/>
                <a:gd name="connsiteX34-28827" fmla="*/ 1263220 w 2213217"/>
                <a:gd name="connsiteY34-28828" fmla="*/ 6360264 h 7252515"/>
                <a:gd name="connsiteX35-28829" fmla="*/ 1336385 w 2213217"/>
                <a:gd name="connsiteY35-28830" fmla="*/ 6540277 h 7252515"/>
                <a:gd name="connsiteX36-28831" fmla="*/ 1285605 w 2213217"/>
                <a:gd name="connsiteY36-28832" fmla="*/ 6741714 h 7252515"/>
                <a:gd name="connsiteX37-28833" fmla="*/ 1303783 w 2213217"/>
                <a:gd name="connsiteY37-28834" fmla="*/ 6828040 h 7252515"/>
                <a:gd name="connsiteX38-28835" fmla="*/ 1313579 w 2213217"/>
                <a:gd name="connsiteY38-28836" fmla="*/ 7020824 h 7252515"/>
                <a:gd name="connsiteX39-28837" fmla="*/ 1760353 w 2213217"/>
                <a:gd name="connsiteY39-28838" fmla="*/ 7189119 h 7252515"/>
                <a:gd name="connsiteX40-28839" fmla="*/ 2189006 w 2213217"/>
                <a:gd name="connsiteY40-28840" fmla="*/ 7199125 h 7252515"/>
                <a:gd name="connsiteX41-28841" fmla="*/ 2171850 w 2213217"/>
                <a:gd name="connsiteY41-28842" fmla="*/ 7046786 h 7252515"/>
                <a:gd name="connsiteX42-28843" fmla="*/ 1687247 w 2213217"/>
                <a:gd name="connsiteY42-28844" fmla="*/ 6680449 h 7252515"/>
                <a:gd name="connsiteX43-28845" fmla="*/ 1708130 w 2213217"/>
                <a:gd name="connsiteY43-28846" fmla="*/ 6550072 h 7252515"/>
                <a:gd name="connsiteX44-28847" fmla="*/ 1668617 w 2213217"/>
                <a:gd name="connsiteY44-28848" fmla="*/ 6451067 h 7252515"/>
                <a:gd name="connsiteX45-28849" fmla="*/ 1657350 w 2213217"/>
                <a:gd name="connsiteY45-28850" fmla="*/ 6250170 h 7252515"/>
                <a:gd name="connsiteX46-28851" fmla="*/ 1679014 w 2213217"/>
                <a:gd name="connsiteY46-28852" fmla="*/ 5979714 h 7252515"/>
                <a:gd name="connsiteX47-28853" fmla="*/ 1727631 w 2213217"/>
                <a:gd name="connsiteY47-28854" fmla="*/ 5512209 h 7252515"/>
                <a:gd name="connsiteX48-28855" fmla="*/ 1739049 w 2213217"/>
                <a:gd name="connsiteY48-28856" fmla="*/ 5363804 h 7252515"/>
                <a:gd name="connsiteX49-28857" fmla="*/ 1797611 w 2213217"/>
                <a:gd name="connsiteY49-28858" fmla="*/ 5317321 h 7252515"/>
                <a:gd name="connsiteX50-28859" fmla="*/ 1884207 w 2213217"/>
                <a:gd name="connsiteY50-28860" fmla="*/ 5097645 h 7252515"/>
                <a:gd name="connsiteX51-28861" fmla="*/ 1909357 w 2213217"/>
                <a:gd name="connsiteY51-28862" fmla="*/ 4805496 h 7252515"/>
                <a:gd name="connsiteX52-28863" fmla="*/ 1900373 w 2213217"/>
                <a:gd name="connsiteY52-28864" fmla="*/ 4348776 h 7252515"/>
                <a:gd name="connsiteX53-28865" fmla="*/ 1881052 w 2213217"/>
                <a:gd name="connsiteY53-28866" fmla="*/ 3902573 h 7252515"/>
                <a:gd name="connsiteX54-28867" fmla="*/ 1855362 w 2213217"/>
                <a:gd name="connsiteY54-28868" fmla="*/ 3584643 h 7252515"/>
                <a:gd name="connsiteX55-28869" fmla="*/ 2056257 w 2213217"/>
                <a:gd name="connsiteY55-28870" fmla="*/ 2654077 h 7252515"/>
                <a:gd name="connsiteX56-28871" fmla="*/ 2042707 w 2213217"/>
                <a:gd name="connsiteY56-28872" fmla="*/ 2404684 h 7252515"/>
                <a:gd name="connsiteX57-28873" fmla="*/ 1981200 w 2213217"/>
                <a:gd name="connsiteY57-28874" fmla="*/ 1864914 h 7252515"/>
                <a:gd name="connsiteX58-28875" fmla="*/ 1936459 w 2213217"/>
                <a:gd name="connsiteY58-28876" fmla="*/ 1677029 h 7252515"/>
                <a:gd name="connsiteX59-28877" fmla="*/ 1922037 w 2213217"/>
                <a:gd name="connsiteY59-28878" fmla="*/ 1432534 h 7252515"/>
                <a:gd name="connsiteX60-28879" fmla="*/ 1874412 w 2213217"/>
                <a:gd name="connsiteY60-28880" fmla="*/ 1302338 h 7252515"/>
                <a:gd name="connsiteX61-28881" fmla="*/ 1407687 w 2213217"/>
                <a:gd name="connsiteY61-28882" fmla="*/ 1134975 h 7252515"/>
                <a:gd name="connsiteX62-28883" fmla="*/ 1309221 w 2213217"/>
                <a:gd name="connsiteY62-28884" fmla="*/ 1020075 h 7252515"/>
                <a:gd name="connsiteX63-28885" fmla="*/ 1365230 w 2213217"/>
                <a:gd name="connsiteY63-28886" fmla="*/ 821521 h 7252515"/>
                <a:gd name="connsiteX64-28887" fmla="*/ 1433407 w 2213217"/>
                <a:gd name="connsiteY64-28888" fmla="*/ 622909 h 7252515"/>
                <a:gd name="connsiteX65-28889" fmla="*/ 1444916 w 2213217"/>
                <a:gd name="connsiteY65-28890" fmla="*/ 380757 h 7252515"/>
                <a:gd name="connsiteX66-28891" fmla="*/ 1330946 w 2213217"/>
                <a:gd name="connsiteY66-28892" fmla="*/ 143773 h 7252515"/>
                <a:gd name="connsiteX67-28893" fmla="*/ 1063645 w 2213217"/>
                <a:gd name="connsiteY67-28894" fmla="*/ 568 h 7252515"/>
                <a:gd name="connsiteX0-28895" fmla="*/ 1063645 w 2213217"/>
                <a:gd name="connsiteY0-28896" fmla="*/ 568 h 7252515"/>
                <a:gd name="connsiteX1-28897" fmla="*/ 809625 w 2213217"/>
                <a:gd name="connsiteY1-28898" fmla="*/ 116070 h 7252515"/>
                <a:gd name="connsiteX2-28899" fmla="*/ 685800 w 2213217"/>
                <a:gd name="connsiteY2-28900" fmla="*/ 297045 h 7252515"/>
                <a:gd name="connsiteX3-28901" fmla="*/ 704850 w 2213217"/>
                <a:gd name="connsiteY3-28902" fmla="*/ 620895 h 7252515"/>
                <a:gd name="connsiteX4-28903" fmla="*/ 838200 w 2213217"/>
                <a:gd name="connsiteY4-28904" fmla="*/ 897120 h 7252515"/>
                <a:gd name="connsiteX5-28905" fmla="*/ 742950 w 2213217"/>
                <a:gd name="connsiteY5-28906" fmla="*/ 1011420 h 7252515"/>
                <a:gd name="connsiteX6-28907" fmla="*/ 133350 w 2213217"/>
                <a:gd name="connsiteY6-28908" fmla="*/ 1220970 h 7252515"/>
                <a:gd name="connsiteX7-28909" fmla="*/ 0 w 2213217"/>
                <a:gd name="connsiteY7-28910" fmla="*/ 2211570 h 7252515"/>
                <a:gd name="connsiteX8-28911" fmla="*/ 333375 w 2213217"/>
                <a:gd name="connsiteY8-28912" fmla="*/ 3106920 h 7252515"/>
                <a:gd name="connsiteX9-28913" fmla="*/ 247650 w 2213217"/>
                <a:gd name="connsiteY9-28914" fmla="*/ 3840345 h 7252515"/>
                <a:gd name="connsiteX10-28915" fmla="*/ 371475 w 2213217"/>
                <a:gd name="connsiteY10-28916" fmla="*/ 4059420 h 7252515"/>
                <a:gd name="connsiteX11-28917" fmla="*/ 495300 w 2213217"/>
                <a:gd name="connsiteY11-28918" fmla="*/ 4278495 h 7252515"/>
                <a:gd name="connsiteX12-28919" fmla="*/ 476250 w 2213217"/>
                <a:gd name="connsiteY12-28920" fmla="*/ 4735695 h 7252515"/>
                <a:gd name="connsiteX13-28921" fmla="*/ 458942 w 2213217"/>
                <a:gd name="connsiteY13-28922" fmla="*/ 5126491 h 7252515"/>
                <a:gd name="connsiteX14-28923" fmla="*/ 383013 w 2213217"/>
                <a:gd name="connsiteY14-28924" fmla="*/ 6154049 h 7252515"/>
                <a:gd name="connsiteX15-28925" fmla="*/ 348398 w 2213217"/>
                <a:gd name="connsiteY15-28926" fmla="*/ 6604338 h 7252515"/>
                <a:gd name="connsiteX16-28927" fmla="*/ 420242 w 2213217"/>
                <a:gd name="connsiteY16-28928" fmla="*/ 6827439 h 7252515"/>
                <a:gd name="connsiteX17-28929" fmla="*/ 367118 w 2213217"/>
                <a:gd name="connsiteY17-28930" fmla="*/ 6982453 h 7252515"/>
                <a:gd name="connsiteX18-28931" fmla="*/ 605514 w 2213217"/>
                <a:gd name="connsiteY18-28932" fmla="*/ 7244526 h 7252515"/>
                <a:gd name="connsiteX19-28933" fmla="*/ 958269 w 2213217"/>
                <a:gd name="connsiteY19-28934" fmla="*/ 7136926 h 7252515"/>
                <a:gd name="connsiteX20-28935" fmla="*/ 724772 w 2213217"/>
                <a:gd name="connsiteY20-28936" fmla="*/ 6844746 h 7252515"/>
                <a:gd name="connsiteX21-28937" fmla="*/ 753076 w 2213217"/>
                <a:gd name="connsiteY21-28938" fmla="*/ 6579789 h 7252515"/>
                <a:gd name="connsiteX22-28939" fmla="*/ 738924 w 2213217"/>
                <a:gd name="connsiteY22-28940" fmla="*/ 6250170 h 7252515"/>
                <a:gd name="connsiteX23-28941" fmla="*/ 856500 w 2213217"/>
                <a:gd name="connsiteY23-28942" fmla="*/ 5489132 h 7252515"/>
                <a:gd name="connsiteX24-28943" fmla="*/ 906017 w 2213217"/>
                <a:gd name="connsiteY24-28944" fmla="*/ 5380240 h 7252515"/>
                <a:gd name="connsiteX25-28945" fmla="*/ 898504 w 2213217"/>
                <a:gd name="connsiteY25-28946" fmla="*/ 5308938 h 7252515"/>
                <a:gd name="connsiteX26-28947" fmla="*/ 971550 w 2213217"/>
                <a:gd name="connsiteY26-28948" fmla="*/ 5211945 h 7252515"/>
                <a:gd name="connsiteX27-28949" fmla="*/ 973564 w 2213217"/>
                <a:gd name="connsiteY27-28950" fmla="*/ 5069070 h 7252515"/>
                <a:gd name="connsiteX28-28951" fmla="*/ 1129719 w 2213217"/>
                <a:gd name="connsiteY28-28952" fmla="*/ 4378373 h 7252515"/>
                <a:gd name="connsiteX29-28953" fmla="*/ 1276350 w 2213217"/>
                <a:gd name="connsiteY29-28954" fmla="*/ 4649970 h 7252515"/>
                <a:gd name="connsiteX30-28955" fmla="*/ 1341012 w 2213217"/>
                <a:gd name="connsiteY30-28956" fmla="*/ 4880042 h 7252515"/>
                <a:gd name="connsiteX31-28957" fmla="*/ 1310424 w 2213217"/>
                <a:gd name="connsiteY31-28958" fmla="*/ 4973880 h 7252515"/>
                <a:gd name="connsiteX32-28959" fmla="*/ 1354293 w 2213217"/>
                <a:gd name="connsiteY32-28960" fmla="*/ 5113209 h 7252515"/>
                <a:gd name="connsiteX33-28961" fmla="*/ 1262198 w 2213217"/>
                <a:gd name="connsiteY33-28962" fmla="*/ 5554244 h 7252515"/>
                <a:gd name="connsiteX34-28963" fmla="*/ 1263220 w 2213217"/>
                <a:gd name="connsiteY34-28964" fmla="*/ 6360264 h 7252515"/>
                <a:gd name="connsiteX35-28965" fmla="*/ 1336385 w 2213217"/>
                <a:gd name="connsiteY35-28966" fmla="*/ 6540277 h 7252515"/>
                <a:gd name="connsiteX36-28967" fmla="*/ 1285605 w 2213217"/>
                <a:gd name="connsiteY36-28968" fmla="*/ 6741714 h 7252515"/>
                <a:gd name="connsiteX37-28969" fmla="*/ 1303783 w 2213217"/>
                <a:gd name="connsiteY37-28970" fmla="*/ 6828040 h 7252515"/>
                <a:gd name="connsiteX38-28971" fmla="*/ 1313579 w 2213217"/>
                <a:gd name="connsiteY38-28972" fmla="*/ 7020824 h 7252515"/>
                <a:gd name="connsiteX39-28973" fmla="*/ 1760353 w 2213217"/>
                <a:gd name="connsiteY39-28974" fmla="*/ 7189119 h 7252515"/>
                <a:gd name="connsiteX40-28975" fmla="*/ 2189006 w 2213217"/>
                <a:gd name="connsiteY40-28976" fmla="*/ 7199125 h 7252515"/>
                <a:gd name="connsiteX41-28977" fmla="*/ 2171850 w 2213217"/>
                <a:gd name="connsiteY41-28978" fmla="*/ 7046786 h 7252515"/>
                <a:gd name="connsiteX42-28979" fmla="*/ 1687247 w 2213217"/>
                <a:gd name="connsiteY42-28980" fmla="*/ 6680449 h 7252515"/>
                <a:gd name="connsiteX43-28981" fmla="*/ 1708130 w 2213217"/>
                <a:gd name="connsiteY43-28982" fmla="*/ 6550072 h 7252515"/>
                <a:gd name="connsiteX44-28983" fmla="*/ 1668617 w 2213217"/>
                <a:gd name="connsiteY44-28984" fmla="*/ 6451067 h 7252515"/>
                <a:gd name="connsiteX45-28985" fmla="*/ 1657350 w 2213217"/>
                <a:gd name="connsiteY45-28986" fmla="*/ 6250170 h 7252515"/>
                <a:gd name="connsiteX46-28987" fmla="*/ 1679014 w 2213217"/>
                <a:gd name="connsiteY46-28988" fmla="*/ 5979714 h 7252515"/>
                <a:gd name="connsiteX47-28989" fmla="*/ 1727631 w 2213217"/>
                <a:gd name="connsiteY47-28990" fmla="*/ 5512209 h 7252515"/>
                <a:gd name="connsiteX48-28991" fmla="*/ 1739049 w 2213217"/>
                <a:gd name="connsiteY48-28992" fmla="*/ 5363804 h 7252515"/>
                <a:gd name="connsiteX49-28993" fmla="*/ 1797611 w 2213217"/>
                <a:gd name="connsiteY49-28994" fmla="*/ 5317321 h 7252515"/>
                <a:gd name="connsiteX50-28995" fmla="*/ 1884207 w 2213217"/>
                <a:gd name="connsiteY50-28996" fmla="*/ 5097645 h 7252515"/>
                <a:gd name="connsiteX51-28997" fmla="*/ 1909357 w 2213217"/>
                <a:gd name="connsiteY51-28998" fmla="*/ 4805496 h 7252515"/>
                <a:gd name="connsiteX52-28999" fmla="*/ 1900373 w 2213217"/>
                <a:gd name="connsiteY52-29000" fmla="*/ 4348776 h 7252515"/>
                <a:gd name="connsiteX53-29001" fmla="*/ 1881052 w 2213217"/>
                <a:gd name="connsiteY53-29002" fmla="*/ 3902573 h 7252515"/>
                <a:gd name="connsiteX54-29003" fmla="*/ 1855362 w 2213217"/>
                <a:gd name="connsiteY54-29004" fmla="*/ 3584643 h 7252515"/>
                <a:gd name="connsiteX55-29005" fmla="*/ 2056257 w 2213217"/>
                <a:gd name="connsiteY55-29006" fmla="*/ 2654077 h 7252515"/>
                <a:gd name="connsiteX56-29007" fmla="*/ 2042707 w 2213217"/>
                <a:gd name="connsiteY56-29008" fmla="*/ 2404684 h 7252515"/>
                <a:gd name="connsiteX57-29009" fmla="*/ 1981200 w 2213217"/>
                <a:gd name="connsiteY57-29010" fmla="*/ 1864914 h 7252515"/>
                <a:gd name="connsiteX58-29011" fmla="*/ 1936459 w 2213217"/>
                <a:gd name="connsiteY58-29012" fmla="*/ 1677029 h 7252515"/>
                <a:gd name="connsiteX59-29013" fmla="*/ 1922037 w 2213217"/>
                <a:gd name="connsiteY59-29014" fmla="*/ 1432534 h 7252515"/>
                <a:gd name="connsiteX60-29015" fmla="*/ 1874412 w 2213217"/>
                <a:gd name="connsiteY60-29016" fmla="*/ 1302338 h 7252515"/>
                <a:gd name="connsiteX61-29017" fmla="*/ 1407687 w 2213217"/>
                <a:gd name="connsiteY61-29018" fmla="*/ 1134975 h 7252515"/>
                <a:gd name="connsiteX62-29019" fmla="*/ 1309221 w 2213217"/>
                <a:gd name="connsiteY62-29020" fmla="*/ 1020075 h 7252515"/>
                <a:gd name="connsiteX63-29021" fmla="*/ 1365230 w 2213217"/>
                <a:gd name="connsiteY63-29022" fmla="*/ 821521 h 7252515"/>
                <a:gd name="connsiteX64-29023" fmla="*/ 1433407 w 2213217"/>
                <a:gd name="connsiteY64-29024" fmla="*/ 622909 h 7252515"/>
                <a:gd name="connsiteX65-29025" fmla="*/ 1444916 w 2213217"/>
                <a:gd name="connsiteY65-29026" fmla="*/ 380757 h 7252515"/>
                <a:gd name="connsiteX66-29027" fmla="*/ 1330946 w 2213217"/>
                <a:gd name="connsiteY66-29028" fmla="*/ 143773 h 7252515"/>
                <a:gd name="connsiteX67-29029" fmla="*/ 1063645 w 2213217"/>
                <a:gd name="connsiteY67-29030" fmla="*/ 568 h 7252515"/>
                <a:gd name="connsiteX0-29031" fmla="*/ 1063645 w 2213217"/>
                <a:gd name="connsiteY0-29032" fmla="*/ 568 h 7252515"/>
                <a:gd name="connsiteX1-29033" fmla="*/ 809625 w 2213217"/>
                <a:gd name="connsiteY1-29034" fmla="*/ 116070 h 7252515"/>
                <a:gd name="connsiteX2-29035" fmla="*/ 685800 w 2213217"/>
                <a:gd name="connsiteY2-29036" fmla="*/ 297045 h 7252515"/>
                <a:gd name="connsiteX3-29037" fmla="*/ 704850 w 2213217"/>
                <a:gd name="connsiteY3-29038" fmla="*/ 620895 h 7252515"/>
                <a:gd name="connsiteX4-29039" fmla="*/ 838200 w 2213217"/>
                <a:gd name="connsiteY4-29040" fmla="*/ 897120 h 7252515"/>
                <a:gd name="connsiteX5-29041" fmla="*/ 742950 w 2213217"/>
                <a:gd name="connsiteY5-29042" fmla="*/ 1011420 h 7252515"/>
                <a:gd name="connsiteX6-29043" fmla="*/ 133350 w 2213217"/>
                <a:gd name="connsiteY6-29044" fmla="*/ 1220970 h 7252515"/>
                <a:gd name="connsiteX7-29045" fmla="*/ 0 w 2213217"/>
                <a:gd name="connsiteY7-29046" fmla="*/ 2211570 h 7252515"/>
                <a:gd name="connsiteX8-29047" fmla="*/ 333375 w 2213217"/>
                <a:gd name="connsiteY8-29048" fmla="*/ 3106920 h 7252515"/>
                <a:gd name="connsiteX9-29049" fmla="*/ 247650 w 2213217"/>
                <a:gd name="connsiteY9-29050" fmla="*/ 3840345 h 7252515"/>
                <a:gd name="connsiteX10-29051" fmla="*/ 371475 w 2213217"/>
                <a:gd name="connsiteY10-29052" fmla="*/ 4059420 h 7252515"/>
                <a:gd name="connsiteX11-29053" fmla="*/ 495300 w 2213217"/>
                <a:gd name="connsiteY11-29054" fmla="*/ 4278495 h 7252515"/>
                <a:gd name="connsiteX12-29055" fmla="*/ 490672 w 2213217"/>
                <a:gd name="connsiteY12-29056" fmla="*/ 4980881 h 7252515"/>
                <a:gd name="connsiteX13-29057" fmla="*/ 458942 w 2213217"/>
                <a:gd name="connsiteY13-29058" fmla="*/ 5126491 h 7252515"/>
                <a:gd name="connsiteX14-29059" fmla="*/ 383013 w 2213217"/>
                <a:gd name="connsiteY14-29060" fmla="*/ 6154049 h 7252515"/>
                <a:gd name="connsiteX15-29061" fmla="*/ 348398 w 2213217"/>
                <a:gd name="connsiteY15-29062" fmla="*/ 6604338 h 7252515"/>
                <a:gd name="connsiteX16-29063" fmla="*/ 420242 w 2213217"/>
                <a:gd name="connsiteY16-29064" fmla="*/ 6827439 h 7252515"/>
                <a:gd name="connsiteX17-29065" fmla="*/ 367118 w 2213217"/>
                <a:gd name="connsiteY17-29066" fmla="*/ 6982453 h 7252515"/>
                <a:gd name="connsiteX18-29067" fmla="*/ 605514 w 2213217"/>
                <a:gd name="connsiteY18-29068" fmla="*/ 7244526 h 7252515"/>
                <a:gd name="connsiteX19-29069" fmla="*/ 958269 w 2213217"/>
                <a:gd name="connsiteY19-29070" fmla="*/ 7136926 h 7252515"/>
                <a:gd name="connsiteX20-29071" fmla="*/ 724772 w 2213217"/>
                <a:gd name="connsiteY20-29072" fmla="*/ 6844746 h 7252515"/>
                <a:gd name="connsiteX21-29073" fmla="*/ 753076 w 2213217"/>
                <a:gd name="connsiteY21-29074" fmla="*/ 6579789 h 7252515"/>
                <a:gd name="connsiteX22-29075" fmla="*/ 738924 w 2213217"/>
                <a:gd name="connsiteY22-29076" fmla="*/ 6250170 h 7252515"/>
                <a:gd name="connsiteX23-29077" fmla="*/ 856500 w 2213217"/>
                <a:gd name="connsiteY23-29078" fmla="*/ 5489132 h 7252515"/>
                <a:gd name="connsiteX24-29079" fmla="*/ 906017 w 2213217"/>
                <a:gd name="connsiteY24-29080" fmla="*/ 5380240 h 7252515"/>
                <a:gd name="connsiteX25-29081" fmla="*/ 898504 w 2213217"/>
                <a:gd name="connsiteY25-29082" fmla="*/ 5308938 h 7252515"/>
                <a:gd name="connsiteX26-29083" fmla="*/ 971550 w 2213217"/>
                <a:gd name="connsiteY26-29084" fmla="*/ 5211945 h 7252515"/>
                <a:gd name="connsiteX27-29085" fmla="*/ 973564 w 2213217"/>
                <a:gd name="connsiteY27-29086" fmla="*/ 5069070 h 7252515"/>
                <a:gd name="connsiteX28-29087" fmla="*/ 1129719 w 2213217"/>
                <a:gd name="connsiteY28-29088" fmla="*/ 4378373 h 7252515"/>
                <a:gd name="connsiteX29-29089" fmla="*/ 1276350 w 2213217"/>
                <a:gd name="connsiteY29-29090" fmla="*/ 4649970 h 7252515"/>
                <a:gd name="connsiteX30-29091" fmla="*/ 1341012 w 2213217"/>
                <a:gd name="connsiteY30-29092" fmla="*/ 4880042 h 7252515"/>
                <a:gd name="connsiteX31-29093" fmla="*/ 1310424 w 2213217"/>
                <a:gd name="connsiteY31-29094" fmla="*/ 4973880 h 7252515"/>
                <a:gd name="connsiteX32-29095" fmla="*/ 1354293 w 2213217"/>
                <a:gd name="connsiteY32-29096" fmla="*/ 5113209 h 7252515"/>
                <a:gd name="connsiteX33-29097" fmla="*/ 1262198 w 2213217"/>
                <a:gd name="connsiteY33-29098" fmla="*/ 5554244 h 7252515"/>
                <a:gd name="connsiteX34-29099" fmla="*/ 1263220 w 2213217"/>
                <a:gd name="connsiteY34-29100" fmla="*/ 6360264 h 7252515"/>
                <a:gd name="connsiteX35-29101" fmla="*/ 1336385 w 2213217"/>
                <a:gd name="connsiteY35-29102" fmla="*/ 6540277 h 7252515"/>
                <a:gd name="connsiteX36-29103" fmla="*/ 1285605 w 2213217"/>
                <a:gd name="connsiteY36-29104" fmla="*/ 6741714 h 7252515"/>
                <a:gd name="connsiteX37-29105" fmla="*/ 1303783 w 2213217"/>
                <a:gd name="connsiteY37-29106" fmla="*/ 6828040 h 7252515"/>
                <a:gd name="connsiteX38-29107" fmla="*/ 1313579 w 2213217"/>
                <a:gd name="connsiteY38-29108" fmla="*/ 7020824 h 7252515"/>
                <a:gd name="connsiteX39-29109" fmla="*/ 1760353 w 2213217"/>
                <a:gd name="connsiteY39-29110" fmla="*/ 7189119 h 7252515"/>
                <a:gd name="connsiteX40-29111" fmla="*/ 2189006 w 2213217"/>
                <a:gd name="connsiteY40-29112" fmla="*/ 7199125 h 7252515"/>
                <a:gd name="connsiteX41-29113" fmla="*/ 2171850 w 2213217"/>
                <a:gd name="connsiteY41-29114" fmla="*/ 7046786 h 7252515"/>
                <a:gd name="connsiteX42-29115" fmla="*/ 1687247 w 2213217"/>
                <a:gd name="connsiteY42-29116" fmla="*/ 6680449 h 7252515"/>
                <a:gd name="connsiteX43-29117" fmla="*/ 1708130 w 2213217"/>
                <a:gd name="connsiteY43-29118" fmla="*/ 6550072 h 7252515"/>
                <a:gd name="connsiteX44-29119" fmla="*/ 1668617 w 2213217"/>
                <a:gd name="connsiteY44-29120" fmla="*/ 6451067 h 7252515"/>
                <a:gd name="connsiteX45-29121" fmla="*/ 1657350 w 2213217"/>
                <a:gd name="connsiteY45-29122" fmla="*/ 6250170 h 7252515"/>
                <a:gd name="connsiteX46-29123" fmla="*/ 1679014 w 2213217"/>
                <a:gd name="connsiteY46-29124" fmla="*/ 5979714 h 7252515"/>
                <a:gd name="connsiteX47-29125" fmla="*/ 1727631 w 2213217"/>
                <a:gd name="connsiteY47-29126" fmla="*/ 5512209 h 7252515"/>
                <a:gd name="connsiteX48-29127" fmla="*/ 1739049 w 2213217"/>
                <a:gd name="connsiteY48-29128" fmla="*/ 5363804 h 7252515"/>
                <a:gd name="connsiteX49-29129" fmla="*/ 1797611 w 2213217"/>
                <a:gd name="connsiteY49-29130" fmla="*/ 5317321 h 7252515"/>
                <a:gd name="connsiteX50-29131" fmla="*/ 1884207 w 2213217"/>
                <a:gd name="connsiteY50-29132" fmla="*/ 5097645 h 7252515"/>
                <a:gd name="connsiteX51-29133" fmla="*/ 1909357 w 2213217"/>
                <a:gd name="connsiteY51-29134" fmla="*/ 4805496 h 7252515"/>
                <a:gd name="connsiteX52-29135" fmla="*/ 1900373 w 2213217"/>
                <a:gd name="connsiteY52-29136" fmla="*/ 4348776 h 7252515"/>
                <a:gd name="connsiteX53-29137" fmla="*/ 1881052 w 2213217"/>
                <a:gd name="connsiteY53-29138" fmla="*/ 3902573 h 7252515"/>
                <a:gd name="connsiteX54-29139" fmla="*/ 1855362 w 2213217"/>
                <a:gd name="connsiteY54-29140" fmla="*/ 3584643 h 7252515"/>
                <a:gd name="connsiteX55-29141" fmla="*/ 2056257 w 2213217"/>
                <a:gd name="connsiteY55-29142" fmla="*/ 2654077 h 7252515"/>
                <a:gd name="connsiteX56-29143" fmla="*/ 2042707 w 2213217"/>
                <a:gd name="connsiteY56-29144" fmla="*/ 2404684 h 7252515"/>
                <a:gd name="connsiteX57-29145" fmla="*/ 1981200 w 2213217"/>
                <a:gd name="connsiteY57-29146" fmla="*/ 1864914 h 7252515"/>
                <a:gd name="connsiteX58-29147" fmla="*/ 1936459 w 2213217"/>
                <a:gd name="connsiteY58-29148" fmla="*/ 1677029 h 7252515"/>
                <a:gd name="connsiteX59-29149" fmla="*/ 1922037 w 2213217"/>
                <a:gd name="connsiteY59-29150" fmla="*/ 1432534 h 7252515"/>
                <a:gd name="connsiteX60-29151" fmla="*/ 1874412 w 2213217"/>
                <a:gd name="connsiteY60-29152" fmla="*/ 1302338 h 7252515"/>
                <a:gd name="connsiteX61-29153" fmla="*/ 1407687 w 2213217"/>
                <a:gd name="connsiteY61-29154" fmla="*/ 1134975 h 7252515"/>
                <a:gd name="connsiteX62-29155" fmla="*/ 1309221 w 2213217"/>
                <a:gd name="connsiteY62-29156" fmla="*/ 1020075 h 7252515"/>
                <a:gd name="connsiteX63-29157" fmla="*/ 1365230 w 2213217"/>
                <a:gd name="connsiteY63-29158" fmla="*/ 821521 h 7252515"/>
                <a:gd name="connsiteX64-29159" fmla="*/ 1433407 w 2213217"/>
                <a:gd name="connsiteY64-29160" fmla="*/ 622909 h 7252515"/>
                <a:gd name="connsiteX65-29161" fmla="*/ 1444916 w 2213217"/>
                <a:gd name="connsiteY65-29162" fmla="*/ 380757 h 7252515"/>
                <a:gd name="connsiteX66-29163" fmla="*/ 1330946 w 2213217"/>
                <a:gd name="connsiteY66-29164" fmla="*/ 143773 h 7252515"/>
                <a:gd name="connsiteX67-29165" fmla="*/ 1063645 w 2213217"/>
                <a:gd name="connsiteY67-29166" fmla="*/ 568 h 7252515"/>
                <a:gd name="connsiteX0-29167" fmla="*/ 1063645 w 2213217"/>
                <a:gd name="connsiteY0-29168" fmla="*/ 568 h 7252515"/>
                <a:gd name="connsiteX1-29169" fmla="*/ 809625 w 2213217"/>
                <a:gd name="connsiteY1-29170" fmla="*/ 116070 h 7252515"/>
                <a:gd name="connsiteX2-29171" fmla="*/ 685800 w 2213217"/>
                <a:gd name="connsiteY2-29172" fmla="*/ 297045 h 7252515"/>
                <a:gd name="connsiteX3-29173" fmla="*/ 704850 w 2213217"/>
                <a:gd name="connsiteY3-29174" fmla="*/ 620895 h 7252515"/>
                <a:gd name="connsiteX4-29175" fmla="*/ 838200 w 2213217"/>
                <a:gd name="connsiteY4-29176" fmla="*/ 897120 h 7252515"/>
                <a:gd name="connsiteX5-29177" fmla="*/ 742950 w 2213217"/>
                <a:gd name="connsiteY5-29178" fmla="*/ 1011420 h 7252515"/>
                <a:gd name="connsiteX6-29179" fmla="*/ 133350 w 2213217"/>
                <a:gd name="connsiteY6-29180" fmla="*/ 1220970 h 7252515"/>
                <a:gd name="connsiteX7-29181" fmla="*/ 0 w 2213217"/>
                <a:gd name="connsiteY7-29182" fmla="*/ 2211570 h 7252515"/>
                <a:gd name="connsiteX8-29183" fmla="*/ 333375 w 2213217"/>
                <a:gd name="connsiteY8-29184" fmla="*/ 3106920 h 7252515"/>
                <a:gd name="connsiteX9-29185" fmla="*/ 247650 w 2213217"/>
                <a:gd name="connsiteY9-29186" fmla="*/ 3840345 h 7252515"/>
                <a:gd name="connsiteX10-29187" fmla="*/ 371475 w 2213217"/>
                <a:gd name="connsiteY10-29188" fmla="*/ 4059420 h 7252515"/>
                <a:gd name="connsiteX11-29189" fmla="*/ 495300 w 2213217"/>
                <a:gd name="connsiteY11-29190" fmla="*/ 4278495 h 7252515"/>
                <a:gd name="connsiteX12-29191" fmla="*/ 490672 w 2213217"/>
                <a:gd name="connsiteY12-29192" fmla="*/ 4980881 h 7252515"/>
                <a:gd name="connsiteX13-29193" fmla="*/ 458942 w 2213217"/>
                <a:gd name="connsiteY13-29194" fmla="*/ 5126491 h 7252515"/>
                <a:gd name="connsiteX14-29195" fmla="*/ 383013 w 2213217"/>
                <a:gd name="connsiteY14-29196" fmla="*/ 6154049 h 7252515"/>
                <a:gd name="connsiteX15-29197" fmla="*/ 348398 w 2213217"/>
                <a:gd name="connsiteY15-29198" fmla="*/ 6604338 h 7252515"/>
                <a:gd name="connsiteX16-29199" fmla="*/ 420242 w 2213217"/>
                <a:gd name="connsiteY16-29200" fmla="*/ 6827439 h 7252515"/>
                <a:gd name="connsiteX17-29201" fmla="*/ 367118 w 2213217"/>
                <a:gd name="connsiteY17-29202" fmla="*/ 6982453 h 7252515"/>
                <a:gd name="connsiteX18-29203" fmla="*/ 605514 w 2213217"/>
                <a:gd name="connsiteY18-29204" fmla="*/ 7244526 h 7252515"/>
                <a:gd name="connsiteX19-29205" fmla="*/ 958269 w 2213217"/>
                <a:gd name="connsiteY19-29206" fmla="*/ 7136926 h 7252515"/>
                <a:gd name="connsiteX20-29207" fmla="*/ 724772 w 2213217"/>
                <a:gd name="connsiteY20-29208" fmla="*/ 6844746 h 7252515"/>
                <a:gd name="connsiteX21-29209" fmla="*/ 753076 w 2213217"/>
                <a:gd name="connsiteY21-29210" fmla="*/ 6579789 h 7252515"/>
                <a:gd name="connsiteX22-29211" fmla="*/ 738924 w 2213217"/>
                <a:gd name="connsiteY22-29212" fmla="*/ 6250170 h 7252515"/>
                <a:gd name="connsiteX23-29213" fmla="*/ 856500 w 2213217"/>
                <a:gd name="connsiteY23-29214" fmla="*/ 5489132 h 7252515"/>
                <a:gd name="connsiteX24-29215" fmla="*/ 906017 w 2213217"/>
                <a:gd name="connsiteY24-29216" fmla="*/ 5380240 h 7252515"/>
                <a:gd name="connsiteX25-29217" fmla="*/ 898504 w 2213217"/>
                <a:gd name="connsiteY25-29218" fmla="*/ 5308938 h 7252515"/>
                <a:gd name="connsiteX26-29219" fmla="*/ 971550 w 2213217"/>
                <a:gd name="connsiteY26-29220" fmla="*/ 5211945 h 7252515"/>
                <a:gd name="connsiteX27-29221" fmla="*/ 973564 w 2213217"/>
                <a:gd name="connsiteY27-29222" fmla="*/ 5069070 h 7252515"/>
                <a:gd name="connsiteX28-29223" fmla="*/ 1129719 w 2213217"/>
                <a:gd name="connsiteY28-29224" fmla="*/ 4378373 h 7252515"/>
                <a:gd name="connsiteX29-29225" fmla="*/ 1276350 w 2213217"/>
                <a:gd name="connsiteY29-29226" fmla="*/ 4649970 h 7252515"/>
                <a:gd name="connsiteX30-29227" fmla="*/ 1341012 w 2213217"/>
                <a:gd name="connsiteY30-29228" fmla="*/ 4880042 h 7252515"/>
                <a:gd name="connsiteX31-29229" fmla="*/ 1310424 w 2213217"/>
                <a:gd name="connsiteY31-29230" fmla="*/ 4973880 h 7252515"/>
                <a:gd name="connsiteX32-29231" fmla="*/ 1354293 w 2213217"/>
                <a:gd name="connsiteY32-29232" fmla="*/ 5113209 h 7252515"/>
                <a:gd name="connsiteX33-29233" fmla="*/ 1262198 w 2213217"/>
                <a:gd name="connsiteY33-29234" fmla="*/ 5554244 h 7252515"/>
                <a:gd name="connsiteX34-29235" fmla="*/ 1263220 w 2213217"/>
                <a:gd name="connsiteY34-29236" fmla="*/ 6360264 h 7252515"/>
                <a:gd name="connsiteX35-29237" fmla="*/ 1336385 w 2213217"/>
                <a:gd name="connsiteY35-29238" fmla="*/ 6540277 h 7252515"/>
                <a:gd name="connsiteX36-29239" fmla="*/ 1285605 w 2213217"/>
                <a:gd name="connsiteY36-29240" fmla="*/ 6741714 h 7252515"/>
                <a:gd name="connsiteX37-29241" fmla="*/ 1303783 w 2213217"/>
                <a:gd name="connsiteY37-29242" fmla="*/ 6828040 h 7252515"/>
                <a:gd name="connsiteX38-29243" fmla="*/ 1313579 w 2213217"/>
                <a:gd name="connsiteY38-29244" fmla="*/ 7020824 h 7252515"/>
                <a:gd name="connsiteX39-29245" fmla="*/ 1760353 w 2213217"/>
                <a:gd name="connsiteY39-29246" fmla="*/ 7189119 h 7252515"/>
                <a:gd name="connsiteX40-29247" fmla="*/ 2189006 w 2213217"/>
                <a:gd name="connsiteY40-29248" fmla="*/ 7199125 h 7252515"/>
                <a:gd name="connsiteX41-29249" fmla="*/ 2171850 w 2213217"/>
                <a:gd name="connsiteY41-29250" fmla="*/ 7046786 h 7252515"/>
                <a:gd name="connsiteX42-29251" fmla="*/ 1687247 w 2213217"/>
                <a:gd name="connsiteY42-29252" fmla="*/ 6680449 h 7252515"/>
                <a:gd name="connsiteX43-29253" fmla="*/ 1708130 w 2213217"/>
                <a:gd name="connsiteY43-29254" fmla="*/ 6550072 h 7252515"/>
                <a:gd name="connsiteX44-29255" fmla="*/ 1668617 w 2213217"/>
                <a:gd name="connsiteY44-29256" fmla="*/ 6451067 h 7252515"/>
                <a:gd name="connsiteX45-29257" fmla="*/ 1657350 w 2213217"/>
                <a:gd name="connsiteY45-29258" fmla="*/ 6250170 h 7252515"/>
                <a:gd name="connsiteX46-29259" fmla="*/ 1679014 w 2213217"/>
                <a:gd name="connsiteY46-29260" fmla="*/ 5979714 h 7252515"/>
                <a:gd name="connsiteX47-29261" fmla="*/ 1727631 w 2213217"/>
                <a:gd name="connsiteY47-29262" fmla="*/ 5512209 h 7252515"/>
                <a:gd name="connsiteX48-29263" fmla="*/ 1739049 w 2213217"/>
                <a:gd name="connsiteY48-29264" fmla="*/ 5363804 h 7252515"/>
                <a:gd name="connsiteX49-29265" fmla="*/ 1797611 w 2213217"/>
                <a:gd name="connsiteY49-29266" fmla="*/ 5317321 h 7252515"/>
                <a:gd name="connsiteX50-29267" fmla="*/ 1884207 w 2213217"/>
                <a:gd name="connsiteY50-29268" fmla="*/ 5097645 h 7252515"/>
                <a:gd name="connsiteX51-29269" fmla="*/ 1909357 w 2213217"/>
                <a:gd name="connsiteY51-29270" fmla="*/ 4805496 h 7252515"/>
                <a:gd name="connsiteX52-29271" fmla="*/ 1900373 w 2213217"/>
                <a:gd name="connsiteY52-29272" fmla="*/ 4348776 h 7252515"/>
                <a:gd name="connsiteX53-29273" fmla="*/ 1881052 w 2213217"/>
                <a:gd name="connsiteY53-29274" fmla="*/ 3902573 h 7252515"/>
                <a:gd name="connsiteX54-29275" fmla="*/ 1855362 w 2213217"/>
                <a:gd name="connsiteY54-29276" fmla="*/ 3584643 h 7252515"/>
                <a:gd name="connsiteX55-29277" fmla="*/ 2056257 w 2213217"/>
                <a:gd name="connsiteY55-29278" fmla="*/ 2654077 h 7252515"/>
                <a:gd name="connsiteX56-29279" fmla="*/ 2042707 w 2213217"/>
                <a:gd name="connsiteY56-29280" fmla="*/ 2404684 h 7252515"/>
                <a:gd name="connsiteX57-29281" fmla="*/ 1981200 w 2213217"/>
                <a:gd name="connsiteY57-29282" fmla="*/ 1864914 h 7252515"/>
                <a:gd name="connsiteX58-29283" fmla="*/ 1936459 w 2213217"/>
                <a:gd name="connsiteY58-29284" fmla="*/ 1677029 h 7252515"/>
                <a:gd name="connsiteX59-29285" fmla="*/ 1922037 w 2213217"/>
                <a:gd name="connsiteY59-29286" fmla="*/ 1432534 h 7252515"/>
                <a:gd name="connsiteX60-29287" fmla="*/ 1874412 w 2213217"/>
                <a:gd name="connsiteY60-29288" fmla="*/ 1302338 h 7252515"/>
                <a:gd name="connsiteX61-29289" fmla="*/ 1407687 w 2213217"/>
                <a:gd name="connsiteY61-29290" fmla="*/ 1134975 h 7252515"/>
                <a:gd name="connsiteX62-29291" fmla="*/ 1309221 w 2213217"/>
                <a:gd name="connsiteY62-29292" fmla="*/ 1020075 h 7252515"/>
                <a:gd name="connsiteX63-29293" fmla="*/ 1365230 w 2213217"/>
                <a:gd name="connsiteY63-29294" fmla="*/ 821521 h 7252515"/>
                <a:gd name="connsiteX64-29295" fmla="*/ 1433407 w 2213217"/>
                <a:gd name="connsiteY64-29296" fmla="*/ 622909 h 7252515"/>
                <a:gd name="connsiteX65-29297" fmla="*/ 1444916 w 2213217"/>
                <a:gd name="connsiteY65-29298" fmla="*/ 380757 h 7252515"/>
                <a:gd name="connsiteX66-29299" fmla="*/ 1330946 w 2213217"/>
                <a:gd name="connsiteY66-29300" fmla="*/ 143773 h 7252515"/>
                <a:gd name="connsiteX67-29301" fmla="*/ 1063645 w 2213217"/>
                <a:gd name="connsiteY67-29302" fmla="*/ 568 h 7252515"/>
                <a:gd name="connsiteX0-29303" fmla="*/ 1063645 w 2213217"/>
                <a:gd name="connsiteY0-29304" fmla="*/ 568 h 7252515"/>
                <a:gd name="connsiteX1-29305" fmla="*/ 809625 w 2213217"/>
                <a:gd name="connsiteY1-29306" fmla="*/ 116070 h 7252515"/>
                <a:gd name="connsiteX2-29307" fmla="*/ 685800 w 2213217"/>
                <a:gd name="connsiteY2-29308" fmla="*/ 297045 h 7252515"/>
                <a:gd name="connsiteX3-29309" fmla="*/ 704850 w 2213217"/>
                <a:gd name="connsiteY3-29310" fmla="*/ 620895 h 7252515"/>
                <a:gd name="connsiteX4-29311" fmla="*/ 838200 w 2213217"/>
                <a:gd name="connsiteY4-29312" fmla="*/ 897120 h 7252515"/>
                <a:gd name="connsiteX5-29313" fmla="*/ 742950 w 2213217"/>
                <a:gd name="connsiteY5-29314" fmla="*/ 1011420 h 7252515"/>
                <a:gd name="connsiteX6-29315" fmla="*/ 133350 w 2213217"/>
                <a:gd name="connsiteY6-29316" fmla="*/ 1220970 h 7252515"/>
                <a:gd name="connsiteX7-29317" fmla="*/ 0 w 2213217"/>
                <a:gd name="connsiteY7-29318" fmla="*/ 2211570 h 7252515"/>
                <a:gd name="connsiteX8-29319" fmla="*/ 333375 w 2213217"/>
                <a:gd name="connsiteY8-29320" fmla="*/ 3106920 h 7252515"/>
                <a:gd name="connsiteX9-29321" fmla="*/ 247650 w 2213217"/>
                <a:gd name="connsiteY9-29322" fmla="*/ 3840345 h 7252515"/>
                <a:gd name="connsiteX10-29323" fmla="*/ 371475 w 2213217"/>
                <a:gd name="connsiteY10-29324" fmla="*/ 4059420 h 7252515"/>
                <a:gd name="connsiteX11-29325" fmla="*/ 495300 w 2213217"/>
                <a:gd name="connsiteY11-29326" fmla="*/ 4278495 h 7252515"/>
                <a:gd name="connsiteX12-29327" fmla="*/ 490672 w 2213217"/>
                <a:gd name="connsiteY12-29328" fmla="*/ 4980881 h 7252515"/>
                <a:gd name="connsiteX13-29329" fmla="*/ 458942 w 2213217"/>
                <a:gd name="connsiteY13-29330" fmla="*/ 5126491 h 7252515"/>
                <a:gd name="connsiteX14-29331" fmla="*/ 383013 w 2213217"/>
                <a:gd name="connsiteY14-29332" fmla="*/ 6154049 h 7252515"/>
                <a:gd name="connsiteX15-29333" fmla="*/ 348398 w 2213217"/>
                <a:gd name="connsiteY15-29334" fmla="*/ 6604338 h 7252515"/>
                <a:gd name="connsiteX16-29335" fmla="*/ 420242 w 2213217"/>
                <a:gd name="connsiteY16-29336" fmla="*/ 6827439 h 7252515"/>
                <a:gd name="connsiteX17-29337" fmla="*/ 367118 w 2213217"/>
                <a:gd name="connsiteY17-29338" fmla="*/ 6982453 h 7252515"/>
                <a:gd name="connsiteX18-29339" fmla="*/ 605514 w 2213217"/>
                <a:gd name="connsiteY18-29340" fmla="*/ 7244526 h 7252515"/>
                <a:gd name="connsiteX19-29341" fmla="*/ 958269 w 2213217"/>
                <a:gd name="connsiteY19-29342" fmla="*/ 7136926 h 7252515"/>
                <a:gd name="connsiteX20-29343" fmla="*/ 724772 w 2213217"/>
                <a:gd name="connsiteY20-29344" fmla="*/ 6844746 h 7252515"/>
                <a:gd name="connsiteX21-29345" fmla="*/ 753076 w 2213217"/>
                <a:gd name="connsiteY21-29346" fmla="*/ 6579789 h 7252515"/>
                <a:gd name="connsiteX22-29347" fmla="*/ 738924 w 2213217"/>
                <a:gd name="connsiteY22-29348" fmla="*/ 6250170 h 7252515"/>
                <a:gd name="connsiteX23-29349" fmla="*/ 856500 w 2213217"/>
                <a:gd name="connsiteY23-29350" fmla="*/ 5489132 h 7252515"/>
                <a:gd name="connsiteX24-29351" fmla="*/ 906017 w 2213217"/>
                <a:gd name="connsiteY24-29352" fmla="*/ 5380240 h 7252515"/>
                <a:gd name="connsiteX25-29353" fmla="*/ 898504 w 2213217"/>
                <a:gd name="connsiteY25-29354" fmla="*/ 5308938 h 7252515"/>
                <a:gd name="connsiteX26-29355" fmla="*/ 971550 w 2213217"/>
                <a:gd name="connsiteY26-29356" fmla="*/ 5211945 h 7252515"/>
                <a:gd name="connsiteX27-29357" fmla="*/ 973564 w 2213217"/>
                <a:gd name="connsiteY27-29358" fmla="*/ 5069070 h 7252515"/>
                <a:gd name="connsiteX28-29359" fmla="*/ 1129719 w 2213217"/>
                <a:gd name="connsiteY28-29360" fmla="*/ 4378373 h 7252515"/>
                <a:gd name="connsiteX29-29361" fmla="*/ 1276350 w 2213217"/>
                <a:gd name="connsiteY29-29362" fmla="*/ 4649970 h 7252515"/>
                <a:gd name="connsiteX30-29363" fmla="*/ 1341012 w 2213217"/>
                <a:gd name="connsiteY30-29364" fmla="*/ 4880042 h 7252515"/>
                <a:gd name="connsiteX31-29365" fmla="*/ 1310424 w 2213217"/>
                <a:gd name="connsiteY31-29366" fmla="*/ 4973880 h 7252515"/>
                <a:gd name="connsiteX32-29367" fmla="*/ 1354293 w 2213217"/>
                <a:gd name="connsiteY32-29368" fmla="*/ 5113209 h 7252515"/>
                <a:gd name="connsiteX33-29369" fmla="*/ 1262198 w 2213217"/>
                <a:gd name="connsiteY33-29370" fmla="*/ 5554244 h 7252515"/>
                <a:gd name="connsiteX34-29371" fmla="*/ 1263220 w 2213217"/>
                <a:gd name="connsiteY34-29372" fmla="*/ 6360264 h 7252515"/>
                <a:gd name="connsiteX35-29373" fmla="*/ 1336385 w 2213217"/>
                <a:gd name="connsiteY35-29374" fmla="*/ 6540277 h 7252515"/>
                <a:gd name="connsiteX36-29375" fmla="*/ 1285605 w 2213217"/>
                <a:gd name="connsiteY36-29376" fmla="*/ 6741714 h 7252515"/>
                <a:gd name="connsiteX37-29377" fmla="*/ 1303783 w 2213217"/>
                <a:gd name="connsiteY37-29378" fmla="*/ 6828040 h 7252515"/>
                <a:gd name="connsiteX38-29379" fmla="*/ 1313579 w 2213217"/>
                <a:gd name="connsiteY38-29380" fmla="*/ 7020824 h 7252515"/>
                <a:gd name="connsiteX39-29381" fmla="*/ 1760353 w 2213217"/>
                <a:gd name="connsiteY39-29382" fmla="*/ 7189119 h 7252515"/>
                <a:gd name="connsiteX40-29383" fmla="*/ 2189006 w 2213217"/>
                <a:gd name="connsiteY40-29384" fmla="*/ 7199125 h 7252515"/>
                <a:gd name="connsiteX41-29385" fmla="*/ 2171850 w 2213217"/>
                <a:gd name="connsiteY41-29386" fmla="*/ 7046786 h 7252515"/>
                <a:gd name="connsiteX42-29387" fmla="*/ 1687247 w 2213217"/>
                <a:gd name="connsiteY42-29388" fmla="*/ 6680449 h 7252515"/>
                <a:gd name="connsiteX43-29389" fmla="*/ 1708130 w 2213217"/>
                <a:gd name="connsiteY43-29390" fmla="*/ 6550072 h 7252515"/>
                <a:gd name="connsiteX44-29391" fmla="*/ 1668617 w 2213217"/>
                <a:gd name="connsiteY44-29392" fmla="*/ 6451067 h 7252515"/>
                <a:gd name="connsiteX45-29393" fmla="*/ 1657350 w 2213217"/>
                <a:gd name="connsiteY45-29394" fmla="*/ 6250170 h 7252515"/>
                <a:gd name="connsiteX46-29395" fmla="*/ 1679014 w 2213217"/>
                <a:gd name="connsiteY46-29396" fmla="*/ 5979714 h 7252515"/>
                <a:gd name="connsiteX47-29397" fmla="*/ 1727631 w 2213217"/>
                <a:gd name="connsiteY47-29398" fmla="*/ 5512209 h 7252515"/>
                <a:gd name="connsiteX48-29399" fmla="*/ 1739049 w 2213217"/>
                <a:gd name="connsiteY48-29400" fmla="*/ 5363804 h 7252515"/>
                <a:gd name="connsiteX49-29401" fmla="*/ 1797611 w 2213217"/>
                <a:gd name="connsiteY49-29402" fmla="*/ 5317321 h 7252515"/>
                <a:gd name="connsiteX50-29403" fmla="*/ 1884207 w 2213217"/>
                <a:gd name="connsiteY50-29404" fmla="*/ 5097645 h 7252515"/>
                <a:gd name="connsiteX51-29405" fmla="*/ 1909357 w 2213217"/>
                <a:gd name="connsiteY51-29406" fmla="*/ 4805496 h 7252515"/>
                <a:gd name="connsiteX52-29407" fmla="*/ 1900373 w 2213217"/>
                <a:gd name="connsiteY52-29408" fmla="*/ 4348776 h 7252515"/>
                <a:gd name="connsiteX53-29409" fmla="*/ 1881052 w 2213217"/>
                <a:gd name="connsiteY53-29410" fmla="*/ 3902573 h 7252515"/>
                <a:gd name="connsiteX54-29411" fmla="*/ 1855362 w 2213217"/>
                <a:gd name="connsiteY54-29412" fmla="*/ 3584643 h 7252515"/>
                <a:gd name="connsiteX55-29413" fmla="*/ 2056257 w 2213217"/>
                <a:gd name="connsiteY55-29414" fmla="*/ 2654077 h 7252515"/>
                <a:gd name="connsiteX56-29415" fmla="*/ 2042707 w 2213217"/>
                <a:gd name="connsiteY56-29416" fmla="*/ 2404684 h 7252515"/>
                <a:gd name="connsiteX57-29417" fmla="*/ 1981200 w 2213217"/>
                <a:gd name="connsiteY57-29418" fmla="*/ 1864914 h 7252515"/>
                <a:gd name="connsiteX58-29419" fmla="*/ 1936459 w 2213217"/>
                <a:gd name="connsiteY58-29420" fmla="*/ 1677029 h 7252515"/>
                <a:gd name="connsiteX59-29421" fmla="*/ 1922037 w 2213217"/>
                <a:gd name="connsiteY59-29422" fmla="*/ 1432534 h 7252515"/>
                <a:gd name="connsiteX60-29423" fmla="*/ 1874412 w 2213217"/>
                <a:gd name="connsiteY60-29424" fmla="*/ 1302338 h 7252515"/>
                <a:gd name="connsiteX61-29425" fmla="*/ 1407687 w 2213217"/>
                <a:gd name="connsiteY61-29426" fmla="*/ 1134975 h 7252515"/>
                <a:gd name="connsiteX62-29427" fmla="*/ 1309221 w 2213217"/>
                <a:gd name="connsiteY62-29428" fmla="*/ 1020075 h 7252515"/>
                <a:gd name="connsiteX63-29429" fmla="*/ 1365230 w 2213217"/>
                <a:gd name="connsiteY63-29430" fmla="*/ 821521 h 7252515"/>
                <a:gd name="connsiteX64-29431" fmla="*/ 1433407 w 2213217"/>
                <a:gd name="connsiteY64-29432" fmla="*/ 622909 h 7252515"/>
                <a:gd name="connsiteX65-29433" fmla="*/ 1444916 w 2213217"/>
                <a:gd name="connsiteY65-29434" fmla="*/ 380757 h 7252515"/>
                <a:gd name="connsiteX66-29435" fmla="*/ 1330946 w 2213217"/>
                <a:gd name="connsiteY66-29436" fmla="*/ 143773 h 7252515"/>
                <a:gd name="connsiteX67-29437" fmla="*/ 1063645 w 2213217"/>
                <a:gd name="connsiteY67-29438" fmla="*/ 568 h 7252515"/>
                <a:gd name="connsiteX0-29439" fmla="*/ 1063645 w 2213217"/>
                <a:gd name="connsiteY0-29440" fmla="*/ 568 h 7252515"/>
                <a:gd name="connsiteX1-29441" fmla="*/ 809625 w 2213217"/>
                <a:gd name="connsiteY1-29442" fmla="*/ 116070 h 7252515"/>
                <a:gd name="connsiteX2-29443" fmla="*/ 685800 w 2213217"/>
                <a:gd name="connsiteY2-29444" fmla="*/ 297045 h 7252515"/>
                <a:gd name="connsiteX3-29445" fmla="*/ 704850 w 2213217"/>
                <a:gd name="connsiteY3-29446" fmla="*/ 620895 h 7252515"/>
                <a:gd name="connsiteX4-29447" fmla="*/ 838200 w 2213217"/>
                <a:gd name="connsiteY4-29448" fmla="*/ 897120 h 7252515"/>
                <a:gd name="connsiteX5-29449" fmla="*/ 742950 w 2213217"/>
                <a:gd name="connsiteY5-29450" fmla="*/ 1011420 h 7252515"/>
                <a:gd name="connsiteX6-29451" fmla="*/ 133350 w 2213217"/>
                <a:gd name="connsiteY6-29452" fmla="*/ 1220970 h 7252515"/>
                <a:gd name="connsiteX7-29453" fmla="*/ 0 w 2213217"/>
                <a:gd name="connsiteY7-29454" fmla="*/ 2211570 h 7252515"/>
                <a:gd name="connsiteX8-29455" fmla="*/ 333375 w 2213217"/>
                <a:gd name="connsiteY8-29456" fmla="*/ 3106920 h 7252515"/>
                <a:gd name="connsiteX9-29457" fmla="*/ 247650 w 2213217"/>
                <a:gd name="connsiteY9-29458" fmla="*/ 3840345 h 7252515"/>
                <a:gd name="connsiteX10-29459" fmla="*/ 371475 w 2213217"/>
                <a:gd name="connsiteY10-29460" fmla="*/ 4059420 h 7252515"/>
                <a:gd name="connsiteX11-29461" fmla="*/ 495300 w 2213217"/>
                <a:gd name="connsiteY11-29462" fmla="*/ 4278495 h 7252515"/>
                <a:gd name="connsiteX12-29463" fmla="*/ 504586 w 2213217"/>
                <a:gd name="connsiteY12-29464" fmla="*/ 4793958 h 7252515"/>
                <a:gd name="connsiteX13-29465" fmla="*/ 490672 w 2213217"/>
                <a:gd name="connsiteY13-29466" fmla="*/ 4980881 h 7252515"/>
                <a:gd name="connsiteX14-29467" fmla="*/ 458942 w 2213217"/>
                <a:gd name="connsiteY14-29468" fmla="*/ 5126491 h 7252515"/>
                <a:gd name="connsiteX15-29469" fmla="*/ 383013 w 2213217"/>
                <a:gd name="connsiteY15-29470" fmla="*/ 6154049 h 7252515"/>
                <a:gd name="connsiteX16-29471" fmla="*/ 348398 w 2213217"/>
                <a:gd name="connsiteY16-29472" fmla="*/ 6604338 h 7252515"/>
                <a:gd name="connsiteX17-29473" fmla="*/ 420242 w 2213217"/>
                <a:gd name="connsiteY17-29474" fmla="*/ 6827439 h 7252515"/>
                <a:gd name="connsiteX18-29475" fmla="*/ 367118 w 2213217"/>
                <a:gd name="connsiteY18-29476" fmla="*/ 6982453 h 7252515"/>
                <a:gd name="connsiteX19-29477" fmla="*/ 605514 w 2213217"/>
                <a:gd name="connsiteY19-29478" fmla="*/ 7244526 h 7252515"/>
                <a:gd name="connsiteX20-29479" fmla="*/ 958269 w 2213217"/>
                <a:gd name="connsiteY20-29480" fmla="*/ 7136926 h 7252515"/>
                <a:gd name="connsiteX21-29481" fmla="*/ 724772 w 2213217"/>
                <a:gd name="connsiteY21-29482" fmla="*/ 6844746 h 7252515"/>
                <a:gd name="connsiteX22-29483" fmla="*/ 753076 w 2213217"/>
                <a:gd name="connsiteY22-29484" fmla="*/ 6579789 h 7252515"/>
                <a:gd name="connsiteX23-29485" fmla="*/ 738924 w 2213217"/>
                <a:gd name="connsiteY23-29486" fmla="*/ 6250170 h 7252515"/>
                <a:gd name="connsiteX24-29487" fmla="*/ 856500 w 2213217"/>
                <a:gd name="connsiteY24-29488" fmla="*/ 5489132 h 7252515"/>
                <a:gd name="connsiteX25-29489" fmla="*/ 906017 w 2213217"/>
                <a:gd name="connsiteY25-29490" fmla="*/ 5380240 h 7252515"/>
                <a:gd name="connsiteX26-29491" fmla="*/ 898504 w 2213217"/>
                <a:gd name="connsiteY26-29492" fmla="*/ 5308938 h 7252515"/>
                <a:gd name="connsiteX27-29493" fmla="*/ 971550 w 2213217"/>
                <a:gd name="connsiteY27-29494" fmla="*/ 5211945 h 7252515"/>
                <a:gd name="connsiteX28-29495" fmla="*/ 973564 w 2213217"/>
                <a:gd name="connsiteY28-29496" fmla="*/ 5069070 h 7252515"/>
                <a:gd name="connsiteX29-29497" fmla="*/ 1129719 w 2213217"/>
                <a:gd name="connsiteY29-29498" fmla="*/ 4378373 h 7252515"/>
                <a:gd name="connsiteX30-29499" fmla="*/ 1276350 w 2213217"/>
                <a:gd name="connsiteY30-29500" fmla="*/ 4649970 h 7252515"/>
                <a:gd name="connsiteX31-29501" fmla="*/ 1341012 w 2213217"/>
                <a:gd name="connsiteY31-29502" fmla="*/ 4880042 h 7252515"/>
                <a:gd name="connsiteX32-29503" fmla="*/ 1310424 w 2213217"/>
                <a:gd name="connsiteY32-29504" fmla="*/ 4973880 h 7252515"/>
                <a:gd name="connsiteX33-29505" fmla="*/ 1354293 w 2213217"/>
                <a:gd name="connsiteY33-29506" fmla="*/ 5113209 h 7252515"/>
                <a:gd name="connsiteX34-29507" fmla="*/ 1262198 w 2213217"/>
                <a:gd name="connsiteY34-29508" fmla="*/ 5554244 h 7252515"/>
                <a:gd name="connsiteX35-29509" fmla="*/ 1263220 w 2213217"/>
                <a:gd name="connsiteY35-29510" fmla="*/ 6360264 h 7252515"/>
                <a:gd name="connsiteX36-29511" fmla="*/ 1336385 w 2213217"/>
                <a:gd name="connsiteY36-29512" fmla="*/ 6540277 h 7252515"/>
                <a:gd name="connsiteX37-29513" fmla="*/ 1285605 w 2213217"/>
                <a:gd name="connsiteY37-29514" fmla="*/ 6741714 h 7252515"/>
                <a:gd name="connsiteX38-29515" fmla="*/ 1303783 w 2213217"/>
                <a:gd name="connsiteY38-29516" fmla="*/ 6828040 h 7252515"/>
                <a:gd name="connsiteX39-29517" fmla="*/ 1313579 w 2213217"/>
                <a:gd name="connsiteY39-29518" fmla="*/ 7020824 h 7252515"/>
                <a:gd name="connsiteX40-29519" fmla="*/ 1760353 w 2213217"/>
                <a:gd name="connsiteY40-29520" fmla="*/ 7189119 h 7252515"/>
                <a:gd name="connsiteX41-29521" fmla="*/ 2189006 w 2213217"/>
                <a:gd name="connsiteY41-29522" fmla="*/ 7199125 h 7252515"/>
                <a:gd name="connsiteX42-29523" fmla="*/ 2171850 w 2213217"/>
                <a:gd name="connsiteY42-29524" fmla="*/ 7046786 h 7252515"/>
                <a:gd name="connsiteX43-29525" fmla="*/ 1687247 w 2213217"/>
                <a:gd name="connsiteY43-29526" fmla="*/ 6680449 h 7252515"/>
                <a:gd name="connsiteX44-29527" fmla="*/ 1708130 w 2213217"/>
                <a:gd name="connsiteY44-29528" fmla="*/ 6550072 h 7252515"/>
                <a:gd name="connsiteX45-29529" fmla="*/ 1668617 w 2213217"/>
                <a:gd name="connsiteY45-29530" fmla="*/ 6451067 h 7252515"/>
                <a:gd name="connsiteX46-29531" fmla="*/ 1657350 w 2213217"/>
                <a:gd name="connsiteY46-29532" fmla="*/ 6250170 h 7252515"/>
                <a:gd name="connsiteX47-29533" fmla="*/ 1679014 w 2213217"/>
                <a:gd name="connsiteY47-29534" fmla="*/ 5979714 h 7252515"/>
                <a:gd name="connsiteX48-29535" fmla="*/ 1727631 w 2213217"/>
                <a:gd name="connsiteY48-29536" fmla="*/ 5512209 h 7252515"/>
                <a:gd name="connsiteX49-29537" fmla="*/ 1739049 w 2213217"/>
                <a:gd name="connsiteY49-29538" fmla="*/ 5363804 h 7252515"/>
                <a:gd name="connsiteX50-29539" fmla="*/ 1797611 w 2213217"/>
                <a:gd name="connsiteY50-29540" fmla="*/ 5317321 h 7252515"/>
                <a:gd name="connsiteX51-29541" fmla="*/ 1884207 w 2213217"/>
                <a:gd name="connsiteY51-29542" fmla="*/ 5097645 h 7252515"/>
                <a:gd name="connsiteX52-29543" fmla="*/ 1909357 w 2213217"/>
                <a:gd name="connsiteY52-29544" fmla="*/ 4805496 h 7252515"/>
                <a:gd name="connsiteX53-29545" fmla="*/ 1900373 w 2213217"/>
                <a:gd name="connsiteY53-29546" fmla="*/ 4348776 h 7252515"/>
                <a:gd name="connsiteX54-29547" fmla="*/ 1881052 w 2213217"/>
                <a:gd name="connsiteY54-29548" fmla="*/ 3902573 h 7252515"/>
                <a:gd name="connsiteX55-29549" fmla="*/ 1855362 w 2213217"/>
                <a:gd name="connsiteY55-29550" fmla="*/ 3584643 h 7252515"/>
                <a:gd name="connsiteX56-29551" fmla="*/ 2056257 w 2213217"/>
                <a:gd name="connsiteY56-29552" fmla="*/ 2654077 h 7252515"/>
                <a:gd name="connsiteX57-29553" fmla="*/ 2042707 w 2213217"/>
                <a:gd name="connsiteY57-29554" fmla="*/ 2404684 h 7252515"/>
                <a:gd name="connsiteX58-29555" fmla="*/ 1981200 w 2213217"/>
                <a:gd name="connsiteY58-29556" fmla="*/ 1864914 h 7252515"/>
                <a:gd name="connsiteX59-29557" fmla="*/ 1936459 w 2213217"/>
                <a:gd name="connsiteY59-29558" fmla="*/ 1677029 h 7252515"/>
                <a:gd name="connsiteX60-29559" fmla="*/ 1922037 w 2213217"/>
                <a:gd name="connsiteY60-29560" fmla="*/ 1432534 h 7252515"/>
                <a:gd name="connsiteX61-29561" fmla="*/ 1874412 w 2213217"/>
                <a:gd name="connsiteY61-29562" fmla="*/ 1302338 h 7252515"/>
                <a:gd name="connsiteX62-29563" fmla="*/ 1407687 w 2213217"/>
                <a:gd name="connsiteY62-29564" fmla="*/ 1134975 h 7252515"/>
                <a:gd name="connsiteX63-29565" fmla="*/ 1309221 w 2213217"/>
                <a:gd name="connsiteY63-29566" fmla="*/ 1020075 h 7252515"/>
                <a:gd name="connsiteX64-29567" fmla="*/ 1365230 w 2213217"/>
                <a:gd name="connsiteY64-29568" fmla="*/ 821521 h 7252515"/>
                <a:gd name="connsiteX65-29569" fmla="*/ 1433407 w 2213217"/>
                <a:gd name="connsiteY65-29570" fmla="*/ 622909 h 7252515"/>
                <a:gd name="connsiteX66-29571" fmla="*/ 1444916 w 2213217"/>
                <a:gd name="connsiteY66-29572" fmla="*/ 380757 h 7252515"/>
                <a:gd name="connsiteX67-29573" fmla="*/ 1330946 w 2213217"/>
                <a:gd name="connsiteY67-29574" fmla="*/ 143773 h 7252515"/>
                <a:gd name="connsiteX68-29575" fmla="*/ 1063645 w 2213217"/>
                <a:gd name="connsiteY68-29576" fmla="*/ 568 h 7252515"/>
                <a:gd name="connsiteX0-29577" fmla="*/ 1063645 w 2213217"/>
                <a:gd name="connsiteY0-29578" fmla="*/ 568 h 7252515"/>
                <a:gd name="connsiteX1-29579" fmla="*/ 809625 w 2213217"/>
                <a:gd name="connsiteY1-29580" fmla="*/ 116070 h 7252515"/>
                <a:gd name="connsiteX2-29581" fmla="*/ 685800 w 2213217"/>
                <a:gd name="connsiteY2-29582" fmla="*/ 297045 h 7252515"/>
                <a:gd name="connsiteX3-29583" fmla="*/ 704850 w 2213217"/>
                <a:gd name="connsiteY3-29584" fmla="*/ 620895 h 7252515"/>
                <a:gd name="connsiteX4-29585" fmla="*/ 838200 w 2213217"/>
                <a:gd name="connsiteY4-29586" fmla="*/ 897120 h 7252515"/>
                <a:gd name="connsiteX5-29587" fmla="*/ 742950 w 2213217"/>
                <a:gd name="connsiteY5-29588" fmla="*/ 1011420 h 7252515"/>
                <a:gd name="connsiteX6-29589" fmla="*/ 133350 w 2213217"/>
                <a:gd name="connsiteY6-29590" fmla="*/ 1220970 h 7252515"/>
                <a:gd name="connsiteX7-29591" fmla="*/ 0 w 2213217"/>
                <a:gd name="connsiteY7-29592" fmla="*/ 2211570 h 7252515"/>
                <a:gd name="connsiteX8-29593" fmla="*/ 333375 w 2213217"/>
                <a:gd name="connsiteY8-29594" fmla="*/ 3106920 h 7252515"/>
                <a:gd name="connsiteX9-29595" fmla="*/ 247650 w 2213217"/>
                <a:gd name="connsiteY9-29596" fmla="*/ 3840345 h 7252515"/>
                <a:gd name="connsiteX10-29597" fmla="*/ 371475 w 2213217"/>
                <a:gd name="connsiteY10-29598" fmla="*/ 4059420 h 7252515"/>
                <a:gd name="connsiteX11-29599" fmla="*/ 495300 w 2213217"/>
                <a:gd name="connsiteY11-29600" fmla="*/ 4278495 h 7252515"/>
                <a:gd name="connsiteX12-29601" fmla="*/ 504586 w 2213217"/>
                <a:gd name="connsiteY12-29602" fmla="*/ 4793958 h 7252515"/>
                <a:gd name="connsiteX13-29603" fmla="*/ 490672 w 2213217"/>
                <a:gd name="connsiteY13-29604" fmla="*/ 4980881 h 7252515"/>
                <a:gd name="connsiteX14-29605" fmla="*/ 458942 w 2213217"/>
                <a:gd name="connsiteY14-29606" fmla="*/ 5126491 h 7252515"/>
                <a:gd name="connsiteX15-29607" fmla="*/ 383013 w 2213217"/>
                <a:gd name="connsiteY15-29608" fmla="*/ 6154049 h 7252515"/>
                <a:gd name="connsiteX16-29609" fmla="*/ 348398 w 2213217"/>
                <a:gd name="connsiteY16-29610" fmla="*/ 6604338 h 7252515"/>
                <a:gd name="connsiteX17-29611" fmla="*/ 420242 w 2213217"/>
                <a:gd name="connsiteY17-29612" fmla="*/ 6827439 h 7252515"/>
                <a:gd name="connsiteX18-29613" fmla="*/ 367118 w 2213217"/>
                <a:gd name="connsiteY18-29614" fmla="*/ 6982453 h 7252515"/>
                <a:gd name="connsiteX19-29615" fmla="*/ 605514 w 2213217"/>
                <a:gd name="connsiteY19-29616" fmla="*/ 7244526 h 7252515"/>
                <a:gd name="connsiteX20-29617" fmla="*/ 958269 w 2213217"/>
                <a:gd name="connsiteY20-29618" fmla="*/ 7136926 h 7252515"/>
                <a:gd name="connsiteX21-29619" fmla="*/ 724772 w 2213217"/>
                <a:gd name="connsiteY21-29620" fmla="*/ 6844746 h 7252515"/>
                <a:gd name="connsiteX22-29621" fmla="*/ 753076 w 2213217"/>
                <a:gd name="connsiteY22-29622" fmla="*/ 6579789 h 7252515"/>
                <a:gd name="connsiteX23-29623" fmla="*/ 738924 w 2213217"/>
                <a:gd name="connsiteY23-29624" fmla="*/ 6250170 h 7252515"/>
                <a:gd name="connsiteX24-29625" fmla="*/ 856500 w 2213217"/>
                <a:gd name="connsiteY24-29626" fmla="*/ 5489132 h 7252515"/>
                <a:gd name="connsiteX25-29627" fmla="*/ 906017 w 2213217"/>
                <a:gd name="connsiteY25-29628" fmla="*/ 5380240 h 7252515"/>
                <a:gd name="connsiteX26-29629" fmla="*/ 898504 w 2213217"/>
                <a:gd name="connsiteY26-29630" fmla="*/ 5308938 h 7252515"/>
                <a:gd name="connsiteX27-29631" fmla="*/ 971550 w 2213217"/>
                <a:gd name="connsiteY27-29632" fmla="*/ 5211945 h 7252515"/>
                <a:gd name="connsiteX28-29633" fmla="*/ 973564 w 2213217"/>
                <a:gd name="connsiteY28-29634" fmla="*/ 5069070 h 7252515"/>
                <a:gd name="connsiteX29-29635" fmla="*/ 1129719 w 2213217"/>
                <a:gd name="connsiteY29-29636" fmla="*/ 4378373 h 7252515"/>
                <a:gd name="connsiteX30-29637" fmla="*/ 1276350 w 2213217"/>
                <a:gd name="connsiteY30-29638" fmla="*/ 4649970 h 7252515"/>
                <a:gd name="connsiteX31-29639" fmla="*/ 1341012 w 2213217"/>
                <a:gd name="connsiteY31-29640" fmla="*/ 4880042 h 7252515"/>
                <a:gd name="connsiteX32-29641" fmla="*/ 1310424 w 2213217"/>
                <a:gd name="connsiteY32-29642" fmla="*/ 4973880 h 7252515"/>
                <a:gd name="connsiteX33-29643" fmla="*/ 1354293 w 2213217"/>
                <a:gd name="connsiteY33-29644" fmla="*/ 5113209 h 7252515"/>
                <a:gd name="connsiteX34-29645" fmla="*/ 1262198 w 2213217"/>
                <a:gd name="connsiteY34-29646" fmla="*/ 5554244 h 7252515"/>
                <a:gd name="connsiteX35-29647" fmla="*/ 1263220 w 2213217"/>
                <a:gd name="connsiteY35-29648" fmla="*/ 6360264 h 7252515"/>
                <a:gd name="connsiteX36-29649" fmla="*/ 1336385 w 2213217"/>
                <a:gd name="connsiteY36-29650" fmla="*/ 6540277 h 7252515"/>
                <a:gd name="connsiteX37-29651" fmla="*/ 1285605 w 2213217"/>
                <a:gd name="connsiteY37-29652" fmla="*/ 6741714 h 7252515"/>
                <a:gd name="connsiteX38-29653" fmla="*/ 1303783 w 2213217"/>
                <a:gd name="connsiteY38-29654" fmla="*/ 6828040 h 7252515"/>
                <a:gd name="connsiteX39-29655" fmla="*/ 1313579 w 2213217"/>
                <a:gd name="connsiteY39-29656" fmla="*/ 7020824 h 7252515"/>
                <a:gd name="connsiteX40-29657" fmla="*/ 1760353 w 2213217"/>
                <a:gd name="connsiteY40-29658" fmla="*/ 7189119 h 7252515"/>
                <a:gd name="connsiteX41-29659" fmla="*/ 2189006 w 2213217"/>
                <a:gd name="connsiteY41-29660" fmla="*/ 7199125 h 7252515"/>
                <a:gd name="connsiteX42-29661" fmla="*/ 2171850 w 2213217"/>
                <a:gd name="connsiteY42-29662" fmla="*/ 7046786 h 7252515"/>
                <a:gd name="connsiteX43-29663" fmla="*/ 1687247 w 2213217"/>
                <a:gd name="connsiteY43-29664" fmla="*/ 6680449 h 7252515"/>
                <a:gd name="connsiteX44-29665" fmla="*/ 1708130 w 2213217"/>
                <a:gd name="connsiteY44-29666" fmla="*/ 6550072 h 7252515"/>
                <a:gd name="connsiteX45-29667" fmla="*/ 1668617 w 2213217"/>
                <a:gd name="connsiteY45-29668" fmla="*/ 6451067 h 7252515"/>
                <a:gd name="connsiteX46-29669" fmla="*/ 1657350 w 2213217"/>
                <a:gd name="connsiteY46-29670" fmla="*/ 6250170 h 7252515"/>
                <a:gd name="connsiteX47-29671" fmla="*/ 1679014 w 2213217"/>
                <a:gd name="connsiteY47-29672" fmla="*/ 5979714 h 7252515"/>
                <a:gd name="connsiteX48-29673" fmla="*/ 1727631 w 2213217"/>
                <a:gd name="connsiteY48-29674" fmla="*/ 5512209 h 7252515"/>
                <a:gd name="connsiteX49-29675" fmla="*/ 1739049 w 2213217"/>
                <a:gd name="connsiteY49-29676" fmla="*/ 5363804 h 7252515"/>
                <a:gd name="connsiteX50-29677" fmla="*/ 1797611 w 2213217"/>
                <a:gd name="connsiteY50-29678" fmla="*/ 5317321 h 7252515"/>
                <a:gd name="connsiteX51-29679" fmla="*/ 1884207 w 2213217"/>
                <a:gd name="connsiteY51-29680" fmla="*/ 5097645 h 7252515"/>
                <a:gd name="connsiteX52-29681" fmla="*/ 1909357 w 2213217"/>
                <a:gd name="connsiteY52-29682" fmla="*/ 4805496 h 7252515"/>
                <a:gd name="connsiteX53-29683" fmla="*/ 1900373 w 2213217"/>
                <a:gd name="connsiteY53-29684" fmla="*/ 4348776 h 7252515"/>
                <a:gd name="connsiteX54-29685" fmla="*/ 1881052 w 2213217"/>
                <a:gd name="connsiteY54-29686" fmla="*/ 3902573 h 7252515"/>
                <a:gd name="connsiteX55-29687" fmla="*/ 1855362 w 2213217"/>
                <a:gd name="connsiteY55-29688" fmla="*/ 3584643 h 7252515"/>
                <a:gd name="connsiteX56-29689" fmla="*/ 2056257 w 2213217"/>
                <a:gd name="connsiteY56-29690" fmla="*/ 2654077 h 7252515"/>
                <a:gd name="connsiteX57-29691" fmla="*/ 2042707 w 2213217"/>
                <a:gd name="connsiteY57-29692" fmla="*/ 2404684 h 7252515"/>
                <a:gd name="connsiteX58-29693" fmla="*/ 1981200 w 2213217"/>
                <a:gd name="connsiteY58-29694" fmla="*/ 1864914 h 7252515"/>
                <a:gd name="connsiteX59-29695" fmla="*/ 1936459 w 2213217"/>
                <a:gd name="connsiteY59-29696" fmla="*/ 1677029 h 7252515"/>
                <a:gd name="connsiteX60-29697" fmla="*/ 1922037 w 2213217"/>
                <a:gd name="connsiteY60-29698" fmla="*/ 1432534 h 7252515"/>
                <a:gd name="connsiteX61-29699" fmla="*/ 1874412 w 2213217"/>
                <a:gd name="connsiteY61-29700" fmla="*/ 1302338 h 7252515"/>
                <a:gd name="connsiteX62-29701" fmla="*/ 1407687 w 2213217"/>
                <a:gd name="connsiteY62-29702" fmla="*/ 1134975 h 7252515"/>
                <a:gd name="connsiteX63-29703" fmla="*/ 1309221 w 2213217"/>
                <a:gd name="connsiteY63-29704" fmla="*/ 1020075 h 7252515"/>
                <a:gd name="connsiteX64-29705" fmla="*/ 1365230 w 2213217"/>
                <a:gd name="connsiteY64-29706" fmla="*/ 821521 h 7252515"/>
                <a:gd name="connsiteX65-29707" fmla="*/ 1433407 w 2213217"/>
                <a:gd name="connsiteY65-29708" fmla="*/ 622909 h 7252515"/>
                <a:gd name="connsiteX66-29709" fmla="*/ 1444916 w 2213217"/>
                <a:gd name="connsiteY66-29710" fmla="*/ 380757 h 7252515"/>
                <a:gd name="connsiteX67-29711" fmla="*/ 1330946 w 2213217"/>
                <a:gd name="connsiteY67-29712" fmla="*/ 143773 h 7252515"/>
                <a:gd name="connsiteX68-29713" fmla="*/ 1063645 w 2213217"/>
                <a:gd name="connsiteY68-29714" fmla="*/ 568 h 7252515"/>
                <a:gd name="connsiteX0-29715" fmla="*/ 1063645 w 2213217"/>
                <a:gd name="connsiteY0-29716" fmla="*/ 568 h 7252515"/>
                <a:gd name="connsiteX1-29717" fmla="*/ 809625 w 2213217"/>
                <a:gd name="connsiteY1-29718" fmla="*/ 116070 h 7252515"/>
                <a:gd name="connsiteX2-29719" fmla="*/ 685800 w 2213217"/>
                <a:gd name="connsiteY2-29720" fmla="*/ 297045 h 7252515"/>
                <a:gd name="connsiteX3-29721" fmla="*/ 704850 w 2213217"/>
                <a:gd name="connsiteY3-29722" fmla="*/ 620895 h 7252515"/>
                <a:gd name="connsiteX4-29723" fmla="*/ 838200 w 2213217"/>
                <a:gd name="connsiteY4-29724" fmla="*/ 897120 h 7252515"/>
                <a:gd name="connsiteX5-29725" fmla="*/ 742950 w 2213217"/>
                <a:gd name="connsiteY5-29726" fmla="*/ 1011420 h 7252515"/>
                <a:gd name="connsiteX6-29727" fmla="*/ 133350 w 2213217"/>
                <a:gd name="connsiteY6-29728" fmla="*/ 1220970 h 7252515"/>
                <a:gd name="connsiteX7-29729" fmla="*/ 0 w 2213217"/>
                <a:gd name="connsiteY7-29730" fmla="*/ 2211570 h 7252515"/>
                <a:gd name="connsiteX8-29731" fmla="*/ 333375 w 2213217"/>
                <a:gd name="connsiteY8-29732" fmla="*/ 3106920 h 7252515"/>
                <a:gd name="connsiteX9-29733" fmla="*/ 247650 w 2213217"/>
                <a:gd name="connsiteY9-29734" fmla="*/ 3840345 h 7252515"/>
                <a:gd name="connsiteX10-29735" fmla="*/ 371475 w 2213217"/>
                <a:gd name="connsiteY10-29736" fmla="*/ 4059420 h 7252515"/>
                <a:gd name="connsiteX11-29737" fmla="*/ 495300 w 2213217"/>
                <a:gd name="connsiteY11-29738" fmla="*/ 4278495 h 7252515"/>
                <a:gd name="connsiteX12-29739" fmla="*/ 504586 w 2213217"/>
                <a:gd name="connsiteY12-29740" fmla="*/ 4793958 h 7252515"/>
                <a:gd name="connsiteX13-29741" fmla="*/ 490672 w 2213217"/>
                <a:gd name="connsiteY13-29742" fmla="*/ 4980881 h 7252515"/>
                <a:gd name="connsiteX14-29743" fmla="*/ 458942 w 2213217"/>
                <a:gd name="connsiteY14-29744" fmla="*/ 5126491 h 7252515"/>
                <a:gd name="connsiteX15-29745" fmla="*/ 383013 w 2213217"/>
                <a:gd name="connsiteY15-29746" fmla="*/ 6154049 h 7252515"/>
                <a:gd name="connsiteX16-29747" fmla="*/ 348398 w 2213217"/>
                <a:gd name="connsiteY16-29748" fmla="*/ 6604338 h 7252515"/>
                <a:gd name="connsiteX17-29749" fmla="*/ 420242 w 2213217"/>
                <a:gd name="connsiteY17-29750" fmla="*/ 6827439 h 7252515"/>
                <a:gd name="connsiteX18-29751" fmla="*/ 367118 w 2213217"/>
                <a:gd name="connsiteY18-29752" fmla="*/ 6982453 h 7252515"/>
                <a:gd name="connsiteX19-29753" fmla="*/ 605514 w 2213217"/>
                <a:gd name="connsiteY19-29754" fmla="*/ 7244526 h 7252515"/>
                <a:gd name="connsiteX20-29755" fmla="*/ 958269 w 2213217"/>
                <a:gd name="connsiteY20-29756" fmla="*/ 7136926 h 7252515"/>
                <a:gd name="connsiteX21-29757" fmla="*/ 724772 w 2213217"/>
                <a:gd name="connsiteY21-29758" fmla="*/ 6844746 h 7252515"/>
                <a:gd name="connsiteX22-29759" fmla="*/ 753076 w 2213217"/>
                <a:gd name="connsiteY22-29760" fmla="*/ 6579789 h 7252515"/>
                <a:gd name="connsiteX23-29761" fmla="*/ 738924 w 2213217"/>
                <a:gd name="connsiteY23-29762" fmla="*/ 6250170 h 7252515"/>
                <a:gd name="connsiteX24-29763" fmla="*/ 856500 w 2213217"/>
                <a:gd name="connsiteY24-29764" fmla="*/ 5489132 h 7252515"/>
                <a:gd name="connsiteX25-29765" fmla="*/ 906017 w 2213217"/>
                <a:gd name="connsiteY25-29766" fmla="*/ 5380240 h 7252515"/>
                <a:gd name="connsiteX26-29767" fmla="*/ 898504 w 2213217"/>
                <a:gd name="connsiteY26-29768" fmla="*/ 5308938 h 7252515"/>
                <a:gd name="connsiteX27-29769" fmla="*/ 971550 w 2213217"/>
                <a:gd name="connsiteY27-29770" fmla="*/ 5211945 h 7252515"/>
                <a:gd name="connsiteX28-29771" fmla="*/ 973564 w 2213217"/>
                <a:gd name="connsiteY28-29772" fmla="*/ 5069070 h 7252515"/>
                <a:gd name="connsiteX29-29773" fmla="*/ 1129719 w 2213217"/>
                <a:gd name="connsiteY29-29774" fmla="*/ 4378373 h 7252515"/>
                <a:gd name="connsiteX30-29775" fmla="*/ 1276350 w 2213217"/>
                <a:gd name="connsiteY30-29776" fmla="*/ 4649970 h 7252515"/>
                <a:gd name="connsiteX31-29777" fmla="*/ 1341012 w 2213217"/>
                <a:gd name="connsiteY31-29778" fmla="*/ 4880042 h 7252515"/>
                <a:gd name="connsiteX32-29779" fmla="*/ 1310424 w 2213217"/>
                <a:gd name="connsiteY32-29780" fmla="*/ 4973880 h 7252515"/>
                <a:gd name="connsiteX33-29781" fmla="*/ 1354293 w 2213217"/>
                <a:gd name="connsiteY33-29782" fmla="*/ 5113209 h 7252515"/>
                <a:gd name="connsiteX34-29783" fmla="*/ 1262198 w 2213217"/>
                <a:gd name="connsiteY34-29784" fmla="*/ 5554244 h 7252515"/>
                <a:gd name="connsiteX35-29785" fmla="*/ 1263220 w 2213217"/>
                <a:gd name="connsiteY35-29786" fmla="*/ 6360264 h 7252515"/>
                <a:gd name="connsiteX36-29787" fmla="*/ 1336385 w 2213217"/>
                <a:gd name="connsiteY36-29788" fmla="*/ 6540277 h 7252515"/>
                <a:gd name="connsiteX37-29789" fmla="*/ 1285605 w 2213217"/>
                <a:gd name="connsiteY37-29790" fmla="*/ 6741714 h 7252515"/>
                <a:gd name="connsiteX38-29791" fmla="*/ 1303783 w 2213217"/>
                <a:gd name="connsiteY38-29792" fmla="*/ 6828040 h 7252515"/>
                <a:gd name="connsiteX39-29793" fmla="*/ 1313579 w 2213217"/>
                <a:gd name="connsiteY39-29794" fmla="*/ 7020824 h 7252515"/>
                <a:gd name="connsiteX40-29795" fmla="*/ 1760353 w 2213217"/>
                <a:gd name="connsiteY40-29796" fmla="*/ 7189119 h 7252515"/>
                <a:gd name="connsiteX41-29797" fmla="*/ 2189006 w 2213217"/>
                <a:gd name="connsiteY41-29798" fmla="*/ 7199125 h 7252515"/>
                <a:gd name="connsiteX42-29799" fmla="*/ 2171850 w 2213217"/>
                <a:gd name="connsiteY42-29800" fmla="*/ 7046786 h 7252515"/>
                <a:gd name="connsiteX43-29801" fmla="*/ 1687247 w 2213217"/>
                <a:gd name="connsiteY43-29802" fmla="*/ 6680449 h 7252515"/>
                <a:gd name="connsiteX44-29803" fmla="*/ 1708130 w 2213217"/>
                <a:gd name="connsiteY44-29804" fmla="*/ 6550072 h 7252515"/>
                <a:gd name="connsiteX45-29805" fmla="*/ 1668617 w 2213217"/>
                <a:gd name="connsiteY45-29806" fmla="*/ 6451067 h 7252515"/>
                <a:gd name="connsiteX46-29807" fmla="*/ 1657350 w 2213217"/>
                <a:gd name="connsiteY46-29808" fmla="*/ 6250170 h 7252515"/>
                <a:gd name="connsiteX47-29809" fmla="*/ 1679014 w 2213217"/>
                <a:gd name="connsiteY47-29810" fmla="*/ 5979714 h 7252515"/>
                <a:gd name="connsiteX48-29811" fmla="*/ 1727631 w 2213217"/>
                <a:gd name="connsiteY48-29812" fmla="*/ 5512209 h 7252515"/>
                <a:gd name="connsiteX49-29813" fmla="*/ 1739049 w 2213217"/>
                <a:gd name="connsiteY49-29814" fmla="*/ 5363804 h 7252515"/>
                <a:gd name="connsiteX50-29815" fmla="*/ 1797611 w 2213217"/>
                <a:gd name="connsiteY50-29816" fmla="*/ 5317321 h 7252515"/>
                <a:gd name="connsiteX51-29817" fmla="*/ 1884207 w 2213217"/>
                <a:gd name="connsiteY51-29818" fmla="*/ 5097645 h 7252515"/>
                <a:gd name="connsiteX52-29819" fmla="*/ 1909357 w 2213217"/>
                <a:gd name="connsiteY52-29820" fmla="*/ 4805496 h 7252515"/>
                <a:gd name="connsiteX53-29821" fmla="*/ 1900373 w 2213217"/>
                <a:gd name="connsiteY53-29822" fmla="*/ 4348776 h 7252515"/>
                <a:gd name="connsiteX54-29823" fmla="*/ 1881052 w 2213217"/>
                <a:gd name="connsiteY54-29824" fmla="*/ 3902573 h 7252515"/>
                <a:gd name="connsiteX55-29825" fmla="*/ 1855362 w 2213217"/>
                <a:gd name="connsiteY55-29826" fmla="*/ 3584643 h 7252515"/>
                <a:gd name="connsiteX56-29827" fmla="*/ 2056257 w 2213217"/>
                <a:gd name="connsiteY56-29828" fmla="*/ 2654077 h 7252515"/>
                <a:gd name="connsiteX57-29829" fmla="*/ 2042707 w 2213217"/>
                <a:gd name="connsiteY57-29830" fmla="*/ 2404684 h 7252515"/>
                <a:gd name="connsiteX58-29831" fmla="*/ 1981200 w 2213217"/>
                <a:gd name="connsiteY58-29832" fmla="*/ 1864914 h 7252515"/>
                <a:gd name="connsiteX59-29833" fmla="*/ 1936459 w 2213217"/>
                <a:gd name="connsiteY59-29834" fmla="*/ 1677029 h 7252515"/>
                <a:gd name="connsiteX60-29835" fmla="*/ 1922037 w 2213217"/>
                <a:gd name="connsiteY60-29836" fmla="*/ 1432534 h 7252515"/>
                <a:gd name="connsiteX61-29837" fmla="*/ 1874412 w 2213217"/>
                <a:gd name="connsiteY61-29838" fmla="*/ 1302338 h 7252515"/>
                <a:gd name="connsiteX62-29839" fmla="*/ 1407687 w 2213217"/>
                <a:gd name="connsiteY62-29840" fmla="*/ 1134975 h 7252515"/>
                <a:gd name="connsiteX63-29841" fmla="*/ 1309221 w 2213217"/>
                <a:gd name="connsiteY63-29842" fmla="*/ 1020075 h 7252515"/>
                <a:gd name="connsiteX64-29843" fmla="*/ 1365230 w 2213217"/>
                <a:gd name="connsiteY64-29844" fmla="*/ 821521 h 7252515"/>
                <a:gd name="connsiteX65-29845" fmla="*/ 1433407 w 2213217"/>
                <a:gd name="connsiteY65-29846" fmla="*/ 622909 h 7252515"/>
                <a:gd name="connsiteX66-29847" fmla="*/ 1444916 w 2213217"/>
                <a:gd name="connsiteY66-29848" fmla="*/ 380757 h 7252515"/>
                <a:gd name="connsiteX67-29849" fmla="*/ 1330946 w 2213217"/>
                <a:gd name="connsiteY67-29850" fmla="*/ 143773 h 7252515"/>
                <a:gd name="connsiteX68-29851" fmla="*/ 1063645 w 2213217"/>
                <a:gd name="connsiteY68-29852" fmla="*/ 568 h 7252515"/>
                <a:gd name="connsiteX0-29853" fmla="*/ 1063645 w 2213217"/>
                <a:gd name="connsiteY0-29854" fmla="*/ 568 h 7252515"/>
                <a:gd name="connsiteX1-29855" fmla="*/ 809625 w 2213217"/>
                <a:gd name="connsiteY1-29856" fmla="*/ 116070 h 7252515"/>
                <a:gd name="connsiteX2-29857" fmla="*/ 685800 w 2213217"/>
                <a:gd name="connsiteY2-29858" fmla="*/ 297045 h 7252515"/>
                <a:gd name="connsiteX3-29859" fmla="*/ 704850 w 2213217"/>
                <a:gd name="connsiteY3-29860" fmla="*/ 620895 h 7252515"/>
                <a:gd name="connsiteX4-29861" fmla="*/ 838200 w 2213217"/>
                <a:gd name="connsiteY4-29862" fmla="*/ 897120 h 7252515"/>
                <a:gd name="connsiteX5-29863" fmla="*/ 742950 w 2213217"/>
                <a:gd name="connsiteY5-29864" fmla="*/ 1011420 h 7252515"/>
                <a:gd name="connsiteX6-29865" fmla="*/ 133350 w 2213217"/>
                <a:gd name="connsiteY6-29866" fmla="*/ 1220970 h 7252515"/>
                <a:gd name="connsiteX7-29867" fmla="*/ 0 w 2213217"/>
                <a:gd name="connsiteY7-29868" fmla="*/ 2211570 h 7252515"/>
                <a:gd name="connsiteX8-29869" fmla="*/ 333375 w 2213217"/>
                <a:gd name="connsiteY8-29870" fmla="*/ 3106920 h 7252515"/>
                <a:gd name="connsiteX9-29871" fmla="*/ 247650 w 2213217"/>
                <a:gd name="connsiteY9-29872" fmla="*/ 3840345 h 7252515"/>
                <a:gd name="connsiteX10-29873" fmla="*/ 371475 w 2213217"/>
                <a:gd name="connsiteY10-29874" fmla="*/ 4059420 h 7252515"/>
                <a:gd name="connsiteX11-29875" fmla="*/ 495300 w 2213217"/>
                <a:gd name="connsiteY11-29876" fmla="*/ 4278495 h 7252515"/>
                <a:gd name="connsiteX12-29877" fmla="*/ 484394 w 2213217"/>
                <a:gd name="connsiteY12-29878" fmla="*/ 4600693 h 7252515"/>
                <a:gd name="connsiteX13-29879" fmla="*/ 504586 w 2213217"/>
                <a:gd name="connsiteY13-29880" fmla="*/ 4793958 h 7252515"/>
                <a:gd name="connsiteX14-29881" fmla="*/ 490672 w 2213217"/>
                <a:gd name="connsiteY14-29882" fmla="*/ 4980881 h 7252515"/>
                <a:gd name="connsiteX15-29883" fmla="*/ 458942 w 2213217"/>
                <a:gd name="connsiteY15-29884" fmla="*/ 5126491 h 7252515"/>
                <a:gd name="connsiteX16-29885" fmla="*/ 383013 w 2213217"/>
                <a:gd name="connsiteY16-29886" fmla="*/ 6154049 h 7252515"/>
                <a:gd name="connsiteX17-29887" fmla="*/ 348398 w 2213217"/>
                <a:gd name="connsiteY17-29888" fmla="*/ 6604338 h 7252515"/>
                <a:gd name="connsiteX18-29889" fmla="*/ 420242 w 2213217"/>
                <a:gd name="connsiteY18-29890" fmla="*/ 6827439 h 7252515"/>
                <a:gd name="connsiteX19-29891" fmla="*/ 367118 w 2213217"/>
                <a:gd name="connsiteY19-29892" fmla="*/ 6982453 h 7252515"/>
                <a:gd name="connsiteX20-29893" fmla="*/ 605514 w 2213217"/>
                <a:gd name="connsiteY20-29894" fmla="*/ 7244526 h 7252515"/>
                <a:gd name="connsiteX21-29895" fmla="*/ 958269 w 2213217"/>
                <a:gd name="connsiteY21-29896" fmla="*/ 7136926 h 7252515"/>
                <a:gd name="connsiteX22-29897" fmla="*/ 724772 w 2213217"/>
                <a:gd name="connsiteY22-29898" fmla="*/ 6844746 h 7252515"/>
                <a:gd name="connsiteX23-29899" fmla="*/ 753076 w 2213217"/>
                <a:gd name="connsiteY23-29900" fmla="*/ 6579789 h 7252515"/>
                <a:gd name="connsiteX24-29901" fmla="*/ 738924 w 2213217"/>
                <a:gd name="connsiteY24-29902" fmla="*/ 6250170 h 7252515"/>
                <a:gd name="connsiteX25-29903" fmla="*/ 856500 w 2213217"/>
                <a:gd name="connsiteY25-29904" fmla="*/ 5489132 h 7252515"/>
                <a:gd name="connsiteX26-29905" fmla="*/ 906017 w 2213217"/>
                <a:gd name="connsiteY26-29906" fmla="*/ 5380240 h 7252515"/>
                <a:gd name="connsiteX27-29907" fmla="*/ 898504 w 2213217"/>
                <a:gd name="connsiteY27-29908" fmla="*/ 5308938 h 7252515"/>
                <a:gd name="connsiteX28-29909" fmla="*/ 971550 w 2213217"/>
                <a:gd name="connsiteY28-29910" fmla="*/ 5211945 h 7252515"/>
                <a:gd name="connsiteX29-29911" fmla="*/ 973564 w 2213217"/>
                <a:gd name="connsiteY29-29912" fmla="*/ 5069070 h 7252515"/>
                <a:gd name="connsiteX30-29913" fmla="*/ 1129719 w 2213217"/>
                <a:gd name="connsiteY30-29914" fmla="*/ 4378373 h 7252515"/>
                <a:gd name="connsiteX31-29915" fmla="*/ 1276350 w 2213217"/>
                <a:gd name="connsiteY31-29916" fmla="*/ 4649970 h 7252515"/>
                <a:gd name="connsiteX32-29917" fmla="*/ 1341012 w 2213217"/>
                <a:gd name="connsiteY32-29918" fmla="*/ 4880042 h 7252515"/>
                <a:gd name="connsiteX33-29919" fmla="*/ 1310424 w 2213217"/>
                <a:gd name="connsiteY33-29920" fmla="*/ 4973880 h 7252515"/>
                <a:gd name="connsiteX34-29921" fmla="*/ 1354293 w 2213217"/>
                <a:gd name="connsiteY34-29922" fmla="*/ 5113209 h 7252515"/>
                <a:gd name="connsiteX35-29923" fmla="*/ 1262198 w 2213217"/>
                <a:gd name="connsiteY35-29924" fmla="*/ 5554244 h 7252515"/>
                <a:gd name="connsiteX36-29925" fmla="*/ 1263220 w 2213217"/>
                <a:gd name="connsiteY36-29926" fmla="*/ 6360264 h 7252515"/>
                <a:gd name="connsiteX37-29927" fmla="*/ 1336385 w 2213217"/>
                <a:gd name="connsiteY37-29928" fmla="*/ 6540277 h 7252515"/>
                <a:gd name="connsiteX38-29929" fmla="*/ 1285605 w 2213217"/>
                <a:gd name="connsiteY38-29930" fmla="*/ 6741714 h 7252515"/>
                <a:gd name="connsiteX39-29931" fmla="*/ 1303783 w 2213217"/>
                <a:gd name="connsiteY39-29932" fmla="*/ 6828040 h 7252515"/>
                <a:gd name="connsiteX40-29933" fmla="*/ 1313579 w 2213217"/>
                <a:gd name="connsiteY40-29934" fmla="*/ 7020824 h 7252515"/>
                <a:gd name="connsiteX41-29935" fmla="*/ 1760353 w 2213217"/>
                <a:gd name="connsiteY41-29936" fmla="*/ 7189119 h 7252515"/>
                <a:gd name="connsiteX42-29937" fmla="*/ 2189006 w 2213217"/>
                <a:gd name="connsiteY42-29938" fmla="*/ 7199125 h 7252515"/>
                <a:gd name="connsiteX43-29939" fmla="*/ 2171850 w 2213217"/>
                <a:gd name="connsiteY43-29940" fmla="*/ 7046786 h 7252515"/>
                <a:gd name="connsiteX44-29941" fmla="*/ 1687247 w 2213217"/>
                <a:gd name="connsiteY44-29942" fmla="*/ 6680449 h 7252515"/>
                <a:gd name="connsiteX45-29943" fmla="*/ 1708130 w 2213217"/>
                <a:gd name="connsiteY45-29944" fmla="*/ 6550072 h 7252515"/>
                <a:gd name="connsiteX46-29945" fmla="*/ 1668617 w 2213217"/>
                <a:gd name="connsiteY46-29946" fmla="*/ 6451067 h 7252515"/>
                <a:gd name="connsiteX47-29947" fmla="*/ 1657350 w 2213217"/>
                <a:gd name="connsiteY47-29948" fmla="*/ 6250170 h 7252515"/>
                <a:gd name="connsiteX48-29949" fmla="*/ 1679014 w 2213217"/>
                <a:gd name="connsiteY48-29950" fmla="*/ 5979714 h 7252515"/>
                <a:gd name="connsiteX49-29951" fmla="*/ 1727631 w 2213217"/>
                <a:gd name="connsiteY49-29952" fmla="*/ 5512209 h 7252515"/>
                <a:gd name="connsiteX50-29953" fmla="*/ 1739049 w 2213217"/>
                <a:gd name="connsiteY50-29954" fmla="*/ 5363804 h 7252515"/>
                <a:gd name="connsiteX51-29955" fmla="*/ 1797611 w 2213217"/>
                <a:gd name="connsiteY51-29956" fmla="*/ 5317321 h 7252515"/>
                <a:gd name="connsiteX52-29957" fmla="*/ 1884207 w 2213217"/>
                <a:gd name="connsiteY52-29958" fmla="*/ 5097645 h 7252515"/>
                <a:gd name="connsiteX53-29959" fmla="*/ 1909357 w 2213217"/>
                <a:gd name="connsiteY53-29960" fmla="*/ 4805496 h 7252515"/>
                <a:gd name="connsiteX54-29961" fmla="*/ 1900373 w 2213217"/>
                <a:gd name="connsiteY54-29962" fmla="*/ 4348776 h 7252515"/>
                <a:gd name="connsiteX55-29963" fmla="*/ 1881052 w 2213217"/>
                <a:gd name="connsiteY55-29964" fmla="*/ 3902573 h 7252515"/>
                <a:gd name="connsiteX56-29965" fmla="*/ 1855362 w 2213217"/>
                <a:gd name="connsiteY56-29966" fmla="*/ 3584643 h 7252515"/>
                <a:gd name="connsiteX57-29967" fmla="*/ 2056257 w 2213217"/>
                <a:gd name="connsiteY57-29968" fmla="*/ 2654077 h 7252515"/>
                <a:gd name="connsiteX58-29969" fmla="*/ 2042707 w 2213217"/>
                <a:gd name="connsiteY58-29970" fmla="*/ 2404684 h 7252515"/>
                <a:gd name="connsiteX59-29971" fmla="*/ 1981200 w 2213217"/>
                <a:gd name="connsiteY59-29972" fmla="*/ 1864914 h 7252515"/>
                <a:gd name="connsiteX60-29973" fmla="*/ 1936459 w 2213217"/>
                <a:gd name="connsiteY60-29974" fmla="*/ 1677029 h 7252515"/>
                <a:gd name="connsiteX61-29975" fmla="*/ 1922037 w 2213217"/>
                <a:gd name="connsiteY61-29976" fmla="*/ 1432534 h 7252515"/>
                <a:gd name="connsiteX62-29977" fmla="*/ 1874412 w 2213217"/>
                <a:gd name="connsiteY62-29978" fmla="*/ 1302338 h 7252515"/>
                <a:gd name="connsiteX63-29979" fmla="*/ 1407687 w 2213217"/>
                <a:gd name="connsiteY63-29980" fmla="*/ 1134975 h 7252515"/>
                <a:gd name="connsiteX64-29981" fmla="*/ 1309221 w 2213217"/>
                <a:gd name="connsiteY64-29982" fmla="*/ 1020075 h 7252515"/>
                <a:gd name="connsiteX65-29983" fmla="*/ 1365230 w 2213217"/>
                <a:gd name="connsiteY65-29984" fmla="*/ 821521 h 7252515"/>
                <a:gd name="connsiteX66-29985" fmla="*/ 1433407 w 2213217"/>
                <a:gd name="connsiteY66-29986" fmla="*/ 622909 h 7252515"/>
                <a:gd name="connsiteX67-29987" fmla="*/ 1444916 w 2213217"/>
                <a:gd name="connsiteY67-29988" fmla="*/ 380757 h 7252515"/>
                <a:gd name="connsiteX68-29989" fmla="*/ 1330946 w 2213217"/>
                <a:gd name="connsiteY68-29990" fmla="*/ 143773 h 7252515"/>
                <a:gd name="connsiteX69" fmla="*/ 1063645 w 2213217"/>
                <a:gd name="connsiteY69" fmla="*/ 568 h 7252515"/>
                <a:gd name="connsiteX0-29991" fmla="*/ 1063645 w 2213217"/>
                <a:gd name="connsiteY0-29992" fmla="*/ 568 h 7252515"/>
                <a:gd name="connsiteX1-29993" fmla="*/ 809625 w 2213217"/>
                <a:gd name="connsiteY1-29994" fmla="*/ 116070 h 7252515"/>
                <a:gd name="connsiteX2-29995" fmla="*/ 685800 w 2213217"/>
                <a:gd name="connsiteY2-29996" fmla="*/ 297045 h 7252515"/>
                <a:gd name="connsiteX3-29997" fmla="*/ 704850 w 2213217"/>
                <a:gd name="connsiteY3-29998" fmla="*/ 620895 h 7252515"/>
                <a:gd name="connsiteX4-29999" fmla="*/ 838200 w 2213217"/>
                <a:gd name="connsiteY4-30000" fmla="*/ 897120 h 7252515"/>
                <a:gd name="connsiteX5-30001" fmla="*/ 742950 w 2213217"/>
                <a:gd name="connsiteY5-30002" fmla="*/ 1011420 h 7252515"/>
                <a:gd name="connsiteX6-30003" fmla="*/ 133350 w 2213217"/>
                <a:gd name="connsiteY6-30004" fmla="*/ 1220970 h 7252515"/>
                <a:gd name="connsiteX7-30005" fmla="*/ 0 w 2213217"/>
                <a:gd name="connsiteY7-30006" fmla="*/ 2211570 h 7252515"/>
                <a:gd name="connsiteX8-30007" fmla="*/ 333375 w 2213217"/>
                <a:gd name="connsiteY8-30008" fmla="*/ 3106920 h 7252515"/>
                <a:gd name="connsiteX9-30009" fmla="*/ 247650 w 2213217"/>
                <a:gd name="connsiteY9-30010" fmla="*/ 3840345 h 7252515"/>
                <a:gd name="connsiteX10-30011" fmla="*/ 371475 w 2213217"/>
                <a:gd name="connsiteY10-30012" fmla="*/ 4059420 h 7252515"/>
                <a:gd name="connsiteX11-30013" fmla="*/ 495300 w 2213217"/>
                <a:gd name="connsiteY11-30014" fmla="*/ 4278495 h 7252515"/>
                <a:gd name="connsiteX12-30015" fmla="*/ 495932 w 2213217"/>
                <a:gd name="connsiteY12-30016" fmla="*/ 4629539 h 7252515"/>
                <a:gd name="connsiteX13-30017" fmla="*/ 504586 w 2213217"/>
                <a:gd name="connsiteY13-30018" fmla="*/ 4793958 h 7252515"/>
                <a:gd name="connsiteX14-30019" fmla="*/ 490672 w 2213217"/>
                <a:gd name="connsiteY14-30020" fmla="*/ 4980881 h 7252515"/>
                <a:gd name="connsiteX15-30021" fmla="*/ 458942 w 2213217"/>
                <a:gd name="connsiteY15-30022" fmla="*/ 5126491 h 7252515"/>
                <a:gd name="connsiteX16-30023" fmla="*/ 383013 w 2213217"/>
                <a:gd name="connsiteY16-30024" fmla="*/ 6154049 h 7252515"/>
                <a:gd name="connsiteX17-30025" fmla="*/ 348398 w 2213217"/>
                <a:gd name="connsiteY17-30026" fmla="*/ 6604338 h 7252515"/>
                <a:gd name="connsiteX18-30027" fmla="*/ 420242 w 2213217"/>
                <a:gd name="connsiteY18-30028" fmla="*/ 6827439 h 7252515"/>
                <a:gd name="connsiteX19-30029" fmla="*/ 367118 w 2213217"/>
                <a:gd name="connsiteY19-30030" fmla="*/ 6982453 h 7252515"/>
                <a:gd name="connsiteX20-30031" fmla="*/ 605514 w 2213217"/>
                <a:gd name="connsiteY20-30032" fmla="*/ 7244526 h 7252515"/>
                <a:gd name="connsiteX21-30033" fmla="*/ 958269 w 2213217"/>
                <a:gd name="connsiteY21-30034" fmla="*/ 7136926 h 7252515"/>
                <a:gd name="connsiteX22-30035" fmla="*/ 724772 w 2213217"/>
                <a:gd name="connsiteY22-30036" fmla="*/ 6844746 h 7252515"/>
                <a:gd name="connsiteX23-30037" fmla="*/ 753076 w 2213217"/>
                <a:gd name="connsiteY23-30038" fmla="*/ 6579789 h 7252515"/>
                <a:gd name="connsiteX24-30039" fmla="*/ 738924 w 2213217"/>
                <a:gd name="connsiteY24-30040" fmla="*/ 6250170 h 7252515"/>
                <a:gd name="connsiteX25-30041" fmla="*/ 856500 w 2213217"/>
                <a:gd name="connsiteY25-30042" fmla="*/ 5489132 h 7252515"/>
                <a:gd name="connsiteX26-30043" fmla="*/ 906017 w 2213217"/>
                <a:gd name="connsiteY26-30044" fmla="*/ 5380240 h 7252515"/>
                <a:gd name="connsiteX27-30045" fmla="*/ 898504 w 2213217"/>
                <a:gd name="connsiteY27-30046" fmla="*/ 5308938 h 7252515"/>
                <a:gd name="connsiteX28-30047" fmla="*/ 971550 w 2213217"/>
                <a:gd name="connsiteY28-30048" fmla="*/ 5211945 h 7252515"/>
                <a:gd name="connsiteX29-30049" fmla="*/ 973564 w 2213217"/>
                <a:gd name="connsiteY29-30050" fmla="*/ 5069070 h 7252515"/>
                <a:gd name="connsiteX30-30051" fmla="*/ 1129719 w 2213217"/>
                <a:gd name="connsiteY30-30052" fmla="*/ 4378373 h 7252515"/>
                <a:gd name="connsiteX31-30053" fmla="*/ 1276350 w 2213217"/>
                <a:gd name="connsiteY31-30054" fmla="*/ 4649970 h 7252515"/>
                <a:gd name="connsiteX32-30055" fmla="*/ 1341012 w 2213217"/>
                <a:gd name="connsiteY32-30056" fmla="*/ 4880042 h 7252515"/>
                <a:gd name="connsiteX33-30057" fmla="*/ 1310424 w 2213217"/>
                <a:gd name="connsiteY33-30058" fmla="*/ 4973880 h 7252515"/>
                <a:gd name="connsiteX34-30059" fmla="*/ 1354293 w 2213217"/>
                <a:gd name="connsiteY34-30060" fmla="*/ 5113209 h 7252515"/>
                <a:gd name="connsiteX35-30061" fmla="*/ 1262198 w 2213217"/>
                <a:gd name="connsiteY35-30062" fmla="*/ 5554244 h 7252515"/>
                <a:gd name="connsiteX36-30063" fmla="*/ 1263220 w 2213217"/>
                <a:gd name="connsiteY36-30064" fmla="*/ 6360264 h 7252515"/>
                <a:gd name="connsiteX37-30065" fmla="*/ 1336385 w 2213217"/>
                <a:gd name="connsiteY37-30066" fmla="*/ 6540277 h 7252515"/>
                <a:gd name="connsiteX38-30067" fmla="*/ 1285605 w 2213217"/>
                <a:gd name="connsiteY38-30068" fmla="*/ 6741714 h 7252515"/>
                <a:gd name="connsiteX39-30069" fmla="*/ 1303783 w 2213217"/>
                <a:gd name="connsiteY39-30070" fmla="*/ 6828040 h 7252515"/>
                <a:gd name="connsiteX40-30071" fmla="*/ 1313579 w 2213217"/>
                <a:gd name="connsiteY40-30072" fmla="*/ 7020824 h 7252515"/>
                <a:gd name="connsiteX41-30073" fmla="*/ 1760353 w 2213217"/>
                <a:gd name="connsiteY41-30074" fmla="*/ 7189119 h 7252515"/>
                <a:gd name="connsiteX42-30075" fmla="*/ 2189006 w 2213217"/>
                <a:gd name="connsiteY42-30076" fmla="*/ 7199125 h 7252515"/>
                <a:gd name="connsiteX43-30077" fmla="*/ 2171850 w 2213217"/>
                <a:gd name="connsiteY43-30078" fmla="*/ 7046786 h 7252515"/>
                <a:gd name="connsiteX44-30079" fmla="*/ 1687247 w 2213217"/>
                <a:gd name="connsiteY44-30080" fmla="*/ 6680449 h 7252515"/>
                <a:gd name="connsiteX45-30081" fmla="*/ 1708130 w 2213217"/>
                <a:gd name="connsiteY45-30082" fmla="*/ 6550072 h 7252515"/>
                <a:gd name="connsiteX46-30083" fmla="*/ 1668617 w 2213217"/>
                <a:gd name="connsiteY46-30084" fmla="*/ 6451067 h 7252515"/>
                <a:gd name="connsiteX47-30085" fmla="*/ 1657350 w 2213217"/>
                <a:gd name="connsiteY47-30086" fmla="*/ 6250170 h 7252515"/>
                <a:gd name="connsiteX48-30087" fmla="*/ 1679014 w 2213217"/>
                <a:gd name="connsiteY48-30088" fmla="*/ 5979714 h 7252515"/>
                <a:gd name="connsiteX49-30089" fmla="*/ 1727631 w 2213217"/>
                <a:gd name="connsiteY49-30090" fmla="*/ 5512209 h 7252515"/>
                <a:gd name="connsiteX50-30091" fmla="*/ 1739049 w 2213217"/>
                <a:gd name="connsiteY50-30092" fmla="*/ 5363804 h 7252515"/>
                <a:gd name="connsiteX51-30093" fmla="*/ 1797611 w 2213217"/>
                <a:gd name="connsiteY51-30094" fmla="*/ 5317321 h 7252515"/>
                <a:gd name="connsiteX52-30095" fmla="*/ 1884207 w 2213217"/>
                <a:gd name="connsiteY52-30096" fmla="*/ 5097645 h 7252515"/>
                <a:gd name="connsiteX53-30097" fmla="*/ 1909357 w 2213217"/>
                <a:gd name="connsiteY53-30098" fmla="*/ 4805496 h 7252515"/>
                <a:gd name="connsiteX54-30099" fmla="*/ 1900373 w 2213217"/>
                <a:gd name="connsiteY54-30100" fmla="*/ 4348776 h 7252515"/>
                <a:gd name="connsiteX55-30101" fmla="*/ 1881052 w 2213217"/>
                <a:gd name="connsiteY55-30102" fmla="*/ 3902573 h 7252515"/>
                <a:gd name="connsiteX56-30103" fmla="*/ 1855362 w 2213217"/>
                <a:gd name="connsiteY56-30104" fmla="*/ 3584643 h 7252515"/>
                <a:gd name="connsiteX57-30105" fmla="*/ 2056257 w 2213217"/>
                <a:gd name="connsiteY57-30106" fmla="*/ 2654077 h 7252515"/>
                <a:gd name="connsiteX58-30107" fmla="*/ 2042707 w 2213217"/>
                <a:gd name="connsiteY58-30108" fmla="*/ 2404684 h 7252515"/>
                <a:gd name="connsiteX59-30109" fmla="*/ 1981200 w 2213217"/>
                <a:gd name="connsiteY59-30110" fmla="*/ 1864914 h 7252515"/>
                <a:gd name="connsiteX60-30111" fmla="*/ 1936459 w 2213217"/>
                <a:gd name="connsiteY60-30112" fmla="*/ 1677029 h 7252515"/>
                <a:gd name="connsiteX61-30113" fmla="*/ 1922037 w 2213217"/>
                <a:gd name="connsiteY61-30114" fmla="*/ 1432534 h 7252515"/>
                <a:gd name="connsiteX62-30115" fmla="*/ 1874412 w 2213217"/>
                <a:gd name="connsiteY62-30116" fmla="*/ 1302338 h 7252515"/>
                <a:gd name="connsiteX63-30117" fmla="*/ 1407687 w 2213217"/>
                <a:gd name="connsiteY63-30118" fmla="*/ 1134975 h 7252515"/>
                <a:gd name="connsiteX64-30119" fmla="*/ 1309221 w 2213217"/>
                <a:gd name="connsiteY64-30120" fmla="*/ 1020075 h 7252515"/>
                <a:gd name="connsiteX65-30121" fmla="*/ 1365230 w 2213217"/>
                <a:gd name="connsiteY65-30122" fmla="*/ 821521 h 7252515"/>
                <a:gd name="connsiteX66-30123" fmla="*/ 1433407 w 2213217"/>
                <a:gd name="connsiteY66-30124" fmla="*/ 622909 h 7252515"/>
                <a:gd name="connsiteX67-30125" fmla="*/ 1444916 w 2213217"/>
                <a:gd name="connsiteY67-30126" fmla="*/ 380757 h 7252515"/>
                <a:gd name="connsiteX68-30127" fmla="*/ 1330946 w 2213217"/>
                <a:gd name="connsiteY68-30128" fmla="*/ 143773 h 7252515"/>
                <a:gd name="connsiteX69-30129" fmla="*/ 1063645 w 2213217"/>
                <a:gd name="connsiteY69-30130" fmla="*/ 568 h 7252515"/>
                <a:gd name="connsiteX0-30131" fmla="*/ 1063645 w 2213217"/>
                <a:gd name="connsiteY0-30132" fmla="*/ 568 h 7252515"/>
                <a:gd name="connsiteX1-30133" fmla="*/ 809625 w 2213217"/>
                <a:gd name="connsiteY1-30134" fmla="*/ 116070 h 7252515"/>
                <a:gd name="connsiteX2-30135" fmla="*/ 685800 w 2213217"/>
                <a:gd name="connsiteY2-30136" fmla="*/ 297045 h 7252515"/>
                <a:gd name="connsiteX3-30137" fmla="*/ 704850 w 2213217"/>
                <a:gd name="connsiteY3-30138" fmla="*/ 620895 h 7252515"/>
                <a:gd name="connsiteX4-30139" fmla="*/ 838200 w 2213217"/>
                <a:gd name="connsiteY4-30140" fmla="*/ 897120 h 7252515"/>
                <a:gd name="connsiteX5-30141" fmla="*/ 742950 w 2213217"/>
                <a:gd name="connsiteY5-30142" fmla="*/ 1011420 h 7252515"/>
                <a:gd name="connsiteX6-30143" fmla="*/ 133350 w 2213217"/>
                <a:gd name="connsiteY6-30144" fmla="*/ 1220970 h 7252515"/>
                <a:gd name="connsiteX7-30145" fmla="*/ 0 w 2213217"/>
                <a:gd name="connsiteY7-30146" fmla="*/ 2211570 h 7252515"/>
                <a:gd name="connsiteX8-30147" fmla="*/ 333375 w 2213217"/>
                <a:gd name="connsiteY8-30148" fmla="*/ 3106920 h 7252515"/>
                <a:gd name="connsiteX9-30149" fmla="*/ 247650 w 2213217"/>
                <a:gd name="connsiteY9-30150" fmla="*/ 3840345 h 7252515"/>
                <a:gd name="connsiteX10-30151" fmla="*/ 371475 w 2213217"/>
                <a:gd name="connsiteY10-30152" fmla="*/ 4059420 h 7252515"/>
                <a:gd name="connsiteX11-30153" fmla="*/ 495300 w 2213217"/>
                <a:gd name="connsiteY11-30154" fmla="*/ 4278495 h 7252515"/>
                <a:gd name="connsiteX12-30155" fmla="*/ 495932 w 2213217"/>
                <a:gd name="connsiteY12-30156" fmla="*/ 4629539 h 7252515"/>
                <a:gd name="connsiteX13-30157" fmla="*/ 504586 w 2213217"/>
                <a:gd name="connsiteY13-30158" fmla="*/ 4793958 h 7252515"/>
                <a:gd name="connsiteX14-30159" fmla="*/ 490672 w 2213217"/>
                <a:gd name="connsiteY14-30160" fmla="*/ 4980881 h 7252515"/>
                <a:gd name="connsiteX15-30161" fmla="*/ 458942 w 2213217"/>
                <a:gd name="connsiteY15-30162" fmla="*/ 5126491 h 7252515"/>
                <a:gd name="connsiteX16-30163" fmla="*/ 383013 w 2213217"/>
                <a:gd name="connsiteY16-30164" fmla="*/ 6154049 h 7252515"/>
                <a:gd name="connsiteX17-30165" fmla="*/ 348398 w 2213217"/>
                <a:gd name="connsiteY17-30166" fmla="*/ 6604338 h 7252515"/>
                <a:gd name="connsiteX18-30167" fmla="*/ 420242 w 2213217"/>
                <a:gd name="connsiteY18-30168" fmla="*/ 6827439 h 7252515"/>
                <a:gd name="connsiteX19-30169" fmla="*/ 367118 w 2213217"/>
                <a:gd name="connsiteY19-30170" fmla="*/ 6982453 h 7252515"/>
                <a:gd name="connsiteX20-30171" fmla="*/ 605514 w 2213217"/>
                <a:gd name="connsiteY20-30172" fmla="*/ 7244526 h 7252515"/>
                <a:gd name="connsiteX21-30173" fmla="*/ 958269 w 2213217"/>
                <a:gd name="connsiteY21-30174" fmla="*/ 7136926 h 7252515"/>
                <a:gd name="connsiteX22-30175" fmla="*/ 724772 w 2213217"/>
                <a:gd name="connsiteY22-30176" fmla="*/ 6844746 h 7252515"/>
                <a:gd name="connsiteX23-30177" fmla="*/ 753076 w 2213217"/>
                <a:gd name="connsiteY23-30178" fmla="*/ 6579789 h 7252515"/>
                <a:gd name="connsiteX24-30179" fmla="*/ 738924 w 2213217"/>
                <a:gd name="connsiteY24-30180" fmla="*/ 6250170 h 7252515"/>
                <a:gd name="connsiteX25-30181" fmla="*/ 856500 w 2213217"/>
                <a:gd name="connsiteY25-30182" fmla="*/ 5489132 h 7252515"/>
                <a:gd name="connsiteX26-30183" fmla="*/ 906017 w 2213217"/>
                <a:gd name="connsiteY26-30184" fmla="*/ 5380240 h 7252515"/>
                <a:gd name="connsiteX27-30185" fmla="*/ 898504 w 2213217"/>
                <a:gd name="connsiteY27-30186" fmla="*/ 5308938 h 7252515"/>
                <a:gd name="connsiteX28-30187" fmla="*/ 971550 w 2213217"/>
                <a:gd name="connsiteY28-30188" fmla="*/ 5211945 h 7252515"/>
                <a:gd name="connsiteX29-30189" fmla="*/ 973564 w 2213217"/>
                <a:gd name="connsiteY29-30190" fmla="*/ 5069070 h 7252515"/>
                <a:gd name="connsiteX30-30191" fmla="*/ 1129719 w 2213217"/>
                <a:gd name="connsiteY30-30192" fmla="*/ 4378373 h 7252515"/>
                <a:gd name="connsiteX31-30193" fmla="*/ 1276350 w 2213217"/>
                <a:gd name="connsiteY31-30194" fmla="*/ 4649970 h 7252515"/>
                <a:gd name="connsiteX32-30195" fmla="*/ 1341012 w 2213217"/>
                <a:gd name="connsiteY32-30196" fmla="*/ 4880042 h 7252515"/>
                <a:gd name="connsiteX33-30197" fmla="*/ 1310424 w 2213217"/>
                <a:gd name="connsiteY33-30198" fmla="*/ 4973880 h 7252515"/>
                <a:gd name="connsiteX34-30199" fmla="*/ 1354293 w 2213217"/>
                <a:gd name="connsiteY34-30200" fmla="*/ 5113209 h 7252515"/>
                <a:gd name="connsiteX35-30201" fmla="*/ 1262198 w 2213217"/>
                <a:gd name="connsiteY35-30202" fmla="*/ 5554244 h 7252515"/>
                <a:gd name="connsiteX36-30203" fmla="*/ 1263220 w 2213217"/>
                <a:gd name="connsiteY36-30204" fmla="*/ 6360264 h 7252515"/>
                <a:gd name="connsiteX37-30205" fmla="*/ 1336385 w 2213217"/>
                <a:gd name="connsiteY37-30206" fmla="*/ 6540277 h 7252515"/>
                <a:gd name="connsiteX38-30207" fmla="*/ 1285605 w 2213217"/>
                <a:gd name="connsiteY38-30208" fmla="*/ 6741714 h 7252515"/>
                <a:gd name="connsiteX39-30209" fmla="*/ 1303783 w 2213217"/>
                <a:gd name="connsiteY39-30210" fmla="*/ 6828040 h 7252515"/>
                <a:gd name="connsiteX40-30211" fmla="*/ 1313579 w 2213217"/>
                <a:gd name="connsiteY40-30212" fmla="*/ 7020824 h 7252515"/>
                <a:gd name="connsiteX41-30213" fmla="*/ 1760353 w 2213217"/>
                <a:gd name="connsiteY41-30214" fmla="*/ 7189119 h 7252515"/>
                <a:gd name="connsiteX42-30215" fmla="*/ 2189006 w 2213217"/>
                <a:gd name="connsiteY42-30216" fmla="*/ 7199125 h 7252515"/>
                <a:gd name="connsiteX43-30217" fmla="*/ 2171850 w 2213217"/>
                <a:gd name="connsiteY43-30218" fmla="*/ 7046786 h 7252515"/>
                <a:gd name="connsiteX44-30219" fmla="*/ 1687247 w 2213217"/>
                <a:gd name="connsiteY44-30220" fmla="*/ 6680449 h 7252515"/>
                <a:gd name="connsiteX45-30221" fmla="*/ 1708130 w 2213217"/>
                <a:gd name="connsiteY45-30222" fmla="*/ 6550072 h 7252515"/>
                <a:gd name="connsiteX46-30223" fmla="*/ 1668617 w 2213217"/>
                <a:gd name="connsiteY46-30224" fmla="*/ 6451067 h 7252515"/>
                <a:gd name="connsiteX47-30225" fmla="*/ 1657350 w 2213217"/>
                <a:gd name="connsiteY47-30226" fmla="*/ 6250170 h 7252515"/>
                <a:gd name="connsiteX48-30227" fmla="*/ 1679014 w 2213217"/>
                <a:gd name="connsiteY48-30228" fmla="*/ 5979714 h 7252515"/>
                <a:gd name="connsiteX49-30229" fmla="*/ 1727631 w 2213217"/>
                <a:gd name="connsiteY49-30230" fmla="*/ 5512209 h 7252515"/>
                <a:gd name="connsiteX50-30231" fmla="*/ 1739049 w 2213217"/>
                <a:gd name="connsiteY50-30232" fmla="*/ 5363804 h 7252515"/>
                <a:gd name="connsiteX51-30233" fmla="*/ 1797611 w 2213217"/>
                <a:gd name="connsiteY51-30234" fmla="*/ 5317321 h 7252515"/>
                <a:gd name="connsiteX52-30235" fmla="*/ 1884207 w 2213217"/>
                <a:gd name="connsiteY52-30236" fmla="*/ 5097645 h 7252515"/>
                <a:gd name="connsiteX53-30237" fmla="*/ 1909357 w 2213217"/>
                <a:gd name="connsiteY53-30238" fmla="*/ 4805496 h 7252515"/>
                <a:gd name="connsiteX54-30239" fmla="*/ 1900373 w 2213217"/>
                <a:gd name="connsiteY54-30240" fmla="*/ 4348776 h 7252515"/>
                <a:gd name="connsiteX55-30241" fmla="*/ 1881052 w 2213217"/>
                <a:gd name="connsiteY55-30242" fmla="*/ 3902573 h 7252515"/>
                <a:gd name="connsiteX56-30243" fmla="*/ 1855362 w 2213217"/>
                <a:gd name="connsiteY56-30244" fmla="*/ 3584643 h 7252515"/>
                <a:gd name="connsiteX57-30245" fmla="*/ 2056257 w 2213217"/>
                <a:gd name="connsiteY57-30246" fmla="*/ 2654077 h 7252515"/>
                <a:gd name="connsiteX58-30247" fmla="*/ 2042707 w 2213217"/>
                <a:gd name="connsiteY58-30248" fmla="*/ 2404684 h 7252515"/>
                <a:gd name="connsiteX59-30249" fmla="*/ 1981200 w 2213217"/>
                <a:gd name="connsiteY59-30250" fmla="*/ 1864914 h 7252515"/>
                <a:gd name="connsiteX60-30251" fmla="*/ 1936459 w 2213217"/>
                <a:gd name="connsiteY60-30252" fmla="*/ 1677029 h 7252515"/>
                <a:gd name="connsiteX61-30253" fmla="*/ 1922037 w 2213217"/>
                <a:gd name="connsiteY61-30254" fmla="*/ 1432534 h 7252515"/>
                <a:gd name="connsiteX62-30255" fmla="*/ 1874412 w 2213217"/>
                <a:gd name="connsiteY62-30256" fmla="*/ 1302338 h 7252515"/>
                <a:gd name="connsiteX63-30257" fmla="*/ 1407687 w 2213217"/>
                <a:gd name="connsiteY63-30258" fmla="*/ 1134975 h 7252515"/>
                <a:gd name="connsiteX64-30259" fmla="*/ 1309221 w 2213217"/>
                <a:gd name="connsiteY64-30260" fmla="*/ 1020075 h 7252515"/>
                <a:gd name="connsiteX65-30261" fmla="*/ 1365230 w 2213217"/>
                <a:gd name="connsiteY65-30262" fmla="*/ 821521 h 7252515"/>
                <a:gd name="connsiteX66-30263" fmla="*/ 1433407 w 2213217"/>
                <a:gd name="connsiteY66-30264" fmla="*/ 622909 h 7252515"/>
                <a:gd name="connsiteX67-30265" fmla="*/ 1444916 w 2213217"/>
                <a:gd name="connsiteY67-30266" fmla="*/ 380757 h 7252515"/>
                <a:gd name="connsiteX68-30267" fmla="*/ 1330946 w 2213217"/>
                <a:gd name="connsiteY68-30268" fmla="*/ 143773 h 7252515"/>
                <a:gd name="connsiteX69-30269" fmla="*/ 1063645 w 2213217"/>
                <a:gd name="connsiteY69-30270" fmla="*/ 568 h 7252515"/>
                <a:gd name="connsiteX0-30271" fmla="*/ 1063645 w 2213217"/>
                <a:gd name="connsiteY0-30272" fmla="*/ 568 h 7252515"/>
                <a:gd name="connsiteX1-30273" fmla="*/ 809625 w 2213217"/>
                <a:gd name="connsiteY1-30274" fmla="*/ 116070 h 7252515"/>
                <a:gd name="connsiteX2-30275" fmla="*/ 685800 w 2213217"/>
                <a:gd name="connsiteY2-30276" fmla="*/ 297045 h 7252515"/>
                <a:gd name="connsiteX3-30277" fmla="*/ 704850 w 2213217"/>
                <a:gd name="connsiteY3-30278" fmla="*/ 620895 h 7252515"/>
                <a:gd name="connsiteX4-30279" fmla="*/ 838200 w 2213217"/>
                <a:gd name="connsiteY4-30280" fmla="*/ 897120 h 7252515"/>
                <a:gd name="connsiteX5-30281" fmla="*/ 742950 w 2213217"/>
                <a:gd name="connsiteY5-30282" fmla="*/ 1011420 h 7252515"/>
                <a:gd name="connsiteX6-30283" fmla="*/ 133350 w 2213217"/>
                <a:gd name="connsiteY6-30284" fmla="*/ 1220970 h 7252515"/>
                <a:gd name="connsiteX7-30285" fmla="*/ 0 w 2213217"/>
                <a:gd name="connsiteY7-30286" fmla="*/ 2211570 h 7252515"/>
                <a:gd name="connsiteX8-30287" fmla="*/ 333375 w 2213217"/>
                <a:gd name="connsiteY8-30288" fmla="*/ 3106920 h 7252515"/>
                <a:gd name="connsiteX9-30289" fmla="*/ 247650 w 2213217"/>
                <a:gd name="connsiteY9-30290" fmla="*/ 3840345 h 7252515"/>
                <a:gd name="connsiteX10-30291" fmla="*/ 371475 w 2213217"/>
                <a:gd name="connsiteY10-30292" fmla="*/ 4059420 h 7252515"/>
                <a:gd name="connsiteX11-30293" fmla="*/ 495300 w 2213217"/>
                <a:gd name="connsiteY11-30294" fmla="*/ 4278495 h 7252515"/>
                <a:gd name="connsiteX12-30295" fmla="*/ 495932 w 2213217"/>
                <a:gd name="connsiteY12-30296" fmla="*/ 4629539 h 7252515"/>
                <a:gd name="connsiteX13-30297" fmla="*/ 504586 w 2213217"/>
                <a:gd name="connsiteY13-30298" fmla="*/ 4793958 h 7252515"/>
                <a:gd name="connsiteX14-30299" fmla="*/ 490672 w 2213217"/>
                <a:gd name="connsiteY14-30300" fmla="*/ 4980881 h 7252515"/>
                <a:gd name="connsiteX15-30301" fmla="*/ 458942 w 2213217"/>
                <a:gd name="connsiteY15-30302" fmla="*/ 5126491 h 7252515"/>
                <a:gd name="connsiteX16-30303" fmla="*/ 383013 w 2213217"/>
                <a:gd name="connsiteY16-30304" fmla="*/ 6154049 h 7252515"/>
                <a:gd name="connsiteX17-30305" fmla="*/ 348398 w 2213217"/>
                <a:gd name="connsiteY17-30306" fmla="*/ 6604338 h 7252515"/>
                <a:gd name="connsiteX18-30307" fmla="*/ 420242 w 2213217"/>
                <a:gd name="connsiteY18-30308" fmla="*/ 6827439 h 7252515"/>
                <a:gd name="connsiteX19-30309" fmla="*/ 367118 w 2213217"/>
                <a:gd name="connsiteY19-30310" fmla="*/ 6982453 h 7252515"/>
                <a:gd name="connsiteX20-30311" fmla="*/ 605514 w 2213217"/>
                <a:gd name="connsiteY20-30312" fmla="*/ 7244526 h 7252515"/>
                <a:gd name="connsiteX21-30313" fmla="*/ 958269 w 2213217"/>
                <a:gd name="connsiteY21-30314" fmla="*/ 7136926 h 7252515"/>
                <a:gd name="connsiteX22-30315" fmla="*/ 724772 w 2213217"/>
                <a:gd name="connsiteY22-30316" fmla="*/ 6844746 h 7252515"/>
                <a:gd name="connsiteX23-30317" fmla="*/ 753076 w 2213217"/>
                <a:gd name="connsiteY23-30318" fmla="*/ 6579789 h 7252515"/>
                <a:gd name="connsiteX24-30319" fmla="*/ 738924 w 2213217"/>
                <a:gd name="connsiteY24-30320" fmla="*/ 6250170 h 7252515"/>
                <a:gd name="connsiteX25-30321" fmla="*/ 856500 w 2213217"/>
                <a:gd name="connsiteY25-30322" fmla="*/ 5489132 h 7252515"/>
                <a:gd name="connsiteX26-30323" fmla="*/ 906017 w 2213217"/>
                <a:gd name="connsiteY26-30324" fmla="*/ 5380240 h 7252515"/>
                <a:gd name="connsiteX27-30325" fmla="*/ 898504 w 2213217"/>
                <a:gd name="connsiteY27-30326" fmla="*/ 5308938 h 7252515"/>
                <a:gd name="connsiteX28-30327" fmla="*/ 971550 w 2213217"/>
                <a:gd name="connsiteY28-30328" fmla="*/ 5211945 h 7252515"/>
                <a:gd name="connsiteX29-30329" fmla="*/ 973564 w 2213217"/>
                <a:gd name="connsiteY29-30330" fmla="*/ 5069070 h 7252515"/>
                <a:gd name="connsiteX30-30331" fmla="*/ 1129719 w 2213217"/>
                <a:gd name="connsiteY30-30332" fmla="*/ 4378373 h 7252515"/>
                <a:gd name="connsiteX31-30333" fmla="*/ 1276350 w 2213217"/>
                <a:gd name="connsiteY31-30334" fmla="*/ 4649970 h 7252515"/>
                <a:gd name="connsiteX32-30335" fmla="*/ 1341012 w 2213217"/>
                <a:gd name="connsiteY32-30336" fmla="*/ 4880042 h 7252515"/>
                <a:gd name="connsiteX33-30337" fmla="*/ 1310424 w 2213217"/>
                <a:gd name="connsiteY33-30338" fmla="*/ 4973880 h 7252515"/>
                <a:gd name="connsiteX34-30339" fmla="*/ 1354293 w 2213217"/>
                <a:gd name="connsiteY34-30340" fmla="*/ 5113209 h 7252515"/>
                <a:gd name="connsiteX35-30341" fmla="*/ 1262198 w 2213217"/>
                <a:gd name="connsiteY35-30342" fmla="*/ 5554244 h 7252515"/>
                <a:gd name="connsiteX36-30343" fmla="*/ 1263220 w 2213217"/>
                <a:gd name="connsiteY36-30344" fmla="*/ 6360264 h 7252515"/>
                <a:gd name="connsiteX37-30345" fmla="*/ 1336385 w 2213217"/>
                <a:gd name="connsiteY37-30346" fmla="*/ 6540277 h 7252515"/>
                <a:gd name="connsiteX38-30347" fmla="*/ 1285605 w 2213217"/>
                <a:gd name="connsiteY38-30348" fmla="*/ 6741714 h 7252515"/>
                <a:gd name="connsiteX39-30349" fmla="*/ 1303783 w 2213217"/>
                <a:gd name="connsiteY39-30350" fmla="*/ 6828040 h 7252515"/>
                <a:gd name="connsiteX40-30351" fmla="*/ 1313579 w 2213217"/>
                <a:gd name="connsiteY40-30352" fmla="*/ 7020824 h 7252515"/>
                <a:gd name="connsiteX41-30353" fmla="*/ 1760353 w 2213217"/>
                <a:gd name="connsiteY41-30354" fmla="*/ 7189119 h 7252515"/>
                <a:gd name="connsiteX42-30355" fmla="*/ 2189006 w 2213217"/>
                <a:gd name="connsiteY42-30356" fmla="*/ 7199125 h 7252515"/>
                <a:gd name="connsiteX43-30357" fmla="*/ 2171850 w 2213217"/>
                <a:gd name="connsiteY43-30358" fmla="*/ 7046786 h 7252515"/>
                <a:gd name="connsiteX44-30359" fmla="*/ 1687247 w 2213217"/>
                <a:gd name="connsiteY44-30360" fmla="*/ 6680449 h 7252515"/>
                <a:gd name="connsiteX45-30361" fmla="*/ 1708130 w 2213217"/>
                <a:gd name="connsiteY45-30362" fmla="*/ 6550072 h 7252515"/>
                <a:gd name="connsiteX46-30363" fmla="*/ 1668617 w 2213217"/>
                <a:gd name="connsiteY46-30364" fmla="*/ 6451067 h 7252515"/>
                <a:gd name="connsiteX47-30365" fmla="*/ 1657350 w 2213217"/>
                <a:gd name="connsiteY47-30366" fmla="*/ 6250170 h 7252515"/>
                <a:gd name="connsiteX48-30367" fmla="*/ 1679014 w 2213217"/>
                <a:gd name="connsiteY48-30368" fmla="*/ 5979714 h 7252515"/>
                <a:gd name="connsiteX49-30369" fmla="*/ 1727631 w 2213217"/>
                <a:gd name="connsiteY49-30370" fmla="*/ 5512209 h 7252515"/>
                <a:gd name="connsiteX50-30371" fmla="*/ 1739049 w 2213217"/>
                <a:gd name="connsiteY50-30372" fmla="*/ 5363804 h 7252515"/>
                <a:gd name="connsiteX51-30373" fmla="*/ 1797611 w 2213217"/>
                <a:gd name="connsiteY51-30374" fmla="*/ 5317321 h 7252515"/>
                <a:gd name="connsiteX52-30375" fmla="*/ 1884207 w 2213217"/>
                <a:gd name="connsiteY52-30376" fmla="*/ 5097645 h 7252515"/>
                <a:gd name="connsiteX53-30377" fmla="*/ 1909357 w 2213217"/>
                <a:gd name="connsiteY53-30378" fmla="*/ 4805496 h 7252515"/>
                <a:gd name="connsiteX54-30379" fmla="*/ 1900373 w 2213217"/>
                <a:gd name="connsiteY54-30380" fmla="*/ 4348776 h 7252515"/>
                <a:gd name="connsiteX55-30381" fmla="*/ 1881052 w 2213217"/>
                <a:gd name="connsiteY55-30382" fmla="*/ 3902573 h 7252515"/>
                <a:gd name="connsiteX56-30383" fmla="*/ 1855362 w 2213217"/>
                <a:gd name="connsiteY56-30384" fmla="*/ 3584643 h 7252515"/>
                <a:gd name="connsiteX57-30385" fmla="*/ 2056257 w 2213217"/>
                <a:gd name="connsiteY57-30386" fmla="*/ 2654077 h 7252515"/>
                <a:gd name="connsiteX58-30387" fmla="*/ 2042707 w 2213217"/>
                <a:gd name="connsiteY58-30388" fmla="*/ 2404684 h 7252515"/>
                <a:gd name="connsiteX59-30389" fmla="*/ 1981200 w 2213217"/>
                <a:gd name="connsiteY59-30390" fmla="*/ 1864914 h 7252515"/>
                <a:gd name="connsiteX60-30391" fmla="*/ 1936459 w 2213217"/>
                <a:gd name="connsiteY60-30392" fmla="*/ 1677029 h 7252515"/>
                <a:gd name="connsiteX61-30393" fmla="*/ 1922037 w 2213217"/>
                <a:gd name="connsiteY61-30394" fmla="*/ 1432534 h 7252515"/>
                <a:gd name="connsiteX62-30395" fmla="*/ 1874412 w 2213217"/>
                <a:gd name="connsiteY62-30396" fmla="*/ 1302338 h 7252515"/>
                <a:gd name="connsiteX63-30397" fmla="*/ 1407687 w 2213217"/>
                <a:gd name="connsiteY63-30398" fmla="*/ 1134975 h 7252515"/>
                <a:gd name="connsiteX64-30399" fmla="*/ 1309221 w 2213217"/>
                <a:gd name="connsiteY64-30400" fmla="*/ 1020075 h 7252515"/>
                <a:gd name="connsiteX65-30401" fmla="*/ 1365230 w 2213217"/>
                <a:gd name="connsiteY65-30402" fmla="*/ 821521 h 7252515"/>
                <a:gd name="connsiteX66-30403" fmla="*/ 1433407 w 2213217"/>
                <a:gd name="connsiteY66-30404" fmla="*/ 622909 h 7252515"/>
                <a:gd name="connsiteX67-30405" fmla="*/ 1444916 w 2213217"/>
                <a:gd name="connsiteY67-30406" fmla="*/ 380757 h 7252515"/>
                <a:gd name="connsiteX68-30407" fmla="*/ 1330946 w 2213217"/>
                <a:gd name="connsiteY68-30408" fmla="*/ 143773 h 7252515"/>
                <a:gd name="connsiteX69-30409" fmla="*/ 1063645 w 2213217"/>
                <a:gd name="connsiteY69-30410" fmla="*/ 568 h 7252515"/>
                <a:gd name="connsiteX0-30411" fmla="*/ 1063645 w 2213217"/>
                <a:gd name="connsiteY0-30412" fmla="*/ 568 h 7252515"/>
                <a:gd name="connsiteX1-30413" fmla="*/ 809625 w 2213217"/>
                <a:gd name="connsiteY1-30414" fmla="*/ 116070 h 7252515"/>
                <a:gd name="connsiteX2-30415" fmla="*/ 685800 w 2213217"/>
                <a:gd name="connsiteY2-30416" fmla="*/ 297045 h 7252515"/>
                <a:gd name="connsiteX3-30417" fmla="*/ 704850 w 2213217"/>
                <a:gd name="connsiteY3-30418" fmla="*/ 620895 h 7252515"/>
                <a:gd name="connsiteX4-30419" fmla="*/ 838200 w 2213217"/>
                <a:gd name="connsiteY4-30420" fmla="*/ 897120 h 7252515"/>
                <a:gd name="connsiteX5-30421" fmla="*/ 742950 w 2213217"/>
                <a:gd name="connsiteY5-30422" fmla="*/ 1011420 h 7252515"/>
                <a:gd name="connsiteX6-30423" fmla="*/ 133350 w 2213217"/>
                <a:gd name="connsiteY6-30424" fmla="*/ 1220970 h 7252515"/>
                <a:gd name="connsiteX7-30425" fmla="*/ 0 w 2213217"/>
                <a:gd name="connsiteY7-30426" fmla="*/ 2211570 h 7252515"/>
                <a:gd name="connsiteX8-30427" fmla="*/ 333375 w 2213217"/>
                <a:gd name="connsiteY8-30428" fmla="*/ 3106920 h 7252515"/>
                <a:gd name="connsiteX9-30429" fmla="*/ 247650 w 2213217"/>
                <a:gd name="connsiteY9-30430" fmla="*/ 3840345 h 7252515"/>
                <a:gd name="connsiteX10-30431" fmla="*/ 371475 w 2213217"/>
                <a:gd name="connsiteY10-30432" fmla="*/ 4059420 h 7252515"/>
                <a:gd name="connsiteX11-30433" fmla="*/ 420302 w 2213217"/>
                <a:gd name="connsiteY11-30434" fmla="*/ 4194843 h 7252515"/>
                <a:gd name="connsiteX12-30435" fmla="*/ 495932 w 2213217"/>
                <a:gd name="connsiteY12-30436" fmla="*/ 4629539 h 7252515"/>
                <a:gd name="connsiteX13-30437" fmla="*/ 504586 w 2213217"/>
                <a:gd name="connsiteY13-30438" fmla="*/ 4793958 h 7252515"/>
                <a:gd name="connsiteX14-30439" fmla="*/ 490672 w 2213217"/>
                <a:gd name="connsiteY14-30440" fmla="*/ 4980881 h 7252515"/>
                <a:gd name="connsiteX15-30441" fmla="*/ 458942 w 2213217"/>
                <a:gd name="connsiteY15-30442" fmla="*/ 5126491 h 7252515"/>
                <a:gd name="connsiteX16-30443" fmla="*/ 383013 w 2213217"/>
                <a:gd name="connsiteY16-30444" fmla="*/ 6154049 h 7252515"/>
                <a:gd name="connsiteX17-30445" fmla="*/ 348398 w 2213217"/>
                <a:gd name="connsiteY17-30446" fmla="*/ 6604338 h 7252515"/>
                <a:gd name="connsiteX18-30447" fmla="*/ 420242 w 2213217"/>
                <a:gd name="connsiteY18-30448" fmla="*/ 6827439 h 7252515"/>
                <a:gd name="connsiteX19-30449" fmla="*/ 367118 w 2213217"/>
                <a:gd name="connsiteY19-30450" fmla="*/ 6982453 h 7252515"/>
                <a:gd name="connsiteX20-30451" fmla="*/ 605514 w 2213217"/>
                <a:gd name="connsiteY20-30452" fmla="*/ 7244526 h 7252515"/>
                <a:gd name="connsiteX21-30453" fmla="*/ 958269 w 2213217"/>
                <a:gd name="connsiteY21-30454" fmla="*/ 7136926 h 7252515"/>
                <a:gd name="connsiteX22-30455" fmla="*/ 724772 w 2213217"/>
                <a:gd name="connsiteY22-30456" fmla="*/ 6844746 h 7252515"/>
                <a:gd name="connsiteX23-30457" fmla="*/ 753076 w 2213217"/>
                <a:gd name="connsiteY23-30458" fmla="*/ 6579789 h 7252515"/>
                <a:gd name="connsiteX24-30459" fmla="*/ 738924 w 2213217"/>
                <a:gd name="connsiteY24-30460" fmla="*/ 6250170 h 7252515"/>
                <a:gd name="connsiteX25-30461" fmla="*/ 856500 w 2213217"/>
                <a:gd name="connsiteY25-30462" fmla="*/ 5489132 h 7252515"/>
                <a:gd name="connsiteX26-30463" fmla="*/ 906017 w 2213217"/>
                <a:gd name="connsiteY26-30464" fmla="*/ 5380240 h 7252515"/>
                <a:gd name="connsiteX27-30465" fmla="*/ 898504 w 2213217"/>
                <a:gd name="connsiteY27-30466" fmla="*/ 5308938 h 7252515"/>
                <a:gd name="connsiteX28-30467" fmla="*/ 971550 w 2213217"/>
                <a:gd name="connsiteY28-30468" fmla="*/ 5211945 h 7252515"/>
                <a:gd name="connsiteX29-30469" fmla="*/ 973564 w 2213217"/>
                <a:gd name="connsiteY29-30470" fmla="*/ 5069070 h 7252515"/>
                <a:gd name="connsiteX30-30471" fmla="*/ 1129719 w 2213217"/>
                <a:gd name="connsiteY30-30472" fmla="*/ 4378373 h 7252515"/>
                <a:gd name="connsiteX31-30473" fmla="*/ 1276350 w 2213217"/>
                <a:gd name="connsiteY31-30474" fmla="*/ 4649970 h 7252515"/>
                <a:gd name="connsiteX32-30475" fmla="*/ 1341012 w 2213217"/>
                <a:gd name="connsiteY32-30476" fmla="*/ 4880042 h 7252515"/>
                <a:gd name="connsiteX33-30477" fmla="*/ 1310424 w 2213217"/>
                <a:gd name="connsiteY33-30478" fmla="*/ 4973880 h 7252515"/>
                <a:gd name="connsiteX34-30479" fmla="*/ 1354293 w 2213217"/>
                <a:gd name="connsiteY34-30480" fmla="*/ 5113209 h 7252515"/>
                <a:gd name="connsiteX35-30481" fmla="*/ 1262198 w 2213217"/>
                <a:gd name="connsiteY35-30482" fmla="*/ 5554244 h 7252515"/>
                <a:gd name="connsiteX36-30483" fmla="*/ 1263220 w 2213217"/>
                <a:gd name="connsiteY36-30484" fmla="*/ 6360264 h 7252515"/>
                <a:gd name="connsiteX37-30485" fmla="*/ 1336385 w 2213217"/>
                <a:gd name="connsiteY37-30486" fmla="*/ 6540277 h 7252515"/>
                <a:gd name="connsiteX38-30487" fmla="*/ 1285605 w 2213217"/>
                <a:gd name="connsiteY38-30488" fmla="*/ 6741714 h 7252515"/>
                <a:gd name="connsiteX39-30489" fmla="*/ 1303783 w 2213217"/>
                <a:gd name="connsiteY39-30490" fmla="*/ 6828040 h 7252515"/>
                <a:gd name="connsiteX40-30491" fmla="*/ 1313579 w 2213217"/>
                <a:gd name="connsiteY40-30492" fmla="*/ 7020824 h 7252515"/>
                <a:gd name="connsiteX41-30493" fmla="*/ 1760353 w 2213217"/>
                <a:gd name="connsiteY41-30494" fmla="*/ 7189119 h 7252515"/>
                <a:gd name="connsiteX42-30495" fmla="*/ 2189006 w 2213217"/>
                <a:gd name="connsiteY42-30496" fmla="*/ 7199125 h 7252515"/>
                <a:gd name="connsiteX43-30497" fmla="*/ 2171850 w 2213217"/>
                <a:gd name="connsiteY43-30498" fmla="*/ 7046786 h 7252515"/>
                <a:gd name="connsiteX44-30499" fmla="*/ 1687247 w 2213217"/>
                <a:gd name="connsiteY44-30500" fmla="*/ 6680449 h 7252515"/>
                <a:gd name="connsiteX45-30501" fmla="*/ 1708130 w 2213217"/>
                <a:gd name="connsiteY45-30502" fmla="*/ 6550072 h 7252515"/>
                <a:gd name="connsiteX46-30503" fmla="*/ 1668617 w 2213217"/>
                <a:gd name="connsiteY46-30504" fmla="*/ 6451067 h 7252515"/>
                <a:gd name="connsiteX47-30505" fmla="*/ 1657350 w 2213217"/>
                <a:gd name="connsiteY47-30506" fmla="*/ 6250170 h 7252515"/>
                <a:gd name="connsiteX48-30507" fmla="*/ 1679014 w 2213217"/>
                <a:gd name="connsiteY48-30508" fmla="*/ 5979714 h 7252515"/>
                <a:gd name="connsiteX49-30509" fmla="*/ 1727631 w 2213217"/>
                <a:gd name="connsiteY49-30510" fmla="*/ 5512209 h 7252515"/>
                <a:gd name="connsiteX50-30511" fmla="*/ 1739049 w 2213217"/>
                <a:gd name="connsiteY50-30512" fmla="*/ 5363804 h 7252515"/>
                <a:gd name="connsiteX51-30513" fmla="*/ 1797611 w 2213217"/>
                <a:gd name="connsiteY51-30514" fmla="*/ 5317321 h 7252515"/>
                <a:gd name="connsiteX52-30515" fmla="*/ 1884207 w 2213217"/>
                <a:gd name="connsiteY52-30516" fmla="*/ 5097645 h 7252515"/>
                <a:gd name="connsiteX53-30517" fmla="*/ 1909357 w 2213217"/>
                <a:gd name="connsiteY53-30518" fmla="*/ 4805496 h 7252515"/>
                <a:gd name="connsiteX54-30519" fmla="*/ 1900373 w 2213217"/>
                <a:gd name="connsiteY54-30520" fmla="*/ 4348776 h 7252515"/>
                <a:gd name="connsiteX55-30521" fmla="*/ 1881052 w 2213217"/>
                <a:gd name="connsiteY55-30522" fmla="*/ 3902573 h 7252515"/>
                <a:gd name="connsiteX56-30523" fmla="*/ 1855362 w 2213217"/>
                <a:gd name="connsiteY56-30524" fmla="*/ 3584643 h 7252515"/>
                <a:gd name="connsiteX57-30525" fmla="*/ 2056257 w 2213217"/>
                <a:gd name="connsiteY57-30526" fmla="*/ 2654077 h 7252515"/>
                <a:gd name="connsiteX58-30527" fmla="*/ 2042707 w 2213217"/>
                <a:gd name="connsiteY58-30528" fmla="*/ 2404684 h 7252515"/>
                <a:gd name="connsiteX59-30529" fmla="*/ 1981200 w 2213217"/>
                <a:gd name="connsiteY59-30530" fmla="*/ 1864914 h 7252515"/>
                <a:gd name="connsiteX60-30531" fmla="*/ 1936459 w 2213217"/>
                <a:gd name="connsiteY60-30532" fmla="*/ 1677029 h 7252515"/>
                <a:gd name="connsiteX61-30533" fmla="*/ 1922037 w 2213217"/>
                <a:gd name="connsiteY61-30534" fmla="*/ 1432534 h 7252515"/>
                <a:gd name="connsiteX62-30535" fmla="*/ 1874412 w 2213217"/>
                <a:gd name="connsiteY62-30536" fmla="*/ 1302338 h 7252515"/>
                <a:gd name="connsiteX63-30537" fmla="*/ 1407687 w 2213217"/>
                <a:gd name="connsiteY63-30538" fmla="*/ 1134975 h 7252515"/>
                <a:gd name="connsiteX64-30539" fmla="*/ 1309221 w 2213217"/>
                <a:gd name="connsiteY64-30540" fmla="*/ 1020075 h 7252515"/>
                <a:gd name="connsiteX65-30541" fmla="*/ 1365230 w 2213217"/>
                <a:gd name="connsiteY65-30542" fmla="*/ 821521 h 7252515"/>
                <a:gd name="connsiteX66-30543" fmla="*/ 1433407 w 2213217"/>
                <a:gd name="connsiteY66-30544" fmla="*/ 622909 h 7252515"/>
                <a:gd name="connsiteX67-30545" fmla="*/ 1444916 w 2213217"/>
                <a:gd name="connsiteY67-30546" fmla="*/ 380757 h 7252515"/>
                <a:gd name="connsiteX68-30547" fmla="*/ 1330946 w 2213217"/>
                <a:gd name="connsiteY68-30548" fmla="*/ 143773 h 7252515"/>
                <a:gd name="connsiteX69-30549" fmla="*/ 1063645 w 2213217"/>
                <a:gd name="connsiteY69-30550" fmla="*/ 568 h 7252515"/>
                <a:gd name="connsiteX0-30551" fmla="*/ 1063645 w 2213217"/>
                <a:gd name="connsiteY0-30552" fmla="*/ 568 h 7252515"/>
                <a:gd name="connsiteX1-30553" fmla="*/ 809625 w 2213217"/>
                <a:gd name="connsiteY1-30554" fmla="*/ 116070 h 7252515"/>
                <a:gd name="connsiteX2-30555" fmla="*/ 685800 w 2213217"/>
                <a:gd name="connsiteY2-30556" fmla="*/ 297045 h 7252515"/>
                <a:gd name="connsiteX3-30557" fmla="*/ 704850 w 2213217"/>
                <a:gd name="connsiteY3-30558" fmla="*/ 620895 h 7252515"/>
                <a:gd name="connsiteX4-30559" fmla="*/ 838200 w 2213217"/>
                <a:gd name="connsiteY4-30560" fmla="*/ 897120 h 7252515"/>
                <a:gd name="connsiteX5-30561" fmla="*/ 742950 w 2213217"/>
                <a:gd name="connsiteY5-30562" fmla="*/ 1011420 h 7252515"/>
                <a:gd name="connsiteX6-30563" fmla="*/ 133350 w 2213217"/>
                <a:gd name="connsiteY6-30564" fmla="*/ 1220970 h 7252515"/>
                <a:gd name="connsiteX7-30565" fmla="*/ 0 w 2213217"/>
                <a:gd name="connsiteY7-30566" fmla="*/ 2211570 h 7252515"/>
                <a:gd name="connsiteX8-30567" fmla="*/ 333375 w 2213217"/>
                <a:gd name="connsiteY8-30568" fmla="*/ 3106920 h 7252515"/>
                <a:gd name="connsiteX9-30569" fmla="*/ 247650 w 2213217"/>
                <a:gd name="connsiteY9-30570" fmla="*/ 3840345 h 7252515"/>
                <a:gd name="connsiteX10-30571" fmla="*/ 371475 w 2213217"/>
                <a:gd name="connsiteY10-30572" fmla="*/ 4059420 h 7252515"/>
                <a:gd name="connsiteX11-30573" fmla="*/ 420302 w 2213217"/>
                <a:gd name="connsiteY11-30574" fmla="*/ 4194843 h 7252515"/>
                <a:gd name="connsiteX12-30575" fmla="*/ 495932 w 2213217"/>
                <a:gd name="connsiteY12-30576" fmla="*/ 4629539 h 7252515"/>
                <a:gd name="connsiteX13-30577" fmla="*/ 504586 w 2213217"/>
                <a:gd name="connsiteY13-30578" fmla="*/ 4793958 h 7252515"/>
                <a:gd name="connsiteX14-30579" fmla="*/ 490672 w 2213217"/>
                <a:gd name="connsiteY14-30580" fmla="*/ 4980881 h 7252515"/>
                <a:gd name="connsiteX15-30581" fmla="*/ 458942 w 2213217"/>
                <a:gd name="connsiteY15-30582" fmla="*/ 5126491 h 7252515"/>
                <a:gd name="connsiteX16-30583" fmla="*/ 383013 w 2213217"/>
                <a:gd name="connsiteY16-30584" fmla="*/ 6154049 h 7252515"/>
                <a:gd name="connsiteX17-30585" fmla="*/ 348398 w 2213217"/>
                <a:gd name="connsiteY17-30586" fmla="*/ 6604338 h 7252515"/>
                <a:gd name="connsiteX18-30587" fmla="*/ 420242 w 2213217"/>
                <a:gd name="connsiteY18-30588" fmla="*/ 6827439 h 7252515"/>
                <a:gd name="connsiteX19-30589" fmla="*/ 367118 w 2213217"/>
                <a:gd name="connsiteY19-30590" fmla="*/ 6982453 h 7252515"/>
                <a:gd name="connsiteX20-30591" fmla="*/ 605514 w 2213217"/>
                <a:gd name="connsiteY20-30592" fmla="*/ 7244526 h 7252515"/>
                <a:gd name="connsiteX21-30593" fmla="*/ 958269 w 2213217"/>
                <a:gd name="connsiteY21-30594" fmla="*/ 7136926 h 7252515"/>
                <a:gd name="connsiteX22-30595" fmla="*/ 724772 w 2213217"/>
                <a:gd name="connsiteY22-30596" fmla="*/ 6844746 h 7252515"/>
                <a:gd name="connsiteX23-30597" fmla="*/ 753076 w 2213217"/>
                <a:gd name="connsiteY23-30598" fmla="*/ 6579789 h 7252515"/>
                <a:gd name="connsiteX24-30599" fmla="*/ 738924 w 2213217"/>
                <a:gd name="connsiteY24-30600" fmla="*/ 6250170 h 7252515"/>
                <a:gd name="connsiteX25-30601" fmla="*/ 856500 w 2213217"/>
                <a:gd name="connsiteY25-30602" fmla="*/ 5489132 h 7252515"/>
                <a:gd name="connsiteX26-30603" fmla="*/ 906017 w 2213217"/>
                <a:gd name="connsiteY26-30604" fmla="*/ 5380240 h 7252515"/>
                <a:gd name="connsiteX27-30605" fmla="*/ 898504 w 2213217"/>
                <a:gd name="connsiteY27-30606" fmla="*/ 5308938 h 7252515"/>
                <a:gd name="connsiteX28-30607" fmla="*/ 971550 w 2213217"/>
                <a:gd name="connsiteY28-30608" fmla="*/ 5211945 h 7252515"/>
                <a:gd name="connsiteX29-30609" fmla="*/ 973564 w 2213217"/>
                <a:gd name="connsiteY29-30610" fmla="*/ 5069070 h 7252515"/>
                <a:gd name="connsiteX30-30611" fmla="*/ 1129719 w 2213217"/>
                <a:gd name="connsiteY30-30612" fmla="*/ 4378373 h 7252515"/>
                <a:gd name="connsiteX31-30613" fmla="*/ 1276350 w 2213217"/>
                <a:gd name="connsiteY31-30614" fmla="*/ 4649970 h 7252515"/>
                <a:gd name="connsiteX32-30615" fmla="*/ 1341012 w 2213217"/>
                <a:gd name="connsiteY32-30616" fmla="*/ 4880042 h 7252515"/>
                <a:gd name="connsiteX33-30617" fmla="*/ 1310424 w 2213217"/>
                <a:gd name="connsiteY33-30618" fmla="*/ 4973880 h 7252515"/>
                <a:gd name="connsiteX34-30619" fmla="*/ 1354293 w 2213217"/>
                <a:gd name="connsiteY34-30620" fmla="*/ 5113209 h 7252515"/>
                <a:gd name="connsiteX35-30621" fmla="*/ 1262198 w 2213217"/>
                <a:gd name="connsiteY35-30622" fmla="*/ 5554244 h 7252515"/>
                <a:gd name="connsiteX36-30623" fmla="*/ 1263220 w 2213217"/>
                <a:gd name="connsiteY36-30624" fmla="*/ 6360264 h 7252515"/>
                <a:gd name="connsiteX37-30625" fmla="*/ 1336385 w 2213217"/>
                <a:gd name="connsiteY37-30626" fmla="*/ 6540277 h 7252515"/>
                <a:gd name="connsiteX38-30627" fmla="*/ 1285605 w 2213217"/>
                <a:gd name="connsiteY38-30628" fmla="*/ 6741714 h 7252515"/>
                <a:gd name="connsiteX39-30629" fmla="*/ 1303783 w 2213217"/>
                <a:gd name="connsiteY39-30630" fmla="*/ 6828040 h 7252515"/>
                <a:gd name="connsiteX40-30631" fmla="*/ 1313579 w 2213217"/>
                <a:gd name="connsiteY40-30632" fmla="*/ 7020824 h 7252515"/>
                <a:gd name="connsiteX41-30633" fmla="*/ 1760353 w 2213217"/>
                <a:gd name="connsiteY41-30634" fmla="*/ 7189119 h 7252515"/>
                <a:gd name="connsiteX42-30635" fmla="*/ 2189006 w 2213217"/>
                <a:gd name="connsiteY42-30636" fmla="*/ 7199125 h 7252515"/>
                <a:gd name="connsiteX43-30637" fmla="*/ 2171850 w 2213217"/>
                <a:gd name="connsiteY43-30638" fmla="*/ 7046786 h 7252515"/>
                <a:gd name="connsiteX44-30639" fmla="*/ 1687247 w 2213217"/>
                <a:gd name="connsiteY44-30640" fmla="*/ 6680449 h 7252515"/>
                <a:gd name="connsiteX45-30641" fmla="*/ 1708130 w 2213217"/>
                <a:gd name="connsiteY45-30642" fmla="*/ 6550072 h 7252515"/>
                <a:gd name="connsiteX46-30643" fmla="*/ 1668617 w 2213217"/>
                <a:gd name="connsiteY46-30644" fmla="*/ 6451067 h 7252515"/>
                <a:gd name="connsiteX47-30645" fmla="*/ 1657350 w 2213217"/>
                <a:gd name="connsiteY47-30646" fmla="*/ 6250170 h 7252515"/>
                <a:gd name="connsiteX48-30647" fmla="*/ 1679014 w 2213217"/>
                <a:gd name="connsiteY48-30648" fmla="*/ 5979714 h 7252515"/>
                <a:gd name="connsiteX49-30649" fmla="*/ 1727631 w 2213217"/>
                <a:gd name="connsiteY49-30650" fmla="*/ 5512209 h 7252515"/>
                <a:gd name="connsiteX50-30651" fmla="*/ 1739049 w 2213217"/>
                <a:gd name="connsiteY50-30652" fmla="*/ 5363804 h 7252515"/>
                <a:gd name="connsiteX51-30653" fmla="*/ 1797611 w 2213217"/>
                <a:gd name="connsiteY51-30654" fmla="*/ 5317321 h 7252515"/>
                <a:gd name="connsiteX52-30655" fmla="*/ 1884207 w 2213217"/>
                <a:gd name="connsiteY52-30656" fmla="*/ 5097645 h 7252515"/>
                <a:gd name="connsiteX53-30657" fmla="*/ 1909357 w 2213217"/>
                <a:gd name="connsiteY53-30658" fmla="*/ 4805496 h 7252515"/>
                <a:gd name="connsiteX54-30659" fmla="*/ 1900373 w 2213217"/>
                <a:gd name="connsiteY54-30660" fmla="*/ 4348776 h 7252515"/>
                <a:gd name="connsiteX55-30661" fmla="*/ 1881052 w 2213217"/>
                <a:gd name="connsiteY55-30662" fmla="*/ 3902573 h 7252515"/>
                <a:gd name="connsiteX56-30663" fmla="*/ 1855362 w 2213217"/>
                <a:gd name="connsiteY56-30664" fmla="*/ 3584643 h 7252515"/>
                <a:gd name="connsiteX57-30665" fmla="*/ 2056257 w 2213217"/>
                <a:gd name="connsiteY57-30666" fmla="*/ 2654077 h 7252515"/>
                <a:gd name="connsiteX58-30667" fmla="*/ 2042707 w 2213217"/>
                <a:gd name="connsiteY58-30668" fmla="*/ 2404684 h 7252515"/>
                <a:gd name="connsiteX59-30669" fmla="*/ 1981200 w 2213217"/>
                <a:gd name="connsiteY59-30670" fmla="*/ 1864914 h 7252515"/>
                <a:gd name="connsiteX60-30671" fmla="*/ 1936459 w 2213217"/>
                <a:gd name="connsiteY60-30672" fmla="*/ 1677029 h 7252515"/>
                <a:gd name="connsiteX61-30673" fmla="*/ 1922037 w 2213217"/>
                <a:gd name="connsiteY61-30674" fmla="*/ 1432534 h 7252515"/>
                <a:gd name="connsiteX62-30675" fmla="*/ 1874412 w 2213217"/>
                <a:gd name="connsiteY62-30676" fmla="*/ 1302338 h 7252515"/>
                <a:gd name="connsiteX63-30677" fmla="*/ 1407687 w 2213217"/>
                <a:gd name="connsiteY63-30678" fmla="*/ 1134975 h 7252515"/>
                <a:gd name="connsiteX64-30679" fmla="*/ 1309221 w 2213217"/>
                <a:gd name="connsiteY64-30680" fmla="*/ 1020075 h 7252515"/>
                <a:gd name="connsiteX65-30681" fmla="*/ 1365230 w 2213217"/>
                <a:gd name="connsiteY65-30682" fmla="*/ 821521 h 7252515"/>
                <a:gd name="connsiteX66-30683" fmla="*/ 1433407 w 2213217"/>
                <a:gd name="connsiteY66-30684" fmla="*/ 622909 h 7252515"/>
                <a:gd name="connsiteX67-30685" fmla="*/ 1444916 w 2213217"/>
                <a:gd name="connsiteY67-30686" fmla="*/ 380757 h 7252515"/>
                <a:gd name="connsiteX68-30687" fmla="*/ 1330946 w 2213217"/>
                <a:gd name="connsiteY68-30688" fmla="*/ 143773 h 7252515"/>
                <a:gd name="connsiteX69-30689" fmla="*/ 1063645 w 2213217"/>
                <a:gd name="connsiteY69-30690" fmla="*/ 568 h 7252515"/>
                <a:gd name="connsiteX0-30691" fmla="*/ 1063645 w 2213217"/>
                <a:gd name="connsiteY0-30692" fmla="*/ 568 h 7252515"/>
                <a:gd name="connsiteX1-30693" fmla="*/ 809625 w 2213217"/>
                <a:gd name="connsiteY1-30694" fmla="*/ 116070 h 7252515"/>
                <a:gd name="connsiteX2-30695" fmla="*/ 685800 w 2213217"/>
                <a:gd name="connsiteY2-30696" fmla="*/ 297045 h 7252515"/>
                <a:gd name="connsiteX3-30697" fmla="*/ 704850 w 2213217"/>
                <a:gd name="connsiteY3-30698" fmla="*/ 620895 h 7252515"/>
                <a:gd name="connsiteX4-30699" fmla="*/ 838200 w 2213217"/>
                <a:gd name="connsiteY4-30700" fmla="*/ 897120 h 7252515"/>
                <a:gd name="connsiteX5-30701" fmla="*/ 742950 w 2213217"/>
                <a:gd name="connsiteY5-30702" fmla="*/ 1011420 h 7252515"/>
                <a:gd name="connsiteX6-30703" fmla="*/ 133350 w 2213217"/>
                <a:gd name="connsiteY6-30704" fmla="*/ 1220970 h 7252515"/>
                <a:gd name="connsiteX7-30705" fmla="*/ 0 w 2213217"/>
                <a:gd name="connsiteY7-30706" fmla="*/ 2211570 h 7252515"/>
                <a:gd name="connsiteX8-30707" fmla="*/ 333375 w 2213217"/>
                <a:gd name="connsiteY8-30708" fmla="*/ 3106920 h 7252515"/>
                <a:gd name="connsiteX9-30709" fmla="*/ 247650 w 2213217"/>
                <a:gd name="connsiteY9-30710" fmla="*/ 3840345 h 7252515"/>
                <a:gd name="connsiteX10-30711" fmla="*/ 371475 w 2213217"/>
                <a:gd name="connsiteY10-30712" fmla="*/ 4059420 h 7252515"/>
                <a:gd name="connsiteX11-30713" fmla="*/ 420302 w 2213217"/>
                <a:gd name="connsiteY11-30714" fmla="*/ 4194843 h 7252515"/>
                <a:gd name="connsiteX12-30715" fmla="*/ 495932 w 2213217"/>
                <a:gd name="connsiteY12-30716" fmla="*/ 4629539 h 7252515"/>
                <a:gd name="connsiteX13-30717" fmla="*/ 504586 w 2213217"/>
                <a:gd name="connsiteY13-30718" fmla="*/ 4793958 h 7252515"/>
                <a:gd name="connsiteX14-30719" fmla="*/ 490672 w 2213217"/>
                <a:gd name="connsiteY14-30720" fmla="*/ 4980881 h 7252515"/>
                <a:gd name="connsiteX15-30721" fmla="*/ 458942 w 2213217"/>
                <a:gd name="connsiteY15-30722" fmla="*/ 5126491 h 7252515"/>
                <a:gd name="connsiteX16-30723" fmla="*/ 383013 w 2213217"/>
                <a:gd name="connsiteY16-30724" fmla="*/ 6154049 h 7252515"/>
                <a:gd name="connsiteX17-30725" fmla="*/ 348398 w 2213217"/>
                <a:gd name="connsiteY17-30726" fmla="*/ 6604338 h 7252515"/>
                <a:gd name="connsiteX18-30727" fmla="*/ 420242 w 2213217"/>
                <a:gd name="connsiteY18-30728" fmla="*/ 6827439 h 7252515"/>
                <a:gd name="connsiteX19-30729" fmla="*/ 367118 w 2213217"/>
                <a:gd name="connsiteY19-30730" fmla="*/ 6982453 h 7252515"/>
                <a:gd name="connsiteX20-30731" fmla="*/ 605514 w 2213217"/>
                <a:gd name="connsiteY20-30732" fmla="*/ 7244526 h 7252515"/>
                <a:gd name="connsiteX21-30733" fmla="*/ 958269 w 2213217"/>
                <a:gd name="connsiteY21-30734" fmla="*/ 7136926 h 7252515"/>
                <a:gd name="connsiteX22-30735" fmla="*/ 724772 w 2213217"/>
                <a:gd name="connsiteY22-30736" fmla="*/ 6844746 h 7252515"/>
                <a:gd name="connsiteX23-30737" fmla="*/ 753076 w 2213217"/>
                <a:gd name="connsiteY23-30738" fmla="*/ 6579789 h 7252515"/>
                <a:gd name="connsiteX24-30739" fmla="*/ 738924 w 2213217"/>
                <a:gd name="connsiteY24-30740" fmla="*/ 6250170 h 7252515"/>
                <a:gd name="connsiteX25-30741" fmla="*/ 856500 w 2213217"/>
                <a:gd name="connsiteY25-30742" fmla="*/ 5489132 h 7252515"/>
                <a:gd name="connsiteX26-30743" fmla="*/ 906017 w 2213217"/>
                <a:gd name="connsiteY26-30744" fmla="*/ 5380240 h 7252515"/>
                <a:gd name="connsiteX27-30745" fmla="*/ 898504 w 2213217"/>
                <a:gd name="connsiteY27-30746" fmla="*/ 5308938 h 7252515"/>
                <a:gd name="connsiteX28-30747" fmla="*/ 971550 w 2213217"/>
                <a:gd name="connsiteY28-30748" fmla="*/ 5211945 h 7252515"/>
                <a:gd name="connsiteX29-30749" fmla="*/ 973564 w 2213217"/>
                <a:gd name="connsiteY29-30750" fmla="*/ 5069070 h 7252515"/>
                <a:gd name="connsiteX30-30751" fmla="*/ 1129719 w 2213217"/>
                <a:gd name="connsiteY30-30752" fmla="*/ 4378373 h 7252515"/>
                <a:gd name="connsiteX31-30753" fmla="*/ 1276350 w 2213217"/>
                <a:gd name="connsiteY31-30754" fmla="*/ 4649970 h 7252515"/>
                <a:gd name="connsiteX32-30755" fmla="*/ 1341012 w 2213217"/>
                <a:gd name="connsiteY32-30756" fmla="*/ 4880042 h 7252515"/>
                <a:gd name="connsiteX33-30757" fmla="*/ 1310424 w 2213217"/>
                <a:gd name="connsiteY33-30758" fmla="*/ 4973880 h 7252515"/>
                <a:gd name="connsiteX34-30759" fmla="*/ 1354293 w 2213217"/>
                <a:gd name="connsiteY34-30760" fmla="*/ 5113209 h 7252515"/>
                <a:gd name="connsiteX35-30761" fmla="*/ 1262198 w 2213217"/>
                <a:gd name="connsiteY35-30762" fmla="*/ 5554244 h 7252515"/>
                <a:gd name="connsiteX36-30763" fmla="*/ 1263220 w 2213217"/>
                <a:gd name="connsiteY36-30764" fmla="*/ 6360264 h 7252515"/>
                <a:gd name="connsiteX37-30765" fmla="*/ 1336385 w 2213217"/>
                <a:gd name="connsiteY37-30766" fmla="*/ 6540277 h 7252515"/>
                <a:gd name="connsiteX38-30767" fmla="*/ 1285605 w 2213217"/>
                <a:gd name="connsiteY38-30768" fmla="*/ 6741714 h 7252515"/>
                <a:gd name="connsiteX39-30769" fmla="*/ 1303783 w 2213217"/>
                <a:gd name="connsiteY39-30770" fmla="*/ 6828040 h 7252515"/>
                <a:gd name="connsiteX40-30771" fmla="*/ 1313579 w 2213217"/>
                <a:gd name="connsiteY40-30772" fmla="*/ 7020824 h 7252515"/>
                <a:gd name="connsiteX41-30773" fmla="*/ 1760353 w 2213217"/>
                <a:gd name="connsiteY41-30774" fmla="*/ 7189119 h 7252515"/>
                <a:gd name="connsiteX42-30775" fmla="*/ 2189006 w 2213217"/>
                <a:gd name="connsiteY42-30776" fmla="*/ 7199125 h 7252515"/>
                <a:gd name="connsiteX43-30777" fmla="*/ 2171850 w 2213217"/>
                <a:gd name="connsiteY43-30778" fmla="*/ 7046786 h 7252515"/>
                <a:gd name="connsiteX44-30779" fmla="*/ 1687247 w 2213217"/>
                <a:gd name="connsiteY44-30780" fmla="*/ 6680449 h 7252515"/>
                <a:gd name="connsiteX45-30781" fmla="*/ 1708130 w 2213217"/>
                <a:gd name="connsiteY45-30782" fmla="*/ 6550072 h 7252515"/>
                <a:gd name="connsiteX46-30783" fmla="*/ 1668617 w 2213217"/>
                <a:gd name="connsiteY46-30784" fmla="*/ 6451067 h 7252515"/>
                <a:gd name="connsiteX47-30785" fmla="*/ 1657350 w 2213217"/>
                <a:gd name="connsiteY47-30786" fmla="*/ 6250170 h 7252515"/>
                <a:gd name="connsiteX48-30787" fmla="*/ 1679014 w 2213217"/>
                <a:gd name="connsiteY48-30788" fmla="*/ 5979714 h 7252515"/>
                <a:gd name="connsiteX49-30789" fmla="*/ 1727631 w 2213217"/>
                <a:gd name="connsiteY49-30790" fmla="*/ 5512209 h 7252515"/>
                <a:gd name="connsiteX50-30791" fmla="*/ 1739049 w 2213217"/>
                <a:gd name="connsiteY50-30792" fmla="*/ 5363804 h 7252515"/>
                <a:gd name="connsiteX51-30793" fmla="*/ 1797611 w 2213217"/>
                <a:gd name="connsiteY51-30794" fmla="*/ 5317321 h 7252515"/>
                <a:gd name="connsiteX52-30795" fmla="*/ 1884207 w 2213217"/>
                <a:gd name="connsiteY52-30796" fmla="*/ 5097645 h 7252515"/>
                <a:gd name="connsiteX53-30797" fmla="*/ 1909357 w 2213217"/>
                <a:gd name="connsiteY53-30798" fmla="*/ 4805496 h 7252515"/>
                <a:gd name="connsiteX54-30799" fmla="*/ 1900373 w 2213217"/>
                <a:gd name="connsiteY54-30800" fmla="*/ 4348776 h 7252515"/>
                <a:gd name="connsiteX55-30801" fmla="*/ 1881052 w 2213217"/>
                <a:gd name="connsiteY55-30802" fmla="*/ 3902573 h 7252515"/>
                <a:gd name="connsiteX56-30803" fmla="*/ 1855362 w 2213217"/>
                <a:gd name="connsiteY56-30804" fmla="*/ 3584643 h 7252515"/>
                <a:gd name="connsiteX57-30805" fmla="*/ 2056257 w 2213217"/>
                <a:gd name="connsiteY57-30806" fmla="*/ 2654077 h 7252515"/>
                <a:gd name="connsiteX58-30807" fmla="*/ 2042707 w 2213217"/>
                <a:gd name="connsiteY58-30808" fmla="*/ 2404684 h 7252515"/>
                <a:gd name="connsiteX59-30809" fmla="*/ 1981200 w 2213217"/>
                <a:gd name="connsiteY59-30810" fmla="*/ 1864914 h 7252515"/>
                <a:gd name="connsiteX60-30811" fmla="*/ 1936459 w 2213217"/>
                <a:gd name="connsiteY60-30812" fmla="*/ 1677029 h 7252515"/>
                <a:gd name="connsiteX61-30813" fmla="*/ 1922037 w 2213217"/>
                <a:gd name="connsiteY61-30814" fmla="*/ 1432534 h 7252515"/>
                <a:gd name="connsiteX62-30815" fmla="*/ 1874412 w 2213217"/>
                <a:gd name="connsiteY62-30816" fmla="*/ 1302338 h 7252515"/>
                <a:gd name="connsiteX63-30817" fmla="*/ 1407687 w 2213217"/>
                <a:gd name="connsiteY63-30818" fmla="*/ 1134975 h 7252515"/>
                <a:gd name="connsiteX64-30819" fmla="*/ 1309221 w 2213217"/>
                <a:gd name="connsiteY64-30820" fmla="*/ 1020075 h 7252515"/>
                <a:gd name="connsiteX65-30821" fmla="*/ 1365230 w 2213217"/>
                <a:gd name="connsiteY65-30822" fmla="*/ 821521 h 7252515"/>
                <a:gd name="connsiteX66-30823" fmla="*/ 1433407 w 2213217"/>
                <a:gd name="connsiteY66-30824" fmla="*/ 622909 h 7252515"/>
                <a:gd name="connsiteX67-30825" fmla="*/ 1444916 w 2213217"/>
                <a:gd name="connsiteY67-30826" fmla="*/ 380757 h 7252515"/>
                <a:gd name="connsiteX68-30827" fmla="*/ 1330946 w 2213217"/>
                <a:gd name="connsiteY68-30828" fmla="*/ 143773 h 7252515"/>
                <a:gd name="connsiteX69-30829" fmla="*/ 1063645 w 2213217"/>
                <a:gd name="connsiteY69-30830" fmla="*/ 568 h 7252515"/>
                <a:gd name="connsiteX0-30831" fmla="*/ 1063645 w 2213217"/>
                <a:gd name="connsiteY0-30832" fmla="*/ 568 h 7252515"/>
                <a:gd name="connsiteX1-30833" fmla="*/ 809625 w 2213217"/>
                <a:gd name="connsiteY1-30834" fmla="*/ 116070 h 7252515"/>
                <a:gd name="connsiteX2-30835" fmla="*/ 685800 w 2213217"/>
                <a:gd name="connsiteY2-30836" fmla="*/ 297045 h 7252515"/>
                <a:gd name="connsiteX3-30837" fmla="*/ 704850 w 2213217"/>
                <a:gd name="connsiteY3-30838" fmla="*/ 620895 h 7252515"/>
                <a:gd name="connsiteX4-30839" fmla="*/ 838200 w 2213217"/>
                <a:gd name="connsiteY4-30840" fmla="*/ 897120 h 7252515"/>
                <a:gd name="connsiteX5-30841" fmla="*/ 742950 w 2213217"/>
                <a:gd name="connsiteY5-30842" fmla="*/ 1011420 h 7252515"/>
                <a:gd name="connsiteX6-30843" fmla="*/ 133350 w 2213217"/>
                <a:gd name="connsiteY6-30844" fmla="*/ 1220970 h 7252515"/>
                <a:gd name="connsiteX7-30845" fmla="*/ 0 w 2213217"/>
                <a:gd name="connsiteY7-30846" fmla="*/ 2211570 h 7252515"/>
                <a:gd name="connsiteX8-30847" fmla="*/ 333375 w 2213217"/>
                <a:gd name="connsiteY8-30848" fmla="*/ 3106920 h 7252515"/>
                <a:gd name="connsiteX9-30849" fmla="*/ 247650 w 2213217"/>
                <a:gd name="connsiteY9-30850" fmla="*/ 3840345 h 7252515"/>
                <a:gd name="connsiteX10-30851" fmla="*/ 371475 w 2213217"/>
                <a:gd name="connsiteY10-30852" fmla="*/ 4059420 h 7252515"/>
                <a:gd name="connsiteX11-30853" fmla="*/ 434725 w 2213217"/>
                <a:gd name="connsiteY11-30854" fmla="*/ 4229457 h 7252515"/>
                <a:gd name="connsiteX12-30855" fmla="*/ 495932 w 2213217"/>
                <a:gd name="connsiteY12-30856" fmla="*/ 4629539 h 7252515"/>
                <a:gd name="connsiteX13-30857" fmla="*/ 504586 w 2213217"/>
                <a:gd name="connsiteY13-30858" fmla="*/ 4793958 h 7252515"/>
                <a:gd name="connsiteX14-30859" fmla="*/ 490672 w 2213217"/>
                <a:gd name="connsiteY14-30860" fmla="*/ 4980881 h 7252515"/>
                <a:gd name="connsiteX15-30861" fmla="*/ 458942 w 2213217"/>
                <a:gd name="connsiteY15-30862" fmla="*/ 5126491 h 7252515"/>
                <a:gd name="connsiteX16-30863" fmla="*/ 383013 w 2213217"/>
                <a:gd name="connsiteY16-30864" fmla="*/ 6154049 h 7252515"/>
                <a:gd name="connsiteX17-30865" fmla="*/ 348398 w 2213217"/>
                <a:gd name="connsiteY17-30866" fmla="*/ 6604338 h 7252515"/>
                <a:gd name="connsiteX18-30867" fmla="*/ 420242 w 2213217"/>
                <a:gd name="connsiteY18-30868" fmla="*/ 6827439 h 7252515"/>
                <a:gd name="connsiteX19-30869" fmla="*/ 367118 w 2213217"/>
                <a:gd name="connsiteY19-30870" fmla="*/ 6982453 h 7252515"/>
                <a:gd name="connsiteX20-30871" fmla="*/ 605514 w 2213217"/>
                <a:gd name="connsiteY20-30872" fmla="*/ 7244526 h 7252515"/>
                <a:gd name="connsiteX21-30873" fmla="*/ 958269 w 2213217"/>
                <a:gd name="connsiteY21-30874" fmla="*/ 7136926 h 7252515"/>
                <a:gd name="connsiteX22-30875" fmla="*/ 724772 w 2213217"/>
                <a:gd name="connsiteY22-30876" fmla="*/ 6844746 h 7252515"/>
                <a:gd name="connsiteX23-30877" fmla="*/ 753076 w 2213217"/>
                <a:gd name="connsiteY23-30878" fmla="*/ 6579789 h 7252515"/>
                <a:gd name="connsiteX24-30879" fmla="*/ 738924 w 2213217"/>
                <a:gd name="connsiteY24-30880" fmla="*/ 6250170 h 7252515"/>
                <a:gd name="connsiteX25-30881" fmla="*/ 856500 w 2213217"/>
                <a:gd name="connsiteY25-30882" fmla="*/ 5489132 h 7252515"/>
                <a:gd name="connsiteX26-30883" fmla="*/ 906017 w 2213217"/>
                <a:gd name="connsiteY26-30884" fmla="*/ 5380240 h 7252515"/>
                <a:gd name="connsiteX27-30885" fmla="*/ 898504 w 2213217"/>
                <a:gd name="connsiteY27-30886" fmla="*/ 5308938 h 7252515"/>
                <a:gd name="connsiteX28-30887" fmla="*/ 971550 w 2213217"/>
                <a:gd name="connsiteY28-30888" fmla="*/ 5211945 h 7252515"/>
                <a:gd name="connsiteX29-30889" fmla="*/ 973564 w 2213217"/>
                <a:gd name="connsiteY29-30890" fmla="*/ 5069070 h 7252515"/>
                <a:gd name="connsiteX30-30891" fmla="*/ 1129719 w 2213217"/>
                <a:gd name="connsiteY30-30892" fmla="*/ 4378373 h 7252515"/>
                <a:gd name="connsiteX31-30893" fmla="*/ 1276350 w 2213217"/>
                <a:gd name="connsiteY31-30894" fmla="*/ 4649970 h 7252515"/>
                <a:gd name="connsiteX32-30895" fmla="*/ 1341012 w 2213217"/>
                <a:gd name="connsiteY32-30896" fmla="*/ 4880042 h 7252515"/>
                <a:gd name="connsiteX33-30897" fmla="*/ 1310424 w 2213217"/>
                <a:gd name="connsiteY33-30898" fmla="*/ 4973880 h 7252515"/>
                <a:gd name="connsiteX34-30899" fmla="*/ 1354293 w 2213217"/>
                <a:gd name="connsiteY34-30900" fmla="*/ 5113209 h 7252515"/>
                <a:gd name="connsiteX35-30901" fmla="*/ 1262198 w 2213217"/>
                <a:gd name="connsiteY35-30902" fmla="*/ 5554244 h 7252515"/>
                <a:gd name="connsiteX36-30903" fmla="*/ 1263220 w 2213217"/>
                <a:gd name="connsiteY36-30904" fmla="*/ 6360264 h 7252515"/>
                <a:gd name="connsiteX37-30905" fmla="*/ 1336385 w 2213217"/>
                <a:gd name="connsiteY37-30906" fmla="*/ 6540277 h 7252515"/>
                <a:gd name="connsiteX38-30907" fmla="*/ 1285605 w 2213217"/>
                <a:gd name="connsiteY38-30908" fmla="*/ 6741714 h 7252515"/>
                <a:gd name="connsiteX39-30909" fmla="*/ 1303783 w 2213217"/>
                <a:gd name="connsiteY39-30910" fmla="*/ 6828040 h 7252515"/>
                <a:gd name="connsiteX40-30911" fmla="*/ 1313579 w 2213217"/>
                <a:gd name="connsiteY40-30912" fmla="*/ 7020824 h 7252515"/>
                <a:gd name="connsiteX41-30913" fmla="*/ 1760353 w 2213217"/>
                <a:gd name="connsiteY41-30914" fmla="*/ 7189119 h 7252515"/>
                <a:gd name="connsiteX42-30915" fmla="*/ 2189006 w 2213217"/>
                <a:gd name="connsiteY42-30916" fmla="*/ 7199125 h 7252515"/>
                <a:gd name="connsiteX43-30917" fmla="*/ 2171850 w 2213217"/>
                <a:gd name="connsiteY43-30918" fmla="*/ 7046786 h 7252515"/>
                <a:gd name="connsiteX44-30919" fmla="*/ 1687247 w 2213217"/>
                <a:gd name="connsiteY44-30920" fmla="*/ 6680449 h 7252515"/>
                <a:gd name="connsiteX45-30921" fmla="*/ 1708130 w 2213217"/>
                <a:gd name="connsiteY45-30922" fmla="*/ 6550072 h 7252515"/>
                <a:gd name="connsiteX46-30923" fmla="*/ 1668617 w 2213217"/>
                <a:gd name="connsiteY46-30924" fmla="*/ 6451067 h 7252515"/>
                <a:gd name="connsiteX47-30925" fmla="*/ 1657350 w 2213217"/>
                <a:gd name="connsiteY47-30926" fmla="*/ 6250170 h 7252515"/>
                <a:gd name="connsiteX48-30927" fmla="*/ 1679014 w 2213217"/>
                <a:gd name="connsiteY48-30928" fmla="*/ 5979714 h 7252515"/>
                <a:gd name="connsiteX49-30929" fmla="*/ 1727631 w 2213217"/>
                <a:gd name="connsiteY49-30930" fmla="*/ 5512209 h 7252515"/>
                <a:gd name="connsiteX50-30931" fmla="*/ 1739049 w 2213217"/>
                <a:gd name="connsiteY50-30932" fmla="*/ 5363804 h 7252515"/>
                <a:gd name="connsiteX51-30933" fmla="*/ 1797611 w 2213217"/>
                <a:gd name="connsiteY51-30934" fmla="*/ 5317321 h 7252515"/>
                <a:gd name="connsiteX52-30935" fmla="*/ 1884207 w 2213217"/>
                <a:gd name="connsiteY52-30936" fmla="*/ 5097645 h 7252515"/>
                <a:gd name="connsiteX53-30937" fmla="*/ 1909357 w 2213217"/>
                <a:gd name="connsiteY53-30938" fmla="*/ 4805496 h 7252515"/>
                <a:gd name="connsiteX54-30939" fmla="*/ 1900373 w 2213217"/>
                <a:gd name="connsiteY54-30940" fmla="*/ 4348776 h 7252515"/>
                <a:gd name="connsiteX55-30941" fmla="*/ 1881052 w 2213217"/>
                <a:gd name="connsiteY55-30942" fmla="*/ 3902573 h 7252515"/>
                <a:gd name="connsiteX56-30943" fmla="*/ 1855362 w 2213217"/>
                <a:gd name="connsiteY56-30944" fmla="*/ 3584643 h 7252515"/>
                <a:gd name="connsiteX57-30945" fmla="*/ 2056257 w 2213217"/>
                <a:gd name="connsiteY57-30946" fmla="*/ 2654077 h 7252515"/>
                <a:gd name="connsiteX58-30947" fmla="*/ 2042707 w 2213217"/>
                <a:gd name="connsiteY58-30948" fmla="*/ 2404684 h 7252515"/>
                <a:gd name="connsiteX59-30949" fmla="*/ 1981200 w 2213217"/>
                <a:gd name="connsiteY59-30950" fmla="*/ 1864914 h 7252515"/>
                <a:gd name="connsiteX60-30951" fmla="*/ 1936459 w 2213217"/>
                <a:gd name="connsiteY60-30952" fmla="*/ 1677029 h 7252515"/>
                <a:gd name="connsiteX61-30953" fmla="*/ 1922037 w 2213217"/>
                <a:gd name="connsiteY61-30954" fmla="*/ 1432534 h 7252515"/>
                <a:gd name="connsiteX62-30955" fmla="*/ 1874412 w 2213217"/>
                <a:gd name="connsiteY62-30956" fmla="*/ 1302338 h 7252515"/>
                <a:gd name="connsiteX63-30957" fmla="*/ 1407687 w 2213217"/>
                <a:gd name="connsiteY63-30958" fmla="*/ 1134975 h 7252515"/>
                <a:gd name="connsiteX64-30959" fmla="*/ 1309221 w 2213217"/>
                <a:gd name="connsiteY64-30960" fmla="*/ 1020075 h 7252515"/>
                <a:gd name="connsiteX65-30961" fmla="*/ 1365230 w 2213217"/>
                <a:gd name="connsiteY65-30962" fmla="*/ 821521 h 7252515"/>
                <a:gd name="connsiteX66-30963" fmla="*/ 1433407 w 2213217"/>
                <a:gd name="connsiteY66-30964" fmla="*/ 622909 h 7252515"/>
                <a:gd name="connsiteX67-30965" fmla="*/ 1444916 w 2213217"/>
                <a:gd name="connsiteY67-30966" fmla="*/ 380757 h 7252515"/>
                <a:gd name="connsiteX68-30967" fmla="*/ 1330946 w 2213217"/>
                <a:gd name="connsiteY68-30968" fmla="*/ 143773 h 7252515"/>
                <a:gd name="connsiteX69-30969" fmla="*/ 1063645 w 2213217"/>
                <a:gd name="connsiteY69-30970" fmla="*/ 568 h 7252515"/>
                <a:gd name="connsiteX0-30971" fmla="*/ 1063645 w 2213217"/>
                <a:gd name="connsiteY0-30972" fmla="*/ 568 h 7252515"/>
                <a:gd name="connsiteX1-30973" fmla="*/ 809625 w 2213217"/>
                <a:gd name="connsiteY1-30974" fmla="*/ 116070 h 7252515"/>
                <a:gd name="connsiteX2-30975" fmla="*/ 685800 w 2213217"/>
                <a:gd name="connsiteY2-30976" fmla="*/ 297045 h 7252515"/>
                <a:gd name="connsiteX3-30977" fmla="*/ 704850 w 2213217"/>
                <a:gd name="connsiteY3-30978" fmla="*/ 620895 h 7252515"/>
                <a:gd name="connsiteX4-30979" fmla="*/ 838200 w 2213217"/>
                <a:gd name="connsiteY4-30980" fmla="*/ 897120 h 7252515"/>
                <a:gd name="connsiteX5-30981" fmla="*/ 742950 w 2213217"/>
                <a:gd name="connsiteY5-30982" fmla="*/ 1011420 h 7252515"/>
                <a:gd name="connsiteX6-30983" fmla="*/ 133350 w 2213217"/>
                <a:gd name="connsiteY6-30984" fmla="*/ 1220970 h 7252515"/>
                <a:gd name="connsiteX7-30985" fmla="*/ 0 w 2213217"/>
                <a:gd name="connsiteY7-30986" fmla="*/ 2211570 h 7252515"/>
                <a:gd name="connsiteX8-30987" fmla="*/ 333375 w 2213217"/>
                <a:gd name="connsiteY8-30988" fmla="*/ 3106920 h 7252515"/>
                <a:gd name="connsiteX9-30989" fmla="*/ 247650 w 2213217"/>
                <a:gd name="connsiteY9-30990" fmla="*/ 3840345 h 7252515"/>
                <a:gd name="connsiteX10-30991" fmla="*/ 377244 w 2213217"/>
                <a:gd name="connsiteY10-30992" fmla="*/ 3984422 h 7252515"/>
                <a:gd name="connsiteX11-30993" fmla="*/ 434725 w 2213217"/>
                <a:gd name="connsiteY11-30994" fmla="*/ 4229457 h 7252515"/>
                <a:gd name="connsiteX12-30995" fmla="*/ 495932 w 2213217"/>
                <a:gd name="connsiteY12-30996" fmla="*/ 4629539 h 7252515"/>
                <a:gd name="connsiteX13-30997" fmla="*/ 504586 w 2213217"/>
                <a:gd name="connsiteY13-30998" fmla="*/ 4793958 h 7252515"/>
                <a:gd name="connsiteX14-30999" fmla="*/ 490672 w 2213217"/>
                <a:gd name="connsiteY14-31000" fmla="*/ 4980881 h 7252515"/>
                <a:gd name="connsiteX15-31001" fmla="*/ 458942 w 2213217"/>
                <a:gd name="connsiteY15-31002" fmla="*/ 5126491 h 7252515"/>
                <a:gd name="connsiteX16-31003" fmla="*/ 383013 w 2213217"/>
                <a:gd name="connsiteY16-31004" fmla="*/ 6154049 h 7252515"/>
                <a:gd name="connsiteX17-31005" fmla="*/ 348398 w 2213217"/>
                <a:gd name="connsiteY17-31006" fmla="*/ 6604338 h 7252515"/>
                <a:gd name="connsiteX18-31007" fmla="*/ 420242 w 2213217"/>
                <a:gd name="connsiteY18-31008" fmla="*/ 6827439 h 7252515"/>
                <a:gd name="connsiteX19-31009" fmla="*/ 367118 w 2213217"/>
                <a:gd name="connsiteY19-31010" fmla="*/ 6982453 h 7252515"/>
                <a:gd name="connsiteX20-31011" fmla="*/ 605514 w 2213217"/>
                <a:gd name="connsiteY20-31012" fmla="*/ 7244526 h 7252515"/>
                <a:gd name="connsiteX21-31013" fmla="*/ 958269 w 2213217"/>
                <a:gd name="connsiteY21-31014" fmla="*/ 7136926 h 7252515"/>
                <a:gd name="connsiteX22-31015" fmla="*/ 724772 w 2213217"/>
                <a:gd name="connsiteY22-31016" fmla="*/ 6844746 h 7252515"/>
                <a:gd name="connsiteX23-31017" fmla="*/ 753076 w 2213217"/>
                <a:gd name="connsiteY23-31018" fmla="*/ 6579789 h 7252515"/>
                <a:gd name="connsiteX24-31019" fmla="*/ 738924 w 2213217"/>
                <a:gd name="connsiteY24-31020" fmla="*/ 6250170 h 7252515"/>
                <a:gd name="connsiteX25-31021" fmla="*/ 856500 w 2213217"/>
                <a:gd name="connsiteY25-31022" fmla="*/ 5489132 h 7252515"/>
                <a:gd name="connsiteX26-31023" fmla="*/ 906017 w 2213217"/>
                <a:gd name="connsiteY26-31024" fmla="*/ 5380240 h 7252515"/>
                <a:gd name="connsiteX27-31025" fmla="*/ 898504 w 2213217"/>
                <a:gd name="connsiteY27-31026" fmla="*/ 5308938 h 7252515"/>
                <a:gd name="connsiteX28-31027" fmla="*/ 971550 w 2213217"/>
                <a:gd name="connsiteY28-31028" fmla="*/ 5211945 h 7252515"/>
                <a:gd name="connsiteX29-31029" fmla="*/ 973564 w 2213217"/>
                <a:gd name="connsiteY29-31030" fmla="*/ 5069070 h 7252515"/>
                <a:gd name="connsiteX30-31031" fmla="*/ 1129719 w 2213217"/>
                <a:gd name="connsiteY30-31032" fmla="*/ 4378373 h 7252515"/>
                <a:gd name="connsiteX31-31033" fmla="*/ 1276350 w 2213217"/>
                <a:gd name="connsiteY31-31034" fmla="*/ 4649970 h 7252515"/>
                <a:gd name="connsiteX32-31035" fmla="*/ 1341012 w 2213217"/>
                <a:gd name="connsiteY32-31036" fmla="*/ 4880042 h 7252515"/>
                <a:gd name="connsiteX33-31037" fmla="*/ 1310424 w 2213217"/>
                <a:gd name="connsiteY33-31038" fmla="*/ 4973880 h 7252515"/>
                <a:gd name="connsiteX34-31039" fmla="*/ 1354293 w 2213217"/>
                <a:gd name="connsiteY34-31040" fmla="*/ 5113209 h 7252515"/>
                <a:gd name="connsiteX35-31041" fmla="*/ 1262198 w 2213217"/>
                <a:gd name="connsiteY35-31042" fmla="*/ 5554244 h 7252515"/>
                <a:gd name="connsiteX36-31043" fmla="*/ 1263220 w 2213217"/>
                <a:gd name="connsiteY36-31044" fmla="*/ 6360264 h 7252515"/>
                <a:gd name="connsiteX37-31045" fmla="*/ 1336385 w 2213217"/>
                <a:gd name="connsiteY37-31046" fmla="*/ 6540277 h 7252515"/>
                <a:gd name="connsiteX38-31047" fmla="*/ 1285605 w 2213217"/>
                <a:gd name="connsiteY38-31048" fmla="*/ 6741714 h 7252515"/>
                <a:gd name="connsiteX39-31049" fmla="*/ 1303783 w 2213217"/>
                <a:gd name="connsiteY39-31050" fmla="*/ 6828040 h 7252515"/>
                <a:gd name="connsiteX40-31051" fmla="*/ 1313579 w 2213217"/>
                <a:gd name="connsiteY40-31052" fmla="*/ 7020824 h 7252515"/>
                <a:gd name="connsiteX41-31053" fmla="*/ 1760353 w 2213217"/>
                <a:gd name="connsiteY41-31054" fmla="*/ 7189119 h 7252515"/>
                <a:gd name="connsiteX42-31055" fmla="*/ 2189006 w 2213217"/>
                <a:gd name="connsiteY42-31056" fmla="*/ 7199125 h 7252515"/>
                <a:gd name="connsiteX43-31057" fmla="*/ 2171850 w 2213217"/>
                <a:gd name="connsiteY43-31058" fmla="*/ 7046786 h 7252515"/>
                <a:gd name="connsiteX44-31059" fmla="*/ 1687247 w 2213217"/>
                <a:gd name="connsiteY44-31060" fmla="*/ 6680449 h 7252515"/>
                <a:gd name="connsiteX45-31061" fmla="*/ 1708130 w 2213217"/>
                <a:gd name="connsiteY45-31062" fmla="*/ 6550072 h 7252515"/>
                <a:gd name="connsiteX46-31063" fmla="*/ 1668617 w 2213217"/>
                <a:gd name="connsiteY46-31064" fmla="*/ 6451067 h 7252515"/>
                <a:gd name="connsiteX47-31065" fmla="*/ 1657350 w 2213217"/>
                <a:gd name="connsiteY47-31066" fmla="*/ 6250170 h 7252515"/>
                <a:gd name="connsiteX48-31067" fmla="*/ 1679014 w 2213217"/>
                <a:gd name="connsiteY48-31068" fmla="*/ 5979714 h 7252515"/>
                <a:gd name="connsiteX49-31069" fmla="*/ 1727631 w 2213217"/>
                <a:gd name="connsiteY49-31070" fmla="*/ 5512209 h 7252515"/>
                <a:gd name="connsiteX50-31071" fmla="*/ 1739049 w 2213217"/>
                <a:gd name="connsiteY50-31072" fmla="*/ 5363804 h 7252515"/>
                <a:gd name="connsiteX51-31073" fmla="*/ 1797611 w 2213217"/>
                <a:gd name="connsiteY51-31074" fmla="*/ 5317321 h 7252515"/>
                <a:gd name="connsiteX52-31075" fmla="*/ 1884207 w 2213217"/>
                <a:gd name="connsiteY52-31076" fmla="*/ 5097645 h 7252515"/>
                <a:gd name="connsiteX53-31077" fmla="*/ 1909357 w 2213217"/>
                <a:gd name="connsiteY53-31078" fmla="*/ 4805496 h 7252515"/>
                <a:gd name="connsiteX54-31079" fmla="*/ 1900373 w 2213217"/>
                <a:gd name="connsiteY54-31080" fmla="*/ 4348776 h 7252515"/>
                <a:gd name="connsiteX55-31081" fmla="*/ 1881052 w 2213217"/>
                <a:gd name="connsiteY55-31082" fmla="*/ 3902573 h 7252515"/>
                <a:gd name="connsiteX56-31083" fmla="*/ 1855362 w 2213217"/>
                <a:gd name="connsiteY56-31084" fmla="*/ 3584643 h 7252515"/>
                <a:gd name="connsiteX57-31085" fmla="*/ 2056257 w 2213217"/>
                <a:gd name="connsiteY57-31086" fmla="*/ 2654077 h 7252515"/>
                <a:gd name="connsiteX58-31087" fmla="*/ 2042707 w 2213217"/>
                <a:gd name="connsiteY58-31088" fmla="*/ 2404684 h 7252515"/>
                <a:gd name="connsiteX59-31089" fmla="*/ 1981200 w 2213217"/>
                <a:gd name="connsiteY59-31090" fmla="*/ 1864914 h 7252515"/>
                <a:gd name="connsiteX60-31091" fmla="*/ 1936459 w 2213217"/>
                <a:gd name="connsiteY60-31092" fmla="*/ 1677029 h 7252515"/>
                <a:gd name="connsiteX61-31093" fmla="*/ 1922037 w 2213217"/>
                <a:gd name="connsiteY61-31094" fmla="*/ 1432534 h 7252515"/>
                <a:gd name="connsiteX62-31095" fmla="*/ 1874412 w 2213217"/>
                <a:gd name="connsiteY62-31096" fmla="*/ 1302338 h 7252515"/>
                <a:gd name="connsiteX63-31097" fmla="*/ 1407687 w 2213217"/>
                <a:gd name="connsiteY63-31098" fmla="*/ 1134975 h 7252515"/>
                <a:gd name="connsiteX64-31099" fmla="*/ 1309221 w 2213217"/>
                <a:gd name="connsiteY64-31100" fmla="*/ 1020075 h 7252515"/>
                <a:gd name="connsiteX65-31101" fmla="*/ 1365230 w 2213217"/>
                <a:gd name="connsiteY65-31102" fmla="*/ 821521 h 7252515"/>
                <a:gd name="connsiteX66-31103" fmla="*/ 1433407 w 2213217"/>
                <a:gd name="connsiteY66-31104" fmla="*/ 622909 h 7252515"/>
                <a:gd name="connsiteX67-31105" fmla="*/ 1444916 w 2213217"/>
                <a:gd name="connsiteY67-31106" fmla="*/ 380757 h 7252515"/>
                <a:gd name="connsiteX68-31107" fmla="*/ 1330946 w 2213217"/>
                <a:gd name="connsiteY68-31108" fmla="*/ 143773 h 7252515"/>
                <a:gd name="connsiteX69-31109" fmla="*/ 1063645 w 2213217"/>
                <a:gd name="connsiteY69-31110" fmla="*/ 568 h 7252515"/>
                <a:gd name="connsiteX0-31111" fmla="*/ 1063645 w 2213217"/>
                <a:gd name="connsiteY0-31112" fmla="*/ 568 h 7252515"/>
                <a:gd name="connsiteX1-31113" fmla="*/ 809625 w 2213217"/>
                <a:gd name="connsiteY1-31114" fmla="*/ 116070 h 7252515"/>
                <a:gd name="connsiteX2-31115" fmla="*/ 685800 w 2213217"/>
                <a:gd name="connsiteY2-31116" fmla="*/ 297045 h 7252515"/>
                <a:gd name="connsiteX3-31117" fmla="*/ 704850 w 2213217"/>
                <a:gd name="connsiteY3-31118" fmla="*/ 620895 h 7252515"/>
                <a:gd name="connsiteX4-31119" fmla="*/ 838200 w 2213217"/>
                <a:gd name="connsiteY4-31120" fmla="*/ 897120 h 7252515"/>
                <a:gd name="connsiteX5-31121" fmla="*/ 742950 w 2213217"/>
                <a:gd name="connsiteY5-31122" fmla="*/ 1011420 h 7252515"/>
                <a:gd name="connsiteX6-31123" fmla="*/ 133350 w 2213217"/>
                <a:gd name="connsiteY6-31124" fmla="*/ 1220970 h 7252515"/>
                <a:gd name="connsiteX7-31125" fmla="*/ 0 w 2213217"/>
                <a:gd name="connsiteY7-31126" fmla="*/ 2211570 h 7252515"/>
                <a:gd name="connsiteX8-31127" fmla="*/ 333375 w 2213217"/>
                <a:gd name="connsiteY8-31128" fmla="*/ 3106920 h 7252515"/>
                <a:gd name="connsiteX9-31129" fmla="*/ 247650 w 2213217"/>
                <a:gd name="connsiteY9-31130" fmla="*/ 3840345 h 7252515"/>
                <a:gd name="connsiteX10-31131" fmla="*/ 377244 w 2213217"/>
                <a:gd name="connsiteY10-31132" fmla="*/ 3984422 h 7252515"/>
                <a:gd name="connsiteX11-31133" fmla="*/ 434725 w 2213217"/>
                <a:gd name="connsiteY11-31134" fmla="*/ 4229457 h 7252515"/>
                <a:gd name="connsiteX12-31135" fmla="*/ 495932 w 2213217"/>
                <a:gd name="connsiteY12-31136" fmla="*/ 4629539 h 7252515"/>
                <a:gd name="connsiteX13-31137" fmla="*/ 504586 w 2213217"/>
                <a:gd name="connsiteY13-31138" fmla="*/ 4793958 h 7252515"/>
                <a:gd name="connsiteX14-31139" fmla="*/ 490672 w 2213217"/>
                <a:gd name="connsiteY14-31140" fmla="*/ 4980881 h 7252515"/>
                <a:gd name="connsiteX15-31141" fmla="*/ 458942 w 2213217"/>
                <a:gd name="connsiteY15-31142" fmla="*/ 5126491 h 7252515"/>
                <a:gd name="connsiteX16-31143" fmla="*/ 383013 w 2213217"/>
                <a:gd name="connsiteY16-31144" fmla="*/ 6154049 h 7252515"/>
                <a:gd name="connsiteX17-31145" fmla="*/ 348398 w 2213217"/>
                <a:gd name="connsiteY17-31146" fmla="*/ 6604338 h 7252515"/>
                <a:gd name="connsiteX18-31147" fmla="*/ 420242 w 2213217"/>
                <a:gd name="connsiteY18-31148" fmla="*/ 6827439 h 7252515"/>
                <a:gd name="connsiteX19-31149" fmla="*/ 367118 w 2213217"/>
                <a:gd name="connsiteY19-31150" fmla="*/ 6982453 h 7252515"/>
                <a:gd name="connsiteX20-31151" fmla="*/ 605514 w 2213217"/>
                <a:gd name="connsiteY20-31152" fmla="*/ 7244526 h 7252515"/>
                <a:gd name="connsiteX21-31153" fmla="*/ 958269 w 2213217"/>
                <a:gd name="connsiteY21-31154" fmla="*/ 7136926 h 7252515"/>
                <a:gd name="connsiteX22-31155" fmla="*/ 724772 w 2213217"/>
                <a:gd name="connsiteY22-31156" fmla="*/ 6844746 h 7252515"/>
                <a:gd name="connsiteX23-31157" fmla="*/ 753076 w 2213217"/>
                <a:gd name="connsiteY23-31158" fmla="*/ 6579789 h 7252515"/>
                <a:gd name="connsiteX24-31159" fmla="*/ 738924 w 2213217"/>
                <a:gd name="connsiteY24-31160" fmla="*/ 6250170 h 7252515"/>
                <a:gd name="connsiteX25-31161" fmla="*/ 856500 w 2213217"/>
                <a:gd name="connsiteY25-31162" fmla="*/ 5489132 h 7252515"/>
                <a:gd name="connsiteX26-31163" fmla="*/ 906017 w 2213217"/>
                <a:gd name="connsiteY26-31164" fmla="*/ 5380240 h 7252515"/>
                <a:gd name="connsiteX27-31165" fmla="*/ 898504 w 2213217"/>
                <a:gd name="connsiteY27-31166" fmla="*/ 5308938 h 7252515"/>
                <a:gd name="connsiteX28-31167" fmla="*/ 971550 w 2213217"/>
                <a:gd name="connsiteY28-31168" fmla="*/ 5211945 h 7252515"/>
                <a:gd name="connsiteX29-31169" fmla="*/ 973564 w 2213217"/>
                <a:gd name="connsiteY29-31170" fmla="*/ 5069070 h 7252515"/>
                <a:gd name="connsiteX30-31171" fmla="*/ 1129719 w 2213217"/>
                <a:gd name="connsiteY30-31172" fmla="*/ 4378373 h 7252515"/>
                <a:gd name="connsiteX31-31173" fmla="*/ 1276350 w 2213217"/>
                <a:gd name="connsiteY31-31174" fmla="*/ 4649970 h 7252515"/>
                <a:gd name="connsiteX32-31175" fmla="*/ 1341012 w 2213217"/>
                <a:gd name="connsiteY32-31176" fmla="*/ 4880042 h 7252515"/>
                <a:gd name="connsiteX33-31177" fmla="*/ 1310424 w 2213217"/>
                <a:gd name="connsiteY33-31178" fmla="*/ 4973880 h 7252515"/>
                <a:gd name="connsiteX34-31179" fmla="*/ 1354293 w 2213217"/>
                <a:gd name="connsiteY34-31180" fmla="*/ 5113209 h 7252515"/>
                <a:gd name="connsiteX35-31181" fmla="*/ 1262198 w 2213217"/>
                <a:gd name="connsiteY35-31182" fmla="*/ 5554244 h 7252515"/>
                <a:gd name="connsiteX36-31183" fmla="*/ 1263220 w 2213217"/>
                <a:gd name="connsiteY36-31184" fmla="*/ 6360264 h 7252515"/>
                <a:gd name="connsiteX37-31185" fmla="*/ 1336385 w 2213217"/>
                <a:gd name="connsiteY37-31186" fmla="*/ 6540277 h 7252515"/>
                <a:gd name="connsiteX38-31187" fmla="*/ 1285605 w 2213217"/>
                <a:gd name="connsiteY38-31188" fmla="*/ 6741714 h 7252515"/>
                <a:gd name="connsiteX39-31189" fmla="*/ 1303783 w 2213217"/>
                <a:gd name="connsiteY39-31190" fmla="*/ 6828040 h 7252515"/>
                <a:gd name="connsiteX40-31191" fmla="*/ 1313579 w 2213217"/>
                <a:gd name="connsiteY40-31192" fmla="*/ 7020824 h 7252515"/>
                <a:gd name="connsiteX41-31193" fmla="*/ 1760353 w 2213217"/>
                <a:gd name="connsiteY41-31194" fmla="*/ 7189119 h 7252515"/>
                <a:gd name="connsiteX42-31195" fmla="*/ 2189006 w 2213217"/>
                <a:gd name="connsiteY42-31196" fmla="*/ 7199125 h 7252515"/>
                <a:gd name="connsiteX43-31197" fmla="*/ 2171850 w 2213217"/>
                <a:gd name="connsiteY43-31198" fmla="*/ 7046786 h 7252515"/>
                <a:gd name="connsiteX44-31199" fmla="*/ 1687247 w 2213217"/>
                <a:gd name="connsiteY44-31200" fmla="*/ 6680449 h 7252515"/>
                <a:gd name="connsiteX45-31201" fmla="*/ 1708130 w 2213217"/>
                <a:gd name="connsiteY45-31202" fmla="*/ 6550072 h 7252515"/>
                <a:gd name="connsiteX46-31203" fmla="*/ 1668617 w 2213217"/>
                <a:gd name="connsiteY46-31204" fmla="*/ 6451067 h 7252515"/>
                <a:gd name="connsiteX47-31205" fmla="*/ 1657350 w 2213217"/>
                <a:gd name="connsiteY47-31206" fmla="*/ 6250170 h 7252515"/>
                <a:gd name="connsiteX48-31207" fmla="*/ 1679014 w 2213217"/>
                <a:gd name="connsiteY48-31208" fmla="*/ 5979714 h 7252515"/>
                <a:gd name="connsiteX49-31209" fmla="*/ 1727631 w 2213217"/>
                <a:gd name="connsiteY49-31210" fmla="*/ 5512209 h 7252515"/>
                <a:gd name="connsiteX50-31211" fmla="*/ 1739049 w 2213217"/>
                <a:gd name="connsiteY50-31212" fmla="*/ 5363804 h 7252515"/>
                <a:gd name="connsiteX51-31213" fmla="*/ 1797611 w 2213217"/>
                <a:gd name="connsiteY51-31214" fmla="*/ 5317321 h 7252515"/>
                <a:gd name="connsiteX52-31215" fmla="*/ 1884207 w 2213217"/>
                <a:gd name="connsiteY52-31216" fmla="*/ 5097645 h 7252515"/>
                <a:gd name="connsiteX53-31217" fmla="*/ 1909357 w 2213217"/>
                <a:gd name="connsiteY53-31218" fmla="*/ 4805496 h 7252515"/>
                <a:gd name="connsiteX54-31219" fmla="*/ 1900373 w 2213217"/>
                <a:gd name="connsiteY54-31220" fmla="*/ 4348776 h 7252515"/>
                <a:gd name="connsiteX55-31221" fmla="*/ 1881052 w 2213217"/>
                <a:gd name="connsiteY55-31222" fmla="*/ 3902573 h 7252515"/>
                <a:gd name="connsiteX56-31223" fmla="*/ 1855362 w 2213217"/>
                <a:gd name="connsiteY56-31224" fmla="*/ 3584643 h 7252515"/>
                <a:gd name="connsiteX57-31225" fmla="*/ 2056257 w 2213217"/>
                <a:gd name="connsiteY57-31226" fmla="*/ 2654077 h 7252515"/>
                <a:gd name="connsiteX58-31227" fmla="*/ 2042707 w 2213217"/>
                <a:gd name="connsiteY58-31228" fmla="*/ 2404684 h 7252515"/>
                <a:gd name="connsiteX59-31229" fmla="*/ 1981200 w 2213217"/>
                <a:gd name="connsiteY59-31230" fmla="*/ 1864914 h 7252515"/>
                <a:gd name="connsiteX60-31231" fmla="*/ 1936459 w 2213217"/>
                <a:gd name="connsiteY60-31232" fmla="*/ 1677029 h 7252515"/>
                <a:gd name="connsiteX61-31233" fmla="*/ 1922037 w 2213217"/>
                <a:gd name="connsiteY61-31234" fmla="*/ 1432534 h 7252515"/>
                <a:gd name="connsiteX62-31235" fmla="*/ 1874412 w 2213217"/>
                <a:gd name="connsiteY62-31236" fmla="*/ 1302338 h 7252515"/>
                <a:gd name="connsiteX63-31237" fmla="*/ 1407687 w 2213217"/>
                <a:gd name="connsiteY63-31238" fmla="*/ 1134975 h 7252515"/>
                <a:gd name="connsiteX64-31239" fmla="*/ 1309221 w 2213217"/>
                <a:gd name="connsiteY64-31240" fmla="*/ 1020075 h 7252515"/>
                <a:gd name="connsiteX65-31241" fmla="*/ 1365230 w 2213217"/>
                <a:gd name="connsiteY65-31242" fmla="*/ 821521 h 7252515"/>
                <a:gd name="connsiteX66-31243" fmla="*/ 1433407 w 2213217"/>
                <a:gd name="connsiteY66-31244" fmla="*/ 622909 h 7252515"/>
                <a:gd name="connsiteX67-31245" fmla="*/ 1444916 w 2213217"/>
                <a:gd name="connsiteY67-31246" fmla="*/ 380757 h 7252515"/>
                <a:gd name="connsiteX68-31247" fmla="*/ 1330946 w 2213217"/>
                <a:gd name="connsiteY68-31248" fmla="*/ 143773 h 7252515"/>
                <a:gd name="connsiteX69-31249" fmla="*/ 1063645 w 2213217"/>
                <a:gd name="connsiteY69-31250" fmla="*/ 568 h 7252515"/>
                <a:gd name="connsiteX0-31251" fmla="*/ 1063645 w 2213217"/>
                <a:gd name="connsiteY0-31252" fmla="*/ 568 h 7252515"/>
                <a:gd name="connsiteX1-31253" fmla="*/ 809625 w 2213217"/>
                <a:gd name="connsiteY1-31254" fmla="*/ 116070 h 7252515"/>
                <a:gd name="connsiteX2-31255" fmla="*/ 685800 w 2213217"/>
                <a:gd name="connsiteY2-31256" fmla="*/ 297045 h 7252515"/>
                <a:gd name="connsiteX3-31257" fmla="*/ 704850 w 2213217"/>
                <a:gd name="connsiteY3-31258" fmla="*/ 620895 h 7252515"/>
                <a:gd name="connsiteX4-31259" fmla="*/ 838200 w 2213217"/>
                <a:gd name="connsiteY4-31260" fmla="*/ 897120 h 7252515"/>
                <a:gd name="connsiteX5-31261" fmla="*/ 742950 w 2213217"/>
                <a:gd name="connsiteY5-31262" fmla="*/ 1011420 h 7252515"/>
                <a:gd name="connsiteX6-31263" fmla="*/ 133350 w 2213217"/>
                <a:gd name="connsiteY6-31264" fmla="*/ 1220970 h 7252515"/>
                <a:gd name="connsiteX7-31265" fmla="*/ 0 w 2213217"/>
                <a:gd name="connsiteY7-31266" fmla="*/ 2211570 h 7252515"/>
                <a:gd name="connsiteX8-31267" fmla="*/ 333375 w 2213217"/>
                <a:gd name="connsiteY8-31268" fmla="*/ 3106920 h 7252515"/>
                <a:gd name="connsiteX9-31269" fmla="*/ 247650 w 2213217"/>
                <a:gd name="connsiteY9-31270" fmla="*/ 3840345 h 7252515"/>
                <a:gd name="connsiteX10-31271" fmla="*/ 377244 w 2213217"/>
                <a:gd name="connsiteY10-31272" fmla="*/ 3984422 h 7252515"/>
                <a:gd name="connsiteX11-31273" fmla="*/ 434725 w 2213217"/>
                <a:gd name="connsiteY11-31274" fmla="*/ 4229457 h 7252515"/>
                <a:gd name="connsiteX12-31275" fmla="*/ 495932 w 2213217"/>
                <a:gd name="connsiteY12-31276" fmla="*/ 4629539 h 7252515"/>
                <a:gd name="connsiteX13-31277" fmla="*/ 504586 w 2213217"/>
                <a:gd name="connsiteY13-31278" fmla="*/ 4793958 h 7252515"/>
                <a:gd name="connsiteX14-31279" fmla="*/ 490672 w 2213217"/>
                <a:gd name="connsiteY14-31280" fmla="*/ 4980881 h 7252515"/>
                <a:gd name="connsiteX15-31281" fmla="*/ 458942 w 2213217"/>
                <a:gd name="connsiteY15-31282" fmla="*/ 5126491 h 7252515"/>
                <a:gd name="connsiteX16-31283" fmla="*/ 383013 w 2213217"/>
                <a:gd name="connsiteY16-31284" fmla="*/ 6154049 h 7252515"/>
                <a:gd name="connsiteX17-31285" fmla="*/ 348398 w 2213217"/>
                <a:gd name="connsiteY17-31286" fmla="*/ 6604338 h 7252515"/>
                <a:gd name="connsiteX18-31287" fmla="*/ 420242 w 2213217"/>
                <a:gd name="connsiteY18-31288" fmla="*/ 6827439 h 7252515"/>
                <a:gd name="connsiteX19-31289" fmla="*/ 367118 w 2213217"/>
                <a:gd name="connsiteY19-31290" fmla="*/ 6982453 h 7252515"/>
                <a:gd name="connsiteX20-31291" fmla="*/ 605514 w 2213217"/>
                <a:gd name="connsiteY20-31292" fmla="*/ 7244526 h 7252515"/>
                <a:gd name="connsiteX21-31293" fmla="*/ 958269 w 2213217"/>
                <a:gd name="connsiteY21-31294" fmla="*/ 7136926 h 7252515"/>
                <a:gd name="connsiteX22-31295" fmla="*/ 724772 w 2213217"/>
                <a:gd name="connsiteY22-31296" fmla="*/ 6844746 h 7252515"/>
                <a:gd name="connsiteX23-31297" fmla="*/ 753076 w 2213217"/>
                <a:gd name="connsiteY23-31298" fmla="*/ 6579789 h 7252515"/>
                <a:gd name="connsiteX24-31299" fmla="*/ 738924 w 2213217"/>
                <a:gd name="connsiteY24-31300" fmla="*/ 6250170 h 7252515"/>
                <a:gd name="connsiteX25-31301" fmla="*/ 856500 w 2213217"/>
                <a:gd name="connsiteY25-31302" fmla="*/ 5489132 h 7252515"/>
                <a:gd name="connsiteX26-31303" fmla="*/ 906017 w 2213217"/>
                <a:gd name="connsiteY26-31304" fmla="*/ 5380240 h 7252515"/>
                <a:gd name="connsiteX27-31305" fmla="*/ 898504 w 2213217"/>
                <a:gd name="connsiteY27-31306" fmla="*/ 5308938 h 7252515"/>
                <a:gd name="connsiteX28-31307" fmla="*/ 971550 w 2213217"/>
                <a:gd name="connsiteY28-31308" fmla="*/ 5211945 h 7252515"/>
                <a:gd name="connsiteX29-31309" fmla="*/ 973564 w 2213217"/>
                <a:gd name="connsiteY29-31310" fmla="*/ 5069070 h 7252515"/>
                <a:gd name="connsiteX30-31311" fmla="*/ 1129719 w 2213217"/>
                <a:gd name="connsiteY30-31312" fmla="*/ 4378373 h 7252515"/>
                <a:gd name="connsiteX31-31313" fmla="*/ 1276350 w 2213217"/>
                <a:gd name="connsiteY31-31314" fmla="*/ 4649970 h 7252515"/>
                <a:gd name="connsiteX32-31315" fmla="*/ 1341012 w 2213217"/>
                <a:gd name="connsiteY32-31316" fmla="*/ 4880042 h 7252515"/>
                <a:gd name="connsiteX33-31317" fmla="*/ 1310424 w 2213217"/>
                <a:gd name="connsiteY33-31318" fmla="*/ 4973880 h 7252515"/>
                <a:gd name="connsiteX34-31319" fmla="*/ 1354293 w 2213217"/>
                <a:gd name="connsiteY34-31320" fmla="*/ 5113209 h 7252515"/>
                <a:gd name="connsiteX35-31321" fmla="*/ 1262198 w 2213217"/>
                <a:gd name="connsiteY35-31322" fmla="*/ 5554244 h 7252515"/>
                <a:gd name="connsiteX36-31323" fmla="*/ 1263220 w 2213217"/>
                <a:gd name="connsiteY36-31324" fmla="*/ 6360264 h 7252515"/>
                <a:gd name="connsiteX37-31325" fmla="*/ 1336385 w 2213217"/>
                <a:gd name="connsiteY37-31326" fmla="*/ 6540277 h 7252515"/>
                <a:gd name="connsiteX38-31327" fmla="*/ 1285605 w 2213217"/>
                <a:gd name="connsiteY38-31328" fmla="*/ 6741714 h 7252515"/>
                <a:gd name="connsiteX39-31329" fmla="*/ 1303783 w 2213217"/>
                <a:gd name="connsiteY39-31330" fmla="*/ 6828040 h 7252515"/>
                <a:gd name="connsiteX40-31331" fmla="*/ 1313579 w 2213217"/>
                <a:gd name="connsiteY40-31332" fmla="*/ 7020824 h 7252515"/>
                <a:gd name="connsiteX41-31333" fmla="*/ 1760353 w 2213217"/>
                <a:gd name="connsiteY41-31334" fmla="*/ 7189119 h 7252515"/>
                <a:gd name="connsiteX42-31335" fmla="*/ 2189006 w 2213217"/>
                <a:gd name="connsiteY42-31336" fmla="*/ 7199125 h 7252515"/>
                <a:gd name="connsiteX43-31337" fmla="*/ 2171850 w 2213217"/>
                <a:gd name="connsiteY43-31338" fmla="*/ 7046786 h 7252515"/>
                <a:gd name="connsiteX44-31339" fmla="*/ 1687247 w 2213217"/>
                <a:gd name="connsiteY44-31340" fmla="*/ 6680449 h 7252515"/>
                <a:gd name="connsiteX45-31341" fmla="*/ 1708130 w 2213217"/>
                <a:gd name="connsiteY45-31342" fmla="*/ 6550072 h 7252515"/>
                <a:gd name="connsiteX46-31343" fmla="*/ 1668617 w 2213217"/>
                <a:gd name="connsiteY46-31344" fmla="*/ 6451067 h 7252515"/>
                <a:gd name="connsiteX47-31345" fmla="*/ 1657350 w 2213217"/>
                <a:gd name="connsiteY47-31346" fmla="*/ 6250170 h 7252515"/>
                <a:gd name="connsiteX48-31347" fmla="*/ 1679014 w 2213217"/>
                <a:gd name="connsiteY48-31348" fmla="*/ 5979714 h 7252515"/>
                <a:gd name="connsiteX49-31349" fmla="*/ 1727631 w 2213217"/>
                <a:gd name="connsiteY49-31350" fmla="*/ 5512209 h 7252515"/>
                <a:gd name="connsiteX50-31351" fmla="*/ 1739049 w 2213217"/>
                <a:gd name="connsiteY50-31352" fmla="*/ 5363804 h 7252515"/>
                <a:gd name="connsiteX51-31353" fmla="*/ 1797611 w 2213217"/>
                <a:gd name="connsiteY51-31354" fmla="*/ 5317321 h 7252515"/>
                <a:gd name="connsiteX52-31355" fmla="*/ 1884207 w 2213217"/>
                <a:gd name="connsiteY52-31356" fmla="*/ 5097645 h 7252515"/>
                <a:gd name="connsiteX53-31357" fmla="*/ 1909357 w 2213217"/>
                <a:gd name="connsiteY53-31358" fmla="*/ 4805496 h 7252515"/>
                <a:gd name="connsiteX54-31359" fmla="*/ 1900373 w 2213217"/>
                <a:gd name="connsiteY54-31360" fmla="*/ 4348776 h 7252515"/>
                <a:gd name="connsiteX55-31361" fmla="*/ 1881052 w 2213217"/>
                <a:gd name="connsiteY55-31362" fmla="*/ 3902573 h 7252515"/>
                <a:gd name="connsiteX56-31363" fmla="*/ 1855362 w 2213217"/>
                <a:gd name="connsiteY56-31364" fmla="*/ 3584643 h 7252515"/>
                <a:gd name="connsiteX57-31365" fmla="*/ 2056257 w 2213217"/>
                <a:gd name="connsiteY57-31366" fmla="*/ 2654077 h 7252515"/>
                <a:gd name="connsiteX58-31367" fmla="*/ 2042707 w 2213217"/>
                <a:gd name="connsiteY58-31368" fmla="*/ 2404684 h 7252515"/>
                <a:gd name="connsiteX59-31369" fmla="*/ 1981200 w 2213217"/>
                <a:gd name="connsiteY59-31370" fmla="*/ 1864914 h 7252515"/>
                <a:gd name="connsiteX60-31371" fmla="*/ 1936459 w 2213217"/>
                <a:gd name="connsiteY60-31372" fmla="*/ 1677029 h 7252515"/>
                <a:gd name="connsiteX61-31373" fmla="*/ 1922037 w 2213217"/>
                <a:gd name="connsiteY61-31374" fmla="*/ 1432534 h 7252515"/>
                <a:gd name="connsiteX62-31375" fmla="*/ 1874412 w 2213217"/>
                <a:gd name="connsiteY62-31376" fmla="*/ 1302338 h 7252515"/>
                <a:gd name="connsiteX63-31377" fmla="*/ 1407687 w 2213217"/>
                <a:gd name="connsiteY63-31378" fmla="*/ 1134975 h 7252515"/>
                <a:gd name="connsiteX64-31379" fmla="*/ 1309221 w 2213217"/>
                <a:gd name="connsiteY64-31380" fmla="*/ 1020075 h 7252515"/>
                <a:gd name="connsiteX65-31381" fmla="*/ 1365230 w 2213217"/>
                <a:gd name="connsiteY65-31382" fmla="*/ 821521 h 7252515"/>
                <a:gd name="connsiteX66-31383" fmla="*/ 1433407 w 2213217"/>
                <a:gd name="connsiteY66-31384" fmla="*/ 622909 h 7252515"/>
                <a:gd name="connsiteX67-31385" fmla="*/ 1444916 w 2213217"/>
                <a:gd name="connsiteY67-31386" fmla="*/ 380757 h 7252515"/>
                <a:gd name="connsiteX68-31387" fmla="*/ 1330946 w 2213217"/>
                <a:gd name="connsiteY68-31388" fmla="*/ 143773 h 7252515"/>
                <a:gd name="connsiteX69-31389" fmla="*/ 1063645 w 2213217"/>
                <a:gd name="connsiteY69-31390" fmla="*/ 568 h 7252515"/>
                <a:gd name="connsiteX0-31391" fmla="*/ 1063645 w 2213217"/>
                <a:gd name="connsiteY0-31392" fmla="*/ 568 h 7252515"/>
                <a:gd name="connsiteX1-31393" fmla="*/ 809625 w 2213217"/>
                <a:gd name="connsiteY1-31394" fmla="*/ 116070 h 7252515"/>
                <a:gd name="connsiteX2-31395" fmla="*/ 685800 w 2213217"/>
                <a:gd name="connsiteY2-31396" fmla="*/ 297045 h 7252515"/>
                <a:gd name="connsiteX3-31397" fmla="*/ 704850 w 2213217"/>
                <a:gd name="connsiteY3-31398" fmla="*/ 620895 h 7252515"/>
                <a:gd name="connsiteX4-31399" fmla="*/ 838200 w 2213217"/>
                <a:gd name="connsiteY4-31400" fmla="*/ 897120 h 7252515"/>
                <a:gd name="connsiteX5-31401" fmla="*/ 742950 w 2213217"/>
                <a:gd name="connsiteY5-31402" fmla="*/ 1011420 h 7252515"/>
                <a:gd name="connsiteX6-31403" fmla="*/ 133350 w 2213217"/>
                <a:gd name="connsiteY6-31404" fmla="*/ 1220970 h 7252515"/>
                <a:gd name="connsiteX7-31405" fmla="*/ 0 w 2213217"/>
                <a:gd name="connsiteY7-31406" fmla="*/ 2211570 h 7252515"/>
                <a:gd name="connsiteX8-31407" fmla="*/ 333375 w 2213217"/>
                <a:gd name="connsiteY8-31408" fmla="*/ 3106920 h 7252515"/>
                <a:gd name="connsiteX9-31409" fmla="*/ 247650 w 2213217"/>
                <a:gd name="connsiteY9-31410" fmla="*/ 3840345 h 7252515"/>
                <a:gd name="connsiteX10-31411" fmla="*/ 377244 w 2213217"/>
                <a:gd name="connsiteY10-31412" fmla="*/ 3984422 h 7252515"/>
                <a:gd name="connsiteX11-31413" fmla="*/ 434725 w 2213217"/>
                <a:gd name="connsiteY11-31414" fmla="*/ 4229457 h 7252515"/>
                <a:gd name="connsiteX12-31415" fmla="*/ 495932 w 2213217"/>
                <a:gd name="connsiteY12-31416" fmla="*/ 4629539 h 7252515"/>
                <a:gd name="connsiteX13-31417" fmla="*/ 504586 w 2213217"/>
                <a:gd name="connsiteY13-31418" fmla="*/ 4793958 h 7252515"/>
                <a:gd name="connsiteX14-31419" fmla="*/ 490672 w 2213217"/>
                <a:gd name="connsiteY14-31420" fmla="*/ 4980881 h 7252515"/>
                <a:gd name="connsiteX15-31421" fmla="*/ 458942 w 2213217"/>
                <a:gd name="connsiteY15-31422" fmla="*/ 5126491 h 7252515"/>
                <a:gd name="connsiteX16-31423" fmla="*/ 383013 w 2213217"/>
                <a:gd name="connsiteY16-31424" fmla="*/ 6154049 h 7252515"/>
                <a:gd name="connsiteX17-31425" fmla="*/ 348398 w 2213217"/>
                <a:gd name="connsiteY17-31426" fmla="*/ 6604338 h 7252515"/>
                <a:gd name="connsiteX18-31427" fmla="*/ 420242 w 2213217"/>
                <a:gd name="connsiteY18-31428" fmla="*/ 6827439 h 7252515"/>
                <a:gd name="connsiteX19-31429" fmla="*/ 367118 w 2213217"/>
                <a:gd name="connsiteY19-31430" fmla="*/ 6982453 h 7252515"/>
                <a:gd name="connsiteX20-31431" fmla="*/ 605514 w 2213217"/>
                <a:gd name="connsiteY20-31432" fmla="*/ 7244526 h 7252515"/>
                <a:gd name="connsiteX21-31433" fmla="*/ 958269 w 2213217"/>
                <a:gd name="connsiteY21-31434" fmla="*/ 7136926 h 7252515"/>
                <a:gd name="connsiteX22-31435" fmla="*/ 724772 w 2213217"/>
                <a:gd name="connsiteY22-31436" fmla="*/ 6844746 h 7252515"/>
                <a:gd name="connsiteX23-31437" fmla="*/ 753076 w 2213217"/>
                <a:gd name="connsiteY23-31438" fmla="*/ 6579789 h 7252515"/>
                <a:gd name="connsiteX24-31439" fmla="*/ 738924 w 2213217"/>
                <a:gd name="connsiteY24-31440" fmla="*/ 6250170 h 7252515"/>
                <a:gd name="connsiteX25-31441" fmla="*/ 856500 w 2213217"/>
                <a:gd name="connsiteY25-31442" fmla="*/ 5489132 h 7252515"/>
                <a:gd name="connsiteX26-31443" fmla="*/ 906017 w 2213217"/>
                <a:gd name="connsiteY26-31444" fmla="*/ 5380240 h 7252515"/>
                <a:gd name="connsiteX27-31445" fmla="*/ 898504 w 2213217"/>
                <a:gd name="connsiteY27-31446" fmla="*/ 5308938 h 7252515"/>
                <a:gd name="connsiteX28-31447" fmla="*/ 971550 w 2213217"/>
                <a:gd name="connsiteY28-31448" fmla="*/ 5211945 h 7252515"/>
                <a:gd name="connsiteX29-31449" fmla="*/ 973564 w 2213217"/>
                <a:gd name="connsiteY29-31450" fmla="*/ 5069070 h 7252515"/>
                <a:gd name="connsiteX30-31451" fmla="*/ 1129719 w 2213217"/>
                <a:gd name="connsiteY30-31452" fmla="*/ 4378373 h 7252515"/>
                <a:gd name="connsiteX31-31453" fmla="*/ 1276350 w 2213217"/>
                <a:gd name="connsiteY31-31454" fmla="*/ 4649970 h 7252515"/>
                <a:gd name="connsiteX32-31455" fmla="*/ 1341012 w 2213217"/>
                <a:gd name="connsiteY32-31456" fmla="*/ 4880042 h 7252515"/>
                <a:gd name="connsiteX33-31457" fmla="*/ 1310424 w 2213217"/>
                <a:gd name="connsiteY33-31458" fmla="*/ 4973880 h 7252515"/>
                <a:gd name="connsiteX34-31459" fmla="*/ 1354293 w 2213217"/>
                <a:gd name="connsiteY34-31460" fmla="*/ 5113209 h 7252515"/>
                <a:gd name="connsiteX35-31461" fmla="*/ 1262198 w 2213217"/>
                <a:gd name="connsiteY35-31462" fmla="*/ 5554244 h 7252515"/>
                <a:gd name="connsiteX36-31463" fmla="*/ 1263220 w 2213217"/>
                <a:gd name="connsiteY36-31464" fmla="*/ 6360264 h 7252515"/>
                <a:gd name="connsiteX37-31465" fmla="*/ 1336385 w 2213217"/>
                <a:gd name="connsiteY37-31466" fmla="*/ 6540277 h 7252515"/>
                <a:gd name="connsiteX38-31467" fmla="*/ 1285605 w 2213217"/>
                <a:gd name="connsiteY38-31468" fmla="*/ 6741714 h 7252515"/>
                <a:gd name="connsiteX39-31469" fmla="*/ 1303783 w 2213217"/>
                <a:gd name="connsiteY39-31470" fmla="*/ 6828040 h 7252515"/>
                <a:gd name="connsiteX40-31471" fmla="*/ 1313579 w 2213217"/>
                <a:gd name="connsiteY40-31472" fmla="*/ 7020824 h 7252515"/>
                <a:gd name="connsiteX41-31473" fmla="*/ 1760353 w 2213217"/>
                <a:gd name="connsiteY41-31474" fmla="*/ 7189119 h 7252515"/>
                <a:gd name="connsiteX42-31475" fmla="*/ 2189006 w 2213217"/>
                <a:gd name="connsiteY42-31476" fmla="*/ 7199125 h 7252515"/>
                <a:gd name="connsiteX43-31477" fmla="*/ 2171850 w 2213217"/>
                <a:gd name="connsiteY43-31478" fmla="*/ 7046786 h 7252515"/>
                <a:gd name="connsiteX44-31479" fmla="*/ 1687247 w 2213217"/>
                <a:gd name="connsiteY44-31480" fmla="*/ 6680449 h 7252515"/>
                <a:gd name="connsiteX45-31481" fmla="*/ 1708130 w 2213217"/>
                <a:gd name="connsiteY45-31482" fmla="*/ 6550072 h 7252515"/>
                <a:gd name="connsiteX46-31483" fmla="*/ 1668617 w 2213217"/>
                <a:gd name="connsiteY46-31484" fmla="*/ 6451067 h 7252515"/>
                <a:gd name="connsiteX47-31485" fmla="*/ 1657350 w 2213217"/>
                <a:gd name="connsiteY47-31486" fmla="*/ 6250170 h 7252515"/>
                <a:gd name="connsiteX48-31487" fmla="*/ 1679014 w 2213217"/>
                <a:gd name="connsiteY48-31488" fmla="*/ 5979714 h 7252515"/>
                <a:gd name="connsiteX49-31489" fmla="*/ 1727631 w 2213217"/>
                <a:gd name="connsiteY49-31490" fmla="*/ 5512209 h 7252515"/>
                <a:gd name="connsiteX50-31491" fmla="*/ 1739049 w 2213217"/>
                <a:gd name="connsiteY50-31492" fmla="*/ 5363804 h 7252515"/>
                <a:gd name="connsiteX51-31493" fmla="*/ 1797611 w 2213217"/>
                <a:gd name="connsiteY51-31494" fmla="*/ 5317321 h 7252515"/>
                <a:gd name="connsiteX52-31495" fmla="*/ 1884207 w 2213217"/>
                <a:gd name="connsiteY52-31496" fmla="*/ 5097645 h 7252515"/>
                <a:gd name="connsiteX53-31497" fmla="*/ 1909357 w 2213217"/>
                <a:gd name="connsiteY53-31498" fmla="*/ 4805496 h 7252515"/>
                <a:gd name="connsiteX54-31499" fmla="*/ 1900373 w 2213217"/>
                <a:gd name="connsiteY54-31500" fmla="*/ 4348776 h 7252515"/>
                <a:gd name="connsiteX55-31501" fmla="*/ 1881052 w 2213217"/>
                <a:gd name="connsiteY55-31502" fmla="*/ 3902573 h 7252515"/>
                <a:gd name="connsiteX56-31503" fmla="*/ 1855362 w 2213217"/>
                <a:gd name="connsiteY56-31504" fmla="*/ 3584643 h 7252515"/>
                <a:gd name="connsiteX57-31505" fmla="*/ 2056257 w 2213217"/>
                <a:gd name="connsiteY57-31506" fmla="*/ 2654077 h 7252515"/>
                <a:gd name="connsiteX58-31507" fmla="*/ 2042707 w 2213217"/>
                <a:gd name="connsiteY58-31508" fmla="*/ 2404684 h 7252515"/>
                <a:gd name="connsiteX59-31509" fmla="*/ 1981200 w 2213217"/>
                <a:gd name="connsiteY59-31510" fmla="*/ 1864914 h 7252515"/>
                <a:gd name="connsiteX60-31511" fmla="*/ 1936459 w 2213217"/>
                <a:gd name="connsiteY60-31512" fmla="*/ 1677029 h 7252515"/>
                <a:gd name="connsiteX61-31513" fmla="*/ 1922037 w 2213217"/>
                <a:gd name="connsiteY61-31514" fmla="*/ 1432534 h 7252515"/>
                <a:gd name="connsiteX62-31515" fmla="*/ 1874412 w 2213217"/>
                <a:gd name="connsiteY62-31516" fmla="*/ 1302338 h 7252515"/>
                <a:gd name="connsiteX63-31517" fmla="*/ 1407687 w 2213217"/>
                <a:gd name="connsiteY63-31518" fmla="*/ 1134975 h 7252515"/>
                <a:gd name="connsiteX64-31519" fmla="*/ 1309221 w 2213217"/>
                <a:gd name="connsiteY64-31520" fmla="*/ 1020075 h 7252515"/>
                <a:gd name="connsiteX65-31521" fmla="*/ 1365230 w 2213217"/>
                <a:gd name="connsiteY65-31522" fmla="*/ 821521 h 7252515"/>
                <a:gd name="connsiteX66-31523" fmla="*/ 1433407 w 2213217"/>
                <a:gd name="connsiteY66-31524" fmla="*/ 622909 h 7252515"/>
                <a:gd name="connsiteX67-31525" fmla="*/ 1444916 w 2213217"/>
                <a:gd name="connsiteY67-31526" fmla="*/ 380757 h 7252515"/>
                <a:gd name="connsiteX68-31527" fmla="*/ 1330946 w 2213217"/>
                <a:gd name="connsiteY68-31528" fmla="*/ 143773 h 7252515"/>
                <a:gd name="connsiteX69-31529" fmla="*/ 1063645 w 2213217"/>
                <a:gd name="connsiteY69-31530" fmla="*/ 568 h 7252515"/>
                <a:gd name="connsiteX0-31531" fmla="*/ 1063645 w 2213217"/>
                <a:gd name="connsiteY0-31532" fmla="*/ 568 h 7252515"/>
                <a:gd name="connsiteX1-31533" fmla="*/ 809625 w 2213217"/>
                <a:gd name="connsiteY1-31534" fmla="*/ 116070 h 7252515"/>
                <a:gd name="connsiteX2-31535" fmla="*/ 685800 w 2213217"/>
                <a:gd name="connsiteY2-31536" fmla="*/ 297045 h 7252515"/>
                <a:gd name="connsiteX3-31537" fmla="*/ 704850 w 2213217"/>
                <a:gd name="connsiteY3-31538" fmla="*/ 620895 h 7252515"/>
                <a:gd name="connsiteX4-31539" fmla="*/ 838200 w 2213217"/>
                <a:gd name="connsiteY4-31540" fmla="*/ 897120 h 7252515"/>
                <a:gd name="connsiteX5-31541" fmla="*/ 742950 w 2213217"/>
                <a:gd name="connsiteY5-31542" fmla="*/ 1011420 h 7252515"/>
                <a:gd name="connsiteX6-31543" fmla="*/ 133350 w 2213217"/>
                <a:gd name="connsiteY6-31544" fmla="*/ 1220970 h 7252515"/>
                <a:gd name="connsiteX7-31545" fmla="*/ 0 w 2213217"/>
                <a:gd name="connsiteY7-31546" fmla="*/ 2211570 h 7252515"/>
                <a:gd name="connsiteX8-31547" fmla="*/ 333375 w 2213217"/>
                <a:gd name="connsiteY8-31548" fmla="*/ 3106920 h 7252515"/>
                <a:gd name="connsiteX9-31549" fmla="*/ 247650 w 2213217"/>
                <a:gd name="connsiteY9-31550" fmla="*/ 3840345 h 7252515"/>
                <a:gd name="connsiteX10-31551" fmla="*/ 377244 w 2213217"/>
                <a:gd name="connsiteY10-31552" fmla="*/ 3984422 h 7252515"/>
                <a:gd name="connsiteX11-31553" fmla="*/ 434725 w 2213217"/>
                <a:gd name="connsiteY11-31554" fmla="*/ 4229457 h 7252515"/>
                <a:gd name="connsiteX12-31555" fmla="*/ 495932 w 2213217"/>
                <a:gd name="connsiteY12-31556" fmla="*/ 4629539 h 7252515"/>
                <a:gd name="connsiteX13-31557" fmla="*/ 504586 w 2213217"/>
                <a:gd name="connsiteY13-31558" fmla="*/ 4793958 h 7252515"/>
                <a:gd name="connsiteX14-31559" fmla="*/ 490672 w 2213217"/>
                <a:gd name="connsiteY14-31560" fmla="*/ 4980881 h 7252515"/>
                <a:gd name="connsiteX15-31561" fmla="*/ 458942 w 2213217"/>
                <a:gd name="connsiteY15-31562" fmla="*/ 5126491 h 7252515"/>
                <a:gd name="connsiteX16-31563" fmla="*/ 383013 w 2213217"/>
                <a:gd name="connsiteY16-31564" fmla="*/ 6154049 h 7252515"/>
                <a:gd name="connsiteX17-31565" fmla="*/ 348398 w 2213217"/>
                <a:gd name="connsiteY17-31566" fmla="*/ 6604338 h 7252515"/>
                <a:gd name="connsiteX18-31567" fmla="*/ 420242 w 2213217"/>
                <a:gd name="connsiteY18-31568" fmla="*/ 6827439 h 7252515"/>
                <a:gd name="connsiteX19-31569" fmla="*/ 367118 w 2213217"/>
                <a:gd name="connsiteY19-31570" fmla="*/ 6982453 h 7252515"/>
                <a:gd name="connsiteX20-31571" fmla="*/ 605514 w 2213217"/>
                <a:gd name="connsiteY20-31572" fmla="*/ 7244526 h 7252515"/>
                <a:gd name="connsiteX21-31573" fmla="*/ 958269 w 2213217"/>
                <a:gd name="connsiteY21-31574" fmla="*/ 7136926 h 7252515"/>
                <a:gd name="connsiteX22-31575" fmla="*/ 724772 w 2213217"/>
                <a:gd name="connsiteY22-31576" fmla="*/ 6844746 h 7252515"/>
                <a:gd name="connsiteX23-31577" fmla="*/ 753076 w 2213217"/>
                <a:gd name="connsiteY23-31578" fmla="*/ 6579789 h 7252515"/>
                <a:gd name="connsiteX24-31579" fmla="*/ 738924 w 2213217"/>
                <a:gd name="connsiteY24-31580" fmla="*/ 6250170 h 7252515"/>
                <a:gd name="connsiteX25-31581" fmla="*/ 856500 w 2213217"/>
                <a:gd name="connsiteY25-31582" fmla="*/ 5489132 h 7252515"/>
                <a:gd name="connsiteX26-31583" fmla="*/ 906017 w 2213217"/>
                <a:gd name="connsiteY26-31584" fmla="*/ 5380240 h 7252515"/>
                <a:gd name="connsiteX27-31585" fmla="*/ 898504 w 2213217"/>
                <a:gd name="connsiteY27-31586" fmla="*/ 5308938 h 7252515"/>
                <a:gd name="connsiteX28-31587" fmla="*/ 971550 w 2213217"/>
                <a:gd name="connsiteY28-31588" fmla="*/ 5211945 h 7252515"/>
                <a:gd name="connsiteX29-31589" fmla="*/ 973564 w 2213217"/>
                <a:gd name="connsiteY29-31590" fmla="*/ 5069070 h 7252515"/>
                <a:gd name="connsiteX30-31591" fmla="*/ 1129719 w 2213217"/>
                <a:gd name="connsiteY30-31592" fmla="*/ 4378373 h 7252515"/>
                <a:gd name="connsiteX31-31593" fmla="*/ 1276350 w 2213217"/>
                <a:gd name="connsiteY31-31594" fmla="*/ 4649970 h 7252515"/>
                <a:gd name="connsiteX32-31595" fmla="*/ 1341012 w 2213217"/>
                <a:gd name="connsiteY32-31596" fmla="*/ 4880042 h 7252515"/>
                <a:gd name="connsiteX33-31597" fmla="*/ 1310424 w 2213217"/>
                <a:gd name="connsiteY33-31598" fmla="*/ 4973880 h 7252515"/>
                <a:gd name="connsiteX34-31599" fmla="*/ 1354293 w 2213217"/>
                <a:gd name="connsiteY34-31600" fmla="*/ 5113209 h 7252515"/>
                <a:gd name="connsiteX35-31601" fmla="*/ 1262198 w 2213217"/>
                <a:gd name="connsiteY35-31602" fmla="*/ 5554244 h 7252515"/>
                <a:gd name="connsiteX36-31603" fmla="*/ 1263220 w 2213217"/>
                <a:gd name="connsiteY36-31604" fmla="*/ 6360264 h 7252515"/>
                <a:gd name="connsiteX37-31605" fmla="*/ 1336385 w 2213217"/>
                <a:gd name="connsiteY37-31606" fmla="*/ 6540277 h 7252515"/>
                <a:gd name="connsiteX38-31607" fmla="*/ 1285605 w 2213217"/>
                <a:gd name="connsiteY38-31608" fmla="*/ 6741714 h 7252515"/>
                <a:gd name="connsiteX39-31609" fmla="*/ 1303783 w 2213217"/>
                <a:gd name="connsiteY39-31610" fmla="*/ 6828040 h 7252515"/>
                <a:gd name="connsiteX40-31611" fmla="*/ 1313579 w 2213217"/>
                <a:gd name="connsiteY40-31612" fmla="*/ 7020824 h 7252515"/>
                <a:gd name="connsiteX41-31613" fmla="*/ 1760353 w 2213217"/>
                <a:gd name="connsiteY41-31614" fmla="*/ 7189119 h 7252515"/>
                <a:gd name="connsiteX42-31615" fmla="*/ 2189006 w 2213217"/>
                <a:gd name="connsiteY42-31616" fmla="*/ 7199125 h 7252515"/>
                <a:gd name="connsiteX43-31617" fmla="*/ 2171850 w 2213217"/>
                <a:gd name="connsiteY43-31618" fmla="*/ 7046786 h 7252515"/>
                <a:gd name="connsiteX44-31619" fmla="*/ 1687247 w 2213217"/>
                <a:gd name="connsiteY44-31620" fmla="*/ 6680449 h 7252515"/>
                <a:gd name="connsiteX45-31621" fmla="*/ 1708130 w 2213217"/>
                <a:gd name="connsiteY45-31622" fmla="*/ 6550072 h 7252515"/>
                <a:gd name="connsiteX46-31623" fmla="*/ 1668617 w 2213217"/>
                <a:gd name="connsiteY46-31624" fmla="*/ 6451067 h 7252515"/>
                <a:gd name="connsiteX47-31625" fmla="*/ 1657350 w 2213217"/>
                <a:gd name="connsiteY47-31626" fmla="*/ 6250170 h 7252515"/>
                <a:gd name="connsiteX48-31627" fmla="*/ 1679014 w 2213217"/>
                <a:gd name="connsiteY48-31628" fmla="*/ 5979714 h 7252515"/>
                <a:gd name="connsiteX49-31629" fmla="*/ 1727631 w 2213217"/>
                <a:gd name="connsiteY49-31630" fmla="*/ 5512209 h 7252515"/>
                <a:gd name="connsiteX50-31631" fmla="*/ 1739049 w 2213217"/>
                <a:gd name="connsiteY50-31632" fmla="*/ 5363804 h 7252515"/>
                <a:gd name="connsiteX51-31633" fmla="*/ 1797611 w 2213217"/>
                <a:gd name="connsiteY51-31634" fmla="*/ 5317321 h 7252515"/>
                <a:gd name="connsiteX52-31635" fmla="*/ 1884207 w 2213217"/>
                <a:gd name="connsiteY52-31636" fmla="*/ 5097645 h 7252515"/>
                <a:gd name="connsiteX53-31637" fmla="*/ 1909357 w 2213217"/>
                <a:gd name="connsiteY53-31638" fmla="*/ 4805496 h 7252515"/>
                <a:gd name="connsiteX54-31639" fmla="*/ 1900373 w 2213217"/>
                <a:gd name="connsiteY54-31640" fmla="*/ 4348776 h 7252515"/>
                <a:gd name="connsiteX55-31641" fmla="*/ 1881052 w 2213217"/>
                <a:gd name="connsiteY55-31642" fmla="*/ 3902573 h 7252515"/>
                <a:gd name="connsiteX56-31643" fmla="*/ 1855362 w 2213217"/>
                <a:gd name="connsiteY56-31644" fmla="*/ 3584643 h 7252515"/>
                <a:gd name="connsiteX57-31645" fmla="*/ 2056257 w 2213217"/>
                <a:gd name="connsiteY57-31646" fmla="*/ 2654077 h 7252515"/>
                <a:gd name="connsiteX58-31647" fmla="*/ 2042707 w 2213217"/>
                <a:gd name="connsiteY58-31648" fmla="*/ 2404684 h 7252515"/>
                <a:gd name="connsiteX59-31649" fmla="*/ 1981200 w 2213217"/>
                <a:gd name="connsiteY59-31650" fmla="*/ 1864914 h 7252515"/>
                <a:gd name="connsiteX60-31651" fmla="*/ 1936459 w 2213217"/>
                <a:gd name="connsiteY60-31652" fmla="*/ 1677029 h 7252515"/>
                <a:gd name="connsiteX61-31653" fmla="*/ 1922037 w 2213217"/>
                <a:gd name="connsiteY61-31654" fmla="*/ 1432534 h 7252515"/>
                <a:gd name="connsiteX62-31655" fmla="*/ 1874412 w 2213217"/>
                <a:gd name="connsiteY62-31656" fmla="*/ 1302338 h 7252515"/>
                <a:gd name="connsiteX63-31657" fmla="*/ 1407687 w 2213217"/>
                <a:gd name="connsiteY63-31658" fmla="*/ 1134975 h 7252515"/>
                <a:gd name="connsiteX64-31659" fmla="*/ 1309221 w 2213217"/>
                <a:gd name="connsiteY64-31660" fmla="*/ 1020075 h 7252515"/>
                <a:gd name="connsiteX65-31661" fmla="*/ 1365230 w 2213217"/>
                <a:gd name="connsiteY65-31662" fmla="*/ 821521 h 7252515"/>
                <a:gd name="connsiteX66-31663" fmla="*/ 1433407 w 2213217"/>
                <a:gd name="connsiteY66-31664" fmla="*/ 622909 h 7252515"/>
                <a:gd name="connsiteX67-31665" fmla="*/ 1444916 w 2213217"/>
                <a:gd name="connsiteY67-31666" fmla="*/ 380757 h 7252515"/>
                <a:gd name="connsiteX68-31667" fmla="*/ 1330946 w 2213217"/>
                <a:gd name="connsiteY68-31668" fmla="*/ 143773 h 7252515"/>
                <a:gd name="connsiteX69-31669" fmla="*/ 1063645 w 2213217"/>
                <a:gd name="connsiteY69-31670" fmla="*/ 568 h 7252515"/>
                <a:gd name="connsiteX0-31671" fmla="*/ 1063645 w 2213217"/>
                <a:gd name="connsiteY0-31672" fmla="*/ 568 h 7252515"/>
                <a:gd name="connsiteX1-31673" fmla="*/ 809625 w 2213217"/>
                <a:gd name="connsiteY1-31674" fmla="*/ 116070 h 7252515"/>
                <a:gd name="connsiteX2-31675" fmla="*/ 685800 w 2213217"/>
                <a:gd name="connsiteY2-31676" fmla="*/ 297045 h 7252515"/>
                <a:gd name="connsiteX3-31677" fmla="*/ 704850 w 2213217"/>
                <a:gd name="connsiteY3-31678" fmla="*/ 620895 h 7252515"/>
                <a:gd name="connsiteX4-31679" fmla="*/ 838200 w 2213217"/>
                <a:gd name="connsiteY4-31680" fmla="*/ 897120 h 7252515"/>
                <a:gd name="connsiteX5-31681" fmla="*/ 742950 w 2213217"/>
                <a:gd name="connsiteY5-31682" fmla="*/ 1011420 h 7252515"/>
                <a:gd name="connsiteX6-31683" fmla="*/ 133350 w 2213217"/>
                <a:gd name="connsiteY6-31684" fmla="*/ 1220970 h 7252515"/>
                <a:gd name="connsiteX7-31685" fmla="*/ 0 w 2213217"/>
                <a:gd name="connsiteY7-31686" fmla="*/ 2211570 h 7252515"/>
                <a:gd name="connsiteX8-31687" fmla="*/ 333375 w 2213217"/>
                <a:gd name="connsiteY8-31688" fmla="*/ 3106920 h 7252515"/>
                <a:gd name="connsiteX9-31689" fmla="*/ 241881 w 2213217"/>
                <a:gd name="connsiteY9-31690" fmla="*/ 3863421 h 7252515"/>
                <a:gd name="connsiteX10-31691" fmla="*/ 377244 w 2213217"/>
                <a:gd name="connsiteY10-31692" fmla="*/ 3984422 h 7252515"/>
                <a:gd name="connsiteX11-31693" fmla="*/ 434725 w 2213217"/>
                <a:gd name="connsiteY11-31694" fmla="*/ 4229457 h 7252515"/>
                <a:gd name="connsiteX12-31695" fmla="*/ 495932 w 2213217"/>
                <a:gd name="connsiteY12-31696" fmla="*/ 4629539 h 7252515"/>
                <a:gd name="connsiteX13-31697" fmla="*/ 504586 w 2213217"/>
                <a:gd name="connsiteY13-31698" fmla="*/ 4793958 h 7252515"/>
                <a:gd name="connsiteX14-31699" fmla="*/ 490672 w 2213217"/>
                <a:gd name="connsiteY14-31700" fmla="*/ 4980881 h 7252515"/>
                <a:gd name="connsiteX15-31701" fmla="*/ 458942 w 2213217"/>
                <a:gd name="connsiteY15-31702" fmla="*/ 5126491 h 7252515"/>
                <a:gd name="connsiteX16-31703" fmla="*/ 383013 w 2213217"/>
                <a:gd name="connsiteY16-31704" fmla="*/ 6154049 h 7252515"/>
                <a:gd name="connsiteX17-31705" fmla="*/ 348398 w 2213217"/>
                <a:gd name="connsiteY17-31706" fmla="*/ 6604338 h 7252515"/>
                <a:gd name="connsiteX18-31707" fmla="*/ 420242 w 2213217"/>
                <a:gd name="connsiteY18-31708" fmla="*/ 6827439 h 7252515"/>
                <a:gd name="connsiteX19-31709" fmla="*/ 367118 w 2213217"/>
                <a:gd name="connsiteY19-31710" fmla="*/ 6982453 h 7252515"/>
                <a:gd name="connsiteX20-31711" fmla="*/ 605514 w 2213217"/>
                <a:gd name="connsiteY20-31712" fmla="*/ 7244526 h 7252515"/>
                <a:gd name="connsiteX21-31713" fmla="*/ 958269 w 2213217"/>
                <a:gd name="connsiteY21-31714" fmla="*/ 7136926 h 7252515"/>
                <a:gd name="connsiteX22-31715" fmla="*/ 724772 w 2213217"/>
                <a:gd name="connsiteY22-31716" fmla="*/ 6844746 h 7252515"/>
                <a:gd name="connsiteX23-31717" fmla="*/ 753076 w 2213217"/>
                <a:gd name="connsiteY23-31718" fmla="*/ 6579789 h 7252515"/>
                <a:gd name="connsiteX24-31719" fmla="*/ 738924 w 2213217"/>
                <a:gd name="connsiteY24-31720" fmla="*/ 6250170 h 7252515"/>
                <a:gd name="connsiteX25-31721" fmla="*/ 856500 w 2213217"/>
                <a:gd name="connsiteY25-31722" fmla="*/ 5489132 h 7252515"/>
                <a:gd name="connsiteX26-31723" fmla="*/ 906017 w 2213217"/>
                <a:gd name="connsiteY26-31724" fmla="*/ 5380240 h 7252515"/>
                <a:gd name="connsiteX27-31725" fmla="*/ 898504 w 2213217"/>
                <a:gd name="connsiteY27-31726" fmla="*/ 5308938 h 7252515"/>
                <a:gd name="connsiteX28-31727" fmla="*/ 971550 w 2213217"/>
                <a:gd name="connsiteY28-31728" fmla="*/ 5211945 h 7252515"/>
                <a:gd name="connsiteX29-31729" fmla="*/ 973564 w 2213217"/>
                <a:gd name="connsiteY29-31730" fmla="*/ 5069070 h 7252515"/>
                <a:gd name="connsiteX30-31731" fmla="*/ 1129719 w 2213217"/>
                <a:gd name="connsiteY30-31732" fmla="*/ 4378373 h 7252515"/>
                <a:gd name="connsiteX31-31733" fmla="*/ 1276350 w 2213217"/>
                <a:gd name="connsiteY31-31734" fmla="*/ 4649970 h 7252515"/>
                <a:gd name="connsiteX32-31735" fmla="*/ 1341012 w 2213217"/>
                <a:gd name="connsiteY32-31736" fmla="*/ 4880042 h 7252515"/>
                <a:gd name="connsiteX33-31737" fmla="*/ 1310424 w 2213217"/>
                <a:gd name="connsiteY33-31738" fmla="*/ 4973880 h 7252515"/>
                <a:gd name="connsiteX34-31739" fmla="*/ 1354293 w 2213217"/>
                <a:gd name="connsiteY34-31740" fmla="*/ 5113209 h 7252515"/>
                <a:gd name="connsiteX35-31741" fmla="*/ 1262198 w 2213217"/>
                <a:gd name="connsiteY35-31742" fmla="*/ 5554244 h 7252515"/>
                <a:gd name="connsiteX36-31743" fmla="*/ 1263220 w 2213217"/>
                <a:gd name="connsiteY36-31744" fmla="*/ 6360264 h 7252515"/>
                <a:gd name="connsiteX37-31745" fmla="*/ 1336385 w 2213217"/>
                <a:gd name="connsiteY37-31746" fmla="*/ 6540277 h 7252515"/>
                <a:gd name="connsiteX38-31747" fmla="*/ 1285605 w 2213217"/>
                <a:gd name="connsiteY38-31748" fmla="*/ 6741714 h 7252515"/>
                <a:gd name="connsiteX39-31749" fmla="*/ 1303783 w 2213217"/>
                <a:gd name="connsiteY39-31750" fmla="*/ 6828040 h 7252515"/>
                <a:gd name="connsiteX40-31751" fmla="*/ 1313579 w 2213217"/>
                <a:gd name="connsiteY40-31752" fmla="*/ 7020824 h 7252515"/>
                <a:gd name="connsiteX41-31753" fmla="*/ 1760353 w 2213217"/>
                <a:gd name="connsiteY41-31754" fmla="*/ 7189119 h 7252515"/>
                <a:gd name="connsiteX42-31755" fmla="*/ 2189006 w 2213217"/>
                <a:gd name="connsiteY42-31756" fmla="*/ 7199125 h 7252515"/>
                <a:gd name="connsiteX43-31757" fmla="*/ 2171850 w 2213217"/>
                <a:gd name="connsiteY43-31758" fmla="*/ 7046786 h 7252515"/>
                <a:gd name="connsiteX44-31759" fmla="*/ 1687247 w 2213217"/>
                <a:gd name="connsiteY44-31760" fmla="*/ 6680449 h 7252515"/>
                <a:gd name="connsiteX45-31761" fmla="*/ 1708130 w 2213217"/>
                <a:gd name="connsiteY45-31762" fmla="*/ 6550072 h 7252515"/>
                <a:gd name="connsiteX46-31763" fmla="*/ 1668617 w 2213217"/>
                <a:gd name="connsiteY46-31764" fmla="*/ 6451067 h 7252515"/>
                <a:gd name="connsiteX47-31765" fmla="*/ 1657350 w 2213217"/>
                <a:gd name="connsiteY47-31766" fmla="*/ 6250170 h 7252515"/>
                <a:gd name="connsiteX48-31767" fmla="*/ 1679014 w 2213217"/>
                <a:gd name="connsiteY48-31768" fmla="*/ 5979714 h 7252515"/>
                <a:gd name="connsiteX49-31769" fmla="*/ 1727631 w 2213217"/>
                <a:gd name="connsiteY49-31770" fmla="*/ 5512209 h 7252515"/>
                <a:gd name="connsiteX50-31771" fmla="*/ 1739049 w 2213217"/>
                <a:gd name="connsiteY50-31772" fmla="*/ 5363804 h 7252515"/>
                <a:gd name="connsiteX51-31773" fmla="*/ 1797611 w 2213217"/>
                <a:gd name="connsiteY51-31774" fmla="*/ 5317321 h 7252515"/>
                <a:gd name="connsiteX52-31775" fmla="*/ 1884207 w 2213217"/>
                <a:gd name="connsiteY52-31776" fmla="*/ 5097645 h 7252515"/>
                <a:gd name="connsiteX53-31777" fmla="*/ 1909357 w 2213217"/>
                <a:gd name="connsiteY53-31778" fmla="*/ 4805496 h 7252515"/>
                <a:gd name="connsiteX54-31779" fmla="*/ 1900373 w 2213217"/>
                <a:gd name="connsiteY54-31780" fmla="*/ 4348776 h 7252515"/>
                <a:gd name="connsiteX55-31781" fmla="*/ 1881052 w 2213217"/>
                <a:gd name="connsiteY55-31782" fmla="*/ 3902573 h 7252515"/>
                <a:gd name="connsiteX56-31783" fmla="*/ 1855362 w 2213217"/>
                <a:gd name="connsiteY56-31784" fmla="*/ 3584643 h 7252515"/>
                <a:gd name="connsiteX57-31785" fmla="*/ 2056257 w 2213217"/>
                <a:gd name="connsiteY57-31786" fmla="*/ 2654077 h 7252515"/>
                <a:gd name="connsiteX58-31787" fmla="*/ 2042707 w 2213217"/>
                <a:gd name="connsiteY58-31788" fmla="*/ 2404684 h 7252515"/>
                <a:gd name="connsiteX59-31789" fmla="*/ 1981200 w 2213217"/>
                <a:gd name="connsiteY59-31790" fmla="*/ 1864914 h 7252515"/>
                <a:gd name="connsiteX60-31791" fmla="*/ 1936459 w 2213217"/>
                <a:gd name="connsiteY60-31792" fmla="*/ 1677029 h 7252515"/>
                <a:gd name="connsiteX61-31793" fmla="*/ 1922037 w 2213217"/>
                <a:gd name="connsiteY61-31794" fmla="*/ 1432534 h 7252515"/>
                <a:gd name="connsiteX62-31795" fmla="*/ 1874412 w 2213217"/>
                <a:gd name="connsiteY62-31796" fmla="*/ 1302338 h 7252515"/>
                <a:gd name="connsiteX63-31797" fmla="*/ 1407687 w 2213217"/>
                <a:gd name="connsiteY63-31798" fmla="*/ 1134975 h 7252515"/>
                <a:gd name="connsiteX64-31799" fmla="*/ 1309221 w 2213217"/>
                <a:gd name="connsiteY64-31800" fmla="*/ 1020075 h 7252515"/>
                <a:gd name="connsiteX65-31801" fmla="*/ 1365230 w 2213217"/>
                <a:gd name="connsiteY65-31802" fmla="*/ 821521 h 7252515"/>
                <a:gd name="connsiteX66-31803" fmla="*/ 1433407 w 2213217"/>
                <a:gd name="connsiteY66-31804" fmla="*/ 622909 h 7252515"/>
                <a:gd name="connsiteX67-31805" fmla="*/ 1444916 w 2213217"/>
                <a:gd name="connsiteY67-31806" fmla="*/ 380757 h 7252515"/>
                <a:gd name="connsiteX68-31807" fmla="*/ 1330946 w 2213217"/>
                <a:gd name="connsiteY68-31808" fmla="*/ 143773 h 7252515"/>
                <a:gd name="connsiteX69-31809" fmla="*/ 1063645 w 2213217"/>
                <a:gd name="connsiteY69-31810" fmla="*/ 568 h 7252515"/>
                <a:gd name="connsiteX0-31811" fmla="*/ 1063645 w 2213217"/>
                <a:gd name="connsiteY0-31812" fmla="*/ 568 h 7252515"/>
                <a:gd name="connsiteX1-31813" fmla="*/ 809625 w 2213217"/>
                <a:gd name="connsiteY1-31814" fmla="*/ 116070 h 7252515"/>
                <a:gd name="connsiteX2-31815" fmla="*/ 685800 w 2213217"/>
                <a:gd name="connsiteY2-31816" fmla="*/ 297045 h 7252515"/>
                <a:gd name="connsiteX3-31817" fmla="*/ 704850 w 2213217"/>
                <a:gd name="connsiteY3-31818" fmla="*/ 620895 h 7252515"/>
                <a:gd name="connsiteX4-31819" fmla="*/ 838200 w 2213217"/>
                <a:gd name="connsiteY4-31820" fmla="*/ 897120 h 7252515"/>
                <a:gd name="connsiteX5-31821" fmla="*/ 742950 w 2213217"/>
                <a:gd name="connsiteY5-31822" fmla="*/ 1011420 h 7252515"/>
                <a:gd name="connsiteX6-31823" fmla="*/ 133350 w 2213217"/>
                <a:gd name="connsiteY6-31824" fmla="*/ 1220970 h 7252515"/>
                <a:gd name="connsiteX7-31825" fmla="*/ 0 w 2213217"/>
                <a:gd name="connsiteY7-31826" fmla="*/ 2211570 h 7252515"/>
                <a:gd name="connsiteX8-31827" fmla="*/ 333375 w 2213217"/>
                <a:gd name="connsiteY8-31828" fmla="*/ 3106920 h 7252515"/>
                <a:gd name="connsiteX9-31829" fmla="*/ 241881 w 2213217"/>
                <a:gd name="connsiteY9-31830" fmla="*/ 3863421 h 7252515"/>
                <a:gd name="connsiteX10-31831" fmla="*/ 377244 w 2213217"/>
                <a:gd name="connsiteY10-31832" fmla="*/ 3984422 h 7252515"/>
                <a:gd name="connsiteX11-31833" fmla="*/ 434725 w 2213217"/>
                <a:gd name="connsiteY11-31834" fmla="*/ 4229457 h 7252515"/>
                <a:gd name="connsiteX12-31835" fmla="*/ 495932 w 2213217"/>
                <a:gd name="connsiteY12-31836" fmla="*/ 4629539 h 7252515"/>
                <a:gd name="connsiteX13-31837" fmla="*/ 504586 w 2213217"/>
                <a:gd name="connsiteY13-31838" fmla="*/ 4793958 h 7252515"/>
                <a:gd name="connsiteX14-31839" fmla="*/ 490672 w 2213217"/>
                <a:gd name="connsiteY14-31840" fmla="*/ 4980881 h 7252515"/>
                <a:gd name="connsiteX15-31841" fmla="*/ 458942 w 2213217"/>
                <a:gd name="connsiteY15-31842" fmla="*/ 5126491 h 7252515"/>
                <a:gd name="connsiteX16-31843" fmla="*/ 383013 w 2213217"/>
                <a:gd name="connsiteY16-31844" fmla="*/ 6154049 h 7252515"/>
                <a:gd name="connsiteX17-31845" fmla="*/ 348398 w 2213217"/>
                <a:gd name="connsiteY17-31846" fmla="*/ 6604338 h 7252515"/>
                <a:gd name="connsiteX18-31847" fmla="*/ 420242 w 2213217"/>
                <a:gd name="connsiteY18-31848" fmla="*/ 6827439 h 7252515"/>
                <a:gd name="connsiteX19-31849" fmla="*/ 367118 w 2213217"/>
                <a:gd name="connsiteY19-31850" fmla="*/ 6982453 h 7252515"/>
                <a:gd name="connsiteX20-31851" fmla="*/ 605514 w 2213217"/>
                <a:gd name="connsiteY20-31852" fmla="*/ 7244526 h 7252515"/>
                <a:gd name="connsiteX21-31853" fmla="*/ 958269 w 2213217"/>
                <a:gd name="connsiteY21-31854" fmla="*/ 7136926 h 7252515"/>
                <a:gd name="connsiteX22-31855" fmla="*/ 724772 w 2213217"/>
                <a:gd name="connsiteY22-31856" fmla="*/ 6844746 h 7252515"/>
                <a:gd name="connsiteX23-31857" fmla="*/ 753076 w 2213217"/>
                <a:gd name="connsiteY23-31858" fmla="*/ 6579789 h 7252515"/>
                <a:gd name="connsiteX24-31859" fmla="*/ 738924 w 2213217"/>
                <a:gd name="connsiteY24-31860" fmla="*/ 6250170 h 7252515"/>
                <a:gd name="connsiteX25-31861" fmla="*/ 856500 w 2213217"/>
                <a:gd name="connsiteY25-31862" fmla="*/ 5489132 h 7252515"/>
                <a:gd name="connsiteX26-31863" fmla="*/ 906017 w 2213217"/>
                <a:gd name="connsiteY26-31864" fmla="*/ 5380240 h 7252515"/>
                <a:gd name="connsiteX27-31865" fmla="*/ 898504 w 2213217"/>
                <a:gd name="connsiteY27-31866" fmla="*/ 5308938 h 7252515"/>
                <a:gd name="connsiteX28-31867" fmla="*/ 971550 w 2213217"/>
                <a:gd name="connsiteY28-31868" fmla="*/ 5211945 h 7252515"/>
                <a:gd name="connsiteX29-31869" fmla="*/ 973564 w 2213217"/>
                <a:gd name="connsiteY29-31870" fmla="*/ 5069070 h 7252515"/>
                <a:gd name="connsiteX30-31871" fmla="*/ 1129719 w 2213217"/>
                <a:gd name="connsiteY30-31872" fmla="*/ 4378373 h 7252515"/>
                <a:gd name="connsiteX31-31873" fmla="*/ 1276350 w 2213217"/>
                <a:gd name="connsiteY31-31874" fmla="*/ 4649970 h 7252515"/>
                <a:gd name="connsiteX32-31875" fmla="*/ 1341012 w 2213217"/>
                <a:gd name="connsiteY32-31876" fmla="*/ 4880042 h 7252515"/>
                <a:gd name="connsiteX33-31877" fmla="*/ 1310424 w 2213217"/>
                <a:gd name="connsiteY33-31878" fmla="*/ 4973880 h 7252515"/>
                <a:gd name="connsiteX34-31879" fmla="*/ 1354293 w 2213217"/>
                <a:gd name="connsiteY34-31880" fmla="*/ 5113209 h 7252515"/>
                <a:gd name="connsiteX35-31881" fmla="*/ 1262198 w 2213217"/>
                <a:gd name="connsiteY35-31882" fmla="*/ 5554244 h 7252515"/>
                <a:gd name="connsiteX36-31883" fmla="*/ 1263220 w 2213217"/>
                <a:gd name="connsiteY36-31884" fmla="*/ 6360264 h 7252515"/>
                <a:gd name="connsiteX37-31885" fmla="*/ 1336385 w 2213217"/>
                <a:gd name="connsiteY37-31886" fmla="*/ 6540277 h 7252515"/>
                <a:gd name="connsiteX38-31887" fmla="*/ 1285605 w 2213217"/>
                <a:gd name="connsiteY38-31888" fmla="*/ 6741714 h 7252515"/>
                <a:gd name="connsiteX39-31889" fmla="*/ 1303783 w 2213217"/>
                <a:gd name="connsiteY39-31890" fmla="*/ 6828040 h 7252515"/>
                <a:gd name="connsiteX40-31891" fmla="*/ 1313579 w 2213217"/>
                <a:gd name="connsiteY40-31892" fmla="*/ 7020824 h 7252515"/>
                <a:gd name="connsiteX41-31893" fmla="*/ 1760353 w 2213217"/>
                <a:gd name="connsiteY41-31894" fmla="*/ 7189119 h 7252515"/>
                <a:gd name="connsiteX42-31895" fmla="*/ 2189006 w 2213217"/>
                <a:gd name="connsiteY42-31896" fmla="*/ 7199125 h 7252515"/>
                <a:gd name="connsiteX43-31897" fmla="*/ 2171850 w 2213217"/>
                <a:gd name="connsiteY43-31898" fmla="*/ 7046786 h 7252515"/>
                <a:gd name="connsiteX44-31899" fmla="*/ 1687247 w 2213217"/>
                <a:gd name="connsiteY44-31900" fmla="*/ 6680449 h 7252515"/>
                <a:gd name="connsiteX45-31901" fmla="*/ 1708130 w 2213217"/>
                <a:gd name="connsiteY45-31902" fmla="*/ 6550072 h 7252515"/>
                <a:gd name="connsiteX46-31903" fmla="*/ 1668617 w 2213217"/>
                <a:gd name="connsiteY46-31904" fmla="*/ 6451067 h 7252515"/>
                <a:gd name="connsiteX47-31905" fmla="*/ 1657350 w 2213217"/>
                <a:gd name="connsiteY47-31906" fmla="*/ 6250170 h 7252515"/>
                <a:gd name="connsiteX48-31907" fmla="*/ 1679014 w 2213217"/>
                <a:gd name="connsiteY48-31908" fmla="*/ 5979714 h 7252515"/>
                <a:gd name="connsiteX49-31909" fmla="*/ 1727631 w 2213217"/>
                <a:gd name="connsiteY49-31910" fmla="*/ 5512209 h 7252515"/>
                <a:gd name="connsiteX50-31911" fmla="*/ 1739049 w 2213217"/>
                <a:gd name="connsiteY50-31912" fmla="*/ 5363804 h 7252515"/>
                <a:gd name="connsiteX51-31913" fmla="*/ 1797611 w 2213217"/>
                <a:gd name="connsiteY51-31914" fmla="*/ 5317321 h 7252515"/>
                <a:gd name="connsiteX52-31915" fmla="*/ 1884207 w 2213217"/>
                <a:gd name="connsiteY52-31916" fmla="*/ 5097645 h 7252515"/>
                <a:gd name="connsiteX53-31917" fmla="*/ 1909357 w 2213217"/>
                <a:gd name="connsiteY53-31918" fmla="*/ 4805496 h 7252515"/>
                <a:gd name="connsiteX54-31919" fmla="*/ 1900373 w 2213217"/>
                <a:gd name="connsiteY54-31920" fmla="*/ 4348776 h 7252515"/>
                <a:gd name="connsiteX55-31921" fmla="*/ 1881052 w 2213217"/>
                <a:gd name="connsiteY55-31922" fmla="*/ 3902573 h 7252515"/>
                <a:gd name="connsiteX56-31923" fmla="*/ 1855362 w 2213217"/>
                <a:gd name="connsiteY56-31924" fmla="*/ 3584643 h 7252515"/>
                <a:gd name="connsiteX57-31925" fmla="*/ 2056257 w 2213217"/>
                <a:gd name="connsiteY57-31926" fmla="*/ 2654077 h 7252515"/>
                <a:gd name="connsiteX58-31927" fmla="*/ 2042707 w 2213217"/>
                <a:gd name="connsiteY58-31928" fmla="*/ 2404684 h 7252515"/>
                <a:gd name="connsiteX59-31929" fmla="*/ 1981200 w 2213217"/>
                <a:gd name="connsiteY59-31930" fmla="*/ 1864914 h 7252515"/>
                <a:gd name="connsiteX60-31931" fmla="*/ 1936459 w 2213217"/>
                <a:gd name="connsiteY60-31932" fmla="*/ 1677029 h 7252515"/>
                <a:gd name="connsiteX61-31933" fmla="*/ 1922037 w 2213217"/>
                <a:gd name="connsiteY61-31934" fmla="*/ 1432534 h 7252515"/>
                <a:gd name="connsiteX62-31935" fmla="*/ 1874412 w 2213217"/>
                <a:gd name="connsiteY62-31936" fmla="*/ 1302338 h 7252515"/>
                <a:gd name="connsiteX63-31937" fmla="*/ 1407687 w 2213217"/>
                <a:gd name="connsiteY63-31938" fmla="*/ 1134975 h 7252515"/>
                <a:gd name="connsiteX64-31939" fmla="*/ 1309221 w 2213217"/>
                <a:gd name="connsiteY64-31940" fmla="*/ 1020075 h 7252515"/>
                <a:gd name="connsiteX65-31941" fmla="*/ 1365230 w 2213217"/>
                <a:gd name="connsiteY65-31942" fmla="*/ 821521 h 7252515"/>
                <a:gd name="connsiteX66-31943" fmla="*/ 1433407 w 2213217"/>
                <a:gd name="connsiteY66-31944" fmla="*/ 622909 h 7252515"/>
                <a:gd name="connsiteX67-31945" fmla="*/ 1444916 w 2213217"/>
                <a:gd name="connsiteY67-31946" fmla="*/ 380757 h 7252515"/>
                <a:gd name="connsiteX68-31947" fmla="*/ 1330946 w 2213217"/>
                <a:gd name="connsiteY68-31948" fmla="*/ 143773 h 7252515"/>
                <a:gd name="connsiteX69-31949" fmla="*/ 1063645 w 2213217"/>
                <a:gd name="connsiteY69-31950" fmla="*/ 568 h 7252515"/>
                <a:gd name="connsiteX0-31951" fmla="*/ 1063645 w 2213217"/>
                <a:gd name="connsiteY0-31952" fmla="*/ 568 h 7252515"/>
                <a:gd name="connsiteX1-31953" fmla="*/ 809625 w 2213217"/>
                <a:gd name="connsiteY1-31954" fmla="*/ 116070 h 7252515"/>
                <a:gd name="connsiteX2-31955" fmla="*/ 685800 w 2213217"/>
                <a:gd name="connsiteY2-31956" fmla="*/ 297045 h 7252515"/>
                <a:gd name="connsiteX3-31957" fmla="*/ 704850 w 2213217"/>
                <a:gd name="connsiteY3-31958" fmla="*/ 620895 h 7252515"/>
                <a:gd name="connsiteX4-31959" fmla="*/ 838200 w 2213217"/>
                <a:gd name="connsiteY4-31960" fmla="*/ 897120 h 7252515"/>
                <a:gd name="connsiteX5-31961" fmla="*/ 742950 w 2213217"/>
                <a:gd name="connsiteY5-31962" fmla="*/ 1011420 h 7252515"/>
                <a:gd name="connsiteX6-31963" fmla="*/ 133350 w 2213217"/>
                <a:gd name="connsiteY6-31964" fmla="*/ 1220970 h 7252515"/>
                <a:gd name="connsiteX7-31965" fmla="*/ 0 w 2213217"/>
                <a:gd name="connsiteY7-31966" fmla="*/ 2211570 h 7252515"/>
                <a:gd name="connsiteX8-31967" fmla="*/ 333375 w 2213217"/>
                <a:gd name="connsiteY8-31968" fmla="*/ 3106920 h 7252515"/>
                <a:gd name="connsiteX9-31969" fmla="*/ 241881 w 2213217"/>
                <a:gd name="connsiteY9-31970" fmla="*/ 3863421 h 7252515"/>
                <a:gd name="connsiteX10-31971" fmla="*/ 377244 w 2213217"/>
                <a:gd name="connsiteY10-31972" fmla="*/ 3984422 h 7252515"/>
                <a:gd name="connsiteX11-31973" fmla="*/ 434725 w 2213217"/>
                <a:gd name="connsiteY11-31974" fmla="*/ 4229457 h 7252515"/>
                <a:gd name="connsiteX12-31975" fmla="*/ 495932 w 2213217"/>
                <a:gd name="connsiteY12-31976" fmla="*/ 4629539 h 7252515"/>
                <a:gd name="connsiteX13-31977" fmla="*/ 504586 w 2213217"/>
                <a:gd name="connsiteY13-31978" fmla="*/ 4793958 h 7252515"/>
                <a:gd name="connsiteX14-31979" fmla="*/ 490672 w 2213217"/>
                <a:gd name="connsiteY14-31980" fmla="*/ 4980881 h 7252515"/>
                <a:gd name="connsiteX15-31981" fmla="*/ 458942 w 2213217"/>
                <a:gd name="connsiteY15-31982" fmla="*/ 5126491 h 7252515"/>
                <a:gd name="connsiteX16-31983" fmla="*/ 383013 w 2213217"/>
                <a:gd name="connsiteY16-31984" fmla="*/ 6154049 h 7252515"/>
                <a:gd name="connsiteX17-31985" fmla="*/ 348398 w 2213217"/>
                <a:gd name="connsiteY17-31986" fmla="*/ 6604338 h 7252515"/>
                <a:gd name="connsiteX18-31987" fmla="*/ 420242 w 2213217"/>
                <a:gd name="connsiteY18-31988" fmla="*/ 6827439 h 7252515"/>
                <a:gd name="connsiteX19-31989" fmla="*/ 367118 w 2213217"/>
                <a:gd name="connsiteY19-31990" fmla="*/ 6982453 h 7252515"/>
                <a:gd name="connsiteX20-31991" fmla="*/ 605514 w 2213217"/>
                <a:gd name="connsiteY20-31992" fmla="*/ 7244526 h 7252515"/>
                <a:gd name="connsiteX21-31993" fmla="*/ 958269 w 2213217"/>
                <a:gd name="connsiteY21-31994" fmla="*/ 7136926 h 7252515"/>
                <a:gd name="connsiteX22-31995" fmla="*/ 724772 w 2213217"/>
                <a:gd name="connsiteY22-31996" fmla="*/ 6844746 h 7252515"/>
                <a:gd name="connsiteX23-31997" fmla="*/ 753076 w 2213217"/>
                <a:gd name="connsiteY23-31998" fmla="*/ 6579789 h 7252515"/>
                <a:gd name="connsiteX24-31999" fmla="*/ 738924 w 2213217"/>
                <a:gd name="connsiteY24-32000" fmla="*/ 6250170 h 7252515"/>
                <a:gd name="connsiteX25-32001" fmla="*/ 856500 w 2213217"/>
                <a:gd name="connsiteY25-32002" fmla="*/ 5489132 h 7252515"/>
                <a:gd name="connsiteX26-32003" fmla="*/ 906017 w 2213217"/>
                <a:gd name="connsiteY26-32004" fmla="*/ 5380240 h 7252515"/>
                <a:gd name="connsiteX27-32005" fmla="*/ 898504 w 2213217"/>
                <a:gd name="connsiteY27-32006" fmla="*/ 5308938 h 7252515"/>
                <a:gd name="connsiteX28-32007" fmla="*/ 971550 w 2213217"/>
                <a:gd name="connsiteY28-32008" fmla="*/ 5211945 h 7252515"/>
                <a:gd name="connsiteX29-32009" fmla="*/ 973564 w 2213217"/>
                <a:gd name="connsiteY29-32010" fmla="*/ 5069070 h 7252515"/>
                <a:gd name="connsiteX30-32011" fmla="*/ 1129719 w 2213217"/>
                <a:gd name="connsiteY30-32012" fmla="*/ 4378373 h 7252515"/>
                <a:gd name="connsiteX31-32013" fmla="*/ 1276350 w 2213217"/>
                <a:gd name="connsiteY31-32014" fmla="*/ 4649970 h 7252515"/>
                <a:gd name="connsiteX32-32015" fmla="*/ 1341012 w 2213217"/>
                <a:gd name="connsiteY32-32016" fmla="*/ 4880042 h 7252515"/>
                <a:gd name="connsiteX33-32017" fmla="*/ 1310424 w 2213217"/>
                <a:gd name="connsiteY33-32018" fmla="*/ 4973880 h 7252515"/>
                <a:gd name="connsiteX34-32019" fmla="*/ 1354293 w 2213217"/>
                <a:gd name="connsiteY34-32020" fmla="*/ 5113209 h 7252515"/>
                <a:gd name="connsiteX35-32021" fmla="*/ 1262198 w 2213217"/>
                <a:gd name="connsiteY35-32022" fmla="*/ 5554244 h 7252515"/>
                <a:gd name="connsiteX36-32023" fmla="*/ 1263220 w 2213217"/>
                <a:gd name="connsiteY36-32024" fmla="*/ 6360264 h 7252515"/>
                <a:gd name="connsiteX37-32025" fmla="*/ 1336385 w 2213217"/>
                <a:gd name="connsiteY37-32026" fmla="*/ 6540277 h 7252515"/>
                <a:gd name="connsiteX38-32027" fmla="*/ 1285605 w 2213217"/>
                <a:gd name="connsiteY38-32028" fmla="*/ 6741714 h 7252515"/>
                <a:gd name="connsiteX39-32029" fmla="*/ 1303783 w 2213217"/>
                <a:gd name="connsiteY39-32030" fmla="*/ 6828040 h 7252515"/>
                <a:gd name="connsiteX40-32031" fmla="*/ 1313579 w 2213217"/>
                <a:gd name="connsiteY40-32032" fmla="*/ 7020824 h 7252515"/>
                <a:gd name="connsiteX41-32033" fmla="*/ 1760353 w 2213217"/>
                <a:gd name="connsiteY41-32034" fmla="*/ 7189119 h 7252515"/>
                <a:gd name="connsiteX42-32035" fmla="*/ 2189006 w 2213217"/>
                <a:gd name="connsiteY42-32036" fmla="*/ 7199125 h 7252515"/>
                <a:gd name="connsiteX43-32037" fmla="*/ 2171850 w 2213217"/>
                <a:gd name="connsiteY43-32038" fmla="*/ 7046786 h 7252515"/>
                <a:gd name="connsiteX44-32039" fmla="*/ 1687247 w 2213217"/>
                <a:gd name="connsiteY44-32040" fmla="*/ 6680449 h 7252515"/>
                <a:gd name="connsiteX45-32041" fmla="*/ 1708130 w 2213217"/>
                <a:gd name="connsiteY45-32042" fmla="*/ 6550072 h 7252515"/>
                <a:gd name="connsiteX46-32043" fmla="*/ 1668617 w 2213217"/>
                <a:gd name="connsiteY46-32044" fmla="*/ 6451067 h 7252515"/>
                <a:gd name="connsiteX47-32045" fmla="*/ 1657350 w 2213217"/>
                <a:gd name="connsiteY47-32046" fmla="*/ 6250170 h 7252515"/>
                <a:gd name="connsiteX48-32047" fmla="*/ 1679014 w 2213217"/>
                <a:gd name="connsiteY48-32048" fmla="*/ 5979714 h 7252515"/>
                <a:gd name="connsiteX49-32049" fmla="*/ 1727631 w 2213217"/>
                <a:gd name="connsiteY49-32050" fmla="*/ 5512209 h 7252515"/>
                <a:gd name="connsiteX50-32051" fmla="*/ 1739049 w 2213217"/>
                <a:gd name="connsiteY50-32052" fmla="*/ 5363804 h 7252515"/>
                <a:gd name="connsiteX51-32053" fmla="*/ 1797611 w 2213217"/>
                <a:gd name="connsiteY51-32054" fmla="*/ 5317321 h 7252515"/>
                <a:gd name="connsiteX52-32055" fmla="*/ 1884207 w 2213217"/>
                <a:gd name="connsiteY52-32056" fmla="*/ 5097645 h 7252515"/>
                <a:gd name="connsiteX53-32057" fmla="*/ 1909357 w 2213217"/>
                <a:gd name="connsiteY53-32058" fmla="*/ 4805496 h 7252515"/>
                <a:gd name="connsiteX54-32059" fmla="*/ 1900373 w 2213217"/>
                <a:gd name="connsiteY54-32060" fmla="*/ 4348776 h 7252515"/>
                <a:gd name="connsiteX55-32061" fmla="*/ 1881052 w 2213217"/>
                <a:gd name="connsiteY55-32062" fmla="*/ 3902573 h 7252515"/>
                <a:gd name="connsiteX56-32063" fmla="*/ 1855362 w 2213217"/>
                <a:gd name="connsiteY56-32064" fmla="*/ 3584643 h 7252515"/>
                <a:gd name="connsiteX57-32065" fmla="*/ 2056257 w 2213217"/>
                <a:gd name="connsiteY57-32066" fmla="*/ 2654077 h 7252515"/>
                <a:gd name="connsiteX58-32067" fmla="*/ 2042707 w 2213217"/>
                <a:gd name="connsiteY58-32068" fmla="*/ 2404684 h 7252515"/>
                <a:gd name="connsiteX59-32069" fmla="*/ 1981200 w 2213217"/>
                <a:gd name="connsiteY59-32070" fmla="*/ 1864914 h 7252515"/>
                <a:gd name="connsiteX60-32071" fmla="*/ 1936459 w 2213217"/>
                <a:gd name="connsiteY60-32072" fmla="*/ 1677029 h 7252515"/>
                <a:gd name="connsiteX61-32073" fmla="*/ 1922037 w 2213217"/>
                <a:gd name="connsiteY61-32074" fmla="*/ 1432534 h 7252515"/>
                <a:gd name="connsiteX62-32075" fmla="*/ 1874412 w 2213217"/>
                <a:gd name="connsiteY62-32076" fmla="*/ 1302338 h 7252515"/>
                <a:gd name="connsiteX63-32077" fmla="*/ 1407687 w 2213217"/>
                <a:gd name="connsiteY63-32078" fmla="*/ 1134975 h 7252515"/>
                <a:gd name="connsiteX64-32079" fmla="*/ 1309221 w 2213217"/>
                <a:gd name="connsiteY64-32080" fmla="*/ 1020075 h 7252515"/>
                <a:gd name="connsiteX65-32081" fmla="*/ 1365230 w 2213217"/>
                <a:gd name="connsiteY65-32082" fmla="*/ 821521 h 7252515"/>
                <a:gd name="connsiteX66-32083" fmla="*/ 1433407 w 2213217"/>
                <a:gd name="connsiteY66-32084" fmla="*/ 622909 h 7252515"/>
                <a:gd name="connsiteX67-32085" fmla="*/ 1444916 w 2213217"/>
                <a:gd name="connsiteY67-32086" fmla="*/ 380757 h 7252515"/>
                <a:gd name="connsiteX68-32087" fmla="*/ 1330946 w 2213217"/>
                <a:gd name="connsiteY68-32088" fmla="*/ 143773 h 7252515"/>
                <a:gd name="connsiteX69-32089" fmla="*/ 1063645 w 2213217"/>
                <a:gd name="connsiteY69-32090" fmla="*/ 568 h 7252515"/>
                <a:gd name="connsiteX0-32091" fmla="*/ 1063645 w 2213217"/>
                <a:gd name="connsiteY0-32092" fmla="*/ 568 h 7252515"/>
                <a:gd name="connsiteX1-32093" fmla="*/ 809625 w 2213217"/>
                <a:gd name="connsiteY1-32094" fmla="*/ 116070 h 7252515"/>
                <a:gd name="connsiteX2-32095" fmla="*/ 685800 w 2213217"/>
                <a:gd name="connsiteY2-32096" fmla="*/ 297045 h 7252515"/>
                <a:gd name="connsiteX3-32097" fmla="*/ 704850 w 2213217"/>
                <a:gd name="connsiteY3-32098" fmla="*/ 620895 h 7252515"/>
                <a:gd name="connsiteX4-32099" fmla="*/ 838200 w 2213217"/>
                <a:gd name="connsiteY4-32100" fmla="*/ 897120 h 7252515"/>
                <a:gd name="connsiteX5-32101" fmla="*/ 742950 w 2213217"/>
                <a:gd name="connsiteY5-32102" fmla="*/ 1011420 h 7252515"/>
                <a:gd name="connsiteX6-32103" fmla="*/ 133350 w 2213217"/>
                <a:gd name="connsiteY6-32104" fmla="*/ 1220970 h 7252515"/>
                <a:gd name="connsiteX7-32105" fmla="*/ 0 w 2213217"/>
                <a:gd name="connsiteY7-32106" fmla="*/ 2211570 h 7252515"/>
                <a:gd name="connsiteX8-32107" fmla="*/ 333375 w 2213217"/>
                <a:gd name="connsiteY8-32108" fmla="*/ 3106920 h 7252515"/>
                <a:gd name="connsiteX9-32109" fmla="*/ 241881 w 2213217"/>
                <a:gd name="connsiteY9-32110" fmla="*/ 3863421 h 7252515"/>
                <a:gd name="connsiteX10-32111" fmla="*/ 377244 w 2213217"/>
                <a:gd name="connsiteY10-32112" fmla="*/ 3984422 h 7252515"/>
                <a:gd name="connsiteX11-32113" fmla="*/ 434725 w 2213217"/>
                <a:gd name="connsiteY11-32114" fmla="*/ 4229457 h 7252515"/>
                <a:gd name="connsiteX12-32115" fmla="*/ 495932 w 2213217"/>
                <a:gd name="connsiteY12-32116" fmla="*/ 4629539 h 7252515"/>
                <a:gd name="connsiteX13-32117" fmla="*/ 504586 w 2213217"/>
                <a:gd name="connsiteY13-32118" fmla="*/ 4793958 h 7252515"/>
                <a:gd name="connsiteX14-32119" fmla="*/ 490672 w 2213217"/>
                <a:gd name="connsiteY14-32120" fmla="*/ 4980881 h 7252515"/>
                <a:gd name="connsiteX15-32121" fmla="*/ 458942 w 2213217"/>
                <a:gd name="connsiteY15-32122" fmla="*/ 5126491 h 7252515"/>
                <a:gd name="connsiteX16-32123" fmla="*/ 383013 w 2213217"/>
                <a:gd name="connsiteY16-32124" fmla="*/ 6154049 h 7252515"/>
                <a:gd name="connsiteX17-32125" fmla="*/ 348398 w 2213217"/>
                <a:gd name="connsiteY17-32126" fmla="*/ 6604338 h 7252515"/>
                <a:gd name="connsiteX18-32127" fmla="*/ 420242 w 2213217"/>
                <a:gd name="connsiteY18-32128" fmla="*/ 6827439 h 7252515"/>
                <a:gd name="connsiteX19-32129" fmla="*/ 367118 w 2213217"/>
                <a:gd name="connsiteY19-32130" fmla="*/ 6982453 h 7252515"/>
                <a:gd name="connsiteX20-32131" fmla="*/ 605514 w 2213217"/>
                <a:gd name="connsiteY20-32132" fmla="*/ 7244526 h 7252515"/>
                <a:gd name="connsiteX21-32133" fmla="*/ 958269 w 2213217"/>
                <a:gd name="connsiteY21-32134" fmla="*/ 7136926 h 7252515"/>
                <a:gd name="connsiteX22-32135" fmla="*/ 724772 w 2213217"/>
                <a:gd name="connsiteY22-32136" fmla="*/ 6844746 h 7252515"/>
                <a:gd name="connsiteX23-32137" fmla="*/ 753076 w 2213217"/>
                <a:gd name="connsiteY23-32138" fmla="*/ 6579789 h 7252515"/>
                <a:gd name="connsiteX24-32139" fmla="*/ 738924 w 2213217"/>
                <a:gd name="connsiteY24-32140" fmla="*/ 6250170 h 7252515"/>
                <a:gd name="connsiteX25-32141" fmla="*/ 856500 w 2213217"/>
                <a:gd name="connsiteY25-32142" fmla="*/ 5489132 h 7252515"/>
                <a:gd name="connsiteX26-32143" fmla="*/ 906017 w 2213217"/>
                <a:gd name="connsiteY26-32144" fmla="*/ 5380240 h 7252515"/>
                <a:gd name="connsiteX27-32145" fmla="*/ 898504 w 2213217"/>
                <a:gd name="connsiteY27-32146" fmla="*/ 5308938 h 7252515"/>
                <a:gd name="connsiteX28-32147" fmla="*/ 971550 w 2213217"/>
                <a:gd name="connsiteY28-32148" fmla="*/ 5211945 h 7252515"/>
                <a:gd name="connsiteX29-32149" fmla="*/ 973564 w 2213217"/>
                <a:gd name="connsiteY29-32150" fmla="*/ 5069070 h 7252515"/>
                <a:gd name="connsiteX30-32151" fmla="*/ 1129719 w 2213217"/>
                <a:gd name="connsiteY30-32152" fmla="*/ 4378373 h 7252515"/>
                <a:gd name="connsiteX31-32153" fmla="*/ 1276350 w 2213217"/>
                <a:gd name="connsiteY31-32154" fmla="*/ 4649970 h 7252515"/>
                <a:gd name="connsiteX32-32155" fmla="*/ 1341012 w 2213217"/>
                <a:gd name="connsiteY32-32156" fmla="*/ 4880042 h 7252515"/>
                <a:gd name="connsiteX33-32157" fmla="*/ 1310424 w 2213217"/>
                <a:gd name="connsiteY33-32158" fmla="*/ 4973880 h 7252515"/>
                <a:gd name="connsiteX34-32159" fmla="*/ 1354293 w 2213217"/>
                <a:gd name="connsiteY34-32160" fmla="*/ 5113209 h 7252515"/>
                <a:gd name="connsiteX35-32161" fmla="*/ 1262198 w 2213217"/>
                <a:gd name="connsiteY35-32162" fmla="*/ 5554244 h 7252515"/>
                <a:gd name="connsiteX36-32163" fmla="*/ 1263220 w 2213217"/>
                <a:gd name="connsiteY36-32164" fmla="*/ 6360264 h 7252515"/>
                <a:gd name="connsiteX37-32165" fmla="*/ 1336385 w 2213217"/>
                <a:gd name="connsiteY37-32166" fmla="*/ 6540277 h 7252515"/>
                <a:gd name="connsiteX38-32167" fmla="*/ 1285605 w 2213217"/>
                <a:gd name="connsiteY38-32168" fmla="*/ 6741714 h 7252515"/>
                <a:gd name="connsiteX39-32169" fmla="*/ 1303783 w 2213217"/>
                <a:gd name="connsiteY39-32170" fmla="*/ 6828040 h 7252515"/>
                <a:gd name="connsiteX40-32171" fmla="*/ 1313579 w 2213217"/>
                <a:gd name="connsiteY40-32172" fmla="*/ 7020824 h 7252515"/>
                <a:gd name="connsiteX41-32173" fmla="*/ 1760353 w 2213217"/>
                <a:gd name="connsiteY41-32174" fmla="*/ 7189119 h 7252515"/>
                <a:gd name="connsiteX42-32175" fmla="*/ 2189006 w 2213217"/>
                <a:gd name="connsiteY42-32176" fmla="*/ 7199125 h 7252515"/>
                <a:gd name="connsiteX43-32177" fmla="*/ 2171850 w 2213217"/>
                <a:gd name="connsiteY43-32178" fmla="*/ 7046786 h 7252515"/>
                <a:gd name="connsiteX44-32179" fmla="*/ 1687247 w 2213217"/>
                <a:gd name="connsiteY44-32180" fmla="*/ 6680449 h 7252515"/>
                <a:gd name="connsiteX45-32181" fmla="*/ 1708130 w 2213217"/>
                <a:gd name="connsiteY45-32182" fmla="*/ 6550072 h 7252515"/>
                <a:gd name="connsiteX46-32183" fmla="*/ 1668617 w 2213217"/>
                <a:gd name="connsiteY46-32184" fmla="*/ 6451067 h 7252515"/>
                <a:gd name="connsiteX47-32185" fmla="*/ 1657350 w 2213217"/>
                <a:gd name="connsiteY47-32186" fmla="*/ 6250170 h 7252515"/>
                <a:gd name="connsiteX48-32187" fmla="*/ 1679014 w 2213217"/>
                <a:gd name="connsiteY48-32188" fmla="*/ 5979714 h 7252515"/>
                <a:gd name="connsiteX49-32189" fmla="*/ 1727631 w 2213217"/>
                <a:gd name="connsiteY49-32190" fmla="*/ 5512209 h 7252515"/>
                <a:gd name="connsiteX50-32191" fmla="*/ 1739049 w 2213217"/>
                <a:gd name="connsiteY50-32192" fmla="*/ 5363804 h 7252515"/>
                <a:gd name="connsiteX51-32193" fmla="*/ 1797611 w 2213217"/>
                <a:gd name="connsiteY51-32194" fmla="*/ 5317321 h 7252515"/>
                <a:gd name="connsiteX52-32195" fmla="*/ 1884207 w 2213217"/>
                <a:gd name="connsiteY52-32196" fmla="*/ 5097645 h 7252515"/>
                <a:gd name="connsiteX53-32197" fmla="*/ 1909357 w 2213217"/>
                <a:gd name="connsiteY53-32198" fmla="*/ 4805496 h 7252515"/>
                <a:gd name="connsiteX54-32199" fmla="*/ 1900373 w 2213217"/>
                <a:gd name="connsiteY54-32200" fmla="*/ 4348776 h 7252515"/>
                <a:gd name="connsiteX55-32201" fmla="*/ 1881052 w 2213217"/>
                <a:gd name="connsiteY55-32202" fmla="*/ 3902573 h 7252515"/>
                <a:gd name="connsiteX56-32203" fmla="*/ 1855362 w 2213217"/>
                <a:gd name="connsiteY56-32204" fmla="*/ 3584643 h 7252515"/>
                <a:gd name="connsiteX57-32205" fmla="*/ 2056257 w 2213217"/>
                <a:gd name="connsiteY57-32206" fmla="*/ 2654077 h 7252515"/>
                <a:gd name="connsiteX58-32207" fmla="*/ 2042707 w 2213217"/>
                <a:gd name="connsiteY58-32208" fmla="*/ 2404684 h 7252515"/>
                <a:gd name="connsiteX59-32209" fmla="*/ 1981200 w 2213217"/>
                <a:gd name="connsiteY59-32210" fmla="*/ 1864914 h 7252515"/>
                <a:gd name="connsiteX60-32211" fmla="*/ 1936459 w 2213217"/>
                <a:gd name="connsiteY60-32212" fmla="*/ 1677029 h 7252515"/>
                <a:gd name="connsiteX61-32213" fmla="*/ 1922037 w 2213217"/>
                <a:gd name="connsiteY61-32214" fmla="*/ 1432534 h 7252515"/>
                <a:gd name="connsiteX62-32215" fmla="*/ 1874412 w 2213217"/>
                <a:gd name="connsiteY62-32216" fmla="*/ 1302338 h 7252515"/>
                <a:gd name="connsiteX63-32217" fmla="*/ 1407687 w 2213217"/>
                <a:gd name="connsiteY63-32218" fmla="*/ 1134975 h 7252515"/>
                <a:gd name="connsiteX64-32219" fmla="*/ 1309221 w 2213217"/>
                <a:gd name="connsiteY64-32220" fmla="*/ 1020075 h 7252515"/>
                <a:gd name="connsiteX65-32221" fmla="*/ 1365230 w 2213217"/>
                <a:gd name="connsiteY65-32222" fmla="*/ 821521 h 7252515"/>
                <a:gd name="connsiteX66-32223" fmla="*/ 1433407 w 2213217"/>
                <a:gd name="connsiteY66-32224" fmla="*/ 622909 h 7252515"/>
                <a:gd name="connsiteX67-32225" fmla="*/ 1444916 w 2213217"/>
                <a:gd name="connsiteY67-32226" fmla="*/ 380757 h 7252515"/>
                <a:gd name="connsiteX68-32227" fmla="*/ 1330946 w 2213217"/>
                <a:gd name="connsiteY68-32228" fmla="*/ 143773 h 7252515"/>
                <a:gd name="connsiteX69-32229" fmla="*/ 1063645 w 2213217"/>
                <a:gd name="connsiteY69-32230" fmla="*/ 568 h 7252515"/>
                <a:gd name="connsiteX0-32231" fmla="*/ 1063645 w 2213217"/>
                <a:gd name="connsiteY0-32232" fmla="*/ 568 h 7252515"/>
                <a:gd name="connsiteX1-32233" fmla="*/ 809625 w 2213217"/>
                <a:gd name="connsiteY1-32234" fmla="*/ 116070 h 7252515"/>
                <a:gd name="connsiteX2-32235" fmla="*/ 685800 w 2213217"/>
                <a:gd name="connsiteY2-32236" fmla="*/ 297045 h 7252515"/>
                <a:gd name="connsiteX3-32237" fmla="*/ 704850 w 2213217"/>
                <a:gd name="connsiteY3-32238" fmla="*/ 620895 h 7252515"/>
                <a:gd name="connsiteX4-32239" fmla="*/ 838200 w 2213217"/>
                <a:gd name="connsiteY4-32240" fmla="*/ 897120 h 7252515"/>
                <a:gd name="connsiteX5-32241" fmla="*/ 742950 w 2213217"/>
                <a:gd name="connsiteY5-32242" fmla="*/ 1011420 h 7252515"/>
                <a:gd name="connsiteX6-32243" fmla="*/ 133350 w 2213217"/>
                <a:gd name="connsiteY6-32244" fmla="*/ 1220970 h 7252515"/>
                <a:gd name="connsiteX7-32245" fmla="*/ 0 w 2213217"/>
                <a:gd name="connsiteY7-32246" fmla="*/ 2211570 h 7252515"/>
                <a:gd name="connsiteX8-32247" fmla="*/ 333375 w 2213217"/>
                <a:gd name="connsiteY8-32248" fmla="*/ 3106920 h 7252515"/>
                <a:gd name="connsiteX9-32249" fmla="*/ 241881 w 2213217"/>
                <a:gd name="connsiteY9-32250" fmla="*/ 3814384 h 7252515"/>
                <a:gd name="connsiteX10-32251" fmla="*/ 377244 w 2213217"/>
                <a:gd name="connsiteY10-32252" fmla="*/ 3984422 h 7252515"/>
                <a:gd name="connsiteX11-32253" fmla="*/ 434725 w 2213217"/>
                <a:gd name="connsiteY11-32254" fmla="*/ 4229457 h 7252515"/>
                <a:gd name="connsiteX12-32255" fmla="*/ 495932 w 2213217"/>
                <a:gd name="connsiteY12-32256" fmla="*/ 4629539 h 7252515"/>
                <a:gd name="connsiteX13-32257" fmla="*/ 504586 w 2213217"/>
                <a:gd name="connsiteY13-32258" fmla="*/ 4793958 h 7252515"/>
                <a:gd name="connsiteX14-32259" fmla="*/ 490672 w 2213217"/>
                <a:gd name="connsiteY14-32260" fmla="*/ 4980881 h 7252515"/>
                <a:gd name="connsiteX15-32261" fmla="*/ 458942 w 2213217"/>
                <a:gd name="connsiteY15-32262" fmla="*/ 5126491 h 7252515"/>
                <a:gd name="connsiteX16-32263" fmla="*/ 383013 w 2213217"/>
                <a:gd name="connsiteY16-32264" fmla="*/ 6154049 h 7252515"/>
                <a:gd name="connsiteX17-32265" fmla="*/ 348398 w 2213217"/>
                <a:gd name="connsiteY17-32266" fmla="*/ 6604338 h 7252515"/>
                <a:gd name="connsiteX18-32267" fmla="*/ 420242 w 2213217"/>
                <a:gd name="connsiteY18-32268" fmla="*/ 6827439 h 7252515"/>
                <a:gd name="connsiteX19-32269" fmla="*/ 367118 w 2213217"/>
                <a:gd name="connsiteY19-32270" fmla="*/ 6982453 h 7252515"/>
                <a:gd name="connsiteX20-32271" fmla="*/ 605514 w 2213217"/>
                <a:gd name="connsiteY20-32272" fmla="*/ 7244526 h 7252515"/>
                <a:gd name="connsiteX21-32273" fmla="*/ 958269 w 2213217"/>
                <a:gd name="connsiteY21-32274" fmla="*/ 7136926 h 7252515"/>
                <a:gd name="connsiteX22-32275" fmla="*/ 724772 w 2213217"/>
                <a:gd name="connsiteY22-32276" fmla="*/ 6844746 h 7252515"/>
                <a:gd name="connsiteX23-32277" fmla="*/ 753076 w 2213217"/>
                <a:gd name="connsiteY23-32278" fmla="*/ 6579789 h 7252515"/>
                <a:gd name="connsiteX24-32279" fmla="*/ 738924 w 2213217"/>
                <a:gd name="connsiteY24-32280" fmla="*/ 6250170 h 7252515"/>
                <a:gd name="connsiteX25-32281" fmla="*/ 856500 w 2213217"/>
                <a:gd name="connsiteY25-32282" fmla="*/ 5489132 h 7252515"/>
                <a:gd name="connsiteX26-32283" fmla="*/ 906017 w 2213217"/>
                <a:gd name="connsiteY26-32284" fmla="*/ 5380240 h 7252515"/>
                <a:gd name="connsiteX27-32285" fmla="*/ 898504 w 2213217"/>
                <a:gd name="connsiteY27-32286" fmla="*/ 5308938 h 7252515"/>
                <a:gd name="connsiteX28-32287" fmla="*/ 971550 w 2213217"/>
                <a:gd name="connsiteY28-32288" fmla="*/ 5211945 h 7252515"/>
                <a:gd name="connsiteX29-32289" fmla="*/ 973564 w 2213217"/>
                <a:gd name="connsiteY29-32290" fmla="*/ 5069070 h 7252515"/>
                <a:gd name="connsiteX30-32291" fmla="*/ 1129719 w 2213217"/>
                <a:gd name="connsiteY30-32292" fmla="*/ 4378373 h 7252515"/>
                <a:gd name="connsiteX31-32293" fmla="*/ 1276350 w 2213217"/>
                <a:gd name="connsiteY31-32294" fmla="*/ 4649970 h 7252515"/>
                <a:gd name="connsiteX32-32295" fmla="*/ 1341012 w 2213217"/>
                <a:gd name="connsiteY32-32296" fmla="*/ 4880042 h 7252515"/>
                <a:gd name="connsiteX33-32297" fmla="*/ 1310424 w 2213217"/>
                <a:gd name="connsiteY33-32298" fmla="*/ 4973880 h 7252515"/>
                <a:gd name="connsiteX34-32299" fmla="*/ 1354293 w 2213217"/>
                <a:gd name="connsiteY34-32300" fmla="*/ 5113209 h 7252515"/>
                <a:gd name="connsiteX35-32301" fmla="*/ 1262198 w 2213217"/>
                <a:gd name="connsiteY35-32302" fmla="*/ 5554244 h 7252515"/>
                <a:gd name="connsiteX36-32303" fmla="*/ 1263220 w 2213217"/>
                <a:gd name="connsiteY36-32304" fmla="*/ 6360264 h 7252515"/>
                <a:gd name="connsiteX37-32305" fmla="*/ 1336385 w 2213217"/>
                <a:gd name="connsiteY37-32306" fmla="*/ 6540277 h 7252515"/>
                <a:gd name="connsiteX38-32307" fmla="*/ 1285605 w 2213217"/>
                <a:gd name="connsiteY38-32308" fmla="*/ 6741714 h 7252515"/>
                <a:gd name="connsiteX39-32309" fmla="*/ 1303783 w 2213217"/>
                <a:gd name="connsiteY39-32310" fmla="*/ 6828040 h 7252515"/>
                <a:gd name="connsiteX40-32311" fmla="*/ 1313579 w 2213217"/>
                <a:gd name="connsiteY40-32312" fmla="*/ 7020824 h 7252515"/>
                <a:gd name="connsiteX41-32313" fmla="*/ 1760353 w 2213217"/>
                <a:gd name="connsiteY41-32314" fmla="*/ 7189119 h 7252515"/>
                <a:gd name="connsiteX42-32315" fmla="*/ 2189006 w 2213217"/>
                <a:gd name="connsiteY42-32316" fmla="*/ 7199125 h 7252515"/>
                <a:gd name="connsiteX43-32317" fmla="*/ 2171850 w 2213217"/>
                <a:gd name="connsiteY43-32318" fmla="*/ 7046786 h 7252515"/>
                <a:gd name="connsiteX44-32319" fmla="*/ 1687247 w 2213217"/>
                <a:gd name="connsiteY44-32320" fmla="*/ 6680449 h 7252515"/>
                <a:gd name="connsiteX45-32321" fmla="*/ 1708130 w 2213217"/>
                <a:gd name="connsiteY45-32322" fmla="*/ 6550072 h 7252515"/>
                <a:gd name="connsiteX46-32323" fmla="*/ 1668617 w 2213217"/>
                <a:gd name="connsiteY46-32324" fmla="*/ 6451067 h 7252515"/>
                <a:gd name="connsiteX47-32325" fmla="*/ 1657350 w 2213217"/>
                <a:gd name="connsiteY47-32326" fmla="*/ 6250170 h 7252515"/>
                <a:gd name="connsiteX48-32327" fmla="*/ 1679014 w 2213217"/>
                <a:gd name="connsiteY48-32328" fmla="*/ 5979714 h 7252515"/>
                <a:gd name="connsiteX49-32329" fmla="*/ 1727631 w 2213217"/>
                <a:gd name="connsiteY49-32330" fmla="*/ 5512209 h 7252515"/>
                <a:gd name="connsiteX50-32331" fmla="*/ 1739049 w 2213217"/>
                <a:gd name="connsiteY50-32332" fmla="*/ 5363804 h 7252515"/>
                <a:gd name="connsiteX51-32333" fmla="*/ 1797611 w 2213217"/>
                <a:gd name="connsiteY51-32334" fmla="*/ 5317321 h 7252515"/>
                <a:gd name="connsiteX52-32335" fmla="*/ 1884207 w 2213217"/>
                <a:gd name="connsiteY52-32336" fmla="*/ 5097645 h 7252515"/>
                <a:gd name="connsiteX53-32337" fmla="*/ 1909357 w 2213217"/>
                <a:gd name="connsiteY53-32338" fmla="*/ 4805496 h 7252515"/>
                <a:gd name="connsiteX54-32339" fmla="*/ 1900373 w 2213217"/>
                <a:gd name="connsiteY54-32340" fmla="*/ 4348776 h 7252515"/>
                <a:gd name="connsiteX55-32341" fmla="*/ 1881052 w 2213217"/>
                <a:gd name="connsiteY55-32342" fmla="*/ 3902573 h 7252515"/>
                <a:gd name="connsiteX56-32343" fmla="*/ 1855362 w 2213217"/>
                <a:gd name="connsiteY56-32344" fmla="*/ 3584643 h 7252515"/>
                <a:gd name="connsiteX57-32345" fmla="*/ 2056257 w 2213217"/>
                <a:gd name="connsiteY57-32346" fmla="*/ 2654077 h 7252515"/>
                <a:gd name="connsiteX58-32347" fmla="*/ 2042707 w 2213217"/>
                <a:gd name="connsiteY58-32348" fmla="*/ 2404684 h 7252515"/>
                <a:gd name="connsiteX59-32349" fmla="*/ 1981200 w 2213217"/>
                <a:gd name="connsiteY59-32350" fmla="*/ 1864914 h 7252515"/>
                <a:gd name="connsiteX60-32351" fmla="*/ 1936459 w 2213217"/>
                <a:gd name="connsiteY60-32352" fmla="*/ 1677029 h 7252515"/>
                <a:gd name="connsiteX61-32353" fmla="*/ 1922037 w 2213217"/>
                <a:gd name="connsiteY61-32354" fmla="*/ 1432534 h 7252515"/>
                <a:gd name="connsiteX62-32355" fmla="*/ 1874412 w 2213217"/>
                <a:gd name="connsiteY62-32356" fmla="*/ 1302338 h 7252515"/>
                <a:gd name="connsiteX63-32357" fmla="*/ 1407687 w 2213217"/>
                <a:gd name="connsiteY63-32358" fmla="*/ 1134975 h 7252515"/>
                <a:gd name="connsiteX64-32359" fmla="*/ 1309221 w 2213217"/>
                <a:gd name="connsiteY64-32360" fmla="*/ 1020075 h 7252515"/>
                <a:gd name="connsiteX65-32361" fmla="*/ 1365230 w 2213217"/>
                <a:gd name="connsiteY65-32362" fmla="*/ 821521 h 7252515"/>
                <a:gd name="connsiteX66-32363" fmla="*/ 1433407 w 2213217"/>
                <a:gd name="connsiteY66-32364" fmla="*/ 622909 h 7252515"/>
                <a:gd name="connsiteX67-32365" fmla="*/ 1444916 w 2213217"/>
                <a:gd name="connsiteY67-32366" fmla="*/ 380757 h 7252515"/>
                <a:gd name="connsiteX68-32367" fmla="*/ 1330946 w 2213217"/>
                <a:gd name="connsiteY68-32368" fmla="*/ 143773 h 7252515"/>
                <a:gd name="connsiteX69-32369" fmla="*/ 1063645 w 2213217"/>
                <a:gd name="connsiteY69-32370" fmla="*/ 568 h 7252515"/>
                <a:gd name="connsiteX0-32371" fmla="*/ 1063645 w 2213217"/>
                <a:gd name="connsiteY0-32372" fmla="*/ 568 h 7252515"/>
                <a:gd name="connsiteX1-32373" fmla="*/ 809625 w 2213217"/>
                <a:gd name="connsiteY1-32374" fmla="*/ 116070 h 7252515"/>
                <a:gd name="connsiteX2-32375" fmla="*/ 685800 w 2213217"/>
                <a:gd name="connsiteY2-32376" fmla="*/ 297045 h 7252515"/>
                <a:gd name="connsiteX3-32377" fmla="*/ 704850 w 2213217"/>
                <a:gd name="connsiteY3-32378" fmla="*/ 620895 h 7252515"/>
                <a:gd name="connsiteX4-32379" fmla="*/ 838200 w 2213217"/>
                <a:gd name="connsiteY4-32380" fmla="*/ 897120 h 7252515"/>
                <a:gd name="connsiteX5-32381" fmla="*/ 742950 w 2213217"/>
                <a:gd name="connsiteY5-32382" fmla="*/ 1011420 h 7252515"/>
                <a:gd name="connsiteX6-32383" fmla="*/ 133350 w 2213217"/>
                <a:gd name="connsiteY6-32384" fmla="*/ 1220970 h 7252515"/>
                <a:gd name="connsiteX7-32385" fmla="*/ 0 w 2213217"/>
                <a:gd name="connsiteY7-32386" fmla="*/ 2211570 h 7252515"/>
                <a:gd name="connsiteX8-32387" fmla="*/ 333375 w 2213217"/>
                <a:gd name="connsiteY8-32388" fmla="*/ 3106920 h 7252515"/>
                <a:gd name="connsiteX9-32389" fmla="*/ 241881 w 2213217"/>
                <a:gd name="connsiteY9-32390" fmla="*/ 3814384 h 7252515"/>
                <a:gd name="connsiteX10-32391" fmla="*/ 377244 w 2213217"/>
                <a:gd name="connsiteY10-32392" fmla="*/ 3984422 h 7252515"/>
                <a:gd name="connsiteX11-32393" fmla="*/ 434725 w 2213217"/>
                <a:gd name="connsiteY11-32394" fmla="*/ 4229457 h 7252515"/>
                <a:gd name="connsiteX12-32395" fmla="*/ 495932 w 2213217"/>
                <a:gd name="connsiteY12-32396" fmla="*/ 4629539 h 7252515"/>
                <a:gd name="connsiteX13-32397" fmla="*/ 504586 w 2213217"/>
                <a:gd name="connsiteY13-32398" fmla="*/ 4793958 h 7252515"/>
                <a:gd name="connsiteX14-32399" fmla="*/ 490672 w 2213217"/>
                <a:gd name="connsiteY14-32400" fmla="*/ 4980881 h 7252515"/>
                <a:gd name="connsiteX15-32401" fmla="*/ 458942 w 2213217"/>
                <a:gd name="connsiteY15-32402" fmla="*/ 5126491 h 7252515"/>
                <a:gd name="connsiteX16-32403" fmla="*/ 383013 w 2213217"/>
                <a:gd name="connsiteY16-32404" fmla="*/ 6154049 h 7252515"/>
                <a:gd name="connsiteX17-32405" fmla="*/ 348398 w 2213217"/>
                <a:gd name="connsiteY17-32406" fmla="*/ 6604338 h 7252515"/>
                <a:gd name="connsiteX18-32407" fmla="*/ 420242 w 2213217"/>
                <a:gd name="connsiteY18-32408" fmla="*/ 6827439 h 7252515"/>
                <a:gd name="connsiteX19-32409" fmla="*/ 367118 w 2213217"/>
                <a:gd name="connsiteY19-32410" fmla="*/ 6982453 h 7252515"/>
                <a:gd name="connsiteX20-32411" fmla="*/ 605514 w 2213217"/>
                <a:gd name="connsiteY20-32412" fmla="*/ 7244526 h 7252515"/>
                <a:gd name="connsiteX21-32413" fmla="*/ 958269 w 2213217"/>
                <a:gd name="connsiteY21-32414" fmla="*/ 7136926 h 7252515"/>
                <a:gd name="connsiteX22-32415" fmla="*/ 724772 w 2213217"/>
                <a:gd name="connsiteY22-32416" fmla="*/ 6844746 h 7252515"/>
                <a:gd name="connsiteX23-32417" fmla="*/ 753076 w 2213217"/>
                <a:gd name="connsiteY23-32418" fmla="*/ 6579789 h 7252515"/>
                <a:gd name="connsiteX24-32419" fmla="*/ 738924 w 2213217"/>
                <a:gd name="connsiteY24-32420" fmla="*/ 6250170 h 7252515"/>
                <a:gd name="connsiteX25-32421" fmla="*/ 856500 w 2213217"/>
                <a:gd name="connsiteY25-32422" fmla="*/ 5489132 h 7252515"/>
                <a:gd name="connsiteX26-32423" fmla="*/ 906017 w 2213217"/>
                <a:gd name="connsiteY26-32424" fmla="*/ 5380240 h 7252515"/>
                <a:gd name="connsiteX27-32425" fmla="*/ 898504 w 2213217"/>
                <a:gd name="connsiteY27-32426" fmla="*/ 5308938 h 7252515"/>
                <a:gd name="connsiteX28-32427" fmla="*/ 971550 w 2213217"/>
                <a:gd name="connsiteY28-32428" fmla="*/ 5211945 h 7252515"/>
                <a:gd name="connsiteX29-32429" fmla="*/ 973564 w 2213217"/>
                <a:gd name="connsiteY29-32430" fmla="*/ 5069070 h 7252515"/>
                <a:gd name="connsiteX30-32431" fmla="*/ 1129719 w 2213217"/>
                <a:gd name="connsiteY30-32432" fmla="*/ 4378373 h 7252515"/>
                <a:gd name="connsiteX31-32433" fmla="*/ 1276350 w 2213217"/>
                <a:gd name="connsiteY31-32434" fmla="*/ 4649970 h 7252515"/>
                <a:gd name="connsiteX32-32435" fmla="*/ 1341012 w 2213217"/>
                <a:gd name="connsiteY32-32436" fmla="*/ 4880042 h 7252515"/>
                <a:gd name="connsiteX33-32437" fmla="*/ 1310424 w 2213217"/>
                <a:gd name="connsiteY33-32438" fmla="*/ 4973880 h 7252515"/>
                <a:gd name="connsiteX34-32439" fmla="*/ 1354293 w 2213217"/>
                <a:gd name="connsiteY34-32440" fmla="*/ 5113209 h 7252515"/>
                <a:gd name="connsiteX35-32441" fmla="*/ 1262198 w 2213217"/>
                <a:gd name="connsiteY35-32442" fmla="*/ 5554244 h 7252515"/>
                <a:gd name="connsiteX36-32443" fmla="*/ 1263220 w 2213217"/>
                <a:gd name="connsiteY36-32444" fmla="*/ 6360264 h 7252515"/>
                <a:gd name="connsiteX37-32445" fmla="*/ 1336385 w 2213217"/>
                <a:gd name="connsiteY37-32446" fmla="*/ 6540277 h 7252515"/>
                <a:gd name="connsiteX38-32447" fmla="*/ 1285605 w 2213217"/>
                <a:gd name="connsiteY38-32448" fmla="*/ 6741714 h 7252515"/>
                <a:gd name="connsiteX39-32449" fmla="*/ 1303783 w 2213217"/>
                <a:gd name="connsiteY39-32450" fmla="*/ 6828040 h 7252515"/>
                <a:gd name="connsiteX40-32451" fmla="*/ 1313579 w 2213217"/>
                <a:gd name="connsiteY40-32452" fmla="*/ 7020824 h 7252515"/>
                <a:gd name="connsiteX41-32453" fmla="*/ 1760353 w 2213217"/>
                <a:gd name="connsiteY41-32454" fmla="*/ 7189119 h 7252515"/>
                <a:gd name="connsiteX42-32455" fmla="*/ 2189006 w 2213217"/>
                <a:gd name="connsiteY42-32456" fmla="*/ 7199125 h 7252515"/>
                <a:gd name="connsiteX43-32457" fmla="*/ 2171850 w 2213217"/>
                <a:gd name="connsiteY43-32458" fmla="*/ 7046786 h 7252515"/>
                <a:gd name="connsiteX44-32459" fmla="*/ 1687247 w 2213217"/>
                <a:gd name="connsiteY44-32460" fmla="*/ 6680449 h 7252515"/>
                <a:gd name="connsiteX45-32461" fmla="*/ 1708130 w 2213217"/>
                <a:gd name="connsiteY45-32462" fmla="*/ 6550072 h 7252515"/>
                <a:gd name="connsiteX46-32463" fmla="*/ 1668617 w 2213217"/>
                <a:gd name="connsiteY46-32464" fmla="*/ 6451067 h 7252515"/>
                <a:gd name="connsiteX47-32465" fmla="*/ 1657350 w 2213217"/>
                <a:gd name="connsiteY47-32466" fmla="*/ 6250170 h 7252515"/>
                <a:gd name="connsiteX48-32467" fmla="*/ 1679014 w 2213217"/>
                <a:gd name="connsiteY48-32468" fmla="*/ 5979714 h 7252515"/>
                <a:gd name="connsiteX49-32469" fmla="*/ 1727631 w 2213217"/>
                <a:gd name="connsiteY49-32470" fmla="*/ 5512209 h 7252515"/>
                <a:gd name="connsiteX50-32471" fmla="*/ 1739049 w 2213217"/>
                <a:gd name="connsiteY50-32472" fmla="*/ 5363804 h 7252515"/>
                <a:gd name="connsiteX51-32473" fmla="*/ 1797611 w 2213217"/>
                <a:gd name="connsiteY51-32474" fmla="*/ 5317321 h 7252515"/>
                <a:gd name="connsiteX52-32475" fmla="*/ 1884207 w 2213217"/>
                <a:gd name="connsiteY52-32476" fmla="*/ 5097645 h 7252515"/>
                <a:gd name="connsiteX53-32477" fmla="*/ 1909357 w 2213217"/>
                <a:gd name="connsiteY53-32478" fmla="*/ 4805496 h 7252515"/>
                <a:gd name="connsiteX54-32479" fmla="*/ 1900373 w 2213217"/>
                <a:gd name="connsiteY54-32480" fmla="*/ 4348776 h 7252515"/>
                <a:gd name="connsiteX55-32481" fmla="*/ 1881052 w 2213217"/>
                <a:gd name="connsiteY55-32482" fmla="*/ 3902573 h 7252515"/>
                <a:gd name="connsiteX56-32483" fmla="*/ 1855362 w 2213217"/>
                <a:gd name="connsiteY56-32484" fmla="*/ 3584643 h 7252515"/>
                <a:gd name="connsiteX57-32485" fmla="*/ 2056257 w 2213217"/>
                <a:gd name="connsiteY57-32486" fmla="*/ 2654077 h 7252515"/>
                <a:gd name="connsiteX58-32487" fmla="*/ 2042707 w 2213217"/>
                <a:gd name="connsiteY58-32488" fmla="*/ 2404684 h 7252515"/>
                <a:gd name="connsiteX59-32489" fmla="*/ 1981200 w 2213217"/>
                <a:gd name="connsiteY59-32490" fmla="*/ 1864914 h 7252515"/>
                <a:gd name="connsiteX60-32491" fmla="*/ 1936459 w 2213217"/>
                <a:gd name="connsiteY60-32492" fmla="*/ 1677029 h 7252515"/>
                <a:gd name="connsiteX61-32493" fmla="*/ 1922037 w 2213217"/>
                <a:gd name="connsiteY61-32494" fmla="*/ 1432534 h 7252515"/>
                <a:gd name="connsiteX62-32495" fmla="*/ 1874412 w 2213217"/>
                <a:gd name="connsiteY62-32496" fmla="*/ 1302338 h 7252515"/>
                <a:gd name="connsiteX63-32497" fmla="*/ 1407687 w 2213217"/>
                <a:gd name="connsiteY63-32498" fmla="*/ 1134975 h 7252515"/>
                <a:gd name="connsiteX64-32499" fmla="*/ 1309221 w 2213217"/>
                <a:gd name="connsiteY64-32500" fmla="*/ 1020075 h 7252515"/>
                <a:gd name="connsiteX65-32501" fmla="*/ 1365230 w 2213217"/>
                <a:gd name="connsiteY65-32502" fmla="*/ 821521 h 7252515"/>
                <a:gd name="connsiteX66-32503" fmla="*/ 1433407 w 2213217"/>
                <a:gd name="connsiteY66-32504" fmla="*/ 622909 h 7252515"/>
                <a:gd name="connsiteX67-32505" fmla="*/ 1444916 w 2213217"/>
                <a:gd name="connsiteY67-32506" fmla="*/ 380757 h 7252515"/>
                <a:gd name="connsiteX68-32507" fmla="*/ 1330946 w 2213217"/>
                <a:gd name="connsiteY68-32508" fmla="*/ 143773 h 7252515"/>
                <a:gd name="connsiteX69-32509" fmla="*/ 1063645 w 2213217"/>
                <a:gd name="connsiteY69-32510" fmla="*/ 568 h 7252515"/>
                <a:gd name="connsiteX0-32511" fmla="*/ 1063645 w 2213217"/>
                <a:gd name="connsiteY0-32512" fmla="*/ 568 h 7252515"/>
                <a:gd name="connsiteX1-32513" fmla="*/ 809625 w 2213217"/>
                <a:gd name="connsiteY1-32514" fmla="*/ 116070 h 7252515"/>
                <a:gd name="connsiteX2-32515" fmla="*/ 685800 w 2213217"/>
                <a:gd name="connsiteY2-32516" fmla="*/ 297045 h 7252515"/>
                <a:gd name="connsiteX3-32517" fmla="*/ 704850 w 2213217"/>
                <a:gd name="connsiteY3-32518" fmla="*/ 620895 h 7252515"/>
                <a:gd name="connsiteX4-32519" fmla="*/ 838200 w 2213217"/>
                <a:gd name="connsiteY4-32520" fmla="*/ 897120 h 7252515"/>
                <a:gd name="connsiteX5-32521" fmla="*/ 742950 w 2213217"/>
                <a:gd name="connsiteY5-32522" fmla="*/ 1011420 h 7252515"/>
                <a:gd name="connsiteX6-32523" fmla="*/ 133350 w 2213217"/>
                <a:gd name="connsiteY6-32524" fmla="*/ 1220970 h 7252515"/>
                <a:gd name="connsiteX7-32525" fmla="*/ 0 w 2213217"/>
                <a:gd name="connsiteY7-32526" fmla="*/ 2211570 h 7252515"/>
                <a:gd name="connsiteX8-32527" fmla="*/ 333375 w 2213217"/>
                <a:gd name="connsiteY8-32528" fmla="*/ 3106920 h 7252515"/>
                <a:gd name="connsiteX9-32529" fmla="*/ 241881 w 2213217"/>
                <a:gd name="connsiteY9-32530" fmla="*/ 3814384 h 7252515"/>
                <a:gd name="connsiteX10-32531" fmla="*/ 377244 w 2213217"/>
                <a:gd name="connsiteY10-32532" fmla="*/ 3984422 h 7252515"/>
                <a:gd name="connsiteX11-32533" fmla="*/ 434725 w 2213217"/>
                <a:gd name="connsiteY11-32534" fmla="*/ 4229457 h 7252515"/>
                <a:gd name="connsiteX12-32535" fmla="*/ 495932 w 2213217"/>
                <a:gd name="connsiteY12-32536" fmla="*/ 4629539 h 7252515"/>
                <a:gd name="connsiteX13-32537" fmla="*/ 504586 w 2213217"/>
                <a:gd name="connsiteY13-32538" fmla="*/ 4793958 h 7252515"/>
                <a:gd name="connsiteX14-32539" fmla="*/ 490672 w 2213217"/>
                <a:gd name="connsiteY14-32540" fmla="*/ 4980881 h 7252515"/>
                <a:gd name="connsiteX15-32541" fmla="*/ 458942 w 2213217"/>
                <a:gd name="connsiteY15-32542" fmla="*/ 5126491 h 7252515"/>
                <a:gd name="connsiteX16-32543" fmla="*/ 383013 w 2213217"/>
                <a:gd name="connsiteY16-32544" fmla="*/ 6154049 h 7252515"/>
                <a:gd name="connsiteX17-32545" fmla="*/ 348398 w 2213217"/>
                <a:gd name="connsiteY17-32546" fmla="*/ 6604338 h 7252515"/>
                <a:gd name="connsiteX18-32547" fmla="*/ 420242 w 2213217"/>
                <a:gd name="connsiteY18-32548" fmla="*/ 6827439 h 7252515"/>
                <a:gd name="connsiteX19-32549" fmla="*/ 367118 w 2213217"/>
                <a:gd name="connsiteY19-32550" fmla="*/ 6982453 h 7252515"/>
                <a:gd name="connsiteX20-32551" fmla="*/ 605514 w 2213217"/>
                <a:gd name="connsiteY20-32552" fmla="*/ 7244526 h 7252515"/>
                <a:gd name="connsiteX21-32553" fmla="*/ 958269 w 2213217"/>
                <a:gd name="connsiteY21-32554" fmla="*/ 7136926 h 7252515"/>
                <a:gd name="connsiteX22-32555" fmla="*/ 724772 w 2213217"/>
                <a:gd name="connsiteY22-32556" fmla="*/ 6844746 h 7252515"/>
                <a:gd name="connsiteX23-32557" fmla="*/ 753076 w 2213217"/>
                <a:gd name="connsiteY23-32558" fmla="*/ 6579789 h 7252515"/>
                <a:gd name="connsiteX24-32559" fmla="*/ 738924 w 2213217"/>
                <a:gd name="connsiteY24-32560" fmla="*/ 6250170 h 7252515"/>
                <a:gd name="connsiteX25-32561" fmla="*/ 856500 w 2213217"/>
                <a:gd name="connsiteY25-32562" fmla="*/ 5489132 h 7252515"/>
                <a:gd name="connsiteX26-32563" fmla="*/ 906017 w 2213217"/>
                <a:gd name="connsiteY26-32564" fmla="*/ 5380240 h 7252515"/>
                <a:gd name="connsiteX27-32565" fmla="*/ 898504 w 2213217"/>
                <a:gd name="connsiteY27-32566" fmla="*/ 5308938 h 7252515"/>
                <a:gd name="connsiteX28-32567" fmla="*/ 971550 w 2213217"/>
                <a:gd name="connsiteY28-32568" fmla="*/ 5211945 h 7252515"/>
                <a:gd name="connsiteX29-32569" fmla="*/ 973564 w 2213217"/>
                <a:gd name="connsiteY29-32570" fmla="*/ 5069070 h 7252515"/>
                <a:gd name="connsiteX30-32571" fmla="*/ 1129719 w 2213217"/>
                <a:gd name="connsiteY30-32572" fmla="*/ 4378373 h 7252515"/>
                <a:gd name="connsiteX31-32573" fmla="*/ 1276350 w 2213217"/>
                <a:gd name="connsiteY31-32574" fmla="*/ 4649970 h 7252515"/>
                <a:gd name="connsiteX32-32575" fmla="*/ 1341012 w 2213217"/>
                <a:gd name="connsiteY32-32576" fmla="*/ 4880042 h 7252515"/>
                <a:gd name="connsiteX33-32577" fmla="*/ 1310424 w 2213217"/>
                <a:gd name="connsiteY33-32578" fmla="*/ 4973880 h 7252515"/>
                <a:gd name="connsiteX34-32579" fmla="*/ 1354293 w 2213217"/>
                <a:gd name="connsiteY34-32580" fmla="*/ 5113209 h 7252515"/>
                <a:gd name="connsiteX35-32581" fmla="*/ 1262198 w 2213217"/>
                <a:gd name="connsiteY35-32582" fmla="*/ 5554244 h 7252515"/>
                <a:gd name="connsiteX36-32583" fmla="*/ 1263220 w 2213217"/>
                <a:gd name="connsiteY36-32584" fmla="*/ 6360264 h 7252515"/>
                <a:gd name="connsiteX37-32585" fmla="*/ 1336385 w 2213217"/>
                <a:gd name="connsiteY37-32586" fmla="*/ 6540277 h 7252515"/>
                <a:gd name="connsiteX38-32587" fmla="*/ 1285605 w 2213217"/>
                <a:gd name="connsiteY38-32588" fmla="*/ 6741714 h 7252515"/>
                <a:gd name="connsiteX39-32589" fmla="*/ 1303783 w 2213217"/>
                <a:gd name="connsiteY39-32590" fmla="*/ 6828040 h 7252515"/>
                <a:gd name="connsiteX40-32591" fmla="*/ 1313579 w 2213217"/>
                <a:gd name="connsiteY40-32592" fmla="*/ 7020824 h 7252515"/>
                <a:gd name="connsiteX41-32593" fmla="*/ 1760353 w 2213217"/>
                <a:gd name="connsiteY41-32594" fmla="*/ 7189119 h 7252515"/>
                <a:gd name="connsiteX42-32595" fmla="*/ 2189006 w 2213217"/>
                <a:gd name="connsiteY42-32596" fmla="*/ 7199125 h 7252515"/>
                <a:gd name="connsiteX43-32597" fmla="*/ 2171850 w 2213217"/>
                <a:gd name="connsiteY43-32598" fmla="*/ 7046786 h 7252515"/>
                <a:gd name="connsiteX44-32599" fmla="*/ 1687247 w 2213217"/>
                <a:gd name="connsiteY44-32600" fmla="*/ 6680449 h 7252515"/>
                <a:gd name="connsiteX45-32601" fmla="*/ 1708130 w 2213217"/>
                <a:gd name="connsiteY45-32602" fmla="*/ 6550072 h 7252515"/>
                <a:gd name="connsiteX46-32603" fmla="*/ 1668617 w 2213217"/>
                <a:gd name="connsiteY46-32604" fmla="*/ 6451067 h 7252515"/>
                <a:gd name="connsiteX47-32605" fmla="*/ 1657350 w 2213217"/>
                <a:gd name="connsiteY47-32606" fmla="*/ 6250170 h 7252515"/>
                <a:gd name="connsiteX48-32607" fmla="*/ 1679014 w 2213217"/>
                <a:gd name="connsiteY48-32608" fmla="*/ 5979714 h 7252515"/>
                <a:gd name="connsiteX49-32609" fmla="*/ 1727631 w 2213217"/>
                <a:gd name="connsiteY49-32610" fmla="*/ 5512209 h 7252515"/>
                <a:gd name="connsiteX50-32611" fmla="*/ 1739049 w 2213217"/>
                <a:gd name="connsiteY50-32612" fmla="*/ 5363804 h 7252515"/>
                <a:gd name="connsiteX51-32613" fmla="*/ 1797611 w 2213217"/>
                <a:gd name="connsiteY51-32614" fmla="*/ 5317321 h 7252515"/>
                <a:gd name="connsiteX52-32615" fmla="*/ 1884207 w 2213217"/>
                <a:gd name="connsiteY52-32616" fmla="*/ 5097645 h 7252515"/>
                <a:gd name="connsiteX53-32617" fmla="*/ 1909357 w 2213217"/>
                <a:gd name="connsiteY53-32618" fmla="*/ 4805496 h 7252515"/>
                <a:gd name="connsiteX54-32619" fmla="*/ 1900373 w 2213217"/>
                <a:gd name="connsiteY54-32620" fmla="*/ 4348776 h 7252515"/>
                <a:gd name="connsiteX55-32621" fmla="*/ 1881052 w 2213217"/>
                <a:gd name="connsiteY55-32622" fmla="*/ 3902573 h 7252515"/>
                <a:gd name="connsiteX56-32623" fmla="*/ 1855362 w 2213217"/>
                <a:gd name="connsiteY56-32624" fmla="*/ 3584643 h 7252515"/>
                <a:gd name="connsiteX57-32625" fmla="*/ 2056257 w 2213217"/>
                <a:gd name="connsiteY57-32626" fmla="*/ 2654077 h 7252515"/>
                <a:gd name="connsiteX58-32627" fmla="*/ 2042707 w 2213217"/>
                <a:gd name="connsiteY58-32628" fmla="*/ 2404684 h 7252515"/>
                <a:gd name="connsiteX59-32629" fmla="*/ 1981200 w 2213217"/>
                <a:gd name="connsiteY59-32630" fmla="*/ 1864914 h 7252515"/>
                <a:gd name="connsiteX60-32631" fmla="*/ 1936459 w 2213217"/>
                <a:gd name="connsiteY60-32632" fmla="*/ 1677029 h 7252515"/>
                <a:gd name="connsiteX61-32633" fmla="*/ 1922037 w 2213217"/>
                <a:gd name="connsiteY61-32634" fmla="*/ 1432534 h 7252515"/>
                <a:gd name="connsiteX62-32635" fmla="*/ 1874412 w 2213217"/>
                <a:gd name="connsiteY62-32636" fmla="*/ 1302338 h 7252515"/>
                <a:gd name="connsiteX63-32637" fmla="*/ 1407687 w 2213217"/>
                <a:gd name="connsiteY63-32638" fmla="*/ 1134975 h 7252515"/>
                <a:gd name="connsiteX64-32639" fmla="*/ 1309221 w 2213217"/>
                <a:gd name="connsiteY64-32640" fmla="*/ 1020075 h 7252515"/>
                <a:gd name="connsiteX65-32641" fmla="*/ 1365230 w 2213217"/>
                <a:gd name="connsiteY65-32642" fmla="*/ 821521 h 7252515"/>
                <a:gd name="connsiteX66-32643" fmla="*/ 1433407 w 2213217"/>
                <a:gd name="connsiteY66-32644" fmla="*/ 622909 h 7252515"/>
                <a:gd name="connsiteX67-32645" fmla="*/ 1444916 w 2213217"/>
                <a:gd name="connsiteY67-32646" fmla="*/ 380757 h 7252515"/>
                <a:gd name="connsiteX68-32647" fmla="*/ 1330946 w 2213217"/>
                <a:gd name="connsiteY68-32648" fmla="*/ 143773 h 7252515"/>
                <a:gd name="connsiteX69-32649" fmla="*/ 1063645 w 2213217"/>
                <a:gd name="connsiteY69-32650" fmla="*/ 568 h 7252515"/>
                <a:gd name="connsiteX0-32651" fmla="*/ 1063645 w 2213217"/>
                <a:gd name="connsiteY0-32652" fmla="*/ 568 h 7252515"/>
                <a:gd name="connsiteX1-32653" fmla="*/ 809625 w 2213217"/>
                <a:gd name="connsiteY1-32654" fmla="*/ 116070 h 7252515"/>
                <a:gd name="connsiteX2-32655" fmla="*/ 685800 w 2213217"/>
                <a:gd name="connsiteY2-32656" fmla="*/ 297045 h 7252515"/>
                <a:gd name="connsiteX3-32657" fmla="*/ 704850 w 2213217"/>
                <a:gd name="connsiteY3-32658" fmla="*/ 620895 h 7252515"/>
                <a:gd name="connsiteX4-32659" fmla="*/ 838200 w 2213217"/>
                <a:gd name="connsiteY4-32660" fmla="*/ 897120 h 7252515"/>
                <a:gd name="connsiteX5-32661" fmla="*/ 742950 w 2213217"/>
                <a:gd name="connsiteY5-32662" fmla="*/ 1011420 h 7252515"/>
                <a:gd name="connsiteX6-32663" fmla="*/ 133350 w 2213217"/>
                <a:gd name="connsiteY6-32664" fmla="*/ 1220970 h 7252515"/>
                <a:gd name="connsiteX7-32665" fmla="*/ 0 w 2213217"/>
                <a:gd name="connsiteY7-32666" fmla="*/ 2211570 h 7252515"/>
                <a:gd name="connsiteX8-32667" fmla="*/ 333375 w 2213217"/>
                <a:gd name="connsiteY8-32668" fmla="*/ 3106920 h 7252515"/>
                <a:gd name="connsiteX9-32669" fmla="*/ 241881 w 2213217"/>
                <a:gd name="connsiteY9-32670" fmla="*/ 3814384 h 7252515"/>
                <a:gd name="connsiteX10-32671" fmla="*/ 377244 w 2213217"/>
                <a:gd name="connsiteY10-32672" fmla="*/ 3984422 h 7252515"/>
                <a:gd name="connsiteX11-32673" fmla="*/ 434725 w 2213217"/>
                <a:gd name="connsiteY11-32674" fmla="*/ 4229457 h 7252515"/>
                <a:gd name="connsiteX12-32675" fmla="*/ 495932 w 2213217"/>
                <a:gd name="connsiteY12-32676" fmla="*/ 4629539 h 7252515"/>
                <a:gd name="connsiteX13-32677" fmla="*/ 504586 w 2213217"/>
                <a:gd name="connsiteY13-32678" fmla="*/ 4793958 h 7252515"/>
                <a:gd name="connsiteX14-32679" fmla="*/ 490672 w 2213217"/>
                <a:gd name="connsiteY14-32680" fmla="*/ 4980881 h 7252515"/>
                <a:gd name="connsiteX15-32681" fmla="*/ 458942 w 2213217"/>
                <a:gd name="connsiteY15-32682" fmla="*/ 5126491 h 7252515"/>
                <a:gd name="connsiteX16-32683" fmla="*/ 383013 w 2213217"/>
                <a:gd name="connsiteY16-32684" fmla="*/ 6154049 h 7252515"/>
                <a:gd name="connsiteX17-32685" fmla="*/ 348398 w 2213217"/>
                <a:gd name="connsiteY17-32686" fmla="*/ 6604338 h 7252515"/>
                <a:gd name="connsiteX18-32687" fmla="*/ 420242 w 2213217"/>
                <a:gd name="connsiteY18-32688" fmla="*/ 6827439 h 7252515"/>
                <a:gd name="connsiteX19-32689" fmla="*/ 367118 w 2213217"/>
                <a:gd name="connsiteY19-32690" fmla="*/ 6982453 h 7252515"/>
                <a:gd name="connsiteX20-32691" fmla="*/ 605514 w 2213217"/>
                <a:gd name="connsiteY20-32692" fmla="*/ 7244526 h 7252515"/>
                <a:gd name="connsiteX21-32693" fmla="*/ 958269 w 2213217"/>
                <a:gd name="connsiteY21-32694" fmla="*/ 7136926 h 7252515"/>
                <a:gd name="connsiteX22-32695" fmla="*/ 724772 w 2213217"/>
                <a:gd name="connsiteY22-32696" fmla="*/ 6844746 h 7252515"/>
                <a:gd name="connsiteX23-32697" fmla="*/ 753076 w 2213217"/>
                <a:gd name="connsiteY23-32698" fmla="*/ 6579789 h 7252515"/>
                <a:gd name="connsiteX24-32699" fmla="*/ 738924 w 2213217"/>
                <a:gd name="connsiteY24-32700" fmla="*/ 6250170 h 7252515"/>
                <a:gd name="connsiteX25-32701" fmla="*/ 856500 w 2213217"/>
                <a:gd name="connsiteY25-32702" fmla="*/ 5489132 h 7252515"/>
                <a:gd name="connsiteX26-32703" fmla="*/ 906017 w 2213217"/>
                <a:gd name="connsiteY26-32704" fmla="*/ 5380240 h 7252515"/>
                <a:gd name="connsiteX27-32705" fmla="*/ 898504 w 2213217"/>
                <a:gd name="connsiteY27-32706" fmla="*/ 5308938 h 7252515"/>
                <a:gd name="connsiteX28-32707" fmla="*/ 971550 w 2213217"/>
                <a:gd name="connsiteY28-32708" fmla="*/ 5211945 h 7252515"/>
                <a:gd name="connsiteX29-32709" fmla="*/ 973564 w 2213217"/>
                <a:gd name="connsiteY29-32710" fmla="*/ 5069070 h 7252515"/>
                <a:gd name="connsiteX30-32711" fmla="*/ 1129719 w 2213217"/>
                <a:gd name="connsiteY30-32712" fmla="*/ 4378373 h 7252515"/>
                <a:gd name="connsiteX31-32713" fmla="*/ 1276350 w 2213217"/>
                <a:gd name="connsiteY31-32714" fmla="*/ 4649970 h 7252515"/>
                <a:gd name="connsiteX32-32715" fmla="*/ 1341012 w 2213217"/>
                <a:gd name="connsiteY32-32716" fmla="*/ 4880042 h 7252515"/>
                <a:gd name="connsiteX33-32717" fmla="*/ 1310424 w 2213217"/>
                <a:gd name="connsiteY33-32718" fmla="*/ 4973880 h 7252515"/>
                <a:gd name="connsiteX34-32719" fmla="*/ 1354293 w 2213217"/>
                <a:gd name="connsiteY34-32720" fmla="*/ 5113209 h 7252515"/>
                <a:gd name="connsiteX35-32721" fmla="*/ 1262198 w 2213217"/>
                <a:gd name="connsiteY35-32722" fmla="*/ 5554244 h 7252515"/>
                <a:gd name="connsiteX36-32723" fmla="*/ 1263220 w 2213217"/>
                <a:gd name="connsiteY36-32724" fmla="*/ 6360264 h 7252515"/>
                <a:gd name="connsiteX37-32725" fmla="*/ 1336385 w 2213217"/>
                <a:gd name="connsiteY37-32726" fmla="*/ 6540277 h 7252515"/>
                <a:gd name="connsiteX38-32727" fmla="*/ 1285605 w 2213217"/>
                <a:gd name="connsiteY38-32728" fmla="*/ 6741714 h 7252515"/>
                <a:gd name="connsiteX39-32729" fmla="*/ 1303783 w 2213217"/>
                <a:gd name="connsiteY39-32730" fmla="*/ 6828040 h 7252515"/>
                <a:gd name="connsiteX40-32731" fmla="*/ 1313579 w 2213217"/>
                <a:gd name="connsiteY40-32732" fmla="*/ 7020824 h 7252515"/>
                <a:gd name="connsiteX41-32733" fmla="*/ 1760353 w 2213217"/>
                <a:gd name="connsiteY41-32734" fmla="*/ 7189119 h 7252515"/>
                <a:gd name="connsiteX42-32735" fmla="*/ 2189006 w 2213217"/>
                <a:gd name="connsiteY42-32736" fmla="*/ 7199125 h 7252515"/>
                <a:gd name="connsiteX43-32737" fmla="*/ 2171850 w 2213217"/>
                <a:gd name="connsiteY43-32738" fmla="*/ 7046786 h 7252515"/>
                <a:gd name="connsiteX44-32739" fmla="*/ 1687247 w 2213217"/>
                <a:gd name="connsiteY44-32740" fmla="*/ 6680449 h 7252515"/>
                <a:gd name="connsiteX45-32741" fmla="*/ 1708130 w 2213217"/>
                <a:gd name="connsiteY45-32742" fmla="*/ 6550072 h 7252515"/>
                <a:gd name="connsiteX46-32743" fmla="*/ 1668617 w 2213217"/>
                <a:gd name="connsiteY46-32744" fmla="*/ 6451067 h 7252515"/>
                <a:gd name="connsiteX47-32745" fmla="*/ 1657350 w 2213217"/>
                <a:gd name="connsiteY47-32746" fmla="*/ 6250170 h 7252515"/>
                <a:gd name="connsiteX48-32747" fmla="*/ 1679014 w 2213217"/>
                <a:gd name="connsiteY48-32748" fmla="*/ 5979714 h 7252515"/>
                <a:gd name="connsiteX49-32749" fmla="*/ 1727631 w 2213217"/>
                <a:gd name="connsiteY49-32750" fmla="*/ 5512209 h 7252515"/>
                <a:gd name="connsiteX50-32751" fmla="*/ 1739049 w 2213217"/>
                <a:gd name="connsiteY50-32752" fmla="*/ 5363804 h 7252515"/>
                <a:gd name="connsiteX51-32753" fmla="*/ 1797611 w 2213217"/>
                <a:gd name="connsiteY51-32754" fmla="*/ 5317321 h 7252515"/>
                <a:gd name="connsiteX52-32755" fmla="*/ 1884207 w 2213217"/>
                <a:gd name="connsiteY52-32756" fmla="*/ 5097645 h 7252515"/>
                <a:gd name="connsiteX53-32757" fmla="*/ 1909357 w 2213217"/>
                <a:gd name="connsiteY53-32758" fmla="*/ 4805496 h 7252515"/>
                <a:gd name="connsiteX54-32759" fmla="*/ 1900373 w 2213217"/>
                <a:gd name="connsiteY54-32760" fmla="*/ 4348776 h 7252515"/>
                <a:gd name="connsiteX55-32761" fmla="*/ 1881052 w 2213217"/>
                <a:gd name="connsiteY55-32762" fmla="*/ 3902573 h 7252515"/>
                <a:gd name="connsiteX56-32763" fmla="*/ 1855362 w 2213217"/>
                <a:gd name="connsiteY56-32764" fmla="*/ 3584643 h 7252515"/>
                <a:gd name="connsiteX57-32765" fmla="*/ 2056257 w 2213217"/>
                <a:gd name="connsiteY57-32766" fmla="*/ 2654077 h 7252515"/>
                <a:gd name="connsiteX58-32767" fmla="*/ 2042707 w 2213217"/>
                <a:gd name="connsiteY58-32768" fmla="*/ 2404684 h 7252515"/>
                <a:gd name="connsiteX59-32769" fmla="*/ 1981200 w 2213217"/>
                <a:gd name="connsiteY59-32770" fmla="*/ 1864914 h 7252515"/>
                <a:gd name="connsiteX60-32771" fmla="*/ 1936459 w 2213217"/>
                <a:gd name="connsiteY60-32772" fmla="*/ 1677029 h 7252515"/>
                <a:gd name="connsiteX61-32773" fmla="*/ 1922037 w 2213217"/>
                <a:gd name="connsiteY61-32774" fmla="*/ 1432534 h 7252515"/>
                <a:gd name="connsiteX62-32775" fmla="*/ 1874412 w 2213217"/>
                <a:gd name="connsiteY62-32776" fmla="*/ 1302338 h 7252515"/>
                <a:gd name="connsiteX63-32777" fmla="*/ 1407687 w 2213217"/>
                <a:gd name="connsiteY63-32778" fmla="*/ 1134975 h 7252515"/>
                <a:gd name="connsiteX64-32779" fmla="*/ 1309221 w 2213217"/>
                <a:gd name="connsiteY64-32780" fmla="*/ 1020075 h 7252515"/>
                <a:gd name="connsiteX65-32781" fmla="*/ 1365230 w 2213217"/>
                <a:gd name="connsiteY65-32782" fmla="*/ 821521 h 7252515"/>
                <a:gd name="connsiteX66-32783" fmla="*/ 1433407 w 2213217"/>
                <a:gd name="connsiteY66-32784" fmla="*/ 622909 h 7252515"/>
                <a:gd name="connsiteX67-32785" fmla="*/ 1444916 w 2213217"/>
                <a:gd name="connsiteY67-32786" fmla="*/ 380757 h 7252515"/>
                <a:gd name="connsiteX68-32787" fmla="*/ 1330946 w 2213217"/>
                <a:gd name="connsiteY68-32788" fmla="*/ 143773 h 7252515"/>
                <a:gd name="connsiteX69-32789" fmla="*/ 1063645 w 2213217"/>
                <a:gd name="connsiteY69-32790" fmla="*/ 568 h 7252515"/>
                <a:gd name="connsiteX0-32791" fmla="*/ 1063645 w 2213217"/>
                <a:gd name="connsiteY0-32792" fmla="*/ 568 h 7252515"/>
                <a:gd name="connsiteX1-32793" fmla="*/ 809625 w 2213217"/>
                <a:gd name="connsiteY1-32794" fmla="*/ 116070 h 7252515"/>
                <a:gd name="connsiteX2-32795" fmla="*/ 685800 w 2213217"/>
                <a:gd name="connsiteY2-32796" fmla="*/ 297045 h 7252515"/>
                <a:gd name="connsiteX3-32797" fmla="*/ 704850 w 2213217"/>
                <a:gd name="connsiteY3-32798" fmla="*/ 620895 h 7252515"/>
                <a:gd name="connsiteX4-32799" fmla="*/ 838200 w 2213217"/>
                <a:gd name="connsiteY4-32800" fmla="*/ 897120 h 7252515"/>
                <a:gd name="connsiteX5-32801" fmla="*/ 742950 w 2213217"/>
                <a:gd name="connsiteY5-32802" fmla="*/ 1011420 h 7252515"/>
                <a:gd name="connsiteX6-32803" fmla="*/ 133350 w 2213217"/>
                <a:gd name="connsiteY6-32804" fmla="*/ 1220970 h 7252515"/>
                <a:gd name="connsiteX7-32805" fmla="*/ 0 w 2213217"/>
                <a:gd name="connsiteY7-32806" fmla="*/ 2211570 h 7252515"/>
                <a:gd name="connsiteX8-32807" fmla="*/ 287222 w 2213217"/>
                <a:gd name="connsiteY8-32808" fmla="*/ 3112689 h 7252515"/>
                <a:gd name="connsiteX9-32809" fmla="*/ 241881 w 2213217"/>
                <a:gd name="connsiteY9-32810" fmla="*/ 3814384 h 7252515"/>
                <a:gd name="connsiteX10-32811" fmla="*/ 377244 w 2213217"/>
                <a:gd name="connsiteY10-32812" fmla="*/ 3984422 h 7252515"/>
                <a:gd name="connsiteX11-32813" fmla="*/ 434725 w 2213217"/>
                <a:gd name="connsiteY11-32814" fmla="*/ 4229457 h 7252515"/>
                <a:gd name="connsiteX12-32815" fmla="*/ 495932 w 2213217"/>
                <a:gd name="connsiteY12-32816" fmla="*/ 4629539 h 7252515"/>
                <a:gd name="connsiteX13-32817" fmla="*/ 504586 w 2213217"/>
                <a:gd name="connsiteY13-32818" fmla="*/ 4793958 h 7252515"/>
                <a:gd name="connsiteX14-32819" fmla="*/ 490672 w 2213217"/>
                <a:gd name="connsiteY14-32820" fmla="*/ 4980881 h 7252515"/>
                <a:gd name="connsiteX15-32821" fmla="*/ 458942 w 2213217"/>
                <a:gd name="connsiteY15-32822" fmla="*/ 5126491 h 7252515"/>
                <a:gd name="connsiteX16-32823" fmla="*/ 383013 w 2213217"/>
                <a:gd name="connsiteY16-32824" fmla="*/ 6154049 h 7252515"/>
                <a:gd name="connsiteX17-32825" fmla="*/ 348398 w 2213217"/>
                <a:gd name="connsiteY17-32826" fmla="*/ 6604338 h 7252515"/>
                <a:gd name="connsiteX18-32827" fmla="*/ 420242 w 2213217"/>
                <a:gd name="connsiteY18-32828" fmla="*/ 6827439 h 7252515"/>
                <a:gd name="connsiteX19-32829" fmla="*/ 367118 w 2213217"/>
                <a:gd name="connsiteY19-32830" fmla="*/ 6982453 h 7252515"/>
                <a:gd name="connsiteX20-32831" fmla="*/ 605514 w 2213217"/>
                <a:gd name="connsiteY20-32832" fmla="*/ 7244526 h 7252515"/>
                <a:gd name="connsiteX21-32833" fmla="*/ 958269 w 2213217"/>
                <a:gd name="connsiteY21-32834" fmla="*/ 7136926 h 7252515"/>
                <a:gd name="connsiteX22-32835" fmla="*/ 724772 w 2213217"/>
                <a:gd name="connsiteY22-32836" fmla="*/ 6844746 h 7252515"/>
                <a:gd name="connsiteX23-32837" fmla="*/ 753076 w 2213217"/>
                <a:gd name="connsiteY23-32838" fmla="*/ 6579789 h 7252515"/>
                <a:gd name="connsiteX24-32839" fmla="*/ 738924 w 2213217"/>
                <a:gd name="connsiteY24-32840" fmla="*/ 6250170 h 7252515"/>
                <a:gd name="connsiteX25-32841" fmla="*/ 856500 w 2213217"/>
                <a:gd name="connsiteY25-32842" fmla="*/ 5489132 h 7252515"/>
                <a:gd name="connsiteX26-32843" fmla="*/ 906017 w 2213217"/>
                <a:gd name="connsiteY26-32844" fmla="*/ 5380240 h 7252515"/>
                <a:gd name="connsiteX27-32845" fmla="*/ 898504 w 2213217"/>
                <a:gd name="connsiteY27-32846" fmla="*/ 5308938 h 7252515"/>
                <a:gd name="connsiteX28-32847" fmla="*/ 971550 w 2213217"/>
                <a:gd name="connsiteY28-32848" fmla="*/ 5211945 h 7252515"/>
                <a:gd name="connsiteX29-32849" fmla="*/ 973564 w 2213217"/>
                <a:gd name="connsiteY29-32850" fmla="*/ 5069070 h 7252515"/>
                <a:gd name="connsiteX30-32851" fmla="*/ 1129719 w 2213217"/>
                <a:gd name="connsiteY30-32852" fmla="*/ 4378373 h 7252515"/>
                <a:gd name="connsiteX31-32853" fmla="*/ 1276350 w 2213217"/>
                <a:gd name="connsiteY31-32854" fmla="*/ 4649970 h 7252515"/>
                <a:gd name="connsiteX32-32855" fmla="*/ 1341012 w 2213217"/>
                <a:gd name="connsiteY32-32856" fmla="*/ 4880042 h 7252515"/>
                <a:gd name="connsiteX33-32857" fmla="*/ 1310424 w 2213217"/>
                <a:gd name="connsiteY33-32858" fmla="*/ 4973880 h 7252515"/>
                <a:gd name="connsiteX34-32859" fmla="*/ 1354293 w 2213217"/>
                <a:gd name="connsiteY34-32860" fmla="*/ 5113209 h 7252515"/>
                <a:gd name="connsiteX35-32861" fmla="*/ 1262198 w 2213217"/>
                <a:gd name="connsiteY35-32862" fmla="*/ 5554244 h 7252515"/>
                <a:gd name="connsiteX36-32863" fmla="*/ 1263220 w 2213217"/>
                <a:gd name="connsiteY36-32864" fmla="*/ 6360264 h 7252515"/>
                <a:gd name="connsiteX37-32865" fmla="*/ 1336385 w 2213217"/>
                <a:gd name="connsiteY37-32866" fmla="*/ 6540277 h 7252515"/>
                <a:gd name="connsiteX38-32867" fmla="*/ 1285605 w 2213217"/>
                <a:gd name="connsiteY38-32868" fmla="*/ 6741714 h 7252515"/>
                <a:gd name="connsiteX39-32869" fmla="*/ 1303783 w 2213217"/>
                <a:gd name="connsiteY39-32870" fmla="*/ 6828040 h 7252515"/>
                <a:gd name="connsiteX40-32871" fmla="*/ 1313579 w 2213217"/>
                <a:gd name="connsiteY40-32872" fmla="*/ 7020824 h 7252515"/>
                <a:gd name="connsiteX41-32873" fmla="*/ 1760353 w 2213217"/>
                <a:gd name="connsiteY41-32874" fmla="*/ 7189119 h 7252515"/>
                <a:gd name="connsiteX42-32875" fmla="*/ 2189006 w 2213217"/>
                <a:gd name="connsiteY42-32876" fmla="*/ 7199125 h 7252515"/>
                <a:gd name="connsiteX43-32877" fmla="*/ 2171850 w 2213217"/>
                <a:gd name="connsiteY43-32878" fmla="*/ 7046786 h 7252515"/>
                <a:gd name="connsiteX44-32879" fmla="*/ 1687247 w 2213217"/>
                <a:gd name="connsiteY44-32880" fmla="*/ 6680449 h 7252515"/>
                <a:gd name="connsiteX45-32881" fmla="*/ 1708130 w 2213217"/>
                <a:gd name="connsiteY45-32882" fmla="*/ 6550072 h 7252515"/>
                <a:gd name="connsiteX46-32883" fmla="*/ 1668617 w 2213217"/>
                <a:gd name="connsiteY46-32884" fmla="*/ 6451067 h 7252515"/>
                <a:gd name="connsiteX47-32885" fmla="*/ 1657350 w 2213217"/>
                <a:gd name="connsiteY47-32886" fmla="*/ 6250170 h 7252515"/>
                <a:gd name="connsiteX48-32887" fmla="*/ 1679014 w 2213217"/>
                <a:gd name="connsiteY48-32888" fmla="*/ 5979714 h 7252515"/>
                <a:gd name="connsiteX49-32889" fmla="*/ 1727631 w 2213217"/>
                <a:gd name="connsiteY49-32890" fmla="*/ 5512209 h 7252515"/>
                <a:gd name="connsiteX50-32891" fmla="*/ 1739049 w 2213217"/>
                <a:gd name="connsiteY50-32892" fmla="*/ 5363804 h 7252515"/>
                <a:gd name="connsiteX51-32893" fmla="*/ 1797611 w 2213217"/>
                <a:gd name="connsiteY51-32894" fmla="*/ 5317321 h 7252515"/>
                <a:gd name="connsiteX52-32895" fmla="*/ 1884207 w 2213217"/>
                <a:gd name="connsiteY52-32896" fmla="*/ 5097645 h 7252515"/>
                <a:gd name="connsiteX53-32897" fmla="*/ 1909357 w 2213217"/>
                <a:gd name="connsiteY53-32898" fmla="*/ 4805496 h 7252515"/>
                <a:gd name="connsiteX54-32899" fmla="*/ 1900373 w 2213217"/>
                <a:gd name="connsiteY54-32900" fmla="*/ 4348776 h 7252515"/>
                <a:gd name="connsiteX55-32901" fmla="*/ 1881052 w 2213217"/>
                <a:gd name="connsiteY55-32902" fmla="*/ 3902573 h 7252515"/>
                <a:gd name="connsiteX56-32903" fmla="*/ 1855362 w 2213217"/>
                <a:gd name="connsiteY56-32904" fmla="*/ 3584643 h 7252515"/>
                <a:gd name="connsiteX57-32905" fmla="*/ 2056257 w 2213217"/>
                <a:gd name="connsiteY57-32906" fmla="*/ 2654077 h 7252515"/>
                <a:gd name="connsiteX58-32907" fmla="*/ 2042707 w 2213217"/>
                <a:gd name="connsiteY58-32908" fmla="*/ 2404684 h 7252515"/>
                <a:gd name="connsiteX59-32909" fmla="*/ 1981200 w 2213217"/>
                <a:gd name="connsiteY59-32910" fmla="*/ 1864914 h 7252515"/>
                <a:gd name="connsiteX60-32911" fmla="*/ 1936459 w 2213217"/>
                <a:gd name="connsiteY60-32912" fmla="*/ 1677029 h 7252515"/>
                <a:gd name="connsiteX61-32913" fmla="*/ 1922037 w 2213217"/>
                <a:gd name="connsiteY61-32914" fmla="*/ 1432534 h 7252515"/>
                <a:gd name="connsiteX62-32915" fmla="*/ 1874412 w 2213217"/>
                <a:gd name="connsiteY62-32916" fmla="*/ 1302338 h 7252515"/>
                <a:gd name="connsiteX63-32917" fmla="*/ 1407687 w 2213217"/>
                <a:gd name="connsiteY63-32918" fmla="*/ 1134975 h 7252515"/>
                <a:gd name="connsiteX64-32919" fmla="*/ 1309221 w 2213217"/>
                <a:gd name="connsiteY64-32920" fmla="*/ 1020075 h 7252515"/>
                <a:gd name="connsiteX65-32921" fmla="*/ 1365230 w 2213217"/>
                <a:gd name="connsiteY65-32922" fmla="*/ 821521 h 7252515"/>
                <a:gd name="connsiteX66-32923" fmla="*/ 1433407 w 2213217"/>
                <a:gd name="connsiteY66-32924" fmla="*/ 622909 h 7252515"/>
                <a:gd name="connsiteX67-32925" fmla="*/ 1444916 w 2213217"/>
                <a:gd name="connsiteY67-32926" fmla="*/ 380757 h 7252515"/>
                <a:gd name="connsiteX68-32927" fmla="*/ 1330946 w 2213217"/>
                <a:gd name="connsiteY68-32928" fmla="*/ 143773 h 7252515"/>
                <a:gd name="connsiteX69-32929" fmla="*/ 1063645 w 2213217"/>
                <a:gd name="connsiteY69-32930" fmla="*/ 568 h 7252515"/>
                <a:gd name="connsiteX0-32931" fmla="*/ 1063645 w 2213217"/>
                <a:gd name="connsiteY0-32932" fmla="*/ 568 h 7252515"/>
                <a:gd name="connsiteX1-32933" fmla="*/ 809625 w 2213217"/>
                <a:gd name="connsiteY1-32934" fmla="*/ 116070 h 7252515"/>
                <a:gd name="connsiteX2-32935" fmla="*/ 685800 w 2213217"/>
                <a:gd name="connsiteY2-32936" fmla="*/ 297045 h 7252515"/>
                <a:gd name="connsiteX3-32937" fmla="*/ 704850 w 2213217"/>
                <a:gd name="connsiteY3-32938" fmla="*/ 620895 h 7252515"/>
                <a:gd name="connsiteX4-32939" fmla="*/ 838200 w 2213217"/>
                <a:gd name="connsiteY4-32940" fmla="*/ 897120 h 7252515"/>
                <a:gd name="connsiteX5-32941" fmla="*/ 742950 w 2213217"/>
                <a:gd name="connsiteY5-32942" fmla="*/ 1011420 h 7252515"/>
                <a:gd name="connsiteX6-32943" fmla="*/ 133350 w 2213217"/>
                <a:gd name="connsiteY6-32944" fmla="*/ 1220970 h 7252515"/>
                <a:gd name="connsiteX7-32945" fmla="*/ 0 w 2213217"/>
                <a:gd name="connsiteY7-32946" fmla="*/ 2211570 h 7252515"/>
                <a:gd name="connsiteX8-32947" fmla="*/ 304530 w 2213217"/>
                <a:gd name="connsiteY8-32948" fmla="*/ 3127112 h 7252515"/>
                <a:gd name="connsiteX9-32949" fmla="*/ 241881 w 2213217"/>
                <a:gd name="connsiteY9-32950" fmla="*/ 3814384 h 7252515"/>
                <a:gd name="connsiteX10-32951" fmla="*/ 377244 w 2213217"/>
                <a:gd name="connsiteY10-32952" fmla="*/ 3984422 h 7252515"/>
                <a:gd name="connsiteX11-32953" fmla="*/ 434725 w 2213217"/>
                <a:gd name="connsiteY11-32954" fmla="*/ 4229457 h 7252515"/>
                <a:gd name="connsiteX12-32955" fmla="*/ 495932 w 2213217"/>
                <a:gd name="connsiteY12-32956" fmla="*/ 4629539 h 7252515"/>
                <a:gd name="connsiteX13-32957" fmla="*/ 504586 w 2213217"/>
                <a:gd name="connsiteY13-32958" fmla="*/ 4793958 h 7252515"/>
                <a:gd name="connsiteX14-32959" fmla="*/ 490672 w 2213217"/>
                <a:gd name="connsiteY14-32960" fmla="*/ 4980881 h 7252515"/>
                <a:gd name="connsiteX15-32961" fmla="*/ 458942 w 2213217"/>
                <a:gd name="connsiteY15-32962" fmla="*/ 5126491 h 7252515"/>
                <a:gd name="connsiteX16-32963" fmla="*/ 383013 w 2213217"/>
                <a:gd name="connsiteY16-32964" fmla="*/ 6154049 h 7252515"/>
                <a:gd name="connsiteX17-32965" fmla="*/ 348398 w 2213217"/>
                <a:gd name="connsiteY17-32966" fmla="*/ 6604338 h 7252515"/>
                <a:gd name="connsiteX18-32967" fmla="*/ 420242 w 2213217"/>
                <a:gd name="connsiteY18-32968" fmla="*/ 6827439 h 7252515"/>
                <a:gd name="connsiteX19-32969" fmla="*/ 367118 w 2213217"/>
                <a:gd name="connsiteY19-32970" fmla="*/ 6982453 h 7252515"/>
                <a:gd name="connsiteX20-32971" fmla="*/ 605514 w 2213217"/>
                <a:gd name="connsiteY20-32972" fmla="*/ 7244526 h 7252515"/>
                <a:gd name="connsiteX21-32973" fmla="*/ 958269 w 2213217"/>
                <a:gd name="connsiteY21-32974" fmla="*/ 7136926 h 7252515"/>
                <a:gd name="connsiteX22-32975" fmla="*/ 724772 w 2213217"/>
                <a:gd name="connsiteY22-32976" fmla="*/ 6844746 h 7252515"/>
                <a:gd name="connsiteX23-32977" fmla="*/ 753076 w 2213217"/>
                <a:gd name="connsiteY23-32978" fmla="*/ 6579789 h 7252515"/>
                <a:gd name="connsiteX24-32979" fmla="*/ 738924 w 2213217"/>
                <a:gd name="connsiteY24-32980" fmla="*/ 6250170 h 7252515"/>
                <a:gd name="connsiteX25-32981" fmla="*/ 856500 w 2213217"/>
                <a:gd name="connsiteY25-32982" fmla="*/ 5489132 h 7252515"/>
                <a:gd name="connsiteX26-32983" fmla="*/ 906017 w 2213217"/>
                <a:gd name="connsiteY26-32984" fmla="*/ 5380240 h 7252515"/>
                <a:gd name="connsiteX27-32985" fmla="*/ 898504 w 2213217"/>
                <a:gd name="connsiteY27-32986" fmla="*/ 5308938 h 7252515"/>
                <a:gd name="connsiteX28-32987" fmla="*/ 971550 w 2213217"/>
                <a:gd name="connsiteY28-32988" fmla="*/ 5211945 h 7252515"/>
                <a:gd name="connsiteX29-32989" fmla="*/ 973564 w 2213217"/>
                <a:gd name="connsiteY29-32990" fmla="*/ 5069070 h 7252515"/>
                <a:gd name="connsiteX30-32991" fmla="*/ 1129719 w 2213217"/>
                <a:gd name="connsiteY30-32992" fmla="*/ 4378373 h 7252515"/>
                <a:gd name="connsiteX31-32993" fmla="*/ 1276350 w 2213217"/>
                <a:gd name="connsiteY31-32994" fmla="*/ 4649970 h 7252515"/>
                <a:gd name="connsiteX32-32995" fmla="*/ 1341012 w 2213217"/>
                <a:gd name="connsiteY32-32996" fmla="*/ 4880042 h 7252515"/>
                <a:gd name="connsiteX33-32997" fmla="*/ 1310424 w 2213217"/>
                <a:gd name="connsiteY33-32998" fmla="*/ 4973880 h 7252515"/>
                <a:gd name="connsiteX34-32999" fmla="*/ 1354293 w 2213217"/>
                <a:gd name="connsiteY34-33000" fmla="*/ 5113209 h 7252515"/>
                <a:gd name="connsiteX35-33001" fmla="*/ 1262198 w 2213217"/>
                <a:gd name="connsiteY35-33002" fmla="*/ 5554244 h 7252515"/>
                <a:gd name="connsiteX36-33003" fmla="*/ 1263220 w 2213217"/>
                <a:gd name="connsiteY36-33004" fmla="*/ 6360264 h 7252515"/>
                <a:gd name="connsiteX37-33005" fmla="*/ 1336385 w 2213217"/>
                <a:gd name="connsiteY37-33006" fmla="*/ 6540277 h 7252515"/>
                <a:gd name="connsiteX38-33007" fmla="*/ 1285605 w 2213217"/>
                <a:gd name="connsiteY38-33008" fmla="*/ 6741714 h 7252515"/>
                <a:gd name="connsiteX39-33009" fmla="*/ 1303783 w 2213217"/>
                <a:gd name="connsiteY39-33010" fmla="*/ 6828040 h 7252515"/>
                <a:gd name="connsiteX40-33011" fmla="*/ 1313579 w 2213217"/>
                <a:gd name="connsiteY40-33012" fmla="*/ 7020824 h 7252515"/>
                <a:gd name="connsiteX41-33013" fmla="*/ 1760353 w 2213217"/>
                <a:gd name="connsiteY41-33014" fmla="*/ 7189119 h 7252515"/>
                <a:gd name="connsiteX42-33015" fmla="*/ 2189006 w 2213217"/>
                <a:gd name="connsiteY42-33016" fmla="*/ 7199125 h 7252515"/>
                <a:gd name="connsiteX43-33017" fmla="*/ 2171850 w 2213217"/>
                <a:gd name="connsiteY43-33018" fmla="*/ 7046786 h 7252515"/>
                <a:gd name="connsiteX44-33019" fmla="*/ 1687247 w 2213217"/>
                <a:gd name="connsiteY44-33020" fmla="*/ 6680449 h 7252515"/>
                <a:gd name="connsiteX45-33021" fmla="*/ 1708130 w 2213217"/>
                <a:gd name="connsiteY45-33022" fmla="*/ 6550072 h 7252515"/>
                <a:gd name="connsiteX46-33023" fmla="*/ 1668617 w 2213217"/>
                <a:gd name="connsiteY46-33024" fmla="*/ 6451067 h 7252515"/>
                <a:gd name="connsiteX47-33025" fmla="*/ 1657350 w 2213217"/>
                <a:gd name="connsiteY47-33026" fmla="*/ 6250170 h 7252515"/>
                <a:gd name="connsiteX48-33027" fmla="*/ 1679014 w 2213217"/>
                <a:gd name="connsiteY48-33028" fmla="*/ 5979714 h 7252515"/>
                <a:gd name="connsiteX49-33029" fmla="*/ 1727631 w 2213217"/>
                <a:gd name="connsiteY49-33030" fmla="*/ 5512209 h 7252515"/>
                <a:gd name="connsiteX50-33031" fmla="*/ 1739049 w 2213217"/>
                <a:gd name="connsiteY50-33032" fmla="*/ 5363804 h 7252515"/>
                <a:gd name="connsiteX51-33033" fmla="*/ 1797611 w 2213217"/>
                <a:gd name="connsiteY51-33034" fmla="*/ 5317321 h 7252515"/>
                <a:gd name="connsiteX52-33035" fmla="*/ 1884207 w 2213217"/>
                <a:gd name="connsiteY52-33036" fmla="*/ 5097645 h 7252515"/>
                <a:gd name="connsiteX53-33037" fmla="*/ 1909357 w 2213217"/>
                <a:gd name="connsiteY53-33038" fmla="*/ 4805496 h 7252515"/>
                <a:gd name="connsiteX54-33039" fmla="*/ 1900373 w 2213217"/>
                <a:gd name="connsiteY54-33040" fmla="*/ 4348776 h 7252515"/>
                <a:gd name="connsiteX55-33041" fmla="*/ 1881052 w 2213217"/>
                <a:gd name="connsiteY55-33042" fmla="*/ 3902573 h 7252515"/>
                <a:gd name="connsiteX56-33043" fmla="*/ 1855362 w 2213217"/>
                <a:gd name="connsiteY56-33044" fmla="*/ 3584643 h 7252515"/>
                <a:gd name="connsiteX57-33045" fmla="*/ 2056257 w 2213217"/>
                <a:gd name="connsiteY57-33046" fmla="*/ 2654077 h 7252515"/>
                <a:gd name="connsiteX58-33047" fmla="*/ 2042707 w 2213217"/>
                <a:gd name="connsiteY58-33048" fmla="*/ 2404684 h 7252515"/>
                <a:gd name="connsiteX59-33049" fmla="*/ 1981200 w 2213217"/>
                <a:gd name="connsiteY59-33050" fmla="*/ 1864914 h 7252515"/>
                <a:gd name="connsiteX60-33051" fmla="*/ 1936459 w 2213217"/>
                <a:gd name="connsiteY60-33052" fmla="*/ 1677029 h 7252515"/>
                <a:gd name="connsiteX61-33053" fmla="*/ 1922037 w 2213217"/>
                <a:gd name="connsiteY61-33054" fmla="*/ 1432534 h 7252515"/>
                <a:gd name="connsiteX62-33055" fmla="*/ 1874412 w 2213217"/>
                <a:gd name="connsiteY62-33056" fmla="*/ 1302338 h 7252515"/>
                <a:gd name="connsiteX63-33057" fmla="*/ 1407687 w 2213217"/>
                <a:gd name="connsiteY63-33058" fmla="*/ 1134975 h 7252515"/>
                <a:gd name="connsiteX64-33059" fmla="*/ 1309221 w 2213217"/>
                <a:gd name="connsiteY64-33060" fmla="*/ 1020075 h 7252515"/>
                <a:gd name="connsiteX65-33061" fmla="*/ 1365230 w 2213217"/>
                <a:gd name="connsiteY65-33062" fmla="*/ 821521 h 7252515"/>
                <a:gd name="connsiteX66-33063" fmla="*/ 1433407 w 2213217"/>
                <a:gd name="connsiteY66-33064" fmla="*/ 622909 h 7252515"/>
                <a:gd name="connsiteX67-33065" fmla="*/ 1444916 w 2213217"/>
                <a:gd name="connsiteY67-33066" fmla="*/ 380757 h 7252515"/>
                <a:gd name="connsiteX68-33067" fmla="*/ 1330946 w 2213217"/>
                <a:gd name="connsiteY68-33068" fmla="*/ 143773 h 7252515"/>
                <a:gd name="connsiteX69-33069" fmla="*/ 1063645 w 2213217"/>
                <a:gd name="connsiteY69-33070" fmla="*/ 568 h 7252515"/>
                <a:gd name="connsiteX0-33071" fmla="*/ 1063645 w 2213217"/>
                <a:gd name="connsiteY0-33072" fmla="*/ 568 h 7252515"/>
                <a:gd name="connsiteX1-33073" fmla="*/ 809625 w 2213217"/>
                <a:gd name="connsiteY1-33074" fmla="*/ 116070 h 7252515"/>
                <a:gd name="connsiteX2-33075" fmla="*/ 685800 w 2213217"/>
                <a:gd name="connsiteY2-33076" fmla="*/ 297045 h 7252515"/>
                <a:gd name="connsiteX3-33077" fmla="*/ 704850 w 2213217"/>
                <a:gd name="connsiteY3-33078" fmla="*/ 620895 h 7252515"/>
                <a:gd name="connsiteX4-33079" fmla="*/ 838200 w 2213217"/>
                <a:gd name="connsiteY4-33080" fmla="*/ 897120 h 7252515"/>
                <a:gd name="connsiteX5-33081" fmla="*/ 742950 w 2213217"/>
                <a:gd name="connsiteY5-33082" fmla="*/ 1011420 h 7252515"/>
                <a:gd name="connsiteX6-33083" fmla="*/ 133350 w 2213217"/>
                <a:gd name="connsiteY6-33084" fmla="*/ 1220970 h 7252515"/>
                <a:gd name="connsiteX7-33085" fmla="*/ 0 w 2213217"/>
                <a:gd name="connsiteY7-33086" fmla="*/ 2211570 h 7252515"/>
                <a:gd name="connsiteX8-33087" fmla="*/ 304530 w 2213217"/>
                <a:gd name="connsiteY8-33088" fmla="*/ 3127112 h 7252515"/>
                <a:gd name="connsiteX9-33089" fmla="*/ 241881 w 2213217"/>
                <a:gd name="connsiteY9-33090" fmla="*/ 3814384 h 7252515"/>
                <a:gd name="connsiteX10-33091" fmla="*/ 377244 w 2213217"/>
                <a:gd name="connsiteY10-33092" fmla="*/ 3984422 h 7252515"/>
                <a:gd name="connsiteX11-33093" fmla="*/ 434725 w 2213217"/>
                <a:gd name="connsiteY11-33094" fmla="*/ 4229457 h 7252515"/>
                <a:gd name="connsiteX12-33095" fmla="*/ 495932 w 2213217"/>
                <a:gd name="connsiteY12-33096" fmla="*/ 4629539 h 7252515"/>
                <a:gd name="connsiteX13-33097" fmla="*/ 504586 w 2213217"/>
                <a:gd name="connsiteY13-33098" fmla="*/ 4793958 h 7252515"/>
                <a:gd name="connsiteX14-33099" fmla="*/ 490672 w 2213217"/>
                <a:gd name="connsiteY14-33100" fmla="*/ 4980881 h 7252515"/>
                <a:gd name="connsiteX15-33101" fmla="*/ 458942 w 2213217"/>
                <a:gd name="connsiteY15-33102" fmla="*/ 5126491 h 7252515"/>
                <a:gd name="connsiteX16-33103" fmla="*/ 383013 w 2213217"/>
                <a:gd name="connsiteY16-33104" fmla="*/ 6154049 h 7252515"/>
                <a:gd name="connsiteX17-33105" fmla="*/ 348398 w 2213217"/>
                <a:gd name="connsiteY17-33106" fmla="*/ 6604338 h 7252515"/>
                <a:gd name="connsiteX18-33107" fmla="*/ 420242 w 2213217"/>
                <a:gd name="connsiteY18-33108" fmla="*/ 6827439 h 7252515"/>
                <a:gd name="connsiteX19-33109" fmla="*/ 367118 w 2213217"/>
                <a:gd name="connsiteY19-33110" fmla="*/ 6982453 h 7252515"/>
                <a:gd name="connsiteX20-33111" fmla="*/ 605514 w 2213217"/>
                <a:gd name="connsiteY20-33112" fmla="*/ 7244526 h 7252515"/>
                <a:gd name="connsiteX21-33113" fmla="*/ 958269 w 2213217"/>
                <a:gd name="connsiteY21-33114" fmla="*/ 7136926 h 7252515"/>
                <a:gd name="connsiteX22-33115" fmla="*/ 724772 w 2213217"/>
                <a:gd name="connsiteY22-33116" fmla="*/ 6844746 h 7252515"/>
                <a:gd name="connsiteX23-33117" fmla="*/ 753076 w 2213217"/>
                <a:gd name="connsiteY23-33118" fmla="*/ 6579789 h 7252515"/>
                <a:gd name="connsiteX24-33119" fmla="*/ 738924 w 2213217"/>
                <a:gd name="connsiteY24-33120" fmla="*/ 6250170 h 7252515"/>
                <a:gd name="connsiteX25-33121" fmla="*/ 856500 w 2213217"/>
                <a:gd name="connsiteY25-33122" fmla="*/ 5489132 h 7252515"/>
                <a:gd name="connsiteX26-33123" fmla="*/ 906017 w 2213217"/>
                <a:gd name="connsiteY26-33124" fmla="*/ 5380240 h 7252515"/>
                <a:gd name="connsiteX27-33125" fmla="*/ 898504 w 2213217"/>
                <a:gd name="connsiteY27-33126" fmla="*/ 5308938 h 7252515"/>
                <a:gd name="connsiteX28-33127" fmla="*/ 971550 w 2213217"/>
                <a:gd name="connsiteY28-33128" fmla="*/ 5211945 h 7252515"/>
                <a:gd name="connsiteX29-33129" fmla="*/ 973564 w 2213217"/>
                <a:gd name="connsiteY29-33130" fmla="*/ 5069070 h 7252515"/>
                <a:gd name="connsiteX30-33131" fmla="*/ 1129719 w 2213217"/>
                <a:gd name="connsiteY30-33132" fmla="*/ 4378373 h 7252515"/>
                <a:gd name="connsiteX31-33133" fmla="*/ 1276350 w 2213217"/>
                <a:gd name="connsiteY31-33134" fmla="*/ 4649970 h 7252515"/>
                <a:gd name="connsiteX32-33135" fmla="*/ 1341012 w 2213217"/>
                <a:gd name="connsiteY32-33136" fmla="*/ 4880042 h 7252515"/>
                <a:gd name="connsiteX33-33137" fmla="*/ 1310424 w 2213217"/>
                <a:gd name="connsiteY33-33138" fmla="*/ 4973880 h 7252515"/>
                <a:gd name="connsiteX34-33139" fmla="*/ 1354293 w 2213217"/>
                <a:gd name="connsiteY34-33140" fmla="*/ 5113209 h 7252515"/>
                <a:gd name="connsiteX35-33141" fmla="*/ 1262198 w 2213217"/>
                <a:gd name="connsiteY35-33142" fmla="*/ 5554244 h 7252515"/>
                <a:gd name="connsiteX36-33143" fmla="*/ 1263220 w 2213217"/>
                <a:gd name="connsiteY36-33144" fmla="*/ 6360264 h 7252515"/>
                <a:gd name="connsiteX37-33145" fmla="*/ 1336385 w 2213217"/>
                <a:gd name="connsiteY37-33146" fmla="*/ 6540277 h 7252515"/>
                <a:gd name="connsiteX38-33147" fmla="*/ 1285605 w 2213217"/>
                <a:gd name="connsiteY38-33148" fmla="*/ 6741714 h 7252515"/>
                <a:gd name="connsiteX39-33149" fmla="*/ 1303783 w 2213217"/>
                <a:gd name="connsiteY39-33150" fmla="*/ 6828040 h 7252515"/>
                <a:gd name="connsiteX40-33151" fmla="*/ 1313579 w 2213217"/>
                <a:gd name="connsiteY40-33152" fmla="*/ 7020824 h 7252515"/>
                <a:gd name="connsiteX41-33153" fmla="*/ 1760353 w 2213217"/>
                <a:gd name="connsiteY41-33154" fmla="*/ 7189119 h 7252515"/>
                <a:gd name="connsiteX42-33155" fmla="*/ 2189006 w 2213217"/>
                <a:gd name="connsiteY42-33156" fmla="*/ 7199125 h 7252515"/>
                <a:gd name="connsiteX43-33157" fmla="*/ 2171850 w 2213217"/>
                <a:gd name="connsiteY43-33158" fmla="*/ 7046786 h 7252515"/>
                <a:gd name="connsiteX44-33159" fmla="*/ 1687247 w 2213217"/>
                <a:gd name="connsiteY44-33160" fmla="*/ 6680449 h 7252515"/>
                <a:gd name="connsiteX45-33161" fmla="*/ 1708130 w 2213217"/>
                <a:gd name="connsiteY45-33162" fmla="*/ 6550072 h 7252515"/>
                <a:gd name="connsiteX46-33163" fmla="*/ 1668617 w 2213217"/>
                <a:gd name="connsiteY46-33164" fmla="*/ 6451067 h 7252515"/>
                <a:gd name="connsiteX47-33165" fmla="*/ 1657350 w 2213217"/>
                <a:gd name="connsiteY47-33166" fmla="*/ 6250170 h 7252515"/>
                <a:gd name="connsiteX48-33167" fmla="*/ 1679014 w 2213217"/>
                <a:gd name="connsiteY48-33168" fmla="*/ 5979714 h 7252515"/>
                <a:gd name="connsiteX49-33169" fmla="*/ 1727631 w 2213217"/>
                <a:gd name="connsiteY49-33170" fmla="*/ 5512209 h 7252515"/>
                <a:gd name="connsiteX50-33171" fmla="*/ 1739049 w 2213217"/>
                <a:gd name="connsiteY50-33172" fmla="*/ 5363804 h 7252515"/>
                <a:gd name="connsiteX51-33173" fmla="*/ 1797611 w 2213217"/>
                <a:gd name="connsiteY51-33174" fmla="*/ 5317321 h 7252515"/>
                <a:gd name="connsiteX52-33175" fmla="*/ 1884207 w 2213217"/>
                <a:gd name="connsiteY52-33176" fmla="*/ 5097645 h 7252515"/>
                <a:gd name="connsiteX53-33177" fmla="*/ 1909357 w 2213217"/>
                <a:gd name="connsiteY53-33178" fmla="*/ 4805496 h 7252515"/>
                <a:gd name="connsiteX54-33179" fmla="*/ 1900373 w 2213217"/>
                <a:gd name="connsiteY54-33180" fmla="*/ 4348776 h 7252515"/>
                <a:gd name="connsiteX55-33181" fmla="*/ 1881052 w 2213217"/>
                <a:gd name="connsiteY55-33182" fmla="*/ 3902573 h 7252515"/>
                <a:gd name="connsiteX56-33183" fmla="*/ 1855362 w 2213217"/>
                <a:gd name="connsiteY56-33184" fmla="*/ 3584643 h 7252515"/>
                <a:gd name="connsiteX57-33185" fmla="*/ 2056257 w 2213217"/>
                <a:gd name="connsiteY57-33186" fmla="*/ 2654077 h 7252515"/>
                <a:gd name="connsiteX58-33187" fmla="*/ 2042707 w 2213217"/>
                <a:gd name="connsiteY58-33188" fmla="*/ 2404684 h 7252515"/>
                <a:gd name="connsiteX59-33189" fmla="*/ 1981200 w 2213217"/>
                <a:gd name="connsiteY59-33190" fmla="*/ 1864914 h 7252515"/>
                <a:gd name="connsiteX60-33191" fmla="*/ 1936459 w 2213217"/>
                <a:gd name="connsiteY60-33192" fmla="*/ 1677029 h 7252515"/>
                <a:gd name="connsiteX61-33193" fmla="*/ 1922037 w 2213217"/>
                <a:gd name="connsiteY61-33194" fmla="*/ 1432534 h 7252515"/>
                <a:gd name="connsiteX62-33195" fmla="*/ 1874412 w 2213217"/>
                <a:gd name="connsiteY62-33196" fmla="*/ 1302338 h 7252515"/>
                <a:gd name="connsiteX63-33197" fmla="*/ 1407687 w 2213217"/>
                <a:gd name="connsiteY63-33198" fmla="*/ 1134975 h 7252515"/>
                <a:gd name="connsiteX64-33199" fmla="*/ 1309221 w 2213217"/>
                <a:gd name="connsiteY64-33200" fmla="*/ 1020075 h 7252515"/>
                <a:gd name="connsiteX65-33201" fmla="*/ 1365230 w 2213217"/>
                <a:gd name="connsiteY65-33202" fmla="*/ 821521 h 7252515"/>
                <a:gd name="connsiteX66-33203" fmla="*/ 1433407 w 2213217"/>
                <a:gd name="connsiteY66-33204" fmla="*/ 622909 h 7252515"/>
                <a:gd name="connsiteX67-33205" fmla="*/ 1444916 w 2213217"/>
                <a:gd name="connsiteY67-33206" fmla="*/ 380757 h 7252515"/>
                <a:gd name="connsiteX68-33207" fmla="*/ 1330946 w 2213217"/>
                <a:gd name="connsiteY68-33208" fmla="*/ 143773 h 7252515"/>
                <a:gd name="connsiteX69-33209" fmla="*/ 1063645 w 2213217"/>
                <a:gd name="connsiteY69-33210" fmla="*/ 568 h 7252515"/>
                <a:gd name="connsiteX0-33211" fmla="*/ 1063645 w 2213217"/>
                <a:gd name="connsiteY0-33212" fmla="*/ 568 h 7252515"/>
                <a:gd name="connsiteX1-33213" fmla="*/ 809625 w 2213217"/>
                <a:gd name="connsiteY1-33214" fmla="*/ 116070 h 7252515"/>
                <a:gd name="connsiteX2-33215" fmla="*/ 685800 w 2213217"/>
                <a:gd name="connsiteY2-33216" fmla="*/ 297045 h 7252515"/>
                <a:gd name="connsiteX3-33217" fmla="*/ 704850 w 2213217"/>
                <a:gd name="connsiteY3-33218" fmla="*/ 620895 h 7252515"/>
                <a:gd name="connsiteX4-33219" fmla="*/ 838200 w 2213217"/>
                <a:gd name="connsiteY4-33220" fmla="*/ 897120 h 7252515"/>
                <a:gd name="connsiteX5-33221" fmla="*/ 742950 w 2213217"/>
                <a:gd name="connsiteY5-33222" fmla="*/ 1011420 h 7252515"/>
                <a:gd name="connsiteX6-33223" fmla="*/ 133350 w 2213217"/>
                <a:gd name="connsiteY6-33224" fmla="*/ 1220970 h 7252515"/>
                <a:gd name="connsiteX7-33225" fmla="*/ 0 w 2213217"/>
                <a:gd name="connsiteY7-33226" fmla="*/ 2211570 h 7252515"/>
                <a:gd name="connsiteX8-33227" fmla="*/ 304530 w 2213217"/>
                <a:gd name="connsiteY8-33228" fmla="*/ 3127112 h 7252515"/>
                <a:gd name="connsiteX9-33229" fmla="*/ 241881 w 2213217"/>
                <a:gd name="connsiteY9-33230" fmla="*/ 3814384 h 7252515"/>
                <a:gd name="connsiteX10-33231" fmla="*/ 377244 w 2213217"/>
                <a:gd name="connsiteY10-33232" fmla="*/ 3984422 h 7252515"/>
                <a:gd name="connsiteX11-33233" fmla="*/ 434725 w 2213217"/>
                <a:gd name="connsiteY11-33234" fmla="*/ 4229457 h 7252515"/>
                <a:gd name="connsiteX12-33235" fmla="*/ 495932 w 2213217"/>
                <a:gd name="connsiteY12-33236" fmla="*/ 4629539 h 7252515"/>
                <a:gd name="connsiteX13-33237" fmla="*/ 504586 w 2213217"/>
                <a:gd name="connsiteY13-33238" fmla="*/ 4793958 h 7252515"/>
                <a:gd name="connsiteX14-33239" fmla="*/ 490672 w 2213217"/>
                <a:gd name="connsiteY14-33240" fmla="*/ 4980881 h 7252515"/>
                <a:gd name="connsiteX15-33241" fmla="*/ 458942 w 2213217"/>
                <a:gd name="connsiteY15-33242" fmla="*/ 5126491 h 7252515"/>
                <a:gd name="connsiteX16-33243" fmla="*/ 383013 w 2213217"/>
                <a:gd name="connsiteY16-33244" fmla="*/ 6154049 h 7252515"/>
                <a:gd name="connsiteX17-33245" fmla="*/ 348398 w 2213217"/>
                <a:gd name="connsiteY17-33246" fmla="*/ 6604338 h 7252515"/>
                <a:gd name="connsiteX18-33247" fmla="*/ 420242 w 2213217"/>
                <a:gd name="connsiteY18-33248" fmla="*/ 6827439 h 7252515"/>
                <a:gd name="connsiteX19-33249" fmla="*/ 367118 w 2213217"/>
                <a:gd name="connsiteY19-33250" fmla="*/ 6982453 h 7252515"/>
                <a:gd name="connsiteX20-33251" fmla="*/ 605514 w 2213217"/>
                <a:gd name="connsiteY20-33252" fmla="*/ 7244526 h 7252515"/>
                <a:gd name="connsiteX21-33253" fmla="*/ 958269 w 2213217"/>
                <a:gd name="connsiteY21-33254" fmla="*/ 7136926 h 7252515"/>
                <a:gd name="connsiteX22-33255" fmla="*/ 724772 w 2213217"/>
                <a:gd name="connsiteY22-33256" fmla="*/ 6844746 h 7252515"/>
                <a:gd name="connsiteX23-33257" fmla="*/ 753076 w 2213217"/>
                <a:gd name="connsiteY23-33258" fmla="*/ 6579789 h 7252515"/>
                <a:gd name="connsiteX24-33259" fmla="*/ 738924 w 2213217"/>
                <a:gd name="connsiteY24-33260" fmla="*/ 6250170 h 7252515"/>
                <a:gd name="connsiteX25-33261" fmla="*/ 856500 w 2213217"/>
                <a:gd name="connsiteY25-33262" fmla="*/ 5489132 h 7252515"/>
                <a:gd name="connsiteX26-33263" fmla="*/ 906017 w 2213217"/>
                <a:gd name="connsiteY26-33264" fmla="*/ 5380240 h 7252515"/>
                <a:gd name="connsiteX27-33265" fmla="*/ 898504 w 2213217"/>
                <a:gd name="connsiteY27-33266" fmla="*/ 5308938 h 7252515"/>
                <a:gd name="connsiteX28-33267" fmla="*/ 971550 w 2213217"/>
                <a:gd name="connsiteY28-33268" fmla="*/ 5211945 h 7252515"/>
                <a:gd name="connsiteX29-33269" fmla="*/ 973564 w 2213217"/>
                <a:gd name="connsiteY29-33270" fmla="*/ 5069070 h 7252515"/>
                <a:gd name="connsiteX30-33271" fmla="*/ 1129719 w 2213217"/>
                <a:gd name="connsiteY30-33272" fmla="*/ 4378373 h 7252515"/>
                <a:gd name="connsiteX31-33273" fmla="*/ 1276350 w 2213217"/>
                <a:gd name="connsiteY31-33274" fmla="*/ 4649970 h 7252515"/>
                <a:gd name="connsiteX32-33275" fmla="*/ 1341012 w 2213217"/>
                <a:gd name="connsiteY32-33276" fmla="*/ 4880042 h 7252515"/>
                <a:gd name="connsiteX33-33277" fmla="*/ 1310424 w 2213217"/>
                <a:gd name="connsiteY33-33278" fmla="*/ 4973880 h 7252515"/>
                <a:gd name="connsiteX34-33279" fmla="*/ 1354293 w 2213217"/>
                <a:gd name="connsiteY34-33280" fmla="*/ 5113209 h 7252515"/>
                <a:gd name="connsiteX35-33281" fmla="*/ 1262198 w 2213217"/>
                <a:gd name="connsiteY35-33282" fmla="*/ 5554244 h 7252515"/>
                <a:gd name="connsiteX36-33283" fmla="*/ 1263220 w 2213217"/>
                <a:gd name="connsiteY36-33284" fmla="*/ 6360264 h 7252515"/>
                <a:gd name="connsiteX37-33285" fmla="*/ 1336385 w 2213217"/>
                <a:gd name="connsiteY37-33286" fmla="*/ 6540277 h 7252515"/>
                <a:gd name="connsiteX38-33287" fmla="*/ 1285605 w 2213217"/>
                <a:gd name="connsiteY38-33288" fmla="*/ 6741714 h 7252515"/>
                <a:gd name="connsiteX39-33289" fmla="*/ 1303783 w 2213217"/>
                <a:gd name="connsiteY39-33290" fmla="*/ 6828040 h 7252515"/>
                <a:gd name="connsiteX40-33291" fmla="*/ 1313579 w 2213217"/>
                <a:gd name="connsiteY40-33292" fmla="*/ 7020824 h 7252515"/>
                <a:gd name="connsiteX41-33293" fmla="*/ 1760353 w 2213217"/>
                <a:gd name="connsiteY41-33294" fmla="*/ 7189119 h 7252515"/>
                <a:gd name="connsiteX42-33295" fmla="*/ 2189006 w 2213217"/>
                <a:gd name="connsiteY42-33296" fmla="*/ 7199125 h 7252515"/>
                <a:gd name="connsiteX43-33297" fmla="*/ 2171850 w 2213217"/>
                <a:gd name="connsiteY43-33298" fmla="*/ 7046786 h 7252515"/>
                <a:gd name="connsiteX44-33299" fmla="*/ 1687247 w 2213217"/>
                <a:gd name="connsiteY44-33300" fmla="*/ 6680449 h 7252515"/>
                <a:gd name="connsiteX45-33301" fmla="*/ 1708130 w 2213217"/>
                <a:gd name="connsiteY45-33302" fmla="*/ 6550072 h 7252515"/>
                <a:gd name="connsiteX46-33303" fmla="*/ 1668617 w 2213217"/>
                <a:gd name="connsiteY46-33304" fmla="*/ 6451067 h 7252515"/>
                <a:gd name="connsiteX47-33305" fmla="*/ 1657350 w 2213217"/>
                <a:gd name="connsiteY47-33306" fmla="*/ 6250170 h 7252515"/>
                <a:gd name="connsiteX48-33307" fmla="*/ 1679014 w 2213217"/>
                <a:gd name="connsiteY48-33308" fmla="*/ 5979714 h 7252515"/>
                <a:gd name="connsiteX49-33309" fmla="*/ 1727631 w 2213217"/>
                <a:gd name="connsiteY49-33310" fmla="*/ 5512209 h 7252515"/>
                <a:gd name="connsiteX50-33311" fmla="*/ 1739049 w 2213217"/>
                <a:gd name="connsiteY50-33312" fmla="*/ 5363804 h 7252515"/>
                <a:gd name="connsiteX51-33313" fmla="*/ 1797611 w 2213217"/>
                <a:gd name="connsiteY51-33314" fmla="*/ 5317321 h 7252515"/>
                <a:gd name="connsiteX52-33315" fmla="*/ 1884207 w 2213217"/>
                <a:gd name="connsiteY52-33316" fmla="*/ 5097645 h 7252515"/>
                <a:gd name="connsiteX53-33317" fmla="*/ 1909357 w 2213217"/>
                <a:gd name="connsiteY53-33318" fmla="*/ 4805496 h 7252515"/>
                <a:gd name="connsiteX54-33319" fmla="*/ 1900373 w 2213217"/>
                <a:gd name="connsiteY54-33320" fmla="*/ 4348776 h 7252515"/>
                <a:gd name="connsiteX55-33321" fmla="*/ 1881052 w 2213217"/>
                <a:gd name="connsiteY55-33322" fmla="*/ 3902573 h 7252515"/>
                <a:gd name="connsiteX56-33323" fmla="*/ 1855362 w 2213217"/>
                <a:gd name="connsiteY56-33324" fmla="*/ 3584643 h 7252515"/>
                <a:gd name="connsiteX57-33325" fmla="*/ 2056257 w 2213217"/>
                <a:gd name="connsiteY57-33326" fmla="*/ 2654077 h 7252515"/>
                <a:gd name="connsiteX58-33327" fmla="*/ 2042707 w 2213217"/>
                <a:gd name="connsiteY58-33328" fmla="*/ 2404684 h 7252515"/>
                <a:gd name="connsiteX59-33329" fmla="*/ 1981200 w 2213217"/>
                <a:gd name="connsiteY59-33330" fmla="*/ 1864914 h 7252515"/>
                <a:gd name="connsiteX60-33331" fmla="*/ 1936459 w 2213217"/>
                <a:gd name="connsiteY60-33332" fmla="*/ 1677029 h 7252515"/>
                <a:gd name="connsiteX61-33333" fmla="*/ 1922037 w 2213217"/>
                <a:gd name="connsiteY61-33334" fmla="*/ 1432534 h 7252515"/>
                <a:gd name="connsiteX62-33335" fmla="*/ 1874412 w 2213217"/>
                <a:gd name="connsiteY62-33336" fmla="*/ 1302338 h 7252515"/>
                <a:gd name="connsiteX63-33337" fmla="*/ 1407687 w 2213217"/>
                <a:gd name="connsiteY63-33338" fmla="*/ 1134975 h 7252515"/>
                <a:gd name="connsiteX64-33339" fmla="*/ 1309221 w 2213217"/>
                <a:gd name="connsiteY64-33340" fmla="*/ 1020075 h 7252515"/>
                <a:gd name="connsiteX65-33341" fmla="*/ 1365230 w 2213217"/>
                <a:gd name="connsiteY65-33342" fmla="*/ 821521 h 7252515"/>
                <a:gd name="connsiteX66-33343" fmla="*/ 1433407 w 2213217"/>
                <a:gd name="connsiteY66-33344" fmla="*/ 622909 h 7252515"/>
                <a:gd name="connsiteX67-33345" fmla="*/ 1444916 w 2213217"/>
                <a:gd name="connsiteY67-33346" fmla="*/ 380757 h 7252515"/>
                <a:gd name="connsiteX68-33347" fmla="*/ 1330946 w 2213217"/>
                <a:gd name="connsiteY68-33348" fmla="*/ 143773 h 7252515"/>
                <a:gd name="connsiteX69-33349" fmla="*/ 1063645 w 2213217"/>
                <a:gd name="connsiteY69-33350" fmla="*/ 568 h 7252515"/>
                <a:gd name="connsiteX0-33351" fmla="*/ 1063645 w 2213217"/>
                <a:gd name="connsiteY0-33352" fmla="*/ 568 h 7252515"/>
                <a:gd name="connsiteX1-33353" fmla="*/ 809625 w 2213217"/>
                <a:gd name="connsiteY1-33354" fmla="*/ 116070 h 7252515"/>
                <a:gd name="connsiteX2-33355" fmla="*/ 685800 w 2213217"/>
                <a:gd name="connsiteY2-33356" fmla="*/ 297045 h 7252515"/>
                <a:gd name="connsiteX3-33357" fmla="*/ 704850 w 2213217"/>
                <a:gd name="connsiteY3-33358" fmla="*/ 620895 h 7252515"/>
                <a:gd name="connsiteX4-33359" fmla="*/ 838200 w 2213217"/>
                <a:gd name="connsiteY4-33360" fmla="*/ 897120 h 7252515"/>
                <a:gd name="connsiteX5-33361" fmla="*/ 742950 w 2213217"/>
                <a:gd name="connsiteY5-33362" fmla="*/ 1011420 h 7252515"/>
                <a:gd name="connsiteX6-33363" fmla="*/ 133350 w 2213217"/>
                <a:gd name="connsiteY6-33364" fmla="*/ 1220970 h 7252515"/>
                <a:gd name="connsiteX7-33365" fmla="*/ 0 w 2213217"/>
                <a:gd name="connsiteY7-33366" fmla="*/ 2211570 h 7252515"/>
                <a:gd name="connsiteX8-33367" fmla="*/ 304530 w 2213217"/>
                <a:gd name="connsiteY8-33368" fmla="*/ 3127112 h 7252515"/>
                <a:gd name="connsiteX9-33369" fmla="*/ 241881 w 2213217"/>
                <a:gd name="connsiteY9-33370" fmla="*/ 3814384 h 7252515"/>
                <a:gd name="connsiteX10-33371" fmla="*/ 377244 w 2213217"/>
                <a:gd name="connsiteY10-33372" fmla="*/ 3984422 h 7252515"/>
                <a:gd name="connsiteX11-33373" fmla="*/ 434725 w 2213217"/>
                <a:gd name="connsiteY11-33374" fmla="*/ 4229457 h 7252515"/>
                <a:gd name="connsiteX12-33375" fmla="*/ 495932 w 2213217"/>
                <a:gd name="connsiteY12-33376" fmla="*/ 4629539 h 7252515"/>
                <a:gd name="connsiteX13-33377" fmla="*/ 504586 w 2213217"/>
                <a:gd name="connsiteY13-33378" fmla="*/ 4793958 h 7252515"/>
                <a:gd name="connsiteX14-33379" fmla="*/ 490672 w 2213217"/>
                <a:gd name="connsiteY14-33380" fmla="*/ 4980881 h 7252515"/>
                <a:gd name="connsiteX15-33381" fmla="*/ 458942 w 2213217"/>
                <a:gd name="connsiteY15-33382" fmla="*/ 5126491 h 7252515"/>
                <a:gd name="connsiteX16-33383" fmla="*/ 383013 w 2213217"/>
                <a:gd name="connsiteY16-33384" fmla="*/ 6154049 h 7252515"/>
                <a:gd name="connsiteX17-33385" fmla="*/ 348398 w 2213217"/>
                <a:gd name="connsiteY17-33386" fmla="*/ 6604338 h 7252515"/>
                <a:gd name="connsiteX18-33387" fmla="*/ 420242 w 2213217"/>
                <a:gd name="connsiteY18-33388" fmla="*/ 6827439 h 7252515"/>
                <a:gd name="connsiteX19-33389" fmla="*/ 367118 w 2213217"/>
                <a:gd name="connsiteY19-33390" fmla="*/ 6982453 h 7252515"/>
                <a:gd name="connsiteX20-33391" fmla="*/ 605514 w 2213217"/>
                <a:gd name="connsiteY20-33392" fmla="*/ 7244526 h 7252515"/>
                <a:gd name="connsiteX21-33393" fmla="*/ 958269 w 2213217"/>
                <a:gd name="connsiteY21-33394" fmla="*/ 7136926 h 7252515"/>
                <a:gd name="connsiteX22-33395" fmla="*/ 724772 w 2213217"/>
                <a:gd name="connsiteY22-33396" fmla="*/ 6844746 h 7252515"/>
                <a:gd name="connsiteX23-33397" fmla="*/ 753076 w 2213217"/>
                <a:gd name="connsiteY23-33398" fmla="*/ 6579789 h 7252515"/>
                <a:gd name="connsiteX24-33399" fmla="*/ 738924 w 2213217"/>
                <a:gd name="connsiteY24-33400" fmla="*/ 6250170 h 7252515"/>
                <a:gd name="connsiteX25-33401" fmla="*/ 856500 w 2213217"/>
                <a:gd name="connsiteY25-33402" fmla="*/ 5489132 h 7252515"/>
                <a:gd name="connsiteX26-33403" fmla="*/ 906017 w 2213217"/>
                <a:gd name="connsiteY26-33404" fmla="*/ 5380240 h 7252515"/>
                <a:gd name="connsiteX27-33405" fmla="*/ 898504 w 2213217"/>
                <a:gd name="connsiteY27-33406" fmla="*/ 5308938 h 7252515"/>
                <a:gd name="connsiteX28-33407" fmla="*/ 971550 w 2213217"/>
                <a:gd name="connsiteY28-33408" fmla="*/ 5211945 h 7252515"/>
                <a:gd name="connsiteX29-33409" fmla="*/ 973564 w 2213217"/>
                <a:gd name="connsiteY29-33410" fmla="*/ 5069070 h 7252515"/>
                <a:gd name="connsiteX30-33411" fmla="*/ 1129719 w 2213217"/>
                <a:gd name="connsiteY30-33412" fmla="*/ 4378373 h 7252515"/>
                <a:gd name="connsiteX31-33413" fmla="*/ 1276350 w 2213217"/>
                <a:gd name="connsiteY31-33414" fmla="*/ 4649970 h 7252515"/>
                <a:gd name="connsiteX32-33415" fmla="*/ 1341012 w 2213217"/>
                <a:gd name="connsiteY32-33416" fmla="*/ 4880042 h 7252515"/>
                <a:gd name="connsiteX33-33417" fmla="*/ 1310424 w 2213217"/>
                <a:gd name="connsiteY33-33418" fmla="*/ 4973880 h 7252515"/>
                <a:gd name="connsiteX34-33419" fmla="*/ 1354293 w 2213217"/>
                <a:gd name="connsiteY34-33420" fmla="*/ 5113209 h 7252515"/>
                <a:gd name="connsiteX35-33421" fmla="*/ 1262198 w 2213217"/>
                <a:gd name="connsiteY35-33422" fmla="*/ 5554244 h 7252515"/>
                <a:gd name="connsiteX36-33423" fmla="*/ 1263220 w 2213217"/>
                <a:gd name="connsiteY36-33424" fmla="*/ 6360264 h 7252515"/>
                <a:gd name="connsiteX37-33425" fmla="*/ 1336385 w 2213217"/>
                <a:gd name="connsiteY37-33426" fmla="*/ 6540277 h 7252515"/>
                <a:gd name="connsiteX38-33427" fmla="*/ 1285605 w 2213217"/>
                <a:gd name="connsiteY38-33428" fmla="*/ 6741714 h 7252515"/>
                <a:gd name="connsiteX39-33429" fmla="*/ 1303783 w 2213217"/>
                <a:gd name="connsiteY39-33430" fmla="*/ 6828040 h 7252515"/>
                <a:gd name="connsiteX40-33431" fmla="*/ 1313579 w 2213217"/>
                <a:gd name="connsiteY40-33432" fmla="*/ 7020824 h 7252515"/>
                <a:gd name="connsiteX41-33433" fmla="*/ 1760353 w 2213217"/>
                <a:gd name="connsiteY41-33434" fmla="*/ 7189119 h 7252515"/>
                <a:gd name="connsiteX42-33435" fmla="*/ 2189006 w 2213217"/>
                <a:gd name="connsiteY42-33436" fmla="*/ 7199125 h 7252515"/>
                <a:gd name="connsiteX43-33437" fmla="*/ 2171850 w 2213217"/>
                <a:gd name="connsiteY43-33438" fmla="*/ 7046786 h 7252515"/>
                <a:gd name="connsiteX44-33439" fmla="*/ 1687247 w 2213217"/>
                <a:gd name="connsiteY44-33440" fmla="*/ 6680449 h 7252515"/>
                <a:gd name="connsiteX45-33441" fmla="*/ 1708130 w 2213217"/>
                <a:gd name="connsiteY45-33442" fmla="*/ 6550072 h 7252515"/>
                <a:gd name="connsiteX46-33443" fmla="*/ 1668617 w 2213217"/>
                <a:gd name="connsiteY46-33444" fmla="*/ 6451067 h 7252515"/>
                <a:gd name="connsiteX47-33445" fmla="*/ 1657350 w 2213217"/>
                <a:gd name="connsiteY47-33446" fmla="*/ 6250170 h 7252515"/>
                <a:gd name="connsiteX48-33447" fmla="*/ 1679014 w 2213217"/>
                <a:gd name="connsiteY48-33448" fmla="*/ 5979714 h 7252515"/>
                <a:gd name="connsiteX49-33449" fmla="*/ 1727631 w 2213217"/>
                <a:gd name="connsiteY49-33450" fmla="*/ 5512209 h 7252515"/>
                <a:gd name="connsiteX50-33451" fmla="*/ 1739049 w 2213217"/>
                <a:gd name="connsiteY50-33452" fmla="*/ 5363804 h 7252515"/>
                <a:gd name="connsiteX51-33453" fmla="*/ 1797611 w 2213217"/>
                <a:gd name="connsiteY51-33454" fmla="*/ 5317321 h 7252515"/>
                <a:gd name="connsiteX52-33455" fmla="*/ 1884207 w 2213217"/>
                <a:gd name="connsiteY52-33456" fmla="*/ 5097645 h 7252515"/>
                <a:gd name="connsiteX53-33457" fmla="*/ 1909357 w 2213217"/>
                <a:gd name="connsiteY53-33458" fmla="*/ 4805496 h 7252515"/>
                <a:gd name="connsiteX54-33459" fmla="*/ 1900373 w 2213217"/>
                <a:gd name="connsiteY54-33460" fmla="*/ 4348776 h 7252515"/>
                <a:gd name="connsiteX55-33461" fmla="*/ 1881052 w 2213217"/>
                <a:gd name="connsiteY55-33462" fmla="*/ 3902573 h 7252515"/>
                <a:gd name="connsiteX56-33463" fmla="*/ 1855362 w 2213217"/>
                <a:gd name="connsiteY56-33464" fmla="*/ 3584643 h 7252515"/>
                <a:gd name="connsiteX57-33465" fmla="*/ 2056257 w 2213217"/>
                <a:gd name="connsiteY57-33466" fmla="*/ 2654077 h 7252515"/>
                <a:gd name="connsiteX58-33467" fmla="*/ 2042707 w 2213217"/>
                <a:gd name="connsiteY58-33468" fmla="*/ 2404684 h 7252515"/>
                <a:gd name="connsiteX59-33469" fmla="*/ 1981200 w 2213217"/>
                <a:gd name="connsiteY59-33470" fmla="*/ 1864914 h 7252515"/>
                <a:gd name="connsiteX60-33471" fmla="*/ 1936459 w 2213217"/>
                <a:gd name="connsiteY60-33472" fmla="*/ 1677029 h 7252515"/>
                <a:gd name="connsiteX61-33473" fmla="*/ 1922037 w 2213217"/>
                <a:gd name="connsiteY61-33474" fmla="*/ 1432534 h 7252515"/>
                <a:gd name="connsiteX62-33475" fmla="*/ 1874412 w 2213217"/>
                <a:gd name="connsiteY62-33476" fmla="*/ 1302338 h 7252515"/>
                <a:gd name="connsiteX63-33477" fmla="*/ 1407687 w 2213217"/>
                <a:gd name="connsiteY63-33478" fmla="*/ 1134975 h 7252515"/>
                <a:gd name="connsiteX64-33479" fmla="*/ 1309221 w 2213217"/>
                <a:gd name="connsiteY64-33480" fmla="*/ 1020075 h 7252515"/>
                <a:gd name="connsiteX65-33481" fmla="*/ 1365230 w 2213217"/>
                <a:gd name="connsiteY65-33482" fmla="*/ 821521 h 7252515"/>
                <a:gd name="connsiteX66-33483" fmla="*/ 1433407 w 2213217"/>
                <a:gd name="connsiteY66-33484" fmla="*/ 622909 h 7252515"/>
                <a:gd name="connsiteX67-33485" fmla="*/ 1444916 w 2213217"/>
                <a:gd name="connsiteY67-33486" fmla="*/ 380757 h 7252515"/>
                <a:gd name="connsiteX68-33487" fmla="*/ 1330946 w 2213217"/>
                <a:gd name="connsiteY68-33488" fmla="*/ 143773 h 7252515"/>
                <a:gd name="connsiteX69-33489" fmla="*/ 1063645 w 2213217"/>
                <a:gd name="connsiteY69-33490" fmla="*/ 568 h 7252515"/>
                <a:gd name="connsiteX0-33491" fmla="*/ 1063645 w 2213217"/>
                <a:gd name="connsiteY0-33492" fmla="*/ 568 h 7252515"/>
                <a:gd name="connsiteX1-33493" fmla="*/ 809625 w 2213217"/>
                <a:gd name="connsiteY1-33494" fmla="*/ 116070 h 7252515"/>
                <a:gd name="connsiteX2-33495" fmla="*/ 685800 w 2213217"/>
                <a:gd name="connsiteY2-33496" fmla="*/ 297045 h 7252515"/>
                <a:gd name="connsiteX3-33497" fmla="*/ 704850 w 2213217"/>
                <a:gd name="connsiteY3-33498" fmla="*/ 620895 h 7252515"/>
                <a:gd name="connsiteX4-33499" fmla="*/ 838200 w 2213217"/>
                <a:gd name="connsiteY4-33500" fmla="*/ 897120 h 7252515"/>
                <a:gd name="connsiteX5-33501" fmla="*/ 742950 w 2213217"/>
                <a:gd name="connsiteY5-33502" fmla="*/ 1011420 h 7252515"/>
                <a:gd name="connsiteX6-33503" fmla="*/ 133350 w 2213217"/>
                <a:gd name="connsiteY6-33504" fmla="*/ 1220970 h 7252515"/>
                <a:gd name="connsiteX7-33505" fmla="*/ 0 w 2213217"/>
                <a:gd name="connsiteY7-33506" fmla="*/ 2211570 h 7252515"/>
                <a:gd name="connsiteX8-33507" fmla="*/ 313183 w 2213217"/>
                <a:gd name="connsiteY8-33508" fmla="*/ 3017500 h 7252515"/>
                <a:gd name="connsiteX9-33509" fmla="*/ 241881 w 2213217"/>
                <a:gd name="connsiteY9-33510" fmla="*/ 3814384 h 7252515"/>
                <a:gd name="connsiteX10-33511" fmla="*/ 377244 w 2213217"/>
                <a:gd name="connsiteY10-33512" fmla="*/ 3984422 h 7252515"/>
                <a:gd name="connsiteX11-33513" fmla="*/ 434725 w 2213217"/>
                <a:gd name="connsiteY11-33514" fmla="*/ 4229457 h 7252515"/>
                <a:gd name="connsiteX12-33515" fmla="*/ 495932 w 2213217"/>
                <a:gd name="connsiteY12-33516" fmla="*/ 4629539 h 7252515"/>
                <a:gd name="connsiteX13-33517" fmla="*/ 504586 w 2213217"/>
                <a:gd name="connsiteY13-33518" fmla="*/ 4793958 h 7252515"/>
                <a:gd name="connsiteX14-33519" fmla="*/ 490672 w 2213217"/>
                <a:gd name="connsiteY14-33520" fmla="*/ 4980881 h 7252515"/>
                <a:gd name="connsiteX15-33521" fmla="*/ 458942 w 2213217"/>
                <a:gd name="connsiteY15-33522" fmla="*/ 5126491 h 7252515"/>
                <a:gd name="connsiteX16-33523" fmla="*/ 383013 w 2213217"/>
                <a:gd name="connsiteY16-33524" fmla="*/ 6154049 h 7252515"/>
                <a:gd name="connsiteX17-33525" fmla="*/ 348398 w 2213217"/>
                <a:gd name="connsiteY17-33526" fmla="*/ 6604338 h 7252515"/>
                <a:gd name="connsiteX18-33527" fmla="*/ 420242 w 2213217"/>
                <a:gd name="connsiteY18-33528" fmla="*/ 6827439 h 7252515"/>
                <a:gd name="connsiteX19-33529" fmla="*/ 367118 w 2213217"/>
                <a:gd name="connsiteY19-33530" fmla="*/ 6982453 h 7252515"/>
                <a:gd name="connsiteX20-33531" fmla="*/ 605514 w 2213217"/>
                <a:gd name="connsiteY20-33532" fmla="*/ 7244526 h 7252515"/>
                <a:gd name="connsiteX21-33533" fmla="*/ 958269 w 2213217"/>
                <a:gd name="connsiteY21-33534" fmla="*/ 7136926 h 7252515"/>
                <a:gd name="connsiteX22-33535" fmla="*/ 724772 w 2213217"/>
                <a:gd name="connsiteY22-33536" fmla="*/ 6844746 h 7252515"/>
                <a:gd name="connsiteX23-33537" fmla="*/ 753076 w 2213217"/>
                <a:gd name="connsiteY23-33538" fmla="*/ 6579789 h 7252515"/>
                <a:gd name="connsiteX24-33539" fmla="*/ 738924 w 2213217"/>
                <a:gd name="connsiteY24-33540" fmla="*/ 6250170 h 7252515"/>
                <a:gd name="connsiteX25-33541" fmla="*/ 856500 w 2213217"/>
                <a:gd name="connsiteY25-33542" fmla="*/ 5489132 h 7252515"/>
                <a:gd name="connsiteX26-33543" fmla="*/ 906017 w 2213217"/>
                <a:gd name="connsiteY26-33544" fmla="*/ 5380240 h 7252515"/>
                <a:gd name="connsiteX27-33545" fmla="*/ 898504 w 2213217"/>
                <a:gd name="connsiteY27-33546" fmla="*/ 5308938 h 7252515"/>
                <a:gd name="connsiteX28-33547" fmla="*/ 971550 w 2213217"/>
                <a:gd name="connsiteY28-33548" fmla="*/ 5211945 h 7252515"/>
                <a:gd name="connsiteX29-33549" fmla="*/ 973564 w 2213217"/>
                <a:gd name="connsiteY29-33550" fmla="*/ 5069070 h 7252515"/>
                <a:gd name="connsiteX30-33551" fmla="*/ 1129719 w 2213217"/>
                <a:gd name="connsiteY30-33552" fmla="*/ 4378373 h 7252515"/>
                <a:gd name="connsiteX31-33553" fmla="*/ 1276350 w 2213217"/>
                <a:gd name="connsiteY31-33554" fmla="*/ 4649970 h 7252515"/>
                <a:gd name="connsiteX32-33555" fmla="*/ 1341012 w 2213217"/>
                <a:gd name="connsiteY32-33556" fmla="*/ 4880042 h 7252515"/>
                <a:gd name="connsiteX33-33557" fmla="*/ 1310424 w 2213217"/>
                <a:gd name="connsiteY33-33558" fmla="*/ 4973880 h 7252515"/>
                <a:gd name="connsiteX34-33559" fmla="*/ 1354293 w 2213217"/>
                <a:gd name="connsiteY34-33560" fmla="*/ 5113209 h 7252515"/>
                <a:gd name="connsiteX35-33561" fmla="*/ 1262198 w 2213217"/>
                <a:gd name="connsiteY35-33562" fmla="*/ 5554244 h 7252515"/>
                <a:gd name="connsiteX36-33563" fmla="*/ 1263220 w 2213217"/>
                <a:gd name="connsiteY36-33564" fmla="*/ 6360264 h 7252515"/>
                <a:gd name="connsiteX37-33565" fmla="*/ 1336385 w 2213217"/>
                <a:gd name="connsiteY37-33566" fmla="*/ 6540277 h 7252515"/>
                <a:gd name="connsiteX38-33567" fmla="*/ 1285605 w 2213217"/>
                <a:gd name="connsiteY38-33568" fmla="*/ 6741714 h 7252515"/>
                <a:gd name="connsiteX39-33569" fmla="*/ 1303783 w 2213217"/>
                <a:gd name="connsiteY39-33570" fmla="*/ 6828040 h 7252515"/>
                <a:gd name="connsiteX40-33571" fmla="*/ 1313579 w 2213217"/>
                <a:gd name="connsiteY40-33572" fmla="*/ 7020824 h 7252515"/>
                <a:gd name="connsiteX41-33573" fmla="*/ 1760353 w 2213217"/>
                <a:gd name="connsiteY41-33574" fmla="*/ 7189119 h 7252515"/>
                <a:gd name="connsiteX42-33575" fmla="*/ 2189006 w 2213217"/>
                <a:gd name="connsiteY42-33576" fmla="*/ 7199125 h 7252515"/>
                <a:gd name="connsiteX43-33577" fmla="*/ 2171850 w 2213217"/>
                <a:gd name="connsiteY43-33578" fmla="*/ 7046786 h 7252515"/>
                <a:gd name="connsiteX44-33579" fmla="*/ 1687247 w 2213217"/>
                <a:gd name="connsiteY44-33580" fmla="*/ 6680449 h 7252515"/>
                <a:gd name="connsiteX45-33581" fmla="*/ 1708130 w 2213217"/>
                <a:gd name="connsiteY45-33582" fmla="*/ 6550072 h 7252515"/>
                <a:gd name="connsiteX46-33583" fmla="*/ 1668617 w 2213217"/>
                <a:gd name="connsiteY46-33584" fmla="*/ 6451067 h 7252515"/>
                <a:gd name="connsiteX47-33585" fmla="*/ 1657350 w 2213217"/>
                <a:gd name="connsiteY47-33586" fmla="*/ 6250170 h 7252515"/>
                <a:gd name="connsiteX48-33587" fmla="*/ 1679014 w 2213217"/>
                <a:gd name="connsiteY48-33588" fmla="*/ 5979714 h 7252515"/>
                <a:gd name="connsiteX49-33589" fmla="*/ 1727631 w 2213217"/>
                <a:gd name="connsiteY49-33590" fmla="*/ 5512209 h 7252515"/>
                <a:gd name="connsiteX50-33591" fmla="*/ 1739049 w 2213217"/>
                <a:gd name="connsiteY50-33592" fmla="*/ 5363804 h 7252515"/>
                <a:gd name="connsiteX51-33593" fmla="*/ 1797611 w 2213217"/>
                <a:gd name="connsiteY51-33594" fmla="*/ 5317321 h 7252515"/>
                <a:gd name="connsiteX52-33595" fmla="*/ 1884207 w 2213217"/>
                <a:gd name="connsiteY52-33596" fmla="*/ 5097645 h 7252515"/>
                <a:gd name="connsiteX53-33597" fmla="*/ 1909357 w 2213217"/>
                <a:gd name="connsiteY53-33598" fmla="*/ 4805496 h 7252515"/>
                <a:gd name="connsiteX54-33599" fmla="*/ 1900373 w 2213217"/>
                <a:gd name="connsiteY54-33600" fmla="*/ 4348776 h 7252515"/>
                <a:gd name="connsiteX55-33601" fmla="*/ 1881052 w 2213217"/>
                <a:gd name="connsiteY55-33602" fmla="*/ 3902573 h 7252515"/>
                <a:gd name="connsiteX56-33603" fmla="*/ 1855362 w 2213217"/>
                <a:gd name="connsiteY56-33604" fmla="*/ 3584643 h 7252515"/>
                <a:gd name="connsiteX57-33605" fmla="*/ 2056257 w 2213217"/>
                <a:gd name="connsiteY57-33606" fmla="*/ 2654077 h 7252515"/>
                <a:gd name="connsiteX58-33607" fmla="*/ 2042707 w 2213217"/>
                <a:gd name="connsiteY58-33608" fmla="*/ 2404684 h 7252515"/>
                <a:gd name="connsiteX59-33609" fmla="*/ 1981200 w 2213217"/>
                <a:gd name="connsiteY59-33610" fmla="*/ 1864914 h 7252515"/>
                <a:gd name="connsiteX60-33611" fmla="*/ 1936459 w 2213217"/>
                <a:gd name="connsiteY60-33612" fmla="*/ 1677029 h 7252515"/>
                <a:gd name="connsiteX61-33613" fmla="*/ 1922037 w 2213217"/>
                <a:gd name="connsiteY61-33614" fmla="*/ 1432534 h 7252515"/>
                <a:gd name="connsiteX62-33615" fmla="*/ 1874412 w 2213217"/>
                <a:gd name="connsiteY62-33616" fmla="*/ 1302338 h 7252515"/>
                <a:gd name="connsiteX63-33617" fmla="*/ 1407687 w 2213217"/>
                <a:gd name="connsiteY63-33618" fmla="*/ 1134975 h 7252515"/>
                <a:gd name="connsiteX64-33619" fmla="*/ 1309221 w 2213217"/>
                <a:gd name="connsiteY64-33620" fmla="*/ 1020075 h 7252515"/>
                <a:gd name="connsiteX65-33621" fmla="*/ 1365230 w 2213217"/>
                <a:gd name="connsiteY65-33622" fmla="*/ 821521 h 7252515"/>
                <a:gd name="connsiteX66-33623" fmla="*/ 1433407 w 2213217"/>
                <a:gd name="connsiteY66-33624" fmla="*/ 622909 h 7252515"/>
                <a:gd name="connsiteX67-33625" fmla="*/ 1444916 w 2213217"/>
                <a:gd name="connsiteY67-33626" fmla="*/ 380757 h 7252515"/>
                <a:gd name="connsiteX68-33627" fmla="*/ 1330946 w 2213217"/>
                <a:gd name="connsiteY68-33628" fmla="*/ 143773 h 7252515"/>
                <a:gd name="connsiteX69-33629" fmla="*/ 1063645 w 2213217"/>
                <a:gd name="connsiteY69-33630" fmla="*/ 568 h 7252515"/>
                <a:gd name="connsiteX0-33631" fmla="*/ 1063645 w 2213217"/>
                <a:gd name="connsiteY0-33632" fmla="*/ 568 h 7252515"/>
                <a:gd name="connsiteX1-33633" fmla="*/ 809625 w 2213217"/>
                <a:gd name="connsiteY1-33634" fmla="*/ 116070 h 7252515"/>
                <a:gd name="connsiteX2-33635" fmla="*/ 685800 w 2213217"/>
                <a:gd name="connsiteY2-33636" fmla="*/ 297045 h 7252515"/>
                <a:gd name="connsiteX3-33637" fmla="*/ 704850 w 2213217"/>
                <a:gd name="connsiteY3-33638" fmla="*/ 620895 h 7252515"/>
                <a:gd name="connsiteX4-33639" fmla="*/ 838200 w 2213217"/>
                <a:gd name="connsiteY4-33640" fmla="*/ 897120 h 7252515"/>
                <a:gd name="connsiteX5-33641" fmla="*/ 742950 w 2213217"/>
                <a:gd name="connsiteY5-33642" fmla="*/ 1011420 h 7252515"/>
                <a:gd name="connsiteX6-33643" fmla="*/ 133350 w 2213217"/>
                <a:gd name="connsiteY6-33644" fmla="*/ 1220970 h 7252515"/>
                <a:gd name="connsiteX7-33645" fmla="*/ 0 w 2213217"/>
                <a:gd name="connsiteY7-33646" fmla="*/ 2211570 h 7252515"/>
                <a:gd name="connsiteX8-33647" fmla="*/ 313183 w 2213217"/>
                <a:gd name="connsiteY8-33648" fmla="*/ 3017500 h 7252515"/>
                <a:gd name="connsiteX9-33649" fmla="*/ 241881 w 2213217"/>
                <a:gd name="connsiteY9-33650" fmla="*/ 3814384 h 7252515"/>
                <a:gd name="connsiteX10-33651" fmla="*/ 377244 w 2213217"/>
                <a:gd name="connsiteY10-33652" fmla="*/ 3984422 h 7252515"/>
                <a:gd name="connsiteX11-33653" fmla="*/ 434725 w 2213217"/>
                <a:gd name="connsiteY11-33654" fmla="*/ 4229457 h 7252515"/>
                <a:gd name="connsiteX12-33655" fmla="*/ 495932 w 2213217"/>
                <a:gd name="connsiteY12-33656" fmla="*/ 4629539 h 7252515"/>
                <a:gd name="connsiteX13-33657" fmla="*/ 504586 w 2213217"/>
                <a:gd name="connsiteY13-33658" fmla="*/ 4793958 h 7252515"/>
                <a:gd name="connsiteX14-33659" fmla="*/ 490672 w 2213217"/>
                <a:gd name="connsiteY14-33660" fmla="*/ 4980881 h 7252515"/>
                <a:gd name="connsiteX15-33661" fmla="*/ 458942 w 2213217"/>
                <a:gd name="connsiteY15-33662" fmla="*/ 5126491 h 7252515"/>
                <a:gd name="connsiteX16-33663" fmla="*/ 383013 w 2213217"/>
                <a:gd name="connsiteY16-33664" fmla="*/ 6154049 h 7252515"/>
                <a:gd name="connsiteX17-33665" fmla="*/ 348398 w 2213217"/>
                <a:gd name="connsiteY17-33666" fmla="*/ 6604338 h 7252515"/>
                <a:gd name="connsiteX18-33667" fmla="*/ 420242 w 2213217"/>
                <a:gd name="connsiteY18-33668" fmla="*/ 6827439 h 7252515"/>
                <a:gd name="connsiteX19-33669" fmla="*/ 367118 w 2213217"/>
                <a:gd name="connsiteY19-33670" fmla="*/ 6982453 h 7252515"/>
                <a:gd name="connsiteX20-33671" fmla="*/ 605514 w 2213217"/>
                <a:gd name="connsiteY20-33672" fmla="*/ 7244526 h 7252515"/>
                <a:gd name="connsiteX21-33673" fmla="*/ 958269 w 2213217"/>
                <a:gd name="connsiteY21-33674" fmla="*/ 7136926 h 7252515"/>
                <a:gd name="connsiteX22-33675" fmla="*/ 724772 w 2213217"/>
                <a:gd name="connsiteY22-33676" fmla="*/ 6844746 h 7252515"/>
                <a:gd name="connsiteX23-33677" fmla="*/ 753076 w 2213217"/>
                <a:gd name="connsiteY23-33678" fmla="*/ 6579789 h 7252515"/>
                <a:gd name="connsiteX24-33679" fmla="*/ 738924 w 2213217"/>
                <a:gd name="connsiteY24-33680" fmla="*/ 6250170 h 7252515"/>
                <a:gd name="connsiteX25-33681" fmla="*/ 856500 w 2213217"/>
                <a:gd name="connsiteY25-33682" fmla="*/ 5489132 h 7252515"/>
                <a:gd name="connsiteX26-33683" fmla="*/ 906017 w 2213217"/>
                <a:gd name="connsiteY26-33684" fmla="*/ 5380240 h 7252515"/>
                <a:gd name="connsiteX27-33685" fmla="*/ 898504 w 2213217"/>
                <a:gd name="connsiteY27-33686" fmla="*/ 5308938 h 7252515"/>
                <a:gd name="connsiteX28-33687" fmla="*/ 971550 w 2213217"/>
                <a:gd name="connsiteY28-33688" fmla="*/ 5211945 h 7252515"/>
                <a:gd name="connsiteX29-33689" fmla="*/ 973564 w 2213217"/>
                <a:gd name="connsiteY29-33690" fmla="*/ 5069070 h 7252515"/>
                <a:gd name="connsiteX30-33691" fmla="*/ 1129719 w 2213217"/>
                <a:gd name="connsiteY30-33692" fmla="*/ 4378373 h 7252515"/>
                <a:gd name="connsiteX31-33693" fmla="*/ 1276350 w 2213217"/>
                <a:gd name="connsiteY31-33694" fmla="*/ 4649970 h 7252515"/>
                <a:gd name="connsiteX32-33695" fmla="*/ 1341012 w 2213217"/>
                <a:gd name="connsiteY32-33696" fmla="*/ 4880042 h 7252515"/>
                <a:gd name="connsiteX33-33697" fmla="*/ 1310424 w 2213217"/>
                <a:gd name="connsiteY33-33698" fmla="*/ 4973880 h 7252515"/>
                <a:gd name="connsiteX34-33699" fmla="*/ 1354293 w 2213217"/>
                <a:gd name="connsiteY34-33700" fmla="*/ 5113209 h 7252515"/>
                <a:gd name="connsiteX35-33701" fmla="*/ 1262198 w 2213217"/>
                <a:gd name="connsiteY35-33702" fmla="*/ 5554244 h 7252515"/>
                <a:gd name="connsiteX36-33703" fmla="*/ 1263220 w 2213217"/>
                <a:gd name="connsiteY36-33704" fmla="*/ 6360264 h 7252515"/>
                <a:gd name="connsiteX37-33705" fmla="*/ 1336385 w 2213217"/>
                <a:gd name="connsiteY37-33706" fmla="*/ 6540277 h 7252515"/>
                <a:gd name="connsiteX38-33707" fmla="*/ 1285605 w 2213217"/>
                <a:gd name="connsiteY38-33708" fmla="*/ 6741714 h 7252515"/>
                <a:gd name="connsiteX39-33709" fmla="*/ 1303783 w 2213217"/>
                <a:gd name="connsiteY39-33710" fmla="*/ 6828040 h 7252515"/>
                <a:gd name="connsiteX40-33711" fmla="*/ 1313579 w 2213217"/>
                <a:gd name="connsiteY40-33712" fmla="*/ 7020824 h 7252515"/>
                <a:gd name="connsiteX41-33713" fmla="*/ 1760353 w 2213217"/>
                <a:gd name="connsiteY41-33714" fmla="*/ 7189119 h 7252515"/>
                <a:gd name="connsiteX42-33715" fmla="*/ 2189006 w 2213217"/>
                <a:gd name="connsiteY42-33716" fmla="*/ 7199125 h 7252515"/>
                <a:gd name="connsiteX43-33717" fmla="*/ 2171850 w 2213217"/>
                <a:gd name="connsiteY43-33718" fmla="*/ 7046786 h 7252515"/>
                <a:gd name="connsiteX44-33719" fmla="*/ 1687247 w 2213217"/>
                <a:gd name="connsiteY44-33720" fmla="*/ 6680449 h 7252515"/>
                <a:gd name="connsiteX45-33721" fmla="*/ 1708130 w 2213217"/>
                <a:gd name="connsiteY45-33722" fmla="*/ 6550072 h 7252515"/>
                <a:gd name="connsiteX46-33723" fmla="*/ 1668617 w 2213217"/>
                <a:gd name="connsiteY46-33724" fmla="*/ 6451067 h 7252515"/>
                <a:gd name="connsiteX47-33725" fmla="*/ 1657350 w 2213217"/>
                <a:gd name="connsiteY47-33726" fmla="*/ 6250170 h 7252515"/>
                <a:gd name="connsiteX48-33727" fmla="*/ 1679014 w 2213217"/>
                <a:gd name="connsiteY48-33728" fmla="*/ 5979714 h 7252515"/>
                <a:gd name="connsiteX49-33729" fmla="*/ 1727631 w 2213217"/>
                <a:gd name="connsiteY49-33730" fmla="*/ 5512209 h 7252515"/>
                <a:gd name="connsiteX50-33731" fmla="*/ 1739049 w 2213217"/>
                <a:gd name="connsiteY50-33732" fmla="*/ 5363804 h 7252515"/>
                <a:gd name="connsiteX51-33733" fmla="*/ 1797611 w 2213217"/>
                <a:gd name="connsiteY51-33734" fmla="*/ 5317321 h 7252515"/>
                <a:gd name="connsiteX52-33735" fmla="*/ 1884207 w 2213217"/>
                <a:gd name="connsiteY52-33736" fmla="*/ 5097645 h 7252515"/>
                <a:gd name="connsiteX53-33737" fmla="*/ 1909357 w 2213217"/>
                <a:gd name="connsiteY53-33738" fmla="*/ 4805496 h 7252515"/>
                <a:gd name="connsiteX54-33739" fmla="*/ 1900373 w 2213217"/>
                <a:gd name="connsiteY54-33740" fmla="*/ 4348776 h 7252515"/>
                <a:gd name="connsiteX55-33741" fmla="*/ 1881052 w 2213217"/>
                <a:gd name="connsiteY55-33742" fmla="*/ 3902573 h 7252515"/>
                <a:gd name="connsiteX56-33743" fmla="*/ 1855362 w 2213217"/>
                <a:gd name="connsiteY56-33744" fmla="*/ 3584643 h 7252515"/>
                <a:gd name="connsiteX57-33745" fmla="*/ 2056257 w 2213217"/>
                <a:gd name="connsiteY57-33746" fmla="*/ 2654077 h 7252515"/>
                <a:gd name="connsiteX58-33747" fmla="*/ 2042707 w 2213217"/>
                <a:gd name="connsiteY58-33748" fmla="*/ 2404684 h 7252515"/>
                <a:gd name="connsiteX59-33749" fmla="*/ 1981200 w 2213217"/>
                <a:gd name="connsiteY59-33750" fmla="*/ 1864914 h 7252515"/>
                <a:gd name="connsiteX60-33751" fmla="*/ 1936459 w 2213217"/>
                <a:gd name="connsiteY60-33752" fmla="*/ 1677029 h 7252515"/>
                <a:gd name="connsiteX61-33753" fmla="*/ 1922037 w 2213217"/>
                <a:gd name="connsiteY61-33754" fmla="*/ 1432534 h 7252515"/>
                <a:gd name="connsiteX62-33755" fmla="*/ 1874412 w 2213217"/>
                <a:gd name="connsiteY62-33756" fmla="*/ 1302338 h 7252515"/>
                <a:gd name="connsiteX63-33757" fmla="*/ 1407687 w 2213217"/>
                <a:gd name="connsiteY63-33758" fmla="*/ 1134975 h 7252515"/>
                <a:gd name="connsiteX64-33759" fmla="*/ 1309221 w 2213217"/>
                <a:gd name="connsiteY64-33760" fmla="*/ 1020075 h 7252515"/>
                <a:gd name="connsiteX65-33761" fmla="*/ 1365230 w 2213217"/>
                <a:gd name="connsiteY65-33762" fmla="*/ 821521 h 7252515"/>
                <a:gd name="connsiteX66-33763" fmla="*/ 1433407 w 2213217"/>
                <a:gd name="connsiteY66-33764" fmla="*/ 622909 h 7252515"/>
                <a:gd name="connsiteX67-33765" fmla="*/ 1444916 w 2213217"/>
                <a:gd name="connsiteY67-33766" fmla="*/ 380757 h 7252515"/>
                <a:gd name="connsiteX68-33767" fmla="*/ 1330946 w 2213217"/>
                <a:gd name="connsiteY68-33768" fmla="*/ 143773 h 7252515"/>
                <a:gd name="connsiteX69-33769" fmla="*/ 1063645 w 2213217"/>
                <a:gd name="connsiteY69-33770" fmla="*/ 568 h 7252515"/>
                <a:gd name="connsiteX0-33771" fmla="*/ 1063645 w 2213217"/>
                <a:gd name="connsiteY0-33772" fmla="*/ 568 h 7252515"/>
                <a:gd name="connsiteX1-33773" fmla="*/ 809625 w 2213217"/>
                <a:gd name="connsiteY1-33774" fmla="*/ 116070 h 7252515"/>
                <a:gd name="connsiteX2-33775" fmla="*/ 685800 w 2213217"/>
                <a:gd name="connsiteY2-33776" fmla="*/ 297045 h 7252515"/>
                <a:gd name="connsiteX3-33777" fmla="*/ 704850 w 2213217"/>
                <a:gd name="connsiteY3-33778" fmla="*/ 620895 h 7252515"/>
                <a:gd name="connsiteX4-33779" fmla="*/ 838200 w 2213217"/>
                <a:gd name="connsiteY4-33780" fmla="*/ 897120 h 7252515"/>
                <a:gd name="connsiteX5-33781" fmla="*/ 742950 w 2213217"/>
                <a:gd name="connsiteY5-33782" fmla="*/ 1011420 h 7252515"/>
                <a:gd name="connsiteX6-33783" fmla="*/ 133350 w 2213217"/>
                <a:gd name="connsiteY6-33784" fmla="*/ 1220970 h 7252515"/>
                <a:gd name="connsiteX7-33785" fmla="*/ 0 w 2213217"/>
                <a:gd name="connsiteY7-33786" fmla="*/ 2211570 h 7252515"/>
                <a:gd name="connsiteX8-33787" fmla="*/ 313183 w 2213217"/>
                <a:gd name="connsiteY8-33788" fmla="*/ 3017500 h 7252515"/>
                <a:gd name="connsiteX9-33789" fmla="*/ 241881 w 2213217"/>
                <a:gd name="connsiteY9-33790" fmla="*/ 3814384 h 7252515"/>
                <a:gd name="connsiteX10-33791" fmla="*/ 377244 w 2213217"/>
                <a:gd name="connsiteY10-33792" fmla="*/ 3984422 h 7252515"/>
                <a:gd name="connsiteX11-33793" fmla="*/ 434725 w 2213217"/>
                <a:gd name="connsiteY11-33794" fmla="*/ 4229457 h 7252515"/>
                <a:gd name="connsiteX12-33795" fmla="*/ 495932 w 2213217"/>
                <a:gd name="connsiteY12-33796" fmla="*/ 4629539 h 7252515"/>
                <a:gd name="connsiteX13-33797" fmla="*/ 504586 w 2213217"/>
                <a:gd name="connsiteY13-33798" fmla="*/ 4793958 h 7252515"/>
                <a:gd name="connsiteX14-33799" fmla="*/ 490672 w 2213217"/>
                <a:gd name="connsiteY14-33800" fmla="*/ 4980881 h 7252515"/>
                <a:gd name="connsiteX15-33801" fmla="*/ 458942 w 2213217"/>
                <a:gd name="connsiteY15-33802" fmla="*/ 5126491 h 7252515"/>
                <a:gd name="connsiteX16-33803" fmla="*/ 383013 w 2213217"/>
                <a:gd name="connsiteY16-33804" fmla="*/ 6154049 h 7252515"/>
                <a:gd name="connsiteX17-33805" fmla="*/ 348398 w 2213217"/>
                <a:gd name="connsiteY17-33806" fmla="*/ 6604338 h 7252515"/>
                <a:gd name="connsiteX18-33807" fmla="*/ 420242 w 2213217"/>
                <a:gd name="connsiteY18-33808" fmla="*/ 6827439 h 7252515"/>
                <a:gd name="connsiteX19-33809" fmla="*/ 367118 w 2213217"/>
                <a:gd name="connsiteY19-33810" fmla="*/ 6982453 h 7252515"/>
                <a:gd name="connsiteX20-33811" fmla="*/ 605514 w 2213217"/>
                <a:gd name="connsiteY20-33812" fmla="*/ 7244526 h 7252515"/>
                <a:gd name="connsiteX21-33813" fmla="*/ 958269 w 2213217"/>
                <a:gd name="connsiteY21-33814" fmla="*/ 7136926 h 7252515"/>
                <a:gd name="connsiteX22-33815" fmla="*/ 724772 w 2213217"/>
                <a:gd name="connsiteY22-33816" fmla="*/ 6844746 h 7252515"/>
                <a:gd name="connsiteX23-33817" fmla="*/ 753076 w 2213217"/>
                <a:gd name="connsiteY23-33818" fmla="*/ 6579789 h 7252515"/>
                <a:gd name="connsiteX24-33819" fmla="*/ 738924 w 2213217"/>
                <a:gd name="connsiteY24-33820" fmla="*/ 6250170 h 7252515"/>
                <a:gd name="connsiteX25-33821" fmla="*/ 856500 w 2213217"/>
                <a:gd name="connsiteY25-33822" fmla="*/ 5489132 h 7252515"/>
                <a:gd name="connsiteX26-33823" fmla="*/ 906017 w 2213217"/>
                <a:gd name="connsiteY26-33824" fmla="*/ 5380240 h 7252515"/>
                <a:gd name="connsiteX27-33825" fmla="*/ 898504 w 2213217"/>
                <a:gd name="connsiteY27-33826" fmla="*/ 5308938 h 7252515"/>
                <a:gd name="connsiteX28-33827" fmla="*/ 971550 w 2213217"/>
                <a:gd name="connsiteY28-33828" fmla="*/ 5211945 h 7252515"/>
                <a:gd name="connsiteX29-33829" fmla="*/ 973564 w 2213217"/>
                <a:gd name="connsiteY29-33830" fmla="*/ 5069070 h 7252515"/>
                <a:gd name="connsiteX30-33831" fmla="*/ 1129719 w 2213217"/>
                <a:gd name="connsiteY30-33832" fmla="*/ 4378373 h 7252515"/>
                <a:gd name="connsiteX31-33833" fmla="*/ 1276350 w 2213217"/>
                <a:gd name="connsiteY31-33834" fmla="*/ 4649970 h 7252515"/>
                <a:gd name="connsiteX32-33835" fmla="*/ 1341012 w 2213217"/>
                <a:gd name="connsiteY32-33836" fmla="*/ 4880042 h 7252515"/>
                <a:gd name="connsiteX33-33837" fmla="*/ 1310424 w 2213217"/>
                <a:gd name="connsiteY33-33838" fmla="*/ 4973880 h 7252515"/>
                <a:gd name="connsiteX34-33839" fmla="*/ 1354293 w 2213217"/>
                <a:gd name="connsiteY34-33840" fmla="*/ 5113209 h 7252515"/>
                <a:gd name="connsiteX35-33841" fmla="*/ 1262198 w 2213217"/>
                <a:gd name="connsiteY35-33842" fmla="*/ 5554244 h 7252515"/>
                <a:gd name="connsiteX36-33843" fmla="*/ 1263220 w 2213217"/>
                <a:gd name="connsiteY36-33844" fmla="*/ 6360264 h 7252515"/>
                <a:gd name="connsiteX37-33845" fmla="*/ 1336385 w 2213217"/>
                <a:gd name="connsiteY37-33846" fmla="*/ 6540277 h 7252515"/>
                <a:gd name="connsiteX38-33847" fmla="*/ 1285605 w 2213217"/>
                <a:gd name="connsiteY38-33848" fmla="*/ 6741714 h 7252515"/>
                <a:gd name="connsiteX39-33849" fmla="*/ 1303783 w 2213217"/>
                <a:gd name="connsiteY39-33850" fmla="*/ 6828040 h 7252515"/>
                <a:gd name="connsiteX40-33851" fmla="*/ 1313579 w 2213217"/>
                <a:gd name="connsiteY40-33852" fmla="*/ 7020824 h 7252515"/>
                <a:gd name="connsiteX41-33853" fmla="*/ 1760353 w 2213217"/>
                <a:gd name="connsiteY41-33854" fmla="*/ 7189119 h 7252515"/>
                <a:gd name="connsiteX42-33855" fmla="*/ 2189006 w 2213217"/>
                <a:gd name="connsiteY42-33856" fmla="*/ 7199125 h 7252515"/>
                <a:gd name="connsiteX43-33857" fmla="*/ 2171850 w 2213217"/>
                <a:gd name="connsiteY43-33858" fmla="*/ 7046786 h 7252515"/>
                <a:gd name="connsiteX44-33859" fmla="*/ 1687247 w 2213217"/>
                <a:gd name="connsiteY44-33860" fmla="*/ 6680449 h 7252515"/>
                <a:gd name="connsiteX45-33861" fmla="*/ 1708130 w 2213217"/>
                <a:gd name="connsiteY45-33862" fmla="*/ 6550072 h 7252515"/>
                <a:gd name="connsiteX46-33863" fmla="*/ 1668617 w 2213217"/>
                <a:gd name="connsiteY46-33864" fmla="*/ 6451067 h 7252515"/>
                <a:gd name="connsiteX47-33865" fmla="*/ 1657350 w 2213217"/>
                <a:gd name="connsiteY47-33866" fmla="*/ 6250170 h 7252515"/>
                <a:gd name="connsiteX48-33867" fmla="*/ 1679014 w 2213217"/>
                <a:gd name="connsiteY48-33868" fmla="*/ 5979714 h 7252515"/>
                <a:gd name="connsiteX49-33869" fmla="*/ 1727631 w 2213217"/>
                <a:gd name="connsiteY49-33870" fmla="*/ 5512209 h 7252515"/>
                <a:gd name="connsiteX50-33871" fmla="*/ 1739049 w 2213217"/>
                <a:gd name="connsiteY50-33872" fmla="*/ 5363804 h 7252515"/>
                <a:gd name="connsiteX51-33873" fmla="*/ 1797611 w 2213217"/>
                <a:gd name="connsiteY51-33874" fmla="*/ 5317321 h 7252515"/>
                <a:gd name="connsiteX52-33875" fmla="*/ 1884207 w 2213217"/>
                <a:gd name="connsiteY52-33876" fmla="*/ 5097645 h 7252515"/>
                <a:gd name="connsiteX53-33877" fmla="*/ 1909357 w 2213217"/>
                <a:gd name="connsiteY53-33878" fmla="*/ 4805496 h 7252515"/>
                <a:gd name="connsiteX54-33879" fmla="*/ 1900373 w 2213217"/>
                <a:gd name="connsiteY54-33880" fmla="*/ 4348776 h 7252515"/>
                <a:gd name="connsiteX55-33881" fmla="*/ 1881052 w 2213217"/>
                <a:gd name="connsiteY55-33882" fmla="*/ 3902573 h 7252515"/>
                <a:gd name="connsiteX56-33883" fmla="*/ 1855362 w 2213217"/>
                <a:gd name="connsiteY56-33884" fmla="*/ 3584643 h 7252515"/>
                <a:gd name="connsiteX57-33885" fmla="*/ 2056257 w 2213217"/>
                <a:gd name="connsiteY57-33886" fmla="*/ 2654077 h 7252515"/>
                <a:gd name="connsiteX58-33887" fmla="*/ 2042707 w 2213217"/>
                <a:gd name="connsiteY58-33888" fmla="*/ 2404684 h 7252515"/>
                <a:gd name="connsiteX59-33889" fmla="*/ 1981200 w 2213217"/>
                <a:gd name="connsiteY59-33890" fmla="*/ 1864914 h 7252515"/>
                <a:gd name="connsiteX60-33891" fmla="*/ 1936459 w 2213217"/>
                <a:gd name="connsiteY60-33892" fmla="*/ 1677029 h 7252515"/>
                <a:gd name="connsiteX61-33893" fmla="*/ 1922037 w 2213217"/>
                <a:gd name="connsiteY61-33894" fmla="*/ 1432534 h 7252515"/>
                <a:gd name="connsiteX62-33895" fmla="*/ 1874412 w 2213217"/>
                <a:gd name="connsiteY62-33896" fmla="*/ 1302338 h 7252515"/>
                <a:gd name="connsiteX63-33897" fmla="*/ 1407687 w 2213217"/>
                <a:gd name="connsiteY63-33898" fmla="*/ 1134975 h 7252515"/>
                <a:gd name="connsiteX64-33899" fmla="*/ 1309221 w 2213217"/>
                <a:gd name="connsiteY64-33900" fmla="*/ 1020075 h 7252515"/>
                <a:gd name="connsiteX65-33901" fmla="*/ 1365230 w 2213217"/>
                <a:gd name="connsiteY65-33902" fmla="*/ 821521 h 7252515"/>
                <a:gd name="connsiteX66-33903" fmla="*/ 1433407 w 2213217"/>
                <a:gd name="connsiteY66-33904" fmla="*/ 622909 h 7252515"/>
                <a:gd name="connsiteX67-33905" fmla="*/ 1444916 w 2213217"/>
                <a:gd name="connsiteY67-33906" fmla="*/ 380757 h 7252515"/>
                <a:gd name="connsiteX68-33907" fmla="*/ 1330946 w 2213217"/>
                <a:gd name="connsiteY68-33908" fmla="*/ 143773 h 7252515"/>
                <a:gd name="connsiteX69-33909" fmla="*/ 1063645 w 2213217"/>
                <a:gd name="connsiteY69-33910" fmla="*/ 568 h 7252515"/>
                <a:gd name="connsiteX0-33911" fmla="*/ 1072753 w 2222325"/>
                <a:gd name="connsiteY0-33912" fmla="*/ 568 h 7252515"/>
                <a:gd name="connsiteX1-33913" fmla="*/ 818733 w 2222325"/>
                <a:gd name="connsiteY1-33914" fmla="*/ 116070 h 7252515"/>
                <a:gd name="connsiteX2-33915" fmla="*/ 694908 w 2222325"/>
                <a:gd name="connsiteY2-33916" fmla="*/ 297045 h 7252515"/>
                <a:gd name="connsiteX3-33917" fmla="*/ 713958 w 2222325"/>
                <a:gd name="connsiteY3-33918" fmla="*/ 620895 h 7252515"/>
                <a:gd name="connsiteX4-33919" fmla="*/ 847308 w 2222325"/>
                <a:gd name="connsiteY4-33920" fmla="*/ 897120 h 7252515"/>
                <a:gd name="connsiteX5-33921" fmla="*/ 752058 w 2222325"/>
                <a:gd name="connsiteY5-33922" fmla="*/ 1011420 h 7252515"/>
                <a:gd name="connsiteX6-33923" fmla="*/ 142458 w 2222325"/>
                <a:gd name="connsiteY6-33924" fmla="*/ 1220970 h 7252515"/>
                <a:gd name="connsiteX7-33925" fmla="*/ 9108 w 2222325"/>
                <a:gd name="connsiteY7-33926" fmla="*/ 2211570 h 7252515"/>
                <a:gd name="connsiteX8-33927" fmla="*/ 322291 w 2222325"/>
                <a:gd name="connsiteY8-33928" fmla="*/ 3017500 h 7252515"/>
                <a:gd name="connsiteX9-33929" fmla="*/ 250989 w 2222325"/>
                <a:gd name="connsiteY9-33930" fmla="*/ 3814384 h 7252515"/>
                <a:gd name="connsiteX10-33931" fmla="*/ 386352 w 2222325"/>
                <a:gd name="connsiteY10-33932" fmla="*/ 3984422 h 7252515"/>
                <a:gd name="connsiteX11-33933" fmla="*/ 443833 w 2222325"/>
                <a:gd name="connsiteY11-33934" fmla="*/ 4229457 h 7252515"/>
                <a:gd name="connsiteX12-33935" fmla="*/ 505040 w 2222325"/>
                <a:gd name="connsiteY12-33936" fmla="*/ 4629539 h 7252515"/>
                <a:gd name="connsiteX13-33937" fmla="*/ 513694 w 2222325"/>
                <a:gd name="connsiteY13-33938" fmla="*/ 4793958 h 7252515"/>
                <a:gd name="connsiteX14-33939" fmla="*/ 499780 w 2222325"/>
                <a:gd name="connsiteY14-33940" fmla="*/ 4980881 h 7252515"/>
                <a:gd name="connsiteX15-33941" fmla="*/ 468050 w 2222325"/>
                <a:gd name="connsiteY15-33942" fmla="*/ 5126491 h 7252515"/>
                <a:gd name="connsiteX16-33943" fmla="*/ 392121 w 2222325"/>
                <a:gd name="connsiteY16-33944" fmla="*/ 6154049 h 7252515"/>
                <a:gd name="connsiteX17-33945" fmla="*/ 357506 w 2222325"/>
                <a:gd name="connsiteY17-33946" fmla="*/ 6604338 h 7252515"/>
                <a:gd name="connsiteX18-33947" fmla="*/ 429350 w 2222325"/>
                <a:gd name="connsiteY18-33948" fmla="*/ 6827439 h 7252515"/>
                <a:gd name="connsiteX19-33949" fmla="*/ 376226 w 2222325"/>
                <a:gd name="connsiteY19-33950" fmla="*/ 6982453 h 7252515"/>
                <a:gd name="connsiteX20-33951" fmla="*/ 614622 w 2222325"/>
                <a:gd name="connsiteY20-33952" fmla="*/ 7244526 h 7252515"/>
                <a:gd name="connsiteX21-33953" fmla="*/ 967377 w 2222325"/>
                <a:gd name="connsiteY21-33954" fmla="*/ 7136926 h 7252515"/>
                <a:gd name="connsiteX22-33955" fmla="*/ 733880 w 2222325"/>
                <a:gd name="connsiteY22-33956" fmla="*/ 6844746 h 7252515"/>
                <a:gd name="connsiteX23-33957" fmla="*/ 762184 w 2222325"/>
                <a:gd name="connsiteY23-33958" fmla="*/ 6579789 h 7252515"/>
                <a:gd name="connsiteX24-33959" fmla="*/ 748032 w 2222325"/>
                <a:gd name="connsiteY24-33960" fmla="*/ 6250170 h 7252515"/>
                <a:gd name="connsiteX25-33961" fmla="*/ 865608 w 2222325"/>
                <a:gd name="connsiteY25-33962" fmla="*/ 5489132 h 7252515"/>
                <a:gd name="connsiteX26-33963" fmla="*/ 915125 w 2222325"/>
                <a:gd name="connsiteY26-33964" fmla="*/ 5380240 h 7252515"/>
                <a:gd name="connsiteX27-33965" fmla="*/ 907612 w 2222325"/>
                <a:gd name="connsiteY27-33966" fmla="*/ 5308938 h 7252515"/>
                <a:gd name="connsiteX28-33967" fmla="*/ 980658 w 2222325"/>
                <a:gd name="connsiteY28-33968" fmla="*/ 5211945 h 7252515"/>
                <a:gd name="connsiteX29-33969" fmla="*/ 982672 w 2222325"/>
                <a:gd name="connsiteY29-33970" fmla="*/ 5069070 h 7252515"/>
                <a:gd name="connsiteX30-33971" fmla="*/ 1138827 w 2222325"/>
                <a:gd name="connsiteY30-33972" fmla="*/ 4378373 h 7252515"/>
                <a:gd name="connsiteX31-33973" fmla="*/ 1285458 w 2222325"/>
                <a:gd name="connsiteY31-33974" fmla="*/ 4649970 h 7252515"/>
                <a:gd name="connsiteX32-33975" fmla="*/ 1350120 w 2222325"/>
                <a:gd name="connsiteY32-33976" fmla="*/ 4880042 h 7252515"/>
                <a:gd name="connsiteX33-33977" fmla="*/ 1319532 w 2222325"/>
                <a:gd name="connsiteY33-33978" fmla="*/ 4973880 h 7252515"/>
                <a:gd name="connsiteX34-33979" fmla="*/ 1363401 w 2222325"/>
                <a:gd name="connsiteY34-33980" fmla="*/ 5113209 h 7252515"/>
                <a:gd name="connsiteX35-33981" fmla="*/ 1271306 w 2222325"/>
                <a:gd name="connsiteY35-33982" fmla="*/ 5554244 h 7252515"/>
                <a:gd name="connsiteX36-33983" fmla="*/ 1272328 w 2222325"/>
                <a:gd name="connsiteY36-33984" fmla="*/ 6360264 h 7252515"/>
                <a:gd name="connsiteX37-33985" fmla="*/ 1345493 w 2222325"/>
                <a:gd name="connsiteY37-33986" fmla="*/ 6540277 h 7252515"/>
                <a:gd name="connsiteX38-33987" fmla="*/ 1294713 w 2222325"/>
                <a:gd name="connsiteY38-33988" fmla="*/ 6741714 h 7252515"/>
                <a:gd name="connsiteX39-33989" fmla="*/ 1312891 w 2222325"/>
                <a:gd name="connsiteY39-33990" fmla="*/ 6828040 h 7252515"/>
                <a:gd name="connsiteX40-33991" fmla="*/ 1322687 w 2222325"/>
                <a:gd name="connsiteY40-33992" fmla="*/ 7020824 h 7252515"/>
                <a:gd name="connsiteX41-33993" fmla="*/ 1769461 w 2222325"/>
                <a:gd name="connsiteY41-33994" fmla="*/ 7189119 h 7252515"/>
                <a:gd name="connsiteX42-33995" fmla="*/ 2198114 w 2222325"/>
                <a:gd name="connsiteY42-33996" fmla="*/ 7199125 h 7252515"/>
                <a:gd name="connsiteX43-33997" fmla="*/ 2180958 w 2222325"/>
                <a:gd name="connsiteY43-33998" fmla="*/ 7046786 h 7252515"/>
                <a:gd name="connsiteX44-33999" fmla="*/ 1696355 w 2222325"/>
                <a:gd name="connsiteY44-34000" fmla="*/ 6680449 h 7252515"/>
                <a:gd name="connsiteX45-34001" fmla="*/ 1717238 w 2222325"/>
                <a:gd name="connsiteY45-34002" fmla="*/ 6550072 h 7252515"/>
                <a:gd name="connsiteX46-34003" fmla="*/ 1677725 w 2222325"/>
                <a:gd name="connsiteY46-34004" fmla="*/ 6451067 h 7252515"/>
                <a:gd name="connsiteX47-34005" fmla="*/ 1666458 w 2222325"/>
                <a:gd name="connsiteY47-34006" fmla="*/ 6250170 h 7252515"/>
                <a:gd name="connsiteX48-34007" fmla="*/ 1688122 w 2222325"/>
                <a:gd name="connsiteY48-34008" fmla="*/ 5979714 h 7252515"/>
                <a:gd name="connsiteX49-34009" fmla="*/ 1736739 w 2222325"/>
                <a:gd name="connsiteY49-34010" fmla="*/ 5512209 h 7252515"/>
                <a:gd name="connsiteX50-34011" fmla="*/ 1748157 w 2222325"/>
                <a:gd name="connsiteY50-34012" fmla="*/ 5363804 h 7252515"/>
                <a:gd name="connsiteX51-34013" fmla="*/ 1806719 w 2222325"/>
                <a:gd name="connsiteY51-34014" fmla="*/ 5317321 h 7252515"/>
                <a:gd name="connsiteX52-34015" fmla="*/ 1893315 w 2222325"/>
                <a:gd name="connsiteY52-34016" fmla="*/ 5097645 h 7252515"/>
                <a:gd name="connsiteX53-34017" fmla="*/ 1918465 w 2222325"/>
                <a:gd name="connsiteY53-34018" fmla="*/ 4805496 h 7252515"/>
                <a:gd name="connsiteX54-34019" fmla="*/ 1909481 w 2222325"/>
                <a:gd name="connsiteY54-34020" fmla="*/ 4348776 h 7252515"/>
                <a:gd name="connsiteX55-34021" fmla="*/ 1890160 w 2222325"/>
                <a:gd name="connsiteY55-34022" fmla="*/ 3902573 h 7252515"/>
                <a:gd name="connsiteX56-34023" fmla="*/ 1864470 w 2222325"/>
                <a:gd name="connsiteY56-34024" fmla="*/ 3584643 h 7252515"/>
                <a:gd name="connsiteX57-34025" fmla="*/ 2065365 w 2222325"/>
                <a:gd name="connsiteY57-34026" fmla="*/ 2654077 h 7252515"/>
                <a:gd name="connsiteX58-34027" fmla="*/ 2051815 w 2222325"/>
                <a:gd name="connsiteY58-34028" fmla="*/ 2404684 h 7252515"/>
                <a:gd name="connsiteX59-34029" fmla="*/ 1990308 w 2222325"/>
                <a:gd name="connsiteY59-34030" fmla="*/ 1864914 h 7252515"/>
                <a:gd name="connsiteX60-34031" fmla="*/ 1945567 w 2222325"/>
                <a:gd name="connsiteY60-34032" fmla="*/ 1677029 h 7252515"/>
                <a:gd name="connsiteX61-34033" fmla="*/ 1931145 w 2222325"/>
                <a:gd name="connsiteY61-34034" fmla="*/ 1432534 h 7252515"/>
                <a:gd name="connsiteX62-34035" fmla="*/ 1883520 w 2222325"/>
                <a:gd name="connsiteY62-34036" fmla="*/ 1302338 h 7252515"/>
                <a:gd name="connsiteX63-34037" fmla="*/ 1416795 w 2222325"/>
                <a:gd name="connsiteY63-34038" fmla="*/ 1134975 h 7252515"/>
                <a:gd name="connsiteX64-34039" fmla="*/ 1318329 w 2222325"/>
                <a:gd name="connsiteY64-34040" fmla="*/ 1020075 h 7252515"/>
                <a:gd name="connsiteX65-34041" fmla="*/ 1374338 w 2222325"/>
                <a:gd name="connsiteY65-34042" fmla="*/ 821521 h 7252515"/>
                <a:gd name="connsiteX66-34043" fmla="*/ 1442515 w 2222325"/>
                <a:gd name="connsiteY66-34044" fmla="*/ 622909 h 7252515"/>
                <a:gd name="connsiteX67-34045" fmla="*/ 1454024 w 2222325"/>
                <a:gd name="connsiteY67-34046" fmla="*/ 380757 h 7252515"/>
                <a:gd name="connsiteX68-34047" fmla="*/ 1340054 w 2222325"/>
                <a:gd name="connsiteY68-34048" fmla="*/ 143773 h 7252515"/>
                <a:gd name="connsiteX69-34049" fmla="*/ 1072753 w 2222325"/>
                <a:gd name="connsiteY69-34050" fmla="*/ 568 h 7252515"/>
                <a:gd name="connsiteX0-34051" fmla="*/ 1074836 w 2224408"/>
                <a:gd name="connsiteY0-34052" fmla="*/ 568 h 7252515"/>
                <a:gd name="connsiteX1-34053" fmla="*/ 820816 w 2224408"/>
                <a:gd name="connsiteY1-34054" fmla="*/ 116070 h 7252515"/>
                <a:gd name="connsiteX2-34055" fmla="*/ 696991 w 2224408"/>
                <a:gd name="connsiteY2-34056" fmla="*/ 297045 h 7252515"/>
                <a:gd name="connsiteX3-34057" fmla="*/ 716041 w 2224408"/>
                <a:gd name="connsiteY3-34058" fmla="*/ 620895 h 7252515"/>
                <a:gd name="connsiteX4-34059" fmla="*/ 849391 w 2224408"/>
                <a:gd name="connsiteY4-34060" fmla="*/ 897120 h 7252515"/>
                <a:gd name="connsiteX5-34061" fmla="*/ 754141 w 2224408"/>
                <a:gd name="connsiteY5-34062" fmla="*/ 1011420 h 7252515"/>
                <a:gd name="connsiteX6-34063" fmla="*/ 112811 w 2224408"/>
                <a:gd name="connsiteY6-34064" fmla="*/ 1267123 h 7252515"/>
                <a:gd name="connsiteX7-34065" fmla="*/ 11191 w 2224408"/>
                <a:gd name="connsiteY7-34066" fmla="*/ 2211570 h 7252515"/>
                <a:gd name="connsiteX8-34067" fmla="*/ 324374 w 2224408"/>
                <a:gd name="connsiteY8-34068" fmla="*/ 3017500 h 7252515"/>
                <a:gd name="connsiteX9-34069" fmla="*/ 253072 w 2224408"/>
                <a:gd name="connsiteY9-34070" fmla="*/ 3814384 h 7252515"/>
                <a:gd name="connsiteX10-34071" fmla="*/ 388435 w 2224408"/>
                <a:gd name="connsiteY10-34072" fmla="*/ 3984422 h 7252515"/>
                <a:gd name="connsiteX11-34073" fmla="*/ 445916 w 2224408"/>
                <a:gd name="connsiteY11-34074" fmla="*/ 4229457 h 7252515"/>
                <a:gd name="connsiteX12-34075" fmla="*/ 507123 w 2224408"/>
                <a:gd name="connsiteY12-34076" fmla="*/ 4629539 h 7252515"/>
                <a:gd name="connsiteX13-34077" fmla="*/ 515777 w 2224408"/>
                <a:gd name="connsiteY13-34078" fmla="*/ 4793958 h 7252515"/>
                <a:gd name="connsiteX14-34079" fmla="*/ 501863 w 2224408"/>
                <a:gd name="connsiteY14-34080" fmla="*/ 4980881 h 7252515"/>
                <a:gd name="connsiteX15-34081" fmla="*/ 470133 w 2224408"/>
                <a:gd name="connsiteY15-34082" fmla="*/ 5126491 h 7252515"/>
                <a:gd name="connsiteX16-34083" fmla="*/ 394204 w 2224408"/>
                <a:gd name="connsiteY16-34084" fmla="*/ 6154049 h 7252515"/>
                <a:gd name="connsiteX17-34085" fmla="*/ 359589 w 2224408"/>
                <a:gd name="connsiteY17-34086" fmla="*/ 6604338 h 7252515"/>
                <a:gd name="connsiteX18-34087" fmla="*/ 431433 w 2224408"/>
                <a:gd name="connsiteY18-34088" fmla="*/ 6827439 h 7252515"/>
                <a:gd name="connsiteX19-34089" fmla="*/ 378309 w 2224408"/>
                <a:gd name="connsiteY19-34090" fmla="*/ 6982453 h 7252515"/>
                <a:gd name="connsiteX20-34091" fmla="*/ 616705 w 2224408"/>
                <a:gd name="connsiteY20-34092" fmla="*/ 7244526 h 7252515"/>
                <a:gd name="connsiteX21-34093" fmla="*/ 969460 w 2224408"/>
                <a:gd name="connsiteY21-34094" fmla="*/ 7136926 h 7252515"/>
                <a:gd name="connsiteX22-34095" fmla="*/ 735963 w 2224408"/>
                <a:gd name="connsiteY22-34096" fmla="*/ 6844746 h 7252515"/>
                <a:gd name="connsiteX23-34097" fmla="*/ 764267 w 2224408"/>
                <a:gd name="connsiteY23-34098" fmla="*/ 6579789 h 7252515"/>
                <a:gd name="connsiteX24-34099" fmla="*/ 750115 w 2224408"/>
                <a:gd name="connsiteY24-34100" fmla="*/ 6250170 h 7252515"/>
                <a:gd name="connsiteX25-34101" fmla="*/ 867691 w 2224408"/>
                <a:gd name="connsiteY25-34102" fmla="*/ 5489132 h 7252515"/>
                <a:gd name="connsiteX26-34103" fmla="*/ 917208 w 2224408"/>
                <a:gd name="connsiteY26-34104" fmla="*/ 5380240 h 7252515"/>
                <a:gd name="connsiteX27-34105" fmla="*/ 909695 w 2224408"/>
                <a:gd name="connsiteY27-34106" fmla="*/ 5308938 h 7252515"/>
                <a:gd name="connsiteX28-34107" fmla="*/ 982741 w 2224408"/>
                <a:gd name="connsiteY28-34108" fmla="*/ 5211945 h 7252515"/>
                <a:gd name="connsiteX29-34109" fmla="*/ 984755 w 2224408"/>
                <a:gd name="connsiteY29-34110" fmla="*/ 5069070 h 7252515"/>
                <a:gd name="connsiteX30-34111" fmla="*/ 1140910 w 2224408"/>
                <a:gd name="connsiteY30-34112" fmla="*/ 4378373 h 7252515"/>
                <a:gd name="connsiteX31-34113" fmla="*/ 1287541 w 2224408"/>
                <a:gd name="connsiteY31-34114" fmla="*/ 4649970 h 7252515"/>
                <a:gd name="connsiteX32-34115" fmla="*/ 1352203 w 2224408"/>
                <a:gd name="connsiteY32-34116" fmla="*/ 4880042 h 7252515"/>
                <a:gd name="connsiteX33-34117" fmla="*/ 1321615 w 2224408"/>
                <a:gd name="connsiteY33-34118" fmla="*/ 4973880 h 7252515"/>
                <a:gd name="connsiteX34-34119" fmla="*/ 1365484 w 2224408"/>
                <a:gd name="connsiteY34-34120" fmla="*/ 5113209 h 7252515"/>
                <a:gd name="connsiteX35-34121" fmla="*/ 1273389 w 2224408"/>
                <a:gd name="connsiteY35-34122" fmla="*/ 5554244 h 7252515"/>
                <a:gd name="connsiteX36-34123" fmla="*/ 1274411 w 2224408"/>
                <a:gd name="connsiteY36-34124" fmla="*/ 6360264 h 7252515"/>
                <a:gd name="connsiteX37-34125" fmla="*/ 1347576 w 2224408"/>
                <a:gd name="connsiteY37-34126" fmla="*/ 6540277 h 7252515"/>
                <a:gd name="connsiteX38-34127" fmla="*/ 1296796 w 2224408"/>
                <a:gd name="connsiteY38-34128" fmla="*/ 6741714 h 7252515"/>
                <a:gd name="connsiteX39-34129" fmla="*/ 1314974 w 2224408"/>
                <a:gd name="connsiteY39-34130" fmla="*/ 6828040 h 7252515"/>
                <a:gd name="connsiteX40-34131" fmla="*/ 1324770 w 2224408"/>
                <a:gd name="connsiteY40-34132" fmla="*/ 7020824 h 7252515"/>
                <a:gd name="connsiteX41-34133" fmla="*/ 1771544 w 2224408"/>
                <a:gd name="connsiteY41-34134" fmla="*/ 7189119 h 7252515"/>
                <a:gd name="connsiteX42-34135" fmla="*/ 2200197 w 2224408"/>
                <a:gd name="connsiteY42-34136" fmla="*/ 7199125 h 7252515"/>
                <a:gd name="connsiteX43-34137" fmla="*/ 2183041 w 2224408"/>
                <a:gd name="connsiteY43-34138" fmla="*/ 7046786 h 7252515"/>
                <a:gd name="connsiteX44-34139" fmla="*/ 1698438 w 2224408"/>
                <a:gd name="connsiteY44-34140" fmla="*/ 6680449 h 7252515"/>
                <a:gd name="connsiteX45-34141" fmla="*/ 1719321 w 2224408"/>
                <a:gd name="connsiteY45-34142" fmla="*/ 6550072 h 7252515"/>
                <a:gd name="connsiteX46-34143" fmla="*/ 1679808 w 2224408"/>
                <a:gd name="connsiteY46-34144" fmla="*/ 6451067 h 7252515"/>
                <a:gd name="connsiteX47-34145" fmla="*/ 1668541 w 2224408"/>
                <a:gd name="connsiteY47-34146" fmla="*/ 6250170 h 7252515"/>
                <a:gd name="connsiteX48-34147" fmla="*/ 1690205 w 2224408"/>
                <a:gd name="connsiteY48-34148" fmla="*/ 5979714 h 7252515"/>
                <a:gd name="connsiteX49-34149" fmla="*/ 1738822 w 2224408"/>
                <a:gd name="connsiteY49-34150" fmla="*/ 5512209 h 7252515"/>
                <a:gd name="connsiteX50-34151" fmla="*/ 1750240 w 2224408"/>
                <a:gd name="connsiteY50-34152" fmla="*/ 5363804 h 7252515"/>
                <a:gd name="connsiteX51-34153" fmla="*/ 1808802 w 2224408"/>
                <a:gd name="connsiteY51-34154" fmla="*/ 5317321 h 7252515"/>
                <a:gd name="connsiteX52-34155" fmla="*/ 1895398 w 2224408"/>
                <a:gd name="connsiteY52-34156" fmla="*/ 5097645 h 7252515"/>
                <a:gd name="connsiteX53-34157" fmla="*/ 1920548 w 2224408"/>
                <a:gd name="connsiteY53-34158" fmla="*/ 4805496 h 7252515"/>
                <a:gd name="connsiteX54-34159" fmla="*/ 1911564 w 2224408"/>
                <a:gd name="connsiteY54-34160" fmla="*/ 4348776 h 7252515"/>
                <a:gd name="connsiteX55-34161" fmla="*/ 1892243 w 2224408"/>
                <a:gd name="connsiteY55-34162" fmla="*/ 3902573 h 7252515"/>
                <a:gd name="connsiteX56-34163" fmla="*/ 1866553 w 2224408"/>
                <a:gd name="connsiteY56-34164" fmla="*/ 3584643 h 7252515"/>
                <a:gd name="connsiteX57-34165" fmla="*/ 2067448 w 2224408"/>
                <a:gd name="connsiteY57-34166" fmla="*/ 2654077 h 7252515"/>
                <a:gd name="connsiteX58-34167" fmla="*/ 2053898 w 2224408"/>
                <a:gd name="connsiteY58-34168" fmla="*/ 2404684 h 7252515"/>
                <a:gd name="connsiteX59-34169" fmla="*/ 1992391 w 2224408"/>
                <a:gd name="connsiteY59-34170" fmla="*/ 1864914 h 7252515"/>
                <a:gd name="connsiteX60-34171" fmla="*/ 1947650 w 2224408"/>
                <a:gd name="connsiteY60-34172" fmla="*/ 1677029 h 7252515"/>
                <a:gd name="connsiteX61-34173" fmla="*/ 1933228 w 2224408"/>
                <a:gd name="connsiteY61-34174" fmla="*/ 1432534 h 7252515"/>
                <a:gd name="connsiteX62-34175" fmla="*/ 1885603 w 2224408"/>
                <a:gd name="connsiteY62-34176" fmla="*/ 1302338 h 7252515"/>
                <a:gd name="connsiteX63-34177" fmla="*/ 1418878 w 2224408"/>
                <a:gd name="connsiteY63-34178" fmla="*/ 1134975 h 7252515"/>
                <a:gd name="connsiteX64-34179" fmla="*/ 1320412 w 2224408"/>
                <a:gd name="connsiteY64-34180" fmla="*/ 1020075 h 7252515"/>
                <a:gd name="connsiteX65-34181" fmla="*/ 1376421 w 2224408"/>
                <a:gd name="connsiteY65-34182" fmla="*/ 821521 h 7252515"/>
                <a:gd name="connsiteX66-34183" fmla="*/ 1444598 w 2224408"/>
                <a:gd name="connsiteY66-34184" fmla="*/ 622909 h 7252515"/>
                <a:gd name="connsiteX67-34185" fmla="*/ 1456107 w 2224408"/>
                <a:gd name="connsiteY67-34186" fmla="*/ 380757 h 7252515"/>
                <a:gd name="connsiteX68-34187" fmla="*/ 1342137 w 2224408"/>
                <a:gd name="connsiteY68-34188" fmla="*/ 143773 h 7252515"/>
                <a:gd name="connsiteX69-34189" fmla="*/ 1074836 w 2224408"/>
                <a:gd name="connsiteY69-34190" fmla="*/ 568 h 7252515"/>
                <a:gd name="connsiteX0-34191" fmla="*/ 1074221 w 2223793"/>
                <a:gd name="connsiteY0-34192" fmla="*/ 568 h 7252515"/>
                <a:gd name="connsiteX1-34193" fmla="*/ 820201 w 2223793"/>
                <a:gd name="connsiteY1-34194" fmla="*/ 116070 h 7252515"/>
                <a:gd name="connsiteX2-34195" fmla="*/ 696376 w 2223793"/>
                <a:gd name="connsiteY2-34196" fmla="*/ 297045 h 7252515"/>
                <a:gd name="connsiteX3-34197" fmla="*/ 715426 w 2223793"/>
                <a:gd name="connsiteY3-34198" fmla="*/ 620895 h 7252515"/>
                <a:gd name="connsiteX4-34199" fmla="*/ 848776 w 2223793"/>
                <a:gd name="connsiteY4-34200" fmla="*/ 897120 h 7252515"/>
                <a:gd name="connsiteX5-34201" fmla="*/ 753526 w 2223793"/>
                <a:gd name="connsiteY5-34202" fmla="*/ 1011420 h 7252515"/>
                <a:gd name="connsiteX6-34203" fmla="*/ 112196 w 2223793"/>
                <a:gd name="connsiteY6-34204" fmla="*/ 1267123 h 7252515"/>
                <a:gd name="connsiteX7-34205" fmla="*/ 10576 w 2223793"/>
                <a:gd name="connsiteY7-34206" fmla="*/ 2211570 h 7252515"/>
                <a:gd name="connsiteX8-34207" fmla="*/ 323759 w 2223793"/>
                <a:gd name="connsiteY8-34208" fmla="*/ 3017500 h 7252515"/>
                <a:gd name="connsiteX9-34209" fmla="*/ 252457 w 2223793"/>
                <a:gd name="connsiteY9-34210" fmla="*/ 3814384 h 7252515"/>
                <a:gd name="connsiteX10-34211" fmla="*/ 387820 w 2223793"/>
                <a:gd name="connsiteY10-34212" fmla="*/ 3984422 h 7252515"/>
                <a:gd name="connsiteX11-34213" fmla="*/ 445301 w 2223793"/>
                <a:gd name="connsiteY11-34214" fmla="*/ 4229457 h 7252515"/>
                <a:gd name="connsiteX12-34215" fmla="*/ 506508 w 2223793"/>
                <a:gd name="connsiteY12-34216" fmla="*/ 4629539 h 7252515"/>
                <a:gd name="connsiteX13-34217" fmla="*/ 515162 w 2223793"/>
                <a:gd name="connsiteY13-34218" fmla="*/ 4793958 h 7252515"/>
                <a:gd name="connsiteX14-34219" fmla="*/ 501248 w 2223793"/>
                <a:gd name="connsiteY14-34220" fmla="*/ 4980881 h 7252515"/>
                <a:gd name="connsiteX15-34221" fmla="*/ 469518 w 2223793"/>
                <a:gd name="connsiteY15-34222" fmla="*/ 5126491 h 7252515"/>
                <a:gd name="connsiteX16-34223" fmla="*/ 393589 w 2223793"/>
                <a:gd name="connsiteY16-34224" fmla="*/ 6154049 h 7252515"/>
                <a:gd name="connsiteX17-34225" fmla="*/ 358974 w 2223793"/>
                <a:gd name="connsiteY17-34226" fmla="*/ 6604338 h 7252515"/>
                <a:gd name="connsiteX18-34227" fmla="*/ 430818 w 2223793"/>
                <a:gd name="connsiteY18-34228" fmla="*/ 6827439 h 7252515"/>
                <a:gd name="connsiteX19-34229" fmla="*/ 377694 w 2223793"/>
                <a:gd name="connsiteY19-34230" fmla="*/ 6982453 h 7252515"/>
                <a:gd name="connsiteX20-34231" fmla="*/ 616090 w 2223793"/>
                <a:gd name="connsiteY20-34232" fmla="*/ 7244526 h 7252515"/>
                <a:gd name="connsiteX21-34233" fmla="*/ 968845 w 2223793"/>
                <a:gd name="connsiteY21-34234" fmla="*/ 7136926 h 7252515"/>
                <a:gd name="connsiteX22-34235" fmla="*/ 735348 w 2223793"/>
                <a:gd name="connsiteY22-34236" fmla="*/ 6844746 h 7252515"/>
                <a:gd name="connsiteX23-34237" fmla="*/ 763652 w 2223793"/>
                <a:gd name="connsiteY23-34238" fmla="*/ 6579789 h 7252515"/>
                <a:gd name="connsiteX24-34239" fmla="*/ 749500 w 2223793"/>
                <a:gd name="connsiteY24-34240" fmla="*/ 6250170 h 7252515"/>
                <a:gd name="connsiteX25-34241" fmla="*/ 867076 w 2223793"/>
                <a:gd name="connsiteY25-34242" fmla="*/ 5489132 h 7252515"/>
                <a:gd name="connsiteX26-34243" fmla="*/ 916593 w 2223793"/>
                <a:gd name="connsiteY26-34244" fmla="*/ 5380240 h 7252515"/>
                <a:gd name="connsiteX27-34245" fmla="*/ 909080 w 2223793"/>
                <a:gd name="connsiteY27-34246" fmla="*/ 5308938 h 7252515"/>
                <a:gd name="connsiteX28-34247" fmla="*/ 982126 w 2223793"/>
                <a:gd name="connsiteY28-34248" fmla="*/ 5211945 h 7252515"/>
                <a:gd name="connsiteX29-34249" fmla="*/ 984140 w 2223793"/>
                <a:gd name="connsiteY29-34250" fmla="*/ 5069070 h 7252515"/>
                <a:gd name="connsiteX30-34251" fmla="*/ 1140295 w 2223793"/>
                <a:gd name="connsiteY30-34252" fmla="*/ 4378373 h 7252515"/>
                <a:gd name="connsiteX31-34253" fmla="*/ 1286926 w 2223793"/>
                <a:gd name="connsiteY31-34254" fmla="*/ 4649970 h 7252515"/>
                <a:gd name="connsiteX32-34255" fmla="*/ 1351588 w 2223793"/>
                <a:gd name="connsiteY32-34256" fmla="*/ 4880042 h 7252515"/>
                <a:gd name="connsiteX33-34257" fmla="*/ 1321000 w 2223793"/>
                <a:gd name="connsiteY33-34258" fmla="*/ 4973880 h 7252515"/>
                <a:gd name="connsiteX34-34259" fmla="*/ 1364869 w 2223793"/>
                <a:gd name="connsiteY34-34260" fmla="*/ 5113209 h 7252515"/>
                <a:gd name="connsiteX35-34261" fmla="*/ 1272774 w 2223793"/>
                <a:gd name="connsiteY35-34262" fmla="*/ 5554244 h 7252515"/>
                <a:gd name="connsiteX36-34263" fmla="*/ 1273796 w 2223793"/>
                <a:gd name="connsiteY36-34264" fmla="*/ 6360264 h 7252515"/>
                <a:gd name="connsiteX37-34265" fmla="*/ 1346961 w 2223793"/>
                <a:gd name="connsiteY37-34266" fmla="*/ 6540277 h 7252515"/>
                <a:gd name="connsiteX38-34267" fmla="*/ 1296181 w 2223793"/>
                <a:gd name="connsiteY38-34268" fmla="*/ 6741714 h 7252515"/>
                <a:gd name="connsiteX39-34269" fmla="*/ 1314359 w 2223793"/>
                <a:gd name="connsiteY39-34270" fmla="*/ 6828040 h 7252515"/>
                <a:gd name="connsiteX40-34271" fmla="*/ 1324155 w 2223793"/>
                <a:gd name="connsiteY40-34272" fmla="*/ 7020824 h 7252515"/>
                <a:gd name="connsiteX41-34273" fmla="*/ 1770929 w 2223793"/>
                <a:gd name="connsiteY41-34274" fmla="*/ 7189119 h 7252515"/>
                <a:gd name="connsiteX42-34275" fmla="*/ 2199582 w 2223793"/>
                <a:gd name="connsiteY42-34276" fmla="*/ 7199125 h 7252515"/>
                <a:gd name="connsiteX43-34277" fmla="*/ 2182426 w 2223793"/>
                <a:gd name="connsiteY43-34278" fmla="*/ 7046786 h 7252515"/>
                <a:gd name="connsiteX44-34279" fmla="*/ 1697823 w 2223793"/>
                <a:gd name="connsiteY44-34280" fmla="*/ 6680449 h 7252515"/>
                <a:gd name="connsiteX45-34281" fmla="*/ 1718706 w 2223793"/>
                <a:gd name="connsiteY45-34282" fmla="*/ 6550072 h 7252515"/>
                <a:gd name="connsiteX46-34283" fmla="*/ 1679193 w 2223793"/>
                <a:gd name="connsiteY46-34284" fmla="*/ 6451067 h 7252515"/>
                <a:gd name="connsiteX47-34285" fmla="*/ 1667926 w 2223793"/>
                <a:gd name="connsiteY47-34286" fmla="*/ 6250170 h 7252515"/>
                <a:gd name="connsiteX48-34287" fmla="*/ 1689590 w 2223793"/>
                <a:gd name="connsiteY48-34288" fmla="*/ 5979714 h 7252515"/>
                <a:gd name="connsiteX49-34289" fmla="*/ 1738207 w 2223793"/>
                <a:gd name="connsiteY49-34290" fmla="*/ 5512209 h 7252515"/>
                <a:gd name="connsiteX50-34291" fmla="*/ 1749625 w 2223793"/>
                <a:gd name="connsiteY50-34292" fmla="*/ 5363804 h 7252515"/>
                <a:gd name="connsiteX51-34293" fmla="*/ 1808187 w 2223793"/>
                <a:gd name="connsiteY51-34294" fmla="*/ 5317321 h 7252515"/>
                <a:gd name="connsiteX52-34295" fmla="*/ 1894783 w 2223793"/>
                <a:gd name="connsiteY52-34296" fmla="*/ 5097645 h 7252515"/>
                <a:gd name="connsiteX53-34297" fmla="*/ 1919933 w 2223793"/>
                <a:gd name="connsiteY53-34298" fmla="*/ 4805496 h 7252515"/>
                <a:gd name="connsiteX54-34299" fmla="*/ 1910949 w 2223793"/>
                <a:gd name="connsiteY54-34300" fmla="*/ 4348776 h 7252515"/>
                <a:gd name="connsiteX55-34301" fmla="*/ 1891628 w 2223793"/>
                <a:gd name="connsiteY55-34302" fmla="*/ 3902573 h 7252515"/>
                <a:gd name="connsiteX56-34303" fmla="*/ 1865938 w 2223793"/>
                <a:gd name="connsiteY56-34304" fmla="*/ 3584643 h 7252515"/>
                <a:gd name="connsiteX57-34305" fmla="*/ 2066833 w 2223793"/>
                <a:gd name="connsiteY57-34306" fmla="*/ 2654077 h 7252515"/>
                <a:gd name="connsiteX58-34307" fmla="*/ 2053283 w 2223793"/>
                <a:gd name="connsiteY58-34308" fmla="*/ 2404684 h 7252515"/>
                <a:gd name="connsiteX59-34309" fmla="*/ 1991776 w 2223793"/>
                <a:gd name="connsiteY59-34310" fmla="*/ 1864914 h 7252515"/>
                <a:gd name="connsiteX60-34311" fmla="*/ 1947035 w 2223793"/>
                <a:gd name="connsiteY60-34312" fmla="*/ 1677029 h 7252515"/>
                <a:gd name="connsiteX61-34313" fmla="*/ 1932613 w 2223793"/>
                <a:gd name="connsiteY61-34314" fmla="*/ 1432534 h 7252515"/>
                <a:gd name="connsiteX62-34315" fmla="*/ 1884988 w 2223793"/>
                <a:gd name="connsiteY62-34316" fmla="*/ 1302338 h 7252515"/>
                <a:gd name="connsiteX63-34317" fmla="*/ 1418263 w 2223793"/>
                <a:gd name="connsiteY63-34318" fmla="*/ 1134975 h 7252515"/>
                <a:gd name="connsiteX64-34319" fmla="*/ 1319797 w 2223793"/>
                <a:gd name="connsiteY64-34320" fmla="*/ 1020075 h 7252515"/>
                <a:gd name="connsiteX65-34321" fmla="*/ 1375806 w 2223793"/>
                <a:gd name="connsiteY65-34322" fmla="*/ 821521 h 7252515"/>
                <a:gd name="connsiteX66-34323" fmla="*/ 1443983 w 2223793"/>
                <a:gd name="connsiteY66-34324" fmla="*/ 622909 h 7252515"/>
                <a:gd name="connsiteX67-34325" fmla="*/ 1455492 w 2223793"/>
                <a:gd name="connsiteY67-34326" fmla="*/ 380757 h 7252515"/>
                <a:gd name="connsiteX68-34327" fmla="*/ 1341522 w 2223793"/>
                <a:gd name="connsiteY68-34328" fmla="*/ 143773 h 7252515"/>
                <a:gd name="connsiteX69-34329" fmla="*/ 1074221 w 2223793"/>
                <a:gd name="connsiteY69-34330" fmla="*/ 568 h 7252515"/>
                <a:gd name="connsiteX0-34331" fmla="*/ 1074221 w 2223793"/>
                <a:gd name="connsiteY0-34332" fmla="*/ 568 h 7252515"/>
                <a:gd name="connsiteX1-34333" fmla="*/ 820201 w 2223793"/>
                <a:gd name="connsiteY1-34334" fmla="*/ 116070 h 7252515"/>
                <a:gd name="connsiteX2-34335" fmla="*/ 696376 w 2223793"/>
                <a:gd name="connsiteY2-34336" fmla="*/ 297045 h 7252515"/>
                <a:gd name="connsiteX3-34337" fmla="*/ 715426 w 2223793"/>
                <a:gd name="connsiteY3-34338" fmla="*/ 620895 h 7252515"/>
                <a:gd name="connsiteX4-34339" fmla="*/ 848776 w 2223793"/>
                <a:gd name="connsiteY4-34340" fmla="*/ 897120 h 7252515"/>
                <a:gd name="connsiteX5-34341" fmla="*/ 753526 w 2223793"/>
                <a:gd name="connsiteY5-34342" fmla="*/ 1011420 h 7252515"/>
                <a:gd name="connsiteX6-34343" fmla="*/ 112196 w 2223793"/>
                <a:gd name="connsiteY6-34344" fmla="*/ 1267123 h 7252515"/>
                <a:gd name="connsiteX7-34345" fmla="*/ 10576 w 2223793"/>
                <a:gd name="connsiteY7-34346" fmla="*/ 2211570 h 7252515"/>
                <a:gd name="connsiteX8-34347" fmla="*/ 323759 w 2223793"/>
                <a:gd name="connsiteY8-34348" fmla="*/ 3017500 h 7252515"/>
                <a:gd name="connsiteX9-34349" fmla="*/ 252457 w 2223793"/>
                <a:gd name="connsiteY9-34350" fmla="*/ 3814384 h 7252515"/>
                <a:gd name="connsiteX10-34351" fmla="*/ 387820 w 2223793"/>
                <a:gd name="connsiteY10-34352" fmla="*/ 3984422 h 7252515"/>
                <a:gd name="connsiteX11-34353" fmla="*/ 445301 w 2223793"/>
                <a:gd name="connsiteY11-34354" fmla="*/ 4229457 h 7252515"/>
                <a:gd name="connsiteX12-34355" fmla="*/ 506508 w 2223793"/>
                <a:gd name="connsiteY12-34356" fmla="*/ 4629539 h 7252515"/>
                <a:gd name="connsiteX13-34357" fmla="*/ 515162 w 2223793"/>
                <a:gd name="connsiteY13-34358" fmla="*/ 4793958 h 7252515"/>
                <a:gd name="connsiteX14-34359" fmla="*/ 501248 w 2223793"/>
                <a:gd name="connsiteY14-34360" fmla="*/ 4980881 h 7252515"/>
                <a:gd name="connsiteX15-34361" fmla="*/ 469518 w 2223793"/>
                <a:gd name="connsiteY15-34362" fmla="*/ 5126491 h 7252515"/>
                <a:gd name="connsiteX16-34363" fmla="*/ 393589 w 2223793"/>
                <a:gd name="connsiteY16-34364" fmla="*/ 6154049 h 7252515"/>
                <a:gd name="connsiteX17-34365" fmla="*/ 358974 w 2223793"/>
                <a:gd name="connsiteY17-34366" fmla="*/ 6604338 h 7252515"/>
                <a:gd name="connsiteX18-34367" fmla="*/ 430818 w 2223793"/>
                <a:gd name="connsiteY18-34368" fmla="*/ 6827439 h 7252515"/>
                <a:gd name="connsiteX19-34369" fmla="*/ 377694 w 2223793"/>
                <a:gd name="connsiteY19-34370" fmla="*/ 6982453 h 7252515"/>
                <a:gd name="connsiteX20-34371" fmla="*/ 616090 w 2223793"/>
                <a:gd name="connsiteY20-34372" fmla="*/ 7244526 h 7252515"/>
                <a:gd name="connsiteX21-34373" fmla="*/ 968845 w 2223793"/>
                <a:gd name="connsiteY21-34374" fmla="*/ 7136926 h 7252515"/>
                <a:gd name="connsiteX22-34375" fmla="*/ 735348 w 2223793"/>
                <a:gd name="connsiteY22-34376" fmla="*/ 6844746 h 7252515"/>
                <a:gd name="connsiteX23-34377" fmla="*/ 763652 w 2223793"/>
                <a:gd name="connsiteY23-34378" fmla="*/ 6579789 h 7252515"/>
                <a:gd name="connsiteX24-34379" fmla="*/ 749500 w 2223793"/>
                <a:gd name="connsiteY24-34380" fmla="*/ 6250170 h 7252515"/>
                <a:gd name="connsiteX25-34381" fmla="*/ 867076 w 2223793"/>
                <a:gd name="connsiteY25-34382" fmla="*/ 5489132 h 7252515"/>
                <a:gd name="connsiteX26-34383" fmla="*/ 916593 w 2223793"/>
                <a:gd name="connsiteY26-34384" fmla="*/ 5380240 h 7252515"/>
                <a:gd name="connsiteX27-34385" fmla="*/ 909080 w 2223793"/>
                <a:gd name="connsiteY27-34386" fmla="*/ 5308938 h 7252515"/>
                <a:gd name="connsiteX28-34387" fmla="*/ 982126 w 2223793"/>
                <a:gd name="connsiteY28-34388" fmla="*/ 5211945 h 7252515"/>
                <a:gd name="connsiteX29-34389" fmla="*/ 984140 w 2223793"/>
                <a:gd name="connsiteY29-34390" fmla="*/ 5069070 h 7252515"/>
                <a:gd name="connsiteX30-34391" fmla="*/ 1140295 w 2223793"/>
                <a:gd name="connsiteY30-34392" fmla="*/ 4378373 h 7252515"/>
                <a:gd name="connsiteX31-34393" fmla="*/ 1286926 w 2223793"/>
                <a:gd name="connsiteY31-34394" fmla="*/ 4649970 h 7252515"/>
                <a:gd name="connsiteX32-34395" fmla="*/ 1351588 w 2223793"/>
                <a:gd name="connsiteY32-34396" fmla="*/ 4880042 h 7252515"/>
                <a:gd name="connsiteX33-34397" fmla="*/ 1321000 w 2223793"/>
                <a:gd name="connsiteY33-34398" fmla="*/ 4973880 h 7252515"/>
                <a:gd name="connsiteX34-34399" fmla="*/ 1364869 w 2223793"/>
                <a:gd name="connsiteY34-34400" fmla="*/ 5113209 h 7252515"/>
                <a:gd name="connsiteX35-34401" fmla="*/ 1272774 w 2223793"/>
                <a:gd name="connsiteY35-34402" fmla="*/ 5554244 h 7252515"/>
                <a:gd name="connsiteX36-34403" fmla="*/ 1273796 w 2223793"/>
                <a:gd name="connsiteY36-34404" fmla="*/ 6360264 h 7252515"/>
                <a:gd name="connsiteX37-34405" fmla="*/ 1346961 w 2223793"/>
                <a:gd name="connsiteY37-34406" fmla="*/ 6540277 h 7252515"/>
                <a:gd name="connsiteX38-34407" fmla="*/ 1296181 w 2223793"/>
                <a:gd name="connsiteY38-34408" fmla="*/ 6741714 h 7252515"/>
                <a:gd name="connsiteX39-34409" fmla="*/ 1314359 w 2223793"/>
                <a:gd name="connsiteY39-34410" fmla="*/ 6828040 h 7252515"/>
                <a:gd name="connsiteX40-34411" fmla="*/ 1324155 w 2223793"/>
                <a:gd name="connsiteY40-34412" fmla="*/ 7020824 h 7252515"/>
                <a:gd name="connsiteX41-34413" fmla="*/ 1770929 w 2223793"/>
                <a:gd name="connsiteY41-34414" fmla="*/ 7189119 h 7252515"/>
                <a:gd name="connsiteX42-34415" fmla="*/ 2199582 w 2223793"/>
                <a:gd name="connsiteY42-34416" fmla="*/ 7199125 h 7252515"/>
                <a:gd name="connsiteX43-34417" fmla="*/ 2182426 w 2223793"/>
                <a:gd name="connsiteY43-34418" fmla="*/ 7046786 h 7252515"/>
                <a:gd name="connsiteX44-34419" fmla="*/ 1697823 w 2223793"/>
                <a:gd name="connsiteY44-34420" fmla="*/ 6680449 h 7252515"/>
                <a:gd name="connsiteX45-34421" fmla="*/ 1718706 w 2223793"/>
                <a:gd name="connsiteY45-34422" fmla="*/ 6550072 h 7252515"/>
                <a:gd name="connsiteX46-34423" fmla="*/ 1679193 w 2223793"/>
                <a:gd name="connsiteY46-34424" fmla="*/ 6451067 h 7252515"/>
                <a:gd name="connsiteX47-34425" fmla="*/ 1667926 w 2223793"/>
                <a:gd name="connsiteY47-34426" fmla="*/ 6250170 h 7252515"/>
                <a:gd name="connsiteX48-34427" fmla="*/ 1689590 w 2223793"/>
                <a:gd name="connsiteY48-34428" fmla="*/ 5979714 h 7252515"/>
                <a:gd name="connsiteX49-34429" fmla="*/ 1738207 w 2223793"/>
                <a:gd name="connsiteY49-34430" fmla="*/ 5512209 h 7252515"/>
                <a:gd name="connsiteX50-34431" fmla="*/ 1749625 w 2223793"/>
                <a:gd name="connsiteY50-34432" fmla="*/ 5363804 h 7252515"/>
                <a:gd name="connsiteX51-34433" fmla="*/ 1808187 w 2223793"/>
                <a:gd name="connsiteY51-34434" fmla="*/ 5317321 h 7252515"/>
                <a:gd name="connsiteX52-34435" fmla="*/ 1894783 w 2223793"/>
                <a:gd name="connsiteY52-34436" fmla="*/ 5097645 h 7252515"/>
                <a:gd name="connsiteX53-34437" fmla="*/ 1919933 w 2223793"/>
                <a:gd name="connsiteY53-34438" fmla="*/ 4805496 h 7252515"/>
                <a:gd name="connsiteX54-34439" fmla="*/ 1910949 w 2223793"/>
                <a:gd name="connsiteY54-34440" fmla="*/ 4348776 h 7252515"/>
                <a:gd name="connsiteX55-34441" fmla="*/ 1891628 w 2223793"/>
                <a:gd name="connsiteY55-34442" fmla="*/ 3902573 h 7252515"/>
                <a:gd name="connsiteX56-34443" fmla="*/ 1865938 w 2223793"/>
                <a:gd name="connsiteY56-34444" fmla="*/ 3584643 h 7252515"/>
                <a:gd name="connsiteX57-34445" fmla="*/ 2066833 w 2223793"/>
                <a:gd name="connsiteY57-34446" fmla="*/ 2654077 h 7252515"/>
                <a:gd name="connsiteX58-34447" fmla="*/ 2053283 w 2223793"/>
                <a:gd name="connsiteY58-34448" fmla="*/ 2404684 h 7252515"/>
                <a:gd name="connsiteX59-34449" fmla="*/ 1991776 w 2223793"/>
                <a:gd name="connsiteY59-34450" fmla="*/ 1864914 h 7252515"/>
                <a:gd name="connsiteX60-34451" fmla="*/ 1947035 w 2223793"/>
                <a:gd name="connsiteY60-34452" fmla="*/ 1677029 h 7252515"/>
                <a:gd name="connsiteX61-34453" fmla="*/ 1932613 w 2223793"/>
                <a:gd name="connsiteY61-34454" fmla="*/ 1432534 h 7252515"/>
                <a:gd name="connsiteX62-34455" fmla="*/ 1884988 w 2223793"/>
                <a:gd name="connsiteY62-34456" fmla="*/ 1302338 h 7252515"/>
                <a:gd name="connsiteX63-34457" fmla="*/ 1418263 w 2223793"/>
                <a:gd name="connsiteY63-34458" fmla="*/ 1134975 h 7252515"/>
                <a:gd name="connsiteX64-34459" fmla="*/ 1319797 w 2223793"/>
                <a:gd name="connsiteY64-34460" fmla="*/ 1020075 h 7252515"/>
                <a:gd name="connsiteX65-34461" fmla="*/ 1375806 w 2223793"/>
                <a:gd name="connsiteY65-34462" fmla="*/ 821521 h 7252515"/>
                <a:gd name="connsiteX66-34463" fmla="*/ 1443983 w 2223793"/>
                <a:gd name="connsiteY66-34464" fmla="*/ 622909 h 7252515"/>
                <a:gd name="connsiteX67-34465" fmla="*/ 1455492 w 2223793"/>
                <a:gd name="connsiteY67-34466" fmla="*/ 380757 h 7252515"/>
                <a:gd name="connsiteX68-34467" fmla="*/ 1341522 w 2223793"/>
                <a:gd name="connsiteY68-34468" fmla="*/ 143773 h 7252515"/>
                <a:gd name="connsiteX69-34469" fmla="*/ 1074221 w 2223793"/>
                <a:gd name="connsiteY69-34470" fmla="*/ 568 h 7252515"/>
                <a:gd name="connsiteX0-34471" fmla="*/ 1074221 w 2223793"/>
                <a:gd name="connsiteY0-34472" fmla="*/ 568 h 7252515"/>
                <a:gd name="connsiteX1-34473" fmla="*/ 820201 w 2223793"/>
                <a:gd name="connsiteY1-34474" fmla="*/ 116070 h 7252515"/>
                <a:gd name="connsiteX2-34475" fmla="*/ 696376 w 2223793"/>
                <a:gd name="connsiteY2-34476" fmla="*/ 297045 h 7252515"/>
                <a:gd name="connsiteX3-34477" fmla="*/ 715426 w 2223793"/>
                <a:gd name="connsiteY3-34478" fmla="*/ 620895 h 7252515"/>
                <a:gd name="connsiteX4-34479" fmla="*/ 848776 w 2223793"/>
                <a:gd name="connsiteY4-34480" fmla="*/ 897120 h 7252515"/>
                <a:gd name="connsiteX5-34481" fmla="*/ 753526 w 2223793"/>
                <a:gd name="connsiteY5-34482" fmla="*/ 1011420 h 7252515"/>
                <a:gd name="connsiteX6-34483" fmla="*/ 112196 w 2223793"/>
                <a:gd name="connsiteY6-34484" fmla="*/ 1267123 h 7252515"/>
                <a:gd name="connsiteX7-34485" fmla="*/ 10576 w 2223793"/>
                <a:gd name="connsiteY7-34486" fmla="*/ 2211570 h 7252515"/>
                <a:gd name="connsiteX8-34487" fmla="*/ 323759 w 2223793"/>
                <a:gd name="connsiteY8-34488" fmla="*/ 3017500 h 7252515"/>
                <a:gd name="connsiteX9-34489" fmla="*/ 252457 w 2223793"/>
                <a:gd name="connsiteY9-34490" fmla="*/ 3814384 h 7252515"/>
                <a:gd name="connsiteX10-34491" fmla="*/ 387820 w 2223793"/>
                <a:gd name="connsiteY10-34492" fmla="*/ 3984422 h 7252515"/>
                <a:gd name="connsiteX11-34493" fmla="*/ 445301 w 2223793"/>
                <a:gd name="connsiteY11-34494" fmla="*/ 4229457 h 7252515"/>
                <a:gd name="connsiteX12-34495" fmla="*/ 506508 w 2223793"/>
                <a:gd name="connsiteY12-34496" fmla="*/ 4629539 h 7252515"/>
                <a:gd name="connsiteX13-34497" fmla="*/ 515162 w 2223793"/>
                <a:gd name="connsiteY13-34498" fmla="*/ 4793958 h 7252515"/>
                <a:gd name="connsiteX14-34499" fmla="*/ 501248 w 2223793"/>
                <a:gd name="connsiteY14-34500" fmla="*/ 4980881 h 7252515"/>
                <a:gd name="connsiteX15-34501" fmla="*/ 469518 w 2223793"/>
                <a:gd name="connsiteY15-34502" fmla="*/ 5126491 h 7252515"/>
                <a:gd name="connsiteX16-34503" fmla="*/ 393589 w 2223793"/>
                <a:gd name="connsiteY16-34504" fmla="*/ 6154049 h 7252515"/>
                <a:gd name="connsiteX17-34505" fmla="*/ 358974 w 2223793"/>
                <a:gd name="connsiteY17-34506" fmla="*/ 6604338 h 7252515"/>
                <a:gd name="connsiteX18-34507" fmla="*/ 430818 w 2223793"/>
                <a:gd name="connsiteY18-34508" fmla="*/ 6827439 h 7252515"/>
                <a:gd name="connsiteX19-34509" fmla="*/ 377694 w 2223793"/>
                <a:gd name="connsiteY19-34510" fmla="*/ 6982453 h 7252515"/>
                <a:gd name="connsiteX20-34511" fmla="*/ 616090 w 2223793"/>
                <a:gd name="connsiteY20-34512" fmla="*/ 7244526 h 7252515"/>
                <a:gd name="connsiteX21-34513" fmla="*/ 968845 w 2223793"/>
                <a:gd name="connsiteY21-34514" fmla="*/ 7136926 h 7252515"/>
                <a:gd name="connsiteX22-34515" fmla="*/ 735348 w 2223793"/>
                <a:gd name="connsiteY22-34516" fmla="*/ 6844746 h 7252515"/>
                <a:gd name="connsiteX23-34517" fmla="*/ 763652 w 2223793"/>
                <a:gd name="connsiteY23-34518" fmla="*/ 6579789 h 7252515"/>
                <a:gd name="connsiteX24-34519" fmla="*/ 749500 w 2223793"/>
                <a:gd name="connsiteY24-34520" fmla="*/ 6250170 h 7252515"/>
                <a:gd name="connsiteX25-34521" fmla="*/ 867076 w 2223793"/>
                <a:gd name="connsiteY25-34522" fmla="*/ 5489132 h 7252515"/>
                <a:gd name="connsiteX26-34523" fmla="*/ 916593 w 2223793"/>
                <a:gd name="connsiteY26-34524" fmla="*/ 5380240 h 7252515"/>
                <a:gd name="connsiteX27-34525" fmla="*/ 909080 w 2223793"/>
                <a:gd name="connsiteY27-34526" fmla="*/ 5308938 h 7252515"/>
                <a:gd name="connsiteX28-34527" fmla="*/ 982126 w 2223793"/>
                <a:gd name="connsiteY28-34528" fmla="*/ 5211945 h 7252515"/>
                <a:gd name="connsiteX29-34529" fmla="*/ 984140 w 2223793"/>
                <a:gd name="connsiteY29-34530" fmla="*/ 5069070 h 7252515"/>
                <a:gd name="connsiteX30-34531" fmla="*/ 1140295 w 2223793"/>
                <a:gd name="connsiteY30-34532" fmla="*/ 4378373 h 7252515"/>
                <a:gd name="connsiteX31-34533" fmla="*/ 1286926 w 2223793"/>
                <a:gd name="connsiteY31-34534" fmla="*/ 4649970 h 7252515"/>
                <a:gd name="connsiteX32-34535" fmla="*/ 1351588 w 2223793"/>
                <a:gd name="connsiteY32-34536" fmla="*/ 4880042 h 7252515"/>
                <a:gd name="connsiteX33-34537" fmla="*/ 1321000 w 2223793"/>
                <a:gd name="connsiteY33-34538" fmla="*/ 4973880 h 7252515"/>
                <a:gd name="connsiteX34-34539" fmla="*/ 1364869 w 2223793"/>
                <a:gd name="connsiteY34-34540" fmla="*/ 5113209 h 7252515"/>
                <a:gd name="connsiteX35-34541" fmla="*/ 1272774 w 2223793"/>
                <a:gd name="connsiteY35-34542" fmla="*/ 5554244 h 7252515"/>
                <a:gd name="connsiteX36-34543" fmla="*/ 1273796 w 2223793"/>
                <a:gd name="connsiteY36-34544" fmla="*/ 6360264 h 7252515"/>
                <a:gd name="connsiteX37-34545" fmla="*/ 1346961 w 2223793"/>
                <a:gd name="connsiteY37-34546" fmla="*/ 6540277 h 7252515"/>
                <a:gd name="connsiteX38-34547" fmla="*/ 1296181 w 2223793"/>
                <a:gd name="connsiteY38-34548" fmla="*/ 6741714 h 7252515"/>
                <a:gd name="connsiteX39-34549" fmla="*/ 1314359 w 2223793"/>
                <a:gd name="connsiteY39-34550" fmla="*/ 6828040 h 7252515"/>
                <a:gd name="connsiteX40-34551" fmla="*/ 1324155 w 2223793"/>
                <a:gd name="connsiteY40-34552" fmla="*/ 7020824 h 7252515"/>
                <a:gd name="connsiteX41-34553" fmla="*/ 1770929 w 2223793"/>
                <a:gd name="connsiteY41-34554" fmla="*/ 7189119 h 7252515"/>
                <a:gd name="connsiteX42-34555" fmla="*/ 2199582 w 2223793"/>
                <a:gd name="connsiteY42-34556" fmla="*/ 7199125 h 7252515"/>
                <a:gd name="connsiteX43-34557" fmla="*/ 2182426 w 2223793"/>
                <a:gd name="connsiteY43-34558" fmla="*/ 7046786 h 7252515"/>
                <a:gd name="connsiteX44-34559" fmla="*/ 1697823 w 2223793"/>
                <a:gd name="connsiteY44-34560" fmla="*/ 6680449 h 7252515"/>
                <a:gd name="connsiteX45-34561" fmla="*/ 1718706 w 2223793"/>
                <a:gd name="connsiteY45-34562" fmla="*/ 6550072 h 7252515"/>
                <a:gd name="connsiteX46-34563" fmla="*/ 1679193 w 2223793"/>
                <a:gd name="connsiteY46-34564" fmla="*/ 6451067 h 7252515"/>
                <a:gd name="connsiteX47-34565" fmla="*/ 1667926 w 2223793"/>
                <a:gd name="connsiteY47-34566" fmla="*/ 6250170 h 7252515"/>
                <a:gd name="connsiteX48-34567" fmla="*/ 1689590 w 2223793"/>
                <a:gd name="connsiteY48-34568" fmla="*/ 5979714 h 7252515"/>
                <a:gd name="connsiteX49-34569" fmla="*/ 1738207 w 2223793"/>
                <a:gd name="connsiteY49-34570" fmla="*/ 5512209 h 7252515"/>
                <a:gd name="connsiteX50-34571" fmla="*/ 1749625 w 2223793"/>
                <a:gd name="connsiteY50-34572" fmla="*/ 5363804 h 7252515"/>
                <a:gd name="connsiteX51-34573" fmla="*/ 1808187 w 2223793"/>
                <a:gd name="connsiteY51-34574" fmla="*/ 5317321 h 7252515"/>
                <a:gd name="connsiteX52-34575" fmla="*/ 1894783 w 2223793"/>
                <a:gd name="connsiteY52-34576" fmla="*/ 5097645 h 7252515"/>
                <a:gd name="connsiteX53-34577" fmla="*/ 1919933 w 2223793"/>
                <a:gd name="connsiteY53-34578" fmla="*/ 4805496 h 7252515"/>
                <a:gd name="connsiteX54-34579" fmla="*/ 1910949 w 2223793"/>
                <a:gd name="connsiteY54-34580" fmla="*/ 4348776 h 7252515"/>
                <a:gd name="connsiteX55-34581" fmla="*/ 1891628 w 2223793"/>
                <a:gd name="connsiteY55-34582" fmla="*/ 3902573 h 7252515"/>
                <a:gd name="connsiteX56-34583" fmla="*/ 1865938 w 2223793"/>
                <a:gd name="connsiteY56-34584" fmla="*/ 3584643 h 7252515"/>
                <a:gd name="connsiteX57-34585" fmla="*/ 2066833 w 2223793"/>
                <a:gd name="connsiteY57-34586" fmla="*/ 2654077 h 7252515"/>
                <a:gd name="connsiteX58-34587" fmla="*/ 2053283 w 2223793"/>
                <a:gd name="connsiteY58-34588" fmla="*/ 2404684 h 7252515"/>
                <a:gd name="connsiteX59-34589" fmla="*/ 1991776 w 2223793"/>
                <a:gd name="connsiteY59-34590" fmla="*/ 1864914 h 7252515"/>
                <a:gd name="connsiteX60-34591" fmla="*/ 1947035 w 2223793"/>
                <a:gd name="connsiteY60-34592" fmla="*/ 1677029 h 7252515"/>
                <a:gd name="connsiteX61-34593" fmla="*/ 1932613 w 2223793"/>
                <a:gd name="connsiteY61-34594" fmla="*/ 1432534 h 7252515"/>
                <a:gd name="connsiteX62-34595" fmla="*/ 1884988 w 2223793"/>
                <a:gd name="connsiteY62-34596" fmla="*/ 1302338 h 7252515"/>
                <a:gd name="connsiteX63-34597" fmla="*/ 1418263 w 2223793"/>
                <a:gd name="connsiteY63-34598" fmla="*/ 1134975 h 7252515"/>
                <a:gd name="connsiteX64-34599" fmla="*/ 1319797 w 2223793"/>
                <a:gd name="connsiteY64-34600" fmla="*/ 1020075 h 7252515"/>
                <a:gd name="connsiteX65-34601" fmla="*/ 1375806 w 2223793"/>
                <a:gd name="connsiteY65-34602" fmla="*/ 821521 h 7252515"/>
                <a:gd name="connsiteX66-34603" fmla="*/ 1443983 w 2223793"/>
                <a:gd name="connsiteY66-34604" fmla="*/ 622909 h 7252515"/>
                <a:gd name="connsiteX67-34605" fmla="*/ 1455492 w 2223793"/>
                <a:gd name="connsiteY67-34606" fmla="*/ 380757 h 7252515"/>
                <a:gd name="connsiteX68-34607" fmla="*/ 1341522 w 2223793"/>
                <a:gd name="connsiteY68-34608" fmla="*/ 143773 h 7252515"/>
                <a:gd name="connsiteX69-34609" fmla="*/ 1074221 w 2223793"/>
                <a:gd name="connsiteY69-34610" fmla="*/ 568 h 7252515"/>
                <a:gd name="connsiteX0-34611" fmla="*/ 1074221 w 2223793"/>
                <a:gd name="connsiteY0-34612" fmla="*/ 568 h 7252515"/>
                <a:gd name="connsiteX1-34613" fmla="*/ 820201 w 2223793"/>
                <a:gd name="connsiteY1-34614" fmla="*/ 116070 h 7252515"/>
                <a:gd name="connsiteX2-34615" fmla="*/ 696376 w 2223793"/>
                <a:gd name="connsiteY2-34616" fmla="*/ 297045 h 7252515"/>
                <a:gd name="connsiteX3-34617" fmla="*/ 715426 w 2223793"/>
                <a:gd name="connsiteY3-34618" fmla="*/ 620895 h 7252515"/>
                <a:gd name="connsiteX4-34619" fmla="*/ 848776 w 2223793"/>
                <a:gd name="connsiteY4-34620" fmla="*/ 897120 h 7252515"/>
                <a:gd name="connsiteX5-34621" fmla="*/ 744872 w 2223793"/>
                <a:gd name="connsiteY5-34622" fmla="*/ 1040265 h 7252515"/>
                <a:gd name="connsiteX6-34623" fmla="*/ 112196 w 2223793"/>
                <a:gd name="connsiteY6-34624" fmla="*/ 1267123 h 7252515"/>
                <a:gd name="connsiteX7-34625" fmla="*/ 10576 w 2223793"/>
                <a:gd name="connsiteY7-34626" fmla="*/ 2211570 h 7252515"/>
                <a:gd name="connsiteX8-34627" fmla="*/ 323759 w 2223793"/>
                <a:gd name="connsiteY8-34628" fmla="*/ 3017500 h 7252515"/>
                <a:gd name="connsiteX9-34629" fmla="*/ 252457 w 2223793"/>
                <a:gd name="connsiteY9-34630" fmla="*/ 3814384 h 7252515"/>
                <a:gd name="connsiteX10-34631" fmla="*/ 387820 w 2223793"/>
                <a:gd name="connsiteY10-34632" fmla="*/ 3984422 h 7252515"/>
                <a:gd name="connsiteX11-34633" fmla="*/ 445301 w 2223793"/>
                <a:gd name="connsiteY11-34634" fmla="*/ 4229457 h 7252515"/>
                <a:gd name="connsiteX12-34635" fmla="*/ 506508 w 2223793"/>
                <a:gd name="connsiteY12-34636" fmla="*/ 4629539 h 7252515"/>
                <a:gd name="connsiteX13-34637" fmla="*/ 515162 w 2223793"/>
                <a:gd name="connsiteY13-34638" fmla="*/ 4793958 h 7252515"/>
                <a:gd name="connsiteX14-34639" fmla="*/ 501248 w 2223793"/>
                <a:gd name="connsiteY14-34640" fmla="*/ 4980881 h 7252515"/>
                <a:gd name="connsiteX15-34641" fmla="*/ 469518 w 2223793"/>
                <a:gd name="connsiteY15-34642" fmla="*/ 5126491 h 7252515"/>
                <a:gd name="connsiteX16-34643" fmla="*/ 393589 w 2223793"/>
                <a:gd name="connsiteY16-34644" fmla="*/ 6154049 h 7252515"/>
                <a:gd name="connsiteX17-34645" fmla="*/ 358974 w 2223793"/>
                <a:gd name="connsiteY17-34646" fmla="*/ 6604338 h 7252515"/>
                <a:gd name="connsiteX18-34647" fmla="*/ 430818 w 2223793"/>
                <a:gd name="connsiteY18-34648" fmla="*/ 6827439 h 7252515"/>
                <a:gd name="connsiteX19-34649" fmla="*/ 377694 w 2223793"/>
                <a:gd name="connsiteY19-34650" fmla="*/ 6982453 h 7252515"/>
                <a:gd name="connsiteX20-34651" fmla="*/ 616090 w 2223793"/>
                <a:gd name="connsiteY20-34652" fmla="*/ 7244526 h 7252515"/>
                <a:gd name="connsiteX21-34653" fmla="*/ 968845 w 2223793"/>
                <a:gd name="connsiteY21-34654" fmla="*/ 7136926 h 7252515"/>
                <a:gd name="connsiteX22-34655" fmla="*/ 735348 w 2223793"/>
                <a:gd name="connsiteY22-34656" fmla="*/ 6844746 h 7252515"/>
                <a:gd name="connsiteX23-34657" fmla="*/ 763652 w 2223793"/>
                <a:gd name="connsiteY23-34658" fmla="*/ 6579789 h 7252515"/>
                <a:gd name="connsiteX24-34659" fmla="*/ 749500 w 2223793"/>
                <a:gd name="connsiteY24-34660" fmla="*/ 6250170 h 7252515"/>
                <a:gd name="connsiteX25-34661" fmla="*/ 867076 w 2223793"/>
                <a:gd name="connsiteY25-34662" fmla="*/ 5489132 h 7252515"/>
                <a:gd name="connsiteX26-34663" fmla="*/ 916593 w 2223793"/>
                <a:gd name="connsiteY26-34664" fmla="*/ 5380240 h 7252515"/>
                <a:gd name="connsiteX27-34665" fmla="*/ 909080 w 2223793"/>
                <a:gd name="connsiteY27-34666" fmla="*/ 5308938 h 7252515"/>
                <a:gd name="connsiteX28-34667" fmla="*/ 982126 w 2223793"/>
                <a:gd name="connsiteY28-34668" fmla="*/ 5211945 h 7252515"/>
                <a:gd name="connsiteX29-34669" fmla="*/ 984140 w 2223793"/>
                <a:gd name="connsiteY29-34670" fmla="*/ 5069070 h 7252515"/>
                <a:gd name="connsiteX30-34671" fmla="*/ 1140295 w 2223793"/>
                <a:gd name="connsiteY30-34672" fmla="*/ 4378373 h 7252515"/>
                <a:gd name="connsiteX31-34673" fmla="*/ 1286926 w 2223793"/>
                <a:gd name="connsiteY31-34674" fmla="*/ 4649970 h 7252515"/>
                <a:gd name="connsiteX32-34675" fmla="*/ 1351588 w 2223793"/>
                <a:gd name="connsiteY32-34676" fmla="*/ 4880042 h 7252515"/>
                <a:gd name="connsiteX33-34677" fmla="*/ 1321000 w 2223793"/>
                <a:gd name="connsiteY33-34678" fmla="*/ 4973880 h 7252515"/>
                <a:gd name="connsiteX34-34679" fmla="*/ 1364869 w 2223793"/>
                <a:gd name="connsiteY34-34680" fmla="*/ 5113209 h 7252515"/>
                <a:gd name="connsiteX35-34681" fmla="*/ 1272774 w 2223793"/>
                <a:gd name="connsiteY35-34682" fmla="*/ 5554244 h 7252515"/>
                <a:gd name="connsiteX36-34683" fmla="*/ 1273796 w 2223793"/>
                <a:gd name="connsiteY36-34684" fmla="*/ 6360264 h 7252515"/>
                <a:gd name="connsiteX37-34685" fmla="*/ 1346961 w 2223793"/>
                <a:gd name="connsiteY37-34686" fmla="*/ 6540277 h 7252515"/>
                <a:gd name="connsiteX38-34687" fmla="*/ 1296181 w 2223793"/>
                <a:gd name="connsiteY38-34688" fmla="*/ 6741714 h 7252515"/>
                <a:gd name="connsiteX39-34689" fmla="*/ 1314359 w 2223793"/>
                <a:gd name="connsiteY39-34690" fmla="*/ 6828040 h 7252515"/>
                <a:gd name="connsiteX40-34691" fmla="*/ 1324155 w 2223793"/>
                <a:gd name="connsiteY40-34692" fmla="*/ 7020824 h 7252515"/>
                <a:gd name="connsiteX41-34693" fmla="*/ 1770929 w 2223793"/>
                <a:gd name="connsiteY41-34694" fmla="*/ 7189119 h 7252515"/>
                <a:gd name="connsiteX42-34695" fmla="*/ 2199582 w 2223793"/>
                <a:gd name="connsiteY42-34696" fmla="*/ 7199125 h 7252515"/>
                <a:gd name="connsiteX43-34697" fmla="*/ 2182426 w 2223793"/>
                <a:gd name="connsiteY43-34698" fmla="*/ 7046786 h 7252515"/>
                <a:gd name="connsiteX44-34699" fmla="*/ 1697823 w 2223793"/>
                <a:gd name="connsiteY44-34700" fmla="*/ 6680449 h 7252515"/>
                <a:gd name="connsiteX45-34701" fmla="*/ 1718706 w 2223793"/>
                <a:gd name="connsiteY45-34702" fmla="*/ 6550072 h 7252515"/>
                <a:gd name="connsiteX46-34703" fmla="*/ 1679193 w 2223793"/>
                <a:gd name="connsiteY46-34704" fmla="*/ 6451067 h 7252515"/>
                <a:gd name="connsiteX47-34705" fmla="*/ 1667926 w 2223793"/>
                <a:gd name="connsiteY47-34706" fmla="*/ 6250170 h 7252515"/>
                <a:gd name="connsiteX48-34707" fmla="*/ 1689590 w 2223793"/>
                <a:gd name="connsiteY48-34708" fmla="*/ 5979714 h 7252515"/>
                <a:gd name="connsiteX49-34709" fmla="*/ 1738207 w 2223793"/>
                <a:gd name="connsiteY49-34710" fmla="*/ 5512209 h 7252515"/>
                <a:gd name="connsiteX50-34711" fmla="*/ 1749625 w 2223793"/>
                <a:gd name="connsiteY50-34712" fmla="*/ 5363804 h 7252515"/>
                <a:gd name="connsiteX51-34713" fmla="*/ 1808187 w 2223793"/>
                <a:gd name="connsiteY51-34714" fmla="*/ 5317321 h 7252515"/>
                <a:gd name="connsiteX52-34715" fmla="*/ 1894783 w 2223793"/>
                <a:gd name="connsiteY52-34716" fmla="*/ 5097645 h 7252515"/>
                <a:gd name="connsiteX53-34717" fmla="*/ 1919933 w 2223793"/>
                <a:gd name="connsiteY53-34718" fmla="*/ 4805496 h 7252515"/>
                <a:gd name="connsiteX54-34719" fmla="*/ 1910949 w 2223793"/>
                <a:gd name="connsiteY54-34720" fmla="*/ 4348776 h 7252515"/>
                <a:gd name="connsiteX55-34721" fmla="*/ 1891628 w 2223793"/>
                <a:gd name="connsiteY55-34722" fmla="*/ 3902573 h 7252515"/>
                <a:gd name="connsiteX56-34723" fmla="*/ 1865938 w 2223793"/>
                <a:gd name="connsiteY56-34724" fmla="*/ 3584643 h 7252515"/>
                <a:gd name="connsiteX57-34725" fmla="*/ 2066833 w 2223793"/>
                <a:gd name="connsiteY57-34726" fmla="*/ 2654077 h 7252515"/>
                <a:gd name="connsiteX58-34727" fmla="*/ 2053283 w 2223793"/>
                <a:gd name="connsiteY58-34728" fmla="*/ 2404684 h 7252515"/>
                <a:gd name="connsiteX59-34729" fmla="*/ 1991776 w 2223793"/>
                <a:gd name="connsiteY59-34730" fmla="*/ 1864914 h 7252515"/>
                <a:gd name="connsiteX60-34731" fmla="*/ 1947035 w 2223793"/>
                <a:gd name="connsiteY60-34732" fmla="*/ 1677029 h 7252515"/>
                <a:gd name="connsiteX61-34733" fmla="*/ 1932613 w 2223793"/>
                <a:gd name="connsiteY61-34734" fmla="*/ 1432534 h 7252515"/>
                <a:gd name="connsiteX62-34735" fmla="*/ 1884988 w 2223793"/>
                <a:gd name="connsiteY62-34736" fmla="*/ 1302338 h 7252515"/>
                <a:gd name="connsiteX63-34737" fmla="*/ 1418263 w 2223793"/>
                <a:gd name="connsiteY63-34738" fmla="*/ 1134975 h 7252515"/>
                <a:gd name="connsiteX64-34739" fmla="*/ 1319797 w 2223793"/>
                <a:gd name="connsiteY64-34740" fmla="*/ 1020075 h 7252515"/>
                <a:gd name="connsiteX65-34741" fmla="*/ 1375806 w 2223793"/>
                <a:gd name="connsiteY65-34742" fmla="*/ 821521 h 7252515"/>
                <a:gd name="connsiteX66-34743" fmla="*/ 1443983 w 2223793"/>
                <a:gd name="connsiteY66-34744" fmla="*/ 622909 h 7252515"/>
                <a:gd name="connsiteX67-34745" fmla="*/ 1455492 w 2223793"/>
                <a:gd name="connsiteY67-34746" fmla="*/ 380757 h 7252515"/>
                <a:gd name="connsiteX68-34747" fmla="*/ 1341522 w 2223793"/>
                <a:gd name="connsiteY68-34748" fmla="*/ 143773 h 7252515"/>
                <a:gd name="connsiteX69-34749" fmla="*/ 1074221 w 2223793"/>
                <a:gd name="connsiteY69-34750" fmla="*/ 568 h 7252515"/>
                <a:gd name="connsiteX0-34751" fmla="*/ 1074221 w 2223793"/>
                <a:gd name="connsiteY0-34752" fmla="*/ 568 h 7252515"/>
                <a:gd name="connsiteX1-34753" fmla="*/ 820201 w 2223793"/>
                <a:gd name="connsiteY1-34754" fmla="*/ 116070 h 7252515"/>
                <a:gd name="connsiteX2-34755" fmla="*/ 696376 w 2223793"/>
                <a:gd name="connsiteY2-34756" fmla="*/ 297045 h 7252515"/>
                <a:gd name="connsiteX3-34757" fmla="*/ 715426 w 2223793"/>
                <a:gd name="connsiteY3-34758" fmla="*/ 620895 h 7252515"/>
                <a:gd name="connsiteX4-34759" fmla="*/ 848776 w 2223793"/>
                <a:gd name="connsiteY4-34760" fmla="*/ 897120 h 7252515"/>
                <a:gd name="connsiteX5-34761" fmla="*/ 744872 w 2223793"/>
                <a:gd name="connsiteY5-34762" fmla="*/ 1040265 h 7252515"/>
                <a:gd name="connsiteX6-34763" fmla="*/ 112196 w 2223793"/>
                <a:gd name="connsiteY6-34764" fmla="*/ 1267123 h 7252515"/>
                <a:gd name="connsiteX7-34765" fmla="*/ 10576 w 2223793"/>
                <a:gd name="connsiteY7-34766" fmla="*/ 2211570 h 7252515"/>
                <a:gd name="connsiteX8-34767" fmla="*/ 323759 w 2223793"/>
                <a:gd name="connsiteY8-34768" fmla="*/ 3017500 h 7252515"/>
                <a:gd name="connsiteX9-34769" fmla="*/ 252457 w 2223793"/>
                <a:gd name="connsiteY9-34770" fmla="*/ 3814384 h 7252515"/>
                <a:gd name="connsiteX10-34771" fmla="*/ 387820 w 2223793"/>
                <a:gd name="connsiteY10-34772" fmla="*/ 3984422 h 7252515"/>
                <a:gd name="connsiteX11-34773" fmla="*/ 445301 w 2223793"/>
                <a:gd name="connsiteY11-34774" fmla="*/ 4229457 h 7252515"/>
                <a:gd name="connsiteX12-34775" fmla="*/ 506508 w 2223793"/>
                <a:gd name="connsiteY12-34776" fmla="*/ 4629539 h 7252515"/>
                <a:gd name="connsiteX13-34777" fmla="*/ 515162 w 2223793"/>
                <a:gd name="connsiteY13-34778" fmla="*/ 4793958 h 7252515"/>
                <a:gd name="connsiteX14-34779" fmla="*/ 501248 w 2223793"/>
                <a:gd name="connsiteY14-34780" fmla="*/ 4980881 h 7252515"/>
                <a:gd name="connsiteX15-34781" fmla="*/ 469518 w 2223793"/>
                <a:gd name="connsiteY15-34782" fmla="*/ 5126491 h 7252515"/>
                <a:gd name="connsiteX16-34783" fmla="*/ 393589 w 2223793"/>
                <a:gd name="connsiteY16-34784" fmla="*/ 6154049 h 7252515"/>
                <a:gd name="connsiteX17-34785" fmla="*/ 358974 w 2223793"/>
                <a:gd name="connsiteY17-34786" fmla="*/ 6604338 h 7252515"/>
                <a:gd name="connsiteX18-34787" fmla="*/ 430818 w 2223793"/>
                <a:gd name="connsiteY18-34788" fmla="*/ 6827439 h 7252515"/>
                <a:gd name="connsiteX19-34789" fmla="*/ 377694 w 2223793"/>
                <a:gd name="connsiteY19-34790" fmla="*/ 6982453 h 7252515"/>
                <a:gd name="connsiteX20-34791" fmla="*/ 616090 w 2223793"/>
                <a:gd name="connsiteY20-34792" fmla="*/ 7244526 h 7252515"/>
                <a:gd name="connsiteX21-34793" fmla="*/ 968845 w 2223793"/>
                <a:gd name="connsiteY21-34794" fmla="*/ 7136926 h 7252515"/>
                <a:gd name="connsiteX22-34795" fmla="*/ 735348 w 2223793"/>
                <a:gd name="connsiteY22-34796" fmla="*/ 6844746 h 7252515"/>
                <a:gd name="connsiteX23-34797" fmla="*/ 763652 w 2223793"/>
                <a:gd name="connsiteY23-34798" fmla="*/ 6579789 h 7252515"/>
                <a:gd name="connsiteX24-34799" fmla="*/ 749500 w 2223793"/>
                <a:gd name="connsiteY24-34800" fmla="*/ 6250170 h 7252515"/>
                <a:gd name="connsiteX25-34801" fmla="*/ 867076 w 2223793"/>
                <a:gd name="connsiteY25-34802" fmla="*/ 5489132 h 7252515"/>
                <a:gd name="connsiteX26-34803" fmla="*/ 916593 w 2223793"/>
                <a:gd name="connsiteY26-34804" fmla="*/ 5380240 h 7252515"/>
                <a:gd name="connsiteX27-34805" fmla="*/ 909080 w 2223793"/>
                <a:gd name="connsiteY27-34806" fmla="*/ 5308938 h 7252515"/>
                <a:gd name="connsiteX28-34807" fmla="*/ 982126 w 2223793"/>
                <a:gd name="connsiteY28-34808" fmla="*/ 5211945 h 7252515"/>
                <a:gd name="connsiteX29-34809" fmla="*/ 984140 w 2223793"/>
                <a:gd name="connsiteY29-34810" fmla="*/ 5069070 h 7252515"/>
                <a:gd name="connsiteX30-34811" fmla="*/ 1140295 w 2223793"/>
                <a:gd name="connsiteY30-34812" fmla="*/ 4378373 h 7252515"/>
                <a:gd name="connsiteX31-34813" fmla="*/ 1286926 w 2223793"/>
                <a:gd name="connsiteY31-34814" fmla="*/ 4649970 h 7252515"/>
                <a:gd name="connsiteX32-34815" fmla="*/ 1351588 w 2223793"/>
                <a:gd name="connsiteY32-34816" fmla="*/ 4880042 h 7252515"/>
                <a:gd name="connsiteX33-34817" fmla="*/ 1321000 w 2223793"/>
                <a:gd name="connsiteY33-34818" fmla="*/ 4973880 h 7252515"/>
                <a:gd name="connsiteX34-34819" fmla="*/ 1364869 w 2223793"/>
                <a:gd name="connsiteY34-34820" fmla="*/ 5113209 h 7252515"/>
                <a:gd name="connsiteX35-34821" fmla="*/ 1272774 w 2223793"/>
                <a:gd name="connsiteY35-34822" fmla="*/ 5554244 h 7252515"/>
                <a:gd name="connsiteX36-34823" fmla="*/ 1273796 w 2223793"/>
                <a:gd name="connsiteY36-34824" fmla="*/ 6360264 h 7252515"/>
                <a:gd name="connsiteX37-34825" fmla="*/ 1346961 w 2223793"/>
                <a:gd name="connsiteY37-34826" fmla="*/ 6540277 h 7252515"/>
                <a:gd name="connsiteX38-34827" fmla="*/ 1296181 w 2223793"/>
                <a:gd name="connsiteY38-34828" fmla="*/ 6741714 h 7252515"/>
                <a:gd name="connsiteX39-34829" fmla="*/ 1314359 w 2223793"/>
                <a:gd name="connsiteY39-34830" fmla="*/ 6828040 h 7252515"/>
                <a:gd name="connsiteX40-34831" fmla="*/ 1324155 w 2223793"/>
                <a:gd name="connsiteY40-34832" fmla="*/ 7020824 h 7252515"/>
                <a:gd name="connsiteX41-34833" fmla="*/ 1770929 w 2223793"/>
                <a:gd name="connsiteY41-34834" fmla="*/ 7189119 h 7252515"/>
                <a:gd name="connsiteX42-34835" fmla="*/ 2199582 w 2223793"/>
                <a:gd name="connsiteY42-34836" fmla="*/ 7199125 h 7252515"/>
                <a:gd name="connsiteX43-34837" fmla="*/ 2182426 w 2223793"/>
                <a:gd name="connsiteY43-34838" fmla="*/ 7046786 h 7252515"/>
                <a:gd name="connsiteX44-34839" fmla="*/ 1697823 w 2223793"/>
                <a:gd name="connsiteY44-34840" fmla="*/ 6680449 h 7252515"/>
                <a:gd name="connsiteX45-34841" fmla="*/ 1718706 w 2223793"/>
                <a:gd name="connsiteY45-34842" fmla="*/ 6550072 h 7252515"/>
                <a:gd name="connsiteX46-34843" fmla="*/ 1679193 w 2223793"/>
                <a:gd name="connsiteY46-34844" fmla="*/ 6451067 h 7252515"/>
                <a:gd name="connsiteX47-34845" fmla="*/ 1667926 w 2223793"/>
                <a:gd name="connsiteY47-34846" fmla="*/ 6250170 h 7252515"/>
                <a:gd name="connsiteX48-34847" fmla="*/ 1689590 w 2223793"/>
                <a:gd name="connsiteY48-34848" fmla="*/ 5979714 h 7252515"/>
                <a:gd name="connsiteX49-34849" fmla="*/ 1738207 w 2223793"/>
                <a:gd name="connsiteY49-34850" fmla="*/ 5512209 h 7252515"/>
                <a:gd name="connsiteX50-34851" fmla="*/ 1749625 w 2223793"/>
                <a:gd name="connsiteY50-34852" fmla="*/ 5363804 h 7252515"/>
                <a:gd name="connsiteX51-34853" fmla="*/ 1808187 w 2223793"/>
                <a:gd name="connsiteY51-34854" fmla="*/ 5317321 h 7252515"/>
                <a:gd name="connsiteX52-34855" fmla="*/ 1894783 w 2223793"/>
                <a:gd name="connsiteY52-34856" fmla="*/ 5097645 h 7252515"/>
                <a:gd name="connsiteX53-34857" fmla="*/ 1919933 w 2223793"/>
                <a:gd name="connsiteY53-34858" fmla="*/ 4805496 h 7252515"/>
                <a:gd name="connsiteX54-34859" fmla="*/ 1910949 w 2223793"/>
                <a:gd name="connsiteY54-34860" fmla="*/ 4348776 h 7252515"/>
                <a:gd name="connsiteX55-34861" fmla="*/ 1891628 w 2223793"/>
                <a:gd name="connsiteY55-34862" fmla="*/ 3902573 h 7252515"/>
                <a:gd name="connsiteX56-34863" fmla="*/ 1865938 w 2223793"/>
                <a:gd name="connsiteY56-34864" fmla="*/ 3584643 h 7252515"/>
                <a:gd name="connsiteX57-34865" fmla="*/ 2066833 w 2223793"/>
                <a:gd name="connsiteY57-34866" fmla="*/ 2654077 h 7252515"/>
                <a:gd name="connsiteX58-34867" fmla="*/ 2053283 w 2223793"/>
                <a:gd name="connsiteY58-34868" fmla="*/ 2404684 h 7252515"/>
                <a:gd name="connsiteX59-34869" fmla="*/ 1991776 w 2223793"/>
                <a:gd name="connsiteY59-34870" fmla="*/ 1864914 h 7252515"/>
                <a:gd name="connsiteX60-34871" fmla="*/ 1947035 w 2223793"/>
                <a:gd name="connsiteY60-34872" fmla="*/ 1677029 h 7252515"/>
                <a:gd name="connsiteX61-34873" fmla="*/ 1932613 w 2223793"/>
                <a:gd name="connsiteY61-34874" fmla="*/ 1432534 h 7252515"/>
                <a:gd name="connsiteX62-34875" fmla="*/ 1884988 w 2223793"/>
                <a:gd name="connsiteY62-34876" fmla="*/ 1302338 h 7252515"/>
                <a:gd name="connsiteX63-34877" fmla="*/ 1418263 w 2223793"/>
                <a:gd name="connsiteY63-34878" fmla="*/ 1134975 h 7252515"/>
                <a:gd name="connsiteX64-34879" fmla="*/ 1319797 w 2223793"/>
                <a:gd name="connsiteY64-34880" fmla="*/ 1020075 h 7252515"/>
                <a:gd name="connsiteX65-34881" fmla="*/ 1375806 w 2223793"/>
                <a:gd name="connsiteY65-34882" fmla="*/ 821521 h 7252515"/>
                <a:gd name="connsiteX66-34883" fmla="*/ 1443983 w 2223793"/>
                <a:gd name="connsiteY66-34884" fmla="*/ 622909 h 7252515"/>
                <a:gd name="connsiteX67-34885" fmla="*/ 1455492 w 2223793"/>
                <a:gd name="connsiteY67-34886" fmla="*/ 380757 h 7252515"/>
                <a:gd name="connsiteX68-34887" fmla="*/ 1341522 w 2223793"/>
                <a:gd name="connsiteY68-34888" fmla="*/ 143773 h 7252515"/>
                <a:gd name="connsiteX69-34889" fmla="*/ 1074221 w 2223793"/>
                <a:gd name="connsiteY69-34890" fmla="*/ 568 h 7252515"/>
                <a:gd name="connsiteX0-34891" fmla="*/ 1074221 w 2223793"/>
                <a:gd name="connsiteY0-34892" fmla="*/ 568 h 7252515"/>
                <a:gd name="connsiteX1-34893" fmla="*/ 820201 w 2223793"/>
                <a:gd name="connsiteY1-34894" fmla="*/ 116070 h 7252515"/>
                <a:gd name="connsiteX2-34895" fmla="*/ 696376 w 2223793"/>
                <a:gd name="connsiteY2-34896" fmla="*/ 297045 h 7252515"/>
                <a:gd name="connsiteX3-34897" fmla="*/ 715426 w 2223793"/>
                <a:gd name="connsiteY3-34898" fmla="*/ 620895 h 7252515"/>
                <a:gd name="connsiteX4-34899" fmla="*/ 848776 w 2223793"/>
                <a:gd name="connsiteY4-34900" fmla="*/ 897120 h 7252515"/>
                <a:gd name="connsiteX5-34901" fmla="*/ 744872 w 2223793"/>
                <a:gd name="connsiteY5-34902" fmla="*/ 1040265 h 7252515"/>
                <a:gd name="connsiteX6-34903" fmla="*/ 112196 w 2223793"/>
                <a:gd name="connsiteY6-34904" fmla="*/ 1267123 h 7252515"/>
                <a:gd name="connsiteX7-34905" fmla="*/ 10576 w 2223793"/>
                <a:gd name="connsiteY7-34906" fmla="*/ 2211570 h 7252515"/>
                <a:gd name="connsiteX8-34907" fmla="*/ 323759 w 2223793"/>
                <a:gd name="connsiteY8-34908" fmla="*/ 3017500 h 7252515"/>
                <a:gd name="connsiteX9-34909" fmla="*/ 252457 w 2223793"/>
                <a:gd name="connsiteY9-34910" fmla="*/ 3814384 h 7252515"/>
                <a:gd name="connsiteX10-34911" fmla="*/ 387820 w 2223793"/>
                <a:gd name="connsiteY10-34912" fmla="*/ 3984422 h 7252515"/>
                <a:gd name="connsiteX11-34913" fmla="*/ 445301 w 2223793"/>
                <a:gd name="connsiteY11-34914" fmla="*/ 4229457 h 7252515"/>
                <a:gd name="connsiteX12-34915" fmla="*/ 506508 w 2223793"/>
                <a:gd name="connsiteY12-34916" fmla="*/ 4629539 h 7252515"/>
                <a:gd name="connsiteX13-34917" fmla="*/ 515162 w 2223793"/>
                <a:gd name="connsiteY13-34918" fmla="*/ 4793958 h 7252515"/>
                <a:gd name="connsiteX14-34919" fmla="*/ 501248 w 2223793"/>
                <a:gd name="connsiteY14-34920" fmla="*/ 4980881 h 7252515"/>
                <a:gd name="connsiteX15-34921" fmla="*/ 469518 w 2223793"/>
                <a:gd name="connsiteY15-34922" fmla="*/ 5126491 h 7252515"/>
                <a:gd name="connsiteX16-34923" fmla="*/ 393589 w 2223793"/>
                <a:gd name="connsiteY16-34924" fmla="*/ 6154049 h 7252515"/>
                <a:gd name="connsiteX17-34925" fmla="*/ 358974 w 2223793"/>
                <a:gd name="connsiteY17-34926" fmla="*/ 6604338 h 7252515"/>
                <a:gd name="connsiteX18-34927" fmla="*/ 430818 w 2223793"/>
                <a:gd name="connsiteY18-34928" fmla="*/ 6827439 h 7252515"/>
                <a:gd name="connsiteX19-34929" fmla="*/ 377694 w 2223793"/>
                <a:gd name="connsiteY19-34930" fmla="*/ 6982453 h 7252515"/>
                <a:gd name="connsiteX20-34931" fmla="*/ 616090 w 2223793"/>
                <a:gd name="connsiteY20-34932" fmla="*/ 7244526 h 7252515"/>
                <a:gd name="connsiteX21-34933" fmla="*/ 968845 w 2223793"/>
                <a:gd name="connsiteY21-34934" fmla="*/ 7136926 h 7252515"/>
                <a:gd name="connsiteX22-34935" fmla="*/ 735348 w 2223793"/>
                <a:gd name="connsiteY22-34936" fmla="*/ 6844746 h 7252515"/>
                <a:gd name="connsiteX23-34937" fmla="*/ 763652 w 2223793"/>
                <a:gd name="connsiteY23-34938" fmla="*/ 6579789 h 7252515"/>
                <a:gd name="connsiteX24-34939" fmla="*/ 749500 w 2223793"/>
                <a:gd name="connsiteY24-34940" fmla="*/ 6250170 h 7252515"/>
                <a:gd name="connsiteX25-34941" fmla="*/ 867076 w 2223793"/>
                <a:gd name="connsiteY25-34942" fmla="*/ 5489132 h 7252515"/>
                <a:gd name="connsiteX26-34943" fmla="*/ 916593 w 2223793"/>
                <a:gd name="connsiteY26-34944" fmla="*/ 5380240 h 7252515"/>
                <a:gd name="connsiteX27-34945" fmla="*/ 909080 w 2223793"/>
                <a:gd name="connsiteY27-34946" fmla="*/ 5308938 h 7252515"/>
                <a:gd name="connsiteX28-34947" fmla="*/ 982126 w 2223793"/>
                <a:gd name="connsiteY28-34948" fmla="*/ 5211945 h 7252515"/>
                <a:gd name="connsiteX29-34949" fmla="*/ 984140 w 2223793"/>
                <a:gd name="connsiteY29-34950" fmla="*/ 5069070 h 7252515"/>
                <a:gd name="connsiteX30-34951" fmla="*/ 1140295 w 2223793"/>
                <a:gd name="connsiteY30-34952" fmla="*/ 4378373 h 7252515"/>
                <a:gd name="connsiteX31-34953" fmla="*/ 1286926 w 2223793"/>
                <a:gd name="connsiteY31-34954" fmla="*/ 4649970 h 7252515"/>
                <a:gd name="connsiteX32-34955" fmla="*/ 1351588 w 2223793"/>
                <a:gd name="connsiteY32-34956" fmla="*/ 4880042 h 7252515"/>
                <a:gd name="connsiteX33-34957" fmla="*/ 1321000 w 2223793"/>
                <a:gd name="connsiteY33-34958" fmla="*/ 4973880 h 7252515"/>
                <a:gd name="connsiteX34-34959" fmla="*/ 1364869 w 2223793"/>
                <a:gd name="connsiteY34-34960" fmla="*/ 5113209 h 7252515"/>
                <a:gd name="connsiteX35-34961" fmla="*/ 1272774 w 2223793"/>
                <a:gd name="connsiteY35-34962" fmla="*/ 5554244 h 7252515"/>
                <a:gd name="connsiteX36-34963" fmla="*/ 1273796 w 2223793"/>
                <a:gd name="connsiteY36-34964" fmla="*/ 6360264 h 7252515"/>
                <a:gd name="connsiteX37-34965" fmla="*/ 1346961 w 2223793"/>
                <a:gd name="connsiteY37-34966" fmla="*/ 6540277 h 7252515"/>
                <a:gd name="connsiteX38-34967" fmla="*/ 1296181 w 2223793"/>
                <a:gd name="connsiteY38-34968" fmla="*/ 6741714 h 7252515"/>
                <a:gd name="connsiteX39-34969" fmla="*/ 1314359 w 2223793"/>
                <a:gd name="connsiteY39-34970" fmla="*/ 6828040 h 7252515"/>
                <a:gd name="connsiteX40-34971" fmla="*/ 1324155 w 2223793"/>
                <a:gd name="connsiteY40-34972" fmla="*/ 7020824 h 7252515"/>
                <a:gd name="connsiteX41-34973" fmla="*/ 1770929 w 2223793"/>
                <a:gd name="connsiteY41-34974" fmla="*/ 7189119 h 7252515"/>
                <a:gd name="connsiteX42-34975" fmla="*/ 2199582 w 2223793"/>
                <a:gd name="connsiteY42-34976" fmla="*/ 7199125 h 7252515"/>
                <a:gd name="connsiteX43-34977" fmla="*/ 2182426 w 2223793"/>
                <a:gd name="connsiteY43-34978" fmla="*/ 7046786 h 7252515"/>
                <a:gd name="connsiteX44-34979" fmla="*/ 1697823 w 2223793"/>
                <a:gd name="connsiteY44-34980" fmla="*/ 6680449 h 7252515"/>
                <a:gd name="connsiteX45-34981" fmla="*/ 1718706 w 2223793"/>
                <a:gd name="connsiteY45-34982" fmla="*/ 6550072 h 7252515"/>
                <a:gd name="connsiteX46-34983" fmla="*/ 1679193 w 2223793"/>
                <a:gd name="connsiteY46-34984" fmla="*/ 6451067 h 7252515"/>
                <a:gd name="connsiteX47-34985" fmla="*/ 1667926 w 2223793"/>
                <a:gd name="connsiteY47-34986" fmla="*/ 6250170 h 7252515"/>
                <a:gd name="connsiteX48-34987" fmla="*/ 1689590 w 2223793"/>
                <a:gd name="connsiteY48-34988" fmla="*/ 5979714 h 7252515"/>
                <a:gd name="connsiteX49-34989" fmla="*/ 1738207 w 2223793"/>
                <a:gd name="connsiteY49-34990" fmla="*/ 5512209 h 7252515"/>
                <a:gd name="connsiteX50-34991" fmla="*/ 1749625 w 2223793"/>
                <a:gd name="connsiteY50-34992" fmla="*/ 5363804 h 7252515"/>
                <a:gd name="connsiteX51-34993" fmla="*/ 1808187 w 2223793"/>
                <a:gd name="connsiteY51-34994" fmla="*/ 5317321 h 7252515"/>
                <a:gd name="connsiteX52-34995" fmla="*/ 1894783 w 2223793"/>
                <a:gd name="connsiteY52-34996" fmla="*/ 5097645 h 7252515"/>
                <a:gd name="connsiteX53-34997" fmla="*/ 1919933 w 2223793"/>
                <a:gd name="connsiteY53-34998" fmla="*/ 4805496 h 7252515"/>
                <a:gd name="connsiteX54-34999" fmla="*/ 1910949 w 2223793"/>
                <a:gd name="connsiteY54-35000" fmla="*/ 4348776 h 7252515"/>
                <a:gd name="connsiteX55-35001" fmla="*/ 1891628 w 2223793"/>
                <a:gd name="connsiteY55-35002" fmla="*/ 3902573 h 7252515"/>
                <a:gd name="connsiteX56-35003" fmla="*/ 1865938 w 2223793"/>
                <a:gd name="connsiteY56-35004" fmla="*/ 3584643 h 7252515"/>
                <a:gd name="connsiteX57-35005" fmla="*/ 2066833 w 2223793"/>
                <a:gd name="connsiteY57-35006" fmla="*/ 2654077 h 7252515"/>
                <a:gd name="connsiteX58-35007" fmla="*/ 2053283 w 2223793"/>
                <a:gd name="connsiteY58-35008" fmla="*/ 2404684 h 7252515"/>
                <a:gd name="connsiteX59-35009" fmla="*/ 1991776 w 2223793"/>
                <a:gd name="connsiteY59-35010" fmla="*/ 1864914 h 7252515"/>
                <a:gd name="connsiteX60-35011" fmla="*/ 1947035 w 2223793"/>
                <a:gd name="connsiteY60-35012" fmla="*/ 1677029 h 7252515"/>
                <a:gd name="connsiteX61-35013" fmla="*/ 1932613 w 2223793"/>
                <a:gd name="connsiteY61-35014" fmla="*/ 1432534 h 7252515"/>
                <a:gd name="connsiteX62-35015" fmla="*/ 1884988 w 2223793"/>
                <a:gd name="connsiteY62-35016" fmla="*/ 1302338 h 7252515"/>
                <a:gd name="connsiteX63-35017" fmla="*/ 1418263 w 2223793"/>
                <a:gd name="connsiteY63-35018" fmla="*/ 1134975 h 7252515"/>
                <a:gd name="connsiteX64-35019" fmla="*/ 1319797 w 2223793"/>
                <a:gd name="connsiteY64-35020" fmla="*/ 1020075 h 7252515"/>
                <a:gd name="connsiteX65-35021" fmla="*/ 1375806 w 2223793"/>
                <a:gd name="connsiteY65-35022" fmla="*/ 821521 h 7252515"/>
                <a:gd name="connsiteX66-35023" fmla="*/ 1443983 w 2223793"/>
                <a:gd name="connsiteY66-35024" fmla="*/ 622909 h 7252515"/>
                <a:gd name="connsiteX67-35025" fmla="*/ 1455492 w 2223793"/>
                <a:gd name="connsiteY67-35026" fmla="*/ 380757 h 7252515"/>
                <a:gd name="connsiteX68-35027" fmla="*/ 1341522 w 2223793"/>
                <a:gd name="connsiteY68-35028" fmla="*/ 143773 h 7252515"/>
                <a:gd name="connsiteX69-35029" fmla="*/ 1074221 w 2223793"/>
                <a:gd name="connsiteY69-35030" fmla="*/ 568 h 7252515"/>
                <a:gd name="connsiteX0-35031" fmla="*/ 1074221 w 2223793"/>
                <a:gd name="connsiteY0-35032" fmla="*/ 568 h 7252515"/>
                <a:gd name="connsiteX1-35033" fmla="*/ 820201 w 2223793"/>
                <a:gd name="connsiteY1-35034" fmla="*/ 116070 h 7252515"/>
                <a:gd name="connsiteX2-35035" fmla="*/ 696376 w 2223793"/>
                <a:gd name="connsiteY2-35036" fmla="*/ 297045 h 7252515"/>
                <a:gd name="connsiteX3-35037" fmla="*/ 715426 w 2223793"/>
                <a:gd name="connsiteY3-35038" fmla="*/ 620895 h 7252515"/>
                <a:gd name="connsiteX4-35039" fmla="*/ 868967 w 2223793"/>
                <a:gd name="connsiteY4-35040" fmla="*/ 900004 h 7252515"/>
                <a:gd name="connsiteX5-35041" fmla="*/ 744872 w 2223793"/>
                <a:gd name="connsiteY5-35042" fmla="*/ 1040265 h 7252515"/>
                <a:gd name="connsiteX6-35043" fmla="*/ 112196 w 2223793"/>
                <a:gd name="connsiteY6-35044" fmla="*/ 1267123 h 7252515"/>
                <a:gd name="connsiteX7-35045" fmla="*/ 10576 w 2223793"/>
                <a:gd name="connsiteY7-35046" fmla="*/ 2211570 h 7252515"/>
                <a:gd name="connsiteX8-35047" fmla="*/ 323759 w 2223793"/>
                <a:gd name="connsiteY8-35048" fmla="*/ 3017500 h 7252515"/>
                <a:gd name="connsiteX9-35049" fmla="*/ 252457 w 2223793"/>
                <a:gd name="connsiteY9-35050" fmla="*/ 3814384 h 7252515"/>
                <a:gd name="connsiteX10-35051" fmla="*/ 387820 w 2223793"/>
                <a:gd name="connsiteY10-35052" fmla="*/ 3984422 h 7252515"/>
                <a:gd name="connsiteX11-35053" fmla="*/ 445301 w 2223793"/>
                <a:gd name="connsiteY11-35054" fmla="*/ 4229457 h 7252515"/>
                <a:gd name="connsiteX12-35055" fmla="*/ 506508 w 2223793"/>
                <a:gd name="connsiteY12-35056" fmla="*/ 4629539 h 7252515"/>
                <a:gd name="connsiteX13-35057" fmla="*/ 515162 w 2223793"/>
                <a:gd name="connsiteY13-35058" fmla="*/ 4793958 h 7252515"/>
                <a:gd name="connsiteX14-35059" fmla="*/ 501248 w 2223793"/>
                <a:gd name="connsiteY14-35060" fmla="*/ 4980881 h 7252515"/>
                <a:gd name="connsiteX15-35061" fmla="*/ 469518 w 2223793"/>
                <a:gd name="connsiteY15-35062" fmla="*/ 5126491 h 7252515"/>
                <a:gd name="connsiteX16-35063" fmla="*/ 393589 w 2223793"/>
                <a:gd name="connsiteY16-35064" fmla="*/ 6154049 h 7252515"/>
                <a:gd name="connsiteX17-35065" fmla="*/ 358974 w 2223793"/>
                <a:gd name="connsiteY17-35066" fmla="*/ 6604338 h 7252515"/>
                <a:gd name="connsiteX18-35067" fmla="*/ 430818 w 2223793"/>
                <a:gd name="connsiteY18-35068" fmla="*/ 6827439 h 7252515"/>
                <a:gd name="connsiteX19-35069" fmla="*/ 377694 w 2223793"/>
                <a:gd name="connsiteY19-35070" fmla="*/ 6982453 h 7252515"/>
                <a:gd name="connsiteX20-35071" fmla="*/ 616090 w 2223793"/>
                <a:gd name="connsiteY20-35072" fmla="*/ 7244526 h 7252515"/>
                <a:gd name="connsiteX21-35073" fmla="*/ 968845 w 2223793"/>
                <a:gd name="connsiteY21-35074" fmla="*/ 7136926 h 7252515"/>
                <a:gd name="connsiteX22-35075" fmla="*/ 735348 w 2223793"/>
                <a:gd name="connsiteY22-35076" fmla="*/ 6844746 h 7252515"/>
                <a:gd name="connsiteX23-35077" fmla="*/ 763652 w 2223793"/>
                <a:gd name="connsiteY23-35078" fmla="*/ 6579789 h 7252515"/>
                <a:gd name="connsiteX24-35079" fmla="*/ 749500 w 2223793"/>
                <a:gd name="connsiteY24-35080" fmla="*/ 6250170 h 7252515"/>
                <a:gd name="connsiteX25-35081" fmla="*/ 867076 w 2223793"/>
                <a:gd name="connsiteY25-35082" fmla="*/ 5489132 h 7252515"/>
                <a:gd name="connsiteX26-35083" fmla="*/ 916593 w 2223793"/>
                <a:gd name="connsiteY26-35084" fmla="*/ 5380240 h 7252515"/>
                <a:gd name="connsiteX27-35085" fmla="*/ 909080 w 2223793"/>
                <a:gd name="connsiteY27-35086" fmla="*/ 5308938 h 7252515"/>
                <a:gd name="connsiteX28-35087" fmla="*/ 982126 w 2223793"/>
                <a:gd name="connsiteY28-35088" fmla="*/ 5211945 h 7252515"/>
                <a:gd name="connsiteX29-35089" fmla="*/ 984140 w 2223793"/>
                <a:gd name="connsiteY29-35090" fmla="*/ 5069070 h 7252515"/>
                <a:gd name="connsiteX30-35091" fmla="*/ 1140295 w 2223793"/>
                <a:gd name="connsiteY30-35092" fmla="*/ 4378373 h 7252515"/>
                <a:gd name="connsiteX31-35093" fmla="*/ 1286926 w 2223793"/>
                <a:gd name="connsiteY31-35094" fmla="*/ 4649970 h 7252515"/>
                <a:gd name="connsiteX32-35095" fmla="*/ 1351588 w 2223793"/>
                <a:gd name="connsiteY32-35096" fmla="*/ 4880042 h 7252515"/>
                <a:gd name="connsiteX33-35097" fmla="*/ 1321000 w 2223793"/>
                <a:gd name="connsiteY33-35098" fmla="*/ 4973880 h 7252515"/>
                <a:gd name="connsiteX34-35099" fmla="*/ 1364869 w 2223793"/>
                <a:gd name="connsiteY34-35100" fmla="*/ 5113209 h 7252515"/>
                <a:gd name="connsiteX35-35101" fmla="*/ 1272774 w 2223793"/>
                <a:gd name="connsiteY35-35102" fmla="*/ 5554244 h 7252515"/>
                <a:gd name="connsiteX36-35103" fmla="*/ 1273796 w 2223793"/>
                <a:gd name="connsiteY36-35104" fmla="*/ 6360264 h 7252515"/>
                <a:gd name="connsiteX37-35105" fmla="*/ 1346961 w 2223793"/>
                <a:gd name="connsiteY37-35106" fmla="*/ 6540277 h 7252515"/>
                <a:gd name="connsiteX38-35107" fmla="*/ 1296181 w 2223793"/>
                <a:gd name="connsiteY38-35108" fmla="*/ 6741714 h 7252515"/>
                <a:gd name="connsiteX39-35109" fmla="*/ 1314359 w 2223793"/>
                <a:gd name="connsiteY39-35110" fmla="*/ 6828040 h 7252515"/>
                <a:gd name="connsiteX40-35111" fmla="*/ 1324155 w 2223793"/>
                <a:gd name="connsiteY40-35112" fmla="*/ 7020824 h 7252515"/>
                <a:gd name="connsiteX41-35113" fmla="*/ 1770929 w 2223793"/>
                <a:gd name="connsiteY41-35114" fmla="*/ 7189119 h 7252515"/>
                <a:gd name="connsiteX42-35115" fmla="*/ 2199582 w 2223793"/>
                <a:gd name="connsiteY42-35116" fmla="*/ 7199125 h 7252515"/>
                <a:gd name="connsiteX43-35117" fmla="*/ 2182426 w 2223793"/>
                <a:gd name="connsiteY43-35118" fmla="*/ 7046786 h 7252515"/>
                <a:gd name="connsiteX44-35119" fmla="*/ 1697823 w 2223793"/>
                <a:gd name="connsiteY44-35120" fmla="*/ 6680449 h 7252515"/>
                <a:gd name="connsiteX45-35121" fmla="*/ 1718706 w 2223793"/>
                <a:gd name="connsiteY45-35122" fmla="*/ 6550072 h 7252515"/>
                <a:gd name="connsiteX46-35123" fmla="*/ 1679193 w 2223793"/>
                <a:gd name="connsiteY46-35124" fmla="*/ 6451067 h 7252515"/>
                <a:gd name="connsiteX47-35125" fmla="*/ 1667926 w 2223793"/>
                <a:gd name="connsiteY47-35126" fmla="*/ 6250170 h 7252515"/>
                <a:gd name="connsiteX48-35127" fmla="*/ 1689590 w 2223793"/>
                <a:gd name="connsiteY48-35128" fmla="*/ 5979714 h 7252515"/>
                <a:gd name="connsiteX49-35129" fmla="*/ 1738207 w 2223793"/>
                <a:gd name="connsiteY49-35130" fmla="*/ 5512209 h 7252515"/>
                <a:gd name="connsiteX50-35131" fmla="*/ 1749625 w 2223793"/>
                <a:gd name="connsiteY50-35132" fmla="*/ 5363804 h 7252515"/>
                <a:gd name="connsiteX51-35133" fmla="*/ 1808187 w 2223793"/>
                <a:gd name="connsiteY51-35134" fmla="*/ 5317321 h 7252515"/>
                <a:gd name="connsiteX52-35135" fmla="*/ 1894783 w 2223793"/>
                <a:gd name="connsiteY52-35136" fmla="*/ 5097645 h 7252515"/>
                <a:gd name="connsiteX53-35137" fmla="*/ 1919933 w 2223793"/>
                <a:gd name="connsiteY53-35138" fmla="*/ 4805496 h 7252515"/>
                <a:gd name="connsiteX54-35139" fmla="*/ 1910949 w 2223793"/>
                <a:gd name="connsiteY54-35140" fmla="*/ 4348776 h 7252515"/>
                <a:gd name="connsiteX55-35141" fmla="*/ 1891628 w 2223793"/>
                <a:gd name="connsiteY55-35142" fmla="*/ 3902573 h 7252515"/>
                <a:gd name="connsiteX56-35143" fmla="*/ 1865938 w 2223793"/>
                <a:gd name="connsiteY56-35144" fmla="*/ 3584643 h 7252515"/>
                <a:gd name="connsiteX57-35145" fmla="*/ 2066833 w 2223793"/>
                <a:gd name="connsiteY57-35146" fmla="*/ 2654077 h 7252515"/>
                <a:gd name="connsiteX58-35147" fmla="*/ 2053283 w 2223793"/>
                <a:gd name="connsiteY58-35148" fmla="*/ 2404684 h 7252515"/>
                <a:gd name="connsiteX59-35149" fmla="*/ 1991776 w 2223793"/>
                <a:gd name="connsiteY59-35150" fmla="*/ 1864914 h 7252515"/>
                <a:gd name="connsiteX60-35151" fmla="*/ 1947035 w 2223793"/>
                <a:gd name="connsiteY60-35152" fmla="*/ 1677029 h 7252515"/>
                <a:gd name="connsiteX61-35153" fmla="*/ 1932613 w 2223793"/>
                <a:gd name="connsiteY61-35154" fmla="*/ 1432534 h 7252515"/>
                <a:gd name="connsiteX62-35155" fmla="*/ 1884988 w 2223793"/>
                <a:gd name="connsiteY62-35156" fmla="*/ 1302338 h 7252515"/>
                <a:gd name="connsiteX63-35157" fmla="*/ 1418263 w 2223793"/>
                <a:gd name="connsiteY63-35158" fmla="*/ 1134975 h 7252515"/>
                <a:gd name="connsiteX64-35159" fmla="*/ 1319797 w 2223793"/>
                <a:gd name="connsiteY64-35160" fmla="*/ 1020075 h 7252515"/>
                <a:gd name="connsiteX65-35161" fmla="*/ 1375806 w 2223793"/>
                <a:gd name="connsiteY65-35162" fmla="*/ 821521 h 7252515"/>
                <a:gd name="connsiteX66-35163" fmla="*/ 1443983 w 2223793"/>
                <a:gd name="connsiteY66-35164" fmla="*/ 622909 h 7252515"/>
                <a:gd name="connsiteX67-35165" fmla="*/ 1455492 w 2223793"/>
                <a:gd name="connsiteY67-35166" fmla="*/ 380757 h 7252515"/>
                <a:gd name="connsiteX68-35167" fmla="*/ 1341522 w 2223793"/>
                <a:gd name="connsiteY68-35168" fmla="*/ 143773 h 7252515"/>
                <a:gd name="connsiteX69-35169" fmla="*/ 1074221 w 2223793"/>
                <a:gd name="connsiteY69-35170" fmla="*/ 568 h 7252515"/>
                <a:gd name="connsiteX0-35171" fmla="*/ 1074221 w 2223793"/>
                <a:gd name="connsiteY0-35172" fmla="*/ 568 h 7252515"/>
                <a:gd name="connsiteX1-35173" fmla="*/ 820201 w 2223793"/>
                <a:gd name="connsiteY1-35174" fmla="*/ 116070 h 7252515"/>
                <a:gd name="connsiteX2-35175" fmla="*/ 696376 w 2223793"/>
                <a:gd name="connsiteY2-35176" fmla="*/ 297045 h 7252515"/>
                <a:gd name="connsiteX3-35177" fmla="*/ 715426 w 2223793"/>
                <a:gd name="connsiteY3-35178" fmla="*/ 620895 h 7252515"/>
                <a:gd name="connsiteX4-35179" fmla="*/ 868967 w 2223793"/>
                <a:gd name="connsiteY4-35180" fmla="*/ 900004 h 7252515"/>
                <a:gd name="connsiteX5-35181" fmla="*/ 744872 w 2223793"/>
                <a:gd name="connsiteY5-35182" fmla="*/ 1040265 h 7252515"/>
                <a:gd name="connsiteX6-35183" fmla="*/ 112196 w 2223793"/>
                <a:gd name="connsiteY6-35184" fmla="*/ 1267123 h 7252515"/>
                <a:gd name="connsiteX7-35185" fmla="*/ 10576 w 2223793"/>
                <a:gd name="connsiteY7-35186" fmla="*/ 2211570 h 7252515"/>
                <a:gd name="connsiteX8-35187" fmla="*/ 323759 w 2223793"/>
                <a:gd name="connsiteY8-35188" fmla="*/ 3017500 h 7252515"/>
                <a:gd name="connsiteX9-35189" fmla="*/ 252457 w 2223793"/>
                <a:gd name="connsiteY9-35190" fmla="*/ 3814384 h 7252515"/>
                <a:gd name="connsiteX10-35191" fmla="*/ 387820 w 2223793"/>
                <a:gd name="connsiteY10-35192" fmla="*/ 3984422 h 7252515"/>
                <a:gd name="connsiteX11-35193" fmla="*/ 445301 w 2223793"/>
                <a:gd name="connsiteY11-35194" fmla="*/ 4229457 h 7252515"/>
                <a:gd name="connsiteX12-35195" fmla="*/ 506508 w 2223793"/>
                <a:gd name="connsiteY12-35196" fmla="*/ 4629539 h 7252515"/>
                <a:gd name="connsiteX13-35197" fmla="*/ 515162 w 2223793"/>
                <a:gd name="connsiteY13-35198" fmla="*/ 4793958 h 7252515"/>
                <a:gd name="connsiteX14-35199" fmla="*/ 501248 w 2223793"/>
                <a:gd name="connsiteY14-35200" fmla="*/ 4980881 h 7252515"/>
                <a:gd name="connsiteX15-35201" fmla="*/ 469518 w 2223793"/>
                <a:gd name="connsiteY15-35202" fmla="*/ 5126491 h 7252515"/>
                <a:gd name="connsiteX16-35203" fmla="*/ 393589 w 2223793"/>
                <a:gd name="connsiteY16-35204" fmla="*/ 6154049 h 7252515"/>
                <a:gd name="connsiteX17-35205" fmla="*/ 358974 w 2223793"/>
                <a:gd name="connsiteY17-35206" fmla="*/ 6604338 h 7252515"/>
                <a:gd name="connsiteX18-35207" fmla="*/ 430818 w 2223793"/>
                <a:gd name="connsiteY18-35208" fmla="*/ 6827439 h 7252515"/>
                <a:gd name="connsiteX19-35209" fmla="*/ 377694 w 2223793"/>
                <a:gd name="connsiteY19-35210" fmla="*/ 6982453 h 7252515"/>
                <a:gd name="connsiteX20-35211" fmla="*/ 616090 w 2223793"/>
                <a:gd name="connsiteY20-35212" fmla="*/ 7244526 h 7252515"/>
                <a:gd name="connsiteX21-35213" fmla="*/ 968845 w 2223793"/>
                <a:gd name="connsiteY21-35214" fmla="*/ 7136926 h 7252515"/>
                <a:gd name="connsiteX22-35215" fmla="*/ 735348 w 2223793"/>
                <a:gd name="connsiteY22-35216" fmla="*/ 6844746 h 7252515"/>
                <a:gd name="connsiteX23-35217" fmla="*/ 763652 w 2223793"/>
                <a:gd name="connsiteY23-35218" fmla="*/ 6579789 h 7252515"/>
                <a:gd name="connsiteX24-35219" fmla="*/ 749500 w 2223793"/>
                <a:gd name="connsiteY24-35220" fmla="*/ 6250170 h 7252515"/>
                <a:gd name="connsiteX25-35221" fmla="*/ 867076 w 2223793"/>
                <a:gd name="connsiteY25-35222" fmla="*/ 5489132 h 7252515"/>
                <a:gd name="connsiteX26-35223" fmla="*/ 916593 w 2223793"/>
                <a:gd name="connsiteY26-35224" fmla="*/ 5380240 h 7252515"/>
                <a:gd name="connsiteX27-35225" fmla="*/ 909080 w 2223793"/>
                <a:gd name="connsiteY27-35226" fmla="*/ 5308938 h 7252515"/>
                <a:gd name="connsiteX28-35227" fmla="*/ 982126 w 2223793"/>
                <a:gd name="connsiteY28-35228" fmla="*/ 5211945 h 7252515"/>
                <a:gd name="connsiteX29-35229" fmla="*/ 984140 w 2223793"/>
                <a:gd name="connsiteY29-35230" fmla="*/ 5069070 h 7252515"/>
                <a:gd name="connsiteX30-35231" fmla="*/ 1140295 w 2223793"/>
                <a:gd name="connsiteY30-35232" fmla="*/ 4378373 h 7252515"/>
                <a:gd name="connsiteX31-35233" fmla="*/ 1286926 w 2223793"/>
                <a:gd name="connsiteY31-35234" fmla="*/ 4649970 h 7252515"/>
                <a:gd name="connsiteX32-35235" fmla="*/ 1351588 w 2223793"/>
                <a:gd name="connsiteY32-35236" fmla="*/ 4880042 h 7252515"/>
                <a:gd name="connsiteX33-35237" fmla="*/ 1321000 w 2223793"/>
                <a:gd name="connsiteY33-35238" fmla="*/ 4973880 h 7252515"/>
                <a:gd name="connsiteX34-35239" fmla="*/ 1364869 w 2223793"/>
                <a:gd name="connsiteY34-35240" fmla="*/ 5113209 h 7252515"/>
                <a:gd name="connsiteX35-35241" fmla="*/ 1272774 w 2223793"/>
                <a:gd name="connsiteY35-35242" fmla="*/ 5554244 h 7252515"/>
                <a:gd name="connsiteX36-35243" fmla="*/ 1273796 w 2223793"/>
                <a:gd name="connsiteY36-35244" fmla="*/ 6360264 h 7252515"/>
                <a:gd name="connsiteX37-35245" fmla="*/ 1346961 w 2223793"/>
                <a:gd name="connsiteY37-35246" fmla="*/ 6540277 h 7252515"/>
                <a:gd name="connsiteX38-35247" fmla="*/ 1296181 w 2223793"/>
                <a:gd name="connsiteY38-35248" fmla="*/ 6741714 h 7252515"/>
                <a:gd name="connsiteX39-35249" fmla="*/ 1314359 w 2223793"/>
                <a:gd name="connsiteY39-35250" fmla="*/ 6828040 h 7252515"/>
                <a:gd name="connsiteX40-35251" fmla="*/ 1324155 w 2223793"/>
                <a:gd name="connsiteY40-35252" fmla="*/ 7020824 h 7252515"/>
                <a:gd name="connsiteX41-35253" fmla="*/ 1770929 w 2223793"/>
                <a:gd name="connsiteY41-35254" fmla="*/ 7189119 h 7252515"/>
                <a:gd name="connsiteX42-35255" fmla="*/ 2199582 w 2223793"/>
                <a:gd name="connsiteY42-35256" fmla="*/ 7199125 h 7252515"/>
                <a:gd name="connsiteX43-35257" fmla="*/ 2182426 w 2223793"/>
                <a:gd name="connsiteY43-35258" fmla="*/ 7046786 h 7252515"/>
                <a:gd name="connsiteX44-35259" fmla="*/ 1697823 w 2223793"/>
                <a:gd name="connsiteY44-35260" fmla="*/ 6680449 h 7252515"/>
                <a:gd name="connsiteX45-35261" fmla="*/ 1718706 w 2223793"/>
                <a:gd name="connsiteY45-35262" fmla="*/ 6550072 h 7252515"/>
                <a:gd name="connsiteX46-35263" fmla="*/ 1679193 w 2223793"/>
                <a:gd name="connsiteY46-35264" fmla="*/ 6451067 h 7252515"/>
                <a:gd name="connsiteX47-35265" fmla="*/ 1667926 w 2223793"/>
                <a:gd name="connsiteY47-35266" fmla="*/ 6250170 h 7252515"/>
                <a:gd name="connsiteX48-35267" fmla="*/ 1689590 w 2223793"/>
                <a:gd name="connsiteY48-35268" fmla="*/ 5979714 h 7252515"/>
                <a:gd name="connsiteX49-35269" fmla="*/ 1738207 w 2223793"/>
                <a:gd name="connsiteY49-35270" fmla="*/ 5512209 h 7252515"/>
                <a:gd name="connsiteX50-35271" fmla="*/ 1749625 w 2223793"/>
                <a:gd name="connsiteY50-35272" fmla="*/ 5363804 h 7252515"/>
                <a:gd name="connsiteX51-35273" fmla="*/ 1808187 w 2223793"/>
                <a:gd name="connsiteY51-35274" fmla="*/ 5317321 h 7252515"/>
                <a:gd name="connsiteX52-35275" fmla="*/ 1894783 w 2223793"/>
                <a:gd name="connsiteY52-35276" fmla="*/ 5097645 h 7252515"/>
                <a:gd name="connsiteX53-35277" fmla="*/ 1919933 w 2223793"/>
                <a:gd name="connsiteY53-35278" fmla="*/ 4805496 h 7252515"/>
                <a:gd name="connsiteX54-35279" fmla="*/ 1910949 w 2223793"/>
                <a:gd name="connsiteY54-35280" fmla="*/ 4348776 h 7252515"/>
                <a:gd name="connsiteX55-35281" fmla="*/ 1891628 w 2223793"/>
                <a:gd name="connsiteY55-35282" fmla="*/ 3902573 h 7252515"/>
                <a:gd name="connsiteX56-35283" fmla="*/ 1865938 w 2223793"/>
                <a:gd name="connsiteY56-35284" fmla="*/ 3584643 h 7252515"/>
                <a:gd name="connsiteX57-35285" fmla="*/ 2066833 w 2223793"/>
                <a:gd name="connsiteY57-35286" fmla="*/ 2654077 h 7252515"/>
                <a:gd name="connsiteX58-35287" fmla="*/ 2053283 w 2223793"/>
                <a:gd name="connsiteY58-35288" fmla="*/ 2404684 h 7252515"/>
                <a:gd name="connsiteX59-35289" fmla="*/ 1991776 w 2223793"/>
                <a:gd name="connsiteY59-35290" fmla="*/ 1864914 h 7252515"/>
                <a:gd name="connsiteX60-35291" fmla="*/ 1947035 w 2223793"/>
                <a:gd name="connsiteY60-35292" fmla="*/ 1677029 h 7252515"/>
                <a:gd name="connsiteX61-35293" fmla="*/ 1932613 w 2223793"/>
                <a:gd name="connsiteY61-35294" fmla="*/ 1432534 h 7252515"/>
                <a:gd name="connsiteX62-35295" fmla="*/ 1884988 w 2223793"/>
                <a:gd name="connsiteY62-35296" fmla="*/ 1302338 h 7252515"/>
                <a:gd name="connsiteX63-35297" fmla="*/ 1418263 w 2223793"/>
                <a:gd name="connsiteY63-35298" fmla="*/ 1134975 h 7252515"/>
                <a:gd name="connsiteX64-35299" fmla="*/ 1319797 w 2223793"/>
                <a:gd name="connsiteY64-35300" fmla="*/ 1020075 h 7252515"/>
                <a:gd name="connsiteX65-35301" fmla="*/ 1375806 w 2223793"/>
                <a:gd name="connsiteY65-35302" fmla="*/ 821521 h 7252515"/>
                <a:gd name="connsiteX66-35303" fmla="*/ 1443983 w 2223793"/>
                <a:gd name="connsiteY66-35304" fmla="*/ 622909 h 7252515"/>
                <a:gd name="connsiteX67-35305" fmla="*/ 1455492 w 2223793"/>
                <a:gd name="connsiteY67-35306" fmla="*/ 380757 h 7252515"/>
                <a:gd name="connsiteX68-35307" fmla="*/ 1341522 w 2223793"/>
                <a:gd name="connsiteY68-35308" fmla="*/ 143773 h 7252515"/>
                <a:gd name="connsiteX69-35309" fmla="*/ 1074221 w 2223793"/>
                <a:gd name="connsiteY69-35310" fmla="*/ 568 h 7252515"/>
                <a:gd name="connsiteX0-35311" fmla="*/ 1074221 w 2223793"/>
                <a:gd name="connsiteY0-35312" fmla="*/ 568 h 7252515"/>
                <a:gd name="connsiteX1-35313" fmla="*/ 820201 w 2223793"/>
                <a:gd name="connsiteY1-35314" fmla="*/ 116070 h 7252515"/>
                <a:gd name="connsiteX2-35315" fmla="*/ 696376 w 2223793"/>
                <a:gd name="connsiteY2-35316" fmla="*/ 297045 h 7252515"/>
                <a:gd name="connsiteX3-35317" fmla="*/ 698118 w 2223793"/>
                <a:gd name="connsiteY3-35318" fmla="*/ 589165 h 7252515"/>
                <a:gd name="connsiteX4-35319" fmla="*/ 868967 w 2223793"/>
                <a:gd name="connsiteY4-35320" fmla="*/ 900004 h 7252515"/>
                <a:gd name="connsiteX5-35321" fmla="*/ 744872 w 2223793"/>
                <a:gd name="connsiteY5-35322" fmla="*/ 1040265 h 7252515"/>
                <a:gd name="connsiteX6-35323" fmla="*/ 112196 w 2223793"/>
                <a:gd name="connsiteY6-35324" fmla="*/ 1267123 h 7252515"/>
                <a:gd name="connsiteX7-35325" fmla="*/ 10576 w 2223793"/>
                <a:gd name="connsiteY7-35326" fmla="*/ 2211570 h 7252515"/>
                <a:gd name="connsiteX8-35327" fmla="*/ 323759 w 2223793"/>
                <a:gd name="connsiteY8-35328" fmla="*/ 3017500 h 7252515"/>
                <a:gd name="connsiteX9-35329" fmla="*/ 252457 w 2223793"/>
                <a:gd name="connsiteY9-35330" fmla="*/ 3814384 h 7252515"/>
                <a:gd name="connsiteX10-35331" fmla="*/ 387820 w 2223793"/>
                <a:gd name="connsiteY10-35332" fmla="*/ 3984422 h 7252515"/>
                <a:gd name="connsiteX11-35333" fmla="*/ 445301 w 2223793"/>
                <a:gd name="connsiteY11-35334" fmla="*/ 4229457 h 7252515"/>
                <a:gd name="connsiteX12-35335" fmla="*/ 506508 w 2223793"/>
                <a:gd name="connsiteY12-35336" fmla="*/ 4629539 h 7252515"/>
                <a:gd name="connsiteX13-35337" fmla="*/ 515162 w 2223793"/>
                <a:gd name="connsiteY13-35338" fmla="*/ 4793958 h 7252515"/>
                <a:gd name="connsiteX14-35339" fmla="*/ 501248 w 2223793"/>
                <a:gd name="connsiteY14-35340" fmla="*/ 4980881 h 7252515"/>
                <a:gd name="connsiteX15-35341" fmla="*/ 469518 w 2223793"/>
                <a:gd name="connsiteY15-35342" fmla="*/ 5126491 h 7252515"/>
                <a:gd name="connsiteX16-35343" fmla="*/ 393589 w 2223793"/>
                <a:gd name="connsiteY16-35344" fmla="*/ 6154049 h 7252515"/>
                <a:gd name="connsiteX17-35345" fmla="*/ 358974 w 2223793"/>
                <a:gd name="connsiteY17-35346" fmla="*/ 6604338 h 7252515"/>
                <a:gd name="connsiteX18-35347" fmla="*/ 430818 w 2223793"/>
                <a:gd name="connsiteY18-35348" fmla="*/ 6827439 h 7252515"/>
                <a:gd name="connsiteX19-35349" fmla="*/ 377694 w 2223793"/>
                <a:gd name="connsiteY19-35350" fmla="*/ 6982453 h 7252515"/>
                <a:gd name="connsiteX20-35351" fmla="*/ 616090 w 2223793"/>
                <a:gd name="connsiteY20-35352" fmla="*/ 7244526 h 7252515"/>
                <a:gd name="connsiteX21-35353" fmla="*/ 968845 w 2223793"/>
                <a:gd name="connsiteY21-35354" fmla="*/ 7136926 h 7252515"/>
                <a:gd name="connsiteX22-35355" fmla="*/ 735348 w 2223793"/>
                <a:gd name="connsiteY22-35356" fmla="*/ 6844746 h 7252515"/>
                <a:gd name="connsiteX23-35357" fmla="*/ 763652 w 2223793"/>
                <a:gd name="connsiteY23-35358" fmla="*/ 6579789 h 7252515"/>
                <a:gd name="connsiteX24-35359" fmla="*/ 749500 w 2223793"/>
                <a:gd name="connsiteY24-35360" fmla="*/ 6250170 h 7252515"/>
                <a:gd name="connsiteX25-35361" fmla="*/ 867076 w 2223793"/>
                <a:gd name="connsiteY25-35362" fmla="*/ 5489132 h 7252515"/>
                <a:gd name="connsiteX26-35363" fmla="*/ 916593 w 2223793"/>
                <a:gd name="connsiteY26-35364" fmla="*/ 5380240 h 7252515"/>
                <a:gd name="connsiteX27-35365" fmla="*/ 909080 w 2223793"/>
                <a:gd name="connsiteY27-35366" fmla="*/ 5308938 h 7252515"/>
                <a:gd name="connsiteX28-35367" fmla="*/ 982126 w 2223793"/>
                <a:gd name="connsiteY28-35368" fmla="*/ 5211945 h 7252515"/>
                <a:gd name="connsiteX29-35369" fmla="*/ 984140 w 2223793"/>
                <a:gd name="connsiteY29-35370" fmla="*/ 5069070 h 7252515"/>
                <a:gd name="connsiteX30-35371" fmla="*/ 1140295 w 2223793"/>
                <a:gd name="connsiteY30-35372" fmla="*/ 4378373 h 7252515"/>
                <a:gd name="connsiteX31-35373" fmla="*/ 1286926 w 2223793"/>
                <a:gd name="connsiteY31-35374" fmla="*/ 4649970 h 7252515"/>
                <a:gd name="connsiteX32-35375" fmla="*/ 1351588 w 2223793"/>
                <a:gd name="connsiteY32-35376" fmla="*/ 4880042 h 7252515"/>
                <a:gd name="connsiteX33-35377" fmla="*/ 1321000 w 2223793"/>
                <a:gd name="connsiteY33-35378" fmla="*/ 4973880 h 7252515"/>
                <a:gd name="connsiteX34-35379" fmla="*/ 1364869 w 2223793"/>
                <a:gd name="connsiteY34-35380" fmla="*/ 5113209 h 7252515"/>
                <a:gd name="connsiteX35-35381" fmla="*/ 1272774 w 2223793"/>
                <a:gd name="connsiteY35-35382" fmla="*/ 5554244 h 7252515"/>
                <a:gd name="connsiteX36-35383" fmla="*/ 1273796 w 2223793"/>
                <a:gd name="connsiteY36-35384" fmla="*/ 6360264 h 7252515"/>
                <a:gd name="connsiteX37-35385" fmla="*/ 1346961 w 2223793"/>
                <a:gd name="connsiteY37-35386" fmla="*/ 6540277 h 7252515"/>
                <a:gd name="connsiteX38-35387" fmla="*/ 1296181 w 2223793"/>
                <a:gd name="connsiteY38-35388" fmla="*/ 6741714 h 7252515"/>
                <a:gd name="connsiteX39-35389" fmla="*/ 1314359 w 2223793"/>
                <a:gd name="connsiteY39-35390" fmla="*/ 6828040 h 7252515"/>
                <a:gd name="connsiteX40-35391" fmla="*/ 1324155 w 2223793"/>
                <a:gd name="connsiteY40-35392" fmla="*/ 7020824 h 7252515"/>
                <a:gd name="connsiteX41-35393" fmla="*/ 1770929 w 2223793"/>
                <a:gd name="connsiteY41-35394" fmla="*/ 7189119 h 7252515"/>
                <a:gd name="connsiteX42-35395" fmla="*/ 2199582 w 2223793"/>
                <a:gd name="connsiteY42-35396" fmla="*/ 7199125 h 7252515"/>
                <a:gd name="connsiteX43-35397" fmla="*/ 2182426 w 2223793"/>
                <a:gd name="connsiteY43-35398" fmla="*/ 7046786 h 7252515"/>
                <a:gd name="connsiteX44-35399" fmla="*/ 1697823 w 2223793"/>
                <a:gd name="connsiteY44-35400" fmla="*/ 6680449 h 7252515"/>
                <a:gd name="connsiteX45-35401" fmla="*/ 1718706 w 2223793"/>
                <a:gd name="connsiteY45-35402" fmla="*/ 6550072 h 7252515"/>
                <a:gd name="connsiteX46-35403" fmla="*/ 1679193 w 2223793"/>
                <a:gd name="connsiteY46-35404" fmla="*/ 6451067 h 7252515"/>
                <a:gd name="connsiteX47-35405" fmla="*/ 1667926 w 2223793"/>
                <a:gd name="connsiteY47-35406" fmla="*/ 6250170 h 7252515"/>
                <a:gd name="connsiteX48-35407" fmla="*/ 1689590 w 2223793"/>
                <a:gd name="connsiteY48-35408" fmla="*/ 5979714 h 7252515"/>
                <a:gd name="connsiteX49-35409" fmla="*/ 1738207 w 2223793"/>
                <a:gd name="connsiteY49-35410" fmla="*/ 5512209 h 7252515"/>
                <a:gd name="connsiteX50-35411" fmla="*/ 1749625 w 2223793"/>
                <a:gd name="connsiteY50-35412" fmla="*/ 5363804 h 7252515"/>
                <a:gd name="connsiteX51-35413" fmla="*/ 1808187 w 2223793"/>
                <a:gd name="connsiteY51-35414" fmla="*/ 5317321 h 7252515"/>
                <a:gd name="connsiteX52-35415" fmla="*/ 1894783 w 2223793"/>
                <a:gd name="connsiteY52-35416" fmla="*/ 5097645 h 7252515"/>
                <a:gd name="connsiteX53-35417" fmla="*/ 1919933 w 2223793"/>
                <a:gd name="connsiteY53-35418" fmla="*/ 4805496 h 7252515"/>
                <a:gd name="connsiteX54-35419" fmla="*/ 1910949 w 2223793"/>
                <a:gd name="connsiteY54-35420" fmla="*/ 4348776 h 7252515"/>
                <a:gd name="connsiteX55-35421" fmla="*/ 1891628 w 2223793"/>
                <a:gd name="connsiteY55-35422" fmla="*/ 3902573 h 7252515"/>
                <a:gd name="connsiteX56-35423" fmla="*/ 1865938 w 2223793"/>
                <a:gd name="connsiteY56-35424" fmla="*/ 3584643 h 7252515"/>
                <a:gd name="connsiteX57-35425" fmla="*/ 2066833 w 2223793"/>
                <a:gd name="connsiteY57-35426" fmla="*/ 2654077 h 7252515"/>
                <a:gd name="connsiteX58-35427" fmla="*/ 2053283 w 2223793"/>
                <a:gd name="connsiteY58-35428" fmla="*/ 2404684 h 7252515"/>
                <a:gd name="connsiteX59-35429" fmla="*/ 1991776 w 2223793"/>
                <a:gd name="connsiteY59-35430" fmla="*/ 1864914 h 7252515"/>
                <a:gd name="connsiteX60-35431" fmla="*/ 1947035 w 2223793"/>
                <a:gd name="connsiteY60-35432" fmla="*/ 1677029 h 7252515"/>
                <a:gd name="connsiteX61-35433" fmla="*/ 1932613 w 2223793"/>
                <a:gd name="connsiteY61-35434" fmla="*/ 1432534 h 7252515"/>
                <a:gd name="connsiteX62-35435" fmla="*/ 1884988 w 2223793"/>
                <a:gd name="connsiteY62-35436" fmla="*/ 1302338 h 7252515"/>
                <a:gd name="connsiteX63-35437" fmla="*/ 1418263 w 2223793"/>
                <a:gd name="connsiteY63-35438" fmla="*/ 1134975 h 7252515"/>
                <a:gd name="connsiteX64-35439" fmla="*/ 1319797 w 2223793"/>
                <a:gd name="connsiteY64-35440" fmla="*/ 1020075 h 7252515"/>
                <a:gd name="connsiteX65-35441" fmla="*/ 1375806 w 2223793"/>
                <a:gd name="connsiteY65-35442" fmla="*/ 821521 h 7252515"/>
                <a:gd name="connsiteX66-35443" fmla="*/ 1443983 w 2223793"/>
                <a:gd name="connsiteY66-35444" fmla="*/ 622909 h 7252515"/>
                <a:gd name="connsiteX67-35445" fmla="*/ 1455492 w 2223793"/>
                <a:gd name="connsiteY67-35446" fmla="*/ 380757 h 7252515"/>
                <a:gd name="connsiteX68-35447" fmla="*/ 1341522 w 2223793"/>
                <a:gd name="connsiteY68-35448" fmla="*/ 143773 h 7252515"/>
                <a:gd name="connsiteX69-35449" fmla="*/ 1074221 w 2223793"/>
                <a:gd name="connsiteY69-35450" fmla="*/ 568 h 7252515"/>
                <a:gd name="connsiteX0-35451" fmla="*/ 1074221 w 2223793"/>
                <a:gd name="connsiteY0-35452" fmla="*/ 568 h 7252515"/>
                <a:gd name="connsiteX1-35453" fmla="*/ 820201 w 2223793"/>
                <a:gd name="connsiteY1-35454" fmla="*/ 116070 h 7252515"/>
                <a:gd name="connsiteX2-35455" fmla="*/ 710799 w 2223793"/>
                <a:gd name="connsiteY2-35456" fmla="*/ 299930 h 7252515"/>
                <a:gd name="connsiteX3-35457" fmla="*/ 698118 w 2223793"/>
                <a:gd name="connsiteY3-35458" fmla="*/ 589165 h 7252515"/>
                <a:gd name="connsiteX4-35459" fmla="*/ 868967 w 2223793"/>
                <a:gd name="connsiteY4-35460" fmla="*/ 900004 h 7252515"/>
                <a:gd name="connsiteX5-35461" fmla="*/ 744872 w 2223793"/>
                <a:gd name="connsiteY5-35462" fmla="*/ 1040265 h 7252515"/>
                <a:gd name="connsiteX6-35463" fmla="*/ 112196 w 2223793"/>
                <a:gd name="connsiteY6-35464" fmla="*/ 1267123 h 7252515"/>
                <a:gd name="connsiteX7-35465" fmla="*/ 10576 w 2223793"/>
                <a:gd name="connsiteY7-35466" fmla="*/ 2211570 h 7252515"/>
                <a:gd name="connsiteX8-35467" fmla="*/ 323759 w 2223793"/>
                <a:gd name="connsiteY8-35468" fmla="*/ 3017500 h 7252515"/>
                <a:gd name="connsiteX9-35469" fmla="*/ 252457 w 2223793"/>
                <a:gd name="connsiteY9-35470" fmla="*/ 3814384 h 7252515"/>
                <a:gd name="connsiteX10-35471" fmla="*/ 387820 w 2223793"/>
                <a:gd name="connsiteY10-35472" fmla="*/ 3984422 h 7252515"/>
                <a:gd name="connsiteX11-35473" fmla="*/ 445301 w 2223793"/>
                <a:gd name="connsiteY11-35474" fmla="*/ 4229457 h 7252515"/>
                <a:gd name="connsiteX12-35475" fmla="*/ 506508 w 2223793"/>
                <a:gd name="connsiteY12-35476" fmla="*/ 4629539 h 7252515"/>
                <a:gd name="connsiteX13-35477" fmla="*/ 515162 w 2223793"/>
                <a:gd name="connsiteY13-35478" fmla="*/ 4793958 h 7252515"/>
                <a:gd name="connsiteX14-35479" fmla="*/ 501248 w 2223793"/>
                <a:gd name="connsiteY14-35480" fmla="*/ 4980881 h 7252515"/>
                <a:gd name="connsiteX15-35481" fmla="*/ 469518 w 2223793"/>
                <a:gd name="connsiteY15-35482" fmla="*/ 5126491 h 7252515"/>
                <a:gd name="connsiteX16-35483" fmla="*/ 393589 w 2223793"/>
                <a:gd name="connsiteY16-35484" fmla="*/ 6154049 h 7252515"/>
                <a:gd name="connsiteX17-35485" fmla="*/ 358974 w 2223793"/>
                <a:gd name="connsiteY17-35486" fmla="*/ 6604338 h 7252515"/>
                <a:gd name="connsiteX18-35487" fmla="*/ 430818 w 2223793"/>
                <a:gd name="connsiteY18-35488" fmla="*/ 6827439 h 7252515"/>
                <a:gd name="connsiteX19-35489" fmla="*/ 377694 w 2223793"/>
                <a:gd name="connsiteY19-35490" fmla="*/ 6982453 h 7252515"/>
                <a:gd name="connsiteX20-35491" fmla="*/ 616090 w 2223793"/>
                <a:gd name="connsiteY20-35492" fmla="*/ 7244526 h 7252515"/>
                <a:gd name="connsiteX21-35493" fmla="*/ 968845 w 2223793"/>
                <a:gd name="connsiteY21-35494" fmla="*/ 7136926 h 7252515"/>
                <a:gd name="connsiteX22-35495" fmla="*/ 735348 w 2223793"/>
                <a:gd name="connsiteY22-35496" fmla="*/ 6844746 h 7252515"/>
                <a:gd name="connsiteX23-35497" fmla="*/ 763652 w 2223793"/>
                <a:gd name="connsiteY23-35498" fmla="*/ 6579789 h 7252515"/>
                <a:gd name="connsiteX24-35499" fmla="*/ 749500 w 2223793"/>
                <a:gd name="connsiteY24-35500" fmla="*/ 6250170 h 7252515"/>
                <a:gd name="connsiteX25-35501" fmla="*/ 867076 w 2223793"/>
                <a:gd name="connsiteY25-35502" fmla="*/ 5489132 h 7252515"/>
                <a:gd name="connsiteX26-35503" fmla="*/ 916593 w 2223793"/>
                <a:gd name="connsiteY26-35504" fmla="*/ 5380240 h 7252515"/>
                <a:gd name="connsiteX27-35505" fmla="*/ 909080 w 2223793"/>
                <a:gd name="connsiteY27-35506" fmla="*/ 5308938 h 7252515"/>
                <a:gd name="connsiteX28-35507" fmla="*/ 982126 w 2223793"/>
                <a:gd name="connsiteY28-35508" fmla="*/ 5211945 h 7252515"/>
                <a:gd name="connsiteX29-35509" fmla="*/ 984140 w 2223793"/>
                <a:gd name="connsiteY29-35510" fmla="*/ 5069070 h 7252515"/>
                <a:gd name="connsiteX30-35511" fmla="*/ 1140295 w 2223793"/>
                <a:gd name="connsiteY30-35512" fmla="*/ 4378373 h 7252515"/>
                <a:gd name="connsiteX31-35513" fmla="*/ 1286926 w 2223793"/>
                <a:gd name="connsiteY31-35514" fmla="*/ 4649970 h 7252515"/>
                <a:gd name="connsiteX32-35515" fmla="*/ 1351588 w 2223793"/>
                <a:gd name="connsiteY32-35516" fmla="*/ 4880042 h 7252515"/>
                <a:gd name="connsiteX33-35517" fmla="*/ 1321000 w 2223793"/>
                <a:gd name="connsiteY33-35518" fmla="*/ 4973880 h 7252515"/>
                <a:gd name="connsiteX34-35519" fmla="*/ 1364869 w 2223793"/>
                <a:gd name="connsiteY34-35520" fmla="*/ 5113209 h 7252515"/>
                <a:gd name="connsiteX35-35521" fmla="*/ 1272774 w 2223793"/>
                <a:gd name="connsiteY35-35522" fmla="*/ 5554244 h 7252515"/>
                <a:gd name="connsiteX36-35523" fmla="*/ 1273796 w 2223793"/>
                <a:gd name="connsiteY36-35524" fmla="*/ 6360264 h 7252515"/>
                <a:gd name="connsiteX37-35525" fmla="*/ 1346961 w 2223793"/>
                <a:gd name="connsiteY37-35526" fmla="*/ 6540277 h 7252515"/>
                <a:gd name="connsiteX38-35527" fmla="*/ 1296181 w 2223793"/>
                <a:gd name="connsiteY38-35528" fmla="*/ 6741714 h 7252515"/>
                <a:gd name="connsiteX39-35529" fmla="*/ 1314359 w 2223793"/>
                <a:gd name="connsiteY39-35530" fmla="*/ 6828040 h 7252515"/>
                <a:gd name="connsiteX40-35531" fmla="*/ 1324155 w 2223793"/>
                <a:gd name="connsiteY40-35532" fmla="*/ 7020824 h 7252515"/>
                <a:gd name="connsiteX41-35533" fmla="*/ 1770929 w 2223793"/>
                <a:gd name="connsiteY41-35534" fmla="*/ 7189119 h 7252515"/>
                <a:gd name="connsiteX42-35535" fmla="*/ 2199582 w 2223793"/>
                <a:gd name="connsiteY42-35536" fmla="*/ 7199125 h 7252515"/>
                <a:gd name="connsiteX43-35537" fmla="*/ 2182426 w 2223793"/>
                <a:gd name="connsiteY43-35538" fmla="*/ 7046786 h 7252515"/>
                <a:gd name="connsiteX44-35539" fmla="*/ 1697823 w 2223793"/>
                <a:gd name="connsiteY44-35540" fmla="*/ 6680449 h 7252515"/>
                <a:gd name="connsiteX45-35541" fmla="*/ 1718706 w 2223793"/>
                <a:gd name="connsiteY45-35542" fmla="*/ 6550072 h 7252515"/>
                <a:gd name="connsiteX46-35543" fmla="*/ 1679193 w 2223793"/>
                <a:gd name="connsiteY46-35544" fmla="*/ 6451067 h 7252515"/>
                <a:gd name="connsiteX47-35545" fmla="*/ 1667926 w 2223793"/>
                <a:gd name="connsiteY47-35546" fmla="*/ 6250170 h 7252515"/>
                <a:gd name="connsiteX48-35547" fmla="*/ 1689590 w 2223793"/>
                <a:gd name="connsiteY48-35548" fmla="*/ 5979714 h 7252515"/>
                <a:gd name="connsiteX49-35549" fmla="*/ 1738207 w 2223793"/>
                <a:gd name="connsiteY49-35550" fmla="*/ 5512209 h 7252515"/>
                <a:gd name="connsiteX50-35551" fmla="*/ 1749625 w 2223793"/>
                <a:gd name="connsiteY50-35552" fmla="*/ 5363804 h 7252515"/>
                <a:gd name="connsiteX51-35553" fmla="*/ 1808187 w 2223793"/>
                <a:gd name="connsiteY51-35554" fmla="*/ 5317321 h 7252515"/>
                <a:gd name="connsiteX52-35555" fmla="*/ 1894783 w 2223793"/>
                <a:gd name="connsiteY52-35556" fmla="*/ 5097645 h 7252515"/>
                <a:gd name="connsiteX53-35557" fmla="*/ 1919933 w 2223793"/>
                <a:gd name="connsiteY53-35558" fmla="*/ 4805496 h 7252515"/>
                <a:gd name="connsiteX54-35559" fmla="*/ 1910949 w 2223793"/>
                <a:gd name="connsiteY54-35560" fmla="*/ 4348776 h 7252515"/>
                <a:gd name="connsiteX55-35561" fmla="*/ 1891628 w 2223793"/>
                <a:gd name="connsiteY55-35562" fmla="*/ 3902573 h 7252515"/>
                <a:gd name="connsiteX56-35563" fmla="*/ 1865938 w 2223793"/>
                <a:gd name="connsiteY56-35564" fmla="*/ 3584643 h 7252515"/>
                <a:gd name="connsiteX57-35565" fmla="*/ 2066833 w 2223793"/>
                <a:gd name="connsiteY57-35566" fmla="*/ 2654077 h 7252515"/>
                <a:gd name="connsiteX58-35567" fmla="*/ 2053283 w 2223793"/>
                <a:gd name="connsiteY58-35568" fmla="*/ 2404684 h 7252515"/>
                <a:gd name="connsiteX59-35569" fmla="*/ 1991776 w 2223793"/>
                <a:gd name="connsiteY59-35570" fmla="*/ 1864914 h 7252515"/>
                <a:gd name="connsiteX60-35571" fmla="*/ 1947035 w 2223793"/>
                <a:gd name="connsiteY60-35572" fmla="*/ 1677029 h 7252515"/>
                <a:gd name="connsiteX61-35573" fmla="*/ 1932613 w 2223793"/>
                <a:gd name="connsiteY61-35574" fmla="*/ 1432534 h 7252515"/>
                <a:gd name="connsiteX62-35575" fmla="*/ 1884988 w 2223793"/>
                <a:gd name="connsiteY62-35576" fmla="*/ 1302338 h 7252515"/>
                <a:gd name="connsiteX63-35577" fmla="*/ 1418263 w 2223793"/>
                <a:gd name="connsiteY63-35578" fmla="*/ 1134975 h 7252515"/>
                <a:gd name="connsiteX64-35579" fmla="*/ 1319797 w 2223793"/>
                <a:gd name="connsiteY64-35580" fmla="*/ 1020075 h 7252515"/>
                <a:gd name="connsiteX65-35581" fmla="*/ 1375806 w 2223793"/>
                <a:gd name="connsiteY65-35582" fmla="*/ 821521 h 7252515"/>
                <a:gd name="connsiteX66-35583" fmla="*/ 1443983 w 2223793"/>
                <a:gd name="connsiteY66-35584" fmla="*/ 622909 h 7252515"/>
                <a:gd name="connsiteX67-35585" fmla="*/ 1455492 w 2223793"/>
                <a:gd name="connsiteY67-35586" fmla="*/ 380757 h 7252515"/>
                <a:gd name="connsiteX68-35587" fmla="*/ 1341522 w 2223793"/>
                <a:gd name="connsiteY68-35588" fmla="*/ 143773 h 7252515"/>
                <a:gd name="connsiteX69-35589" fmla="*/ 1074221 w 2223793"/>
                <a:gd name="connsiteY69-35590" fmla="*/ 568 h 7252515"/>
                <a:gd name="connsiteX0-35591" fmla="*/ 1074221 w 2223793"/>
                <a:gd name="connsiteY0-35592" fmla="*/ 568 h 7252515"/>
                <a:gd name="connsiteX1-35593" fmla="*/ 808662 w 2223793"/>
                <a:gd name="connsiteY1-35594" fmla="*/ 133377 h 7252515"/>
                <a:gd name="connsiteX2-35595" fmla="*/ 710799 w 2223793"/>
                <a:gd name="connsiteY2-35596" fmla="*/ 299930 h 7252515"/>
                <a:gd name="connsiteX3-35597" fmla="*/ 698118 w 2223793"/>
                <a:gd name="connsiteY3-35598" fmla="*/ 589165 h 7252515"/>
                <a:gd name="connsiteX4-35599" fmla="*/ 868967 w 2223793"/>
                <a:gd name="connsiteY4-35600" fmla="*/ 900004 h 7252515"/>
                <a:gd name="connsiteX5-35601" fmla="*/ 744872 w 2223793"/>
                <a:gd name="connsiteY5-35602" fmla="*/ 1040265 h 7252515"/>
                <a:gd name="connsiteX6-35603" fmla="*/ 112196 w 2223793"/>
                <a:gd name="connsiteY6-35604" fmla="*/ 1267123 h 7252515"/>
                <a:gd name="connsiteX7-35605" fmla="*/ 10576 w 2223793"/>
                <a:gd name="connsiteY7-35606" fmla="*/ 2211570 h 7252515"/>
                <a:gd name="connsiteX8-35607" fmla="*/ 323759 w 2223793"/>
                <a:gd name="connsiteY8-35608" fmla="*/ 3017500 h 7252515"/>
                <a:gd name="connsiteX9-35609" fmla="*/ 252457 w 2223793"/>
                <a:gd name="connsiteY9-35610" fmla="*/ 3814384 h 7252515"/>
                <a:gd name="connsiteX10-35611" fmla="*/ 387820 w 2223793"/>
                <a:gd name="connsiteY10-35612" fmla="*/ 3984422 h 7252515"/>
                <a:gd name="connsiteX11-35613" fmla="*/ 445301 w 2223793"/>
                <a:gd name="connsiteY11-35614" fmla="*/ 4229457 h 7252515"/>
                <a:gd name="connsiteX12-35615" fmla="*/ 506508 w 2223793"/>
                <a:gd name="connsiteY12-35616" fmla="*/ 4629539 h 7252515"/>
                <a:gd name="connsiteX13-35617" fmla="*/ 515162 w 2223793"/>
                <a:gd name="connsiteY13-35618" fmla="*/ 4793958 h 7252515"/>
                <a:gd name="connsiteX14-35619" fmla="*/ 501248 w 2223793"/>
                <a:gd name="connsiteY14-35620" fmla="*/ 4980881 h 7252515"/>
                <a:gd name="connsiteX15-35621" fmla="*/ 469518 w 2223793"/>
                <a:gd name="connsiteY15-35622" fmla="*/ 5126491 h 7252515"/>
                <a:gd name="connsiteX16-35623" fmla="*/ 393589 w 2223793"/>
                <a:gd name="connsiteY16-35624" fmla="*/ 6154049 h 7252515"/>
                <a:gd name="connsiteX17-35625" fmla="*/ 358974 w 2223793"/>
                <a:gd name="connsiteY17-35626" fmla="*/ 6604338 h 7252515"/>
                <a:gd name="connsiteX18-35627" fmla="*/ 430818 w 2223793"/>
                <a:gd name="connsiteY18-35628" fmla="*/ 6827439 h 7252515"/>
                <a:gd name="connsiteX19-35629" fmla="*/ 377694 w 2223793"/>
                <a:gd name="connsiteY19-35630" fmla="*/ 6982453 h 7252515"/>
                <a:gd name="connsiteX20-35631" fmla="*/ 616090 w 2223793"/>
                <a:gd name="connsiteY20-35632" fmla="*/ 7244526 h 7252515"/>
                <a:gd name="connsiteX21-35633" fmla="*/ 968845 w 2223793"/>
                <a:gd name="connsiteY21-35634" fmla="*/ 7136926 h 7252515"/>
                <a:gd name="connsiteX22-35635" fmla="*/ 735348 w 2223793"/>
                <a:gd name="connsiteY22-35636" fmla="*/ 6844746 h 7252515"/>
                <a:gd name="connsiteX23-35637" fmla="*/ 763652 w 2223793"/>
                <a:gd name="connsiteY23-35638" fmla="*/ 6579789 h 7252515"/>
                <a:gd name="connsiteX24-35639" fmla="*/ 749500 w 2223793"/>
                <a:gd name="connsiteY24-35640" fmla="*/ 6250170 h 7252515"/>
                <a:gd name="connsiteX25-35641" fmla="*/ 867076 w 2223793"/>
                <a:gd name="connsiteY25-35642" fmla="*/ 5489132 h 7252515"/>
                <a:gd name="connsiteX26-35643" fmla="*/ 916593 w 2223793"/>
                <a:gd name="connsiteY26-35644" fmla="*/ 5380240 h 7252515"/>
                <a:gd name="connsiteX27-35645" fmla="*/ 909080 w 2223793"/>
                <a:gd name="connsiteY27-35646" fmla="*/ 5308938 h 7252515"/>
                <a:gd name="connsiteX28-35647" fmla="*/ 982126 w 2223793"/>
                <a:gd name="connsiteY28-35648" fmla="*/ 5211945 h 7252515"/>
                <a:gd name="connsiteX29-35649" fmla="*/ 984140 w 2223793"/>
                <a:gd name="connsiteY29-35650" fmla="*/ 5069070 h 7252515"/>
                <a:gd name="connsiteX30-35651" fmla="*/ 1140295 w 2223793"/>
                <a:gd name="connsiteY30-35652" fmla="*/ 4378373 h 7252515"/>
                <a:gd name="connsiteX31-35653" fmla="*/ 1286926 w 2223793"/>
                <a:gd name="connsiteY31-35654" fmla="*/ 4649970 h 7252515"/>
                <a:gd name="connsiteX32-35655" fmla="*/ 1351588 w 2223793"/>
                <a:gd name="connsiteY32-35656" fmla="*/ 4880042 h 7252515"/>
                <a:gd name="connsiteX33-35657" fmla="*/ 1321000 w 2223793"/>
                <a:gd name="connsiteY33-35658" fmla="*/ 4973880 h 7252515"/>
                <a:gd name="connsiteX34-35659" fmla="*/ 1364869 w 2223793"/>
                <a:gd name="connsiteY34-35660" fmla="*/ 5113209 h 7252515"/>
                <a:gd name="connsiteX35-35661" fmla="*/ 1272774 w 2223793"/>
                <a:gd name="connsiteY35-35662" fmla="*/ 5554244 h 7252515"/>
                <a:gd name="connsiteX36-35663" fmla="*/ 1273796 w 2223793"/>
                <a:gd name="connsiteY36-35664" fmla="*/ 6360264 h 7252515"/>
                <a:gd name="connsiteX37-35665" fmla="*/ 1346961 w 2223793"/>
                <a:gd name="connsiteY37-35666" fmla="*/ 6540277 h 7252515"/>
                <a:gd name="connsiteX38-35667" fmla="*/ 1296181 w 2223793"/>
                <a:gd name="connsiteY38-35668" fmla="*/ 6741714 h 7252515"/>
                <a:gd name="connsiteX39-35669" fmla="*/ 1314359 w 2223793"/>
                <a:gd name="connsiteY39-35670" fmla="*/ 6828040 h 7252515"/>
                <a:gd name="connsiteX40-35671" fmla="*/ 1324155 w 2223793"/>
                <a:gd name="connsiteY40-35672" fmla="*/ 7020824 h 7252515"/>
                <a:gd name="connsiteX41-35673" fmla="*/ 1770929 w 2223793"/>
                <a:gd name="connsiteY41-35674" fmla="*/ 7189119 h 7252515"/>
                <a:gd name="connsiteX42-35675" fmla="*/ 2199582 w 2223793"/>
                <a:gd name="connsiteY42-35676" fmla="*/ 7199125 h 7252515"/>
                <a:gd name="connsiteX43-35677" fmla="*/ 2182426 w 2223793"/>
                <a:gd name="connsiteY43-35678" fmla="*/ 7046786 h 7252515"/>
                <a:gd name="connsiteX44-35679" fmla="*/ 1697823 w 2223793"/>
                <a:gd name="connsiteY44-35680" fmla="*/ 6680449 h 7252515"/>
                <a:gd name="connsiteX45-35681" fmla="*/ 1718706 w 2223793"/>
                <a:gd name="connsiteY45-35682" fmla="*/ 6550072 h 7252515"/>
                <a:gd name="connsiteX46-35683" fmla="*/ 1679193 w 2223793"/>
                <a:gd name="connsiteY46-35684" fmla="*/ 6451067 h 7252515"/>
                <a:gd name="connsiteX47-35685" fmla="*/ 1667926 w 2223793"/>
                <a:gd name="connsiteY47-35686" fmla="*/ 6250170 h 7252515"/>
                <a:gd name="connsiteX48-35687" fmla="*/ 1689590 w 2223793"/>
                <a:gd name="connsiteY48-35688" fmla="*/ 5979714 h 7252515"/>
                <a:gd name="connsiteX49-35689" fmla="*/ 1738207 w 2223793"/>
                <a:gd name="connsiteY49-35690" fmla="*/ 5512209 h 7252515"/>
                <a:gd name="connsiteX50-35691" fmla="*/ 1749625 w 2223793"/>
                <a:gd name="connsiteY50-35692" fmla="*/ 5363804 h 7252515"/>
                <a:gd name="connsiteX51-35693" fmla="*/ 1808187 w 2223793"/>
                <a:gd name="connsiteY51-35694" fmla="*/ 5317321 h 7252515"/>
                <a:gd name="connsiteX52-35695" fmla="*/ 1894783 w 2223793"/>
                <a:gd name="connsiteY52-35696" fmla="*/ 5097645 h 7252515"/>
                <a:gd name="connsiteX53-35697" fmla="*/ 1919933 w 2223793"/>
                <a:gd name="connsiteY53-35698" fmla="*/ 4805496 h 7252515"/>
                <a:gd name="connsiteX54-35699" fmla="*/ 1910949 w 2223793"/>
                <a:gd name="connsiteY54-35700" fmla="*/ 4348776 h 7252515"/>
                <a:gd name="connsiteX55-35701" fmla="*/ 1891628 w 2223793"/>
                <a:gd name="connsiteY55-35702" fmla="*/ 3902573 h 7252515"/>
                <a:gd name="connsiteX56-35703" fmla="*/ 1865938 w 2223793"/>
                <a:gd name="connsiteY56-35704" fmla="*/ 3584643 h 7252515"/>
                <a:gd name="connsiteX57-35705" fmla="*/ 2066833 w 2223793"/>
                <a:gd name="connsiteY57-35706" fmla="*/ 2654077 h 7252515"/>
                <a:gd name="connsiteX58-35707" fmla="*/ 2053283 w 2223793"/>
                <a:gd name="connsiteY58-35708" fmla="*/ 2404684 h 7252515"/>
                <a:gd name="connsiteX59-35709" fmla="*/ 1991776 w 2223793"/>
                <a:gd name="connsiteY59-35710" fmla="*/ 1864914 h 7252515"/>
                <a:gd name="connsiteX60-35711" fmla="*/ 1947035 w 2223793"/>
                <a:gd name="connsiteY60-35712" fmla="*/ 1677029 h 7252515"/>
                <a:gd name="connsiteX61-35713" fmla="*/ 1932613 w 2223793"/>
                <a:gd name="connsiteY61-35714" fmla="*/ 1432534 h 7252515"/>
                <a:gd name="connsiteX62-35715" fmla="*/ 1884988 w 2223793"/>
                <a:gd name="connsiteY62-35716" fmla="*/ 1302338 h 7252515"/>
                <a:gd name="connsiteX63-35717" fmla="*/ 1418263 w 2223793"/>
                <a:gd name="connsiteY63-35718" fmla="*/ 1134975 h 7252515"/>
                <a:gd name="connsiteX64-35719" fmla="*/ 1319797 w 2223793"/>
                <a:gd name="connsiteY64-35720" fmla="*/ 1020075 h 7252515"/>
                <a:gd name="connsiteX65-35721" fmla="*/ 1375806 w 2223793"/>
                <a:gd name="connsiteY65-35722" fmla="*/ 821521 h 7252515"/>
                <a:gd name="connsiteX66-35723" fmla="*/ 1443983 w 2223793"/>
                <a:gd name="connsiteY66-35724" fmla="*/ 622909 h 7252515"/>
                <a:gd name="connsiteX67-35725" fmla="*/ 1455492 w 2223793"/>
                <a:gd name="connsiteY67-35726" fmla="*/ 380757 h 7252515"/>
                <a:gd name="connsiteX68-35727" fmla="*/ 1341522 w 2223793"/>
                <a:gd name="connsiteY68-35728" fmla="*/ 143773 h 7252515"/>
                <a:gd name="connsiteX69-35729" fmla="*/ 1074221 w 2223793"/>
                <a:gd name="connsiteY69-35730" fmla="*/ 568 h 7252515"/>
                <a:gd name="connsiteX0-35731" fmla="*/ 1059799 w 2223793"/>
                <a:gd name="connsiteY0-35732" fmla="*/ 683 h 7238207"/>
                <a:gd name="connsiteX1-35733" fmla="*/ 808662 w 2223793"/>
                <a:gd name="connsiteY1-35734" fmla="*/ 119069 h 7238207"/>
                <a:gd name="connsiteX2-35735" fmla="*/ 710799 w 2223793"/>
                <a:gd name="connsiteY2-35736" fmla="*/ 285622 h 7238207"/>
                <a:gd name="connsiteX3-35737" fmla="*/ 698118 w 2223793"/>
                <a:gd name="connsiteY3-35738" fmla="*/ 574857 h 7238207"/>
                <a:gd name="connsiteX4-35739" fmla="*/ 868967 w 2223793"/>
                <a:gd name="connsiteY4-35740" fmla="*/ 885696 h 7238207"/>
                <a:gd name="connsiteX5-35741" fmla="*/ 744872 w 2223793"/>
                <a:gd name="connsiteY5-35742" fmla="*/ 1025957 h 7238207"/>
                <a:gd name="connsiteX6-35743" fmla="*/ 112196 w 2223793"/>
                <a:gd name="connsiteY6-35744" fmla="*/ 1252815 h 7238207"/>
                <a:gd name="connsiteX7-35745" fmla="*/ 10576 w 2223793"/>
                <a:gd name="connsiteY7-35746" fmla="*/ 2197262 h 7238207"/>
                <a:gd name="connsiteX8-35747" fmla="*/ 323759 w 2223793"/>
                <a:gd name="connsiteY8-35748" fmla="*/ 3003192 h 7238207"/>
                <a:gd name="connsiteX9-35749" fmla="*/ 252457 w 2223793"/>
                <a:gd name="connsiteY9-35750" fmla="*/ 3800076 h 7238207"/>
                <a:gd name="connsiteX10-35751" fmla="*/ 387820 w 2223793"/>
                <a:gd name="connsiteY10-35752" fmla="*/ 3970114 h 7238207"/>
                <a:gd name="connsiteX11-35753" fmla="*/ 445301 w 2223793"/>
                <a:gd name="connsiteY11-35754" fmla="*/ 4215149 h 7238207"/>
                <a:gd name="connsiteX12-35755" fmla="*/ 506508 w 2223793"/>
                <a:gd name="connsiteY12-35756" fmla="*/ 4615231 h 7238207"/>
                <a:gd name="connsiteX13-35757" fmla="*/ 515162 w 2223793"/>
                <a:gd name="connsiteY13-35758" fmla="*/ 4779650 h 7238207"/>
                <a:gd name="connsiteX14-35759" fmla="*/ 501248 w 2223793"/>
                <a:gd name="connsiteY14-35760" fmla="*/ 4966573 h 7238207"/>
                <a:gd name="connsiteX15-35761" fmla="*/ 469518 w 2223793"/>
                <a:gd name="connsiteY15-35762" fmla="*/ 5112183 h 7238207"/>
                <a:gd name="connsiteX16-35763" fmla="*/ 393589 w 2223793"/>
                <a:gd name="connsiteY16-35764" fmla="*/ 6139741 h 7238207"/>
                <a:gd name="connsiteX17-35765" fmla="*/ 358974 w 2223793"/>
                <a:gd name="connsiteY17-35766" fmla="*/ 6590030 h 7238207"/>
                <a:gd name="connsiteX18-35767" fmla="*/ 430818 w 2223793"/>
                <a:gd name="connsiteY18-35768" fmla="*/ 6813131 h 7238207"/>
                <a:gd name="connsiteX19-35769" fmla="*/ 377694 w 2223793"/>
                <a:gd name="connsiteY19-35770" fmla="*/ 6968145 h 7238207"/>
                <a:gd name="connsiteX20-35771" fmla="*/ 616090 w 2223793"/>
                <a:gd name="connsiteY20-35772" fmla="*/ 7230218 h 7238207"/>
                <a:gd name="connsiteX21-35773" fmla="*/ 968845 w 2223793"/>
                <a:gd name="connsiteY21-35774" fmla="*/ 7122618 h 7238207"/>
                <a:gd name="connsiteX22-35775" fmla="*/ 735348 w 2223793"/>
                <a:gd name="connsiteY22-35776" fmla="*/ 6830438 h 7238207"/>
                <a:gd name="connsiteX23-35777" fmla="*/ 763652 w 2223793"/>
                <a:gd name="connsiteY23-35778" fmla="*/ 6565481 h 7238207"/>
                <a:gd name="connsiteX24-35779" fmla="*/ 749500 w 2223793"/>
                <a:gd name="connsiteY24-35780" fmla="*/ 6235862 h 7238207"/>
                <a:gd name="connsiteX25-35781" fmla="*/ 867076 w 2223793"/>
                <a:gd name="connsiteY25-35782" fmla="*/ 5474824 h 7238207"/>
                <a:gd name="connsiteX26-35783" fmla="*/ 916593 w 2223793"/>
                <a:gd name="connsiteY26-35784" fmla="*/ 5365932 h 7238207"/>
                <a:gd name="connsiteX27-35785" fmla="*/ 909080 w 2223793"/>
                <a:gd name="connsiteY27-35786" fmla="*/ 5294630 h 7238207"/>
                <a:gd name="connsiteX28-35787" fmla="*/ 982126 w 2223793"/>
                <a:gd name="connsiteY28-35788" fmla="*/ 5197637 h 7238207"/>
                <a:gd name="connsiteX29-35789" fmla="*/ 984140 w 2223793"/>
                <a:gd name="connsiteY29-35790" fmla="*/ 5054762 h 7238207"/>
                <a:gd name="connsiteX30-35791" fmla="*/ 1140295 w 2223793"/>
                <a:gd name="connsiteY30-35792" fmla="*/ 4364065 h 7238207"/>
                <a:gd name="connsiteX31-35793" fmla="*/ 1286926 w 2223793"/>
                <a:gd name="connsiteY31-35794" fmla="*/ 4635662 h 7238207"/>
                <a:gd name="connsiteX32-35795" fmla="*/ 1351588 w 2223793"/>
                <a:gd name="connsiteY32-35796" fmla="*/ 4865734 h 7238207"/>
                <a:gd name="connsiteX33-35797" fmla="*/ 1321000 w 2223793"/>
                <a:gd name="connsiteY33-35798" fmla="*/ 4959572 h 7238207"/>
                <a:gd name="connsiteX34-35799" fmla="*/ 1364869 w 2223793"/>
                <a:gd name="connsiteY34-35800" fmla="*/ 5098901 h 7238207"/>
                <a:gd name="connsiteX35-35801" fmla="*/ 1272774 w 2223793"/>
                <a:gd name="connsiteY35-35802" fmla="*/ 5539936 h 7238207"/>
                <a:gd name="connsiteX36-35803" fmla="*/ 1273796 w 2223793"/>
                <a:gd name="connsiteY36-35804" fmla="*/ 6345956 h 7238207"/>
                <a:gd name="connsiteX37-35805" fmla="*/ 1346961 w 2223793"/>
                <a:gd name="connsiteY37-35806" fmla="*/ 6525969 h 7238207"/>
                <a:gd name="connsiteX38-35807" fmla="*/ 1296181 w 2223793"/>
                <a:gd name="connsiteY38-35808" fmla="*/ 6727406 h 7238207"/>
                <a:gd name="connsiteX39-35809" fmla="*/ 1314359 w 2223793"/>
                <a:gd name="connsiteY39-35810" fmla="*/ 6813732 h 7238207"/>
                <a:gd name="connsiteX40-35811" fmla="*/ 1324155 w 2223793"/>
                <a:gd name="connsiteY40-35812" fmla="*/ 7006516 h 7238207"/>
                <a:gd name="connsiteX41-35813" fmla="*/ 1770929 w 2223793"/>
                <a:gd name="connsiteY41-35814" fmla="*/ 7174811 h 7238207"/>
                <a:gd name="connsiteX42-35815" fmla="*/ 2199582 w 2223793"/>
                <a:gd name="connsiteY42-35816" fmla="*/ 7184817 h 7238207"/>
                <a:gd name="connsiteX43-35817" fmla="*/ 2182426 w 2223793"/>
                <a:gd name="connsiteY43-35818" fmla="*/ 7032478 h 7238207"/>
                <a:gd name="connsiteX44-35819" fmla="*/ 1697823 w 2223793"/>
                <a:gd name="connsiteY44-35820" fmla="*/ 6666141 h 7238207"/>
                <a:gd name="connsiteX45-35821" fmla="*/ 1718706 w 2223793"/>
                <a:gd name="connsiteY45-35822" fmla="*/ 6535764 h 7238207"/>
                <a:gd name="connsiteX46-35823" fmla="*/ 1679193 w 2223793"/>
                <a:gd name="connsiteY46-35824" fmla="*/ 6436759 h 7238207"/>
                <a:gd name="connsiteX47-35825" fmla="*/ 1667926 w 2223793"/>
                <a:gd name="connsiteY47-35826" fmla="*/ 6235862 h 7238207"/>
                <a:gd name="connsiteX48-35827" fmla="*/ 1689590 w 2223793"/>
                <a:gd name="connsiteY48-35828" fmla="*/ 5965406 h 7238207"/>
                <a:gd name="connsiteX49-35829" fmla="*/ 1738207 w 2223793"/>
                <a:gd name="connsiteY49-35830" fmla="*/ 5497901 h 7238207"/>
                <a:gd name="connsiteX50-35831" fmla="*/ 1749625 w 2223793"/>
                <a:gd name="connsiteY50-35832" fmla="*/ 5349496 h 7238207"/>
                <a:gd name="connsiteX51-35833" fmla="*/ 1808187 w 2223793"/>
                <a:gd name="connsiteY51-35834" fmla="*/ 5303013 h 7238207"/>
                <a:gd name="connsiteX52-35835" fmla="*/ 1894783 w 2223793"/>
                <a:gd name="connsiteY52-35836" fmla="*/ 5083337 h 7238207"/>
                <a:gd name="connsiteX53-35837" fmla="*/ 1919933 w 2223793"/>
                <a:gd name="connsiteY53-35838" fmla="*/ 4791188 h 7238207"/>
                <a:gd name="connsiteX54-35839" fmla="*/ 1910949 w 2223793"/>
                <a:gd name="connsiteY54-35840" fmla="*/ 4334468 h 7238207"/>
                <a:gd name="connsiteX55-35841" fmla="*/ 1891628 w 2223793"/>
                <a:gd name="connsiteY55-35842" fmla="*/ 3888265 h 7238207"/>
                <a:gd name="connsiteX56-35843" fmla="*/ 1865938 w 2223793"/>
                <a:gd name="connsiteY56-35844" fmla="*/ 3570335 h 7238207"/>
                <a:gd name="connsiteX57-35845" fmla="*/ 2066833 w 2223793"/>
                <a:gd name="connsiteY57-35846" fmla="*/ 2639769 h 7238207"/>
                <a:gd name="connsiteX58-35847" fmla="*/ 2053283 w 2223793"/>
                <a:gd name="connsiteY58-35848" fmla="*/ 2390376 h 7238207"/>
                <a:gd name="connsiteX59-35849" fmla="*/ 1991776 w 2223793"/>
                <a:gd name="connsiteY59-35850" fmla="*/ 1850606 h 7238207"/>
                <a:gd name="connsiteX60-35851" fmla="*/ 1947035 w 2223793"/>
                <a:gd name="connsiteY60-35852" fmla="*/ 1662721 h 7238207"/>
                <a:gd name="connsiteX61-35853" fmla="*/ 1932613 w 2223793"/>
                <a:gd name="connsiteY61-35854" fmla="*/ 1418226 h 7238207"/>
                <a:gd name="connsiteX62-35855" fmla="*/ 1884988 w 2223793"/>
                <a:gd name="connsiteY62-35856" fmla="*/ 1288030 h 7238207"/>
                <a:gd name="connsiteX63-35857" fmla="*/ 1418263 w 2223793"/>
                <a:gd name="connsiteY63-35858" fmla="*/ 1120667 h 7238207"/>
                <a:gd name="connsiteX64-35859" fmla="*/ 1319797 w 2223793"/>
                <a:gd name="connsiteY64-35860" fmla="*/ 1005767 h 7238207"/>
                <a:gd name="connsiteX65-35861" fmla="*/ 1375806 w 2223793"/>
                <a:gd name="connsiteY65-35862" fmla="*/ 807213 h 7238207"/>
                <a:gd name="connsiteX66-35863" fmla="*/ 1443983 w 2223793"/>
                <a:gd name="connsiteY66-35864" fmla="*/ 608601 h 7238207"/>
                <a:gd name="connsiteX67-35865" fmla="*/ 1455492 w 2223793"/>
                <a:gd name="connsiteY67-35866" fmla="*/ 366449 h 7238207"/>
                <a:gd name="connsiteX68-35867" fmla="*/ 1341522 w 2223793"/>
                <a:gd name="connsiteY68-35868" fmla="*/ 129465 h 7238207"/>
                <a:gd name="connsiteX69-35869" fmla="*/ 1059799 w 2223793"/>
                <a:gd name="connsiteY69-35870" fmla="*/ 683 h 7238207"/>
                <a:gd name="connsiteX0-35871" fmla="*/ 1059799 w 2223793"/>
                <a:gd name="connsiteY0-35872" fmla="*/ 632 h 7238156"/>
                <a:gd name="connsiteX1-35873" fmla="*/ 808662 w 2223793"/>
                <a:gd name="connsiteY1-35874" fmla="*/ 119018 h 7238156"/>
                <a:gd name="connsiteX2-35875" fmla="*/ 710799 w 2223793"/>
                <a:gd name="connsiteY2-35876" fmla="*/ 285571 h 7238156"/>
                <a:gd name="connsiteX3-35877" fmla="*/ 698118 w 2223793"/>
                <a:gd name="connsiteY3-35878" fmla="*/ 574806 h 7238156"/>
                <a:gd name="connsiteX4-35879" fmla="*/ 868967 w 2223793"/>
                <a:gd name="connsiteY4-35880" fmla="*/ 885645 h 7238156"/>
                <a:gd name="connsiteX5-35881" fmla="*/ 744872 w 2223793"/>
                <a:gd name="connsiteY5-35882" fmla="*/ 1025906 h 7238156"/>
                <a:gd name="connsiteX6-35883" fmla="*/ 112196 w 2223793"/>
                <a:gd name="connsiteY6-35884" fmla="*/ 1252764 h 7238156"/>
                <a:gd name="connsiteX7-35885" fmla="*/ 10576 w 2223793"/>
                <a:gd name="connsiteY7-35886" fmla="*/ 2197211 h 7238156"/>
                <a:gd name="connsiteX8-35887" fmla="*/ 323759 w 2223793"/>
                <a:gd name="connsiteY8-35888" fmla="*/ 3003141 h 7238156"/>
                <a:gd name="connsiteX9-35889" fmla="*/ 252457 w 2223793"/>
                <a:gd name="connsiteY9-35890" fmla="*/ 3800025 h 7238156"/>
                <a:gd name="connsiteX10-35891" fmla="*/ 387820 w 2223793"/>
                <a:gd name="connsiteY10-35892" fmla="*/ 3970063 h 7238156"/>
                <a:gd name="connsiteX11-35893" fmla="*/ 445301 w 2223793"/>
                <a:gd name="connsiteY11-35894" fmla="*/ 4215098 h 7238156"/>
                <a:gd name="connsiteX12-35895" fmla="*/ 506508 w 2223793"/>
                <a:gd name="connsiteY12-35896" fmla="*/ 4615180 h 7238156"/>
                <a:gd name="connsiteX13-35897" fmla="*/ 515162 w 2223793"/>
                <a:gd name="connsiteY13-35898" fmla="*/ 4779599 h 7238156"/>
                <a:gd name="connsiteX14-35899" fmla="*/ 501248 w 2223793"/>
                <a:gd name="connsiteY14-35900" fmla="*/ 4966522 h 7238156"/>
                <a:gd name="connsiteX15-35901" fmla="*/ 469518 w 2223793"/>
                <a:gd name="connsiteY15-35902" fmla="*/ 5112132 h 7238156"/>
                <a:gd name="connsiteX16-35903" fmla="*/ 393589 w 2223793"/>
                <a:gd name="connsiteY16-35904" fmla="*/ 6139690 h 7238156"/>
                <a:gd name="connsiteX17-35905" fmla="*/ 358974 w 2223793"/>
                <a:gd name="connsiteY17-35906" fmla="*/ 6589979 h 7238156"/>
                <a:gd name="connsiteX18-35907" fmla="*/ 430818 w 2223793"/>
                <a:gd name="connsiteY18-35908" fmla="*/ 6813080 h 7238156"/>
                <a:gd name="connsiteX19-35909" fmla="*/ 377694 w 2223793"/>
                <a:gd name="connsiteY19-35910" fmla="*/ 6968094 h 7238156"/>
                <a:gd name="connsiteX20-35911" fmla="*/ 616090 w 2223793"/>
                <a:gd name="connsiteY20-35912" fmla="*/ 7230167 h 7238156"/>
                <a:gd name="connsiteX21-35913" fmla="*/ 968845 w 2223793"/>
                <a:gd name="connsiteY21-35914" fmla="*/ 7122567 h 7238156"/>
                <a:gd name="connsiteX22-35915" fmla="*/ 735348 w 2223793"/>
                <a:gd name="connsiteY22-35916" fmla="*/ 6830387 h 7238156"/>
                <a:gd name="connsiteX23-35917" fmla="*/ 763652 w 2223793"/>
                <a:gd name="connsiteY23-35918" fmla="*/ 6565430 h 7238156"/>
                <a:gd name="connsiteX24-35919" fmla="*/ 749500 w 2223793"/>
                <a:gd name="connsiteY24-35920" fmla="*/ 6235811 h 7238156"/>
                <a:gd name="connsiteX25-35921" fmla="*/ 867076 w 2223793"/>
                <a:gd name="connsiteY25-35922" fmla="*/ 5474773 h 7238156"/>
                <a:gd name="connsiteX26-35923" fmla="*/ 916593 w 2223793"/>
                <a:gd name="connsiteY26-35924" fmla="*/ 5365881 h 7238156"/>
                <a:gd name="connsiteX27-35925" fmla="*/ 909080 w 2223793"/>
                <a:gd name="connsiteY27-35926" fmla="*/ 5294579 h 7238156"/>
                <a:gd name="connsiteX28-35927" fmla="*/ 982126 w 2223793"/>
                <a:gd name="connsiteY28-35928" fmla="*/ 5197586 h 7238156"/>
                <a:gd name="connsiteX29-35929" fmla="*/ 984140 w 2223793"/>
                <a:gd name="connsiteY29-35930" fmla="*/ 5054711 h 7238156"/>
                <a:gd name="connsiteX30-35931" fmla="*/ 1140295 w 2223793"/>
                <a:gd name="connsiteY30-35932" fmla="*/ 4364014 h 7238156"/>
                <a:gd name="connsiteX31-35933" fmla="*/ 1286926 w 2223793"/>
                <a:gd name="connsiteY31-35934" fmla="*/ 4635611 h 7238156"/>
                <a:gd name="connsiteX32-35935" fmla="*/ 1351588 w 2223793"/>
                <a:gd name="connsiteY32-35936" fmla="*/ 4865683 h 7238156"/>
                <a:gd name="connsiteX33-35937" fmla="*/ 1321000 w 2223793"/>
                <a:gd name="connsiteY33-35938" fmla="*/ 4959521 h 7238156"/>
                <a:gd name="connsiteX34-35939" fmla="*/ 1364869 w 2223793"/>
                <a:gd name="connsiteY34-35940" fmla="*/ 5098850 h 7238156"/>
                <a:gd name="connsiteX35-35941" fmla="*/ 1272774 w 2223793"/>
                <a:gd name="connsiteY35-35942" fmla="*/ 5539885 h 7238156"/>
                <a:gd name="connsiteX36-35943" fmla="*/ 1273796 w 2223793"/>
                <a:gd name="connsiteY36-35944" fmla="*/ 6345905 h 7238156"/>
                <a:gd name="connsiteX37-35945" fmla="*/ 1346961 w 2223793"/>
                <a:gd name="connsiteY37-35946" fmla="*/ 6525918 h 7238156"/>
                <a:gd name="connsiteX38-35947" fmla="*/ 1296181 w 2223793"/>
                <a:gd name="connsiteY38-35948" fmla="*/ 6727355 h 7238156"/>
                <a:gd name="connsiteX39-35949" fmla="*/ 1314359 w 2223793"/>
                <a:gd name="connsiteY39-35950" fmla="*/ 6813681 h 7238156"/>
                <a:gd name="connsiteX40-35951" fmla="*/ 1324155 w 2223793"/>
                <a:gd name="connsiteY40-35952" fmla="*/ 7006465 h 7238156"/>
                <a:gd name="connsiteX41-35953" fmla="*/ 1770929 w 2223793"/>
                <a:gd name="connsiteY41-35954" fmla="*/ 7174760 h 7238156"/>
                <a:gd name="connsiteX42-35955" fmla="*/ 2199582 w 2223793"/>
                <a:gd name="connsiteY42-35956" fmla="*/ 7184766 h 7238156"/>
                <a:gd name="connsiteX43-35957" fmla="*/ 2182426 w 2223793"/>
                <a:gd name="connsiteY43-35958" fmla="*/ 7032427 h 7238156"/>
                <a:gd name="connsiteX44-35959" fmla="*/ 1697823 w 2223793"/>
                <a:gd name="connsiteY44-35960" fmla="*/ 6666090 h 7238156"/>
                <a:gd name="connsiteX45-35961" fmla="*/ 1718706 w 2223793"/>
                <a:gd name="connsiteY45-35962" fmla="*/ 6535713 h 7238156"/>
                <a:gd name="connsiteX46-35963" fmla="*/ 1679193 w 2223793"/>
                <a:gd name="connsiteY46-35964" fmla="*/ 6436708 h 7238156"/>
                <a:gd name="connsiteX47-35965" fmla="*/ 1667926 w 2223793"/>
                <a:gd name="connsiteY47-35966" fmla="*/ 6235811 h 7238156"/>
                <a:gd name="connsiteX48-35967" fmla="*/ 1689590 w 2223793"/>
                <a:gd name="connsiteY48-35968" fmla="*/ 5965355 h 7238156"/>
                <a:gd name="connsiteX49-35969" fmla="*/ 1738207 w 2223793"/>
                <a:gd name="connsiteY49-35970" fmla="*/ 5497850 h 7238156"/>
                <a:gd name="connsiteX50-35971" fmla="*/ 1749625 w 2223793"/>
                <a:gd name="connsiteY50-35972" fmla="*/ 5349445 h 7238156"/>
                <a:gd name="connsiteX51-35973" fmla="*/ 1808187 w 2223793"/>
                <a:gd name="connsiteY51-35974" fmla="*/ 5302962 h 7238156"/>
                <a:gd name="connsiteX52-35975" fmla="*/ 1894783 w 2223793"/>
                <a:gd name="connsiteY52-35976" fmla="*/ 5083286 h 7238156"/>
                <a:gd name="connsiteX53-35977" fmla="*/ 1919933 w 2223793"/>
                <a:gd name="connsiteY53-35978" fmla="*/ 4791137 h 7238156"/>
                <a:gd name="connsiteX54-35979" fmla="*/ 1910949 w 2223793"/>
                <a:gd name="connsiteY54-35980" fmla="*/ 4334417 h 7238156"/>
                <a:gd name="connsiteX55-35981" fmla="*/ 1891628 w 2223793"/>
                <a:gd name="connsiteY55-35982" fmla="*/ 3888214 h 7238156"/>
                <a:gd name="connsiteX56-35983" fmla="*/ 1865938 w 2223793"/>
                <a:gd name="connsiteY56-35984" fmla="*/ 3570284 h 7238156"/>
                <a:gd name="connsiteX57-35985" fmla="*/ 2066833 w 2223793"/>
                <a:gd name="connsiteY57-35986" fmla="*/ 2639718 h 7238156"/>
                <a:gd name="connsiteX58-35987" fmla="*/ 2053283 w 2223793"/>
                <a:gd name="connsiteY58-35988" fmla="*/ 2390325 h 7238156"/>
                <a:gd name="connsiteX59-35989" fmla="*/ 1991776 w 2223793"/>
                <a:gd name="connsiteY59-35990" fmla="*/ 1850555 h 7238156"/>
                <a:gd name="connsiteX60-35991" fmla="*/ 1947035 w 2223793"/>
                <a:gd name="connsiteY60-35992" fmla="*/ 1662670 h 7238156"/>
                <a:gd name="connsiteX61-35993" fmla="*/ 1932613 w 2223793"/>
                <a:gd name="connsiteY61-35994" fmla="*/ 1418175 h 7238156"/>
                <a:gd name="connsiteX62-35995" fmla="*/ 1884988 w 2223793"/>
                <a:gd name="connsiteY62-35996" fmla="*/ 1287979 h 7238156"/>
                <a:gd name="connsiteX63-35997" fmla="*/ 1418263 w 2223793"/>
                <a:gd name="connsiteY63-35998" fmla="*/ 1120616 h 7238156"/>
                <a:gd name="connsiteX64-35999" fmla="*/ 1319797 w 2223793"/>
                <a:gd name="connsiteY64-36000" fmla="*/ 1005716 h 7238156"/>
                <a:gd name="connsiteX65-36001" fmla="*/ 1375806 w 2223793"/>
                <a:gd name="connsiteY65-36002" fmla="*/ 807162 h 7238156"/>
                <a:gd name="connsiteX66-36003" fmla="*/ 1443983 w 2223793"/>
                <a:gd name="connsiteY66-36004" fmla="*/ 608550 h 7238156"/>
                <a:gd name="connsiteX67-36005" fmla="*/ 1455492 w 2223793"/>
                <a:gd name="connsiteY67-36006" fmla="*/ 366398 h 7238156"/>
                <a:gd name="connsiteX68-36007" fmla="*/ 1379021 w 2223793"/>
                <a:gd name="connsiteY68-36008" fmla="*/ 135183 h 7238156"/>
                <a:gd name="connsiteX69-36009" fmla="*/ 1059799 w 2223793"/>
                <a:gd name="connsiteY69-36010" fmla="*/ 632 h 7238156"/>
                <a:gd name="connsiteX0-36011" fmla="*/ 1059799 w 2223793"/>
                <a:gd name="connsiteY0-36012" fmla="*/ 551 h 7238075"/>
                <a:gd name="connsiteX1-36013" fmla="*/ 808662 w 2223793"/>
                <a:gd name="connsiteY1-36014" fmla="*/ 118937 h 7238075"/>
                <a:gd name="connsiteX2-36015" fmla="*/ 710799 w 2223793"/>
                <a:gd name="connsiteY2-36016" fmla="*/ 285490 h 7238075"/>
                <a:gd name="connsiteX3-36017" fmla="*/ 698118 w 2223793"/>
                <a:gd name="connsiteY3-36018" fmla="*/ 574725 h 7238075"/>
                <a:gd name="connsiteX4-36019" fmla="*/ 868967 w 2223793"/>
                <a:gd name="connsiteY4-36020" fmla="*/ 885564 h 7238075"/>
                <a:gd name="connsiteX5-36021" fmla="*/ 744872 w 2223793"/>
                <a:gd name="connsiteY5-36022" fmla="*/ 1025825 h 7238075"/>
                <a:gd name="connsiteX6-36023" fmla="*/ 112196 w 2223793"/>
                <a:gd name="connsiteY6-36024" fmla="*/ 1252683 h 7238075"/>
                <a:gd name="connsiteX7-36025" fmla="*/ 10576 w 2223793"/>
                <a:gd name="connsiteY7-36026" fmla="*/ 2197130 h 7238075"/>
                <a:gd name="connsiteX8-36027" fmla="*/ 323759 w 2223793"/>
                <a:gd name="connsiteY8-36028" fmla="*/ 3003060 h 7238075"/>
                <a:gd name="connsiteX9-36029" fmla="*/ 252457 w 2223793"/>
                <a:gd name="connsiteY9-36030" fmla="*/ 3799944 h 7238075"/>
                <a:gd name="connsiteX10-36031" fmla="*/ 387820 w 2223793"/>
                <a:gd name="connsiteY10-36032" fmla="*/ 3969982 h 7238075"/>
                <a:gd name="connsiteX11-36033" fmla="*/ 445301 w 2223793"/>
                <a:gd name="connsiteY11-36034" fmla="*/ 4215017 h 7238075"/>
                <a:gd name="connsiteX12-36035" fmla="*/ 506508 w 2223793"/>
                <a:gd name="connsiteY12-36036" fmla="*/ 4615099 h 7238075"/>
                <a:gd name="connsiteX13-36037" fmla="*/ 515162 w 2223793"/>
                <a:gd name="connsiteY13-36038" fmla="*/ 4779518 h 7238075"/>
                <a:gd name="connsiteX14-36039" fmla="*/ 501248 w 2223793"/>
                <a:gd name="connsiteY14-36040" fmla="*/ 4966441 h 7238075"/>
                <a:gd name="connsiteX15-36041" fmla="*/ 469518 w 2223793"/>
                <a:gd name="connsiteY15-36042" fmla="*/ 5112051 h 7238075"/>
                <a:gd name="connsiteX16-36043" fmla="*/ 393589 w 2223793"/>
                <a:gd name="connsiteY16-36044" fmla="*/ 6139609 h 7238075"/>
                <a:gd name="connsiteX17-36045" fmla="*/ 358974 w 2223793"/>
                <a:gd name="connsiteY17-36046" fmla="*/ 6589898 h 7238075"/>
                <a:gd name="connsiteX18-36047" fmla="*/ 430818 w 2223793"/>
                <a:gd name="connsiteY18-36048" fmla="*/ 6812999 h 7238075"/>
                <a:gd name="connsiteX19-36049" fmla="*/ 377694 w 2223793"/>
                <a:gd name="connsiteY19-36050" fmla="*/ 6968013 h 7238075"/>
                <a:gd name="connsiteX20-36051" fmla="*/ 616090 w 2223793"/>
                <a:gd name="connsiteY20-36052" fmla="*/ 7230086 h 7238075"/>
                <a:gd name="connsiteX21-36053" fmla="*/ 968845 w 2223793"/>
                <a:gd name="connsiteY21-36054" fmla="*/ 7122486 h 7238075"/>
                <a:gd name="connsiteX22-36055" fmla="*/ 735348 w 2223793"/>
                <a:gd name="connsiteY22-36056" fmla="*/ 6830306 h 7238075"/>
                <a:gd name="connsiteX23-36057" fmla="*/ 763652 w 2223793"/>
                <a:gd name="connsiteY23-36058" fmla="*/ 6565349 h 7238075"/>
                <a:gd name="connsiteX24-36059" fmla="*/ 749500 w 2223793"/>
                <a:gd name="connsiteY24-36060" fmla="*/ 6235730 h 7238075"/>
                <a:gd name="connsiteX25-36061" fmla="*/ 867076 w 2223793"/>
                <a:gd name="connsiteY25-36062" fmla="*/ 5474692 h 7238075"/>
                <a:gd name="connsiteX26-36063" fmla="*/ 916593 w 2223793"/>
                <a:gd name="connsiteY26-36064" fmla="*/ 5365800 h 7238075"/>
                <a:gd name="connsiteX27-36065" fmla="*/ 909080 w 2223793"/>
                <a:gd name="connsiteY27-36066" fmla="*/ 5294498 h 7238075"/>
                <a:gd name="connsiteX28-36067" fmla="*/ 982126 w 2223793"/>
                <a:gd name="connsiteY28-36068" fmla="*/ 5197505 h 7238075"/>
                <a:gd name="connsiteX29-36069" fmla="*/ 984140 w 2223793"/>
                <a:gd name="connsiteY29-36070" fmla="*/ 5054630 h 7238075"/>
                <a:gd name="connsiteX30-36071" fmla="*/ 1140295 w 2223793"/>
                <a:gd name="connsiteY30-36072" fmla="*/ 4363933 h 7238075"/>
                <a:gd name="connsiteX31-36073" fmla="*/ 1286926 w 2223793"/>
                <a:gd name="connsiteY31-36074" fmla="*/ 4635530 h 7238075"/>
                <a:gd name="connsiteX32-36075" fmla="*/ 1351588 w 2223793"/>
                <a:gd name="connsiteY32-36076" fmla="*/ 4865602 h 7238075"/>
                <a:gd name="connsiteX33-36077" fmla="*/ 1321000 w 2223793"/>
                <a:gd name="connsiteY33-36078" fmla="*/ 4959440 h 7238075"/>
                <a:gd name="connsiteX34-36079" fmla="*/ 1364869 w 2223793"/>
                <a:gd name="connsiteY34-36080" fmla="*/ 5098769 h 7238075"/>
                <a:gd name="connsiteX35-36081" fmla="*/ 1272774 w 2223793"/>
                <a:gd name="connsiteY35-36082" fmla="*/ 5539804 h 7238075"/>
                <a:gd name="connsiteX36-36083" fmla="*/ 1273796 w 2223793"/>
                <a:gd name="connsiteY36-36084" fmla="*/ 6345824 h 7238075"/>
                <a:gd name="connsiteX37-36085" fmla="*/ 1346961 w 2223793"/>
                <a:gd name="connsiteY37-36086" fmla="*/ 6525837 h 7238075"/>
                <a:gd name="connsiteX38-36087" fmla="*/ 1296181 w 2223793"/>
                <a:gd name="connsiteY38-36088" fmla="*/ 6727274 h 7238075"/>
                <a:gd name="connsiteX39-36089" fmla="*/ 1314359 w 2223793"/>
                <a:gd name="connsiteY39-36090" fmla="*/ 6813600 h 7238075"/>
                <a:gd name="connsiteX40-36091" fmla="*/ 1324155 w 2223793"/>
                <a:gd name="connsiteY40-36092" fmla="*/ 7006384 h 7238075"/>
                <a:gd name="connsiteX41-36093" fmla="*/ 1770929 w 2223793"/>
                <a:gd name="connsiteY41-36094" fmla="*/ 7174679 h 7238075"/>
                <a:gd name="connsiteX42-36095" fmla="*/ 2199582 w 2223793"/>
                <a:gd name="connsiteY42-36096" fmla="*/ 7184685 h 7238075"/>
                <a:gd name="connsiteX43-36097" fmla="*/ 2182426 w 2223793"/>
                <a:gd name="connsiteY43-36098" fmla="*/ 7032346 h 7238075"/>
                <a:gd name="connsiteX44-36099" fmla="*/ 1697823 w 2223793"/>
                <a:gd name="connsiteY44-36100" fmla="*/ 6666009 h 7238075"/>
                <a:gd name="connsiteX45-36101" fmla="*/ 1718706 w 2223793"/>
                <a:gd name="connsiteY45-36102" fmla="*/ 6535632 h 7238075"/>
                <a:gd name="connsiteX46-36103" fmla="*/ 1679193 w 2223793"/>
                <a:gd name="connsiteY46-36104" fmla="*/ 6436627 h 7238075"/>
                <a:gd name="connsiteX47-36105" fmla="*/ 1667926 w 2223793"/>
                <a:gd name="connsiteY47-36106" fmla="*/ 6235730 h 7238075"/>
                <a:gd name="connsiteX48-36107" fmla="*/ 1689590 w 2223793"/>
                <a:gd name="connsiteY48-36108" fmla="*/ 5965274 h 7238075"/>
                <a:gd name="connsiteX49-36109" fmla="*/ 1738207 w 2223793"/>
                <a:gd name="connsiteY49-36110" fmla="*/ 5497769 h 7238075"/>
                <a:gd name="connsiteX50-36111" fmla="*/ 1749625 w 2223793"/>
                <a:gd name="connsiteY50-36112" fmla="*/ 5349364 h 7238075"/>
                <a:gd name="connsiteX51-36113" fmla="*/ 1808187 w 2223793"/>
                <a:gd name="connsiteY51-36114" fmla="*/ 5302881 h 7238075"/>
                <a:gd name="connsiteX52-36115" fmla="*/ 1894783 w 2223793"/>
                <a:gd name="connsiteY52-36116" fmla="*/ 5083205 h 7238075"/>
                <a:gd name="connsiteX53-36117" fmla="*/ 1919933 w 2223793"/>
                <a:gd name="connsiteY53-36118" fmla="*/ 4791056 h 7238075"/>
                <a:gd name="connsiteX54-36119" fmla="*/ 1910949 w 2223793"/>
                <a:gd name="connsiteY54-36120" fmla="*/ 4334336 h 7238075"/>
                <a:gd name="connsiteX55-36121" fmla="*/ 1891628 w 2223793"/>
                <a:gd name="connsiteY55-36122" fmla="*/ 3888133 h 7238075"/>
                <a:gd name="connsiteX56-36123" fmla="*/ 1865938 w 2223793"/>
                <a:gd name="connsiteY56-36124" fmla="*/ 3570203 h 7238075"/>
                <a:gd name="connsiteX57-36125" fmla="*/ 2066833 w 2223793"/>
                <a:gd name="connsiteY57-36126" fmla="*/ 2639637 h 7238075"/>
                <a:gd name="connsiteX58-36127" fmla="*/ 2053283 w 2223793"/>
                <a:gd name="connsiteY58-36128" fmla="*/ 2390244 h 7238075"/>
                <a:gd name="connsiteX59-36129" fmla="*/ 1991776 w 2223793"/>
                <a:gd name="connsiteY59-36130" fmla="*/ 1850474 h 7238075"/>
                <a:gd name="connsiteX60-36131" fmla="*/ 1947035 w 2223793"/>
                <a:gd name="connsiteY60-36132" fmla="*/ 1662589 h 7238075"/>
                <a:gd name="connsiteX61-36133" fmla="*/ 1932613 w 2223793"/>
                <a:gd name="connsiteY61-36134" fmla="*/ 1418094 h 7238075"/>
                <a:gd name="connsiteX62-36135" fmla="*/ 1884988 w 2223793"/>
                <a:gd name="connsiteY62-36136" fmla="*/ 1287898 h 7238075"/>
                <a:gd name="connsiteX63-36137" fmla="*/ 1418263 w 2223793"/>
                <a:gd name="connsiteY63-36138" fmla="*/ 1120535 h 7238075"/>
                <a:gd name="connsiteX64-36139" fmla="*/ 1319797 w 2223793"/>
                <a:gd name="connsiteY64-36140" fmla="*/ 1005635 h 7238075"/>
                <a:gd name="connsiteX65-36141" fmla="*/ 1375806 w 2223793"/>
                <a:gd name="connsiteY65-36142" fmla="*/ 807081 h 7238075"/>
                <a:gd name="connsiteX66-36143" fmla="*/ 1443983 w 2223793"/>
                <a:gd name="connsiteY66-36144" fmla="*/ 608469 h 7238075"/>
                <a:gd name="connsiteX67-36145" fmla="*/ 1455492 w 2223793"/>
                <a:gd name="connsiteY67-36146" fmla="*/ 366317 h 7238075"/>
                <a:gd name="connsiteX68-36147" fmla="*/ 1373252 w 2223793"/>
                <a:gd name="connsiteY68-36148" fmla="*/ 146640 h 7238075"/>
                <a:gd name="connsiteX69-36149" fmla="*/ 1059799 w 2223793"/>
                <a:gd name="connsiteY69-36150" fmla="*/ 551 h 7238075"/>
                <a:gd name="connsiteX0-36151" fmla="*/ 1059799 w 2223793"/>
                <a:gd name="connsiteY0-36152" fmla="*/ 551 h 7238075"/>
                <a:gd name="connsiteX1-36153" fmla="*/ 808662 w 2223793"/>
                <a:gd name="connsiteY1-36154" fmla="*/ 118937 h 7238075"/>
                <a:gd name="connsiteX2-36155" fmla="*/ 710799 w 2223793"/>
                <a:gd name="connsiteY2-36156" fmla="*/ 285490 h 7238075"/>
                <a:gd name="connsiteX3-36157" fmla="*/ 698118 w 2223793"/>
                <a:gd name="connsiteY3-36158" fmla="*/ 574725 h 7238075"/>
                <a:gd name="connsiteX4-36159" fmla="*/ 868967 w 2223793"/>
                <a:gd name="connsiteY4-36160" fmla="*/ 885564 h 7238075"/>
                <a:gd name="connsiteX5-36161" fmla="*/ 744872 w 2223793"/>
                <a:gd name="connsiteY5-36162" fmla="*/ 1025825 h 7238075"/>
                <a:gd name="connsiteX6-36163" fmla="*/ 112196 w 2223793"/>
                <a:gd name="connsiteY6-36164" fmla="*/ 1252683 h 7238075"/>
                <a:gd name="connsiteX7-36165" fmla="*/ 10576 w 2223793"/>
                <a:gd name="connsiteY7-36166" fmla="*/ 2197130 h 7238075"/>
                <a:gd name="connsiteX8-36167" fmla="*/ 323759 w 2223793"/>
                <a:gd name="connsiteY8-36168" fmla="*/ 3003060 h 7238075"/>
                <a:gd name="connsiteX9-36169" fmla="*/ 252457 w 2223793"/>
                <a:gd name="connsiteY9-36170" fmla="*/ 3799944 h 7238075"/>
                <a:gd name="connsiteX10-36171" fmla="*/ 387820 w 2223793"/>
                <a:gd name="connsiteY10-36172" fmla="*/ 3969982 h 7238075"/>
                <a:gd name="connsiteX11-36173" fmla="*/ 445301 w 2223793"/>
                <a:gd name="connsiteY11-36174" fmla="*/ 4215017 h 7238075"/>
                <a:gd name="connsiteX12-36175" fmla="*/ 506508 w 2223793"/>
                <a:gd name="connsiteY12-36176" fmla="*/ 4615099 h 7238075"/>
                <a:gd name="connsiteX13-36177" fmla="*/ 515162 w 2223793"/>
                <a:gd name="connsiteY13-36178" fmla="*/ 4779518 h 7238075"/>
                <a:gd name="connsiteX14-36179" fmla="*/ 501248 w 2223793"/>
                <a:gd name="connsiteY14-36180" fmla="*/ 4966441 h 7238075"/>
                <a:gd name="connsiteX15-36181" fmla="*/ 469518 w 2223793"/>
                <a:gd name="connsiteY15-36182" fmla="*/ 5112051 h 7238075"/>
                <a:gd name="connsiteX16-36183" fmla="*/ 393589 w 2223793"/>
                <a:gd name="connsiteY16-36184" fmla="*/ 6139609 h 7238075"/>
                <a:gd name="connsiteX17-36185" fmla="*/ 358974 w 2223793"/>
                <a:gd name="connsiteY17-36186" fmla="*/ 6589898 h 7238075"/>
                <a:gd name="connsiteX18-36187" fmla="*/ 430818 w 2223793"/>
                <a:gd name="connsiteY18-36188" fmla="*/ 6812999 h 7238075"/>
                <a:gd name="connsiteX19-36189" fmla="*/ 377694 w 2223793"/>
                <a:gd name="connsiteY19-36190" fmla="*/ 6968013 h 7238075"/>
                <a:gd name="connsiteX20-36191" fmla="*/ 616090 w 2223793"/>
                <a:gd name="connsiteY20-36192" fmla="*/ 7230086 h 7238075"/>
                <a:gd name="connsiteX21-36193" fmla="*/ 968845 w 2223793"/>
                <a:gd name="connsiteY21-36194" fmla="*/ 7122486 h 7238075"/>
                <a:gd name="connsiteX22-36195" fmla="*/ 735348 w 2223793"/>
                <a:gd name="connsiteY22-36196" fmla="*/ 6830306 h 7238075"/>
                <a:gd name="connsiteX23-36197" fmla="*/ 763652 w 2223793"/>
                <a:gd name="connsiteY23-36198" fmla="*/ 6565349 h 7238075"/>
                <a:gd name="connsiteX24-36199" fmla="*/ 749500 w 2223793"/>
                <a:gd name="connsiteY24-36200" fmla="*/ 6235730 h 7238075"/>
                <a:gd name="connsiteX25-36201" fmla="*/ 867076 w 2223793"/>
                <a:gd name="connsiteY25-36202" fmla="*/ 5474692 h 7238075"/>
                <a:gd name="connsiteX26-36203" fmla="*/ 916593 w 2223793"/>
                <a:gd name="connsiteY26-36204" fmla="*/ 5365800 h 7238075"/>
                <a:gd name="connsiteX27-36205" fmla="*/ 909080 w 2223793"/>
                <a:gd name="connsiteY27-36206" fmla="*/ 5294498 h 7238075"/>
                <a:gd name="connsiteX28-36207" fmla="*/ 982126 w 2223793"/>
                <a:gd name="connsiteY28-36208" fmla="*/ 5197505 h 7238075"/>
                <a:gd name="connsiteX29-36209" fmla="*/ 984140 w 2223793"/>
                <a:gd name="connsiteY29-36210" fmla="*/ 5054630 h 7238075"/>
                <a:gd name="connsiteX30-36211" fmla="*/ 1140295 w 2223793"/>
                <a:gd name="connsiteY30-36212" fmla="*/ 4363933 h 7238075"/>
                <a:gd name="connsiteX31-36213" fmla="*/ 1286926 w 2223793"/>
                <a:gd name="connsiteY31-36214" fmla="*/ 4635530 h 7238075"/>
                <a:gd name="connsiteX32-36215" fmla="*/ 1351588 w 2223793"/>
                <a:gd name="connsiteY32-36216" fmla="*/ 4865602 h 7238075"/>
                <a:gd name="connsiteX33-36217" fmla="*/ 1321000 w 2223793"/>
                <a:gd name="connsiteY33-36218" fmla="*/ 4959440 h 7238075"/>
                <a:gd name="connsiteX34-36219" fmla="*/ 1364869 w 2223793"/>
                <a:gd name="connsiteY34-36220" fmla="*/ 5098769 h 7238075"/>
                <a:gd name="connsiteX35-36221" fmla="*/ 1272774 w 2223793"/>
                <a:gd name="connsiteY35-36222" fmla="*/ 5539804 h 7238075"/>
                <a:gd name="connsiteX36-36223" fmla="*/ 1273796 w 2223793"/>
                <a:gd name="connsiteY36-36224" fmla="*/ 6345824 h 7238075"/>
                <a:gd name="connsiteX37-36225" fmla="*/ 1346961 w 2223793"/>
                <a:gd name="connsiteY37-36226" fmla="*/ 6525837 h 7238075"/>
                <a:gd name="connsiteX38-36227" fmla="*/ 1296181 w 2223793"/>
                <a:gd name="connsiteY38-36228" fmla="*/ 6727274 h 7238075"/>
                <a:gd name="connsiteX39-36229" fmla="*/ 1314359 w 2223793"/>
                <a:gd name="connsiteY39-36230" fmla="*/ 6813600 h 7238075"/>
                <a:gd name="connsiteX40-36231" fmla="*/ 1324155 w 2223793"/>
                <a:gd name="connsiteY40-36232" fmla="*/ 7006384 h 7238075"/>
                <a:gd name="connsiteX41-36233" fmla="*/ 1770929 w 2223793"/>
                <a:gd name="connsiteY41-36234" fmla="*/ 7174679 h 7238075"/>
                <a:gd name="connsiteX42-36235" fmla="*/ 2199582 w 2223793"/>
                <a:gd name="connsiteY42-36236" fmla="*/ 7184685 h 7238075"/>
                <a:gd name="connsiteX43-36237" fmla="*/ 2182426 w 2223793"/>
                <a:gd name="connsiteY43-36238" fmla="*/ 7032346 h 7238075"/>
                <a:gd name="connsiteX44-36239" fmla="*/ 1697823 w 2223793"/>
                <a:gd name="connsiteY44-36240" fmla="*/ 6666009 h 7238075"/>
                <a:gd name="connsiteX45-36241" fmla="*/ 1718706 w 2223793"/>
                <a:gd name="connsiteY45-36242" fmla="*/ 6535632 h 7238075"/>
                <a:gd name="connsiteX46-36243" fmla="*/ 1679193 w 2223793"/>
                <a:gd name="connsiteY46-36244" fmla="*/ 6436627 h 7238075"/>
                <a:gd name="connsiteX47-36245" fmla="*/ 1667926 w 2223793"/>
                <a:gd name="connsiteY47-36246" fmla="*/ 6235730 h 7238075"/>
                <a:gd name="connsiteX48-36247" fmla="*/ 1689590 w 2223793"/>
                <a:gd name="connsiteY48-36248" fmla="*/ 5965274 h 7238075"/>
                <a:gd name="connsiteX49-36249" fmla="*/ 1738207 w 2223793"/>
                <a:gd name="connsiteY49-36250" fmla="*/ 5497769 h 7238075"/>
                <a:gd name="connsiteX50-36251" fmla="*/ 1749625 w 2223793"/>
                <a:gd name="connsiteY50-36252" fmla="*/ 5349364 h 7238075"/>
                <a:gd name="connsiteX51-36253" fmla="*/ 1808187 w 2223793"/>
                <a:gd name="connsiteY51-36254" fmla="*/ 5302881 h 7238075"/>
                <a:gd name="connsiteX52-36255" fmla="*/ 1894783 w 2223793"/>
                <a:gd name="connsiteY52-36256" fmla="*/ 5083205 h 7238075"/>
                <a:gd name="connsiteX53-36257" fmla="*/ 1919933 w 2223793"/>
                <a:gd name="connsiteY53-36258" fmla="*/ 4791056 h 7238075"/>
                <a:gd name="connsiteX54-36259" fmla="*/ 1910949 w 2223793"/>
                <a:gd name="connsiteY54-36260" fmla="*/ 4334336 h 7238075"/>
                <a:gd name="connsiteX55-36261" fmla="*/ 1891628 w 2223793"/>
                <a:gd name="connsiteY55-36262" fmla="*/ 3888133 h 7238075"/>
                <a:gd name="connsiteX56-36263" fmla="*/ 1865938 w 2223793"/>
                <a:gd name="connsiteY56-36264" fmla="*/ 3570203 h 7238075"/>
                <a:gd name="connsiteX57-36265" fmla="*/ 2066833 w 2223793"/>
                <a:gd name="connsiteY57-36266" fmla="*/ 2639637 h 7238075"/>
                <a:gd name="connsiteX58-36267" fmla="*/ 2053283 w 2223793"/>
                <a:gd name="connsiteY58-36268" fmla="*/ 2390244 h 7238075"/>
                <a:gd name="connsiteX59-36269" fmla="*/ 1991776 w 2223793"/>
                <a:gd name="connsiteY59-36270" fmla="*/ 1850474 h 7238075"/>
                <a:gd name="connsiteX60-36271" fmla="*/ 1947035 w 2223793"/>
                <a:gd name="connsiteY60-36272" fmla="*/ 1662589 h 7238075"/>
                <a:gd name="connsiteX61-36273" fmla="*/ 1932613 w 2223793"/>
                <a:gd name="connsiteY61-36274" fmla="*/ 1418094 h 7238075"/>
                <a:gd name="connsiteX62-36275" fmla="*/ 1884988 w 2223793"/>
                <a:gd name="connsiteY62-36276" fmla="*/ 1287898 h 7238075"/>
                <a:gd name="connsiteX63-36277" fmla="*/ 1418263 w 2223793"/>
                <a:gd name="connsiteY63-36278" fmla="*/ 1120535 h 7238075"/>
                <a:gd name="connsiteX64-36279" fmla="*/ 1319797 w 2223793"/>
                <a:gd name="connsiteY64-36280" fmla="*/ 1005635 h 7238075"/>
                <a:gd name="connsiteX65-36281" fmla="*/ 1375806 w 2223793"/>
                <a:gd name="connsiteY65-36282" fmla="*/ 807081 h 7238075"/>
                <a:gd name="connsiteX66-36283" fmla="*/ 1443983 w 2223793"/>
                <a:gd name="connsiteY66-36284" fmla="*/ 608469 h 7238075"/>
                <a:gd name="connsiteX67-36285" fmla="*/ 1455492 w 2223793"/>
                <a:gd name="connsiteY67-36286" fmla="*/ 366317 h 7238075"/>
                <a:gd name="connsiteX68-36287" fmla="*/ 1373252 w 2223793"/>
                <a:gd name="connsiteY68-36288" fmla="*/ 146640 h 7238075"/>
                <a:gd name="connsiteX69-36289" fmla="*/ 1059799 w 2223793"/>
                <a:gd name="connsiteY69-36290" fmla="*/ 551 h 7238075"/>
                <a:gd name="connsiteX0-36291" fmla="*/ 1059799 w 2223793"/>
                <a:gd name="connsiteY0-36292" fmla="*/ 551 h 7238075"/>
                <a:gd name="connsiteX1-36293" fmla="*/ 808662 w 2223793"/>
                <a:gd name="connsiteY1-36294" fmla="*/ 118937 h 7238075"/>
                <a:gd name="connsiteX2-36295" fmla="*/ 710799 w 2223793"/>
                <a:gd name="connsiteY2-36296" fmla="*/ 285490 h 7238075"/>
                <a:gd name="connsiteX3-36297" fmla="*/ 698118 w 2223793"/>
                <a:gd name="connsiteY3-36298" fmla="*/ 574725 h 7238075"/>
                <a:gd name="connsiteX4-36299" fmla="*/ 868967 w 2223793"/>
                <a:gd name="connsiteY4-36300" fmla="*/ 885564 h 7238075"/>
                <a:gd name="connsiteX5-36301" fmla="*/ 744872 w 2223793"/>
                <a:gd name="connsiteY5-36302" fmla="*/ 1025825 h 7238075"/>
                <a:gd name="connsiteX6-36303" fmla="*/ 112196 w 2223793"/>
                <a:gd name="connsiteY6-36304" fmla="*/ 1252683 h 7238075"/>
                <a:gd name="connsiteX7-36305" fmla="*/ 10576 w 2223793"/>
                <a:gd name="connsiteY7-36306" fmla="*/ 2197130 h 7238075"/>
                <a:gd name="connsiteX8-36307" fmla="*/ 323759 w 2223793"/>
                <a:gd name="connsiteY8-36308" fmla="*/ 3003060 h 7238075"/>
                <a:gd name="connsiteX9-36309" fmla="*/ 252457 w 2223793"/>
                <a:gd name="connsiteY9-36310" fmla="*/ 3799944 h 7238075"/>
                <a:gd name="connsiteX10-36311" fmla="*/ 387820 w 2223793"/>
                <a:gd name="connsiteY10-36312" fmla="*/ 3969982 h 7238075"/>
                <a:gd name="connsiteX11-36313" fmla="*/ 445301 w 2223793"/>
                <a:gd name="connsiteY11-36314" fmla="*/ 4215017 h 7238075"/>
                <a:gd name="connsiteX12-36315" fmla="*/ 506508 w 2223793"/>
                <a:gd name="connsiteY12-36316" fmla="*/ 4615099 h 7238075"/>
                <a:gd name="connsiteX13-36317" fmla="*/ 515162 w 2223793"/>
                <a:gd name="connsiteY13-36318" fmla="*/ 4779518 h 7238075"/>
                <a:gd name="connsiteX14-36319" fmla="*/ 501248 w 2223793"/>
                <a:gd name="connsiteY14-36320" fmla="*/ 4966441 h 7238075"/>
                <a:gd name="connsiteX15-36321" fmla="*/ 469518 w 2223793"/>
                <a:gd name="connsiteY15-36322" fmla="*/ 5112051 h 7238075"/>
                <a:gd name="connsiteX16-36323" fmla="*/ 393589 w 2223793"/>
                <a:gd name="connsiteY16-36324" fmla="*/ 6139609 h 7238075"/>
                <a:gd name="connsiteX17-36325" fmla="*/ 358974 w 2223793"/>
                <a:gd name="connsiteY17-36326" fmla="*/ 6589898 h 7238075"/>
                <a:gd name="connsiteX18-36327" fmla="*/ 430818 w 2223793"/>
                <a:gd name="connsiteY18-36328" fmla="*/ 6812999 h 7238075"/>
                <a:gd name="connsiteX19-36329" fmla="*/ 377694 w 2223793"/>
                <a:gd name="connsiteY19-36330" fmla="*/ 6968013 h 7238075"/>
                <a:gd name="connsiteX20-36331" fmla="*/ 616090 w 2223793"/>
                <a:gd name="connsiteY20-36332" fmla="*/ 7230086 h 7238075"/>
                <a:gd name="connsiteX21-36333" fmla="*/ 968845 w 2223793"/>
                <a:gd name="connsiteY21-36334" fmla="*/ 7122486 h 7238075"/>
                <a:gd name="connsiteX22-36335" fmla="*/ 735348 w 2223793"/>
                <a:gd name="connsiteY22-36336" fmla="*/ 6830306 h 7238075"/>
                <a:gd name="connsiteX23-36337" fmla="*/ 763652 w 2223793"/>
                <a:gd name="connsiteY23-36338" fmla="*/ 6565349 h 7238075"/>
                <a:gd name="connsiteX24-36339" fmla="*/ 749500 w 2223793"/>
                <a:gd name="connsiteY24-36340" fmla="*/ 6235730 h 7238075"/>
                <a:gd name="connsiteX25-36341" fmla="*/ 867076 w 2223793"/>
                <a:gd name="connsiteY25-36342" fmla="*/ 5474692 h 7238075"/>
                <a:gd name="connsiteX26-36343" fmla="*/ 916593 w 2223793"/>
                <a:gd name="connsiteY26-36344" fmla="*/ 5365800 h 7238075"/>
                <a:gd name="connsiteX27-36345" fmla="*/ 909080 w 2223793"/>
                <a:gd name="connsiteY27-36346" fmla="*/ 5294498 h 7238075"/>
                <a:gd name="connsiteX28-36347" fmla="*/ 982126 w 2223793"/>
                <a:gd name="connsiteY28-36348" fmla="*/ 5197505 h 7238075"/>
                <a:gd name="connsiteX29-36349" fmla="*/ 984140 w 2223793"/>
                <a:gd name="connsiteY29-36350" fmla="*/ 5054630 h 7238075"/>
                <a:gd name="connsiteX30-36351" fmla="*/ 1140295 w 2223793"/>
                <a:gd name="connsiteY30-36352" fmla="*/ 4363933 h 7238075"/>
                <a:gd name="connsiteX31-36353" fmla="*/ 1286926 w 2223793"/>
                <a:gd name="connsiteY31-36354" fmla="*/ 4635530 h 7238075"/>
                <a:gd name="connsiteX32-36355" fmla="*/ 1351588 w 2223793"/>
                <a:gd name="connsiteY32-36356" fmla="*/ 4865602 h 7238075"/>
                <a:gd name="connsiteX33-36357" fmla="*/ 1321000 w 2223793"/>
                <a:gd name="connsiteY33-36358" fmla="*/ 4959440 h 7238075"/>
                <a:gd name="connsiteX34-36359" fmla="*/ 1364869 w 2223793"/>
                <a:gd name="connsiteY34-36360" fmla="*/ 5098769 h 7238075"/>
                <a:gd name="connsiteX35-36361" fmla="*/ 1272774 w 2223793"/>
                <a:gd name="connsiteY35-36362" fmla="*/ 5539804 h 7238075"/>
                <a:gd name="connsiteX36-36363" fmla="*/ 1273796 w 2223793"/>
                <a:gd name="connsiteY36-36364" fmla="*/ 6345824 h 7238075"/>
                <a:gd name="connsiteX37-36365" fmla="*/ 1346961 w 2223793"/>
                <a:gd name="connsiteY37-36366" fmla="*/ 6525837 h 7238075"/>
                <a:gd name="connsiteX38-36367" fmla="*/ 1296181 w 2223793"/>
                <a:gd name="connsiteY38-36368" fmla="*/ 6727274 h 7238075"/>
                <a:gd name="connsiteX39-36369" fmla="*/ 1314359 w 2223793"/>
                <a:gd name="connsiteY39-36370" fmla="*/ 6813600 h 7238075"/>
                <a:gd name="connsiteX40-36371" fmla="*/ 1324155 w 2223793"/>
                <a:gd name="connsiteY40-36372" fmla="*/ 7006384 h 7238075"/>
                <a:gd name="connsiteX41-36373" fmla="*/ 1770929 w 2223793"/>
                <a:gd name="connsiteY41-36374" fmla="*/ 7174679 h 7238075"/>
                <a:gd name="connsiteX42-36375" fmla="*/ 2199582 w 2223793"/>
                <a:gd name="connsiteY42-36376" fmla="*/ 7184685 h 7238075"/>
                <a:gd name="connsiteX43-36377" fmla="*/ 2182426 w 2223793"/>
                <a:gd name="connsiteY43-36378" fmla="*/ 7032346 h 7238075"/>
                <a:gd name="connsiteX44-36379" fmla="*/ 1697823 w 2223793"/>
                <a:gd name="connsiteY44-36380" fmla="*/ 6666009 h 7238075"/>
                <a:gd name="connsiteX45-36381" fmla="*/ 1718706 w 2223793"/>
                <a:gd name="connsiteY45-36382" fmla="*/ 6535632 h 7238075"/>
                <a:gd name="connsiteX46-36383" fmla="*/ 1679193 w 2223793"/>
                <a:gd name="connsiteY46-36384" fmla="*/ 6436627 h 7238075"/>
                <a:gd name="connsiteX47-36385" fmla="*/ 1667926 w 2223793"/>
                <a:gd name="connsiteY47-36386" fmla="*/ 6235730 h 7238075"/>
                <a:gd name="connsiteX48-36387" fmla="*/ 1689590 w 2223793"/>
                <a:gd name="connsiteY48-36388" fmla="*/ 5965274 h 7238075"/>
                <a:gd name="connsiteX49-36389" fmla="*/ 1738207 w 2223793"/>
                <a:gd name="connsiteY49-36390" fmla="*/ 5497769 h 7238075"/>
                <a:gd name="connsiteX50-36391" fmla="*/ 1749625 w 2223793"/>
                <a:gd name="connsiteY50-36392" fmla="*/ 5349364 h 7238075"/>
                <a:gd name="connsiteX51-36393" fmla="*/ 1808187 w 2223793"/>
                <a:gd name="connsiteY51-36394" fmla="*/ 5302881 h 7238075"/>
                <a:gd name="connsiteX52-36395" fmla="*/ 1894783 w 2223793"/>
                <a:gd name="connsiteY52-36396" fmla="*/ 5083205 h 7238075"/>
                <a:gd name="connsiteX53-36397" fmla="*/ 1919933 w 2223793"/>
                <a:gd name="connsiteY53-36398" fmla="*/ 4791056 h 7238075"/>
                <a:gd name="connsiteX54-36399" fmla="*/ 1910949 w 2223793"/>
                <a:gd name="connsiteY54-36400" fmla="*/ 4334336 h 7238075"/>
                <a:gd name="connsiteX55-36401" fmla="*/ 1891628 w 2223793"/>
                <a:gd name="connsiteY55-36402" fmla="*/ 3888133 h 7238075"/>
                <a:gd name="connsiteX56-36403" fmla="*/ 1865938 w 2223793"/>
                <a:gd name="connsiteY56-36404" fmla="*/ 3570203 h 7238075"/>
                <a:gd name="connsiteX57-36405" fmla="*/ 2066833 w 2223793"/>
                <a:gd name="connsiteY57-36406" fmla="*/ 2639637 h 7238075"/>
                <a:gd name="connsiteX58-36407" fmla="*/ 2053283 w 2223793"/>
                <a:gd name="connsiteY58-36408" fmla="*/ 2390244 h 7238075"/>
                <a:gd name="connsiteX59-36409" fmla="*/ 1991776 w 2223793"/>
                <a:gd name="connsiteY59-36410" fmla="*/ 1850474 h 7238075"/>
                <a:gd name="connsiteX60-36411" fmla="*/ 1947035 w 2223793"/>
                <a:gd name="connsiteY60-36412" fmla="*/ 1662589 h 7238075"/>
                <a:gd name="connsiteX61-36413" fmla="*/ 1932613 w 2223793"/>
                <a:gd name="connsiteY61-36414" fmla="*/ 1418094 h 7238075"/>
                <a:gd name="connsiteX62-36415" fmla="*/ 1884988 w 2223793"/>
                <a:gd name="connsiteY62-36416" fmla="*/ 1287898 h 7238075"/>
                <a:gd name="connsiteX63-36417" fmla="*/ 1418263 w 2223793"/>
                <a:gd name="connsiteY63-36418" fmla="*/ 1120535 h 7238075"/>
                <a:gd name="connsiteX64-36419" fmla="*/ 1319797 w 2223793"/>
                <a:gd name="connsiteY64-36420" fmla="*/ 1005635 h 7238075"/>
                <a:gd name="connsiteX65-36421" fmla="*/ 1375806 w 2223793"/>
                <a:gd name="connsiteY65-36422" fmla="*/ 807081 h 7238075"/>
                <a:gd name="connsiteX66-36423" fmla="*/ 1443983 w 2223793"/>
                <a:gd name="connsiteY66-36424" fmla="*/ 608469 h 7238075"/>
                <a:gd name="connsiteX67-36425" fmla="*/ 1455492 w 2223793"/>
                <a:gd name="connsiteY67-36426" fmla="*/ 366317 h 7238075"/>
                <a:gd name="connsiteX68-36427" fmla="*/ 1373252 w 2223793"/>
                <a:gd name="connsiteY68-36428" fmla="*/ 146640 h 7238075"/>
                <a:gd name="connsiteX69-36429" fmla="*/ 1059799 w 2223793"/>
                <a:gd name="connsiteY69-36430" fmla="*/ 551 h 7238075"/>
                <a:gd name="connsiteX0-36431" fmla="*/ 1059799 w 2223793"/>
                <a:gd name="connsiteY0-36432" fmla="*/ 551 h 7238075"/>
                <a:gd name="connsiteX1-36433" fmla="*/ 808662 w 2223793"/>
                <a:gd name="connsiteY1-36434" fmla="*/ 118937 h 7238075"/>
                <a:gd name="connsiteX2-36435" fmla="*/ 710799 w 2223793"/>
                <a:gd name="connsiteY2-36436" fmla="*/ 285490 h 7238075"/>
                <a:gd name="connsiteX3-36437" fmla="*/ 715425 w 2223793"/>
                <a:gd name="connsiteY3-36438" fmla="*/ 566071 h 7238075"/>
                <a:gd name="connsiteX4-36439" fmla="*/ 868967 w 2223793"/>
                <a:gd name="connsiteY4-36440" fmla="*/ 885564 h 7238075"/>
                <a:gd name="connsiteX5-36441" fmla="*/ 744872 w 2223793"/>
                <a:gd name="connsiteY5-36442" fmla="*/ 1025825 h 7238075"/>
                <a:gd name="connsiteX6-36443" fmla="*/ 112196 w 2223793"/>
                <a:gd name="connsiteY6-36444" fmla="*/ 1252683 h 7238075"/>
                <a:gd name="connsiteX7-36445" fmla="*/ 10576 w 2223793"/>
                <a:gd name="connsiteY7-36446" fmla="*/ 2197130 h 7238075"/>
                <a:gd name="connsiteX8-36447" fmla="*/ 323759 w 2223793"/>
                <a:gd name="connsiteY8-36448" fmla="*/ 3003060 h 7238075"/>
                <a:gd name="connsiteX9-36449" fmla="*/ 252457 w 2223793"/>
                <a:gd name="connsiteY9-36450" fmla="*/ 3799944 h 7238075"/>
                <a:gd name="connsiteX10-36451" fmla="*/ 387820 w 2223793"/>
                <a:gd name="connsiteY10-36452" fmla="*/ 3969982 h 7238075"/>
                <a:gd name="connsiteX11-36453" fmla="*/ 445301 w 2223793"/>
                <a:gd name="connsiteY11-36454" fmla="*/ 4215017 h 7238075"/>
                <a:gd name="connsiteX12-36455" fmla="*/ 506508 w 2223793"/>
                <a:gd name="connsiteY12-36456" fmla="*/ 4615099 h 7238075"/>
                <a:gd name="connsiteX13-36457" fmla="*/ 515162 w 2223793"/>
                <a:gd name="connsiteY13-36458" fmla="*/ 4779518 h 7238075"/>
                <a:gd name="connsiteX14-36459" fmla="*/ 501248 w 2223793"/>
                <a:gd name="connsiteY14-36460" fmla="*/ 4966441 h 7238075"/>
                <a:gd name="connsiteX15-36461" fmla="*/ 469518 w 2223793"/>
                <a:gd name="connsiteY15-36462" fmla="*/ 5112051 h 7238075"/>
                <a:gd name="connsiteX16-36463" fmla="*/ 393589 w 2223793"/>
                <a:gd name="connsiteY16-36464" fmla="*/ 6139609 h 7238075"/>
                <a:gd name="connsiteX17-36465" fmla="*/ 358974 w 2223793"/>
                <a:gd name="connsiteY17-36466" fmla="*/ 6589898 h 7238075"/>
                <a:gd name="connsiteX18-36467" fmla="*/ 430818 w 2223793"/>
                <a:gd name="connsiteY18-36468" fmla="*/ 6812999 h 7238075"/>
                <a:gd name="connsiteX19-36469" fmla="*/ 377694 w 2223793"/>
                <a:gd name="connsiteY19-36470" fmla="*/ 6968013 h 7238075"/>
                <a:gd name="connsiteX20-36471" fmla="*/ 616090 w 2223793"/>
                <a:gd name="connsiteY20-36472" fmla="*/ 7230086 h 7238075"/>
                <a:gd name="connsiteX21-36473" fmla="*/ 968845 w 2223793"/>
                <a:gd name="connsiteY21-36474" fmla="*/ 7122486 h 7238075"/>
                <a:gd name="connsiteX22-36475" fmla="*/ 735348 w 2223793"/>
                <a:gd name="connsiteY22-36476" fmla="*/ 6830306 h 7238075"/>
                <a:gd name="connsiteX23-36477" fmla="*/ 763652 w 2223793"/>
                <a:gd name="connsiteY23-36478" fmla="*/ 6565349 h 7238075"/>
                <a:gd name="connsiteX24-36479" fmla="*/ 749500 w 2223793"/>
                <a:gd name="connsiteY24-36480" fmla="*/ 6235730 h 7238075"/>
                <a:gd name="connsiteX25-36481" fmla="*/ 867076 w 2223793"/>
                <a:gd name="connsiteY25-36482" fmla="*/ 5474692 h 7238075"/>
                <a:gd name="connsiteX26-36483" fmla="*/ 916593 w 2223793"/>
                <a:gd name="connsiteY26-36484" fmla="*/ 5365800 h 7238075"/>
                <a:gd name="connsiteX27-36485" fmla="*/ 909080 w 2223793"/>
                <a:gd name="connsiteY27-36486" fmla="*/ 5294498 h 7238075"/>
                <a:gd name="connsiteX28-36487" fmla="*/ 982126 w 2223793"/>
                <a:gd name="connsiteY28-36488" fmla="*/ 5197505 h 7238075"/>
                <a:gd name="connsiteX29-36489" fmla="*/ 984140 w 2223793"/>
                <a:gd name="connsiteY29-36490" fmla="*/ 5054630 h 7238075"/>
                <a:gd name="connsiteX30-36491" fmla="*/ 1140295 w 2223793"/>
                <a:gd name="connsiteY30-36492" fmla="*/ 4363933 h 7238075"/>
                <a:gd name="connsiteX31-36493" fmla="*/ 1286926 w 2223793"/>
                <a:gd name="connsiteY31-36494" fmla="*/ 4635530 h 7238075"/>
                <a:gd name="connsiteX32-36495" fmla="*/ 1351588 w 2223793"/>
                <a:gd name="connsiteY32-36496" fmla="*/ 4865602 h 7238075"/>
                <a:gd name="connsiteX33-36497" fmla="*/ 1321000 w 2223793"/>
                <a:gd name="connsiteY33-36498" fmla="*/ 4959440 h 7238075"/>
                <a:gd name="connsiteX34-36499" fmla="*/ 1364869 w 2223793"/>
                <a:gd name="connsiteY34-36500" fmla="*/ 5098769 h 7238075"/>
                <a:gd name="connsiteX35-36501" fmla="*/ 1272774 w 2223793"/>
                <a:gd name="connsiteY35-36502" fmla="*/ 5539804 h 7238075"/>
                <a:gd name="connsiteX36-36503" fmla="*/ 1273796 w 2223793"/>
                <a:gd name="connsiteY36-36504" fmla="*/ 6345824 h 7238075"/>
                <a:gd name="connsiteX37-36505" fmla="*/ 1346961 w 2223793"/>
                <a:gd name="connsiteY37-36506" fmla="*/ 6525837 h 7238075"/>
                <a:gd name="connsiteX38-36507" fmla="*/ 1296181 w 2223793"/>
                <a:gd name="connsiteY38-36508" fmla="*/ 6727274 h 7238075"/>
                <a:gd name="connsiteX39-36509" fmla="*/ 1314359 w 2223793"/>
                <a:gd name="connsiteY39-36510" fmla="*/ 6813600 h 7238075"/>
                <a:gd name="connsiteX40-36511" fmla="*/ 1324155 w 2223793"/>
                <a:gd name="connsiteY40-36512" fmla="*/ 7006384 h 7238075"/>
                <a:gd name="connsiteX41-36513" fmla="*/ 1770929 w 2223793"/>
                <a:gd name="connsiteY41-36514" fmla="*/ 7174679 h 7238075"/>
                <a:gd name="connsiteX42-36515" fmla="*/ 2199582 w 2223793"/>
                <a:gd name="connsiteY42-36516" fmla="*/ 7184685 h 7238075"/>
                <a:gd name="connsiteX43-36517" fmla="*/ 2182426 w 2223793"/>
                <a:gd name="connsiteY43-36518" fmla="*/ 7032346 h 7238075"/>
                <a:gd name="connsiteX44-36519" fmla="*/ 1697823 w 2223793"/>
                <a:gd name="connsiteY44-36520" fmla="*/ 6666009 h 7238075"/>
                <a:gd name="connsiteX45-36521" fmla="*/ 1718706 w 2223793"/>
                <a:gd name="connsiteY45-36522" fmla="*/ 6535632 h 7238075"/>
                <a:gd name="connsiteX46-36523" fmla="*/ 1679193 w 2223793"/>
                <a:gd name="connsiteY46-36524" fmla="*/ 6436627 h 7238075"/>
                <a:gd name="connsiteX47-36525" fmla="*/ 1667926 w 2223793"/>
                <a:gd name="connsiteY47-36526" fmla="*/ 6235730 h 7238075"/>
                <a:gd name="connsiteX48-36527" fmla="*/ 1689590 w 2223793"/>
                <a:gd name="connsiteY48-36528" fmla="*/ 5965274 h 7238075"/>
                <a:gd name="connsiteX49-36529" fmla="*/ 1738207 w 2223793"/>
                <a:gd name="connsiteY49-36530" fmla="*/ 5497769 h 7238075"/>
                <a:gd name="connsiteX50-36531" fmla="*/ 1749625 w 2223793"/>
                <a:gd name="connsiteY50-36532" fmla="*/ 5349364 h 7238075"/>
                <a:gd name="connsiteX51-36533" fmla="*/ 1808187 w 2223793"/>
                <a:gd name="connsiteY51-36534" fmla="*/ 5302881 h 7238075"/>
                <a:gd name="connsiteX52-36535" fmla="*/ 1894783 w 2223793"/>
                <a:gd name="connsiteY52-36536" fmla="*/ 5083205 h 7238075"/>
                <a:gd name="connsiteX53-36537" fmla="*/ 1919933 w 2223793"/>
                <a:gd name="connsiteY53-36538" fmla="*/ 4791056 h 7238075"/>
                <a:gd name="connsiteX54-36539" fmla="*/ 1910949 w 2223793"/>
                <a:gd name="connsiteY54-36540" fmla="*/ 4334336 h 7238075"/>
                <a:gd name="connsiteX55-36541" fmla="*/ 1891628 w 2223793"/>
                <a:gd name="connsiteY55-36542" fmla="*/ 3888133 h 7238075"/>
                <a:gd name="connsiteX56-36543" fmla="*/ 1865938 w 2223793"/>
                <a:gd name="connsiteY56-36544" fmla="*/ 3570203 h 7238075"/>
                <a:gd name="connsiteX57-36545" fmla="*/ 2066833 w 2223793"/>
                <a:gd name="connsiteY57-36546" fmla="*/ 2639637 h 7238075"/>
                <a:gd name="connsiteX58-36547" fmla="*/ 2053283 w 2223793"/>
                <a:gd name="connsiteY58-36548" fmla="*/ 2390244 h 7238075"/>
                <a:gd name="connsiteX59-36549" fmla="*/ 1991776 w 2223793"/>
                <a:gd name="connsiteY59-36550" fmla="*/ 1850474 h 7238075"/>
                <a:gd name="connsiteX60-36551" fmla="*/ 1947035 w 2223793"/>
                <a:gd name="connsiteY60-36552" fmla="*/ 1662589 h 7238075"/>
                <a:gd name="connsiteX61-36553" fmla="*/ 1932613 w 2223793"/>
                <a:gd name="connsiteY61-36554" fmla="*/ 1418094 h 7238075"/>
                <a:gd name="connsiteX62-36555" fmla="*/ 1884988 w 2223793"/>
                <a:gd name="connsiteY62-36556" fmla="*/ 1287898 h 7238075"/>
                <a:gd name="connsiteX63-36557" fmla="*/ 1418263 w 2223793"/>
                <a:gd name="connsiteY63-36558" fmla="*/ 1120535 h 7238075"/>
                <a:gd name="connsiteX64-36559" fmla="*/ 1319797 w 2223793"/>
                <a:gd name="connsiteY64-36560" fmla="*/ 1005635 h 7238075"/>
                <a:gd name="connsiteX65-36561" fmla="*/ 1375806 w 2223793"/>
                <a:gd name="connsiteY65-36562" fmla="*/ 807081 h 7238075"/>
                <a:gd name="connsiteX66-36563" fmla="*/ 1443983 w 2223793"/>
                <a:gd name="connsiteY66-36564" fmla="*/ 608469 h 7238075"/>
                <a:gd name="connsiteX67-36565" fmla="*/ 1455492 w 2223793"/>
                <a:gd name="connsiteY67-36566" fmla="*/ 366317 h 7238075"/>
                <a:gd name="connsiteX68-36567" fmla="*/ 1373252 w 2223793"/>
                <a:gd name="connsiteY68-36568" fmla="*/ 146640 h 7238075"/>
                <a:gd name="connsiteX69-36569" fmla="*/ 1059799 w 2223793"/>
                <a:gd name="connsiteY69-36570" fmla="*/ 551 h 7238075"/>
                <a:gd name="connsiteX0-36571" fmla="*/ 1059799 w 2223793"/>
                <a:gd name="connsiteY0-36572" fmla="*/ 551 h 7238075"/>
                <a:gd name="connsiteX1-36573" fmla="*/ 808662 w 2223793"/>
                <a:gd name="connsiteY1-36574" fmla="*/ 118937 h 7238075"/>
                <a:gd name="connsiteX2-36575" fmla="*/ 710799 w 2223793"/>
                <a:gd name="connsiteY2-36576" fmla="*/ 285490 h 7238075"/>
                <a:gd name="connsiteX3-36577" fmla="*/ 715425 w 2223793"/>
                <a:gd name="connsiteY3-36578" fmla="*/ 566071 h 7238075"/>
                <a:gd name="connsiteX4-36579" fmla="*/ 854544 w 2223793"/>
                <a:gd name="connsiteY4-36580" fmla="*/ 882679 h 7238075"/>
                <a:gd name="connsiteX5-36581" fmla="*/ 744872 w 2223793"/>
                <a:gd name="connsiteY5-36582" fmla="*/ 1025825 h 7238075"/>
                <a:gd name="connsiteX6-36583" fmla="*/ 112196 w 2223793"/>
                <a:gd name="connsiteY6-36584" fmla="*/ 1252683 h 7238075"/>
                <a:gd name="connsiteX7-36585" fmla="*/ 10576 w 2223793"/>
                <a:gd name="connsiteY7-36586" fmla="*/ 2197130 h 7238075"/>
                <a:gd name="connsiteX8-36587" fmla="*/ 323759 w 2223793"/>
                <a:gd name="connsiteY8-36588" fmla="*/ 3003060 h 7238075"/>
                <a:gd name="connsiteX9-36589" fmla="*/ 252457 w 2223793"/>
                <a:gd name="connsiteY9-36590" fmla="*/ 3799944 h 7238075"/>
                <a:gd name="connsiteX10-36591" fmla="*/ 387820 w 2223793"/>
                <a:gd name="connsiteY10-36592" fmla="*/ 3969982 h 7238075"/>
                <a:gd name="connsiteX11-36593" fmla="*/ 445301 w 2223793"/>
                <a:gd name="connsiteY11-36594" fmla="*/ 4215017 h 7238075"/>
                <a:gd name="connsiteX12-36595" fmla="*/ 506508 w 2223793"/>
                <a:gd name="connsiteY12-36596" fmla="*/ 4615099 h 7238075"/>
                <a:gd name="connsiteX13-36597" fmla="*/ 515162 w 2223793"/>
                <a:gd name="connsiteY13-36598" fmla="*/ 4779518 h 7238075"/>
                <a:gd name="connsiteX14-36599" fmla="*/ 501248 w 2223793"/>
                <a:gd name="connsiteY14-36600" fmla="*/ 4966441 h 7238075"/>
                <a:gd name="connsiteX15-36601" fmla="*/ 469518 w 2223793"/>
                <a:gd name="connsiteY15-36602" fmla="*/ 5112051 h 7238075"/>
                <a:gd name="connsiteX16-36603" fmla="*/ 393589 w 2223793"/>
                <a:gd name="connsiteY16-36604" fmla="*/ 6139609 h 7238075"/>
                <a:gd name="connsiteX17-36605" fmla="*/ 358974 w 2223793"/>
                <a:gd name="connsiteY17-36606" fmla="*/ 6589898 h 7238075"/>
                <a:gd name="connsiteX18-36607" fmla="*/ 430818 w 2223793"/>
                <a:gd name="connsiteY18-36608" fmla="*/ 6812999 h 7238075"/>
                <a:gd name="connsiteX19-36609" fmla="*/ 377694 w 2223793"/>
                <a:gd name="connsiteY19-36610" fmla="*/ 6968013 h 7238075"/>
                <a:gd name="connsiteX20-36611" fmla="*/ 616090 w 2223793"/>
                <a:gd name="connsiteY20-36612" fmla="*/ 7230086 h 7238075"/>
                <a:gd name="connsiteX21-36613" fmla="*/ 968845 w 2223793"/>
                <a:gd name="connsiteY21-36614" fmla="*/ 7122486 h 7238075"/>
                <a:gd name="connsiteX22-36615" fmla="*/ 735348 w 2223793"/>
                <a:gd name="connsiteY22-36616" fmla="*/ 6830306 h 7238075"/>
                <a:gd name="connsiteX23-36617" fmla="*/ 763652 w 2223793"/>
                <a:gd name="connsiteY23-36618" fmla="*/ 6565349 h 7238075"/>
                <a:gd name="connsiteX24-36619" fmla="*/ 749500 w 2223793"/>
                <a:gd name="connsiteY24-36620" fmla="*/ 6235730 h 7238075"/>
                <a:gd name="connsiteX25-36621" fmla="*/ 867076 w 2223793"/>
                <a:gd name="connsiteY25-36622" fmla="*/ 5474692 h 7238075"/>
                <a:gd name="connsiteX26-36623" fmla="*/ 916593 w 2223793"/>
                <a:gd name="connsiteY26-36624" fmla="*/ 5365800 h 7238075"/>
                <a:gd name="connsiteX27-36625" fmla="*/ 909080 w 2223793"/>
                <a:gd name="connsiteY27-36626" fmla="*/ 5294498 h 7238075"/>
                <a:gd name="connsiteX28-36627" fmla="*/ 982126 w 2223793"/>
                <a:gd name="connsiteY28-36628" fmla="*/ 5197505 h 7238075"/>
                <a:gd name="connsiteX29-36629" fmla="*/ 984140 w 2223793"/>
                <a:gd name="connsiteY29-36630" fmla="*/ 5054630 h 7238075"/>
                <a:gd name="connsiteX30-36631" fmla="*/ 1140295 w 2223793"/>
                <a:gd name="connsiteY30-36632" fmla="*/ 4363933 h 7238075"/>
                <a:gd name="connsiteX31-36633" fmla="*/ 1286926 w 2223793"/>
                <a:gd name="connsiteY31-36634" fmla="*/ 4635530 h 7238075"/>
                <a:gd name="connsiteX32-36635" fmla="*/ 1351588 w 2223793"/>
                <a:gd name="connsiteY32-36636" fmla="*/ 4865602 h 7238075"/>
                <a:gd name="connsiteX33-36637" fmla="*/ 1321000 w 2223793"/>
                <a:gd name="connsiteY33-36638" fmla="*/ 4959440 h 7238075"/>
                <a:gd name="connsiteX34-36639" fmla="*/ 1364869 w 2223793"/>
                <a:gd name="connsiteY34-36640" fmla="*/ 5098769 h 7238075"/>
                <a:gd name="connsiteX35-36641" fmla="*/ 1272774 w 2223793"/>
                <a:gd name="connsiteY35-36642" fmla="*/ 5539804 h 7238075"/>
                <a:gd name="connsiteX36-36643" fmla="*/ 1273796 w 2223793"/>
                <a:gd name="connsiteY36-36644" fmla="*/ 6345824 h 7238075"/>
                <a:gd name="connsiteX37-36645" fmla="*/ 1346961 w 2223793"/>
                <a:gd name="connsiteY37-36646" fmla="*/ 6525837 h 7238075"/>
                <a:gd name="connsiteX38-36647" fmla="*/ 1296181 w 2223793"/>
                <a:gd name="connsiteY38-36648" fmla="*/ 6727274 h 7238075"/>
                <a:gd name="connsiteX39-36649" fmla="*/ 1314359 w 2223793"/>
                <a:gd name="connsiteY39-36650" fmla="*/ 6813600 h 7238075"/>
                <a:gd name="connsiteX40-36651" fmla="*/ 1324155 w 2223793"/>
                <a:gd name="connsiteY40-36652" fmla="*/ 7006384 h 7238075"/>
                <a:gd name="connsiteX41-36653" fmla="*/ 1770929 w 2223793"/>
                <a:gd name="connsiteY41-36654" fmla="*/ 7174679 h 7238075"/>
                <a:gd name="connsiteX42-36655" fmla="*/ 2199582 w 2223793"/>
                <a:gd name="connsiteY42-36656" fmla="*/ 7184685 h 7238075"/>
                <a:gd name="connsiteX43-36657" fmla="*/ 2182426 w 2223793"/>
                <a:gd name="connsiteY43-36658" fmla="*/ 7032346 h 7238075"/>
                <a:gd name="connsiteX44-36659" fmla="*/ 1697823 w 2223793"/>
                <a:gd name="connsiteY44-36660" fmla="*/ 6666009 h 7238075"/>
                <a:gd name="connsiteX45-36661" fmla="*/ 1718706 w 2223793"/>
                <a:gd name="connsiteY45-36662" fmla="*/ 6535632 h 7238075"/>
                <a:gd name="connsiteX46-36663" fmla="*/ 1679193 w 2223793"/>
                <a:gd name="connsiteY46-36664" fmla="*/ 6436627 h 7238075"/>
                <a:gd name="connsiteX47-36665" fmla="*/ 1667926 w 2223793"/>
                <a:gd name="connsiteY47-36666" fmla="*/ 6235730 h 7238075"/>
                <a:gd name="connsiteX48-36667" fmla="*/ 1689590 w 2223793"/>
                <a:gd name="connsiteY48-36668" fmla="*/ 5965274 h 7238075"/>
                <a:gd name="connsiteX49-36669" fmla="*/ 1738207 w 2223793"/>
                <a:gd name="connsiteY49-36670" fmla="*/ 5497769 h 7238075"/>
                <a:gd name="connsiteX50-36671" fmla="*/ 1749625 w 2223793"/>
                <a:gd name="connsiteY50-36672" fmla="*/ 5349364 h 7238075"/>
                <a:gd name="connsiteX51-36673" fmla="*/ 1808187 w 2223793"/>
                <a:gd name="connsiteY51-36674" fmla="*/ 5302881 h 7238075"/>
                <a:gd name="connsiteX52-36675" fmla="*/ 1894783 w 2223793"/>
                <a:gd name="connsiteY52-36676" fmla="*/ 5083205 h 7238075"/>
                <a:gd name="connsiteX53-36677" fmla="*/ 1919933 w 2223793"/>
                <a:gd name="connsiteY53-36678" fmla="*/ 4791056 h 7238075"/>
                <a:gd name="connsiteX54-36679" fmla="*/ 1910949 w 2223793"/>
                <a:gd name="connsiteY54-36680" fmla="*/ 4334336 h 7238075"/>
                <a:gd name="connsiteX55-36681" fmla="*/ 1891628 w 2223793"/>
                <a:gd name="connsiteY55-36682" fmla="*/ 3888133 h 7238075"/>
                <a:gd name="connsiteX56-36683" fmla="*/ 1865938 w 2223793"/>
                <a:gd name="connsiteY56-36684" fmla="*/ 3570203 h 7238075"/>
                <a:gd name="connsiteX57-36685" fmla="*/ 2066833 w 2223793"/>
                <a:gd name="connsiteY57-36686" fmla="*/ 2639637 h 7238075"/>
                <a:gd name="connsiteX58-36687" fmla="*/ 2053283 w 2223793"/>
                <a:gd name="connsiteY58-36688" fmla="*/ 2390244 h 7238075"/>
                <a:gd name="connsiteX59-36689" fmla="*/ 1991776 w 2223793"/>
                <a:gd name="connsiteY59-36690" fmla="*/ 1850474 h 7238075"/>
                <a:gd name="connsiteX60-36691" fmla="*/ 1947035 w 2223793"/>
                <a:gd name="connsiteY60-36692" fmla="*/ 1662589 h 7238075"/>
                <a:gd name="connsiteX61-36693" fmla="*/ 1932613 w 2223793"/>
                <a:gd name="connsiteY61-36694" fmla="*/ 1418094 h 7238075"/>
                <a:gd name="connsiteX62-36695" fmla="*/ 1884988 w 2223793"/>
                <a:gd name="connsiteY62-36696" fmla="*/ 1287898 h 7238075"/>
                <a:gd name="connsiteX63-36697" fmla="*/ 1418263 w 2223793"/>
                <a:gd name="connsiteY63-36698" fmla="*/ 1120535 h 7238075"/>
                <a:gd name="connsiteX64-36699" fmla="*/ 1319797 w 2223793"/>
                <a:gd name="connsiteY64-36700" fmla="*/ 1005635 h 7238075"/>
                <a:gd name="connsiteX65-36701" fmla="*/ 1375806 w 2223793"/>
                <a:gd name="connsiteY65-36702" fmla="*/ 807081 h 7238075"/>
                <a:gd name="connsiteX66-36703" fmla="*/ 1443983 w 2223793"/>
                <a:gd name="connsiteY66-36704" fmla="*/ 608469 h 7238075"/>
                <a:gd name="connsiteX67-36705" fmla="*/ 1455492 w 2223793"/>
                <a:gd name="connsiteY67-36706" fmla="*/ 366317 h 7238075"/>
                <a:gd name="connsiteX68-36707" fmla="*/ 1373252 w 2223793"/>
                <a:gd name="connsiteY68-36708" fmla="*/ 146640 h 7238075"/>
                <a:gd name="connsiteX69-36709" fmla="*/ 1059799 w 2223793"/>
                <a:gd name="connsiteY69-36710" fmla="*/ 551 h 7238075"/>
                <a:gd name="connsiteX0-36711" fmla="*/ 1100515 w 2264509"/>
                <a:gd name="connsiteY0-36712" fmla="*/ 551 h 7238075"/>
                <a:gd name="connsiteX1-36713" fmla="*/ 849378 w 2264509"/>
                <a:gd name="connsiteY1-36714" fmla="*/ 118937 h 7238075"/>
                <a:gd name="connsiteX2-36715" fmla="*/ 751515 w 2264509"/>
                <a:gd name="connsiteY2-36716" fmla="*/ 285490 h 7238075"/>
                <a:gd name="connsiteX3-36717" fmla="*/ 756141 w 2264509"/>
                <a:gd name="connsiteY3-36718" fmla="*/ 566071 h 7238075"/>
                <a:gd name="connsiteX4-36719" fmla="*/ 895260 w 2264509"/>
                <a:gd name="connsiteY4-36720" fmla="*/ 882679 h 7238075"/>
                <a:gd name="connsiteX5-36721" fmla="*/ 785588 w 2264509"/>
                <a:gd name="connsiteY5-36722" fmla="*/ 1025825 h 7238075"/>
                <a:gd name="connsiteX6-36723" fmla="*/ 152912 w 2264509"/>
                <a:gd name="connsiteY6-36724" fmla="*/ 1252683 h 7238075"/>
                <a:gd name="connsiteX7-36725" fmla="*/ 8160 w 2264509"/>
                <a:gd name="connsiteY7-36726" fmla="*/ 2283394 h 7238075"/>
                <a:gd name="connsiteX8-36727" fmla="*/ 364475 w 2264509"/>
                <a:gd name="connsiteY8-36728" fmla="*/ 3003060 h 7238075"/>
                <a:gd name="connsiteX9-36729" fmla="*/ 293173 w 2264509"/>
                <a:gd name="connsiteY9-36730" fmla="*/ 3799944 h 7238075"/>
                <a:gd name="connsiteX10-36731" fmla="*/ 428536 w 2264509"/>
                <a:gd name="connsiteY10-36732" fmla="*/ 3969982 h 7238075"/>
                <a:gd name="connsiteX11-36733" fmla="*/ 486017 w 2264509"/>
                <a:gd name="connsiteY11-36734" fmla="*/ 4215017 h 7238075"/>
                <a:gd name="connsiteX12-36735" fmla="*/ 547224 w 2264509"/>
                <a:gd name="connsiteY12-36736" fmla="*/ 4615099 h 7238075"/>
                <a:gd name="connsiteX13-36737" fmla="*/ 555878 w 2264509"/>
                <a:gd name="connsiteY13-36738" fmla="*/ 4779518 h 7238075"/>
                <a:gd name="connsiteX14-36739" fmla="*/ 541964 w 2264509"/>
                <a:gd name="connsiteY14-36740" fmla="*/ 4966441 h 7238075"/>
                <a:gd name="connsiteX15-36741" fmla="*/ 510234 w 2264509"/>
                <a:gd name="connsiteY15-36742" fmla="*/ 5112051 h 7238075"/>
                <a:gd name="connsiteX16-36743" fmla="*/ 434305 w 2264509"/>
                <a:gd name="connsiteY16-36744" fmla="*/ 6139609 h 7238075"/>
                <a:gd name="connsiteX17-36745" fmla="*/ 399690 w 2264509"/>
                <a:gd name="connsiteY17-36746" fmla="*/ 6589898 h 7238075"/>
                <a:gd name="connsiteX18-36747" fmla="*/ 471534 w 2264509"/>
                <a:gd name="connsiteY18-36748" fmla="*/ 6812999 h 7238075"/>
                <a:gd name="connsiteX19-36749" fmla="*/ 418410 w 2264509"/>
                <a:gd name="connsiteY19-36750" fmla="*/ 6968013 h 7238075"/>
                <a:gd name="connsiteX20-36751" fmla="*/ 656806 w 2264509"/>
                <a:gd name="connsiteY20-36752" fmla="*/ 7230086 h 7238075"/>
                <a:gd name="connsiteX21-36753" fmla="*/ 1009561 w 2264509"/>
                <a:gd name="connsiteY21-36754" fmla="*/ 7122486 h 7238075"/>
                <a:gd name="connsiteX22-36755" fmla="*/ 776064 w 2264509"/>
                <a:gd name="connsiteY22-36756" fmla="*/ 6830306 h 7238075"/>
                <a:gd name="connsiteX23-36757" fmla="*/ 804368 w 2264509"/>
                <a:gd name="connsiteY23-36758" fmla="*/ 6565349 h 7238075"/>
                <a:gd name="connsiteX24-36759" fmla="*/ 790216 w 2264509"/>
                <a:gd name="connsiteY24-36760" fmla="*/ 6235730 h 7238075"/>
                <a:gd name="connsiteX25-36761" fmla="*/ 907792 w 2264509"/>
                <a:gd name="connsiteY25-36762" fmla="*/ 5474692 h 7238075"/>
                <a:gd name="connsiteX26-36763" fmla="*/ 957309 w 2264509"/>
                <a:gd name="connsiteY26-36764" fmla="*/ 5365800 h 7238075"/>
                <a:gd name="connsiteX27-36765" fmla="*/ 949796 w 2264509"/>
                <a:gd name="connsiteY27-36766" fmla="*/ 5294498 h 7238075"/>
                <a:gd name="connsiteX28-36767" fmla="*/ 1022842 w 2264509"/>
                <a:gd name="connsiteY28-36768" fmla="*/ 5197505 h 7238075"/>
                <a:gd name="connsiteX29-36769" fmla="*/ 1024856 w 2264509"/>
                <a:gd name="connsiteY29-36770" fmla="*/ 5054630 h 7238075"/>
                <a:gd name="connsiteX30-36771" fmla="*/ 1181011 w 2264509"/>
                <a:gd name="connsiteY30-36772" fmla="*/ 4363933 h 7238075"/>
                <a:gd name="connsiteX31-36773" fmla="*/ 1327642 w 2264509"/>
                <a:gd name="connsiteY31-36774" fmla="*/ 4635530 h 7238075"/>
                <a:gd name="connsiteX32-36775" fmla="*/ 1392304 w 2264509"/>
                <a:gd name="connsiteY32-36776" fmla="*/ 4865602 h 7238075"/>
                <a:gd name="connsiteX33-36777" fmla="*/ 1361716 w 2264509"/>
                <a:gd name="connsiteY33-36778" fmla="*/ 4959440 h 7238075"/>
                <a:gd name="connsiteX34-36779" fmla="*/ 1405585 w 2264509"/>
                <a:gd name="connsiteY34-36780" fmla="*/ 5098769 h 7238075"/>
                <a:gd name="connsiteX35-36781" fmla="*/ 1313490 w 2264509"/>
                <a:gd name="connsiteY35-36782" fmla="*/ 5539804 h 7238075"/>
                <a:gd name="connsiteX36-36783" fmla="*/ 1314512 w 2264509"/>
                <a:gd name="connsiteY36-36784" fmla="*/ 6345824 h 7238075"/>
                <a:gd name="connsiteX37-36785" fmla="*/ 1387677 w 2264509"/>
                <a:gd name="connsiteY37-36786" fmla="*/ 6525837 h 7238075"/>
                <a:gd name="connsiteX38-36787" fmla="*/ 1336897 w 2264509"/>
                <a:gd name="connsiteY38-36788" fmla="*/ 6727274 h 7238075"/>
                <a:gd name="connsiteX39-36789" fmla="*/ 1355075 w 2264509"/>
                <a:gd name="connsiteY39-36790" fmla="*/ 6813600 h 7238075"/>
                <a:gd name="connsiteX40-36791" fmla="*/ 1364871 w 2264509"/>
                <a:gd name="connsiteY40-36792" fmla="*/ 7006384 h 7238075"/>
                <a:gd name="connsiteX41-36793" fmla="*/ 1811645 w 2264509"/>
                <a:gd name="connsiteY41-36794" fmla="*/ 7174679 h 7238075"/>
                <a:gd name="connsiteX42-36795" fmla="*/ 2240298 w 2264509"/>
                <a:gd name="connsiteY42-36796" fmla="*/ 7184685 h 7238075"/>
                <a:gd name="connsiteX43-36797" fmla="*/ 2223142 w 2264509"/>
                <a:gd name="connsiteY43-36798" fmla="*/ 7032346 h 7238075"/>
                <a:gd name="connsiteX44-36799" fmla="*/ 1738539 w 2264509"/>
                <a:gd name="connsiteY44-36800" fmla="*/ 6666009 h 7238075"/>
                <a:gd name="connsiteX45-36801" fmla="*/ 1759422 w 2264509"/>
                <a:gd name="connsiteY45-36802" fmla="*/ 6535632 h 7238075"/>
                <a:gd name="connsiteX46-36803" fmla="*/ 1719909 w 2264509"/>
                <a:gd name="connsiteY46-36804" fmla="*/ 6436627 h 7238075"/>
                <a:gd name="connsiteX47-36805" fmla="*/ 1708642 w 2264509"/>
                <a:gd name="connsiteY47-36806" fmla="*/ 6235730 h 7238075"/>
                <a:gd name="connsiteX48-36807" fmla="*/ 1730306 w 2264509"/>
                <a:gd name="connsiteY48-36808" fmla="*/ 5965274 h 7238075"/>
                <a:gd name="connsiteX49-36809" fmla="*/ 1778923 w 2264509"/>
                <a:gd name="connsiteY49-36810" fmla="*/ 5497769 h 7238075"/>
                <a:gd name="connsiteX50-36811" fmla="*/ 1790341 w 2264509"/>
                <a:gd name="connsiteY50-36812" fmla="*/ 5349364 h 7238075"/>
                <a:gd name="connsiteX51-36813" fmla="*/ 1848903 w 2264509"/>
                <a:gd name="connsiteY51-36814" fmla="*/ 5302881 h 7238075"/>
                <a:gd name="connsiteX52-36815" fmla="*/ 1935499 w 2264509"/>
                <a:gd name="connsiteY52-36816" fmla="*/ 5083205 h 7238075"/>
                <a:gd name="connsiteX53-36817" fmla="*/ 1960649 w 2264509"/>
                <a:gd name="connsiteY53-36818" fmla="*/ 4791056 h 7238075"/>
                <a:gd name="connsiteX54-36819" fmla="*/ 1951665 w 2264509"/>
                <a:gd name="connsiteY54-36820" fmla="*/ 4334336 h 7238075"/>
                <a:gd name="connsiteX55-36821" fmla="*/ 1932344 w 2264509"/>
                <a:gd name="connsiteY55-36822" fmla="*/ 3888133 h 7238075"/>
                <a:gd name="connsiteX56-36823" fmla="*/ 1906654 w 2264509"/>
                <a:gd name="connsiteY56-36824" fmla="*/ 3570203 h 7238075"/>
                <a:gd name="connsiteX57-36825" fmla="*/ 2107549 w 2264509"/>
                <a:gd name="connsiteY57-36826" fmla="*/ 2639637 h 7238075"/>
                <a:gd name="connsiteX58-36827" fmla="*/ 2093999 w 2264509"/>
                <a:gd name="connsiteY58-36828" fmla="*/ 2390244 h 7238075"/>
                <a:gd name="connsiteX59-36829" fmla="*/ 2032492 w 2264509"/>
                <a:gd name="connsiteY59-36830" fmla="*/ 1850474 h 7238075"/>
                <a:gd name="connsiteX60-36831" fmla="*/ 1987751 w 2264509"/>
                <a:gd name="connsiteY60-36832" fmla="*/ 1662589 h 7238075"/>
                <a:gd name="connsiteX61-36833" fmla="*/ 1973329 w 2264509"/>
                <a:gd name="connsiteY61-36834" fmla="*/ 1418094 h 7238075"/>
                <a:gd name="connsiteX62-36835" fmla="*/ 1925704 w 2264509"/>
                <a:gd name="connsiteY62-36836" fmla="*/ 1287898 h 7238075"/>
                <a:gd name="connsiteX63-36837" fmla="*/ 1458979 w 2264509"/>
                <a:gd name="connsiteY63-36838" fmla="*/ 1120535 h 7238075"/>
                <a:gd name="connsiteX64-36839" fmla="*/ 1360513 w 2264509"/>
                <a:gd name="connsiteY64-36840" fmla="*/ 1005635 h 7238075"/>
                <a:gd name="connsiteX65-36841" fmla="*/ 1416522 w 2264509"/>
                <a:gd name="connsiteY65-36842" fmla="*/ 807081 h 7238075"/>
                <a:gd name="connsiteX66-36843" fmla="*/ 1484699 w 2264509"/>
                <a:gd name="connsiteY66-36844" fmla="*/ 608469 h 7238075"/>
                <a:gd name="connsiteX67-36845" fmla="*/ 1496208 w 2264509"/>
                <a:gd name="connsiteY67-36846" fmla="*/ 366317 h 7238075"/>
                <a:gd name="connsiteX68-36847" fmla="*/ 1413968 w 2264509"/>
                <a:gd name="connsiteY68-36848" fmla="*/ 146640 h 7238075"/>
                <a:gd name="connsiteX69-36849" fmla="*/ 1100515 w 2264509"/>
                <a:gd name="connsiteY69-36850" fmla="*/ 551 h 7238075"/>
                <a:gd name="connsiteX0-36851" fmla="*/ 1100515 w 2264509"/>
                <a:gd name="connsiteY0-36852" fmla="*/ 551 h 7238075"/>
                <a:gd name="connsiteX1-36853" fmla="*/ 849378 w 2264509"/>
                <a:gd name="connsiteY1-36854" fmla="*/ 118937 h 7238075"/>
                <a:gd name="connsiteX2-36855" fmla="*/ 751515 w 2264509"/>
                <a:gd name="connsiteY2-36856" fmla="*/ 285490 h 7238075"/>
                <a:gd name="connsiteX3-36857" fmla="*/ 756141 w 2264509"/>
                <a:gd name="connsiteY3-36858" fmla="*/ 566071 h 7238075"/>
                <a:gd name="connsiteX4-36859" fmla="*/ 895260 w 2264509"/>
                <a:gd name="connsiteY4-36860" fmla="*/ 882679 h 7238075"/>
                <a:gd name="connsiteX5-36861" fmla="*/ 785588 w 2264509"/>
                <a:gd name="connsiteY5-36862" fmla="*/ 1025825 h 7238075"/>
                <a:gd name="connsiteX6-36863" fmla="*/ 152912 w 2264509"/>
                <a:gd name="connsiteY6-36864" fmla="*/ 1252683 h 7238075"/>
                <a:gd name="connsiteX7-36865" fmla="*/ 8160 w 2264509"/>
                <a:gd name="connsiteY7-36866" fmla="*/ 2283394 h 7238075"/>
                <a:gd name="connsiteX8-36867" fmla="*/ 364475 w 2264509"/>
                <a:gd name="connsiteY8-36868" fmla="*/ 3003060 h 7238075"/>
                <a:gd name="connsiteX9-36869" fmla="*/ 293173 w 2264509"/>
                <a:gd name="connsiteY9-36870" fmla="*/ 3799944 h 7238075"/>
                <a:gd name="connsiteX10-36871" fmla="*/ 428536 w 2264509"/>
                <a:gd name="connsiteY10-36872" fmla="*/ 3969982 h 7238075"/>
                <a:gd name="connsiteX11-36873" fmla="*/ 486017 w 2264509"/>
                <a:gd name="connsiteY11-36874" fmla="*/ 4215017 h 7238075"/>
                <a:gd name="connsiteX12-36875" fmla="*/ 547224 w 2264509"/>
                <a:gd name="connsiteY12-36876" fmla="*/ 4615099 h 7238075"/>
                <a:gd name="connsiteX13-36877" fmla="*/ 555878 w 2264509"/>
                <a:gd name="connsiteY13-36878" fmla="*/ 4779518 h 7238075"/>
                <a:gd name="connsiteX14-36879" fmla="*/ 541964 w 2264509"/>
                <a:gd name="connsiteY14-36880" fmla="*/ 4966441 h 7238075"/>
                <a:gd name="connsiteX15-36881" fmla="*/ 510234 w 2264509"/>
                <a:gd name="connsiteY15-36882" fmla="*/ 5112051 h 7238075"/>
                <a:gd name="connsiteX16-36883" fmla="*/ 434305 w 2264509"/>
                <a:gd name="connsiteY16-36884" fmla="*/ 6139609 h 7238075"/>
                <a:gd name="connsiteX17-36885" fmla="*/ 399690 w 2264509"/>
                <a:gd name="connsiteY17-36886" fmla="*/ 6589898 h 7238075"/>
                <a:gd name="connsiteX18-36887" fmla="*/ 471534 w 2264509"/>
                <a:gd name="connsiteY18-36888" fmla="*/ 6812999 h 7238075"/>
                <a:gd name="connsiteX19-36889" fmla="*/ 418410 w 2264509"/>
                <a:gd name="connsiteY19-36890" fmla="*/ 6968013 h 7238075"/>
                <a:gd name="connsiteX20-36891" fmla="*/ 656806 w 2264509"/>
                <a:gd name="connsiteY20-36892" fmla="*/ 7230086 h 7238075"/>
                <a:gd name="connsiteX21-36893" fmla="*/ 1009561 w 2264509"/>
                <a:gd name="connsiteY21-36894" fmla="*/ 7122486 h 7238075"/>
                <a:gd name="connsiteX22-36895" fmla="*/ 776064 w 2264509"/>
                <a:gd name="connsiteY22-36896" fmla="*/ 6830306 h 7238075"/>
                <a:gd name="connsiteX23-36897" fmla="*/ 804368 w 2264509"/>
                <a:gd name="connsiteY23-36898" fmla="*/ 6565349 h 7238075"/>
                <a:gd name="connsiteX24-36899" fmla="*/ 790216 w 2264509"/>
                <a:gd name="connsiteY24-36900" fmla="*/ 6235730 h 7238075"/>
                <a:gd name="connsiteX25-36901" fmla="*/ 907792 w 2264509"/>
                <a:gd name="connsiteY25-36902" fmla="*/ 5474692 h 7238075"/>
                <a:gd name="connsiteX26-36903" fmla="*/ 957309 w 2264509"/>
                <a:gd name="connsiteY26-36904" fmla="*/ 5365800 h 7238075"/>
                <a:gd name="connsiteX27-36905" fmla="*/ 949796 w 2264509"/>
                <a:gd name="connsiteY27-36906" fmla="*/ 5294498 h 7238075"/>
                <a:gd name="connsiteX28-36907" fmla="*/ 1022842 w 2264509"/>
                <a:gd name="connsiteY28-36908" fmla="*/ 5197505 h 7238075"/>
                <a:gd name="connsiteX29-36909" fmla="*/ 1024856 w 2264509"/>
                <a:gd name="connsiteY29-36910" fmla="*/ 5054630 h 7238075"/>
                <a:gd name="connsiteX30-36911" fmla="*/ 1181011 w 2264509"/>
                <a:gd name="connsiteY30-36912" fmla="*/ 4363933 h 7238075"/>
                <a:gd name="connsiteX31-36913" fmla="*/ 1327642 w 2264509"/>
                <a:gd name="connsiteY31-36914" fmla="*/ 4635530 h 7238075"/>
                <a:gd name="connsiteX32-36915" fmla="*/ 1392304 w 2264509"/>
                <a:gd name="connsiteY32-36916" fmla="*/ 4865602 h 7238075"/>
                <a:gd name="connsiteX33-36917" fmla="*/ 1361716 w 2264509"/>
                <a:gd name="connsiteY33-36918" fmla="*/ 4959440 h 7238075"/>
                <a:gd name="connsiteX34-36919" fmla="*/ 1405585 w 2264509"/>
                <a:gd name="connsiteY34-36920" fmla="*/ 5098769 h 7238075"/>
                <a:gd name="connsiteX35-36921" fmla="*/ 1313490 w 2264509"/>
                <a:gd name="connsiteY35-36922" fmla="*/ 5539804 h 7238075"/>
                <a:gd name="connsiteX36-36923" fmla="*/ 1314512 w 2264509"/>
                <a:gd name="connsiteY36-36924" fmla="*/ 6345824 h 7238075"/>
                <a:gd name="connsiteX37-36925" fmla="*/ 1387677 w 2264509"/>
                <a:gd name="connsiteY37-36926" fmla="*/ 6525837 h 7238075"/>
                <a:gd name="connsiteX38-36927" fmla="*/ 1336897 w 2264509"/>
                <a:gd name="connsiteY38-36928" fmla="*/ 6727274 h 7238075"/>
                <a:gd name="connsiteX39-36929" fmla="*/ 1355075 w 2264509"/>
                <a:gd name="connsiteY39-36930" fmla="*/ 6813600 h 7238075"/>
                <a:gd name="connsiteX40-36931" fmla="*/ 1364871 w 2264509"/>
                <a:gd name="connsiteY40-36932" fmla="*/ 7006384 h 7238075"/>
                <a:gd name="connsiteX41-36933" fmla="*/ 1811645 w 2264509"/>
                <a:gd name="connsiteY41-36934" fmla="*/ 7174679 h 7238075"/>
                <a:gd name="connsiteX42-36935" fmla="*/ 2240298 w 2264509"/>
                <a:gd name="connsiteY42-36936" fmla="*/ 7184685 h 7238075"/>
                <a:gd name="connsiteX43-36937" fmla="*/ 2223142 w 2264509"/>
                <a:gd name="connsiteY43-36938" fmla="*/ 7032346 h 7238075"/>
                <a:gd name="connsiteX44-36939" fmla="*/ 1738539 w 2264509"/>
                <a:gd name="connsiteY44-36940" fmla="*/ 6666009 h 7238075"/>
                <a:gd name="connsiteX45-36941" fmla="*/ 1759422 w 2264509"/>
                <a:gd name="connsiteY45-36942" fmla="*/ 6535632 h 7238075"/>
                <a:gd name="connsiteX46-36943" fmla="*/ 1719909 w 2264509"/>
                <a:gd name="connsiteY46-36944" fmla="*/ 6436627 h 7238075"/>
                <a:gd name="connsiteX47-36945" fmla="*/ 1708642 w 2264509"/>
                <a:gd name="connsiteY47-36946" fmla="*/ 6235730 h 7238075"/>
                <a:gd name="connsiteX48-36947" fmla="*/ 1730306 w 2264509"/>
                <a:gd name="connsiteY48-36948" fmla="*/ 5965274 h 7238075"/>
                <a:gd name="connsiteX49-36949" fmla="*/ 1778923 w 2264509"/>
                <a:gd name="connsiteY49-36950" fmla="*/ 5497769 h 7238075"/>
                <a:gd name="connsiteX50-36951" fmla="*/ 1790341 w 2264509"/>
                <a:gd name="connsiteY50-36952" fmla="*/ 5349364 h 7238075"/>
                <a:gd name="connsiteX51-36953" fmla="*/ 1848903 w 2264509"/>
                <a:gd name="connsiteY51-36954" fmla="*/ 5302881 h 7238075"/>
                <a:gd name="connsiteX52-36955" fmla="*/ 1935499 w 2264509"/>
                <a:gd name="connsiteY52-36956" fmla="*/ 5083205 h 7238075"/>
                <a:gd name="connsiteX53-36957" fmla="*/ 1960649 w 2264509"/>
                <a:gd name="connsiteY53-36958" fmla="*/ 4791056 h 7238075"/>
                <a:gd name="connsiteX54-36959" fmla="*/ 1951665 w 2264509"/>
                <a:gd name="connsiteY54-36960" fmla="*/ 4334336 h 7238075"/>
                <a:gd name="connsiteX55-36961" fmla="*/ 1932344 w 2264509"/>
                <a:gd name="connsiteY55-36962" fmla="*/ 3888133 h 7238075"/>
                <a:gd name="connsiteX56-36963" fmla="*/ 1906654 w 2264509"/>
                <a:gd name="connsiteY56-36964" fmla="*/ 3570203 h 7238075"/>
                <a:gd name="connsiteX57-36965" fmla="*/ 2107549 w 2264509"/>
                <a:gd name="connsiteY57-36966" fmla="*/ 2639637 h 7238075"/>
                <a:gd name="connsiteX58-36967" fmla="*/ 2093999 w 2264509"/>
                <a:gd name="connsiteY58-36968" fmla="*/ 2390244 h 7238075"/>
                <a:gd name="connsiteX59-36969" fmla="*/ 2032492 w 2264509"/>
                <a:gd name="connsiteY59-36970" fmla="*/ 1850474 h 7238075"/>
                <a:gd name="connsiteX60-36971" fmla="*/ 1987751 w 2264509"/>
                <a:gd name="connsiteY60-36972" fmla="*/ 1662589 h 7238075"/>
                <a:gd name="connsiteX61-36973" fmla="*/ 1973329 w 2264509"/>
                <a:gd name="connsiteY61-36974" fmla="*/ 1418094 h 7238075"/>
                <a:gd name="connsiteX62-36975" fmla="*/ 1925704 w 2264509"/>
                <a:gd name="connsiteY62-36976" fmla="*/ 1287898 h 7238075"/>
                <a:gd name="connsiteX63-36977" fmla="*/ 1458979 w 2264509"/>
                <a:gd name="connsiteY63-36978" fmla="*/ 1120535 h 7238075"/>
                <a:gd name="connsiteX64-36979" fmla="*/ 1360513 w 2264509"/>
                <a:gd name="connsiteY64-36980" fmla="*/ 1005635 h 7238075"/>
                <a:gd name="connsiteX65-36981" fmla="*/ 1416522 w 2264509"/>
                <a:gd name="connsiteY65-36982" fmla="*/ 807081 h 7238075"/>
                <a:gd name="connsiteX66-36983" fmla="*/ 1484699 w 2264509"/>
                <a:gd name="connsiteY66-36984" fmla="*/ 608469 h 7238075"/>
                <a:gd name="connsiteX67-36985" fmla="*/ 1496208 w 2264509"/>
                <a:gd name="connsiteY67-36986" fmla="*/ 366317 h 7238075"/>
                <a:gd name="connsiteX68-36987" fmla="*/ 1413968 w 2264509"/>
                <a:gd name="connsiteY68-36988" fmla="*/ 146640 h 7238075"/>
                <a:gd name="connsiteX69-36989" fmla="*/ 1100515 w 2264509"/>
                <a:gd name="connsiteY69-36990" fmla="*/ 551 h 7238075"/>
                <a:gd name="connsiteX0-36991" fmla="*/ 1100515 w 2264509"/>
                <a:gd name="connsiteY0-36992" fmla="*/ 551 h 7238075"/>
                <a:gd name="connsiteX1-36993" fmla="*/ 849378 w 2264509"/>
                <a:gd name="connsiteY1-36994" fmla="*/ 118937 h 7238075"/>
                <a:gd name="connsiteX2-36995" fmla="*/ 751515 w 2264509"/>
                <a:gd name="connsiteY2-36996" fmla="*/ 285490 h 7238075"/>
                <a:gd name="connsiteX3-36997" fmla="*/ 756141 w 2264509"/>
                <a:gd name="connsiteY3-36998" fmla="*/ 566071 h 7238075"/>
                <a:gd name="connsiteX4-36999" fmla="*/ 895260 w 2264509"/>
                <a:gd name="connsiteY4-37000" fmla="*/ 882679 h 7238075"/>
                <a:gd name="connsiteX5-37001" fmla="*/ 785588 w 2264509"/>
                <a:gd name="connsiteY5-37002" fmla="*/ 1025825 h 7238075"/>
                <a:gd name="connsiteX6-37003" fmla="*/ 152912 w 2264509"/>
                <a:gd name="connsiteY6-37004" fmla="*/ 1252683 h 7238075"/>
                <a:gd name="connsiteX7-37005" fmla="*/ 8160 w 2264509"/>
                <a:gd name="connsiteY7-37006" fmla="*/ 2283394 h 7238075"/>
                <a:gd name="connsiteX8-37007" fmla="*/ 416233 w 2264509"/>
                <a:gd name="connsiteY8-37008" fmla="*/ 2735641 h 7238075"/>
                <a:gd name="connsiteX9-37009" fmla="*/ 293173 w 2264509"/>
                <a:gd name="connsiteY9-37010" fmla="*/ 3799944 h 7238075"/>
                <a:gd name="connsiteX10-37011" fmla="*/ 428536 w 2264509"/>
                <a:gd name="connsiteY10-37012" fmla="*/ 3969982 h 7238075"/>
                <a:gd name="connsiteX11-37013" fmla="*/ 486017 w 2264509"/>
                <a:gd name="connsiteY11-37014" fmla="*/ 4215017 h 7238075"/>
                <a:gd name="connsiteX12-37015" fmla="*/ 547224 w 2264509"/>
                <a:gd name="connsiteY12-37016" fmla="*/ 4615099 h 7238075"/>
                <a:gd name="connsiteX13-37017" fmla="*/ 555878 w 2264509"/>
                <a:gd name="connsiteY13-37018" fmla="*/ 4779518 h 7238075"/>
                <a:gd name="connsiteX14-37019" fmla="*/ 541964 w 2264509"/>
                <a:gd name="connsiteY14-37020" fmla="*/ 4966441 h 7238075"/>
                <a:gd name="connsiteX15-37021" fmla="*/ 510234 w 2264509"/>
                <a:gd name="connsiteY15-37022" fmla="*/ 5112051 h 7238075"/>
                <a:gd name="connsiteX16-37023" fmla="*/ 434305 w 2264509"/>
                <a:gd name="connsiteY16-37024" fmla="*/ 6139609 h 7238075"/>
                <a:gd name="connsiteX17-37025" fmla="*/ 399690 w 2264509"/>
                <a:gd name="connsiteY17-37026" fmla="*/ 6589898 h 7238075"/>
                <a:gd name="connsiteX18-37027" fmla="*/ 471534 w 2264509"/>
                <a:gd name="connsiteY18-37028" fmla="*/ 6812999 h 7238075"/>
                <a:gd name="connsiteX19-37029" fmla="*/ 418410 w 2264509"/>
                <a:gd name="connsiteY19-37030" fmla="*/ 6968013 h 7238075"/>
                <a:gd name="connsiteX20-37031" fmla="*/ 656806 w 2264509"/>
                <a:gd name="connsiteY20-37032" fmla="*/ 7230086 h 7238075"/>
                <a:gd name="connsiteX21-37033" fmla="*/ 1009561 w 2264509"/>
                <a:gd name="connsiteY21-37034" fmla="*/ 7122486 h 7238075"/>
                <a:gd name="connsiteX22-37035" fmla="*/ 776064 w 2264509"/>
                <a:gd name="connsiteY22-37036" fmla="*/ 6830306 h 7238075"/>
                <a:gd name="connsiteX23-37037" fmla="*/ 804368 w 2264509"/>
                <a:gd name="connsiteY23-37038" fmla="*/ 6565349 h 7238075"/>
                <a:gd name="connsiteX24-37039" fmla="*/ 790216 w 2264509"/>
                <a:gd name="connsiteY24-37040" fmla="*/ 6235730 h 7238075"/>
                <a:gd name="connsiteX25-37041" fmla="*/ 907792 w 2264509"/>
                <a:gd name="connsiteY25-37042" fmla="*/ 5474692 h 7238075"/>
                <a:gd name="connsiteX26-37043" fmla="*/ 957309 w 2264509"/>
                <a:gd name="connsiteY26-37044" fmla="*/ 5365800 h 7238075"/>
                <a:gd name="connsiteX27-37045" fmla="*/ 949796 w 2264509"/>
                <a:gd name="connsiteY27-37046" fmla="*/ 5294498 h 7238075"/>
                <a:gd name="connsiteX28-37047" fmla="*/ 1022842 w 2264509"/>
                <a:gd name="connsiteY28-37048" fmla="*/ 5197505 h 7238075"/>
                <a:gd name="connsiteX29-37049" fmla="*/ 1024856 w 2264509"/>
                <a:gd name="connsiteY29-37050" fmla="*/ 5054630 h 7238075"/>
                <a:gd name="connsiteX30-37051" fmla="*/ 1181011 w 2264509"/>
                <a:gd name="connsiteY30-37052" fmla="*/ 4363933 h 7238075"/>
                <a:gd name="connsiteX31-37053" fmla="*/ 1327642 w 2264509"/>
                <a:gd name="connsiteY31-37054" fmla="*/ 4635530 h 7238075"/>
                <a:gd name="connsiteX32-37055" fmla="*/ 1392304 w 2264509"/>
                <a:gd name="connsiteY32-37056" fmla="*/ 4865602 h 7238075"/>
                <a:gd name="connsiteX33-37057" fmla="*/ 1361716 w 2264509"/>
                <a:gd name="connsiteY33-37058" fmla="*/ 4959440 h 7238075"/>
                <a:gd name="connsiteX34-37059" fmla="*/ 1405585 w 2264509"/>
                <a:gd name="connsiteY34-37060" fmla="*/ 5098769 h 7238075"/>
                <a:gd name="connsiteX35-37061" fmla="*/ 1313490 w 2264509"/>
                <a:gd name="connsiteY35-37062" fmla="*/ 5539804 h 7238075"/>
                <a:gd name="connsiteX36-37063" fmla="*/ 1314512 w 2264509"/>
                <a:gd name="connsiteY36-37064" fmla="*/ 6345824 h 7238075"/>
                <a:gd name="connsiteX37-37065" fmla="*/ 1387677 w 2264509"/>
                <a:gd name="connsiteY37-37066" fmla="*/ 6525837 h 7238075"/>
                <a:gd name="connsiteX38-37067" fmla="*/ 1336897 w 2264509"/>
                <a:gd name="connsiteY38-37068" fmla="*/ 6727274 h 7238075"/>
                <a:gd name="connsiteX39-37069" fmla="*/ 1355075 w 2264509"/>
                <a:gd name="connsiteY39-37070" fmla="*/ 6813600 h 7238075"/>
                <a:gd name="connsiteX40-37071" fmla="*/ 1364871 w 2264509"/>
                <a:gd name="connsiteY40-37072" fmla="*/ 7006384 h 7238075"/>
                <a:gd name="connsiteX41-37073" fmla="*/ 1811645 w 2264509"/>
                <a:gd name="connsiteY41-37074" fmla="*/ 7174679 h 7238075"/>
                <a:gd name="connsiteX42-37075" fmla="*/ 2240298 w 2264509"/>
                <a:gd name="connsiteY42-37076" fmla="*/ 7184685 h 7238075"/>
                <a:gd name="connsiteX43-37077" fmla="*/ 2223142 w 2264509"/>
                <a:gd name="connsiteY43-37078" fmla="*/ 7032346 h 7238075"/>
                <a:gd name="connsiteX44-37079" fmla="*/ 1738539 w 2264509"/>
                <a:gd name="connsiteY44-37080" fmla="*/ 6666009 h 7238075"/>
                <a:gd name="connsiteX45-37081" fmla="*/ 1759422 w 2264509"/>
                <a:gd name="connsiteY45-37082" fmla="*/ 6535632 h 7238075"/>
                <a:gd name="connsiteX46-37083" fmla="*/ 1719909 w 2264509"/>
                <a:gd name="connsiteY46-37084" fmla="*/ 6436627 h 7238075"/>
                <a:gd name="connsiteX47-37085" fmla="*/ 1708642 w 2264509"/>
                <a:gd name="connsiteY47-37086" fmla="*/ 6235730 h 7238075"/>
                <a:gd name="connsiteX48-37087" fmla="*/ 1730306 w 2264509"/>
                <a:gd name="connsiteY48-37088" fmla="*/ 5965274 h 7238075"/>
                <a:gd name="connsiteX49-37089" fmla="*/ 1778923 w 2264509"/>
                <a:gd name="connsiteY49-37090" fmla="*/ 5497769 h 7238075"/>
                <a:gd name="connsiteX50-37091" fmla="*/ 1790341 w 2264509"/>
                <a:gd name="connsiteY50-37092" fmla="*/ 5349364 h 7238075"/>
                <a:gd name="connsiteX51-37093" fmla="*/ 1848903 w 2264509"/>
                <a:gd name="connsiteY51-37094" fmla="*/ 5302881 h 7238075"/>
                <a:gd name="connsiteX52-37095" fmla="*/ 1935499 w 2264509"/>
                <a:gd name="connsiteY52-37096" fmla="*/ 5083205 h 7238075"/>
                <a:gd name="connsiteX53-37097" fmla="*/ 1960649 w 2264509"/>
                <a:gd name="connsiteY53-37098" fmla="*/ 4791056 h 7238075"/>
                <a:gd name="connsiteX54-37099" fmla="*/ 1951665 w 2264509"/>
                <a:gd name="connsiteY54-37100" fmla="*/ 4334336 h 7238075"/>
                <a:gd name="connsiteX55-37101" fmla="*/ 1932344 w 2264509"/>
                <a:gd name="connsiteY55-37102" fmla="*/ 3888133 h 7238075"/>
                <a:gd name="connsiteX56-37103" fmla="*/ 1906654 w 2264509"/>
                <a:gd name="connsiteY56-37104" fmla="*/ 3570203 h 7238075"/>
                <a:gd name="connsiteX57-37105" fmla="*/ 2107549 w 2264509"/>
                <a:gd name="connsiteY57-37106" fmla="*/ 2639637 h 7238075"/>
                <a:gd name="connsiteX58-37107" fmla="*/ 2093999 w 2264509"/>
                <a:gd name="connsiteY58-37108" fmla="*/ 2390244 h 7238075"/>
                <a:gd name="connsiteX59-37109" fmla="*/ 2032492 w 2264509"/>
                <a:gd name="connsiteY59-37110" fmla="*/ 1850474 h 7238075"/>
                <a:gd name="connsiteX60-37111" fmla="*/ 1987751 w 2264509"/>
                <a:gd name="connsiteY60-37112" fmla="*/ 1662589 h 7238075"/>
                <a:gd name="connsiteX61-37113" fmla="*/ 1973329 w 2264509"/>
                <a:gd name="connsiteY61-37114" fmla="*/ 1418094 h 7238075"/>
                <a:gd name="connsiteX62-37115" fmla="*/ 1925704 w 2264509"/>
                <a:gd name="connsiteY62-37116" fmla="*/ 1287898 h 7238075"/>
                <a:gd name="connsiteX63-37117" fmla="*/ 1458979 w 2264509"/>
                <a:gd name="connsiteY63-37118" fmla="*/ 1120535 h 7238075"/>
                <a:gd name="connsiteX64-37119" fmla="*/ 1360513 w 2264509"/>
                <a:gd name="connsiteY64-37120" fmla="*/ 1005635 h 7238075"/>
                <a:gd name="connsiteX65-37121" fmla="*/ 1416522 w 2264509"/>
                <a:gd name="connsiteY65-37122" fmla="*/ 807081 h 7238075"/>
                <a:gd name="connsiteX66-37123" fmla="*/ 1484699 w 2264509"/>
                <a:gd name="connsiteY66-37124" fmla="*/ 608469 h 7238075"/>
                <a:gd name="connsiteX67-37125" fmla="*/ 1496208 w 2264509"/>
                <a:gd name="connsiteY67-37126" fmla="*/ 366317 h 7238075"/>
                <a:gd name="connsiteX68-37127" fmla="*/ 1413968 w 2264509"/>
                <a:gd name="connsiteY68-37128" fmla="*/ 146640 h 7238075"/>
                <a:gd name="connsiteX69-37129" fmla="*/ 1100515 w 2264509"/>
                <a:gd name="connsiteY69-37130" fmla="*/ 551 h 7238075"/>
                <a:gd name="connsiteX0-37131" fmla="*/ 1100515 w 2264509"/>
                <a:gd name="connsiteY0-37132" fmla="*/ 551 h 7238075"/>
                <a:gd name="connsiteX1-37133" fmla="*/ 849378 w 2264509"/>
                <a:gd name="connsiteY1-37134" fmla="*/ 118937 h 7238075"/>
                <a:gd name="connsiteX2-37135" fmla="*/ 751515 w 2264509"/>
                <a:gd name="connsiteY2-37136" fmla="*/ 285490 h 7238075"/>
                <a:gd name="connsiteX3-37137" fmla="*/ 756141 w 2264509"/>
                <a:gd name="connsiteY3-37138" fmla="*/ 566071 h 7238075"/>
                <a:gd name="connsiteX4-37139" fmla="*/ 895260 w 2264509"/>
                <a:gd name="connsiteY4-37140" fmla="*/ 882679 h 7238075"/>
                <a:gd name="connsiteX5-37141" fmla="*/ 785588 w 2264509"/>
                <a:gd name="connsiteY5-37142" fmla="*/ 1025825 h 7238075"/>
                <a:gd name="connsiteX6-37143" fmla="*/ 152912 w 2264509"/>
                <a:gd name="connsiteY6-37144" fmla="*/ 1252683 h 7238075"/>
                <a:gd name="connsiteX7-37145" fmla="*/ 8160 w 2264509"/>
                <a:gd name="connsiteY7-37146" fmla="*/ 2283394 h 7238075"/>
                <a:gd name="connsiteX8-37147" fmla="*/ 416233 w 2264509"/>
                <a:gd name="connsiteY8-37148" fmla="*/ 2735641 h 7238075"/>
                <a:gd name="connsiteX9-37149" fmla="*/ 293173 w 2264509"/>
                <a:gd name="connsiteY9-37150" fmla="*/ 3799944 h 7238075"/>
                <a:gd name="connsiteX10-37151" fmla="*/ 428536 w 2264509"/>
                <a:gd name="connsiteY10-37152" fmla="*/ 3969982 h 7238075"/>
                <a:gd name="connsiteX11-37153" fmla="*/ 486017 w 2264509"/>
                <a:gd name="connsiteY11-37154" fmla="*/ 4215017 h 7238075"/>
                <a:gd name="connsiteX12-37155" fmla="*/ 547224 w 2264509"/>
                <a:gd name="connsiteY12-37156" fmla="*/ 4615099 h 7238075"/>
                <a:gd name="connsiteX13-37157" fmla="*/ 555878 w 2264509"/>
                <a:gd name="connsiteY13-37158" fmla="*/ 4779518 h 7238075"/>
                <a:gd name="connsiteX14-37159" fmla="*/ 541964 w 2264509"/>
                <a:gd name="connsiteY14-37160" fmla="*/ 4966441 h 7238075"/>
                <a:gd name="connsiteX15-37161" fmla="*/ 510234 w 2264509"/>
                <a:gd name="connsiteY15-37162" fmla="*/ 5112051 h 7238075"/>
                <a:gd name="connsiteX16-37163" fmla="*/ 434305 w 2264509"/>
                <a:gd name="connsiteY16-37164" fmla="*/ 6139609 h 7238075"/>
                <a:gd name="connsiteX17-37165" fmla="*/ 399690 w 2264509"/>
                <a:gd name="connsiteY17-37166" fmla="*/ 6589898 h 7238075"/>
                <a:gd name="connsiteX18-37167" fmla="*/ 471534 w 2264509"/>
                <a:gd name="connsiteY18-37168" fmla="*/ 6812999 h 7238075"/>
                <a:gd name="connsiteX19-37169" fmla="*/ 418410 w 2264509"/>
                <a:gd name="connsiteY19-37170" fmla="*/ 6968013 h 7238075"/>
                <a:gd name="connsiteX20-37171" fmla="*/ 656806 w 2264509"/>
                <a:gd name="connsiteY20-37172" fmla="*/ 7230086 h 7238075"/>
                <a:gd name="connsiteX21-37173" fmla="*/ 1009561 w 2264509"/>
                <a:gd name="connsiteY21-37174" fmla="*/ 7122486 h 7238075"/>
                <a:gd name="connsiteX22-37175" fmla="*/ 776064 w 2264509"/>
                <a:gd name="connsiteY22-37176" fmla="*/ 6830306 h 7238075"/>
                <a:gd name="connsiteX23-37177" fmla="*/ 804368 w 2264509"/>
                <a:gd name="connsiteY23-37178" fmla="*/ 6565349 h 7238075"/>
                <a:gd name="connsiteX24-37179" fmla="*/ 790216 w 2264509"/>
                <a:gd name="connsiteY24-37180" fmla="*/ 6235730 h 7238075"/>
                <a:gd name="connsiteX25-37181" fmla="*/ 907792 w 2264509"/>
                <a:gd name="connsiteY25-37182" fmla="*/ 5474692 h 7238075"/>
                <a:gd name="connsiteX26-37183" fmla="*/ 957309 w 2264509"/>
                <a:gd name="connsiteY26-37184" fmla="*/ 5365800 h 7238075"/>
                <a:gd name="connsiteX27-37185" fmla="*/ 949796 w 2264509"/>
                <a:gd name="connsiteY27-37186" fmla="*/ 5294498 h 7238075"/>
                <a:gd name="connsiteX28-37187" fmla="*/ 1022842 w 2264509"/>
                <a:gd name="connsiteY28-37188" fmla="*/ 5197505 h 7238075"/>
                <a:gd name="connsiteX29-37189" fmla="*/ 1024856 w 2264509"/>
                <a:gd name="connsiteY29-37190" fmla="*/ 5054630 h 7238075"/>
                <a:gd name="connsiteX30-37191" fmla="*/ 1181011 w 2264509"/>
                <a:gd name="connsiteY30-37192" fmla="*/ 4363933 h 7238075"/>
                <a:gd name="connsiteX31-37193" fmla="*/ 1327642 w 2264509"/>
                <a:gd name="connsiteY31-37194" fmla="*/ 4635530 h 7238075"/>
                <a:gd name="connsiteX32-37195" fmla="*/ 1392304 w 2264509"/>
                <a:gd name="connsiteY32-37196" fmla="*/ 4865602 h 7238075"/>
                <a:gd name="connsiteX33-37197" fmla="*/ 1361716 w 2264509"/>
                <a:gd name="connsiteY33-37198" fmla="*/ 4959440 h 7238075"/>
                <a:gd name="connsiteX34-37199" fmla="*/ 1405585 w 2264509"/>
                <a:gd name="connsiteY34-37200" fmla="*/ 5098769 h 7238075"/>
                <a:gd name="connsiteX35-37201" fmla="*/ 1313490 w 2264509"/>
                <a:gd name="connsiteY35-37202" fmla="*/ 5539804 h 7238075"/>
                <a:gd name="connsiteX36-37203" fmla="*/ 1314512 w 2264509"/>
                <a:gd name="connsiteY36-37204" fmla="*/ 6345824 h 7238075"/>
                <a:gd name="connsiteX37-37205" fmla="*/ 1387677 w 2264509"/>
                <a:gd name="connsiteY37-37206" fmla="*/ 6525837 h 7238075"/>
                <a:gd name="connsiteX38-37207" fmla="*/ 1336897 w 2264509"/>
                <a:gd name="connsiteY38-37208" fmla="*/ 6727274 h 7238075"/>
                <a:gd name="connsiteX39-37209" fmla="*/ 1355075 w 2264509"/>
                <a:gd name="connsiteY39-37210" fmla="*/ 6813600 h 7238075"/>
                <a:gd name="connsiteX40-37211" fmla="*/ 1364871 w 2264509"/>
                <a:gd name="connsiteY40-37212" fmla="*/ 7006384 h 7238075"/>
                <a:gd name="connsiteX41-37213" fmla="*/ 1811645 w 2264509"/>
                <a:gd name="connsiteY41-37214" fmla="*/ 7174679 h 7238075"/>
                <a:gd name="connsiteX42-37215" fmla="*/ 2240298 w 2264509"/>
                <a:gd name="connsiteY42-37216" fmla="*/ 7184685 h 7238075"/>
                <a:gd name="connsiteX43-37217" fmla="*/ 2223142 w 2264509"/>
                <a:gd name="connsiteY43-37218" fmla="*/ 7032346 h 7238075"/>
                <a:gd name="connsiteX44-37219" fmla="*/ 1738539 w 2264509"/>
                <a:gd name="connsiteY44-37220" fmla="*/ 6666009 h 7238075"/>
                <a:gd name="connsiteX45-37221" fmla="*/ 1759422 w 2264509"/>
                <a:gd name="connsiteY45-37222" fmla="*/ 6535632 h 7238075"/>
                <a:gd name="connsiteX46-37223" fmla="*/ 1719909 w 2264509"/>
                <a:gd name="connsiteY46-37224" fmla="*/ 6436627 h 7238075"/>
                <a:gd name="connsiteX47-37225" fmla="*/ 1708642 w 2264509"/>
                <a:gd name="connsiteY47-37226" fmla="*/ 6235730 h 7238075"/>
                <a:gd name="connsiteX48-37227" fmla="*/ 1730306 w 2264509"/>
                <a:gd name="connsiteY48-37228" fmla="*/ 5965274 h 7238075"/>
                <a:gd name="connsiteX49-37229" fmla="*/ 1778923 w 2264509"/>
                <a:gd name="connsiteY49-37230" fmla="*/ 5497769 h 7238075"/>
                <a:gd name="connsiteX50-37231" fmla="*/ 1790341 w 2264509"/>
                <a:gd name="connsiteY50-37232" fmla="*/ 5349364 h 7238075"/>
                <a:gd name="connsiteX51-37233" fmla="*/ 1848903 w 2264509"/>
                <a:gd name="connsiteY51-37234" fmla="*/ 5302881 h 7238075"/>
                <a:gd name="connsiteX52-37235" fmla="*/ 1935499 w 2264509"/>
                <a:gd name="connsiteY52-37236" fmla="*/ 5083205 h 7238075"/>
                <a:gd name="connsiteX53-37237" fmla="*/ 1960649 w 2264509"/>
                <a:gd name="connsiteY53-37238" fmla="*/ 4791056 h 7238075"/>
                <a:gd name="connsiteX54-37239" fmla="*/ 1951665 w 2264509"/>
                <a:gd name="connsiteY54-37240" fmla="*/ 4334336 h 7238075"/>
                <a:gd name="connsiteX55-37241" fmla="*/ 1932344 w 2264509"/>
                <a:gd name="connsiteY55-37242" fmla="*/ 3888133 h 7238075"/>
                <a:gd name="connsiteX56-37243" fmla="*/ 1906654 w 2264509"/>
                <a:gd name="connsiteY56-37244" fmla="*/ 3570203 h 7238075"/>
                <a:gd name="connsiteX57-37245" fmla="*/ 2107549 w 2264509"/>
                <a:gd name="connsiteY57-37246" fmla="*/ 2639637 h 7238075"/>
                <a:gd name="connsiteX58-37247" fmla="*/ 2093999 w 2264509"/>
                <a:gd name="connsiteY58-37248" fmla="*/ 2390244 h 7238075"/>
                <a:gd name="connsiteX59-37249" fmla="*/ 2032492 w 2264509"/>
                <a:gd name="connsiteY59-37250" fmla="*/ 1850474 h 7238075"/>
                <a:gd name="connsiteX60-37251" fmla="*/ 1987751 w 2264509"/>
                <a:gd name="connsiteY60-37252" fmla="*/ 1662589 h 7238075"/>
                <a:gd name="connsiteX61-37253" fmla="*/ 1973329 w 2264509"/>
                <a:gd name="connsiteY61-37254" fmla="*/ 1418094 h 7238075"/>
                <a:gd name="connsiteX62-37255" fmla="*/ 1925704 w 2264509"/>
                <a:gd name="connsiteY62-37256" fmla="*/ 1287898 h 7238075"/>
                <a:gd name="connsiteX63-37257" fmla="*/ 1458979 w 2264509"/>
                <a:gd name="connsiteY63-37258" fmla="*/ 1120535 h 7238075"/>
                <a:gd name="connsiteX64-37259" fmla="*/ 1360513 w 2264509"/>
                <a:gd name="connsiteY64-37260" fmla="*/ 1005635 h 7238075"/>
                <a:gd name="connsiteX65-37261" fmla="*/ 1416522 w 2264509"/>
                <a:gd name="connsiteY65-37262" fmla="*/ 807081 h 7238075"/>
                <a:gd name="connsiteX66-37263" fmla="*/ 1484699 w 2264509"/>
                <a:gd name="connsiteY66-37264" fmla="*/ 608469 h 7238075"/>
                <a:gd name="connsiteX67-37265" fmla="*/ 1496208 w 2264509"/>
                <a:gd name="connsiteY67-37266" fmla="*/ 366317 h 7238075"/>
                <a:gd name="connsiteX68-37267" fmla="*/ 1413968 w 2264509"/>
                <a:gd name="connsiteY68-37268" fmla="*/ 146640 h 7238075"/>
                <a:gd name="connsiteX69-37269" fmla="*/ 1100515 w 2264509"/>
                <a:gd name="connsiteY69-37270" fmla="*/ 551 h 7238075"/>
                <a:gd name="connsiteX0-37271" fmla="*/ 1100515 w 2264509"/>
                <a:gd name="connsiteY0-37272" fmla="*/ 551 h 7238075"/>
                <a:gd name="connsiteX1-37273" fmla="*/ 849378 w 2264509"/>
                <a:gd name="connsiteY1-37274" fmla="*/ 118937 h 7238075"/>
                <a:gd name="connsiteX2-37275" fmla="*/ 751515 w 2264509"/>
                <a:gd name="connsiteY2-37276" fmla="*/ 285490 h 7238075"/>
                <a:gd name="connsiteX3-37277" fmla="*/ 756141 w 2264509"/>
                <a:gd name="connsiteY3-37278" fmla="*/ 566071 h 7238075"/>
                <a:gd name="connsiteX4-37279" fmla="*/ 895260 w 2264509"/>
                <a:gd name="connsiteY4-37280" fmla="*/ 882679 h 7238075"/>
                <a:gd name="connsiteX5-37281" fmla="*/ 785588 w 2264509"/>
                <a:gd name="connsiteY5-37282" fmla="*/ 1025825 h 7238075"/>
                <a:gd name="connsiteX6-37283" fmla="*/ 152912 w 2264509"/>
                <a:gd name="connsiteY6-37284" fmla="*/ 1252683 h 7238075"/>
                <a:gd name="connsiteX7-37285" fmla="*/ 8160 w 2264509"/>
                <a:gd name="connsiteY7-37286" fmla="*/ 2283394 h 7238075"/>
                <a:gd name="connsiteX8-37287" fmla="*/ 416233 w 2264509"/>
                <a:gd name="connsiteY8-37288" fmla="*/ 2735641 h 7238075"/>
                <a:gd name="connsiteX9-37289" fmla="*/ 293173 w 2264509"/>
                <a:gd name="connsiteY9-37290" fmla="*/ 3799944 h 7238075"/>
                <a:gd name="connsiteX10-37291" fmla="*/ 428536 w 2264509"/>
                <a:gd name="connsiteY10-37292" fmla="*/ 3969982 h 7238075"/>
                <a:gd name="connsiteX11-37293" fmla="*/ 486017 w 2264509"/>
                <a:gd name="connsiteY11-37294" fmla="*/ 4215017 h 7238075"/>
                <a:gd name="connsiteX12-37295" fmla="*/ 547224 w 2264509"/>
                <a:gd name="connsiteY12-37296" fmla="*/ 4615099 h 7238075"/>
                <a:gd name="connsiteX13-37297" fmla="*/ 555878 w 2264509"/>
                <a:gd name="connsiteY13-37298" fmla="*/ 4779518 h 7238075"/>
                <a:gd name="connsiteX14-37299" fmla="*/ 541964 w 2264509"/>
                <a:gd name="connsiteY14-37300" fmla="*/ 4966441 h 7238075"/>
                <a:gd name="connsiteX15-37301" fmla="*/ 510234 w 2264509"/>
                <a:gd name="connsiteY15-37302" fmla="*/ 5112051 h 7238075"/>
                <a:gd name="connsiteX16-37303" fmla="*/ 434305 w 2264509"/>
                <a:gd name="connsiteY16-37304" fmla="*/ 6139609 h 7238075"/>
                <a:gd name="connsiteX17-37305" fmla="*/ 399690 w 2264509"/>
                <a:gd name="connsiteY17-37306" fmla="*/ 6589898 h 7238075"/>
                <a:gd name="connsiteX18-37307" fmla="*/ 471534 w 2264509"/>
                <a:gd name="connsiteY18-37308" fmla="*/ 6812999 h 7238075"/>
                <a:gd name="connsiteX19-37309" fmla="*/ 418410 w 2264509"/>
                <a:gd name="connsiteY19-37310" fmla="*/ 6968013 h 7238075"/>
                <a:gd name="connsiteX20-37311" fmla="*/ 656806 w 2264509"/>
                <a:gd name="connsiteY20-37312" fmla="*/ 7230086 h 7238075"/>
                <a:gd name="connsiteX21-37313" fmla="*/ 1009561 w 2264509"/>
                <a:gd name="connsiteY21-37314" fmla="*/ 7122486 h 7238075"/>
                <a:gd name="connsiteX22-37315" fmla="*/ 776064 w 2264509"/>
                <a:gd name="connsiteY22-37316" fmla="*/ 6830306 h 7238075"/>
                <a:gd name="connsiteX23-37317" fmla="*/ 804368 w 2264509"/>
                <a:gd name="connsiteY23-37318" fmla="*/ 6565349 h 7238075"/>
                <a:gd name="connsiteX24-37319" fmla="*/ 790216 w 2264509"/>
                <a:gd name="connsiteY24-37320" fmla="*/ 6235730 h 7238075"/>
                <a:gd name="connsiteX25-37321" fmla="*/ 907792 w 2264509"/>
                <a:gd name="connsiteY25-37322" fmla="*/ 5474692 h 7238075"/>
                <a:gd name="connsiteX26-37323" fmla="*/ 957309 w 2264509"/>
                <a:gd name="connsiteY26-37324" fmla="*/ 5365800 h 7238075"/>
                <a:gd name="connsiteX27-37325" fmla="*/ 949796 w 2264509"/>
                <a:gd name="connsiteY27-37326" fmla="*/ 5294498 h 7238075"/>
                <a:gd name="connsiteX28-37327" fmla="*/ 1022842 w 2264509"/>
                <a:gd name="connsiteY28-37328" fmla="*/ 5197505 h 7238075"/>
                <a:gd name="connsiteX29-37329" fmla="*/ 1024856 w 2264509"/>
                <a:gd name="connsiteY29-37330" fmla="*/ 5054630 h 7238075"/>
                <a:gd name="connsiteX30-37331" fmla="*/ 1181011 w 2264509"/>
                <a:gd name="connsiteY30-37332" fmla="*/ 4363933 h 7238075"/>
                <a:gd name="connsiteX31-37333" fmla="*/ 1327642 w 2264509"/>
                <a:gd name="connsiteY31-37334" fmla="*/ 4635530 h 7238075"/>
                <a:gd name="connsiteX32-37335" fmla="*/ 1392304 w 2264509"/>
                <a:gd name="connsiteY32-37336" fmla="*/ 4865602 h 7238075"/>
                <a:gd name="connsiteX33-37337" fmla="*/ 1361716 w 2264509"/>
                <a:gd name="connsiteY33-37338" fmla="*/ 4959440 h 7238075"/>
                <a:gd name="connsiteX34-37339" fmla="*/ 1405585 w 2264509"/>
                <a:gd name="connsiteY34-37340" fmla="*/ 5098769 h 7238075"/>
                <a:gd name="connsiteX35-37341" fmla="*/ 1313490 w 2264509"/>
                <a:gd name="connsiteY35-37342" fmla="*/ 5539804 h 7238075"/>
                <a:gd name="connsiteX36-37343" fmla="*/ 1314512 w 2264509"/>
                <a:gd name="connsiteY36-37344" fmla="*/ 6345824 h 7238075"/>
                <a:gd name="connsiteX37-37345" fmla="*/ 1387677 w 2264509"/>
                <a:gd name="connsiteY37-37346" fmla="*/ 6525837 h 7238075"/>
                <a:gd name="connsiteX38-37347" fmla="*/ 1336897 w 2264509"/>
                <a:gd name="connsiteY38-37348" fmla="*/ 6727274 h 7238075"/>
                <a:gd name="connsiteX39-37349" fmla="*/ 1355075 w 2264509"/>
                <a:gd name="connsiteY39-37350" fmla="*/ 6813600 h 7238075"/>
                <a:gd name="connsiteX40-37351" fmla="*/ 1364871 w 2264509"/>
                <a:gd name="connsiteY40-37352" fmla="*/ 7006384 h 7238075"/>
                <a:gd name="connsiteX41-37353" fmla="*/ 1811645 w 2264509"/>
                <a:gd name="connsiteY41-37354" fmla="*/ 7174679 h 7238075"/>
                <a:gd name="connsiteX42-37355" fmla="*/ 2240298 w 2264509"/>
                <a:gd name="connsiteY42-37356" fmla="*/ 7184685 h 7238075"/>
                <a:gd name="connsiteX43-37357" fmla="*/ 2223142 w 2264509"/>
                <a:gd name="connsiteY43-37358" fmla="*/ 7032346 h 7238075"/>
                <a:gd name="connsiteX44-37359" fmla="*/ 1738539 w 2264509"/>
                <a:gd name="connsiteY44-37360" fmla="*/ 6666009 h 7238075"/>
                <a:gd name="connsiteX45-37361" fmla="*/ 1759422 w 2264509"/>
                <a:gd name="connsiteY45-37362" fmla="*/ 6535632 h 7238075"/>
                <a:gd name="connsiteX46-37363" fmla="*/ 1719909 w 2264509"/>
                <a:gd name="connsiteY46-37364" fmla="*/ 6436627 h 7238075"/>
                <a:gd name="connsiteX47-37365" fmla="*/ 1708642 w 2264509"/>
                <a:gd name="connsiteY47-37366" fmla="*/ 6235730 h 7238075"/>
                <a:gd name="connsiteX48-37367" fmla="*/ 1730306 w 2264509"/>
                <a:gd name="connsiteY48-37368" fmla="*/ 5965274 h 7238075"/>
                <a:gd name="connsiteX49-37369" fmla="*/ 1778923 w 2264509"/>
                <a:gd name="connsiteY49-37370" fmla="*/ 5497769 h 7238075"/>
                <a:gd name="connsiteX50-37371" fmla="*/ 1790341 w 2264509"/>
                <a:gd name="connsiteY50-37372" fmla="*/ 5349364 h 7238075"/>
                <a:gd name="connsiteX51-37373" fmla="*/ 1848903 w 2264509"/>
                <a:gd name="connsiteY51-37374" fmla="*/ 5302881 h 7238075"/>
                <a:gd name="connsiteX52-37375" fmla="*/ 1935499 w 2264509"/>
                <a:gd name="connsiteY52-37376" fmla="*/ 5083205 h 7238075"/>
                <a:gd name="connsiteX53-37377" fmla="*/ 1960649 w 2264509"/>
                <a:gd name="connsiteY53-37378" fmla="*/ 4791056 h 7238075"/>
                <a:gd name="connsiteX54-37379" fmla="*/ 1951665 w 2264509"/>
                <a:gd name="connsiteY54-37380" fmla="*/ 4334336 h 7238075"/>
                <a:gd name="connsiteX55-37381" fmla="*/ 1932344 w 2264509"/>
                <a:gd name="connsiteY55-37382" fmla="*/ 3888133 h 7238075"/>
                <a:gd name="connsiteX56-37383" fmla="*/ 1906654 w 2264509"/>
                <a:gd name="connsiteY56-37384" fmla="*/ 3570203 h 7238075"/>
                <a:gd name="connsiteX57-37385" fmla="*/ 2107549 w 2264509"/>
                <a:gd name="connsiteY57-37386" fmla="*/ 2639637 h 7238075"/>
                <a:gd name="connsiteX58-37387" fmla="*/ 2171636 w 2264509"/>
                <a:gd name="connsiteY58-37388" fmla="*/ 2450629 h 7238075"/>
                <a:gd name="connsiteX59-37389" fmla="*/ 2032492 w 2264509"/>
                <a:gd name="connsiteY59-37390" fmla="*/ 1850474 h 7238075"/>
                <a:gd name="connsiteX60-37391" fmla="*/ 1987751 w 2264509"/>
                <a:gd name="connsiteY60-37392" fmla="*/ 1662589 h 7238075"/>
                <a:gd name="connsiteX61-37393" fmla="*/ 1973329 w 2264509"/>
                <a:gd name="connsiteY61-37394" fmla="*/ 1418094 h 7238075"/>
                <a:gd name="connsiteX62-37395" fmla="*/ 1925704 w 2264509"/>
                <a:gd name="connsiteY62-37396" fmla="*/ 1287898 h 7238075"/>
                <a:gd name="connsiteX63-37397" fmla="*/ 1458979 w 2264509"/>
                <a:gd name="connsiteY63-37398" fmla="*/ 1120535 h 7238075"/>
                <a:gd name="connsiteX64-37399" fmla="*/ 1360513 w 2264509"/>
                <a:gd name="connsiteY64-37400" fmla="*/ 1005635 h 7238075"/>
                <a:gd name="connsiteX65-37401" fmla="*/ 1416522 w 2264509"/>
                <a:gd name="connsiteY65-37402" fmla="*/ 807081 h 7238075"/>
                <a:gd name="connsiteX66-37403" fmla="*/ 1484699 w 2264509"/>
                <a:gd name="connsiteY66-37404" fmla="*/ 608469 h 7238075"/>
                <a:gd name="connsiteX67-37405" fmla="*/ 1496208 w 2264509"/>
                <a:gd name="connsiteY67-37406" fmla="*/ 366317 h 7238075"/>
                <a:gd name="connsiteX68-37407" fmla="*/ 1413968 w 2264509"/>
                <a:gd name="connsiteY68-37408" fmla="*/ 146640 h 7238075"/>
                <a:gd name="connsiteX69-37409" fmla="*/ 1100515 w 2264509"/>
                <a:gd name="connsiteY69-37410" fmla="*/ 551 h 7238075"/>
                <a:gd name="connsiteX0-37411" fmla="*/ 1100515 w 2264509"/>
                <a:gd name="connsiteY0-37412" fmla="*/ 551 h 7238075"/>
                <a:gd name="connsiteX1-37413" fmla="*/ 849378 w 2264509"/>
                <a:gd name="connsiteY1-37414" fmla="*/ 118937 h 7238075"/>
                <a:gd name="connsiteX2-37415" fmla="*/ 751515 w 2264509"/>
                <a:gd name="connsiteY2-37416" fmla="*/ 285490 h 7238075"/>
                <a:gd name="connsiteX3-37417" fmla="*/ 756141 w 2264509"/>
                <a:gd name="connsiteY3-37418" fmla="*/ 566071 h 7238075"/>
                <a:gd name="connsiteX4-37419" fmla="*/ 895260 w 2264509"/>
                <a:gd name="connsiteY4-37420" fmla="*/ 882679 h 7238075"/>
                <a:gd name="connsiteX5-37421" fmla="*/ 785588 w 2264509"/>
                <a:gd name="connsiteY5-37422" fmla="*/ 1025825 h 7238075"/>
                <a:gd name="connsiteX6-37423" fmla="*/ 152912 w 2264509"/>
                <a:gd name="connsiteY6-37424" fmla="*/ 1252683 h 7238075"/>
                <a:gd name="connsiteX7-37425" fmla="*/ 8160 w 2264509"/>
                <a:gd name="connsiteY7-37426" fmla="*/ 2283394 h 7238075"/>
                <a:gd name="connsiteX8-37427" fmla="*/ 416233 w 2264509"/>
                <a:gd name="connsiteY8-37428" fmla="*/ 2735641 h 7238075"/>
                <a:gd name="connsiteX9-37429" fmla="*/ 293173 w 2264509"/>
                <a:gd name="connsiteY9-37430" fmla="*/ 3799944 h 7238075"/>
                <a:gd name="connsiteX10-37431" fmla="*/ 428536 w 2264509"/>
                <a:gd name="connsiteY10-37432" fmla="*/ 3969982 h 7238075"/>
                <a:gd name="connsiteX11-37433" fmla="*/ 486017 w 2264509"/>
                <a:gd name="connsiteY11-37434" fmla="*/ 4215017 h 7238075"/>
                <a:gd name="connsiteX12-37435" fmla="*/ 547224 w 2264509"/>
                <a:gd name="connsiteY12-37436" fmla="*/ 4615099 h 7238075"/>
                <a:gd name="connsiteX13-37437" fmla="*/ 555878 w 2264509"/>
                <a:gd name="connsiteY13-37438" fmla="*/ 4779518 h 7238075"/>
                <a:gd name="connsiteX14-37439" fmla="*/ 541964 w 2264509"/>
                <a:gd name="connsiteY14-37440" fmla="*/ 4966441 h 7238075"/>
                <a:gd name="connsiteX15-37441" fmla="*/ 510234 w 2264509"/>
                <a:gd name="connsiteY15-37442" fmla="*/ 5112051 h 7238075"/>
                <a:gd name="connsiteX16-37443" fmla="*/ 434305 w 2264509"/>
                <a:gd name="connsiteY16-37444" fmla="*/ 6139609 h 7238075"/>
                <a:gd name="connsiteX17-37445" fmla="*/ 399690 w 2264509"/>
                <a:gd name="connsiteY17-37446" fmla="*/ 6589898 h 7238075"/>
                <a:gd name="connsiteX18-37447" fmla="*/ 471534 w 2264509"/>
                <a:gd name="connsiteY18-37448" fmla="*/ 6812999 h 7238075"/>
                <a:gd name="connsiteX19-37449" fmla="*/ 418410 w 2264509"/>
                <a:gd name="connsiteY19-37450" fmla="*/ 6968013 h 7238075"/>
                <a:gd name="connsiteX20-37451" fmla="*/ 656806 w 2264509"/>
                <a:gd name="connsiteY20-37452" fmla="*/ 7230086 h 7238075"/>
                <a:gd name="connsiteX21-37453" fmla="*/ 1009561 w 2264509"/>
                <a:gd name="connsiteY21-37454" fmla="*/ 7122486 h 7238075"/>
                <a:gd name="connsiteX22-37455" fmla="*/ 776064 w 2264509"/>
                <a:gd name="connsiteY22-37456" fmla="*/ 6830306 h 7238075"/>
                <a:gd name="connsiteX23-37457" fmla="*/ 804368 w 2264509"/>
                <a:gd name="connsiteY23-37458" fmla="*/ 6565349 h 7238075"/>
                <a:gd name="connsiteX24-37459" fmla="*/ 790216 w 2264509"/>
                <a:gd name="connsiteY24-37460" fmla="*/ 6235730 h 7238075"/>
                <a:gd name="connsiteX25-37461" fmla="*/ 907792 w 2264509"/>
                <a:gd name="connsiteY25-37462" fmla="*/ 5474692 h 7238075"/>
                <a:gd name="connsiteX26-37463" fmla="*/ 957309 w 2264509"/>
                <a:gd name="connsiteY26-37464" fmla="*/ 5365800 h 7238075"/>
                <a:gd name="connsiteX27-37465" fmla="*/ 949796 w 2264509"/>
                <a:gd name="connsiteY27-37466" fmla="*/ 5294498 h 7238075"/>
                <a:gd name="connsiteX28-37467" fmla="*/ 1022842 w 2264509"/>
                <a:gd name="connsiteY28-37468" fmla="*/ 5197505 h 7238075"/>
                <a:gd name="connsiteX29-37469" fmla="*/ 1024856 w 2264509"/>
                <a:gd name="connsiteY29-37470" fmla="*/ 5054630 h 7238075"/>
                <a:gd name="connsiteX30-37471" fmla="*/ 1181011 w 2264509"/>
                <a:gd name="connsiteY30-37472" fmla="*/ 4363933 h 7238075"/>
                <a:gd name="connsiteX31-37473" fmla="*/ 1327642 w 2264509"/>
                <a:gd name="connsiteY31-37474" fmla="*/ 4635530 h 7238075"/>
                <a:gd name="connsiteX32-37475" fmla="*/ 1392304 w 2264509"/>
                <a:gd name="connsiteY32-37476" fmla="*/ 4865602 h 7238075"/>
                <a:gd name="connsiteX33-37477" fmla="*/ 1361716 w 2264509"/>
                <a:gd name="connsiteY33-37478" fmla="*/ 4959440 h 7238075"/>
                <a:gd name="connsiteX34-37479" fmla="*/ 1405585 w 2264509"/>
                <a:gd name="connsiteY34-37480" fmla="*/ 5098769 h 7238075"/>
                <a:gd name="connsiteX35-37481" fmla="*/ 1313490 w 2264509"/>
                <a:gd name="connsiteY35-37482" fmla="*/ 5539804 h 7238075"/>
                <a:gd name="connsiteX36-37483" fmla="*/ 1314512 w 2264509"/>
                <a:gd name="connsiteY36-37484" fmla="*/ 6345824 h 7238075"/>
                <a:gd name="connsiteX37-37485" fmla="*/ 1387677 w 2264509"/>
                <a:gd name="connsiteY37-37486" fmla="*/ 6525837 h 7238075"/>
                <a:gd name="connsiteX38-37487" fmla="*/ 1336897 w 2264509"/>
                <a:gd name="connsiteY38-37488" fmla="*/ 6727274 h 7238075"/>
                <a:gd name="connsiteX39-37489" fmla="*/ 1355075 w 2264509"/>
                <a:gd name="connsiteY39-37490" fmla="*/ 6813600 h 7238075"/>
                <a:gd name="connsiteX40-37491" fmla="*/ 1364871 w 2264509"/>
                <a:gd name="connsiteY40-37492" fmla="*/ 7006384 h 7238075"/>
                <a:gd name="connsiteX41-37493" fmla="*/ 1811645 w 2264509"/>
                <a:gd name="connsiteY41-37494" fmla="*/ 7174679 h 7238075"/>
                <a:gd name="connsiteX42-37495" fmla="*/ 2240298 w 2264509"/>
                <a:gd name="connsiteY42-37496" fmla="*/ 7184685 h 7238075"/>
                <a:gd name="connsiteX43-37497" fmla="*/ 2223142 w 2264509"/>
                <a:gd name="connsiteY43-37498" fmla="*/ 7032346 h 7238075"/>
                <a:gd name="connsiteX44-37499" fmla="*/ 1738539 w 2264509"/>
                <a:gd name="connsiteY44-37500" fmla="*/ 6666009 h 7238075"/>
                <a:gd name="connsiteX45-37501" fmla="*/ 1759422 w 2264509"/>
                <a:gd name="connsiteY45-37502" fmla="*/ 6535632 h 7238075"/>
                <a:gd name="connsiteX46-37503" fmla="*/ 1719909 w 2264509"/>
                <a:gd name="connsiteY46-37504" fmla="*/ 6436627 h 7238075"/>
                <a:gd name="connsiteX47-37505" fmla="*/ 1708642 w 2264509"/>
                <a:gd name="connsiteY47-37506" fmla="*/ 6235730 h 7238075"/>
                <a:gd name="connsiteX48-37507" fmla="*/ 1730306 w 2264509"/>
                <a:gd name="connsiteY48-37508" fmla="*/ 5965274 h 7238075"/>
                <a:gd name="connsiteX49-37509" fmla="*/ 1778923 w 2264509"/>
                <a:gd name="connsiteY49-37510" fmla="*/ 5497769 h 7238075"/>
                <a:gd name="connsiteX50-37511" fmla="*/ 1790341 w 2264509"/>
                <a:gd name="connsiteY50-37512" fmla="*/ 5349364 h 7238075"/>
                <a:gd name="connsiteX51-37513" fmla="*/ 1848903 w 2264509"/>
                <a:gd name="connsiteY51-37514" fmla="*/ 5302881 h 7238075"/>
                <a:gd name="connsiteX52-37515" fmla="*/ 1935499 w 2264509"/>
                <a:gd name="connsiteY52-37516" fmla="*/ 5083205 h 7238075"/>
                <a:gd name="connsiteX53-37517" fmla="*/ 1960649 w 2264509"/>
                <a:gd name="connsiteY53-37518" fmla="*/ 4791056 h 7238075"/>
                <a:gd name="connsiteX54-37519" fmla="*/ 1951665 w 2264509"/>
                <a:gd name="connsiteY54-37520" fmla="*/ 4334336 h 7238075"/>
                <a:gd name="connsiteX55-37521" fmla="*/ 1932344 w 2264509"/>
                <a:gd name="connsiteY55-37522" fmla="*/ 3888133 h 7238075"/>
                <a:gd name="connsiteX56-37523" fmla="*/ 1906654 w 2264509"/>
                <a:gd name="connsiteY56-37524" fmla="*/ 3570203 h 7238075"/>
                <a:gd name="connsiteX57-37525" fmla="*/ 1805624 w 2264509"/>
                <a:gd name="connsiteY57-37526" fmla="*/ 2631010 h 7238075"/>
                <a:gd name="connsiteX58-37527" fmla="*/ 2171636 w 2264509"/>
                <a:gd name="connsiteY58-37528" fmla="*/ 2450629 h 7238075"/>
                <a:gd name="connsiteX59-37529" fmla="*/ 2032492 w 2264509"/>
                <a:gd name="connsiteY59-37530" fmla="*/ 1850474 h 7238075"/>
                <a:gd name="connsiteX60-37531" fmla="*/ 1987751 w 2264509"/>
                <a:gd name="connsiteY60-37532" fmla="*/ 1662589 h 7238075"/>
                <a:gd name="connsiteX61-37533" fmla="*/ 1973329 w 2264509"/>
                <a:gd name="connsiteY61-37534" fmla="*/ 1418094 h 7238075"/>
                <a:gd name="connsiteX62-37535" fmla="*/ 1925704 w 2264509"/>
                <a:gd name="connsiteY62-37536" fmla="*/ 1287898 h 7238075"/>
                <a:gd name="connsiteX63-37537" fmla="*/ 1458979 w 2264509"/>
                <a:gd name="connsiteY63-37538" fmla="*/ 1120535 h 7238075"/>
                <a:gd name="connsiteX64-37539" fmla="*/ 1360513 w 2264509"/>
                <a:gd name="connsiteY64-37540" fmla="*/ 1005635 h 7238075"/>
                <a:gd name="connsiteX65-37541" fmla="*/ 1416522 w 2264509"/>
                <a:gd name="connsiteY65-37542" fmla="*/ 807081 h 7238075"/>
                <a:gd name="connsiteX66-37543" fmla="*/ 1484699 w 2264509"/>
                <a:gd name="connsiteY66-37544" fmla="*/ 608469 h 7238075"/>
                <a:gd name="connsiteX67-37545" fmla="*/ 1496208 w 2264509"/>
                <a:gd name="connsiteY67-37546" fmla="*/ 366317 h 7238075"/>
                <a:gd name="connsiteX68-37547" fmla="*/ 1413968 w 2264509"/>
                <a:gd name="connsiteY68-37548" fmla="*/ 146640 h 7238075"/>
                <a:gd name="connsiteX69-37549" fmla="*/ 1100515 w 2264509"/>
                <a:gd name="connsiteY69-37550" fmla="*/ 551 h 7238075"/>
                <a:gd name="connsiteX0-37551" fmla="*/ 1100515 w 2264509"/>
                <a:gd name="connsiteY0-37552" fmla="*/ 551 h 7238075"/>
                <a:gd name="connsiteX1-37553" fmla="*/ 849378 w 2264509"/>
                <a:gd name="connsiteY1-37554" fmla="*/ 118937 h 7238075"/>
                <a:gd name="connsiteX2-37555" fmla="*/ 751515 w 2264509"/>
                <a:gd name="connsiteY2-37556" fmla="*/ 285490 h 7238075"/>
                <a:gd name="connsiteX3-37557" fmla="*/ 756141 w 2264509"/>
                <a:gd name="connsiteY3-37558" fmla="*/ 566071 h 7238075"/>
                <a:gd name="connsiteX4-37559" fmla="*/ 895260 w 2264509"/>
                <a:gd name="connsiteY4-37560" fmla="*/ 882679 h 7238075"/>
                <a:gd name="connsiteX5-37561" fmla="*/ 785588 w 2264509"/>
                <a:gd name="connsiteY5-37562" fmla="*/ 1025825 h 7238075"/>
                <a:gd name="connsiteX6-37563" fmla="*/ 152912 w 2264509"/>
                <a:gd name="connsiteY6-37564" fmla="*/ 1252683 h 7238075"/>
                <a:gd name="connsiteX7-37565" fmla="*/ 8160 w 2264509"/>
                <a:gd name="connsiteY7-37566" fmla="*/ 2283394 h 7238075"/>
                <a:gd name="connsiteX8-37567" fmla="*/ 416233 w 2264509"/>
                <a:gd name="connsiteY8-37568" fmla="*/ 2735641 h 7238075"/>
                <a:gd name="connsiteX9-37569" fmla="*/ 293173 w 2264509"/>
                <a:gd name="connsiteY9-37570" fmla="*/ 3799944 h 7238075"/>
                <a:gd name="connsiteX10-37571" fmla="*/ 428536 w 2264509"/>
                <a:gd name="connsiteY10-37572" fmla="*/ 3969982 h 7238075"/>
                <a:gd name="connsiteX11-37573" fmla="*/ 486017 w 2264509"/>
                <a:gd name="connsiteY11-37574" fmla="*/ 4215017 h 7238075"/>
                <a:gd name="connsiteX12-37575" fmla="*/ 547224 w 2264509"/>
                <a:gd name="connsiteY12-37576" fmla="*/ 4615099 h 7238075"/>
                <a:gd name="connsiteX13-37577" fmla="*/ 555878 w 2264509"/>
                <a:gd name="connsiteY13-37578" fmla="*/ 4779518 h 7238075"/>
                <a:gd name="connsiteX14-37579" fmla="*/ 541964 w 2264509"/>
                <a:gd name="connsiteY14-37580" fmla="*/ 4966441 h 7238075"/>
                <a:gd name="connsiteX15-37581" fmla="*/ 510234 w 2264509"/>
                <a:gd name="connsiteY15-37582" fmla="*/ 5112051 h 7238075"/>
                <a:gd name="connsiteX16-37583" fmla="*/ 434305 w 2264509"/>
                <a:gd name="connsiteY16-37584" fmla="*/ 6139609 h 7238075"/>
                <a:gd name="connsiteX17-37585" fmla="*/ 399690 w 2264509"/>
                <a:gd name="connsiteY17-37586" fmla="*/ 6589898 h 7238075"/>
                <a:gd name="connsiteX18-37587" fmla="*/ 471534 w 2264509"/>
                <a:gd name="connsiteY18-37588" fmla="*/ 6812999 h 7238075"/>
                <a:gd name="connsiteX19-37589" fmla="*/ 418410 w 2264509"/>
                <a:gd name="connsiteY19-37590" fmla="*/ 6968013 h 7238075"/>
                <a:gd name="connsiteX20-37591" fmla="*/ 656806 w 2264509"/>
                <a:gd name="connsiteY20-37592" fmla="*/ 7230086 h 7238075"/>
                <a:gd name="connsiteX21-37593" fmla="*/ 1009561 w 2264509"/>
                <a:gd name="connsiteY21-37594" fmla="*/ 7122486 h 7238075"/>
                <a:gd name="connsiteX22-37595" fmla="*/ 776064 w 2264509"/>
                <a:gd name="connsiteY22-37596" fmla="*/ 6830306 h 7238075"/>
                <a:gd name="connsiteX23-37597" fmla="*/ 804368 w 2264509"/>
                <a:gd name="connsiteY23-37598" fmla="*/ 6565349 h 7238075"/>
                <a:gd name="connsiteX24-37599" fmla="*/ 790216 w 2264509"/>
                <a:gd name="connsiteY24-37600" fmla="*/ 6235730 h 7238075"/>
                <a:gd name="connsiteX25-37601" fmla="*/ 907792 w 2264509"/>
                <a:gd name="connsiteY25-37602" fmla="*/ 5474692 h 7238075"/>
                <a:gd name="connsiteX26-37603" fmla="*/ 957309 w 2264509"/>
                <a:gd name="connsiteY26-37604" fmla="*/ 5365800 h 7238075"/>
                <a:gd name="connsiteX27-37605" fmla="*/ 949796 w 2264509"/>
                <a:gd name="connsiteY27-37606" fmla="*/ 5294498 h 7238075"/>
                <a:gd name="connsiteX28-37607" fmla="*/ 1022842 w 2264509"/>
                <a:gd name="connsiteY28-37608" fmla="*/ 5197505 h 7238075"/>
                <a:gd name="connsiteX29-37609" fmla="*/ 1024856 w 2264509"/>
                <a:gd name="connsiteY29-37610" fmla="*/ 5054630 h 7238075"/>
                <a:gd name="connsiteX30-37611" fmla="*/ 1181011 w 2264509"/>
                <a:gd name="connsiteY30-37612" fmla="*/ 4363933 h 7238075"/>
                <a:gd name="connsiteX31-37613" fmla="*/ 1327642 w 2264509"/>
                <a:gd name="connsiteY31-37614" fmla="*/ 4635530 h 7238075"/>
                <a:gd name="connsiteX32-37615" fmla="*/ 1392304 w 2264509"/>
                <a:gd name="connsiteY32-37616" fmla="*/ 4865602 h 7238075"/>
                <a:gd name="connsiteX33-37617" fmla="*/ 1361716 w 2264509"/>
                <a:gd name="connsiteY33-37618" fmla="*/ 4959440 h 7238075"/>
                <a:gd name="connsiteX34-37619" fmla="*/ 1405585 w 2264509"/>
                <a:gd name="connsiteY34-37620" fmla="*/ 5098769 h 7238075"/>
                <a:gd name="connsiteX35-37621" fmla="*/ 1313490 w 2264509"/>
                <a:gd name="connsiteY35-37622" fmla="*/ 5539804 h 7238075"/>
                <a:gd name="connsiteX36-37623" fmla="*/ 1314512 w 2264509"/>
                <a:gd name="connsiteY36-37624" fmla="*/ 6345824 h 7238075"/>
                <a:gd name="connsiteX37-37625" fmla="*/ 1387677 w 2264509"/>
                <a:gd name="connsiteY37-37626" fmla="*/ 6525837 h 7238075"/>
                <a:gd name="connsiteX38-37627" fmla="*/ 1336897 w 2264509"/>
                <a:gd name="connsiteY38-37628" fmla="*/ 6727274 h 7238075"/>
                <a:gd name="connsiteX39-37629" fmla="*/ 1355075 w 2264509"/>
                <a:gd name="connsiteY39-37630" fmla="*/ 6813600 h 7238075"/>
                <a:gd name="connsiteX40-37631" fmla="*/ 1364871 w 2264509"/>
                <a:gd name="connsiteY40-37632" fmla="*/ 7006384 h 7238075"/>
                <a:gd name="connsiteX41-37633" fmla="*/ 1811645 w 2264509"/>
                <a:gd name="connsiteY41-37634" fmla="*/ 7174679 h 7238075"/>
                <a:gd name="connsiteX42-37635" fmla="*/ 2240298 w 2264509"/>
                <a:gd name="connsiteY42-37636" fmla="*/ 7184685 h 7238075"/>
                <a:gd name="connsiteX43-37637" fmla="*/ 2223142 w 2264509"/>
                <a:gd name="connsiteY43-37638" fmla="*/ 7032346 h 7238075"/>
                <a:gd name="connsiteX44-37639" fmla="*/ 1738539 w 2264509"/>
                <a:gd name="connsiteY44-37640" fmla="*/ 6666009 h 7238075"/>
                <a:gd name="connsiteX45-37641" fmla="*/ 1759422 w 2264509"/>
                <a:gd name="connsiteY45-37642" fmla="*/ 6535632 h 7238075"/>
                <a:gd name="connsiteX46-37643" fmla="*/ 1719909 w 2264509"/>
                <a:gd name="connsiteY46-37644" fmla="*/ 6436627 h 7238075"/>
                <a:gd name="connsiteX47-37645" fmla="*/ 1708642 w 2264509"/>
                <a:gd name="connsiteY47-37646" fmla="*/ 6235730 h 7238075"/>
                <a:gd name="connsiteX48-37647" fmla="*/ 1730306 w 2264509"/>
                <a:gd name="connsiteY48-37648" fmla="*/ 5965274 h 7238075"/>
                <a:gd name="connsiteX49-37649" fmla="*/ 1778923 w 2264509"/>
                <a:gd name="connsiteY49-37650" fmla="*/ 5497769 h 7238075"/>
                <a:gd name="connsiteX50-37651" fmla="*/ 1790341 w 2264509"/>
                <a:gd name="connsiteY50-37652" fmla="*/ 5349364 h 7238075"/>
                <a:gd name="connsiteX51-37653" fmla="*/ 1848903 w 2264509"/>
                <a:gd name="connsiteY51-37654" fmla="*/ 5302881 h 7238075"/>
                <a:gd name="connsiteX52-37655" fmla="*/ 1935499 w 2264509"/>
                <a:gd name="connsiteY52-37656" fmla="*/ 5083205 h 7238075"/>
                <a:gd name="connsiteX53-37657" fmla="*/ 1960649 w 2264509"/>
                <a:gd name="connsiteY53-37658" fmla="*/ 4791056 h 7238075"/>
                <a:gd name="connsiteX54-37659" fmla="*/ 1951665 w 2264509"/>
                <a:gd name="connsiteY54-37660" fmla="*/ 4334336 h 7238075"/>
                <a:gd name="connsiteX55-37661" fmla="*/ 1932344 w 2264509"/>
                <a:gd name="connsiteY55-37662" fmla="*/ 3888133 h 7238075"/>
                <a:gd name="connsiteX56-37663" fmla="*/ 1906654 w 2264509"/>
                <a:gd name="connsiteY56-37664" fmla="*/ 3570203 h 7238075"/>
                <a:gd name="connsiteX57-37665" fmla="*/ 1805624 w 2264509"/>
                <a:gd name="connsiteY57-37666" fmla="*/ 2631010 h 7238075"/>
                <a:gd name="connsiteX58-37667" fmla="*/ 2171636 w 2264509"/>
                <a:gd name="connsiteY58-37668" fmla="*/ 2450629 h 7238075"/>
                <a:gd name="connsiteX59-37669" fmla="*/ 2032492 w 2264509"/>
                <a:gd name="connsiteY59-37670" fmla="*/ 1850474 h 7238075"/>
                <a:gd name="connsiteX60-37671" fmla="*/ 1987751 w 2264509"/>
                <a:gd name="connsiteY60-37672" fmla="*/ 1662589 h 7238075"/>
                <a:gd name="connsiteX61-37673" fmla="*/ 1973329 w 2264509"/>
                <a:gd name="connsiteY61-37674" fmla="*/ 1418094 h 7238075"/>
                <a:gd name="connsiteX62-37675" fmla="*/ 1925704 w 2264509"/>
                <a:gd name="connsiteY62-37676" fmla="*/ 1287898 h 7238075"/>
                <a:gd name="connsiteX63-37677" fmla="*/ 1458979 w 2264509"/>
                <a:gd name="connsiteY63-37678" fmla="*/ 1120535 h 7238075"/>
                <a:gd name="connsiteX64-37679" fmla="*/ 1360513 w 2264509"/>
                <a:gd name="connsiteY64-37680" fmla="*/ 1005635 h 7238075"/>
                <a:gd name="connsiteX65-37681" fmla="*/ 1416522 w 2264509"/>
                <a:gd name="connsiteY65-37682" fmla="*/ 807081 h 7238075"/>
                <a:gd name="connsiteX66-37683" fmla="*/ 1484699 w 2264509"/>
                <a:gd name="connsiteY66-37684" fmla="*/ 608469 h 7238075"/>
                <a:gd name="connsiteX67-37685" fmla="*/ 1496208 w 2264509"/>
                <a:gd name="connsiteY67-37686" fmla="*/ 366317 h 7238075"/>
                <a:gd name="connsiteX68-37687" fmla="*/ 1413968 w 2264509"/>
                <a:gd name="connsiteY68-37688" fmla="*/ 146640 h 7238075"/>
                <a:gd name="connsiteX69-37689" fmla="*/ 1100515 w 2264509"/>
                <a:gd name="connsiteY69-37690" fmla="*/ 551 h 7238075"/>
                <a:gd name="connsiteX0-37691" fmla="*/ 1100515 w 2264509"/>
                <a:gd name="connsiteY0-37692" fmla="*/ 551 h 7238075"/>
                <a:gd name="connsiteX1-37693" fmla="*/ 849378 w 2264509"/>
                <a:gd name="connsiteY1-37694" fmla="*/ 118937 h 7238075"/>
                <a:gd name="connsiteX2-37695" fmla="*/ 751515 w 2264509"/>
                <a:gd name="connsiteY2-37696" fmla="*/ 285490 h 7238075"/>
                <a:gd name="connsiteX3-37697" fmla="*/ 756141 w 2264509"/>
                <a:gd name="connsiteY3-37698" fmla="*/ 566071 h 7238075"/>
                <a:gd name="connsiteX4-37699" fmla="*/ 895260 w 2264509"/>
                <a:gd name="connsiteY4-37700" fmla="*/ 882679 h 7238075"/>
                <a:gd name="connsiteX5-37701" fmla="*/ 785588 w 2264509"/>
                <a:gd name="connsiteY5-37702" fmla="*/ 1025825 h 7238075"/>
                <a:gd name="connsiteX6-37703" fmla="*/ 152912 w 2264509"/>
                <a:gd name="connsiteY6-37704" fmla="*/ 1252683 h 7238075"/>
                <a:gd name="connsiteX7-37705" fmla="*/ 8160 w 2264509"/>
                <a:gd name="connsiteY7-37706" fmla="*/ 2283394 h 7238075"/>
                <a:gd name="connsiteX8-37707" fmla="*/ 416233 w 2264509"/>
                <a:gd name="connsiteY8-37708" fmla="*/ 2735641 h 7238075"/>
                <a:gd name="connsiteX9-37709" fmla="*/ 293173 w 2264509"/>
                <a:gd name="connsiteY9-37710" fmla="*/ 3799944 h 7238075"/>
                <a:gd name="connsiteX10-37711" fmla="*/ 428536 w 2264509"/>
                <a:gd name="connsiteY10-37712" fmla="*/ 3969982 h 7238075"/>
                <a:gd name="connsiteX11-37713" fmla="*/ 486017 w 2264509"/>
                <a:gd name="connsiteY11-37714" fmla="*/ 4215017 h 7238075"/>
                <a:gd name="connsiteX12-37715" fmla="*/ 547224 w 2264509"/>
                <a:gd name="connsiteY12-37716" fmla="*/ 4615099 h 7238075"/>
                <a:gd name="connsiteX13-37717" fmla="*/ 555878 w 2264509"/>
                <a:gd name="connsiteY13-37718" fmla="*/ 4779518 h 7238075"/>
                <a:gd name="connsiteX14-37719" fmla="*/ 541964 w 2264509"/>
                <a:gd name="connsiteY14-37720" fmla="*/ 4966441 h 7238075"/>
                <a:gd name="connsiteX15-37721" fmla="*/ 510234 w 2264509"/>
                <a:gd name="connsiteY15-37722" fmla="*/ 5112051 h 7238075"/>
                <a:gd name="connsiteX16-37723" fmla="*/ 434305 w 2264509"/>
                <a:gd name="connsiteY16-37724" fmla="*/ 6139609 h 7238075"/>
                <a:gd name="connsiteX17-37725" fmla="*/ 399690 w 2264509"/>
                <a:gd name="connsiteY17-37726" fmla="*/ 6589898 h 7238075"/>
                <a:gd name="connsiteX18-37727" fmla="*/ 471534 w 2264509"/>
                <a:gd name="connsiteY18-37728" fmla="*/ 6812999 h 7238075"/>
                <a:gd name="connsiteX19-37729" fmla="*/ 418410 w 2264509"/>
                <a:gd name="connsiteY19-37730" fmla="*/ 6968013 h 7238075"/>
                <a:gd name="connsiteX20-37731" fmla="*/ 656806 w 2264509"/>
                <a:gd name="connsiteY20-37732" fmla="*/ 7230086 h 7238075"/>
                <a:gd name="connsiteX21-37733" fmla="*/ 1009561 w 2264509"/>
                <a:gd name="connsiteY21-37734" fmla="*/ 7122486 h 7238075"/>
                <a:gd name="connsiteX22-37735" fmla="*/ 776064 w 2264509"/>
                <a:gd name="connsiteY22-37736" fmla="*/ 6830306 h 7238075"/>
                <a:gd name="connsiteX23-37737" fmla="*/ 804368 w 2264509"/>
                <a:gd name="connsiteY23-37738" fmla="*/ 6565349 h 7238075"/>
                <a:gd name="connsiteX24-37739" fmla="*/ 790216 w 2264509"/>
                <a:gd name="connsiteY24-37740" fmla="*/ 6235730 h 7238075"/>
                <a:gd name="connsiteX25-37741" fmla="*/ 907792 w 2264509"/>
                <a:gd name="connsiteY25-37742" fmla="*/ 5474692 h 7238075"/>
                <a:gd name="connsiteX26-37743" fmla="*/ 957309 w 2264509"/>
                <a:gd name="connsiteY26-37744" fmla="*/ 5365800 h 7238075"/>
                <a:gd name="connsiteX27-37745" fmla="*/ 949796 w 2264509"/>
                <a:gd name="connsiteY27-37746" fmla="*/ 5294498 h 7238075"/>
                <a:gd name="connsiteX28-37747" fmla="*/ 1022842 w 2264509"/>
                <a:gd name="connsiteY28-37748" fmla="*/ 5197505 h 7238075"/>
                <a:gd name="connsiteX29-37749" fmla="*/ 1024856 w 2264509"/>
                <a:gd name="connsiteY29-37750" fmla="*/ 5054630 h 7238075"/>
                <a:gd name="connsiteX30-37751" fmla="*/ 1181011 w 2264509"/>
                <a:gd name="connsiteY30-37752" fmla="*/ 4363933 h 7238075"/>
                <a:gd name="connsiteX31-37753" fmla="*/ 1327642 w 2264509"/>
                <a:gd name="connsiteY31-37754" fmla="*/ 4635530 h 7238075"/>
                <a:gd name="connsiteX32-37755" fmla="*/ 1392304 w 2264509"/>
                <a:gd name="connsiteY32-37756" fmla="*/ 4865602 h 7238075"/>
                <a:gd name="connsiteX33-37757" fmla="*/ 1361716 w 2264509"/>
                <a:gd name="connsiteY33-37758" fmla="*/ 4959440 h 7238075"/>
                <a:gd name="connsiteX34-37759" fmla="*/ 1405585 w 2264509"/>
                <a:gd name="connsiteY34-37760" fmla="*/ 5098769 h 7238075"/>
                <a:gd name="connsiteX35-37761" fmla="*/ 1313490 w 2264509"/>
                <a:gd name="connsiteY35-37762" fmla="*/ 5539804 h 7238075"/>
                <a:gd name="connsiteX36-37763" fmla="*/ 1314512 w 2264509"/>
                <a:gd name="connsiteY36-37764" fmla="*/ 6345824 h 7238075"/>
                <a:gd name="connsiteX37-37765" fmla="*/ 1387677 w 2264509"/>
                <a:gd name="connsiteY37-37766" fmla="*/ 6525837 h 7238075"/>
                <a:gd name="connsiteX38-37767" fmla="*/ 1336897 w 2264509"/>
                <a:gd name="connsiteY38-37768" fmla="*/ 6727274 h 7238075"/>
                <a:gd name="connsiteX39-37769" fmla="*/ 1355075 w 2264509"/>
                <a:gd name="connsiteY39-37770" fmla="*/ 6813600 h 7238075"/>
                <a:gd name="connsiteX40-37771" fmla="*/ 1364871 w 2264509"/>
                <a:gd name="connsiteY40-37772" fmla="*/ 7006384 h 7238075"/>
                <a:gd name="connsiteX41-37773" fmla="*/ 1811645 w 2264509"/>
                <a:gd name="connsiteY41-37774" fmla="*/ 7174679 h 7238075"/>
                <a:gd name="connsiteX42-37775" fmla="*/ 2240298 w 2264509"/>
                <a:gd name="connsiteY42-37776" fmla="*/ 7184685 h 7238075"/>
                <a:gd name="connsiteX43-37777" fmla="*/ 2223142 w 2264509"/>
                <a:gd name="connsiteY43-37778" fmla="*/ 7032346 h 7238075"/>
                <a:gd name="connsiteX44-37779" fmla="*/ 1738539 w 2264509"/>
                <a:gd name="connsiteY44-37780" fmla="*/ 6666009 h 7238075"/>
                <a:gd name="connsiteX45-37781" fmla="*/ 1759422 w 2264509"/>
                <a:gd name="connsiteY45-37782" fmla="*/ 6535632 h 7238075"/>
                <a:gd name="connsiteX46-37783" fmla="*/ 1719909 w 2264509"/>
                <a:gd name="connsiteY46-37784" fmla="*/ 6436627 h 7238075"/>
                <a:gd name="connsiteX47-37785" fmla="*/ 1708642 w 2264509"/>
                <a:gd name="connsiteY47-37786" fmla="*/ 6235730 h 7238075"/>
                <a:gd name="connsiteX48-37787" fmla="*/ 1730306 w 2264509"/>
                <a:gd name="connsiteY48-37788" fmla="*/ 5965274 h 7238075"/>
                <a:gd name="connsiteX49-37789" fmla="*/ 1778923 w 2264509"/>
                <a:gd name="connsiteY49-37790" fmla="*/ 5497769 h 7238075"/>
                <a:gd name="connsiteX50-37791" fmla="*/ 1790341 w 2264509"/>
                <a:gd name="connsiteY50-37792" fmla="*/ 5349364 h 7238075"/>
                <a:gd name="connsiteX51-37793" fmla="*/ 1848903 w 2264509"/>
                <a:gd name="connsiteY51-37794" fmla="*/ 5302881 h 7238075"/>
                <a:gd name="connsiteX52-37795" fmla="*/ 1935499 w 2264509"/>
                <a:gd name="connsiteY52-37796" fmla="*/ 5083205 h 7238075"/>
                <a:gd name="connsiteX53-37797" fmla="*/ 1960649 w 2264509"/>
                <a:gd name="connsiteY53-37798" fmla="*/ 4791056 h 7238075"/>
                <a:gd name="connsiteX54-37799" fmla="*/ 1951665 w 2264509"/>
                <a:gd name="connsiteY54-37800" fmla="*/ 4334336 h 7238075"/>
                <a:gd name="connsiteX55-37801" fmla="*/ 1932344 w 2264509"/>
                <a:gd name="connsiteY55-37802" fmla="*/ 3888133 h 7238075"/>
                <a:gd name="connsiteX56-37803" fmla="*/ 1906654 w 2264509"/>
                <a:gd name="connsiteY56-37804" fmla="*/ 3570203 h 7238075"/>
                <a:gd name="connsiteX57-37805" fmla="*/ 1762492 w 2264509"/>
                <a:gd name="connsiteY57-37806" fmla="*/ 2682768 h 7238075"/>
                <a:gd name="connsiteX58-37807" fmla="*/ 2171636 w 2264509"/>
                <a:gd name="connsiteY58-37808" fmla="*/ 2450629 h 7238075"/>
                <a:gd name="connsiteX59-37809" fmla="*/ 2032492 w 2264509"/>
                <a:gd name="connsiteY59-37810" fmla="*/ 1850474 h 7238075"/>
                <a:gd name="connsiteX60-37811" fmla="*/ 1987751 w 2264509"/>
                <a:gd name="connsiteY60-37812" fmla="*/ 1662589 h 7238075"/>
                <a:gd name="connsiteX61-37813" fmla="*/ 1973329 w 2264509"/>
                <a:gd name="connsiteY61-37814" fmla="*/ 1418094 h 7238075"/>
                <a:gd name="connsiteX62-37815" fmla="*/ 1925704 w 2264509"/>
                <a:gd name="connsiteY62-37816" fmla="*/ 1287898 h 7238075"/>
                <a:gd name="connsiteX63-37817" fmla="*/ 1458979 w 2264509"/>
                <a:gd name="connsiteY63-37818" fmla="*/ 1120535 h 7238075"/>
                <a:gd name="connsiteX64-37819" fmla="*/ 1360513 w 2264509"/>
                <a:gd name="connsiteY64-37820" fmla="*/ 1005635 h 7238075"/>
                <a:gd name="connsiteX65-37821" fmla="*/ 1416522 w 2264509"/>
                <a:gd name="connsiteY65-37822" fmla="*/ 807081 h 7238075"/>
                <a:gd name="connsiteX66-37823" fmla="*/ 1484699 w 2264509"/>
                <a:gd name="connsiteY66-37824" fmla="*/ 608469 h 7238075"/>
                <a:gd name="connsiteX67-37825" fmla="*/ 1496208 w 2264509"/>
                <a:gd name="connsiteY67-37826" fmla="*/ 366317 h 7238075"/>
                <a:gd name="connsiteX68-37827" fmla="*/ 1413968 w 2264509"/>
                <a:gd name="connsiteY68-37828" fmla="*/ 146640 h 7238075"/>
                <a:gd name="connsiteX69-37829" fmla="*/ 1100515 w 2264509"/>
                <a:gd name="connsiteY69-37830" fmla="*/ 551 h 7238075"/>
                <a:gd name="connsiteX0-37831" fmla="*/ 1100515 w 2264509"/>
                <a:gd name="connsiteY0-37832" fmla="*/ 551 h 7238075"/>
                <a:gd name="connsiteX1-37833" fmla="*/ 849378 w 2264509"/>
                <a:gd name="connsiteY1-37834" fmla="*/ 118937 h 7238075"/>
                <a:gd name="connsiteX2-37835" fmla="*/ 751515 w 2264509"/>
                <a:gd name="connsiteY2-37836" fmla="*/ 285490 h 7238075"/>
                <a:gd name="connsiteX3-37837" fmla="*/ 756141 w 2264509"/>
                <a:gd name="connsiteY3-37838" fmla="*/ 566071 h 7238075"/>
                <a:gd name="connsiteX4-37839" fmla="*/ 895260 w 2264509"/>
                <a:gd name="connsiteY4-37840" fmla="*/ 882679 h 7238075"/>
                <a:gd name="connsiteX5-37841" fmla="*/ 785588 w 2264509"/>
                <a:gd name="connsiteY5-37842" fmla="*/ 1025825 h 7238075"/>
                <a:gd name="connsiteX6-37843" fmla="*/ 152912 w 2264509"/>
                <a:gd name="connsiteY6-37844" fmla="*/ 1252683 h 7238075"/>
                <a:gd name="connsiteX7-37845" fmla="*/ 8160 w 2264509"/>
                <a:gd name="connsiteY7-37846" fmla="*/ 2283394 h 7238075"/>
                <a:gd name="connsiteX8-37847" fmla="*/ 416233 w 2264509"/>
                <a:gd name="connsiteY8-37848" fmla="*/ 2735641 h 7238075"/>
                <a:gd name="connsiteX9-37849" fmla="*/ 293173 w 2264509"/>
                <a:gd name="connsiteY9-37850" fmla="*/ 3799944 h 7238075"/>
                <a:gd name="connsiteX10-37851" fmla="*/ 428536 w 2264509"/>
                <a:gd name="connsiteY10-37852" fmla="*/ 3969982 h 7238075"/>
                <a:gd name="connsiteX11-37853" fmla="*/ 486017 w 2264509"/>
                <a:gd name="connsiteY11-37854" fmla="*/ 4215017 h 7238075"/>
                <a:gd name="connsiteX12-37855" fmla="*/ 547224 w 2264509"/>
                <a:gd name="connsiteY12-37856" fmla="*/ 4615099 h 7238075"/>
                <a:gd name="connsiteX13-37857" fmla="*/ 555878 w 2264509"/>
                <a:gd name="connsiteY13-37858" fmla="*/ 4779518 h 7238075"/>
                <a:gd name="connsiteX14-37859" fmla="*/ 541964 w 2264509"/>
                <a:gd name="connsiteY14-37860" fmla="*/ 4966441 h 7238075"/>
                <a:gd name="connsiteX15-37861" fmla="*/ 510234 w 2264509"/>
                <a:gd name="connsiteY15-37862" fmla="*/ 5112051 h 7238075"/>
                <a:gd name="connsiteX16-37863" fmla="*/ 434305 w 2264509"/>
                <a:gd name="connsiteY16-37864" fmla="*/ 6139609 h 7238075"/>
                <a:gd name="connsiteX17-37865" fmla="*/ 399690 w 2264509"/>
                <a:gd name="connsiteY17-37866" fmla="*/ 6589898 h 7238075"/>
                <a:gd name="connsiteX18-37867" fmla="*/ 471534 w 2264509"/>
                <a:gd name="connsiteY18-37868" fmla="*/ 6812999 h 7238075"/>
                <a:gd name="connsiteX19-37869" fmla="*/ 418410 w 2264509"/>
                <a:gd name="connsiteY19-37870" fmla="*/ 6968013 h 7238075"/>
                <a:gd name="connsiteX20-37871" fmla="*/ 656806 w 2264509"/>
                <a:gd name="connsiteY20-37872" fmla="*/ 7230086 h 7238075"/>
                <a:gd name="connsiteX21-37873" fmla="*/ 1009561 w 2264509"/>
                <a:gd name="connsiteY21-37874" fmla="*/ 7122486 h 7238075"/>
                <a:gd name="connsiteX22-37875" fmla="*/ 776064 w 2264509"/>
                <a:gd name="connsiteY22-37876" fmla="*/ 6830306 h 7238075"/>
                <a:gd name="connsiteX23-37877" fmla="*/ 804368 w 2264509"/>
                <a:gd name="connsiteY23-37878" fmla="*/ 6565349 h 7238075"/>
                <a:gd name="connsiteX24-37879" fmla="*/ 790216 w 2264509"/>
                <a:gd name="connsiteY24-37880" fmla="*/ 6235730 h 7238075"/>
                <a:gd name="connsiteX25-37881" fmla="*/ 907792 w 2264509"/>
                <a:gd name="connsiteY25-37882" fmla="*/ 5474692 h 7238075"/>
                <a:gd name="connsiteX26-37883" fmla="*/ 957309 w 2264509"/>
                <a:gd name="connsiteY26-37884" fmla="*/ 5365800 h 7238075"/>
                <a:gd name="connsiteX27-37885" fmla="*/ 949796 w 2264509"/>
                <a:gd name="connsiteY27-37886" fmla="*/ 5294498 h 7238075"/>
                <a:gd name="connsiteX28-37887" fmla="*/ 1022842 w 2264509"/>
                <a:gd name="connsiteY28-37888" fmla="*/ 5197505 h 7238075"/>
                <a:gd name="connsiteX29-37889" fmla="*/ 1024856 w 2264509"/>
                <a:gd name="connsiteY29-37890" fmla="*/ 5054630 h 7238075"/>
                <a:gd name="connsiteX30-37891" fmla="*/ 1181011 w 2264509"/>
                <a:gd name="connsiteY30-37892" fmla="*/ 4363933 h 7238075"/>
                <a:gd name="connsiteX31-37893" fmla="*/ 1327642 w 2264509"/>
                <a:gd name="connsiteY31-37894" fmla="*/ 4635530 h 7238075"/>
                <a:gd name="connsiteX32-37895" fmla="*/ 1392304 w 2264509"/>
                <a:gd name="connsiteY32-37896" fmla="*/ 4865602 h 7238075"/>
                <a:gd name="connsiteX33-37897" fmla="*/ 1361716 w 2264509"/>
                <a:gd name="connsiteY33-37898" fmla="*/ 4959440 h 7238075"/>
                <a:gd name="connsiteX34-37899" fmla="*/ 1405585 w 2264509"/>
                <a:gd name="connsiteY34-37900" fmla="*/ 5098769 h 7238075"/>
                <a:gd name="connsiteX35-37901" fmla="*/ 1313490 w 2264509"/>
                <a:gd name="connsiteY35-37902" fmla="*/ 5539804 h 7238075"/>
                <a:gd name="connsiteX36-37903" fmla="*/ 1314512 w 2264509"/>
                <a:gd name="connsiteY36-37904" fmla="*/ 6345824 h 7238075"/>
                <a:gd name="connsiteX37-37905" fmla="*/ 1387677 w 2264509"/>
                <a:gd name="connsiteY37-37906" fmla="*/ 6525837 h 7238075"/>
                <a:gd name="connsiteX38-37907" fmla="*/ 1336897 w 2264509"/>
                <a:gd name="connsiteY38-37908" fmla="*/ 6727274 h 7238075"/>
                <a:gd name="connsiteX39-37909" fmla="*/ 1355075 w 2264509"/>
                <a:gd name="connsiteY39-37910" fmla="*/ 6813600 h 7238075"/>
                <a:gd name="connsiteX40-37911" fmla="*/ 1364871 w 2264509"/>
                <a:gd name="connsiteY40-37912" fmla="*/ 7006384 h 7238075"/>
                <a:gd name="connsiteX41-37913" fmla="*/ 1811645 w 2264509"/>
                <a:gd name="connsiteY41-37914" fmla="*/ 7174679 h 7238075"/>
                <a:gd name="connsiteX42-37915" fmla="*/ 2240298 w 2264509"/>
                <a:gd name="connsiteY42-37916" fmla="*/ 7184685 h 7238075"/>
                <a:gd name="connsiteX43-37917" fmla="*/ 2223142 w 2264509"/>
                <a:gd name="connsiteY43-37918" fmla="*/ 7032346 h 7238075"/>
                <a:gd name="connsiteX44-37919" fmla="*/ 1738539 w 2264509"/>
                <a:gd name="connsiteY44-37920" fmla="*/ 6666009 h 7238075"/>
                <a:gd name="connsiteX45-37921" fmla="*/ 1759422 w 2264509"/>
                <a:gd name="connsiteY45-37922" fmla="*/ 6535632 h 7238075"/>
                <a:gd name="connsiteX46-37923" fmla="*/ 1719909 w 2264509"/>
                <a:gd name="connsiteY46-37924" fmla="*/ 6436627 h 7238075"/>
                <a:gd name="connsiteX47-37925" fmla="*/ 1708642 w 2264509"/>
                <a:gd name="connsiteY47-37926" fmla="*/ 6235730 h 7238075"/>
                <a:gd name="connsiteX48-37927" fmla="*/ 1730306 w 2264509"/>
                <a:gd name="connsiteY48-37928" fmla="*/ 5965274 h 7238075"/>
                <a:gd name="connsiteX49-37929" fmla="*/ 1778923 w 2264509"/>
                <a:gd name="connsiteY49-37930" fmla="*/ 5497769 h 7238075"/>
                <a:gd name="connsiteX50-37931" fmla="*/ 1790341 w 2264509"/>
                <a:gd name="connsiteY50-37932" fmla="*/ 5349364 h 7238075"/>
                <a:gd name="connsiteX51-37933" fmla="*/ 1848903 w 2264509"/>
                <a:gd name="connsiteY51-37934" fmla="*/ 5302881 h 7238075"/>
                <a:gd name="connsiteX52-37935" fmla="*/ 1935499 w 2264509"/>
                <a:gd name="connsiteY52-37936" fmla="*/ 5083205 h 7238075"/>
                <a:gd name="connsiteX53-37937" fmla="*/ 1960649 w 2264509"/>
                <a:gd name="connsiteY53-37938" fmla="*/ 4791056 h 7238075"/>
                <a:gd name="connsiteX54-37939" fmla="*/ 1951665 w 2264509"/>
                <a:gd name="connsiteY54-37940" fmla="*/ 4334336 h 7238075"/>
                <a:gd name="connsiteX55-37941" fmla="*/ 1932344 w 2264509"/>
                <a:gd name="connsiteY55-37942" fmla="*/ 3888133 h 7238075"/>
                <a:gd name="connsiteX56-37943" fmla="*/ 1906654 w 2264509"/>
                <a:gd name="connsiteY56-37944" fmla="*/ 3570203 h 7238075"/>
                <a:gd name="connsiteX57-37945" fmla="*/ 1762492 w 2264509"/>
                <a:gd name="connsiteY57-37946" fmla="*/ 2682768 h 7238075"/>
                <a:gd name="connsiteX58-37947" fmla="*/ 2171636 w 2264509"/>
                <a:gd name="connsiteY58-37948" fmla="*/ 2450629 h 7238075"/>
                <a:gd name="connsiteX59-37949" fmla="*/ 2032492 w 2264509"/>
                <a:gd name="connsiteY59-37950" fmla="*/ 1850474 h 7238075"/>
                <a:gd name="connsiteX60-37951" fmla="*/ 1987751 w 2264509"/>
                <a:gd name="connsiteY60-37952" fmla="*/ 1662589 h 7238075"/>
                <a:gd name="connsiteX61-37953" fmla="*/ 1973329 w 2264509"/>
                <a:gd name="connsiteY61-37954" fmla="*/ 1418094 h 7238075"/>
                <a:gd name="connsiteX62-37955" fmla="*/ 1925704 w 2264509"/>
                <a:gd name="connsiteY62-37956" fmla="*/ 1287898 h 7238075"/>
                <a:gd name="connsiteX63-37957" fmla="*/ 1458979 w 2264509"/>
                <a:gd name="connsiteY63-37958" fmla="*/ 1120535 h 7238075"/>
                <a:gd name="connsiteX64-37959" fmla="*/ 1360513 w 2264509"/>
                <a:gd name="connsiteY64-37960" fmla="*/ 1005635 h 7238075"/>
                <a:gd name="connsiteX65-37961" fmla="*/ 1416522 w 2264509"/>
                <a:gd name="connsiteY65-37962" fmla="*/ 807081 h 7238075"/>
                <a:gd name="connsiteX66-37963" fmla="*/ 1484699 w 2264509"/>
                <a:gd name="connsiteY66-37964" fmla="*/ 608469 h 7238075"/>
                <a:gd name="connsiteX67-37965" fmla="*/ 1496208 w 2264509"/>
                <a:gd name="connsiteY67-37966" fmla="*/ 366317 h 7238075"/>
                <a:gd name="connsiteX68-37967" fmla="*/ 1413968 w 2264509"/>
                <a:gd name="connsiteY68-37968" fmla="*/ 146640 h 7238075"/>
                <a:gd name="connsiteX69-37969" fmla="*/ 1100515 w 2264509"/>
                <a:gd name="connsiteY69-37970" fmla="*/ 551 h 7238075"/>
                <a:gd name="connsiteX0-37971" fmla="*/ 1100515 w 2264509"/>
                <a:gd name="connsiteY0-37972" fmla="*/ 551 h 7238075"/>
                <a:gd name="connsiteX1-37973" fmla="*/ 849378 w 2264509"/>
                <a:gd name="connsiteY1-37974" fmla="*/ 118937 h 7238075"/>
                <a:gd name="connsiteX2-37975" fmla="*/ 751515 w 2264509"/>
                <a:gd name="connsiteY2-37976" fmla="*/ 285490 h 7238075"/>
                <a:gd name="connsiteX3-37977" fmla="*/ 756141 w 2264509"/>
                <a:gd name="connsiteY3-37978" fmla="*/ 566071 h 7238075"/>
                <a:gd name="connsiteX4-37979" fmla="*/ 895260 w 2264509"/>
                <a:gd name="connsiteY4-37980" fmla="*/ 882679 h 7238075"/>
                <a:gd name="connsiteX5-37981" fmla="*/ 785588 w 2264509"/>
                <a:gd name="connsiteY5-37982" fmla="*/ 1025825 h 7238075"/>
                <a:gd name="connsiteX6-37983" fmla="*/ 152912 w 2264509"/>
                <a:gd name="connsiteY6-37984" fmla="*/ 1252683 h 7238075"/>
                <a:gd name="connsiteX7-37985" fmla="*/ 8160 w 2264509"/>
                <a:gd name="connsiteY7-37986" fmla="*/ 2283394 h 7238075"/>
                <a:gd name="connsiteX8-37987" fmla="*/ 416233 w 2264509"/>
                <a:gd name="connsiteY8-37988" fmla="*/ 2735641 h 7238075"/>
                <a:gd name="connsiteX9-37989" fmla="*/ 293173 w 2264509"/>
                <a:gd name="connsiteY9-37990" fmla="*/ 3799944 h 7238075"/>
                <a:gd name="connsiteX10-37991" fmla="*/ 428536 w 2264509"/>
                <a:gd name="connsiteY10-37992" fmla="*/ 3969982 h 7238075"/>
                <a:gd name="connsiteX11-37993" fmla="*/ 486017 w 2264509"/>
                <a:gd name="connsiteY11-37994" fmla="*/ 4215017 h 7238075"/>
                <a:gd name="connsiteX12-37995" fmla="*/ 547224 w 2264509"/>
                <a:gd name="connsiteY12-37996" fmla="*/ 4615099 h 7238075"/>
                <a:gd name="connsiteX13-37997" fmla="*/ 555878 w 2264509"/>
                <a:gd name="connsiteY13-37998" fmla="*/ 4779518 h 7238075"/>
                <a:gd name="connsiteX14-37999" fmla="*/ 541964 w 2264509"/>
                <a:gd name="connsiteY14-38000" fmla="*/ 4966441 h 7238075"/>
                <a:gd name="connsiteX15-38001" fmla="*/ 510234 w 2264509"/>
                <a:gd name="connsiteY15-38002" fmla="*/ 5112051 h 7238075"/>
                <a:gd name="connsiteX16-38003" fmla="*/ 434305 w 2264509"/>
                <a:gd name="connsiteY16-38004" fmla="*/ 6139609 h 7238075"/>
                <a:gd name="connsiteX17-38005" fmla="*/ 399690 w 2264509"/>
                <a:gd name="connsiteY17-38006" fmla="*/ 6589898 h 7238075"/>
                <a:gd name="connsiteX18-38007" fmla="*/ 471534 w 2264509"/>
                <a:gd name="connsiteY18-38008" fmla="*/ 6812999 h 7238075"/>
                <a:gd name="connsiteX19-38009" fmla="*/ 418410 w 2264509"/>
                <a:gd name="connsiteY19-38010" fmla="*/ 6968013 h 7238075"/>
                <a:gd name="connsiteX20-38011" fmla="*/ 656806 w 2264509"/>
                <a:gd name="connsiteY20-38012" fmla="*/ 7230086 h 7238075"/>
                <a:gd name="connsiteX21-38013" fmla="*/ 1009561 w 2264509"/>
                <a:gd name="connsiteY21-38014" fmla="*/ 7122486 h 7238075"/>
                <a:gd name="connsiteX22-38015" fmla="*/ 776064 w 2264509"/>
                <a:gd name="connsiteY22-38016" fmla="*/ 6830306 h 7238075"/>
                <a:gd name="connsiteX23-38017" fmla="*/ 804368 w 2264509"/>
                <a:gd name="connsiteY23-38018" fmla="*/ 6565349 h 7238075"/>
                <a:gd name="connsiteX24-38019" fmla="*/ 790216 w 2264509"/>
                <a:gd name="connsiteY24-38020" fmla="*/ 6235730 h 7238075"/>
                <a:gd name="connsiteX25-38021" fmla="*/ 907792 w 2264509"/>
                <a:gd name="connsiteY25-38022" fmla="*/ 5474692 h 7238075"/>
                <a:gd name="connsiteX26-38023" fmla="*/ 957309 w 2264509"/>
                <a:gd name="connsiteY26-38024" fmla="*/ 5365800 h 7238075"/>
                <a:gd name="connsiteX27-38025" fmla="*/ 949796 w 2264509"/>
                <a:gd name="connsiteY27-38026" fmla="*/ 5294498 h 7238075"/>
                <a:gd name="connsiteX28-38027" fmla="*/ 1022842 w 2264509"/>
                <a:gd name="connsiteY28-38028" fmla="*/ 5197505 h 7238075"/>
                <a:gd name="connsiteX29-38029" fmla="*/ 1024856 w 2264509"/>
                <a:gd name="connsiteY29-38030" fmla="*/ 5054630 h 7238075"/>
                <a:gd name="connsiteX30-38031" fmla="*/ 1181011 w 2264509"/>
                <a:gd name="connsiteY30-38032" fmla="*/ 4363933 h 7238075"/>
                <a:gd name="connsiteX31-38033" fmla="*/ 1327642 w 2264509"/>
                <a:gd name="connsiteY31-38034" fmla="*/ 4635530 h 7238075"/>
                <a:gd name="connsiteX32-38035" fmla="*/ 1392304 w 2264509"/>
                <a:gd name="connsiteY32-38036" fmla="*/ 4865602 h 7238075"/>
                <a:gd name="connsiteX33-38037" fmla="*/ 1361716 w 2264509"/>
                <a:gd name="connsiteY33-38038" fmla="*/ 4959440 h 7238075"/>
                <a:gd name="connsiteX34-38039" fmla="*/ 1405585 w 2264509"/>
                <a:gd name="connsiteY34-38040" fmla="*/ 5098769 h 7238075"/>
                <a:gd name="connsiteX35-38041" fmla="*/ 1313490 w 2264509"/>
                <a:gd name="connsiteY35-38042" fmla="*/ 5539804 h 7238075"/>
                <a:gd name="connsiteX36-38043" fmla="*/ 1314512 w 2264509"/>
                <a:gd name="connsiteY36-38044" fmla="*/ 6345824 h 7238075"/>
                <a:gd name="connsiteX37-38045" fmla="*/ 1387677 w 2264509"/>
                <a:gd name="connsiteY37-38046" fmla="*/ 6525837 h 7238075"/>
                <a:gd name="connsiteX38-38047" fmla="*/ 1336897 w 2264509"/>
                <a:gd name="connsiteY38-38048" fmla="*/ 6727274 h 7238075"/>
                <a:gd name="connsiteX39-38049" fmla="*/ 1355075 w 2264509"/>
                <a:gd name="connsiteY39-38050" fmla="*/ 6813600 h 7238075"/>
                <a:gd name="connsiteX40-38051" fmla="*/ 1364871 w 2264509"/>
                <a:gd name="connsiteY40-38052" fmla="*/ 7006384 h 7238075"/>
                <a:gd name="connsiteX41-38053" fmla="*/ 1811645 w 2264509"/>
                <a:gd name="connsiteY41-38054" fmla="*/ 7174679 h 7238075"/>
                <a:gd name="connsiteX42-38055" fmla="*/ 2240298 w 2264509"/>
                <a:gd name="connsiteY42-38056" fmla="*/ 7184685 h 7238075"/>
                <a:gd name="connsiteX43-38057" fmla="*/ 2223142 w 2264509"/>
                <a:gd name="connsiteY43-38058" fmla="*/ 7032346 h 7238075"/>
                <a:gd name="connsiteX44-38059" fmla="*/ 1738539 w 2264509"/>
                <a:gd name="connsiteY44-38060" fmla="*/ 6666009 h 7238075"/>
                <a:gd name="connsiteX45-38061" fmla="*/ 1759422 w 2264509"/>
                <a:gd name="connsiteY45-38062" fmla="*/ 6535632 h 7238075"/>
                <a:gd name="connsiteX46-38063" fmla="*/ 1719909 w 2264509"/>
                <a:gd name="connsiteY46-38064" fmla="*/ 6436627 h 7238075"/>
                <a:gd name="connsiteX47-38065" fmla="*/ 1708642 w 2264509"/>
                <a:gd name="connsiteY47-38066" fmla="*/ 6235730 h 7238075"/>
                <a:gd name="connsiteX48-38067" fmla="*/ 1730306 w 2264509"/>
                <a:gd name="connsiteY48-38068" fmla="*/ 5965274 h 7238075"/>
                <a:gd name="connsiteX49-38069" fmla="*/ 1778923 w 2264509"/>
                <a:gd name="connsiteY49-38070" fmla="*/ 5497769 h 7238075"/>
                <a:gd name="connsiteX50-38071" fmla="*/ 1790341 w 2264509"/>
                <a:gd name="connsiteY50-38072" fmla="*/ 5349364 h 7238075"/>
                <a:gd name="connsiteX51-38073" fmla="*/ 1848903 w 2264509"/>
                <a:gd name="connsiteY51-38074" fmla="*/ 5302881 h 7238075"/>
                <a:gd name="connsiteX52-38075" fmla="*/ 1935499 w 2264509"/>
                <a:gd name="connsiteY52-38076" fmla="*/ 5083205 h 7238075"/>
                <a:gd name="connsiteX53-38077" fmla="*/ 1960649 w 2264509"/>
                <a:gd name="connsiteY53-38078" fmla="*/ 4791056 h 7238075"/>
                <a:gd name="connsiteX54-38079" fmla="*/ 1951665 w 2264509"/>
                <a:gd name="connsiteY54-38080" fmla="*/ 4334336 h 7238075"/>
                <a:gd name="connsiteX55-38081" fmla="*/ 1932344 w 2264509"/>
                <a:gd name="connsiteY55-38082" fmla="*/ 3888133 h 7238075"/>
                <a:gd name="connsiteX56-38083" fmla="*/ 1906654 w 2264509"/>
                <a:gd name="connsiteY56-38084" fmla="*/ 3570203 h 7238075"/>
                <a:gd name="connsiteX57-38085" fmla="*/ 1762492 w 2264509"/>
                <a:gd name="connsiteY57-38086" fmla="*/ 2682768 h 7238075"/>
                <a:gd name="connsiteX58-38087" fmla="*/ 2171636 w 2264509"/>
                <a:gd name="connsiteY58-38088" fmla="*/ 2450629 h 7238075"/>
                <a:gd name="connsiteX59-38089" fmla="*/ 2032492 w 2264509"/>
                <a:gd name="connsiteY59-38090" fmla="*/ 1850474 h 7238075"/>
                <a:gd name="connsiteX60-38091" fmla="*/ 1987751 w 2264509"/>
                <a:gd name="connsiteY60-38092" fmla="*/ 1662589 h 7238075"/>
                <a:gd name="connsiteX61-38093" fmla="*/ 1973329 w 2264509"/>
                <a:gd name="connsiteY61-38094" fmla="*/ 1418094 h 7238075"/>
                <a:gd name="connsiteX62-38095" fmla="*/ 1925704 w 2264509"/>
                <a:gd name="connsiteY62-38096" fmla="*/ 1287898 h 7238075"/>
                <a:gd name="connsiteX63-38097" fmla="*/ 1458979 w 2264509"/>
                <a:gd name="connsiteY63-38098" fmla="*/ 1120535 h 7238075"/>
                <a:gd name="connsiteX64-38099" fmla="*/ 1360513 w 2264509"/>
                <a:gd name="connsiteY64-38100" fmla="*/ 1005635 h 7238075"/>
                <a:gd name="connsiteX65-38101" fmla="*/ 1416522 w 2264509"/>
                <a:gd name="connsiteY65-38102" fmla="*/ 807081 h 7238075"/>
                <a:gd name="connsiteX66-38103" fmla="*/ 1484699 w 2264509"/>
                <a:gd name="connsiteY66-38104" fmla="*/ 608469 h 7238075"/>
                <a:gd name="connsiteX67-38105" fmla="*/ 1496208 w 2264509"/>
                <a:gd name="connsiteY67-38106" fmla="*/ 366317 h 7238075"/>
                <a:gd name="connsiteX68-38107" fmla="*/ 1413968 w 2264509"/>
                <a:gd name="connsiteY68-38108" fmla="*/ 146640 h 7238075"/>
                <a:gd name="connsiteX69-38109" fmla="*/ 1100515 w 2264509"/>
                <a:gd name="connsiteY69-38110" fmla="*/ 551 h 7238075"/>
                <a:gd name="connsiteX0-38111" fmla="*/ 1100515 w 2264509"/>
                <a:gd name="connsiteY0-38112" fmla="*/ 551 h 7238075"/>
                <a:gd name="connsiteX1-38113" fmla="*/ 849378 w 2264509"/>
                <a:gd name="connsiteY1-38114" fmla="*/ 118937 h 7238075"/>
                <a:gd name="connsiteX2-38115" fmla="*/ 751515 w 2264509"/>
                <a:gd name="connsiteY2-38116" fmla="*/ 285490 h 7238075"/>
                <a:gd name="connsiteX3-38117" fmla="*/ 756141 w 2264509"/>
                <a:gd name="connsiteY3-38118" fmla="*/ 566071 h 7238075"/>
                <a:gd name="connsiteX4-38119" fmla="*/ 895260 w 2264509"/>
                <a:gd name="connsiteY4-38120" fmla="*/ 882679 h 7238075"/>
                <a:gd name="connsiteX5-38121" fmla="*/ 785588 w 2264509"/>
                <a:gd name="connsiteY5-38122" fmla="*/ 1025825 h 7238075"/>
                <a:gd name="connsiteX6-38123" fmla="*/ 152912 w 2264509"/>
                <a:gd name="connsiteY6-38124" fmla="*/ 1252683 h 7238075"/>
                <a:gd name="connsiteX7-38125" fmla="*/ 8160 w 2264509"/>
                <a:gd name="connsiteY7-38126" fmla="*/ 2283394 h 7238075"/>
                <a:gd name="connsiteX8-38127" fmla="*/ 416233 w 2264509"/>
                <a:gd name="connsiteY8-38128" fmla="*/ 2735641 h 7238075"/>
                <a:gd name="connsiteX9-38129" fmla="*/ 293173 w 2264509"/>
                <a:gd name="connsiteY9-38130" fmla="*/ 3799944 h 7238075"/>
                <a:gd name="connsiteX10-38131" fmla="*/ 428536 w 2264509"/>
                <a:gd name="connsiteY10-38132" fmla="*/ 3969982 h 7238075"/>
                <a:gd name="connsiteX11-38133" fmla="*/ 486017 w 2264509"/>
                <a:gd name="connsiteY11-38134" fmla="*/ 4215017 h 7238075"/>
                <a:gd name="connsiteX12-38135" fmla="*/ 547224 w 2264509"/>
                <a:gd name="connsiteY12-38136" fmla="*/ 4615099 h 7238075"/>
                <a:gd name="connsiteX13-38137" fmla="*/ 555878 w 2264509"/>
                <a:gd name="connsiteY13-38138" fmla="*/ 4779518 h 7238075"/>
                <a:gd name="connsiteX14-38139" fmla="*/ 541964 w 2264509"/>
                <a:gd name="connsiteY14-38140" fmla="*/ 4966441 h 7238075"/>
                <a:gd name="connsiteX15-38141" fmla="*/ 510234 w 2264509"/>
                <a:gd name="connsiteY15-38142" fmla="*/ 5112051 h 7238075"/>
                <a:gd name="connsiteX16-38143" fmla="*/ 434305 w 2264509"/>
                <a:gd name="connsiteY16-38144" fmla="*/ 6139609 h 7238075"/>
                <a:gd name="connsiteX17-38145" fmla="*/ 399690 w 2264509"/>
                <a:gd name="connsiteY17-38146" fmla="*/ 6589898 h 7238075"/>
                <a:gd name="connsiteX18-38147" fmla="*/ 471534 w 2264509"/>
                <a:gd name="connsiteY18-38148" fmla="*/ 6812999 h 7238075"/>
                <a:gd name="connsiteX19-38149" fmla="*/ 418410 w 2264509"/>
                <a:gd name="connsiteY19-38150" fmla="*/ 6968013 h 7238075"/>
                <a:gd name="connsiteX20-38151" fmla="*/ 656806 w 2264509"/>
                <a:gd name="connsiteY20-38152" fmla="*/ 7230086 h 7238075"/>
                <a:gd name="connsiteX21-38153" fmla="*/ 1009561 w 2264509"/>
                <a:gd name="connsiteY21-38154" fmla="*/ 7122486 h 7238075"/>
                <a:gd name="connsiteX22-38155" fmla="*/ 776064 w 2264509"/>
                <a:gd name="connsiteY22-38156" fmla="*/ 6830306 h 7238075"/>
                <a:gd name="connsiteX23-38157" fmla="*/ 804368 w 2264509"/>
                <a:gd name="connsiteY23-38158" fmla="*/ 6565349 h 7238075"/>
                <a:gd name="connsiteX24-38159" fmla="*/ 790216 w 2264509"/>
                <a:gd name="connsiteY24-38160" fmla="*/ 6235730 h 7238075"/>
                <a:gd name="connsiteX25-38161" fmla="*/ 907792 w 2264509"/>
                <a:gd name="connsiteY25-38162" fmla="*/ 5474692 h 7238075"/>
                <a:gd name="connsiteX26-38163" fmla="*/ 957309 w 2264509"/>
                <a:gd name="connsiteY26-38164" fmla="*/ 5365800 h 7238075"/>
                <a:gd name="connsiteX27-38165" fmla="*/ 949796 w 2264509"/>
                <a:gd name="connsiteY27-38166" fmla="*/ 5294498 h 7238075"/>
                <a:gd name="connsiteX28-38167" fmla="*/ 1022842 w 2264509"/>
                <a:gd name="connsiteY28-38168" fmla="*/ 5197505 h 7238075"/>
                <a:gd name="connsiteX29-38169" fmla="*/ 1024856 w 2264509"/>
                <a:gd name="connsiteY29-38170" fmla="*/ 5054630 h 7238075"/>
                <a:gd name="connsiteX30-38171" fmla="*/ 1181011 w 2264509"/>
                <a:gd name="connsiteY30-38172" fmla="*/ 4363933 h 7238075"/>
                <a:gd name="connsiteX31-38173" fmla="*/ 1327642 w 2264509"/>
                <a:gd name="connsiteY31-38174" fmla="*/ 4635530 h 7238075"/>
                <a:gd name="connsiteX32-38175" fmla="*/ 1392304 w 2264509"/>
                <a:gd name="connsiteY32-38176" fmla="*/ 4865602 h 7238075"/>
                <a:gd name="connsiteX33-38177" fmla="*/ 1361716 w 2264509"/>
                <a:gd name="connsiteY33-38178" fmla="*/ 4959440 h 7238075"/>
                <a:gd name="connsiteX34-38179" fmla="*/ 1405585 w 2264509"/>
                <a:gd name="connsiteY34-38180" fmla="*/ 5098769 h 7238075"/>
                <a:gd name="connsiteX35-38181" fmla="*/ 1313490 w 2264509"/>
                <a:gd name="connsiteY35-38182" fmla="*/ 5539804 h 7238075"/>
                <a:gd name="connsiteX36-38183" fmla="*/ 1314512 w 2264509"/>
                <a:gd name="connsiteY36-38184" fmla="*/ 6345824 h 7238075"/>
                <a:gd name="connsiteX37-38185" fmla="*/ 1387677 w 2264509"/>
                <a:gd name="connsiteY37-38186" fmla="*/ 6525837 h 7238075"/>
                <a:gd name="connsiteX38-38187" fmla="*/ 1336897 w 2264509"/>
                <a:gd name="connsiteY38-38188" fmla="*/ 6727274 h 7238075"/>
                <a:gd name="connsiteX39-38189" fmla="*/ 1355075 w 2264509"/>
                <a:gd name="connsiteY39-38190" fmla="*/ 6813600 h 7238075"/>
                <a:gd name="connsiteX40-38191" fmla="*/ 1364871 w 2264509"/>
                <a:gd name="connsiteY40-38192" fmla="*/ 7006384 h 7238075"/>
                <a:gd name="connsiteX41-38193" fmla="*/ 1811645 w 2264509"/>
                <a:gd name="connsiteY41-38194" fmla="*/ 7174679 h 7238075"/>
                <a:gd name="connsiteX42-38195" fmla="*/ 2240298 w 2264509"/>
                <a:gd name="connsiteY42-38196" fmla="*/ 7184685 h 7238075"/>
                <a:gd name="connsiteX43-38197" fmla="*/ 2223142 w 2264509"/>
                <a:gd name="connsiteY43-38198" fmla="*/ 7032346 h 7238075"/>
                <a:gd name="connsiteX44-38199" fmla="*/ 1738539 w 2264509"/>
                <a:gd name="connsiteY44-38200" fmla="*/ 6666009 h 7238075"/>
                <a:gd name="connsiteX45-38201" fmla="*/ 1759422 w 2264509"/>
                <a:gd name="connsiteY45-38202" fmla="*/ 6535632 h 7238075"/>
                <a:gd name="connsiteX46-38203" fmla="*/ 1719909 w 2264509"/>
                <a:gd name="connsiteY46-38204" fmla="*/ 6436627 h 7238075"/>
                <a:gd name="connsiteX47-38205" fmla="*/ 1708642 w 2264509"/>
                <a:gd name="connsiteY47-38206" fmla="*/ 6235730 h 7238075"/>
                <a:gd name="connsiteX48-38207" fmla="*/ 1730306 w 2264509"/>
                <a:gd name="connsiteY48-38208" fmla="*/ 5965274 h 7238075"/>
                <a:gd name="connsiteX49-38209" fmla="*/ 1778923 w 2264509"/>
                <a:gd name="connsiteY49-38210" fmla="*/ 5497769 h 7238075"/>
                <a:gd name="connsiteX50-38211" fmla="*/ 1790341 w 2264509"/>
                <a:gd name="connsiteY50-38212" fmla="*/ 5349364 h 7238075"/>
                <a:gd name="connsiteX51-38213" fmla="*/ 1848903 w 2264509"/>
                <a:gd name="connsiteY51-38214" fmla="*/ 5302881 h 7238075"/>
                <a:gd name="connsiteX52-38215" fmla="*/ 1935499 w 2264509"/>
                <a:gd name="connsiteY52-38216" fmla="*/ 5083205 h 7238075"/>
                <a:gd name="connsiteX53-38217" fmla="*/ 1960649 w 2264509"/>
                <a:gd name="connsiteY53-38218" fmla="*/ 4791056 h 7238075"/>
                <a:gd name="connsiteX54-38219" fmla="*/ 1951665 w 2264509"/>
                <a:gd name="connsiteY54-38220" fmla="*/ 4334336 h 7238075"/>
                <a:gd name="connsiteX55-38221" fmla="*/ 1932344 w 2264509"/>
                <a:gd name="connsiteY55-38222" fmla="*/ 3888133 h 7238075"/>
                <a:gd name="connsiteX56-38223" fmla="*/ 1906654 w 2264509"/>
                <a:gd name="connsiteY56-38224" fmla="*/ 3570203 h 7238075"/>
                <a:gd name="connsiteX57-38225" fmla="*/ 1762492 w 2264509"/>
                <a:gd name="connsiteY57-38226" fmla="*/ 2682768 h 7238075"/>
                <a:gd name="connsiteX58-38227" fmla="*/ 2171636 w 2264509"/>
                <a:gd name="connsiteY58-38228" fmla="*/ 2450629 h 7238075"/>
                <a:gd name="connsiteX59-38229" fmla="*/ 2032492 w 2264509"/>
                <a:gd name="connsiteY59-38230" fmla="*/ 1850474 h 7238075"/>
                <a:gd name="connsiteX60-38231" fmla="*/ 1987751 w 2264509"/>
                <a:gd name="connsiteY60-38232" fmla="*/ 1662589 h 7238075"/>
                <a:gd name="connsiteX61-38233" fmla="*/ 1973329 w 2264509"/>
                <a:gd name="connsiteY61-38234" fmla="*/ 1418094 h 7238075"/>
                <a:gd name="connsiteX62-38235" fmla="*/ 1925704 w 2264509"/>
                <a:gd name="connsiteY62-38236" fmla="*/ 1287898 h 7238075"/>
                <a:gd name="connsiteX63-38237" fmla="*/ 1458979 w 2264509"/>
                <a:gd name="connsiteY63-38238" fmla="*/ 1120535 h 7238075"/>
                <a:gd name="connsiteX64-38239" fmla="*/ 1360513 w 2264509"/>
                <a:gd name="connsiteY64-38240" fmla="*/ 1005635 h 7238075"/>
                <a:gd name="connsiteX65-38241" fmla="*/ 1416522 w 2264509"/>
                <a:gd name="connsiteY65-38242" fmla="*/ 807081 h 7238075"/>
                <a:gd name="connsiteX66-38243" fmla="*/ 1484699 w 2264509"/>
                <a:gd name="connsiteY66-38244" fmla="*/ 608469 h 7238075"/>
                <a:gd name="connsiteX67-38245" fmla="*/ 1496208 w 2264509"/>
                <a:gd name="connsiteY67-38246" fmla="*/ 366317 h 7238075"/>
                <a:gd name="connsiteX68-38247" fmla="*/ 1413968 w 2264509"/>
                <a:gd name="connsiteY68-38248" fmla="*/ 146640 h 7238075"/>
                <a:gd name="connsiteX69-38249" fmla="*/ 1100515 w 2264509"/>
                <a:gd name="connsiteY69-38250" fmla="*/ 551 h 7238075"/>
                <a:gd name="connsiteX0-38251" fmla="*/ 1100515 w 2264509"/>
                <a:gd name="connsiteY0-38252" fmla="*/ 551 h 7238075"/>
                <a:gd name="connsiteX1-38253" fmla="*/ 849378 w 2264509"/>
                <a:gd name="connsiteY1-38254" fmla="*/ 118937 h 7238075"/>
                <a:gd name="connsiteX2-38255" fmla="*/ 751515 w 2264509"/>
                <a:gd name="connsiteY2-38256" fmla="*/ 285490 h 7238075"/>
                <a:gd name="connsiteX3-38257" fmla="*/ 756141 w 2264509"/>
                <a:gd name="connsiteY3-38258" fmla="*/ 566071 h 7238075"/>
                <a:gd name="connsiteX4-38259" fmla="*/ 895260 w 2264509"/>
                <a:gd name="connsiteY4-38260" fmla="*/ 882679 h 7238075"/>
                <a:gd name="connsiteX5-38261" fmla="*/ 785588 w 2264509"/>
                <a:gd name="connsiteY5-38262" fmla="*/ 1025825 h 7238075"/>
                <a:gd name="connsiteX6-38263" fmla="*/ 152912 w 2264509"/>
                <a:gd name="connsiteY6-38264" fmla="*/ 1252683 h 7238075"/>
                <a:gd name="connsiteX7-38265" fmla="*/ 8160 w 2264509"/>
                <a:gd name="connsiteY7-38266" fmla="*/ 2283394 h 7238075"/>
                <a:gd name="connsiteX8-38267" fmla="*/ 416233 w 2264509"/>
                <a:gd name="connsiteY8-38268" fmla="*/ 2735641 h 7238075"/>
                <a:gd name="connsiteX9-38269" fmla="*/ 293173 w 2264509"/>
                <a:gd name="connsiteY9-38270" fmla="*/ 3799944 h 7238075"/>
                <a:gd name="connsiteX10-38271" fmla="*/ 428536 w 2264509"/>
                <a:gd name="connsiteY10-38272" fmla="*/ 3969982 h 7238075"/>
                <a:gd name="connsiteX11-38273" fmla="*/ 486017 w 2264509"/>
                <a:gd name="connsiteY11-38274" fmla="*/ 4215017 h 7238075"/>
                <a:gd name="connsiteX12-38275" fmla="*/ 547224 w 2264509"/>
                <a:gd name="connsiteY12-38276" fmla="*/ 4615099 h 7238075"/>
                <a:gd name="connsiteX13-38277" fmla="*/ 555878 w 2264509"/>
                <a:gd name="connsiteY13-38278" fmla="*/ 4779518 h 7238075"/>
                <a:gd name="connsiteX14-38279" fmla="*/ 541964 w 2264509"/>
                <a:gd name="connsiteY14-38280" fmla="*/ 4966441 h 7238075"/>
                <a:gd name="connsiteX15-38281" fmla="*/ 510234 w 2264509"/>
                <a:gd name="connsiteY15-38282" fmla="*/ 5112051 h 7238075"/>
                <a:gd name="connsiteX16-38283" fmla="*/ 434305 w 2264509"/>
                <a:gd name="connsiteY16-38284" fmla="*/ 6139609 h 7238075"/>
                <a:gd name="connsiteX17-38285" fmla="*/ 399690 w 2264509"/>
                <a:gd name="connsiteY17-38286" fmla="*/ 6589898 h 7238075"/>
                <a:gd name="connsiteX18-38287" fmla="*/ 471534 w 2264509"/>
                <a:gd name="connsiteY18-38288" fmla="*/ 6812999 h 7238075"/>
                <a:gd name="connsiteX19-38289" fmla="*/ 418410 w 2264509"/>
                <a:gd name="connsiteY19-38290" fmla="*/ 6968013 h 7238075"/>
                <a:gd name="connsiteX20-38291" fmla="*/ 656806 w 2264509"/>
                <a:gd name="connsiteY20-38292" fmla="*/ 7230086 h 7238075"/>
                <a:gd name="connsiteX21-38293" fmla="*/ 1009561 w 2264509"/>
                <a:gd name="connsiteY21-38294" fmla="*/ 7122486 h 7238075"/>
                <a:gd name="connsiteX22-38295" fmla="*/ 776064 w 2264509"/>
                <a:gd name="connsiteY22-38296" fmla="*/ 6830306 h 7238075"/>
                <a:gd name="connsiteX23-38297" fmla="*/ 804368 w 2264509"/>
                <a:gd name="connsiteY23-38298" fmla="*/ 6565349 h 7238075"/>
                <a:gd name="connsiteX24-38299" fmla="*/ 790216 w 2264509"/>
                <a:gd name="connsiteY24-38300" fmla="*/ 6235730 h 7238075"/>
                <a:gd name="connsiteX25-38301" fmla="*/ 907792 w 2264509"/>
                <a:gd name="connsiteY25-38302" fmla="*/ 5474692 h 7238075"/>
                <a:gd name="connsiteX26-38303" fmla="*/ 957309 w 2264509"/>
                <a:gd name="connsiteY26-38304" fmla="*/ 5365800 h 7238075"/>
                <a:gd name="connsiteX27-38305" fmla="*/ 949796 w 2264509"/>
                <a:gd name="connsiteY27-38306" fmla="*/ 5294498 h 7238075"/>
                <a:gd name="connsiteX28-38307" fmla="*/ 1022842 w 2264509"/>
                <a:gd name="connsiteY28-38308" fmla="*/ 5197505 h 7238075"/>
                <a:gd name="connsiteX29-38309" fmla="*/ 1024856 w 2264509"/>
                <a:gd name="connsiteY29-38310" fmla="*/ 5054630 h 7238075"/>
                <a:gd name="connsiteX30-38311" fmla="*/ 1250022 w 2264509"/>
                <a:gd name="connsiteY30-38312" fmla="*/ 4234537 h 7238075"/>
                <a:gd name="connsiteX31-38313" fmla="*/ 1327642 w 2264509"/>
                <a:gd name="connsiteY31-38314" fmla="*/ 4635530 h 7238075"/>
                <a:gd name="connsiteX32-38315" fmla="*/ 1392304 w 2264509"/>
                <a:gd name="connsiteY32-38316" fmla="*/ 4865602 h 7238075"/>
                <a:gd name="connsiteX33-38317" fmla="*/ 1361716 w 2264509"/>
                <a:gd name="connsiteY33-38318" fmla="*/ 4959440 h 7238075"/>
                <a:gd name="connsiteX34-38319" fmla="*/ 1405585 w 2264509"/>
                <a:gd name="connsiteY34-38320" fmla="*/ 5098769 h 7238075"/>
                <a:gd name="connsiteX35-38321" fmla="*/ 1313490 w 2264509"/>
                <a:gd name="connsiteY35-38322" fmla="*/ 5539804 h 7238075"/>
                <a:gd name="connsiteX36-38323" fmla="*/ 1314512 w 2264509"/>
                <a:gd name="connsiteY36-38324" fmla="*/ 6345824 h 7238075"/>
                <a:gd name="connsiteX37-38325" fmla="*/ 1387677 w 2264509"/>
                <a:gd name="connsiteY37-38326" fmla="*/ 6525837 h 7238075"/>
                <a:gd name="connsiteX38-38327" fmla="*/ 1336897 w 2264509"/>
                <a:gd name="connsiteY38-38328" fmla="*/ 6727274 h 7238075"/>
                <a:gd name="connsiteX39-38329" fmla="*/ 1355075 w 2264509"/>
                <a:gd name="connsiteY39-38330" fmla="*/ 6813600 h 7238075"/>
                <a:gd name="connsiteX40-38331" fmla="*/ 1364871 w 2264509"/>
                <a:gd name="connsiteY40-38332" fmla="*/ 7006384 h 7238075"/>
                <a:gd name="connsiteX41-38333" fmla="*/ 1811645 w 2264509"/>
                <a:gd name="connsiteY41-38334" fmla="*/ 7174679 h 7238075"/>
                <a:gd name="connsiteX42-38335" fmla="*/ 2240298 w 2264509"/>
                <a:gd name="connsiteY42-38336" fmla="*/ 7184685 h 7238075"/>
                <a:gd name="connsiteX43-38337" fmla="*/ 2223142 w 2264509"/>
                <a:gd name="connsiteY43-38338" fmla="*/ 7032346 h 7238075"/>
                <a:gd name="connsiteX44-38339" fmla="*/ 1738539 w 2264509"/>
                <a:gd name="connsiteY44-38340" fmla="*/ 6666009 h 7238075"/>
                <a:gd name="connsiteX45-38341" fmla="*/ 1759422 w 2264509"/>
                <a:gd name="connsiteY45-38342" fmla="*/ 6535632 h 7238075"/>
                <a:gd name="connsiteX46-38343" fmla="*/ 1719909 w 2264509"/>
                <a:gd name="connsiteY46-38344" fmla="*/ 6436627 h 7238075"/>
                <a:gd name="connsiteX47-38345" fmla="*/ 1708642 w 2264509"/>
                <a:gd name="connsiteY47-38346" fmla="*/ 6235730 h 7238075"/>
                <a:gd name="connsiteX48-38347" fmla="*/ 1730306 w 2264509"/>
                <a:gd name="connsiteY48-38348" fmla="*/ 5965274 h 7238075"/>
                <a:gd name="connsiteX49-38349" fmla="*/ 1778923 w 2264509"/>
                <a:gd name="connsiteY49-38350" fmla="*/ 5497769 h 7238075"/>
                <a:gd name="connsiteX50-38351" fmla="*/ 1790341 w 2264509"/>
                <a:gd name="connsiteY50-38352" fmla="*/ 5349364 h 7238075"/>
                <a:gd name="connsiteX51-38353" fmla="*/ 1848903 w 2264509"/>
                <a:gd name="connsiteY51-38354" fmla="*/ 5302881 h 7238075"/>
                <a:gd name="connsiteX52-38355" fmla="*/ 1935499 w 2264509"/>
                <a:gd name="connsiteY52-38356" fmla="*/ 5083205 h 7238075"/>
                <a:gd name="connsiteX53-38357" fmla="*/ 1960649 w 2264509"/>
                <a:gd name="connsiteY53-38358" fmla="*/ 4791056 h 7238075"/>
                <a:gd name="connsiteX54-38359" fmla="*/ 1951665 w 2264509"/>
                <a:gd name="connsiteY54-38360" fmla="*/ 4334336 h 7238075"/>
                <a:gd name="connsiteX55-38361" fmla="*/ 1932344 w 2264509"/>
                <a:gd name="connsiteY55-38362" fmla="*/ 3888133 h 7238075"/>
                <a:gd name="connsiteX56-38363" fmla="*/ 1906654 w 2264509"/>
                <a:gd name="connsiteY56-38364" fmla="*/ 3570203 h 7238075"/>
                <a:gd name="connsiteX57-38365" fmla="*/ 1762492 w 2264509"/>
                <a:gd name="connsiteY57-38366" fmla="*/ 2682768 h 7238075"/>
                <a:gd name="connsiteX58-38367" fmla="*/ 2171636 w 2264509"/>
                <a:gd name="connsiteY58-38368" fmla="*/ 2450629 h 7238075"/>
                <a:gd name="connsiteX59-38369" fmla="*/ 2032492 w 2264509"/>
                <a:gd name="connsiteY59-38370" fmla="*/ 1850474 h 7238075"/>
                <a:gd name="connsiteX60-38371" fmla="*/ 1987751 w 2264509"/>
                <a:gd name="connsiteY60-38372" fmla="*/ 1662589 h 7238075"/>
                <a:gd name="connsiteX61-38373" fmla="*/ 1973329 w 2264509"/>
                <a:gd name="connsiteY61-38374" fmla="*/ 1418094 h 7238075"/>
                <a:gd name="connsiteX62-38375" fmla="*/ 1925704 w 2264509"/>
                <a:gd name="connsiteY62-38376" fmla="*/ 1287898 h 7238075"/>
                <a:gd name="connsiteX63-38377" fmla="*/ 1458979 w 2264509"/>
                <a:gd name="connsiteY63-38378" fmla="*/ 1120535 h 7238075"/>
                <a:gd name="connsiteX64-38379" fmla="*/ 1360513 w 2264509"/>
                <a:gd name="connsiteY64-38380" fmla="*/ 1005635 h 7238075"/>
                <a:gd name="connsiteX65-38381" fmla="*/ 1416522 w 2264509"/>
                <a:gd name="connsiteY65-38382" fmla="*/ 807081 h 7238075"/>
                <a:gd name="connsiteX66-38383" fmla="*/ 1484699 w 2264509"/>
                <a:gd name="connsiteY66-38384" fmla="*/ 608469 h 7238075"/>
                <a:gd name="connsiteX67-38385" fmla="*/ 1496208 w 2264509"/>
                <a:gd name="connsiteY67-38386" fmla="*/ 366317 h 7238075"/>
                <a:gd name="connsiteX68-38387" fmla="*/ 1413968 w 2264509"/>
                <a:gd name="connsiteY68-38388" fmla="*/ 146640 h 7238075"/>
                <a:gd name="connsiteX69-38389" fmla="*/ 1100515 w 2264509"/>
                <a:gd name="connsiteY69-38390" fmla="*/ 551 h 7238075"/>
                <a:gd name="connsiteX0-38391" fmla="*/ 1100515 w 2264509"/>
                <a:gd name="connsiteY0-38392" fmla="*/ 551 h 7238075"/>
                <a:gd name="connsiteX1-38393" fmla="*/ 849378 w 2264509"/>
                <a:gd name="connsiteY1-38394" fmla="*/ 118937 h 7238075"/>
                <a:gd name="connsiteX2-38395" fmla="*/ 751515 w 2264509"/>
                <a:gd name="connsiteY2-38396" fmla="*/ 285490 h 7238075"/>
                <a:gd name="connsiteX3-38397" fmla="*/ 756141 w 2264509"/>
                <a:gd name="connsiteY3-38398" fmla="*/ 566071 h 7238075"/>
                <a:gd name="connsiteX4-38399" fmla="*/ 895260 w 2264509"/>
                <a:gd name="connsiteY4-38400" fmla="*/ 882679 h 7238075"/>
                <a:gd name="connsiteX5-38401" fmla="*/ 785588 w 2264509"/>
                <a:gd name="connsiteY5-38402" fmla="*/ 1025825 h 7238075"/>
                <a:gd name="connsiteX6-38403" fmla="*/ 152912 w 2264509"/>
                <a:gd name="connsiteY6-38404" fmla="*/ 1252683 h 7238075"/>
                <a:gd name="connsiteX7-38405" fmla="*/ 8160 w 2264509"/>
                <a:gd name="connsiteY7-38406" fmla="*/ 2283394 h 7238075"/>
                <a:gd name="connsiteX8-38407" fmla="*/ 416233 w 2264509"/>
                <a:gd name="connsiteY8-38408" fmla="*/ 2735641 h 7238075"/>
                <a:gd name="connsiteX9-38409" fmla="*/ 293173 w 2264509"/>
                <a:gd name="connsiteY9-38410" fmla="*/ 3799944 h 7238075"/>
                <a:gd name="connsiteX10-38411" fmla="*/ 428536 w 2264509"/>
                <a:gd name="connsiteY10-38412" fmla="*/ 3969982 h 7238075"/>
                <a:gd name="connsiteX11-38413" fmla="*/ 486017 w 2264509"/>
                <a:gd name="connsiteY11-38414" fmla="*/ 4215017 h 7238075"/>
                <a:gd name="connsiteX12-38415" fmla="*/ 547224 w 2264509"/>
                <a:gd name="connsiteY12-38416" fmla="*/ 4615099 h 7238075"/>
                <a:gd name="connsiteX13-38417" fmla="*/ 555878 w 2264509"/>
                <a:gd name="connsiteY13-38418" fmla="*/ 4779518 h 7238075"/>
                <a:gd name="connsiteX14-38419" fmla="*/ 541964 w 2264509"/>
                <a:gd name="connsiteY14-38420" fmla="*/ 4966441 h 7238075"/>
                <a:gd name="connsiteX15-38421" fmla="*/ 510234 w 2264509"/>
                <a:gd name="connsiteY15-38422" fmla="*/ 5112051 h 7238075"/>
                <a:gd name="connsiteX16-38423" fmla="*/ 434305 w 2264509"/>
                <a:gd name="connsiteY16-38424" fmla="*/ 6139609 h 7238075"/>
                <a:gd name="connsiteX17-38425" fmla="*/ 399690 w 2264509"/>
                <a:gd name="connsiteY17-38426" fmla="*/ 6589898 h 7238075"/>
                <a:gd name="connsiteX18-38427" fmla="*/ 471534 w 2264509"/>
                <a:gd name="connsiteY18-38428" fmla="*/ 6812999 h 7238075"/>
                <a:gd name="connsiteX19-38429" fmla="*/ 418410 w 2264509"/>
                <a:gd name="connsiteY19-38430" fmla="*/ 6968013 h 7238075"/>
                <a:gd name="connsiteX20-38431" fmla="*/ 656806 w 2264509"/>
                <a:gd name="connsiteY20-38432" fmla="*/ 7230086 h 7238075"/>
                <a:gd name="connsiteX21-38433" fmla="*/ 1009561 w 2264509"/>
                <a:gd name="connsiteY21-38434" fmla="*/ 7122486 h 7238075"/>
                <a:gd name="connsiteX22-38435" fmla="*/ 776064 w 2264509"/>
                <a:gd name="connsiteY22-38436" fmla="*/ 6830306 h 7238075"/>
                <a:gd name="connsiteX23-38437" fmla="*/ 804368 w 2264509"/>
                <a:gd name="connsiteY23-38438" fmla="*/ 6565349 h 7238075"/>
                <a:gd name="connsiteX24-38439" fmla="*/ 790216 w 2264509"/>
                <a:gd name="connsiteY24-38440" fmla="*/ 6235730 h 7238075"/>
                <a:gd name="connsiteX25-38441" fmla="*/ 907792 w 2264509"/>
                <a:gd name="connsiteY25-38442" fmla="*/ 5474692 h 7238075"/>
                <a:gd name="connsiteX26-38443" fmla="*/ 957309 w 2264509"/>
                <a:gd name="connsiteY26-38444" fmla="*/ 5365800 h 7238075"/>
                <a:gd name="connsiteX27-38445" fmla="*/ 949796 w 2264509"/>
                <a:gd name="connsiteY27-38446" fmla="*/ 5294498 h 7238075"/>
                <a:gd name="connsiteX28-38447" fmla="*/ 1022842 w 2264509"/>
                <a:gd name="connsiteY28-38448" fmla="*/ 5197505 h 7238075"/>
                <a:gd name="connsiteX29-38449" fmla="*/ 1024856 w 2264509"/>
                <a:gd name="connsiteY29-38450" fmla="*/ 5054630 h 7238075"/>
                <a:gd name="connsiteX30-38451" fmla="*/ 1250022 w 2264509"/>
                <a:gd name="connsiteY30-38452" fmla="*/ 4234537 h 7238075"/>
                <a:gd name="connsiteX31-38453" fmla="*/ 1327642 w 2264509"/>
                <a:gd name="connsiteY31-38454" fmla="*/ 4635530 h 7238075"/>
                <a:gd name="connsiteX32-38455" fmla="*/ 1392304 w 2264509"/>
                <a:gd name="connsiteY32-38456" fmla="*/ 4865602 h 7238075"/>
                <a:gd name="connsiteX33-38457" fmla="*/ 1361716 w 2264509"/>
                <a:gd name="connsiteY33-38458" fmla="*/ 4959440 h 7238075"/>
                <a:gd name="connsiteX34-38459" fmla="*/ 1405585 w 2264509"/>
                <a:gd name="connsiteY34-38460" fmla="*/ 5098769 h 7238075"/>
                <a:gd name="connsiteX35-38461" fmla="*/ 1313490 w 2264509"/>
                <a:gd name="connsiteY35-38462" fmla="*/ 5539804 h 7238075"/>
                <a:gd name="connsiteX36-38463" fmla="*/ 1314512 w 2264509"/>
                <a:gd name="connsiteY36-38464" fmla="*/ 6345824 h 7238075"/>
                <a:gd name="connsiteX37-38465" fmla="*/ 1387677 w 2264509"/>
                <a:gd name="connsiteY37-38466" fmla="*/ 6525837 h 7238075"/>
                <a:gd name="connsiteX38-38467" fmla="*/ 1336897 w 2264509"/>
                <a:gd name="connsiteY38-38468" fmla="*/ 6727274 h 7238075"/>
                <a:gd name="connsiteX39-38469" fmla="*/ 1355075 w 2264509"/>
                <a:gd name="connsiteY39-38470" fmla="*/ 6813600 h 7238075"/>
                <a:gd name="connsiteX40-38471" fmla="*/ 1364871 w 2264509"/>
                <a:gd name="connsiteY40-38472" fmla="*/ 7006384 h 7238075"/>
                <a:gd name="connsiteX41-38473" fmla="*/ 1811645 w 2264509"/>
                <a:gd name="connsiteY41-38474" fmla="*/ 7174679 h 7238075"/>
                <a:gd name="connsiteX42-38475" fmla="*/ 2240298 w 2264509"/>
                <a:gd name="connsiteY42-38476" fmla="*/ 7184685 h 7238075"/>
                <a:gd name="connsiteX43-38477" fmla="*/ 2223142 w 2264509"/>
                <a:gd name="connsiteY43-38478" fmla="*/ 7032346 h 7238075"/>
                <a:gd name="connsiteX44-38479" fmla="*/ 1738539 w 2264509"/>
                <a:gd name="connsiteY44-38480" fmla="*/ 6666009 h 7238075"/>
                <a:gd name="connsiteX45-38481" fmla="*/ 1759422 w 2264509"/>
                <a:gd name="connsiteY45-38482" fmla="*/ 6535632 h 7238075"/>
                <a:gd name="connsiteX46-38483" fmla="*/ 1719909 w 2264509"/>
                <a:gd name="connsiteY46-38484" fmla="*/ 6436627 h 7238075"/>
                <a:gd name="connsiteX47-38485" fmla="*/ 1708642 w 2264509"/>
                <a:gd name="connsiteY47-38486" fmla="*/ 6235730 h 7238075"/>
                <a:gd name="connsiteX48-38487" fmla="*/ 1730306 w 2264509"/>
                <a:gd name="connsiteY48-38488" fmla="*/ 5965274 h 7238075"/>
                <a:gd name="connsiteX49-38489" fmla="*/ 1778923 w 2264509"/>
                <a:gd name="connsiteY49-38490" fmla="*/ 5497769 h 7238075"/>
                <a:gd name="connsiteX50-38491" fmla="*/ 1790341 w 2264509"/>
                <a:gd name="connsiteY50-38492" fmla="*/ 5349364 h 7238075"/>
                <a:gd name="connsiteX51-38493" fmla="*/ 1848903 w 2264509"/>
                <a:gd name="connsiteY51-38494" fmla="*/ 5302881 h 7238075"/>
                <a:gd name="connsiteX52-38495" fmla="*/ 1935499 w 2264509"/>
                <a:gd name="connsiteY52-38496" fmla="*/ 5083205 h 7238075"/>
                <a:gd name="connsiteX53-38497" fmla="*/ 1960649 w 2264509"/>
                <a:gd name="connsiteY53-38498" fmla="*/ 4791056 h 7238075"/>
                <a:gd name="connsiteX54-38499" fmla="*/ 1951665 w 2264509"/>
                <a:gd name="connsiteY54-38500" fmla="*/ 4334336 h 7238075"/>
                <a:gd name="connsiteX55-38501" fmla="*/ 1932344 w 2264509"/>
                <a:gd name="connsiteY55-38502" fmla="*/ 3888133 h 7238075"/>
                <a:gd name="connsiteX56-38503" fmla="*/ 1906654 w 2264509"/>
                <a:gd name="connsiteY56-38504" fmla="*/ 3570203 h 7238075"/>
                <a:gd name="connsiteX57-38505" fmla="*/ 1762492 w 2264509"/>
                <a:gd name="connsiteY57-38506" fmla="*/ 2682768 h 7238075"/>
                <a:gd name="connsiteX58-38507" fmla="*/ 2171636 w 2264509"/>
                <a:gd name="connsiteY58-38508" fmla="*/ 2450629 h 7238075"/>
                <a:gd name="connsiteX59-38509" fmla="*/ 2032492 w 2264509"/>
                <a:gd name="connsiteY59-38510" fmla="*/ 1850474 h 7238075"/>
                <a:gd name="connsiteX60-38511" fmla="*/ 1987751 w 2264509"/>
                <a:gd name="connsiteY60-38512" fmla="*/ 1662589 h 7238075"/>
                <a:gd name="connsiteX61-38513" fmla="*/ 1973329 w 2264509"/>
                <a:gd name="connsiteY61-38514" fmla="*/ 1418094 h 7238075"/>
                <a:gd name="connsiteX62-38515" fmla="*/ 1925704 w 2264509"/>
                <a:gd name="connsiteY62-38516" fmla="*/ 1287898 h 7238075"/>
                <a:gd name="connsiteX63-38517" fmla="*/ 1458979 w 2264509"/>
                <a:gd name="connsiteY63-38518" fmla="*/ 1120535 h 7238075"/>
                <a:gd name="connsiteX64-38519" fmla="*/ 1360513 w 2264509"/>
                <a:gd name="connsiteY64-38520" fmla="*/ 1005635 h 7238075"/>
                <a:gd name="connsiteX65-38521" fmla="*/ 1416522 w 2264509"/>
                <a:gd name="connsiteY65-38522" fmla="*/ 807081 h 7238075"/>
                <a:gd name="connsiteX66-38523" fmla="*/ 1484699 w 2264509"/>
                <a:gd name="connsiteY66-38524" fmla="*/ 608469 h 7238075"/>
                <a:gd name="connsiteX67-38525" fmla="*/ 1496208 w 2264509"/>
                <a:gd name="connsiteY67-38526" fmla="*/ 366317 h 7238075"/>
                <a:gd name="connsiteX68-38527" fmla="*/ 1413968 w 2264509"/>
                <a:gd name="connsiteY68-38528" fmla="*/ 146640 h 7238075"/>
                <a:gd name="connsiteX69-38529" fmla="*/ 1100515 w 2264509"/>
                <a:gd name="connsiteY69-38530" fmla="*/ 551 h 7238075"/>
                <a:gd name="connsiteX0-38531" fmla="*/ 1100515 w 2264509"/>
                <a:gd name="connsiteY0-38532" fmla="*/ 551 h 7238075"/>
                <a:gd name="connsiteX1-38533" fmla="*/ 849378 w 2264509"/>
                <a:gd name="connsiteY1-38534" fmla="*/ 118937 h 7238075"/>
                <a:gd name="connsiteX2-38535" fmla="*/ 751515 w 2264509"/>
                <a:gd name="connsiteY2-38536" fmla="*/ 285490 h 7238075"/>
                <a:gd name="connsiteX3-38537" fmla="*/ 756141 w 2264509"/>
                <a:gd name="connsiteY3-38538" fmla="*/ 566071 h 7238075"/>
                <a:gd name="connsiteX4-38539" fmla="*/ 895260 w 2264509"/>
                <a:gd name="connsiteY4-38540" fmla="*/ 882679 h 7238075"/>
                <a:gd name="connsiteX5-38541" fmla="*/ 785588 w 2264509"/>
                <a:gd name="connsiteY5-38542" fmla="*/ 1025825 h 7238075"/>
                <a:gd name="connsiteX6-38543" fmla="*/ 152912 w 2264509"/>
                <a:gd name="connsiteY6-38544" fmla="*/ 1252683 h 7238075"/>
                <a:gd name="connsiteX7-38545" fmla="*/ 8160 w 2264509"/>
                <a:gd name="connsiteY7-38546" fmla="*/ 2283394 h 7238075"/>
                <a:gd name="connsiteX8-38547" fmla="*/ 416233 w 2264509"/>
                <a:gd name="connsiteY8-38548" fmla="*/ 2735641 h 7238075"/>
                <a:gd name="connsiteX9-38549" fmla="*/ 293173 w 2264509"/>
                <a:gd name="connsiteY9-38550" fmla="*/ 3799944 h 7238075"/>
                <a:gd name="connsiteX10-38551" fmla="*/ 428536 w 2264509"/>
                <a:gd name="connsiteY10-38552" fmla="*/ 3969982 h 7238075"/>
                <a:gd name="connsiteX11-38553" fmla="*/ 486017 w 2264509"/>
                <a:gd name="connsiteY11-38554" fmla="*/ 4215017 h 7238075"/>
                <a:gd name="connsiteX12-38555" fmla="*/ 547224 w 2264509"/>
                <a:gd name="connsiteY12-38556" fmla="*/ 4615099 h 7238075"/>
                <a:gd name="connsiteX13-38557" fmla="*/ 555878 w 2264509"/>
                <a:gd name="connsiteY13-38558" fmla="*/ 4779518 h 7238075"/>
                <a:gd name="connsiteX14-38559" fmla="*/ 541964 w 2264509"/>
                <a:gd name="connsiteY14-38560" fmla="*/ 4966441 h 7238075"/>
                <a:gd name="connsiteX15-38561" fmla="*/ 510234 w 2264509"/>
                <a:gd name="connsiteY15-38562" fmla="*/ 5112051 h 7238075"/>
                <a:gd name="connsiteX16-38563" fmla="*/ 434305 w 2264509"/>
                <a:gd name="connsiteY16-38564" fmla="*/ 6139609 h 7238075"/>
                <a:gd name="connsiteX17-38565" fmla="*/ 399690 w 2264509"/>
                <a:gd name="connsiteY17-38566" fmla="*/ 6589898 h 7238075"/>
                <a:gd name="connsiteX18-38567" fmla="*/ 471534 w 2264509"/>
                <a:gd name="connsiteY18-38568" fmla="*/ 6812999 h 7238075"/>
                <a:gd name="connsiteX19-38569" fmla="*/ 418410 w 2264509"/>
                <a:gd name="connsiteY19-38570" fmla="*/ 6968013 h 7238075"/>
                <a:gd name="connsiteX20-38571" fmla="*/ 656806 w 2264509"/>
                <a:gd name="connsiteY20-38572" fmla="*/ 7230086 h 7238075"/>
                <a:gd name="connsiteX21-38573" fmla="*/ 1009561 w 2264509"/>
                <a:gd name="connsiteY21-38574" fmla="*/ 7122486 h 7238075"/>
                <a:gd name="connsiteX22-38575" fmla="*/ 776064 w 2264509"/>
                <a:gd name="connsiteY22-38576" fmla="*/ 6830306 h 7238075"/>
                <a:gd name="connsiteX23-38577" fmla="*/ 804368 w 2264509"/>
                <a:gd name="connsiteY23-38578" fmla="*/ 6565349 h 7238075"/>
                <a:gd name="connsiteX24-38579" fmla="*/ 790216 w 2264509"/>
                <a:gd name="connsiteY24-38580" fmla="*/ 6235730 h 7238075"/>
                <a:gd name="connsiteX25-38581" fmla="*/ 907792 w 2264509"/>
                <a:gd name="connsiteY25-38582" fmla="*/ 5474692 h 7238075"/>
                <a:gd name="connsiteX26-38583" fmla="*/ 957309 w 2264509"/>
                <a:gd name="connsiteY26-38584" fmla="*/ 5365800 h 7238075"/>
                <a:gd name="connsiteX27-38585" fmla="*/ 949796 w 2264509"/>
                <a:gd name="connsiteY27-38586" fmla="*/ 5294498 h 7238075"/>
                <a:gd name="connsiteX28-38587" fmla="*/ 1022842 w 2264509"/>
                <a:gd name="connsiteY28-38588" fmla="*/ 5197505 h 7238075"/>
                <a:gd name="connsiteX29-38589" fmla="*/ 1024856 w 2264509"/>
                <a:gd name="connsiteY29-38590" fmla="*/ 5054630 h 7238075"/>
                <a:gd name="connsiteX30-38591" fmla="*/ 1250022 w 2264509"/>
                <a:gd name="connsiteY30-38592" fmla="*/ 4234537 h 7238075"/>
                <a:gd name="connsiteX31-38593" fmla="*/ 1388027 w 2264509"/>
                <a:gd name="connsiteY31-38594" fmla="*/ 4644157 h 7238075"/>
                <a:gd name="connsiteX32-38595" fmla="*/ 1392304 w 2264509"/>
                <a:gd name="connsiteY32-38596" fmla="*/ 4865602 h 7238075"/>
                <a:gd name="connsiteX33-38597" fmla="*/ 1361716 w 2264509"/>
                <a:gd name="connsiteY33-38598" fmla="*/ 4959440 h 7238075"/>
                <a:gd name="connsiteX34-38599" fmla="*/ 1405585 w 2264509"/>
                <a:gd name="connsiteY34-38600" fmla="*/ 5098769 h 7238075"/>
                <a:gd name="connsiteX35-38601" fmla="*/ 1313490 w 2264509"/>
                <a:gd name="connsiteY35-38602" fmla="*/ 5539804 h 7238075"/>
                <a:gd name="connsiteX36-38603" fmla="*/ 1314512 w 2264509"/>
                <a:gd name="connsiteY36-38604" fmla="*/ 6345824 h 7238075"/>
                <a:gd name="connsiteX37-38605" fmla="*/ 1387677 w 2264509"/>
                <a:gd name="connsiteY37-38606" fmla="*/ 6525837 h 7238075"/>
                <a:gd name="connsiteX38-38607" fmla="*/ 1336897 w 2264509"/>
                <a:gd name="connsiteY38-38608" fmla="*/ 6727274 h 7238075"/>
                <a:gd name="connsiteX39-38609" fmla="*/ 1355075 w 2264509"/>
                <a:gd name="connsiteY39-38610" fmla="*/ 6813600 h 7238075"/>
                <a:gd name="connsiteX40-38611" fmla="*/ 1364871 w 2264509"/>
                <a:gd name="connsiteY40-38612" fmla="*/ 7006384 h 7238075"/>
                <a:gd name="connsiteX41-38613" fmla="*/ 1811645 w 2264509"/>
                <a:gd name="connsiteY41-38614" fmla="*/ 7174679 h 7238075"/>
                <a:gd name="connsiteX42-38615" fmla="*/ 2240298 w 2264509"/>
                <a:gd name="connsiteY42-38616" fmla="*/ 7184685 h 7238075"/>
                <a:gd name="connsiteX43-38617" fmla="*/ 2223142 w 2264509"/>
                <a:gd name="connsiteY43-38618" fmla="*/ 7032346 h 7238075"/>
                <a:gd name="connsiteX44-38619" fmla="*/ 1738539 w 2264509"/>
                <a:gd name="connsiteY44-38620" fmla="*/ 6666009 h 7238075"/>
                <a:gd name="connsiteX45-38621" fmla="*/ 1759422 w 2264509"/>
                <a:gd name="connsiteY45-38622" fmla="*/ 6535632 h 7238075"/>
                <a:gd name="connsiteX46-38623" fmla="*/ 1719909 w 2264509"/>
                <a:gd name="connsiteY46-38624" fmla="*/ 6436627 h 7238075"/>
                <a:gd name="connsiteX47-38625" fmla="*/ 1708642 w 2264509"/>
                <a:gd name="connsiteY47-38626" fmla="*/ 6235730 h 7238075"/>
                <a:gd name="connsiteX48-38627" fmla="*/ 1730306 w 2264509"/>
                <a:gd name="connsiteY48-38628" fmla="*/ 5965274 h 7238075"/>
                <a:gd name="connsiteX49-38629" fmla="*/ 1778923 w 2264509"/>
                <a:gd name="connsiteY49-38630" fmla="*/ 5497769 h 7238075"/>
                <a:gd name="connsiteX50-38631" fmla="*/ 1790341 w 2264509"/>
                <a:gd name="connsiteY50-38632" fmla="*/ 5349364 h 7238075"/>
                <a:gd name="connsiteX51-38633" fmla="*/ 1848903 w 2264509"/>
                <a:gd name="connsiteY51-38634" fmla="*/ 5302881 h 7238075"/>
                <a:gd name="connsiteX52-38635" fmla="*/ 1935499 w 2264509"/>
                <a:gd name="connsiteY52-38636" fmla="*/ 5083205 h 7238075"/>
                <a:gd name="connsiteX53-38637" fmla="*/ 1960649 w 2264509"/>
                <a:gd name="connsiteY53-38638" fmla="*/ 4791056 h 7238075"/>
                <a:gd name="connsiteX54-38639" fmla="*/ 1951665 w 2264509"/>
                <a:gd name="connsiteY54-38640" fmla="*/ 4334336 h 7238075"/>
                <a:gd name="connsiteX55-38641" fmla="*/ 1932344 w 2264509"/>
                <a:gd name="connsiteY55-38642" fmla="*/ 3888133 h 7238075"/>
                <a:gd name="connsiteX56-38643" fmla="*/ 1906654 w 2264509"/>
                <a:gd name="connsiteY56-38644" fmla="*/ 3570203 h 7238075"/>
                <a:gd name="connsiteX57-38645" fmla="*/ 1762492 w 2264509"/>
                <a:gd name="connsiteY57-38646" fmla="*/ 2682768 h 7238075"/>
                <a:gd name="connsiteX58-38647" fmla="*/ 2171636 w 2264509"/>
                <a:gd name="connsiteY58-38648" fmla="*/ 2450629 h 7238075"/>
                <a:gd name="connsiteX59-38649" fmla="*/ 2032492 w 2264509"/>
                <a:gd name="connsiteY59-38650" fmla="*/ 1850474 h 7238075"/>
                <a:gd name="connsiteX60-38651" fmla="*/ 1987751 w 2264509"/>
                <a:gd name="connsiteY60-38652" fmla="*/ 1662589 h 7238075"/>
                <a:gd name="connsiteX61-38653" fmla="*/ 1973329 w 2264509"/>
                <a:gd name="connsiteY61-38654" fmla="*/ 1418094 h 7238075"/>
                <a:gd name="connsiteX62-38655" fmla="*/ 1925704 w 2264509"/>
                <a:gd name="connsiteY62-38656" fmla="*/ 1287898 h 7238075"/>
                <a:gd name="connsiteX63-38657" fmla="*/ 1458979 w 2264509"/>
                <a:gd name="connsiteY63-38658" fmla="*/ 1120535 h 7238075"/>
                <a:gd name="connsiteX64-38659" fmla="*/ 1360513 w 2264509"/>
                <a:gd name="connsiteY64-38660" fmla="*/ 1005635 h 7238075"/>
                <a:gd name="connsiteX65-38661" fmla="*/ 1416522 w 2264509"/>
                <a:gd name="connsiteY65-38662" fmla="*/ 807081 h 7238075"/>
                <a:gd name="connsiteX66-38663" fmla="*/ 1484699 w 2264509"/>
                <a:gd name="connsiteY66-38664" fmla="*/ 608469 h 7238075"/>
                <a:gd name="connsiteX67-38665" fmla="*/ 1496208 w 2264509"/>
                <a:gd name="connsiteY67-38666" fmla="*/ 366317 h 7238075"/>
                <a:gd name="connsiteX68-38667" fmla="*/ 1413968 w 2264509"/>
                <a:gd name="connsiteY68-38668" fmla="*/ 146640 h 7238075"/>
                <a:gd name="connsiteX69-38669" fmla="*/ 1100515 w 2264509"/>
                <a:gd name="connsiteY69-38670" fmla="*/ 551 h 7238075"/>
                <a:gd name="connsiteX0-38671" fmla="*/ 1100515 w 2264509"/>
                <a:gd name="connsiteY0-38672" fmla="*/ 551 h 7238075"/>
                <a:gd name="connsiteX1-38673" fmla="*/ 849378 w 2264509"/>
                <a:gd name="connsiteY1-38674" fmla="*/ 118937 h 7238075"/>
                <a:gd name="connsiteX2-38675" fmla="*/ 751515 w 2264509"/>
                <a:gd name="connsiteY2-38676" fmla="*/ 285490 h 7238075"/>
                <a:gd name="connsiteX3-38677" fmla="*/ 756141 w 2264509"/>
                <a:gd name="connsiteY3-38678" fmla="*/ 566071 h 7238075"/>
                <a:gd name="connsiteX4-38679" fmla="*/ 895260 w 2264509"/>
                <a:gd name="connsiteY4-38680" fmla="*/ 882679 h 7238075"/>
                <a:gd name="connsiteX5-38681" fmla="*/ 785588 w 2264509"/>
                <a:gd name="connsiteY5-38682" fmla="*/ 1025825 h 7238075"/>
                <a:gd name="connsiteX6-38683" fmla="*/ 152912 w 2264509"/>
                <a:gd name="connsiteY6-38684" fmla="*/ 1252683 h 7238075"/>
                <a:gd name="connsiteX7-38685" fmla="*/ 8160 w 2264509"/>
                <a:gd name="connsiteY7-38686" fmla="*/ 2283394 h 7238075"/>
                <a:gd name="connsiteX8-38687" fmla="*/ 416233 w 2264509"/>
                <a:gd name="connsiteY8-38688" fmla="*/ 2735641 h 7238075"/>
                <a:gd name="connsiteX9-38689" fmla="*/ 293173 w 2264509"/>
                <a:gd name="connsiteY9-38690" fmla="*/ 3799944 h 7238075"/>
                <a:gd name="connsiteX10-38691" fmla="*/ 428536 w 2264509"/>
                <a:gd name="connsiteY10-38692" fmla="*/ 3969982 h 7238075"/>
                <a:gd name="connsiteX11-38693" fmla="*/ 486017 w 2264509"/>
                <a:gd name="connsiteY11-38694" fmla="*/ 4215017 h 7238075"/>
                <a:gd name="connsiteX12-38695" fmla="*/ 547224 w 2264509"/>
                <a:gd name="connsiteY12-38696" fmla="*/ 4615099 h 7238075"/>
                <a:gd name="connsiteX13-38697" fmla="*/ 555878 w 2264509"/>
                <a:gd name="connsiteY13-38698" fmla="*/ 4779518 h 7238075"/>
                <a:gd name="connsiteX14-38699" fmla="*/ 541964 w 2264509"/>
                <a:gd name="connsiteY14-38700" fmla="*/ 4966441 h 7238075"/>
                <a:gd name="connsiteX15-38701" fmla="*/ 510234 w 2264509"/>
                <a:gd name="connsiteY15-38702" fmla="*/ 5112051 h 7238075"/>
                <a:gd name="connsiteX16-38703" fmla="*/ 434305 w 2264509"/>
                <a:gd name="connsiteY16-38704" fmla="*/ 6139609 h 7238075"/>
                <a:gd name="connsiteX17-38705" fmla="*/ 399690 w 2264509"/>
                <a:gd name="connsiteY17-38706" fmla="*/ 6589898 h 7238075"/>
                <a:gd name="connsiteX18-38707" fmla="*/ 471534 w 2264509"/>
                <a:gd name="connsiteY18-38708" fmla="*/ 6812999 h 7238075"/>
                <a:gd name="connsiteX19-38709" fmla="*/ 418410 w 2264509"/>
                <a:gd name="connsiteY19-38710" fmla="*/ 6968013 h 7238075"/>
                <a:gd name="connsiteX20-38711" fmla="*/ 656806 w 2264509"/>
                <a:gd name="connsiteY20-38712" fmla="*/ 7230086 h 7238075"/>
                <a:gd name="connsiteX21-38713" fmla="*/ 1009561 w 2264509"/>
                <a:gd name="connsiteY21-38714" fmla="*/ 7122486 h 7238075"/>
                <a:gd name="connsiteX22-38715" fmla="*/ 776064 w 2264509"/>
                <a:gd name="connsiteY22-38716" fmla="*/ 6830306 h 7238075"/>
                <a:gd name="connsiteX23-38717" fmla="*/ 804368 w 2264509"/>
                <a:gd name="connsiteY23-38718" fmla="*/ 6565349 h 7238075"/>
                <a:gd name="connsiteX24-38719" fmla="*/ 790216 w 2264509"/>
                <a:gd name="connsiteY24-38720" fmla="*/ 6235730 h 7238075"/>
                <a:gd name="connsiteX25-38721" fmla="*/ 907792 w 2264509"/>
                <a:gd name="connsiteY25-38722" fmla="*/ 5474692 h 7238075"/>
                <a:gd name="connsiteX26-38723" fmla="*/ 957309 w 2264509"/>
                <a:gd name="connsiteY26-38724" fmla="*/ 5365800 h 7238075"/>
                <a:gd name="connsiteX27-38725" fmla="*/ 949796 w 2264509"/>
                <a:gd name="connsiteY27-38726" fmla="*/ 5294498 h 7238075"/>
                <a:gd name="connsiteX28-38727" fmla="*/ 1022842 w 2264509"/>
                <a:gd name="connsiteY28-38728" fmla="*/ 5197505 h 7238075"/>
                <a:gd name="connsiteX29-38729" fmla="*/ 1024856 w 2264509"/>
                <a:gd name="connsiteY29-38730" fmla="*/ 5054630 h 7238075"/>
                <a:gd name="connsiteX30-38731" fmla="*/ 1250022 w 2264509"/>
                <a:gd name="connsiteY30-38732" fmla="*/ 4234537 h 7238075"/>
                <a:gd name="connsiteX31-38733" fmla="*/ 1388027 w 2264509"/>
                <a:gd name="connsiteY31-38734" fmla="*/ 4644157 h 7238075"/>
                <a:gd name="connsiteX32-38735" fmla="*/ 1392304 w 2264509"/>
                <a:gd name="connsiteY32-38736" fmla="*/ 4865602 h 7238075"/>
                <a:gd name="connsiteX33-38737" fmla="*/ 1361716 w 2264509"/>
                <a:gd name="connsiteY33-38738" fmla="*/ 4959440 h 7238075"/>
                <a:gd name="connsiteX34-38739" fmla="*/ 1405585 w 2264509"/>
                <a:gd name="connsiteY34-38740" fmla="*/ 5098769 h 7238075"/>
                <a:gd name="connsiteX35-38741" fmla="*/ 1313490 w 2264509"/>
                <a:gd name="connsiteY35-38742" fmla="*/ 5539804 h 7238075"/>
                <a:gd name="connsiteX36-38743" fmla="*/ 1314512 w 2264509"/>
                <a:gd name="connsiteY36-38744" fmla="*/ 6345824 h 7238075"/>
                <a:gd name="connsiteX37-38745" fmla="*/ 1387677 w 2264509"/>
                <a:gd name="connsiteY37-38746" fmla="*/ 6525837 h 7238075"/>
                <a:gd name="connsiteX38-38747" fmla="*/ 1336897 w 2264509"/>
                <a:gd name="connsiteY38-38748" fmla="*/ 6727274 h 7238075"/>
                <a:gd name="connsiteX39-38749" fmla="*/ 1355075 w 2264509"/>
                <a:gd name="connsiteY39-38750" fmla="*/ 6813600 h 7238075"/>
                <a:gd name="connsiteX40-38751" fmla="*/ 1364871 w 2264509"/>
                <a:gd name="connsiteY40-38752" fmla="*/ 7006384 h 7238075"/>
                <a:gd name="connsiteX41-38753" fmla="*/ 1811645 w 2264509"/>
                <a:gd name="connsiteY41-38754" fmla="*/ 7174679 h 7238075"/>
                <a:gd name="connsiteX42-38755" fmla="*/ 2240298 w 2264509"/>
                <a:gd name="connsiteY42-38756" fmla="*/ 7184685 h 7238075"/>
                <a:gd name="connsiteX43-38757" fmla="*/ 2223142 w 2264509"/>
                <a:gd name="connsiteY43-38758" fmla="*/ 7032346 h 7238075"/>
                <a:gd name="connsiteX44-38759" fmla="*/ 1738539 w 2264509"/>
                <a:gd name="connsiteY44-38760" fmla="*/ 6666009 h 7238075"/>
                <a:gd name="connsiteX45-38761" fmla="*/ 1759422 w 2264509"/>
                <a:gd name="connsiteY45-38762" fmla="*/ 6535632 h 7238075"/>
                <a:gd name="connsiteX46-38763" fmla="*/ 1719909 w 2264509"/>
                <a:gd name="connsiteY46-38764" fmla="*/ 6436627 h 7238075"/>
                <a:gd name="connsiteX47-38765" fmla="*/ 1708642 w 2264509"/>
                <a:gd name="connsiteY47-38766" fmla="*/ 6235730 h 7238075"/>
                <a:gd name="connsiteX48-38767" fmla="*/ 1730306 w 2264509"/>
                <a:gd name="connsiteY48-38768" fmla="*/ 5965274 h 7238075"/>
                <a:gd name="connsiteX49-38769" fmla="*/ 1778923 w 2264509"/>
                <a:gd name="connsiteY49-38770" fmla="*/ 5497769 h 7238075"/>
                <a:gd name="connsiteX50-38771" fmla="*/ 1790341 w 2264509"/>
                <a:gd name="connsiteY50-38772" fmla="*/ 5349364 h 7238075"/>
                <a:gd name="connsiteX51-38773" fmla="*/ 1848903 w 2264509"/>
                <a:gd name="connsiteY51-38774" fmla="*/ 5302881 h 7238075"/>
                <a:gd name="connsiteX52-38775" fmla="*/ 1935499 w 2264509"/>
                <a:gd name="connsiteY52-38776" fmla="*/ 5083205 h 7238075"/>
                <a:gd name="connsiteX53-38777" fmla="*/ 1960649 w 2264509"/>
                <a:gd name="connsiteY53-38778" fmla="*/ 4791056 h 7238075"/>
                <a:gd name="connsiteX54-38779" fmla="*/ 1951665 w 2264509"/>
                <a:gd name="connsiteY54-38780" fmla="*/ 4334336 h 7238075"/>
                <a:gd name="connsiteX55-38781" fmla="*/ 1932344 w 2264509"/>
                <a:gd name="connsiteY55-38782" fmla="*/ 3888133 h 7238075"/>
                <a:gd name="connsiteX56-38783" fmla="*/ 2010171 w 2264509"/>
                <a:gd name="connsiteY56-38784" fmla="*/ 3699599 h 7238075"/>
                <a:gd name="connsiteX57-38785" fmla="*/ 1762492 w 2264509"/>
                <a:gd name="connsiteY57-38786" fmla="*/ 2682768 h 7238075"/>
                <a:gd name="connsiteX58-38787" fmla="*/ 2171636 w 2264509"/>
                <a:gd name="connsiteY58-38788" fmla="*/ 2450629 h 7238075"/>
                <a:gd name="connsiteX59-38789" fmla="*/ 2032492 w 2264509"/>
                <a:gd name="connsiteY59-38790" fmla="*/ 1850474 h 7238075"/>
                <a:gd name="connsiteX60-38791" fmla="*/ 1987751 w 2264509"/>
                <a:gd name="connsiteY60-38792" fmla="*/ 1662589 h 7238075"/>
                <a:gd name="connsiteX61-38793" fmla="*/ 1973329 w 2264509"/>
                <a:gd name="connsiteY61-38794" fmla="*/ 1418094 h 7238075"/>
                <a:gd name="connsiteX62-38795" fmla="*/ 1925704 w 2264509"/>
                <a:gd name="connsiteY62-38796" fmla="*/ 1287898 h 7238075"/>
                <a:gd name="connsiteX63-38797" fmla="*/ 1458979 w 2264509"/>
                <a:gd name="connsiteY63-38798" fmla="*/ 1120535 h 7238075"/>
                <a:gd name="connsiteX64-38799" fmla="*/ 1360513 w 2264509"/>
                <a:gd name="connsiteY64-38800" fmla="*/ 1005635 h 7238075"/>
                <a:gd name="connsiteX65-38801" fmla="*/ 1416522 w 2264509"/>
                <a:gd name="connsiteY65-38802" fmla="*/ 807081 h 7238075"/>
                <a:gd name="connsiteX66-38803" fmla="*/ 1484699 w 2264509"/>
                <a:gd name="connsiteY66-38804" fmla="*/ 608469 h 7238075"/>
                <a:gd name="connsiteX67-38805" fmla="*/ 1496208 w 2264509"/>
                <a:gd name="connsiteY67-38806" fmla="*/ 366317 h 7238075"/>
                <a:gd name="connsiteX68-38807" fmla="*/ 1413968 w 2264509"/>
                <a:gd name="connsiteY68-38808" fmla="*/ 146640 h 7238075"/>
                <a:gd name="connsiteX69-38809" fmla="*/ 1100515 w 2264509"/>
                <a:gd name="connsiteY69-38810" fmla="*/ 551 h 7238075"/>
                <a:gd name="connsiteX0-38811" fmla="*/ 1100515 w 2264509"/>
                <a:gd name="connsiteY0-38812" fmla="*/ 551 h 7238075"/>
                <a:gd name="connsiteX1-38813" fmla="*/ 849378 w 2264509"/>
                <a:gd name="connsiteY1-38814" fmla="*/ 118937 h 7238075"/>
                <a:gd name="connsiteX2-38815" fmla="*/ 751515 w 2264509"/>
                <a:gd name="connsiteY2-38816" fmla="*/ 285490 h 7238075"/>
                <a:gd name="connsiteX3-38817" fmla="*/ 756141 w 2264509"/>
                <a:gd name="connsiteY3-38818" fmla="*/ 566071 h 7238075"/>
                <a:gd name="connsiteX4-38819" fmla="*/ 895260 w 2264509"/>
                <a:gd name="connsiteY4-38820" fmla="*/ 882679 h 7238075"/>
                <a:gd name="connsiteX5-38821" fmla="*/ 785588 w 2264509"/>
                <a:gd name="connsiteY5-38822" fmla="*/ 1025825 h 7238075"/>
                <a:gd name="connsiteX6-38823" fmla="*/ 152912 w 2264509"/>
                <a:gd name="connsiteY6-38824" fmla="*/ 1252683 h 7238075"/>
                <a:gd name="connsiteX7-38825" fmla="*/ 8160 w 2264509"/>
                <a:gd name="connsiteY7-38826" fmla="*/ 2283394 h 7238075"/>
                <a:gd name="connsiteX8-38827" fmla="*/ 416233 w 2264509"/>
                <a:gd name="connsiteY8-38828" fmla="*/ 2735641 h 7238075"/>
                <a:gd name="connsiteX9-38829" fmla="*/ 293173 w 2264509"/>
                <a:gd name="connsiteY9-38830" fmla="*/ 3799944 h 7238075"/>
                <a:gd name="connsiteX10-38831" fmla="*/ 428536 w 2264509"/>
                <a:gd name="connsiteY10-38832" fmla="*/ 3969982 h 7238075"/>
                <a:gd name="connsiteX11-38833" fmla="*/ 486017 w 2264509"/>
                <a:gd name="connsiteY11-38834" fmla="*/ 4215017 h 7238075"/>
                <a:gd name="connsiteX12-38835" fmla="*/ 547224 w 2264509"/>
                <a:gd name="connsiteY12-38836" fmla="*/ 4615099 h 7238075"/>
                <a:gd name="connsiteX13-38837" fmla="*/ 555878 w 2264509"/>
                <a:gd name="connsiteY13-38838" fmla="*/ 4779518 h 7238075"/>
                <a:gd name="connsiteX14-38839" fmla="*/ 541964 w 2264509"/>
                <a:gd name="connsiteY14-38840" fmla="*/ 4966441 h 7238075"/>
                <a:gd name="connsiteX15-38841" fmla="*/ 510234 w 2264509"/>
                <a:gd name="connsiteY15-38842" fmla="*/ 5112051 h 7238075"/>
                <a:gd name="connsiteX16-38843" fmla="*/ 434305 w 2264509"/>
                <a:gd name="connsiteY16-38844" fmla="*/ 6139609 h 7238075"/>
                <a:gd name="connsiteX17-38845" fmla="*/ 399690 w 2264509"/>
                <a:gd name="connsiteY17-38846" fmla="*/ 6589898 h 7238075"/>
                <a:gd name="connsiteX18-38847" fmla="*/ 471534 w 2264509"/>
                <a:gd name="connsiteY18-38848" fmla="*/ 6812999 h 7238075"/>
                <a:gd name="connsiteX19-38849" fmla="*/ 418410 w 2264509"/>
                <a:gd name="connsiteY19-38850" fmla="*/ 6968013 h 7238075"/>
                <a:gd name="connsiteX20-38851" fmla="*/ 656806 w 2264509"/>
                <a:gd name="connsiteY20-38852" fmla="*/ 7230086 h 7238075"/>
                <a:gd name="connsiteX21-38853" fmla="*/ 1009561 w 2264509"/>
                <a:gd name="connsiteY21-38854" fmla="*/ 7122486 h 7238075"/>
                <a:gd name="connsiteX22-38855" fmla="*/ 776064 w 2264509"/>
                <a:gd name="connsiteY22-38856" fmla="*/ 6830306 h 7238075"/>
                <a:gd name="connsiteX23-38857" fmla="*/ 804368 w 2264509"/>
                <a:gd name="connsiteY23-38858" fmla="*/ 6565349 h 7238075"/>
                <a:gd name="connsiteX24-38859" fmla="*/ 790216 w 2264509"/>
                <a:gd name="connsiteY24-38860" fmla="*/ 6235730 h 7238075"/>
                <a:gd name="connsiteX25-38861" fmla="*/ 907792 w 2264509"/>
                <a:gd name="connsiteY25-38862" fmla="*/ 5474692 h 7238075"/>
                <a:gd name="connsiteX26-38863" fmla="*/ 957309 w 2264509"/>
                <a:gd name="connsiteY26-38864" fmla="*/ 5365800 h 7238075"/>
                <a:gd name="connsiteX27-38865" fmla="*/ 949796 w 2264509"/>
                <a:gd name="connsiteY27-38866" fmla="*/ 5294498 h 7238075"/>
                <a:gd name="connsiteX28-38867" fmla="*/ 1022842 w 2264509"/>
                <a:gd name="connsiteY28-38868" fmla="*/ 5197505 h 7238075"/>
                <a:gd name="connsiteX29-38869" fmla="*/ 1024856 w 2264509"/>
                <a:gd name="connsiteY29-38870" fmla="*/ 5054630 h 7238075"/>
                <a:gd name="connsiteX30-38871" fmla="*/ 1250022 w 2264509"/>
                <a:gd name="connsiteY30-38872" fmla="*/ 4234537 h 7238075"/>
                <a:gd name="connsiteX31-38873" fmla="*/ 1388027 w 2264509"/>
                <a:gd name="connsiteY31-38874" fmla="*/ 4644157 h 7238075"/>
                <a:gd name="connsiteX32-38875" fmla="*/ 1392304 w 2264509"/>
                <a:gd name="connsiteY32-38876" fmla="*/ 4865602 h 7238075"/>
                <a:gd name="connsiteX33-38877" fmla="*/ 1361716 w 2264509"/>
                <a:gd name="connsiteY33-38878" fmla="*/ 4959440 h 7238075"/>
                <a:gd name="connsiteX34-38879" fmla="*/ 1405585 w 2264509"/>
                <a:gd name="connsiteY34-38880" fmla="*/ 5098769 h 7238075"/>
                <a:gd name="connsiteX35-38881" fmla="*/ 1313490 w 2264509"/>
                <a:gd name="connsiteY35-38882" fmla="*/ 5539804 h 7238075"/>
                <a:gd name="connsiteX36-38883" fmla="*/ 1314512 w 2264509"/>
                <a:gd name="connsiteY36-38884" fmla="*/ 6345824 h 7238075"/>
                <a:gd name="connsiteX37-38885" fmla="*/ 1387677 w 2264509"/>
                <a:gd name="connsiteY37-38886" fmla="*/ 6525837 h 7238075"/>
                <a:gd name="connsiteX38-38887" fmla="*/ 1336897 w 2264509"/>
                <a:gd name="connsiteY38-38888" fmla="*/ 6727274 h 7238075"/>
                <a:gd name="connsiteX39-38889" fmla="*/ 1355075 w 2264509"/>
                <a:gd name="connsiteY39-38890" fmla="*/ 6813600 h 7238075"/>
                <a:gd name="connsiteX40-38891" fmla="*/ 1364871 w 2264509"/>
                <a:gd name="connsiteY40-38892" fmla="*/ 7006384 h 7238075"/>
                <a:gd name="connsiteX41-38893" fmla="*/ 1811645 w 2264509"/>
                <a:gd name="connsiteY41-38894" fmla="*/ 7174679 h 7238075"/>
                <a:gd name="connsiteX42-38895" fmla="*/ 2240298 w 2264509"/>
                <a:gd name="connsiteY42-38896" fmla="*/ 7184685 h 7238075"/>
                <a:gd name="connsiteX43-38897" fmla="*/ 2223142 w 2264509"/>
                <a:gd name="connsiteY43-38898" fmla="*/ 7032346 h 7238075"/>
                <a:gd name="connsiteX44-38899" fmla="*/ 1738539 w 2264509"/>
                <a:gd name="connsiteY44-38900" fmla="*/ 6666009 h 7238075"/>
                <a:gd name="connsiteX45-38901" fmla="*/ 1759422 w 2264509"/>
                <a:gd name="connsiteY45-38902" fmla="*/ 6535632 h 7238075"/>
                <a:gd name="connsiteX46-38903" fmla="*/ 1719909 w 2264509"/>
                <a:gd name="connsiteY46-38904" fmla="*/ 6436627 h 7238075"/>
                <a:gd name="connsiteX47-38905" fmla="*/ 1708642 w 2264509"/>
                <a:gd name="connsiteY47-38906" fmla="*/ 6235730 h 7238075"/>
                <a:gd name="connsiteX48-38907" fmla="*/ 1730306 w 2264509"/>
                <a:gd name="connsiteY48-38908" fmla="*/ 5965274 h 7238075"/>
                <a:gd name="connsiteX49-38909" fmla="*/ 1778923 w 2264509"/>
                <a:gd name="connsiteY49-38910" fmla="*/ 5497769 h 7238075"/>
                <a:gd name="connsiteX50-38911" fmla="*/ 1790341 w 2264509"/>
                <a:gd name="connsiteY50-38912" fmla="*/ 5349364 h 7238075"/>
                <a:gd name="connsiteX51-38913" fmla="*/ 1848903 w 2264509"/>
                <a:gd name="connsiteY51-38914" fmla="*/ 5302881 h 7238075"/>
                <a:gd name="connsiteX52-38915" fmla="*/ 1935499 w 2264509"/>
                <a:gd name="connsiteY52-38916" fmla="*/ 5083205 h 7238075"/>
                <a:gd name="connsiteX53-38917" fmla="*/ 1960649 w 2264509"/>
                <a:gd name="connsiteY53-38918" fmla="*/ 4791056 h 7238075"/>
                <a:gd name="connsiteX54-38919" fmla="*/ 1951665 w 2264509"/>
                <a:gd name="connsiteY54-38920" fmla="*/ 4334336 h 7238075"/>
                <a:gd name="connsiteX55-38921" fmla="*/ 1932344 w 2264509"/>
                <a:gd name="connsiteY55-38922" fmla="*/ 3888133 h 7238075"/>
                <a:gd name="connsiteX56-38923" fmla="*/ 2010171 w 2264509"/>
                <a:gd name="connsiteY56-38924" fmla="*/ 3699599 h 7238075"/>
                <a:gd name="connsiteX57-38925" fmla="*/ 1762492 w 2264509"/>
                <a:gd name="connsiteY57-38926" fmla="*/ 2682768 h 7238075"/>
                <a:gd name="connsiteX58-38927" fmla="*/ 2171636 w 2264509"/>
                <a:gd name="connsiteY58-38928" fmla="*/ 2450629 h 7238075"/>
                <a:gd name="connsiteX59-38929" fmla="*/ 2032492 w 2264509"/>
                <a:gd name="connsiteY59-38930" fmla="*/ 1850474 h 7238075"/>
                <a:gd name="connsiteX60-38931" fmla="*/ 1987751 w 2264509"/>
                <a:gd name="connsiteY60-38932" fmla="*/ 1662589 h 7238075"/>
                <a:gd name="connsiteX61-38933" fmla="*/ 1973329 w 2264509"/>
                <a:gd name="connsiteY61-38934" fmla="*/ 1418094 h 7238075"/>
                <a:gd name="connsiteX62-38935" fmla="*/ 1925704 w 2264509"/>
                <a:gd name="connsiteY62-38936" fmla="*/ 1287898 h 7238075"/>
                <a:gd name="connsiteX63-38937" fmla="*/ 1458979 w 2264509"/>
                <a:gd name="connsiteY63-38938" fmla="*/ 1120535 h 7238075"/>
                <a:gd name="connsiteX64-38939" fmla="*/ 1360513 w 2264509"/>
                <a:gd name="connsiteY64-38940" fmla="*/ 1005635 h 7238075"/>
                <a:gd name="connsiteX65-38941" fmla="*/ 1416522 w 2264509"/>
                <a:gd name="connsiteY65-38942" fmla="*/ 807081 h 7238075"/>
                <a:gd name="connsiteX66-38943" fmla="*/ 1484699 w 2264509"/>
                <a:gd name="connsiteY66-38944" fmla="*/ 608469 h 7238075"/>
                <a:gd name="connsiteX67-38945" fmla="*/ 1496208 w 2264509"/>
                <a:gd name="connsiteY67-38946" fmla="*/ 366317 h 7238075"/>
                <a:gd name="connsiteX68-38947" fmla="*/ 1413968 w 2264509"/>
                <a:gd name="connsiteY68-38948" fmla="*/ 146640 h 7238075"/>
                <a:gd name="connsiteX69-38949" fmla="*/ 1100515 w 2264509"/>
                <a:gd name="connsiteY69-38950" fmla="*/ 551 h 7238075"/>
                <a:gd name="connsiteX0-38951" fmla="*/ 1100515 w 2264509"/>
                <a:gd name="connsiteY0-38952" fmla="*/ 551 h 7238075"/>
                <a:gd name="connsiteX1-38953" fmla="*/ 849378 w 2264509"/>
                <a:gd name="connsiteY1-38954" fmla="*/ 118937 h 7238075"/>
                <a:gd name="connsiteX2-38955" fmla="*/ 751515 w 2264509"/>
                <a:gd name="connsiteY2-38956" fmla="*/ 285490 h 7238075"/>
                <a:gd name="connsiteX3-38957" fmla="*/ 756141 w 2264509"/>
                <a:gd name="connsiteY3-38958" fmla="*/ 566071 h 7238075"/>
                <a:gd name="connsiteX4-38959" fmla="*/ 895260 w 2264509"/>
                <a:gd name="connsiteY4-38960" fmla="*/ 882679 h 7238075"/>
                <a:gd name="connsiteX5-38961" fmla="*/ 785588 w 2264509"/>
                <a:gd name="connsiteY5-38962" fmla="*/ 1025825 h 7238075"/>
                <a:gd name="connsiteX6-38963" fmla="*/ 152912 w 2264509"/>
                <a:gd name="connsiteY6-38964" fmla="*/ 1252683 h 7238075"/>
                <a:gd name="connsiteX7-38965" fmla="*/ 8160 w 2264509"/>
                <a:gd name="connsiteY7-38966" fmla="*/ 2283394 h 7238075"/>
                <a:gd name="connsiteX8-38967" fmla="*/ 416233 w 2264509"/>
                <a:gd name="connsiteY8-38968" fmla="*/ 2735641 h 7238075"/>
                <a:gd name="connsiteX9-38969" fmla="*/ 293173 w 2264509"/>
                <a:gd name="connsiteY9-38970" fmla="*/ 3799944 h 7238075"/>
                <a:gd name="connsiteX10-38971" fmla="*/ 428536 w 2264509"/>
                <a:gd name="connsiteY10-38972" fmla="*/ 3969982 h 7238075"/>
                <a:gd name="connsiteX11-38973" fmla="*/ 486017 w 2264509"/>
                <a:gd name="connsiteY11-38974" fmla="*/ 4215017 h 7238075"/>
                <a:gd name="connsiteX12-38975" fmla="*/ 547224 w 2264509"/>
                <a:gd name="connsiteY12-38976" fmla="*/ 4615099 h 7238075"/>
                <a:gd name="connsiteX13-38977" fmla="*/ 555878 w 2264509"/>
                <a:gd name="connsiteY13-38978" fmla="*/ 4779518 h 7238075"/>
                <a:gd name="connsiteX14-38979" fmla="*/ 541964 w 2264509"/>
                <a:gd name="connsiteY14-38980" fmla="*/ 4966441 h 7238075"/>
                <a:gd name="connsiteX15-38981" fmla="*/ 510234 w 2264509"/>
                <a:gd name="connsiteY15-38982" fmla="*/ 5112051 h 7238075"/>
                <a:gd name="connsiteX16-38983" fmla="*/ 434305 w 2264509"/>
                <a:gd name="connsiteY16-38984" fmla="*/ 6139609 h 7238075"/>
                <a:gd name="connsiteX17-38985" fmla="*/ 399690 w 2264509"/>
                <a:gd name="connsiteY17-38986" fmla="*/ 6589898 h 7238075"/>
                <a:gd name="connsiteX18-38987" fmla="*/ 471534 w 2264509"/>
                <a:gd name="connsiteY18-38988" fmla="*/ 6812999 h 7238075"/>
                <a:gd name="connsiteX19-38989" fmla="*/ 418410 w 2264509"/>
                <a:gd name="connsiteY19-38990" fmla="*/ 6968013 h 7238075"/>
                <a:gd name="connsiteX20-38991" fmla="*/ 656806 w 2264509"/>
                <a:gd name="connsiteY20-38992" fmla="*/ 7230086 h 7238075"/>
                <a:gd name="connsiteX21-38993" fmla="*/ 1009561 w 2264509"/>
                <a:gd name="connsiteY21-38994" fmla="*/ 7122486 h 7238075"/>
                <a:gd name="connsiteX22-38995" fmla="*/ 776064 w 2264509"/>
                <a:gd name="connsiteY22-38996" fmla="*/ 6830306 h 7238075"/>
                <a:gd name="connsiteX23-38997" fmla="*/ 804368 w 2264509"/>
                <a:gd name="connsiteY23-38998" fmla="*/ 6565349 h 7238075"/>
                <a:gd name="connsiteX24-38999" fmla="*/ 790216 w 2264509"/>
                <a:gd name="connsiteY24-39000" fmla="*/ 6235730 h 7238075"/>
                <a:gd name="connsiteX25-39001" fmla="*/ 907792 w 2264509"/>
                <a:gd name="connsiteY25-39002" fmla="*/ 5474692 h 7238075"/>
                <a:gd name="connsiteX26-39003" fmla="*/ 957309 w 2264509"/>
                <a:gd name="connsiteY26-39004" fmla="*/ 5365800 h 7238075"/>
                <a:gd name="connsiteX27-39005" fmla="*/ 949796 w 2264509"/>
                <a:gd name="connsiteY27-39006" fmla="*/ 5294498 h 7238075"/>
                <a:gd name="connsiteX28-39007" fmla="*/ 1022842 w 2264509"/>
                <a:gd name="connsiteY28-39008" fmla="*/ 5197505 h 7238075"/>
                <a:gd name="connsiteX29-39009" fmla="*/ 1024856 w 2264509"/>
                <a:gd name="connsiteY29-39010" fmla="*/ 5054630 h 7238075"/>
                <a:gd name="connsiteX30-39011" fmla="*/ 1250022 w 2264509"/>
                <a:gd name="connsiteY30-39012" fmla="*/ 4234537 h 7238075"/>
                <a:gd name="connsiteX31-39013" fmla="*/ 1388027 w 2264509"/>
                <a:gd name="connsiteY31-39014" fmla="*/ 4644157 h 7238075"/>
                <a:gd name="connsiteX32-39015" fmla="*/ 1392304 w 2264509"/>
                <a:gd name="connsiteY32-39016" fmla="*/ 4865602 h 7238075"/>
                <a:gd name="connsiteX33-39017" fmla="*/ 1361716 w 2264509"/>
                <a:gd name="connsiteY33-39018" fmla="*/ 4959440 h 7238075"/>
                <a:gd name="connsiteX34-39019" fmla="*/ 1405585 w 2264509"/>
                <a:gd name="connsiteY34-39020" fmla="*/ 5098769 h 7238075"/>
                <a:gd name="connsiteX35-39021" fmla="*/ 1313490 w 2264509"/>
                <a:gd name="connsiteY35-39022" fmla="*/ 5539804 h 7238075"/>
                <a:gd name="connsiteX36-39023" fmla="*/ 1314512 w 2264509"/>
                <a:gd name="connsiteY36-39024" fmla="*/ 6345824 h 7238075"/>
                <a:gd name="connsiteX37-39025" fmla="*/ 1387677 w 2264509"/>
                <a:gd name="connsiteY37-39026" fmla="*/ 6525837 h 7238075"/>
                <a:gd name="connsiteX38-39027" fmla="*/ 1336897 w 2264509"/>
                <a:gd name="connsiteY38-39028" fmla="*/ 6727274 h 7238075"/>
                <a:gd name="connsiteX39-39029" fmla="*/ 1355075 w 2264509"/>
                <a:gd name="connsiteY39-39030" fmla="*/ 6813600 h 7238075"/>
                <a:gd name="connsiteX40-39031" fmla="*/ 1364871 w 2264509"/>
                <a:gd name="connsiteY40-39032" fmla="*/ 7006384 h 7238075"/>
                <a:gd name="connsiteX41-39033" fmla="*/ 1811645 w 2264509"/>
                <a:gd name="connsiteY41-39034" fmla="*/ 7174679 h 7238075"/>
                <a:gd name="connsiteX42-39035" fmla="*/ 2240298 w 2264509"/>
                <a:gd name="connsiteY42-39036" fmla="*/ 7184685 h 7238075"/>
                <a:gd name="connsiteX43-39037" fmla="*/ 2223142 w 2264509"/>
                <a:gd name="connsiteY43-39038" fmla="*/ 7032346 h 7238075"/>
                <a:gd name="connsiteX44-39039" fmla="*/ 1738539 w 2264509"/>
                <a:gd name="connsiteY44-39040" fmla="*/ 6666009 h 7238075"/>
                <a:gd name="connsiteX45-39041" fmla="*/ 1759422 w 2264509"/>
                <a:gd name="connsiteY45-39042" fmla="*/ 6535632 h 7238075"/>
                <a:gd name="connsiteX46-39043" fmla="*/ 1719909 w 2264509"/>
                <a:gd name="connsiteY46-39044" fmla="*/ 6436627 h 7238075"/>
                <a:gd name="connsiteX47-39045" fmla="*/ 1708642 w 2264509"/>
                <a:gd name="connsiteY47-39046" fmla="*/ 6235730 h 7238075"/>
                <a:gd name="connsiteX48-39047" fmla="*/ 1730306 w 2264509"/>
                <a:gd name="connsiteY48-39048" fmla="*/ 5965274 h 7238075"/>
                <a:gd name="connsiteX49-39049" fmla="*/ 1778923 w 2264509"/>
                <a:gd name="connsiteY49-39050" fmla="*/ 5497769 h 7238075"/>
                <a:gd name="connsiteX50-39051" fmla="*/ 1790341 w 2264509"/>
                <a:gd name="connsiteY50-39052" fmla="*/ 5349364 h 7238075"/>
                <a:gd name="connsiteX51-39053" fmla="*/ 1848903 w 2264509"/>
                <a:gd name="connsiteY51-39054" fmla="*/ 5302881 h 7238075"/>
                <a:gd name="connsiteX52-39055" fmla="*/ 1935499 w 2264509"/>
                <a:gd name="connsiteY52-39056" fmla="*/ 5083205 h 7238075"/>
                <a:gd name="connsiteX53-39057" fmla="*/ 1960649 w 2264509"/>
                <a:gd name="connsiteY53-39058" fmla="*/ 4791056 h 7238075"/>
                <a:gd name="connsiteX54-39059" fmla="*/ 1951665 w 2264509"/>
                <a:gd name="connsiteY54-39060" fmla="*/ 4334336 h 7238075"/>
                <a:gd name="connsiteX55-39061" fmla="*/ 1932344 w 2264509"/>
                <a:gd name="connsiteY55-39062" fmla="*/ 3888133 h 7238075"/>
                <a:gd name="connsiteX56-39063" fmla="*/ 2061930 w 2264509"/>
                <a:gd name="connsiteY56-39064" fmla="*/ 3794489 h 7238075"/>
                <a:gd name="connsiteX57-39065" fmla="*/ 1762492 w 2264509"/>
                <a:gd name="connsiteY57-39066" fmla="*/ 2682768 h 7238075"/>
                <a:gd name="connsiteX58-39067" fmla="*/ 2171636 w 2264509"/>
                <a:gd name="connsiteY58-39068" fmla="*/ 2450629 h 7238075"/>
                <a:gd name="connsiteX59-39069" fmla="*/ 2032492 w 2264509"/>
                <a:gd name="connsiteY59-39070" fmla="*/ 1850474 h 7238075"/>
                <a:gd name="connsiteX60-39071" fmla="*/ 1987751 w 2264509"/>
                <a:gd name="connsiteY60-39072" fmla="*/ 1662589 h 7238075"/>
                <a:gd name="connsiteX61-39073" fmla="*/ 1973329 w 2264509"/>
                <a:gd name="connsiteY61-39074" fmla="*/ 1418094 h 7238075"/>
                <a:gd name="connsiteX62-39075" fmla="*/ 1925704 w 2264509"/>
                <a:gd name="connsiteY62-39076" fmla="*/ 1287898 h 7238075"/>
                <a:gd name="connsiteX63-39077" fmla="*/ 1458979 w 2264509"/>
                <a:gd name="connsiteY63-39078" fmla="*/ 1120535 h 7238075"/>
                <a:gd name="connsiteX64-39079" fmla="*/ 1360513 w 2264509"/>
                <a:gd name="connsiteY64-39080" fmla="*/ 1005635 h 7238075"/>
                <a:gd name="connsiteX65-39081" fmla="*/ 1416522 w 2264509"/>
                <a:gd name="connsiteY65-39082" fmla="*/ 807081 h 7238075"/>
                <a:gd name="connsiteX66-39083" fmla="*/ 1484699 w 2264509"/>
                <a:gd name="connsiteY66-39084" fmla="*/ 608469 h 7238075"/>
                <a:gd name="connsiteX67-39085" fmla="*/ 1496208 w 2264509"/>
                <a:gd name="connsiteY67-39086" fmla="*/ 366317 h 7238075"/>
                <a:gd name="connsiteX68-39087" fmla="*/ 1413968 w 2264509"/>
                <a:gd name="connsiteY68-39088" fmla="*/ 146640 h 7238075"/>
                <a:gd name="connsiteX69-39089" fmla="*/ 1100515 w 2264509"/>
                <a:gd name="connsiteY69-39090" fmla="*/ 551 h 7238075"/>
                <a:gd name="connsiteX0-39091" fmla="*/ 1100515 w 2264509"/>
                <a:gd name="connsiteY0-39092" fmla="*/ 551 h 7238075"/>
                <a:gd name="connsiteX1-39093" fmla="*/ 849378 w 2264509"/>
                <a:gd name="connsiteY1-39094" fmla="*/ 118937 h 7238075"/>
                <a:gd name="connsiteX2-39095" fmla="*/ 751515 w 2264509"/>
                <a:gd name="connsiteY2-39096" fmla="*/ 285490 h 7238075"/>
                <a:gd name="connsiteX3-39097" fmla="*/ 756141 w 2264509"/>
                <a:gd name="connsiteY3-39098" fmla="*/ 566071 h 7238075"/>
                <a:gd name="connsiteX4-39099" fmla="*/ 895260 w 2264509"/>
                <a:gd name="connsiteY4-39100" fmla="*/ 882679 h 7238075"/>
                <a:gd name="connsiteX5-39101" fmla="*/ 785588 w 2264509"/>
                <a:gd name="connsiteY5-39102" fmla="*/ 1025825 h 7238075"/>
                <a:gd name="connsiteX6-39103" fmla="*/ 152912 w 2264509"/>
                <a:gd name="connsiteY6-39104" fmla="*/ 1252683 h 7238075"/>
                <a:gd name="connsiteX7-39105" fmla="*/ 8160 w 2264509"/>
                <a:gd name="connsiteY7-39106" fmla="*/ 2283394 h 7238075"/>
                <a:gd name="connsiteX8-39107" fmla="*/ 416233 w 2264509"/>
                <a:gd name="connsiteY8-39108" fmla="*/ 2735641 h 7238075"/>
                <a:gd name="connsiteX9-39109" fmla="*/ 293173 w 2264509"/>
                <a:gd name="connsiteY9-39110" fmla="*/ 3799944 h 7238075"/>
                <a:gd name="connsiteX10-39111" fmla="*/ 428536 w 2264509"/>
                <a:gd name="connsiteY10-39112" fmla="*/ 3969982 h 7238075"/>
                <a:gd name="connsiteX11-39113" fmla="*/ 486017 w 2264509"/>
                <a:gd name="connsiteY11-39114" fmla="*/ 4215017 h 7238075"/>
                <a:gd name="connsiteX12-39115" fmla="*/ 547224 w 2264509"/>
                <a:gd name="connsiteY12-39116" fmla="*/ 4615099 h 7238075"/>
                <a:gd name="connsiteX13-39117" fmla="*/ 555878 w 2264509"/>
                <a:gd name="connsiteY13-39118" fmla="*/ 4779518 h 7238075"/>
                <a:gd name="connsiteX14-39119" fmla="*/ 541964 w 2264509"/>
                <a:gd name="connsiteY14-39120" fmla="*/ 4966441 h 7238075"/>
                <a:gd name="connsiteX15-39121" fmla="*/ 510234 w 2264509"/>
                <a:gd name="connsiteY15-39122" fmla="*/ 5112051 h 7238075"/>
                <a:gd name="connsiteX16-39123" fmla="*/ 434305 w 2264509"/>
                <a:gd name="connsiteY16-39124" fmla="*/ 6139609 h 7238075"/>
                <a:gd name="connsiteX17-39125" fmla="*/ 399690 w 2264509"/>
                <a:gd name="connsiteY17-39126" fmla="*/ 6589898 h 7238075"/>
                <a:gd name="connsiteX18-39127" fmla="*/ 471534 w 2264509"/>
                <a:gd name="connsiteY18-39128" fmla="*/ 6812999 h 7238075"/>
                <a:gd name="connsiteX19-39129" fmla="*/ 418410 w 2264509"/>
                <a:gd name="connsiteY19-39130" fmla="*/ 6968013 h 7238075"/>
                <a:gd name="connsiteX20-39131" fmla="*/ 656806 w 2264509"/>
                <a:gd name="connsiteY20-39132" fmla="*/ 7230086 h 7238075"/>
                <a:gd name="connsiteX21-39133" fmla="*/ 1009561 w 2264509"/>
                <a:gd name="connsiteY21-39134" fmla="*/ 7122486 h 7238075"/>
                <a:gd name="connsiteX22-39135" fmla="*/ 776064 w 2264509"/>
                <a:gd name="connsiteY22-39136" fmla="*/ 6830306 h 7238075"/>
                <a:gd name="connsiteX23-39137" fmla="*/ 804368 w 2264509"/>
                <a:gd name="connsiteY23-39138" fmla="*/ 6565349 h 7238075"/>
                <a:gd name="connsiteX24-39139" fmla="*/ 790216 w 2264509"/>
                <a:gd name="connsiteY24-39140" fmla="*/ 6235730 h 7238075"/>
                <a:gd name="connsiteX25-39141" fmla="*/ 907792 w 2264509"/>
                <a:gd name="connsiteY25-39142" fmla="*/ 5474692 h 7238075"/>
                <a:gd name="connsiteX26-39143" fmla="*/ 957309 w 2264509"/>
                <a:gd name="connsiteY26-39144" fmla="*/ 5365800 h 7238075"/>
                <a:gd name="connsiteX27-39145" fmla="*/ 949796 w 2264509"/>
                <a:gd name="connsiteY27-39146" fmla="*/ 5294498 h 7238075"/>
                <a:gd name="connsiteX28-39147" fmla="*/ 1022842 w 2264509"/>
                <a:gd name="connsiteY28-39148" fmla="*/ 5197505 h 7238075"/>
                <a:gd name="connsiteX29-39149" fmla="*/ 1024856 w 2264509"/>
                <a:gd name="connsiteY29-39150" fmla="*/ 5054630 h 7238075"/>
                <a:gd name="connsiteX30-39151" fmla="*/ 1250022 w 2264509"/>
                <a:gd name="connsiteY30-39152" fmla="*/ 4234537 h 7238075"/>
                <a:gd name="connsiteX31-39153" fmla="*/ 1388027 w 2264509"/>
                <a:gd name="connsiteY31-39154" fmla="*/ 4644157 h 7238075"/>
                <a:gd name="connsiteX32-39155" fmla="*/ 1392304 w 2264509"/>
                <a:gd name="connsiteY32-39156" fmla="*/ 4865602 h 7238075"/>
                <a:gd name="connsiteX33-39157" fmla="*/ 1361716 w 2264509"/>
                <a:gd name="connsiteY33-39158" fmla="*/ 4959440 h 7238075"/>
                <a:gd name="connsiteX34-39159" fmla="*/ 1405585 w 2264509"/>
                <a:gd name="connsiteY34-39160" fmla="*/ 5098769 h 7238075"/>
                <a:gd name="connsiteX35-39161" fmla="*/ 1313490 w 2264509"/>
                <a:gd name="connsiteY35-39162" fmla="*/ 5539804 h 7238075"/>
                <a:gd name="connsiteX36-39163" fmla="*/ 1314512 w 2264509"/>
                <a:gd name="connsiteY36-39164" fmla="*/ 6345824 h 7238075"/>
                <a:gd name="connsiteX37-39165" fmla="*/ 1387677 w 2264509"/>
                <a:gd name="connsiteY37-39166" fmla="*/ 6525837 h 7238075"/>
                <a:gd name="connsiteX38-39167" fmla="*/ 1336897 w 2264509"/>
                <a:gd name="connsiteY38-39168" fmla="*/ 6727274 h 7238075"/>
                <a:gd name="connsiteX39-39169" fmla="*/ 1355075 w 2264509"/>
                <a:gd name="connsiteY39-39170" fmla="*/ 6813600 h 7238075"/>
                <a:gd name="connsiteX40-39171" fmla="*/ 1364871 w 2264509"/>
                <a:gd name="connsiteY40-39172" fmla="*/ 7006384 h 7238075"/>
                <a:gd name="connsiteX41-39173" fmla="*/ 1811645 w 2264509"/>
                <a:gd name="connsiteY41-39174" fmla="*/ 7174679 h 7238075"/>
                <a:gd name="connsiteX42-39175" fmla="*/ 2240298 w 2264509"/>
                <a:gd name="connsiteY42-39176" fmla="*/ 7184685 h 7238075"/>
                <a:gd name="connsiteX43-39177" fmla="*/ 2223142 w 2264509"/>
                <a:gd name="connsiteY43-39178" fmla="*/ 7032346 h 7238075"/>
                <a:gd name="connsiteX44-39179" fmla="*/ 1738539 w 2264509"/>
                <a:gd name="connsiteY44-39180" fmla="*/ 6666009 h 7238075"/>
                <a:gd name="connsiteX45-39181" fmla="*/ 1759422 w 2264509"/>
                <a:gd name="connsiteY45-39182" fmla="*/ 6535632 h 7238075"/>
                <a:gd name="connsiteX46-39183" fmla="*/ 1719909 w 2264509"/>
                <a:gd name="connsiteY46-39184" fmla="*/ 6436627 h 7238075"/>
                <a:gd name="connsiteX47-39185" fmla="*/ 1708642 w 2264509"/>
                <a:gd name="connsiteY47-39186" fmla="*/ 6235730 h 7238075"/>
                <a:gd name="connsiteX48-39187" fmla="*/ 1730306 w 2264509"/>
                <a:gd name="connsiteY48-39188" fmla="*/ 5965274 h 7238075"/>
                <a:gd name="connsiteX49-39189" fmla="*/ 1778923 w 2264509"/>
                <a:gd name="connsiteY49-39190" fmla="*/ 5497769 h 7238075"/>
                <a:gd name="connsiteX50-39191" fmla="*/ 1790341 w 2264509"/>
                <a:gd name="connsiteY50-39192" fmla="*/ 5349364 h 7238075"/>
                <a:gd name="connsiteX51-39193" fmla="*/ 1848903 w 2264509"/>
                <a:gd name="connsiteY51-39194" fmla="*/ 5302881 h 7238075"/>
                <a:gd name="connsiteX52-39195" fmla="*/ 1935499 w 2264509"/>
                <a:gd name="connsiteY52-39196" fmla="*/ 5083205 h 7238075"/>
                <a:gd name="connsiteX53-39197" fmla="*/ 1960649 w 2264509"/>
                <a:gd name="connsiteY53-39198" fmla="*/ 4791056 h 7238075"/>
                <a:gd name="connsiteX54-39199" fmla="*/ 1951665 w 2264509"/>
                <a:gd name="connsiteY54-39200" fmla="*/ 4334336 h 7238075"/>
                <a:gd name="connsiteX55-39201" fmla="*/ 1932344 w 2264509"/>
                <a:gd name="connsiteY55-39202" fmla="*/ 3888133 h 7238075"/>
                <a:gd name="connsiteX56-39203" fmla="*/ 2061930 w 2264509"/>
                <a:gd name="connsiteY56-39204" fmla="*/ 3794489 h 7238075"/>
                <a:gd name="connsiteX57-39205" fmla="*/ 1762492 w 2264509"/>
                <a:gd name="connsiteY57-39206" fmla="*/ 2682768 h 7238075"/>
                <a:gd name="connsiteX58-39207" fmla="*/ 2171636 w 2264509"/>
                <a:gd name="connsiteY58-39208" fmla="*/ 2450629 h 7238075"/>
                <a:gd name="connsiteX59-39209" fmla="*/ 2032492 w 2264509"/>
                <a:gd name="connsiteY59-39210" fmla="*/ 1850474 h 7238075"/>
                <a:gd name="connsiteX60-39211" fmla="*/ 1987751 w 2264509"/>
                <a:gd name="connsiteY60-39212" fmla="*/ 1662589 h 7238075"/>
                <a:gd name="connsiteX61-39213" fmla="*/ 1973329 w 2264509"/>
                <a:gd name="connsiteY61-39214" fmla="*/ 1418094 h 7238075"/>
                <a:gd name="connsiteX62-39215" fmla="*/ 1925704 w 2264509"/>
                <a:gd name="connsiteY62-39216" fmla="*/ 1287898 h 7238075"/>
                <a:gd name="connsiteX63-39217" fmla="*/ 1458979 w 2264509"/>
                <a:gd name="connsiteY63-39218" fmla="*/ 1120535 h 7238075"/>
                <a:gd name="connsiteX64-39219" fmla="*/ 1360513 w 2264509"/>
                <a:gd name="connsiteY64-39220" fmla="*/ 1005635 h 7238075"/>
                <a:gd name="connsiteX65-39221" fmla="*/ 1416522 w 2264509"/>
                <a:gd name="connsiteY65-39222" fmla="*/ 807081 h 7238075"/>
                <a:gd name="connsiteX66-39223" fmla="*/ 1484699 w 2264509"/>
                <a:gd name="connsiteY66-39224" fmla="*/ 608469 h 7238075"/>
                <a:gd name="connsiteX67-39225" fmla="*/ 1496208 w 2264509"/>
                <a:gd name="connsiteY67-39226" fmla="*/ 366317 h 7238075"/>
                <a:gd name="connsiteX68-39227" fmla="*/ 1413968 w 2264509"/>
                <a:gd name="connsiteY68-39228" fmla="*/ 146640 h 7238075"/>
                <a:gd name="connsiteX69-39229" fmla="*/ 1100515 w 2264509"/>
                <a:gd name="connsiteY69-39230" fmla="*/ 551 h 7238075"/>
                <a:gd name="connsiteX0-39231" fmla="*/ 1100515 w 2264509"/>
                <a:gd name="connsiteY0-39232" fmla="*/ 551 h 7238075"/>
                <a:gd name="connsiteX1-39233" fmla="*/ 849378 w 2264509"/>
                <a:gd name="connsiteY1-39234" fmla="*/ 118937 h 7238075"/>
                <a:gd name="connsiteX2-39235" fmla="*/ 751515 w 2264509"/>
                <a:gd name="connsiteY2-39236" fmla="*/ 285490 h 7238075"/>
                <a:gd name="connsiteX3-39237" fmla="*/ 756141 w 2264509"/>
                <a:gd name="connsiteY3-39238" fmla="*/ 566071 h 7238075"/>
                <a:gd name="connsiteX4-39239" fmla="*/ 895260 w 2264509"/>
                <a:gd name="connsiteY4-39240" fmla="*/ 882679 h 7238075"/>
                <a:gd name="connsiteX5-39241" fmla="*/ 785588 w 2264509"/>
                <a:gd name="connsiteY5-39242" fmla="*/ 1025825 h 7238075"/>
                <a:gd name="connsiteX6-39243" fmla="*/ 152912 w 2264509"/>
                <a:gd name="connsiteY6-39244" fmla="*/ 1252683 h 7238075"/>
                <a:gd name="connsiteX7-39245" fmla="*/ 8160 w 2264509"/>
                <a:gd name="connsiteY7-39246" fmla="*/ 2283394 h 7238075"/>
                <a:gd name="connsiteX8-39247" fmla="*/ 416233 w 2264509"/>
                <a:gd name="connsiteY8-39248" fmla="*/ 2735641 h 7238075"/>
                <a:gd name="connsiteX9-39249" fmla="*/ 293173 w 2264509"/>
                <a:gd name="connsiteY9-39250" fmla="*/ 3799944 h 7238075"/>
                <a:gd name="connsiteX10-39251" fmla="*/ 428536 w 2264509"/>
                <a:gd name="connsiteY10-39252" fmla="*/ 3969982 h 7238075"/>
                <a:gd name="connsiteX11-39253" fmla="*/ 486017 w 2264509"/>
                <a:gd name="connsiteY11-39254" fmla="*/ 4215017 h 7238075"/>
                <a:gd name="connsiteX12-39255" fmla="*/ 547224 w 2264509"/>
                <a:gd name="connsiteY12-39256" fmla="*/ 4615099 h 7238075"/>
                <a:gd name="connsiteX13-39257" fmla="*/ 555878 w 2264509"/>
                <a:gd name="connsiteY13-39258" fmla="*/ 4779518 h 7238075"/>
                <a:gd name="connsiteX14-39259" fmla="*/ 541964 w 2264509"/>
                <a:gd name="connsiteY14-39260" fmla="*/ 4966441 h 7238075"/>
                <a:gd name="connsiteX15-39261" fmla="*/ 510234 w 2264509"/>
                <a:gd name="connsiteY15-39262" fmla="*/ 5112051 h 7238075"/>
                <a:gd name="connsiteX16-39263" fmla="*/ 434305 w 2264509"/>
                <a:gd name="connsiteY16-39264" fmla="*/ 6139609 h 7238075"/>
                <a:gd name="connsiteX17-39265" fmla="*/ 399690 w 2264509"/>
                <a:gd name="connsiteY17-39266" fmla="*/ 6589898 h 7238075"/>
                <a:gd name="connsiteX18-39267" fmla="*/ 471534 w 2264509"/>
                <a:gd name="connsiteY18-39268" fmla="*/ 6812999 h 7238075"/>
                <a:gd name="connsiteX19-39269" fmla="*/ 418410 w 2264509"/>
                <a:gd name="connsiteY19-39270" fmla="*/ 6968013 h 7238075"/>
                <a:gd name="connsiteX20-39271" fmla="*/ 656806 w 2264509"/>
                <a:gd name="connsiteY20-39272" fmla="*/ 7230086 h 7238075"/>
                <a:gd name="connsiteX21-39273" fmla="*/ 1009561 w 2264509"/>
                <a:gd name="connsiteY21-39274" fmla="*/ 7122486 h 7238075"/>
                <a:gd name="connsiteX22-39275" fmla="*/ 776064 w 2264509"/>
                <a:gd name="connsiteY22-39276" fmla="*/ 6830306 h 7238075"/>
                <a:gd name="connsiteX23-39277" fmla="*/ 804368 w 2264509"/>
                <a:gd name="connsiteY23-39278" fmla="*/ 6565349 h 7238075"/>
                <a:gd name="connsiteX24-39279" fmla="*/ 790216 w 2264509"/>
                <a:gd name="connsiteY24-39280" fmla="*/ 6235730 h 7238075"/>
                <a:gd name="connsiteX25-39281" fmla="*/ 907792 w 2264509"/>
                <a:gd name="connsiteY25-39282" fmla="*/ 5474692 h 7238075"/>
                <a:gd name="connsiteX26-39283" fmla="*/ 957309 w 2264509"/>
                <a:gd name="connsiteY26-39284" fmla="*/ 5365800 h 7238075"/>
                <a:gd name="connsiteX27-39285" fmla="*/ 949796 w 2264509"/>
                <a:gd name="connsiteY27-39286" fmla="*/ 5294498 h 7238075"/>
                <a:gd name="connsiteX28-39287" fmla="*/ 1022842 w 2264509"/>
                <a:gd name="connsiteY28-39288" fmla="*/ 5197505 h 7238075"/>
                <a:gd name="connsiteX29-39289" fmla="*/ 1024856 w 2264509"/>
                <a:gd name="connsiteY29-39290" fmla="*/ 5054630 h 7238075"/>
                <a:gd name="connsiteX30-39291" fmla="*/ 1250022 w 2264509"/>
                <a:gd name="connsiteY30-39292" fmla="*/ 4234537 h 7238075"/>
                <a:gd name="connsiteX31-39293" fmla="*/ 1388027 w 2264509"/>
                <a:gd name="connsiteY31-39294" fmla="*/ 4644157 h 7238075"/>
                <a:gd name="connsiteX32-39295" fmla="*/ 1392304 w 2264509"/>
                <a:gd name="connsiteY32-39296" fmla="*/ 4865602 h 7238075"/>
                <a:gd name="connsiteX33-39297" fmla="*/ 1361716 w 2264509"/>
                <a:gd name="connsiteY33-39298" fmla="*/ 4959440 h 7238075"/>
                <a:gd name="connsiteX34-39299" fmla="*/ 1405585 w 2264509"/>
                <a:gd name="connsiteY34-39300" fmla="*/ 5098769 h 7238075"/>
                <a:gd name="connsiteX35-39301" fmla="*/ 1313490 w 2264509"/>
                <a:gd name="connsiteY35-39302" fmla="*/ 5539804 h 7238075"/>
                <a:gd name="connsiteX36-39303" fmla="*/ 1314512 w 2264509"/>
                <a:gd name="connsiteY36-39304" fmla="*/ 6345824 h 7238075"/>
                <a:gd name="connsiteX37-39305" fmla="*/ 1387677 w 2264509"/>
                <a:gd name="connsiteY37-39306" fmla="*/ 6525837 h 7238075"/>
                <a:gd name="connsiteX38-39307" fmla="*/ 1336897 w 2264509"/>
                <a:gd name="connsiteY38-39308" fmla="*/ 6727274 h 7238075"/>
                <a:gd name="connsiteX39-39309" fmla="*/ 1355075 w 2264509"/>
                <a:gd name="connsiteY39-39310" fmla="*/ 6813600 h 7238075"/>
                <a:gd name="connsiteX40-39311" fmla="*/ 1364871 w 2264509"/>
                <a:gd name="connsiteY40-39312" fmla="*/ 7006384 h 7238075"/>
                <a:gd name="connsiteX41-39313" fmla="*/ 1811645 w 2264509"/>
                <a:gd name="connsiteY41-39314" fmla="*/ 7174679 h 7238075"/>
                <a:gd name="connsiteX42-39315" fmla="*/ 2240298 w 2264509"/>
                <a:gd name="connsiteY42-39316" fmla="*/ 7184685 h 7238075"/>
                <a:gd name="connsiteX43-39317" fmla="*/ 2223142 w 2264509"/>
                <a:gd name="connsiteY43-39318" fmla="*/ 7032346 h 7238075"/>
                <a:gd name="connsiteX44-39319" fmla="*/ 1738539 w 2264509"/>
                <a:gd name="connsiteY44-39320" fmla="*/ 6666009 h 7238075"/>
                <a:gd name="connsiteX45-39321" fmla="*/ 1759422 w 2264509"/>
                <a:gd name="connsiteY45-39322" fmla="*/ 6535632 h 7238075"/>
                <a:gd name="connsiteX46-39323" fmla="*/ 1719909 w 2264509"/>
                <a:gd name="connsiteY46-39324" fmla="*/ 6436627 h 7238075"/>
                <a:gd name="connsiteX47-39325" fmla="*/ 1708642 w 2264509"/>
                <a:gd name="connsiteY47-39326" fmla="*/ 6235730 h 7238075"/>
                <a:gd name="connsiteX48-39327" fmla="*/ 1730306 w 2264509"/>
                <a:gd name="connsiteY48-39328" fmla="*/ 5965274 h 7238075"/>
                <a:gd name="connsiteX49-39329" fmla="*/ 1778923 w 2264509"/>
                <a:gd name="connsiteY49-39330" fmla="*/ 5497769 h 7238075"/>
                <a:gd name="connsiteX50-39331" fmla="*/ 1790341 w 2264509"/>
                <a:gd name="connsiteY50-39332" fmla="*/ 5349364 h 7238075"/>
                <a:gd name="connsiteX51-39333" fmla="*/ 1848903 w 2264509"/>
                <a:gd name="connsiteY51-39334" fmla="*/ 5302881 h 7238075"/>
                <a:gd name="connsiteX52-39335" fmla="*/ 1935499 w 2264509"/>
                <a:gd name="connsiteY52-39336" fmla="*/ 5083205 h 7238075"/>
                <a:gd name="connsiteX53-39337" fmla="*/ 1960649 w 2264509"/>
                <a:gd name="connsiteY53-39338" fmla="*/ 4791056 h 7238075"/>
                <a:gd name="connsiteX54-39339" fmla="*/ 1951665 w 2264509"/>
                <a:gd name="connsiteY54-39340" fmla="*/ 4334336 h 7238075"/>
                <a:gd name="connsiteX55-39341" fmla="*/ 1932344 w 2264509"/>
                <a:gd name="connsiteY55-39342" fmla="*/ 3888133 h 7238075"/>
                <a:gd name="connsiteX56-39343" fmla="*/ 2061930 w 2264509"/>
                <a:gd name="connsiteY56-39344" fmla="*/ 3794489 h 7238075"/>
                <a:gd name="connsiteX57-39345" fmla="*/ 1762492 w 2264509"/>
                <a:gd name="connsiteY57-39346" fmla="*/ 2682768 h 7238075"/>
                <a:gd name="connsiteX58-39347" fmla="*/ 2171636 w 2264509"/>
                <a:gd name="connsiteY58-39348" fmla="*/ 2450629 h 7238075"/>
                <a:gd name="connsiteX59-39349" fmla="*/ 2032492 w 2264509"/>
                <a:gd name="connsiteY59-39350" fmla="*/ 1850474 h 7238075"/>
                <a:gd name="connsiteX60-39351" fmla="*/ 1987751 w 2264509"/>
                <a:gd name="connsiteY60-39352" fmla="*/ 1662589 h 7238075"/>
                <a:gd name="connsiteX61-39353" fmla="*/ 1973329 w 2264509"/>
                <a:gd name="connsiteY61-39354" fmla="*/ 1418094 h 7238075"/>
                <a:gd name="connsiteX62-39355" fmla="*/ 1925704 w 2264509"/>
                <a:gd name="connsiteY62-39356" fmla="*/ 1287898 h 7238075"/>
                <a:gd name="connsiteX63-39357" fmla="*/ 1458979 w 2264509"/>
                <a:gd name="connsiteY63-39358" fmla="*/ 1120535 h 7238075"/>
                <a:gd name="connsiteX64-39359" fmla="*/ 1360513 w 2264509"/>
                <a:gd name="connsiteY64-39360" fmla="*/ 1005635 h 7238075"/>
                <a:gd name="connsiteX65-39361" fmla="*/ 1416522 w 2264509"/>
                <a:gd name="connsiteY65-39362" fmla="*/ 807081 h 7238075"/>
                <a:gd name="connsiteX66-39363" fmla="*/ 1484699 w 2264509"/>
                <a:gd name="connsiteY66-39364" fmla="*/ 608469 h 7238075"/>
                <a:gd name="connsiteX67-39365" fmla="*/ 1496208 w 2264509"/>
                <a:gd name="connsiteY67-39366" fmla="*/ 366317 h 7238075"/>
                <a:gd name="connsiteX68-39367" fmla="*/ 1413968 w 2264509"/>
                <a:gd name="connsiteY68-39368" fmla="*/ 146640 h 7238075"/>
                <a:gd name="connsiteX69-39369" fmla="*/ 1100515 w 2264509"/>
                <a:gd name="connsiteY69-39370" fmla="*/ 551 h 7238075"/>
                <a:gd name="connsiteX0-39371" fmla="*/ 1100515 w 2264509"/>
                <a:gd name="connsiteY0-39372" fmla="*/ 551 h 7238075"/>
                <a:gd name="connsiteX1-39373" fmla="*/ 849378 w 2264509"/>
                <a:gd name="connsiteY1-39374" fmla="*/ 118937 h 7238075"/>
                <a:gd name="connsiteX2-39375" fmla="*/ 751515 w 2264509"/>
                <a:gd name="connsiteY2-39376" fmla="*/ 285490 h 7238075"/>
                <a:gd name="connsiteX3-39377" fmla="*/ 756141 w 2264509"/>
                <a:gd name="connsiteY3-39378" fmla="*/ 566071 h 7238075"/>
                <a:gd name="connsiteX4-39379" fmla="*/ 895260 w 2264509"/>
                <a:gd name="connsiteY4-39380" fmla="*/ 882679 h 7238075"/>
                <a:gd name="connsiteX5-39381" fmla="*/ 785588 w 2264509"/>
                <a:gd name="connsiteY5-39382" fmla="*/ 1025825 h 7238075"/>
                <a:gd name="connsiteX6-39383" fmla="*/ 152912 w 2264509"/>
                <a:gd name="connsiteY6-39384" fmla="*/ 1252683 h 7238075"/>
                <a:gd name="connsiteX7-39385" fmla="*/ 8160 w 2264509"/>
                <a:gd name="connsiteY7-39386" fmla="*/ 2283394 h 7238075"/>
                <a:gd name="connsiteX8-39387" fmla="*/ 416233 w 2264509"/>
                <a:gd name="connsiteY8-39388" fmla="*/ 2735641 h 7238075"/>
                <a:gd name="connsiteX9-39389" fmla="*/ 293173 w 2264509"/>
                <a:gd name="connsiteY9-39390" fmla="*/ 3799944 h 7238075"/>
                <a:gd name="connsiteX10-39391" fmla="*/ 428536 w 2264509"/>
                <a:gd name="connsiteY10-39392" fmla="*/ 3969982 h 7238075"/>
                <a:gd name="connsiteX11-39393" fmla="*/ 486017 w 2264509"/>
                <a:gd name="connsiteY11-39394" fmla="*/ 4215017 h 7238075"/>
                <a:gd name="connsiteX12-39395" fmla="*/ 547224 w 2264509"/>
                <a:gd name="connsiteY12-39396" fmla="*/ 4615099 h 7238075"/>
                <a:gd name="connsiteX13-39397" fmla="*/ 555878 w 2264509"/>
                <a:gd name="connsiteY13-39398" fmla="*/ 4779518 h 7238075"/>
                <a:gd name="connsiteX14-39399" fmla="*/ 541964 w 2264509"/>
                <a:gd name="connsiteY14-39400" fmla="*/ 4966441 h 7238075"/>
                <a:gd name="connsiteX15-39401" fmla="*/ 510234 w 2264509"/>
                <a:gd name="connsiteY15-39402" fmla="*/ 5112051 h 7238075"/>
                <a:gd name="connsiteX16-39403" fmla="*/ 434305 w 2264509"/>
                <a:gd name="connsiteY16-39404" fmla="*/ 6139609 h 7238075"/>
                <a:gd name="connsiteX17-39405" fmla="*/ 399690 w 2264509"/>
                <a:gd name="connsiteY17-39406" fmla="*/ 6589898 h 7238075"/>
                <a:gd name="connsiteX18-39407" fmla="*/ 471534 w 2264509"/>
                <a:gd name="connsiteY18-39408" fmla="*/ 6812999 h 7238075"/>
                <a:gd name="connsiteX19-39409" fmla="*/ 418410 w 2264509"/>
                <a:gd name="connsiteY19-39410" fmla="*/ 6968013 h 7238075"/>
                <a:gd name="connsiteX20-39411" fmla="*/ 656806 w 2264509"/>
                <a:gd name="connsiteY20-39412" fmla="*/ 7230086 h 7238075"/>
                <a:gd name="connsiteX21-39413" fmla="*/ 1009561 w 2264509"/>
                <a:gd name="connsiteY21-39414" fmla="*/ 7122486 h 7238075"/>
                <a:gd name="connsiteX22-39415" fmla="*/ 776064 w 2264509"/>
                <a:gd name="connsiteY22-39416" fmla="*/ 6830306 h 7238075"/>
                <a:gd name="connsiteX23-39417" fmla="*/ 804368 w 2264509"/>
                <a:gd name="connsiteY23-39418" fmla="*/ 6565349 h 7238075"/>
                <a:gd name="connsiteX24-39419" fmla="*/ 790216 w 2264509"/>
                <a:gd name="connsiteY24-39420" fmla="*/ 6235730 h 7238075"/>
                <a:gd name="connsiteX25-39421" fmla="*/ 907792 w 2264509"/>
                <a:gd name="connsiteY25-39422" fmla="*/ 5474692 h 7238075"/>
                <a:gd name="connsiteX26-39423" fmla="*/ 957309 w 2264509"/>
                <a:gd name="connsiteY26-39424" fmla="*/ 5365800 h 7238075"/>
                <a:gd name="connsiteX27-39425" fmla="*/ 949796 w 2264509"/>
                <a:gd name="connsiteY27-39426" fmla="*/ 5294498 h 7238075"/>
                <a:gd name="connsiteX28-39427" fmla="*/ 1022842 w 2264509"/>
                <a:gd name="connsiteY28-39428" fmla="*/ 5197505 h 7238075"/>
                <a:gd name="connsiteX29-39429" fmla="*/ 1024856 w 2264509"/>
                <a:gd name="connsiteY29-39430" fmla="*/ 5054630 h 7238075"/>
                <a:gd name="connsiteX30-39431" fmla="*/ 1250022 w 2264509"/>
                <a:gd name="connsiteY30-39432" fmla="*/ 4234537 h 7238075"/>
                <a:gd name="connsiteX31-39433" fmla="*/ 1388027 w 2264509"/>
                <a:gd name="connsiteY31-39434" fmla="*/ 4644157 h 7238075"/>
                <a:gd name="connsiteX32-39435" fmla="*/ 1392304 w 2264509"/>
                <a:gd name="connsiteY32-39436" fmla="*/ 4865602 h 7238075"/>
                <a:gd name="connsiteX33-39437" fmla="*/ 1361716 w 2264509"/>
                <a:gd name="connsiteY33-39438" fmla="*/ 4959440 h 7238075"/>
                <a:gd name="connsiteX34-39439" fmla="*/ 1405585 w 2264509"/>
                <a:gd name="connsiteY34-39440" fmla="*/ 5098769 h 7238075"/>
                <a:gd name="connsiteX35-39441" fmla="*/ 1313490 w 2264509"/>
                <a:gd name="connsiteY35-39442" fmla="*/ 5539804 h 7238075"/>
                <a:gd name="connsiteX36-39443" fmla="*/ 1314512 w 2264509"/>
                <a:gd name="connsiteY36-39444" fmla="*/ 6345824 h 7238075"/>
                <a:gd name="connsiteX37-39445" fmla="*/ 1387677 w 2264509"/>
                <a:gd name="connsiteY37-39446" fmla="*/ 6525837 h 7238075"/>
                <a:gd name="connsiteX38-39447" fmla="*/ 1336897 w 2264509"/>
                <a:gd name="connsiteY38-39448" fmla="*/ 6727274 h 7238075"/>
                <a:gd name="connsiteX39-39449" fmla="*/ 1355075 w 2264509"/>
                <a:gd name="connsiteY39-39450" fmla="*/ 6813600 h 7238075"/>
                <a:gd name="connsiteX40-39451" fmla="*/ 1364871 w 2264509"/>
                <a:gd name="connsiteY40-39452" fmla="*/ 7006384 h 7238075"/>
                <a:gd name="connsiteX41-39453" fmla="*/ 1811645 w 2264509"/>
                <a:gd name="connsiteY41-39454" fmla="*/ 7174679 h 7238075"/>
                <a:gd name="connsiteX42-39455" fmla="*/ 2240298 w 2264509"/>
                <a:gd name="connsiteY42-39456" fmla="*/ 7184685 h 7238075"/>
                <a:gd name="connsiteX43-39457" fmla="*/ 2223142 w 2264509"/>
                <a:gd name="connsiteY43-39458" fmla="*/ 7032346 h 7238075"/>
                <a:gd name="connsiteX44-39459" fmla="*/ 1738539 w 2264509"/>
                <a:gd name="connsiteY44-39460" fmla="*/ 6666009 h 7238075"/>
                <a:gd name="connsiteX45-39461" fmla="*/ 1759422 w 2264509"/>
                <a:gd name="connsiteY45-39462" fmla="*/ 6535632 h 7238075"/>
                <a:gd name="connsiteX46-39463" fmla="*/ 1719909 w 2264509"/>
                <a:gd name="connsiteY46-39464" fmla="*/ 6436627 h 7238075"/>
                <a:gd name="connsiteX47-39465" fmla="*/ 1708642 w 2264509"/>
                <a:gd name="connsiteY47-39466" fmla="*/ 6235730 h 7238075"/>
                <a:gd name="connsiteX48-39467" fmla="*/ 1730306 w 2264509"/>
                <a:gd name="connsiteY48-39468" fmla="*/ 5965274 h 7238075"/>
                <a:gd name="connsiteX49-39469" fmla="*/ 1778923 w 2264509"/>
                <a:gd name="connsiteY49-39470" fmla="*/ 5497769 h 7238075"/>
                <a:gd name="connsiteX50-39471" fmla="*/ 1790341 w 2264509"/>
                <a:gd name="connsiteY50-39472" fmla="*/ 5349364 h 7238075"/>
                <a:gd name="connsiteX51-39473" fmla="*/ 1848903 w 2264509"/>
                <a:gd name="connsiteY51-39474" fmla="*/ 5302881 h 7238075"/>
                <a:gd name="connsiteX52-39475" fmla="*/ 1935499 w 2264509"/>
                <a:gd name="connsiteY52-39476" fmla="*/ 5083205 h 7238075"/>
                <a:gd name="connsiteX53-39477" fmla="*/ 1960649 w 2264509"/>
                <a:gd name="connsiteY53-39478" fmla="*/ 4791056 h 7238075"/>
                <a:gd name="connsiteX54-39479" fmla="*/ 1951665 w 2264509"/>
                <a:gd name="connsiteY54-39480" fmla="*/ 4334336 h 7238075"/>
                <a:gd name="connsiteX55-39481" fmla="*/ 1932344 w 2264509"/>
                <a:gd name="connsiteY55-39482" fmla="*/ 3888133 h 7238075"/>
                <a:gd name="connsiteX56-39483" fmla="*/ 2095683 w 2264509"/>
                <a:gd name="connsiteY56-39484" fmla="*/ 3828242 h 7238075"/>
                <a:gd name="connsiteX57-39485" fmla="*/ 1762492 w 2264509"/>
                <a:gd name="connsiteY57-39486" fmla="*/ 2682768 h 7238075"/>
                <a:gd name="connsiteX58-39487" fmla="*/ 2171636 w 2264509"/>
                <a:gd name="connsiteY58-39488" fmla="*/ 2450629 h 7238075"/>
                <a:gd name="connsiteX59-39489" fmla="*/ 2032492 w 2264509"/>
                <a:gd name="connsiteY59-39490" fmla="*/ 1850474 h 7238075"/>
                <a:gd name="connsiteX60-39491" fmla="*/ 1987751 w 2264509"/>
                <a:gd name="connsiteY60-39492" fmla="*/ 1662589 h 7238075"/>
                <a:gd name="connsiteX61-39493" fmla="*/ 1973329 w 2264509"/>
                <a:gd name="connsiteY61-39494" fmla="*/ 1418094 h 7238075"/>
                <a:gd name="connsiteX62-39495" fmla="*/ 1925704 w 2264509"/>
                <a:gd name="connsiteY62-39496" fmla="*/ 1287898 h 7238075"/>
                <a:gd name="connsiteX63-39497" fmla="*/ 1458979 w 2264509"/>
                <a:gd name="connsiteY63-39498" fmla="*/ 1120535 h 7238075"/>
                <a:gd name="connsiteX64-39499" fmla="*/ 1360513 w 2264509"/>
                <a:gd name="connsiteY64-39500" fmla="*/ 1005635 h 7238075"/>
                <a:gd name="connsiteX65-39501" fmla="*/ 1416522 w 2264509"/>
                <a:gd name="connsiteY65-39502" fmla="*/ 807081 h 7238075"/>
                <a:gd name="connsiteX66-39503" fmla="*/ 1484699 w 2264509"/>
                <a:gd name="connsiteY66-39504" fmla="*/ 608469 h 7238075"/>
                <a:gd name="connsiteX67-39505" fmla="*/ 1496208 w 2264509"/>
                <a:gd name="connsiteY67-39506" fmla="*/ 366317 h 7238075"/>
                <a:gd name="connsiteX68-39507" fmla="*/ 1413968 w 2264509"/>
                <a:gd name="connsiteY68-39508" fmla="*/ 146640 h 7238075"/>
                <a:gd name="connsiteX69-39509" fmla="*/ 1100515 w 2264509"/>
                <a:gd name="connsiteY69-39510" fmla="*/ 551 h 7238075"/>
                <a:gd name="connsiteX0-39511" fmla="*/ 1100515 w 2264509"/>
                <a:gd name="connsiteY0-39512" fmla="*/ 551 h 7238075"/>
                <a:gd name="connsiteX1-39513" fmla="*/ 849378 w 2264509"/>
                <a:gd name="connsiteY1-39514" fmla="*/ 118937 h 7238075"/>
                <a:gd name="connsiteX2-39515" fmla="*/ 751515 w 2264509"/>
                <a:gd name="connsiteY2-39516" fmla="*/ 285490 h 7238075"/>
                <a:gd name="connsiteX3-39517" fmla="*/ 756141 w 2264509"/>
                <a:gd name="connsiteY3-39518" fmla="*/ 566071 h 7238075"/>
                <a:gd name="connsiteX4-39519" fmla="*/ 895260 w 2264509"/>
                <a:gd name="connsiteY4-39520" fmla="*/ 882679 h 7238075"/>
                <a:gd name="connsiteX5-39521" fmla="*/ 785588 w 2264509"/>
                <a:gd name="connsiteY5-39522" fmla="*/ 1025825 h 7238075"/>
                <a:gd name="connsiteX6-39523" fmla="*/ 152912 w 2264509"/>
                <a:gd name="connsiteY6-39524" fmla="*/ 1252683 h 7238075"/>
                <a:gd name="connsiteX7-39525" fmla="*/ 8160 w 2264509"/>
                <a:gd name="connsiteY7-39526" fmla="*/ 2283394 h 7238075"/>
                <a:gd name="connsiteX8-39527" fmla="*/ 416233 w 2264509"/>
                <a:gd name="connsiteY8-39528" fmla="*/ 2735641 h 7238075"/>
                <a:gd name="connsiteX9-39529" fmla="*/ 293173 w 2264509"/>
                <a:gd name="connsiteY9-39530" fmla="*/ 3799944 h 7238075"/>
                <a:gd name="connsiteX10-39531" fmla="*/ 428536 w 2264509"/>
                <a:gd name="connsiteY10-39532" fmla="*/ 3969982 h 7238075"/>
                <a:gd name="connsiteX11-39533" fmla="*/ 486017 w 2264509"/>
                <a:gd name="connsiteY11-39534" fmla="*/ 4215017 h 7238075"/>
                <a:gd name="connsiteX12-39535" fmla="*/ 547224 w 2264509"/>
                <a:gd name="connsiteY12-39536" fmla="*/ 4615099 h 7238075"/>
                <a:gd name="connsiteX13-39537" fmla="*/ 555878 w 2264509"/>
                <a:gd name="connsiteY13-39538" fmla="*/ 4779518 h 7238075"/>
                <a:gd name="connsiteX14-39539" fmla="*/ 541964 w 2264509"/>
                <a:gd name="connsiteY14-39540" fmla="*/ 4966441 h 7238075"/>
                <a:gd name="connsiteX15-39541" fmla="*/ 510234 w 2264509"/>
                <a:gd name="connsiteY15-39542" fmla="*/ 5112051 h 7238075"/>
                <a:gd name="connsiteX16-39543" fmla="*/ 434305 w 2264509"/>
                <a:gd name="connsiteY16-39544" fmla="*/ 6139609 h 7238075"/>
                <a:gd name="connsiteX17-39545" fmla="*/ 399690 w 2264509"/>
                <a:gd name="connsiteY17-39546" fmla="*/ 6589898 h 7238075"/>
                <a:gd name="connsiteX18-39547" fmla="*/ 471534 w 2264509"/>
                <a:gd name="connsiteY18-39548" fmla="*/ 6812999 h 7238075"/>
                <a:gd name="connsiteX19-39549" fmla="*/ 418410 w 2264509"/>
                <a:gd name="connsiteY19-39550" fmla="*/ 6968013 h 7238075"/>
                <a:gd name="connsiteX20-39551" fmla="*/ 656806 w 2264509"/>
                <a:gd name="connsiteY20-39552" fmla="*/ 7230086 h 7238075"/>
                <a:gd name="connsiteX21-39553" fmla="*/ 1009561 w 2264509"/>
                <a:gd name="connsiteY21-39554" fmla="*/ 7122486 h 7238075"/>
                <a:gd name="connsiteX22-39555" fmla="*/ 776064 w 2264509"/>
                <a:gd name="connsiteY22-39556" fmla="*/ 6830306 h 7238075"/>
                <a:gd name="connsiteX23-39557" fmla="*/ 804368 w 2264509"/>
                <a:gd name="connsiteY23-39558" fmla="*/ 6565349 h 7238075"/>
                <a:gd name="connsiteX24-39559" fmla="*/ 790216 w 2264509"/>
                <a:gd name="connsiteY24-39560" fmla="*/ 6235730 h 7238075"/>
                <a:gd name="connsiteX25-39561" fmla="*/ 907792 w 2264509"/>
                <a:gd name="connsiteY25-39562" fmla="*/ 5474692 h 7238075"/>
                <a:gd name="connsiteX26-39563" fmla="*/ 957309 w 2264509"/>
                <a:gd name="connsiteY26-39564" fmla="*/ 5365800 h 7238075"/>
                <a:gd name="connsiteX27-39565" fmla="*/ 949796 w 2264509"/>
                <a:gd name="connsiteY27-39566" fmla="*/ 5294498 h 7238075"/>
                <a:gd name="connsiteX28-39567" fmla="*/ 1022842 w 2264509"/>
                <a:gd name="connsiteY28-39568" fmla="*/ 5197505 h 7238075"/>
                <a:gd name="connsiteX29-39569" fmla="*/ 1024856 w 2264509"/>
                <a:gd name="connsiteY29-39570" fmla="*/ 5054630 h 7238075"/>
                <a:gd name="connsiteX30-39571" fmla="*/ 1250022 w 2264509"/>
                <a:gd name="connsiteY30-39572" fmla="*/ 4234537 h 7238075"/>
                <a:gd name="connsiteX31-39573" fmla="*/ 1388027 w 2264509"/>
                <a:gd name="connsiteY31-39574" fmla="*/ 4644157 h 7238075"/>
                <a:gd name="connsiteX32-39575" fmla="*/ 1392304 w 2264509"/>
                <a:gd name="connsiteY32-39576" fmla="*/ 4865602 h 7238075"/>
                <a:gd name="connsiteX33-39577" fmla="*/ 1361716 w 2264509"/>
                <a:gd name="connsiteY33-39578" fmla="*/ 4959440 h 7238075"/>
                <a:gd name="connsiteX34-39579" fmla="*/ 1405585 w 2264509"/>
                <a:gd name="connsiteY34-39580" fmla="*/ 5098769 h 7238075"/>
                <a:gd name="connsiteX35-39581" fmla="*/ 1313490 w 2264509"/>
                <a:gd name="connsiteY35-39582" fmla="*/ 5539804 h 7238075"/>
                <a:gd name="connsiteX36-39583" fmla="*/ 1314512 w 2264509"/>
                <a:gd name="connsiteY36-39584" fmla="*/ 6345824 h 7238075"/>
                <a:gd name="connsiteX37-39585" fmla="*/ 1387677 w 2264509"/>
                <a:gd name="connsiteY37-39586" fmla="*/ 6525837 h 7238075"/>
                <a:gd name="connsiteX38-39587" fmla="*/ 1336897 w 2264509"/>
                <a:gd name="connsiteY38-39588" fmla="*/ 6727274 h 7238075"/>
                <a:gd name="connsiteX39-39589" fmla="*/ 1355075 w 2264509"/>
                <a:gd name="connsiteY39-39590" fmla="*/ 6813600 h 7238075"/>
                <a:gd name="connsiteX40-39591" fmla="*/ 1364871 w 2264509"/>
                <a:gd name="connsiteY40-39592" fmla="*/ 7006384 h 7238075"/>
                <a:gd name="connsiteX41-39593" fmla="*/ 1811645 w 2264509"/>
                <a:gd name="connsiteY41-39594" fmla="*/ 7174679 h 7238075"/>
                <a:gd name="connsiteX42-39595" fmla="*/ 2240298 w 2264509"/>
                <a:gd name="connsiteY42-39596" fmla="*/ 7184685 h 7238075"/>
                <a:gd name="connsiteX43-39597" fmla="*/ 2223142 w 2264509"/>
                <a:gd name="connsiteY43-39598" fmla="*/ 7032346 h 7238075"/>
                <a:gd name="connsiteX44-39599" fmla="*/ 1738539 w 2264509"/>
                <a:gd name="connsiteY44-39600" fmla="*/ 6666009 h 7238075"/>
                <a:gd name="connsiteX45-39601" fmla="*/ 1759422 w 2264509"/>
                <a:gd name="connsiteY45-39602" fmla="*/ 6535632 h 7238075"/>
                <a:gd name="connsiteX46-39603" fmla="*/ 1719909 w 2264509"/>
                <a:gd name="connsiteY46-39604" fmla="*/ 6436627 h 7238075"/>
                <a:gd name="connsiteX47-39605" fmla="*/ 1708642 w 2264509"/>
                <a:gd name="connsiteY47-39606" fmla="*/ 6235730 h 7238075"/>
                <a:gd name="connsiteX48-39607" fmla="*/ 1730306 w 2264509"/>
                <a:gd name="connsiteY48-39608" fmla="*/ 5965274 h 7238075"/>
                <a:gd name="connsiteX49-39609" fmla="*/ 1778923 w 2264509"/>
                <a:gd name="connsiteY49-39610" fmla="*/ 5497769 h 7238075"/>
                <a:gd name="connsiteX50-39611" fmla="*/ 1790341 w 2264509"/>
                <a:gd name="connsiteY50-39612" fmla="*/ 5349364 h 7238075"/>
                <a:gd name="connsiteX51-39613" fmla="*/ 1848903 w 2264509"/>
                <a:gd name="connsiteY51-39614" fmla="*/ 5302881 h 7238075"/>
                <a:gd name="connsiteX52-39615" fmla="*/ 1935499 w 2264509"/>
                <a:gd name="connsiteY52-39616" fmla="*/ 5083205 h 7238075"/>
                <a:gd name="connsiteX53-39617" fmla="*/ 1960649 w 2264509"/>
                <a:gd name="connsiteY53-39618" fmla="*/ 4791056 h 7238075"/>
                <a:gd name="connsiteX54-39619" fmla="*/ 1951665 w 2264509"/>
                <a:gd name="connsiteY54-39620" fmla="*/ 4334336 h 7238075"/>
                <a:gd name="connsiteX55-39621" fmla="*/ 1932344 w 2264509"/>
                <a:gd name="connsiteY55-39622" fmla="*/ 3888133 h 7238075"/>
                <a:gd name="connsiteX56-39623" fmla="*/ 2114094 w 2264509"/>
                <a:gd name="connsiteY56-39624" fmla="*/ 3794489 h 7238075"/>
                <a:gd name="connsiteX57-39625" fmla="*/ 1762492 w 2264509"/>
                <a:gd name="connsiteY57-39626" fmla="*/ 2682768 h 7238075"/>
                <a:gd name="connsiteX58-39627" fmla="*/ 2171636 w 2264509"/>
                <a:gd name="connsiteY58-39628" fmla="*/ 2450629 h 7238075"/>
                <a:gd name="connsiteX59-39629" fmla="*/ 2032492 w 2264509"/>
                <a:gd name="connsiteY59-39630" fmla="*/ 1850474 h 7238075"/>
                <a:gd name="connsiteX60-39631" fmla="*/ 1987751 w 2264509"/>
                <a:gd name="connsiteY60-39632" fmla="*/ 1662589 h 7238075"/>
                <a:gd name="connsiteX61-39633" fmla="*/ 1973329 w 2264509"/>
                <a:gd name="connsiteY61-39634" fmla="*/ 1418094 h 7238075"/>
                <a:gd name="connsiteX62-39635" fmla="*/ 1925704 w 2264509"/>
                <a:gd name="connsiteY62-39636" fmla="*/ 1287898 h 7238075"/>
                <a:gd name="connsiteX63-39637" fmla="*/ 1458979 w 2264509"/>
                <a:gd name="connsiteY63-39638" fmla="*/ 1120535 h 7238075"/>
                <a:gd name="connsiteX64-39639" fmla="*/ 1360513 w 2264509"/>
                <a:gd name="connsiteY64-39640" fmla="*/ 1005635 h 7238075"/>
                <a:gd name="connsiteX65-39641" fmla="*/ 1416522 w 2264509"/>
                <a:gd name="connsiteY65-39642" fmla="*/ 807081 h 7238075"/>
                <a:gd name="connsiteX66-39643" fmla="*/ 1484699 w 2264509"/>
                <a:gd name="connsiteY66-39644" fmla="*/ 608469 h 7238075"/>
                <a:gd name="connsiteX67-39645" fmla="*/ 1496208 w 2264509"/>
                <a:gd name="connsiteY67-39646" fmla="*/ 366317 h 7238075"/>
                <a:gd name="connsiteX68-39647" fmla="*/ 1413968 w 2264509"/>
                <a:gd name="connsiteY68-39648" fmla="*/ 146640 h 7238075"/>
                <a:gd name="connsiteX69-39649" fmla="*/ 1100515 w 2264509"/>
                <a:gd name="connsiteY69-39650" fmla="*/ 551 h 7238075"/>
                <a:gd name="connsiteX0-39651" fmla="*/ 1100515 w 2264509"/>
                <a:gd name="connsiteY0-39652" fmla="*/ 551 h 7238075"/>
                <a:gd name="connsiteX1-39653" fmla="*/ 849378 w 2264509"/>
                <a:gd name="connsiteY1-39654" fmla="*/ 118937 h 7238075"/>
                <a:gd name="connsiteX2-39655" fmla="*/ 751515 w 2264509"/>
                <a:gd name="connsiteY2-39656" fmla="*/ 285490 h 7238075"/>
                <a:gd name="connsiteX3-39657" fmla="*/ 756141 w 2264509"/>
                <a:gd name="connsiteY3-39658" fmla="*/ 566071 h 7238075"/>
                <a:gd name="connsiteX4-39659" fmla="*/ 895260 w 2264509"/>
                <a:gd name="connsiteY4-39660" fmla="*/ 882679 h 7238075"/>
                <a:gd name="connsiteX5-39661" fmla="*/ 785588 w 2264509"/>
                <a:gd name="connsiteY5-39662" fmla="*/ 1025825 h 7238075"/>
                <a:gd name="connsiteX6-39663" fmla="*/ 152912 w 2264509"/>
                <a:gd name="connsiteY6-39664" fmla="*/ 1252683 h 7238075"/>
                <a:gd name="connsiteX7-39665" fmla="*/ 8160 w 2264509"/>
                <a:gd name="connsiteY7-39666" fmla="*/ 2283394 h 7238075"/>
                <a:gd name="connsiteX8-39667" fmla="*/ 416233 w 2264509"/>
                <a:gd name="connsiteY8-39668" fmla="*/ 2735641 h 7238075"/>
                <a:gd name="connsiteX9-39669" fmla="*/ 293173 w 2264509"/>
                <a:gd name="connsiteY9-39670" fmla="*/ 3799944 h 7238075"/>
                <a:gd name="connsiteX10-39671" fmla="*/ 428536 w 2264509"/>
                <a:gd name="connsiteY10-39672" fmla="*/ 3969982 h 7238075"/>
                <a:gd name="connsiteX11-39673" fmla="*/ 486017 w 2264509"/>
                <a:gd name="connsiteY11-39674" fmla="*/ 4215017 h 7238075"/>
                <a:gd name="connsiteX12-39675" fmla="*/ 547224 w 2264509"/>
                <a:gd name="connsiteY12-39676" fmla="*/ 4615099 h 7238075"/>
                <a:gd name="connsiteX13-39677" fmla="*/ 555878 w 2264509"/>
                <a:gd name="connsiteY13-39678" fmla="*/ 4779518 h 7238075"/>
                <a:gd name="connsiteX14-39679" fmla="*/ 541964 w 2264509"/>
                <a:gd name="connsiteY14-39680" fmla="*/ 4966441 h 7238075"/>
                <a:gd name="connsiteX15-39681" fmla="*/ 510234 w 2264509"/>
                <a:gd name="connsiteY15-39682" fmla="*/ 5112051 h 7238075"/>
                <a:gd name="connsiteX16-39683" fmla="*/ 434305 w 2264509"/>
                <a:gd name="connsiteY16-39684" fmla="*/ 6139609 h 7238075"/>
                <a:gd name="connsiteX17-39685" fmla="*/ 399690 w 2264509"/>
                <a:gd name="connsiteY17-39686" fmla="*/ 6589898 h 7238075"/>
                <a:gd name="connsiteX18-39687" fmla="*/ 471534 w 2264509"/>
                <a:gd name="connsiteY18-39688" fmla="*/ 6812999 h 7238075"/>
                <a:gd name="connsiteX19-39689" fmla="*/ 418410 w 2264509"/>
                <a:gd name="connsiteY19-39690" fmla="*/ 6968013 h 7238075"/>
                <a:gd name="connsiteX20-39691" fmla="*/ 656806 w 2264509"/>
                <a:gd name="connsiteY20-39692" fmla="*/ 7230086 h 7238075"/>
                <a:gd name="connsiteX21-39693" fmla="*/ 1009561 w 2264509"/>
                <a:gd name="connsiteY21-39694" fmla="*/ 7122486 h 7238075"/>
                <a:gd name="connsiteX22-39695" fmla="*/ 776064 w 2264509"/>
                <a:gd name="connsiteY22-39696" fmla="*/ 6830306 h 7238075"/>
                <a:gd name="connsiteX23-39697" fmla="*/ 804368 w 2264509"/>
                <a:gd name="connsiteY23-39698" fmla="*/ 6565349 h 7238075"/>
                <a:gd name="connsiteX24-39699" fmla="*/ 790216 w 2264509"/>
                <a:gd name="connsiteY24-39700" fmla="*/ 6235730 h 7238075"/>
                <a:gd name="connsiteX25-39701" fmla="*/ 907792 w 2264509"/>
                <a:gd name="connsiteY25-39702" fmla="*/ 5474692 h 7238075"/>
                <a:gd name="connsiteX26-39703" fmla="*/ 957309 w 2264509"/>
                <a:gd name="connsiteY26-39704" fmla="*/ 5365800 h 7238075"/>
                <a:gd name="connsiteX27-39705" fmla="*/ 949796 w 2264509"/>
                <a:gd name="connsiteY27-39706" fmla="*/ 5294498 h 7238075"/>
                <a:gd name="connsiteX28-39707" fmla="*/ 1022842 w 2264509"/>
                <a:gd name="connsiteY28-39708" fmla="*/ 5197505 h 7238075"/>
                <a:gd name="connsiteX29-39709" fmla="*/ 1024856 w 2264509"/>
                <a:gd name="connsiteY29-39710" fmla="*/ 5054630 h 7238075"/>
                <a:gd name="connsiteX30-39711" fmla="*/ 1250022 w 2264509"/>
                <a:gd name="connsiteY30-39712" fmla="*/ 4234537 h 7238075"/>
                <a:gd name="connsiteX31-39713" fmla="*/ 1388027 w 2264509"/>
                <a:gd name="connsiteY31-39714" fmla="*/ 4644157 h 7238075"/>
                <a:gd name="connsiteX32-39715" fmla="*/ 1392304 w 2264509"/>
                <a:gd name="connsiteY32-39716" fmla="*/ 4865602 h 7238075"/>
                <a:gd name="connsiteX33-39717" fmla="*/ 1361716 w 2264509"/>
                <a:gd name="connsiteY33-39718" fmla="*/ 4959440 h 7238075"/>
                <a:gd name="connsiteX34-39719" fmla="*/ 1405585 w 2264509"/>
                <a:gd name="connsiteY34-39720" fmla="*/ 5098769 h 7238075"/>
                <a:gd name="connsiteX35-39721" fmla="*/ 1313490 w 2264509"/>
                <a:gd name="connsiteY35-39722" fmla="*/ 5539804 h 7238075"/>
                <a:gd name="connsiteX36-39723" fmla="*/ 1314512 w 2264509"/>
                <a:gd name="connsiteY36-39724" fmla="*/ 6345824 h 7238075"/>
                <a:gd name="connsiteX37-39725" fmla="*/ 1387677 w 2264509"/>
                <a:gd name="connsiteY37-39726" fmla="*/ 6525837 h 7238075"/>
                <a:gd name="connsiteX38-39727" fmla="*/ 1336897 w 2264509"/>
                <a:gd name="connsiteY38-39728" fmla="*/ 6727274 h 7238075"/>
                <a:gd name="connsiteX39-39729" fmla="*/ 1355075 w 2264509"/>
                <a:gd name="connsiteY39-39730" fmla="*/ 6813600 h 7238075"/>
                <a:gd name="connsiteX40-39731" fmla="*/ 1364871 w 2264509"/>
                <a:gd name="connsiteY40-39732" fmla="*/ 7006384 h 7238075"/>
                <a:gd name="connsiteX41-39733" fmla="*/ 1811645 w 2264509"/>
                <a:gd name="connsiteY41-39734" fmla="*/ 7174679 h 7238075"/>
                <a:gd name="connsiteX42-39735" fmla="*/ 2240298 w 2264509"/>
                <a:gd name="connsiteY42-39736" fmla="*/ 7184685 h 7238075"/>
                <a:gd name="connsiteX43-39737" fmla="*/ 2223142 w 2264509"/>
                <a:gd name="connsiteY43-39738" fmla="*/ 7032346 h 7238075"/>
                <a:gd name="connsiteX44-39739" fmla="*/ 1738539 w 2264509"/>
                <a:gd name="connsiteY44-39740" fmla="*/ 6666009 h 7238075"/>
                <a:gd name="connsiteX45-39741" fmla="*/ 1759422 w 2264509"/>
                <a:gd name="connsiteY45-39742" fmla="*/ 6535632 h 7238075"/>
                <a:gd name="connsiteX46-39743" fmla="*/ 1719909 w 2264509"/>
                <a:gd name="connsiteY46-39744" fmla="*/ 6436627 h 7238075"/>
                <a:gd name="connsiteX47-39745" fmla="*/ 1708642 w 2264509"/>
                <a:gd name="connsiteY47-39746" fmla="*/ 6235730 h 7238075"/>
                <a:gd name="connsiteX48-39747" fmla="*/ 1730306 w 2264509"/>
                <a:gd name="connsiteY48-39748" fmla="*/ 5965274 h 7238075"/>
                <a:gd name="connsiteX49-39749" fmla="*/ 1778923 w 2264509"/>
                <a:gd name="connsiteY49-39750" fmla="*/ 5497769 h 7238075"/>
                <a:gd name="connsiteX50-39751" fmla="*/ 1790341 w 2264509"/>
                <a:gd name="connsiteY50-39752" fmla="*/ 5349364 h 7238075"/>
                <a:gd name="connsiteX51-39753" fmla="*/ 1848903 w 2264509"/>
                <a:gd name="connsiteY51-39754" fmla="*/ 5302881 h 7238075"/>
                <a:gd name="connsiteX52-39755" fmla="*/ 1935499 w 2264509"/>
                <a:gd name="connsiteY52-39756" fmla="*/ 5083205 h 7238075"/>
                <a:gd name="connsiteX53-39757" fmla="*/ 1960649 w 2264509"/>
                <a:gd name="connsiteY53-39758" fmla="*/ 4791056 h 7238075"/>
                <a:gd name="connsiteX54-39759" fmla="*/ 1951665 w 2264509"/>
                <a:gd name="connsiteY54-39760" fmla="*/ 4334336 h 7238075"/>
                <a:gd name="connsiteX55-39761" fmla="*/ 1932344 w 2264509"/>
                <a:gd name="connsiteY55-39762" fmla="*/ 3888133 h 7238075"/>
                <a:gd name="connsiteX56-39763" fmla="*/ 2114094 w 2264509"/>
                <a:gd name="connsiteY56-39764" fmla="*/ 3794489 h 7238075"/>
                <a:gd name="connsiteX57-39765" fmla="*/ 1762492 w 2264509"/>
                <a:gd name="connsiteY57-39766" fmla="*/ 2682768 h 7238075"/>
                <a:gd name="connsiteX58-39767" fmla="*/ 2171636 w 2264509"/>
                <a:gd name="connsiteY58-39768" fmla="*/ 2450629 h 7238075"/>
                <a:gd name="connsiteX59-39769" fmla="*/ 2032492 w 2264509"/>
                <a:gd name="connsiteY59-39770" fmla="*/ 1850474 h 7238075"/>
                <a:gd name="connsiteX60-39771" fmla="*/ 1987751 w 2264509"/>
                <a:gd name="connsiteY60-39772" fmla="*/ 1662589 h 7238075"/>
                <a:gd name="connsiteX61-39773" fmla="*/ 1973329 w 2264509"/>
                <a:gd name="connsiteY61-39774" fmla="*/ 1418094 h 7238075"/>
                <a:gd name="connsiteX62-39775" fmla="*/ 1925704 w 2264509"/>
                <a:gd name="connsiteY62-39776" fmla="*/ 1287898 h 7238075"/>
                <a:gd name="connsiteX63-39777" fmla="*/ 1458979 w 2264509"/>
                <a:gd name="connsiteY63-39778" fmla="*/ 1120535 h 7238075"/>
                <a:gd name="connsiteX64-39779" fmla="*/ 1360513 w 2264509"/>
                <a:gd name="connsiteY64-39780" fmla="*/ 1005635 h 7238075"/>
                <a:gd name="connsiteX65-39781" fmla="*/ 1416522 w 2264509"/>
                <a:gd name="connsiteY65-39782" fmla="*/ 807081 h 7238075"/>
                <a:gd name="connsiteX66-39783" fmla="*/ 1484699 w 2264509"/>
                <a:gd name="connsiteY66-39784" fmla="*/ 608469 h 7238075"/>
                <a:gd name="connsiteX67-39785" fmla="*/ 1496208 w 2264509"/>
                <a:gd name="connsiteY67-39786" fmla="*/ 366317 h 7238075"/>
                <a:gd name="connsiteX68-39787" fmla="*/ 1413968 w 2264509"/>
                <a:gd name="connsiteY68-39788" fmla="*/ 146640 h 7238075"/>
                <a:gd name="connsiteX69-39789" fmla="*/ 1100515 w 2264509"/>
                <a:gd name="connsiteY69-39790" fmla="*/ 551 h 7238075"/>
                <a:gd name="connsiteX0-39791" fmla="*/ 1100515 w 2264509"/>
                <a:gd name="connsiteY0-39792" fmla="*/ 551 h 7238075"/>
                <a:gd name="connsiteX1-39793" fmla="*/ 849378 w 2264509"/>
                <a:gd name="connsiteY1-39794" fmla="*/ 118937 h 7238075"/>
                <a:gd name="connsiteX2-39795" fmla="*/ 751515 w 2264509"/>
                <a:gd name="connsiteY2-39796" fmla="*/ 285490 h 7238075"/>
                <a:gd name="connsiteX3-39797" fmla="*/ 756141 w 2264509"/>
                <a:gd name="connsiteY3-39798" fmla="*/ 566071 h 7238075"/>
                <a:gd name="connsiteX4-39799" fmla="*/ 895260 w 2264509"/>
                <a:gd name="connsiteY4-39800" fmla="*/ 882679 h 7238075"/>
                <a:gd name="connsiteX5-39801" fmla="*/ 785588 w 2264509"/>
                <a:gd name="connsiteY5-39802" fmla="*/ 1025825 h 7238075"/>
                <a:gd name="connsiteX6-39803" fmla="*/ 152912 w 2264509"/>
                <a:gd name="connsiteY6-39804" fmla="*/ 1252683 h 7238075"/>
                <a:gd name="connsiteX7-39805" fmla="*/ 8160 w 2264509"/>
                <a:gd name="connsiteY7-39806" fmla="*/ 2283394 h 7238075"/>
                <a:gd name="connsiteX8-39807" fmla="*/ 416233 w 2264509"/>
                <a:gd name="connsiteY8-39808" fmla="*/ 2735641 h 7238075"/>
                <a:gd name="connsiteX9-39809" fmla="*/ 293173 w 2264509"/>
                <a:gd name="connsiteY9-39810" fmla="*/ 3799944 h 7238075"/>
                <a:gd name="connsiteX10-39811" fmla="*/ 428536 w 2264509"/>
                <a:gd name="connsiteY10-39812" fmla="*/ 3969982 h 7238075"/>
                <a:gd name="connsiteX11-39813" fmla="*/ 486017 w 2264509"/>
                <a:gd name="connsiteY11-39814" fmla="*/ 4215017 h 7238075"/>
                <a:gd name="connsiteX12-39815" fmla="*/ 547224 w 2264509"/>
                <a:gd name="connsiteY12-39816" fmla="*/ 4615099 h 7238075"/>
                <a:gd name="connsiteX13-39817" fmla="*/ 555878 w 2264509"/>
                <a:gd name="connsiteY13-39818" fmla="*/ 4779518 h 7238075"/>
                <a:gd name="connsiteX14-39819" fmla="*/ 541964 w 2264509"/>
                <a:gd name="connsiteY14-39820" fmla="*/ 4966441 h 7238075"/>
                <a:gd name="connsiteX15-39821" fmla="*/ 510234 w 2264509"/>
                <a:gd name="connsiteY15-39822" fmla="*/ 5112051 h 7238075"/>
                <a:gd name="connsiteX16-39823" fmla="*/ 434305 w 2264509"/>
                <a:gd name="connsiteY16-39824" fmla="*/ 6139609 h 7238075"/>
                <a:gd name="connsiteX17-39825" fmla="*/ 399690 w 2264509"/>
                <a:gd name="connsiteY17-39826" fmla="*/ 6589898 h 7238075"/>
                <a:gd name="connsiteX18-39827" fmla="*/ 471534 w 2264509"/>
                <a:gd name="connsiteY18-39828" fmla="*/ 6812999 h 7238075"/>
                <a:gd name="connsiteX19-39829" fmla="*/ 418410 w 2264509"/>
                <a:gd name="connsiteY19-39830" fmla="*/ 6968013 h 7238075"/>
                <a:gd name="connsiteX20-39831" fmla="*/ 656806 w 2264509"/>
                <a:gd name="connsiteY20-39832" fmla="*/ 7230086 h 7238075"/>
                <a:gd name="connsiteX21-39833" fmla="*/ 1009561 w 2264509"/>
                <a:gd name="connsiteY21-39834" fmla="*/ 7122486 h 7238075"/>
                <a:gd name="connsiteX22-39835" fmla="*/ 776064 w 2264509"/>
                <a:gd name="connsiteY22-39836" fmla="*/ 6830306 h 7238075"/>
                <a:gd name="connsiteX23-39837" fmla="*/ 804368 w 2264509"/>
                <a:gd name="connsiteY23-39838" fmla="*/ 6565349 h 7238075"/>
                <a:gd name="connsiteX24-39839" fmla="*/ 790216 w 2264509"/>
                <a:gd name="connsiteY24-39840" fmla="*/ 6235730 h 7238075"/>
                <a:gd name="connsiteX25-39841" fmla="*/ 907792 w 2264509"/>
                <a:gd name="connsiteY25-39842" fmla="*/ 5474692 h 7238075"/>
                <a:gd name="connsiteX26-39843" fmla="*/ 957309 w 2264509"/>
                <a:gd name="connsiteY26-39844" fmla="*/ 5365800 h 7238075"/>
                <a:gd name="connsiteX27-39845" fmla="*/ 949796 w 2264509"/>
                <a:gd name="connsiteY27-39846" fmla="*/ 5294498 h 7238075"/>
                <a:gd name="connsiteX28-39847" fmla="*/ 1022842 w 2264509"/>
                <a:gd name="connsiteY28-39848" fmla="*/ 5197505 h 7238075"/>
                <a:gd name="connsiteX29-39849" fmla="*/ 1024856 w 2264509"/>
                <a:gd name="connsiteY29-39850" fmla="*/ 5054630 h 7238075"/>
                <a:gd name="connsiteX30-39851" fmla="*/ 1250022 w 2264509"/>
                <a:gd name="connsiteY30-39852" fmla="*/ 4234537 h 7238075"/>
                <a:gd name="connsiteX31-39853" fmla="*/ 1388027 w 2264509"/>
                <a:gd name="connsiteY31-39854" fmla="*/ 4644157 h 7238075"/>
                <a:gd name="connsiteX32-39855" fmla="*/ 1392304 w 2264509"/>
                <a:gd name="connsiteY32-39856" fmla="*/ 4865602 h 7238075"/>
                <a:gd name="connsiteX33-39857" fmla="*/ 1361716 w 2264509"/>
                <a:gd name="connsiteY33-39858" fmla="*/ 4959440 h 7238075"/>
                <a:gd name="connsiteX34-39859" fmla="*/ 1405585 w 2264509"/>
                <a:gd name="connsiteY34-39860" fmla="*/ 5098769 h 7238075"/>
                <a:gd name="connsiteX35-39861" fmla="*/ 1313490 w 2264509"/>
                <a:gd name="connsiteY35-39862" fmla="*/ 5539804 h 7238075"/>
                <a:gd name="connsiteX36-39863" fmla="*/ 1314512 w 2264509"/>
                <a:gd name="connsiteY36-39864" fmla="*/ 6345824 h 7238075"/>
                <a:gd name="connsiteX37-39865" fmla="*/ 1387677 w 2264509"/>
                <a:gd name="connsiteY37-39866" fmla="*/ 6525837 h 7238075"/>
                <a:gd name="connsiteX38-39867" fmla="*/ 1336897 w 2264509"/>
                <a:gd name="connsiteY38-39868" fmla="*/ 6727274 h 7238075"/>
                <a:gd name="connsiteX39-39869" fmla="*/ 1355075 w 2264509"/>
                <a:gd name="connsiteY39-39870" fmla="*/ 6813600 h 7238075"/>
                <a:gd name="connsiteX40-39871" fmla="*/ 1364871 w 2264509"/>
                <a:gd name="connsiteY40-39872" fmla="*/ 7006384 h 7238075"/>
                <a:gd name="connsiteX41-39873" fmla="*/ 1811645 w 2264509"/>
                <a:gd name="connsiteY41-39874" fmla="*/ 7174679 h 7238075"/>
                <a:gd name="connsiteX42-39875" fmla="*/ 2240298 w 2264509"/>
                <a:gd name="connsiteY42-39876" fmla="*/ 7184685 h 7238075"/>
                <a:gd name="connsiteX43-39877" fmla="*/ 2223142 w 2264509"/>
                <a:gd name="connsiteY43-39878" fmla="*/ 7032346 h 7238075"/>
                <a:gd name="connsiteX44-39879" fmla="*/ 1738539 w 2264509"/>
                <a:gd name="connsiteY44-39880" fmla="*/ 6666009 h 7238075"/>
                <a:gd name="connsiteX45-39881" fmla="*/ 1759422 w 2264509"/>
                <a:gd name="connsiteY45-39882" fmla="*/ 6535632 h 7238075"/>
                <a:gd name="connsiteX46-39883" fmla="*/ 1719909 w 2264509"/>
                <a:gd name="connsiteY46-39884" fmla="*/ 6436627 h 7238075"/>
                <a:gd name="connsiteX47-39885" fmla="*/ 1708642 w 2264509"/>
                <a:gd name="connsiteY47-39886" fmla="*/ 6235730 h 7238075"/>
                <a:gd name="connsiteX48-39887" fmla="*/ 1730306 w 2264509"/>
                <a:gd name="connsiteY48-39888" fmla="*/ 5965274 h 7238075"/>
                <a:gd name="connsiteX49-39889" fmla="*/ 1778923 w 2264509"/>
                <a:gd name="connsiteY49-39890" fmla="*/ 5497769 h 7238075"/>
                <a:gd name="connsiteX50-39891" fmla="*/ 1790341 w 2264509"/>
                <a:gd name="connsiteY50-39892" fmla="*/ 5349364 h 7238075"/>
                <a:gd name="connsiteX51-39893" fmla="*/ 1848903 w 2264509"/>
                <a:gd name="connsiteY51-39894" fmla="*/ 5302881 h 7238075"/>
                <a:gd name="connsiteX52-39895" fmla="*/ 1935499 w 2264509"/>
                <a:gd name="connsiteY52-39896" fmla="*/ 5083205 h 7238075"/>
                <a:gd name="connsiteX53-39897" fmla="*/ 1960649 w 2264509"/>
                <a:gd name="connsiteY53-39898" fmla="*/ 4791056 h 7238075"/>
                <a:gd name="connsiteX54-39899" fmla="*/ 1951665 w 2264509"/>
                <a:gd name="connsiteY54-39900" fmla="*/ 4334336 h 7238075"/>
                <a:gd name="connsiteX55-39901" fmla="*/ 1932344 w 2264509"/>
                <a:gd name="connsiteY55-39902" fmla="*/ 3888133 h 7238075"/>
                <a:gd name="connsiteX56-39903" fmla="*/ 2114094 w 2264509"/>
                <a:gd name="connsiteY56-39904" fmla="*/ 3794489 h 7238075"/>
                <a:gd name="connsiteX57-39905" fmla="*/ 1762492 w 2264509"/>
                <a:gd name="connsiteY57-39906" fmla="*/ 2682768 h 7238075"/>
                <a:gd name="connsiteX58-39907" fmla="*/ 2171636 w 2264509"/>
                <a:gd name="connsiteY58-39908" fmla="*/ 2450629 h 7238075"/>
                <a:gd name="connsiteX59-39909" fmla="*/ 2032492 w 2264509"/>
                <a:gd name="connsiteY59-39910" fmla="*/ 1850474 h 7238075"/>
                <a:gd name="connsiteX60-39911" fmla="*/ 1987751 w 2264509"/>
                <a:gd name="connsiteY60-39912" fmla="*/ 1662589 h 7238075"/>
                <a:gd name="connsiteX61-39913" fmla="*/ 1973329 w 2264509"/>
                <a:gd name="connsiteY61-39914" fmla="*/ 1418094 h 7238075"/>
                <a:gd name="connsiteX62-39915" fmla="*/ 1925704 w 2264509"/>
                <a:gd name="connsiteY62-39916" fmla="*/ 1287898 h 7238075"/>
                <a:gd name="connsiteX63-39917" fmla="*/ 1458979 w 2264509"/>
                <a:gd name="connsiteY63-39918" fmla="*/ 1120535 h 7238075"/>
                <a:gd name="connsiteX64-39919" fmla="*/ 1360513 w 2264509"/>
                <a:gd name="connsiteY64-39920" fmla="*/ 1005635 h 7238075"/>
                <a:gd name="connsiteX65-39921" fmla="*/ 1416522 w 2264509"/>
                <a:gd name="connsiteY65-39922" fmla="*/ 807081 h 7238075"/>
                <a:gd name="connsiteX66-39923" fmla="*/ 1484699 w 2264509"/>
                <a:gd name="connsiteY66-39924" fmla="*/ 608469 h 7238075"/>
                <a:gd name="connsiteX67-39925" fmla="*/ 1496208 w 2264509"/>
                <a:gd name="connsiteY67-39926" fmla="*/ 366317 h 7238075"/>
                <a:gd name="connsiteX68-39927" fmla="*/ 1413968 w 2264509"/>
                <a:gd name="connsiteY68-39928" fmla="*/ 146640 h 7238075"/>
                <a:gd name="connsiteX69-39929" fmla="*/ 1100515 w 2264509"/>
                <a:gd name="connsiteY69-39930" fmla="*/ 551 h 7238075"/>
                <a:gd name="connsiteX0-39931" fmla="*/ 1100515 w 2264509"/>
                <a:gd name="connsiteY0-39932" fmla="*/ 551 h 7238075"/>
                <a:gd name="connsiteX1-39933" fmla="*/ 849378 w 2264509"/>
                <a:gd name="connsiteY1-39934" fmla="*/ 118937 h 7238075"/>
                <a:gd name="connsiteX2-39935" fmla="*/ 751515 w 2264509"/>
                <a:gd name="connsiteY2-39936" fmla="*/ 285490 h 7238075"/>
                <a:gd name="connsiteX3-39937" fmla="*/ 756141 w 2264509"/>
                <a:gd name="connsiteY3-39938" fmla="*/ 566071 h 7238075"/>
                <a:gd name="connsiteX4-39939" fmla="*/ 895260 w 2264509"/>
                <a:gd name="connsiteY4-39940" fmla="*/ 882679 h 7238075"/>
                <a:gd name="connsiteX5-39941" fmla="*/ 785588 w 2264509"/>
                <a:gd name="connsiteY5-39942" fmla="*/ 1025825 h 7238075"/>
                <a:gd name="connsiteX6-39943" fmla="*/ 152912 w 2264509"/>
                <a:gd name="connsiteY6-39944" fmla="*/ 1252683 h 7238075"/>
                <a:gd name="connsiteX7-39945" fmla="*/ 8160 w 2264509"/>
                <a:gd name="connsiteY7-39946" fmla="*/ 2283394 h 7238075"/>
                <a:gd name="connsiteX8-39947" fmla="*/ 416233 w 2264509"/>
                <a:gd name="connsiteY8-39948" fmla="*/ 2735641 h 7238075"/>
                <a:gd name="connsiteX9-39949" fmla="*/ 293173 w 2264509"/>
                <a:gd name="connsiteY9-39950" fmla="*/ 3799944 h 7238075"/>
                <a:gd name="connsiteX10-39951" fmla="*/ 428536 w 2264509"/>
                <a:gd name="connsiteY10-39952" fmla="*/ 3969982 h 7238075"/>
                <a:gd name="connsiteX11-39953" fmla="*/ 486017 w 2264509"/>
                <a:gd name="connsiteY11-39954" fmla="*/ 4215017 h 7238075"/>
                <a:gd name="connsiteX12-39955" fmla="*/ 547224 w 2264509"/>
                <a:gd name="connsiteY12-39956" fmla="*/ 4615099 h 7238075"/>
                <a:gd name="connsiteX13-39957" fmla="*/ 555878 w 2264509"/>
                <a:gd name="connsiteY13-39958" fmla="*/ 4779518 h 7238075"/>
                <a:gd name="connsiteX14-39959" fmla="*/ 541964 w 2264509"/>
                <a:gd name="connsiteY14-39960" fmla="*/ 4966441 h 7238075"/>
                <a:gd name="connsiteX15-39961" fmla="*/ 510234 w 2264509"/>
                <a:gd name="connsiteY15-39962" fmla="*/ 5112051 h 7238075"/>
                <a:gd name="connsiteX16-39963" fmla="*/ 434305 w 2264509"/>
                <a:gd name="connsiteY16-39964" fmla="*/ 6139609 h 7238075"/>
                <a:gd name="connsiteX17-39965" fmla="*/ 399690 w 2264509"/>
                <a:gd name="connsiteY17-39966" fmla="*/ 6589898 h 7238075"/>
                <a:gd name="connsiteX18-39967" fmla="*/ 471534 w 2264509"/>
                <a:gd name="connsiteY18-39968" fmla="*/ 6812999 h 7238075"/>
                <a:gd name="connsiteX19-39969" fmla="*/ 418410 w 2264509"/>
                <a:gd name="connsiteY19-39970" fmla="*/ 6968013 h 7238075"/>
                <a:gd name="connsiteX20-39971" fmla="*/ 656806 w 2264509"/>
                <a:gd name="connsiteY20-39972" fmla="*/ 7230086 h 7238075"/>
                <a:gd name="connsiteX21-39973" fmla="*/ 1009561 w 2264509"/>
                <a:gd name="connsiteY21-39974" fmla="*/ 7122486 h 7238075"/>
                <a:gd name="connsiteX22-39975" fmla="*/ 776064 w 2264509"/>
                <a:gd name="connsiteY22-39976" fmla="*/ 6830306 h 7238075"/>
                <a:gd name="connsiteX23-39977" fmla="*/ 804368 w 2264509"/>
                <a:gd name="connsiteY23-39978" fmla="*/ 6565349 h 7238075"/>
                <a:gd name="connsiteX24-39979" fmla="*/ 790216 w 2264509"/>
                <a:gd name="connsiteY24-39980" fmla="*/ 6235730 h 7238075"/>
                <a:gd name="connsiteX25-39981" fmla="*/ 907792 w 2264509"/>
                <a:gd name="connsiteY25-39982" fmla="*/ 5474692 h 7238075"/>
                <a:gd name="connsiteX26-39983" fmla="*/ 957309 w 2264509"/>
                <a:gd name="connsiteY26-39984" fmla="*/ 5365800 h 7238075"/>
                <a:gd name="connsiteX27-39985" fmla="*/ 949796 w 2264509"/>
                <a:gd name="connsiteY27-39986" fmla="*/ 5294498 h 7238075"/>
                <a:gd name="connsiteX28-39987" fmla="*/ 1022842 w 2264509"/>
                <a:gd name="connsiteY28-39988" fmla="*/ 5197505 h 7238075"/>
                <a:gd name="connsiteX29-39989" fmla="*/ 1024856 w 2264509"/>
                <a:gd name="connsiteY29-39990" fmla="*/ 5054630 h 7238075"/>
                <a:gd name="connsiteX30-39991" fmla="*/ 1250022 w 2264509"/>
                <a:gd name="connsiteY30-39992" fmla="*/ 4234537 h 7238075"/>
                <a:gd name="connsiteX31-39993" fmla="*/ 1388027 w 2264509"/>
                <a:gd name="connsiteY31-39994" fmla="*/ 4644157 h 7238075"/>
                <a:gd name="connsiteX32-39995" fmla="*/ 1392304 w 2264509"/>
                <a:gd name="connsiteY32-39996" fmla="*/ 4865602 h 7238075"/>
                <a:gd name="connsiteX33-39997" fmla="*/ 1361716 w 2264509"/>
                <a:gd name="connsiteY33-39998" fmla="*/ 4959440 h 7238075"/>
                <a:gd name="connsiteX34-39999" fmla="*/ 1405585 w 2264509"/>
                <a:gd name="connsiteY34-40000" fmla="*/ 5098769 h 7238075"/>
                <a:gd name="connsiteX35-40001" fmla="*/ 1313490 w 2264509"/>
                <a:gd name="connsiteY35-40002" fmla="*/ 5539804 h 7238075"/>
                <a:gd name="connsiteX36-40003" fmla="*/ 1314512 w 2264509"/>
                <a:gd name="connsiteY36-40004" fmla="*/ 6345824 h 7238075"/>
                <a:gd name="connsiteX37-40005" fmla="*/ 1387677 w 2264509"/>
                <a:gd name="connsiteY37-40006" fmla="*/ 6525837 h 7238075"/>
                <a:gd name="connsiteX38-40007" fmla="*/ 1336897 w 2264509"/>
                <a:gd name="connsiteY38-40008" fmla="*/ 6727274 h 7238075"/>
                <a:gd name="connsiteX39-40009" fmla="*/ 1355075 w 2264509"/>
                <a:gd name="connsiteY39-40010" fmla="*/ 6813600 h 7238075"/>
                <a:gd name="connsiteX40-40011" fmla="*/ 1364871 w 2264509"/>
                <a:gd name="connsiteY40-40012" fmla="*/ 7006384 h 7238075"/>
                <a:gd name="connsiteX41-40013" fmla="*/ 1811645 w 2264509"/>
                <a:gd name="connsiteY41-40014" fmla="*/ 7174679 h 7238075"/>
                <a:gd name="connsiteX42-40015" fmla="*/ 2240298 w 2264509"/>
                <a:gd name="connsiteY42-40016" fmla="*/ 7184685 h 7238075"/>
                <a:gd name="connsiteX43-40017" fmla="*/ 2223142 w 2264509"/>
                <a:gd name="connsiteY43-40018" fmla="*/ 7032346 h 7238075"/>
                <a:gd name="connsiteX44-40019" fmla="*/ 1738539 w 2264509"/>
                <a:gd name="connsiteY44-40020" fmla="*/ 6666009 h 7238075"/>
                <a:gd name="connsiteX45-40021" fmla="*/ 1759422 w 2264509"/>
                <a:gd name="connsiteY45-40022" fmla="*/ 6535632 h 7238075"/>
                <a:gd name="connsiteX46-40023" fmla="*/ 1719909 w 2264509"/>
                <a:gd name="connsiteY46-40024" fmla="*/ 6436627 h 7238075"/>
                <a:gd name="connsiteX47-40025" fmla="*/ 1708642 w 2264509"/>
                <a:gd name="connsiteY47-40026" fmla="*/ 6235730 h 7238075"/>
                <a:gd name="connsiteX48-40027" fmla="*/ 1730306 w 2264509"/>
                <a:gd name="connsiteY48-40028" fmla="*/ 5965274 h 7238075"/>
                <a:gd name="connsiteX49-40029" fmla="*/ 1778923 w 2264509"/>
                <a:gd name="connsiteY49-40030" fmla="*/ 5497769 h 7238075"/>
                <a:gd name="connsiteX50-40031" fmla="*/ 1790341 w 2264509"/>
                <a:gd name="connsiteY50-40032" fmla="*/ 5349364 h 7238075"/>
                <a:gd name="connsiteX51-40033" fmla="*/ 1848903 w 2264509"/>
                <a:gd name="connsiteY51-40034" fmla="*/ 5302881 h 7238075"/>
                <a:gd name="connsiteX52-40035" fmla="*/ 1935499 w 2264509"/>
                <a:gd name="connsiteY52-40036" fmla="*/ 5083205 h 7238075"/>
                <a:gd name="connsiteX53-40037" fmla="*/ 1960649 w 2264509"/>
                <a:gd name="connsiteY53-40038" fmla="*/ 4791056 h 7238075"/>
                <a:gd name="connsiteX54-40039" fmla="*/ 1951665 w 2264509"/>
                <a:gd name="connsiteY54-40040" fmla="*/ 4334336 h 7238075"/>
                <a:gd name="connsiteX55-40041" fmla="*/ 1932344 w 2264509"/>
                <a:gd name="connsiteY55-40042" fmla="*/ 3888133 h 7238075"/>
                <a:gd name="connsiteX56-40043" fmla="*/ 2114094 w 2264509"/>
                <a:gd name="connsiteY56-40044" fmla="*/ 3794489 h 7238075"/>
                <a:gd name="connsiteX57-40045" fmla="*/ 1762492 w 2264509"/>
                <a:gd name="connsiteY57-40046" fmla="*/ 2682768 h 7238075"/>
                <a:gd name="connsiteX58-40047" fmla="*/ 2171636 w 2264509"/>
                <a:gd name="connsiteY58-40048" fmla="*/ 2450629 h 7238075"/>
                <a:gd name="connsiteX59-40049" fmla="*/ 2032492 w 2264509"/>
                <a:gd name="connsiteY59-40050" fmla="*/ 1850474 h 7238075"/>
                <a:gd name="connsiteX60-40051" fmla="*/ 1987751 w 2264509"/>
                <a:gd name="connsiteY60-40052" fmla="*/ 1662589 h 7238075"/>
                <a:gd name="connsiteX61-40053" fmla="*/ 1973329 w 2264509"/>
                <a:gd name="connsiteY61-40054" fmla="*/ 1418094 h 7238075"/>
                <a:gd name="connsiteX62-40055" fmla="*/ 1925704 w 2264509"/>
                <a:gd name="connsiteY62-40056" fmla="*/ 1287898 h 7238075"/>
                <a:gd name="connsiteX63-40057" fmla="*/ 1458979 w 2264509"/>
                <a:gd name="connsiteY63-40058" fmla="*/ 1120535 h 7238075"/>
                <a:gd name="connsiteX64-40059" fmla="*/ 1360513 w 2264509"/>
                <a:gd name="connsiteY64-40060" fmla="*/ 1005635 h 7238075"/>
                <a:gd name="connsiteX65-40061" fmla="*/ 1416522 w 2264509"/>
                <a:gd name="connsiteY65-40062" fmla="*/ 807081 h 7238075"/>
                <a:gd name="connsiteX66-40063" fmla="*/ 1484699 w 2264509"/>
                <a:gd name="connsiteY66-40064" fmla="*/ 608469 h 7238075"/>
                <a:gd name="connsiteX67-40065" fmla="*/ 1496208 w 2264509"/>
                <a:gd name="connsiteY67-40066" fmla="*/ 366317 h 7238075"/>
                <a:gd name="connsiteX68-40067" fmla="*/ 1413968 w 2264509"/>
                <a:gd name="connsiteY68-40068" fmla="*/ 146640 h 7238075"/>
                <a:gd name="connsiteX69-40069" fmla="*/ 1100515 w 2264509"/>
                <a:gd name="connsiteY69-40070" fmla="*/ 551 h 7238075"/>
                <a:gd name="connsiteX0-40071" fmla="*/ 1100515 w 2264509"/>
                <a:gd name="connsiteY0-40072" fmla="*/ 551 h 7238075"/>
                <a:gd name="connsiteX1-40073" fmla="*/ 849378 w 2264509"/>
                <a:gd name="connsiteY1-40074" fmla="*/ 118937 h 7238075"/>
                <a:gd name="connsiteX2-40075" fmla="*/ 751515 w 2264509"/>
                <a:gd name="connsiteY2-40076" fmla="*/ 285490 h 7238075"/>
                <a:gd name="connsiteX3-40077" fmla="*/ 756141 w 2264509"/>
                <a:gd name="connsiteY3-40078" fmla="*/ 566071 h 7238075"/>
                <a:gd name="connsiteX4-40079" fmla="*/ 895260 w 2264509"/>
                <a:gd name="connsiteY4-40080" fmla="*/ 882679 h 7238075"/>
                <a:gd name="connsiteX5-40081" fmla="*/ 785588 w 2264509"/>
                <a:gd name="connsiteY5-40082" fmla="*/ 1025825 h 7238075"/>
                <a:gd name="connsiteX6-40083" fmla="*/ 152912 w 2264509"/>
                <a:gd name="connsiteY6-40084" fmla="*/ 1252683 h 7238075"/>
                <a:gd name="connsiteX7-40085" fmla="*/ 8160 w 2264509"/>
                <a:gd name="connsiteY7-40086" fmla="*/ 2283394 h 7238075"/>
                <a:gd name="connsiteX8-40087" fmla="*/ 416233 w 2264509"/>
                <a:gd name="connsiteY8-40088" fmla="*/ 2735641 h 7238075"/>
                <a:gd name="connsiteX9-40089" fmla="*/ 293173 w 2264509"/>
                <a:gd name="connsiteY9-40090" fmla="*/ 3799944 h 7238075"/>
                <a:gd name="connsiteX10-40091" fmla="*/ 428536 w 2264509"/>
                <a:gd name="connsiteY10-40092" fmla="*/ 3969982 h 7238075"/>
                <a:gd name="connsiteX11-40093" fmla="*/ 486017 w 2264509"/>
                <a:gd name="connsiteY11-40094" fmla="*/ 4215017 h 7238075"/>
                <a:gd name="connsiteX12-40095" fmla="*/ 547224 w 2264509"/>
                <a:gd name="connsiteY12-40096" fmla="*/ 4615099 h 7238075"/>
                <a:gd name="connsiteX13-40097" fmla="*/ 555878 w 2264509"/>
                <a:gd name="connsiteY13-40098" fmla="*/ 4779518 h 7238075"/>
                <a:gd name="connsiteX14-40099" fmla="*/ 541964 w 2264509"/>
                <a:gd name="connsiteY14-40100" fmla="*/ 4966441 h 7238075"/>
                <a:gd name="connsiteX15-40101" fmla="*/ 510234 w 2264509"/>
                <a:gd name="connsiteY15-40102" fmla="*/ 5112051 h 7238075"/>
                <a:gd name="connsiteX16-40103" fmla="*/ 434305 w 2264509"/>
                <a:gd name="connsiteY16-40104" fmla="*/ 6139609 h 7238075"/>
                <a:gd name="connsiteX17-40105" fmla="*/ 399690 w 2264509"/>
                <a:gd name="connsiteY17-40106" fmla="*/ 6589898 h 7238075"/>
                <a:gd name="connsiteX18-40107" fmla="*/ 471534 w 2264509"/>
                <a:gd name="connsiteY18-40108" fmla="*/ 6812999 h 7238075"/>
                <a:gd name="connsiteX19-40109" fmla="*/ 418410 w 2264509"/>
                <a:gd name="connsiteY19-40110" fmla="*/ 6968013 h 7238075"/>
                <a:gd name="connsiteX20-40111" fmla="*/ 656806 w 2264509"/>
                <a:gd name="connsiteY20-40112" fmla="*/ 7230086 h 7238075"/>
                <a:gd name="connsiteX21-40113" fmla="*/ 1009561 w 2264509"/>
                <a:gd name="connsiteY21-40114" fmla="*/ 7122486 h 7238075"/>
                <a:gd name="connsiteX22-40115" fmla="*/ 776064 w 2264509"/>
                <a:gd name="connsiteY22-40116" fmla="*/ 6830306 h 7238075"/>
                <a:gd name="connsiteX23-40117" fmla="*/ 804368 w 2264509"/>
                <a:gd name="connsiteY23-40118" fmla="*/ 6565349 h 7238075"/>
                <a:gd name="connsiteX24-40119" fmla="*/ 790216 w 2264509"/>
                <a:gd name="connsiteY24-40120" fmla="*/ 6235730 h 7238075"/>
                <a:gd name="connsiteX25-40121" fmla="*/ 907792 w 2264509"/>
                <a:gd name="connsiteY25-40122" fmla="*/ 5474692 h 7238075"/>
                <a:gd name="connsiteX26-40123" fmla="*/ 957309 w 2264509"/>
                <a:gd name="connsiteY26-40124" fmla="*/ 5365800 h 7238075"/>
                <a:gd name="connsiteX27-40125" fmla="*/ 949796 w 2264509"/>
                <a:gd name="connsiteY27-40126" fmla="*/ 5294498 h 7238075"/>
                <a:gd name="connsiteX28-40127" fmla="*/ 1022842 w 2264509"/>
                <a:gd name="connsiteY28-40128" fmla="*/ 5197505 h 7238075"/>
                <a:gd name="connsiteX29-40129" fmla="*/ 1024856 w 2264509"/>
                <a:gd name="connsiteY29-40130" fmla="*/ 5054630 h 7238075"/>
                <a:gd name="connsiteX30-40131" fmla="*/ 1250022 w 2264509"/>
                <a:gd name="connsiteY30-40132" fmla="*/ 4234537 h 7238075"/>
                <a:gd name="connsiteX31-40133" fmla="*/ 1388027 w 2264509"/>
                <a:gd name="connsiteY31-40134" fmla="*/ 4644157 h 7238075"/>
                <a:gd name="connsiteX32-40135" fmla="*/ 1392304 w 2264509"/>
                <a:gd name="connsiteY32-40136" fmla="*/ 4865602 h 7238075"/>
                <a:gd name="connsiteX33-40137" fmla="*/ 1361716 w 2264509"/>
                <a:gd name="connsiteY33-40138" fmla="*/ 4959440 h 7238075"/>
                <a:gd name="connsiteX34-40139" fmla="*/ 1405585 w 2264509"/>
                <a:gd name="connsiteY34-40140" fmla="*/ 5098769 h 7238075"/>
                <a:gd name="connsiteX35-40141" fmla="*/ 1313490 w 2264509"/>
                <a:gd name="connsiteY35-40142" fmla="*/ 5539804 h 7238075"/>
                <a:gd name="connsiteX36-40143" fmla="*/ 1314512 w 2264509"/>
                <a:gd name="connsiteY36-40144" fmla="*/ 6345824 h 7238075"/>
                <a:gd name="connsiteX37-40145" fmla="*/ 1387677 w 2264509"/>
                <a:gd name="connsiteY37-40146" fmla="*/ 6525837 h 7238075"/>
                <a:gd name="connsiteX38-40147" fmla="*/ 1336897 w 2264509"/>
                <a:gd name="connsiteY38-40148" fmla="*/ 6727274 h 7238075"/>
                <a:gd name="connsiteX39-40149" fmla="*/ 1355075 w 2264509"/>
                <a:gd name="connsiteY39-40150" fmla="*/ 6813600 h 7238075"/>
                <a:gd name="connsiteX40-40151" fmla="*/ 1364871 w 2264509"/>
                <a:gd name="connsiteY40-40152" fmla="*/ 7006384 h 7238075"/>
                <a:gd name="connsiteX41-40153" fmla="*/ 1811645 w 2264509"/>
                <a:gd name="connsiteY41-40154" fmla="*/ 7174679 h 7238075"/>
                <a:gd name="connsiteX42-40155" fmla="*/ 2240298 w 2264509"/>
                <a:gd name="connsiteY42-40156" fmla="*/ 7184685 h 7238075"/>
                <a:gd name="connsiteX43-40157" fmla="*/ 2223142 w 2264509"/>
                <a:gd name="connsiteY43-40158" fmla="*/ 7032346 h 7238075"/>
                <a:gd name="connsiteX44-40159" fmla="*/ 1738539 w 2264509"/>
                <a:gd name="connsiteY44-40160" fmla="*/ 6666009 h 7238075"/>
                <a:gd name="connsiteX45-40161" fmla="*/ 1759422 w 2264509"/>
                <a:gd name="connsiteY45-40162" fmla="*/ 6535632 h 7238075"/>
                <a:gd name="connsiteX46-40163" fmla="*/ 1719909 w 2264509"/>
                <a:gd name="connsiteY46-40164" fmla="*/ 6436627 h 7238075"/>
                <a:gd name="connsiteX47-40165" fmla="*/ 1708642 w 2264509"/>
                <a:gd name="connsiteY47-40166" fmla="*/ 6235730 h 7238075"/>
                <a:gd name="connsiteX48-40167" fmla="*/ 1730306 w 2264509"/>
                <a:gd name="connsiteY48-40168" fmla="*/ 5965274 h 7238075"/>
                <a:gd name="connsiteX49-40169" fmla="*/ 1778923 w 2264509"/>
                <a:gd name="connsiteY49-40170" fmla="*/ 5497769 h 7238075"/>
                <a:gd name="connsiteX50-40171" fmla="*/ 1790341 w 2264509"/>
                <a:gd name="connsiteY50-40172" fmla="*/ 5349364 h 7238075"/>
                <a:gd name="connsiteX51-40173" fmla="*/ 1848903 w 2264509"/>
                <a:gd name="connsiteY51-40174" fmla="*/ 5302881 h 7238075"/>
                <a:gd name="connsiteX52-40175" fmla="*/ 1935499 w 2264509"/>
                <a:gd name="connsiteY52-40176" fmla="*/ 5083205 h 7238075"/>
                <a:gd name="connsiteX53-40177" fmla="*/ 1960649 w 2264509"/>
                <a:gd name="connsiteY53-40178" fmla="*/ 4791056 h 7238075"/>
                <a:gd name="connsiteX54-40179" fmla="*/ 1951665 w 2264509"/>
                <a:gd name="connsiteY54-40180" fmla="*/ 4334336 h 7238075"/>
                <a:gd name="connsiteX55-40181" fmla="*/ 1932344 w 2264509"/>
                <a:gd name="connsiteY55-40182" fmla="*/ 3888133 h 7238075"/>
                <a:gd name="connsiteX56-40183" fmla="*/ 2114094 w 2264509"/>
                <a:gd name="connsiteY56-40184" fmla="*/ 3794489 h 7238075"/>
                <a:gd name="connsiteX57-40185" fmla="*/ 1762492 w 2264509"/>
                <a:gd name="connsiteY57-40186" fmla="*/ 2682768 h 7238075"/>
                <a:gd name="connsiteX58-40187" fmla="*/ 2171636 w 2264509"/>
                <a:gd name="connsiteY58-40188" fmla="*/ 2450629 h 7238075"/>
                <a:gd name="connsiteX59-40189" fmla="*/ 2032492 w 2264509"/>
                <a:gd name="connsiteY59-40190" fmla="*/ 1850474 h 7238075"/>
                <a:gd name="connsiteX60-40191" fmla="*/ 1987751 w 2264509"/>
                <a:gd name="connsiteY60-40192" fmla="*/ 1662589 h 7238075"/>
                <a:gd name="connsiteX61-40193" fmla="*/ 1973329 w 2264509"/>
                <a:gd name="connsiteY61-40194" fmla="*/ 1418094 h 7238075"/>
                <a:gd name="connsiteX62-40195" fmla="*/ 1925704 w 2264509"/>
                <a:gd name="connsiteY62-40196" fmla="*/ 1287898 h 7238075"/>
                <a:gd name="connsiteX63-40197" fmla="*/ 1458979 w 2264509"/>
                <a:gd name="connsiteY63-40198" fmla="*/ 1120535 h 7238075"/>
                <a:gd name="connsiteX64-40199" fmla="*/ 1360513 w 2264509"/>
                <a:gd name="connsiteY64-40200" fmla="*/ 1005635 h 7238075"/>
                <a:gd name="connsiteX65-40201" fmla="*/ 1416522 w 2264509"/>
                <a:gd name="connsiteY65-40202" fmla="*/ 807081 h 7238075"/>
                <a:gd name="connsiteX66-40203" fmla="*/ 1484699 w 2264509"/>
                <a:gd name="connsiteY66-40204" fmla="*/ 608469 h 7238075"/>
                <a:gd name="connsiteX67-40205" fmla="*/ 1496208 w 2264509"/>
                <a:gd name="connsiteY67-40206" fmla="*/ 366317 h 7238075"/>
                <a:gd name="connsiteX68-40207" fmla="*/ 1413968 w 2264509"/>
                <a:gd name="connsiteY68-40208" fmla="*/ 146640 h 7238075"/>
                <a:gd name="connsiteX69-40209" fmla="*/ 1100515 w 2264509"/>
                <a:gd name="connsiteY69-40210" fmla="*/ 551 h 7238075"/>
                <a:gd name="connsiteX0-40211" fmla="*/ 1100515 w 2264509"/>
                <a:gd name="connsiteY0-40212" fmla="*/ 551 h 7238075"/>
                <a:gd name="connsiteX1-40213" fmla="*/ 849378 w 2264509"/>
                <a:gd name="connsiteY1-40214" fmla="*/ 118937 h 7238075"/>
                <a:gd name="connsiteX2-40215" fmla="*/ 751515 w 2264509"/>
                <a:gd name="connsiteY2-40216" fmla="*/ 285490 h 7238075"/>
                <a:gd name="connsiteX3-40217" fmla="*/ 756141 w 2264509"/>
                <a:gd name="connsiteY3-40218" fmla="*/ 566071 h 7238075"/>
                <a:gd name="connsiteX4-40219" fmla="*/ 895260 w 2264509"/>
                <a:gd name="connsiteY4-40220" fmla="*/ 882679 h 7238075"/>
                <a:gd name="connsiteX5-40221" fmla="*/ 785588 w 2264509"/>
                <a:gd name="connsiteY5-40222" fmla="*/ 1025825 h 7238075"/>
                <a:gd name="connsiteX6-40223" fmla="*/ 152912 w 2264509"/>
                <a:gd name="connsiteY6-40224" fmla="*/ 1252683 h 7238075"/>
                <a:gd name="connsiteX7-40225" fmla="*/ 8160 w 2264509"/>
                <a:gd name="connsiteY7-40226" fmla="*/ 2283394 h 7238075"/>
                <a:gd name="connsiteX8-40227" fmla="*/ 416233 w 2264509"/>
                <a:gd name="connsiteY8-40228" fmla="*/ 2735641 h 7238075"/>
                <a:gd name="connsiteX9-40229" fmla="*/ 293173 w 2264509"/>
                <a:gd name="connsiteY9-40230" fmla="*/ 3799944 h 7238075"/>
                <a:gd name="connsiteX10-40231" fmla="*/ 428536 w 2264509"/>
                <a:gd name="connsiteY10-40232" fmla="*/ 3969982 h 7238075"/>
                <a:gd name="connsiteX11-40233" fmla="*/ 486017 w 2264509"/>
                <a:gd name="connsiteY11-40234" fmla="*/ 4215017 h 7238075"/>
                <a:gd name="connsiteX12-40235" fmla="*/ 547224 w 2264509"/>
                <a:gd name="connsiteY12-40236" fmla="*/ 4615099 h 7238075"/>
                <a:gd name="connsiteX13-40237" fmla="*/ 555878 w 2264509"/>
                <a:gd name="connsiteY13-40238" fmla="*/ 4779518 h 7238075"/>
                <a:gd name="connsiteX14-40239" fmla="*/ 541964 w 2264509"/>
                <a:gd name="connsiteY14-40240" fmla="*/ 4966441 h 7238075"/>
                <a:gd name="connsiteX15-40241" fmla="*/ 510234 w 2264509"/>
                <a:gd name="connsiteY15-40242" fmla="*/ 5112051 h 7238075"/>
                <a:gd name="connsiteX16-40243" fmla="*/ 434305 w 2264509"/>
                <a:gd name="connsiteY16-40244" fmla="*/ 6139609 h 7238075"/>
                <a:gd name="connsiteX17-40245" fmla="*/ 399690 w 2264509"/>
                <a:gd name="connsiteY17-40246" fmla="*/ 6589898 h 7238075"/>
                <a:gd name="connsiteX18-40247" fmla="*/ 471534 w 2264509"/>
                <a:gd name="connsiteY18-40248" fmla="*/ 6812999 h 7238075"/>
                <a:gd name="connsiteX19-40249" fmla="*/ 418410 w 2264509"/>
                <a:gd name="connsiteY19-40250" fmla="*/ 6968013 h 7238075"/>
                <a:gd name="connsiteX20-40251" fmla="*/ 656806 w 2264509"/>
                <a:gd name="connsiteY20-40252" fmla="*/ 7230086 h 7238075"/>
                <a:gd name="connsiteX21-40253" fmla="*/ 1009561 w 2264509"/>
                <a:gd name="connsiteY21-40254" fmla="*/ 7122486 h 7238075"/>
                <a:gd name="connsiteX22-40255" fmla="*/ 776064 w 2264509"/>
                <a:gd name="connsiteY22-40256" fmla="*/ 6830306 h 7238075"/>
                <a:gd name="connsiteX23-40257" fmla="*/ 804368 w 2264509"/>
                <a:gd name="connsiteY23-40258" fmla="*/ 6565349 h 7238075"/>
                <a:gd name="connsiteX24-40259" fmla="*/ 790216 w 2264509"/>
                <a:gd name="connsiteY24-40260" fmla="*/ 6235730 h 7238075"/>
                <a:gd name="connsiteX25-40261" fmla="*/ 907792 w 2264509"/>
                <a:gd name="connsiteY25-40262" fmla="*/ 5474692 h 7238075"/>
                <a:gd name="connsiteX26-40263" fmla="*/ 957309 w 2264509"/>
                <a:gd name="connsiteY26-40264" fmla="*/ 5365800 h 7238075"/>
                <a:gd name="connsiteX27-40265" fmla="*/ 949796 w 2264509"/>
                <a:gd name="connsiteY27-40266" fmla="*/ 5294498 h 7238075"/>
                <a:gd name="connsiteX28-40267" fmla="*/ 1022842 w 2264509"/>
                <a:gd name="connsiteY28-40268" fmla="*/ 5197505 h 7238075"/>
                <a:gd name="connsiteX29-40269" fmla="*/ 1024856 w 2264509"/>
                <a:gd name="connsiteY29-40270" fmla="*/ 5054630 h 7238075"/>
                <a:gd name="connsiteX30-40271" fmla="*/ 1250022 w 2264509"/>
                <a:gd name="connsiteY30-40272" fmla="*/ 4234537 h 7238075"/>
                <a:gd name="connsiteX31-40273" fmla="*/ 1388027 w 2264509"/>
                <a:gd name="connsiteY31-40274" fmla="*/ 4644157 h 7238075"/>
                <a:gd name="connsiteX32-40275" fmla="*/ 1392304 w 2264509"/>
                <a:gd name="connsiteY32-40276" fmla="*/ 4865602 h 7238075"/>
                <a:gd name="connsiteX33-40277" fmla="*/ 1361716 w 2264509"/>
                <a:gd name="connsiteY33-40278" fmla="*/ 4959440 h 7238075"/>
                <a:gd name="connsiteX34-40279" fmla="*/ 1405585 w 2264509"/>
                <a:gd name="connsiteY34-40280" fmla="*/ 5098769 h 7238075"/>
                <a:gd name="connsiteX35-40281" fmla="*/ 1313490 w 2264509"/>
                <a:gd name="connsiteY35-40282" fmla="*/ 5539804 h 7238075"/>
                <a:gd name="connsiteX36-40283" fmla="*/ 1314512 w 2264509"/>
                <a:gd name="connsiteY36-40284" fmla="*/ 6345824 h 7238075"/>
                <a:gd name="connsiteX37-40285" fmla="*/ 1387677 w 2264509"/>
                <a:gd name="connsiteY37-40286" fmla="*/ 6525837 h 7238075"/>
                <a:gd name="connsiteX38-40287" fmla="*/ 1336897 w 2264509"/>
                <a:gd name="connsiteY38-40288" fmla="*/ 6727274 h 7238075"/>
                <a:gd name="connsiteX39-40289" fmla="*/ 1355075 w 2264509"/>
                <a:gd name="connsiteY39-40290" fmla="*/ 6813600 h 7238075"/>
                <a:gd name="connsiteX40-40291" fmla="*/ 1364871 w 2264509"/>
                <a:gd name="connsiteY40-40292" fmla="*/ 7006384 h 7238075"/>
                <a:gd name="connsiteX41-40293" fmla="*/ 1811645 w 2264509"/>
                <a:gd name="connsiteY41-40294" fmla="*/ 7174679 h 7238075"/>
                <a:gd name="connsiteX42-40295" fmla="*/ 2240298 w 2264509"/>
                <a:gd name="connsiteY42-40296" fmla="*/ 7184685 h 7238075"/>
                <a:gd name="connsiteX43-40297" fmla="*/ 2223142 w 2264509"/>
                <a:gd name="connsiteY43-40298" fmla="*/ 7032346 h 7238075"/>
                <a:gd name="connsiteX44-40299" fmla="*/ 1738539 w 2264509"/>
                <a:gd name="connsiteY44-40300" fmla="*/ 6666009 h 7238075"/>
                <a:gd name="connsiteX45-40301" fmla="*/ 1759422 w 2264509"/>
                <a:gd name="connsiteY45-40302" fmla="*/ 6535632 h 7238075"/>
                <a:gd name="connsiteX46-40303" fmla="*/ 1719909 w 2264509"/>
                <a:gd name="connsiteY46-40304" fmla="*/ 6436627 h 7238075"/>
                <a:gd name="connsiteX47-40305" fmla="*/ 1708642 w 2264509"/>
                <a:gd name="connsiteY47-40306" fmla="*/ 6235730 h 7238075"/>
                <a:gd name="connsiteX48-40307" fmla="*/ 1730306 w 2264509"/>
                <a:gd name="connsiteY48-40308" fmla="*/ 5965274 h 7238075"/>
                <a:gd name="connsiteX49-40309" fmla="*/ 1778923 w 2264509"/>
                <a:gd name="connsiteY49-40310" fmla="*/ 5497769 h 7238075"/>
                <a:gd name="connsiteX50-40311" fmla="*/ 1790341 w 2264509"/>
                <a:gd name="connsiteY50-40312" fmla="*/ 5349364 h 7238075"/>
                <a:gd name="connsiteX51-40313" fmla="*/ 1848903 w 2264509"/>
                <a:gd name="connsiteY51-40314" fmla="*/ 5302881 h 7238075"/>
                <a:gd name="connsiteX52-40315" fmla="*/ 1935499 w 2264509"/>
                <a:gd name="connsiteY52-40316" fmla="*/ 5083205 h 7238075"/>
                <a:gd name="connsiteX53-40317" fmla="*/ 1960649 w 2264509"/>
                <a:gd name="connsiteY53-40318" fmla="*/ 4791056 h 7238075"/>
                <a:gd name="connsiteX54-40319" fmla="*/ 1951665 w 2264509"/>
                <a:gd name="connsiteY54-40320" fmla="*/ 4334336 h 7238075"/>
                <a:gd name="connsiteX55-40321" fmla="*/ 1932344 w 2264509"/>
                <a:gd name="connsiteY55-40322" fmla="*/ 3888133 h 7238075"/>
                <a:gd name="connsiteX56-40323" fmla="*/ 2114094 w 2264509"/>
                <a:gd name="connsiteY56-40324" fmla="*/ 3794489 h 7238075"/>
                <a:gd name="connsiteX57-40325" fmla="*/ 1762492 w 2264509"/>
                <a:gd name="connsiteY57-40326" fmla="*/ 2682768 h 7238075"/>
                <a:gd name="connsiteX58-40327" fmla="*/ 2171636 w 2264509"/>
                <a:gd name="connsiteY58-40328" fmla="*/ 2450629 h 7238075"/>
                <a:gd name="connsiteX59-40329" fmla="*/ 2032492 w 2264509"/>
                <a:gd name="connsiteY59-40330" fmla="*/ 1850474 h 7238075"/>
                <a:gd name="connsiteX60-40331" fmla="*/ 1987751 w 2264509"/>
                <a:gd name="connsiteY60-40332" fmla="*/ 1662589 h 7238075"/>
                <a:gd name="connsiteX61-40333" fmla="*/ 1973329 w 2264509"/>
                <a:gd name="connsiteY61-40334" fmla="*/ 1418094 h 7238075"/>
                <a:gd name="connsiteX62-40335" fmla="*/ 1925704 w 2264509"/>
                <a:gd name="connsiteY62-40336" fmla="*/ 1287898 h 7238075"/>
                <a:gd name="connsiteX63-40337" fmla="*/ 1458979 w 2264509"/>
                <a:gd name="connsiteY63-40338" fmla="*/ 1120535 h 7238075"/>
                <a:gd name="connsiteX64-40339" fmla="*/ 1360513 w 2264509"/>
                <a:gd name="connsiteY64-40340" fmla="*/ 1005635 h 7238075"/>
                <a:gd name="connsiteX65-40341" fmla="*/ 1416522 w 2264509"/>
                <a:gd name="connsiteY65-40342" fmla="*/ 807081 h 7238075"/>
                <a:gd name="connsiteX66-40343" fmla="*/ 1484699 w 2264509"/>
                <a:gd name="connsiteY66-40344" fmla="*/ 608469 h 7238075"/>
                <a:gd name="connsiteX67-40345" fmla="*/ 1496208 w 2264509"/>
                <a:gd name="connsiteY67-40346" fmla="*/ 366317 h 7238075"/>
                <a:gd name="connsiteX68-40347" fmla="*/ 1413968 w 2264509"/>
                <a:gd name="connsiteY68-40348" fmla="*/ 146640 h 7238075"/>
                <a:gd name="connsiteX69-40349" fmla="*/ 1100515 w 2264509"/>
                <a:gd name="connsiteY69-40350" fmla="*/ 551 h 7238075"/>
                <a:gd name="connsiteX0-40351" fmla="*/ 1100515 w 2264509"/>
                <a:gd name="connsiteY0-40352" fmla="*/ 551 h 7238075"/>
                <a:gd name="connsiteX1-40353" fmla="*/ 849378 w 2264509"/>
                <a:gd name="connsiteY1-40354" fmla="*/ 118937 h 7238075"/>
                <a:gd name="connsiteX2-40355" fmla="*/ 751515 w 2264509"/>
                <a:gd name="connsiteY2-40356" fmla="*/ 285490 h 7238075"/>
                <a:gd name="connsiteX3-40357" fmla="*/ 756141 w 2264509"/>
                <a:gd name="connsiteY3-40358" fmla="*/ 566071 h 7238075"/>
                <a:gd name="connsiteX4-40359" fmla="*/ 895260 w 2264509"/>
                <a:gd name="connsiteY4-40360" fmla="*/ 882679 h 7238075"/>
                <a:gd name="connsiteX5-40361" fmla="*/ 785588 w 2264509"/>
                <a:gd name="connsiteY5-40362" fmla="*/ 1025825 h 7238075"/>
                <a:gd name="connsiteX6-40363" fmla="*/ 152912 w 2264509"/>
                <a:gd name="connsiteY6-40364" fmla="*/ 1252683 h 7238075"/>
                <a:gd name="connsiteX7-40365" fmla="*/ 8160 w 2264509"/>
                <a:gd name="connsiteY7-40366" fmla="*/ 2283394 h 7238075"/>
                <a:gd name="connsiteX8-40367" fmla="*/ 416233 w 2264509"/>
                <a:gd name="connsiteY8-40368" fmla="*/ 2735641 h 7238075"/>
                <a:gd name="connsiteX9-40369" fmla="*/ 293173 w 2264509"/>
                <a:gd name="connsiteY9-40370" fmla="*/ 3799944 h 7238075"/>
                <a:gd name="connsiteX10-40371" fmla="*/ 428536 w 2264509"/>
                <a:gd name="connsiteY10-40372" fmla="*/ 3969982 h 7238075"/>
                <a:gd name="connsiteX11-40373" fmla="*/ 486017 w 2264509"/>
                <a:gd name="connsiteY11-40374" fmla="*/ 4215017 h 7238075"/>
                <a:gd name="connsiteX12-40375" fmla="*/ 547224 w 2264509"/>
                <a:gd name="connsiteY12-40376" fmla="*/ 4615099 h 7238075"/>
                <a:gd name="connsiteX13-40377" fmla="*/ 555878 w 2264509"/>
                <a:gd name="connsiteY13-40378" fmla="*/ 4779518 h 7238075"/>
                <a:gd name="connsiteX14-40379" fmla="*/ 541964 w 2264509"/>
                <a:gd name="connsiteY14-40380" fmla="*/ 4966441 h 7238075"/>
                <a:gd name="connsiteX15-40381" fmla="*/ 510234 w 2264509"/>
                <a:gd name="connsiteY15-40382" fmla="*/ 5112051 h 7238075"/>
                <a:gd name="connsiteX16-40383" fmla="*/ 434305 w 2264509"/>
                <a:gd name="connsiteY16-40384" fmla="*/ 6139609 h 7238075"/>
                <a:gd name="connsiteX17-40385" fmla="*/ 399690 w 2264509"/>
                <a:gd name="connsiteY17-40386" fmla="*/ 6589898 h 7238075"/>
                <a:gd name="connsiteX18-40387" fmla="*/ 471534 w 2264509"/>
                <a:gd name="connsiteY18-40388" fmla="*/ 6812999 h 7238075"/>
                <a:gd name="connsiteX19-40389" fmla="*/ 418410 w 2264509"/>
                <a:gd name="connsiteY19-40390" fmla="*/ 6968013 h 7238075"/>
                <a:gd name="connsiteX20-40391" fmla="*/ 656806 w 2264509"/>
                <a:gd name="connsiteY20-40392" fmla="*/ 7230086 h 7238075"/>
                <a:gd name="connsiteX21-40393" fmla="*/ 1009561 w 2264509"/>
                <a:gd name="connsiteY21-40394" fmla="*/ 7122486 h 7238075"/>
                <a:gd name="connsiteX22-40395" fmla="*/ 776064 w 2264509"/>
                <a:gd name="connsiteY22-40396" fmla="*/ 6830306 h 7238075"/>
                <a:gd name="connsiteX23-40397" fmla="*/ 804368 w 2264509"/>
                <a:gd name="connsiteY23-40398" fmla="*/ 6565349 h 7238075"/>
                <a:gd name="connsiteX24-40399" fmla="*/ 790216 w 2264509"/>
                <a:gd name="connsiteY24-40400" fmla="*/ 6235730 h 7238075"/>
                <a:gd name="connsiteX25-40401" fmla="*/ 907792 w 2264509"/>
                <a:gd name="connsiteY25-40402" fmla="*/ 5474692 h 7238075"/>
                <a:gd name="connsiteX26-40403" fmla="*/ 957309 w 2264509"/>
                <a:gd name="connsiteY26-40404" fmla="*/ 5365800 h 7238075"/>
                <a:gd name="connsiteX27-40405" fmla="*/ 949796 w 2264509"/>
                <a:gd name="connsiteY27-40406" fmla="*/ 5294498 h 7238075"/>
                <a:gd name="connsiteX28-40407" fmla="*/ 1022842 w 2264509"/>
                <a:gd name="connsiteY28-40408" fmla="*/ 5197505 h 7238075"/>
                <a:gd name="connsiteX29-40409" fmla="*/ 1024856 w 2264509"/>
                <a:gd name="connsiteY29-40410" fmla="*/ 5054630 h 7238075"/>
                <a:gd name="connsiteX30-40411" fmla="*/ 1250022 w 2264509"/>
                <a:gd name="connsiteY30-40412" fmla="*/ 4234537 h 7238075"/>
                <a:gd name="connsiteX31-40413" fmla="*/ 1388027 w 2264509"/>
                <a:gd name="connsiteY31-40414" fmla="*/ 4644157 h 7238075"/>
                <a:gd name="connsiteX32-40415" fmla="*/ 1392304 w 2264509"/>
                <a:gd name="connsiteY32-40416" fmla="*/ 4865602 h 7238075"/>
                <a:gd name="connsiteX33-40417" fmla="*/ 1361716 w 2264509"/>
                <a:gd name="connsiteY33-40418" fmla="*/ 4959440 h 7238075"/>
                <a:gd name="connsiteX34-40419" fmla="*/ 1405585 w 2264509"/>
                <a:gd name="connsiteY34-40420" fmla="*/ 5098769 h 7238075"/>
                <a:gd name="connsiteX35-40421" fmla="*/ 1313490 w 2264509"/>
                <a:gd name="connsiteY35-40422" fmla="*/ 5539804 h 7238075"/>
                <a:gd name="connsiteX36-40423" fmla="*/ 1314512 w 2264509"/>
                <a:gd name="connsiteY36-40424" fmla="*/ 6345824 h 7238075"/>
                <a:gd name="connsiteX37-40425" fmla="*/ 1387677 w 2264509"/>
                <a:gd name="connsiteY37-40426" fmla="*/ 6525837 h 7238075"/>
                <a:gd name="connsiteX38-40427" fmla="*/ 1336897 w 2264509"/>
                <a:gd name="connsiteY38-40428" fmla="*/ 6727274 h 7238075"/>
                <a:gd name="connsiteX39-40429" fmla="*/ 1355075 w 2264509"/>
                <a:gd name="connsiteY39-40430" fmla="*/ 6813600 h 7238075"/>
                <a:gd name="connsiteX40-40431" fmla="*/ 1364871 w 2264509"/>
                <a:gd name="connsiteY40-40432" fmla="*/ 7006384 h 7238075"/>
                <a:gd name="connsiteX41-40433" fmla="*/ 1811645 w 2264509"/>
                <a:gd name="connsiteY41-40434" fmla="*/ 7174679 h 7238075"/>
                <a:gd name="connsiteX42-40435" fmla="*/ 2240298 w 2264509"/>
                <a:gd name="connsiteY42-40436" fmla="*/ 7184685 h 7238075"/>
                <a:gd name="connsiteX43-40437" fmla="*/ 2223142 w 2264509"/>
                <a:gd name="connsiteY43-40438" fmla="*/ 7032346 h 7238075"/>
                <a:gd name="connsiteX44-40439" fmla="*/ 1738539 w 2264509"/>
                <a:gd name="connsiteY44-40440" fmla="*/ 6666009 h 7238075"/>
                <a:gd name="connsiteX45-40441" fmla="*/ 1759422 w 2264509"/>
                <a:gd name="connsiteY45-40442" fmla="*/ 6535632 h 7238075"/>
                <a:gd name="connsiteX46-40443" fmla="*/ 1719909 w 2264509"/>
                <a:gd name="connsiteY46-40444" fmla="*/ 6436627 h 7238075"/>
                <a:gd name="connsiteX47-40445" fmla="*/ 1708642 w 2264509"/>
                <a:gd name="connsiteY47-40446" fmla="*/ 6235730 h 7238075"/>
                <a:gd name="connsiteX48-40447" fmla="*/ 1730306 w 2264509"/>
                <a:gd name="connsiteY48-40448" fmla="*/ 5965274 h 7238075"/>
                <a:gd name="connsiteX49-40449" fmla="*/ 1778923 w 2264509"/>
                <a:gd name="connsiteY49-40450" fmla="*/ 5497769 h 7238075"/>
                <a:gd name="connsiteX50-40451" fmla="*/ 1790341 w 2264509"/>
                <a:gd name="connsiteY50-40452" fmla="*/ 5349364 h 7238075"/>
                <a:gd name="connsiteX51-40453" fmla="*/ 1848903 w 2264509"/>
                <a:gd name="connsiteY51-40454" fmla="*/ 5302881 h 7238075"/>
                <a:gd name="connsiteX52-40455" fmla="*/ 1935499 w 2264509"/>
                <a:gd name="connsiteY52-40456" fmla="*/ 5083205 h 7238075"/>
                <a:gd name="connsiteX53-40457" fmla="*/ 1960649 w 2264509"/>
                <a:gd name="connsiteY53-40458" fmla="*/ 4791056 h 7238075"/>
                <a:gd name="connsiteX54-40459" fmla="*/ 1951665 w 2264509"/>
                <a:gd name="connsiteY54-40460" fmla="*/ 4334336 h 7238075"/>
                <a:gd name="connsiteX55-40461" fmla="*/ 1932344 w 2264509"/>
                <a:gd name="connsiteY55-40462" fmla="*/ 3888133 h 7238075"/>
                <a:gd name="connsiteX56-40463" fmla="*/ 2114094 w 2264509"/>
                <a:gd name="connsiteY56-40464" fmla="*/ 3794489 h 7238075"/>
                <a:gd name="connsiteX57-40465" fmla="*/ 1762492 w 2264509"/>
                <a:gd name="connsiteY57-40466" fmla="*/ 2682768 h 7238075"/>
                <a:gd name="connsiteX58-40467" fmla="*/ 2171636 w 2264509"/>
                <a:gd name="connsiteY58-40468" fmla="*/ 2450629 h 7238075"/>
                <a:gd name="connsiteX59-40469" fmla="*/ 2032492 w 2264509"/>
                <a:gd name="connsiteY59-40470" fmla="*/ 1850474 h 7238075"/>
                <a:gd name="connsiteX60-40471" fmla="*/ 1987751 w 2264509"/>
                <a:gd name="connsiteY60-40472" fmla="*/ 1662589 h 7238075"/>
                <a:gd name="connsiteX61-40473" fmla="*/ 1973329 w 2264509"/>
                <a:gd name="connsiteY61-40474" fmla="*/ 1418094 h 7238075"/>
                <a:gd name="connsiteX62-40475" fmla="*/ 1925704 w 2264509"/>
                <a:gd name="connsiteY62-40476" fmla="*/ 1287898 h 7238075"/>
                <a:gd name="connsiteX63-40477" fmla="*/ 1458979 w 2264509"/>
                <a:gd name="connsiteY63-40478" fmla="*/ 1120535 h 7238075"/>
                <a:gd name="connsiteX64-40479" fmla="*/ 1360513 w 2264509"/>
                <a:gd name="connsiteY64-40480" fmla="*/ 1005635 h 7238075"/>
                <a:gd name="connsiteX65-40481" fmla="*/ 1416522 w 2264509"/>
                <a:gd name="connsiteY65-40482" fmla="*/ 807081 h 7238075"/>
                <a:gd name="connsiteX66-40483" fmla="*/ 1484699 w 2264509"/>
                <a:gd name="connsiteY66-40484" fmla="*/ 608469 h 7238075"/>
                <a:gd name="connsiteX67-40485" fmla="*/ 1496208 w 2264509"/>
                <a:gd name="connsiteY67-40486" fmla="*/ 366317 h 7238075"/>
                <a:gd name="connsiteX68-40487" fmla="*/ 1413968 w 2264509"/>
                <a:gd name="connsiteY68-40488" fmla="*/ 146640 h 7238075"/>
                <a:gd name="connsiteX69-40489" fmla="*/ 1100515 w 2264509"/>
                <a:gd name="connsiteY69-40490" fmla="*/ 551 h 7238075"/>
                <a:gd name="connsiteX0-40491" fmla="*/ 1100515 w 2264509"/>
                <a:gd name="connsiteY0-40492" fmla="*/ 551 h 7238075"/>
                <a:gd name="connsiteX1-40493" fmla="*/ 849378 w 2264509"/>
                <a:gd name="connsiteY1-40494" fmla="*/ 118937 h 7238075"/>
                <a:gd name="connsiteX2-40495" fmla="*/ 751515 w 2264509"/>
                <a:gd name="connsiteY2-40496" fmla="*/ 285490 h 7238075"/>
                <a:gd name="connsiteX3-40497" fmla="*/ 756141 w 2264509"/>
                <a:gd name="connsiteY3-40498" fmla="*/ 566071 h 7238075"/>
                <a:gd name="connsiteX4-40499" fmla="*/ 895260 w 2264509"/>
                <a:gd name="connsiteY4-40500" fmla="*/ 882679 h 7238075"/>
                <a:gd name="connsiteX5-40501" fmla="*/ 785588 w 2264509"/>
                <a:gd name="connsiteY5-40502" fmla="*/ 1025825 h 7238075"/>
                <a:gd name="connsiteX6-40503" fmla="*/ 152912 w 2264509"/>
                <a:gd name="connsiteY6-40504" fmla="*/ 1252683 h 7238075"/>
                <a:gd name="connsiteX7-40505" fmla="*/ 8160 w 2264509"/>
                <a:gd name="connsiteY7-40506" fmla="*/ 2283394 h 7238075"/>
                <a:gd name="connsiteX8-40507" fmla="*/ 416233 w 2264509"/>
                <a:gd name="connsiteY8-40508" fmla="*/ 2735641 h 7238075"/>
                <a:gd name="connsiteX9-40509" fmla="*/ 293173 w 2264509"/>
                <a:gd name="connsiteY9-40510" fmla="*/ 3799944 h 7238075"/>
                <a:gd name="connsiteX10-40511" fmla="*/ 428536 w 2264509"/>
                <a:gd name="connsiteY10-40512" fmla="*/ 3969982 h 7238075"/>
                <a:gd name="connsiteX11-40513" fmla="*/ 486017 w 2264509"/>
                <a:gd name="connsiteY11-40514" fmla="*/ 4215017 h 7238075"/>
                <a:gd name="connsiteX12-40515" fmla="*/ 547224 w 2264509"/>
                <a:gd name="connsiteY12-40516" fmla="*/ 4615099 h 7238075"/>
                <a:gd name="connsiteX13-40517" fmla="*/ 555878 w 2264509"/>
                <a:gd name="connsiteY13-40518" fmla="*/ 4779518 h 7238075"/>
                <a:gd name="connsiteX14-40519" fmla="*/ 541964 w 2264509"/>
                <a:gd name="connsiteY14-40520" fmla="*/ 4966441 h 7238075"/>
                <a:gd name="connsiteX15-40521" fmla="*/ 510234 w 2264509"/>
                <a:gd name="connsiteY15-40522" fmla="*/ 5112051 h 7238075"/>
                <a:gd name="connsiteX16-40523" fmla="*/ 434305 w 2264509"/>
                <a:gd name="connsiteY16-40524" fmla="*/ 6139609 h 7238075"/>
                <a:gd name="connsiteX17-40525" fmla="*/ 399690 w 2264509"/>
                <a:gd name="connsiteY17-40526" fmla="*/ 6589898 h 7238075"/>
                <a:gd name="connsiteX18-40527" fmla="*/ 471534 w 2264509"/>
                <a:gd name="connsiteY18-40528" fmla="*/ 6812999 h 7238075"/>
                <a:gd name="connsiteX19-40529" fmla="*/ 418410 w 2264509"/>
                <a:gd name="connsiteY19-40530" fmla="*/ 6968013 h 7238075"/>
                <a:gd name="connsiteX20-40531" fmla="*/ 656806 w 2264509"/>
                <a:gd name="connsiteY20-40532" fmla="*/ 7230086 h 7238075"/>
                <a:gd name="connsiteX21-40533" fmla="*/ 1009561 w 2264509"/>
                <a:gd name="connsiteY21-40534" fmla="*/ 7122486 h 7238075"/>
                <a:gd name="connsiteX22-40535" fmla="*/ 776064 w 2264509"/>
                <a:gd name="connsiteY22-40536" fmla="*/ 6830306 h 7238075"/>
                <a:gd name="connsiteX23-40537" fmla="*/ 804368 w 2264509"/>
                <a:gd name="connsiteY23-40538" fmla="*/ 6565349 h 7238075"/>
                <a:gd name="connsiteX24-40539" fmla="*/ 790216 w 2264509"/>
                <a:gd name="connsiteY24-40540" fmla="*/ 6235730 h 7238075"/>
                <a:gd name="connsiteX25-40541" fmla="*/ 907792 w 2264509"/>
                <a:gd name="connsiteY25-40542" fmla="*/ 5474692 h 7238075"/>
                <a:gd name="connsiteX26-40543" fmla="*/ 957309 w 2264509"/>
                <a:gd name="connsiteY26-40544" fmla="*/ 5365800 h 7238075"/>
                <a:gd name="connsiteX27-40545" fmla="*/ 949796 w 2264509"/>
                <a:gd name="connsiteY27-40546" fmla="*/ 5294498 h 7238075"/>
                <a:gd name="connsiteX28-40547" fmla="*/ 1022842 w 2264509"/>
                <a:gd name="connsiteY28-40548" fmla="*/ 5197505 h 7238075"/>
                <a:gd name="connsiteX29-40549" fmla="*/ 1024856 w 2264509"/>
                <a:gd name="connsiteY29-40550" fmla="*/ 5054630 h 7238075"/>
                <a:gd name="connsiteX30-40551" fmla="*/ 1250022 w 2264509"/>
                <a:gd name="connsiteY30-40552" fmla="*/ 4234537 h 7238075"/>
                <a:gd name="connsiteX31-40553" fmla="*/ 1388027 w 2264509"/>
                <a:gd name="connsiteY31-40554" fmla="*/ 4644157 h 7238075"/>
                <a:gd name="connsiteX32-40555" fmla="*/ 1392304 w 2264509"/>
                <a:gd name="connsiteY32-40556" fmla="*/ 4865602 h 7238075"/>
                <a:gd name="connsiteX33-40557" fmla="*/ 1361716 w 2264509"/>
                <a:gd name="connsiteY33-40558" fmla="*/ 4959440 h 7238075"/>
                <a:gd name="connsiteX34-40559" fmla="*/ 1405585 w 2264509"/>
                <a:gd name="connsiteY34-40560" fmla="*/ 5098769 h 7238075"/>
                <a:gd name="connsiteX35-40561" fmla="*/ 1313490 w 2264509"/>
                <a:gd name="connsiteY35-40562" fmla="*/ 5539804 h 7238075"/>
                <a:gd name="connsiteX36-40563" fmla="*/ 1314512 w 2264509"/>
                <a:gd name="connsiteY36-40564" fmla="*/ 6345824 h 7238075"/>
                <a:gd name="connsiteX37-40565" fmla="*/ 1387677 w 2264509"/>
                <a:gd name="connsiteY37-40566" fmla="*/ 6525837 h 7238075"/>
                <a:gd name="connsiteX38-40567" fmla="*/ 1336897 w 2264509"/>
                <a:gd name="connsiteY38-40568" fmla="*/ 6727274 h 7238075"/>
                <a:gd name="connsiteX39-40569" fmla="*/ 1355075 w 2264509"/>
                <a:gd name="connsiteY39-40570" fmla="*/ 6813600 h 7238075"/>
                <a:gd name="connsiteX40-40571" fmla="*/ 1364871 w 2264509"/>
                <a:gd name="connsiteY40-40572" fmla="*/ 7006384 h 7238075"/>
                <a:gd name="connsiteX41-40573" fmla="*/ 1811645 w 2264509"/>
                <a:gd name="connsiteY41-40574" fmla="*/ 7174679 h 7238075"/>
                <a:gd name="connsiteX42-40575" fmla="*/ 2240298 w 2264509"/>
                <a:gd name="connsiteY42-40576" fmla="*/ 7184685 h 7238075"/>
                <a:gd name="connsiteX43-40577" fmla="*/ 2223142 w 2264509"/>
                <a:gd name="connsiteY43-40578" fmla="*/ 7032346 h 7238075"/>
                <a:gd name="connsiteX44-40579" fmla="*/ 1738539 w 2264509"/>
                <a:gd name="connsiteY44-40580" fmla="*/ 6666009 h 7238075"/>
                <a:gd name="connsiteX45-40581" fmla="*/ 1759422 w 2264509"/>
                <a:gd name="connsiteY45-40582" fmla="*/ 6535632 h 7238075"/>
                <a:gd name="connsiteX46-40583" fmla="*/ 1719909 w 2264509"/>
                <a:gd name="connsiteY46-40584" fmla="*/ 6436627 h 7238075"/>
                <a:gd name="connsiteX47-40585" fmla="*/ 1708642 w 2264509"/>
                <a:gd name="connsiteY47-40586" fmla="*/ 6235730 h 7238075"/>
                <a:gd name="connsiteX48-40587" fmla="*/ 1730306 w 2264509"/>
                <a:gd name="connsiteY48-40588" fmla="*/ 5965274 h 7238075"/>
                <a:gd name="connsiteX49-40589" fmla="*/ 1778923 w 2264509"/>
                <a:gd name="connsiteY49-40590" fmla="*/ 5497769 h 7238075"/>
                <a:gd name="connsiteX50-40591" fmla="*/ 1790341 w 2264509"/>
                <a:gd name="connsiteY50-40592" fmla="*/ 5349364 h 7238075"/>
                <a:gd name="connsiteX51-40593" fmla="*/ 1848903 w 2264509"/>
                <a:gd name="connsiteY51-40594" fmla="*/ 5302881 h 7238075"/>
                <a:gd name="connsiteX52-40595" fmla="*/ 1935499 w 2264509"/>
                <a:gd name="connsiteY52-40596" fmla="*/ 5083205 h 7238075"/>
                <a:gd name="connsiteX53-40597" fmla="*/ 1960649 w 2264509"/>
                <a:gd name="connsiteY53-40598" fmla="*/ 4791056 h 7238075"/>
                <a:gd name="connsiteX54-40599" fmla="*/ 1951665 w 2264509"/>
                <a:gd name="connsiteY54-40600" fmla="*/ 4334336 h 7238075"/>
                <a:gd name="connsiteX55-40601" fmla="*/ 1932344 w 2264509"/>
                <a:gd name="connsiteY55-40602" fmla="*/ 3888133 h 7238075"/>
                <a:gd name="connsiteX56-40603" fmla="*/ 2114094 w 2264509"/>
                <a:gd name="connsiteY56-40604" fmla="*/ 3794489 h 7238075"/>
                <a:gd name="connsiteX57-40605" fmla="*/ 1762492 w 2264509"/>
                <a:gd name="connsiteY57-40606" fmla="*/ 2682768 h 7238075"/>
                <a:gd name="connsiteX58-40607" fmla="*/ 2171636 w 2264509"/>
                <a:gd name="connsiteY58-40608" fmla="*/ 2450629 h 7238075"/>
                <a:gd name="connsiteX59-40609" fmla="*/ 2032492 w 2264509"/>
                <a:gd name="connsiteY59-40610" fmla="*/ 1850474 h 7238075"/>
                <a:gd name="connsiteX60-40611" fmla="*/ 1987751 w 2264509"/>
                <a:gd name="connsiteY60-40612" fmla="*/ 1662589 h 7238075"/>
                <a:gd name="connsiteX61-40613" fmla="*/ 1973329 w 2264509"/>
                <a:gd name="connsiteY61-40614" fmla="*/ 1418094 h 7238075"/>
                <a:gd name="connsiteX62-40615" fmla="*/ 1925704 w 2264509"/>
                <a:gd name="connsiteY62-40616" fmla="*/ 1287898 h 7238075"/>
                <a:gd name="connsiteX63-40617" fmla="*/ 1458979 w 2264509"/>
                <a:gd name="connsiteY63-40618" fmla="*/ 1120535 h 7238075"/>
                <a:gd name="connsiteX64-40619" fmla="*/ 1360513 w 2264509"/>
                <a:gd name="connsiteY64-40620" fmla="*/ 1005635 h 7238075"/>
                <a:gd name="connsiteX65-40621" fmla="*/ 1416522 w 2264509"/>
                <a:gd name="connsiteY65-40622" fmla="*/ 807081 h 7238075"/>
                <a:gd name="connsiteX66-40623" fmla="*/ 1484699 w 2264509"/>
                <a:gd name="connsiteY66-40624" fmla="*/ 608469 h 7238075"/>
                <a:gd name="connsiteX67-40625" fmla="*/ 1496208 w 2264509"/>
                <a:gd name="connsiteY67-40626" fmla="*/ 366317 h 7238075"/>
                <a:gd name="connsiteX68-40627" fmla="*/ 1413968 w 2264509"/>
                <a:gd name="connsiteY68-40628" fmla="*/ 146640 h 7238075"/>
                <a:gd name="connsiteX69-40629" fmla="*/ 1100515 w 2264509"/>
                <a:gd name="connsiteY69-40630" fmla="*/ 551 h 7238075"/>
                <a:gd name="connsiteX0-40631" fmla="*/ 1100515 w 2264509"/>
                <a:gd name="connsiteY0-40632" fmla="*/ 551 h 7238075"/>
                <a:gd name="connsiteX1-40633" fmla="*/ 849378 w 2264509"/>
                <a:gd name="connsiteY1-40634" fmla="*/ 118937 h 7238075"/>
                <a:gd name="connsiteX2-40635" fmla="*/ 751515 w 2264509"/>
                <a:gd name="connsiteY2-40636" fmla="*/ 285490 h 7238075"/>
                <a:gd name="connsiteX3-40637" fmla="*/ 756141 w 2264509"/>
                <a:gd name="connsiteY3-40638" fmla="*/ 566071 h 7238075"/>
                <a:gd name="connsiteX4-40639" fmla="*/ 895260 w 2264509"/>
                <a:gd name="connsiteY4-40640" fmla="*/ 882679 h 7238075"/>
                <a:gd name="connsiteX5-40641" fmla="*/ 785588 w 2264509"/>
                <a:gd name="connsiteY5-40642" fmla="*/ 1025825 h 7238075"/>
                <a:gd name="connsiteX6-40643" fmla="*/ 152912 w 2264509"/>
                <a:gd name="connsiteY6-40644" fmla="*/ 1252683 h 7238075"/>
                <a:gd name="connsiteX7-40645" fmla="*/ 8160 w 2264509"/>
                <a:gd name="connsiteY7-40646" fmla="*/ 2283394 h 7238075"/>
                <a:gd name="connsiteX8-40647" fmla="*/ 416233 w 2264509"/>
                <a:gd name="connsiteY8-40648" fmla="*/ 2735641 h 7238075"/>
                <a:gd name="connsiteX9-40649" fmla="*/ 293173 w 2264509"/>
                <a:gd name="connsiteY9-40650" fmla="*/ 3799944 h 7238075"/>
                <a:gd name="connsiteX10-40651" fmla="*/ 428536 w 2264509"/>
                <a:gd name="connsiteY10-40652" fmla="*/ 3969982 h 7238075"/>
                <a:gd name="connsiteX11-40653" fmla="*/ 486017 w 2264509"/>
                <a:gd name="connsiteY11-40654" fmla="*/ 4215017 h 7238075"/>
                <a:gd name="connsiteX12-40655" fmla="*/ 547224 w 2264509"/>
                <a:gd name="connsiteY12-40656" fmla="*/ 4615099 h 7238075"/>
                <a:gd name="connsiteX13-40657" fmla="*/ 555878 w 2264509"/>
                <a:gd name="connsiteY13-40658" fmla="*/ 4779518 h 7238075"/>
                <a:gd name="connsiteX14-40659" fmla="*/ 541964 w 2264509"/>
                <a:gd name="connsiteY14-40660" fmla="*/ 4966441 h 7238075"/>
                <a:gd name="connsiteX15-40661" fmla="*/ 510234 w 2264509"/>
                <a:gd name="connsiteY15-40662" fmla="*/ 5112051 h 7238075"/>
                <a:gd name="connsiteX16-40663" fmla="*/ 434305 w 2264509"/>
                <a:gd name="connsiteY16-40664" fmla="*/ 6139609 h 7238075"/>
                <a:gd name="connsiteX17-40665" fmla="*/ 399690 w 2264509"/>
                <a:gd name="connsiteY17-40666" fmla="*/ 6589898 h 7238075"/>
                <a:gd name="connsiteX18-40667" fmla="*/ 471534 w 2264509"/>
                <a:gd name="connsiteY18-40668" fmla="*/ 6812999 h 7238075"/>
                <a:gd name="connsiteX19-40669" fmla="*/ 418410 w 2264509"/>
                <a:gd name="connsiteY19-40670" fmla="*/ 6968013 h 7238075"/>
                <a:gd name="connsiteX20-40671" fmla="*/ 656806 w 2264509"/>
                <a:gd name="connsiteY20-40672" fmla="*/ 7230086 h 7238075"/>
                <a:gd name="connsiteX21-40673" fmla="*/ 1009561 w 2264509"/>
                <a:gd name="connsiteY21-40674" fmla="*/ 7122486 h 7238075"/>
                <a:gd name="connsiteX22-40675" fmla="*/ 776064 w 2264509"/>
                <a:gd name="connsiteY22-40676" fmla="*/ 6830306 h 7238075"/>
                <a:gd name="connsiteX23-40677" fmla="*/ 804368 w 2264509"/>
                <a:gd name="connsiteY23-40678" fmla="*/ 6565349 h 7238075"/>
                <a:gd name="connsiteX24-40679" fmla="*/ 790216 w 2264509"/>
                <a:gd name="connsiteY24-40680" fmla="*/ 6235730 h 7238075"/>
                <a:gd name="connsiteX25-40681" fmla="*/ 907792 w 2264509"/>
                <a:gd name="connsiteY25-40682" fmla="*/ 5474692 h 7238075"/>
                <a:gd name="connsiteX26-40683" fmla="*/ 957309 w 2264509"/>
                <a:gd name="connsiteY26-40684" fmla="*/ 5365800 h 7238075"/>
                <a:gd name="connsiteX27-40685" fmla="*/ 949796 w 2264509"/>
                <a:gd name="connsiteY27-40686" fmla="*/ 5294498 h 7238075"/>
                <a:gd name="connsiteX28-40687" fmla="*/ 1022842 w 2264509"/>
                <a:gd name="connsiteY28-40688" fmla="*/ 5197505 h 7238075"/>
                <a:gd name="connsiteX29-40689" fmla="*/ 1024856 w 2264509"/>
                <a:gd name="connsiteY29-40690" fmla="*/ 5054630 h 7238075"/>
                <a:gd name="connsiteX30-40691" fmla="*/ 1250022 w 2264509"/>
                <a:gd name="connsiteY30-40692" fmla="*/ 4234537 h 7238075"/>
                <a:gd name="connsiteX31-40693" fmla="*/ 1388027 w 2264509"/>
                <a:gd name="connsiteY31-40694" fmla="*/ 4644157 h 7238075"/>
                <a:gd name="connsiteX32-40695" fmla="*/ 1392304 w 2264509"/>
                <a:gd name="connsiteY32-40696" fmla="*/ 4865602 h 7238075"/>
                <a:gd name="connsiteX33-40697" fmla="*/ 1361716 w 2264509"/>
                <a:gd name="connsiteY33-40698" fmla="*/ 4959440 h 7238075"/>
                <a:gd name="connsiteX34-40699" fmla="*/ 1405585 w 2264509"/>
                <a:gd name="connsiteY34-40700" fmla="*/ 5098769 h 7238075"/>
                <a:gd name="connsiteX35-40701" fmla="*/ 1313490 w 2264509"/>
                <a:gd name="connsiteY35-40702" fmla="*/ 5539804 h 7238075"/>
                <a:gd name="connsiteX36-40703" fmla="*/ 1314512 w 2264509"/>
                <a:gd name="connsiteY36-40704" fmla="*/ 6345824 h 7238075"/>
                <a:gd name="connsiteX37-40705" fmla="*/ 1387677 w 2264509"/>
                <a:gd name="connsiteY37-40706" fmla="*/ 6525837 h 7238075"/>
                <a:gd name="connsiteX38-40707" fmla="*/ 1336897 w 2264509"/>
                <a:gd name="connsiteY38-40708" fmla="*/ 6727274 h 7238075"/>
                <a:gd name="connsiteX39-40709" fmla="*/ 1355075 w 2264509"/>
                <a:gd name="connsiteY39-40710" fmla="*/ 6813600 h 7238075"/>
                <a:gd name="connsiteX40-40711" fmla="*/ 1364871 w 2264509"/>
                <a:gd name="connsiteY40-40712" fmla="*/ 7006384 h 7238075"/>
                <a:gd name="connsiteX41-40713" fmla="*/ 1811645 w 2264509"/>
                <a:gd name="connsiteY41-40714" fmla="*/ 7174679 h 7238075"/>
                <a:gd name="connsiteX42-40715" fmla="*/ 2240298 w 2264509"/>
                <a:gd name="connsiteY42-40716" fmla="*/ 7184685 h 7238075"/>
                <a:gd name="connsiteX43-40717" fmla="*/ 2223142 w 2264509"/>
                <a:gd name="connsiteY43-40718" fmla="*/ 7032346 h 7238075"/>
                <a:gd name="connsiteX44-40719" fmla="*/ 1738539 w 2264509"/>
                <a:gd name="connsiteY44-40720" fmla="*/ 6666009 h 7238075"/>
                <a:gd name="connsiteX45-40721" fmla="*/ 1759422 w 2264509"/>
                <a:gd name="connsiteY45-40722" fmla="*/ 6535632 h 7238075"/>
                <a:gd name="connsiteX46-40723" fmla="*/ 1719909 w 2264509"/>
                <a:gd name="connsiteY46-40724" fmla="*/ 6436627 h 7238075"/>
                <a:gd name="connsiteX47-40725" fmla="*/ 1708642 w 2264509"/>
                <a:gd name="connsiteY47-40726" fmla="*/ 6235730 h 7238075"/>
                <a:gd name="connsiteX48-40727" fmla="*/ 1730306 w 2264509"/>
                <a:gd name="connsiteY48-40728" fmla="*/ 5965274 h 7238075"/>
                <a:gd name="connsiteX49-40729" fmla="*/ 1778923 w 2264509"/>
                <a:gd name="connsiteY49-40730" fmla="*/ 5497769 h 7238075"/>
                <a:gd name="connsiteX50-40731" fmla="*/ 1790341 w 2264509"/>
                <a:gd name="connsiteY50-40732" fmla="*/ 5349364 h 7238075"/>
                <a:gd name="connsiteX51-40733" fmla="*/ 1848903 w 2264509"/>
                <a:gd name="connsiteY51-40734" fmla="*/ 5302881 h 7238075"/>
                <a:gd name="connsiteX52-40735" fmla="*/ 1935499 w 2264509"/>
                <a:gd name="connsiteY52-40736" fmla="*/ 5083205 h 7238075"/>
                <a:gd name="connsiteX53-40737" fmla="*/ 1960649 w 2264509"/>
                <a:gd name="connsiteY53-40738" fmla="*/ 4791056 h 7238075"/>
                <a:gd name="connsiteX54-40739" fmla="*/ 1951665 w 2264509"/>
                <a:gd name="connsiteY54-40740" fmla="*/ 4334336 h 7238075"/>
                <a:gd name="connsiteX55-40741" fmla="*/ 1932344 w 2264509"/>
                <a:gd name="connsiteY55-40742" fmla="*/ 3888133 h 7238075"/>
                <a:gd name="connsiteX56-40743" fmla="*/ 2114094 w 2264509"/>
                <a:gd name="connsiteY56-40744" fmla="*/ 3794489 h 7238075"/>
                <a:gd name="connsiteX57-40745" fmla="*/ 1762492 w 2264509"/>
                <a:gd name="connsiteY57-40746" fmla="*/ 2682768 h 7238075"/>
                <a:gd name="connsiteX58-40747" fmla="*/ 2171636 w 2264509"/>
                <a:gd name="connsiteY58-40748" fmla="*/ 2450629 h 7238075"/>
                <a:gd name="connsiteX59-40749" fmla="*/ 2032492 w 2264509"/>
                <a:gd name="connsiteY59-40750" fmla="*/ 1850474 h 7238075"/>
                <a:gd name="connsiteX60-40751" fmla="*/ 1987751 w 2264509"/>
                <a:gd name="connsiteY60-40752" fmla="*/ 1662589 h 7238075"/>
                <a:gd name="connsiteX61-40753" fmla="*/ 1973329 w 2264509"/>
                <a:gd name="connsiteY61-40754" fmla="*/ 1418094 h 7238075"/>
                <a:gd name="connsiteX62-40755" fmla="*/ 1925704 w 2264509"/>
                <a:gd name="connsiteY62-40756" fmla="*/ 1287898 h 7238075"/>
                <a:gd name="connsiteX63-40757" fmla="*/ 1458979 w 2264509"/>
                <a:gd name="connsiteY63-40758" fmla="*/ 1120535 h 7238075"/>
                <a:gd name="connsiteX64-40759" fmla="*/ 1360513 w 2264509"/>
                <a:gd name="connsiteY64-40760" fmla="*/ 1005635 h 7238075"/>
                <a:gd name="connsiteX65-40761" fmla="*/ 1416522 w 2264509"/>
                <a:gd name="connsiteY65-40762" fmla="*/ 807081 h 7238075"/>
                <a:gd name="connsiteX66-40763" fmla="*/ 1484699 w 2264509"/>
                <a:gd name="connsiteY66-40764" fmla="*/ 608469 h 7238075"/>
                <a:gd name="connsiteX67-40765" fmla="*/ 1496208 w 2264509"/>
                <a:gd name="connsiteY67-40766" fmla="*/ 366317 h 7238075"/>
                <a:gd name="connsiteX68-40767" fmla="*/ 1413968 w 2264509"/>
                <a:gd name="connsiteY68-40768" fmla="*/ 146640 h 7238075"/>
                <a:gd name="connsiteX69-40769" fmla="*/ 1100515 w 2264509"/>
                <a:gd name="connsiteY69-40770" fmla="*/ 551 h 7238075"/>
                <a:gd name="connsiteX0-40771" fmla="*/ 1100515 w 2264509"/>
                <a:gd name="connsiteY0-40772" fmla="*/ 551 h 7238075"/>
                <a:gd name="connsiteX1-40773" fmla="*/ 849378 w 2264509"/>
                <a:gd name="connsiteY1-40774" fmla="*/ 118937 h 7238075"/>
                <a:gd name="connsiteX2-40775" fmla="*/ 751515 w 2264509"/>
                <a:gd name="connsiteY2-40776" fmla="*/ 285490 h 7238075"/>
                <a:gd name="connsiteX3-40777" fmla="*/ 756141 w 2264509"/>
                <a:gd name="connsiteY3-40778" fmla="*/ 566071 h 7238075"/>
                <a:gd name="connsiteX4-40779" fmla="*/ 895260 w 2264509"/>
                <a:gd name="connsiteY4-40780" fmla="*/ 882679 h 7238075"/>
                <a:gd name="connsiteX5-40781" fmla="*/ 785588 w 2264509"/>
                <a:gd name="connsiteY5-40782" fmla="*/ 1025825 h 7238075"/>
                <a:gd name="connsiteX6-40783" fmla="*/ 152912 w 2264509"/>
                <a:gd name="connsiteY6-40784" fmla="*/ 1252683 h 7238075"/>
                <a:gd name="connsiteX7-40785" fmla="*/ 8160 w 2264509"/>
                <a:gd name="connsiteY7-40786" fmla="*/ 2283394 h 7238075"/>
                <a:gd name="connsiteX8-40787" fmla="*/ 416233 w 2264509"/>
                <a:gd name="connsiteY8-40788" fmla="*/ 2735641 h 7238075"/>
                <a:gd name="connsiteX9-40789" fmla="*/ 293173 w 2264509"/>
                <a:gd name="connsiteY9-40790" fmla="*/ 3799944 h 7238075"/>
                <a:gd name="connsiteX10-40791" fmla="*/ 428536 w 2264509"/>
                <a:gd name="connsiteY10-40792" fmla="*/ 3969982 h 7238075"/>
                <a:gd name="connsiteX11-40793" fmla="*/ 486017 w 2264509"/>
                <a:gd name="connsiteY11-40794" fmla="*/ 4215017 h 7238075"/>
                <a:gd name="connsiteX12-40795" fmla="*/ 547224 w 2264509"/>
                <a:gd name="connsiteY12-40796" fmla="*/ 4615099 h 7238075"/>
                <a:gd name="connsiteX13-40797" fmla="*/ 555878 w 2264509"/>
                <a:gd name="connsiteY13-40798" fmla="*/ 4779518 h 7238075"/>
                <a:gd name="connsiteX14-40799" fmla="*/ 541964 w 2264509"/>
                <a:gd name="connsiteY14-40800" fmla="*/ 4966441 h 7238075"/>
                <a:gd name="connsiteX15-40801" fmla="*/ 510234 w 2264509"/>
                <a:gd name="connsiteY15-40802" fmla="*/ 5112051 h 7238075"/>
                <a:gd name="connsiteX16-40803" fmla="*/ 434305 w 2264509"/>
                <a:gd name="connsiteY16-40804" fmla="*/ 6139609 h 7238075"/>
                <a:gd name="connsiteX17-40805" fmla="*/ 399690 w 2264509"/>
                <a:gd name="connsiteY17-40806" fmla="*/ 6589898 h 7238075"/>
                <a:gd name="connsiteX18-40807" fmla="*/ 471534 w 2264509"/>
                <a:gd name="connsiteY18-40808" fmla="*/ 6812999 h 7238075"/>
                <a:gd name="connsiteX19-40809" fmla="*/ 418410 w 2264509"/>
                <a:gd name="connsiteY19-40810" fmla="*/ 6968013 h 7238075"/>
                <a:gd name="connsiteX20-40811" fmla="*/ 656806 w 2264509"/>
                <a:gd name="connsiteY20-40812" fmla="*/ 7230086 h 7238075"/>
                <a:gd name="connsiteX21-40813" fmla="*/ 1009561 w 2264509"/>
                <a:gd name="connsiteY21-40814" fmla="*/ 7122486 h 7238075"/>
                <a:gd name="connsiteX22-40815" fmla="*/ 776064 w 2264509"/>
                <a:gd name="connsiteY22-40816" fmla="*/ 6830306 h 7238075"/>
                <a:gd name="connsiteX23-40817" fmla="*/ 804368 w 2264509"/>
                <a:gd name="connsiteY23-40818" fmla="*/ 6565349 h 7238075"/>
                <a:gd name="connsiteX24-40819" fmla="*/ 790216 w 2264509"/>
                <a:gd name="connsiteY24-40820" fmla="*/ 6235730 h 7238075"/>
                <a:gd name="connsiteX25-40821" fmla="*/ 907792 w 2264509"/>
                <a:gd name="connsiteY25-40822" fmla="*/ 5474692 h 7238075"/>
                <a:gd name="connsiteX26-40823" fmla="*/ 957309 w 2264509"/>
                <a:gd name="connsiteY26-40824" fmla="*/ 5365800 h 7238075"/>
                <a:gd name="connsiteX27-40825" fmla="*/ 949796 w 2264509"/>
                <a:gd name="connsiteY27-40826" fmla="*/ 5294498 h 7238075"/>
                <a:gd name="connsiteX28-40827" fmla="*/ 1022842 w 2264509"/>
                <a:gd name="connsiteY28-40828" fmla="*/ 5197505 h 7238075"/>
                <a:gd name="connsiteX29-40829" fmla="*/ 1024856 w 2264509"/>
                <a:gd name="connsiteY29-40830" fmla="*/ 5054630 h 7238075"/>
                <a:gd name="connsiteX30-40831" fmla="*/ 1250022 w 2264509"/>
                <a:gd name="connsiteY30-40832" fmla="*/ 4234537 h 7238075"/>
                <a:gd name="connsiteX31-40833" fmla="*/ 1388027 w 2264509"/>
                <a:gd name="connsiteY31-40834" fmla="*/ 4644157 h 7238075"/>
                <a:gd name="connsiteX32-40835" fmla="*/ 1392304 w 2264509"/>
                <a:gd name="connsiteY32-40836" fmla="*/ 4865602 h 7238075"/>
                <a:gd name="connsiteX33-40837" fmla="*/ 1361716 w 2264509"/>
                <a:gd name="connsiteY33-40838" fmla="*/ 4959440 h 7238075"/>
                <a:gd name="connsiteX34-40839" fmla="*/ 1405585 w 2264509"/>
                <a:gd name="connsiteY34-40840" fmla="*/ 5098769 h 7238075"/>
                <a:gd name="connsiteX35-40841" fmla="*/ 1313490 w 2264509"/>
                <a:gd name="connsiteY35-40842" fmla="*/ 5539804 h 7238075"/>
                <a:gd name="connsiteX36-40843" fmla="*/ 1314512 w 2264509"/>
                <a:gd name="connsiteY36-40844" fmla="*/ 6345824 h 7238075"/>
                <a:gd name="connsiteX37-40845" fmla="*/ 1387677 w 2264509"/>
                <a:gd name="connsiteY37-40846" fmla="*/ 6525837 h 7238075"/>
                <a:gd name="connsiteX38-40847" fmla="*/ 1336897 w 2264509"/>
                <a:gd name="connsiteY38-40848" fmla="*/ 6727274 h 7238075"/>
                <a:gd name="connsiteX39-40849" fmla="*/ 1355075 w 2264509"/>
                <a:gd name="connsiteY39-40850" fmla="*/ 6813600 h 7238075"/>
                <a:gd name="connsiteX40-40851" fmla="*/ 1364871 w 2264509"/>
                <a:gd name="connsiteY40-40852" fmla="*/ 7006384 h 7238075"/>
                <a:gd name="connsiteX41-40853" fmla="*/ 1811645 w 2264509"/>
                <a:gd name="connsiteY41-40854" fmla="*/ 7174679 h 7238075"/>
                <a:gd name="connsiteX42-40855" fmla="*/ 2240298 w 2264509"/>
                <a:gd name="connsiteY42-40856" fmla="*/ 7184685 h 7238075"/>
                <a:gd name="connsiteX43-40857" fmla="*/ 2223142 w 2264509"/>
                <a:gd name="connsiteY43-40858" fmla="*/ 7032346 h 7238075"/>
                <a:gd name="connsiteX44-40859" fmla="*/ 1738539 w 2264509"/>
                <a:gd name="connsiteY44-40860" fmla="*/ 6666009 h 7238075"/>
                <a:gd name="connsiteX45-40861" fmla="*/ 1759422 w 2264509"/>
                <a:gd name="connsiteY45-40862" fmla="*/ 6535632 h 7238075"/>
                <a:gd name="connsiteX46-40863" fmla="*/ 1719909 w 2264509"/>
                <a:gd name="connsiteY46-40864" fmla="*/ 6436627 h 7238075"/>
                <a:gd name="connsiteX47-40865" fmla="*/ 1708642 w 2264509"/>
                <a:gd name="connsiteY47-40866" fmla="*/ 6235730 h 7238075"/>
                <a:gd name="connsiteX48-40867" fmla="*/ 1730306 w 2264509"/>
                <a:gd name="connsiteY48-40868" fmla="*/ 5965274 h 7238075"/>
                <a:gd name="connsiteX49-40869" fmla="*/ 1778923 w 2264509"/>
                <a:gd name="connsiteY49-40870" fmla="*/ 5497769 h 7238075"/>
                <a:gd name="connsiteX50-40871" fmla="*/ 1790341 w 2264509"/>
                <a:gd name="connsiteY50-40872" fmla="*/ 5349364 h 7238075"/>
                <a:gd name="connsiteX51-40873" fmla="*/ 1848903 w 2264509"/>
                <a:gd name="connsiteY51-40874" fmla="*/ 5302881 h 7238075"/>
                <a:gd name="connsiteX52-40875" fmla="*/ 1935499 w 2264509"/>
                <a:gd name="connsiteY52-40876" fmla="*/ 5083205 h 7238075"/>
                <a:gd name="connsiteX53-40877" fmla="*/ 1960649 w 2264509"/>
                <a:gd name="connsiteY53-40878" fmla="*/ 4791056 h 7238075"/>
                <a:gd name="connsiteX54-40879" fmla="*/ 1951665 w 2264509"/>
                <a:gd name="connsiteY54-40880" fmla="*/ 4334336 h 7238075"/>
                <a:gd name="connsiteX55-40881" fmla="*/ 1932344 w 2264509"/>
                <a:gd name="connsiteY55-40882" fmla="*/ 3888133 h 7238075"/>
                <a:gd name="connsiteX56-40883" fmla="*/ 2114094 w 2264509"/>
                <a:gd name="connsiteY56-40884" fmla="*/ 3794489 h 7238075"/>
                <a:gd name="connsiteX57-40885" fmla="*/ 1762492 w 2264509"/>
                <a:gd name="connsiteY57-40886" fmla="*/ 2682768 h 7238075"/>
                <a:gd name="connsiteX58-40887" fmla="*/ 2171636 w 2264509"/>
                <a:gd name="connsiteY58-40888" fmla="*/ 2450629 h 7238075"/>
                <a:gd name="connsiteX59-40889" fmla="*/ 2032492 w 2264509"/>
                <a:gd name="connsiteY59-40890" fmla="*/ 1850474 h 7238075"/>
                <a:gd name="connsiteX60-40891" fmla="*/ 1987751 w 2264509"/>
                <a:gd name="connsiteY60-40892" fmla="*/ 1662589 h 7238075"/>
                <a:gd name="connsiteX61-40893" fmla="*/ 1973329 w 2264509"/>
                <a:gd name="connsiteY61-40894" fmla="*/ 1418094 h 7238075"/>
                <a:gd name="connsiteX62-40895" fmla="*/ 1925704 w 2264509"/>
                <a:gd name="connsiteY62-40896" fmla="*/ 1287898 h 7238075"/>
                <a:gd name="connsiteX63-40897" fmla="*/ 1458979 w 2264509"/>
                <a:gd name="connsiteY63-40898" fmla="*/ 1120535 h 7238075"/>
                <a:gd name="connsiteX64-40899" fmla="*/ 1360513 w 2264509"/>
                <a:gd name="connsiteY64-40900" fmla="*/ 1005635 h 7238075"/>
                <a:gd name="connsiteX65-40901" fmla="*/ 1416522 w 2264509"/>
                <a:gd name="connsiteY65-40902" fmla="*/ 807081 h 7238075"/>
                <a:gd name="connsiteX66-40903" fmla="*/ 1484699 w 2264509"/>
                <a:gd name="connsiteY66-40904" fmla="*/ 608469 h 7238075"/>
                <a:gd name="connsiteX67-40905" fmla="*/ 1496208 w 2264509"/>
                <a:gd name="connsiteY67-40906" fmla="*/ 366317 h 7238075"/>
                <a:gd name="connsiteX68-40907" fmla="*/ 1413968 w 2264509"/>
                <a:gd name="connsiteY68-40908" fmla="*/ 146640 h 7238075"/>
                <a:gd name="connsiteX69-40909" fmla="*/ 1100515 w 2264509"/>
                <a:gd name="connsiteY69-40910" fmla="*/ 551 h 7238075"/>
                <a:gd name="connsiteX0-40911" fmla="*/ 1100515 w 2264509"/>
                <a:gd name="connsiteY0-40912" fmla="*/ 551 h 7238075"/>
                <a:gd name="connsiteX1-40913" fmla="*/ 849378 w 2264509"/>
                <a:gd name="connsiteY1-40914" fmla="*/ 118937 h 7238075"/>
                <a:gd name="connsiteX2-40915" fmla="*/ 751515 w 2264509"/>
                <a:gd name="connsiteY2-40916" fmla="*/ 285490 h 7238075"/>
                <a:gd name="connsiteX3-40917" fmla="*/ 756141 w 2264509"/>
                <a:gd name="connsiteY3-40918" fmla="*/ 566071 h 7238075"/>
                <a:gd name="connsiteX4-40919" fmla="*/ 895260 w 2264509"/>
                <a:gd name="connsiteY4-40920" fmla="*/ 882679 h 7238075"/>
                <a:gd name="connsiteX5-40921" fmla="*/ 785588 w 2264509"/>
                <a:gd name="connsiteY5-40922" fmla="*/ 1025825 h 7238075"/>
                <a:gd name="connsiteX6-40923" fmla="*/ 152912 w 2264509"/>
                <a:gd name="connsiteY6-40924" fmla="*/ 1252683 h 7238075"/>
                <a:gd name="connsiteX7-40925" fmla="*/ 8160 w 2264509"/>
                <a:gd name="connsiteY7-40926" fmla="*/ 2283394 h 7238075"/>
                <a:gd name="connsiteX8-40927" fmla="*/ 416233 w 2264509"/>
                <a:gd name="connsiteY8-40928" fmla="*/ 2735641 h 7238075"/>
                <a:gd name="connsiteX9-40929" fmla="*/ 293173 w 2264509"/>
                <a:gd name="connsiteY9-40930" fmla="*/ 3799944 h 7238075"/>
                <a:gd name="connsiteX10-40931" fmla="*/ 428536 w 2264509"/>
                <a:gd name="connsiteY10-40932" fmla="*/ 3969982 h 7238075"/>
                <a:gd name="connsiteX11-40933" fmla="*/ 486017 w 2264509"/>
                <a:gd name="connsiteY11-40934" fmla="*/ 4215017 h 7238075"/>
                <a:gd name="connsiteX12-40935" fmla="*/ 547224 w 2264509"/>
                <a:gd name="connsiteY12-40936" fmla="*/ 4615099 h 7238075"/>
                <a:gd name="connsiteX13-40937" fmla="*/ 555878 w 2264509"/>
                <a:gd name="connsiteY13-40938" fmla="*/ 4779518 h 7238075"/>
                <a:gd name="connsiteX14-40939" fmla="*/ 541964 w 2264509"/>
                <a:gd name="connsiteY14-40940" fmla="*/ 4966441 h 7238075"/>
                <a:gd name="connsiteX15-40941" fmla="*/ 510234 w 2264509"/>
                <a:gd name="connsiteY15-40942" fmla="*/ 5112051 h 7238075"/>
                <a:gd name="connsiteX16-40943" fmla="*/ 434305 w 2264509"/>
                <a:gd name="connsiteY16-40944" fmla="*/ 6139609 h 7238075"/>
                <a:gd name="connsiteX17-40945" fmla="*/ 399690 w 2264509"/>
                <a:gd name="connsiteY17-40946" fmla="*/ 6589898 h 7238075"/>
                <a:gd name="connsiteX18-40947" fmla="*/ 471534 w 2264509"/>
                <a:gd name="connsiteY18-40948" fmla="*/ 6812999 h 7238075"/>
                <a:gd name="connsiteX19-40949" fmla="*/ 418410 w 2264509"/>
                <a:gd name="connsiteY19-40950" fmla="*/ 6968013 h 7238075"/>
                <a:gd name="connsiteX20-40951" fmla="*/ 656806 w 2264509"/>
                <a:gd name="connsiteY20-40952" fmla="*/ 7230086 h 7238075"/>
                <a:gd name="connsiteX21-40953" fmla="*/ 1009561 w 2264509"/>
                <a:gd name="connsiteY21-40954" fmla="*/ 7122486 h 7238075"/>
                <a:gd name="connsiteX22-40955" fmla="*/ 776064 w 2264509"/>
                <a:gd name="connsiteY22-40956" fmla="*/ 6830306 h 7238075"/>
                <a:gd name="connsiteX23-40957" fmla="*/ 804368 w 2264509"/>
                <a:gd name="connsiteY23-40958" fmla="*/ 6565349 h 7238075"/>
                <a:gd name="connsiteX24-40959" fmla="*/ 790216 w 2264509"/>
                <a:gd name="connsiteY24-40960" fmla="*/ 6235730 h 7238075"/>
                <a:gd name="connsiteX25-40961" fmla="*/ 907792 w 2264509"/>
                <a:gd name="connsiteY25-40962" fmla="*/ 5474692 h 7238075"/>
                <a:gd name="connsiteX26-40963" fmla="*/ 957309 w 2264509"/>
                <a:gd name="connsiteY26-40964" fmla="*/ 5365800 h 7238075"/>
                <a:gd name="connsiteX27-40965" fmla="*/ 949796 w 2264509"/>
                <a:gd name="connsiteY27-40966" fmla="*/ 5294498 h 7238075"/>
                <a:gd name="connsiteX28-40967" fmla="*/ 1022842 w 2264509"/>
                <a:gd name="connsiteY28-40968" fmla="*/ 5197505 h 7238075"/>
                <a:gd name="connsiteX29-40969" fmla="*/ 1024856 w 2264509"/>
                <a:gd name="connsiteY29-40970" fmla="*/ 5054630 h 7238075"/>
                <a:gd name="connsiteX30-40971" fmla="*/ 1250022 w 2264509"/>
                <a:gd name="connsiteY30-40972" fmla="*/ 4234537 h 7238075"/>
                <a:gd name="connsiteX31-40973" fmla="*/ 1388027 w 2264509"/>
                <a:gd name="connsiteY31-40974" fmla="*/ 4644157 h 7238075"/>
                <a:gd name="connsiteX32-40975" fmla="*/ 1392304 w 2264509"/>
                <a:gd name="connsiteY32-40976" fmla="*/ 4865602 h 7238075"/>
                <a:gd name="connsiteX33-40977" fmla="*/ 1361716 w 2264509"/>
                <a:gd name="connsiteY33-40978" fmla="*/ 4959440 h 7238075"/>
                <a:gd name="connsiteX34-40979" fmla="*/ 1405585 w 2264509"/>
                <a:gd name="connsiteY34-40980" fmla="*/ 5098769 h 7238075"/>
                <a:gd name="connsiteX35-40981" fmla="*/ 1313490 w 2264509"/>
                <a:gd name="connsiteY35-40982" fmla="*/ 5539804 h 7238075"/>
                <a:gd name="connsiteX36-40983" fmla="*/ 1314512 w 2264509"/>
                <a:gd name="connsiteY36-40984" fmla="*/ 6345824 h 7238075"/>
                <a:gd name="connsiteX37-40985" fmla="*/ 1387677 w 2264509"/>
                <a:gd name="connsiteY37-40986" fmla="*/ 6525837 h 7238075"/>
                <a:gd name="connsiteX38-40987" fmla="*/ 1336897 w 2264509"/>
                <a:gd name="connsiteY38-40988" fmla="*/ 6727274 h 7238075"/>
                <a:gd name="connsiteX39-40989" fmla="*/ 1355075 w 2264509"/>
                <a:gd name="connsiteY39-40990" fmla="*/ 6813600 h 7238075"/>
                <a:gd name="connsiteX40-40991" fmla="*/ 1364871 w 2264509"/>
                <a:gd name="connsiteY40-40992" fmla="*/ 7006384 h 7238075"/>
                <a:gd name="connsiteX41-40993" fmla="*/ 1811645 w 2264509"/>
                <a:gd name="connsiteY41-40994" fmla="*/ 7174679 h 7238075"/>
                <a:gd name="connsiteX42-40995" fmla="*/ 2240298 w 2264509"/>
                <a:gd name="connsiteY42-40996" fmla="*/ 7184685 h 7238075"/>
                <a:gd name="connsiteX43-40997" fmla="*/ 2223142 w 2264509"/>
                <a:gd name="connsiteY43-40998" fmla="*/ 7032346 h 7238075"/>
                <a:gd name="connsiteX44-40999" fmla="*/ 1738539 w 2264509"/>
                <a:gd name="connsiteY44-41000" fmla="*/ 6666009 h 7238075"/>
                <a:gd name="connsiteX45-41001" fmla="*/ 1759422 w 2264509"/>
                <a:gd name="connsiteY45-41002" fmla="*/ 6535632 h 7238075"/>
                <a:gd name="connsiteX46-41003" fmla="*/ 1719909 w 2264509"/>
                <a:gd name="connsiteY46-41004" fmla="*/ 6436627 h 7238075"/>
                <a:gd name="connsiteX47-41005" fmla="*/ 1708642 w 2264509"/>
                <a:gd name="connsiteY47-41006" fmla="*/ 6235730 h 7238075"/>
                <a:gd name="connsiteX48-41007" fmla="*/ 1730306 w 2264509"/>
                <a:gd name="connsiteY48-41008" fmla="*/ 5965274 h 7238075"/>
                <a:gd name="connsiteX49-41009" fmla="*/ 1778923 w 2264509"/>
                <a:gd name="connsiteY49-41010" fmla="*/ 5497769 h 7238075"/>
                <a:gd name="connsiteX50-41011" fmla="*/ 1790341 w 2264509"/>
                <a:gd name="connsiteY50-41012" fmla="*/ 5349364 h 7238075"/>
                <a:gd name="connsiteX51-41013" fmla="*/ 1848903 w 2264509"/>
                <a:gd name="connsiteY51-41014" fmla="*/ 5302881 h 7238075"/>
                <a:gd name="connsiteX52-41015" fmla="*/ 1935499 w 2264509"/>
                <a:gd name="connsiteY52-41016" fmla="*/ 5083205 h 7238075"/>
                <a:gd name="connsiteX53-41017" fmla="*/ 1960649 w 2264509"/>
                <a:gd name="connsiteY53-41018" fmla="*/ 4791056 h 7238075"/>
                <a:gd name="connsiteX54-41019" fmla="*/ 1951665 w 2264509"/>
                <a:gd name="connsiteY54-41020" fmla="*/ 4334336 h 7238075"/>
                <a:gd name="connsiteX55-41021" fmla="*/ 1932344 w 2264509"/>
                <a:gd name="connsiteY55-41022" fmla="*/ 3888133 h 7238075"/>
                <a:gd name="connsiteX56-41023" fmla="*/ 2114094 w 2264509"/>
                <a:gd name="connsiteY56-41024" fmla="*/ 3794489 h 7238075"/>
                <a:gd name="connsiteX57-41025" fmla="*/ 1762492 w 2264509"/>
                <a:gd name="connsiteY57-41026" fmla="*/ 2682768 h 7238075"/>
                <a:gd name="connsiteX58-41027" fmla="*/ 2171636 w 2264509"/>
                <a:gd name="connsiteY58-41028" fmla="*/ 2450629 h 7238075"/>
                <a:gd name="connsiteX59-41029" fmla="*/ 2032492 w 2264509"/>
                <a:gd name="connsiteY59-41030" fmla="*/ 1850474 h 7238075"/>
                <a:gd name="connsiteX60-41031" fmla="*/ 1987751 w 2264509"/>
                <a:gd name="connsiteY60-41032" fmla="*/ 1662589 h 7238075"/>
                <a:gd name="connsiteX61-41033" fmla="*/ 1973329 w 2264509"/>
                <a:gd name="connsiteY61-41034" fmla="*/ 1418094 h 7238075"/>
                <a:gd name="connsiteX62-41035" fmla="*/ 1925704 w 2264509"/>
                <a:gd name="connsiteY62-41036" fmla="*/ 1287898 h 7238075"/>
                <a:gd name="connsiteX63-41037" fmla="*/ 1458979 w 2264509"/>
                <a:gd name="connsiteY63-41038" fmla="*/ 1120535 h 7238075"/>
                <a:gd name="connsiteX64-41039" fmla="*/ 1360513 w 2264509"/>
                <a:gd name="connsiteY64-41040" fmla="*/ 1005635 h 7238075"/>
                <a:gd name="connsiteX65-41041" fmla="*/ 1416522 w 2264509"/>
                <a:gd name="connsiteY65-41042" fmla="*/ 807081 h 7238075"/>
                <a:gd name="connsiteX66-41043" fmla="*/ 1484699 w 2264509"/>
                <a:gd name="connsiteY66-41044" fmla="*/ 608469 h 7238075"/>
                <a:gd name="connsiteX67-41045" fmla="*/ 1496208 w 2264509"/>
                <a:gd name="connsiteY67-41046" fmla="*/ 366317 h 7238075"/>
                <a:gd name="connsiteX68-41047" fmla="*/ 1413968 w 2264509"/>
                <a:gd name="connsiteY68-41048" fmla="*/ 146640 h 7238075"/>
                <a:gd name="connsiteX69-41049" fmla="*/ 1100515 w 2264509"/>
                <a:gd name="connsiteY69-41050" fmla="*/ 551 h 7238075"/>
                <a:gd name="connsiteX0-41051" fmla="*/ 1100515 w 2264509"/>
                <a:gd name="connsiteY0-41052" fmla="*/ 551 h 7238075"/>
                <a:gd name="connsiteX1-41053" fmla="*/ 849378 w 2264509"/>
                <a:gd name="connsiteY1-41054" fmla="*/ 118937 h 7238075"/>
                <a:gd name="connsiteX2-41055" fmla="*/ 751515 w 2264509"/>
                <a:gd name="connsiteY2-41056" fmla="*/ 285490 h 7238075"/>
                <a:gd name="connsiteX3-41057" fmla="*/ 756141 w 2264509"/>
                <a:gd name="connsiteY3-41058" fmla="*/ 566071 h 7238075"/>
                <a:gd name="connsiteX4-41059" fmla="*/ 895260 w 2264509"/>
                <a:gd name="connsiteY4-41060" fmla="*/ 882679 h 7238075"/>
                <a:gd name="connsiteX5-41061" fmla="*/ 785588 w 2264509"/>
                <a:gd name="connsiteY5-41062" fmla="*/ 1025825 h 7238075"/>
                <a:gd name="connsiteX6-41063" fmla="*/ 152912 w 2264509"/>
                <a:gd name="connsiteY6-41064" fmla="*/ 1252683 h 7238075"/>
                <a:gd name="connsiteX7-41065" fmla="*/ 8160 w 2264509"/>
                <a:gd name="connsiteY7-41066" fmla="*/ 2283394 h 7238075"/>
                <a:gd name="connsiteX8-41067" fmla="*/ 416233 w 2264509"/>
                <a:gd name="connsiteY8-41068" fmla="*/ 2735641 h 7238075"/>
                <a:gd name="connsiteX9-41069" fmla="*/ 293173 w 2264509"/>
                <a:gd name="connsiteY9-41070" fmla="*/ 3799944 h 7238075"/>
                <a:gd name="connsiteX10-41071" fmla="*/ 428536 w 2264509"/>
                <a:gd name="connsiteY10-41072" fmla="*/ 3969982 h 7238075"/>
                <a:gd name="connsiteX11-41073" fmla="*/ 486017 w 2264509"/>
                <a:gd name="connsiteY11-41074" fmla="*/ 4215017 h 7238075"/>
                <a:gd name="connsiteX12-41075" fmla="*/ 547224 w 2264509"/>
                <a:gd name="connsiteY12-41076" fmla="*/ 4615099 h 7238075"/>
                <a:gd name="connsiteX13-41077" fmla="*/ 555878 w 2264509"/>
                <a:gd name="connsiteY13-41078" fmla="*/ 4779518 h 7238075"/>
                <a:gd name="connsiteX14-41079" fmla="*/ 541964 w 2264509"/>
                <a:gd name="connsiteY14-41080" fmla="*/ 4966441 h 7238075"/>
                <a:gd name="connsiteX15-41081" fmla="*/ 510234 w 2264509"/>
                <a:gd name="connsiteY15-41082" fmla="*/ 5112051 h 7238075"/>
                <a:gd name="connsiteX16-41083" fmla="*/ 434305 w 2264509"/>
                <a:gd name="connsiteY16-41084" fmla="*/ 6139609 h 7238075"/>
                <a:gd name="connsiteX17-41085" fmla="*/ 399690 w 2264509"/>
                <a:gd name="connsiteY17-41086" fmla="*/ 6589898 h 7238075"/>
                <a:gd name="connsiteX18-41087" fmla="*/ 471534 w 2264509"/>
                <a:gd name="connsiteY18-41088" fmla="*/ 6812999 h 7238075"/>
                <a:gd name="connsiteX19-41089" fmla="*/ 418410 w 2264509"/>
                <a:gd name="connsiteY19-41090" fmla="*/ 6968013 h 7238075"/>
                <a:gd name="connsiteX20-41091" fmla="*/ 656806 w 2264509"/>
                <a:gd name="connsiteY20-41092" fmla="*/ 7230086 h 7238075"/>
                <a:gd name="connsiteX21-41093" fmla="*/ 1009561 w 2264509"/>
                <a:gd name="connsiteY21-41094" fmla="*/ 7122486 h 7238075"/>
                <a:gd name="connsiteX22-41095" fmla="*/ 776064 w 2264509"/>
                <a:gd name="connsiteY22-41096" fmla="*/ 6830306 h 7238075"/>
                <a:gd name="connsiteX23-41097" fmla="*/ 804368 w 2264509"/>
                <a:gd name="connsiteY23-41098" fmla="*/ 6565349 h 7238075"/>
                <a:gd name="connsiteX24-41099" fmla="*/ 790216 w 2264509"/>
                <a:gd name="connsiteY24-41100" fmla="*/ 6235730 h 7238075"/>
                <a:gd name="connsiteX25-41101" fmla="*/ 907792 w 2264509"/>
                <a:gd name="connsiteY25-41102" fmla="*/ 5474692 h 7238075"/>
                <a:gd name="connsiteX26-41103" fmla="*/ 957309 w 2264509"/>
                <a:gd name="connsiteY26-41104" fmla="*/ 5365800 h 7238075"/>
                <a:gd name="connsiteX27-41105" fmla="*/ 949796 w 2264509"/>
                <a:gd name="connsiteY27-41106" fmla="*/ 5294498 h 7238075"/>
                <a:gd name="connsiteX28-41107" fmla="*/ 1022842 w 2264509"/>
                <a:gd name="connsiteY28-41108" fmla="*/ 5197505 h 7238075"/>
                <a:gd name="connsiteX29-41109" fmla="*/ 1024856 w 2264509"/>
                <a:gd name="connsiteY29-41110" fmla="*/ 5054630 h 7238075"/>
                <a:gd name="connsiteX30-41111" fmla="*/ 1250022 w 2264509"/>
                <a:gd name="connsiteY30-41112" fmla="*/ 4234537 h 7238075"/>
                <a:gd name="connsiteX31-41113" fmla="*/ 1388027 w 2264509"/>
                <a:gd name="connsiteY31-41114" fmla="*/ 4644157 h 7238075"/>
                <a:gd name="connsiteX32-41115" fmla="*/ 1392304 w 2264509"/>
                <a:gd name="connsiteY32-41116" fmla="*/ 4865602 h 7238075"/>
                <a:gd name="connsiteX33-41117" fmla="*/ 1361716 w 2264509"/>
                <a:gd name="connsiteY33-41118" fmla="*/ 4959440 h 7238075"/>
                <a:gd name="connsiteX34-41119" fmla="*/ 1405585 w 2264509"/>
                <a:gd name="connsiteY34-41120" fmla="*/ 5098769 h 7238075"/>
                <a:gd name="connsiteX35-41121" fmla="*/ 1313490 w 2264509"/>
                <a:gd name="connsiteY35-41122" fmla="*/ 5539804 h 7238075"/>
                <a:gd name="connsiteX36-41123" fmla="*/ 1314512 w 2264509"/>
                <a:gd name="connsiteY36-41124" fmla="*/ 6345824 h 7238075"/>
                <a:gd name="connsiteX37-41125" fmla="*/ 1387677 w 2264509"/>
                <a:gd name="connsiteY37-41126" fmla="*/ 6525837 h 7238075"/>
                <a:gd name="connsiteX38-41127" fmla="*/ 1336897 w 2264509"/>
                <a:gd name="connsiteY38-41128" fmla="*/ 6727274 h 7238075"/>
                <a:gd name="connsiteX39-41129" fmla="*/ 1355075 w 2264509"/>
                <a:gd name="connsiteY39-41130" fmla="*/ 6813600 h 7238075"/>
                <a:gd name="connsiteX40-41131" fmla="*/ 1364871 w 2264509"/>
                <a:gd name="connsiteY40-41132" fmla="*/ 7006384 h 7238075"/>
                <a:gd name="connsiteX41-41133" fmla="*/ 1811645 w 2264509"/>
                <a:gd name="connsiteY41-41134" fmla="*/ 7174679 h 7238075"/>
                <a:gd name="connsiteX42-41135" fmla="*/ 2240298 w 2264509"/>
                <a:gd name="connsiteY42-41136" fmla="*/ 7184685 h 7238075"/>
                <a:gd name="connsiteX43-41137" fmla="*/ 2223142 w 2264509"/>
                <a:gd name="connsiteY43-41138" fmla="*/ 7032346 h 7238075"/>
                <a:gd name="connsiteX44-41139" fmla="*/ 1738539 w 2264509"/>
                <a:gd name="connsiteY44-41140" fmla="*/ 6666009 h 7238075"/>
                <a:gd name="connsiteX45-41141" fmla="*/ 1759422 w 2264509"/>
                <a:gd name="connsiteY45-41142" fmla="*/ 6535632 h 7238075"/>
                <a:gd name="connsiteX46-41143" fmla="*/ 1719909 w 2264509"/>
                <a:gd name="connsiteY46-41144" fmla="*/ 6436627 h 7238075"/>
                <a:gd name="connsiteX47-41145" fmla="*/ 1708642 w 2264509"/>
                <a:gd name="connsiteY47-41146" fmla="*/ 6235730 h 7238075"/>
                <a:gd name="connsiteX48-41147" fmla="*/ 1730306 w 2264509"/>
                <a:gd name="connsiteY48-41148" fmla="*/ 5965274 h 7238075"/>
                <a:gd name="connsiteX49-41149" fmla="*/ 1778923 w 2264509"/>
                <a:gd name="connsiteY49-41150" fmla="*/ 5497769 h 7238075"/>
                <a:gd name="connsiteX50-41151" fmla="*/ 1790341 w 2264509"/>
                <a:gd name="connsiteY50-41152" fmla="*/ 5349364 h 7238075"/>
                <a:gd name="connsiteX51-41153" fmla="*/ 1848903 w 2264509"/>
                <a:gd name="connsiteY51-41154" fmla="*/ 5302881 h 7238075"/>
                <a:gd name="connsiteX52-41155" fmla="*/ 1935499 w 2264509"/>
                <a:gd name="connsiteY52-41156" fmla="*/ 5083205 h 7238075"/>
                <a:gd name="connsiteX53-41157" fmla="*/ 1960649 w 2264509"/>
                <a:gd name="connsiteY53-41158" fmla="*/ 4791056 h 7238075"/>
                <a:gd name="connsiteX54-41159" fmla="*/ 1951665 w 2264509"/>
                <a:gd name="connsiteY54-41160" fmla="*/ 4334336 h 7238075"/>
                <a:gd name="connsiteX55-41161" fmla="*/ 1932344 w 2264509"/>
                <a:gd name="connsiteY55-41162" fmla="*/ 3888133 h 7238075"/>
                <a:gd name="connsiteX56-41163" fmla="*/ 2114094 w 2264509"/>
                <a:gd name="connsiteY56-41164" fmla="*/ 3794489 h 7238075"/>
                <a:gd name="connsiteX57-41165" fmla="*/ 1762492 w 2264509"/>
                <a:gd name="connsiteY57-41166" fmla="*/ 2682768 h 7238075"/>
                <a:gd name="connsiteX58-41167" fmla="*/ 2171636 w 2264509"/>
                <a:gd name="connsiteY58-41168" fmla="*/ 2450629 h 7238075"/>
                <a:gd name="connsiteX59-41169" fmla="*/ 2032492 w 2264509"/>
                <a:gd name="connsiteY59-41170" fmla="*/ 1850474 h 7238075"/>
                <a:gd name="connsiteX60-41171" fmla="*/ 1987751 w 2264509"/>
                <a:gd name="connsiteY60-41172" fmla="*/ 1662589 h 7238075"/>
                <a:gd name="connsiteX61-41173" fmla="*/ 1973329 w 2264509"/>
                <a:gd name="connsiteY61-41174" fmla="*/ 1418094 h 7238075"/>
                <a:gd name="connsiteX62-41175" fmla="*/ 1925704 w 2264509"/>
                <a:gd name="connsiteY62-41176" fmla="*/ 1287898 h 7238075"/>
                <a:gd name="connsiteX63-41177" fmla="*/ 1458979 w 2264509"/>
                <a:gd name="connsiteY63-41178" fmla="*/ 1120535 h 7238075"/>
                <a:gd name="connsiteX64-41179" fmla="*/ 1360513 w 2264509"/>
                <a:gd name="connsiteY64-41180" fmla="*/ 1005635 h 7238075"/>
                <a:gd name="connsiteX65-41181" fmla="*/ 1416522 w 2264509"/>
                <a:gd name="connsiteY65-41182" fmla="*/ 807081 h 7238075"/>
                <a:gd name="connsiteX66-41183" fmla="*/ 1484699 w 2264509"/>
                <a:gd name="connsiteY66-41184" fmla="*/ 608469 h 7238075"/>
                <a:gd name="connsiteX67-41185" fmla="*/ 1496208 w 2264509"/>
                <a:gd name="connsiteY67-41186" fmla="*/ 366317 h 7238075"/>
                <a:gd name="connsiteX68-41187" fmla="*/ 1413968 w 2264509"/>
                <a:gd name="connsiteY68-41188" fmla="*/ 146640 h 7238075"/>
                <a:gd name="connsiteX69-41189" fmla="*/ 1100515 w 2264509"/>
                <a:gd name="connsiteY69-41190" fmla="*/ 551 h 7238075"/>
                <a:gd name="connsiteX0-41191" fmla="*/ 1100515 w 2264509"/>
                <a:gd name="connsiteY0-41192" fmla="*/ 551 h 7238075"/>
                <a:gd name="connsiteX1-41193" fmla="*/ 849378 w 2264509"/>
                <a:gd name="connsiteY1-41194" fmla="*/ 118937 h 7238075"/>
                <a:gd name="connsiteX2-41195" fmla="*/ 751515 w 2264509"/>
                <a:gd name="connsiteY2-41196" fmla="*/ 285490 h 7238075"/>
                <a:gd name="connsiteX3-41197" fmla="*/ 756141 w 2264509"/>
                <a:gd name="connsiteY3-41198" fmla="*/ 566071 h 7238075"/>
                <a:gd name="connsiteX4-41199" fmla="*/ 895260 w 2264509"/>
                <a:gd name="connsiteY4-41200" fmla="*/ 882679 h 7238075"/>
                <a:gd name="connsiteX5-41201" fmla="*/ 785588 w 2264509"/>
                <a:gd name="connsiteY5-41202" fmla="*/ 1025825 h 7238075"/>
                <a:gd name="connsiteX6-41203" fmla="*/ 152912 w 2264509"/>
                <a:gd name="connsiteY6-41204" fmla="*/ 1252683 h 7238075"/>
                <a:gd name="connsiteX7-41205" fmla="*/ 8160 w 2264509"/>
                <a:gd name="connsiteY7-41206" fmla="*/ 2283394 h 7238075"/>
                <a:gd name="connsiteX8-41207" fmla="*/ 416233 w 2264509"/>
                <a:gd name="connsiteY8-41208" fmla="*/ 2735641 h 7238075"/>
                <a:gd name="connsiteX9-41209" fmla="*/ 293173 w 2264509"/>
                <a:gd name="connsiteY9-41210" fmla="*/ 3799944 h 7238075"/>
                <a:gd name="connsiteX10-41211" fmla="*/ 428536 w 2264509"/>
                <a:gd name="connsiteY10-41212" fmla="*/ 3969982 h 7238075"/>
                <a:gd name="connsiteX11-41213" fmla="*/ 486017 w 2264509"/>
                <a:gd name="connsiteY11-41214" fmla="*/ 4215017 h 7238075"/>
                <a:gd name="connsiteX12-41215" fmla="*/ 547224 w 2264509"/>
                <a:gd name="connsiteY12-41216" fmla="*/ 4615099 h 7238075"/>
                <a:gd name="connsiteX13-41217" fmla="*/ 555878 w 2264509"/>
                <a:gd name="connsiteY13-41218" fmla="*/ 4779518 h 7238075"/>
                <a:gd name="connsiteX14-41219" fmla="*/ 541964 w 2264509"/>
                <a:gd name="connsiteY14-41220" fmla="*/ 4966441 h 7238075"/>
                <a:gd name="connsiteX15-41221" fmla="*/ 510234 w 2264509"/>
                <a:gd name="connsiteY15-41222" fmla="*/ 5112051 h 7238075"/>
                <a:gd name="connsiteX16-41223" fmla="*/ 434305 w 2264509"/>
                <a:gd name="connsiteY16-41224" fmla="*/ 6139609 h 7238075"/>
                <a:gd name="connsiteX17-41225" fmla="*/ 399690 w 2264509"/>
                <a:gd name="connsiteY17-41226" fmla="*/ 6589898 h 7238075"/>
                <a:gd name="connsiteX18-41227" fmla="*/ 471534 w 2264509"/>
                <a:gd name="connsiteY18-41228" fmla="*/ 6812999 h 7238075"/>
                <a:gd name="connsiteX19-41229" fmla="*/ 418410 w 2264509"/>
                <a:gd name="connsiteY19-41230" fmla="*/ 6968013 h 7238075"/>
                <a:gd name="connsiteX20-41231" fmla="*/ 656806 w 2264509"/>
                <a:gd name="connsiteY20-41232" fmla="*/ 7230086 h 7238075"/>
                <a:gd name="connsiteX21-41233" fmla="*/ 1009561 w 2264509"/>
                <a:gd name="connsiteY21-41234" fmla="*/ 7122486 h 7238075"/>
                <a:gd name="connsiteX22-41235" fmla="*/ 776064 w 2264509"/>
                <a:gd name="connsiteY22-41236" fmla="*/ 6830306 h 7238075"/>
                <a:gd name="connsiteX23-41237" fmla="*/ 804368 w 2264509"/>
                <a:gd name="connsiteY23-41238" fmla="*/ 6565349 h 7238075"/>
                <a:gd name="connsiteX24-41239" fmla="*/ 790216 w 2264509"/>
                <a:gd name="connsiteY24-41240" fmla="*/ 6235730 h 7238075"/>
                <a:gd name="connsiteX25-41241" fmla="*/ 907792 w 2264509"/>
                <a:gd name="connsiteY25-41242" fmla="*/ 5474692 h 7238075"/>
                <a:gd name="connsiteX26-41243" fmla="*/ 957309 w 2264509"/>
                <a:gd name="connsiteY26-41244" fmla="*/ 5365800 h 7238075"/>
                <a:gd name="connsiteX27-41245" fmla="*/ 949796 w 2264509"/>
                <a:gd name="connsiteY27-41246" fmla="*/ 5294498 h 7238075"/>
                <a:gd name="connsiteX28-41247" fmla="*/ 1022842 w 2264509"/>
                <a:gd name="connsiteY28-41248" fmla="*/ 5197505 h 7238075"/>
                <a:gd name="connsiteX29-41249" fmla="*/ 1024856 w 2264509"/>
                <a:gd name="connsiteY29-41250" fmla="*/ 5054630 h 7238075"/>
                <a:gd name="connsiteX30-41251" fmla="*/ 1250022 w 2264509"/>
                <a:gd name="connsiteY30-41252" fmla="*/ 4234537 h 7238075"/>
                <a:gd name="connsiteX31-41253" fmla="*/ 1388027 w 2264509"/>
                <a:gd name="connsiteY31-41254" fmla="*/ 4644157 h 7238075"/>
                <a:gd name="connsiteX32-41255" fmla="*/ 1392304 w 2264509"/>
                <a:gd name="connsiteY32-41256" fmla="*/ 4865602 h 7238075"/>
                <a:gd name="connsiteX33-41257" fmla="*/ 1361716 w 2264509"/>
                <a:gd name="connsiteY33-41258" fmla="*/ 4959440 h 7238075"/>
                <a:gd name="connsiteX34-41259" fmla="*/ 1405585 w 2264509"/>
                <a:gd name="connsiteY34-41260" fmla="*/ 5098769 h 7238075"/>
                <a:gd name="connsiteX35-41261" fmla="*/ 1313490 w 2264509"/>
                <a:gd name="connsiteY35-41262" fmla="*/ 5539804 h 7238075"/>
                <a:gd name="connsiteX36-41263" fmla="*/ 1314512 w 2264509"/>
                <a:gd name="connsiteY36-41264" fmla="*/ 6345824 h 7238075"/>
                <a:gd name="connsiteX37-41265" fmla="*/ 1387677 w 2264509"/>
                <a:gd name="connsiteY37-41266" fmla="*/ 6525837 h 7238075"/>
                <a:gd name="connsiteX38-41267" fmla="*/ 1336897 w 2264509"/>
                <a:gd name="connsiteY38-41268" fmla="*/ 6727274 h 7238075"/>
                <a:gd name="connsiteX39-41269" fmla="*/ 1355075 w 2264509"/>
                <a:gd name="connsiteY39-41270" fmla="*/ 6813600 h 7238075"/>
                <a:gd name="connsiteX40-41271" fmla="*/ 1364871 w 2264509"/>
                <a:gd name="connsiteY40-41272" fmla="*/ 7006384 h 7238075"/>
                <a:gd name="connsiteX41-41273" fmla="*/ 1811645 w 2264509"/>
                <a:gd name="connsiteY41-41274" fmla="*/ 7174679 h 7238075"/>
                <a:gd name="connsiteX42-41275" fmla="*/ 2240298 w 2264509"/>
                <a:gd name="connsiteY42-41276" fmla="*/ 7184685 h 7238075"/>
                <a:gd name="connsiteX43-41277" fmla="*/ 2223142 w 2264509"/>
                <a:gd name="connsiteY43-41278" fmla="*/ 7032346 h 7238075"/>
                <a:gd name="connsiteX44-41279" fmla="*/ 1738539 w 2264509"/>
                <a:gd name="connsiteY44-41280" fmla="*/ 6666009 h 7238075"/>
                <a:gd name="connsiteX45-41281" fmla="*/ 1759422 w 2264509"/>
                <a:gd name="connsiteY45-41282" fmla="*/ 6535632 h 7238075"/>
                <a:gd name="connsiteX46-41283" fmla="*/ 1719909 w 2264509"/>
                <a:gd name="connsiteY46-41284" fmla="*/ 6436627 h 7238075"/>
                <a:gd name="connsiteX47-41285" fmla="*/ 1708642 w 2264509"/>
                <a:gd name="connsiteY47-41286" fmla="*/ 6235730 h 7238075"/>
                <a:gd name="connsiteX48-41287" fmla="*/ 1730306 w 2264509"/>
                <a:gd name="connsiteY48-41288" fmla="*/ 5965274 h 7238075"/>
                <a:gd name="connsiteX49-41289" fmla="*/ 1778923 w 2264509"/>
                <a:gd name="connsiteY49-41290" fmla="*/ 5497769 h 7238075"/>
                <a:gd name="connsiteX50-41291" fmla="*/ 1790341 w 2264509"/>
                <a:gd name="connsiteY50-41292" fmla="*/ 5349364 h 7238075"/>
                <a:gd name="connsiteX51-41293" fmla="*/ 1848903 w 2264509"/>
                <a:gd name="connsiteY51-41294" fmla="*/ 5302881 h 7238075"/>
                <a:gd name="connsiteX52-41295" fmla="*/ 1935499 w 2264509"/>
                <a:gd name="connsiteY52-41296" fmla="*/ 5083205 h 7238075"/>
                <a:gd name="connsiteX53-41297" fmla="*/ 1960649 w 2264509"/>
                <a:gd name="connsiteY53-41298" fmla="*/ 4791056 h 7238075"/>
                <a:gd name="connsiteX54-41299" fmla="*/ 1951665 w 2264509"/>
                <a:gd name="connsiteY54-41300" fmla="*/ 4334336 h 7238075"/>
                <a:gd name="connsiteX55-41301" fmla="*/ 1932344 w 2264509"/>
                <a:gd name="connsiteY55-41302" fmla="*/ 3888133 h 7238075"/>
                <a:gd name="connsiteX56-41303" fmla="*/ 2114094 w 2264509"/>
                <a:gd name="connsiteY56-41304" fmla="*/ 3794489 h 7238075"/>
                <a:gd name="connsiteX57-41305" fmla="*/ 1762492 w 2264509"/>
                <a:gd name="connsiteY57-41306" fmla="*/ 2682768 h 7238075"/>
                <a:gd name="connsiteX58-41307" fmla="*/ 2171636 w 2264509"/>
                <a:gd name="connsiteY58-41308" fmla="*/ 2450629 h 7238075"/>
                <a:gd name="connsiteX59-41309" fmla="*/ 2032492 w 2264509"/>
                <a:gd name="connsiteY59-41310" fmla="*/ 1850474 h 7238075"/>
                <a:gd name="connsiteX60-41311" fmla="*/ 1987751 w 2264509"/>
                <a:gd name="connsiteY60-41312" fmla="*/ 1662589 h 7238075"/>
                <a:gd name="connsiteX61-41313" fmla="*/ 1973329 w 2264509"/>
                <a:gd name="connsiteY61-41314" fmla="*/ 1418094 h 7238075"/>
                <a:gd name="connsiteX62-41315" fmla="*/ 1925704 w 2264509"/>
                <a:gd name="connsiteY62-41316" fmla="*/ 1287898 h 7238075"/>
                <a:gd name="connsiteX63-41317" fmla="*/ 1458979 w 2264509"/>
                <a:gd name="connsiteY63-41318" fmla="*/ 1120535 h 7238075"/>
                <a:gd name="connsiteX64-41319" fmla="*/ 1360513 w 2264509"/>
                <a:gd name="connsiteY64-41320" fmla="*/ 1005635 h 7238075"/>
                <a:gd name="connsiteX65-41321" fmla="*/ 1416522 w 2264509"/>
                <a:gd name="connsiteY65-41322" fmla="*/ 807081 h 7238075"/>
                <a:gd name="connsiteX66-41323" fmla="*/ 1484699 w 2264509"/>
                <a:gd name="connsiteY66-41324" fmla="*/ 608469 h 7238075"/>
                <a:gd name="connsiteX67-41325" fmla="*/ 1496208 w 2264509"/>
                <a:gd name="connsiteY67-41326" fmla="*/ 366317 h 7238075"/>
                <a:gd name="connsiteX68-41327" fmla="*/ 1413968 w 2264509"/>
                <a:gd name="connsiteY68-41328" fmla="*/ 146640 h 7238075"/>
                <a:gd name="connsiteX69-41329" fmla="*/ 1100515 w 2264509"/>
                <a:gd name="connsiteY69-41330" fmla="*/ 551 h 7238075"/>
                <a:gd name="connsiteX0-41331" fmla="*/ 1100515 w 2264509"/>
                <a:gd name="connsiteY0-41332" fmla="*/ 551 h 7238075"/>
                <a:gd name="connsiteX1-41333" fmla="*/ 849378 w 2264509"/>
                <a:gd name="connsiteY1-41334" fmla="*/ 118937 h 7238075"/>
                <a:gd name="connsiteX2-41335" fmla="*/ 751515 w 2264509"/>
                <a:gd name="connsiteY2-41336" fmla="*/ 285490 h 7238075"/>
                <a:gd name="connsiteX3-41337" fmla="*/ 756141 w 2264509"/>
                <a:gd name="connsiteY3-41338" fmla="*/ 566071 h 7238075"/>
                <a:gd name="connsiteX4-41339" fmla="*/ 895260 w 2264509"/>
                <a:gd name="connsiteY4-41340" fmla="*/ 882679 h 7238075"/>
                <a:gd name="connsiteX5-41341" fmla="*/ 785588 w 2264509"/>
                <a:gd name="connsiteY5-41342" fmla="*/ 1025825 h 7238075"/>
                <a:gd name="connsiteX6-41343" fmla="*/ 152912 w 2264509"/>
                <a:gd name="connsiteY6-41344" fmla="*/ 1252683 h 7238075"/>
                <a:gd name="connsiteX7-41345" fmla="*/ 8160 w 2264509"/>
                <a:gd name="connsiteY7-41346" fmla="*/ 2283394 h 7238075"/>
                <a:gd name="connsiteX8-41347" fmla="*/ 416233 w 2264509"/>
                <a:gd name="connsiteY8-41348" fmla="*/ 2735641 h 7238075"/>
                <a:gd name="connsiteX9-41349" fmla="*/ 293173 w 2264509"/>
                <a:gd name="connsiteY9-41350" fmla="*/ 3799944 h 7238075"/>
                <a:gd name="connsiteX10-41351" fmla="*/ 428536 w 2264509"/>
                <a:gd name="connsiteY10-41352" fmla="*/ 3969982 h 7238075"/>
                <a:gd name="connsiteX11-41353" fmla="*/ 486017 w 2264509"/>
                <a:gd name="connsiteY11-41354" fmla="*/ 4215017 h 7238075"/>
                <a:gd name="connsiteX12-41355" fmla="*/ 547224 w 2264509"/>
                <a:gd name="connsiteY12-41356" fmla="*/ 4615099 h 7238075"/>
                <a:gd name="connsiteX13-41357" fmla="*/ 555878 w 2264509"/>
                <a:gd name="connsiteY13-41358" fmla="*/ 4779518 h 7238075"/>
                <a:gd name="connsiteX14-41359" fmla="*/ 541964 w 2264509"/>
                <a:gd name="connsiteY14-41360" fmla="*/ 4966441 h 7238075"/>
                <a:gd name="connsiteX15-41361" fmla="*/ 510234 w 2264509"/>
                <a:gd name="connsiteY15-41362" fmla="*/ 5112051 h 7238075"/>
                <a:gd name="connsiteX16-41363" fmla="*/ 434305 w 2264509"/>
                <a:gd name="connsiteY16-41364" fmla="*/ 6139609 h 7238075"/>
                <a:gd name="connsiteX17-41365" fmla="*/ 399690 w 2264509"/>
                <a:gd name="connsiteY17-41366" fmla="*/ 6589898 h 7238075"/>
                <a:gd name="connsiteX18-41367" fmla="*/ 471534 w 2264509"/>
                <a:gd name="connsiteY18-41368" fmla="*/ 6812999 h 7238075"/>
                <a:gd name="connsiteX19-41369" fmla="*/ 418410 w 2264509"/>
                <a:gd name="connsiteY19-41370" fmla="*/ 6968013 h 7238075"/>
                <a:gd name="connsiteX20-41371" fmla="*/ 656806 w 2264509"/>
                <a:gd name="connsiteY20-41372" fmla="*/ 7230086 h 7238075"/>
                <a:gd name="connsiteX21-41373" fmla="*/ 1009561 w 2264509"/>
                <a:gd name="connsiteY21-41374" fmla="*/ 7122486 h 7238075"/>
                <a:gd name="connsiteX22-41375" fmla="*/ 776064 w 2264509"/>
                <a:gd name="connsiteY22-41376" fmla="*/ 6830306 h 7238075"/>
                <a:gd name="connsiteX23-41377" fmla="*/ 804368 w 2264509"/>
                <a:gd name="connsiteY23-41378" fmla="*/ 6565349 h 7238075"/>
                <a:gd name="connsiteX24-41379" fmla="*/ 790216 w 2264509"/>
                <a:gd name="connsiteY24-41380" fmla="*/ 6235730 h 7238075"/>
                <a:gd name="connsiteX25-41381" fmla="*/ 907792 w 2264509"/>
                <a:gd name="connsiteY25-41382" fmla="*/ 5474692 h 7238075"/>
                <a:gd name="connsiteX26-41383" fmla="*/ 957309 w 2264509"/>
                <a:gd name="connsiteY26-41384" fmla="*/ 5365800 h 7238075"/>
                <a:gd name="connsiteX27-41385" fmla="*/ 949796 w 2264509"/>
                <a:gd name="connsiteY27-41386" fmla="*/ 5294498 h 7238075"/>
                <a:gd name="connsiteX28-41387" fmla="*/ 1022842 w 2264509"/>
                <a:gd name="connsiteY28-41388" fmla="*/ 5197505 h 7238075"/>
                <a:gd name="connsiteX29-41389" fmla="*/ 1024856 w 2264509"/>
                <a:gd name="connsiteY29-41390" fmla="*/ 5054630 h 7238075"/>
                <a:gd name="connsiteX30-41391" fmla="*/ 1250022 w 2264509"/>
                <a:gd name="connsiteY30-41392" fmla="*/ 4234537 h 7238075"/>
                <a:gd name="connsiteX31-41393" fmla="*/ 1388027 w 2264509"/>
                <a:gd name="connsiteY31-41394" fmla="*/ 4644157 h 7238075"/>
                <a:gd name="connsiteX32-41395" fmla="*/ 1392304 w 2264509"/>
                <a:gd name="connsiteY32-41396" fmla="*/ 4865602 h 7238075"/>
                <a:gd name="connsiteX33-41397" fmla="*/ 1361716 w 2264509"/>
                <a:gd name="connsiteY33-41398" fmla="*/ 4959440 h 7238075"/>
                <a:gd name="connsiteX34-41399" fmla="*/ 1405585 w 2264509"/>
                <a:gd name="connsiteY34-41400" fmla="*/ 5098769 h 7238075"/>
                <a:gd name="connsiteX35-41401" fmla="*/ 1313490 w 2264509"/>
                <a:gd name="connsiteY35-41402" fmla="*/ 5539804 h 7238075"/>
                <a:gd name="connsiteX36-41403" fmla="*/ 1314512 w 2264509"/>
                <a:gd name="connsiteY36-41404" fmla="*/ 6345824 h 7238075"/>
                <a:gd name="connsiteX37-41405" fmla="*/ 1387677 w 2264509"/>
                <a:gd name="connsiteY37-41406" fmla="*/ 6525837 h 7238075"/>
                <a:gd name="connsiteX38-41407" fmla="*/ 1336897 w 2264509"/>
                <a:gd name="connsiteY38-41408" fmla="*/ 6727274 h 7238075"/>
                <a:gd name="connsiteX39-41409" fmla="*/ 1355075 w 2264509"/>
                <a:gd name="connsiteY39-41410" fmla="*/ 6813600 h 7238075"/>
                <a:gd name="connsiteX40-41411" fmla="*/ 1364871 w 2264509"/>
                <a:gd name="connsiteY40-41412" fmla="*/ 7006384 h 7238075"/>
                <a:gd name="connsiteX41-41413" fmla="*/ 1811645 w 2264509"/>
                <a:gd name="connsiteY41-41414" fmla="*/ 7174679 h 7238075"/>
                <a:gd name="connsiteX42-41415" fmla="*/ 2240298 w 2264509"/>
                <a:gd name="connsiteY42-41416" fmla="*/ 7184685 h 7238075"/>
                <a:gd name="connsiteX43-41417" fmla="*/ 2223142 w 2264509"/>
                <a:gd name="connsiteY43-41418" fmla="*/ 7032346 h 7238075"/>
                <a:gd name="connsiteX44-41419" fmla="*/ 1738539 w 2264509"/>
                <a:gd name="connsiteY44-41420" fmla="*/ 6666009 h 7238075"/>
                <a:gd name="connsiteX45-41421" fmla="*/ 1759422 w 2264509"/>
                <a:gd name="connsiteY45-41422" fmla="*/ 6535632 h 7238075"/>
                <a:gd name="connsiteX46-41423" fmla="*/ 1719909 w 2264509"/>
                <a:gd name="connsiteY46-41424" fmla="*/ 6436627 h 7238075"/>
                <a:gd name="connsiteX47-41425" fmla="*/ 1708642 w 2264509"/>
                <a:gd name="connsiteY47-41426" fmla="*/ 6235730 h 7238075"/>
                <a:gd name="connsiteX48-41427" fmla="*/ 1730306 w 2264509"/>
                <a:gd name="connsiteY48-41428" fmla="*/ 5965274 h 7238075"/>
                <a:gd name="connsiteX49-41429" fmla="*/ 1778923 w 2264509"/>
                <a:gd name="connsiteY49-41430" fmla="*/ 5497769 h 7238075"/>
                <a:gd name="connsiteX50-41431" fmla="*/ 1790341 w 2264509"/>
                <a:gd name="connsiteY50-41432" fmla="*/ 5349364 h 7238075"/>
                <a:gd name="connsiteX51-41433" fmla="*/ 1848903 w 2264509"/>
                <a:gd name="connsiteY51-41434" fmla="*/ 5302881 h 7238075"/>
                <a:gd name="connsiteX52-41435" fmla="*/ 1935499 w 2264509"/>
                <a:gd name="connsiteY52-41436" fmla="*/ 5083205 h 7238075"/>
                <a:gd name="connsiteX53-41437" fmla="*/ 1960649 w 2264509"/>
                <a:gd name="connsiteY53-41438" fmla="*/ 4791056 h 7238075"/>
                <a:gd name="connsiteX54-41439" fmla="*/ 1951665 w 2264509"/>
                <a:gd name="connsiteY54-41440" fmla="*/ 4334336 h 7238075"/>
                <a:gd name="connsiteX55-41441" fmla="*/ 1932344 w 2264509"/>
                <a:gd name="connsiteY55-41442" fmla="*/ 3888133 h 7238075"/>
                <a:gd name="connsiteX56-41443" fmla="*/ 2114094 w 2264509"/>
                <a:gd name="connsiteY56-41444" fmla="*/ 3794489 h 7238075"/>
                <a:gd name="connsiteX57-41445" fmla="*/ 1762492 w 2264509"/>
                <a:gd name="connsiteY57-41446" fmla="*/ 2682768 h 7238075"/>
                <a:gd name="connsiteX58-41447" fmla="*/ 2171636 w 2264509"/>
                <a:gd name="connsiteY58-41448" fmla="*/ 2450629 h 7238075"/>
                <a:gd name="connsiteX59-41449" fmla="*/ 2032492 w 2264509"/>
                <a:gd name="connsiteY59-41450" fmla="*/ 1850474 h 7238075"/>
                <a:gd name="connsiteX60-41451" fmla="*/ 1987751 w 2264509"/>
                <a:gd name="connsiteY60-41452" fmla="*/ 1662589 h 7238075"/>
                <a:gd name="connsiteX61-41453" fmla="*/ 1973329 w 2264509"/>
                <a:gd name="connsiteY61-41454" fmla="*/ 1418094 h 7238075"/>
                <a:gd name="connsiteX62-41455" fmla="*/ 1925704 w 2264509"/>
                <a:gd name="connsiteY62-41456" fmla="*/ 1287898 h 7238075"/>
                <a:gd name="connsiteX63-41457" fmla="*/ 1458979 w 2264509"/>
                <a:gd name="connsiteY63-41458" fmla="*/ 1120535 h 7238075"/>
                <a:gd name="connsiteX64-41459" fmla="*/ 1360513 w 2264509"/>
                <a:gd name="connsiteY64-41460" fmla="*/ 1005635 h 7238075"/>
                <a:gd name="connsiteX65-41461" fmla="*/ 1416522 w 2264509"/>
                <a:gd name="connsiteY65-41462" fmla="*/ 807081 h 7238075"/>
                <a:gd name="connsiteX66-41463" fmla="*/ 1484699 w 2264509"/>
                <a:gd name="connsiteY66-41464" fmla="*/ 608469 h 7238075"/>
                <a:gd name="connsiteX67-41465" fmla="*/ 1496208 w 2264509"/>
                <a:gd name="connsiteY67-41466" fmla="*/ 366317 h 7238075"/>
                <a:gd name="connsiteX68-41467" fmla="*/ 1413968 w 2264509"/>
                <a:gd name="connsiteY68-41468" fmla="*/ 146640 h 7238075"/>
                <a:gd name="connsiteX69-41469" fmla="*/ 1100515 w 2264509"/>
                <a:gd name="connsiteY69-41470" fmla="*/ 551 h 7238075"/>
                <a:gd name="connsiteX0-41471" fmla="*/ 1100515 w 2264509"/>
                <a:gd name="connsiteY0-41472" fmla="*/ 551 h 7238075"/>
                <a:gd name="connsiteX1-41473" fmla="*/ 849378 w 2264509"/>
                <a:gd name="connsiteY1-41474" fmla="*/ 118937 h 7238075"/>
                <a:gd name="connsiteX2-41475" fmla="*/ 751515 w 2264509"/>
                <a:gd name="connsiteY2-41476" fmla="*/ 285490 h 7238075"/>
                <a:gd name="connsiteX3-41477" fmla="*/ 756141 w 2264509"/>
                <a:gd name="connsiteY3-41478" fmla="*/ 566071 h 7238075"/>
                <a:gd name="connsiteX4-41479" fmla="*/ 895260 w 2264509"/>
                <a:gd name="connsiteY4-41480" fmla="*/ 882679 h 7238075"/>
                <a:gd name="connsiteX5-41481" fmla="*/ 785588 w 2264509"/>
                <a:gd name="connsiteY5-41482" fmla="*/ 1025825 h 7238075"/>
                <a:gd name="connsiteX6-41483" fmla="*/ 152912 w 2264509"/>
                <a:gd name="connsiteY6-41484" fmla="*/ 1252683 h 7238075"/>
                <a:gd name="connsiteX7-41485" fmla="*/ 8160 w 2264509"/>
                <a:gd name="connsiteY7-41486" fmla="*/ 2283394 h 7238075"/>
                <a:gd name="connsiteX8-41487" fmla="*/ 416233 w 2264509"/>
                <a:gd name="connsiteY8-41488" fmla="*/ 2735641 h 7238075"/>
                <a:gd name="connsiteX9-41489" fmla="*/ 293173 w 2264509"/>
                <a:gd name="connsiteY9-41490" fmla="*/ 3799944 h 7238075"/>
                <a:gd name="connsiteX10-41491" fmla="*/ 428536 w 2264509"/>
                <a:gd name="connsiteY10-41492" fmla="*/ 3969982 h 7238075"/>
                <a:gd name="connsiteX11-41493" fmla="*/ 486017 w 2264509"/>
                <a:gd name="connsiteY11-41494" fmla="*/ 4215017 h 7238075"/>
                <a:gd name="connsiteX12-41495" fmla="*/ 547224 w 2264509"/>
                <a:gd name="connsiteY12-41496" fmla="*/ 4615099 h 7238075"/>
                <a:gd name="connsiteX13-41497" fmla="*/ 555878 w 2264509"/>
                <a:gd name="connsiteY13-41498" fmla="*/ 4779518 h 7238075"/>
                <a:gd name="connsiteX14-41499" fmla="*/ 541964 w 2264509"/>
                <a:gd name="connsiteY14-41500" fmla="*/ 4966441 h 7238075"/>
                <a:gd name="connsiteX15-41501" fmla="*/ 510234 w 2264509"/>
                <a:gd name="connsiteY15-41502" fmla="*/ 5112051 h 7238075"/>
                <a:gd name="connsiteX16-41503" fmla="*/ 434305 w 2264509"/>
                <a:gd name="connsiteY16-41504" fmla="*/ 6139609 h 7238075"/>
                <a:gd name="connsiteX17-41505" fmla="*/ 399690 w 2264509"/>
                <a:gd name="connsiteY17-41506" fmla="*/ 6589898 h 7238075"/>
                <a:gd name="connsiteX18-41507" fmla="*/ 471534 w 2264509"/>
                <a:gd name="connsiteY18-41508" fmla="*/ 6812999 h 7238075"/>
                <a:gd name="connsiteX19-41509" fmla="*/ 418410 w 2264509"/>
                <a:gd name="connsiteY19-41510" fmla="*/ 6968013 h 7238075"/>
                <a:gd name="connsiteX20-41511" fmla="*/ 656806 w 2264509"/>
                <a:gd name="connsiteY20-41512" fmla="*/ 7230086 h 7238075"/>
                <a:gd name="connsiteX21-41513" fmla="*/ 1009561 w 2264509"/>
                <a:gd name="connsiteY21-41514" fmla="*/ 7122486 h 7238075"/>
                <a:gd name="connsiteX22-41515" fmla="*/ 776064 w 2264509"/>
                <a:gd name="connsiteY22-41516" fmla="*/ 6830306 h 7238075"/>
                <a:gd name="connsiteX23-41517" fmla="*/ 804368 w 2264509"/>
                <a:gd name="connsiteY23-41518" fmla="*/ 6565349 h 7238075"/>
                <a:gd name="connsiteX24-41519" fmla="*/ 790216 w 2264509"/>
                <a:gd name="connsiteY24-41520" fmla="*/ 6235730 h 7238075"/>
                <a:gd name="connsiteX25-41521" fmla="*/ 907792 w 2264509"/>
                <a:gd name="connsiteY25-41522" fmla="*/ 5474692 h 7238075"/>
                <a:gd name="connsiteX26-41523" fmla="*/ 957309 w 2264509"/>
                <a:gd name="connsiteY26-41524" fmla="*/ 5365800 h 7238075"/>
                <a:gd name="connsiteX27-41525" fmla="*/ 949796 w 2264509"/>
                <a:gd name="connsiteY27-41526" fmla="*/ 5294498 h 7238075"/>
                <a:gd name="connsiteX28-41527" fmla="*/ 1022842 w 2264509"/>
                <a:gd name="connsiteY28-41528" fmla="*/ 5197505 h 7238075"/>
                <a:gd name="connsiteX29-41529" fmla="*/ 1024856 w 2264509"/>
                <a:gd name="connsiteY29-41530" fmla="*/ 5054630 h 7238075"/>
                <a:gd name="connsiteX30-41531" fmla="*/ 1250022 w 2264509"/>
                <a:gd name="connsiteY30-41532" fmla="*/ 4234537 h 7238075"/>
                <a:gd name="connsiteX31-41533" fmla="*/ 1388027 w 2264509"/>
                <a:gd name="connsiteY31-41534" fmla="*/ 4644157 h 7238075"/>
                <a:gd name="connsiteX32-41535" fmla="*/ 1392304 w 2264509"/>
                <a:gd name="connsiteY32-41536" fmla="*/ 4865602 h 7238075"/>
                <a:gd name="connsiteX33-41537" fmla="*/ 1361716 w 2264509"/>
                <a:gd name="connsiteY33-41538" fmla="*/ 4959440 h 7238075"/>
                <a:gd name="connsiteX34-41539" fmla="*/ 1405585 w 2264509"/>
                <a:gd name="connsiteY34-41540" fmla="*/ 5098769 h 7238075"/>
                <a:gd name="connsiteX35-41541" fmla="*/ 1313490 w 2264509"/>
                <a:gd name="connsiteY35-41542" fmla="*/ 5539804 h 7238075"/>
                <a:gd name="connsiteX36-41543" fmla="*/ 1314512 w 2264509"/>
                <a:gd name="connsiteY36-41544" fmla="*/ 6345824 h 7238075"/>
                <a:gd name="connsiteX37-41545" fmla="*/ 1387677 w 2264509"/>
                <a:gd name="connsiteY37-41546" fmla="*/ 6525837 h 7238075"/>
                <a:gd name="connsiteX38-41547" fmla="*/ 1336897 w 2264509"/>
                <a:gd name="connsiteY38-41548" fmla="*/ 6727274 h 7238075"/>
                <a:gd name="connsiteX39-41549" fmla="*/ 1355075 w 2264509"/>
                <a:gd name="connsiteY39-41550" fmla="*/ 6813600 h 7238075"/>
                <a:gd name="connsiteX40-41551" fmla="*/ 1364871 w 2264509"/>
                <a:gd name="connsiteY40-41552" fmla="*/ 7006384 h 7238075"/>
                <a:gd name="connsiteX41-41553" fmla="*/ 1811645 w 2264509"/>
                <a:gd name="connsiteY41-41554" fmla="*/ 7174679 h 7238075"/>
                <a:gd name="connsiteX42-41555" fmla="*/ 2240298 w 2264509"/>
                <a:gd name="connsiteY42-41556" fmla="*/ 7184685 h 7238075"/>
                <a:gd name="connsiteX43-41557" fmla="*/ 2223142 w 2264509"/>
                <a:gd name="connsiteY43-41558" fmla="*/ 7032346 h 7238075"/>
                <a:gd name="connsiteX44-41559" fmla="*/ 1738539 w 2264509"/>
                <a:gd name="connsiteY44-41560" fmla="*/ 6666009 h 7238075"/>
                <a:gd name="connsiteX45-41561" fmla="*/ 1759422 w 2264509"/>
                <a:gd name="connsiteY45-41562" fmla="*/ 6535632 h 7238075"/>
                <a:gd name="connsiteX46-41563" fmla="*/ 1719909 w 2264509"/>
                <a:gd name="connsiteY46-41564" fmla="*/ 6436627 h 7238075"/>
                <a:gd name="connsiteX47-41565" fmla="*/ 1708642 w 2264509"/>
                <a:gd name="connsiteY47-41566" fmla="*/ 6235730 h 7238075"/>
                <a:gd name="connsiteX48-41567" fmla="*/ 1730306 w 2264509"/>
                <a:gd name="connsiteY48-41568" fmla="*/ 5965274 h 7238075"/>
                <a:gd name="connsiteX49-41569" fmla="*/ 1778923 w 2264509"/>
                <a:gd name="connsiteY49-41570" fmla="*/ 5497769 h 7238075"/>
                <a:gd name="connsiteX50-41571" fmla="*/ 1790341 w 2264509"/>
                <a:gd name="connsiteY50-41572" fmla="*/ 5349364 h 7238075"/>
                <a:gd name="connsiteX51-41573" fmla="*/ 1848903 w 2264509"/>
                <a:gd name="connsiteY51-41574" fmla="*/ 5302881 h 7238075"/>
                <a:gd name="connsiteX52-41575" fmla="*/ 1935499 w 2264509"/>
                <a:gd name="connsiteY52-41576" fmla="*/ 5083205 h 7238075"/>
                <a:gd name="connsiteX53-41577" fmla="*/ 1960649 w 2264509"/>
                <a:gd name="connsiteY53-41578" fmla="*/ 4791056 h 7238075"/>
                <a:gd name="connsiteX54-41579" fmla="*/ 1951665 w 2264509"/>
                <a:gd name="connsiteY54-41580" fmla="*/ 4334336 h 7238075"/>
                <a:gd name="connsiteX55-41581" fmla="*/ 1932344 w 2264509"/>
                <a:gd name="connsiteY55-41582" fmla="*/ 3888133 h 7238075"/>
                <a:gd name="connsiteX56-41583" fmla="*/ 2114094 w 2264509"/>
                <a:gd name="connsiteY56-41584" fmla="*/ 3794489 h 7238075"/>
                <a:gd name="connsiteX57-41585" fmla="*/ 1762492 w 2264509"/>
                <a:gd name="connsiteY57-41586" fmla="*/ 2682768 h 7238075"/>
                <a:gd name="connsiteX58-41587" fmla="*/ 2171636 w 2264509"/>
                <a:gd name="connsiteY58-41588" fmla="*/ 2450629 h 7238075"/>
                <a:gd name="connsiteX59-41589" fmla="*/ 2032492 w 2264509"/>
                <a:gd name="connsiteY59-41590" fmla="*/ 1850474 h 7238075"/>
                <a:gd name="connsiteX60-41591" fmla="*/ 1987751 w 2264509"/>
                <a:gd name="connsiteY60-41592" fmla="*/ 1662589 h 7238075"/>
                <a:gd name="connsiteX61-41593" fmla="*/ 1973329 w 2264509"/>
                <a:gd name="connsiteY61-41594" fmla="*/ 1418094 h 7238075"/>
                <a:gd name="connsiteX62-41595" fmla="*/ 1925704 w 2264509"/>
                <a:gd name="connsiteY62-41596" fmla="*/ 1287898 h 7238075"/>
                <a:gd name="connsiteX63-41597" fmla="*/ 1458979 w 2264509"/>
                <a:gd name="connsiteY63-41598" fmla="*/ 1120535 h 7238075"/>
                <a:gd name="connsiteX64-41599" fmla="*/ 1360513 w 2264509"/>
                <a:gd name="connsiteY64-41600" fmla="*/ 1005635 h 7238075"/>
                <a:gd name="connsiteX65-41601" fmla="*/ 1416522 w 2264509"/>
                <a:gd name="connsiteY65-41602" fmla="*/ 807081 h 7238075"/>
                <a:gd name="connsiteX66-41603" fmla="*/ 1484699 w 2264509"/>
                <a:gd name="connsiteY66-41604" fmla="*/ 608469 h 7238075"/>
                <a:gd name="connsiteX67-41605" fmla="*/ 1496208 w 2264509"/>
                <a:gd name="connsiteY67-41606" fmla="*/ 366317 h 7238075"/>
                <a:gd name="connsiteX68-41607" fmla="*/ 1413968 w 2264509"/>
                <a:gd name="connsiteY68-41608" fmla="*/ 146640 h 7238075"/>
                <a:gd name="connsiteX69-41609" fmla="*/ 1100515 w 2264509"/>
                <a:gd name="connsiteY69-41610" fmla="*/ 551 h 7238075"/>
                <a:gd name="connsiteX0-41611" fmla="*/ 1100515 w 2264509"/>
                <a:gd name="connsiteY0-41612" fmla="*/ 551 h 7238075"/>
                <a:gd name="connsiteX1-41613" fmla="*/ 849378 w 2264509"/>
                <a:gd name="connsiteY1-41614" fmla="*/ 118937 h 7238075"/>
                <a:gd name="connsiteX2-41615" fmla="*/ 751515 w 2264509"/>
                <a:gd name="connsiteY2-41616" fmla="*/ 285490 h 7238075"/>
                <a:gd name="connsiteX3-41617" fmla="*/ 756141 w 2264509"/>
                <a:gd name="connsiteY3-41618" fmla="*/ 566071 h 7238075"/>
                <a:gd name="connsiteX4-41619" fmla="*/ 895260 w 2264509"/>
                <a:gd name="connsiteY4-41620" fmla="*/ 882679 h 7238075"/>
                <a:gd name="connsiteX5-41621" fmla="*/ 785588 w 2264509"/>
                <a:gd name="connsiteY5-41622" fmla="*/ 1025825 h 7238075"/>
                <a:gd name="connsiteX6-41623" fmla="*/ 152912 w 2264509"/>
                <a:gd name="connsiteY6-41624" fmla="*/ 1252683 h 7238075"/>
                <a:gd name="connsiteX7-41625" fmla="*/ 8160 w 2264509"/>
                <a:gd name="connsiteY7-41626" fmla="*/ 2283394 h 7238075"/>
                <a:gd name="connsiteX8-41627" fmla="*/ 416233 w 2264509"/>
                <a:gd name="connsiteY8-41628" fmla="*/ 2735641 h 7238075"/>
                <a:gd name="connsiteX9-41629" fmla="*/ 293173 w 2264509"/>
                <a:gd name="connsiteY9-41630" fmla="*/ 3799944 h 7238075"/>
                <a:gd name="connsiteX10-41631" fmla="*/ 428536 w 2264509"/>
                <a:gd name="connsiteY10-41632" fmla="*/ 3969982 h 7238075"/>
                <a:gd name="connsiteX11-41633" fmla="*/ 486017 w 2264509"/>
                <a:gd name="connsiteY11-41634" fmla="*/ 4215017 h 7238075"/>
                <a:gd name="connsiteX12-41635" fmla="*/ 547224 w 2264509"/>
                <a:gd name="connsiteY12-41636" fmla="*/ 4615099 h 7238075"/>
                <a:gd name="connsiteX13-41637" fmla="*/ 555878 w 2264509"/>
                <a:gd name="connsiteY13-41638" fmla="*/ 4779518 h 7238075"/>
                <a:gd name="connsiteX14-41639" fmla="*/ 541964 w 2264509"/>
                <a:gd name="connsiteY14-41640" fmla="*/ 4966441 h 7238075"/>
                <a:gd name="connsiteX15-41641" fmla="*/ 510234 w 2264509"/>
                <a:gd name="connsiteY15-41642" fmla="*/ 5112051 h 7238075"/>
                <a:gd name="connsiteX16-41643" fmla="*/ 434305 w 2264509"/>
                <a:gd name="connsiteY16-41644" fmla="*/ 6139609 h 7238075"/>
                <a:gd name="connsiteX17-41645" fmla="*/ 399690 w 2264509"/>
                <a:gd name="connsiteY17-41646" fmla="*/ 6589898 h 7238075"/>
                <a:gd name="connsiteX18-41647" fmla="*/ 471534 w 2264509"/>
                <a:gd name="connsiteY18-41648" fmla="*/ 6812999 h 7238075"/>
                <a:gd name="connsiteX19-41649" fmla="*/ 418410 w 2264509"/>
                <a:gd name="connsiteY19-41650" fmla="*/ 6968013 h 7238075"/>
                <a:gd name="connsiteX20-41651" fmla="*/ 656806 w 2264509"/>
                <a:gd name="connsiteY20-41652" fmla="*/ 7230086 h 7238075"/>
                <a:gd name="connsiteX21-41653" fmla="*/ 1009561 w 2264509"/>
                <a:gd name="connsiteY21-41654" fmla="*/ 7122486 h 7238075"/>
                <a:gd name="connsiteX22-41655" fmla="*/ 776064 w 2264509"/>
                <a:gd name="connsiteY22-41656" fmla="*/ 6830306 h 7238075"/>
                <a:gd name="connsiteX23-41657" fmla="*/ 804368 w 2264509"/>
                <a:gd name="connsiteY23-41658" fmla="*/ 6565349 h 7238075"/>
                <a:gd name="connsiteX24-41659" fmla="*/ 790216 w 2264509"/>
                <a:gd name="connsiteY24-41660" fmla="*/ 6235730 h 7238075"/>
                <a:gd name="connsiteX25-41661" fmla="*/ 907792 w 2264509"/>
                <a:gd name="connsiteY25-41662" fmla="*/ 5474692 h 7238075"/>
                <a:gd name="connsiteX26-41663" fmla="*/ 957309 w 2264509"/>
                <a:gd name="connsiteY26-41664" fmla="*/ 5365800 h 7238075"/>
                <a:gd name="connsiteX27-41665" fmla="*/ 949796 w 2264509"/>
                <a:gd name="connsiteY27-41666" fmla="*/ 5294498 h 7238075"/>
                <a:gd name="connsiteX28-41667" fmla="*/ 1022842 w 2264509"/>
                <a:gd name="connsiteY28-41668" fmla="*/ 5197505 h 7238075"/>
                <a:gd name="connsiteX29-41669" fmla="*/ 1024856 w 2264509"/>
                <a:gd name="connsiteY29-41670" fmla="*/ 5054630 h 7238075"/>
                <a:gd name="connsiteX30-41671" fmla="*/ 1250022 w 2264509"/>
                <a:gd name="connsiteY30-41672" fmla="*/ 4234537 h 7238075"/>
                <a:gd name="connsiteX31-41673" fmla="*/ 1388027 w 2264509"/>
                <a:gd name="connsiteY31-41674" fmla="*/ 4644157 h 7238075"/>
                <a:gd name="connsiteX32-41675" fmla="*/ 1392304 w 2264509"/>
                <a:gd name="connsiteY32-41676" fmla="*/ 4865602 h 7238075"/>
                <a:gd name="connsiteX33-41677" fmla="*/ 1361716 w 2264509"/>
                <a:gd name="connsiteY33-41678" fmla="*/ 4959440 h 7238075"/>
                <a:gd name="connsiteX34-41679" fmla="*/ 1405585 w 2264509"/>
                <a:gd name="connsiteY34-41680" fmla="*/ 5098769 h 7238075"/>
                <a:gd name="connsiteX35-41681" fmla="*/ 1313490 w 2264509"/>
                <a:gd name="connsiteY35-41682" fmla="*/ 5539804 h 7238075"/>
                <a:gd name="connsiteX36-41683" fmla="*/ 1314512 w 2264509"/>
                <a:gd name="connsiteY36-41684" fmla="*/ 6345824 h 7238075"/>
                <a:gd name="connsiteX37-41685" fmla="*/ 1387677 w 2264509"/>
                <a:gd name="connsiteY37-41686" fmla="*/ 6525837 h 7238075"/>
                <a:gd name="connsiteX38-41687" fmla="*/ 1336897 w 2264509"/>
                <a:gd name="connsiteY38-41688" fmla="*/ 6727274 h 7238075"/>
                <a:gd name="connsiteX39-41689" fmla="*/ 1355075 w 2264509"/>
                <a:gd name="connsiteY39-41690" fmla="*/ 6813600 h 7238075"/>
                <a:gd name="connsiteX40-41691" fmla="*/ 1364871 w 2264509"/>
                <a:gd name="connsiteY40-41692" fmla="*/ 7006384 h 7238075"/>
                <a:gd name="connsiteX41-41693" fmla="*/ 1811645 w 2264509"/>
                <a:gd name="connsiteY41-41694" fmla="*/ 7174679 h 7238075"/>
                <a:gd name="connsiteX42-41695" fmla="*/ 2240298 w 2264509"/>
                <a:gd name="connsiteY42-41696" fmla="*/ 7184685 h 7238075"/>
                <a:gd name="connsiteX43-41697" fmla="*/ 2223142 w 2264509"/>
                <a:gd name="connsiteY43-41698" fmla="*/ 7032346 h 7238075"/>
                <a:gd name="connsiteX44-41699" fmla="*/ 1738539 w 2264509"/>
                <a:gd name="connsiteY44-41700" fmla="*/ 6666009 h 7238075"/>
                <a:gd name="connsiteX45-41701" fmla="*/ 1759422 w 2264509"/>
                <a:gd name="connsiteY45-41702" fmla="*/ 6535632 h 7238075"/>
                <a:gd name="connsiteX46-41703" fmla="*/ 1719909 w 2264509"/>
                <a:gd name="connsiteY46-41704" fmla="*/ 6436627 h 7238075"/>
                <a:gd name="connsiteX47-41705" fmla="*/ 1708642 w 2264509"/>
                <a:gd name="connsiteY47-41706" fmla="*/ 6235730 h 7238075"/>
                <a:gd name="connsiteX48-41707" fmla="*/ 1730306 w 2264509"/>
                <a:gd name="connsiteY48-41708" fmla="*/ 5965274 h 7238075"/>
                <a:gd name="connsiteX49-41709" fmla="*/ 1778923 w 2264509"/>
                <a:gd name="connsiteY49-41710" fmla="*/ 5497769 h 7238075"/>
                <a:gd name="connsiteX50-41711" fmla="*/ 1790341 w 2264509"/>
                <a:gd name="connsiteY50-41712" fmla="*/ 5349364 h 7238075"/>
                <a:gd name="connsiteX51-41713" fmla="*/ 1848903 w 2264509"/>
                <a:gd name="connsiteY51-41714" fmla="*/ 5302881 h 7238075"/>
                <a:gd name="connsiteX52-41715" fmla="*/ 1935499 w 2264509"/>
                <a:gd name="connsiteY52-41716" fmla="*/ 5083205 h 7238075"/>
                <a:gd name="connsiteX53-41717" fmla="*/ 1960649 w 2264509"/>
                <a:gd name="connsiteY53-41718" fmla="*/ 4791056 h 7238075"/>
                <a:gd name="connsiteX54-41719" fmla="*/ 1951665 w 2264509"/>
                <a:gd name="connsiteY54-41720" fmla="*/ 4334336 h 7238075"/>
                <a:gd name="connsiteX55-41721" fmla="*/ 1932344 w 2264509"/>
                <a:gd name="connsiteY55-41722" fmla="*/ 3888133 h 7238075"/>
                <a:gd name="connsiteX56-41723" fmla="*/ 2114094 w 2264509"/>
                <a:gd name="connsiteY56-41724" fmla="*/ 3794489 h 7238075"/>
                <a:gd name="connsiteX57-41725" fmla="*/ 1762492 w 2264509"/>
                <a:gd name="connsiteY57-41726" fmla="*/ 2682768 h 7238075"/>
                <a:gd name="connsiteX58-41727" fmla="*/ 2171636 w 2264509"/>
                <a:gd name="connsiteY58-41728" fmla="*/ 2450629 h 7238075"/>
                <a:gd name="connsiteX59-41729" fmla="*/ 2032492 w 2264509"/>
                <a:gd name="connsiteY59-41730" fmla="*/ 1850474 h 7238075"/>
                <a:gd name="connsiteX60-41731" fmla="*/ 1987751 w 2264509"/>
                <a:gd name="connsiteY60-41732" fmla="*/ 1662589 h 7238075"/>
                <a:gd name="connsiteX61-41733" fmla="*/ 1973329 w 2264509"/>
                <a:gd name="connsiteY61-41734" fmla="*/ 1418094 h 7238075"/>
                <a:gd name="connsiteX62-41735" fmla="*/ 1925704 w 2264509"/>
                <a:gd name="connsiteY62-41736" fmla="*/ 1287898 h 7238075"/>
                <a:gd name="connsiteX63-41737" fmla="*/ 1458979 w 2264509"/>
                <a:gd name="connsiteY63-41738" fmla="*/ 1120535 h 7238075"/>
                <a:gd name="connsiteX64-41739" fmla="*/ 1360513 w 2264509"/>
                <a:gd name="connsiteY64-41740" fmla="*/ 1005635 h 7238075"/>
                <a:gd name="connsiteX65-41741" fmla="*/ 1416522 w 2264509"/>
                <a:gd name="connsiteY65-41742" fmla="*/ 807081 h 7238075"/>
                <a:gd name="connsiteX66-41743" fmla="*/ 1484699 w 2264509"/>
                <a:gd name="connsiteY66-41744" fmla="*/ 608469 h 7238075"/>
                <a:gd name="connsiteX67-41745" fmla="*/ 1496208 w 2264509"/>
                <a:gd name="connsiteY67-41746" fmla="*/ 366317 h 7238075"/>
                <a:gd name="connsiteX68-41747" fmla="*/ 1413968 w 2264509"/>
                <a:gd name="connsiteY68-41748" fmla="*/ 146640 h 7238075"/>
                <a:gd name="connsiteX69-41749" fmla="*/ 1100515 w 2264509"/>
                <a:gd name="connsiteY69-41750" fmla="*/ 551 h 7238075"/>
                <a:gd name="connsiteX0-41751" fmla="*/ 1100515 w 2264509"/>
                <a:gd name="connsiteY0-41752" fmla="*/ 551 h 7238075"/>
                <a:gd name="connsiteX1-41753" fmla="*/ 849378 w 2264509"/>
                <a:gd name="connsiteY1-41754" fmla="*/ 118937 h 7238075"/>
                <a:gd name="connsiteX2-41755" fmla="*/ 751515 w 2264509"/>
                <a:gd name="connsiteY2-41756" fmla="*/ 285490 h 7238075"/>
                <a:gd name="connsiteX3-41757" fmla="*/ 756141 w 2264509"/>
                <a:gd name="connsiteY3-41758" fmla="*/ 566071 h 7238075"/>
                <a:gd name="connsiteX4-41759" fmla="*/ 895260 w 2264509"/>
                <a:gd name="connsiteY4-41760" fmla="*/ 882679 h 7238075"/>
                <a:gd name="connsiteX5-41761" fmla="*/ 785588 w 2264509"/>
                <a:gd name="connsiteY5-41762" fmla="*/ 1025825 h 7238075"/>
                <a:gd name="connsiteX6-41763" fmla="*/ 152912 w 2264509"/>
                <a:gd name="connsiteY6-41764" fmla="*/ 1252683 h 7238075"/>
                <a:gd name="connsiteX7-41765" fmla="*/ 8160 w 2264509"/>
                <a:gd name="connsiteY7-41766" fmla="*/ 2283394 h 7238075"/>
                <a:gd name="connsiteX8-41767" fmla="*/ 416233 w 2264509"/>
                <a:gd name="connsiteY8-41768" fmla="*/ 2735641 h 7238075"/>
                <a:gd name="connsiteX9-41769" fmla="*/ 293173 w 2264509"/>
                <a:gd name="connsiteY9-41770" fmla="*/ 3799944 h 7238075"/>
                <a:gd name="connsiteX10-41771" fmla="*/ 428536 w 2264509"/>
                <a:gd name="connsiteY10-41772" fmla="*/ 3969982 h 7238075"/>
                <a:gd name="connsiteX11-41773" fmla="*/ 486017 w 2264509"/>
                <a:gd name="connsiteY11-41774" fmla="*/ 4215017 h 7238075"/>
                <a:gd name="connsiteX12-41775" fmla="*/ 547224 w 2264509"/>
                <a:gd name="connsiteY12-41776" fmla="*/ 4615099 h 7238075"/>
                <a:gd name="connsiteX13-41777" fmla="*/ 555878 w 2264509"/>
                <a:gd name="connsiteY13-41778" fmla="*/ 4779518 h 7238075"/>
                <a:gd name="connsiteX14-41779" fmla="*/ 541964 w 2264509"/>
                <a:gd name="connsiteY14-41780" fmla="*/ 4966441 h 7238075"/>
                <a:gd name="connsiteX15-41781" fmla="*/ 510234 w 2264509"/>
                <a:gd name="connsiteY15-41782" fmla="*/ 5112051 h 7238075"/>
                <a:gd name="connsiteX16-41783" fmla="*/ 434305 w 2264509"/>
                <a:gd name="connsiteY16-41784" fmla="*/ 6139609 h 7238075"/>
                <a:gd name="connsiteX17-41785" fmla="*/ 399690 w 2264509"/>
                <a:gd name="connsiteY17-41786" fmla="*/ 6589898 h 7238075"/>
                <a:gd name="connsiteX18-41787" fmla="*/ 471534 w 2264509"/>
                <a:gd name="connsiteY18-41788" fmla="*/ 6812999 h 7238075"/>
                <a:gd name="connsiteX19-41789" fmla="*/ 436821 w 2264509"/>
                <a:gd name="connsiteY19-41790" fmla="*/ 7004834 h 7238075"/>
                <a:gd name="connsiteX20-41791" fmla="*/ 656806 w 2264509"/>
                <a:gd name="connsiteY20-41792" fmla="*/ 7230086 h 7238075"/>
                <a:gd name="connsiteX21-41793" fmla="*/ 1009561 w 2264509"/>
                <a:gd name="connsiteY21-41794" fmla="*/ 7122486 h 7238075"/>
                <a:gd name="connsiteX22-41795" fmla="*/ 776064 w 2264509"/>
                <a:gd name="connsiteY22-41796" fmla="*/ 6830306 h 7238075"/>
                <a:gd name="connsiteX23-41797" fmla="*/ 804368 w 2264509"/>
                <a:gd name="connsiteY23-41798" fmla="*/ 6565349 h 7238075"/>
                <a:gd name="connsiteX24-41799" fmla="*/ 790216 w 2264509"/>
                <a:gd name="connsiteY24-41800" fmla="*/ 6235730 h 7238075"/>
                <a:gd name="connsiteX25-41801" fmla="*/ 907792 w 2264509"/>
                <a:gd name="connsiteY25-41802" fmla="*/ 5474692 h 7238075"/>
                <a:gd name="connsiteX26-41803" fmla="*/ 957309 w 2264509"/>
                <a:gd name="connsiteY26-41804" fmla="*/ 5365800 h 7238075"/>
                <a:gd name="connsiteX27-41805" fmla="*/ 949796 w 2264509"/>
                <a:gd name="connsiteY27-41806" fmla="*/ 5294498 h 7238075"/>
                <a:gd name="connsiteX28-41807" fmla="*/ 1022842 w 2264509"/>
                <a:gd name="connsiteY28-41808" fmla="*/ 5197505 h 7238075"/>
                <a:gd name="connsiteX29-41809" fmla="*/ 1024856 w 2264509"/>
                <a:gd name="connsiteY29-41810" fmla="*/ 5054630 h 7238075"/>
                <a:gd name="connsiteX30-41811" fmla="*/ 1250022 w 2264509"/>
                <a:gd name="connsiteY30-41812" fmla="*/ 4234537 h 7238075"/>
                <a:gd name="connsiteX31-41813" fmla="*/ 1388027 w 2264509"/>
                <a:gd name="connsiteY31-41814" fmla="*/ 4644157 h 7238075"/>
                <a:gd name="connsiteX32-41815" fmla="*/ 1392304 w 2264509"/>
                <a:gd name="connsiteY32-41816" fmla="*/ 4865602 h 7238075"/>
                <a:gd name="connsiteX33-41817" fmla="*/ 1361716 w 2264509"/>
                <a:gd name="connsiteY33-41818" fmla="*/ 4959440 h 7238075"/>
                <a:gd name="connsiteX34-41819" fmla="*/ 1405585 w 2264509"/>
                <a:gd name="connsiteY34-41820" fmla="*/ 5098769 h 7238075"/>
                <a:gd name="connsiteX35-41821" fmla="*/ 1313490 w 2264509"/>
                <a:gd name="connsiteY35-41822" fmla="*/ 5539804 h 7238075"/>
                <a:gd name="connsiteX36-41823" fmla="*/ 1314512 w 2264509"/>
                <a:gd name="connsiteY36-41824" fmla="*/ 6345824 h 7238075"/>
                <a:gd name="connsiteX37-41825" fmla="*/ 1387677 w 2264509"/>
                <a:gd name="connsiteY37-41826" fmla="*/ 6525837 h 7238075"/>
                <a:gd name="connsiteX38-41827" fmla="*/ 1336897 w 2264509"/>
                <a:gd name="connsiteY38-41828" fmla="*/ 6727274 h 7238075"/>
                <a:gd name="connsiteX39-41829" fmla="*/ 1355075 w 2264509"/>
                <a:gd name="connsiteY39-41830" fmla="*/ 6813600 h 7238075"/>
                <a:gd name="connsiteX40-41831" fmla="*/ 1364871 w 2264509"/>
                <a:gd name="connsiteY40-41832" fmla="*/ 7006384 h 7238075"/>
                <a:gd name="connsiteX41-41833" fmla="*/ 1811645 w 2264509"/>
                <a:gd name="connsiteY41-41834" fmla="*/ 7174679 h 7238075"/>
                <a:gd name="connsiteX42-41835" fmla="*/ 2240298 w 2264509"/>
                <a:gd name="connsiteY42-41836" fmla="*/ 7184685 h 7238075"/>
                <a:gd name="connsiteX43-41837" fmla="*/ 2223142 w 2264509"/>
                <a:gd name="connsiteY43-41838" fmla="*/ 7032346 h 7238075"/>
                <a:gd name="connsiteX44-41839" fmla="*/ 1738539 w 2264509"/>
                <a:gd name="connsiteY44-41840" fmla="*/ 6666009 h 7238075"/>
                <a:gd name="connsiteX45-41841" fmla="*/ 1759422 w 2264509"/>
                <a:gd name="connsiteY45-41842" fmla="*/ 6535632 h 7238075"/>
                <a:gd name="connsiteX46-41843" fmla="*/ 1719909 w 2264509"/>
                <a:gd name="connsiteY46-41844" fmla="*/ 6436627 h 7238075"/>
                <a:gd name="connsiteX47-41845" fmla="*/ 1708642 w 2264509"/>
                <a:gd name="connsiteY47-41846" fmla="*/ 6235730 h 7238075"/>
                <a:gd name="connsiteX48-41847" fmla="*/ 1730306 w 2264509"/>
                <a:gd name="connsiteY48-41848" fmla="*/ 5965274 h 7238075"/>
                <a:gd name="connsiteX49-41849" fmla="*/ 1778923 w 2264509"/>
                <a:gd name="connsiteY49-41850" fmla="*/ 5497769 h 7238075"/>
                <a:gd name="connsiteX50-41851" fmla="*/ 1790341 w 2264509"/>
                <a:gd name="connsiteY50-41852" fmla="*/ 5349364 h 7238075"/>
                <a:gd name="connsiteX51-41853" fmla="*/ 1848903 w 2264509"/>
                <a:gd name="connsiteY51-41854" fmla="*/ 5302881 h 7238075"/>
                <a:gd name="connsiteX52-41855" fmla="*/ 1935499 w 2264509"/>
                <a:gd name="connsiteY52-41856" fmla="*/ 5083205 h 7238075"/>
                <a:gd name="connsiteX53-41857" fmla="*/ 1960649 w 2264509"/>
                <a:gd name="connsiteY53-41858" fmla="*/ 4791056 h 7238075"/>
                <a:gd name="connsiteX54-41859" fmla="*/ 1951665 w 2264509"/>
                <a:gd name="connsiteY54-41860" fmla="*/ 4334336 h 7238075"/>
                <a:gd name="connsiteX55-41861" fmla="*/ 1932344 w 2264509"/>
                <a:gd name="connsiteY55-41862" fmla="*/ 3888133 h 7238075"/>
                <a:gd name="connsiteX56-41863" fmla="*/ 2114094 w 2264509"/>
                <a:gd name="connsiteY56-41864" fmla="*/ 3794489 h 7238075"/>
                <a:gd name="connsiteX57-41865" fmla="*/ 1762492 w 2264509"/>
                <a:gd name="connsiteY57-41866" fmla="*/ 2682768 h 7238075"/>
                <a:gd name="connsiteX58-41867" fmla="*/ 2171636 w 2264509"/>
                <a:gd name="connsiteY58-41868" fmla="*/ 2450629 h 7238075"/>
                <a:gd name="connsiteX59-41869" fmla="*/ 2032492 w 2264509"/>
                <a:gd name="connsiteY59-41870" fmla="*/ 1850474 h 7238075"/>
                <a:gd name="connsiteX60-41871" fmla="*/ 1987751 w 2264509"/>
                <a:gd name="connsiteY60-41872" fmla="*/ 1662589 h 7238075"/>
                <a:gd name="connsiteX61-41873" fmla="*/ 1973329 w 2264509"/>
                <a:gd name="connsiteY61-41874" fmla="*/ 1418094 h 7238075"/>
                <a:gd name="connsiteX62-41875" fmla="*/ 1925704 w 2264509"/>
                <a:gd name="connsiteY62-41876" fmla="*/ 1287898 h 7238075"/>
                <a:gd name="connsiteX63-41877" fmla="*/ 1458979 w 2264509"/>
                <a:gd name="connsiteY63-41878" fmla="*/ 1120535 h 7238075"/>
                <a:gd name="connsiteX64-41879" fmla="*/ 1360513 w 2264509"/>
                <a:gd name="connsiteY64-41880" fmla="*/ 1005635 h 7238075"/>
                <a:gd name="connsiteX65-41881" fmla="*/ 1416522 w 2264509"/>
                <a:gd name="connsiteY65-41882" fmla="*/ 807081 h 7238075"/>
                <a:gd name="connsiteX66-41883" fmla="*/ 1484699 w 2264509"/>
                <a:gd name="connsiteY66-41884" fmla="*/ 608469 h 7238075"/>
                <a:gd name="connsiteX67-41885" fmla="*/ 1496208 w 2264509"/>
                <a:gd name="connsiteY67-41886" fmla="*/ 366317 h 7238075"/>
                <a:gd name="connsiteX68-41887" fmla="*/ 1413968 w 2264509"/>
                <a:gd name="connsiteY68-41888" fmla="*/ 146640 h 7238075"/>
                <a:gd name="connsiteX69-41889" fmla="*/ 1100515 w 2264509"/>
                <a:gd name="connsiteY69-41890" fmla="*/ 551 h 7238075"/>
                <a:gd name="connsiteX0-41891" fmla="*/ 1100515 w 2264509"/>
                <a:gd name="connsiteY0-41892" fmla="*/ 551 h 7238075"/>
                <a:gd name="connsiteX1-41893" fmla="*/ 849378 w 2264509"/>
                <a:gd name="connsiteY1-41894" fmla="*/ 118937 h 7238075"/>
                <a:gd name="connsiteX2-41895" fmla="*/ 751515 w 2264509"/>
                <a:gd name="connsiteY2-41896" fmla="*/ 285490 h 7238075"/>
                <a:gd name="connsiteX3-41897" fmla="*/ 756141 w 2264509"/>
                <a:gd name="connsiteY3-41898" fmla="*/ 566071 h 7238075"/>
                <a:gd name="connsiteX4-41899" fmla="*/ 895260 w 2264509"/>
                <a:gd name="connsiteY4-41900" fmla="*/ 882679 h 7238075"/>
                <a:gd name="connsiteX5-41901" fmla="*/ 785588 w 2264509"/>
                <a:gd name="connsiteY5-41902" fmla="*/ 1025825 h 7238075"/>
                <a:gd name="connsiteX6-41903" fmla="*/ 152912 w 2264509"/>
                <a:gd name="connsiteY6-41904" fmla="*/ 1252683 h 7238075"/>
                <a:gd name="connsiteX7-41905" fmla="*/ 8160 w 2264509"/>
                <a:gd name="connsiteY7-41906" fmla="*/ 2283394 h 7238075"/>
                <a:gd name="connsiteX8-41907" fmla="*/ 416233 w 2264509"/>
                <a:gd name="connsiteY8-41908" fmla="*/ 2735641 h 7238075"/>
                <a:gd name="connsiteX9-41909" fmla="*/ 293173 w 2264509"/>
                <a:gd name="connsiteY9-41910" fmla="*/ 3799944 h 7238075"/>
                <a:gd name="connsiteX10-41911" fmla="*/ 428536 w 2264509"/>
                <a:gd name="connsiteY10-41912" fmla="*/ 3969982 h 7238075"/>
                <a:gd name="connsiteX11-41913" fmla="*/ 486017 w 2264509"/>
                <a:gd name="connsiteY11-41914" fmla="*/ 4215017 h 7238075"/>
                <a:gd name="connsiteX12-41915" fmla="*/ 547224 w 2264509"/>
                <a:gd name="connsiteY12-41916" fmla="*/ 4615099 h 7238075"/>
                <a:gd name="connsiteX13-41917" fmla="*/ 555878 w 2264509"/>
                <a:gd name="connsiteY13-41918" fmla="*/ 4779518 h 7238075"/>
                <a:gd name="connsiteX14-41919" fmla="*/ 541964 w 2264509"/>
                <a:gd name="connsiteY14-41920" fmla="*/ 4966441 h 7238075"/>
                <a:gd name="connsiteX15-41921" fmla="*/ 510234 w 2264509"/>
                <a:gd name="connsiteY15-41922" fmla="*/ 5112051 h 7238075"/>
                <a:gd name="connsiteX16-41923" fmla="*/ 434305 w 2264509"/>
                <a:gd name="connsiteY16-41924" fmla="*/ 6139609 h 7238075"/>
                <a:gd name="connsiteX17-41925" fmla="*/ 399690 w 2264509"/>
                <a:gd name="connsiteY17-41926" fmla="*/ 6589898 h 7238075"/>
                <a:gd name="connsiteX18-41927" fmla="*/ 471534 w 2264509"/>
                <a:gd name="connsiteY18-41928" fmla="*/ 6812999 h 7238075"/>
                <a:gd name="connsiteX19-41929" fmla="*/ 436821 w 2264509"/>
                <a:gd name="connsiteY19-41930" fmla="*/ 7004834 h 7238075"/>
                <a:gd name="connsiteX20-41931" fmla="*/ 656806 w 2264509"/>
                <a:gd name="connsiteY20-41932" fmla="*/ 7230086 h 7238075"/>
                <a:gd name="connsiteX21-41933" fmla="*/ 1009561 w 2264509"/>
                <a:gd name="connsiteY21-41934" fmla="*/ 7122486 h 7238075"/>
                <a:gd name="connsiteX22-41935" fmla="*/ 776064 w 2264509"/>
                <a:gd name="connsiteY22-41936" fmla="*/ 6830306 h 7238075"/>
                <a:gd name="connsiteX23-41937" fmla="*/ 804368 w 2264509"/>
                <a:gd name="connsiteY23-41938" fmla="*/ 6565349 h 7238075"/>
                <a:gd name="connsiteX24-41939" fmla="*/ 790216 w 2264509"/>
                <a:gd name="connsiteY24-41940" fmla="*/ 6235730 h 7238075"/>
                <a:gd name="connsiteX25-41941" fmla="*/ 907792 w 2264509"/>
                <a:gd name="connsiteY25-41942" fmla="*/ 5474692 h 7238075"/>
                <a:gd name="connsiteX26-41943" fmla="*/ 957309 w 2264509"/>
                <a:gd name="connsiteY26-41944" fmla="*/ 5365800 h 7238075"/>
                <a:gd name="connsiteX27-41945" fmla="*/ 949796 w 2264509"/>
                <a:gd name="connsiteY27-41946" fmla="*/ 5294498 h 7238075"/>
                <a:gd name="connsiteX28-41947" fmla="*/ 1022842 w 2264509"/>
                <a:gd name="connsiteY28-41948" fmla="*/ 5197505 h 7238075"/>
                <a:gd name="connsiteX29-41949" fmla="*/ 1024856 w 2264509"/>
                <a:gd name="connsiteY29-41950" fmla="*/ 5054630 h 7238075"/>
                <a:gd name="connsiteX30-41951" fmla="*/ 1250022 w 2264509"/>
                <a:gd name="connsiteY30-41952" fmla="*/ 4234537 h 7238075"/>
                <a:gd name="connsiteX31-41953" fmla="*/ 1388027 w 2264509"/>
                <a:gd name="connsiteY31-41954" fmla="*/ 4644157 h 7238075"/>
                <a:gd name="connsiteX32-41955" fmla="*/ 1392304 w 2264509"/>
                <a:gd name="connsiteY32-41956" fmla="*/ 4865602 h 7238075"/>
                <a:gd name="connsiteX33-41957" fmla="*/ 1361716 w 2264509"/>
                <a:gd name="connsiteY33-41958" fmla="*/ 4959440 h 7238075"/>
                <a:gd name="connsiteX34-41959" fmla="*/ 1405585 w 2264509"/>
                <a:gd name="connsiteY34-41960" fmla="*/ 5098769 h 7238075"/>
                <a:gd name="connsiteX35-41961" fmla="*/ 1313490 w 2264509"/>
                <a:gd name="connsiteY35-41962" fmla="*/ 5539804 h 7238075"/>
                <a:gd name="connsiteX36-41963" fmla="*/ 1314512 w 2264509"/>
                <a:gd name="connsiteY36-41964" fmla="*/ 6345824 h 7238075"/>
                <a:gd name="connsiteX37-41965" fmla="*/ 1387677 w 2264509"/>
                <a:gd name="connsiteY37-41966" fmla="*/ 6525837 h 7238075"/>
                <a:gd name="connsiteX38-41967" fmla="*/ 1336897 w 2264509"/>
                <a:gd name="connsiteY38-41968" fmla="*/ 6727274 h 7238075"/>
                <a:gd name="connsiteX39-41969" fmla="*/ 1355075 w 2264509"/>
                <a:gd name="connsiteY39-41970" fmla="*/ 6813600 h 7238075"/>
                <a:gd name="connsiteX40-41971" fmla="*/ 1364871 w 2264509"/>
                <a:gd name="connsiteY40-41972" fmla="*/ 7006384 h 7238075"/>
                <a:gd name="connsiteX41-41973" fmla="*/ 1811645 w 2264509"/>
                <a:gd name="connsiteY41-41974" fmla="*/ 7174679 h 7238075"/>
                <a:gd name="connsiteX42-41975" fmla="*/ 2240298 w 2264509"/>
                <a:gd name="connsiteY42-41976" fmla="*/ 7184685 h 7238075"/>
                <a:gd name="connsiteX43-41977" fmla="*/ 2223142 w 2264509"/>
                <a:gd name="connsiteY43-41978" fmla="*/ 7032346 h 7238075"/>
                <a:gd name="connsiteX44-41979" fmla="*/ 1738539 w 2264509"/>
                <a:gd name="connsiteY44-41980" fmla="*/ 6666009 h 7238075"/>
                <a:gd name="connsiteX45-41981" fmla="*/ 1759422 w 2264509"/>
                <a:gd name="connsiteY45-41982" fmla="*/ 6535632 h 7238075"/>
                <a:gd name="connsiteX46-41983" fmla="*/ 1719909 w 2264509"/>
                <a:gd name="connsiteY46-41984" fmla="*/ 6436627 h 7238075"/>
                <a:gd name="connsiteX47-41985" fmla="*/ 1708642 w 2264509"/>
                <a:gd name="connsiteY47-41986" fmla="*/ 6235730 h 7238075"/>
                <a:gd name="connsiteX48-41987" fmla="*/ 1730306 w 2264509"/>
                <a:gd name="connsiteY48-41988" fmla="*/ 5965274 h 7238075"/>
                <a:gd name="connsiteX49-41989" fmla="*/ 1778923 w 2264509"/>
                <a:gd name="connsiteY49-41990" fmla="*/ 5497769 h 7238075"/>
                <a:gd name="connsiteX50-41991" fmla="*/ 1790341 w 2264509"/>
                <a:gd name="connsiteY50-41992" fmla="*/ 5349364 h 7238075"/>
                <a:gd name="connsiteX51-41993" fmla="*/ 1848903 w 2264509"/>
                <a:gd name="connsiteY51-41994" fmla="*/ 5302881 h 7238075"/>
                <a:gd name="connsiteX52-41995" fmla="*/ 1935499 w 2264509"/>
                <a:gd name="connsiteY52-41996" fmla="*/ 5083205 h 7238075"/>
                <a:gd name="connsiteX53-41997" fmla="*/ 1960649 w 2264509"/>
                <a:gd name="connsiteY53-41998" fmla="*/ 4791056 h 7238075"/>
                <a:gd name="connsiteX54-41999" fmla="*/ 1951665 w 2264509"/>
                <a:gd name="connsiteY54-42000" fmla="*/ 4334336 h 7238075"/>
                <a:gd name="connsiteX55-42001" fmla="*/ 1932344 w 2264509"/>
                <a:gd name="connsiteY55-42002" fmla="*/ 3888133 h 7238075"/>
                <a:gd name="connsiteX56-42003" fmla="*/ 2114094 w 2264509"/>
                <a:gd name="connsiteY56-42004" fmla="*/ 3794489 h 7238075"/>
                <a:gd name="connsiteX57-42005" fmla="*/ 1762492 w 2264509"/>
                <a:gd name="connsiteY57-42006" fmla="*/ 2682768 h 7238075"/>
                <a:gd name="connsiteX58-42007" fmla="*/ 2171636 w 2264509"/>
                <a:gd name="connsiteY58-42008" fmla="*/ 2450629 h 7238075"/>
                <a:gd name="connsiteX59-42009" fmla="*/ 2032492 w 2264509"/>
                <a:gd name="connsiteY59-42010" fmla="*/ 1850474 h 7238075"/>
                <a:gd name="connsiteX60-42011" fmla="*/ 1987751 w 2264509"/>
                <a:gd name="connsiteY60-42012" fmla="*/ 1662589 h 7238075"/>
                <a:gd name="connsiteX61-42013" fmla="*/ 1973329 w 2264509"/>
                <a:gd name="connsiteY61-42014" fmla="*/ 1418094 h 7238075"/>
                <a:gd name="connsiteX62-42015" fmla="*/ 1925704 w 2264509"/>
                <a:gd name="connsiteY62-42016" fmla="*/ 1287898 h 7238075"/>
                <a:gd name="connsiteX63-42017" fmla="*/ 1458979 w 2264509"/>
                <a:gd name="connsiteY63-42018" fmla="*/ 1120535 h 7238075"/>
                <a:gd name="connsiteX64-42019" fmla="*/ 1360513 w 2264509"/>
                <a:gd name="connsiteY64-42020" fmla="*/ 1005635 h 7238075"/>
                <a:gd name="connsiteX65-42021" fmla="*/ 1416522 w 2264509"/>
                <a:gd name="connsiteY65-42022" fmla="*/ 807081 h 7238075"/>
                <a:gd name="connsiteX66-42023" fmla="*/ 1484699 w 2264509"/>
                <a:gd name="connsiteY66-42024" fmla="*/ 608469 h 7238075"/>
                <a:gd name="connsiteX67-42025" fmla="*/ 1496208 w 2264509"/>
                <a:gd name="connsiteY67-42026" fmla="*/ 366317 h 7238075"/>
                <a:gd name="connsiteX68-42027" fmla="*/ 1413968 w 2264509"/>
                <a:gd name="connsiteY68-42028" fmla="*/ 146640 h 7238075"/>
                <a:gd name="connsiteX69-42029" fmla="*/ 1100515 w 2264509"/>
                <a:gd name="connsiteY69-42030" fmla="*/ 551 h 7238075"/>
                <a:gd name="connsiteX0-42031" fmla="*/ 1100515 w 2264509"/>
                <a:gd name="connsiteY0-42032" fmla="*/ 551 h 7238075"/>
                <a:gd name="connsiteX1-42033" fmla="*/ 849378 w 2264509"/>
                <a:gd name="connsiteY1-42034" fmla="*/ 118937 h 7238075"/>
                <a:gd name="connsiteX2-42035" fmla="*/ 751515 w 2264509"/>
                <a:gd name="connsiteY2-42036" fmla="*/ 285490 h 7238075"/>
                <a:gd name="connsiteX3-42037" fmla="*/ 756141 w 2264509"/>
                <a:gd name="connsiteY3-42038" fmla="*/ 566071 h 7238075"/>
                <a:gd name="connsiteX4-42039" fmla="*/ 895260 w 2264509"/>
                <a:gd name="connsiteY4-42040" fmla="*/ 882679 h 7238075"/>
                <a:gd name="connsiteX5-42041" fmla="*/ 785588 w 2264509"/>
                <a:gd name="connsiteY5-42042" fmla="*/ 1025825 h 7238075"/>
                <a:gd name="connsiteX6-42043" fmla="*/ 152912 w 2264509"/>
                <a:gd name="connsiteY6-42044" fmla="*/ 1252683 h 7238075"/>
                <a:gd name="connsiteX7-42045" fmla="*/ 8160 w 2264509"/>
                <a:gd name="connsiteY7-42046" fmla="*/ 2283394 h 7238075"/>
                <a:gd name="connsiteX8-42047" fmla="*/ 416233 w 2264509"/>
                <a:gd name="connsiteY8-42048" fmla="*/ 2735641 h 7238075"/>
                <a:gd name="connsiteX9-42049" fmla="*/ 293173 w 2264509"/>
                <a:gd name="connsiteY9-42050" fmla="*/ 3799944 h 7238075"/>
                <a:gd name="connsiteX10-42051" fmla="*/ 428536 w 2264509"/>
                <a:gd name="connsiteY10-42052" fmla="*/ 3969982 h 7238075"/>
                <a:gd name="connsiteX11-42053" fmla="*/ 486017 w 2264509"/>
                <a:gd name="connsiteY11-42054" fmla="*/ 4215017 h 7238075"/>
                <a:gd name="connsiteX12-42055" fmla="*/ 547224 w 2264509"/>
                <a:gd name="connsiteY12-42056" fmla="*/ 4615099 h 7238075"/>
                <a:gd name="connsiteX13-42057" fmla="*/ 555878 w 2264509"/>
                <a:gd name="connsiteY13-42058" fmla="*/ 4779518 h 7238075"/>
                <a:gd name="connsiteX14-42059" fmla="*/ 541964 w 2264509"/>
                <a:gd name="connsiteY14-42060" fmla="*/ 4966441 h 7238075"/>
                <a:gd name="connsiteX15-42061" fmla="*/ 510234 w 2264509"/>
                <a:gd name="connsiteY15-42062" fmla="*/ 5112051 h 7238075"/>
                <a:gd name="connsiteX16-42063" fmla="*/ 434305 w 2264509"/>
                <a:gd name="connsiteY16-42064" fmla="*/ 6139609 h 7238075"/>
                <a:gd name="connsiteX17-42065" fmla="*/ 399690 w 2264509"/>
                <a:gd name="connsiteY17-42066" fmla="*/ 6589898 h 7238075"/>
                <a:gd name="connsiteX18-42067" fmla="*/ 471534 w 2264509"/>
                <a:gd name="connsiteY18-42068" fmla="*/ 6812999 h 7238075"/>
                <a:gd name="connsiteX19-42069" fmla="*/ 436821 w 2264509"/>
                <a:gd name="connsiteY19-42070" fmla="*/ 7004834 h 7238075"/>
                <a:gd name="connsiteX20-42071" fmla="*/ 656806 w 2264509"/>
                <a:gd name="connsiteY20-42072" fmla="*/ 7230086 h 7238075"/>
                <a:gd name="connsiteX21-42073" fmla="*/ 1009561 w 2264509"/>
                <a:gd name="connsiteY21-42074" fmla="*/ 7122486 h 7238075"/>
                <a:gd name="connsiteX22-42075" fmla="*/ 776064 w 2264509"/>
                <a:gd name="connsiteY22-42076" fmla="*/ 6830306 h 7238075"/>
                <a:gd name="connsiteX23-42077" fmla="*/ 804368 w 2264509"/>
                <a:gd name="connsiteY23-42078" fmla="*/ 6565349 h 7238075"/>
                <a:gd name="connsiteX24-42079" fmla="*/ 790216 w 2264509"/>
                <a:gd name="connsiteY24-42080" fmla="*/ 6235730 h 7238075"/>
                <a:gd name="connsiteX25-42081" fmla="*/ 907792 w 2264509"/>
                <a:gd name="connsiteY25-42082" fmla="*/ 5474692 h 7238075"/>
                <a:gd name="connsiteX26-42083" fmla="*/ 957309 w 2264509"/>
                <a:gd name="connsiteY26-42084" fmla="*/ 5365800 h 7238075"/>
                <a:gd name="connsiteX27-42085" fmla="*/ 949796 w 2264509"/>
                <a:gd name="connsiteY27-42086" fmla="*/ 5294498 h 7238075"/>
                <a:gd name="connsiteX28-42087" fmla="*/ 1022842 w 2264509"/>
                <a:gd name="connsiteY28-42088" fmla="*/ 5197505 h 7238075"/>
                <a:gd name="connsiteX29-42089" fmla="*/ 1024856 w 2264509"/>
                <a:gd name="connsiteY29-42090" fmla="*/ 5054630 h 7238075"/>
                <a:gd name="connsiteX30-42091" fmla="*/ 1250022 w 2264509"/>
                <a:gd name="connsiteY30-42092" fmla="*/ 4234537 h 7238075"/>
                <a:gd name="connsiteX31-42093" fmla="*/ 1388027 w 2264509"/>
                <a:gd name="connsiteY31-42094" fmla="*/ 4644157 h 7238075"/>
                <a:gd name="connsiteX32-42095" fmla="*/ 1392304 w 2264509"/>
                <a:gd name="connsiteY32-42096" fmla="*/ 4865602 h 7238075"/>
                <a:gd name="connsiteX33-42097" fmla="*/ 1361716 w 2264509"/>
                <a:gd name="connsiteY33-42098" fmla="*/ 4959440 h 7238075"/>
                <a:gd name="connsiteX34-42099" fmla="*/ 1405585 w 2264509"/>
                <a:gd name="connsiteY34-42100" fmla="*/ 5098769 h 7238075"/>
                <a:gd name="connsiteX35-42101" fmla="*/ 1313490 w 2264509"/>
                <a:gd name="connsiteY35-42102" fmla="*/ 5539804 h 7238075"/>
                <a:gd name="connsiteX36-42103" fmla="*/ 1314512 w 2264509"/>
                <a:gd name="connsiteY36-42104" fmla="*/ 6345824 h 7238075"/>
                <a:gd name="connsiteX37-42105" fmla="*/ 1387677 w 2264509"/>
                <a:gd name="connsiteY37-42106" fmla="*/ 6525837 h 7238075"/>
                <a:gd name="connsiteX38-42107" fmla="*/ 1336897 w 2264509"/>
                <a:gd name="connsiteY38-42108" fmla="*/ 6727274 h 7238075"/>
                <a:gd name="connsiteX39-42109" fmla="*/ 1355075 w 2264509"/>
                <a:gd name="connsiteY39-42110" fmla="*/ 6813600 h 7238075"/>
                <a:gd name="connsiteX40-42111" fmla="*/ 1364871 w 2264509"/>
                <a:gd name="connsiteY40-42112" fmla="*/ 7006384 h 7238075"/>
                <a:gd name="connsiteX41-42113" fmla="*/ 1811645 w 2264509"/>
                <a:gd name="connsiteY41-42114" fmla="*/ 7174679 h 7238075"/>
                <a:gd name="connsiteX42-42115" fmla="*/ 2240298 w 2264509"/>
                <a:gd name="connsiteY42-42116" fmla="*/ 7184685 h 7238075"/>
                <a:gd name="connsiteX43-42117" fmla="*/ 2223142 w 2264509"/>
                <a:gd name="connsiteY43-42118" fmla="*/ 7032346 h 7238075"/>
                <a:gd name="connsiteX44-42119" fmla="*/ 1738539 w 2264509"/>
                <a:gd name="connsiteY44-42120" fmla="*/ 6666009 h 7238075"/>
                <a:gd name="connsiteX45-42121" fmla="*/ 1759422 w 2264509"/>
                <a:gd name="connsiteY45-42122" fmla="*/ 6535632 h 7238075"/>
                <a:gd name="connsiteX46-42123" fmla="*/ 1719909 w 2264509"/>
                <a:gd name="connsiteY46-42124" fmla="*/ 6436627 h 7238075"/>
                <a:gd name="connsiteX47-42125" fmla="*/ 1708642 w 2264509"/>
                <a:gd name="connsiteY47-42126" fmla="*/ 6235730 h 7238075"/>
                <a:gd name="connsiteX48-42127" fmla="*/ 1730306 w 2264509"/>
                <a:gd name="connsiteY48-42128" fmla="*/ 5965274 h 7238075"/>
                <a:gd name="connsiteX49-42129" fmla="*/ 1778923 w 2264509"/>
                <a:gd name="connsiteY49-42130" fmla="*/ 5497769 h 7238075"/>
                <a:gd name="connsiteX50-42131" fmla="*/ 1790341 w 2264509"/>
                <a:gd name="connsiteY50-42132" fmla="*/ 5349364 h 7238075"/>
                <a:gd name="connsiteX51-42133" fmla="*/ 1848903 w 2264509"/>
                <a:gd name="connsiteY51-42134" fmla="*/ 5302881 h 7238075"/>
                <a:gd name="connsiteX52-42135" fmla="*/ 1935499 w 2264509"/>
                <a:gd name="connsiteY52-42136" fmla="*/ 5083205 h 7238075"/>
                <a:gd name="connsiteX53-42137" fmla="*/ 1960649 w 2264509"/>
                <a:gd name="connsiteY53-42138" fmla="*/ 4791056 h 7238075"/>
                <a:gd name="connsiteX54-42139" fmla="*/ 1951665 w 2264509"/>
                <a:gd name="connsiteY54-42140" fmla="*/ 4334336 h 7238075"/>
                <a:gd name="connsiteX55-42141" fmla="*/ 1932344 w 2264509"/>
                <a:gd name="connsiteY55-42142" fmla="*/ 3888133 h 7238075"/>
                <a:gd name="connsiteX56-42143" fmla="*/ 2114094 w 2264509"/>
                <a:gd name="connsiteY56-42144" fmla="*/ 3794489 h 7238075"/>
                <a:gd name="connsiteX57-42145" fmla="*/ 1762492 w 2264509"/>
                <a:gd name="connsiteY57-42146" fmla="*/ 2682768 h 7238075"/>
                <a:gd name="connsiteX58-42147" fmla="*/ 2171636 w 2264509"/>
                <a:gd name="connsiteY58-42148" fmla="*/ 2450629 h 7238075"/>
                <a:gd name="connsiteX59-42149" fmla="*/ 2032492 w 2264509"/>
                <a:gd name="connsiteY59-42150" fmla="*/ 1850474 h 7238075"/>
                <a:gd name="connsiteX60-42151" fmla="*/ 1987751 w 2264509"/>
                <a:gd name="connsiteY60-42152" fmla="*/ 1662589 h 7238075"/>
                <a:gd name="connsiteX61-42153" fmla="*/ 1973329 w 2264509"/>
                <a:gd name="connsiteY61-42154" fmla="*/ 1418094 h 7238075"/>
                <a:gd name="connsiteX62-42155" fmla="*/ 1925704 w 2264509"/>
                <a:gd name="connsiteY62-42156" fmla="*/ 1287898 h 7238075"/>
                <a:gd name="connsiteX63-42157" fmla="*/ 1458979 w 2264509"/>
                <a:gd name="connsiteY63-42158" fmla="*/ 1120535 h 7238075"/>
                <a:gd name="connsiteX64-42159" fmla="*/ 1360513 w 2264509"/>
                <a:gd name="connsiteY64-42160" fmla="*/ 1005635 h 7238075"/>
                <a:gd name="connsiteX65-42161" fmla="*/ 1416522 w 2264509"/>
                <a:gd name="connsiteY65-42162" fmla="*/ 807081 h 7238075"/>
                <a:gd name="connsiteX66-42163" fmla="*/ 1484699 w 2264509"/>
                <a:gd name="connsiteY66-42164" fmla="*/ 608469 h 7238075"/>
                <a:gd name="connsiteX67-42165" fmla="*/ 1496208 w 2264509"/>
                <a:gd name="connsiteY67-42166" fmla="*/ 366317 h 7238075"/>
                <a:gd name="connsiteX68-42167" fmla="*/ 1413968 w 2264509"/>
                <a:gd name="connsiteY68-42168" fmla="*/ 146640 h 7238075"/>
                <a:gd name="connsiteX69-42169" fmla="*/ 1100515 w 2264509"/>
                <a:gd name="connsiteY69-42170" fmla="*/ 551 h 7238075"/>
                <a:gd name="connsiteX0-42171" fmla="*/ 1100515 w 2264509"/>
                <a:gd name="connsiteY0-42172" fmla="*/ 551 h 7238075"/>
                <a:gd name="connsiteX1-42173" fmla="*/ 849378 w 2264509"/>
                <a:gd name="connsiteY1-42174" fmla="*/ 118937 h 7238075"/>
                <a:gd name="connsiteX2-42175" fmla="*/ 751515 w 2264509"/>
                <a:gd name="connsiteY2-42176" fmla="*/ 285490 h 7238075"/>
                <a:gd name="connsiteX3-42177" fmla="*/ 756141 w 2264509"/>
                <a:gd name="connsiteY3-42178" fmla="*/ 566071 h 7238075"/>
                <a:gd name="connsiteX4-42179" fmla="*/ 895260 w 2264509"/>
                <a:gd name="connsiteY4-42180" fmla="*/ 882679 h 7238075"/>
                <a:gd name="connsiteX5-42181" fmla="*/ 785588 w 2264509"/>
                <a:gd name="connsiteY5-42182" fmla="*/ 1025825 h 7238075"/>
                <a:gd name="connsiteX6-42183" fmla="*/ 152912 w 2264509"/>
                <a:gd name="connsiteY6-42184" fmla="*/ 1252683 h 7238075"/>
                <a:gd name="connsiteX7-42185" fmla="*/ 8160 w 2264509"/>
                <a:gd name="connsiteY7-42186" fmla="*/ 2283394 h 7238075"/>
                <a:gd name="connsiteX8-42187" fmla="*/ 416233 w 2264509"/>
                <a:gd name="connsiteY8-42188" fmla="*/ 2735641 h 7238075"/>
                <a:gd name="connsiteX9-42189" fmla="*/ 293173 w 2264509"/>
                <a:gd name="connsiteY9-42190" fmla="*/ 3799944 h 7238075"/>
                <a:gd name="connsiteX10-42191" fmla="*/ 428536 w 2264509"/>
                <a:gd name="connsiteY10-42192" fmla="*/ 3969982 h 7238075"/>
                <a:gd name="connsiteX11-42193" fmla="*/ 486017 w 2264509"/>
                <a:gd name="connsiteY11-42194" fmla="*/ 4215017 h 7238075"/>
                <a:gd name="connsiteX12-42195" fmla="*/ 547224 w 2264509"/>
                <a:gd name="connsiteY12-42196" fmla="*/ 4615099 h 7238075"/>
                <a:gd name="connsiteX13-42197" fmla="*/ 555878 w 2264509"/>
                <a:gd name="connsiteY13-42198" fmla="*/ 4779518 h 7238075"/>
                <a:gd name="connsiteX14-42199" fmla="*/ 541964 w 2264509"/>
                <a:gd name="connsiteY14-42200" fmla="*/ 4966441 h 7238075"/>
                <a:gd name="connsiteX15-42201" fmla="*/ 510234 w 2264509"/>
                <a:gd name="connsiteY15-42202" fmla="*/ 5112051 h 7238075"/>
                <a:gd name="connsiteX16-42203" fmla="*/ 434305 w 2264509"/>
                <a:gd name="connsiteY16-42204" fmla="*/ 6139609 h 7238075"/>
                <a:gd name="connsiteX17-42205" fmla="*/ 399690 w 2264509"/>
                <a:gd name="connsiteY17-42206" fmla="*/ 6589898 h 7238075"/>
                <a:gd name="connsiteX18-42207" fmla="*/ 471534 w 2264509"/>
                <a:gd name="connsiteY18-42208" fmla="*/ 6812999 h 7238075"/>
                <a:gd name="connsiteX19-42209" fmla="*/ 436821 w 2264509"/>
                <a:gd name="connsiteY19-42210" fmla="*/ 7004834 h 7238075"/>
                <a:gd name="connsiteX20-42211" fmla="*/ 656806 w 2264509"/>
                <a:gd name="connsiteY20-42212" fmla="*/ 7230086 h 7238075"/>
                <a:gd name="connsiteX21-42213" fmla="*/ 1009561 w 2264509"/>
                <a:gd name="connsiteY21-42214" fmla="*/ 7122486 h 7238075"/>
                <a:gd name="connsiteX22-42215" fmla="*/ 776064 w 2264509"/>
                <a:gd name="connsiteY22-42216" fmla="*/ 6830306 h 7238075"/>
                <a:gd name="connsiteX23-42217" fmla="*/ 804368 w 2264509"/>
                <a:gd name="connsiteY23-42218" fmla="*/ 6565349 h 7238075"/>
                <a:gd name="connsiteX24-42219" fmla="*/ 790216 w 2264509"/>
                <a:gd name="connsiteY24-42220" fmla="*/ 6235730 h 7238075"/>
                <a:gd name="connsiteX25-42221" fmla="*/ 907792 w 2264509"/>
                <a:gd name="connsiteY25-42222" fmla="*/ 5474692 h 7238075"/>
                <a:gd name="connsiteX26-42223" fmla="*/ 957309 w 2264509"/>
                <a:gd name="connsiteY26-42224" fmla="*/ 5365800 h 7238075"/>
                <a:gd name="connsiteX27-42225" fmla="*/ 949796 w 2264509"/>
                <a:gd name="connsiteY27-42226" fmla="*/ 5294498 h 7238075"/>
                <a:gd name="connsiteX28-42227" fmla="*/ 1022842 w 2264509"/>
                <a:gd name="connsiteY28-42228" fmla="*/ 5197505 h 7238075"/>
                <a:gd name="connsiteX29-42229" fmla="*/ 1024856 w 2264509"/>
                <a:gd name="connsiteY29-42230" fmla="*/ 5054630 h 7238075"/>
                <a:gd name="connsiteX30-42231" fmla="*/ 1250022 w 2264509"/>
                <a:gd name="connsiteY30-42232" fmla="*/ 4234537 h 7238075"/>
                <a:gd name="connsiteX31-42233" fmla="*/ 1388027 w 2264509"/>
                <a:gd name="connsiteY31-42234" fmla="*/ 4644157 h 7238075"/>
                <a:gd name="connsiteX32-42235" fmla="*/ 1392304 w 2264509"/>
                <a:gd name="connsiteY32-42236" fmla="*/ 4865602 h 7238075"/>
                <a:gd name="connsiteX33-42237" fmla="*/ 1361716 w 2264509"/>
                <a:gd name="connsiteY33-42238" fmla="*/ 4959440 h 7238075"/>
                <a:gd name="connsiteX34-42239" fmla="*/ 1405585 w 2264509"/>
                <a:gd name="connsiteY34-42240" fmla="*/ 5098769 h 7238075"/>
                <a:gd name="connsiteX35-42241" fmla="*/ 1313490 w 2264509"/>
                <a:gd name="connsiteY35-42242" fmla="*/ 5539804 h 7238075"/>
                <a:gd name="connsiteX36-42243" fmla="*/ 1314512 w 2264509"/>
                <a:gd name="connsiteY36-42244" fmla="*/ 6345824 h 7238075"/>
                <a:gd name="connsiteX37-42245" fmla="*/ 1387677 w 2264509"/>
                <a:gd name="connsiteY37-42246" fmla="*/ 6525837 h 7238075"/>
                <a:gd name="connsiteX38-42247" fmla="*/ 1336897 w 2264509"/>
                <a:gd name="connsiteY38-42248" fmla="*/ 6727274 h 7238075"/>
                <a:gd name="connsiteX39-42249" fmla="*/ 1355075 w 2264509"/>
                <a:gd name="connsiteY39-42250" fmla="*/ 6813600 h 7238075"/>
                <a:gd name="connsiteX40-42251" fmla="*/ 1364871 w 2264509"/>
                <a:gd name="connsiteY40-42252" fmla="*/ 7006384 h 7238075"/>
                <a:gd name="connsiteX41-42253" fmla="*/ 1811645 w 2264509"/>
                <a:gd name="connsiteY41-42254" fmla="*/ 7174679 h 7238075"/>
                <a:gd name="connsiteX42-42255" fmla="*/ 2240298 w 2264509"/>
                <a:gd name="connsiteY42-42256" fmla="*/ 7184685 h 7238075"/>
                <a:gd name="connsiteX43-42257" fmla="*/ 2223142 w 2264509"/>
                <a:gd name="connsiteY43-42258" fmla="*/ 7032346 h 7238075"/>
                <a:gd name="connsiteX44-42259" fmla="*/ 1738539 w 2264509"/>
                <a:gd name="connsiteY44-42260" fmla="*/ 6666009 h 7238075"/>
                <a:gd name="connsiteX45-42261" fmla="*/ 1759422 w 2264509"/>
                <a:gd name="connsiteY45-42262" fmla="*/ 6535632 h 7238075"/>
                <a:gd name="connsiteX46-42263" fmla="*/ 1719909 w 2264509"/>
                <a:gd name="connsiteY46-42264" fmla="*/ 6436627 h 7238075"/>
                <a:gd name="connsiteX47-42265" fmla="*/ 1708642 w 2264509"/>
                <a:gd name="connsiteY47-42266" fmla="*/ 6235730 h 7238075"/>
                <a:gd name="connsiteX48-42267" fmla="*/ 1730306 w 2264509"/>
                <a:gd name="connsiteY48-42268" fmla="*/ 5965274 h 7238075"/>
                <a:gd name="connsiteX49-42269" fmla="*/ 1778923 w 2264509"/>
                <a:gd name="connsiteY49-42270" fmla="*/ 5497769 h 7238075"/>
                <a:gd name="connsiteX50-42271" fmla="*/ 1790341 w 2264509"/>
                <a:gd name="connsiteY50-42272" fmla="*/ 5349364 h 7238075"/>
                <a:gd name="connsiteX51-42273" fmla="*/ 1848903 w 2264509"/>
                <a:gd name="connsiteY51-42274" fmla="*/ 5302881 h 7238075"/>
                <a:gd name="connsiteX52-42275" fmla="*/ 1935499 w 2264509"/>
                <a:gd name="connsiteY52-42276" fmla="*/ 5083205 h 7238075"/>
                <a:gd name="connsiteX53-42277" fmla="*/ 1960649 w 2264509"/>
                <a:gd name="connsiteY53-42278" fmla="*/ 4791056 h 7238075"/>
                <a:gd name="connsiteX54-42279" fmla="*/ 1951665 w 2264509"/>
                <a:gd name="connsiteY54-42280" fmla="*/ 4334336 h 7238075"/>
                <a:gd name="connsiteX55-42281" fmla="*/ 1932344 w 2264509"/>
                <a:gd name="connsiteY55-42282" fmla="*/ 3888133 h 7238075"/>
                <a:gd name="connsiteX56-42283" fmla="*/ 2114094 w 2264509"/>
                <a:gd name="connsiteY56-42284" fmla="*/ 3794489 h 7238075"/>
                <a:gd name="connsiteX57-42285" fmla="*/ 1762492 w 2264509"/>
                <a:gd name="connsiteY57-42286" fmla="*/ 2682768 h 7238075"/>
                <a:gd name="connsiteX58-42287" fmla="*/ 2171636 w 2264509"/>
                <a:gd name="connsiteY58-42288" fmla="*/ 2450629 h 7238075"/>
                <a:gd name="connsiteX59-42289" fmla="*/ 2032492 w 2264509"/>
                <a:gd name="connsiteY59-42290" fmla="*/ 1850474 h 7238075"/>
                <a:gd name="connsiteX60-42291" fmla="*/ 1987751 w 2264509"/>
                <a:gd name="connsiteY60-42292" fmla="*/ 1662589 h 7238075"/>
                <a:gd name="connsiteX61-42293" fmla="*/ 1973329 w 2264509"/>
                <a:gd name="connsiteY61-42294" fmla="*/ 1418094 h 7238075"/>
                <a:gd name="connsiteX62-42295" fmla="*/ 1925704 w 2264509"/>
                <a:gd name="connsiteY62-42296" fmla="*/ 1287898 h 7238075"/>
                <a:gd name="connsiteX63-42297" fmla="*/ 1458979 w 2264509"/>
                <a:gd name="connsiteY63-42298" fmla="*/ 1120535 h 7238075"/>
                <a:gd name="connsiteX64-42299" fmla="*/ 1360513 w 2264509"/>
                <a:gd name="connsiteY64-42300" fmla="*/ 1005635 h 7238075"/>
                <a:gd name="connsiteX65-42301" fmla="*/ 1416522 w 2264509"/>
                <a:gd name="connsiteY65-42302" fmla="*/ 807081 h 7238075"/>
                <a:gd name="connsiteX66-42303" fmla="*/ 1484699 w 2264509"/>
                <a:gd name="connsiteY66-42304" fmla="*/ 608469 h 7238075"/>
                <a:gd name="connsiteX67-42305" fmla="*/ 1496208 w 2264509"/>
                <a:gd name="connsiteY67-42306" fmla="*/ 366317 h 7238075"/>
                <a:gd name="connsiteX68-42307" fmla="*/ 1413968 w 2264509"/>
                <a:gd name="connsiteY68-42308" fmla="*/ 146640 h 7238075"/>
                <a:gd name="connsiteX69-42309" fmla="*/ 1100515 w 2264509"/>
                <a:gd name="connsiteY69-42310" fmla="*/ 551 h 7238075"/>
                <a:gd name="connsiteX0-42311" fmla="*/ 1100515 w 2264509"/>
                <a:gd name="connsiteY0-42312" fmla="*/ 551 h 7238075"/>
                <a:gd name="connsiteX1-42313" fmla="*/ 849378 w 2264509"/>
                <a:gd name="connsiteY1-42314" fmla="*/ 118937 h 7238075"/>
                <a:gd name="connsiteX2-42315" fmla="*/ 751515 w 2264509"/>
                <a:gd name="connsiteY2-42316" fmla="*/ 285490 h 7238075"/>
                <a:gd name="connsiteX3-42317" fmla="*/ 756141 w 2264509"/>
                <a:gd name="connsiteY3-42318" fmla="*/ 566071 h 7238075"/>
                <a:gd name="connsiteX4-42319" fmla="*/ 895260 w 2264509"/>
                <a:gd name="connsiteY4-42320" fmla="*/ 882679 h 7238075"/>
                <a:gd name="connsiteX5-42321" fmla="*/ 785588 w 2264509"/>
                <a:gd name="connsiteY5-42322" fmla="*/ 1025825 h 7238075"/>
                <a:gd name="connsiteX6-42323" fmla="*/ 152912 w 2264509"/>
                <a:gd name="connsiteY6-42324" fmla="*/ 1252683 h 7238075"/>
                <a:gd name="connsiteX7-42325" fmla="*/ 8160 w 2264509"/>
                <a:gd name="connsiteY7-42326" fmla="*/ 2283394 h 7238075"/>
                <a:gd name="connsiteX8-42327" fmla="*/ 416233 w 2264509"/>
                <a:gd name="connsiteY8-42328" fmla="*/ 2735641 h 7238075"/>
                <a:gd name="connsiteX9-42329" fmla="*/ 293173 w 2264509"/>
                <a:gd name="connsiteY9-42330" fmla="*/ 3799944 h 7238075"/>
                <a:gd name="connsiteX10-42331" fmla="*/ 428536 w 2264509"/>
                <a:gd name="connsiteY10-42332" fmla="*/ 3969982 h 7238075"/>
                <a:gd name="connsiteX11-42333" fmla="*/ 486017 w 2264509"/>
                <a:gd name="connsiteY11-42334" fmla="*/ 4215017 h 7238075"/>
                <a:gd name="connsiteX12-42335" fmla="*/ 547224 w 2264509"/>
                <a:gd name="connsiteY12-42336" fmla="*/ 4615099 h 7238075"/>
                <a:gd name="connsiteX13-42337" fmla="*/ 555878 w 2264509"/>
                <a:gd name="connsiteY13-42338" fmla="*/ 4779518 h 7238075"/>
                <a:gd name="connsiteX14-42339" fmla="*/ 541964 w 2264509"/>
                <a:gd name="connsiteY14-42340" fmla="*/ 4966441 h 7238075"/>
                <a:gd name="connsiteX15-42341" fmla="*/ 510234 w 2264509"/>
                <a:gd name="connsiteY15-42342" fmla="*/ 5112051 h 7238075"/>
                <a:gd name="connsiteX16-42343" fmla="*/ 434305 w 2264509"/>
                <a:gd name="connsiteY16-42344" fmla="*/ 6139609 h 7238075"/>
                <a:gd name="connsiteX17-42345" fmla="*/ 399690 w 2264509"/>
                <a:gd name="connsiteY17-42346" fmla="*/ 6589898 h 7238075"/>
                <a:gd name="connsiteX18-42347" fmla="*/ 471534 w 2264509"/>
                <a:gd name="connsiteY18-42348" fmla="*/ 6812999 h 7238075"/>
                <a:gd name="connsiteX19-42349" fmla="*/ 436821 w 2264509"/>
                <a:gd name="connsiteY19-42350" fmla="*/ 7004834 h 7238075"/>
                <a:gd name="connsiteX20-42351" fmla="*/ 656806 w 2264509"/>
                <a:gd name="connsiteY20-42352" fmla="*/ 7230086 h 7238075"/>
                <a:gd name="connsiteX21-42353" fmla="*/ 1009561 w 2264509"/>
                <a:gd name="connsiteY21-42354" fmla="*/ 7122486 h 7238075"/>
                <a:gd name="connsiteX22-42355" fmla="*/ 776064 w 2264509"/>
                <a:gd name="connsiteY22-42356" fmla="*/ 6830306 h 7238075"/>
                <a:gd name="connsiteX23-42357" fmla="*/ 804368 w 2264509"/>
                <a:gd name="connsiteY23-42358" fmla="*/ 6565349 h 7238075"/>
                <a:gd name="connsiteX24-42359" fmla="*/ 790216 w 2264509"/>
                <a:gd name="connsiteY24-42360" fmla="*/ 6235730 h 7238075"/>
                <a:gd name="connsiteX25-42361" fmla="*/ 907792 w 2264509"/>
                <a:gd name="connsiteY25-42362" fmla="*/ 5474692 h 7238075"/>
                <a:gd name="connsiteX26-42363" fmla="*/ 957309 w 2264509"/>
                <a:gd name="connsiteY26-42364" fmla="*/ 5365800 h 7238075"/>
                <a:gd name="connsiteX27-42365" fmla="*/ 949796 w 2264509"/>
                <a:gd name="connsiteY27-42366" fmla="*/ 5294498 h 7238075"/>
                <a:gd name="connsiteX28-42367" fmla="*/ 1022842 w 2264509"/>
                <a:gd name="connsiteY28-42368" fmla="*/ 5197505 h 7238075"/>
                <a:gd name="connsiteX29-42369" fmla="*/ 1024856 w 2264509"/>
                <a:gd name="connsiteY29-42370" fmla="*/ 5054630 h 7238075"/>
                <a:gd name="connsiteX30-42371" fmla="*/ 1250022 w 2264509"/>
                <a:gd name="connsiteY30-42372" fmla="*/ 4234537 h 7238075"/>
                <a:gd name="connsiteX31-42373" fmla="*/ 1388027 w 2264509"/>
                <a:gd name="connsiteY31-42374" fmla="*/ 4644157 h 7238075"/>
                <a:gd name="connsiteX32-42375" fmla="*/ 1392304 w 2264509"/>
                <a:gd name="connsiteY32-42376" fmla="*/ 4865602 h 7238075"/>
                <a:gd name="connsiteX33-42377" fmla="*/ 1361716 w 2264509"/>
                <a:gd name="connsiteY33-42378" fmla="*/ 4959440 h 7238075"/>
                <a:gd name="connsiteX34-42379" fmla="*/ 1405585 w 2264509"/>
                <a:gd name="connsiteY34-42380" fmla="*/ 5098769 h 7238075"/>
                <a:gd name="connsiteX35-42381" fmla="*/ 1313490 w 2264509"/>
                <a:gd name="connsiteY35-42382" fmla="*/ 5539804 h 7238075"/>
                <a:gd name="connsiteX36-42383" fmla="*/ 1314512 w 2264509"/>
                <a:gd name="connsiteY36-42384" fmla="*/ 6345824 h 7238075"/>
                <a:gd name="connsiteX37-42385" fmla="*/ 1387677 w 2264509"/>
                <a:gd name="connsiteY37-42386" fmla="*/ 6525837 h 7238075"/>
                <a:gd name="connsiteX38-42387" fmla="*/ 1336897 w 2264509"/>
                <a:gd name="connsiteY38-42388" fmla="*/ 6727274 h 7238075"/>
                <a:gd name="connsiteX39-42389" fmla="*/ 1355075 w 2264509"/>
                <a:gd name="connsiteY39-42390" fmla="*/ 6813600 h 7238075"/>
                <a:gd name="connsiteX40-42391" fmla="*/ 1364871 w 2264509"/>
                <a:gd name="connsiteY40-42392" fmla="*/ 7006384 h 7238075"/>
                <a:gd name="connsiteX41-42393" fmla="*/ 1811645 w 2264509"/>
                <a:gd name="connsiteY41-42394" fmla="*/ 7174679 h 7238075"/>
                <a:gd name="connsiteX42-42395" fmla="*/ 2240298 w 2264509"/>
                <a:gd name="connsiteY42-42396" fmla="*/ 7184685 h 7238075"/>
                <a:gd name="connsiteX43-42397" fmla="*/ 2223142 w 2264509"/>
                <a:gd name="connsiteY43-42398" fmla="*/ 7032346 h 7238075"/>
                <a:gd name="connsiteX44-42399" fmla="*/ 1738539 w 2264509"/>
                <a:gd name="connsiteY44-42400" fmla="*/ 6666009 h 7238075"/>
                <a:gd name="connsiteX45-42401" fmla="*/ 1759422 w 2264509"/>
                <a:gd name="connsiteY45-42402" fmla="*/ 6535632 h 7238075"/>
                <a:gd name="connsiteX46-42403" fmla="*/ 1719909 w 2264509"/>
                <a:gd name="connsiteY46-42404" fmla="*/ 6436627 h 7238075"/>
                <a:gd name="connsiteX47-42405" fmla="*/ 1708642 w 2264509"/>
                <a:gd name="connsiteY47-42406" fmla="*/ 6235730 h 7238075"/>
                <a:gd name="connsiteX48-42407" fmla="*/ 1730306 w 2264509"/>
                <a:gd name="connsiteY48-42408" fmla="*/ 5965274 h 7238075"/>
                <a:gd name="connsiteX49-42409" fmla="*/ 1778923 w 2264509"/>
                <a:gd name="connsiteY49-42410" fmla="*/ 5497769 h 7238075"/>
                <a:gd name="connsiteX50-42411" fmla="*/ 1790341 w 2264509"/>
                <a:gd name="connsiteY50-42412" fmla="*/ 5349364 h 7238075"/>
                <a:gd name="connsiteX51-42413" fmla="*/ 1848903 w 2264509"/>
                <a:gd name="connsiteY51-42414" fmla="*/ 5302881 h 7238075"/>
                <a:gd name="connsiteX52-42415" fmla="*/ 1935499 w 2264509"/>
                <a:gd name="connsiteY52-42416" fmla="*/ 5083205 h 7238075"/>
                <a:gd name="connsiteX53-42417" fmla="*/ 1960649 w 2264509"/>
                <a:gd name="connsiteY53-42418" fmla="*/ 4791056 h 7238075"/>
                <a:gd name="connsiteX54-42419" fmla="*/ 1951665 w 2264509"/>
                <a:gd name="connsiteY54-42420" fmla="*/ 4334336 h 7238075"/>
                <a:gd name="connsiteX55-42421" fmla="*/ 1932344 w 2264509"/>
                <a:gd name="connsiteY55-42422" fmla="*/ 3888133 h 7238075"/>
                <a:gd name="connsiteX56-42423" fmla="*/ 2114094 w 2264509"/>
                <a:gd name="connsiteY56-42424" fmla="*/ 3794489 h 7238075"/>
                <a:gd name="connsiteX57-42425" fmla="*/ 1762492 w 2264509"/>
                <a:gd name="connsiteY57-42426" fmla="*/ 2682768 h 7238075"/>
                <a:gd name="connsiteX58-42427" fmla="*/ 2171636 w 2264509"/>
                <a:gd name="connsiteY58-42428" fmla="*/ 2450629 h 7238075"/>
                <a:gd name="connsiteX59-42429" fmla="*/ 2032492 w 2264509"/>
                <a:gd name="connsiteY59-42430" fmla="*/ 1850474 h 7238075"/>
                <a:gd name="connsiteX60-42431" fmla="*/ 1987751 w 2264509"/>
                <a:gd name="connsiteY60-42432" fmla="*/ 1662589 h 7238075"/>
                <a:gd name="connsiteX61-42433" fmla="*/ 1973329 w 2264509"/>
                <a:gd name="connsiteY61-42434" fmla="*/ 1418094 h 7238075"/>
                <a:gd name="connsiteX62-42435" fmla="*/ 1925704 w 2264509"/>
                <a:gd name="connsiteY62-42436" fmla="*/ 1287898 h 7238075"/>
                <a:gd name="connsiteX63-42437" fmla="*/ 1458979 w 2264509"/>
                <a:gd name="connsiteY63-42438" fmla="*/ 1120535 h 7238075"/>
                <a:gd name="connsiteX64-42439" fmla="*/ 1360513 w 2264509"/>
                <a:gd name="connsiteY64-42440" fmla="*/ 1005635 h 7238075"/>
                <a:gd name="connsiteX65-42441" fmla="*/ 1416522 w 2264509"/>
                <a:gd name="connsiteY65-42442" fmla="*/ 807081 h 7238075"/>
                <a:gd name="connsiteX66-42443" fmla="*/ 1484699 w 2264509"/>
                <a:gd name="connsiteY66-42444" fmla="*/ 608469 h 7238075"/>
                <a:gd name="connsiteX67-42445" fmla="*/ 1496208 w 2264509"/>
                <a:gd name="connsiteY67-42446" fmla="*/ 366317 h 7238075"/>
                <a:gd name="connsiteX68-42447" fmla="*/ 1413968 w 2264509"/>
                <a:gd name="connsiteY68-42448" fmla="*/ 146640 h 7238075"/>
                <a:gd name="connsiteX69-42449" fmla="*/ 1100515 w 2264509"/>
                <a:gd name="connsiteY69-42450" fmla="*/ 551 h 7238075"/>
                <a:gd name="connsiteX0-42451" fmla="*/ 1100515 w 2264509"/>
                <a:gd name="connsiteY0-42452" fmla="*/ 551 h 7236634"/>
                <a:gd name="connsiteX1-42453" fmla="*/ 849378 w 2264509"/>
                <a:gd name="connsiteY1-42454" fmla="*/ 118937 h 7236634"/>
                <a:gd name="connsiteX2-42455" fmla="*/ 751515 w 2264509"/>
                <a:gd name="connsiteY2-42456" fmla="*/ 285490 h 7236634"/>
                <a:gd name="connsiteX3-42457" fmla="*/ 756141 w 2264509"/>
                <a:gd name="connsiteY3-42458" fmla="*/ 566071 h 7236634"/>
                <a:gd name="connsiteX4-42459" fmla="*/ 895260 w 2264509"/>
                <a:gd name="connsiteY4-42460" fmla="*/ 882679 h 7236634"/>
                <a:gd name="connsiteX5-42461" fmla="*/ 785588 w 2264509"/>
                <a:gd name="connsiteY5-42462" fmla="*/ 1025825 h 7236634"/>
                <a:gd name="connsiteX6-42463" fmla="*/ 152912 w 2264509"/>
                <a:gd name="connsiteY6-42464" fmla="*/ 1252683 h 7236634"/>
                <a:gd name="connsiteX7-42465" fmla="*/ 8160 w 2264509"/>
                <a:gd name="connsiteY7-42466" fmla="*/ 2283394 h 7236634"/>
                <a:gd name="connsiteX8-42467" fmla="*/ 416233 w 2264509"/>
                <a:gd name="connsiteY8-42468" fmla="*/ 2735641 h 7236634"/>
                <a:gd name="connsiteX9-42469" fmla="*/ 293173 w 2264509"/>
                <a:gd name="connsiteY9-42470" fmla="*/ 3799944 h 7236634"/>
                <a:gd name="connsiteX10-42471" fmla="*/ 428536 w 2264509"/>
                <a:gd name="connsiteY10-42472" fmla="*/ 3969982 h 7236634"/>
                <a:gd name="connsiteX11-42473" fmla="*/ 486017 w 2264509"/>
                <a:gd name="connsiteY11-42474" fmla="*/ 4215017 h 7236634"/>
                <a:gd name="connsiteX12-42475" fmla="*/ 547224 w 2264509"/>
                <a:gd name="connsiteY12-42476" fmla="*/ 4615099 h 7236634"/>
                <a:gd name="connsiteX13-42477" fmla="*/ 555878 w 2264509"/>
                <a:gd name="connsiteY13-42478" fmla="*/ 4779518 h 7236634"/>
                <a:gd name="connsiteX14-42479" fmla="*/ 541964 w 2264509"/>
                <a:gd name="connsiteY14-42480" fmla="*/ 4966441 h 7236634"/>
                <a:gd name="connsiteX15-42481" fmla="*/ 510234 w 2264509"/>
                <a:gd name="connsiteY15-42482" fmla="*/ 5112051 h 7236634"/>
                <a:gd name="connsiteX16-42483" fmla="*/ 434305 w 2264509"/>
                <a:gd name="connsiteY16-42484" fmla="*/ 6139609 h 7236634"/>
                <a:gd name="connsiteX17-42485" fmla="*/ 399690 w 2264509"/>
                <a:gd name="connsiteY17-42486" fmla="*/ 6589898 h 7236634"/>
                <a:gd name="connsiteX18-42487" fmla="*/ 471534 w 2264509"/>
                <a:gd name="connsiteY18-42488" fmla="*/ 6812999 h 7236634"/>
                <a:gd name="connsiteX19-42489" fmla="*/ 436821 w 2264509"/>
                <a:gd name="connsiteY19-42490" fmla="*/ 7004834 h 7236634"/>
                <a:gd name="connsiteX20-42491" fmla="*/ 656806 w 2264509"/>
                <a:gd name="connsiteY20-42492" fmla="*/ 7230086 h 7236634"/>
                <a:gd name="connsiteX21-42493" fmla="*/ 1018766 w 2264509"/>
                <a:gd name="connsiteY21-42494" fmla="*/ 7101007 h 7236634"/>
                <a:gd name="connsiteX22-42495" fmla="*/ 776064 w 2264509"/>
                <a:gd name="connsiteY22-42496" fmla="*/ 6830306 h 7236634"/>
                <a:gd name="connsiteX23-42497" fmla="*/ 804368 w 2264509"/>
                <a:gd name="connsiteY23-42498" fmla="*/ 6565349 h 7236634"/>
                <a:gd name="connsiteX24-42499" fmla="*/ 790216 w 2264509"/>
                <a:gd name="connsiteY24-42500" fmla="*/ 6235730 h 7236634"/>
                <a:gd name="connsiteX25-42501" fmla="*/ 907792 w 2264509"/>
                <a:gd name="connsiteY25-42502" fmla="*/ 5474692 h 7236634"/>
                <a:gd name="connsiteX26-42503" fmla="*/ 957309 w 2264509"/>
                <a:gd name="connsiteY26-42504" fmla="*/ 5365800 h 7236634"/>
                <a:gd name="connsiteX27-42505" fmla="*/ 949796 w 2264509"/>
                <a:gd name="connsiteY27-42506" fmla="*/ 5294498 h 7236634"/>
                <a:gd name="connsiteX28-42507" fmla="*/ 1022842 w 2264509"/>
                <a:gd name="connsiteY28-42508" fmla="*/ 5197505 h 7236634"/>
                <a:gd name="connsiteX29-42509" fmla="*/ 1024856 w 2264509"/>
                <a:gd name="connsiteY29-42510" fmla="*/ 5054630 h 7236634"/>
                <a:gd name="connsiteX30-42511" fmla="*/ 1250022 w 2264509"/>
                <a:gd name="connsiteY30-42512" fmla="*/ 4234537 h 7236634"/>
                <a:gd name="connsiteX31-42513" fmla="*/ 1388027 w 2264509"/>
                <a:gd name="connsiteY31-42514" fmla="*/ 4644157 h 7236634"/>
                <a:gd name="connsiteX32-42515" fmla="*/ 1392304 w 2264509"/>
                <a:gd name="connsiteY32-42516" fmla="*/ 4865602 h 7236634"/>
                <a:gd name="connsiteX33-42517" fmla="*/ 1361716 w 2264509"/>
                <a:gd name="connsiteY33-42518" fmla="*/ 4959440 h 7236634"/>
                <a:gd name="connsiteX34-42519" fmla="*/ 1405585 w 2264509"/>
                <a:gd name="connsiteY34-42520" fmla="*/ 5098769 h 7236634"/>
                <a:gd name="connsiteX35-42521" fmla="*/ 1313490 w 2264509"/>
                <a:gd name="connsiteY35-42522" fmla="*/ 5539804 h 7236634"/>
                <a:gd name="connsiteX36-42523" fmla="*/ 1314512 w 2264509"/>
                <a:gd name="connsiteY36-42524" fmla="*/ 6345824 h 7236634"/>
                <a:gd name="connsiteX37-42525" fmla="*/ 1387677 w 2264509"/>
                <a:gd name="connsiteY37-42526" fmla="*/ 6525837 h 7236634"/>
                <a:gd name="connsiteX38-42527" fmla="*/ 1336897 w 2264509"/>
                <a:gd name="connsiteY38-42528" fmla="*/ 6727274 h 7236634"/>
                <a:gd name="connsiteX39-42529" fmla="*/ 1355075 w 2264509"/>
                <a:gd name="connsiteY39-42530" fmla="*/ 6813600 h 7236634"/>
                <a:gd name="connsiteX40-42531" fmla="*/ 1364871 w 2264509"/>
                <a:gd name="connsiteY40-42532" fmla="*/ 7006384 h 7236634"/>
                <a:gd name="connsiteX41-42533" fmla="*/ 1811645 w 2264509"/>
                <a:gd name="connsiteY41-42534" fmla="*/ 7174679 h 7236634"/>
                <a:gd name="connsiteX42-42535" fmla="*/ 2240298 w 2264509"/>
                <a:gd name="connsiteY42-42536" fmla="*/ 7184685 h 7236634"/>
                <a:gd name="connsiteX43-42537" fmla="*/ 2223142 w 2264509"/>
                <a:gd name="connsiteY43-42538" fmla="*/ 7032346 h 7236634"/>
                <a:gd name="connsiteX44-42539" fmla="*/ 1738539 w 2264509"/>
                <a:gd name="connsiteY44-42540" fmla="*/ 6666009 h 7236634"/>
                <a:gd name="connsiteX45-42541" fmla="*/ 1759422 w 2264509"/>
                <a:gd name="connsiteY45-42542" fmla="*/ 6535632 h 7236634"/>
                <a:gd name="connsiteX46-42543" fmla="*/ 1719909 w 2264509"/>
                <a:gd name="connsiteY46-42544" fmla="*/ 6436627 h 7236634"/>
                <a:gd name="connsiteX47-42545" fmla="*/ 1708642 w 2264509"/>
                <a:gd name="connsiteY47-42546" fmla="*/ 6235730 h 7236634"/>
                <a:gd name="connsiteX48-42547" fmla="*/ 1730306 w 2264509"/>
                <a:gd name="connsiteY48-42548" fmla="*/ 5965274 h 7236634"/>
                <a:gd name="connsiteX49-42549" fmla="*/ 1778923 w 2264509"/>
                <a:gd name="connsiteY49-42550" fmla="*/ 5497769 h 7236634"/>
                <a:gd name="connsiteX50-42551" fmla="*/ 1790341 w 2264509"/>
                <a:gd name="connsiteY50-42552" fmla="*/ 5349364 h 7236634"/>
                <a:gd name="connsiteX51-42553" fmla="*/ 1848903 w 2264509"/>
                <a:gd name="connsiteY51-42554" fmla="*/ 5302881 h 7236634"/>
                <a:gd name="connsiteX52-42555" fmla="*/ 1935499 w 2264509"/>
                <a:gd name="connsiteY52-42556" fmla="*/ 5083205 h 7236634"/>
                <a:gd name="connsiteX53-42557" fmla="*/ 1960649 w 2264509"/>
                <a:gd name="connsiteY53-42558" fmla="*/ 4791056 h 7236634"/>
                <a:gd name="connsiteX54-42559" fmla="*/ 1951665 w 2264509"/>
                <a:gd name="connsiteY54-42560" fmla="*/ 4334336 h 7236634"/>
                <a:gd name="connsiteX55-42561" fmla="*/ 1932344 w 2264509"/>
                <a:gd name="connsiteY55-42562" fmla="*/ 3888133 h 7236634"/>
                <a:gd name="connsiteX56-42563" fmla="*/ 2114094 w 2264509"/>
                <a:gd name="connsiteY56-42564" fmla="*/ 3794489 h 7236634"/>
                <a:gd name="connsiteX57-42565" fmla="*/ 1762492 w 2264509"/>
                <a:gd name="connsiteY57-42566" fmla="*/ 2682768 h 7236634"/>
                <a:gd name="connsiteX58-42567" fmla="*/ 2171636 w 2264509"/>
                <a:gd name="connsiteY58-42568" fmla="*/ 2450629 h 7236634"/>
                <a:gd name="connsiteX59-42569" fmla="*/ 2032492 w 2264509"/>
                <a:gd name="connsiteY59-42570" fmla="*/ 1850474 h 7236634"/>
                <a:gd name="connsiteX60-42571" fmla="*/ 1987751 w 2264509"/>
                <a:gd name="connsiteY60-42572" fmla="*/ 1662589 h 7236634"/>
                <a:gd name="connsiteX61-42573" fmla="*/ 1973329 w 2264509"/>
                <a:gd name="connsiteY61-42574" fmla="*/ 1418094 h 7236634"/>
                <a:gd name="connsiteX62-42575" fmla="*/ 1925704 w 2264509"/>
                <a:gd name="connsiteY62-42576" fmla="*/ 1287898 h 7236634"/>
                <a:gd name="connsiteX63-42577" fmla="*/ 1458979 w 2264509"/>
                <a:gd name="connsiteY63-42578" fmla="*/ 1120535 h 7236634"/>
                <a:gd name="connsiteX64-42579" fmla="*/ 1360513 w 2264509"/>
                <a:gd name="connsiteY64-42580" fmla="*/ 1005635 h 7236634"/>
                <a:gd name="connsiteX65-42581" fmla="*/ 1416522 w 2264509"/>
                <a:gd name="connsiteY65-42582" fmla="*/ 807081 h 7236634"/>
                <a:gd name="connsiteX66-42583" fmla="*/ 1484699 w 2264509"/>
                <a:gd name="connsiteY66-42584" fmla="*/ 608469 h 7236634"/>
                <a:gd name="connsiteX67-42585" fmla="*/ 1496208 w 2264509"/>
                <a:gd name="connsiteY67-42586" fmla="*/ 366317 h 7236634"/>
                <a:gd name="connsiteX68-42587" fmla="*/ 1413968 w 2264509"/>
                <a:gd name="connsiteY68-42588" fmla="*/ 146640 h 7236634"/>
                <a:gd name="connsiteX69-42589" fmla="*/ 1100515 w 2264509"/>
                <a:gd name="connsiteY69-42590" fmla="*/ 551 h 7236634"/>
                <a:gd name="connsiteX0-42591" fmla="*/ 1100515 w 2264509"/>
                <a:gd name="connsiteY0-42592" fmla="*/ 551 h 7237152"/>
                <a:gd name="connsiteX1-42593" fmla="*/ 849378 w 2264509"/>
                <a:gd name="connsiteY1-42594" fmla="*/ 118937 h 7237152"/>
                <a:gd name="connsiteX2-42595" fmla="*/ 751515 w 2264509"/>
                <a:gd name="connsiteY2-42596" fmla="*/ 285490 h 7237152"/>
                <a:gd name="connsiteX3-42597" fmla="*/ 756141 w 2264509"/>
                <a:gd name="connsiteY3-42598" fmla="*/ 566071 h 7237152"/>
                <a:gd name="connsiteX4-42599" fmla="*/ 895260 w 2264509"/>
                <a:gd name="connsiteY4-42600" fmla="*/ 882679 h 7237152"/>
                <a:gd name="connsiteX5-42601" fmla="*/ 785588 w 2264509"/>
                <a:gd name="connsiteY5-42602" fmla="*/ 1025825 h 7237152"/>
                <a:gd name="connsiteX6-42603" fmla="*/ 152912 w 2264509"/>
                <a:gd name="connsiteY6-42604" fmla="*/ 1252683 h 7237152"/>
                <a:gd name="connsiteX7-42605" fmla="*/ 8160 w 2264509"/>
                <a:gd name="connsiteY7-42606" fmla="*/ 2283394 h 7237152"/>
                <a:gd name="connsiteX8-42607" fmla="*/ 416233 w 2264509"/>
                <a:gd name="connsiteY8-42608" fmla="*/ 2735641 h 7237152"/>
                <a:gd name="connsiteX9-42609" fmla="*/ 293173 w 2264509"/>
                <a:gd name="connsiteY9-42610" fmla="*/ 3799944 h 7237152"/>
                <a:gd name="connsiteX10-42611" fmla="*/ 428536 w 2264509"/>
                <a:gd name="connsiteY10-42612" fmla="*/ 3969982 h 7237152"/>
                <a:gd name="connsiteX11-42613" fmla="*/ 486017 w 2264509"/>
                <a:gd name="connsiteY11-42614" fmla="*/ 4215017 h 7237152"/>
                <a:gd name="connsiteX12-42615" fmla="*/ 547224 w 2264509"/>
                <a:gd name="connsiteY12-42616" fmla="*/ 4615099 h 7237152"/>
                <a:gd name="connsiteX13-42617" fmla="*/ 555878 w 2264509"/>
                <a:gd name="connsiteY13-42618" fmla="*/ 4779518 h 7237152"/>
                <a:gd name="connsiteX14-42619" fmla="*/ 541964 w 2264509"/>
                <a:gd name="connsiteY14-42620" fmla="*/ 4966441 h 7237152"/>
                <a:gd name="connsiteX15-42621" fmla="*/ 510234 w 2264509"/>
                <a:gd name="connsiteY15-42622" fmla="*/ 5112051 h 7237152"/>
                <a:gd name="connsiteX16-42623" fmla="*/ 434305 w 2264509"/>
                <a:gd name="connsiteY16-42624" fmla="*/ 6139609 h 7237152"/>
                <a:gd name="connsiteX17-42625" fmla="*/ 399690 w 2264509"/>
                <a:gd name="connsiteY17-42626" fmla="*/ 6589898 h 7237152"/>
                <a:gd name="connsiteX18-42627" fmla="*/ 471534 w 2264509"/>
                <a:gd name="connsiteY18-42628" fmla="*/ 6812999 h 7237152"/>
                <a:gd name="connsiteX19-42629" fmla="*/ 436821 w 2264509"/>
                <a:gd name="connsiteY19-42630" fmla="*/ 7004834 h 7237152"/>
                <a:gd name="connsiteX20-42631" fmla="*/ 656806 w 2264509"/>
                <a:gd name="connsiteY20-42632" fmla="*/ 7230086 h 7237152"/>
                <a:gd name="connsiteX21-42633" fmla="*/ 1018766 w 2264509"/>
                <a:gd name="connsiteY21-42634" fmla="*/ 7101007 h 7237152"/>
                <a:gd name="connsiteX22-42635" fmla="*/ 776064 w 2264509"/>
                <a:gd name="connsiteY22-42636" fmla="*/ 6830306 h 7237152"/>
                <a:gd name="connsiteX23-42637" fmla="*/ 804368 w 2264509"/>
                <a:gd name="connsiteY23-42638" fmla="*/ 6565349 h 7237152"/>
                <a:gd name="connsiteX24-42639" fmla="*/ 790216 w 2264509"/>
                <a:gd name="connsiteY24-42640" fmla="*/ 6235730 h 7237152"/>
                <a:gd name="connsiteX25-42641" fmla="*/ 907792 w 2264509"/>
                <a:gd name="connsiteY25-42642" fmla="*/ 5474692 h 7237152"/>
                <a:gd name="connsiteX26-42643" fmla="*/ 957309 w 2264509"/>
                <a:gd name="connsiteY26-42644" fmla="*/ 5365800 h 7237152"/>
                <a:gd name="connsiteX27-42645" fmla="*/ 949796 w 2264509"/>
                <a:gd name="connsiteY27-42646" fmla="*/ 5294498 h 7237152"/>
                <a:gd name="connsiteX28-42647" fmla="*/ 1022842 w 2264509"/>
                <a:gd name="connsiteY28-42648" fmla="*/ 5197505 h 7237152"/>
                <a:gd name="connsiteX29-42649" fmla="*/ 1024856 w 2264509"/>
                <a:gd name="connsiteY29-42650" fmla="*/ 5054630 h 7237152"/>
                <a:gd name="connsiteX30-42651" fmla="*/ 1250022 w 2264509"/>
                <a:gd name="connsiteY30-42652" fmla="*/ 4234537 h 7237152"/>
                <a:gd name="connsiteX31-42653" fmla="*/ 1388027 w 2264509"/>
                <a:gd name="connsiteY31-42654" fmla="*/ 4644157 h 7237152"/>
                <a:gd name="connsiteX32-42655" fmla="*/ 1392304 w 2264509"/>
                <a:gd name="connsiteY32-42656" fmla="*/ 4865602 h 7237152"/>
                <a:gd name="connsiteX33-42657" fmla="*/ 1361716 w 2264509"/>
                <a:gd name="connsiteY33-42658" fmla="*/ 4959440 h 7237152"/>
                <a:gd name="connsiteX34-42659" fmla="*/ 1405585 w 2264509"/>
                <a:gd name="connsiteY34-42660" fmla="*/ 5098769 h 7237152"/>
                <a:gd name="connsiteX35-42661" fmla="*/ 1313490 w 2264509"/>
                <a:gd name="connsiteY35-42662" fmla="*/ 5539804 h 7237152"/>
                <a:gd name="connsiteX36-42663" fmla="*/ 1314512 w 2264509"/>
                <a:gd name="connsiteY36-42664" fmla="*/ 6345824 h 7237152"/>
                <a:gd name="connsiteX37-42665" fmla="*/ 1387677 w 2264509"/>
                <a:gd name="connsiteY37-42666" fmla="*/ 6525837 h 7237152"/>
                <a:gd name="connsiteX38-42667" fmla="*/ 1336897 w 2264509"/>
                <a:gd name="connsiteY38-42668" fmla="*/ 6727274 h 7237152"/>
                <a:gd name="connsiteX39-42669" fmla="*/ 1355075 w 2264509"/>
                <a:gd name="connsiteY39-42670" fmla="*/ 6813600 h 7237152"/>
                <a:gd name="connsiteX40-42671" fmla="*/ 1364871 w 2264509"/>
                <a:gd name="connsiteY40-42672" fmla="*/ 7006384 h 7237152"/>
                <a:gd name="connsiteX41-42673" fmla="*/ 1811645 w 2264509"/>
                <a:gd name="connsiteY41-42674" fmla="*/ 7174679 h 7237152"/>
                <a:gd name="connsiteX42-42675" fmla="*/ 2240298 w 2264509"/>
                <a:gd name="connsiteY42-42676" fmla="*/ 7184685 h 7237152"/>
                <a:gd name="connsiteX43-42677" fmla="*/ 2223142 w 2264509"/>
                <a:gd name="connsiteY43-42678" fmla="*/ 7032346 h 7237152"/>
                <a:gd name="connsiteX44-42679" fmla="*/ 1738539 w 2264509"/>
                <a:gd name="connsiteY44-42680" fmla="*/ 6666009 h 7237152"/>
                <a:gd name="connsiteX45-42681" fmla="*/ 1759422 w 2264509"/>
                <a:gd name="connsiteY45-42682" fmla="*/ 6535632 h 7237152"/>
                <a:gd name="connsiteX46-42683" fmla="*/ 1719909 w 2264509"/>
                <a:gd name="connsiteY46-42684" fmla="*/ 6436627 h 7237152"/>
                <a:gd name="connsiteX47-42685" fmla="*/ 1708642 w 2264509"/>
                <a:gd name="connsiteY47-42686" fmla="*/ 6235730 h 7237152"/>
                <a:gd name="connsiteX48-42687" fmla="*/ 1730306 w 2264509"/>
                <a:gd name="connsiteY48-42688" fmla="*/ 5965274 h 7237152"/>
                <a:gd name="connsiteX49-42689" fmla="*/ 1778923 w 2264509"/>
                <a:gd name="connsiteY49-42690" fmla="*/ 5497769 h 7237152"/>
                <a:gd name="connsiteX50-42691" fmla="*/ 1790341 w 2264509"/>
                <a:gd name="connsiteY50-42692" fmla="*/ 5349364 h 7237152"/>
                <a:gd name="connsiteX51-42693" fmla="*/ 1848903 w 2264509"/>
                <a:gd name="connsiteY51-42694" fmla="*/ 5302881 h 7237152"/>
                <a:gd name="connsiteX52-42695" fmla="*/ 1935499 w 2264509"/>
                <a:gd name="connsiteY52-42696" fmla="*/ 5083205 h 7237152"/>
                <a:gd name="connsiteX53-42697" fmla="*/ 1960649 w 2264509"/>
                <a:gd name="connsiteY53-42698" fmla="*/ 4791056 h 7237152"/>
                <a:gd name="connsiteX54-42699" fmla="*/ 1951665 w 2264509"/>
                <a:gd name="connsiteY54-42700" fmla="*/ 4334336 h 7237152"/>
                <a:gd name="connsiteX55-42701" fmla="*/ 1932344 w 2264509"/>
                <a:gd name="connsiteY55-42702" fmla="*/ 3888133 h 7237152"/>
                <a:gd name="connsiteX56-42703" fmla="*/ 2114094 w 2264509"/>
                <a:gd name="connsiteY56-42704" fmla="*/ 3794489 h 7237152"/>
                <a:gd name="connsiteX57-42705" fmla="*/ 1762492 w 2264509"/>
                <a:gd name="connsiteY57-42706" fmla="*/ 2682768 h 7237152"/>
                <a:gd name="connsiteX58-42707" fmla="*/ 2171636 w 2264509"/>
                <a:gd name="connsiteY58-42708" fmla="*/ 2450629 h 7237152"/>
                <a:gd name="connsiteX59-42709" fmla="*/ 2032492 w 2264509"/>
                <a:gd name="connsiteY59-42710" fmla="*/ 1850474 h 7237152"/>
                <a:gd name="connsiteX60-42711" fmla="*/ 1987751 w 2264509"/>
                <a:gd name="connsiteY60-42712" fmla="*/ 1662589 h 7237152"/>
                <a:gd name="connsiteX61-42713" fmla="*/ 1973329 w 2264509"/>
                <a:gd name="connsiteY61-42714" fmla="*/ 1418094 h 7237152"/>
                <a:gd name="connsiteX62-42715" fmla="*/ 1925704 w 2264509"/>
                <a:gd name="connsiteY62-42716" fmla="*/ 1287898 h 7237152"/>
                <a:gd name="connsiteX63-42717" fmla="*/ 1458979 w 2264509"/>
                <a:gd name="connsiteY63-42718" fmla="*/ 1120535 h 7237152"/>
                <a:gd name="connsiteX64-42719" fmla="*/ 1360513 w 2264509"/>
                <a:gd name="connsiteY64-42720" fmla="*/ 1005635 h 7237152"/>
                <a:gd name="connsiteX65-42721" fmla="*/ 1416522 w 2264509"/>
                <a:gd name="connsiteY65-42722" fmla="*/ 807081 h 7237152"/>
                <a:gd name="connsiteX66-42723" fmla="*/ 1484699 w 2264509"/>
                <a:gd name="connsiteY66-42724" fmla="*/ 608469 h 7237152"/>
                <a:gd name="connsiteX67-42725" fmla="*/ 1496208 w 2264509"/>
                <a:gd name="connsiteY67-42726" fmla="*/ 366317 h 7237152"/>
                <a:gd name="connsiteX68-42727" fmla="*/ 1413968 w 2264509"/>
                <a:gd name="connsiteY68-42728" fmla="*/ 146640 h 7237152"/>
                <a:gd name="connsiteX69-42729" fmla="*/ 1100515 w 2264509"/>
                <a:gd name="connsiteY69-42730" fmla="*/ 551 h 7237152"/>
                <a:gd name="connsiteX0-42731" fmla="*/ 1100515 w 2264509"/>
                <a:gd name="connsiteY0-42732" fmla="*/ 551 h 7237152"/>
                <a:gd name="connsiteX1-42733" fmla="*/ 849378 w 2264509"/>
                <a:gd name="connsiteY1-42734" fmla="*/ 118937 h 7237152"/>
                <a:gd name="connsiteX2-42735" fmla="*/ 751515 w 2264509"/>
                <a:gd name="connsiteY2-42736" fmla="*/ 285490 h 7237152"/>
                <a:gd name="connsiteX3-42737" fmla="*/ 756141 w 2264509"/>
                <a:gd name="connsiteY3-42738" fmla="*/ 566071 h 7237152"/>
                <a:gd name="connsiteX4-42739" fmla="*/ 895260 w 2264509"/>
                <a:gd name="connsiteY4-42740" fmla="*/ 882679 h 7237152"/>
                <a:gd name="connsiteX5-42741" fmla="*/ 785588 w 2264509"/>
                <a:gd name="connsiteY5-42742" fmla="*/ 1025825 h 7237152"/>
                <a:gd name="connsiteX6-42743" fmla="*/ 152912 w 2264509"/>
                <a:gd name="connsiteY6-42744" fmla="*/ 1252683 h 7237152"/>
                <a:gd name="connsiteX7-42745" fmla="*/ 8160 w 2264509"/>
                <a:gd name="connsiteY7-42746" fmla="*/ 2283394 h 7237152"/>
                <a:gd name="connsiteX8-42747" fmla="*/ 416233 w 2264509"/>
                <a:gd name="connsiteY8-42748" fmla="*/ 2735641 h 7237152"/>
                <a:gd name="connsiteX9-42749" fmla="*/ 293173 w 2264509"/>
                <a:gd name="connsiteY9-42750" fmla="*/ 3799944 h 7237152"/>
                <a:gd name="connsiteX10-42751" fmla="*/ 428536 w 2264509"/>
                <a:gd name="connsiteY10-42752" fmla="*/ 3969982 h 7237152"/>
                <a:gd name="connsiteX11-42753" fmla="*/ 486017 w 2264509"/>
                <a:gd name="connsiteY11-42754" fmla="*/ 4215017 h 7237152"/>
                <a:gd name="connsiteX12-42755" fmla="*/ 547224 w 2264509"/>
                <a:gd name="connsiteY12-42756" fmla="*/ 4615099 h 7237152"/>
                <a:gd name="connsiteX13-42757" fmla="*/ 555878 w 2264509"/>
                <a:gd name="connsiteY13-42758" fmla="*/ 4779518 h 7237152"/>
                <a:gd name="connsiteX14-42759" fmla="*/ 541964 w 2264509"/>
                <a:gd name="connsiteY14-42760" fmla="*/ 4966441 h 7237152"/>
                <a:gd name="connsiteX15-42761" fmla="*/ 510234 w 2264509"/>
                <a:gd name="connsiteY15-42762" fmla="*/ 5112051 h 7237152"/>
                <a:gd name="connsiteX16-42763" fmla="*/ 434305 w 2264509"/>
                <a:gd name="connsiteY16-42764" fmla="*/ 6139609 h 7237152"/>
                <a:gd name="connsiteX17-42765" fmla="*/ 399690 w 2264509"/>
                <a:gd name="connsiteY17-42766" fmla="*/ 6589898 h 7237152"/>
                <a:gd name="connsiteX18-42767" fmla="*/ 471534 w 2264509"/>
                <a:gd name="connsiteY18-42768" fmla="*/ 6812999 h 7237152"/>
                <a:gd name="connsiteX19-42769" fmla="*/ 436821 w 2264509"/>
                <a:gd name="connsiteY19-42770" fmla="*/ 7004834 h 7237152"/>
                <a:gd name="connsiteX20-42771" fmla="*/ 656806 w 2264509"/>
                <a:gd name="connsiteY20-42772" fmla="*/ 7230086 h 7237152"/>
                <a:gd name="connsiteX21-42773" fmla="*/ 1018766 w 2264509"/>
                <a:gd name="connsiteY21-42774" fmla="*/ 7101007 h 7237152"/>
                <a:gd name="connsiteX22-42775" fmla="*/ 776064 w 2264509"/>
                <a:gd name="connsiteY22-42776" fmla="*/ 6830306 h 7237152"/>
                <a:gd name="connsiteX23-42777" fmla="*/ 804368 w 2264509"/>
                <a:gd name="connsiteY23-42778" fmla="*/ 6565349 h 7237152"/>
                <a:gd name="connsiteX24-42779" fmla="*/ 790216 w 2264509"/>
                <a:gd name="connsiteY24-42780" fmla="*/ 6235730 h 7237152"/>
                <a:gd name="connsiteX25-42781" fmla="*/ 907792 w 2264509"/>
                <a:gd name="connsiteY25-42782" fmla="*/ 5474692 h 7237152"/>
                <a:gd name="connsiteX26-42783" fmla="*/ 957309 w 2264509"/>
                <a:gd name="connsiteY26-42784" fmla="*/ 5365800 h 7237152"/>
                <a:gd name="connsiteX27-42785" fmla="*/ 949796 w 2264509"/>
                <a:gd name="connsiteY27-42786" fmla="*/ 5294498 h 7237152"/>
                <a:gd name="connsiteX28-42787" fmla="*/ 1022842 w 2264509"/>
                <a:gd name="connsiteY28-42788" fmla="*/ 5197505 h 7237152"/>
                <a:gd name="connsiteX29-42789" fmla="*/ 1024856 w 2264509"/>
                <a:gd name="connsiteY29-42790" fmla="*/ 5054630 h 7237152"/>
                <a:gd name="connsiteX30-42791" fmla="*/ 1250022 w 2264509"/>
                <a:gd name="connsiteY30-42792" fmla="*/ 4234537 h 7237152"/>
                <a:gd name="connsiteX31-42793" fmla="*/ 1388027 w 2264509"/>
                <a:gd name="connsiteY31-42794" fmla="*/ 4644157 h 7237152"/>
                <a:gd name="connsiteX32-42795" fmla="*/ 1392304 w 2264509"/>
                <a:gd name="connsiteY32-42796" fmla="*/ 4865602 h 7237152"/>
                <a:gd name="connsiteX33-42797" fmla="*/ 1361716 w 2264509"/>
                <a:gd name="connsiteY33-42798" fmla="*/ 4959440 h 7237152"/>
                <a:gd name="connsiteX34-42799" fmla="*/ 1405585 w 2264509"/>
                <a:gd name="connsiteY34-42800" fmla="*/ 5098769 h 7237152"/>
                <a:gd name="connsiteX35-42801" fmla="*/ 1313490 w 2264509"/>
                <a:gd name="connsiteY35-42802" fmla="*/ 5539804 h 7237152"/>
                <a:gd name="connsiteX36-42803" fmla="*/ 1314512 w 2264509"/>
                <a:gd name="connsiteY36-42804" fmla="*/ 6345824 h 7237152"/>
                <a:gd name="connsiteX37-42805" fmla="*/ 1387677 w 2264509"/>
                <a:gd name="connsiteY37-42806" fmla="*/ 6525837 h 7237152"/>
                <a:gd name="connsiteX38-42807" fmla="*/ 1336897 w 2264509"/>
                <a:gd name="connsiteY38-42808" fmla="*/ 6727274 h 7237152"/>
                <a:gd name="connsiteX39-42809" fmla="*/ 1355075 w 2264509"/>
                <a:gd name="connsiteY39-42810" fmla="*/ 6813600 h 7237152"/>
                <a:gd name="connsiteX40-42811" fmla="*/ 1364871 w 2264509"/>
                <a:gd name="connsiteY40-42812" fmla="*/ 7006384 h 7237152"/>
                <a:gd name="connsiteX41-42813" fmla="*/ 1811645 w 2264509"/>
                <a:gd name="connsiteY41-42814" fmla="*/ 7174679 h 7237152"/>
                <a:gd name="connsiteX42-42815" fmla="*/ 2240298 w 2264509"/>
                <a:gd name="connsiteY42-42816" fmla="*/ 7184685 h 7237152"/>
                <a:gd name="connsiteX43-42817" fmla="*/ 2223142 w 2264509"/>
                <a:gd name="connsiteY43-42818" fmla="*/ 7032346 h 7237152"/>
                <a:gd name="connsiteX44-42819" fmla="*/ 1738539 w 2264509"/>
                <a:gd name="connsiteY44-42820" fmla="*/ 6666009 h 7237152"/>
                <a:gd name="connsiteX45-42821" fmla="*/ 1759422 w 2264509"/>
                <a:gd name="connsiteY45-42822" fmla="*/ 6535632 h 7237152"/>
                <a:gd name="connsiteX46-42823" fmla="*/ 1719909 w 2264509"/>
                <a:gd name="connsiteY46-42824" fmla="*/ 6436627 h 7237152"/>
                <a:gd name="connsiteX47-42825" fmla="*/ 1708642 w 2264509"/>
                <a:gd name="connsiteY47-42826" fmla="*/ 6235730 h 7237152"/>
                <a:gd name="connsiteX48-42827" fmla="*/ 1730306 w 2264509"/>
                <a:gd name="connsiteY48-42828" fmla="*/ 5965274 h 7237152"/>
                <a:gd name="connsiteX49-42829" fmla="*/ 1778923 w 2264509"/>
                <a:gd name="connsiteY49-42830" fmla="*/ 5497769 h 7237152"/>
                <a:gd name="connsiteX50-42831" fmla="*/ 1790341 w 2264509"/>
                <a:gd name="connsiteY50-42832" fmla="*/ 5349364 h 7237152"/>
                <a:gd name="connsiteX51-42833" fmla="*/ 1848903 w 2264509"/>
                <a:gd name="connsiteY51-42834" fmla="*/ 5302881 h 7237152"/>
                <a:gd name="connsiteX52-42835" fmla="*/ 1935499 w 2264509"/>
                <a:gd name="connsiteY52-42836" fmla="*/ 5083205 h 7237152"/>
                <a:gd name="connsiteX53-42837" fmla="*/ 1960649 w 2264509"/>
                <a:gd name="connsiteY53-42838" fmla="*/ 4791056 h 7237152"/>
                <a:gd name="connsiteX54-42839" fmla="*/ 1951665 w 2264509"/>
                <a:gd name="connsiteY54-42840" fmla="*/ 4334336 h 7237152"/>
                <a:gd name="connsiteX55-42841" fmla="*/ 1932344 w 2264509"/>
                <a:gd name="connsiteY55-42842" fmla="*/ 3888133 h 7237152"/>
                <a:gd name="connsiteX56-42843" fmla="*/ 2114094 w 2264509"/>
                <a:gd name="connsiteY56-42844" fmla="*/ 3794489 h 7237152"/>
                <a:gd name="connsiteX57-42845" fmla="*/ 1762492 w 2264509"/>
                <a:gd name="connsiteY57-42846" fmla="*/ 2682768 h 7237152"/>
                <a:gd name="connsiteX58-42847" fmla="*/ 2171636 w 2264509"/>
                <a:gd name="connsiteY58-42848" fmla="*/ 2450629 h 7237152"/>
                <a:gd name="connsiteX59-42849" fmla="*/ 2032492 w 2264509"/>
                <a:gd name="connsiteY59-42850" fmla="*/ 1850474 h 7237152"/>
                <a:gd name="connsiteX60-42851" fmla="*/ 1987751 w 2264509"/>
                <a:gd name="connsiteY60-42852" fmla="*/ 1662589 h 7237152"/>
                <a:gd name="connsiteX61-42853" fmla="*/ 1973329 w 2264509"/>
                <a:gd name="connsiteY61-42854" fmla="*/ 1418094 h 7237152"/>
                <a:gd name="connsiteX62-42855" fmla="*/ 1925704 w 2264509"/>
                <a:gd name="connsiteY62-42856" fmla="*/ 1287898 h 7237152"/>
                <a:gd name="connsiteX63-42857" fmla="*/ 1458979 w 2264509"/>
                <a:gd name="connsiteY63-42858" fmla="*/ 1120535 h 7237152"/>
                <a:gd name="connsiteX64-42859" fmla="*/ 1360513 w 2264509"/>
                <a:gd name="connsiteY64-42860" fmla="*/ 1005635 h 7237152"/>
                <a:gd name="connsiteX65-42861" fmla="*/ 1416522 w 2264509"/>
                <a:gd name="connsiteY65-42862" fmla="*/ 807081 h 7237152"/>
                <a:gd name="connsiteX66-42863" fmla="*/ 1484699 w 2264509"/>
                <a:gd name="connsiteY66-42864" fmla="*/ 608469 h 7237152"/>
                <a:gd name="connsiteX67-42865" fmla="*/ 1496208 w 2264509"/>
                <a:gd name="connsiteY67-42866" fmla="*/ 366317 h 7237152"/>
                <a:gd name="connsiteX68-42867" fmla="*/ 1413968 w 2264509"/>
                <a:gd name="connsiteY68-42868" fmla="*/ 146640 h 7237152"/>
                <a:gd name="connsiteX69-42869" fmla="*/ 1100515 w 2264509"/>
                <a:gd name="connsiteY69-42870" fmla="*/ 551 h 7237152"/>
                <a:gd name="connsiteX0-42871" fmla="*/ 1100515 w 2264509"/>
                <a:gd name="connsiteY0-42872" fmla="*/ 551 h 7237152"/>
                <a:gd name="connsiteX1-42873" fmla="*/ 849378 w 2264509"/>
                <a:gd name="connsiteY1-42874" fmla="*/ 118937 h 7237152"/>
                <a:gd name="connsiteX2-42875" fmla="*/ 751515 w 2264509"/>
                <a:gd name="connsiteY2-42876" fmla="*/ 285490 h 7237152"/>
                <a:gd name="connsiteX3-42877" fmla="*/ 756141 w 2264509"/>
                <a:gd name="connsiteY3-42878" fmla="*/ 566071 h 7237152"/>
                <a:gd name="connsiteX4-42879" fmla="*/ 895260 w 2264509"/>
                <a:gd name="connsiteY4-42880" fmla="*/ 882679 h 7237152"/>
                <a:gd name="connsiteX5-42881" fmla="*/ 785588 w 2264509"/>
                <a:gd name="connsiteY5-42882" fmla="*/ 1025825 h 7237152"/>
                <a:gd name="connsiteX6-42883" fmla="*/ 152912 w 2264509"/>
                <a:gd name="connsiteY6-42884" fmla="*/ 1252683 h 7237152"/>
                <a:gd name="connsiteX7-42885" fmla="*/ 8160 w 2264509"/>
                <a:gd name="connsiteY7-42886" fmla="*/ 2283394 h 7237152"/>
                <a:gd name="connsiteX8-42887" fmla="*/ 416233 w 2264509"/>
                <a:gd name="connsiteY8-42888" fmla="*/ 2735641 h 7237152"/>
                <a:gd name="connsiteX9-42889" fmla="*/ 293173 w 2264509"/>
                <a:gd name="connsiteY9-42890" fmla="*/ 3799944 h 7237152"/>
                <a:gd name="connsiteX10-42891" fmla="*/ 428536 w 2264509"/>
                <a:gd name="connsiteY10-42892" fmla="*/ 3969982 h 7237152"/>
                <a:gd name="connsiteX11-42893" fmla="*/ 486017 w 2264509"/>
                <a:gd name="connsiteY11-42894" fmla="*/ 4215017 h 7237152"/>
                <a:gd name="connsiteX12-42895" fmla="*/ 547224 w 2264509"/>
                <a:gd name="connsiteY12-42896" fmla="*/ 4615099 h 7237152"/>
                <a:gd name="connsiteX13-42897" fmla="*/ 555878 w 2264509"/>
                <a:gd name="connsiteY13-42898" fmla="*/ 4779518 h 7237152"/>
                <a:gd name="connsiteX14-42899" fmla="*/ 541964 w 2264509"/>
                <a:gd name="connsiteY14-42900" fmla="*/ 4966441 h 7237152"/>
                <a:gd name="connsiteX15-42901" fmla="*/ 510234 w 2264509"/>
                <a:gd name="connsiteY15-42902" fmla="*/ 5112051 h 7237152"/>
                <a:gd name="connsiteX16-42903" fmla="*/ 434305 w 2264509"/>
                <a:gd name="connsiteY16-42904" fmla="*/ 6139609 h 7237152"/>
                <a:gd name="connsiteX17-42905" fmla="*/ 399690 w 2264509"/>
                <a:gd name="connsiteY17-42906" fmla="*/ 6589898 h 7237152"/>
                <a:gd name="connsiteX18-42907" fmla="*/ 471534 w 2264509"/>
                <a:gd name="connsiteY18-42908" fmla="*/ 6812999 h 7237152"/>
                <a:gd name="connsiteX19-42909" fmla="*/ 436821 w 2264509"/>
                <a:gd name="connsiteY19-42910" fmla="*/ 7004834 h 7237152"/>
                <a:gd name="connsiteX20-42911" fmla="*/ 656806 w 2264509"/>
                <a:gd name="connsiteY20-42912" fmla="*/ 7230086 h 7237152"/>
                <a:gd name="connsiteX21-42913" fmla="*/ 1018766 w 2264509"/>
                <a:gd name="connsiteY21-42914" fmla="*/ 7101007 h 7237152"/>
                <a:gd name="connsiteX22-42915" fmla="*/ 776064 w 2264509"/>
                <a:gd name="connsiteY22-42916" fmla="*/ 6830306 h 7237152"/>
                <a:gd name="connsiteX23-42917" fmla="*/ 804368 w 2264509"/>
                <a:gd name="connsiteY23-42918" fmla="*/ 6565349 h 7237152"/>
                <a:gd name="connsiteX24-42919" fmla="*/ 790216 w 2264509"/>
                <a:gd name="connsiteY24-42920" fmla="*/ 6235730 h 7237152"/>
                <a:gd name="connsiteX25-42921" fmla="*/ 907792 w 2264509"/>
                <a:gd name="connsiteY25-42922" fmla="*/ 5474692 h 7237152"/>
                <a:gd name="connsiteX26-42923" fmla="*/ 957309 w 2264509"/>
                <a:gd name="connsiteY26-42924" fmla="*/ 5365800 h 7237152"/>
                <a:gd name="connsiteX27-42925" fmla="*/ 949796 w 2264509"/>
                <a:gd name="connsiteY27-42926" fmla="*/ 5294498 h 7237152"/>
                <a:gd name="connsiteX28-42927" fmla="*/ 1022842 w 2264509"/>
                <a:gd name="connsiteY28-42928" fmla="*/ 5197505 h 7237152"/>
                <a:gd name="connsiteX29-42929" fmla="*/ 1024856 w 2264509"/>
                <a:gd name="connsiteY29-42930" fmla="*/ 5054630 h 7237152"/>
                <a:gd name="connsiteX30-42931" fmla="*/ 1250022 w 2264509"/>
                <a:gd name="connsiteY30-42932" fmla="*/ 4234537 h 7237152"/>
                <a:gd name="connsiteX31-42933" fmla="*/ 1388027 w 2264509"/>
                <a:gd name="connsiteY31-42934" fmla="*/ 4644157 h 7237152"/>
                <a:gd name="connsiteX32-42935" fmla="*/ 1392304 w 2264509"/>
                <a:gd name="connsiteY32-42936" fmla="*/ 4865602 h 7237152"/>
                <a:gd name="connsiteX33-42937" fmla="*/ 1361716 w 2264509"/>
                <a:gd name="connsiteY33-42938" fmla="*/ 4959440 h 7237152"/>
                <a:gd name="connsiteX34-42939" fmla="*/ 1405585 w 2264509"/>
                <a:gd name="connsiteY34-42940" fmla="*/ 5098769 h 7237152"/>
                <a:gd name="connsiteX35-42941" fmla="*/ 1313490 w 2264509"/>
                <a:gd name="connsiteY35-42942" fmla="*/ 5539804 h 7237152"/>
                <a:gd name="connsiteX36-42943" fmla="*/ 1314512 w 2264509"/>
                <a:gd name="connsiteY36-42944" fmla="*/ 6345824 h 7237152"/>
                <a:gd name="connsiteX37-42945" fmla="*/ 1387677 w 2264509"/>
                <a:gd name="connsiteY37-42946" fmla="*/ 6525837 h 7237152"/>
                <a:gd name="connsiteX38-42947" fmla="*/ 1336897 w 2264509"/>
                <a:gd name="connsiteY38-42948" fmla="*/ 6727274 h 7237152"/>
                <a:gd name="connsiteX39-42949" fmla="*/ 1355075 w 2264509"/>
                <a:gd name="connsiteY39-42950" fmla="*/ 6813600 h 7237152"/>
                <a:gd name="connsiteX40-42951" fmla="*/ 1364871 w 2264509"/>
                <a:gd name="connsiteY40-42952" fmla="*/ 7006384 h 7237152"/>
                <a:gd name="connsiteX41-42953" fmla="*/ 1811645 w 2264509"/>
                <a:gd name="connsiteY41-42954" fmla="*/ 7174679 h 7237152"/>
                <a:gd name="connsiteX42-42955" fmla="*/ 2240298 w 2264509"/>
                <a:gd name="connsiteY42-42956" fmla="*/ 7184685 h 7237152"/>
                <a:gd name="connsiteX43-42957" fmla="*/ 2223142 w 2264509"/>
                <a:gd name="connsiteY43-42958" fmla="*/ 7032346 h 7237152"/>
                <a:gd name="connsiteX44-42959" fmla="*/ 1738539 w 2264509"/>
                <a:gd name="connsiteY44-42960" fmla="*/ 6666009 h 7237152"/>
                <a:gd name="connsiteX45-42961" fmla="*/ 1759422 w 2264509"/>
                <a:gd name="connsiteY45-42962" fmla="*/ 6535632 h 7237152"/>
                <a:gd name="connsiteX46-42963" fmla="*/ 1719909 w 2264509"/>
                <a:gd name="connsiteY46-42964" fmla="*/ 6436627 h 7237152"/>
                <a:gd name="connsiteX47-42965" fmla="*/ 1708642 w 2264509"/>
                <a:gd name="connsiteY47-42966" fmla="*/ 6235730 h 7237152"/>
                <a:gd name="connsiteX48-42967" fmla="*/ 1730306 w 2264509"/>
                <a:gd name="connsiteY48-42968" fmla="*/ 5965274 h 7237152"/>
                <a:gd name="connsiteX49-42969" fmla="*/ 1778923 w 2264509"/>
                <a:gd name="connsiteY49-42970" fmla="*/ 5497769 h 7237152"/>
                <a:gd name="connsiteX50-42971" fmla="*/ 1790341 w 2264509"/>
                <a:gd name="connsiteY50-42972" fmla="*/ 5349364 h 7237152"/>
                <a:gd name="connsiteX51-42973" fmla="*/ 1848903 w 2264509"/>
                <a:gd name="connsiteY51-42974" fmla="*/ 5302881 h 7237152"/>
                <a:gd name="connsiteX52-42975" fmla="*/ 1935499 w 2264509"/>
                <a:gd name="connsiteY52-42976" fmla="*/ 5083205 h 7237152"/>
                <a:gd name="connsiteX53-42977" fmla="*/ 1960649 w 2264509"/>
                <a:gd name="connsiteY53-42978" fmla="*/ 4791056 h 7237152"/>
                <a:gd name="connsiteX54-42979" fmla="*/ 1951665 w 2264509"/>
                <a:gd name="connsiteY54-42980" fmla="*/ 4334336 h 7237152"/>
                <a:gd name="connsiteX55-42981" fmla="*/ 1932344 w 2264509"/>
                <a:gd name="connsiteY55-42982" fmla="*/ 3888133 h 7237152"/>
                <a:gd name="connsiteX56-42983" fmla="*/ 2114094 w 2264509"/>
                <a:gd name="connsiteY56-42984" fmla="*/ 3794489 h 7237152"/>
                <a:gd name="connsiteX57-42985" fmla="*/ 1762492 w 2264509"/>
                <a:gd name="connsiteY57-42986" fmla="*/ 2682768 h 7237152"/>
                <a:gd name="connsiteX58-42987" fmla="*/ 2171636 w 2264509"/>
                <a:gd name="connsiteY58-42988" fmla="*/ 2450629 h 7237152"/>
                <a:gd name="connsiteX59-42989" fmla="*/ 2032492 w 2264509"/>
                <a:gd name="connsiteY59-42990" fmla="*/ 1850474 h 7237152"/>
                <a:gd name="connsiteX60-42991" fmla="*/ 1987751 w 2264509"/>
                <a:gd name="connsiteY60-42992" fmla="*/ 1662589 h 7237152"/>
                <a:gd name="connsiteX61-42993" fmla="*/ 1973329 w 2264509"/>
                <a:gd name="connsiteY61-42994" fmla="*/ 1418094 h 7237152"/>
                <a:gd name="connsiteX62-42995" fmla="*/ 1925704 w 2264509"/>
                <a:gd name="connsiteY62-42996" fmla="*/ 1287898 h 7237152"/>
                <a:gd name="connsiteX63-42997" fmla="*/ 1458979 w 2264509"/>
                <a:gd name="connsiteY63-42998" fmla="*/ 1120535 h 7237152"/>
                <a:gd name="connsiteX64-42999" fmla="*/ 1360513 w 2264509"/>
                <a:gd name="connsiteY64-43000" fmla="*/ 1005635 h 7237152"/>
                <a:gd name="connsiteX65-43001" fmla="*/ 1416522 w 2264509"/>
                <a:gd name="connsiteY65-43002" fmla="*/ 807081 h 7237152"/>
                <a:gd name="connsiteX66-43003" fmla="*/ 1484699 w 2264509"/>
                <a:gd name="connsiteY66-43004" fmla="*/ 608469 h 7237152"/>
                <a:gd name="connsiteX67-43005" fmla="*/ 1496208 w 2264509"/>
                <a:gd name="connsiteY67-43006" fmla="*/ 366317 h 7237152"/>
                <a:gd name="connsiteX68-43007" fmla="*/ 1413968 w 2264509"/>
                <a:gd name="connsiteY68-43008" fmla="*/ 146640 h 7237152"/>
                <a:gd name="connsiteX69-43009" fmla="*/ 1100515 w 2264509"/>
                <a:gd name="connsiteY69-43010" fmla="*/ 551 h 7237152"/>
                <a:gd name="connsiteX0-43011" fmla="*/ 1100515 w 2264509"/>
                <a:gd name="connsiteY0-43012" fmla="*/ 551 h 7237152"/>
                <a:gd name="connsiteX1-43013" fmla="*/ 849378 w 2264509"/>
                <a:gd name="connsiteY1-43014" fmla="*/ 118937 h 7237152"/>
                <a:gd name="connsiteX2-43015" fmla="*/ 751515 w 2264509"/>
                <a:gd name="connsiteY2-43016" fmla="*/ 285490 h 7237152"/>
                <a:gd name="connsiteX3-43017" fmla="*/ 756141 w 2264509"/>
                <a:gd name="connsiteY3-43018" fmla="*/ 566071 h 7237152"/>
                <a:gd name="connsiteX4-43019" fmla="*/ 895260 w 2264509"/>
                <a:gd name="connsiteY4-43020" fmla="*/ 882679 h 7237152"/>
                <a:gd name="connsiteX5-43021" fmla="*/ 785588 w 2264509"/>
                <a:gd name="connsiteY5-43022" fmla="*/ 1025825 h 7237152"/>
                <a:gd name="connsiteX6-43023" fmla="*/ 152912 w 2264509"/>
                <a:gd name="connsiteY6-43024" fmla="*/ 1252683 h 7237152"/>
                <a:gd name="connsiteX7-43025" fmla="*/ 8160 w 2264509"/>
                <a:gd name="connsiteY7-43026" fmla="*/ 2283394 h 7237152"/>
                <a:gd name="connsiteX8-43027" fmla="*/ 416233 w 2264509"/>
                <a:gd name="connsiteY8-43028" fmla="*/ 2735641 h 7237152"/>
                <a:gd name="connsiteX9-43029" fmla="*/ 293173 w 2264509"/>
                <a:gd name="connsiteY9-43030" fmla="*/ 3799944 h 7237152"/>
                <a:gd name="connsiteX10-43031" fmla="*/ 428536 w 2264509"/>
                <a:gd name="connsiteY10-43032" fmla="*/ 3969982 h 7237152"/>
                <a:gd name="connsiteX11-43033" fmla="*/ 486017 w 2264509"/>
                <a:gd name="connsiteY11-43034" fmla="*/ 4215017 h 7237152"/>
                <a:gd name="connsiteX12-43035" fmla="*/ 547224 w 2264509"/>
                <a:gd name="connsiteY12-43036" fmla="*/ 4615099 h 7237152"/>
                <a:gd name="connsiteX13-43037" fmla="*/ 555878 w 2264509"/>
                <a:gd name="connsiteY13-43038" fmla="*/ 4779518 h 7237152"/>
                <a:gd name="connsiteX14-43039" fmla="*/ 541964 w 2264509"/>
                <a:gd name="connsiteY14-43040" fmla="*/ 4966441 h 7237152"/>
                <a:gd name="connsiteX15-43041" fmla="*/ 510234 w 2264509"/>
                <a:gd name="connsiteY15-43042" fmla="*/ 5112051 h 7237152"/>
                <a:gd name="connsiteX16-43043" fmla="*/ 434305 w 2264509"/>
                <a:gd name="connsiteY16-43044" fmla="*/ 6139609 h 7237152"/>
                <a:gd name="connsiteX17-43045" fmla="*/ 399690 w 2264509"/>
                <a:gd name="connsiteY17-43046" fmla="*/ 6589898 h 7237152"/>
                <a:gd name="connsiteX18-43047" fmla="*/ 471534 w 2264509"/>
                <a:gd name="connsiteY18-43048" fmla="*/ 6812999 h 7237152"/>
                <a:gd name="connsiteX19-43049" fmla="*/ 436821 w 2264509"/>
                <a:gd name="connsiteY19-43050" fmla="*/ 7004834 h 7237152"/>
                <a:gd name="connsiteX20-43051" fmla="*/ 656806 w 2264509"/>
                <a:gd name="connsiteY20-43052" fmla="*/ 7230086 h 7237152"/>
                <a:gd name="connsiteX21-43053" fmla="*/ 1018766 w 2264509"/>
                <a:gd name="connsiteY21-43054" fmla="*/ 7101007 h 7237152"/>
                <a:gd name="connsiteX22-43055" fmla="*/ 776064 w 2264509"/>
                <a:gd name="connsiteY22-43056" fmla="*/ 6830306 h 7237152"/>
                <a:gd name="connsiteX23-43057" fmla="*/ 804368 w 2264509"/>
                <a:gd name="connsiteY23-43058" fmla="*/ 6565349 h 7237152"/>
                <a:gd name="connsiteX24-43059" fmla="*/ 790216 w 2264509"/>
                <a:gd name="connsiteY24-43060" fmla="*/ 6235730 h 7237152"/>
                <a:gd name="connsiteX25-43061" fmla="*/ 907792 w 2264509"/>
                <a:gd name="connsiteY25-43062" fmla="*/ 5474692 h 7237152"/>
                <a:gd name="connsiteX26-43063" fmla="*/ 957309 w 2264509"/>
                <a:gd name="connsiteY26-43064" fmla="*/ 5365800 h 7237152"/>
                <a:gd name="connsiteX27-43065" fmla="*/ 949796 w 2264509"/>
                <a:gd name="connsiteY27-43066" fmla="*/ 5294498 h 7237152"/>
                <a:gd name="connsiteX28-43067" fmla="*/ 1022842 w 2264509"/>
                <a:gd name="connsiteY28-43068" fmla="*/ 5197505 h 7237152"/>
                <a:gd name="connsiteX29-43069" fmla="*/ 1024856 w 2264509"/>
                <a:gd name="connsiteY29-43070" fmla="*/ 5054630 h 7237152"/>
                <a:gd name="connsiteX30-43071" fmla="*/ 1250022 w 2264509"/>
                <a:gd name="connsiteY30-43072" fmla="*/ 4234537 h 7237152"/>
                <a:gd name="connsiteX31-43073" fmla="*/ 1388027 w 2264509"/>
                <a:gd name="connsiteY31-43074" fmla="*/ 4644157 h 7237152"/>
                <a:gd name="connsiteX32-43075" fmla="*/ 1392304 w 2264509"/>
                <a:gd name="connsiteY32-43076" fmla="*/ 4865602 h 7237152"/>
                <a:gd name="connsiteX33-43077" fmla="*/ 1361716 w 2264509"/>
                <a:gd name="connsiteY33-43078" fmla="*/ 4959440 h 7237152"/>
                <a:gd name="connsiteX34-43079" fmla="*/ 1405585 w 2264509"/>
                <a:gd name="connsiteY34-43080" fmla="*/ 5098769 h 7237152"/>
                <a:gd name="connsiteX35-43081" fmla="*/ 1313490 w 2264509"/>
                <a:gd name="connsiteY35-43082" fmla="*/ 5539804 h 7237152"/>
                <a:gd name="connsiteX36-43083" fmla="*/ 1314512 w 2264509"/>
                <a:gd name="connsiteY36-43084" fmla="*/ 6345824 h 7237152"/>
                <a:gd name="connsiteX37-43085" fmla="*/ 1387677 w 2264509"/>
                <a:gd name="connsiteY37-43086" fmla="*/ 6525837 h 7237152"/>
                <a:gd name="connsiteX38-43087" fmla="*/ 1336897 w 2264509"/>
                <a:gd name="connsiteY38-43088" fmla="*/ 6727274 h 7237152"/>
                <a:gd name="connsiteX39-43089" fmla="*/ 1355075 w 2264509"/>
                <a:gd name="connsiteY39-43090" fmla="*/ 6813600 h 7237152"/>
                <a:gd name="connsiteX40-43091" fmla="*/ 1364871 w 2264509"/>
                <a:gd name="connsiteY40-43092" fmla="*/ 7006384 h 7237152"/>
                <a:gd name="connsiteX41-43093" fmla="*/ 1811645 w 2264509"/>
                <a:gd name="connsiteY41-43094" fmla="*/ 7174679 h 7237152"/>
                <a:gd name="connsiteX42-43095" fmla="*/ 2240298 w 2264509"/>
                <a:gd name="connsiteY42-43096" fmla="*/ 7184685 h 7237152"/>
                <a:gd name="connsiteX43-43097" fmla="*/ 2223142 w 2264509"/>
                <a:gd name="connsiteY43-43098" fmla="*/ 7032346 h 7237152"/>
                <a:gd name="connsiteX44-43099" fmla="*/ 1738539 w 2264509"/>
                <a:gd name="connsiteY44-43100" fmla="*/ 6666009 h 7237152"/>
                <a:gd name="connsiteX45-43101" fmla="*/ 1759422 w 2264509"/>
                <a:gd name="connsiteY45-43102" fmla="*/ 6535632 h 7237152"/>
                <a:gd name="connsiteX46-43103" fmla="*/ 1719909 w 2264509"/>
                <a:gd name="connsiteY46-43104" fmla="*/ 6436627 h 7237152"/>
                <a:gd name="connsiteX47-43105" fmla="*/ 1708642 w 2264509"/>
                <a:gd name="connsiteY47-43106" fmla="*/ 6235730 h 7237152"/>
                <a:gd name="connsiteX48-43107" fmla="*/ 1730306 w 2264509"/>
                <a:gd name="connsiteY48-43108" fmla="*/ 5965274 h 7237152"/>
                <a:gd name="connsiteX49-43109" fmla="*/ 1778923 w 2264509"/>
                <a:gd name="connsiteY49-43110" fmla="*/ 5497769 h 7237152"/>
                <a:gd name="connsiteX50-43111" fmla="*/ 1790341 w 2264509"/>
                <a:gd name="connsiteY50-43112" fmla="*/ 5349364 h 7237152"/>
                <a:gd name="connsiteX51-43113" fmla="*/ 1848903 w 2264509"/>
                <a:gd name="connsiteY51-43114" fmla="*/ 5302881 h 7237152"/>
                <a:gd name="connsiteX52-43115" fmla="*/ 1935499 w 2264509"/>
                <a:gd name="connsiteY52-43116" fmla="*/ 5083205 h 7237152"/>
                <a:gd name="connsiteX53-43117" fmla="*/ 1960649 w 2264509"/>
                <a:gd name="connsiteY53-43118" fmla="*/ 4791056 h 7237152"/>
                <a:gd name="connsiteX54-43119" fmla="*/ 1951665 w 2264509"/>
                <a:gd name="connsiteY54-43120" fmla="*/ 4334336 h 7237152"/>
                <a:gd name="connsiteX55-43121" fmla="*/ 1932344 w 2264509"/>
                <a:gd name="connsiteY55-43122" fmla="*/ 3888133 h 7237152"/>
                <a:gd name="connsiteX56-43123" fmla="*/ 2114094 w 2264509"/>
                <a:gd name="connsiteY56-43124" fmla="*/ 3794489 h 7237152"/>
                <a:gd name="connsiteX57-43125" fmla="*/ 1762492 w 2264509"/>
                <a:gd name="connsiteY57-43126" fmla="*/ 2682768 h 7237152"/>
                <a:gd name="connsiteX58-43127" fmla="*/ 2171636 w 2264509"/>
                <a:gd name="connsiteY58-43128" fmla="*/ 2450629 h 7237152"/>
                <a:gd name="connsiteX59-43129" fmla="*/ 2032492 w 2264509"/>
                <a:gd name="connsiteY59-43130" fmla="*/ 1850474 h 7237152"/>
                <a:gd name="connsiteX60-43131" fmla="*/ 1987751 w 2264509"/>
                <a:gd name="connsiteY60-43132" fmla="*/ 1662589 h 7237152"/>
                <a:gd name="connsiteX61-43133" fmla="*/ 1973329 w 2264509"/>
                <a:gd name="connsiteY61-43134" fmla="*/ 1418094 h 7237152"/>
                <a:gd name="connsiteX62-43135" fmla="*/ 1925704 w 2264509"/>
                <a:gd name="connsiteY62-43136" fmla="*/ 1287898 h 7237152"/>
                <a:gd name="connsiteX63-43137" fmla="*/ 1458979 w 2264509"/>
                <a:gd name="connsiteY63-43138" fmla="*/ 1120535 h 7237152"/>
                <a:gd name="connsiteX64-43139" fmla="*/ 1360513 w 2264509"/>
                <a:gd name="connsiteY64-43140" fmla="*/ 1005635 h 7237152"/>
                <a:gd name="connsiteX65-43141" fmla="*/ 1416522 w 2264509"/>
                <a:gd name="connsiteY65-43142" fmla="*/ 807081 h 7237152"/>
                <a:gd name="connsiteX66-43143" fmla="*/ 1484699 w 2264509"/>
                <a:gd name="connsiteY66-43144" fmla="*/ 608469 h 7237152"/>
                <a:gd name="connsiteX67-43145" fmla="*/ 1496208 w 2264509"/>
                <a:gd name="connsiteY67-43146" fmla="*/ 366317 h 7237152"/>
                <a:gd name="connsiteX68-43147" fmla="*/ 1413968 w 2264509"/>
                <a:gd name="connsiteY68-43148" fmla="*/ 146640 h 7237152"/>
                <a:gd name="connsiteX69-43149" fmla="*/ 1100515 w 2264509"/>
                <a:gd name="connsiteY69-43150" fmla="*/ 551 h 7237152"/>
                <a:gd name="connsiteX0-43151" fmla="*/ 1100515 w 2264509"/>
                <a:gd name="connsiteY0-43152" fmla="*/ 551 h 7237152"/>
                <a:gd name="connsiteX1-43153" fmla="*/ 849378 w 2264509"/>
                <a:gd name="connsiteY1-43154" fmla="*/ 118937 h 7237152"/>
                <a:gd name="connsiteX2-43155" fmla="*/ 751515 w 2264509"/>
                <a:gd name="connsiteY2-43156" fmla="*/ 285490 h 7237152"/>
                <a:gd name="connsiteX3-43157" fmla="*/ 756141 w 2264509"/>
                <a:gd name="connsiteY3-43158" fmla="*/ 566071 h 7237152"/>
                <a:gd name="connsiteX4-43159" fmla="*/ 895260 w 2264509"/>
                <a:gd name="connsiteY4-43160" fmla="*/ 882679 h 7237152"/>
                <a:gd name="connsiteX5-43161" fmla="*/ 785588 w 2264509"/>
                <a:gd name="connsiteY5-43162" fmla="*/ 1025825 h 7237152"/>
                <a:gd name="connsiteX6-43163" fmla="*/ 152912 w 2264509"/>
                <a:gd name="connsiteY6-43164" fmla="*/ 1252683 h 7237152"/>
                <a:gd name="connsiteX7-43165" fmla="*/ 8160 w 2264509"/>
                <a:gd name="connsiteY7-43166" fmla="*/ 2283394 h 7237152"/>
                <a:gd name="connsiteX8-43167" fmla="*/ 416233 w 2264509"/>
                <a:gd name="connsiteY8-43168" fmla="*/ 2735641 h 7237152"/>
                <a:gd name="connsiteX9-43169" fmla="*/ 293173 w 2264509"/>
                <a:gd name="connsiteY9-43170" fmla="*/ 3799944 h 7237152"/>
                <a:gd name="connsiteX10-43171" fmla="*/ 428536 w 2264509"/>
                <a:gd name="connsiteY10-43172" fmla="*/ 3969982 h 7237152"/>
                <a:gd name="connsiteX11-43173" fmla="*/ 486017 w 2264509"/>
                <a:gd name="connsiteY11-43174" fmla="*/ 4215017 h 7237152"/>
                <a:gd name="connsiteX12-43175" fmla="*/ 547224 w 2264509"/>
                <a:gd name="connsiteY12-43176" fmla="*/ 4615099 h 7237152"/>
                <a:gd name="connsiteX13-43177" fmla="*/ 555878 w 2264509"/>
                <a:gd name="connsiteY13-43178" fmla="*/ 4779518 h 7237152"/>
                <a:gd name="connsiteX14-43179" fmla="*/ 541964 w 2264509"/>
                <a:gd name="connsiteY14-43180" fmla="*/ 4966441 h 7237152"/>
                <a:gd name="connsiteX15-43181" fmla="*/ 510234 w 2264509"/>
                <a:gd name="connsiteY15-43182" fmla="*/ 5112051 h 7237152"/>
                <a:gd name="connsiteX16-43183" fmla="*/ 434305 w 2264509"/>
                <a:gd name="connsiteY16-43184" fmla="*/ 6139609 h 7237152"/>
                <a:gd name="connsiteX17-43185" fmla="*/ 399690 w 2264509"/>
                <a:gd name="connsiteY17-43186" fmla="*/ 6589898 h 7237152"/>
                <a:gd name="connsiteX18-43187" fmla="*/ 471534 w 2264509"/>
                <a:gd name="connsiteY18-43188" fmla="*/ 6812999 h 7237152"/>
                <a:gd name="connsiteX19-43189" fmla="*/ 436821 w 2264509"/>
                <a:gd name="connsiteY19-43190" fmla="*/ 7004834 h 7237152"/>
                <a:gd name="connsiteX20-43191" fmla="*/ 656806 w 2264509"/>
                <a:gd name="connsiteY20-43192" fmla="*/ 7230086 h 7237152"/>
                <a:gd name="connsiteX21-43193" fmla="*/ 1018766 w 2264509"/>
                <a:gd name="connsiteY21-43194" fmla="*/ 7101007 h 7237152"/>
                <a:gd name="connsiteX22-43195" fmla="*/ 760721 w 2264509"/>
                <a:gd name="connsiteY22-43196" fmla="*/ 6842580 h 7237152"/>
                <a:gd name="connsiteX23-43197" fmla="*/ 804368 w 2264509"/>
                <a:gd name="connsiteY23-43198" fmla="*/ 6565349 h 7237152"/>
                <a:gd name="connsiteX24-43199" fmla="*/ 790216 w 2264509"/>
                <a:gd name="connsiteY24-43200" fmla="*/ 6235730 h 7237152"/>
                <a:gd name="connsiteX25-43201" fmla="*/ 907792 w 2264509"/>
                <a:gd name="connsiteY25-43202" fmla="*/ 5474692 h 7237152"/>
                <a:gd name="connsiteX26-43203" fmla="*/ 957309 w 2264509"/>
                <a:gd name="connsiteY26-43204" fmla="*/ 5365800 h 7237152"/>
                <a:gd name="connsiteX27-43205" fmla="*/ 949796 w 2264509"/>
                <a:gd name="connsiteY27-43206" fmla="*/ 5294498 h 7237152"/>
                <a:gd name="connsiteX28-43207" fmla="*/ 1022842 w 2264509"/>
                <a:gd name="connsiteY28-43208" fmla="*/ 5197505 h 7237152"/>
                <a:gd name="connsiteX29-43209" fmla="*/ 1024856 w 2264509"/>
                <a:gd name="connsiteY29-43210" fmla="*/ 5054630 h 7237152"/>
                <a:gd name="connsiteX30-43211" fmla="*/ 1250022 w 2264509"/>
                <a:gd name="connsiteY30-43212" fmla="*/ 4234537 h 7237152"/>
                <a:gd name="connsiteX31-43213" fmla="*/ 1388027 w 2264509"/>
                <a:gd name="connsiteY31-43214" fmla="*/ 4644157 h 7237152"/>
                <a:gd name="connsiteX32-43215" fmla="*/ 1392304 w 2264509"/>
                <a:gd name="connsiteY32-43216" fmla="*/ 4865602 h 7237152"/>
                <a:gd name="connsiteX33-43217" fmla="*/ 1361716 w 2264509"/>
                <a:gd name="connsiteY33-43218" fmla="*/ 4959440 h 7237152"/>
                <a:gd name="connsiteX34-43219" fmla="*/ 1405585 w 2264509"/>
                <a:gd name="connsiteY34-43220" fmla="*/ 5098769 h 7237152"/>
                <a:gd name="connsiteX35-43221" fmla="*/ 1313490 w 2264509"/>
                <a:gd name="connsiteY35-43222" fmla="*/ 5539804 h 7237152"/>
                <a:gd name="connsiteX36-43223" fmla="*/ 1314512 w 2264509"/>
                <a:gd name="connsiteY36-43224" fmla="*/ 6345824 h 7237152"/>
                <a:gd name="connsiteX37-43225" fmla="*/ 1387677 w 2264509"/>
                <a:gd name="connsiteY37-43226" fmla="*/ 6525837 h 7237152"/>
                <a:gd name="connsiteX38-43227" fmla="*/ 1336897 w 2264509"/>
                <a:gd name="connsiteY38-43228" fmla="*/ 6727274 h 7237152"/>
                <a:gd name="connsiteX39-43229" fmla="*/ 1355075 w 2264509"/>
                <a:gd name="connsiteY39-43230" fmla="*/ 6813600 h 7237152"/>
                <a:gd name="connsiteX40-43231" fmla="*/ 1364871 w 2264509"/>
                <a:gd name="connsiteY40-43232" fmla="*/ 7006384 h 7237152"/>
                <a:gd name="connsiteX41-43233" fmla="*/ 1811645 w 2264509"/>
                <a:gd name="connsiteY41-43234" fmla="*/ 7174679 h 7237152"/>
                <a:gd name="connsiteX42-43235" fmla="*/ 2240298 w 2264509"/>
                <a:gd name="connsiteY42-43236" fmla="*/ 7184685 h 7237152"/>
                <a:gd name="connsiteX43-43237" fmla="*/ 2223142 w 2264509"/>
                <a:gd name="connsiteY43-43238" fmla="*/ 7032346 h 7237152"/>
                <a:gd name="connsiteX44-43239" fmla="*/ 1738539 w 2264509"/>
                <a:gd name="connsiteY44-43240" fmla="*/ 6666009 h 7237152"/>
                <a:gd name="connsiteX45-43241" fmla="*/ 1759422 w 2264509"/>
                <a:gd name="connsiteY45-43242" fmla="*/ 6535632 h 7237152"/>
                <a:gd name="connsiteX46-43243" fmla="*/ 1719909 w 2264509"/>
                <a:gd name="connsiteY46-43244" fmla="*/ 6436627 h 7237152"/>
                <a:gd name="connsiteX47-43245" fmla="*/ 1708642 w 2264509"/>
                <a:gd name="connsiteY47-43246" fmla="*/ 6235730 h 7237152"/>
                <a:gd name="connsiteX48-43247" fmla="*/ 1730306 w 2264509"/>
                <a:gd name="connsiteY48-43248" fmla="*/ 5965274 h 7237152"/>
                <a:gd name="connsiteX49-43249" fmla="*/ 1778923 w 2264509"/>
                <a:gd name="connsiteY49-43250" fmla="*/ 5497769 h 7237152"/>
                <a:gd name="connsiteX50-43251" fmla="*/ 1790341 w 2264509"/>
                <a:gd name="connsiteY50-43252" fmla="*/ 5349364 h 7237152"/>
                <a:gd name="connsiteX51-43253" fmla="*/ 1848903 w 2264509"/>
                <a:gd name="connsiteY51-43254" fmla="*/ 5302881 h 7237152"/>
                <a:gd name="connsiteX52-43255" fmla="*/ 1935499 w 2264509"/>
                <a:gd name="connsiteY52-43256" fmla="*/ 5083205 h 7237152"/>
                <a:gd name="connsiteX53-43257" fmla="*/ 1960649 w 2264509"/>
                <a:gd name="connsiteY53-43258" fmla="*/ 4791056 h 7237152"/>
                <a:gd name="connsiteX54-43259" fmla="*/ 1951665 w 2264509"/>
                <a:gd name="connsiteY54-43260" fmla="*/ 4334336 h 7237152"/>
                <a:gd name="connsiteX55-43261" fmla="*/ 1932344 w 2264509"/>
                <a:gd name="connsiteY55-43262" fmla="*/ 3888133 h 7237152"/>
                <a:gd name="connsiteX56-43263" fmla="*/ 2114094 w 2264509"/>
                <a:gd name="connsiteY56-43264" fmla="*/ 3794489 h 7237152"/>
                <a:gd name="connsiteX57-43265" fmla="*/ 1762492 w 2264509"/>
                <a:gd name="connsiteY57-43266" fmla="*/ 2682768 h 7237152"/>
                <a:gd name="connsiteX58-43267" fmla="*/ 2171636 w 2264509"/>
                <a:gd name="connsiteY58-43268" fmla="*/ 2450629 h 7237152"/>
                <a:gd name="connsiteX59-43269" fmla="*/ 2032492 w 2264509"/>
                <a:gd name="connsiteY59-43270" fmla="*/ 1850474 h 7237152"/>
                <a:gd name="connsiteX60-43271" fmla="*/ 1987751 w 2264509"/>
                <a:gd name="connsiteY60-43272" fmla="*/ 1662589 h 7237152"/>
                <a:gd name="connsiteX61-43273" fmla="*/ 1973329 w 2264509"/>
                <a:gd name="connsiteY61-43274" fmla="*/ 1418094 h 7237152"/>
                <a:gd name="connsiteX62-43275" fmla="*/ 1925704 w 2264509"/>
                <a:gd name="connsiteY62-43276" fmla="*/ 1287898 h 7237152"/>
                <a:gd name="connsiteX63-43277" fmla="*/ 1458979 w 2264509"/>
                <a:gd name="connsiteY63-43278" fmla="*/ 1120535 h 7237152"/>
                <a:gd name="connsiteX64-43279" fmla="*/ 1360513 w 2264509"/>
                <a:gd name="connsiteY64-43280" fmla="*/ 1005635 h 7237152"/>
                <a:gd name="connsiteX65-43281" fmla="*/ 1416522 w 2264509"/>
                <a:gd name="connsiteY65-43282" fmla="*/ 807081 h 7237152"/>
                <a:gd name="connsiteX66-43283" fmla="*/ 1484699 w 2264509"/>
                <a:gd name="connsiteY66-43284" fmla="*/ 608469 h 7237152"/>
                <a:gd name="connsiteX67-43285" fmla="*/ 1496208 w 2264509"/>
                <a:gd name="connsiteY67-43286" fmla="*/ 366317 h 7237152"/>
                <a:gd name="connsiteX68-43287" fmla="*/ 1413968 w 2264509"/>
                <a:gd name="connsiteY68-43288" fmla="*/ 146640 h 7237152"/>
                <a:gd name="connsiteX69-43289" fmla="*/ 1100515 w 2264509"/>
                <a:gd name="connsiteY69-43290" fmla="*/ 551 h 7237152"/>
                <a:gd name="connsiteX0-43291" fmla="*/ 1100515 w 2264509"/>
                <a:gd name="connsiteY0-43292" fmla="*/ 551 h 7237152"/>
                <a:gd name="connsiteX1-43293" fmla="*/ 849378 w 2264509"/>
                <a:gd name="connsiteY1-43294" fmla="*/ 118937 h 7237152"/>
                <a:gd name="connsiteX2-43295" fmla="*/ 751515 w 2264509"/>
                <a:gd name="connsiteY2-43296" fmla="*/ 285490 h 7237152"/>
                <a:gd name="connsiteX3-43297" fmla="*/ 756141 w 2264509"/>
                <a:gd name="connsiteY3-43298" fmla="*/ 566071 h 7237152"/>
                <a:gd name="connsiteX4-43299" fmla="*/ 895260 w 2264509"/>
                <a:gd name="connsiteY4-43300" fmla="*/ 882679 h 7237152"/>
                <a:gd name="connsiteX5-43301" fmla="*/ 785588 w 2264509"/>
                <a:gd name="connsiteY5-43302" fmla="*/ 1025825 h 7237152"/>
                <a:gd name="connsiteX6-43303" fmla="*/ 152912 w 2264509"/>
                <a:gd name="connsiteY6-43304" fmla="*/ 1252683 h 7237152"/>
                <a:gd name="connsiteX7-43305" fmla="*/ 8160 w 2264509"/>
                <a:gd name="connsiteY7-43306" fmla="*/ 2283394 h 7237152"/>
                <a:gd name="connsiteX8-43307" fmla="*/ 416233 w 2264509"/>
                <a:gd name="connsiteY8-43308" fmla="*/ 2735641 h 7237152"/>
                <a:gd name="connsiteX9-43309" fmla="*/ 293173 w 2264509"/>
                <a:gd name="connsiteY9-43310" fmla="*/ 3799944 h 7237152"/>
                <a:gd name="connsiteX10-43311" fmla="*/ 428536 w 2264509"/>
                <a:gd name="connsiteY10-43312" fmla="*/ 3969982 h 7237152"/>
                <a:gd name="connsiteX11-43313" fmla="*/ 486017 w 2264509"/>
                <a:gd name="connsiteY11-43314" fmla="*/ 4215017 h 7237152"/>
                <a:gd name="connsiteX12-43315" fmla="*/ 547224 w 2264509"/>
                <a:gd name="connsiteY12-43316" fmla="*/ 4615099 h 7237152"/>
                <a:gd name="connsiteX13-43317" fmla="*/ 555878 w 2264509"/>
                <a:gd name="connsiteY13-43318" fmla="*/ 4779518 h 7237152"/>
                <a:gd name="connsiteX14-43319" fmla="*/ 541964 w 2264509"/>
                <a:gd name="connsiteY14-43320" fmla="*/ 4966441 h 7237152"/>
                <a:gd name="connsiteX15-43321" fmla="*/ 510234 w 2264509"/>
                <a:gd name="connsiteY15-43322" fmla="*/ 5112051 h 7237152"/>
                <a:gd name="connsiteX16-43323" fmla="*/ 434305 w 2264509"/>
                <a:gd name="connsiteY16-43324" fmla="*/ 6139609 h 7237152"/>
                <a:gd name="connsiteX17-43325" fmla="*/ 399690 w 2264509"/>
                <a:gd name="connsiteY17-43326" fmla="*/ 6589898 h 7237152"/>
                <a:gd name="connsiteX18-43327" fmla="*/ 471534 w 2264509"/>
                <a:gd name="connsiteY18-43328" fmla="*/ 6812999 h 7237152"/>
                <a:gd name="connsiteX19-43329" fmla="*/ 436821 w 2264509"/>
                <a:gd name="connsiteY19-43330" fmla="*/ 7004834 h 7237152"/>
                <a:gd name="connsiteX20-43331" fmla="*/ 656806 w 2264509"/>
                <a:gd name="connsiteY20-43332" fmla="*/ 7230086 h 7237152"/>
                <a:gd name="connsiteX21-43333" fmla="*/ 1018766 w 2264509"/>
                <a:gd name="connsiteY21-43334" fmla="*/ 7101007 h 7237152"/>
                <a:gd name="connsiteX22-43335" fmla="*/ 760721 w 2264509"/>
                <a:gd name="connsiteY22-43336" fmla="*/ 6842580 h 7237152"/>
                <a:gd name="connsiteX23-43337" fmla="*/ 804368 w 2264509"/>
                <a:gd name="connsiteY23-43338" fmla="*/ 6565349 h 7237152"/>
                <a:gd name="connsiteX24-43339" fmla="*/ 790216 w 2264509"/>
                <a:gd name="connsiteY24-43340" fmla="*/ 6235730 h 7237152"/>
                <a:gd name="connsiteX25-43341" fmla="*/ 907792 w 2264509"/>
                <a:gd name="connsiteY25-43342" fmla="*/ 5474692 h 7237152"/>
                <a:gd name="connsiteX26-43343" fmla="*/ 957309 w 2264509"/>
                <a:gd name="connsiteY26-43344" fmla="*/ 5365800 h 7237152"/>
                <a:gd name="connsiteX27-43345" fmla="*/ 949796 w 2264509"/>
                <a:gd name="connsiteY27-43346" fmla="*/ 5294498 h 7237152"/>
                <a:gd name="connsiteX28-43347" fmla="*/ 1022842 w 2264509"/>
                <a:gd name="connsiteY28-43348" fmla="*/ 5197505 h 7237152"/>
                <a:gd name="connsiteX29-43349" fmla="*/ 1024856 w 2264509"/>
                <a:gd name="connsiteY29-43350" fmla="*/ 5054630 h 7237152"/>
                <a:gd name="connsiteX30-43351" fmla="*/ 1250022 w 2264509"/>
                <a:gd name="connsiteY30-43352" fmla="*/ 4234537 h 7237152"/>
                <a:gd name="connsiteX31-43353" fmla="*/ 1388027 w 2264509"/>
                <a:gd name="connsiteY31-43354" fmla="*/ 4644157 h 7237152"/>
                <a:gd name="connsiteX32-43355" fmla="*/ 1392304 w 2264509"/>
                <a:gd name="connsiteY32-43356" fmla="*/ 4865602 h 7237152"/>
                <a:gd name="connsiteX33-43357" fmla="*/ 1361716 w 2264509"/>
                <a:gd name="connsiteY33-43358" fmla="*/ 4959440 h 7237152"/>
                <a:gd name="connsiteX34-43359" fmla="*/ 1405585 w 2264509"/>
                <a:gd name="connsiteY34-43360" fmla="*/ 5098769 h 7237152"/>
                <a:gd name="connsiteX35-43361" fmla="*/ 1313490 w 2264509"/>
                <a:gd name="connsiteY35-43362" fmla="*/ 5539804 h 7237152"/>
                <a:gd name="connsiteX36-43363" fmla="*/ 1314512 w 2264509"/>
                <a:gd name="connsiteY36-43364" fmla="*/ 6345824 h 7237152"/>
                <a:gd name="connsiteX37-43365" fmla="*/ 1387677 w 2264509"/>
                <a:gd name="connsiteY37-43366" fmla="*/ 6525837 h 7237152"/>
                <a:gd name="connsiteX38-43367" fmla="*/ 1336897 w 2264509"/>
                <a:gd name="connsiteY38-43368" fmla="*/ 6727274 h 7237152"/>
                <a:gd name="connsiteX39-43369" fmla="*/ 1355075 w 2264509"/>
                <a:gd name="connsiteY39-43370" fmla="*/ 6813600 h 7237152"/>
                <a:gd name="connsiteX40-43371" fmla="*/ 1364871 w 2264509"/>
                <a:gd name="connsiteY40-43372" fmla="*/ 7006384 h 7237152"/>
                <a:gd name="connsiteX41-43373" fmla="*/ 1811645 w 2264509"/>
                <a:gd name="connsiteY41-43374" fmla="*/ 7174679 h 7237152"/>
                <a:gd name="connsiteX42-43375" fmla="*/ 2240298 w 2264509"/>
                <a:gd name="connsiteY42-43376" fmla="*/ 7184685 h 7237152"/>
                <a:gd name="connsiteX43-43377" fmla="*/ 2223142 w 2264509"/>
                <a:gd name="connsiteY43-43378" fmla="*/ 7032346 h 7237152"/>
                <a:gd name="connsiteX44-43379" fmla="*/ 1738539 w 2264509"/>
                <a:gd name="connsiteY44-43380" fmla="*/ 6666009 h 7237152"/>
                <a:gd name="connsiteX45-43381" fmla="*/ 1759422 w 2264509"/>
                <a:gd name="connsiteY45-43382" fmla="*/ 6535632 h 7237152"/>
                <a:gd name="connsiteX46-43383" fmla="*/ 1719909 w 2264509"/>
                <a:gd name="connsiteY46-43384" fmla="*/ 6436627 h 7237152"/>
                <a:gd name="connsiteX47-43385" fmla="*/ 1708642 w 2264509"/>
                <a:gd name="connsiteY47-43386" fmla="*/ 6235730 h 7237152"/>
                <a:gd name="connsiteX48-43387" fmla="*/ 1730306 w 2264509"/>
                <a:gd name="connsiteY48-43388" fmla="*/ 5965274 h 7237152"/>
                <a:gd name="connsiteX49-43389" fmla="*/ 1778923 w 2264509"/>
                <a:gd name="connsiteY49-43390" fmla="*/ 5497769 h 7237152"/>
                <a:gd name="connsiteX50-43391" fmla="*/ 1790341 w 2264509"/>
                <a:gd name="connsiteY50-43392" fmla="*/ 5349364 h 7237152"/>
                <a:gd name="connsiteX51-43393" fmla="*/ 1848903 w 2264509"/>
                <a:gd name="connsiteY51-43394" fmla="*/ 5302881 h 7237152"/>
                <a:gd name="connsiteX52-43395" fmla="*/ 1935499 w 2264509"/>
                <a:gd name="connsiteY52-43396" fmla="*/ 5083205 h 7237152"/>
                <a:gd name="connsiteX53-43397" fmla="*/ 1960649 w 2264509"/>
                <a:gd name="connsiteY53-43398" fmla="*/ 4791056 h 7237152"/>
                <a:gd name="connsiteX54-43399" fmla="*/ 1951665 w 2264509"/>
                <a:gd name="connsiteY54-43400" fmla="*/ 4334336 h 7237152"/>
                <a:gd name="connsiteX55-43401" fmla="*/ 1932344 w 2264509"/>
                <a:gd name="connsiteY55-43402" fmla="*/ 3888133 h 7237152"/>
                <a:gd name="connsiteX56-43403" fmla="*/ 2114094 w 2264509"/>
                <a:gd name="connsiteY56-43404" fmla="*/ 3794489 h 7237152"/>
                <a:gd name="connsiteX57-43405" fmla="*/ 1762492 w 2264509"/>
                <a:gd name="connsiteY57-43406" fmla="*/ 2682768 h 7237152"/>
                <a:gd name="connsiteX58-43407" fmla="*/ 2171636 w 2264509"/>
                <a:gd name="connsiteY58-43408" fmla="*/ 2450629 h 7237152"/>
                <a:gd name="connsiteX59-43409" fmla="*/ 2032492 w 2264509"/>
                <a:gd name="connsiteY59-43410" fmla="*/ 1850474 h 7237152"/>
                <a:gd name="connsiteX60-43411" fmla="*/ 1987751 w 2264509"/>
                <a:gd name="connsiteY60-43412" fmla="*/ 1662589 h 7237152"/>
                <a:gd name="connsiteX61-43413" fmla="*/ 1973329 w 2264509"/>
                <a:gd name="connsiteY61-43414" fmla="*/ 1418094 h 7237152"/>
                <a:gd name="connsiteX62-43415" fmla="*/ 1925704 w 2264509"/>
                <a:gd name="connsiteY62-43416" fmla="*/ 1287898 h 7237152"/>
                <a:gd name="connsiteX63-43417" fmla="*/ 1458979 w 2264509"/>
                <a:gd name="connsiteY63-43418" fmla="*/ 1120535 h 7237152"/>
                <a:gd name="connsiteX64-43419" fmla="*/ 1360513 w 2264509"/>
                <a:gd name="connsiteY64-43420" fmla="*/ 1005635 h 7237152"/>
                <a:gd name="connsiteX65-43421" fmla="*/ 1416522 w 2264509"/>
                <a:gd name="connsiteY65-43422" fmla="*/ 807081 h 7237152"/>
                <a:gd name="connsiteX66-43423" fmla="*/ 1484699 w 2264509"/>
                <a:gd name="connsiteY66-43424" fmla="*/ 608469 h 7237152"/>
                <a:gd name="connsiteX67-43425" fmla="*/ 1496208 w 2264509"/>
                <a:gd name="connsiteY67-43426" fmla="*/ 366317 h 7237152"/>
                <a:gd name="connsiteX68-43427" fmla="*/ 1413968 w 2264509"/>
                <a:gd name="connsiteY68-43428" fmla="*/ 146640 h 7237152"/>
                <a:gd name="connsiteX69-43429" fmla="*/ 1100515 w 2264509"/>
                <a:gd name="connsiteY69-43430" fmla="*/ 551 h 7237152"/>
                <a:gd name="connsiteX0-43431" fmla="*/ 1100515 w 2264509"/>
                <a:gd name="connsiteY0-43432" fmla="*/ 551 h 7237152"/>
                <a:gd name="connsiteX1-43433" fmla="*/ 849378 w 2264509"/>
                <a:gd name="connsiteY1-43434" fmla="*/ 118937 h 7237152"/>
                <a:gd name="connsiteX2-43435" fmla="*/ 751515 w 2264509"/>
                <a:gd name="connsiteY2-43436" fmla="*/ 285490 h 7237152"/>
                <a:gd name="connsiteX3-43437" fmla="*/ 756141 w 2264509"/>
                <a:gd name="connsiteY3-43438" fmla="*/ 566071 h 7237152"/>
                <a:gd name="connsiteX4-43439" fmla="*/ 895260 w 2264509"/>
                <a:gd name="connsiteY4-43440" fmla="*/ 882679 h 7237152"/>
                <a:gd name="connsiteX5-43441" fmla="*/ 785588 w 2264509"/>
                <a:gd name="connsiteY5-43442" fmla="*/ 1025825 h 7237152"/>
                <a:gd name="connsiteX6-43443" fmla="*/ 152912 w 2264509"/>
                <a:gd name="connsiteY6-43444" fmla="*/ 1252683 h 7237152"/>
                <a:gd name="connsiteX7-43445" fmla="*/ 8160 w 2264509"/>
                <a:gd name="connsiteY7-43446" fmla="*/ 2283394 h 7237152"/>
                <a:gd name="connsiteX8-43447" fmla="*/ 416233 w 2264509"/>
                <a:gd name="connsiteY8-43448" fmla="*/ 2735641 h 7237152"/>
                <a:gd name="connsiteX9-43449" fmla="*/ 293173 w 2264509"/>
                <a:gd name="connsiteY9-43450" fmla="*/ 3799944 h 7237152"/>
                <a:gd name="connsiteX10-43451" fmla="*/ 428536 w 2264509"/>
                <a:gd name="connsiteY10-43452" fmla="*/ 3969982 h 7237152"/>
                <a:gd name="connsiteX11-43453" fmla="*/ 486017 w 2264509"/>
                <a:gd name="connsiteY11-43454" fmla="*/ 4215017 h 7237152"/>
                <a:gd name="connsiteX12-43455" fmla="*/ 547224 w 2264509"/>
                <a:gd name="connsiteY12-43456" fmla="*/ 4615099 h 7237152"/>
                <a:gd name="connsiteX13-43457" fmla="*/ 555878 w 2264509"/>
                <a:gd name="connsiteY13-43458" fmla="*/ 4779518 h 7237152"/>
                <a:gd name="connsiteX14-43459" fmla="*/ 541964 w 2264509"/>
                <a:gd name="connsiteY14-43460" fmla="*/ 4966441 h 7237152"/>
                <a:gd name="connsiteX15-43461" fmla="*/ 510234 w 2264509"/>
                <a:gd name="connsiteY15-43462" fmla="*/ 5112051 h 7237152"/>
                <a:gd name="connsiteX16-43463" fmla="*/ 434305 w 2264509"/>
                <a:gd name="connsiteY16-43464" fmla="*/ 6139609 h 7237152"/>
                <a:gd name="connsiteX17-43465" fmla="*/ 399690 w 2264509"/>
                <a:gd name="connsiteY17-43466" fmla="*/ 6589898 h 7237152"/>
                <a:gd name="connsiteX18-43467" fmla="*/ 471534 w 2264509"/>
                <a:gd name="connsiteY18-43468" fmla="*/ 6812999 h 7237152"/>
                <a:gd name="connsiteX19-43469" fmla="*/ 409205 w 2264509"/>
                <a:gd name="connsiteY19-43470" fmla="*/ 6986424 h 7237152"/>
                <a:gd name="connsiteX20-43471" fmla="*/ 656806 w 2264509"/>
                <a:gd name="connsiteY20-43472" fmla="*/ 7230086 h 7237152"/>
                <a:gd name="connsiteX21-43473" fmla="*/ 1018766 w 2264509"/>
                <a:gd name="connsiteY21-43474" fmla="*/ 7101007 h 7237152"/>
                <a:gd name="connsiteX22-43475" fmla="*/ 760721 w 2264509"/>
                <a:gd name="connsiteY22-43476" fmla="*/ 6842580 h 7237152"/>
                <a:gd name="connsiteX23-43477" fmla="*/ 804368 w 2264509"/>
                <a:gd name="connsiteY23-43478" fmla="*/ 6565349 h 7237152"/>
                <a:gd name="connsiteX24-43479" fmla="*/ 790216 w 2264509"/>
                <a:gd name="connsiteY24-43480" fmla="*/ 6235730 h 7237152"/>
                <a:gd name="connsiteX25-43481" fmla="*/ 907792 w 2264509"/>
                <a:gd name="connsiteY25-43482" fmla="*/ 5474692 h 7237152"/>
                <a:gd name="connsiteX26-43483" fmla="*/ 957309 w 2264509"/>
                <a:gd name="connsiteY26-43484" fmla="*/ 5365800 h 7237152"/>
                <a:gd name="connsiteX27-43485" fmla="*/ 949796 w 2264509"/>
                <a:gd name="connsiteY27-43486" fmla="*/ 5294498 h 7237152"/>
                <a:gd name="connsiteX28-43487" fmla="*/ 1022842 w 2264509"/>
                <a:gd name="connsiteY28-43488" fmla="*/ 5197505 h 7237152"/>
                <a:gd name="connsiteX29-43489" fmla="*/ 1024856 w 2264509"/>
                <a:gd name="connsiteY29-43490" fmla="*/ 5054630 h 7237152"/>
                <a:gd name="connsiteX30-43491" fmla="*/ 1250022 w 2264509"/>
                <a:gd name="connsiteY30-43492" fmla="*/ 4234537 h 7237152"/>
                <a:gd name="connsiteX31-43493" fmla="*/ 1388027 w 2264509"/>
                <a:gd name="connsiteY31-43494" fmla="*/ 4644157 h 7237152"/>
                <a:gd name="connsiteX32-43495" fmla="*/ 1392304 w 2264509"/>
                <a:gd name="connsiteY32-43496" fmla="*/ 4865602 h 7237152"/>
                <a:gd name="connsiteX33-43497" fmla="*/ 1361716 w 2264509"/>
                <a:gd name="connsiteY33-43498" fmla="*/ 4959440 h 7237152"/>
                <a:gd name="connsiteX34-43499" fmla="*/ 1405585 w 2264509"/>
                <a:gd name="connsiteY34-43500" fmla="*/ 5098769 h 7237152"/>
                <a:gd name="connsiteX35-43501" fmla="*/ 1313490 w 2264509"/>
                <a:gd name="connsiteY35-43502" fmla="*/ 5539804 h 7237152"/>
                <a:gd name="connsiteX36-43503" fmla="*/ 1314512 w 2264509"/>
                <a:gd name="connsiteY36-43504" fmla="*/ 6345824 h 7237152"/>
                <a:gd name="connsiteX37-43505" fmla="*/ 1387677 w 2264509"/>
                <a:gd name="connsiteY37-43506" fmla="*/ 6525837 h 7237152"/>
                <a:gd name="connsiteX38-43507" fmla="*/ 1336897 w 2264509"/>
                <a:gd name="connsiteY38-43508" fmla="*/ 6727274 h 7237152"/>
                <a:gd name="connsiteX39-43509" fmla="*/ 1355075 w 2264509"/>
                <a:gd name="connsiteY39-43510" fmla="*/ 6813600 h 7237152"/>
                <a:gd name="connsiteX40-43511" fmla="*/ 1364871 w 2264509"/>
                <a:gd name="connsiteY40-43512" fmla="*/ 7006384 h 7237152"/>
                <a:gd name="connsiteX41-43513" fmla="*/ 1811645 w 2264509"/>
                <a:gd name="connsiteY41-43514" fmla="*/ 7174679 h 7237152"/>
                <a:gd name="connsiteX42-43515" fmla="*/ 2240298 w 2264509"/>
                <a:gd name="connsiteY42-43516" fmla="*/ 7184685 h 7237152"/>
                <a:gd name="connsiteX43-43517" fmla="*/ 2223142 w 2264509"/>
                <a:gd name="connsiteY43-43518" fmla="*/ 7032346 h 7237152"/>
                <a:gd name="connsiteX44-43519" fmla="*/ 1738539 w 2264509"/>
                <a:gd name="connsiteY44-43520" fmla="*/ 6666009 h 7237152"/>
                <a:gd name="connsiteX45-43521" fmla="*/ 1759422 w 2264509"/>
                <a:gd name="connsiteY45-43522" fmla="*/ 6535632 h 7237152"/>
                <a:gd name="connsiteX46-43523" fmla="*/ 1719909 w 2264509"/>
                <a:gd name="connsiteY46-43524" fmla="*/ 6436627 h 7237152"/>
                <a:gd name="connsiteX47-43525" fmla="*/ 1708642 w 2264509"/>
                <a:gd name="connsiteY47-43526" fmla="*/ 6235730 h 7237152"/>
                <a:gd name="connsiteX48-43527" fmla="*/ 1730306 w 2264509"/>
                <a:gd name="connsiteY48-43528" fmla="*/ 5965274 h 7237152"/>
                <a:gd name="connsiteX49-43529" fmla="*/ 1778923 w 2264509"/>
                <a:gd name="connsiteY49-43530" fmla="*/ 5497769 h 7237152"/>
                <a:gd name="connsiteX50-43531" fmla="*/ 1790341 w 2264509"/>
                <a:gd name="connsiteY50-43532" fmla="*/ 5349364 h 7237152"/>
                <a:gd name="connsiteX51-43533" fmla="*/ 1848903 w 2264509"/>
                <a:gd name="connsiteY51-43534" fmla="*/ 5302881 h 7237152"/>
                <a:gd name="connsiteX52-43535" fmla="*/ 1935499 w 2264509"/>
                <a:gd name="connsiteY52-43536" fmla="*/ 5083205 h 7237152"/>
                <a:gd name="connsiteX53-43537" fmla="*/ 1960649 w 2264509"/>
                <a:gd name="connsiteY53-43538" fmla="*/ 4791056 h 7237152"/>
                <a:gd name="connsiteX54-43539" fmla="*/ 1951665 w 2264509"/>
                <a:gd name="connsiteY54-43540" fmla="*/ 4334336 h 7237152"/>
                <a:gd name="connsiteX55-43541" fmla="*/ 1932344 w 2264509"/>
                <a:gd name="connsiteY55-43542" fmla="*/ 3888133 h 7237152"/>
                <a:gd name="connsiteX56-43543" fmla="*/ 2114094 w 2264509"/>
                <a:gd name="connsiteY56-43544" fmla="*/ 3794489 h 7237152"/>
                <a:gd name="connsiteX57-43545" fmla="*/ 1762492 w 2264509"/>
                <a:gd name="connsiteY57-43546" fmla="*/ 2682768 h 7237152"/>
                <a:gd name="connsiteX58-43547" fmla="*/ 2171636 w 2264509"/>
                <a:gd name="connsiteY58-43548" fmla="*/ 2450629 h 7237152"/>
                <a:gd name="connsiteX59-43549" fmla="*/ 2032492 w 2264509"/>
                <a:gd name="connsiteY59-43550" fmla="*/ 1850474 h 7237152"/>
                <a:gd name="connsiteX60-43551" fmla="*/ 1987751 w 2264509"/>
                <a:gd name="connsiteY60-43552" fmla="*/ 1662589 h 7237152"/>
                <a:gd name="connsiteX61-43553" fmla="*/ 1973329 w 2264509"/>
                <a:gd name="connsiteY61-43554" fmla="*/ 1418094 h 7237152"/>
                <a:gd name="connsiteX62-43555" fmla="*/ 1925704 w 2264509"/>
                <a:gd name="connsiteY62-43556" fmla="*/ 1287898 h 7237152"/>
                <a:gd name="connsiteX63-43557" fmla="*/ 1458979 w 2264509"/>
                <a:gd name="connsiteY63-43558" fmla="*/ 1120535 h 7237152"/>
                <a:gd name="connsiteX64-43559" fmla="*/ 1360513 w 2264509"/>
                <a:gd name="connsiteY64-43560" fmla="*/ 1005635 h 7237152"/>
                <a:gd name="connsiteX65-43561" fmla="*/ 1416522 w 2264509"/>
                <a:gd name="connsiteY65-43562" fmla="*/ 807081 h 7237152"/>
                <a:gd name="connsiteX66-43563" fmla="*/ 1484699 w 2264509"/>
                <a:gd name="connsiteY66-43564" fmla="*/ 608469 h 7237152"/>
                <a:gd name="connsiteX67-43565" fmla="*/ 1496208 w 2264509"/>
                <a:gd name="connsiteY67-43566" fmla="*/ 366317 h 7237152"/>
                <a:gd name="connsiteX68-43567" fmla="*/ 1413968 w 2264509"/>
                <a:gd name="connsiteY68-43568" fmla="*/ 146640 h 7237152"/>
                <a:gd name="connsiteX69-43569" fmla="*/ 1100515 w 2264509"/>
                <a:gd name="connsiteY69-43570" fmla="*/ 551 h 7237152"/>
                <a:gd name="connsiteX0-43571" fmla="*/ 1100515 w 2264509"/>
                <a:gd name="connsiteY0-43572" fmla="*/ 551 h 7203705"/>
                <a:gd name="connsiteX1-43573" fmla="*/ 849378 w 2264509"/>
                <a:gd name="connsiteY1-43574" fmla="*/ 118937 h 7203705"/>
                <a:gd name="connsiteX2-43575" fmla="*/ 751515 w 2264509"/>
                <a:gd name="connsiteY2-43576" fmla="*/ 285490 h 7203705"/>
                <a:gd name="connsiteX3-43577" fmla="*/ 756141 w 2264509"/>
                <a:gd name="connsiteY3-43578" fmla="*/ 566071 h 7203705"/>
                <a:gd name="connsiteX4-43579" fmla="*/ 895260 w 2264509"/>
                <a:gd name="connsiteY4-43580" fmla="*/ 882679 h 7203705"/>
                <a:gd name="connsiteX5-43581" fmla="*/ 785588 w 2264509"/>
                <a:gd name="connsiteY5-43582" fmla="*/ 1025825 h 7203705"/>
                <a:gd name="connsiteX6-43583" fmla="*/ 152912 w 2264509"/>
                <a:gd name="connsiteY6-43584" fmla="*/ 1252683 h 7203705"/>
                <a:gd name="connsiteX7-43585" fmla="*/ 8160 w 2264509"/>
                <a:gd name="connsiteY7-43586" fmla="*/ 2283394 h 7203705"/>
                <a:gd name="connsiteX8-43587" fmla="*/ 416233 w 2264509"/>
                <a:gd name="connsiteY8-43588" fmla="*/ 2735641 h 7203705"/>
                <a:gd name="connsiteX9-43589" fmla="*/ 293173 w 2264509"/>
                <a:gd name="connsiteY9-43590" fmla="*/ 3799944 h 7203705"/>
                <a:gd name="connsiteX10-43591" fmla="*/ 428536 w 2264509"/>
                <a:gd name="connsiteY10-43592" fmla="*/ 3969982 h 7203705"/>
                <a:gd name="connsiteX11-43593" fmla="*/ 486017 w 2264509"/>
                <a:gd name="connsiteY11-43594" fmla="*/ 4215017 h 7203705"/>
                <a:gd name="connsiteX12-43595" fmla="*/ 547224 w 2264509"/>
                <a:gd name="connsiteY12-43596" fmla="*/ 4615099 h 7203705"/>
                <a:gd name="connsiteX13-43597" fmla="*/ 555878 w 2264509"/>
                <a:gd name="connsiteY13-43598" fmla="*/ 4779518 h 7203705"/>
                <a:gd name="connsiteX14-43599" fmla="*/ 541964 w 2264509"/>
                <a:gd name="connsiteY14-43600" fmla="*/ 4966441 h 7203705"/>
                <a:gd name="connsiteX15-43601" fmla="*/ 510234 w 2264509"/>
                <a:gd name="connsiteY15-43602" fmla="*/ 5112051 h 7203705"/>
                <a:gd name="connsiteX16-43603" fmla="*/ 434305 w 2264509"/>
                <a:gd name="connsiteY16-43604" fmla="*/ 6139609 h 7203705"/>
                <a:gd name="connsiteX17-43605" fmla="*/ 399690 w 2264509"/>
                <a:gd name="connsiteY17-43606" fmla="*/ 6589898 h 7203705"/>
                <a:gd name="connsiteX18-43607" fmla="*/ 471534 w 2264509"/>
                <a:gd name="connsiteY18-43608" fmla="*/ 6812999 h 7203705"/>
                <a:gd name="connsiteX19-43609" fmla="*/ 409205 w 2264509"/>
                <a:gd name="connsiteY19-43610" fmla="*/ 6986424 h 7203705"/>
                <a:gd name="connsiteX20-43611" fmla="*/ 727381 w 2264509"/>
                <a:gd name="connsiteY20-43612" fmla="*/ 7193264 h 7203705"/>
                <a:gd name="connsiteX21-43613" fmla="*/ 1018766 w 2264509"/>
                <a:gd name="connsiteY21-43614" fmla="*/ 7101007 h 7203705"/>
                <a:gd name="connsiteX22-43615" fmla="*/ 760721 w 2264509"/>
                <a:gd name="connsiteY22-43616" fmla="*/ 6842580 h 7203705"/>
                <a:gd name="connsiteX23-43617" fmla="*/ 804368 w 2264509"/>
                <a:gd name="connsiteY23-43618" fmla="*/ 6565349 h 7203705"/>
                <a:gd name="connsiteX24-43619" fmla="*/ 790216 w 2264509"/>
                <a:gd name="connsiteY24-43620" fmla="*/ 6235730 h 7203705"/>
                <a:gd name="connsiteX25-43621" fmla="*/ 907792 w 2264509"/>
                <a:gd name="connsiteY25-43622" fmla="*/ 5474692 h 7203705"/>
                <a:gd name="connsiteX26-43623" fmla="*/ 957309 w 2264509"/>
                <a:gd name="connsiteY26-43624" fmla="*/ 5365800 h 7203705"/>
                <a:gd name="connsiteX27-43625" fmla="*/ 949796 w 2264509"/>
                <a:gd name="connsiteY27-43626" fmla="*/ 5294498 h 7203705"/>
                <a:gd name="connsiteX28-43627" fmla="*/ 1022842 w 2264509"/>
                <a:gd name="connsiteY28-43628" fmla="*/ 5197505 h 7203705"/>
                <a:gd name="connsiteX29-43629" fmla="*/ 1024856 w 2264509"/>
                <a:gd name="connsiteY29-43630" fmla="*/ 5054630 h 7203705"/>
                <a:gd name="connsiteX30-43631" fmla="*/ 1250022 w 2264509"/>
                <a:gd name="connsiteY30-43632" fmla="*/ 4234537 h 7203705"/>
                <a:gd name="connsiteX31-43633" fmla="*/ 1388027 w 2264509"/>
                <a:gd name="connsiteY31-43634" fmla="*/ 4644157 h 7203705"/>
                <a:gd name="connsiteX32-43635" fmla="*/ 1392304 w 2264509"/>
                <a:gd name="connsiteY32-43636" fmla="*/ 4865602 h 7203705"/>
                <a:gd name="connsiteX33-43637" fmla="*/ 1361716 w 2264509"/>
                <a:gd name="connsiteY33-43638" fmla="*/ 4959440 h 7203705"/>
                <a:gd name="connsiteX34-43639" fmla="*/ 1405585 w 2264509"/>
                <a:gd name="connsiteY34-43640" fmla="*/ 5098769 h 7203705"/>
                <a:gd name="connsiteX35-43641" fmla="*/ 1313490 w 2264509"/>
                <a:gd name="connsiteY35-43642" fmla="*/ 5539804 h 7203705"/>
                <a:gd name="connsiteX36-43643" fmla="*/ 1314512 w 2264509"/>
                <a:gd name="connsiteY36-43644" fmla="*/ 6345824 h 7203705"/>
                <a:gd name="connsiteX37-43645" fmla="*/ 1387677 w 2264509"/>
                <a:gd name="connsiteY37-43646" fmla="*/ 6525837 h 7203705"/>
                <a:gd name="connsiteX38-43647" fmla="*/ 1336897 w 2264509"/>
                <a:gd name="connsiteY38-43648" fmla="*/ 6727274 h 7203705"/>
                <a:gd name="connsiteX39-43649" fmla="*/ 1355075 w 2264509"/>
                <a:gd name="connsiteY39-43650" fmla="*/ 6813600 h 7203705"/>
                <a:gd name="connsiteX40-43651" fmla="*/ 1364871 w 2264509"/>
                <a:gd name="connsiteY40-43652" fmla="*/ 7006384 h 7203705"/>
                <a:gd name="connsiteX41-43653" fmla="*/ 1811645 w 2264509"/>
                <a:gd name="connsiteY41-43654" fmla="*/ 7174679 h 7203705"/>
                <a:gd name="connsiteX42-43655" fmla="*/ 2240298 w 2264509"/>
                <a:gd name="connsiteY42-43656" fmla="*/ 7184685 h 7203705"/>
                <a:gd name="connsiteX43-43657" fmla="*/ 2223142 w 2264509"/>
                <a:gd name="connsiteY43-43658" fmla="*/ 7032346 h 7203705"/>
                <a:gd name="connsiteX44-43659" fmla="*/ 1738539 w 2264509"/>
                <a:gd name="connsiteY44-43660" fmla="*/ 6666009 h 7203705"/>
                <a:gd name="connsiteX45-43661" fmla="*/ 1759422 w 2264509"/>
                <a:gd name="connsiteY45-43662" fmla="*/ 6535632 h 7203705"/>
                <a:gd name="connsiteX46-43663" fmla="*/ 1719909 w 2264509"/>
                <a:gd name="connsiteY46-43664" fmla="*/ 6436627 h 7203705"/>
                <a:gd name="connsiteX47-43665" fmla="*/ 1708642 w 2264509"/>
                <a:gd name="connsiteY47-43666" fmla="*/ 6235730 h 7203705"/>
                <a:gd name="connsiteX48-43667" fmla="*/ 1730306 w 2264509"/>
                <a:gd name="connsiteY48-43668" fmla="*/ 5965274 h 7203705"/>
                <a:gd name="connsiteX49-43669" fmla="*/ 1778923 w 2264509"/>
                <a:gd name="connsiteY49-43670" fmla="*/ 5497769 h 7203705"/>
                <a:gd name="connsiteX50-43671" fmla="*/ 1790341 w 2264509"/>
                <a:gd name="connsiteY50-43672" fmla="*/ 5349364 h 7203705"/>
                <a:gd name="connsiteX51-43673" fmla="*/ 1848903 w 2264509"/>
                <a:gd name="connsiteY51-43674" fmla="*/ 5302881 h 7203705"/>
                <a:gd name="connsiteX52-43675" fmla="*/ 1935499 w 2264509"/>
                <a:gd name="connsiteY52-43676" fmla="*/ 5083205 h 7203705"/>
                <a:gd name="connsiteX53-43677" fmla="*/ 1960649 w 2264509"/>
                <a:gd name="connsiteY53-43678" fmla="*/ 4791056 h 7203705"/>
                <a:gd name="connsiteX54-43679" fmla="*/ 1951665 w 2264509"/>
                <a:gd name="connsiteY54-43680" fmla="*/ 4334336 h 7203705"/>
                <a:gd name="connsiteX55-43681" fmla="*/ 1932344 w 2264509"/>
                <a:gd name="connsiteY55-43682" fmla="*/ 3888133 h 7203705"/>
                <a:gd name="connsiteX56-43683" fmla="*/ 2114094 w 2264509"/>
                <a:gd name="connsiteY56-43684" fmla="*/ 3794489 h 7203705"/>
                <a:gd name="connsiteX57-43685" fmla="*/ 1762492 w 2264509"/>
                <a:gd name="connsiteY57-43686" fmla="*/ 2682768 h 7203705"/>
                <a:gd name="connsiteX58-43687" fmla="*/ 2171636 w 2264509"/>
                <a:gd name="connsiteY58-43688" fmla="*/ 2450629 h 7203705"/>
                <a:gd name="connsiteX59-43689" fmla="*/ 2032492 w 2264509"/>
                <a:gd name="connsiteY59-43690" fmla="*/ 1850474 h 7203705"/>
                <a:gd name="connsiteX60-43691" fmla="*/ 1987751 w 2264509"/>
                <a:gd name="connsiteY60-43692" fmla="*/ 1662589 h 7203705"/>
                <a:gd name="connsiteX61-43693" fmla="*/ 1973329 w 2264509"/>
                <a:gd name="connsiteY61-43694" fmla="*/ 1418094 h 7203705"/>
                <a:gd name="connsiteX62-43695" fmla="*/ 1925704 w 2264509"/>
                <a:gd name="connsiteY62-43696" fmla="*/ 1287898 h 7203705"/>
                <a:gd name="connsiteX63-43697" fmla="*/ 1458979 w 2264509"/>
                <a:gd name="connsiteY63-43698" fmla="*/ 1120535 h 7203705"/>
                <a:gd name="connsiteX64-43699" fmla="*/ 1360513 w 2264509"/>
                <a:gd name="connsiteY64-43700" fmla="*/ 1005635 h 7203705"/>
                <a:gd name="connsiteX65-43701" fmla="*/ 1416522 w 2264509"/>
                <a:gd name="connsiteY65-43702" fmla="*/ 807081 h 7203705"/>
                <a:gd name="connsiteX66-43703" fmla="*/ 1484699 w 2264509"/>
                <a:gd name="connsiteY66-43704" fmla="*/ 608469 h 7203705"/>
                <a:gd name="connsiteX67-43705" fmla="*/ 1496208 w 2264509"/>
                <a:gd name="connsiteY67-43706" fmla="*/ 366317 h 7203705"/>
                <a:gd name="connsiteX68-43707" fmla="*/ 1413968 w 2264509"/>
                <a:gd name="connsiteY68-43708" fmla="*/ 146640 h 7203705"/>
                <a:gd name="connsiteX69-43709" fmla="*/ 1100515 w 2264509"/>
                <a:gd name="connsiteY69-43710" fmla="*/ 551 h 7203705"/>
                <a:gd name="connsiteX0-43711" fmla="*/ 1100515 w 2264509"/>
                <a:gd name="connsiteY0-43712" fmla="*/ 551 h 7203705"/>
                <a:gd name="connsiteX1-43713" fmla="*/ 849378 w 2264509"/>
                <a:gd name="connsiteY1-43714" fmla="*/ 118937 h 7203705"/>
                <a:gd name="connsiteX2-43715" fmla="*/ 751515 w 2264509"/>
                <a:gd name="connsiteY2-43716" fmla="*/ 285490 h 7203705"/>
                <a:gd name="connsiteX3-43717" fmla="*/ 756141 w 2264509"/>
                <a:gd name="connsiteY3-43718" fmla="*/ 566071 h 7203705"/>
                <a:gd name="connsiteX4-43719" fmla="*/ 895260 w 2264509"/>
                <a:gd name="connsiteY4-43720" fmla="*/ 882679 h 7203705"/>
                <a:gd name="connsiteX5-43721" fmla="*/ 785588 w 2264509"/>
                <a:gd name="connsiteY5-43722" fmla="*/ 1025825 h 7203705"/>
                <a:gd name="connsiteX6-43723" fmla="*/ 152912 w 2264509"/>
                <a:gd name="connsiteY6-43724" fmla="*/ 1252683 h 7203705"/>
                <a:gd name="connsiteX7-43725" fmla="*/ 8160 w 2264509"/>
                <a:gd name="connsiteY7-43726" fmla="*/ 2283394 h 7203705"/>
                <a:gd name="connsiteX8-43727" fmla="*/ 416233 w 2264509"/>
                <a:gd name="connsiteY8-43728" fmla="*/ 2735641 h 7203705"/>
                <a:gd name="connsiteX9-43729" fmla="*/ 293173 w 2264509"/>
                <a:gd name="connsiteY9-43730" fmla="*/ 3799944 h 7203705"/>
                <a:gd name="connsiteX10-43731" fmla="*/ 428536 w 2264509"/>
                <a:gd name="connsiteY10-43732" fmla="*/ 3969982 h 7203705"/>
                <a:gd name="connsiteX11-43733" fmla="*/ 486017 w 2264509"/>
                <a:gd name="connsiteY11-43734" fmla="*/ 4215017 h 7203705"/>
                <a:gd name="connsiteX12-43735" fmla="*/ 547224 w 2264509"/>
                <a:gd name="connsiteY12-43736" fmla="*/ 4615099 h 7203705"/>
                <a:gd name="connsiteX13-43737" fmla="*/ 555878 w 2264509"/>
                <a:gd name="connsiteY13-43738" fmla="*/ 4779518 h 7203705"/>
                <a:gd name="connsiteX14-43739" fmla="*/ 541964 w 2264509"/>
                <a:gd name="connsiteY14-43740" fmla="*/ 4966441 h 7203705"/>
                <a:gd name="connsiteX15-43741" fmla="*/ 510234 w 2264509"/>
                <a:gd name="connsiteY15-43742" fmla="*/ 5112051 h 7203705"/>
                <a:gd name="connsiteX16-43743" fmla="*/ 434305 w 2264509"/>
                <a:gd name="connsiteY16-43744" fmla="*/ 6139609 h 7203705"/>
                <a:gd name="connsiteX17-43745" fmla="*/ 399690 w 2264509"/>
                <a:gd name="connsiteY17-43746" fmla="*/ 6589898 h 7203705"/>
                <a:gd name="connsiteX18-43747" fmla="*/ 471534 w 2264509"/>
                <a:gd name="connsiteY18-43748" fmla="*/ 6812999 h 7203705"/>
                <a:gd name="connsiteX19-43749" fmla="*/ 409205 w 2264509"/>
                <a:gd name="connsiteY19-43750" fmla="*/ 6995629 h 7203705"/>
                <a:gd name="connsiteX20-43751" fmla="*/ 727381 w 2264509"/>
                <a:gd name="connsiteY20-43752" fmla="*/ 7193264 h 7203705"/>
                <a:gd name="connsiteX21-43753" fmla="*/ 1018766 w 2264509"/>
                <a:gd name="connsiteY21-43754" fmla="*/ 7101007 h 7203705"/>
                <a:gd name="connsiteX22-43755" fmla="*/ 760721 w 2264509"/>
                <a:gd name="connsiteY22-43756" fmla="*/ 6842580 h 7203705"/>
                <a:gd name="connsiteX23-43757" fmla="*/ 804368 w 2264509"/>
                <a:gd name="connsiteY23-43758" fmla="*/ 6565349 h 7203705"/>
                <a:gd name="connsiteX24-43759" fmla="*/ 790216 w 2264509"/>
                <a:gd name="connsiteY24-43760" fmla="*/ 6235730 h 7203705"/>
                <a:gd name="connsiteX25-43761" fmla="*/ 907792 w 2264509"/>
                <a:gd name="connsiteY25-43762" fmla="*/ 5474692 h 7203705"/>
                <a:gd name="connsiteX26-43763" fmla="*/ 957309 w 2264509"/>
                <a:gd name="connsiteY26-43764" fmla="*/ 5365800 h 7203705"/>
                <a:gd name="connsiteX27-43765" fmla="*/ 949796 w 2264509"/>
                <a:gd name="connsiteY27-43766" fmla="*/ 5294498 h 7203705"/>
                <a:gd name="connsiteX28-43767" fmla="*/ 1022842 w 2264509"/>
                <a:gd name="connsiteY28-43768" fmla="*/ 5197505 h 7203705"/>
                <a:gd name="connsiteX29-43769" fmla="*/ 1024856 w 2264509"/>
                <a:gd name="connsiteY29-43770" fmla="*/ 5054630 h 7203705"/>
                <a:gd name="connsiteX30-43771" fmla="*/ 1250022 w 2264509"/>
                <a:gd name="connsiteY30-43772" fmla="*/ 4234537 h 7203705"/>
                <a:gd name="connsiteX31-43773" fmla="*/ 1388027 w 2264509"/>
                <a:gd name="connsiteY31-43774" fmla="*/ 4644157 h 7203705"/>
                <a:gd name="connsiteX32-43775" fmla="*/ 1392304 w 2264509"/>
                <a:gd name="connsiteY32-43776" fmla="*/ 4865602 h 7203705"/>
                <a:gd name="connsiteX33-43777" fmla="*/ 1361716 w 2264509"/>
                <a:gd name="connsiteY33-43778" fmla="*/ 4959440 h 7203705"/>
                <a:gd name="connsiteX34-43779" fmla="*/ 1405585 w 2264509"/>
                <a:gd name="connsiteY34-43780" fmla="*/ 5098769 h 7203705"/>
                <a:gd name="connsiteX35-43781" fmla="*/ 1313490 w 2264509"/>
                <a:gd name="connsiteY35-43782" fmla="*/ 5539804 h 7203705"/>
                <a:gd name="connsiteX36-43783" fmla="*/ 1314512 w 2264509"/>
                <a:gd name="connsiteY36-43784" fmla="*/ 6345824 h 7203705"/>
                <a:gd name="connsiteX37-43785" fmla="*/ 1387677 w 2264509"/>
                <a:gd name="connsiteY37-43786" fmla="*/ 6525837 h 7203705"/>
                <a:gd name="connsiteX38-43787" fmla="*/ 1336897 w 2264509"/>
                <a:gd name="connsiteY38-43788" fmla="*/ 6727274 h 7203705"/>
                <a:gd name="connsiteX39-43789" fmla="*/ 1355075 w 2264509"/>
                <a:gd name="connsiteY39-43790" fmla="*/ 6813600 h 7203705"/>
                <a:gd name="connsiteX40-43791" fmla="*/ 1364871 w 2264509"/>
                <a:gd name="connsiteY40-43792" fmla="*/ 7006384 h 7203705"/>
                <a:gd name="connsiteX41-43793" fmla="*/ 1811645 w 2264509"/>
                <a:gd name="connsiteY41-43794" fmla="*/ 7174679 h 7203705"/>
                <a:gd name="connsiteX42-43795" fmla="*/ 2240298 w 2264509"/>
                <a:gd name="connsiteY42-43796" fmla="*/ 7184685 h 7203705"/>
                <a:gd name="connsiteX43-43797" fmla="*/ 2223142 w 2264509"/>
                <a:gd name="connsiteY43-43798" fmla="*/ 7032346 h 7203705"/>
                <a:gd name="connsiteX44-43799" fmla="*/ 1738539 w 2264509"/>
                <a:gd name="connsiteY44-43800" fmla="*/ 6666009 h 7203705"/>
                <a:gd name="connsiteX45-43801" fmla="*/ 1759422 w 2264509"/>
                <a:gd name="connsiteY45-43802" fmla="*/ 6535632 h 7203705"/>
                <a:gd name="connsiteX46-43803" fmla="*/ 1719909 w 2264509"/>
                <a:gd name="connsiteY46-43804" fmla="*/ 6436627 h 7203705"/>
                <a:gd name="connsiteX47-43805" fmla="*/ 1708642 w 2264509"/>
                <a:gd name="connsiteY47-43806" fmla="*/ 6235730 h 7203705"/>
                <a:gd name="connsiteX48-43807" fmla="*/ 1730306 w 2264509"/>
                <a:gd name="connsiteY48-43808" fmla="*/ 5965274 h 7203705"/>
                <a:gd name="connsiteX49-43809" fmla="*/ 1778923 w 2264509"/>
                <a:gd name="connsiteY49-43810" fmla="*/ 5497769 h 7203705"/>
                <a:gd name="connsiteX50-43811" fmla="*/ 1790341 w 2264509"/>
                <a:gd name="connsiteY50-43812" fmla="*/ 5349364 h 7203705"/>
                <a:gd name="connsiteX51-43813" fmla="*/ 1848903 w 2264509"/>
                <a:gd name="connsiteY51-43814" fmla="*/ 5302881 h 7203705"/>
                <a:gd name="connsiteX52-43815" fmla="*/ 1935499 w 2264509"/>
                <a:gd name="connsiteY52-43816" fmla="*/ 5083205 h 7203705"/>
                <a:gd name="connsiteX53-43817" fmla="*/ 1960649 w 2264509"/>
                <a:gd name="connsiteY53-43818" fmla="*/ 4791056 h 7203705"/>
                <a:gd name="connsiteX54-43819" fmla="*/ 1951665 w 2264509"/>
                <a:gd name="connsiteY54-43820" fmla="*/ 4334336 h 7203705"/>
                <a:gd name="connsiteX55-43821" fmla="*/ 1932344 w 2264509"/>
                <a:gd name="connsiteY55-43822" fmla="*/ 3888133 h 7203705"/>
                <a:gd name="connsiteX56-43823" fmla="*/ 2114094 w 2264509"/>
                <a:gd name="connsiteY56-43824" fmla="*/ 3794489 h 7203705"/>
                <a:gd name="connsiteX57-43825" fmla="*/ 1762492 w 2264509"/>
                <a:gd name="connsiteY57-43826" fmla="*/ 2682768 h 7203705"/>
                <a:gd name="connsiteX58-43827" fmla="*/ 2171636 w 2264509"/>
                <a:gd name="connsiteY58-43828" fmla="*/ 2450629 h 7203705"/>
                <a:gd name="connsiteX59-43829" fmla="*/ 2032492 w 2264509"/>
                <a:gd name="connsiteY59-43830" fmla="*/ 1850474 h 7203705"/>
                <a:gd name="connsiteX60-43831" fmla="*/ 1987751 w 2264509"/>
                <a:gd name="connsiteY60-43832" fmla="*/ 1662589 h 7203705"/>
                <a:gd name="connsiteX61-43833" fmla="*/ 1973329 w 2264509"/>
                <a:gd name="connsiteY61-43834" fmla="*/ 1418094 h 7203705"/>
                <a:gd name="connsiteX62-43835" fmla="*/ 1925704 w 2264509"/>
                <a:gd name="connsiteY62-43836" fmla="*/ 1287898 h 7203705"/>
                <a:gd name="connsiteX63-43837" fmla="*/ 1458979 w 2264509"/>
                <a:gd name="connsiteY63-43838" fmla="*/ 1120535 h 7203705"/>
                <a:gd name="connsiteX64-43839" fmla="*/ 1360513 w 2264509"/>
                <a:gd name="connsiteY64-43840" fmla="*/ 1005635 h 7203705"/>
                <a:gd name="connsiteX65-43841" fmla="*/ 1416522 w 2264509"/>
                <a:gd name="connsiteY65-43842" fmla="*/ 807081 h 7203705"/>
                <a:gd name="connsiteX66-43843" fmla="*/ 1484699 w 2264509"/>
                <a:gd name="connsiteY66-43844" fmla="*/ 608469 h 7203705"/>
                <a:gd name="connsiteX67-43845" fmla="*/ 1496208 w 2264509"/>
                <a:gd name="connsiteY67-43846" fmla="*/ 366317 h 7203705"/>
                <a:gd name="connsiteX68-43847" fmla="*/ 1413968 w 2264509"/>
                <a:gd name="connsiteY68-43848" fmla="*/ 146640 h 7203705"/>
                <a:gd name="connsiteX69-43849" fmla="*/ 1100515 w 2264509"/>
                <a:gd name="connsiteY69-43850" fmla="*/ 551 h 7203705"/>
                <a:gd name="connsiteX0-43851" fmla="*/ 1100515 w 2264509"/>
                <a:gd name="connsiteY0-43852" fmla="*/ 551 h 7217346"/>
                <a:gd name="connsiteX1-43853" fmla="*/ 849378 w 2264509"/>
                <a:gd name="connsiteY1-43854" fmla="*/ 118937 h 7217346"/>
                <a:gd name="connsiteX2-43855" fmla="*/ 751515 w 2264509"/>
                <a:gd name="connsiteY2-43856" fmla="*/ 285490 h 7217346"/>
                <a:gd name="connsiteX3-43857" fmla="*/ 756141 w 2264509"/>
                <a:gd name="connsiteY3-43858" fmla="*/ 566071 h 7217346"/>
                <a:gd name="connsiteX4-43859" fmla="*/ 895260 w 2264509"/>
                <a:gd name="connsiteY4-43860" fmla="*/ 882679 h 7217346"/>
                <a:gd name="connsiteX5-43861" fmla="*/ 785588 w 2264509"/>
                <a:gd name="connsiteY5-43862" fmla="*/ 1025825 h 7217346"/>
                <a:gd name="connsiteX6-43863" fmla="*/ 152912 w 2264509"/>
                <a:gd name="connsiteY6-43864" fmla="*/ 1252683 h 7217346"/>
                <a:gd name="connsiteX7-43865" fmla="*/ 8160 w 2264509"/>
                <a:gd name="connsiteY7-43866" fmla="*/ 2283394 h 7217346"/>
                <a:gd name="connsiteX8-43867" fmla="*/ 416233 w 2264509"/>
                <a:gd name="connsiteY8-43868" fmla="*/ 2735641 h 7217346"/>
                <a:gd name="connsiteX9-43869" fmla="*/ 293173 w 2264509"/>
                <a:gd name="connsiteY9-43870" fmla="*/ 3799944 h 7217346"/>
                <a:gd name="connsiteX10-43871" fmla="*/ 428536 w 2264509"/>
                <a:gd name="connsiteY10-43872" fmla="*/ 3969982 h 7217346"/>
                <a:gd name="connsiteX11-43873" fmla="*/ 486017 w 2264509"/>
                <a:gd name="connsiteY11-43874" fmla="*/ 4215017 h 7217346"/>
                <a:gd name="connsiteX12-43875" fmla="*/ 547224 w 2264509"/>
                <a:gd name="connsiteY12-43876" fmla="*/ 4615099 h 7217346"/>
                <a:gd name="connsiteX13-43877" fmla="*/ 555878 w 2264509"/>
                <a:gd name="connsiteY13-43878" fmla="*/ 4779518 h 7217346"/>
                <a:gd name="connsiteX14-43879" fmla="*/ 541964 w 2264509"/>
                <a:gd name="connsiteY14-43880" fmla="*/ 4966441 h 7217346"/>
                <a:gd name="connsiteX15-43881" fmla="*/ 510234 w 2264509"/>
                <a:gd name="connsiteY15-43882" fmla="*/ 5112051 h 7217346"/>
                <a:gd name="connsiteX16-43883" fmla="*/ 434305 w 2264509"/>
                <a:gd name="connsiteY16-43884" fmla="*/ 6139609 h 7217346"/>
                <a:gd name="connsiteX17-43885" fmla="*/ 399690 w 2264509"/>
                <a:gd name="connsiteY17-43886" fmla="*/ 6589898 h 7217346"/>
                <a:gd name="connsiteX18-43887" fmla="*/ 471534 w 2264509"/>
                <a:gd name="connsiteY18-43888" fmla="*/ 6812999 h 7217346"/>
                <a:gd name="connsiteX19-43889" fmla="*/ 409205 w 2264509"/>
                <a:gd name="connsiteY19-43890" fmla="*/ 6995629 h 7217346"/>
                <a:gd name="connsiteX20-43891" fmla="*/ 712039 w 2264509"/>
                <a:gd name="connsiteY20-43892" fmla="*/ 7208607 h 7217346"/>
                <a:gd name="connsiteX21-43893" fmla="*/ 1018766 w 2264509"/>
                <a:gd name="connsiteY21-43894" fmla="*/ 7101007 h 7217346"/>
                <a:gd name="connsiteX22-43895" fmla="*/ 760721 w 2264509"/>
                <a:gd name="connsiteY22-43896" fmla="*/ 6842580 h 7217346"/>
                <a:gd name="connsiteX23-43897" fmla="*/ 804368 w 2264509"/>
                <a:gd name="connsiteY23-43898" fmla="*/ 6565349 h 7217346"/>
                <a:gd name="connsiteX24-43899" fmla="*/ 790216 w 2264509"/>
                <a:gd name="connsiteY24-43900" fmla="*/ 6235730 h 7217346"/>
                <a:gd name="connsiteX25-43901" fmla="*/ 907792 w 2264509"/>
                <a:gd name="connsiteY25-43902" fmla="*/ 5474692 h 7217346"/>
                <a:gd name="connsiteX26-43903" fmla="*/ 957309 w 2264509"/>
                <a:gd name="connsiteY26-43904" fmla="*/ 5365800 h 7217346"/>
                <a:gd name="connsiteX27-43905" fmla="*/ 949796 w 2264509"/>
                <a:gd name="connsiteY27-43906" fmla="*/ 5294498 h 7217346"/>
                <a:gd name="connsiteX28-43907" fmla="*/ 1022842 w 2264509"/>
                <a:gd name="connsiteY28-43908" fmla="*/ 5197505 h 7217346"/>
                <a:gd name="connsiteX29-43909" fmla="*/ 1024856 w 2264509"/>
                <a:gd name="connsiteY29-43910" fmla="*/ 5054630 h 7217346"/>
                <a:gd name="connsiteX30-43911" fmla="*/ 1250022 w 2264509"/>
                <a:gd name="connsiteY30-43912" fmla="*/ 4234537 h 7217346"/>
                <a:gd name="connsiteX31-43913" fmla="*/ 1388027 w 2264509"/>
                <a:gd name="connsiteY31-43914" fmla="*/ 4644157 h 7217346"/>
                <a:gd name="connsiteX32-43915" fmla="*/ 1392304 w 2264509"/>
                <a:gd name="connsiteY32-43916" fmla="*/ 4865602 h 7217346"/>
                <a:gd name="connsiteX33-43917" fmla="*/ 1361716 w 2264509"/>
                <a:gd name="connsiteY33-43918" fmla="*/ 4959440 h 7217346"/>
                <a:gd name="connsiteX34-43919" fmla="*/ 1405585 w 2264509"/>
                <a:gd name="connsiteY34-43920" fmla="*/ 5098769 h 7217346"/>
                <a:gd name="connsiteX35-43921" fmla="*/ 1313490 w 2264509"/>
                <a:gd name="connsiteY35-43922" fmla="*/ 5539804 h 7217346"/>
                <a:gd name="connsiteX36-43923" fmla="*/ 1314512 w 2264509"/>
                <a:gd name="connsiteY36-43924" fmla="*/ 6345824 h 7217346"/>
                <a:gd name="connsiteX37-43925" fmla="*/ 1387677 w 2264509"/>
                <a:gd name="connsiteY37-43926" fmla="*/ 6525837 h 7217346"/>
                <a:gd name="connsiteX38-43927" fmla="*/ 1336897 w 2264509"/>
                <a:gd name="connsiteY38-43928" fmla="*/ 6727274 h 7217346"/>
                <a:gd name="connsiteX39-43929" fmla="*/ 1355075 w 2264509"/>
                <a:gd name="connsiteY39-43930" fmla="*/ 6813600 h 7217346"/>
                <a:gd name="connsiteX40-43931" fmla="*/ 1364871 w 2264509"/>
                <a:gd name="connsiteY40-43932" fmla="*/ 7006384 h 7217346"/>
                <a:gd name="connsiteX41-43933" fmla="*/ 1811645 w 2264509"/>
                <a:gd name="connsiteY41-43934" fmla="*/ 7174679 h 7217346"/>
                <a:gd name="connsiteX42-43935" fmla="*/ 2240298 w 2264509"/>
                <a:gd name="connsiteY42-43936" fmla="*/ 7184685 h 7217346"/>
                <a:gd name="connsiteX43-43937" fmla="*/ 2223142 w 2264509"/>
                <a:gd name="connsiteY43-43938" fmla="*/ 7032346 h 7217346"/>
                <a:gd name="connsiteX44-43939" fmla="*/ 1738539 w 2264509"/>
                <a:gd name="connsiteY44-43940" fmla="*/ 6666009 h 7217346"/>
                <a:gd name="connsiteX45-43941" fmla="*/ 1759422 w 2264509"/>
                <a:gd name="connsiteY45-43942" fmla="*/ 6535632 h 7217346"/>
                <a:gd name="connsiteX46-43943" fmla="*/ 1719909 w 2264509"/>
                <a:gd name="connsiteY46-43944" fmla="*/ 6436627 h 7217346"/>
                <a:gd name="connsiteX47-43945" fmla="*/ 1708642 w 2264509"/>
                <a:gd name="connsiteY47-43946" fmla="*/ 6235730 h 7217346"/>
                <a:gd name="connsiteX48-43947" fmla="*/ 1730306 w 2264509"/>
                <a:gd name="connsiteY48-43948" fmla="*/ 5965274 h 7217346"/>
                <a:gd name="connsiteX49-43949" fmla="*/ 1778923 w 2264509"/>
                <a:gd name="connsiteY49-43950" fmla="*/ 5497769 h 7217346"/>
                <a:gd name="connsiteX50-43951" fmla="*/ 1790341 w 2264509"/>
                <a:gd name="connsiteY50-43952" fmla="*/ 5349364 h 7217346"/>
                <a:gd name="connsiteX51-43953" fmla="*/ 1848903 w 2264509"/>
                <a:gd name="connsiteY51-43954" fmla="*/ 5302881 h 7217346"/>
                <a:gd name="connsiteX52-43955" fmla="*/ 1935499 w 2264509"/>
                <a:gd name="connsiteY52-43956" fmla="*/ 5083205 h 7217346"/>
                <a:gd name="connsiteX53-43957" fmla="*/ 1960649 w 2264509"/>
                <a:gd name="connsiteY53-43958" fmla="*/ 4791056 h 7217346"/>
                <a:gd name="connsiteX54-43959" fmla="*/ 1951665 w 2264509"/>
                <a:gd name="connsiteY54-43960" fmla="*/ 4334336 h 7217346"/>
                <a:gd name="connsiteX55-43961" fmla="*/ 1932344 w 2264509"/>
                <a:gd name="connsiteY55-43962" fmla="*/ 3888133 h 7217346"/>
                <a:gd name="connsiteX56-43963" fmla="*/ 2114094 w 2264509"/>
                <a:gd name="connsiteY56-43964" fmla="*/ 3794489 h 7217346"/>
                <a:gd name="connsiteX57-43965" fmla="*/ 1762492 w 2264509"/>
                <a:gd name="connsiteY57-43966" fmla="*/ 2682768 h 7217346"/>
                <a:gd name="connsiteX58-43967" fmla="*/ 2171636 w 2264509"/>
                <a:gd name="connsiteY58-43968" fmla="*/ 2450629 h 7217346"/>
                <a:gd name="connsiteX59-43969" fmla="*/ 2032492 w 2264509"/>
                <a:gd name="connsiteY59-43970" fmla="*/ 1850474 h 7217346"/>
                <a:gd name="connsiteX60-43971" fmla="*/ 1987751 w 2264509"/>
                <a:gd name="connsiteY60-43972" fmla="*/ 1662589 h 7217346"/>
                <a:gd name="connsiteX61-43973" fmla="*/ 1973329 w 2264509"/>
                <a:gd name="connsiteY61-43974" fmla="*/ 1418094 h 7217346"/>
                <a:gd name="connsiteX62-43975" fmla="*/ 1925704 w 2264509"/>
                <a:gd name="connsiteY62-43976" fmla="*/ 1287898 h 7217346"/>
                <a:gd name="connsiteX63-43977" fmla="*/ 1458979 w 2264509"/>
                <a:gd name="connsiteY63-43978" fmla="*/ 1120535 h 7217346"/>
                <a:gd name="connsiteX64-43979" fmla="*/ 1360513 w 2264509"/>
                <a:gd name="connsiteY64-43980" fmla="*/ 1005635 h 7217346"/>
                <a:gd name="connsiteX65-43981" fmla="*/ 1416522 w 2264509"/>
                <a:gd name="connsiteY65-43982" fmla="*/ 807081 h 7217346"/>
                <a:gd name="connsiteX66-43983" fmla="*/ 1484699 w 2264509"/>
                <a:gd name="connsiteY66-43984" fmla="*/ 608469 h 7217346"/>
                <a:gd name="connsiteX67-43985" fmla="*/ 1496208 w 2264509"/>
                <a:gd name="connsiteY67-43986" fmla="*/ 366317 h 7217346"/>
                <a:gd name="connsiteX68-43987" fmla="*/ 1413968 w 2264509"/>
                <a:gd name="connsiteY68-43988" fmla="*/ 146640 h 7217346"/>
                <a:gd name="connsiteX69-43989" fmla="*/ 1100515 w 2264509"/>
                <a:gd name="connsiteY69-43990" fmla="*/ 551 h 7217346"/>
                <a:gd name="connsiteX0-43991" fmla="*/ 1100515 w 2264509"/>
                <a:gd name="connsiteY0-43992" fmla="*/ 551 h 7217346"/>
                <a:gd name="connsiteX1-43993" fmla="*/ 849378 w 2264509"/>
                <a:gd name="connsiteY1-43994" fmla="*/ 118937 h 7217346"/>
                <a:gd name="connsiteX2-43995" fmla="*/ 751515 w 2264509"/>
                <a:gd name="connsiteY2-43996" fmla="*/ 285490 h 7217346"/>
                <a:gd name="connsiteX3-43997" fmla="*/ 756141 w 2264509"/>
                <a:gd name="connsiteY3-43998" fmla="*/ 566071 h 7217346"/>
                <a:gd name="connsiteX4-43999" fmla="*/ 895260 w 2264509"/>
                <a:gd name="connsiteY4-44000" fmla="*/ 882679 h 7217346"/>
                <a:gd name="connsiteX5-44001" fmla="*/ 785588 w 2264509"/>
                <a:gd name="connsiteY5-44002" fmla="*/ 1025825 h 7217346"/>
                <a:gd name="connsiteX6-44003" fmla="*/ 152912 w 2264509"/>
                <a:gd name="connsiteY6-44004" fmla="*/ 1252683 h 7217346"/>
                <a:gd name="connsiteX7-44005" fmla="*/ 8160 w 2264509"/>
                <a:gd name="connsiteY7-44006" fmla="*/ 2283394 h 7217346"/>
                <a:gd name="connsiteX8-44007" fmla="*/ 416233 w 2264509"/>
                <a:gd name="connsiteY8-44008" fmla="*/ 2735641 h 7217346"/>
                <a:gd name="connsiteX9-44009" fmla="*/ 293173 w 2264509"/>
                <a:gd name="connsiteY9-44010" fmla="*/ 3799944 h 7217346"/>
                <a:gd name="connsiteX10-44011" fmla="*/ 428536 w 2264509"/>
                <a:gd name="connsiteY10-44012" fmla="*/ 3969982 h 7217346"/>
                <a:gd name="connsiteX11-44013" fmla="*/ 486017 w 2264509"/>
                <a:gd name="connsiteY11-44014" fmla="*/ 4215017 h 7217346"/>
                <a:gd name="connsiteX12-44015" fmla="*/ 547224 w 2264509"/>
                <a:gd name="connsiteY12-44016" fmla="*/ 4615099 h 7217346"/>
                <a:gd name="connsiteX13-44017" fmla="*/ 555878 w 2264509"/>
                <a:gd name="connsiteY13-44018" fmla="*/ 4779518 h 7217346"/>
                <a:gd name="connsiteX14-44019" fmla="*/ 541964 w 2264509"/>
                <a:gd name="connsiteY14-44020" fmla="*/ 4966441 h 7217346"/>
                <a:gd name="connsiteX15-44021" fmla="*/ 510234 w 2264509"/>
                <a:gd name="connsiteY15-44022" fmla="*/ 5112051 h 7217346"/>
                <a:gd name="connsiteX16-44023" fmla="*/ 434305 w 2264509"/>
                <a:gd name="connsiteY16-44024" fmla="*/ 6139609 h 7217346"/>
                <a:gd name="connsiteX17-44025" fmla="*/ 399690 w 2264509"/>
                <a:gd name="connsiteY17-44026" fmla="*/ 6589898 h 7217346"/>
                <a:gd name="connsiteX18-44027" fmla="*/ 471534 w 2264509"/>
                <a:gd name="connsiteY18-44028" fmla="*/ 6812999 h 7217346"/>
                <a:gd name="connsiteX19-44029" fmla="*/ 409205 w 2264509"/>
                <a:gd name="connsiteY19-44030" fmla="*/ 6995629 h 7217346"/>
                <a:gd name="connsiteX20-44031" fmla="*/ 712039 w 2264509"/>
                <a:gd name="connsiteY20-44032" fmla="*/ 7208607 h 7217346"/>
                <a:gd name="connsiteX21-44033" fmla="*/ 1018766 w 2264509"/>
                <a:gd name="connsiteY21-44034" fmla="*/ 7101007 h 7217346"/>
                <a:gd name="connsiteX22-44035" fmla="*/ 760721 w 2264509"/>
                <a:gd name="connsiteY22-44036" fmla="*/ 6842580 h 7217346"/>
                <a:gd name="connsiteX23-44037" fmla="*/ 804368 w 2264509"/>
                <a:gd name="connsiteY23-44038" fmla="*/ 6565349 h 7217346"/>
                <a:gd name="connsiteX24-44039" fmla="*/ 790216 w 2264509"/>
                <a:gd name="connsiteY24-44040" fmla="*/ 6235730 h 7217346"/>
                <a:gd name="connsiteX25-44041" fmla="*/ 907792 w 2264509"/>
                <a:gd name="connsiteY25-44042" fmla="*/ 5474692 h 7217346"/>
                <a:gd name="connsiteX26-44043" fmla="*/ 957309 w 2264509"/>
                <a:gd name="connsiteY26-44044" fmla="*/ 5365800 h 7217346"/>
                <a:gd name="connsiteX27-44045" fmla="*/ 949796 w 2264509"/>
                <a:gd name="connsiteY27-44046" fmla="*/ 5294498 h 7217346"/>
                <a:gd name="connsiteX28-44047" fmla="*/ 1022842 w 2264509"/>
                <a:gd name="connsiteY28-44048" fmla="*/ 5197505 h 7217346"/>
                <a:gd name="connsiteX29-44049" fmla="*/ 1024856 w 2264509"/>
                <a:gd name="connsiteY29-44050" fmla="*/ 5054630 h 7217346"/>
                <a:gd name="connsiteX30-44051" fmla="*/ 1250022 w 2264509"/>
                <a:gd name="connsiteY30-44052" fmla="*/ 4234537 h 7217346"/>
                <a:gd name="connsiteX31-44053" fmla="*/ 1388027 w 2264509"/>
                <a:gd name="connsiteY31-44054" fmla="*/ 4644157 h 7217346"/>
                <a:gd name="connsiteX32-44055" fmla="*/ 1392304 w 2264509"/>
                <a:gd name="connsiteY32-44056" fmla="*/ 4865602 h 7217346"/>
                <a:gd name="connsiteX33-44057" fmla="*/ 1361716 w 2264509"/>
                <a:gd name="connsiteY33-44058" fmla="*/ 4959440 h 7217346"/>
                <a:gd name="connsiteX34-44059" fmla="*/ 1405585 w 2264509"/>
                <a:gd name="connsiteY34-44060" fmla="*/ 5098769 h 7217346"/>
                <a:gd name="connsiteX35-44061" fmla="*/ 1313490 w 2264509"/>
                <a:gd name="connsiteY35-44062" fmla="*/ 5539804 h 7217346"/>
                <a:gd name="connsiteX36-44063" fmla="*/ 1314512 w 2264509"/>
                <a:gd name="connsiteY36-44064" fmla="*/ 6345824 h 7217346"/>
                <a:gd name="connsiteX37-44065" fmla="*/ 1387677 w 2264509"/>
                <a:gd name="connsiteY37-44066" fmla="*/ 6525837 h 7217346"/>
                <a:gd name="connsiteX38-44067" fmla="*/ 1336897 w 2264509"/>
                <a:gd name="connsiteY38-44068" fmla="*/ 6727274 h 7217346"/>
                <a:gd name="connsiteX39-44069" fmla="*/ 1355075 w 2264509"/>
                <a:gd name="connsiteY39-44070" fmla="*/ 6813600 h 7217346"/>
                <a:gd name="connsiteX40-44071" fmla="*/ 1364871 w 2264509"/>
                <a:gd name="connsiteY40-44072" fmla="*/ 7006384 h 7217346"/>
                <a:gd name="connsiteX41-44073" fmla="*/ 1811645 w 2264509"/>
                <a:gd name="connsiteY41-44074" fmla="*/ 7174679 h 7217346"/>
                <a:gd name="connsiteX42-44075" fmla="*/ 2240298 w 2264509"/>
                <a:gd name="connsiteY42-44076" fmla="*/ 7184685 h 7217346"/>
                <a:gd name="connsiteX43-44077" fmla="*/ 2223142 w 2264509"/>
                <a:gd name="connsiteY43-44078" fmla="*/ 7032346 h 7217346"/>
                <a:gd name="connsiteX44-44079" fmla="*/ 1738539 w 2264509"/>
                <a:gd name="connsiteY44-44080" fmla="*/ 6666009 h 7217346"/>
                <a:gd name="connsiteX45-44081" fmla="*/ 1759422 w 2264509"/>
                <a:gd name="connsiteY45-44082" fmla="*/ 6535632 h 7217346"/>
                <a:gd name="connsiteX46-44083" fmla="*/ 1719909 w 2264509"/>
                <a:gd name="connsiteY46-44084" fmla="*/ 6436627 h 7217346"/>
                <a:gd name="connsiteX47-44085" fmla="*/ 1708642 w 2264509"/>
                <a:gd name="connsiteY47-44086" fmla="*/ 6235730 h 7217346"/>
                <a:gd name="connsiteX48-44087" fmla="*/ 1730306 w 2264509"/>
                <a:gd name="connsiteY48-44088" fmla="*/ 5965274 h 7217346"/>
                <a:gd name="connsiteX49-44089" fmla="*/ 1778923 w 2264509"/>
                <a:gd name="connsiteY49-44090" fmla="*/ 5497769 h 7217346"/>
                <a:gd name="connsiteX50-44091" fmla="*/ 1790341 w 2264509"/>
                <a:gd name="connsiteY50-44092" fmla="*/ 5349364 h 7217346"/>
                <a:gd name="connsiteX51-44093" fmla="*/ 1848903 w 2264509"/>
                <a:gd name="connsiteY51-44094" fmla="*/ 5302881 h 7217346"/>
                <a:gd name="connsiteX52-44095" fmla="*/ 1935499 w 2264509"/>
                <a:gd name="connsiteY52-44096" fmla="*/ 5083205 h 7217346"/>
                <a:gd name="connsiteX53-44097" fmla="*/ 1960649 w 2264509"/>
                <a:gd name="connsiteY53-44098" fmla="*/ 4791056 h 7217346"/>
                <a:gd name="connsiteX54-44099" fmla="*/ 1951665 w 2264509"/>
                <a:gd name="connsiteY54-44100" fmla="*/ 4334336 h 7217346"/>
                <a:gd name="connsiteX55-44101" fmla="*/ 1932344 w 2264509"/>
                <a:gd name="connsiteY55-44102" fmla="*/ 3888133 h 7217346"/>
                <a:gd name="connsiteX56-44103" fmla="*/ 2114094 w 2264509"/>
                <a:gd name="connsiteY56-44104" fmla="*/ 3794489 h 7217346"/>
                <a:gd name="connsiteX57-44105" fmla="*/ 1762492 w 2264509"/>
                <a:gd name="connsiteY57-44106" fmla="*/ 2682768 h 7217346"/>
                <a:gd name="connsiteX58-44107" fmla="*/ 2171636 w 2264509"/>
                <a:gd name="connsiteY58-44108" fmla="*/ 2450629 h 7217346"/>
                <a:gd name="connsiteX59-44109" fmla="*/ 2032492 w 2264509"/>
                <a:gd name="connsiteY59-44110" fmla="*/ 1850474 h 7217346"/>
                <a:gd name="connsiteX60-44111" fmla="*/ 1987751 w 2264509"/>
                <a:gd name="connsiteY60-44112" fmla="*/ 1662589 h 7217346"/>
                <a:gd name="connsiteX61-44113" fmla="*/ 1973329 w 2264509"/>
                <a:gd name="connsiteY61-44114" fmla="*/ 1418094 h 7217346"/>
                <a:gd name="connsiteX62-44115" fmla="*/ 1925704 w 2264509"/>
                <a:gd name="connsiteY62-44116" fmla="*/ 1287898 h 7217346"/>
                <a:gd name="connsiteX63-44117" fmla="*/ 1458979 w 2264509"/>
                <a:gd name="connsiteY63-44118" fmla="*/ 1120535 h 7217346"/>
                <a:gd name="connsiteX64-44119" fmla="*/ 1360513 w 2264509"/>
                <a:gd name="connsiteY64-44120" fmla="*/ 1005635 h 7217346"/>
                <a:gd name="connsiteX65-44121" fmla="*/ 1416522 w 2264509"/>
                <a:gd name="connsiteY65-44122" fmla="*/ 807081 h 7217346"/>
                <a:gd name="connsiteX66-44123" fmla="*/ 1484699 w 2264509"/>
                <a:gd name="connsiteY66-44124" fmla="*/ 608469 h 7217346"/>
                <a:gd name="connsiteX67-44125" fmla="*/ 1496208 w 2264509"/>
                <a:gd name="connsiteY67-44126" fmla="*/ 366317 h 7217346"/>
                <a:gd name="connsiteX68-44127" fmla="*/ 1413968 w 2264509"/>
                <a:gd name="connsiteY68-44128" fmla="*/ 146640 h 7217346"/>
                <a:gd name="connsiteX69-44129" fmla="*/ 1100515 w 2264509"/>
                <a:gd name="connsiteY69-44130" fmla="*/ 551 h 7217346"/>
                <a:gd name="connsiteX0-44131" fmla="*/ 1100515 w 2264509"/>
                <a:gd name="connsiteY0-44132" fmla="*/ 551 h 7217346"/>
                <a:gd name="connsiteX1-44133" fmla="*/ 849378 w 2264509"/>
                <a:gd name="connsiteY1-44134" fmla="*/ 118937 h 7217346"/>
                <a:gd name="connsiteX2-44135" fmla="*/ 751515 w 2264509"/>
                <a:gd name="connsiteY2-44136" fmla="*/ 285490 h 7217346"/>
                <a:gd name="connsiteX3-44137" fmla="*/ 756141 w 2264509"/>
                <a:gd name="connsiteY3-44138" fmla="*/ 566071 h 7217346"/>
                <a:gd name="connsiteX4-44139" fmla="*/ 895260 w 2264509"/>
                <a:gd name="connsiteY4-44140" fmla="*/ 882679 h 7217346"/>
                <a:gd name="connsiteX5-44141" fmla="*/ 785588 w 2264509"/>
                <a:gd name="connsiteY5-44142" fmla="*/ 1025825 h 7217346"/>
                <a:gd name="connsiteX6-44143" fmla="*/ 152912 w 2264509"/>
                <a:gd name="connsiteY6-44144" fmla="*/ 1252683 h 7217346"/>
                <a:gd name="connsiteX7-44145" fmla="*/ 8160 w 2264509"/>
                <a:gd name="connsiteY7-44146" fmla="*/ 2283394 h 7217346"/>
                <a:gd name="connsiteX8-44147" fmla="*/ 416233 w 2264509"/>
                <a:gd name="connsiteY8-44148" fmla="*/ 2735641 h 7217346"/>
                <a:gd name="connsiteX9-44149" fmla="*/ 293173 w 2264509"/>
                <a:gd name="connsiteY9-44150" fmla="*/ 3799944 h 7217346"/>
                <a:gd name="connsiteX10-44151" fmla="*/ 428536 w 2264509"/>
                <a:gd name="connsiteY10-44152" fmla="*/ 3969982 h 7217346"/>
                <a:gd name="connsiteX11-44153" fmla="*/ 486017 w 2264509"/>
                <a:gd name="connsiteY11-44154" fmla="*/ 4215017 h 7217346"/>
                <a:gd name="connsiteX12-44155" fmla="*/ 547224 w 2264509"/>
                <a:gd name="connsiteY12-44156" fmla="*/ 4615099 h 7217346"/>
                <a:gd name="connsiteX13-44157" fmla="*/ 555878 w 2264509"/>
                <a:gd name="connsiteY13-44158" fmla="*/ 4779518 h 7217346"/>
                <a:gd name="connsiteX14-44159" fmla="*/ 541964 w 2264509"/>
                <a:gd name="connsiteY14-44160" fmla="*/ 4966441 h 7217346"/>
                <a:gd name="connsiteX15-44161" fmla="*/ 510234 w 2264509"/>
                <a:gd name="connsiteY15-44162" fmla="*/ 5112051 h 7217346"/>
                <a:gd name="connsiteX16-44163" fmla="*/ 434305 w 2264509"/>
                <a:gd name="connsiteY16-44164" fmla="*/ 6139609 h 7217346"/>
                <a:gd name="connsiteX17-44165" fmla="*/ 399690 w 2264509"/>
                <a:gd name="connsiteY17-44166" fmla="*/ 6589898 h 7217346"/>
                <a:gd name="connsiteX18-44167" fmla="*/ 471534 w 2264509"/>
                <a:gd name="connsiteY18-44168" fmla="*/ 6812999 h 7217346"/>
                <a:gd name="connsiteX19-44169" fmla="*/ 409205 w 2264509"/>
                <a:gd name="connsiteY19-44170" fmla="*/ 6995629 h 7217346"/>
                <a:gd name="connsiteX20-44171" fmla="*/ 712039 w 2264509"/>
                <a:gd name="connsiteY20-44172" fmla="*/ 7208607 h 7217346"/>
                <a:gd name="connsiteX21-44173" fmla="*/ 1018766 w 2264509"/>
                <a:gd name="connsiteY21-44174" fmla="*/ 7101007 h 7217346"/>
                <a:gd name="connsiteX22-44175" fmla="*/ 760721 w 2264509"/>
                <a:gd name="connsiteY22-44176" fmla="*/ 6842580 h 7217346"/>
                <a:gd name="connsiteX23-44177" fmla="*/ 804368 w 2264509"/>
                <a:gd name="connsiteY23-44178" fmla="*/ 6565349 h 7217346"/>
                <a:gd name="connsiteX24-44179" fmla="*/ 790216 w 2264509"/>
                <a:gd name="connsiteY24-44180" fmla="*/ 6235730 h 7217346"/>
                <a:gd name="connsiteX25-44181" fmla="*/ 907792 w 2264509"/>
                <a:gd name="connsiteY25-44182" fmla="*/ 5474692 h 7217346"/>
                <a:gd name="connsiteX26-44183" fmla="*/ 957309 w 2264509"/>
                <a:gd name="connsiteY26-44184" fmla="*/ 5365800 h 7217346"/>
                <a:gd name="connsiteX27-44185" fmla="*/ 949796 w 2264509"/>
                <a:gd name="connsiteY27-44186" fmla="*/ 5294498 h 7217346"/>
                <a:gd name="connsiteX28-44187" fmla="*/ 1022842 w 2264509"/>
                <a:gd name="connsiteY28-44188" fmla="*/ 5197505 h 7217346"/>
                <a:gd name="connsiteX29-44189" fmla="*/ 1024856 w 2264509"/>
                <a:gd name="connsiteY29-44190" fmla="*/ 5054630 h 7217346"/>
                <a:gd name="connsiteX30-44191" fmla="*/ 1250022 w 2264509"/>
                <a:gd name="connsiteY30-44192" fmla="*/ 4234537 h 7217346"/>
                <a:gd name="connsiteX31-44193" fmla="*/ 1388027 w 2264509"/>
                <a:gd name="connsiteY31-44194" fmla="*/ 4644157 h 7217346"/>
                <a:gd name="connsiteX32-44195" fmla="*/ 1392304 w 2264509"/>
                <a:gd name="connsiteY32-44196" fmla="*/ 4865602 h 7217346"/>
                <a:gd name="connsiteX33-44197" fmla="*/ 1361716 w 2264509"/>
                <a:gd name="connsiteY33-44198" fmla="*/ 4959440 h 7217346"/>
                <a:gd name="connsiteX34-44199" fmla="*/ 1405585 w 2264509"/>
                <a:gd name="connsiteY34-44200" fmla="*/ 5098769 h 7217346"/>
                <a:gd name="connsiteX35-44201" fmla="*/ 1313490 w 2264509"/>
                <a:gd name="connsiteY35-44202" fmla="*/ 5539804 h 7217346"/>
                <a:gd name="connsiteX36-44203" fmla="*/ 1314512 w 2264509"/>
                <a:gd name="connsiteY36-44204" fmla="*/ 6345824 h 7217346"/>
                <a:gd name="connsiteX37-44205" fmla="*/ 1387677 w 2264509"/>
                <a:gd name="connsiteY37-44206" fmla="*/ 6525837 h 7217346"/>
                <a:gd name="connsiteX38-44207" fmla="*/ 1336897 w 2264509"/>
                <a:gd name="connsiteY38-44208" fmla="*/ 6727274 h 7217346"/>
                <a:gd name="connsiteX39-44209" fmla="*/ 1355075 w 2264509"/>
                <a:gd name="connsiteY39-44210" fmla="*/ 6813600 h 7217346"/>
                <a:gd name="connsiteX40-44211" fmla="*/ 1364871 w 2264509"/>
                <a:gd name="connsiteY40-44212" fmla="*/ 7006384 h 7217346"/>
                <a:gd name="connsiteX41-44213" fmla="*/ 1811645 w 2264509"/>
                <a:gd name="connsiteY41-44214" fmla="*/ 7174679 h 7217346"/>
                <a:gd name="connsiteX42-44215" fmla="*/ 2240298 w 2264509"/>
                <a:gd name="connsiteY42-44216" fmla="*/ 7184685 h 7217346"/>
                <a:gd name="connsiteX43-44217" fmla="*/ 2223142 w 2264509"/>
                <a:gd name="connsiteY43-44218" fmla="*/ 7032346 h 7217346"/>
                <a:gd name="connsiteX44-44219" fmla="*/ 1738539 w 2264509"/>
                <a:gd name="connsiteY44-44220" fmla="*/ 6666009 h 7217346"/>
                <a:gd name="connsiteX45-44221" fmla="*/ 1759422 w 2264509"/>
                <a:gd name="connsiteY45-44222" fmla="*/ 6535632 h 7217346"/>
                <a:gd name="connsiteX46-44223" fmla="*/ 1719909 w 2264509"/>
                <a:gd name="connsiteY46-44224" fmla="*/ 6436627 h 7217346"/>
                <a:gd name="connsiteX47-44225" fmla="*/ 1708642 w 2264509"/>
                <a:gd name="connsiteY47-44226" fmla="*/ 6235730 h 7217346"/>
                <a:gd name="connsiteX48-44227" fmla="*/ 1730306 w 2264509"/>
                <a:gd name="connsiteY48-44228" fmla="*/ 5965274 h 7217346"/>
                <a:gd name="connsiteX49-44229" fmla="*/ 1778923 w 2264509"/>
                <a:gd name="connsiteY49-44230" fmla="*/ 5497769 h 7217346"/>
                <a:gd name="connsiteX50-44231" fmla="*/ 1790341 w 2264509"/>
                <a:gd name="connsiteY50-44232" fmla="*/ 5349364 h 7217346"/>
                <a:gd name="connsiteX51-44233" fmla="*/ 1848903 w 2264509"/>
                <a:gd name="connsiteY51-44234" fmla="*/ 5302881 h 7217346"/>
                <a:gd name="connsiteX52-44235" fmla="*/ 1935499 w 2264509"/>
                <a:gd name="connsiteY52-44236" fmla="*/ 5083205 h 7217346"/>
                <a:gd name="connsiteX53-44237" fmla="*/ 1960649 w 2264509"/>
                <a:gd name="connsiteY53-44238" fmla="*/ 4791056 h 7217346"/>
                <a:gd name="connsiteX54-44239" fmla="*/ 1951665 w 2264509"/>
                <a:gd name="connsiteY54-44240" fmla="*/ 4334336 h 7217346"/>
                <a:gd name="connsiteX55-44241" fmla="*/ 1932344 w 2264509"/>
                <a:gd name="connsiteY55-44242" fmla="*/ 3888133 h 7217346"/>
                <a:gd name="connsiteX56-44243" fmla="*/ 2114094 w 2264509"/>
                <a:gd name="connsiteY56-44244" fmla="*/ 3794489 h 7217346"/>
                <a:gd name="connsiteX57-44245" fmla="*/ 1762492 w 2264509"/>
                <a:gd name="connsiteY57-44246" fmla="*/ 2682768 h 7217346"/>
                <a:gd name="connsiteX58-44247" fmla="*/ 2171636 w 2264509"/>
                <a:gd name="connsiteY58-44248" fmla="*/ 2450629 h 7217346"/>
                <a:gd name="connsiteX59-44249" fmla="*/ 2032492 w 2264509"/>
                <a:gd name="connsiteY59-44250" fmla="*/ 1850474 h 7217346"/>
                <a:gd name="connsiteX60-44251" fmla="*/ 1987751 w 2264509"/>
                <a:gd name="connsiteY60-44252" fmla="*/ 1662589 h 7217346"/>
                <a:gd name="connsiteX61-44253" fmla="*/ 1973329 w 2264509"/>
                <a:gd name="connsiteY61-44254" fmla="*/ 1418094 h 7217346"/>
                <a:gd name="connsiteX62-44255" fmla="*/ 1925704 w 2264509"/>
                <a:gd name="connsiteY62-44256" fmla="*/ 1287898 h 7217346"/>
                <a:gd name="connsiteX63-44257" fmla="*/ 1458979 w 2264509"/>
                <a:gd name="connsiteY63-44258" fmla="*/ 1120535 h 7217346"/>
                <a:gd name="connsiteX64-44259" fmla="*/ 1360513 w 2264509"/>
                <a:gd name="connsiteY64-44260" fmla="*/ 1005635 h 7217346"/>
                <a:gd name="connsiteX65-44261" fmla="*/ 1416522 w 2264509"/>
                <a:gd name="connsiteY65-44262" fmla="*/ 807081 h 7217346"/>
                <a:gd name="connsiteX66-44263" fmla="*/ 1484699 w 2264509"/>
                <a:gd name="connsiteY66-44264" fmla="*/ 608469 h 7217346"/>
                <a:gd name="connsiteX67-44265" fmla="*/ 1496208 w 2264509"/>
                <a:gd name="connsiteY67-44266" fmla="*/ 366317 h 7217346"/>
                <a:gd name="connsiteX68-44267" fmla="*/ 1413968 w 2264509"/>
                <a:gd name="connsiteY68-44268" fmla="*/ 146640 h 7217346"/>
                <a:gd name="connsiteX69-44269" fmla="*/ 1100515 w 2264509"/>
                <a:gd name="connsiteY69-44270" fmla="*/ 551 h 7217346"/>
                <a:gd name="connsiteX0-44271" fmla="*/ 1100515 w 2264509"/>
                <a:gd name="connsiteY0-44272" fmla="*/ 551 h 7217346"/>
                <a:gd name="connsiteX1-44273" fmla="*/ 849378 w 2264509"/>
                <a:gd name="connsiteY1-44274" fmla="*/ 118937 h 7217346"/>
                <a:gd name="connsiteX2-44275" fmla="*/ 751515 w 2264509"/>
                <a:gd name="connsiteY2-44276" fmla="*/ 285490 h 7217346"/>
                <a:gd name="connsiteX3-44277" fmla="*/ 756141 w 2264509"/>
                <a:gd name="connsiteY3-44278" fmla="*/ 566071 h 7217346"/>
                <a:gd name="connsiteX4-44279" fmla="*/ 895260 w 2264509"/>
                <a:gd name="connsiteY4-44280" fmla="*/ 882679 h 7217346"/>
                <a:gd name="connsiteX5-44281" fmla="*/ 785588 w 2264509"/>
                <a:gd name="connsiteY5-44282" fmla="*/ 1025825 h 7217346"/>
                <a:gd name="connsiteX6-44283" fmla="*/ 152912 w 2264509"/>
                <a:gd name="connsiteY6-44284" fmla="*/ 1252683 h 7217346"/>
                <a:gd name="connsiteX7-44285" fmla="*/ 8160 w 2264509"/>
                <a:gd name="connsiteY7-44286" fmla="*/ 2283394 h 7217346"/>
                <a:gd name="connsiteX8-44287" fmla="*/ 416233 w 2264509"/>
                <a:gd name="connsiteY8-44288" fmla="*/ 2735641 h 7217346"/>
                <a:gd name="connsiteX9-44289" fmla="*/ 293173 w 2264509"/>
                <a:gd name="connsiteY9-44290" fmla="*/ 3799944 h 7217346"/>
                <a:gd name="connsiteX10-44291" fmla="*/ 428536 w 2264509"/>
                <a:gd name="connsiteY10-44292" fmla="*/ 3969982 h 7217346"/>
                <a:gd name="connsiteX11-44293" fmla="*/ 486017 w 2264509"/>
                <a:gd name="connsiteY11-44294" fmla="*/ 4215017 h 7217346"/>
                <a:gd name="connsiteX12-44295" fmla="*/ 547224 w 2264509"/>
                <a:gd name="connsiteY12-44296" fmla="*/ 4615099 h 7217346"/>
                <a:gd name="connsiteX13-44297" fmla="*/ 555878 w 2264509"/>
                <a:gd name="connsiteY13-44298" fmla="*/ 4779518 h 7217346"/>
                <a:gd name="connsiteX14-44299" fmla="*/ 541964 w 2264509"/>
                <a:gd name="connsiteY14-44300" fmla="*/ 4966441 h 7217346"/>
                <a:gd name="connsiteX15-44301" fmla="*/ 510234 w 2264509"/>
                <a:gd name="connsiteY15-44302" fmla="*/ 5112051 h 7217346"/>
                <a:gd name="connsiteX16-44303" fmla="*/ 434305 w 2264509"/>
                <a:gd name="connsiteY16-44304" fmla="*/ 6139609 h 7217346"/>
                <a:gd name="connsiteX17-44305" fmla="*/ 399690 w 2264509"/>
                <a:gd name="connsiteY17-44306" fmla="*/ 6589898 h 7217346"/>
                <a:gd name="connsiteX18-44307" fmla="*/ 471534 w 2264509"/>
                <a:gd name="connsiteY18-44308" fmla="*/ 6812999 h 7217346"/>
                <a:gd name="connsiteX19-44309" fmla="*/ 409205 w 2264509"/>
                <a:gd name="connsiteY19-44310" fmla="*/ 6995629 h 7217346"/>
                <a:gd name="connsiteX20-44311" fmla="*/ 712039 w 2264509"/>
                <a:gd name="connsiteY20-44312" fmla="*/ 7208607 h 7217346"/>
                <a:gd name="connsiteX21-44313" fmla="*/ 1018766 w 2264509"/>
                <a:gd name="connsiteY21-44314" fmla="*/ 7101007 h 7217346"/>
                <a:gd name="connsiteX22-44315" fmla="*/ 760721 w 2264509"/>
                <a:gd name="connsiteY22-44316" fmla="*/ 6842580 h 7217346"/>
                <a:gd name="connsiteX23-44317" fmla="*/ 804368 w 2264509"/>
                <a:gd name="connsiteY23-44318" fmla="*/ 6565349 h 7217346"/>
                <a:gd name="connsiteX24-44319" fmla="*/ 790216 w 2264509"/>
                <a:gd name="connsiteY24-44320" fmla="*/ 6235730 h 7217346"/>
                <a:gd name="connsiteX25-44321" fmla="*/ 907792 w 2264509"/>
                <a:gd name="connsiteY25-44322" fmla="*/ 5474692 h 7217346"/>
                <a:gd name="connsiteX26-44323" fmla="*/ 957309 w 2264509"/>
                <a:gd name="connsiteY26-44324" fmla="*/ 5365800 h 7217346"/>
                <a:gd name="connsiteX27-44325" fmla="*/ 949796 w 2264509"/>
                <a:gd name="connsiteY27-44326" fmla="*/ 5294498 h 7217346"/>
                <a:gd name="connsiteX28-44327" fmla="*/ 1022842 w 2264509"/>
                <a:gd name="connsiteY28-44328" fmla="*/ 5197505 h 7217346"/>
                <a:gd name="connsiteX29-44329" fmla="*/ 1024856 w 2264509"/>
                <a:gd name="connsiteY29-44330" fmla="*/ 5054630 h 7217346"/>
                <a:gd name="connsiteX30-44331" fmla="*/ 1250022 w 2264509"/>
                <a:gd name="connsiteY30-44332" fmla="*/ 4234537 h 7217346"/>
                <a:gd name="connsiteX31-44333" fmla="*/ 1388027 w 2264509"/>
                <a:gd name="connsiteY31-44334" fmla="*/ 4644157 h 7217346"/>
                <a:gd name="connsiteX32-44335" fmla="*/ 1392304 w 2264509"/>
                <a:gd name="connsiteY32-44336" fmla="*/ 4865602 h 7217346"/>
                <a:gd name="connsiteX33-44337" fmla="*/ 1361716 w 2264509"/>
                <a:gd name="connsiteY33-44338" fmla="*/ 4959440 h 7217346"/>
                <a:gd name="connsiteX34-44339" fmla="*/ 1405585 w 2264509"/>
                <a:gd name="connsiteY34-44340" fmla="*/ 5098769 h 7217346"/>
                <a:gd name="connsiteX35-44341" fmla="*/ 1313490 w 2264509"/>
                <a:gd name="connsiteY35-44342" fmla="*/ 5539804 h 7217346"/>
                <a:gd name="connsiteX36-44343" fmla="*/ 1314512 w 2264509"/>
                <a:gd name="connsiteY36-44344" fmla="*/ 6345824 h 7217346"/>
                <a:gd name="connsiteX37-44345" fmla="*/ 1387677 w 2264509"/>
                <a:gd name="connsiteY37-44346" fmla="*/ 6525837 h 7217346"/>
                <a:gd name="connsiteX38-44347" fmla="*/ 1336897 w 2264509"/>
                <a:gd name="connsiteY38-44348" fmla="*/ 6727274 h 7217346"/>
                <a:gd name="connsiteX39-44349" fmla="*/ 1355075 w 2264509"/>
                <a:gd name="connsiteY39-44350" fmla="*/ 6813600 h 7217346"/>
                <a:gd name="connsiteX40-44351" fmla="*/ 1364871 w 2264509"/>
                <a:gd name="connsiteY40-44352" fmla="*/ 7006384 h 7217346"/>
                <a:gd name="connsiteX41-44353" fmla="*/ 1811645 w 2264509"/>
                <a:gd name="connsiteY41-44354" fmla="*/ 7174679 h 7217346"/>
                <a:gd name="connsiteX42-44355" fmla="*/ 2240298 w 2264509"/>
                <a:gd name="connsiteY42-44356" fmla="*/ 7184685 h 7217346"/>
                <a:gd name="connsiteX43-44357" fmla="*/ 2223142 w 2264509"/>
                <a:gd name="connsiteY43-44358" fmla="*/ 7032346 h 7217346"/>
                <a:gd name="connsiteX44-44359" fmla="*/ 1738539 w 2264509"/>
                <a:gd name="connsiteY44-44360" fmla="*/ 6666009 h 7217346"/>
                <a:gd name="connsiteX45-44361" fmla="*/ 1759422 w 2264509"/>
                <a:gd name="connsiteY45-44362" fmla="*/ 6535632 h 7217346"/>
                <a:gd name="connsiteX46-44363" fmla="*/ 1719909 w 2264509"/>
                <a:gd name="connsiteY46-44364" fmla="*/ 6436627 h 7217346"/>
                <a:gd name="connsiteX47-44365" fmla="*/ 1708642 w 2264509"/>
                <a:gd name="connsiteY47-44366" fmla="*/ 6235730 h 7217346"/>
                <a:gd name="connsiteX48-44367" fmla="*/ 1730306 w 2264509"/>
                <a:gd name="connsiteY48-44368" fmla="*/ 5965274 h 7217346"/>
                <a:gd name="connsiteX49-44369" fmla="*/ 1778923 w 2264509"/>
                <a:gd name="connsiteY49-44370" fmla="*/ 5497769 h 7217346"/>
                <a:gd name="connsiteX50-44371" fmla="*/ 1790341 w 2264509"/>
                <a:gd name="connsiteY50-44372" fmla="*/ 5349364 h 7217346"/>
                <a:gd name="connsiteX51-44373" fmla="*/ 1848903 w 2264509"/>
                <a:gd name="connsiteY51-44374" fmla="*/ 5302881 h 7217346"/>
                <a:gd name="connsiteX52-44375" fmla="*/ 1935499 w 2264509"/>
                <a:gd name="connsiteY52-44376" fmla="*/ 5083205 h 7217346"/>
                <a:gd name="connsiteX53-44377" fmla="*/ 1960649 w 2264509"/>
                <a:gd name="connsiteY53-44378" fmla="*/ 4791056 h 7217346"/>
                <a:gd name="connsiteX54-44379" fmla="*/ 1951665 w 2264509"/>
                <a:gd name="connsiteY54-44380" fmla="*/ 4334336 h 7217346"/>
                <a:gd name="connsiteX55-44381" fmla="*/ 1932344 w 2264509"/>
                <a:gd name="connsiteY55-44382" fmla="*/ 3888133 h 7217346"/>
                <a:gd name="connsiteX56-44383" fmla="*/ 2114094 w 2264509"/>
                <a:gd name="connsiteY56-44384" fmla="*/ 3794489 h 7217346"/>
                <a:gd name="connsiteX57-44385" fmla="*/ 1762492 w 2264509"/>
                <a:gd name="connsiteY57-44386" fmla="*/ 2682768 h 7217346"/>
                <a:gd name="connsiteX58-44387" fmla="*/ 2171636 w 2264509"/>
                <a:gd name="connsiteY58-44388" fmla="*/ 2450629 h 7217346"/>
                <a:gd name="connsiteX59-44389" fmla="*/ 2032492 w 2264509"/>
                <a:gd name="connsiteY59-44390" fmla="*/ 1850474 h 7217346"/>
                <a:gd name="connsiteX60-44391" fmla="*/ 1987751 w 2264509"/>
                <a:gd name="connsiteY60-44392" fmla="*/ 1662589 h 7217346"/>
                <a:gd name="connsiteX61-44393" fmla="*/ 1973329 w 2264509"/>
                <a:gd name="connsiteY61-44394" fmla="*/ 1418094 h 7217346"/>
                <a:gd name="connsiteX62-44395" fmla="*/ 1925704 w 2264509"/>
                <a:gd name="connsiteY62-44396" fmla="*/ 1287898 h 7217346"/>
                <a:gd name="connsiteX63-44397" fmla="*/ 1458979 w 2264509"/>
                <a:gd name="connsiteY63-44398" fmla="*/ 1120535 h 7217346"/>
                <a:gd name="connsiteX64-44399" fmla="*/ 1360513 w 2264509"/>
                <a:gd name="connsiteY64-44400" fmla="*/ 1005635 h 7217346"/>
                <a:gd name="connsiteX65-44401" fmla="*/ 1416522 w 2264509"/>
                <a:gd name="connsiteY65-44402" fmla="*/ 807081 h 7217346"/>
                <a:gd name="connsiteX66-44403" fmla="*/ 1484699 w 2264509"/>
                <a:gd name="connsiteY66-44404" fmla="*/ 608469 h 7217346"/>
                <a:gd name="connsiteX67-44405" fmla="*/ 1496208 w 2264509"/>
                <a:gd name="connsiteY67-44406" fmla="*/ 366317 h 7217346"/>
                <a:gd name="connsiteX68-44407" fmla="*/ 1413968 w 2264509"/>
                <a:gd name="connsiteY68-44408" fmla="*/ 146640 h 7217346"/>
                <a:gd name="connsiteX69-44409" fmla="*/ 1100515 w 2264509"/>
                <a:gd name="connsiteY69-44410" fmla="*/ 551 h 7217346"/>
                <a:gd name="connsiteX0-44411" fmla="*/ 1100515 w 2264509"/>
                <a:gd name="connsiteY0-44412" fmla="*/ 551 h 7217346"/>
                <a:gd name="connsiteX1-44413" fmla="*/ 849378 w 2264509"/>
                <a:gd name="connsiteY1-44414" fmla="*/ 118937 h 7217346"/>
                <a:gd name="connsiteX2-44415" fmla="*/ 751515 w 2264509"/>
                <a:gd name="connsiteY2-44416" fmla="*/ 285490 h 7217346"/>
                <a:gd name="connsiteX3-44417" fmla="*/ 756141 w 2264509"/>
                <a:gd name="connsiteY3-44418" fmla="*/ 566071 h 7217346"/>
                <a:gd name="connsiteX4-44419" fmla="*/ 895260 w 2264509"/>
                <a:gd name="connsiteY4-44420" fmla="*/ 882679 h 7217346"/>
                <a:gd name="connsiteX5-44421" fmla="*/ 785588 w 2264509"/>
                <a:gd name="connsiteY5-44422" fmla="*/ 1025825 h 7217346"/>
                <a:gd name="connsiteX6-44423" fmla="*/ 152912 w 2264509"/>
                <a:gd name="connsiteY6-44424" fmla="*/ 1252683 h 7217346"/>
                <a:gd name="connsiteX7-44425" fmla="*/ 8160 w 2264509"/>
                <a:gd name="connsiteY7-44426" fmla="*/ 2283394 h 7217346"/>
                <a:gd name="connsiteX8-44427" fmla="*/ 416233 w 2264509"/>
                <a:gd name="connsiteY8-44428" fmla="*/ 2735641 h 7217346"/>
                <a:gd name="connsiteX9-44429" fmla="*/ 293173 w 2264509"/>
                <a:gd name="connsiteY9-44430" fmla="*/ 3799944 h 7217346"/>
                <a:gd name="connsiteX10-44431" fmla="*/ 428536 w 2264509"/>
                <a:gd name="connsiteY10-44432" fmla="*/ 3969982 h 7217346"/>
                <a:gd name="connsiteX11-44433" fmla="*/ 486017 w 2264509"/>
                <a:gd name="connsiteY11-44434" fmla="*/ 4215017 h 7217346"/>
                <a:gd name="connsiteX12-44435" fmla="*/ 547224 w 2264509"/>
                <a:gd name="connsiteY12-44436" fmla="*/ 4615099 h 7217346"/>
                <a:gd name="connsiteX13-44437" fmla="*/ 555878 w 2264509"/>
                <a:gd name="connsiteY13-44438" fmla="*/ 4779518 h 7217346"/>
                <a:gd name="connsiteX14-44439" fmla="*/ 541964 w 2264509"/>
                <a:gd name="connsiteY14-44440" fmla="*/ 4966441 h 7217346"/>
                <a:gd name="connsiteX15-44441" fmla="*/ 510234 w 2264509"/>
                <a:gd name="connsiteY15-44442" fmla="*/ 5112051 h 7217346"/>
                <a:gd name="connsiteX16-44443" fmla="*/ 434305 w 2264509"/>
                <a:gd name="connsiteY16-44444" fmla="*/ 6139609 h 7217346"/>
                <a:gd name="connsiteX17-44445" fmla="*/ 399690 w 2264509"/>
                <a:gd name="connsiteY17-44446" fmla="*/ 6589898 h 7217346"/>
                <a:gd name="connsiteX18-44447" fmla="*/ 471534 w 2264509"/>
                <a:gd name="connsiteY18-44448" fmla="*/ 6812999 h 7217346"/>
                <a:gd name="connsiteX19-44449" fmla="*/ 409205 w 2264509"/>
                <a:gd name="connsiteY19-44450" fmla="*/ 6995629 h 7217346"/>
                <a:gd name="connsiteX20-44451" fmla="*/ 712039 w 2264509"/>
                <a:gd name="connsiteY20-44452" fmla="*/ 7208607 h 7217346"/>
                <a:gd name="connsiteX21-44453" fmla="*/ 1018766 w 2264509"/>
                <a:gd name="connsiteY21-44454" fmla="*/ 7101007 h 7217346"/>
                <a:gd name="connsiteX22-44455" fmla="*/ 760721 w 2264509"/>
                <a:gd name="connsiteY22-44456" fmla="*/ 6842580 h 7217346"/>
                <a:gd name="connsiteX23-44457" fmla="*/ 804368 w 2264509"/>
                <a:gd name="connsiteY23-44458" fmla="*/ 6565349 h 7217346"/>
                <a:gd name="connsiteX24-44459" fmla="*/ 790216 w 2264509"/>
                <a:gd name="connsiteY24-44460" fmla="*/ 6235730 h 7217346"/>
                <a:gd name="connsiteX25-44461" fmla="*/ 907792 w 2264509"/>
                <a:gd name="connsiteY25-44462" fmla="*/ 5474692 h 7217346"/>
                <a:gd name="connsiteX26-44463" fmla="*/ 957309 w 2264509"/>
                <a:gd name="connsiteY26-44464" fmla="*/ 5365800 h 7217346"/>
                <a:gd name="connsiteX27-44465" fmla="*/ 949796 w 2264509"/>
                <a:gd name="connsiteY27-44466" fmla="*/ 5294498 h 7217346"/>
                <a:gd name="connsiteX28-44467" fmla="*/ 1022842 w 2264509"/>
                <a:gd name="connsiteY28-44468" fmla="*/ 5197505 h 7217346"/>
                <a:gd name="connsiteX29-44469" fmla="*/ 1024856 w 2264509"/>
                <a:gd name="connsiteY29-44470" fmla="*/ 5054630 h 7217346"/>
                <a:gd name="connsiteX30-44471" fmla="*/ 1250022 w 2264509"/>
                <a:gd name="connsiteY30-44472" fmla="*/ 4234537 h 7217346"/>
                <a:gd name="connsiteX31-44473" fmla="*/ 1388027 w 2264509"/>
                <a:gd name="connsiteY31-44474" fmla="*/ 4644157 h 7217346"/>
                <a:gd name="connsiteX32-44475" fmla="*/ 1392304 w 2264509"/>
                <a:gd name="connsiteY32-44476" fmla="*/ 4865602 h 7217346"/>
                <a:gd name="connsiteX33-44477" fmla="*/ 1361716 w 2264509"/>
                <a:gd name="connsiteY33-44478" fmla="*/ 4959440 h 7217346"/>
                <a:gd name="connsiteX34-44479" fmla="*/ 1405585 w 2264509"/>
                <a:gd name="connsiteY34-44480" fmla="*/ 5098769 h 7217346"/>
                <a:gd name="connsiteX35-44481" fmla="*/ 1313490 w 2264509"/>
                <a:gd name="connsiteY35-44482" fmla="*/ 5539804 h 7217346"/>
                <a:gd name="connsiteX36-44483" fmla="*/ 1314512 w 2264509"/>
                <a:gd name="connsiteY36-44484" fmla="*/ 6345824 h 7217346"/>
                <a:gd name="connsiteX37-44485" fmla="*/ 1387677 w 2264509"/>
                <a:gd name="connsiteY37-44486" fmla="*/ 6525837 h 7217346"/>
                <a:gd name="connsiteX38-44487" fmla="*/ 1336897 w 2264509"/>
                <a:gd name="connsiteY38-44488" fmla="*/ 6727274 h 7217346"/>
                <a:gd name="connsiteX39-44489" fmla="*/ 1355075 w 2264509"/>
                <a:gd name="connsiteY39-44490" fmla="*/ 6813600 h 7217346"/>
                <a:gd name="connsiteX40-44491" fmla="*/ 1364871 w 2264509"/>
                <a:gd name="connsiteY40-44492" fmla="*/ 7006384 h 7217346"/>
                <a:gd name="connsiteX41-44493" fmla="*/ 1811645 w 2264509"/>
                <a:gd name="connsiteY41-44494" fmla="*/ 7174679 h 7217346"/>
                <a:gd name="connsiteX42-44495" fmla="*/ 2240298 w 2264509"/>
                <a:gd name="connsiteY42-44496" fmla="*/ 7184685 h 7217346"/>
                <a:gd name="connsiteX43-44497" fmla="*/ 2223142 w 2264509"/>
                <a:gd name="connsiteY43-44498" fmla="*/ 7032346 h 7217346"/>
                <a:gd name="connsiteX44-44499" fmla="*/ 1738539 w 2264509"/>
                <a:gd name="connsiteY44-44500" fmla="*/ 6666009 h 7217346"/>
                <a:gd name="connsiteX45-44501" fmla="*/ 1759422 w 2264509"/>
                <a:gd name="connsiteY45-44502" fmla="*/ 6535632 h 7217346"/>
                <a:gd name="connsiteX46-44503" fmla="*/ 1719909 w 2264509"/>
                <a:gd name="connsiteY46-44504" fmla="*/ 6436627 h 7217346"/>
                <a:gd name="connsiteX47-44505" fmla="*/ 1708642 w 2264509"/>
                <a:gd name="connsiteY47-44506" fmla="*/ 6235730 h 7217346"/>
                <a:gd name="connsiteX48-44507" fmla="*/ 1730306 w 2264509"/>
                <a:gd name="connsiteY48-44508" fmla="*/ 5965274 h 7217346"/>
                <a:gd name="connsiteX49-44509" fmla="*/ 1778923 w 2264509"/>
                <a:gd name="connsiteY49-44510" fmla="*/ 5497769 h 7217346"/>
                <a:gd name="connsiteX50-44511" fmla="*/ 1790341 w 2264509"/>
                <a:gd name="connsiteY50-44512" fmla="*/ 5349364 h 7217346"/>
                <a:gd name="connsiteX51-44513" fmla="*/ 1848903 w 2264509"/>
                <a:gd name="connsiteY51-44514" fmla="*/ 5302881 h 7217346"/>
                <a:gd name="connsiteX52-44515" fmla="*/ 1935499 w 2264509"/>
                <a:gd name="connsiteY52-44516" fmla="*/ 5083205 h 7217346"/>
                <a:gd name="connsiteX53-44517" fmla="*/ 1960649 w 2264509"/>
                <a:gd name="connsiteY53-44518" fmla="*/ 4791056 h 7217346"/>
                <a:gd name="connsiteX54-44519" fmla="*/ 1951665 w 2264509"/>
                <a:gd name="connsiteY54-44520" fmla="*/ 4334336 h 7217346"/>
                <a:gd name="connsiteX55-44521" fmla="*/ 1932344 w 2264509"/>
                <a:gd name="connsiteY55-44522" fmla="*/ 3888133 h 7217346"/>
                <a:gd name="connsiteX56-44523" fmla="*/ 2114094 w 2264509"/>
                <a:gd name="connsiteY56-44524" fmla="*/ 3794489 h 7217346"/>
                <a:gd name="connsiteX57-44525" fmla="*/ 1762492 w 2264509"/>
                <a:gd name="connsiteY57-44526" fmla="*/ 2682768 h 7217346"/>
                <a:gd name="connsiteX58-44527" fmla="*/ 2171636 w 2264509"/>
                <a:gd name="connsiteY58-44528" fmla="*/ 2450629 h 7217346"/>
                <a:gd name="connsiteX59-44529" fmla="*/ 2032492 w 2264509"/>
                <a:gd name="connsiteY59-44530" fmla="*/ 1850474 h 7217346"/>
                <a:gd name="connsiteX60-44531" fmla="*/ 1987751 w 2264509"/>
                <a:gd name="connsiteY60-44532" fmla="*/ 1662589 h 7217346"/>
                <a:gd name="connsiteX61-44533" fmla="*/ 1973329 w 2264509"/>
                <a:gd name="connsiteY61-44534" fmla="*/ 1418094 h 7217346"/>
                <a:gd name="connsiteX62-44535" fmla="*/ 1925704 w 2264509"/>
                <a:gd name="connsiteY62-44536" fmla="*/ 1287898 h 7217346"/>
                <a:gd name="connsiteX63-44537" fmla="*/ 1458979 w 2264509"/>
                <a:gd name="connsiteY63-44538" fmla="*/ 1120535 h 7217346"/>
                <a:gd name="connsiteX64-44539" fmla="*/ 1360513 w 2264509"/>
                <a:gd name="connsiteY64-44540" fmla="*/ 1005635 h 7217346"/>
                <a:gd name="connsiteX65-44541" fmla="*/ 1416522 w 2264509"/>
                <a:gd name="connsiteY65-44542" fmla="*/ 807081 h 7217346"/>
                <a:gd name="connsiteX66-44543" fmla="*/ 1484699 w 2264509"/>
                <a:gd name="connsiteY66-44544" fmla="*/ 608469 h 7217346"/>
                <a:gd name="connsiteX67-44545" fmla="*/ 1496208 w 2264509"/>
                <a:gd name="connsiteY67-44546" fmla="*/ 366317 h 7217346"/>
                <a:gd name="connsiteX68-44547" fmla="*/ 1413968 w 2264509"/>
                <a:gd name="connsiteY68-44548" fmla="*/ 146640 h 7217346"/>
                <a:gd name="connsiteX69-44549" fmla="*/ 1100515 w 2264509"/>
                <a:gd name="connsiteY69-44550" fmla="*/ 551 h 7217346"/>
                <a:gd name="connsiteX0-44551" fmla="*/ 1100515 w 2264509"/>
                <a:gd name="connsiteY0-44552" fmla="*/ 551 h 7217346"/>
                <a:gd name="connsiteX1-44553" fmla="*/ 849378 w 2264509"/>
                <a:gd name="connsiteY1-44554" fmla="*/ 118937 h 7217346"/>
                <a:gd name="connsiteX2-44555" fmla="*/ 751515 w 2264509"/>
                <a:gd name="connsiteY2-44556" fmla="*/ 285490 h 7217346"/>
                <a:gd name="connsiteX3-44557" fmla="*/ 756141 w 2264509"/>
                <a:gd name="connsiteY3-44558" fmla="*/ 566071 h 7217346"/>
                <a:gd name="connsiteX4-44559" fmla="*/ 895260 w 2264509"/>
                <a:gd name="connsiteY4-44560" fmla="*/ 882679 h 7217346"/>
                <a:gd name="connsiteX5-44561" fmla="*/ 785588 w 2264509"/>
                <a:gd name="connsiteY5-44562" fmla="*/ 1025825 h 7217346"/>
                <a:gd name="connsiteX6-44563" fmla="*/ 152912 w 2264509"/>
                <a:gd name="connsiteY6-44564" fmla="*/ 1252683 h 7217346"/>
                <a:gd name="connsiteX7-44565" fmla="*/ 8160 w 2264509"/>
                <a:gd name="connsiteY7-44566" fmla="*/ 2283394 h 7217346"/>
                <a:gd name="connsiteX8-44567" fmla="*/ 416233 w 2264509"/>
                <a:gd name="connsiteY8-44568" fmla="*/ 2735641 h 7217346"/>
                <a:gd name="connsiteX9-44569" fmla="*/ 293173 w 2264509"/>
                <a:gd name="connsiteY9-44570" fmla="*/ 3799944 h 7217346"/>
                <a:gd name="connsiteX10-44571" fmla="*/ 428536 w 2264509"/>
                <a:gd name="connsiteY10-44572" fmla="*/ 3969982 h 7217346"/>
                <a:gd name="connsiteX11-44573" fmla="*/ 486017 w 2264509"/>
                <a:gd name="connsiteY11-44574" fmla="*/ 4215017 h 7217346"/>
                <a:gd name="connsiteX12-44575" fmla="*/ 547224 w 2264509"/>
                <a:gd name="connsiteY12-44576" fmla="*/ 4615099 h 7217346"/>
                <a:gd name="connsiteX13-44577" fmla="*/ 555878 w 2264509"/>
                <a:gd name="connsiteY13-44578" fmla="*/ 4779518 h 7217346"/>
                <a:gd name="connsiteX14-44579" fmla="*/ 541964 w 2264509"/>
                <a:gd name="connsiteY14-44580" fmla="*/ 4966441 h 7217346"/>
                <a:gd name="connsiteX15-44581" fmla="*/ 510234 w 2264509"/>
                <a:gd name="connsiteY15-44582" fmla="*/ 5112051 h 7217346"/>
                <a:gd name="connsiteX16-44583" fmla="*/ 434305 w 2264509"/>
                <a:gd name="connsiteY16-44584" fmla="*/ 6139609 h 7217346"/>
                <a:gd name="connsiteX17-44585" fmla="*/ 399690 w 2264509"/>
                <a:gd name="connsiteY17-44586" fmla="*/ 6589898 h 7217346"/>
                <a:gd name="connsiteX18-44587" fmla="*/ 471534 w 2264509"/>
                <a:gd name="connsiteY18-44588" fmla="*/ 6812999 h 7217346"/>
                <a:gd name="connsiteX19-44589" fmla="*/ 409205 w 2264509"/>
                <a:gd name="connsiteY19-44590" fmla="*/ 6995629 h 7217346"/>
                <a:gd name="connsiteX20-44591" fmla="*/ 712039 w 2264509"/>
                <a:gd name="connsiteY20-44592" fmla="*/ 7208607 h 7217346"/>
                <a:gd name="connsiteX21-44593" fmla="*/ 1018766 w 2264509"/>
                <a:gd name="connsiteY21-44594" fmla="*/ 7101007 h 7217346"/>
                <a:gd name="connsiteX22-44595" fmla="*/ 760721 w 2264509"/>
                <a:gd name="connsiteY22-44596" fmla="*/ 6842580 h 7217346"/>
                <a:gd name="connsiteX23-44597" fmla="*/ 804368 w 2264509"/>
                <a:gd name="connsiteY23-44598" fmla="*/ 6565349 h 7217346"/>
                <a:gd name="connsiteX24-44599" fmla="*/ 790216 w 2264509"/>
                <a:gd name="connsiteY24-44600" fmla="*/ 6235730 h 7217346"/>
                <a:gd name="connsiteX25-44601" fmla="*/ 907792 w 2264509"/>
                <a:gd name="connsiteY25-44602" fmla="*/ 5474692 h 7217346"/>
                <a:gd name="connsiteX26-44603" fmla="*/ 957309 w 2264509"/>
                <a:gd name="connsiteY26-44604" fmla="*/ 5365800 h 7217346"/>
                <a:gd name="connsiteX27-44605" fmla="*/ 949796 w 2264509"/>
                <a:gd name="connsiteY27-44606" fmla="*/ 5294498 h 7217346"/>
                <a:gd name="connsiteX28-44607" fmla="*/ 1022842 w 2264509"/>
                <a:gd name="connsiteY28-44608" fmla="*/ 5197505 h 7217346"/>
                <a:gd name="connsiteX29-44609" fmla="*/ 1024856 w 2264509"/>
                <a:gd name="connsiteY29-44610" fmla="*/ 5054630 h 7217346"/>
                <a:gd name="connsiteX30-44611" fmla="*/ 1250022 w 2264509"/>
                <a:gd name="connsiteY30-44612" fmla="*/ 4234537 h 7217346"/>
                <a:gd name="connsiteX31-44613" fmla="*/ 1388027 w 2264509"/>
                <a:gd name="connsiteY31-44614" fmla="*/ 4644157 h 7217346"/>
                <a:gd name="connsiteX32-44615" fmla="*/ 1392304 w 2264509"/>
                <a:gd name="connsiteY32-44616" fmla="*/ 4865602 h 7217346"/>
                <a:gd name="connsiteX33-44617" fmla="*/ 1361716 w 2264509"/>
                <a:gd name="connsiteY33-44618" fmla="*/ 4959440 h 7217346"/>
                <a:gd name="connsiteX34-44619" fmla="*/ 1405585 w 2264509"/>
                <a:gd name="connsiteY34-44620" fmla="*/ 5098769 h 7217346"/>
                <a:gd name="connsiteX35-44621" fmla="*/ 1313490 w 2264509"/>
                <a:gd name="connsiteY35-44622" fmla="*/ 5539804 h 7217346"/>
                <a:gd name="connsiteX36-44623" fmla="*/ 1314512 w 2264509"/>
                <a:gd name="connsiteY36-44624" fmla="*/ 6345824 h 7217346"/>
                <a:gd name="connsiteX37-44625" fmla="*/ 1387677 w 2264509"/>
                <a:gd name="connsiteY37-44626" fmla="*/ 6525837 h 7217346"/>
                <a:gd name="connsiteX38-44627" fmla="*/ 1336897 w 2264509"/>
                <a:gd name="connsiteY38-44628" fmla="*/ 6727274 h 7217346"/>
                <a:gd name="connsiteX39-44629" fmla="*/ 1355075 w 2264509"/>
                <a:gd name="connsiteY39-44630" fmla="*/ 6813600 h 7217346"/>
                <a:gd name="connsiteX40-44631" fmla="*/ 1364871 w 2264509"/>
                <a:gd name="connsiteY40-44632" fmla="*/ 7006384 h 7217346"/>
                <a:gd name="connsiteX41-44633" fmla="*/ 1811645 w 2264509"/>
                <a:gd name="connsiteY41-44634" fmla="*/ 7174679 h 7217346"/>
                <a:gd name="connsiteX42-44635" fmla="*/ 2240298 w 2264509"/>
                <a:gd name="connsiteY42-44636" fmla="*/ 7184685 h 7217346"/>
                <a:gd name="connsiteX43-44637" fmla="*/ 2223142 w 2264509"/>
                <a:gd name="connsiteY43-44638" fmla="*/ 7032346 h 7217346"/>
                <a:gd name="connsiteX44-44639" fmla="*/ 1738539 w 2264509"/>
                <a:gd name="connsiteY44-44640" fmla="*/ 6666009 h 7217346"/>
                <a:gd name="connsiteX45-44641" fmla="*/ 1759422 w 2264509"/>
                <a:gd name="connsiteY45-44642" fmla="*/ 6535632 h 7217346"/>
                <a:gd name="connsiteX46-44643" fmla="*/ 1719909 w 2264509"/>
                <a:gd name="connsiteY46-44644" fmla="*/ 6436627 h 7217346"/>
                <a:gd name="connsiteX47-44645" fmla="*/ 1708642 w 2264509"/>
                <a:gd name="connsiteY47-44646" fmla="*/ 6235730 h 7217346"/>
                <a:gd name="connsiteX48-44647" fmla="*/ 1730306 w 2264509"/>
                <a:gd name="connsiteY48-44648" fmla="*/ 5965274 h 7217346"/>
                <a:gd name="connsiteX49-44649" fmla="*/ 1778923 w 2264509"/>
                <a:gd name="connsiteY49-44650" fmla="*/ 5497769 h 7217346"/>
                <a:gd name="connsiteX50-44651" fmla="*/ 1790341 w 2264509"/>
                <a:gd name="connsiteY50-44652" fmla="*/ 5349364 h 7217346"/>
                <a:gd name="connsiteX51-44653" fmla="*/ 1848903 w 2264509"/>
                <a:gd name="connsiteY51-44654" fmla="*/ 5302881 h 7217346"/>
                <a:gd name="connsiteX52-44655" fmla="*/ 1935499 w 2264509"/>
                <a:gd name="connsiteY52-44656" fmla="*/ 5083205 h 7217346"/>
                <a:gd name="connsiteX53-44657" fmla="*/ 1960649 w 2264509"/>
                <a:gd name="connsiteY53-44658" fmla="*/ 4791056 h 7217346"/>
                <a:gd name="connsiteX54-44659" fmla="*/ 1951665 w 2264509"/>
                <a:gd name="connsiteY54-44660" fmla="*/ 4334336 h 7217346"/>
                <a:gd name="connsiteX55-44661" fmla="*/ 1932344 w 2264509"/>
                <a:gd name="connsiteY55-44662" fmla="*/ 3888133 h 7217346"/>
                <a:gd name="connsiteX56-44663" fmla="*/ 2114094 w 2264509"/>
                <a:gd name="connsiteY56-44664" fmla="*/ 3794489 h 7217346"/>
                <a:gd name="connsiteX57-44665" fmla="*/ 1762492 w 2264509"/>
                <a:gd name="connsiteY57-44666" fmla="*/ 2682768 h 7217346"/>
                <a:gd name="connsiteX58-44667" fmla="*/ 2171636 w 2264509"/>
                <a:gd name="connsiteY58-44668" fmla="*/ 2450629 h 7217346"/>
                <a:gd name="connsiteX59-44669" fmla="*/ 2032492 w 2264509"/>
                <a:gd name="connsiteY59-44670" fmla="*/ 1850474 h 7217346"/>
                <a:gd name="connsiteX60-44671" fmla="*/ 1987751 w 2264509"/>
                <a:gd name="connsiteY60-44672" fmla="*/ 1662589 h 7217346"/>
                <a:gd name="connsiteX61-44673" fmla="*/ 1973329 w 2264509"/>
                <a:gd name="connsiteY61-44674" fmla="*/ 1418094 h 7217346"/>
                <a:gd name="connsiteX62-44675" fmla="*/ 1925704 w 2264509"/>
                <a:gd name="connsiteY62-44676" fmla="*/ 1287898 h 7217346"/>
                <a:gd name="connsiteX63-44677" fmla="*/ 1458979 w 2264509"/>
                <a:gd name="connsiteY63-44678" fmla="*/ 1120535 h 7217346"/>
                <a:gd name="connsiteX64-44679" fmla="*/ 1360513 w 2264509"/>
                <a:gd name="connsiteY64-44680" fmla="*/ 1005635 h 7217346"/>
                <a:gd name="connsiteX65-44681" fmla="*/ 1416522 w 2264509"/>
                <a:gd name="connsiteY65-44682" fmla="*/ 807081 h 7217346"/>
                <a:gd name="connsiteX66-44683" fmla="*/ 1484699 w 2264509"/>
                <a:gd name="connsiteY66-44684" fmla="*/ 608469 h 7217346"/>
                <a:gd name="connsiteX67-44685" fmla="*/ 1496208 w 2264509"/>
                <a:gd name="connsiteY67-44686" fmla="*/ 366317 h 7217346"/>
                <a:gd name="connsiteX68-44687" fmla="*/ 1413968 w 2264509"/>
                <a:gd name="connsiteY68-44688" fmla="*/ 146640 h 7217346"/>
                <a:gd name="connsiteX69-44689" fmla="*/ 1100515 w 2264509"/>
                <a:gd name="connsiteY69-44690" fmla="*/ 551 h 7217346"/>
                <a:gd name="connsiteX0-44691" fmla="*/ 1100515 w 2264509"/>
                <a:gd name="connsiteY0-44692" fmla="*/ 551 h 7217346"/>
                <a:gd name="connsiteX1-44693" fmla="*/ 849378 w 2264509"/>
                <a:gd name="connsiteY1-44694" fmla="*/ 118937 h 7217346"/>
                <a:gd name="connsiteX2-44695" fmla="*/ 751515 w 2264509"/>
                <a:gd name="connsiteY2-44696" fmla="*/ 285490 h 7217346"/>
                <a:gd name="connsiteX3-44697" fmla="*/ 756141 w 2264509"/>
                <a:gd name="connsiteY3-44698" fmla="*/ 566071 h 7217346"/>
                <a:gd name="connsiteX4-44699" fmla="*/ 895260 w 2264509"/>
                <a:gd name="connsiteY4-44700" fmla="*/ 882679 h 7217346"/>
                <a:gd name="connsiteX5-44701" fmla="*/ 785588 w 2264509"/>
                <a:gd name="connsiteY5-44702" fmla="*/ 1025825 h 7217346"/>
                <a:gd name="connsiteX6-44703" fmla="*/ 152912 w 2264509"/>
                <a:gd name="connsiteY6-44704" fmla="*/ 1252683 h 7217346"/>
                <a:gd name="connsiteX7-44705" fmla="*/ 8160 w 2264509"/>
                <a:gd name="connsiteY7-44706" fmla="*/ 2283394 h 7217346"/>
                <a:gd name="connsiteX8-44707" fmla="*/ 416233 w 2264509"/>
                <a:gd name="connsiteY8-44708" fmla="*/ 2735641 h 7217346"/>
                <a:gd name="connsiteX9-44709" fmla="*/ 293173 w 2264509"/>
                <a:gd name="connsiteY9-44710" fmla="*/ 3799944 h 7217346"/>
                <a:gd name="connsiteX10-44711" fmla="*/ 428536 w 2264509"/>
                <a:gd name="connsiteY10-44712" fmla="*/ 3969982 h 7217346"/>
                <a:gd name="connsiteX11-44713" fmla="*/ 486017 w 2264509"/>
                <a:gd name="connsiteY11-44714" fmla="*/ 4215017 h 7217346"/>
                <a:gd name="connsiteX12-44715" fmla="*/ 547224 w 2264509"/>
                <a:gd name="connsiteY12-44716" fmla="*/ 4615099 h 7217346"/>
                <a:gd name="connsiteX13-44717" fmla="*/ 555878 w 2264509"/>
                <a:gd name="connsiteY13-44718" fmla="*/ 4779518 h 7217346"/>
                <a:gd name="connsiteX14-44719" fmla="*/ 541964 w 2264509"/>
                <a:gd name="connsiteY14-44720" fmla="*/ 4966441 h 7217346"/>
                <a:gd name="connsiteX15-44721" fmla="*/ 510234 w 2264509"/>
                <a:gd name="connsiteY15-44722" fmla="*/ 5112051 h 7217346"/>
                <a:gd name="connsiteX16-44723" fmla="*/ 434305 w 2264509"/>
                <a:gd name="connsiteY16-44724" fmla="*/ 6139609 h 7217346"/>
                <a:gd name="connsiteX17-44725" fmla="*/ 399690 w 2264509"/>
                <a:gd name="connsiteY17-44726" fmla="*/ 6589898 h 7217346"/>
                <a:gd name="connsiteX18-44727" fmla="*/ 471534 w 2264509"/>
                <a:gd name="connsiteY18-44728" fmla="*/ 6812999 h 7217346"/>
                <a:gd name="connsiteX19-44729" fmla="*/ 409205 w 2264509"/>
                <a:gd name="connsiteY19-44730" fmla="*/ 6995629 h 7217346"/>
                <a:gd name="connsiteX20-44731" fmla="*/ 712039 w 2264509"/>
                <a:gd name="connsiteY20-44732" fmla="*/ 7208607 h 7217346"/>
                <a:gd name="connsiteX21-44733" fmla="*/ 1018766 w 2264509"/>
                <a:gd name="connsiteY21-44734" fmla="*/ 7101007 h 7217346"/>
                <a:gd name="connsiteX22-44735" fmla="*/ 760721 w 2264509"/>
                <a:gd name="connsiteY22-44736" fmla="*/ 6842580 h 7217346"/>
                <a:gd name="connsiteX23-44737" fmla="*/ 804368 w 2264509"/>
                <a:gd name="connsiteY23-44738" fmla="*/ 6565349 h 7217346"/>
                <a:gd name="connsiteX24-44739" fmla="*/ 790216 w 2264509"/>
                <a:gd name="connsiteY24-44740" fmla="*/ 6235730 h 7217346"/>
                <a:gd name="connsiteX25-44741" fmla="*/ 907792 w 2264509"/>
                <a:gd name="connsiteY25-44742" fmla="*/ 5474692 h 7217346"/>
                <a:gd name="connsiteX26-44743" fmla="*/ 957309 w 2264509"/>
                <a:gd name="connsiteY26-44744" fmla="*/ 5365800 h 7217346"/>
                <a:gd name="connsiteX27-44745" fmla="*/ 949796 w 2264509"/>
                <a:gd name="connsiteY27-44746" fmla="*/ 5294498 h 7217346"/>
                <a:gd name="connsiteX28-44747" fmla="*/ 1022842 w 2264509"/>
                <a:gd name="connsiteY28-44748" fmla="*/ 5197505 h 7217346"/>
                <a:gd name="connsiteX29-44749" fmla="*/ 1024856 w 2264509"/>
                <a:gd name="connsiteY29-44750" fmla="*/ 5054630 h 7217346"/>
                <a:gd name="connsiteX30-44751" fmla="*/ 1250022 w 2264509"/>
                <a:gd name="connsiteY30-44752" fmla="*/ 4234537 h 7217346"/>
                <a:gd name="connsiteX31-44753" fmla="*/ 1388027 w 2264509"/>
                <a:gd name="connsiteY31-44754" fmla="*/ 4644157 h 7217346"/>
                <a:gd name="connsiteX32-44755" fmla="*/ 1392304 w 2264509"/>
                <a:gd name="connsiteY32-44756" fmla="*/ 4865602 h 7217346"/>
                <a:gd name="connsiteX33-44757" fmla="*/ 1361716 w 2264509"/>
                <a:gd name="connsiteY33-44758" fmla="*/ 4959440 h 7217346"/>
                <a:gd name="connsiteX34-44759" fmla="*/ 1405585 w 2264509"/>
                <a:gd name="connsiteY34-44760" fmla="*/ 5098769 h 7217346"/>
                <a:gd name="connsiteX35-44761" fmla="*/ 1313490 w 2264509"/>
                <a:gd name="connsiteY35-44762" fmla="*/ 5539804 h 7217346"/>
                <a:gd name="connsiteX36-44763" fmla="*/ 1314512 w 2264509"/>
                <a:gd name="connsiteY36-44764" fmla="*/ 6345824 h 7217346"/>
                <a:gd name="connsiteX37-44765" fmla="*/ 1387677 w 2264509"/>
                <a:gd name="connsiteY37-44766" fmla="*/ 6525837 h 7217346"/>
                <a:gd name="connsiteX38-44767" fmla="*/ 1336897 w 2264509"/>
                <a:gd name="connsiteY38-44768" fmla="*/ 6727274 h 7217346"/>
                <a:gd name="connsiteX39-44769" fmla="*/ 1355075 w 2264509"/>
                <a:gd name="connsiteY39-44770" fmla="*/ 6813600 h 7217346"/>
                <a:gd name="connsiteX40-44771" fmla="*/ 1364871 w 2264509"/>
                <a:gd name="connsiteY40-44772" fmla="*/ 7006384 h 7217346"/>
                <a:gd name="connsiteX41-44773" fmla="*/ 1811645 w 2264509"/>
                <a:gd name="connsiteY41-44774" fmla="*/ 7174679 h 7217346"/>
                <a:gd name="connsiteX42-44775" fmla="*/ 2240298 w 2264509"/>
                <a:gd name="connsiteY42-44776" fmla="*/ 7184685 h 7217346"/>
                <a:gd name="connsiteX43-44777" fmla="*/ 2223142 w 2264509"/>
                <a:gd name="connsiteY43-44778" fmla="*/ 7032346 h 7217346"/>
                <a:gd name="connsiteX44-44779" fmla="*/ 1738539 w 2264509"/>
                <a:gd name="connsiteY44-44780" fmla="*/ 6666009 h 7217346"/>
                <a:gd name="connsiteX45-44781" fmla="*/ 1759422 w 2264509"/>
                <a:gd name="connsiteY45-44782" fmla="*/ 6535632 h 7217346"/>
                <a:gd name="connsiteX46-44783" fmla="*/ 1719909 w 2264509"/>
                <a:gd name="connsiteY46-44784" fmla="*/ 6436627 h 7217346"/>
                <a:gd name="connsiteX47-44785" fmla="*/ 1708642 w 2264509"/>
                <a:gd name="connsiteY47-44786" fmla="*/ 6235730 h 7217346"/>
                <a:gd name="connsiteX48-44787" fmla="*/ 1730306 w 2264509"/>
                <a:gd name="connsiteY48-44788" fmla="*/ 5965274 h 7217346"/>
                <a:gd name="connsiteX49-44789" fmla="*/ 1778923 w 2264509"/>
                <a:gd name="connsiteY49-44790" fmla="*/ 5497769 h 7217346"/>
                <a:gd name="connsiteX50-44791" fmla="*/ 1790341 w 2264509"/>
                <a:gd name="connsiteY50-44792" fmla="*/ 5349364 h 7217346"/>
                <a:gd name="connsiteX51-44793" fmla="*/ 1848903 w 2264509"/>
                <a:gd name="connsiteY51-44794" fmla="*/ 5302881 h 7217346"/>
                <a:gd name="connsiteX52-44795" fmla="*/ 1935499 w 2264509"/>
                <a:gd name="connsiteY52-44796" fmla="*/ 5083205 h 7217346"/>
                <a:gd name="connsiteX53-44797" fmla="*/ 1960649 w 2264509"/>
                <a:gd name="connsiteY53-44798" fmla="*/ 4791056 h 7217346"/>
                <a:gd name="connsiteX54-44799" fmla="*/ 1951665 w 2264509"/>
                <a:gd name="connsiteY54-44800" fmla="*/ 4334336 h 7217346"/>
                <a:gd name="connsiteX55-44801" fmla="*/ 1932344 w 2264509"/>
                <a:gd name="connsiteY55-44802" fmla="*/ 3888133 h 7217346"/>
                <a:gd name="connsiteX56-44803" fmla="*/ 2114094 w 2264509"/>
                <a:gd name="connsiteY56-44804" fmla="*/ 3794489 h 7217346"/>
                <a:gd name="connsiteX57-44805" fmla="*/ 1762492 w 2264509"/>
                <a:gd name="connsiteY57-44806" fmla="*/ 2682768 h 7217346"/>
                <a:gd name="connsiteX58-44807" fmla="*/ 2171636 w 2264509"/>
                <a:gd name="connsiteY58-44808" fmla="*/ 2450629 h 7217346"/>
                <a:gd name="connsiteX59-44809" fmla="*/ 2032492 w 2264509"/>
                <a:gd name="connsiteY59-44810" fmla="*/ 1850474 h 7217346"/>
                <a:gd name="connsiteX60-44811" fmla="*/ 1987751 w 2264509"/>
                <a:gd name="connsiteY60-44812" fmla="*/ 1662589 h 7217346"/>
                <a:gd name="connsiteX61-44813" fmla="*/ 1973329 w 2264509"/>
                <a:gd name="connsiteY61-44814" fmla="*/ 1418094 h 7217346"/>
                <a:gd name="connsiteX62-44815" fmla="*/ 1925704 w 2264509"/>
                <a:gd name="connsiteY62-44816" fmla="*/ 1287898 h 7217346"/>
                <a:gd name="connsiteX63-44817" fmla="*/ 1458979 w 2264509"/>
                <a:gd name="connsiteY63-44818" fmla="*/ 1120535 h 7217346"/>
                <a:gd name="connsiteX64-44819" fmla="*/ 1360513 w 2264509"/>
                <a:gd name="connsiteY64-44820" fmla="*/ 1005635 h 7217346"/>
                <a:gd name="connsiteX65-44821" fmla="*/ 1416522 w 2264509"/>
                <a:gd name="connsiteY65-44822" fmla="*/ 807081 h 7217346"/>
                <a:gd name="connsiteX66-44823" fmla="*/ 1484699 w 2264509"/>
                <a:gd name="connsiteY66-44824" fmla="*/ 608469 h 7217346"/>
                <a:gd name="connsiteX67-44825" fmla="*/ 1496208 w 2264509"/>
                <a:gd name="connsiteY67-44826" fmla="*/ 366317 h 7217346"/>
                <a:gd name="connsiteX68-44827" fmla="*/ 1413968 w 2264509"/>
                <a:gd name="connsiteY68-44828" fmla="*/ 146640 h 7217346"/>
                <a:gd name="connsiteX69-44829" fmla="*/ 1100515 w 2264509"/>
                <a:gd name="connsiteY69-44830" fmla="*/ 551 h 7217346"/>
                <a:gd name="connsiteX0-44831" fmla="*/ 1100515 w 2264509"/>
                <a:gd name="connsiteY0-44832" fmla="*/ 551 h 7217346"/>
                <a:gd name="connsiteX1-44833" fmla="*/ 849378 w 2264509"/>
                <a:gd name="connsiteY1-44834" fmla="*/ 118937 h 7217346"/>
                <a:gd name="connsiteX2-44835" fmla="*/ 751515 w 2264509"/>
                <a:gd name="connsiteY2-44836" fmla="*/ 285490 h 7217346"/>
                <a:gd name="connsiteX3-44837" fmla="*/ 756141 w 2264509"/>
                <a:gd name="connsiteY3-44838" fmla="*/ 566071 h 7217346"/>
                <a:gd name="connsiteX4-44839" fmla="*/ 895260 w 2264509"/>
                <a:gd name="connsiteY4-44840" fmla="*/ 882679 h 7217346"/>
                <a:gd name="connsiteX5-44841" fmla="*/ 785588 w 2264509"/>
                <a:gd name="connsiteY5-44842" fmla="*/ 1025825 h 7217346"/>
                <a:gd name="connsiteX6-44843" fmla="*/ 152912 w 2264509"/>
                <a:gd name="connsiteY6-44844" fmla="*/ 1252683 h 7217346"/>
                <a:gd name="connsiteX7-44845" fmla="*/ 8160 w 2264509"/>
                <a:gd name="connsiteY7-44846" fmla="*/ 2283394 h 7217346"/>
                <a:gd name="connsiteX8-44847" fmla="*/ 416233 w 2264509"/>
                <a:gd name="connsiteY8-44848" fmla="*/ 2735641 h 7217346"/>
                <a:gd name="connsiteX9-44849" fmla="*/ 293173 w 2264509"/>
                <a:gd name="connsiteY9-44850" fmla="*/ 3799944 h 7217346"/>
                <a:gd name="connsiteX10-44851" fmla="*/ 428536 w 2264509"/>
                <a:gd name="connsiteY10-44852" fmla="*/ 3969982 h 7217346"/>
                <a:gd name="connsiteX11-44853" fmla="*/ 486017 w 2264509"/>
                <a:gd name="connsiteY11-44854" fmla="*/ 4215017 h 7217346"/>
                <a:gd name="connsiteX12-44855" fmla="*/ 547224 w 2264509"/>
                <a:gd name="connsiteY12-44856" fmla="*/ 4615099 h 7217346"/>
                <a:gd name="connsiteX13-44857" fmla="*/ 555878 w 2264509"/>
                <a:gd name="connsiteY13-44858" fmla="*/ 4779518 h 7217346"/>
                <a:gd name="connsiteX14-44859" fmla="*/ 541964 w 2264509"/>
                <a:gd name="connsiteY14-44860" fmla="*/ 4966441 h 7217346"/>
                <a:gd name="connsiteX15-44861" fmla="*/ 510234 w 2264509"/>
                <a:gd name="connsiteY15-44862" fmla="*/ 5112051 h 7217346"/>
                <a:gd name="connsiteX16-44863" fmla="*/ 434305 w 2264509"/>
                <a:gd name="connsiteY16-44864" fmla="*/ 6139609 h 7217346"/>
                <a:gd name="connsiteX17-44865" fmla="*/ 399690 w 2264509"/>
                <a:gd name="connsiteY17-44866" fmla="*/ 6589898 h 7217346"/>
                <a:gd name="connsiteX18-44867" fmla="*/ 471534 w 2264509"/>
                <a:gd name="connsiteY18-44868" fmla="*/ 6812999 h 7217346"/>
                <a:gd name="connsiteX19-44869" fmla="*/ 409205 w 2264509"/>
                <a:gd name="connsiteY19-44870" fmla="*/ 6995629 h 7217346"/>
                <a:gd name="connsiteX20-44871" fmla="*/ 712039 w 2264509"/>
                <a:gd name="connsiteY20-44872" fmla="*/ 7208607 h 7217346"/>
                <a:gd name="connsiteX21-44873" fmla="*/ 1018766 w 2264509"/>
                <a:gd name="connsiteY21-44874" fmla="*/ 7101007 h 7217346"/>
                <a:gd name="connsiteX22-44875" fmla="*/ 760721 w 2264509"/>
                <a:gd name="connsiteY22-44876" fmla="*/ 6842580 h 7217346"/>
                <a:gd name="connsiteX23-44877" fmla="*/ 804368 w 2264509"/>
                <a:gd name="connsiteY23-44878" fmla="*/ 6565349 h 7217346"/>
                <a:gd name="connsiteX24-44879" fmla="*/ 790216 w 2264509"/>
                <a:gd name="connsiteY24-44880" fmla="*/ 6235730 h 7217346"/>
                <a:gd name="connsiteX25-44881" fmla="*/ 907792 w 2264509"/>
                <a:gd name="connsiteY25-44882" fmla="*/ 5474692 h 7217346"/>
                <a:gd name="connsiteX26-44883" fmla="*/ 957309 w 2264509"/>
                <a:gd name="connsiteY26-44884" fmla="*/ 5365800 h 7217346"/>
                <a:gd name="connsiteX27-44885" fmla="*/ 949796 w 2264509"/>
                <a:gd name="connsiteY27-44886" fmla="*/ 5294498 h 7217346"/>
                <a:gd name="connsiteX28-44887" fmla="*/ 1022842 w 2264509"/>
                <a:gd name="connsiteY28-44888" fmla="*/ 5197505 h 7217346"/>
                <a:gd name="connsiteX29-44889" fmla="*/ 1024856 w 2264509"/>
                <a:gd name="connsiteY29-44890" fmla="*/ 5054630 h 7217346"/>
                <a:gd name="connsiteX30-44891" fmla="*/ 1250022 w 2264509"/>
                <a:gd name="connsiteY30-44892" fmla="*/ 4234537 h 7217346"/>
                <a:gd name="connsiteX31-44893" fmla="*/ 1388027 w 2264509"/>
                <a:gd name="connsiteY31-44894" fmla="*/ 4644157 h 7217346"/>
                <a:gd name="connsiteX32-44895" fmla="*/ 1392304 w 2264509"/>
                <a:gd name="connsiteY32-44896" fmla="*/ 4865602 h 7217346"/>
                <a:gd name="connsiteX33-44897" fmla="*/ 1361716 w 2264509"/>
                <a:gd name="connsiteY33-44898" fmla="*/ 4959440 h 7217346"/>
                <a:gd name="connsiteX34-44899" fmla="*/ 1405585 w 2264509"/>
                <a:gd name="connsiteY34-44900" fmla="*/ 5098769 h 7217346"/>
                <a:gd name="connsiteX35-44901" fmla="*/ 1313490 w 2264509"/>
                <a:gd name="connsiteY35-44902" fmla="*/ 5539804 h 7217346"/>
                <a:gd name="connsiteX36-44903" fmla="*/ 1314512 w 2264509"/>
                <a:gd name="connsiteY36-44904" fmla="*/ 6345824 h 7217346"/>
                <a:gd name="connsiteX37-44905" fmla="*/ 1387677 w 2264509"/>
                <a:gd name="connsiteY37-44906" fmla="*/ 6525837 h 7217346"/>
                <a:gd name="connsiteX38-44907" fmla="*/ 1336897 w 2264509"/>
                <a:gd name="connsiteY38-44908" fmla="*/ 6727274 h 7217346"/>
                <a:gd name="connsiteX39-44909" fmla="*/ 1355075 w 2264509"/>
                <a:gd name="connsiteY39-44910" fmla="*/ 6813600 h 7217346"/>
                <a:gd name="connsiteX40-44911" fmla="*/ 1364871 w 2264509"/>
                <a:gd name="connsiteY40-44912" fmla="*/ 7006384 h 7217346"/>
                <a:gd name="connsiteX41-44913" fmla="*/ 1811645 w 2264509"/>
                <a:gd name="connsiteY41-44914" fmla="*/ 7174679 h 7217346"/>
                <a:gd name="connsiteX42-44915" fmla="*/ 2240298 w 2264509"/>
                <a:gd name="connsiteY42-44916" fmla="*/ 7184685 h 7217346"/>
                <a:gd name="connsiteX43-44917" fmla="*/ 2223142 w 2264509"/>
                <a:gd name="connsiteY43-44918" fmla="*/ 7032346 h 7217346"/>
                <a:gd name="connsiteX44-44919" fmla="*/ 1738539 w 2264509"/>
                <a:gd name="connsiteY44-44920" fmla="*/ 6666009 h 7217346"/>
                <a:gd name="connsiteX45-44921" fmla="*/ 1759422 w 2264509"/>
                <a:gd name="connsiteY45-44922" fmla="*/ 6535632 h 7217346"/>
                <a:gd name="connsiteX46-44923" fmla="*/ 1719909 w 2264509"/>
                <a:gd name="connsiteY46-44924" fmla="*/ 6436627 h 7217346"/>
                <a:gd name="connsiteX47-44925" fmla="*/ 1708642 w 2264509"/>
                <a:gd name="connsiteY47-44926" fmla="*/ 6235730 h 7217346"/>
                <a:gd name="connsiteX48-44927" fmla="*/ 1730306 w 2264509"/>
                <a:gd name="connsiteY48-44928" fmla="*/ 5965274 h 7217346"/>
                <a:gd name="connsiteX49-44929" fmla="*/ 1778923 w 2264509"/>
                <a:gd name="connsiteY49-44930" fmla="*/ 5497769 h 7217346"/>
                <a:gd name="connsiteX50-44931" fmla="*/ 1790341 w 2264509"/>
                <a:gd name="connsiteY50-44932" fmla="*/ 5349364 h 7217346"/>
                <a:gd name="connsiteX51-44933" fmla="*/ 1848903 w 2264509"/>
                <a:gd name="connsiteY51-44934" fmla="*/ 5302881 h 7217346"/>
                <a:gd name="connsiteX52-44935" fmla="*/ 1935499 w 2264509"/>
                <a:gd name="connsiteY52-44936" fmla="*/ 5083205 h 7217346"/>
                <a:gd name="connsiteX53-44937" fmla="*/ 1960649 w 2264509"/>
                <a:gd name="connsiteY53-44938" fmla="*/ 4791056 h 7217346"/>
                <a:gd name="connsiteX54-44939" fmla="*/ 1951665 w 2264509"/>
                <a:gd name="connsiteY54-44940" fmla="*/ 4334336 h 7217346"/>
                <a:gd name="connsiteX55-44941" fmla="*/ 1932344 w 2264509"/>
                <a:gd name="connsiteY55-44942" fmla="*/ 3888133 h 7217346"/>
                <a:gd name="connsiteX56-44943" fmla="*/ 2114094 w 2264509"/>
                <a:gd name="connsiteY56-44944" fmla="*/ 3794489 h 7217346"/>
                <a:gd name="connsiteX57-44945" fmla="*/ 1762492 w 2264509"/>
                <a:gd name="connsiteY57-44946" fmla="*/ 2682768 h 7217346"/>
                <a:gd name="connsiteX58-44947" fmla="*/ 2171636 w 2264509"/>
                <a:gd name="connsiteY58-44948" fmla="*/ 2450629 h 7217346"/>
                <a:gd name="connsiteX59-44949" fmla="*/ 2032492 w 2264509"/>
                <a:gd name="connsiteY59-44950" fmla="*/ 1850474 h 7217346"/>
                <a:gd name="connsiteX60-44951" fmla="*/ 1987751 w 2264509"/>
                <a:gd name="connsiteY60-44952" fmla="*/ 1662589 h 7217346"/>
                <a:gd name="connsiteX61-44953" fmla="*/ 1973329 w 2264509"/>
                <a:gd name="connsiteY61-44954" fmla="*/ 1418094 h 7217346"/>
                <a:gd name="connsiteX62-44955" fmla="*/ 1925704 w 2264509"/>
                <a:gd name="connsiteY62-44956" fmla="*/ 1287898 h 7217346"/>
                <a:gd name="connsiteX63-44957" fmla="*/ 1458979 w 2264509"/>
                <a:gd name="connsiteY63-44958" fmla="*/ 1120535 h 7217346"/>
                <a:gd name="connsiteX64-44959" fmla="*/ 1360513 w 2264509"/>
                <a:gd name="connsiteY64-44960" fmla="*/ 1005635 h 7217346"/>
                <a:gd name="connsiteX65-44961" fmla="*/ 1416522 w 2264509"/>
                <a:gd name="connsiteY65-44962" fmla="*/ 807081 h 7217346"/>
                <a:gd name="connsiteX66-44963" fmla="*/ 1484699 w 2264509"/>
                <a:gd name="connsiteY66-44964" fmla="*/ 608469 h 7217346"/>
                <a:gd name="connsiteX67-44965" fmla="*/ 1496208 w 2264509"/>
                <a:gd name="connsiteY67-44966" fmla="*/ 366317 h 7217346"/>
                <a:gd name="connsiteX68-44967" fmla="*/ 1413968 w 2264509"/>
                <a:gd name="connsiteY68-44968" fmla="*/ 146640 h 7217346"/>
                <a:gd name="connsiteX69-44969" fmla="*/ 1100515 w 2264509"/>
                <a:gd name="connsiteY69-44970" fmla="*/ 551 h 7217346"/>
                <a:gd name="connsiteX0-44971" fmla="*/ 1100515 w 2264509"/>
                <a:gd name="connsiteY0-44972" fmla="*/ 551 h 7217346"/>
                <a:gd name="connsiteX1-44973" fmla="*/ 849378 w 2264509"/>
                <a:gd name="connsiteY1-44974" fmla="*/ 118937 h 7217346"/>
                <a:gd name="connsiteX2-44975" fmla="*/ 751515 w 2264509"/>
                <a:gd name="connsiteY2-44976" fmla="*/ 285490 h 7217346"/>
                <a:gd name="connsiteX3-44977" fmla="*/ 756141 w 2264509"/>
                <a:gd name="connsiteY3-44978" fmla="*/ 566071 h 7217346"/>
                <a:gd name="connsiteX4-44979" fmla="*/ 895260 w 2264509"/>
                <a:gd name="connsiteY4-44980" fmla="*/ 882679 h 7217346"/>
                <a:gd name="connsiteX5-44981" fmla="*/ 785588 w 2264509"/>
                <a:gd name="connsiteY5-44982" fmla="*/ 1025825 h 7217346"/>
                <a:gd name="connsiteX6-44983" fmla="*/ 152912 w 2264509"/>
                <a:gd name="connsiteY6-44984" fmla="*/ 1252683 h 7217346"/>
                <a:gd name="connsiteX7-44985" fmla="*/ 8160 w 2264509"/>
                <a:gd name="connsiteY7-44986" fmla="*/ 2283394 h 7217346"/>
                <a:gd name="connsiteX8-44987" fmla="*/ 416233 w 2264509"/>
                <a:gd name="connsiteY8-44988" fmla="*/ 2735641 h 7217346"/>
                <a:gd name="connsiteX9-44989" fmla="*/ 293173 w 2264509"/>
                <a:gd name="connsiteY9-44990" fmla="*/ 3799944 h 7217346"/>
                <a:gd name="connsiteX10-44991" fmla="*/ 428536 w 2264509"/>
                <a:gd name="connsiteY10-44992" fmla="*/ 3969982 h 7217346"/>
                <a:gd name="connsiteX11-44993" fmla="*/ 486017 w 2264509"/>
                <a:gd name="connsiteY11-44994" fmla="*/ 4215017 h 7217346"/>
                <a:gd name="connsiteX12-44995" fmla="*/ 547224 w 2264509"/>
                <a:gd name="connsiteY12-44996" fmla="*/ 4615099 h 7217346"/>
                <a:gd name="connsiteX13-44997" fmla="*/ 555878 w 2264509"/>
                <a:gd name="connsiteY13-44998" fmla="*/ 4779518 h 7217346"/>
                <a:gd name="connsiteX14-44999" fmla="*/ 541964 w 2264509"/>
                <a:gd name="connsiteY14-45000" fmla="*/ 4966441 h 7217346"/>
                <a:gd name="connsiteX15-45001" fmla="*/ 510234 w 2264509"/>
                <a:gd name="connsiteY15-45002" fmla="*/ 5112051 h 7217346"/>
                <a:gd name="connsiteX16-45003" fmla="*/ 434305 w 2264509"/>
                <a:gd name="connsiteY16-45004" fmla="*/ 6139609 h 7217346"/>
                <a:gd name="connsiteX17-45005" fmla="*/ 399690 w 2264509"/>
                <a:gd name="connsiteY17-45006" fmla="*/ 6589898 h 7217346"/>
                <a:gd name="connsiteX18-45007" fmla="*/ 471534 w 2264509"/>
                <a:gd name="connsiteY18-45008" fmla="*/ 6812999 h 7217346"/>
                <a:gd name="connsiteX19-45009" fmla="*/ 409205 w 2264509"/>
                <a:gd name="connsiteY19-45010" fmla="*/ 6995629 h 7217346"/>
                <a:gd name="connsiteX20-45011" fmla="*/ 712039 w 2264509"/>
                <a:gd name="connsiteY20-45012" fmla="*/ 7208607 h 7217346"/>
                <a:gd name="connsiteX21-45013" fmla="*/ 1018766 w 2264509"/>
                <a:gd name="connsiteY21-45014" fmla="*/ 7101007 h 7217346"/>
                <a:gd name="connsiteX22-45015" fmla="*/ 760721 w 2264509"/>
                <a:gd name="connsiteY22-45016" fmla="*/ 6842580 h 7217346"/>
                <a:gd name="connsiteX23-45017" fmla="*/ 804368 w 2264509"/>
                <a:gd name="connsiteY23-45018" fmla="*/ 6565349 h 7217346"/>
                <a:gd name="connsiteX24-45019" fmla="*/ 790216 w 2264509"/>
                <a:gd name="connsiteY24-45020" fmla="*/ 6235730 h 7217346"/>
                <a:gd name="connsiteX25-45021" fmla="*/ 907792 w 2264509"/>
                <a:gd name="connsiteY25-45022" fmla="*/ 5474692 h 7217346"/>
                <a:gd name="connsiteX26-45023" fmla="*/ 957309 w 2264509"/>
                <a:gd name="connsiteY26-45024" fmla="*/ 5365800 h 7217346"/>
                <a:gd name="connsiteX27-45025" fmla="*/ 949796 w 2264509"/>
                <a:gd name="connsiteY27-45026" fmla="*/ 5294498 h 7217346"/>
                <a:gd name="connsiteX28-45027" fmla="*/ 1022842 w 2264509"/>
                <a:gd name="connsiteY28-45028" fmla="*/ 5197505 h 7217346"/>
                <a:gd name="connsiteX29-45029" fmla="*/ 1024856 w 2264509"/>
                <a:gd name="connsiteY29-45030" fmla="*/ 5054630 h 7217346"/>
                <a:gd name="connsiteX30-45031" fmla="*/ 1250022 w 2264509"/>
                <a:gd name="connsiteY30-45032" fmla="*/ 4234537 h 7217346"/>
                <a:gd name="connsiteX31-45033" fmla="*/ 1388027 w 2264509"/>
                <a:gd name="connsiteY31-45034" fmla="*/ 4644157 h 7217346"/>
                <a:gd name="connsiteX32-45035" fmla="*/ 1392304 w 2264509"/>
                <a:gd name="connsiteY32-45036" fmla="*/ 4865602 h 7217346"/>
                <a:gd name="connsiteX33-45037" fmla="*/ 1361716 w 2264509"/>
                <a:gd name="connsiteY33-45038" fmla="*/ 4959440 h 7217346"/>
                <a:gd name="connsiteX34-45039" fmla="*/ 1405585 w 2264509"/>
                <a:gd name="connsiteY34-45040" fmla="*/ 5098769 h 7217346"/>
                <a:gd name="connsiteX35-45041" fmla="*/ 1313490 w 2264509"/>
                <a:gd name="connsiteY35-45042" fmla="*/ 5539804 h 7217346"/>
                <a:gd name="connsiteX36-45043" fmla="*/ 1314512 w 2264509"/>
                <a:gd name="connsiteY36-45044" fmla="*/ 6345824 h 7217346"/>
                <a:gd name="connsiteX37-45045" fmla="*/ 1387677 w 2264509"/>
                <a:gd name="connsiteY37-45046" fmla="*/ 6525837 h 7217346"/>
                <a:gd name="connsiteX38-45047" fmla="*/ 1336897 w 2264509"/>
                <a:gd name="connsiteY38-45048" fmla="*/ 6727274 h 7217346"/>
                <a:gd name="connsiteX39-45049" fmla="*/ 1355075 w 2264509"/>
                <a:gd name="connsiteY39-45050" fmla="*/ 6813600 h 7217346"/>
                <a:gd name="connsiteX40-45051" fmla="*/ 1364871 w 2264509"/>
                <a:gd name="connsiteY40-45052" fmla="*/ 7006384 h 7217346"/>
                <a:gd name="connsiteX41-45053" fmla="*/ 1811645 w 2264509"/>
                <a:gd name="connsiteY41-45054" fmla="*/ 7174679 h 7217346"/>
                <a:gd name="connsiteX42-45055" fmla="*/ 2240298 w 2264509"/>
                <a:gd name="connsiteY42-45056" fmla="*/ 7184685 h 7217346"/>
                <a:gd name="connsiteX43-45057" fmla="*/ 2223142 w 2264509"/>
                <a:gd name="connsiteY43-45058" fmla="*/ 7032346 h 7217346"/>
                <a:gd name="connsiteX44-45059" fmla="*/ 1738539 w 2264509"/>
                <a:gd name="connsiteY44-45060" fmla="*/ 6666009 h 7217346"/>
                <a:gd name="connsiteX45-45061" fmla="*/ 1759422 w 2264509"/>
                <a:gd name="connsiteY45-45062" fmla="*/ 6535632 h 7217346"/>
                <a:gd name="connsiteX46-45063" fmla="*/ 1719909 w 2264509"/>
                <a:gd name="connsiteY46-45064" fmla="*/ 6436627 h 7217346"/>
                <a:gd name="connsiteX47-45065" fmla="*/ 1708642 w 2264509"/>
                <a:gd name="connsiteY47-45066" fmla="*/ 6235730 h 7217346"/>
                <a:gd name="connsiteX48-45067" fmla="*/ 1730306 w 2264509"/>
                <a:gd name="connsiteY48-45068" fmla="*/ 5965274 h 7217346"/>
                <a:gd name="connsiteX49-45069" fmla="*/ 1778923 w 2264509"/>
                <a:gd name="connsiteY49-45070" fmla="*/ 5497769 h 7217346"/>
                <a:gd name="connsiteX50-45071" fmla="*/ 1790341 w 2264509"/>
                <a:gd name="connsiteY50-45072" fmla="*/ 5349364 h 7217346"/>
                <a:gd name="connsiteX51-45073" fmla="*/ 1848903 w 2264509"/>
                <a:gd name="connsiteY51-45074" fmla="*/ 5302881 h 7217346"/>
                <a:gd name="connsiteX52-45075" fmla="*/ 1935499 w 2264509"/>
                <a:gd name="connsiteY52-45076" fmla="*/ 5083205 h 7217346"/>
                <a:gd name="connsiteX53-45077" fmla="*/ 1960649 w 2264509"/>
                <a:gd name="connsiteY53-45078" fmla="*/ 4791056 h 7217346"/>
                <a:gd name="connsiteX54-45079" fmla="*/ 1951665 w 2264509"/>
                <a:gd name="connsiteY54-45080" fmla="*/ 4334336 h 7217346"/>
                <a:gd name="connsiteX55-45081" fmla="*/ 1932344 w 2264509"/>
                <a:gd name="connsiteY55-45082" fmla="*/ 3888133 h 7217346"/>
                <a:gd name="connsiteX56-45083" fmla="*/ 2114094 w 2264509"/>
                <a:gd name="connsiteY56-45084" fmla="*/ 3794489 h 7217346"/>
                <a:gd name="connsiteX57-45085" fmla="*/ 1762492 w 2264509"/>
                <a:gd name="connsiteY57-45086" fmla="*/ 2682768 h 7217346"/>
                <a:gd name="connsiteX58-45087" fmla="*/ 2171636 w 2264509"/>
                <a:gd name="connsiteY58-45088" fmla="*/ 2450629 h 7217346"/>
                <a:gd name="connsiteX59-45089" fmla="*/ 2032492 w 2264509"/>
                <a:gd name="connsiteY59-45090" fmla="*/ 1850474 h 7217346"/>
                <a:gd name="connsiteX60-45091" fmla="*/ 1987751 w 2264509"/>
                <a:gd name="connsiteY60-45092" fmla="*/ 1662589 h 7217346"/>
                <a:gd name="connsiteX61-45093" fmla="*/ 1973329 w 2264509"/>
                <a:gd name="connsiteY61-45094" fmla="*/ 1418094 h 7217346"/>
                <a:gd name="connsiteX62-45095" fmla="*/ 1925704 w 2264509"/>
                <a:gd name="connsiteY62-45096" fmla="*/ 1287898 h 7217346"/>
                <a:gd name="connsiteX63-45097" fmla="*/ 1458979 w 2264509"/>
                <a:gd name="connsiteY63-45098" fmla="*/ 1120535 h 7217346"/>
                <a:gd name="connsiteX64-45099" fmla="*/ 1360513 w 2264509"/>
                <a:gd name="connsiteY64-45100" fmla="*/ 1005635 h 7217346"/>
                <a:gd name="connsiteX65-45101" fmla="*/ 1416522 w 2264509"/>
                <a:gd name="connsiteY65-45102" fmla="*/ 807081 h 7217346"/>
                <a:gd name="connsiteX66-45103" fmla="*/ 1484699 w 2264509"/>
                <a:gd name="connsiteY66-45104" fmla="*/ 608469 h 7217346"/>
                <a:gd name="connsiteX67-45105" fmla="*/ 1496208 w 2264509"/>
                <a:gd name="connsiteY67-45106" fmla="*/ 366317 h 7217346"/>
                <a:gd name="connsiteX68-45107" fmla="*/ 1413968 w 2264509"/>
                <a:gd name="connsiteY68-45108" fmla="*/ 146640 h 7217346"/>
                <a:gd name="connsiteX69-45109" fmla="*/ 1100515 w 2264509"/>
                <a:gd name="connsiteY69-45110" fmla="*/ 551 h 7217346"/>
                <a:gd name="connsiteX0-45111" fmla="*/ 1100515 w 2264509"/>
                <a:gd name="connsiteY0-45112" fmla="*/ 551 h 7217346"/>
                <a:gd name="connsiteX1-45113" fmla="*/ 849378 w 2264509"/>
                <a:gd name="connsiteY1-45114" fmla="*/ 118937 h 7217346"/>
                <a:gd name="connsiteX2-45115" fmla="*/ 751515 w 2264509"/>
                <a:gd name="connsiteY2-45116" fmla="*/ 285490 h 7217346"/>
                <a:gd name="connsiteX3-45117" fmla="*/ 756141 w 2264509"/>
                <a:gd name="connsiteY3-45118" fmla="*/ 566071 h 7217346"/>
                <a:gd name="connsiteX4-45119" fmla="*/ 895260 w 2264509"/>
                <a:gd name="connsiteY4-45120" fmla="*/ 882679 h 7217346"/>
                <a:gd name="connsiteX5-45121" fmla="*/ 785588 w 2264509"/>
                <a:gd name="connsiteY5-45122" fmla="*/ 1025825 h 7217346"/>
                <a:gd name="connsiteX6-45123" fmla="*/ 152912 w 2264509"/>
                <a:gd name="connsiteY6-45124" fmla="*/ 1252683 h 7217346"/>
                <a:gd name="connsiteX7-45125" fmla="*/ 8160 w 2264509"/>
                <a:gd name="connsiteY7-45126" fmla="*/ 2283394 h 7217346"/>
                <a:gd name="connsiteX8-45127" fmla="*/ 416233 w 2264509"/>
                <a:gd name="connsiteY8-45128" fmla="*/ 2735641 h 7217346"/>
                <a:gd name="connsiteX9-45129" fmla="*/ 293173 w 2264509"/>
                <a:gd name="connsiteY9-45130" fmla="*/ 3799944 h 7217346"/>
                <a:gd name="connsiteX10-45131" fmla="*/ 428536 w 2264509"/>
                <a:gd name="connsiteY10-45132" fmla="*/ 3969982 h 7217346"/>
                <a:gd name="connsiteX11-45133" fmla="*/ 486017 w 2264509"/>
                <a:gd name="connsiteY11-45134" fmla="*/ 4215017 h 7217346"/>
                <a:gd name="connsiteX12-45135" fmla="*/ 547224 w 2264509"/>
                <a:gd name="connsiteY12-45136" fmla="*/ 4615099 h 7217346"/>
                <a:gd name="connsiteX13-45137" fmla="*/ 555878 w 2264509"/>
                <a:gd name="connsiteY13-45138" fmla="*/ 4779518 h 7217346"/>
                <a:gd name="connsiteX14-45139" fmla="*/ 541964 w 2264509"/>
                <a:gd name="connsiteY14-45140" fmla="*/ 4966441 h 7217346"/>
                <a:gd name="connsiteX15-45141" fmla="*/ 510234 w 2264509"/>
                <a:gd name="connsiteY15-45142" fmla="*/ 5112051 h 7217346"/>
                <a:gd name="connsiteX16-45143" fmla="*/ 434305 w 2264509"/>
                <a:gd name="connsiteY16-45144" fmla="*/ 6139609 h 7217346"/>
                <a:gd name="connsiteX17-45145" fmla="*/ 399690 w 2264509"/>
                <a:gd name="connsiteY17-45146" fmla="*/ 6589898 h 7217346"/>
                <a:gd name="connsiteX18-45147" fmla="*/ 471534 w 2264509"/>
                <a:gd name="connsiteY18-45148" fmla="*/ 6812999 h 7217346"/>
                <a:gd name="connsiteX19-45149" fmla="*/ 409205 w 2264509"/>
                <a:gd name="connsiteY19-45150" fmla="*/ 6995629 h 7217346"/>
                <a:gd name="connsiteX20-45151" fmla="*/ 712039 w 2264509"/>
                <a:gd name="connsiteY20-45152" fmla="*/ 7208607 h 7217346"/>
                <a:gd name="connsiteX21-45153" fmla="*/ 1018766 w 2264509"/>
                <a:gd name="connsiteY21-45154" fmla="*/ 7101007 h 7217346"/>
                <a:gd name="connsiteX22-45155" fmla="*/ 760721 w 2264509"/>
                <a:gd name="connsiteY22-45156" fmla="*/ 6842580 h 7217346"/>
                <a:gd name="connsiteX23-45157" fmla="*/ 804368 w 2264509"/>
                <a:gd name="connsiteY23-45158" fmla="*/ 6565349 h 7217346"/>
                <a:gd name="connsiteX24-45159" fmla="*/ 790216 w 2264509"/>
                <a:gd name="connsiteY24-45160" fmla="*/ 6235730 h 7217346"/>
                <a:gd name="connsiteX25-45161" fmla="*/ 907792 w 2264509"/>
                <a:gd name="connsiteY25-45162" fmla="*/ 5474692 h 7217346"/>
                <a:gd name="connsiteX26-45163" fmla="*/ 957309 w 2264509"/>
                <a:gd name="connsiteY26-45164" fmla="*/ 5365800 h 7217346"/>
                <a:gd name="connsiteX27-45165" fmla="*/ 949796 w 2264509"/>
                <a:gd name="connsiteY27-45166" fmla="*/ 5294498 h 7217346"/>
                <a:gd name="connsiteX28-45167" fmla="*/ 1022842 w 2264509"/>
                <a:gd name="connsiteY28-45168" fmla="*/ 5197505 h 7217346"/>
                <a:gd name="connsiteX29-45169" fmla="*/ 1024856 w 2264509"/>
                <a:gd name="connsiteY29-45170" fmla="*/ 5054630 h 7217346"/>
                <a:gd name="connsiteX30-45171" fmla="*/ 1250022 w 2264509"/>
                <a:gd name="connsiteY30-45172" fmla="*/ 4234537 h 7217346"/>
                <a:gd name="connsiteX31-45173" fmla="*/ 1388027 w 2264509"/>
                <a:gd name="connsiteY31-45174" fmla="*/ 4644157 h 7217346"/>
                <a:gd name="connsiteX32-45175" fmla="*/ 1392304 w 2264509"/>
                <a:gd name="connsiteY32-45176" fmla="*/ 4865602 h 7217346"/>
                <a:gd name="connsiteX33-45177" fmla="*/ 1361716 w 2264509"/>
                <a:gd name="connsiteY33-45178" fmla="*/ 4959440 h 7217346"/>
                <a:gd name="connsiteX34-45179" fmla="*/ 1405585 w 2264509"/>
                <a:gd name="connsiteY34-45180" fmla="*/ 5098769 h 7217346"/>
                <a:gd name="connsiteX35-45181" fmla="*/ 1313490 w 2264509"/>
                <a:gd name="connsiteY35-45182" fmla="*/ 5539804 h 7217346"/>
                <a:gd name="connsiteX36-45183" fmla="*/ 1314512 w 2264509"/>
                <a:gd name="connsiteY36-45184" fmla="*/ 6345824 h 7217346"/>
                <a:gd name="connsiteX37-45185" fmla="*/ 1387677 w 2264509"/>
                <a:gd name="connsiteY37-45186" fmla="*/ 6525837 h 7217346"/>
                <a:gd name="connsiteX38-45187" fmla="*/ 1336897 w 2264509"/>
                <a:gd name="connsiteY38-45188" fmla="*/ 6727274 h 7217346"/>
                <a:gd name="connsiteX39-45189" fmla="*/ 1355075 w 2264509"/>
                <a:gd name="connsiteY39-45190" fmla="*/ 6813600 h 7217346"/>
                <a:gd name="connsiteX40-45191" fmla="*/ 1364871 w 2264509"/>
                <a:gd name="connsiteY40-45192" fmla="*/ 7006384 h 7217346"/>
                <a:gd name="connsiteX41-45193" fmla="*/ 1811645 w 2264509"/>
                <a:gd name="connsiteY41-45194" fmla="*/ 7174679 h 7217346"/>
                <a:gd name="connsiteX42-45195" fmla="*/ 2240298 w 2264509"/>
                <a:gd name="connsiteY42-45196" fmla="*/ 7184685 h 7217346"/>
                <a:gd name="connsiteX43-45197" fmla="*/ 2223142 w 2264509"/>
                <a:gd name="connsiteY43-45198" fmla="*/ 7032346 h 7217346"/>
                <a:gd name="connsiteX44-45199" fmla="*/ 1738539 w 2264509"/>
                <a:gd name="connsiteY44-45200" fmla="*/ 6666009 h 7217346"/>
                <a:gd name="connsiteX45-45201" fmla="*/ 1759422 w 2264509"/>
                <a:gd name="connsiteY45-45202" fmla="*/ 6535632 h 7217346"/>
                <a:gd name="connsiteX46-45203" fmla="*/ 1719909 w 2264509"/>
                <a:gd name="connsiteY46-45204" fmla="*/ 6436627 h 7217346"/>
                <a:gd name="connsiteX47-45205" fmla="*/ 1708642 w 2264509"/>
                <a:gd name="connsiteY47-45206" fmla="*/ 6235730 h 7217346"/>
                <a:gd name="connsiteX48-45207" fmla="*/ 1730306 w 2264509"/>
                <a:gd name="connsiteY48-45208" fmla="*/ 5965274 h 7217346"/>
                <a:gd name="connsiteX49-45209" fmla="*/ 1778923 w 2264509"/>
                <a:gd name="connsiteY49-45210" fmla="*/ 5497769 h 7217346"/>
                <a:gd name="connsiteX50-45211" fmla="*/ 1790341 w 2264509"/>
                <a:gd name="connsiteY50-45212" fmla="*/ 5349364 h 7217346"/>
                <a:gd name="connsiteX51-45213" fmla="*/ 1848903 w 2264509"/>
                <a:gd name="connsiteY51-45214" fmla="*/ 5302881 h 7217346"/>
                <a:gd name="connsiteX52-45215" fmla="*/ 1935499 w 2264509"/>
                <a:gd name="connsiteY52-45216" fmla="*/ 5083205 h 7217346"/>
                <a:gd name="connsiteX53-45217" fmla="*/ 1960649 w 2264509"/>
                <a:gd name="connsiteY53-45218" fmla="*/ 4791056 h 7217346"/>
                <a:gd name="connsiteX54-45219" fmla="*/ 1951665 w 2264509"/>
                <a:gd name="connsiteY54-45220" fmla="*/ 4334336 h 7217346"/>
                <a:gd name="connsiteX55-45221" fmla="*/ 1932344 w 2264509"/>
                <a:gd name="connsiteY55-45222" fmla="*/ 3888133 h 7217346"/>
                <a:gd name="connsiteX56-45223" fmla="*/ 2114094 w 2264509"/>
                <a:gd name="connsiteY56-45224" fmla="*/ 3794489 h 7217346"/>
                <a:gd name="connsiteX57-45225" fmla="*/ 1762492 w 2264509"/>
                <a:gd name="connsiteY57-45226" fmla="*/ 2682768 h 7217346"/>
                <a:gd name="connsiteX58-45227" fmla="*/ 2171636 w 2264509"/>
                <a:gd name="connsiteY58-45228" fmla="*/ 2450629 h 7217346"/>
                <a:gd name="connsiteX59-45229" fmla="*/ 2032492 w 2264509"/>
                <a:gd name="connsiteY59-45230" fmla="*/ 1850474 h 7217346"/>
                <a:gd name="connsiteX60-45231" fmla="*/ 1987751 w 2264509"/>
                <a:gd name="connsiteY60-45232" fmla="*/ 1662589 h 7217346"/>
                <a:gd name="connsiteX61-45233" fmla="*/ 1973329 w 2264509"/>
                <a:gd name="connsiteY61-45234" fmla="*/ 1418094 h 7217346"/>
                <a:gd name="connsiteX62-45235" fmla="*/ 1925704 w 2264509"/>
                <a:gd name="connsiteY62-45236" fmla="*/ 1287898 h 7217346"/>
                <a:gd name="connsiteX63-45237" fmla="*/ 1458979 w 2264509"/>
                <a:gd name="connsiteY63-45238" fmla="*/ 1120535 h 7217346"/>
                <a:gd name="connsiteX64-45239" fmla="*/ 1360513 w 2264509"/>
                <a:gd name="connsiteY64-45240" fmla="*/ 1005635 h 7217346"/>
                <a:gd name="connsiteX65-45241" fmla="*/ 1416522 w 2264509"/>
                <a:gd name="connsiteY65-45242" fmla="*/ 807081 h 7217346"/>
                <a:gd name="connsiteX66-45243" fmla="*/ 1484699 w 2264509"/>
                <a:gd name="connsiteY66-45244" fmla="*/ 608469 h 7217346"/>
                <a:gd name="connsiteX67-45245" fmla="*/ 1496208 w 2264509"/>
                <a:gd name="connsiteY67-45246" fmla="*/ 366317 h 7217346"/>
                <a:gd name="connsiteX68-45247" fmla="*/ 1413968 w 2264509"/>
                <a:gd name="connsiteY68-45248" fmla="*/ 146640 h 7217346"/>
                <a:gd name="connsiteX69-45249" fmla="*/ 1100515 w 2264509"/>
                <a:gd name="connsiteY69-45250" fmla="*/ 551 h 7217346"/>
                <a:gd name="connsiteX0-45251" fmla="*/ 1100515 w 2264509"/>
                <a:gd name="connsiteY0-45252" fmla="*/ 551 h 7217346"/>
                <a:gd name="connsiteX1-45253" fmla="*/ 849378 w 2264509"/>
                <a:gd name="connsiteY1-45254" fmla="*/ 118937 h 7217346"/>
                <a:gd name="connsiteX2-45255" fmla="*/ 751515 w 2264509"/>
                <a:gd name="connsiteY2-45256" fmla="*/ 285490 h 7217346"/>
                <a:gd name="connsiteX3-45257" fmla="*/ 756141 w 2264509"/>
                <a:gd name="connsiteY3-45258" fmla="*/ 566071 h 7217346"/>
                <a:gd name="connsiteX4-45259" fmla="*/ 895260 w 2264509"/>
                <a:gd name="connsiteY4-45260" fmla="*/ 882679 h 7217346"/>
                <a:gd name="connsiteX5-45261" fmla="*/ 785588 w 2264509"/>
                <a:gd name="connsiteY5-45262" fmla="*/ 1025825 h 7217346"/>
                <a:gd name="connsiteX6-45263" fmla="*/ 152912 w 2264509"/>
                <a:gd name="connsiteY6-45264" fmla="*/ 1252683 h 7217346"/>
                <a:gd name="connsiteX7-45265" fmla="*/ 8160 w 2264509"/>
                <a:gd name="connsiteY7-45266" fmla="*/ 2283394 h 7217346"/>
                <a:gd name="connsiteX8-45267" fmla="*/ 416233 w 2264509"/>
                <a:gd name="connsiteY8-45268" fmla="*/ 2735641 h 7217346"/>
                <a:gd name="connsiteX9-45269" fmla="*/ 293173 w 2264509"/>
                <a:gd name="connsiteY9-45270" fmla="*/ 3799944 h 7217346"/>
                <a:gd name="connsiteX10-45271" fmla="*/ 428536 w 2264509"/>
                <a:gd name="connsiteY10-45272" fmla="*/ 3969982 h 7217346"/>
                <a:gd name="connsiteX11-45273" fmla="*/ 486017 w 2264509"/>
                <a:gd name="connsiteY11-45274" fmla="*/ 4215017 h 7217346"/>
                <a:gd name="connsiteX12-45275" fmla="*/ 547224 w 2264509"/>
                <a:gd name="connsiteY12-45276" fmla="*/ 4615099 h 7217346"/>
                <a:gd name="connsiteX13-45277" fmla="*/ 555878 w 2264509"/>
                <a:gd name="connsiteY13-45278" fmla="*/ 4779518 h 7217346"/>
                <a:gd name="connsiteX14-45279" fmla="*/ 541964 w 2264509"/>
                <a:gd name="connsiteY14-45280" fmla="*/ 4966441 h 7217346"/>
                <a:gd name="connsiteX15-45281" fmla="*/ 510234 w 2264509"/>
                <a:gd name="connsiteY15-45282" fmla="*/ 5112051 h 7217346"/>
                <a:gd name="connsiteX16-45283" fmla="*/ 434305 w 2264509"/>
                <a:gd name="connsiteY16-45284" fmla="*/ 6139609 h 7217346"/>
                <a:gd name="connsiteX17-45285" fmla="*/ 399690 w 2264509"/>
                <a:gd name="connsiteY17-45286" fmla="*/ 6589898 h 7217346"/>
                <a:gd name="connsiteX18-45287" fmla="*/ 471534 w 2264509"/>
                <a:gd name="connsiteY18-45288" fmla="*/ 6812999 h 7217346"/>
                <a:gd name="connsiteX19-45289" fmla="*/ 409205 w 2264509"/>
                <a:gd name="connsiteY19-45290" fmla="*/ 6995629 h 7217346"/>
                <a:gd name="connsiteX20-45291" fmla="*/ 712039 w 2264509"/>
                <a:gd name="connsiteY20-45292" fmla="*/ 7208607 h 7217346"/>
                <a:gd name="connsiteX21-45293" fmla="*/ 1018766 w 2264509"/>
                <a:gd name="connsiteY21-45294" fmla="*/ 7101007 h 7217346"/>
                <a:gd name="connsiteX22-45295" fmla="*/ 760721 w 2264509"/>
                <a:gd name="connsiteY22-45296" fmla="*/ 6842580 h 7217346"/>
                <a:gd name="connsiteX23-45297" fmla="*/ 804368 w 2264509"/>
                <a:gd name="connsiteY23-45298" fmla="*/ 6565349 h 7217346"/>
                <a:gd name="connsiteX24-45299" fmla="*/ 790216 w 2264509"/>
                <a:gd name="connsiteY24-45300" fmla="*/ 6235730 h 7217346"/>
                <a:gd name="connsiteX25-45301" fmla="*/ 907792 w 2264509"/>
                <a:gd name="connsiteY25-45302" fmla="*/ 5474692 h 7217346"/>
                <a:gd name="connsiteX26-45303" fmla="*/ 957309 w 2264509"/>
                <a:gd name="connsiteY26-45304" fmla="*/ 5365800 h 7217346"/>
                <a:gd name="connsiteX27-45305" fmla="*/ 949796 w 2264509"/>
                <a:gd name="connsiteY27-45306" fmla="*/ 5294498 h 7217346"/>
                <a:gd name="connsiteX28-45307" fmla="*/ 1022842 w 2264509"/>
                <a:gd name="connsiteY28-45308" fmla="*/ 5197505 h 7217346"/>
                <a:gd name="connsiteX29-45309" fmla="*/ 1024856 w 2264509"/>
                <a:gd name="connsiteY29-45310" fmla="*/ 5054630 h 7217346"/>
                <a:gd name="connsiteX30-45311" fmla="*/ 1250022 w 2264509"/>
                <a:gd name="connsiteY30-45312" fmla="*/ 4234537 h 7217346"/>
                <a:gd name="connsiteX31-45313" fmla="*/ 1388027 w 2264509"/>
                <a:gd name="connsiteY31-45314" fmla="*/ 4644157 h 7217346"/>
                <a:gd name="connsiteX32-45315" fmla="*/ 1392304 w 2264509"/>
                <a:gd name="connsiteY32-45316" fmla="*/ 4865602 h 7217346"/>
                <a:gd name="connsiteX33-45317" fmla="*/ 1361716 w 2264509"/>
                <a:gd name="connsiteY33-45318" fmla="*/ 4959440 h 7217346"/>
                <a:gd name="connsiteX34-45319" fmla="*/ 1405585 w 2264509"/>
                <a:gd name="connsiteY34-45320" fmla="*/ 5098769 h 7217346"/>
                <a:gd name="connsiteX35-45321" fmla="*/ 1313490 w 2264509"/>
                <a:gd name="connsiteY35-45322" fmla="*/ 5539804 h 7217346"/>
                <a:gd name="connsiteX36-45323" fmla="*/ 1314512 w 2264509"/>
                <a:gd name="connsiteY36-45324" fmla="*/ 6345824 h 7217346"/>
                <a:gd name="connsiteX37-45325" fmla="*/ 1387677 w 2264509"/>
                <a:gd name="connsiteY37-45326" fmla="*/ 6525837 h 7217346"/>
                <a:gd name="connsiteX38-45327" fmla="*/ 1336897 w 2264509"/>
                <a:gd name="connsiteY38-45328" fmla="*/ 6727274 h 7217346"/>
                <a:gd name="connsiteX39-45329" fmla="*/ 1355075 w 2264509"/>
                <a:gd name="connsiteY39-45330" fmla="*/ 6813600 h 7217346"/>
                <a:gd name="connsiteX40-45331" fmla="*/ 1364871 w 2264509"/>
                <a:gd name="connsiteY40-45332" fmla="*/ 7006384 h 7217346"/>
                <a:gd name="connsiteX41-45333" fmla="*/ 1811645 w 2264509"/>
                <a:gd name="connsiteY41-45334" fmla="*/ 7174679 h 7217346"/>
                <a:gd name="connsiteX42-45335" fmla="*/ 2240298 w 2264509"/>
                <a:gd name="connsiteY42-45336" fmla="*/ 7184685 h 7217346"/>
                <a:gd name="connsiteX43-45337" fmla="*/ 2223142 w 2264509"/>
                <a:gd name="connsiteY43-45338" fmla="*/ 7032346 h 7217346"/>
                <a:gd name="connsiteX44-45339" fmla="*/ 1738539 w 2264509"/>
                <a:gd name="connsiteY44-45340" fmla="*/ 6666009 h 7217346"/>
                <a:gd name="connsiteX45-45341" fmla="*/ 1759422 w 2264509"/>
                <a:gd name="connsiteY45-45342" fmla="*/ 6535632 h 7217346"/>
                <a:gd name="connsiteX46-45343" fmla="*/ 1719909 w 2264509"/>
                <a:gd name="connsiteY46-45344" fmla="*/ 6436627 h 7217346"/>
                <a:gd name="connsiteX47-45345" fmla="*/ 1708642 w 2264509"/>
                <a:gd name="connsiteY47-45346" fmla="*/ 6235730 h 7217346"/>
                <a:gd name="connsiteX48-45347" fmla="*/ 1730306 w 2264509"/>
                <a:gd name="connsiteY48-45348" fmla="*/ 5965274 h 7217346"/>
                <a:gd name="connsiteX49-45349" fmla="*/ 1778923 w 2264509"/>
                <a:gd name="connsiteY49-45350" fmla="*/ 5497769 h 7217346"/>
                <a:gd name="connsiteX50-45351" fmla="*/ 1790341 w 2264509"/>
                <a:gd name="connsiteY50-45352" fmla="*/ 5349364 h 7217346"/>
                <a:gd name="connsiteX51-45353" fmla="*/ 1848903 w 2264509"/>
                <a:gd name="connsiteY51-45354" fmla="*/ 5302881 h 7217346"/>
                <a:gd name="connsiteX52-45355" fmla="*/ 1935499 w 2264509"/>
                <a:gd name="connsiteY52-45356" fmla="*/ 5083205 h 7217346"/>
                <a:gd name="connsiteX53-45357" fmla="*/ 1960649 w 2264509"/>
                <a:gd name="connsiteY53-45358" fmla="*/ 4791056 h 7217346"/>
                <a:gd name="connsiteX54-45359" fmla="*/ 1951665 w 2264509"/>
                <a:gd name="connsiteY54-45360" fmla="*/ 4334336 h 7217346"/>
                <a:gd name="connsiteX55-45361" fmla="*/ 1932344 w 2264509"/>
                <a:gd name="connsiteY55-45362" fmla="*/ 3888133 h 7217346"/>
                <a:gd name="connsiteX56-45363" fmla="*/ 2114094 w 2264509"/>
                <a:gd name="connsiteY56-45364" fmla="*/ 3794489 h 7217346"/>
                <a:gd name="connsiteX57-45365" fmla="*/ 1762492 w 2264509"/>
                <a:gd name="connsiteY57-45366" fmla="*/ 2682768 h 7217346"/>
                <a:gd name="connsiteX58-45367" fmla="*/ 2171636 w 2264509"/>
                <a:gd name="connsiteY58-45368" fmla="*/ 2450629 h 7217346"/>
                <a:gd name="connsiteX59-45369" fmla="*/ 2032492 w 2264509"/>
                <a:gd name="connsiteY59-45370" fmla="*/ 1850474 h 7217346"/>
                <a:gd name="connsiteX60-45371" fmla="*/ 1987751 w 2264509"/>
                <a:gd name="connsiteY60-45372" fmla="*/ 1662589 h 7217346"/>
                <a:gd name="connsiteX61-45373" fmla="*/ 1973329 w 2264509"/>
                <a:gd name="connsiteY61-45374" fmla="*/ 1418094 h 7217346"/>
                <a:gd name="connsiteX62-45375" fmla="*/ 1925704 w 2264509"/>
                <a:gd name="connsiteY62-45376" fmla="*/ 1287898 h 7217346"/>
                <a:gd name="connsiteX63-45377" fmla="*/ 1458979 w 2264509"/>
                <a:gd name="connsiteY63-45378" fmla="*/ 1120535 h 7217346"/>
                <a:gd name="connsiteX64-45379" fmla="*/ 1360513 w 2264509"/>
                <a:gd name="connsiteY64-45380" fmla="*/ 1005635 h 7217346"/>
                <a:gd name="connsiteX65-45381" fmla="*/ 1416522 w 2264509"/>
                <a:gd name="connsiteY65-45382" fmla="*/ 807081 h 7217346"/>
                <a:gd name="connsiteX66-45383" fmla="*/ 1484699 w 2264509"/>
                <a:gd name="connsiteY66-45384" fmla="*/ 608469 h 7217346"/>
                <a:gd name="connsiteX67-45385" fmla="*/ 1496208 w 2264509"/>
                <a:gd name="connsiteY67-45386" fmla="*/ 366317 h 7217346"/>
                <a:gd name="connsiteX68-45387" fmla="*/ 1413968 w 2264509"/>
                <a:gd name="connsiteY68-45388" fmla="*/ 146640 h 7217346"/>
                <a:gd name="connsiteX69-45389" fmla="*/ 1100515 w 2264509"/>
                <a:gd name="connsiteY69-45390" fmla="*/ 551 h 7217346"/>
                <a:gd name="connsiteX0-45391" fmla="*/ 1100515 w 2264509"/>
                <a:gd name="connsiteY0-45392" fmla="*/ 551 h 7217346"/>
                <a:gd name="connsiteX1-45393" fmla="*/ 849378 w 2264509"/>
                <a:gd name="connsiteY1-45394" fmla="*/ 118937 h 7217346"/>
                <a:gd name="connsiteX2-45395" fmla="*/ 751515 w 2264509"/>
                <a:gd name="connsiteY2-45396" fmla="*/ 285490 h 7217346"/>
                <a:gd name="connsiteX3-45397" fmla="*/ 756141 w 2264509"/>
                <a:gd name="connsiteY3-45398" fmla="*/ 566071 h 7217346"/>
                <a:gd name="connsiteX4-45399" fmla="*/ 895260 w 2264509"/>
                <a:gd name="connsiteY4-45400" fmla="*/ 882679 h 7217346"/>
                <a:gd name="connsiteX5-45401" fmla="*/ 785588 w 2264509"/>
                <a:gd name="connsiteY5-45402" fmla="*/ 1025825 h 7217346"/>
                <a:gd name="connsiteX6-45403" fmla="*/ 152912 w 2264509"/>
                <a:gd name="connsiteY6-45404" fmla="*/ 1252683 h 7217346"/>
                <a:gd name="connsiteX7-45405" fmla="*/ 8160 w 2264509"/>
                <a:gd name="connsiteY7-45406" fmla="*/ 2283394 h 7217346"/>
                <a:gd name="connsiteX8-45407" fmla="*/ 416233 w 2264509"/>
                <a:gd name="connsiteY8-45408" fmla="*/ 2735641 h 7217346"/>
                <a:gd name="connsiteX9-45409" fmla="*/ 293173 w 2264509"/>
                <a:gd name="connsiteY9-45410" fmla="*/ 3799944 h 7217346"/>
                <a:gd name="connsiteX10-45411" fmla="*/ 428536 w 2264509"/>
                <a:gd name="connsiteY10-45412" fmla="*/ 3969982 h 7217346"/>
                <a:gd name="connsiteX11-45413" fmla="*/ 486017 w 2264509"/>
                <a:gd name="connsiteY11-45414" fmla="*/ 4215017 h 7217346"/>
                <a:gd name="connsiteX12-45415" fmla="*/ 547224 w 2264509"/>
                <a:gd name="connsiteY12-45416" fmla="*/ 4615099 h 7217346"/>
                <a:gd name="connsiteX13-45417" fmla="*/ 555878 w 2264509"/>
                <a:gd name="connsiteY13-45418" fmla="*/ 4779518 h 7217346"/>
                <a:gd name="connsiteX14-45419" fmla="*/ 541964 w 2264509"/>
                <a:gd name="connsiteY14-45420" fmla="*/ 4966441 h 7217346"/>
                <a:gd name="connsiteX15-45421" fmla="*/ 510234 w 2264509"/>
                <a:gd name="connsiteY15-45422" fmla="*/ 5112051 h 7217346"/>
                <a:gd name="connsiteX16-45423" fmla="*/ 434305 w 2264509"/>
                <a:gd name="connsiteY16-45424" fmla="*/ 6139609 h 7217346"/>
                <a:gd name="connsiteX17-45425" fmla="*/ 399690 w 2264509"/>
                <a:gd name="connsiteY17-45426" fmla="*/ 6589898 h 7217346"/>
                <a:gd name="connsiteX18-45427" fmla="*/ 471534 w 2264509"/>
                <a:gd name="connsiteY18-45428" fmla="*/ 6812999 h 7217346"/>
                <a:gd name="connsiteX19-45429" fmla="*/ 409205 w 2264509"/>
                <a:gd name="connsiteY19-45430" fmla="*/ 6995629 h 7217346"/>
                <a:gd name="connsiteX20-45431" fmla="*/ 712039 w 2264509"/>
                <a:gd name="connsiteY20-45432" fmla="*/ 7208607 h 7217346"/>
                <a:gd name="connsiteX21-45433" fmla="*/ 1018766 w 2264509"/>
                <a:gd name="connsiteY21-45434" fmla="*/ 7101007 h 7217346"/>
                <a:gd name="connsiteX22-45435" fmla="*/ 760721 w 2264509"/>
                <a:gd name="connsiteY22-45436" fmla="*/ 6842580 h 7217346"/>
                <a:gd name="connsiteX23-45437" fmla="*/ 804368 w 2264509"/>
                <a:gd name="connsiteY23-45438" fmla="*/ 6565349 h 7217346"/>
                <a:gd name="connsiteX24-45439" fmla="*/ 790216 w 2264509"/>
                <a:gd name="connsiteY24-45440" fmla="*/ 6235730 h 7217346"/>
                <a:gd name="connsiteX25-45441" fmla="*/ 907792 w 2264509"/>
                <a:gd name="connsiteY25-45442" fmla="*/ 5474692 h 7217346"/>
                <a:gd name="connsiteX26-45443" fmla="*/ 957309 w 2264509"/>
                <a:gd name="connsiteY26-45444" fmla="*/ 5365800 h 7217346"/>
                <a:gd name="connsiteX27-45445" fmla="*/ 949796 w 2264509"/>
                <a:gd name="connsiteY27-45446" fmla="*/ 5294498 h 7217346"/>
                <a:gd name="connsiteX28-45447" fmla="*/ 1022842 w 2264509"/>
                <a:gd name="connsiteY28-45448" fmla="*/ 5197505 h 7217346"/>
                <a:gd name="connsiteX29-45449" fmla="*/ 1024856 w 2264509"/>
                <a:gd name="connsiteY29-45450" fmla="*/ 5054630 h 7217346"/>
                <a:gd name="connsiteX30-45451" fmla="*/ 1250022 w 2264509"/>
                <a:gd name="connsiteY30-45452" fmla="*/ 4234537 h 7217346"/>
                <a:gd name="connsiteX31-45453" fmla="*/ 1388027 w 2264509"/>
                <a:gd name="connsiteY31-45454" fmla="*/ 4644157 h 7217346"/>
                <a:gd name="connsiteX32-45455" fmla="*/ 1392304 w 2264509"/>
                <a:gd name="connsiteY32-45456" fmla="*/ 4865602 h 7217346"/>
                <a:gd name="connsiteX33-45457" fmla="*/ 1364785 w 2264509"/>
                <a:gd name="connsiteY33-45458" fmla="*/ 4971714 h 7217346"/>
                <a:gd name="connsiteX34-45459" fmla="*/ 1405585 w 2264509"/>
                <a:gd name="connsiteY34-45460" fmla="*/ 5098769 h 7217346"/>
                <a:gd name="connsiteX35-45461" fmla="*/ 1313490 w 2264509"/>
                <a:gd name="connsiteY35-45462" fmla="*/ 5539804 h 7217346"/>
                <a:gd name="connsiteX36-45463" fmla="*/ 1314512 w 2264509"/>
                <a:gd name="connsiteY36-45464" fmla="*/ 6345824 h 7217346"/>
                <a:gd name="connsiteX37-45465" fmla="*/ 1387677 w 2264509"/>
                <a:gd name="connsiteY37-45466" fmla="*/ 6525837 h 7217346"/>
                <a:gd name="connsiteX38-45467" fmla="*/ 1336897 w 2264509"/>
                <a:gd name="connsiteY38-45468" fmla="*/ 6727274 h 7217346"/>
                <a:gd name="connsiteX39-45469" fmla="*/ 1355075 w 2264509"/>
                <a:gd name="connsiteY39-45470" fmla="*/ 6813600 h 7217346"/>
                <a:gd name="connsiteX40-45471" fmla="*/ 1364871 w 2264509"/>
                <a:gd name="connsiteY40-45472" fmla="*/ 7006384 h 7217346"/>
                <a:gd name="connsiteX41-45473" fmla="*/ 1811645 w 2264509"/>
                <a:gd name="connsiteY41-45474" fmla="*/ 7174679 h 7217346"/>
                <a:gd name="connsiteX42-45475" fmla="*/ 2240298 w 2264509"/>
                <a:gd name="connsiteY42-45476" fmla="*/ 7184685 h 7217346"/>
                <a:gd name="connsiteX43-45477" fmla="*/ 2223142 w 2264509"/>
                <a:gd name="connsiteY43-45478" fmla="*/ 7032346 h 7217346"/>
                <a:gd name="connsiteX44-45479" fmla="*/ 1738539 w 2264509"/>
                <a:gd name="connsiteY44-45480" fmla="*/ 6666009 h 7217346"/>
                <a:gd name="connsiteX45-45481" fmla="*/ 1759422 w 2264509"/>
                <a:gd name="connsiteY45-45482" fmla="*/ 6535632 h 7217346"/>
                <a:gd name="connsiteX46-45483" fmla="*/ 1719909 w 2264509"/>
                <a:gd name="connsiteY46-45484" fmla="*/ 6436627 h 7217346"/>
                <a:gd name="connsiteX47-45485" fmla="*/ 1708642 w 2264509"/>
                <a:gd name="connsiteY47-45486" fmla="*/ 6235730 h 7217346"/>
                <a:gd name="connsiteX48-45487" fmla="*/ 1730306 w 2264509"/>
                <a:gd name="connsiteY48-45488" fmla="*/ 5965274 h 7217346"/>
                <a:gd name="connsiteX49-45489" fmla="*/ 1778923 w 2264509"/>
                <a:gd name="connsiteY49-45490" fmla="*/ 5497769 h 7217346"/>
                <a:gd name="connsiteX50-45491" fmla="*/ 1790341 w 2264509"/>
                <a:gd name="connsiteY50-45492" fmla="*/ 5349364 h 7217346"/>
                <a:gd name="connsiteX51-45493" fmla="*/ 1848903 w 2264509"/>
                <a:gd name="connsiteY51-45494" fmla="*/ 5302881 h 7217346"/>
                <a:gd name="connsiteX52-45495" fmla="*/ 1935499 w 2264509"/>
                <a:gd name="connsiteY52-45496" fmla="*/ 5083205 h 7217346"/>
                <a:gd name="connsiteX53-45497" fmla="*/ 1960649 w 2264509"/>
                <a:gd name="connsiteY53-45498" fmla="*/ 4791056 h 7217346"/>
                <a:gd name="connsiteX54-45499" fmla="*/ 1951665 w 2264509"/>
                <a:gd name="connsiteY54-45500" fmla="*/ 4334336 h 7217346"/>
                <a:gd name="connsiteX55-45501" fmla="*/ 1932344 w 2264509"/>
                <a:gd name="connsiteY55-45502" fmla="*/ 3888133 h 7217346"/>
                <a:gd name="connsiteX56-45503" fmla="*/ 2114094 w 2264509"/>
                <a:gd name="connsiteY56-45504" fmla="*/ 3794489 h 7217346"/>
                <a:gd name="connsiteX57-45505" fmla="*/ 1762492 w 2264509"/>
                <a:gd name="connsiteY57-45506" fmla="*/ 2682768 h 7217346"/>
                <a:gd name="connsiteX58-45507" fmla="*/ 2171636 w 2264509"/>
                <a:gd name="connsiteY58-45508" fmla="*/ 2450629 h 7217346"/>
                <a:gd name="connsiteX59-45509" fmla="*/ 2032492 w 2264509"/>
                <a:gd name="connsiteY59-45510" fmla="*/ 1850474 h 7217346"/>
                <a:gd name="connsiteX60-45511" fmla="*/ 1987751 w 2264509"/>
                <a:gd name="connsiteY60-45512" fmla="*/ 1662589 h 7217346"/>
                <a:gd name="connsiteX61-45513" fmla="*/ 1973329 w 2264509"/>
                <a:gd name="connsiteY61-45514" fmla="*/ 1418094 h 7217346"/>
                <a:gd name="connsiteX62-45515" fmla="*/ 1925704 w 2264509"/>
                <a:gd name="connsiteY62-45516" fmla="*/ 1287898 h 7217346"/>
                <a:gd name="connsiteX63-45517" fmla="*/ 1458979 w 2264509"/>
                <a:gd name="connsiteY63-45518" fmla="*/ 1120535 h 7217346"/>
                <a:gd name="connsiteX64-45519" fmla="*/ 1360513 w 2264509"/>
                <a:gd name="connsiteY64-45520" fmla="*/ 1005635 h 7217346"/>
                <a:gd name="connsiteX65-45521" fmla="*/ 1416522 w 2264509"/>
                <a:gd name="connsiteY65-45522" fmla="*/ 807081 h 7217346"/>
                <a:gd name="connsiteX66-45523" fmla="*/ 1484699 w 2264509"/>
                <a:gd name="connsiteY66-45524" fmla="*/ 608469 h 7217346"/>
                <a:gd name="connsiteX67-45525" fmla="*/ 1496208 w 2264509"/>
                <a:gd name="connsiteY67-45526" fmla="*/ 366317 h 7217346"/>
                <a:gd name="connsiteX68-45527" fmla="*/ 1413968 w 2264509"/>
                <a:gd name="connsiteY68-45528" fmla="*/ 146640 h 7217346"/>
                <a:gd name="connsiteX69-45529" fmla="*/ 1100515 w 2264509"/>
                <a:gd name="connsiteY69-45530" fmla="*/ 551 h 7217346"/>
                <a:gd name="connsiteX0-45531" fmla="*/ 1100515 w 2264509"/>
                <a:gd name="connsiteY0-45532" fmla="*/ 551 h 7217346"/>
                <a:gd name="connsiteX1-45533" fmla="*/ 849378 w 2264509"/>
                <a:gd name="connsiteY1-45534" fmla="*/ 118937 h 7217346"/>
                <a:gd name="connsiteX2-45535" fmla="*/ 751515 w 2264509"/>
                <a:gd name="connsiteY2-45536" fmla="*/ 285490 h 7217346"/>
                <a:gd name="connsiteX3-45537" fmla="*/ 756141 w 2264509"/>
                <a:gd name="connsiteY3-45538" fmla="*/ 566071 h 7217346"/>
                <a:gd name="connsiteX4-45539" fmla="*/ 895260 w 2264509"/>
                <a:gd name="connsiteY4-45540" fmla="*/ 882679 h 7217346"/>
                <a:gd name="connsiteX5-45541" fmla="*/ 785588 w 2264509"/>
                <a:gd name="connsiteY5-45542" fmla="*/ 1025825 h 7217346"/>
                <a:gd name="connsiteX6-45543" fmla="*/ 152912 w 2264509"/>
                <a:gd name="connsiteY6-45544" fmla="*/ 1252683 h 7217346"/>
                <a:gd name="connsiteX7-45545" fmla="*/ 8160 w 2264509"/>
                <a:gd name="connsiteY7-45546" fmla="*/ 2283394 h 7217346"/>
                <a:gd name="connsiteX8-45547" fmla="*/ 416233 w 2264509"/>
                <a:gd name="connsiteY8-45548" fmla="*/ 2735641 h 7217346"/>
                <a:gd name="connsiteX9-45549" fmla="*/ 293173 w 2264509"/>
                <a:gd name="connsiteY9-45550" fmla="*/ 3799944 h 7217346"/>
                <a:gd name="connsiteX10-45551" fmla="*/ 428536 w 2264509"/>
                <a:gd name="connsiteY10-45552" fmla="*/ 3969982 h 7217346"/>
                <a:gd name="connsiteX11-45553" fmla="*/ 486017 w 2264509"/>
                <a:gd name="connsiteY11-45554" fmla="*/ 4215017 h 7217346"/>
                <a:gd name="connsiteX12-45555" fmla="*/ 547224 w 2264509"/>
                <a:gd name="connsiteY12-45556" fmla="*/ 4615099 h 7217346"/>
                <a:gd name="connsiteX13-45557" fmla="*/ 555878 w 2264509"/>
                <a:gd name="connsiteY13-45558" fmla="*/ 4779518 h 7217346"/>
                <a:gd name="connsiteX14-45559" fmla="*/ 541964 w 2264509"/>
                <a:gd name="connsiteY14-45560" fmla="*/ 4966441 h 7217346"/>
                <a:gd name="connsiteX15-45561" fmla="*/ 510234 w 2264509"/>
                <a:gd name="connsiteY15-45562" fmla="*/ 5112051 h 7217346"/>
                <a:gd name="connsiteX16-45563" fmla="*/ 434305 w 2264509"/>
                <a:gd name="connsiteY16-45564" fmla="*/ 6139609 h 7217346"/>
                <a:gd name="connsiteX17-45565" fmla="*/ 399690 w 2264509"/>
                <a:gd name="connsiteY17-45566" fmla="*/ 6589898 h 7217346"/>
                <a:gd name="connsiteX18-45567" fmla="*/ 471534 w 2264509"/>
                <a:gd name="connsiteY18-45568" fmla="*/ 6812999 h 7217346"/>
                <a:gd name="connsiteX19-45569" fmla="*/ 409205 w 2264509"/>
                <a:gd name="connsiteY19-45570" fmla="*/ 6995629 h 7217346"/>
                <a:gd name="connsiteX20-45571" fmla="*/ 712039 w 2264509"/>
                <a:gd name="connsiteY20-45572" fmla="*/ 7208607 h 7217346"/>
                <a:gd name="connsiteX21-45573" fmla="*/ 1018766 w 2264509"/>
                <a:gd name="connsiteY21-45574" fmla="*/ 7101007 h 7217346"/>
                <a:gd name="connsiteX22-45575" fmla="*/ 760721 w 2264509"/>
                <a:gd name="connsiteY22-45576" fmla="*/ 6842580 h 7217346"/>
                <a:gd name="connsiteX23-45577" fmla="*/ 804368 w 2264509"/>
                <a:gd name="connsiteY23-45578" fmla="*/ 6565349 h 7217346"/>
                <a:gd name="connsiteX24-45579" fmla="*/ 790216 w 2264509"/>
                <a:gd name="connsiteY24-45580" fmla="*/ 6235730 h 7217346"/>
                <a:gd name="connsiteX25-45581" fmla="*/ 907792 w 2264509"/>
                <a:gd name="connsiteY25-45582" fmla="*/ 5474692 h 7217346"/>
                <a:gd name="connsiteX26-45583" fmla="*/ 957309 w 2264509"/>
                <a:gd name="connsiteY26-45584" fmla="*/ 5365800 h 7217346"/>
                <a:gd name="connsiteX27-45585" fmla="*/ 949796 w 2264509"/>
                <a:gd name="connsiteY27-45586" fmla="*/ 5294498 h 7217346"/>
                <a:gd name="connsiteX28-45587" fmla="*/ 1022842 w 2264509"/>
                <a:gd name="connsiteY28-45588" fmla="*/ 5197505 h 7217346"/>
                <a:gd name="connsiteX29-45589" fmla="*/ 1024856 w 2264509"/>
                <a:gd name="connsiteY29-45590" fmla="*/ 5054630 h 7217346"/>
                <a:gd name="connsiteX30-45591" fmla="*/ 1250022 w 2264509"/>
                <a:gd name="connsiteY30-45592" fmla="*/ 4234537 h 7217346"/>
                <a:gd name="connsiteX31-45593" fmla="*/ 1388027 w 2264509"/>
                <a:gd name="connsiteY31-45594" fmla="*/ 4644157 h 7217346"/>
                <a:gd name="connsiteX32-45595" fmla="*/ 1392304 w 2264509"/>
                <a:gd name="connsiteY32-45596" fmla="*/ 4865602 h 7217346"/>
                <a:gd name="connsiteX33-45597" fmla="*/ 1364785 w 2264509"/>
                <a:gd name="connsiteY33-45598" fmla="*/ 4971714 h 7217346"/>
                <a:gd name="connsiteX34-45599" fmla="*/ 1405585 w 2264509"/>
                <a:gd name="connsiteY34-45600" fmla="*/ 5098769 h 7217346"/>
                <a:gd name="connsiteX35-45601" fmla="*/ 1313490 w 2264509"/>
                <a:gd name="connsiteY35-45602" fmla="*/ 5539804 h 7217346"/>
                <a:gd name="connsiteX36-45603" fmla="*/ 1314512 w 2264509"/>
                <a:gd name="connsiteY36-45604" fmla="*/ 6345824 h 7217346"/>
                <a:gd name="connsiteX37-45605" fmla="*/ 1387677 w 2264509"/>
                <a:gd name="connsiteY37-45606" fmla="*/ 6525837 h 7217346"/>
                <a:gd name="connsiteX38-45607" fmla="*/ 1336897 w 2264509"/>
                <a:gd name="connsiteY38-45608" fmla="*/ 6727274 h 7217346"/>
                <a:gd name="connsiteX39-45609" fmla="*/ 1355075 w 2264509"/>
                <a:gd name="connsiteY39-45610" fmla="*/ 6813600 h 7217346"/>
                <a:gd name="connsiteX40-45611" fmla="*/ 1364871 w 2264509"/>
                <a:gd name="connsiteY40-45612" fmla="*/ 7006384 h 7217346"/>
                <a:gd name="connsiteX41-45613" fmla="*/ 1811645 w 2264509"/>
                <a:gd name="connsiteY41-45614" fmla="*/ 7174679 h 7217346"/>
                <a:gd name="connsiteX42-45615" fmla="*/ 2240298 w 2264509"/>
                <a:gd name="connsiteY42-45616" fmla="*/ 7184685 h 7217346"/>
                <a:gd name="connsiteX43-45617" fmla="*/ 2223142 w 2264509"/>
                <a:gd name="connsiteY43-45618" fmla="*/ 7032346 h 7217346"/>
                <a:gd name="connsiteX44-45619" fmla="*/ 1738539 w 2264509"/>
                <a:gd name="connsiteY44-45620" fmla="*/ 6666009 h 7217346"/>
                <a:gd name="connsiteX45-45621" fmla="*/ 1759422 w 2264509"/>
                <a:gd name="connsiteY45-45622" fmla="*/ 6535632 h 7217346"/>
                <a:gd name="connsiteX46-45623" fmla="*/ 1719909 w 2264509"/>
                <a:gd name="connsiteY46-45624" fmla="*/ 6436627 h 7217346"/>
                <a:gd name="connsiteX47-45625" fmla="*/ 1708642 w 2264509"/>
                <a:gd name="connsiteY47-45626" fmla="*/ 6235730 h 7217346"/>
                <a:gd name="connsiteX48-45627" fmla="*/ 1730306 w 2264509"/>
                <a:gd name="connsiteY48-45628" fmla="*/ 5965274 h 7217346"/>
                <a:gd name="connsiteX49-45629" fmla="*/ 1778923 w 2264509"/>
                <a:gd name="connsiteY49-45630" fmla="*/ 5497769 h 7217346"/>
                <a:gd name="connsiteX50-45631" fmla="*/ 1790341 w 2264509"/>
                <a:gd name="connsiteY50-45632" fmla="*/ 5349364 h 7217346"/>
                <a:gd name="connsiteX51-45633" fmla="*/ 1848903 w 2264509"/>
                <a:gd name="connsiteY51-45634" fmla="*/ 5302881 h 7217346"/>
                <a:gd name="connsiteX52-45635" fmla="*/ 1935499 w 2264509"/>
                <a:gd name="connsiteY52-45636" fmla="*/ 5083205 h 7217346"/>
                <a:gd name="connsiteX53-45637" fmla="*/ 1960649 w 2264509"/>
                <a:gd name="connsiteY53-45638" fmla="*/ 4791056 h 7217346"/>
                <a:gd name="connsiteX54-45639" fmla="*/ 1951665 w 2264509"/>
                <a:gd name="connsiteY54-45640" fmla="*/ 4334336 h 7217346"/>
                <a:gd name="connsiteX55-45641" fmla="*/ 1932344 w 2264509"/>
                <a:gd name="connsiteY55-45642" fmla="*/ 3888133 h 7217346"/>
                <a:gd name="connsiteX56-45643" fmla="*/ 2114094 w 2264509"/>
                <a:gd name="connsiteY56-45644" fmla="*/ 3794489 h 7217346"/>
                <a:gd name="connsiteX57-45645" fmla="*/ 1762492 w 2264509"/>
                <a:gd name="connsiteY57-45646" fmla="*/ 2682768 h 7217346"/>
                <a:gd name="connsiteX58-45647" fmla="*/ 2171636 w 2264509"/>
                <a:gd name="connsiteY58-45648" fmla="*/ 2450629 h 7217346"/>
                <a:gd name="connsiteX59-45649" fmla="*/ 2032492 w 2264509"/>
                <a:gd name="connsiteY59-45650" fmla="*/ 1850474 h 7217346"/>
                <a:gd name="connsiteX60-45651" fmla="*/ 1987751 w 2264509"/>
                <a:gd name="connsiteY60-45652" fmla="*/ 1662589 h 7217346"/>
                <a:gd name="connsiteX61-45653" fmla="*/ 1973329 w 2264509"/>
                <a:gd name="connsiteY61-45654" fmla="*/ 1418094 h 7217346"/>
                <a:gd name="connsiteX62-45655" fmla="*/ 1925704 w 2264509"/>
                <a:gd name="connsiteY62-45656" fmla="*/ 1287898 h 7217346"/>
                <a:gd name="connsiteX63-45657" fmla="*/ 1458979 w 2264509"/>
                <a:gd name="connsiteY63-45658" fmla="*/ 1120535 h 7217346"/>
                <a:gd name="connsiteX64-45659" fmla="*/ 1360513 w 2264509"/>
                <a:gd name="connsiteY64-45660" fmla="*/ 1005635 h 7217346"/>
                <a:gd name="connsiteX65-45661" fmla="*/ 1416522 w 2264509"/>
                <a:gd name="connsiteY65-45662" fmla="*/ 807081 h 7217346"/>
                <a:gd name="connsiteX66-45663" fmla="*/ 1484699 w 2264509"/>
                <a:gd name="connsiteY66-45664" fmla="*/ 608469 h 7217346"/>
                <a:gd name="connsiteX67-45665" fmla="*/ 1496208 w 2264509"/>
                <a:gd name="connsiteY67-45666" fmla="*/ 366317 h 7217346"/>
                <a:gd name="connsiteX68-45667" fmla="*/ 1413968 w 2264509"/>
                <a:gd name="connsiteY68-45668" fmla="*/ 146640 h 7217346"/>
                <a:gd name="connsiteX69-45669" fmla="*/ 1100515 w 2264509"/>
                <a:gd name="connsiteY69-45670" fmla="*/ 551 h 7217346"/>
                <a:gd name="connsiteX0-45671" fmla="*/ 1100515 w 2264509"/>
                <a:gd name="connsiteY0-45672" fmla="*/ 551 h 7217346"/>
                <a:gd name="connsiteX1-45673" fmla="*/ 849378 w 2264509"/>
                <a:gd name="connsiteY1-45674" fmla="*/ 118937 h 7217346"/>
                <a:gd name="connsiteX2-45675" fmla="*/ 751515 w 2264509"/>
                <a:gd name="connsiteY2-45676" fmla="*/ 285490 h 7217346"/>
                <a:gd name="connsiteX3-45677" fmla="*/ 756141 w 2264509"/>
                <a:gd name="connsiteY3-45678" fmla="*/ 566071 h 7217346"/>
                <a:gd name="connsiteX4-45679" fmla="*/ 895260 w 2264509"/>
                <a:gd name="connsiteY4-45680" fmla="*/ 882679 h 7217346"/>
                <a:gd name="connsiteX5-45681" fmla="*/ 785588 w 2264509"/>
                <a:gd name="connsiteY5-45682" fmla="*/ 1025825 h 7217346"/>
                <a:gd name="connsiteX6-45683" fmla="*/ 152912 w 2264509"/>
                <a:gd name="connsiteY6-45684" fmla="*/ 1252683 h 7217346"/>
                <a:gd name="connsiteX7-45685" fmla="*/ 8160 w 2264509"/>
                <a:gd name="connsiteY7-45686" fmla="*/ 2283394 h 7217346"/>
                <a:gd name="connsiteX8-45687" fmla="*/ 416233 w 2264509"/>
                <a:gd name="connsiteY8-45688" fmla="*/ 2735641 h 7217346"/>
                <a:gd name="connsiteX9-45689" fmla="*/ 293173 w 2264509"/>
                <a:gd name="connsiteY9-45690" fmla="*/ 3799944 h 7217346"/>
                <a:gd name="connsiteX10-45691" fmla="*/ 428536 w 2264509"/>
                <a:gd name="connsiteY10-45692" fmla="*/ 3969982 h 7217346"/>
                <a:gd name="connsiteX11-45693" fmla="*/ 486017 w 2264509"/>
                <a:gd name="connsiteY11-45694" fmla="*/ 4215017 h 7217346"/>
                <a:gd name="connsiteX12-45695" fmla="*/ 547224 w 2264509"/>
                <a:gd name="connsiteY12-45696" fmla="*/ 4615099 h 7217346"/>
                <a:gd name="connsiteX13-45697" fmla="*/ 555878 w 2264509"/>
                <a:gd name="connsiteY13-45698" fmla="*/ 4779518 h 7217346"/>
                <a:gd name="connsiteX14-45699" fmla="*/ 541964 w 2264509"/>
                <a:gd name="connsiteY14-45700" fmla="*/ 4966441 h 7217346"/>
                <a:gd name="connsiteX15-45701" fmla="*/ 510234 w 2264509"/>
                <a:gd name="connsiteY15-45702" fmla="*/ 5112051 h 7217346"/>
                <a:gd name="connsiteX16-45703" fmla="*/ 434305 w 2264509"/>
                <a:gd name="connsiteY16-45704" fmla="*/ 6139609 h 7217346"/>
                <a:gd name="connsiteX17-45705" fmla="*/ 399690 w 2264509"/>
                <a:gd name="connsiteY17-45706" fmla="*/ 6589898 h 7217346"/>
                <a:gd name="connsiteX18-45707" fmla="*/ 471534 w 2264509"/>
                <a:gd name="connsiteY18-45708" fmla="*/ 6812999 h 7217346"/>
                <a:gd name="connsiteX19-45709" fmla="*/ 409205 w 2264509"/>
                <a:gd name="connsiteY19-45710" fmla="*/ 6995629 h 7217346"/>
                <a:gd name="connsiteX20-45711" fmla="*/ 712039 w 2264509"/>
                <a:gd name="connsiteY20-45712" fmla="*/ 7208607 h 7217346"/>
                <a:gd name="connsiteX21-45713" fmla="*/ 1018766 w 2264509"/>
                <a:gd name="connsiteY21-45714" fmla="*/ 7101007 h 7217346"/>
                <a:gd name="connsiteX22-45715" fmla="*/ 760721 w 2264509"/>
                <a:gd name="connsiteY22-45716" fmla="*/ 6842580 h 7217346"/>
                <a:gd name="connsiteX23-45717" fmla="*/ 804368 w 2264509"/>
                <a:gd name="connsiteY23-45718" fmla="*/ 6565349 h 7217346"/>
                <a:gd name="connsiteX24-45719" fmla="*/ 790216 w 2264509"/>
                <a:gd name="connsiteY24-45720" fmla="*/ 6235730 h 7217346"/>
                <a:gd name="connsiteX25-45721" fmla="*/ 907792 w 2264509"/>
                <a:gd name="connsiteY25-45722" fmla="*/ 5474692 h 7217346"/>
                <a:gd name="connsiteX26-45723" fmla="*/ 957309 w 2264509"/>
                <a:gd name="connsiteY26-45724" fmla="*/ 5365800 h 7217346"/>
                <a:gd name="connsiteX27-45725" fmla="*/ 949796 w 2264509"/>
                <a:gd name="connsiteY27-45726" fmla="*/ 5294498 h 7217346"/>
                <a:gd name="connsiteX28-45727" fmla="*/ 1022842 w 2264509"/>
                <a:gd name="connsiteY28-45728" fmla="*/ 5197505 h 7217346"/>
                <a:gd name="connsiteX29-45729" fmla="*/ 1024856 w 2264509"/>
                <a:gd name="connsiteY29-45730" fmla="*/ 5054630 h 7217346"/>
                <a:gd name="connsiteX30-45731" fmla="*/ 1250022 w 2264509"/>
                <a:gd name="connsiteY30-45732" fmla="*/ 4234537 h 7217346"/>
                <a:gd name="connsiteX31-45733" fmla="*/ 1388027 w 2264509"/>
                <a:gd name="connsiteY31-45734" fmla="*/ 4644157 h 7217346"/>
                <a:gd name="connsiteX32-45735" fmla="*/ 1392304 w 2264509"/>
                <a:gd name="connsiteY32-45736" fmla="*/ 4865602 h 7217346"/>
                <a:gd name="connsiteX33-45737" fmla="*/ 1364785 w 2264509"/>
                <a:gd name="connsiteY33-45738" fmla="*/ 4971714 h 7217346"/>
                <a:gd name="connsiteX34-45739" fmla="*/ 1405585 w 2264509"/>
                <a:gd name="connsiteY34-45740" fmla="*/ 5098769 h 7217346"/>
                <a:gd name="connsiteX35-45741" fmla="*/ 1313490 w 2264509"/>
                <a:gd name="connsiteY35-45742" fmla="*/ 5539804 h 7217346"/>
                <a:gd name="connsiteX36-45743" fmla="*/ 1314512 w 2264509"/>
                <a:gd name="connsiteY36-45744" fmla="*/ 6345824 h 7217346"/>
                <a:gd name="connsiteX37-45745" fmla="*/ 1387677 w 2264509"/>
                <a:gd name="connsiteY37-45746" fmla="*/ 6525837 h 7217346"/>
                <a:gd name="connsiteX38-45747" fmla="*/ 1336897 w 2264509"/>
                <a:gd name="connsiteY38-45748" fmla="*/ 6727274 h 7217346"/>
                <a:gd name="connsiteX39-45749" fmla="*/ 1355075 w 2264509"/>
                <a:gd name="connsiteY39-45750" fmla="*/ 6813600 h 7217346"/>
                <a:gd name="connsiteX40-45751" fmla="*/ 1364871 w 2264509"/>
                <a:gd name="connsiteY40-45752" fmla="*/ 7006384 h 7217346"/>
                <a:gd name="connsiteX41-45753" fmla="*/ 1811645 w 2264509"/>
                <a:gd name="connsiteY41-45754" fmla="*/ 7174679 h 7217346"/>
                <a:gd name="connsiteX42-45755" fmla="*/ 2240298 w 2264509"/>
                <a:gd name="connsiteY42-45756" fmla="*/ 7184685 h 7217346"/>
                <a:gd name="connsiteX43-45757" fmla="*/ 2223142 w 2264509"/>
                <a:gd name="connsiteY43-45758" fmla="*/ 7032346 h 7217346"/>
                <a:gd name="connsiteX44-45759" fmla="*/ 1738539 w 2264509"/>
                <a:gd name="connsiteY44-45760" fmla="*/ 6666009 h 7217346"/>
                <a:gd name="connsiteX45-45761" fmla="*/ 1759422 w 2264509"/>
                <a:gd name="connsiteY45-45762" fmla="*/ 6535632 h 7217346"/>
                <a:gd name="connsiteX46-45763" fmla="*/ 1719909 w 2264509"/>
                <a:gd name="connsiteY46-45764" fmla="*/ 6436627 h 7217346"/>
                <a:gd name="connsiteX47-45765" fmla="*/ 1708642 w 2264509"/>
                <a:gd name="connsiteY47-45766" fmla="*/ 6235730 h 7217346"/>
                <a:gd name="connsiteX48-45767" fmla="*/ 1730306 w 2264509"/>
                <a:gd name="connsiteY48-45768" fmla="*/ 5965274 h 7217346"/>
                <a:gd name="connsiteX49-45769" fmla="*/ 1778923 w 2264509"/>
                <a:gd name="connsiteY49-45770" fmla="*/ 5497769 h 7217346"/>
                <a:gd name="connsiteX50-45771" fmla="*/ 1790341 w 2264509"/>
                <a:gd name="connsiteY50-45772" fmla="*/ 5349364 h 7217346"/>
                <a:gd name="connsiteX51-45773" fmla="*/ 1848903 w 2264509"/>
                <a:gd name="connsiteY51-45774" fmla="*/ 5302881 h 7217346"/>
                <a:gd name="connsiteX52-45775" fmla="*/ 1935499 w 2264509"/>
                <a:gd name="connsiteY52-45776" fmla="*/ 5083205 h 7217346"/>
                <a:gd name="connsiteX53-45777" fmla="*/ 1960649 w 2264509"/>
                <a:gd name="connsiteY53-45778" fmla="*/ 4791056 h 7217346"/>
                <a:gd name="connsiteX54-45779" fmla="*/ 1951665 w 2264509"/>
                <a:gd name="connsiteY54-45780" fmla="*/ 4334336 h 7217346"/>
                <a:gd name="connsiteX55-45781" fmla="*/ 1932344 w 2264509"/>
                <a:gd name="connsiteY55-45782" fmla="*/ 3888133 h 7217346"/>
                <a:gd name="connsiteX56-45783" fmla="*/ 2114094 w 2264509"/>
                <a:gd name="connsiteY56-45784" fmla="*/ 3794489 h 7217346"/>
                <a:gd name="connsiteX57-45785" fmla="*/ 1762492 w 2264509"/>
                <a:gd name="connsiteY57-45786" fmla="*/ 2682768 h 7217346"/>
                <a:gd name="connsiteX58-45787" fmla="*/ 2171636 w 2264509"/>
                <a:gd name="connsiteY58-45788" fmla="*/ 2450629 h 7217346"/>
                <a:gd name="connsiteX59-45789" fmla="*/ 2032492 w 2264509"/>
                <a:gd name="connsiteY59-45790" fmla="*/ 1850474 h 7217346"/>
                <a:gd name="connsiteX60-45791" fmla="*/ 1987751 w 2264509"/>
                <a:gd name="connsiteY60-45792" fmla="*/ 1662589 h 7217346"/>
                <a:gd name="connsiteX61-45793" fmla="*/ 1973329 w 2264509"/>
                <a:gd name="connsiteY61-45794" fmla="*/ 1418094 h 7217346"/>
                <a:gd name="connsiteX62-45795" fmla="*/ 1925704 w 2264509"/>
                <a:gd name="connsiteY62-45796" fmla="*/ 1287898 h 7217346"/>
                <a:gd name="connsiteX63-45797" fmla="*/ 1458979 w 2264509"/>
                <a:gd name="connsiteY63-45798" fmla="*/ 1120535 h 7217346"/>
                <a:gd name="connsiteX64-45799" fmla="*/ 1360513 w 2264509"/>
                <a:gd name="connsiteY64-45800" fmla="*/ 1005635 h 7217346"/>
                <a:gd name="connsiteX65-45801" fmla="*/ 1416522 w 2264509"/>
                <a:gd name="connsiteY65-45802" fmla="*/ 807081 h 7217346"/>
                <a:gd name="connsiteX66-45803" fmla="*/ 1484699 w 2264509"/>
                <a:gd name="connsiteY66-45804" fmla="*/ 608469 h 7217346"/>
                <a:gd name="connsiteX67-45805" fmla="*/ 1496208 w 2264509"/>
                <a:gd name="connsiteY67-45806" fmla="*/ 366317 h 7217346"/>
                <a:gd name="connsiteX68-45807" fmla="*/ 1413968 w 2264509"/>
                <a:gd name="connsiteY68-45808" fmla="*/ 146640 h 7217346"/>
                <a:gd name="connsiteX69-45809" fmla="*/ 1100515 w 2264509"/>
                <a:gd name="connsiteY69-45810" fmla="*/ 551 h 7217346"/>
                <a:gd name="connsiteX0-45811" fmla="*/ 1100515 w 2264509"/>
                <a:gd name="connsiteY0-45812" fmla="*/ 551 h 7217346"/>
                <a:gd name="connsiteX1-45813" fmla="*/ 849378 w 2264509"/>
                <a:gd name="connsiteY1-45814" fmla="*/ 118937 h 7217346"/>
                <a:gd name="connsiteX2-45815" fmla="*/ 751515 w 2264509"/>
                <a:gd name="connsiteY2-45816" fmla="*/ 285490 h 7217346"/>
                <a:gd name="connsiteX3-45817" fmla="*/ 756141 w 2264509"/>
                <a:gd name="connsiteY3-45818" fmla="*/ 566071 h 7217346"/>
                <a:gd name="connsiteX4-45819" fmla="*/ 895260 w 2264509"/>
                <a:gd name="connsiteY4-45820" fmla="*/ 882679 h 7217346"/>
                <a:gd name="connsiteX5-45821" fmla="*/ 785588 w 2264509"/>
                <a:gd name="connsiteY5-45822" fmla="*/ 1025825 h 7217346"/>
                <a:gd name="connsiteX6-45823" fmla="*/ 152912 w 2264509"/>
                <a:gd name="connsiteY6-45824" fmla="*/ 1252683 h 7217346"/>
                <a:gd name="connsiteX7-45825" fmla="*/ 8160 w 2264509"/>
                <a:gd name="connsiteY7-45826" fmla="*/ 2283394 h 7217346"/>
                <a:gd name="connsiteX8-45827" fmla="*/ 416233 w 2264509"/>
                <a:gd name="connsiteY8-45828" fmla="*/ 2735641 h 7217346"/>
                <a:gd name="connsiteX9-45829" fmla="*/ 293173 w 2264509"/>
                <a:gd name="connsiteY9-45830" fmla="*/ 3799944 h 7217346"/>
                <a:gd name="connsiteX10-45831" fmla="*/ 428536 w 2264509"/>
                <a:gd name="connsiteY10-45832" fmla="*/ 3969982 h 7217346"/>
                <a:gd name="connsiteX11-45833" fmla="*/ 486017 w 2264509"/>
                <a:gd name="connsiteY11-45834" fmla="*/ 4215017 h 7217346"/>
                <a:gd name="connsiteX12-45835" fmla="*/ 547224 w 2264509"/>
                <a:gd name="connsiteY12-45836" fmla="*/ 4615099 h 7217346"/>
                <a:gd name="connsiteX13-45837" fmla="*/ 555878 w 2264509"/>
                <a:gd name="connsiteY13-45838" fmla="*/ 4779518 h 7217346"/>
                <a:gd name="connsiteX14-45839" fmla="*/ 541964 w 2264509"/>
                <a:gd name="connsiteY14-45840" fmla="*/ 4966441 h 7217346"/>
                <a:gd name="connsiteX15-45841" fmla="*/ 510234 w 2264509"/>
                <a:gd name="connsiteY15-45842" fmla="*/ 5112051 h 7217346"/>
                <a:gd name="connsiteX16-45843" fmla="*/ 434305 w 2264509"/>
                <a:gd name="connsiteY16-45844" fmla="*/ 6139609 h 7217346"/>
                <a:gd name="connsiteX17-45845" fmla="*/ 399690 w 2264509"/>
                <a:gd name="connsiteY17-45846" fmla="*/ 6589898 h 7217346"/>
                <a:gd name="connsiteX18-45847" fmla="*/ 471534 w 2264509"/>
                <a:gd name="connsiteY18-45848" fmla="*/ 6812999 h 7217346"/>
                <a:gd name="connsiteX19-45849" fmla="*/ 409205 w 2264509"/>
                <a:gd name="connsiteY19-45850" fmla="*/ 6995629 h 7217346"/>
                <a:gd name="connsiteX20-45851" fmla="*/ 712039 w 2264509"/>
                <a:gd name="connsiteY20-45852" fmla="*/ 7208607 h 7217346"/>
                <a:gd name="connsiteX21-45853" fmla="*/ 1018766 w 2264509"/>
                <a:gd name="connsiteY21-45854" fmla="*/ 7101007 h 7217346"/>
                <a:gd name="connsiteX22-45855" fmla="*/ 760721 w 2264509"/>
                <a:gd name="connsiteY22-45856" fmla="*/ 6842580 h 7217346"/>
                <a:gd name="connsiteX23-45857" fmla="*/ 804368 w 2264509"/>
                <a:gd name="connsiteY23-45858" fmla="*/ 6565349 h 7217346"/>
                <a:gd name="connsiteX24-45859" fmla="*/ 790216 w 2264509"/>
                <a:gd name="connsiteY24-45860" fmla="*/ 6235730 h 7217346"/>
                <a:gd name="connsiteX25-45861" fmla="*/ 907792 w 2264509"/>
                <a:gd name="connsiteY25-45862" fmla="*/ 5474692 h 7217346"/>
                <a:gd name="connsiteX26-45863" fmla="*/ 957309 w 2264509"/>
                <a:gd name="connsiteY26-45864" fmla="*/ 5365800 h 7217346"/>
                <a:gd name="connsiteX27-45865" fmla="*/ 949796 w 2264509"/>
                <a:gd name="connsiteY27-45866" fmla="*/ 5294498 h 7217346"/>
                <a:gd name="connsiteX28-45867" fmla="*/ 1022842 w 2264509"/>
                <a:gd name="connsiteY28-45868" fmla="*/ 5197505 h 7217346"/>
                <a:gd name="connsiteX29-45869" fmla="*/ 1024856 w 2264509"/>
                <a:gd name="connsiteY29-45870" fmla="*/ 5054630 h 7217346"/>
                <a:gd name="connsiteX30-45871" fmla="*/ 1250022 w 2264509"/>
                <a:gd name="connsiteY30-45872" fmla="*/ 4234537 h 7217346"/>
                <a:gd name="connsiteX31-45873" fmla="*/ 1388027 w 2264509"/>
                <a:gd name="connsiteY31-45874" fmla="*/ 4644157 h 7217346"/>
                <a:gd name="connsiteX32-45875" fmla="*/ 1392304 w 2264509"/>
                <a:gd name="connsiteY32-45876" fmla="*/ 4865602 h 7217346"/>
                <a:gd name="connsiteX33-45877" fmla="*/ 1364785 w 2264509"/>
                <a:gd name="connsiteY33-45878" fmla="*/ 4971714 h 7217346"/>
                <a:gd name="connsiteX34-45879" fmla="*/ 1405585 w 2264509"/>
                <a:gd name="connsiteY34-45880" fmla="*/ 5098769 h 7217346"/>
                <a:gd name="connsiteX35-45881" fmla="*/ 1313490 w 2264509"/>
                <a:gd name="connsiteY35-45882" fmla="*/ 5539804 h 7217346"/>
                <a:gd name="connsiteX36-45883" fmla="*/ 1314512 w 2264509"/>
                <a:gd name="connsiteY36-45884" fmla="*/ 6345824 h 7217346"/>
                <a:gd name="connsiteX37-45885" fmla="*/ 1387677 w 2264509"/>
                <a:gd name="connsiteY37-45886" fmla="*/ 6525837 h 7217346"/>
                <a:gd name="connsiteX38-45887" fmla="*/ 1336897 w 2264509"/>
                <a:gd name="connsiteY38-45888" fmla="*/ 6727274 h 7217346"/>
                <a:gd name="connsiteX39-45889" fmla="*/ 1355075 w 2264509"/>
                <a:gd name="connsiteY39-45890" fmla="*/ 6813600 h 7217346"/>
                <a:gd name="connsiteX40-45891" fmla="*/ 1364871 w 2264509"/>
                <a:gd name="connsiteY40-45892" fmla="*/ 7006384 h 7217346"/>
                <a:gd name="connsiteX41-45893" fmla="*/ 1811645 w 2264509"/>
                <a:gd name="connsiteY41-45894" fmla="*/ 7174679 h 7217346"/>
                <a:gd name="connsiteX42-45895" fmla="*/ 2240298 w 2264509"/>
                <a:gd name="connsiteY42-45896" fmla="*/ 7184685 h 7217346"/>
                <a:gd name="connsiteX43-45897" fmla="*/ 2223142 w 2264509"/>
                <a:gd name="connsiteY43-45898" fmla="*/ 7032346 h 7217346"/>
                <a:gd name="connsiteX44-45899" fmla="*/ 1738539 w 2264509"/>
                <a:gd name="connsiteY44-45900" fmla="*/ 6666009 h 7217346"/>
                <a:gd name="connsiteX45-45901" fmla="*/ 1759422 w 2264509"/>
                <a:gd name="connsiteY45-45902" fmla="*/ 6535632 h 7217346"/>
                <a:gd name="connsiteX46-45903" fmla="*/ 1719909 w 2264509"/>
                <a:gd name="connsiteY46-45904" fmla="*/ 6436627 h 7217346"/>
                <a:gd name="connsiteX47-45905" fmla="*/ 1708642 w 2264509"/>
                <a:gd name="connsiteY47-45906" fmla="*/ 6235730 h 7217346"/>
                <a:gd name="connsiteX48-45907" fmla="*/ 1730306 w 2264509"/>
                <a:gd name="connsiteY48-45908" fmla="*/ 5965274 h 7217346"/>
                <a:gd name="connsiteX49-45909" fmla="*/ 1778923 w 2264509"/>
                <a:gd name="connsiteY49-45910" fmla="*/ 5497769 h 7217346"/>
                <a:gd name="connsiteX50-45911" fmla="*/ 1790341 w 2264509"/>
                <a:gd name="connsiteY50-45912" fmla="*/ 5349364 h 7217346"/>
                <a:gd name="connsiteX51-45913" fmla="*/ 1848903 w 2264509"/>
                <a:gd name="connsiteY51-45914" fmla="*/ 5302881 h 7217346"/>
                <a:gd name="connsiteX52-45915" fmla="*/ 1935499 w 2264509"/>
                <a:gd name="connsiteY52-45916" fmla="*/ 5083205 h 7217346"/>
                <a:gd name="connsiteX53-45917" fmla="*/ 1960649 w 2264509"/>
                <a:gd name="connsiteY53-45918" fmla="*/ 4791056 h 7217346"/>
                <a:gd name="connsiteX54-45919" fmla="*/ 1951665 w 2264509"/>
                <a:gd name="connsiteY54-45920" fmla="*/ 4334336 h 7217346"/>
                <a:gd name="connsiteX55-45921" fmla="*/ 1932344 w 2264509"/>
                <a:gd name="connsiteY55-45922" fmla="*/ 3888133 h 7217346"/>
                <a:gd name="connsiteX56-45923" fmla="*/ 2114094 w 2264509"/>
                <a:gd name="connsiteY56-45924" fmla="*/ 3794489 h 7217346"/>
                <a:gd name="connsiteX57-45925" fmla="*/ 1762492 w 2264509"/>
                <a:gd name="connsiteY57-45926" fmla="*/ 2682768 h 7217346"/>
                <a:gd name="connsiteX58-45927" fmla="*/ 2171636 w 2264509"/>
                <a:gd name="connsiteY58-45928" fmla="*/ 2450629 h 7217346"/>
                <a:gd name="connsiteX59-45929" fmla="*/ 2032492 w 2264509"/>
                <a:gd name="connsiteY59-45930" fmla="*/ 1850474 h 7217346"/>
                <a:gd name="connsiteX60-45931" fmla="*/ 1987751 w 2264509"/>
                <a:gd name="connsiteY60-45932" fmla="*/ 1662589 h 7217346"/>
                <a:gd name="connsiteX61-45933" fmla="*/ 1973329 w 2264509"/>
                <a:gd name="connsiteY61-45934" fmla="*/ 1418094 h 7217346"/>
                <a:gd name="connsiteX62-45935" fmla="*/ 1925704 w 2264509"/>
                <a:gd name="connsiteY62-45936" fmla="*/ 1287898 h 7217346"/>
                <a:gd name="connsiteX63-45937" fmla="*/ 1458979 w 2264509"/>
                <a:gd name="connsiteY63-45938" fmla="*/ 1120535 h 7217346"/>
                <a:gd name="connsiteX64-45939" fmla="*/ 1360513 w 2264509"/>
                <a:gd name="connsiteY64-45940" fmla="*/ 1005635 h 7217346"/>
                <a:gd name="connsiteX65-45941" fmla="*/ 1416522 w 2264509"/>
                <a:gd name="connsiteY65-45942" fmla="*/ 807081 h 7217346"/>
                <a:gd name="connsiteX66-45943" fmla="*/ 1484699 w 2264509"/>
                <a:gd name="connsiteY66-45944" fmla="*/ 608469 h 7217346"/>
                <a:gd name="connsiteX67-45945" fmla="*/ 1496208 w 2264509"/>
                <a:gd name="connsiteY67-45946" fmla="*/ 366317 h 7217346"/>
                <a:gd name="connsiteX68-45947" fmla="*/ 1413968 w 2264509"/>
                <a:gd name="connsiteY68-45948" fmla="*/ 146640 h 7217346"/>
                <a:gd name="connsiteX69-45949" fmla="*/ 1100515 w 2264509"/>
                <a:gd name="connsiteY69-45950" fmla="*/ 551 h 7217346"/>
                <a:gd name="connsiteX0-45951" fmla="*/ 1100515 w 2264509"/>
                <a:gd name="connsiteY0-45952" fmla="*/ 551 h 7217346"/>
                <a:gd name="connsiteX1-45953" fmla="*/ 849378 w 2264509"/>
                <a:gd name="connsiteY1-45954" fmla="*/ 118937 h 7217346"/>
                <a:gd name="connsiteX2-45955" fmla="*/ 751515 w 2264509"/>
                <a:gd name="connsiteY2-45956" fmla="*/ 285490 h 7217346"/>
                <a:gd name="connsiteX3-45957" fmla="*/ 756141 w 2264509"/>
                <a:gd name="connsiteY3-45958" fmla="*/ 566071 h 7217346"/>
                <a:gd name="connsiteX4-45959" fmla="*/ 895260 w 2264509"/>
                <a:gd name="connsiteY4-45960" fmla="*/ 882679 h 7217346"/>
                <a:gd name="connsiteX5-45961" fmla="*/ 785588 w 2264509"/>
                <a:gd name="connsiteY5-45962" fmla="*/ 1025825 h 7217346"/>
                <a:gd name="connsiteX6-45963" fmla="*/ 152912 w 2264509"/>
                <a:gd name="connsiteY6-45964" fmla="*/ 1252683 h 7217346"/>
                <a:gd name="connsiteX7-45965" fmla="*/ 8160 w 2264509"/>
                <a:gd name="connsiteY7-45966" fmla="*/ 2283394 h 7217346"/>
                <a:gd name="connsiteX8-45967" fmla="*/ 416233 w 2264509"/>
                <a:gd name="connsiteY8-45968" fmla="*/ 2735641 h 7217346"/>
                <a:gd name="connsiteX9-45969" fmla="*/ 293173 w 2264509"/>
                <a:gd name="connsiteY9-45970" fmla="*/ 3799944 h 7217346"/>
                <a:gd name="connsiteX10-45971" fmla="*/ 428536 w 2264509"/>
                <a:gd name="connsiteY10-45972" fmla="*/ 3969982 h 7217346"/>
                <a:gd name="connsiteX11-45973" fmla="*/ 486017 w 2264509"/>
                <a:gd name="connsiteY11-45974" fmla="*/ 4215017 h 7217346"/>
                <a:gd name="connsiteX12-45975" fmla="*/ 547224 w 2264509"/>
                <a:gd name="connsiteY12-45976" fmla="*/ 4615099 h 7217346"/>
                <a:gd name="connsiteX13-45977" fmla="*/ 555878 w 2264509"/>
                <a:gd name="connsiteY13-45978" fmla="*/ 4779518 h 7217346"/>
                <a:gd name="connsiteX14-45979" fmla="*/ 541964 w 2264509"/>
                <a:gd name="connsiteY14-45980" fmla="*/ 4966441 h 7217346"/>
                <a:gd name="connsiteX15-45981" fmla="*/ 510234 w 2264509"/>
                <a:gd name="connsiteY15-45982" fmla="*/ 5112051 h 7217346"/>
                <a:gd name="connsiteX16-45983" fmla="*/ 434305 w 2264509"/>
                <a:gd name="connsiteY16-45984" fmla="*/ 6139609 h 7217346"/>
                <a:gd name="connsiteX17-45985" fmla="*/ 399690 w 2264509"/>
                <a:gd name="connsiteY17-45986" fmla="*/ 6589898 h 7217346"/>
                <a:gd name="connsiteX18-45987" fmla="*/ 471534 w 2264509"/>
                <a:gd name="connsiteY18-45988" fmla="*/ 6812999 h 7217346"/>
                <a:gd name="connsiteX19-45989" fmla="*/ 409205 w 2264509"/>
                <a:gd name="connsiteY19-45990" fmla="*/ 6995629 h 7217346"/>
                <a:gd name="connsiteX20-45991" fmla="*/ 712039 w 2264509"/>
                <a:gd name="connsiteY20-45992" fmla="*/ 7208607 h 7217346"/>
                <a:gd name="connsiteX21-45993" fmla="*/ 1018766 w 2264509"/>
                <a:gd name="connsiteY21-45994" fmla="*/ 7101007 h 7217346"/>
                <a:gd name="connsiteX22-45995" fmla="*/ 760721 w 2264509"/>
                <a:gd name="connsiteY22-45996" fmla="*/ 6842580 h 7217346"/>
                <a:gd name="connsiteX23-45997" fmla="*/ 804368 w 2264509"/>
                <a:gd name="connsiteY23-45998" fmla="*/ 6565349 h 7217346"/>
                <a:gd name="connsiteX24-45999" fmla="*/ 790216 w 2264509"/>
                <a:gd name="connsiteY24-46000" fmla="*/ 6235730 h 7217346"/>
                <a:gd name="connsiteX25-46001" fmla="*/ 907792 w 2264509"/>
                <a:gd name="connsiteY25-46002" fmla="*/ 5474692 h 7217346"/>
                <a:gd name="connsiteX26-46003" fmla="*/ 957309 w 2264509"/>
                <a:gd name="connsiteY26-46004" fmla="*/ 5365800 h 7217346"/>
                <a:gd name="connsiteX27-46005" fmla="*/ 949796 w 2264509"/>
                <a:gd name="connsiteY27-46006" fmla="*/ 5294498 h 7217346"/>
                <a:gd name="connsiteX28-46007" fmla="*/ 1022842 w 2264509"/>
                <a:gd name="connsiteY28-46008" fmla="*/ 5197505 h 7217346"/>
                <a:gd name="connsiteX29-46009" fmla="*/ 1024856 w 2264509"/>
                <a:gd name="connsiteY29-46010" fmla="*/ 5054630 h 7217346"/>
                <a:gd name="connsiteX30-46011" fmla="*/ 1250022 w 2264509"/>
                <a:gd name="connsiteY30-46012" fmla="*/ 4234537 h 7217346"/>
                <a:gd name="connsiteX31-46013" fmla="*/ 1388027 w 2264509"/>
                <a:gd name="connsiteY31-46014" fmla="*/ 4644157 h 7217346"/>
                <a:gd name="connsiteX32-46015" fmla="*/ 1392304 w 2264509"/>
                <a:gd name="connsiteY32-46016" fmla="*/ 4865602 h 7217346"/>
                <a:gd name="connsiteX33-46017" fmla="*/ 1364785 w 2264509"/>
                <a:gd name="connsiteY33-46018" fmla="*/ 4971714 h 7217346"/>
                <a:gd name="connsiteX34-46019" fmla="*/ 1405585 w 2264509"/>
                <a:gd name="connsiteY34-46020" fmla="*/ 5098769 h 7217346"/>
                <a:gd name="connsiteX35-46021" fmla="*/ 1313490 w 2264509"/>
                <a:gd name="connsiteY35-46022" fmla="*/ 5539804 h 7217346"/>
                <a:gd name="connsiteX36-46023" fmla="*/ 1314512 w 2264509"/>
                <a:gd name="connsiteY36-46024" fmla="*/ 6345824 h 7217346"/>
                <a:gd name="connsiteX37-46025" fmla="*/ 1387677 w 2264509"/>
                <a:gd name="connsiteY37-46026" fmla="*/ 6525837 h 7217346"/>
                <a:gd name="connsiteX38-46027" fmla="*/ 1336897 w 2264509"/>
                <a:gd name="connsiteY38-46028" fmla="*/ 6727274 h 7217346"/>
                <a:gd name="connsiteX39-46029" fmla="*/ 1355075 w 2264509"/>
                <a:gd name="connsiteY39-46030" fmla="*/ 6813600 h 7217346"/>
                <a:gd name="connsiteX40-46031" fmla="*/ 1364871 w 2264509"/>
                <a:gd name="connsiteY40-46032" fmla="*/ 7006384 h 7217346"/>
                <a:gd name="connsiteX41-46033" fmla="*/ 1811645 w 2264509"/>
                <a:gd name="connsiteY41-46034" fmla="*/ 7174679 h 7217346"/>
                <a:gd name="connsiteX42-46035" fmla="*/ 2240298 w 2264509"/>
                <a:gd name="connsiteY42-46036" fmla="*/ 7184685 h 7217346"/>
                <a:gd name="connsiteX43-46037" fmla="*/ 2223142 w 2264509"/>
                <a:gd name="connsiteY43-46038" fmla="*/ 7032346 h 7217346"/>
                <a:gd name="connsiteX44-46039" fmla="*/ 1738539 w 2264509"/>
                <a:gd name="connsiteY44-46040" fmla="*/ 6666009 h 7217346"/>
                <a:gd name="connsiteX45-46041" fmla="*/ 1759422 w 2264509"/>
                <a:gd name="connsiteY45-46042" fmla="*/ 6535632 h 7217346"/>
                <a:gd name="connsiteX46-46043" fmla="*/ 1719909 w 2264509"/>
                <a:gd name="connsiteY46-46044" fmla="*/ 6436627 h 7217346"/>
                <a:gd name="connsiteX47-46045" fmla="*/ 1708642 w 2264509"/>
                <a:gd name="connsiteY47-46046" fmla="*/ 6235730 h 7217346"/>
                <a:gd name="connsiteX48-46047" fmla="*/ 1730306 w 2264509"/>
                <a:gd name="connsiteY48-46048" fmla="*/ 5965274 h 7217346"/>
                <a:gd name="connsiteX49-46049" fmla="*/ 1778923 w 2264509"/>
                <a:gd name="connsiteY49-46050" fmla="*/ 5497769 h 7217346"/>
                <a:gd name="connsiteX50-46051" fmla="*/ 1790341 w 2264509"/>
                <a:gd name="connsiteY50-46052" fmla="*/ 5349364 h 7217346"/>
                <a:gd name="connsiteX51-46053" fmla="*/ 1848903 w 2264509"/>
                <a:gd name="connsiteY51-46054" fmla="*/ 5302881 h 7217346"/>
                <a:gd name="connsiteX52-46055" fmla="*/ 1935499 w 2264509"/>
                <a:gd name="connsiteY52-46056" fmla="*/ 5083205 h 7217346"/>
                <a:gd name="connsiteX53-46057" fmla="*/ 1960649 w 2264509"/>
                <a:gd name="connsiteY53-46058" fmla="*/ 4791056 h 7217346"/>
                <a:gd name="connsiteX54-46059" fmla="*/ 1951665 w 2264509"/>
                <a:gd name="connsiteY54-46060" fmla="*/ 4334336 h 7217346"/>
                <a:gd name="connsiteX55-46061" fmla="*/ 1932344 w 2264509"/>
                <a:gd name="connsiteY55-46062" fmla="*/ 3888133 h 7217346"/>
                <a:gd name="connsiteX56-46063" fmla="*/ 2114094 w 2264509"/>
                <a:gd name="connsiteY56-46064" fmla="*/ 3794489 h 7217346"/>
                <a:gd name="connsiteX57-46065" fmla="*/ 1762492 w 2264509"/>
                <a:gd name="connsiteY57-46066" fmla="*/ 2682768 h 7217346"/>
                <a:gd name="connsiteX58-46067" fmla="*/ 2171636 w 2264509"/>
                <a:gd name="connsiteY58-46068" fmla="*/ 2450629 h 7217346"/>
                <a:gd name="connsiteX59-46069" fmla="*/ 2032492 w 2264509"/>
                <a:gd name="connsiteY59-46070" fmla="*/ 1850474 h 7217346"/>
                <a:gd name="connsiteX60-46071" fmla="*/ 1987751 w 2264509"/>
                <a:gd name="connsiteY60-46072" fmla="*/ 1662589 h 7217346"/>
                <a:gd name="connsiteX61-46073" fmla="*/ 1973329 w 2264509"/>
                <a:gd name="connsiteY61-46074" fmla="*/ 1418094 h 7217346"/>
                <a:gd name="connsiteX62-46075" fmla="*/ 1925704 w 2264509"/>
                <a:gd name="connsiteY62-46076" fmla="*/ 1287898 h 7217346"/>
                <a:gd name="connsiteX63-46077" fmla="*/ 1458979 w 2264509"/>
                <a:gd name="connsiteY63-46078" fmla="*/ 1120535 h 7217346"/>
                <a:gd name="connsiteX64-46079" fmla="*/ 1360513 w 2264509"/>
                <a:gd name="connsiteY64-46080" fmla="*/ 1005635 h 7217346"/>
                <a:gd name="connsiteX65-46081" fmla="*/ 1416522 w 2264509"/>
                <a:gd name="connsiteY65-46082" fmla="*/ 807081 h 7217346"/>
                <a:gd name="connsiteX66-46083" fmla="*/ 1484699 w 2264509"/>
                <a:gd name="connsiteY66-46084" fmla="*/ 608469 h 7217346"/>
                <a:gd name="connsiteX67-46085" fmla="*/ 1496208 w 2264509"/>
                <a:gd name="connsiteY67-46086" fmla="*/ 366317 h 7217346"/>
                <a:gd name="connsiteX68-46087" fmla="*/ 1413968 w 2264509"/>
                <a:gd name="connsiteY68-46088" fmla="*/ 146640 h 7217346"/>
                <a:gd name="connsiteX69-46089" fmla="*/ 1100515 w 2264509"/>
                <a:gd name="connsiteY69-46090" fmla="*/ 551 h 7217346"/>
                <a:gd name="connsiteX0-46091" fmla="*/ 1100515 w 2264509"/>
                <a:gd name="connsiteY0-46092" fmla="*/ 551 h 7217346"/>
                <a:gd name="connsiteX1-46093" fmla="*/ 849378 w 2264509"/>
                <a:gd name="connsiteY1-46094" fmla="*/ 118937 h 7217346"/>
                <a:gd name="connsiteX2-46095" fmla="*/ 751515 w 2264509"/>
                <a:gd name="connsiteY2-46096" fmla="*/ 285490 h 7217346"/>
                <a:gd name="connsiteX3-46097" fmla="*/ 756141 w 2264509"/>
                <a:gd name="connsiteY3-46098" fmla="*/ 566071 h 7217346"/>
                <a:gd name="connsiteX4-46099" fmla="*/ 895260 w 2264509"/>
                <a:gd name="connsiteY4-46100" fmla="*/ 882679 h 7217346"/>
                <a:gd name="connsiteX5-46101" fmla="*/ 785588 w 2264509"/>
                <a:gd name="connsiteY5-46102" fmla="*/ 1025825 h 7217346"/>
                <a:gd name="connsiteX6-46103" fmla="*/ 152912 w 2264509"/>
                <a:gd name="connsiteY6-46104" fmla="*/ 1252683 h 7217346"/>
                <a:gd name="connsiteX7-46105" fmla="*/ 8160 w 2264509"/>
                <a:gd name="connsiteY7-46106" fmla="*/ 2283394 h 7217346"/>
                <a:gd name="connsiteX8-46107" fmla="*/ 416233 w 2264509"/>
                <a:gd name="connsiteY8-46108" fmla="*/ 2735641 h 7217346"/>
                <a:gd name="connsiteX9-46109" fmla="*/ 293173 w 2264509"/>
                <a:gd name="connsiteY9-46110" fmla="*/ 3799944 h 7217346"/>
                <a:gd name="connsiteX10-46111" fmla="*/ 428536 w 2264509"/>
                <a:gd name="connsiteY10-46112" fmla="*/ 3969982 h 7217346"/>
                <a:gd name="connsiteX11-46113" fmla="*/ 486017 w 2264509"/>
                <a:gd name="connsiteY11-46114" fmla="*/ 4215017 h 7217346"/>
                <a:gd name="connsiteX12-46115" fmla="*/ 547224 w 2264509"/>
                <a:gd name="connsiteY12-46116" fmla="*/ 4615099 h 7217346"/>
                <a:gd name="connsiteX13-46117" fmla="*/ 555878 w 2264509"/>
                <a:gd name="connsiteY13-46118" fmla="*/ 4779518 h 7217346"/>
                <a:gd name="connsiteX14-46119" fmla="*/ 541964 w 2264509"/>
                <a:gd name="connsiteY14-46120" fmla="*/ 4966441 h 7217346"/>
                <a:gd name="connsiteX15-46121" fmla="*/ 510234 w 2264509"/>
                <a:gd name="connsiteY15-46122" fmla="*/ 5112051 h 7217346"/>
                <a:gd name="connsiteX16-46123" fmla="*/ 434305 w 2264509"/>
                <a:gd name="connsiteY16-46124" fmla="*/ 6139609 h 7217346"/>
                <a:gd name="connsiteX17-46125" fmla="*/ 399690 w 2264509"/>
                <a:gd name="connsiteY17-46126" fmla="*/ 6589898 h 7217346"/>
                <a:gd name="connsiteX18-46127" fmla="*/ 471534 w 2264509"/>
                <a:gd name="connsiteY18-46128" fmla="*/ 6812999 h 7217346"/>
                <a:gd name="connsiteX19-46129" fmla="*/ 409205 w 2264509"/>
                <a:gd name="connsiteY19-46130" fmla="*/ 6995629 h 7217346"/>
                <a:gd name="connsiteX20-46131" fmla="*/ 712039 w 2264509"/>
                <a:gd name="connsiteY20-46132" fmla="*/ 7208607 h 7217346"/>
                <a:gd name="connsiteX21-46133" fmla="*/ 1018766 w 2264509"/>
                <a:gd name="connsiteY21-46134" fmla="*/ 7101007 h 7217346"/>
                <a:gd name="connsiteX22-46135" fmla="*/ 760721 w 2264509"/>
                <a:gd name="connsiteY22-46136" fmla="*/ 6842580 h 7217346"/>
                <a:gd name="connsiteX23-46137" fmla="*/ 804368 w 2264509"/>
                <a:gd name="connsiteY23-46138" fmla="*/ 6565349 h 7217346"/>
                <a:gd name="connsiteX24-46139" fmla="*/ 790216 w 2264509"/>
                <a:gd name="connsiteY24-46140" fmla="*/ 6235730 h 7217346"/>
                <a:gd name="connsiteX25-46141" fmla="*/ 907792 w 2264509"/>
                <a:gd name="connsiteY25-46142" fmla="*/ 5474692 h 7217346"/>
                <a:gd name="connsiteX26-46143" fmla="*/ 957309 w 2264509"/>
                <a:gd name="connsiteY26-46144" fmla="*/ 5365800 h 7217346"/>
                <a:gd name="connsiteX27-46145" fmla="*/ 949796 w 2264509"/>
                <a:gd name="connsiteY27-46146" fmla="*/ 5294498 h 7217346"/>
                <a:gd name="connsiteX28-46147" fmla="*/ 1022842 w 2264509"/>
                <a:gd name="connsiteY28-46148" fmla="*/ 5197505 h 7217346"/>
                <a:gd name="connsiteX29-46149" fmla="*/ 1024856 w 2264509"/>
                <a:gd name="connsiteY29-46150" fmla="*/ 5054630 h 7217346"/>
                <a:gd name="connsiteX30-46151" fmla="*/ 1250022 w 2264509"/>
                <a:gd name="connsiteY30-46152" fmla="*/ 4234537 h 7217346"/>
                <a:gd name="connsiteX31-46153" fmla="*/ 1388027 w 2264509"/>
                <a:gd name="connsiteY31-46154" fmla="*/ 4644157 h 7217346"/>
                <a:gd name="connsiteX32-46155" fmla="*/ 1392304 w 2264509"/>
                <a:gd name="connsiteY32-46156" fmla="*/ 4865602 h 7217346"/>
                <a:gd name="connsiteX33-46157" fmla="*/ 1364785 w 2264509"/>
                <a:gd name="connsiteY33-46158" fmla="*/ 4971714 h 7217346"/>
                <a:gd name="connsiteX34-46159" fmla="*/ 1405585 w 2264509"/>
                <a:gd name="connsiteY34-46160" fmla="*/ 5098769 h 7217346"/>
                <a:gd name="connsiteX35-46161" fmla="*/ 1313490 w 2264509"/>
                <a:gd name="connsiteY35-46162" fmla="*/ 5539804 h 7217346"/>
                <a:gd name="connsiteX36-46163" fmla="*/ 1314512 w 2264509"/>
                <a:gd name="connsiteY36-46164" fmla="*/ 6345824 h 7217346"/>
                <a:gd name="connsiteX37-46165" fmla="*/ 1387677 w 2264509"/>
                <a:gd name="connsiteY37-46166" fmla="*/ 6525837 h 7217346"/>
                <a:gd name="connsiteX38-46167" fmla="*/ 1336897 w 2264509"/>
                <a:gd name="connsiteY38-46168" fmla="*/ 6727274 h 7217346"/>
                <a:gd name="connsiteX39-46169" fmla="*/ 1355075 w 2264509"/>
                <a:gd name="connsiteY39-46170" fmla="*/ 6813600 h 7217346"/>
                <a:gd name="connsiteX40-46171" fmla="*/ 1364871 w 2264509"/>
                <a:gd name="connsiteY40-46172" fmla="*/ 7006384 h 7217346"/>
                <a:gd name="connsiteX41-46173" fmla="*/ 1811645 w 2264509"/>
                <a:gd name="connsiteY41-46174" fmla="*/ 7174679 h 7217346"/>
                <a:gd name="connsiteX42-46175" fmla="*/ 2240298 w 2264509"/>
                <a:gd name="connsiteY42-46176" fmla="*/ 7184685 h 7217346"/>
                <a:gd name="connsiteX43-46177" fmla="*/ 2223142 w 2264509"/>
                <a:gd name="connsiteY43-46178" fmla="*/ 7032346 h 7217346"/>
                <a:gd name="connsiteX44-46179" fmla="*/ 1738539 w 2264509"/>
                <a:gd name="connsiteY44-46180" fmla="*/ 6666009 h 7217346"/>
                <a:gd name="connsiteX45-46181" fmla="*/ 1759422 w 2264509"/>
                <a:gd name="connsiteY45-46182" fmla="*/ 6535632 h 7217346"/>
                <a:gd name="connsiteX46-46183" fmla="*/ 1719909 w 2264509"/>
                <a:gd name="connsiteY46-46184" fmla="*/ 6436627 h 7217346"/>
                <a:gd name="connsiteX47-46185" fmla="*/ 1708642 w 2264509"/>
                <a:gd name="connsiteY47-46186" fmla="*/ 6235730 h 7217346"/>
                <a:gd name="connsiteX48-46187" fmla="*/ 1730306 w 2264509"/>
                <a:gd name="connsiteY48-46188" fmla="*/ 5965274 h 7217346"/>
                <a:gd name="connsiteX49-46189" fmla="*/ 1778923 w 2264509"/>
                <a:gd name="connsiteY49-46190" fmla="*/ 5497769 h 7217346"/>
                <a:gd name="connsiteX50-46191" fmla="*/ 1790341 w 2264509"/>
                <a:gd name="connsiteY50-46192" fmla="*/ 5349364 h 7217346"/>
                <a:gd name="connsiteX51-46193" fmla="*/ 1848903 w 2264509"/>
                <a:gd name="connsiteY51-46194" fmla="*/ 5302881 h 7217346"/>
                <a:gd name="connsiteX52-46195" fmla="*/ 1935499 w 2264509"/>
                <a:gd name="connsiteY52-46196" fmla="*/ 5083205 h 7217346"/>
                <a:gd name="connsiteX53-46197" fmla="*/ 1960649 w 2264509"/>
                <a:gd name="connsiteY53-46198" fmla="*/ 4791056 h 7217346"/>
                <a:gd name="connsiteX54-46199" fmla="*/ 1951665 w 2264509"/>
                <a:gd name="connsiteY54-46200" fmla="*/ 4334336 h 7217346"/>
                <a:gd name="connsiteX55-46201" fmla="*/ 1932344 w 2264509"/>
                <a:gd name="connsiteY55-46202" fmla="*/ 3888133 h 7217346"/>
                <a:gd name="connsiteX56-46203" fmla="*/ 2114094 w 2264509"/>
                <a:gd name="connsiteY56-46204" fmla="*/ 3794489 h 7217346"/>
                <a:gd name="connsiteX57-46205" fmla="*/ 1762492 w 2264509"/>
                <a:gd name="connsiteY57-46206" fmla="*/ 2682768 h 7217346"/>
                <a:gd name="connsiteX58-46207" fmla="*/ 2171636 w 2264509"/>
                <a:gd name="connsiteY58-46208" fmla="*/ 2450629 h 7217346"/>
                <a:gd name="connsiteX59-46209" fmla="*/ 2032492 w 2264509"/>
                <a:gd name="connsiteY59-46210" fmla="*/ 1850474 h 7217346"/>
                <a:gd name="connsiteX60-46211" fmla="*/ 1987751 w 2264509"/>
                <a:gd name="connsiteY60-46212" fmla="*/ 1662589 h 7217346"/>
                <a:gd name="connsiteX61-46213" fmla="*/ 1973329 w 2264509"/>
                <a:gd name="connsiteY61-46214" fmla="*/ 1418094 h 7217346"/>
                <a:gd name="connsiteX62-46215" fmla="*/ 1925704 w 2264509"/>
                <a:gd name="connsiteY62-46216" fmla="*/ 1287898 h 7217346"/>
                <a:gd name="connsiteX63-46217" fmla="*/ 1458979 w 2264509"/>
                <a:gd name="connsiteY63-46218" fmla="*/ 1120535 h 7217346"/>
                <a:gd name="connsiteX64-46219" fmla="*/ 1360513 w 2264509"/>
                <a:gd name="connsiteY64-46220" fmla="*/ 1005635 h 7217346"/>
                <a:gd name="connsiteX65-46221" fmla="*/ 1416522 w 2264509"/>
                <a:gd name="connsiteY65-46222" fmla="*/ 807081 h 7217346"/>
                <a:gd name="connsiteX66-46223" fmla="*/ 1484699 w 2264509"/>
                <a:gd name="connsiteY66-46224" fmla="*/ 608469 h 7217346"/>
                <a:gd name="connsiteX67-46225" fmla="*/ 1496208 w 2264509"/>
                <a:gd name="connsiteY67-46226" fmla="*/ 366317 h 7217346"/>
                <a:gd name="connsiteX68-46227" fmla="*/ 1413968 w 2264509"/>
                <a:gd name="connsiteY68-46228" fmla="*/ 146640 h 7217346"/>
                <a:gd name="connsiteX69-46229" fmla="*/ 1100515 w 2264509"/>
                <a:gd name="connsiteY69-46230" fmla="*/ 551 h 7217346"/>
                <a:gd name="connsiteX0-46231" fmla="*/ 1100515 w 2264509"/>
                <a:gd name="connsiteY0-46232" fmla="*/ 551 h 7217346"/>
                <a:gd name="connsiteX1-46233" fmla="*/ 849378 w 2264509"/>
                <a:gd name="connsiteY1-46234" fmla="*/ 118937 h 7217346"/>
                <a:gd name="connsiteX2-46235" fmla="*/ 751515 w 2264509"/>
                <a:gd name="connsiteY2-46236" fmla="*/ 285490 h 7217346"/>
                <a:gd name="connsiteX3-46237" fmla="*/ 756141 w 2264509"/>
                <a:gd name="connsiteY3-46238" fmla="*/ 566071 h 7217346"/>
                <a:gd name="connsiteX4-46239" fmla="*/ 895260 w 2264509"/>
                <a:gd name="connsiteY4-46240" fmla="*/ 882679 h 7217346"/>
                <a:gd name="connsiteX5-46241" fmla="*/ 785588 w 2264509"/>
                <a:gd name="connsiteY5-46242" fmla="*/ 1025825 h 7217346"/>
                <a:gd name="connsiteX6-46243" fmla="*/ 152912 w 2264509"/>
                <a:gd name="connsiteY6-46244" fmla="*/ 1252683 h 7217346"/>
                <a:gd name="connsiteX7-46245" fmla="*/ 8160 w 2264509"/>
                <a:gd name="connsiteY7-46246" fmla="*/ 2283394 h 7217346"/>
                <a:gd name="connsiteX8-46247" fmla="*/ 416233 w 2264509"/>
                <a:gd name="connsiteY8-46248" fmla="*/ 2735641 h 7217346"/>
                <a:gd name="connsiteX9-46249" fmla="*/ 293173 w 2264509"/>
                <a:gd name="connsiteY9-46250" fmla="*/ 3799944 h 7217346"/>
                <a:gd name="connsiteX10-46251" fmla="*/ 428536 w 2264509"/>
                <a:gd name="connsiteY10-46252" fmla="*/ 3969982 h 7217346"/>
                <a:gd name="connsiteX11-46253" fmla="*/ 486017 w 2264509"/>
                <a:gd name="connsiteY11-46254" fmla="*/ 4215017 h 7217346"/>
                <a:gd name="connsiteX12-46255" fmla="*/ 547224 w 2264509"/>
                <a:gd name="connsiteY12-46256" fmla="*/ 4615099 h 7217346"/>
                <a:gd name="connsiteX13-46257" fmla="*/ 555878 w 2264509"/>
                <a:gd name="connsiteY13-46258" fmla="*/ 4779518 h 7217346"/>
                <a:gd name="connsiteX14-46259" fmla="*/ 541964 w 2264509"/>
                <a:gd name="connsiteY14-46260" fmla="*/ 4966441 h 7217346"/>
                <a:gd name="connsiteX15-46261" fmla="*/ 510234 w 2264509"/>
                <a:gd name="connsiteY15-46262" fmla="*/ 5112051 h 7217346"/>
                <a:gd name="connsiteX16-46263" fmla="*/ 434305 w 2264509"/>
                <a:gd name="connsiteY16-46264" fmla="*/ 6139609 h 7217346"/>
                <a:gd name="connsiteX17-46265" fmla="*/ 399690 w 2264509"/>
                <a:gd name="connsiteY17-46266" fmla="*/ 6589898 h 7217346"/>
                <a:gd name="connsiteX18-46267" fmla="*/ 471534 w 2264509"/>
                <a:gd name="connsiteY18-46268" fmla="*/ 6812999 h 7217346"/>
                <a:gd name="connsiteX19-46269" fmla="*/ 409205 w 2264509"/>
                <a:gd name="connsiteY19-46270" fmla="*/ 6995629 h 7217346"/>
                <a:gd name="connsiteX20-46271" fmla="*/ 712039 w 2264509"/>
                <a:gd name="connsiteY20-46272" fmla="*/ 7208607 h 7217346"/>
                <a:gd name="connsiteX21-46273" fmla="*/ 1018766 w 2264509"/>
                <a:gd name="connsiteY21-46274" fmla="*/ 7101007 h 7217346"/>
                <a:gd name="connsiteX22-46275" fmla="*/ 760721 w 2264509"/>
                <a:gd name="connsiteY22-46276" fmla="*/ 6842580 h 7217346"/>
                <a:gd name="connsiteX23-46277" fmla="*/ 804368 w 2264509"/>
                <a:gd name="connsiteY23-46278" fmla="*/ 6565349 h 7217346"/>
                <a:gd name="connsiteX24-46279" fmla="*/ 790216 w 2264509"/>
                <a:gd name="connsiteY24-46280" fmla="*/ 6235730 h 7217346"/>
                <a:gd name="connsiteX25-46281" fmla="*/ 907792 w 2264509"/>
                <a:gd name="connsiteY25-46282" fmla="*/ 5474692 h 7217346"/>
                <a:gd name="connsiteX26-46283" fmla="*/ 957309 w 2264509"/>
                <a:gd name="connsiteY26-46284" fmla="*/ 5365800 h 7217346"/>
                <a:gd name="connsiteX27-46285" fmla="*/ 949796 w 2264509"/>
                <a:gd name="connsiteY27-46286" fmla="*/ 5294498 h 7217346"/>
                <a:gd name="connsiteX28-46287" fmla="*/ 1022842 w 2264509"/>
                <a:gd name="connsiteY28-46288" fmla="*/ 5197505 h 7217346"/>
                <a:gd name="connsiteX29-46289" fmla="*/ 1024856 w 2264509"/>
                <a:gd name="connsiteY29-46290" fmla="*/ 5054630 h 7217346"/>
                <a:gd name="connsiteX30-46291" fmla="*/ 1250022 w 2264509"/>
                <a:gd name="connsiteY30-46292" fmla="*/ 4234537 h 7217346"/>
                <a:gd name="connsiteX31-46293" fmla="*/ 1388027 w 2264509"/>
                <a:gd name="connsiteY31-46294" fmla="*/ 4644157 h 7217346"/>
                <a:gd name="connsiteX32-46295" fmla="*/ 1392304 w 2264509"/>
                <a:gd name="connsiteY32-46296" fmla="*/ 4865602 h 7217346"/>
                <a:gd name="connsiteX33-46297" fmla="*/ 1364785 w 2264509"/>
                <a:gd name="connsiteY33-46298" fmla="*/ 4971714 h 7217346"/>
                <a:gd name="connsiteX34-46299" fmla="*/ 1405585 w 2264509"/>
                <a:gd name="connsiteY34-46300" fmla="*/ 5098769 h 7217346"/>
                <a:gd name="connsiteX35-46301" fmla="*/ 1313490 w 2264509"/>
                <a:gd name="connsiteY35-46302" fmla="*/ 5539804 h 7217346"/>
                <a:gd name="connsiteX36-46303" fmla="*/ 1314512 w 2264509"/>
                <a:gd name="connsiteY36-46304" fmla="*/ 6345824 h 7217346"/>
                <a:gd name="connsiteX37-46305" fmla="*/ 1387677 w 2264509"/>
                <a:gd name="connsiteY37-46306" fmla="*/ 6525837 h 7217346"/>
                <a:gd name="connsiteX38-46307" fmla="*/ 1336897 w 2264509"/>
                <a:gd name="connsiteY38-46308" fmla="*/ 6727274 h 7217346"/>
                <a:gd name="connsiteX39-46309" fmla="*/ 1355075 w 2264509"/>
                <a:gd name="connsiteY39-46310" fmla="*/ 6813600 h 7217346"/>
                <a:gd name="connsiteX40-46311" fmla="*/ 1364871 w 2264509"/>
                <a:gd name="connsiteY40-46312" fmla="*/ 7006384 h 7217346"/>
                <a:gd name="connsiteX41-46313" fmla="*/ 1811645 w 2264509"/>
                <a:gd name="connsiteY41-46314" fmla="*/ 7174679 h 7217346"/>
                <a:gd name="connsiteX42-46315" fmla="*/ 2240298 w 2264509"/>
                <a:gd name="connsiteY42-46316" fmla="*/ 7184685 h 7217346"/>
                <a:gd name="connsiteX43-46317" fmla="*/ 2223142 w 2264509"/>
                <a:gd name="connsiteY43-46318" fmla="*/ 7032346 h 7217346"/>
                <a:gd name="connsiteX44-46319" fmla="*/ 1738539 w 2264509"/>
                <a:gd name="connsiteY44-46320" fmla="*/ 6666009 h 7217346"/>
                <a:gd name="connsiteX45-46321" fmla="*/ 1759422 w 2264509"/>
                <a:gd name="connsiteY45-46322" fmla="*/ 6535632 h 7217346"/>
                <a:gd name="connsiteX46-46323" fmla="*/ 1719909 w 2264509"/>
                <a:gd name="connsiteY46-46324" fmla="*/ 6436627 h 7217346"/>
                <a:gd name="connsiteX47-46325" fmla="*/ 1708642 w 2264509"/>
                <a:gd name="connsiteY47-46326" fmla="*/ 6235730 h 7217346"/>
                <a:gd name="connsiteX48-46327" fmla="*/ 1730306 w 2264509"/>
                <a:gd name="connsiteY48-46328" fmla="*/ 5965274 h 7217346"/>
                <a:gd name="connsiteX49-46329" fmla="*/ 1778923 w 2264509"/>
                <a:gd name="connsiteY49-46330" fmla="*/ 5497769 h 7217346"/>
                <a:gd name="connsiteX50-46331" fmla="*/ 1790341 w 2264509"/>
                <a:gd name="connsiteY50-46332" fmla="*/ 5349364 h 7217346"/>
                <a:gd name="connsiteX51-46333" fmla="*/ 1848903 w 2264509"/>
                <a:gd name="connsiteY51-46334" fmla="*/ 5302881 h 7217346"/>
                <a:gd name="connsiteX52-46335" fmla="*/ 1935499 w 2264509"/>
                <a:gd name="connsiteY52-46336" fmla="*/ 5083205 h 7217346"/>
                <a:gd name="connsiteX53-46337" fmla="*/ 1960649 w 2264509"/>
                <a:gd name="connsiteY53-46338" fmla="*/ 4791056 h 7217346"/>
                <a:gd name="connsiteX54-46339" fmla="*/ 1951665 w 2264509"/>
                <a:gd name="connsiteY54-46340" fmla="*/ 4334336 h 7217346"/>
                <a:gd name="connsiteX55-46341" fmla="*/ 1932344 w 2264509"/>
                <a:gd name="connsiteY55-46342" fmla="*/ 3888133 h 7217346"/>
                <a:gd name="connsiteX56-46343" fmla="*/ 2114094 w 2264509"/>
                <a:gd name="connsiteY56-46344" fmla="*/ 3794489 h 7217346"/>
                <a:gd name="connsiteX57-46345" fmla="*/ 1762492 w 2264509"/>
                <a:gd name="connsiteY57-46346" fmla="*/ 2682768 h 7217346"/>
                <a:gd name="connsiteX58-46347" fmla="*/ 2171636 w 2264509"/>
                <a:gd name="connsiteY58-46348" fmla="*/ 2450629 h 7217346"/>
                <a:gd name="connsiteX59-46349" fmla="*/ 2032492 w 2264509"/>
                <a:gd name="connsiteY59-46350" fmla="*/ 1850474 h 7217346"/>
                <a:gd name="connsiteX60-46351" fmla="*/ 1987751 w 2264509"/>
                <a:gd name="connsiteY60-46352" fmla="*/ 1662589 h 7217346"/>
                <a:gd name="connsiteX61-46353" fmla="*/ 1973329 w 2264509"/>
                <a:gd name="connsiteY61-46354" fmla="*/ 1418094 h 7217346"/>
                <a:gd name="connsiteX62-46355" fmla="*/ 1925704 w 2264509"/>
                <a:gd name="connsiteY62-46356" fmla="*/ 1287898 h 7217346"/>
                <a:gd name="connsiteX63-46357" fmla="*/ 1458979 w 2264509"/>
                <a:gd name="connsiteY63-46358" fmla="*/ 1120535 h 7217346"/>
                <a:gd name="connsiteX64-46359" fmla="*/ 1360513 w 2264509"/>
                <a:gd name="connsiteY64-46360" fmla="*/ 1005635 h 7217346"/>
                <a:gd name="connsiteX65-46361" fmla="*/ 1416522 w 2264509"/>
                <a:gd name="connsiteY65-46362" fmla="*/ 807081 h 7217346"/>
                <a:gd name="connsiteX66-46363" fmla="*/ 1484699 w 2264509"/>
                <a:gd name="connsiteY66-46364" fmla="*/ 608469 h 7217346"/>
                <a:gd name="connsiteX67-46365" fmla="*/ 1496208 w 2264509"/>
                <a:gd name="connsiteY67-46366" fmla="*/ 366317 h 7217346"/>
                <a:gd name="connsiteX68-46367" fmla="*/ 1413968 w 2264509"/>
                <a:gd name="connsiteY68-46368" fmla="*/ 146640 h 7217346"/>
                <a:gd name="connsiteX69-46369" fmla="*/ 1100515 w 2264509"/>
                <a:gd name="connsiteY69-46370" fmla="*/ 551 h 7217346"/>
                <a:gd name="connsiteX0-46371" fmla="*/ 1100515 w 2264509"/>
                <a:gd name="connsiteY0-46372" fmla="*/ 551 h 7217346"/>
                <a:gd name="connsiteX1-46373" fmla="*/ 849378 w 2264509"/>
                <a:gd name="connsiteY1-46374" fmla="*/ 118937 h 7217346"/>
                <a:gd name="connsiteX2-46375" fmla="*/ 751515 w 2264509"/>
                <a:gd name="connsiteY2-46376" fmla="*/ 285490 h 7217346"/>
                <a:gd name="connsiteX3-46377" fmla="*/ 756141 w 2264509"/>
                <a:gd name="connsiteY3-46378" fmla="*/ 566071 h 7217346"/>
                <a:gd name="connsiteX4-46379" fmla="*/ 895260 w 2264509"/>
                <a:gd name="connsiteY4-46380" fmla="*/ 882679 h 7217346"/>
                <a:gd name="connsiteX5-46381" fmla="*/ 785588 w 2264509"/>
                <a:gd name="connsiteY5-46382" fmla="*/ 1025825 h 7217346"/>
                <a:gd name="connsiteX6-46383" fmla="*/ 152912 w 2264509"/>
                <a:gd name="connsiteY6-46384" fmla="*/ 1252683 h 7217346"/>
                <a:gd name="connsiteX7-46385" fmla="*/ 8160 w 2264509"/>
                <a:gd name="connsiteY7-46386" fmla="*/ 2283394 h 7217346"/>
                <a:gd name="connsiteX8-46387" fmla="*/ 416233 w 2264509"/>
                <a:gd name="connsiteY8-46388" fmla="*/ 2735641 h 7217346"/>
                <a:gd name="connsiteX9-46389" fmla="*/ 293173 w 2264509"/>
                <a:gd name="connsiteY9-46390" fmla="*/ 3799944 h 7217346"/>
                <a:gd name="connsiteX10-46391" fmla="*/ 428536 w 2264509"/>
                <a:gd name="connsiteY10-46392" fmla="*/ 3969982 h 7217346"/>
                <a:gd name="connsiteX11-46393" fmla="*/ 486017 w 2264509"/>
                <a:gd name="connsiteY11-46394" fmla="*/ 4215017 h 7217346"/>
                <a:gd name="connsiteX12-46395" fmla="*/ 547224 w 2264509"/>
                <a:gd name="connsiteY12-46396" fmla="*/ 4615099 h 7217346"/>
                <a:gd name="connsiteX13-46397" fmla="*/ 555878 w 2264509"/>
                <a:gd name="connsiteY13-46398" fmla="*/ 4779518 h 7217346"/>
                <a:gd name="connsiteX14-46399" fmla="*/ 541964 w 2264509"/>
                <a:gd name="connsiteY14-46400" fmla="*/ 4966441 h 7217346"/>
                <a:gd name="connsiteX15-46401" fmla="*/ 510234 w 2264509"/>
                <a:gd name="connsiteY15-46402" fmla="*/ 5112051 h 7217346"/>
                <a:gd name="connsiteX16-46403" fmla="*/ 434305 w 2264509"/>
                <a:gd name="connsiteY16-46404" fmla="*/ 6139609 h 7217346"/>
                <a:gd name="connsiteX17-46405" fmla="*/ 399690 w 2264509"/>
                <a:gd name="connsiteY17-46406" fmla="*/ 6589898 h 7217346"/>
                <a:gd name="connsiteX18-46407" fmla="*/ 471534 w 2264509"/>
                <a:gd name="connsiteY18-46408" fmla="*/ 6812999 h 7217346"/>
                <a:gd name="connsiteX19-46409" fmla="*/ 409205 w 2264509"/>
                <a:gd name="connsiteY19-46410" fmla="*/ 6995629 h 7217346"/>
                <a:gd name="connsiteX20-46411" fmla="*/ 712039 w 2264509"/>
                <a:gd name="connsiteY20-46412" fmla="*/ 7208607 h 7217346"/>
                <a:gd name="connsiteX21-46413" fmla="*/ 1018766 w 2264509"/>
                <a:gd name="connsiteY21-46414" fmla="*/ 7101007 h 7217346"/>
                <a:gd name="connsiteX22-46415" fmla="*/ 760721 w 2264509"/>
                <a:gd name="connsiteY22-46416" fmla="*/ 6842580 h 7217346"/>
                <a:gd name="connsiteX23-46417" fmla="*/ 804368 w 2264509"/>
                <a:gd name="connsiteY23-46418" fmla="*/ 6565349 h 7217346"/>
                <a:gd name="connsiteX24-46419" fmla="*/ 790216 w 2264509"/>
                <a:gd name="connsiteY24-46420" fmla="*/ 6235730 h 7217346"/>
                <a:gd name="connsiteX25-46421" fmla="*/ 907792 w 2264509"/>
                <a:gd name="connsiteY25-46422" fmla="*/ 5474692 h 7217346"/>
                <a:gd name="connsiteX26-46423" fmla="*/ 957309 w 2264509"/>
                <a:gd name="connsiteY26-46424" fmla="*/ 5365800 h 7217346"/>
                <a:gd name="connsiteX27-46425" fmla="*/ 949796 w 2264509"/>
                <a:gd name="connsiteY27-46426" fmla="*/ 5294498 h 7217346"/>
                <a:gd name="connsiteX28-46427" fmla="*/ 1022842 w 2264509"/>
                <a:gd name="connsiteY28-46428" fmla="*/ 5197505 h 7217346"/>
                <a:gd name="connsiteX29-46429" fmla="*/ 1024856 w 2264509"/>
                <a:gd name="connsiteY29-46430" fmla="*/ 5054630 h 7217346"/>
                <a:gd name="connsiteX30-46431" fmla="*/ 1250022 w 2264509"/>
                <a:gd name="connsiteY30-46432" fmla="*/ 4234537 h 7217346"/>
                <a:gd name="connsiteX31-46433" fmla="*/ 1388027 w 2264509"/>
                <a:gd name="connsiteY31-46434" fmla="*/ 4644157 h 7217346"/>
                <a:gd name="connsiteX32-46435" fmla="*/ 1392304 w 2264509"/>
                <a:gd name="connsiteY32-46436" fmla="*/ 4865602 h 7217346"/>
                <a:gd name="connsiteX33-46437" fmla="*/ 1364785 w 2264509"/>
                <a:gd name="connsiteY33-46438" fmla="*/ 4971714 h 7217346"/>
                <a:gd name="connsiteX34-46439" fmla="*/ 1405585 w 2264509"/>
                <a:gd name="connsiteY34-46440" fmla="*/ 5098769 h 7217346"/>
                <a:gd name="connsiteX35-46441" fmla="*/ 1313490 w 2264509"/>
                <a:gd name="connsiteY35-46442" fmla="*/ 5539804 h 7217346"/>
                <a:gd name="connsiteX36-46443" fmla="*/ 1314512 w 2264509"/>
                <a:gd name="connsiteY36-46444" fmla="*/ 6345824 h 7217346"/>
                <a:gd name="connsiteX37-46445" fmla="*/ 1369266 w 2264509"/>
                <a:gd name="connsiteY37-46446" fmla="*/ 6519700 h 7217346"/>
                <a:gd name="connsiteX38-46447" fmla="*/ 1336897 w 2264509"/>
                <a:gd name="connsiteY38-46448" fmla="*/ 6727274 h 7217346"/>
                <a:gd name="connsiteX39-46449" fmla="*/ 1355075 w 2264509"/>
                <a:gd name="connsiteY39-46450" fmla="*/ 6813600 h 7217346"/>
                <a:gd name="connsiteX40-46451" fmla="*/ 1364871 w 2264509"/>
                <a:gd name="connsiteY40-46452" fmla="*/ 7006384 h 7217346"/>
                <a:gd name="connsiteX41-46453" fmla="*/ 1811645 w 2264509"/>
                <a:gd name="connsiteY41-46454" fmla="*/ 7174679 h 7217346"/>
                <a:gd name="connsiteX42-46455" fmla="*/ 2240298 w 2264509"/>
                <a:gd name="connsiteY42-46456" fmla="*/ 7184685 h 7217346"/>
                <a:gd name="connsiteX43-46457" fmla="*/ 2223142 w 2264509"/>
                <a:gd name="connsiteY43-46458" fmla="*/ 7032346 h 7217346"/>
                <a:gd name="connsiteX44-46459" fmla="*/ 1738539 w 2264509"/>
                <a:gd name="connsiteY44-46460" fmla="*/ 6666009 h 7217346"/>
                <a:gd name="connsiteX45-46461" fmla="*/ 1759422 w 2264509"/>
                <a:gd name="connsiteY45-46462" fmla="*/ 6535632 h 7217346"/>
                <a:gd name="connsiteX46-46463" fmla="*/ 1719909 w 2264509"/>
                <a:gd name="connsiteY46-46464" fmla="*/ 6436627 h 7217346"/>
                <a:gd name="connsiteX47-46465" fmla="*/ 1708642 w 2264509"/>
                <a:gd name="connsiteY47-46466" fmla="*/ 6235730 h 7217346"/>
                <a:gd name="connsiteX48-46467" fmla="*/ 1730306 w 2264509"/>
                <a:gd name="connsiteY48-46468" fmla="*/ 5965274 h 7217346"/>
                <a:gd name="connsiteX49-46469" fmla="*/ 1778923 w 2264509"/>
                <a:gd name="connsiteY49-46470" fmla="*/ 5497769 h 7217346"/>
                <a:gd name="connsiteX50-46471" fmla="*/ 1790341 w 2264509"/>
                <a:gd name="connsiteY50-46472" fmla="*/ 5349364 h 7217346"/>
                <a:gd name="connsiteX51-46473" fmla="*/ 1848903 w 2264509"/>
                <a:gd name="connsiteY51-46474" fmla="*/ 5302881 h 7217346"/>
                <a:gd name="connsiteX52-46475" fmla="*/ 1935499 w 2264509"/>
                <a:gd name="connsiteY52-46476" fmla="*/ 5083205 h 7217346"/>
                <a:gd name="connsiteX53-46477" fmla="*/ 1960649 w 2264509"/>
                <a:gd name="connsiteY53-46478" fmla="*/ 4791056 h 7217346"/>
                <a:gd name="connsiteX54-46479" fmla="*/ 1951665 w 2264509"/>
                <a:gd name="connsiteY54-46480" fmla="*/ 4334336 h 7217346"/>
                <a:gd name="connsiteX55-46481" fmla="*/ 1932344 w 2264509"/>
                <a:gd name="connsiteY55-46482" fmla="*/ 3888133 h 7217346"/>
                <a:gd name="connsiteX56-46483" fmla="*/ 2114094 w 2264509"/>
                <a:gd name="connsiteY56-46484" fmla="*/ 3794489 h 7217346"/>
                <a:gd name="connsiteX57-46485" fmla="*/ 1762492 w 2264509"/>
                <a:gd name="connsiteY57-46486" fmla="*/ 2682768 h 7217346"/>
                <a:gd name="connsiteX58-46487" fmla="*/ 2171636 w 2264509"/>
                <a:gd name="connsiteY58-46488" fmla="*/ 2450629 h 7217346"/>
                <a:gd name="connsiteX59-46489" fmla="*/ 2032492 w 2264509"/>
                <a:gd name="connsiteY59-46490" fmla="*/ 1850474 h 7217346"/>
                <a:gd name="connsiteX60-46491" fmla="*/ 1987751 w 2264509"/>
                <a:gd name="connsiteY60-46492" fmla="*/ 1662589 h 7217346"/>
                <a:gd name="connsiteX61-46493" fmla="*/ 1973329 w 2264509"/>
                <a:gd name="connsiteY61-46494" fmla="*/ 1418094 h 7217346"/>
                <a:gd name="connsiteX62-46495" fmla="*/ 1925704 w 2264509"/>
                <a:gd name="connsiteY62-46496" fmla="*/ 1287898 h 7217346"/>
                <a:gd name="connsiteX63-46497" fmla="*/ 1458979 w 2264509"/>
                <a:gd name="connsiteY63-46498" fmla="*/ 1120535 h 7217346"/>
                <a:gd name="connsiteX64-46499" fmla="*/ 1360513 w 2264509"/>
                <a:gd name="connsiteY64-46500" fmla="*/ 1005635 h 7217346"/>
                <a:gd name="connsiteX65-46501" fmla="*/ 1416522 w 2264509"/>
                <a:gd name="connsiteY65-46502" fmla="*/ 807081 h 7217346"/>
                <a:gd name="connsiteX66-46503" fmla="*/ 1484699 w 2264509"/>
                <a:gd name="connsiteY66-46504" fmla="*/ 608469 h 7217346"/>
                <a:gd name="connsiteX67-46505" fmla="*/ 1496208 w 2264509"/>
                <a:gd name="connsiteY67-46506" fmla="*/ 366317 h 7217346"/>
                <a:gd name="connsiteX68-46507" fmla="*/ 1413968 w 2264509"/>
                <a:gd name="connsiteY68-46508" fmla="*/ 146640 h 7217346"/>
                <a:gd name="connsiteX69-46509" fmla="*/ 1100515 w 2264509"/>
                <a:gd name="connsiteY69-46510" fmla="*/ 551 h 7217346"/>
                <a:gd name="connsiteX0-46511" fmla="*/ 1100515 w 2264509"/>
                <a:gd name="connsiteY0-46512" fmla="*/ 551 h 7217346"/>
                <a:gd name="connsiteX1-46513" fmla="*/ 849378 w 2264509"/>
                <a:gd name="connsiteY1-46514" fmla="*/ 118937 h 7217346"/>
                <a:gd name="connsiteX2-46515" fmla="*/ 751515 w 2264509"/>
                <a:gd name="connsiteY2-46516" fmla="*/ 285490 h 7217346"/>
                <a:gd name="connsiteX3-46517" fmla="*/ 756141 w 2264509"/>
                <a:gd name="connsiteY3-46518" fmla="*/ 566071 h 7217346"/>
                <a:gd name="connsiteX4-46519" fmla="*/ 895260 w 2264509"/>
                <a:gd name="connsiteY4-46520" fmla="*/ 882679 h 7217346"/>
                <a:gd name="connsiteX5-46521" fmla="*/ 785588 w 2264509"/>
                <a:gd name="connsiteY5-46522" fmla="*/ 1025825 h 7217346"/>
                <a:gd name="connsiteX6-46523" fmla="*/ 152912 w 2264509"/>
                <a:gd name="connsiteY6-46524" fmla="*/ 1252683 h 7217346"/>
                <a:gd name="connsiteX7-46525" fmla="*/ 8160 w 2264509"/>
                <a:gd name="connsiteY7-46526" fmla="*/ 2283394 h 7217346"/>
                <a:gd name="connsiteX8-46527" fmla="*/ 416233 w 2264509"/>
                <a:gd name="connsiteY8-46528" fmla="*/ 2735641 h 7217346"/>
                <a:gd name="connsiteX9-46529" fmla="*/ 293173 w 2264509"/>
                <a:gd name="connsiteY9-46530" fmla="*/ 3799944 h 7217346"/>
                <a:gd name="connsiteX10-46531" fmla="*/ 428536 w 2264509"/>
                <a:gd name="connsiteY10-46532" fmla="*/ 3969982 h 7217346"/>
                <a:gd name="connsiteX11-46533" fmla="*/ 486017 w 2264509"/>
                <a:gd name="connsiteY11-46534" fmla="*/ 4215017 h 7217346"/>
                <a:gd name="connsiteX12-46535" fmla="*/ 547224 w 2264509"/>
                <a:gd name="connsiteY12-46536" fmla="*/ 4615099 h 7217346"/>
                <a:gd name="connsiteX13-46537" fmla="*/ 555878 w 2264509"/>
                <a:gd name="connsiteY13-46538" fmla="*/ 4779518 h 7217346"/>
                <a:gd name="connsiteX14-46539" fmla="*/ 541964 w 2264509"/>
                <a:gd name="connsiteY14-46540" fmla="*/ 4966441 h 7217346"/>
                <a:gd name="connsiteX15-46541" fmla="*/ 510234 w 2264509"/>
                <a:gd name="connsiteY15-46542" fmla="*/ 5112051 h 7217346"/>
                <a:gd name="connsiteX16-46543" fmla="*/ 434305 w 2264509"/>
                <a:gd name="connsiteY16-46544" fmla="*/ 6139609 h 7217346"/>
                <a:gd name="connsiteX17-46545" fmla="*/ 399690 w 2264509"/>
                <a:gd name="connsiteY17-46546" fmla="*/ 6589898 h 7217346"/>
                <a:gd name="connsiteX18-46547" fmla="*/ 471534 w 2264509"/>
                <a:gd name="connsiteY18-46548" fmla="*/ 6812999 h 7217346"/>
                <a:gd name="connsiteX19-46549" fmla="*/ 409205 w 2264509"/>
                <a:gd name="connsiteY19-46550" fmla="*/ 6995629 h 7217346"/>
                <a:gd name="connsiteX20-46551" fmla="*/ 712039 w 2264509"/>
                <a:gd name="connsiteY20-46552" fmla="*/ 7208607 h 7217346"/>
                <a:gd name="connsiteX21-46553" fmla="*/ 1018766 w 2264509"/>
                <a:gd name="connsiteY21-46554" fmla="*/ 7101007 h 7217346"/>
                <a:gd name="connsiteX22-46555" fmla="*/ 760721 w 2264509"/>
                <a:gd name="connsiteY22-46556" fmla="*/ 6842580 h 7217346"/>
                <a:gd name="connsiteX23-46557" fmla="*/ 804368 w 2264509"/>
                <a:gd name="connsiteY23-46558" fmla="*/ 6565349 h 7217346"/>
                <a:gd name="connsiteX24-46559" fmla="*/ 790216 w 2264509"/>
                <a:gd name="connsiteY24-46560" fmla="*/ 6235730 h 7217346"/>
                <a:gd name="connsiteX25-46561" fmla="*/ 907792 w 2264509"/>
                <a:gd name="connsiteY25-46562" fmla="*/ 5474692 h 7217346"/>
                <a:gd name="connsiteX26-46563" fmla="*/ 957309 w 2264509"/>
                <a:gd name="connsiteY26-46564" fmla="*/ 5365800 h 7217346"/>
                <a:gd name="connsiteX27-46565" fmla="*/ 949796 w 2264509"/>
                <a:gd name="connsiteY27-46566" fmla="*/ 5294498 h 7217346"/>
                <a:gd name="connsiteX28-46567" fmla="*/ 1022842 w 2264509"/>
                <a:gd name="connsiteY28-46568" fmla="*/ 5197505 h 7217346"/>
                <a:gd name="connsiteX29-46569" fmla="*/ 1024856 w 2264509"/>
                <a:gd name="connsiteY29-46570" fmla="*/ 5054630 h 7217346"/>
                <a:gd name="connsiteX30-46571" fmla="*/ 1250022 w 2264509"/>
                <a:gd name="connsiteY30-46572" fmla="*/ 4234537 h 7217346"/>
                <a:gd name="connsiteX31-46573" fmla="*/ 1388027 w 2264509"/>
                <a:gd name="connsiteY31-46574" fmla="*/ 4644157 h 7217346"/>
                <a:gd name="connsiteX32-46575" fmla="*/ 1392304 w 2264509"/>
                <a:gd name="connsiteY32-46576" fmla="*/ 4865602 h 7217346"/>
                <a:gd name="connsiteX33-46577" fmla="*/ 1364785 w 2264509"/>
                <a:gd name="connsiteY33-46578" fmla="*/ 4971714 h 7217346"/>
                <a:gd name="connsiteX34-46579" fmla="*/ 1405585 w 2264509"/>
                <a:gd name="connsiteY34-46580" fmla="*/ 5098769 h 7217346"/>
                <a:gd name="connsiteX35-46581" fmla="*/ 1313490 w 2264509"/>
                <a:gd name="connsiteY35-46582" fmla="*/ 5539804 h 7217346"/>
                <a:gd name="connsiteX36-46583" fmla="*/ 1314512 w 2264509"/>
                <a:gd name="connsiteY36-46584" fmla="*/ 6345824 h 7217346"/>
                <a:gd name="connsiteX37-46585" fmla="*/ 1369266 w 2264509"/>
                <a:gd name="connsiteY37-46586" fmla="*/ 6519700 h 7217346"/>
                <a:gd name="connsiteX38-46587" fmla="*/ 1336897 w 2264509"/>
                <a:gd name="connsiteY38-46588" fmla="*/ 6727274 h 7217346"/>
                <a:gd name="connsiteX39-46589" fmla="*/ 1355075 w 2264509"/>
                <a:gd name="connsiteY39-46590" fmla="*/ 6813600 h 7217346"/>
                <a:gd name="connsiteX40-46591" fmla="*/ 1364871 w 2264509"/>
                <a:gd name="connsiteY40-46592" fmla="*/ 7006384 h 7217346"/>
                <a:gd name="connsiteX41-46593" fmla="*/ 1811645 w 2264509"/>
                <a:gd name="connsiteY41-46594" fmla="*/ 7174679 h 7217346"/>
                <a:gd name="connsiteX42-46595" fmla="*/ 2240298 w 2264509"/>
                <a:gd name="connsiteY42-46596" fmla="*/ 7184685 h 7217346"/>
                <a:gd name="connsiteX43-46597" fmla="*/ 2223142 w 2264509"/>
                <a:gd name="connsiteY43-46598" fmla="*/ 7032346 h 7217346"/>
                <a:gd name="connsiteX44-46599" fmla="*/ 1738539 w 2264509"/>
                <a:gd name="connsiteY44-46600" fmla="*/ 6666009 h 7217346"/>
                <a:gd name="connsiteX45-46601" fmla="*/ 1759422 w 2264509"/>
                <a:gd name="connsiteY45-46602" fmla="*/ 6535632 h 7217346"/>
                <a:gd name="connsiteX46-46603" fmla="*/ 1719909 w 2264509"/>
                <a:gd name="connsiteY46-46604" fmla="*/ 6436627 h 7217346"/>
                <a:gd name="connsiteX47-46605" fmla="*/ 1708642 w 2264509"/>
                <a:gd name="connsiteY47-46606" fmla="*/ 6235730 h 7217346"/>
                <a:gd name="connsiteX48-46607" fmla="*/ 1730306 w 2264509"/>
                <a:gd name="connsiteY48-46608" fmla="*/ 5965274 h 7217346"/>
                <a:gd name="connsiteX49-46609" fmla="*/ 1778923 w 2264509"/>
                <a:gd name="connsiteY49-46610" fmla="*/ 5497769 h 7217346"/>
                <a:gd name="connsiteX50-46611" fmla="*/ 1790341 w 2264509"/>
                <a:gd name="connsiteY50-46612" fmla="*/ 5349364 h 7217346"/>
                <a:gd name="connsiteX51-46613" fmla="*/ 1848903 w 2264509"/>
                <a:gd name="connsiteY51-46614" fmla="*/ 5302881 h 7217346"/>
                <a:gd name="connsiteX52-46615" fmla="*/ 1935499 w 2264509"/>
                <a:gd name="connsiteY52-46616" fmla="*/ 5083205 h 7217346"/>
                <a:gd name="connsiteX53-46617" fmla="*/ 1960649 w 2264509"/>
                <a:gd name="connsiteY53-46618" fmla="*/ 4791056 h 7217346"/>
                <a:gd name="connsiteX54-46619" fmla="*/ 1951665 w 2264509"/>
                <a:gd name="connsiteY54-46620" fmla="*/ 4334336 h 7217346"/>
                <a:gd name="connsiteX55-46621" fmla="*/ 1932344 w 2264509"/>
                <a:gd name="connsiteY55-46622" fmla="*/ 3888133 h 7217346"/>
                <a:gd name="connsiteX56-46623" fmla="*/ 2114094 w 2264509"/>
                <a:gd name="connsiteY56-46624" fmla="*/ 3794489 h 7217346"/>
                <a:gd name="connsiteX57-46625" fmla="*/ 1762492 w 2264509"/>
                <a:gd name="connsiteY57-46626" fmla="*/ 2682768 h 7217346"/>
                <a:gd name="connsiteX58-46627" fmla="*/ 2171636 w 2264509"/>
                <a:gd name="connsiteY58-46628" fmla="*/ 2450629 h 7217346"/>
                <a:gd name="connsiteX59-46629" fmla="*/ 2032492 w 2264509"/>
                <a:gd name="connsiteY59-46630" fmla="*/ 1850474 h 7217346"/>
                <a:gd name="connsiteX60-46631" fmla="*/ 1987751 w 2264509"/>
                <a:gd name="connsiteY60-46632" fmla="*/ 1662589 h 7217346"/>
                <a:gd name="connsiteX61-46633" fmla="*/ 1973329 w 2264509"/>
                <a:gd name="connsiteY61-46634" fmla="*/ 1418094 h 7217346"/>
                <a:gd name="connsiteX62-46635" fmla="*/ 1925704 w 2264509"/>
                <a:gd name="connsiteY62-46636" fmla="*/ 1287898 h 7217346"/>
                <a:gd name="connsiteX63-46637" fmla="*/ 1458979 w 2264509"/>
                <a:gd name="connsiteY63-46638" fmla="*/ 1120535 h 7217346"/>
                <a:gd name="connsiteX64-46639" fmla="*/ 1360513 w 2264509"/>
                <a:gd name="connsiteY64-46640" fmla="*/ 1005635 h 7217346"/>
                <a:gd name="connsiteX65-46641" fmla="*/ 1416522 w 2264509"/>
                <a:gd name="connsiteY65-46642" fmla="*/ 807081 h 7217346"/>
                <a:gd name="connsiteX66-46643" fmla="*/ 1484699 w 2264509"/>
                <a:gd name="connsiteY66-46644" fmla="*/ 608469 h 7217346"/>
                <a:gd name="connsiteX67-46645" fmla="*/ 1496208 w 2264509"/>
                <a:gd name="connsiteY67-46646" fmla="*/ 366317 h 7217346"/>
                <a:gd name="connsiteX68-46647" fmla="*/ 1413968 w 2264509"/>
                <a:gd name="connsiteY68-46648" fmla="*/ 146640 h 7217346"/>
                <a:gd name="connsiteX69-46649" fmla="*/ 1100515 w 2264509"/>
                <a:gd name="connsiteY69-46650" fmla="*/ 551 h 7217346"/>
                <a:gd name="connsiteX0-46651" fmla="*/ 1100515 w 2264509"/>
                <a:gd name="connsiteY0-46652" fmla="*/ 551 h 7217346"/>
                <a:gd name="connsiteX1-46653" fmla="*/ 849378 w 2264509"/>
                <a:gd name="connsiteY1-46654" fmla="*/ 118937 h 7217346"/>
                <a:gd name="connsiteX2-46655" fmla="*/ 751515 w 2264509"/>
                <a:gd name="connsiteY2-46656" fmla="*/ 285490 h 7217346"/>
                <a:gd name="connsiteX3-46657" fmla="*/ 756141 w 2264509"/>
                <a:gd name="connsiteY3-46658" fmla="*/ 566071 h 7217346"/>
                <a:gd name="connsiteX4-46659" fmla="*/ 895260 w 2264509"/>
                <a:gd name="connsiteY4-46660" fmla="*/ 882679 h 7217346"/>
                <a:gd name="connsiteX5-46661" fmla="*/ 785588 w 2264509"/>
                <a:gd name="connsiteY5-46662" fmla="*/ 1025825 h 7217346"/>
                <a:gd name="connsiteX6-46663" fmla="*/ 152912 w 2264509"/>
                <a:gd name="connsiteY6-46664" fmla="*/ 1252683 h 7217346"/>
                <a:gd name="connsiteX7-46665" fmla="*/ 8160 w 2264509"/>
                <a:gd name="connsiteY7-46666" fmla="*/ 2283394 h 7217346"/>
                <a:gd name="connsiteX8-46667" fmla="*/ 416233 w 2264509"/>
                <a:gd name="connsiteY8-46668" fmla="*/ 2735641 h 7217346"/>
                <a:gd name="connsiteX9-46669" fmla="*/ 293173 w 2264509"/>
                <a:gd name="connsiteY9-46670" fmla="*/ 3799944 h 7217346"/>
                <a:gd name="connsiteX10-46671" fmla="*/ 428536 w 2264509"/>
                <a:gd name="connsiteY10-46672" fmla="*/ 3969982 h 7217346"/>
                <a:gd name="connsiteX11-46673" fmla="*/ 486017 w 2264509"/>
                <a:gd name="connsiteY11-46674" fmla="*/ 4215017 h 7217346"/>
                <a:gd name="connsiteX12-46675" fmla="*/ 547224 w 2264509"/>
                <a:gd name="connsiteY12-46676" fmla="*/ 4615099 h 7217346"/>
                <a:gd name="connsiteX13-46677" fmla="*/ 555878 w 2264509"/>
                <a:gd name="connsiteY13-46678" fmla="*/ 4779518 h 7217346"/>
                <a:gd name="connsiteX14-46679" fmla="*/ 541964 w 2264509"/>
                <a:gd name="connsiteY14-46680" fmla="*/ 4966441 h 7217346"/>
                <a:gd name="connsiteX15-46681" fmla="*/ 510234 w 2264509"/>
                <a:gd name="connsiteY15-46682" fmla="*/ 5112051 h 7217346"/>
                <a:gd name="connsiteX16-46683" fmla="*/ 434305 w 2264509"/>
                <a:gd name="connsiteY16-46684" fmla="*/ 6139609 h 7217346"/>
                <a:gd name="connsiteX17-46685" fmla="*/ 399690 w 2264509"/>
                <a:gd name="connsiteY17-46686" fmla="*/ 6589898 h 7217346"/>
                <a:gd name="connsiteX18-46687" fmla="*/ 471534 w 2264509"/>
                <a:gd name="connsiteY18-46688" fmla="*/ 6812999 h 7217346"/>
                <a:gd name="connsiteX19-46689" fmla="*/ 409205 w 2264509"/>
                <a:gd name="connsiteY19-46690" fmla="*/ 6995629 h 7217346"/>
                <a:gd name="connsiteX20-46691" fmla="*/ 712039 w 2264509"/>
                <a:gd name="connsiteY20-46692" fmla="*/ 7208607 h 7217346"/>
                <a:gd name="connsiteX21-46693" fmla="*/ 1018766 w 2264509"/>
                <a:gd name="connsiteY21-46694" fmla="*/ 7101007 h 7217346"/>
                <a:gd name="connsiteX22-46695" fmla="*/ 760721 w 2264509"/>
                <a:gd name="connsiteY22-46696" fmla="*/ 6842580 h 7217346"/>
                <a:gd name="connsiteX23-46697" fmla="*/ 804368 w 2264509"/>
                <a:gd name="connsiteY23-46698" fmla="*/ 6565349 h 7217346"/>
                <a:gd name="connsiteX24-46699" fmla="*/ 790216 w 2264509"/>
                <a:gd name="connsiteY24-46700" fmla="*/ 6235730 h 7217346"/>
                <a:gd name="connsiteX25-46701" fmla="*/ 907792 w 2264509"/>
                <a:gd name="connsiteY25-46702" fmla="*/ 5474692 h 7217346"/>
                <a:gd name="connsiteX26-46703" fmla="*/ 957309 w 2264509"/>
                <a:gd name="connsiteY26-46704" fmla="*/ 5365800 h 7217346"/>
                <a:gd name="connsiteX27-46705" fmla="*/ 949796 w 2264509"/>
                <a:gd name="connsiteY27-46706" fmla="*/ 5294498 h 7217346"/>
                <a:gd name="connsiteX28-46707" fmla="*/ 1022842 w 2264509"/>
                <a:gd name="connsiteY28-46708" fmla="*/ 5197505 h 7217346"/>
                <a:gd name="connsiteX29-46709" fmla="*/ 1024856 w 2264509"/>
                <a:gd name="connsiteY29-46710" fmla="*/ 5054630 h 7217346"/>
                <a:gd name="connsiteX30-46711" fmla="*/ 1250022 w 2264509"/>
                <a:gd name="connsiteY30-46712" fmla="*/ 4234537 h 7217346"/>
                <a:gd name="connsiteX31-46713" fmla="*/ 1388027 w 2264509"/>
                <a:gd name="connsiteY31-46714" fmla="*/ 4644157 h 7217346"/>
                <a:gd name="connsiteX32-46715" fmla="*/ 1392304 w 2264509"/>
                <a:gd name="connsiteY32-46716" fmla="*/ 4865602 h 7217346"/>
                <a:gd name="connsiteX33-46717" fmla="*/ 1364785 w 2264509"/>
                <a:gd name="connsiteY33-46718" fmla="*/ 4971714 h 7217346"/>
                <a:gd name="connsiteX34-46719" fmla="*/ 1405585 w 2264509"/>
                <a:gd name="connsiteY34-46720" fmla="*/ 5098769 h 7217346"/>
                <a:gd name="connsiteX35-46721" fmla="*/ 1313490 w 2264509"/>
                <a:gd name="connsiteY35-46722" fmla="*/ 5539804 h 7217346"/>
                <a:gd name="connsiteX36-46723" fmla="*/ 1314512 w 2264509"/>
                <a:gd name="connsiteY36-46724" fmla="*/ 6345824 h 7217346"/>
                <a:gd name="connsiteX37-46725" fmla="*/ 1369266 w 2264509"/>
                <a:gd name="connsiteY37-46726" fmla="*/ 6519700 h 7217346"/>
                <a:gd name="connsiteX38-46727" fmla="*/ 1336897 w 2264509"/>
                <a:gd name="connsiteY38-46728" fmla="*/ 6727274 h 7217346"/>
                <a:gd name="connsiteX39-46729" fmla="*/ 1355075 w 2264509"/>
                <a:gd name="connsiteY39-46730" fmla="*/ 6813600 h 7217346"/>
                <a:gd name="connsiteX40-46731" fmla="*/ 1364871 w 2264509"/>
                <a:gd name="connsiteY40-46732" fmla="*/ 7006384 h 7217346"/>
                <a:gd name="connsiteX41-46733" fmla="*/ 1811645 w 2264509"/>
                <a:gd name="connsiteY41-46734" fmla="*/ 7174679 h 7217346"/>
                <a:gd name="connsiteX42-46735" fmla="*/ 2240298 w 2264509"/>
                <a:gd name="connsiteY42-46736" fmla="*/ 7184685 h 7217346"/>
                <a:gd name="connsiteX43-46737" fmla="*/ 2223142 w 2264509"/>
                <a:gd name="connsiteY43-46738" fmla="*/ 7032346 h 7217346"/>
                <a:gd name="connsiteX44-46739" fmla="*/ 1738539 w 2264509"/>
                <a:gd name="connsiteY44-46740" fmla="*/ 6666009 h 7217346"/>
                <a:gd name="connsiteX45-46741" fmla="*/ 1759422 w 2264509"/>
                <a:gd name="connsiteY45-46742" fmla="*/ 6535632 h 7217346"/>
                <a:gd name="connsiteX46-46743" fmla="*/ 1719909 w 2264509"/>
                <a:gd name="connsiteY46-46744" fmla="*/ 6436627 h 7217346"/>
                <a:gd name="connsiteX47-46745" fmla="*/ 1708642 w 2264509"/>
                <a:gd name="connsiteY47-46746" fmla="*/ 6235730 h 7217346"/>
                <a:gd name="connsiteX48-46747" fmla="*/ 1730306 w 2264509"/>
                <a:gd name="connsiteY48-46748" fmla="*/ 5965274 h 7217346"/>
                <a:gd name="connsiteX49-46749" fmla="*/ 1778923 w 2264509"/>
                <a:gd name="connsiteY49-46750" fmla="*/ 5497769 h 7217346"/>
                <a:gd name="connsiteX50-46751" fmla="*/ 1790341 w 2264509"/>
                <a:gd name="connsiteY50-46752" fmla="*/ 5349364 h 7217346"/>
                <a:gd name="connsiteX51-46753" fmla="*/ 1848903 w 2264509"/>
                <a:gd name="connsiteY51-46754" fmla="*/ 5302881 h 7217346"/>
                <a:gd name="connsiteX52-46755" fmla="*/ 1935499 w 2264509"/>
                <a:gd name="connsiteY52-46756" fmla="*/ 5083205 h 7217346"/>
                <a:gd name="connsiteX53-46757" fmla="*/ 1960649 w 2264509"/>
                <a:gd name="connsiteY53-46758" fmla="*/ 4791056 h 7217346"/>
                <a:gd name="connsiteX54-46759" fmla="*/ 1951665 w 2264509"/>
                <a:gd name="connsiteY54-46760" fmla="*/ 4334336 h 7217346"/>
                <a:gd name="connsiteX55-46761" fmla="*/ 1932344 w 2264509"/>
                <a:gd name="connsiteY55-46762" fmla="*/ 3888133 h 7217346"/>
                <a:gd name="connsiteX56-46763" fmla="*/ 2114094 w 2264509"/>
                <a:gd name="connsiteY56-46764" fmla="*/ 3794489 h 7217346"/>
                <a:gd name="connsiteX57-46765" fmla="*/ 1762492 w 2264509"/>
                <a:gd name="connsiteY57-46766" fmla="*/ 2682768 h 7217346"/>
                <a:gd name="connsiteX58-46767" fmla="*/ 2171636 w 2264509"/>
                <a:gd name="connsiteY58-46768" fmla="*/ 2450629 h 7217346"/>
                <a:gd name="connsiteX59-46769" fmla="*/ 2032492 w 2264509"/>
                <a:gd name="connsiteY59-46770" fmla="*/ 1850474 h 7217346"/>
                <a:gd name="connsiteX60-46771" fmla="*/ 1987751 w 2264509"/>
                <a:gd name="connsiteY60-46772" fmla="*/ 1662589 h 7217346"/>
                <a:gd name="connsiteX61-46773" fmla="*/ 1973329 w 2264509"/>
                <a:gd name="connsiteY61-46774" fmla="*/ 1418094 h 7217346"/>
                <a:gd name="connsiteX62-46775" fmla="*/ 1925704 w 2264509"/>
                <a:gd name="connsiteY62-46776" fmla="*/ 1287898 h 7217346"/>
                <a:gd name="connsiteX63-46777" fmla="*/ 1458979 w 2264509"/>
                <a:gd name="connsiteY63-46778" fmla="*/ 1120535 h 7217346"/>
                <a:gd name="connsiteX64-46779" fmla="*/ 1360513 w 2264509"/>
                <a:gd name="connsiteY64-46780" fmla="*/ 1005635 h 7217346"/>
                <a:gd name="connsiteX65-46781" fmla="*/ 1416522 w 2264509"/>
                <a:gd name="connsiteY65-46782" fmla="*/ 807081 h 7217346"/>
                <a:gd name="connsiteX66-46783" fmla="*/ 1484699 w 2264509"/>
                <a:gd name="connsiteY66-46784" fmla="*/ 608469 h 7217346"/>
                <a:gd name="connsiteX67-46785" fmla="*/ 1496208 w 2264509"/>
                <a:gd name="connsiteY67-46786" fmla="*/ 366317 h 7217346"/>
                <a:gd name="connsiteX68-46787" fmla="*/ 1413968 w 2264509"/>
                <a:gd name="connsiteY68-46788" fmla="*/ 146640 h 7217346"/>
                <a:gd name="connsiteX69-46789" fmla="*/ 1100515 w 2264509"/>
                <a:gd name="connsiteY69-46790" fmla="*/ 551 h 7217346"/>
                <a:gd name="connsiteX0-46791" fmla="*/ 1100515 w 2264509"/>
                <a:gd name="connsiteY0-46792" fmla="*/ 551 h 7217346"/>
                <a:gd name="connsiteX1-46793" fmla="*/ 849378 w 2264509"/>
                <a:gd name="connsiteY1-46794" fmla="*/ 118937 h 7217346"/>
                <a:gd name="connsiteX2-46795" fmla="*/ 751515 w 2264509"/>
                <a:gd name="connsiteY2-46796" fmla="*/ 285490 h 7217346"/>
                <a:gd name="connsiteX3-46797" fmla="*/ 756141 w 2264509"/>
                <a:gd name="connsiteY3-46798" fmla="*/ 566071 h 7217346"/>
                <a:gd name="connsiteX4-46799" fmla="*/ 895260 w 2264509"/>
                <a:gd name="connsiteY4-46800" fmla="*/ 882679 h 7217346"/>
                <a:gd name="connsiteX5-46801" fmla="*/ 785588 w 2264509"/>
                <a:gd name="connsiteY5-46802" fmla="*/ 1025825 h 7217346"/>
                <a:gd name="connsiteX6-46803" fmla="*/ 152912 w 2264509"/>
                <a:gd name="connsiteY6-46804" fmla="*/ 1252683 h 7217346"/>
                <a:gd name="connsiteX7-46805" fmla="*/ 8160 w 2264509"/>
                <a:gd name="connsiteY7-46806" fmla="*/ 2283394 h 7217346"/>
                <a:gd name="connsiteX8-46807" fmla="*/ 416233 w 2264509"/>
                <a:gd name="connsiteY8-46808" fmla="*/ 2735641 h 7217346"/>
                <a:gd name="connsiteX9-46809" fmla="*/ 293173 w 2264509"/>
                <a:gd name="connsiteY9-46810" fmla="*/ 3799944 h 7217346"/>
                <a:gd name="connsiteX10-46811" fmla="*/ 428536 w 2264509"/>
                <a:gd name="connsiteY10-46812" fmla="*/ 3969982 h 7217346"/>
                <a:gd name="connsiteX11-46813" fmla="*/ 486017 w 2264509"/>
                <a:gd name="connsiteY11-46814" fmla="*/ 4215017 h 7217346"/>
                <a:gd name="connsiteX12-46815" fmla="*/ 547224 w 2264509"/>
                <a:gd name="connsiteY12-46816" fmla="*/ 4615099 h 7217346"/>
                <a:gd name="connsiteX13-46817" fmla="*/ 555878 w 2264509"/>
                <a:gd name="connsiteY13-46818" fmla="*/ 4779518 h 7217346"/>
                <a:gd name="connsiteX14-46819" fmla="*/ 541964 w 2264509"/>
                <a:gd name="connsiteY14-46820" fmla="*/ 4966441 h 7217346"/>
                <a:gd name="connsiteX15-46821" fmla="*/ 510234 w 2264509"/>
                <a:gd name="connsiteY15-46822" fmla="*/ 5112051 h 7217346"/>
                <a:gd name="connsiteX16-46823" fmla="*/ 434305 w 2264509"/>
                <a:gd name="connsiteY16-46824" fmla="*/ 6139609 h 7217346"/>
                <a:gd name="connsiteX17-46825" fmla="*/ 399690 w 2264509"/>
                <a:gd name="connsiteY17-46826" fmla="*/ 6589898 h 7217346"/>
                <a:gd name="connsiteX18-46827" fmla="*/ 471534 w 2264509"/>
                <a:gd name="connsiteY18-46828" fmla="*/ 6812999 h 7217346"/>
                <a:gd name="connsiteX19-46829" fmla="*/ 409205 w 2264509"/>
                <a:gd name="connsiteY19-46830" fmla="*/ 6995629 h 7217346"/>
                <a:gd name="connsiteX20-46831" fmla="*/ 712039 w 2264509"/>
                <a:gd name="connsiteY20-46832" fmla="*/ 7208607 h 7217346"/>
                <a:gd name="connsiteX21-46833" fmla="*/ 1018766 w 2264509"/>
                <a:gd name="connsiteY21-46834" fmla="*/ 7101007 h 7217346"/>
                <a:gd name="connsiteX22-46835" fmla="*/ 760721 w 2264509"/>
                <a:gd name="connsiteY22-46836" fmla="*/ 6842580 h 7217346"/>
                <a:gd name="connsiteX23-46837" fmla="*/ 804368 w 2264509"/>
                <a:gd name="connsiteY23-46838" fmla="*/ 6565349 h 7217346"/>
                <a:gd name="connsiteX24-46839" fmla="*/ 790216 w 2264509"/>
                <a:gd name="connsiteY24-46840" fmla="*/ 6235730 h 7217346"/>
                <a:gd name="connsiteX25-46841" fmla="*/ 907792 w 2264509"/>
                <a:gd name="connsiteY25-46842" fmla="*/ 5474692 h 7217346"/>
                <a:gd name="connsiteX26-46843" fmla="*/ 957309 w 2264509"/>
                <a:gd name="connsiteY26-46844" fmla="*/ 5365800 h 7217346"/>
                <a:gd name="connsiteX27-46845" fmla="*/ 949796 w 2264509"/>
                <a:gd name="connsiteY27-46846" fmla="*/ 5294498 h 7217346"/>
                <a:gd name="connsiteX28-46847" fmla="*/ 1022842 w 2264509"/>
                <a:gd name="connsiteY28-46848" fmla="*/ 5197505 h 7217346"/>
                <a:gd name="connsiteX29-46849" fmla="*/ 1024856 w 2264509"/>
                <a:gd name="connsiteY29-46850" fmla="*/ 5054630 h 7217346"/>
                <a:gd name="connsiteX30-46851" fmla="*/ 1250022 w 2264509"/>
                <a:gd name="connsiteY30-46852" fmla="*/ 4234537 h 7217346"/>
                <a:gd name="connsiteX31-46853" fmla="*/ 1388027 w 2264509"/>
                <a:gd name="connsiteY31-46854" fmla="*/ 4644157 h 7217346"/>
                <a:gd name="connsiteX32-46855" fmla="*/ 1392304 w 2264509"/>
                <a:gd name="connsiteY32-46856" fmla="*/ 4865602 h 7217346"/>
                <a:gd name="connsiteX33-46857" fmla="*/ 1364785 w 2264509"/>
                <a:gd name="connsiteY33-46858" fmla="*/ 4971714 h 7217346"/>
                <a:gd name="connsiteX34-46859" fmla="*/ 1405585 w 2264509"/>
                <a:gd name="connsiteY34-46860" fmla="*/ 5098769 h 7217346"/>
                <a:gd name="connsiteX35-46861" fmla="*/ 1313490 w 2264509"/>
                <a:gd name="connsiteY35-46862" fmla="*/ 5539804 h 7217346"/>
                <a:gd name="connsiteX36-46863" fmla="*/ 1314512 w 2264509"/>
                <a:gd name="connsiteY36-46864" fmla="*/ 6345824 h 7217346"/>
                <a:gd name="connsiteX37-46865" fmla="*/ 1369266 w 2264509"/>
                <a:gd name="connsiteY37-46866" fmla="*/ 6519700 h 7217346"/>
                <a:gd name="connsiteX38-46867" fmla="*/ 1336897 w 2264509"/>
                <a:gd name="connsiteY38-46868" fmla="*/ 6727274 h 7217346"/>
                <a:gd name="connsiteX39-46869" fmla="*/ 1355075 w 2264509"/>
                <a:gd name="connsiteY39-46870" fmla="*/ 6813600 h 7217346"/>
                <a:gd name="connsiteX40-46871" fmla="*/ 1364871 w 2264509"/>
                <a:gd name="connsiteY40-46872" fmla="*/ 7006384 h 7217346"/>
                <a:gd name="connsiteX41-46873" fmla="*/ 1811645 w 2264509"/>
                <a:gd name="connsiteY41-46874" fmla="*/ 7174679 h 7217346"/>
                <a:gd name="connsiteX42-46875" fmla="*/ 2240298 w 2264509"/>
                <a:gd name="connsiteY42-46876" fmla="*/ 7184685 h 7217346"/>
                <a:gd name="connsiteX43-46877" fmla="*/ 2223142 w 2264509"/>
                <a:gd name="connsiteY43-46878" fmla="*/ 7032346 h 7217346"/>
                <a:gd name="connsiteX44-46879" fmla="*/ 1738539 w 2264509"/>
                <a:gd name="connsiteY44-46880" fmla="*/ 6666009 h 7217346"/>
                <a:gd name="connsiteX45-46881" fmla="*/ 1759422 w 2264509"/>
                <a:gd name="connsiteY45-46882" fmla="*/ 6535632 h 7217346"/>
                <a:gd name="connsiteX46-46883" fmla="*/ 1719909 w 2264509"/>
                <a:gd name="connsiteY46-46884" fmla="*/ 6436627 h 7217346"/>
                <a:gd name="connsiteX47-46885" fmla="*/ 1708642 w 2264509"/>
                <a:gd name="connsiteY47-46886" fmla="*/ 6235730 h 7217346"/>
                <a:gd name="connsiteX48-46887" fmla="*/ 1730306 w 2264509"/>
                <a:gd name="connsiteY48-46888" fmla="*/ 5965274 h 7217346"/>
                <a:gd name="connsiteX49-46889" fmla="*/ 1778923 w 2264509"/>
                <a:gd name="connsiteY49-46890" fmla="*/ 5497769 h 7217346"/>
                <a:gd name="connsiteX50-46891" fmla="*/ 1790341 w 2264509"/>
                <a:gd name="connsiteY50-46892" fmla="*/ 5349364 h 7217346"/>
                <a:gd name="connsiteX51-46893" fmla="*/ 1848903 w 2264509"/>
                <a:gd name="connsiteY51-46894" fmla="*/ 5302881 h 7217346"/>
                <a:gd name="connsiteX52-46895" fmla="*/ 1935499 w 2264509"/>
                <a:gd name="connsiteY52-46896" fmla="*/ 5083205 h 7217346"/>
                <a:gd name="connsiteX53-46897" fmla="*/ 1960649 w 2264509"/>
                <a:gd name="connsiteY53-46898" fmla="*/ 4791056 h 7217346"/>
                <a:gd name="connsiteX54-46899" fmla="*/ 1951665 w 2264509"/>
                <a:gd name="connsiteY54-46900" fmla="*/ 4334336 h 7217346"/>
                <a:gd name="connsiteX55-46901" fmla="*/ 1932344 w 2264509"/>
                <a:gd name="connsiteY55-46902" fmla="*/ 3888133 h 7217346"/>
                <a:gd name="connsiteX56-46903" fmla="*/ 2114094 w 2264509"/>
                <a:gd name="connsiteY56-46904" fmla="*/ 3794489 h 7217346"/>
                <a:gd name="connsiteX57-46905" fmla="*/ 1762492 w 2264509"/>
                <a:gd name="connsiteY57-46906" fmla="*/ 2682768 h 7217346"/>
                <a:gd name="connsiteX58-46907" fmla="*/ 2171636 w 2264509"/>
                <a:gd name="connsiteY58-46908" fmla="*/ 2450629 h 7217346"/>
                <a:gd name="connsiteX59-46909" fmla="*/ 2032492 w 2264509"/>
                <a:gd name="connsiteY59-46910" fmla="*/ 1850474 h 7217346"/>
                <a:gd name="connsiteX60-46911" fmla="*/ 1987751 w 2264509"/>
                <a:gd name="connsiteY60-46912" fmla="*/ 1662589 h 7217346"/>
                <a:gd name="connsiteX61-46913" fmla="*/ 1973329 w 2264509"/>
                <a:gd name="connsiteY61-46914" fmla="*/ 1418094 h 7217346"/>
                <a:gd name="connsiteX62-46915" fmla="*/ 1925704 w 2264509"/>
                <a:gd name="connsiteY62-46916" fmla="*/ 1287898 h 7217346"/>
                <a:gd name="connsiteX63-46917" fmla="*/ 1458979 w 2264509"/>
                <a:gd name="connsiteY63-46918" fmla="*/ 1120535 h 7217346"/>
                <a:gd name="connsiteX64-46919" fmla="*/ 1360513 w 2264509"/>
                <a:gd name="connsiteY64-46920" fmla="*/ 1005635 h 7217346"/>
                <a:gd name="connsiteX65-46921" fmla="*/ 1416522 w 2264509"/>
                <a:gd name="connsiteY65-46922" fmla="*/ 807081 h 7217346"/>
                <a:gd name="connsiteX66-46923" fmla="*/ 1484699 w 2264509"/>
                <a:gd name="connsiteY66-46924" fmla="*/ 608469 h 7217346"/>
                <a:gd name="connsiteX67-46925" fmla="*/ 1496208 w 2264509"/>
                <a:gd name="connsiteY67-46926" fmla="*/ 366317 h 7217346"/>
                <a:gd name="connsiteX68-46927" fmla="*/ 1413968 w 2264509"/>
                <a:gd name="connsiteY68-46928" fmla="*/ 146640 h 7217346"/>
                <a:gd name="connsiteX69-46929" fmla="*/ 1100515 w 2264509"/>
                <a:gd name="connsiteY69-46930" fmla="*/ 551 h 7217346"/>
                <a:gd name="connsiteX0-46931" fmla="*/ 1100515 w 2264509"/>
                <a:gd name="connsiteY0-46932" fmla="*/ 551 h 7217346"/>
                <a:gd name="connsiteX1-46933" fmla="*/ 849378 w 2264509"/>
                <a:gd name="connsiteY1-46934" fmla="*/ 118937 h 7217346"/>
                <a:gd name="connsiteX2-46935" fmla="*/ 751515 w 2264509"/>
                <a:gd name="connsiteY2-46936" fmla="*/ 285490 h 7217346"/>
                <a:gd name="connsiteX3-46937" fmla="*/ 756141 w 2264509"/>
                <a:gd name="connsiteY3-46938" fmla="*/ 566071 h 7217346"/>
                <a:gd name="connsiteX4-46939" fmla="*/ 895260 w 2264509"/>
                <a:gd name="connsiteY4-46940" fmla="*/ 882679 h 7217346"/>
                <a:gd name="connsiteX5-46941" fmla="*/ 785588 w 2264509"/>
                <a:gd name="connsiteY5-46942" fmla="*/ 1025825 h 7217346"/>
                <a:gd name="connsiteX6-46943" fmla="*/ 152912 w 2264509"/>
                <a:gd name="connsiteY6-46944" fmla="*/ 1252683 h 7217346"/>
                <a:gd name="connsiteX7-46945" fmla="*/ 8160 w 2264509"/>
                <a:gd name="connsiteY7-46946" fmla="*/ 2283394 h 7217346"/>
                <a:gd name="connsiteX8-46947" fmla="*/ 416233 w 2264509"/>
                <a:gd name="connsiteY8-46948" fmla="*/ 2735641 h 7217346"/>
                <a:gd name="connsiteX9-46949" fmla="*/ 293173 w 2264509"/>
                <a:gd name="connsiteY9-46950" fmla="*/ 3799944 h 7217346"/>
                <a:gd name="connsiteX10-46951" fmla="*/ 428536 w 2264509"/>
                <a:gd name="connsiteY10-46952" fmla="*/ 3969982 h 7217346"/>
                <a:gd name="connsiteX11-46953" fmla="*/ 486017 w 2264509"/>
                <a:gd name="connsiteY11-46954" fmla="*/ 4215017 h 7217346"/>
                <a:gd name="connsiteX12-46955" fmla="*/ 547224 w 2264509"/>
                <a:gd name="connsiteY12-46956" fmla="*/ 4615099 h 7217346"/>
                <a:gd name="connsiteX13-46957" fmla="*/ 555878 w 2264509"/>
                <a:gd name="connsiteY13-46958" fmla="*/ 4779518 h 7217346"/>
                <a:gd name="connsiteX14-46959" fmla="*/ 541964 w 2264509"/>
                <a:gd name="connsiteY14-46960" fmla="*/ 4966441 h 7217346"/>
                <a:gd name="connsiteX15-46961" fmla="*/ 510234 w 2264509"/>
                <a:gd name="connsiteY15-46962" fmla="*/ 5112051 h 7217346"/>
                <a:gd name="connsiteX16-46963" fmla="*/ 434305 w 2264509"/>
                <a:gd name="connsiteY16-46964" fmla="*/ 6139609 h 7217346"/>
                <a:gd name="connsiteX17-46965" fmla="*/ 399690 w 2264509"/>
                <a:gd name="connsiteY17-46966" fmla="*/ 6589898 h 7217346"/>
                <a:gd name="connsiteX18-46967" fmla="*/ 471534 w 2264509"/>
                <a:gd name="connsiteY18-46968" fmla="*/ 6812999 h 7217346"/>
                <a:gd name="connsiteX19-46969" fmla="*/ 409205 w 2264509"/>
                <a:gd name="connsiteY19-46970" fmla="*/ 6995629 h 7217346"/>
                <a:gd name="connsiteX20-46971" fmla="*/ 712039 w 2264509"/>
                <a:gd name="connsiteY20-46972" fmla="*/ 7208607 h 7217346"/>
                <a:gd name="connsiteX21-46973" fmla="*/ 1018766 w 2264509"/>
                <a:gd name="connsiteY21-46974" fmla="*/ 7101007 h 7217346"/>
                <a:gd name="connsiteX22-46975" fmla="*/ 760721 w 2264509"/>
                <a:gd name="connsiteY22-46976" fmla="*/ 6842580 h 7217346"/>
                <a:gd name="connsiteX23-46977" fmla="*/ 804368 w 2264509"/>
                <a:gd name="connsiteY23-46978" fmla="*/ 6565349 h 7217346"/>
                <a:gd name="connsiteX24-46979" fmla="*/ 790216 w 2264509"/>
                <a:gd name="connsiteY24-46980" fmla="*/ 6235730 h 7217346"/>
                <a:gd name="connsiteX25-46981" fmla="*/ 907792 w 2264509"/>
                <a:gd name="connsiteY25-46982" fmla="*/ 5474692 h 7217346"/>
                <a:gd name="connsiteX26-46983" fmla="*/ 957309 w 2264509"/>
                <a:gd name="connsiteY26-46984" fmla="*/ 5365800 h 7217346"/>
                <a:gd name="connsiteX27-46985" fmla="*/ 949796 w 2264509"/>
                <a:gd name="connsiteY27-46986" fmla="*/ 5294498 h 7217346"/>
                <a:gd name="connsiteX28-46987" fmla="*/ 1022842 w 2264509"/>
                <a:gd name="connsiteY28-46988" fmla="*/ 5197505 h 7217346"/>
                <a:gd name="connsiteX29-46989" fmla="*/ 1024856 w 2264509"/>
                <a:gd name="connsiteY29-46990" fmla="*/ 5054630 h 7217346"/>
                <a:gd name="connsiteX30-46991" fmla="*/ 1250022 w 2264509"/>
                <a:gd name="connsiteY30-46992" fmla="*/ 4234537 h 7217346"/>
                <a:gd name="connsiteX31-46993" fmla="*/ 1388027 w 2264509"/>
                <a:gd name="connsiteY31-46994" fmla="*/ 4644157 h 7217346"/>
                <a:gd name="connsiteX32-46995" fmla="*/ 1392304 w 2264509"/>
                <a:gd name="connsiteY32-46996" fmla="*/ 4865602 h 7217346"/>
                <a:gd name="connsiteX33-46997" fmla="*/ 1364785 w 2264509"/>
                <a:gd name="connsiteY33-46998" fmla="*/ 4971714 h 7217346"/>
                <a:gd name="connsiteX34-46999" fmla="*/ 1405585 w 2264509"/>
                <a:gd name="connsiteY34-47000" fmla="*/ 5098769 h 7217346"/>
                <a:gd name="connsiteX35-47001" fmla="*/ 1313490 w 2264509"/>
                <a:gd name="connsiteY35-47002" fmla="*/ 5539804 h 7217346"/>
                <a:gd name="connsiteX36-47003" fmla="*/ 1314512 w 2264509"/>
                <a:gd name="connsiteY36-47004" fmla="*/ 6345824 h 7217346"/>
                <a:gd name="connsiteX37-47005" fmla="*/ 1369266 w 2264509"/>
                <a:gd name="connsiteY37-47006" fmla="*/ 6519700 h 7217346"/>
                <a:gd name="connsiteX38-47007" fmla="*/ 1336897 w 2264509"/>
                <a:gd name="connsiteY38-47008" fmla="*/ 6727274 h 7217346"/>
                <a:gd name="connsiteX39-47009" fmla="*/ 1355075 w 2264509"/>
                <a:gd name="connsiteY39-47010" fmla="*/ 6813600 h 7217346"/>
                <a:gd name="connsiteX40-47011" fmla="*/ 1364871 w 2264509"/>
                <a:gd name="connsiteY40-47012" fmla="*/ 7006384 h 7217346"/>
                <a:gd name="connsiteX41-47013" fmla="*/ 1811645 w 2264509"/>
                <a:gd name="connsiteY41-47014" fmla="*/ 7174679 h 7217346"/>
                <a:gd name="connsiteX42-47015" fmla="*/ 2240298 w 2264509"/>
                <a:gd name="connsiteY42-47016" fmla="*/ 7184685 h 7217346"/>
                <a:gd name="connsiteX43-47017" fmla="*/ 2223142 w 2264509"/>
                <a:gd name="connsiteY43-47018" fmla="*/ 7032346 h 7217346"/>
                <a:gd name="connsiteX44-47019" fmla="*/ 1738539 w 2264509"/>
                <a:gd name="connsiteY44-47020" fmla="*/ 6666009 h 7217346"/>
                <a:gd name="connsiteX45-47021" fmla="*/ 1759422 w 2264509"/>
                <a:gd name="connsiteY45-47022" fmla="*/ 6535632 h 7217346"/>
                <a:gd name="connsiteX46-47023" fmla="*/ 1719909 w 2264509"/>
                <a:gd name="connsiteY46-47024" fmla="*/ 6436627 h 7217346"/>
                <a:gd name="connsiteX47-47025" fmla="*/ 1708642 w 2264509"/>
                <a:gd name="connsiteY47-47026" fmla="*/ 6235730 h 7217346"/>
                <a:gd name="connsiteX48-47027" fmla="*/ 1730306 w 2264509"/>
                <a:gd name="connsiteY48-47028" fmla="*/ 5965274 h 7217346"/>
                <a:gd name="connsiteX49-47029" fmla="*/ 1778923 w 2264509"/>
                <a:gd name="connsiteY49-47030" fmla="*/ 5497769 h 7217346"/>
                <a:gd name="connsiteX50-47031" fmla="*/ 1790341 w 2264509"/>
                <a:gd name="connsiteY50-47032" fmla="*/ 5349364 h 7217346"/>
                <a:gd name="connsiteX51-47033" fmla="*/ 1848903 w 2264509"/>
                <a:gd name="connsiteY51-47034" fmla="*/ 5302881 h 7217346"/>
                <a:gd name="connsiteX52-47035" fmla="*/ 1935499 w 2264509"/>
                <a:gd name="connsiteY52-47036" fmla="*/ 5083205 h 7217346"/>
                <a:gd name="connsiteX53-47037" fmla="*/ 1960649 w 2264509"/>
                <a:gd name="connsiteY53-47038" fmla="*/ 4791056 h 7217346"/>
                <a:gd name="connsiteX54-47039" fmla="*/ 1951665 w 2264509"/>
                <a:gd name="connsiteY54-47040" fmla="*/ 4334336 h 7217346"/>
                <a:gd name="connsiteX55-47041" fmla="*/ 1932344 w 2264509"/>
                <a:gd name="connsiteY55-47042" fmla="*/ 3888133 h 7217346"/>
                <a:gd name="connsiteX56-47043" fmla="*/ 2114094 w 2264509"/>
                <a:gd name="connsiteY56-47044" fmla="*/ 3794489 h 7217346"/>
                <a:gd name="connsiteX57-47045" fmla="*/ 1762492 w 2264509"/>
                <a:gd name="connsiteY57-47046" fmla="*/ 2682768 h 7217346"/>
                <a:gd name="connsiteX58-47047" fmla="*/ 2171636 w 2264509"/>
                <a:gd name="connsiteY58-47048" fmla="*/ 2450629 h 7217346"/>
                <a:gd name="connsiteX59-47049" fmla="*/ 2032492 w 2264509"/>
                <a:gd name="connsiteY59-47050" fmla="*/ 1850474 h 7217346"/>
                <a:gd name="connsiteX60-47051" fmla="*/ 1987751 w 2264509"/>
                <a:gd name="connsiteY60-47052" fmla="*/ 1662589 h 7217346"/>
                <a:gd name="connsiteX61-47053" fmla="*/ 1973329 w 2264509"/>
                <a:gd name="connsiteY61-47054" fmla="*/ 1418094 h 7217346"/>
                <a:gd name="connsiteX62-47055" fmla="*/ 1925704 w 2264509"/>
                <a:gd name="connsiteY62-47056" fmla="*/ 1287898 h 7217346"/>
                <a:gd name="connsiteX63-47057" fmla="*/ 1458979 w 2264509"/>
                <a:gd name="connsiteY63-47058" fmla="*/ 1120535 h 7217346"/>
                <a:gd name="connsiteX64-47059" fmla="*/ 1360513 w 2264509"/>
                <a:gd name="connsiteY64-47060" fmla="*/ 1005635 h 7217346"/>
                <a:gd name="connsiteX65-47061" fmla="*/ 1416522 w 2264509"/>
                <a:gd name="connsiteY65-47062" fmla="*/ 807081 h 7217346"/>
                <a:gd name="connsiteX66-47063" fmla="*/ 1484699 w 2264509"/>
                <a:gd name="connsiteY66-47064" fmla="*/ 608469 h 7217346"/>
                <a:gd name="connsiteX67-47065" fmla="*/ 1496208 w 2264509"/>
                <a:gd name="connsiteY67-47066" fmla="*/ 366317 h 7217346"/>
                <a:gd name="connsiteX68-47067" fmla="*/ 1413968 w 2264509"/>
                <a:gd name="connsiteY68-47068" fmla="*/ 146640 h 7217346"/>
                <a:gd name="connsiteX69-47069" fmla="*/ 1100515 w 2264509"/>
                <a:gd name="connsiteY69-47070" fmla="*/ 551 h 7217346"/>
                <a:gd name="connsiteX0-47071" fmla="*/ 1100515 w 2264509"/>
                <a:gd name="connsiteY0-47072" fmla="*/ 551 h 7217346"/>
                <a:gd name="connsiteX1-47073" fmla="*/ 849378 w 2264509"/>
                <a:gd name="connsiteY1-47074" fmla="*/ 118937 h 7217346"/>
                <a:gd name="connsiteX2-47075" fmla="*/ 751515 w 2264509"/>
                <a:gd name="connsiteY2-47076" fmla="*/ 285490 h 7217346"/>
                <a:gd name="connsiteX3-47077" fmla="*/ 756141 w 2264509"/>
                <a:gd name="connsiteY3-47078" fmla="*/ 566071 h 7217346"/>
                <a:gd name="connsiteX4-47079" fmla="*/ 895260 w 2264509"/>
                <a:gd name="connsiteY4-47080" fmla="*/ 882679 h 7217346"/>
                <a:gd name="connsiteX5-47081" fmla="*/ 785588 w 2264509"/>
                <a:gd name="connsiteY5-47082" fmla="*/ 1025825 h 7217346"/>
                <a:gd name="connsiteX6-47083" fmla="*/ 152912 w 2264509"/>
                <a:gd name="connsiteY6-47084" fmla="*/ 1252683 h 7217346"/>
                <a:gd name="connsiteX7-47085" fmla="*/ 8160 w 2264509"/>
                <a:gd name="connsiteY7-47086" fmla="*/ 2283394 h 7217346"/>
                <a:gd name="connsiteX8-47087" fmla="*/ 416233 w 2264509"/>
                <a:gd name="connsiteY8-47088" fmla="*/ 2735641 h 7217346"/>
                <a:gd name="connsiteX9-47089" fmla="*/ 293173 w 2264509"/>
                <a:gd name="connsiteY9-47090" fmla="*/ 3799944 h 7217346"/>
                <a:gd name="connsiteX10-47091" fmla="*/ 428536 w 2264509"/>
                <a:gd name="connsiteY10-47092" fmla="*/ 3969982 h 7217346"/>
                <a:gd name="connsiteX11-47093" fmla="*/ 486017 w 2264509"/>
                <a:gd name="connsiteY11-47094" fmla="*/ 4215017 h 7217346"/>
                <a:gd name="connsiteX12-47095" fmla="*/ 547224 w 2264509"/>
                <a:gd name="connsiteY12-47096" fmla="*/ 4615099 h 7217346"/>
                <a:gd name="connsiteX13-47097" fmla="*/ 555878 w 2264509"/>
                <a:gd name="connsiteY13-47098" fmla="*/ 4779518 h 7217346"/>
                <a:gd name="connsiteX14-47099" fmla="*/ 541964 w 2264509"/>
                <a:gd name="connsiteY14-47100" fmla="*/ 4966441 h 7217346"/>
                <a:gd name="connsiteX15-47101" fmla="*/ 510234 w 2264509"/>
                <a:gd name="connsiteY15-47102" fmla="*/ 5112051 h 7217346"/>
                <a:gd name="connsiteX16-47103" fmla="*/ 434305 w 2264509"/>
                <a:gd name="connsiteY16-47104" fmla="*/ 6139609 h 7217346"/>
                <a:gd name="connsiteX17-47105" fmla="*/ 399690 w 2264509"/>
                <a:gd name="connsiteY17-47106" fmla="*/ 6589898 h 7217346"/>
                <a:gd name="connsiteX18-47107" fmla="*/ 471534 w 2264509"/>
                <a:gd name="connsiteY18-47108" fmla="*/ 6812999 h 7217346"/>
                <a:gd name="connsiteX19-47109" fmla="*/ 409205 w 2264509"/>
                <a:gd name="connsiteY19-47110" fmla="*/ 6995629 h 7217346"/>
                <a:gd name="connsiteX20-47111" fmla="*/ 712039 w 2264509"/>
                <a:gd name="connsiteY20-47112" fmla="*/ 7208607 h 7217346"/>
                <a:gd name="connsiteX21-47113" fmla="*/ 1018766 w 2264509"/>
                <a:gd name="connsiteY21-47114" fmla="*/ 7101007 h 7217346"/>
                <a:gd name="connsiteX22-47115" fmla="*/ 760721 w 2264509"/>
                <a:gd name="connsiteY22-47116" fmla="*/ 6842580 h 7217346"/>
                <a:gd name="connsiteX23-47117" fmla="*/ 804368 w 2264509"/>
                <a:gd name="connsiteY23-47118" fmla="*/ 6565349 h 7217346"/>
                <a:gd name="connsiteX24-47119" fmla="*/ 790216 w 2264509"/>
                <a:gd name="connsiteY24-47120" fmla="*/ 6235730 h 7217346"/>
                <a:gd name="connsiteX25-47121" fmla="*/ 907792 w 2264509"/>
                <a:gd name="connsiteY25-47122" fmla="*/ 5474692 h 7217346"/>
                <a:gd name="connsiteX26-47123" fmla="*/ 957309 w 2264509"/>
                <a:gd name="connsiteY26-47124" fmla="*/ 5365800 h 7217346"/>
                <a:gd name="connsiteX27-47125" fmla="*/ 949796 w 2264509"/>
                <a:gd name="connsiteY27-47126" fmla="*/ 5294498 h 7217346"/>
                <a:gd name="connsiteX28-47127" fmla="*/ 1022842 w 2264509"/>
                <a:gd name="connsiteY28-47128" fmla="*/ 5197505 h 7217346"/>
                <a:gd name="connsiteX29-47129" fmla="*/ 1024856 w 2264509"/>
                <a:gd name="connsiteY29-47130" fmla="*/ 5054630 h 7217346"/>
                <a:gd name="connsiteX30-47131" fmla="*/ 1250022 w 2264509"/>
                <a:gd name="connsiteY30-47132" fmla="*/ 4234537 h 7217346"/>
                <a:gd name="connsiteX31-47133" fmla="*/ 1388027 w 2264509"/>
                <a:gd name="connsiteY31-47134" fmla="*/ 4644157 h 7217346"/>
                <a:gd name="connsiteX32-47135" fmla="*/ 1392304 w 2264509"/>
                <a:gd name="connsiteY32-47136" fmla="*/ 4865602 h 7217346"/>
                <a:gd name="connsiteX33-47137" fmla="*/ 1364785 w 2264509"/>
                <a:gd name="connsiteY33-47138" fmla="*/ 4971714 h 7217346"/>
                <a:gd name="connsiteX34-47139" fmla="*/ 1405585 w 2264509"/>
                <a:gd name="connsiteY34-47140" fmla="*/ 5098769 h 7217346"/>
                <a:gd name="connsiteX35-47141" fmla="*/ 1313490 w 2264509"/>
                <a:gd name="connsiteY35-47142" fmla="*/ 5539804 h 7217346"/>
                <a:gd name="connsiteX36-47143" fmla="*/ 1314512 w 2264509"/>
                <a:gd name="connsiteY36-47144" fmla="*/ 6345824 h 7217346"/>
                <a:gd name="connsiteX37-47145" fmla="*/ 1369266 w 2264509"/>
                <a:gd name="connsiteY37-47146" fmla="*/ 6519700 h 7217346"/>
                <a:gd name="connsiteX38-47147" fmla="*/ 1336897 w 2264509"/>
                <a:gd name="connsiteY38-47148" fmla="*/ 6727274 h 7217346"/>
                <a:gd name="connsiteX39-47149" fmla="*/ 1355075 w 2264509"/>
                <a:gd name="connsiteY39-47150" fmla="*/ 6813600 h 7217346"/>
                <a:gd name="connsiteX40-47151" fmla="*/ 1364871 w 2264509"/>
                <a:gd name="connsiteY40-47152" fmla="*/ 7006384 h 7217346"/>
                <a:gd name="connsiteX41-47153" fmla="*/ 1811645 w 2264509"/>
                <a:gd name="connsiteY41-47154" fmla="*/ 7174679 h 7217346"/>
                <a:gd name="connsiteX42-47155" fmla="*/ 2240298 w 2264509"/>
                <a:gd name="connsiteY42-47156" fmla="*/ 7184685 h 7217346"/>
                <a:gd name="connsiteX43-47157" fmla="*/ 2223142 w 2264509"/>
                <a:gd name="connsiteY43-47158" fmla="*/ 7032346 h 7217346"/>
                <a:gd name="connsiteX44-47159" fmla="*/ 1738539 w 2264509"/>
                <a:gd name="connsiteY44-47160" fmla="*/ 6666009 h 7217346"/>
                <a:gd name="connsiteX45-47161" fmla="*/ 1759422 w 2264509"/>
                <a:gd name="connsiteY45-47162" fmla="*/ 6535632 h 7217346"/>
                <a:gd name="connsiteX46-47163" fmla="*/ 1719909 w 2264509"/>
                <a:gd name="connsiteY46-47164" fmla="*/ 6436627 h 7217346"/>
                <a:gd name="connsiteX47-47165" fmla="*/ 1708642 w 2264509"/>
                <a:gd name="connsiteY47-47166" fmla="*/ 6235730 h 7217346"/>
                <a:gd name="connsiteX48-47167" fmla="*/ 1730306 w 2264509"/>
                <a:gd name="connsiteY48-47168" fmla="*/ 5965274 h 7217346"/>
                <a:gd name="connsiteX49-47169" fmla="*/ 1778923 w 2264509"/>
                <a:gd name="connsiteY49-47170" fmla="*/ 5497769 h 7217346"/>
                <a:gd name="connsiteX50-47171" fmla="*/ 1790341 w 2264509"/>
                <a:gd name="connsiteY50-47172" fmla="*/ 5349364 h 7217346"/>
                <a:gd name="connsiteX51-47173" fmla="*/ 1848903 w 2264509"/>
                <a:gd name="connsiteY51-47174" fmla="*/ 5302881 h 7217346"/>
                <a:gd name="connsiteX52-47175" fmla="*/ 1935499 w 2264509"/>
                <a:gd name="connsiteY52-47176" fmla="*/ 5083205 h 7217346"/>
                <a:gd name="connsiteX53-47177" fmla="*/ 1960649 w 2264509"/>
                <a:gd name="connsiteY53-47178" fmla="*/ 4791056 h 7217346"/>
                <a:gd name="connsiteX54-47179" fmla="*/ 1951665 w 2264509"/>
                <a:gd name="connsiteY54-47180" fmla="*/ 4334336 h 7217346"/>
                <a:gd name="connsiteX55-47181" fmla="*/ 1932344 w 2264509"/>
                <a:gd name="connsiteY55-47182" fmla="*/ 3888133 h 7217346"/>
                <a:gd name="connsiteX56-47183" fmla="*/ 2114094 w 2264509"/>
                <a:gd name="connsiteY56-47184" fmla="*/ 3794489 h 7217346"/>
                <a:gd name="connsiteX57-47185" fmla="*/ 1762492 w 2264509"/>
                <a:gd name="connsiteY57-47186" fmla="*/ 2682768 h 7217346"/>
                <a:gd name="connsiteX58-47187" fmla="*/ 2171636 w 2264509"/>
                <a:gd name="connsiteY58-47188" fmla="*/ 2450629 h 7217346"/>
                <a:gd name="connsiteX59-47189" fmla="*/ 2032492 w 2264509"/>
                <a:gd name="connsiteY59-47190" fmla="*/ 1850474 h 7217346"/>
                <a:gd name="connsiteX60-47191" fmla="*/ 1987751 w 2264509"/>
                <a:gd name="connsiteY60-47192" fmla="*/ 1662589 h 7217346"/>
                <a:gd name="connsiteX61-47193" fmla="*/ 1973329 w 2264509"/>
                <a:gd name="connsiteY61-47194" fmla="*/ 1418094 h 7217346"/>
                <a:gd name="connsiteX62-47195" fmla="*/ 1925704 w 2264509"/>
                <a:gd name="connsiteY62-47196" fmla="*/ 1287898 h 7217346"/>
                <a:gd name="connsiteX63-47197" fmla="*/ 1458979 w 2264509"/>
                <a:gd name="connsiteY63-47198" fmla="*/ 1120535 h 7217346"/>
                <a:gd name="connsiteX64-47199" fmla="*/ 1360513 w 2264509"/>
                <a:gd name="connsiteY64-47200" fmla="*/ 1005635 h 7217346"/>
                <a:gd name="connsiteX65-47201" fmla="*/ 1416522 w 2264509"/>
                <a:gd name="connsiteY65-47202" fmla="*/ 807081 h 7217346"/>
                <a:gd name="connsiteX66-47203" fmla="*/ 1484699 w 2264509"/>
                <a:gd name="connsiteY66-47204" fmla="*/ 608469 h 7217346"/>
                <a:gd name="connsiteX67-47205" fmla="*/ 1496208 w 2264509"/>
                <a:gd name="connsiteY67-47206" fmla="*/ 366317 h 7217346"/>
                <a:gd name="connsiteX68-47207" fmla="*/ 1413968 w 2264509"/>
                <a:gd name="connsiteY68-47208" fmla="*/ 146640 h 7217346"/>
                <a:gd name="connsiteX69-47209" fmla="*/ 1100515 w 2264509"/>
                <a:gd name="connsiteY69-47210" fmla="*/ 551 h 7217346"/>
                <a:gd name="connsiteX0-47211" fmla="*/ 1100515 w 2264509"/>
                <a:gd name="connsiteY0-47212" fmla="*/ 551 h 7217346"/>
                <a:gd name="connsiteX1-47213" fmla="*/ 849378 w 2264509"/>
                <a:gd name="connsiteY1-47214" fmla="*/ 118937 h 7217346"/>
                <a:gd name="connsiteX2-47215" fmla="*/ 751515 w 2264509"/>
                <a:gd name="connsiteY2-47216" fmla="*/ 285490 h 7217346"/>
                <a:gd name="connsiteX3-47217" fmla="*/ 756141 w 2264509"/>
                <a:gd name="connsiteY3-47218" fmla="*/ 566071 h 7217346"/>
                <a:gd name="connsiteX4-47219" fmla="*/ 895260 w 2264509"/>
                <a:gd name="connsiteY4-47220" fmla="*/ 882679 h 7217346"/>
                <a:gd name="connsiteX5-47221" fmla="*/ 785588 w 2264509"/>
                <a:gd name="connsiteY5-47222" fmla="*/ 1025825 h 7217346"/>
                <a:gd name="connsiteX6-47223" fmla="*/ 152912 w 2264509"/>
                <a:gd name="connsiteY6-47224" fmla="*/ 1252683 h 7217346"/>
                <a:gd name="connsiteX7-47225" fmla="*/ 8160 w 2264509"/>
                <a:gd name="connsiteY7-47226" fmla="*/ 2283394 h 7217346"/>
                <a:gd name="connsiteX8-47227" fmla="*/ 416233 w 2264509"/>
                <a:gd name="connsiteY8-47228" fmla="*/ 2735641 h 7217346"/>
                <a:gd name="connsiteX9-47229" fmla="*/ 293173 w 2264509"/>
                <a:gd name="connsiteY9-47230" fmla="*/ 3799944 h 7217346"/>
                <a:gd name="connsiteX10-47231" fmla="*/ 428536 w 2264509"/>
                <a:gd name="connsiteY10-47232" fmla="*/ 3969982 h 7217346"/>
                <a:gd name="connsiteX11-47233" fmla="*/ 486017 w 2264509"/>
                <a:gd name="connsiteY11-47234" fmla="*/ 4215017 h 7217346"/>
                <a:gd name="connsiteX12-47235" fmla="*/ 547224 w 2264509"/>
                <a:gd name="connsiteY12-47236" fmla="*/ 4615099 h 7217346"/>
                <a:gd name="connsiteX13-47237" fmla="*/ 555878 w 2264509"/>
                <a:gd name="connsiteY13-47238" fmla="*/ 4779518 h 7217346"/>
                <a:gd name="connsiteX14-47239" fmla="*/ 541964 w 2264509"/>
                <a:gd name="connsiteY14-47240" fmla="*/ 4966441 h 7217346"/>
                <a:gd name="connsiteX15-47241" fmla="*/ 510234 w 2264509"/>
                <a:gd name="connsiteY15-47242" fmla="*/ 5112051 h 7217346"/>
                <a:gd name="connsiteX16-47243" fmla="*/ 434305 w 2264509"/>
                <a:gd name="connsiteY16-47244" fmla="*/ 6139609 h 7217346"/>
                <a:gd name="connsiteX17-47245" fmla="*/ 399690 w 2264509"/>
                <a:gd name="connsiteY17-47246" fmla="*/ 6589898 h 7217346"/>
                <a:gd name="connsiteX18-47247" fmla="*/ 471534 w 2264509"/>
                <a:gd name="connsiteY18-47248" fmla="*/ 6812999 h 7217346"/>
                <a:gd name="connsiteX19-47249" fmla="*/ 409205 w 2264509"/>
                <a:gd name="connsiteY19-47250" fmla="*/ 6995629 h 7217346"/>
                <a:gd name="connsiteX20-47251" fmla="*/ 712039 w 2264509"/>
                <a:gd name="connsiteY20-47252" fmla="*/ 7208607 h 7217346"/>
                <a:gd name="connsiteX21-47253" fmla="*/ 1018766 w 2264509"/>
                <a:gd name="connsiteY21-47254" fmla="*/ 7101007 h 7217346"/>
                <a:gd name="connsiteX22-47255" fmla="*/ 760721 w 2264509"/>
                <a:gd name="connsiteY22-47256" fmla="*/ 6842580 h 7217346"/>
                <a:gd name="connsiteX23-47257" fmla="*/ 804368 w 2264509"/>
                <a:gd name="connsiteY23-47258" fmla="*/ 6565349 h 7217346"/>
                <a:gd name="connsiteX24-47259" fmla="*/ 790216 w 2264509"/>
                <a:gd name="connsiteY24-47260" fmla="*/ 6235730 h 7217346"/>
                <a:gd name="connsiteX25-47261" fmla="*/ 907792 w 2264509"/>
                <a:gd name="connsiteY25-47262" fmla="*/ 5474692 h 7217346"/>
                <a:gd name="connsiteX26-47263" fmla="*/ 957309 w 2264509"/>
                <a:gd name="connsiteY26-47264" fmla="*/ 5365800 h 7217346"/>
                <a:gd name="connsiteX27-47265" fmla="*/ 949796 w 2264509"/>
                <a:gd name="connsiteY27-47266" fmla="*/ 5294498 h 7217346"/>
                <a:gd name="connsiteX28-47267" fmla="*/ 1022842 w 2264509"/>
                <a:gd name="connsiteY28-47268" fmla="*/ 5197505 h 7217346"/>
                <a:gd name="connsiteX29-47269" fmla="*/ 1024856 w 2264509"/>
                <a:gd name="connsiteY29-47270" fmla="*/ 5054630 h 7217346"/>
                <a:gd name="connsiteX30-47271" fmla="*/ 1250022 w 2264509"/>
                <a:gd name="connsiteY30-47272" fmla="*/ 4234537 h 7217346"/>
                <a:gd name="connsiteX31-47273" fmla="*/ 1388027 w 2264509"/>
                <a:gd name="connsiteY31-47274" fmla="*/ 4644157 h 7217346"/>
                <a:gd name="connsiteX32-47275" fmla="*/ 1392304 w 2264509"/>
                <a:gd name="connsiteY32-47276" fmla="*/ 4865602 h 7217346"/>
                <a:gd name="connsiteX33-47277" fmla="*/ 1364785 w 2264509"/>
                <a:gd name="connsiteY33-47278" fmla="*/ 4971714 h 7217346"/>
                <a:gd name="connsiteX34-47279" fmla="*/ 1405585 w 2264509"/>
                <a:gd name="connsiteY34-47280" fmla="*/ 5098769 h 7217346"/>
                <a:gd name="connsiteX35-47281" fmla="*/ 1313490 w 2264509"/>
                <a:gd name="connsiteY35-47282" fmla="*/ 5539804 h 7217346"/>
                <a:gd name="connsiteX36-47283" fmla="*/ 1314512 w 2264509"/>
                <a:gd name="connsiteY36-47284" fmla="*/ 6345824 h 7217346"/>
                <a:gd name="connsiteX37-47285" fmla="*/ 1369266 w 2264509"/>
                <a:gd name="connsiteY37-47286" fmla="*/ 6519700 h 7217346"/>
                <a:gd name="connsiteX38-47287" fmla="*/ 1336897 w 2264509"/>
                <a:gd name="connsiteY38-47288" fmla="*/ 6727274 h 7217346"/>
                <a:gd name="connsiteX39-47289" fmla="*/ 1355075 w 2264509"/>
                <a:gd name="connsiteY39-47290" fmla="*/ 6813600 h 7217346"/>
                <a:gd name="connsiteX40-47291" fmla="*/ 1364871 w 2264509"/>
                <a:gd name="connsiteY40-47292" fmla="*/ 7006384 h 7217346"/>
                <a:gd name="connsiteX41-47293" fmla="*/ 1811645 w 2264509"/>
                <a:gd name="connsiteY41-47294" fmla="*/ 7174679 h 7217346"/>
                <a:gd name="connsiteX42-47295" fmla="*/ 2240298 w 2264509"/>
                <a:gd name="connsiteY42-47296" fmla="*/ 7184685 h 7217346"/>
                <a:gd name="connsiteX43-47297" fmla="*/ 2223142 w 2264509"/>
                <a:gd name="connsiteY43-47298" fmla="*/ 7032346 h 7217346"/>
                <a:gd name="connsiteX44-47299" fmla="*/ 1738539 w 2264509"/>
                <a:gd name="connsiteY44-47300" fmla="*/ 6666009 h 7217346"/>
                <a:gd name="connsiteX45-47301" fmla="*/ 1759422 w 2264509"/>
                <a:gd name="connsiteY45-47302" fmla="*/ 6535632 h 7217346"/>
                <a:gd name="connsiteX46-47303" fmla="*/ 1719909 w 2264509"/>
                <a:gd name="connsiteY46-47304" fmla="*/ 6436627 h 7217346"/>
                <a:gd name="connsiteX47-47305" fmla="*/ 1708642 w 2264509"/>
                <a:gd name="connsiteY47-47306" fmla="*/ 6235730 h 7217346"/>
                <a:gd name="connsiteX48-47307" fmla="*/ 1730306 w 2264509"/>
                <a:gd name="connsiteY48-47308" fmla="*/ 5965274 h 7217346"/>
                <a:gd name="connsiteX49-47309" fmla="*/ 1778923 w 2264509"/>
                <a:gd name="connsiteY49-47310" fmla="*/ 5497769 h 7217346"/>
                <a:gd name="connsiteX50-47311" fmla="*/ 1790341 w 2264509"/>
                <a:gd name="connsiteY50-47312" fmla="*/ 5349364 h 7217346"/>
                <a:gd name="connsiteX51-47313" fmla="*/ 1848903 w 2264509"/>
                <a:gd name="connsiteY51-47314" fmla="*/ 5302881 h 7217346"/>
                <a:gd name="connsiteX52-47315" fmla="*/ 1935499 w 2264509"/>
                <a:gd name="connsiteY52-47316" fmla="*/ 5083205 h 7217346"/>
                <a:gd name="connsiteX53-47317" fmla="*/ 1960649 w 2264509"/>
                <a:gd name="connsiteY53-47318" fmla="*/ 4791056 h 7217346"/>
                <a:gd name="connsiteX54-47319" fmla="*/ 1951665 w 2264509"/>
                <a:gd name="connsiteY54-47320" fmla="*/ 4334336 h 7217346"/>
                <a:gd name="connsiteX55-47321" fmla="*/ 1932344 w 2264509"/>
                <a:gd name="connsiteY55-47322" fmla="*/ 3888133 h 7217346"/>
                <a:gd name="connsiteX56-47323" fmla="*/ 2114094 w 2264509"/>
                <a:gd name="connsiteY56-47324" fmla="*/ 3794489 h 7217346"/>
                <a:gd name="connsiteX57-47325" fmla="*/ 1762492 w 2264509"/>
                <a:gd name="connsiteY57-47326" fmla="*/ 2682768 h 7217346"/>
                <a:gd name="connsiteX58-47327" fmla="*/ 2171636 w 2264509"/>
                <a:gd name="connsiteY58-47328" fmla="*/ 2450629 h 7217346"/>
                <a:gd name="connsiteX59-47329" fmla="*/ 2032492 w 2264509"/>
                <a:gd name="connsiteY59-47330" fmla="*/ 1850474 h 7217346"/>
                <a:gd name="connsiteX60-47331" fmla="*/ 1987751 w 2264509"/>
                <a:gd name="connsiteY60-47332" fmla="*/ 1662589 h 7217346"/>
                <a:gd name="connsiteX61-47333" fmla="*/ 1973329 w 2264509"/>
                <a:gd name="connsiteY61-47334" fmla="*/ 1418094 h 7217346"/>
                <a:gd name="connsiteX62-47335" fmla="*/ 1925704 w 2264509"/>
                <a:gd name="connsiteY62-47336" fmla="*/ 1287898 h 7217346"/>
                <a:gd name="connsiteX63-47337" fmla="*/ 1458979 w 2264509"/>
                <a:gd name="connsiteY63-47338" fmla="*/ 1120535 h 7217346"/>
                <a:gd name="connsiteX64-47339" fmla="*/ 1360513 w 2264509"/>
                <a:gd name="connsiteY64-47340" fmla="*/ 1005635 h 7217346"/>
                <a:gd name="connsiteX65-47341" fmla="*/ 1416522 w 2264509"/>
                <a:gd name="connsiteY65-47342" fmla="*/ 807081 h 7217346"/>
                <a:gd name="connsiteX66-47343" fmla="*/ 1484699 w 2264509"/>
                <a:gd name="connsiteY66-47344" fmla="*/ 608469 h 7217346"/>
                <a:gd name="connsiteX67-47345" fmla="*/ 1496208 w 2264509"/>
                <a:gd name="connsiteY67-47346" fmla="*/ 366317 h 7217346"/>
                <a:gd name="connsiteX68-47347" fmla="*/ 1413968 w 2264509"/>
                <a:gd name="connsiteY68-47348" fmla="*/ 146640 h 7217346"/>
                <a:gd name="connsiteX69-47349" fmla="*/ 1100515 w 2264509"/>
                <a:gd name="connsiteY69-47350" fmla="*/ 551 h 7217346"/>
                <a:gd name="connsiteX0-47351" fmla="*/ 1100515 w 2264509"/>
                <a:gd name="connsiteY0-47352" fmla="*/ 551 h 7217346"/>
                <a:gd name="connsiteX1-47353" fmla="*/ 849378 w 2264509"/>
                <a:gd name="connsiteY1-47354" fmla="*/ 118937 h 7217346"/>
                <a:gd name="connsiteX2-47355" fmla="*/ 751515 w 2264509"/>
                <a:gd name="connsiteY2-47356" fmla="*/ 285490 h 7217346"/>
                <a:gd name="connsiteX3-47357" fmla="*/ 756141 w 2264509"/>
                <a:gd name="connsiteY3-47358" fmla="*/ 566071 h 7217346"/>
                <a:gd name="connsiteX4-47359" fmla="*/ 895260 w 2264509"/>
                <a:gd name="connsiteY4-47360" fmla="*/ 882679 h 7217346"/>
                <a:gd name="connsiteX5-47361" fmla="*/ 785588 w 2264509"/>
                <a:gd name="connsiteY5-47362" fmla="*/ 1025825 h 7217346"/>
                <a:gd name="connsiteX6-47363" fmla="*/ 152912 w 2264509"/>
                <a:gd name="connsiteY6-47364" fmla="*/ 1252683 h 7217346"/>
                <a:gd name="connsiteX7-47365" fmla="*/ 8160 w 2264509"/>
                <a:gd name="connsiteY7-47366" fmla="*/ 2283394 h 7217346"/>
                <a:gd name="connsiteX8-47367" fmla="*/ 416233 w 2264509"/>
                <a:gd name="connsiteY8-47368" fmla="*/ 2735641 h 7217346"/>
                <a:gd name="connsiteX9-47369" fmla="*/ 293173 w 2264509"/>
                <a:gd name="connsiteY9-47370" fmla="*/ 3799944 h 7217346"/>
                <a:gd name="connsiteX10-47371" fmla="*/ 428536 w 2264509"/>
                <a:gd name="connsiteY10-47372" fmla="*/ 3969982 h 7217346"/>
                <a:gd name="connsiteX11-47373" fmla="*/ 486017 w 2264509"/>
                <a:gd name="connsiteY11-47374" fmla="*/ 4215017 h 7217346"/>
                <a:gd name="connsiteX12-47375" fmla="*/ 547224 w 2264509"/>
                <a:gd name="connsiteY12-47376" fmla="*/ 4615099 h 7217346"/>
                <a:gd name="connsiteX13-47377" fmla="*/ 555878 w 2264509"/>
                <a:gd name="connsiteY13-47378" fmla="*/ 4779518 h 7217346"/>
                <a:gd name="connsiteX14-47379" fmla="*/ 541964 w 2264509"/>
                <a:gd name="connsiteY14-47380" fmla="*/ 4966441 h 7217346"/>
                <a:gd name="connsiteX15-47381" fmla="*/ 510234 w 2264509"/>
                <a:gd name="connsiteY15-47382" fmla="*/ 5112051 h 7217346"/>
                <a:gd name="connsiteX16-47383" fmla="*/ 434305 w 2264509"/>
                <a:gd name="connsiteY16-47384" fmla="*/ 6139609 h 7217346"/>
                <a:gd name="connsiteX17-47385" fmla="*/ 399690 w 2264509"/>
                <a:gd name="connsiteY17-47386" fmla="*/ 6589898 h 7217346"/>
                <a:gd name="connsiteX18-47387" fmla="*/ 471534 w 2264509"/>
                <a:gd name="connsiteY18-47388" fmla="*/ 6812999 h 7217346"/>
                <a:gd name="connsiteX19-47389" fmla="*/ 409205 w 2264509"/>
                <a:gd name="connsiteY19-47390" fmla="*/ 6995629 h 7217346"/>
                <a:gd name="connsiteX20-47391" fmla="*/ 712039 w 2264509"/>
                <a:gd name="connsiteY20-47392" fmla="*/ 7208607 h 7217346"/>
                <a:gd name="connsiteX21-47393" fmla="*/ 1018766 w 2264509"/>
                <a:gd name="connsiteY21-47394" fmla="*/ 7101007 h 7217346"/>
                <a:gd name="connsiteX22-47395" fmla="*/ 760721 w 2264509"/>
                <a:gd name="connsiteY22-47396" fmla="*/ 6842580 h 7217346"/>
                <a:gd name="connsiteX23-47397" fmla="*/ 804368 w 2264509"/>
                <a:gd name="connsiteY23-47398" fmla="*/ 6565349 h 7217346"/>
                <a:gd name="connsiteX24-47399" fmla="*/ 790216 w 2264509"/>
                <a:gd name="connsiteY24-47400" fmla="*/ 6235730 h 7217346"/>
                <a:gd name="connsiteX25-47401" fmla="*/ 907792 w 2264509"/>
                <a:gd name="connsiteY25-47402" fmla="*/ 5474692 h 7217346"/>
                <a:gd name="connsiteX26-47403" fmla="*/ 957309 w 2264509"/>
                <a:gd name="connsiteY26-47404" fmla="*/ 5365800 h 7217346"/>
                <a:gd name="connsiteX27-47405" fmla="*/ 949796 w 2264509"/>
                <a:gd name="connsiteY27-47406" fmla="*/ 5294498 h 7217346"/>
                <a:gd name="connsiteX28-47407" fmla="*/ 1022842 w 2264509"/>
                <a:gd name="connsiteY28-47408" fmla="*/ 5197505 h 7217346"/>
                <a:gd name="connsiteX29-47409" fmla="*/ 1024856 w 2264509"/>
                <a:gd name="connsiteY29-47410" fmla="*/ 5054630 h 7217346"/>
                <a:gd name="connsiteX30-47411" fmla="*/ 1250022 w 2264509"/>
                <a:gd name="connsiteY30-47412" fmla="*/ 4234537 h 7217346"/>
                <a:gd name="connsiteX31-47413" fmla="*/ 1388027 w 2264509"/>
                <a:gd name="connsiteY31-47414" fmla="*/ 4644157 h 7217346"/>
                <a:gd name="connsiteX32-47415" fmla="*/ 1392304 w 2264509"/>
                <a:gd name="connsiteY32-47416" fmla="*/ 4865602 h 7217346"/>
                <a:gd name="connsiteX33-47417" fmla="*/ 1364785 w 2264509"/>
                <a:gd name="connsiteY33-47418" fmla="*/ 4971714 h 7217346"/>
                <a:gd name="connsiteX34-47419" fmla="*/ 1405585 w 2264509"/>
                <a:gd name="connsiteY34-47420" fmla="*/ 5098769 h 7217346"/>
                <a:gd name="connsiteX35-47421" fmla="*/ 1313490 w 2264509"/>
                <a:gd name="connsiteY35-47422" fmla="*/ 5539804 h 7217346"/>
                <a:gd name="connsiteX36-47423" fmla="*/ 1314512 w 2264509"/>
                <a:gd name="connsiteY36-47424" fmla="*/ 6345824 h 7217346"/>
                <a:gd name="connsiteX37-47425" fmla="*/ 1369266 w 2264509"/>
                <a:gd name="connsiteY37-47426" fmla="*/ 6519700 h 7217346"/>
                <a:gd name="connsiteX38-47427" fmla="*/ 1336897 w 2264509"/>
                <a:gd name="connsiteY38-47428" fmla="*/ 6727274 h 7217346"/>
                <a:gd name="connsiteX39-47429" fmla="*/ 1355075 w 2264509"/>
                <a:gd name="connsiteY39-47430" fmla="*/ 6813600 h 7217346"/>
                <a:gd name="connsiteX40-47431" fmla="*/ 1364871 w 2264509"/>
                <a:gd name="connsiteY40-47432" fmla="*/ 7006384 h 7217346"/>
                <a:gd name="connsiteX41-47433" fmla="*/ 1811645 w 2264509"/>
                <a:gd name="connsiteY41-47434" fmla="*/ 7174679 h 7217346"/>
                <a:gd name="connsiteX42-47435" fmla="*/ 2240298 w 2264509"/>
                <a:gd name="connsiteY42-47436" fmla="*/ 7184685 h 7217346"/>
                <a:gd name="connsiteX43-47437" fmla="*/ 2223142 w 2264509"/>
                <a:gd name="connsiteY43-47438" fmla="*/ 7032346 h 7217346"/>
                <a:gd name="connsiteX44-47439" fmla="*/ 1738539 w 2264509"/>
                <a:gd name="connsiteY44-47440" fmla="*/ 6666009 h 7217346"/>
                <a:gd name="connsiteX45-47441" fmla="*/ 1759422 w 2264509"/>
                <a:gd name="connsiteY45-47442" fmla="*/ 6535632 h 7217346"/>
                <a:gd name="connsiteX46-47443" fmla="*/ 1719909 w 2264509"/>
                <a:gd name="connsiteY46-47444" fmla="*/ 6436627 h 7217346"/>
                <a:gd name="connsiteX47-47445" fmla="*/ 1708642 w 2264509"/>
                <a:gd name="connsiteY47-47446" fmla="*/ 6235730 h 7217346"/>
                <a:gd name="connsiteX48-47447" fmla="*/ 1730306 w 2264509"/>
                <a:gd name="connsiteY48-47448" fmla="*/ 5965274 h 7217346"/>
                <a:gd name="connsiteX49-47449" fmla="*/ 1778923 w 2264509"/>
                <a:gd name="connsiteY49-47450" fmla="*/ 5497769 h 7217346"/>
                <a:gd name="connsiteX50-47451" fmla="*/ 1790341 w 2264509"/>
                <a:gd name="connsiteY50-47452" fmla="*/ 5349364 h 7217346"/>
                <a:gd name="connsiteX51-47453" fmla="*/ 1848903 w 2264509"/>
                <a:gd name="connsiteY51-47454" fmla="*/ 5302881 h 7217346"/>
                <a:gd name="connsiteX52-47455" fmla="*/ 1935499 w 2264509"/>
                <a:gd name="connsiteY52-47456" fmla="*/ 5083205 h 7217346"/>
                <a:gd name="connsiteX53-47457" fmla="*/ 1960649 w 2264509"/>
                <a:gd name="connsiteY53-47458" fmla="*/ 4791056 h 7217346"/>
                <a:gd name="connsiteX54-47459" fmla="*/ 1951665 w 2264509"/>
                <a:gd name="connsiteY54-47460" fmla="*/ 4334336 h 7217346"/>
                <a:gd name="connsiteX55-47461" fmla="*/ 1932344 w 2264509"/>
                <a:gd name="connsiteY55-47462" fmla="*/ 3888133 h 7217346"/>
                <a:gd name="connsiteX56-47463" fmla="*/ 2114094 w 2264509"/>
                <a:gd name="connsiteY56-47464" fmla="*/ 3794489 h 7217346"/>
                <a:gd name="connsiteX57-47465" fmla="*/ 1762492 w 2264509"/>
                <a:gd name="connsiteY57-47466" fmla="*/ 2682768 h 7217346"/>
                <a:gd name="connsiteX58-47467" fmla="*/ 2171636 w 2264509"/>
                <a:gd name="connsiteY58-47468" fmla="*/ 2450629 h 7217346"/>
                <a:gd name="connsiteX59-47469" fmla="*/ 2032492 w 2264509"/>
                <a:gd name="connsiteY59-47470" fmla="*/ 1850474 h 7217346"/>
                <a:gd name="connsiteX60-47471" fmla="*/ 1987751 w 2264509"/>
                <a:gd name="connsiteY60-47472" fmla="*/ 1662589 h 7217346"/>
                <a:gd name="connsiteX61-47473" fmla="*/ 1973329 w 2264509"/>
                <a:gd name="connsiteY61-47474" fmla="*/ 1418094 h 7217346"/>
                <a:gd name="connsiteX62-47475" fmla="*/ 1925704 w 2264509"/>
                <a:gd name="connsiteY62-47476" fmla="*/ 1287898 h 7217346"/>
                <a:gd name="connsiteX63-47477" fmla="*/ 1458979 w 2264509"/>
                <a:gd name="connsiteY63-47478" fmla="*/ 1120535 h 7217346"/>
                <a:gd name="connsiteX64-47479" fmla="*/ 1360513 w 2264509"/>
                <a:gd name="connsiteY64-47480" fmla="*/ 1005635 h 7217346"/>
                <a:gd name="connsiteX65-47481" fmla="*/ 1416522 w 2264509"/>
                <a:gd name="connsiteY65-47482" fmla="*/ 807081 h 7217346"/>
                <a:gd name="connsiteX66-47483" fmla="*/ 1484699 w 2264509"/>
                <a:gd name="connsiteY66-47484" fmla="*/ 608469 h 7217346"/>
                <a:gd name="connsiteX67-47485" fmla="*/ 1496208 w 2264509"/>
                <a:gd name="connsiteY67-47486" fmla="*/ 366317 h 7217346"/>
                <a:gd name="connsiteX68-47487" fmla="*/ 1413968 w 2264509"/>
                <a:gd name="connsiteY68-47488" fmla="*/ 146640 h 7217346"/>
                <a:gd name="connsiteX69-47489" fmla="*/ 1100515 w 2264509"/>
                <a:gd name="connsiteY69-47490" fmla="*/ 551 h 7217346"/>
                <a:gd name="connsiteX0-47491" fmla="*/ 1100515 w 2264509"/>
                <a:gd name="connsiteY0-47492" fmla="*/ 551 h 7217346"/>
                <a:gd name="connsiteX1-47493" fmla="*/ 849378 w 2264509"/>
                <a:gd name="connsiteY1-47494" fmla="*/ 118937 h 7217346"/>
                <a:gd name="connsiteX2-47495" fmla="*/ 751515 w 2264509"/>
                <a:gd name="connsiteY2-47496" fmla="*/ 285490 h 7217346"/>
                <a:gd name="connsiteX3-47497" fmla="*/ 756141 w 2264509"/>
                <a:gd name="connsiteY3-47498" fmla="*/ 566071 h 7217346"/>
                <a:gd name="connsiteX4-47499" fmla="*/ 895260 w 2264509"/>
                <a:gd name="connsiteY4-47500" fmla="*/ 882679 h 7217346"/>
                <a:gd name="connsiteX5-47501" fmla="*/ 785588 w 2264509"/>
                <a:gd name="connsiteY5-47502" fmla="*/ 1025825 h 7217346"/>
                <a:gd name="connsiteX6-47503" fmla="*/ 152912 w 2264509"/>
                <a:gd name="connsiteY6-47504" fmla="*/ 1252683 h 7217346"/>
                <a:gd name="connsiteX7-47505" fmla="*/ 8160 w 2264509"/>
                <a:gd name="connsiteY7-47506" fmla="*/ 2283394 h 7217346"/>
                <a:gd name="connsiteX8-47507" fmla="*/ 416233 w 2264509"/>
                <a:gd name="connsiteY8-47508" fmla="*/ 2735641 h 7217346"/>
                <a:gd name="connsiteX9-47509" fmla="*/ 293173 w 2264509"/>
                <a:gd name="connsiteY9-47510" fmla="*/ 3799944 h 7217346"/>
                <a:gd name="connsiteX10-47511" fmla="*/ 428536 w 2264509"/>
                <a:gd name="connsiteY10-47512" fmla="*/ 3969982 h 7217346"/>
                <a:gd name="connsiteX11-47513" fmla="*/ 486017 w 2264509"/>
                <a:gd name="connsiteY11-47514" fmla="*/ 4215017 h 7217346"/>
                <a:gd name="connsiteX12-47515" fmla="*/ 547224 w 2264509"/>
                <a:gd name="connsiteY12-47516" fmla="*/ 4615099 h 7217346"/>
                <a:gd name="connsiteX13-47517" fmla="*/ 555878 w 2264509"/>
                <a:gd name="connsiteY13-47518" fmla="*/ 4779518 h 7217346"/>
                <a:gd name="connsiteX14-47519" fmla="*/ 541964 w 2264509"/>
                <a:gd name="connsiteY14-47520" fmla="*/ 4966441 h 7217346"/>
                <a:gd name="connsiteX15-47521" fmla="*/ 510234 w 2264509"/>
                <a:gd name="connsiteY15-47522" fmla="*/ 5112051 h 7217346"/>
                <a:gd name="connsiteX16-47523" fmla="*/ 434305 w 2264509"/>
                <a:gd name="connsiteY16-47524" fmla="*/ 6139609 h 7217346"/>
                <a:gd name="connsiteX17-47525" fmla="*/ 399690 w 2264509"/>
                <a:gd name="connsiteY17-47526" fmla="*/ 6589898 h 7217346"/>
                <a:gd name="connsiteX18-47527" fmla="*/ 471534 w 2264509"/>
                <a:gd name="connsiteY18-47528" fmla="*/ 6812999 h 7217346"/>
                <a:gd name="connsiteX19-47529" fmla="*/ 409205 w 2264509"/>
                <a:gd name="connsiteY19-47530" fmla="*/ 6995629 h 7217346"/>
                <a:gd name="connsiteX20-47531" fmla="*/ 712039 w 2264509"/>
                <a:gd name="connsiteY20-47532" fmla="*/ 7208607 h 7217346"/>
                <a:gd name="connsiteX21-47533" fmla="*/ 1018766 w 2264509"/>
                <a:gd name="connsiteY21-47534" fmla="*/ 7101007 h 7217346"/>
                <a:gd name="connsiteX22-47535" fmla="*/ 760721 w 2264509"/>
                <a:gd name="connsiteY22-47536" fmla="*/ 6842580 h 7217346"/>
                <a:gd name="connsiteX23-47537" fmla="*/ 804368 w 2264509"/>
                <a:gd name="connsiteY23-47538" fmla="*/ 6565349 h 7217346"/>
                <a:gd name="connsiteX24-47539" fmla="*/ 790216 w 2264509"/>
                <a:gd name="connsiteY24-47540" fmla="*/ 6235730 h 7217346"/>
                <a:gd name="connsiteX25-47541" fmla="*/ 907792 w 2264509"/>
                <a:gd name="connsiteY25-47542" fmla="*/ 5474692 h 7217346"/>
                <a:gd name="connsiteX26-47543" fmla="*/ 957309 w 2264509"/>
                <a:gd name="connsiteY26-47544" fmla="*/ 5365800 h 7217346"/>
                <a:gd name="connsiteX27-47545" fmla="*/ 949796 w 2264509"/>
                <a:gd name="connsiteY27-47546" fmla="*/ 5294498 h 7217346"/>
                <a:gd name="connsiteX28-47547" fmla="*/ 1022842 w 2264509"/>
                <a:gd name="connsiteY28-47548" fmla="*/ 5197505 h 7217346"/>
                <a:gd name="connsiteX29-47549" fmla="*/ 1024856 w 2264509"/>
                <a:gd name="connsiteY29-47550" fmla="*/ 5054630 h 7217346"/>
                <a:gd name="connsiteX30-47551" fmla="*/ 1250022 w 2264509"/>
                <a:gd name="connsiteY30-47552" fmla="*/ 4234537 h 7217346"/>
                <a:gd name="connsiteX31-47553" fmla="*/ 1388027 w 2264509"/>
                <a:gd name="connsiteY31-47554" fmla="*/ 4644157 h 7217346"/>
                <a:gd name="connsiteX32-47555" fmla="*/ 1392304 w 2264509"/>
                <a:gd name="connsiteY32-47556" fmla="*/ 4865602 h 7217346"/>
                <a:gd name="connsiteX33-47557" fmla="*/ 1364785 w 2264509"/>
                <a:gd name="connsiteY33-47558" fmla="*/ 4971714 h 7217346"/>
                <a:gd name="connsiteX34-47559" fmla="*/ 1405585 w 2264509"/>
                <a:gd name="connsiteY34-47560" fmla="*/ 5098769 h 7217346"/>
                <a:gd name="connsiteX35-47561" fmla="*/ 1313490 w 2264509"/>
                <a:gd name="connsiteY35-47562" fmla="*/ 5539804 h 7217346"/>
                <a:gd name="connsiteX36-47563" fmla="*/ 1314512 w 2264509"/>
                <a:gd name="connsiteY36-47564" fmla="*/ 6345824 h 7217346"/>
                <a:gd name="connsiteX37-47565" fmla="*/ 1369266 w 2264509"/>
                <a:gd name="connsiteY37-47566" fmla="*/ 6519700 h 7217346"/>
                <a:gd name="connsiteX38-47567" fmla="*/ 1336897 w 2264509"/>
                <a:gd name="connsiteY38-47568" fmla="*/ 6727274 h 7217346"/>
                <a:gd name="connsiteX39-47569" fmla="*/ 1355075 w 2264509"/>
                <a:gd name="connsiteY39-47570" fmla="*/ 6813600 h 7217346"/>
                <a:gd name="connsiteX40-47571" fmla="*/ 1364871 w 2264509"/>
                <a:gd name="connsiteY40-47572" fmla="*/ 7006384 h 7217346"/>
                <a:gd name="connsiteX41-47573" fmla="*/ 1811645 w 2264509"/>
                <a:gd name="connsiteY41-47574" fmla="*/ 7174679 h 7217346"/>
                <a:gd name="connsiteX42-47575" fmla="*/ 2240298 w 2264509"/>
                <a:gd name="connsiteY42-47576" fmla="*/ 7184685 h 7217346"/>
                <a:gd name="connsiteX43-47577" fmla="*/ 2223142 w 2264509"/>
                <a:gd name="connsiteY43-47578" fmla="*/ 7032346 h 7217346"/>
                <a:gd name="connsiteX44-47579" fmla="*/ 1738539 w 2264509"/>
                <a:gd name="connsiteY44-47580" fmla="*/ 6666009 h 7217346"/>
                <a:gd name="connsiteX45-47581" fmla="*/ 1759422 w 2264509"/>
                <a:gd name="connsiteY45-47582" fmla="*/ 6535632 h 7217346"/>
                <a:gd name="connsiteX46-47583" fmla="*/ 1719909 w 2264509"/>
                <a:gd name="connsiteY46-47584" fmla="*/ 6436627 h 7217346"/>
                <a:gd name="connsiteX47-47585" fmla="*/ 1708642 w 2264509"/>
                <a:gd name="connsiteY47-47586" fmla="*/ 6235730 h 7217346"/>
                <a:gd name="connsiteX48-47587" fmla="*/ 1730306 w 2264509"/>
                <a:gd name="connsiteY48-47588" fmla="*/ 5965274 h 7217346"/>
                <a:gd name="connsiteX49-47589" fmla="*/ 1778923 w 2264509"/>
                <a:gd name="connsiteY49-47590" fmla="*/ 5497769 h 7217346"/>
                <a:gd name="connsiteX50-47591" fmla="*/ 1790341 w 2264509"/>
                <a:gd name="connsiteY50-47592" fmla="*/ 5349364 h 7217346"/>
                <a:gd name="connsiteX51-47593" fmla="*/ 1848903 w 2264509"/>
                <a:gd name="connsiteY51-47594" fmla="*/ 5302881 h 7217346"/>
                <a:gd name="connsiteX52-47595" fmla="*/ 1935499 w 2264509"/>
                <a:gd name="connsiteY52-47596" fmla="*/ 5083205 h 7217346"/>
                <a:gd name="connsiteX53-47597" fmla="*/ 1960649 w 2264509"/>
                <a:gd name="connsiteY53-47598" fmla="*/ 4791056 h 7217346"/>
                <a:gd name="connsiteX54-47599" fmla="*/ 1951665 w 2264509"/>
                <a:gd name="connsiteY54-47600" fmla="*/ 4334336 h 7217346"/>
                <a:gd name="connsiteX55-47601" fmla="*/ 1932344 w 2264509"/>
                <a:gd name="connsiteY55-47602" fmla="*/ 3888133 h 7217346"/>
                <a:gd name="connsiteX56-47603" fmla="*/ 2114094 w 2264509"/>
                <a:gd name="connsiteY56-47604" fmla="*/ 3794489 h 7217346"/>
                <a:gd name="connsiteX57-47605" fmla="*/ 1762492 w 2264509"/>
                <a:gd name="connsiteY57-47606" fmla="*/ 2682768 h 7217346"/>
                <a:gd name="connsiteX58-47607" fmla="*/ 2171636 w 2264509"/>
                <a:gd name="connsiteY58-47608" fmla="*/ 2450629 h 7217346"/>
                <a:gd name="connsiteX59-47609" fmla="*/ 2032492 w 2264509"/>
                <a:gd name="connsiteY59-47610" fmla="*/ 1850474 h 7217346"/>
                <a:gd name="connsiteX60-47611" fmla="*/ 1987751 w 2264509"/>
                <a:gd name="connsiteY60-47612" fmla="*/ 1662589 h 7217346"/>
                <a:gd name="connsiteX61-47613" fmla="*/ 1973329 w 2264509"/>
                <a:gd name="connsiteY61-47614" fmla="*/ 1418094 h 7217346"/>
                <a:gd name="connsiteX62-47615" fmla="*/ 1925704 w 2264509"/>
                <a:gd name="connsiteY62-47616" fmla="*/ 1287898 h 7217346"/>
                <a:gd name="connsiteX63-47617" fmla="*/ 1458979 w 2264509"/>
                <a:gd name="connsiteY63-47618" fmla="*/ 1120535 h 7217346"/>
                <a:gd name="connsiteX64-47619" fmla="*/ 1360513 w 2264509"/>
                <a:gd name="connsiteY64-47620" fmla="*/ 1005635 h 7217346"/>
                <a:gd name="connsiteX65-47621" fmla="*/ 1416522 w 2264509"/>
                <a:gd name="connsiteY65-47622" fmla="*/ 807081 h 7217346"/>
                <a:gd name="connsiteX66-47623" fmla="*/ 1484699 w 2264509"/>
                <a:gd name="connsiteY66-47624" fmla="*/ 608469 h 7217346"/>
                <a:gd name="connsiteX67-47625" fmla="*/ 1496208 w 2264509"/>
                <a:gd name="connsiteY67-47626" fmla="*/ 366317 h 7217346"/>
                <a:gd name="connsiteX68-47627" fmla="*/ 1413968 w 2264509"/>
                <a:gd name="connsiteY68-47628" fmla="*/ 146640 h 7217346"/>
                <a:gd name="connsiteX69-47629" fmla="*/ 1100515 w 2264509"/>
                <a:gd name="connsiteY69-47630" fmla="*/ 551 h 7217346"/>
                <a:gd name="connsiteX0-47631" fmla="*/ 1100515 w 2264509"/>
                <a:gd name="connsiteY0-47632" fmla="*/ 551 h 7217346"/>
                <a:gd name="connsiteX1-47633" fmla="*/ 849378 w 2264509"/>
                <a:gd name="connsiteY1-47634" fmla="*/ 118937 h 7217346"/>
                <a:gd name="connsiteX2-47635" fmla="*/ 751515 w 2264509"/>
                <a:gd name="connsiteY2-47636" fmla="*/ 285490 h 7217346"/>
                <a:gd name="connsiteX3-47637" fmla="*/ 756141 w 2264509"/>
                <a:gd name="connsiteY3-47638" fmla="*/ 566071 h 7217346"/>
                <a:gd name="connsiteX4-47639" fmla="*/ 895260 w 2264509"/>
                <a:gd name="connsiteY4-47640" fmla="*/ 882679 h 7217346"/>
                <a:gd name="connsiteX5-47641" fmla="*/ 785588 w 2264509"/>
                <a:gd name="connsiteY5-47642" fmla="*/ 1025825 h 7217346"/>
                <a:gd name="connsiteX6-47643" fmla="*/ 152912 w 2264509"/>
                <a:gd name="connsiteY6-47644" fmla="*/ 1252683 h 7217346"/>
                <a:gd name="connsiteX7-47645" fmla="*/ 8160 w 2264509"/>
                <a:gd name="connsiteY7-47646" fmla="*/ 2283394 h 7217346"/>
                <a:gd name="connsiteX8-47647" fmla="*/ 416233 w 2264509"/>
                <a:gd name="connsiteY8-47648" fmla="*/ 2735641 h 7217346"/>
                <a:gd name="connsiteX9-47649" fmla="*/ 293173 w 2264509"/>
                <a:gd name="connsiteY9-47650" fmla="*/ 3799944 h 7217346"/>
                <a:gd name="connsiteX10-47651" fmla="*/ 428536 w 2264509"/>
                <a:gd name="connsiteY10-47652" fmla="*/ 3969982 h 7217346"/>
                <a:gd name="connsiteX11-47653" fmla="*/ 486017 w 2264509"/>
                <a:gd name="connsiteY11-47654" fmla="*/ 4215017 h 7217346"/>
                <a:gd name="connsiteX12-47655" fmla="*/ 547224 w 2264509"/>
                <a:gd name="connsiteY12-47656" fmla="*/ 4615099 h 7217346"/>
                <a:gd name="connsiteX13-47657" fmla="*/ 555878 w 2264509"/>
                <a:gd name="connsiteY13-47658" fmla="*/ 4779518 h 7217346"/>
                <a:gd name="connsiteX14-47659" fmla="*/ 541964 w 2264509"/>
                <a:gd name="connsiteY14-47660" fmla="*/ 4966441 h 7217346"/>
                <a:gd name="connsiteX15-47661" fmla="*/ 510234 w 2264509"/>
                <a:gd name="connsiteY15-47662" fmla="*/ 5112051 h 7217346"/>
                <a:gd name="connsiteX16-47663" fmla="*/ 434305 w 2264509"/>
                <a:gd name="connsiteY16-47664" fmla="*/ 6139609 h 7217346"/>
                <a:gd name="connsiteX17-47665" fmla="*/ 399690 w 2264509"/>
                <a:gd name="connsiteY17-47666" fmla="*/ 6589898 h 7217346"/>
                <a:gd name="connsiteX18-47667" fmla="*/ 471534 w 2264509"/>
                <a:gd name="connsiteY18-47668" fmla="*/ 6812999 h 7217346"/>
                <a:gd name="connsiteX19-47669" fmla="*/ 409205 w 2264509"/>
                <a:gd name="connsiteY19-47670" fmla="*/ 6995629 h 7217346"/>
                <a:gd name="connsiteX20-47671" fmla="*/ 712039 w 2264509"/>
                <a:gd name="connsiteY20-47672" fmla="*/ 7208607 h 7217346"/>
                <a:gd name="connsiteX21-47673" fmla="*/ 1018766 w 2264509"/>
                <a:gd name="connsiteY21-47674" fmla="*/ 7101007 h 7217346"/>
                <a:gd name="connsiteX22-47675" fmla="*/ 760721 w 2264509"/>
                <a:gd name="connsiteY22-47676" fmla="*/ 6842580 h 7217346"/>
                <a:gd name="connsiteX23-47677" fmla="*/ 804368 w 2264509"/>
                <a:gd name="connsiteY23-47678" fmla="*/ 6565349 h 7217346"/>
                <a:gd name="connsiteX24-47679" fmla="*/ 790216 w 2264509"/>
                <a:gd name="connsiteY24-47680" fmla="*/ 6235730 h 7217346"/>
                <a:gd name="connsiteX25-47681" fmla="*/ 907792 w 2264509"/>
                <a:gd name="connsiteY25-47682" fmla="*/ 5474692 h 7217346"/>
                <a:gd name="connsiteX26-47683" fmla="*/ 957309 w 2264509"/>
                <a:gd name="connsiteY26-47684" fmla="*/ 5365800 h 7217346"/>
                <a:gd name="connsiteX27-47685" fmla="*/ 949796 w 2264509"/>
                <a:gd name="connsiteY27-47686" fmla="*/ 5294498 h 7217346"/>
                <a:gd name="connsiteX28-47687" fmla="*/ 1022842 w 2264509"/>
                <a:gd name="connsiteY28-47688" fmla="*/ 5197505 h 7217346"/>
                <a:gd name="connsiteX29-47689" fmla="*/ 1024856 w 2264509"/>
                <a:gd name="connsiteY29-47690" fmla="*/ 5054630 h 7217346"/>
                <a:gd name="connsiteX30-47691" fmla="*/ 1250022 w 2264509"/>
                <a:gd name="connsiteY30-47692" fmla="*/ 4234537 h 7217346"/>
                <a:gd name="connsiteX31-47693" fmla="*/ 1388027 w 2264509"/>
                <a:gd name="connsiteY31-47694" fmla="*/ 4644157 h 7217346"/>
                <a:gd name="connsiteX32-47695" fmla="*/ 1392304 w 2264509"/>
                <a:gd name="connsiteY32-47696" fmla="*/ 4865602 h 7217346"/>
                <a:gd name="connsiteX33-47697" fmla="*/ 1364785 w 2264509"/>
                <a:gd name="connsiteY33-47698" fmla="*/ 4971714 h 7217346"/>
                <a:gd name="connsiteX34-47699" fmla="*/ 1405585 w 2264509"/>
                <a:gd name="connsiteY34-47700" fmla="*/ 5098769 h 7217346"/>
                <a:gd name="connsiteX35-47701" fmla="*/ 1313490 w 2264509"/>
                <a:gd name="connsiteY35-47702" fmla="*/ 5539804 h 7217346"/>
                <a:gd name="connsiteX36-47703" fmla="*/ 1314512 w 2264509"/>
                <a:gd name="connsiteY36-47704" fmla="*/ 6345824 h 7217346"/>
                <a:gd name="connsiteX37-47705" fmla="*/ 1369266 w 2264509"/>
                <a:gd name="connsiteY37-47706" fmla="*/ 6519700 h 7217346"/>
                <a:gd name="connsiteX38-47707" fmla="*/ 1336897 w 2264509"/>
                <a:gd name="connsiteY38-47708" fmla="*/ 6727274 h 7217346"/>
                <a:gd name="connsiteX39-47709" fmla="*/ 1355075 w 2264509"/>
                <a:gd name="connsiteY39-47710" fmla="*/ 6813600 h 7217346"/>
                <a:gd name="connsiteX40-47711" fmla="*/ 1364871 w 2264509"/>
                <a:gd name="connsiteY40-47712" fmla="*/ 7006384 h 7217346"/>
                <a:gd name="connsiteX41-47713" fmla="*/ 1811645 w 2264509"/>
                <a:gd name="connsiteY41-47714" fmla="*/ 7174679 h 7217346"/>
                <a:gd name="connsiteX42-47715" fmla="*/ 2240298 w 2264509"/>
                <a:gd name="connsiteY42-47716" fmla="*/ 7184685 h 7217346"/>
                <a:gd name="connsiteX43-47717" fmla="*/ 2223142 w 2264509"/>
                <a:gd name="connsiteY43-47718" fmla="*/ 7032346 h 7217346"/>
                <a:gd name="connsiteX44-47719" fmla="*/ 1738539 w 2264509"/>
                <a:gd name="connsiteY44-47720" fmla="*/ 6666009 h 7217346"/>
                <a:gd name="connsiteX45-47721" fmla="*/ 1759422 w 2264509"/>
                <a:gd name="connsiteY45-47722" fmla="*/ 6535632 h 7217346"/>
                <a:gd name="connsiteX46-47723" fmla="*/ 1719909 w 2264509"/>
                <a:gd name="connsiteY46-47724" fmla="*/ 6436627 h 7217346"/>
                <a:gd name="connsiteX47-47725" fmla="*/ 1708642 w 2264509"/>
                <a:gd name="connsiteY47-47726" fmla="*/ 6235730 h 7217346"/>
                <a:gd name="connsiteX48-47727" fmla="*/ 1730306 w 2264509"/>
                <a:gd name="connsiteY48-47728" fmla="*/ 5965274 h 7217346"/>
                <a:gd name="connsiteX49-47729" fmla="*/ 1778923 w 2264509"/>
                <a:gd name="connsiteY49-47730" fmla="*/ 5497769 h 7217346"/>
                <a:gd name="connsiteX50-47731" fmla="*/ 1790341 w 2264509"/>
                <a:gd name="connsiteY50-47732" fmla="*/ 5349364 h 7217346"/>
                <a:gd name="connsiteX51-47733" fmla="*/ 1848903 w 2264509"/>
                <a:gd name="connsiteY51-47734" fmla="*/ 5302881 h 7217346"/>
                <a:gd name="connsiteX52-47735" fmla="*/ 1935499 w 2264509"/>
                <a:gd name="connsiteY52-47736" fmla="*/ 5083205 h 7217346"/>
                <a:gd name="connsiteX53-47737" fmla="*/ 1960649 w 2264509"/>
                <a:gd name="connsiteY53-47738" fmla="*/ 4791056 h 7217346"/>
                <a:gd name="connsiteX54-47739" fmla="*/ 1951665 w 2264509"/>
                <a:gd name="connsiteY54-47740" fmla="*/ 4334336 h 7217346"/>
                <a:gd name="connsiteX55-47741" fmla="*/ 1932344 w 2264509"/>
                <a:gd name="connsiteY55-47742" fmla="*/ 3888133 h 7217346"/>
                <a:gd name="connsiteX56-47743" fmla="*/ 2114094 w 2264509"/>
                <a:gd name="connsiteY56-47744" fmla="*/ 3794489 h 7217346"/>
                <a:gd name="connsiteX57-47745" fmla="*/ 1762492 w 2264509"/>
                <a:gd name="connsiteY57-47746" fmla="*/ 2682768 h 7217346"/>
                <a:gd name="connsiteX58-47747" fmla="*/ 2171636 w 2264509"/>
                <a:gd name="connsiteY58-47748" fmla="*/ 2450629 h 7217346"/>
                <a:gd name="connsiteX59-47749" fmla="*/ 2032492 w 2264509"/>
                <a:gd name="connsiteY59-47750" fmla="*/ 1850474 h 7217346"/>
                <a:gd name="connsiteX60-47751" fmla="*/ 1987751 w 2264509"/>
                <a:gd name="connsiteY60-47752" fmla="*/ 1662589 h 7217346"/>
                <a:gd name="connsiteX61-47753" fmla="*/ 1973329 w 2264509"/>
                <a:gd name="connsiteY61-47754" fmla="*/ 1418094 h 7217346"/>
                <a:gd name="connsiteX62-47755" fmla="*/ 1925704 w 2264509"/>
                <a:gd name="connsiteY62-47756" fmla="*/ 1287898 h 7217346"/>
                <a:gd name="connsiteX63-47757" fmla="*/ 1458979 w 2264509"/>
                <a:gd name="connsiteY63-47758" fmla="*/ 1120535 h 7217346"/>
                <a:gd name="connsiteX64-47759" fmla="*/ 1360513 w 2264509"/>
                <a:gd name="connsiteY64-47760" fmla="*/ 1005635 h 7217346"/>
                <a:gd name="connsiteX65-47761" fmla="*/ 1416522 w 2264509"/>
                <a:gd name="connsiteY65-47762" fmla="*/ 807081 h 7217346"/>
                <a:gd name="connsiteX66-47763" fmla="*/ 1484699 w 2264509"/>
                <a:gd name="connsiteY66-47764" fmla="*/ 608469 h 7217346"/>
                <a:gd name="connsiteX67-47765" fmla="*/ 1496208 w 2264509"/>
                <a:gd name="connsiteY67-47766" fmla="*/ 366317 h 7217346"/>
                <a:gd name="connsiteX68-47767" fmla="*/ 1413968 w 2264509"/>
                <a:gd name="connsiteY68-47768" fmla="*/ 146640 h 7217346"/>
                <a:gd name="connsiteX69-47769" fmla="*/ 1100515 w 2264509"/>
                <a:gd name="connsiteY69-47770" fmla="*/ 551 h 7217346"/>
                <a:gd name="connsiteX0-47771" fmla="*/ 1100515 w 2264509"/>
                <a:gd name="connsiteY0-47772" fmla="*/ 551 h 7217346"/>
                <a:gd name="connsiteX1-47773" fmla="*/ 849378 w 2264509"/>
                <a:gd name="connsiteY1-47774" fmla="*/ 118937 h 7217346"/>
                <a:gd name="connsiteX2-47775" fmla="*/ 751515 w 2264509"/>
                <a:gd name="connsiteY2-47776" fmla="*/ 285490 h 7217346"/>
                <a:gd name="connsiteX3-47777" fmla="*/ 756141 w 2264509"/>
                <a:gd name="connsiteY3-47778" fmla="*/ 566071 h 7217346"/>
                <a:gd name="connsiteX4-47779" fmla="*/ 895260 w 2264509"/>
                <a:gd name="connsiteY4-47780" fmla="*/ 882679 h 7217346"/>
                <a:gd name="connsiteX5-47781" fmla="*/ 785588 w 2264509"/>
                <a:gd name="connsiteY5-47782" fmla="*/ 1025825 h 7217346"/>
                <a:gd name="connsiteX6-47783" fmla="*/ 152912 w 2264509"/>
                <a:gd name="connsiteY6-47784" fmla="*/ 1252683 h 7217346"/>
                <a:gd name="connsiteX7-47785" fmla="*/ 8160 w 2264509"/>
                <a:gd name="connsiteY7-47786" fmla="*/ 2283394 h 7217346"/>
                <a:gd name="connsiteX8-47787" fmla="*/ 416233 w 2264509"/>
                <a:gd name="connsiteY8-47788" fmla="*/ 2735641 h 7217346"/>
                <a:gd name="connsiteX9-47789" fmla="*/ 293173 w 2264509"/>
                <a:gd name="connsiteY9-47790" fmla="*/ 3799944 h 7217346"/>
                <a:gd name="connsiteX10-47791" fmla="*/ 428536 w 2264509"/>
                <a:gd name="connsiteY10-47792" fmla="*/ 3969982 h 7217346"/>
                <a:gd name="connsiteX11-47793" fmla="*/ 486017 w 2264509"/>
                <a:gd name="connsiteY11-47794" fmla="*/ 4215017 h 7217346"/>
                <a:gd name="connsiteX12-47795" fmla="*/ 547224 w 2264509"/>
                <a:gd name="connsiteY12-47796" fmla="*/ 4615099 h 7217346"/>
                <a:gd name="connsiteX13-47797" fmla="*/ 555878 w 2264509"/>
                <a:gd name="connsiteY13-47798" fmla="*/ 4779518 h 7217346"/>
                <a:gd name="connsiteX14-47799" fmla="*/ 541964 w 2264509"/>
                <a:gd name="connsiteY14-47800" fmla="*/ 4966441 h 7217346"/>
                <a:gd name="connsiteX15-47801" fmla="*/ 510234 w 2264509"/>
                <a:gd name="connsiteY15-47802" fmla="*/ 5112051 h 7217346"/>
                <a:gd name="connsiteX16-47803" fmla="*/ 434305 w 2264509"/>
                <a:gd name="connsiteY16-47804" fmla="*/ 6139609 h 7217346"/>
                <a:gd name="connsiteX17-47805" fmla="*/ 399690 w 2264509"/>
                <a:gd name="connsiteY17-47806" fmla="*/ 6589898 h 7217346"/>
                <a:gd name="connsiteX18-47807" fmla="*/ 471534 w 2264509"/>
                <a:gd name="connsiteY18-47808" fmla="*/ 6812999 h 7217346"/>
                <a:gd name="connsiteX19-47809" fmla="*/ 409205 w 2264509"/>
                <a:gd name="connsiteY19-47810" fmla="*/ 6995629 h 7217346"/>
                <a:gd name="connsiteX20-47811" fmla="*/ 712039 w 2264509"/>
                <a:gd name="connsiteY20-47812" fmla="*/ 7208607 h 7217346"/>
                <a:gd name="connsiteX21-47813" fmla="*/ 1018766 w 2264509"/>
                <a:gd name="connsiteY21-47814" fmla="*/ 7101007 h 7217346"/>
                <a:gd name="connsiteX22-47815" fmla="*/ 760721 w 2264509"/>
                <a:gd name="connsiteY22-47816" fmla="*/ 6842580 h 7217346"/>
                <a:gd name="connsiteX23-47817" fmla="*/ 804368 w 2264509"/>
                <a:gd name="connsiteY23-47818" fmla="*/ 6565349 h 7217346"/>
                <a:gd name="connsiteX24-47819" fmla="*/ 790216 w 2264509"/>
                <a:gd name="connsiteY24-47820" fmla="*/ 6235730 h 7217346"/>
                <a:gd name="connsiteX25-47821" fmla="*/ 907792 w 2264509"/>
                <a:gd name="connsiteY25-47822" fmla="*/ 5474692 h 7217346"/>
                <a:gd name="connsiteX26-47823" fmla="*/ 957309 w 2264509"/>
                <a:gd name="connsiteY26-47824" fmla="*/ 5365800 h 7217346"/>
                <a:gd name="connsiteX27-47825" fmla="*/ 949796 w 2264509"/>
                <a:gd name="connsiteY27-47826" fmla="*/ 5294498 h 7217346"/>
                <a:gd name="connsiteX28-47827" fmla="*/ 1022842 w 2264509"/>
                <a:gd name="connsiteY28-47828" fmla="*/ 5197505 h 7217346"/>
                <a:gd name="connsiteX29-47829" fmla="*/ 1024856 w 2264509"/>
                <a:gd name="connsiteY29-47830" fmla="*/ 5054630 h 7217346"/>
                <a:gd name="connsiteX30-47831" fmla="*/ 1250022 w 2264509"/>
                <a:gd name="connsiteY30-47832" fmla="*/ 4234537 h 7217346"/>
                <a:gd name="connsiteX31-47833" fmla="*/ 1388027 w 2264509"/>
                <a:gd name="connsiteY31-47834" fmla="*/ 4644157 h 7217346"/>
                <a:gd name="connsiteX32-47835" fmla="*/ 1392304 w 2264509"/>
                <a:gd name="connsiteY32-47836" fmla="*/ 4865602 h 7217346"/>
                <a:gd name="connsiteX33-47837" fmla="*/ 1364785 w 2264509"/>
                <a:gd name="connsiteY33-47838" fmla="*/ 4971714 h 7217346"/>
                <a:gd name="connsiteX34-47839" fmla="*/ 1405585 w 2264509"/>
                <a:gd name="connsiteY34-47840" fmla="*/ 5098769 h 7217346"/>
                <a:gd name="connsiteX35-47841" fmla="*/ 1313490 w 2264509"/>
                <a:gd name="connsiteY35-47842" fmla="*/ 5539804 h 7217346"/>
                <a:gd name="connsiteX36-47843" fmla="*/ 1314512 w 2264509"/>
                <a:gd name="connsiteY36-47844" fmla="*/ 6345824 h 7217346"/>
                <a:gd name="connsiteX37-47845" fmla="*/ 1369266 w 2264509"/>
                <a:gd name="connsiteY37-47846" fmla="*/ 6519700 h 7217346"/>
                <a:gd name="connsiteX38-47847" fmla="*/ 1336897 w 2264509"/>
                <a:gd name="connsiteY38-47848" fmla="*/ 6727274 h 7217346"/>
                <a:gd name="connsiteX39-47849" fmla="*/ 1355075 w 2264509"/>
                <a:gd name="connsiteY39-47850" fmla="*/ 6813600 h 7217346"/>
                <a:gd name="connsiteX40-47851" fmla="*/ 1364871 w 2264509"/>
                <a:gd name="connsiteY40-47852" fmla="*/ 7006384 h 7217346"/>
                <a:gd name="connsiteX41-47853" fmla="*/ 1811645 w 2264509"/>
                <a:gd name="connsiteY41-47854" fmla="*/ 7174679 h 7217346"/>
                <a:gd name="connsiteX42-47855" fmla="*/ 2240298 w 2264509"/>
                <a:gd name="connsiteY42-47856" fmla="*/ 7184685 h 7217346"/>
                <a:gd name="connsiteX43-47857" fmla="*/ 2223142 w 2264509"/>
                <a:gd name="connsiteY43-47858" fmla="*/ 7032346 h 7217346"/>
                <a:gd name="connsiteX44-47859" fmla="*/ 1738539 w 2264509"/>
                <a:gd name="connsiteY44-47860" fmla="*/ 6666009 h 7217346"/>
                <a:gd name="connsiteX45-47861" fmla="*/ 1759422 w 2264509"/>
                <a:gd name="connsiteY45-47862" fmla="*/ 6535632 h 7217346"/>
                <a:gd name="connsiteX46-47863" fmla="*/ 1719909 w 2264509"/>
                <a:gd name="connsiteY46-47864" fmla="*/ 6436627 h 7217346"/>
                <a:gd name="connsiteX47-47865" fmla="*/ 1708642 w 2264509"/>
                <a:gd name="connsiteY47-47866" fmla="*/ 6235730 h 7217346"/>
                <a:gd name="connsiteX48-47867" fmla="*/ 1730306 w 2264509"/>
                <a:gd name="connsiteY48-47868" fmla="*/ 5965274 h 7217346"/>
                <a:gd name="connsiteX49-47869" fmla="*/ 1778923 w 2264509"/>
                <a:gd name="connsiteY49-47870" fmla="*/ 5497769 h 7217346"/>
                <a:gd name="connsiteX50-47871" fmla="*/ 1790341 w 2264509"/>
                <a:gd name="connsiteY50-47872" fmla="*/ 5349364 h 7217346"/>
                <a:gd name="connsiteX51-47873" fmla="*/ 1848903 w 2264509"/>
                <a:gd name="connsiteY51-47874" fmla="*/ 5302881 h 7217346"/>
                <a:gd name="connsiteX52-47875" fmla="*/ 1935499 w 2264509"/>
                <a:gd name="connsiteY52-47876" fmla="*/ 5083205 h 7217346"/>
                <a:gd name="connsiteX53-47877" fmla="*/ 1960649 w 2264509"/>
                <a:gd name="connsiteY53-47878" fmla="*/ 4791056 h 7217346"/>
                <a:gd name="connsiteX54-47879" fmla="*/ 1951665 w 2264509"/>
                <a:gd name="connsiteY54-47880" fmla="*/ 4334336 h 7217346"/>
                <a:gd name="connsiteX55-47881" fmla="*/ 1932344 w 2264509"/>
                <a:gd name="connsiteY55-47882" fmla="*/ 3888133 h 7217346"/>
                <a:gd name="connsiteX56-47883" fmla="*/ 2114094 w 2264509"/>
                <a:gd name="connsiteY56-47884" fmla="*/ 3794489 h 7217346"/>
                <a:gd name="connsiteX57-47885" fmla="*/ 1762492 w 2264509"/>
                <a:gd name="connsiteY57-47886" fmla="*/ 2682768 h 7217346"/>
                <a:gd name="connsiteX58-47887" fmla="*/ 2171636 w 2264509"/>
                <a:gd name="connsiteY58-47888" fmla="*/ 2450629 h 7217346"/>
                <a:gd name="connsiteX59-47889" fmla="*/ 2032492 w 2264509"/>
                <a:gd name="connsiteY59-47890" fmla="*/ 1850474 h 7217346"/>
                <a:gd name="connsiteX60-47891" fmla="*/ 1987751 w 2264509"/>
                <a:gd name="connsiteY60-47892" fmla="*/ 1662589 h 7217346"/>
                <a:gd name="connsiteX61-47893" fmla="*/ 1973329 w 2264509"/>
                <a:gd name="connsiteY61-47894" fmla="*/ 1418094 h 7217346"/>
                <a:gd name="connsiteX62-47895" fmla="*/ 1925704 w 2264509"/>
                <a:gd name="connsiteY62-47896" fmla="*/ 1287898 h 7217346"/>
                <a:gd name="connsiteX63-47897" fmla="*/ 1458979 w 2264509"/>
                <a:gd name="connsiteY63-47898" fmla="*/ 1120535 h 7217346"/>
                <a:gd name="connsiteX64-47899" fmla="*/ 1360513 w 2264509"/>
                <a:gd name="connsiteY64-47900" fmla="*/ 1005635 h 7217346"/>
                <a:gd name="connsiteX65-47901" fmla="*/ 1416522 w 2264509"/>
                <a:gd name="connsiteY65-47902" fmla="*/ 807081 h 7217346"/>
                <a:gd name="connsiteX66-47903" fmla="*/ 1484699 w 2264509"/>
                <a:gd name="connsiteY66-47904" fmla="*/ 608469 h 7217346"/>
                <a:gd name="connsiteX67-47905" fmla="*/ 1496208 w 2264509"/>
                <a:gd name="connsiteY67-47906" fmla="*/ 366317 h 7217346"/>
                <a:gd name="connsiteX68-47907" fmla="*/ 1413968 w 2264509"/>
                <a:gd name="connsiteY68-47908" fmla="*/ 146640 h 7217346"/>
                <a:gd name="connsiteX69-47909" fmla="*/ 1100515 w 2264509"/>
                <a:gd name="connsiteY69-47910" fmla="*/ 551 h 7217346"/>
                <a:gd name="connsiteX0-47911" fmla="*/ 1100515 w 2264509"/>
                <a:gd name="connsiteY0-47912" fmla="*/ 551 h 7217346"/>
                <a:gd name="connsiteX1-47913" fmla="*/ 849378 w 2264509"/>
                <a:gd name="connsiteY1-47914" fmla="*/ 118937 h 7217346"/>
                <a:gd name="connsiteX2-47915" fmla="*/ 751515 w 2264509"/>
                <a:gd name="connsiteY2-47916" fmla="*/ 285490 h 7217346"/>
                <a:gd name="connsiteX3-47917" fmla="*/ 756141 w 2264509"/>
                <a:gd name="connsiteY3-47918" fmla="*/ 566071 h 7217346"/>
                <a:gd name="connsiteX4-47919" fmla="*/ 895260 w 2264509"/>
                <a:gd name="connsiteY4-47920" fmla="*/ 882679 h 7217346"/>
                <a:gd name="connsiteX5-47921" fmla="*/ 785588 w 2264509"/>
                <a:gd name="connsiteY5-47922" fmla="*/ 1025825 h 7217346"/>
                <a:gd name="connsiteX6-47923" fmla="*/ 152912 w 2264509"/>
                <a:gd name="connsiteY6-47924" fmla="*/ 1252683 h 7217346"/>
                <a:gd name="connsiteX7-47925" fmla="*/ 8160 w 2264509"/>
                <a:gd name="connsiteY7-47926" fmla="*/ 2283394 h 7217346"/>
                <a:gd name="connsiteX8-47927" fmla="*/ 416233 w 2264509"/>
                <a:gd name="connsiteY8-47928" fmla="*/ 2735641 h 7217346"/>
                <a:gd name="connsiteX9-47929" fmla="*/ 293173 w 2264509"/>
                <a:gd name="connsiteY9-47930" fmla="*/ 3799944 h 7217346"/>
                <a:gd name="connsiteX10-47931" fmla="*/ 428536 w 2264509"/>
                <a:gd name="connsiteY10-47932" fmla="*/ 3969982 h 7217346"/>
                <a:gd name="connsiteX11-47933" fmla="*/ 486017 w 2264509"/>
                <a:gd name="connsiteY11-47934" fmla="*/ 4215017 h 7217346"/>
                <a:gd name="connsiteX12-47935" fmla="*/ 547224 w 2264509"/>
                <a:gd name="connsiteY12-47936" fmla="*/ 4615099 h 7217346"/>
                <a:gd name="connsiteX13-47937" fmla="*/ 555878 w 2264509"/>
                <a:gd name="connsiteY13-47938" fmla="*/ 4779518 h 7217346"/>
                <a:gd name="connsiteX14-47939" fmla="*/ 541964 w 2264509"/>
                <a:gd name="connsiteY14-47940" fmla="*/ 4966441 h 7217346"/>
                <a:gd name="connsiteX15-47941" fmla="*/ 510234 w 2264509"/>
                <a:gd name="connsiteY15-47942" fmla="*/ 5112051 h 7217346"/>
                <a:gd name="connsiteX16-47943" fmla="*/ 434305 w 2264509"/>
                <a:gd name="connsiteY16-47944" fmla="*/ 6139609 h 7217346"/>
                <a:gd name="connsiteX17-47945" fmla="*/ 399690 w 2264509"/>
                <a:gd name="connsiteY17-47946" fmla="*/ 6589898 h 7217346"/>
                <a:gd name="connsiteX18-47947" fmla="*/ 471534 w 2264509"/>
                <a:gd name="connsiteY18-47948" fmla="*/ 6812999 h 7217346"/>
                <a:gd name="connsiteX19-47949" fmla="*/ 409205 w 2264509"/>
                <a:gd name="connsiteY19-47950" fmla="*/ 6995629 h 7217346"/>
                <a:gd name="connsiteX20-47951" fmla="*/ 712039 w 2264509"/>
                <a:gd name="connsiteY20-47952" fmla="*/ 7208607 h 7217346"/>
                <a:gd name="connsiteX21-47953" fmla="*/ 1018766 w 2264509"/>
                <a:gd name="connsiteY21-47954" fmla="*/ 7101007 h 7217346"/>
                <a:gd name="connsiteX22-47955" fmla="*/ 760721 w 2264509"/>
                <a:gd name="connsiteY22-47956" fmla="*/ 6842580 h 7217346"/>
                <a:gd name="connsiteX23-47957" fmla="*/ 804368 w 2264509"/>
                <a:gd name="connsiteY23-47958" fmla="*/ 6565349 h 7217346"/>
                <a:gd name="connsiteX24-47959" fmla="*/ 790216 w 2264509"/>
                <a:gd name="connsiteY24-47960" fmla="*/ 6235730 h 7217346"/>
                <a:gd name="connsiteX25-47961" fmla="*/ 907792 w 2264509"/>
                <a:gd name="connsiteY25-47962" fmla="*/ 5474692 h 7217346"/>
                <a:gd name="connsiteX26-47963" fmla="*/ 957309 w 2264509"/>
                <a:gd name="connsiteY26-47964" fmla="*/ 5365800 h 7217346"/>
                <a:gd name="connsiteX27-47965" fmla="*/ 949796 w 2264509"/>
                <a:gd name="connsiteY27-47966" fmla="*/ 5294498 h 7217346"/>
                <a:gd name="connsiteX28-47967" fmla="*/ 1022842 w 2264509"/>
                <a:gd name="connsiteY28-47968" fmla="*/ 5197505 h 7217346"/>
                <a:gd name="connsiteX29-47969" fmla="*/ 1024856 w 2264509"/>
                <a:gd name="connsiteY29-47970" fmla="*/ 5054630 h 7217346"/>
                <a:gd name="connsiteX30-47971" fmla="*/ 1250022 w 2264509"/>
                <a:gd name="connsiteY30-47972" fmla="*/ 4234537 h 7217346"/>
                <a:gd name="connsiteX31-47973" fmla="*/ 1388027 w 2264509"/>
                <a:gd name="connsiteY31-47974" fmla="*/ 4644157 h 7217346"/>
                <a:gd name="connsiteX32-47975" fmla="*/ 1392304 w 2264509"/>
                <a:gd name="connsiteY32-47976" fmla="*/ 4865602 h 7217346"/>
                <a:gd name="connsiteX33-47977" fmla="*/ 1364785 w 2264509"/>
                <a:gd name="connsiteY33-47978" fmla="*/ 4971714 h 7217346"/>
                <a:gd name="connsiteX34-47979" fmla="*/ 1405585 w 2264509"/>
                <a:gd name="connsiteY34-47980" fmla="*/ 5098769 h 7217346"/>
                <a:gd name="connsiteX35-47981" fmla="*/ 1313490 w 2264509"/>
                <a:gd name="connsiteY35-47982" fmla="*/ 5539804 h 7217346"/>
                <a:gd name="connsiteX36-47983" fmla="*/ 1314512 w 2264509"/>
                <a:gd name="connsiteY36-47984" fmla="*/ 6345824 h 7217346"/>
                <a:gd name="connsiteX37-47985" fmla="*/ 1369266 w 2264509"/>
                <a:gd name="connsiteY37-47986" fmla="*/ 6519700 h 7217346"/>
                <a:gd name="connsiteX38-47987" fmla="*/ 1336897 w 2264509"/>
                <a:gd name="connsiteY38-47988" fmla="*/ 6727274 h 7217346"/>
                <a:gd name="connsiteX39-47989" fmla="*/ 1355075 w 2264509"/>
                <a:gd name="connsiteY39-47990" fmla="*/ 6813600 h 7217346"/>
                <a:gd name="connsiteX40-47991" fmla="*/ 1364871 w 2264509"/>
                <a:gd name="connsiteY40-47992" fmla="*/ 7006384 h 7217346"/>
                <a:gd name="connsiteX41-47993" fmla="*/ 1811645 w 2264509"/>
                <a:gd name="connsiteY41-47994" fmla="*/ 7174679 h 7217346"/>
                <a:gd name="connsiteX42-47995" fmla="*/ 2240298 w 2264509"/>
                <a:gd name="connsiteY42-47996" fmla="*/ 7184685 h 7217346"/>
                <a:gd name="connsiteX43-47997" fmla="*/ 2223142 w 2264509"/>
                <a:gd name="connsiteY43-47998" fmla="*/ 7032346 h 7217346"/>
                <a:gd name="connsiteX44-47999" fmla="*/ 1738539 w 2264509"/>
                <a:gd name="connsiteY44-48000" fmla="*/ 6666009 h 7217346"/>
                <a:gd name="connsiteX45-48001" fmla="*/ 1759422 w 2264509"/>
                <a:gd name="connsiteY45-48002" fmla="*/ 6535632 h 7217346"/>
                <a:gd name="connsiteX46-48003" fmla="*/ 1719909 w 2264509"/>
                <a:gd name="connsiteY46-48004" fmla="*/ 6436627 h 7217346"/>
                <a:gd name="connsiteX47-48005" fmla="*/ 1708642 w 2264509"/>
                <a:gd name="connsiteY47-48006" fmla="*/ 6235730 h 7217346"/>
                <a:gd name="connsiteX48-48007" fmla="*/ 1730306 w 2264509"/>
                <a:gd name="connsiteY48-48008" fmla="*/ 5965274 h 7217346"/>
                <a:gd name="connsiteX49-48009" fmla="*/ 1778923 w 2264509"/>
                <a:gd name="connsiteY49-48010" fmla="*/ 5497769 h 7217346"/>
                <a:gd name="connsiteX50-48011" fmla="*/ 1790341 w 2264509"/>
                <a:gd name="connsiteY50-48012" fmla="*/ 5349364 h 7217346"/>
                <a:gd name="connsiteX51-48013" fmla="*/ 1848903 w 2264509"/>
                <a:gd name="connsiteY51-48014" fmla="*/ 5302881 h 7217346"/>
                <a:gd name="connsiteX52-48015" fmla="*/ 1935499 w 2264509"/>
                <a:gd name="connsiteY52-48016" fmla="*/ 5083205 h 7217346"/>
                <a:gd name="connsiteX53-48017" fmla="*/ 1960649 w 2264509"/>
                <a:gd name="connsiteY53-48018" fmla="*/ 4791056 h 7217346"/>
                <a:gd name="connsiteX54-48019" fmla="*/ 1951665 w 2264509"/>
                <a:gd name="connsiteY54-48020" fmla="*/ 4334336 h 7217346"/>
                <a:gd name="connsiteX55-48021" fmla="*/ 1932344 w 2264509"/>
                <a:gd name="connsiteY55-48022" fmla="*/ 3888133 h 7217346"/>
                <a:gd name="connsiteX56-48023" fmla="*/ 2114094 w 2264509"/>
                <a:gd name="connsiteY56-48024" fmla="*/ 3794489 h 7217346"/>
                <a:gd name="connsiteX57-48025" fmla="*/ 1762492 w 2264509"/>
                <a:gd name="connsiteY57-48026" fmla="*/ 2682768 h 7217346"/>
                <a:gd name="connsiteX58-48027" fmla="*/ 2171636 w 2264509"/>
                <a:gd name="connsiteY58-48028" fmla="*/ 2450629 h 7217346"/>
                <a:gd name="connsiteX59-48029" fmla="*/ 2032492 w 2264509"/>
                <a:gd name="connsiteY59-48030" fmla="*/ 1850474 h 7217346"/>
                <a:gd name="connsiteX60-48031" fmla="*/ 1987751 w 2264509"/>
                <a:gd name="connsiteY60-48032" fmla="*/ 1662589 h 7217346"/>
                <a:gd name="connsiteX61-48033" fmla="*/ 1973329 w 2264509"/>
                <a:gd name="connsiteY61-48034" fmla="*/ 1418094 h 7217346"/>
                <a:gd name="connsiteX62-48035" fmla="*/ 1925704 w 2264509"/>
                <a:gd name="connsiteY62-48036" fmla="*/ 1287898 h 7217346"/>
                <a:gd name="connsiteX63-48037" fmla="*/ 1458979 w 2264509"/>
                <a:gd name="connsiteY63-48038" fmla="*/ 1120535 h 7217346"/>
                <a:gd name="connsiteX64-48039" fmla="*/ 1360513 w 2264509"/>
                <a:gd name="connsiteY64-48040" fmla="*/ 1005635 h 7217346"/>
                <a:gd name="connsiteX65-48041" fmla="*/ 1416522 w 2264509"/>
                <a:gd name="connsiteY65-48042" fmla="*/ 807081 h 7217346"/>
                <a:gd name="connsiteX66-48043" fmla="*/ 1484699 w 2264509"/>
                <a:gd name="connsiteY66-48044" fmla="*/ 608469 h 7217346"/>
                <a:gd name="connsiteX67-48045" fmla="*/ 1496208 w 2264509"/>
                <a:gd name="connsiteY67-48046" fmla="*/ 366317 h 7217346"/>
                <a:gd name="connsiteX68-48047" fmla="*/ 1413968 w 2264509"/>
                <a:gd name="connsiteY68-48048" fmla="*/ 146640 h 7217346"/>
                <a:gd name="connsiteX69-48049" fmla="*/ 1100515 w 2264509"/>
                <a:gd name="connsiteY69-48050" fmla="*/ 551 h 7217346"/>
                <a:gd name="connsiteX0-48051" fmla="*/ 1100515 w 2264509"/>
                <a:gd name="connsiteY0-48052" fmla="*/ 551 h 7217346"/>
                <a:gd name="connsiteX1-48053" fmla="*/ 849378 w 2264509"/>
                <a:gd name="connsiteY1-48054" fmla="*/ 118937 h 7217346"/>
                <a:gd name="connsiteX2-48055" fmla="*/ 751515 w 2264509"/>
                <a:gd name="connsiteY2-48056" fmla="*/ 285490 h 7217346"/>
                <a:gd name="connsiteX3-48057" fmla="*/ 756141 w 2264509"/>
                <a:gd name="connsiteY3-48058" fmla="*/ 566071 h 7217346"/>
                <a:gd name="connsiteX4-48059" fmla="*/ 895260 w 2264509"/>
                <a:gd name="connsiteY4-48060" fmla="*/ 882679 h 7217346"/>
                <a:gd name="connsiteX5-48061" fmla="*/ 785588 w 2264509"/>
                <a:gd name="connsiteY5-48062" fmla="*/ 1025825 h 7217346"/>
                <a:gd name="connsiteX6-48063" fmla="*/ 152912 w 2264509"/>
                <a:gd name="connsiteY6-48064" fmla="*/ 1252683 h 7217346"/>
                <a:gd name="connsiteX7-48065" fmla="*/ 8160 w 2264509"/>
                <a:gd name="connsiteY7-48066" fmla="*/ 2283394 h 7217346"/>
                <a:gd name="connsiteX8-48067" fmla="*/ 416233 w 2264509"/>
                <a:gd name="connsiteY8-48068" fmla="*/ 2735641 h 7217346"/>
                <a:gd name="connsiteX9-48069" fmla="*/ 293173 w 2264509"/>
                <a:gd name="connsiteY9-48070" fmla="*/ 3799944 h 7217346"/>
                <a:gd name="connsiteX10-48071" fmla="*/ 428536 w 2264509"/>
                <a:gd name="connsiteY10-48072" fmla="*/ 3969982 h 7217346"/>
                <a:gd name="connsiteX11-48073" fmla="*/ 486017 w 2264509"/>
                <a:gd name="connsiteY11-48074" fmla="*/ 4215017 h 7217346"/>
                <a:gd name="connsiteX12-48075" fmla="*/ 547224 w 2264509"/>
                <a:gd name="connsiteY12-48076" fmla="*/ 4615099 h 7217346"/>
                <a:gd name="connsiteX13-48077" fmla="*/ 555878 w 2264509"/>
                <a:gd name="connsiteY13-48078" fmla="*/ 4779518 h 7217346"/>
                <a:gd name="connsiteX14-48079" fmla="*/ 541964 w 2264509"/>
                <a:gd name="connsiteY14-48080" fmla="*/ 4966441 h 7217346"/>
                <a:gd name="connsiteX15-48081" fmla="*/ 510234 w 2264509"/>
                <a:gd name="connsiteY15-48082" fmla="*/ 5112051 h 7217346"/>
                <a:gd name="connsiteX16-48083" fmla="*/ 434305 w 2264509"/>
                <a:gd name="connsiteY16-48084" fmla="*/ 6139609 h 7217346"/>
                <a:gd name="connsiteX17-48085" fmla="*/ 399690 w 2264509"/>
                <a:gd name="connsiteY17-48086" fmla="*/ 6589898 h 7217346"/>
                <a:gd name="connsiteX18-48087" fmla="*/ 471534 w 2264509"/>
                <a:gd name="connsiteY18-48088" fmla="*/ 6812999 h 7217346"/>
                <a:gd name="connsiteX19-48089" fmla="*/ 409205 w 2264509"/>
                <a:gd name="connsiteY19-48090" fmla="*/ 6995629 h 7217346"/>
                <a:gd name="connsiteX20-48091" fmla="*/ 712039 w 2264509"/>
                <a:gd name="connsiteY20-48092" fmla="*/ 7208607 h 7217346"/>
                <a:gd name="connsiteX21-48093" fmla="*/ 1018766 w 2264509"/>
                <a:gd name="connsiteY21-48094" fmla="*/ 7101007 h 7217346"/>
                <a:gd name="connsiteX22-48095" fmla="*/ 760721 w 2264509"/>
                <a:gd name="connsiteY22-48096" fmla="*/ 6842580 h 7217346"/>
                <a:gd name="connsiteX23-48097" fmla="*/ 804368 w 2264509"/>
                <a:gd name="connsiteY23-48098" fmla="*/ 6565349 h 7217346"/>
                <a:gd name="connsiteX24-48099" fmla="*/ 790216 w 2264509"/>
                <a:gd name="connsiteY24-48100" fmla="*/ 6235730 h 7217346"/>
                <a:gd name="connsiteX25-48101" fmla="*/ 907792 w 2264509"/>
                <a:gd name="connsiteY25-48102" fmla="*/ 5474692 h 7217346"/>
                <a:gd name="connsiteX26-48103" fmla="*/ 957309 w 2264509"/>
                <a:gd name="connsiteY26-48104" fmla="*/ 5365800 h 7217346"/>
                <a:gd name="connsiteX27-48105" fmla="*/ 949796 w 2264509"/>
                <a:gd name="connsiteY27-48106" fmla="*/ 5294498 h 7217346"/>
                <a:gd name="connsiteX28-48107" fmla="*/ 1022842 w 2264509"/>
                <a:gd name="connsiteY28-48108" fmla="*/ 5197505 h 7217346"/>
                <a:gd name="connsiteX29-48109" fmla="*/ 1024856 w 2264509"/>
                <a:gd name="connsiteY29-48110" fmla="*/ 5054630 h 7217346"/>
                <a:gd name="connsiteX30-48111" fmla="*/ 1250022 w 2264509"/>
                <a:gd name="connsiteY30-48112" fmla="*/ 4234537 h 7217346"/>
                <a:gd name="connsiteX31-48113" fmla="*/ 1388027 w 2264509"/>
                <a:gd name="connsiteY31-48114" fmla="*/ 4644157 h 7217346"/>
                <a:gd name="connsiteX32-48115" fmla="*/ 1392304 w 2264509"/>
                <a:gd name="connsiteY32-48116" fmla="*/ 4865602 h 7217346"/>
                <a:gd name="connsiteX33-48117" fmla="*/ 1364785 w 2264509"/>
                <a:gd name="connsiteY33-48118" fmla="*/ 4971714 h 7217346"/>
                <a:gd name="connsiteX34-48119" fmla="*/ 1405585 w 2264509"/>
                <a:gd name="connsiteY34-48120" fmla="*/ 5098769 h 7217346"/>
                <a:gd name="connsiteX35-48121" fmla="*/ 1313490 w 2264509"/>
                <a:gd name="connsiteY35-48122" fmla="*/ 5539804 h 7217346"/>
                <a:gd name="connsiteX36-48123" fmla="*/ 1314512 w 2264509"/>
                <a:gd name="connsiteY36-48124" fmla="*/ 6345824 h 7217346"/>
                <a:gd name="connsiteX37-48125" fmla="*/ 1369266 w 2264509"/>
                <a:gd name="connsiteY37-48126" fmla="*/ 6519700 h 7217346"/>
                <a:gd name="connsiteX38-48127" fmla="*/ 1336897 w 2264509"/>
                <a:gd name="connsiteY38-48128" fmla="*/ 6727274 h 7217346"/>
                <a:gd name="connsiteX39-48129" fmla="*/ 1355075 w 2264509"/>
                <a:gd name="connsiteY39-48130" fmla="*/ 6813600 h 7217346"/>
                <a:gd name="connsiteX40-48131" fmla="*/ 1364871 w 2264509"/>
                <a:gd name="connsiteY40-48132" fmla="*/ 7006384 h 7217346"/>
                <a:gd name="connsiteX41-48133" fmla="*/ 1811645 w 2264509"/>
                <a:gd name="connsiteY41-48134" fmla="*/ 7174679 h 7217346"/>
                <a:gd name="connsiteX42-48135" fmla="*/ 2240298 w 2264509"/>
                <a:gd name="connsiteY42-48136" fmla="*/ 7184685 h 7217346"/>
                <a:gd name="connsiteX43-48137" fmla="*/ 2223142 w 2264509"/>
                <a:gd name="connsiteY43-48138" fmla="*/ 7032346 h 7217346"/>
                <a:gd name="connsiteX44-48139" fmla="*/ 1738539 w 2264509"/>
                <a:gd name="connsiteY44-48140" fmla="*/ 6666009 h 7217346"/>
                <a:gd name="connsiteX45-48141" fmla="*/ 1759422 w 2264509"/>
                <a:gd name="connsiteY45-48142" fmla="*/ 6535632 h 7217346"/>
                <a:gd name="connsiteX46-48143" fmla="*/ 1719909 w 2264509"/>
                <a:gd name="connsiteY46-48144" fmla="*/ 6436627 h 7217346"/>
                <a:gd name="connsiteX47-48145" fmla="*/ 1708642 w 2264509"/>
                <a:gd name="connsiteY47-48146" fmla="*/ 6235730 h 7217346"/>
                <a:gd name="connsiteX48-48147" fmla="*/ 1730306 w 2264509"/>
                <a:gd name="connsiteY48-48148" fmla="*/ 5965274 h 7217346"/>
                <a:gd name="connsiteX49-48149" fmla="*/ 1778923 w 2264509"/>
                <a:gd name="connsiteY49-48150" fmla="*/ 5513111 h 7217346"/>
                <a:gd name="connsiteX50-48151" fmla="*/ 1790341 w 2264509"/>
                <a:gd name="connsiteY50-48152" fmla="*/ 5349364 h 7217346"/>
                <a:gd name="connsiteX51-48153" fmla="*/ 1848903 w 2264509"/>
                <a:gd name="connsiteY51-48154" fmla="*/ 5302881 h 7217346"/>
                <a:gd name="connsiteX52-48155" fmla="*/ 1935499 w 2264509"/>
                <a:gd name="connsiteY52-48156" fmla="*/ 5083205 h 7217346"/>
                <a:gd name="connsiteX53-48157" fmla="*/ 1960649 w 2264509"/>
                <a:gd name="connsiteY53-48158" fmla="*/ 4791056 h 7217346"/>
                <a:gd name="connsiteX54-48159" fmla="*/ 1951665 w 2264509"/>
                <a:gd name="connsiteY54-48160" fmla="*/ 4334336 h 7217346"/>
                <a:gd name="connsiteX55-48161" fmla="*/ 1932344 w 2264509"/>
                <a:gd name="connsiteY55-48162" fmla="*/ 3888133 h 7217346"/>
                <a:gd name="connsiteX56-48163" fmla="*/ 2114094 w 2264509"/>
                <a:gd name="connsiteY56-48164" fmla="*/ 3794489 h 7217346"/>
                <a:gd name="connsiteX57-48165" fmla="*/ 1762492 w 2264509"/>
                <a:gd name="connsiteY57-48166" fmla="*/ 2682768 h 7217346"/>
                <a:gd name="connsiteX58-48167" fmla="*/ 2171636 w 2264509"/>
                <a:gd name="connsiteY58-48168" fmla="*/ 2450629 h 7217346"/>
                <a:gd name="connsiteX59-48169" fmla="*/ 2032492 w 2264509"/>
                <a:gd name="connsiteY59-48170" fmla="*/ 1850474 h 7217346"/>
                <a:gd name="connsiteX60-48171" fmla="*/ 1987751 w 2264509"/>
                <a:gd name="connsiteY60-48172" fmla="*/ 1662589 h 7217346"/>
                <a:gd name="connsiteX61-48173" fmla="*/ 1973329 w 2264509"/>
                <a:gd name="connsiteY61-48174" fmla="*/ 1418094 h 7217346"/>
                <a:gd name="connsiteX62-48175" fmla="*/ 1925704 w 2264509"/>
                <a:gd name="connsiteY62-48176" fmla="*/ 1287898 h 7217346"/>
                <a:gd name="connsiteX63-48177" fmla="*/ 1458979 w 2264509"/>
                <a:gd name="connsiteY63-48178" fmla="*/ 1120535 h 7217346"/>
                <a:gd name="connsiteX64-48179" fmla="*/ 1360513 w 2264509"/>
                <a:gd name="connsiteY64-48180" fmla="*/ 1005635 h 7217346"/>
                <a:gd name="connsiteX65-48181" fmla="*/ 1416522 w 2264509"/>
                <a:gd name="connsiteY65-48182" fmla="*/ 807081 h 7217346"/>
                <a:gd name="connsiteX66-48183" fmla="*/ 1484699 w 2264509"/>
                <a:gd name="connsiteY66-48184" fmla="*/ 608469 h 7217346"/>
                <a:gd name="connsiteX67-48185" fmla="*/ 1496208 w 2264509"/>
                <a:gd name="connsiteY67-48186" fmla="*/ 366317 h 7217346"/>
                <a:gd name="connsiteX68-48187" fmla="*/ 1413968 w 2264509"/>
                <a:gd name="connsiteY68-48188" fmla="*/ 146640 h 7217346"/>
                <a:gd name="connsiteX69-48189" fmla="*/ 1100515 w 2264509"/>
                <a:gd name="connsiteY69-48190" fmla="*/ 551 h 7217346"/>
                <a:gd name="connsiteX0-48191" fmla="*/ 1100515 w 2264509"/>
                <a:gd name="connsiteY0-48192" fmla="*/ 551 h 7217346"/>
                <a:gd name="connsiteX1-48193" fmla="*/ 849378 w 2264509"/>
                <a:gd name="connsiteY1-48194" fmla="*/ 118937 h 7217346"/>
                <a:gd name="connsiteX2-48195" fmla="*/ 751515 w 2264509"/>
                <a:gd name="connsiteY2-48196" fmla="*/ 285490 h 7217346"/>
                <a:gd name="connsiteX3-48197" fmla="*/ 756141 w 2264509"/>
                <a:gd name="connsiteY3-48198" fmla="*/ 566071 h 7217346"/>
                <a:gd name="connsiteX4-48199" fmla="*/ 895260 w 2264509"/>
                <a:gd name="connsiteY4-48200" fmla="*/ 882679 h 7217346"/>
                <a:gd name="connsiteX5-48201" fmla="*/ 785588 w 2264509"/>
                <a:gd name="connsiteY5-48202" fmla="*/ 1025825 h 7217346"/>
                <a:gd name="connsiteX6-48203" fmla="*/ 152912 w 2264509"/>
                <a:gd name="connsiteY6-48204" fmla="*/ 1252683 h 7217346"/>
                <a:gd name="connsiteX7-48205" fmla="*/ 8160 w 2264509"/>
                <a:gd name="connsiteY7-48206" fmla="*/ 2283394 h 7217346"/>
                <a:gd name="connsiteX8-48207" fmla="*/ 416233 w 2264509"/>
                <a:gd name="connsiteY8-48208" fmla="*/ 2735641 h 7217346"/>
                <a:gd name="connsiteX9-48209" fmla="*/ 293173 w 2264509"/>
                <a:gd name="connsiteY9-48210" fmla="*/ 3799944 h 7217346"/>
                <a:gd name="connsiteX10-48211" fmla="*/ 428536 w 2264509"/>
                <a:gd name="connsiteY10-48212" fmla="*/ 3969982 h 7217346"/>
                <a:gd name="connsiteX11-48213" fmla="*/ 486017 w 2264509"/>
                <a:gd name="connsiteY11-48214" fmla="*/ 4215017 h 7217346"/>
                <a:gd name="connsiteX12-48215" fmla="*/ 547224 w 2264509"/>
                <a:gd name="connsiteY12-48216" fmla="*/ 4615099 h 7217346"/>
                <a:gd name="connsiteX13-48217" fmla="*/ 555878 w 2264509"/>
                <a:gd name="connsiteY13-48218" fmla="*/ 4779518 h 7217346"/>
                <a:gd name="connsiteX14-48219" fmla="*/ 541964 w 2264509"/>
                <a:gd name="connsiteY14-48220" fmla="*/ 4966441 h 7217346"/>
                <a:gd name="connsiteX15-48221" fmla="*/ 510234 w 2264509"/>
                <a:gd name="connsiteY15-48222" fmla="*/ 5112051 h 7217346"/>
                <a:gd name="connsiteX16-48223" fmla="*/ 434305 w 2264509"/>
                <a:gd name="connsiteY16-48224" fmla="*/ 6139609 h 7217346"/>
                <a:gd name="connsiteX17-48225" fmla="*/ 399690 w 2264509"/>
                <a:gd name="connsiteY17-48226" fmla="*/ 6589898 h 7217346"/>
                <a:gd name="connsiteX18-48227" fmla="*/ 471534 w 2264509"/>
                <a:gd name="connsiteY18-48228" fmla="*/ 6812999 h 7217346"/>
                <a:gd name="connsiteX19-48229" fmla="*/ 409205 w 2264509"/>
                <a:gd name="connsiteY19-48230" fmla="*/ 6995629 h 7217346"/>
                <a:gd name="connsiteX20-48231" fmla="*/ 712039 w 2264509"/>
                <a:gd name="connsiteY20-48232" fmla="*/ 7208607 h 7217346"/>
                <a:gd name="connsiteX21-48233" fmla="*/ 1018766 w 2264509"/>
                <a:gd name="connsiteY21-48234" fmla="*/ 7101007 h 7217346"/>
                <a:gd name="connsiteX22-48235" fmla="*/ 760721 w 2264509"/>
                <a:gd name="connsiteY22-48236" fmla="*/ 6842580 h 7217346"/>
                <a:gd name="connsiteX23-48237" fmla="*/ 804368 w 2264509"/>
                <a:gd name="connsiteY23-48238" fmla="*/ 6565349 h 7217346"/>
                <a:gd name="connsiteX24-48239" fmla="*/ 790216 w 2264509"/>
                <a:gd name="connsiteY24-48240" fmla="*/ 6235730 h 7217346"/>
                <a:gd name="connsiteX25-48241" fmla="*/ 907792 w 2264509"/>
                <a:gd name="connsiteY25-48242" fmla="*/ 5474692 h 7217346"/>
                <a:gd name="connsiteX26-48243" fmla="*/ 957309 w 2264509"/>
                <a:gd name="connsiteY26-48244" fmla="*/ 5365800 h 7217346"/>
                <a:gd name="connsiteX27-48245" fmla="*/ 949796 w 2264509"/>
                <a:gd name="connsiteY27-48246" fmla="*/ 5294498 h 7217346"/>
                <a:gd name="connsiteX28-48247" fmla="*/ 1022842 w 2264509"/>
                <a:gd name="connsiteY28-48248" fmla="*/ 5197505 h 7217346"/>
                <a:gd name="connsiteX29-48249" fmla="*/ 1024856 w 2264509"/>
                <a:gd name="connsiteY29-48250" fmla="*/ 5054630 h 7217346"/>
                <a:gd name="connsiteX30-48251" fmla="*/ 1250022 w 2264509"/>
                <a:gd name="connsiteY30-48252" fmla="*/ 4234537 h 7217346"/>
                <a:gd name="connsiteX31-48253" fmla="*/ 1388027 w 2264509"/>
                <a:gd name="connsiteY31-48254" fmla="*/ 4644157 h 7217346"/>
                <a:gd name="connsiteX32-48255" fmla="*/ 1392304 w 2264509"/>
                <a:gd name="connsiteY32-48256" fmla="*/ 4865602 h 7217346"/>
                <a:gd name="connsiteX33-48257" fmla="*/ 1364785 w 2264509"/>
                <a:gd name="connsiteY33-48258" fmla="*/ 4971714 h 7217346"/>
                <a:gd name="connsiteX34-48259" fmla="*/ 1405585 w 2264509"/>
                <a:gd name="connsiteY34-48260" fmla="*/ 5098769 h 7217346"/>
                <a:gd name="connsiteX35-48261" fmla="*/ 1313490 w 2264509"/>
                <a:gd name="connsiteY35-48262" fmla="*/ 5539804 h 7217346"/>
                <a:gd name="connsiteX36-48263" fmla="*/ 1314512 w 2264509"/>
                <a:gd name="connsiteY36-48264" fmla="*/ 6345824 h 7217346"/>
                <a:gd name="connsiteX37-48265" fmla="*/ 1369266 w 2264509"/>
                <a:gd name="connsiteY37-48266" fmla="*/ 6519700 h 7217346"/>
                <a:gd name="connsiteX38-48267" fmla="*/ 1336897 w 2264509"/>
                <a:gd name="connsiteY38-48268" fmla="*/ 6727274 h 7217346"/>
                <a:gd name="connsiteX39-48269" fmla="*/ 1355075 w 2264509"/>
                <a:gd name="connsiteY39-48270" fmla="*/ 6813600 h 7217346"/>
                <a:gd name="connsiteX40-48271" fmla="*/ 1364871 w 2264509"/>
                <a:gd name="connsiteY40-48272" fmla="*/ 7006384 h 7217346"/>
                <a:gd name="connsiteX41-48273" fmla="*/ 1811645 w 2264509"/>
                <a:gd name="connsiteY41-48274" fmla="*/ 7174679 h 7217346"/>
                <a:gd name="connsiteX42-48275" fmla="*/ 2240298 w 2264509"/>
                <a:gd name="connsiteY42-48276" fmla="*/ 7184685 h 7217346"/>
                <a:gd name="connsiteX43-48277" fmla="*/ 2223142 w 2264509"/>
                <a:gd name="connsiteY43-48278" fmla="*/ 7032346 h 7217346"/>
                <a:gd name="connsiteX44-48279" fmla="*/ 1738539 w 2264509"/>
                <a:gd name="connsiteY44-48280" fmla="*/ 6666009 h 7217346"/>
                <a:gd name="connsiteX45-48281" fmla="*/ 1759422 w 2264509"/>
                <a:gd name="connsiteY45-48282" fmla="*/ 6535632 h 7217346"/>
                <a:gd name="connsiteX46-48283" fmla="*/ 1719909 w 2264509"/>
                <a:gd name="connsiteY46-48284" fmla="*/ 6436627 h 7217346"/>
                <a:gd name="connsiteX47-48285" fmla="*/ 1708642 w 2264509"/>
                <a:gd name="connsiteY47-48286" fmla="*/ 6235730 h 7217346"/>
                <a:gd name="connsiteX48-48287" fmla="*/ 1730306 w 2264509"/>
                <a:gd name="connsiteY48-48288" fmla="*/ 5965274 h 7217346"/>
                <a:gd name="connsiteX49-48289" fmla="*/ 1778923 w 2264509"/>
                <a:gd name="connsiteY49-48290" fmla="*/ 5513111 h 7217346"/>
                <a:gd name="connsiteX50-48291" fmla="*/ 1790341 w 2264509"/>
                <a:gd name="connsiteY50-48292" fmla="*/ 5349364 h 7217346"/>
                <a:gd name="connsiteX51-48293" fmla="*/ 1855040 w 2264509"/>
                <a:gd name="connsiteY51-48294" fmla="*/ 5272196 h 7217346"/>
                <a:gd name="connsiteX52-48295" fmla="*/ 1935499 w 2264509"/>
                <a:gd name="connsiteY52-48296" fmla="*/ 5083205 h 7217346"/>
                <a:gd name="connsiteX53-48297" fmla="*/ 1960649 w 2264509"/>
                <a:gd name="connsiteY53-48298" fmla="*/ 4791056 h 7217346"/>
                <a:gd name="connsiteX54-48299" fmla="*/ 1951665 w 2264509"/>
                <a:gd name="connsiteY54-48300" fmla="*/ 4334336 h 7217346"/>
                <a:gd name="connsiteX55-48301" fmla="*/ 1932344 w 2264509"/>
                <a:gd name="connsiteY55-48302" fmla="*/ 3888133 h 7217346"/>
                <a:gd name="connsiteX56-48303" fmla="*/ 2114094 w 2264509"/>
                <a:gd name="connsiteY56-48304" fmla="*/ 3794489 h 7217346"/>
                <a:gd name="connsiteX57-48305" fmla="*/ 1762492 w 2264509"/>
                <a:gd name="connsiteY57-48306" fmla="*/ 2682768 h 7217346"/>
                <a:gd name="connsiteX58-48307" fmla="*/ 2171636 w 2264509"/>
                <a:gd name="connsiteY58-48308" fmla="*/ 2450629 h 7217346"/>
                <a:gd name="connsiteX59-48309" fmla="*/ 2032492 w 2264509"/>
                <a:gd name="connsiteY59-48310" fmla="*/ 1850474 h 7217346"/>
                <a:gd name="connsiteX60-48311" fmla="*/ 1987751 w 2264509"/>
                <a:gd name="connsiteY60-48312" fmla="*/ 1662589 h 7217346"/>
                <a:gd name="connsiteX61-48313" fmla="*/ 1973329 w 2264509"/>
                <a:gd name="connsiteY61-48314" fmla="*/ 1418094 h 7217346"/>
                <a:gd name="connsiteX62-48315" fmla="*/ 1925704 w 2264509"/>
                <a:gd name="connsiteY62-48316" fmla="*/ 1287898 h 7217346"/>
                <a:gd name="connsiteX63-48317" fmla="*/ 1458979 w 2264509"/>
                <a:gd name="connsiteY63-48318" fmla="*/ 1120535 h 7217346"/>
                <a:gd name="connsiteX64-48319" fmla="*/ 1360513 w 2264509"/>
                <a:gd name="connsiteY64-48320" fmla="*/ 1005635 h 7217346"/>
                <a:gd name="connsiteX65-48321" fmla="*/ 1416522 w 2264509"/>
                <a:gd name="connsiteY65-48322" fmla="*/ 807081 h 7217346"/>
                <a:gd name="connsiteX66-48323" fmla="*/ 1484699 w 2264509"/>
                <a:gd name="connsiteY66-48324" fmla="*/ 608469 h 7217346"/>
                <a:gd name="connsiteX67-48325" fmla="*/ 1496208 w 2264509"/>
                <a:gd name="connsiteY67-48326" fmla="*/ 366317 h 7217346"/>
                <a:gd name="connsiteX68-48327" fmla="*/ 1413968 w 2264509"/>
                <a:gd name="connsiteY68-48328" fmla="*/ 146640 h 7217346"/>
                <a:gd name="connsiteX69-48329" fmla="*/ 1100515 w 2264509"/>
                <a:gd name="connsiteY69-48330" fmla="*/ 551 h 7217346"/>
                <a:gd name="connsiteX0-48331" fmla="*/ 1100515 w 2264509"/>
                <a:gd name="connsiteY0-48332" fmla="*/ 551 h 7217346"/>
                <a:gd name="connsiteX1-48333" fmla="*/ 849378 w 2264509"/>
                <a:gd name="connsiteY1-48334" fmla="*/ 118937 h 7217346"/>
                <a:gd name="connsiteX2-48335" fmla="*/ 751515 w 2264509"/>
                <a:gd name="connsiteY2-48336" fmla="*/ 285490 h 7217346"/>
                <a:gd name="connsiteX3-48337" fmla="*/ 756141 w 2264509"/>
                <a:gd name="connsiteY3-48338" fmla="*/ 566071 h 7217346"/>
                <a:gd name="connsiteX4-48339" fmla="*/ 895260 w 2264509"/>
                <a:gd name="connsiteY4-48340" fmla="*/ 882679 h 7217346"/>
                <a:gd name="connsiteX5-48341" fmla="*/ 785588 w 2264509"/>
                <a:gd name="connsiteY5-48342" fmla="*/ 1025825 h 7217346"/>
                <a:gd name="connsiteX6-48343" fmla="*/ 152912 w 2264509"/>
                <a:gd name="connsiteY6-48344" fmla="*/ 1252683 h 7217346"/>
                <a:gd name="connsiteX7-48345" fmla="*/ 8160 w 2264509"/>
                <a:gd name="connsiteY7-48346" fmla="*/ 2283394 h 7217346"/>
                <a:gd name="connsiteX8-48347" fmla="*/ 416233 w 2264509"/>
                <a:gd name="connsiteY8-48348" fmla="*/ 2735641 h 7217346"/>
                <a:gd name="connsiteX9-48349" fmla="*/ 293173 w 2264509"/>
                <a:gd name="connsiteY9-48350" fmla="*/ 3799944 h 7217346"/>
                <a:gd name="connsiteX10-48351" fmla="*/ 428536 w 2264509"/>
                <a:gd name="connsiteY10-48352" fmla="*/ 3969982 h 7217346"/>
                <a:gd name="connsiteX11-48353" fmla="*/ 486017 w 2264509"/>
                <a:gd name="connsiteY11-48354" fmla="*/ 4215017 h 7217346"/>
                <a:gd name="connsiteX12-48355" fmla="*/ 547224 w 2264509"/>
                <a:gd name="connsiteY12-48356" fmla="*/ 4615099 h 7217346"/>
                <a:gd name="connsiteX13-48357" fmla="*/ 555878 w 2264509"/>
                <a:gd name="connsiteY13-48358" fmla="*/ 4779518 h 7217346"/>
                <a:gd name="connsiteX14-48359" fmla="*/ 541964 w 2264509"/>
                <a:gd name="connsiteY14-48360" fmla="*/ 4966441 h 7217346"/>
                <a:gd name="connsiteX15-48361" fmla="*/ 510234 w 2264509"/>
                <a:gd name="connsiteY15-48362" fmla="*/ 5112051 h 7217346"/>
                <a:gd name="connsiteX16-48363" fmla="*/ 434305 w 2264509"/>
                <a:gd name="connsiteY16-48364" fmla="*/ 6139609 h 7217346"/>
                <a:gd name="connsiteX17-48365" fmla="*/ 399690 w 2264509"/>
                <a:gd name="connsiteY17-48366" fmla="*/ 6589898 h 7217346"/>
                <a:gd name="connsiteX18-48367" fmla="*/ 471534 w 2264509"/>
                <a:gd name="connsiteY18-48368" fmla="*/ 6812999 h 7217346"/>
                <a:gd name="connsiteX19-48369" fmla="*/ 409205 w 2264509"/>
                <a:gd name="connsiteY19-48370" fmla="*/ 6995629 h 7217346"/>
                <a:gd name="connsiteX20-48371" fmla="*/ 712039 w 2264509"/>
                <a:gd name="connsiteY20-48372" fmla="*/ 7208607 h 7217346"/>
                <a:gd name="connsiteX21-48373" fmla="*/ 1018766 w 2264509"/>
                <a:gd name="connsiteY21-48374" fmla="*/ 7101007 h 7217346"/>
                <a:gd name="connsiteX22-48375" fmla="*/ 760721 w 2264509"/>
                <a:gd name="connsiteY22-48376" fmla="*/ 6842580 h 7217346"/>
                <a:gd name="connsiteX23-48377" fmla="*/ 804368 w 2264509"/>
                <a:gd name="connsiteY23-48378" fmla="*/ 6565349 h 7217346"/>
                <a:gd name="connsiteX24-48379" fmla="*/ 790216 w 2264509"/>
                <a:gd name="connsiteY24-48380" fmla="*/ 6235730 h 7217346"/>
                <a:gd name="connsiteX25-48381" fmla="*/ 907792 w 2264509"/>
                <a:gd name="connsiteY25-48382" fmla="*/ 5474692 h 7217346"/>
                <a:gd name="connsiteX26-48383" fmla="*/ 957309 w 2264509"/>
                <a:gd name="connsiteY26-48384" fmla="*/ 5365800 h 7217346"/>
                <a:gd name="connsiteX27-48385" fmla="*/ 949796 w 2264509"/>
                <a:gd name="connsiteY27-48386" fmla="*/ 5294498 h 7217346"/>
                <a:gd name="connsiteX28-48387" fmla="*/ 1022842 w 2264509"/>
                <a:gd name="connsiteY28-48388" fmla="*/ 5197505 h 7217346"/>
                <a:gd name="connsiteX29-48389" fmla="*/ 1024856 w 2264509"/>
                <a:gd name="connsiteY29-48390" fmla="*/ 5054630 h 7217346"/>
                <a:gd name="connsiteX30-48391" fmla="*/ 1250022 w 2264509"/>
                <a:gd name="connsiteY30-48392" fmla="*/ 4234537 h 7217346"/>
                <a:gd name="connsiteX31-48393" fmla="*/ 1388027 w 2264509"/>
                <a:gd name="connsiteY31-48394" fmla="*/ 4644157 h 7217346"/>
                <a:gd name="connsiteX32-48395" fmla="*/ 1392304 w 2264509"/>
                <a:gd name="connsiteY32-48396" fmla="*/ 4865602 h 7217346"/>
                <a:gd name="connsiteX33-48397" fmla="*/ 1364785 w 2264509"/>
                <a:gd name="connsiteY33-48398" fmla="*/ 4971714 h 7217346"/>
                <a:gd name="connsiteX34-48399" fmla="*/ 1405585 w 2264509"/>
                <a:gd name="connsiteY34-48400" fmla="*/ 5098769 h 7217346"/>
                <a:gd name="connsiteX35-48401" fmla="*/ 1313490 w 2264509"/>
                <a:gd name="connsiteY35-48402" fmla="*/ 5539804 h 7217346"/>
                <a:gd name="connsiteX36-48403" fmla="*/ 1314512 w 2264509"/>
                <a:gd name="connsiteY36-48404" fmla="*/ 6345824 h 7217346"/>
                <a:gd name="connsiteX37-48405" fmla="*/ 1369266 w 2264509"/>
                <a:gd name="connsiteY37-48406" fmla="*/ 6519700 h 7217346"/>
                <a:gd name="connsiteX38-48407" fmla="*/ 1336897 w 2264509"/>
                <a:gd name="connsiteY38-48408" fmla="*/ 6727274 h 7217346"/>
                <a:gd name="connsiteX39-48409" fmla="*/ 1355075 w 2264509"/>
                <a:gd name="connsiteY39-48410" fmla="*/ 6813600 h 7217346"/>
                <a:gd name="connsiteX40-48411" fmla="*/ 1364871 w 2264509"/>
                <a:gd name="connsiteY40-48412" fmla="*/ 7006384 h 7217346"/>
                <a:gd name="connsiteX41-48413" fmla="*/ 1811645 w 2264509"/>
                <a:gd name="connsiteY41-48414" fmla="*/ 7174679 h 7217346"/>
                <a:gd name="connsiteX42-48415" fmla="*/ 2240298 w 2264509"/>
                <a:gd name="connsiteY42-48416" fmla="*/ 7184685 h 7217346"/>
                <a:gd name="connsiteX43-48417" fmla="*/ 2223142 w 2264509"/>
                <a:gd name="connsiteY43-48418" fmla="*/ 7032346 h 7217346"/>
                <a:gd name="connsiteX44-48419" fmla="*/ 1738539 w 2264509"/>
                <a:gd name="connsiteY44-48420" fmla="*/ 6666009 h 7217346"/>
                <a:gd name="connsiteX45-48421" fmla="*/ 1759422 w 2264509"/>
                <a:gd name="connsiteY45-48422" fmla="*/ 6535632 h 7217346"/>
                <a:gd name="connsiteX46-48423" fmla="*/ 1719909 w 2264509"/>
                <a:gd name="connsiteY46-48424" fmla="*/ 6436627 h 7217346"/>
                <a:gd name="connsiteX47-48425" fmla="*/ 1708642 w 2264509"/>
                <a:gd name="connsiteY47-48426" fmla="*/ 6235730 h 7217346"/>
                <a:gd name="connsiteX48-48427" fmla="*/ 1730306 w 2264509"/>
                <a:gd name="connsiteY48-48428" fmla="*/ 5965274 h 7217346"/>
                <a:gd name="connsiteX49-48429" fmla="*/ 1778923 w 2264509"/>
                <a:gd name="connsiteY49-48430" fmla="*/ 5513111 h 7217346"/>
                <a:gd name="connsiteX50-48431" fmla="*/ 1790341 w 2264509"/>
                <a:gd name="connsiteY50-48432" fmla="*/ 5349364 h 7217346"/>
                <a:gd name="connsiteX51-48433" fmla="*/ 1855040 w 2264509"/>
                <a:gd name="connsiteY51-48434" fmla="*/ 5272196 h 7217346"/>
                <a:gd name="connsiteX52-48435" fmla="*/ 1935499 w 2264509"/>
                <a:gd name="connsiteY52-48436" fmla="*/ 5083205 h 7217346"/>
                <a:gd name="connsiteX53-48437" fmla="*/ 1960649 w 2264509"/>
                <a:gd name="connsiteY53-48438" fmla="*/ 4791056 h 7217346"/>
                <a:gd name="connsiteX54-48439" fmla="*/ 1951665 w 2264509"/>
                <a:gd name="connsiteY54-48440" fmla="*/ 4334336 h 7217346"/>
                <a:gd name="connsiteX55-48441" fmla="*/ 1932344 w 2264509"/>
                <a:gd name="connsiteY55-48442" fmla="*/ 3888133 h 7217346"/>
                <a:gd name="connsiteX56-48443" fmla="*/ 2114094 w 2264509"/>
                <a:gd name="connsiteY56-48444" fmla="*/ 3794489 h 7217346"/>
                <a:gd name="connsiteX57-48445" fmla="*/ 1762492 w 2264509"/>
                <a:gd name="connsiteY57-48446" fmla="*/ 2682768 h 7217346"/>
                <a:gd name="connsiteX58-48447" fmla="*/ 2171636 w 2264509"/>
                <a:gd name="connsiteY58-48448" fmla="*/ 2450629 h 7217346"/>
                <a:gd name="connsiteX59-48449" fmla="*/ 2032492 w 2264509"/>
                <a:gd name="connsiteY59-48450" fmla="*/ 1850474 h 7217346"/>
                <a:gd name="connsiteX60-48451" fmla="*/ 1987751 w 2264509"/>
                <a:gd name="connsiteY60-48452" fmla="*/ 1662589 h 7217346"/>
                <a:gd name="connsiteX61-48453" fmla="*/ 1973329 w 2264509"/>
                <a:gd name="connsiteY61-48454" fmla="*/ 1418094 h 7217346"/>
                <a:gd name="connsiteX62-48455" fmla="*/ 1925704 w 2264509"/>
                <a:gd name="connsiteY62-48456" fmla="*/ 1287898 h 7217346"/>
                <a:gd name="connsiteX63-48457" fmla="*/ 1458979 w 2264509"/>
                <a:gd name="connsiteY63-48458" fmla="*/ 1120535 h 7217346"/>
                <a:gd name="connsiteX64-48459" fmla="*/ 1360513 w 2264509"/>
                <a:gd name="connsiteY64-48460" fmla="*/ 1005635 h 7217346"/>
                <a:gd name="connsiteX65-48461" fmla="*/ 1416522 w 2264509"/>
                <a:gd name="connsiteY65-48462" fmla="*/ 807081 h 7217346"/>
                <a:gd name="connsiteX66-48463" fmla="*/ 1484699 w 2264509"/>
                <a:gd name="connsiteY66-48464" fmla="*/ 608469 h 7217346"/>
                <a:gd name="connsiteX67-48465" fmla="*/ 1496208 w 2264509"/>
                <a:gd name="connsiteY67-48466" fmla="*/ 366317 h 7217346"/>
                <a:gd name="connsiteX68-48467" fmla="*/ 1413968 w 2264509"/>
                <a:gd name="connsiteY68-48468" fmla="*/ 146640 h 7217346"/>
                <a:gd name="connsiteX69-48469" fmla="*/ 1100515 w 2264509"/>
                <a:gd name="connsiteY69-48470" fmla="*/ 551 h 7217346"/>
                <a:gd name="connsiteX0-48471" fmla="*/ 1100515 w 2264509"/>
                <a:gd name="connsiteY0-48472" fmla="*/ 551 h 7217346"/>
                <a:gd name="connsiteX1-48473" fmla="*/ 849378 w 2264509"/>
                <a:gd name="connsiteY1-48474" fmla="*/ 118937 h 7217346"/>
                <a:gd name="connsiteX2-48475" fmla="*/ 751515 w 2264509"/>
                <a:gd name="connsiteY2-48476" fmla="*/ 285490 h 7217346"/>
                <a:gd name="connsiteX3-48477" fmla="*/ 756141 w 2264509"/>
                <a:gd name="connsiteY3-48478" fmla="*/ 566071 h 7217346"/>
                <a:gd name="connsiteX4-48479" fmla="*/ 895260 w 2264509"/>
                <a:gd name="connsiteY4-48480" fmla="*/ 882679 h 7217346"/>
                <a:gd name="connsiteX5-48481" fmla="*/ 785588 w 2264509"/>
                <a:gd name="connsiteY5-48482" fmla="*/ 1025825 h 7217346"/>
                <a:gd name="connsiteX6-48483" fmla="*/ 152912 w 2264509"/>
                <a:gd name="connsiteY6-48484" fmla="*/ 1252683 h 7217346"/>
                <a:gd name="connsiteX7-48485" fmla="*/ 8160 w 2264509"/>
                <a:gd name="connsiteY7-48486" fmla="*/ 2283394 h 7217346"/>
                <a:gd name="connsiteX8-48487" fmla="*/ 416233 w 2264509"/>
                <a:gd name="connsiteY8-48488" fmla="*/ 2735641 h 7217346"/>
                <a:gd name="connsiteX9-48489" fmla="*/ 293173 w 2264509"/>
                <a:gd name="connsiteY9-48490" fmla="*/ 3799944 h 7217346"/>
                <a:gd name="connsiteX10-48491" fmla="*/ 428536 w 2264509"/>
                <a:gd name="connsiteY10-48492" fmla="*/ 3969982 h 7217346"/>
                <a:gd name="connsiteX11-48493" fmla="*/ 486017 w 2264509"/>
                <a:gd name="connsiteY11-48494" fmla="*/ 4215017 h 7217346"/>
                <a:gd name="connsiteX12-48495" fmla="*/ 547224 w 2264509"/>
                <a:gd name="connsiteY12-48496" fmla="*/ 4615099 h 7217346"/>
                <a:gd name="connsiteX13-48497" fmla="*/ 555878 w 2264509"/>
                <a:gd name="connsiteY13-48498" fmla="*/ 4779518 h 7217346"/>
                <a:gd name="connsiteX14-48499" fmla="*/ 541964 w 2264509"/>
                <a:gd name="connsiteY14-48500" fmla="*/ 4966441 h 7217346"/>
                <a:gd name="connsiteX15-48501" fmla="*/ 510234 w 2264509"/>
                <a:gd name="connsiteY15-48502" fmla="*/ 5112051 h 7217346"/>
                <a:gd name="connsiteX16-48503" fmla="*/ 434305 w 2264509"/>
                <a:gd name="connsiteY16-48504" fmla="*/ 6139609 h 7217346"/>
                <a:gd name="connsiteX17-48505" fmla="*/ 399690 w 2264509"/>
                <a:gd name="connsiteY17-48506" fmla="*/ 6589898 h 7217346"/>
                <a:gd name="connsiteX18-48507" fmla="*/ 471534 w 2264509"/>
                <a:gd name="connsiteY18-48508" fmla="*/ 6812999 h 7217346"/>
                <a:gd name="connsiteX19-48509" fmla="*/ 409205 w 2264509"/>
                <a:gd name="connsiteY19-48510" fmla="*/ 6995629 h 7217346"/>
                <a:gd name="connsiteX20-48511" fmla="*/ 712039 w 2264509"/>
                <a:gd name="connsiteY20-48512" fmla="*/ 7208607 h 7217346"/>
                <a:gd name="connsiteX21-48513" fmla="*/ 1018766 w 2264509"/>
                <a:gd name="connsiteY21-48514" fmla="*/ 7101007 h 7217346"/>
                <a:gd name="connsiteX22-48515" fmla="*/ 760721 w 2264509"/>
                <a:gd name="connsiteY22-48516" fmla="*/ 6842580 h 7217346"/>
                <a:gd name="connsiteX23-48517" fmla="*/ 804368 w 2264509"/>
                <a:gd name="connsiteY23-48518" fmla="*/ 6565349 h 7217346"/>
                <a:gd name="connsiteX24-48519" fmla="*/ 790216 w 2264509"/>
                <a:gd name="connsiteY24-48520" fmla="*/ 6235730 h 7217346"/>
                <a:gd name="connsiteX25-48521" fmla="*/ 907792 w 2264509"/>
                <a:gd name="connsiteY25-48522" fmla="*/ 5474692 h 7217346"/>
                <a:gd name="connsiteX26-48523" fmla="*/ 957309 w 2264509"/>
                <a:gd name="connsiteY26-48524" fmla="*/ 5365800 h 7217346"/>
                <a:gd name="connsiteX27-48525" fmla="*/ 949796 w 2264509"/>
                <a:gd name="connsiteY27-48526" fmla="*/ 5294498 h 7217346"/>
                <a:gd name="connsiteX28-48527" fmla="*/ 1022842 w 2264509"/>
                <a:gd name="connsiteY28-48528" fmla="*/ 5197505 h 7217346"/>
                <a:gd name="connsiteX29-48529" fmla="*/ 1024856 w 2264509"/>
                <a:gd name="connsiteY29-48530" fmla="*/ 5054630 h 7217346"/>
                <a:gd name="connsiteX30-48531" fmla="*/ 1250022 w 2264509"/>
                <a:gd name="connsiteY30-48532" fmla="*/ 4234537 h 7217346"/>
                <a:gd name="connsiteX31-48533" fmla="*/ 1388027 w 2264509"/>
                <a:gd name="connsiteY31-48534" fmla="*/ 4644157 h 7217346"/>
                <a:gd name="connsiteX32-48535" fmla="*/ 1392304 w 2264509"/>
                <a:gd name="connsiteY32-48536" fmla="*/ 4865602 h 7217346"/>
                <a:gd name="connsiteX33-48537" fmla="*/ 1364785 w 2264509"/>
                <a:gd name="connsiteY33-48538" fmla="*/ 4971714 h 7217346"/>
                <a:gd name="connsiteX34-48539" fmla="*/ 1405585 w 2264509"/>
                <a:gd name="connsiteY34-48540" fmla="*/ 5098769 h 7217346"/>
                <a:gd name="connsiteX35-48541" fmla="*/ 1313490 w 2264509"/>
                <a:gd name="connsiteY35-48542" fmla="*/ 5539804 h 7217346"/>
                <a:gd name="connsiteX36-48543" fmla="*/ 1314512 w 2264509"/>
                <a:gd name="connsiteY36-48544" fmla="*/ 6345824 h 7217346"/>
                <a:gd name="connsiteX37-48545" fmla="*/ 1369266 w 2264509"/>
                <a:gd name="connsiteY37-48546" fmla="*/ 6519700 h 7217346"/>
                <a:gd name="connsiteX38-48547" fmla="*/ 1336897 w 2264509"/>
                <a:gd name="connsiteY38-48548" fmla="*/ 6727274 h 7217346"/>
                <a:gd name="connsiteX39-48549" fmla="*/ 1355075 w 2264509"/>
                <a:gd name="connsiteY39-48550" fmla="*/ 6813600 h 7217346"/>
                <a:gd name="connsiteX40-48551" fmla="*/ 1364871 w 2264509"/>
                <a:gd name="connsiteY40-48552" fmla="*/ 7006384 h 7217346"/>
                <a:gd name="connsiteX41-48553" fmla="*/ 1811645 w 2264509"/>
                <a:gd name="connsiteY41-48554" fmla="*/ 7174679 h 7217346"/>
                <a:gd name="connsiteX42-48555" fmla="*/ 2240298 w 2264509"/>
                <a:gd name="connsiteY42-48556" fmla="*/ 7184685 h 7217346"/>
                <a:gd name="connsiteX43-48557" fmla="*/ 2223142 w 2264509"/>
                <a:gd name="connsiteY43-48558" fmla="*/ 7032346 h 7217346"/>
                <a:gd name="connsiteX44-48559" fmla="*/ 1738539 w 2264509"/>
                <a:gd name="connsiteY44-48560" fmla="*/ 6666009 h 7217346"/>
                <a:gd name="connsiteX45-48561" fmla="*/ 1759422 w 2264509"/>
                <a:gd name="connsiteY45-48562" fmla="*/ 6535632 h 7217346"/>
                <a:gd name="connsiteX46-48563" fmla="*/ 1719909 w 2264509"/>
                <a:gd name="connsiteY46-48564" fmla="*/ 6436627 h 7217346"/>
                <a:gd name="connsiteX47-48565" fmla="*/ 1708642 w 2264509"/>
                <a:gd name="connsiteY47-48566" fmla="*/ 6235730 h 7217346"/>
                <a:gd name="connsiteX48-48567" fmla="*/ 1730306 w 2264509"/>
                <a:gd name="connsiteY48-48568" fmla="*/ 5965274 h 7217346"/>
                <a:gd name="connsiteX49-48569" fmla="*/ 1778923 w 2264509"/>
                <a:gd name="connsiteY49-48570" fmla="*/ 5513111 h 7217346"/>
                <a:gd name="connsiteX50-48571" fmla="*/ 1790341 w 2264509"/>
                <a:gd name="connsiteY50-48572" fmla="*/ 5349364 h 7217346"/>
                <a:gd name="connsiteX51-48573" fmla="*/ 1855040 w 2264509"/>
                <a:gd name="connsiteY51-48574" fmla="*/ 5272196 h 7217346"/>
                <a:gd name="connsiteX52-48575" fmla="*/ 1935499 w 2264509"/>
                <a:gd name="connsiteY52-48576" fmla="*/ 5083205 h 7217346"/>
                <a:gd name="connsiteX53-48577" fmla="*/ 1960649 w 2264509"/>
                <a:gd name="connsiteY53-48578" fmla="*/ 4791056 h 7217346"/>
                <a:gd name="connsiteX54-48579" fmla="*/ 1951665 w 2264509"/>
                <a:gd name="connsiteY54-48580" fmla="*/ 4334336 h 7217346"/>
                <a:gd name="connsiteX55-48581" fmla="*/ 1932344 w 2264509"/>
                <a:gd name="connsiteY55-48582" fmla="*/ 3888133 h 7217346"/>
                <a:gd name="connsiteX56-48583" fmla="*/ 2114094 w 2264509"/>
                <a:gd name="connsiteY56-48584" fmla="*/ 3794489 h 7217346"/>
                <a:gd name="connsiteX57-48585" fmla="*/ 1762492 w 2264509"/>
                <a:gd name="connsiteY57-48586" fmla="*/ 2682768 h 7217346"/>
                <a:gd name="connsiteX58-48587" fmla="*/ 2171636 w 2264509"/>
                <a:gd name="connsiteY58-48588" fmla="*/ 2450629 h 7217346"/>
                <a:gd name="connsiteX59-48589" fmla="*/ 2032492 w 2264509"/>
                <a:gd name="connsiteY59-48590" fmla="*/ 1850474 h 7217346"/>
                <a:gd name="connsiteX60-48591" fmla="*/ 1987751 w 2264509"/>
                <a:gd name="connsiteY60-48592" fmla="*/ 1662589 h 7217346"/>
                <a:gd name="connsiteX61-48593" fmla="*/ 1973329 w 2264509"/>
                <a:gd name="connsiteY61-48594" fmla="*/ 1418094 h 7217346"/>
                <a:gd name="connsiteX62-48595" fmla="*/ 1925704 w 2264509"/>
                <a:gd name="connsiteY62-48596" fmla="*/ 1287898 h 7217346"/>
                <a:gd name="connsiteX63-48597" fmla="*/ 1458979 w 2264509"/>
                <a:gd name="connsiteY63-48598" fmla="*/ 1120535 h 7217346"/>
                <a:gd name="connsiteX64-48599" fmla="*/ 1360513 w 2264509"/>
                <a:gd name="connsiteY64-48600" fmla="*/ 1005635 h 7217346"/>
                <a:gd name="connsiteX65-48601" fmla="*/ 1416522 w 2264509"/>
                <a:gd name="connsiteY65-48602" fmla="*/ 807081 h 7217346"/>
                <a:gd name="connsiteX66-48603" fmla="*/ 1484699 w 2264509"/>
                <a:gd name="connsiteY66-48604" fmla="*/ 608469 h 7217346"/>
                <a:gd name="connsiteX67-48605" fmla="*/ 1496208 w 2264509"/>
                <a:gd name="connsiteY67-48606" fmla="*/ 366317 h 7217346"/>
                <a:gd name="connsiteX68-48607" fmla="*/ 1413968 w 2264509"/>
                <a:gd name="connsiteY68-48608" fmla="*/ 146640 h 7217346"/>
                <a:gd name="connsiteX69-48609" fmla="*/ 1100515 w 2264509"/>
                <a:gd name="connsiteY69-48610" fmla="*/ 551 h 7217346"/>
                <a:gd name="connsiteX0-48611" fmla="*/ 1100515 w 2264509"/>
                <a:gd name="connsiteY0-48612" fmla="*/ 551 h 7217346"/>
                <a:gd name="connsiteX1-48613" fmla="*/ 849378 w 2264509"/>
                <a:gd name="connsiteY1-48614" fmla="*/ 118937 h 7217346"/>
                <a:gd name="connsiteX2-48615" fmla="*/ 751515 w 2264509"/>
                <a:gd name="connsiteY2-48616" fmla="*/ 285490 h 7217346"/>
                <a:gd name="connsiteX3-48617" fmla="*/ 756141 w 2264509"/>
                <a:gd name="connsiteY3-48618" fmla="*/ 566071 h 7217346"/>
                <a:gd name="connsiteX4-48619" fmla="*/ 895260 w 2264509"/>
                <a:gd name="connsiteY4-48620" fmla="*/ 882679 h 7217346"/>
                <a:gd name="connsiteX5-48621" fmla="*/ 785588 w 2264509"/>
                <a:gd name="connsiteY5-48622" fmla="*/ 1025825 h 7217346"/>
                <a:gd name="connsiteX6-48623" fmla="*/ 152912 w 2264509"/>
                <a:gd name="connsiteY6-48624" fmla="*/ 1252683 h 7217346"/>
                <a:gd name="connsiteX7-48625" fmla="*/ 8160 w 2264509"/>
                <a:gd name="connsiteY7-48626" fmla="*/ 2283394 h 7217346"/>
                <a:gd name="connsiteX8-48627" fmla="*/ 416233 w 2264509"/>
                <a:gd name="connsiteY8-48628" fmla="*/ 2735641 h 7217346"/>
                <a:gd name="connsiteX9-48629" fmla="*/ 293173 w 2264509"/>
                <a:gd name="connsiteY9-48630" fmla="*/ 3799944 h 7217346"/>
                <a:gd name="connsiteX10-48631" fmla="*/ 428536 w 2264509"/>
                <a:gd name="connsiteY10-48632" fmla="*/ 3969982 h 7217346"/>
                <a:gd name="connsiteX11-48633" fmla="*/ 486017 w 2264509"/>
                <a:gd name="connsiteY11-48634" fmla="*/ 4215017 h 7217346"/>
                <a:gd name="connsiteX12-48635" fmla="*/ 547224 w 2264509"/>
                <a:gd name="connsiteY12-48636" fmla="*/ 4615099 h 7217346"/>
                <a:gd name="connsiteX13-48637" fmla="*/ 555878 w 2264509"/>
                <a:gd name="connsiteY13-48638" fmla="*/ 4779518 h 7217346"/>
                <a:gd name="connsiteX14-48639" fmla="*/ 541964 w 2264509"/>
                <a:gd name="connsiteY14-48640" fmla="*/ 4966441 h 7217346"/>
                <a:gd name="connsiteX15-48641" fmla="*/ 510234 w 2264509"/>
                <a:gd name="connsiteY15-48642" fmla="*/ 5112051 h 7217346"/>
                <a:gd name="connsiteX16-48643" fmla="*/ 434305 w 2264509"/>
                <a:gd name="connsiteY16-48644" fmla="*/ 6139609 h 7217346"/>
                <a:gd name="connsiteX17-48645" fmla="*/ 399690 w 2264509"/>
                <a:gd name="connsiteY17-48646" fmla="*/ 6589898 h 7217346"/>
                <a:gd name="connsiteX18-48647" fmla="*/ 471534 w 2264509"/>
                <a:gd name="connsiteY18-48648" fmla="*/ 6812999 h 7217346"/>
                <a:gd name="connsiteX19-48649" fmla="*/ 409205 w 2264509"/>
                <a:gd name="connsiteY19-48650" fmla="*/ 6995629 h 7217346"/>
                <a:gd name="connsiteX20-48651" fmla="*/ 712039 w 2264509"/>
                <a:gd name="connsiteY20-48652" fmla="*/ 7208607 h 7217346"/>
                <a:gd name="connsiteX21-48653" fmla="*/ 1018766 w 2264509"/>
                <a:gd name="connsiteY21-48654" fmla="*/ 7101007 h 7217346"/>
                <a:gd name="connsiteX22-48655" fmla="*/ 760721 w 2264509"/>
                <a:gd name="connsiteY22-48656" fmla="*/ 6842580 h 7217346"/>
                <a:gd name="connsiteX23-48657" fmla="*/ 804368 w 2264509"/>
                <a:gd name="connsiteY23-48658" fmla="*/ 6565349 h 7217346"/>
                <a:gd name="connsiteX24-48659" fmla="*/ 790216 w 2264509"/>
                <a:gd name="connsiteY24-48660" fmla="*/ 6235730 h 7217346"/>
                <a:gd name="connsiteX25-48661" fmla="*/ 907792 w 2264509"/>
                <a:gd name="connsiteY25-48662" fmla="*/ 5474692 h 7217346"/>
                <a:gd name="connsiteX26-48663" fmla="*/ 957309 w 2264509"/>
                <a:gd name="connsiteY26-48664" fmla="*/ 5365800 h 7217346"/>
                <a:gd name="connsiteX27-48665" fmla="*/ 949796 w 2264509"/>
                <a:gd name="connsiteY27-48666" fmla="*/ 5294498 h 7217346"/>
                <a:gd name="connsiteX28-48667" fmla="*/ 1022842 w 2264509"/>
                <a:gd name="connsiteY28-48668" fmla="*/ 5197505 h 7217346"/>
                <a:gd name="connsiteX29-48669" fmla="*/ 1024856 w 2264509"/>
                <a:gd name="connsiteY29-48670" fmla="*/ 5054630 h 7217346"/>
                <a:gd name="connsiteX30-48671" fmla="*/ 1250022 w 2264509"/>
                <a:gd name="connsiteY30-48672" fmla="*/ 4234537 h 7217346"/>
                <a:gd name="connsiteX31-48673" fmla="*/ 1388027 w 2264509"/>
                <a:gd name="connsiteY31-48674" fmla="*/ 4644157 h 7217346"/>
                <a:gd name="connsiteX32-48675" fmla="*/ 1392304 w 2264509"/>
                <a:gd name="connsiteY32-48676" fmla="*/ 4865602 h 7217346"/>
                <a:gd name="connsiteX33-48677" fmla="*/ 1364785 w 2264509"/>
                <a:gd name="connsiteY33-48678" fmla="*/ 4971714 h 7217346"/>
                <a:gd name="connsiteX34-48679" fmla="*/ 1405585 w 2264509"/>
                <a:gd name="connsiteY34-48680" fmla="*/ 5098769 h 7217346"/>
                <a:gd name="connsiteX35-48681" fmla="*/ 1313490 w 2264509"/>
                <a:gd name="connsiteY35-48682" fmla="*/ 5539804 h 7217346"/>
                <a:gd name="connsiteX36-48683" fmla="*/ 1314512 w 2264509"/>
                <a:gd name="connsiteY36-48684" fmla="*/ 6345824 h 7217346"/>
                <a:gd name="connsiteX37-48685" fmla="*/ 1369266 w 2264509"/>
                <a:gd name="connsiteY37-48686" fmla="*/ 6519700 h 7217346"/>
                <a:gd name="connsiteX38-48687" fmla="*/ 1336897 w 2264509"/>
                <a:gd name="connsiteY38-48688" fmla="*/ 6727274 h 7217346"/>
                <a:gd name="connsiteX39-48689" fmla="*/ 1355075 w 2264509"/>
                <a:gd name="connsiteY39-48690" fmla="*/ 6813600 h 7217346"/>
                <a:gd name="connsiteX40-48691" fmla="*/ 1364871 w 2264509"/>
                <a:gd name="connsiteY40-48692" fmla="*/ 7006384 h 7217346"/>
                <a:gd name="connsiteX41-48693" fmla="*/ 1811645 w 2264509"/>
                <a:gd name="connsiteY41-48694" fmla="*/ 7174679 h 7217346"/>
                <a:gd name="connsiteX42-48695" fmla="*/ 2240298 w 2264509"/>
                <a:gd name="connsiteY42-48696" fmla="*/ 7184685 h 7217346"/>
                <a:gd name="connsiteX43-48697" fmla="*/ 2223142 w 2264509"/>
                <a:gd name="connsiteY43-48698" fmla="*/ 7032346 h 7217346"/>
                <a:gd name="connsiteX44-48699" fmla="*/ 1738539 w 2264509"/>
                <a:gd name="connsiteY44-48700" fmla="*/ 6666009 h 7217346"/>
                <a:gd name="connsiteX45-48701" fmla="*/ 1759422 w 2264509"/>
                <a:gd name="connsiteY45-48702" fmla="*/ 6535632 h 7217346"/>
                <a:gd name="connsiteX46-48703" fmla="*/ 1719909 w 2264509"/>
                <a:gd name="connsiteY46-48704" fmla="*/ 6436627 h 7217346"/>
                <a:gd name="connsiteX47-48705" fmla="*/ 1708642 w 2264509"/>
                <a:gd name="connsiteY47-48706" fmla="*/ 6235730 h 7217346"/>
                <a:gd name="connsiteX48-48707" fmla="*/ 1730306 w 2264509"/>
                <a:gd name="connsiteY48-48708" fmla="*/ 5965274 h 7217346"/>
                <a:gd name="connsiteX49-48709" fmla="*/ 1778923 w 2264509"/>
                <a:gd name="connsiteY49-48710" fmla="*/ 5513111 h 7217346"/>
                <a:gd name="connsiteX50-48711" fmla="*/ 1790341 w 2264509"/>
                <a:gd name="connsiteY50-48712" fmla="*/ 5349364 h 7217346"/>
                <a:gd name="connsiteX51-48713" fmla="*/ 1855040 w 2264509"/>
                <a:gd name="connsiteY51-48714" fmla="*/ 5272196 h 7217346"/>
                <a:gd name="connsiteX52-48715" fmla="*/ 1920156 w 2264509"/>
                <a:gd name="connsiteY52-48716" fmla="*/ 5046384 h 7217346"/>
                <a:gd name="connsiteX53-48717" fmla="*/ 1960649 w 2264509"/>
                <a:gd name="connsiteY53-48718" fmla="*/ 4791056 h 7217346"/>
                <a:gd name="connsiteX54-48719" fmla="*/ 1951665 w 2264509"/>
                <a:gd name="connsiteY54-48720" fmla="*/ 4334336 h 7217346"/>
                <a:gd name="connsiteX55-48721" fmla="*/ 1932344 w 2264509"/>
                <a:gd name="connsiteY55-48722" fmla="*/ 3888133 h 7217346"/>
                <a:gd name="connsiteX56-48723" fmla="*/ 2114094 w 2264509"/>
                <a:gd name="connsiteY56-48724" fmla="*/ 3794489 h 7217346"/>
                <a:gd name="connsiteX57-48725" fmla="*/ 1762492 w 2264509"/>
                <a:gd name="connsiteY57-48726" fmla="*/ 2682768 h 7217346"/>
                <a:gd name="connsiteX58-48727" fmla="*/ 2171636 w 2264509"/>
                <a:gd name="connsiteY58-48728" fmla="*/ 2450629 h 7217346"/>
                <a:gd name="connsiteX59-48729" fmla="*/ 2032492 w 2264509"/>
                <a:gd name="connsiteY59-48730" fmla="*/ 1850474 h 7217346"/>
                <a:gd name="connsiteX60-48731" fmla="*/ 1987751 w 2264509"/>
                <a:gd name="connsiteY60-48732" fmla="*/ 1662589 h 7217346"/>
                <a:gd name="connsiteX61-48733" fmla="*/ 1973329 w 2264509"/>
                <a:gd name="connsiteY61-48734" fmla="*/ 1418094 h 7217346"/>
                <a:gd name="connsiteX62-48735" fmla="*/ 1925704 w 2264509"/>
                <a:gd name="connsiteY62-48736" fmla="*/ 1287898 h 7217346"/>
                <a:gd name="connsiteX63-48737" fmla="*/ 1458979 w 2264509"/>
                <a:gd name="connsiteY63-48738" fmla="*/ 1120535 h 7217346"/>
                <a:gd name="connsiteX64-48739" fmla="*/ 1360513 w 2264509"/>
                <a:gd name="connsiteY64-48740" fmla="*/ 1005635 h 7217346"/>
                <a:gd name="connsiteX65-48741" fmla="*/ 1416522 w 2264509"/>
                <a:gd name="connsiteY65-48742" fmla="*/ 807081 h 7217346"/>
                <a:gd name="connsiteX66-48743" fmla="*/ 1484699 w 2264509"/>
                <a:gd name="connsiteY66-48744" fmla="*/ 608469 h 7217346"/>
                <a:gd name="connsiteX67-48745" fmla="*/ 1496208 w 2264509"/>
                <a:gd name="connsiteY67-48746" fmla="*/ 366317 h 7217346"/>
                <a:gd name="connsiteX68-48747" fmla="*/ 1413968 w 2264509"/>
                <a:gd name="connsiteY68-48748" fmla="*/ 146640 h 7217346"/>
                <a:gd name="connsiteX69-48749" fmla="*/ 1100515 w 2264509"/>
                <a:gd name="connsiteY69-48750" fmla="*/ 551 h 7217346"/>
                <a:gd name="connsiteX0-48751" fmla="*/ 1100515 w 2264509"/>
                <a:gd name="connsiteY0-48752" fmla="*/ 551 h 7217346"/>
                <a:gd name="connsiteX1-48753" fmla="*/ 849378 w 2264509"/>
                <a:gd name="connsiteY1-48754" fmla="*/ 118937 h 7217346"/>
                <a:gd name="connsiteX2-48755" fmla="*/ 751515 w 2264509"/>
                <a:gd name="connsiteY2-48756" fmla="*/ 285490 h 7217346"/>
                <a:gd name="connsiteX3-48757" fmla="*/ 756141 w 2264509"/>
                <a:gd name="connsiteY3-48758" fmla="*/ 566071 h 7217346"/>
                <a:gd name="connsiteX4-48759" fmla="*/ 895260 w 2264509"/>
                <a:gd name="connsiteY4-48760" fmla="*/ 882679 h 7217346"/>
                <a:gd name="connsiteX5-48761" fmla="*/ 785588 w 2264509"/>
                <a:gd name="connsiteY5-48762" fmla="*/ 1025825 h 7217346"/>
                <a:gd name="connsiteX6-48763" fmla="*/ 152912 w 2264509"/>
                <a:gd name="connsiteY6-48764" fmla="*/ 1252683 h 7217346"/>
                <a:gd name="connsiteX7-48765" fmla="*/ 8160 w 2264509"/>
                <a:gd name="connsiteY7-48766" fmla="*/ 2283394 h 7217346"/>
                <a:gd name="connsiteX8-48767" fmla="*/ 416233 w 2264509"/>
                <a:gd name="connsiteY8-48768" fmla="*/ 2735641 h 7217346"/>
                <a:gd name="connsiteX9-48769" fmla="*/ 293173 w 2264509"/>
                <a:gd name="connsiteY9-48770" fmla="*/ 3799944 h 7217346"/>
                <a:gd name="connsiteX10-48771" fmla="*/ 428536 w 2264509"/>
                <a:gd name="connsiteY10-48772" fmla="*/ 3969982 h 7217346"/>
                <a:gd name="connsiteX11-48773" fmla="*/ 486017 w 2264509"/>
                <a:gd name="connsiteY11-48774" fmla="*/ 4215017 h 7217346"/>
                <a:gd name="connsiteX12-48775" fmla="*/ 547224 w 2264509"/>
                <a:gd name="connsiteY12-48776" fmla="*/ 4615099 h 7217346"/>
                <a:gd name="connsiteX13-48777" fmla="*/ 555878 w 2264509"/>
                <a:gd name="connsiteY13-48778" fmla="*/ 4779518 h 7217346"/>
                <a:gd name="connsiteX14-48779" fmla="*/ 541964 w 2264509"/>
                <a:gd name="connsiteY14-48780" fmla="*/ 4966441 h 7217346"/>
                <a:gd name="connsiteX15-48781" fmla="*/ 510234 w 2264509"/>
                <a:gd name="connsiteY15-48782" fmla="*/ 5112051 h 7217346"/>
                <a:gd name="connsiteX16-48783" fmla="*/ 434305 w 2264509"/>
                <a:gd name="connsiteY16-48784" fmla="*/ 6139609 h 7217346"/>
                <a:gd name="connsiteX17-48785" fmla="*/ 399690 w 2264509"/>
                <a:gd name="connsiteY17-48786" fmla="*/ 6589898 h 7217346"/>
                <a:gd name="connsiteX18-48787" fmla="*/ 471534 w 2264509"/>
                <a:gd name="connsiteY18-48788" fmla="*/ 6812999 h 7217346"/>
                <a:gd name="connsiteX19-48789" fmla="*/ 409205 w 2264509"/>
                <a:gd name="connsiteY19-48790" fmla="*/ 6995629 h 7217346"/>
                <a:gd name="connsiteX20-48791" fmla="*/ 712039 w 2264509"/>
                <a:gd name="connsiteY20-48792" fmla="*/ 7208607 h 7217346"/>
                <a:gd name="connsiteX21-48793" fmla="*/ 1018766 w 2264509"/>
                <a:gd name="connsiteY21-48794" fmla="*/ 7101007 h 7217346"/>
                <a:gd name="connsiteX22-48795" fmla="*/ 760721 w 2264509"/>
                <a:gd name="connsiteY22-48796" fmla="*/ 6842580 h 7217346"/>
                <a:gd name="connsiteX23-48797" fmla="*/ 804368 w 2264509"/>
                <a:gd name="connsiteY23-48798" fmla="*/ 6565349 h 7217346"/>
                <a:gd name="connsiteX24-48799" fmla="*/ 790216 w 2264509"/>
                <a:gd name="connsiteY24-48800" fmla="*/ 6235730 h 7217346"/>
                <a:gd name="connsiteX25-48801" fmla="*/ 907792 w 2264509"/>
                <a:gd name="connsiteY25-48802" fmla="*/ 5474692 h 7217346"/>
                <a:gd name="connsiteX26-48803" fmla="*/ 957309 w 2264509"/>
                <a:gd name="connsiteY26-48804" fmla="*/ 5365800 h 7217346"/>
                <a:gd name="connsiteX27-48805" fmla="*/ 949796 w 2264509"/>
                <a:gd name="connsiteY27-48806" fmla="*/ 5294498 h 7217346"/>
                <a:gd name="connsiteX28-48807" fmla="*/ 1022842 w 2264509"/>
                <a:gd name="connsiteY28-48808" fmla="*/ 5197505 h 7217346"/>
                <a:gd name="connsiteX29-48809" fmla="*/ 1024856 w 2264509"/>
                <a:gd name="connsiteY29-48810" fmla="*/ 5054630 h 7217346"/>
                <a:gd name="connsiteX30-48811" fmla="*/ 1250022 w 2264509"/>
                <a:gd name="connsiteY30-48812" fmla="*/ 4234537 h 7217346"/>
                <a:gd name="connsiteX31-48813" fmla="*/ 1388027 w 2264509"/>
                <a:gd name="connsiteY31-48814" fmla="*/ 4644157 h 7217346"/>
                <a:gd name="connsiteX32-48815" fmla="*/ 1392304 w 2264509"/>
                <a:gd name="connsiteY32-48816" fmla="*/ 4865602 h 7217346"/>
                <a:gd name="connsiteX33-48817" fmla="*/ 1364785 w 2264509"/>
                <a:gd name="connsiteY33-48818" fmla="*/ 4971714 h 7217346"/>
                <a:gd name="connsiteX34-48819" fmla="*/ 1405585 w 2264509"/>
                <a:gd name="connsiteY34-48820" fmla="*/ 5098769 h 7217346"/>
                <a:gd name="connsiteX35-48821" fmla="*/ 1313490 w 2264509"/>
                <a:gd name="connsiteY35-48822" fmla="*/ 5539804 h 7217346"/>
                <a:gd name="connsiteX36-48823" fmla="*/ 1314512 w 2264509"/>
                <a:gd name="connsiteY36-48824" fmla="*/ 6345824 h 7217346"/>
                <a:gd name="connsiteX37-48825" fmla="*/ 1369266 w 2264509"/>
                <a:gd name="connsiteY37-48826" fmla="*/ 6519700 h 7217346"/>
                <a:gd name="connsiteX38-48827" fmla="*/ 1336897 w 2264509"/>
                <a:gd name="connsiteY38-48828" fmla="*/ 6727274 h 7217346"/>
                <a:gd name="connsiteX39-48829" fmla="*/ 1355075 w 2264509"/>
                <a:gd name="connsiteY39-48830" fmla="*/ 6813600 h 7217346"/>
                <a:gd name="connsiteX40-48831" fmla="*/ 1364871 w 2264509"/>
                <a:gd name="connsiteY40-48832" fmla="*/ 7006384 h 7217346"/>
                <a:gd name="connsiteX41-48833" fmla="*/ 1811645 w 2264509"/>
                <a:gd name="connsiteY41-48834" fmla="*/ 7174679 h 7217346"/>
                <a:gd name="connsiteX42-48835" fmla="*/ 2240298 w 2264509"/>
                <a:gd name="connsiteY42-48836" fmla="*/ 7184685 h 7217346"/>
                <a:gd name="connsiteX43-48837" fmla="*/ 2223142 w 2264509"/>
                <a:gd name="connsiteY43-48838" fmla="*/ 7032346 h 7217346"/>
                <a:gd name="connsiteX44-48839" fmla="*/ 1738539 w 2264509"/>
                <a:gd name="connsiteY44-48840" fmla="*/ 6666009 h 7217346"/>
                <a:gd name="connsiteX45-48841" fmla="*/ 1759422 w 2264509"/>
                <a:gd name="connsiteY45-48842" fmla="*/ 6535632 h 7217346"/>
                <a:gd name="connsiteX46-48843" fmla="*/ 1719909 w 2264509"/>
                <a:gd name="connsiteY46-48844" fmla="*/ 6436627 h 7217346"/>
                <a:gd name="connsiteX47-48845" fmla="*/ 1708642 w 2264509"/>
                <a:gd name="connsiteY47-48846" fmla="*/ 6235730 h 7217346"/>
                <a:gd name="connsiteX48-48847" fmla="*/ 1730306 w 2264509"/>
                <a:gd name="connsiteY48-48848" fmla="*/ 5965274 h 7217346"/>
                <a:gd name="connsiteX49-48849" fmla="*/ 1778923 w 2264509"/>
                <a:gd name="connsiteY49-48850" fmla="*/ 5513111 h 7217346"/>
                <a:gd name="connsiteX50-48851" fmla="*/ 1790341 w 2264509"/>
                <a:gd name="connsiteY50-48852" fmla="*/ 5349364 h 7217346"/>
                <a:gd name="connsiteX51-48853" fmla="*/ 1855040 w 2264509"/>
                <a:gd name="connsiteY51-48854" fmla="*/ 5272196 h 7217346"/>
                <a:gd name="connsiteX52-48855" fmla="*/ 1920156 w 2264509"/>
                <a:gd name="connsiteY52-48856" fmla="*/ 5046384 h 7217346"/>
                <a:gd name="connsiteX53-48857" fmla="*/ 1960649 w 2264509"/>
                <a:gd name="connsiteY53-48858" fmla="*/ 4791056 h 7217346"/>
                <a:gd name="connsiteX54-48859" fmla="*/ 1951665 w 2264509"/>
                <a:gd name="connsiteY54-48860" fmla="*/ 4334336 h 7217346"/>
                <a:gd name="connsiteX55-48861" fmla="*/ 1932344 w 2264509"/>
                <a:gd name="connsiteY55-48862" fmla="*/ 3888133 h 7217346"/>
                <a:gd name="connsiteX56-48863" fmla="*/ 2114094 w 2264509"/>
                <a:gd name="connsiteY56-48864" fmla="*/ 3794489 h 7217346"/>
                <a:gd name="connsiteX57-48865" fmla="*/ 1762492 w 2264509"/>
                <a:gd name="connsiteY57-48866" fmla="*/ 2682768 h 7217346"/>
                <a:gd name="connsiteX58-48867" fmla="*/ 2171636 w 2264509"/>
                <a:gd name="connsiteY58-48868" fmla="*/ 2450629 h 7217346"/>
                <a:gd name="connsiteX59-48869" fmla="*/ 2032492 w 2264509"/>
                <a:gd name="connsiteY59-48870" fmla="*/ 1850474 h 7217346"/>
                <a:gd name="connsiteX60-48871" fmla="*/ 1987751 w 2264509"/>
                <a:gd name="connsiteY60-48872" fmla="*/ 1662589 h 7217346"/>
                <a:gd name="connsiteX61-48873" fmla="*/ 1973329 w 2264509"/>
                <a:gd name="connsiteY61-48874" fmla="*/ 1418094 h 7217346"/>
                <a:gd name="connsiteX62-48875" fmla="*/ 1925704 w 2264509"/>
                <a:gd name="connsiteY62-48876" fmla="*/ 1287898 h 7217346"/>
                <a:gd name="connsiteX63-48877" fmla="*/ 1458979 w 2264509"/>
                <a:gd name="connsiteY63-48878" fmla="*/ 1120535 h 7217346"/>
                <a:gd name="connsiteX64-48879" fmla="*/ 1360513 w 2264509"/>
                <a:gd name="connsiteY64-48880" fmla="*/ 1005635 h 7217346"/>
                <a:gd name="connsiteX65-48881" fmla="*/ 1416522 w 2264509"/>
                <a:gd name="connsiteY65-48882" fmla="*/ 807081 h 7217346"/>
                <a:gd name="connsiteX66-48883" fmla="*/ 1484699 w 2264509"/>
                <a:gd name="connsiteY66-48884" fmla="*/ 608469 h 7217346"/>
                <a:gd name="connsiteX67-48885" fmla="*/ 1496208 w 2264509"/>
                <a:gd name="connsiteY67-48886" fmla="*/ 366317 h 7217346"/>
                <a:gd name="connsiteX68-48887" fmla="*/ 1413968 w 2264509"/>
                <a:gd name="connsiteY68-48888" fmla="*/ 146640 h 7217346"/>
                <a:gd name="connsiteX69-48889" fmla="*/ 1100515 w 2264509"/>
                <a:gd name="connsiteY69-48890" fmla="*/ 551 h 7217346"/>
                <a:gd name="connsiteX0-48891" fmla="*/ 1100515 w 2264509"/>
                <a:gd name="connsiteY0-48892" fmla="*/ 551 h 7217346"/>
                <a:gd name="connsiteX1-48893" fmla="*/ 849378 w 2264509"/>
                <a:gd name="connsiteY1-48894" fmla="*/ 118937 h 7217346"/>
                <a:gd name="connsiteX2-48895" fmla="*/ 751515 w 2264509"/>
                <a:gd name="connsiteY2-48896" fmla="*/ 285490 h 7217346"/>
                <a:gd name="connsiteX3-48897" fmla="*/ 756141 w 2264509"/>
                <a:gd name="connsiteY3-48898" fmla="*/ 566071 h 7217346"/>
                <a:gd name="connsiteX4-48899" fmla="*/ 895260 w 2264509"/>
                <a:gd name="connsiteY4-48900" fmla="*/ 882679 h 7217346"/>
                <a:gd name="connsiteX5-48901" fmla="*/ 785588 w 2264509"/>
                <a:gd name="connsiteY5-48902" fmla="*/ 1025825 h 7217346"/>
                <a:gd name="connsiteX6-48903" fmla="*/ 152912 w 2264509"/>
                <a:gd name="connsiteY6-48904" fmla="*/ 1252683 h 7217346"/>
                <a:gd name="connsiteX7-48905" fmla="*/ 8160 w 2264509"/>
                <a:gd name="connsiteY7-48906" fmla="*/ 2283394 h 7217346"/>
                <a:gd name="connsiteX8-48907" fmla="*/ 416233 w 2264509"/>
                <a:gd name="connsiteY8-48908" fmla="*/ 2735641 h 7217346"/>
                <a:gd name="connsiteX9-48909" fmla="*/ 293173 w 2264509"/>
                <a:gd name="connsiteY9-48910" fmla="*/ 3799944 h 7217346"/>
                <a:gd name="connsiteX10-48911" fmla="*/ 428536 w 2264509"/>
                <a:gd name="connsiteY10-48912" fmla="*/ 3969982 h 7217346"/>
                <a:gd name="connsiteX11-48913" fmla="*/ 486017 w 2264509"/>
                <a:gd name="connsiteY11-48914" fmla="*/ 4215017 h 7217346"/>
                <a:gd name="connsiteX12-48915" fmla="*/ 547224 w 2264509"/>
                <a:gd name="connsiteY12-48916" fmla="*/ 4615099 h 7217346"/>
                <a:gd name="connsiteX13-48917" fmla="*/ 555878 w 2264509"/>
                <a:gd name="connsiteY13-48918" fmla="*/ 4779518 h 7217346"/>
                <a:gd name="connsiteX14-48919" fmla="*/ 541964 w 2264509"/>
                <a:gd name="connsiteY14-48920" fmla="*/ 4966441 h 7217346"/>
                <a:gd name="connsiteX15-48921" fmla="*/ 510234 w 2264509"/>
                <a:gd name="connsiteY15-48922" fmla="*/ 5112051 h 7217346"/>
                <a:gd name="connsiteX16-48923" fmla="*/ 434305 w 2264509"/>
                <a:gd name="connsiteY16-48924" fmla="*/ 6139609 h 7217346"/>
                <a:gd name="connsiteX17-48925" fmla="*/ 399690 w 2264509"/>
                <a:gd name="connsiteY17-48926" fmla="*/ 6589898 h 7217346"/>
                <a:gd name="connsiteX18-48927" fmla="*/ 471534 w 2264509"/>
                <a:gd name="connsiteY18-48928" fmla="*/ 6812999 h 7217346"/>
                <a:gd name="connsiteX19-48929" fmla="*/ 409205 w 2264509"/>
                <a:gd name="connsiteY19-48930" fmla="*/ 6995629 h 7217346"/>
                <a:gd name="connsiteX20-48931" fmla="*/ 712039 w 2264509"/>
                <a:gd name="connsiteY20-48932" fmla="*/ 7208607 h 7217346"/>
                <a:gd name="connsiteX21-48933" fmla="*/ 1018766 w 2264509"/>
                <a:gd name="connsiteY21-48934" fmla="*/ 7101007 h 7217346"/>
                <a:gd name="connsiteX22-48935" fmla="*/ 760721 w 2264509"/>
                <a:gd name="connsiteY22-48936" fmla="*/ 6842580 h 7217346"/>
                <a:gd name="connsiteX23-48937" fmla="*/ 804368 w 2264509"/>
                <a:gd name="connsiteY23-48938" fmla="*/ 6565349 h 7217346"/>
                <a:gd name="connsiteX24-48939" fmla="*/ 790216 w 2264509"/>
                <a:gd name="connsiteY24-48940" fmla="*/ 6235730 h 7217346"/>
                <a:gd name="connsiteX25-48941" fmla="*/ 907792 w 2264509"/>
                <a:gd name="connsiteY25-48942" fmla="*/ 5474692 h 7217346"/>
                <a:gd name="connsiteX26-48943" fmla="*/ 957309 w 2264509"/>
                <a:gd name="connsiteY26-48944" fmla="*/ 5365800 h 7217346"/>
                <a:gd name="connsiteX27-48945" fmla="*/ 949796 w 2264509"/>
                <a:gd name="connsiteY27-48946" fmla="*/ 5294498 h 7217346"/>
                <a:gd name="connsiteX28-48947" fmla="*/ 1022842 w 2264509"/>
                <a:gd name="connsiteY28-48948" fmla="*/ 5197505 h 7217346"/>
                <a:gd name="connsiteX29-48949" fmla="*/ 1024856 w 2264509"/>
                <a:gd name="connsiteY29-48950" fmla="*/ 5054630 h 7217346"/>
                <a:gd name="connsiteX30-48951" fmla="*/ 1250022 w 2264509"/>
                <a:gd name="connsiteY30-48952" fmla="*/ 4234537 h 7217346"/>
                <a:gd name="connsiteX31-48953" fmla="*/ 1388027 w 2264509"/>
                <a:gd name="connsiteY31-48954" fmla="*/ 4644157 h 7217346"/>
                <a:gd name="connsiteX32-48955" fmla="*/ 1392304 w 2264509"/>
                <a:gd name="connsiteY32-48956" fmla="*/ 4865602 h 7217346"/>
                <a:gd name="connsiteX33-48957" fmla="*/ 1364785 w 2264509"/>
                <a:gd name="connsiteY33-48958" fmla="*/ 4971714 h 7217346"/>
                <a:gd name="connsiteX34-48959" fmla="*/ 1405585 w 2264509"/>
                <a:gd name="connsiteY34-48960" fmla="*/ 5098769 h 7217346"/>
                <a:gd name="connsiteX35-48961" fmla="*/ 1313490 w 2264509"/>
                <a:gd name="connsiteY35-48962" fmla="*/ 5539804 h 7217346"/>
                <a:gd name="connsiteX36-48963" fmla="*/ 1314512 w 2264509"/>
                <a:gd name="connsiteY36-48964" fmla="*/ 6345824 h 7217346"/>
                <a:gd name="connsiteX37-48965" fmla="*/ 1369266 w 2264509"/>
                <a:gd name="connsiteY37-48966" fmla="*/ 6519700 h 7217346"/>
                <a:gd name="connsiteX38-48967" fmla="*/ 1336897 w 2264509"/>
                <a:gd name="connsiteY38-48968" fmla="*/ 6727274 h 7217346"/>
                <a:gd name="connsiteX39-48969" fmla="*/ 1355075 w 2264509"/>
                <a:gd name="connsiteY39-48970" fmla="*/ 6813600 h 7217346"/>
                <a:gd name="connsiteX40-48971" fmla="*/ 1364871 w 2264509"/>
                <a:gd name="connsiteY40-48972" fmla="*/ 7006384 h 7217346"/>
                <a:gd name="connsiteX41-48973" fmla="*/ 1811645 w 2264509"/>
                <a:gd name="connsiteY41-48974" fmla="*/ 7174679 h 7217346"/>
                <a:gd name="connsiteX42-48975" fmla="*/ 2240298 w 2264509"/>
                <a:gd name="connsiteY42-48976" fmla="*/ 7184685 h 7217346"/>
                <a:gd name="connsiteX43-48977" fmla="*/ 2223142 w 2264509"/>
                <a:gd name="connsiteY43-48978" fmla="*/ 7032346 h 7217346"/>
                <a:gd name="connsiteX44-48979" fmla="*/ 1738539 w 2264509"/>
                <a:gd name="connsiteY44-48980" fmla="*/ 6666009 h 7217346"/>
                <a:gd name="connsiteX45-48981" fmla="*/ 1759422 w 2264509"/>
                <a:gd name="connsiteY45-48982" fmla="*/ 6535632 h 7217346"/>
                <a:gd name="connsiteX46-48983" fmla="*/ 1719909 w 2264509"/>
                <a:gd name="connsiteY46-48984" fmla="*/ 6436627 h 7217346"/>
                <a:gd name="connsiteX47-48985" fmla="*/ 1708642 w 2264509"/>
                <a:gd name="connsiteY47-48986" fmla="*/ 6235730 h 7217346"/>
                <a:gd name="connsiteX48-48987" fmla="*/ 1730306 w 2264509"/>
                <a:gd name="connsiteY48-48988" fmla="*/ 5965274 h 7217346"/>
                <a:gd name="connsiteX49-48989" fmla="*/ 1778923 w 2264509"/>
                <a:gd name="connsiteY49-48990" fmla="*/ 5513111 h 7217346"/>
                <a:gd name="connsiteX50-48991" fmla="*/ 1790341 w 2264509"/>
                <a:gd name="connsiteY50-48992" fmla="*/ 5349364 h 7217346"/>
                <a:gd name="connsiteX51-48993" fmla="*/ 1855040 w 2264509"/>
                <a:gd name="connsiteY51-48994" fmla="*/ 5272196 h 7217346"/>
                <a:gd name="connsiteX52-48995" fmla="*/ 1920156 w 2264509"/>
                <a:gd name="connsiteY52-48996" fmla="*/ 5046384 h 7217346"/>
                <a:gd name="connsiteX53-48997" fmla="*/ 1960649 w 2264509"/>
                <a:gd name="connsiteY53-48998" fmla="*/ 4791056 h 7217346"/>
                <a:gd name="connsiteX54-48999" fmla="*/ 1951665 w 2264509"/>
                <a:gd name="connsiteY54-49000" fmla="*/ 4334336 h 7217346"/>
                <a:gd name="connsiteX55-49001" fmla="*/ 1932344 w 2264509"/>
                <a:gd name="connsiteY55-49002" fmla="*/ 3888133 h 7217346"/>
                <a:gd name="connsiteX56-49003" fmla="*/ 2114094 w 2264509"/>
                <a:gd name="connsiteY56-49004" fmla="*/ 3794489 h 7217346"/>
                <a:gd name="connsiteX57-49005" fmla="*/ 1762492 w 2264509"/>
                <a:gd name="connsiteY57-49006" fmla="*/ 2682768 h 7217346"/>
                <a:gd name="connsiteX58-49007" fmla="*/ 2171636 w 2264509"/>
                <a:gd name="connsiteY58-49008" fmla="*/ 2450629 h 7217346"/>
                <a:gd name="connsiteX59-49009" fmla="*/ 2032492 w 2264509"/>
                <a:gd name="connsiteY59-49010" fmla="*/ 1850474 h 7217346"/>
                <a:gd name="connsiteX60-49011" fmla="*/ 1987751 w 2264509"/>
                <a:gd name="connsiteY60-49012" fmla="*/ 1662589 h 7217346"/>
                <a:gd name="connsiteX61-49013" fmla="*/ 1973329 w 2264509"/>
                <a:gd name="connsiteY61-49014" fmla="*/ 1418094 h 7217346"/>
                <a:gd name="connsiteX62-49015" fmla="*/ 1925704 w 2264509"/>
                <a:gd name="connsiteY62-49016" fmla="*/ 1287898 h 7217346"/>
                <a:gd name="connsiteX63-49017" fmla="*/ 1458979 w 2264509"/>
                <a:gd name="connsiteY63-49018" fmla="*/ 1120535 h 7217346"/>
                <a:gd name="connsiteX64-49019" fmla="*/ 1360513 w 2264509"/>
                <a:gd name="connsiteY64-49020" fmla="*/ 1005635 h 7217346"/>
                <a:gd name="connsiteX65-49021" fmla="*/ 1416522 w 2264509"/>
                <a:gd name="connsiteY65-49022" fmla="*/ 807081 h 7217346"/>
                <a:gd name="connsiteX66-49023" fmla="*/ 1484699 w 2264509"/>
                <a:gd name="connsiteY66-49024" fmla="*/ 608469 h 7217346"/>
                <a:gd name="connsiteX67-49025" fmla="*/ 1496208 w 2264509"/>
                <a:gd name="connsiteY67-49026" fmla="*/ 366317 h 7217346"/>
                <a:gd name="connsiteX68-49027" fmla="*/ 1413968 w 2264509"/>
                <a:gd name="connsiteY68-49028" fmla="*/ 146640 h 7217346"/>
                <a:gd name="connsiteX69-49029" fmla="*/ 1100515 w 2264509"/>
                <a:gd name="connsiteY69-49030" fmla="*/ 551 h 7217346"/>
                <a:gd name="connsiteX0-49031" fmla="*/ 1100515 w 2264509"/>
                <a:gd name="connsiteY0-49032" fmla="*/ 551 h 7217346"/>
                <a:gd name="connsiteX1-49033" fmla="*/ 849378 w 2264509"/>
                <a:gd name="connsiteY1-49034" fmla="*/ 118937 h 7217346"/>
                <a:gd name="connsiteX2-49035" fmla="*/ 751515 w 2264509"/>
                <a:gd name="connsiteY2-49036" fmla="*/ 285490 h 7217346"/>
                <a:gd name="connsiteX3-49037" fmla="*/ 756141 w 2264509"/>
                <a:gd name="connsiteY3-49038" fmla="*/ 566071 h 7217346"/>
                <a:gd name="connsiteX4-49039" fmla="*/ 895260 w 2264509"/>
                <a:gd name="connsiteY4-49040" fmla="*/ 882679 h 7217346"/>
                <a:gd name="connsiteX5-49041" fmla="*/ 785588 w 2264509"/>
                <a:gd name="connsiteY5-49042" fmla="*/ 1025825 h 7217346"/>
                <a:gd name="connsiteX6-49043" fmla="*/ 152912 w 2264509"/>
                <a:gd name="connsiteY6-49044" fmla="*/ 1252683 h 7217346"/>
                <a:gd name="connsiteX7-49045" fmla="*/ 8160 w 2264509"/>
                <a:gd name="connsiteY7-49046" fmla="*/ 2283394 h 7217346"/>
                <a:gd name="connsiteX8-49047" fmla="*/ 416233 w 2264509"/>
                <a:gd name="connsiteY8-49048" fmla="*/ 2735641 h 7217346"/>
                <a:gd name="connsiteX9-49049" fmla="*/ 293173 w 2264509"/>
                <a:gd name="connsiteY9-49050" fmla="*/ 3799944 h 7217346"/>
                <a:gd name="connsiteX10-49051" fmla="*/ 428536 w 2264509"/>
                <a:gd name="connsiteY10-49052" fmla="*/ 3969982 h 7217346"/>
                <a:gd name="connsiteX11-49053" fmla="*/ 486017 w 2264509"/>
                <a:gd name="connsiteY11-49054" fmla="*/ 4215017 h 7217346"/>
                <a:gd name="connsiteX12-49055" fmla="*/ 547224 w 2264509"/>
                <a:gd name="connsiteY12-49056" fmla="*/ 4615099 h 7217346"/>
                <a:gd name="connsiteX13-49057" fmla="*/ 555878 w 2264509"/>
                <a:gd name="connsiteY13-49058" fmla="*/ 4779518 h 7217346"/>
                <a:gd name="connsiteX14-49059" fmla="*/ 541964 w 2264509"/>
                <a:gd name="connsiteY14-49060" fmla="*/ 4966441 h 7217346"/>
                <a:gd name="connsiteX15-49061" fmla="*/ 510234 w 2264509"/>
                <a:gd name="connsiteY15-49062" fmla="*/ 5112051 h 7217346"/>
                <a:gd name="connsiteX16-49063" fmla="*/ 434305 w 2264509"/>
                <a:gd name="connsiteY16-49064" fmla="*/ 6139609 h 7217346"/>
                <a:gd name="connsiteX17-49065" fmla="*/ 399690 w 2264509"/>
                <a:gd name="connsiteY17-49066" fmla="*/ 6589898 h 7217346"/>
                <a:gd name="connsiteX18-49067" fmla="*/ 471534 w 2264509"/>
                <a:gd name="connsiteY18-49068" fmla="*/ 6812999 h 7217346"/>
                <a:gd name="connsiteX19-49069" fmla="*/ 409205 w 2264509"/>
                <a:gd name="connsiteY19-49070" fmla="*/ 6995629 h 7217346"/>
                <a:gd name="connsiteX20-49071" fmla="*/ 712039 w 2264509"/>
                <a:gd name="connsiteY20-49072" fmla="*/ 7208607 h 7217346"/>
                <a:gd name="connsiteX21-49073" fmla="*/ 1018766 w 2264509"/>
                <a:gd name="connsiteY21-49074" fmla="*/ 7101007 h 7217346"/>
                <a:gd name="connsiteX22-49075" fmla="*/ 760721 w 2264509"/>
                <a:gd name="connsiteY22-49076" fmla="*/ 6842580 h 7217346"/>
                <a:gd name="connsiteX23-49077" fmla="*/ 804368 w 2264509"/>
                <a:gd name="connsiteY23-49078" fmla="*/ 6565349 h 7217346"/>
                <a:gd name="connsiteX24-49079" fmla="*/ 790216 w 2264509"/>
                <a:gd name="connsiteY24-49080" fmla="*/ 6235730 h 7217346"/>
                <a:gd name="connsiteX25-49081" fmla="*/ 907792 w 2264509"/>
                <a:gd name="connsiteY25-49082" fmla="*/ 5474692 h 7217346"/>
                <a:gd name="connsiteX26-49083" fmla="*/ 957309 w 2264509"/>
                <a:gd name="connsiteY26-49084" fmla="*/ 5365800 h 7217346"/>
                <a:gd name="connsiteX27-49085" fmla="*/ 949796 w 2264509"/>
                <a:gd name="connsiteY27-49086" fmla="*/ 5294498 h 7217346"/>
                <a:gd name="connsiteX28-49087" fmla="*/ 1022842 w 2264509"/>
                <a:gd name="connsiteY28-49088" fmla="*/ 5197505 h 7217346"/>
                <a:gd name="connsiteX29-49089" fmla="*/ 1024856 w 2264509"/>
                <a:gd name="connsiteY29-49090" fmla="*/ 5054630 h 7217346"/>
                <a:gd name="connsiteX30-49091" fmla="*/ 1250022 w 2264509"/>
                <a:gd name="connsiteY30-49092" fmla="*/ 4234537 h 7217346"/>
                <a:gd name="connsiteX31-49093" fmla="*/ 1388027 w 2264509"/>
                <a:gd name="connsiteY31-49094" fmla="*/ 4644157 h 7217346"/>
                <a:gd name="connsiteX32-49095" fmla="*/ 1392304 w 2264509"/>
                <a:gd name="connsiteY32-49096" fmla="*/ 4865602 h 7217346"/>
                <a:gd name="connsiteX33-49097" fmla="*/ 1364785 w 2264509"/>
                <a:gd name="connsiteY33-49098" fmla="*/ 4971714 h 7217346"/>
                <a:gd name="connsiteX34-49099" fmla="*/ 1405585 w 2264509"/>
                <a:gd name="connsiteY34-49100" fmla="*/ 5098769 h 7217346"/>
                <a:gd name="connsiteX35-49101" fmla="*/ 1313490 w 2264509"/>
                <a:gd name="connsiteY35-49102" fmla="*/ 5539804 h 7217346"/>
                <a:gd name="connsiteX36-49103" fmla="*/ 1314512 w 2264509"/>
                <a:gd name="connsiteY36-49104" fmla="*/ 6345824 h 7217346"/>
                <a:gd name="connsiteX37-49105" fmla="*/ 1369266 w 2264509"/>
                <a:gd name="connsiteY37-49106" fmla="*/ 6519700 h 7217346"/>
                <a:gd name="connsiteX38-49107" fmla="*/ 1336897 w 2264509"/>
                <a:gd name="connsiteY38-49108" fmla="*/ 6727274 h 7217346"/>
                <a:gd name="connsiteX39-49109" fmla="*/ 1355075 w 2264509"/>
                <a:gd name="connsiteY39-49110" fmla="*/ 6813600 h 7217346"/>
                <a:gd name="connsiteX40-49111" fmla="*/ 1364871 w 2264509"/>
                <a:gd name="connsiteY40-49112" fmla="*/ 7006384 h 7217346"/>
                <a:gd name="connsiteX41-49113" fmla="*/ 1811645 w 2264509"/>
                <a:gd name="connsiteY41-49114" fmla="*/ 7174679 h 7217346"/>
                <a:gd name="connsiteX42-49115" fmla="*/ 2240298 w 2264509"/>
                <a:gd name="connsiteY42-49116" fmla="*/ 7184685 h 7217346"/>
                <a:gd name="connsiteX43-49117" fmla="*/ 2223142 w 2264509"/>
                <a:gd name="connsiteY43-49118" fmla="*/ 7032346 h 7217346"/>
                <a:gd name="connsiteX44-49119" fmla="*/ 1738539 w 2264509"/>
                <a:gd name="connsiteY44-49120" fmla="*/ 6666009 h 7217346"/>
                <a:gd name="connsiteX45-49121" fmla="*/ 1759422 w 2264509"/>
                <a:gd name="connsiteY45-49122" fmla="*/ 6535632 h 7217346"/>
                <a:gd name="connsiteX46-49123" fmla="*/ 1719909 w 2264509"/>
                <a:gd name="connsiteY46-49124" fmla="*/ 6436627 h 7217346"/>
                <a:gd name="connsiteX47-49125" fmla="*/ 1708642 w 2264509"/>
                <a:gd name="connsiteY47-49126" fmla="*/ 6235730 h 7217346"/>
                <a:gd name="connsiteX48-49127" fmla="*/ 1730306 w 2264509"/>
                <a:gd name="connsiteY48-49128" fmla="*/ 5965274 h 7217346"/>
                <a:gd name="connsiteX49-49129" fmla="*/ 1778923 w 2264509"/>
                <a:gd name="connsiteY49-49130" fmla="*/ 5513111 h 7217346"/>
                <a:gd name="connsiteX50-49131" fmla="*/ 1790341 w 2264509"/>
                <a:gd name="connsiteY50-49132" fmla="*/ 5349364 h 7217346"/>
                <a:gd name="connsiteX51-49133" fmla="*/ 1855040 w 2264509"/>
                <a:gd name="connsiteY51-49134" fmla="*/ 5272196 h 7217346"/>
                <a:gd name="connsiteX52-49135" fmla="*/ 1920156 w 2264509"/>
                <a:gd name="connsiteY52-49136" fmla="*/ 5046384 h 7217346"/>
                <a:gd name="connsiteX53-49137" fmla="*/ 1939169 w 2264509"/>
                <a:gd name="connsiteY53-49138" fmla="*/ 4760372 h 7217346"/>
                <a:gd name="connsiteX54-49139" fmla="*/ 1951665 w 2264509"/>
                <a:gd name="connsiteY54-49140" fmla="*/ 4334336 h 7217346"/>
                <a:gd name="connsiteX55-49141" fmla="*/ 1932344 w 2264509"/>
                <a:gd name="connsiteY55-49142" fmla="*/ 3888133 h 7217346"/>
                <a:gd name="connsiteX56-49143" fmla="*/ 2114094 w 2264509"/>
                <a:gd name="connsiteY56-49144" fmla="*/ 3794489 h 7217346"/>
                <a:gd name="connsiteX57-49145" fmla="*/ 1762492 w 2264509"/>
                <a:gd name="connsiteY57-49146" fmla="*/ 2682768 h 7217346"/>
                <a:gd name="connsiteX58-49147" fmla="*/ 2171636 w 2264509"/>
                <a:gd name="connsiteY58-49148" fmla="*/ 2450629 h 7217346"/>
                <a:gd name="connsiteX59-49149" fmla="*/ 2032492 w 2264509"/>
                <a:gd name="connsiteY59-49150" fmla="*/ 1850474 h 7217346"/>
                <a:gd name="connsiteX60-49151" fmla="*/ 1987751 w 2264509"/>
                <a:gd name="connsiteY60-49152" fmla="*/ 1662589 h 7217346"/>
                <a:gd name="connsiteX61-49153" fmla="*/ 1973329 w 2264509"/>
                <a:gd name="connsiteY61-49154" fmla="*/ 1418094 h 7217346"/>
                <a:gd name="connsiteX62-49155" fmla="*/ 1925704 w 2264509"/>
                <a:gd name="connsiteY62-49156" fmla="*/ 1287898 h 7217346"/>
                <a:gd name="connsiteX63-49157" fmla="*/ 1458979 w 2264509"/>
                <a:gd name="connsiteY63-49158" fmla="*/ 1120535 h 7217346"/>
                <a:gd name="connsiteX64-49159" fmla="*/ 1360513 w 2264509"/>
                <a:gd name="connsiteY64-49160" fmla="*/ 1005635 h 7217346"/>
                <a:gd name="connsiteX65-49161" fmla="*/ 1416522 w 2264509"/>
                <a:gd name="connsiteY65-49162" fmla="*/ 807081 h 7217346"/>
                <a:gd name="connsiteX66-49163" fmla="*/ 1484699 w 2264509"/>
                <a:gd name="connsiteY66-49164" fmla="*/ 608469 h 7217346"/>
                <a:gd name="connsiteX67-49165" fmla="*/ 1496208 w 2264509"/>
                <a:gd name="connsiteY67-49166" fmla="*/ 366317 h 7217346"/>
                <a:gd name="connsiteX68-49167" fmla="*/ 1413968 w 2264509"/>
                <a:gd name="connsiteY68-49168" fmla="*/ 146640 h 7217346"/>
                <a:gd name="connsiteX69-49169" fmla="*/ 1100515 w 2264509"/>
                <a:gd name="connsiteY69-49170" fmla="*/ 551 h 7217346"/>
                <a:gd name="connsiteX0-49171" fmla="*/ 1100515 w 2264509"/>
                <a:gd name="connsiteY0-49172" fmla="*/ 551 h 7217346"/>
                <a:gd name="connsiteX1-49173" fmla="*/ 849378 w 2264509"/>
                <a:gd name="connsiteY1-49174" fmla="*/ 118937 h 7217346"/>
                <a:gd name="connsiteX2-49175" fmla="*/ 751515 w 2264509"/>
                <a:gd name="connsiteY2-49176" fmla="*/ 285490 h 7217346"/>
                <a:gd name="connsiteX3-49177" fmla="*/ 756141 w 2264509"/>
                <a:gd name="connsiteY3-49178" fmla="*/ 566071 h 7217346"/>
                <a:gd name="connsiteX4-49179" fmla="*/ 895260 w 2264509"/>
                <a:gd name="connsiteY4-49180" fmla="*/ 882679 h 7217346"/>
                <a:gd name="connsiteX5-49181" fmla="*/ 785588 w 2264509"/>
                <a:gd name="connsiteY5-49182" fmla="*/ 1025825 h 7217346"/>
                <a:gd name="connsiteX6-49183" fmla="*/ 152912 w 2264509"/>
                <a:gd name="connsiteY6-49184" fmla="*/ 1252683 h 7217346"/>
                <a:gd name="connsiteX7-49185" fmla="*/ 8160 w 2264509"/>
                <a:gd name="connsiteY7-49186" fmla="*/ 2283394 h 7217346"/>
                <a:gd name="connsiteX8-49187" fmla="*/ 416233 w 2264509"/>
                <a:gd name="connsiteY8-49188" fmla="*/ 2735641 h 7217346"/>
                <a:gd name="connsiteX9-49189" fmla="*/ 293173 w 2264509"/>
                <a:gd name="connsiteY9-49190" fmla="*/ 3799944 h 7217346"/>
                <a:gd name="connsiteX10-49191" fmla="*/ 428536 w 2264509"/>
                <a:gd name="connsiteY10-49192" fmla="*/ 3969982 h 7217346"/>
                <a:gd name="connsiteX11-49193" fmla="*/ 486017 w 2264509"/>
                <a:gd name="connsiteY11-49194" fmla="*/ 4215017 h 7217346"/>
                <a:gd name="connsiteX12-49195" fmla="*/ 547224 w 2264509"/>
                <a:gd name="connsiteY12-49196" fmla="*/ 4615099 h 7217346"/>
                <a:gd name="connsiteX13-49197" fmla="*/ 555878 w 2264509"/>
                <a:gd name="connsiteY13-49198" fmla="*/ 4779518 h 7217346"/>
                <a:gd name="connsiteX14-49199" fmla="*/ 541964 w 2264509"/>
                <a:gd name="connsiteY14-49200" fmla="*/ 4966441 h 7217346"/>
                <a:gd name="connsiteX15-49201" fmla="*/ 510234 w 2264509"/>
                <a:gd name="connsiteY15-49202" fmla="*/ 5112051 h 7217346"/>
                <a:gd name="connsiteX16-49203" fmla="*/ 434305 w 2264509"/>
                <a:gd name="connsiteY16-49204" fmla="*/ 6139609 h 7217346"/>
                <a:gd name="connsiteX17-49205" fmla="*/ 399690 w 2264509"/>
                <a:gd name="connsiteY17-49206" fmla="*/ 6589898 h 7217346"/>
                <a:gd name="connsiteX18-49207" fmla="*/ 471534 w 2264509"/>
                <a:gd name="connsiteY18-49208" fmla="*/ 6812999 h 7217346"/>
                <a:gd name="connsiteX19-49209" fmla="*/ 409205 w 2264509"/>
                <a:gd name="connsiteY19-49210" fmla="*/ 6995629 h 7217346"/>
                <a:gd name="connsiteX20-49211" fmla="*/ 712039 w 2264509"/>
                <a:gd name="connsiteY20-49212" fmla="*/ 7208607 h 7217346"/>
                <a:gd name="connsiteX21-49213" fmla="*/ 1018766 w 2264509"/>
                <a:gd name="connsiteY21-49214" fmla="*/ 7101007 h 7217346"/>
                <a:gd name="connsiteX22-49215" fmla="*/ 760721 w 2264509"/>
                <a:gd name="connsiteY22-49216" fmla="*/ 6842580 h 7217346"/>
                <a:gd name="connsiteX23-49217" fmla="*/ 804368 w 2264509"/>
                <a:gd name="connsiteY23-49218" fmla="*/ 6565349 h 7217346"/>
                <a:gd name="connsiteX24-49219" fmla="*/ 790216 w 2264509"/>
                <a:gd name="connsiteY24-49220" fmla="*/ 6235730 h 7217346"/>
                <a:gd name="connsiteX25-49221" fmla="*/ 907792 w 2264509"/>
                <a:gd name="connsiteY25-49222" fmla="*/ 5474692 h 7217346"/>
                <a:gd name="connsiteX26-49223" fmla="*/ 957309 w 2264509"/>
                <a:gd name="connsiteY26-49224" fmla="*/ 5365800 h 7217346"/>
                <a:gd name="connsiteX27-49225" fmla="*/ 949796 w 2264509"/>
                <a:gd name="connsiteY27-49226" fmla="*/ 5294498 h 7217346"/>
                <a:gd name="connsiteX28-49227" fmla="*/ 1022842 w 2264509"/>
                <a:gd name="connsiteY28-49228" fmla="*/ 5197505 h 7217346"/>
                <a:gd name="connsiteX29-49229" fmla="*/ 1024856 w 2264509"/>
                <a:gd name="connsiteY29-49230" fmla="*/ 5054630 h 7217346"/>
                <a:gd name="connsiteX30-49231" fmla="*/ 1250022 w 2264509"/>
                <a:gd name="connsiteY30-49232" fmla="*/ 4234537 h 7217346"/>
                <a:gd name="connsiteX31-49233" fmla="*/ 1388027 w 2264509"/>
                <a:gd name="connsiteY31-49234" fmla="*/ 4644157 h 7217346"/>
                <a:gd name="connsiteX32-49235" fmla="*/ 1392304 w 2264509"/>
                <a:gd name="connsiteY32-49236" fmla="*/ 4865602 h 7217346"/>
                <a:gd name="connsiteX33-49237" fmla="*/ 1364785 w 2264509"/>
                <a:gd name="connsiteY33-49238" fmla="*/ 4971714 h 7217346"/>
                <a:gd name="connsiteX34-49239" fmla="*/ 1405585 w 2264509"/>
                <a:gd name="connsiteY34-49240" fmla="*/ 5098769 h 7217346"/>
                <a:gd name="connsiteX35-49241" fmla="*/ 1313490 w 2264509"/>
                <a:gd name="connsiteY35-49242" fmla="*/ 5539804 h 7217346"/>
                <a:gd name="connsiteX36-49243" fmla="*/ 1314512 w 2264509"/>
                <a:gd name="connsiteY36-49244" fmla="*/ 6345824 h 7217346"/>
                <a:gd name="connsiteX37-49245" fmla="*/ 1369266 w 2264509"/>
                <a:gd name="connsiteY37-49246" fmla="*/ 6519700 h 7217346"/>
                <a:gd name="connsiteX38-49247" fmla="*/ 1336897 w 2264509"/>
                <a:gd name="connsiteY38-49248" fmla="*/ 6727274 h 7217346"/>
                <a:gd name="connsiteX39-49249" fmla="*/ 1355075 w 2264509"/>
                <a:gd name="connsiteY39-49250" fmla="*/ 6813600 h 7217346"/>
                <a:gd name="connsiteX40-49251" fmla="*/ 1364871 w 2264509"/>
                <a:gd name="connsiteY40-49252" fmla="*/ 7006384 h 7217346"/>
                <a:gd name="connsiteX41-49253" fmla="*/ 1811645 w 2264509"/>
                <a:gd name="connsiteY41-49254" fmla="*/ 7174679 h 7217346"/>
                <a:gd name="connsiteX42-49255" fmla="*/ 2240298 w 2264509"/>
                <a:gd name="connsiteY42-49256" fmla="*/ 7184685 h 7217346"/>
                <a:gd name="connsiteX43-49257" fmla="*/ 2223142 w 2264509"/>
                <a:gd name="connsiteY43-49258" fmla="*/ 7032346 h 7217346"/>
                <a:gd name="connsiteX44-49259" fmla="*/ 1738539 w 2264509"/>
                <a:gd name="connsiteY44-49260" fmla="*/ 6666009 h 7217346"/>
                <a:gd name="connsiteX45-49261" fmla="*/ 1759422 w 2264509"/>
                <a:gd name="connsiteY45-49262" fmla="*/ 6535632 h 7217346"/>
                <a:gd name="connsiteX46-49263" fmla="*/ 1719909 w 2264509"/>
                <a:gd name="connsiteY46-49264" fmla="*/ 6436627 h 7217346"/>
                <a:gd name="connsiteX47-49265" fmla="*/ 1708642 w 2264509"/>
                <a:gd name="connsiteY47-49266" fmla="*/ 6235730 h 7217346"/>
                <a:gd name="connsiteX48-49267" fmla="*/ 1730306 w 2264509"/>
                <a:gd name="connsiteY48-49268" fmla="*/ 5965274 h 7217346"/>
                <a:gd name="connsiteX49-49269" fmla="*/ 1778923 w 2264509"/>
                <a:gd name="connsiteY49-49270" fmla="*/ 5513111 h 7217346"/>
                <a:gd name="connsiteX50-49271" fmla="*/ 1790341 w 2264509"/>
                <a:gd name="connsiteY50-49272" fmla="*/ 5349364 h 7217346"/>
                <a:gd name="connsiteX51-49273" fmla="*/ 1855040 w 2264509"/>
                <a:gd name="connsiteY51-49274" fmla="*/ 5272196 h 7217346"/>
                <a:gd name="connsiteX52-49275" fmla="*/ 1920156 w 2264509"/>
                <a:gd name="connsiteY52-49276" fmla="*/ 5046384 h 7217346"/>
                <a:gd name="connsiteX53-49277" fmla="*/ 1939169 w 2264509"/>
                <a:gd name="connsiteY53-49278" fmla="*/ 4760372 h 7217346"/>
                <a:gd name="connsiteX54-49279" fmla="*/ 1951665 w 2264509"/>
                <a:gd name="connsiteY54-49280" fmla="*/ 4334336 h 7217346"/>
                <a:gd name="connsiteX55-49281" fmla="*/ 1932344 w 2264509"/>
                <a:gd name="connsiteY55-49282" fmla="*/ 3888133 h 7217346"/>
                <a:gd name="connsiteX56-49283" fmla="*/ 2114094 w 2264509"/>
                <a:gd name="connsiteY56-49284" fmla="*/ 3794489 h 7217346"/>
                <a:gd name="connsiteX57-49285" fmla="*/ 1762492 w 2264509"/>
                <a:gd name="connsiteY57-49286" fmla="*/ 2682768 h 7217346"/>
                <a:gd name="connsiteX58-49287" fmla="*/ 2171636 w 2264509"/>
                <a:gd name="connsiteY58-49288" fmla="*/ 2450629 h 7217346"/>
                <a:gd name="connsiteX59-49289" fmla="*/ 2032492 w 2264509"/>
                <a:gd name="connsiteY59-49290" fmla="*/ 1850474 h 7217346"/>
                <a:gd name="connsiteX60-49291" fmla="*/ 1987751 w 2264509"/>
                <a:gd name="connsiteY60-49292" fmla="*/ 1662589 h 7217346"/>
                <a:gd name="connsiteX61-49293" fmla="*/ 1973329 w 2264509"/>
                <a:gd name="connsiteY61-49294" fmla="*/ 1418094 h 7217346"/>
                <a:gd name="connsiteX62-49295" fmla="*/ 1925704 w 2264509"/>
                <a:gd name="connsiteY62-49296" fmla="*/ 1287898 h 7217346"/>
                <a:gd name="connsiteX63-49297" fmla="*/ 1458979 w 2264509"/>
                <a:gd name="connsiteY63-49298" fmla="*/ 1120535 h 7217346"/>
                <a:gd name="connsiteX64-49299" fmla="*/ 1360513 w 2264509"/>
                <a:gd name="connsiteY64-49300" fmla="*/ 1005635 h 7217346"/>
                <a:gd name="connsiteX65-49301" fmla="*/ 1416522 w 2264509"/>
                <a:gd name="connsiteY65-49302" fmla="*/ 807081 h 7217346"/>
                <a:gd name="connsiteX66-49303" fmla="*/ 1484699 w 2264509"/>
                <a:gd name="connsiteY66-49304" fmla="*/ 608469 h 7217346"/>
                <a:gd name="connsiteX67-49305" fmla="*/ 1496208 w 2264509"/>
                <a:gd name="connsiteY67-49306" fmla="*/ 366317 h 7217346"/>
                <a:gd name="connsiteX68-49307" fmla="*/ 1413968 w 2264509"/>
                <a:gd name="connsiteY68-49308" fmla="*/ 146640 h 7217346"/>
                <a:gd name="connsiteX69-49309" fmla="*/ 1100515 w 2264509"/>
                <a:gd name="connsiteY69-49310" fmla="*/ 551 h 7217346"/>
                <a:gd name="connsiteX0-49311" fmla="*/ 1100515 w 2264509"/>
                <a:gd name="connsiteY0-49312" fmla="*/ 551 h 7217346"/>
                <a:gd name="connsiteX1-49313" fmla="*/ 849378 w 2264509"/>
                <a:gd name="connsiteY1-49314" fmla="*/ 118937 h 7217346"/>
                <a:gd name="connsiteX2-49315" fmla="*/ 751515 w 2264509"/>
                <a:gd name="connsiteY2-49316" fmla="*/ 285490 h 7217346"/>
                <a:gd name="connsiteX3-49317" fmla="*/ 756141 w 2264509"/>
                <a:gd name="connsiteY3-49318" fmla="*/ 566071 h 7217346"/>
                <a:gd name="connsiteX4-49319" fmla="*/ 895260 w 2264509"/>
                <a:gd name="connsiteY4-49320" fmla="*/ 882679 h 7217346"/>
                <a:gd name="connsiteX5-49321" fmla="*/ 785588 w 2264509"/>
                <a:gd name="connsiteY5-49322" fmla="*/ 1025825 h 7217346"/>
                <a:gd name="connsiteX6-49323" fmla="*/ 152912 w 2264509"/>
                <a:gd name="connsiteY6-49324" fmla="*/ 1252683 h 7217346"/>
                <a:gd name="connsiteX7-49325" fmla="*/ 8160 w 2264509"/>
                <a:gd name="connsiteY7-49326" fmla="*/ 2283394 h 7217346"/>
                <a:gd name="connsiteX8-49327" fmla="*/ 416233 w 2264509"/>
                <a:gd name="connsiteY8-49328" fmla="*/ 2735641 h 7217346"/>
                <a:gd name="connsiteX9-49329" fmla="*/ 293173 w 2264509"/>
                <a:gd name="connsiteY9-49330" fmla="*/ 3799944 h 7217346"/>
                <a:gd name="connsiteX10-49331" fmla="*/ 428536 w 2264509"/>
                <a:gd name="connsiteY10-49332" fmla="*/ 3969982 h 7217346"/>
                <a:gd name="connsiteX11-49333" fmla="*/ 486017 w 2264509"/>
                <a:gd name="connsiteY11-49334" fmla="*/ 4215017 h 7217346"/>
                <a:gd name="connsiteX12-49335" fmla="*/ 547224 w 2264509"/>
                <a:gd name="connsiteY12-49336" fmla="*/ 4615099 h 7217346"/>
                <a:gd name="connsiteX13-49337" fmla="*/ 555878 w 2264509"/>
                <a:gd name="connsiteY13-49338" fmla="*/ 4779518 h 7217346"/>
                <a:gd name="connsiteX14-49339" fmla="*/ 541964 w 2264509"/>
                <a:gd name="connsiteY14-49340" fmla="*/ 4966441 h 7217346"/>
                <a:gd name="connsiteX15-49341" fmla="*/ 510234 w 2264509"/>
                <a:gd name="connsiteY15-49342" fmla="*/ 5112051 h 7217346"/>
                <a:gd name="connsiteX16-49343" fmla="*/ 434305 w 2264509"/>
                <a:gd name="connsiteY16-49344" fmla="*/ 6139609 h 7217346"/>
                <a:gd name="connsiteX17-49345" fmla="*/ 399690 w 2264509"/>
                <a:gd name="connsiteY17-49346" fmla="*/ 6589898 h 7217346"/>
                <a:gd name="connsiteX18-49347" fmla="*/ 471534 w 2264509"/>
                <a:gd name="connsiteY18-49348" fmla="*/ 6812999 h 7217346"/>
                <a:gd name="connsiteX19-49349" fmla="*/ 409205 w 2264509"/>
                <a:gd name="connsiteY19-49350" fmla="*/ 6995629 h 7217346"/>
                <a:gd name="connsiteX20-49351" fmla="*/ 712039 w 2264509"/>
                <a:gd name="connsiteY20-49352" fmla="*/ 7208607 h 7217346"/>
                <a:gd name="connsiteX21-49353" fmla="*/ 1018766 w 2264509"/>
                <a:gd name="connsiteY21-49354" fmla="*/ 7101007 h 7217346"/>
                <a:gd name="connsiteX22-49355" fmla="*/ 760721 w 2264509"/>
                <a:gd name="connsiteY22-49356" fmla="*/ 6842580 h 7217346"/>
                <a:gd name="connsiteX23-49357" fmla="*/ 804368 w 2264509"/>
                <a:gd name="connsiteY23-49358" fmla="*/ 6565349 h 7217346"/>
                <a:gd name="connsiteX24-49359" fmla="*/ 790216 w 2264509"/>
                <a:gd name="connsiteY24-49360" fmla="*/ 6235730 h 7217346"/>
                <a:gd name="connsiteX25-49361" fmla="*/ 907792 w 2264509"/>
                <a:gd name="connsiteY25-49362" fmla="*/ 5474692 h 7217346"/>
                <a:gd name="connsiteX26-49363" fmla="*/ 957309 w 2264509"/>
                <a:gd name="connsiteY26-49364" fmla="*/ 5365800 h 7217346"/>
                <a:gd name="connsiteX27-49365" fmla="*/ 949796 w 2264509"/>
                <a:gd name="connsiteY27-49366" fmla="*/ 5294498 h 7217346"/>
                <a:gd name="connsiteX28-49367" fmla="*/ 1022842 w 2264509"/>
                <a:gd name="connsiteY28-49368" fmla="*/ 5197505 h 7217346"/>
                <a:gd name="connsiteX29-49369" fmla="*/ 1024856 w 2264509"/>
                <a:gd name="connsiteY29-49370" fmla="*/ 5054630 h 7217346"/>
                <a:gd name="connsiteX30-49371" fmla="*/ 1250022 w 2264509"/>
                <a:gd name="connsiteY30-49372" fmla="*/ 4234537 h 7217346"/>
                <a:gd name="connsiteX31-49373" fmla="*/ 1388027 w 2264509"/>
                <a:gd name="connsiteY31-49374" fmla="*/ 4644157 h 7217346"/>
                <a:gd name="connsiteX32-49375" fmla="*/ 1392304 w 2264509"/>
                <a:gd name="connsiteY32-49376" fmla="*/ 4865602 h 7217346"/>
                <a:gd name="connsiteX33-49377" fmla="*/ 1364785 w 2264509"/>
                <a:gd name="connsiteY33-49378" fmla="*/ 4971714 h 7217346"/>
                <a:gd name="connsiteX34-49379" fmla="*/ 1405585 w 2264509"/>
                <a:gd name="connsiteY34-49380" fmla="*/ 5098769 h 7217346"/>
                <a:gd name="connsiteX35-49381" fmla="*/ 1313490 w 2264509"/>
                <a:gd name="connsiteY35-49382" fmla="*/ 5539804 h 7217346"/>
                <a:gd name="connsiteX36-49383" fmla="*/ 1314512 w 2264509"/>
                <a:gd name="connsiteY36-49384" fmla="*/ 6345824 h 7217346"/>
                <a:gd name="connsiteX37-49385" fmla="*/ 1369266 w 2264509"/>
                <a:gd name="connsiteY37-49386" fmla="*/ 6519700 h 7217346"/>
                <a:gd name="connsiteX38-49387" fmla="*/ 1336897 w 2264509"/>
                <a:gd name="connsiteY38-49388" fmla="*/ 6727274 h 7217346"/>
                <a:gd name="connsiteX39-49389" fmla="*/ 1355075 w 2264509"/>
                <a:gd name="connsiteY39-49390" fmla="*/ 6813600 h 7217346"/>
                <a:gd name="connsiteX40-49391" fmla="*/ 1364871 w 2264509"/>
                <a:gd name="connsiteY40-49392" fmla="*/ 7006384 h 7217346"/>
                <a:gd name="connsiteX41-49393" fmla="*/ 1811645 w 2264509"/>
                <a:gd name="connsiteY41-49394" fmla="*/ 7174679 h 7217346"/>
                <a:gd name="connsiteX42-49395" fmla="*/ 2240298 w 2264509"/>
                <a:gd name="connsiteY42-49396" fmla="*/ 7184685 h 7217346"/>
                <a:gd name="connsiteX43-49397" fmla="*/ 2223142 w 2264509"/>
                <a:gd name="connsiteY43-49398" fmla="*/ 7032346 h 7217346"/>
                <a:gd name="connsiteX44-49399" fmla="*/ 1738539 w 2264509"/>
                <a:gd name="connsiteY44-49400" fmla="*/ 6666009 h 7217346"/>
                <a:gd name="connsiteX45-49401" fmla="*/ 1759422 w 2264509"/>
                <a:gd name="connsiteY45-49402" fmla="*/ 6535632 h 7217346"/>
                <a:gd name="connsiteX46-49403" fmla="*/ 1719909 w 2264509"/>
                <a:gd name="connsiteY46-49404" fmla="*/ 6436627 h 7217346"/>
                <a:gd name="connsiteX47-49405" fmla="*/ 1708642 w 2264509"/>
                <a:gd name="connsiteY47-49406" fmla="*/ 6235730 h 7217346"/>
                <a:gd name="connsiteX48-49407" fmla="*/ 1730306 w 2264509"/>
                <a:gd name="connsiteY48-49408" fmla="*/ 5965274 h 7217346"/>
                <a:gd name="connsiteX49-49409" fmla="*/ 1778923 w 2264509"/>
                <a:gd name="connsiteY49-49410" fmla="*/ 5513111 h 7217346"/>
                <a:gd name="connsiteX50-49411" fmla="*/ 1790341 w 2264509"/>
                <a:gd name="connsiteY50-49412" fmla="*/ 5349364 h 7217346"/>
                <a:gd name="connsiteX51-49413" fmla="*/ 1855040 w 2264509"/>
                <a:gd name="connsiteY51-49414" fmla="*/ 5272196 h 7217346"/>
                <a:gd name="connsiteX52-49415" fmla="*/ 1920156 w 2264509"/>
                <a:gd name="connsiteY52-49416" fmla="*/ 5046384 h 7217346"/>
                <a:gd name="connsiteX53-49417" fmla="*/ 1939169 w 2264509"/>
                <a:gd name="connsiteY53-49418" fmla="*/ 4760372 h 7217346"/>
                <a:gd name="connsiteX54-49419" fmla="*/ 1951665 w 2264509"/>
                <a:gd name="connsiteY54-49420" fmla="*/ 4334336 h 7217346"/>
                <a:gd name="connsiteX55-49421" fmla="*/ 1932344 w 2264509"/>
                <a:gd name="connsiteY55-49422" fmla="*/ 3888133 h 7217346"/>
                <a:gd name="connsiteX56-49423" fmla="*/ 2114094 w 2264509"/>
                <a:gd name="connsiteY56-49424" fmla="*/ 3794489 h 7217346"/>
                <a:gd name="connsiteX57-49425" fmla="*/ 1762492 w 2264509"/>
                <a:gd name="connsiteY57-49426" fmla="*/ 2682768 h 7217346"/>
                <a:gd name="connsiteX58-49427" fmla="*/ 2171636 w 2264509"/>
                <a:gd name="connsiteY58-49428" fmla="*/ 2450629 h 7217346"/>
                <a:gd name="connsiteX59-49429" fmla="*/ 2032492 w 2264509"/>
                <a:gd name="connsiteY59-49430" fmla="*/ 1850474 h 7217346"/>
                <a:gd name="connsiteX60-49431" fmla="*/ 1987751 w 2264509"/>
                <a:gd name="connsiteY60-49432" fmla="*/ 1662589 h 7217346"/>
                <a:gd name="connsiteX61-49433" fmla="*/ 1973329 w 2264509"/>
                <a:gd name="connsiteY61-49434" fmla="*/ 1418094 h 7217346"/>
                <a:gd name="connsiteX62-49435" fmla="*/ 1925704 w 2264509"/>
                <a:gd name="connsiteY62-49436" fmla="*/ 1287898 h 7217346"/>
                <a:gd name="connsiteX63-49437" fmla="*/ 1458979 w 2264509"/>
                <a:gd name="connsiteY63-49438" fmla="*/ 1120535 h 7217346"/>
                <a:gd name="connsiteX64-49439" fmla="*/ 1360513 w 2264509"/>
                <a:gd name="connsiteY64-49440" fmla="*/ 1005635 h 7217346"/>
                <a:gd name="connsiteX65-49441" fmla="*/ 1416522 w 2264509"/>
                <a:gd name="connsiteY65-49442" fmla="*/ 807081 h 7217346"/>
                <a:gd name="connsiteX66-49443" fmla="*/ 1484699 w 2264509"/>
                <a:gd name="connsiteY66-49444" fmla="*/ 608469 h 7217346"/>
                <a:gd name="connsiteX67-49445" fmla="*/ 1496208 w 2264509"/>
                <a:gd name="connsiteY67-49446" fmla="*/ 366317 h 7217346"/>
                <a:gd name="connsiteX68-49447" fmla="*/ 1413968 w 2264509"/>
                <a:gd name="connsiteY68-49448" fmla="*/ 146640 h 7217346"/>
                <a:gd name="connsiteX69-49449" fmla="*/ 1100515 w 2264509"/>
                <a:gd name="connsiteY69-49450" fmla="*/ 551 h 7217346"/>
                <a:gd name="connsiteX0-49451" fmla="*/ 1100515 w 2264509"/>
                <a:gd name="connsiteY0-49452" fmla="*/ 551 h 7217346"/>
                <a:gd name="connsiteX1-49453" fmla="*/ 849378 w 2264509"/>
                <a:gd name="connsiteY1-49454" fmla="*/ 118937 h 7217346"/>
                <a:gd name="connsiteX2-49455" fmla="*/ 751515 w 2264509"/>
                <a:gd name="connsiteY2-49456" fmla="*/ 285490 h 7217346"/>
                <a:gd name="connsiteX3-49457" fmla="*/ 756141 w 2264509"/>
                <a:gd name="connsiteY3-49458" fmla="*/ 566071 h 7217346"/>
                <a:gd name="connsiteX4-49459" fmla="*/ 895260 w 2264509"/>
                <a:gd name="connsiteY4-49460" fmla="*/ 882679 h 7217346"/>
                <a:gd name="connsiteX5-49461" fmla="*/ 785588 w 2264509"/>
                <a:gd name="connsiteY5-49462" fmla="*/ 1025825 h 7217346"/>
                <a:gd name="connsiteX6-49463" fmla="*/ 152912 w 2264509"/>
                <a:gd name="connsiteY6-49464" fmla="*/ 1252683 h 7217346"/>
                <a:gd name="connsiteX7-49465" fmla="*/ 8160 w 2264509"/>
                <a:gd name="connsiteY7-49466" fmla="*/ 2283394 h 7217346"/>
                <a:gd name="connsiteX8-49467" fmla="*/ 416233 w 2264509"/>
                <a:gd name="connsiteY8-49468" fmla="*/ 2735641 h 7217346"/>
                <a:gd name="connsiteX9-49469" fmla="*/ 293173 w 2264509"/>
                <a:gd name="connsiteY9-49470" fmla="*/ 3799944 h 7217346"/>
                <a:gd name="connsiteX10-49471" fmla="*/ 428536 w 2264509"/>
                <a:gd name="connsiteY10-49472" fmla="*/ 3969982 h 7217346"/>
                <a:gd name="connsiteX11-49473" fmla="*/ 486017 w 2264509"/>
                <a:gd name="connsiteY11-49474" fmla="*/ 4215017 h 7217346"/>
                <a:gd name="connsiteX12-49475" fmla="*/ 547224 w 2264509"/>
                <a:gd name="connsiteY12-49476" fmla="*/ 4615099 h 7217346"/>
                <a:gd name="connsiteX13-49477" fmla="*/ 555878 w 2264509"/>
                <a:gd name="connsiteY13-49478" fmla="*/ 4779518 h 7217346"/>
                <a:gd name="connsiteX14-49479" fmla="*/ 541964 w 2264509"/>
                <a:gd name="connsiteY14-49480" fmla="*/ 4966441 h 7217346"/>
                <a:gd name="connsiteX15-49481" fmla="*/ 510234 w 2264509"/>
                <a:gd name="connsiteY15-49482" fmla="*/ 5112051 h 7217346"/>
                <a:gd name="connsiteX16-49483" fmla="*/ 434305 w 2264509"/>
                <a:gd name="connsiteY16-49484" fmla="*/ 6139609 h 7217346"/>
                <a:gd name="connsiteX17-49485" fmla="*/ 399690 w 2264509"/>
                <a:gd name="connsiteY17-49486" fmla="*/ 6589898 h 7217346"/>
                <a:gd name="connsiteX18-49487" fmla="*/ 471534 w 2264509"/>
                <a:gd name="connsiteY18-49488" fmla="*/ 6812999 h 7217346"/>
                <a:gd name="connsiteX19-49489" fmla="*/ 409205 w 2264509"/>
                <a:gd name="connsiteY19-49490" fmla="*/ 6995629 h 7217346"/>
                <a:gd name="connsiteX20-49491" fmla="*/ 712039 w 2264509"/>
                <a:gd name="connsiteY20-49492" fmla="*/ 7208607 h 7217346"/>
                <a:gd name="connsiteX21-49493" fmla="*/ 1018766 w 2264509"/>
                <a:gd name="connsiteY21-49494" fmla="*/ 7101007 h 7217346"/>
                <a:gd name="connsiteX22-49495" fmla="*/ 760721 w 2264509"/>
                <a:gd name="connsiteY22-49496" fmla="*/ 6842580 h 7217346"/>
                <a:gd name="connsiteX23-49497" fmla="*/ 804368 w 2264509"/>
                <a:gd name="connsiteY23-49498" fmla="*/ 6565349 h 7217346"/>
                <a:gd name="connsiteX24-49499" fmla="*/ 790216 w 2264509"/>
                <a:gd name="connsiteY24-49500" fmla="*/ 6235730 h 7217346"/>
                <a:gd name="connsiteX25-49501" fmla="*/ 907792 w 2264509"/>
                <a:gd name="connsiteY25-49502" fmla="*/ 5474692 h 7217346"/>
                <a:gd name="connsiteX26-49503" fmla="*/ 957309 w 2264509"/>
                <a:gd name="connsiteY26-49504" fmla="*/ 5365800 h 7217346"/>
                <a:gd name="connsiteX27-49505" fmla="*/ 949796 w 2264509"/>
                <a:gd name="connsiteY27-49506" fmla="*/ 5294498 h 7217346"/>
                <a:gd name="connsiteX28-49507" fmla="*/ 1022842 w 2264509"/>
                <a:gd name="connsiteY28-49508" fmla="*/ 5197505 h 7217346"/>
                <a:gd name="connsiteX29-49509" fmla="*/ 1024856 w 2264509"/>
                <a:gd name="connsiteY29-49510" fmla="*/ 5054630 h 7217346"/>
                <a:gd name="connsiteX30-49511" fmla="*/ 1250022 w 2264509"/>
                <a:gd name="connsiteY30-49512" fmla="*/ 4234537 h 7217346"/>
                <a:gd name="connsiteX31-49513" fmla="*/ 1388027 w 2264509"/>
                <a:gd name="connsiteY31-49514" fmla="*/ 4644157 h 7217346"/>
                <a:gd name="connsiteX32-49515" fmla="*/ 1392304 w 2264509"/>
                <a:gd name="connsiteY32-49516" fmla="*/ 4865602 h 7217346"/>
                <a:gd name="connsiteX33-49517" fmla="*/ 1364785 w 2264509"/>
                <a:gd name="connsiteY33-49518" fmla="*/ 4971714 h 7217346"/>
                <a:gd name="connsiteX34-49519" fmla="*/ 1405585 w 2264509"/>
                <a:gd name="connsiteY34-49520" fmla="*/ 5098769 h 7217346"/>
                <a:gd name="connsiteX35-49521" fmla="*/ 1313490 w 2264509"/>
                <a:gd name="connsiteY35-49522" fmla="*/ 5539804 h 7217346"/>
                <a:gd name="connsiteX36-49523" fmla="*/ 1314512 w 2264509"/>
                <a:gd name="connsiteY36-49524" fmla="*/ 6345824 h 7217346"/>
                <a:gd name="connsiteX37-49525" fmla="*/ 1369266 w 2264509"/>
                <a:gd name="connsiteY37-49526" fmla="*/ 6519700 h 7217346"/>
                <a:gd name="connsiteX38-49527" fmla="*/ 1336897 w 2264509"/>
                <a:gd name="connsiteY38-49528" fmla="*/ 6727274 h 7217346"/>
                <a:gd name="connsiteX39-49529" fmla="*/ 1355075 w 2264509"/>
                <a:gd name="connsiteY39-49530" fmla="*/ 6813600 h 7217346"/>
                <a:gd name="connsiteX40-49531" fmla="*/ 1364871 w 2264509"/>
                <a:gd name="connsiteY40-49532" fmla="*/ 7006384 h 7217346"/>
                <a:gd name="connsiteX41-49533" fmla="*/ 1811645 w 2264509"/>
                <a:gd name="connsiteY41-49534" fmla="*/ 7174679 h 7217346"/>
                <a:gd name="connsiteX42-49535" fmla="*/ 2240298 w 2264509"/>
                <a:gd name="connsiteY42-49536" fmla="*/ 7184685 h 7217346"/>
                <a:gd name="connsiteX43-49537" fmla="*/ 2223142 w 2264509"/>
                <a:gd name="connsiteY43-49538" fmla="*/ 7032346 h 7217346"/>
                <a:gd name="connsiteX44-49539" fmla="*/ 1738539 w 2264509"/>
                <a:gd name="connsiteY44-49540" fmla="*/ 6666009 h 7217346"/>
                <a:gd name="connsiteX45-49541" fmla="*/ 1759422 w 2264509"/>
                <a:gd name="connsiteY45-49542" fmla="*/ 6535632 h 7217346"/>
                <a:gd name="connsiteX46-49543" fmla="*/ 1719909 w 2264509"/>
                <a:gd name="connsiteY46-49544" fmla="*/ 6436627 h 7217346"/>
                <a:gd name="connsiteX47-49545" fmla="*/ 1708642 w 2264509"/>
                <a:gd name="connsiteY47-49546" fmla="*/ 6235730 h 7217346"/>
                <a:gd name="connsiteX48-49547" fmla="*/ 1730306 w 2264509"/>
                <a:gd name="connsiteY48-49548" fmla="*/ 5965274 h 7217346"/>
                <a:gd name="connsiteX49-49549" fmla="*/ 1778923 w 2264509"/>
                <a:gd name="connsiteY49-49550" fmla="*/ 5513111 h 7217346"/>
                <a:gd name="connsiteX50-49551" fmla="*/ 1790341 w 2264509"/>
                <a:gd name="connsiteY50-49552" fmla="*/ 5349364 h 7217346"/>
                <a:gd name="connsiteX51-49553" fmla="*/ 1855040 w 2264509"/>
                <a:gd name="connsiteY51-49554" fmla="*/ 5272196 h 7217346"/>
                <a:gd name="connsiteX52-49555" fmla="*/ 1920156 w 2264509"/>
                <a:gd name="connsiteY52-49556" fmla="*/ 5046384 h 7217346"/>
                <a:gd name="connsiteX53-49557" fmla="*/ 1939169 w 2264509"/>
                <a:gd name="connsiteY53-49558" fmla="*/ 4760372 h 7217346"/>
                <a:gd name="connsiteX54-49559" fmla="*/ 1951665 w 2264509"/>
                <a:gd name="connsiteY54-49560" fmla="*/ 4334336 h 7217346"/>
                <a:gd name="connsiteX55-49561" fmla="*/ 1932344 w 2264509"/>
                <a:gd name="connsiteY55-49562" fmla="*/ 3888133 h 7217346"/>
                <a:gd name="connsiteX56-49563" fmla="*/ 2114094 w 2264509"/>
                <a:gd name="connsiteY56-49564" fmla="*/ 3794489 h 7217346"/>
                <a:gd name="connsiteX57-49565" fmla="*/ 1762492 w 2264509"/>
                <a:gd name="connsiteY57-49566" fmla="*/ 2682768 h 7217346"/>
                <a:gd name="connsiteX58-49567" fmla="*/ 2171636 w 2264509"/>
                <a:gd name="connsiteY58-49568" fmla="*/ 2450629 h 7217346"/>
                <a:gd name="connsiteX59-49569" fmla="*/ 2032492 w 2264509"/>
                <a:gd name="connsiteY59-49570" fmla="*/ 1850474 h 7217346"/>
                <a:gd name="connsiteX60-49571" fmla="*/ 1987751 w 2264509"/>
                <a:gd name="connsiteY60-49572" fmla="*/ 1662589 h 7217346"/>
                <a:gd name="connsiteX61-49573" fmla="*/ 1973329 w 2264509"/>
                <a:gd name="connsiteY61-49574" fmla="*/ 1418094 h 7217346"/>
                <a:gd name="connsiteX62-49575" fmla="*/ 1925704 w 2264509"/>
                <a:gd name="connsiteY62-49576" fmla="*/ 1287898 h 7217346"/>
                <a:gd name="connsiteX63-49577" fmla="*/ 1458979 w 2264509"/>
                <a:gd name="connsiteY63-49578" fmla="*/ 1120535 h 7217346"/>
                <a:gd name="connsiteX64-49579" fmla="*/ 1360513 w 2264509"/>
                <a:gd name="connsiteY64-49580" fmla="*/ 1005635 h 7217346"/>
                <a:gd name="connsiteX65-49581" fmla="*/ 1416522 w 2264509"/>
                <a:gd name="connsiteY65-49582" fmla="*/ 807081 h 7217346"/>
                <a:gd name="connsiteX66-49583" fmla="*/ 1484699 w 2264509"/>
                <a:gd name="connsiteY66-49584" fmla="*/ 608469 h 7217346"/>
                <a:gd name="connsiteX67-49585" fmla="*/ 1496208 w 2264509"/>
                <a:gd name="connsiteY67-49586" fmla="*/ 366317 h 7217346"/>
                <a:gd name="connsiteX68-49587" fmla="*/ 1413968 w 2264509"/>
                <a:gd name="connsiteY68-49588" fmla="*/ 146640 h 7217346"/>
                <a:gd name="connsiteX69-49589" fmla="*/ 1100515 w 2264509"/>
                <a:gd name="connsiteY69-49590" fmla="*/ 551 h 7217346"/>
                <a:gd name="connsiteX0-49591" fmla="*/ 1100515 w 2264509"/>
                <a:gd name="connsiteY0-49592" fmla="*/ 551 h 7217346"/>
                <a:gd name="connsiteX1-49593" fmla="*/ 849378 w 2264509"/>
                <a:gd name="connsiteY1-49594" fmla="*/ 118937 h 7217346"/>
                <a:gd name="connsiteX2-49595" fmla="*/ 751515 w 2264509"/>
                <a:gd name="connsiteY2-49596" fmla="*/ 285490 h 7217346"/>
                <a:gd name="connsiteX3-49597" fmla="*/ 756141 w 2264509"/>
                <a:gd name="connsiteY3-49598" fmla="*/ 566071 h 7217346"/>
                <a:gd name="connsiteX4-49599" fmla="*/ 895260 w 2264509"/>
                <a:gd name="connsiteY4-49600" fmla="*/ 882679 h 7217346"/>
                <a:gd name="connsiteX5-49601" fmla="*/ 785588 w 2264509"/>
                <a:gd name="connsiteY5-49602" fmla="*/ 1025825 h 7217346"/>
                <a:gd name="connsiteX6-49603" fmla="*/ 152912 w 2264509"/>
                <a:gd name="connsiteY6-49604" fmla="*/ 1252683 h 7217346"/>
                <a:gd name="connsiteX7-49605" fmla="*/ 8160 w 2264509"/>
                <a:gd name="connsiteY7-49606" fmla="*/ 2283394 h 7217346"/>
                <a:gd name="connsiteX8-49607" fmla="*/ 416233 w 2264509"/>
                <a:gd name="connsiteY8-49608" fmla="*/ 2735641 h 7217346"/>
                <a:gd name="connsiteX9-49609" fmla="*/ 293173 w 2264509"/>
                <a:gd name="connsiteY9-49610" fmla="*/ 3799944 h 7217346"/>
                <a:gd name="connsiteX10-49611" fmla="*/ 428536 w 2264509"/>
                <a:gd name="connsiteY10-49612" fmla="*/ 3969982 h 7217346"/>
                <a:gd name="connsiteX11-49613" fmla="*/ 486017 w 2264509"/>
                <a:gd name="connsiteY11-49614" fmla="*/ 4215017 h 7217346"/>
                <a:gd name="connsiteX12-49615" fmla="*/ 547224 w 2264509"/>
                <a:gd name="connsiteY12-49616" fmla="*/ 4615099 h 7217346"/>
                <a:gd name="connsiteX13-49617" fmla="*/ 555878 w 2264509"/>
                <a:gd name="connsiteY13-49618" fmla="*/ 4779518 h 7217346"/>
                <a:gd name="connsiteX14-49619" fmla="*/ 541964 w 2264509"/>
                <a:gd name="connsiteY14-49620" fmla="*/ 4966441 h 7217346"/>
                <a:gd name="connsiteX15-49621" fmla="*/ 510234 w 2264509"/>
                <a:gd name="connsiteY15-49622" fmla="*/ 5112051 h 7217346"/>
                <a:gd name="connsiteX16-49623" fmla="*/ 434305 w 2264509"/>
                <a:gd name="connsiteY16-49624" fmla="*/ 6139609 h 7217346"/>
                <a:gd name="connsiteX17-49625" fmla="*/ 399690 w 2264509"/>
                <a:gd name="connsiteY17-49626" fmla="*/ 6589898 h 7217346"/>
                <a:gd name="connsiteX18-49627" fmla="*/ 471534 w 2264509"/>
                <a:gd name="connsiteY18-49628" fmla="*/ 6812999 h 7217346"/>
                <a:gd name="connsiteX19-49629" fmla="*/ 409205 w 2264509"/>
                <a:gd name="connsiteY19-49630" fmla="*/ 6995629 h 7217346"/>
                <a:gd name="connsiteX20-49631" fmla="*/ 712039 w 2264509"/>
                <a:gd name="connsiteY20-49632" fmla="*/ 7208607 h 7217346"/>
                <a:gd name="connsiteX21-49633" fmla="*/ 1018766 w 2264509"/>
                <a:gd name="connsiteY21-49634" fmla="*/ 7101007 h 7217346"/>
                <a:gd name="connsiteX22-49635" fmla="*/ 760721 w 2264509"/>
                <a:gd name="connsiteY22-49636" fmla="*/ 6842580 h 7217346"/>
                <a:gd name="connsiteX23-49637" fmla="*/ 804368 w 2264509"/>
                <a:gd name="connsiteY23-49638" fmla="*/ 6565349 h 7217346"/>
                <a:gd name="connsiteX24-49639" fmla="*/ 790216 w 2264509"/>
                <a:gd name="connsiteY24-49640" fmla="*/ 6235730 h 7217346"/>
                <a:gd name="connsiteX25-49641" fmla="*/ 907792 w 2264509"/>
                <a:gd name="connsiteY25-49642" fmla="*/ 5474692 h 7217346"/>
                <a:gd name="connsiteX26-49643" fmla="*/ 957309 w 2264509"/>
                <a:gd name="connsiteY26-49644" fmla="*/ 5365800 h 7217346"/>
                <a:gd name="connsiteX27-49645" fmla="*/ 949796 w 2264509"/>
                <a:gd name="connsiteY27-49646" fmla="*/ 5294498 h 7217346"/>
                <a:gd name="connsiteX28-49647" fmla="*/ 1022842 w 2264509"/>
                <a:gd name="connsiteY28-49648" fmla="*/ 5197505 h 7217346"/>
                <a:gd name="connsiteX29-49649" fmla="*/ 1024856 w 2264509"/>
                <a:gd name="connsiteY29-49650" fmla="*/ 5054630 h 7217346"/>
                <a:gd name="connsiteX30-49651" fmla="*/ 1250022 w 2264509"/>
                <a:gd name="connsiteY30-49652" fmla="*/ 4234537 h 7217346"/>
                <a:gd name="connsiteX31-49653" fmla="*/ 1388027 w 2264509"/>
                <a:gd name="connsiteY31-49654" fmla="*/ 4644157 h 7217346"/>
                <a:gd name="connsiteX32-49655" fmla="*/ 1392304 w 2264509"/>
                <a:gd name="connsiteY32-49656" fmla="*/ 4865602 h 7217346"/>
                <a:gd name="connsiteX33-49657" fmla="*/ 1364785 w 2264509"/>
                <a:gd name="connsiteY33-49658" fmla="*/ 4971714 h 7217346"/>
                <a:gd name="connsiteX34-49659" fmla="*/ 1405585 w 2264509"/>
                <a:gd name="connsiteY34-49660" fmla="*/ 5098769 h 7217346"/>
                <a:gd name="connsiteX35-49661" fmla="*/ 1313490 w 2264509"/>
                <a:gd name="connsiteY35-49662" fmla="*/ 5539804 h 7217346"/>
                <a:gd name="connsiteX36-49663" fmla="*/ 1314512 w 2264509"/>
                <a:gd name="connsiteY36-49664" fmla="*/ 6345824 h 7217346"/>
                <a:gd name="connsiteX37-49665" fmla="*/ 1369266 w 2264509"/>
                <a:gd name="connsiteY37-49666" fmla="*/ 6519700 h 7217346"/>
                <a:gd name="connsiteX38-49667" fmla="*/ 1336897 w 2264509"/>
                <a:gd name="connsiteY38-49668" fmla="*/ 6727274 h 7217346"/>
                <a:gd name="connsiteX39-49669" fmla="*/ 1355075 w 2264509"/>
                <a:gd name="connsiteY39-49670" fmla="*/ 6813600 h 7217346"/>
                <a:gd name="connsiteX40-49671" fmla="*/ 1364871 w 2264509"/>
                <a:gd name="connsiteY40-49672" fmla="*/ 7006384 h 7217346"/>
                <a:gd name="connsiteX41-49673" fmla="*/ 1811645 w 2264509"/>
                <a:gd name="connsiteY41-49674" fmla="*/ 7174679 h 7217346"/>
                <a:gd name="connsiteX42-49675" fmla="*/ 2240298 w 2264509"/>
                <a:gd name="connsiteY42-49676" fmla="*/ 7184685 h 7217346"/>
                <a:gd name="connsiteX43-49677" fmla="*/ 2223142 w 2264509"/>
                <a:gd name="connsiteY43-49678" fmla="*/ 7032346 h 7217346"/>
                <a:gd name="connsiteX44-49679" fmla="*/ 1738539 w 2264509"/>
                <a:gd name="connsiteY44-49680" fmla="*/ 6666009 h 7217346"/>
                <a:gd name="connsiteX45-49681" fmla="*/ 1759422 w 2264509"/>
                <a:gd name="connsiteY45-49682" fmla="*/ 6535632 h 7217346"/>
                <a:gd name="connsiteX46-49683" fmla="*/ 1719909 w 2264509"/>
                <a:gd name="connsiteY46-49684" fmla="*/ 6436627 h 7217346"/>
                <a:gd name="connsiteX47-49685" fmla="*/ 1708642 w 2264509"/>
                <a:gd name="connsiteY47-49686" fmla="*/ 6235730 h 7217346"/>
                <a:gd name="connsiteX48-49687" fmla="*/ 1730306 w 2264509"/>
                <a:gd name="connsiteY48-49688" fmla="*/ 5965274 h 7217346"/>
                <a:gd name="connsiteX49-49689" fmla="*/ 1778923 w 2264509"/>
                <a:gd name="connsiteY49-49690" fmla="*/ 5513111 h 7217346"/>
                <a:gd name="connsiteX50-49691" fmla="*/ 1790341 w 2264509"/>
                <a:gd name="connsiteY50-49692" fmla="*/ 5349364 h 7217346"/>
                <a:gd name="connsiteX51-49693" fmla="*/ 1855040 w 2264509"/>
                <a:gd name="connsiteY51-49694" fmla="*/ 5272196 h 7217346"/>
                <a:gd name="connsiteX52-49695" fmla="*/ 1920156 w 2264509"/>
                <a:gd name="connsiteY52-49696" fmla="*/ 5046384 h 7217346"/>
                <a:gd name="connsiteX53-49697" fmla="*/ 1939169 w 2264509"/>
                <a:gd name="connsiteY53-49698" fmla="*/ 4760372 h 7217346"/>
                <a:gd name="connsiteX54-49699" fmla="*/ 1951665 w 2264509"/>
                <a:gd name="connsiteY54-49700" fmla="*/ 4334336 h 7217346"/>
                <a:gd name="connsiteX55-49701" fmla="*/ 1932344 w 2264509"/>
                <a:gd name="connsiteY55-49702" fmla="*/ 3888133 h 7217346"/>
                <a:gd name="connsiteX56-49703" fmla="*/ 2114094 w 2264509"/>
                <a:gd name="connsiteY56-49704" fmla="*/ 3794489 h 7217346"/>
                <a:gd name="connsiteX57-49705" fmla="*/ 1762492 w 2264509"/>
                <a:gd name="connsiteY57-49706" fmla="*/ 2682768 h 7217346"/>
                <a:gd name="connsiteX58-49707" fmla="*/ 2171636 w 2264509"/>
                <a:gd name="connsiteY58-49708" fmla="*/ 2450629 h 7217346"/>
                <a:gd name="connsiteX59-49709" fmla="*/ 2032492 w 2264509"/>
                <a:gd name="connsiteY59-49710" fmla="*/ 1850474 h 7217346"/>
                <a:gd name="connsiteX60-49711" fmla="*/ 1987751 w 2264509"/>
                <a:gd name="connsiteY60-49712" fmla="*/ 1662589 h 7217346"/>
                <a:gd name="connsiteX61-49713" fmla="*/ 1973329 w 2264509"/>
                <a:gd name="connsiteY61-49714" fmla="*/ 1418094 h 7217346"/>
                <a:gd name="connsiteX62-49715" fmla="*/ 1925704 w 2264509"/>
                <a:gd name="connsiteY62-49716" fmla="*/ 1287898 h 7217346"/>
                <a:gd name="connsiteX63-49717" fmla="*/ 1458979 w 2264509"/>
                <a:gd name="connsiteY63-49718" fmla="*/ 1120535 h 7217346"/>
                <a:gd name="connsiteX64-49719" fmla="*/ 1360513 w 2264509"/>
                <a:gd name="connsiteY64-49720" fmla="*/ 1005635 h 7217346"/>
                <a:gd name="connsiteX65-49721" fmla="*/ 1416522 w 2264509"/>
                <a:gd name="connsiteY65-49722" fmla="*/ 807081 h 7217346"/>
                <a:gd name="connsiteX66-49723" fmla="*/ 1484699 w 2264509"/>
                <a:gd name="connsiteY66-49724" fmla="*/ 608469 h 7217346"/>
                <a:gd name="connsiteX67-49725" fmla="*/ 1496208 w 2264509"/>
                <a:gd name="connsiteY67-49726" fmla="*/ 366317 h 7217346"/>
                <a:gd name="connsiteX68-49727" fmla="*/ 1413968 w 2264509"/>
                <a:gd name="connsiteY68-49728" fmla="*/ 146640 h 7217346"/>
                <a:gd name="connsiteX69-49729" fmla="*/ 1100515 w 2264509"/>
                <a:gd name="connsiteY69-49730" fmla="*/ 551 h 7217346"/>
                <a:gd name="connsiteX0-49731" fmla="*/ 1100515 w 2264509"/>
                <a:gd name="connsiteY0-49732" fmla="*/ 551 h 7217346"/>
                <a:gd name="connsiteX1-49733" fmla="*/ 849378 w 2264509"/>
                <a:gd name="connsiteY1-49734" fmla="*/ 118937 h 7217346"/>
                <a:gd name="connsiteX2-49735" fmla="*/ 751515 w 2264509"/>
                <a:gd name="connsiteY2-49736" fmla="*/ 285490 h 7217346"/>
                <a:gd name="connsiteX3-49737" fmla="*/ 756141 w 2264509"/>
                <a:gd name="connsiteY3-49738" fmla="*/ 566071 h 7217346"/>
                <a:gd name="connsiteX4-49739" fmla="*/ 895260 w 2264509"/>
                <a:gd name="connsiteY4-49740" fmla="*/ 882679 h 7217346"/>
                <a:gd name="connsiteX5-49741" fmla="*/ 785588 w 2264509"/>
                <a:gd name="connsiteY5-49742" fmla="*/ 1025825 h 7217346"/>
                <a:gd name="connsiteX6-49743" fmla="*/ 152912 w 2264509"/>
                <a:gd name="connsiteY6-49744" fmla="*/ 1252683 h 7217346"/>
                <a:gd name="connsiteX7-49745" fmla="*/ 8160 w 2264509"/>
                <a:gd name="connsiteY7-49746" fmla="*/ 2283394 h 7217346"/>
                <a:gd name="connsiteX8-49747" fmla="*/ 416233 w 2264509"/>
                <a:gd name="connsiteY8-49748" fmla="*/ 2735641 h 7217346"/>
                <a:gd name="connsiteX9-49749" fmla="*/ 293173 w 2264509"/>
                <a:gd name="connsiteY9-49750" fmla="*/ 3799944 h 7217346"/>
                <a:gd name="connsiteX10-49751" fmla="*/ 428536 w 2264509"/>
                <a:gd name="connsiteY10-49752" fmla="*/ 3969982 h 7217346"/>
                <a:gd name="connsiteX11-49753" fmla="*/ 486017 w 2264509"/>
                <a:gd name="connsiteY11-49754" fmla="*/ 4215017 h 7217346"/>
                <a:gd name="connsiteX12-49755" fmla="*/ 547224 w 2264509"/>
                <a:gd name="connsiteY12-49756" fmla="*/ 4615099 h 7217346"/>
                <a:gd name="connsiteX13-49757" fmla="*/ 555878 w 2264509"/>
                <a:gd name="connsiteY13-49758" fmla="*/ 4779518 h 7217346"/>
                <a:gd name="connsiteX14-49759" fmla="*/ 541964 w 2264509"/>
                <a:gd name="connsiteY14-49760" fmla="*/ 4966441 h 7217346"/>
                <a:gd name="connsiteX15-49761" fmla="*/ 510234 w 2264509"/>
                <a:gd name="connsiteY15-49762" fmla="*/ 5112051 h 7217346"/>
                <a:gd name="connsiteX16-49763" fmla="*/ 434305 w 2264509"/>
                <a:gd name="connsiteY16-49764" fmla="*/ 6139609 h 7217346"/>
                <a:gd name="connsiteX17-49765" fmla="*/ 399690 w 2264509"/>
                <a:gd name="connsiteY17-49766" fmla="*/ 6589898 h 7217346"/>
                <a:gd name="connsiteX18-49767" fmla="*/ 471534 w 2264509"/>
                <a:gd name="connsiteY18-49768" fmla="*/ 6812999 h 7217346"/>
                <a:gd name="connsiteX19-49769" fmla="*/ 409205 w 2264509"/>
                <a:gd name="connsiteY19-49770" fmla="*/ 6995629 h 7217346"/>
                <a:gd name="connsiteX20-49771" fmla="*/ 712039 w 2264509"/>
                <a:gd name="connsiteY20-49772" fmla="*/ 7208607 h 7217346"/>
                <a:gd name="connsiteX21-49773" fmla="*/ 1018766 w 2264509"/>
                <a:gd name="connsiteY21-49774" fmla="*/ 7101007 h 7217346"/>
                <a:gd name="connsiteX22-49775" fmla="*/ 760721 w 2264509"/>
                <a:gd name="connsiteY22-49776" fmla="*/ 6842580 h 7217346"/>
                <a:gd name="connsiteX23-49777" fmla="*/ 804368 w 2264509"/>
                <a:gd name="connsiteY23-49778" fmla="*/ 6565349 h 7217346"/>
                <a:gd name="connsiteX24-49779" fmla="*/ 790216 w 2264509"/>
                <a:gd name="connsiteY24-49780" fmla="*/ 6235730 h 7217346"/>
                <a:gd name="connsiteX25-49781" fmla="*/ 907792 w 2264509"/>
                <a:gd name="connsiteY25-49782" fmla="*/ 5474692 h 7217346"/>
                <a:gd name="connsiteX26-49783" fmla="*/ 957309 w 2264509"/>
                <a:gd name="connsiteY26-49784" fmla="*/ 5365800 h 7217346"/>
                <a:gd name="connsiteX27-49785" fmla="*/ 949796 w 2264509"/>
                <a:gd name="connsiteY27-49786" fmla="*/ 5294498 h 7217346"/>
                <a:gd name="connsiteX28-49787" fmla="*/ 1022842 w 2264509"/>
                <a:gd name="connsiteY28-49788" fmla="*/ 5197505 h 7217346"/>
                <a:gd name="connsiteX29-49789" fmla="*/ 1024856 w 2264509"/>
                <a:gd name="connsiteY29-49790" fmla="*/ 5054630 h 7217346"/>
                <a:gd name="connsiteX30-49791" fmla="*/ 1250022 w 2264509"/>
                <a:gd name="connsiteY30-49792" fmla="*/ 4234537 h 7217346"/>
                <a:gd name="connsiteX31-49793" fmla="*/ 1388027 w 2264509"/>
                <a:gd name="connsiteY31-49794" fmla="*/ 4644157 h 7217346"/>
                <a:gd name="connsiteX32-49795" fmla="*/ 1392304 w 2264509"/>
                <a:gd name="connsiteY32-49796" fmla="*/ 4865602 h 7217346"/>
                <a:gd name="connsiteX33-49797" fmla="*/ 1364785 w 2264509"/>
                <a:gd name="connsiteY33-49798" fmla="*/ 4971714 h 7217346"/>
                <a:gd name="connsiteX34-49799" fmla="*/ 1405585 w 2264509"/>
                <a:gd name="connsiteY34-49800" fmla="*/ 5098769 h 7217346"/>
                <a:gd name="connsiteX35-49801" fmla="*/ 1313490 w 2264509"/>
                <a:gd name="connsiteY35-49802" fmla="*/ 5539804 h 7217346"/>
                <a:gd name="connsiteX36-49803" fmla="*/ 1314512 w 2264509"/>
                <a:gd name="connsiteY36-49804" fmla="*/ 6345824 h 7217346"/>
                <a:gd name="connsiteX37-49805" fmla="*/ 1369266 w 2264509"/>
                <a:gd name="connsiteY37-49806" fmla="*/ 6519700 h 7217346"/>
                <a:gd name="connsiteX38-49807" fmla="*/ 1336897 w 2264509"/>
                <a:gd name="connsiteY38-49808" fmla="*/ 6727274 h 7217346"/>
                <a:gd name="connsiteX39-49809" fmla="*/ 1355075 w 2264509"/>
                <a:gd name="connsiteY39-49810" fmla="*/ 6813600 h 7217346"/>
                <a:gd name="connsiteX40-49811" fmla="*/ 1364871 w 2264509"/>
                <a:gd name="connsiteY40-49812" fmla="*/ 7006384 h 7217346"/>
                <a:gd name="connsiteX41-49813" fmla="*/ 1811645 w 2264509"/>
                <a:gd name="connsiteY41-49814" fmla="*/ 7174679 h 7217346"/>
                <a:gd name="connsiteX42-49815" fmla="*/ 2240298 w 2264509"/>
                <a:gd name="connsiteY42-49816" fmla="*/ 7184685 h 7217346"/>
                <a:gd name="connsiteX43-49817" fmla="*/ 2223142 w 2264509"/>
                <a:gd name="connsiteY43-49818" fmla="*/ 7032346 h 7217346"/>
                <a:gd name="connsiteX44-49819" fmla="*/ 1738539 w 2264509"/>
                <a:gd name="connsiteY44-49820" fmla="*/ 6666009 h 7217346"/>
                <a:gd name="connsiteX45-49821" fmla="*/ 1759422 w 2264509"/>
                <a:gd name="connsiteY45-49822" fmla="*/ 6535632 h 7217346"/>
                <a:gd name="connsiteX46-49823" fmla="*/ 1719909 w 2264509"/>
                <a:gd name="connsiteY46-49824" fmla="*/ 6436627 h 7217346"/>
                <a:gd name="connsiteX47-49825" fmla="*/ 1708642 w 2264509"/>
                <a:gd name="connsiteY47-49826" fmla="*/ 6235730 h 7217346"/>
                <a:gd name="connsiteX48-49827" fmla="*/ 1730306 w 2264509"/>
                <a:gd name="connsiteY48-49828" fmla="*/ 5965274 h 7217346"/>
                <a:gd name="connsiteX49-49829" fmla="*/ 1778923 w 2264509"/>
                <a:gd name="connsiteY49-49830" fmla="*/ 5513111 h 7217346"/>
                <a:gd name="connsiteX50-49831" fmla="*/ 1790341 w 2264509"/>
                <a:gd name="connsiteY50-49832" fmla="*/ 5349364 h 7217346"/>
                <a:gd name="connsiteX51-49833" fmla="*/ 1855040 w 2264509"/>
                <a:gd name="connsiteY51-49834" fmla="*/ 5272196 h 7217346"/>
                <a:gd name="connsiteX52-49835" fmla="*/ 1920156 w 2264509"/>
                <a:gd name="connsiteY52-49836" fmla="*/ 5046384 h 7217346"/>
                <a:gd name="connsiteX53-49837" fmla="*/ 1939169 w 2264509"/>
                <a:gd name="connsiteY53-49838" fmla="*/ 4760372 h 7217346"/>
                <a:gd name="connsiteX54-49839" fmla="*/ 1951665 w 2264509"/>
                <a:gd name="connsiteY54-49840" fmla="*/ 4334336 h 7217346"/>
                <a:gd name="connsiteX55-49841" fmla="*/ 1932344 w 2264509"/>
                <a:gd name="connsiteY55-49842" fmla="*/ 3888133 h 7217346"/>
                <a:gd name="connsiteX56-49843" fmla="*/ 2114094 w 2264509"/>
                <a:gd name="connsiteY56-49844" fmla="*/ 3794489 h 7217346"/>
                <a:gd name="connsiteX57-49845" fmla="*/ 1762492 w 2264509"/>
                <a:gd name="connsiteY57-49846" fmla="*/ 2682768 h 7217346"/>
                <a:gd name="connsiteX58-49847" fmla="*/ 2171636 w 2264509"/>
                <a:gd name="connsiteY58-49848" fmla="*/ 2450629 h 7217346"/>
                <a:gd name="connsiteX59-49849" fmla="*/ 2032492 w 2264509"/>
                <a:gd name="connsiteY59-49850" fmla="*/ 1850474 h 7217346"/>
                <a:gd name="connsiteX60-49851" fmla="*/ 1987751 w 2264509"/>
                <a:gd name="connsiteY60-49852" fmla="*/ 1662589 h 7217346"/>
                <a:gd name="connsiteX61-49853" fmla="*/ 1973329 w 2264509"/>
                <a:gd name="connsiteY61-49854" fmla="*/ 1418094 h 7217346"/>
                <a:gd name="connsiteX62-49855" fmla="*/ 1925704 w 2264509"/>
                <a:gd name="connsiteY62-49856" fmla="*/ 1287898 h 7217346"/>
                <a:gd name="connsiteX63-49857" fmla="*/ 1458979 w 2264509"/>
                <a:gd name="connsiteY63-49858" fmla="*/ 1120535 h 7217346"/>
                <a:gd name="connsiteX64-49859" fmla="*/ 1360513 w 2264509"/>
                <a:gd name="connsiteY64-49860" fmla="*/ 1005635 h 7217346"/>
                <a:gd name="connsiteX65-49861" fmla="*/ 1416522 w 2264509"/>
                <a:gd name="connsiteY65-49862" fmla="*/ 807081 h 7217346"/>
                <a:gd name="connsiteX66-49863" fmla="*/ 1484699 w 2264509"/>
                <a:gd name="connsiteY66-49864" fmla="*/ 608469 h 7217346"/>
                <a:gd name="connsiteX67-49865" fmla="*/ 1496208 w 2264509"/>
                <a:gd name="connsiteY67-49866" fmla="*/ 366317 h 7217346"/>
                <a:gd name="connsiteX68-49867" fmla="*/ 1413968 w 2264509"/>
                <a:gd name="connsiteY68-49868" fmla="*/ 146640 h 7217346"/>
                <a:gd name="connsiteX69-49869" fmla="*/ 1100515 w 2264509"/>
                <a:gd name="connsiteY69-49870" fmla="*/ 551 h 7217346"/>
                <a:gd name="connsiteX0-49871" fmla="*/ 1100515 w 2264509"/>
                <a:gd name="connsiteY0-49872" fmla="*/ 551 h 7217346"/>
                <a:gd name="connsiteX1-49873" fmla="*/ 849378 w 2264509"/>
                <a:gd name="connsiteY1-49874" fmla="*/ 118937 h 7217346"/>
                <a:gd name="connsiteX2-49875" fmla="*/ 751515 w 2264509"/>
                <a:gd name="connsiteY2-49876" fmla="*/ 285490 h 7217346"/>
                <a:gd name="connsiteX3-49877" fmla="*/ 756141 w 2264509"/>
                <a:gd name="connsiteY3-49878" fmla="*/ 566071 h 7217346"/>
                <a:gd name="connsiteX4-49879" fmla="*/ 895260 w 2264509"/>
                <a:gd name="connsiteY4-49880" fmla="*/ 882679 h 7217346"/>
                <a:gd name="connsiteX5-49881" fmla="*/ 785588 w 2264509"/>
                <a:gd name="connsiteY5-49882" fmla="*/ 1025825 h 7217346"/>
                <a:gd name="connsiteX6-49883" fmla="*/ 152912 w 2264509"/>
                <a:gd name="connsiteY6-49884" fmla="*/ 1252683 h 7217346"/>
                <a:gd name="connsiteX7-49885" fmla="*/ 8160 w 2264509"/>
                <a:gd name="connsiteY7-49886" fmla="*/ 2283394 h 7217346"/>
                <a:gd name="connsiteX8-49887" fmla="*/ 416233 w 2264509"/>
                <a:gd name="connsiteY8-49888" fmla="*/ 2735641 h 7217346"/>
                <a:gd name="connsiteX9-49889" fmla="*/ 293173 w 2264509"/>
                <a:gd name="connsiteY9-49890" fmla="*/ 3799944 h 7217346"/>
                <a:gd name="connsiteX10-49891" fmla="*/ 428536 w 2264509"/>
                <a:gd name="connsiteY10-49892" fmla="*/ 3969982 h 7217346"/>
                <a:gd name="connsiteX11-49893" fmla="*/ 486017 w 2264509"/>
                <a:gd name="connsiteY11-49894" fmla="*/ 4215017 h 7217346"/>
                <a:gd name="connsiteX12-49895" fmla="*/ 547224 w 2264509"/>
                <a:gd name="connsiteY12-49896" fmla="*/ 4615099 h 7217346"/>
                <a:gd name="connsiteX13-49897" fmla="*/ 555878 w 2264509"/>
                <a:gd name="connsiteY13-49898" fmla="*/ 4779518 h 7217346"/>
                <a:gd name="connsiteX14-49899" fmla="*/ 541964 w 2264509"/>
                <a:gd name="connsiteY14-49900" fmla="*/ 4966441 h 7217346"/>
                <a:gd name="connsiteX15-49901" fmla="*/ 510234 w 2264509"/>
                <a:gd name="connsiteY15-49902" fmla="*/ 5112051 h 7217346"/>
                <a:gd name="connsiteX16-49903" fmla="*/ 434305 w 2264509"/>
                <a:gd name="connsiteY16-49904" fmla="*/ 6139609 h 7217346"/>
                <a:gd name="connsiteX17-49905" fmla="*/ 399690 w 2264509"/>
                <a:gd name="connsiteY17-49906" fmla="*/ 6589898 h 7217346"/>
                <a:gd name="connsiteX18-49907" fmla="*/ 471534 w 2264509"/>
                <a:gd name="connsiteY18-49908" fmla="*/ 6812999 h 7217346"/>
                <a:gd name="connsiteX19-49909" fmla="*/ 409205 w 2264509"/>
                <a:gd name="connsiteY19-49910" fmla="*/ 6995629 h 7217346"/>
                <a:gd name="connsiteX20-49911" fmla="*/ 712039 w 2264509"/>
                <a:gd name="connsiteY20-49912" fmla="*/ 7208607 h 7217346"/>
                <a:gd name="connsiteX21-49913" fmla="*/ 1018766 w 2264509"/>
                <a:gd name="connsiteY21-49914" fmla="*/ 7101007 h 7217346"/>
                <a:gd name="connsiteX22-49915" fmla="*/ 760721 w 2264509"/>
                <a:gd name="connsiteY22-49916" fmla="*/ 6842580 h 7217346"/>
                <a:gd name="connsiteX23-49917" fmla="*/ 804368 w 2264509"/>
                <a:gd name="connsiteY23-49918" fmla="*/ 6565349 h 7217346"/>
                <a:gd name="connsiteX24-49919" fmla="*/ 790216 w 2264509"/>
                <a:gd name="connsiteY24-49920" fmla="*/ 6235730 h 7217346"/>
                <a:gd name="connsiteX25-49921" fmla="*/ 907792 w 2264509"/>
                <a:gd name="connsiteY25-49922" fmla="*/ 5474692 h 7217346"/>
                <a:gd name="connsiteX26-49923" fmla="*/ 957309 w 2264509"/>
                <a:gd name="connsiteY26-49924" fmla="*/ 5365800 h 7217346"/>
                <a:gd name="connsiteX27-49925" fmla="*/ 949796 w 2264509"/>
                <a:gd name="connsiteY27-49926" fmla="*/ 5294498 h 7217346"/>
                <a:gd name="connsiteX28-49927" fmla="*/ 1022842 w 2264509"/>
                <a:gd name="connsiteY28-49928" fmla="*/ 5197505 h 7217346"/>
                <a:gd name="connsiteX29-49929" fmla="*/ 1024856 w 2264509"/>
                <a:gd name="connsiteY29-49930" fmla="*/ 5054630 h 7217346"/>
                <a:gd name="connsiteX30-49931" fmla="*/ 1250022 w 2264509"/>
                <a:gd name="connsiteY30-49932" fmla="*/ 4234537 h 7217346"/>
                <a:gd name="connsiteX31-49933" fmla="*/ 1388027 w 2264509"/>
                <a:gd name="connsiteY31-49934" fmla="*/ 4644157 h 7217346"/>
                <a:gd name="connsiteX32-49935" fmla="*/ 1392304 w 2264509"/>
                <a:gd name="connsiteY32-49936" fmla="*/ 4865602 h 7217346"/>
                <a:gd name="connsiteX33-49937" fmla="*/ 1364785 w 2264509"/>
                <a:gd name="connsiteY33-49938" fmla="*/ 4971714 h 7217346"/>
                <a:gd name="connsiteX34-49939" fmla="*/ 1405585 w 2264509"/>
                <a:gd name="connsiteY34-49940" fmla="*/ 5098769 h 7217346"/>
                <a:gd name="connsiteX35-49941" fmla="*/ 1313490 w 2264509"/>
                <a:gd name="connsiteY35-49942" fmla="*/ 5539804 h 7217346"/>
                <a:gd name="connsiteX36-49943" fmla="*/ 1314512 w 2264509"/>
                <a:gd name="connsiteY36-49944" fmla="*/ 6345824 h 7217346"/>
                <a:gd name="connsiteX37-49945" fmla="*/ 1369266 w 2264509"/>
                <a:gd name="connsiteY37-49946" fmla="*/ 6519700 h 7217346"/>
                <a:gd name="connsiteX38-49947" fmla="*/ 1336897 w 2264509"/>
                <a:gd name="connsiteY38-49948" fmla="*/ 6727274 h 7217346"/>
                <a:gd name="connsiteX39-49949" fmla="*/ 1355075 w 2264509"/>
                <a:gd name="connsiteY39-49950" fmla="*/ 6813600 h 7217346"/>
                <a:gd name="connsiteX40-49951" fmla="*/ 1364871 w 2264509"/>
                <a:gd name="connsiteY40-49952" fmla="*/ 7006384 h 7217346"/>
                <a:gd name="connsiteX41-49953" fmla="*/ 1811645 w 2264509"/>
                <a:gd name="connsiteY41-49954" fmla="*/ 7174679 h 7217346"/>
                <a:gd name="connsiteX42-49955" fmla="*/ 2240298 w 2264509"/>
                <a:gd name="connsiteY42-49956" fmla="*/ 7184685 h 7217346"/>
                <a:gd name="connsiteX43-49957" fmla="*/ 2223142 w 2264509"/>
                <a:gd name="connsiteY43-49958" fmla="*/ 7032346 h 7217346"/>
                <a:gd name="connsiteX44-49959" fmla="*/ 1738539 w 2264509"/>
                <a:gd name="connsiteY44-49960" fmla="*/ 6666009 h 7217346"/>
                <a:gd name="connsiteX45-49961" fmla="*/ 1759422 w 2264509"/>
                <a:gd name="connsiteY45-49962" fmla="*/ 6535632 h 7217346"/>
                <a:gd name="connsiteX46-49963" fmla="*/ 1719909 w 2264509"/>
                <a:gd name="connsiteY46-49964" fmla="*/ 6436627 h 7217346"/>
                <a:gd name="connsiteX47-49965" fmla="*/ 1708642 w 2264509"/>
                <a:gd name="connsiteY47-49966" fmla="*/ 6235730 h 7217346"/>
                <a:gd name="connsiteX48-49967" fmla="*/ 1730306 w 2264509"/>
                <a:gd name="connsiteY48-49968" fmla="*/ 5965274 h 7217346"/>
                <a:gd name="connsiteX49-49969" fmla="*/ 1778923 w 2264509"/>
                <a:gd name="connsiteY49-49970" fmla="*/ 5513111 h 7217346"/>
                <a:gd name="connsiteX50-49971" fmla="*/ 1790341 w 2264509"/>
                <a:gd name="connsiteY50-49972" fmla="*/ 5349364 h 7217346"/>
                <a:gd name="connsiteX51-49973" fmla="*/ 1855040 w 2264509"/>
                <a:gd name="connsiteY51-49974" fmla="*/ 5272196 h 7217346"/>
                <a:gd name="connsiteX52-49975" fmla="*/ 1920156 w 2264509"/>
                <a:gd name="connsiteY52-49976" fmla="*/ 5046384 h 7217346"/>
                <a:gd name="connsiteX53-49977" fmla="*/ 1939169 w 2264509"/>
                <a:gd name="connsiteY53-49978" fmla="*/ 4760372 h 7217346"/>
                <a:gd name="connsiteX54-49979" fmla="*/ 1951665 w 2264509"/>
                <a:gd name="connsiteY54-49980" fmla="*/ 4334336 h 7217346"/>
                <a:gd name="connsiteX55-49981" fmla="*/ 1932344 w 2264509"/>
                <a:gd name="connsiteY55-49982" fmla="*/ 3888133 h 7217346"/>
                <a:gd name="connsiteX56-49983" fmla="*/ 2114094 w 2264509"/>
                <a:gd name="connsiteY56-49984" fmla="*/ 3794489 h 7217346"/>
                <a:gd name="connsiteX57-49985" fmla="*/ 1762492 w 2264509"/>
                <a:gd name="connsiteY57-49986" fmla="*/ 2682768 h 7217346"/>
                <a:gd name="connsiteX58-49987" fmla="*/ 2171636 w 2264509"/>
                <a:gd name="connsiteY58-49988" fmla="*/ 2450629 h 7217346"/>
                <a:gd name="connsiteX59-49989" fmla="*/ 2032492 w 2264509"/>
                <a:gd name="connsiteY59-49990" fmla="*/ 1850474 h 7217346"/>
                <a:gd name="connsiteX60-49991" fmla="*/ 1987751 w 2264509"/>
                <a:gd name="connsiteY60-49992" fmla="*/ 1662589 h 7217346"/>
                <a:gd name="connsiteX61-49993" fmla="*/ 1973329 w 2264509"/>
                <a:gd name="connsiteY61-49994" fmla="*/ 1418094 h 7217346"/>
                <a:gd name="connsiteX62-49995" fmla="*/ 1925704 w 2264509"/>
                <a:gd name="connsiteY62-49996" fmla="*/ 1287898 h 7217346"/>
                <a:gd name="connsiteX63-49997" fmla="*/ 1458979 w 2264509"/>
                <a:gd name="connsiteY63-49998" fmla="*/ 1120535 h 7217346"/>
                <a:gd name="connsiteX64-49999" fmla="*/ 1360513 w 2264509"/>
                <a:gd name="connsiteY64-50000" fmla="*/ 1005635 h 7217346"/>
                <a:gd name="connsiteX65-50001" fmla="*/ 1416522 w 2264509"/>
                <a:gd name="connsiteY65-50002" fmla="*/ 807081 h 7217346"/>
                <a:gd name="connsiteX66-50003" fmla="*/ 1484699 w 2264509"/>
                <a:gd name="connsiteY66-50004" fmla="*/ 608469 h 7217346"/>
                <a:gd name="connsiteX67-50005" fmla="*/ 1496208 w 2264509"/>
                <a:gd name="connsiteY67-50006" fmla="*/ 366317 h 7217346"/>
                <a:gd name="connsiteX68-50007" fmla="*/ 1413968 w 2264509"/>
                <a:gd name="connsiteY68-50008" fmla="*/ 146640 h 7217346"/>
                <a:gd name="connsiteX69-50009" fmla="*/ 1100515 w 2264509"/>
                <a:gd name="connsiteY69-50010" fmla="*/ 551 h 7217346"/>
                <a:gd name="connsiteX0-50011" fmla="*/ 1100515 w 2264509"/>
                <a:gd name="connsiteY0-50012" fmla="*/ 551 h 7217346"/>
                <a:gd name="connsiteX1-50013" fmla="*/ 849378 w 2264509"/>
                <a:gd name="connsiteY1-50014" fmla="*/ 118937 h 7217346"/>
                <a:gd name="connsiteX2-50015" fmla="*/ 751515 w 2264509"/>
                <a:gd name="connsiteY2-50016" fmla="*/ 285490 h 7217346"/>
                <a:gd name="connsiteX3-50017" fmla="*/ 756141 w 2264509"/>
                <a:gd name="connsiteY3-50018" fmla="*/ 566071 h 7217346"/>
                <a:gd name="connsiteX4-50019" fmla="*/ 895260 w 2264509"/>
                <a:gd name="connsiteY4-50020" fmla="*/ 882679 h 7217346"/>
                <a:gd name="connsiteX5-50021" fmla="*/ 785588 w 2264509"/>
                <a:gd name="connsiteY5-50022" fmla="*/ 1025825 h 7217346"/>
                <a:gd name="connsiteX6-50023" fmla="*/ 152912 w 2264509"/>
                <a:gd name="connsiteY6-50024" fmla="*/ 1252683 h 7217346"/>
                <a:gd name="connsiteX7-50025" fmla="*/ 8160 w 2264509"/>
                <a:gd name="connsiteY7-50026" fmla="*/ 2283394 h 7217346"/>
                <a:gd name="connsiteX8-50027" fmla="*/ 416233 w 2264509"/>
                <a:gd name="connsiteY8-50028" fmla="*/ 2735641 h 7217346"/>
                <a:gd name="connsiteX9-50029" fmla="*/ 293173 w 2264509"/>
                <a:gd name="connsiteY9-50030" fmla="*/ 3799944 h 7217346"/>
                <a:gd name="connsiteX10-50031" fmla="*/ 428536 w 2264509"/>
                <a:gd name="connsiteY10-50032" fmla="*/ 3969982 h 7217346"/>
                <a:gd name="connsiteX11-50033" fmla="*/ 486017 w 2264509"/>
                <a:gd name="connsiteY11-50034" fmla="*/ 4215017 h 7217346"/>
                <a:gd name="connsiteX12-50035" fmla="*/ 547224 w 2264509"/>
                <a:gd name="connsiteY12-50036" fmla="*/ 4615099 h 7217346"/>
                <a:gd name="connsiteX13-50037" fmla="*/ 555878 w 2264509"/>
                <a:gd name="connsiteY13-50038" fmla="*/ 4779518 h 7217346"/>
                <a:gd name="connsiteX14-50039" fmla="*/ 541964 w 2264509"/>
                <a:gd name="connsiteY14-50040" fmla="*/ 4966441 h 7217346"/>
                <a:gd name="connsiteX15-50041" fmla="*/ 510234 w 2264509"/>
                <a:gd name="connsiteY15-50042" fmla="*/ 5112051 h 7217346"/>
                <a:gd name="connsiteX16-50043" fmla="*/ 434305 w 2264509"/>
                <a:gd name="connsiteY16-50044" fmla="*/ 6139609 h 7217346"/>
                <a:gd name="connsiteX17-50045" fmla="*/ 399690 w 2264509"/>
                <a:gd name="connsiteY17-50046" fmla="*/ 6589898 h 7217346"/>
                <a:gd name="connsiteX18-50047" fmla="*/ 471534 w 2264509"/>
                <a:gd name="connsiteY18-50048" fmla="*/ 6812999 h 7217346"/>
                <a:gd name="connsiteX19-50049" fmla="*/ 409205 w 2264509"/>
                <a:gd name="connsiteY19-50050" fmla="*/ 6995629 h 7217346"/>
                <a:gd name="connsiteX20-50051" fmla="*/ 712039 w 2264509"/>
                <a:gd name="connsiteY20-50052" fmla="*/ 7208607 h 7217346"/>
                <a:gd name="connsiteX21-50053" fmla="*/ 1018766 w 2264509"/>
                <a:gd name="connsiteY21-50054" fmla="*/ 7101007 h 7217346"/>
                <a:gd name="connsiteX22-50055" fmla="*/ 760721 w 2264509"/>
                <a:gd name="connsiteY22-50056" fmla="*/ 6842580 h 7217346"/>
                <a:gd name="connsiteX23-50057" fmla="*/ 804368 w 2264509"/>
                <a:gd name="connsiteY23-50058" fmla="*/ 6565349 h 7217346"/>
                <a:gd name="connsiteX24-50059" fmla="*/ 790216 w 2264509"/>
                <a:gd name="connsiteY24-50060" fmla="*/ 6235730 h 7217346"/>
                <a:gd name="connsiteX25-50061" fmla="*/ 907792 w 2264509"/>
                <a:gd name="connsiteY25-50062" fmla="*/ 5474692 h 7217346"/>
                <a:gd name="connsiteX26-50063" fmla="*/ 957309 w 2264509"/>
                <a:gd name="connsiteY26-50064" fmla="*/ 5365800 h 7217346"/>
                <a:gd name="connsiteX27-50065" fmla="*/ 949796 w 2264509"/>
                <a:gd name="connsiteY27-50066" fmla="*/ 5294498 h 7217346"/>
                <a:gd name="connsiteX28-50067" fmla="*/ 1022842 w 2264509"/>
                <a:gd name="connsiteY28-50068" fmla="*/ 5197505 h 7217346"/>
                <a:gd name="connsiteX29-50069" fmla="*/ 1024856 w 2264509"/>
                <a:gd name="connsiteY29-50070" fmla="*/ 5054630 h 7217346"/>
                <a:gd name="connsiteX30-50071" fmla="*/ 1250022 w 2264509"/>
                <a:gd name="connsiteY30-50072" fmla="*/ 4234537 h 7217346"/>
                <a:gd name="connsiteX31-50073" fmla="*/ 1388027 w 2264509"/>
                <a:gd name="connsiteY31-50074" fmla="*/ 4644157 h 7217346"/>
                <a:gd name="connsiteX32-50075" fmla="*/ 1392304 w 2264509"/>
                <a:gd name="connsiteY32-50076" fmla="*/ 4865602 h 7217346"/>
                <a:gd name="connsiteX33-50077" fmla="*/ 1364785 w 2264509"/>
                <a:gd name="connsiteY33-50078" fmla="*/ 4971714 h 7217346"/>
                <a:gd name="connsiteX34-50079" fmla="*/ 1405585 w 2264509"/>
                <a:gd name="connsiteY34-50080" fmla="*/ 5098769 h 7217346"/>
                <a:gd name="connsiteX35-50081" fmla="*/ 1313490 w 2264509"/>
                <a:gd name="connsiteY35-50082" fmla="*/ 5539804 h 7217346"/>
                <a:gd name="connsiteX36-50083" fmla="*/ 1314512 w 2264509"/>
                <a:gd name="connsiteY36-50084" fmla="*/ 6345824 h 7217346"/>
                <a:gd name="connsiteX37-50085" fmla="*/ 1369266 w 2264509"/>
                <a:gd name="connsiteY37-50086" fmla="*/ 6519700 h 7217346"/>
                <a:gd name="connsiteX38-50087" fmla="*/ 1336897 w 2264509"/>
                <a:gd name="connsiteY38-50088" fmla="*/ 6727274 h 7217346"/>
                <a:gd name="connsiteX39-50089" fmla="*/ 1355075 w 2264509"/>
                <a:gd name="connsiteY39-50090" fmla="*/ 6813600 h 7217346"/>
                <a:gd name="connsiteX40-50091" fmla="*/ 1364871 w 2264509"/>
                <a:gd name="connsiteY40-50092" fmla="*/ 7006384 h 7217346"/>
                <a:gd name="connsiteX41-50093" fmla="*/ 1811645 w 2264509"/>
                <a:gd name="connsiteY41-50094" fmla="*/ 7174679 h 7217346"/>
                <a:gd name="connsiteX42-50095" fmla="*/ 2240298 w 2264509"/>
                <a:gd name="connsiteY42-50096" fmla="*/ 7184685 h 7217346"/>
                <a:gd name="connsiteX43-50097" fmla="*/ 2223142 w 2264509"/>
                <a:gd name="connsiteY43-50098" fmla="*/ 7032346 h 7217346"/>
                <a:gd name="connsiteX44-50099" fmla="*/ 1738539 w 2264509"/>
                <a:gd name="connsiteY44-50100" fmla="*/ 6666009 h 7217346"/>
                <a:gd name="connsiteX45-50101" fmla="*/ 1759422 w 2264509"/>
                <a:gd name="connsiteY45-50102" fmla="*/ 6535632 h 7217346"/>
                <a:gd name="connsiteX46-50103" fmla="*/ 1719909 w 2264509"/>
                <a:gd name="connsiteY46-50104" fmla="*/ 6436627 h 7217346"/>
                <a:gd name="connsiteX47-50105" fmla="*/ 1708642 w 2264509"/>
                <a:gd name="connsiteY47-50106" fmla="*/ 6235730 h 7217346"/>
                <a:gd name="connsiteX48-50107" fmla="*/ 1730306 w 2264509"/>
                <a:gd name="connsiteY48-50108" fmla="*/ 5965274 h 7217346"/>
                <a:gd name="connsiteX49-50109" fmla="*/ 1778923 w 2264509"/>
                <a:gd name="connsiteY49-50110" fmla="*/ 5513111 h 7217346"/>
                <a:gd name="connsiteX50-50111" fmla="*/ 1790341 w 2264509"/>
                <a:gd name="connsiteY50-50112" fmla="*/ 5349364 h 7217346"/>
                <a:gd name="connsiteX51-50113" fmla="*/ 1855040 w 2264509"/>
                <a:gd name="connsiteY51-50114" fmla="*/ 5272196 h 7217346"/>
                <a:gd name="connsiteX52-50115" fmla="*/ 1920156 w 2264509"/>
                <a:gd name="connsiteY52-50116" fmla="*/ 5046384 h 7217346"/>
                <a:gd name="connsiteX53-50117" fmla="*/ 1939169 w 2264509"/>
                <a:gd name="connsiteY53-50118" fmla="*/ 4760372 h 7217346"/>
                <a:gd name="connsiteX54-50119" fmla="*/ 1951665 w 2264509"/>
                <a:gd name="connsiteY54-50120" fmla="*/ 4334336 h 7217346"/>
                <a:gd name="connsiteX55-50121" fmla="*/ 1932344 w 2264509"/>
                <a:gd name="connsiteY55-50122" fmla="*/ 3888133 h 7217346"/>
                <a:gd name="connsiteX56-50123" fmla="*/ 2114094 w 2264509"/>
                <a:gd name="connsiteY56-50124" fmla="*/ 3794489 h 7217346"/>
                <a:gd name="connsiteX57-50125" fmla="*/ 1762492 w 2264509"/>
                <a:gd name="connsiteY57-50126" fmla="*/ 2682768 h 7217346"/>
                <a:gd name="connsiteX58-50127" fmla="*/ 2171636 w 2264509"/>
                <a:gd name="connsiteY58-50128" fmla="*/ 2450629 h 7217346"/>
                <a:gd name="connsiteX59-50129" fmla="*/ 2032492 w 2264509"/>
                <a:gd name="connsiteY59-50130" fmla="*/ 1850474 h 7217346"/>
                <a:gd name="connsiteX60-50131" fmla="*/ 1987751 w 2264509"/>
                <a:gd name="connsiteY60-50132" fmla="*/ 1662589 h 7217346"/>
                <a:gd name="connsiteX61-50133" fmla="*/ 1973329 w 2264509"/>
                <a:gd name="connsiteY61-50134" fmla="*/ 1418094 h 7217346"/>
                <a:gd name="connsiteX62-50135" fmla="*/ 1925704 w 2264509"/>
                <a:gd name="connsiteY62-50136" fmla="*/ 1287898 h 7217346"/>
                <a:gd name="connsiteX63-50137" fmla="*/ 1458979 w 2264509"/>
                <a:gd name="connsiteY63-50138" fmla="*/ 1120535 h 7217346"/>
                <a:gd name="connsiteX64-50139" fmla="*/ 1360513 w 2264509"/>
                <a:gd name="connsiteY64-50140" fmla="*/ 1005635 h 7217346"/>
                <a:gd name="connsiteX65-50141" fmla="*/ 1416522 w 2264509"/>
                <a:gd name="connsiteY65-50142" fmla="*/ 807081 h 7217346"/>
                <a:gd name="connsiteX66-50143" fmla="*/ 1484699 w 2264509"/>
                <a:gd name="connsiteY66-50144" fmla="*/ 608469 h 7217346"/>
                <a:gd name="connsiteX67-50145" fmla="*/ 1496208 w 2264509"/>
                <a:gd name="connsiteY67-50146" fmla="*/ 366317 h 7217346"/>
                <a:gd name="connsiteX68-50147" fmla="*/ 1413968 w 2264509"/>
                <a:gd name="connsiteY68-50148" fmla="*/ 146640 h 7217346"/>
                <a:gd name="connsiteX69-50149" fmla="*/ 1100515 w 2264509"/>
                <a:gd name="connsiteY69-50150" fmla="*/ 551 h 7217346"/>
                <a:gd name="connsiteX0-50151" fmla="*/ 1100515 w 2264509"/>
                <a:gd name="connsiteY0-50152" fmla="*/ 551 h 7217346"/>
                <a:gd name="connsiteX1-50153" fmla="*/ 849378 w 2264509"/>
                <a:gd name="connsiteY1-50154" fmla="*/ 118937 h 7217346"/>
                <a:gd name="connsiteX2-50155" fmla="*/ 751515 w 2264509"/>
                <a:gd name="connsiteY2-50156" fmla="*/ 285490 h 7217346"/>
                <a:gd name="connsiteX3-50157" fmla="*/ 756141 w 2264509"/>
                <a:gd name="connsiteY3-50158" fmla="*/ 566071 h 7217346"/>
                <a:gd name="connsiteX4-50159" fmla="*/ 895260 w 2264509"/>
                <a:gd name="connsiteY4-50160" fmla="*/ 882679 h 7217346"/>
                <a:gd name="connsiteX5-50161" fmla="*/ 785588 w 2264509"/>
                <a:gd name="connsiteY5-50162" fmla="*/ 1025825 h 7217346"/>
                <a:gd name="connsiteX6-50163" fmla="*/ 152912 w 2264509"/>
                <a:gd name="connsiteY6-50164" fmla="*/ 1252683 h 7217346"/>
                <a:gd name="connsiteX7-50165" fmla="*/ 8160 w 2264509"/>
                <a:gd name="connsiteY7-50166" fmla="*/ 2283394 h 7217346"/>
                <a:gd name="connsiteX8-50167" fmla="*/ 416233 w 2264509"/>
                <a:gd name="connsiteY8-50168" fmla="*/ 2735641 h 7217346"/>
                <a:gd name="connsiteX9-50169" fmla="*/ 293173 w 2264509"/>
                <a:gd name="connsiteY9-50170" fmla="*/ 3799944 h 7217346"/>
                <a:gd name="connsiteX10-50171" fmla="*/ 428536 w 2264509"/>
                <a:gd name="connsiteY10-50172" fmla="*/ 3969982 h 7217346"/>
                <a:gd name="connsiteX11-50173" fmla="*/ 486017 w 2264509"/>
                <a:gd name="connsiteY11-50174" fmla="*/ 4215017 h 7217346"/>
                <a:gd name="connsiteX12-50175" fmla="*/ 547224 w 2264509"/>
                <a:gd name="connsiteY12-50176" fmla="*/ 4615099 h 7217346"/>
                <a:gd name="connsiteX13-50177" fmla="*/ 555878 w 2264509"/>
                <a:gd name="connsiteY13-50178" fmla="*/ 4779518 h 7217346"/>
                <a:gd name="connsiteX14-50179" fmla="*/ 541964 w 2264509"/>
                <a:gd name="connsiteY14-50180" fmla="*/ 4966441 h 7217346"/>
                <a:gd name="connsiteX15-50181" fmla="*/ 510234 w 2264509"/>
                <a:gd name="connsiteY15-50182" fmla="*/ 5112051 h 7217346"/>
                <a:gd name="connsiteX16-50183" fmla="*/ 434305 w 2264509"/>
                <a:gd name="connsiteY16-50184" fmla="*/ 6139609 h 7217346"/>
                <a:gd name="connsiteX17-50185" fmla="*/ 399690 w 2264509"/>
                <a:gd name="connsiteY17-50186" fmla="*/ 6589898 h 7217346"/>
                <a:gd name="connsiteX18-50187" fmla="*/ 471534 w 2264509"/>
                <a:gd name="connsiteY18-50188" fmla="*/ 6812999 h 7217346"/>
                <a:gd name="connsiteX19-50189" fmla="*/ 409205 w 2264509"/>
                <a:gd name="connsiteY19-50190" fmla="*/ 6995629 h 7217346"/>
                <a:gd name="connsiteX20-50191" fmla="*/ 712039 w 2264509"/>
                <a:gd name="connsiteY20-50192" fmla="*/ 7208607 h 7217346"/>
                <a:gd name="connsiteX21-50193" fmla="*/ 1018766 w 2264509"/>
                <a:gd name="connsiteY21-50194" fmla="*/ 7101007 h 7217346"/>
                <a:gd name="connsiteX22-50195" fmla="*/ 760721 w 2264509"/>
                <a:gd name="connsiteY22-50196" fmla="*/ 6842580 h 7217346"/>
                <a:gd name="connsiteX23-50197" fmla="*/ 804368 w 2264509"/>
                <a:gd name="connsiteY23-50198" fmla="*/ 6565349 h 7217346"/>
                <a:gd name="connsiteX24-50199" fmla="*/ 790216 w 2264509"/>
                <a:gd name="connsiteY24-50200" fmla="*/ 6235730 h 7217346"/>
                <a:gd name="connsiteX25-50201" fmla="*/ 907792 w 2264509"/>
                <a:gd name="connsiteY25-50202" fmla="*/ 5474692 h 7217346"/>
                <a:gd name="connsiteX26-50203" fmla="*/ 957309 w 2264509"/>
                <a:gd name="connsiteY26-50204" fmla="*/ 5365800 h 7217346"/>
                <a:gd name="connsiteX27-50205" fmla="*/ 949796 w 2264509"/>
                <a:gd name="connsiteY27-50206" fmla="*/ 5294498 h 7217346"/>
                <a:gd name="connsiteX28-50207" fmla="*/ 1022842 w 2264509"/>
                <a:gd name="connsiteY28-50208" fmla="*/ 5197505 h 7217346"/>
                <a:gd name="connsiteX29-50209" fmla="*/ 1024856 w 2264509"/>
                <a:gd name="connsiteY29-50210" fmla="*/ 5054630 h 7217346"/>
                <a:gd name="connsiteX30-50211" fmla="*/ 1250022 w 2264509"/>
                <a:gd name="connsiteY30-50212" fmla="*/ 4234537 h 7217346"/>
                <a:gd name="connsiteX31-50213" fmla="*/ 1388027 w 2264509"/>
                <a:gd name="connsiteY31-50214" fmla="*/ 4644157 h 7217346"/>
                <a:gd name="connsiteX32-50215" fmla="*/ 1392304 w 2264509"/>
                <a:gd name="connsiteY32-50216" fmla="*/ 4865602 h 7217346"/>
                <a:gd name="connsiteX33-50217" fmla="*/ 1364785 w 2264509"/>
                <a:gd name="connsiteY33-50218" fmla="*/ 4971714 h 7217346"/>
                <a:gd name="connsiteX34-50219" fmla="*/ 1405585 w 2264509"/>
                <a:gd name="connsiteY34-50220" fmla="*/ 5098769 h 7217346"/>
                <a:gd name="connsiteX35-50221" fmla="*/ 1313490 w 2264509"/>
                <a:gd name="connsiteY35-50222" fmla="*/ 5539804 h 7217346"/>
                <a:gd name="connsiteX36-50223" fmla="*/ 1314512 w 2264509"/>
                <a:gd name="connsiteY36-50224" fmla="*/ 6345824 h 7217346"/>
                <a:gd name="connsiteX37-50225" fmla="*/ 1369266 w 2264509"/>
                <a:gd name="connsiteY37-50226" fmla="*/ 6519700 h 7217346"/>
                <a:gd name="connsiteX38-50227" fmla="*/ 1336897 w 2264509"/>
                <a:gd name="connsiteY38-50228" fmla="*/ 6727274 h 7217346"/>
                <a:gd name="connsiteX39-50229" fmla="*/ 1355075 w 2264509"/>
                <a:gd name="connsiteY39-50230" fmla="*/ 6813600 h 7217346"/>
                <a:gd name="connsiteX40-50231" fmla="*/ 1364871 w 2264509"/>
                <a:gd name="connsiteY40-50232" fmla="*/ 7006384 h 7217346"/>
                <a:gd name="connsiteX41-50233" fmla="*/ 1811645 w 2264509"/>
                <a:gd name="connsiteY41-50234" fmla="*/ 7174679 h 7217346"/>
                <a:gd name="connsiteX42-50235" fmla="*/ 2240298 w 2264509"/>
                <a:gd name="connsiteY42-50236" fmla="*/ 7184685 h 7217346"/>
                <a:gd name="connsiteX43-50237" fmla="*/ 2223142 w 2264509"/>
                <a:gd name="connsiteY43-50238" fmla="*/ 7032346 h 7217346"/>
                <a:gd name="connsiteX44-50239" fmla="*/ 1738539 w 2264509"/>
                <a:gd name="connsiteY44-50240" fmla="*/ 6666009 h 7217346"/>
                <a:gd name="connsiteX45-50241" fmla="*/ 1759422 w 2264509"/>
                <a:gd name="connsiteY45-50242" fmla="*/ 6535632 h 7217346"/>
                <a:gd name="connsiteX46-50243" fmla="*/ 1719909 w 2264509"/>
                <a:gd name="connsiteY46-50244" fmla="*/ 6436627 h 7217346"/>
                <a:gd name="connsiteX47-50245" fmla="*/ 1708642 w 2264509"/>
                <a:gd name="connsiteY47-50246" fmla="*/ 6235730 h 7217346"/>
                <a:gd name="connsiteX48-50247" fmla="*/ 1730306 w 2264509"/>
                <a:gd name="connsiteY48-50248" fmla="*/ 5965274 h 7217346"/>
                <a:gd name="connsiteX49-50249" fmla="*/ 1778923 w 2264509"/>
                <a:gd name="connsiteY49-50250" fmla="*/ 5513111 h 7217346"/>
                <a:gd name="connsiteX50-50251" fmla="*/ 1790341 w 2264509"/>
                <a:gd name="connsiteY50-50252" fmla="*/ 5349364 h 7217346"/>
                <a:gd name="connsiteX51-50253" fmla="*/ 1855040 w 2264509"/>
                <a:gd name="connsiteY51-50254" fmla="*/ 5272196 h 7217346"/>
                <a:gd name="connsiteX52-50255" fmla="*/ 1920156 w 2264509"/>
                <a:gd name="connsiteY52-50256" fmla="*/ 5046384 h 7217346"/>
                <a:gd name="connsiteX53-50257" fmla="*/ 1939169 w 2264509"/>
                <a:gd name="connsiteY53-50258" fmla="*/ 4760372 h 7217346"/>
                <a:gd name="connsiteX54-50259" fmla="*/ 1951665 w 2264509"/>
                <a:gd name="connsiteY54-50260" fmla="*/ 4334336 h 7217346"/>
                <a:gd name="connsiteX55-50261" fmla="*/ 1932344 w 2264509"/>
                <a:gd name="connsiteY55-50262" fmla="*/ 3888133 h 7217346"/>
                <a:gd name="connsiteX56-50263" fmla="*/ 2114094 w 2264509"/>
                <a:gd name="connsiteY56-50264" fmla="*/ 3794489 h 7217346"/>
                <a:gd name="connsiteX57-50265" fmla="*/ 1762492 w 2264509"/>
                <a:gd name="connsiteY57-50266" fmla="*/ 2682768 h 7217346"/>
                <a:gd name="connsiteX58-50267" fmla="*/ 2171636 w 2264509"/>
                <a:gd name="connsiteY58-50268" fmla="*/ 2450629 h 7217346"/>
                <a:gd name="connsiteX59-50269" fmla="*/ 2032492 w 2264509"/>
                <a:gd name="connsiteY59-50270" fmla="*/ 1850474 h 7217346"/>
                <a:gd name="connsiteX60-50271" fmla="*/ 1975477 w 2264509"/>
                <a:gd name="connsiteY60-50272" fmla="*/ 1662589 h 7217346"/>
                <a:gd name="connsiteX61-50273" fmla="*/ 1973329 w 2264509"/>
                <a:gd name="connsiteY61-50274" fmla="*/ 1418094 h 7217346"/>
                <a:gd name="connsiteX62-50275" fmla="*/ 1925704 w 2264509"/>
                <a:gd name="connsiteY62-50276" fmla="*/ 1287898 h 7217346"/>
                <a:gd name="connsiteX63-50277" fmla="*/ 1458979 w 2264509"/>
                <a:gd name="connsiteY63-50278" fmla="*/ 1120535 h 7217346"/>
                <a:gd name="connsiteX64-50279" fmla="*/ 1360513 w 2264509"/>
                <a:gd name="connsiteY64-50280" fmla="*/ 1005635 h 7217346"/>
                <a:gd name="connsiteX65-50281" fmla="*/ 1416522 w 2264509"/>
                <a:gd name="connsiteY65-50282" fmla="*/ 807081 h 7217346"/>
                <a:gd name="connsiteX66-50283" fmla="*/ 1484699 w 2264509"/>
                <a:gd name="connsiteY66-50284" fmla="*/ 608469 h 7217346"/>
                <a:gd name="connsiteX67-50285" fmla="*/ 1496208 w 2264509"/>
                <a:gd name="connsiteY67-50286" fmla="*/ 366317 h 7217346"/>
                <a:gd name="connsiteX68-50287" fmla="*/ 1413968 w 2264509"/>
                <a:gd name="connsiteY68-50288" fmla="*/ 146640 h 7217346"/>
                <a:gd name="connsiteX69-50289" fmla="*/ 1100515 w 2264509"/>
                <a:gd name="connsiteY69-50290" fmla="*/ 551 h 7217346"/>
                <a:gd name="connsiteX0-50291" fmla="*/ 1100515 w 2264509"/>
                <a:gd name="connsiteY0-50292" fmla="*/ 551 h 7217346"/>
                <a:gd name="connsiteX1-50293" fmla="*/ 849378 w 2264509"/>
                <a:gd name="connsiteY1-50294" fmla="*/ 118937 h 7217346"/>
                <a:gd name="connsiteX2-50295" fmla="*/ 751515 w 2264509"/>
                <a:gd name="connsiteY2-50296" fmla="*/ 285490 h 7217346"/>
                <a:gd name="connsiteX3-50297" fmla="*/ 756141 w 2264509"/>
                <a:gd name="connsiteY3-50298" fmla="*/ 566071 h 7217346"/>
                <a:gd name="connsiteX4-50299" fmla="*/ 895260 w 2264509"/>
                <a:gd name="connsiteY4-50300" fmla="*/ 882679 h 7217346"/>
                <a:gd name="connsiteX5-50301" fmla="*/ 785588 w 2264509"/>
                <a:gd name="connsiteY5-50302" fmla="*/ 1025825 h 7217346"/>
                <a:gd name="connsiteX6-50303" fmla="*/ 152912 w 2264509"/>
                <a:gd name="connsiteY6-50304" fmla="*/ 1252683 h 7217346"/>
                <a:gd name="connsiteX7-50305" fmla="*/ 8160 w 2264509"/>
                <a:gd name="connsiteY7-50306" fmla="*/ 2283394 h 7217346"/>
                <a:gd name="connsiteX8-50307" fmla="*/ 416233 w 2264509"/>
                <a:gd name="connsiteY8-50308" fmla="*/ 2735641 h 7217346"/>
                <a:gd name="connsiteX9-50309" fmla="*/ 293173 w 2264509"/>
                <a:gd name="connsiteY9-50310" fmla="*/ 3799944 h 7217346"/>
                <a:gd name="connsiteX10-50311" fmla="*/ 428536 w 2264509"/>
                <a:gd name="connsiteY10-50312" fmla="*/ 3969982 h 7217346"/>
                <a:gd name="connsiteX11-50313" fmla="*/ 486017 w 2264509"/>
                <a:gd name="connsiteY11-50314" fmla="*/ 4215017 h 7217346"/>
                <a:gd name="connsiteX12-50315" fmla="*/ 547224 w 2264509"/>
                <a:gd name="connsiteY12-50316" fmla="*/ 4615099 h 7217346"/>
                <a:gd name="connsiteX13-50317" fmla="*/ 555878 w 2264509"/>
                <a:gd name="connsiteY13-50318" fmla="*/ 4779518 h 7217346"/>
                <a:gd name="connsiteX14-50319" fmla="*/ 541964 w 2264509"/>
                <a:gd name="connsiteY14-50320" fmla="*/ 4966441 h 7217346"/>
                <a:gd name="connsiteX15-50321" fmla="*/ 510234 w 2264509"/>
                <a:gd name="connsiteY15-50322" fmla="*/ 5112051 h 7217346"/>
                <a:gd name="connsiteX16-50323" fmla="*/ 434305 w 2264509"/>
                <a:gd name="connsiteY16-50324" fmla="*/ 6139609 h 7217346"/>
                <a:gd name="connsiteX17-50325" fmla="*/ 399690 w 2264509"/>
                <a:gd name="connsiteY17-50326" fmla="*/ 6589898 h 7217346"/>
                <a:gd name="connsiteX18-50327" fmla="*/ 471534 w 2264509"/>
                <a:gd name="connsiteY18-50328" fmla="*/ 6812999 h 7217346"/>
                <a:gd name="connsiteX19-50329" fmla="*/ 409205 w 2264509"/>
                <a:gd name="connsiteY19-50330" fmla="*/ 6995629 h 7217346"/>
                <a:gd name="connsiteX20-50331" fmla="*/ 712039 w 2264509"/>
                <a:gd name="connsiteY20-50332" fmla="*/ 7208607 h 7217346"/>
                <a:gd name="connsiteX21-50333" fmla="*/ 1018766 w 2264509"/>
                <a:gd name="connsiteY21-50334" fmla="*/ 7101007 h 7217346"/>
                <a:gd name="connsiteX22-50335" fmla="*/ 760721 w 2264509"/>
                <a:gd name="connsiteY22-50336" fmla="*/ 6842580 h 7217346"/>
                <a:gd name="connsiteX23-50337" fmla="*/ 804368 w 2264509"/>
                <a:gd name="connsiteY23-50338" fmla="*/ 6565349 h 7217346"/>
                <a:gd name="connsiteX24-50339" fmla="*/ 790216 w 2264509"/>
                <a:gd name="connsiteY24-50340" fmla="*/ 6235730 h 7217346"/>
                <a:gd name="connsiteX25-50341" fmla="*/ 907792 w 2264509"/>
                <a:gd name="connsiteY25-50342" fmla="*/ 5474692 h 7217346"/>
                <a:gd name="connsiteX26-50343" fmla="*/ 957309 w 2264509"/>
                <a:gd name="connsiteY26-50344" fmla="*/ 5365800 h 7217346"/>
                <a:gd name="connsiteX27-50345" fmla="*/ 949796 w 2264509"/>
                <a:gd name="connsiteY27-50346" fmla="*/ 5294498 h 7217346"/>
                <a:gd name="connsiteX28-50347" fmla="*/ 1022842 w 2264509"/>
                <a:gd name="connsiteY28-50348" fmla="*/ 5197505 h 7217346"/>
                <a:gd name="connsiteX29-50349" fmla="*/ 1024856 w 2264509"/>
                <a:gd name="connsiteY29-50350" fmla="*/ 5054630 h 7217346"/>
                <a:gd name="connsiteX30-50351" fmla="*/ 1250022 w 2264509"/>
                <a:gd name="connsiteY30-50352" fmla="*/ 4234537 h 7217346"/>
                <a:gd name="connsiteX31-50353" fmla="*/ 1388027 w 2264509"/>
                <a:gd name="connsiteY31-50354" fmla="*/ 4644157 h 7217346"/>
                <a:gd name="connsiteX32-50355" fmla="*/ 1392304 w 2264509"/>
                <a:gd name="connsiteY32-50356" fmla="*/ 4865602 h 7217346"/>
                <a:gd name="connsiteX33-50357" fmla="*/ 1364785 w 2264509"/>
                <a:gd name="connsiteY33-50358" fmla="*/ 4971714 h 7217346"/>
                <a:gd name="connsiteX34-50359" fmla="*/ 1405585 w 2264509"/>
                <a:gd name="connsiteY34-50360" fmla="*/ 5098769 h 7217346"/>
                <a:gd name="connsiteX35-50361" fmla="*/ 1313490 w 2264509"/>
                <a:gd name="connsiteY35-50362" fmla="*/ 5539804 h 7217346"/>
                <a:gd name="connsiteX36-50363" fmla="*/ 1314512 w 2264509"/>
                <a:gd name="connsiteY36-50364" fmla="*/ 6345824 h 7217346"/>
                <a:gd name="connsiteX37-50365" fmla="*/ 1369266 w 2264509"/>
                <a:gd name="connsiteY37-50366" fmla="*/ 6519700 h 7217346"/>
                <a:gd name="connsiteX38-50367" fmla="*/ 1336897 w 2264509"/>
                <a:gd name="connsiteY38-50368" fmla="*/ 6727274 h 7217346"/>
                <a:gd name="connsiteX39-50369" fmla="*/ 1355075 w 2264509"/>
                <a:gd name="connsiteY39-50370" fmla="*/ 6813600 h 7217346"/>
                <a:gd name="connsiteX40-50371" fmla="*/ 1364871 w 2264509"/>
                <a:gd name="connsiteY40-50372" fmla="*/ 7006384 h 7217346"/>
                <a:gd name="connsiteX41-50373" fmla="*/ 1811645 w 2264509"/>
                <a:gd name="connsiteY41-50374" fmla="*/ 7174679 h 7217346"/>
                <a:gd name="connsiteX42-50375" fmla="*/ 2240298 w 2264509"/>
                <a:gd name="connsiteY42-50376" fmla="*/ 7184685 h 7217346"/>
                <a:gd name="connsiteX43-50377" fmla="*/ 2223142 w 2264509"/>
                <a:gd name="connsiteY43-50378" fmla="*/ 7032346 h 7217346"/>
                <a:gd name="connsiteX44-50379" fmla="*/ 1738539 w 2264509"/>
                <a:gd name="connsiteY44-50380" fmla="*/ 6666009 h 7217346"/>
                <a:gd name="connsiteX45-50381" fmla="*/ 1759422 w 2264509"/>
                <a:gd name="connsiteY45-50382" fmla="*/ 6535632 h 7217346"/>
                <a:gd name="connsiteX46-50383" fmla="*/ 1719909 w 2264509"/>
                <a:gd name="connsiteY46-50384" fmla="*/ 6436627 h 7217346"/>
                <a:gd name="connsiteX47-50385" fmla="*/ 1708642 w 2264509"/>
                <a:gd name="connsiteY47-50386" fmla="*/ 6235730 h 7217346"/>
                <a:gd name="connsiteX48-50387" fmla="*/ 1730306 w 2264509"/>
                <a:gd name="connsiteY48-50388" fmla="*/ 5965274 h 7217346"/>
                <a:gd name="connsiteX49-50389" fmla="*/ 1778923 w 2264509"/>
                <a:gd name="connsiteY49-50390" fmla="*/ 5513111 h 7217346"/>
                <a:gd name="connsiteX50-50391" fmla="*/ 1790341 w 2264509"/>
                <a:gd name="connsiteY50-50392" fmla="*/ 5349364 h 7217346"/>
                <a:gd name="connsiteX51-50393" fmla="*/ 1855040 w 2264509"/>
                <a:gd name="connsiteY51-50394" fmla="*/ 5272196 h 7217346"/>
                <a:gd name="connsiteX52-50395" fmla="*/ 1920156 w 2264509"/>
                <a:gd name="connsiteY52-50396" fmla="*/ 5046384 h 7217346"/>
                <a:gd name="connsiteX53-50397" fmla="*/ 1939169 w 2264509"/>
                <a:gd name="connsiteY53-50398" fmla="*/ 4760372 h 7217346"/>
                <a:gd name="connsiteX54-50399" fmla="*/ 1951665 w 2264509"/>
                <a:gd name="connsiteY54-50400" fmla="*/ 4334336 h 7217346"/>
                <a:gd name="connsiteX55-50401" fmla="*/ 1932344 w 2264509"/>
                <a:gd name="connsiteY55-50402" fmla="*/ 3888133 h 7217346"/>
                <a:gd name="connsiteX56-50403" fmla="*/ 2114094 w 2264509"/>
                <a:gd name="connsiteY56-50404" fmla="*/ 3794489 h 7217346"/>
                <a:gd name="connsiteX57-50405" fmla="*/ 1762492 w 2264509"/>
                <a:gd name="connsiteY57-50406" fmla="*/ 2682768 h 7217346"/>
                <a:gd name="connsiteX58-50407" fmla="*/ 2171636 w 2264509"/>
                <a:gd name="connsiteY58-50408" fmla="*/ 2450629 h 7217346"/>
                <a:gd name="connsiteX59-50409" fmla="*/ 2032492 w 2264509"/>
                <a:gd name="connsiteY59-50410" fmla="*/ 1850474 h 7217346"/>
                <a:gd name="connsiteX60-50411" fmla="*/ 1975477 w 2264509"/>
                <a:gd name="connsiteY60-50412" fmla="*/ 1662589 h 7217346"/>
                <a:gd name="connsiteX61-50413" fmla="*/ 1973329 w 2264509"/>
                <a:gd name="connsiteY61-50414" fmla="*/ 1418094 h 7217346"/>
                <a:gd name="connsiteX62-50415" fmla="*/ 1925704 w 2264509"/>
                <a:gd name="connsiteY62-50416" fmla="*/ 1287898 h 7217346"/>
                <a:gd name="connsiteX63-50417" fmla="*/ 1458979 w 2264509"/>
                <a:gd name="connsiteY63-50418" fmla="*/ 1120535 h 7217346"/>
                <a:gd name="connsiteX64-50419" fmla="*/ 1360513 w 2264509"/>
                <a:gd name="connsiteY64-50420" fmla="*/ 1005635 h 7217346"/>
                <a:gd name="connsiteX65-50421" fmla="*/ 1416522 w 2264509"/>
                <a:gd name="connsiteY65-50422" fmla="*/ 807081 h 7217346"/>
                <a:gd name="connsiteX66-50423" fmla="*/ 1484699 w 2264509"/>
                <a:gd name="connsiteY66-50424" fmla="*/ 608469 h 7217346"/>
                <a:gd name="connsiteX67-50425" fmla="*/ 1496208 w 2264509"/>
                <a:gd name="connsiteY67-50426" fmla="*/ 366317 h 7217346"/>
                <a:gd name="connsiteX68-50427" fmla="*/ 1413968 w 2264509"/>
                <a:gd name="connsiteY68-50428" fmla="*/ 146640 h 7217346"/>
                <a:gd name="connsiteX69-50429" fmla="*/ 1100515 w 2264509"/>
                <a:gd name="connsiteY69-50430" fmla="*/ 551 h 7217346"/>
                <a:gd name="connsiteX0-50431" fmla="*/ 1100515 w 2264509"/>
                <a:gd name="connsiteY0-50432" fmla="*/ 551 h 7217346"/>
                <a:gd name="connsiteX1-50433" fmla="*/ 849378 w 2264509"/>
                <a:gd name="connsiteY1-50434" fmla="*/ 118937 h 7217346"/>
                <a:gd name="connsiteX2-50435" fmla="*/ 751515 w 2264509"/>
                <a:gd name="connsiteY2-50436" fmla="*/ 285490 h 7217346"/>
                <a:gd name="connsiteX3-50437" fmla="*/ 756141 w 2264509"/>
                <a:gd name="connsiteY3-50438" fmla="*/ 566071 h 7217346"/>
                <a:gd name="connsiteX4-50439" fmla="*/ 895260 w 2264509"/>
                <a:gd name="connsiteY4-50440" fmla="*/ 882679 h 7217346"/>
                <a:gd name="connsiteX5-50441" fmla="*/ 785588 w 2264509"/>
                <a:gd name="connsiteY5-50442" fmla="*/ 1025825 h 7217346"/>
                <a:gd name="connsiteX6-50443" fmla="*/ 152912 w 2264509"/>
                <a:gd name="connsiteY6-50444" fmla="*/ 1252683 h 7217346"/>
                <a:gd name="connsiteX7-50445" fmla="*/ 8160 w 2264509"/>
                <a:gd name="connsiteY7-50446" fmla="*/ 2283394 h 7217346"/>
                <a:gd name="connsiteX8-50447" fmla="*/ 416233 w 2264509"/>
                <a:gd name="connsiteY8-50448" fmla="*/ 2735641 h 7217346"/>
                <a:gd name="connsiteX9-50449" fmla="*/ 293173 w 2264509"/>
                <a:gd name="connsiteY9-50450" fmla="*/ 3799944 h 7217346"/>
                <a:gd name="connsiteX10-50451" fmla="*/ 428536 w 2264509"/>
                <a:gd name="connsiteY10-50452" fmla="*/ 3969982 h 7217346"/>
                <a:gd name="connsiteX11-50453" fmla="*/ 486017 w 2264509"/>
                <a:gd name="connsiteY11-50454" fmla="*/ 4215017 h 7217346"/>
                <a:gd name="connsiteX12-50455" fmla="*/ 547224 w 2264509"/>
                <a:gd name="connsiteY12-50456" fmla="*/ 4615099 h 7217346"/>
                <a:gd name="connsiteX13-50457" fmla="*/ 555878 w 2264509"/>
                <a:gd name="connsiteY13-50458" fmla="*/ 4779518 h 7217346"/>
                <a:gd name="connsiteX14-50459" fmla="*/ 541964 w 2264509"/>
                <a:gd name="connsiteY14-50460" fmla="*/ 4966441 h 7217346"/>
                <a:gd name="connsiteX15-50461" fmla="*/ 510234 w 2264509"/>
                <a:gd name="connsiteY15-50462" fmla="*/ 5112051 h 7217346"/>
                <a:gd name="connsiteX16-50463" fmla="*/ 434305 w 2264509"/>
                <a:gd name="connsiteY16-50464" fmla="*/ 6139609 h 7217346"/>
                <a:gd name="connsiteX17-50465" fmla="*/ 399690 w 2264509"/>
                <a:gd name="connsiteY17-50466" fmla="*/ 6589898 h 7217346"/>
                <a:gd name="connsiteX18-50467" fmla="*/ 471534 w 2264509"/>
                <a:gd name="connsiteY18-50468" fmla="*/ 6812999 h 7217346"/>
                <a:gd name="connsiteX19-50469" fmla="*/ 409205 w 2264509"/>
                <a:gd name="connsiteY19-50470" fmla="*/ 6995629 h 7217346"/>
                <a:gd name="connsiteX20-50471" fmla="*/ 712039 w 2264509"/>
                <a:gd name="connsiteY20-50472" fmla="*/ 7208607 h 7217346"/>
                <a:gd name="connsiteX21-50473" fmla="*/ 1018766 w 2264509"/>
                <a:gd name="connsiteY21-50474" fmla="*/ 7101007 h 7217346"/>
                <a:gd name="connsiteX22-50475" fmla="*/ 760721 w 2264509"/>
                <a:gd name="connsiteY22-50476" fmla="*/ 6842580 h 7217346"/>
                <a:gd name="connsiteX23-50477" fmla="*/ 804368 w 2264509"/>
                <a:gd name="connsiteY23-50478" fmla="*/ 6565349 h 7217346"/>
                <a:gd name="connsiteX24-50479" fmla="*/ 790216 w 2264509"/>
                <a:gd name="connsiteY24-50480" fmla="*/ 6235730 h 7217346"/>
                <a:gd name="connsiteX25-50481" fmla="*/ 907792 w 2264509"/>
                <a:gd name="connsiteY25-50482" fmla="*/ 5474692 h 7217346"/>
                <a:gd name="connsiteX26-50483" fmla="*/ 957309 w 2264509"/>
                <a:gd name="connsiteY26-50484" fmla="*/ 5365800 h 7217346"/>
                <a:gd name="connsiteX27-50485" fmla="*/ 949796 w 2264509"/>
                <a:gd name="connsiteY27-50486" fmla="*/ 5294498 h 7217346"/>
                <a:gd name="connsiteX28-50487" fmla="*/ 1022842 w 2264509"/>
                <a:gd name="connsiteY28-50488" fmla="*/ 5197505 h 7217346"/>
                <a:gd name="connsiteX29-50489" fmla="*/ 1024856 w 2264509"/>
                <a:gd name="connsiteY29-50490" fmla="*/ 5054630 h 7217346"/>
                <a:gd name="connsiteX30-50491" fmla="*/ 1250022 w 2264509"/>
                <a:gd name="connsiteY30-50492" fmla="*/ 4234537 h 7217346"/>
                <a:gd name="connsiteX31-50493" fmla="*/ 1388027 w 2264509"/>
                <a:gd name="connsiteY31-50494" fmla="*/ 4644157 h 7217346"/>
                <a:gd name="connsiteX32-50495" fmla="*/ 1392304 w 2264509"/>
                <a:gd name="connsiteY32-50496" fmla="*/ 4865602 h 7217346"/>
                <a:gd name="connsiteX33-50497" fmla="*/ 1364785 w 2264509"/>
                <a:gd name="connsiteY33-50498" fmla="*/ 4971714 h 7217346"/>
                <a:gd name="connsiteX34-50499" fmla="*/ 1405585 w 2264509"/>
                <a:gd name="connsiteY34-50500" fmla="*/ 5098769 h 7217346"/>
                <a:gd name="connsiteX35-50501" fmla="*/ 1313490 w 2264509"/>
                <a:gd name="connsiteY35-50502" fmla="*/ 5539804 h 7217346"/>
                <a:gd name="connsiteX36-50503" fmla="*/ 1314512 w 2264509"/>
                <a:gd name="connsiteY36-50504" fmla="*/ 6345824 h 7217346"/>
                <a:gd name="connsiteX37-50505" fmla="*/ 1369266 w 2264509"/>
                <a:gd name="connsiteY37-50506" fmla="*/ 6519700 h 7217346"/>
                <a:gd name="connsiteX38-50507" fmla="*/ 1336897 w 2264509"/>
                <a:gd name="connsiteY38-50508" fmla="*/ 6727274 h 7217346"/>
                <a:gd name="connsiteX39-50509" fmla="*/ 1355075 w 2264509"/>
                <a:gd name="connsiteY39-50510" fmla="*/ 6813600 h 7217346"/>
                <a:gd name="connsiteX40-50511" fmla="*/ 1364871 w 2264509"/>
                <a:gd name="connsiteY40-50512" fmla="*/ 7006384 h 7217346"/>
                <a:gd name="connsiteX41-50513" fmla="*/ 1811645 w 2264509"/>
                <a:gd name="connsiteY41-50514" fmla="*/ 7174679 h 7217346"/>
                <a:gd name="connsiteX42-50515" fmla="*/ 2240298 w 2264509"/>
                <a:gd name="connsiteY42-50516" fmla="*/ 7184685 h 7217346"/>
                <a:gd name="connsiteX43-50517" fmla="*/ 2223142 w 2264509"/>
                <a:gd name="connsiteY43-50518" fmla="*/ 7032346 h 7217346"/>
                <a:gd name="connsiteX44-50519" fmla="*/ 1738539 w 2264509"/>
                <a:gd name="connsiteY44-50520" fmla="*/ 6666009 h 7217346"/>
                <a:gd name="connsiteX45-50521" fmla="*/ 1759422 w 2264509"/>
                <a:gd name="connsiteY45-50522" fmla="*/ 6535632 h 7217346"/>
                <a:gd name="connsiteX46-50523" fmla="*/ 1719909 w 2264509"/>
                <a:gd name="connsiteY46-50524" fmla="*/ 6436627 h 7217346"/>
                <a:gd name="connsiteX47-50525" fmla="*/ 1708642 w 2264509"/>
                <a:gd name="connsiteY47-50526" fmla="*/ 6235730 h 7217346"/>
                <a:gd name="connsiteX48-50527" fmla="*/ 1730306 w 2264509"/>
                <a:gd name="connsiteY48-50528" fmla="*/ 5965274 h 7217346"/>
                <a:gd name="connsiteX49-50529" fmla="*/ 1778923 w 2264509"/>
                <a:gd name="connsiteY49-50530" fmla="*/ 5513111 h 7217346"/>
                <a:gd name="connsiteX50-50531" fmla="*/ 1790341 w 2264509"/>
                <a:gd name="connsiteY50-50532" fmla="*/ 5349364 h 7217346"/>
                <a:gd name="connsiteX51-50533" fmla="*/ 1855040 w 2264509"/>
                <a:gd name="connsiteY51-50534" fmla="*/ 5272196 h 7217346"/>
                <a:gd name="connsiteX52-50535" fmla="*/ 1920156 w 2264509"/>
                <a:gd name="connsiteY52-50536" fmla="*/ 5046384 h 7217346"/>
                <a:gd name="connsiteX53-50537" fmla="*/ 1939169 w 2264509"/>
                <a:gd name="connsiteY53-50538" fmla="*/ 4760372 h 7217346"/>
                <a:gd name="connsiteX54-50539" fmla="*/ 1951665 w 2264509"/>
                <a:gd name="connsiteY54-50540" fmla="*/ 4334336 h 7217346"/>
                <a:gd name="connsiteX55-50541" fmla="*/ 1932344 w 2264509"/>
                <a:gd name="connsiteY55-50542" fmla="*/ 3888133 h 7217346"/>
                <a:gd name="connsiteX56-50543" fmla="*/ 2114094 w 2264509"/>
                <a:gd name="connsiteY56-50544" fmla="*/ 3794489 h 7217346"/>
                <a:gd name="connsiteX57-50545" fmla="*/ 1762492 w 2264509"/>
                <a:gd name="connsiteY57-50546" fmla="*/ 2682768 h 7217346"/>
                <a:gd name="connsiteX58-50547" fmla="*/ 2171636 w 2264509"/>
                <a:gd name="connsiteY58-50548" fmla="*/ 2450629 h 7217346"/>
                <a:gd name="connsiteX59-50549" fmla="*/ 2032492 w 2264509"/>
                <a:gd name="connsiteY59-50550" fmla="*/ 1850474 h 7217346"/>
                <a:gd name="connsiteX60-50551" fmla="*/ 1975477 w 2264509"/>
                <a:gd name="connsiteY60-50552" fmla="*/ 1662589 h 7217346"/>
                <a:gd name="connsiteX61-50553" fmla="*/ 1973329 w 2264509"/>
                <a:gd name="connsiteY61-50554" fmla="*/ 1418094 h 7217346"/>
                <a:gd name="connsiteX62-50555" fmla="*/ 1925704 w 2264509"/>
                <a:gd name="connsiteY62-50556" fmla="*/ 1287898 h 7217346"/>
                <a:gd name="connsiteX63-50557" fmla="*/ 1458979 w 2264509"/>
                <a:gd name="connsiteY63-50558" fmla="*/ 1120535 h 7217346"/>
                <a:gd name="connsiteX64-50559" fmla="*/ 1360513 w 2264509"/>
                <a:gd name="connsiteY64-50560" fmla="*/ 1005635 h 7217346"/>
                <a:gd name="connsiteX65-50561" fmla="*/ 1416522 w 2264509"/>
                <a:gd name="connsiteY65-50562" fmla="*/ 807081 h 7217346"/>
                <a:gd name="connsiteX66-50563" fmla="*/ 1484699 w 2264509"/>
                <a:gd name="connsiteY66-50564" fmla="*/ 608469 h 7217346"/>
                <a:gd name="connsiteX67-50565" fmla="*/ 1496208 w 2264509"/>
                <a:gd name="connsiteY67-50566" fmla="*/ 366317 h 7217346"/>
                <a:gd name="connsiteX68-50567" fmla="*/ 1413968 w 2264509"/>
                <a:gd name="connsiteY68-50568" fmla="*/ 146640 h 7217346"/>
                <a:gd name="connsiteX69-50569" fmla="*/ 1100515 w 2264509"/>
                <a:gd name="connsiteY69-50570" fmla="*/ 551 h 7217346"/>
                <a:gd name="connsiteX0-50571" fmla="*/ 1100515 w 2264509"/>
                <a:gd name="connsiteY0-50572" fmla="*/ 551 h 7217346"/>
                <a:gd name="connsiteX1-50573" fmla="*/ 849378 w 2264509"/>
                <a:gd name="connsiteY1-50574" fmla="*/ 118937 h 7217346"/>
                <a:gd name="connsiteX2-50575" fmla="*/ 751515 w 2264509"/>
                <a:gd name="connsiteY2-50576" fmla="*/ 285490 h 7217346"/>
                <a:gd name="connsiteX3-50577" fmla="*/ 756141 w 2264509"/>
                <a:gd name="connsiteY3-50578" fmla="*/ 566071 h 7217346"/>
                <a:gd name="connsiteX4-50579" fmla="*/ 895260 w 2264509"/>
                <a:gd name="connsiteY4-50580" fmla="*/ 882679 h 7217346"/>
                <a:gd name="connsiteX5-50581" fmla="*/ 785588 w 2264509"/>
                <a:gd name="connsiteY5-50582" fmla="*/ 1025825 h 7217346"/>
                <a:gd name="connsiteX6-50583" fmla="*/ 152912 w 2264509"/>
                <a:gd name="connsiteY6-50584" fmla="*/ 1252683 h 7217346"/>
                <a:gd name="connsiteX7-50585" fmla="*/ 8160 w 2264509"/>
                <a:gd name="connsiteY7-50586" fmla="*/ 2283394 h 7217346"/>
                <a:gd name="connsiteX8-50587" fmla="*/ 416233 w 2264509"/>
                <a:gd name="connsiteY8-50588" fmla="*/ 2735641 h 7217346"/>
                <a:gd name="connsiteX9-50589" fmla="*/ 293173 w 2264509"/>
                <a:gd name="connsiteY9-50590" fmla="*/ 3799944 h 7217346"/>
                <a:gd name="connsiteX10-50591" fmla="*/ 428536 w 2264509"/>
                <a:gd name="connsiteY10-50592" fmla="*/ 3969982 h 7217346"/>
                <a:gd name="connsiteX11-50593" fmla="*/ 486017 w 2264509"/>
                <a:gd name="connsiteY11-50594" fmla="*/ 4215017 h 7217346"/>
                <a:gd name="connsiteX12-50595" fmla="*/ 547224 w 2264509"/>
                <a:gd name="connsiteY12-50596" fmla="*/ 4615099 h 7217346"/>
                <a:gd name="connsiteX13-50597" fmla="*/ 555878 w 2264509"/>
                <a:gd name="connsiteY13-50598" fmla="*/ 4779518 h 7217346"/>
                <a:gd name="connsiteX14-50599" fmla="*/ 541964 w 2264509"/>
                <a:gd name="connsiteY14-50600" fmla="*/ 4966441 h 7217346"/>
                <a:gd name="connsiteX15-50601" fmla="*/ 510234 w 2264509"/>
                <a:gd name="connsiteY15-50602" fmla="*/ 5112051 h 7217346"/>
                <a:gd name="connsiteX16-50603" fmla="*/ 434305 w 2264509"/>
                <a:gd name="connsiteY16-50604" fmla="*/ 6139609 h 7217346"/>
                <a:gd name="connsiteX17-50605" fmla="*/ 399690 w 2264509"/>
                <a:gd name="connsiteY17-50606" fmla="*/ 6589898 h 7217346"/>
                <a:gd name="connsiteX18-50607" fmla="*/ 471534 w 2264509"/>
                <a:gd name="connsiteY18-50608" fmla="*/ 6812999 h 7217346"/>
                <a:gd name="connsiteX19-50609" fmla="*/ 409205 w 2264509"/>
                <a:gd name="connsiteY19-50610" fmla="*/ 6995629 h 7217346"/>
                <a:gd name="connsiteX20-50611" fmla="*/ 712039 w 2264509"/>
                <a:gd name="connsiteY20-50612" fmla="*/ 7208607 h 7217346"/>
                <a:gd name="connsiteX21-50613" fmla="*/ 1018766 w 2264509"/>
                <a:gd name="connsiteY21-50614" fmla="*/ 7101007 h 7217346"/>
                <a:gd name="connsiteX22-50615" fmla="*/ 760721 w 2264509"/>
                <a:gd name="connsiteY22-50616" fmla="*/ 6842580 h 7217346"/>
                <a:gd name="connsiteX23-50617" fmla="*/ 804368 w 2264509"/>
                <a:gd name="connsiteY23-50618" fmla="*/ 6565349 h 7217346"/>
                <a:gd name="connsiteX24-50619" fmla="*/ 790216 w 2264509"/>
                <a:gd name="connsiteY24-50620" fmla="*/ 6235730 h 7217346"/>
                <a:gd name="connsiteX25-50621" fmla="*/ 907792 w 2264509"/>
                <a:gd name="connsiteY25-50622" fmla="*/ 5474692 h 7217346"/>
                <a:gd name="connsiteX26-50623" fmla="*/ 957309 w 2264509"/>
                <a:gd name="connsiteY26-50624" fmla="*/ 5365800 h 7217346"/>
                <a:gd name="connsiteX27-50625" fmla="*/ 949796 w 2264509"/>
                <a:gd name="connsiteY27-50626" fmla="*/ 5294498 h 7217346"/>
                <a:gd name="connsiteX28-50627" fmla="*/ 1022842 w 2264509"/>
                <a:gd name="connsiteY28-50628" fmla="*/ 5197505 h 7217346"/>
                <a:gd name="connsiteX29-50629" fmla="*/ 1024856 w 2264509"/>
                <a:gd name="connsiteY29-50630" fmla="*/ 5054630 h 7217346"/>
                <a:gd name="connsiteX30-50631" fmla="*/ 1250022 w 2264509"/>
                <a:gd name="connsiteY30-50632" fmla="*/ 4234537 h 7217346"/>
                <a:gd name="connsiteX31-50633" fmla="*/ 1388027 w 2264509"/>
                <a:gd name="connsiteY31-50634" fmla="*/ 4644157 h 7217346"/>
                <a:gd name="connsiteX32-50635" fmla="*/ 1392304 w 2264509"/>
                <a:gd name="connsiteY32-50636" fmla="*/ 4865602 h 7217346"/>
                <a:gd name="connsiteX33-50637" fmla="*/ 1364785 w 2264509"/>
                <a:gd name="connsiteY33-50638" fmla="*/ 4971714 h 7217346"/>
                <a:gd name="connsiteX34-50639" fmla="*/ 1405585 w 2264509"/>
                <a:gd name="connsiteY34-50640" fmla="*/ 5098769 h 7217346"/>
                <a:gd name="connsiteX35-50641" fmla="*/ 1313490 w 2264509"/>
                <a:gd name="connsiteY35-50642" fmla="*/ 5539804 h 7217346"/>
                <a:gd name="connsiteX36-50643" fmla="*/ 1314512 w 2264509"/>
                <a:gd name="connsiteY36-50644" fmla="*/ 6345824 h 7217346"/>
                <a:gd name="connsiteX37-50645" fmla="*/ 1369266 w 2264509"/>
                <a:gd name="connsiteY37-50646" fmla="*/ 6519700 h 7217346"/>
                <a:gd name="connsiteX38-50647" fmla="*/ 1336897 w 2264509"/>
                <a:gd name="connsiteY38-50648" fmla="*/ 6727274 h 7217346"/>
                <a:gd name="connsiteX39-50649" fmla="*/ 1355075 w 2264509"/>
                <a:gd name="connsiteY39-50650" fmla="*/ 6813600 h 7217346"/>
                <a:gd name="connsiteX40-50651" fmla="*/ 1364871 w 2264509"/>
                <a:gd name="connsiteY40-50652" fmla="*/ 7006384 h 7217346"/>
                <a:gd name="connsiteX41-50653" fmla="*/ 1811645 w 2264509"/>
                <a:gd name="connsiteY41-50654" fmla="*/ 7174679 h 7217346"/>
                <a:gd name="connsiteX42-50655" fmla="*/ 2240298 w 2264509"/>
                <a:gd name="connsiteY42-50656" fmla="*/ 7184685 h 7217346"/>
                <a:gd name="connsiteX43-50657" fmla="*/ 2223142 w 2264509"/>
                <a:gd name="connsiteY43-50658" fmla="*/ 7032346 h 7217346"/>
                <a:gd name="connsiteX44-50659" fmla="*/ 1738539 w 2264509"/>
                <a:gd name="connsiteY44-50660" fmla="*/ 6666009 h 7217346"/>
                <a:gd name="connsiteX45-50661" fmla="*/ 1759422 w 2264509"/>
                <a:gd name="connsiteY45-50662" fmla="*/ 6535632 h 7217346"/>
                <a:gd name="connsiteX46-50663" fmla="*/ 1719909 w 2264509"/>
                <a:gd name="connsiteY46-50664" fmla="*/ 6436627 h 7217346"/>
                <a:gd name="connsiteX47-50665" fmla="*/ 1708642 w 2264509"/>
                <a:gd name="connsiteY47-50666" fmla="*/ 6235730 h 7217346"/>
                <a:gd name="connsiteX48-50667" fmla="*/ 1730306 w 2264509"/>
                <a:gd name="connsiteY48-50668" fmla="*/ 5965274 h 7217346"/>
                <a:gd name="connsiteX49-50669" fmla="*/ 1778923 w 2264509"/>
                <a:gd name="connsiteY49-50670" fmla="*/ 5513111 h 7217346"/>
                <a:gd name="connsiteX50-50671" fmla="*/ 1790341 w 2264509"/>
                <a:gd name="connsiteY50-50672" fmla="*/ 5349364 h 7217346"/>
                <a:gd name="connsiteX51-50673" fmla="*/ 1855040 w 2264509"/>
                <a:gd name="connsiteY51-50674" fmla="*/ 5272196 h 7217346"/>
                <a:gd name="connsiteX52-50675" fmla="*/ 1920156 w 2264509"/>
                <a:gd name="connsiteY52-50676" fmla="*/ 5046384 h 7217346"/>
                <a:gd name="connsiteX53-50677" fmla="*/ 1939169 w 2264509"/>
                <a:gd name="connsiteY53-50678" fmla="*/ 4760372 h 7217346"/>
                <a:gd name="connsiteX54-50679" fmla="*/ 1951665 w 2264509"/>
                <a:gd name="connsiteY54-50680" fmla="*/ 4334336 h 7217346"/>
                <a:gd name="connsiteX55-50681" fmla="*/ 1932344 w 2264509"/>
                <a:gd name="connsiteY55-50682" fmla="*/ 3888133 h 7217346"/>
                <a:gd name="connsiteX56-50683" fmla="*/ 2114094 w 2264509"/>
                <a:gd name="connsiteY56-50684" fmla="*/ 3794489 h 7217346"/>
                <a:gd name="connsiteX57-50685" fmla="*/ 1762492 w 2264509"/>
                <a:gd name="connsiteY57-50686" fmla="*/ 2682768 h 7217346"/>
                <a:gd name="connsiteX58-50687" fmla="*/ 2171636 w 2264509"/>
                <a:gd name="connsiteY58-50688" fmla="*/ 2450629 h 7217346"/>
                <a:gd name="connsiteX59-50689" fmla="*/ 2032492 w 2264509"/>
                <a:gd name="connsiteY59-50690" fmla="*/ 1850474 h 7217346"/>
                <a:gd name="connsiteX60-50691" fmla="*/ 1975477 w 2264509"/>
                <a:gd name="connsiteY60-50692" fmla="*/ 1662589 h 7217346"/>
                <a:gd name="connsiteX61-50693" fmla="*/ 1973329 w 2264509"/>
                <a:gd name="connsiteY61-50694" fmla="*/ 1418094 h 7217346"/>
                <a:gd name="connsiteX62-50695" fmla="*/ 1925704 w 2264509"/>
                <a:gd name="connsiteY62-50696" fmla="*/ 1287898 h 7217346"/>
                <a:gd name="connsiteX63-50697" fmla="*/ 1458979 w 2264509"/>
                <a:gd name="connsiteY63-50698" fmla="*/ 1120535 h 7217346"/>
                <a:gd name="connsiteX64-50699" fmla="*/ 1360513 w 2264509"/>
                <a:gd name="connsiteY64-50700" fmla="*/ 1005635 h 7217346"/>
                <a:gd name="connsiteX65-50701" fmla="*/ 1416522 w 2264509"/>
                <a:gd name="connsiteY65-50702" fmla="*/ 807081 h 7217346"/>
                <a:gd name="connsiteX66-50703" fmla="*/ 1484699 w 2264509"/>
                <a:gd name="connsiteY66-50704" fmla="*/ 608469 h 7217346"/>
                <a:gd name="connsiteX67-50705" fmla="*/ 1496208 w 2264509"/>
                <a:gd name="connsiteY67-50706" fmla="*/ 366317 h 7217346"/>
                <a:gd name="connsiteX68-50707" fmla="*/ 1413968 w 2264509"/>
                <a:gd name="connsiteY68-50708" fmla="*/ 146640 h 7217346"/>
                <a:gd name="connsiteX69-50709" fmla="*/ 1100515 w 2264509"/>
                <a:gd name="connsiteY69-50710" fmla="*/ 551 h 7217346"/>
                <a:gd name="connsiteX0-50711" fmla="*/ 1100515 w 2264509"/>
                <a:gd name="connsiteY0-50712" fmla="*/ 551 h 7217346"/>
                <a:gd name="connsiteX1-50713" fmla="*/ 849378 w 2264509"/>
                <a:gd name="connsiteY1-50714" fmla="*/ 118937 h 7217346"/>
                <a:gd name="connsiteX2-50715" fmla="*/ 751515 w 2264509"/>
                <a:gd name="connsiteY2-50716" fmla="*/ 285490 h 7217346"/>
                <a:gd name="connsiteX3-50717" fmla="*/ 756141 w 2264509"/>
                <a:gd name="connsiteY3-50718" fmla="*/ 566071 h 7217346"/>
                <a:gd name="connsiteX4-50719" fmla="*/ 895260 w 2264509"/>
                <a:gd name="connsiteY4-50720" fmla="*/ 882679 h 7217346"/>
                <a:gd name="connsiteX5-50721" fmla="*/ 785588 w 2264509"/>
                <a:gd name="connsiteY5-50722" fmla="*/ 1025825 h 7217346"/>
                <a:gd name="connsiteX6-50723" fmla="*/ 152912 w 2264509"/>
                <a:gd name="connsiteY6-50724" fmla="*/ 1252683 h 7217346"/>
                <a:gd name="connsiteX7-50725" fmla="*/ 8160 w 2264509"/>
                <a:gd name="connsiteY7-50726" fmla="*/ 2283394 h 7217346"/>
                <a:gd name="connsiteX8-50727" fmla="*/ 416233 w 2264509"/>
                <a:gd name="connsiteY8-50728" fmla="*/ 2735641 h 7217346"/>
                <a:gd name="connsiteX9-50729" fmla="*/ 293173 w 2264509"/>
                <a:gd name="connsiteY9-50730" fmla="*/ 3799944 h 7217346"/>
                <a:gd name="connsiteX10-50731" fmla="*/ 428536 w 2264509"/>
                <a:gd name="connsiteY10-50732" fmla="*/ 3969982 h 7217346"/>
                <a:gd name="connsiteX11-50733" fmla="*/ 486017 w 2264509"/>
                <a:gd name="connsiteY11-50734" fmla="*/ 4215017 h 7217346"/>
                <a:gd name="connsiteX12-50735" fmla="*/ 547224 w 2264509"/>
                <a:gd name="connsiteY12-50736" fmla="*/ 4615099 h 7217346"/>
                <a:gd name="connsiteX13-50737" fmla="*/ 555878 w 2264509"/>
                <a:gd name="connsiteY13-50738" fmla="*/ 4779518 h 7217346"/>
                <a:gd name="connsiteX14-50739" fmla="*/ 541964 w 2264509"/>
                <a:gd name="connsiteY14-50740" fmla="*/ 4966441 h 7217346"/>
                <a:gd name="connsiteX15-50741" fmla="*/ 510234 w 2264509"/>
                <a:gd name="connsiteY15-50742" fmla="*/ 5112051 h 7217346"/>
                <a:gd name="connsiteX16-50743" fmla="*/ 434305 w 2264509"/>
                <a:gd name="connsiteY16-50744" fmla="*/ 6139609 h 7217346"/>
                <a:gd name="connsiteX17-50745" fmla="*/ 399690 w 2264509"/>
                <a:gd name="connsiteY17-50746" fmla="*/ 6589898 h 7217346"/>
                <a:gd name="connsiteX18-50747" fmla="*/ 471534 w 2264509"/>
                <a:gd name="connsiteY18-50748" fmla="*/ 6812999 h 7217346"/>
                <a:gd name="connsiteX19-50749" fmla="*/ 409205 w 2264509"/>
                <a:gd name="connsiteY19-50750" fmla="*/ 6995629 h 7217346"/>
                <a:gd name="connsiteX20-50751" fmla="*/ 712039 w 2264509"/>
                <a:gd name="connsiteY20-50752" fmla="*/ 7208607 h 7217346"/>
                <a:gd name="connsiteX21-50753" fmla="*/ 1018766 w 2264509"/>
                <a:gd name="connsiteY21-50754" fmla="*/ 7101007 h 7217346"/>
                <a:gd name="connsiteX22-50755" fmla="*/ 760721 w 2264509"/>
                <a:gd name="connsiteY22-50756" fmla="*/ 6842580 h 7217346"/>
                <a:gd name="connsiteX23-50757" fmla="*/ 804368 w 2264509"/>
                <a:gd name="connsiteY23-50758" fmla="*/ 6565349 h 7217346"/>
                <a:gd name="connsiteX24-50759" fmla="*/ 790216 w 2264509"/>
                <a:gd name="connsiteY24-50760" fmla="*/ 6235730 h 7217346"/>
                <a:gd name="connsiteX25-50761" fmla="*/ 907792 w 2264509"/>
                <a:gd name="connsiteY25-50762" fmla="*/ 5474692 h 7217346"/>
                <a:gd name="connsiteX26-50763" fmla="*/ 957309 w 2264509"/>
                <a:gd name="connsiteY26-50764" fmla="*/ 5365800 h 7217346"/>
                <a:gd name="connsiteX27-50765" fmla="*/ 949796 w 2264509"/>
                <a:gd name="connsiteY27-50766" fmla="*/ 5294498 h 7217346"/>
                <a:gd name="connsiteX28-50767" fmla="*/ 1022842 w 2264509"/>
                <a:gd name="connsiteY28-50768" fmla="*/ 5197505 h 7217346"/>
                <a:gd name="connsiteX29-50769" fmla="*/ 1024856 w 2264509"/>
                <a:gd name="connsiteY29-50770" fmla="*/ 5054630 h 7217346"/>
                <a:gd name="connsiteX30-50771" fmla="*/ 1250022 w 2264509"/>
                <a:gd name="connsiteY30-50772" fmla="*/ 4234537 h 7217346"/>
                <a:gd name="connsiteX31-50773" fmla="*/ 1388027 w 2264509"/>
                <a:gd name="connsiteY31-50774" fmla="*/ 4644157 h 7217346"/>
                <a:gd name="connsiteX32-50775" fmla="*/ 1392304 w 2264509"/>
                <a:gd name="connsiteY32-50776" fmla="*/ 4865602 h 7217346"/>
                <a:gd name="connsiteX33-50777" fmla="*/ 1364785 w 2264509"/>
                <a:gd name="connsiteY33-50778" fmla="*/ 4971714 h 7217346"/>
                <a:gd name="connsiteX34-50779" fmla="*/ 1405585 w 2264509"/>
                <a:gd name="connsiteY34-50780" fmla="*/ 5098769 h 7217346"/>
                <a:gd name="connsiteX35-50781" fmla="*/ 1313490 w 2264509"/>
                <a:gd name="connsiteY35-50782" fmla="*/ 5539804 h 7217346"/>
                <a:gd name="connsiteX36-50783" fmla="*/ 1314512 w 2264509"/>
                <a:gd name="connsiteY36-50784" fmla="*/ 6345824 h 7217346"/>
                <a:gd name="connsiteX37-50785" fmla="*/ 1369266 w 2264509"/>
                <a:gd name="connsiteY37-50786" fmla="*/ 6519700 h 7217346"/>
                <a:gd name="connsiteX38-50787" fmla="*/ 1336897 w 2264509"/>
                <a:gd name="connsiteY38-50788" fmla="*/ 6727274 h 7217346"/>
                <a:gd name="connsiteX39-50789" fmla="*/ 1355075 w 2264509"/>
                <a:gd name="connsiteY39-50790" fmla="*/ 6813600 h 7217346"/>
                <a:gd name="connsiteX40-50791" fmla="*/ 1364871 w 2264509"/>
                <a:gd name="connsiteY40-50792" fmla="*/ 7006384 h 7217346"/>
                <a:gd name="connsiteX41-50793" fmla="*/ 1811645 w 2264509"/>
                <a:gd name="connsiteY41-50794" fmla="*/ 7174679 h 7217346"/>
                <a:gd name="connsiteX42-50795" fmla="*/ 2240298 w 2264509"/>
                <a:gd name="connsiteY42-50796" fmla="*/ 7184685 h 7217346"/>
                <a:gd name="connsiteX43-50797" fmla="*/ 2223142 w 2264509"/>
                <a:gd name="connsiteY43-50798" fmla="*/ 7032346 h 7217346"/>
                <a:gd name="connsiteX44-50799" fmla="*/ 1738539 w 2264509"/>
                <a:gd name="connsiteY44-50800" fmla="*/ 6666009 h 7217346"/>
                <a:gd name="connsiteX45-50801" fmla="*/ 1759422 w 2264509"/>
                <a:gd name="connsiteY45-50802" fmla="*/ 6535632 h 7217346"/>
                <a:gd name="connsiteX46-50803" fmla="*/ 1719909 w 2264509"/>
                <a:gd name="connsiteY46-50804" fmla="*/ 6436627 h 7217346"/>
                <a:gd name="connsiteX47-50805" fmla="*/ 1708642 w 2264509"/>
                <a:gd name="connsiteY47-50806" fmla="*/ 6235730 h 7217346"/>
                <a:gd name="connsiteX48-50807" fmla="*/ 1730306 w 2264509"/>
                <a:gd name="connsiteY48-50808" fmla="*/ 5965274 h 7217346"/>
                <a:gd name="connsiteX49-50809" fmla="*/ 1778923 w 2264509"/>
                <a:gd name="connsiteY49-50810" fmla="*/ 5513111 h 7217346"/>
                <a:gd name="connsiteX50-50811" fmla="*/ 1790341 w 2264509"/>
                <a:gd name="connsiteY50-50812" fmla="*/ 5349364 h 7217346"/>
                <a:gd name="connsiteX51-50813" fmla="*/ 1855040 w 2264509"/>
                <a:gd name="connsiteY51-50814" fmla="*/ 5272196 h 7217346"/>
                <a:gd name="connsiteX52-50815" fmla="*/ 1920156 w 2264509"/>
                <a:gd name="connsiteY52-50816" fmla="*/ 5046384 h 7217346"/>
                <a:gd name="connsiteX53-50817" fmla="*/ 1939169 w 2264509"/>
                <a:gd name="connsiteY53-50818" fmla="*/ 4760372 h 7217346"/>
                <a:gd name="connsiteX54-50819" fmla="*/ 1951665 w 2264509"/>
                <a:gd name="connsiteY54-50820" fmla="*/ 4334336 h 7217346"/>
                <a:gd name="connsiteX55-50821" fmla="*/ 1932344 w 2264509"/>
                <a:gd name="connsiteY55-50822" fmla="*/ 3888133 h 7217346"/>
                <a:gd name="connsiteX56-50823" fmla="*/ 2114094 w 2264509"/>
                <a:gd name="connsiteY56-50824" fmla="*/ 3794489 h 7217346"/>
                <a:gd name="connsiteX57-50825" fmla="*/ 1762492 w 2264509"/>
                <a:gd name="connsiteY57-50826" fmla="*/ 2682768 h 7217346"/>
                <a:gd name="connsiteX58-50827" fmla="*/ 2171636 w 2264509"/>
                <a:gd name="connsiteY58-50828" fmla="*/ 2450629 h 7217346"/>
                <a:gd name="connsiteX59-50829" fmla="*/ 2032492 w 2264509"/>
                <a:gd name="connsiteY59-50830" fmla="*/ 1850474 h 7217346"/>
                <a:gd name="connsiteX60-50831" fmla="*/ 1975477 w 2264509"/>
                <a:gd name="connsiteY60-50832" fmla="*/ 1662589 h 7217346"/>
                <a:gd name="connsiteX61-50833" fmla="*/ 1973329 w 2264509"/>
                <a:gd name="connsiteY61-50834" fmla="*/ 1418094 h 7217346"/>
                <a:gd name="connsiteX62-50835" fmla="*/ 1925704 w 2264509"/>
                <a:gd name="connsiteY62-50836" fmla="*/ 1287898 h 7217346"/>
                <a:gd name="connsiteX63-50837" fmla="*/ 1458979 w 2264509"/>
                <a:gd name="connsiteY63-50838" fmla="*/ 1120535 h 7217346"/>
                <a:gd name="connsiteX64-50839" fmla="*/ 1360513 w 2264509"/>
                <a:gd name="connsiteY64-50840" fmla="*/ 1005635 h 7217346"/>
                <a:gd name="connsiteX65-50841" fmla="*/ 1416522 w 2264509"/>
                <a:gd name="connsiteY65-50842" fmla="*/ 807081 h 7217346"/>
                <a:gd name="connsiteX66-50843" fmla="*/ 1484699 w 2264509"/>
                <a:gd name="connsiteY66-50844" fmla="*/ 608469 h 7217346"/>
                <a:gd name="connsiteX67-50845" fmla="*/ 1496208 w 2264509"/>
                <a:gd name="connsiteY67-50846" fmla="*/ 366317 h 7217346"/>
                <a:gd name="connsiteX68-50847" fmla="*/ 1413968 w 2264509"/>
                <a:gd name="connsiteY68-50848" fmla="*/ 146640 h 7217346"/>
                <a:gd name="connsiteX69-50849" fmla="*/ 1100515 w 2264509"/>
                <a:gd name="connsiteY69-50850" fmla="*/ 551 h 7217346"/>
                <a:gd name="connsiteX0-50851" fmla="*/ 1100515 w 2264509"/>
                <a:gd name="connsiteY0-50852" fmla="*/ 551 h 7217346"/>
                <a:gd name="connsiteX1-50853" fmla="*/ 849378 w 2264509"/>
                <a:gd name="connsiteY1-50854" fmla="*/ 118937 h 7217346"/>
                <a:gd name="connsiteX2-50855" fmla="*/ 751515 w 2264509"/>
                <a:gd name="connsiteY2-50856" fmla="*/ 285490 h 7217346"/>
                <a:gd name="connsiteX3-50857" fmla="*/ 756141 w 2264509"/>
                <a:gd name="connsiteY3-50858" fmla="*/ 566071 h 7217346"/>
                <a:gd name="connsiteX4-50859" fmla="*/ 895260 w 2264509"/>
                <a:gd name="connsiteY4-50860" fmla="*/ 882679 h 7217346"/>
                <a:gd name="connsiteX5-50861" fmla="*/ 785588 w 2264509"/>
                <a:gd name="connsiteY5-50862" fmla="*/ 1025825 h 7217346"/>
                <a:gd name="connsiteX6-50863" fmla="*/ 152912 w 2264509"/>
                <a:gd name="connsiteY6-50864" fmla="*/ 1252683 h 7217346"/>
                <a:gd name="connsiteX7-50865" fmla="*/ 8160 w 2264509"/>
                <a:gd name="connsiteY7-50866" fmla="*/ 2283394 h 7217346"/>
                <a:gd name="connsiteX8-50867" fmla="*/ 416233 w 2264509"/>
                <a:gd name="connsiteY8-50868" fmla="*/ 2735641 h 7217346"/>
                <a:gd name="connsiteX9-50869" fmla="*/ 293173 w 2264509"/>
                <a:gd name="connsiteY9-50870" fmla="*/ 3799944 h 7217346"/>
                <a:gd name="connsiteX10-50871" fmla="*/ 428536 w 2264509"/>
                <a:gd name="connsiteY10-50872" fmla="*/ 3969982 h 7217346"/>
                <a:gd name="connsiteX11-50873" fmla="*/ 486017 w 2264509"/>
                <a:gd name="connsiteY11-50874" fmla="*/ 4215017 h 7217346"/>
                <a:gd name="connsiteX12-50875" fmla="*/ 547224 w 2264509"/>
                <a:gd name="connsiteY12-50876" fmla="*/ 4615099 h 7217346"/>
                <a:gd name="connsiteX13-50877" fmla="*/ 555878 w 2264509"/>
                <a:gd name="connsiteY13-50878" fmla="*/ 4779518 h 7217346"/>
                <a:gd name="connsiteX14-50879" fmla="*/ 541964 w 2264509"/>
                <a:gd name="connsiteY14-50880" fmla="*/ 4966441 h 7217346"/>
                <a:gd name="connsiteX15-50881" fmla="*/ 510234 w 2264509"/>
                <a:gd name="connsiteY15-50882" fmla="*/ 5112051 h 7217346"/>
                <a:gd name="connsiteX16-50883" fmla="*/ 434305 w 2264509"/>
                <a:gd name="connsiteY16-50884" fmla="*/ 6139609 h 7217346"/>
                <a:gd name="connsiteX17-50885" fmla="*/ 399690 w 2264509"/>
                <a:gd name="connsiteY17-50886" fmla="*/ 6589898 h 7217346"/>
                <a:gd name="connsiteX18-50887" fmla="*/ 471534 w 2264509"/>
                <a:gd name="connsiteY18-50888" fmla="*/ 6812999 h 7217346"/>
                <a:gd name="connsiteX19-50889" fmla="*/ 409205 w 2264509"/>
                <a:gd name="connsiteY19-50890" fmla="*/ 6995629 h 7217346"/>
                <a:gd name="connsiteX20-50891" fmla="*/ 712039 w 2264509"/>
                <a:gd name="connsiteY20-50892" fmla="*/ 7208607 h 7217346"/>
                <a:gd name="connsiteX21-50893" fmla="*/ 1018766 w 2264509"/>
                <a:gd name="connsiteY21-50894" fmla="*/ 7101007 h 7217346"/>
                <a:gd name="connsiteX22-50895" fmla="*/ 760721 w 2264509"/>
                <a:gd name="connsiteY22-50896" fmla="*/ 6842580 h 7217346"/>
                <a:gd name="connsiteX23-50897" fmla="*/ 804368 w 2264509"/>
                <a:gd name="connsiteY23-50898" fmla="*/ 6565349 h 7217346"/>
                <a:gd name="connsiteX24-50899" fmla="*/ 790216 w 2264509"/>
                <a:gd name="connsiteY24-50900" fmla="*/ 6235730 h 7217346"/>
                <a:gd name="connsiteX25-50901" fmla="*/ 907792 w 2264509"/>
                <a:gd name="connsiteY25-50902" fmla="*/ 5474692 h 7217346"/>
                <a:gd name="connsiteX26-50903" fmla="*/ 957309 w 2264509"/>
                <a:gd name="connsiteY26-50904" fmla="*/ 5365800 h 7217346"/>
                <a:gd name="connsiteX27-50905" fmla="*/ 949796 w 2264509"/>
                <a:gd name="connsiteY27-50906" fmla="*/ 5294498 h 7217346"/>
                <a:gd name="connsiteX28-50907" fmla="*/ 1022842 w 2264509"/>
                <a:gd name="connsiteY28-50908" fmla="*/ 5197505 h 7217346"/>
                <a:gd name="connsiteX29-50909" fmla="*/ 1024856 w 2264509"/>
                <a:gd name="connsiteY29-50910" fmla="*/ 5054630 h 7217346"/>
                <a:gd name="connsiteX30-50911" fmla="*/ 1250022 w 2264509"/>
                <a:gd name="connsiteY30-50912" fmla="*/ 4234537 h 7217346"/>
                <a:gd name="connsiteX31-50913" fmla="*/ 1388027 w 2264509"/>
                <a:gd name="connsiteY31-50914" fmla="*/ 4644157 h 7217346"/>
                <a:gd name="connsiteX32-50915" fmla="*/ 1392304 w 2264509"/>
                <a:gd name="connsiteY32-50916" fmla="*/ 4865602 h 7217346"/>
                <a:gd name="connsiteX33-50917" fmla="*/ 1364785 w 2264509"/>
                <a:gd name="connsiteY33-50918" fmla="*/ 4971714 h 7217346"/>
                <a:gd name="connsiteX34-50919" fmla="*/ 1405585 w 2264509"/>
                <a:gd name="connsiteY34-50920" fmla="*/ 5098769 h 7217346"/>
                <a:gd name="connsiteX35-50921" fmla="*/ 1313490 w 2264509"/>
                <a:gd name="connsiteY35-50922" fmla="*/ 5539804 h 7217346"/>
                <a:gd name="connsiteX36-50923" fmla="*/ 1314512 w 2264509"/>
                <a:gd name="connsiteY36-50924" fmla="*/ 6345824 h 7217346"/>
                <a:gd name="connsiteX37-50925" fmla="*/ 1369266 w 2264509"/>
                <a:gd name="connsiteY37-50926" fmla="*/ 6519700 h 7217346"/>
                <a:gd name="connsiteX38-50927" fmla="*/ 1336897 w 2264509"/>
                <a:gd name="connsiteY38-50928" fmla="*/ 6727274 h 7217346"/>
                <a:gd name="connsiteX39-50929" fmla="*/ 1355075 w 2264509"/>
                <a:gd name="connsiteY39-50930" fmla="*/ 6813600 h 7217346"/>
                <a:gd name="connsiteX40-50931" fmla="*/ 1364871 w 2264509"/>
                <a:gd name="connsiteY40-50932" fmla="*/ 7006384 h 7217346"/>
                <a:gd name="connsiteX41-50933" fmla="*/ 1811645 w 2264509"/>
                <a:gd name="connsiteY41-50934" fmla="*/ 7174679 h 7217346"/>
                <a:gd name="connsiteX42-50935" fmla="*/ 2240298 w 2264509"/>
                <a:gd name="connsiteY42-50936" fmla="*/ 7184685 h 7217346"/>
                <a:gd name="connsiteX43-50937" fmla="*/ 2223142 w 2264509"/>
                <a:gd name="connsiteY43-50938" fmla="*/ 7032346 h 7217346"/>
                <a:gd name="connsiteX44-50939" fmla="*/ 1738539 w 2264509"/>
                <a:gd name="connsiteY44-50940" fmla="*/ 6666009 h 7217346"/>
                <a:gd name="connsiteX45-50941" fmla="*/ 1759422 w 2264509"/>
                <a:gd name="connsiteY45-50942" fmla="*/ 6535632 h 7217346"/>
                <a:gd name="connsiteX46-50943" fmla="*/ 1719909 w 2264509"/>
                <a:gd name="connsiteY46-50944" fmla="*/ 6436627 h 7217346"/>
                <a:gd name="connsiteX47-50945" fmla="*/ 1708642 w 2264509"/>
                <a:gd name="connsiteY47-50946" fmla="*/ 6235730 h 7217346"/>
                <a:gd name="connsiteX48-50947" fmla="*/ 1730306 w 2264509"/>
                <a:gd name="connsiteY48-50948" fmla="*/ 5965274 h 7217346"/>
                <a:gd name="connsiteX49-50949" fmla="*/ 1778923 w 2264509"/>
                <a:gd name="connsiteY49-50950" fmla="*/ 5513111 h 7217346"/>
                <a:gd name="connsiteX50-50951" fmla="*/ 1790341 w 2264509"/>
                <a:gd name="connsiteY50-50952" fmla="*/ 5349364 h 7217346"/>
                <a:gd name="connsiteX51-50953" fmla="*/ 1855040 w 2264509"/>
                <a:gd name="connsiteY51-50954" fmla="*/ 5272196 h 7217346"/>
                <a:gd name="connsiteX52-50955" fmla="*/ 1920156 w 2264509"/>
                <a:gd name="connsiteY52-50956" fmla="*/ 5046384 h 7217346"/>
                <a:gd name="connsiteX53-50957" fmla="*/ 1939169 w 2264509"/>
                <a:gd name="connsiteY53-50958" fmla="*/ 4760372 h 7217346"/>
                <a:gd name="connsiteX54-50959" fmla="*/ 1951665 w 2264509"/>
                <a:gd name="connsiteY54-50960" fmla="*/ 4334336 h 7217346"/>
                <a:gd name="connsiteX55-50961" fmla="*/ 1932344 w 2264509"/>
                <a:gd name="connsiteY55-50962" fmla="*/ 3888133 h 7217346"/>
                <a:gd name="connsiteX56-50963" fmla="*/ 2114094 w 2264509"/>
                <a:gd name="connsiteY56-50964" fmla="*/ 3794489 h 7217346"/>
                <a:gd name="connsiteX57-50965" fmla="*/ 1762492 w 2264509"/>
                <a:gd name="connsiteY57-50966" fmla="*/ 2682768 h 7217346"/>
                <a:gd name="connsiteX58-50967" fmla="*/ 2171636 w 2264509"/>
                <a:gd name="connsiteY58-50968" fmla="*/ 2450629 h 7217346"/>
                <a:gd name="connsiteX59-50969" fmla="*/ 2032492 w 2264509"/>
                <a:gd name="connsiteY59-50970" fmla="*/ 1850474 h 7217346"/>
                <a:gd name="connsiteX60-50971" fmla="*/ 1975477 w 2264509"/>
                <a:gd name="connsiteY60-50972" fmla="*/ 1662589 h 7217346"/>
                <a:gd name="connsiteX61-50973" fmla="*/ 1973329 w 2264509"/>
                <a:gd name="connsiteY61-50974" fmla="*/ 1418094 h 7217346"/>
                <a:gd name="connsiteX62-50975" fmla="*/ 1913430 w 2264509"/>
                <a:gd name="connsiteY62-50976" fmla="*/ 1284830 h 7217346"/>
                <a:gd name="connsiteX63-50977" fmla="*/ 1458979 w 2264509"/>
                <a:gd name="connsiteY63-50978" fmla="*/ 1120535 h 7217346"/>
                <a:gd name="connsiteX64-50979" fmla="*/ 1360513 w 2264509"/>
                <a:gd name="connsiteY64-50980" fmla="*/ 1005635 h 7217346"/>
                <a:gd name="connsiteX65-50981" fmla="*/ 1416522 w 2264509"/>
                <a:gd name="connsiteY65-50982" fmla="*/ 807081 h 7217346"/>
                <a:gd name="connsiteX66-50983" fmla="*/ 1484699 w 2264509"/>
                <a:gd name="connsiteY66-50984" fmla="*/ 608469 h 7217346"/>
                <a:gd name="connsiteX67-50985" fmla="*/ 1496208 w 2264509"/>
                <a:gd name="connsiteY67-50986" fmla="*/ 366317 h 7217346"/>
                <a:gd name="connsiteX68-50987" fmla="*/ 1413968 w 2264509"/>
                <a:gd name="connsiteY68-50988" fmla="*/ 146640 h 7217346"/>
                <a:gd name="connsiteX69-50989" fmla="*/ 1100515 w 2264509"/>
                <a:gd name="connsiteY69-50990" fmla="*/ 551 h 7217346"/>
                <a:gd name="connsiteX0-50991" fmla="*/ 1100515 w 2264509"/>
                <a:gd name="connsiteY0-50992" fmla="*/ 551 h 7217346"/>
                <a:gd name="connsiteX1-50993" fmla="*/ 849378 w 2264509"/>
                <a:gd name="connsiteY1-50994" fmla="*/ 118937 h 7217346"/>
                <a:gd name="connsiteX2-50995" fmla="*/ 751515 w 2264509"/>
                <a:gd name="connsiteY2-50996" fmla="*/ 285490 h 7217346"/>
                <a:gd name="connsiteX3-50997" fmla="*/ 756141 w 2264509"/>
                <a:gd name="connsiteY3-50998" fmla="*/ 566071 h 7217346"/>
                <a:gd name="connsiteX4-50999" fmla="*/ 895260 w 2264509"/>
                <a:gd name="connsiteY4-51000" fmla="*/ 882679 h 7217346"/>
                <a:gd name="connsiteX5-51001" fmla="*/ 785588 w 2264509"/>
                <a:gd name="connsiteY5-51002" fmla="*/ 1025825 h 7217346"/>
                <a:gd name="connsiteX6-51003" fmla="*/ 152912 w 2264509"/>
                <a:gd name="connsiteY6-51004" fmla="*/ 1252683 h 7217346"/>
                <a:gd name="connsiteX7-51005" fmla="*/ 8160 w 2264509"/>
                <a:gd name="connsiteY7-51006" fmla="*/ 2283394 h 7217346"/>
                <a:gd name="connsiteX8-51007" fmla="*/ 416233 w 2264509"/>
                <a:gd name="connsiteY8-51008" fmla="*/ 2735641 h 7217346"/>
                <a:gd name="connsiteX9-51009" fmla="*/ 293173 w 2264509"/>
                <a:gd name="connsiteY9-51010" fmla="*/ 3799944 h 7217346"/>
                <a:gd name="connsiteX10-51011" fmla="*/ 428536 w 2264509"/>
                <a:gd name="connsiteY10-51012" fmla="*/ 3969982 h 7217346"/>
                <a:gd name="connsiteX11-51013" fmla="*/ 486017 w 2264509"/>
                <a:gd name="connsiteY11-51014" fmla="*/ 4215017 h 7217346"/>
                <a:gd name="connsiteX12-51015" fmla="*/ 547224 w 2264509"/>
                <a:gd name="connsiteY12-51016" fmla="*/ 4615099 h 7217346"/>
                <a:gd name="connsiteX13-51017" fmla="*/ 555878 w 2264509"/>
                <a:gd name="connsiteY13-51018" fmla="*/ 4779518 h 7217346"/>
                <a:gd name="connsiteX14-51019" fmla="*/ 541964 w 2264509"/>
                <a:gd name="connsiteY14-51020" fmla="*/ 4966441 h 7217346"/>
                <a:gd name="connsiteX15-51021" fmla="*/ 510234 w 2264509"/>
                <a:gd name="connsiteY15-51022" fmla="*/ 5112051 h 7217346"/>
                <a:gd name="connsiteX16-51023" fmla="*/ 434305 w 2264509"/>
                <a:gd name="connsiteY16-51024" fmla="*/ 6139609 h 7217346"/>
                <a:gd name="connsiteX17-51025" fmla="*/ 399690 w 2264509"/>
                <a:gd name="connsiteY17-51026" fmla="*/ 6589898 h 7217346"/>
                <a:gd name="connsiteX18-51027" fmla="*/ 471534 w 2264509"/>
                <a:gd name="connsiteY18-51028" fmla="*/ 6812999 h 7217346"/>
                <a:gd name="connsiteX19-51029" fmla="*/ 409205 w 2264509"/>
                <a:gd name="connsiteY19-51030" fmla="*/ 6995629 h 7217346"/>
                <a:gd name="connsiteX20-51031" fmla="*/ 712039 w 2264509"/>
                <a:gd name="connsiteY20-51032" fmla="*/ 7208607 h 7217346"/>
                <a:gd name="connsiteX21-51033" fmla="*/ 1018766 w 2264509"/>
                <a:gd name="connsiteY21-51034" fmla="*/ 7101007 h 7217346"/>
                <a:gd name="connsiteX22-51035" fmla="*/ 760721 w 2264509"/>
                <a:gd name="connsiteY22-51036" fmla="*/ 6842580 h 7217346"/>
                <a:gd name="connsiteX23-51037" fmla="*/ 804368 w 2264509"/>
                <a:gd name="connsiteY23-51038" fmla="*/ 6565349 h 7217346"/>
                <a:gd name="connsiteX24-51039" fmla="*/ 790216 w 2264509"/>
                <a:gd name="connsiteY24-51040" fmla="*/ 6235730 h 7217346"/>
                <a:gd name="connsiteX25-51041" fmla="*/ 907792 w 2264509"/>
                <a:gd name="connsiteY25-51042" fmla="*/ 5474692 h 7217346"/>
                <a:gd name="connsiteX26-51043" fmla="*/ 957309 w 2264509"/>
                <a:gd name="connsiteY26-51044" fmla="*/ 5365800 h 7217346"/>
                <a:gd name="connsiteX27-51045" fmla="*/ 949796 w 2264509"/>
                <a:gd name="connsiteY27-51046" fmla="*/ 5294498 h 7217346"/>
                <a:gd name="connsiteX28-51047" fmla="*/ 1022842 w 2264509"/>
                <a:gd name="connsiteY28-51048" fmla="*/ 5197505 h 7217346"/>
                <a:gd name="connsiteX29-51049" fmla="*/ 1024856 w 2264509"/>
                <a:gd name="connsiteY29-51050" fmla="*/ 5054630 h 7217346"/>
                <a:gd name="connsiteX30-51051" fmla="*/ 1250022 w 2264509"/>
                <a:gd name="connsiteY30-51052" fmla="*/ 4234537 h 7217346"/>
                <a:gd name="connsiteX31-51053" fmla="*/ 1388027 w 2264509"/>
                <a:gd name="connsiteY31-51054" fmla="*/ 4644157 h 7217346"/>
                <a:gd name="connsiteX32-51055" fmla="*/ 1392304 w 2264509"/>
                <a:gd name="connsiteY32-51056" fmla="*/ 4865602 h 7217346"/>
                <a:gd name="connsiteX33-51057" fmla="*/ 1364785 w 2264509"/>
                <a:gd name="connsiteY33-51058" fmla="*/ 4971714 h 7217346"/>
                <a:gd name="connsiteX34-51059" fmla="*/ 1405585 w 2264509"/>
                <a:gd name="connsiteY34-51060" fmla="*/ 5098769 h 7217346"/>
                <a:gd name="connsiteX35-51061" fmla="*/ 1313490 w 2264509"/>
                <a:gd name="connsiteY35-51062" fmla="*/ 5539804 h 7217346"/>
                <a:gd name="connsiteX36-51063" fmla="*/ 1314512 w 2264509"/>
                <a:gd name="connsiteY36-51064" fmla="*/ 6345824 h 7217346"/>
                <a:gd name="connsiteX37-51065" fmla="*/ 1369266 w 2264509"/>
                <a:gd name="connsiteY37-51066" fmla="*/ 6519700 h 7217346"/>
                <a:gd name="connsiteX38-51067" fmla="*/ 1336897 w 2264509"/>
                <a:gd name="connsiteY38-51068" fmla="*/ 6727274 h 7217346"/>
                <a:gd name="connsiteX39-51069" fmla="*/ 1355075 w 2264509"/>
                <a:gd name="connsiteY39-51070" fmla="*/ 6813600 h 7217346"/>
                <a:gd name="connsiteX40-51071" fmla="*/ 1364871 w 2264509"/>
                <a:gd name="connsiteY40-51072" fmla="*/ 7006384 h 7217346"/>
                <a:gd name="connsiteX41-51073" fmla="*/ 1811645 w 2264509"/>
                <a:gd name="connsiteY41-51074" fmla="*/ 7174679 h 7217346"/>
                <a:gd name="connsiteX42-51075" fmla="*/ 2240298 w 2264509"/>
                <a:gd name="connsiteY42-51076" fmla="*/ 7184685 h 7217346"/>
                <a:gd name="connsiteX43-51077" fmla="*/ 2223142 w 2264509"/>
                <a:gd name="connsiteY43-51078" fmla="*/ 7032346 h 7217346"/>
                <a:gd name="connsiteX44-51079" fmla="*/ 1738539 w 2264509"/>
                <a:gd name="connsiteY44-51080" fmla="*/ 6666009 h 7217346"/>
                <a:gd name="connsiteX45-51081" fmla="*/ 1759422 w 2264509"/>
                <a:gd name="connsiteY45-51082" fmla="*/ 6535632 h 7217346"/>
                <a:gd name="connsiteX46-51083" fmla="*/ 1719909 w 2264509"/>
                <a:gd name="connsiteY46-51084" fmla="*/ 6436627 h 7217346"/>
                <a:gd name="connsiteX47-51085" fmla="*/ 1708642 w 2264509"/>
                <a:gd name="connsiteY47-51086" fmla="*/ 6235730 h 7217346"/>
                <a:gd name="connsiteX48-51087" fmla="*/ 1730306 w 2264509"/>
                <a:gd name="connsiteY48-51088" fmla="*/ 5965274 h 7217346"/>
                <a:gd name="connsiteX49-51089" fmla="*/ 1778923 w 2264509"/>
                <a:gd name="connsiteY49-51090" fmla="*/ 5513111 h 7217346"/>
                <a:gd name="connsiteX50-51091" fmla="*/ 1790341 w 2264509"/>
                <a:gd name="connsiteY50-51092" fmla="*/ 5349364 h 7217346"/>
                <a:gd name="connsiteX51-51093" fmla="*/ 1855040 w 2264509"/>
                <a:gd name="connsiteY51-51094" fmla="*/ 5272196 h 7217346"/>
                <a:gd name="connsiteX52-51095" fmla="*/ 1920156 w 2264509"/>
                <a:gd name="connsiteY52-51096" fmla="*/ 5046384 h 7217346"/>
                <a:gd name="connsiteX53-51097" fmla="*/ 1939169 w 2264509"/>
                <a:gd name="connsiteY53-51098" fmla="*/ 4760372 h 7217346"/>
                <a:gd name="connsiteX54-51099" fmla="*/ 1951665 w 2264509"/>
                <a:gd name="connsiteY54-51100" fmla="*/ 4334336 h 7217346"/>
                <a:gd name="connsiteX55-51101" fmla="*/ 1932344 w 2264509"/>
                <a:gd name="connsiteY55-51102" fmla="*/ 3888133 h 7217346"/>
                <a:gd name="connsiteX56-51103" fmla="*/ 2114094 w 2264509"/>
                <a:gd name="connsiteY56-51104" fmla="*/ 3794489 h 7217346"/>
                <a:gd name="connsiteX57-51105" fmla="*/ 1762492 w 2264509"/>
                <a:gd name="connsiteY57-51106" fmla="*/ 2682768 h 7217346"/>
                <a:gd name="connsiteX58-51107" fmla="*/ 2171636 w 2264509"/>
                <a:gd name="connsiteY58-51108" fmla="*/ 2450629 h 7217346"/>
                <a:gd name="connsiteX59-51109" fmla="*/ 2032492 w 2264509"/>
                <a:gd name="connsiteY59-51110" fmla="*/ 1850474 h 7217346"/>
                <a:gd name="connsiteX60-51111" fmla="*/ 1975477 w 2264509"/>
                <a:gd name="connsiteY60-51112" fmla="*/ 1662589 h 7217346"/>
                <a:gd name="connsiteX61-51113" fmla="*/ 1973329 w 2264509"/>
                <a:gd name="connsiteY61-51114" fmla="*/ 1418094 h 7217346"/>
                <a:gd name="connsiteX62-51115" fmla="*/ 1913430 w 2264509"/>
                <a:gd name="connsiteY62-51116" fmla="*/ 1284830 h 7217346"/>
                <a:gd name="connsiteX63-51117" fmla="*/ 1458979 w 2264509"/>
                <a:gd name="connsiteY63-51118" fmla="*/ 1120535 h 7217346"/>
                <a:gd name="connsiteX64-51119" fmla="*/ 1360513 w 2264509"/>
                <a:gd name="connsiteY64-51120" fmla="*/ 1005635 h 7217346"/>
                <a:gd name="connsiteX65-51121" fmla="*/ 1416522 w 2264509"/>
                <a:gd name="connsiteY65-51122" fmla="*/ 807081 h 7217346"/>
                <a:gd name="connsiteX66-51123" fmla="*/ 1484699 w 2264509"/>
                <a:gd name="connsiteY66-51124" fmla="*/ 608469 h 7217346"/>
                <a:gd name="connsiteX67-51125" fmla="*/ 1496208 w 2264509"/>
                <a:gd name="connsiteY67-51126" fmla="*/ 366317 h 7217346"/>
                <a:gd name="connsiteX68-51127" fmla="*/ 1413968 w 2264509"/>
                <a:gd name="connsiteY68-51128" fmla="*/ 146640 h 7217346"/>
                <a:gd name="connsiteX69-51129" fmla="*/ 1100515 w 2264509"/>
                <a:gd name="connsiteY69-51130" fmla="*/ 551 h 7217346"/>
                <a:gd name="connsiteX0-51131" fmla="*/ 1100515 w 2264509"/>
                <a:gd name="connsiteY0-51132" fmla="*/ 551 h 7217346"/>
                <a:gd name="connsiteX1-51133" fmla="*/ 849378 w 2264509"/>
                <a:gd name="connsiteY1-51134" fmla="*/ 118937 h 7217346"/>
                <a:gd name="connsiteX2-51135" fmla="*/ 751515 w 2264509"/>
                <a:gd name="connsiteY2-51136" fmla="*/ 285490 h 7217346"/>
                <a:gd name="connsiteX3-51137" fmla="*/ 756141 w 2264509"/>
                <a:gd name="connsiteY3-51138" fmla="*/ 566071 h 7217346"/>
                <a:gd name="connsiteX4-51139" fmla="*/ 895260 w 2264509"/>
                <a:gd name="connsiteY4-51140" fmla="*/ 882679 h 7217346"/>
                <a:gd name="connsiteX5-51141" fmla="*/ 785588 w 2264509"/>
                <a:gd name="connsiteY5-51142" fmla="*/ 1025825 h 7217346"/>
                <a:gd name="connsiteX6-51143" fmla="*/ 152912 w 2264509"/>
                <a:gd name="connsiteY6-51144" fmla="*/ 1252683 h 7217346"/>
                <a:gd name="connsiteX7-51145" fmla="*/ 8160 w 2264509"/>
                <a:gd name="connsiteY7-51146" fmla="*/ 2283394 h 7217346"/>
                <a:gd name="connsiteX8-51147" fmla="*/ 416233 w 2264509"/>
                <a:gd name="connsiteY8-51148" fmla="*/ 2735641 h 7217346"/>
                <a:gd name="connsiteX9-51149" fmla="*/ 293173 w 2264509"/>
                <a:gd name="connsiteY9-51150" fmla="*/ 3799944 h 7217346"/>
                <a:gd name="connsiteX10-51151" fmla="*/ 428536 w 2264509"/>
                <a:gd name="connsiteY10-51152" fmla="*/ 3969982 h 7217346"/>
                <a:gd name="connsiteX11-51153" fmla="*/ 486017 w 2264509"/>
                <a:gd name="connsiteY11-51154" fmla="*/ 4215017 h 7217346"/>
                <a:gd name="connsiteX12-51155" fmla="*/ 547224 w 2264509"/>
                <a:gd name="connsiteY12-51156" fmla="*/ 4615099 h 7217346"/>
                <a:gd name="connsiteX13-51157" fmla="*/ 555878 w 2264509"/>
                <a:gd name="connsiteY13-51158" fmla="*/ 4779518 h 7217346"/>
                <a:gd name="connsiteX14-51159" fmla="*/ 541964 w 2264509"/>
                <a:gd name="connsiteY14-51160" fmla="*/ 4966441 h 7217346"/>
                <a:gd name="connsiteX15-51161" fmla="*/ 510234 w 2264509"/>
                <a:gd name="connsiteY15-51162" fmla="*/ 5112051 h 7217346"/>
                <a:gd name="connsiteX16-51163" fmla="*/ 434305 w 2264509"/>
                <a:gd name="connsiteY16-51164" fmla="*/ 6139609 h 7217346"/>
                <a:gd name="connsiteX17-51165" fmla="*/ 399690 w 2264509"/>
                <a:gd name="connsiteY17-51166" fmla="*/ 6589898 h 7217346"/>
                <a:gd name="connsiteX18-51167" fmla="*/ 471534 w 2264509"/>
                <a:gd name="connsiteY18-51168" fmla="*/ 6812999 h 7217346"/>
                <a:gd name="connsiteX19-51169" fmla="*/ 409205 w 2264509"/>
                <a:gd name="connsiteY19-51170" fmla="*/ 6995629 h 7217346"/>
                <a:gd name="connsiteX20-51171" fmla="*/ 712039 w 2264509"/>
                <a:gd name="connsiteY20-51172" fmla="*/ 7208607 h 7217346"/>
                <a:gd name="connsiteX21-51173" fmla="*/ 1018766 w 2264509"/>
                <a:gd name="connsiteY21-51174" fmla="*/ 7101007 h 7217346"/>
                <a:gd name="connsiteX22-51175" fmla="*/ 760721 w 2264509"/>
                <a:gd name="connsiteY22-51176" fmla="*/ 6842580 h 7217346"/>
                <a:gd name="connsiteX23-51177" fmla="*/ 804368 w 2264509"/>
                <a:gd name="connsiteY23-51178" fmla="*/ 6565349 h 7217346"/>
                <a:gd name="connsiteX24-51179" fmla="*/ 790216 w 2264509"/>
                <a:gd name="connsiteY24-51180" fmla="*/ 6235730 h 7217346"/>
                <a:gd name="connsiteX25-51181" fmla="*/ 907792 w 2264509"/>
                <a:gd name="connsiteY25-51182" fmla="*/ 5474692 h 7217346"/>
                <a:gd name="connsiteX26-51183" fmla="*/ 957309 w 2264509"/>
                <a:gd name="connsiteY26-51184" fmla="*/ 5365800 h 7217346"/>
                <a:gd name="connsiteX27-51185" fmla="*/ 949796 w 2264509"/>
                <a:gd name="connsiteY27-51186" fmla="*/ 5294498 h 7217346"/>
                <a:gd name="connsiteX28-51187" fmla="*/ 1022842 w 2264509"/>
                <a:gd name="connsiteY28-51188" fmla="*/ 5197505 h 7217346"/>
                <a:gd name="connsiteX29-51189" fmla="*/ 1024856 w 2264509"/>
                <a:gd name="connsiteY29-51190" fmla="*/ 5054630 h 7217346"/>
                <a:gd name="connsiteX30-51191" fmla="*/ 1250022 w 2264509"/>
                <a:gd name="connsiteY30-51192" fmla="*/ 4234537 h 7217346"/>
                <a:gd name="connsiteX31-51193" fmla="*/ 1388027 w 2264509"/>
                <a:gd name="connsiteY31-51194" fmla="*/ 4644157 h 7217346"/>
                <a:gd name="connsiteX32-51195" fmla="*/ 1392304 w 2264509"/>
                <a:gd name="connsiteY32-51196" fmla="*/ 4865602 h 7217346"/>
                <a:gd name="connsiteX33-51197" fmla="*/ 1364785 w 2264509"/>
                <a:gd name="connsiteY33-51198" fmla="*/ 4971714 h 7217346"/>
                <a:gd name="connsiteX34-51199" fmla="*/ 1405585 w 2264509"/>
                <a:gd name="connsiteY34-51200" fmla="*/ 5098769 h 7217346"/>
                <a:gd name="connsiteX35-51201" fmla="*/ 1313490 w 2264509"/>
                <a:gd name="connsiteY35-51202" fmla="*/ 5539804 h 7217346"/>
                <a:gd name="connsiteX36-51203" fmla="*/ 1314512 w 2264509"/>
                <a:gd name="connsiteY36-51204" fmla="*/ 6345824 h 7217346"/>
                <a:gd name="connsiteX37-51205" fmla="*/ 1369266 w 2264509"/>
                <a:gd name="connsiteY37-51206" fmla="*/ 6519700 h 7217346"/>
                <a:gd name="connsiteX38-51207" fmla="*/ 1336897 w 2264509"/>
                <a:gd name="connsiteY38-51208" fmla="*/ 6727274 h 7217346"/>
                <a:gd name="connsiteX39-51209" fmla="*/ 1355075 w 2264509"/>
                <a:gd name="connsiteY39-51210" fmla="*/ 6813600 h 7217346"/>
                <a:gd name="connsiteX40-51211" fmla="*/ 1364871 w 2264509"/>
                <a:gd name="connsiteY40-51212" fmla="*/ 7006384 h 7217346"/>
                <a:gd name="connsiteX41-51213" fmla="*/ 1811645 w 2264509"/>
                <a:gd name="connsiteY41-51214" fmla="*/ 7174679 h 7217346"/>
                <a:gd name="connsiteX42-51215" fmla="*/ 2240298 w 2264509"/>
                <a:gd name="connsiteY42-51216" fmla="*/ 7184685 h 7217346"/>
                <a:gd name="connsiteX43-51217" fmla="*/ 2223142 w 2264509"/>
                <a:gd name="connsiteY43-51218" fmla="*/ 7032346 h 7217346"/>
                <a:gd name="connsiteX44-51219" fmla="*/ 1738539 w 2264509"/>
                <a:gd name="connsiteY44-51220" fmla="*/ 6666009 h 7217346"/>
                <a:gd name="connsiteX45-51221" fmla="*/ 1759422 w 2264509"/>
                <a:gd name="connsiteY45-51222" fmla="*/ 6535632 h 7217346"/>
                <a:gd name="connsiteX46-51223" fmla="*/ 1719909 w 2264509"/>
                <a:gd name="connsiteY46-51224" fmla="*/ 6436627 h 7217346"/>
                <a:gd name="connsiteX47-51225" fmla="*/ 1708642 w 2264509"/>
                <a:gd name="connsiteY47-51226" fmla="*/ 6235730 h 7217346"/>
                <a:gd name="connsiteX48-51227" fmla="*/ 1730306 w 2264509"/>
                <a:gd name="connsiteY48-51228" fmla="*/ 5965274 h 7217346"/>
                <a:gd name="connsiteX49-51229" fmla="*/ 1778923 w 2264509"/>
                <a:gd name="connsiteY49-51230" fmla="*/ 5513111 h 7217346"/>
                <a:gd name="connsiteX50-51231" fmla="*/ 1790341 w 2264509"/>
                <a:gd name="connsiteY50-51232" fmla="*/ 5349364 h 7217346"/>
                <a:gd name="connsiteX51-51233" fmla="*/ 1855040 w 2264509"/>
                <a:gd name="connsiteY51-51234" fmla="*/ 5272196 h 7217346"/>
                <a:gd name="connsiteX52-51235" fmla="*/ 1920156 w 2264509"/>
                <a:gd name="connsiteY52-51236" fmla="*/ 5046384 h 7217346"/>
                <a:gd name="connsiteX53-51237" fmla="*/ 1939169 w 2264509"/>
                <a:gd name="connsiteY53-51238" fmla="*/ 4760372 h 7217346"/>
                <a:gd name="connsiteX54-51239" fmla="*/ 1951665 w 2264509"/>
                <a:gd name="connsiteY54-51240" fmla="*/ 4334336 h 7217346"/>
                <a:gd name="connsiteX55-51241" fmla="*/ 1932344 w 2264509"/>
                <a:gd name="connsiteY55-51242" fmla="*/ 3888133 h 7217346"/>
                <a:gd name="connsiteX56-51243" fmla="*/ 2114094 w 2264509"/>
                <a:gd name="connsiteY56-51244" fmla="*/ 3794489 h 7217346"/>
                <a:gd name="connsiteX57-51245" fmla="*/ 1762492 w 2264509"/>
                <a:gd name="connsiteY57-51246" fmla="*/ 2682768 h 7217346"/>
                <a:gd name="connsiteX58-51247" fmla="*/ 2171636 w 2264509"/>
                <a:gd name="connsiteY58-51248" fmla="*/ 2450629 h 7217346"/>
                <a:gd name="connsiteX59-51249" fmla="*/ 2032492 w 2264509"/>
                <a:gd name="connsiteY59-51250" fmla="*/ 1850474 h 7217346"/>
                <a:gd name="connsiteX60-51251" fmla="*/ 1975477 w 2264509"/>
                <a:gd name="connsiteY60-51252" fmla="*/ 1662589 h 7217346"/>
                <a:gd name="connsiteX61-51253" fmla="*/ 1973329 w 2264509"/>
                <a:gd name="connsiteY61-51254" fmla="*/ 1418094 h 7217346"/>
                <a:gd name="connsiteX62-51255" fmla="*/ 1913430 w 2264509"/>
                <a:gd name="connsiteY62-51256" fmla="*/ 1284830 h 7217346"/>
                <a:gd name="connsiteX63-51257" fmla="*/ 1458979 w 2264509"/>
                <a:gd name="connsiteY63-51258" fmla="*/ 1120535 h 7217346"/>
                <a:gd name="connsiteX64-51259" fmla="*/ 1360513 w 2264509"/>
                <a:gd name="connsiteY64-51260" fmla="*/ 1005635 h 7217346"/>
                <a:gd name="connsiteX65-51261" fmla="*/ 1416522 w 2264509"/>
                <a:gd name="connsiteY65-51262" fmla="*/ 807081 h 7217346"/>
                <a:gd name="connsiteX66-51263" fmla="*/ 1484699 w 2264509"/>
                <a:gd name="connsiteY66-51264" fmla="*/ 608469 h 7217346"/>
                <a:gd name="connsiteX67-51265" fmla="*/ 1496208 w 2264509"/>
                <a:gd name="connsiteY67-51266" fmla="*/ 366317 h 7217346"/>
                <a:gd name="connsiteX68-51267" fmla="*/ 1413968 w 2264509"/>
                <a:gd name="connsiteY68-51268" fmla="*/ 146640 h 7217346"/>
                <a:gd name="connsiteX69-51269" fmla="*/ 1100515 w 2264509"/>
                <a:gd name="connsiteY69-51270" fmla="*/ 551 h 7217346"/>
                <a:gd name="connsiteX0-51271" fmla="*/ 1100515 w 2264509"/>
                <a:gd name="connsiteY0-51272" fmla="*/ 551 h 7217346"/>
                <a:gd name="connsiteX1-51273" fmla="*/ 849378 w 2264509"/>
                <a:gd name="connsiteY1-51274" fmla="*/ 118937 h 7217346"/>
                <a:gd name="connsiteX2-51275" fmla="*/ 751515 w 2264509"/>
                <a:gd name="connsiteY2-51276" fmla="*/ 285490 h 7217346"/>
                <a:gd name="connsiteX3-51277" fmla="*/ 756141 w 2264509"/>
                <a:gd name="connsiteY3-51278" fmla="*/ 566071 h 7217346"/>
                <a:gd name="connsiteX4-51279" fmla="*/ 895260 w 2264509"/>
                <a:gd name="connsiteY4-51280" fmla="*/ 882679 h 7217346"/>
                <a:gd name="connsiteX5-51281" fmla="*/ 785588 w 2264509"/>
                <a:gd name="connsiteY5-51282" fmla="*/ 1025825 h 7217346"/>
                <a:gd name="connsiteX6-51283" fmla="*/ 152912 w 2264509"/>
                <a:gd name="connsiteY6-51284" fmla="*/ 1252683 h 7217346"/>
                <a:gd name="connsiteX7-51285" fmla="*/ 8160 w 2264509"/>
                <a:gd name="connsiteY7-51286" fmla="*/ 2283394 h 7217346"/>
                <a:gd name="connsiteX8-51287" fmla="*/ 416233 w 2264509"/>
                <a:gd name="connsiteY8-51288" fmla="*/ 2735641 h 7217346"/>
                <a:gd name="connsiteX9-51289" fmla="*/ 293173 w 2264509"/>
                <a:gd name="connsiteY9-51290" fmla="*/ 3799944 h 7217346"/>
                <a:gd name="connsiteX10-51291" fmla="*/ 428536 w 2264509"/>
                <a:gd name="connsiteY10-51292" fmla="*/ 3969982 h 7217346"/>
                <a:gd name="connsiteX11-51293" fmla="*/ 486017 w 2264509"/>
                <a:gd name="connsiteY11-51294" fmla="*/ 4215017 h 7217346"/>
                <a:gd name="connsiteX12-51295" fmla="*/ 547224 w 2264509"/>
                <a:gd name="connsiteY12-51296" fmla="*/ 4615099 h 7217346"/>
                <a:gd name="connsiteX13-51297" fmla="*/ 555878 w 2264509"/>
                <a:gd name="connsiteY13-51298" fmla="*/ 4779518 h 7217346"/>
                <a:gd name="connsiteX14-51299" fmla="*/ 541964 w 2264509"/>
                <a:gd name="connsiteY14-51300" fmla="*/ 4966441 h 7217346"/>
                <a:gd name="connsiteX15-51301" fmla="*/ 510234 w 2264509"/>
                <a:gd name="connsiteY15-51302" fmla="*/ 5112051 h 7217346"/>
                <a:gd name="connsiteX16-51303" fmla="*/ 434305 w 2264509"/>
                <a:gd name="connsiteY16-51304" fmla="*/ 6139609 h 7217346"/>
                <a:gd name="connsiteX17-51305" fmla="*/ 399690 w 2264509"/>
                <a:gd name="connsiteY17-51306" fmla="*/ 6589898 h 7217346"/>
                <a:gd name="connsiteX18-51307" fmla="*/ 471534 w 2264509"/>
                <a:gd name="connsiteY18-51308" fmla="*/ 6812999 h 7217346"/>
                <a:gd name="connsiteX19-51309" fmla="*/ 409205 w 2264509"/>
                <a:gd name="connsiteY19-51310" fmla="*/ 6995629 h 7217346"/>
                <a:gd name="connsiteX20-51311" fmla="*/ 712039 w 2264509"/>
                <a:gd name="connsiteY20-51312" fmla="*/ 7208607 h 7217346"/>
                <a:gd name="connsiteX21-51313" fmla="*/ 1018766 w 2264509"/>
                <a:gd name="connsiteY21-51314" fmla="*/ 7101007 h 7217346"/>
                <a:gd name="connsiteX22-51315" fmla="*/ 760721 w 2264509"/>
                <a:gd name="connsiteY22-51316" fmla="*/ 6842580 h 7217346"/>
                <a:gd name="connsiteX23-51317" fmla="*/ 804368 w 2264509"/>
                <a:gd name="connsiteY23-51318" fmla="*/ 6565349 h 7217346"/>
                <a:gd name="connsiteX24-51319" fmla="*/ 790216 w 2264509"/>
                <a:gd name="connsiteY24-51320" fmla="*/ 6235730 h 7217346"/>
                <a:gd name="connsiteX25-51321" fmla="*/ 907792 w 2264509"/>
                <a:gd name="connsiteY25-51322" fmla="*/ 5474692 h 7217346"/>
                <a:gd name="connsiteX26-51323" fmla="*/ 957309 w 2264509"/>
                <a:gd name="connsiteY26-51324" fmla="*/ 5365800 h 7217346"/>
                <a:gd name="connsiteX27-51325" fmla="*/ 949796 w 2264509"/>
                <a:gd name="connsiteY27-51326" fmla="*/ 5294498 h 7217346"/>
                <a:gd name="connsiteX28-51327" fmla="*/ 1022842 w 2264509"/>
                <a:gd name="connsiteY28-51328" fmla="*/ 5197505 h 7217346"/>
                <a:gd name="connsiteX29-51329" fmla="*/ 1024856 w 2264509"/>
                <a:gd name="connsiteY29-51330" fmla="*/ 5054630 h 7217346"/>
                <a:gd name="connsiteX30-51331" fmla="*/ 1250022 w 2264509"/>
                <a:gd name="connsiteY30-51332" fmla="*/ 4234537 h 7217346"/>
                <a:gd name="connsiteX31-51333" fmla="*/ 1388027 w 2264509"/>
                <a:gd name="connsiteY31-51334" fmla="*/ 4644157 h 7217346"/>
                <a:gd name="connsiteX32-51335" fmla="*/ 1392304 w 2264509"/>
                <a:gd name="connsiteY32-51336" fmla="*/ 4865602 h 7217346"/>
                <a:gd name="connsiteX33-51337" fmla="*/ 1364785 w 2264509"/>
                <a:gd name="connsiteY33-51338" fmla="*/ 4971714 h 7217346"/>
                <a:gd name="connsiteX34-51339" fmla="*/ 1405585 w 2264509"/>
                <a:gd name="connsiteY34-51340" fmla="*/ 5098769 h 7217346"/>
                <a:gd name="connsiteX35-51341" fmla="*/ 1313490 w 2264509"/>
                <a:gd name="connsiteY35-51342" fmla="*/ 5539804 h 7217346"/>
                <a:gd name="connsiteX36-51343" fmla="*/ 1314512 w 2264509"/>
                <a:gd name="connsiteY36-51344" fmla="*/ 6345824 h 7217346"/>
                <a:gd name="connsiteX37-51345" fmla="*/ 1369266 w 2264509"/>
                <a:gd name="connsiteY37-51346" fmla="*/ 6519700 h 7217346"/>
                <a:gd name="connsiteX38-51347" fmla="*/ 1336897 w 2264509"/>
                <a:gd name="connsiteY38-51348" fmla="*/ 6727274 h 7217346"/>
                <a:gd name="connsiteX39-51349" fmla="*/ 1355075 w 2264509"/>
                <a:gd name="connsiteY39-51350" fmla="*/ 6813600 h 7217346"/>
                <a:gd name="connsiteX40-51351" fmla="*/ 1364871 w 2264509"/>
                <a:gd name="connsiteY40-51352" fmla="*/ 7006384 h 7217346"/>
                <a:gd name="connsiteX41-51353" fmla="*/ 1811645 w 2264509"/>
                <a:gd name="connsiteY41-51354" fmla="*/ 7174679 h 7217346"/>
                <a:gd name="connsiteX42-51355" fmla="*/ 2240298 w 2264509"/>
                <a:gd name="connsiteY42-51356" fmla="*/ 7184685 h 7217346"/>
                <a:gd name="connsiteX43-51357" fmla="*/ 2223142 w 2264509"/>
                <a:gd name="connsiteY43-51358" fmla="*/ 7032346 h 7217346"/>
                <a:gd name="connsiteX44-51359" fmla="*/ 1738539 w 2264509"/>
                <a:gd name="connsiteY44-51360" fmla="*/ 6666009 h 7217346"/>
                <a:gd name="connsiteX45-51361" fmla="*/ 1759422 w 2264509"/>
                <a:gd name="connsiteY45-51362" fmla="*/ 6535632 h 7217346"/>
                <a:gd name="connsiteX46-51363" fmla="*/ 1719909 w 2264509"/>
                <a:gd name="connsiteY46-51364" fmla="*/ 6436627 h 7217346"/>
                <a:gd name="connsiteX47-51365" fmla="*/ 1708642 w 2264509"/>
                <a:gd name="connsiteY47-51366" fmla="*/ 6235730 h 7217346"/>
                <a:gd name="connsiteX48-51367" fmla="*/ 1730306 w 2264509"/>
                <a:gd name="connsiteY48-51368" fmla="*/ 5965274 h 7217346"/>
                <a:gd name="connsiteX49-51369" fmla="*/ 1778923 w 2264509"/>
                <a:gd name="connsiteY49-51370" fmla="*/ 5513111 h 7217346"/>
                <a:gd name="connsiteX50-51371" fmla="*/ 1790341 w 2264509"/>
                <a:gd name="connsiteY50-51372" fmla="*/ 5349364 h 7217346"/>
                <a:gd name="connsiteX51-51373" fmla="*/ 1855040 w 2264509"/>
                <a:gd name="connsiteY51-51374" fmla="*/ 5272196 h 7217346"/>
                <a:gd name="connsiteX52-51375" fmla="*/ 1920156 w 2264509"/>
                <a:gd name="connsiteY52-51376" fmla="*/ 5046384 h 7217346"/>
                <a:gd name="connsiteX53-51377" fmla="*/ 1939169 w 2264509"/>
                <a:gd name="connsiteY53-51378" fmla="*/ 4760372 h 7217346"/>
                <a:gd name="connsiteX54-51379" fmla="*/ 1951665 w 2264509"/>
                <a:gd name="connsiteY54-51380" fmla="*/ 4334336 h 7217346"/>
                <a:gd name="connsiteX55-51381" fmla="*/ 1932344 w 2264509"/>
                <a:gd name="connsiteY55-51382" fmla="*/ 3888133 h 7217346"/>
                <a:gd name="connsiteX56-51383" fmla="*/ 2114094 w 2264509"/>
                <a:gd name="connsiteY56-51384" fmla="*/ 3794489 h 7217346"/>
                <a:gd name="connsiteX57-51385" fmla="*/ 1762492 w 2264509"/>
                <a:gd name="connsiteY57-51386" fmla="*/ 2682768 h 7217346"/>
                <a:gd name="connsiteX58-51387" fmla="*/ 2171636 w 2264509"/>
                <a:gd name="connsiteY58-51388" fmla="*/ 2450629 h 7217346"/>
                <a:gd name="connsiteX59-51389" fmla="*/ 2032492 w 2264509"/>
                <a:gd name="connsiteY59-51390" fmla="*/ 1850474 h 7217346"/>
                <a:gd name="connsiteX60-51391" fmla="*/ 1990819 w 2264509"/>
                <a:gd name="connsiteY60-51392" fmla="*/ 1650316 h 7217346"/>
                <a:gd name="connsiteX61-51393" fmla="*/ 1973329 w 2264509"/>
                <a:gd name="connsiteY61-51394" fmla="*/ 1418094 h 7217346"/>
                <a:gd name="connsiteX62-51395" fmla="*/ 1913430 w 2264509"/>
                <a:gd name="connsiteY62-51396" fmla="*/ 1284830 h 7217346"/>
                <a:gd name="connsiteX63-51397" fmla="*/ 1458979 w 2264509"/>
                <a:gd name="connsiteY63-51398" fmla="*/ 1120535 h 7217346"/>
                <a:gd name="connsiteX64-51399" fmla="*/ 1360513 w 2264509"/>
                <a:gd name="connsiteY64-51400" fmla="*/ 1005635 h 7217346"/>
                <a:gd name="connsiteX65-51401" fmla="*/ 1416522 w 2264509"/>
                <a:gd name="connsiteY65-51402" fmla="*/ 807081 h 7217346"/>
                <a:gd name="connsiteX66-51403" fmla="*/ 1484699 w 2264509"/>
                <a:gd name="connsiteY66-51404" fmla="*/ 608469 h 7217346"/>
                <a:gd name="connsiteX67-51405" fmla="*/ 1496208 w 2264509"/>
                <a:gd name="connsiteY67-51406" fmla="*/ 366317 h 7217346"/>
                <a:gd name="connsiteX68-51407" fmla="*/ 1413968 w 2264509"/>
                <a:gd name="connsiteY68-51408" fmla="*/ 146640 h 7217346"/>
                <a:gd name="connsiteX69-51409" fmla="*/ 1100515 w 2264509"/>
                <a:gd name="connsiteY69-51410" fmla="*/ 551 h 7217346"/>
                <a:gd name="connsiteX0-51411" fmla="*/ 1100515 w 2264509"/>
                <a:gd name="connsiteY0-51412" fmla="*/ 551 h 7217346"/>
                <a:gd name="connsiteX1-51413" fmla="*/ 849378 w 2264509"/>
                <a:gd name="connsiteY1-51414" fmla="*/ 118937 h 7217346"/>
                <a:gd name="connsiteX2-51415" fmla="*/ 751515 w 2264509"/>
                <a:gd name="connsiteY2-51416" fmla="*/ 285490 h 7217346"/>
                <a:gd name="connsiteX3-51417" fmla="*/ 756141 w 2264509"/>
                <a:gd name="connsiteY3-51418" fmla="*/ 566071 h 7217346"/>
                <a:gd name="connsiteX4-51419" fmla="*/ 895260 w 2264509"/>
                <a:gd name="connsiteY4-51420" fmla="*/ 882679 h 7217346"/>
                <a:gd name="connsiteX5-51421" fmla="*/ 785588 w 2264509"/>
                <a:gd name="connsiteY5-51422" fmla="*/ 1025825 h 7217346"/>
                <a:gd name="connsiteX6-51423" fmla="*/ 152912 w 2264509"/>
                <a:gd name="connsiteY6-51424" fmla="*/ 1252683 h 7217346"/>
                <a:gd name="connsiteX7-51425" fmla="*/ 8160 w 2264509"/>
                <a:gd name="connsiteY7-51426" fmla="*/ 2283394 h 7217346"/>
                <a:gd name="connsiteX8-51427" fmla="*/ 416233 w 2264509"/>
                <a:gd name="connsiteY8-51428" fmla="*/ 2735641 h 7217346"/>
                <a:gd name="connsiteX9-51429" fmla="*/ 293173 w 2264509"/>
                <a:gd name="connsiteY9-51430" fmla="*/ 3799944 h 7217346"/>
                <a:gd name="connsiteX10-51431" fmla="*/ 428536 w 2264509"/>
                <a:gd name="connsiteY10-51432" fmla="*/ 3969982 h 7217346"/>
                <a:gd name="connsiteX11-51433" fmla="*/ 486017 w 2264509"/>
                <a:gd name="connsiteY11-51434" fmla="*/ 4215017 h 7217346"/>
                <a:gd name="connsiteX12-51435" fmla="*/ 547224 w 2264509"/>
                <a:gd name="connsiteY12-51436" fmla="*/ 4615099 h 7217346"/>
                <a:gd name="connsiteX13-51437" fmla="*/ 555878 w 2264509"/>
                <a:gd name="connsiteY13-51438" fmla="*/ 4779518 h 7217346"/>
                <a:gd name="connsiteX14-51439" fmla="*/ 541964 w 2264509"/>
                <a:gd name="connsiteY14-51440" fmla="*/ 4966441 h 7217346"/>
                <a:gd name="connsiteX15-51441" fmla="*/ 510234 w 2264509"/>
                <a:gd name="connsiteY15-51442" fmla="*/ 5112051 h 7217346"/>
                <a:gd name="connsiteX16-51443" fmla="*/ 434305 w 2264509"/>
                <a:gd name="connsiteY16-51444" fmla="*/ 6139609 h 7217346"/>
                <a:gd name="connsiteX17-51445" fmla="*/ 399690 w 2264509"/>
                <a:gd name="connsiteY17-51446" fmla="*/ 6589898 h 7217346"/>
                <a:gd name="connsiteX18-51447" fmla="*/ 471534 w 2264509"/>
                <a:gd name="connsiteY18-51448" fmla="*/ 6812999 h 7217346"/>
                <a:gd name="connsiteX19-51449" fmla="*/ 409205 w 2264509"/>
                <a:gd name="connsiteY19-51450" fmla="*/ 6995629 h 7217346"/>
                <a:gd name="connsiteX20-51451" fmla="*/ 712039 w 2264509"/>
                <a:gd name="connsiteY20-51452" fmla="*/ 7208607 h 7217346"/>
                <a:gd name="connsiteX21-51453" fmla="*/ 1018766 w 2264509"/>
                <a:gd name="connsiteY21-51454" fmla="*/ 7101007 h 7217346"/>
                <a:gd name="connsiteX22-51455" fmla="*/ 760721 w 2264509"/>
                <a:gd name="connsiteY22-51456" fmla="*/ 6842580 h 7217346"/>
                <a:gd name="connsiteX23-51457" fmla="*/ 804368 w 2264509"/>
                <a:gd name="connsiteY23-51458" fmla="*/ 6565349 h 7217346"/>
                <a:gd name="connsiteX24-51459" fmla="*/ 790216 w 2264509"/>
                <a:gd name="connsiteY24-51460" fmla="*/ 6235730 h 7217346"/>
                <a:gd name="connsiteX25-51461" fmla="*/ 907792 w 2264509"/>
                <a:gd name="connsiteY25-51462" fmla="*/ 5474692 h 7217346"/>
                <a:gd name="connsiteX26-51463" fmla="*/ 957309 w 2264509"/>
                <a:gd name="connsiteY26-51464" fmla="*/ 5365800 h 7217346"/>
                <a:gd name="connsiteX27-51465" fmla="*/ 949796 w 2264509"/>
                <a:gd name="connsiteY27-51466" fmla="*/ 5294498 h 7217346"/>
                <a:gd name="connsiteX28-51467" fmla="*/ 1022842 w 2264509"/>
                <a:gd name="connsiteY28-51468" fmla="*/ 5197505 h 7217346"/>
                <a:gd name="connsiteX29-51469" fmla="*/ 1024856 w 2264509"/>
                <a:gd name="connsiteY29-51470" fmla="*/ 5054630 h 7217346"/>
                <a:gd name="connsiteX30-51471" fmla="*/ 1250022 w 2264509"/>
                <a:gd name="connsiteY30-51472" fmla="*/ 4234537 h 7217346"/>
                <a:gd name="connsiteX31-51473" fmla="*/ 1388027 w 2264509"/>
                <a:gd name="connsiteY31-51474" fmla="*/ 4644157 h 7217346"/>
                <a:gd name="connsiteX32-51475" fmla="*/ 1392304 w 2264509"/>
                <a:gd name="connsiteY32-51476" fmla="*/ 4865602 h 7217346"/>
                <a:gd name="connsiteX33-51477" fmla="*/ 1364785 w 2264509"/>
                <a:gd name="connsiteY33-51478" fmla="*/ 4971714 h 7217346"/>
                <a:gd name="connsiteX34-51479" fmla="*/ 1405585 w 2264509"/>
                <a:gd name="connsiteY34-51480" fmla="*/ 5098769 h 7217346"/>
                <a:gd name="connsiteX35-51481" fmla="*/ 1313490 w 2264509"/>
                <a:gd name="connsiteY35-51482" fmla="*/ 5539804 h 7217346"/>
                <a:gd name="connsiteX36-51483" fmla="*/ 1314512 w 2264509"/>
                <a:gd name="connsiteY36-51484" fmla="*/ 6345824 h 7217346"/>
                <a:gd name="connsiteX37-51485" fmla="*/ 1369266 w 2264509"/>
                <a:gd name="connsiteY37-51486" fmla="*/ 6519700 h 7217346"/>
                <a:gd name="connsiteX38-51487" fmla="*/ 1336897 w 2264509"/>
                <a:gd name="connsiteY38-51488" fmla="*/ 6727274 h 7217346"/>
                <a:gd name="connsiteX39-51489" fmla="*/ 1355075 w 2264509"/>
                <a:gd name="connsiteY39-51490" fmla="*/ 6813600 h 7217346"/>
                <a:gd name="connsiteX40-51491" fmla="*/ 1364871 w 2264509"/>
                <a:gd name="connsiteY40-51492" fmla="*/ 7006384 h 7217346"/>
                <a:gd name="connsiteX41-51493" fmla="*/ 1811645 w 2264509"/>
                <a:gd name="connsiteY41-51494" fmla="*/ 7174679 h 7217346"/>
                <a:gd name="connsiteX42-51495" fmla="*/ 2240298 w 2264509"/>
                <a:gd name="connsiteY42-51496" fmla="*/ 7184685 h 7217346"/>
                <a:gd name="connsiteX43-51497" fmla="*/ 2223142 w 2264509"/>
                <a:gd name="connsiteY43-51498" fmla="*/ 7032346 h 7217346"/>
                <a:gd name="connsiteX44-51499" fmla="*/ 1738539 w 2264509"/>
                <a:gd name="connsiteY44-51500" fmla="*/ 6666009 h 7217346"/>
                <a:gd name="connsiteX45-51501" fmla="*/ 1759422 w 2264509"/>
                <a:gd name="connsiteY45-51502" fmla="*/ 6535632 h 7217346"/>
                <a:gd name="connsiteX46-51503" fmla="*/ 1719909 w 2264509"/>
                <a:gd name="connsiteY46-51504" fmla="*/ 6436627 h 7217346"/>
                <a:gd name="connsiteX47-51505" fmla="*/ 1708642 w 2264509"/>
                <a:gd name="connsiteY47-51506" fmla="*/ 6235730 h 7217346"/>
                <a:gd name="connsiteX48-51507" fmla="*/ 1730306 w 2264509"/>
                <a:gd name="connsiteY48-51508" fmla="*/ 5965274 h 7217346"/>
                <a:gd name="connsiteX49-51509" fmla="*/ 1778923 w 2264509"/>
                <a:gd name="connsiteY49-51510" fmla="*/ 5513111 h 7217346"/>
                <a:gd name="connsiteX50-51511" fmla="*/ 1790341 w 2264509"/>
                <a:gd name="connsiteY50-51512" fmla="*/ 5349364 h 7217346"/>
                <a:gd name="connsiteX51-51513" fmla="*/ 1855040 w 2264509"/>
                <a:gd name="connsiteY51-51514" fmla="*/ 5272196 h 7217346"/>
                <a:gd name="connsiteX52-51515" fmla="*/ 1920156 w 2264509"/>
                <a:gd name="connsiteY52-51516" fmla="*/ 5046384 h 7217346"/>
                <a:gd name="connsiteX53-51517" fmla="*/ 1939169 w 2264509"/>
                <a:gd name="connsiteY53-51518" fmla="*/ 4760372 h 7217346"/>
                <a:gd name="connsiteX54-51519" fmla="*/ 1951665 w 2264509"/>
                <a:gd name="connsiteY54-51520" fmla="*/ 4334336 h 7217346"/>
                <a:gd name="connsiteX55-51521" fmla="*/ 1932344 w 2264509"/>
                <a:gd name="connsiteY55-51522" fmla="*/ 3888133 h 7217346"/>
                <a:gd name="connsiteX56-51523" fmla="*/ 2114094 w 2264509"/>
                <a:gd name="connsiteY56-51524" fmla="*/ 3794489 h 7217346"/>
                <a:gd name="connsiteX57-51525" fmla="*/ 1762492 w 2264509"/>
                <a:gd name="connsiteY57-51526" fmla="*/ 2682768 h 7217346"/>
                <a:gd name="connsiteX58-51527" fmla="*/ 2171636 w 2264509"/>
                <a:gd name="connsiteY58-51528" fmla="*/ 2450629 h 7217346"/>
                <a:gd name="connsiteX59-51529" fmla="*/ 2032492 w 2264509"/>
                <a:gd name="connsiteY59-51530" fmla="*/ 1850474 h 7217346"/>
                <a:gd name="connsiteX60-51531" fmla="*/ 1990819 w 2264509"/>
                <a:gd name="connsiteY60-51532" fmla="*/ 1650316 h 7217346"/>
                <a:gd name="connsiteX61-51533" fmla="*/ 1973329 w 2264509"/>
                <a:gd name="connsiteY61-51534" fmla="*/ 1418094 h 7217346"/>
                <a:gd name="connsiteX62-51535" fmla="*/ 1913430 w 2264509"/>
                <a:gd name="connsiteY62-51536" fmla="*/ 1284830 h 7217346"/>
                <a:gd name="connsiteX63-51537" fmla="*/ 1458979 w 2264509"/>
                <a:gd name="connsiteY63-51538" fmla="*/ 1120535 h 7217346"/>
                <a:gd name="connsiteX64-51539" fmla="*/ 1360513 w 2264509"/>
                <a:gd name="connsiteY64-51540" fmla="*/ 1005635 h 7217346"/>
                <a:gd name="connsiteX65-51541" fmla="*/ 1416522 w 2264509"/>
                <a:gd name="connsiteY65-51542" fmla="*/ 807081 h 7217346"/>
                <a:gd name="connsiteX66-51543" fmla="*/ 1484699 w 2264509"/>
                <a:gd name="connsiteY66-51544" fmla="*/ 608469 h 7217346"/>
                <a:gd name="connsiteX67-51545" fmla="*/ 1496208 w 2264509"/>
                <a:gd name="connsiteY67-51546" fmla="*/ 366317 h 7217346"/>
                <a:gd name="connsiteX68-51547" fmla="*/ 1413968 w 2264509"/>
                <a:gd name="connsiteY68-51548" fmla="*/ 146640 h 7217346"/>
                <a:gd name="connsiteX69-51549" fmla="*/ 1100515 w 2264509"/>
                <a:gd name="connsiteY69-51550" fmla="*/ 551 h 72173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921" y="connsiteY64-1922"/>
                </a:cxn>
                <a:cxn ang="0">
                  <a:pos x="connsiteX65-8553" y="connsiteY65-8554"/>
                </a:cxn>
                <a:cxn ang="0">
                  <a:pos x="connsiteX66-9875" y="connsiteY66-9876"/>
                </a:cxn>
                <a:cxn ang="0">
                  <a:pos x="connsiteX67-12021" y="connsiteY67-12022"/>
                </a:cxn>
                <a:cxn ang="0">
                  <a:pos x="connsiteX68-13655" y="connsiteY68-13656"/>
                </a:cxn>
                <a:cxn ang="0">
                  <a:pos x="connsiteX69-30129" y="connsiteY69-30130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Freeform 8"/>
            <p:cNvSpPr>
              <a:spLocks noChangeAspect="1"/>
            </p:cNvSpPr>
            <p:nvPr/>
          </p:nvSpPr>
          <p:spPr>
            <a:xfrm>
              <a:off x="2929866" y="1389705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Freeform 9"/>
            <p:cNvSpPr>
              <a:spLocks noChangeAspect="1"/>
            </p:cNvSpPr>
            <p:nvPr/>
          </p:nvSpPr>
          <p:spPr>
            <a:xfrm>
              <a:off x="5098388" y="1352808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-1" fmla="*/ 1078068 w 2171700"/>
                <a:gd name="connsiteY0-2" fmla="*/ 0 h 7255496"/>
                <a:gd name="connsiteX1-3" fmla="*/ 809625 w 2171700"/>
                <a:gd name="connsiteY1-4" fmla="*/ 121271 h 7255496"/>
                <a:gd name="connsiteX2-5" fmla="*/ 685800 w 2171700"/>
                <a:gd name="connsiteY2-6" fmla="*/ 302246 h 7255496"/>
                <a:gd name="connsiteX3-7" fmla="*/ 704850 w 2171700"/>
                <a:gd name="connsiteY3-8" fmla="*/ 626096 h 7255496"/>
                <a:gd name="connsiteX4-9" fmla="*/ 838200 w 2171700"/>
                <a:gd name="connsiteY4-10" fmla="*/ 902321 h 7255496"/>
                <a:gd name="connsiteX5-11" fmla="*/ 742950 w 2171700"/>
                <a:gd name="connsiteY5-12" fmla="*/ 1016621 h 7255496"/>
                <a:gd name="connsiteX6-13" fmla="*/ 133350 w 2171700"/>
                <a:gd name="connsiteY6-14" fmla="*/ 1226171 h 7255496"/>
                <a:gd name="connsiteX7-15" fmla="*/ 0 w 2171700"/>
                <a:gd name="connsiteY7-16" fmla="*/ 2216771 h 7255496"/>
                <a:gd name="connsiteX8-17" fmla="*/ 333375 w 2171700"/>
                <a:gd name="connsiteY8-18" fmla="*/ 3112121 h 7255496"/>
                <a:gd name="connsiteX9-19" fmla="*/ 247650 w 2171700"/>
                <a:gd name="connsiteY9-20" fmla="*/ 3845546 h 7255496"/>
                <a:gd name="connsiteX10-21" fmla="*/ 371475 w 2171700"/>
                <a:gd name="connsiteY10-22" fmla="*/ 4064621 h 7255496"/>
                <a:gd name="connsiteX11-23" fmla="*/ 495300 w 2171700"/>
                <a:gd name="connsiteY11-24" fmla="*/ 4283696 h 7255496"/>
                <a:gd name="connsiteX12-25" fmla="*/ 476250 w 2171700"/>
                <a:gd name="connsiteY12-26" fmla="*/ 4740896 h 7255496"/>
                <a:gd name="connsiteX13-27" fmla="*/ 476250 w 2171700"/>
                <a:gd name="connsiteY13-28" fmla="*/ 5102846 h 7255496"/>
                <a:gd name="connsiteX14-29" fmla="*/ 371475 w 2171700"/>
                <a:gd name="connsiteY14-30" fmla="*/ 6150596 h 7255496"/>
                <a:gd name="connsiteX15-31" fmla="*/ 371475 w 2171700"/>
                <a:gd name="connsiteY15-32" fmla="*/ 6626846 h 7255496"/>
                <a:gd name="connsiteX16-33" fmla="*/ 400050 w 2171700"/>
                <a:gd name="connsiteY16-34" fmla="*/ 6826871 h 7255496"/>
                <a:gd name="connsiteX17-35" fmla="*/ 323850 w 2171700"/>
                <a:gd name="connsiteY17-36" fmla="*/ 7007846 h 7255496"/>
                <a:gd name="connsiteX18-37" fmla="*/ 533400 w 2171700"/>
                <a:gd name="connsiteY18-38" fmla="*/ 7255496 h 7255496"/>
                <a:gd name="connsiteX19-39" fmla="*/ 952500 w 2171700"/>
                <a:gd name="connsiteY19-40" fmla="*/ 7245971 h 7255496"/>
                <a:gd name="connsiteX20-41" fmla="*/ 733425 w 2171700"/>
                <a:gd name="connsiteY20-42" fmla="*/ 6826871 h 7255496"/>
                <a:gd name="connsiteX21-43" fmla="*/ 790575 w 2171700"/>
                <a:gd name="connsiteY21-44" fmla="*/ 6579221 h 7255496"/>
                <a:gd name="connsiteX22-45" fmla="*/ 762000 w 2171700"/>
                <a:gd name="connsiteY22-46" fmla="*/ 6255371 h 7255496"/>
                <a:gd name="connsiteX23-47" fmla="*/ 885825 w 2171700"/>
                <a:gd name="connsiteY23-48" fmla="*/ 5417171 h 7255496"/>
                <a:gd name="connsiteX24-49" fmla="*/ 866775 w 2171700"/>
                <a:gd name="connsiteY24-50" fmla="*/ 5331446 h 7255496"/>
                <a:gd name="connsiteX25-51" fmla="*/ 971550 w 2171700"/>
                <a:gd name="connsiteY25-52" fmla="*/ 5217146 h 7255496"/>
                <a:gd name="connsiteX26-53" fmla="*/ 962025 w 2171700"/>
                <a:gd name="connsiteY26-54" fmla="*/ 5074271 h 7255496"/>
                <a:gd name="connsiteX27-55" fmla="*/ 1104900 w 2171700"/>
                <a:gd name="connsiteY27-56" fmla="*/ 4531346 h 7255496"/>
                <a:gd name="connsiteX28-57" fmla="*/ 1123950 w 2171700"/>
                <a:gd name="connsiteY28-58" fmla="*/ 4397996 h 7255496"/>
                <a:gd name="connsiteX29-59" fmla="*/ 1276350 w 2171700"/>
                <a:gd name="connsiteY29-60" fmla="*/ 4655171 h 7255496"/>
                <a:gd name="connsiteX30-61" fmla="*/ 1352550 w 2171700"/>
                <a:gd name="connsiteY30-62" fmla="*/ 4931396 h 7255496"/>
                <a:gd name="connsiteX31-63" fmla="*/ 1333500 w 2171700"/>
                <a:gd name="connsiteY31-64" fmla="*/ 5074271 h 7255496"/>
                <a:gd name="connsiteX32-65" fmla="*/ 1371600 w 2171700"/>
                <a:gd name="connsiteY32-66" fmla="*/ 5083796 h 7255496"/>
                <a:gd name="connsiteX33-67" fmla="*/ 1247775 w 2171700"/>
                <a:gd name="connsiteY33-68" fmla="*/ 5521946 h 7255496"/>
                <a:gd name="connsiteX34-69" fmla="*/ 1257300 w 2171700"/>
                <a:gd name="connsiteY34-70" fmla="*/ 6474446 h 7255496"/>
                <a:gd name="connsiteX35-71" fmla="*/ 1333500 w 2171700"/>
                <a:gd name="connsiteY35-72" fmla="*/ 6588746 h 7255496"/>
                <a:gd name="connsiteX36-73" fmla="*/ 1314450 w 2171700"/>
                <a:gd name="connsiteY36-74" fmla="*/ 6741146 h 7255496"/>
                <a:gd name="connsiteX37-75" fmla="*/ 1323975 w 2171700"/>
                <a:gd name="connsiteY37-76" fmla="*/ 6864971 h 7255496"/>
                <a:gd name="connsiteX38-77" fmla="*/ 1304925 w 2171700"/>
                <a:gd name="connsiteY38-78" fmla="*/ 7017371 h 7255496"/>
                <a:gd name="connsiteX39-79" fmla="*/ 1704975 w 2171700"/>
                <a:gd name="connsiteY39-80" fmla="*/ 7217396 h 7255496"/>
                <a:gd name="connsiteX40-81" fmla="*/ 2152650 w 2171700"/>
                <a:gd name="connsiteY40-82" fmla="*/ 7217396 h 7255496"/>
                <a:gd name="connsiteX41-83" fmla="*/ 2171700 w 2171700"/>
                <a:gd name="connsiteY41-84" fmla="*/ 7074521 h 7255496"/>
                <a:gd name="connsiteX42-85" fmla="*/ 1676400 w 2171700"/>
                <a:gd name="connsiteY42-86" fmla="*/ 6569696 h 7255496"/>
                <a:gd name="connsiteX43-87" fmla="*/ 1685925 w 2171700"/>
                <a:gd name="connsiteY43-88" fmla="*/ 6464921 h 7255496"/>
                <a:gd name="connsiteX44-89" fmla="*/ 1657350 w 2171700"/>
                <a:gd name="connsiteY44-90" fmla="*/ 6255371 h 7255496"/>
                <a:gd name="connsiteX45-91" fmla="*/ 1704975 w 2171700"/>
                <a:gd name="connsiteY45-92" fmla="*/ 5979146 h 7255496"/>
                <a:gd name="connsiteX46-93" fmla="*/ 1762125 w 2171700"/>
                <a:gd name="connsiteY46-94" fmla="*/ 5426696 h 7255496"/>
                <a:gd name="connsiteX47-95" fmla="*/ 1771650 w 2171700"/>
                <a:gd name="connsiteY47-96" fmla="*/ 5360021 h 7255496"/>
                <a:gd name="connsiteX48-97" fmla="*/ 1866900 w 2171700"/>
                <a:gd name="connsiteY48-98" fmla="*/ 5102846 h 7255496"/>
                <a:gd name="connsiteX49-99" fmla="*/ 1885950 w 2171700"/>
                <a:gd name="connsiteY49-100" fmla="*/ 4578971 h 7255496"/>
                <a:gd name="connsiteX50-101" fmla="*/ 1895475 w 2171700"/>
                <a:gd name="connsiteY50-102" fmla="*/ 4178921 h 7255496"/>
                <a:gd name="connsiteX51-103" fmla="*/ 1866900 w 2171700"/>
                <a:gd name="connsiteY51-104" fmla="*/ 3635996 h 7255496"/>
                <a:gd name="connsiteX52-105" fmla="*/ 2076450 w 2171700"/>
                <a:gd name="connsiteY52-106" fmla="*/ 2702546 h 7255496"/>
                <a:gd name="connsiteX53-107" fmla="*/ 2085975 w 2171700"/>
                <a:gd name="connsiteY53-108" fmla="*/ 2435846 h 7255496"/>
                <a:gd name="connsiteX54-109" fmla="*/ 1981200 w 2171700"/>
                <a:gd name="connsiteY54-110" fmla="*/ 1864346 h 7255496"/>
                <a:gd name="connsiteX55-111" fmla="*/ 1933575 w 2171700"/>
                <a:gd name="connsiteY55-112" fmla="*/ 1702421 h 7255496"/>
                <a:gd name="connsiteX56-113" fmla="*/ 1933575 w 2171700"/>
                <a:gd name="connsiteY56-114" fmla="*/ 1426196 h 7255496"/>
                <a:gd name="connsiteX57-115" fmla="*/ 1885950 w 2171700"/>
                <a:gd name="connsiteY57-116" fmla="*/ 1264271 h 7255496"/>
                <a:gd name="connsiteX58-117" fmla="*/ 1419225 w 2171700"/>
                <a:gd name="connsiteY58-118" fmla="*/ 1169021 h 7255496"/>
                <a:gd name="connsiteX59-119" fmla="*/ 1257300 w 2171700"/>
                <a:gd name="connsiteY59-120" fmla="*/ 1016621 h 7255496"/>
                <a:gd name="connsiteX60-121" fmla="*/ 1333500 w 2171700"/>
                <a:gd name="connsiteY60-122" fmla="*/ 864221 h 7255496"/>
                <a:gd name="connsiteX61-123" fmla="*/ 1447800 w 2171700"/>
                <a:gd name="connsiteY61-124" fmla="*/ 397496 h 7255496"/>
                <a:gd name="connsiteX62-125" fmla="*/ 1400175 w 2171700"/>
                <a:gd name="connsiteY62-126" fmla="*/ 140321 h 7255496"/>
                <a:gd name="connsiteX63-127" fmla="*/ 1078068 w 2171700"/>
                <a:gd name="connsiteY63-128" fmla="*/ 0 h 7255496"/>
                <a:gd name="connsiteX0-129" fmla="*/ 1078068 w 2171700"/>
                <a:gd name="connsiteY0-130" fmla="*/ 0 h 7255496"/>
                <a:gd name="connsiteX1-131" fmla="*/ 809625 w 2171700"/>
                <a:gd name="connsiteY1-132" fmla="*/ 121271 h 7255496"/>
                <a:gd name="connsiteX2-133" fmla="*/ 685800 w 2171700"/>
                <a:gd name="connsiteY2-134" fmla="*/ 302246 h 7255496"/>
                <a:gd name="connsiteX3-135" fmla="*/ 704850 w 2171700"/>
                <a:gd name="connsiteY3-136" fmla="*/ 626096 h 7255496"/>
                <a:gd name="connsiteX4-137" fmla="*/ 838200 w 2171700"/>
                <a:gd name="connsiteY4-138" fmla="*/ 902321 h 7255496"/>
                <a:gd name="connsiteX5-139" fmla="*/ 742950 w 2171700"/>
                <a:gd name="connsiteY5-140" fmla="*/ 1016621 h 7255496"/>
                <a:gd name="connsiteX6-141" fmla="*/ 133350 w 2171700"/>
                <a:gd name="connsiteY6-142" fmla="*/ 1226171 h 7255496"/>
                <a:gd name="connsiteX7-143" fmla="*/ 0 w 2171700"/>
                <a:gd name="connsiteY7-144" fmla="*/ 2216771 h 7255496"/>
                <a:gd name="connsiteX8-145" fmla="*/ 333375 w 2171700"/>
                <a:gd name="connsiteY8-146" fmla="*/ 3112121 h 7255496"/>
                <a:gd name="connsiteX9-147" fmla="*/ 247650 w 2171700"/>
                <a:gd name="connsiteY9-148" fmla="*/ 3845546 h 7255496"/>
                <a:gd name="connsiteX10-149" fmla="*/ 371475 w 2171700"/>
                <a:gd name="connsiteY10-150" fmla="*/ 4064621 h 7255496"/>
                <a:gd name="connsiteX11-151" fmla="*/ 495300 w 2171700"/>
                <a:gd name="connsiteY11-152" fmla="*/ 4283696 h 7255496"/>
                <a:gd name="connsiteX12-153" fmla="*/ 476250 w 2171700"/>
                <a:gd name="connsiteY12-154" fmla="*/ 4740896 h 7255496"/>
                <a:gd name="connsiteX13-155" fmla="*/ 476250 w 2171700"/>
                <a:gd name="connsiteY13-156" fmla="*/ 5102846 h 7255496"/>
                <a:gd name="connsiteX14-157" fmla="*/ 371475 w 2171700"/>
                <a:gd name="connsiteY14-158" fmla="*/ 6150596 h 7255496"/>
                <a:gd name="connsiteX15-159" fmla="*/ 371475 w 2171700"/>
                <a:gd name="connsiteY15-160" fmla="*/ 6626846 h 7255496"/>
                <a:gd name="connsiteX16-161" fmla="*/ 400050 w 2171700"/>
                <a:gd name="connsiteY16-162" fmla="*/ 6826871 h 7255496"/>
                <a:gd name="connsiteX17-163" fmla="*/ 323850 w 2171700"/>
                <a:gd name="connsiteY17-164" fmla="*/ 7007846 h 7255496"/>
                <a:gd name="connsiteX18-165" fmla="*/ 533400 w 2171700"/>
                <a:gd name="connsiteY18-166" fmla="*/ 7255496 h 7255496"/>
                <a:gd name="connsiteX19-167" fmla="*/ 952500 w 2171700"/>
                <a:gd name="connsiteY19-168" fmla="*/ 7245971 h 7255496"/>
                <a:gd name="connsiteX20-169" fmla="*/ 733425 w 2171700"/>
                <a:gd name="connsiteY20-170" fmla="*/ 6826871 h 7255496"/>
                <a:gd name="connsiteX21-171" fmla="*/ 790575 w 2171700"/>
                <a:gd name="connsiteY21-172" fmla="*/ 6579221 h 7255496"/>
                <a:gd name="connsiteX22-173" fmla="*/ 762000 w 2171700"/>
                <a:gd name="connsiteY22-174" fmla="*/ 6255371 h 7255496"/>
                <a:gd name="connsiteX23-175" fmla="*/ 885825 w 2171700"/>
                <a:gd name="connsiteY23-176" fmla="*/ 5417171 h 7255496"/>
                <a:gd name="connsiteX24-177" fmla="*/ 866775 w 2171700"/>
                <a:gd name="connsiteY24-178" fmla="*/ 5331446 h 7255496"/>
                <a:gd name="connsiteX25-179" fmla="*/ 971550 w 2171700"/>
                <a:gd name="connsiteY25-180" fmla="*/ 5217146 h 7255496"/>
                <a:gd name="connsiteX26-181" fmla="*/ 962025 w 2171700"/>
                <a:gd name="connsiteY26-182" fmla="*/ 5074271 h 7255496"/>
                <a:gd name="connsiteX27-183" fmla="*/ 1104900 w 2171700"/>
                <a:gd name="connsiteY27-184" fmla="*/ 4531346 h 7255496"/>
                <a:gd name="connsiteX28-185" fmla="*/ 1123950 w 2171700"/>
                <a:gd name="connsiteY28-186" fmla="*/ 4397996 h 7255496"/>
                <a:gd name="connsiteX29-187" fmla="*/ 1276350 w 2171700"/>
                <a:gd name="connsiteY29-188" fmla="*/ 4655171 h 7255496"/>
                <a:gd name="connsiteX30-189" fmla="*/ 1352550 w 2171700"/>
                <a:gd name="connsiteY30-190" fmla="*/ 4931396 h 7255496"/>
                <a:gd name="connsiteX31-191" fmla="*/ 1333500 w 2171700"/>
                <a:gd name="connsiteY31-192" fmla="*/ 5074271 h 7255496"/>
                <a:gd name="connsiteX32-193" fmla="*/ 1371600 w 2171700"/>
                <a:gd name="connsiteY32-194" fmla="*/ 5083796 h 7255496"/>
                <a:gd name="connsiteX33-195" fmla="*/ 1247775 w 2171700"/>
                <a:gd name="connsiteY33-196" fmla="*/ 5521946 h 7255496"/>
                <a:gd name="connsiteX34-197" fmla="*/ 1257300 w 2171700"/>
                <a:gd name="connsiteY34-198" fmla="*/ 6474446 h 7255496"/>
                <a:gd name="connsiteX35-199" fmla="*/ 1333500 w 2171700"/>
                <a:gd name="connsiteY35-200" fmla="*/ 6588746 h 7255496"/>
                <a:gd name="connsiteX36-201" fmla="*/ 1314450 w 2171700"/>
                <a:gd name="connsiteY36-202" fmla="*/ 6741146 h 7255496"/>
                <a:gd name="connsiteX37-203" fmla="*/ 1323975 w 2171700"/>
                <a:gd name="connsiteY37-204" fmla="*/ 6864971 h 7255496"/>
                <a:gd name="connsiteX38-205" fmla="*/ 1304925 w 2171700"/>
                <a:gd name="connsiteY38-206" fmla="*/ 7017371 h 7255496"/>
                <a:gd name="connsiteX39-207" fmla="*/ 1704975 w 2171700"/>
                <a:gd name="connsiteY39-208" fmla="*/ 7217396 h 7255496"/>
                <a:gd name="connsiteX40-209" fmla="*/ 2152650 w 2171700"/>
                <a:gd name="connsiteY40-210" fmla="*/ 7217396 h 7255496"/>
                <a:gd name="connsiteX41-211" fmla="*/ 2171700 w 2171700"/>
                <a:gd name="connsiteY41-212" fmla="*/ 7074521 h 7255496"/>
                <a:gd name="connsiteX42-213" fmla="*/ 1676400 w 2171700"/>
                <a:gd name="connsiteY42-214" fmla="*/ 6569696 h 7255496"/>
                <a:gd name="connsiteX43-215" fmla="*/ 1685925 w 2171700"/>
                <a:gd name="connsiteY43-216" fmla="*/ 6464921 h 7255496"/>
                <a:gd name="connsiteX44-217" fmla="*/ 1657350 w 2171700"/>
                <a:gd name="connsiteY44-218" fmla="*/ 6255371 h 7255496"/>
                <a:gd name="connsiteX45-219" fmla="*/ 1704975 w 2171700"/>
                <a:gd name="connsiteY45-220" fmla="*/ 5979146 h 7255496"/>
                <a:gd name="connsiteX46-221" fmla="*/ 1762125 w 2171700"/>
                <a:gd name="connsiteY46-222" fmla="*/ 5426696 h 7255496"/>
                <a:gd name="connsiteX47-223" fmla="*/ 1771650 w 2171700"/>
                <a:gd name="connsiteY47-224" fmla="*/ 5360021 h 7255496"/>
                <a:gd name="connsiteX48-225" fmla="*/ 1866900 w 2171700"/>
                <a:gd name="connsiteY48-226" fmla="*/ 5102846 h 7255496"/>
                <a:gd name="connsiteX49-227" fmla="*/ 1885950 w 2171700"/>
                <a:gd name="connsiteY49-228" fmla="*/ 4578971 h 7255496"/>
                <a:gd name="connsiteX50-229" fmla="*/ 1895475 w 2171700"/>
                <a:gd name="connsiteY50-230" fmla="*/ 4178921 h 7255496"/>
                <a:gd name="connsiteX51-231" fmla="*/ 1866900 w 2171700"/>
                <a:gd name="connsiteY51-232" fmla="*/ 3635996 h 7255496"/>
                <a:gd name="connsiteX52-233" fmla="*/ 2076450 w 2171700"/>
                <a:gd name="connsiteY52-234" fmla="*/ 2702546 h 7255496"/>
                <a:gd name="connsiteX53-235" fmla="*/ 2085975 w 2171700"/>
                <a:gd name="connsiteY53-236" fmla="*/ 2435846 h 7255496"/>
                <a:gd name="connsiteX54-237" fmla="*/ 1981200 w 2171700"/>
                <a:gd name="connsiteY54-238" fmla="*/ 1864346 h 7255496"/>
                <a:gd name="connsiteX55-239" fmla="*/ 1933575 w 2171700"/>
                <a:gd name="connsiteY55-240" fmla="*/ 1702421 h 7255496"/>
                <a:gd name="connsiteX56-241" fmla="*/ 1933575 w 2171700"/>
                <a:gd name="connsiteY56-242" fmla="*/ 1426196 h 7255496"/>
                <a:gd name="connsiteX57-243" fmla="*/ 1885950 w 2171700"/>
                <a:gd name="connsiteY57-244" fmla="*/ 1264271 h 7255496"/>
                <a:gd name="connsiteX58-245" fmla="*/ 1419225 w 2171700"/>
                <a:gd name="connsiteY58-246" fmla="*/ 1169021 h 7255496"/>
                <a:gd name="connsiteX59-247" fmla="*/ 1257300 w 2171700"/>
                <a:gd name="connsiteY59-248" fmla="*/ 1016621 h 7255496"/>
                <a:gd name="connsiteX60-249" fmla="*/ 1333500 w 2171700"/>
                <a:gd name="connsiteY60-250" fmla="*/ 864221 h 7255496"/>
                <a:gd name="connsiteX61-251" fmla="*/ 1447800 w 2171700"/>
                <a:gd name="connsiteY61-252" fmla="*/ 397496 h 7255496"/>
                <a:gd name="connsiteX62-253" fmla="*/ 1400175 w 2171700"/>
                <a:gd name="connsiteY62-254" fmla="*/ 140321 h 7255496"/>
                <a:gd name="connsiteX63-255" fmla="*/ 1078068 w 2171700"/>
                <a:gd name="connsiteY63-256" fmla="*/ 0 h 7255496"/>
                <a:gd name="connsiteX0-257" fmla="*/ 1078068 w 2171700"/>
                <a:gd name="connsiteY0-258" fmla="*/ 193 h 7255689"/>
                <a:gd name="connsiteX1-259" fmla="*/ 809625 w 2171700"/>
                <a:gd name="connsiteY1-260" fmla="*/ 121464 h 7255689"/>
                <a:gd name="connsiteX2-261" fmla="*/ 685800 w 2171700"/>
                <a:gd name="connsiteY2-262" fmla="*/ 302439 h 7255689"/>
                <a:gd name="connsiteX3-263" fmla="*/ 704850 w 2171700"/>
                <a:gd name="connsiteY3-264" fmla="*/ 626289 h 7255689"/>
                <a:gd name="connsiteX4-265" fmla="*/ 838200 w 2171700"/>
                <a:gd name="connsiteY4-266" fmla="*/ 902514 h 7255689"/>
                <a:gd name="connsiteX5-267" fmla="*/ 742950 w 2171700"/>
                <a:gd name="connsiteY5-268" fmla="*/ 1016814 h 7255689"/>
                <a:gd name="connsiteX6-269" fmla="*/ 133350 w 2171700"/>
                <a:gd name="connsiteY6-270" fmla="*/ 1226364 h 7255689"/>
                <a:gd name="connsiteX7-271" fmla="*/ 0 w 2171700"/>
                <a:gd name="connsiteY7-272" fmla="*/ 2216964 h 7255689"/>
                <a:gd name="connsiteX8-273" fmla="*/ 333375 w 2171700"/>
                <a:gd name="connsiteY8-274" fmla="*/ 3112314 h 7255689"/>
                <a:gd name="connsiteX9-275" fmla="*/ 247650 w 2171700"/>
                <a:gd name="connsiteY9-276" fmla="*/ 3845739 h 7255689"/>
                <a:gd name="connsiteX10-277" fmla="*/ 371475 w 2171700"/>
                <a:gd name="connsiteY10-278" fmla="*/ 4064814 h 7255689"/>
                <a:gd name="connsiteX11-279" fmla="*/ 495300 w 2171700"/>
                <a:gd name="connsiteY11-280" fmla="*/ 4283889 h 7255689"/>
                <a:gd name="connsiteX12-281" fmla="*/ 476250 w 2171700"/>
                <a:gd name="connsiteY12-282" fmla="*/ 4741089 h 7255689"/>
                <a:gd name="connsiteX13-283" fmla="*/ 476250 w 2171700"/>
                <a:gd name="connsiteY13-284" fmla="*/ 5103039 h 7255689"/>
                <a:gd name="connsiteX14-285" fmla="*/ 371475 w 2171700"/>
                <a:gd name="connsiteY14-286" fmla="*/ 6150789 h 7255689"/>
                <a:gd name="connsiteX15-287" fmla="*/ 371475 w 2171700"/>
                <a:gd name="connsiteY15-288" fmla="*/ 6627039 h 7255689"/>
                <a:gd name="connsiteX16-289" fmla="*/ 400050 w 2171700"/>
                <a:gd name="connsiteY16-290" fmla="*/ 6827064 h 7255689"/>
                <a:gd name="connsiteX17-291" fmla="*/ 323850 w 2171700"/>
                <a:gd name="connsiteY17-292" fmla="*/ 7008039 h 7255689"/>
                <a:gd name="connsiteX18-293" fmla="*/ 533400 w 2171700"/>
                <a:gd name="connsiteY18-294" fmla="*/ 7255689 h 7255689"/>
                <a:gd name="connsiteX19-295" fmla="*/ 952500 w 2171700"/>
                <a:gd name="connsiteY19-296" fmla="*/ 7246164 h 7255689"/>
                <a:gd name="connsiteX20-297" fmla="*/ 733425 w 2171700"/>
                <a:gd name="connsiteY20-298" fmla="*/ 6827064 h 7255689"/>
                <a:gd name="connsiteX21-299" fmla="*/ 790575 w 2171700"/>
                <a:gd name="connsiteY21-300" fmla="*/ 6579414 h 7255689"/>
                <a:gd name="connsiteX22-301" fmla="*/ 762000 w 2171700"/>
                <a:gd name="connsiteY22-302" fmla="*/ 6255564 h 7255689"/>
                <a:gd name="connsiteX23-303" fmla="*/ 885825 w 2171700"/>
                <a:gd name="connsiteY23-304" fmla="*/ 5417364 h 7255689"/>
                <a:gd name="connsiteX24-305" fmla="*/ 866775 w 2171700"/>
                <a:gd name="connsiteY24-306" fmla="*/ 5331639 h 7255689"/>
                <a:gd name="connsiteX25-307" fmla="*/ 971550 w 2171700"/>
                <a:gd name="connsiteY25-308" fmla="*/ 5217339 h 7255689"/>
                <a:gd name="connsiteX26-309" fmla="*/ 962025 w 2171700"/>
                <a:gd name="connsiteY26-310" fmla="*/ 5074464 h 7255689"/>
                <a:gd name="connsiteX27-311" fmla="*/ 1104900 w 2171700"/>
                <a:gd name="connsiteY27-312" fmla="*/ 4531539 h 7255689"/>
                <a:gd name="connsiteX28-313" fmla="*/ 1123950 w 2171700"/>
                <a:gd name="connsiteY28-314" fmla="*/ 4398189 h 7255689"/>
                <a:gd name="connsiteX29-315" fmla="*/ 1276350 w 2171700"/>
                <a:gd name="connsiteY29-316" fmla="*/ 4655364 h 7255689"/>
                <a:gd name="connsiteX30-317" fmla="*/ 1352550 w 2171700"/>
                <a:gd name="connsiteY30-318" fmla="*/ 4931589 h 7255689"/>
                <a:gd name="connsiteX31-319" fmla="*/ 1333500 w 2171700"/>
                <a:gd name="connsiteY31-320" fmla="*/ 5074464 h 7255689"/>
                <a:gd name="connsiteX32-321" fmla="*/ 1371600 w 2171700"/>
                <a:gd name="connsiteY32-322" fmla="*/ 5083989 h 7255689"/>
                <a:gd name="connsiteX33-323" fmla="*/ 1247775 w 2171700"/>
                <a:gd name="connsiteY33-324" fmla="*/ 5522139 h 7255689"/>
                <a:gd name="connsiteX34-325" fmla="*/ 1257300 w 2171700"/>
                <a:gd name="connsiteY34-326" fmla="*/ 6474639 h 7255689"/>
                <a:gd name="connsiteX35-327" fmla="*/ 1333500 w 2171700"/>
                <a:gd name="connsiteY35-328" fmla="*/ 6588939 h 7255689"/>
                <a:gd name="connsiteX36-329" fmla="*/ 1314450 w 2171700"/>
                <a:gd name="connsiteY36-330" fmla="*/ 6741339 h 7255689"/>
                <a:gd name="connsiteX37-331" fmla="*/ 1323975 w 2171700"/>
                <a:gd name="connsiteY37-332" fmla="*/ 6865164 h 7255689"/>
                <a:gd name="connsiteX38-333" fmla="*/ 1304925 w 2171700"/>
                <a:gd name="connsiteY38-334" fmla="*/ 7017564 h 7255689"/>
                <a:gd name="connsiteX39-335" fmla="*/ 1704975 w 2171700"/>
                <a:gd name="connsiteY39-336" fmla="*/ 7217589 h 7255689"/>
                <a:gd name="connsiteX40-337" fmla="*/ 2152650 w 2171700"/>
                <a:gd name="connsiteY40-338" fmla="*/ 7217589 h 7255689"/>
                <a:gd name="connsiteX41-339" fmla="*/ 2171700 w 2171700"/>
                <a:gd name="connsiteY41-340" fmla="*/ 7074714 h 7255689"/>
                <a:gd name="connsiteX42-341" fmla="*/ 1676400 w 2171700"/>
                <a:gd name="connsiteY42-342" fmla="*/ 6569889 h 7255689"/>
                <a:gd name="connsiteX43-343" fmla="*/ 1685925 w 2171700"/>
                <a:gd name="connsiteY43-344" fmla="*/ 6465114 h 7255689"/>
                <a:gd name="connsiteX44-345" fmla="*/ 1657350 w 2171700"/>
                <a:gd name="connsiteY44-346" fmla="*/ 6255564 h 7255689"/>
                <a:gd name="connsiteX45-347" fmla="*/ 1704975 w 2171700"/>
                <a:gd name="connsiteY45-348" fmla="*/ 5979339 h 7255689"/>
                <a:gd name="connsiteX46-349" fmla="*/ 1762125 w 2171700"/>
                <a:gd name="connsiteY46-350" fmla="*/ 5426889 h 7255689"/>
                <a:gd name="connsiteX47-351" fmla="*/ 1771650 w 2171700"/>
                <a:gd name="connsiteY47-352" fmla="*/ 5360214 h 7255689"/>
                <a:gd name="connsiteX48-353" fmla="*/ 1866900 w 2171700"/>
                <a:gd name="connsiteY48-354" fmla="*/ 5103039 h 7255689"/>
                <a:gd name="connsiteX49-355" fmla="*/ 1885950 w 2171700"/>
                <a:gd name="connsiteY49-356" fmla="*/ 4579164 h 7255689"/>
                <a:gd name="connsiteX50-357" fmla="*/ 1895475 w 2171700"/>
                <a:gd name="connsiteY50-358" fmla="*/ 4179114 h 7255689"/>
                <a:gd name="connsiteX51-359" fmla="*/ 1866900 w 2171700"/>
                <a:gd name="connsiteY51-360" fmla="*/ 3636189 h 7255689"/>
                <a:gd name="connsiteX52-361" fmla="*/ 2076450 w 2171700"/>
                <a:gd name="connsiteY52-362" fmla="*/ 2702739 h 7255689"/>
                <a:gd name="connsiteX53-363" fmla="*/ 2085975 w 2171700"/>
                <a:gd name="connsiteY53-364" fmla="*/ 2436039 h 7255689"/>
                <a:gd name="connsiteX54-365" fmla="*/ 1981200 w 2171700"/>
                <a:gd name="connsiteY54-366" fmla="*/ 1864539 h 7255689"/>
                <a:gd name="connsiteX55-367" fmla="*/ 1933575 w 2171700"/>
                <a:gd name="connsiteY55-368" fmla="*/ 1702614 h 7255689"/>
                <a:gd name="connsiteX56-369" fmla="*/ 1933575 w 2171700"/>
                <a:gd name="connsiteY56-370" fmla="*/ 1426389 h 7255689"/>
                <a:gd name="connsiteX57-371" fmla="*/ 1885950 w 2171700"/>
                <a:gd name="connsiteY57-372" fmla="*/ 1264464 h 7255689"/>
                <a:gd name="connsiteX58-373" fmla="*/ 1419225 w 2171700"/>
                <a:gd name="connsiteY58-374" fmla="*/ 1169214 h 7255689"/>
                <a:gd name="connsiteX59-375" fmla="*/ 1257300 w 2171700"/>
                <a:gd name="connsiteY59-376" fmla="*/ 1016814 h 7255689"/>
                <a:gd name="connsiteX60-377" fmla="*/ 1333500 w 2171700"/>
                <a:gd name="connsiteY60-378" fmla="*/ 864414 h 7255689"/>
                <a:gd name="connsiteX61-379" fmla="*/ 1447800 w 2171700"/>
                <a:gd name="connsiteY61-380" fmla="*/ 397689 h 7255689"/>
                <a:gd name="connsiteX62-381" fmla="*/ 1400175 w 2171700"/>
                <a:gd name="connsiteY62-382" fmla="*/ 140514 h 7255689"/>
                <a:gd name="connsiteX63-383" fmla="*/ 1078068 w 2171700"/>
                <a:gd name="connsiteY63-384" fmla="*/ 193 h 7255689"/>
                <a:gd name="connsiteX0-385" fmla="*/ 1078068 w 2171700"/>
                <a:gd name="connsiteY0-386" fmla="*/ 175 h 7255671"/>
                <a:gd name="connsiteX1-387" fmla="*/ 809625 w 2171700"/>
                <a:gd name="connsiteY1-388" fmla="*/ 121446 h 7255671"/>
                <a:gd name="connsiteX2-389" fmla="*/ 685800 w 2171700"/>
                <a:gd name="connsiteY2-390" fmla="*/ 302421 h 7255671"/>
                <a:gd name="connsiteX3-391" fmla="*/ 704850 w 2171700"/>
                <a:gd name="connsiteY3-392" fmla="*/ 626271 h 7255671"/>
                <a:gd name="connsiteX4-393" fmla="*/ 838200 w 2171700"/>
                <a:gd name="connsiteY4-394" fmla="*/ 902496 h 7255671"/>
                <a:gd name="connsiteX5-395" fmla="*/ 742950 w 2171700"/>
                <a:gd name="connsiteY5-396" fmla="*/ 1016796 h 7255671"/>
                <a:gd name="connsiteX6-397" fmla="*/ 133350 w 2171700"/>
                <a:gd name="connsiteY6-398" fmla="*/ 1226346 h 7255671"/>
                <a:gd name="connsiteX7-399" fmla="*/ 0 w 2171700"/>
                <a:gd name="connsiteY7-400" fmla="*/ 2216946 h 7255671"/>
                <a:gd name="connsiteX8-401" fmla="*/ 333375 w 2171700"/>
                <a:gd name="connsiteY8-402" fmla="*/ 3112296 h 7255671"/>
                <a:gd name="connsiteX9-403" fmla="*/ 247650 w 2171700"/>
                <a:gd name="connsiteY9-404" fmla="*/ 3845721 h 7255671"/>
                <a:gd name="connsiteX10-405" fmla="*/ 371475 w 2171700"/>
                <a:gd name="connsiteY10-406" fmla="*/ 4064796 h 7255671"/>
                <a:gd name="connsiteX11-407" fmla="*/ 495300 w 2171700"/>
                <a:gd name="connsiteY11-408" fmla="*/ 4283871 h 7255671"/>
                <a:gd name="connsiteX12-409" fmla="*/ 476250 w 2171700"/>
                <a:gd name="connsiteY12-410" fmla="*/ 4741071 h 7255671"/>
                <a:gd name="connsiteX13-411" fmla="*/ 476250 w 2171700"/>
                <a:gd name="connsiteY13-412" fmla="*/ 5103021 h 7255671"/>
                <a:gd name="connsiteX14-413" fmla="*/ 371475 w 2171700"/>
                <a:gd name="connsiteY14-414" fmla="*/ 6150771 h 7255671"/>
                <a:gd name="connsiteX15-415" fmla="*/ 371475 w 2171700"/>
                <a:gd name="connsiteY15-416" fmla="*/ 6627021 h 7255671"/>
                <a:gd name="connsiteX16-417" fmla="*/ 400050 w 2171700"/>
                <a:gd name="connsiteY16-418" fmla="*/ 6827046 h 7255671"/>
                <a:gd name="connsiteX17-419" fmla="*/ 323850 w 2171700"/>
                <a:gd name="connsiteY17-420" fmla="*/ 7008021 h 7255671"/>
                <a:gd name="connsiteX18-421" fmla="*/ 533400 w 2171700"/>
                <a:gd name="connsiteY18-422" fmla="*/ 7255671 h 7255671"/>
                <a:gd name="connsiteX19-423" fmla="*/ 952500 w 2171700"/>
                <a:gd name="connsiteY19-424" fmla="*/ 7246146 h 7255671"/>
                <a:gd name="connsiteX20-425" fmla="*/ 733425 w 2171700"/>
                <a:gd name="connsiteY20-426" fmla="*/ 6827046 h 7255671"/>
                <a:gd name="connsiteX21-427" fmla="*/ 790575 w 2171700"/>
                <a:gd name="connsiteY21-428" fmla="*/ 6579396 h 7255671"/>
                <a:gd name="connsiteX22-429" fmla="*/ 762000 w 2171700"/>
                <a:gd name="connsiteY22-430" fmla="*/ 6255546 h 7255671"/>
                <a:gd name="connsiteX23-431" fmla="*/ 885825 w 2171700"/>
                <a:gd name="connsiteY23-432" fmla="*/ 5417346 h 7255671"/>
                <a:gd name="connsiteX24-433" fmla="*/ 866775 w 2171700"/>
                <a:gd name="connsiteY24-434" fmla="*/ 5331621 h 7255671"/>
                <a:gd name="connsiteX25-435" fmla="*/ 971550 w 2171700"/>
                <a:gd name="connsiteY25-436" fmla="*/ 5217321 h 7255671"/>
                <a:gd name="connsiteX26-437" fmla="*/ 962025 w 2171700"/>
                <a:gd name="connsiteY26-438" fmla="*/ 5074446 h 7255671"/>
                <a:gd name="connsiteX27-439" fmla="*/ 1104900 w 2171700"/>
                <a:gd name="connsiteY27-440" fmla="*/ 4531521 h 7255671"/>
                <a:gd name="connsiteX28-441" fmla="*/ 1123950 w 2171700"/>
                <a:gd name="connsiteY28-442" fmla="*/ 4398171 h 7255671"/>
                <a:gd name="connsiteX29-443" fmla="*/ 1276350 w 2171700"/>
                <a:gd name="connsiteY29-444" fmla="*/ 4655346 h 7255671"/>
                <a:gd name="connsiteX30-445" fmla="*/ 1352550 w 2171700"/>
                <a:gd name="connsiteY30-446" fmla="*/ 4931571 h 7255671"/>
                <a:gd name="connsiteX31-447" fmla="*/ 1333500 w 2171700"/>
                <a:gd name="connsiteY31-448" fmla="*/ 5074446 h 7255671"/>
                <a:gd name="connsiteX32-449" fmla="*/ 1371600 w 2171700"/>
                <a:gd name="connsiteY32-450" fmla="*/ 5083971 h 7255671"/>
                <a:gd name="connsiteX33-451" fmla="*/ 1247775 w 2171700"/>
                <a:gd name="connsiteY33-452" fmla="*/ 5522121 h 7255671"/>
                <a:gd name="connsiteX34-453" fmla="*/ 1257300 w 2171700"/>
                <a:gd name="connsiteY34-454" fmla="*/ 6474621 h 7255671"/>
                <a:gd name="connsiteX35-455" fmla="*/ 1333500 w 2171700"/>
                <a:gd name="connsiteY35-456" fmla="*/ 6588921 h 7255671"/>
                <a:gd name="connsiteX36-457" fmla="*/ 1314450 w 2171700"/>
                <a:gd name="connsiteY36-458" fmla="*/ 6741321 h 7255671"/>
                <a:gd name="connsiteX37-459" fmla="*/ 1323975 w 2171700"/>
                <a:gd name="connsiteY37-460" fmla="*/ 6865146 h 7255671"/>
                <a:gd name="connsiteX38-461" fmla="*/ 1304925 w 2171700"/>
                <a:gd name="connsiteY38-462" fmla="*/ 7017546 h 7255671"/>
                <a:gd name="connsiteX39-463" fmla="*/ 1704975 w 2171700"/>
                <a:gd name="connsiteY39-464" fmla="*/ 7217571 h 7255671"/>
                <a:gd name="connsiteX40-465" fmla="*/ 2152650 w 2171700"/>
                <a:gd name="connsiteY40-466" fmla="*/ 7217571 h 7255671"/>
                <a:gd name="connsiteX41-467" fmla="*/ 2171700 w 2171700"/>
                <a:gd name="connsiteY41-468" fmla="*/ 7074696 h 7255671"/>
                <a:gd name="connsiteX42-469" fmla="*/ 1676400 w 2171700"/>
                <a:gd name="connsiteY42-470" fmla="*/ 6569871 h 7255671"/>
                <a:gd name="connsiteX43-471" fmla="*/ 1685925 w 2171700"/>
                <a:gd name="connsiteY43-472" fmla="*/ 6465096 h 7255671"/>
                <a:gd name="connsiteX44-473" fmla="*/ 1657350 w 2171700"/>
                <a:gd name="connsiteY44-474" fmla="*/ 6255546 h 7255671"/>
                <a:gd name="connsiteX45-475" fmla="*/ 1704975 w 2171700"/>
                <a:gd name="connsiteY45-476" fmla="*/ 5979321 h 7255671"/>
                <a:gd name="connsiteX46-477" fmla="*/ 1762125 w 2171700"/>
                <a:gd name="connsiteY46-478" fmla="*/ 5426871 h 7255671"/>
                <a:gd name="connsiteX47-479" fmla="*/ 1771650 w 2171700"/>
                <a:gd name="connsiteY47-480" fmla="*/ 5360196 h 7255671"/>
                <a:gd name="connsiteX48-481" fmla="*/ 1866900 w 2171700"/>
                <a:gd name="connsiteY48-482" fmla="*/ 5103021 h 7255671"/>
                <a:gd name="connsiteX49-483" fmla="*/ 1885950 w 2171700"/>
                <a:gd name="connsiteY49-484" fmla="*/ 4579146 h 7255671"/>
                <a:gd name="connsiteX50-485" fmla="*/ 1895475 w 2171700"/>
                <a:gd name="connsiteY50-486" fmla="*/ 4179096 h 7255671"/>
                <a:gd name="connsiteX51-487" fmla="*/ 1866900 w 2171700"/>
                <a:gd name="connsiteY51-488" fmla="*/ 3636171 h 7255671"/>
                <a:gd name="connsiteX52-489" fmla="*/ 2076450 w 2171700"/>
                <a:gd name="connsiteY52-490" fmla="*/ 2702721 h 7255671"/>
                <a:gd name="connsiteX53-491" fmla="*/ 2085975 w 2171700"/>
                <a:gd name="connsiteY53-492" fmla="*/ 2436021 h 7255671"/>
                <a:gd name="connsiteX54-493" fmla="*/ 1981200 w 2171700"/>
                <a:gd name="connsiteY54-494" fmla="*/ 1864521 h 7255671"/>
                <a:gd name="connsiteX55-495" fmla="*/ 1933575 w 2171700"/>
                <a:gd name="connsiteY55-496" fmla="*/ 1702596 h 7255671"/>
                <a:gd name="connsiteX56-497" fmla="*/ 1933575 w 2171700"/>
                <a:gd name="connsiteY56-498" fmla="*/ 1426371 h 7255671"/>
                <a:gd name="connsiteX57-499" fmla="*/ 1885950 w 2171700"/>
                <a:gd name="connsiteY57-500" fmla="*/ 1264446 h 7255671"/>
                <a:gd name="connsiteX58-501" fmla="*/ 1419225 w 2171700"/>
                <a:gd name="connsiteY58-502" fmla="*/ 1169196 h 7255671"/>
                <a:gd name="connsiteX59-503" fmla="*/ 1257300 w 2171700"/>
                <a:gd name="connsiteY59-504" fmla="*/ 1016796 h 7255671"/>
                <a:gd name="connsiteX60-505" fmla="*/ 1333500 w 2171700"/>
                <a:gd name="connsiteY60-506" fmla="*/ 864396 h 7255671"/>
                <a:gd name="connsiteX61-507" fmla="*/ 1447800 w 2171700"/>
                <a:gd name="connsiteY61-508" fmla="*/ 397671 h 7255671"/>
                <a:gd name="connsiteX62-509" fmla="*/ 1339600 w 2171700"/>
                <a:gd name="connsiteY62-510" fmla="*/ 152034 h 7255671"/>
                <a:gd name="connsiteX63-511" fmla="*/ 1078068 w 2171700"/>
                <a:gd name="connsiteY63-512" fmla="*/ 175 h 7255671"/>
                <a:gd name="connsiteX0-513" fmla="*/ 1078068 w 2171700"/>
                <a:gd name="connsiteY0-514" fmla="*/ 224 h 7255720"/>
                <a:gd name="connsiteX1-515" fmla="*/ 809625 w 2171700"/>
                <a:gd name="connsiteY1-516" fmla="*/ 121495 h 7255720"/>
                <a:gd name="connsiteX2-517" fmla="*/ 685800 w 2171700"/>
                <a:gd name="connsiteY2-518" fmla="*/ 302470 h 7255720"/>
                <a:gd name="connsiteX3-519" fmla="*/ 704850 w 2171700"/>
                <a:gd name="connsiteY3-520" fmla="*/ 626320 h 7255720"/>
                <a:gd name="connsiteX4-521" fmla="*/ 838200 w 2171700"/>
                <a:gd name="connsiteY4-522" fmla="*/ 902545 h 7255720"/>
                <a:gd name="connsiteX5-523" fmla="*/ 742950 w 2171700"/>
                <a:gd name="connsiteY5-524" fmla="*/ 1016845 h 7255720"/>
                <a:gd name="connsiteX6-525" fmla="*/ 133350 w 2171700"/>
                <a:gd name="connsiteY6-526" fmla="*/ 1226395 h 7255720"/>
                <a:gd name="connsiteX7-527" fmla="*/ 0 w 2171700"/>
                <a:gd name="connsiteY7-528" fmla="*/ 2216995 h 7255720"/>
                <a:gd name="connsiteX8-529" fmla="*/ 333375 w 2171700"/>
                <a:gd name="connsiteY8-530" fmla="*/ 3112345 h 7255720"/>
                <a:gd name="connsiteX9-531" fmla="*/ 247650 w 2171700"/>
                <a:gd name="connsiteY9-532" fmla="*/ 3845770 h 7255720"/>
                <a:gd name="connsiteX10-533" fmla="*/ 371475 w 2171700"/>
                <a:gd name="connsiteY10-534" fmla="*/ 4064845 h 7255720"/>
                <a:gd name="connsiteX11-535" fmla="*/ 495300 w 2171700"/>
                <a:gd name="connsiteY11-536" fmla="*/ 4283920 h 7255720"/>
                <a:gd name="connsiteX12-537" fmla="*/ 476250 w 2171700"/>
                <a:gd name="connsiteY12-538" fmla="*/ 4741120 h 7255720"/>
                <a:gd name="connsiteX13-539" fmla="*/ 476250 w 2171700"/>
                <a:gd name="connsiteY13-540" fmla="*/ 5103070 h 7255720"/>
                <a:gd name="connsiteX14-541" fmla="*/ 371475 w 2171700"/>
                <a:gd name="connsiteY14-542" fmla="*/ 6150820 h 7255720"/>
                <a:gd name="connsiteX15-543" fmla="*/ 371475 w 2171700"/>
                <a:gd name="connsiteY15-544" fmla="*/ 6627070 h 7255720"/>
                <a:gd name="connsiteX16-545" fmla="*/ 400050 w 2171700"/>
                <a:gd name="connsiteY16-546" fmla="*/ 6827095 h 7255720"/>
                <a:gd name="connsiteX17-547" fmla="*/ 323850 w 2171700"/>
                <a:gd name="connsiteY17-548" fmla="*/ 7008070 h 7255720"/>
                <a:gd name="connsiteX18-549" fmla="*/ 533400 w 2171700"/>
                <a:gd name="connsiteY18-550" fmla="*/ 7255720 h 7255720"/>
                <a:gd name="connsiteX19-551" fmla="*/ 952500 w 2171700"/>
                <a:gd name="connsiteY19-552" fmla="*/ 7246195 h 7255720"/>
                <a:gd name="connsiteX20-553" fmla="*/ 733425 w 2171700"/>
                <a:gd name="connsiteY20-554" fmla="*/ 6827095 h 7255720"/>
                <a:gd name="connsiteX21-555" fmla="*/ 790575 w 2171700"/>
                <a:gd name="connsiteY21-556" fmla="*/ 6579445 h 7255720"/>
                <a:gd name="connsiteX22-557" fmla="*/ 762000 w 2171700"/>
                <a:gd name="connsiteY22-558" fmla="*/ 6255595 h 7255720"/>
                <a:gd name="connsiteX23-559" fmla="*/ 885825 w 2171700"/>
                <a:gd name="connsiteY23-560" fmla="*/ 5417395 h 7255720"/>
                <a:gd name="connsiteX24-561" fmla="*/ 866775 w 2171700"/>
                <a:gd name="connsiteY24-562" fmla="*/ 5331670 h 7255720"/>
                <a:gd name="connsiteX25-563" fmla="*/ 971550 w 2171700"/>
                <a:gd name="connsiteY25-564" fmla="*/ 5217370 h 7255720"/>
                <a:gd name="connsiteX26-565" fmla="*/ 962025 w 2171700"/>
                <a:gd name="connsiteY26-566" fmla="*/ 5074495 h 7255720"/>
                <a:gd name="connsiteX27-567" fmla="*/ 1104900 w 2171700"/>
                <a:gd name="connsiteY27-568" fmla="*/ 4531570 h 7255720"/>
                <a:gd name="connsiteX28-569" fmla="*/ 1123950 w 2171700"/>
                <a:gd name="connsiteY28-570" fmla="*/ 4398220 h 7255720"/>
                <a:gd name="connsiteX29-571" fmla="*/ 1276350 w 2171700"/>
                <a:gd name="connsiteY29-572" fmla="*/ 4655395 h 7255720"/>
                <a:gd name="connsiteX30-573" fmla="*/ 1352550 w 2171700"/>
                <a:gd name="connsiteY30-574" fmla="*/ 4931620 h 7255720"/>
                <a:gd name="connsiteX31-575" fmla="*/ 1333500 w 2171700"/>
                <a:gd name="connsiteY31-576" fmla="*/ 5074495 h 7255720"/>
                <a:gd name="connsiteX32-577" fmla="*/ 1371600 w 2171700"/>
                <a:gd name="connsiteY32-578" fmla="*/ 5084020 h 7255720"/>
                <a:gd name="connsiteX33-579" fmla="*/ 1247775 w 2171700"/>
                <a:gd name="connsiteY33-580" fmla="*/ 5522170 h 7255720"/>
                <a:gd name="connsiteX34-581" fmla="*/ 1257300 w 2171700"/>
                <a:gd name="connsiteY34-582" fmla="*/ 6474670 h 7255720"/>
                <a:gd name="connsiteX35-583" fmla="*/ 1333500 w 2171700"/>
                <a:gd name="connsiteY35-584" fmla="*/ 6588970 h 7255720"/>
                <a:gd name="connsiteX36-585" fmla="*/ 1314450 w 2171700"/>
                <a:gd name="connsiteY36-586" fmla="*/ 6741370 h 7255720"/>
                <a:gd name="connsiteX37-587" fmla="*/ 1323975 w 2171700"/>
                <a:gd name="connsiteY37-588" fmla="*/ 6865195 h 7255720"/>
                <a:gd name="connsiteX38-589" fmla="*/ 1304925 w 2171700"/>
                <a:gd name="connsiteY38-590" fmla="*/ 7017595 h 7255720"/>
                <a:gd name="connsiteX39-591" fmla="*/ 1704975 w 2171700"/>
                <a:gd name="connsiteY39-592" fmla="*/ 7217620 h 7255720"/>
                <a:gd name="connsiteX40-593" fmla="*/ 2152650 w 2171700"/>
                <a:gd name="connsiteY40-594" fmla="*/ 7217620 h 7255720"/>
                <a:gd name="connsiteX41-595" fmla="*/ 2171700 w 2171700"/>
                <a:gd name="connsiteY41-596" fmla="*/ 7074745 h 7255720"/>
                <a:gd name="connsiteX42-597" fmla="*/ 1676400 w 2171700"/>
                <a:gd name="connsiteY42-598" fmla="*/ 6569920 h 7255720"/>
                <a:gd name="connsiteX43-599" fmla="*/ 1685925 w 2171700"/>
                <a:gd name="connsiteY43-600" fmla="*/ 6465145 h 7255720"/>
                <a:gd name="connsiteX44-601" fmla="*/ 1657350 w 2171700"/>
                <a:gd name="connsiteY44-602" fmla="*/ 6255595 h 7255720"/>
                <a:gd name="connsiteX45-603" fmla="*/ 1704975 w 2171700"/>
                <a:gd name="connsiteY45-604" fmla="*/ 5979370 h 7255720"/>
                <a:gd name="connsiteX46-605" fmla="*/ 1762125 w 2171700"/>
                <a:gd name="connsiteY46-606" fmla="*/ 5426920 h 7255720"/>
                <a:gd name="connsiteX47-607" fmla="*/ 1771650 w 2171700"/>
                <a:gd name="connsiteY47-608" fmla="*/ 5360245 h 7255720"/>
                <a:gd name="connsiteX48-609" fmla="*/ 1866900 w 2171700"/>
                <a:gd name="connsiteY48-610" fmla="*/ 5103070 h 7255720"/>
                <a:gd name="connsiteX49-611" fmla="*/ 1885950 w 2171700"/>
                <a:gd name="connsiteY49-612" fmla="*/ 4579195 h 7255720"/>
                <a:gd name="connsiteX50-613" fmla="*/ 1895475 w 2171700"/>
                <a:gd name="connsiteY50-614" fmla="*/ 4179145 h 7255720"/>
                <a:gd name="connsiteX51-615" fmla="*/ 1866900 w 2171700"/>
                <a:gd name="connsiteY51-616" fmla="*/ 3636220 h 7255720"/>
                <a:gd name="connsiteX52-617" fmla="*/ 2076450 w 2171700"/>
                <a:gd name="connsiteY52-618" fmla="*/ 2702770 h 7255720"/>
                <a:gd name="connsiteX53-619" fmla="*/ 2085975 w 2171700"/>
                <a:gd name="connsiteY53-620" fmla="*/ 2436070 h 7255720"/>
                <a:gd name="connsiteX54-621" fmla="*/ 1981200 w 2171700"/>
                <a:gd name="connsiteY54-622" fmla="*/ 1864570 h 7255720"/>
                <a:gd name="connsiteX55-623" fmla="*/ 1933575 w 2171700"/>
                <a:gd name="connsiteY55-624" fmla="*/ 1702645 h 7255720"/>
                <a:gd name="connsiteX56-625" fmla="*/ 1933575 w 2171700"/>
                <a:gd name="connsiteY56-626" fmla="*/ 1426420 h 7255720"/>
                <a:gd name="connsiteX57-627" fmla="*/ 1885950 w 2171700"/>
                <a:gd name="connsiteY57-628" fmla="*/ 1264495 h 7255720"/>
                <a:gd name="connsiteX58-629" fmla="*/ 1419225 w 2171700"/>
                <a:gd name="connsiteY58-630" fmla="*/ 1169245 h 7255720"/>
                <a:gd name="connsiteX59-631" fmla="*/ 1257300 w 2171700"/>
                <a:gd name="connsiteY59-632" fmla="*/ 1016845 h 7255720"/>
                <a:gd name="connsiteX60-633" fmla="*/ 1333500 w 2171700"/>
                <a:gd name="connsiteY60-634" fmla="*/ 864445 h 7255720"/>
                <a:gd name="connsiteX61-635" fmla="*/ 1447800 w 2171700"/>
                <a:gd name="connsiteY61-636" fmla="*/ 397720 h 7255720"/>
                <a:gd name="connsiteX62-637" fmla="*/ 1339600 w 2171700"/>
                <a:gd name="connsiteY62-638" fmla="*/ 152083 h 7255720"/>
                <a:gd name="connsiteX63-639" fmla="*/ 1078068 w 2171700"/>
                <a:gd name="connsiteY63-640" fmla="*/ 224 h 7255720"/>
                <a:gd name="connsiteX0-641" fmla="*/ 1063645 w 2171700"/>
                <a:gd name="connsiteY0-642" fmla="*/ 241 h 7249968"/>
                <a:gd name="connsiteX1-643" fmla="*/ 809625 w 2171700"/>
                <a:gd name="connsiteY1-644" fmla="*/ 115743 h 7249968"/>
                <a:gd name="connsiteX2-645" fmla="*/ 685800 w 2171700"/>
                <a:gd name="connsiteY2-646" fmla="*/ 296718 h 7249968"/>
                <a:gd name="connsiteX3-647" fmla="*/ 704850 w 2171700"/>
                <a:gd name="connsiteY3-648" fmla="*/ 620568 h 7249968"/>
                <a:gd name="connsiteX4-649" fmla="*/ 838200 w 2171700"/>
                <a:gd name="connsiteY4-650" fmla="*/ 896793 h 7249968"/>
                <a:gd name="connsiteX5-651" fmla="*/ 742950 w 2171700"/>
                <a:gd name="connsiteY5-652" fmla="*/ 1011093 h 7249968"/>
                <a:gd name="connsiteX6-653" fmla="*/ 133350 w 2171700"/>
                <a:gd name="connsiteY6-654" fmla="*/ 1220643 h 7249968"/>
                <a:gd name="connsiteX7-655" fmla="*/ 0 w 2171700"/>
                <a:gd name="connsiteY7-656" fmla="*/ 2211243 h 7249968"/>
                <a:gd name="connsiteX8-657" fmla="*/ 333375 w 2171700"/>
                <a:gd name="connsiteY8-658" fmla="*/ 3106593 h 7249968"/>
                <a:gd name="connsiteX9-659" fmla="*/ 247650 w 2171700"/>
                <a:gd name="connsiteY9-660" fmla="*/ 3840018 h 7249968"/>
                <a:gd name="connsiteX10-661" fmla="*/ 371475 w 2171700"/>
                <a:gd name="connsiteY10-662" fmla="*/ 4059093 h 7249968"/>
                <a:gd name="connsiteX11-663" fmla="*/ 495300 w 2171700"/>
                <a:gd name="connsiteY11-664" fmla="*/ 4278168 h 7249968"/>
                <a:gd name="connsiteX12-665" fmla="*/ 476250 w 2171700"/>
                <a:gd name="connsiteY12-666" fmla="*/ 4735368 h 7249968"/>
                <a:gd name="connsiteX13-667" fmla="*/ 476250 w 2171700"/>
                <a:gd name="connsiteY13-668" fmla="*/ 5097318 h 7249968"/>
                <a:gd name="connsiteX14-669" fmla="*/ 371475 w 2171700"/>
                <a:gd name="connsiteY14-670" fmla="*/ 6145068 h 7249968"/>
                <a:gd name="connsiteX15-671" fmla="*/ 371475 w 2171700"/>
                <a:gd name="connsiteY15-672" fmla="*/ 6621318 h 7249968"/>
                <a:gd name="connsiteX16-673" fmla="*/ 400050 w 2171700"/>
                <a:gd name="connsiteY16-674" fmla="*/ 6821343 h 7249968"/>
                <a:gd name="connsiteX17-675" fmla="*/ 323850 w 2171700"/>
                <a:gd name="connsiteY17-676" fmla="*/ 7002318 h 7249968"/>
                <a:gd name="connsiteX18-677" fmla="*/ 533400 w 2171700"/>
                <a:gd name="connsiteY18-678" fmla="*/ 7249968 h 7249968"/>
                <a:gd name="connsiteX19-679" fmla="*/ 952500 w 2171700"/>
                <a:gd name="connsiteY19-680" fmla="*/ 7240443 h 7249968"/>
                <a:gd name="connsiteX20-681" fmla="*/ 733425 w 2171700"/>
                <a:gd name="connsiteY20-682" fmla="*/ 6821343 h 7249968"/>
                <a:gd name="connsiteX21-683" fmla="*/ 790575 w 2171700"/>
                <a:gd name="connsiteY21-684" fmla="*/ 6573693 h 7249968"/>
                <a:gd name="connsiteX22-685" fmla="*/ 762000 w 2171700"/>
                <a:gd name="connsiteY22-686" fmla="*/ 6249843 h 7249968"/>
                <a:gd name="connsiteX23-687" fmla="*/ 885825 w 2171700"/>
                <a:gd name="connsiteY23-688" fmla="*/ 5411643 h 7249968"/>
                <a:gd name="connsiteX24-689" fmla="*/ 866775 w 2171700"/>
                <a:gd name="connsiteY24-690" fmla="*/ 5325918 h 7249968"/>
                <a:gd name="connsiteX25-691" fmla="*/ 971550 w 2171700"/>
                <a:gd name="connsiteY25-692" fmla="*/ 5211618 h 7249968"/>
                <a:gd name="connsiteX26-693" fmla="*/ 962025 w 2171700"/>
                <a:gd name="connsiteY26-694" fmla="*/ 5068743 h 7249968"/>
                <a:gd name="connsiteX27-695" fmla="*/ 1104900 w 2171700"/>
                <a:gd name="connsiteY27-696" fmla="*/ 4525818 h 7249968"/>
                <a:gd name="connsiteX28-697" fmla="*/ 1123950 w 2171700"/>
                <a:gd name="connsiteY28-698" fmla="*/ 4392468 h 7249968"/>
                <a:gd name="connsiteX29-699" fmla="*/ 1276350 w 2171700"/>
                <a:gd name="connsiteY29-700" fmla="*/ 4649643 h 7249968"/>
                <a:gd name="connsiteX30-701" fmla="*/ 1352550 w 2171700"/>
                <a:gd name="connsiteY30-702" fmla="*/ 4925868 h 7249968"/>
                <a:gd name="connsiteX31-703" fmla="*/ 1333500 w 2171700"/>
                <a:gd name="connsiteY31-704" fmla="*/ 5068743 h 7249968"/>
                <a:gd name="connsiteX32-705" fmla="*/ 1371600 w 2171700"/>
                <a:gd name="connsiteY32-706" fmla="*/ 5078268 h 7249968"/>
                <a:gd name="connsiteX33-707" fmla="*/ 1247775 w 2171700"/>
                <a:gd name="connsiteY33-708" fmla="*/ 5516418 h 7249968"/>
                <a:gd name="connsiteX34-709" fmla="*/ 1257300 w 2171700"/>
                <a:gd name="connsiteY34-710" fmla="*/ 6468918 h 7249968"/>
                <a:gd name="connsiteX35-711" fmla="*/ 1333500 w 2171700"/>
                <a:gd name="connsiteY35-712" fmla="*/ 6583218 h 7249968"/>
                <a:gd name="connsiteX36-713" fmla="*/ 1314450 w 2171700"/>
                <a:gd name="connsiteY36-714" fmla="*/ 6735618 h 7249968"/>
                <a:gd name="connsiteX37-715" fmla="*/ 1323975 w 2171700"/>
                <a:gd name="connsiteY37-716" fmla="*/ 6859443 h 7249968"/>
                <a:gd name="connsiteX38-717" fmla="*/ 1304925 w 2171700"/>
                <a:gd name="connsiteY38-718" fmla="*/ 7011843 h 7249968"/>
                <a:gd name="connsiteX39-719" fmla="*/ 1704975 w 2171700"/>
                <a:gd name="connsiteY39-720" fmla="*/ 7211868 h 7249968"/>
                <a:gd name="connsiteX40-721" fmla="*/ 2152650 w 2171700"/>
                <a:gd name="connsiteY40-722" fmla="*/ 7211868 h 7249968"/>
                <a:gd name="connsiteX41-723" fmla="*/ 2171700 w 2171700"/>
                <a:gd name="connsiteY41-724" fmla="*/ 7068993 h 7249968"/>
                <a:gd name="connsiteX42-725" fmla="*/ 1676400 w 2171700"/>
                <a:gd name="connsiteY42-726" fmla="*/ 6564168 h 7249968"/>
                <a:gd name="connsiteX43-727" fmla="*/ 1685925 w 2171700"/>
                <a:gd name="connsiteY43-728" fmla="*/ 6459393 h 7249968"/>
                <a:gd name="connsiteX44-729" fmla="*/ 1657350 w 2171700"/>
                <a:gd name="connsiteY44-730" fmla="*/ 6249843 h 7249968"/>
                <a:gd name="connsiteX45-731" fmla="*/ 1704975 w 2171700"/>
                <a:gd name="connsiteY45-732" fmla="*/ 5973618 h 7249968"/>
                <a:gd name="connsiteX46-733" fmla="*/ 1762125 w 2171700"/>
                <a:gd name="connsiteY46-734" fmla="*/ 5421168 h 7249968"/>
                <a:gd name="connsiteX47-735" fmla="*/ 1771650 w 2171700"/>
                <a:gd name="connsiteY47-736" fmla="*/ 5354493 h 7249968"/>
                <a:gd name="connsiteX48-737" fmla="*/ 1866900 w 2171700"/>
                <a:gd name="connsiteY48-738" fmla="*/ 5097318 h 7249968"/>
                <a:gd name="connsiteX49-739" fmla="*/ 1885950 w 2171700"/>
                <a:gd name="connsiteY49-740" fmla="*/ 4573443 h 7249968"/>
                <a:gd name="connsiteX50-741" fmla="*/ 1895475 w 2171700"/>
                <a:gd name="connsiteY50-742" fmla="*/ 4173393 h 7249968"/>
                <a:gd name="connsiteX51-743" fmla="*/ 1866900 w 2171700"/>
                <a:gd name="connsiteY51-744" fmla="*/ 3630468 h 7249968"/>
                <a:gd name="connsiteX52-745" fmla="*/ 2076450 w 2171700"/>
                <a:gd name="connsiteY52-746" fmla="*/ 2697018 h 7249968"/>
                <a:gd name="connsiteX53-747" fmla="*/ 2085975 w 2171700"/>
                <a:gd name="connsiteY53-748" fmla="*/ 2430318 h 7249968"/>
                <a:gd name="connsiteX54-749" fmla="*/ 1981200 w 2171700"/>
                <a:gd name="connsiteY54-750" fmla="*/ 1858818 h 7249968"/>
                <a:gd name="connsiteX55-751" fmla="*/ 1933575 w 2171700"/>
                <a:gd name="connsiteY55-752" fmla="*/ 1696893 h 7249968"/>
                <a:gd name="connsiteX56-753" fmla="*/ 1933575 w 2171700"/>
                <a:gd name="connsiteY56-754" fmla="*/ 1420668 h 7249968"/>
                <a:gd name="connsiteX57-755" fmla="*/ 1885950 w 2171700"/>
                <a:gd name="connsiteY57-756" fmla="*/ 1258743 h 7249968"/>
                <a:gd name="connsiteX58-757" fmla="*/ 1419225 w 2171700"/>
                <a:gd name="connsiteY58-758" fmla="*/ 1163493 h 7249968"/>
                <a:gd name="connsiteX59-759" fmla="*/ 1257300 w 2171700"/>
                <a:gd name="connsiteY59-760" fmla="*/ 1011093 h 7249968"/>
                <a:gd name="connsiteX60-761" fmla="*/ 1333500 w 2171700"/>
                <a:gd name="connsiteY60-762" fmla="*/ 858693 h 7249968"/>
                <a:gd name="connsiteX61-763" fmla="*/ 1447800 w 2171700"/>
                <a:gd name="connsiteY61-764" fmla="*/ 391968 h 7249968"/>
                <a:gd name="connsiteX62-765" fmla="*/ 1339600 w 2171700"/>
                <a:gd name="connsiteY62-766" fmla="*/ 146331 h 7249968"/>
                <a:gd name="connsiteX63-767" fmla="*/ 1063645 w 2171700"/>
                <a:gd name="connsiteY63-768" fmla="*/ 241 h 7249968"/>
                <a:gd name="connsiteX0-769" fmla="*/ 1063645 w 2171700"/>
                <a:gd name="connsiteY0-770" fmla="*/ 550 h 7250277"/>
                <a:gd name="connsiteX1-771" fmla="*/ 809625 w 2171700"/>
                <a:gd name="connsiteY1-772" fmla="*/ 116052 h 7250277"/>
                <a:gd name="connsiteX2-773" fmla="*/ 685800 w 2171700"/>
                <a:gd name="connsiteY2-774" fmla="*/ 297027 h 7250277"/>
                <a:gd name="connsiteX3-775" fmla="*/ 704850 w 2171700"/>
                <a:gd name="connsiteY3-776" fmla="*/ 620877 h 7250277"/>
                <a:gd name="connsiteX4-777" fmla="*/ 838200 w 2171700"/>
                <a:gd name="connsiteY4-778" fmla="*/ 897102 h 7250277"/>
                <a:gd name="connsiteX5-779" fmla="*/ 742950 w 2171700"/>
                <a:gd name="connsiteY5-780" fmla="*/ 1011402 h 7250277"/>
                <a:gd name="connsiteX6-781" fmla="*/ 133350 w 2171700"/>
                <a:gd name="connsiteY6-782" fmla="*/ 1220952 h 7250277"/>
                <a:gd name="connsiteX7-783" fmla="*/ 0 w 2171700"/>
                <a:gd name="connsiteY7-784" fmla="*/ 2211552 h 7250277"/>
                <a:gd name="connsiteX8-785" fmla="*/ 333375 w 2171700"/>
                <a:gd name="connsiteY8-786" fmla="*/ 3106902 h 7250277"/>
                <a:gd name="connsiteX9-787" fmla="*/ 247650 w 2171700"/>
                <a:gd name="connsiteY9-788" fmla="*/ 3840327 h 7250277"/>
                <a:gd name="connsiteX10-789" fmla="*/ 371475 w 2171700"/>
                <a:gd name="connsiteY10-790" fmla="*/ 4059402 h 7250277"/>
                <a:gd name="connsiteX11-791" fmla="*/ 495300 w 2171700"/>
                <a:gd name="connsiteY11-792" fmla="*/ 4278477 h 7250277"/>
                <a:gd name="connsiteX12-793" fmla="*/ 476250 w 2171700"/>
                <a:gd name="connsiteY12-794" fmla="*/ 4735677 h 7250277"/>
                <a:gd name="connsiteX13-795" fmla="*/ 476250 w 2171700"/>
                <a:gd name="connsiteY13-796" fmla="*/ 5097627 h 7250277"/>
                <a:gd name="connsiteX14-797" fmla="*/ 371475 w 2171700"/>
                <a:gd name="connsiteY14-798" fmla="*/ 6145377 h 7250277"/>
                <a:gd name="connsiteX15-799" fmla="*/ 371475 w 2171700"/>
                <a:gd name="connsiteY15-800" fmla="*/ 6621627 h 7250277"/>
                <a:gd name="connsiteX16-801" fmla="*/ 400050 w 2171700"/>
                <a:gd name="connsiteY16-802" fmla="*/ 6821652 h 7250277"/>
                <a:gd name="connsiteX17-803" fmla="*/ 323850 w 2171700"/>
                <a:gd name="connsiteY17-804" fmla="*/ 7002627 h 7250277"/>
                <a:gd name="connsiteX18-805" fmla="*/ 533400 w 2171700"/>
                <a:gd name="connsiteY18-806" fmla="*/ 7250277 h 7250277"/>
                <a:gd name="connsiteX19-807" fmla="*/ 952500 w 2171700"/>
                <a:gd name="connsiteY19-808" fmla="*/ 7240752 h 7250277"/>
                <a:gd name="connsiteX20-809" fmla="*/ 733425 w 2171700"/>
                <a:gd name="connsiteY20-810" fmla="*/ 6821652 h 7250277"/>
                <a:gd name="connsiteX21-811" fmla="*/ 790575 w 2171700"/>
                <a:gd name="connsiteY21-812" fmla="*/ 6574002 h 7250277"/>
                <a:gd name="connsiteX22-813" fmla="*/ 762000 w 2171700"/>
                <a:gd name="connsiteY22-814" fmla="*/ 6250152 h 7250277"/>
                <a:gd name="connsiteX23-815" fmla="*/ 885825 w 2171700"/>
                <a:gd name="connsiteY23-816" fmla="*/ 5411952 h 7250277"/>
                <a:gd name="connsiteX24-817" fmla="*/ 866775 w 2171700"/>
                <a:gd name="connsiteY24-818" fmla="*/ 5326227 h 7250277"/>
                <a:gd name="connsiteX25-819" fmla="*/ 971550 w 2171700"/>
                <a:gd name="connsiteY25-820" fmla="*/ 5211927 h 7250277"/>
                <a:gd name="connsiteX26-821" fmla="*/ 962025 w 2171700"/>
                <a:gd name="connsiteY26-822" fmla="*/ 5069052 h 7250277"/>
                <a:gd name="connsiteX27-823" fmla="*/ 1104900 w 2171700"/>
                <a:gd name="connsiteY27-824" fmla="*/ 4526127 h 7250277"/>
                <a:gd name="connsiteX28-825" fmla="*/ 1123950 w 2171700"/>
                <a:gd name="connsiteY28-826" fmla="*/ 4392777 h 7250277"/>
                <a:gd name="connsiteX29-827" fmla="*/ 1276350 w 2171700"/>
                <a:gd name="connsiteY29-828" fmla="*/ 4649952 h 7250277"/>
                <a:gd name="connsiteX30-829" fmla="*/ 1352550 w 2171700"/>
                <a:gd name="connsiteY30-830" fmla="*/ 4926177 h 7250277"/>
                <a:gd name="connsiteX31-831" fmla="*/ 1333500 w 2171700"/>
                <a:gd name="connsiteY31-832" fmla="*/ 5069052 h 7250277"/>
                <a:gd name="connsiteX32-833" fmla="*/ 1371600 w 2171700"/>
                <a:gd name="connsiteY32-834" fmla="*/ 5078577 h 7250277"/>
                <a:gd name="connsiteX33-835" fmla="*/ 1247775 w 2171700"/>
                <a:gd name="connsiteY33-836" fmla="*/ 5516727 h 7250277"/>
                <a:gd name="connsiteX34-837" fmla="*/ 1257300 w 2171700"/>
                <a:gd name="connsiteY34-838" fmla="*/ 6469227 h 7250277"/>
                <a:gd name="connsiteX35-839" fmla="*/ 1333500 w 2171700"/>
                <a:gd name="connsiteY35-840" fmla="*/ 6583527 h 7250277"/>
                <a:gd name="connsiteX36-841" fmla="*/ 1314450 w 2171700"/>
                <a:gd name="connsiteY36-842" fmla="*/ 6735927 h 7250277"/>
                <a:gd name="connsiteX37-843" fmla="*/ 1323975 w 2171700"/>
                <a:gd name="connsiteY37-844" fmla="*/ 6859752 h 7250277"/>
                <a:gd name="connsiteX38-845" fmla="*/ 1304925 w 2171700"/>
                <a:gd name="connsiteY38-846" fmla="*/ 7012152 h 7250277"/>
                <a:gd name="connsiteX39-847" fmla="*/ 1704975 w 2171700"/>
                <a:gd name="connsiteY39-848" fmla="*/ 7212177 h 7250277"/>
                <a:gd name="connsiteX40-849" fmla="*/ 2152650 w 2171700"/>
                <a:gd name="connsiteY40-850" fmla="*/ 7212177 h 7250277"/>
                <a:gd name="connsiteX41-851" fmla="*/ 2171700 w 2171700"/>
                <a:gd name="connsiteY41-852" fmla="*/ 7069302 h 7250277"/>
                <a:gd name="connsiteX42-853" fmla="*/ 1676400 w 2171700"/>
                <a:gd name="connsiteY42-854" fmla="*/ 6564477 h 7250277"/>
                <a:gd name="connsiteX43-855" fmla="*/ 1685925 w 2171700"/>
                <a:gd name="connsiteY43-856" fmla="*/ 6459702 h 7250277"/>
                <a:gd name="connsiteX44-857" fmla="*/ 1657350 w 2171700"/>
                <a:gd name="connsiteY44-858" fmla="*/ 6250152 h 7250277"/>
                <a:gd name="connsiteX45-859" fmla="*/ 1704975 w 2171700"/>
                <a:gd name="connsiteY45-860" fmla="*/ 5973927 h 7250277"/>
                <a:gd name="connsiteX46-861" fmla="*/ 1762125 w 2171700"/>
                <a:gd name="connsiteY46-862" fmla="*/ 5421477 h 7250277"/>
                <a:gd name="connsiteX47-863" fmla="*/ 1771650 w 2171700"/>
                <a:gd name="connsiteY47-864" fmla="*/ 5354802 h 7250277"/>
                <a:gd name="connsiteX48-865" fmla="*/ 1866900 w 2171700"/>
                <a:gd name="connsiteY48-866" fmla="*/ 5097627 h 7250277"/>
                <a:gd name="connsiteX49-867" fmla="*/ 1885950 w 2171700"/>
                <a:gd name="connsiteY49-868" fmla="*/ 4573752 h 7250277"/>
                <a:gd name="connsiteX50-869" fmla="*/ 1895475 w 2171700"/>
                <a:gd name="connsiteY50-870" fmla="*/ 4173702 h 7250277"/>
                <a:gd name="connsiteX51-871" fmla="*/ 1866900 w 2171700"/>
                <a:gd name="connsiteY51-872" fmla="*/ 3630777 h 7250277"/>
                <a:gd name="connsiteX52-873" fmla="*/ 2076450 w 2171700"/>
                <a:gd name="connsiteY52-874" fmla="*/ 2697327 h 7250277"/>
                <a:gd name="connsiteX53-875" fmla="*/ 2085975 w 2171700"/>
                <a:gd name="connsiteY53-876" fmla="*/ 2430627 h 7250277"/>
                <a:gd name="connsiteX54-877" fmla="*/ 1981200 w 2171700"/>
                <a:gd name="connsiteY54-878" fmla="*/ 1859127 h 7250277"/>
                <a:gd name="connsiteX55-879" fmla="*/ 1933575 w 2171700"/>
                <a:gd name="connsiteY55-880" fmla="*/ 1697202 h 7250277"/>
                <a:gd name="connsiteX56-881" fmla="*/ 1933575 w 2171700"/>
                <a:gd name="connsiteY56-882" fmla="*/ 1420977 h 7250277"/>
                <a:gd name="connsiteX57-883" fmla="*/ 1885950 w 2171700"/>
                <a:gd name="connsiteY57-884" fmla="*/ 1259052 h 7250277"/>
                <a:gd name="connsiteX58-885" fmla="*/ 1419225 w 2171700"/>
                <a:gd name="connsiteY58-886" fmla="*/ 1163802 h 7250277"/>
                <a:gd name="connsiteX59-887" fmla="*/ 1257300 w 2171700"/>
                <a:gd name="connsiteY59-888" fmla="*/ 1011402 h 7250277"/>
                <a:gd name="connsiteX60-889" fmla="*/ 1333500 w 2171700"/>
                <a:gd name="connsiteY60-890" fmla="*/ 859002 h 7250277"/>
                <a:gd name="connsiteX61-891" fmla="*/ 1447800 w 2171700"/>
                <a:gd name="connsiteY61-892" fmla="*/ 392277 h 7250277"/>
                <a:gd name="connsiteX62-893" fmla="*/ 1339600 w 2171700"/>
                <a:gd name="connsiteY62-894" fmla="*/ 146640 h 7250277"/>
                <a:gd name="connsiteX63-895" fmla="*/ 1063645 w 2171700"/>
                <a:gd name="connsiteY63-896" fmla="*/ 550 h 7250277"/>
                <a:gd name="connsiteX0-897" fmla="*/ 1063645 w 2171700"/>
                <a:gd name="connsiteY0-898" fmla="*/ 550 h 7250277"/>
                <a:gd name="connsiteX1-899" fmla="*/ 809625 w 2171700"/>
                <a:gd name="connsiteY1-900" fmla="*/ 116052 h 7250277"/>
                <a:gd name="connsiteX2-901" fmla="*/ 685800 w 2171700"/>
                <a:gd name="connsiteY2-902" fmla="*/ 297027 h 7250277"/>
                <a:gd name="connsiteX3-903" fmla="*/ 704850 w 2171700"/>
                <a:gd name="connsiteY3-904" fmla="*/ 620877 h 7250277"/>
                <a:gd name="connsiteX4-905" fmla="*/ 838200 w 2171700"/>
                <a:gd name="connsiteY4-906" fmla="*/ 897102 h 7250277"/>
                <a:gd name="connsiteX5-907" fmla="*/ 742950 w 2171700"/>
                <a:gd name="connsiteY5-908" fmla="*/ 1011402 h 7250277"/>
                <a:gd name="connsiteX6-909" fmla="*/ 133350 w 2171700"/>
                <a:gd name="connsiteY6-910" fmla="*/ 1220952 h 7250277"/>
                <a:gd name="connsiteX7-911" fmla="*/ 0 w 2171700"/>
                <a:gd name="connsiteY7-912" fmla="*/ 2211552 h 7250277"/>
                <a:gd name="connsiteX8-913" fmla="*/ 333375 w 2171700"/>
                <a:gd name="connsiteY8-914" fmla="*/ 3106902 h 7250277"/>
                <a:gd name="connsiteX9-915" fmla="*/ 247650 w 2171700"/>
                <a:gd name="connsiteY9-916" fmla="*/ 3840327 h 7250277"/>
                <a:gd name="connsiteX10-917" fmla="*/ 371475 w 2171700"/>
                <a:gd name="connsiteY10-918" fmla="*/ 4059402 h 7250277"/>
                <a:gd name="connsiteX11-919" fmla="*/ 495300 w 2171700"/>
                <a:gd name="connsiteY11-920" fmla="*/ 4278477 h 7250277"/>
                <a:gd name="connsiteX12-921" fmla="*/ 476250 w 2171700"/>
                <a:gd name="connsiteY12-922" fmla="*/ 4735677 h 7250277"/>
                <a:gd name="connsiteX13-923" fmla="*/ 476250 w 2171700"/>
                <a:gd name="connsiteY13-924" fmla="*/ 5097627 h 7250277"/>
                <a:gd name="connsiteX14-925" fmla="*/ 371475 w 2171700"/>
                <a:gd name="connsiteY14-926" fmla="*/ 6145377 h 7250277"/>
                <a:gd name="connsiteX15-927" fmla="*/ 371475 w 2171700"/>
                <a:gd name="connsiteY15-928" fmla="*/ 6621627 h 7250277"/>
                <a:gd name="connsiteX16-929" fmla="*/ 400050 w 2171700"/>
                <a:gd name="connsiteY16-930" fmla="*/ 6821652 h 7250277"/>
                <a:gd name="connsiteX17-931" fmla="*/ 323850 w 2171700"/>
                <a:gd name="connsiteY17-932" fmla="*/ 7002627 h 7250277"/>
                <a:gd name="connsiteX18-933" fmla="*/ 533400 w 2171700"/>
                <a:gd name="connsiteY18-934" fmla="*/ 7250277 h 7250277"/>
                <a:gd name="connsiteX19-935" fmla="*/ 952500 w 2171700"/>
                <a:gd name="connsiteY19-936" fmla="*/ 7240752 h 7250277"/>
                <a:gd name="connsiteX20-937" fmla="*/ 733425 w 2171700"/>
                <a:gd name="connsiteY20-938" fmla="*/ 6821652 h 7250277"/>
                <a:gd name="connsiteX21-939" fmla="*/ 790575 w 2171700"/>
                <a:gd name="connsiteY21-940" fmla="*/ 6574002 h 7250277"/>
                <a:gd name="connsiteX22-941" fmla="*/ 762000 w 2171700"/>
                <a:gd name="connsiteY22-942" fmla="*/ 6250152 h 7250277"/>
                <a:gd name="connsiteX23-943" fmla="*/ 885825 w 2171700"/>
                <a:gd name="connsiteY23-944" fmla="*/ 5411952 h 7250277"/>
                <a:gd name="connsiteX24-945" fmla="*/ 866775 w 2171700"/>
                <a:gd name="connsiteY24-946" fmla="*/ 5326227 h 7250277"/>
                <a:gd name="connsiteX25-947" fmla="*/ 971550 w 2171700"/>
                <a:gd name="connsiteY25-948" fmla="*/ 5211927 h 7250277"/>
                <a:gd name="connsiteX26-949" fmla="*/ 962025 w 2171700"/>
                <a:gd name="connsiteY26-950" fmla="*/ 5069052 h 7250277"/>
                <a:gd name="connsiteX27-951" fmla="*/ 1104900 w 2171700"/>
                <a:gd name="connsiteY27-952" fmla="*/ 4526127 h 7250277"/>
                <a:gd name="connsiteX28-953" fmla="*/ 1123950 w 2171700"/>
                <a:gd name="connsiteY28-954" fmla="*/ 4392777 h 7250277"/>
                <a:gd name="connsiteX29-955" fmla="*/ 1276350 w 2171700"/>
                <a:gd name="connsiteY29-956" fmla="*/ 4649952 h 7250277"/>
                <a:gd name="connsiteX30-957" fmla="*/ 1352550 w 2171700"/>
                <a:gd name="connsiteY30-958" fmla="*/ 4926177 h 7250277"/>
                <a:gd name="connsiteX31-959" fmla="*/ 1333500 w 2171700"/>
                <a:gd name="connsiteY31-960" fmla="*/ 5069052 h 7250277"/>
                <a:gd name="connsiteX32-961" fmla="*/ 1371600 w 2171700"/>
                <a:gd name="connsiteY32-962" fmla="*/ 5078577 h 7250277"/>
                <a:gd name="connsiteX33-963" fmla="*/ 1247775 w 2171700"/>
                <a:gd name="connsiteY33-964" fmla="*/ 5516727 h 7250277"/>
                <a:gd name="connsiteX34-965" fmla="*/ 1257300 w 2171700"/>
                <a:gd name="connsiteY34-966" fmla="*/ 6469227 h 7250277"/>
                <a:gd name="connsiteX35-967" fmla="*/ 1333500 w 2171700"/>
                <a:gd name="connsiteY35-968" fmla="*/ 6583527 h 7250277"/>
                <a:gd name="connsiteX36-969" fmla="*/ 1314450 w 2171700"/>
                <a:gd name="connsiteY36-970" fmla="*/ 6735927 h 7250277"/>
                <a:gd name="connsiteX37-971" fmla="*/ 1323975 w 2171700"/>
                <a:gd name="connsiteY37-972" fmla="*/ 6859752 h 7250277"/>
                <a:gd name="connsiteX38-973" fmla="*/ 1304925 w 2171700"/>
                <a:gd name="connsiteY38-974" fmla="*/ 7012152 h 7250277"/>
                <a:gd name="connsiteX39-975" fmla="*/ 1704975 w 2171700"/>
                <a:gd name="connsiteY39-976" fmla="*/ 7212177 h 7250277"/>
                <a:gd name="connsiteX40-977" fmla="*/ 2152650 w 2171700"/>
                <a:gd name="connsiteY40-978" fmla="*/ 7212177 h 7250277"/>
                <a:gd name="connsiteX41-979" fmla="*/ 2171700 w 2171700"/>
                <a:gd name="connsiteY41-980" fmla="*/ 7069302 h 7250277"/>
                <a:gd name="connsiteX42-981" fmla="*/ 1676400 w 2171700"/>
                <a:gd name="connsiteY42-982" fmla="*/ 6564477 h 7250277"/>
                <a:gd name="connsiteX43-983" fmla="*/ 1685925 w 2171700"/>
                <a:gd name="connsiteY43-984" fmla="*/ 6459702 h 7250277"/>
                <a:gd name="connsiteX44-985" fmla="*/ 1657350 w 2171700"/>
                <a:gd name="connsiteY44-986" fmla="*/ 6250152 h 7250277"/>
                <a:gd name="connsiteX45-987" fmla="*/ 1704975 w 2171700"/>
                <a:gd name="connsiteY45-988" fmla="*/ 5973927 h 7250277"/>
                <a:gd name="connsiteX46-989" fmla="*/ 1762125 w 2171700"/>
                <a:gd name="connsiteY46-990" fmla="*/ 5421477 h 7250277"/>
                <a:gd name="connsiteX47-991" fmla="*/ 1771650 w 2171700"/>
                <a:gd name="connsiteY47-992" fmla="*/ 5354802 h 7250277"/>
                <a:gd name="connsiteX48-993" fmla="*/ 1866900 w 2171700"/>
                <a:gd name="connsiteY48-994" fmla="*/ 5097627 h 7250277"/>
                <a:gd name="connsiteX49-995" fmla="*/ 1885950 w 2171700"/>
                <a:gd name="connsiteY49-996" fmla="*/ 4573752 h 7250277"/>
                <a:gd name="connsiteX50-997" fmla="*/ 1895475 w 2171700"/>
                <a:gd name="connsiteY50-998" fmla="*/ 4173702 h 7250277"/>
                <a:gd name="connsiteX51-999" fmla="*/ 1866900 w 2171700"/>
                <a:gd name="connsiteY51-1000" fmla="*/ 3630777 h 7250277"/>
                <a:gd name="connsiteX52-1001" fmla="*/ 2076450 w 2171700"/>
                <a:gd name="connsiteY52-1002" fmla="*/ 2697327 h 7250277"/>
                <a:gd name="connsiteX53-1003" fmla="*/ 2085975 w 2171700"/>
                <a:gd name="connsiteY53-1004" fmla="*/ 2430627 h 7250277"/>
                <a:gd name="connsiteX54-1005" fmla="*/ 1981200 w 2171700"/>
                <a:gd name="connsiteY54-1006" fmla="*/ 1859127 h 7250277"/>
                <a:gd name="connsiteX55-1007" fmla="*/ 1933575 w 2171700"/>
                <a:gd name="connsiteY55-1008" fmla="*/ 1697202 h 7250277"/>
                <a:gd name="connsiteX56-1009" fmla="*/ 1933575 w 2171700"/>
                <a:gd name="connsiteY56-1010" fmla="*/ 1420977 h 7250277"/>
                <a:gd name="connsiteX57-1011" fmla="*/ 1885950 w 2171700"/>
                <a:gd name="connsiteY57-1012" fmla="*/ 1259052 h 7250277"/>
                <a:gd name="connsiteX58-1013" fmla="*/ 1419225 w 2171700"/>
                <a:gd name="connsiteY58-1014" fmla="*/ 1163802 h 7250277"/>
                <a:gd name="connsiteX59-1015" fmla="*/ 1257300 w 2171700"/>
                <a:gd name="connsiteY59-1016" fmla="*/ 1011402 h 7250277"/>
                <a:gd name="connsiteX60-1017" fmla="*/ 1333500 w 2171700"/>
                <a:gd name="connsiteY60-1018" fmla="*/ 859002 h 7250277"/>
                <a:gd name="connsiteX61-1019" fmla="*/ 1447800 w 2171700"/>
                <a:gd name="connsiteY61-1020" fmla="*/ 392277 h 7250277"/>
                <a:gd name="connsiteX62-1021" fmla="*/ 1339600 w 2171700"/>
                <a:gd name="connsiteY62-1022" fmla="*/ 146640 h 7250277"/>
                <a:gd name="connsiteX63-1023" fmla="*/ 1063645 w 2171700"/>
                <a:gd name="connsiteY63-1024" fmla="*/ 550 h 7250277"/>
                <a:gd name="connsiteX0-1025" fmla="*/ 1063645 w 2171700"/>
                <a:gd name="connsiteY0-1026" fmla="*/ 568 h 7250295"/>
                <a:gd name="connsiteX1-1027" fmla="*/ 809625 w 2171700"/>
                <a:gd name="connsiteY1-1028" fmla="*/ 116070 h 7250295"/>
                <a:gd name="connsiteX2-1029" fmla="*/ 685800 w 2171700"/>
                <a:gd name="connsiteY2-1030" fmla="*/ 297045 h 7250295"/>
                <a:gd name="connsiteX3-1031" fmla="*/ 704850 w 2171700"/>
                <a:gd name="connsiteY3-1032" fmla="*/ 620895 h 7250295"/>
                <a:gd name="connsiteX4-1033" fmla="*/ 838200 w 2171700"/>
                <a:gd name="connsiteY4-1034" fmla="*/ 897120 h 7250295"/>
                <a:gd name="connsiteX5-1035" fmla="*/ 742950 w 2171700"/>
                <a:gd name="connsiteY5-1036" fmla="*/ 1011420 h 7250295"/>
                <a:gd name="connsiteX6-1037" fmla="*/ 133350 w 2171700"/>
                <a:gd name="connsiteY6-1038" fmla="*/ 1220970 h 7250295"/>
                <a:gd name="connsiteX7-1039" fmla="*/ 0 w 2171700"/>
                <a:gd name="connsiteY7-1040" fmla="*/ 2211570 h 7250295"/>
                <a:gd name="connsiteX8-1041" fmla="*/ 333375 w 2171700"/>
                <a:gd name="connsiteY8-1042" fmla="*/ 3106920 h 7250295"/>
                <a:gd name="connsiteX9-1043" fmla="*/ 247650 w 2171700"/>
                <a:gd name="connsiteY9-1044" fmla="*/ 3840345 h 7250295"/>
                <a:gd name="connsiteX10-1045" fmla="*/ 371475 w 2171700"/>
                <a:gd name="connsiteY10-1046" fmla="*/ 4059420 h 7250295"/>
                <a:gd name="connsiteX11-1047" fmla="*/ 495300 w 2171700"/>
                <a:gd name="connsiteY11-1048" fmla="*/ 4278495 h 7250295"/>
                <a:gd name="connsiteX12-1049" fmla="*/ 476250 w 2171700"/>
                <a:gd name="connsiteY12-1050" fmla="*/ 4735695 h 7250295"/>
                <a:gd name="connsiteX13-1051" fmla="*/ 476250 w 2171700"/>
                <a:gd name="connsiteY13-1052" fmla="*/ 5097645 h 7250295"/>
                <a:gd name="connsiteX14-1053" fmla="*/ 371475 w 2171700"/>
                <a:gd name="connsiteY14-1054" fmla="*/ 6145395 h 7250295"/>
                <a:gd name="connsiteX15-1055" fmla="*/ 371475 w 2171700"/>
                <a:gd name="connsiteY15-1056" fmla="*/ 6621645 h 7250295"/>
                <a:gd name="connsiteX16-1057" fmla="*/ 400050 w 2171700"/>
                <a:gd name="connsiteY16-1058" fmla="*/ 6821670 h 7250295"/>
                <a:gd name="connsiteX17-1059" fmla="*/ 323850 w 2171700"/>
                <a:gd name="connsiteY17-1060" fmla="*/ 7002645 h 7250295"/>
                <a:gd name="connsiteX18-1061" fmla="*/ 533400 w 2171700"/>
                <a:gd name="connsiteY18-1062" fmla="*/ 7250295 h 7250295"/>
                <a:gd name="connsiteX19-1063" fmla="*/ 952500 w 2171700"/>
                <a:gd name="connsiteY19-1064" fmla="*/ 7240770 h 7250295"/>
                <a:gd name="connsiteX20-1065" fmla="*/ 733425 w 2171700"/>
                <a:gd name="connsiteY20-1066" fmla="*/ 6821670 h 7250295"/>
                <a:gd name="connsiteX21-1067" fmla="*/ 790575 w 2171700"/>
                <a:gd name="connsiteY21-1068" fmla="*/ 6574020 h 7250295"/>
                <a:gd name="connsiteX22-1069" fmla="*/ 762000 w 2171700"/>
                <a:gd name="connsiteY22-1070" fmla="*/ 6250170 h 7250295"/>
                <a:gd name="connsiteX23-1071" fmla="*/ 885825 w 2171700"/>
                <a:gd name="connsiteY23-1072" fmla="*/ 5411970 h 7250295"/>
                <a:gd name="connsiteX24-1073" fmla="*/ 866775 w 2171700"/>
                <a:gd name="connsiteY24-1074" fmla="*/ 5326245 h 7250295"/>
                <a:gd name="connsiteX25-1075" fmla="*/ 971550 w 2171700"/>
                <a:gd name="connsiteY25-1076" fmla="*/ 5211945 h 7250295"/>
                <a:gd name="connsiteX26-1077" fmla="*/ 962025 w 2171700"/>
                <a:gd name="connsiteY26-1078" fmla="*/ 5069070 h 7250295"/>
                <a:gd name="connsiteX27-1079" fmla="*/ 1104900 w 2171700"/>
                <a:gd name="connsiteY27-1080" fmla="*/ 4526145 h 7250295"/>
                <a:gd name="connsiteX28-1081" fmla="*/ 1123950 w 2171700"/>
                <a:gd name="connsiteY28-1082" fmla="*/ 4392795 h 7250295"/>
                <a:gd name="connsiteX29-1083" fmla="*/ 1276350 w 2171700"/>
                <a:gd name="connsiteY29-1084" fmla="*/ 4649970 h 7250295"/>
                <a:gd name="connsiteX30-1085" fmla="*/ 1352550 w 2171700"/>
                <a:gd name="connsiteY30-1086" fmla="*/ 4926195 h 7250295"/>
                <a:gd name="connsiteX31-1087" fmla="*/ 1333500 w 2171700"/>
                <a:gd name="connsiteY31-1088" fmla="*/ 5069070 h 7250295"/>
                <a:gd name="connsiteX32-1089" fmla="*/ 1371600 w 2171700"/>
                <a:gd name="connsiteY32-1090" fmla="*/ 5078595 h 7250295"/>
                <a:gd name="connsiteX33-1091" fmla="*/ 1247775 w 2171700"/>
                <a:gd name="connsiteY33-1092" fmla="*/ 5516745 h 7250295"/>
                <a:gd name="connsiteX34-1093" fmla="*/ 1257300 w 2171700"/>
                <a:gd name="connsiteY34-1094" fmla="*/ 6469245 h 7250295"/>
                <a:gd name="connsiteX35-1095" fmla="*/ 1333500 w 2171700"/>
                <a:gd name="connsiteY35-1096" fmla="*/ 6583545 h 7250295"/>
                <a:gd name="connsiteX36-1097" fmla="*/ 1314450 w 2171700"/>
                <a:gd name="connsiteY36-1098" fmla="*/ 6735945 h 7250295"/>
                <a:gd name="connsiteX37-1099" fmla="*/ 1323975 w 2171700"/>
                <a:gd name="connsiteY37-1100" fmla="*/ 6859770 h 7250295"/>
                <a:gd name="connsiteX38-1101" fmla="*/ 1304925 w 2171700"/>
                <a:gd name="connsiteY38-1102" fmla="*/ 7012170 h 7250295"/>
                <a:gd name="connsiteX39-1103" fmla="*/ 1704975 w 2171700"/>
                <a:gd name="connsiteY39-1104" fmla="*/ 7212195 h 7250295"/>
                <a:gd name="connsiteX40-1105" fmla="*/ 2152650 w 2171700"/>
                <a:gd name="connsiteY40-1106" fmla="*/ 7212195 h 7250295"/>
                <a:gd name="connsiteX41-1107" fmla="*/ 2171700 w 2171700"/>
                <a:gd name="connsiteY41-1108" fmla="*/ 7069320 h 7250295"/>
                <a:gd name="connsiteX42-1109" fmla="*/ 1676400 w 2171700"/>
                <a:gd name="connsiteY42-1110" fmla="*/ 6564495 h 7250295"/>
                <a:gd name="connsiteX43-1111" fmla="*/ 1685925 w 2171700"/>
                <a:gd name="connsiteY43-1112" fmla="*/ 6459720 h 7250295"/>
                <a:gd name="connsiteX44-1113" fmla="*/ 1657350 w 2171700"/>
                <a:gd name="connsiteY44-1114" fmla="*/ 6250170 h 7250295"/>
                <a:gd name="connsiteX45-1115" fmla="*/ 1704975 w 2171700"/>
                <a:gd name="connsiteY45-1116" fmla="*/ 5973945 h 7250295"/>
                <a:gd name="connsiteX46-1117" fmla="*/ 1762125 w 2171700"/>
                <a:gd name="connsiteY46-1118" fmla="*/ 5421495 h 7250295"/>
                <a:gd name="connsiteX47-1119" fmla="*/ 1771650 w 2171700"/>
                <a:gd name="connsiteY47-1120" fmla="*/ 5354820 h 7250295"/>
                <a:gd name="connsiteX48-1121" fmla="*/ 1866900 w 2171700"/>
                <a:gd name="connsiteY48-1122" fmla="*/ 5097645 h 7250295"/>
                <a:gd name="connsiteX49-1123" fmla="*/ 1885950 w 2171700"/>
                <a:gd name="connsiteY49-1124" fmla="*/ 4573770 h 7250295"/>
                <a:gd name="connsiteX50-1125" fmla="*/ 1895475 w 2171700"/>
                <a:gd name="connsiteY50-1126" fmla="*/ 4173720 h 7250295"/>
                <a:gd name="connsiteX51-1127" fmla="*/ 1866900 w 2171700"/>
                <a:gd name="connsiteY51-1128" fmla="*/ 3630795 h 7250295"/>
                <a:gd name="connsiteX52-1129" fmla="*/ 2076450 w 2171700"/>
                <a:gd name="connsiteY52-1130" fmla="*/ 2697345 h 7250295"/>
                <a:gd name="connsiteX53-1131" fmla="*/ 2085975 w 2171700"/>
                <a:gd name="connsiteY53-1132" fmla="*/ 2430645 h 7250295"/>
                <a:gd name="connsiteX54-1133" fmla="*/ 1981200 w 2171700"/>
                <a:gd name="connsiteY54-1134" fmla="*/ 1859145 h 7250295"/>
                <a:gd name="connsiteX55-1135" fmla="*/ 1933575 w 2171700"/>
                <a:gd name="connsiteY55-1136" fmla="*/ 1697220 h 7250295"/>
                <a:gd name="connsiteX56-1137" fmla="*/ 1933575 w 2171700"/>
                <a:gd name="connsiteY56-1138" fmla="*/ 1420995 h 7250295"/>
                <a:gd name="connsiteX57-1139" fmla="*/ 1885950 w 2171700"/>
                <a:gd name="connsiteY57-1140" fmla="*/ 1259070 h 7250295"/>
                <a:gd name="connsiteX58-1141" fmla="*/ 1419225 w 2171700"/>
                <a:gd name="connsiteY58-1142" fmla="*/ 1163820 h 7250295"/>
                <a:gd name="connsiteX59-1143" fmla="*/ 1257300 w 2171700"/>
                <a:gd name="connsiteY59-1144" fmla="*/ 1011420 h 7250295"/>
                <a:gd name="connsiteX60-1145" fmla="*/ 1333500 w 2171700"/>
                <a:gd name="connsiteY60-1146" fmla="*/ 859020 h 7250295"/>
                <a:gd name="connsiteX61-1147" fmla="*/ 1447800 w 2171700"/>
                <a:gd name="connsiteY61-1148" fmla="*/ 392295 h 7250295"/>
                <a:gd name="connsiteX62-1149" fmla="*/ 1330946 w 2171700"/>
                <a:gd name="connsiteY62-1150" fmla="*/ 143773 h 7250295"/>
                <a:gd name="connsiteX63-1151" fmla="*/ 1063645 w 2171700"/>
                <a:gd name="connsiteY63-1152" fmla="*/ 568 h 7250295"/>
                <a:gd name="connsiteX0-1153" fmla="*/ 1063645 w 2171700"/>
                <a:gd name="connsiteY0-1154" fmla="*/ 568 h 7250295"/>
                <a:gd name="connsiteX1-1155" fmla="*/ 809625 w 2171700"/>
                <a:gd name="connsiteY1-1156" fmla="*/ 116070 h 7250295"/>
                <a:gd name="connsiteX2-1157" fmla="*/ 685800 w 2171700"/>
                <a:gd name="connsiteY2-1158" fmla="*/ 297045 h 7250295"/>
                <a:gd name="connsiteX3-1159" fmla="*/ 704850 w 2171700"/>
                <a:gd name="connsiteY3-1160" fmla="*/ 620895 h 7250295"/>
                <a:gd name="connsiteX4-1161" fmla="*/ 838200 w 2171700"/>
                <a:gd name="connsiteY4-1162" fmla="*/ 897120 h 7250295"/>
                <a:gd name="connsiteX5-1163" fmla="*/ 742950 w 2171700"/>
                <a:gd name="connsiteY5-1164" fmla="*/ 1011420 h 7250295"/>
                <a:gd name="connsiteX6-1165" fmla="*/ 133350 w 2171700"/>
                <a:gd name="connsiteY6-1166" fmla="*/ 1220970 h 7250295"/>
                <a:gd name="connsiteX7-1167" fmla="*/ 0 w 2171700"/>
                <a:gd name="connsiteY7-1168" fmla="*/ 2211570 h 7250295"/>
                <a:gd name="connsiteX8-1169" fmla="*/ 333375 w 2171700"/>
                <a:gd name="connsiteY8-1170" fmla="*/ 3106920 h 7250295"/>
                <a:gd name="connsiteX9-1171" fmla="*/ 247650 w 2171700"/>
                <a:gd name="connsiteY9-1172" fmla="*/ 3840345 h 7250295"/>
                <a:gd name="connsiteX10-1173" fmla="*/ 371475 w 2171700"/>
                <a:gd name="connsiteY10-1174" fmla="*/ 4059420 h 7250295"/>
                <a:gd name="connsiteX11-1175" fmla="*/ 495300 w 2171700"/>
                <a:gd name="connsiteY11-1176" fmla="*/ 4278495 h 7250295"/>
                <a:gd name="connsiteX12-1177" fmla="*/ 476250 w 2171700"/>
                <a:gd name="connsiteY12-1178" fmla="*/ 4735695 h 7250295"/>
                <a:gd name="connsiteX13-1179" fmla="*/ 476250 w 2171700"/>
                <a:gd name="connsiteY13-1180" fmla="*/ 5097645 h 7250295"/>
                <a:gd name="connsiteX14-1181" fmla="*/ 371475 w 2171700"/>
                <a:gd name="connsiteY14-1182" fmla="*/ 6145395 h 7250295"/>
                <a:gd name="connsiteX15-1183" fmla="*/ 371475 w 2171700"/>
                <a:gd name="connsiteY15-1184" fmla="*/ 6621645 h 7250295"/>
                <a:gd name="connsiteX16-1185" fmla="*/ 400050 w 2171700"/>
                <a:gd name="connsiteY16-1186" fmla="*/ 6821670 h 7250295"/>
                <a:gd name="connsiteX17-1187" fmla="*/ 323850 w 2171700"/>
                <a:gd name="connsiteY17-1188" fmla="*/ 7002645 h 7250295"/>
                <a:gd name="connsiteX18-1189" fmla="*/ 533400 w 2171700"/>
                <a:gd name="connsiteY18-1190" fmla="*/ 7250295 h 7250295"/>
                <a:gd name="connsiteX19-1191" fmla="*/ 952500 w 2171700"/>
                <a:gd name="connsiteY19-1192" fmla="*/ 7240770 h 7250295"/>
                <a:gd name="connsiteX20-1193" fmla="*/ 733425 w 2171700"/>
                <a:gd name="connsiteY20-1194" fmla="*/ 6821670 h 7250295"/>
                <a:gd name="connsiteX21-1195" fmla="*/ 790575 w 2171700"/>
                <a:gd name="connsiteY21-1196" fmla="*/ 6574020 h 7250295"/>
                <a:gd name="connsiteX22-1197" fmla="*/ 762000 w 2171700"/>
                <a:gd name="connsiteY22-1198" fmla="*/ 6250170 h 7250295"/>
                <a:gd name="connsiteX23-1199" fmla="*/ 885825 w 2171700"/>
                <a:gd name="connsiteY23-1200" fmla="*/ 5411970 h 7250295"/>
                <a:gd name="connsiteX24-1201" fmla="*/ 866775 w 2171700"/>
                <a:gd name="connsiteY24-1202" fmla="*/ 5326245 h 7250295"/>
                <a:gd name="connsiteX25-1203" fmla="*/ 971550 w 2171700"/>
                <a:gd name="connsiteY25-1204" fmla="*/ 5211945 h 7250295"/>
                <a:gd name="connsiteX26-1205" fmla="*/ 962025 w 2171700"/>
                <a:gd name="connsiteY26-1206" fmla="*/ 5069070 h 7250295"/>
                <a:gd name="connsiteX27-1207" fmla="*/ 1104900 w 2171700"/>
                <a:gd name="connsiteY27-1208" fmla="*/ 4526145 h 7250295"/>
                <a:gd name="connsiteX28-1209" fmla="*/ 1123950 w 2171700"/>
                <a:gd name="connsiteY28-1210" fmla="*/ 4392795 h 7250295"/>
                <a:gd name="connsiteX29-1211" fmla="*/ 1276350 w 2171700"/>
                <a:gd name="connsiteY29-1212" fmla="*/ 4649970 h 7250295"/>
                <a:gd name="connsiteX30-1213" fmla="*/ 1352550 w 2171700"/>
                <a:gd name="connsiteY30-1214" fmla="*/ 4926195 h 7250295"/>
                <a:gd name="connsiteX31-1215" fmla="*/ 1333500 w 2171700"/>
                <a:gd name="connsiteY31-1216" fmla="*/ 5069070 h 7250295"/>
                <a:gd name="connsiteX32-1217" fmla="*/ 1371600 w 2171700"/>
                <a:gd name="connsiteY32-1218" fmla="*/ 5078595 h 7250295"/>
                <a:gd name="connsiteX33-1219" fmla="*/ 1247775 w 2171700"/>
                <a:gd name="connsiteY33-1220" fmla="*/ 5516745 h 7250295"/>
                <a:gd name="connsiteX34-1221" fmla="*/ 1257300 w 2171700"/>
                <a:gd name="connsiteY34-1222" fmla="*/ 6469245 h 7250295"/>
                <a:gd name="connsiteX35-1223" fmla="*/ 1333500 w 2171700"/>
                <a:gd name="connsiteY35-1224" fmla="*/ 6583545 h 7250295"/>
                <a:gd name="connsiteX36-1225" fmla="*/ 1314450 w 2171700"/>
                <a:gd name="connsiteY36-1226" fmla="*/ 6735945 h 7250295"/>
                <a:gd name="connsiteX37-1227" fmla="*/ 1323975 w 2171700"/>
                <a:gd name="connsiteY37-1228" fmla="*/ 6859770 h 7250295"/>
                <a:gd name="connsiteX38-1229" fmla="*/ 1304925 w 2171700"/>
                <a:gd name="connsiteY38-1230" fmla="*/ 7012170 h 7250295"/>
                <a:gd name="connsiteX39-1231" fmla="*/ 1704975 w 2171700"/>
                <a:gd name="connsiteY39-1232" fmla="*/ 7212195 h 7250295"/>
                <a:gd name="connsiteX40-1233" fmla="*/ 2152650 w 2171700"/>
                <a:gd name="connsiteY40-1234" fmla="*/ 7212195 h 7250295"/>
                <a:gd name="connsiteX41-1235" fmla="*/ 2171700 w 2171700"/>
                <a:gd name="connsiteY41-1236" fmla="*/ 7069320 h 7250295"/>
                <a:gd name="connsiteX42-1237" fmla="*/ 1676400 w 2171700"/>
                <a:gd name="connsiteY42-1238" fmla="*/ 6564495 h 7250295"/>
                <a:gd name="connsiteX43-1239" fmla="*/ 1685925 w 2171700"/>
                <a:gd name="connsiteY43-1240" fmla="*/ 6459720 h 7250295"/>
                <a:gd name="connsiteX44-1241" fmla="*/ 1657350 w 2171700"/>
                <a:gd name="connsiteY44-1242" fmla="*/ 6250170 h 7250295"/>
                <a:gd name="connsiteX45-1243" fmla="*/ 1704975 w 2171700"/>
                <a:gd name="connsiteY45-1244" fmla="*/ 5973945 h 7250295"/>
                <a:gd name="connsiteX46-1245" fmla="*/ 1762125 w 2171700"/>
                <a:gd name="connsiteY46-1246" fmla="*/ 5421495 h 7250295"/>
                <a:gd name="connsiteX47-1247" fmla="*/ 1771650 w 2171700"/>
                <a:gd name="connsiteY47-1248" fmla="*/ 5354820 h 7250295"/>
                <a:gd name="connsiteX48-1249" fmla="*/ 1866900 w 2171700"/>
                <a:gd name="connsiteY48-1250" fmla="*/ 5097645 h 7250295"/>
                <a:gd name="connsiteX49-1251" fmla="*/ 1885950 w 2171700"/>
                <a:gd name="connsiteY49-1252" fmla="*/ 4573770 h 7250295"/>
                <a:gd name="connsiteX50-1253" fmla="*/ 1895475 w 2171700"/>
                <a:gd name="connsiteY50-1254" fmla="*/ 4173720 h 7250295"/>
                <a:gd name="connsiteX51-1255" fmla="*/ 1866900 w 2171700"/>
                <a:gd name="connsiteY51-1256" fmla="*/ 3630795 h 7250295"/>
                <a:gd name="connsiteX52-1257" fmla="*/ 2076450 w 2171700"/>
                <a:gd name="connsiteY52-1258" fmla="*/ 2697345 h 7250295"/>
                <a:gd name="connsiteX53-1259" fmla="*/ 2085975 w 2171700"/>
                <a:gd name="connsiteY53-1260" fmla="*/ 2430645 h 7250295"/>
                <a:gd name="connsiteX54-1261" fmla="*/ 1981200 w 2171700"/>
                <a:gd name="connsiteY54-1262" fmla="*/ 1859145 h 7250295"/>
                <a:gd name="connsiteX55-1263" fmla="*/ 1933575 w 2171700"/>
                <a:gd name="connsiteY55-1264" fmla="*/ 1697220 h 7250295"/>
                <a:gd name="connsiteX56-1265" fmla="*/ 1933575 w 2171700"/>
                <a:gd name="connsiteY56-1266" fmla="*/ 1420995 h 7250295"/>
                <a:gd name="connsiteX57-1267" fmla="*/ 1885950 w 2171700"/>
                <a:gd name="connsiteY57-1268" fmla="*/ 1259070 h 7250295"/>
                <a:gd name="connsiteX58-1269" fmla="*/ 1419225 w 2171700"/>
                <a:gd name="connsiteY58-1270" fmla="*/ 1163820 h 7250295"/>
                <a:gd name="connsiteX59-1271" fmla="*/ 1257300 w 2171700"/>
                <a:gd name="connsiteY59-1272" fmla="*/ 1011420 h 7250295"/>
                <a:gd name="connsiteX60-1273" fmla="*/ 1333500 w 2171700"/>
                <a:gd name="connsiteY60-1274" fmla="*/ 859020 h 7250295"/>
                <a:gd name="connsiteX61-1275" fmla="*/ 1447800 w 2171700"/>
                <a:gd name="connsiteY61-1276" fmla="*/ 392295 h 7250295"/>
                <a:gd name="connsiteX62-1277" fmla="*/ 1330946 w 2171700"/>
                <a:gd name="connsiteY62-1278" fmla="*/ 143773 h 7250295"/>
                <a:gd name="connsiteX63-1279" fmla="*/ 1063645 w 2171700"/>
                <a:gd name="connsiteY63-1280" fmla="*/ 568 h 7250295"/>
                <a:gd name="connsiteX0-1281" fmla="*/ 1063645 w 2171700"/>
                <a:gd name="connsiteY0-1282" fmla="*/ 568 h 7250295"/>
                <a:gd name="connsiteX1-1283" fmla="*/ 809625 w 2171700"/>
                <a:gd name="connsiteY1-1284" fmla="*/ 116070 h 7250295"/>
                <a:gd name="connsiteX2-1285" fmla="*/ 685800 w 2171700"/>
                <a:gd name="connsiteY2-1286" fmla="*/ 297045 h 7250295"/>
                <a:gd name="connsiteX3-1287" fmla="*/ 704850 w 2171700"/>
                <a:gd name="connsiteY3-1288" fmla="*/ 620895 h 7250295"/>
                <a:gd name="connsiteX4-1289" fmla="*/ 838200 w 2171700"/>
                <a:gd name="connsiteY4-1290" fmla="*/ 897120 h 7250295"/>
                <a:gd name="connsiteX5-1291" fmla="*/ 742950 w 2171700"/>
                <a:gd name="connsiteY5-1292" fmla="*/ 1011420 h 7250295"/>
                <a:gd name="connsiteX6-1293" fmla="*/ 133350 w 2171700"/>
                <a:gd name="connsiteY6-1294" fmla="*/ 1220970 h 7250295"/>
                <a:gd name="connsiteX7-1295" fmla="*/ 0 w 2171700"/>
                <a:gd name="connsiteY7-1296" fmla="*/ 2211570 h 7250295"/>
                <a:gd name="connsiteX8-1297" fmla="*/ 333375 w 2171700"/>
                <a:gd name="connsiteY8-1298" fmla="*/ 3106920 h 7250295"/>
                <a:gd name="connsiteX9-1299" fmla="*/ 247650 w 2171700"/>
                <a:gd name="connsiteY9-1300" fmla="*/ 3840345 h 7250295"/>
                <a:gd name="connsiteX10-1301" fmla="*/ 371475 w 2171700"/>
                <a:gd name="connsiteY10-1302" fmla="*/ 4059420 h 7250295"/>
                <a:gd name="connsiteX11-1303" fmla="*/ 495300 w 2171700"/>
                <a:gd name="connsiteY11-1304" fmla="*/ 4278495 h 7250295"/>
                <a:gd name="connsiteX12-1305" fmla="*/ 476250 w 2171700"/>
                <a:gd name="connsiteY12-1306" fmla="*/ 4735695 h 7250295"/>
                <a:gd name="connsiteX13-1307" fmla="*/ 476250 w 2171700"/>
                <a:gd name="connsiteY13-1308" fmla="*/ 5097645 h 7250295"/>
                <a:gd name="connsiteX14-1309" fmla="*/ 371475 w 2171700"/>
                <a:gd name="connsiteY14-1310" fmla="*/ 6145395 h 7250295"/>
                <a:gd name="connsiteX15-1311" fmla="*/ 371475 w 2171700"/>
                <a:gd name="connsiteY15-1312" fmla="*/ 6621645 h 7250295"/>
                <a:gd name="connsiteX16-1313" fmla="*/ 400050 w 2171700"/>
                <a:gd name="connsiteY16-1314" fmla="*/ 6821670 h 7250295"/>
                <a:gd name="connsiteX17-1315" fmla="*/ 323850 w 2171700"/>
                <a:gd name="connsiteY17-1316" fmla="*/ 7002645 h 7250295"/>
                <a:gd name="connsiteX18-1317" fmla="*/ 533400 w 2171700"/>
                <a:gd name="connsiteY18-1318" fmla="*/ 7250295 h 7250295"/>
                <a:gd name="connsiteX19-1319" fmla="*/ 952500 w 2171700"/>
                <a:gd name="connsiteY19-1320" fmla="*/ 7240770 h 7250295"/>
                <a:gd name="connsiteX20-1321" fmla="*/ 733425 w 2171700"/>
                <a:gd name="connsiteY20-1322" fmla="*/ 6821670 h 7250295"/>
                <a:gd name="connsiteX21-1323" fmla="*/ 790575 w 2171700"/>
                <a:gd name="connsiteY21-1324" fmla="*/ 6574020 h 7250295"/>
                <a:gd name="connsiteX22-1325" fmla="*/ 762000 w 2171700"/>
                <a:gd name="connsiteY22-1326" fmla="*/ 6250170 h 7250295"/>
                <a:gd name="connsiteX23-1327" fmla="*/ 885825 w 2171700"/>
                <a:gd name="connsiteY23-1328" fmla="*/ 5411970 h 7250295"/>
                <a:gd name="connsiteX24-1329" fmla="*/ 866775 w 2171700"/>
                <a:gd name="connsiteY24-1330" fmla="*/ 5326245 h 7250295"/>
                <a:gd name="connsiteX25-1331" fmla="*/ 971550 w 2171700"/>
                <a:gd name="connsiteY25-1332" fmla="*/ 5211945 h 7250295"/>
                <a:gd name="connsiteX26-1333" fmla="*/ 962025 w 2171700"/>
                <a:gd name="connsiteY26-1334" fmla="*/ 5069070 h 7250295"/>
                <a:gd name="connsiteX27-1335" fmla="*/ 1104900 w 2171700"/>
                <a:gd name="connsiteY27-1336" fmla="*/ 4526145 h 7250295"/>
                <a:gd name="connsiteX28-1337" fmla="*/ 1123950 w 2171700"/>
                <a:gd name="connsiteY28-1338" fmla="*/ 4392795 h 7250295"/>
                <a:gd name="connsiteX29-1339" fmla="*/ 1276350 w 2171700"/>
                <a:gd name="connsiteY29-1340" fmla="*/ 4649970 h 7250295"/>
                <a:gd name="connsiteX30-1341" fmla="*/ 1352550 w 2171700"/>
                <a:gd name="connsiteY30-1342" fmla="*/ 4926195 h 7250295"/>
                <a:gd name="connsiteX31-1343" fmla="*/ 1333500 w 2171700"/>
                <a:gd name="connsiteY31-1344" fmla="*/ 5069070 h 7250295"/>
                <a:gd name="connsiteX32-1345" fmla="*/ 1371600 w 2171700"/>
                <a:gd name="connsiteY32-1346" fmla="*/ 5078595 h 7250295"/>
                <a:gd name="connsiteX33-1347" fmla="*/ 1247775 w 2171700"/>
                <a:gd name="connsiteY33-1348" fmla="*/ 5516745 h 7250295"/>
                <a:gd name="connsiteX34-1349" fmla="*/ 1257300 w 2171700"/>
                <a:gd name="connsiteY34-1350" fmla="*/ 6469245 h 7250295"/>
                <a:gd name="connsiteX35-1351" fmla="*/ 1333500 w 2171700"/>
                <a:gd name="connsiteY35-1352" fmla="*/ 6583545 h 7250295"/>
                <a:gd name="connsiteX36-1353" fmla="*/ 1314450 w 2171700"/>
                <a:gd name="connsiteY36-1354" fmla="*/ 6735945 h 7250295"/>
                <a:gd name="connsiteX37-1355" fmla="*/ 1323975 w 2171700"/>
                <a:gd name="connsiteY37-1356" fmla="*/ 6859770 h 7250295"/>
                <a:gd name="connsiteX38-1357" fmla="*/ 1304925 w 2171700"/>
                <a:gd name="connsiteY38-1358" fmla="*/ 7012170 h 7250295"/>
                <a:gd name="connsiteX39-1359" fmla="*/ 1704975 w 2171700"/>
                <a:gd name="connsiteY39-1360" fmla="*/ 7212195 h 7250295"/>
                <a:gd name="connsiteX40-1361" fmla="*/ 2152650 w 2171700"/>
                <a:gd name="connsiteY40-1362" fmla="*/ 7212195 h 7250295"/>
                <a:gd name="connsiteX41-1363" fmla="*/ 2171700 w 2171700"/>
                <a:gd name="connsiteY41-1364" fmla="*/ 7069320 h 7250295"/>
                <a:gd name="connsiteX42-1365" fmla="*/ 1676400 w 2171700"/>
                <a:gd name="connsiteY42-1366" fmla="*/ 6564495 h 7250295"/>
                <a:gd name="connsiteX43-1367" fmla="*/ 1685925 w 2171700"/>
                <a:gd name="connsiteY43-1368" fmla="*/ 6459720 h 7250295"/>
                <a:gd name="connsiteX44-1369" fmla="*/ 1657350 w 2171700"/>
                <a:gd name="connsiteY44-1370" fmla="*/ 6250170 h 7250295"/>
                <a:gd name="connsiteX45-1371" fmla="*/ 1704975 w 2171700"/>
                <a:gd name="connsiteY45-1372" fmla="*/ 5973945 h 7250295"/>
                <a:gd name="connsiteX46-1373" fmla="*/ 1762125 w 2171700"/>
                <a:gd name="connsiteY46-1374" fmla="*/ 5421495 h 7250295"/>
                <a:gd name="connsiteX47-1375" fmla="*/ 1771650 w 2171700"/>
                <a:gd name="connsiteY47-1376" fmla="*/ 5354820 h 7250295"/>
                <a:gd name="connsiteX48-1377" fmla="*/ 1866900 w 2171700"/>
                <a:gd name="connsiteY48-1378" fmla="*/ 5097645 h 7250295"/>
                <a:gd name="connsiteX49-1379" fmla="*/ 1885950 w 2171700"/>
                <a:gd name="connsiteY49-1380" fmla="*/ 4573770 h 7250295"/>
                <a:gd name="connsiteX50-1381" fmla="*/ 1895475 w 2171700"/>
                <a:gd name="connsiteY50-1382" fmla="*/ 4173720 h 7250295"/>
                <a:gd name="connsiteX51-1383" fmla="*/ 1866900 w 2171700"/>
                <a:gd name="connsiteY51-1384" fmla="*/ 3630795 h 7250295"/>
                <a:gd name="connsiteX52-1385" fmla="*/ 2076450 w 2171700"/>
                <a:gd name="connsiteY52-1386" fmla="*/ 2697345 h 7250295"/>
                <a:gd name="connsiteX53-1387" fmla="*/ 2085975 w 2171700"/>
                <a:gd name="connsiteY53-1388" fmla="*/ 2430645 h 7250295"/>
                <a:gd name="connsiteX54-1389" fmla="*/ 1981200 w 2171700"/>
                <a:gd name="connsiteY54-1390" fmla="*/ 1859145 h 7250295"/>
                <a:gd name="connsiteX55-1391" fmla="*/ 1933575 w 2171700"/>
                <a:gd name="connsiteY55-1392" fmla="*/ 1697220 h 7250295"/>
                <a:gd name="connsiteX56-1393" fmla="*/ 1933575 w 2171700"/>
                <a:gd name="connsiteY56-1394" fmla="*/ 1420995 h 7250295"/>
                <a:gd name="connsiteX57-1395" fmla="*/ 1885950 w 2171700"/>
                <a:gd name="connsiteY57-1396" fmla="*/ 1259070 h 7250295"/>
                <a:gd name="connsiteX58-1397" fmla="*/ 1419225 w 2171700"/>
                <a:gd name="connsiteY58-1398" fmla="*/ 1163820 h 7250295"/>
                <a:gd name="connsiteX59-1399" fmla="*/ 1257300 w 2171700"/>
                <a:gd name="connsiteY59-1400" fmla="*/ 1011420 h 7250295"/>
                <a:gd name="connsiteX60-1401" fmla="*/ 1333500 w 2171700"/>
                <a:gd name="connsiteY60-1402" fmla="*/ 859020 h 7250295"/>
                <a:gd name="connsiteX61-1403" fmla="*/ 1456454 w 2171700"/>
                <a:gd name="connsiteY61-1404" fmla="*/ 363449 h 7250295"/>
                <a:gd name="connsiteX62-1405" fmla="*/ 1330946 w 2171700"/>
                <a:gd name="connsiteY62-1406" fmla="*/ 143773 h 7250295"/>
                <a:gd name="connsiteX63-1407" fmla="*/ 1063645 w 2171700"/>
                <a:gd name="connsiteY63-1408" fmla="*/ 568 h 7250295"/>
                <a:gd name="connsiteX0-1409" fmla="*/ 1063645 w 2171700"/>
                <a:gd name="connsiteY0-1410" fmla="*/ 568 h 7250295"/>
                <a:gd name="connsiteX1-1411" fmla="*/ 809625 w 2171700"/>
                <a:gd name="connsiteY1-1412" fmla="*/ 116070 h 7250295"/>
                <a:gd name="connsiteX2-1413" fmla="*/ 685800 w 2171700"/>
                <a:gd name="connsiteY2-1414" fmla="*/ 297045 h 7250295"/>
                <a:gd name="connsiteX3-1415" fmla="*/ 704850 w 2171700"/>
                <a:gd name="connsiteY3-1416" fmla="*/ 620895 h 7250295"/>
                <a:gd name="connsiteX4-1417" fmla="*/ 838200 w 2171700"/>
                <a:gd name="connsiteY4-1418" fmla="*/ 897120 h 7250295"/>
                <a:gd name="connsiteX5-1419" fmla="*/ 742950 w 2171700"/>
                <a:gd name="connsiteY5-1420" fmla="*/ 1011420 h 7250295"/>
                <a:gd name="connsiteX6-1421" fmla="*/ 133350 w 2171700"/>
                <a:gd name="connsiteY6-1422" fmla="*/ 1220970 h 7250295"/>
                <a:gd name="connsiteX7-1423" fmla="*/ 0 w 2171700"/>
                <a:gd name="connsiteY7-1424" fmla="*/ 2211570 h 7250295"/>
                <a:gd name="connsiteX8-1425" fmla="*/ 333375 w 2171700"/>
                <a:gd name="connsiteY8-1426" fmla="*/ 3106920 h 7250295"/>
                <a:gd name="connsiteX9-1427" fmla="*/ 247650 w 2171700"/>
                <a:gd name="connsiteY9-1428" fmla="*/ 3840345 h 7250295"/>
                <a:gd name="connsiteX10-1429" fmla="*/ 371475 w 2171700"/>
                <a:gd name="connsiteY10-1430" fmla="*/ 4059420 h 7250295"/>
                <a:gd name="connsiteX11-1431" fmla="*/ 495300 w 2171700"/>
                <a:gd name="connsiteY11-1432" fmla="*/ 4278495 h 7250295"/>
                <a:gd name="connsiteX12-1433" fmla="*/ 476250 w 2171700"/>
                <a:gd name="connsiteY12-1434" fmla="*/ 4735695 h 7250295"/>
                <a:gd name="connsiteX13-1435" fmla="*/ 476250 w 2171700"/>
                <a:gd name="connsiteY13-1436" fmla="*/ 5097645 h 7250295"/>
                <a:gd name="connsiteX14-1437" fmla="*/ 371475 w 2171700"/>
                <a:gd name="connsiteY14-1438" fmla="*/ 6145395 h 7250295"/>
                <a:gd name="connsiteX15-1439" fmla="*/ 371475 w 2171700"/>
                <a:gd name="connsiteY15-1440" fmla="*/ 6621645 h 7250295"/>
                <a:gd name="connsiteX16-1441" fmla="*/ 400050 w 2171700"/>
                <a:gd name="connsiteY16-1442" fmla="*/ 6821670 h 7250295"/>
                <a:gd name="connsiteX17-1443" fmla="*/ 323850 w 2171700"/>
                <a:gd name="connsiteY17-1444" fmla="*/ 7002645 h 7250295"/>
                <a:gd name="connsiteX18-1445" fmla="*/ 533400 w 2171700"/>
                <a:gd name="connsiteY18-1446" fmla="*/ 7250295 h 7250295"/>
                <a:gd name="connsiteX19-1447" fmla="*/ 952500 w 2171700"/>
                <a:gd name="connsiteY19-1448" fmla="*/ 7240770 h 7250295"/>
                <a:gd name="connsiteX20-1449" fmla="*/ 733425 w 2171700"/>
                <a:gd name="connsiteY20-1450" fmla="*/ 6821670 h 7250295"/>
                <a:gd name="connsiteX21-1451" fmla="*/ 790575 w 2171700"/>
                <a:gd name="connsiteY21-1452" fmla="*/ 6574020 h 7250295"/>
                <a:gd name="connsiteX22-1453" fmla="*/ 762000 w 2171700"/>
                <a:gd name="connsiteY22-1454" fmla="*/ 6250170 h 7250295"/>
                <a:gd name="connsiteX23-1455" fmla="*/ 885825 w 2171700"/>
                <a:gd name="connsiteY23-1456" fmla="*/ 5411970 h 7250295"/>
                <a:gd name="connsiteX24-1457" fmla="*/ 866775 w 2171700"/>
                <a:gd name="connsiteY24-1458" fmla="*/ 5326245 h 7250295"/>
                <a:gd name="connsiteX25-1459" fmla="*/ 971550 w 2171700"/>
                <a:gd name="connsiteY25-1460" fmla="*/ 5211945 h 7250295"/>
                <a:gd name="connsiteX26-1461" fmla="*/ 962025 w 2171700"/>
                <a:gd name="connsiteY26-1462" fmla="*/ 5069070 h 7250295"/>
                <a:gd name="connsiteX27-1463" fmla="*/ 1104900 w 2171700"/>
                <a:gd name="connsiteY27-1464" fmla="*/ 4526145 h 7250295"/>
                <a:gd name="connsiteX28-1465" fmla="*/ 1123950 w 2171700"/>
                <a:gd name="connsiteY28-1466" fmla="*/ 4392795 h 7250295"/>
                <a:gd name="connsiteX29-1467" fmla="*/ 1276350 w 2171700"/>
                <a:gd name="connsiteY29-1468" fmla="*/ 4649970 h 7250295"/>
                <a:gd name="connsiteX30-1469" fmla="*/ 1352550 w 2171700"/>
                <a:gd name="connsiteY30-1470" fmla="*/ 4926195 h 7250295"/>
                <a:gd name="connsiteX31-1471" fmla="*/ 1333500 w 2171700"/>
                <a:gd name="connsiteY31-1472" fmla="*/ 5069070 h 7250295"/>
                <a:gd name="connsiteX32-1473" fmla="*/ 1371600 w 2171700"/>
                <a:gd name="connsiteY32-1474" fmla="*/ 5078595 h 7250295"/>
                <a:gd name="connsiteX33-1475" fmla="*/ 1247775 w 2171700"/>
                <a:gd name="connsiteY33-1476" fmla="*/ 5516745 h 7250295"/>
                <a:gd name="connsiteX34-1477" fmla="*/ 1257300 w 2171700"/>
                <a:gd name="connsiteY34-1478" fmla="*/ 6469245 h 7250295"/>
                <a:gd name="connsiteX35-1479" fmla="*/ 1333500 w 2171700"/>
                <a:gd name="connsiteY35-1480" fmla="*/ 6583545 h 7250295"/>
                <a:gd name="connsiteX36-1481" fmla="*/ 1314450 w 2171700"/>
                <a:gd name="connsiteY36-1482" fmla="*/ 6735945 h 7250295"/>
                <a:gd name="connsiteX37-1483" fmla="*/ 1323975 w 2171700"/>
                <a:gd name="connsiteY37-1484" fmla="*/ 6859770 h 7250295"/>
                <a:gd name="connsiteX38-1485" fmla="*/ 1304925 w 2171700"/>
                <a:gd name="connsiteY38-1486" fmla="*/ 7012170 h 7250295"/>
                <a:gd name="connsiteX39-1487" fmla="*/ 1704975 w 2171700"/>
                <a:gd name="connsiteY39-1488" fmla="*/ 7212195 h 7250295"/>
                <a:gd name="connsiteX40-1489" fmla="*/ 2152650 w 2171700"/>
                <a:gd name="connsiteY40-1490" fmla="*/ 7212195 h 7250295"/>
                <a:gd name="connsiteX41-1491" fmla="*/ 2171700 w 2171700"/>
                <a:gd name="connsiteY41-1492" fmla="*/ 7069320 h 7250295"/>
                <a:gd name="connsiteX42-1493" fmla="*/ 1676400 w 2171700"/>
                <a:gd name="connsiteY42-1494" fmla="*/ 6564495 h 7250295"/>
                <a:gd name="connsiteX43-1495" fmla="*/ 1685925 w 2171700"/>
                <a:gd name="connsiteY43-1496" fmla="*/ 6459720 h 7250295"/>
                <a:gd name="connsiteX44-1497" fmla="*/ 1657350 w 2171700"/>
                <a:gd name="connsiteY44-1498" fmla="*/ 6250170 h 7250295"/>
                <a:gd name="connsiteX45-1499" fmla="*/ 1704975 w 2171700"/>
                <a:gd name="connsiteY45-1500" fmla="*/ 5973945 h 7250295"/>
                <a:gd name="connsiteX46-1501" fmla="*/ 1762125 w 2171700"/>
                <a:gd name="connsiteY46-1502" fmla="*/ 5421495 h 7250295"/>
                <a:gd name="connsiteX47-1503" fmla="*/ 1771650 w 2171700"/>
                <a:gd name="connsiteY47-1504" fmla="*/ 5354820 h 7250295"/>
                <a:gd name="connsiteX48-1505" fmla="*/ 1866900 w 2171700"/>
                <a:gd name="connsiteY48-1506" fmla="*/ 5097645 h 7250295"/>
                <a:gd name="connsiteX49-1507" fmla="*/ 1885950 w 2171700"/>
                <a:gd name="connsiteY49-1508" fmla="*/ 4573770 h 7250295"/>
                <a:gd name="connsiteX50-1509" fmla="*/ 1895475 w 2171700"/>
                <a:gd name="connsiteY50-1510" fmla="*/ 4173720 h 7250295"/>
                <a:gd name="connsiteX51-1511" fmla="*/ 1866900 w 2171700"/>
                <a:gd name="connsiteY51-1512" fmla="*/ 3630795 h 7250295"/>
                <a:gd name="connsiteX52-1513" fmla="*/ 2076450 w 2171700"/>
                <a:gd name="connsiteY52-1514" fmla="*/ 2697345 h 7250295"/>
                <a:gd name="connsiteX53-1515" fmla="*/ 2085975 w 2171700"/>
                <a:gd name="connsiteY53-1516" fmla="*/ 2430645 h 7250295"/>
                <a:gd name="connsiteX54-1517" fmla="*/ 1981200 w 2171700"/>
                <a:gd name="connsiteY54-1518" fmla="*/ 1859145 h 7250295"/>
                <a:gd name="connsiteX55-1519" fmla="*/ 1933575 w 2171700"/>
                <a:gd name="connsiteY55-1520" fmla="*/ 1697220 h 7250295"/>
                <a:gd name="connsiteX56-1521" fmla="*/ 1933575 w 2171700"/>
                <a:gd name="connsiteY56-1522" fmla="*/ 1420995 h 7250295"/>
                <a:gd name="connsiteX57-1523" fmla="*/ 1885950 w 2171700"/>
                <a:gd name="connsiteY57-1524" fmla="*/ 1259070 h 7250295"/>
                <a:gd name="connsiteX58-1525" fmla="*/ 1419225 w 2171700"/>
                <a:gd name="connsiteY58-1526" fmla="*/ 1163820 h 7250295"/>
                <a:gd name="connsiteX59-1527" fmla="*/ 1257300 w 2171700"/>
                <a:gd name="connsiteY59-1528" fmla="*/ 1011420 h 7250295"/>
                <a:gd name="connsiteX60-1529" fmla="*/ 1333500 w 2171700"/>
                <a:gd name="connsiteY60-1530" fmla="*/ 859020 h 7250295"/>
                <a:gd name="connsiteX61-1531" fmla="*/ 1456454 w 2171700"/>
                <a:gd name="connsiteY61-1532" fmla="*/ 363449 h 7250295"/>
                <a:gd name="connsiteX62-1533" fmla="*/ 1330946 w 2171700"/>
                <a:gd name="connsiteY62-1534" fmla="*/ 143773 h 7250295"/>
                <a:gd name="connsiteX63-1535" fmla="*/ 1063645 w 2171700"/>
                <a:gd name="connsiteY63-1536" fmla="*/ 568 h 7250295"/>
                <a:gd name="connsiteX0-1537" fmla="*/ 1063645 w 2171700"/>
                <a:gd name="connsiteY0-1538" fmla="*/ 568 h 7250295"/>
                <a:gd name="connsiteX1-1539" fmla="*/ 809625 w 2171700"/>
                <a:gd name="connsiteY1-1540" fmla="*/ 116070 h 7250295"/>
                <a:gd name="connsiteX2-1541" fmla="*/ 685800 w 2171700"/>
                <a:gd name="connsiteY2-1542" fmla="*/ 297045 h 7250295"/>
                <a:gd name="connsiteX3-1543" fmla="*/ 704850 w 2171700"/>
                <a:gd name="connsiteY3-1544" fmla="*/ 620895 h 7250295"/>
                <a:gd name="connsiteX4-1545" fmla="*/ 838200 w 2171700"/>
                <a:gd name="connsiteY4-1546" fmla="*/ 897120 h 7250295"/>
                <a:gd name="connsiteX5-1547" fmla="*/ 742950 w 2171700"/>
                <a:gd name="connsiteY5-1548" fmla="*/ 1011420 h 7250295"/>
                <a:gd name="connsiteX6-1549" fmla="*/ 133350 w 2171700"/>
                <a:gd name="connsiteY6-1550" fmla="*/ 1220970 h 7250295"/>
                <a:gd name="connsiteX7-1551" fmla="*/ 0 w 2171700"/>
                <a:gd name="connsiteY7-1552" fmla="*/ 2211570 h 7250295"/>
                <a:gd name="connsiteX8-1553" fmla="*/ 333375 w 2171700"/>
                <a:gd name="connsiteY8-1554" fmla="*/ 3106920 h 7250295"/>
                <a:gd name="connsiteX9-1555" fmla="*/ 247650 w 2171700"/>
                <a:gd name="connsiteY9-1556" fmla="*/ 3840345 h 7250295"/>
                <a:gd name="connsiteX10-1557" fmla="*/ 371475 w 2171700"/>
                <a:gd name="connsiteY10-1558" fmla="*/ 4059420 h 7250295"/>
                <a:gd name="connsiteX11-1559" fmla="*/ 495300 w 2171700"/>
                <a:gd name="connsiteY11-1560" fmla="*/ 4278495 h 7250295"/>
                <a:gd name="connsiteX12-1561" fmla="*/ 476250 w 2171700"/>
                <a:gd name="connsiteY12-1562" fmla="*/ 4735695 h 7250295"/>
                <a:gd name="connsiteX13-1563" fmla="*/ 476250 w 2171700"/>
                <a:gd name="connsiteY13-1564" fmla="*/ 5097645 h 7250295"/>
                <a:gd name="connsiteX14-1565" fmla="*/ 371475 w 2171700"/>
                <a:gd name="connsiteY14-1566" fmla="*/ 6145395 h 7250295"/>
                <a:gd name="connsiteX15-1567" fmla="*/ 371475 w 2171700"/>
                <a:gd name="connsiteY15-1568" fmla="*/ 6621645 h 7250295"/>
                <a:gd name="connsiteX16-1569" fmla="*/ 400050 w 2171700"/>
                <a:gd name="connsiteY16-1570" fmla="*/ 6821670 h 7250295"/>
                <a:gd name="connsiteX17-1571" fmla="*/ 323850 w 2171700"/>
                <a:gd name="connsiteY17-1572" fmla="*/ 7002645 h 7250295"/>
                <a:gd name="connsiteX18-1573" fmla="*/ 533400 w 2171700"/>
                <a:gd name="connsiteY18-1574" fmla="*/ 7250295 h 7250295"/>
                <a:gd name="connsiteX19-1575" fmla="*/ 952500 w 2171700"/>
                <a:gd name="connsiteY19-1576" fmla="*/ 7240770 h 7250295"/>
                <a:gd name="connsiteX20-1577" fmla="*/ 733425 w 2171700"/>
                <a:gd name="connsiteY20-1578" fmla="*/ 6821670 h 7250295"/>
                <a:gd name="connsiteX21-1579" fmla="*/ 790575 w 2171700"/>
                <a:gd name="connsiteY21-1580" fmla="*/ 6574020 h 7250295"/>
                <a:gd name="connsiteX22-1581" fmla="*/ 762000 w 2171700"/>
                <a:gd name="connsiteY22-1582" fmla="*/ 6250170 h 7250295"/>
                <a:gd name="connsiteX23-1583" fmla="*/ 885825 w 2171700"/>
                <a:gd name="connsiteY23-1584" fmla="*/ 5411970 h 7250295"/>
                <a:gd name="connsiteX24-1585" fmla="*/ 866775 w 2171700"/>
                <a:gd name="connsiteY24-1586" fmla="*/ 5326245 h 7250295"/>
                <a:gd name="connsiteX25-1587" fmla="*/ 971550 w 2171700"/>
                <a:gd name="connsiteY25-1588" fmla="*/ 5211945 h 7250295"/>
                <a:gd name="connsiteX26-1589" fmla="*/ 962025 w 2171700"/>
                <a:gd name="connsiteY26-1590" fmla="*/ 5069070 h 7250295"/>
                <a:gd name="connsiteX27-1591" fmla="*/ 1104900 w 2171700"/>
                <a:gd name="connsiteY27-1592" fmla="*/ 4526145 h 7250295"/>
                <a:gd name="connsiteX28-1593" fmla="*/ 1123950 w 2171700"/>
                <a:gd name="connsiteY28-1594" fmla="*/ 4392795 h 7250295"/>
                <a:gd name="connsiteX29-1595" fmla="*/ 1276350 w 2171700"/>
                <a:gd name="connsiteY29-1596" fmla="*/ 4649970 h 7250295"/>
                <a:gd name="connsiteX30-1597" fmla="*/ 1352550 w 2171700"/>
                <a:gd name="connsiteY30-1598" fmla="*/ 4926195 h 7250295"/>
                <a:gd name="connsiteX31-1599" fmla="*/ 1333500 w 2171700"/>
                <a:gd name="connsiteY31-1600" fmla="*/ 5069070 h 7250295"/>
                <a:gd name="connsiteX32-1601" fmla="*/ 1371600 w 2171700"/>
                <a:gd name="connsiteY32-1602" fmla="*/ 5078595 h 7250295"/>
                <a:gd name="connsiteX33-1603" fmla="*/ 1247775 w 2171700"/>
                <a:gd name="connsiteY33-1604" fmla="*/ 5516745 h 7250295"/>
                <a:gd name="connsiteX34-1605" fmla="*/ 1257300 w 2171700"/>
                <a:gd name="connsiteY34-1606" fmla="*/ 6469245 h 7250295"/>
                <a:gd name="connsiteX35-1607" fmla="*/ 1333500 w 2171700"/>
                <a:gd name="connsiteY35-1608" fmla="*/ 6583545 h 7250295"/>
                <a:gd name="connsiteX36-1609" fmla="*/ 1314450 w 2171700"/>
                <a:gd name="connsiteY36-1610" fmla="*/ 6735945 h 7250295"/>
                <a:gd name="connsiteX37-1611" fmla="*/ 1323975 w 2171700"/>
                <a:gd name="connsiteY37-1612" fmla="*/ 6859770 h 7250295"/>
                <a:gd name="connsiteX38-1613" fmla="*/ 1304925 w 2171700"/>
                <a:gd name="connsiteY38-1614" fmla="*/ 7012170 h 7250295"/>
                <a:gd name="connsiteX39-1615" fmla="*/ 1704975 w 2171700"/>
                <a:gd name="connsiteY39-1616" fmla="*/ 7212195 h 7250295"/>
                <a:gd name="connsiteX40-1617" fmla="*/ 2152650 w 2171700"/>
                <a:gd name="connsiteY40-1618" fmla="*/ 7212195 h 7250295"/>
                <a:gd name="connsiteX41-1619" fmla="*/ 2171700 w 2171700"/>
                <a:gd name="connsiteY41-1620" fmla="*/ 7069320 h 7250295"/>
                <a:gd name="connsiteX42-1621" fmla="*/ 1676400 w 2171700"/>
                <a:gd name="connsiteY42-1622" fmla="*/ 6564495 h 7250295"/>
                <a:gd name="connsiteX43-1623" fmla="*/ 1685925 w 2171700"/>
                <a:gd name="connsiteY43-1624" fmla="*/ 6459720 h 7250295"/>
                <a:gd name="connsiteX44-1625" fmla="*/ 1657350 w 2171700"/>
                <a:gd name="connsiteY44-1626" fmla="*/ 6250170 h 7250295"/>
                <a:gd name="connsiteX45-1627" fmla="*/ 1704975 w 2171700"/>
                <a:gd name="connsiteY45-1628" fmla="*/ 5973945 h 7250295"/>
                <a:gd name="connsiteX46-1629" fmla="*/ 1762125 w 2171700"/>
                <a:gd name="connsiteY46-1630" fmla="*/ 5421495 h 7250295"/>
                <a:gd name="connsiteX47-1631" fmla="*/ 1771650 w 2171700"/>
                <a:gd name="connsiteY47-1632" fmla="*/ 5354820 h 7250295"/>
                <a:gd name="connsiteX48-1633" fmla="*/ 1866900 w 2171700"/>
                <a:gd name="connsiteY48-1634" fmla="*/ 5097645 h 7250295"/>
                <a:gd name="connsiteX49-1635" fmla="*/ 1885950 w 2171700"/>
                <a:gd name="connsiteY49-1636" fmla="*/ 4573770 h 7250295"/>
                <a:gd name="connsiteX50-1637" fmla="*/ 1895475 w 2171700"/>
                <a:gd name="connsiteY50-1638" fmla="*/ 4173720 h 7250295"/>
                <a:gd name="connsiteX51-1639" fmla="*/ 1866900 w 2171700"/>
                <a:gd name="connsiteY51-1640" fmla="*/ 3630795 h 7250295"/>
                <a:gd name="connsiteX52-1641" fmla="*/ 2076450 w 2171700"/>
                <a:gd name="connsiteY52-1642" fmla="*/ 2697345 h 7250295"/>
                <a:gd name="connsiteX53-1643" fmla="*/ 2085975 w 2171700"/>
                <a:gd name="connsiteY53-1644" fmla="*/ 2430645 h 7250295"/>
                <a:gd name="connsiteX54-1645" fmla="*/ 1981200 w 2171700"/>
                <a:gd name="connsiteY54-1646" fmla="*/ 1859145 h 7250295"/>
                <a:gd name="connsiteX55-1647" fmla="*/ 1933575 w 2171700"/>
                <a:gd name="connsiteY55-1648" fmla="*/ 1697220 h 7250295"/>
                <a:gd name="connsiteX56-1649" fmla="*/ 1933575 w 2171700"/>
                <a:gd name="connsiteY56-1650" fmla="*/ 1420995 h 7250295"/>
                <a:gd name="connsiteX57-1651" fmla="*/ 1885950 w 2171700"/>
                <a:gd name="connsiteY57-1652" fmla="*/ 1259070 h 7250295"/>
                <a:gd name="connsiteX58-1653" fmla="*/ 1419225 w 2171700"/>
                <a:gd name="connsiteY58-1654" fmla="*/ 1163820 h 7250295"/>
                <a:gd name="connsiteX59-1655" fmla="*/ 1257300 w 2171700"/>
                <a:gd name="connsiteY59-1656" fmla="*/ 1011420 h 7250295"/>
                <a:gd name="connsiteX60-1657" fmla="*/ 1333500 w 2171700"/>
                <a:gd name="connsiteY60-1658" fmla="*/ 859020 h 7250295"/>
                <a:gd name="connsiteX61-1659" fmla="*/ 1456454 w 2171700"/>
                <a:gd name="connsiteY61-1660" fmla="*/ 363449 h 7250295"/>
                <a:gd name="connsiteX62-1661" fmla="*/ 1330946 w 2171700"/>
                <a:gd name="connsiteY62-1662" fmla="*/ 143773 h 7250295"/>
                <a:gd name="connsiteX63-1663" fmla="*/ 1063645 w 2171700"/>
                <a:gd name="connsiteY63-1664" fmla="*/ 568 h 7250295"/>
                <a:gd name="connsiteX0-1665" fmla="*/ 1063645 w 2171700"/>
                <a:gd name="connsiteY0-1666" fmla="*/ 568 h 7250295"/>
                <a:gd name="connsiteX1-1667" fmla="*/ 809625 w 2171700"/>
                <a:gd name="connsiteY1-1668" fmla="*/ 116070 h 7250295"/>
                <a:gd name="connsiteX2-1669" fmla="*/ 685800 w 2171700"/>
                <a:gd name="connsiteY2-1670" fmla="*/ 297045 h 7250295"/>
                <a:gd name="connsiteX3-1671" fmla="*/ 704850 w 2171700"/>
                <a:gd name="connsiteY3-1672" fmla="*/ 620895 h 7250295"/>
                <a:gd name="connsiteX4-1673" fmla="*/ 838200 w 2171700"/>
                <a:gd name="connsiteY4-1674" fmla="*/ 897120 h 7250295"/>
                <a:gd name="connsiteX5-1675" fmla="*/ 742950 w 2171700"/>
                <a:gd name="connsiteY5-1676" fmla="*/ 1011420 h 7250295"/>
                <a:gd name="connsiteX6-1677" fmla="*/ 133350 w 2171700"/>
                <a:gd name="connsiteY6-1678" fmla="*/ 1220970 h 7250295"/>
                <a:gd name="connsiteX7-1679" fmla="*/ 0 w 2171700"/>
                <a:gd name="connsiteY7-1680" fmla="*/ 2211570 h 7250295"/>
                <a:gd name="connsiteX8-1681" fmla="*/ 333375 w 2171700"/>
                <a:gd name="connsiteY8-1682" fmla="*/ 3106920 h 7250295"/>
                <a:gd name="connsiteX9-1683" fmla="*/ 247650 w 2171700"/>
                <a:gd name="connsiteY9-1684" fmla="*/ 3840345 h 7250295"/>
                <a:gd name="connsiteX10-1685" fmla="*/ 371475 w 2171700"/>
                <a:gd name="connsiteY10-1686" fmla="*/ 4059420 h 7250295"/>
                <a:gd name="connsiteX11-1687" fmla="*/ 495300 w 2171700"/>
                <a:gd name="connsiteY11-1688" fmla="*/ 4278495 h 7250295"/>
                <a:gd name="connsiteX12-1689" fmla="*/ 476250 w 2171700"/>
                <a:gd name="connsiteY12-1690" fmla="*/ 4735695 h 7250295"/>
                <a:gd name="connsiteX13-1691" fmla="*/ 476250 w 2171700"/>
                <a:gd name="connsiteY13-1692" fmla="*/ 5097645 h 7250295"/>
                <a:gd name="connsiteX14-1693" fmla="*/ 371475 w 2171700"/>
                <a:gd name="connsiteY14-1694" fmla="*/ 6145395 h 7250295"/>
                <a:gd name="connsiteX15-1695" fmla="*/ 371475 w 2171700"/>
                <a:gd name="connsiteY15-1696" fmla="*/ 6621645 h 7250295"/>
                <a:gd name="connsiteX16-1697" fmla="*/ 400050 w 2171700"/>
                <a:gd name="connsiteY16-1698" fmla="*/ 6821670 h 7250295"/>
                <a:gd name="connsiteX17-1699" fmla="*/ 323850 w 2171700"/>
                <a:gd name="connsiteY17-1700" fmla="*/ 7002645 h 7250295"/>
                <a:gd name="connsiteX18-1701" fmla="*/ 533400 w 2171700"/>
                <a:gd name="connsiteY18-1702" fmla="*/ 7250295 h 7250295"/>
                <a:gd name="connsiteX19-1703" fmla="*/ 952500 w 2171700"/>
                <a:gd name="connsiteY19-1704" fmla="*/ 7240770 h 7250295"/>
                <a:gd name="connsiteX20-1705" fmla="*/ 733425 w 2171700"/>
                <a:gd name="connsiteY20-1706" fmla="*/ 6821670 h 7250295"/>
                <a:gd name="connsiteX21-1707" fmla="*/ 790575 w 2171700"/>
                <a:gd name="connsiteY21-1708" fmla="*/ 6574020 h 7250295"/>
                <a:gd name="connsiteX22-1709" fmla="*/ 762000 w 2171700"/>
                <a:gd name="connsiteY22-1710" fmla="*/ 6250170 h 7250295"/>
                <a:gd name="connsiteX23-1711" fmla="*/ 885825 w 2171700"/>
                <a:gd name="connsiteY23-1712" fmla="*/ 5411970 h 7250295"/>
                <a:gd name="connsiteX24-1713" fmla="*/ 866775 w 2171700"/>
                <a:gd name="connsiteY24-1714" fmla="*/ 5326245 h 7250295"/>
                <a:gd name="connsiteX25-1715" fmla="*/ 971550 w 2171700"/>
                <a:gd name="connsiteY25-1716" fmla="*/ 5211945 h 7250295"/>
                <a:gd name="connsiteX26-1717" fmla="*/ 962025 w 2171700"/>
                <a:gd name="connsiteY26-1718" fmla="*/ 5069070 h 7250295"/>
                <a:gd name="connsiteX27-1719" fmla="*/ 1104900 w 2171700"/>
                <a:gd name="connsiteY27-1720" fmla="*/ 4526145 h 7250295"/>
                <a:gd name="connsiteX28-1721" fmla="*/ 1123950 w 2171700"/>
                <a:gd name="connsiteY28-1722" fmla="*/ 4392795 h 7250295"/>
                <a:gd name="connsiteX29-1723" fmla="*/ 1276350 w 2171700"/>
                <a:gd name="connsiteY29-1724" fmla="*/ 4649970 h 7250295"/>
                <a:gd name="connsiteX30-1725" fmla="*/ 1352550 w 2171700"/>
                <a:gd name="connsiteY30-1726" fmla="*/ 4926195 h 7250295"/>
                <a:gd name="connsiteX31-1727" fmla="*/ 1333500 w 2171700"/>
                <a:gd name="connsiteY31-1728" fmla="*/ 5069070 h 7250295"/>
                <a:gd name="connsiteX32-1729" fmla="*/ 1371600 w 2171700"/>
                <a:gd name="connsiteY32-1730" fmla="*/ 5078595 h 7250295"/>
                <a:gd name="connsiteX33-1731" fmla="*/ 1247775 w 2171700"/>
                <a:gd name="connsiteY33-1732" fmla="*/ 5516745 h 7250295"/>
                <a:gd name="connsiteX34-1733" fmla="*/ 1257300 w 2171700"/>
                <a:gd name="connsiteY34-1734" fmla="*/ 6469245 h 7250295"/>
                <a:gd name="connsiteX35-1735" fmla="*/ 1333500 w 2171700"/>
                <a:gd name="connsiteY35-1736" fmla="*/ 6583545 h 7250295"/>
                <a:gd name="connsiteX36-1737" fmla="*/ 1314450 w 2171700"/>
                <a:gd name="connsiteY36-1738" fmla="*/ 6735945 h 7250295"/>
                <a:gd name="connsiteX37-1739" fmla="*/ 1323975 w 2171700"/>
                <a:gd name="connsiteY37-1740" fmla="*/ 6859770 h 7250295"/>
                <a:gd name="connsiteX38-1741" fmla="*/ 1304925 w 2171700"/>
                <a:gd name="connsiteY38-1742" fmla="*/ 7012170 h 7250295"/>
                <a:gd name="connsiteX39-1743" fmla="*/ 1704975 w 2171700"/>
                <a:gd name="connsiteY39-1744" fmla="*/ 7212195 h 7250295"/>
                <a:gd name="connsiteX40-1745" fmla="*/ 2152650 w 2171700"/>
                <a:gd name="connsiteY40-1746" fmla="*/ 7212195 h 7250295"/>
                <a:gd name="connsiteX41-1747" fmla="*/ 2171700 w 2171700"/>
                <a:gd name="connsiteY41-1748" fmla="*/ 7069320 h 7250295"/>
                <a:gd name="connsiteX42-1749" fmla="*/ 1676400 w 2171700"/>
                <a:gd name="connsiteY42-1750" fmla="*/ 6564495 h 7250295"/>
                <a:gd name="connsiteX43-1751" fmla="*/ 1685925 w 2171700"/>
                <a:gd name="connsiteY43-1752" fmla="*/ 6459720 h 7250295"/>
                <a:gd name="connsiteX44-1753" fmla="*/ 1657350 w 2171700"/>
                <a:gd name="connsiteY44-1754" fmla="*/ 6250170 h 7250295"/>
                <a:gd name="connsiteX45-1755" fmla="*/ 1704975 w 2171700"/>
                <a:gd name="connsiteY45-1756" fmla="*/ 5973945 h 7250295"/>
                <a:gd name="connsiteX46-1757" fmla="*/ 1762125 w 2171700"/>
                <a:gd name="connsiteY46-1758" fmla="*/ 5421495 h 7250295"/>
                <a:gd name="connsiteX47-1759" fmla="*/ 1771650 w 2171700"/>
                <a:gd name="connsiteY47-1760" fmla="*/ 5354820 h 7250295"/>
                <a:gd name="connsiteX48-1761" fmla="*/ 1866900 w 2171700"/>
                <a:gd name="connsiteY48-1762" fmla="*/ 5097645 h 7250295"/>
                <a:gd name="connsiteX49-1763" fmla="*/ 1885950 w 2171700"/>
                <a:gd name="connsiteY49-1764" fmla="*/ 4573770 h 7250295"/>
                <a:gd name="connsiteX50-1765" fmla="*/ 1895475 w 2171700"/>
                <a:gd name="connsiteY50-1766" fmla="*/ 4173720 h 7250295"/>
                <a:gd name="connsiteX51-1767" fmla="*/ 1866900 w 2171700"/>
                <a:gd name="connsiteY51-1768" fmla="*/ 3630795 h 7250295"/>
                <a:gd name="connsiteX52-1769" fmla="*/ 2076450 w 2171700"/>
                <a:gd name="connsiteY52-1770" fmla="*/ 2697345 h 7250295"/>
                <a:gd name="connsiteX53-1771" fmla="*/ 2085975 w 2171700"/>
                <a:gd name="connsiteY53-1772" fmla="*/ 2430645 h 7250295"/>
                <a:gd name="connsiteX54-1773" fmla="*/ 1981200 w 2171700"/>
                <a:gd name="connsiteY54-1774" fmla="*/ 1859145 h 7250295"/>
                <a:gd name="connsiteX55-1775" fmla="*/ 1933575 w 2171700"/>
                <a:gd name="connsiteY55-1776" fmla="*/ 1697220 h 7250295"/>
                <a:gd name="connsiteX56-1777" fmla="*/ 1933575 w 2171700"/>
                <a:gd name="connsiteY56-1778" fmla="*/ 1420995 h 7250295"/>
                <a:gd name="connsiteX57-1779" fmla="*/ 1885950 w 2171700"/>
                <a:gd name="connsiteY57-1780" fmla="*/ 1259070 h 7250295"/>
                <a:gd name="connsiteX58-1781" fmla="*/ 1419225 w 2171700"/>
                <a:gd name="connsiteY58-1782" fmla="*/ 1163820 h 7250295"/>
                <a:gd name="connsiteX59-1783" fmla="*/ 1257300 w 2171700"/>
                <a:gd name="connsiteY59-1784" fmla="*/ 1011420 h 7250295"/>
                <a:gd name="connsiteX60-1785" fmla="*/ 1333500 w 2171700"/>
                <a:gd name="connsiteY60-1786" fmla="*/ 859020 h 7250295"/>
                <a:gd name="connsiteX61-1787" fmla="*/ 1433407 w 2171700"/>
                <a:gd name="connsiteY61-1788" fmla="*/ 622909 h 7250295"/>
                <a:gd name="connsiteX62-1789" fmla="*/ 1456454 w 2171700"/>
                <a:gd name="connsiteY62-1790" fmla="*/ 363449 h 7250295"/>
                <a:gd name="connsiteX63-1791" fmla="*/ 1330946 w 2171700"/>
                <a:gd name="connsiteY63-1792" fmla="*/ 143773 h 7250295"/>
                <a:gd name="connsiteX64" fmla="*/ 1063645 w 2171700"/>
                <a:gd name="connsiteY64" fmla="*/ 568 h 7250295"/>
                <a:gd name="connsiteX0-1793" fmla="*/ 1063645 w 2171700"/>
                <a:gd name="connsiteY0-1794" fmla="*/ 568 h 7250295"/>
                <a:gd name="connsiteX1-1795" fmla="*/ 809625 w 2171700"/>
                <a:gd name="connsiteY1-1796" fmla="*/ 116070 h 7250295"/>
                <a:gd name="connsiteX2-1797" fmla="*/ 685800 w 2171700"/>
                <a:gd name="connsiteY2-1798" fmla="*/ 297045 h 7250295"/>
                <a:gd name="connsiteX3-1799" fmla="*/ 704850 w 2171700"/>
                <a:gd name="connsiteY3-1800" fmla="*/ 620895 h 7250295"/>
                <a:gd name="connsiteX4-1801" fmla="*/ 838200 w 2171700"/>
                <a:gd name="connsiteY4-1802" fmla="*/ 897120 h 7250295"/>
                <a:gd name="connsiteX5-1803" fmla="*/ 742950 w 2171700"/>
                <a:gd name="connsiteY5-1804" fmla="*/ 1011420 h 7250295"/>
                <a:gd name="connsiteX6-1805" fmla="*/ 133350 w 2171700"/>
                <a:gd name="connsiteY6-1806" fmla="*/ 1220970 h 7250295"/>
                <a:gd name="connsiteX7-1807" fmla="*/ 0 w 2171700"/>
                <a:gd name="connsiteY7-1808" fmla="*/ 2211570 h 7250295"/>
                <a:gd name="connsiteX8-1809" fmla="*/ 333375 w 2171700"/>
                <a:gd name="connsiteY8-1810" fmla="*/ 3106920 h 7250295"/>
                <a:gd name="connsiteX9-1811" fmla="*/ 247650 w 2171700"/>
                <a:gd name="connsiteY9-1812" fmla="*/ 3840345 h 7250295"/>
                <a:gd name="connsiteX10-1813" fmla="*/ 371475 w 2171700"/>
                <a:gd name="connsiteY10-1814" fmla="*/ 4059420 h 7250295"/>
                <a:gd name="connsiteX11-1815" fmla="*/ 495300 w 2171700"/>
                <a:gd name="connsiteY11-1816" fmla="*/ 4278495 h 7250295"/>
                <a:gd name="connsiteX12-1817" fmla="*/ 476250 w 2171700"/>
                <a:gd name="connsiteY12-1818" fmla="*/ 4735695 h 7250295"/>
                <a:gd name="connsiteX13-1819" fmla="*/ 476250 w 2171700"/>
                <a:gd name="connsiteY13-1820" fmla="*/ 5097645 h 7250295"/>
                <a:gd name="connsiteX14-1821" fmla="*/ 371475 w 2171700"/>
                <a:gd name="connsiteY14-1822" fmla="*/ 6145395 h 7250295"/>
                <a:gd name="connsiteX15-1823" fmla="*/ 371475 w 2171700"/>
                <a:gd name="connsiteY15-1824" fmla="*/ 6621645 h 7250295"/>
                <a:gd name="connsiteX16-1825" fmla="*/ 400050 w 2171700"/>
                <a:gd name="connsiteY16-1826" fmla="*/ 6821670 h 7250295"/>
                <a:gd name="connsiteX17-1827" fmla="*/ 323850 w 2171700"/>
                <a:gd name="connsiteY17-1828" fmla="*/ 7002645 h 7250295"/>
                <a:gd name="connsiteX18-1829" fmla="*/ 533400 w 2171700"/>
                <a:gd name="connsiteY18-1830" fmla="*/ 7250295 h 7250295"/>
                <a:gd name="connsiteX19-1831" fmla="*/ 952500 w 2171700"/>
                <a:gd name="connsiteY19-1832" fmla="*/ 7240770 h 7250295"/>
                <a:gd name="connsiteX20-1833" fmla="*/ 733425 w 2171700"/>
                <a:gd name="connsiteY20-1834" fmla="*/ 6821670 h 7250295"/>
                <a:gd name="connsiteX21-1835" fmla="*/ 790575 w 2171700"/>
                <a:gd name="connsiteY21-1836" fmla="*/ 6574020 h 7250295"/>
                <a:gd name="connsiteX22-1837" fmla="*/ 762000 w 2171700"/>
                <a:gd name="connsiteY22-1838" fmla="*/ 6250170 h 7250295"/>
                <a:gd name="connsiteX23-1839" fmla="*/ 885825 w 2171700"/>
                <a:gd name="connsiteY23-1840" fmla="*/ 5411970 h 7250295"/>
                <a:gd name="connsiteX24-1841" fmla="*/ 866775 w 2171700"/>
                <a:gd name="connsiteY24-1842" fmla="*/ 5326245 h 7250295"/>
                <a:gd name="connsiteX25-1843" fmla="*/ 971550 w 2171700"/>
                <a:gd name="connsiteY25-1844" fmla="*/ 5211945 h 7250295"/>
                <a:gd name="connsiteX26-1845" fmla="*/ 962025 w 2171700"/>
                <a:gd name="connsiteY26-1846" fmla="*/ 5069070 h 7250295"/>
                <a:gd name="connsiteX27-1847" fmla="*/ 1104900 w 2171700"/>
                <a:gd name="connsiteY27-1848" fmla="*/ 4526145 h 7250295"/>
                <a:gd name="connsiteX28-1849" fmla="*/ 1123950 w 2171700"/>
                <a:gd name="connsiteY28-1850" fmla="*/ 4392795 h 7250295"/>
                <a:gd name="connsiteX29-1851" fmla="*/ 1276350 w 2171700"/>
                <a:gd name="connsiteY29-1852" fmla="*/ 4649970 h 7250295"/>
                <a:gd name="connsiteX30-1853" fmla="*/ 1352550 w 2171700"/>
                <a:gd name="connsiteY30-1854" fmla="*/ 4926195 h 7250295"/>
                <a:gd name="connsiteX31-1855" fmla="*/ 1333500 w 2171700"/>
                <a:gd name="connsiteY31-1856" fmla="*/ 5069070 h 7250295"/>
                <a:gd name="connsiteX32-1857" fmla="*/ 1371600 w 2171700"/>
                <a:gd name="connsiteY32-1858" fmla="*/ 5078595 h 7250295"/>
                <a:gd name="connsiteX33-1859" fmla="*/ 1247775 w 2171700"/>
                <a:gd name="connsiteY33-1860" fmla="*/ 5516745 h 7250295"/>
                <a:gd name="connsiteX34-1861" fmla="*/ 1257300 w 2171700"/>
                <a:gd name="connsiteY34-1862" fmla="*/ 6469245 h 7250295"/>
                <a:gd name="connsiteX35-1863" fmla="*/ 1333500 w 2171700"/>
                <a:gd name="connsiteY35-1864" fmla="*/ 6583545 h 7250295"/>
                <a:gd name="connsiteX36-1865" fmla="*/ 1314450 w 2171700"/>
                <a:gd name="connsiteY36-1866" fmla="*/ 6735945 h 7250295"/>
                <a:gd name="connsiteX37-1867" fmla="*/ 1323975 w 2171700"/>
                <a:gd name="connsiteY37-1868" fmla="*/ 6859770 h 7250295"/>
                <a:gd name="connsiteX38-1869" fmla="*/ 1304925 w 2171700"/>
                <a:gd name="connsiteY38-1870" fmla="*/ 7012170 h 7250295"/>
                <a:gd name="connsiteX39-1871" fmla="*/ 1704975 w 2171700"/>
                <a:gd name="connsiteY39-1872" fmla="*/ 7212195 h 7250295"/>
                <a:gd name="connsiteX40-1873" fmla="*/ 2152650 w 2171700"/>
                <a:gd name="connsiteY40-1874" fmla="*/ 7212195 h 7250295"/>
                <a:gd name="connsiteX41-1875" fmla="*/ 2171700 w 2171700"/>
                <a:gd name="connsiteY41-1876" fmla="*/ 7069320 h 7250295"/>
                <a:gd name="connsiteX42-1877" fmla="*/ 1676400 w 2171700"/>
                <a:gd name="connsiteY42-1878" fmla="*/ 6564495 h 7250295"/>
                <a:gd name="connsiteX43-1879" fmla="*/ 1685925 w 2171700"/>
                <a:gd name="connsiteY43-1880" fmla="*/ 6459720 h 7250295"/>
                <a:gd name="connsiteX44-1881" fmla="*/ 1657350 w 2171700"/>
                <a:gd name="connsiteY44-1882" fmla="*/ 6250170 h 7250295"/>
                <a:gd name="connsiteX45-1883" fmla="*/ 1704975 w 2171700"/>
                <a:gd name="connsiteY45-1884" fmla="*/ 5973945 h 7250295"/>
                <a:gd name="connsiteX46-1885" fmla="*/ 1762125 w 2171700"/>
                <a:gd name="connsiteY46-1886" fmla="*/ 5421495 h 7250295"/>
                <a:gd name="connsiteX47-1887" fmla="*/ 1771650 w 2171700"/>
                <a:gd name="connsiteY47-1888" fmla="*/ 5354820 h 7250295"/>
                <a:gd name="connsiteX48-1889" fmla="*/ 1866900 w 2171700"/>
                <a:gd name="connsiteY48-1890" fmla="*/ 5097645 h 7250295"/>
                <a:gd name="connsiteX49-1891" fmla="*/ 1885950 w 2171700"/>
                <a:gd name="connsiteY49-1892" fmla="*/ 4573770 h 7250295"/>
                <a:gd name="connsiteX50-1893" fmla="*/ 1895475 w 2171700"/>
                <a:gd name="connsiteY50-1894" fmla="*/ 4173720 h 7250295"/>
                <a:gd name="connsiteX51-1895" fmla="*/ 1866900 w 2171700"/>
                <a:gd name="connsiteY51-1896" fmla="*/ 3630795 h 7250295"/>
                <a:gd name="connsiteX52-1897" fmla="*/ 2076450 w 2171700"/>
                <a:gd name="connsiteY52-1898" fmla="*/ 2697345 h 7250295"/>
                <a:gd name="connsiteX53-1899" fmla="*/ 2085975 w 2171700"/>
                <a:gd name="connsiteY53-1900" fmla="*/ 2430645 h 7250295"/>
                <a:gd name="connsiteX54-1901" fmla="*/ 1981200 w 2171700"/>
                <a:gd name="connsiteY54-1902" fmla="*/ 1859145 h 7250295"/>
                <a:gd name="connsiteX55-1903" fmla="*/ 1933575 w 2171700"/>
                <a:gd name="connsiteY55-1904" fmla="*/ 1697220 h 7250295"/>
                <a:gd name="connsiteX56-1905" fmla="*/ 1933575 w 2171700"/>
                <a:gd name="connsiteY56-1906" fmla="*/ 1420995 h 7250295"/>
                <a:gd name="connsiteX57-1907" fmla="*/ 1885950 w 2171700"/>
                <a:gd name="connsiteY57-1908" fmla="*/ 1259070 h 7250295"/>
                <a:gd name="connsiteX58-1909" fmla="*/ 1419225 w 2171700"/>
                <a:gd name="connsiteY58-1910" fmla="*/ 1163820 h 7250295"/>
                <a:gd name="connsiteX59-1911" fmla="*/ 1257300 w 2171700"/>
                <a:gd name="connsiteY59-1912" fmla="*/ 1011420 h 7250295"/>
                <a:gd name="connsiteX60-1913" fmla="*/ 1333500 w 2171700"/>
                <a:gd name="connsiteY60-1914" fmla="*/ 859020 h 7250295"/>
                <a:gd name="connsiteX61-1915" fmla="*/ 1433407 w 2171700"/>
                <a:gd name="connsiteY61-1916" fmla="*/ 622909 h 7250295"/>
                <a:gd name="connsiteX62-1917" fmla="*/ 1456454 w 2171700"/>
                <a:gd name="connsiteY62-1918" fmla="*/ 363449 h 7250295"/>
                <a:gd name="connsiteX63-1919" fmla="*/ 1330946 w 2171700"/>
                <a:gd name="connsiteY63-1920" fmla="*/ 143773 h 7250295"/>
                <a:gd name="connsiteX64-1921" fmla="*/ 1063645 w 2171700"/>
                <a:gd name="connsiteY64-1922" fmla="*/ 568 h 7250295"/>
                <a:gd name="connsiteX0-1923" fmla="*/ 1063645 w 2171700"/>
                <a:gd name="connsiteY0-1924" fmla="*/ 568 h 7250295"/>
                <a:gd name="connsiteX1-1925" fmla="*/ 809625 w 2171700"/>
                <a:gd name="connsiteY1-1926" fmla="*/ 116070 h 7250295"/>
                <a:gd name="connsiteX2-1927" fmla="*/ 685800 w 2171700"/>
                <a:gd name="connsiteY2-1928" fmla="*/ 297045 h 7250295"/>
                <a:gd name="connsiteX3-1929" fmla="*/ 704850 w 2171700"/>
                <a:gd name="connsiteY3-1930" fmla="*/ 620895 h 7250295"/>
                <a:gd name="connsiteX4-1931" fmla="*/ 838200 w 2171700"/>
                <a:gd name="connsiteY4-1932" fmla="*/ 897120 h 7250295"/>
                <a:gd name="connsiteX5-1933" fmla="*/ 742950 w 2171700"/>
                <a:gd name="connsiteY5-1934" fmla="*/ 1011420 h 7250295"/>
                <a:gd name="connsiteX6-1935" fmla="*/ 133350 w 2171700"/>
                <a:gd name="connsiteY6-1936" fmla="*/ 1220970 h 7250295"/>
                <a:gd name="connsiteX7-1937" fmla="*/ 0 w 2171700"/>
                <a:gd name="connsiteY7-1938" fmla="*/ 2211570 h 7250295"/>
                <a:gd name="connsiteX8-1939" fmla="*/ 333375 w 2171700"/>
                <a:gd name="connsiteY8-1940" fmla="*/ 3106920 h 7250295"/>
                <a:gd name="connsiteX9-1941" fmla="*/ 247650 w 2171700"/>
                <a:gd name="connsiteY9-1942" fmla="*/ 3840345 h 7250295"/>
                <a:gd name="connsiteX10-1943" fmla="*/ 371475 w 2171700"/>
                <a:gd name="connsiteY10-1944" fmla="*/ 4059420 h 7250295"/>
                <a:gd name="connsiteX11-1945" fmla="*/ 495300 w 2171700"/>
                <a:gd name="connsiteY11-1946" fmla="*/ 4278495 h 7250295"/>
                <a:gd name="connsiteX12-1947" fmla="*/ 476250 w 2171700"/>
                <a:gd name="connsiteY12-1948" fmla="*/ 4735695 h 7250295"/>
                <a:gd name="connsiteX13-1949" fmla="*/ 476250 w 2171700"/>
                <a:gd name="connsiteY13-1950" fmla="*/ 5097645 h 7250295"/>
                <a:gd name="connsiteX14-1951" fmla="*/ 371475 w 2171700"/>
                <a:gd name="connsiteY14-1952" fmla="*/ 6145395 h 7250295"/>
                <a:gd name="connsiteX15-1953" fmla="*/ 371475 w 2171700"/>
                <a:gd name="connsiteY15-1954" fmla="*/ 6621645 h 7250295"/>
                <a:gd name="connsiteX16-1955" fmla="*/ 400050 w 2171700"/>
                <a:gd name="connsiteY16-1956" fmla="*/ 6821670 h 7250295"/>
                <a:gd name="connsiteX17-1957" fmla="*/ 323850 w 2171700"/>
                <a:gd name="connsiteY17-1958" fmla="*/ 7002645 h 7250295"/>
                <a:gd name="connsiteX18-1959" fmla="*/ 533400 w 2171700"/>
                <a:gd name="connsiteY18-1960" fmla="*/ 7250295 h 7250295"/>
                <a:gd name="connsiteX19-1961" fmla="*/ 952500 w 2171700"/>
                <a:gd name="connsiteY19-1962" fmla="*/ 7240770 h 7250295"/>
                <a:gd name="connsiteX20-1963" fmla="*/ 733425 w 2171700"/>
                <a:gd name="connsiteY20-1964" fmla="*/ 6821670 h 7250295"/>
                <a:gd name="connsiteX21-1965" fmla="*/ 790575 w 2171700"/>
                <a:gd name="connsiteY21-1966" fmla="*/ 6574020 h 7250295"/>
                <a:gd name="connsiteX22-1967" fmla="*/ 762000 w 2171700"/>
                <a:gd name="connsiteY22-1968" fmla="*/ 6250170 h 7250295"/>
                <a:gd name="connsiteX23-1969" fmla="*/ 885825 w 2171700"/>
                <a:gd name="connsiteY23-1970" fmla="*/ 5411970 h 7250295"/>
                <a:gd name="connsiteX24-1971" fmla="*/ 866775 w 2171700"/>
                <a:gd name="connsiteY24-1972" fmla="*/ 5326245 h 7250295"/>
                <a:gd name="connsiteX25-1973" fmla="*/ 971550 w 2171700"/>
                <a:gd name="connsiteY25-1974" fmla="*/ 5211945 h 7250295"/>
                <a:gd name="connsiteX26-1975" fmla="*/ 962025 w 2171700"/>
                <a:gd name="connsiteY26-1976" fmla="*/ 5069070 h 7250295"/>
                <a:gd name="connsiteX27-1977" fmla="*/ 1104900 w 2171700"/>
                <a:gd name="connsiteY27-1978" fmla="*/ 4526145 h 7250295"/>
                <a:gd name="connsiteX28-1979" fmla="*/ 1123950 w 2171700"/>
                <a:gd name="connsiteY28-1980" fmla="*/ 4392795 h 7250295"/>
                <a:gd name="connsiteX29-1981" fmla="*/ 1276350 w 2171700"/>
                <a:gd name="connsiteY29-1982" fmla="*/ 4649970 h 7250295"/>
                <a:gd name="connsiteX30-1983" fmla="*/ 1352550 w 2171700"/>
                <a:gd name="connsiteY30-1984" fmla="*/ 4926195 h 7250295"/>
                <a:gd name="connsiteX31-1985" fmla="*/ 1333500 w 2171700"/>
                <a:gd name="connsiteY31-1986" fmla="*/ 5069070 h 7250295"/>
                <a:gd name="connsiteX32-1987" fmla="*/ 1371600 w 2171700"/>
                <a:gd name="connsiteY32-1988" fmla="*/ 5078595 h 7250295"/>
                <a:gd name="connsiteX33-1989" fmla="*/ 1247775 w 2171700"/>
                <a:gd name="connsiteY33-1990" fmla="*/ 5516745 h 7250295"/>
                <a:gd name="connsiteX34-1991" fmla="*/ 1257300 w 2171700"/>
                <a:gd name="connsiteY34-1992" fmla="*/ 6469245 h 7250295"/>
                <a:gd name="connsiteX35-1993" fmla="*/ 1333500 w 2171700"/>
                <a:gd name="connsiteY35-1994" fmla="*/ 6583545 h 7250295"/>
                <a:gd name="connsiteX36-1995" fmla="*/ 1314450 w 2171700"/>
                <a:gd name="connsiteY36-1996" fmla="*/ 6735945 h 7250295"/>
                <a:gd name="connsiteX37-1997" fmla="*/ 1323975 w 2171700"/>
                <a:gd name="connsiteY37-1998" fmla="*/ 6859770 h 7250295"/>
                <a:gd name="connsiteX38-1999" fmla="*/ 1304925 w 2171700"/>
                <a:gd name="connsiteY38-2000" fmla="*/ 7012170 h 7250295"/>
                <a:gd name="connsiteX39-2001" fmla="*/ 1704975 w 2171700"/>
                <a:gd name="connsiteY39-2002" fmla="*/ 7212195 h 7250295"/>
                <a:gd name="connsiteX40-2003" fmla="*/ 2152650 w 2171700"/>
                <a:gd name="connsiteY40-2004" fmla="*/ 7212195 h 7250295"/>
                <a:gd name="connsiteX41-2005" fmla="*/ 2171700 w 2171700"/>
                <a:gd name="connsiteY41-2006" fmla="*/ 7069320 h 7250295"/>
                <a:gd name="connsiteX42-2007" fmla="*/ 1676400 w 2171700"/>
                <a:gd name="connsiteY42-2008" fmla="*/ 6564495 h 7250295"/>
                <a:gd name="connsiteX43-2009" fmla="*/ 1685925 w 2171700"/>
                <a:gd name="connsiteY43-2010" fmla="*/ 6459720 h 7250295"/>
                <a:gd name="connsiteX44-2011" fmla="*/ 1657350 w 2171700"/>
                <a:gd name="connsiteY44-2012" fmla="*/ 6250170 h 7250295"/>
                <a:gd name="connsiteX45-2013" fmla="*/ 1704975 w 2171700"/>
                <a:gd name="connsiteY45-2014" fmla="*/ 5973945 h 7250295"/>
                <a:gd name="connsiteX46-2015" fmla="*/ 1762125 w 2171700"/>
                <a:gd name="connsiteY46-2016" fmla="*/ 5421495 h 7250295"/>
                <a:gd name="connsiteX47-2017" fmla="*/ 1771650 w 2171700"/>
                <a:gd name="connsiteY47-2018" fmla="*/ 5354820 h 7250295"/>
                <a:gd name="connsiteX48-2019" fmla="*/ 1866900 w 2171700"/>
                <a:gd name="connsiteY48-2020" fmla="*/ 5097645 h 7250295"/>
                <a:gd name="connsiteX49-2021" fmla="*/ 1885950 w 2171700"/>
                <a:gd name="connsiteY49-2022" fmla="*/ 4573770 h 7250295"/>
                <a:gd name="connsiteX50-2023" fmla="*/ 1895475 w 2171700"/>
                <a:gd name="connsiteY50-2024" fmla="*/ 4173720 h 7250295"/>
                <a:gd name="connsiteX51-2025" fmla="*/ 1866900 w 2171700"/>
                <a:gd name="connsiteY51-2026" fmla="*/ 3630795 h 7250295"/>
                <a:gd name="connsiteX52-2027" fmla="*/ 2076450 w 2171700"/>
                <a:gd name="connsiteY52-2028" fmla="*/ 2697345 h 7250295"/>
                <a:gd name="connsiteX53-2029" fmla="*/ 2085975 w 2171700"/>
                <a:gd name="connsiteY53-2030" fmla="*/ 2430645 h 7250295"/>
                <a:gd name="connsiteX54-2031" fmla="*/ 1981200 w 2171700"/>
                <a:gd name="connsiteY54-2032" fmla="*/ 1859145 h 7250295"/>
                <a:gd name="connsiteX55-2033" fmla="*/ 1933575 w 2171700"/>
                <a:gd name="connsiteY55-2034" fmla="*/ 1697220 h 7250295"/>
                <a:gd name="connsiteX56-2035" fmla="*/ 1933575 w 2171700"/>
                <a:gd name="connsiteY56-2036" fmla="*/ 1420995 h 7250295"/>
                <a:gd name="connsiteX57-2037" fmla="*/ 1885950 w 2171700"/>
                <a:gd name="connsiteY57-2038" fmla="*/ 1259070 h 7250295"/>
                <a:gd name="connsiteX58-2039" fmla="*/ 1419225 w 2171700"/>
                <a:gd name="connsiteY58-2040" fmla="*/ 1163820 h 7250295"/>
                <a:gd name="connsiteX59-2041" fmla="*/ 1257300 w 2171700"/>
                <a:gd name="connsiteY59-2042" fmla="*/ 1011420 h 7250295"/>
                <a:gd name="connsiteX60-2043" fmla="*/ 1333500 w 2171700"/>
                <a:gd name="connsiteY60-2044" fmla="*/ 859020 h 7250295"/>
                <a:gd name="connsiteX61-2045" fmla="*/ 1433407 w 2171700"/>
                <a:gd name="connsiteY61-2046" fmla="*/ 622909 h 7250295"/>
                <a:gd name="connsiteX62-2047" fmla="*/ 1456454 w 2171700"/>
                <a:gd name="connsiteY62-2048" fmla="*/ 363449 h 7250295"/>
                <a:gd name="connsiteX63-2049" fmla="*/ 1330946 w 2171700"/>
                <a:gd name="connsiteY63-2050" fmla="*/ 143773 h 7250295"/>
                <a:gd name="connsiteX64-2051" fmla="*/ 1063645 w 2171700"/>
                <a:gd name="connsiteY64-2052" fmla="*/ 568 h 7250295"/>
                <a:gd name="connsiteX0-2053" fmla="*/ 1063645 w 2171700"/>
                <a:gd name="connsiteY0-2054" fmla="*/ 568 h 7250295"/>
                <a:gd name="connsiteX1-2055" fmla="*/ 809625 w 2171700"/>
                <a:gd name="connsiteY1-2056" fmla="*/ 116070 h 7250295"/>
                <a:gd name="connsiteX2-2057" fmla="*/ 685800 w 2171700"/>
                <a:gd name="connsiteY2-2058" fmla="*/ 297045 h 7250295"/>
                <a:gd name="connsiteX3-2059" fmla="*/ 704850 w 2171700"/>
                <a:gd name="connsiteY3-2060" fmla="*/ 620895 h 7250295"/>
                <a:gd name="connsiteX4-2061" fmla="*/ 838200 w 2171700"/>
                <a:gd name="connsiteY4-2062" fmla="*/ 897120 h 7250295"/>
                <a:gd name="connsiteX5-2063" fmla="*/ 742950 w 2171700"/>
                <a:gd name="connsiteY5-2064" fmla="*/ 1011420 h 7250295"/>
                <a:gd name="connsiteX6-2065" fmla="*/ 133350 w 2171700"/>
                <a:gd name="connsiteY6-2066" fmla="*/ 1220970 h 7250295"/>
                <a:gd name="connsiteX7-2067" fmla="*/ 0 w 2171700"/>
                <a:gd name="connsiteY7-2068" fmla="*/ 2211570 h 7250295"/>
                <a:gd name="connsiteX8-2069" fmla="*/ 333375 w 2171700"/>
                <a:gd name="connsiteY8-2070" fmla="*/ 3106920 h 7250295"/>
                <a:gd name="connsiteX9-2071" fmla="*/ 247650 w 2171700"/>
                <a:gd name="connsiteY9-2072" fmla="*/ 3840345 h 7250295"/>
                <a:gd name="connsiteX10-2073" fmla="*/ 371475 w 2171700"/>
                <a:gd name="connsiteY10-2074" fmla="*/ 4059420 h 7250295"/>
                <a:gd name="connsiteX11-2075" fmla="*/ 495300 w 2171700"/>
                <a:gd name="connsiteY11-2076" fmla="*/ 4278495 h 7250295"/>
                <a:gd name="connsiteX12-2077" fmla="*/ 476250 w 2171700"/>
                <a:gd name="connsiteY12-2078" fmla="*/ 4735695 h 7250295"/>
                <a:gd name="connsiteX13-2079" fmla="*/ 476250 w 2171700"/>
                <a:gd name="connsiteY13-2080" fmla="*/ 5097645 h 7250295"/>
                <a:gd name="connsiteX14-2081" fmla="*/ 371475 w 2171700"/>
                <a:gd name="connsiteY14-2082" fmla="*/ 6145395 h 7250295"/>
                <a:gd name="connsiteX15-2083" fmla="*/ 371475 w 2171700"/>
                <a:gd name="connsiteY15-2084" fmla="*/ 6621645 h 7250295"/>
                <a:gd name="connsiteX16-2085" fmla="*/ 400050 w 2171700"/>
                <a:gd name="connsiteY16-2086" fmla="*/ 6821670 h 7250295"/>
                <a:gd name="connsiteX17-2087" fmla="*/ 323850 w 2171700"/>
                <a:gd name="connsiteY17-2088" fmla="*/ 7002645 h 7250295"/>
                <a:gd name="connsiteX18-2089" fmla="*/ 533400 w 2171700"/>
                <a:gd name="connsiteY18-2090" fmla="*/ 7250295 h 7250295"/>
                <a:gd name="connsiteX19-2091" fmla="*/ 952500 w 2171700"/>
                <a:gd name="connsiteY19-2092" fmla="*/ 7240770 h 7250295"/>
                <a:gd name="connsiteX20-2093" fmla="*/ 733425 w 2171700"/>
                <a:gd name="connsiteY20-2094" fmla="*/ 6821670 h 7250295"/>
                <a:gd name="connsiteX21-2095" fmla="*/ 790575 w 2171700"/>
                <a:gd name="connsiteY21-2096" fmla="*/ 6574020 h 7250295"/>
                <a:gd name="connsiteX22-2097" fmla="*/ 762000 w 2171700"/>
                <a:gd name="connsiteY22-2098" fmla="*/ 6250170 h 7250295"/>
                <a:gd name="connsiteX23-2099" fmla="*/ 885825 w 2171700"/>
                <a:gd name="connsiteY23-2100" fmla="*/ 5411970 h 7250295"/>
                <a:gd name="connsiteX24-2101" fmla="*/ 866775 w 2171700"/>
                <a:gd name="connsiteY24-2102" fmla="*/ 5326245 h 7250295"/>
                <a:gd name="connsiteX25-2103" fmla="*/ 971550 w 2171700"/>
                <a:gd name="connsiteY25-2104" fmla="*/ 5211945 h 7250295"/>
                <a:gd name="connsiteX26-2105" fmla="*/ 962025 w 2171700"/>
                <a:gd name="connsiteY26-2106" fmla="*/ 5069070 h 7250295"/>
                <a:gd name="connsiteX27-2107" fmla="*/ 1104900 w 2171700"/>
                <a:gd name="connsiteY27-2108" fmla="*/ 4526145 h 7250295"/>
                <a:gd name="connsiteX28-2109" fmla="*/ 1123950 w 2171700"/>
                <a:gd name="connsiteY28-2110" fmla="*/ 4392795 h 7250295"/>
                <a:gd name="connsiteX29-2111" fmla="*/ 1276350 w 2171700"/>
                <a:gd name="connsiteY29-2112" fmla="*/ 4649970 h 7250295"/>
                <a:gd name="connsiteX30-2113" fmla="*/ 1352550 w 2171700"/>
                <a:gd name="connsiteY30-2114" fmla="*/ 4926195 h 7250295"/>
                <a:gd name="connsiteX31-2115" fmla="*/ 1333500 w 2171700"/>
                <a:gd name="connsiteY31-2116" fmla="*/ 5069070 h 7250295"/>
                <a:gd name="connsiteX32-2117" fmla="*/ 1371600 w 2171700"/>
                <a:gd name="connsiteY32-2118" fmla="*/ 5078595 h 7250295"/>
                <a:gd name="connsiteX33-2119" fmla="*/ 1247775 w 2171700"/>
                <a:gd name="connsiteY33-2120" fmla="*/ 5516745 h 7250295"/>
                <a:gd name="connsiteX34-2121" fmla="*/ 1257300 w 2171700"/>
                <a:gd name="connsiteY34-2122" fmla="*/ 6469245 h 7250295"/>
                <a:gd name="connsiteX35-2123" fmla="*/ 1333500 w 2171700"/>
                <a:gd name="connsiteY35-2124" fmla="*/ 6583545 h 7250295"/>
                <a:gd name="connsiteX36-2125" fmla="*/ 1314450 w 2171700"/>
                <a:gd name="connsiteY36-2126" fmla="*/ 6735945 h 7250295"/>
                <a:gd name="connsiteX37-2127" fmla="*/ 1323975 w 2171700"/>
                <a:gd name="connsiteY37-2128" fmla="*/ 6859770 h 7250295"/>
                <a:gd name="connsiteX38-2129" fmla="*/ 1304925 w 2171700"/>
                <a:gd name="connsiteY38-2130" fmla="*/ 7012170 h 7250295"/>
                <a:gd name="connsiteX39-2131" fmla="*/ 1704975 w 2171700"/>
                <a:gd name="connsiteY39-2132" fmla="*/ 7212195 h 7250295"/>
                <a:gd name="connsiteX40-2133" fmla="*/ 2152650 w 2171700"/>
                <a:gd name="connsiteY40-2134" fmla="*/ 7212195 h 7250295"/>
                <a:gd name="connsiteX41-2135" fmla="*/ 2171700 w 2171700"/>
                <a:gd name="connsiteY41-2136" fmla="*/ 7069320 h 7250295"/>
                <a:gd name="connsiteX42-2137" fmla="*/ 1676400 w 2171700"/>
                <a:gd name="connsiteY42-2138" fmla="*/ 6564495 h 7250295"/>
                <a:gd name="connsiteX43-2139" fmla="*/ 1685925 w 2171700"/>
                <a:gd name="connsiteY43-2140" fmla="*/ 6459720 h 7250295"/>
                <a:gd name="connsiteX44-2141" fmla="*/ 1657350 w 2171700"/>
                <a:gd name="connsiteY44-2142" fmla="*/ 6250170 h 7250295"/>
                <a:gd name="connsiteX45-2143" fmla="*/ 1704975 w 2171700"/>
                <a:gd name="connsiteY45-2144" fmla="*/ 5973945 h 7250295"/>
                <a:gd name="connsiteX46-2145" fmla="*/ 1762125 w 2171700"/>
                <a:gd name="connsiteY46-2146" fmla="*/ 5421495 h 7250295"/>
                <a:gd name="connsiteX47-2147" fmla="*/ 1771650 w 2171700"/>
                <a:gd name="connsiteY47-2148" fmla="*/ 5354820 h 7250295"/>
                <a:gd name="connsiteX48-2149" fmla="*/ 1866900 w 2171700"/>
                <a:gd name="connsiteY48-2150" fmla="*/ 5097645 h 7250295"/>
                <a:gd name="connsiteX49-2151" fmla="*/ 1885950 w 2171700"/>
                <a:gd name="connsiteY49-2152" fmla="*/ 4573770 h 7250295"/>
                <a:gd name="connsiteX50-2153" fmla="*/ 1895475 w 2171700"/>
                <a:gd name="connsiteY50-2154" fmla="*/ 4173720 h 7250295"/>
                <a:gd name="connsiteX51-2155" fmla="*/ 1866900 w 2171700"/>
                <a:gd name="connsiteY51-2156" fmla="*/ 3630795 h 7250295"/>
                <a:gd name="connsiteX52-2157" fmla="*/ 2076450 w 2171700"/>
                <a:gd name="connsiteY52-2158" fmla="*/ 2697345 h 7250295"/>
                <a:gd name="connsiteX53-2159" fmla="*/ 2085975 w 2171700"/>
                <a:gd name="connsiteY53-2160" fmla="*/ 2430645 h 7250295"/>
                <a:gd name="connsiteX54-2161" fmla="*/ 1981200 w 2171700"/>
                <a:gd name="connsiteY54-2162" fmla="*/ 1859145 h 7250295"/>
                <a:gd name="connsiteX55-2163" fmla="*/ 1933575 w 2171700"/>
                <a:gd name="connsiteY55-2164" fmla="*/ 1697220 h 7250295"/>
                <a:gd name="connsiteX56-2165" fmla="*/ 1933575 w 2171700"/>
                <a:gd name="connsiteY56-2166" fmla="*/ 1420995 h 7250295"/>
                <a:gd name="connsiteX57-2167" fmla="*/ 1885950 w 2171700"/>
                <a:gd name="connsiteY57-2168" fmla="*/ 1259070 h 7250295"/>
                <a:gd name="connsiteX58-2169" fmla="*/ 1419225 w 2171700"/>
                <a:gd name="connsiteY58-2170" fmla="*/ 1163820 h 7250295"/>
                <a:gd name="connsiteX59-2171" fmla="*/ 1257300 w 2171700"/>
                <a:gd name="connsiteY59-2172" fmla="*/ 1011420 h 7250295"/>
                <a:gd name="connsiteX60-2173" fmla="*/ 1368115 w 2171700"/>
                <a:gd name="connsiteY60-2174" fmla="*/ 821521 h 7250295"/>
                <a:gd name="connsiteX61-2175" fmla="*/ 1433407 w 2171700"/>
                <a:gd name="connsiteY61-2176" fmla="*/ 622909 h 7250295"/>
                <a:gd name="connsiteX62-2177" fmla="*/ 1456454 w 2171700"/>
                <a:gd name="connsiteY62-2178" fmla="*/ 363449 h 7250295"/>
                <a:gd name="connsiteX63-2179" fmla="*/ 1330946 w 2171700"/>
                <a:gd name="connsiteY63-2180" fmla="*/ 143773 h 7250295"/>
                <a:gd name="connsiteX64-2181" fmla="*/ 1063645 w 2171700"/>
                <a:gd name="connsiteY64-2182" fmla="*/ 568 h 7250295"/>
                <a:gd name="connsiteX0-2183" fmla="*/ 1063645 w 2171700"/>
                <a:gd name="connsiteY0-2184" fmla="*/ 568 h 7250295"/>
                <a:gd name="connsiteX1-2185" fmla="*/ 809625 w 2171700"/>
                <a:gd name="connsiteY1-2186" fmla="*/ 116070 h 7250295"/>
                <a:gd name="connsiteX2-2187" fmla="*/ 685800 w 2171700"/>
                <a:gd name="connsiteY2-2188" fmla="*/ 297045 h 7250295"/>
                <a:gd name="connsiteX3-2189" fmla="*/ 704850 w 2171700"/>
                <a:gd name="connsiteY3-2190" fmla="*/ 620895 h 7250295"/>
                <a:gd name="connsiteX4-2191" fmla="*/ 838200 w 2171700"/>
                <a:gd name="connsiteY4-2192" fmla="*/ 897120 h 7250295"/>
                <a:gd name="connsiteX5-2193" fmla="*/ 742950 w 2171700"/>
                <a:gd name="connsiteY5-2194" fmla="*/ 1011420 h 7250295"/>
                <a:gd name="connsiteX6-2195" fmla="*/ 133350 w 2171700"/>
                <a:gd name="connsiteY6-2196" fmla="*/ 1220970 h 7250295"/>
                <a:gd name="connsiteX7-2197" fmla="*/ 0 w 2171700"/>
                <a:gd name="connsiteY7-2198" fmla="*/ 2211570 h 7250295"/>
                <a:gd name="connsiteX8-2199" fmla="*/ 333375 w 2171700"/>
                <a:gd name="connsiteY8-2200" fmla="*/ 3106920 h 7250295"/>
                <a:gd name="connsiteX9-2201" fmla="*/ 247650 w 2171700"/>
                <a:gd name="connsiteY9-2202" fmla="*/ 3840345 h 7250295"/>
                <a:gd name="connsiteX10-2203" fmla="*/ 371475 w 2171700"/>
                <a:gd name="connsiteY10-2204" fmla="*/ 4059420 h 7250295"/>
                <a:gd name="connsiteX11-2205" fmla="*/ 495300 w 2171700"/>
                <a:gd name="connsiteY11-2206" fmla="*/ 4278495 h 7250295"/>
                <a:gd name="connsiteX12-2207" fmla="*/ 476250 w 2171700"/>
                <a:gd name="connsiteY12-2208" fmla="*/ 4735695 h 7250295"/>
                <a:gd name="connsiteX13-2209" fmla="*/ 476250 w 2171700"/>
                <a:gd name="connsiteY13-2210" fmla="*/ 5097645 h 7250295"/>
                <a:gd name="connsiteX14-2211" fmla="*/ 371475 w 2171700"/>
                <a:gd name="connsiteY14-2212" fmla="*/ 6145395 h 7250295"/>
                <a:gd name="connsiteX15-2213" fmla="*/ 371475 w 2171700"/>
                <a:gd name="connsiteY15-2214" fmla="*/ 6621645 h 7250295"/>
                <a:gd name="connsiteX16-2215" fmla="*/ 400050 w 2171700"/>
                <a:gd name="connsiteY16-2216" fmla="*/ 6821670 h 7250295"/>
                <a:gd name="connsiteX17-2217" fmla="*/ 323850 w 2171700"/>
                <a:gd name="connsiteY17-2218" fmla="*/ 7002645 h 7250295"/>
                <a:gd name="connsiteX18-2219" fmla="*/ 533400 w 2171700"/>
                <a:gd name="connsiteY18-2220" fmla="*/ 7250295 h 7250295"/>
                <a:gd name="connsiteX19-2221" fmla="*/ 952500 w 2171700"/>
                <a:gd name="connsiteY19-2222" fmla="*/ 7240770 h 7250295"/>
                <a:gd name="connsiteX20-2223" fmla="*/ 733425 w 2171700"/>
                <a:gd name="connsiteY20-2224" fmla="*/ 6821670 h 7250295"/>
                <a:gd name="connsiteX21-2225" fmla="*/ 790575 w 2171700"/>
                <a:gd name="connsiteY21-2226" fmla="*/ 6574020 h 7250295"/>
                <a:gd name="connsiteX22-2227" fmla="*/ 762000 w 2171700"/>
                <a:gd name="connsiteY22-2228" fmla="*/ 6250170 h 7250295"/>
                <a:gd name="connsiteX23-2229" fmla="*/ 885825 w 2171700"/>
                <a:gd name="connsiteY23-2230" fmla="*/ 5411970 h 7250295"/>
                <a:gd name="connsiteX24-2231" fmla="*/ 866775 w 2171700"/>
                <a:gd name="connsiteY24-2232" fmla="*/ 5326245 h 7250295"/>
                <a:gd name="connsiteX25-2233" fmla="*/ 971550 w 2171700"/>
                <a:gd name="connsiteY25-2234" fmla="*/ 5211945 h 7250295"/>
                <a:gd name="connsiteX26-2235" fmla="*/ 962025 w 2171700"/>
                <a:gd name="connsiteY26-2236" fmla="*/ 5069070 h 7250295"/>
                <a:gd name="connsiteX27-2237" fmla="*/ 1104900 w 2171700"/>
                <a:gd name="connsiteY27-2238" fmla="*/ 4526145 h 7250295"/>
                <a:gd name="connsiteX28-2239" fmla="*/ 1123950 w 2171700"/>
                <a:gd name="connsiteY28-2240" fmla="*/ 4392795 h 7250295"/>
                <a:gd name="connsiteX29-2241" fmla="*/ 1276350 w 2171700"/>
                <a:gd name="connsiteY29-2242" fmla="*/ 4649970 h 7250295"/>
                <a:gd name="connsiteX30-2243" fmla="*/ 1352550 w 2171700"/>
                <a:gd name="connsiteY30-2244" fmla="*/ 4926195 h 7250295"/>
                <a:gd name="connsiteX31-2245" fmla="*/ 1333500 w 2171700"/>
                <a:gd name="connsiteY31-2246" fmla="*/ 5069070 h 7250295"/>
                <a:gd name="connsiteX32-2247" fmla="*/ 1371600 w 2171700"/>
                <a:gd name="connsiteY32-2248" fmla="*/ 5078595 h 7250295"/>
                <a:gd name="connsiteX33-2249" fmla="*/ 1247775 w 2171700"/>
                <a:gd name="connsiteY33-2250" fmla="*/ 5516745 h 7250295"/>
                <a:gd name="connsiteX34-2251" fmla="*/ 1257300 w 2171700"/>
                <a:gd name="connsiteY34-2252" fmla="*/ 6469245 h 7250295"/>
                <a:gd name="connsiteX35-2253" fmla="*/ 1333500 w 2171700"/>
                <a:gd name="connsiteY35-2254" fmla="*/ 6583545 h 7250295"/>
                <a:gd name="connsiteX36-2255" fmla="*/ 1314450 w 2171700"/>
                <a:gd name="connsiteY36-2256" fmla="*/ 6735945 h 7250295"/>
                <a:gd name="connsiteX37-2257" fmla="*/ 1323975 w 2171700"/>
                <a:gd name="connsiteY37-2258" fmla="*/ 6859770 h 7250295"/>
                <a:gd name="connsiteX38-2259" fmla="*/ 1304925 w 2171700"/>
                <a:gd name="connsiteY38-2260" fmla="*/ 7012170 h 7250295"/>
                <a:gd name="connsiteX39-2261" fmla="*/ 1704975 w 2171700"/>
                <a:gd name="connsiteY39-2262" fmla="*/ 7212195 h 7250295"/>
                <a:gd name="connsiteX40-2263" fmla="*/ 2152650 w 2171700"/>
                <a:gd name="connsiteY40-2264" fmla="*/ 7212195 h 7250295"/>
                <a:gd name="connsiteX41-2265" fmla="*/ 2171700 w 2171700"/>
                <a:gd name="connsiteY41-2266" fmla="*/ 7069320 h 7250295"/>
                <a:gd name="connsiteX42-2267" fmla="*/ 1676400 w 2171700"/>
                <a:gd name="connsiteY42-2268" fmla="*/ 6564495 h 7250295"/>
                <a:gd name="connsiteX43-2269" fmla="*/ 1685925 w 2171700"/>
                <a:gd name="connsiteY43-2270" fmla="*/ 6459720 h 7250295"/>
                <a:gd name="connsiteX44-2271" fmla="*/ 1657350 w 2171700"/>
                <a:gd name="connsiteY44-2272" fmla="*/ 6250170 h 7250295"/>
                <a:gd name="connsiteX45-2273" fmla="*/ 1704975 w 2171700"/>
                <a:gd name="connsiteY45-2274" fmla="*/ 5973945 h 7250295"/>
                <a:gd name="connsiteX46-2275" fmla="*/ 1762125 w 2171700"/>
                <a:gd name="connsiteY46-2276" fmla="*/ 5421495 h 7250295"/>
                <a:gd name="connsiteX47-2277" fmla="*/ 1771650 w 2171700"/>
                <a:gd name="connsiteY47-2278" fmla="*/ 5354820 h 7250295"/>
                <a:gd name="connsiteX48-2279" fmla="*/ 1866900 w 2171700"/>
                <a:gd name="connsiteY48-2280" fmla="*/ 5097645 h 7250295"/>
                <a:gd name="connsiteX49-2281" fmla="*/ 1885950 w 2171700"/>
                <a:gd name="connsiteY49-2282" fmla="*/ 4573770 h 7250295"/>
                <a:gd name="connsiteX50-2283" fmla="*/ 1895475 w 2171700"/>
                <a:gd name="connsiteY50-2284" fmla="*/ 4173720 h 7250295"/>
                <a:gd name="connsiteX51-2285" fmla="*/ 1866900 w 2171700"/>
                <a:gd name="connsiteY51-2286" fmla="*/ 3630795 h 7250295"/>
                <a:gd name="connsiteX52-2287" fmla="*/ 2076450 w 2171700"/>
                <a:gd name="connsiteY52-2288" fmla="*/ 2697345 h 7250295"/>
                <a:gd name="connsiteX53-2289" fmla="*/ 2085975 w 2171700"/>
                <a:gd name="connsiteY53-2290" fmla="*/ 2430645 h 7250295"/>
                <a:gd name="connsiteX54-2291" fmla="*/ 1981200 w 2171700"/>
                <a:gd name="connsiteY54-2292" fmla="*/ 1859145 h 7250295"/>
                <a:gd name="connsiteX55-2293" fmla="*/ 1933575 w 2171700"/>
                <a:gd name="connsiteY55-2294" fmla="*/ 1697220 h 7250295"/>
                <a:gd name="connsiteX56-2295" fmla="*/ 1933575 w 2171700"/>
                <a:gd name="connsiteY56-2296" fmla="*/ 1420995 h 7250295"/>
                <a:gd name="connsiteX57-2297" fmla="*/ 1885950 w 2171700"/>
                <a:gd name="connsiteY57-2298" fmla="*/ 1259070 h 7250295"/>
                <a:gd name="connsiteX58-2299" fmla="*/ 1419225 w 2171700"/>
                <a:gd name="connsiteY58-2300" fmla="*/ 1163820 h 7250295"/>
                <a:gd name="connsiteX59-2301" fmla="*/ 1257300 w 2171700"/>
                <a:gd name="connsiteY59-2302" fmla="*/ 1011420 h 7250295"/>
                <a:gd name="connsiteX60-2303" fmla="*/ 1368115 w 2171700"/>
                <a:gd name="connsiteY60-2304" fmla="*/ 821521 h 7250295"/>
                <a:gd name="connsiteX61-2305" fmla="*/ 1433407 w 2171700"/>
                <a:gd name="connsiteY61-2306" fmla="*/ 622909 h 7250295"/>
                <a:gd name="connsiteX62-2307" fmla="*/ 1456454 w 2171700"/>
                <a:gd name="connsiteY62-2308" fmla="*/ 363449 h 7250295"/>
                <a:gd name="connsiteX63-2309" fmla="*/ 1330946 w 2171700"/>
                <a:gd name="connsiteY63-2310" fmla="*/ 143773 h 7250295"/>
                <a:gd name="connsiteX64-2311" fmla="*/ 1063645 w 2171700"/>
                <a:gd name="connsiteY64-2312" fmla="*/ 568 h 7250295"/>
                <a:gd name="connsiteX0-2313" fmla="*/ 1063645 w 2171700"/>
                <a:gd name="connsiteY0-2314" fmla="*/ 568 h 7250295"/>
                <a:gd name="connsiteX1-2315" fmla="*/ 809625 w 2171700"/>
                <a:gd name="connsiteY1-2316" fmla="*/ 116070 h 7250295"/>
                <a:gd name="connsiteX2-2317" fmla="*/ 685800 w 2171700"/>
                <a:gd name="connsiteY2-2318" fmla="*/ 297045 h 7250295"/>
                <a:gd name="connsiteX3-2319" fmla="*/ 704850 w 2171700"/>
                <a:gd name="connsiteY3-2320" fmla="*/ 620895 h 7250295"/>
                <a:gd name="connsiteX4-2321" fmla="*/ 838200 w 2171700"/>
                <a:gd name="connsiteY4-2322" fmla="*/ 897120 h 7250295"/>
                <a:gd name="connsiteX5-2323" fmla="*/ 742950 w 2171700"/>
                <a:gd name="connsiteY5-2324" fmla="*/ 1011420 h 7250295"/>
                <a:gd name="connsiteX6-2325" fmla="*/ 133350 w 2171700"/>
                <a:gd name="connsiteY6-2326" fmla="*/ 1220970 h 7250295"/>
                <a:gd name="connsiteX7-2327" fmla="*/ 0 w 2171700"/>
                <a:gd name="connsiteY7-2328" fmla="*/ 2211570 h 7250295"/>
                <a:gd name="connsiteX8-2329" fmla="*/ 333375 w 2171700"/>
                <a:gd name="connsiteY8-2330" fmla="*/ 3106920 h 7250295"/>
                <a:gd name="connsiteX9-2331" fmla="*/ 247650 w 2171700"/>
                <a:gd name="connsiteY9-2332" fmla="*/ 3840345 h 7250295"/>
                <a:gd name="connsiteX10-2333" fmla="*/ 371475 w 2171700"/>
                <a:gd name="connsiteY10-2334" fmla="*/ 4059420 h 7250295"/>
                <a:gd name="connsiteX11-2335" fmla="*/ 495300 w 2171700"/>
                <a:gd name="connsiteY11-2336" fmla="*/ 4278495 h 7250295"/>
                <a:gd name="connsiteX12-2337" fmla="*/ 476250 w 2171700"/>
                <a:gd name="connsiteY12-2338" fmla="*/ 4735695 h 7250295"/>
                <a:gd name="connsiteX13-2339" fmla="*/ 476250 w 2171700"/>
                <a:gd name="connsiteY13-2340" fmla="*/ 5097645 h 7250295"/>
                <a:gd name="connsiteX14-2341" fmla="*/ 371475 w 2171700"/>
                <a:gd name="connsiteY14-2342" fmla="*/ 6145395 h 7250295"/>
                <a:gd name="connsiteX15-2343" fmla="*/ 371475 w 2171700"/>
                <a:gd name="connsiteY15-2344" fmla="*/ 6621645 h 7250295"/>
                <a:gd name="connsiteX16-2345" fmla="*/ 400050 w 2171700"/>
                <a:gd name="connsiteY16-2346" fmla="*/ 6821670 h 7250295"/>
                <a:gd name="connsiteX17-2347" fmla="*/ 323850 w 2171700"/>
                <a:gd name="connsiteY17-2348" fmla="*/ 7002645 h 7250295"/>
                <a:gd name="connsiteX18-2349" fmla="*/ 533400 w 2171700"/>
                <a:gd name="connsiteY18-2350" fmla="*/ 7250295 h 7250295"/>
                <a:gd name="connsiteX19-2351" fmla="*/ 952500 w 2171700"/>
                <a:gd name="connsiteY19-2352" fmla="*/ 7240770 h 7250295"/>
                <a:gd name="connsiteX20-2353" fmla="*/ 733425 w 2171700"/>
                <a:gd name="connsiteY20-2354" fmla="*/ 6821670 h 7250295"/>
                <a:gd name="connsiteX21-2355" fmla="*/ 790575 w 2171700"/>
                <a:gd name="connsiteY21-2356" fmla="*/ 6574020 h 7250295"/>
                <a:gd name="connsiteX22-2357" fmla="*/ 762000 w 2171700"/>
                <a:gd name="connsiteY22-2358" fmla="*/ 6250170 h 7250295"/>
                <a:gd name="connsiteX23-2359" fmla="*/ 885825 w 2171700"/>
                <a:gd name="connsiteY23-2360" fmla="*/ 5411970 h 7250295"/>
                <a:gd name="connsiteX24-2361" fmla="*/ 866775 w 2171700"/>
                <a:gd name="connsiteY24-2362" fmla="*/ 5326245 h 7250295"/>
                <a:gd name="connsiteX25-2363" fmla="*/ 971550 w 2171700"/>
                <a:gd name="connsiteY25-2364" fmla="*/ 5211945 h 7250295"/>
                <a:gd name="connsiteX26-2365" fmla="*/ 962025 w 2171700"/>
                <a:gd name="connsiteY26-2366" fmla="*/ 5069070 h 7250295"/>
                <a:gd name="connsiteX27-2367" fmla="*/ 1104900 w 2171700"/>
                <a:gd name="connsiteY27-2368" fmla="*/ 4526145 h 7250295"/>
                <a:gd name="connsiteX28-2369" fmla="*/ 1123950 w 2171700"/>
                <a:gd name="connsiteY28-2370" fmla="*/ 4392795 h 7250295"/>
                <a:gd name="connsiteX29-2371" fmla="*/ 1276350 w 2171700"/>
                <a:gd name="connsiteY29-2372" fmla="*/ 4649970 h 7250295"/>
                <a:gd name="connsiteX30-2373" fmla="*/ 1352550 w 2171700"/>
                <a:gd name="connsiteY30-2374" fmla="*/ 4926195 h 7250295"/>
                <a:gd name="connsiteX31-2375" fmla="*/ 1333500 w 2171700"/>
                <a:gd name="connsiteY31-2376" fmla="*/ 5069070 h 7250295"/>
                <a:gd name="connsiteX32-2377" fmla="*/ 1371600 w 2171700"/>
                <a:gd name="connsiteY32-2378" fmla="*/ 5078595 h 7250295"/>
                <a:gd name="connsiteX33-2379" fmla="*/ 1247775 w 2171700"/>
                <a:gd name="connsiteY33-2380" fmla="*/ 5516745 h 7250295"/>
                <a:gd name="connsiteX34-2381" fmla="*/ 1257300 w 2171700"/>
                <a:gd name="connsiteY34-2382" fmla="*/ 6469245 h 7250295"/>
                <a:gd name="connsiteX35-2383" fmla="*/ 1333500 w 2171700"/>
                <a:gd name="connsiteY35-2384" fmla="*/ 6583545 h 7250295"/>
                <a:gd name="connsiteX36-2385" fmla="*/ 1314450 w 2171700"/>
                <a:gd name="connsiteY36-2386" fmla="*/ 6735945 h 7250295"/>
                <a:gd name="connsiteX37-2387" fmla="*/ 1323975 w 2171700"/>
                <a:gd name="connsiteY37-2388" fmla="*/ 6859770 h 7250295"/>
                <a:gd name="connsiteX38-2389" fmla="*/ 1304925 w 2171700"/>
                <a:gd name="connsiteY38-2390" fmla="*/ 7012170 h 7250295"/>
                <a:gd name="connsiteX39-2391" fmla="*/ 1704975 w 2171700"/>
                <a:gd name="connsiteY39-2392" fmla="*/ 7212195 h 7250295"/>
                <a:gd name="connsiteX40-2393" fmla="*/ 2152650 w 2171700"/>
                <a:gd name="connsiteY40-2394" fmla="*/ 7212195 h 7250295"/>
                <a:gd name="connsiteX41-2395" fmla="*/ 2171700 w 2171700"/>
                <a:gd name="connsiteY41-2396" fmla="*/ 7069320 h 7250295"/>
                <a:gd name="connsiteX42-2397" fmla="*/ 1676400 w 2171700"/>
                <a:gd name="connsiteY42-2398" fmla="*/ 6564495 h 7250295"/>
                <a:gd name="connsiteX43-2399" fmla="*/ 1685925 w 2171700"/>
                <a:gd name="connsiteY43-2400" fmla="*/ 6459720 h 7250295"/>
                <a:gd name="connsiteX44-2401" fmla="*/ 1657350 w 2171700"/>
                <a:gd name="connsiteY44-2402" fmla="*/ 6250170 h 7250295"/>
                <a:gd name="connsiteX45-2403" fmla="*/ 1704975 w 2171700"/>
                <a:gd name="connsiteY45-2404" fmla="*/ 5973945 h 7250295"/>
                <a:gd name="connsiteX46-2405" fmla="*/ 1762125 w 2171700"/>
                <a:gd name="connsiteY46-2406" fmla="*/ 5421495 h 7250295"/>
                <a:gd name="connsiteX47-2407" fmla="*/ 1771650 w 2171700"/>
                <a:gd name="connsiteY47-2408" fmla="*/ 5354820 h 7250295"/>
                <a:gd name="connsiteX48-2409" fmla="*/ 1866900 w 2171700"/>
                <a:gd name="connsiteY48-2410" fmla="*/ 5097645 h 7250295"/>
                <a:gd name="connsiteX49-2411" fmla="*/ 1885950 w 2171700"/>
                <a:gd name="connsiteY49-2412" fmla="*/ 4573770 h 7250295"/>
                <a:gd name="connsiteX50-2413" fmla="*/ 1895475 w 2171700"/>
                <a:gd name="connsiteY50-2414" fmla="*/ 4173720 h 7250295"/>
                <a:gd name="connsiteX51-2415" fmla="*/ 1866900 w 2171700"/>
                <a:gd name="connsiteY51-2416" fmla="*/ 3630795 h 7250295"/>
                <a:gd name="connsiteX52-2417" fmla="*/ 2076450 w 2171700"/>
                <a:gd name="connsiteY52-2418" fmla="*/ 2697345 h 7250295"/>
                <a:gd name="connsiteX53-2419" fmla="*/ 2085975 w 2171700"/>
                <a:gd name="connsiteY53-2420" fmla="*/ 2430645 h 7250295"/>
                <a:gd name="connsiteX54-2421" fmla="*/ 1981200 w 2171700"/>
                <a:gd name="connsiteY54-2422" fmla="*/ 1859145 h 7250295"/>
                <a:gd name="connsiteX55-2423" fmla="*/ 1933575 w 2171700"/>
                <a:gd name="connsiteY55-2424" fmla="*/ 1697220 h 7250295"/>
                <a:gd name="connsiteX56-2425" fmla="*/ 1933575 w 2171700"/>
                <a:gd name="connsiteY56-2426" fmla="*/ 1420995 h 7250295"/>
                <a:gd name="connsiteX57-2427" fmla="*/ 1885950 w 2171700"/>
                <a:gd name="connsiteY57-2428" fmla="*/ 1259070 h 7250295"/>
                <a:gd name="connsiteX58-2429" fmla="*/ 1419225 w 2171700"/>
                <a:gd name="connsiteY58-2430" fmla="*/ 1163820 h 7250295"/>
                <a:gd name="connsiteX59-2431" fmla="*/ 1257300 w 2171700"/>
                <a:gd name="connsiteY59-2432" fmla="*/ 1011420 h 7250295"/>
                <a:gd name="connsiteX60-2433" fmla="*/ 1368115 w 2171700"/>
                <a:gd name="connsiteY60-2434" fmla="*/ 821521 h 7250295"/>
                <a:gd name="connsiteX61-2435" fmla="*/ 1433407 w 2171700"/>
                <a:gd name="connsiteY61-2436" fmla="*/ 622909 h 7250295"/>
                <a:gd name="connsiteX62-2437" fmla="*/ 1444916 w 2171700"/>
                <a:gd name="connsiteY62-2438" fmla="*/ 380757 h 7250295"/>
                <a:gd name="connsiteX63-2439" fmla="*/ 1330946 w 2171700"/>
                <a:gd name="connsiteY63-2440" fmla="*/ 143773 h 7250295"/>
                <a:gd name="connsiteX64-2441" fmla="*/ 1063645 w 2171700"/>
                <a:gd name="connsiteY64-2442" fmla="*/ 568 h 7250295"/>
                <a:gd name="connsiteX0-2443" fmla="*/ 1063645 w 2171700"/>
                <a:gd name="connsiteY0-2444" fmla="*/ 568 h 7250295"/>
                <a:gd name="connsiteX1-2445" fmla="*/ 809625 w 2171700"/>
                <a:gd name="connsiteY1-2446" fmla="*/ 116070 h 7250295"/>
                <a:gd name="connsiteX2-2447" fmla="*/ 685800 w 2171700"/>
                <a:gd name="connsiteY2-2448" fmla="*/ 297045 h 7250295"/>
                <a:gd name="connsiteX3-2449" fmla="*/ 704850 w 2171700"/>
                <a:gd name="connsiteY3-2450" fmla="*/ 620895 h 7250295"/>
                <a:gd name="connsiteX4-2451" fmla="*/ 838200 w 2171700"/>
                <a:gd name="connsiteY4-2452" fmla="*/ 897120 h 7250295"/>
                <a:gd name="connsiteX5-2453" fmla="*/ 742950 w 2171700"/>
                <a:gd name="connsiteY5-2454" fmla="*/ 1011420 h 7250295"/>
                <a:gd name="connsiteX6-2455" fmla="*/ 133350 w 2171700"/>
                <a:gd name="connsiteY6-2456" fmla="*/ 1220970 h 7250295"/>
                <a:gd name="connsiteX7-2457" fmla="*/ 0 w 2171700"/>
                <a:gd name="connsiteY7-2458" fmla="*/ 2211570 h 7250295"/>
                <a:gd name="connsiteX8-2459" fmla="*/ 333375 w 2171700"/>
                <a:gd name="connsiteY8-2460" fmla="*/ 3106920 h 7250295"/>
                <a:gd name="connsiteX9-2461" fmla="*/ 247650 w 2171700"/>
                <a:gd name="connsiteY9-2462" fmla="*/ 3840345 h 7250295"/>
                <a:gd name="connsiteX10-2463" fmla="*/ 371475 w 2171700"/>
                <a:gd name="connsiteY10-2464" fmla="*/ 4059420 h 7250295"/>
                <a:gd name="connsiteX11-2465" fmla="*/ 495300 w 2171700"/>
                <a:gd name="connsiteY11-2466" fmla="*/ 4278495 h 7250295"/>
                <a:gd name="connsiteX12-2467" fmla="*/ 476250 w 2171700"/>
                <a:gd name="connsiteY12-2468" fmla="*/ 4735695 h 7250295"/>
                <a:gd name="connsiteX13-2469" fmla="*/ 476250 w 2171700"/>
                <a:gd name="connsiteY13-2470" fmla="*/ 5097645 h 7250295"/>
                <a:gd name="connsiteX14-2471" fmla="*/ 371475 w 2171700"/>
                <a:gd name="connsiteY14-2472" fmla="*/ 6145395 h 7250295"/>
                <a:gd name="connsiteX15-2473" fmla="*/ 371475 w 2171700"/>
                <a:gd name="connsiteY15-2474" fmla="*/ 6621645 h 7250295"/>
                <a:gd name="connsiteX16-2475" fmla="*/ 400050 w 2171700"/>
                <a:gd name="connsiteY16-2476" fmla="*/ 6821670 h 7250295"/>
                <a:gd name="connsiteX17-2477" fmla="*/ 323850 w 2171700"/>
                <a:gd name="connsiteY17-2478" fmla="*/ 7002645 h 7250295"/>
                <a:gd name="connsiteX18-2479" fmla="*/ 533400 w 2171700"/>
                <a:gd name="connsiteY18-2480" fmla="*/ 7250295 h 7250295"/>
                <a:gd name="connsiteX19-2481" fmla="*/ 952500 w 2171700"/>
                <a:gd name="connsiteY19-2482" fmla="*/ 7240770 h 7250295"/>
                <a:gd name="connsiteX20-2483" fmla="*/ 733425 w 2171700"/>
                <a:gd name="connsiteY20-2484" fmla="*/ 6821670 h 7250295"/>
                <a:gd name="connsiteX21-2485" fmla="*/ 790575 w 2171700"/>
                <a:gd name="connsiteY21-2486" fmla="*/ 6574020 h 7250295"/>
                <a:gd name="connsiteX22-2487" fmla="*/ 762000 w 2171700"/>
                <a:gd name="connsiteY22-2488" fmla="*/ 6250170 h 7250295"/>
                <a:gd name="connsiteX23-2489" fmla="*/ 885825 w 2171700"/>
                <a:gd name="connsiteY23-2490" fmla="*/ 5411970 h 7250295"/>
                <a:gd name="connsiteX24-2491" fmla="*/ 866775 w 2171700"/>
                <a:gd name="connsiteY24-2492" fmla="*/ 5326245 h 7250295"/>
                <a:gd name="connsiteX25-2493" fmla="*/ 971550 w 2171700"/>
                <a:gd name="connsiteY25-2494" fmla="*/ 5211945 h 7250295"/>
                <a:gd name="connsiteX26-2495" fmla="*/ 962025 w 2171700"/>
                <a:gd name="connsiteY26-2496" fmla="*/ 5069070 h 7250295"/>
                <a:gd name="connsiteX27-2497" fmla="*/ 1104900 w 2171700"/>
                <a:gd name="connsiteY27-2498" fmla="*/ 4526145 h 7250295"/>
                <a:gd name="connsiteX28-2499" fmla="*/ 1123950 w 2171700"/>
                <a:gd name="connsiteY28-2500" fmla="*/ 4392795 h 7250295"/>
                <a:gd name="connsiteX29-2501" fmla="*/ 1276350 w 2171700"/>
                <a:gd name="connsiteY29-2502" fmla="*/ 4649970 h 7250295"/>
                <a:gd name="connsiteX30-2503" fmla="*/ 1352550 w 2171700"/>
                <a:gd name="connsiteY30-2504" fmla="*/ 4926195 h 7250295"/>
                <a:gd name="connsiteX31-2505" fmla="*/ 1333500 w 2171700"/>
                <a:gd name="connsiteY31-2506" fmla="*/ 5069070 h 7250295"/>
                <a:gd name="connsiteX32-2507" fmla="*/ 1371600 w 2171700"/>
                <a:gd name="connsiteY32-2508" fmla="*/ 5078595 h 7250295"/>
                <a:gd name="connsiteX33-2509" fmla="*/ 1247775 w 2171700"/>
                <a:gd name="connsiteY33-2510" fmla="*/ 5516745 h 7250295"/>
                <a:gd name="connsiteX34-2511" fmla="*/ 1257300 w 2171700"/>
                <a:gd name="connsiteY34-2512" fmla="*/ 6469245 h 7250295"/>
                <a:gd name="connsiteX35-2513" fmla="*/ 1333500 w 2171700"/>
                <a:gd name="connsiteY35-2514" fmla="*/ 6583545 h 7250295"/>
                <a:gd name="connsiteX36-2515" fmla="*/ 1314450 w 2171700"/>
                <a:gd name="connsiteY36-2516" fmla="*/ 6735945 h 7250295"/>
                <a:gd name="connsiteX37-2517" fmla="*/ 1323975 w 2171700"/>
                <a:gd name="connsiteY37-2518" fmla="*/ 6859770 h 7250295"/>
                <a:gd name="connsiteX38-2519" fmla="*/ 1304925 w 2171700"/>
                <a:gd name="connsiteY38-2520" fmla="*/ 7012170 h 7250295"/>
                <a:gd name="connsiteX39-2521" fmla="*/ 1704975 w 2171700"/>
                <a:gd name="connsiteY39-2522" fmla="*/ 7212195 h 7250295"/>
                <a:gd name="connsiteX40-2523" fmla="*/ 2152650 w 2171700"/>
                <a:gd name="connsiteY40-2524" fmla="*/ 7212195 h 7250295"/>
                <a:gd name="connsiteX41-2525" fmla="*/ 2171700 w 2171700"/>
                <a:gd name="connsiteY41-2526" fmla="*/ 7069320 h 7250295"/>
                <a:gd name="connsiteX42-2527" fmla="*/ 1676400 w 2171700"/>
                <a:gd name="connsiteY42-2528" fmla="*/ 6564495 h 7250295"/>
                <a:gd name="connsiteX43-2529" fmla="*/ 1685925 w 2171700"/>
                <a:gd name="connsiteY43-2530" fmla="*/ 6459720 h 7250295"/>
                <a:gd name="connsiteX44-2531" fmla="*/ 1657350 w 2171700"/>
                <a:gd name="connsiteY44-2532" fmla="*/ 6250170 h 7250295"/>
                <a:gd name="connsiteX45-2533" fmla="*/ 1704975 w 2171700"/>
                <a:gd name="connsiteY45-2534" fmla="*/ 5973945 h 7250295"/>
                <a:gd name="connsiteX46-2535" fmla="*/ 1762125 w 2171700"/>
                <a:gd name="connsiteY46-2536" fmla="*/ 5421495 h 7250295"/>
                <a:gd name="connsiteX47-2537" fmla="*/ 1771650 w 2171700"/>
                <a:gd name="connsiteY47-2538" fmla="*/ 5354820 h 7250295"/>
                <a:gd name="connsiteX48-2539" fmla="*/ 1866900 w 2171700"/>
                <a:gd name="connsiteY48-2540" fmla="*/ 5097645 h 7250295"/>
                <a:gd name="connsiteX49-2541" fmla="*/ 1885950 w 2171700"/>
                <a:gd name="connsiteY49-2542" fmla="*/ 4573770 h 7250295"/>
                <a:gd name="connsiteX50-2543" fmla="*/ 1895475 w 2171700"/>
                <a:gd name="connsiteY50-2544" fmla="*/ 4173720 h 7250295"/>
                <a:gd name="connsiteX51-2545" fmla="*/ 1866900 w 2171700"/>
                <a:gd name="connsiteY51-2546" fmla="*/ 3630795 h 7250295"/>
                <a:gd name="connsiteX52-2547" fmla="*/ 2076450 w 2171700"/>
                <a:gd name="connsiteY52-2548" fmla="*/ 2697345 h 7250295"/>
                <a:gd name="connsiteX53-2549" fmla="*/ 2085975 w 2171700"/>
                <a:gd name="connsiteY53-2550" fmla="*/ 2430645 h 7250295"/>
                <a:gd name="connsiteX54-2551" fmla="*/ 1981200 w 2171700"/>
                <a:gd name="connsiteY54-2552" fmla="*/ 1859145 h 7250295"/>
                <a:gd name="connsiteX55-2553" fmla="*/ 1933575 w 2171700"/>
                <a:gd name="connsiteY55-2554" fmla="*/ 1697220 h 7250295"/>
                <a:gd name="connsiteX56-2555" fmla="*/ 1933575 w 2171700"/>
                <a:gd name="connsiteY56-2556" fmla="*/ 1420995 h 7250295"/>
                <a:gd name="connsiteX57-2557" fmla="*/ 1885950 w 2171700"/>
                <a:gd name="connsiteY57-2558" fmla="*/ 1259070 h 7250295"/>
                <a:gd name="connsiteX58-2559" fmla="*/ 1419225 w 2171700"/>
                <a:gd name="connsiteY58-2560" fmla="*/ 1163820 h 7250295"/>
                <a:gd name="connsiteX59-2561" fmla="*/ 1257300 w 2171700"/>
                <a:gd name="connsiteY59-2562" fmla="*/ 1011420 h 7250295"/>
                <a:gd name="connsiteX60-2563" fmla="*/ 1368115 w 2171700"/>
                <a:gd name="connsiteY60-2564" fmla="*/ 821521 h 7250295"/>
                <a:gd name="connsiteX61-2565" fmla="*/ 1433407 w 2171700"/>
                <a:gd name="connsiteY61-2566" fmla="*/ 622909 h 7250295"/>
                <a:gd name="connsiteX62-2567" fmla="*/ 1444916 w 2171700"/>
                <a:gd name="connsiteY62-2568" fmla="*/ 380757 h 7250295"/>
                <a:gd name="connsiteX63-2569" fmla="*/ 1330946 w 2171700"/>
                <a:gd name="connsiteY63-2570" fmla="*/ 143773 h 7250295"/>
                <a:gd name="connsiteX64-2571" fmla="*/ 1063645 w 2171700"/>
                <a:gd name="connsiteY64-2572" fmla="*/ 568 h 7250295"/>
                <a:gd name="connsiteX0-2573" fmla="*/ 1063645 w 2171700"/>
                <a:gd name="connsiteY0-2574" fmla="*/ 568 h 7250295"/>
                <a:gd name="connsiteX1-2575" fmla="*/ 809625 w 2171700"/>
                <a:gd name="connsiteY1-2576" fmla="*/ 116070 h 7250295"/>
                <a:gd name="connsiteX2-2577" fmla="*/ 685800 w 2171700"/>
                <a:gd name="connsiteY2-2578" fmla="*/ 297045 h 7250295"/>
                <a:gd name="connsiteX3-2579" fmla="*/ 704850 w 2171700"/>
                <a:gd name="connsiteY3-2580" fmla="*/ 620895 h 7250295"/>
                <a:gd name="connsiteX4-2581" fmla="*/ 838200 w 2171700"/>
                <a:gd name="connsiteY4-2582" fmla="*/ 897120 h 7250295"/>
                <a:gd name="connsiteX5-2583" fmla="*/ 742950 w 2171700"/>
                <a:gd name="connsiteY5-2584" fmla="*/ 1011420 h 7250295"/>
                <a:gd name="connsiteX6-2585" fmla="*/ 133350 w 2171700"/>
                <a:gd name="connsiteY6-2586" fmla="*/ 1220970 h 7250295"/>
                <a:gd name="connsiteX7-2587" fmla="*/ 0 w 2171700"/>
                <a:gd name="connsiteY7-2588" fmla="*/ 2211570 h 7250295"/>
                <a:gd name="connsiteX8-2589" fmla="*/ 333375 w 2171700"/>
                <a:gd name="connsiteY8-2590" fmla="*/ 3106920 h 7250295"/>
                <a:gd name="connsiteX9-2591" fmla="*/ 247650 w 2171700"/>
                <a:gd name="connsiteY9-2592" fmla="*/ 3840345 h 7250295"/>
                <a:gd name="connsiteX10-2593" fmla="*/ 371475 w 2171700"/>
                <a:gd name="connsiteY10-2594" fmla="*/ 4059420 h 7250295"/>
                <a:gd name="connsiteX11-2595" fmla="*/ 495300 w 2171700"/>
                <a:gd name="connsiteY11-2596" fmla="*/ 4278495 h 7250295"/>
                <a:gd name="connsiteX12-2597" fmla="*/ 476250 w 2171700"/>
                <a:gd name="connsiteY12-2598" fmla="*/ 4735695 h 7250295"/>
                <a:gd name="connsiteX13-2599" fmla="*/ 476250 w 2171700"/>
                <a:gd name="connsiteY13-2600" fmla="*/ 5097645 h 7250295"/>
                <a:gd name="connsiteX14-2601" fmla="*/ 371475 w 2171700"/>
                <a:gd name="connsiteY14-2602" fmla="*/ 6145395 h 7250295"/>
                <a:gd name="connsiteX15-2603" fmla="*/ 371475 w 2171700"/>
                <a:gd name="connsiteY15-2604" fmla="*/ 6621645 h 7250295"/>
                <a:gd name="connsiteX16-2605" fmla="*/ 400050 w 2171700"/>
                <a:gd name="connsiteY16-2606" fmla="*/ 6821670 h 7250295"/>
                <a:gd name="connsiteX17-2607" fmla="*/ 323850 w 2171700"/>
                <a:gd name="connsiteY17-2608" fmla="*/ 7002645 h 7250295"/>
                <a:gd name="connsiteX18-2609" fmla="*/ 533400 w 2171700"/>
                <a:gd name="connsiteY18-2610" fmla="*/ 7250295 h 7250295"/>
                <a:gd name="connsiteX19-2611" fmla="*/ 952500 w 2171700"/>
                <a:gd name="connsiteY19-2612" fmla="*/ 7240770 h 7250295"/>
                <a:gd name="connsiteX20-2613" fmla="*/ 733425 w 2171700"/>
                <a:gd name="connsiteY20-2614" fmla="*/ 6821670 h 7250295"/>
                <a:gd name="connsiteX21-2615" fmla="*/ 790575 w 2171700"/>
                <a:gd name="connsiteY21-2616" fmla="*/ 6574020 h 7250295"/>
                <a:gd name="connsiteX22-2617" fmla="*/ 762000 w 2171700"/>
                <a:gd name="connsiteY22-2618" fmla="*/ 6250170 h 7250295"/>
                <a:gd name="connsiteX23-2619" fmla="*/ 885825 w 2171700"/>
                <a:gd name="connsiteY23-2620" fmla="*/ 5411970 h 7250295"/>
                <a:gd name="connsiteX24-2621" fmla="*/ 866775 w 2171700"/>
                <a:gd name="connsiteY24-2622" fmla="*/ 5326245 h 7250295"/>
                <a:gd name="connsiteX25-2623" fmla="*/ 971550 w 2171700"/>
                <a:gd name="connsiteY25-2624" fmla="*/ 5211945 h 7250295"/>
                <a:gd name="connsiteX26-2625" fmla="*/ 962025 w 2171700"/>
                <a:gd name="connsiteY26-2626" fmla="*/ 5069070 h 7250295"/>
                <a:gd name="connsiteX27-2627" fmla="*/ 1104900 w 2171700"/>
                <a:gd name="connsiteY27-2628" fmla="*/ 4526145 h 7250295"/>
                <a:gd name="connsiteX28-2629" fmla="*/ 1123950 w 2171700"/>
                <a:gd name="connsiteY28-2630" fmla="*/ 4392795 h 7250295"/>
                <a:gd name="connsiteX29-2631" fmla="*/ 1276350 w 2171700"/>
                <a:gd name="connsiteY29-2632" fmla="*/ 4649970 h 7250295"/>
                <a:gd name="connsiteX30-2633" fmla="*/ 1352550 w 2171700"/>
                <a:gd name="connsiteY30-2634" fmla="*/ 4926195 h 7250295"/>
                <a:gd name="connsiteX31-2635" fmla="*/ 1333500 w 2171700"/>
                <a:gd name="connsiteY31-2636" fmla="*/ 5069070 h 7250295"/>
                <a:gd name="connsiteX32-2637" fmla="*/ 1371600 w 2171700"/>
                <a:gd name="connsiteY32-2638" fmla="*/ 5078595 h 7250295"/>
                <a:gd name="connsiteX33-2639" fmla="*/ 1247775 w 2171700"/>
                <a:gd name="connsiteY33-2640" fmla="*/ 5516745 h 7250295"/>
                <a:gd name="connsiteX34-2641" fmla="*/ 1257300 w 2171700"/>
                <a:gd name="connsiteY34-2642" fmla="*/ 6469245 h 7250295"/>
                <a:gd name="connsiteX35-2643" fmla="*/ 1333500 w 2171700"/>
                <a:gd name="connsiteY35-2644" fmla="*/ 6583545 h 7250295"/>
                <a:gd name="connsiteX36-2645" fmla="*/ 1314450 w 2171700"/>
                <a:gd name="connsiteY36-2646" fmla="*/ 6735945 h 7250295"/>
                <a:gd name="connsiteX37-2647" fmla="*/ 1323975 w 2171700"/>
                <a:gd name="connsiteY37-2648" fmla="*/ 6859770 h 7250295"/>
                <a:gd name="connsiteX38-2649" fmla="*/ 1304925 w 2171700"/>
                <a:gd name="connsiteY38-2650" fmla="*/ 7012170 h 7250295"/>
                <a:gd name="connsiteX39-2651" fmla="*/ 1704975 w 2171700"/>
                <a:gd name="connsiteY39-2652" fmla="*/ 7212195 h 7250295"/>
                <a:gd name="connsiteX40-2653" fmla="*/ 2152650 w 2171700"/>
                <a:gd name="connsiteY40-2654" fmla="*/ 7212195 h 7250295"/>
                <a:gd name="connsiteX41-2655" fmla="*/ 2171700 w 2171700"/>
                <a:gd name="connsiteY41-2656" fmla="*/ 7069320 h 7250295"/>
                <a:gd name="connsiteX42-2657" fmla="*/ 1676400 w 2171700"/>
                <a:gd name="connsiteY42-2658" fmla="*/ 6564495 h 7250295"/>
                <a:gd name="connsiteX43-2659" fmla="*/ 1685925 w 2171700"/>
                <a:gd name="connsiteY43-2660" fmla="*/ 6459720 h 7250295"/>
                <a:gd name="connsiteX44-2661" fmla="*/ 1657350 w 2171700"/>
                <a:gd name="connsiteY44-2662" fmla="*/ 6250170 h 7250295"/>
                <a:gd name="connsiteX45-2663" fmla="*/ 1704975 w 2171700"/>
                <a:gd name="connsiteY45-2664" fmla="*/ 5973945 h 7250295"/>
                <a:gd name="connsiteX46-2665" fmla="*/ 1762125 w 2171700"/>
                <a:gd name="connsiteY46-2666" fmla="*/ 5421495 h 7250295"/>
                <a:gd name="connsiteX47-2667" fmla="*/ 1771650 w 2171700"/>
                <a:gd name="connsiteY47-2668" fmla="*/ 5354820 h 7250295"/>
                <a:gd name="connsiteX48-2669" fmla="*/ 1866900 w 2171700"/>
                <a:gd name="connsiteY48-2670" fmla="*/ 5097645 h 7250295"/>
                <a:gd name="connsiteX49-2671" fmla="*/ 1885950 w 2171700"/>
                <a:gd name="connsiteY49-2672" fmla="*/ 4573770 h 7250295"/>
                <a:gd name="connsiteX50-2673" fmla="*/ 1895475 w 2171700"/>
                <a:gd name="connsiteY50-2674" fmla="*/ 4173720 h 7250295"/>
                <a:gd name="connsiteX51-2675" fmla="*/ 1866900 w 2171700"/>
                <a:gd name="connsiteY51-2676" fmla="*/ 3630795 h 7250295"/>
                <a:gd name="connsiteX52-2677" fmla="*/ 2076450 w 2171700"/>
                <a:gd name="connsiteY52-2678" fmla="*/ 2697345 h 7250295"/>
                <a:gd name="connsiteX53-2679" fmla="*/ 2085975 w 2171700"/>
                <a:gd name="connsiteY53-2680" fmla="*/ 2430645 h 7250295"/>
                <a:gd name="connsiteX54-2681" fmla="*/ 1981200 w 2171700"/>
                <a:gd name="connsiteY54-2682" fmla="*/ 1859145 h 7250295"/>
                <a:gd name="connsiteX55-2683" fmla="*/ 1933575 w 2171700"/>
                <a:gd name="connsiteY55-2684" fmla="*/ 1697220 h 7250295"/>
                <a:gd name="connsiteX56-2685" fmla="*/ 1933575 w 2171700"/>
                <a:gd name="connsiteY56-2686" fmla="*/ 1420995 h 7250295"/>
                <a:gd name="connsiteX57-2687" fmla="*/ 1885950 w 2171700"/>
                <a:gd name="connsiteY57-2688" fmla="*/ 1259070 h 7250295"/>
                <a:gd name="connsiteX58-2689" fmla="*/ 1419225 w 2171700"/>
                <a:gd name="connsiteY58-2690" fmla="*/ 1163820 h 7250295"/>
                <a:gd name="connsiteX59-2691" fmla="*/ 1257300 w 2171700"/>
                <a:gd name="connsiteY59-2692" fmla="*/ 1011420 h 7250295"/>
                <a:gd name="connsiteX60-2693" fmla="*/ 1365230 w 2171700"/>
                <a:gd name="connsiteY60-2694" fmla="*/ 821521 h 7250295"/>
                <a:gd name="connsiteX61-2695" fmla="*/ 1433407 w 2171700"/>
                <a:gd name="connsiteY61-2696" fmla="*/ 622909 h 7250295"/>
                <a:gd name="connsiteX62-2697" fmla="*/ 1444916 w 2171700"/>
                <a:gd name="connsiteY62-2698" fmla="*/ 380757 h 7250295"/>
                <a:gd name="connsiteX63-2699" fmla="*/ 1330946 w 2171700"/>
                <a:gd name="connsiteY63-2700" fmla="*/ 143773 h 7250295"/>
                <a:gd name="connsiteX64-2701" fmla="*/ 1063645 w 2171700"/>
                <a:gd name="connsiteY64-2702" fmla="*/ 568 h 7250295"/>
                <a:gd name="connsiteX0-2703" fmla="*/ 1063645 w 2171700"/>
                <a:gd name="connsiteY0-2704" fmla="*/ 568 h 7250295"/>
                <a:gd name="connsiteX1-2705" fmla="*/ 809625 w 2171700"/>
                <a:gd name="connsiteY1-2706" fmla="*/ 116070 h 7250295"/>
                <a:gd name="connsiteX2-2707" fmla="*/ 685800 w 2171700"/>
                <a:gd name="connsiteY2-2708" fmla="*/ 297045 h 7250295"/>
                <a:gd name="connsiteX3-2709" fmla="*/ 704850 w 2171700"/>
                <a:gd name="connsiteY3-2710" fmla="*/ 620895 h 7250295"/>
                <a:gd name="connsiteX4-2711" fmla="*/ 838200 w 2171700"/>
                <a:gd name="connsiteY4-2712" fmla="*/ 897120 h 7250295"/>
                <a:gd name="connsiteX5-2713" fmla="*/ 742950 w 2171700"/>
                <a:gd name="connsiteY5-2714" fmla="*/ 1011420 h 7250295"/>
                <a:gd name="connsiteX6-2715" fmla="*/ 133350 w 2171700"/>
                <a:gd name="connsiteY6-2716" fmla="*/ 1220970 h 7250295"/>
                <a:gd name="connsiteX7-2717" fmla="*/ 0 w 2171700"/>
                <a:gd name="connsiteY7-2718" fmla="*/ 2211570 h 7250295"/>
                <a:gd name="connsiteX8-2719" fmla="*/ 333375 w 2171700"/>
                <a:gd name="connsiteY8-2720" fmla="*/ 3106920 h 7250295"/>
                <a:gd name="connsiteX9-2721" fmla="*/ 247650 w 2171700"/>
                <a:gd name="connsiteY9-2722" fmla="*/ 3840345 h 7250295"/>
                <a:gd name="connsiteX10-2723" fmla="*/ 371475 w 2171700"/>
                <a:gd name="connsiteY10-2724" fmla="*/ 4059420 h 7250295"/>
                <a:gd name="connsiteX11-2725" fmla="*/ 495300 w 2171700"/>
                <a:gd name="connsiteY11-2726" fmla="*/ 4278495 h 7250295"/>
                <a:gd name="connsiteX12-2727" fmla="*/ 476250 w 2171700"/>
                <a:gd name="connsiteY12-2728" fmla="*/ 4735695 h 7250295"/>
                <a:gd name="connsiteX13-2729" fmla="*/ 476250 w 2171700"/>
                <a:gd name="connsiteY13-2730" fmla="*/ 5097645 h 7250295"/>
                <a:gd name="connsiteX14-2731" fmla="*/ 371475 w 2171700"/>
                <a:gd name="connsiteY14-2732" fmla="*/ 6145395 h 7250295"/>
                <a:gd name="connsiteX15-2733" fmla="*/ 371475 w 2171700"/>
                <a:gd name="connsiteY15-2734" fmla="*/ 6621645 h 7250295"/>
                <a:gd name="connsiteX16-2735" fmla="*/ 400050 w 2171700"/>
                <a:gd name="connsiteY16-2736" fmla="*/ 6821670 h 7250295"/>
                <a:gd name="connsiteX17-2737" fmla="*/ 323850 w 2171700"/>
                <a:gd name="connsiteY17-2738" fmla="*/ 7002645 h 7250295"/>
                <a:gd name="connsiteX18-2739" fmla="*/ 533400 w 2171700"/>
                <a:gd name="connsiteY18-2740" fmla="*/ 7250295 h 7250295"/>
                <a:gd name="connsiteX19-2741" fmla="*/ 952500 w 2171700"/>
                <a:gd name="connsiteY19-2742" fmla="*/ 7240770 h 7250295"/>
                <a:gd name="connsiteX20-2743" fmla="*/ 733425 w 2171700"/>
                <a:gd name="connsiteY20-2744" fmla="*/ 6821670 h 7250295"/>
                <a:gd name="connsiteX21-2745" fmla="*/ 790575 w 2171700"/>
                <a:gd name="connsiteY21-2746" fmla="*/ 6574020 h 7250295"/>
                <a:gd name="connsiteX22-2747" fmla="*/ 762000 w 2171700"/>
                <a:gd name="connsiteY22-2748" fmla="*/ 6250170 h 7250295"/>
                <a:gd name="connsiteX23-2749" fmla="*/ 885825 w 2171700"/>
                <a:gd name="connsiteY23-2750" fmla="*/ 5411970 h 7250295"/>
                <a:gd name="connsiteX24-2751" fmla="*/ 866775 w 2171700"/>
                <a:gd name="connsiteY24-2752" fmla="*/ 5326245 h 7250295"/>
                <a:gd name="connsiteX25-2753" fmla="*/ 971550 w 2171700"/>
                <a:gd name="connsiteY25-2754" fmla="*/ 5211945 h 7250295"/>
                <a:gd name="connsiteX26-2755" fmla="*/ 962025 w 2171700"/>
                <a:gd name="connsiteY26-2756" fmla="*/ 5069070 h 7250295"/>
                <a:gd name="connsiteX27-2757" fmla="*/ 1104900 w 2171700"/>
                <a:gd name="connsiteY27-2758" fmla="*/ 4526145 h 7250295"/>
                <a:gd name="connsiteX28-2759" fmla="*/ 1123950 w 2171700"/>
                <a:gd name="connsiteY28-2760" fmla="*/ 4392795 h 7250295"/>
                <a:gd name="connsiteX29-2761" fmla="*/ 1276350 w 2171700"/>
                <a:gd name="connsiteY29-2762" fmla="*/ 4649970 h 7250295"/>
                <a:gd name="connsiteX30-2763" fmla="*/ 1352550 w 2171700"/>
                <a:gd name="connsiteY30-2764" fmla="*/ 4926195 h 7250295"/>
                <a:gd name="connsiteX31-2765" fmla="*/ 1333500 w 2171700"/>
                <a:gd name="connsiteY31-2766" fmla="*/ 5069070 h 7250295"/>
                <a:gd name="connsiteX32-2767" fmla="*/ 1371600 w 2171700"/>
                <a:gd name="connsiteY32-2768" fmla="*/ 5078595 h 7250295"/>
                <a:gd name="connsiteX33-2769" fmla="*/ 1247775 w 2171700"/>
                <a:gd name="connsiteY33-2770" fmla="*/ 5516745 h 7250295"/>
                <a:gd name="connsiteX34-2771" fmla="*/ 1257300 w 2171700"/>
                <a:gd name="connsiteY34-2772" fmla="*/ 6469245 h 7250295"/>
                <a:gd name="connsiteX35-2773" fmla="*/ 1333500 w 2171700"/>
                <a:gd name="connsiteY35-2774" fmla="*/ 6583545 h 7250295"/>
                <a:gd name="connsiteX36-2775" fmla="*/ 1314450 w 2171700"/>
                <a:gd name="connsiteY36-2776" fmla="*/ 6735945 h 7250295"/>
                <a:gd name="connsiteX37-2777" fmla="*/ 1323975 w 2171700"/>
                <a:gd name="connsiteY37-2778" fmla="*/ 6859770 h 7250295"/>
                <a:gd name="connsiteX38-2779" fmla="*/ 1304925 w 2171700"/>
                <a:gd name="connsiteY38-2780" fmla="*/ 7012170 h 7250295"/>
                <a:gd name="connsiteX39-2781" fmla="*/ 1704975 w 2171700"/>
                <a:gd name="connsiteY39-2782" fmla="*/ 7212195 h 7250295"/>
                <a:gd name="connsiteX40-2783" fmla="*/ 2152650 w 2171700"/>
                <a:gd name="connsiteY40-2784" fmla="*/ 7212195 h 7250295"/>
                <a:gd name="connsiteX41-2785" fmla="*/ 2171700 w 2171700"/>
                <a:gd name="connsiteY41-2786" fmla="*/ 7069320 h 7250295"/>
                <a:gd name="connsiteX42-2787" fmla="*/ 1676400 w 2171700"/>
                <a:gd name="connsiteY42-2788" fmla="*/ 6564495 h 7250295"/>
                <a:gd name="connsiteX43-2789" fmla="*/ 1685925 w 2171700"/>
                <a:gd name="connsiteY43-2790" fmla="*/ 6459720 h 7250295"/>
                <a:gd name="connsiteX44-2791" fmla="*/ 1657350 w 2171700"/>
                <a:gd name="connsiteY44-2792" fmla="*/ 6250170 h 7250295"/>
                <a:gd name="connsiteX45-2793" fmla="*/ 1704975 w 2171700"/>
                <a:gd name="connsiteY45-2794" fmla="*/ 5973945 h 7250295"/>
                <a:gd name="connsiteX46-2795" fmla="*/ 1762125 w 2171700"/>
                <a:gd name="connsiteY46-2796" fmla="*/ 5421495 h 7250295"/>
                <a:gd name="connsiteX47-2797" fmla="*/ 1771650 w 2171700"/>
                <a:gd name="connsiteY47-2798" fmla="*/ 5354820 h 7250295"/>
                <a:gd name="connsiteX48-2799" fmla="*/ 1866900 w 2171700"/>
                <a:gd name="connsiteY48-2800" fmla="*/ 5097645 h 7250295"/>
                <a:gd name="connsiteX49-2801" fmla="*/ 1885950 w 2171700"/>
                <a:gd name="connsiteY49-2802" fmla="*/ 4573770 h 7250295"/>
                <a:gd name="connsiteX50-2803" fmla="*/ 1895475 w 2171700"/>
                <a:gd name="connsiteY50-2804" fmla="*/ 4173720 h 7250295"/>
                <a:gd name="connsiteX51-2805" fmla="*/ 1866900 w 2171700"/>
                <a:gd name="connsiteY51-2806" fmla="*/ 3630795 h 7250295"/>
                <a:gd name="connsiteX52-2807" fmla="*/ 2076450 w 2171700"/>
                <a:gd name="connsiteY52-2808" fmla="*/ 2697345 h 7250295"/>
                <a:gd name="connsiteX53-2809" fmla="*/ 2085975 w 2171700"/>
                <a:gd name="connsiteY53-2810" fmla="*/ 2430645 h 7250295"/>
                <a:gd name="connsiteX54-2811" fmla="*/ 1981200 w 2171700"/>
                <a:gd name="connsiteY54-2812" fmla="*/ 1859145 h 7250295"/>
                <a:gd name="connsiteX55-2813" fmla="*/ 1933575 w 2171700"/>
                <a:gd name="connsiteY55-2814" fmla="*/ 1697220 h 7250295"/>
                <a:gd name="connsiteX56-2815" fmla="*/ 1933575 w 2171700"/>
                <a:gd name="connsiteY56-2816" fmla="*/ 1420995 h 7250295"/>
                <a:gd name="connsiteX57-2817" fmla="*/ 1885950 w 2171700"/>
                <a:gd name="connsiteY57-2818" fmla="*/ 1259070 h 7250295"/>
                <a:gd name="connsiteX58-2819" fmla="*/ 1419225 w 2171700"/>
                <a:gd name="connsiteY58-2820" fmla="*/ 1163820 h 7250295"/>
                <a:gd name="connsiteX59-2821" fmla="*/ 1312106 w 2171700"/>
                <a:gd name="connsiteY59-2822" fmla="*/ 1002767 h 7250295"/>
                <a:gd name="connsiteX60-2823" fmla="*/ 1365230 w 2171700"/>
                <a:gd name="connsiteY60-2824" fmla="*/ 821521 h 7250295"/>
                <a:gd name="connsiteX61-2825" fmla="*/ 1433407 w 2171700"/>
                <a:gd name="connsiteY61-2826" fmla="*/ 622909 h 7250295"/>
                <a:gd name="connsiteX62-2827" fmla="*/ 1444916 w 2171700"/>
                <a:gd name="connsiteY62-2828" fmla="*/ 380757 h 7250295"/>
                <a:gd name="connsiteX63-2829" fmla="*/ 1330946 w 2171700"/>
                <a:gd name="connsiteY63-2830" fmla="*/ 143773 h 7250295"/>
                <a:gd name="connsiteX64-2831" fmla="*/ 1063645 w 2171700"/>
                <a:gd name="connsiteY64-2832" fmla="*/ 568 h 7250295"/>
                <a:gd name="connsiteX0-2833" fmla="*/ 1063645 w 2171700"/>
                <a:gd name="connsiteY0-2834" fmla="*/ 568 h 7250295"/>
                <a:gd name="connsiteX1-2835" fmla="*/ 809625 w 2171700"/>
                <a:gd name="connsiteY1-2836" fmla="*/ 116070 h 7250295"/>
                <a:gd name="connsiteX2-2837" fmla="*/ 685800 w 2171700"/>
                <a:gd name="connsiteY2-2838" fmla="*/ 297045 h 7250295"/>
                <a:gd name="connsiteX3-2839" fmla="*/ 704850 w 2171700"/>
                <a:gd name="connsiteY3-2840" fmla="*/ 620895 h 7250295"/>
                <a:gd name="connsiteX4-2841" fmla="*/ 838200 w 2171700"/>
                <a:gd name="connsiteY4-2842" fmla="*/ 897120 h 7250295"/>
                <a:gd name="connsiteX5-2843" fmla="*/ 742950 w 2171700"/>
                <a:gd name="connsiteY5-2844" fmla="*/ 1011420 h 7250295"/>
                <a:gd name="connsiteX6-2845" fmla="*/ 133350 w 2171700"/>
                <a:gd name="connsiteY6-2846" fmla="*/ 1220970 h 7250295"/>
                <a:gd name="connsiteX7-2847" fmla="*/ 0 w 2171700"/>
                <a:gd name="connsiteY7-2848" fmla="*/ 2211570 h 7250295"/>
                <a:gd name="connsiteX8-2849" fmla="*/ 333375 w 2171700"/>
                <a:gd name="connsiteY8-2850" fmla="*/ 3106920 h 7250295"/>
                <a:gd name="connsiteX9-2851" fmla="*/ 247650 w 2171700"/>
                <a:gd name="connsiteY9-2852" fmla="*/ 3840345 h 7250295"/>
                <a:gd name="connsiteX10-2853" fmla="*/ 371475 w 2171700"/>
                <a:gd name="connsiteY10-2854" fmla="*/ 4059420 h 7250295"/>
                <a:gd name="connsiteX11-2855" fmla="*/ 495300 w 2171700"/>
                <a:gd name="connsiteY11-2856" fmla="*/ 4278495 h 7250295"/>
                <a:gd name="connsiteX12-2857" fmla="*/ 476250 w 2171700"/>
                <a:gd name="connsiteY12-2858" fmla="*/ 4735695 h 7250295"/>
                <a:gd name="connsiteX13-2859" fmla="*/ 476250 w 2171700"/>
                <a:gd name="connsiteY13-2860" fmla="*/ 5097645 h 7250295"/>
                <a:gd name="connsiteX14-2861" fmla="*/ 371475 w 2171700"/>
                <a:gd name="connsiteY14-2862" fmla="*/ 6145395 h 7250295"/>
                <a:gd name="connsiteX15-2863" fmla="*/ 371475 w 2171700"/>
                <a:gd name="connsiteY15-2864" fmla="*/ 6621645 h 7250295"/>
                <a:gd name="connsiteX16-2865" fmla="*/ 400050 w 2171700"/>
                <a:gd name="connsiteY16-2866" fmla="*/ 6821670 h 7250295"/>
                <a:gd name="connsiteX17-2867" fmla="*/ 323850 w 2171700"/>
                <a:gd name="connsiteY17-2868" fmla="*/ 7002645 h 7250295"/>
                <a:gd name="connsiteX18-2869" fmla="*/ 533400 w 2171700"/>
                <a:gd name="connsiteY18-2870" fmla="*/ 7250295 h 7250295"/>
                <a:gd name="connsiteX19-2871" fmla="*/ 952500 w 2171700"/>
                <a:gd name="connsiteY19-2872" fmla="*/ 7240770 h 7250295"/>
                <a:gd name="connsiteX20-2873" fmla="*/ 733425 w 2171700"/>
                <a:gd name="connsiteY20-2874" fmla="*/ 6821670 h 7250295"/>
                <a:gd name="connsiteX21-2875" fmla="*/ 790575 w 2171700"/>
                <a:gd name="connsiteY21-2876" fmla="*/ 6574020 h 7250295"/>
                <a:gd name="connsiteX22-2877" fmla="*/ 762000 w 2171700"/>
                <a:gd name="connsiteY22-2878" fmla="*/ 6250170 h 7250295"/>
                <a:gd name="connsiteX23-2879" fmla="*/ 885825 w 2171700"/>
                <a:gd name="connsiteY23-2880" fmla="*/ 5411970 h 7250295"/>
                <a:gd name="connsiteX24-2881" fmla="*/ 866775 w 2171700"/>
                <a:gd name="connsiteY24-2882" fmla="*/ 5326245 h 7250295"/>
                <a:gd name="connsiteX25-2883" fmla="*/ 971550 w 2171700"/>
                <a:gd name="connsiteY25-2884" fmla="*/ 5211945 h 7250295"/>
                <a:gd name="connsiteX26-2885" fmla="*/ 962025 w 2171700"/>
                <a:gd name="connsiteY26-2886" fmla="*/ 5069070 h 7250295"/>
                <a:gd name="connsiteX27-2887" fmla="*/ 1104900 w 2171700"/>
                <a:gd name="connsiteY27-2888" fmla="*/ 4526145 h 7250295"/>
                <a:gd name="connsiteX28-2889" fmla="*/ 1123950 w 2171700"/>
                <a:gd name="connsiteY28-2890" fmla="*/ 4392795 h 7250295"/>
                <a:gd name="connsiteX29-2891" fmla="*/ 1276350 w 2171700"/>
                <a:gd name="connsiteY29-2892" fmla="*/ 4649970 h 7250295"/>
                <a:gd name="connsiteX30-2893" fmla="*/ 1352550 w 2171700"/>
                <a:gd name="connsiteY30-2894" fmla="*/ 4926195 h 7250295"/>
                <a:gd name="connsiteX31-2895" fmla="*/ 1333500 w 2171700"/>
                <a:gd name="connsiteY31-2896" fmla="*/ 5069070 h 7250295"/>
                <a:gd name="connsiteX32-2897" fmla="*/ 1371600 w 2171700"/>
                <a:gd name="connsiteY32-2898" fmla="*/ 5078595 h 7250295"/>
                <a:gd name="connsiteX33-2899" fmla="*/ 1247775 w 2171700"/>
                <a:gd name="connsiteY33-2900" fmla="*/ 5516745 h 7250295"/>
                <a:gd name="connsiteX34-2901" fmla="*/ 1257300 w 2171700"/>
                <a:gd name="connsiteY34-2902" fmla="*/ 6469245 h 7250295"/>
                <a:gd name="connsiteX35-2903" fmla="*/ 1333500 w 2171700"/>
                <a:gd name="connsiteY35-2904" fmla="*/ 6583545 h 7250295"/>
                <a:gd name="connsiteX36-2905" fmla="*/ 1314450 w 2171700"/>
                <a:gd name="connsiteY36-2906" fmla="*/ 6735945 h 7250295"/>
                <a:gd name="connsiteX37-2907" fmla="*/ 1323975 w 2171700"/>
                <a:gd name="connsiteY37-2908" fmla="*/ 6859770 h 7250295"/>
                <a:gd name="connsiteX38-2909" fmla="*/ 1304925 w 2171700"/>
                <a:gd name="connsiteY38-2910" fmla="*/ 7012170 h 7250295"/>
                <a:gd name="connsiteX39-2911" fmla="*/ 1704975 w 2171700"/>
                <a:gd name="connsiteY39-2912" fmla="*/ 7212195 h 7250295"/>
                <a:gd name="connsiteX40-2913" fmla="*/ 2152650 w 2171700"/>
                <a:gd name="connsiteY40-2914" fmla="*/ 7212195 h 7250295"/>
                <a:gd name="connsiteX41-2915" fmla="*/ 2171700 w 2171700"/>
                <a:gd name="connsiteY41-2916" fmla="*/ 7069320 h 7250295"/>
                <a:gd name="connsiteX42-2917" fmla="*/ 1676400 w 2171700"/>
                <a:gd name="connsiteY42-2918" fmla="*/ 6564495 h 7250295"/>
                <a:gd name="connsiteX43-2919" fmla="*/ 1685925 w 2171700"/>
                <a:gd name="connsiteY43-2920" fmla="*/ 6459720 h 7250295"/>
                <a:gd name="connsiteX44-2921" fmla="*/ 1657350 w 2171700"/>
                <a:gd name="connsiteY44-2922" fmla="*/ 6250170 h 7250295"/>
                <a:gd name="connsiteX45-2923" fmla="*/ 1704975 w 2171700"/>
                <a:gd name="connsiteY45-2924" fmla="*/ 5973945 h 7250295"/>
                <a:gd name="connsiteX46-2925" fmla="*/ 1762125 w 2171700"/>
                <a:gd name="connsiteY46-2926" fmla="*/ 5421495 h 7250295"/>
                <a:gd name="connsiteX47-2927" fmla="*/ 1771650 w 2171700"/>
                <a:gd name="connsiteY47-2928" fmla="*/ 5354820 h 7250295"/>
                <a:gd name="connsiteX48-2929" fmla="*/ 1866900 w 2171700"/>
                <a:gd name="connsiteY48-2930" fmla="*/ 5097645 h 7250295"/>
                <a:gd name="connsiteX49-2931" fmla="*/ 1885950 w 2171700"/>
                <a:gd name="connsiteY49-2932" fmla="*/ 4573770 h 7250295"/>
                <a:gd name="connsiteX50-2933" fmla="*/ 1895475 w 2171700"/>
                <a:gd name="connsiteY50-2934" fmla="*/ 4173720 h 7250295"/>
                <a:gd name="connsiteX51-2935" fmla="*/ 1866900 w 2171700"/>
                <a:gd name="connsiteY51-2936" fmla="*/ 3630795 h 7250295"/>
                <a:gd name="connsiteX52-2937" fmla="*/ 2076450 w 2171700"/>
                <a:gd name="connsiteY52-2938" fmla="*/ 2697345 h 7250295"/>
                <a:gd name="connsiteX53-2939" fmla="*/ 2085975 w 2171700"/>
                <a:gd name="connsiteY53-2940" fmla="*/ 2430645 h 7250295"/>
                <a:gd name="connsiteX54-2941" fmla="*/ 1981200 w 2171700"/>
                <a:gd name="connsiteY54-2942" fmla="*/ 1859145 h 7250295"/>
                <a:gd name="connsiteX55-2943" fmla="*/ 1933575 w 2171700"/>
                <a:gd name="connsiteY55-2944" fmla="*/ 1697220 h 7250295"/>
                <a:gd name="connsiteX56-2945" fmla="*/ 1933575 w 2171700"/>
                <a:gd name="connsiteY56-2946" fmla="*/ 1420995 h 7250295"/>
                <a:gd name="connsiteX57-2947" fmla="*/ 1885950 w 2171700"/>
                <a:gd name="connsiteY57-2948" fmla="*/ 1259070 h 7250295"/>
                <a:gd name="connsiteX58-2949" fmla="*/ 1419225 w 2171700"/>
                <a:gd name="connsiteY58-2950" fmla="*/ 1163820 h 7250295"/>
                <a:gd name="connsiteX59-2951" fmla="*/ 1312106 w 2171700"/>
                <a:gd name="connsiteY59-2952" fmla="*/ 1002767 h 7250295"/>
                <a:gd name="connsiteX60-2953" fmla="*/ 1365230 w 2171700"/>
                <a:gd name="connsiteY60-2954" fmla="*/ 821521 h 7250295"/>
                <a:gd name="connsiteX61-2955" fmla="*/ 1433407 w 2171700"/>
                <a:gd name="connsiteY61-2956" fmla="*/ 622909 h 7250295"/>
                <a:gd name="connsiteX62-2957" fmla="*/ 1444916 w 2171700"/>
                <a:gd name="connsiteY62-2958" fmla="*/ 380757 h 7250295"/>
                <a:gd name="connsiteX63-2959" fmla="*/ 1330946 w 2171700"/>
                <a:gd name="connsiteY63-2960" fmla="*/ 143773 h 7250295"/>
                <a:gd name="connsiteX64-2961" fmla="*/ 1063645 w 2171700"/>
                <a:gd name="connsiteY64-2962" fmla="*/ 568 h 7250295"/>
                <a:gd name="connsiteX0-2963" fmla="*/ 1063645 w 2171700"/>
                <a:gd name="connsiteY0-2964" fmla="*/ 568 h 7250295"/>
                <a:gd name="connsiteX1-2965" fmla="*/ 809625 w 2171700"/>
                <a:gd name="connsiteY1-2966" fmla="*/ 116070 h 7250295"/>
                <a:gd name="connsiteX2-2967" fmla="*/ 685800 w 2171700"/>
                <a:gd name="connsiteY2-2968" fmla="*/ 297045 h 7250295"/>
                <a:gd name="connsiteX3-2969" fmla="*/ 704850 w 2171700"/>
                <a:gd name="connsiteY3-2970" fmla="*/ 620895 h 7250295"/>
                <a:gd name="connsiteX4-2971" fmla="*/ 838200 w 2171700"/>
                <a:gd name="connsiteY4-2972" fmla="*/ 897120 h 7250295"/>
                <a:gd name="connsiteX5-2973" fmla="*/ 742950 w 2171700"/>
                <a:gd name="connsiteY5-2974" fmla="*/ 1011420 h 7250295"/>
                <a:gd name="connsiteX6-2975" fmla="*/ 133350 w 2171700"/>
                <a:gd name="connsiteY6-2976" fmla="*/ 1220970 h 7250295"/>
                <a:gd name="connsiteX7-2977" fmla="*/ 0 w 2171700"/>
                <a:gd name="connsiteY7-2978" fmla="*/ 2211570 h 7250295"/>
                <a:gd name="connsiteX8-2979" fmla="*/ 333375 w 2171700"/>
                <a:gd name="connsiteY8-2980" fmla="*/ 3106920 h 7250295"/>
                <a:gd name="connsiteX9-2981" fmla="*/ 247650 w 2171700"/>
                <a:gd name="connsiteY9-2982" fmla="*/ 3840345 h 7250295"/>
                <a:gd name="connsiteX10-2983" fmla="*/ 371475 w 2171700"/>
                <a:gd name="connsiteY10-2984" fmla="*/ 4059420 h 7250295"/>
                <a:gd name="connsiteX11-2985" fmla="*/ 495300 w 2171700"/>
                <a:gd name="connsiteY11-2986" fmla="*/ 4278495 h 7250295"/>
                <a:gd name="connsiteX12-2987" fmla="*/ 476250 w 2171700"/>
                <a:gd name="connsiteY12-2988" fmla="*/ 4735695 h 7250295"/>
                <a:gd name="connsiteX13-2989" fmla="*/ 476250 w 2171700"/>
                <a:gd name="connsiteY13-2990" fmla="*/ 5097645 h 7250295"/>
                <a:gd name="connsiteX14-2991" fmla="*/ 371475 w 2171700"/>
                <a:gd name="connsiteY14-2992" fmla="*/ 6145395 h 7250295"/>
                <a:gd name="connsiteX15-2993" fmla="*/ 371475 w 2171700"/>
                <a:gd name="connsiteY15-2994" fmla="*/ 6621645 h 7250295"/>
                <a:gd name="connsiteX16-2995" fmla="*/ 400050 w 2171700"/>
                <a:gd name="connsiteY16-2996" fmla="*/ 6821670 h 7250295"/>
                <a:gd name="connsiteX17-2997" fmla="*/ 323850 w 2171700"/>
                <a:gd name="connsiteY17-2998" fmla="*/ 7002645 h 7250295"/>
                <a:gd name="connsiteX18-2999" fmla="*/ 533400 w 2171700"/>
                <a:gd name="connsiteY18-3000" fmla="*/ 7250295 h 7250295"/>
                <a:gd name="connsiteX19-3001" fmla="*/ 952500 w 2171700"/>
                <a:gd name="connsiteY19-3002" fmla="*/ 7240770 h 7250295"/>
                <a:gd name="connsiteX20-3003" fmla="*/ 733425 w 2171700"/>
                <a:gd name="connsiteY20-3004" fmla="*/ 6821670 h 7250295"/>
                <a:gd name="connsiteX21-3005" fmla="*/ 790575 w 2171700"/>
                <a:gd name="connsiteY21-3006" fmla="*/ 6574020 h 7250295"/>
                <a:gd name="connsiteX22-3007" fmla="*/ 762000 w 2171700"/>
                <a:gd name="connsiteY22-3008" fmla="*/ 6250170 h 7250295"/>
                <a:gd name="connsiteX23-3009" fmla="*/ 885825 w 2171700"/>
                <a:gd name="connsiteY23-3010" fmla="*/ 5411970 h 7250295"/>
                <a:gd name="connsiteX24-3011" fmla="*/ 866775 w 2171700"/>
                <a:gd name="connsiteY24-3012" fmla="*/ 5326245 h 7250295"/>
                <a:gd name="connsiteX25-3013" fmla="*/ 971550 w 2171700"/>
                <a:gd name="connsiteY25-3014" fmla="*/ 5211945 h 7250295"/>
                <a:gd name="connsiteX26-3015" fmla="*/ 962025 w 2171700"/>
                <a:gd name="connsiteY26-3016" fmla="*/ 5069070 h 7250295"/>
                <a:gd name="connsiteX27-3017" fmla="*/ 1104900 w 2171700"/>
                <a:gd name="connsiteY27-3018" fmla="*/ 4526145 h 7250295"/>
                <a:gd name="connsiteX28-3019" fmla="*/ 1123950 w 2171700"/>
                <a:gd name="connsiteY28-3020" fmla="*/ 4392795 h 7250295"/>
                <a:gd name="connsiteX29-3021" fmla="*/ 1276350 w 2171700"/>
                <a:gd name="connsiteY29-3022" fmla="*/ 4649970 h 7250295"/>
                <a:gd name="connsiteX30-3023" fmla="*/ 1352550 w 2171700"/>
                <a:gd name="connsiteY30-3024" fmla="*/ 4926195 h 7250295"/>
                <a:gd name="connsiteX31-3025" fmla="*/ 1333500 w 2171700"/>
                <a:gd name="connsiteY31-3026" fmla="*/ 5069070 h 7250295"/>
                <a:gd name="connsiteX32-3027" fmla="*/ 1371600 w 2171700"/>
                <a:gd name="connsiteY32-3028" fmla="*/ 5078595 h 7250295"/>
                <a:gd name="connsiteX33-3029" fmla="*/ 1247775 w 2171700"/>
                <a:gd name="connsiteY33-3030" fmla="*/ 5516745 h 7250295"/>
                <a:gd name="connsiteX34-3031" fmla="*/ 1257300 w 2171700"/>
                <a:gd name="connsiteY34-3032" fmla="*/ 6469245 h 7250295"/>
                <a:gd name="connsiteX35-3033" fmla="*/ 1333500 w 2171700"/>
                <a:gd name="connsiteY35-3034" fmla="*/ 6583545 h 7250295"/>
                <a:gd name="connsiteX36-3035" fmla="*/ 1314450 w 2171700"/>
                <a:gd name="connsiteY36-3036" fmla="*/ 6735945 h 7250295"/>
                <a:gd name="connsiteX37-3037" fmla="*/ 1323975 w 2171700"/>
                <a:gd name="connsiteY37-3038" fmla="*/ 6859770 h 7250295"/>
                <a:gd name="connsiteX38-3039" fmla="*/ 1304925 w 2171700"/>
                <a:gd name="connsiteY38-3040" fmla="*/ 7012170 h 7250295"/>
                <a:gd name="connsiteX39-3041" fmla="*/ 1704975 w 2171700"/>
                <a:gd name="connsiteY39-3042" fmla="*/ 7212195 h 7250295"/>
                <a:gd name="connsiteX40-3043" fmla="*/ 2152650 w 2171700"/>
                <a:gd name="connsiteY40-3044" fmla="*/ 7212195 h 7250295"/>
                <a:gd name="connsiteX41-3045" fmla="*/ 2171700 w 2171700"/>
                <a:gd name="connsiteY41-3046" fmla="*/ 7069320 h 7250295"/>
                <a:gd name="connsiteX42-3047" fmla="*/ 1676400 w 2171700"/>
                <a:gd name="connsiteY42-3048" fmla="*/ 6564495 h 7250295"/>
                <a:gd name="connsiteX43-3049" fmla="*/ 1685925 w 2171700"/>
                <a:gd name="connsiteY43-3050" fmla="*/ 6459720 h 7250295"/>
                <a:gd name="connsiteX44-3051" fmla="*/ 1657350 w 2171700"/>
                <a:gd name="connsiteY44-3052" fmla="*/ 6250170 h 7250295"/>
                <a:gd name="connsiteX45-3053" fmla="*/ 1704975 w 2171700"/>
                <a:gd name="connsiteY45-3054" fmla="*/ 5973945 h 7250295"/>
                <a:gd name="connsiteX46-3055" fmla="*/ 1762125 w 2171700"/>
                <a:gd name="connsiteY46-3056" fmla="*/ 5421495 h 7250295"/>
                <a:gd name="connsiteX47-3057" fmla="*/ 1771650 w 2171700"/>
                <a:gd name="connsiteY47-3058" fmla="*/ 5354820 h 7250295"/>
                <a:gd name="connsiteX48-3059" fmla="*/ 1866900 w 2171700"/>
                <a:gd name="connsiteY48-3060" fmla="*/ 5097645 h 7250295"/>
                <a:gd name="connsiteX49-3061" fmla="*/ 1885950 w 2171700"/>
                <a:gd name="connsiteY49-3062" fmla="*/ 4573770 h 7250295"/>
                <a:gd name="connsiteX50-3063" fmla="*/ 1895475 w 2171700"/>
                <a:gd name="connsiteY50-3064" fmla="*/ 4173720 h 7250295"/>
                <a:gd name="connsiteX51-3065" fmla="*/ 1866900 w 2171700"/>
                <a:gd name="connsiteY51-3066" fmla="*/ 3630795 h 7250295"/>
                <a:gd name="connsiteX52-3067" fmla="*/ 2076450 w 2171700"/>
                <a:gd name="connsiteY52-3068" fmla="*/ 2697345 h 7250295"/>
                <a:gd name="connsiteX53-3069" fmla="*/ 2085975 w 2171700"/>
                <a:gd name="connsiteY53-3070" fmla="*/ 2430645 h 7250295"/>
                <a:gd name="connsiteX54-3071" fmla="*/ 1981200 w 2171700"/>
                <a:gd name="connsiteY54-3072" fmla="*/ 1859145 h 7250295"/>
                <a:gd name="connsiteX55-3073" fmla="*/ 1933575 w 2171700"/>
                <a:gd name="connsiteY55-3074" fmla="*/ 1697220 h 7250295"/>
                <a:gd name="connsiteX56-3075" fmla="*/ 1933575 w 2171700"/>
                <a:gd name="connsiteY56-3076" fmla="*/ 1420995 h 7250295"/>
                <a:gd name="connsiteX57-3077" fmla="*/ 1885950 w 2171700"/>
                <a:gd name="connsiteY57-3078" fmla="*/ 1259070 h 7250295"/>
                <a:gd name="connsiteX58-3079" fmla="*/ 1419225 w 2171700"/>
                <a:gd name="connsiteY58-3080" fmla="*/ 1163820 h 7250295"/>
                <a:gd name="connsiteX59-3081" fmla="*/ 1309221 w 2171700"/>
                <a:gd name="connsiteY59-3082" fmla="*/ 1020075 h 7250295"/>
                <a:gd name="connsiteX60-3083" fmla="*/ 1365230 w 2171700"/>
                <a:gd name="connsiteY60-3084" fmla="*/ 821521 h 7250295"/>
                <a:gd name="connsiteX61-3085" fmla="*/ 1433407 w 2171700"/>
                <a:gd name="connsiteY61-3086" fmla="*/ 622909 h 7250295"/>
                <a:gd name="connsiteX62-3087" fmla="*/ 1444916 w 2171700"/>
                <a:gd name="connsiteY62-3088" fmla="*/ 380757 h 7250295"/>
                <a:gd name="connsiteX63-3089" fmla="*/ 1330946 w 2171700"/>
                <a:gd name="connsiteY63-3090" fmla="*/ 143773 h 7250295"/>
                <a:gd name="connsiteX64-3091" fmla="*/ 1063645 w 2171700"/>
                <a:gd name="connsiteY64-3092" fmla="*/ 568 h 7250295"/>
                <a:gd name="connsiteX0-3093" fmla="*/ 1063645 w 2171700"/>
                <a:gd name="connsiteY0-3094" fmla="*/ 568 h 7250295"/>
                <a:gd name="connsiteX1-3095" fmla="*/ 809625 w 2171700"/>
                <a:gd name="connsiteY1-3096" fmla="*/ 116070 h 7250295"/>
                <a:gd name="connsiteX2-3097" fmla="*/ 685800 w 2171700"/>
                <a:gd name="connsiteY2-3098" fmla="*/ 297045 h 7250295"/>
                <a:gd name="connsiteX3-3099" fmla="*/ 704850 w 2171700"/>
                <a:gd name="connsiteY3-3100" fmla="*/ 620895 h 7250295"/>
                <a:gd name="connsiteX4-3101" fmla="*/ 838200 w 2171700"/>
                <a:gd name="connsiteY4-3102" fmla="*/ 897120 h 7250295"/>
                <a:gd name="connsiteX5-3103" fmla="*/ 742950 w 2171700"/>
                <a:gd name="connsiteY5-3104" fmla="*/ 1011420 h 7250295"/>
                <a:gd name="connsiteX6-3105" fmla="*/ 133350 w 2171700"/>
                <a:gd name="connsiteY6-3106" fmla="*/ 1220970 h 7250295"/>
                <a:gd name="connsiteX7-3107" fmla="*/ 0 w 2171700"/>
                <a:gd name="connsiteY7-3108" fmla="*/ 2211570 h 7250295"/>
                <a:gd name="connsiteX8-3109" fmla="*/ 333375 w 2171700"/>
                <a:gd name="connsiteY8-3110" fmla="*/ 3106920 h 7250295"/>
                <a:gd name="connsiteX9-3111" fmla="*/ 247650 w 2171700"/>
                <a:gd name="connsiteY9-3112" fmla="*/ 3840345 h 7250295"/>
                <a:gd name="connsiteX10-3113" fmla="*/ 371475 w 2171700"/>
                <a:gd name="connsiteY10-3114" fmla="*/ 4059420 h 7250295"/>
                <a:gd name="connsiteX11-3115" fmla="*/ 495300 w 2171700"/>
                <a:gd name="connsiteY11-3116" fmla="*/ 4278495 h 7250295"/>
                <a:gd name="connsiteX12-3117" fmla="*/ 476250 w 2171700"/>
                <a:gd name="connsiteY12-3118" fmla="*/ 4735695 h 7250295"/>
                <a:gd name="connsiteX13-3119" fmla="*/ 476250 w 2171700"/>
                <a:gd name="connsiteY13-3120" fmla="*/ 5097645 h 7250295"/>
                <a:gd name="connsiteX14-3121" fmla="*/ 371475 w 2171700"/>
                <a:gd name="connsiteY14-3122" fmla="*/ 6145395 h 7250295"/>
                <a:gd name="connsiteX15-3123" fmla="*/ 371475 w 2171700"/>
                <a:gd name="connsiteY15-3124" fmla="*/ 6621645 h 7250295"/>
                <a:gd name="connsiteX16-3125" fmla="*/ 400050 w 2171700"/>
                <a:gd name="connsiteY16-3126" fmla="*/ 6821670 h 7250295"/>
                <a:gd name="connsiteX17-3127" fmla="*/ 323850 w 2171700"/>
                <a:gd name="connsiteY17-3128" fmla="*/ 7002645 h 7250295"/>
                <a:gd name="connsiteX18-3129" fmla="*/ 533400 w 2171700"/>
                <a:gd name="connsiteY18-3130" fmla="*/ 7250295 h 7250295"/>
                <a:gd name="connsiteX19-3131" fmla="*/ 952500 w 2171700"/>
                <a:gd name="connsiteY19-3132" fmla="*/ 7240770 h 7250295"/>
                <a:gd name="connsiteX20-3133" fmla="*/ 733425 w 2171700"/>
                <a:gd name="connsiteY20-3134" fmla="*/ 6821670 h 7250295"/>
                <a:gd name="connsiteX21-3135" fmla="*/ 790575 w 2171700"/>
                <a:gd name="connsiteY21-3136" fmla="*/ 6574020 h 7250295"/>
                <a:gd name="connsiteX22-3137" fmla="*/ 762000 w 2171700"/>
                <a:gd name="connsiteY22-3138" fmla="*/ 6250170 h 7250295"/>
                <a:gd name="connsiteX23-3139" fmla="*/ 885825 w 2171700"/>
                <a:gd name="connsiteY23-3140" fmla="*/ 5411970 h 7250295"/>
                <a:gd name="connsiteX24-3141" fmla="*/ 866775 w 2171700"/>
                <a:gd name="connsiteY24-3142" fmla="*/ 5326245 h 7250295"/>
                <a:gd name="connsiteX25-3143" fmla="*/ 971550 w 2171700"/>
                <a:gd name="connsiteY25-3144" fmla="*/ 5211945 h 7250295"/>
                <a:gd name="connsiteX26-3145" fmla="*/ 962025 w 2171700"/>
                <a:gd name="connsiteY26-3146" fmla="*/ 5069070 h 7250295"/>
                <a:gd name="connsiteX27-3147" fmla="*/ 1104900 w 2171700"/>
                <a:gd name="connsiteY27-3148" fmla="*/ 4526145 h 7250295"/>
                <a:gd name="connsiteX28-3149" fmla="*/ 1123950 w 2171700"/>
                <a:gd name="connsiteY28-3150" fmla="*/ 4392795 h 7250295"/>
                <a:gd name="connsiteX29-3151" fmla="*/ 1276350 w 2171700"/>
                <a:gd name="connsiteY29-3152" fmla="*/ 4649970 h 7250295"/>
                <a:gd name="connsiteX30-3153" fmla="*/ 1352550 w 2171700"/>
                <a:gd name="connsiteY30-3154" fmla="*/ 4926195 h 7250295"/>
                <a:gd name="connsiteX31-3155" fmla="*/ 1333500 w 2171700"/>
                <a:gd name="connsiteY31-3156" fmla="*/ 5069070 h 7250295"/>
                <a:gd name="connsiteX32-3157" fmla="*/ 1371600 w 2171700"/>
                <a:gd name="connsiteY32-3158" fmla="*/ 5078595 h 7250295"/>
                <a:gd name="connsiteX33-3159" fmla="*/ 1247775 w 2171700"/>
                <a:gd name="connsiteY33-3160" fmla="*/ 5516745 h 7250295"/>
                <a:gd name="connsiteX34-3161" fmla="*/ 1257300 w 2171700"/>
                <a:gd name="connsiteY34-3162" fmla="*/ 6469245 h 7250295"/>
                <a:gd name="connsiteX35-3163" fmla="*/ 1333500 w 2171700"/>
                <a:gd name="connsiteY35-3164" fmla="*/ 6583545 h 7250295"/>
                <a:gd name="connsiteX36-3165" fmla="*/ 1314450 w 2171700"/>
                <a:gd name="connsiteY36-3166" fmla="*/ 6735945 h 7250295"/>
                <a:gd name="connsiteX37-3167" fmla="*/ 1323975 w 2171700"/>
                <a:gd name="connsiteY37-3168" fmla="*/ 6859770 h 7250295"/>
                <a:gd name="connsiteX38-3169" fmla="*/ 1304925 w 2171700"/>
                <a:gd name="connsiteY38-3170" fmla="*/ 7012170 h 7250295"/>
                <a:gd name="connsiteX39-3171" fmla="*/ 1704975 w 2171700"/>
                <a:gd name="connsiteY39-3172" fmla="*/ 7212195 h 7250295"/>
                <a:gd name="connsiteX40-3173" fmla="*/ 2152650 w 2171700"/>
                <a:gd name="connsiteY40-3174" fmla="*/ 7212195 h 7250295"/>
                <a:gd name="connsiteX41-3175" fmla="*/ 2171700 w 2171700"/>
                <a:gd name="connsiteY41-3176" fmla="*/ 7069320 h 7250295"/>
                <a:gd name="connsiteX42-3177" fmla="*/ 1676400 w 2171700"/>
                <a:gd name="connsiteY42-3178" fmla="*/ 6564495 h 7250295"/>
                <a:gd name="connsiteX43-3179" fmla="*/ 1685925 w 2171700"/>
                <a:gd name="connsiteY43-3180" fmla="*/ 6459720 h 7250295"/>
                <a:gd name="connsiteX44-3181" fmla="*/ 1657350 w 2171700"/>
                <a:gd name="connsiteY44-3182" fmla="*/ 6250170 h 7250295"/>
                <a:gd name="connsiteX45-3183" fmla="*/ 1704975 w 2171700"/>
                <a:gd name="connsiteY45-3184" fmla="*/ 5973945 h 7250295"/>
                <a:gd name="connsiteX46-3185" fmla="*/ 1762125 w 2171700"/>
                <a:gd name="connsiteY46-3186" fmla="*/ 5421495 h 7250295"/>
                <a:gd name="connsiteX47-3187" fmla="*/ 1771650 w 2171700"/>
                <a:gd name="connsiteY47-3188" fmla="*/ 5354820 h 7250295"/>
                <a:gd name="connsiteX48-3189" fmla="*/ 1866900 w 2171700"/>
                <a:gd name="connsiteY48-3190" fmla="*/ 5097645 h 7250295"/>
                <a:gd name="connsiteX49-3191" fmla="*/ 1885950 w 2171700"/>
                <a:gd name="connsiteY49-3192" fmla="*/ 4573770 h 7250295"/>
                <a:gd name="connsiteX50-3193" fmla="*/ 1895475 w 2171700"/>
                <a:gd name="connsiteY50-3194" fmla="*/ 4173720 h 7250295"/>
                <a:gd name="connsiteX51-3195" fmla="*/ 1866900 w 2171700"/>
                <a:gd name="connsiteY51-3196" fmla="*/ 3630795 h 7250295"/>
                <a:gd name="connsiteX52-3197" fmla="*/ 2076450 w 2171700"/>
                <a:gd name="connsiteY52-3198" fmla="*/ 2697345 h 7250295"/>
                <a:gd name="connsiteX53-3199" fmla="*/ 2085975 w 2171700"/>
                <a:gd name="connsiteY53-3200" fmla="*/ 2430645 h 7250295"/>
                <a:gd name="connsiteX54-3201" fmla="*/ 1981200 w 2171700"/>
                <a:gd name="connsiteY54-3202" fmla="*/ 1859145 h 7250295"/>
                <a:gd name="connsiteX55-3203" fmla="*/ 1933575 w 2171700"/>
                <a:gd name="connsiteY55-3204" fmla="*/ 1697220 h 7250295"/>
                <a:gd name="connsiteX56-3205" fmla="*/ 1933575 w 2171700"/>
                <a:gd name="connsiteY56-3206" fmla="*/ 1420995 h 7250295"/>
                <a:gd name="connsiteX57-3207" fmla="*/ 1885950 w 2171700"/>
                <a:gd name="connsiteY57-3208" fmla="*/ 1259070 h 7250295"/>
                <a:gd name="connsiteX58-3209" fmla="*/ 1419225 w 2171700"/>
                <a:gd name="connsiteY58-3210" fmla="*/ 1163820 h 7250295"/>
                <a:gd name="connsiteX59-3211" fmla="*/ 1309221 w 2171700"/>
                <a:gd name="connsiteY59-3212" fmla="*/ 1020075 h 7250295"/>
                <a:gd name="connsiteX60-3213" fmla="*/ 1365230 w 2171700"/>
                <a:gd name="connsiteY60-3214" fmla="*/ 821521 h 7250295"/>
                <a:gd name="connsiteX61-3215" fmla="*/ 1433407 w 2171700"/>
                <a:gd name="connsiteY61-3216" fmla="*/ 622909 h 7250295"/>
                <a:gd name="connsiteX62-3217" fmla="*/ 1444916 w 2171700"/>
                <a:gd name="connsiteY62-3218" fmla="*/ 380757 h 7250295"/>
                <a:gd name="connsiteX63-3219" fmla="*/ 1330946 w 2171700"/>
                <a:gd name="connsiteY63-3220" fmla="*/ 143773 h 7250295"/>
                <a:gd name="connsiteX64-3221" fmla="*/ 1063645 w 2171700"/>
                <a:gd name="connsiteY64-3222" fmla="*/ 568 h 7250295"/>
                <a:gd name="connsiteX0-3223" fmla="*/ 1063645 w 2171700"/>
                <a:gd name="connsiteY0-3224" fmla="*/ 568 h 7250295"/>
                <a:gd name="connsiteX1-3225" fmla="*/ 809625 w 2171700"/>
                <a:gd name="connsiteY1-3226" fmla="*/ 116070 h 7250295"/>
                <a:gd name="connsiteX2-3227" fmla="*/ 685800 w 2171700"/>
                <a:gd name="connsiteY2-3228" fmla="*/ 297045 h 7250295"/>
                <a:gd name="connsiteX3-3229" fmla="*/ 704850 w 2171700"/>
                <a:gd name="connsiteY3-3230" fmla="*/ 620895 h 7250295"/>
                <a:gd name="connsiteX4-3231" fmla="*/ 838200 w 2171700"/>
                <a:gd name="connsiteY4-3232" fmla="*/ 897120 h 7250295"/>
                <a:gd name="connsiteX5-3233" fmla="*/ 742950 w 2171700"/>
                <a:gd name="connsiteY5-3234" fmla="*/ 1011420 h 7250295"/>
                <a:gd name="connsiteX6-3235" fmla="*/ 133350 w 2171700"/>
                <a:gd name="connsiteY6-3236" fmla="*/ 1220970 h 7250295"/>
                <a:gd name="connsiteX7-3237" fmla="*/ 0 w 2171700"/>
                <a:gd name="connsiteY7-3238" fmla="*/ 2211570 h 7250295"/>
                <a:gd name="connsiteX8-3239" fmla="*/ 333375 w 2171700"/>
                <a:gd name="connsiteY8-3240" fmla="*/ 3106920 h 7250295"/>
                <a:gd name="connsiteX9-3241" fmla="*/ 247650 w 2171700"/>
                <a:gd name="connsiteY9-3242" fmla="*/ 3840345 h 7250295"/>
                <a:gd name="connsiteX10-3243" fmla="*/ 371475 w 2171700"/>
                <a:gd name="connsiteY10-3244" fmla="*/ 4059420 h 7250295"/>
                <a:gd name="connsiteX11-3245" fmla="*/ 495300 w 2171700"/>
                <a:gd name="connsiteY11-3246" fmla="*/ 4278495 h 7250295"/>
                <a:gd name="connsiteX12-3247" fmla="*/ 476250 w 2171700"/>
                <a:gd name="connsiteY12-3248" fmla="*/ 4735695 h 7250295"/>
                <a:gd name="connsiteX13-3249" fmla="*/ 476250 w 2171700"/>
                <a:gd name="connsiteY13-3250" fmla="*/ 5097645 h 7250295"/>
                <a:gd name="connsiteX14-3251" fmla="*/ 371475 w 2171700"/>
                <a:gd name="connsiteY14-3252" fmla="*/ 6145395 h 7250295"/>
                <a:gd name="connsiteX15-3253" fmla="*/ 371475 w 2171700"/>
                <a:gd name="connsiteY15-3254" fmla="*/ 6621645 h 7250295"/>
                <a:gd name="connsiteX16-3255" fmla="*/ 400050 w 2171700"/>
                <a:gd name="connsiteY16-3256" fmla="*/ 6821670 h 7250295"/>
                <a:gd name="connsiteX17-3257" fmla="*/ 323850 w 2171700"/>
                <a:gd name="connsiteY17-3258" fmla="*/ 7002645 h 7250295"/>
                <a:gd name="connsiteX18-3259" fmla="*/ 533400 w 2171700"/>
                <a:gd name="connsiteY18-3260" fmla="*/ 7250295 h 7250295"/>
                <a:gd name="connsiteX19-3261" fmla="*/ 952500 w 2171700"/>
                <a:gd name="connsiteY19-3262" fmla="*/ 7240770 h 7250295"/>
                <a:gd name="connsiteX20-3263" fmla="*/ 733425 w 2171700"/>
                <a:gd name="connsiteY20-3264" fmla="*/ 6821670 h 7250295"/>
                <a:gd name="connsiteX21-3265" fmla="*/ 790575 w 2171700"/>
                <a:gd name="connsiteY21-3266" fmla="*/ 6574020 h 7250295"/>
                <a:gd name="connsiteX22-3267" fmla="*/ 762000 w 2171700"/>
                <a:gd name="connsiteY22-3268" fmla="*/ 6250170 h 7250295"/>
                <a:gd name="connsiteX23-3269" fmla="*/ 885825 w 2171700"/>
                <a:gd name="connsiteY23-3270" fmla="*/ 5411970 h 7250295"/>
                <a:gd name="connsiteX24-3271" fmla="*/ 866775 w 2171700"/>
                <a:gd name="connsiteY24-3272" fmla="*/ 5326245 h 7250295"/>
                <a:gd name="connsiteX25-3273" fmla="*/ 971550 w 2171700"/>
                <a:gd name="connsiteY25-3274" fmla="*/ 5211945 h 7250295"/>
                <a:gd name="connsiteX26-3275" fmla="*/ 962025 w 2171700"/>
                <a:gd name="connsiteY26-3276" fmla="*/ 5069070 h 7250295"/>
                <a:gd name="connsiteX27-3277" fmla="*/ 1104900 w 2171700"/>
                <a:gd name="connsiteY27-3278" fmla="*/ 4526145 h 7250295"/>
                <a:gd name="connsiteX28-3279" fmla="*/ 1123950 w 2171700"/>
                <a:gd name="connsiteY28-3280" fmla="*/ 4392795 h 7250295"/>
                <a:gd name="connsiteX29-3281" fmla="*/ 1276350 w 2171700"/>
                <a:gd name="connsiteY29-3282" fmla="*/ 4649970 h 7250295"/>
                <a:gd name="connsiteX30-3283" fmla="*/ 1352550 w 2171700"/>
                <a:gd name="connsiteY30-3284" fmla="*/ 4926195 h 7250295"/>
                <a:gd name="connsiteX31-3285" fmla="*/ 1333500 w 2171700"/>
                <a:gd name="connsiteY31-3286" fmla="*/ 5069070 h 7250295"/>
                <a:gd name="connsiteX32-3287" fmla="*/ 1371600 w 2171700"/>
                <a:gd name="connsiteY32-3288" fmla="*/ 5078595 h 7250295"/>
                <a:gd name="connsiteX33-3289" fmla="*/ 1247775 w 2171700"/>
                <a:gd name="connsiteY33-3290" fmla="*/ 5516745 h 7250295"/>
                <a:gd name="connsiteX34-3291" fmla="*/ 1257300 w 2171700"/>
                <a:gd name="connsiteY34-3292" fmla="*/ 6469245 h 7250295"/>
                <a:gd name="connsiteX35-3293" fmla="*/ 1333500 w 2171700"/>
                <a:gd name="connsiteY35-3294" fmla="*/ 6583545 h 7250295"/>
                <a:gd name="connsiteX36-3295" fmla="*/ 1314450 w 2171700"/>
                <a:gd name="connsiteY36-3296" fmla="*/ 6735945 h 7250295"/>
                <a:gd name="connsiteX37-3297" fmla="*/ 1323975 w 2171700"/>
                <a:gd name="connsiteY37-3298" fmla="*/ 6859770 h 7250295"/>
                <a:gd name="connsiteX38-3299" fmla="*/ 1304925 w 2171700"/>
                <a:gd name="connsiteY38-3300" fmla="*/ 7012170 h 7250295"/>
                <a:gd name="connsiteX39-3301" fmla="*/ 1704975 w 2171700"/>
                <a:gd name="connsiteY39-3302" fmla="*/ 7212195 h 7250295"/>
                <a:gd name="connsiteX40-3303" fmla="*/ 2152650 w 2171700"/>
                <a:gd name="connsiteY40-3304" fmla="*/ 7212195 h 7250295"/>
                <a:gd name="connsiteX41-3305" fmla="*/ 2171700 w 2171700"/>
                <a:gd name="connsiteY41-3306" fmla="*/ 7069320 h 7250295"/>
                <a:gd name="connsiteX42-3307" fmla="*/ 1676400 w 2171700"/>
                <a:gd name="connsiteY42-3308" fmla="*/ 6564495 h 7250295"/>
                <a:gd name="connsiteX43-3309" fmla="*/ 1685925 w 2171700"/>
                <a:gd name="connsiteY43-3310" fmla="*/ 6459720 h 7250295"/>
                <a:gd name="connsiteX44-3311" fmla="*/ 1657350 w 2171700"/>
                <a:gd name="connsiteY44-3312" fmla="*/ 6250170 h 7250295"/>
                <a:gd name="connsiteX45-3313" fmla="*/ 1704975 w 2171700"/>
                <a:gd name="connsiteY45-3314" fmla="*/ 5973945 h 7250295"/>
                <a:gd name="connsiteX46-3315" fmla="*/ 1762125 w 2171700"/>
                <a:gd name="connsiteY46-3316" fmla="*/ 5421495 h 7250295"/>
                <a:gd name="connsiteX47-3317" fmla="*/ 1771650 w 2171700"/>
                <a:gd name="connsiteY47-3318" fmla="*/ 5354820 h 7250295"/>
                <a:gd name="connsiteX48-3319" fmla="*/ 1866900 w 2171700"/>
                <a:gd name="connsiteY48-3320" fmla="*/ 5097645 h 7250295"/>
                <a:gd name="connsiteX49-3321" fmla="*/ 1885950 w 2171700"/>
                <a:gd name="connsiteY49-3322" fmla="*/ 4573770 h 7250295"/>
                <a:gd name="connsiteX50-3323" fmla="*/ 1895475 w 2171700"/>
                <a:gd name="connsiteY50-3324" fmla="*/ 4173720 h 7250295"/>
                <a:gd name="connsiteX51-3325" fmla="*/ 1866900 w 2171700"/>
                <a:gd name="connsiteY51-3326" fmla="*/ 3630795 h 7250295"/>
                <a:gd name="connsiteX52-3327" fmla="*/ 2076450 w 2171700"/>
                <a:gd name="connsiteY52-3328" fmla="*/ 2697345 h 7250295"/>
                <a:gd name="connsiteX53-3329" fmla="*/ 2085975 w 2171700"/>
                <a:gd name="connsiteY53-3330" fmla="*/ 2430645 h 7250295"/>
                <a:gd name="connsiteX54-3331" fmla="*/ 1981200 w 2171700"/>
                <a:gd name="connsiteY54-3332" fmla="*/ 1859145 h 7250295"/>
                <a:gd name="connsiteX55-3333" fmla="*/ 1933575 w 2171700"/>
                <a:gd name="connsiteY55-3334" fmla="*/ 1697220 h 7250295"/>
                <a:gd name="connsiteX56-3335" fmla="*/ 1933575 w 2171700"/>
                <a:gd name="connsiteY56-3336" fmla="*/ 1420995 h 7250295"/>
                <a:gd name="connsiteX57-3337" fmla="*/ 1885950 w 2171700"/>
                <a:gd name="connsiteY57-3338" fmla="*/ 1259070 h 7250295"/>
                <a:gd name="connsiteX58-3339" fmla="*/ 1407687 w 2171700"/>
                <a:gd name="connsiteY58-3340" fmla="*/ 1134975 h 7250295"/>
                <a:gd name="connsiteX59-3341" fmla="*/ 1309221 w 2171700"/>
                <a:gd name="connsiteY59-3342" fmla="*/ 1020075 h 7250295"/>
                <a:gd name="connsiteX60-3343" fmla="*/ 1365230 w 2171700"/>
                <a:gd name="connsiteY60-3344" fmla="*/ 821521 h 7250295"/>
                <a:gd name="connsiteX61-3345" fmla="*/ 1433407 w 2171700"/>
                <a:gd name="connsiteY61-3346" fmla="*/ 622909 h 7250295"/>
                <a:gd name="connsiteX62-3347" fmla="*/ 1444916 w 2171700"/>
                <a:gd name="connsiteY62-3348" fmla="*/ 380757 h 7250295"/>
                <a:gd name="connsiteX63-3349" fmla="*/ 1330946 w 2171700"/>
                <a:gd name="connsiteY63-3350" fmla="*/ 143773 h 7250295"/>
                <a:gd name="connsiteX64-3351" fmla="*/ 1063645 w 2171700"/>
                <a:gd name="connsiteY64-3352" fmla="*/ 568 h 7250295"/>
                <a:gd name="connsiteX0-3353" fmla="*/ 1063645 w 2171700"/>
                <a:gd name="connsiteY0-3354" fmla="*/ 568 h 7250295"/>
                <a:gd name="connsiteX1-3355" fmla="*/ 809625 w 2171700"/>
                <a:gd name="connsiteY1-3356" fmla="*/ 116070 h 7250295"/>
                <a:gd name="connsiteX2-3357" fmla="*/ 685800 w 2171700"/>
                <a:gd name="connsiteY2-3358" fmla="*/ 297045 h 7250295"/>
                <a:gd name="connsiteX3-3359" fmla="*/ 704850 w 2171700"/>
                <a:gd name="connsiteY3-3360" fmla="*/ 620895 h 7250295"/>
                <a:gd name="connsiteX4-3361" fmla="*/ 838200 w 2171700"/>
                <a:gd name="connsiteY4-3362" fmla="*/ 897120 h 7250295"/>
                <a:gd name="connsiteX5-3363" fmla="*/ 742950 w 2171700"/>
                <a:gd name="connsiteY5-3364" fmla="*/ 1011420 h 7250295"/>
                <a:gd name="connsiteX6-3365" fmla="*/ 133350 w 2171700"/>
                <a:gd name="connsiteY6-3366" fmla="*/ 1220970 h 7250295"/>
                <a:gd name="connsiteX7-3367" fmla="*/ 0 w 2171700"/>
                <a:gd name="connsiteY7-3368" fmla="*/ 2211570 h 7250295"/>
                <a:gd name="connsiteX8-3369" fmla="*/ 333375 w 2171700"/>
                <a:gd name="connsiteY8-3370" fmla="*/ 3106920 h 7250295"/>
                <a:gd name="connsiteX9-3371" fmla="*/ 247650 w 2171700"/>
                <a:gd name="connsiteY9-3372" fmla="*/ 3840345 h 7250295"/>
                <a:gd name="connsiteX10-3373" fmla="*/ 371475 w 2171700"/>
                <a:gd name="connsiteY10-3374" fmla="*/ 4059420 h 7250295"/>
                <a:gd name="connsiteX11-3375" fmla="*/ 495300 w 2171700"/>
                <a:gd name="connsiteY11-3376" fmla="*/ 4278495 h 7250295"/>
                <a:gd name="connsiteX12-3377" fmla="*/ 476250 w 2171700"/>
                <a:gd name="connsiteY12-3378" fmla="*/ 4735695 h 7250295"/>
                <a:gd name="connsiteX13-3379" fmla="*/ 476250 w 2171700"/>
                <a:gd name="connsiteY13-3380" fmla="*/ 5097645 h 7250295"/>
                <a:gd name="connsiteX14-3381" fmla="*/ 371475 w 2171700"/>
                <a:gd name="connsiteY14-3382" fmla="*/ 6145395 h 7250295"/>
                <a:gd name="connsiteX15-3383" fmla="*/ 371475 w 2171700"/>
                <a:gd name="connsiteY15-3384" fmla="*/ 6621645 h 7250295"/>
                <a:gd name="connsiteX16-3385" fmla="*/ 400050 w 2171700"/>
                <a:gd name="connsiteY16-3386" fmla="*/ 6821670 h 7250295"/>
                <a:gd name="connsiteX17-3387" fmla="*/ 323850 w 2171700"/>
                <a:gd name="connsiteY17-3388" fmla="*/ 7002645 h 7250295"/>
                <a:gd name="connsiteX18-3389" fmla="*/ 533400 w 2171700"/>
                <a:gd name="connsiteY18-3390" fmla="*/ 7250295 h 7250295"/>
                <a:gd name="connsiteX19-3391" fmla="*/ 952500 w 2171700"/>
                <a:gd name="connsiteY19-3392" fmla="*/ 7240770 h 7250295"/>
                <a:gd name="connsiteX20-3393" fmla="*/ 733425 w 2171700"/>
                <a:gd name="connsiteY20-3394" fmla="*/ 6821670 h 7250295"/>
                <a:gd name="connsiteX21-3395" fmla="*/ 790575 w 2171700"/>
                <a:gd name="connsiteY21-3396" fmla="*/ 6574020 h 7250295"/>
                <a:gd name="connsiteX22-3397" fmla="*/ 762000 w 2171700"/>
                <a:gd name="connsiteY22-3398" fmla="*/ 6250170 h 7250295"/>
                <a:gd name="connsiteX23-3399" fmla="*/ 885825 w 2171700"/>
                <a:gd name="connsiteY23-3400" fmla="*/ 5411970 h 7250295"/>
                <a:gd name="connsiteX24-3401" fmla="*/ 866775 w 2171700"/>
                <a:gd name="connsiteY24-3402" fmla="*/ 5326245 h 7250295"/>
                <a:gd name="connsiteX25-3403" fmla="*/ 971550 w 2171700"/>
                <a:gd name="connsiteY25-3404" fmla="*/ 5211945 h 7250295"/>
                <a:gd name="connsiteX26-3405" fmla="*/ 962025 w 2171700"/>
                <a:gd name="connsiteY26-3406" fmla="*/ 5069070 h 7250295"/>
                <a:gd name="connsiteX27-3407" fmla="*/ 1104900 w 2171700"/>
                <a:gd name="connsiteY27-3408" fmla="*/ 4526145 h 7250295"/>
                <a:gd name="connsiteX28-3409" fmla="*/ 1123950 w 2171700"/>
                <a:gd name="connsiteY28-3410" fmla="*/ 4392795 h 7250295"/>
                <a:gd name="connsiteX29-3411" fmla="*/ 1276350 w 2171700"/>
                <a:gd name="connsiteY29-3412" fmla="*/ 4649970 h 7250295"/>
                <a:gd name="connsiteX30-3413" fmla="*/ 1352550 w 2171700"/>
                <a:gd name="connsiteY30-3414" fmla="*/ 4926195 h 7250295"/>
                <a:gd name="connsiteX31-3415" fmla="*/ 1333500 w 2171700"/>
                <a:gd name="connsiteY31-3416" fmla="*/ 5069070 h 7250295"/>
                <a:gd name="connsiteX32-3417" fmla="*/ 1371600 w 2171700"/>
                <a:gd name="connsiteY32-3418" fmla="*/ 5078595 h 7250295"/>
                <a:gd name="connsiteX33-3419" fmla="*/ 1247775 w 2171700"/>
                <a:gd name="connsiteY33-3420" fmla="*/ 5516745 h 7250295"/>
                <a:gd name="connsiteX34-3421" fmla="*/ 1257300 w 2171700"/>
                <a:gd name="connsiteY34-3422" fmla="*/ 6469245 h 7250295"/>
                <a:gd name="connsiteX35-3423" fmla="*/ 1333500 w 2171700"/>
                <a:gd name="connsiteY35-3424" fmla="*/ 6583545 h 7250295"/>
                <a:gd name="connsiteX36-3425" fmla="*/ 1314450 w 2171700"/>
                <a:gd name="connsiteY36-3426" fmla="*/ 6735945 h 7250295"/>
                <a:gd name="connsiteX37-3427" fmla="*/ 1323975 w 2171700"/>
                <a:gd name="connsiteY37-3428" fmla="*/ 6859770 h 7250295"/>
                <a:gd name="connsiteX38-3429" fmla="*/ 1304925 w 2171700"/>
                <a:gd name="connsiteY38-3430" fmla="*/ 7012170 h 7250295"/>
                <a:gd name="connsiteX39-3431" fmla="*/ 1704975 w 2171700"/>
                <a:gd name="connsiteY39-3432" fmla="*/ 7212195 h 7250295"/>
                <a:gd name="connsiteX40-3433" fmla="*/ 2152650 w 2171700"/>
                <a:gd name="connsiteY40-3434" fmla="*/ 7212195 h 7250295"/>
                <a:gd name="connsiteX41-3435" fmla="*/ 2171700 w 2171700"/>
                <a:gd name="connsiteY41-3436" fmla="*/ 7069320 h 7250295"/>
                <a:gd name="connsiteX42-3437" fmla="*/ 1676400 w 2171700"/>
                <a:gd name="connsiteY42-3438" fmla="*/ 6564495 h 7250295"/>
                <a:gd name="connsiteX43-3439" fmla="*/ 1685925 w 2171700"/>
                <a:gd name="connsiteY43-3440" fmla="*/ 6459720 h 7250295"/>
                <a:gd name="connsiteX44-3441" fmla="*/ 1657350 w 2171700"/>
                <a:gd name="connsiteY44-3442" fmla="*/ 6250170 h 7250295"/>
                <a:gd name="connsiteX45-3443" fmla="*/ 1704975 w 2171700"/>
                <a:gd name="connsiteY45-3444" fmla="*/ 5973945 h 7250295"/>
                <a:gd name="connsiteX46-3445" fmla="*/ 1762125 w 2171700"/>
                <a:gd name="connsiteY46-3446" fmla="*/ 5421495 h 7250295"/>
                <a:gd name="connsiteX47-3447" fmla="*/ 1771650 w 2171700"/>
                <a:gd name="connsiteY47-3448" fmla="*/ 5354820 h 7250295"/>
                <a:gd name="connsiteX48-3449" fmla="*/ 1866900 w 2171700"/>
                <a:gd name="connsiteY48-3450" fmla="*/ 5097645 h 7250295"/>
                <a:gd name="connsiteX49-3451" fmla="*/ 1885950 w 2171700"/>
                <a:gd name="connsiteY49-3452" fmla="*/ 4573770 h 7250295"/>
                <a:gd name="connsiteX50-3453" fmla="*/ 1895475 w 2171700"/>
                <a:gd name="connsiteY50-3454" fmla="*/ 4173720 h 7250295"/>
                <a:gd name="connsiteX51-3455" fmla="*/ 1866900 w 2171700"/>
                <a:gd name="connsiteY51-3456" fmla="*/ 3630795 h 7250295"/>
                <a:gd name="connsiteX52-3457" fmla="*/ 2076450 w 2171700"/>
                <a:gd name="connsiteY52-3458" fmla="*/ 2697345 h 7250295"/>
                <a:gd name="connsiteX53-3459" fmla="*/ 2085975 w 2171700"/>
                <a:gd name="connsiteY53-3460" fmla="*/ 2430645 h 7250295"/>
                <a:gd name="connsiteX54-3461" fmla="*/ 1981200 w 2171700"/>
                <a:gd name="connsiteY54-3462" fmla="*/ 1859145 h 7250295"/>
                <a:gd name="connsiteX55-3463" fmla="*/ 1933575 w 2171700"/>
                <a:gd name="connsiteY55-3464" fmla="*/ 1697220 h 7250295"/>
                <a:gd name="connsiteX56-3465" fmla="*/ 1933575 w 2171700"/>
                <a:gd name="connsiteY56-3466" fmla="*/ 1420995 h 7250295"/>
                <a:gd name="connsiteX57-3467" fmla="*/ 1885950 w 2171700"/>
                <a:gd name="connsiteY57-3468" fmla="*/ 1259070 h 7250295"/>
                <a:gd name="connsiteX58-3469" fmla="*/ 1407687 w 2171700"/>
                <a:gd name="connsiteY58-3470" fmla="*/ 1134975 h 7250295"/>
                <a:gd name="connsiteX59-3471" fmla="*/ 1309221 w 2171700"/>
                <a:gd name="connsiteY59-3472" fmla="*/ 1020075 h 7250295"/>
                <a:gd name="connsiteX60-3473" fmla="*/ 1365230 w 2171700"/>
                <a:gd name="connsiteY60-3474" fmla="*/ 821521 h 7250295"/>
                <a:gd name="connsiteX61-3475" fmla="*/ 1433407 w 2171700"/>
                <a:gd name="connsiteY61-3476" fmla="*/ 622909 h 7250295"/>
                <a:gd name="connsiteX62-3477" fmla="*/ 1444916 w 2171700"/>
                <a:gd name="connsiteY62-3478" fmla="*/ 380757 h 7250295"/>
                <a:gd name="connsiteX63-3479" fmla="*/ 1330946 w 2171700"/>
                <a:gd name="connsiteY63-3480" fmla="*/ 143773 h 7250295"/>
                <a:gd name="connsiteX64-3481" fmla="*/ 1063645 w 2171700"/>
                <a:gd name="connsiteY64-3482" fmla="*/ 568 h 7250295"/>
                <a:gd name="connsiteX0-3483" fmla="*/ 1063645 w 2171700"/>
                <a:gd name="connsiteY0-3484" fmla="*/ 568 h 7250295"/>
                <a:gd name="connsiteX1-3485" fmla="*/ 809625 w 2171700"/>
                <a:gd name="connsiteY1-3486" fmla="*/ 116070 h 7250295"/>
                <a:gd name="connsiteX2-3487" fmla="*/ 685800 w 2171700"/>
                <a:gd name="connsiteY2-3488" fmla="*/ 297045 h 7250295"/>
                <a:gd name="connsiteX3-3489" fmla="*/ 704850 w 2171700"/>
                <a:gd name="connsiteY3-3490" fmla="*/ 620895 h 7250295"/>
                <a:gd name="connsiteX4-3491" fmla="*/ 838200 w 2171700"/>
                <a:gd name="connsiteY4-3492" fmla="*/ 897120 h 7250295"/>
                <a:gd name="connsiteX5-3493" fmla="*/ 742950 w 2171700"/>
                <a:gd name="connsiteY5-3494" fmla="*/ 1011420 h 7250295"/>
                <a:gd name="connsiteX6-3495" fmla="*/ 133350 w 2171700"/>
                <a:gd name="connsiteY6-3496" fmla="*/ 1220970 h 7250295"/>
                <a:gd name="connsiteX7-3497" fmla="*/ 0 w 2171700"/>
                <a:gd name="connsiteY7-3498" fmla="*/ 2211570 h 7250295"/>
                <a:gd name="connsiteX8-3499" fmla="*/ 333375 w 2171700"/>
                <a:gd name="connsiteY8-3500" fmla="*/ 3106920 h 7250295"/>
                <a:gd name="connsiteX9-3501" fmla="*/ 247650 w 2171700"/>
                <a:gd name="connsiteY9-3502" fmla="*/ 3840345 h 7250295"/>
                <a:gd name="connsiteX10-3503" fmla="*/ 371475 w 2171700"/>
                <a:gd name="connsiteY10-3504" fmla="*/ 4059420 h 7250295"/>
                <a:gd name="connsiteX11-3505" fmla="*/ 495300 w 2171700"/>
                <a:gd name="connsiteY11-3506" fmla="*/ 4278495 h 7250295"/>
                <a:gd name="connsiteX12-3507" fmla="*/ 476250 w 2171700"/>
                <a:gd name="connsiteY12-3508" fmla="*/ 4735695 h 7250295"/>
                <a:gd name="connsiteX13-3509" fmla="*/ 476250 w 2171700"/>
                <a:gd name="connsiteY13-3510" fmla="*/ 5097645 h 7250295"/>
                <a:gd name="connsiteX14-3511" fmla="*/ 371475 w 2171700"/>
                <a:gd name="connsiteY14-3512" fmla="*/ 6145395 h 7250295"/>
                <a:gd name="connsiteX15-3513" fmla="*/ 371475 w 2171700"/>
                <a:gd name="connsiteY15-3514" fmla="*/ 6621645 h 7250295"/>
                <a:gd name="connsiteX16-3515" fmla="*/ 400050 w 2171700"/>
                <a:gd name="connsiteY16-3516" fmla="*/ 6821670 h 7250295"/>
                <a:gd name="connsiteX17-3517" fmla="*/ 323850 w 2171700"/>
                <a:gd name="connsiteY17-3518" fmla="*/ 7002645 h 7250295"/>
                <a:gd name="connsiteX18-3519" fmla="*/ 533400 w 2171700"/>
                <a:gd name="connsiteY18-3520" fmla="*/ 7250295 h 7250295"/>
                <a:gd name="connsiteX19-3521" fmla="*/ 952500 w 2171700"/>
                <a:gd name="connsiteY19-3522" fmla="*/ 7240770 h 7250295"/>
                <a:gd name="connsiteX20-3523" fmla="*/ 733425 w 2171700"/>
                <a:gd name="connsiteY20-3524" fmla="*/ 6821670 h 7250295"/>
                <a:gd name="connsiteX21-3525" fmla="*/ 790575 w 2171700"/>
                <a:gd name="connsiteY21-3526" fmla="*/ 6574020 h 7250295"/>
                <a:gd name="connsiteX22-3527" fmla="*/ 762000 w 2171700"/>
                <a:gd name="connsiteY22-3528" fmla="*/ 6250170 h 7250295"/>
                <a:gd name="connsiteX23-3529" fmla="*/ 885825 w 2171700"/>
                <a:gd name="connsiteY23-3530" fmla="*/ 5411970 h 7250295"/>
                <a:gd name="connsiteX24-3531" fmla="*/ 866775 w 2171700"/>
                <a:gd name="connsiteY24-3532" fmla="*/ 5326245 h 7250295"/>
                <a:gd name="connsiteX25-3533" fmla="*/ 971550 w 2171700"/>
                <a:gd name="connsiteY25-3534" fmla="*/ 5211945 h 7250295"/>
                <a:gd name="connsiteX26-3535" fmla="*/ 962025 w 2171700"/>
                <a:gd name="connsiteY26-3536" fmla="*/ 5069070 h 7250295"/>
                <a:gd name="connsiteX27-3537" fmla="*/ 1104900 w 2171700"/>
                <a:gd name="connsiteY27-3538" fmla="*/ 4526145 h 7250295"/>
                <a:gd name="connsiteX28-3539" fmla="*/ 1123950 w 2171700"/>
                <a:gd name="connsiteY28-3540" fmla="*/ 4392795 h 7250295"/>
                <a:gd name="connsiteX29-3541" fmla="*/ 1276350 w 2171700"/>
                <a:gd name="connsiteY29-3542" fmla="*/ 4649970 h 7250295"/>
                <a:gd name="connsiteX30-3543" fmla="*/ 1352550 w 2171700"/>
                <a:gd name="connsiteY30-3544" fmla="*/ 4926195 h 7250295"/>
                <a:gd name="connsiteX31-3545" fmla="*/ 1333500 w 2171700"/>
                <a:gd name="connsiteY31-3546" fmla="*/ 5069070 h 7250295"/>
                <a:gd name="connsiteX32-3547" fmla="*/ 1371600 w 2171700"/>
                <a:gd name="connsiteY32-3548" fmla="*/ 5078595 h 7250295"/>
                <a:gd name="connsiteX33-3549" fmla="*/ 1247775 w 2171700"/>
                <a:gd name="connsiteY33-3550" fmla="*/ 5516745 h 7250295"/>
                <a:gd name="connsiteX34-3551" fmla="*/ 1257300 w 2171700"/>
                <a:gd name="connsiteY34-3552" fmla="*/ 6469245 h 7250295"/>
                <a:gd name="connsiteX35-3553" fmla="*/ 1333500 w 2171700"/>
                <a:gd name="connsiteY35-3554" fmla="*/ 6583545 h 7250295"/>
                <a:gd name="connsiteX36-3555" fmla="*/ 1314450 w 2171700"/>
                <a:gd name="connsiteY36-3556" fmla="*/ 6735945 h 7250295"/>
                <a:gd name="connsiteX37-3557" fmla="*/ 1323975 w 2171700"/>
                <a:gd name="connsiteY37-3558" fmla="*/ 6859770 h 7250295"/>
                <a:gd name="connsiteX38-3559" fmla="*/ 1304925 w 2171700"/>
                <a:gd name="connsiteY38-3560" fmla="*/ 7012170 h 7250295"/>
                <a:gd name="connsiteX39-3561" fmla="*/ 1704975 w 2171700"/>
                <a:gd name="connsiteY39-3562" fmla="*/ 7212195 h 7250295"/>
                <a:gd name="connsiteX40-3563" fmla="*/ 2152650 w 2171700"/>
                <a:gd name="connsiteY40-3564" fmla="*/ 7212195 h 7250295"/>
                <a:gd name="connsiteX41-3565" fmla="*/ 2171700 w 2171700"/>
                <a:gd name="connsiteY41-3566" fmla="*/ 7069320 h 7250295"/>
                <a:gd name="connsiteX42-3567" fmla="*/ 1676400 w 2171700"/>
                <a:gd name="connsiteY42-3568" fmla="*/ 6564495 h 7250295"/>
                <a:gd name="connsiteX43-3569" fmla="*/ 1685925 w 2171700"/>
                <a:gd name="connsiteY43-3570" fmla="*/ 6459720 h 7250295"/>
                <a:gd name="connsiteX44-3571" fmla="*/ 1657350 w 2171700"/>
                <a:gd name="connsiteY44-3572" fmla="*/ 6250170 h 7250295"/>
                <a:gd name="connsiteX45-3573" fmla="*/ 1704975 w 2171700"/>
                <a:gd name="connsiteY45-3574" fmla="*/ 5973945 h 7250295"/>
                <a:gd name="connsiteX46-3575" fmla="*/ 1762125 w 2171700"/>
                <a:gd name="connsiteY46-3576" fmla="*/ 5421495 h 7250295"/>
                <a:gd name="connsiteX47-3577" fmla="*/ 1771650 w 2171700"/>
                <a:gd name="connsiteY47-3578" fmla="*/ 5354820 h 7250295"/>
                <a:gd name="connsiteX48-3579" fmla="*/ 1866900 w 2171700"/>
                <a:gd name="connsiteY48-3580" fmla="*/ 5097645 h 7250295"/>
                <a:gd name="connsiteX49-3581" fmla="*/ 1885950 w 2171700"/>
                <a:gd name="connsiteY49-3582" fmla="*/ 4573770 h 7250295"/>
                <a:gd name="connsiteX50-3583" fmla="*/ 1895475 w 2171700"/>
                <a:gd name="connsiteY50-3584" fmla="*/ 4173720 h 7250295"/>
                <a:gd name="connsiteX51-3585" fmla="*/ 1866900 w 2171700"/>
                <a:gd name="connsiteY51-3586" fmla="*/ 3630795 h 7250295"/>
                <a:gd name="connsiteX52-3587" fmla="*/ 2076450 w 2171700"/>
                <a:gd name="connsiteY52-3588" fmla="*/ 2697345 h 7250295"/>
                <a:gd name="connsiteX53-3589" fmla="*/ 2085975 w 2171700"/>
                <a:gd name="connsiteY53-3590" fmla="*/ 2430645 h 7250295"/>
                <a:gd name="connsiteX54-3591" fmla="*/ 1981200 w 2171700"/>
                <a:gd name="connsiteY54-3592" fmla="*/ 1859145 h 7250295"/>
                <a:gd name="connsiteX55-3593" fmla="*/ 1933575 w 2171700"/>
                <a:gd name="connsiteY55-3594" fmla="*/ 1697220 h 7250295"/>
                <a:gd name="connsiteX56-3595" fmla="*/ 1933575 w 2171700"/>
                <a:gd name="connsiteY56-3596" fmla="*/ 1420995 h 7250295"/>
                <a:gd name="connsiteX57-3597" fmla="*/ 1885950 w 2171700"/>
                <a:gd name="connsiteY57-3598" fmla="*/ 1259070 h 7250295"/>
                <a:gd name="connsiteX58-3599" fmla="*/ 1407687 w 2171700"/>
                <a:gd name="connsiteY58-3600" fmla="*/ 1134975 h 7250295"/>
                <a:gd name="connsiteX59-3601" fmla="*/ 1309221 w 2171700"/>
                <a:gd name="connsiteY59-3602" fmla="*/ 1020075 h 7250295"/>
                <a:gd name="connsiteX60-3603" fmla="*/ 1365230 w 2171700"/>
                <a:gd name="connsiteY60-3604" fmla="*/ 821521 h 7250295"/>
                <a:gd name="connsiteX61-3605" fmla="*/ 1433407 w 2171700"/>
                <a:gd name="connsiteY61-3606" fmla="*/ 622909 h 7250295"/>
                <a:gd name="connsiteX62-3607" fmla="*/ 1444916 w 2171700"/>
                <a:gd name="connsiteY62-3608" fmla="*/ 380757 h 7250295"/>
                <a:gd name="connsiteX63-3609" fmla="*/ 1330946 w 2171700"/>
                <a:gd name="connsiteY63-3610" fmla="*/ 143773 h 7250295"/>
                <a:gd name="connsiteX64-3611" fmla="*/ 1063645 w 2171700"/>
                <a:gd name="connsiteY64-3612" fmla="*/ 568 h 7250295"/>
                <a:gd name="connsiteX0-3613" fmla="*/ 1063645 w 2171700"/>
                <a:gd name="connsiteY0-3614" fmla="*/ 568 h 7250295"/>
                <a:gd name="connsiteX1-3615" fmla="*/ 809625 w 2171700"/>
                <a:gd name="connsiteY1-3616" fmla="*/ 116070 h 7250295"/>
                <a:gd name="connsiteX2-3617" fmla="*/ 685800 w 2171700"/>
                <a:gd name="connsiteY2-3618" fmla="*/ 297045 h 7250295"/>
                <a:gd name="connsiteX3-3619" fmla="*/ 704850 w 2171700"/>
                <a:gd name="connsiteY3-3620" fmla="*/ 620895 h 7250295"/>
                <a:gd name="connsiteX4-3621" fmla="*/ 838200 w 2171700"/>
                <a:gd name="connsiteY4-3622" fmla="*/ 897120 h 7250295"/>
                <a:gd name="connsiteX5-3623" fmla="*/ 742950 w 2171700"/>
                <a:gd name="connsiteY5-3624" fmla="*/ 1011420 h 7250295"/>
                <a:gd name="connsiteX6-3625" fmla="*/ 133350 w 2171700"/>
                <a:gd name="connsiteY6-3626" fmla="*/ 1220970 h 7250295"/>
                <a:gd name="connsiteX7-3627" fmla="*/ 0 w 2171700"/>
                <a:gd name="connsiteY7-3628" fmla="*/ 2211570 h 7250295"/>
                <a:gd name="connsiteX8-3629" fmla="*/ 333375 w 2171700"/>
                <a:gd name="connsiteY8-3630" fmla="*/ 3106920 h 7250295"/>
                <a:gd name="connsiteX9-3631" fmla="*/ 247650 w 2171700"/>
                <a:gd name="connsiteY9-3632" fmla="*/ 3840345 h 7250295"/>
                <a:gd name="connsiteX10-3633" fmla="*/ 371475 w 2171700"/>
                <a:gd name="connsiteY10-3634" fmla="*/ 4059420 h 7250295"/>
                <a:gd name="connsiteX11-3635" fmla="*/ 495300 w 2171700"/>
                <a:gd name="connsiteY11-3636" fmla="*/ 4278495 h 7250295"/>
                <a:gd name="connsiteX12-3637" fmla="*/ 476250 w 2171700"/>
                <a:gd name="connsiteY12-3638" fmla="*/ 4735695 h 7250295"/>
                <a:gd name="connsiteX13-3639" fmla="*/ 476250 w 2171700"/>
                <a:gd name="connsiteY13-3640" fmla="*/ 5097645 h 7250295"/>
                <a:gd name="connsiteX14-3641" fmla="*/ 371475 w 2171700"/>
                <a:gd name="connsiteY14-3642" fmla="*/ 6145395 h 7250295"/>
                <a:gd name="connsiteX15-3643" fmla="*/ 371475 w 2171700"/>
                <a:gd name="connsiteY15-3644" fmla="*/ 6621645 h 7250295"/>
                <a:gd name="connsiteX16-3645" fmla="*/ 400050 w 2171700"/>
                <a:gd name="connsiteY16-3646" fmla="*/ 6821670 h 7250295"/>
                <a:gd name="connsiteX17-3647" fmla="*/ 323850 w 2171700"/>
                <a:gd name="connsiteY17-3648" fmla="*/ 7002645 h 7250295"/>
                <a:gd name="connsiteX18-3649" fmla="*/ 533400 w 2171700"/>
                <a:gd name="connsiteY18-3650" fmla="*/ 7250295 h 7250295"/>
                <a:gd name="connsiteX19-3651" fmla="*/ 952500 w 2171700"/>
                <a:gd name="connsiteY19-3652" fmla="*/ 7240770 h 7250295"/>
                <a:gd name="connsiteX20-3653" fmla="*/ 733425 w 2171700"/>
                <a:gd name="connsiteY20-3654" fmla="*/ 6821670 h 7250295"/>
                <a:gd name="connsiteX21-3655" fmla="*/ 790575 w 2171700"/>
                <a:gd name="connsiteY21-3656" fmla="*/ 6574020 h 7250295"/>
                <a:gd name="connsiteX22-3657" fmla="*/ 762000 w 2171700"/>
                <a:gd name="connsiteY22-3658" fmla="*/ 6250170 h 7250295"/>
                <a:gd name="connsiteX23-3659" fmla="*/ 885825 w 2171700"/>
                <a:gd name="connsiteY23-3660" fmla="*/ 5411970 h 7250295"/>
                <a:gd name="connsiteX24-3661" fmla="*/ 866775 w 2171700"/>
                <a:gd name="connsiteY24-3662" fmla="*/ 5326245 h 7250295"/>
                <a:gd name="connsiteX25-3663" fmla="*/ 971550 w 2171700"/>
                <a:gd name="connsiteY25-3664" fmla="*/ 5211945 h 7250295"/>
                <a:gd name="connsiteX26-3665" fmla="*/ 962025 w 2171700"/>
                <a:gd name="connsiteY26-3666" fmla="*/ 5069070 h 7250295"/>
                <a:gd name="connsiteX27-3667" fmla="*/ 1104900 w 2171700"/>
                <a:gd name="connsiteY27-3668" fmla="*/ 4526145 h 7250295"/>
                <a:gd name="connsiteX28-3669" fmla="*/ 1123950 w 2171700"/>
                <a:gd name="connsiteY28-3670" fmla="*/ 4392795 h 7250295"/>
                <a:gd name="connsiteX29-3671" fmla="*/ 1276350 w 2171700"/>
                <a:gd name="connsiteY29-3672" fmla="*/ 4649970 h 7250295"/>
                <a:gd name="connsiteX30-3673" fmla="*/ 1352550 w 2171700"/>
                <a:gd name="connsiteY30-3674" fmla="*/ 4926195 h 7250295"/>
                <a:gd name="connsiteX31-3675" fmla="*/ 1333500 w 2171700"/>
                <a:gd name="connsiteY31-3676" fmla="*/ 5069070 h 7250295"/>
                <a:gd name="connsiteX32-3677" fmla="*/ 1371600 w 2171700"/>
                <a:gd name="connsiteY32-3678" fmla="*/ 5078595 h 7250295"/>
                <a:gd name="connsiteX33-3679" fmla="*/ 1247775 w 2171700"/>
                <a:gd name="connsiteY33-3680" fmla="*/ 5516745 h 7250295"/>
                <a:gd name="connsiteX34-3681" fmla="*/ 1257300 w 2171700"/>
                <a:gd name="connsiteY34-3682" fmla="*/ 6469245 h 7250295"/>
                <a:gd name="connsiteX35-3683" fmla="*/ 1333500 w 2171700"/>
                <a:gd name="connsiteY35-3684" fmla="*/ 6583545 h 7250295"/>
                <a:gd name="connsiteX36-3685" fmla="*/ 1314450 w 2171700"/>
                <a:gd name="connsiteY36-3686" fmla="*/ 6735945 h 7250295"/>
                <a:gd name="connsiteX37-3687" fmla="*/ 1323975 w 2171700"/>
                <a:gd name="connsiteY37-3688" fmla="*/ 6859770 h 7250295"/>
                <a:gd name="connsiteX38-3689" fmla="*/ 1304925 w 2171700"/>
                <a:gd name="connsiteY38-3690" fmla="*/ 7012170 h 7250295"/>
                <a:gd name="connsiteX39-3691" fmla="*/ 1704975 w 2171700"/>
                <a:gd name="connsiteY39-3692" fmla="*/ 7212195 h 7250295"/>
                <a:gd name="connsiteX40-3693" fmla="*/ 2152650 w 2171700"/>
                <a:gd name="connsiteY40-3694" fmla="*/ 7212195 h 7250295"/>
                <a:gd name="connsiteX41-3695" fmla="*/ 2171700 w 2171700"/>
                <a:gd name="connsiteY41-3696" fmla="*/ 7069320 h 7250295"/>
                <a:gd name="connsiteX42-3697" fmla="*/ 1676400 w 2171700"/>
                <a:gd name="connsiteY42-3698" fmla="*/ 6564495 h 7250295"/>
                <a:gd name="connsiteX43-3699" fmla="*/ 1685925 w 2171700"/>
                <a:gd name="connsiteY43-3700" fmla="*/ 6459720 h 7250295"/>
                <a:gd name="connsiteX44-3701" fmla="*/ 1657350 w 2171700"/>
                <a:gd name="connsiteY44-3702" fmla="*/ 6250170 h 7250295"/>
                <a:gd name="connsiteX45-3703" fmla="*/ 1704975 w 2171700"/>
                <a:gd name="connsiteY45-3704" fmla="*/ 5973945 h 7250295"/>
                <a:gd name="connsiteX46-3705" fmla="*/ 1762125 w 2171700"/>
                <a:gd name="connsiteY46-3706" fmla="*/ 5421495 h 7250295"/>
                <a:gd name="connsiteX47-3707" fmla="*/ 1771650 w 2171700"/>
                <a:gd name="connsiteY47-3708" fmla="*/ 5354820 h 7250295"/>
                <a:gd name="connsiteX48-3709" fmla="*/ 1866900 w 2171700"/>
                <a:gd name="connsiteY48-3710" fmla="*/ 5097645 h 7250295"/>
                <a:gd name="connsiteX49-3711" fmla="*/ 1885950 w 2171700"/>
                <a:gd name="connsiteY49-3712" fmla="*/ 4573770 h 7250295"/>
                <a:gd name="connsiteX50-3713" fmla="*/ 1895475 w 2171700"/>
                <a:gd name="connsiteY50-3714" fmla="*/ 4173720 h 7250295"/>
                <a:gd name="connsiteX51-3715" fmla="*/ 1866900 w 2171700"/>
                <a:gd name="connsiteY51-3716" fmla="*/ 3630795 h 7250295"/>
                <a:gd name="connsiteX52-3717" fmla="*/ 2076450 w 2171700"/>
                <a:gd name="connsiteY52-3718" fmla="*/ 2697345 h 7250295"/>
                <a:gd name="connsiteX53-3719" fmla="*/ 2085975 w 2171700"/>
                <a:gd name="connsiteY53-3720" fmla="*/ 2430645 h 7250295"/>
                <a:gd name="connsiteX54-3721" fmla="*/ 1981200 w 2171700"/>
                <a:gd name="connsiteY54-3722" fmla="*/ 1859145 h 7250295"/>
                <a:gd name="connsiteX55-3723" fmla="*/ 1933575 w 2171700"/>
                <a:gd name="connsiteY55-3724" fmla="*/ 1697220 h 7250295"/>
                <a:gd name="connsiteX56-3725" fmla="*/ 1933575 w 2171700"/>
                <a:gd name="connsiteY56-3726" fmla="*/ 1420995 h 7250295"/>
                <a:gd name="connsiteX57-3727" fmla="*/ 1874412 w 2171700"/>
                <a:gd name="connsiteY57-3728" fmla="*/ 1302338 h 7250295"/>
                <a:gd name="connsiteX58-3729" fmla="*/ 1407687 w 2171700"/>
                <a:gd name="connsiteY58-3730" fmla="*/ 1134975 h 7250295"/>
                <a:gd name="connsiteX59-3731" fmla="*/ 1309221 w 2171700"/>
                <a:gd name="connsiteY59-3732" fmla="*/ 1020075 h 7250295"/>
                <a:gd name="connsiteX60-3733" fmla="*/ 1365230 w 2171700"/>
                <a:gd name="connsiteY60-3734" fmla="*/ 821521 h 7250295"/>
                <a:gd name="connsiteX61-3735" fmla="*/ 1433407 w 2171700"/>
                <a:gd name="connsiteY61-3736" fmla="*/ 622909 h 7250295"/>
                <a:gd name="connsiteX62-3737" fmla="*/ 1444916 w 2171700"/>
                <a:gd name="connsiteY62-3738" fmla="*/ 380757 h 7250295"/>
                <a:gd name="connsiteX63-3739" fmla="*/ 1330946 w 2171700"/>
                <a:gd name="connsiteY63-3740" fmla="*/ 143773 h 7250295"/>
                <a:gd name="connsiteX64-3741" fmla="*/ 1063645 w 2171700"/>
                <a:gd name="connsiteY64-3742" fmla="*/ 568 h 7250295"/>
                <a:gd name="connsiteX0-3743" fmla="*/ 1063645 w 2171700"/>
                <a:gd name="connsiteY0-3744" fmla="*/ 568 h 7250295"/>
                <a:gd name="connsiteX1-3745" fmla="*/ 809625 w 2171700"/>
                <a:gd name="connsiteY1-3746" fmla="*/ 116070 h 7250295"/>
                <a:gd name="connsiteX2-3747" fmla="*/ 685800 w 2171700"/>
                <a:gd name="connsiteY2-3748" fmla="*/ 297045 h 7250295"/>
                <a:gd name="connsiteX3-3749" fmla="*/ 704850 w 2171700"/>
                <a:gd name="connsiteY3-3750" fmla="*/ 620895 h 7250295"/>
                <a:gd name="connsiteX4-3751" fmla="*/ 838200 w 2171700"/>
                <a:gd name="connsiteY4-3752" fmla="*/ 897120 h 7250295"/>
                <a:gd name="connsiteX5-3753" fmla="*/ 742950 w 2171700"/>
                <a:gd name="connsiteY5-3754" fmla="*/ 1011420 h 7250295"/>
                <a:gd name="connsiteX6-3755" fmla="*/ 133350 w 2171700"/>
                <a:gd name="connsiteY6-3756" fmla="*/ 1220970 h 7250295"/>
                <a:gd name="connsiteX7-3757" fmla="*/ 0 w 2171700"/>
                <a:gd name="connsiteY7-3758" fmla="*/ 2211570 h 7250295"/>
                <a:gd name="connsiteX8-3759" fmla="*/ 333375 w 2171700"/>
                <a:gd name="connsiteY8-3760" fmla="*/ 3106920 h 7250295"/>
                <a:gd name="connsiteX9-3761" fmla="*/ 247650 w 2171700"/>
                <a:gd name="connsiteY9-3762" fmla="*/ 3840345 h 7250295"/>
                <a:gd name="connsiteX10-3763" fmla="*/ 371475 w 2171700"/>
                <a:gd name="connsiteY10-3764" fmla="*/ 4059420 h 7250295"/>
                <a:gd name="connsiteX11-3765" fmla="*/ 495300 w 2171700"/>
                <a:gd name="connsiteY11-3766" fmla="*/ 4278495 h 7250295"/>
                <a:gd name="connsiteX12-3767" fmla="*/ 476250 w 2171700"/>
                <a:gd name="connsiteY12-3768" fmla="*/ 4735695 h 7250295"/>
                <a:gd name="connsiteX13-3769" fmla="*/ 476250 w 2171700"/>
                <a:gd name="connsiteY13-3770" fmla="*/ 5097645 h 7250295"/>
                <a:gd name="connsiteX14-3771" fmla="*/ 371475 w 2171700"/>
                <a:gd name="connsiteY14-3772" fmla="*/ 6145395 h 7250295"/>
                <a:gd name="connsiteX15-3773" fmla="*/ 371475 w 2171700"/>
                <a:gd name="connsiteY15-3774" fmla="*/ 6621645 h 7250295"/>
                <a:gd name="connsiteX16-3775" fmla="*/ 400050 w 2171700"/>
                <a:gd name="connsiteY16-3776" fmla="*/ 6821670 h 7250295"/>
                <a:gd name="connsiteX17-3777" fmla="*/ 323850 w 2171700"/>
                <a:gd name="connsiteY17-3778" fmla="*/ 7002645 h 7250295"/>
                <a:gd name="connsiteX18-3779" fmla="*/ 533400 w 2171700"/>
                <a:gd name="connsiteY18-3780" fmla="*/ 7250295 h 7250295"/>
                <a:gd name="connsiteX19-3781" fmla="*/ 952500 w 2171700"/>
                <a:gd name="connsiteY19-3782" fmla="*/ 7240770 h 7250295"/>
                <a:gd name="connsiteX20-3783" fmla="*/ 733425 w 2171700"/>
                <a:gd name="connsiteY20-3784" fmla="*/ 6821670 h 7250295"/>
                <a:gd name="connsiteX21-3785" fmla="*/ 790575 w 2171700"/>
                <a:gd name="connsiteY21-3786" fmla="*/ 6574020 h 7250295"/>
                <a:gd name="connsiteX22-3787" fmla="*/ 762000 w 2171700"/>
                <a:gd name="connsiteY22-3788" fmla="*/ 6250170 h 7250295"/>
                <a:gd name="connsiteX23-3789" fmla="*/ 885825 w 2171700"/>
                <a:gd name="connsiteY23-3790" fmla="*/ 5411970 h 7250295"/>
                <a:gd name="connsiteX24-3791" fmla="*/ 866775 w 2171700"/>
                <a:gd name="connsiteY24-3792" fmla="*/ 5326245 h 7250295"/>
                <a:gd name="connsiteX25-3793" fmla="*/ 971550 w 2171700"/>
                <a:gd name="connsiteY25-3794" fmla="*/ 5211945 h 7250295"/>
                <a:gd name="connsiteX26-3795" fmla="*/ 962025 w 2171700"/>
                <a:gd name="connsiteY26-3796" fmla="*/ 5069070 h 7250295"/>
                <a:gd name="connsiteX27-3797" fmla="*/ 1104900 w 2171700"/>
                <a:gd name="connsiteY27-3798" fmla="*/ 4526145 h 7250295"/>
                <a:gd name="connsiteX28-3799" fmla="*/ 1123950 w 2171700"/>
                <a:gd name="connsiteY28-3800" fmla="*/ 4392795 h 7250295"/>
                <a:gd name="connsiteX29-3801" fmla="*/ 1276350 w 2171700"/>
                <a:gd name="connsiteY29-3802" fmla="*/ 4649970 h 7250295"/>
                <a:gd name="connsiteX30-3803" fmla="*/ 1352550 w 2171700"/>
                <a:gd name="connsiteY30-3804" fmla="*/ 4926195 h 7250295"/>
                <a:gd name="connsiteX31-3805" fmla="*/ 1333500 w 2171700"/>
                <a:gd name="connsiteY31-3806" fmla="*/ 5069070 h 7250295"/>
                <a:gd name="connsiteX32-3807" fmla="*/ 1371600 w 2171700"/>
                <a:gd name="connsiteY32-3808" fmla="*/ 5078595 h 7250295"/>
                <a:gd name="connsiteX33-3809" fmla="*/ 1247775 w 2171700"/>
                <a:gd name="connsiteY33-3810" fmla="*/ 5516745 h 7250295"/>
                <a:gd name="connsiteX34-3811" fmla="*/ 1257300 w 2171700"/>
                <a:gd name="connsiteY34-3812" fmla="*/ 6469245 h 7250295"/>
                <a:gd name="connsiteX35-3813" fmla="*/ 1333500 w 2171700"/>
                <a:gd name="connsiteY35-3814" fmla="*/ 6583545 h 7250295"/>
                <a:gd name="connsiteX36-3815" fmla="*/ 1314450 w 2171700"/>
                <a:gd name="connsiteY36-3816" fmla="*/ 6735945 h 7250295"/>
                <a:gd name="connsiteX37-3817" fmla="*/ 1323975 w 2171700"/>
                <a:gd name="connsiteY37-3818" fmla="*/ 6859770 h 7250295"/>
                <a:gd name="connsiteX38-3819" fmla="*/ 1304925 w 2171700"/>
                <a:gd name="connsiteY38-3820" fmla="*/ 7012170 h 7250295"/>
                <a:gd name="connsiteX39-3821" fmla="*/ 1704975 w 2171700"/>
                <a:gd name="connsiteY39-3822" fmla="*/ 7212195 h 7250295"/>
                <a:gd name="connsiteX40-3823" fmla="*/ 2152650 w 2171700"/>
                <a:gd name="connsiteY40-3824" fmla="*/ 7212195 h 7250295"/>
                <a:gd name="connsiteX41-3825" fmla="*/ 2171700 w 2171700"/>
                <a:gd name="connsiteY41-3826" fmla="*/ 7069320 h 7250295"/>
                <a:gd name="connsiteX42-3827" fmla="*/ 1676400 w 2171700"/>
                <a:gd name="connsiteY42-3828" fmla="*/ 6564495 h 7250295"/>
                <a:gd name="connsiteX43-3829" fmla="*/ 1685925 w 2171700"/>
                <a:gd name="connsiteY43-3830" fmla="*/ 6459720 h 7250295"/>
                <a:gd name="connsiteX44-3831" fmla="*/ 1657350 w 2171700"/>
                <a:gd name="connsiteY44-3832" fmla="*/ 6250170 h 7250295"/>
                <a:gd name="connsiteX45-3833" fmla="*/ 1704975 w 2171700"/>
                <a:gd name="connsiteY45-3834" fmla="*/ 5973945 h 7250295"/>
                <a:gd name="connsiteX46-3835" fmla="*/ 1762125 w 2171700"/>
                <a:gd name="connsiteY46-3836" fmla="*/ 5421495 h 7250295"/>
                <a:gd name="connsiteX47-3837" fmla="*/ 1771650 w 2171700"/>
                <a:gd name="connsiteY47-3838" fmla="*/ 5354820 h 7250295"/>
                <a:gd name="connsiteX48-3839" fmla="*/ 1866900 w 2171700"/>
                <a:gd name="connsiteY48-3840" fmla="*/ 5097645 h 7250295"/>
                <a:gd name="connsiteX49-3841" fmla="*/ 1885950 w 2171700"/>
                <a:gd name="connsiteY49-3842" fmla="*/ 4573770 h 7250295"/>
                <a:gd name="connsiteX50-3843" fmla="*/ 1895475 w 2171700"/>
                <a:gd name="connsiteY50-3844" fmla="*/ 4173720 h 7250295"/>
                <a:gd name="connsiteX51-3845" fmla="*/ 1866900 w 2171700"/>
                <a:gd name="connsiteY51-3846" fmla="*/ 3630795 h 7250295"/>
                <a:gd name="connsiteX52-3847" fmla="*/ 2076450 w 2171700"/>
                <a:gd name="connsiteY52-3848" fmla="*/ 2697345 h 7250295"/>
                <a:gd name="connsiteX53-3849" fmla="*/ 2085975 w 2171700"/>
                <a:gd name="connsiteY53-3850" fmla="*/ 2430645 h 7250295"/>
                <a:gd name="connsiteX54-3851" fmla="*/ 1981200 w 2171700"/>
                <a:gd name="connsiteY54-3852" fmla="*/ 1859145 h 7250295"/>
                <a:gd name="connsiteX55-3853" fmla="*/ 1933575 w 2171700"/>
                <a:gd name="connsiteY55-3854" fmla="*/ 1697220 h 7250295"/>
                <a:gd name="connsiteX56-3855" fmla="*/ 1933575 w 2171700"/>
                <a:gd name="connsiteY56-3856" fmla="*/ 1420995 h 7250295"/>
                <a:gd name="connsiteX57-3857" fmla="*/ 1874412 w 2171700"/>
                <a:gd name="connsiteY57-3858" fmla="*/ 1302338 h 7250295"/>
                <a:gd name="connsiteX58-3859" fmla="*/ 1407687 w 2171700"/>
                <a:gd name="connsiteY58-3860" fmla="*/ 1134975 h 7250295"/>
                <a:gd name="connsiteX59-3861" fmla="*/ 1309221 w 2171700"/>
                <a:gd name="connsiteY59-3862" fmla="*/ 1020075 h 7250295"/>
                <a:gd name="connsiteX60-3863" fmla="*/ 1365230 w 2171700"/>
                <a:gd name="connsiteY60-3864" fmla="*/ 821521 h 7250295"/>
                <a:gd name="connsiteX61-3865" fmla="*/ 1433407 w 2171700"/>
                <a:gd name="connsiteY61-3866" fmla="*/ 622909 h 7250295"/>
                <a:gd name="connsiteX62-3867" fmla="*/ 1444916 w 2171700"/>
                <a:gd name="connsiteY62-3868" fmla="*/ 380757 h 7250295"/>
                <a:gd name="connsiteX63-3869" fmla="*/ 1330946 w 2171700"/>
                <a:gd name="connsiteY63-3870" fmla="*/ 143773 h 7250295"/>
                <a:gd name="connsiteX64-3871" fmla="*/ 1063645 w 2171700"/>
                <a:gd name="connsiteY64-3872" fmla="*/ 568 h 7250295"/>
                <a:gd name="connsiteX0-3873" fmla="*/ 1063645 w 2171700"/>
                <a:gd name="connsiteY0-3874" fmla="*/ 568 h 7250295"/>
                <a:gd name="connsiteX1-3875" fmla="*/ 809625 w 2171700"/>
                <a:gd name="connsiteY1-3876" fmla="*/ 116070 h 7250295"/>
                <a:gd name="connsiteX2-3877" fmla="*/ 685800 w 2171700"/>
                <a:gd name="connsiteY2-3878" fmla="*/ 297045 h 7250295"/>
                <a:gd name="connsiteX3-3879" fmla="*/ 704850 w 2171700"/>
                <a:gd name="connsiteY3-3880" fmla="*/ 620895 h 7250295"/>
                <a:gd name="connsiteX4-3881" fmla="*/ 838200 w 2171700"/>
                <a:gd name="connsiteY4-3882" fmla="*/ 897120 h 7250295"/>
                <a:gd name="connsiteX5-3883" fmla="*/ 742950 w 2171700"/>
                <a:gd name="connsiteY5-3884" fmla="*/ 1011420 h 7250295"/>
                <a:gd name="connsiteX6-3885" fmla="*/ 133350 w 2171700"/>
                <a:gd name="connsiteY6-3886" fmla="*/ 1220970 h 7250295"/>
                <a:gd name="connsiteX7-3887" fmla="*/ 0 w 2171700"/>
                <a:gd name="connsiteY7-3888" fmla="*/ 2211570 h 7250295"/>
                <a:gd name="connsiteX8-3889" fmla="*/ 333375 w 2171700"/>
                <a:gd name="connsiteY8-3890" fmla="*/ 3106920 h 7250295"/>
                <a:gd name="connsiteX9-3891" fmla="*/ 247650 w 2171700"/>
                <a:gd name="connsiteY9-3892" fmla="*/ 3840345 h 7250295"/>
                <a:gd name="connsiteX10-3893" fmla="*/ 371475 w 2171700"/>
                <a:gd name="connsiteY10-3894" fmla="*/ 4059420 h 7250295"/>
                <a:gd name="connsiteX11-3895" fmla="*/ 495300 w 2171700"/>
                <a:gd name="connsiteY11-3896" fmla="*/ 4278495 h 7250295"/>
                <a:gd name="connsiteX12-3897" fmla="*/ 476250 w 2171700"/>
                <a:gd name="connsiteY12-3898" fmla="*/ 4735695 h 7250295"/>
                <a:gd name="connsiteX13-3899" fmla="*/ 476250 w 2171700"/>
                <a:gd name="connsiteY13-3900" fmla="*/ 5097645 h 7250295"/>
                <a:gd name="connsiteX14-3901" fmla="*/ 371475 w 2171700"/>
                <a:gd name="connsiteY14-3902" fmla="*/ 6145395 h 7250295"/>
                <a:gd name="connsiteX15-3903" fmla="*/ 371475 w 2171700"/>
                <a:gd name="connsiteY15-3904" fmla="*/ 6621645 h 7250295"/>
                <a:gd name="connsiteX16-3905" fmla="*/ 400050 w 2171700"/>
                <a:gd name="connsiteY16-3906" fmla="*/ 6821670 h 7250295"/>
                <a:gd name="connsiteX17-3907" fmla="*/ 323850 w 2171700"/>
                <a:gd name="connsiteY17-3908" fmla="*/ 7002645 h 7250295"/>
                <a:gd name="connsiteX18-3909" fmla="*/ 533400 w 2171700"/>
                <a:gd name="connsiteY18-3910" fmla="*/ 7250295 h 7250295"/>
                <a:gd name="connsiteX19-3911" fmla="*/ 952500 w 2171700"/>
                <a:gd name="connsiteY19-3912" fmla="*/ 7240770 h 7250295"/>
                <a:gd name="connsiteX20-3913" fmla="*/ 733425 w 2171700"/>
                <a:gd name="connsiteY20-3914" fmla="*/ 6821670 h 7250295"/>
                <a:gd name="connsiteX21-3915" fmla="*/ 790575 w 2171700"/>
                <a:gd name="connsiteY21-3916" fmla="*/ 6574020 h 7250295"/>
                <a:gd name="connsiteX22-3917" fmla="*/ 762000 w 2171700"/>
                <a:gd name="connsiteY22-3918" fmla="*/ 6250170 h 7250295"/>
                <a:gd name="connsiteX23-3919" fmla="*/ 885825 w 2171700"/>
                <a:gd name="connsiteY23-3920" fmla="*/ 5411970 h 7250295"/>
                <a:gd name="connsiteX24-3921" fmla="*/ 866775 w 2171700"/>
                <a:gd name="connsiteY24-3922" fmla="*/ 5326245 h 7250295"/>
                <a:gd name="connsiteX25-3923" fmla="*/ 971550 w 2171700"/>
                <a:gd name="connsiteY25-3924" fmla="*/ 5211945 h 7250295"/>
                <a:gd name="connsiteX26-3925" fmla="*/ 962025 w 2171700"/>
                <a:gd name="connsiteY26-3926" fmla="*/ 5069070 h 7250295"/>
                <a:gd name="connsiteX27-3927" fmla="*/ 1104900 w 2171700"/>
                <a:gd name="connsiteY27-3928" fmla="*/ 4526145 h 7250295"/>
                <a:gd name="connsiteX28-3929" fmla="*/ 1123950 w 2171700"/>
                <a:gd name="connsiteY28-3930" fmla="*/ 4392795 h 7250295"/>
                <a:gd name="connsiteX29-3931" fmla="*/ 1276350 w 2171700"/>
                <a:gd name="connsiteY29-3932" fmla="*/ 4649970 h 7250295"/>
                <a:gd name="connsiteX30-3933" fmla="*/ 1352550 w 2171700"/>
                <a:gd name="connsiteY30-3934" fmla="*/ 4926195 h 7250295"/>
                <a:gd name="connsiteX31-3935" fmla="*/ 1333500 w 2171700"/>
                <a:gd name="connsiteY31-3936" fmla="*/ 5069070 h 7250295"/>
                <a:gd name="connsiteX32-3937" fmla="*/ 1371600 w 2171700"/>
                <a:gd name="connsiteY32-3938" fmla="*/ 5078595 h 7250295"/>
                <a:gd name="connsiteX33-3939" fmla="*/ 1247775 w 2171700"/>
                <a:gd name="connsiteY33-3940" fmla="*/ 5516745 h 7250295"/>
                <a:gd name="connsiteX34-3941" fmla="*/ 1257300 w 2171700"/>
                <a:gd name="connsiteY34-3942" fmla="*/ 6469245 h 7250295"/>
                <a:gd name="connsiteX35-3943" fmla="*/ 1333500 w 2171700"/>
                <a:gd name="connsiteY35-3944" fmla="*/ 6583545 h 7250295"/>
                <a:gd name="connsiteX36-3945" fmla="*/ 1314450 w 2171700"/>
                <a:gd name="connsiteY36-3946" fmla="*/ 6735945 h 7250295"/>
                <a:gd name="connsiteX37-3947" fmla="*/ 1323975 w 2171700"/>
                <a:gd name="connsiteY37-3948" fmla="*/ 6859770 h 7250295"/>
                <a:gd name="connsiteX38-3949" fmla="*/ 1304925 w 2171700"/>
                <a:gd name="connsiteY38-3950" fmla="*/ 7012170 h 7250295"/>
                <a:gd name="connsiteX39-3951" fmla="*/ 1704975 w 2171700"/>
                <a:gd name="connsiteY39-3952" fmla="*/ 7212195 h 7250295"/>
                <a:gd name="connsiteX40-3953" fmla="*/ 2152650 w 2171700"/>
                <a:gd name="connsiteY40-3954" fmla="*/ 7212195 h 7250295"/>
                <a:gd name="connsiteX41-3955" fmla="*/ 2171700 w 2171700"/>
                <a:gd name="connsiteY41-3956" fmla="*/ 7069320 h 7250295"/>
                <a:gd name="connsiteX42-3957" fmla="*/ 1676400 w 2171700"/>
                <a:gd name="connsiteY42-3958" fmla="*/ 6564495 h 7250295"/>
                <a:gd name="connsiteX43-3959" fmla="*/ 1685925 w 2171700"/>
                <a:gd name="connsiteY43-3960" fmla="*/ 6459720 h 7250295"/>
                <a:gd name="connsiteX44-3961" fmla="*/ 1657350 w 2171700"/>
                <a:gd name="connsiteY44-3962" fmla="*/ 6250170 h 7250295"/>
                <a:gd name="connsiteX45-3963" fmla="*/ 1704975 w 2171700"/>
                <a:gd name="connsiteY45-3964" fmla="*/ 5973945 h 7250295"/>
                <a:gd name="connsiteX46-3965" fmla="*/ 1762125 w 2171700"/>
                <a:gd name="connsiteY46-3966" fmla="*/ 5421495 h 7250295"/>
                <a:gd name="connsiteX47-3967" fmla="*/ 1771650 w 2171700"/>
                <a:gd name="connsiteY47-3968" fmla="*/ 5354820 h 7250295"/>
                <a:gd name="connsiteX48-3969" fmla="*/ 1866900 w 2171700"/>
                <a:gd name="connsiteY48-3970" fmla="*/ 5097645 h 7250295"/>
                <a:gd name="connsiteX49-3971" fmla="*/ 1885950 w 2171700"/>
                <a:gd name="connsiteY49-3972" fmla="*/ 4573770 h 7250295"/>
                <a:gd name="connsiteX50-3973" fmla="*/ 1895475 w 2171700"/>
                <a:gd name="connsiteY50-3974" fmla="*/ 4173720 h 7250295"/>
                <a:gd name="connsiteX51-3975" fmla="*/ 1866900 w 2171700"/>
                <a:gd name="connsiteY51-3976" fmla="*/ 3630795 h 7250295"/>
                <a:gd name="connsiteX52-3977" fmla="*/ 2076450 w 2171700"/>
                <a:gd name="connsiteY52-3978" fmla="*/ 2697345 h 7250295"/>
                <a:gd name="connsiteX53-3979" fmla="*/ 2085975 w 2171700"/>
                <a:gd name="connsiteY53-3980" fmla="*/ 2430645 h 7250295"/>
                <a:gd name="connsiteX54-3981" fmla="*/ 1981200 w 2171700"/>
                <a:gd name="connsiteY54-3982" fmla="*/ 1859145 h 7250295"/>
                <a:gd name="connsiteX55-3983" fmla="*/ 1933575 w 2171700"/>
                <a:gd name="connsiteY55-3984" fmla="*/ 1697220 h 7250295"/>
                <a:gd name="connsiteX56-3985" fmla="*/ 1933575 w 2171700"/>
                <a:gd name="connsiteY56-3986" fmla="*/ 1420995 h 7250295"/>
                <a:gd name="connsiteX57-3987" fmla="*/ 1874412 w 2171700"/>
                <a:gd name="connsiteY57-3988" fmla="*/ 1302338 h 7250295"/>
                <a:gd name="connsiteX58-3989" fmla="*/ 1407687 w 2171700"/>
                <a:gd name="connsiteY58-3990" fmla="*/ 1134975 h 7250295"/>
                <a:gd name="connsiteX59-3991" fmla="*/ 1309221 w 2171700"/>
                <a:gd name="connsiteY59-3992" fmla="*/ 1020075 h 7250295"/>
                <a:gd name="connsiteX60-3993" fmla="*/ 1365230 w 2171700"/>
                <a:gd name="connsiteY60-3994" fmla="*/ 821521 h 7250295"/>
                <a:gd name="connsiteX61-3995" fmla="*/ 1433407 w 2171700"/>
                <a:gd name="connsiteY61-3996" fmla="*/ 622909 h 7250295"/>
                <a:gd name="connsiteX62-3997" fmla="*/ 1444916 w 2171700"/>
                <a:gd name="connsiteY62-3998" fmla="*/ 380757 h 7250295"/>
                <a:gd name="connsiteX63-3999" fmla="*/ 1330946 w 2171700"/>
                <a:gd name="connsiteY63-4000" fmla="*/ 143773 h 7250295"/>
                <a:gd name="connsiteX64-4001" fmla="*/ 1063645 w 2171700"/>
                <a:gd name="connsiteY64-4002" fmla="*/ 568 h 7250295"/>
                <a:gd name="connsiteX0-4003" fmla="*/ 1063645 w 2171700"/>
                <a:gd name="connsiteY0-4004" fmla="*/ 568 h 7250295"/>
                <a:gd name="connsiteX1-4005" fmla="*/ 809625 w 2171700"/>
                <a:gd name="connsiteY1-4006" fmla="*/ 116070 h 7250295"/>
                <a:gd name="connsiteX2-4007" fmla="*/ 685800 w 2171700"/>
                <a:gd name="connsiteY2-4008" fmla="*/ 297045 h 7250295"/>
                <a:gd name="connsiteX3-4009" fmla="*/ 704850 w 2171700"/>
                <a:gd name="connsiteY3-4010" fmla="*/ 620895 h 7250295"/>
                <a:gd name="connsiteX4-4011" fmla="*/ 838200 w 2171700"/>
                <a:gd name="connsiteY4-4012" fmla="*/ 897120 h 7250295"/>
                <a:gd name="connsiteX5-4013" fmla="*/ 742950 w 2171700"/>
                <a:gd name="connsiteY5-4014" fmla="*/ 1011420 h 7250295"/>
                <a:gd name="connsiteX6-4015" fmla="*/ 133350 w 2171700"/>
                <a:gd name="connsiteY6-4016" fmla="*/ 1220970 h 7250295"/>
                <a:gd name="connsiteX7-4017" fmla="*/ 0 w 2171700"/>
                <a:gd name="connsiteY7-4018" fmla="*/ 2211570 h 7250295"/>
                <a:gd name="connsiteX8-4019" fmla="*/ 333375 w 2171700"/>
                <a:gd name="connsiteY8-4020" fmla="*/ 3106920 h 7250295"/>
                <a:gd name="connsiteX9-4021" fmla="*/ 247650 w 2171700"/>
                <a:gd name="connsiteY9-4022" fmla="*/ 3840345 h 7250295"/>
                <a:gd name="connsiteX10-4023" fmla="*/ 371475 w 2171700"/>
                <a:gd name="connsiteY10-4024" fmla="*/ 4059420 h 7250295"/>
                <a:gd name="connsiteX11-4025" fmla="*/ 495300 w 2171700"/>
                <a:gd name="connsiteY11-4026" fmla="*/ 4278495 h 7250295"/>
                <a:gd name="connsiteX12-4027" fmla="*/ 476250 w 2171700"/>
                <a:gd name="connsiteY12-4028" fmla="*/ 4735695 h 7250295"/>
                <a:gd name="connsiteX13-4029" fmla="*/ 476250 w 2171700"/>
                <a:gd name="connsiteY13-4030" fmla="*/ 5097645 h 7250295"/>
                <a:gd name="connsiteX14-4031" fmla="*/ 371475 w 2171700"/>
                <a:gd name="connsiteY14-4032" fmla="*/ 6145395 h 7250295"/>
                <a:gd name="connsiteX15-4033" fmla="*/ 371475 w 2171700"/>
                <a:gd name="connsiteY15-4034" fmla="*/ 6621645 h 7250295"/>
                <a:gd name="connsiteX16-4035" fmla="*/ 400050 w 2171700"/>
                <a:gd name="connsiteY16-4036" fmla="*/ 6821670 h 7250295"/>
                <a:gd name="connsiteX17-4037" fmla="*/ 323850 w 2171700"/>
                <a:gd name="connsiteY17-4038" fmla="*/ 7002645 h 7250295"/>
                <a:gd name="connsiteX18-4039" fmla="*/ 533400 w 2171700"/>
                <a:gd name="connsiteY18-4040" fmla="*/ 7250295 h 7250295"/>
                <a:gd name="connsiteX19-4041" fmla="*/ 952500 w 2171700"/>
                <a:gd name="connsiteY19-4042" fmla="*/ 7240770 h 7250295"/>
                <a:gd name="connsiteX20-4043" fmla="*/ 733425 w 2171700"/>
                <a:gd name="connsiteY20-4044" fmla="*/ 6821670 h 7250295"/>
                <a:gd name="connsiteX21-4045" fmla="*/ 790575 w 2171700"/>
                <a:gd name="connsiteY21-4046" fmla="*/ 6574020 h 7250295"/>
                <a:gd name="connsiteX22-4047" fmla="*/ 762000 w 2171700"/>
                <a:gd name="connsiteY22-4048" fmla="*/ 6250170 h 7250295"/>
                <a:gd name="connsiteX23-4049" fmla="*/ 885825 w 2171700"/>
                <a:gd name="connsiteY23-4050" fmla="*/ 5411970 h 7250295"/>
                <a:gd name="connsiteX24-4051" fmla="*/ 866775 w 2171700"/>
                <a:gd name="connsiteY24-4052" fmla="*/ 5326245 h 7250295"/>
                <a:gd name="connsiteX25-4053" fmla="*/ 971550 w 2171700"/>
                <a:gd name="connsiteY25-4054" fmla="*/ 5211945 h 7250295"/>
                <a:gd name="connsiteX26-4055" fmla="*/ 962025 w 2171700"/>
                <a:gd name="connsiteY26-4056" fmla="*/ 5069070 h 7250295"/>
                <a:gd name="connsiteX27-4057" fmla="*/ 1104900 w 2171700"/>
                <a:gd name="connsiteY27-4058" fmla="*/ 4526145 h 7250295"/>
                <a:gd name="connsiteX28-4059" fmla="*/ 1123950 w 2171700"/>
                <a:gd name="connsiteY28-4060" fmla="*/ 4392795 h 7250295"/>
                <a:gd name="connsiteX29-4061" fmla="*/ 1276350 w 2171700"/>
                <a:gd name="connsiteY29-4062" fmla="*/ 4649970 h 7250295"/>
                <a:gd name="connsiteX30-4063" fmla="*/ 1352550 w 2171700"/>
                <a:gd name="connsiteY30-4064" fmla="*/ 4926195 h 7250295"/>
                <a:gd name="connsiteX31-4065" fmla="*/ 1333500 w 2171700"/>
                <a:gd name="connsiteY31-4066" fmla="*/ 5069070 h 7250295"/>
                <a:gd name="connsiteX32-4067" fmla="*/ 1371600 w 2171700"/>
                <a:gd name="connsiteY32-4068" fmla="*/ 5078595 h 7250295"/>
                <a:gd name="connsiteX33-4069" fmla="*/ 1247775 w 2171700"/>
                <a:gd name="connsiteY33-4070" fmla="*/ 5516745 h 7250295"/>
                <a:gd name="connsiteX34-4071" fmla="*/ 1257300 w 2171700"/>
                <a:gd name="connsiteY34-4072" fmla="*/ 6469245 h 7250295"/>
                <a:gd name="connsiteX35-4073" fmla="*/ 1333500 w 2171700"/>
                <a:gd name="connsiteY35-4074" fmla="*/ 6583545 h 7250295"/>
                <a:gd name="connsiteX36-4075" fmla="*/ 1314450 w 2171700"/>
                <a:gd name="connsiteY36-4076" fmla="*/ 6735945 h 7250295"/>
                <a:gd name="connsiteX37-4077" fmla="*/ 1323975 w 2171700"/>
                <a:gd name="connsiteY37-4078" fmla="*/ 6859770 h 7250295"/>
                <a:gd name="connsiteX38-4079" fmla="*/ 1304925 w 2171700"/>
                <a:gd name="connsiteY38-4080" fmla="*/ 7012170 h 7250295"/>
                <a:gd name="connsiteX39-4081" fmla="*/ 1704975 w 2171700"/>
                <a:gd name="connsiteY39-4082" fmla="*/ 7212195 h 7250295"/>
                <a:gd name="connsiteX40-4083" fmla="*/ 2152650 w 2171700"/>
                <a:gd name="connsiteY40-4084" fmla="*/ 7212195 h 7250295"/>
                <a:gd name="connsiteX41-4085" fmla="*/ 2171700 w 2171700"/>
                <a:gd name="connsiteY41-4086" fmla="*/ 7069320 h 7250295"/>
                <a:gd name="connsiteX42-4087" fmla="*/ 1676400 w 2171700"/>
                <a:gd name="connsiteY42-4088" fmla="*/ 6564495 h 7250295"/>
                <a:gd name="connsiteX43-4089" fmla="*/ 1685925 w 2171700"/>
                <a:gd name="connsiteY43-4090" fmla="*/ 6459720 h 7250295"/>
                <a:gd name="connsiteX44-4091" fmla="*/ 1657350 w 2171700"/>
                <a:gd name="connsiteY44-4092" fmla="*/ 6250170 h 7250295"/>
                <a:gd name="connsiteX45-4093" fmla="*/ 1704975 w 2171700"/>
                <a:gd name="connsiteY45-4094" fmla="*/ 5973945 h 7250295"/>
                <a:gd name="connsiteX46-4095" fmla="*/ 1762125 w 2171700"/>
                <a:gd name="connsiteY46-4096" fmla="*/ 5421495 h 7250295"/>
                <a:gd name="connsiteX47-4097" fmla="*/ 1771650 w 2171700"/>
                <a:gd name="connsiteY47-4098" fmla="*/ 5354820 h 7250295"/>
                <a:gd name="connsiteX48-4099" fmla="*/ 1866900 w 2171700"/>
                <a:gd name="connsiteY48-4100" fmla="*/ 5097645 h 7250295"/>
                <a:gd name="connsiteX49-4101" fmla="*/ 1885950 w 2171700"/>
                <a:gd name="connsiteY49-4102" fmla="*/ 4573770 h 7250295"/>
                <a:gd name="connsiteX50-4103" fmla="*/ 1895475 w 2171700"/>
                <a:gd name="connsiteY50-4104" fmla="*/ 4173720 h 7250295"/>
                <a:gd name="connsiteX51-4105" fmla="*/ 1866900 w 2171700"/>
                <a:gd name="connsiteY51-4106" fmla="*/ 3630795 h 7250295"/>
                <a:gd name="connsiteX52-4107" fmla="*/ 2076450 w 2171700"/>
                <a:gd name="connsiteY52-4108" fmla="*/ 2697345 h 7250295"/>
                <a:gd name="connsiteX53-4109" fmla="*/ 2085975 w 2171700"/>
                <a:gd name="connsiteY53-4110" fmla="*/ 2430645 h 7250295"/>
                <a:gd name="connsiteX54-4111" fmla="*/ 1981200 w 2171700"/>
                <a:gd name="connsiteY54-4112" fmla="*/ 1859145 h 7250295"/>
                <a:gd name="connsiteX55-4113" fmla="*/ 1933575 w 2171700"/>
                <a:gd name="connsiteY55-4114" fmla="*/ 1697220 h 7250295"/>
                <a:gd name="connsiteX56-4115" fmla="*/ 1933575 w 2171700"/>
                <a:gd name="connsiteY56-4116" fmla="*/ 1420995 h 7250295"/>
                <a:gd name="connsiteX57-4117" fmla="*/ 1874412 w 2171700"/>
                <a:gd name="connsiteY57-4118" fmla="*/ 1302338 h 7250295"/>
                <a:gd name="connsiteX58-4119" fmla="*/ 1407687 w 2171700"/>
                <a:gd name="connsiteY58-4120" fmla="*/ 1134975 h 7250295"/>
                <a:gd name="connsiteX59-4121" fmla="*/ 1309221 w 2171700"/>
                <a:gd name="connsiteY59-4122" fmla="*/ 1020075 h 7250295"/>
                <a:gd name="connsiteX60-4123" fmla="*/ 1365230 w 2171700"/>
                <a:gd name="connsiteY60-4124" fmla="*/ 821521 h 7250295"/>
                <a:gd name="connsiteX61-4125" fmla="*/ 1433407 w 2171700"/>
                <a:gd name="connsiteY61-4126" fmla="*/ 622909 h 7250295"/>
                <a:gd name="connsiteX62-4127" fmla="*/ 1444916 w 2171700"/>
                <a:gd name="connsiteY62-4128" fmla="*/ 380757 h 7250295"/>
                <a:gd name="connsiteX63-4129" fmla="*/ 1330946 w 2171700"/>
                <a:gd name="connsiteY63-4130" fmla="*/ 143773 h 7250295"/>
                <a:gd name="connsiteX64-4131" fmla="*/ 1063645 w 2171700"/>
                <a:gd name="connsiteY64-4132" fmla="*/ 568 h 7250295"/>
                <a:gd name="connsiteX0-4133" fmla="*/ 1063645 w 2171700"/>
                <a:gd name="connsiteY0-4134" fmla="*/ 568 h 7250295"/>
                <a:gd name="connsiteX1-4135" fmla="*/ 809625 w 2171700"/>
                <a:gd name="connsiteY1-4136" fmla="*/ 116070 h 7250295"/>
                <a:gd name="connsiteX2-4137" fmla="*/ 685800 w 2171700"/>
                <a:gd name="connsiteY2-4138" fmla="*/ 297045 h 7250295"/>
                <a:gd name="connsiteX3-4139" fmla="*/ 704850 w 2171700"/>
                <a:gd name="connsiteY3-4140" fmla="*/ 620895 h 7250295"/>
                <a:gd name="connsiteX4-4141" fmla="*/ 838200 w 2171700"/>
                <a:gd name="connsiteY4-4142" fmla="*/ 897120 h 7250295"/>
                <a:gd name="connsiteX5-4143" fmla="*/ 742950 w 2171700"/>
                <a:gd name="connsiteY5-4144" fmla="*/ 1011420 h 7250295"/>
                <a:gd name="connsiteX6-4145" fmla="*/ 133350 w 2171700"/>
                <a:gd name="connsiteY6-4146" fmla="*/ 1220970 h 7250295"/>
                <a:gd name="connsiteX7-4147" fmla="*/ 0 w 2171700"/>
                <a:gd name="connsiteY7-4148" fmla="*/ 2211570 h 7250295"/>
                <a:gd name="connsiteX8-4149" fmla="*/ 333375 w 2171700"/>
                <a:gd name="connsiteY8-4150" fmla="*/ 3106920 h 7250295"/>
                <a:gd name="connsiteX9-4151" fmla="*/ 247650 w 2171700"/>
                <a:gd name="connsiteY9-4152" fmla="*/ 3840345 h 7250295"/>
                <a:gd name="connsiteX10-4153" fmla="*/ 371475 w 2171700"/>
                <a:gd name="connsiteY10-4154" fmla="*/ 4059420 h 7250295"/>
                <a:gd name="connsiteX11-4155" fmla="*/ 495300 w 2171700"/>
                <a:gd name="connsiteY11-4156" fmla="*/ 4278495 h 7250295"/>
                <a:gd name="connsiteX12-4157" fmla="*/ 476250 w 2171700"/>
                <a:gd name="connsiteY12-4158" fmla="*/ 4735695 h 7250295"/>
                <a:gd name="connsiteX13-4159" fmla="*/ 476250 w 2171700"/>
                <a:gd name="connsiteY13-4160" fmla="*/ 5097645 h 7250295"/>
                <a:gd name="connsiteX14-4161" fmla="*/ 371475 w 2171700"/>
                <a:gd name="connsiteY14-4162" fmla="*/ 6145395 h 7250295"/>
                <a:gd name="connsiteX15-4163" fmla="*/ 371475 w 2171700"/>
                <a:gd name="connsiteY15-4164" fmla="*/ 6621645 h 7250295"/>
                <a:gd name="connsiteX16-4165" fmla="*/ 400050 w 2171700"/>
                <a:gd name="connsiteY16-4166" fmla="*/ 6821670 h 7250295"/>
                <a:gd name="connsiteX17-4167" fmla="*/ 323850 w 2171700"/>
                <a:gd name="connsiteY17-4168" fmla="*/ 7002645 h 7250295"/>
                <a:gd name="connsiteX18-4169" fmla="*/ 533400 w 2171700"/>
                <a:gd name="connsiteY18-4170" fmla="*/ 7250295 h 7250295"/>
                <a:gd name="connsiteX19-4171" fmla="*/ 952500 w 2171700"/>
                <a:gd name="connsiteY19-4172" fmla="*/ 7240770 h 7250295"/>
                <a:gd name="connsiteX20-4173" fmla="*/ 733425 w 2171700"/>
                <a:gd name="connsiteY20-4174" fmla="*/ 6821670 h 7250295"/>
                <a:gd name="connsiteX21-4175" fmla="*/ 790575 w 2171700"/>
                <a:gd name="connsiteY21-4176" fmla="*/ 6574020 h 7250295"/>
                <a:gd name="connsiteX22-4177" fmla="*/ 762000 w 2171700"/>
                <a:gd name="connsiteY22-4178" fmla="*/ 6250170 h 7250295"/>
                <a:gd name="connsiteX23-4179" fmla="*/ 885825 w 2171700"/>
                <a:gd name="connsiteY23-4180" fmla="*/ 5411970 h 7250295"/>
                <a:gd name="connsiteX24-4181" fmla="*/ 866775 w 2171700"/>
                <a:gd name="connsiteY24-4182" fmla="*/ 5326245 h 7250295"/>
                <a:gd name="connsiteX25-4183" fmla="*/ 971550 w 2171700"/>
                <a:gd name="connsiteY25-4184" fmla="*/ 5211945 h 7250295"/>
                <a:gd name="connsiteX26-4185" fmla="*/ 962025 w 2171700"/>
                <a:gd name="connsiteY26-4186" fmla="*/ 5069070 h 7250295"/>
                <a:gd name="connsiteX27-4187" fmla="*/ 1104900 w 2171700"/>
                <a:gd name="connsiteY27-4188" fmla="*/ 4526145 h 7250295"/>
                <a:gd name="connsiteX28-4189" fmla="*/ 1123950 w 2171700"/>
                <a:gd name="connsiteY28-4190" fmla="*/ 4392795 h 7250295"/>
                <a:gd name="connsiteX29-4191" fmla="*/ 1276350 w 2171700"/>
                <a:gd name="connsiteY29-4192" fmla="*/ 4649970 h 7250295"/>
                <a:gd name="connsiteX30-4193" fmla="*/ 1352550 w 2171700"/>
                <a:gd name="connsiteY30-4194" fmla="*/ 4926195 h 7250295"/>
                <a:gd name="connsiteX31-4195" fmla="*/ 1333500 w 2171700"/>
                <a:gd name="connsiteY31-4196" fmla="*/ 5069070 h 7250295"/>
                <a:gd name="connsiteX32-4197" fmla="*/ 1371600 w 2171700"/>
                <a:gd name="connsiteY32-4198" fmla="*/ 5078595 h 7250295"/>
                <a:gd name="connsiteX33-4199" fmla="*/ 1247775 w 2171700"/>
                <a:gd name="connsiteY33-4200" fmla="*/ 5516745 h 7250295"/>
                <a:gd name="connsiteX34-4201" fmla="*/ 1257300 w 2171700"/>
                <a:gd name="connsiteY34-4202" fmla="*/ 6469245 h 7250295"/>
                <a:gd name="connsiteX35-4203" fmla="*/ 1333500 w 2171700"/>
                <a:gd name="connsiteY35-4204" fmla="*/ 6583545 h 7250295"/>
                <a:gd name="connsiteX36-4205" fmla="*/ 1314450 w 2171700"/>
                <a:gd name="connsiteY36-4206" fmla="*/ 6735945 h 7250295"/>
                <a:gd name="connsiteX37-4207" fmla="*/ 1323975 w 2171700"/>
                <a:gd name="connsiteY37-4208" fmla="*/ 6859770 h 7250295"/>
                <a:gd name="connsiteX38-4209" fmla="*/ 1304925 w 2171700"/>
                <a:gd name="connsiteY38-4210" fmla="*/ 7012170 h 7250295"/>
                <a:gd name="connsiteX39-4211" fmla="*/ 1704975 w 2171700"/>
                <a:gd name="connsiteY39-4212" fmla="*/ 7212195 h 7250295"/>
                <a:gd name="connsiteX40-4213" fmla="*/ 2152650 w 2171700"/>
                <a:gd name="connsiteY40-4214" fmla="*/ 7212195 h 7250295"/>
                <a:gd name="connsiteX41-4215" fmla="*/ 2171700 w 2171700"/>
                <a:gd name="connsiteY41-4216" fmla="*/ 7069320 h 7250295"/>
                <a:gd name="connsiteX42-4217" fmla="*/ 1676400 w 2171700"/>
                <a:gd name="connsiteY42-4218" fmla="*/ 6564495 h 7250295"/>
                <a:gd name="connsiteX43-4219" fmla="*/ 1685925 w 2171700"/>
                <a:gd name="connsiteY43-4220" fmla="*/ 6459720 h 7250295"/>
                <a:gd name="connsiteX44-4221" fmla="*/ 1657350 w 2171700"/>
                <a:gd name="connsiteY44-4222" fmla="*/ 6250170 h 7250295"/>
                <a:gd name="connsiteX45-4223" fmla="*/ 1704975 w 2171700"/>
                <a:gd name="connsiteY45-4224" fmla="*/ 5973945 h 7250295"/>
                <a:gd name="connsiteX46-4225" fmla="*/ 1762125 w 2171700"/>
                <a:gd name="connsiteY46-4226" fmla="*/ 5421495 h 7250295"/>
                <a:gd name="connsiteX47-4227" fmla="*/ 1771650 w 2171700"/>
                <a:gd name="connsiteY47-4228" fmla="*/ 5354820 h 7250295"/>
                <a:gd name="connsiteX48-4229" fmla="*/ 1866900 w 2171700"/>
                <a:gd name="connsiteY48-4230" fmla="*/ 5097645 h 7250295"/>
                <a:gd name="connsiteX49-4231" fmla="*/ 1885950 w 2171700"/>
                <a:gd name="connsiteY49-4232" fmla="*/ 4573770 h 7250295"/>
                <a:gd name="connsiteX50-4233" fmla="*/ 1895475 w 2171700"/>
                <a:gd name="connsiteY50-4234" fmla="*/ 4173720 h 7250295"/>
                <a:gd name="connsiteX51-4235" fmla="*/ 1866900 w 2171700"/>
                <a:gd name="connsiteY51-4236" fmla="*/ 3630795 h 7250295"/>
                <a:gd name="connsiteX52-4237" fmla="*/ 2076450 w 2171700"/>
                <a:gd name="connsiteY52-4238" fmla="*/ 2697345 h 7250295"/>
                <a:gd name="connsiteX53-4239" fmla="*/ 2085975 w 2171700"/>
                <a:gd name="connsiteY53-4240" fmla="*/ 2430645 h 7250295"/>
                <a:gd name="connsiteX54-4241" fmla="*/ 1981200 w 2171700"/>
                <a:gd name="connsiteY54-4242" fmla="*/ 1859145 h 7250295"/>
                <a:gd name="connsiteX55-4243" fmla="*/ 1933575 w 2171700"/>
                <a:gd name="connsiteY55-4244" fmla="*/ 1697220 h 7250295"/>
                <a:gd name="connsiteX56-4245" fmla="*/ 1922037 w 2171700"/>
                <a:gd name="connsiteY56-4246" fmla="*/ 1432534 h 7250295"/>
                <a:gd name="connsiteX57-4247" fmla="*/ 1874412 w 2171700"/>
                <a:gd name="connsiteY57-4248" fmla="*/ 1302338 h 7250295"/>
                <a:gd name="connsiteX58-4249" fmla="*/ 1407687 w 2171700"/>
                <a:gd name="connsiteY58-4250" fmla="*/ 1134975 h 7250295"/>
                <a:gd name="connsiteX59-4251" fmla="*/ 1309221 w 2171700"/>
                <a:gd name="connsiteY59-4252" fmla="*/ 1020075 h 7250295"/>
                <a:gd name="connsiteX60-4253" fmla="*/ 1365230 w 2171700"/>
                <a:gd name="connsiteY60-4254" fmla="*/ 821521 h 7250295"/>
                <a:gd name="connsiteX61-4255" fmla="*/ 1433407 w 2171700"/>
                <a:gd name="connsiteY61-4256" fmla="*/ 622909 h 7250295"/>
                <a:gd name="connsiteX62-4257" fmla="*/ 1444916 w 2171700"/>
                <a:gd name="connsiteY62-4258" fmla="*/ 380757 h 7250295"/>
                <a:gd name="connsiteX63-4259" fmla="*/ 1330946 w 2171700"/>
                <a:gd name="connsiteY63-4260" fmla="*/ 143773 h 7250295"/>
                <a:gd name="connsiteX64-4261" fmla="*/ 1063645 w 2171700"/>
                <a:gd name="connsiteY64-4262" fmla="*/ 568 h 7250295"/>
                <a:gd name="connsiteX0-4263" fmla="*/ 1063645 w 2171700"/>
                <a:gd name="connsiteY0-4264" fmla="*/ 568 h 7250295"/>
                <a:gd name="connsiteX1-4265" fmla="*/ 809625 w 2171700"/>
                <a:gd name="connsiteY1-4266" fmla="*/ 116070 h 7250295"/>
                <a:gd name="connsiteX2-4267" fmla="*/ 685800 w 2171700"/>
                <a:gd name="connsiteY2-4268" fmla="*/ 297045 h 7250295"/>
                <a:gd name="connsiteX3-4269" fmla="*/ 704850 w 2171700"/>
                <a:gd name="connsiteY3-4270" fmla="*/ 620895 h 7250295"/>
                <a:gd name="connsiteX4-4271" fmla="*/ 838200 w 2171700"/>
                <a:gd name="connsiteY4-4272" fmla="*/ 897120 h 7250295"/>
                <a:gd name="connsiteX5-4273" fmla="*/ 742950 w 2171700"/>
                <a:gd name="connsiteY5-4274" fmla="*/ 1011420 h 7250295"/>
                <a:gd name="connsiteX6-4275" fmla="*/ 133350 w 2171700"/>
                <a:gd name="connsiteY6-4276" fmla="*/ 1220970 h 7250295"/>
                <a:gd name="connsiteX7-4277" fmla="*/ 0 w 2171700"/>
                <a:gd name="connsiteY7-4278" fmla="*/ 2211570 h 7250295"/>
                <a:gd name="connsiteX8-4279" fmla="*/ 333375 w 2171700"/>
                <a:gd name="connsiteY8-4280" fmla="*/ 3106920 h 7250295"/>
                <a:gd name="connsiteX9-4281" fmla="*/ 247650 w 2171700"/>
                <a:gd name="connsiteY9-4282" fmla="*/ 3840345 h 7250295"/>
                <a:gd name="connsiteX10-4283" fmla="*/ 371475 w 2171700"/>
                <a:gd name="connsiteY10-4284" fmla="*/ 4059420 h 7250295"/>
                <a:gd name="connsiteX11-4285" fmla="*/ 495300 w 2171700"/>
                <a:gd name="connsiteY11-4286" fmla="*/ 4278495 h 7250295"/>
                <a:gd name="connsiteX12-4287" fmla="*/ 476250 w 2171700"/>
                <a:gd name="connsiteY12-4288" fmla="*/ 4735695 h 7250295"/>
                <a:gd name="connsiteX13-4289" fmla="*/ 476250 w 2171700"/>
                <a:gd name="connsiteY13-4290" fmla="*/ 5097645 h 7250295"/>
                <a:gd name="connsiteX14-4291" fmla="*/ 371475 w 2171700"/>
                <a:gd name="connsiteY14-4292" fmla="*/ 6145395 h 7250295"/>
                <a:gd name="connsiteX15-4293" fmla="*/ 371475 w 2171700"/>
                <a:gd name="connsiteY15-4294" fmla="*/ 6621645 h 7250295"/>
                <a:gd name="connsiteX16-4295" fmla="*/ 400050 w 2171700"/>
                <a:gd name="connsiteY16-4296" fmla="*/ 6821670 h 7250295"/>
                <a:gd name="connsiteX17-4297" fmla="*/ 323850 w 2171700"/>
                <a:gd name="connsiteY17-4298" fmla="*/ 7002645 h 7250295"/>
                <a:gd name="connsiteX18-4299" fmla="*/ 533400 w 2171700"/>
                <a:gd name="connsiteY18-4300" fmla="*/ 7250295 h 7250295"/>
                <a:gd name="connsiteX19-4301" fmla="*/ 952500 w 2171700"/>
                <a:gd name="connsiteY19-4302" fmla="*/ 7240770 h 7250295"/>
                <a:gd name="connsiteX20-4303" fmla="*/ 733425 w 2171700"/>
                <a:gd name="connsiteY20-4304" fmla="*/ 6821670 h 7250295"/>
                <a:gd name="connsiteX21-4305" fmla="*/ 790575 w 2171700"/>
                <a:gd name="connsiteY21-4306" fmla="*/ 6574020 h 7250295"/>
                <a:gd name="connsiteX22-4307" fmla="*/ 762000 w 2171700"/>
                <a:gd name="connsiteY22-4308" fmla="*/ 6250170 h 7250295"/>
                <a:gd name="connsiteX23-4309" fmla="*/ 885825 w 2171700"/>
                <a:gd name="connsiteY23-4310" fmla="*/ 5411970 h 7250295"/>
                <a:gd name="connsiteX24-4311" fmla="*/ 866775 w 2171700"/>
                <a:gd name="connsiteY24-4312" fmla="*/ 5326245 h 7250295"/>
                <a:gd name="connsiteX25-4313" fmla="*/ 971550 w 2171700"/>
                <a:gd name="connsiteY25-4314" fmla="*/ 5211945 h 7250295"/>
                <a:gd name="connsiteX26-4315" fmla="*/ 962025 w 2171700"/>
                <a:gd name="connsiteY26-4316" fmla="*/ 5069070 h 7250295"/>
                <a:gd name="connsiteX27-4317" fmla="*/ 1104900 w 2171700"/>
                <a:gd name="connsiteY27-4318" fmla="*/ 4526145 h 7250295"/>
                <a:gd name="connsiteX28-4319" fmla="*/ 1123950 w 2171700"/>
                <a:gd name="connsiteY28-4320" fmla="*/ 4392795 h 7250295"/>
                <a:gd name="connsiteX29-4321" fmla="*/ 1276350 w 2171700"/>
                <a:gd name="connsiteY29-4322" fmla="*/ 4649970 h 7250295"/>
                <a:gd name="connsiteX30-4323" fmla="*/ 1352550 w 2171700"/>
                <a:gd name="connsiteY30-4324" fmla="*/ 4926195 h 7250295"/>
                <a:gd name="connsiteX31-4325" fmla="*/ 1333500 w 2171700"/>
                <a:gd name="connsiteY31-4326" fmla="*/ 5069070 h 7250295"/>
                <a:gd name="connsiteX32-4327" fmla="*/ 1371600 w 2171700"/>
                <a:gd name="connsiteY32-4328" fmla="*/ 5078595 h 7250295"/>
                <a:gd name="connsiteX33-4329" fmla="*/ 1247775 w 2171700"/>
                <a:gd name="connsiteY33-4330" fmla="*/ 5516745 h 7250295"/>
                <a:gd name="connsiteX34-4331" fmla="*/ 1257300 w 2171700"/>
                <a:gd name="connsiteY34-4332" fmla="*/ 6469245 h 7250295"/>
                <a:gd name="connsiteX35-4333" fmla="*/ 1333500 w 2171700"/>
                <a:gd name="connsiteY35-4334" fmla="*/ 6583545 h 7250295"/>
                <a:gd name="connsiteX36-4335" fmla="*/ 1314450 w 2171700"/>
                <a:gd name="connsiteY36-4336" fmla="*/ 6735945 h 7250295"/>
                <a:gd name="connsiteX37-4337" fmla="*/ 1323975 w 2171700"/>
                <a:gd name="connsiteY37-4338" fmla="*/ 6859770 h 7250295"/>
                <a:gd name="connsiteX38-4339" fmla="*/ 1304925 w 2171700"/>
                <a:gd name="connsiteY38-4340" fmla="*/ 7012170 h 7250295"/>
                <a:gd name="connsiteX39-4341" fmla="*/ 1704975 w 2171700"/>
                <a:gd name="connsiteY39-4342" fmla="*/ 7212195 h 7250295"/>
                <a:gd name="connsiteX40-4343" fmla="*/ 2152650 w 2171700"/>
                <a:gd name="connsiteY40-4344" fmla="*/ 7212195 h 7250295"/>
                <a:gd name="connsiteX41-4345" fmla="*/ 2171700 w 2171700"/>
                <a:gd name="connsiteY41-4346" fmla="*/ 7069320 h 7250295"/>
                <a:gd name="connsiteX42-4347" fmla="*/ 1676400 w 2171700"/>
                <a:gd name="connsiteY42-4348" fmla="*/ 6564495 h 7250295"/>
                <a:gd name="connsiteX43-4349" fmla="*/ 1685925 w 2171700"/>
                <a:gd name="connsiteY43-4350" fmla="*/ 6459720 h 7250295"/>
                <a:gd name="connsiteX44-4351" fmla="*/ 1657350 w 2171700"/>
                <a:gd name="connsiteY44-4352" fmla="*/ 6250170 h 7250295"/>
                <a:gd name="connsiteX45-4353" fmla="*/ 1704975 w 2171700"/>
                <a:gd name="connsiteY45-4354" fmla="*/ 5973945 h 7250295"/>
                <a:gd name="connsiteX46-4355" fmla="*/ 1762125 w 2171700"/>
                <a:gd name="connsiteY46-4356" fmla="*/ 5421495 h 7250295"/>
                <a:gd name="connsiteX47-4357" fmla="*/ 1771650 w 2171700"/>
                <a:gd name="connsiteY47-4358" fmla="*/ 5354820 h 7250295"/>
                <a:gd name="connsiteX48-4359" fmla="*/ 1866900 w 2171700"/>
                <a:gd name="connsiteY48-4360" fmla="*/ 5097645 h 7250295"/>
                <a:gd name="connsiteX49-4361" fmla="*/ 1885950 w 2171700"/>
                <a:gd name="connsiteY49-4362" fmla="*/ 4573770 h 7250295"/>
                <a:gd name="connsiteX50-4363" fmla="*/ 1895475 w 2171700"/>
                <a:gd name="connsiteY50-4364" fmla="*/ 4173720 h 7250295"/>
                <a:gd name="connsiteX51-4365" fmla="*/ 1866900 w 2171700"/>
                <a:gd name="connsiteY51-4366" fmla="*/ 3630795 h 7250295"/>
                <a:gd name="connsiteX52-4367" fmla="*/ 2076450 w 2171700"/>
                <a:gd name="connsiteY52-4368" fmla="*/ 2697345 h 7250295"/>
                <a:gd name="connsiteX53-4369" fmla="*/ 2085975 w 2171700"/>
                <a:gd name="connsiteY53-4370" fmla="*/ 2430645 h 7250295"/>
                <a:gd name="connsiteX54-4371" fmla="*/ 1981200 w 2171700"/>
                <a:gd name="connsiteY54-4372" fmla="*/ 1859145 h 7250295"/>
                <a:gd name="connsiteX55-4373" fmla="*/ 1933575 w 2171700"/>
                <a:gd name="connsiteY55-4374" fmla="*/ 1697220 h 7250295"/>
                <a:gd name="connsiteX56-4375" fmla="*/ 1922037 w 2171700"/>
                <a:gd name="connsiteY56-4376" fmla="*/ 1432534 h 7250295"/>
                <a:gd name="connsiteX57-4377" fmla="*/ 1874412 w 2171700"/>
                <a:gd name="connsiteY57-4378" fmla="*/ 1302338 h 7250295"/>
                <a:gd name="connsiteX58-4379" fmla="*/ 1407687 w 2171700"/>
                <a:gd name="connsiteY58-4380" fmla="*/ 1134975 h 7250295"/>
                <a:gd name="connsiteX59-4381" fmla="*/ 1309221 w 2171700"/>
                <a:gd name="connsiteY59-4382" fmla="*/ 1020075 h 7250295"/>
                <a:gd name="connsiteX60-4383" fmla="*/ 1365230 w 2171700"/>
                <a:gd name="connsiteY60-4384" fmla="*/ 821521 h 7250295"/>
                <a:gd name="connsiteX61-4385" fmla="*/ 1433407 w 2171700"/>
                <a:gd name="connsiteY61-4386" fmla="*/ 622909 h 7250295"/>
                <a:gd name="connsiteX62-4387" fmla="*/ 1444916 w 2171700"/>
                <a:gd name="connsiteY62-4388" fmla="*/ 380757 h 7250295"/>
                <a:gd name="connsiteX63-4389" fmla="*/ 1330946 w 2171700"/>
                <a:gd name="connsiteY63-4390" fmla="*/ 143773 h 7250295"/>
                <a:gd name="connsiteX64-4391" fmla="*/ 1063645 w 2171700"/>
                <a:gd name="connsiteY64-4392" fmla="*/ 568 h 7250295"/>
                <a:gd name="connsiteX0-4393" fmla="*/ 1063645 w 2171700"/>
                <a:gd name="connsiteY0-4394" fmla="*/ 568 h 7250295"/>
                <a:gd name="connsiteX1-4395" fmla="*/ 809625 w 2171700"/>
                <a:gd name="connsiteY1-4396" fmla="*/ 116070 h 7250295"/>
                <a:gd name="connsiteX2-4397" fmla="*/ 685800 w 2171700"/>
                <a:gd name="connsiteY2-4398" fmla="*/ 297045 h 7250295"/>
                <a:gd name="connsiteX3-4399" fmla="*/ 704850 w 2171700"/>
                <a:gd name="connsiteY3-4400" fmla="*/ 620895 h 7250295"/>
                <a:gd name="connsiteX4-4401" fmla="*/ 838200 w 2171700"/>
                <a:gd name="connsiteY4-4402" fmla="*/ 897120 h 7250295"/>
                <a:gd name="connsiteX5-4403" fmla="*/ 742950 w 2171700"/>
                <a:gd name="connsiteY5-4404" fmla="*/ 1011420 h 7250295"/>
                <a:gd name="connsiteX6-4405" fmla="*/ 133350 w 2171700"/>
                <a:gd name="connsiteY6-4406" fmla="*/ 1220970 h 7250295"/>
                <a:gd name="connsiteX7-4407" fmla="*/ 0 w 2171700"/>
                <a:gd name="connsiteY7-4408" fmla="*/ 2211570 h 7250295"/>
                <a:gd name="connsiteX8-4409" fmla="*/ 333375 w 2171700"/>
                <a:gd name="connsiteY8-4410" fmla="*/ 3106920 h 7250295"/>
                <a:gd name="connsiteX9-4411" fmla="*/ 247650 w 2171700"/>
                <a:gd name="connsiteY9-4412" fmla="*/ 3840345 h 7250295"/>
                <a:gd name="connsiteX10-4413" fmla="*/ 371475 w 2171700"/>
                <a:gd name="connsiteY10-4414" fmla="*/ 4059420 h 7250295"/>
                <a:gd name="connsiteX11-4415" fmla="*/ 495300 w 2171700"/>
                <a:gd name="connsiteY11-4416" fmla="*/ 4278495 h 7250295"/>
                <a:gd name="connsiteX12-4417" fmla="*/ 476250 w 2171700"/>
                <a:gd name="connsiteY12-4418" fmla="*/ 4735695 h 7250295"/>
                <a:gd name="connsiteX13-4419" fmla="*/ 476250 w 2171700"/>
                <a:gd name="connsiteY13-4420" fmla="*/ 5097645 h 7250295"/>
                <a:gd name="connsiteX14-4421" fmla="*/ 371475 w 2171700"/>
                <a:gd name="connsiteY14-4422" fmla="*/ 6145395 h 7250295"/>
                <a:gd name="connsiteX15-4423" fmla="*/ 371475 w 2171700"/>
                <a:gd name="connsiteY15-4424" fmla="*/ 6621645 h 7250295"/>
                <a:gd name="connsiteX16-4425" fmla="*/ 400050 w 2171700"/>
                <a:gd name="connsiteY16-4426" fmla="*/ 6821670 h 7250295"/>
                <a:gd name="connsiteX17-4427" fmla="*/ 323850 w 2171700"/>
                <a:gd name="connsiteY17-4428" fmla="*/ 7002645 h 7250295"/>
                <a:gd name="connsiteX18-4429" fmla="*/ 533400 w 2171700"/>
                <a:gd name="connsiteY18-4430" fmla="*/ 7250295 h 7250295"/>
                <a:gd name="connsiteX19-4431" fmla="*/ 952500 w 2171700"/>
                <a:gd name="connsiteY19-4432" fmla="*/ 7240770 h 7250295"/>
                <a:gd name="connsiteX20-4433" fmla="*/ 733425 w 2171700"/>
                <a:gd name="connsiteY20-4434" fmla="*/ 6821670 h 7250295"/>
                <a:gd name="connsiteX21-4435" fmla="*/ 790575 w 2171700"/>
                <a:gd name="connsiteY21-4436" fmla="*/ 6574020 h 7250295"/>
                <a:gd name="connsiteX22-4437" fmla="*/ 762000 w 2171700"/>
                <a:gd name="connsiteY22-4438" fmla="*/ 6250170 h 7250295"/>
                <a:gd name="connsiteX23-4439" fmla="*/ 885825 w 2171700"/>
                <a:gd name="connsiteY23-4440" fmla="*/ 5411970 h 7250295"/>
                <a:gd name="connsiteX24-4441" fmla="*/ 866775 w 2171700"/>
                <a:gd name="connsiteY24-4442" fmla="*/ 5326245 h 7250295"/>
                <a:gd name="connsiteX25-4443" fmla="*/ 971550 w 2171700"/>
                <a:gd name="connsiteY25-4444" fmla="*/ 5211945 h 7250295"/>
                <a:gd name="connsiteX26-4445" fmla="*/ 962025 w 2171700"/>
                <a:gd name="connsiteY26-4446" fmla="*/ 5069070 h 7250295"/>
                <a:gd name="connsiteX27-4447" fmla="*/ 1104900 w 2171700"/>
                <a:gd name="connsiteY27-4448" fmla="*/ 4526145 h 7250295"/>
                <a:gd name="connsiteX28-4449" fmla="*/ 1123950 w 2171700"/>
                <a:gd name="connsiteY28-4450" fmla="*/ 4392795 h 7250295"/>
                <a:gd name="connsiteX29-4451" fmla="*/ 1276350 w 2171700"/>
                <a:gd name="connsiteY29-4452" fmla="*/ 4649970 h 7250295"/>
                <a:gd name="connsiteX30-4453" fmla="*/ 1352550 w 2171700"/>
                <a:gd name="connsiteY30-4454" fmla="*/ 4926195 h 7250295"/>
                <a:gd name="connsiteX31-4455" fmla="*/ 1333500 w 2171700"/>
                <a:gd name="connsiteY31-4456" fmla="*/ 5069070 h 7250295"/>
                <a:gd name="connsiteX32-4457" fmla="*/ 1371600 w 2171700"/>
                <a:gd name="connsiteY32-4458" fmla="*/ 5078595 h 7250295"/>
                <a:gd name="connsiteX33-4459" fmla="*/ 1247775 w 2171700"/>
                <a:gd name="connsiteY33-4460" fmla="*/ 5516745 h 7250295"/>
                <a:gd name="connsiteX34-4461" fmla="*/ 1257300 w 2171700"/>
                <a:gd name="connsiteY34-4462" fmla="*/ 6469245 h 7250295"/>
                <a:gd name="connsiteX35-4463" fmla="*/ 1333500 w 2171700"/>
                <a:gd name="connsiteY35-4464" fmla="*/ 6583545 h 7250295"/>
                <a:gd name="connsiteX36-4465" fmla="*/ 1314450 w 2171700"/>
                <a:gd name="connsiteY36-4466" fmla="*/ 6735945 h 7250295"/>
                <a:gd name="connsiteX37-4467" fmla="*/ 1323975 w 2171700"/>
                <a:gd name="connsiteY37-4468" fmla="*/ 6859770 h 7250295"/>
                <a:gd name="connsiteX38-4469" fmla="*/ 1304925 w 2171700"/>
                <a:gd name="connsiteY38-4470" fmla="*/ 7012170 h 7250295"/>
                <a:gd name="connsiteX39-4471" fmla="*/ 1704975 w 2171700"/>
                <a:gd name="connsiteY39-4472" fmla="*/ 7212195 h 7250295"/>
                <a:gd name="connsiteX40-4473" fmla="*/ 2152650 w 2171700"/>
                <a:gd name="connsiteY40-4474" fmla="*/ 7212195 h 7250295"/>
                <a:gd name="connsiteX41-4475" fmla="*/ 2171700 w 2171700"/>
                <a:gd name="connsiteY41-4476" fmla="*/ 7069320 h 7250295"/>
                <a:gd name="connsiteX42-4477" fmla="*/ 1676400 w 2171700"/>
                <a:gd name="connsiteY42-4478" fmla="*/ 6564495 h 7250295"/>
                <a:gd name="connsiteX43-4479" fmla="*/ 1685925 w 2171700"/>
                <a:gd name="connsiteY43-4480" fmla="*/ 6459720 h 7250295"/>
                <a:gd name="connsiteX44-4481" fmla="*/ 1657350 w 2171700"/>
                <a:gd name="connsiteY44-4482" fmla="*/ 6250170 h 7250295"/>
                <a:gd name="connsiteX45-4483" fmla="*/ 1704975 w 2171700"/>
                <a:gd name="connsiteY45-4484" fmla="*/ 5973945 h 7250295"/>
                <a:gd name="connsiteX46-4485" fmla="*/ 1762125 w 2171700"/>
                <a:gd name="connsiteY46-4486" fmla="*/ 5421495 h 7250295"/>
                <a:gd name="connsiteX47-4487" fmla="*/ 1771650 w 2171700"/>
                <a:gd name="connsiteY47-4488" fmla="*/ 5354820 h 7250295"/>
                <a:gd name="connsiteX48-4489" fmla="*/ 1866900 w 2171700"/>
                <a:gd name="connsiteY48-4490" fmla="*/ 5097645 h 7250295"/>
                <a:gd name="connsiteX49-4491" fmla="*/ 1885950 w 2171700"/>
                <a:gd name="connsiteY49-4492" fmla="*/ 4573770 h 7250295"/>
                <a:gd name="connsiteX50-4493" fmla="*/ 1895475 w 2171700"/>
                <a:gd name="connsiteY50-4494" fmla="*/ 4173720 h 7250295"/>
                <a:gd name="connsiteX51-4495" fmla="*/ 1866900 w 2171700"/>
                <a:gd name="connsiteY51-4496" fmla="*/ 3630795 h 7250295"/>
                <a:gd name="connsiteX52-4497" fmla="*/ 2076450 w 2171700"/>
                <a:gd name="connsiteY52-4498" fmla="*/ 2697345 h 7250295"/>
                <a:gd name="connsiteX53-4499" fmla="*/ 2085975 w 2171700"/>
                <a:gd name="connsiteY53-4500" fmla="*/ 2430645 h 7250295"/>
                <a:gd name="connsiteX54-4501" fmla="*/ 1981200 w 2171700"/>
                <a:gd name="connsiteY54-4502" fmla="*/ 1859145 h 7250295"/>
                <a:gd name="connsiteX55-4503" fmla="*/ 1922036 w 2171700"/>
                <a:gd name="connsiteY55-4504" fmla="*/ 1700105 h 7250295"/>
                <a:gd name="connsiteX56-4505" fmla="*/ 1922037 w 2171700"/>
                <a:gd name="connsiteY56-4506" fmla="*/ 1432534 h 7250295"/>
                <a:gd name="connsiteX57-4507" fmla="*/ 1874412 w 2171700"/>
                <a:gd name="connsiteY57-4508" fmla="*/ 1302338 h 7250295"/>
                <a:gd name="connsiteX58-4509" fmla="*/ 1407687 w 2171700"/>
                <a:gd name="connsiteY58-4510" fmla="*/ 1134975 h 7250295"/>
                <a:gd name="connsiteX59-4511" fmla="*/ 1309221 w 2171700"/>
                <a:gd name="connsiteY59-4512" fmla="*/ 1020075 h 7250295"/>
                <a:gd name="connsiteX60-4513" fmla="*/ 1365230 w 2171700"/>
                <a:gd name="connsiteY60-4514" fmla="*/ 821521 h 7250295"/>
                <a:gd name="connsiteX61-4515" fmla="*/ 1433407 w 2171700"/>
                <a:gd name="connsiteY61-4516" fmla="*/ 622909 h 7250295"/>
                <a:gd name="connsiteX62-4517" fmla="*/ 1444916 w 2171700"/>
                <a:gd name="connsiteY62-4518" fmla="*/ 380757 h 7250295"/>
                <a:gd name="connsiteX63-4519" fmla="*/ 1330946 w 2171700"/>
                <a:gd name="connsiteY63-4520" fmla="*/ 143773 h 7250295"/>
                <a:gd name="connsiteX64-4521" fmla="*/ 1063645 w 2171700"/>
                <a:gd name="connsiteY64-4522" fmla="*/ 568 h 7250295"/>
                <a:gd name="connsiteX0-4523" fmla="*/ 1063645 w 2171700"/>
                <a:gd name="connsiteY0-4524" fmla="*/ 568 h 7250295"/>
                <a:gd name="connsiteX1-4525" fmla="*/ 809625 w 2171700"/>
                <a:gd name="connsiteY1-4526" fmla="*/ 116070 h 7250295"/>
                <a:gd name="connsiteX2-4527" fmla="*/ 685800 w 2171700"/>
                <a:gd name="connsiteY2-4528" fmla="*/ 297045 h 7250295"/>
                <a:gd name="connsiteX3-4529" fmla="*/ 704850 w 2171700"/>
                <a:gd name="connsiteY3-4530" fmla="*/ 620895 h 7250295"/>
                <a:gd name="connsiteX4-4531" fmla="*/ 838200 w 2171700"/>
                <a:gd name="connsiteY4-4532" fmla="*/ 897120 h 7250295"/>
                <a:gd name="connsiteX5-4533" fmla="*/ 742950 w 2171700"/>
                <a:gd name="connsiteY5-4534" fmla="*/ 1011420 h 7250295"/>
                <a:gd name="connsiteX6-4535" fmla="*/ 133350 w 2171700"/>
                <a:gd name="connsiteY6-4536" fmla="*/ 1220970 h 7250295"/>
                <a:gd name="connsiteX7-4537" fmla="*/ 0 w 2171700"/>
                <a:gd name="connsiteY7-4538" fmla="*/ 2211570 h 7250295"/>
                <a:gd name="connsiteX8-4539" fmla="*/ 333375 w 2171700"/>
                <a:gd name="connsiteY8-4540" fmla="*/ 3106920 h 7250295"/>
                <a:gd name="connsiteX9-4541" fmla="*/ 247650 w 2171700"/>
                <a:gd name="connsiteY9-4542" fmla="*/ 3840345 h 7250295"/>
                <a:gd name="connsiteX10-4543" fmla="*/ 371475 w 2171700"/>
                <a:gd name="connsiteY10-4544" fmla="*/ 4059420 h 7250295"/>
                <a:gd name="connsiteX11-4545" fmla="*/ 495300 w 2171700"/>
                <a:gd name="connsiteY11-4546" fmla="*/ 4278495 h 7250295"/>
                <a:gd name="connsiteX12-4547" fmla="*/ 476250 w 2171700"/>
                <a:gd name="connsiteY12-4548" fmla="*/ 4735695 h 7250295"/>
                <a:gd name="connsiteX13-4549" fmla="*/ 476250 w 2171700"/>
                <a:gd name="connsiteY13-4550" fmla="*/ 5097645 h 7250295"/>
                <a:gd name="connsiteX14-4551" fmla="*/ 371475 w 2171700"/>
                <a:gd name="connsiteY14-4552" fmla="*/ 6145395 h 7250295"/>
                <a:gd name="connsiteX15-4553" fmla="*/ 371475 w 2171700"/>
                <a:gd name="connsiteY15-4554" fmla="*/ 6621645 h 7250295"/>
                <a:gd name="connsiteX16-4555" fmla="*/ 400050 w 2171700"/>
                <a:gd name="connsiteY16-4556" fmla="*/ 6821670 h 7250295"/>
                <a:gd name="connsiteX17-4557" fmla="*/ 323850 w 2171700"/>
                <a:gd name="connsiteY17-4558" fmla="*/ 7002645 h 7250295"/>
                <a:gd name="connsiteX18-4559" fmla="*/ 533400 w 2171700"/>
                <a:gd name="connsiteY18-4560" fmla="*/ 7250295 h 7250295"/>
                <a:gd name="connsiteX19-4561" fmla="*/ 952500 w 2171700"/>
                <a:gd name="connsiteY19-4562" fmla="*/ 7240770 h 7250295"/>
                <a:gd name="connsiteX20-4563" fmla="*/ 733425 w 2171700"/>
                <a:gd name="connsiteY20-4564" fmla="*/ 6821670 h 7250295"/>
                <a:gd name="connsiteX21-4565" fmla="*/ 790575 w 2171700"/>
                <a:gd name="connsiteY21-4566" fmla="*/ 6574020 h 7250295"/>
                <a:gd name="connsiteX22-4567" fmla="*/ 762000 w 2171700"/>
                <a:gd name="connsiteY22-4568" fmla="*/ 6250170 h 7250295"/>
                <a:gd name="connsiteX23-4569" fmla="*/ 885825 w 2171700"/>
                <a:gd name="connsiteY23-4570" fmla="*/ 5411970 h 7250295"/>
                <a:gd name="connsiteX24-4571" fmla="*/ 866775 w 2171700"/>
                <a:gd name="connsiteY24-4572" fmla="*/ 5326245 h 7250295"/>
                <a:gd name="connsiteX25-4573" fmla="*/ 971550 w 2171700"/>
                <a:gd name="connsiteY25-4574" fmla="*/ 5211945 h 7250295"/>
                <a:gd name="connsiteX26-4575" fmla="*/ 962025 w 2171700"/>
                <a:gd name="connsiteY26-4576" fmla="*/ 5069070 h 7250295"/>
                <a:gd name="connsiteX27-4577" fmla="*/ 1104900 w 2171700"/>
                <a:gd name="connsiteY27-4578" fmla="*/ 4526145 h 7250295"/>
                <a:gd name="connsiteX28-4579" fmla="*/ 1123950 w 2171700"/>
                <a:gd name="connsiteY28-4580" fmla="*/ 4392795 h 7250295"/>
                <a:gd name="connsiteX29-4581" fmla="*/ 1276350 w 2171700"/>
                <a:gd name="connsiteY29-4582" fmla="*/ 4649970 h 7250295"/>
                <a:gd name="connsiteX30-4583" fmla="*/ 1352550 w 2171700"/>
                <a:gd name="connsiteY30-4584" fmla="*/ 4926195 h 7250295"/>
                <a:gd name="connsiteX31-4585" fmla="*/ 1333500 w 2171700"/>
                <a:gd name="connsiteY31-4586" fmla="*/ 5069070 h 7250295"/>
                <a:gd name="connsiteX32-4587" fmla="*/ 1371600 w 2171700"/>
                <a:gd name="connsiteY32-4588" fmla="*/ 5078595 h 7250295"/>
                <a:gd name="connsiteX33-4589" fmla="*/ 1247775 w 2171700"/>
                <a:gd name="connsiteY33-4590" fmla="*/ 5516745 h 7250295"/>
                <a:gd name="connsiteX34-4591" fmla="*/ 1257300 w 2171700"/>
                <a:gd name="connsiteY34-4592" fmla="*/ 6469245 h 7250295"/>
                <a:gd name="connsiteX35-4593" fmla="*/ 1333500 w 2171700"/>
                <a:gd name="connsiteY35-4594" fmla="*/ 6583545 h 7250295"/>
                <a:gd name="connsiteX36-4595" fmla="*/ 1314450 w 2171700"/>
                <a:gd name="connsiteY36-4596" fmla="*/ 6735945 h 7250295"/>
                <a:gd name="connsiteX37-4597" fmla="*/ 1323975 w 2171700"/>
                <a:gd name="connsiteY37-4598" fmla="*/ 6859770 h 7250295"/>
                <a:gd name="connsiteX38-4599" fmla="*/ 1304925 w 2171700"/>
                <a:gd name="connsiteY38-4600" fmla="*/ 7012170 h 7250295"/>
                <a:gd name="connsiteX39-4601" fmla="*/ 1704975 w 2171700"/>
                <a:gd name="connsiteY39-4602" fmla="*/ 7212195 h 7250295"/>
                <a:gd name="connsiteX40-4603" fmla="*/ 2152650 w 2171700"/>
                <a:gd name="connsiteY40-4604" fmla="*/ 7212195 h 7250295"/>
                <a:gd name="connsiteX41-4605" fmla="*/ 2171700 w 2171700"/>
                <a:gd name="connsiteY41-4606" fmla="*/ 7069320 h 7250295"/>
                <a:gd name="connsiteX42-4607" fmla="*/ 1676400 w 2171700"/>
                <a:gd name="connsiteY42-4608" fmla="*/ 6564495 h 7250295"/>
                <a:gd name="connsiteX43-4609" fmla="*/ 1685925 w 2171700"/>
                <a:gd name="connsiteY43-4610" fmla="*/ 6459720 h 7250295"/>
                <a:gd name="connsiteX44-4611" fmla="*/ 1657350 w 2171700"/>
                <a:gd name="connsiteY44-4612" fmla="*/ 6250170 h 7250295"/>
                <a:gd name="connsiteX45-4613" fmla="*/ 1704975 w 2171700"/>
                <a:gd name="connsiteY45-4614" fmla="*/ 5973945 h 7250295"/>
                <a:gd name="connsiteX46-4615" fmla="*/ 1762125 w 2171700"/>
                <a:gd name="connsiteY46-4616" fmla="*/ 5421495 h 7250295"/>
                <a:gd name="connsiteX47-4617" fmla="*/ 1771650 w 2171700"/>
                <a:gd name="connsiteY47-4618" fmla="*/ 5354820 h 7250295"/>
                <a:gd name="connsiteX48-4619" fmla="*/ 1866900 w 2171700"/>
                <a:gd name="connsiteY48-4620" fmla="*/ 5097645 h 7250295"/>
                <a:gd name="connsiteX49-4621" fmla="*/ 1885950 w 2171700"/>
                <a:gd name="connsiteY49-4622" fmla="*/ 4573770 h 7250295"/>
                <a:gd name="connsiteX50-4623" fmla="*/ 1895475 w 2171700"/>
                <a:gd name="connsiteY50-4624" fmla="*/ 4173720 h 7250295"/>
                <a:gd name="connsiteX51-4625" fmla="*/ 1866900 w 2171700"/>
                <a:gd name="connsiteY51-4626" fmla="*/ 3630795 h 7250295"/>
                <a:gd name="connsiteX52-4627" fmla="*/ 2076450 w 2171700"/>
                <a:gd name="connsiteY52-4628" fmla="*/ 2697345 h 7250295"/>
                <a:gd name="connsiteX53-4629" fmla="*/ 2085975 w 2171700"/>
                <a:gd name="connsiteY53-4630" fmla="*/ 2430645 h 7250295"/>
                <a:gd name="connsiteX54-4631" fmla="*/ 1981200 w 2171700"/>
                <a:gd name="connsiteY54-4632" fmla="*/ 1859145 h 7250295"/>
                <a:gd name="connsiteX55-4633" fmla="*/ 1922036 w 2171700"/>
                <a:gd name="connsiteY55-4634" fmla="*/ 1700105 h 7250295"/>
                <a:gd name="connsiteX56-4635" fmla="*/ 1922037 w 2171700"/>
                <a:gd name="connsiteY56-4636" fmla="*/ 1432534 h 7250295"/>
                <a:gd name="connsiteX57-4637" fmla="*/ 1874412 w 2171700"/>
                <a:gd name="connsiteY57-4638" fmla="*/ 1302338 h 7250295"/>
                <a:gd name="connsiteX58-4639" fmla="*/ 1407687 w 2171700"/>
                <a:gd name="connsiteY58-4640" fmla="*/ 1134975 h 7250295"/>
                <a:gd name="connsiteX59-4641" fmla="*/ 1309221 w 2171700"/>
                <a:gd name="connsiteY59-4642" fmla="*/ 1020075 h 7250295"/>
                <a:gd name="connsiteX60-4643" fmla="*/ 1365230 w 2171700"/>
                <a:gd name="connsiteY60-4644" fmla="*/ 821521 h 7250295"/>
                <a:gd name="connsiteX61-4645" fmla="*/ 1433407 w 2171700"/>
                <a:gd name="connsiteY61-4646" fmla="*/ 622909 h 7250295"/>
                <a:gd name="connsiteX62-4647" fmla="*/ 1444916 w 2171700"/>
                <a:gd name="connsiteY62-4648" fmla="*/ 380757 h 7250295"/>
                <a:gd name="connsiteX63-4649" fmla="*/ 1330946 w 2171700"/>
                <a:gd name="connsiteY63-4650" fmla="*/ 143773 h 7250295"/>
                <a:gd name="connsiteX64-4651" fmla="*/ 1063645 w 2171700"/>
                <a:gd name="connsiteY64-4652" fmla="*/ 568 h 7250295"/>
                <a:gd name="connsiteX0-4653" fmla="*/ 1063645 w 2171700"/>
                <a:gd name="connsiteY0-4654" fmla="*/ 568 h 7250295"/>
                <a:gd name="connsiteX1-4655" fmla="*/ 809625 w 2171700"/>
                <a:gd name="connsiteY1-4656" fmla="*/ 116070 h 7250295"/>
                <a:gd name="connsiteX2-4657" fmla="*/ 685800 w 2171700"/>
                <a:gd name="connsiteY2-4658" fmla="*/ 297045 h 7250295"/>
                <a:gd name="connsiteX3-4659" fmla="*/ 704850 w 2171700"/>
                <a:gd name="connsiteY3-4660" fmla="*/ 620895 h 7250295"/>
                <a:gd name="connsiteX4-4661" fmla="*/ 838200 w 2171700"/>
                <a:gd name="connsiteY4-4662" fmla="*/ 897120 h 7250295"/>
                <a:gd name="connsiteX5-4663" fmla="*/ 742950 w 2171700"/>
                <a:gd name="connsiteY5-4664" fmla="*/ 1011420 h 7250295"/>
                <a:gd name="connsiteX6-4665" fmla="*/ 133350 w 2171700"/>
                <a:gd name="connsiteY6-4666" fmla="*/ 1220970 h 7250295"/>
                <a:gd name="connsiteX7-4667" fmla="*/ 0 w 2171700"/>
                <a:gd name="connsiteY7-4668" fmla="*/ 2211570 h 7250295"/>
                <a:gd name="connsiteX8-4669" fmla="*/ 333375 w 2171700"/>
                <a:gd name="connsiteY8-4670" fmla="*/ 3106920 h 7250295"/>
                <a:gd name="connsiteX9-4671" fmla="*/ 247650 w 2171700"/>
                <a:gd name="connsiteY9-4672" fmla="*/ 3840345 h 7250295"/>
                <a:gd name="connsiteX10-4673" fmla="*/ 371475 w 2171700"/>
                <a:gd name="connsiteY10-4674" fmla="*/ 4059420 h 7250295"/>
                <a:gd name="connsiteX11-4675" fmla="*/ 495300 w 2171700"/>
                <a:gd name="connsiteY11-4676" fmla="*/ 4278495 h 7250295"/>
                <a:gd name="connsiteX12-4677" fmla="*/ 476250 w 2171700"/>
                <a:gd name="connsiteY12-4678" fmla="*/ 4735695 h 7250295"/>
                <a:gd name="connsiteX13-4679" fmla="*/ 476250 w 2171700"/>
                <a:gd name="connsiteY13-4680" fmla="*/ 5097645 h 7250295"/>
                <a:gd name="connsiteX14-4681" fmla="*/ 371475 w 2171700"/>
                <a:gd name="connsiteY14-4682" fmla="*/ 6145395 h 7250295"/>
                <a:gd name="connsiteX15-4683" fmla="*/ 371475 w 2171700"/>
                <a:gd name="connsiteY15-4684" fmla="*/ 6621645 h 7250295"/>
                <a:gd name="connsiteX16-4685" fmla="*/ 400050 w 2171700"/>
                <a:gd name="connsiteY16-4686" fmla="*/ 6821670 h 7250295"/>
                <a:gd name="connsiteX17-4687" fmla="*/ 323850 w 2171700"/>
                <a:gd name="connsiteY17-4688" fmla="*/ 7002645 h 7250295"/>
                <a:gd name="connsiteX18-4689" fmla="*/ 533400 w 2171700"/>
                <a:gd name="connsiteY18-4690" fmla="*/ 7250295 h 7250295"/>
                <a:gd name="connsiteX19-4691" fmla="*/ 952500 w 2171700"/>
                <a:gd name="connsiteY19-4692" fmla="*/ 7240770 h 7250295"/>
                <a:gd name="connsiteX20-4693" fmla="*/ 733425 w 2171700"/>
                <a:gd name="connsiteY20-4694" fmla="*/ 6821670 h 7250295"/>
                <a:gd name="connsiteX21-4695" fmla="*/ 790575 w 2171700"/>
                <a:gd name="connsiteY21-4696" fmla="*/ 6574020 h 7250295"/>
                <a:gd name="connsiteX22-4697" fmla="*/ 762000 w 2171700"/>
                <a:gd name="connsiteY22-4698" fmla="*/ 6250170 h 7250295"/>
                <a:gd name="connsiteX23-4699" fmla="*/ 885825 w 2171700"/>
                <a:gd name="connsiteY23-4700" fmla="*/ 5411970 h 7250295"/>
                <a:gd name="connsiteX24-4701" fmla="*/ 866775 w 2171700"/>
                <a:gd name="connsiteY24-4702" fmla="*/ 5326245 h 7250295"/>
                <a:gd name="connsiteX25-4703" fmla="*/ 971550 w 2171700"/>
                <a:gd name="connsiteY25-4704" fmla="*/ 5211945 h 7250295"/>
                <a:gd name="connsiteX26-4705" fmla="*/ 962025 w 2171700"/>
                <a:gd name="connsiteY26-4706" fmla="*/ 5069070 h 7250295"/>
                <a:gd name="connsiteX27-4707" fmla="*/ 1104900 w 2171700"/>
                <a:gd name="connsiteY27-4708" fmla="*/ 4526145 h 7250295"/>
                <a:gd name="connsiteX28-4709" fmla="*/ 1123950 w 2171700"/>
                <a:gd name="connsiteY28-4710" fmla="*/ 4392795 h 7250295"/>
                <a:gd name="connsiteX29-4711" fmla="*/ 1276350 w 2171700"/>
                <a:gd name="connsiteY29-4712" fmla="*/ 4649970 h 7250295"/>
                <a:gd name="connsiteX30-4713" fmla="*/ 1352550 w 2171700"/>
                <a:gd name="connsiteY30-4714" fmla="*/ 4926195 h 7250295"/>
                <a:gd name="connsiteX31-4715" fmla="*/ 1333500 w 2171700"/>
                <a:gd name="connsiteY31-4716" fmla="*/ 5069070 h 7250295"/>
                <a:gd name="connsiteX32-4717" fmla="*/ 1371600 w 2171700"/>
                <a:gd name="connsiteY32-4718" fmla="*/ 5078595 h 7250295"/>
                <a:gd name="connsiteX33-4719" fmla="*/ 1247775 w 2171700"/>
                <a:gd name="connsiteY33-4720" fmla="*/ 5516745 h 7250295"/>
                <a:gd name="connsiteX34-4721" fmla="*/ 1257300 w 2171700"/>
                <a:gd name="connsiteY34-4722" fmla="*/ 6469245 h 7250295"/>
                <a:gd name="connsiteX35-4723" fmla="*/ 1333500 w 2171700"/>
                <a:gd name="connsiteY35-4724" fmla="*/ 6583545 h 7250295"/>
                <a:gd name="connsiteX36-4725" fmla="*/ 1314450 w 2171700"/>
                <a:gd name="connsiteY36-4726" fmla="*/ 6735945 h 7250295"/>
                <a:gd name="connsiteX37-4727" fmla="*/ 1323975 w 2171700"/>
                <a:gd name="connsiteY37-4728" fmla="*/ 6859770 h 7250295"/>
                <a:gd name="connsiteX38-4729" fmla="*/ 1304925 w 2171700"/>
                <a:gd name="connsiteY38-4730" fmla="*/ 7012170 h 7250295"/>
                <a:gd name="connsiteX39-4731" fmla="*/ 1704975 w 2171700"/>
                <a:gd name="connsiteY39-4732" fmla="*/ 7212195 h 7250295"/>
                <a:gd name="connsiteX40-4733" fmla="*/ 2152650 w 2171700"/>
                <a:gd name="connsiteY40-4734" fmla="*/ 7212195 h 7250295"/>
                <a:gd name="connsiteX41-4735" fmla="*/ 2171700 w 2171700"/>
                <a:gd name="connsiteY41-4736" fmla="*/ 7069320 h 7250295"/>
                <a:gd name="connsiteX42-4737" fmla="*/ 1676400 w 2171700"/>
                <a:gd name="connsiteY42-4738" fmla="*/ 6564495 h 7250295"/>
                <a:gd name="connsiteX43-4739" fmla="*/ 1685925 w 2171700"/>
                <a:gd name="connsiteY43-4740" fmla="*/ 6459720 h 7250295"/>
                <a:gd name="connsiteX44-4741" fmla="*/ 1657350 w 2171700"/>
                <a:gd name="connsiteY44-4742" fmla="*/ 6250170 h 7250295"/>
                <a:gd name="connsiteX45-4743" fmla="*/ 1704975 w 2171700"/>
                <a:gd name="connsiteY45-4744" fmla="*/ 5973945 h 7250295"/>
                <a:gd name="connsiteX46-4745" fmla="*/ 1762125 w 2171700"/>
                <a:gd name="connsiteY46-4746" fmla="*/ 5421495 h 7250295"/>
                <a:gd name="connsiteX47-4747" fmla="*/ 1771650 w 2171700"/>
                <a:gd name="connsiteY47-4748" fmla="*/ 5354820 h 7250295"/>
                <a:gd name="connsiteX48-4749" fmla="*/ 1866900 w 2171700"/>
                <a:gd name="connsiteY48-4750" fmla="*/ 5097645 h 7250295"/>
                <a:gd name="connsiteX49-4751" fmla="*/ 1885950 w 2171700"/>
                <a:gd name="connsiteY49-4752" fmla="*/ 4573770 h 7250295"/>
                <a:gd name="connsiteX50-4753" fmla="*/ 1895475 w 2171700"/>
                <a:gd name="connsiteY50-4754" fmla="*/ 4173720 h 7250295"/>
                <a:gd name="connsiteX51-4755" fmla="*/ 1866900 w 2171700"/>
                <a:gd name="connsiteY51-4756" fmla="*/ 3630795 h 7250295"/>
                <a:gd name="connsiteX52-4757" fmla="*/ 2076450 w 2171700"/>
                <a:gd name="connsiteY52-4758" fmla="*/ 2697345 h 7250295"/>
                <a:gd name="connsiteX53-4759" fmla="*/ 2085975 w 2171700"/>
                <a:gd name="connsiteY53-4760" fmla="*/ 2430645 h 7250295"/>
                <a:gd name="connsiteX54-4761" fmla="*/ 1981200 w 2171700"/>
                <a:gd name="connsiteY54-4762" fmla="*/ 1859145 h 7250295"/>
                <a:gd name="connsiteX55-4763" fmla="*/ 1936459 w 2171700"/>
                <a:gd name="connsiteY55-4764" fmla="*/ 1677029 h 7250295"/>
                <a:gd name="connsiteX56-4765" fmla="*/ 1922037 w 2171700"/>
                <a:gd name="connsiteY56-4766" fmla="*/ 1432534 h 7250295"/>
                <a:gd name="connsiteX57-4767" fmla="*/ 1874412 w 2171700"/>
                <a:gd name="connsiteY57-4768" fmla="*/ 1302338 h 7250295"/>
                <a:gd name="connsiteX58-4769" fmla="*/ 1407687 w 2171700"/>
                <a:gd name="connsiteY58-4770" fmla="*/ 1134975 h 7250295"/>
                <a:gd name="connsiteX59-4771" fmla="*/ 1309221 w 2171700"/>
                <a:gd name="connsiteY59-4772" fmla="*/ 1020075 h 7250295"/>
                <a:gd name="connsiteX60-4773" fmla="*/ 1365230 w 2171700"/>
                <a:gd name="connsiteY60-4774" fmla="*/ 821521 h 7250295"/>
                <a:gd name="connsiteX61-4775" fmla="*/ 1433407 w 2171700"/>
                <a:gd name="connsiteY61-4776" fmla="*/ 622909 h 7250295"/>
                <a:gd name="connsiteX62-4777" fmla="*/ 1444916 w 2171700"/>
                <a:gd name="connsiteY62-4778" fmla="*/ 380757 h 7250295"/>
                <a:gd name="connsiteX63-4779" fmla="*/ 1330946 w 2171700"/>
                <a:gd name="connsiteY63-4780" fmla="*/ 143773 h 7250295"/>
                <a:gd name="connsiteX64-4781" fmla="*/ 1063645 w 2171700"/>
                <a:gd name="connsiteY64-4782" fmla="*/ 568 h 7250295"/>
                <a:gd name="connsiteX0-4783" fmla="*/ 1063645 w 2171700"/>
                <a:gd name="connsiteY0-4784" fmla="*/ 568 h 7250295"/>
                <a:gd name="connsiteX1-4785" fmla="*/ 809625 w 2171700"/>
                <a:gd name="connsiteY1-4786" fmla="*/ 116070 h 7250295"/>
                <a:gd name="connsiteX2-4787" fmla="*/ 685800 w 2171700"/>
                <a:gd name="connsiteY2-4788" fmla="*/ 297045 h 7250295"/>
                <a:gd name="connsiteX3-4789" fmla="*/ 704850 w 2171700"/>
                <a:gd name="connsiteY3-4790" fmla="*/ 620895 h 7250295"/>
                <a:gd name="connsiteX4-4791" fmla="*/ 838200 w 2171700"/>
                <a:gd name="connsiteY4-4792" fmla="*/ 897120 h 7250295"/>
                <a:gd name="connsiteX5-4793" fmla="*/ 742950 w 2171700"/>
                <a:gd name="connsiteY5-4794" fmla="*/ 1011420 h 7250295"/>
                <a:gd name="connsiteX6-4795" fmla="*/ 133350 w 2171700"/>
                <a:gd name="connsiteY6-4796" fmla="*/ 1220970 h 7250295"/>
                <a:gd name="connsiteX7-4797" fmla="*/ 0 w 2171700"/>
                <a:gd name="connsiteY7-4798" fmla="*/ 2211570 h 7250295"/>
                <a:gd name="connsiteX8-4799" fmla="*/ 333375 w 2171700"/>
                <a:gd name="connsiteY8-4800" fmla="*/ 3106920 h 7250295"/>
                <a:gd name="connsiteX9-4801" fmla="*/ 247650 w 2171700"/>
                <a:gd name="connsiteY9-4802" fmla="*/ 3840345 h 7250295"/>
                <a:gd name="connsiteX10-4803" fmla="*/ 371475 w 2171700"/>
                <a:gd name="connsiteY10-4804" fmla="*/ 4059420 h 7250295"/>
                <a:gd name="connsiteX11-4805" fmla="*/ 495300 w 2171700"/>
                <a:gd name="connsiteY11-4806" fmla="*/ 4278495 h 7250295"/>
                <a:gd name="connsiteX12-4807" fmla="*/ 476250 w 2171700"/>
                <a:gd name="connsiteY12-4808" fmla="*/ 4735695 h 7250295"/>
                <a:gd name="connsiteX13-4809" fmla="*/ 476250 w 2171700"/>
                <a:gd name="connsiteY13-4810" fmla="*/ 5097645 h 7250295"/>
                <a:gd name="connsiteX14-4811" fmla="*/ 371475 w 2171700"/>
                <a:gd name="connsiteY14-4812" fmla="*/ 6145395 h 7250295"/>
                <a:gd name="connsiteX15-4813" fmla="*/ 371475 w 2171700"/>
                <a:gd name="connsiteY15-4814" fmla="*/ 6621645 h 7250295"/>
                <a:gd name="connsiteX16-4815" fmla="*/ 400050 w 2171700"/>
                <a:gd name="connsiteY16-4816" fmla="*/ 6821670 h 7250295"/>
                <a:gd name="connsiteX17-4817" fmla="*/ 323850 w 2171700"/>
                <a:gd name="connsiteY17-4818" fmla="*/ 7002645 h 7250295"/>
                <a:gd name="connsiteX18-4819" fmla="*/ 533400 w 2171700"/>
                <a:gd name="connsiteY18-4820" fmla="*/ 7250295 h 7250295"/>
                <a:gd name="connsiteX19-4821" fmla="*/ 952500 w 2171700"/>
                <a:gd name="connsiteY19-4822" fmla="*/ 7240770 h 7250295"/>
                <a:gd name="connsiteX20-4823" fmla="*/ 733425 w 2171700"/>
                <a:gd name="connsiteY20-4824" fmla="*/ 6821670 h 7250295"/>
                <a:gd name="connsiteX21-4825" fmla="*/ 790575 w 2171700"/>
                <a:gd name="connsiteY21-4826" fmla="*/ 6574020 h 7250295"/>
                <a:gd name="connsiteX22-4827" fmla="*/ 762000 w 2171700"/>
                <a:gd name="connsiteY22-4828" fmla="*/ 6250170 h 7250295"/>
                <a:gd name="connsiteX23-4829" fmla="*/ 885825 w 2171700"/>
                <a:gd name="connsiteY23-4830" fmla="*/ 5411970 h 7250295"/>
                <a:gd name="connsiteX24-4831" fmla="*/ 866775 w 2171700"/>
                <a:gd name="connsiteY24-4832" fmla="*/ 5326245 h 7250295"/>
                <a:gd name="connsiteX25-4833" fmla="*/ 971550 w 2171700"/>
                <a:gd name="connsiteY25-4834" fmla="*/ 5211945 h 7250295"/>
                <a:gd name="connsiteX26-4835" fmla="*/ 962025 w 2171700"/>
                <a:gd name="connsiteY26-4836" fmla="*/ 5069070 h 7250295"/>
                <a:gd name="connsiteX27-4837" fmla="*/ 1104900 w 2171700"/>
                <a:gd name="connsiteY27-4838" fmla="*/ 4526145 h 7250295"/>
                <a:gd name="connsiteX28-4839" fmla="*/ 1123950 w 2171700"/>
                <a:gd name="connsiteY28-4840" fmla="*/ 4392795 h 7250295"/>
                <a:gd name="connsiteX29-4841" fmla="*/ 1276350 w 2171700"/>
                <a:gd name="connsiteY29-4842" fmla="*/ 4649970 h 7250295"/>
                <a:gd name="connsiteX30-4843" fmla="*/ 1352550 w 2171700"/>
                <a:gd name="connsiteY30-4844" fmla="*/ 4926195 h 7250295"/>
                <a:gd name="connsiteX31-4845" fmla="*/ 1333500 w 2171700"/>
                <a:gd name="connsiteY31-4846" fmla="*/ 5069070 h 7250295"/>
                <a:gd name="connsiteX32-4847" fmla="*/ 1371600 w 2171700"/>
                <a:gd name="connsiteY32-4848" fmla="*/ 5078595 h 7250295"/>
                <a:gd name="connsiteX33-4849" fmla="*/ 1247775 w 2171700"/>
                <a:gd name="connsiteY33-4850" fmla="*/ 5516745 h 7250295"/>
                <a:gd name="connsiteX34-4851" fmla="*/ 1257300 w 2171700"/>
                <a:gd name="connsiteY34-4852" fmla="*/ 6469245 h 7250295"/>
                <a:gd name="connsiteX35-4853" fmla="*/ 1333500 w 2171700"/>
                <a:gd name="connsiteY35-4854" fmla="*/ 6583545 h 7250295"/>
                <a:gd name="connsiteX36-4855" fmla="*/ 1314450 w 2171700"/>
                <a:gd name="connsiteY36-4856" fmla="*/ 6735945 h 7250295"/>
                <a:gd name="connsiteX37-4857" fmla="*/ 1323975 w 2171700"/>
                <a:gd name="connsiteY37-4858" fmla="*/ 6859770 h 7250295"/>
                <a:gd name="connsiteX38-4859" fmla="*/ 1304925 w 2171700"/>
                <a:gd name="connsiteY38-4860" fmla="*/ 7012170 h 7250295"/>
                <a:gd name="connsiteX39-4861" fmla="*/ 1704975 w 2171700"/>
                <a:gd name="connsiteY39-4862" fmla="*/ 7212195 h 7250295"/>
                <a:gd name="connsiteX40-4863" fmla="*/ 2152650 w 2171700"/>
                <a:gd name="connsiteY40-4864" fmla="*/ 7212195 h 7250295"/>
                <a:gd name="connsiteX41-4865" fmla="*/ 2171700 w 2171700"/>
                <a:gd name="connsiteY41-4866" fmla="*/ 7069320 h 7250295"/>
                <a:gd name="connsiteX42-4867" fmla="*/ 1676400 w 2171700"/>
                <a:gd name="connsiteY42-4868" fmla="*/ 6564495 h 7250295"/>
                <a:gd name="connsiteX43-4869" fmla="*/ 1685925 w 2171700"/>
                <a:gd name="connsiteY43-4870" fmla="*/ 6459720 h 7250295"/>
                <a:gd name="connsiteX44-4871" fmla="*/ 1657350 w 2171700"/>
                <a:gd name="connsiteY44-4872" fmla="*/ 6250170 h 7250295"/>
                <a:gd name="connsiteX45-4873" fmla="*/ 1704975 w 2171700"/>
                <a:gd name="connsiteY45-4874" fmla="*/ 5973945 h 7250295"/>
                <a:gd name="connsiteX46-4875" fmla="*/ 1762125 w 2171700"/>
                <a:gd name="connsiteY46-4876" fmla="*/ 5421495 h 7250295"/>
                <a:gd name="connsiteX47-4877" fmla="*/ 1771650 w 2171700"/>
                <a:gd name="connsiteY47-4878" fmla="*/ 5354820 h 7250295"/>
                <a:gd name="connsiteX48-4879" fmla="*/ 1866900 w 2171700"/>
                <a:gd name="connsiteY48-4880" fmla="*/ 5097645 h 7250295"/>
                <a:gd name="connsiteX49-4881" fmla="*/ 1885950 w 2171700"/>
                <a:gd name="connsiteY49-4882" fmla="*/ 4573770 h 7250295"/>
                <a:gd name="connsiteX50-4883" fmla="*/ 1895475 w 2171700"/>
                <a:gd name="connsiteY50-4884" fmla="*/ 4173720 h 7250295"/>
                <a:gd name="connsiteX51-4885" fmla="*/ 1866900 w 2171700"/>
                <a:gd name="connsiteY51-4886" fmla="*/ 3630795 h 7250295"/>
                <a:gd name="connsiteX52-4887" fmla="*/ 2076450 w 2171700"/>
                <a:gd name="connsiteY52-4888" fmla="*/ 2697345 h 7250295"/>
                <a:gd name="connsiteX53-4889" fmla="*/ 2085975 w 2171700"/>
                <a:gd name="connsiteY53-4890" fmla="*/ 2430645 h 7250295"/>
                <a:gd name="connsiteX54-4891" fmla="*/ 1981200 w 2171700"/>
                <a:gd name="connsiteY54-4892" fmla="*/ 1859145 h 7250295"/>
                <a:gd name="connsiteX55-4893" fmla="*/ 1936459 w 2171700"/>
                <a:gd name="connsiteY55-4894" fmla="*/ 1677029 h 7250295"/>
                <a:gd name="connsiteX56-4895" fmla="*/ 1922037 w 2171700"/>
                <a:gd name="connsiteY56-4896" fmla="*/ 1432534 h 7250295"/>
                <a:gd name="connsiteX57-4897" fmla="*/ 1874412 w 2171700"/>
                <a:gd name="connsiteY57-4898" fmla="*/ 1302338 h 7250295"/>
                <a:gd name="connsiteX58-4899" fmla="*/ 1407687 w 2171700"/>
                <a:gd name="connsiteY58-4900" fmla="*/ 1134975 h 7250295"/>
                <a:gd name="connsiteX59-4901" fmla="*/ 1309221 w 2171700"/>
                <a:gd name="connsiteY59-4902" fmla="*/ 1020075 h 7250295"/>
                <a:gd name="connsiteX60-4903" fmla="*/ 1365230 w 2171700"/>
                <a:gd name="connsiteY60-4904" fmla="*/ 821521 h 7250295"/>
                <a:gd name="connsiteX61-4905" fmla="*/ 1433407 w 2171700"/>
                <a:gd name="connsiteY61-4906" fmla="*/ 622909 h 7250295"/>
                <a:gd name="connsiteX62-4907" fmla="*/ 1444916 w 2171700"/>
                <a:gd name="connsiteY62-4908" fmla="*/ 380757 h 7250295"/>
                <a:gd name="connsiteX63-4909" fmla="*/ 1330946 w 2171700"/>
                <a:gd name="connsiteY63-4910" fmla="*/ 143773 h 7250295"/>
                <a:gd name="connsiteX64-4911" fmla="*/ 1063645 w 2171700"/>
                <a:gd name="connsiteY64-4912" fmla="*/ 568 h 7250295"/>
                <a:gd name="connsiteX0-4913" fmla="*/ 1063645 w 2171700"/>
                <a:gd name="connsiteY0-4914" fmla="*/ 568 h 7250295"/>
                <a:gd name="connsiteX1-4915" fmla="*/ 809625 w 2171700"/>
                <a:gd name="connsiteY1-4916" fmla="*/ 116070 h 7250295"/>
                <a:gd name="connsiteX2-4917" fmla="*/ 685800 w 2171700"/>
                <a:gd name="connsiteY2-4918" fmla="*/ 297045 h 7250295"/>
                <a:gd name="connsiteX3-4919" fmla="*/ 704850 w 2171700"/>
                <a:gd name="connsiteY3-4920" fmla="*/ 620895 h 7250295"/>
                <a:gd name="connsiteX4-4921" fmla="*/ 838200 w 2171700"/>
                <a:gd name="connsiteY4-4922" fmla="*/ 897120 h 7250295"/>
                <a:gd name="connsiteX5-4923" fmla="*/ 742950 w 2171700"/>
                <a:gd name="connsiteY5-4924" fmla="*/ 1011420 h 7250295"/>
                <a:gd name="connsiteX6-4925" fmla="*/ 133350 w 2171700"/>
                <a:gd name="connsiteY6-4926" fmla="*/ 1220970 h 7250295"/>
                <a:gd name="connsiteX7-4927" fmla="*/ 0 w 2171700"/>
                <a:gd name="connsiteY7-4928" fmla="*/ 2211570 h 7250295"/>
                <a:gd name="connsiteX8-4929" fmla="*/ 333375 w 2171700"/>
                <a:gd name="connsiteY8-4930" fmla="*/ 3106920 h 7250295"/>
                <a:gd name="connsiteX9-4931" fmla="*/ 247650 w 2171700"/>
                <a:gd name="connsiteY9-4932" fmla="*/ 3840345 h 7250295"/>
                <a:gd name="connsiteX10-4933" fmla="*/ 371475 w 2171700"/>
                <a:gd name="connsiteY10-4934" fmla="*/ 4059420 h 7250295"/>
                <a:gd name="connsiteX11-4935" fmla="*/ 495300 w 2171700"/>
                <a:gd name="connsiteY11-4936" fmla="*/ 4278495 h 7250295"/>
                <a:gd name="connsiteX12-4937" fmla="*/ 476250 w 2171700"/>
                <a:gd name="connsiteY12-4938" fmla="*/ 4735695 h 7250295"/>
                <a:gd name="connsiteX13-4939" fmla="*/ 476250 w 2171700"/>
                <a:gd name="connsiteY13-4940" fmla="*/ 5097645 h 7250295"/>
                <a:gd name="connsiteX14-4941" fmla="*/ 371475 w 2171700"/>
                <a:gd name="connsiteY14-4942" fmla="*/ 6145395 h 7250295"/>
                <a:gd name="connsiteX15-4943" fmla="*/ 371475 w 2171700"/>
                <a:gd name="connsiteY15-4944" fmla="*/ 6621645 h 7250295"/>
                <a:gd name="connsiteX16-4945" fmla="*/ 400050 w 2171700"/>
                <a:gd name="connsiteY16-4946" fmla="*/ 6821670 h 7250295"/>
                <a:gd name="connsiteX17-4947" fmla="*/ 323850 w 2171700"/>
                <a:gd name="connsiteY17-4948" fmla="*/ 7002645 h 7250295"/>
                <a:gd name="connsiteX18-4949" fmla="*/ 533400 w 2171700"/>
                <a:gd name="connsiteY18-4950" fmla="*/ 7250295 h 7250295"/>
                <a:gd name="connsiteX19-4951" fmla="*/ 952500 w 2171700"/>
                <a:gd name="connsiteY19-4952" fmla="*/ 7240770 h 7250295"/>
                <a:gd name="connsiteX20-4953" fmla="*/ 733425 w 2171700"/>
                <a:gd name="connsiteY20-4954" fmla="*/ 6821670 h 7250295"/>
                <a:gd name="connsiteX21-4955" fmla="*/ 790575 w 2171700"/>
                <a:gd name="connsiteY21-4956" fmla="*/ 6574020 h 7250295"/>
                <a:gd name="connsiteX22-4957" fmla="*/ 762000 w 2171700"/>
                <a:gd name="connsiteY22-4958" fmla="*/ 6250170 h 7250295"/>
                <a:gd name="connsiteX23-4959" fmla="*/ 885825 w 2171700"/>
                <a:gd name="connsiteY23-4960" fmla="*/ 5411970 h 7250295"/>
                <a:gd name="connsiteX24-4961" fmla="*/ 866775 w 2171700"/>
                <a:gd name="connsiteY24-4962" fmla="*/ 5326245 h 7250295"/>
                <a:gd name="connsiteX25-4963" fmla="*/ 971550 w 2171700"/>
                <a:gd name="connsiteY25-4964" fmla="*/ 5211945 h 7250295"/>
                <a:gd name="connsiteX26-4965" fmla="*/ 962025 w 2171700"/>
                <a:gd name="connsiteY26-4966" fmla="*/ 5069070 h 7250295"/>
                <a:gd name="connsiteX27-4967" fmla="*/ 1104900 w 2171700"/>
                <a:gd name="connsiteY27-4968" fmla="*/ 4526145 h 7250295"/>
                <a:gd name="connsiteX28-4969" fmla="*/ 1123950 w 2171700"/>
                <a:gd name="connsiteY28-4970" fmla="*/ 4392795 h 7250295"/>
                <a:gd name="connsiteX29-4971" fmla="*/ 1276350 w 2171700"/>
                <a:gd name="connsiteY29-4972" fmla="*/ 4649970 h 7250295"/>
                <a:gd name="connsiteX30-4973" fmla="*/ 1352550 w 2171700"/>
                <a:gd name="connsiteY30-4974" fmla="*/ 4926195 h 7250295"/>
                <a:gd name="connsiteX31-4975" fmla="*/ 1333500 w 2171700"/>
                <a:gd name="connsiteY31-4976" fmla="*/ 5069070 h 7250295"/>
                <a:gd name="connsiteX32-4977" fmla="*/ 1371600 w 2171700"/>
                <a:gd name="connsiteY32-4978" fmla="*/ 5078595 h 7250295"/>
                <a:gd name="connsiteX33-4979" fmla="*/ 1247775 w 2171700"/>
                <a:gd name="connsiteY33-4980" fmla="*/ 5516745 h 7250295"/>
                <a:gd name="connsiteX34-4981" fmla="*/ 1257300 w 2171700"/>
                <a:gd name="connsiteY34-4982" fmla="*/ 6469245 h 7250295"/>
                <a:gd name="connsiteX35-4983" fmla="*/ 1333500 w 2171700"/>
                <a:gd name="connsiteY35-4984" fmla="*/ 6583545 h 7250295"/>
                <a:gd name="connsiteX36-4985" fmla="*/ 1314450 w 2171700"/>
                <a:gd name="connsiteY36-4986" fmla="*/ 6735945 h 7250295"/>
                <a:gd name="connsiteX37-4987" fmla="*/ 1323975 w 2171700"/>
                <a:gd name="connsiteY37-4988" fmla="*/ 6859770 h 7250295"/>
                <a:gd name="connsiteX38-4989" fmla="*/ 1304925 w 2171700"/>
                <a:gd name="connsiteY38-4990" fmla="*/ 7012170 h 7250295"/>
                <a:gd name="connsiteX39-4991" fmla="*/ 1704975 w 2171700"/>
                <a:gd name="connsiteY39-4992" fmla="*/ 7212195 h 7250295"/>
                <a:gd name="connsiteX40-4993" fmla="*/ 2152650 w 2171700"/>
                <a:gd name="connsiteY40-4994" fmla="*/ 7212195 h 7250295"/>
                <a:gd name="connsiteX41-4995" fmla="*/ 2171700 w 2171700"/>
                <a:gd name="connsiteY41-4996" fmla="*/ 7069320 h 7250295"/>
                <a:gd name="connsiteX42-4997" fmla="*/ 1676400 w 2171700"/>
                <a:gd name="connsiteY42-4998" fmla="*/ 6564495 h 7250295"/>
                <a:gd name="connsiteX43-4999" fmla="*/ 1685925 w 2171700"/>
                <a:gd name="connsiteY43-5000" fmla="*/ 6459720 h 7250295"/>
                <a:gd name="connsiteX44-5001" fmla="*/ 1657350 w 2171700"/>
                <a:gd name="connsiteY44-5002" fmla="*/ 6250170 h 7250295"/>
                <a:gd name="connsiteX45-5003" fmla="*/ 1704975 w 2171700"/>
                <a:gd name="connsiteY45-5004" fmla="*/ 5973945 h 7250295"/>
                <a:gd name="connsiteX46-5005" fmla="*/ 1762125 w 2171700"/>
                <a:gd name="connsiteY46-5006" fmla="*/ 5421495 h 7250295"/>
                <a:gd name="connsiteX47-5007" fmla="*/ 1771650 w 2171700"/>
                <a:gd name="connsiteY47-5008" fmla="*/ 5354820 h 7250295"/>
                <a:gd name="connsiteX48-5009" fmla="*/ 1866900 w 2171700"/>
                <a:gd name="connsiteY48-5010" fmla="*/ 5097645 h 7250295"/>
                <a:gd name="connsiteX49-5011" fmla="*/ 1885950 w 2171700"/>
                <a:gd name="connsiteY49-5012" fmla="*/ 4573770 h 7250295"/>
                <a:gd name="connsiteX50-5013" fmla="*/ 1895475 w 2171700"/>
                <a:gd name="connsiteY50-5014" fmla="*/ 4173720 h 7250295"/>
                <a:gd name="connsiteX51-5015" fmla="*/ 1866900 w 2171700"/>
                <a:gd name="connsiteY51-5016" fmla="*/ 3630795 h 7250295"/>
                <a:gd name="connsiteX52-5017" fmla="*/ 2076450 w 2171700"/>
                <a:gd name="connsiteY52-5018" fmla="*/ 2697345 h 7250295"/>
                <a:gd name="connsiteX53-5019" fmla="*/ 2085975 w 2171700"/>
                <a:gd name="connsiteY53-5020" fmla="*/ 2430645 h 7250295"/>
                <a:gd name="connsiteX54-5021" fmla="*/ 1981200 w 2171700"/>
                <a:gd name="connsiteY54-5022" fmla="*/ 1859145 h 7250295"/>
                <a:gd name="connsiteX55-5023" fmla="*/ 1936459 w 2171700"/>
                <a:gd name="connsiteY55-5024" fmla="*/ 1677029 h 7250295"/>
                <a:gd name="connsiteX56-5025" fmla="*/ 1922037 w 2171700"/>
                <a:gd name="connsiteY56-5026" fmla="*/ 1432534 h 7250295"/>
                <a:gd name="connsiteX57-5027" fmla="*/ 1874412 w 2171700"/>
                <a:gd name="connsiteY57-5028" fmla="*/ 1302338 h 7250295"/>
                <a:gd name="connsiteX58-5029" fmla="*/ 1407687 w 2171700"/>
                <a:gd name="connsiteY58-5030" fmla="*/ 1134975 h 7250295"/>
                <a:gd name="connsiteX59-5031" fmla="*/ 1309221 w 2171700"/>
                <a:gd name="connsiteY59-5032" fmla="*/ 1020075 h 7250295"/>
                <a:gd name="connsiteX60-5033" fmla="*/ 1365230 w 2171700"/>
                <a:gd name="connsiteY60-5034" fmla="*/ 821521 h 7250295"/>
                <a:gd name="connsiteX61-5035" fmla="*/ 1433407 w 2171700"/>
                <a:gd name="connsiteY61-5036" fmla="*/ 622909 h 7250295"/>
                <a:gd name="connsiteX62-5037" fmla="*/ 1444916 w 2171700"/>
                <a:gd name="connsiteY62-5038" fmla="*/ 380757 h 7250295"/>
                <a:gd name="connsiteX63-5039" fmla="*/ 1330946 w 2171700"/>
                <a:gd name="connsiteY63-5040" fmla="*/ 143773 h 7250295"/>
                <a:gd name="connsiteX64-5041" fmla="*/ 1063645 w 2171700"/>
                <a:gd name="connsiteY64-5042" fmla="*/ 568 h 7250295"/>
                <a:gd name="connsiteX0-5043" fmla="*/ 1063645 w 2171700"/>
                <a:gd name="connsiteY0-5044" fmla="*/ 568 h 7250295"/>
                <a:gd name="connsiteX1-5045" fmla="*/ 809625 w 2171700"/>
                <a:gd name="connsiteY1-5046" fmla="*/ 116070 h 7250295"/>
                <a:gd name="connsiteX2-5047" fmla="*/ 685800 w 2171700"/>
                <a:gd name="connsiteY2-5048" fmla="*/ 297045 h 7250295"/>
                <a:gd name="connsiteX3-5049" fmla="*/ 704850 w 2171700"/>
                <a:gd name="connsiteY3-5050" fmla="*/ 620895 h 7250295"/>
                <a:gd name="connsiteX4-5051" fmla="*/ 838200 w 2171700"/>
                <a:gd name="connsiteY4-5052" fmla="*/ 897120 h 7250295"/>
                <a:gd name="connsiteX5-5053" fmla="*/ 742950 w 2171700"/>
                <a:gd name="connsiteY5-5054" fmla="*/ 1011420 h 7250295"/>
                <a:gd name="connsiteX6-5055" fmla="*/ 133350 w 2171700"/>
                <a:gd name="connsiteY6-5056" fmla="*/ 1220970 h 7250295"/>
                <a:gd name="connsiteX7-5057" fmla="*/ 0 w 2171700"/>
                <a:gd name="connsiteY7-5058" fmla="*/ 2211570 h 7250295"/>
                <a:gd name="connsiteX8-5059" fmla="*/ 333375 w 2171700"/>
                <a:gd name="connsiteY8-5060" fmla="*/ 3106920 h 7250295"/>
                <a:gd name="connsiteX9-5061" fmla="*/ 247650 w 2171700"/>
                <a:gd name="connsiteY9-5062" fmla="*/ 3840345 h 7250295"/>
                <a:gd name="connsiteX10-5063" fmla="*/ 371475 w 2171700"/>
                <a:gd name="connsiteY10-5064" fmla="*/ 4059420 h 7250295"/>
                <a:gd name="connsiteX11-5065" fmla="*/ 495300 w 2171700"/>
                <a:gd name="connsiteY11-5066" fmla="*/ 4278495 h 7250295"/>
                <a:gd name="connsiteX12-5067" fmla="*/ 476250 w 2171700"/>
                <a:gd name="connsiteY12-5068" fmla="*/ 4735695 h 7250295"/>
                <a:gd name="connsiteX13-5069" fmla="*/ 476250 w 2171700"/>
                <a:gd name="connsiteY13-5070" fmla="*/ 5097645 h 7250295"/>
                <a:gd name="connsiteX14-5071" fmla="*/ 371475 w 2171700"/>
                <a:gd name="connsiteY14-5072" fmla="*/ 6145395 h 7250295"/>
                <a:gd name="connsiteX15-5073" fmla="*/ 371475 w 2171700"/>
                <a:gd name="connsiteY15-5074" fmla="*/ 6621645 h 7250295"/>
                <a:gd name="connsiteX16-5075" fmla="*/ 400050 w 2171700"/>
                <a:gd name="connsiteY16-5076" fmla="*/ 6821670 h 7250295"/>
                <a:gd name="connsiteX17-5077" fmla="*/ 323850 w 2171700"/>
                <a:gd name="connsiteY17-5078" fmla="*/ 7002645 h 7250295"/>
                <a:gd name="connsiteX18-5079" fmla="*/ 533400 w 2171700"/>
                <a:gd name="connsiteY18-5080" fmla="*/ 7250295 h 7250295"/>
                <a:gd name="connsiteX19-5081" fmla="*/ 952500 w 2171700"/>
                <a:gd name="connsiteY19-5082" fmla="*/ 7240770 h 7250295"/>
                <a:gd name="connsiteX20-5083" fmla="*/ 733425 w 2171700"/>
                <a:gd name="connsiteY20-5084" fmla="*/ 6821670 h 7250295"/>
                <a:gd name="connsiteX21-5085" fmla="*/ 790575 w 2171700"/>
                <a:gd name="connsiteY21-5086" fmla="*/ 6574020 h 7250295"/>
                <a:gd name="connsiteX22-5087" fmla="*/ 762000 w 2171700"/>
                <a:gd name="connsiteY22-5088" fmla="*/ 6250170 h 7250295"/>
                <a:gd name="connsiteX23-5089" fmla="*/ 885825 w 2171700"/>
                <a:gd name="connsiteY23-5090" fmla="*/ 5411970 h 7250295"/>
                <a:gd name="connsiteX24-5091" fmla="*/ 866775 w 2171700"/>
                <a:gd name="connsiteY24-5092" fmla="*/ 5326245 h 7250295"/>
                <a:gd name="connsiteX25-5093" fmla="*/ 971550 w 2171700"/>
                <a:gd name="connsiteY25-5094" fmla="*/ 5211945 h 7250295"/>
                <a:gd name="connsiteX26-5095" fmla="*/ 962025 w 2171700"/>
                <a:gd name="connsiteY26-5096" fmla="*/ 5069070 h 7250295"/>
                <a:gd name="connsiteX27-5097" fmla="*/ 1104900 w 2171700"/>
                <a:gd name="connsiteY27-5098" fmla="*/ 4526145 h 7250295"/>
                <a:gd name="connsiteX28-5099" fmla="*/ 1123950 w 2171700"/>
                <a:gd name="connsiteY28-5100" fmla="*/ 4392795 h 7250295"/>
                <a:gd name="connsiteX29-5101" fmla="*/ 1276350 w 2171700"/>
                <a:gd name="connsiteY29-5102" fmla="*/ 4649970 h 7250295"/>
                <a:gd name="connsiteX30-5103" fmla="*/ 1352550 w 2171700"/>
                <a:gd name="connsiteY30-5104" fmla="*/ 4926195 h 7250295"/>
                <a:gd name="connsiteX31-5105" fmla="*/ 1333500 w 2171700"/>
                <a:gd name="connsiteY31-5106" fmla="*/ 5069070 h 7250295"/>
                <a:gd name="connsiteX32-5107" fmla="*/ 1371600 w 2171700"/>
                <a:gd name="connsiteY32-5108" fmla="*/ 5078595 h 7250295"/>
                <a:gd name="connsiteX33-5109" fmla="*/ 1247775 w 2171700"/>
                <a:gd name="connsiteY33-5110" fmla="*/ 5516745 h 7250295"/>
                <a:gd name="connsiteX34-5111" fmla="*/ 1257300 w 2171700"/>
                <a:gd name="connsiteY34-5112" fmla="*/ 6469245 h 7250295"/>
                <a:gd name="connsiteX35-5113" fmla="*/ 1333500 w 2171700"/>
                <a:gd name="connsiteY35-5114" fmla="*/ 6583545 h 7250295"/>
                <a:gd name="connsiteX36-5115" fmla="*/ 1314450 w 2171700"/>
                <a:gd name="connsiteY36-5116" fmla="*/ 6735945 h 7250295"/>
                <a:gd name="connsiteX37-5117" fmla="*/ 1323975 w 2171700"/>
                <a:gd name="connsiteY37-5118" fmla="*/ 6859770 h 7250295"/>
                <a:gd name="connsiteX38-5119" fmla="*/ 1304925 w 2171700"/>
                <a:gd name="connsiteY38-5120" fmla="*/ 7012170 h 7250295"/>
                <a:gd name="connsiteX39-5121" fmla="*/ 1704975 w 2171700"/>
                <a:gd name="connsiteY39-5122" fmla="*/ 7212195 h 7250295"/>
                <a:gd name="connsiteX40-5123" fmla="*/ 2152650 w 2171700"/>
                <a:gd name="connsiteY40-5124" fmla="*/ 7212195 h 7250295"/>
                <a:gd name="connsiteX41-5125" fmla="*/ 2171700 w 2171700"/>
                <a:gd name="connsiteY41-5126" fmla="*/ 7069320 h 7250295"/>
                <a:gd name="connsiteX42-5127" fmla="*/ 1676400 w 2171700"/>
                <a:gd name="connsiteY42-5128" fmla="*/ 6564495 h 7250295"/>
                <a:gd name="connsiteX43-5129" fmla="*/ 1685925 w 2171700"/>
                <a:gd name="connsiteY43-5130" fmla="*/ 6459720 h 7250295"/>
                <a:gd name="connsiteX44-5131" fmla="*/ 1657350 w 2171700"/>
                <a:gd name="connsiteY44-5132" fmla="*/ 6250170 h 7250295"/>
                <a:gd name="connsiteX45-5133" fmla="*/ 1704975 w 2171700"/>
                <a:gd name="connsiteY45-5134" fmla="*/ 5973945 h 7250295"/>
                <a:gd name="connsiteX46-5135" fmla="*/ 1762125 w 2171700"/>
                <a:gd name="connsiteY46-5136" fmla="*/ 5421495 h 7250295"/>
                <a:gd name="connsiteX47-5137" fmla="*/ 1771650 w 2171700"/>
                <a:gd name="connsiteY47-5138" fmla="*/ 5354820 h 7250295"/>
                <a:gd name="connsiteX48-5139" fmla="*/ 1866900 w 2171700"/>
                <a:gd name="connsiteY48-5140" fmla="*/ 5097645 h 7250295"/>
                <a:gd name="connsiteX49-5141" fmla="*/ 1885950 w 2171700"/>
                <a:gd name="connsiteY49-5142" fmla="*/ 4573770 h 7250295"/>
                <a:gd name="connsiteX50-5143" fmla="*/ 1895475 w 2171700"/>
                <a:gd name="connsiteY50-5144" fmla="*/ 4173720 h 7250295"/>
                <a:gd name="connsiteX51-5145" fmla="*/ 1866900 w 2171700"/>
                <a:gd name="connsiteY51-5146" fmla="*/ 3630795 h 7250295"/>
                <a:gd name="connsiteX52-5147" fmla="*/ 2076450 w 2171700"/>
                <a:gd name="connsiteY52-5148" fmla="*/ 2697345 h 7250295"/>
                <a:gd name="connsiteX53-5149" fmla="*/ 2085975 w 2171700"/>
                <a:gd name="connsiteY53-5150" fmla="*/ 2430645 h 7250295"/>
                <a:gd name="connsiteX54-5151" fmla="*/ 1981200 w 2171700"/>
                <a:gd name="connsiteY54-5152" fmla="*/ 1864914 h 7250295"/>
                <a:gd name="connsiteX55-5153" fmla="*/ 1936459 w 2171700"/>
                <a:gd name="connsiteY55-5154" fmla="*/ 1677029 h 7250295"/>
                <a:gd name="connsiteX56-5155" fmla="*/ 1922037 w 2171700"/>
                <a:gd name="connsiteY56-5156" fmla="*/ 1432534 h 7250295"/>
                <a:gd name="connsiteX57-5157" fmla="*/ 1874412 w 2171700"/>
                <a:gd name="connsiteY57-5158" fmla="*/ 1302338 h 7250295"/>
                <a:gd name="connsiteX58-5159" fmla="*/ 1407687 w 2171700"/>
                <a:gd name="connsiteY58-5160" fmla="*/ 1134975 h 7250295"/>
                <a:gd name="connsiteX59-5161" fmla="*/ 1309221 w 2171700"/>
                <a:gd name="connsiteY59-5162" fmla="*/ 1020075 h 7250295"/>
                <a:gd name="connsiteX60-5163" fmla="*/ 1365230 w 2171700"/>
                <a:gd name="connsiteY60-5164" fmla="*/ 821521 h 7250295"/>
                <a:gd name="connsiteX61-5165" fmla="*/ 1433407 w 2171700"/>
                <a:gd name="connsiteY61-5166" fmla="*/ 622909 h 7250295"/>
                <a:gd name="connsiteX62-5167" fmla="*/ 1444916 w 2171700"/>
                <a:gd name="connsiteY62-5168" fmla="*/ 380757 h 7250295"/>
                <a:gd name="connsiteX63-5169" fmla="*/ 1330946 w 2171700"/>
                <a:gd name="connsiteY63-5170" fmla="*/ 143773 h 7250295"/>
                <a:gd name="connsiteX64-5171" fmla="*/ 1063645 w 2171700"/>
                <a:gd name="connsiteY64-5172" fmla="*/ 568 h 7250295"/>
                <a:gd name="connsiteX0-5173" fmla="*/ 1063645 w 2171700"/>
                <a:gd name="connsiteY0-5174" fmla="*/ 568 h 7250295"/>
                <a:gd name="connsiteX1-5175" fmla="*/ 809625 w 2171700"/>
                <a:gd name="connsiteY1-5176" fmla="*/ 116070 h 7250295"/>
                <a:gd name="connsiteX2-5177" fmla="*/ 685800 w 2171700"/>
                <a:gd name="connsiteY2-5178" fmla="*/ 297045 h 7250295"/>
                <a:gd name="connsiteX3-5179" fmla="*/ 704850 w 2171700"/>
                <a:gd name="connsiteY3-5180" fmla="*/ 620895 h 7250295"/>
                <a:gd name="connsiteX4-5181" fmla="*/ 838200 w 2171700"/>
                <a:gd name="connsiteY4-5182" fmla="*/ 897120 h 7250295"/>
                <a:gd name="connsiteX5-5183" fmla="*/ 742950 w 2171700"/>
                <a:gd name="connsiteY5-5184" fmla="*/ 1011420 h 7250295"/>
                <a:gd name="connsiteX6-5185" fmla="*/ 133350 w 2171700"/>
                <a:gd name="connsiteY6-5186" fmla="*/ 1220970 h 7250295"/>
                <a:gd name="connsiteX7-5187" fmla="*/ 0 w 2171700"/>
                <a:gd name="connsiteY7-5188" fmla="*/ 2211570 h 7250295"/>
                <a:gd name="connsiteX8-5189" fmla="*/ 333375 w 2171700"/>
                <a:gd name="connsiteY8-5190" fmla="*/ 3106920 h 7250295"/>
                <a:gd name="connsiteX9-5191" fmla="*/ 247650 w 2171700"/>
                <a:gd name="connsiteY9-5192" fmla="*/ 3840345 h 7250295"/>
                <a:gd name="connsiteX10-5193" fmla="*/ 371475 w 2171700"/>
                <a:gd name="connsiteY10-5194" fmla="*/ 4059420 h 7250295"/>
                <a:gd name="connsiteX11-5195" fmla="*/ 495300 w 2171700"/>
                <a:gd name="connsiteY11-5196" fmla="*/ 4278495 h 7250295"/>
                <a:gd name="connsiteX12-5197" fmla="*/ 476250 w 2171700"/>
                <a:gd name="connsiteY12-5198" fmla="*/ 4735695 h 7250295"/>
                <a:gd name="connsiteX13-5199" fmla="*/ 476250 w 2171700"/>
                <a:gd name="connsiteY13-5200" fmla="*/ 5097645 h 7250295"/>
                <a:gd name="connsiteX14-5201" fmla="*/ 371475 w 2171700"/>
                <a:gd name="connsiteY14-5202" fmla="*/ 6145395 h 7250295"/>
                <a:gd name="connsiteX15-5203" fmla="*/ 371475 w 2171700"/>
                <a:gd name="connsiteY15-5204" fmla="*/ 6621645 h 7250295"/>
                <a:gd name="connsiteX16-5205" fmla="*/ 400050 w 2171700"/>
                <a:gd name="connsiteY16-5206" fmla="*/ 6821670 h 7250295"/>
                <a:gd name="connsiteX17-5207" fmla="*/ 323850 w 2171700"/>
                <a:gd name="connsiteY17-5208" fmla="*/ 7002645 h 7250295"/>
                <a:gd name="connsiteX18-5209" fmla="*/ 533400 w 2171700"/>
                <a:gd name="connsiteY18-5210" fmla="*/ 7250295 h 7250295"/>
                <a:gd name="connsiteX19-5211" fmla="*/ 952500 w 2171700"/>
                <a:gd name="connsiteY19-5212" fmla="*/ 7240770 h 7250295"/>
                <a:gd name="connsiteX20-5213" fmla="*/ 733425 w 2171700"/>
                <a:gd name="connsiteY20-5214" fmla="*/ 6821670 h 7250295"/>
                <a:gd name="connsiteX21-5215" fmla="*/ 790575 w 2171700"/>
                <a:gd name="connsiteY21-5216" fmla="*/ 6574020 h 7250295"/>
                <a:gd name="connsiteX22-5217" fmla="*/ 762000 w 2171700"/>
                <a:gd name="connsiteY22-5218" fmla="*/ 6250170 h 7250295"/>
                <a:gd name="connsiteX23-5219" fmla="*/ 885825 w 2171700"/>
                <a:gd name="connsiteY23-5220" fmla="*/ 5411970 h 7250295"/>
                <a:gd name="connsiteX24-5221" fmla="*/ 866775 w 2171700"/>
                <a:gd name="connsiteY24-5222" fmla="*/ 5326245 h 7250295"/>
                <a:gd name="connsiteX25-5223" fmla="*/ 971550 w 2171700"/>
                <a:gd name="connsiteY25-5224" fmla="*/ 5211945 h 7250295"/>
                <a:gd name="connsiteX26-5225" fmla="*/ 962025 w 2171700"/>
                <a:gd name="connsiteY26-5226" fmla="*/ 5069070 h 7250295"/>
                <a:gd name="connsiteX27-5227" fmla="*/ 1104900 w 2171700"/>
                <a:gd name="connsiteY27-5228" fmla="*/ 4526145 h 7250295"/>
                <a:gd name="connsiteX28-5229" fmla="*/ 1123950 w 2171700"/>
                <a:gd name="connsiteY28-5230" fmla="*/ 4392795 h 7250295"/>
                <a:gd name="connsiteX29-5231" fmla="*/ 1276350 w 2171700"/>
                <a:gd name="connsiteY29-5232" fmla="*/ 4649970 h 7250295"/>
                <a:gd name="connsiteX30-5233" fmla="*/ 1352550 w 2171700"/>
                <a:gd name="connsiteY30-5234" fmla="*/ 4926195 h 7250295"/>
                <a:gd name="connsiteX31-5235" fmla="*/ 1333500 w 2171700"/>
                <a:gd name="connsiteY31-5236" fmla="*/ 5069070 h 7250295"/>
                <a:gd name="connsiteX32-5237" fmla="*/ 1371600 w 2171700"/>
                <a:gd name="connsiteY32-5238" fmla="*/ 5078595 h 7250295"/>
                <a:gd name="connsiteX33-5239" fmla="*/ 1247775 w 2171700"/>
                <a:gd name="connsiteY33-5240" fmla="*/ 5516745 h 7250295"/>
                <a:gd name="connsiteX34-5241" fmla="*/ 1257300 w 2171700"/>
                <a:gd name="connsiteY34-5242" fmla="*/ 6469245 h 7250295"/>
                <a:gd name="connsiteX35-5243" fmla="*/ 1333500 w 2171700"/>
                <a:gd name="connsiteY35-5244" fmla="*/ 6583545 h 7250295"/>
                <a:gd name="connsiteX36-5245" fmla="*/ 1314450 w 2171700"/>
                <a:gd name="connsiteY36-5246" fmla="*/ 6735945 h 7250295"/>
                <a:gd name="connsiteX37-5247" fmla="*/ 1323975 w 2171700"/>
                <a:gd name="connsiteY37-5248" fmla="*/ 6859770 h 7250295"/>
                <a:gd name="connsiteX38-5249" fmla="*/ 1304925 w 2171700"/>
                <a:gd name="connsiteY38-5250" fmla="*/ 7012170 h 7250295"/>
                <a:gd name="connsiteX39-5251" fmla="*/ 1704975 w 2171700"/>
                <a:gd name="connsiteY39-5252" fmla="*/ 7212195 h 7250295"/>
                <a:gd name="connsiteX40-5253" fmla="*/ 2152650 w 2171700"/>
                <a:gd name="connsiteY40-5254" fmla="*/ 7212195 h 7250295"/>
                <a:gd name="connsiteX41-5255" fmla="*/ 2171700 w 2171700"/>
                <a:gd name="connsiteY41-5256" fmla="*/ 7069320 h 7250295"/>
                <a:gd name="connsiteX42-5257" fmla="*/ 1676400 w 2171700"/>
                <a:gd name="connsiteY42-5258" fmla="*/ 6564495 h 7250295"/>
                <a:gd name="connsiteX43-5259" fmla="*/ 1685925 w 2171700"/>
                <a:gd name="connsiteY43-5260" fmla="*/ 6459720 h 7250295"/>
                <a:gd name="connsiteX44-5261" fmla="*/ 1657350 w 2171700"/>
                <a:gd name="connsiteY44-5262" fmla="*/ 6250170 h 7250295"/>
                <a:gd name="connsiteX45-5263" fmla="*/ 1704975 w 2171700"/>
                <a:gd name="connsiteY45-5264" fmla="*/ 5973945 h 7250295"/>
                <a:gd name="connsiteX46-5265" fmla="*/ 1762125 w 2171700"/>
                <a:gd name="connsiteY46-5266" fmla="*/ 5421495 h 7250295"/>
                <a:gd name="connsiteX47-5267" fmla="*/ 1771650 w 2171700"/>
                <a:gd name="connsiteY47-5268" fmla="*/ 5354820 h 7250295"/>
                <a:gd name="connsiteX48-5269" fmla="*/ 1866900 w 2171700"/>
                <a:gd name="connsiteY48-5270" fmla="*/ 5097645 h 7250295"/>
                <a:gd name="connsiteX49-5271" fmla="*/ 1885950 w 2171700"/>
                <a:gd name="connsiteY49-5272" fmla="*/ 4573770 h 7250295"/>
                <a:gd name="connsiteX50-5273" fmla="*/ 1895475 w 2171700"/>
                <a:gd name="connsiteY50-5274" fmla="*/ 4173720 h 7250295"/>
                <a:gd name="connsiteX51-5275" fmla="*/ 1866900 w 2171700"/>
                <a:gd name="connsiteY51-5276" fmla="*/ 3630795 h 7250295"/>
                <a:gd name="connsiteX52-5277" fmla="*/ 2076450 w 2171700"/>
                <a:gd name="connsiteY52-5278" fmla="*/ 2697345 h 7250295"/>
                <a:gd name="connsiteX53-5279" fmla="*/ 2085975 w 2171700"/>
                <a:gd name="connsiteY53-5280" fmla="*/ 2430645 h 7250295"/>
                <a:gd name="connsiteX54-5281" fmla="*/ 1981200 w 2171700"/>
                <a:gd name="connsiteY54-5282" fmla="*/ 1864914 h 7250295"/>
                <a:gd name="connsiteX55-5283" fmla="*/ 1936459 w 2171700"/>
                <a:gd name="connsiteY55-5284" fmla="*/ 1677029 h 7250295"/>
                <a:gd name="connsiteX56-5285" fmla="*/ 1922037 w 2171700"/>
                <a:gd name="connsiteY56-5286" fmla="*/ 1432534 h 7250295"/>
                <a:gd name="connsiteX57-5287" fmla="*/ 1874412 w 2171700"/>
                <a:gd name="connsiteY57-5288" fmla="*/ 1302338 h 7250295"/>
                <a:gd name="connsiteX58-5289" fmla="*/ 1407687 w 2171700"/>
                <a:gd name="connsiteY58-5290" fmla="*/ 1134975 h 7250295"/>
                <a:gd name="connsiteX59-5291" fmla="*/ 1309221 w 2171700"/>
                <a:gd name="connsiteY59-5292" fmla="*/ 1020075 h 7250295"/>
                <a:gd name="connsiteX60-5293" fmla="*/ 1365230 w 2171700"/>
                <a:gd name="connsiteY60-5294" fmla="*/ 821521 h 7250295"/>
                <a:gd name="connsiteX61-5295" fmla="*/ 1433407 w 2171700"/>
                <a:gd name="connsiteY61-5296" fmla="*/ 622909 h 7250295"/>
                <a:gd name="connsiteX62-5297" fmla="*/ 1444916 w 2171700"/>
                <a:gd name="connsiteY62-5298" fmla="*/ 380757 h 7250295"/>
                <a:gd name="connsiteX63-5299" fmla="*/ 1330946 w 2171700"/>
                <a:gd name="connsiteY63-5300" fmla="*/ 143773 h 7250295"/>
                <a:gd name="connsiteX64-5301" fmla="*/ 1063645 w 2171700"/>
                <a:gd name="connsiteY64-5302" fmla="*/ 568 h 7250295"/>
                <a:gd name="connsiteX0-5303" fmla="*/ 1063645 w 2171700"/>
                <a:gd name="connsiteY0-5304" fmla="*/ 568 h 7250295"/>
                <a:gd name="connsiteX1-5305" fmla="*/ 809625 w 2171700"/>
                <a:gd name="connsiteY1-5306" fmla="*/ 116070 h 7250295"/>
                <a:gd name="connsiteX2-5307" fmla="*/ 685800 w 2171700"/>
                <a:gd name="connsiteY2-5308" fmla="*/ 297045 h 7250295"/>
                <a:gd name="connsiteX3-5309" fmla="*/ 704850 w 2171700"/>
                <a:gd name="connsiteY3-5310" fmla="*/ 620895 h 7250295"/>
                <a:gd name="connsiteX4-5311" fmla="*/ 838200 w 2171700"/>
                <a:gd name="connsiteY4-5312" fmla="*/ 897120 h 7250295"/>
                <a:gd name="connsiteX5-5313" fmla="*/ 742950 w 2171700"/>
                <a:gd name="connsiteY5-5314" fmla="*/ 1011420 h 7250295"/>
                <a:gd name="connsiteX6-5315" fmla="*/ 133350 w 2171700"/>
                <a:gd name="connsiteY6-5316" fmla="*/ 1220970 h 7250295"/>
                <a:gd name="connsiteX7-5317" fmla="*/ 0 w 2171700"/>
                <a:gd name="connsiteY7-5318" fmla="*/ 2211570 h 7250295"/>
                <a:gd name="connsiteX8-5319" fmla="*/ 333375 w 2171700"/>
                <a:gd name="connsiteY8-5320" fmla="*/ 3106920 h 7250295"/>
                <a:gd name="connsiteX9-5321" fmla="*/ 247650 w 2171700"/>
                <a:gd name="connsiteY9-5322" fmla="*/ 3840345 h 7250295"/>
                <a:gd name="connsiteX10-5323" fmla="*/ 371475 w 2171700"/>
                <a:gd name="connsiteY10-5324" fmla="*/ 4059420 h 7250295"/>
                <a:gd name="connsiteX11-5325" fmla="*/ 495300 w 2171700"/>
                <a:gd name="connsiteY11-5326" fmla="*/ 4278495 h 7250295"/>
                <a:gd name="connsiteX12-5327" fmla="*/ 476250 w 2171700"/>
                <a:gd name="connsiteY12-5328" fmla="*/ 4735695 h 7250295"/>
                <a:gd name="connsiteX13-5329" fmla="*/ 476250 w 2171700"/>
                <a:gd name="connsiteY13-5330" fmla="*/ 5097645 h 7250295"/>
                <a:gd name="connsiteX14-5331" fmla="*/ 371475 w 2171700"/>
                <a:gd name="connsiteY14-5332" fmla="*/ 6145395 h 7250295"/>
                <a:gd name="connsiteX15-5333" fmla="*/ 371475 w 2171700"/>
                <a:gd name="connsiteY15-5334" fmla="*/ 6621645 h 7250295"/>
                <a:gd name="connsiteX16-5335" fmla="*/ 400050 w 2171700"/>
                <a:gd name="connsiteY16-5336" fmla="*/ 6821670 h 7250295"/>
                <a:gd name="connsiteX17-5337" fmla="*/ 323850 w 2171700"/>
                <a:gd name="connsiteY17-5338" fmla="*/ 7002645 h 7250295"/>
                <a:gd name="connsiteX18-5339" fmla="*/ 533400 w 2171700"/>
                <a:gd name="connsiteY18-5340" fmla="*/ 7250295 h 7250295"/>
                <a:gd name="connsiteX19-5341" fmla="*/ 952500 w 2171700"/>
                <a:gd name="connsiteY19-5342" fmla="*/ 7240770 h 7250295"/>
                <a:gd name="connsiteX20-5343" fmla="*/ 733425 w 2171700"/>
                <a:gd name="connsiteY20-5344" fmla="*/ 6821670 h 7250295"/>
                <a:gd name="connsiteX21-5345" fmla="*/ 790575 w 2171700"/>
                <a:gd name="connsiteY21-5346" fmla="*/ 6574020 h 7250295"/>
                <a:gd name="connsiteX22-5347" fmla="*/ 762000 w 2171700"/>
                <a:gd name="connsiteY22-5348" fmla="*/ 6250170 h 7250295"/>
                <a:gd name="connsiteX23-5349" fmla="*/ 885825 w 2171700"/>
                <a:gd name="connsiteY23-5350" fmla="*/ 5411970 h 7250295"/>
                <a:gd name="connsiteX24-5351" fmla="*/ 866775 w 2171700"/>
                <a:gd name="connsiteY24-5352" fmla="*/ 5326245 h 7250295"/>
                <a:gd name="connsiteX25-5353" fmla="*/ 971550 w 2171700"/>
                <a:gd name="connsiteY25-5354" fmla="*/ 5211945 h 7250295"/>
                <a:gd name="connsiteX26-5355" fmla="*/ 962025 w 2171700"/>
                <a:gd name="connsiteY26-5356" fmla="*/ 5069070 h 7250295"/>
                <a:gd name="connsiteX27-5357" fmla="*/ 1104900 w 2171700"/>
                <a:gd name="connsiteY27-5358" fmla="*/ 4526145 h 7250295"/>
                <a:gd name="connsiteX28-5359" fmla="*/ 1123950 w 2171700"/>
                <a:gd name="connsiteY28-5360" fmla="*/ 4392795 h 7250295"/>
                <a:gd name="connsiteX29-5361" fmla="*/ 1276350 w 2171700"/>
                <a:gd name="connsiteY29-5362" fmla="*/ 4649970 h 7250295"/>
                <a:gd name="connsiteX30-5363" fmla="*/ 1352550 w 2171700"/>
                <a:gd name="connsiteY30-5364" fmla="*/ 4926195 h 7250295"/>
                <a:gd name="connsiteX31-5365" fmla="*/ 1333500 w 2171700"/>
                <a:gd name="connsiteY31-5366" fmla="*/ 5069070 h 7250295"/>
                <a:gd name="connsiteX32-5367" fmla="*/ 1371600 w 2171700"/>
                <a:gd name="connsiteY32-5368" fmla="*/ 5078595 h 7250295"/>
                <a:gd name="connsiteX33-5369" fmla="*/ 1247775 w 2171700"/>
                <a:gd name="connsiteY33-5370" fmla="*/ 5516745 h 7250295"/>
                <a:gd name="connsiteX34-5371" fmla="*/ 1257300 w 2171700"/>
                <a:gd name="connsiteY34-5372" fmla="*/ 6469245 h 7250295"/>
                <a:gd name="connsiteX35-5373" fmla="*/ 1333500 w 2171700"/>
                <a:gd name="connsiteY35-5374" fmla="*/ 6583545 h 7250295"/>
                <a:gd name="connsiteX36-5375" fmla="*/ 1314450 w 2171700"/>
                <a:gd name="connsiteY36-5376" fmla="*/ 6735945 h 7250295"/>
                <a:gd name="connsiteX37-5377" fmla="*/ 1323975 w 2171700"/>
                <a:gd name="connsiteY37-5378" fmla="*/ 6859770 h 7250295"/>
                <a:gd name="connsiteX38-5379" fmla="*/ 1304925 w 2171700"/>
                <a:gd name="connsiteY38-5380" fmla="*/ 7012170 h 7250295"/>
                <a:gd name="connsiteX39-5381" fmla="*/ 1704975 w 2171700"/>
                <a:gd name="connsiteY39-5382" fmla="*/ 7212195 h 7250295"/>
                <a:gd name="connsiteX40-5383" fmla="*/ 2152650 w 2171700"/>
                <a:gd name="connsiteY40-5384" fmla="*/ 7212195 h 7250295"/>
                <a:gd name="connsiteX41-5385" fmla="*/ 2171700 w 2171700"/>
                <a:gd name="connsiteY41-5386" fmla="*/ 7069320 h 7250295"/>
                <a:gd name="connsiteX42-5387" fmla="*/ 1676400 w 2171700"/>
                <a:gd name="connsiteY42-5388" fmla="*/ 6564495 h 7250295"/>
                <a:gd name="connsiteX43-5389" fmla="*/ 1685925 w 2171700"/>
                <a:gd name="connsiteY43-5390" fmla="*/ 6459720 h 7250295"/>
                <a:gd name="connsiteX44-5391" fmla="*/ 1657350 w 2171700"/>
                <a:gd name="connsiteY44-5392" fmla="*/ 6250170 h 7250295"/>
                <a:gd name="connsiteX45-5393" fmla="*/ 1704975 w 2171700"/>
                <a:gd name="connsiteY45-5394" fmla="*/ 5973945 h 7250295"/>
                <a:gd name="connsiteX46-5395" fmla="*/ 1762125 w 2171700"/>
                <a:gd name="connsiteY46-5396" fmla="*/ 5421495 h 7250295"/>
                <a:gd name="connsiteX47-5397" fmla="*/ 1771650 w 2171700"/>
                <a:gd name="connsiteY47-5398" fmla="*/ 5354820 h 7250295"/>
                <a:gd name="connsiteX48-5399" fmla="*/ 1866900 w 2171700"/>
                <a:gd name="connsiteY48-5400" fmla="*/ 5097645 h 7250295"/>
                <a:gd name="connsiteX49-5401" fmla="*/ 1885950 w 2171700"/>
                <a:gd name="connsiteY49-5402" fmla="*/ 4573770 h 7250295"/>
                <a:gd name="connsiteX50-5403" fmla="*/ 1895475 w 2171700"/>
                <a:gd name="connsiteY50-5404" fmla="*/ 4173720 h 7250295"/>
                <a:gd name="connsiteX51-5405" fmla="*/ 1866900 w 2171700"/>
                <a:gd name="connsiteY51-5406" fmla="*/ 3630795 h 7250295"/>
                <a:gd name="connsiteX52-5407" fmla="*/ 2076450 w 2171700"/>
                <a:gd name="connsiteY52-5408" fmla="*/ 2697345 h 7250295"/>
                <a:gd name="connsiteX53-5409" fmla="*/ 2085975 w 2171700"/>
                <a:gd name="connsiteY53-5410" fmla="*/ 2430645 h 7250295"/>
                <a:gd name="connsiteX54-5411" fmla="*/ 1981200 w 2171700"/>
                <a:gd name="connsiteY54-5412" fmla="*/ 1864914 h 7250295"/>
                <a:gd name="connsiteX55-5413" fmla="*/ 1936459 w 2171700"/>
                <a:gd name="connsiteY55-5414" fmla="*/ 1677029 h 7250295"/>
                <a:gd name="connsiteX56-5415" fmla="*/ 1922037 w 2171700"/>
                <a:gd name="connsiteY56-5416" fmla="*/ 1432534 h 7250295"/>
                <a:gd name="connsiteX57-5417" fmla="*/ 1874412 w 2171700"/>
                <a:gd name="connsiteY57-5418" fmla="*/ 1302338 h 7250295"/>
                <a:gd name="connsiteX58-5419" fmla="*/ 1407687 w 2171700"/>
                <a:gd name="connsiteY58-5420" fmla="*/ 1134975 h 7250295"/>
                <a:gd name="connsiteX59-5421" fmla="*/ 1309221 w 2171700"/>
                <a:gd name="connsiteY59-5422" fmla="*/ 1020075 h 7250295"/>
                <a:gd name="connsiteX60-5423" fmla="*/ 1365230 w 2171700"/>
                <a:gd name="connsiteY60-5424" fmla="*/ 821521 h 7250295"/>
                <a:gd name="connsiteX61-5425" fmla="*/ 1433407 w 2171700"/>
                <a:gd name="connsiteY61-5426" fmla="*/ 622909 h 7250295"/>
                <a:gd name="connsiteX62-5427" fmla="*/ 1444916 w 2171700"/>
                <a:gd name="connsiteY62-5428" fmla="*/ 380757 h 7250295"/>
                <a:gd name="connsiteX63-5429" fmla="*/ 1330946 w 2171700"/>
                <a:gd name="connsiteY63-5430" fmla="*/ 143773 h 7250295"/>
                <a:gd name="connsiteX64-5431" fmla="*/ 1063645 w 2171700"/>
                <a:gd name="connsiteY64-5432" fmla="*/ 568 h 7250295"/>
                <a:gd name="connsiteX0-5433" fmla="*/ 1063645 w 2171700"/>
                <a:gd name="connsiteY0-5434" fmla="*/ 568 h 7250295"/>
                <a:gd name="connsiteX1-5435" fmla="*/ 809625 w 2171700"/>
                <a:gd name="connsiteY1-5436" fmla="*/ 116070 h 7250295"/>
                <a:gd name="connsiteX2-5437" fmla="*/ 685800 w 2171700"/>
                <a:gd name="connsiteY2-5438" fmla="*/ 297045 h 7250295"/>
                <a:gd name="connsiteX3-5439" fmla="*/ 704850 w 2171700"/>
                <a:gd name="connsiteY3-5440" fmla="*/ 620895 h 7250295"/>
                <a:gd name="connsiteX4-5441" fmla="*/ 838200 w 2171700"/>
                <a:gd name="connsiteY4-5442" fmla="*/ 897120 h 7250295"/>
                <a:gd name="connsiteX5-5443" fmla="*/ 742950 w 2171700"/>
                <a:gd name="connsiteY5-5444" fmla="*/ 1011420 h 7250295"/>
                <a:gd name="connsiteX6-5445" fmla="*/ 133350 w 2171700"/>
                <a:gd name="connsiteY6-5446" fmla="*/ 1220970 h 7250295"/>
                <a:gd name="connsiteX7-5447" fmla="*/ 0 w 2171700"/>
                <a:gd name="connsiteY7-5448" fmla="*/ 2211570 h 7250295"/>
                <a:gd name="connsiteX8-5449" fmla="*/ 333375 w 2171700"/>
                <a:gd name="connsiteY8-5450" fmla="*/ 3106920 h 7250295"/>
                <a:gd name="connsiteX9-5451" fmla="*/ 247650 w 2171700"/>
                <a:gd name="connsiteY9-5452" fmla="*/ 3840345 h 7250295"/>
                <a:gd name="connsiteX10-5453" fmla="*/ 371475 w 2171700"/>
                <a:gd name="connsiteY10-5454" fmla="*/ 4059420 h 7250295"/>
                <a:gd name="connsiteX11-5455" fmla="*/ 495300 w 2171700"/>
                <a:gd name="connsiteY11-5456" fmla="*/ 4278495 h 7250295"/>
                <a:gd name="connsiteX12-5457" fmla="*/ 476250 w 2171700"/>
                <a:gd name="connsiteY12-5458" fmla="*/ 4735695 h 7250295"/>
                <a:gd name="connsiteX13-5459" fmla="*/ 476250 w 2171700"/>
                <a:gd name="connsiteY13-5460" fmla="*/ 5097645 h 7250295"/>
                <a:gd name="connsiteX14-5461" fmla="*/ 371475 w 2171700"/>
                <a:gd name="connsiteY14-5462" fmla="*/ 6145395 h 7250295"/>
                <a:gd name="connsiteX15-5463" fmla="*/ 371475 w 2171700"/>
                <a:gd name="connsiteY15-5464" fmla="*/ 6621645 h 7250295"/>
                <a:gd name="connsiteX16-5465" fmla="*/ 400050 w 2171700"/>
                <a:gd name="connsiteY16-5466" fmla="*/ 6821670 h 7250295"/>
                <a:gd name="connsiteX17-5467" fmla="*/ 323850 w 2171700"/>
                <a:gd name="connsiteY17-5468" fmla="*/ 7002645 h 7250295"/>
                <a:gd name="connsiteX18-5469" fmla="*/ 533400 w 2171700"/>
                <a:gd name="connsiteY18-5470" fmla="*/ 7250295 h 7250295"/>
                <a:gd name="connsiteX19-5471" fmla="*/ 952500 w 2171700"/>
                <a:gd name="connsiteY19-5472" fmla="*/ 7240770 h 7250295"/>
                <a:gd name="connsiteX20-5473" fmla="*/ 733425 w 2171700"/>
                <a:gd name="connsiteY20-5474" fmla="*/ 6821670 h 7250295"/>
                <a:gd name="connsiteX21-5475" fmla="*/ 790575 w 2171700"/>
                <a:gd name="connsiteY21-5476" fmla="*/ 6574020 h 7250295"/>
                <a:gd name="connsiteX22-5477" fmla="*/ 762000 w 2171700"/>
                <a:gd name="connsiteY22-5478" fmla="*/ 6250170 h 7250295"/>
                <a:gd name="connsiteX23-5479" fmla="*/ 885825 w 2171700"/>
                <a:gd name="connsiteY23-5480" fmla="*/ 5411970 h 7250295"/>
                <a:gd name="connsiteX24-5481" fmla="*/ 866775 w 2171700"/>
                <a:gd name="connsiteY24-5482" fmla="*/ 5326245 h 7250295"/>
                <a:gd name="connsiteX25-5483" fmla="*/ 971550 w 2171700"/>
                <a:gd name="connsiteY25-5484" fmla="*/ 5211945 h 7250295"/>
                <a:gd name="connsiteX26-5485" fmla="*/ 962025 w 2171700"/>
                <a:gd name="connsiteY26-5486" fmla="*/ 5069070 h 7250295"/>
                <a:gd name="connsiteX27-5487" fmla="*/ 1104900 w 2171700"/>
                <a:gd name="connsiteY27-5488" fmla="*/ 4526145 h 7250295"/>
                <a:gd name="connsiteX28-5489" fmla="*/ 1123950 w 2171700"/>
                <a:gd name="connsiteY28-5490" fmla="*/ 4392795 h 7250295"/>
                <a:gd name="connsiteX29-5491" fmla="*/ 1276350 w 2171700"/>
                <a:gd name="connsiteY29-5492" fmla="*/ 4649970 h 7250295"/>
                <a:gd name="connsiteX30-5493" fmla="*/ 1352550 w 2171700"/>
                <a:gd name="connsiteY30-5494" fmla="*/ 4926195 h 7250295"/>
                <a:gd name="connsiteX31-5495" fmla="*/ 1333500 w 2171700"/>
                <a:gd name="connsiteY31-5496" fmla="*/ 5069070 h 7250295"/>
                <a:gd name="connsiteX32-5497" fmla="*/ 1371600 w 2171700"/>
                <a:gd name="connsiteY32-5498" fmla="*/ 5078595 h 7250295"/>
                <a:gd name="connsiteX33-5499" fmla="*/ 1247775 w 2171700"/>
                <a:gd name="connsiteY33-5500" fmla="*/ 5516745 h 7250295"/>
                <a:gd name="connsiteX34-5501" fmla="*/ 1257300 w 2171700"/>
                <a:gd name="connsiteY34-5502" fmla="*/ 6469245 h 7250295"/>
                <a:gd name="connsiteX35-5503" fmla="*/ 1333500 w 2171700"/>
                <a:gd name="connsiteY35-5504" fmla="*/ 6583545 h 7250295"/>
                <a:gd name="connsiteX36-5505" fmla="*/ 1314450 w 2171700"/>
                <a:gd name="connsiteY36-5506" fmla="*/ 6735945 h 7250295"/>
                <a:gd name="connsiteX37-5507" fmla="*/ 1323975 w 2171700"/>
                <a:gd name="connsiteY37-5508" fmla="*/ 6859770 h 7250295"/>
                <a:gd name="connsiteX38-5509" fmla="*/ 1304925 w 2171700"/>
                <a:gd name="connsiteY38-5510" fmla="*/ 7012170 h 7250295"/>
                <a:gd name="connsiteX39-5511" fmla="*/ 1704975 w 2171700"/>
                <a:gd name="connsiteY39-5512" fmla="*/ 7212195 h 7250295"/>
                <a:gd name="connsiteX40-5513" fmla="*/ 2152650 w 2171700"/>
                <a:gd name="connsiteY40-5514" fmla="*/ 7212195 h 7250295"/>
                <a:gd name="connsiteX41-5515" fmla="*/ 2171700 w 2171700"/>
                <a:gd name="connsiteY41-5516" fmla="*/ 7069320 h 7250295"/>
                <a:gd name="connsiteX42-5517" fmla="*/ 1676400 w 2171700"/>
                <a:gd name="connsiteY42-5518" fmla="*/ 6564495 h 7250295"/>
                <a:gd name="connsiteX43-5519" fmla="*/ 1685925 w 2171700"/>
                <a:gd name="connsiteY43-5520" fmla="*/ 6459720 h 7250295"/>
                <a:gd name="connsiteX44-5521" fmla="*/ 1657350 w 2171700"/>
                <a:gd name="connsiteY44-5522" fmla="*/ 6250170 h 7250295"/>
                <a:gd name="connsiteX45-5523" fmla="*/ 1704975 w 2171700"/>
                <a:gd name="connsiteY45-5524" fmla="*/ 5973945 h 7250295"/>
                <a:gd name="connsiteX46-5525" fmla="*/ 1762125 w 2171700"/>
                <a:gd name="connsiteY46-5526" fmla="*/ 5421495 h 7250295"/>
                <a:gd name="connsiteX47-5527" fmla="*/ 1771650 w 2171700"/>
                <a:gd name="connsiteY47-5528" fmla="*/ 5354820 h 7250295"/>
                <a:gd name="connsiteX48-5529" fmla="*/ 1866900 w 2171700"/>
                <a:gd name="connsiteY48-5530" fmla="*/ 5097645 h 7250295"/>
                <a:gd name="connsiteX49-5531" fmla="*/ 1885950 w 2171700"/>
                <a:gd name="connsiteY49-5532" fmla="*/ 4573770 h 7250295"/>
                <a:gd name="connsiteX50-5533" fmla="*/ 1895475 w 2171700"/>
                <a:gd name="connsiteY50-5534" fmla="*/ 4173720 h 7250295"/>
                <a:gd name="connsiteX51-5535" fmla="*/ 1866900 w 2171700"/>
                <a:gd name="connsiteY51-5536" fmla="*/ 3630795 h 7250295"/>
                <a:gd name="connsiteX52-5537" fmla="*/ 2076450 w 2171700"/>
                <a:gd name="connsiteY52-5538" fmla="*/ 2697345 h 7250295"/>
                <a:gd name="connsiteX53-5539" fmla="*/ 2085975 w 2171700"/>
                <a:gd name="connsiteY53-5540" fmla="*/ 2430645 h 7250295"/>
                <a:gd name="connsiteX54-5541" fmla="*/ 1981200 w 2171700"/>
                <a:gd name="connsiteY54-5542" fmla="*/ 1864914 h 7250295"/>
                <a:gd name="connsiteX55-5543" fmla="*/ 1936459 w 2171700"/>
                <a:gd name="connsiteY55-5544" fmla="*/ 1677029 h 7250295"/>
                <a:gd name="connsiteX56-5545" fmla="*/ 1922037 w 2171700"/>
                <a:gd name="connsiteY56-5546" fmla="*/ 1432534 h 7250295"/>
                <a:gd name="connsiteX57-5547" fmla="*/ 1874412 w 2171700"/>
                <a:gd name="connsiteY57-5548" fmla="*/ 1302338 h 7250295"/>
                <a:gd name="connsiteX58-5549" fmla="*/ 1407687 w 2171700"/>
                <a:gd name="connsiteY58-5550" fmla="*/ 1134975 h 7250295"/>
                <a:gd name="connsiteX59-5551" fmla="*/ 1309221 w 2171700"/>
                <a:gd name="connsiteY59-5552" fmla="*/ 1020075 h 7250295"/>
                <a:gd name="connsiteX60-5553" fmla="*/ 1365230 w 2171700"/>
                <a:gd name="connsiteY60-5554" fmla="*/ 821521 h 7250295"/>
                <a:gd name="connsiteX61-5555" fmla="*/ 1433407 w 2171700"/>
                <a:gd name="connsiteY61-5556" fmla="*/ 622909 h 7250295"/>
                <a:gd name="connsiteX62-5557" fmla="*/ 1444916 w 2171700"/>
                <a:gd name="connsiteY62-5558" fmla="*/ 380757 h 7250295"/>
                <a:gd name="connsiteX63-5559" fmla="*/ 1330946 w 2171700"/>
                <a:gd name="connsiteY63-5560" fmla="*/ 143773 h 7250295"/>
                <a:gd name="connsiteX64-5561" fmla="*/ 1063645 w 2171700"/>
                <a:gd name="connsiteY64-5562" fmla="*/ 568 h 7250295"/>
                <a:gd name="connsiteX0-5563" fmla="*/ 1063645 w 2171700"/>
                <a:gd name="connsiteY0-5564" fmla="*/ 568 h 7250295"/>
                <a:gd name="connsiteX1-5565" fmla="*/ 809625 w 2171700"/>
                <a:gd name="connsiteY1-5566" fmla="*/ 116070 h 7250295"/>
                <a:gd name="connsiteX2-5567" fmla="*/ 685800 w 2171700"/>
                <a:gd name="connsiteY2-5568" fmla="*/ 297045 h 7250295"/>
                <a:gd name="connsiteX3-5569" fmla="*/ 704850 w 2171700"/>
                <a:gd name="connsiteY3-5570" fmla="*/ 620895 h 7250295"/>
                <a:gd name="connsiteX4-5571" fmla="*/ 838200 w 2171700"/>
                <a:gd name="connsiteY4-5572" fmla="*/ 897120 h 7250295"/>
                <a:gd name="connsiteX5-5573" fmla="*/ 742950 w 2171700"/>
                <a:gd name="connsiteY5-5574" fmla="*/ 1011420 h 7250295"/>
                <a:gd name="connsiteX6-5575" fmla="*/ 133350 w 2171700"/>
                <a:gd name="connsiteY6-5576" fmla="*/ 1220970 h 7250295"/>
                <a:gd name="connsiteX7-5577" fmla="*/ 0 w 2171700"/>
                <a:gd name="connsiteY7-5578" fmla="*/ 2211570 h 7250295"/>
                <a:gd name="connsiteX8-5579" fmla="*/ 333375 w 2171700"/>
                <a:gd name="connsiteY8-5580" fmla="*/ 3106920 h 7250295"/>
                <a:gd name="connsiteX9-5581" fmla="*/ 247650 w 2171700"/>
                <a:gd name="connsiteY9-5582" fmla="*/ 3840345 h 7250295"/>
                <a:gd name="connsiteX10-5583" fmla="*/ 371475 w 2171700"/>
                <a:gd name="connsiteY10-5584" fmla="*/ 4059420 h 7250295"/>
                <a:gd name="connsiteX11-5585" fmla="*/ 495300 w 2171700"/>
                <a:gd name="connsiteY11-5586" fmla="*/ 4278495 h 7250295"/>
                <a:gd name="connsiteX12-5587" fmla="*/ 476250 w 2171700"/>
                <a:gd name="connsiteY12-5588" fmla="*/ 4735695 h 7250295"/>
                <a:gd name="connsiteX13-5589" fmla="*/ 476250 w 2171700"/>
                <a:gd name="connsiteY13-5590" fmla="*/ 5097645 h 7250295"/>
                <a:gd name="connsiteX14-5591" fmla="*/ 371475 w 2171700"/>
                <a:gd name="connsiteY14-5592" fmla="*/ 6145395 h 7250295"/>
                <a:gd name="connsiteX15-5593" fmla="*/ 371475 w 2171700"/>
                <a:gd name="connsiteY15-5594" fmla="*/ 6621645 h 7250295"/>
                <a:gd name="connsiteX16-5595" fmla="*/ 400050 w 2171700"/>
                <a:gd name="connsiteY16-5596" fmla="*/ 6821670 h 7250295"/>
                <a:gd name="connsiteX17-5597" fmla="*/ 323850 w 2171700"/>
                <a:gd name="connsiteY17-5598" fmla="*/ 7002645 h 7250295"/>
                <a:gd name="connsiteX18-5599" fmla="*/ 533400 w 2171700"/>
                <a:gd name="connsiteY18-5600" fmla="*/ 7250295 h 7250295"/>
                <a:gd name="connsiteX19-5601" fmla="*/ 952500 w 2171700"/>
                <a:gd name="connsiteY19-5602" fmla="*/ 7240770 h 7250295"/>
                <a:gd name="connsiteX20-5603" fmla="*/ 733425 w 2171700"/>
                <a:gd name="connsiteY20-5604" fmla="*/ 6821670 h 7250295"/>
                <a:gd name="connsiteX21-5605" fmla="*/ 790575 w 2171700"/>
                <a:gd name="connsiteY21-5606" fmla="*/ 6574020 h 7250295"/>
                <a:gd name="connsiteX22-5607" fmla="*/ 762000 w 2171700"/>
                <a:gd name="connsiteY22-5608" fmla="*/ 6250170 h 7250295"/>
                <a:gd name="connsiteX23-5609" fmla="*/ 885825 w 2171700"/>
                <a:gd name="connsiteY23-5610" fmla="*/ 5411970 h 7250295"/>
                <a:gd name="connsiteX24-5611" fmla="*/ 866775 w 2171700"/>
                <a:gd name="connsiteY24-5612" fmla="*/ 5326245 h 7250295"/>
                <a:gd name="connsiteX25-5613" fmla="*/ 971550 w 2171700"/>
                <a:gd name="connsiteY25-5614" fmla="*/ 5211945 h 7250295"/>
                <a:gd name="connsiteX26-5615" fmla="*/ 962025 w 2171700"/>
                <a:gd name="connsiteY26-5616" fmla="*/ 5069070 h 7250295"/>
                <a:gd name="connsiteX27-5617" fmla="*/ 1104900 w 2171700"/>
                <a:gd name="connsiteY27-5618" fmla="*/ 4526145 h 7250295"/>
                <a:gd name="connsiteX28-5619" fmla="*/ 1123950 w 2171700"/>
                <a:gd name="connsiteY28-5620" fmla="*/ 4392795 h 7250295"/>
                <a:gd name="connsiteX29-5621" fmla="*/ 1276350 w 2171700"/>
                <a:gd name="connsiteY29-5622" fmla="*/ 4649970 h 7250295"/>
                <a:gd name="connsiteX30-5623" fmla="*/ 1352550 w 2171700"/>
                <a:gd name="connsiteY30-5624" fmla="*/ 4926195 h 7250295"/>
                <a:gd name="connsiteX31-5625" fmla="*/ 1333500 w 2171700"/>
                <a:gd name="connsiteY31-5626" fmla="*/ 5069070 h 7250295"/>
                <a:gd name="connsiteX32-5627" fmla="*/ 1371600 w 2171700"/>
                <a:gd name="connsiteY32-5628" fmla="*/ 5078595 h 7250295"/>
                <a:gd name="connsiteX33-5629" fmla="*/ 1247775 w 2171700"/>
                <a:gd name="connsiteY33-5630" fmla="*/ 5516745 h 7250295"/>
                <a:gd name="connsiteX34-5631" fmla="*/ 1257300 w 2171700"/>
                <a:gd name="connsiteY34-5632" fmla="*/ 6469245 h 7250295"/>
                <a:gd name="connsiteX35-5633" fmla="*/ 1333500 w 2171700"/>
                <a:gd name="connsiteY35-5634" fmla="*/ 6583545 h 7250295"/>
                <a:gd name="connsiteX36-5635" fmla="*/ 1314450 w 2171700"/>
                <a:gd name="connsiteY36-5636" fmla="*/ 6735945 h 7250295"/>
                <a:gd name="connsiteX37-5637" fmla="*/ 1323975 w 2171700"/>
                <a:gd name="connsiteY37-5638" fmla="*/ 6859770 h 7250295"/>
                <a:gd name="connsiteX38-5639" fmla="*/ 1304925 w 2171700"/>
                <a:gd name="connsiteY38-5640" fmla="*/ 7012170 h 7250295"/>
                <a:gd name="connsiteX39-5641" fmla="*/ 1704975 w 2171700"/>
                <a:gd name="connsiteY39-5642" fmla="*/ 7212195 h 7250295"/>
                <a:gd name="connsiteX40-5643" fmla="*/ 2152650 w 2171700"/>
                <a:gd name="connsiteY40-5644" fmla="*/ 7212195 h 7250295"/>
                <a:gd name="connsiteX41-5645" fmla="*/ 2171700 w 2171700"/>
                <a:gd name="connsiteY41-5646" fmla="*/ 7069320 h 7250295"/>
                <a:gd name="connsiteX42-5647" fmla="*/ 1676400 w 2171700"/>
                <a:gd name="connsiteY42-5648" fmla="*/ 6564495 h 7250295"/>
                <a:gd name="connsiteX43-5649" fmla="*/ 1685925 w 2171700"/>
                <a:gd name="connsiteY43-5650" fmla="*/ 6459720 h 7250295"/>
                <a:gd name="connsiteX44-5651" fmla="*/ 1657350 w 2171700"/>
                <a:gd name="connsiteY44-5652" fmla="*/ 6250170 h 7250295"/>
                <a:gd name="connsiteX45-5653" fmla="*/ 1704975 w 2171700"/>
                <a:gd name="connsiteY45-5654" fmla="*/ 5973945 h 7250295"/>
                <a:gd name="connsiteX46-5655" fmla="*/ 1762125 w 2171700"/>
                <a:gd name="connsiteY46-5656" fmla="*/ 5421495 h 7250295"/>
                <a:gd name="connsiteX47-5657" fmla="*/ 1771650 w 2171700"/>
                <a:gd name="connsiteY47-5658" fmla="*/ 5354820 h 7250295"/>
                <a:gd name="connsiteX48-5659" fmla="*/ 1866900 w 2171700"/>
                <a:gd name="connsiteY48-5660" fmla="*/ 5097645 h 7250295"/>
                <a:gd name="connsiteX49-5661" fmla="*/ 1885950 w 2171700"/>
                <a:gd name="connsiteY49-5662" fmla="*/ 4573770 h 7250295"/>
                <a:gd name="connsiteX50-5663" fmla="*/ 1895475 w 2171700"/>
                <a:gd name="connsiteY50-5664" fmla="*/ 4173720 h 7250295"/>
                <a:gd name="connsiteX51-5665" fmla="*/ 1866900 w 2171700"/>
                <a:gd name="connsiteY51-5666" fmla="*/ 3630795 h 7250295"/>
                <a:gd name="connsiteX52-5667" fmla="*/ 2076450 w 2171700"/>
                <a:gd name="connsiteY52-5668" fmla="*/ 2697345 h 7250295"/>
                <a:gd name="connsiteX53-5669" fmla="*/ 2060015 w 2171700"/>
                <a:gd name="connsiteY53-5670" fmla="*/ 2447952 h 7250295"/>
                <a:gd name="connsiteX54-5671" fmla="*/ 1981200 w 2171700"/>
                <a:gd name="connsiteY54-5672" fmla="*/ 1864914 h 7250295"/>
                <a:gd name="connsiteX55-5673" fmla="*/ 1936459 w 2171700"/>
                <a:gd name="connsiteY55-5674" fmla="*/ 1677029 h 7250295"/>
                <a:gd name="connsiteX56-5675" fmla="*/ 1922037 w 2171700"/>
                <a:gd name="connsiteY56-5676" fmla="*/ 1432534 h 7250295"/>
                <a:gd name="connsiteX57-5677" fmla="*/ 1874412 w 2171700"/>
                <a:gd name="connsiteY57-5678" fmla="*/ 1302338 h 7250295"/>
                <a:gd name="connsiteX58-5679" fmla="*/ 1407687 w 2171700"/>
                <a:gd name="connsiteY58-5680" fmla="*/ 1134975 h 7250295"/>
                <a:gd name="connsiteX59-5681" fmla="*/ 1309221 w 2171700"/>
                <a:gd name="connsiteY59-5682" fmla="*/ 1020075 h 7250295"/>
                <a:gd name="connsiteX60-5683" fmla="*/ 1365230 w 2171700"/>
                <a:gd name="connsiteY60-5684" fmla="*/ 821521 h 7250295"/>
                <a:gd name="connsiteX61-5685" fmla="*/ 1433407 w 2171700"/>
                <a:gd name="connsiteY61-5686" fmla="*/ 622909 h 7250295"/>
                <a:gd name="connsiteX62-5687" fmla="*/ 1444916 w 2171700"/>
                <a:gd name="connsiteY62-5688" fmla="*/ 380757 h 7250295"/>
                <a:gd name="connsiteX63-5689" fmla="*/ 1330946 w 2171700"/>
                <a:gd name="connsiteY63-5690" fmla="*/ 143773 h 7250295"/>
                <a:gd name="connsiteX64-5691" fmla="*/ 1063645 w 2171700"/>
                <a:gd name="connsiteY64-5692" fmla="*/ 568 h 7250295"/>
                <a:gd name="connsiteX0-5693" fmla="*/ 1063645 w 2171700"/>
                <a:gd name="connsiteY0-5694" fmla="*/ 568 h 7250295"/>
                <a:gd name="connsiteX1-5695" fmla="*/ 809625 w 2171700"/>
                <a:gd name="connsiteY1-5696" fmla="*/ 116070 h 7250295"/>
                <a:gd name="connsiteX2-5697" fmla="*/ 685800 w 2171700"/>
                <a:gd name="connsiteY2-5698" fmla="*/ 297045 h 7250295"/>
                <a:gd name="connsiteX3-5699" fmla="*/ 704850 w 2171700"/>
                <a:gd name="connsiteY3-5700" fmla="*/ 620895 h 7250295"/>
                <a:gd name="connsiteX4-5701" fmla="*/ 838200 w 2171700"/>
                <a:gd name="connsiteY4-5702" fmla="*/ 897120 h 7250295"/>
                <a:gd name="connsiteX5-5703" fmla="*/ 742950 w 2171700"/>
                <a:gd name="connsiteY5-5704" fmla="*/ 1011420 h 7250295"/>
                <a:gd name="connsiteX6-5705" fmla="*/ 133350 w 2171700"/>
                <a:gd name="connsiteY6-5706" fmla="*/ 1220970 h 7250295"/>
                <a:gd name="connsiteX7-5707" fmla="*/ 0 w 2171700"/>
                <a:gd name="connsiteY7-5708" fmla="*/ 2211570 h 7250295"/>
                <a:gd name="connsiteX8-5709" fmla="*/ 333375 w 2171700"/>
                <a:gd name="connsiteY8-5710" fmla="*/ 3106920 h 7250295"/>
                <a:gd name="connsiteX9-5711" fmla="*/ 247650 w 2171700"/>
                <a:gd name="connsiteY9-5712" fmla="*/ 3840345 h 7250295"/>
                <a:gd name="connsiteX10-5713" fmla="*/ 371475 w 2171700"/>
                <a:gd name="connsiteY10-5714" fmla="*/ 4059420 h 7250295"/>
                <a:gd name="connsiteX11-5715" fmla="*/ 495300 w 2171700"/>
                <a:gd name="connsiteY11-5716" fmla="*/ 4278495 h 7250295"/>
                <a:gd name="connsiteX12-5717" fmla="*/ 476250 w 2171700"/>
                <a:gd name="connsiteY12-5718" fmla="*/ 4735695 h 7250295"/>
                <a:gd name="connsiteX13-5719" fmla="*/ 476250 w 2171700"/>
                <a:gd name="connsiteY13-5720" fmla="*/ 5097645 h 7250295"/>
                <a:gd name="connsiteX14-5721" fmla="*/ 371475 w 2171700"/>
                <a:gd name="connsiteY14-5722" fmla="*/ 6145395 h 7250295"/>
                <a:gd name="connsiteX15-5723" fmla="*/ 371475 w 2171700"/>
                <a:gd name="connsiteY15-5724" fmla="*/ 6621645 h 7250295"/>
                <a:gd name="connsiteX16-5725" fmla="*/ 400050 w 2171700"/>
                <a:gd name="connsiteY16-5726" fmla="*/ 6821670 h 7250295"/>
                <a:gd name="connsiteX17-5727" fmla="*/ 323850 w 2171700"/>
                <a:gd name="connsiteY17-5728" fmla="*/ 7002645 h 7250295"/>
                <a:gd name="connsiteX18-5729" fmla="*/ 533400 w 2171700"/>
                <a:gd name="connsiteY18-5730" fmla="*/ 7250295 h 7250295"/>
                <a:gd name="connsiteX19-5731" fmla="*/ 952500 w 2171700"/>
                <a:gd name="connsiteY19-5732" fmla="*/ 7240770 h 7250295"/>
                <a:gd name="connsiteX20-5733" fmla="*/ 733425 w 2171700"/>
                <a:gd name="connsiteY20-5734" fmla="*/ 6821670 h 7250295"/>
                <a:gd name="connsiteX21-5735" fmla="*/ 790575 w 2171700"/>
                <a:gd name="connsiteY21-5736" fmla="*/ 6574020 h 7250295"/>
                <a:gd name="connsiteX22-5737" fmla="*/ 762000 w 2171700"/>
                <a:gd name="connsiteY22-5738" fmla="*/ 6250170 h 7250295"/>
                <a:gd name="connsiteX23-5739" fmla="*/ 885825 w 2171700"/>
                <a:gd name="connsiteY23-5740" fmla="*/ 5411970 h 7250295"/>
                <a:gd name="connsiteX24-5741" fmla="*/ 866775 w 2171700"/>
                <a:gd name="connsiteY24-5742" fmla="*/ 5326245 h 7250295"/>
                <a:gd name="connsiteX25-5743" fmla="*/ 971550 w 2171700"/>
                <a:gd name="connsiteY25-5744" fmla="*/ 5211945 h 7250295"/>
                <a:gd name="connsiteX26-5745" fmla="*/ 962025 w 2171700"/>
                <a:gd name="connsiteY26-5746" fmla="*/ 5069070 h 7250295"/>
                <a:gd name="connsiteX27-5747" fmla="*/ 1104900 w 2171700"/>
                <a:gd name="connsiteY27-5748" fmla="*/ 4526145 h 7250295"/>
                <a:gd name="connsiteX28-5749" fmla="*/ 1123950 w 2171700"/>
                <a:gd name="connsiteY28-5750" fmla="*/ 4392795 h 7250295"/>
                <a:gd name="connsiteX29-5751" fmla="*/ 1276350 w 2171700"/>
                <a:gd name="connsiteY29-5752" fmla="*/ 4649970 h 7250295"/>
                <a:gd name="connsiteX30-5753" fmla="*/ 1352550 w 2171700"/>
                <a:gd name="connsiteY30-5754" fmla="*/ 4926195 h 7250295"/>
                <a:gd name="connsiteX31-5755" fmla="*/ 1333500 w 2171700"/>
                <a:gd name="connsiteY31-5756" fmla="*/ 5069070 h 7250295"/>
                <a:gd name="connsiteX32-5757" fmla="*/ 1371600 w 2171700"/>
                <a:gd name="connsiteY32-5758" fmla="*/ 5078595 h 7250295"/>
                <a:gd name="connsiteX33-5759" fmla="*/ 1247775 w 2171700"/>
                <a:gd name="connsiteY33-5760" fmla="*/ 5516745 h 7250295"/>
                <a:gd name="connsiteX34-5761" fmla="*/ 1257300 w 2171700"/>
                <a:gd name="connsiteY34-5762" fmla="*/ 6469245 h 7250295"/>
                <a:gd name="connsiteX35-5763" fmla="*/ 1333500 w 2171700"/>
                <a:gd name="connsiteY35-5764" fmla="*/ 6583545 h 7250295"/>
                <a:gd name="connsiteX36-5765" fmla="*/ 1314450 w 2171700"/>
                <a:gd name="connsiteY36-5766" fmla="*/ 6735945 h 7250295"/>
                <a:gd name="connsiteX37-5767" fmla="*/ 1323975 w 2171700"/>
                <a:gd name="connsiteY37-5768" fmla="*/ 6859770 h 7250295"/>
                <a:gd name="connsiteX38-5769" fmla="*/ 1304925 w 2171700"/>
                <a:gd name="connsiteY38-5770" fmla="*/ 7012170 h 7250295"/>
                <a:gd name="connsiteX39-5771" fmla="*/ 1704975 w 2171700"/>
                <a:gd name="connsiteY39-5772" fmla="*/ 7212195 h 7250295"/>
                <a:gd name="connsiteX40-5773" fmla="*/ 2152650 w 2171700"/>
                <a:gd name="connsiteY40-5774" fmla="*/ 7212195 h 7250295"/>
                <a:gd name="connsiteX41-5775" fmla="*/ 2171700 w 2171700"/>
                <a:gd name="connsiteY41-5776" fmla="*/ 7069320 h 7250295"/>
                <a:gd name="connsiteX42-5777" fmla="*/ 1676400 w 2171700"/>
                <a:gd name="connsiteY42-5778" fmla="*/ 6564495 h 7250295"/>
                <a:gd name="connsiteX43-5779" fmla="*/ 1685925 w 2171700"/>
                <a:gd name="connsiteY43-5780" fmla="*/ 6459720 h 7250295"/>
                <a:gd name="connsiteX44-5781" fmla="*/ 1657350 w 2171700"/>
                <a:gd name="connsiteY44-5782" fmla="*/ 6250170 h 7250295"/>
                <a:gd name="connsiteX45-5783" fmla="*/ 1704975 w 2171700"/>
                <a:gd name="connsiteY45-5784" fmla="*/ 5973945 h 7250295"/>
                <a:gd name="connsiteX46-5785" fmla="*/ 1762125 w 2171700"/>
                <a:gd name="connsiteY46-5786" fmla="*/ 5421495 h 7250295"/>
                <a:gd name="connsiteX47-5787" fmla="*/ 1771650 w 2171700"/>
                <a:gd name="connsiteY47-5788" fmla="*/ 5354820 h 7250295"/>
                <a:gd name="connsiteX48-5789" fmla="*/ 1866900 w 2171700"/>
                <a:gd name="connsiteY48-5790" fmla="*/ 5097645 h 7250295"/>
                <a:gd name="connsiteX49-5791" fmla="*/ 1885950 w 2171700"/>
                <a:gd name="connsiteY49-5792" fmla="*/ 4573770 h 7250295"/>
                <a:gd name="connsiteX50-5793" fmla="*/ 1895475 w 2171700"/>
                <a:gd name="connsiteY50-5794" fmla="*/ 4173720 h 7250295"/>
                <a:gd name="connsiteX51-5795" fmla="*/ 1866900 w 2171700"/>
                <a:gd name="connsiteY51-5796" fmla="*/ 3630795 h 7250295"/>
                <a:gd name="connsiteX52-5797" fmla="*/ 2076450 w 2171700"/>
                <a:gd name="connsiteY52-5798" fmla="*/ 2697345 h 7250295"/>
                <a:gd name="connsiteX53-5799" fmla="*/ 2060015 w 2171700"/>
                <a:gd name="connsiteY53-5800" fmla="*/ 2447952 h 7250295"/>
                <a:gd name="connsiteX54-5801" fmla="*/ 1981200 w 2171700"/>
                <a:gd name="connsiteY54-5802" fmla="*/ 1864914 h 7250295"/>
                <a:gd name="connsiteX55-5803" fmla="*/ 1936459 w 2171700"/>
                <a:gd name="connsiteY55-5804" fmla="*/ 1677029 h 7250295"/>
                <a:gd name="connsiteX56-5805" fmla="*/ 1922037 w 2171700"/>
                <a:gd name="connsiteY56-5806" fmla="*/ 1432534 h 7250295"/>
                <a:gd name="connsiteX57-5807" fmla="*/ 1874412 w 2171700"/>
                <a:gd name="connsiteY57-5808" fmla="*/ 1302338 h 7250295"/>
                <a:gd name="connsiteX58-5809" fmla="*/ 1407687 w 2171700"/>
                <a:gd name="connsiteY58-5810" fmla="*/ 1134975 h 7250295"/>
                <a:gd name="connsiteX59-5811" fmla="*/ 1309221 w 2171700"/>
                <a:gd name="connsiteY59-5812" fmla="*/ 1020075 h 7250295"/>
                <a:gd name="connsiteX60-5813" fmla="*/ 1365230 w 2171700"/>
                <a:gd name="connsiteY60-5814" fmla="*/ 821521 h 7250295"/>
                <a:gd name="connsiteX61-5815" fmla="*/ 1433407 w 2171700"/>
                <a:gd name="connsiteY61-5816" fmla="*/ 622909 h 7250295"/>
                <a:gd name="connsiteX62-5817" fmla="*/ 1444916 w 2171700"/>
                <a:gd name="connsiteY62-5818" fmla="*/ 380757 h 7250295"/>
                <a:gd name="connsiteX63-5819" fmla="*/ 1330946 w 2171700"/>
                <a:gd name="connsiteY63-5820" fmla="*/ 143773 h 7250295"/>
                <a:gd name="connsiteX64-5821" fmla="*/ 1063645 w 2171700"/>
                <a:gd name="connsiteY64-5822" fmla="*/ 568 h 7250295"/>
                <a:gd name="connsiteX0-5823" fmla="*/ 1063645 w 2171700"/>
                <a:gd name="connsiteY0-5824" fmla="*/ 568 h 7250295"/>
                <a:gd name="connsiteX1-5825" fmla="*/ 809625 w 2171700"/>
                <a:gd name="connsiteY1-5826" fmla="*/ 116070 h 7250295"/>
                <a:gd name="connsiteX2-5827" fmla="*/ 685800 w 2171700"/>
                <a:gd name="connsiteY2-5828" fmla="*/ 297045 h 7250295"/>
                <a:gd name="connsiteX3-5829" fmla="*/ 704850 w 2171700"/>
                <a:gd name="connsiteY3-5830" fmla="*/ 620895 h 7250295"/>
                <a:gd name="connsiteX4-5831" fmla="*/ 838200 w 2171700"/>
                <a:gd name="connsiteY4-5832" fmla="*/ 897120 h 7250295"/>
                <a:gd name="connsiteX5-5833" fmla="*/ 742950 w 2171700"/>
                <a:gd name="connsiteY5-5834" fmla="*/ 1011420 h 7250295"/>
                <a:gd name="connsiteX6-5835" fmla="*/ 133350 w 2171700"/>
                <a:gd name="connsiteY6-5836" fmla="*/ 1220970 h 7250295"/>
                <a:gd name="connsiteX7-5837" fmla="*/ 0 w 2171700"/>
                <a:gd name="connsiteY7-5838" fmla="*/ 2211570 h 7250295"/>
                <a:gd name="connsiteX8-5839" fmla="*/ 333375 w 2171700"/>
                <a:gd name="connsiteY8-5840" fmla="*/ 3106920 h 7250295"/>
                <a:gd name="connsiteX9-5841" fmla="*/ 247650 w 2171700"/>
                <a:gd name="connsiteY9-5842" fmla="*/ 3840345 h 7250295"/>
                <a:gd name="connsiteX10-5843" fmla="*/ 371475 w 2171700"/>
                <a:gd name="connsiteY10-5844" fmla="*/ 4059420 h 7250295"/>
                <a:gd name="connsiteX11-5845" fmla="*/ 495300 w 2171700"/>
                <a:gd name="connsiteY11-5846" fmla="*/ 4278495 h 7250295"/>
                <a:gd name="connsiteX12-5847" fmla="*/ 476250 w 2171700"/>
                <a:gd name="connsiteY12-5848" fmla="*/ 4735695 h 7250295"/>
                <a:gd name="connsiteX13-5849" fmla="*/ 476250 w 2171700"/>
                <a:gd name="connsiteY13-5850" fmla="*/ 5097645 h 7250295"/>
                <a:gd name="connsiteX14-5851" fmla="*/ 371475 w 2171700"/>
                <a:gd name="connsiteY14-5852" fmla="*/ 6145395 h 7250295"/>
                <a:gd name="connsiteX15-5853" fmla="*/ 371475 w 2171700"/>
                <a:gd name="connsiteY15-5854" fmla="*/ 6621645 h 7250295"/>
                <a:gd name="connsiteX16-5855" fmla="*/ 400050 w 2171700"/>
                <a:gd name="connsiteY16-5856" fmla="*/ 6821670 h 7250295"/>
                <a:gd name="connsiteX17-5857" fmla="*/ 323850 w 2171700"/>
                <a:gd name="connsiteY17-5858" fmla="*/ 7002645 h 7250295"/>
                <a:gd name="connsiteX18-5859" fmla="*/ 533400 w 2171700"/>
                <a:gd name="connsiteY18-5860" fmla="*/ 7250295 h 7250295"/>
                <a:gd name="connsiteX19-5861" fmla="*/ 952500 w 2171700"/>
                <a:gd name="connsiteY19-5862" fmla="*/ 7240770 h 7250295"/>
                <a:gd name="connsiteX20-5863" fmla="*/ 733425 w 2171700"/>
                <a:gd name="connsiteY20-5864" fmla="*/ 6821670 h 7250295"/>
                <a:gd name="connsiteX21-5865" fmla="*/ 790575 w 2171700"/>
                <a:gd name="connsiteY21-5866" fmla="*/ 6574020 h 7250295"/>
                <a:gd name="connsiteX22-5867" fmla="*/ 762000 w 2171700"/>
                <a:gd name="connsiteY22-5868" fmla="*/ 6250170 h 7250295"/>
                <a:gd name="connsiteX23-5869" fmla="*/ 885825 w 2171700"/>
                <a:gd name="connsiteY23-5870" fmla="*/ 5411970 h 7250295"/>
                <a:gd name="connsiteX24-5871" fmla="*/ 866775 w 2171700"/>
                <a:gd name="connsiteY24-5872" fmla="*/ 5326245 h 7250295"/>
                <a:gd name="connsiteX25-5873" fmla="*/ 971550 w 2171700"/>
                <a:gd name="connsiteY25-5874" fmla="*/ 5211945 h 7250295"/>
                <a:gd name="connsiteX26-5875" fmla="*/ 962025 w 2171700"/>
                <a:gd name="connsiteY26-5876" fmla="*/ 5069070 h 7250295"/>
                <a:gd name="connsiteX27-5877" fmla="*/ 1104900 w 2171700"/>
                <a:gd name="connsiteY27-5878" fmla="*/ 4526145 h 7250295"/>
                <a:gd name="connsiteX28-5879" fmla="*/ 1123950 w 2171700"/>
                <a:gd name="connsiteY28-5880" fmla="*/ 4392795 h 7250295"/>
                <a:gd name="connsiteX29-5881" fmla="*/ 1276350 w 2171700"/>
                <a:gd name="connsiteY29-5882" fmla="*/ 4649970 h 7250295"/>
                <a:gd name="connsiteX30-5883" fmla="*/ 1352550 w 2171700"/>
                <a:gd name="connsiteY30-5884" fmla="*/ 4926195 h 7250295"/>
                <a:gd name="connsiteX31-5885" fmla="*/ 1333500 w 2171700"/>
                <a:gd name="connsiteY31-5886" fmla="*/ 5069070 h 7250295"/>
                <a:gd name="connsiteX32-5887" fmla="*/ 1371600 w 2171700"/>
                <a:gd name="connsiteY32-5888" fmla="*/ 5078595 h 7250295"/>
                <a:gd name="connsiteX33-5889" fmla="*/ 1247775 w 2171700"/>
                <a:gd name="connsiteY33-5890" fmla="*/ 5516745 h 7250295"/>
                <a:gd name="connsiteX34-5891" fmla="*/ 1257300 w 2171700"/>
                <a:gd name="connsiteY34-5892" fmla="*/ 6469245 h 7250295"/>
                <a:gd name="connsiteX35-5893" fmla="*/ 1333500 w 2171700"/>
                <a:gd name="connsiteY35-5894" fmla="*/ 6583545 h 7250295"/>
                <a:gd name="connsiteX36-5895" fmla="*/ 1314450 w 2171700"/>
                <a:gd name="connsiteY36-5896" fmla="*/ 6735945 h 7250295"/>
                <a:gd name="connsiteX37-5897" fmla="*/ 1323975 w 2171700"/>
                <a:gd name="connsiteY37-5898" fmla="*/ 6859770 h 7250295"/>
                <a:gd name="connsiteX38-5899" fmla="*/ 1304925 w 2171700"/>
                <a:gd name="connsiteY38-5900" fmla="*/ 7012170 h 7250295"/>
                <a:gd name="connsiteX39-5901" fmla="*/ 1704975 w 2171700"/>
                <a:gd name="connsiteY39-5902" fmla="*/ 7212195 h 7250295"/>
                <a:gd name="connsiteX40-5903" fmla="*/ 2152650 w 2171700"/>
                <a:gd name="connsiteY40-5904" fmla="*/ 7212195 h 7250295"/>
                <a:gd name="connsiteX41-5905" fmla="*/ 2171700 w 2171700"/>
                <a:gd name="connsiteY41-5906" fmla="*/ 7069320 h 7250295"/>
                <a:gd name="connsiteX42-5907" fmla="*/ 1676400 w 2171700"/>
                <a:gd name="connsiteY42-5908" fmla="*/ 6564495 h 7250295"/>
                <a:gd name="connsiteX43-5909" fmla="*/ 1685925 w 2171700"/>
                <a:gd name="connsiteY43-5910" fmla="*/ 6459720 h 7250295"/>
                <a:gd name="connsiteX44-5911" fmla="*/ 1657350 w 2171700"/>
                <a:gd name="connsiteY44-5912" fmla="*/ 6250170 h 7250295"/>
                <a:gd name="connsiteX45-5913" fmla="*/ 1704975 w 2171700"/>
                <a:gd name="connsiteY45-5914" fmla="*/ 5973945 h 7250295"/>
                <a:gd name="connsiteX46-5915" fmla="*/ 1762125 w 2171700"/>
                <a:gd name="connsiteY46-5916" fmla="*/ 5421495 h 7250295"/>
                <a:gd name="connsiteX47-5917" fmla="*/ 1771650 w 2171700"/>
                <a:gd name="connsiteY47-5918" fmla="*/ 5354820 h 7250295"/>
                <a:gd name="connsiteX48-5919" fmla="*/ 1866900 w 2171700"/>
                <a:gd name="connsiteY48-5920" fmla="*/ 5097645 h 7250295"/>
                <a:gd name="connsiteX49-5921" fmla="*/ 1885950 w 2171700"/>
                <a:gd name="connsiteY49-5922" fmla="*/ 4573770 h 7250295"/>
                <a:gd name="connsiteX50-5923" fmla="*/ 1895475 w 2171700"/>
                <a:gd name="connsiteY50-5924" fmla="*/ 4173720 h 7250295"/>
                <a:gd name="connsiteX51-5925" fmla="*/ 1866900 w 2171700"/>
                <a:gd name="connsiteY51-5926" fmla="*/ 3630795 h 7250295"/>
                <a:gd name="connsiteX52-5927" fmla="*/ 2076450 w 2171700"/>
                <a:gd name="connsiteY52-5928" fmla="*/ 2697345 h 7250295"/>
                <a:gd name="connsiteX53-5929" fmla="*/ 2042707 w 2171700"/>
                <a:gd name="connsiteY53-5930" fmla="*/ 2404684 h 7250295"/>
                <a:gd name="connsiteX54-5931" fmla="*/ 1981200 w 2171700"/>
                <a:gd name="connsiteY54-5932" fmla="*/ 1864914 h 7250295"/>
                <a:gd name="connsiteX55-5933" fmla="*/ 1936459 w 2171700"/>
                <a:gd name="connsiteY55-5934" fmla="*/ 1677029 h 7250295"/>
                <a:gd name="connsiteX56-5935" fmla="*/ 1922037 w 2171700"/>
                <a:gd name="connsiteY56-5936" fmla="*/ 1432534 h 7250295"/>
                <a:gd name="connsiteX57-5937" fmla="*/ 1874412 w 2171700"/>
                <a:gd name="connsiteY57-5938" fmla="*/ 1302338 h 7250295"/>
                <a:gd name="connsiteX58-5939" fmla="*/ 1407687 w 2171700"/>
                <a:gd name="connsiteY58-5940" fmla="*/ 1134975 h 7250295"/>
                <a:gd name="connsiteX59-5941" fmla="*/ 1309221 w 2171700"/>
                <a:gd name="connsiteY59-5942" fmla="*/ 1020075 h 7250295"/>
                <a:gd name="connsiteX60-5943" fmla="*/ 1365230 w 2171700"/>
                <a:gd name="connsiteY60-5944" fmla="*/ 821521 h 7250295"/>
                <a:gd name="connsiteX61-5945" fmla="*/ 1433407 w 2171700"/>
                <a:gd name="connsiteY61-5946" fmla="*/ 622909 h 7250295"/>
                <a:gd name="connsiteX62-5947" fmla="*/ 1444916 w 2171700"/>
                <a:gd name="connsiteY62-5948" fmla="*/ 380757 h 7250295"/>
                <a:gd name="connsiteX63-5949" fmla="*/ 1330946 w 2171700"/>
                <a:gd name="connsiteY63-5950" fmla="*/ 143773 h 7250295"/>
                <a:gd name="connsiteX64-5951" fmla="*/ 1063645 w 2171700"/>
                <a:gd name="connsiteY64-5952" fmla="*/ 568 h 7250295"/>
                <a:gd name="connsiteX0-5953" fmla="*/ 1063645 w 2171700"/>
                <a:gd name="connsiteY0-5954" fmla="*/ 568 h 7250295"/>
                <a:gd name="connsiteX1-5955" fmla="*/ 809625 w 2171700"/>
                <a:gd name="connsiteY1-5956" fmla="*/ 116070 h 7250295"/>
                <a:gd name="connsiteX2-5957" fmla="*/ 685800 w 2171700"/>
                <a:gd name="connsiteY2-5958" fmla="*/ 297045 h 7250295"/>
                <a:gd name="connsiteX3-5959" fmla="*/ 704850 w 2171700"/>
                <a:gd name="connsiteY3-5960" fmla="*/ 620895 h 7250295"/>
                <a:gd name="connsiteX4-5961" fmla="*/ 838200 w 2171700"/>
                <a:gd name="connsiteY4-5962" fmla="*/ 897120 h 7250295"/>
                <a:gd name="connsiteX5-5963" fmla="*/ 742950 w 2171700"/>
                <a:gd name="connsiteY5-5964" fmla="*/ 1011420 h 7250295"/>
                <a:gd name="connsiteX6-5965" fmla="*/ 133350 w 2171700"/>
                <a:gd name="connsiteY6-5966" fmla="*/ 1220970 h 7250295"/>
                <a:gd name="connsiteX7-5967" fmla="*/ 0 w 2171700"/>
                <a:gd name="connsiteY7-5968" fmla="*/ 2211570 h 7250295"/>
                <a:gd name="connsiteX8-5969" fmla="*/ 333375 w 2171700"/>
                <a:gd name="connsiteY8-5970" fmla="*/ 3106920 h 7250295"/>
                <a:gd name="connsiteX9-5971" fmla="*/ 247650 w 2171700"/>
                <a:gd name="connsiteY9-5972" fmla="*/ 3840345 h 7250295"/>
                <a:gd name="connsiteX10-5973" fmla="*/ 371475 w 2171700"/>
                <a:gd name="connsiteY10-5974" fmla="*/ 4059420 h 7250295"/>
                <a:gd name="connsiteX11-5975" fmla="*/ 495300 w 2171700"/>
                <a:gd name="connsiteY11-5976" fmla="*/ 4278495 h 7250295"/>
                <a:gd name="connsiteX12-5977" fmla="*/ 476250 w 2171700"/>
                <a:gd name="connsiteY12-5978" fmla="*/ 4735695 h 7250295"/>
                <a:gd name="connsiteX13-5979" fmla="*/ 476250 w 2171700"/>
                <a:gd name="connsiteY13-5980" fmla="*/ 5097645 h 7250295"/>
                <a:gd name="connsiteX14-5981" fmla="*/ 371475 w 2171700"/>
                <a:gd name="connsiteY14-5982" fmla="*/ 6145395 h 7250295"/>
                <a:gd name="connsiteX15-5983" fmla="*/ 371475 w 2171700"/>
                <a:gd name="connsiteY15-5984" fmla="*/ 6621645 h 7250295"/>
                <a:gd name="connsiteX16-5985" fmla="*/ 400050 w 2171700"/>
                <a:gd name="connsiteY16-5986" fmla="*/ 6821670 h 7250295"/>
                <a:gd name="connsiteX17-5987" fmla="*/ 323850 w 2171700"/>
                <a:gd name="connsiteY17-5988" fmla="*/ 7002645 h 7250295"/>
                <a:gd name="connsiteX18-5989" fmla="*/ 533400 w 2171700"/>
                <a:gd name="connsiteY18-5990" fmla="*/ 7250295 h 7250295"/>
                <a:gd name="connsiteX19-5991" fmla="*/ 952500 w 2171700"/>
                <a:gd name="connsiteY19-5992" fmla="*/ 7240770 h 7250295"/>
                <a:gd name="connsiteX20-5993" fmla="*/ 733425 w 2171700"/>
                <a:gd name="connsiteY20-5994" fmla="*/ 6821670 h 7250295"/>
                <a:gd name="connsiteX21-5995" fmla="*/ 790575 w 2171700"/>
                <a:gd name="connsiteY21-5996" fmla="*/ 6574020 h 7250295"/>
                <a:gd name="connsiteX22-5997" fmla="*/ 762000 w 2171700"/>
                <a:gd name="connsiteY22-5998" fmla="*/ 6250170 h 7250295"/>
                <a:gd name="connsiteX23-5999" fmla="*/ 885825 w 2171700"/>
                <a:gd name="connsiteY23-6000" fmla="*/ 5411970 h 7250295"/>
                <a:gd name="connsiteX24-6001" fmla="*/ 866775 w 2171700"/>
                <a:gd name="connsiteY24-6002" fmla="*/ 5326245 h 7250295"/>
                <a:gd name="connsiteX25-6003" fmla="*/ 971550 w 2171700"/>
                <a:gd name="connsiteY25-6004" fmla="*/ 5211945 h 7250295"/>
                <a:gd name="connsiteX26-6005" fmla="*/ 962025 w 2171700"/>
                <a:gd name="connsiteY26-6006" fmla="*/ 5069070 h 7250295"/>
                <a:gd name="connsiteX27-6007" fmla="*/ 1104900 w 2171700"/>
                <a:gd name="connsiteY27-6008" fmla="*/ 4526145 h 7250295"/>
                <a:gd name="connsiteX28-6009" fmla="*/ 1123950 w 2171700"/>
                <a:gd name="connsiteY28-6010" fmla="*/ 4392795 h 7250295"/>
                <a:gd name="connsiteX29-6011" fmla="*/ 1276350 w 2171700"/>
                <a:gd name="connsiteY29-6012" fmla="*/ 4649970 h 7250295"/>
                <a:gd name="connsiteX30-6013" fmla="*/ 1352550 w 2171700"/>
                <a:gd name="connsiteY30-6014" fmla="*/ 4926195 h 7250295"/>
                <a:gd name="connsiteX31-6015" fmla="*/ 1333500 w 2171700"/>
                <a:gd name="connsiteY31-6016" fmla="*/ 5069070 h 7250295"/>
                <a:gd name="connsiteX32-6017" fmla="*/ 1371600 w 2171700"/>
                <a:gd name="connsiteY32-6018" fmla="*/ 5078595 h 7250295"/>
                <a:gd name="connsiteX33-6019" fmla="*/ 1247775 w 2171700"/>
                <a:gd name="connsiteY33-6020" fmla="*/ 5516745 h 7250295"/>
                <a:gd name="connsiteX34-6021" fmla="*/ 1257300 w 2171700"/>
                <a:gd name="connsiteY34-6022" fmla="*/ 6469245 h 7250295"/>
                <a:gd name="connsiteX35-6023" fmla="*/ 1333500 w 2171700"/>
                <a:gd name="connsiteY35-6024" fmla="*/ 6583545 h 7250295"/>
                <a:gd name="connsiteX36-6025" fmla="*/ 1314450 w 2171700"/>
                <a:gd name="connsiteY36-6026" fmla="*/ 6735945 h 7250295"/>
                <a:gd name="connsiteX37-6027" fmla="*/ 1323975 w 2171700"/>
                <a:gd name="connsiteY37-6028" fmla="*/ 6859770 h 7250295"/>
                <a:gd name="connsiteX38-6029" fmla="*/ 1304925 w 2171700"/>
                <a:gd name="connsiteY38-6030" fmla="*/ 7012170 h 7250295"/>
                <a:gd name="connsiteX39-6031" fmla="*/ 1704975 w 2171700"/>
                <a:gd name="connsiteY39-6032" fmla="*/ 7212195 h 7250295"/>
                <a:gd name="connsiteX40-6033" fmla="*/ 2152650 w 2171700"/>
                <a:gd name="connsiteY40-6034" fmla="*/ 7212195 h 7250295"/>
                <a:gd name="connsiteX41-6035" fmla="*/ 2171700 w 2171700"/>
                <a:gd name="connsiteY41-6036" fmla="*/ 7069320 h 7250295"/>
                <a:gd name="connsiteX42-6037" fmla="*/ 1676400 w 2171700"/>
                <a:gd name="connsiteY42-6038" fmla="*/ 6564495 h 7250295"/>
                <a:gd name="connsiteX43-6039" fmla="*/ 1685925 w 2171700"/>
                <a:gd name="connsiteY43-6040" fmla="*/ 6459720 h 7250295"/>
                <a:gd name="connsiteX44-6041" fmla="*/ 1657350 w 2171700"/>
                <a:gd name="connsiteY44-6042" fmla="*/ 6250170 h 7250295"/>
                <a:gd name="connsiteX45-6043" fmla="*/ 1704975 w 2171700"/>
                <a:gd name="connsiteY45-6044" fmla="*/ 5973945 h 7250295"/>
                <a:gd name="connsiteX46-6045" fmla="*/ 1762125 w 2171700"/>
                <a:gd name="connsiteY46-6046" fmla="*/ 5421495 h 7250295"/>
                <a:gd name="connsiteX47-6047" fmla="*/ 1771650 w 2171700"/>
                <a:gd name="connsiteY47-6048" fmla="*/ 5354820 h 7250295"/>
                <a:gd name="connsiteX48-6049" fmla="*/ 1866900 w 2171700"/>
                <a:gd name="connsiteY48-6050" fmla="*/ 5097645 h 7250295"/>
                <a:gd name="connsiteX49-6051" fmla="*/ 1885950 w 2171700"/>
                <a:gd name="connsiteY49-6052" fmla="*/ 4573770 h 7250295"/>
                <a:gd name="connsiteX50-6053" fmla="*/ 1895475 w 2171700"/>
                <a:gd name="connsiteY50-6054" fmla="*/ 4173720 h 7250295"/>
                <a:gd name="connsiteX51-6055" fmla="*/ 1866900 w 2171700"/>
                <a:gd name="connsiteY51-6056" fmla="*/ 3630795 h 7250295"/>
                <a:gd name="connsiteX52-6057" fmla="*/ 2076450 w 2171700"/>
                <a:gd name="connsiteY52-6058" fmla="*/ 2697345 h 7250295"/>
                <a:gd name="connsiteX53-6059" fmla="*/ 2042707 w 2171700"/>
                <a:gd name="connsiteY53-6060" fmla="*/ 2404684 h 7250295"/>
                <a:gd name="connsiteX54-6061" fmla="*/ 1981200 w 2171700"/>
                <a:gd name="connsiteY54-6062" fmla="*/ 1864914 h 7250295"/>
                <a:gd name="connsiteX55-6063" fmla="*/ 1936459 w 2171700"/>
                <a:gd name="connsiteY55-6064" fmla="*/ 1677029 h 7250295"/>
                <a:gd name="connsiteX56-6065" fmla="*/ 1922037 w 2171700"/>
                <a:gd name="connsiteY56-6066" fmla="*/ 1432534 h 7250295"/>
                <a:gd name="connsiteX57-6067" fmla="*/ 1874412 w 2171700"/>
                <a:gd name="connsiteY57-6068" fmla="*/ 1302338 h 7250295"/>
                <a:gd name="connsiteX58-6069" fmla="*/ 1407687 w 2171700"/>
                <a:gd name="connsiteY58-6070" fmla="*/ 1134975 h 7250295"/>
                <a:gd name="connsiteX59-6071" fmla="*/ 1309221 w 2171700"/>
                <a:gd name="connsiteY59-6072" fmla="*/ 1020075 h 7250295"/>
                <a:gd name="connsiteX60-6073" fmla="*/ 1365230 w 2171700"/>
                <a:gd name="connsiteY60-6074" fmla="*/ 821521 h 7250295"/>
                <a:gd name="connsiteX61-6075" fmla="*/ 1433407 w 2171700"/>
                <a:gd name="connsiteY61-6076" fmla="*/ 622909 h 7250295"/>
                <a:gd name="connsiteX62-6077" fmla="*/ 1444916 w 2171700"/>
                <a:gd name="connsiteY62-6078" fmla="*/ 380757 h 7250295"/>
                <a:gd name="connsiteX63-6079" fmla="*/ 1330946 w 2171700"/>
                <a:gd name="connsiteY63-6080" fmla="*/ 143773 h 7250295"/>
                <a:gd name="connsiteX64-6081" fmla="*/ 1063645 w 2171700"/>
                <a:gd name="connsiteY64-6082" fmla="*/ 568 h 7250295"/>
                <a:gd name="connsiteX0-6083" fmla="*/ 1063645 w 2171700"/>
                <a:gd name="connsiteY0-6084" fmla="*/ 568 h 7250295"/>
                <a:gd name="connsiteX1-6085" fmla="*/ 809625 w 2171700"/>
                <a:gd name="connsiteY1-6086" fmla="*/ 116070 h 7250295"/>
                <a:gd name="connsiteX2-6087" fmla="*/ 685800 w 2171700"/>
                <a:gd name="connsiteY2-6088" fmla="*/ 297045 h 7250295"/>
                <a:gd name="connsiteX3-6089" fmla="*/ 704850 w 2171700"/>
                <a:gd name="connsiteY3-6090" fmla="*/ 620895 h 7250295"/>
                <a:gd name="connsiteX4-6091" fmla="*/ 838200 w 2171700"/>
                <a:gd name="connsiteY4-6092" fmla="*/ 897120 h 7250295"/>
                <a:gd name="connsiteX5-6093" fmla="*/ 742950 w 2171700"/>
                <a:gd name="connsiteY5-6094" fmla="*/ 1011420 h 7250295"/>
                <a:gd name="connsiteX6-6095" fmla="*/ 133350 w 2171700"/>
                <a:gd name="connsiteY6-6096" fmla="*/ 1220970 h 7250295"/>
                <a:gd name="connsiteX7-6097" fmla="*/ 0 w 2171700"/>
                <a:gd name="connsiteY7-6098" fmla="*/ 2211570 h 7250295"/>
                <a:gd name="connsiteX8-6099" fmla="*/ 333375 w 2171700"/>
                <a:gd name="connsiteY8-6100" fmla="*/ 3106920 h 7250295"/>
                <a:gd name="connsiteX9-6101" fmla="*/ 247650 w 2171700"/>
                <a:gd name="connsiteY9-6102" fmla="*/ 3840345 h 7250295"/>
                <a:gd name="connsiteX10-6103" fmla="*/ 371475 w 2171700"/>
                <a:gd name="connsiteY10-6104" fmla="*/ 4059420 h 7250295"/>
                <a:gd name="connsiteX11-6105" fmla="*/ 495300 w 2171700"/>
                <a:gd name="connsiteY11-6106" fmla="*/ 4278495 h 7250295"/>
                <a:gd name="connsiteX12-6107" fmla="*/ 476250 w 2171700"/>
                <a:gd name="connsiteY12-6108" fmla="*/ 4735695 h 7250295"/>
                <a:gd name="connsiteX13-6109" fmla="*/ 476250 w 2171700"/>
                <a:gd name="connsiteY13-6110" fmla="*/ 5097645 h 7250295"/>
                <a:gd name="connsiteX14-6111" fmla="*/ 371475 w 2171700"/>
                <a:gd name="connsiteY14-6112" fmla="*/ 6145395 h 7250295"/>
                <a:gd name="connsiteX15-6113" fmla="*/ 371475 w 2171700"/>
                <a:gd name="connsiteY15-6114" fmla="*/ 6621645 h 7250295"/>
                <a:gd name="connsiteX16-6115" fmla="*/ 400050 w 2171700"/>
                <a:gd name="connsiteY16-6116" fmla="*/ 6821670 h 7250295"/>
                <a:gd name="connsiteX17-6117" fmla="*/ 323850 w 2171700"/>
                <a:gd name="connsiteY17-6118" fmla="*/ 7002645 h 7250295"/>
                <a:gd name="connsiteX18-6119" fmla="*/ 533400 w 2171700"/>
                <a:gd name="connsiteY18-6120" fmla="*/ 7250295 h 7250295"/>
                <a:gd name="connsiteX19-6121" fmla="*/ 952500 w 2171700"/>
                <a:gd name="connsiteY19-6122" fmla="*/ 7240770 h 7250295"/>
                <a:gd name="connsiteX20-6123" fmla="*/ 733425 w 2171700"/>
                <a:gd name="connsiteY20-6124" fmla="*/ 6821670 h 7250295"/>
                <a:gd name="connsiteX21-6125" fmla="*/ 790575 w 2171700"/>
                <a:gd name="connsiteY21-6126" fmla="*/ 6574020 h 7250295"/>
                <a:gd name="connsiteX22-6127" fmla="*/ 762000 w 2171700"/>
                <a:gd name="connsiteY22-6128" fmla="*/ 6250170 h 7250295"/>
                <a:gd name="connsiteX23-6129" fmla="*/ 885825 w 2171700"/>
                <a:gd name="connsiteY23-6130" fmla="*/ 5411970 h 7250295"/>
                <a:gd name="connsiteX24-6131" fmla="*/ 866775 w 2171700"/>
                <a:gd name="connsiteY24-6132" fmla="*/ 5326245 h 7250295"/>
                <a:gd name="connsiteX25-6133" fmla="*/ 971550 w 2171700"/>
                <a:gd name="connsiteY25-6134" fmla="*/ 5211945 h 7250295"/>
                <a:gd name="connsiteX26-6135" fmla="*/ 962025 w 2171700"/>
                <a:gd name="connsiteY26-6136" fmla="*/ 5069070 h 7250295"/>
                <a:gd name="connsiteX27-6137" fmla="*/ 1104900 w 2171700"/>
                <a:gd name="connsiteY27-6138" fmla="*/ 4526145 h 7250295"/>
                <a:gd name="connsiteX28-6139" fmla="*/ 1123950 w 2171700"/>
                <a:gd name="connsiteY28-6140" fmla="*/ 4392795 h 7250295"/>
                <a:gd name="connsiteX29-6141" fmla="*/ 1276350 w 2171700"/>
                <a:gd name="connsiteY29-6142" fmla="*/ 4649970 h 7250295"/>
                <a:gd name="connsiteX30-6143" fmla="*/ 1352550 w 2171700"/>
                <a:gd name="connsiteY30-6144" fmla="*/ 4926195 h 7250295"/>
                <a:gd name="connsiteX31-6145" fmla="*/ 1333500 w 2171700"/>
                <a:gd name="connsiteY31-6146" fmla="*/ 5069070 h 7250295"/>
                <a:gd name="connsiteX32-6147" fmla="*/ 1371600 w 2171700"/>
                <a:gd name="connsiteY32-6148" fmla="*/ 5078595 h 7250295"/>
                <a:gd name="connsiteX33-6149" fmla="*/ 1247775 w 2171700"/>
                <a:gd name="connsiteY33-6150" fmla="*/ 5516745 h 7250295"/>
                <a:gd name="connsiteX34-6151" fmla="*/ 1257300 w 2171700"/>
                <a:gd name="connsiteY34-6152" fmla="*/ 6469245 h 7250295"/>
                <a:gd name="connsiteX35-6153" fmla="*/ 1333500 w 2171700"/>
                <a:gd name="connsiteY35-6154" fmla="*/ 6583545 h 7250295"/>
                <a:gd name="connsiteX36-6155" fmla="*/ 1314450 w 2171700"/>
                <a:gd name="connsiteY36-6156" fmla="*/ 6735945 h 7250295"/>
                <a:gd name="connsiteX37-6157" fmla="*/ 1323975 w 2171700"/>
                <a:gd name="connsiteY37-6158" fmla="*/ 6859770 h 7250295"/>
                <a:gd name="connsiteX38-6159" fmla="*/ 1304925 w 2171700"/>
                <a:gd name="connsiteY38-6160" fmla="*/ 7012170 h 7250295"/>
                <a:gd name="connsiteX39-6161" fmla="*/ 1704975 w 2171700"/>
                <a:gd name="connsiteY39-6162" fmla="*/ 7212195 h 7250295"/>
                <a:gd name="connsiteX40-6163" fmla="*/ 2152650 w 2171700"/>
                <a:gd name="connsiteY40-6164" fmla="*/ 7212195 h 7250295"/>
                <a:gd name="connsiteX41-6165" fmla="*/ 2171700 w 2171700"/>
                <a:gd name="connsiteY41-6166" fmla="*/ 7069320 h 7250295"/>
                <a:gd name="connsiteX42-6167" fmla="*/ 1676400 w 2171700"/>
                <a:gd name="connsiteY42-6168" fmla="*/ 6564495 h 7250295"/>
                <a:gd name="connsiteX43-6169" fmla="*/ 1685925 w 2171700"/>
                <a:gd name="connsiteY43-6170" fmla="*/ 6459720 h 7250295"/>
                <a:gd name="connsiteX44-6171" fmla="*/ 1657350 w 2171700"/>
                <a:gd name="connsiteY44-6172" fmla="*/ 6250170 h 7250295"/>
                <a:gd name="connsiteX45-6173" fmla="*/ 1704975 w 2171700"/>
                <a:gd name="connsiteY45-6174" fmla="*/ 5973945 h 7250295"/>
                <a:gd name="connsiteX46-6175" fmla="*/ 1762125 w 2171700"/>
                <a:gd name="connsiteY46-6176" fmla="*/ 5421495 h 7250295"/>
                <a:gd name="connsiteX47-6177" fmla="*/ 1771650 w 2171700"/>
                <a:gd name="connsiteY47-6178" fmla="*/ 5354820 h 7250295"/>
                <a:gd name="connsiteX48-6179" fmla="*/ 1866900 w 2171700"/>
                <a:gd name="connsiteY48-6180" fmla="*/ 5097645 h 7250295"/>
                <a:gd name="connsiteX49-6181" fmla="*/ 1885950 w 2171700"/>
                <a:gd name="connsiteY49-6182" fmla="*/ 4573770 h 7250295"/>
                <a:gd name="connsiteX50-6183" fmla="*/ 1895475 w 2171700"/>
                <a:gd name="connsiteY50-6184" fmla="*/ 4173720 h 7250295"/>
                <a:gd name="connsiteX51-6185" fmla="*/ 1866900 w 2171700"/>
                <a:gd name="connsiteY51-6186" fmla="*/ 3630795 h 7250295"/>
                <a:gd name="connsiteX52-6187" fmla="*/ 2076450 w 2171700"/>
                <a:gd name="connsiteY52-6188" fmla="*/ 2697345 h 7250295"/>
                <a:gd name="connsiteX53-6189" fmla="*/ 2042707 w 2171700"/>
                <a:gd name="connsiteY53-6190" fmla="*/ 2404684 h 7250295"/>
                <a:gd name="connsiteX54-6191" fmla="*/ 1981200 w 2171700"/>
                <a:gd name="connsiteY54-6192" fmla="*/ 1864914 h 7250295"/>
                <a:gd name="connsiteX55-6193" fmla="*/ 1936459 w 2171700"/>
                <a:gd name="connsiteY55-6194" fmla="*/ 1677029 h 7250295"/>
                <a:gd name="connsiteX56-6195" fmla="*/ 1922037 w 2171700"/>
                <a:gd name="connsiteY56-6196" fmla="*/ 1432534 h 7250295"/>
                <a:gd name="connsiteX57-6197" fmla="*/ 1874412 w 2171700"/>
                <a:gd name="connsiteY57-6198" fmla="*/ 1302338 h 7250295"/>
                <a:gd name="connsiteX58-6199" fmla="*/ 1407687 w 2171700"/>
                <a:gd name="connsiteY58-6200" fmla="*/ 1134975 h 7250295"/>
                <a:gd name="connsiteX59-6201" fmla="*/ 1309221 w 2171700"/>
                <a:gd name="connsiteY59-6202" fmla="*/ 1020075 h 7250295"/>
                <a:gd name="connsiteX60-6203" fmla="*/ 1365230 w 2171700"/>
                <a:gd name="connsiteY60-6204" fmla="*/ 821521 h 7250295"/>
                <a:gd name="connsiteX61-6205" fmla="*/ 1433407 w 2171700"/>
                <a:gd name="connsiteY61-6206" fmla="*/ 622909 h 7250295"/>
                <a:gd name="connsiteX62-6207" fmla="*/ 1444916 w 2171700"/>
                <a:gd name="connsiteY62-6208" fmla="*/ 380757 h 7250295"/>
                <a:gd name="connsiteX63-6209" fmla="*/ 1330946 w 2171700"/>
                <a:gd name="connsiteY63-6210" fmla="*/ 143773 h 7250295"/>
                <a:gd name="connsiteX64-6211" fmla="*/ 1063645 w 2171700"/>
                <a:gd name="connsiteY64-6212" fmla="*/ 568 h 7250295"/>
                <a:gd name="connsiteX0-6213" fmla="*/ 1063645 w 2171700"/>
                <a:gd name="connsiteY0-6214" fmla="*/ 568 h 7250295"/>
                <a:gd name="connsiteX1-6215" fmla="*/ 809625 w 2171700"/>
                <a:gd name="connsiteY1-6216" fmla="*/ 116070 h 7250295"/>
                <a:gd name="connsiteX2-6217" fmla="*/ 685800 w 2171700"/>
                <a:gd name="connsiteY2-6218" fmla="*/ 297045 h 7250295"/>
                <a:gd name="connsiteX3-6219" fmla="*/ 704850 w 2171700"/>
                <a:gd name="connsiteY3-6220" fmla="*/ 620895 h 7250295"/>
                <a:gd name="connsiteX4-6221" fmla="*/ 838200 w 2171700"/>
                <a:gd name="connsiteY4-6222" fmla="*/ 897120 h 7250295"/>
                <a:gd name="connsiteX5-6223" fmla="*/ 742950 w 2171700"/>
                <a:gd name="connsiteY5-6224" fmla="*/ 1011420 h 7250295"/>
                <a:gd name="connsiteX6-6225" fmla="*/ 133350 w 2171700"/>
                <a:gd name="connsiteY6-6226" fmla="*/ 1220970 h 7250295"/>
                <a:gd name="connsiteX7-6227" fmla="*/ 0 w 2171700"/>
                <a:gd name="connsiteY7-6228" fmla="*/ 2211570 h 7250295"/>
                <a:gd name="connsiteX8-6229" fmla="*/ 333375 w 2171700"/>
                <a:gd name="connsiteY8-6230" fmla="*/ 3106920 h 7250295"/>
                <a:gd name="connsiteX9-6231" fmla="*/ 247650 w 2171700"/>
                <a:gd name="connsiteY9-6232" fmla="*/ 3840345 h 7250295"/>
                <a:gd name="connsiteX10-6233" fmla="*/ 371475 w 2171700"/>
                <a:gd name="connsiteY10-6234" fmla="*/ 4059420 h 7250295"/>
                <a:gd name="connsiteX11-6235" fmla="*/ 495300 w 2171700"/>
                <a:gd name="connsiteY11-6236" fmla="*/ 4278495 h 7250295"/>
                <a:gd name="connsiteX12-6237" fmla="*/ 476250 w 2171700"/>
                <a:gd name="connsiteY12-6238" fmla="*/ 4735695 h 7250295"/>
                <a:gd name="connsiteX13-6239" fmla="*/ 476250 w 2171700"/>
                <a:gd name="connsiteY13-6240" fmla="*/ 5097645 h 7250295"/>
                <a:gd name="connsiteX14-6241" fmla="*/ 371475 w 2171700"/>
                <a:gd name="connsiteY14-6242" fmla="*/ 6145395 h 7250295"/>
                <a:gd name="connsiteX15-6243" fmla="*/ 371475 w 2171700"/>
                <a:gd name="connsiteY15-6244" fmla="*/ 6621645 h 7250295"/>
                <a:gd name="connsiteX16-6245" fmla="*/ 400050 w 2171700"/>
                <a:gd name="connsiteY16-6246" fmla="*/ 6821670 h 7250295"/>
                <a:gd name="connsiteX17-6247" fmla="*/ 323850 w 2171700"/>
                <a:gd name="connsiteY17-6248" fmla="*/ 7002645 h 7250295"/>
                <a:gd name="connsiteX18-6249" fmla="*/ 533400 w 2171700"/>
                <a:gd name="connsiteY18-6250" fmla="*/ 7250295 h 7250295"/>
                <a:gd name="connsiteX19-6251" fmla="*/ 952500 w 2171700"/>
                <a:gd name="connsiteY19-6252" fmla="*/ 7240770 h 7250295"/>
                <a:gd name="connsiteX20-6253" fmla="*/ 733425 w 2171700"/>
                <a:gd name="connsiteY20-6254" fmla="*/ 6821670 h 7250295"/>
                <a:gd name="connsiteX21-6255" fmla="*/ 790575 w 2171700"/>
                <a:gd name="connsiteY21-6256" fmla="*/ 6574020 h 7250295"/>
                <a:gd name="connsiteX22-6257" fmla="*/ 762000 w 2171700"/>
                <a:gd name="connsiteY22-6258" fmla="*/ 6250170 h 7250295"/>
                <a:gd name="connsiteX23-6259" fmla="*/ 885825 w 2171700"/>
                <a:gd name="connsiteY23-6260" fmla="*/ 5411970 h 7250295"/>
                <a:gd name="connsiteX24-6261" fmla="*/ 866775 w 2171700"/>
                <a:gd name="connsiteY24-6262" fmla="*/ 5326245 h 7250295"/>
                <a:gd name="connsiteX25-6263" fmla="*/ 971550 w 2171700"/>
                <a:gd name="connsiteY25-6264" fmla="*/ 5211945 h 7250295"/>
                <a:gd name="connsiteX26-6265" fmla="*/ 962025 w 2171700"/>
                <a:gd name="connsiteY26-6266" fmla="*/ 5069070 h 7250295"/>
                <a:gd name="connsiteX27-6267" fmla="*/ 1104900 w 2171700"/>
                <a:gd name="connsiteY27-6268" fmla="*/ 4526145 h 7250295"/>
                <a:gd name="connsiteX28-6269" fmla="*/ 1123950 w 2171700"/>
                <a:gd name="connsiteY28-6270" fmla="*/ 4392795 h 7250295"/>
                <a:gd name="connsiteX29-6271" fmla="*/ 1276350 w 2171700"/>
                <a:gd name="connsiteY29-6272" fmla="*/ 4649970 h 7250295"/>
                <a:gd name="connsiteX30-6273" fmla="*/ 1352550 w 2171700"/>
                <a:gd name="connsiteY30-6274" fmla="*/ 4926195 h 7250295"/>
                <a:gd name="connsiteX31-6275" fmla="*/ 1333500 w 2171700"/>
                <a:gd name="connsiteY31-6276" fmla="*/ 5069070 h 7250295"/>
                <a:gd name="connsiteX32-6277" fmla="*/ 1371600 w 2171700"/>
                <a:gd name="connsiteY32-6278" fmla="*/ 5078595 h 7250295"/>
                <a:gd name="connsiteX33-6279" fmla="*/ 1247775 w 2171700"/>
                <a:gd name="connsiteY33-6280" fmla="*/ 5516745 h 7250295"/>
                <a:gd name="connsiteX34-6281" fmla="*/ 1257300 w 2171700"/>
                <a:gd name="connsiteY34-6282" fmla="*/ 6469245 h 7250295"/>
                <a:gd name="connsiteX35-6283" fmla="*/ 1333500 w 2171700"/>
                <a:gd name="connsiteY35-6284" fmla="*/ 6583545 h 7250295"/>
                <a:gd name="connsiteX36-6285" fmla="*/ 1314450 w 2171700"/>
                <a:gd name="connsiteY36-6286" fmla="*/ 6735945 h 7250295"/>
                <a:gd name="connsiteX37-6287" fmla="*/ 1323975 w 2171700"/>
                <a:gd name="connsiteY37-6288" fmla="*/ 6859770 h 7250295"/>
                <a:gd name="connsiteX38-6289" fmla="*/ 1304925 w 2171700"/>
                <a:gd name="connsiteY38-6290" fmla="*/ 7012170 h 7250295"/>
                <a:gd name="connsiteX39-6291" fmla="*/ 1704975 w 2171700"/>
                <a:gd name="connsiteY39-6292" fmla="*/ 7212195 h 7250295"/>
                <a:gd name="connsiteX40-6293" fmla="*/ 2152650 w 2171700"/>
                <a:gd name="connsiteY40-6294" fmla="*/ 7212195 h 7250295"/>
                <a:gd name="connsiteX41-6295" fmla="*/ 2171700 w 2171700"/>
                <a:gd name="connsiteY41-6296" fmla="*/ 7069320 h 7250295"/>
                <a:gd name="connsiteX42-6297" fmla="*/ 1676400 w 2171700"/>
                <a:gd name="connsiteY42-6298" fmla="*/ 6564495 h 7250295"/>
                <a:gd name="connsiteX43-6299" fmla="*/ 1685925 w 2171700"/>
                <a:gd name="connsiteY43-6300" fmla="*/ 6459720 h 7250295"/>
                <a:gd name="connsiteX44-6301" fmla="*/ 1657350 w 2171700"/>
                <a:gd name="connsiteY44-6302" fmla="*/ 6250170 h 7250295"/>
                <a:gd name="connsiteX45-6303" fmla="*/ 1704975 w 2171700"/>
                <a:gd name="connsiteY45-6304" fmla="*/ 5973945 h 7250295"/>
                <a:gd name="connsiteX46-6305" fmla="*/ 1762125 w 2171700"/>
                <a:gd name="connsiteY46-6306" fmla="*/ 5421495 h 7250295"/>
                <a:gd name="connsiteX47-6307" fmla="*/ 1771650 w 2171700"/>
                <a:gd name="connsiteY47-6308" fmla="*/ 5354820 h 7250295"/>
                <a:gd name="connsiteX48-6309" fmla="*/ 1866900 w 2171700"/>
                <a:gd name="connsiteY48-6310" fmla="*/ 5097645 h 7250295"/>
                <a:gd name="connsiteX49-6311" fmla="*/ 1885950 w 2171700"/>
                <a:gd name="connsiteY49-6312" fmla="*/ 4573770 h 7250295"/>
                <a:gd name="connsiteX50-6313" fmla="*/ 1895475 w 2171700"/>
                <a:gd name="connsiteY50-6314" fmla="*/ 4173720 h 7250295"/>
                <a:gd name="connsiteX51-6315" fmla="*/ 1866900 w 2171700"/>
                <a:gd name="connsiteY51-6316" fmla="*/ 3630795 h 7250295"/>
                <a:gd name="connsiteX52-6317" fmla="*/ 2053373 w 2171700"/>
                <a:gd name="connsiteY52-6318" fmla="*/ 2694460 h 7250295"/>
                <a:gd name="connsiteX53-6319" fmla="*/ 2042707 w 2171700"/>
                <a:gd name="connsiteY53-6320" fmla="*/ 2404684 h 7250295"/>
                <a:gd name="connsiteX54-6321" fmla="*/ 1981200 w 2171700"/>
                <a:gd name="connsiteY54-6322" fmla="*/ 1864914 h 7250295"/>
                <a:gd name="connsiteX55-6323" fmla="*/ 1936459 w 2171700"/>
                <a:gd name="connsiteY55-6324" fmla="*/ 1677029 h 7250295"/>
                <a:gd name="connsiteX56-6325" fmla="*/ 1922037 w 2171700"/>
                <a:gd name="connsiteY56-6326" fmla="*/ 1432534 h 7250295"/>
                <a:gd name="connsiteX57-6327" fmla="*/ 1874412 w 2171700"/>
                <a:gd name="connsiteY57-6328" fmla="*/ 1302338 h 7250295"/>
                <a:gd name="connsiteX58-6329" fmla="*/ 1407687 w 2171700"/>
                <a:gd name="connsiteY58-6330" fmla="*/ 1134975 h 7250295"/>
                <a:gd name="connsiteX59-6331" fmla="*/ 1309221 w 2171700"/>
                <a:gd name="connsiteY59-6332" fmla="*/ 1020075 h 7250295"/>
                <a:gd name="connsiteX60-6333" fmla="*/ 1365230 w 2171700"/>
                <a:gd name="connsiteY60-6334" fmla="*/ 821521 h 7250295"/>
                <a:gd name="connsiteX61-6335" fmla="*/ 1433407 w 2171700"/>
                <a:gd name="connsiteY61-6336" fmla="*/ 622909 h 7250295"/>
                <a:gd name="connsiteX62-6337" fmla="*/ 1444916 w 2171700"/>
                <a:gd name="connsiteY62-6338" fmla="*/ 380757 h 7250295"/>
                <a:gd name="connsiteX63-6339" fmla="*/ 1330946 w 2171700"/>
                <a:gd name="connsiteY63-6340" fmla="*/ 143773 h 7250295"/>
                <a:gd name="connsiteX64-6341" fmla="*/ 1063645 w 2171700"/>
                <a:gd name="connsiteY64-6342" fmla="*/ 568 h 7250295"/>
                <a:gd name="connsiteX0-6343" fmla="*/ 1063645 w 2171700"/>
                <a:gd name="connsiteY0-6344" fmla="*/ 568 h 7250295"/>
                <a:gd name="connsiteX1-6345" fmla="*/ 809625 w 2171700"/>
                <a:gd name="connsiteY1-6346" fmla="*/ 116070 h 7250295"/>
                <a:gd name="connsiteX2-6347" fmla="*/ 685800 w 2171700"/>
                <a:gd name="connsiteY2-6348" fmla="*/ 297045 h 7250295"/>
                <a:gd name="connsiteX3-6349" fmla="*/ 704850 w 2171700"/>
                <a:gd name="connsiteY3-6350" fmla="*/ 620895 h 7250295"/>
                <a:gd name="connsiteX4-6351" fmla="*/ 838200 w 2171700"/>
                <a:gd name="connsiteY4-6352" fmla="*/ 897120 h 7250295"/>
                <a:gd name="connsiteX5-6353" fmla="*/ 742950 w 2171700"/>
                <a:gd name="connsiteY5-6354" fmla="*/ 1011420 h 7250295"/>
                <a:gd name="connsiteX6-6355" fmla="*/ 133350 w 2171700"/>
                <a:gd name="connsiteY6-6356" fmla="*/ 1220970 h 7250295"/>
                <a:gd name="connsiteX7-6357" fmla="*/ 0 w 2171700"/>
                <a:gd name="connsiteY7-6358" fmla="*/ 2211570 h 7250295"/>
                <a:gd name="connsiteX8-6359" fmla="*/ 333375 w 2171700"/>
                <a:gd name="connsiteY8-6360" fmla="*/ 3106920 h 7250295"/>
                <a:gd name="connsiteX9-6361" fmla="*/ 247650 w 2171700"/>
                <a:gd name="connsiteY9-6362" fmla="*/ 3840345 h 7250295"/>
                <a:gd name="connsiteX10-6363" fmla="*/ 371475 w 2171700"/>
                <a:gd name="connsiteY10-6364" fmla="*/ 4059420 h 7250295"/>
                <a:gd name="connsiteX11-6365" fmla="*/ 495300 w 2171700"/>
                <a:gd name="connsiteY11-6366" fmla="*/ 4278495 h 7250295"/>
                <a:gd name="connsiteX12-6367" fmla="*/ 476250 w 2171700"/>
                <a:gd name="connsiteY12-6368" fmla="*/ 4735695 h 7250295"/>
                <a:gd name="connsiteX13-6369" fmla="*/ 476250 w 2171700"/>
                <a:gd name="connsiteY13-6370" fmla="*/ 5097645 h 7250295"/>
                <a:gd name="connsiteX14-6371" fmla="*/ 371475 w 2171700"/>
                <a:gd name="connsiteY14-6372" fmla="*/ 6145395 h 7250295"/>
                <a:gd name="connsiteX15-6373" fmla="*/ 371475 w 2171700"/>
                <a:gd name="connsiteY15-6374" fmla="*/ 6621645 h 7250295"/>
                <a:gd name="connsiteX16-6375" fmla="*/ 400050 w 2171700"/>
                <a:gd name="connsiteY16-6376" fmla="*/ 6821670 h 7250295"/>
                <a:gd name="connsiteX17-6377" fmla="*/ 323850 w 2171700"/>
                <a:gd name="connsiteY17-6378" fmla="*/ 7002645 h 7250295"/>
                <a:gd name="connsiteX18-6379" fmla="*/ 533400 w 2171700"/>
                <a:gd name="connsiteY18-6380" fmla="*/ 7250295 h 7250295"/>
                <a:gd name="connsiteX19-6381" fmla="*/ 952500 w 2171700"/>
                <a:gd name="connsiteY19-6382" fmla="*/ 7240770 h 7250295"/>
                <a:gd name="connsiteX20-6383" fmla="*/ 733425 w 2171700"/>
                <a:gd name="connsiteY20-6384" fmla="*/ 6821670 h 7250295"/>
                <a:gd name="connsiteX21-6385" fmla="*/ 790575 w 2171700"/>
                <a:gd name="connsiteY21-6386" fmla="*/ 6574020 h 7250295"/>
                <a:gd name="connsiteX22-6387" fmla="*/ 762000 w 2171700"/>
                <a:gd name="connsiteY22-6388" fmla="*/ 6250170 h 7250295"/>
                <a:gd name="connsiteX23-6389" fmla="*/ 885825 w 2171700"/>
                <a:gd name="connsiteY23-6390" fmla="*/ 5411970 h 7250295"/>
                <a:gd name="connsiteX24-6391" fmla="*/ 866775 w 2171700"/>
                <a:gd name="connsiteY24-6392" fmla="*/ 5326245 h 7250295"/>
                <a:gd name="connsiteX25-6393" fmla="*/ 971550 w 2171700"/>
                <a:gd name="connsiteY25-6394" fmla="*/ 5211945 h 7250295"/>
                <a:gd name="connsiteX26-6395" fmla="*/ 962025 w 2171700"/>
                <a:gd name="connsiteY26-6396" fmla="*/ 5069070 h 7250295"/>
                <a:gd name="connsiteX27-6397" fmla="*/ 1104900 w 2171700"/>
                <a:gd name="connsiteY27-6398" fmla="*/ 4526145 h 7250295"/>
                <a:gd name="connsiteX28-6399" fmla="*/ 1123950 w 2171700"/>
                <a:gd name="connsiteY28-6400" fmla="*/ 4392795 h 7250295"/>
                <a:gd name="connsiteX29-6401" fmla="*/ 1276350 w 2171700"/>
                <a:gd name="connsiteY29-6402" fmla="*/ 4649970 h 7250295"/>
                <a:gd name="connsiteX30-6403" fmla="*/ 1352550 w 2171700"/>
                <a:gd name="connsiteY30-6404" fmla="*/ 4926195 h 7250295"/>
                <a:gd name="connsiteX31-6405" fmla="*/ 1333500 w 2171700"/>
                <a:gd name="connsiteY31-6406" fmla="*/ 5069070 h 7250295"/>
                <a:gd name="connsiteX32-6407" fmla="*/ 1371600 w 2171700"/>
                <a:gd name="connsiteY32-6408" fmla="*/ 5078595 h 7250295"/>
                <a:gd name="connsiteX33-6409" fmla="*/ 1247775 w 2171700"/>
                <a:gd name="connsiteY33-6410" fmla="*/ 5516745 h 7250295"/>
                <a:gd name="connsiteX34-6411" fmla="*/ 1257300 w 2171700"/>
                <a:gd name="connsiteY34-6412" fmla="*/ 6469245 h 7250295"/>
                <a:gd name="connsiteX35-6413" fmla="*/ 1333500 w 2171700"/>
                <a:gd name="connsiteY35-6414" fmla="*/ 6583545 h 7250295"/>
                <a:gd name="connsiteX36-6415" fmla="*/ 1314450 w 2171700"/>
                <a:gd name="connsiteY36-6416" fmla="*/ 6735945 h 7250295"/>
                <a:gd name="connsiteX37-6417" fmla="*/ 1323975 w 2171700"/>
                <a:gd name="connsiteY37-6418" fmla="*/ 6859770 h 7250295"/>
                <a:gd name="connsiteX38-6419" fmla="*/ 1304925 w 2171700"/>
                <a:gd name="connsiteY38-6420" fmla="*/ 7012170 h 7250295"/>
                <a:gd name="connsiteX39-6421" fmla="*/ 1704975 w 2171700"/>
                <a:gd name="connsiteY39-6422" fmla="*/ 7212195 h 7250295"/>
                <a:gd name="connsiteX40-6423" fmla="*/ 2152650 w 2171700"/>
                <a:gd name="connsiteY40-6424" fmla="*/ 7212195 h 7250295"/>
                <a:gd name="connsiteX41-6425" fmla="*/ 2171700 w 2171700"/>
                <a:gd name="connsiteY41-6426" fmla="*/ 7069320 h 7250295"/>
                <a:gd name="connsiteX42-6427" fmla="*/ 1676400 w 2171700"/>
                <a:gd name="connsiteY42-6428" fmla="*/ 6564495 h 7250295"/>
                <a:gd name="connsiteX43-6429" fmla="*/ 1685925 w 2171700"/>
                <a:gd name="connsiteY43-6430" fmla="*/ 6459720 h 7250295"/>
                <a:gd name="connsiteX44-6431" fmla="*/ 1657350 w 2171700"/>
                <a:gd name="connsiteY44-6432" fmla="*/ 6250170 h 7250295"/>
                <a:gd name="connsiteX45-6433" fmla="*/ 1704975 w 2171700"/>
                <a:gd name="connsiteY45-6434" fmla="*/ 5973945 h 7250295"/>
                <a:gd name="connsiteX46-6435" fmla="*/ 1762125 w 2171700"/>
                <a:gd name="connsiteY46-6436" fmla="*/ 5421495 h 7250295"/>
                <a:gd name="connsiteX47-6437" fmla="*/ 1771650 w 2171700"/>
                <a:gd name="connsiteY47-6438" fmla="*/ 5354820 h 7250295"/>
                <a:gd name="connsiteX48-6439" fmla="*/ 1866900 w 2171700"/>
                <a:gd name="connsiteY48-6440" fmla="*/ 5097645 h 7250295"/>
                <a:gd name="connsiteX49-6441" fmla="*/ 1885950 w 2171700"/>
                <a:gd name="connsiteY49-6442" fmla="*/ 4573770 h 7250295"/>
                <a:gd name="connsiteX50-6443" fmla="*/ 1895475 w 2171700"/>
                <a:gd name="connsiteY50-6444" fmla="*/ 4173720 h 7250295"/>
                <a:gd name="connsiteX51-6445" fmla="*/ 1866900 w 2171700"/>
                <a:gd name="connsiteY51-6446" fmla="*/ 3630795 h 7250295"/>
                <a:gd name="connsiteX52-6447" fmla="*/ 2053373 w 2171700"/>
                <a:gd name="connsiteY52-6448" fmla="*/ 2694460 h 7250295"/>
                <a:gd name="connsiteX53-6449" fmla="*/ 2042707 w 2171700"/>
                <a:gd name="connsiteY53-6450" fmla="*/ 2404684 h 7250295"/>
                <a:gd name="connsiteX54-6451" fmla="*/ 1981200 w 2171700"/>
                <a:gd name="connsiteY54-6452" fmla="*/ 1864914 h 7250295"/>
                <a:gd name="connsiteX55-6453" fmla="*/ 1936459 w 2171700"/>
                <a:gd name="connsiteY55-6454" fmla="*/ 1677029 h 7250295"/>
                <a:gd name="connsiteX56-6455" fmla="*/ 1922037 w 2171700"/>
                <a:gd name="connsiteY56-6456" fmla="*/ 1432534 h 7250295"/>
                <a:gd name="connsiteX57-6457" fmla="*/ 1874412 w 2171700"/>
                <a:gd name="connsiteY57-6458" fmla="*/ 1302338 h 7250295"/>
                <a:gd name="connsiteX58-6459" fmla="*/ 1407687 w 2171700"/>
                <a:gd name="connsiteY58-6460" fmla="*/ 1134975 h 7250295"/>
                <a:gd name="connsiteX59-6461" fmla="*/ 1309221 w 2171700"/>
                <a:gd name="connsiteY59-6462" fmla="*/ 1020075 h 7250295"/>
                <a:gd name="connsiteX60-6463" fmla="*/ 1365230 w 2171700"/>
                <a:gd name="connsiteY60-6464" fmla="*/ 821521 h 7250295"/>
                <a:gd name="connsiteX61-6465" fmla="*/ 1433407 w 2171700"/>
                <a:gd name="connsiteY61-6466" fmla="*/ 622909 h 7250295"/>
                <a:gd name="connsiteX62-6467" fmla="*/ 1444916 w 2171700"/>
                <a:gd name="connsiteY62-6468" fmla="*/ 380757 h 7250295"/>
                <a:gd name="connsiteX63-6469" fmla="*/ 1330946 w 2171700"/>
                <a:gd name="connsiteY63-6470" fmla="*/ 143773 h 7250295"/>
                <a:gd name="connsiteX64-6471" fmla="*/ 1063645 w 2171700"/>
                <a:gd name="connsiteY64-6472" fmla="*/ 568 h 7250295"/>
                <a:gd name="connsiteX0-6473" fmla="*/ 1063645 w 2171700"/>
                <a:gd name="connsiteY0-6474" fmla="*/ 568 h 7250295"/>
                <a:gd name="connsiteX1-6475" fmla="*/ 809625 w 2171700"/>
                <a:gd name="connsiteY1-6476" fmla="*/ 116070 h 7250295"/>
                <a:gd name="connsiteX2-6477" fmla="*/ 685800 w 2171700"/>
                <a:gd name="connsiteY2-6478" fmla="*/ 297045 h 7250295"/>
                <a:gd name="connsiteX3-6479" fmla="*/ 704850 w 2171700"/>
                <a:gd name="connsiteY3-6480" fmla="*/ 620895 h 7250295"/>
                <a:gd name="connsiteX4-6481" fmla="*/ 838200 w 2171700"/>
                <a:gd name="connsiteY4-6482" fmla="*/ 897120 h 7250295"/>
                <a:gd name="connsiteX5-6483" fmla="*/ 742950 w 2171700"/>
                <a:gd name="connsiteY5-6484" fmla="*/ 1011420 h 7250295"/>
                <a:gd name="connsiteX6-6485" fmla="*/ 133350 w 2171700"/>
                <a:gd name="connsiteY6-6486" fmla="*/ 1220970 h 7250295"/>
                <a:gd name="connsiteX7-6487" fmla="*/ 0 w 2171700"/>
                <a:gd name="connsiteY7-6488" fmla="*/ 2211570 h 7250295"/>
                <a:gd name="connsiteX8-6489" fmla="*/ 333375 w 2171700"/>
                <a:gd name="connsiteY8-6490" fmla="*/ 3106920 h 7250295"/>
                <a:gd name="connsiteX9-6491" fmla="*/ 247650 w 2171700"/>
                <a:gd name="connsiteY9-6492" fmla="*/ 3840345 h 7250295"/>
                <a:gd name="connsiteX10-6493" fmla="*/ 371475 w 2171700"/>
                <a:gd name="connsiteY10-6494" fmla="*/ 4059420 h 7250295"/>
                <a:gd name="connsiteX11-6495" fmla="*/ 495300 w 2171700"/>
                <a:gd name="connsiteY11-6496" fmla="*/ 4278495 h 7250295"/>
                <a:gd name="connsiteX12-6497" fmla="*/ 476250 w 2171700"/>
                <a:gd name="connsiteY12-6498" fmla="*/ 4735695 h 7250295"/>
                <a:gd name="connsiteX13-6499" fmla="*/ 476250 w 2171700"/>
                <a:gd name="connsiteY13-6500" fmla="*/ 5097645 h 7250295"/>
                <a:gd name="connsiteX14-6501" fmla="*/ 371475 w 2171700"/>
                <a:gd name="connsiteY14-6502" fmla="*/ 6145395 h 7250295"/>
                <a:gd name="connsiteX15-6503" fmla="*/ 371475 w 2171700"/>
                <a:gd name="connsiteY15-6504" fmla="*/ 6621645 h 7250295"/>
                <a:gd name="connsiteX16-6505" fmla="*/ 400050 w 2171700"/>
                <a:gd name="connsiteY16-6506" fmla="*/ 6821670 h 7250295"/>
                <a:gd name="connsiteX17-6507" fmla="*/ 323850 w 2171700"/>
                <a:gd name="connsiteY17-6508" fmla="*/ 7002645 h 7250295"/>
                <a:gd name="connsiteX18-6509" fmla="*/ 533400 w 2171700"/>
                <a:gd name="connsiteY18-6510" fmla="*/ 7250295 h 7250295"/>
                <a:gd name="connsiteX19-6511" fmla="*/ 952500 w 2171700"/>
                <a:gd name="connsiteY19-6512" fmla="*/ 7240770 h 7250295"/>
                <a:gd name="connsiteX20-6513" fmla="*/ 733425 w 2171700"/>
                <a:gd name="connsiteY20-6514" fmla="*/ 6821670 h 7250295"/>
                <a:gd name="connsiteX21-6515" fmla="*/ 790575 w 2171700"/>
                <a:gd name="connsiteY21-6516" fmla="*/ 6574020 h 7250295"/>
                <a:gd name="connsiteX22-6517" fmla="*/ 762000 w 2171700"/>
                <a:gd name="connsiteY22-6518" fmla="*/ 6250170 h 7250295"/>
                <a:gd name="connsiteX23-6519" fmla="*/ 885825 w 2171700"/>
                <a:gd name="connsiteY23-6520" fmla="*/ 5411970 h 7250295"/>
                <a:gd name="connsiteX24-6521" fmla="*/ 866775 w 2171700"/>
                <a:gd name="connsiteY24-6522" fmla="*/ 5326245 h 7250295"/>
                <a:gd name="connsiteX25-6523" fmla="*/ 971550 w 2171700"/>
                <a:gd name="connsiteY25-6524" fmla="*/ 5211945 h 7250295"/>
                <a:gd name="connsiteX26-6525" fmla="*/ 962025 w 2171700"/>
                <a:gd name="connsiteY26-6526" fmla="*/ 5069070 h 7250295"/>
                <a:gd name="connsiteX27-6527" fmla="*/ 1104900 w 2171700"/>
                <a:gd name="connsiteY27-6528" fmla="*/ 4526145 h 7250295"/>
                <a:gd name="connsiteX28-6529" fmla="*/ 1123950 w 2171700"/>
                <a:gd name="connsiteY28-6530" fmla="*/ 4392795 h 7250295"/>
                <a:gd name="connsiteX29-6531" fmla="*/ 1276350 w 2171700"/>
                <a:gd name="connsiteY29-6532" fmla="*/ 4649970 h 7250295"/>
                <a:gd name="connsiteX30-6533" fmla="*/ 1352550 w 2171700"/>
                <a:gd name="connsiteY30-6534" fmla="*/ 4926195 h 7250295"/>
                <a:gd name="connsiteX31-6535" fmla="*/ 1333500 w 2171700"/>
                <a:gd name="connsiteY31-6536" fmla="*/ 5069070 h 7250295"/>
                <a:gd name="connsiteX32-6537" fmla="*/ 1371600 w 2171700"/>
                <a:gd name="connsiteY32-6538" fmla="*/ 5078595 h 7250295"/>
                <a:gd name="connsiteX33-6539" fmla="*/ 1247775 w 2171700"/>
                <a:gd name="connsiteY33-6540" fmla="*/ 5516745 h 7250295"/>
                <a:gd name="connsiteX34-6541" fmla="*/ 1257300 w 2171700"/>
                <a:gd name="connsiteY34-6542" fmla="*/ 6469245 h 7250295"/>
                <a:gd name="connsiteX35-6543" fmla="*/ 1333500 w 2171700"/>
                <a:gd name="connsiteY35-6544" fmla="*/ 6583545 h 7250295"/>
                <a:gd name="connsiteX36-6545" fmla="*/ 1314450 w 2171700"/>
                <a:gd name="connsiteY36-6546" fmla="*/ 6735945 h 7250295"/>
                <a:gd name="connsiteX37-6547" fmla="*/ 1323975 w 2171700"/>
                <a:gd name="connsiteY37-6548" fmla="*/ 6859770 h 7250295"/>
                <a:gd name="connsiteX38-6549" fmla="*/ 1304925 w 2171700"/>
                <a:gd name="connsiteY38-6550" fmla="*/ 7012170 h 7250295"/>
                <a:gd name="connsiteX39-6551" fmla="*/ 1704975 w 2171700"/>
                <a:gd name="connsiteY39-6552" fmla="*/ 7212195 h 7250295"/>
                <a:gd name="connsiteX40-6553" fmla="*/ 2152650 w 2171700"/>
                <a:gd name="connsiteY40-6554" fmla="*/ 7212195 h 7250295"/>
                <a:gd name="connsiteX41-6555" fmla="*/ 2171700 w 2171700"/>
                <a:gd name="connsiteY41-6556" fmla="*/ 7069320 h 7250295"/>
                <a:gd name="connsiteX42-6557" fmla="*/ 1676400 w 2171700"/>
                <a:gd name="connsiteY42-6558" fmla="*/ 6564495 h 7250295"/>
                <a:gd name="connsiteX43-6559" fmla="*/ 1685925 w 2171700"/>
                <a:gd name="connsiteY43-6560" fmla="*/ 6459720 h 7250295"/>
                <a:gd name="connsiteX44-6561" fmla="*/ 1657350 w 2171700"/>
                <a:gd name="connsiteY44-6562" fmla="*/ 6250170 h 7250295"/>
                <a:gd name="connsiteX45-6563" fmla="*/ 1704975 w 2171700"/>
                <a:gd name="connsiteY45-6564" fmla="*/ 5973945 h 7250295"/>
                <a:gd name="connsiteX46-6565" fmla="*/ 1762125 w 2171700"/>
                <a:gd name="connsiteY46-6566" fmla="*/ 5421495 h 7250295"/>
                <a:gd name="connsiteX47-6567" fmla="*/ 1771650 w 2171700"/>
                <a:gd name="connsiteY47-6568" fmla="*/ 5354820 h 7250295"/>
                <a:gd name="connsiteX48-6569" fmla="*/ 1866900 w 2171700"/>
                <a:gd name="connsiteY48-6570" fmla="*/ 5097645 h 7250295"/>
                <a:gd name="connsiteX49-6571" fmla="*/ 1885950 w 2171700"/>
                <a:gd name="connsiteY49-6572" fmla="*/ 4573770 h 7250295"/>
                <a:gd name="connsiteX50-6573" fmla="*/ 1895475 w 2171700"/>
                <a:gd name="connsiteY50-6574" fmla="*/ 4173720 h 7250295"/>
                <a:gd name="connsiteX51-6575" fmla="*/ 1866900 w 2171700"/>
                <a:gd name="connsiteY51-6576" fmla="*/ 3630795 h 7250295"/>
                <a:gd name="connsiteX52-6577" fmla="*/ 2070680 w 2171700"/>
                <a:gd name="connsiteY52-6578" fmla="*/ 2723305 h 7250295"/>
                <a:gd name="connsiteX53-6579" fmla="*/ 2042707 w 2171700"/>
                <a:gd name="connsiteY53-6580" fmla="*/ 2404684 h 7250295"/>
                <a:gd name="connsiteX54-6581" fmla="*/ 1981200 w 2171700"/>
                <a:gd name="connsiteY54-6582" fmla="*/ 1864914 h 7250295"/>
                <a:gd name="connsiteX55-6583" fmla="*/ 1936459 w 2171700"/>
                <a:gd name="connsiteY55-6584" fmla="*/ 1677029 h 7250295"/>
                <a:gd name="connsiteX56-6585" fmla="*/ 1922037 w 2171700"/>
                <a:gd name="connsiteY56-6586" fmla="*/ 1432534 h 7250295"/>
                <a:gd name="connsiteX57-6587" fmla="*/ 1874412 w 2171700"/>
                <a:gd name="connsiteY57-6588" fmla="*/ 1302338 h 7250295"/>
                <a:gd name="connsiteX58-6589" fmla="*/ 1407687 w 2171700"/>
                <a:gd name="connsiteY58-6590" fmla="*/ 1134975 h 7250295"/>
                <a:gd name="connsiteX59-6591" fmla="*/ 1309221 w 2171700"/>
                <a:gd name="connsiteY59-6592" fmla="*/ 1020075 h 7250295"/>
                <a:gd name="connsiteX60-6593" fmla="*/ 1365230 w 2171700"/>
                <a:gd name="connsiteY60-6594" fmla="*/ 821521 h 7250295"/>
                <a:gd name="connsiteX61-6595" fmla="*/ 1433407 w 2171700"/>
                <a:gd name="connsiteY61-6596" fmla="*/ 622909 h 7250295"/>
                <a:gd name="connsiteX62-6597" fmla="*/ 1444916 w 2171700"/>
                <a:gd name="connsiteY62-6598" fmla="*/ 380757 h 7250295"/>
                <a:gd name="connsiteX63-6599" fmla="*/ 1330946 w 2171700"/>
                <a:gd name="connsiteY63-6600" fmla="*/ 143773 h 7250295"/>
                <a:gd name="connsiteX64-6601" fmla="*/ 1063645 w 2171700"/>
                <a:gd name="connsiteY64-6602" fmla="*/ 568 h 7250295"/>
                <a:gd name="connsiteX0-6603" fmla="*/ 1063645 w 2171700"/>
                <a:gd name="connsiteY0-6604" fmla="*/ 568 h 7250295"/>
                <a:gd name="connsiteX1-6605" fmla="*/ 809625 w 2171700"/>
                <a:gd name="connsiteY1-6606" fmla="*/ 116070 h 7250295"/>
                <a:gd name="connsiteX2-6607" fmla="*/ 685800 w 2171700"/>
                <a:gd name="connsiteY2-6608" fmla="*/ 297045 h 7250295"/>
                <a:gd name="connsiteX3-6609" fmla="*/ 704850 w 2171700"/>
                <a:gd name="connsiteY3-6610" fmla="*/ 620895 h 7250295"/>
                <a:gd name="connsiteX4-6611" fmla="*/ 838200 w 2171700"/>
                <a:gd name="connsiteY4-6612" fmla="*/ 897120 h 7250295"/>
                <a:gd name="connsiteX5-6613" fmla="*/ 742950 w 2171700"/>
                <a:gd name="connsiteY5-6614" fmla="*/ 1011420 h 7250295"/>
                <a:gd name="connsiteX6-6615" fmla="*/ 133350 w 2171700"/>
                <a:gd name="connsiteY6-6616" fmla="*/ 1220970 h 7250295"/>
                <a:gd name="connsiteX7-6617" fmla="*/ 0 w 2171700"/>
                <a:gd name="connsiteY7-6618" fmla="*/ 2211570 h 7250295"/>
                <a:gd name="connsiteX8-6619" fmla="*/ 333375 w 2171700"/>
                <a:gd name="connsiteY8-6620" fmla="*/ 3106920 h 7250295"/>
                <a:gd name="connsiteX9-6621" fmla="*/ 247650 w 2171700"/>
                <a:gd name="connsiteY9-6622" fmla="*/ 3840345 h 7250295"/>
                <a:gd name="connsiteX10-6623" fmla="*/ 371475 w 2171700"/>
                <a:gd name="connsiteY10-6624" fmla="*/ 4059420 h 7250295"/>
                <a:gd name="connsiteX11-6625" fmla="*/ 495300 w 2171700"/>
                <a:gd name="connsiteY11-6626" fmla="*/ 4278495 h 7250295"/>
                <a:gd name="connsiteX12-6627" fmla="*/ 476250 w 2171700"/>
                <a:gd name="connsiteY12-6628" fmla="*/ 4735695 h 7250295"/>
                <a:gd name="connsiteX13-6629" fmla="*/ 476250 w 2171700"/>
                <a:gd name="connsiteY13-6630" fmla="*/ 5097645 h 7250295"/>
                <a:gd name="connsiteX14-6631" fmla="*/ 371475 w 2171700"/>
                <a:gd name="connsiteY14-6632" fmla="*/ 6145395 h 7250295"/>
                <a:gd name="connsiteX15-6633" fmla="*/ 371475 w 2171700"/>
                <a:gd name="connsiteY15-6634" fmla="*/ 6621645 h 7250295"/>
                <a:gd name="connsiteX16-6635" fmla="*/ 400050 w 2171700"/>
                <a:gd name="connsiteY16-6636" fmla="*/ 6821670 h 7250295"/>
                <a:gd name="connsiteX17-6637" fmla="*/ 323850 w 2171700"/>
                <a:gd name="connsiteY17-6638" fmla="*/ 7002645 h 7250295"/>
                <a:gd name="connsiteX18-6639" fmla="*/ 533400 w 2171700"/>
                <a:gd name="connsiteY18-6640" fmla="*/ 7250295 h 7250295"/>
                <a:gd name="connsiteX19-6641" fmla="*/ 952500 w 2171700"/>
                <a:gd name="connsiteY19-6642" fmla="*/ 7240770 h 7250295"/>
                <a:gd name="connsiteX20-6643" fmla="*/ 733425 w 2171700"/>
                <a:gd name="connsiteY20-6644" fmla="*/ 6821670 h 7250295"/>
                <a:gd name="connsiteX21-6645" fmla="*/ 790575 w 2171700"/>
                <a:gd name="connsiteY21-6646" fmla="*/ 6574020 h 7250295"/>
                <a:gd name="connsiteX22-6647" fmla="*/ 762000 w 2171700"/>
                <a:gd name="connsiteY22-6648" fmla="*/ 6250170 h 7250295"/>
                <a:gd name="connsiteX23-6649" fmla="*/ 885825 w 2171700"/>
                <a:gd name="connsiteY23-6650" fmla="*/ 5411970 h 7250295"/>
                <a:gd name="connsiteX24-6651" fmla="*/ 866775 w 2171700"/>
                <a:gd name="connsiteY24-6652" fmla="*/ 5326245 h 7250295"/>
                <a:gd name="connsiteX25-6653" fmla="*/ 971550 w 2171700"/>
                <a:gd name="connsiteY25-6654" fmla="*/ 5211945 h 7250295"/>
                <a:gd name="connsiteX26-6655" fmla="*/ 962025 w 2171700"/>
                <a:gd name="connsiteY26-6656" fmla="*/ 5069070 h 7250295"/>
                <a:gd name="connsiteX27-6657" fmla="*/ 1104900 w 2171700"/>
                <a:gd name="connsiteY27-6658" fmla="*/ 4526145 h 7250295"/>
                <a:gd name="connsiteX28-6659" fmla="*/ 1123950 w 2171700"/>
                <a:gd name="connsiteY28-6660" fmla="*/ 4392795 h 7250295"/>
                <a:gd name="connsiteX29-6661" fmla="*/ 1276350 w 2171700"/>
                <a:gd name="connsiteY29-6662" fmla="*/ 4649970 h 7250295"/>
                <a:gd name="connsiteX30-6663" fmla="*/ 1352550 w 2171700"/>
                <a:gd name="connsiteY30-6664" fmla="*/ 4926195 h 7250295"/>
                <a:gd name="connsiteX31-6665" fmla="*/ 1333500 w 2171700"/>
                <a:gd name="connsiteY31-6666" fmla="*/ 5069070 h 7250295"/>
                <a:gd name="connsiteX32-6667" fmla="*/ 1371600 w 2171700"/>
                <a:gd name="connsiteY32-6668" fmla="*/ 5078595 h 7250295"/>
                <a:gd name="connsiteX33-6669" fmla="*/ 1247775 w 2171700"/>
                <a:gd name="connsiteY33-6670" fmla="*/ 5516745 h 7250295"/>
                <a:gd name="connsiteX34-6671" fmla="*/ 1257300 w 2171700"/>
                <a:gd name="connsiteY34-6672" fmla="*/ 6469245 h 7250295"/>
                <a:gd name="connsiteX35-6673" fmla="*/ 1333500 w 2171700"/>
                <a:gd name="connsiteY35-6674" fmla="*/ 6583545 h 7250295"/>
                <a:gd name="connsiteX36-6675" fmla="*/ 1314450 w 2171700"/>
                <a:gd name="connsiteY36-6676" fmla="*/ 6735945 h 7250295"/>
                <a:gd name="connsiteX37-6677" fmla="*/ 1323975 w 2171700"/>
                <a:gd name="connsiteY37-6678" fmla="*/ 6859770 h 7250295"/>
                <a:gd name="connsiteX38-6679" fmla="*/ 1304925 w 2171700"/>
                <a:gd name="connsiteY38-6680" fmla="*/ 7012170 h 7250295"/>
                <a:gd name="connsiteX39-6681" fmla="*/ 1704975 w 2171700"/>
                <a:gd name="connsiteY39-6682" fmla="*/ 7212195 h 7250295"/>
                <a:gd name="connsiteX40-6683" fmla="*/ 2152650 w 2171700"/>
                <a:gd name="connsiteY40-6684" fmla="*/ 7212195 h 7250295"/>
                <a:gd name="connsiteX41-6685" fmla="*/ 2171700 w 2171700"/>
                <a:gd name="connsiteY41-6686" fmla="*/ 7069320 h 7250295"/>
                <a:gd name="connsiteX42-6687" fmla="*/ 1676400 w 2171700"/>
                <a:gd name="connsiteY42-6688" fmla="*/ 6564495 h 7250295"/>
                <a:gd name="connsiteX43-6689" fmla="*/ 1685925 w 2171700"/>
                <a:gd name="connsiteY43-6690" fmla="*/ 6459720 h 7250295"/>
                <a:gd name="connsiteX44-6691" fmla="*/ 1657350 w 2171700"/>
                <a:gd name="connsiteY44-6692" fmla="*/ 6250170 h 7250295"/>
                <a:gd name="connsiteX45-6693" fmla="*/ 1704975 w 2171700"/>
                <a:gd name="connsiteY45-6694" fmla="*/ 5973945 h 7250295"/>
                <a:gd name="connsiteX46-6695" fmla="*/ 1762125 w 2171700"/>
                <a:gd name="connsiteY46-6696" fmla="*/ 5421495 h 7250295"/>
                <a:gd name="connsiteX47-6697" fmla="*/ 1771650 w 2171700"/>
                <a:gd name="connsiteY47-6698" fmla="*/ 5354820 h 7250295"/>
                <a:gd name="connsiteX48-6699" fmla="*/ 1866900 w 2171700"/>
                <a:gd name="connsiteY48-6700" fmla="*/ 5097645 h 7250295"/>
                <a:gd name="connsiteX49-6701" fmla="*/ 1885950 w 2171700"/>
                <a:gd name="connsiteY49-6702" fmla="*/ 4573770 h 7250295"/>
                <a:gd name="connsiteX50-6703" fmla="*/ 1895475 w 2171700"/>
                <a:gd name="connsiteY50-6704" fmla="*/ 4173720 h 7250295"/>
                <a:gd name="connsiteX51-6705" fmla="*/ 1866900 w 2171700"/>
                <a:gd name="connsiteY51-6706" fmla="*/ 3630795 h 7250295"/>
                <a:gd name="connsiteX52-6707" fmla="*/ 2047604 w 2171700"/>
                <a:gd name="connsiteY52-6708" fmla="*/ 2685806 h 7250295"/>
                <a:gd name="connsiteX53-6709" fmla="*/ 2042707 w 2171700"/>
                <a:gd name="connsiteY53-6710" fmla="*/ 2404684 h 7250295"/>
                <a:gd name="connsiteX54-6711" fmla="*/ 1981200 w 2171700"/>
                <a:gd name="connsiteY54-6712" fmla="*/ 1864914 h 7250295"/>
                <a:gd name="connsiteX55-6713" fmla="*/ 1936459 w 2171700"/>
                <a:gd name="connsiteY55-6714" fmla="*/ 1677029 h 7250295"/>
                <a:gd name="connsiteX56-6715" fmla="*/ 1922037 w 2171700"/>
                <a:gd name="connsiteY56-6716" fmla="*/ 1432534 h 7250295"/>
                <a:gd name="connsiteX57-6717" fmla="*/ 1874412 w 2171700"/>
                <a:gd name="connsiteY57-6718" fmla="*/ 1302338 h 7250295"/>
                <a:gd name="connsiteX58-6719" fmla="*/ 1407687 w 2171700"/>
                <a:gd name="connsiteY58-6720" fmla="*/ 1134975 h 7250295"/>
                <a:gd name="connsiteX59-6721" fmla="*/ 1309221 w 2171700"/>
                <a:gd name="connsiteY59-6722" fmla="*/ 1020075 h 7250295"/>
                <a:gd name="connsiteX60-6723" fmla="*/ 1365230 w 2171700"/>
                <a:gd name="connsiteY60-6724" fmla="*/ 821521 h 7250295"/>
                <a:gd name="connsiteX61-6725" fmla="*/ 1433407 w 2171700"/>
                <a:gd name="connsiteY61-6726" fmla="*/ 622909 h 7250295"/>
                <a:gd name="connsiteX62-6727" fmla="*/ 1444916 w 2171700"/>
                <a:gd name="connsiteY62-6728" fmla="*/ 380757 h 7250295"/>
                <a:gd name="connsiteX63-6729" fmla="*/ 1330946 w 2171700"/>
                <a:gd name="connsiteY63-6730" fmla="*/ 143773 h 7250295"/>
                <a:gd name="connsiteX64-6731" fmla="*/ 1063645 w 2171700"/>
                <a:gd name="connsiteY64-6732" fmla="*/ 568 h 7250295"/>
                <a:gd name="connsiteX0-6733" fmla="*/ 1063645 w 2171700"/>
                <a:gd name="connsiteY0-6734" fmla="*/ 568 h 7250295"/>
                <a:gd name="connsiteX1-6735" fmla="*/ 809625 w 2171700"/>
                <a:gd name="connsiteY1-6736" fmla="*/ 116070 h 7250295"/>
                <a:gd name="connsiteX2-6737" fmla="*/ 685800 w 2171700"/>
                <a:gd name="connsiteY2-6738" fmla="*/ 297045 h 7250295"/>
                <a:gd name="connsiteX3-6739" fmla="*/ 704850 w 2171700"/>
                <a:gd name="connsiteY3-6740" fmla="*/ 620895 h 7250295"/>
                <a:gd name="connsiteX4-6741" fmla="*/ 838200 w 2171700"/>
                <a:gd name="connsiteY4-6742" fmla="*/ 897120 h 7250295"/>
                <a:gd name="connsiteX5-6743" fmla="*/ 742950 w 2171700"/>
                <a:gd name="connsiteY5-6744" fmla="*/ 1011420 h 7250295"/>
                <a:gd name="connsiteX6-6745" fmla="*/ 133350 w 2171700"/>
                <a:gd name="connsiteY6-6746" fmla="*/ 1220970 h 7250295"/>
                <a:gd name="connsiteX7-6747" fmla="*/ 0 w 2171700"/>
                <a:gd name="connsiteY7-6748" fmla="*/ 2211570 h 7250295"/>
                <a:gd name="connsiteX8-6749" fmla="*/ 333375 w 2171700"/>
                <a:gd name="connsiteY8-6750" fmla="*/ 3106920 h 7250295"/>
                <a:gd name="connsiteX9-6751" fmla="*/ 247650 w 2171700"/>
                <a:gd name="connsiteY9-6752" fmla="*/ 3840345 h 7250295"/>
                <a:gd name="connsiteX10-6753" fmla="*/ 371475 w 2171700"/>
                <a:gd name="connsiteY10-6754" fmla="*/ 4059420 h 7250295"/>
                <a:gd name="connsiteX11-6755" fmla="*/ 495300 w 2171700"/>
                <a:gd name="connsiteY11-6756" fmla="*/ 4278495 h 7250295"/>
                <a:gd name="connsiteX12-6757" fmla="*/ 476250 w 2171700"/>
                <a:gd name="connsiteY12-6758" fmla="*/ 4735695 h 7250295"/>
                <a:gd name="connsiteX13-6759" fmla="*/ 476250 w 2171700"/>
                <a:gd name="connsiteY13-6760" fmla="*/ 5097645 h 7250295"/>
                <a:gd name="connsiteX14-6761" fmla="*/ 371475 w 2171700"/>
                <a:gd name="connsiteY14-6762" fmla="*/ 6145395 h 7250295"/>
                <a:gd name="connsiteX15-6763" fmla="*/ 371475 w 2171700"/>
                <a:gd name="connsiteY15-6764" fmla="*/ 6621645 h 7250295"/>
                <a:gd name="connsiteX16-6765" fmla="*/ 400050 w 2171700"/>
                <a:gd name="connsiteY16-6766" fmla="*/ 6821670 h 7250295"/>
                <a:gd name="connsiteX17-6767" fmla="*/ 323850 w 2171700"/>
                <a:gd name="connsiteY17-6768" fmla="*/ 7002645 h 7250295"/>
                <a:gd name="connsiteX18-6769" fmla="*/ 533400 w 2171700"/>
                <a:gd name="connsiteY18-6770" fmla="*/ 7250295 h 7250295"/>
                <a:gd name="connsiteX19-6771" fmla="*/ 952500 w 2171700"/>
                <a:gd name="connsiteY19-6772" fmla="*/ 7240770 h 7250295"/>
                <a:gd name="connsiteX20-6773" fmla="*/ 733425 w 2171700"/>
                <a:gd name="connsiteY20-6774" fmla="*/ 6821670 h 7250295"/>
                <a:gd name="connsiteX21-6775" fmla="*/ 790575 w 2171700"/>
                <a:gd name="connsiteY21-6776" fmla="*/ 6574020 h 7250295"/>
                <a:gd name="connsiteX22-6777" fmla="*/ 762000 w 2171700"/>
                <a:gd name="connsiteY22-6778" fmla="*/ 6250170 h 7250295"/>
                <a:gd name="connsiteX23-6779" fmla="*/ 885825 w 2171700"/>
                <a:gd name="connsiteY23-6780" fmla="*/ 5411970 h 7250295"/>
                <a:gd name="connsiteX24-6781" fmla="*/ 866775 w 2171700"/>
                <a:gd name="connsiteY24-6782" fmla="*/ 5326245 h 7250295"/>
                <a:gd name="connsiteX25-6783" fmla="*/ 971550 w 2171700"/>
                <a:gd name="connsiteY25-6784" fmla="*/ 5211945 h 7250295"/>
                <a:gd name="connsiteX26-6785" fmla="*/ 962025 w 2171700"/>
                <a:gd name="connsiteY26-6786" fmla="*/ 5069070 h 7250295"/>
                <a:gd name="connsiteX27-6787" fmla="*/ 1104900 w 2171700"/>
                <a:gd name="connsiteY27-6788" fmla="*/ 4526145 h 7250295"/>
                <a:gd name="connsiteX28-6789" fmla="*/ 1123950 w 2171700"/>
                <a:gd name="connsiteY28-6790" fmla="*/ 4392795 h 7250295"/>
                <a:gd name="connsiteX29-6791" fmla="*/ 1276350 w 2171700"/>
                <a:gd name="connsiteY29-6792" fmla="*/ 4649970 h 7250295"/>
                <a:gd name="connsiteX30-6793" fmla="*/ 1352550 w 2171700"/>
                <a:gd name="connsiteY30-6794" fmla="*/ 4926195 h 7250295"/>
                <a:gd name="connsiteX31-6795" fmla="*/ 1333500 w 2171700"/>
                <a:gd name="connsiteY31-6796" fmla="*/ 5069070 h 7250295"/>
                <a:gd name="connsiteX32-6797" fmla="*/ 1371600 w 2171700"/>
                <a:gd name="connsiteY32-6798" fmla="*/ 5078595 h 7250295"/>
                <a:gd name="connsiteX33-6799" fmla="*/ 1247775 w 2171700"/>
                <a:gd name="connsiteY33-6800" fmla="*/ 5516745 h 7250295"/>
                <a:gd name="connsiteX34-6801" fmla="*/ 1257300 w 2171700"/>
                <a:gd name="connsiteY34-6802" fmla="*/ 6469245 h 7250295"/>
                <a:gd name="connsiteX35-6803" fmla="*/ 1333500 w 2171700"/>
                <a:gd name="connsiteY35-6804" fmla="*/ 6583545 h 7250295"/>
                <a:gd name="connsiteX36-6805" fmla="*/ 1314450 w 2171700"/>
                <a:gd name="connsiteY36-6806" fmla="*/ 6735945 h 7250295"/>
                <a:gd name="connsiteX37-6807" fmla="*/ 1323975 w 2171700"/>
                <a:gd name="connsiteY37-6808" fmla="*/ 6859770 h 7250295"/>
                <a:gd name="connsiteX38-6809" fmla="*/ 1304925 w 2171700"/>
                <a:gd name="connsiteY38-6810" fmla="*/ 7012170 h 7250295"/>
                <a:gd name="connsiteX39-6811" fmla="*/ 1704975 w 2171700"/>
                <a:gd name="connsiteY39-6812" fmla="*/ 7212195 h 7250295"/>
                <a:gd name="connsiteX40-6813" fmla="*/ 2152650 w 2171700"/>
                <a:gd name="connsiteY40-6814" fmla="*/ 7212195 h 7250295"/>
                <a:gd name="connsiteX41-6815" fmla="*/ 2171700 w 2171700"/>
                <a:gd name="connsiteY41-6816" fmla="*/ 7069320 h 7250295"/>
                <a:gd name="connsiteX42-6817" fmla="*/ 1676400 w 2171700"/>
                <a:gd name="connsiteY42-6818" fmla="*/ 6564495 h 7250295"/>
                <a:gd name="connsiteX43-6819" fmla="*/ 1685925 w 2171700"/>
                <a:gd name="connsiteY43-6820" fmla="*/ 6459720 h 7250295"/>
                <a:gd name="connsiteX44-6821" fmla="*/ 1657350 w 2171700"/>
                <a:gd name="connsiteY44-6822" fmla="*/ 6250170 h 7250295"/>
                <a:gd name="connsiteX45-6823" fmla="*/ 1704975 w 2171700"/>
                <a:gd name="connsiteY45-6824" fmla="*/ 5973945 h 7250295"/>
                <a:gd name="connsiteX46-6825" fmla="*/ 1762125 w 2171700"/>
                <a:gd name="connsiteY46-6826" fmla="*/ 5421495 h 7250295"/>
                <a:gd name="connsiteX47-6827" fmla="*/ 1771650 w 2171700"/>
                <a:gd name="connsiteY47-6828" fmla="*/ 5354820 h 7250295"/>
                <a:gd name="connsiteX48-6829" fmla="*/ 1866900 w 2171700"/>
                <a:gd name="connsiteY48-6830" fmla="*/ 5097645 h 7250295"/>
                <a:gd name="connsiteX49-6831" fmla="*/ 1885950 w 2171700"/>
                <a:gd name="connsiteY49-6832" fmla="*/ 4573770 h 7250295"/>
                <a:gd name="connsiteX50-6833" fmla="*/ 1895475 w 2171700"/>
                <a:gd name="connsiteY50-6834" fmla="*/ 4173720 h 7250295"/>
                <a:gd name="connsiteX51-6835" fmla="*/ 1866900 w 2171700"/>
                <a:gd name="connsiteY51-6836" fmla="*/ 3630795 h 7250295"/>
                <a:gd name="connsiteX52-6837" fmla="*/ 2047604 w 2171700"/>
                <a:gd name="connsiteY52-6838" fmla="*/ 2685806 h 7250295"/>
                <a:gd name="connsiteX53-6839" fmla="*/ 2042707 w 2171700"/>
                <a:gd name="connsiteY53-6840" fmla="*/ 2404684 h 7250295"/>
                <a:gd name="connsiteX54-6841" fmla="*/ 1981200 w 2171700"/>
                <a:gd name="connsiteY54-6842" fmla="*/ 1864914 h 7250295"/>
                <a:gd name="connsiteX55-6843" fmla="*/ 1936459 w 2171700"/>
                <a:gd name="connsiteY55-6844" fmla="*/ 1677029 h 7250295"/>
                <a:gd name="connsiteX56-6845" fmla="*/ 1922037 w 2171700"/>
                <a:gd name="connsiteY56-6846" fmla="*/ 1432534 h 7250295"/>
                <a:gd name="connsiteX57-6847" fmla="*/ 1874412 w 2171700"/>
                <a:gd name="connsiteY57-6848" fmla="*/ 1302338 h 7250295"/>
                <a:gd name="connsiteX58-6849" fmla="*/ 1407687 w 2171700"/>
                <a:gd name="connsiteY58-6850" fmla="*/ 1134975 h 7250295"/>
                <a:gd name="connsiteX59-6851" fmla="*/ 1309221 w 2171700"/>
                <a:gd name="connsiteY59-6852" fmla="*/ 1020075 h 7250295"/>
                <a:gd name="connsiteX60-6853" fmla="*/ 1365230 w 2171700"/>
                <a:gd name="connsiteY60-6854" fmla="*/ 821521 h 7250295"/>
                <a:gd name="connsiteX61-6855" fmla="*/ 1433407 w 2171700"/>
                <a:gd name="connsiteY61-6856" fmla="*/ 622909 h 7250295"/>
                <a:gd name="connsiteX62-6857" fmla="*/ 1444916 w 2171700"/>
                <a:gd name="connsiteY62-6858" fmla="*/ 380757 h 7250295"/>
                <a:gd name="connsiteX63-6859" fmla="*/ 1330946 w 2171700"/>
                <a:gd name="connsiteY63-6860" fmla="*/ 143773 h 7250295"/>
                <a:gd name="connsiteX64-6861" fmla="*/ 1063645 w 2171700"/>
                <a:gd name="connsiteY64-6862" fmla="*/ 568 h 7250295"/>
                <a:gd name="connsiteX0-6863" fmla="*/ 1063645 w 2171700"/>
                <a:gd name="connsiteY0-6864" fmla="*/ 568 h 7250295"/>
                <a:gd name="connsiteX1-6865" fmla="*/ 809625 w 2171700"/>
                <a:gd name="connsiteY1-6866" fmla="*/ 116070 h 7250295"/>
                <a:gd name="connsiteX2-6867" fmla="*/ 685800 w 2171700"/>
                <a:gd name="connsiteY2-6868" fmla="*/ 297045 h 7250295"/>
                <a:gd name="connsiteX3-6869" fmla="*/ 704850 w 2171700"/>
                <a:gd name="connsiteY3-6870" fmla="*/ 620895 h 7250295"/>
                <a:gd name="connsiteX4-6871" fmla="*/ 838200 w 2171700"/>
                <a:gd name="connsiteY4-6872" fmla="*/ 897120 h 7250295"/>
                <a:gd name="connsiteX5-6873" fmla="*/ 742950 w 2171700"/>
                <a:gd name="connsiteY5-6874" fmla="*/ 1011420 h 7250295"/>
                <a:gd name="connsiteX6-6875" fmla="*/ 133350 w 2171700"/>
                <a:gd name="connsiteY6-6876" fmla="*/ 1220970 h 7250295"/>
                <a:gd name="connsiteX7-6877" fmla="*/ 0 w 2171700"/>
                <a:gd name="connsiteY7-6878" fmla="*/ 2211570 h 7250295"/>
                <a:gd name="connsiteX8-6879" fmla="*/ 333375 w 2171700"/>
                <a:gd name="connsiteY8-6880" fmla="*/ 3106920 h 7250295"/>
                <a:gd name="connsiteX9-6881" fmla="*/ 247650 w 2171700"/>
                <a:gd name="connsiteY9-6882" fmla="*/ 3840345 h 7250295"/>
                <a:gd name="connsiteX10-6883" fmla="*/ 371475 w 2171700"/>
                <a:gd name="connsiteY10-6884" fmla="*/ 4059420 h 7250295"/>
                <a:gd name="connsiteX11-6885" fmla="*/ 495300 w 2171700"/>
                <a:gd name="connsiteY11-6886" fmla="*/ 4278495 h 7250295"/>
                <a:gd name="connsiteX12-6887" fmla="*/ 476250 w 2171700"/>
                <a:gd name="connsiteY12-6888" fmla="*/ 4735695 h 7250295"/>
                <a:gd name="connsiteX13-6889" fmla="*/ 476250 w 2171700"/>
                <a:gd name="connsiteY13-6890" fmla="*/ 5097645 h 7250295"/>
                <a:gd name="connsiteX14-6891" fmla="*/ 371475 w 2171700"/>
                <a:gd name="connsiteY14-6892" fmla="*/ 6145395 h 7250295"/>
                <a:gd name="connsiteX15-6893" fmla="*/ 371475 w 2171700"/>
                <a:gd name="connsiteY15-6894" fmla="*/ 6621645 h 7250295"/>
                <a:gd name="connsiteX16-6895" fmla="*/ 400050 w 2171700"/>
                <a:gd name="connsiteY16-6896" fmla="*/ 6821670 h 7250295"/>
                <a:gd name="connsiteX17-6897" fmla="*/ 323850 w 2171700"/>
                <a:gd name="connsiteY17-6898" fmla="*/ 7002645 h 7250295"/>
                <a:gd name="connsiteX18-6899" fmla="*/ 533400 w 2171700"/>
                <a:gd name="connsiteY18-6900" fmla="*/ 7250295 h 7250295"/>
                <a:gd name="connsiteX19-6901" fmla="*/ 952500 w 2171700"/>
                <a:gd name="connsiteY19-6902" fmla="*/ 7240770 h 7250295"/>
                <a:gd name="connsiteX20-6903" fmla="*/ 733425 w 2171700"/>
                <a:gd name="connsiteY20-6904" fmla="*/ 6821670 h 7250295"/>
                <a:gd name="connsiteX21-6905" fmla="*/ 790575 w 2171700"/>
                <a:gd name="connsiteY21-6906" fmla="*/ 6574020 h 7250295"/>
                <a:gd name="connsiteX22-6907" fmla="*/ 762000 w 2171700"/>
                <a:gd name="connsiteY22-6908" fmla="*/ 6250170 h 7250295"/>
                <a:gd name="connsiteX23-6909" fmla="*/ 885825 w 2171700"/>
                <a:gd name="connsiteY23-6910" fmla="*/ 5411970 h 7250295"/>
                <a:gd name="connsiteX24-6911" fmla="*/ 866775 w 2171700"/>
                <a:gd name="connsiteY24-6912" fmla="*/ 5326245 h 7250295"/>
                <a:gd name="connsiteX25-6913" fmla="*/ 971550 w 2171700"/>
                <a:gd name="connsiteY25-6914" fmla="*/ 5211945 h 7250295"/>
                <a:gd name="connsiteX26-6915" fmla="*/ 962025 w 2171700"/>
                <a:gd name="connsiteY26-6916" fmla="*/ 5069070 h 7250295"/>
                <a:gd name="connsiteX27-6917" fmla="*/ 1104900 w 2171700"/>
                <a:gd name="connsiteY27-6918" fmla="*/ 4526145 h 7250295"/>
                <a:gd name="connsiteX28-6919" fmla="*/ 1123950 w 2171700"/>
                <a:gd name="connsiteY28-6920" fmla="*/ 4392795 h 7250295"/>
                <a:gd name="connsiteX29-6921" fmla="*/ 1276350 w 2171700"/>
                <a:gd name="connsiteY29-6922" fmla="*/ 4649970 h 7250295"/>
                <a:gd name="connsiteX30-6923" fmla="*/ 1352550 w 2171700"/>
                <a:gd name="connsiteY30-6924" fmla="*/ 4926195 h 7250295"/>
                <a:gd name="connsiteX31-6925" fmla="*/ 1333500 w 2171700"/>
                <a:gd name="connsiteY31-6926" fmla="*/ 5069070 h 7250295"/>
                <a:gd name="connsiteX32-6927" fmla="*/ 1371600 w 2171700"/>
                <a:gd name="connsiteY32-6928" fmla="*/ 5078595 h 7250295"/>
                <a:gd name="connsiteX33-6929" fmla="*/ 1247775 w 2171700"/>
                <a:gd name="connsiteY33-6930" fmla="*/ 5516745 h 7250295"/>
                <a:gd name="connsiteX34-6931" fmla="*/ 1257300 w 2171700"/>
                <a:gd name="connsiteY34-6932" fmla="*/ 6469245 h 7250295"/>
                <a:gd name="connsiteX35-6933" fmla="*/ 1333500 w 2171700"/>
                <a:gd name="connsiteY35-6934" fmla="*/ 6583545 h 7250295"/>
                <a:gd name="connsiteX36-6935" fmla="*/ 1314450 w 2171700"/>
                <a:gd name="connsiteY36-6936" fmla="*/ 6735945 h 7250295"/>
                <a:gd name="connsiteX37-6937" fmla="*/ 1323975 w 2171700"/>
                <a:gd name="connsiteY37-6938" fmla="*/ 6859770 h 7250295"/>
                <a:gd name="connsiteX38-6939" fmla="*/ 1304925 w 2171700"/>
                <a:gd name="connsiteY38-6940" fmla="*/ 7012170 h 7250295"/>
                <a:gd name="connsiteX39-6941" fmla="*/ 1704975 w 2171700"/>
                <a:gd name="connsiteY39-6942" fmla="*/ 7212195 h 7250295"/>
                <a:gd name="connsiteX40-6943" fmla="*/ 2152650 w 2171700"/>
                <a:gd name="connsiteY40-6944" fmla="*/ 7212195 h 7250295"/>
                <a:gd name="connsiteX41-6945" fmla="*/ 2171700 w 2171700"/>
                <a:gd name="connsiteY41-6946" fmla="*/ 7069320 h 7250295"/>
                <a:gd name="connsiteX42-6947" fmla="*/ 1676400 w 2171700"/>
                <a:gd name="connsiteY42-6948" fmla="*/ 6564495 h 7250295"/>
                <a:gd name="connsiteX43-6949" fmla="*/ 1685925 w 2171700"/>
                <a:gd name="connsiteY43-6950" fmla="*/ 6459720 h 7250295"/>
                <a:gd name="connsiteX44-6951" fmla="*/ 1657350 w 2171700"/>
                <a:gd name="connsiteY44-6952" fmla="*/ 6250170 h 7250295"/>
                <a:gd name="connsiteX45-6953" fmla="*/ 1704975 w 2171700"/>
                <a:gd name="connsiteY45-6954" fmla="*/ 5973945 h 7250295"/>
                <a:gd name="connsiteX46-6955" fmla="*/ 1762125 w 2171700"/>
                <a:gd name="connsiteY46-6956" fmla="*/ 5421495 h 7250295"/>
                <a:gd name="connsiteX47-6957" fmla="*/ 1771650 w 2171700"/>
                <a:gd name="connsiteY47-6958" fmla="*/ 5354820 h 7250295"/>
                <a:gd name="connsiteX48-6959" fmla="*/ 1866900 w 2171700"/>
                <a:gd name="connsiteY48-6960" fmla="*/ 5097645 h 7250295"/>
                <a:gd name="connsiteX49-6961" fmla="*/ 1885950 w 2171700"/>
                <a:gd name="connsiteY49-6962" fmla="*/ 4573770 h 7250295"/>
                <a:gd name="connsiteX50-6963" fmla="*/ 1895475 w 2171700"/>
                <a:gd name="connsiteY50-6964" fmla="*/ 4173720 h 7250295"/>
                <a:gd name="connsiteX51-6965" fmla="*/ 1866900 w 2171700"/>
                <a:gd name="connsiteY51-6966" fmla="*/ 3630795 h 7250295"/>
                <a:gd name="connsiteX52-6967" fmla="*/ 2056257 w 2171700"/>
                <a:gd name="connsiteY52-6968" fmla="*/ 2654077 h 7250295"/>
                <a:gd name="connsiteX53-6969" fmla="*/ 2042707 w 2171700"/>
                <a:gd name="connsiteY53-6970" fmla="*/ 2404684 h 7250295"/>
                <a:gd name="connsiteX54-6971" fmla="*/ 1981200 w 2171700"/>
                <a:gd name="connsiteY54-6972" fmla="*/ 1864914 h 7250295"/>
                <a:gd name="connsiteX55-6973" fmla="*/ 1936459 w 2171700"/>
                <a:gd name="connsiteY55-6974" fmla="*/ 1677029 h 7250295"/>
                <a:gd name="connsiteX56-6975" fmla="*/ 1922037 w 2171700"/>
                <a:gd name="connsiteY56-6976" fmla="*/ 1432534 h 7250295"/>
                <a:gd name="connsiteX57-6977" fmla="*/ 1874412 w 2171700"/>
                <a:gd name="connsiteY57-6978" fmla="*/ 1302338 h 7250295"/>
                <a:gd name="connsiteX58-6979" fmla="*/ 1407687 w 2171700"/>
                <a:gd name="connsiteY58-6980" fmla="*/ 1134975 h 7250295"/>
                <a:gd name="connsiteX59-6981" fmla="*/ 1309221 w 2171700"/>
                <a:gd name="connsiteY59-6982" fmla="*/ 1020075 h 7250295"/>
                <a:gd name="connsiteX60-6983" fmla="*/ 1365230 w 2171700"/>
                <a:gd name="connsiteY60-6984" fmla="*/ 821521 h 7250295"/>
                <a:gd name="connsiteX61-6985" fmla="*/ 1433407 w 2171700"/>
                <a:gd name="connsiteY61-6986" fmla="*/ 622909 h 7250295"/>
                <a:gd name="connsiteX62-6987" fmla="*/ 1444916 w 2171700"/>
                <a:gd name="connsiteY62-6988" fmla="*/ 380757 h 7250295"/>
                <a:gd name="connsiteX63-6989" fmla="*/ 1330946 w 2171700"/>
                <a:gd name="connsiteY63-6990" fmla="*/ 143773 h 7250295"/>
                <a:gd name="connsiteX64-6991" fmla="*/ 1063645 w 2171700"/>
                <a:gd name="connsiteY64-6992" fmla="*/ 568 h 7250295"/>
                <a:gd name="connsiteX0-6993" fmla="*/ 1063645 w 2171700"/>
                <a:gd name="connsiteY0-6994" fmla="*/ 568 h 7250295"/>
                <a:gd name="connsiteX1-6995" fmla="*/ 809625 w 2171700"/>
                <a:gd name="connsiteY1-6996" fmla="*/ 116070 h 7250295"/>
                <a:gd name="connsiteX2-6997" fmla="*/ 685800 w 2171700"/>
                <a:gd name="connsiteY2-6998" fmla="*/ 297045 h 7250295"/>
                <a:gd name="connsiteX3-6999" fmla="*/ 704850 w 2171700"/>
                <a:gd name="connsiteY3-7000" fmla="*/ 620895 h 7250295"/>
                <a:gd name="connsiteX4-7001" fmla="*/ 838200 w 2171700"/>
                <a:gd name="connsiteY4-7002" fmla="*/ 897120 h 7250295"/>
                <a:gd name="connsiteX5-7003" fmla="*/ 742950 w 2171700"/>
                <a:gd name="connsiteY5-7004" fmla="*/ 1011420 h 7250295"/>
                <a:gd name="connsiteX6-7005" fmla="*/ 133350 w 2171700"/>
                <a:gd name="connsiteY6-7006" fmla="*/ 1220970 h 7250295"/>
                <a:gd name="connsiteX7-7007" fmla="*/ 0 w 2171700"/>
                <a:gd name="connsiteY7-7008" fmla="*/ 2211570 h 7250295"/>
                <a:gd name="connsiteX8-7009" fmla="*/ 333375 w 2171700"/>
                <a:gd name="connsiteY8-7010" fmla="*/ 3106920 h 7250295"/>
                <a:gd name="connsiteX9-7011" fmla="*/ 247650 w 2171700"/>
                <a:gd name="connsiteY9-7012" fmla="*/ 3840345 h 7250295"/>
                <a:gd name="connsiteX10-7013" fmla="*/ 371475 w 2171700"/>
                <a:gd name="connsiteY10-7014" fmla="*/ 4059420 h 7250295"/>
                <a:gd name="connsiteX11-7015" fmla="*/ 495300 w 2171700"/>
                <a:gd name="connsiteY11-7016" fmla="*/ 4278495 h 7250295"/>
                <a:gd name="connsiteX12-7017" fmla="*/ 476250 w 2171700"/>
                <a:gd name="connsiteY12-7018" fmla="*/ 4735695 h 7250295"/>
                <a:gd name="connsiteX13-7019" fmla="*/ 476250 w 2171700"/>
                <a:gd name="connsiteY13-7020" fmla="*/ 5097645 h 7250295"/>
                <a:gd name="connsiteX14-7021" fmla="*/ 371475 w 2171700"/>
                <a:gd name="connsiteY14-7022" fmla="*/ 6145395 h 7250295"/>
                <a:gd name="connsiteX15-7023" fmla="*/ 371475 w 2171700"/>
                <a:gd name="connsiteY15-7024" fmla="*/ 6621645 h 7250295"/>
                <a:gd name="connsiteX16-7025" fmla="*/ 400050 w 2171700"/>
                <a:gd name="connsiteY16-7026" fmla="*/ 6821670 h 7250295"/>
                <a:gd name="connsiteX17-7027" fmla="*/ 323850 w 2171700"/>
                <a:gd name="connsiteY17-7028" fmla="*/ 7002645 h 7250295"/>
                <a:gd name="connsiteX18-7029" fmla="*/ 533400 w 2171700"/>
                <a:gd name="connsiteY18-7030" fmla="*/ 7250295 h 7250295"/>
                <a:gd name="connsiteX19-7031" fmla="*/ 952500 w 2171700"/>
                <a:gd name="connsiteY19-7032" fmla="*/ 7240770 h 7250295"/>
                <a:gd name="connsiteX20-7033" fmla="*/ 733425 w 2171700"/>
                <a:gd name="connsiteY20-7034" fmla="*/ 6821670 h 7250295"/>
                <a:gd name="connsiteX21-7035" fmla="*/ 790575 w 2171700"/>
                <a:gd name="connsiteY21-7036" fmla="*/ 6574020 h 7250295"/>
                <a:gd name="connsiteX22-7037" fmla="*/ 762000 w 2171700"/>
                <a:gd name="connsiteY22-7038" fmla="*/ 6250170 h 7250295"/>
                <a:gd name="connsiteX23-7039" fmla="*/ 885825 w 2171700"/>
                <a:gd name="connsiteY23-7040" fmla="*/ 5411970 h 7250295"/>
                <a:gd name="connsiteX24-7041" fmla="*/ 866775 w 2171700"/>
                <a:gd name="connsiteY24-7042" fmla="*/ 5326245 h 7250295"/>
                <a:gd name="connsiteX25-7043" fmla="*/ 971550 w 2171700"/>
                <a:gd name="connsiteY25-7044" fmla="*/ 5211945 h 7250295"/>
                <a:gd name="connsiteX26-7045" fmla="*/ 962025 w 2171700"/>
                <a:gd name="connsiteY26-7046" fmla="*/ 5069070 h 7250295"/>
                <a:gd name="connsiteX27-7047" fmla="*/ 1104900 w 2171700"/>
                <a:gd name="connsiteY27-7048" fmla="*/ 4526145 h 7250295"/>
                <a:gd name="connsiteX28-7049" fmla="*/ 1123950 w 2171700"/>
                <a:gd name="connsiteY28-7050" fmla="*/ 4392795 h 7250295"/>
                <a:gd name="connsiteX29-7051" fmla="*/ 1276350 w 2171700"/>
                <a:gd name="connsiteY29-7052" fmla="*/ 4649970 h 7250295"/>
                <a:gd name="connsiteX30-7053" fmla="*/ 1352550 w 2171700"/>
                <a:gd name="connsiteY30-7054" fmla="*/ 4926195 h 7250295"/>
                <a:gd name="connsiteX31-7055" fmla="*/ 1333500 w 2171700"/>
                <a:gd name="connsiteY31-7056" fmla="*/ 5069070 h 7250295"/>
                <a:gd name="connsiteX32-7057" fmla="*/ 1371600 w 2171700"/>
                <a:gd name="connsiteY32-7058" fmla="*/ 5078595 h 7250295"/>
                <a:gd name="connsiteX33-7059" fmla="*/ 1247775 w 2171700"/>
                <a:gd name="connsiteY33-7060" fmla="*/ 5516745 h 7250295"/>
                <a:gd name="connsiteX34-7061" fmla="*/ 1257300 w 2171700"/>
                <a:gd name="connsiteY34-7062" fmla="*/ 6469245 h 7250295"/>
                <a:gd name="connsiteX35-7063" fmla="*/ 1333500 w 2171700"/>
                <a:gd name="connsiteY35-7064" fmla="*/ 6583545 h 7250295"/>
                <a:gd name="connsiteX36-7065" fmla="*/ 1314450 w 2171700"/>
                <a:gd name="connsiteY36-7066" fmla="*/ 6735945 h 7250295"/>
                <a:gd name="connsiteX37-7067" fmla="*/ 1323975 w 2171700"/>
                <a:gd name="connsiteY37-7068" fmla="*/ 6859770 h 7250295"/>
                <a:gd name="connsiteX38-7069" fmla="*/ 1304925 w 2171700"/>
                <a:gd name="connsiteY38-7070" fmla="*/ 7012170 h 7250295"/>
                <a:gd name="connsiteX39-7071" fmla="*/ 1704975 w 2171700"/>
                <a:gd name="connsiteY39-7072" fmla="*/ 7212195 h 7250295"/>
                <a:gd name="connsiteX40-7073" fmla="*/ 2152650 w 2171700"/>
                <a:gd name="connsiteY40-7074" fmla="*/ 7212195 h 7250295"/>
                <a:gd name="connsiteX41-7075" fmla="*/ 2171700 w 2171700"/>
                <a:gd name="connsiteY41-7076" fmla="*/ 7069320 h 7250295"/>
                <a:gd name="connsiteX42-7077" fmla="*/ 1676400 w 2171700"/>
                <a:gd name="connsiteY42-7078" fmla="*/ 6564495 h 7250295"/>
                <a:gd name="connsiteX43-7079" fmla="*/ 1685925 w 2171700"/>
                <a:gd name="connsiteY43-7080" fmla="*/ 6459720 h 7250295"/>
                <a:gd name="connsiteX44-7081" fmla="*/ 1657350 w 2171700"/>
                <a:gd name="connsiteY44-7082" fmla="*/ 6250170 h 7250295"/>
                <a:gd name="connsiteX45-7083" fmla="*/ 1704975 w 2171700"/>
                <a:gd name="connsiteY45-7084" fmla="*/ 5973945 h 7250295"/>
                <a:gd name="connsiteX46-7085" fmla="*/ 1762125 w 2171700"/>
                <a:gd name="connsiteY46-7086" fmla="*/ 5421495 h 7250295"/>
                <a:gd name="connsiteX47-7087" fmla="*/ 1771650 w 2171700"/>
                <a:gd name="connsiteY47-7088" fmla="*/ 5354820 h 7250295"/>
                <a:gd name="connsiteX48-7089" fmla="*/ 1866900 w 2171700"/>
                <a:gd name="connsiteY48-7090" fmla="*/ 5097645 h 7250295"/>
                <a:gd name="connsiteX49-7091" fmla="*/ 1885950 w 2171700"/>
                <a:gd name="connsiteY49-7092" fmla="*/ 4573770 h 7250295"/>
                <a:gd name="connsiteX50-7093" fmla="*/ 1895475 w 2171700"/>
                <a:gd name="connsiteY50-7094" fmla="*/ 4173720 h 7250295"/>
                <a:gd name="connsiteX51-7095" fmla="*/ 1866900 w 2171700"/>
                <a:gd name="connsiteY51-7096" fmla="*/ 3630795 h 7250295"/>
                <a:gd name="connsiteX52-7097" fmla="*/ 2056257 w 2171700"/>
                <a:gd name="connsiteY52-7098" fmla="*/ 2654077 h 7250295"/>
                <a:gd name="connsiteX53-7099" fmla="*/ 2042707 w 2171700"/>
                <a:gd name="connsiteY53-7100" fmla="*/ 2404684 h 7250295"/>
                <a:gd name="connsiteX54-7101" fmla="*/ 1981200 w 2171700"/>
                <a:gd name="connsiteY54-7102" fmla="*/ 1864914 h 7250295"/>
                <a:gd name="connsiteX55-7103" fmla="*/ 1936459 w 2171700"/>
                <a:gd name="connsiteY55-7104" fmla="*/ 1677029 h 7250295"/>
                <a:gd name="connsiteX56-7105" fmla="*/ 1922037 w 2171700"/>
                <a:gd name="connsiteY56-7106" fmla="*/ 1432534 h 7250295"/>
                <a:gd name="connsiteX57-7107" fmla="*/ 1874412 w 2171700"/>
                <a:gd name="connsiteY57-7108" fmla="*/ 1302338 h 7250295"/>
                <a:gd name="connsiteX58-7109" fmla="*/ 1407687 w 2171700"/>
                <a:gd name="connsiteY58-7110" fmla="*/ 1134975 h 7250295"/>
                <a:gd name="connsiteX59-7111" fmla="*/ 1309221 w 2171700"/>
                <a:gd name="connsiteY59-7112" fmla="*/ 1020075 h 7250295"/>
                <a:gd name="connsiteX60-7113" fmla="*/ 1365230 w 2171700"/>
                <a:gd name="connsiteY60-7114" fmla="*/ 821521 h 7250295"/>
                <a:gd name="connsiteX61-7115" fmla="*/ 1433407 w 2171700"/>
                <a:gd name="connsiteY61-7116" fmla="*/ 622909 h 7250295"/>
                <a:gd name="connsiteX62-7117" fmla="*/ 1444916 w 2171700"/>
                <a:gd name="connsiteY62-7118" fmla="*/ 380757 h 7250295"/>
                <a:gd name="connsiteX63-7119" fmla="*/ 1330946 w 2171700"/>
                <a:gd name="connsiteY63-7120" fmla="*/ 143773 h 7250295"/>
                <a:gd name="connsiteX64-7121" fmla="*/ 1063645 w 2171700"/>
                <a:gd name="connsiteY64-7122" fmla="*/ 568 h 7250295"/>
                <a:gd name="connsiteX0-7123" fmla="*/ 1063645 w 2171700"/>
                <a:gd name="connsiteY0-7124" fmla="*/ 568 h 7250295"/>
                <a:gd name="connsiteX1-7125" fmla="*/ 809625 w 2171700"/>
                <a:gd name="connsiteY1-7126" fmla="*/ 116070 h 7250295"/>
                <a:gd name="connsiteX2-7127" fmla="*/ 685800 w 2171700"/>
                <a:gd name="connsiteY2-7128" fmla="*/ 297045 h 7250295"/>
                <a:gd name="connsiteX3-7129" fmla="*/ 704850 w 2171700"/>
                <a:gd name="connsiteY3-7130" fmla="*/ 620895 h 7250295"/>
                <a:gd name="connsiteX4-7131" fmla="*/ 838200 w 2171700"/>
                <a:gd name="connsiteY4-7132" fmla="*/ 897120 h 7250295"/>
                <a:gd name="connsiteX5-7133" fmla="*/ 742950 w 2171700"/>
                <a:gd name="connsiteY5-7134" fmla="*/ 1011420 h 7250295"/>
                <a:gd name="connsiteX6-7135" fmla="*/ 133350 w 2171700"/>
                <a:gd name="connsiteY6-7136" fmla="*/ 1220970 h 7250295"/>
                <a:gd name="connsiteX7-7137" fmla="*/ 0 w 2171700"/>
                <a:gd name="connsiteY7-7138" fmla="*/ 2211570 h 7250295"/>
                <a:gd name="connsiteX8-7139" fmla="*/ 333375 w 2171700"/>
                <a:gd name="connsiteY8-7140" fmla="*/ 3106920 h 7250295"/>
                <a:gd name="connsiteX9-7141" fmla="*/ 247650 w 2171700"/>
                <a:gd name="connsiteY9-7142" fmla="*/ 3840345 h 7250295"/>
                <a:gd name="connsiteX10-7143" fmla="*/ 371475 w 2171700"/>
                <a:gd name="connsiteY10-7144" fmla="*/ 4059420 h 7250295"/>
                <a:gd name="connsiteX11-7145" fmla="*/ 495300 w 2171700"/>
                <a:gd name="connsiteY11-7146" fmla="*/ 4278495 h 7250295"/>
                <a:gd name="connsiteX12-7147" fmla="*/ 476250 w 2171700"/>
                <a:gd name="connsiteY12-7148" fmla="*/ 4735695 h 7250295"/>
                <a:gd name="connsiteX13-7149" fmla="*/ 476250 w 2171700"/>
                <a:gd name="connsiteY13-7150" fmla="*/ 5097645 h 7250295"/>
                <a:gd name="connsiteX14-7151" fmla="*/ 371475 w 2171700"/>
                <a:gd name="connsiteY14-7152" fmla="*/ 6145395 h 7250295"/>
                <a:gd name="connsiteX15-7153" fmla="*/ 371475 w 2171700"/>
                <a:gd name="connsiteY15-7154" fmla="*/ 6621645 h 7250295"/>
                <a:gd name="connsiteX16-7155" fmla="*/ 400050 w 2171700"/>
                <a:gd name="connsiteY16-7156" fmla="*/ 6821670 h 7250295"/>
                <a:gd name="connsiteX17-7157" fmla="*/ 323850 w 2171700"/>
                <a:gd name="connsiteY17-7158" fmla="*/ 7002645 h 7250295"/>
                <a:gd name="connsiteX18-7159" fmla="*/ 533400 w 2171700"/>
                <a:gd name="connsiteY18-7160" fmla="*/ 7250295 h 7250295"/>
                <a:gd name="connsiteX19-7161" fmla="*/ 952500 w 2171700"/>
                <a:gd name="connsiteY19-7162" fmla="*/ 7240770 h 7250295"/>
                <a:gd name="connsiteX20-7163" fmla="*/ 733425 w 2171700"/>
                <a:gd name="connsiteY20-7164" fmla="*/ 6821670 h 7250295"/>
                <a:gd name="connsiteX21-7165" fmla="*/ 790575 w 2171700"/>
                <a:gd name="connsiteY21-7166" fmla="*/ 6574020 h 7250295"/>
                <a:gd name="connsiteX22-7167" fmla="*/ 762000 w 2171700"/>
                <a:gd name="connsiteY22-7168" fmla="*/ 6250170 h 7250295"/>
                <a:gd name="connsiteX23-7169" fmla="*/ 885825 w 2171700"/>
                <a:gd name="connsiteY23-7170" fmla="*/ 5411970 h 7250295"/>
                <a:gd name="connsiteX24-7171" fmla="*/ 866775 w 2171700"/>
                <a:gd name="connsiteY24-7172" fmla="*/ 5326245 h 7250295"/>
                <a:gd name="connsiteX25-7173" fmla="*/ 971550 w 2171700"/>
                <a:gd name="connsiteY25-7174" fmla="*/ 5211945 h 7250295"/>
                <a:gd name="connsiteX26-7175" fmla="*/ 962025 w 2171700"/>
                <a:gd name="connsiteY26-7176" fmla="*/ 5069070 h 7250295"/>
                <a:gd name="connsiteX27-7177" fmla="*/ 1104900 w 2171700"/>
                <a:gd name="connsiteY27-7178" fmla="*/ 4526145 h 7250295"/>
                <a:gd name="connsiteX28-7179" fmla="*/ 1123950 w 2171700"/>
                <a:gd name="connsiteY28-7180" fmla="*/ 4392795 h 7250295"/>
                <a:gd name="connsiteX29-7181" fmla="*/ 1276350 w 2171700"/>
                <a:gd name="connsiteY29-7182" fmla="*/ 4649970 h 7250295"/>
                <a:gd name="connsiteX30-7183" fmla="*/ 1352550 w 2171700"/>
                <a:gd name="connsiteY30-7184" fmla="*/ 4926195 h 7250295"/>
                <a:gd name="connsiteX31-7185" fmla="*/ 1333500 w 2171700"/>
                <a:gd name="connsiteY31-7186" fmla="*/ 5069070 h 7250295"/>
                <a:gd name="connsiteX32-7187" fmla="*/ 1371600 w 2171700"/>
                <a:gd name="connsiteY32-7188" fmla="*/ 5078595 h 7250295"/>
                <a:gd name="connsiteX33-7189" fmla="*/ 1247775 w 2171700"/>
                <a:gd name="connsiteY33-7190" fmla="*/ 5516745 h 7250295"/>
                <a:gd name="connsiteX34-7191" fmla="*/ 1257300 w 2171700"/>
                <a:gd name="connsiteY34-7192" fmla="*/ 6469245 h 7250295"/>
                <a:gd name="connsiteX35-7193" fmla="*/ 1333500 w 2171700"/>
                <a:gd name="connsiteY35-7194" fmla="*/ 6583545 h 7250295"/>
                <a:gd name="connsiteX36-7195" fmla="*/ 1314450 w 2171700"/>
                <a:gd name="connsiteY36-7196" fmla="*/ 6735945 h 7250295"/>
                <a:gd name="connsiteX37-7197" fmla="*/ 1323975 w 2171700"/>
                <a:gd name="connsiteY37-7198" fmla="*/ 6859770 h 7250295"/>
                <a:gd name="connsiteX38-7199" fmla="*/ 1304925 w 2171700"/>
                <a:gd name="connsiteY38-7200" fmla="*/ 7012170 h 7250295"/>
                <a:gd name="connsiteX39-7201" fmla="*/ 1704975 w 2171700"/>
                <a:gd name="connsiteY39-7202" fmla="*/ 7212195 h 7250295"/>
                <a:gd name="connsiteX40-7203" fmla="*/ 2152650 w 2171700"/>
                <a:gd name="connsiteY40-7204" fmla="*/ 7212195 h 7250295"/>
                <a:gd name="connsiteX41-7205" fmla="*/ 2171700 w 2171700"/>
                <a:gd name="connsiteY41-7206" fmla="*/ 7069320 h 7250295"/>
                <a:gd name="connsiteX42-7207" fmla="*/ 1676400 w 2171700"/>
                <a:gd name="connsiteY42-7208" fmla="*/ 6564495 h 7250295"/>
                <a:gd name="connsiteX43-7209" fmla="*/ 1685925 w 2171700"/>
                <a:gd name="connsiteY43-7210" fmla="*/ 6459720 h 7250295"/>
                <a:gd name="connsiteX44-7211" fmla="*/ 1657350 w 2171700"/>
                <a:gd name="connsiteY44-7212" fmla="*/ 6250170 h 7250295"/>
                <a:gd name="connsiteX45-7213" fmla="*/ 1704975 w 2171700"/>
                <a:gd name="connsiteY45-7214" fmla="*/ 5973945 h 7250295"/>
                <a:gd name="connsiteX46-7215" fmla="*/ 1762125 w 2171700"/>
                <a:gd name="connsiteY46-7216" fmla="*/ 5421495 h 7250295"/>
                <a:gd name="connsiteX47-7217" fmla="*/ 1771650 w 2171700"/>
                <a:gd name="connsiteY47-7218" fmla="*/ 5354820 h 7250295"/>
                <a:gd name="connsiteX48-7219" fmla="*/ 1866900 w 2171700"/>
                <a:gd name="connsiteY48-7220" fmla="*/ 5097645 h 7250295"/>
                <a:gd name="connsiteX49-7221" fmla="*/ 1885950 w 2171700"/>
                <a:gd name="connsiteY49-7222" fmla="*/ 4573770 h 7250295"/>
                <a:gd name="connsiteX50-7223" fmla="*/ 1895475 w 2171700"/>
                <a:gd name="connsiteY50-7224" fmla="*/ 4173720 h 7250295"/>
                <a:gd name="connsiteX51-7225" fmla="*/ 1855362 w 2171700"/>
                <a:gd name="connsiteY51-7226" fmla="*/ 3584643 h 7250295"/>
                <a:gd name="connsiteX52-7227" fmla="*/ 2056257 w 2171700"/>
                <a:gd name="connsiteY52-7228" fmla="*/ 2654077 h 7250295"/>
                <a:gd name="connsiteX53-7229" fmla="*/ 2042707 w 2171700"/>
                <a:gd name="connsiteY53-7230" fmla="*/ 2404684 h 7250295"/>
                <a:gd name="connsiteX54-7231" fmla="*/ 1981200 w 2171700"/>
                <a:gd name="connsiteY54-7232" fmla="*/ 1864914 h 7250295"/>
                <a:gd name="connsiteX55-7233" fmla="*/ 1936459 w 2171700"/>
                <a:gd name="connsiteY55-7234" fmla="*/ 1677029 h 7250295"/>
                <a:gd name="connsiteX56-7235" fmla="*/ 1922037 w 2171700"/>
                <a:gd name="connsiteY56-7236" fmla="*/ 1432534 h 7250295"/>
                <a:gd name="connsiteX57-7237" fmla="*/ 1874412 w 2171700"/>
                <a:gd name="connsiteY57-7238" fmla="*/ 1302338 h 7250295"/>
                <a:gd name="connsiteX58-7239" fmla="*/ 1407687 w 2171700"/>
                <a:gd name="connsiteY58-7240" fmla="*/ 1134975 h 7250295"/>
                <a:gd name="connsiteX59-7241" fmla="*/ 1309221 w 2171700"/>
                <a:gd name="connsiteY59-7242" fmla="*/ 1020075 h 7250295"/>
                <a:gd name="connsiteX60-7243" fmla="*/ 1365230 w 2171700"/>
                <a:gd name="connsiteY60-7244" fmla="*/ 821521 h 7250295"/>
                <a:gd name="connsiteX61-7245" fmla="*/ 1433407 w 2171700"/>
                <a:gd name="connsiteY61-7246" fmla="*/ 622909 h 7250295"/>
                <a:gd name="connsiteX62-7247" fmla="*/ 1444916 w 2171700"/>
                <a:gd name="connsiteY62-7248" fmla="*/ 380757 h 7250295"/>
                <a:gd name="connsiteX63-7249" fmla="*/ 1330946 w 2171700"/>
                <a:gd name="connsiteY63-7250" fmla="*/ 143773 h 7250295"/>
                <a:gd name="connsiteX64-7251" fmla="*/ 1063645 w 2171700"/>
                <a:gd name="connsiteY64-7252" fmla="*/ 568 h 7250295"/>
                <a:gd name="connsiteX0-7253" fmla="*/ 1063645 w 2171700"/>
                <a:gd name="connsiteY0-7254" fmla="*/ 568 h 7250295"/>
                <a:gd name="connsiteX1-7255" fmla="*/ 809625 w 2171700"/>
                <a:gd name="connsiteY1-7256" fmla="*/ 116070 h 7250295"/>
                <a:gd name="connsiteX2-7257" fmla="*/ 685800 w 2171700"/>
                <a:gd name="connsiteY2-7258" fmla="*/ 297045 h 7250295"/>
                <a:gd name="connsiteX3-7259" fmla="*/ 704850 w 2171700"/>
                <a:gd name="connsiteY3-7260" fmla="*/ 620895 h 7250295"/>
                <a:gd name="connsiteX4-7261" fmla="*/ 838200 w 2171700"/>
                <a:gd name="connsiteY4-7262" fmla="*/ 897120 h 7250295"/>
                <a:gd name="connsiteX5-7263" fmla="*/ 742950 w 2171700"/>
                <a:gd name="connsiteY5-7264" fmla="*/ 1011420 h 7250295"/>
                <a:gd name="connsiteX6-7265" fmla="*/ 133350 w 2171700"/>
                <a:gd name="connsiteY6-7266" fmla="*/ 1220970 h 7250295"/>
                <a:gd name="connsiteX7-7267" fmla="*/ 0 w 2171700"/>
                <a:gd name="connsiteY7-7268" fmla="*/ 2211570 h 7250295"/>
                <a:gd name="connsiteX8-7269" fmla="*/ 333375 w 2171700"/>
                <a:gd name="connsiteY8-7270" fmla="*/ 3106920 h 7250295"/>
                <a:gd name="connsiteX9-7271" fmla="*/ 247650 w 2171700"/>
                <a:gd name="connsiteY9-7272" fmla="*/ 3840345 h 7250295"/>
                <a:gd name="connsiteX10-7273" fmla="*/ 371475 w 2171700"/>
                <a:gd name="connsiteY10-7274" fmla="*/ 4059420 h 7250295"/>
                <a:gd name="connsiteX11-7275" fmla="*/ 495300 w 2171700"/>
                <a:gd name="connsiteY11-7276" fmla="*/ 4278495 h 7250295"/>
                <a:gd name="connsiteX12-7277" fmla="*/ 476250 w 2171700"/>
                <a:gd name="connsiteY12-7278" fmla="*/ 4735695 h 7250295"/>
                <a:gd name="connsiteX13-7279" fmla="*/ 476250 w 2171700"/>
                <a:gd name="connsiteY13-7280" fmla="*/ 5097645 h 7250295"/>
                <a:gd name="connsiteX14-7281" fmla="*/ 371475 w 2171700"/>
                <a:gd name="connsiteY14-7282" fmla="*/ 6145395 h 7250295"/>
                <a:gd name="connsiteX15-7283" fmla="*/ 371475 w 2171700"/>
                <a:gd name="connsiteY15-7284" fmla="*/ 6621645 h 7250295"/>
                <a:gd name="connsiteX16-7285" fmla="*/ 400050 w 2171700"/>
                <a:gd name="connsiteY16-7286" fmla="*/ 6821670 h 7250295"/>
                <a:gd name="connsiteX17-7287" fmla="*/ 323850 w 2171700"/>
                <a:gd name="connsiteY17-7288" fmla="*/ 7002645 h 7250295"/>
                <a:gd name="connsiteX18-7289" fmla="*/ 533400 w 2171700"/>
                <a:gd name="connsiteY18-7290" fmla="*/ 7250295 h 7250295"/>
                <a:gd name="connsiteX19-7291" fmla="*/ 952500 w 2171700"/>
                <a:gd name="connsiteY19-7292" fmla="*/ 7240770 h 7250295"/>
                <a:gd name="connsiteX20-7293" fmla="*/ 733425 w 2171700"/>
                <a:gd name="connsiteY20-7294" fmla="*/ 6821670 h 7250295"/>
                <a:gd name="connsiteX21-7295" fmla="*/ 790575 w 2171700"/>
                <a:gd name="connsiteY21-7296" fmla="*/ 6574020 h 7250295"/>
                <a:gd name="connsiteX22-7297" fmla="*/ 762000 w 2171700"/>
                <a:gd name="connsiteY22-7298" fmla="*/ 6250170 h 7250295"/>
                <a:gd name="connsiteX23-7299" fmla="*/ 885825 w 2171700"/>
                <a:gd name="connsiteY23-7300" fmla="*/ 5411970 h 7250295"/>
                <a:gd name="connsiteX24-7301" fmla="*/ 866775 w 2171700"/>
                <a:gd name="connsiteY24-7302" fmla="*/ 5326245 h 7250295"/>
                <a:gd name="connsiteX25-7303" fmla="*/ 971550 w 2171700"/>
                <a:gd name="connsiteY25-7304" fmla="*/ 5211945 h 7250295"/>
                <a:gd name="connsiteX26-7305" fmla="*/ 962025 w 2171700"/>
                <a:gd name="connsiteY26-7306" fmla="*/ 5069070 h 7250295"/>
                <a:gd name="connsiteX27-7307" fmla="*/ 1104900 w 2171700"/>
                <a:gd name="connsiteY27-7308" fmla="*/ 4526145 h 7250295"/>
                <a:gd name="connsiteX28-7309" fmla="*/ 1123950 w 2171700"/>
                <a:gd name="connsiteY28-7310" fmla="*/ 4392795 h 7250295"/>
                <a:gd name="connsiteX29-7311" fmla="*/ 1276350 w 2171700"/>
                <a:gd name="connsiteY29-7312" fmla="*/ 4649970 h 7250295"/>
                <a:gd name="connsiteX30-7313" fmla="*/ 1352550 w 2171700"/>
                <a:gd name="connsiteY30-7314" fmla="*/ 4926195 h 7250295"/>
                <a:gd name="connsiteX31-7315" fmla="*/ 1333500 w 2171700"/>
                <a:gd name="connsiteY31-7316" fmla="*/ 5069070 h 7250295"/>
                <a:gd name="connsiteX32-7317" fmla="*/ 1371600 w 2171700"/>
                <a:gd name="connsiteY32-7318" fmla="*/ 5078595 h 7250295"/>
                <a:gd name="connsiteX33-7319" fmla="*/ 1247775 w 2171700"/>
                <a:gd name="connsiteY33-7320" fmla="*/ 5516745 h 7250295"/>
                <a:gd name="connsiteX34-7321" fmla="*/ 1257300 w 2171700"/>
                <a:gd name="connsiteY34-7322" fmla="*/ 6469245 h 7250295"/>
                <a:gd name="connsiteX35-7323" fmla="*/ 1333500 w 2171700"/>
                <a:gd name="connsiteY35-7324" fmla="*/ 6583545 h 7250295"/>
                <a:gd name="connsiteX36-7325" fmla="*/ 1314450 w 2171700"/>
                <a:gd name="connsiteY36-7326" fmla="*/ 6735945 h 7250295"/>
                <a:gd name="connsiteX37-7327" fmla="*/ 1323975 w 2171700"/>
                <a:gd name="connsiteY37-7328" fmla="*/ 6859770 h 7250295"/>
                <a:gd name="connsiteX38-7329" fmla="*/ 1304925 w 2171700"/>
                <a:gd name="connsiteY38-7330" fmla="*/ 7012170 h 7250295"/>
                <a:gd name="connsiteX39-7331" fmla="*/ 1704975 w 2171700"/>
                <a:gd name="connsiteY39-7332" fmla="*/ 7212195 h 7250295"/>
                <a:gd name="connsiteX40-7333" fmla="*/ 2152650 w 2171700"/>
                <a:gd name="connsiteY40-7334" fmla="*/ 7212195 h 7250295"/>
                <a:gd name="connsiteX41-7335" fmla="*/ 2171700 w 2171700"/>
                <a:gd name="connsiteY41-7336" fmla="*/ 7069320 h 7250295"/>
                <a:gd name="connsiteX42-7337" fmla="*/ 1676400 w 2171700"/>
                <a:gd name="connsiteY42-7338" fmla="*/ 6564495 h 7250295"/>
                <a:gd name="connsiteX43-7339" fmla="*/ 1685925 w 2171700"/>
                <a:gd name="connsiteY43-7340" fmla="*/ 6459720 h 7250295"/>
                <a:gd name="connsiteX44-7341" fmla="*/ 1657350 w 2171700"/>
                <a:gd name="connsiteY44-7342" fmla="*/ 6250170 h 7250295"/>
                <a:gd name="connsiteX45-7343" fmla="*/ 1704975 w 2171700"/>
                <a:gd name="connsiteY45-7344" fmla="*/ 5973945 h 7250295"/>
                <a:gd name="connsiteX46-7345" fmla="*/ 1762125 w 2171700"/>
                <a:gd name="connsiteY46-7346" fmla="*/ 5421495 h 7250295"/>
                <a:gd name="connsiteX47-7347" fmla="*/ 1771650 w 2171700"/>
                <a:gd name="connsiteY47-7348" fmla="*/ 5354820 h 7250295"/>
                <a:gd name="connsiteX48-7349" fmla="*/ 1866900 w 2171700"/>
                <a:gd name="connsiteY48-7350" fmla="*/ 5097645 h 7250295"/>
                <a:gd name="connsiteX49-7351" fmla="*/ 1885950 w 2171700"/>
                <a:gd name="connsiteY49-7352" fmla="*/ 4573770 h 7250295"/>
                <a:gd name="connsiteX50-7353" fmla="*/ 1895475 w 2171700"/>
                <a:gd name="connsiteY50-7354" fmla="*/ 4173720 h 7250295"/>
                <a:gd name="connsiteX51-7355" fmla="*/ 1855362 w 2171700"/>
                <a:gd name="connsiteY51-7356" fmla="*/ 3584643 h 7250295"/>
                <a:gd name="connsiteX52-7357" fmla="*/ 2056257 w 2171700"/>
                <a:gd name="connsiteY52-7358" fmla="*/ 2654077 h 7250295"/>
                <a:gd name="connsiteX53-7359" fmla="*/ 2042707 w 2171700"/>
                <a:gd name="connsiteY53-7360" fmla="*/ 2404684 h 7250295"/>
                <a:gd name="connsiteX54-7361" fmla="*/ 1981200 w 2171700"/>
                <a:gd name="connsiteY54-7362" fmla="*/ 1864914 h 7250295"/>
                <a:gd name="connsiteX55-7363" fmla="*/ 1936459 w 2171700"/>
                <a:gd name="connsiteY55-7364" fmla="*/ 1677029 h 7250295"/>
                <a:gd name="connsiteX56-7365" fmla="*/ 1922037 w 2171700"/>
                <a:gd name="connsiteY56-7366" fmla="*/ 1432534 h 7250295"/>
                <a:gd name="connsiteX57-7367" fmla="*/ 1874412 w 2171700"/>
                <a:gd name="connsiteY57-7368" fmla="*/ 1302338 h 7250295"/>
                <a:gd name="connsiteX58-7369" fmla="*/ 1407687 w 2171700"/>
                <a:gd name="connsiteY58-7370" fmla="*/ 1134975 h 7250295"/>
                <a:gd name="connsiteX59-7371" fmla="*/ 1309221 w 2171700"/>
                <a:gd name="connsiteY59-7372" fmla="*/ 1020075 h 7250295"/>
                <a:gd name="connsiteX60-7373" fmla="*/ 1365230 w 2171700"/>
                <a:gd name="connsiteY60-7374" fmla="*/ 821521 h 7250295"/>
                <a:gd name="connsiteX61-7375" fmla="*/ 1433407 w 2171700"/>
                <a:gd name="connsiteY61-7376" fmla="*/ 622909 h 7250295"/>
                <a:gd name="connsiteX62-7377" fmla="*/ 1444916 w 2171700"/>
                <a:gd name="connsiteY62-7378" fmla="*/ 380757 h 7250295"/>
                <a:gd name="connsiteX63-7379" fmla="*/ 1330946 w 2171700"/>
                <a:gd name="connsiteY63-7380" fmla="*/ 143773 h 7250295"/>
                <a:gd name="connsiteX64-7381" fmla="*/ 1063645 w 2171700"/>
                <a:gd name="connsiteY64-7382" fmla="*/ 568 h 7250295"/>
                <a:gd name="connsiteX0-7383" fmla="*/ 1063645 w 2171700"/>
                <a:gd name="connsiteY0-7384" fmla="*/ 568 h 7250295"/>
                <a:gd name="connsiteX1-7385" fmla="*/ 809625 w 2171700"/>
                <a:gd name="connsiteY1-7386" fmla="*/ 116070 h 7250295"/>
                <a:gd name="connsiteX2-7387" fmla="*/ 685800 w 2171700"/>
                <a:gd name="connsiteY2-7388" fmla="*/ 297045 h 7250295"/>
                <a:gd name="connsiteX3-7389" fmla="*/ 704850 w 2171700"/>
                <a:gd name="connsiteY3-7390" fmla="*/ 620895 h 7250295"/>
                <a:gd name="connsiteX4-7391" fmla="*/ 838200 w 2171700"/>
                <a:gd name="connsiteY4-7392" fmla="*/ 897120 h 7250295"/>
                <a:gd name="connsiteX5-7393" fmla="*/ 742950 w 2171700"/>
                <a:gd name="connsiteY5-7394" fmla="*/ 1011420 h 7250295"/>
                <a:gd name="connsiteX6-7395" fmla="*/ 133350 w 2171700"/>
                <a:gd name="connsiteY6-7396" fmla="*/ 1220970 h 7250295"/>
                <a:gd name="connsiteX7-7397" fmla="*/ 0 w 2171700"/>
                <a:gd name="connsiteY7-7398" fmla="*/ 2211570 h 7250295"/>
                <a:gd name="connsiteX8-7399" fmla="*/ 333375 w 2171700"/>
                <a:gd name="connsiteY8-7400" fmla="*/ 3106920 h 7250295"/>
                <a:gd name="connsiteX9-7401" fmla="*/ 247650 w 2171700"/>
                <a:gd name="connsiteY9-7402" fmla="*/ 3840345 h 7250295"/>
                <a:gd name="connsiteX10-7403" fmla="*/ 371475 w 2171700"/>
                <a:gd name="connsiteY10-7404" fmla="*/ 4059420 h 7250295"/>
                <a:gd name="connsiteX11-7405" fmla="*/ 495300 w 2171700"/>
                <a:gd name="connsiteY11-7406" fmla="*/ 4278495 h 7250295"/>
                <a:gd name="connsiteX12-7407" fmla="*/ 476250 w 2171700"/>
                <a:gd name="connsiteY12-7408" fmla="*/ 4735695 h 7250295"/>
                <a:gd name="connsiteX13-7409" fmla="*/ 476250 w 2171700"/>
                <a:gd name="connsiteY13-7410" fmla="*/ 5097645 h 7250295"/>
                <a:gd name="connsiteX14-7411" fmla="*/ 371475 w 2171700"/>
                <a:gd name="connsiteY14-7412" fmla="*/ 6145395 h 7250295"/>
                <a:gd name="connsiteX15-7413" fmla="*/ 371475 w 2171700"/>
                <a:gd name="connsiteY15-7414" fmla="*/ 6621645 h 7250295"/>
                <a:gd name="connsiteX16-7415" fmla="*/ 400050 w 2171700"/>
                <a:gd name="connsiteY16-7416" fmla="*/ 6821670 h 7250295"/>
                <a:gd name="connsiteX17-7417" fmla="*/ 323850 w 2171700"/>
                <a:gd name="connsiteY17-7418" fmla="*/ 7002645 h 7250295"/>
                <a:gd name="connsiteX18-7419" fmla="*/ 533400 w 2171700"/>
                <a:gd name="connsiteY18-7420" fmla="*/ 7250295 h 7250295"/>
                <a:gd name="connsiteX19-7421" fmla="*/ 952500 w 2171700"/>
                <a:gd name="connsiteY19-7422" fmla="*/ 7240770 h 7250295"/>
                <a:gd name="connsiteX20-7423" fmla="*/ 733425 w 2171700"/>
                <a:gd name="connsiteY20-7424" fmla="*/ 6821670 h 7250295"/>
                <a:gd name="connsiteX21-7425" fmla="*/ 790575 w 2171700"/>
                <a:gd name="connsiteY21-7426" fmla="*/ 6574020 h 7250295"/>
                <a:gd name="connsiteX22-7427" fmla="*/ 762000 w 2171700"/>
                <a:gd name="connsiteY22-7428" fmla="*/ 6250170 h 7250295"/>
                <a:gd name="connsiteX23-7429" fmla="*/ 885825 w 2171700"/>
                <a:gd name="connsiteY23-7430" fmla="*/ 5411970 h 7250295"/>
                <a:gd name="connsiteX24-7431" fmla="*/ 866775 w 2171700"/>
                <a:gd name="connsiteY24-7432" fmla="*/ 5326245 h 7250295"/>
                <a:gd name="connsiteX25-7433" fmla="*/ 971550 w 2171700"/>
                <a:gd name="connsiteY25-7434" fmla="*/ 5211945 h 7250295"/>
                <a:gd name="connsiteX26-7435" fmla="*/ 962025 w 2171700"/>
                <a:gd name="connsiteY26-7436" fmla="*/ 5069070 h 7250295"/>
                <a:gd name="connsiteX27-7437" fmla="*/ 1104900 w 2171700"/>
                <a:gd name="connsiteY27-7438" fmla="*/ 4526145 h 7250295"/>
                <a:gd name="connsiteX28-7439" fmla="*/ 1123950 w 2171700"/>
                <a:gd name="connsiteY28-7440" fmla="*/ 4392795 h 7250295"/>
                <a:gd name="connsiteX29-7441" fmla="*/ 1276350 w 2171700"/>
                <a:gd name="connsiteY29-7442" fmla="*/ 4649970 h 7250295"/>
                <a:gd name="connsiteX30-7443" fmla="*/ 1352550 w 2171700"/>
                <a:gd name="connsiteY30-7444" fmla="*/ 4926195 h 7250295"/>
                <a:gd name="connsiteX31-7445" fmla="*/ 1333500 w 2171700"/>
                <a:gd name="connsiteY31-7446" fmla="*/ 5069070 h 7250295"/>
                <a:gd name="connsiteX32-7447" fmla="*/ 1371600 w 2171700"/>
                <a:gd name="connsiteY32-7448" fmla="*/ 5078595 h 7250295"/>
                <a:gd name="connsiteX33-7449" fmla="*/ 1247775 w 2171700"/>
                <a:gd name="connsiteY33-7450" fmla="*/ 5516745 h 7250295"/>
                <a:gd name="connsiteX34-7451" fmla="*/ 1257300 w 2171700"/>
                <a:gd name="connsiteY34-7452" fmla="*/ 6469245 h 7250295"/>
                <a:gd name="connsiteX35-7453" fmla="*/ 1333500 w 2171700"/>
                <a:gd name="connsiteY35-7454" fmla="*/ 6583545 h 7250295"/>
                <a:gd name="connsiteX36-7455" fmla="*/ 1314450 w 2171700"/>
                <a:gd name="connsiteY36-7456" fmla="*/ 6735945 h 7250295"/>
                <a:gd name="connsiteX37-7457" fmla="*/ 1323975 w 2171700"/>
                <a:gd name="connsiteY37-7458" fmla="*/ 6859770 h 7250295"/>
                <a:gd name="connsiteX38-7459" fmla="*/ 1304925 w 2171700"/>
                <a:gd name="connsiteY38-7460" fmla="*/ 7012170 h 7250295"/>
                <a:gd name="connsiteX39-7461" fmla="*/ 1704975 w 2171700"/>
                <a:gd name="connsiteY39-7462" fmla="*/ 7212195 h 7250295"/>
                <a:gd name="connsiteX40-7463" fmla="*/ 2152650 w 2171700"/>
                <a:gd name="connsiteY40-7464" fmla="*/ 7212195 h 7250295"/>
                <a:gd name="connsiteX41-7465" fmla="*/ 2171700 w 2171700"/>
                <a:gd name="connsiteY41-7466" fmla="*/ 7069320 h 7250295"/>
                <a:gd name="connsiteX42-7467" fmla="*/ 1676400 w 2171700"/>
                <a:gd name="connsiteY42-7468" fmla="*/ 6564495 h 7250295"/>
                <a:gd name="connsiteX43-7469" fmla="*/ 1685925 w 2171700"/>
                <a:gd name="connsiteY43-7470" fmla="*/ 6459720 h 7250295"/>
                <a:gd name="connsiteX44-7471" fmla="*/ 1657350 w 2171700"/>
                <a:gd name="connsiteY44-7472" fmla="*/ 6250170 h 7250295"/>
                <a:gd name="connsiteX45-7473" fmla="*/ 1704975 w 2171700"/>
                <a:gd name="connsiteY45-7474" fmla="*/ 5973945 h 7250295"/>
                <a:gd name="connsiteX46-7475" fmla="*/ 1762125 w 2171700"/>
                <a:gd name="connsiteY46-7476" fmla="*/ 5421495 h 7250295"/>
                <a:gd name="connsiteX47-7477" fmla="*/ 1771650 w 2171700"/>
                <a:gd name="connsiteY47-7478" fmla="*/ 5354820 h 7250295"/>
                <a:gd name="connsiteX48-7479" fmla="*/ 1866900 w 2171700"/>
                <a:gd name="connsiteY48-7480" fmla="*/ 5097645 h 7250295"/>
                <a:gd name="connsiteX49-7481" fmla="*/ 1885950 w 2171700"/>
                <a:gd name="connsiteY49-7482" fmla="*/ 4573770 h 7250295"/>
                <a:gd name="connsiteX50-7483" fmla="*/ 1895475 w 2171700"/>
                <a:gd name="connsiteY50-7484" fmla="*/ 4173720 h 7250295"/>
                <a:gd name="connsiteX51-7485" fmla="*/ 1855362 w 2171700"/>
                <a:gd name="connsiteY51-7486" fmla="*/ 3584643 h 7250295"/>
                <a:gd name="connsiteX52-7487" fmla="*/ 2056257 w 2171700"/>
                <a:gd name="connsiteY52-7488" fmla="*/ 2654077 h 7250295"/>
                <a:gd name="connsiteX53-7489" fmla="*/ 2042707 w 2171700"/>
                <a:gd name="connsiteY53-7490" fmla="*/ 2404684 h 7250295"/>
                <a:gd name="connsiteX54-7491" fmla="*/ 1981200 w 2171700"/>
                <a:gd name="connsiteY54-7492" fmla="*/ 1864914 h 7250295"/>
                <a:gd name="connsiteX55-7493" fmla="*/ 1936459 w 2171700"/>
                <a:gd name="connsiteY55-7494" fmla="*/ 1677029 h 7250295"/>
                <a:gd name="connsiteX56-7495" fmla="*/ 1922037 w 2171700"/>
                <a:gd name="connsiteY56-7496" fmla="*/ 1432534 h 7250295"/>
                <a:gd name="connsiteX57-7497" fmla="*/ 1874412 w 2171700"/>
                <a:gd name="connsiteY57-7498" fmla="*/ 1302338 h 7250295"/>
                <a:gd name="connsiteX58-7499" fmla="*/ 1407687 w 2171700"/>
                <a:gd name="connsiteY58-7500" fmla="*/ 1134975 h 7250295"/>
                <a:gd name="connsiteX59-7501" fmla="*/ 1309221 w 2171700"/>
                <a:gd name="connsiteY59-7502" fmla="*/ 1020075 h 7250295"/>
                <a:gd name="connsiteX60-7503" fmla="*/ 1365230 w 2171700"/>
                <a:gd name="connsiteY60-7504" fmla="*/ 821521 h 7250295"/>
                <a:gd name="connsiteX61-7505" fmla="*/ 1433407 w 2171700"/>
                <a:gd name="connsiteY61-7506" fmla="*/ 622909 h 7250295"/>
                <a:gd name="connsiteX62-7507" fmla="*/ 1444916 w 2171700"/>
                <a:gd name="connsiteY62-7508" fmla="*/ 380757 h 7250295"/>
                <a:gd name="connsiteX63-7509" fmla="*/ 1330946 w 2171700"/>
                <a:gd name="connsiteY63-7510" fmla="*/ 143773 h 7250295"/>
                <a:gd name="connsiteX64-7511" fmla="*/ 1063645 w 2171700"/>
                <a:gd name="connsiteY64-7512" fmla="*/ 568 h 7250295"/>
                <a:gd name="connsiteX0-7513" fmla="*/ 1063645 w 2171700"/>
                <a:gd name="connsiteY0-7514" fmla="*/ 568 h 7250295"/>
                <a:gd name="connsiteX1-7515" fmla="*/ 809625 w 2171700"/>
                <a:gd name="connsiteY1-7516" fmla="*/ 116070 h 7250295"/>
                <a:gd name="connsiteX2-7517" fmla="*/ 685800 w 2171700"/>
                <a:gd name="connsiteY2-7518" fmla="*/ 297045 h 7250295"/>
                <a:gd name="connsiteX3-7519" fmla="*/ 704850 w 2171700"/>
                <a:gd name="connsiteY3-7520" fmla="*/ 620895 h 7250295"/>
                <a:gd name="connsiteX4-7521" fmla="*/ 838200 w 2171700"/>
                <a:gd name="connsiteY4-7522" fmla="*/ 897120 h 7250295"/>
                <a:gd name="connsiteX5-7523" fmla="*/ 742950 w 2171700"/>
                <a:gd name="connsiteY5-7524" fmla="*/ 1011420 h 7250295"/>
                <a:gd name="connsiteX6-7525" fmla="*/ 133350 w 2171700"/>
                <a:gd name="connsiteY6-7526" fmla="*/ 1220970 h 7250295"/>
                <a:gd name="connsiteX7-7527" fmla="*/ 0 w 2171700"/>
                <a:gd name="connsiteY7-7528" fmla="*/ 2211570 h 7250295"/>
                <a:gd name="connsiteX8-7529" fmla="*/ 333375 w 2171700"/>
                <a:gd name="connsiteY8-7530" fmla="*/ 3106920 h 7250295"/>
                <a:gd name="connsiteX9-7531" fmla="*/ 247650 w 2171700"/>
                <a:gd name="connsiteY9-7532" fmla="*/ 3840345 h 7250295"/>
                <a:gd name="connsiteX10-7533" fmla="*/ 371475 w 2171700"/>
                <a:gd name="connsiteY10-7534" fmla="*/ 4059420 h 7250295"/>
                <a:gd name="connsiteX11-7535" fmla="*/ 495300 w 2171700"/>
                <a:gd name="connsiteY11-7536" fmla="*/ 4278495 h 7250295"/>
                <a:gd name="connsiteX12-7537" fmla="*/ 476250 w 2171700"/>
                <a:gd name="connsiteY12-7538" fmla="*/ 4735695 h 7250295"/>
                <a:gd name="connsiteX13-7539" fmla="*/ 476250 w 2171700"/>
                <a:gd name="connsiteY13-7540" fmla="*/ 5097645 h 7250295"/>
                <a:gd name="connsiteX14-7541" fmla="*/ 371475 w 2171700"/>
                <a:gd name="connsiteY14-7542" fmla="*/ 6145395 h 7250295"/>
                <a:gd name="connsiteX15-7543" fmla="*/ 371475 w 2171700"/>
                <a:gd name="connsiteY15-7544" fmla="*/ 6621645 h 7250295"/>
                <a:gd name="connsiteX16-7545" fmla="*/ 400050 w 2171700"/>
                <a:gd name="connsiteY16-7546" fmla="*/ 6821670 h 7250295"/>
                <a:gd name="connsiteX17-7547" fmla="*/ 323850 w 2171700"/>
                <a:gd name="connsiteY17-7548" fmla="*/ 7002645 h 7250295"/>
                <a:gd name="connsiteX18-7549" fmla="*/ 533400 w 2171700"/>
                <a:gd name="connsiteY18-7550" fmla="*/ 7250295 h 7250295"/>
                <a:gd name="connsiteX19-7551" fmla="*/ 952500 w 2171700"/>
                <a:gd name="connsiteY19-7552" fmla="*/ 7240770 h 7250295"/>
                <a:gd name="connsiteX20-7553" fmla="*/ 733425 w 2171700"/>
                <a:gd name="connsiteY20-7554" fmla="*/ 6821670 h 7250295"/>
                <a:gd name="connsiteX21-7555" fmla="*/ 790575 w 2171700"/>
                <a:gd name="connsiteY21-7556" fmla="*/ 6574020 h 7250295"/>
                <a:gd name="connsiteX22-7557" fmla="*/ 762000 w 2171700"/>
                <a:gd name="connsiteY22-7558" fmla="*/ 6250170 h 7250295"/>
                <a:gd name="connsiteX23-7559" fmla="*/ 885825 w 2171700"/>
                <a:gd name="connsiteY23-7560" fmla="*/ 5411970 h 7250295"/>
                <a:gd name="connsiteX24-7561" fmla="*/ 866775 w 2171700"/>
                <a:gd name="connsiteY24-7562" fmla="*/ 5326245 h 7250295"/>
                <a:gd name="connsiteX25-7563" fmla="*/ 971550 w 2171700"/>
                <a:gd name="connsiteY25-7564" fmla="*/ 5211945 h 7250295"/>
                <a:gd name="connsiteX26-7565" fmla="*/ 962025 w 2171700"/>
                <a:gd name="connsiteY26-7566" fmla="*/ 5069070 h 7250295"/>
                <a:gd name="connsiteX27-7567" fmla="*/ 1104900 w 2171700"/>
                <a:gd name="connsiteY27-7568" fmla="*/ 4526145 h 7250295"/>
                <a:gd name="connsiteX28-7569" fmla="*/ 1123950 w 2171700"/>
                <a:gd name="connsiteY28-7570" fmla="*/ 4392795 h 7250295"/>
                <a:gd name="connsiteX29-7571" fmla="*/ 1276350 w 2171700"/>
                <a:gd name="connsiteY29-7572" fmla="*/ 4649970 h 7250295"/>
                <a:gd name="connsiteX30-7573" fmla="*/ 1352550 w 2171700"/>
                <a:gd name="connsiteY30-7574" fmla="*/ 4926195 h 7250295"/>
                <a:gd name="connsiteX31-7575" fmla="*/ 1333500 w 2171700"/>
                <a:gd name="connsiteY31-7576" fmla="*/ 5069070 h 7250295"/>
                <a:gd name="connsiteX32-7577" fmla="*/ 1371600 w 2171700"/>
                <a:gd name="connsiteY32-7578" fmla="*/ 5078595 h 7250295"/>
                <a:gd name="connsiteX33-7579" fmla="*/ 1247775 w 2171700"/>
                <a:gd name="connsiteY33-7580" fmla="*/ 5516745 h 7250295"/>
                <a:gd name="connsiteX34-7581" fmla="*/ 1257300 w 2171700"/>
                <a:gd name="connsiteY34-7582" fmla="*/ 6469245 h 7250295"/>
                <a:gd name="connsiteX35-7583" fmla="*/ 1333500 w 2171700"/>
                <a:gd name="connsiteY35-7584" fmla="*/ 6583545 h 7250295"/>
                <a:gd name="connsiteX36-7585" fmla="*/ 1314450 w 2171700"/>
                <a:gd name="connsiteY36-7586" fmla="*/ 6735945 h 7250295"/>
                <a:gd name="connsiteX37-7587" fmla="*/ 1323975 w 2171700"/>
                <a:gd name="connsiteY37-7588" fmla="*/ 6859770 h 7250295"/>
                <a:gd name="connsiteX38-7589" fmla="*/ 1304925 w 2171700"/>
                <a:gd name="connsiteY38-7590" fmla="*/ 7012170 h 7250295"/>
                <a:gd name="connsiteX39-7591" fmla="*/ 1704975 w 2171700"/>
                <a:gd name="connsiteY39-7592" fmla="*/ 7212195 h 7250295"/>
                <a:gd name="connsiteX40-7593" fmla="*/ 2152650 w 2171700"/>
                <a:gd name="connsiteY40-7594" fmla="*/ 7212195 h 7250295"/>
                <a:gd name="connsiteX41-7595" fmla="*/ 2171700 w 2171700"/>
                <a:gd name="connsiteY41-7596" fmla="*/ 7069320 h 7250295"/>
                <a:gd name="connsiteX42-7597" fmla="*/ 1676400 w 2171700"/>
                <a:gd name="connsiteY42-7598" fmla="*/ 6564495 h 7250295"/>
                <a:gd name="connsiteX43-7599" fmla="*/ 1685925 w 2171700"/>
                <a:gd name="connsiteY43-7600" fmla="*/ 6459720 h 7250295"/>
                <a:gd name="connsiteX44-7601" fmla="*/ 1657350 w 2171700"/>
                <a:gd name="connsiteY44-7602" fmla="*/ 6250170 h 7250295"/>
                <a:gd name="connsiteX45-7603" fmla="*/ 1704975 w 2171700"/>
                <a:gd name="connsiteY45-7604" fmla="*/ 5973945 h 7250295"/>
                <a:gd name="connsiteX46-7605" fmla="*/ 1762125 w 2171700"/>
                <a:gd name="connsiteY46-7606" fmla="*/ 5421495 h 7250295"/>
                <a:gd name="connsiteX47-7607" fmla="*/ 1771650 w 2171700"/>
                <a:gd name="connsiteY47-7608" fmla="*/ 5354820 h 7250295"/>
                <a:gd name="connsiteX48-7609" fmla="*/ 1866900 w 2171700"/>
                <a:gd name="connsiteY48-7610" fmla="*/ 5097645 h 7250295"/>
                <a:gd name="connsiteX49-7611" fmla="*/ 1885950 w 2171700"/>
                <a:gd name="connsiteY49-7612" fmla="*/ 4573770 h 7250295"/>
                <a:gd name="connsiteX50-7613" fmla="*/ 1881052 w 2171700"/>
                <a:gd name="connsiteY50-7614" fmla="*/ 3902573 h 7250295"/>
                <a:gd name="connsiteX51-7615" fmla="*/ 1855362 w 2171700"/>
                <a:gd name="connsiteY51-7616" fmla="*/ 3584643 h 7250295"/>
                <a:gd name="connsiteX52-7617" fmla="*/ 2056257 w 2171700"/>
                <a:gd name="connsiteY52-7618" fmla="*/ 2654077 h 7250295"/>
                <a:gd name="connsiteX53-7619" fmla="*/ 2042707 w 2171700"/>
                <a:gd name="connsiteY53-7620" fmla="*/ 2404684 h 7250295"/>
                <a:gd name="connsiteX54-7621" fmla="*/ 1981200 w 2171700"/>
                <a:gd name="connsiteY54-7622" fmla="*/ 1864914 h 7250295"/>
                <a:gd name="connsiteX55-7623" fmla="*/ 1936459 w 2171700"/>
                <a:gd name="connsiteY55-7624" fmla="*/ 1677029 h 7250295"/>
                <a:gd name="connsiteX56-7625" fmla="*/ 1922037 w 2171700"/>
                <a:gd name="connsiteY56-7626" fmla="*/ 1432534 h 7250295"/>
                <a:gd name="connsiteX57-7627" fmla="*/ 1874412 w 2171700"/>
                <a:gd name="connsiteY57-7628" fmla="*/ 1302338 h 7250295"/>
                <a:gd name="connsiteX58-7629" fmla="*/ 1407687 w 2171700"/>
                <a:gd name="connsiteY58-7630" fmla="*/ 1134975 h 7250295"/>
                <a:gd name="connsiteX59-7631" fmla="*/ 1309221 w 2171700"/>
                <a:gd name="connsiteY59-7632" fmla="*/ 1020075 h 7250295"/>
                <a:gd name="connsiteX60-7633" fmla="*/ 1365230 w 2171700"/>
                <a:gd name="connsiteY60-7634" fmla="*/ 821521 h 7250295"/>
                <a:gd name="connsiteX61-7635" fmla="*/ 1433407 w 2171700"/>
                <a:gd name="connsiteY61-7636" fmla="*/ 622909 h 7250295"/>
                <a:gd name="connsiteX62-7637" fmla="*/ 1444916 w 2171700"/>
                <a:gd name="connsiteY62-7638" fmla="*/ 380757 h 7250295"/>
                <a:gd name="connsiteX63-7639" fmla="*/ 1330946 w 2171700"/>
                <a:gd name="connsiteY63-7640" fmla="*/ 143773 h 7250295"/>
                <a:gd name="connsiteX64-7641" fmla="*/ 1063645 w 2171700"/>
                <a:gd name="connsiteY64-7642" fmla="*/ 568 h 7250295"/>
                <a:gd name="connsiteX0-7643" fmla="*/ 1063645 w 2171700"/>
                <a:gd name="connsiteY0-7644" fmla="*/ 568 h 7250295"/>
                <a:gd name="connsiteX1-7645" fmla="*/ 809625 w 2171700"/>
                <a:gd name="connsiteY1-7646" fmla="*/ 116070 h 7250295"/>
                <a:gd name="connsiteX2-7647" fmla="*/ 685800 w 2171700"/>
                <a:gd name="connsiteY2-7648" fmla="*/ 297045 h 7250295"/>
                <a:gd name="connsiteX3-7649" fmla="*/ 704850 w 2171700"/>
                <a:gd name="connsiteY3-7650" fmla="*/ 620895 h 7250295"/>
                <a:gd name="connsiteX4-7651" fmla="*/ 838200 w 2171700"/>
                <a:gd name="connsiteY4-7652" fmla="*/ 897120 h 7250295"/>
                <a:gd name="connsiteX5-7653" fmla="*/ 742950 w 2171700"/>
                <a:gd name="connsiteY5-7654" fmla="*/ 1011420 h 7250295"/>
                <a:gd name="connsiteX6-7655" fmla="*/ 133350 w 2171700"/>
                <a:gd name="connsiteY6-7656" fmla="*/ 1220970 h 7250295"/>
                <a:gd name="connsiteX7-7657" fmla="*/ 0 w 2171700"/>
                <a:gd name="connsiteY7-7658" fmla="*/ 2211570 h 7250295"/>
                <a:gd name="connsiteX8-7659" fmla="*/ 333375 w 2171700"/>
                <a:gd name="connsiteY8-7660" fmla="*/ 3106920 h 7250295"/>
                <a:gd name="connsiteX9-7661" fmla="*/ 247650 w 2171700"/>
                <a:gd name="connsiteY9-7662" fmla="*/ 3840345 h 7250295"/>
                <a:gd name="connsiteX10-7663" fmla="*/ 371475 w 2171700"/>
                <a:gd name="connsiteY10-7664" fmla="*/ 4059420 h 7250295"/>
                <a:gd name="connsiteX11-7665" fmla="*/ 495300 w 2171700"/>
                <a:gd name="connsiteY11-7666" fmla="*/ 4278495 h 7250295"/>
                <a:gd name="connsiteX12-7667" fmla="*/ 476250 w 2171700"/>
                <a:gd name="connsiteY12-7668" fmla="*/ 4735695 h 7250295"/>
                <a:gd name="connsiteX13-7669" fmla="*/ 476250 w 2171700"/>
                <a:gd name="connsiteY13-7670" fmla="*/ 5097645 h 7250295"/>
                <a:gd name="connsiteX14-7671" fmla="*/ 371475 w 2171700"/>
                <a:gd name="connsiteY14-7672" fmla="*/ 6145395 h 7250295"/>
                <a:gd name="connsiteX15-7673" fmla="*/ 371475 w 2171700"/>
                <a:gd name="connsiteY15-7674" fmla="*/ 6621645 h 7250295"/>
                <a:gd name="connsiteX16-7675" fmla="*/ 400050 w 2171700"/>
                <a:gd name="connsiteY16-7676" fmla="*/ 6821670 h 7250295"/>
                <a:gd name="connsiteX17-7677" fmla="*/ 323850 w 2171700"/>
                <a:gd name="connsiteY17-7678" fmla="*/ 7002645 h 7250295"/>
                <a:gd name="connsiteX18-7679" fmla="*/ 533400 w 2171700"/>
                <a:gd name="connsiteY18-7680" fmla="*/ 7250295 h 7250295"/>
                <a:gd name="connsiteX19-7681" fmla="*/ 952500 w 2171700"/>
                <a:gd name="connsiteY19-7682" fmla="*/ 7240770 h 7250295"/>
                <a:gd name="connsiteX20-7683" fmla="*/ 733425 w 2171700"/>
                <a:gd name="connsiteY20-7684" fmla="*/ 6821670 h 7250295"/>
                <a:gd name="connsiteX21-7685" fmla="*/ 790575 w 2171700"/>
                <a:gd name="connsiteY21-7686" fmla="*/ 6574020 h 7250295"/>
                <a:gd name="connsiteX22-7687" fmla="*/ 762000 w 2171700"/>
                <a:gd name="connsiteY22-7688" fmla="*/ 6250170 h 7250295"/>
                <a:gd name="connsiteX23-7689" fmla="*/ 885825 w 2171700"/>
                <a:gd name="connsiteY23-7690" fmla="*/ 5411970 h 7250295"/>
                <a:gd name="connsiteX24-7691" fmla="*/ 866775 w 2171700"/>
                <a:gd name="connsiteY24-7692" fmla="*/ 5326245 h 7250295"/>
                <a:gd name="connsiteX25-7693" fmla="*/ 971550 w 2171700"/>
                <a:gd name="connsiteY25-7694" fmla="*/ 5211945 h 7250295"/>
                <a:gd name="connsiteX26-7695" fmla="*/ 962025 w 2171700"/>
                <a:gd name="connsiteY26-7696" fmla="*/ 5069070 h 7250295"/>
                <a:gd name="connsiteX27-7697" fmla="*/ 1104900 w 2171700"/>
                <a:gd name="connsiteY27-7698" fmla="*/ 4526145 h 7250295"/>
                <a:gd name="connsiteX28-7699" fmla="*/ 1123950 w 2171700"/>
                <a:gd name="connsiteY28-7700" fmla="*/ 4392795 h 7250295"/>
                <a:gd name="connsiteX29-7701" fmla="*/ 1276350 w 2171700"/>
                <a:gd name="connsiteY29-7702" fmla="*/ 4649970 h 7250295"/>
                <a:gd name="connsiteX30-7703" fmla="*/ 1352550 w 2171700"/>
                <a:gd name="connsiteY30-7704" fmla="*/ 4926195 h 7250295"/>
                <a:gd name="connsiteX31-7705" fmla="*/ 1333500 w 2171700"/>
                <a:gd name="connsiteY31-7706" fmla="*/ 5069070 h 7250295"/>
                <a:gd name="connsiteX32-7707" fmla="*/ 1371600 w 2171700"/>
                <a:gd name="connsiteY32-7708" fmla="*/ 5078595 h 7250295"/>
                <a:gd name="connsiteX33-7709" fmla="*/ 1247775 w 2171700"/>
                <a:gd name="connsiteY33-7710" fmla="*/ 5516745 h 7250295"/>
                <a:gd name="connsiteX34-7711" fmla="*/ 1257300 w 2171700"/>
                <a:gd name="connsiteY34-7712" fmla="*/ 6469245 h 7250295"/>
                <a:gd name="connsiteX35-7713" fmla="*/ 1333500 w 2171700"/>
                <a:gd name="connsiteY35-7714" fmla="*/ 6583545 h 7250295"/>
                <a:gd name="connsiteX36-7715" fmla="*/ 1314450 w 2171700"/>
                <a:gd name="connsiteY36-7716" fmla="*/ 6735945 h 7250295"/>
                <a:gd name="connsiteX37-7717" fmla="*/ 1323975 w 2171700"/>
                <a:gd name="connsiteY37-7718" fmla="*/ 6859770 h 7250295"/>
                <a:gd name="connsiteX38-7719" fmla="*/ 1304925 w 2171700"/>
                <a:gd name="connsiteY38-7720" fmla="*/ 7012170 h 7250295"/>
                <a:gd name="connsiteX39-7721" fmla="*/ 1704975 w 2171700"/>
                <a:gd name="connsiteY39-7722" fmla="*/ 7212195 h 7250295"/>
                <a:gd name="connsiteX40-7723" fmla="*/ 2152650 w 2171700"/>
                <a:gd name="connsiteY40-7724" fmla="*/ 7212195 h 7250295"/>
                <a:gd name="connsiteX41-7725" fmla="*/ 2171700 w 2171700"/>
                <a:gd name="connsiteY41-7726" fmla="*/ 7069320 h 7250295"/>
                <a:gd name="connsiteX42-7727" fmla="*/ 1676400 w 2171700"/>
                <a:gd name="connsiteY42-7728" fmla="*/ 6564495 h 7250295"/>
                <a:gd name="connsiteX43-7729" fmla="*/ 1685925 w 2171700"/>
                <a:gd name="connsiteY43-7730" fmla="*/ 6459720 h 7250295"/>
                <a:gd name="connsiteX44-7731" fmla="*/ 1657350 w 2171700"/>
                <a:gd name="connsiteY44-7732" fmla="*/ 6250170 h 7250295"/>
                <a:gd name="connsiteX45-7733" fmla="*/ 1704975 w 2171700"/>
                <a:gd name="connsiteY45-7734" fmla="*/ 5973945 h 7250295"/>
                <a:gd name="connsiteX46-7735" fmla="*/ 1762125 w 2171700"/>
                <a:gd name="connsiteY46-7736" fmla="*/ 5421495 h 7250295"/>
                <a:gd name="connsiteX47-7737" fmla="*/ 1771650 w 2171700"/>
                <a:gd name="connsiteY47-7738" fmla="*/ 5354820 h 7250295"/>
                <a:gd name="connsiteX48-7739" fmla="*/ 1866900 w 2171700"/>
                <a:gd name="connsiteY48-7740" fmla="*/ 5097645 h 7250295"/>
                <a:gd name="connsiteX49-7741" fmla="*/ 1885950 w 2171700"/>
                <a:gd name="connsiteY49-7742" fmla="*/ 4573770 h 7250295"/>
                <a:gd name="connsiteX50-7743" fmla="*/ 1881052 w 2171700"/>
                <a:gd name="connsiteY50-7744" fmla="*/ 3902573 h 7250295"/>
                <a:gd name="connsiteX51-7745" fmla="*/ 1855362 w 2171700"/>
                <a:gd name="connsiteY51-7746" fmla="*/ 3584643 h 7250295"/>
                <a:gd name="connsiteX52-7747" fmla="*/ 2056257 w 2171700"/>
                <a:gd name="connsiteY52-7748" fmla="*/ 2654077 h 7250295"/>
                <a:gd name="connsiteX53-7749" fmla="*/ 2042707 w 2171700"/>
                <a:gd name="connsiteY53-7750" fmla="*/ 2404684 h 7250295"/>
                <a:gd name="connsiteX54-7751" fmla="*/ 1981200 w 2171700"/>
                <a:gd name="connsiteY54-7752" fmla="*/ 1864914 h 7250295"/>
                <a:gd name="connsiteX55-7753" fmla="*/ 1936459 w 2171700"/>
                <a:gd name="connsiteY55-7754" fmla="*/ 1677029 h 7250295"/>
                <a:gd name="connsiteX56-7755" fmla="*/ 1922037 w 2171700"/>
                <a:gd name="connsiteY56-7756" fmla="*/ 1432534 h 7250295"/>
                <a:gd name="connsiteX57-7757" fmla="*/ 1874412 w 2171700"/>
                <a:gd name="connsiteY57-7758" fmla="*/ 1302338 h 7250295"/>
                <a:gd name="connsiteX58-7759" fmla="*/ 1407687 w 2171700"/>
                <a:gd name="connsiteY58-7760" fmla="*/ 1134975 h 7250295"/>
                <a:gd name="connsiteX59-7761" fmla="*/ 1309221 w 2171700"/>
                <a:gd name="connsiteY59-7762" fmla="*/ 1020075 h 7250295"/>
                <a:gd name="connsiteX60-7763" fmla="*/ 1365230 w 2171700"/>
                <a:gd name="connsiteY60-7764" fmla="*/ 821521 h 7250295"/>
                <a:gd name="connsiteX61-7765" fmla="*/ 1433407 w 2171700"/>
                <a:gd name="connsiteY61-7766" fmla="*/ 622909 h 7250295"/>
                <a:gd name="connsiteX62-7767" fmla="*/ 1444916 w 2171700"/>
                <a:gd name="connsiteY62-7768" fmla="*/ 380757 h 7250295"/>
                <a:gd name="connsiteX63-7769" fmla="*/ 1330946 w 2171700"/>
                <a:gd name="connsiteY63-7770" fmla="*/ 143773 h 7250295"/>
                <a:gd name="connsiteX64-7771" fmla="*/ 1063645 w 2171700"/>
                <a:gd name="connsiteY64-7772" fmla="*/ 568 h 7250295"/>
                <a:gd name="connsiteX0-7773" fmla="*/ 1063645 w 2171700"/>
                <a:gd name="connsiteY0-7774" fmla="*/ 568 h 7250295"/>
                <a:gd name="connsiteX1-7775" fmla="*/ 809625 w 2171700"/>
                <a:gd name="connsiteY1-7776" fmla="*/ 116070 h 7250295"/>
                <a:gd name="connsiteX2-7777" fmla="*/ 685800 w 2171700"/>
                <a:gd name="connsiteY2-7778" fmla="*/ 297045 h 7250295"/>
                <a:gd name="connsiteX3-7779" fmla="*/ 704850 w 2171700"/>
                <a:gd name="connsiteY3-7780" fmla="*/ 620895 h 7250295"/>
                <a:gd name="connsiteX4-7781" fmla="*/ 838200 w 2171700"/>
                <a:gd name="connsiteY4-7782" fmla="*/ 897120 h 7250295"/>
                <a:gd name="connsiteX5-7783" fmla="*/ 742950 w 2171700"/>
                <a:gd name="connsiteY5-7784" fmla="*/ 1011420 h 7250295"/>
                <a:gd name="connsiteX6-7785" fmla="*/ 133350 w 2171700"/>
                <a:gd name="connsiteY6-7786" fmla="*/ 1220970 h 7250295"/>
                <a:gd name="connsiteX7-7787" fmla="*/ 0 w 2171700"/>
                <a:gd name="connsiteY7-7788" fmla="*/ 2211570 h 7250295"/>
                <a:gd name="connsiteX8-7789" fmla="*/ 333375 w 2171700"/>
                <a:gd name="connsiteY8-7790" fmla="*/ 3106920 h 7250295"/>
                <a:gd name="connsiteX9-7791" fmla="*/ 247650 w 2171700"/>
                <a:gd name="connsiteY9-7792" fmla="*/ 3840345 h 7250295"/>
                <a:gd name="connsiteX10-7793" fmla="*/ 371475 w 2171700"/>
                <a:gd name="connsiteY10-7794" fmla="*/ 4059420 h 7250295"/>
                <a:gd name="connsiteX11-7795" fmla="*/ 495300 w 2171700"/>
                <a:gd name="connsiteY11-7796" fmla="*/ 4278495 h 7250295"/>
                <a:gd name="connsiteX12-7797" fmla="*/ 476250 w 2171700"/>
                <a:gd name="connsiteY12-7798" fmla="*/ 4735695 h 7250295"/>
                <a:gd name="connsiteX13-7799" fmla="*/ 476250 w 2171700"/>
                <a:gd name="connsiteY13-7800" fmla="*/ 5097645 h 7250295"/>
                <a:gd name="connsiteX14-7801" fmla="*/ 371475 w 2171700"/>
                <a:gd name="connsiteY14-7802" fmla="*/ 6145395 h 7250295"/>
                <a:gd name="connsiteX15-7803" fmla="*/ 371475 w 2171700"/>
                <a:gd name="connsiteY15-7804" fmla="*/ 6621645 h 7250295"/>
                <a:gd name="connsiteX16-7805" fmla="*/ 400050 w 2171700"/>
                <a:gd name="connsiteY16-7806" fmla="*/ 6821670 h 7250295"/>
                <a:gd name="connsiteX17-7807" fmla="*/ 323850 w 2171700"/>
                <a:gd name="connsiteY17-7808" fmla="*/ 7002645 h 7250295"/>
                <a:gd name="connsiteX18-7809" fmla="*/ 533400 w 2171700"/>
                <a:gd name="connsiteY18-7810" fmla="*/ 7250295 h 7250295"/>
                <a:gd name="connsiteX19-7811" fmla="*/ 952500 w 2171700"/>
                <a:gd name="connsiteY19-7812" fmla="*/ 7240770 h 7250295"/>
                <a:gd name="connsiteX20-7813" fmla="*/ 733425 w 2171700"/>
                <a:gd name="connsiteY20-7814" fmla="*/ 6821670 h 7250295"/>
                <a:gd name="connsiteX21-7815" fmla="*/ 790575 w 2171700"/>
                <a:gd name="connsiteY21-7816" fmla="*/ 6574020 h 7250295"/>
                <a:gd name="connsiteX22-7817" fmla="*/ 762000 w 2171700"/>
                <a:gd name="connsiteY22-7818" fmla="*/ 6250170 h 7250295"/>
                <a:gd name="connsiteX23-7819" fmla="*/ 885825 w 2171700"/>
                <a:gd name="connsiteY23-7820" fmla="*/ 5411970 h 7250295"/>
                <a:gd name="connsiteX24-7821" fmla="*/ 866775 w 2171700"/>
                <a:gd name="connsiteY24-7822" fmla="*/ 5326245 h 7250295"/>
                <a:gd name="connsiteX25-7823" fmla="*/ 971550 w 2171700"/>
                <a:gd name="connsiteY25-7824" fmla="*/ 5211945 h 7250295"/>
                <a:gd name="connsiteX26-7825" fmla="*/ 962025 w 2171700"/>
                <a:gd name="connsiteY26-7826" fmla="*/ 5069070 h 7250295"/>
                <a:gd name="connsiteX27-7827" fmla="*/ 1104900 w 2171700"/>
                <a:gd name="connsiteY27-7828" fmla="*/ 4526145 h 7250295"/>
                <a:gd name="connsiteX28-7829" fmla="*/ 1123950 w 2171700"/>
                <a:gd name="connsiteY28-7830" fmla="*/ 4392795 h 7250295"/>
                <a:gd name="connsiteX29-7831" fmla="*/ 1276350 w 2171700"/>
                <a:gd name="connsiteY29-7832" fmla="*/ 4649970 h 7250295"/>
                <a:gd name="connsiteX30-7833" fmla="*/ 1352550 w 2171700"/>
                <a:gd name="connsiteY30-7834" fmla="*/ 4926195 h 7250295"/>
                <a:gd name="connsiteX31-7835" fmla="*/ 1333500 w 2171700"/>
                <a:gd name="connsiteY31-7836" fmla="*/ 5069070 h 7250295"/>
                <a:gd name="connsiteX32-7837" fmla="*/ 1371600 w 2171700"/>
                <a:gd name="connsiteY32-7838" fmla="*/ 5078595 h 7250295"/>
                <a:gd name="connsiteX33-7839" fmla="*/ 1247775 w 2171700"/>
                <a:gd name="connsiteY33-7840" fmla="*/ 5516745 h 7250295"/>
                <a:gd name="connsiteX34-7841" fmla="*/ 1257300 w 2171700"/>
                <a:gd name="connsiteY34-7842" fmla="*/ 6469245 h 7250295"/>
                <a:gd name="connsiteX35-7843" fmla="*/ 1333500 w 2171700"/>
                <a:gd name="connsiteY35-7844" fmla="*/ 6583545 h 7250295"/>
                <a:gd name="connsiteX36-7845" fmla="*/ 1314450 w 2171700"/>
                <a:gd name="connsiteY36-7846" fmla="*/ 6735945 h 7250295"/>
                <a:gd name="connsiteX37-7847" fmla="*/ 1323975 w 2171700"/>
                <a:gd name="connsiteY37-7848" fmla="*/ 6859770 h 7250295"/>
                <a:gd name="connsiteX38-7849" fmla="*/ 1304925 w 2171700"/>
                <a:gd name="connsiteY38-7850" fmla="*/ 7012170 h 7250295"/>
                <a:gd name="connsiteX39-7851" fmla="*/ 1704975 w 2171700"/>
                <a:gd name="connsiteY39-7852" fmla="*/ 7212195 h 7250295"/>
                <a:gd name="connsiteX40-7853" fmla="*/ 2152650 w 2171700"/>
                <a:gd name="connsiteY40-7854" fmla="*/ 7212195 h 7250295"/>
                <a:gd name="connsiteX41-7855" fmla="*/ 2171700 w 2171700"/>
                <a:gd name="connsiteY41-7856" fmla="*/ 7069320 h 7250295"/>
                <a:gd name="connsiteX42-7857" fmla="*/ 1676400 w 2171700"/>
                <a:gd name="connsiteY42-7858" fmla="*/ 6564495 h 7250295"/>
                <a:gd name="connsiteX43-7859" fmla="*/ 1685925 w 2171700"/>
                <a:gd name="connsiteY43-7860" fmla="*/ 6459720 h 7250295"/>
                <a:gd name="connsiteX44-7861" fmla="*/ 1657350 w 2171700"/>
                <a:gd name="connsiteY44-7862" fmla="*/ 6250170 h 7250295"/>
                <a:gd name="connsiteX45-7863" fmla="*/ 1704975 w 2171700"/>
                <a:gd name="connsiteY45-7864" fmla="*/ 5973945 h 7250295"/>
                <a:gd name="connsiteX46-7865" fmla="*/ 1762125 w 2171700"/>
                <a:gd name="connsiteY46-7866" fmla="*/ 5421495 h 7250295"/>
                <a:gd name="connsiteX47-7867" fmla="*/ 1771650 w 2171700"/>
                <a:gd name="connsiteY47-7868" fmla="*/ 5354820 h 7250295"/>
                <a:gd name="connsiteX48-7869" fmla="*/ 1866900 w 2171700"/>
                <a:gd name="connsiteY48-7870" fmla="*/ 5097645 h 7250295"/>
                <a:gd name="connsiteX49-7871" fmla="*/ 1885950 w 2171700"/>
                <a:gd name="connsiteY49-7872" fmla="*/ 4573770 h 7250295"/>
                <a:gd name="connsiteX50-7873" fmla="*/ 1881052 w 2171700"/>
                <a:gd name="connsiteY50-7874" fmla="*/ 3902573 h 7250295"/>
                <a:gd name="connsiteX51-7875" fmla="*/ 1855362 w 2171700"/>
                <a:gd name="connsiteY51-7876" fmla="*/ 3584643 h 7250295"/>
                <a:gd name="connsiteX52-7877" fmla="*/ 2056257 w 2171700"/>
                <a:gd name="connsiteY52-7878" fmla="*/ 2654077 h 7250295"/>
                <a:gd name="connsiteX53-7879" fmla="*/ 2042707 w 2171700"/>
                <a:gd name="connsiteY53-7880" fmla="*/ 2404684 h 7250295"/>
                <a:gd name="connsiteX54-7881" fmla="*/ 1981200 w 2171700"/>
                <a:gd name="connsiteY54-7882" fmla="*/ 1864914 h 7250295"/>
                <a:gd name="connsiteX55-7883" fmla="*/ 1936459 w 2171700"/>
                <a:gd name="connsiteY55-7884" fmla="*/ 1677029 h 7250295"/>
                <a:gd name="connsiteX56-7885" fmla="*/ 1922037 w 2171700"/>
                <a:gd name="connsiteY56-7886" fmla="*/ 1432534 h 7250295"/>
                <a:gd name="connsiteX57-7887" fmla="*/ 1874412 w 2171700"/>
                <a:gd name="connsiteY57-7888" fmla="*/ 1302338 h 7250295"/>
                <a:gd name="connsiteX58-7889" fmla="*/ 1407687 w 2171700"/>
                <a:gd name="connsiteY58-7890" fmla="*/ 1134975 h 7250295"/>
                <a:gd name="connsiteX59-7891" fmla="*/ 1309221 w 2171700"/>
                <a:gd name="connsiteY59-7892" fmla="*/ 1020075 h 7250295"/>
                <a:gd name="connsiteX60-7893" fmla="*/ 1365230 w 2171700"/>
                <a:gd name="connsiteY60-7894" fmla="*/ 821521 h 7250295"/>
                <a:gd name="connsiteX61-7895" fmla="*/ 1433407 w 2171700"/>
                <a:gd name="connsiteY61-7896" fmla="*/ 622909 h 7250295"/>
                <a:gd name="connsiteX62-7897" fmla="*/ 1444916 w 2171700"/>
                <a:gd name="connsiteY62-7898" fmla="*/ 380757 h 7250295"/>
                <a:gd name="connsiteX63-7899" fmla="*/ 1330946 w 2171700"/>
                <a:gd name="connsiteY63-7900" fmla="*/ 143773 h 7250295"/>
                <a:gd name="connsiteX64-7901" fmla="*/ 1063645 w 2171700"/>
                <a:gd name="connsiteY64-7902" fmla="*/ 568 h 7250295"/>
                <a:gd name="connsiteX0-7903" fmla="*/ 1063645 w 2171700"/>
                <a:gd name="connsiteY0-7904" fmla="*/ 568 h 7250295"/>
                <a:gd name="connsiteX1-7905" fmla="*/ 809625 w 2171700"/>
                <a:gd name="connsiteY1-7906" fmla="*/ 116070 h 7250295"/>
                <a:gd name="connsiteX2-7907" fmla="*/ 685800 w 2171700"/>
                <a:gd name="connsiteY2-7908" fmla="*/ 297045 h 7250295"/>
                <a:gd name="connsiteX3-7909" fmla="*/ 704850 w 2171700"/>
                <a:gd name="connsiteY3-7910" fmla="*/ 620895 h 7250295"/>
                <a:gd name="connsiteX4-7911" fmla="*/ 838200 w 2171700"/>
                <a:gd name="connsiteY4-7912" fmla="*/ 897120 h 7250295"/>
                <a:gd name="connsiteX5-7913" fmla="*/ 742950 w 2171700"/>
                <a:gd name="connsiteY5-7914" fmla="*/ 1011420 h 7250295"/>
                <a:gd name="connsiteX6-7915" fmla="*/ 133350 w 2171700"/>
                <a:gd name="connsiteY6-7916" fmla="*/ 1220970 h 7250295"/>
                <a:gd name="connsiteX7-7917" fmla="*/ 0 w 2171700"/>
                <a:gd name="connsiteY7-7918" fmla="*/ 2211570 h 7250295"/>
                <a:gd name="connsiteX8-7919" fmla="*/ 333375 w 2171700"/>
                <a:gd name="connsiteY8-7920" fmla="*/ 3106920 h 7250295"/>
                <a:gd name="connsiteX9-7921" fmla="*/ 247650 w 2171700"/>
                <a:gd name="connsiteY9-7922" fmla="*/ 3840345 h 7250295"/>
                <a:gd name="connsiteX10-7923" fmla="*/ 371475 w 2171700"/>
                <a:gd name="connsiteY10-7924" fmla="*/ 4059420 h 7250295"/>
                <a:gd name="connsiteX11-7925" fmla="*/ 495300 w 2171700"/>
                <a:gd name="connsiteY11-7926" fmla="*/ 4278495 h 7250295"/>
                <a:gd name="connsiteX12-7927" fmla="*/ 476250 w 2171700"/>
                <a:gd name="connsiteY12-7928" fmla="*/ 4735695 h 7250295"/>
                <a:gd name="connsiteX13-7929" fmla="*/ 476250 w 2171700"/>
                <a:gd name="connsiteY13-7930" fmla="*/ 5097645 h 7250295"/>
                <a:gd name="connsiteX14-7931" fmla="*/ 371475 w 2171700"/>
                <a:gd name="connsiteY14-7932" fmla="*/ 6145395 h 7250295"/>
                <a:gd name="connsiteX15-7933" fmla="*/ 371475 w 2171700"/>
                <a:gd name="connsiteY15-7934" fmla="*/ 6621645 h 7250295"/>
                <a:gd name="connsiteX16-7935" fmla="*/ 400050 w 2171700"/>
                <a:gd name="connsiteY16-7936" fmla="*/ 6821670 h 7250295"/>
                <a:gd name="connsiteX17-7937" fmla="*/ 323850 w 2171700"/>
                <a:gd name="connsiteY17-7938" fmla="*/ 7002645 h 7250295"/>
                <a:gd name="connsiteX18-7939" fmla="*/ 533400 w 2171700"/>
                <a:gd name="connsiteY18-7940" fmla="*/ 7250295 h 7250295"/>
                <a:gd name="connsiteX19-7941" fmla="*/ 952500 w 2171700"/>
                <a:gd name="connsiteY19-7942" fmla="*/ 7240770 h 7250295"/>
                <a:gd name="connsiteX20-7943" fmla="*/ 733425 w 2171700"/>
                <a:gd name="connsiteY20-7944" fmla="*/ 6821670 h 7250295"/>
                <a:gd name="connsiteX21-7945" fmla="*/ 790575 w 2171700"/>
                <a:gd name="connsiteY21-7946" fmla="*/ 6574020 h 7250295"/>
                <a:gd name="connsiteX22-7947" fmla="*/ 762000 w 2171700"/>
                <a:gd name="connsiteY22-7948" fmla="*/ 6250170 h 7250295"/>
                <a:gd name="connsiteX23-7949" fmla="*/ 885825 w 2171700"/>
                <a:gd name="connsiteY23-7950" fmla="*/ 5411970 h 7250295"/>
                <a:gd name="connsiteX24-7951" fmla="*/ 866775 w 2171700"/>
                <a:gd name="connsiteY24-7952" fmla="*/ 5326245 h 7250295"/>
                <a:gd name="connsiteX25-7953" fmla="*/ 971550 w 2171700"/>
                <a:gd name="connsiteY25-7954" fmla="*/ 5211945 h 7250295"/>
                <a:gd name="connsiteX26-7955" fmla="*/ 962025 w 2171700"/>
                <a:gd name="connsiteY26-7956" fmla="*/ 5069070 h 7250295"/>
                <a:gd name="connsiteX27-7957" fmla="*/ 1104900 w 2171700"/>
                <a:gd name="connsiteY27-7958" fmla="*/ 4526145 h 7250295"/>
                <a:gd name="connsiteX28-7959" fmla="*/ 1123950 w 2171700"/>
                <a:gd name="connsiteY28-7960" fmla="*/ 4392795 h 7250295"/>
                <a:gd name="connsiteX29-7961" fmla="*/ 1276350 w 2171700"/>
                <a:gd name="connsiteY29-7962" fmla="*/ 4649970 h 7250295"/>
                <a:gd name="connsiteX30-7963" fmla="*/ 1352550 w 2171700"/>
                <a:gd name="connsiteY30-7964" fmla="*/ 4926195 h 7250295"/>
                <a:gd name="connsiteX31-7965" fmla="*/ 1333500 w 2171700"/>
                <a:gd name="connsiteY31-7966" fmla="*/ 5069070 h 7250295"/>
                <a:gd name="connsiteX32-7967" fmla="*/ 1371600 w 2171700"/>
                <a:gd name="connsiteY32-7968" fmla="*/ 5078595 h 7250295"/>
                <a:gd name="connsiteX33-7969" fmla="*/ 1247775 w 2171700"/>
                <a:gd name="connsiteY33-7970" fmla="*/ 5516745 h 7250295"/>
                <a:gd name="connsiteX34-7971" fmla="*/ 1257300 w 2171700"/>
                <a:gd name="connsiteY34-7972" fmla="*/ 6469245 h 7250295"/>
                <a:gd name="connsiteX35-7973" fmla="*/ 1333500 w 2171700"/>
                <a:gd name="connsiteY35-7974" fmla="*/ 6583545 h 7250295"/>
                <a:gd name="connsiteX36-7975" fmla="*/ 1314450 w 2171700"/>
                <a:gd name="connsiteY36-7976" fmla="*/ 6735945 h 7250295"/>
                <a:gd name="connsiteX37-7977" fmla="*/ 1323975 w 2171700"/>
                <a:gd name="connsiteY37-7978" fmla="*/ 6859770 h 7250295"/>
                <a:gd name="connsiteX38-7979" fmla="*/ 1304925 w 2171700"/>
                <a:gd name="connsiteY38-7980" fmla="*/ 7012170 h 7250295"/>
                <a:gd name="connsiteX39-7981" fmla="*/ 1704975 w 2171700"/>
                <a:gd name="connsiteY39-7982" fmla="*/ 7212195 h 7250295"/>
                <a:gd name="connsiteX40-7983" fmla="*/ 2152650 w 2171700"/>
                <a:gd name="connsiteY40-7984" fmla="*/ 7212195 h 7250295"/>
                <a:gd name="connsiteX41-7985" fmla="*/ 2171700 w 2171700"/>
                <a:gd name="connsiteY41-7986" fmla="*/ 7069320 h 7250295"/>
                <a:gd name="connsiteX42-7987" fmla="*/ 1676400 w 2171700"/>
                <a:gd name="connsiteY42-7988" fmla="*/ 6564495 h 7250295"/>
                <a:gd name="connsiteX43-7989" fmla="*/ 1685925 w 2171700"/>
                <a:gd name="connsiteY43-7990" fmla="*/ 6459720 h 7250295"/>
                <a:gd name="connsiteX44-7991" fmla="*/ 1657350 w 2171700"/>
                <a:gd name="connsiteY44-7992" fmla="*/ 6250170 h 7250295"/>
                <a:gd name="connsiteX45-7993" fmla="*/ 1704975 w 2171700"/>
                <a:gd name="connsiteY45-7994" fmla="*/ 5973945 h 7250295"/>
                <a:gd name="connsiteX46-7995" fmla="*/ 1762125 w 2171700"/>
                <a:gd name="connsiteY46-7996" fmla="*/ 5421495 h 7250295"/>
                <a:gd name="connsiteX47-7997" fmla="*/ 1771650 w 2171700"/>
                <a:gd name="connsiteY47-7998" fmla="*/ 5354820 h 7250295"/>
                <a:gd name="connsiteX48-7999" fmla="*/ 1866900 w 2171700"/>
                <a:gd name="connsiteY48-8000" fmla="*/ 5097645 h 7250295"/>
                <a:gd name="connsiteX49-8001" fmla="*/ 1900373 w 2171700"/>
                <a:gd name="connsiteY49-8002" fmla="*/ 4348776 h 7250295"/>
                <a:gd name="connsiteX50-8003" fmla="*/ 1881052 w 2171700"/>
                <a:gd name="connsiteY50-8004" fmla="*/ 3902573 h 7250295"/>
                <a:gd name="connsiteX51-8005" fmla="*/ 1855362 w 2171700"/>
                <a:gd name="connsiteY51-8006" fmla="*/ 3584643 h 7250295"/>
                <a:gd name="connsiteX52-8007" fmla="*/ 2056257 w 2171700"/>
                <a:gd name="connsiteY52-8008" fmla="*/ 2654077 h 7250295"/>
                <a:gd name="connsiteX53-8009" fmla="*/ 2042707 w 2171700"/>
                <a:gd name="connsiteY53-8010" fmla="*/ 2404684 h 7250295"/>
                <a:gd name="connsiteX54-8011" fmla="*/ 1981200 w 2171700"/>
                <a:gd name="connsiteY54-8012" fmla="*/ 1864914 h 7250295"/>
                <a:gd name="connsiteX55-8013" fmla="*/ 1936459 w 2171700"/>
                <a:gd name="connsiteY55-8014" fmla="*/ 1677029 h 7250295"/>
                <a:gd name="connsiteX56-8015" fmla="*/ 1922037 w 2171700"/>
                <a:gd name="connsiteY56-8016" fmla="*/ 1432534 h 7250295"/>
                <a:gd name="connsiteX57-8017" fmla="*/ 1874412 w 2171700"/>
                <a:gd name="connsiteY57-8018" fmla="*/ 1302338 h 7250295"/>
                <a:gd name="connsiteX58-8019" fmla="*/ 1407687 w 2171700"/>
                <a:gd name="connsiteY58-8020" fmla="*/ 1134975 h 7250295"/>
                <a:gd name="connsiteX59-8021" fmla="*/ 1309221 w 2171700"/>
                <a:gd name="connsiteY59-8022" fmla="*/ 1020075 h 7250295"/>
                <a:gd name="connsiteX60-8023" fmla="*/ 1365230 w 2171700"/>
                <a:gd name="connsiteY60-8024" fmla="*/ 821521 h 7250295"/>
                <a:gd name="connsiteX61-8025" fmla="*/ 1433407 w 2171700"/>
                <a:gd name="connsiteY61-8026" fmla="*/ 622909 h 7250295"/>
                <a:gd name="connsiteX62-8027" fmla="*/ 1444916 w 2171700"/>
                <a:gd name="connsiteY62-8028" fmla="*/ 380757 h 7250295"/>
                <a:gd name="connsiteX63-8029" fmla="*/ 1330946 w 2171700"/>
                <a:gd name="connsiteY63-8030" fmla="*/ 143773 h 7250295"/>
                <a:gd name="connsiteX64-8031" fmla="*/ 1063645 w 2171700"/>
                <a:gd name="connsiteY64-8032" fmla="*/ 568 h 7250295"/>
                <a:gd name="connsiteX0-8033" fmla="*/ 1063645 w 2171700"/>
                <a:gd name="connsiteY0-8034" fmla="*/ 568 h 7250295"/>
                <a:gd name="connsiteX1-8035" fmla="*/ 809625 w 2171700"/>
                <a:gd name="connsiteY1-8036" fmla="*/ 116070 h 7250295"/>
                <a:gd name="connsiteX2-8037" fmla="*/ 685800 w 2171700"/>
                <a:gd name="connsiteY2-8038" fmla="*/ 297045 h 7250295"/>
                <a:gd name="connsiteX3-8039" fmla="*/ 704850 w 2171700"/>
                <a:gd name="connsiteY3-8040" fmla="*/ 620895 h 7250295"/>
                <a:gd name="connsiteX4-8041" fmla="*/ 838200 w 2171700"/>
                <a:gd name="connsiteY4-8042" fmla="*/ 897120 h 7250295"/>
                <a:gd name="connsiteX5-8043" fmla="*/ 742950 w 2171700"/>
                <a:gd name="connsiteY5-8044" fmla="*/ 1011420 h 7250295"/>
                <a:gd name="connsiteX6-8045" fmla="*/ 133350 w 2171700"/>
                <a:gd name="connsiteY6-8046" fmla="*/ 1220970 h 7250295"/>
                <a:gd name="connsiteX7-8047" fmla="*/ 0 w 2171700"/>
                <a:gd name="connsiteY7-8048" fmla="*/ 2211570 h 7250295"/>
                <a:gd name="connsiteX8-8049" fmla="*/ 333375 w 2171700"/>
                <a:gd name="connsiteY8-8050" fmla="*/ 3106920 h 7250295"/>
                <a:gd name="connsiteX9-8051" fmla="*/ 247650 w 2171700"/>
                <a:gd name="connsiteY9-8052" fmla="*/ 3840345 h 7250295"/>
                <a:gd name="connsiteX10-8053" fmla="*/ 371475 w 2171700"/>
                <a:gd name="connsiteY10-8054" fmla="*/ 4059420 h 7250295"/>
                <a:gd name="connsiteX11-8055" fmla="*/ 495300 w 2171700"/>
                <a:gd name="connsiteY11-8056" fmla="*/ 4278495 h 7250295"/>
                <a:gd name="connsiteX12-8057" fmla="*/ 476250 w 2171700"/>
                <a:gd name="connsiteY12-8058" fmla="*/ 4735695 h 7250295"/>
                <a:gd name="connsiteX13-8059" fmla="*/ 476250 w 2171700"/>
                <a:gd name="connsiteY13-8060" fmla="*/ 5097645 h 7250295"/>
                <a:gd name="connsiteX14-8061" fmla="*/ 371475 w 2171700"/>
                <a:gd name="connsiteY14-8062" fmla="*/ 6145395 h 7250295"/>
                <a:gd name="connsiteX15-8063" fmla="*/ 371475 w 2171700"/>
                <a:gd name="connsiteY15-8064" fmla="*/ 6621645 h 7250295"/>
                <a:gd name="connsiteX16-8065" fmla="*/ 400050 w 2171700"/>
                <a:gd name="connsiteY16-8066" fmla="*/ 6821670 h 7250295"/>
                <a:gd name="connsiteX17-8067" fmla="*/ 323850 w 2171700"/>
                <a:gd name="connsiteY17-8068" fmla="*/ 7002645 h 7250295"/>
                <a:gd name="connsiteX18-8069" fmla="*/ 533400 w 2171700"/>
                <a:gd name="connsiteY18-8070" fmla="*/ 7250295 h 7250295"/>
                <a:gd name="connsiteX19-8071" fmla="*/ 952500 w 2171700"/>
                <a:gd name="connsiteY19-8072" fmla="*/ 7240770 h 7250295"/>
                <a:gd name="connsiteX20-8073" fmla="*/ 733425 w 2171700"/>
                <a:gd name="connsiteY20-8074" fmla="*/ 6821670 h 7250295"/>
                <a:gd name="connsiteX21-8075" fmla="*/ 790575 w 2171700"/>
                <a:gd name="connsiteY21-8076" fmla="*/ 6574020 h 7250295"/>
                <a:gd name="connsiteX22-8077" fmla="*/ 762000 w 2171700"/>
                <a:gd name="connsiteY22-8078" fmla="*/ 6250170 h 7250295"/>
                <a:gd name="connsiteX23-8079" fmla="*/ 885825 w 2171700"/>
                <a:gd name="connsiteY23-8080" fmla="*/ 5411970 h 7250295"/>
                <a:gd name="connsiteX24-8081" fmla="*/ 866775 w 2171700"/>
                <a:gd name="connsiteY24-8082" fmla="*/ 5326245 h 7250295"/>
                <a:gd name="connsiteX25-8083" fmla="*/ 971550 w 2171700"/>
                <a:gd name="connsiteY25-8084" fmla="*/ 5211945 h 7250295"/>
                <a:gd name="connsiteX26-8085" fmla="*/ 962025 w 2171700"/>
                <a:gd name="connsiteY26-8086" fmla="*/ 5069070 h 7250295"/>
                <a:gd name="connsiteX27-8087" fmla="*/ 1104900 w 2171700"/>
                <a:gd name="connsiteY27-8088" fmla="*/ 4526145 h 7250295"/>
                <a:gd name="connsiteX28-8089" fmla="*/ 1123950 w 2171700"/>
                <a:gd name="connsiteY28-8090" fmla="*/ 4392795 h 7250295"/>
                <a:gd name="connsiteX29-8091" fmla="*/ 1276350 w 2171700"/>
                <a:gd name="connsiteY29-8092" fmla="*/ 4649970 h 7250295"/>
                <a:gd name="connsiteX30-8093" fmla="*/ 1352550 w 2171700"/>
                <a:gd name="connsiteY30-8094" fmla="*/ 4926195 h 7250295"/>
                <a:gd name="connsiteX31-8095" fmla="*/ 1333500 w 2171700"/>
                <a:gd name="connsiteY31-8096" fmla="*/ 5069070 h 7250295"/>
                <a:gd name="connsiteX32-8097" fmla="*/ 1371600 w 2171700"/>
                <a:gd name="connsiteY32-8098" fmla="*/ 5078595 h 7250295"/>
                <a:gd name="connsiteX33-8099" fmla="*/ 1247775 w 2171700"/>
                <a:gd name="connsiteY33-8100" fmla="*/ 5516745 h 7250295"/>
                <a:gd name="connsiteX34-8101" fmla="*/ 1257300 w 2171700"/>
                <a:gd name="connsiteY34-8102" fmla="*/ 6469245 h 7250295"/>
                <a:gd name="connsiteX35-8103" fmla="*/ 1333500 w 2171700"/>
                <a:gd name="connsiteY35-8104" fmla="*/ 6583545 h 7250295"/>
                <a:gd name="connsiteX36-8105" fmla="*/ 1314450 w 2171700"/>
                <a:gd name="connsiteY36-8106" fmla="*/ 6735945 h 7250295"/>
                <a:gd name="connsiteX37-8107" fmla="*/ 1323975 w 2171700"/>
                <a:gd name="connsiteY37-8108" fmla="*/ 6859770 h 7250295"/>
                <a:gd name="connsiteX38-8109" fmla="*/ 1304925 w 2171700"/>
                <a:gd name="connsiteY38-8110" fmla="*/ 7012170 h 7250295"/>
                <a:gd name="connsiteX39-8111" fmla="*/ 1704975 w 2171700"/>
                <a:gd name="connsiteY39-8112" fmla="*/ 7212195 h 7250295"/>
                <a:gd name="connsiteX40-8113" fmla="*/ 2152650 w 2171700"/>
                <a:gd name="connsiteY40-8114" fmla="*/ 7212195 h 7250295"/>
                <a:gd name="connsiteX41-8115" fmla="*/ 2171700 w 2171700"/>
                <a:gd name="connsiteY41-8116" fmla="*/ 7069320 h 7250295"/>
                <a:gd name="connsiteX42-8117" fmla="*/ 1676400 w 2171700"/>
                <a:gd name="connsiteY42-8118" fmla="*/ 6564495 h 7250295"/>
                <a:gd name="connsiteX43-8119" fmla="*/ 1685925 w 2171700"/>
                <a:gd name="connsiteY43-8120" fmla="*/ 6459720 h 7250295"/>
                <a:gd name="connsiteX44-8121" fmla="*/ 1657350 w 2171700"/>
                <a:gd name="connsiteY44-8122" fmla="*/ 6250170 h 7250295"/>
                <a:gd name="connsiteX45-8123" fmla="*/ 1704975 w 2171700"/>
                <a:gd name="connsiteY45-8124" fmla="*/ 5973945 h 7250295"/>
                <a:gd name="connsiteX46-8125" fmla="*/ 1762125 w 2171700"/>
                <a:gd name="connsiteY46-8126" fmla="*/ 5421495 h 7250295"/>
                <a:gd name="connsiteX47-8127" fmla="*/ 1771650 w 2171700"/>
                <a:gd name="connsiteY47-8128" fmla="*/ 5354820 h 7250295"/>
                <a:gd name="connsiteX48-8129" fmla="*/ 1866900 w 2171700"/>
                <a:gd name="connsiteY48-8130" fmla="*/ 5097645 h 7250295"/>
                <a:gd name="connsiteX49-8131" fmla="*/ 1900373 w 2171700"/>
                <a:gd name="connsiteY49-8132" fmla="*/ 4348776 h 7250295"/>
                <a:gd name="connsiteX50-8133" fmla="*/ 1881052 w 2171700"/>
                <a:gd name="connsiteY50-8134" fmla="*/ 3902573 h 7250295"/>
                <a:gd name="connsiteX51-8135" fmla="*/ 1855362 w 2171700"/>
                <a:gd name="connsiteY51-8136" fmla="*/ 3584643 h 7250295"/>
                <a:gd name="connsiteX52-8137" fmla="*/ 2056257 w 2171700"/>
                <a:gd name="connsiteY52-8138" fmla="*/ 2654077 h 7250295"/>
                <a:gd name="connsiteX53-8139" fmla="*/ 2042707 w 2171700"/>
                <a:gd name="connsiteY53-8140" fmla="*/ 2404684 h 7250295"/>
                <a:gd name="connsiteX54-8141" fmla="*/ 1981200 w 2171700"/>
                <a:gd name="connsiteY54-8142" fmla="*/ 1864914 h 7250295"/>
                <a:gd name="connsiteX55-8143" fmla="*/ 1936459 w 2171700"/>
                <a:gd name="connsiteY55-8144" fmla="*/ 1677029 h 7250295"/>
                <a:gd name="connsiteX56-8145" fmla="*/ 1922037 w 2171700"/>
                <a:gd name="connsiteY56-8146" fmla="*/ 1432534 h 7250295"/>
                <a:gd name="connsiteX57-8147" fmla="*/ 1874412 w 2171700"/>
                <a:gd name="connsiteY57-8148" fmla="*/ 1302338 h 7250295"/>
                <a:gd name="connsiteX58-8149" fmla="*/ 1407687 w 2171700"/>
                <a:gd name="connsiteY58-8150" fmla="*/ 1134975 h 7250295"/>
                <a:gd name="connsiteX59-8151" fmla="*/ 1309221 w 2171700"/>
                <a:gd name="connsiteY59-8152" fmla="*/ 1020075 h 7250295"/>
                <a:gd name="connsiteX60-8153" fmla="*/ 1365230 w 2171700"/>
                <a:gd name="connsiteY60-8154" fmla="*/ 821521 h 7250295"/>
                <a:gd name="connsiteX61-8155" fmla="*/ 1433407 w 2171700"/>
                <a:gd name="connsiteY61-8156" fmla="*/ 622909 h 7250295"/>
                <a:gd name="connsiteX62-8157" fmla="*/ 1444916 w 2171700"/>
                <a:gd name="connsiteY62-8158" fmla="*/ 380757 h 7250295"/>
                <a:gd name="connsiteX63-8159" fmla="*/ 1330946 w 2171700"/>
                <a:gd name="connsiteY63-8160" fmla="*/ 143773 h 7250295"/>
                <a:gd name="connsiteX64-8161" fmla="*/ 1063645 w 2171700"/>
                <a:gd name="connsiteY64-8162" fmla="*/ 568 h 7250295"/>
                <a:gd name="connsiteX0-8163" fmla="*/ 1063645 w 2171700"/>
                <a:gd name="connsiteY0-8164" fmla="*/ 568 h 7250295"/>
                <a:gd name="connsiteX1-8165" fmla="*/ 809625 w 2171700"/>
                <a:gd name="connsiteY1-8166" fmla="*/ 116070 h 7250295"/>
                <a:gd name="connsiteX2-8167" fmla="*/ 685800 w 2171700"/>
                <a:gd name="connsiteY2-8168" fmla="*/ 297045 h 7250295"/>
                <a:gd name="connsiteX3-8169" fmla="*/ 704850 w 2171700"/>
                <a:gd name="connsiteY3-8170" fmla="*/ 620895 h 7250295"/>
                <a:gd name="connsiteX4-8171" fmla="*/ 838200 w 2171700"/>
                <a:gd name="connsiteY4-8172" fmla="*/ 897120 h 7250295"/>
                <a:gd name="connsiteX5-8173" fmla="*/ 742950 w 2171700"/>
                <a:gd name="connsiteY5-8174" fmla="*/ 1011420 h 7250295"/>
                <a:gd name="connsiteX6-8175" fmla="*/ 133350 w 2171700"/>
                <a:gd name="connsiteY6-8176" fmla="*/ 1220970 h 7250295"/>
                <a:gd name="connsiteX7-8177" fmla="*/ 0 w 2171700"/>
                <a:gd name="connsiteY7-8178" fmla="*/ 2211570 h 7250295"/>
                <a:gd name="connsiteX8-8179" fmla="*/ 333375 w 2171700"/>
                <a:gd name="connsiteY8-8180" fmla="*/ 3106920 h 7250295"/>
                <a:gd name="connsiteX9-8181" fmla="*/ 247650 w 2171700"/>
                <a:gd name="connsiteY9-8182" fmla="*/ 3840345 h 7250295"/>
                <a:gd name="connsiteX10-8183" fmla="*/ 371475 w 2171700"/>
                <a:gd name="connsiteY10-8184" fmla="*/ 4059420 h 7250295"/>
                <a:gd name="connsiteX11-8185" fmla="*/ 495300 w 2171700"/>
                <a:gd name="connsiteY11-8186" fmla="*/ 4278495 h 7250295"/>
                <a:gd name="connsiteX12-8187" fmla="*/ 476250 w 2171700"/>
                <a:gd name="connsiteY12-8188" fmla="*/ 4735695 h 7250295"/>
                <a:gd name="connsiteX13-8189" fmla="*/ 476250 w 2171700"/>
                <a:gd name="connsiteY13-8190" fmla="*/ 5097645 h 7250295"/>
                <a:gd name="connsiteX14-8191" fmla="*/ 371475 w 2171700"/>
                <a:gd name="connsiteY14-8192" fmla="*/ 6145395 h 7250295"/>
                <a:gd name="connsiteX15-8193" fmla="*/ 371475 w 2171700"/>
                <a:gd name="connsiteY15-8194" fmla="*/ 6621645 h 7250295"/>
                <a:gd name="connsiteX16-8195" fmla="*/ 400050 w 2171700"/>
                <a:gd name="connsiteY16-8196" fmla="*/ 6821670 h 7250295"/>
                <a:gd name="connsiteX17-8197" fmla="*/ 323850 w 2171700"/>
                <a:gd name="connsiteY17-8198" fmla="*/ 7002645 h 7250295"/>
                <a:gd name="connsiteX18-8199" fmla="*/ 533400 w 2171700"/>
                <a:gd name="connsiteY18-8200" fmla="*/ 7250295 h 7250295"/>
                <a:gd name="connsiteX19-8201" fmla="*/ 952500 w 2171700"/>
                <a:gd name="connsiteY19-8202" fmla="*/ 7240770 h 7250295"/>
                <a:gd name="connsiteX20-8203" fmla="*/ 733425 w 2171700"/>
                <a:gd name="connsiteY20-8204" fmla="*/ 6821670 h 7250295"/>
                <a:gd name="connsiteX21-8205" fmla="*/ 790575 w 2171700"/>
                <a:gd name="connsiteY21-8206" fmla="*/ 6574020 h 7250295"/>
                <a:gd name="connsiteX22-8207" fmla="*/ 762000 w 2171700"/>
                <a:gd name="connsiteY22-8208" fmla="*/ 6250170 h 7250295"/>
                <a:gd name="connsiteX23-8209" fmla="*/ 885825 w 2171700"/>
                <a:gd name="connsiteY23-8210" fmla="*/ 5411970 h 7250295"/>
                <a:gd name="connsiteX24-8211" fmla="*/ 866775 w 2171700"/>
                <a:gd name="connsiteY24-8212" fmla="*/ 5326245 h 7250295"/>
                <a:gd name="connsiteX25-8213" fmla="*/ 971550 w 2171700"/>
                <a:gd name="connsiteY25-8214" fmla="*/ 5211945 h 7250295"/>
                <a:gd name="connsiteX26-8215" fmla="*/ 962025 w 2171700"/>
                <a:gd name="connsiteY26-8216" fmla="*/ 5069070 h 7250295"/>
                <a:gd name="connsiteX27-8217" fmla="*/ 1104900 w 2171700"/>
                <a:gd name="connsiteY27-8218" fmla="*/ 4526145 h 7250295"/>
                <a:gd name="connsiteX28-8219" fmla="*/ 1123950 w 2171700"/>
                <a:gd name="connsiteY28-8220" fmla="*/ 4392795 h 7250295"/>
                <a:gd name="connsiteX29-8221" fmla="*/ 1276350 w 2171700"/>
                <a:gd name="connsiteY29-8222" fmla="*/ 4649970 h 7250295"/>
                <a:gd name="connsiteX30-8223" fmla="*/ 1352550 w 2171700"/>
                <a:gd name="connsiteY30-8224" fmla="*/ 4926195 h 7250295"/>
                <a:gd name="connsiteX31-8225" fmla="*/ 1333500 w 2171700"/>
                <a:gd name="connsiteY31-8226" fmla="*/ 5069070 h 7250295"/>
                <a:gd name="connsiteX32-8227" fmla="*/ 1371600 w 2171700"/>
                <a:gd name="connsiteY32-8228" fmla="*/ 5078595 h 7250295"/>
                <a:gd name="connsiteX33-8229" fmla="*/ 1247775 w 2171700"/>
                <a:gd name="connsiteY33-8230" fmla="*/ 5516745 h 7250295"/>
                <a:gd name="connsiteX34-8231" fmla="*/ 1257300 w 2171700"/>
                <a:gd name="connsiteY34-8232" fmla="*/ 6469245 h 7250295"/>
                <a:gd name="connsiteX35-8233" fmla="*/ 1333500 w 2171700"/>
                <a:gd name="connsiteY35-8234" fmla="*/ 6583545 h 7250295"/>
                <a:gd name="connsiteX36-8235" fmla="*/ 1314450 w 2171700"/>
                <a:gd name="connsiteY36-8236" fmla="*/ 6735945 h 7250295"/>
                <a:gd name="connsiteX37-8237" fmla="*/ 1323975 w 2171700"/>
                <a:gd name="connsiteY37-8238" fmla="*/ 6859770 h 7250295"/>
                <a:gd name="connsiteX38-8239" fmla="*/ 1304925 w 2171700"/>
                <a:gd name="connsiteY38-8240" fmla="*/ 7012170 h 7250295"/>
                <a:gd name="connsiteX39-8241" fmla="*/ 1704975 w 2171700"/>
                <a:gd name="connsiteY39-8242" fmla="*/ 7212195 h 7250295"/>
                <a:gd name="connsiteX40-8243" fmla="*/ 2152650 w 2171700"/>
                <a:gd name="connsiteY40-8244" fmla="*/ 7212195 h 7250295"/>
                <a:gd name="connsiteX41-8245" fmla="*/ 2171700 w 2171700"/>
                <a:gd name="connsiteY41-8246" fmla="*/ 7069320 h 7250295"/>
                <a:gd name="connsiteX42-8247" fmla="*/ 1676400 w 2171700"/>
                <a:gd name="connsiteY42-8248" fmla="*/ 6564495 h 7250295"/>
                <a:gd name="connsiteX43-8249" fmla="*/ 1685925 w 2171700"/>
                <a:gd name="connsiteY43-8250" fmla="*/ 6459720 h 7250295"/>
                <a:gd name="connsiteX44-8251" fmla="*/ 1657350 w 2171700"/>
                <a:gd name="connsiteY44-8252" fmla="*/ 6250170 h 7250295"/>
                <a:gd name="connsiteX45-8253" fmla="*/ 1704975 w 2171700"/>
                <a:gd name="connsiteY45-8254" fmla="*/ 5973945 h 7250295"/>
                <a:gd name="connsiteX46-8255" fmla="*/ 1762125 w 2171700"/>
                <a:gd name="connsiteY46-8256" fmla="*/ 5421495 h 7250295"/>
                <a:gd name="connsiteX47-8257" fmla="*/ 1771650 w 2171700"/>
                <a:gd name="connsiteY47-8258" fmla="*/ 5354820 h 7250295"/>
                <a:gd name="connsiteX48-8259" fmla="*/ 1866900 w 2171700"/>
                <a:gd name="connsiteY48-8260" fmla="*/ 5097645 h 7250295"/>
                <a:gd name="connsiteX49-8261" fmla="*/ 1900373 w 2171700"/>
                <a:gd name="connsiteY49-8262" fmla="*/ 4348776 h 7250295"/>
                <a:gd name="connsiteX50-8263" fmla="*/ 1881052 w 2171700"/>
                <a:gd name="connsiteY50-8264" fmla="*/ 3902573 h 7250295"/>
                <a:gd name="connsiteX51-8265" fmla="*/ 1855362 w 2171700"/>
                <a:gd name="connsiteY51-8266" fmla="*/ 3584643 h 7250295"/>
                <a:gd name="connsiteX52-8267" fmla="*/ 2056257 w 2171700"/>
                <a:gd name="connsiteY52-8268" fmla="*/ 2654077 h 7250295"/>
                <a:gd name="connsiteX53-8269" fmla="*/ 2042707 w 2171700"/>
                <a:gd name="connsiteY53-8270" fmla="*/ 2404684 h 7250295"/>
                <a:gd name="connsiteX54-8271" fmla="*/ 1981200 w 2171700"/>
                <a:gd name="connsiteY54-8272" fmla="*/ 1864914 h 7250295"/>
                <a:gd name="connsiteX55-8273" fmla="*/ 1936459 w 2171700"/>
                <a:gd name="connsiteY55-8274" fmla="*/ 1677029 h 7250295"/>
                <a:gd name="connsiteX56-8275" fmla="*/ 1922037 w 2171700"/>
                <a:gd name="connsiteY56-8276" fmla="*/ 1432534 h 7250295"/>
                <a:gd name="connsiteX57-8277" fmla="*/ 1874412 w 2171700"/>
                <a:gd name="connsiteY57-8278" fmla="*/ 1302338 h 7250295"/>
                <a:gd name="connsiteX58-8279" fmla="*/ 1407687 w 2171700"/>
                <a:gd name="connsiteY58-8280" fmla="*/ 1134975 h 7250295"/>
                <a:gd name="connsiteX59-8281" fmla="*/ 1309221 w 2171700"/>
                <a:gd name="connsiteY59-8282" fmla="*/ 1020075 h 7250295"/>
                <a:gd name="connsiteX60-8283" fmla="*/ 1365230 w 2171700"/>
                <a:gd name="connsiteY60-8284" fmla="*/ 821521 h 7250295"/>
                <a:gd name="connsiteX61-8285" fmla="*/ 1433407 w 2171700"/>
                <a:gd name="connsiteY61-8286" fmla="*/ 622909 h 7250295"/>
                <a:gd name="connsiteX62-8287" fmla="*/ 1444916 w 2171700"/>
                <a:gd name="connsiteY62-8288" fmla="*/ 380757 h 7250295"/>
                <a:gd name="connsiteX63-8289" fmla="*/ 1330946 w 2171700"/>
                <a:gd name="connsiteY63-8290" fmla="*/ 143773 h 7250295"/>
                <a:gd name="connsiteX64-8291" fmla="*/ 1063645 w 2171700"/>
                <a:gd name="connsiteY64-8292" fmla="*/ 568 h 7250295"/>
                <a:gd name="connsiteX0-8293" fmla="*/ 1063645 w 2171700"/>
                <a:gd name="connsiteY0-8294" fmla="*/ 568 h 7250295"/>
                <a:gd name="connsiteX1-8295" fmla="*/ 809625 w 2171700"/>
                <a:gd name="connsiteY1-8296" fmla="*/ 116070 h 7250295"/>
                <a:gd name="connsiteX2-8297" fmla="*/ 685800 w 2171700"/>
                <a:gd name="connsiteY2-8298" fmla="*/ 297045 h 7250295"/>
                <a:gd name="connsiteX3-8299" fmla="*/ 704850 w 2171700"/>
                <a:gd name="connsiteY3-8300" fmla="*/ 620895 h 7250295"/>
                <a:gd name="connsiteX4-8301" fmla="*/ 838200 w 2171700"/>
                <a:gd name="connsiteY4-8302" fmla="*/ 897120 h 7250295"/>
                <a:gd name="connsiteX5-8303" fmla="*/ 742950 w 2171700"/>
                <a:gd name="connsiteY5-8304" fmla="*/ 1011420 h 7250295"/>
                <a:gd name="connsiteX6-8305" fmla="*/ 133350 w 2171700"/>
                <a:gd name="connsiteY6-8306" fmla="*/ 1220970 h 7250295"/>
                <a:gd name="connsiteX7-8307" fmla="*/ 0 w 2171700"/>
                <a:gd name="connsiteY7-8308" fmla="*/ 2211570 h 7250295"/>
                <a:gd name="connsiteX8-8309" fmla="*/ 333375 w 2171700"/>
                <a:gd name="connsiteY8-8310" fmla="*/ 3106920 h 7250295"/>
                <a:gd name="connsiteX9-8311" fmla="*/ 247650 w 2171700"/>
                <a:gd name="connsiteY9-8312" fmla="*/ 3840345 h 7250295"/>
                <a:gd name="connsiteX10-8313" fmla="*/ 371475 w 2171700"/>
                <a:gd name="connsiteY10-8314" fmla="*/ 4059420 h 7250295"/>
                <a:gd name="connsiteX11-8315" fmla="*/ 495300 w 2171700"/>
                <a:gd name="connsiteY11-8316" fmla="*/ 4278495 h 7250295"/>
                <a:gd name="connsiteX12-8317" fmla="*/ 476250 w 2171700"/>
                <a:gd name="connsiteY12-8318" fmla="*/ 4735695 h 7250295"/>
                <a:gd name="connsiteX13-8319" fmla="*/ 476250 w 2171700"/>
                <a:gd name="connsiteY13-8320" fmla="*/ 5097645 h 7250295"/>
                <a:gd name="connsiteX14-8321" fmla="*/ 371475 w 2171700"/>
                <a:gd name="connsiteY14-8322" fmla="*/ 6145395 h 7250295"/>
                <a:gd name="connsiteX15-8323" fmla="*/ 371475 w 2171700"/>
                <a:gd name="connsiteY15-8324" fmla="*/ 6621645 h 7250295"/>
                <a:gd name="connsiteX16-8325" fmla="*/ 400050 w 2171700"/>
                <a:gd name="connsiteY16-8326" fmla="*/ 6821670 h 7250295"/>
                <a:gd name="connsiteX17-8327" fmla="*/ 323850 w 2171700"/>
                <a:gd name="connsiteY17-8328" fmla="*/ 7002645 h 7250295"/>
                <a:gd name="connsiteX18-8329" fmla="*/ 533400 w 2171700"/>
                <a:gd name="connsiteY18-8330" fmla="*/ 7250295 h 7250295"/>
                <a:gd name="connsiteX19-8331" fmla="*/ 952500 w 2171700"/>
                <a:gd name="connsiteY19-8332" fmla="*/ 7240770 h 7250295"/>
                <a:gd name="connsiteX20-8333" fmla="*/ 733425 w 2171700"/>
                <a:gd name="connsiteY20-8334" fmla="*/ 6821670 h 7250295"/>
                <a:gd name="connsiteX21-8335" fmla="*/ 790575 w 2171700"/>
                <a:gd name="connsiteY21-8336" fmla="*/ 6574020 h 7250295"/>
                <a:gd name="connsiteX22-8337" fmla="*/ 762000 w 2171700"/>
                <a:gd name="connsiteY22-8338" fmla="*/ 6250170 h 7250295"/>
                <a:gd name="connsiteX23-8339" fmla="*/ 885825 w 2171700"/>
                <a:gd name="connsiteY23-8340" fmla="*/ 5411970 h 7250295"/>
                <a:gd name="connsiteX24-8341" fmla="*/ 866775 w 2171700"/>
                <a:gd name="connsiteY24-8342" fmla="*/ 5326245 h 7250295"/>
                <a:gd name="connsiteX25-8343" fmla="*/ 971550 w 2171700"/>
                <a:gd name="connsiteY25-8344" fmla="*/ 5211945 h 7250295"/>
                <a:gd name="connsiteX26-8345" fmla="*/ 962025 w 2171700"/>
                <a:gd name="connsiteY26-8346" fmla="*/ 5069070 h 7250295"/>
                <a:gd name="connsiteX27-8347" fmla="*/ 1104900 w 2171700"/>
                <a:gd name="connsiteY27-8348" fmla="*/ 4526145 h 7250295"/>
                <a:gd name="connsiteX28-8349" fmla="*/ 1123950 w 2171700"/>
                <a:gd name="connsiteY28-8350" fmla="*/ 4392795 h 7250295"/>
                <a:gd name="connsiteX29-8351" fmla="*/ 1276350 w 2171700"/>
                <a:gd name="connsiteY29-8352" fmla="*/ 4649970 h 7250295"/>
                <a:gd name="connsiteX30-8353" fmla="*/ 1352550 w 2171700"/>
                <a:gd name="connsiteY30-8354" fmla="*/ 4926195 h 7250295"/>
                <a:gd name="connsiteX31-8355" fmla="*/ 1333500 w 2171700"/>
                <a:gd name="connsiteY31-8356" fmla="*/ 5069070 h 7250295"/>
                <a:gd name="connsiteX32-8357" fmla="*/ 1371600 w 2171700"/>
                <a:gd name="connsiteY32-8358" fmla="*/ 5078595 h 7250295"/>
                <a:gd name="connsiteX33-8359" fmla="*/ 1247775 w 2171700"/>
                <a:gd name="connsiteY33-8360" fmla="*/ 5516745 h 7250295"/>
                <a:gd name="connsiteX34-8361" fmla="*/ 1257300 w 2171700"/>
                <a:gd name="connsiteY34-8362" fmla="*/ 6469245 h 7250295"/>
                <a:gd name="connsiteX35-8363" fmla="*/ 1333500 w 2171700"/>
                <a:gd name="connsiteY35-8364" fmla="*/ 6583545 h 7250295"/>
                <a:gd name="connsiteX36-8365" fmla="*/ 1314450 w 2171700"/>
                <a:gd name="connsiteY36-8366" fmla="*/ 6735945 h 7250295"/>
                <a:gd name="connsiteX37-8367" fmla="*/ 1323975 w 2171700"/>
                <a:gd name="connsiteY37-8368" fmla="*/ 6859770 h 7250295"/>
                <a:gd name="connsiteX38-8369" fmla="*/ 1304925 w 2171700"/>
                <a:gd name="connsiteY38-8370" fmla="*/ 7012170 h 7250295"/>
                <a:gd name="connsiteX39-8371" fmla="*/ 1704975 w 2171700"/>
                <a:gd name="connsiteY39-8372" fmla="*/ 7212195 h 7250295"/>
                <a:gd name="connsiteX40-8373" fmla="*/ 2152650 w 2171700"/>
                <a:gd name="connsiteY40-8374" fmla="*/ 7212195 h 7250295"/>
                <a:gd name="connsiteX41-8375" fmla="*/ 2171700 w 2171700"/>
                <a:gd name="connsiteY41-8376" fmla="*/ 7069320 h 7250295"/>
                <a:gd name="connsiteX42-8377" fmla="*/ 1676400 w 2171700"/>
                <a:gd name="connsiteY42-8378" fmla="*/ 6564495 h 7250295"/>
                <a:gd name="connsiteX43-8379" fmla="*/ 1685925 w 2171700"/>
                <a:gd name="connsiteY43-8380" fmla="*/ 6459720 h 7250295"/>
                <a:gd name="connsiteX44-8381" fmla="*/ 1657350 w 2171700"/>
                <a:gd name="connsiteY44-8382" fmla="*/ 6250170 h 7250295"/>
                <a:gd name="connsiteX45-8383" fmla="*/ 1704975 w 2171700"/>
                <a:gd name="connsiteY45-8384" fmla="*/ 5973945 h 7250295"/>
                <a:gd name="connsiteX46-8385" fmla="*/ 1762125 w 2171700"/>
                <a:gd name="connsiteY46-8386" fmla="*/ 5421495 h 7250295"/>
                <a:gd name="connsiteX47-8387" fmla="*/ 1771650 w 2171700"/>
                <a:gd name="connsiteY47-8388" fmla="*/ 5354820 h 7250295"/>
                <a:gd name="connsiteX48-8389" fmla="*/ 1866900 w 2171700"/>
                <a:gd name="connsiteY48-8390" fmla="*/ 5097645 h 7250295"/>
                <a:gd name="connsiteX49-8391" fmla="*/ 1909357 w 2171700"/>
                <a:gd name="connsiteY49-8392" fmla="*/ 4805496 h 7250295"/>
                <a:gd name="connsiteX50-8393" fmla="*/ 1900373 w 2171700"/>
                <a:gd name="connsiteY50-8394" fmla="*/ 4348776 h 7250295"/>
                <a:gd name="connsiteX51-8395" fmla="*/ 1881052 w 2171700"/>
                <a:gd name="connsiteY51-8396" fmla="*/ 3902573 h 7250295"/>
                <a:gd name="connsiteX52-8397" fmla="*/ 1855362 w 2171700"/>
                <a:gd name="connsiteY52-8398" fmla="*/ 3584643 h 7250295"/>
                <a:gd name="connsiteX53-8399" fmla="*/ 2056257 w 2171700"/>
                <a:gd name="connsiteY53-8400" fmla="*/ 2654077 h 7250295"/>
                <a:gd name="connsiteX54-8401" fmla="*/ 2042707 w 2171700"/>
                <a:gd name="connsiteY54-8402" fmla="*/ 2404684 h 7250295"/>
                <a:gd name="connsiteX55-8403" fmla="*/ 1981200 w 2171700"/>
                <a:gd name="connsiteY55-8404" fmla="*/ 1864914 h 7250295"/>
                <a:gd name="connsiteX56-8405" fmla="*/ 1936459 w 2171700"/>
                <a:gd name="connsiteY56-8406" fmla="*/ 1677029 h 7250295"/>
                <a:gd name="connsiteX57-8407" fmla="*/ 1922037 w 2171700"/>
                <a:gd name="connsiteY57-8408" fmla="*/ 1432534 h 7250295"/>
                <a:gd name="connsiteX58-8409" fmla="*/ 1874412 w 2171700"/>
                <a:gd name="connsiteY58-8410" fmla="*/ 1302338 h 7250295"/>
                <a:gd name="connsiteX59-8411" fmla="*/ 1407687 w 2171700"/>
                <a:gd name="connsiteY59-8412" fmla="*/ 1134975 h 7250295"/>
                <a:gd name="connsiteX60-8413" fmla="*/ 1309221 w 2171700"/>
                <a:gd name="connsiteY60-8414" fmla="*/ 1020075 h 7250295"/>
                <a:gd name="connsiteX61-8415" fmla="*/ 1365230 w 2171700"/>
                <a:gd name="connsiteY61-8416" fmla="*/ 821521 h 7250295"/>
                <a:gd name="connsiteX62-8417" fmla="*/ 1433407 w 2171700"/>
                <a:gd name="connsiteY62-8418" fmla="*/ 622909 h 7250295"/>
                <a:gd name="connsiteX63-8419" fmla="*/ 1444916 w 2171700"/>
                <a:gd name="connsiteY63-8420" fmla="*/ 380757 h 7250295"/>
                <a:gd name="connsiteX64-8421" fmla="*/ 1330946 w 2171700"/>
                <a:gd name="connsiteY64-8422" fmla="*/ 143773 h 7250295"/>
                <a:gd name="connsiteX65" fmla="*/ 1063645 w 2171700"/>
                <a:gd name="connsiteY65" fmla="*/ 568 h 7250295"/>
                <a:gd name="connsiteX0-8423" fmla="*/ 1063645 w 2171700"/>
                <a:gd name="connsiteY0-8424" fmla="*/ 568 h 7250295"/>
                <a:gd name="connsiteX1-8425" fmla="*/ 809625 w 2171700"/>
                <a:gd name="connsiteY1-8426" fmla="*/ 116070 h 7250295"/>
                <a:gd name="connsiteX2-8427" fmla="*/ 685800 w 2171700"/>
                <a:gd name="connsiteY2-8428" fmla="*/ 297045 h 7250295"/>
                <a:gd name="connsiteX3-8429" fmla="*/ 704850 w 2171700"/>
                <a:gd name="connsiteY3-8430" fmla="*/ 620895 h 7250295"/>
                <a:gd name="connsiteX4-8431" fmla="*/ 838200 w 2171700"/>
                <a:gd name="connsiteY4-8432" fmla="*/ 897120 h 7250295"/>
                <a:gd name="connsiteX5-8433" fmla="*/ 742950 w 2171700"/>
                <a:gd name="connsiteY5-8434" fmla="*/ 1011420 h 7250295"/>
                <a:gd name="connsiteX6-8435" fmla="*/ 133350 w 2171700"/>
                <a:gd name="connsiteY6-8436" fmla="*/ 1220970 h 7250295"/>
                <a:gd name="connsiteX7-8437" fmla="*/ 0 w 2171700"/>
                <a:gd name="connsiteY7-8438" fmla="*/ 2211570 h 7250295"/>
                <a:gd name="connsiteX8-8439" fmla="*/ 333375 w 2171700"/>
                <a:gd name="connsiteY8-8440" fmla="*/ 3106920 h 7250295"/>
                <a:gd name="connsiteX9-8441" fmla="*/ 247650 w 2171700"/>
                <a:gd name="connsiteY9-8442" fmla="*/ 3840345 h 7250295"/>
                <a:gd name="connsiteX10-8443" fmla="*/ 371475 w 2171700"/>
                <a:gd name="connsiteY10-8444" fmla="*/ 4059420 h 7250295"/>
                <a:gd name="connsiteX11-8445" fmla="*/ 495300 w 2171700"/>
                <a:gd name="connsiteY11-8446" fmla="*/ 4278495 h 7250295"/>
                <a:gd name="connsiteX12-8447" fmla="*/ 476250 w 2171700"/>
                <a:gd name="connsiteY12-8448" fmla="*/ 4735695 h 7250295"/>
                <a:gd name="connsiteX13-8449" fmla="*/ 476250 w 2171700"/>
                <a:gd name="connsiteY13-8450" fmla="*/ 5097645 h 7250295"/>
                <a:gd name="connsiteX14-8451" fmla="*/ 371475 w 2171700"/>
                <a:gd name="connsiteY14-8452" fmla="*/ 6145395 h 7250295"/>
                <a:gd name="connsiteX15-8453" fmla="*/ 371475 w 2171700"/>
                <a:gd name="connsiteY15-8454" fmla="*/ 6621645 h 7250295"/>
                <a:gd name="connsiteX16-8455" fmla="*/ 400050 w 2171700"/>
                <a:gd name="connsiteY16-8456" fmla="*/ 6821670 h 7250295"/>
                <a:gd name="connsiteX17-8457" fmla="*/ 323850 w 2171700"/>
                <a:gd name="connsiteY17-8458" fmla="*/ 7002645 h 7250295"/>
                <a:gd name="connsiteX18-8459" fmla="*/ 533400 w 2171700"/>
                <a:gd name="connsiteY18-8460" fmla="*/ 7250295 h 7250295"/>
                <a:gd name="connsiteX19-8461" fmla="*/ 952500 w 2171700"/>
                <a:gd name="connsiteY19-8462" fmla="*/ 7240770 h 7250295"/>
                <a:gd name="connsiteX20-8463" fmla="*/ 733425 w 2171700"/>
                <a:gd name="connsiteY20-8464" fmla="*/ 6821670 h 7250295"/>
                <a:gd name="connsiteX21-8465" fmla="*/ 790575 w 2171700"/>
                <a:gd name="connsiteY21-8466" fmla="*/ 6574020 h 7250295"/>
                <a:gd name="connsiteX22-8467" fmla="*/ 762000 w 2171700"/>
                <a:gd name="connsiteY22-8468" fmla="*/ 6250170 h 7250295"/>
                <a:gd name="connsiteX23-8469" fmla="*/ 885825 w 2171700"/>
                <a:gd name="connsiteY23-8470" fmla="*/ 5411970 h 7250295"/>
                <a:gd name="connsiteX24-8471" fmla="*/ 866775 w 2171700"/>
                <a:gd name="connsiteY24-8472" fmla="*/ 5326245 h 7250295"/>
                <a:gd name="connsiteX25-8473" fmla="*/ 971550 w 2171700"/>
                <a:gd name="connsiteY25-8474" fmla="*/ 5211945 h 7250295"/>
                <a:gd name="connsiteX26-8475" fmla="*/ 962025 w 2171700"/>
                <a:gd name="connsiteY26-8476" fmla="*/ 5069070 h 7250295"/>
                <a:gd name="connsiteX27-8477" fmla="*/ 1104900 w 2171700"/>
                <a:gd name="connsiteY27-8478" fmla="*/ 4526145 h 7250295"/>
                <a:gd name="connsiteX28-8479" fmla="*/ 1123950 w 2171700"/>
                <a:gd name="connsiteY28-8480" fmla="*/ 4392795 h 7250295"/>
                <a:gd name="connsiteX29-8481" fmla="*/ 1276350 w 2171700"/>
                <a:gd name="connsiteY29-8482" fmla="*/ 4649970 h 7250295"/>
                <a:gd name="connsiteX30-8483" fmla="*/ 1352550 w 2171700"/>
                <a:gd name="connsiteY30-8484" fmla="*/ 4926195 h 7250295"/>
                <a:gd name="connsiteX31-8485" fmla="*/ 1333500 w 2171700"/>
                <a:gd name="connsiteY31-8486" fmla="*/ 5069070 h 7250295"/>
                <a:gd name="connsiteX32-8487" fmla="*/ 1371600 w 2171700"/>
                <a:gd name="connsiteY32-8488" fmla="*/ 5078595 h 7250295"/>
                <a:gd name="connsiteX33-8489" fmla="*/ 1247775 w 2171700"/>
                <a:gd name="connsiteY33-8490" fmla="*/ 5516745 h 7250295"/>
                <a:gd name="connsiteX34-8491" fmla="*/ 1257300 w 2171700"/>
                <a:gd name="connsiteY34-8492" fmla="*/ 6469245 h 7250295"/>
                <a:gd name="connsiteX35-8493" fmla="*/ 1333500 w 2171700"/>
                <a:gd name="connsiteY35-8494" fmla="*/ 6583545 h 7250295"/>
                <a:gd name="connsiteX36-8495" fmla="*/ 1314450 w 2171700"/>
                <a:gd name="connsiteY36-8496" fmla="*/ 6735945 h 7250295"/>
                <a:gd name="connsiteX37-8497" fmla="*/ 1323975 w 2171700"/>
                <a:gd name="connsiteY37-8498" fmla="*/ 6859770 h 7250295"/>
                <a:gd name="connsiteX38-8499" fmla="*/ 1304925 w 2171700"/>
                <a:gd name="connsiteY38-8500" fmla="*/ 7012170 h 7250295"/>
                <a:gd name="connsiteX39-8501" fmla="*/ 1704975 w 2171700"/>
                <a:gd name="connsiteY39-8502" fmla="*/ 7212195 h 7250295"/>
                <a:gd name="connsiteX40-8503" fmla="*/ 2152650 w 2171700"/>
                <a:gd name="connsiteY40-8504" fmla="*/ 7212195 h 7250295"/>
                <a:gd name="connsiteX41-8505" fmla="*/ 2171700 w 2171700"/>
                <a:gd name="connsiteY41-8506" fmla="*/ 7069320 h 7250295"/>
                <a:gd name="connsiteX42-8507" fmla="*/ 1676400 w 2171700"/>
                <a:gd name="connsiteY42-8508" fmla="*/ 6564495 h 7250295"/>
                <a:gd name="connsiteX43-8509" fmla="*/ 1685925 w 2171700"/>
                <a:gd name="connsiteY43-8510" fmla="*/ 6459720 h 7250295"/>
                <a:gd name="connsiteX44-8511" fmla="*/ 1657350 w 2171700"/>
                <a:gd name="connsiteY44-8512" fmla="*/ 6250170 h 7250295"/>
                <a:gd name="connsiteX45-8513" fmla="*/ 1704975 w 2171700"/>
                <a:gd name="connsiteY45-8514" fmla="*/ 5973945 h 7250295"/>
                <a:gd name="connsiteX46-8515" fmla="*/ 1762125 w 2171700"/>
                <a:gd name="connsiteY46-8516" fmla="*/ 5421495 h 7250295"/>
                <a:gd name="connsiteX47-8517" fmla="*/ 1771650 w 2171700"/>
                <a:gd name="connsiteY47-8518" fmla="*/ 5354820 h 7250295"/>
                <a:gd name="connsiteX48-8519" fmla="*/ 1866900 w 2171700"/>
                <a:gd name="connsiteY48-8520" fmla="*/ 5097645 h 7250295"/>
                <a:gd name="connsiteX49-8521" fmla="*/ 1909357 w 2171700"/>
                <a:gd name="connsiteY49-8522" fmla="*/ 4805496 h 7250295"/>
                <a:gd name="connsiteX50-8523" fmla="*/ 1900373 w 2171700"/>
                <a:gd name="connsiteY50-8524" fmla="*/ 4348776 h 7250295"/>
                <a:gd name="connsiteX51-8525" fmla="*/ 1881052 w 2171700"/>
                <a:gd name="connsiteY51-8526" fmla="*/ 3902573 h 7250295"/>
                <a:gd name="connsiteX52-8527" fmla="*/ 1855362 w 2171700"/>
                <a:gd name="connsiteY52-8528" fmla="*/ 3584643 h 7250295"/>
                <a:gd name="connsiteX53-8529" fmla="*/ 2056257 w 2171700"/>
                <a:gd name="connsiteY53-8530" fmla="*/ 2654077 h 7250295"/>
                <a:gd name="connsiteX54-8531" fmla="*/ 2042707 w 2171700"/>
                <a:gd name="connsiteY54-8532" fmla="*/ 2404684 h 7250295"/>
                <a:gd name="connsiteX55-8533" fmla="*/ 1981200 w 2171700"/>
                <a:gd name="connsiteY55-8534" fmla="*/ 1864914 h 7250295"/>
                <a:gd name="connsiteX56-8535" fmla="*/ 1936459 w 2171700"/>
                <a:gd name="connsiteY56-8536" fmla="*/ 1677029 h 7250295"/>
                <a:gd name="connsiteX57-8537" fmla="*/ 1922037 w 2171700"/>
                <a:gd name="connsiteY57-8538" fmla="*/ 1432534 h 7250295"/>
                <a:gd name="connsiteX58-8539" fmla="*/ 1874412 w 2171700"/>
                <a:gd name="connsiteY58-8540" fmla="*/ 1302338 h 7250295"/>
                <a:gd name="connsiteX59-8541" fmla="*/ 1407687 w 2171700"/>
                <a:gd name="connsiteY59-8542" fmla="*/ 1134975 h 7250295"/>
                <a:gd name="connsiteX60-8543" fmla="*/ 1309221 w 2171700"/>
                <a:gd name="connsiteY60-8544" fmla="*/ 1020075 h 7250295"/>
                <a:gd name="connsiteX61-8545" fmla="*/ 1365230 w 2171700"/>
                <a:gd name="connsiteY61-8546" fmla="*/ 821521 h 7250295"/>
                <a:gd name="connsiteX62-8547" fmla="*/ 1433407 w 2171700"/>
                <a:gd name="connsiteY62-8548" fmla="*/ 622909 h 7250295"/>
                <a:gd name="connsiteX63-8549" fmla="*/ 1444916 w 2171700"/>
                <a:gd name="connsiteY63-8550" fmla="*/ 380757 h 7250295"/>
                <a:gd name="connsiteX64-8551" fmla="*/ 1330946 w 2171700"/>
                <a:gd name="connsiteY64-8552" fmla="*/ 143773 h 7250295"/>
                <a:gd name="connsiteX65-8553" fmla="*/ 1063645 w 2171700"/>
                <a:gd name="connsiteY65-8554" fmla="*/ 568 h 7250295"/>
                <a:gd name="connsiteX0-8555" fmla="*/ 1063645 w 2171700"/>
                <a:gd name="connsiteY0-8556" fmla="*/ 568 h 7250295"/>
                <a:gd name="connsiteX1-8557" fmla="*/ 809625 w 2171700"/>
                <a:gd name="connsiteY1-8558" fmla="*/ 116070 h 7250295"/>
                <a:gd name="connsiteX2-8559" fmla="*/ 685800 w 2171700"/>
                <a:gd name="connsiteY2-8560" fmla="*/ 297045 h 7250295"/>
                <a:gd name="connsiteX3-8561" fmla="*/ 704850 w 2171700"/>
                <a:gd name="connsiteY3-8562" fmla="*/ 620895 h 7250295"/>
                <a:gd name="connsiteX4-8563" fmla="*/ 838200 w 2171700"/>
                <a:gd name="connsiteY4-8564" fmla="*/ 897120 h 7250295"/>
                <a:gd name="connsiteX5-8565" fmla="*/ 742950 w 2171700"/>
                <a:gd name="connsiteY5-8566" fmla="*/ 1011420 h 7250295"/>
                <a:gd name="connsiteX6-8567" fmla="*/ 133350 w 2171700"/>
                <a:gd name="connsiteY6-8568" fmla="*/ 1220970 h 7250295"/>
                <a:gd name="connsiteX7-8569" fmla="*/ 0 w 2171700"/>
                <a:gd name="connsiteY7-8570" fmla="*/ 2211570 h 7250295"/>
                <a:gd name="connsiteX8-8571" fmla="*/ 333375 w 2171700"/>
                <a:gd name="connsiteY8-8572" fmla="*/ 3106920 h 7250295"/>
                <a:gd name="connsiteX9-8573" fmla="*/ 247650 w 2171700"/>
                <a:gd name="connsiteY9-8574" fmla="*/ 3840345 h 7250295"/>
                <a:gd name="connsiteX10-8575" fmla="*/ 371475 w 2171700"/>
                <a:gd name="connsiteY10-8576" fmla="*/ 4059420 h 7250295"/>
                <a:gd name="connsiteX11-8577" fmla="*/ 495300 w 2171700"/>
                <a:gd name="connsiteY11-8578" fmla="*/ 4278495 h 7250295"/>
                <a:gd name="connsiteX12-8579" fmla="*/ 476250 w 2171700"/>
                <a:gd name="connsiteY12-8580" fmla="*/ 4735695 h 7250295"/>
                <a:gd name="connsiteX13-8581" fmla="*/ 476250 w 2171700"/>
                <a:gd name="connsiteY13-8582" fmla="*/ 5097645 h 7250295"/>
                <a:gd name="connsiteX14-8583" fmla="*/ 371475 w 2171700"/>
                <a:gd name="connsiteY14-8584" fmla="*/ 6145395 h 7250295"/>
                <a:gd name="connsiteX15-8585" fmla="*/ 371475 w 2171700"/>
                <a:gd name="connsiteY15-8586" fmla="*/ 6621645 h 7250295"/>
                <a:gd name="connsiteX16-8587" fmla="*/ 400050 w 2171700"/>
                <a:gd name="connsiteY16-8588" fmla="*/ 6821670 h 7250295"/>
                <a:gd name="connsiteX17-8589" fmla="*/ 323850 w 2171700"/>
                <a:gd name="connsiteY17-8590" fmla="*/ 7002645 h 7250295"/>
                <a:gd name="connsiteX18-8591" fmla="*/ 533400 w 2171700"/>
                <a:gd name="connsiteY18-8592" fmla="*/ 7250295 h 7250295"/>
                <a:gd name="connsiteX19-8593" fmla="*/ 952500 w 2171700"/>
                <a:gd name="connsiteY19-8594" fmla="*/ 7240770 h 7250295"/>
                <a:gd name="connsiteX20-8595" fmla="*/ 733425 w 2171700"/>
                <a:gd name="connsiteY20-8596" fmla="*/ 6821670 h 7250295"/>
                <a:gd name="connsiteX21-8597" fmla="*/ 790575 w 2171700"/>
                <a:gd name="connsiteY21-8598" fmla="*/ 6574020 h 7250295"/>
                <a:gd name="connsiteX22-8599" fmla="*/ 762000 w 2171700"/>
                <a:gd name="connsiteY22-8600" fmla="*/ 6250170 h 7250295"/>
                <a:gd name="connsiteX23-8601" fmla="*/ 885825 w 2171700"/>
                <a:gd name="connsiteY23-8602" fmla="*/ 5411970 h 7250295"/>
                <a:gd name="connsiteX24-8603" fmla="*/ 866775 w 2171700"/>
                <a:gd name="connsiteY24-8604" fmla="*/ 5326245 h 7250295"/>
                <a:gd name="connsiteX25-8605" fmla="*/ 971550 w 2171700"/>
                <a:gd name="connsiteY25-8606" fmla="*/ 5211945 h 7250295"/>
                <a:gd name="connsiteX26-8607" fmla="*/ 962025 w 2171700"/>
                <a:gd name="connsiteY26-8608" fmla="*/ 5069070 h 7250295"/>
                <a:gd name="connsiteX27-8609" fmla="*/ 1104900 w 2171700"/>
                <a:gd name="connsiteY27-8610" fmla="*/ 4526145 h 7250295"/>
                <a:gd name="connsiteX28-8611" fmla="*/ 1123950 w 2171700"/>
                <a:gd name="connsiteY28-8612" fmla="*/ 4392795 h 7250295"/>
                <a:gd name="connsiteX29-8613" fmla="*/ 1276350 w 2171700"/>
                <a:gd name="connsiteY29-8614" fmla="*/ 4649970 h 7250295"/>
                <a:gd name="connsiteX30-8615" fmla="*/ 1352550 w 2171700"/>
                <a:gd name="connsiteY30-8616" fmla="*/ 4926195 h 7250295"/>
                <a:gd name="connsiteX31-8617" fmla="*/ 1333500 w 2171700"/>
                <a:gd name="connsiteY31-8618" fmla="*/ 5069070 h 7250295"/>
                <a:gd name="connsiteX32-8619" fmla="*/ 1371600 w 2171700"/>
                <a:gd name="connsiteY32-8620" fmla="*/ 5078595 h 7250295"/>
                <a:gd name="connsiteX33-8621" fmla="*/ 1247775 w 2171700"/>
                <a:gd name="connsiteY33-8622" fmla="*/ 5516745 h 7250295"/>
                <a:gd name="connsiteX34-8623" fmla="*/ 1257300 w 2171700"/>
                <a:gd name="connsiteY34-8624" fmla="*/ 6469245 h 7250295"/>
                <a:gd name="connsiteX35-8625" fmla="*/ 1333500 w 2171700"/>
                <a:gd name="connsiteY35-8626" fmla="*/ 6583545 h 7250295"/>
                <a:gd name="connsiteX36-8627" fmla="*/ 1314450 w 2171700"/>
                <a:gd name="connsiteY36-8628" fmla="*/ 6735945 h 7250295"/>
                <a:gd name="connsiteX37-8629" fmla="*/ 1323975 w 2171700"/>
                <a:gd name="connsiteY37-8630" fmla="*/ 6859770 h 7250295"/>
                <a:gd name="connsiteX38-8631" fmla="*/ 1304925 w 2171700"/>
                <a:gd name="connsiteY38-8632" fmla="*/ 7012170 h 7250295"/>
                <a:gd name="connsiteX39-8633" fmla="*/ 1704975 w 2171700"/>
                <a:gd name="connsiteY39-8634" fmla="*/ 7212195 h 7250295"/>
                <a:gd name="connsiteX40-8635" fmla="*/ 2152650 w 2171700"/>
                <a:gd name="connsiteY40-8636" fmla="*/ 7212195 h 7250295"/>
                <a:gd name="connsiteX41-8637" fmla="*/ 2171700 w 2171700"/>
                <a:gd name="connsiteY41-8638" fmla="*/ 7069320 h 7250295"/>
                <a:gd name="connsiteX42-8639" fmla="*/ 1676400 w 2171700"/>
                <a:gd name="connsiteY42-8640" fmla="*/ 6564495 h 7250295"/>
                <a:gd name="connsiteX43-8641" fmla="*/ 1685925 w 2171700"/>
                <a:gd name="connsiteY43-8642" fmla="*/ 6459720 h 7250295"/>
                <a:gd name="connsiteX44-8643" fmla="*/ 1657350 w 2171700"/>
                <a:gd name="connsiteY44-8644" fmla="*/ 6250170 h 7250295"/>
                <a:gd name="connsiteX45-8645" fmla="*/ 1704975 w 2171700"/>
                <a:gd name="connsiteY45-8646" fmla="*/ 5973945 h 7250295"/>
                <a:gd name="connsiteX46-8647" fmla="*/ 1762125 w 2171700"/>
                <a:gd name="connsiteY46-8648" fmla="*/ 5421495 h 7250295"/>
                <a:gd name="connsiteX47-8649" fmla="*/ 1771650 w 2171700"/>
                <a:gd name="connsiteY47-8650" fmla="*/ 5354820 h 7250295"/>
                <a:gd name="connsiteX48-8651" fmla="*/ 1866900 w 2171700"/>
                <a:gd name="connsiteY48-8652" fmla="*/ 5097645 h 7250295"/>
                <a:gd name="connsiteX49-8653" fmla="*/ 1909357 w 2171700"/>
                <a:gd name="connsiteY49-8654" fmla="*/ 4805496 h 7250295"/>
                <a:gd name="connsiteX50-8655" fmla="*/ 1900373 w 2171700"/>
                <a:gd name="connsiteY50-8656" fmla="*/ 4348776 h 7250295"/>
                <a:gd name="connsiteX51-8657" fmla="*/ 1881052 w 2171700"/>
                <a:gd name="connsiteY51-8658" fmla="*/ 3902573 h 7250295"/>
                <a:gd name="connsiteX52-8659" fmla="*/ 1855362 w 2171700"/>
                <a:gd name="connsiteY52-8660" fmla="*/ 3584643 h 7250295"/>
                <a:gd name="connsiteX53-8661" fmla="*/ 2056257 w 2171700"/>
                <a:gd name="connsiteY53-8662" fmla="*/ 2654077 h 7250295"/>
                <a:gd name="connsiteX54-8663" fmla="*/ 2042707 w 2171700"/>
                <a:gd name="connsiteY54-8664" fmla="*/ 2404684 h 7250295"/>
                <a:gd name="connsiteX55-8665" fmla="*/ 1981200 w 2171700"/>
                <a:gd name="connsiteY55-8666" fmla="*/ 1864914 h 7250295"/>
                <a:gd name="connsiteX56-8667" fmla="*/ 1936459 w 2171700"/>
                <a:gd name="connsiteY56-8668" fmla="*/ 1677029 h 7250295"/>
                <a:gd name="connsiteX57-8669" fmla="*/ 1922037 w 2171700"/>
                <a:gd name="connsiteY57-8670" fmla="*/ 1432534 h 7250295"/>
                <a:gd name="connsiteX58-8671" fmla="*/ 1874412 w 2171700"/>
                <a:gd name="connsiteY58-8672" fmla="*/ 1302338 h 7250295"/>
                <a:gd name="connsiteX59-8673" fmla="*/ 1407687 w 2171700"/>
                <a:gd name="connsiteY59-8674" fmla="*/ 1134975 h 7250295"/>
                <a:gd name="connsiteX60-8675" fmla="*/ 1309221 w 2171700"/>
                <a:gd name="connsiteY60-8676" fmla="*/ 1020075 h 7250295"/>
                <a:gd name="connsiteX61-8677" fmla="*/ 1365230 w 2171700"/>
                <a:gd name="connsiteY61-8678" fmla="*/ 821521 h 7250295"/>
                <a:gd name="connsiteX62-8679" fmla="*/ 1433407 w 2171700"/>
                <a:gd name="connsiteY62-8680" fmla="*/ 622909 h 7250295"/>
                <a:gd name="connsiteX63-8681" fmla="*/ 1444916 w 2171700"/>
                <a:gd name="connsiteY63-8682" fmla="*/ 380757 h 7250295"/>
                <a:gd name="connsiteX64-8683" fmla="*/ 1330946 w 2171700"/>
                <a:gd name="connsiteY64-8684" fmla="*/ 143773 h 7250295"/>
                <a:gd name="connsiteX65-8685" fmla="*/ 1063645 w 2171700"/>
                <a:gd name="connsiteY65-8686" fmla="*/ 568 h 7250295"/>
                <a:gd name="connsiteX0-8687" fmla="*/ 1063645 w 2171700"/>
                <a:gd name="connsiteY0-8688" fmla="*/ 568 h 7250295"/>
                <a:gd name="connsiteX1-8689" fmla="*/ 809625 w 2171700"/>
                <a:gd name="connsiteY1-8690" fmla="*/ 116070 h 7250295"/>
                <a:gd name="connsiteX2-8691" fmla="*/ 685800 w 2171700"/>
                <a:gd name="connsiteY2-8692" fmla="*/ 297045 h 7250295"/>
                <a:gd name="connsiteX3-8693" fmla="*/ 704850 w 2171700"/>
                <a:gd name="connsiteY3-8694" fmla="*/ 620895 h 7250295"/>
                <a:gd name="connsiteX4-8695" fmla="*/ 838200 w 2171700"/>
                <a:gd name="connsiteY4-8696" fmla="*/ 897120 h 7250295"/>
                <a:gd name="connsiteX5-8697" fmla="*/ 742950 w 2171700"/>
                <a:gd name="connsiteY5-8698" fmla="*/ 1011420 h 7250295"/>
                <a:gd name="connsiteX6-8699" fmla="*/ 133350 w 2171700"/>
                <a:gd name="connsiteY6-8700" fmla="*/ 1220970 h 7250295"/>
                <a:gd name="connsiteX7-8701" fmla="*/ 0 w 2171700"/>
                <a:gd name="connsiteY7-8702" fmla="*/ 2211570 h 7250295"/>
                <a:gd name="connsiteX8-8703" fmla="*/ 333375 w 2171700"/>
                <a:gd name="connsiteY8-8704" fmla="*/ 3106920 h 7250295"/>
                <a:gd name="connsiteX9-8705" fmla="*/ 247650 w 2171700"/>
                <a:gd name="connsiteY9-8706" fmla="*/ 3840345 h 7250295"/>
                <a:gd name="connsiteX10-8707" fmla="*/ 371475 w 2171700"/>
                <a:gd name="connsiteY10-8708" fmla="*/ 4059420 h 7250295"/>
                <a:gd name="connsiteX11-8709" fmla="*/ 495300 w 2171700"/>
                <a:gd name="connsiteY11-8710" fmla="*/ 4278495 h 7250295"/>
                <a:gd name="connsiteX12-8711" fmla="*/ 476250 w 2171700"/>
                <a:gd name="connsiteY12-8712" fmla="*/ 4735695 h 7250295"/>
                <a:gd name="connsiteX13-8713" fmla="*/ 476250 w 2171700"/>
                <a:gd name="connsiteY13-8714" fmla="*/ 5097645 h 7250295"/>
                <a:gd name="connsiteX14-8715" fmla="*/ 371475 w 2171700"/>
                <a:gd name="connsiteY14-8716" fmla="*/ 6145395 h 7250295"/>
                <a:gd name="connsiteX15-8717" fmla="*/ 371475 w 2171700"/>
                <a:gd name="connsiteY15-8718" fmla="*/ 6621645 h 7250295"/>
                <a:gd name="connsiteX16-8719" fmla="*/ 400050 w 2171700"/>
                <a:gd name="connsiteY16-8720" fmla="*/ 6821670 h 7250295"/>
                <a:gd name="connsiteX17-8721" fmla="*/ 323850 w 2171700"/>
                <a:gd name="connsiteY17-8722" fmla="*/ 7002645 h 7250295"/>
                <a:gd name="connsiteX18-8723" fmla="*/ 533400 w 2171700"/>
                <a:gd name="connsiteY18-8724" fmla="*/ 7250295 h 7250295"/>
                <a:gd name="connsiteX19-8725" fmla="*/ 952500 w 2171700"/>
                <a:gd name="connsiteY19-8726" fmla="*/ 7240770 h 7250295"/>
                <a:gd name="connsiteX20-8727" fmla="*/ 733425 w 2171700"/>
                <a:gd name="connsiteY20-8728" fmla="*/ 6821670 h 7250295"/>
                <a:gd name="connsiteX21-8729" fmla="*/ 790575 w 2171700"/>
                <a:gd name="connsiteY21-8730" fmla="*/ 6574020 h 7250295"/>
                <a:gd name="connsiteX22-8731" fmla="*/ 762000 w 2171700"/>
                <a:gd name="connsiteY22-8732" fmla="*/ 6250170 h 7250295"/>
                <a:gd name="connsiteX23-8733" fmla="*/ 885825 w 2171700"/>
                <a:gd name="connsiteY23-8734" fmla="*/ 5411970 h 7250295"/>
                <a:gd name="connsiteX24-8735" fmla="*/ 866775 w 2171700"/>
                <a:gd name="connsiteY24-8736" fmla="*/ 5326245 h 7250295"/>
                <a:gd name="connsiteX25-8737" fmla="*/ 971550 w 2171700"/>
                <a:gd name="connsiteY25-8738" fmla="*/ 5211945 h 7250295"/>
                <a:gd name="connsiteX26-8739" fmla="*/ 962025 w 2171700"/>
                <a:gd name="connsiteY26-8740" fmla="*/ 5069070 h 7250295"/>
                <a:gd name="connsiteX27-8741" fmla="*/ 1104900 w 2171700"/>
                <a:gd name="connsiteY27-8742" fmla="*/ 4526145 h 7250295"/>
                <a:gd name="connsiteX28-8743" fmla="*/ 1123950 w 2171700"/>
                <a:gd name="connsiteY28-8744" fmla="*/ 4392795 h 7250295"/>
                <a:gd name="connsiteX29-8745" fmla="*/ 1276350 w 2171700"/>
                <a:gd name="connsiteY29-8746" fmla="*/ 4649970 h 7250295"/>
                <a:gd name="connsiteX30-8747" fmla="*/ 1352550 w 2171700"/>
                <a:gd name="connsiteY30-8748" fmla="*/ 4926195 h 7250295"/>
                <a:gd name="connsiteX31-8749" fmla="*/ 1333500 w 2171700"/>
                <a:gd name="connsiteY31-8750" fmla="*/ 5069070 h 7250295"/>
                <a:gd name="connsiteX32-8751" fmla="*/ 1371600 w 2171700"/>
                <a:gd name="connsiteY32-8752" fmla="*/ 5078595 h 7250295"/>
                <a:gd name="connsiteX33-8753" fmla="*/ 1247775 w 2171700"/>
                <a:gd name="connsiteY33-8754" fmla="*/ 5516745 h 7250295"/>
                <a:gd name="connsiteX34-8755" fmla="*/ 1257300 w 2171700"/>
                <a:gd name="connsiteY34-8756" fmla="*/ 6469245 h 7250295"/>
                <a:gd name="connsiteX35-8757" fmla="*/ 1333500 w 2171700"/>
                <a:gd name="connsiteY35-8758" fmla="*/ 6583545 h 7250295"/>
                <a:gd name="connsiteX36-8759" fmla="*/ 1314450 w 2171700"/>
                <a:gd name="connsiteY36-8760" fmla="*/ 6735945 h 7250295"/>
                <a:gd name="connsiteX37-8761" fmla="*/ 1323975 w 2171700"/>
                <a:gd name="connsiteY37-8762" fmla="*/ 6859770 h 7250295"/>
                <a:gd name="connsiteX38-8763" fmla="*/ 1304925 w 2171700"/>
                <a:gd name="connsiteY38-8764" fmla="*/ 7012170 h 7250295"/>
                <a:gd name="connsiteX39-8765" fmla="*/ 1704975 w 2171700"/>
                <a:gd name="connsiteY39-8766" fmla="*/ 7212195 h 7250295"/>
                <a:gd name="connsiteX40-8767" fmla="*/ 2152650 w 2171700"/>
                <a:gd name="connsiteY40-8768" fmla="*/ 7212195 h 7250295"/>
                <a:gd name="connsiteX41-8769" fmla="*/ 2171700 w 2171700"/>
                <a:gd name="connsiteY41-8770" fmla="*/ 7069320 h 7250295"/>
                <a:gd name="connsiteX42-8771" fmla="*/ 1676400 w 2171700"/>
                <a:gd name="connsiteY42-8772" fmla="*/ 6564495 h 7250295"/>
                <a:gd name="connsiteX43-8773" fmla="*/ 1685925 w 2171700"/>
                <a:gd name="connsiteY43-8774" fmla="*/ 6459720 h 7250295"/>
                <a:gd name="connsiteX44-8775" fmla="*/ 1657350 w 2171700"/>
                <a:gd name="connsiteY44-8776" fmla="*/ 6250170 h 7250295"/>
                <a:gd name="connsiteX45-8777" fmla="*/ 1704975 w 2171700"/>
                <a:gd name="connsiteY45-8778" fmla="*/ 5973945 h 7250295"/>
                <a:gd name="connsiteX46-8779" fmla="*/ 1762125 w 2171700"/>
                <a:gd name="connsiteY46-8780" fmla="*/ 5421495 h 7250295"/>
                <a:gd name="connsiteX47-8781" fmla="*/ 1771650 w 2171700"/>
                <a:gd name="connsiteY47-8782" fmla="*/ 5354820 h 7250295"/>
                <a:gd name="connsiteX48-8783" fmla="*/ 1884207 w 2171700"/>
                <a:gd name="connsiteY48-8784" fmla="*/ 5097645 h 7250295"/>
                <a:gd name="connsiteX49-8785" fmla="*/ 1909357 w 2171700"/>
                <a:gd name="connsiteY49-8786" fmla="*/ 4805496 h 7250295"/>
                <a:gd name="connsiteX50-8787" fmla="*/ 1900373 w 2171700"/>
                <a:gd name="connsiteY50-8788" fmla="*/ 4348776 h 7250295"/>
                <a:gd name="connsiteX51-8789" fmla="*/ 1881052 w 2171700"/>
                <a:gd name="connsiteY51-8790" fmla="*/ 3902573 h 7250295"/>
                <a:gd name="connsiteX52-8791" fmla="*/ 1855362 w 2171700"/>
                <a:gd name="connsiteY52-8792" fmla="*/ 3584643 h 7250295"/>
                <a:gd name="connsiteX53-8793" fmla="*/ 2056257 w 2171700"/>
                <a:gd name="connsiteY53-8794" fmla="*/ 2654077 h 7250295"/>
                <a:gd name="connsiteX54-8795" fmla="*/ 2042707 w 2171700"/>
                <a:gd name="connsiteY54-8796" fmla="*/ 2404684 h 7250295"/>
                <a:gd name="connsiteX55-8797" fmla="*/ 1981200 w 2171700"/>
                <a:gd name="connsiteY55-8798" fmla="*/ 1864914 h 7250295"/>
                <a:gd name="connsiteX56-8799" fmla="*/ 1936459 w 2171700"/>
                <a:gd name="connsiteY56-8800" fmla="*/ 1677029 h 7250295"/>
                <a:gd name="connsiteX57-8801" fmla="*/ 1922037 w 2171700"/>
                <a:gd name="connsiteY57-8802" fmla="*/ 1432534 h 7250295"/>
                <a:gd name="connsiteX58-8803" fmla="*/ 1874412 w 2171700"/>
                <a:gd name="connsiteY58-8804" fmla="*/ 1302338 h 7250295"/>
                <a:gd name="connsiteX59-8805" fmla="*/ 1407687 w 2171700"/>
                <a:gd name="connsiteY59-8806" fmla="*/ 1134975 h 7250295"/>
                <a:gd name="connsiteX60-8807" fmla="*/ 1309221 w 2171700"/>
                <a:gd name="connsiteY60-8808" fmla="*/ 1020075 h 7250295"/>
                <a:gd name="connsiteX61-8809" fmla="*/ 1365230 w 2171700"/>
                <a:gd name="connsiteY61-8810" fmla="*/ 821521 h 7250295"/>
                <a:gd name="connsiteX62-8811" fmla="*/ 1433407 w 2171700"/>
                <a:gd name="connsiteY62-8812" fmla="*/ 622909 h 7250295"/>
                <a:gd name="connsiteX63-8813" fmla="*/ 1444916 w 2171700"/>
                <a:gd name="connsiteY63-8814" fmla="*/ 380757 h 7250295"/>
                <a:gd name="connsiteX64-8815" fmla="*/ 1330946 w 2171700"/>
                <a:gd name="connsiteY64-8816" fmla="*/ 143773 h 7250295"/>
                <a:gd name="connsiteX65-8817" fmla="*/ 1063645 w 2171700"/>
                <a:gd name="connsiteY65-8818" fmla="*/ 568 h 7250295"/>
                <a:gd name="connsiteX0-8819" fmla="*/ 1063645 w 2171700"/>
                <a:gd name="connsiteY0-8820" fmla="*/ 568 h 7250295"/>
                <a:gd name="connsiteX1-8821" fmla="*/ 809625 w 2171700"/>
                <a:gd name="connsiteY1-8822" fmla="*/ 116070 h 7250295"/>
                <a:gd name="connsiteX2-8823" fmla="*/ 685800 w 2171700"/>
                <a:gd name="connsiteY2-8824" fmla="*/ 297045 h 7250295"/>
                <a:gd name="connsiteX3-8825" fmla="*/ 704850 w 2171700"/>
                <a:gd name="connsiteY3-8826" fmla="*/ 620895 h 7250295"/>
                <a:gd name="connsiteX4-8827" fmla="*/ 838200 w 2171700"/>
                <a:gd name="connsiteY4-8828" fmla="*/ 897120 h 7250295"/>
                <a:gd name="connsiteX5-8829" fmla="*/ 742950 w 2171700"/>
                <a:gd name="connsiteY5-8830" fmla="*/ 1011420 h 7250295"/>
                <a:gd name="connsiteX6-8831" fmla="*/ 133350 w 2171700"/>
                <a:gd name="connsiteY6-8832" fmla="*/ 1220970 h 7250295"/>
                <a:gd name="connsiteX7-8833" fmla="*/ 0 w 2171700"/>
                <a:gd name="connsiteY7-8834" fmla="*/ 2211570 h 7250295"/>
                <a:gd name="connsiteX8-8835" fmla="*/ 333375 w 2171700"/>
                <a:gd name="connsiteY8-8836" fmla="*/ 3106920 h 7250295"/>
                <a:gd name="connsiteX9-8837" fmla="*/ 247650 w 2171700"/>
                <a:gd name="connsiteY9-8838" fmla="*/ 3840345 h 7250295"/>
                <a:gd name="connsiteX10-8839" fmla="*/ 371475 w 2171700"/>
                <a:gd name="connsiteY10-8840" fmla="*/ 4059420 h 7250295"/>
                <a:gd name="connsiteX11-8841" fmla="*/ 495300 w 2171700"/>
                <a:gd name="connsiteY11-8842" fmla="*/ 4278495 h 7250295"/>
                <a:gd name="connsiteX12-8843" fmla="*/ 476250 w 2171700"/>
                <a:gd name="connsiteY12-8844" fmla="*/ 4735695 h 7250295"/>
                <a:gd name="connsiteX13-8845" fmla="*/ 476250 w 2171700"/>
                <a:gd name="connsiteY13-8846" fmla="*/ 5097645 h 7250295"/>
                <a:gd name="connsiteX14-8847" fmla="*/ 371475 w 2171700"/>
                <a:gd name="connsiteY14-8848" fmla="*/ 6145395 h 7250295"/>
                <a:gd name="connsiteX15-8849" fmla="*/ 371475 w 2171700"/>
                <a:gd name="connsiteY15-8850" fmla="*/ 6621645 h 7250295"/>
                <a:gd name="connsiteX16-8851" fmla="*/ 400050 w 2171700"/>
                <a:gd name="connsiteY16-8852" fmla="*/ 6821670 h 7250295"/>
                <a:gd name="connsiteX17-8853" fmla="*/ 323850 w 2171700"/>
                <a:gd name="connsiteY17-8854" fmla="*/ 7002645 h 7250295"/>
                <a:gd name="connsiteX18-8855" fmla="*/ 533400 w 2171700"/>
                <a:gd name="connsiteY18-8856" fmla="*/ 7250295 h 7250295"/>
                <a:gd name="connsiteX19-8857" fmla="*/ 952500 w 2171700"/>
                <a:gd name="connsiteY19-8858" fmla="*/ 7240770 h 7250295"/>
                <a:gd name="connsiteX20-8859" fmla="*/ 733425 w 2171700"/>
                <a:gd name="connsiteY20-8860" fmla="*/ 6821670 h 7250295"/>
                <a:gd name="connsiteX21-8861" fmla="*/ 790575 w 2171700"/>
                <a:gd name="connsiteY21-8862" fmla="*/ 6574020 h 7250295"/>
                <a:gd name="connsiteX22-8863" fmla="*/ 762000 w 2171700"/>
                <a:gd name="connsiteY22-8864" fmla="*/ 6250170 h 7250295"/>
                <a:gd name="connsiteX23-8865" fmla="*/ 885825 w 2171700"/>
                <a:gd name="connsiteY23-8866" fmla="*/ 5411970 h 7250295"/>
                <a:gd name="connsiteX24-8867" fmla="*/ 866775 w 2171700"/>
                <a:gd name="connsiteY24-8868" fmla="*/ 5326245 h 7250295"/>
                <a:gd name="connsiteX25-8869" fmla="*/ 971550 w 2171700"/>
                <a:gd name="connsiteY25-8870" fmla="*/ 5211945 h 7250295"/>
                <a:gd name="connsiteX26-8871" fmla="*/ 962025 w 2171700"/>
                <a:gd name="connsiteY26-8872" fmla="*/ 5069070 h 7250295"/>
                <a:gd name="connsiteX27-8873" fmla="*/ 1104900 w 2171700"/>
                <a:gd name="connsiteY27-8874" fmla="*/ 4526145 h 7250295"/>
                <a:gd name="connsiteX28-8875" fmla="*/ 1123950 w 2171700"/>
                <a:gd name="connsiteY28-8876" fmla="*/ 4392795 h 7250295"/>
                <a:gd name="connsiteX29-8877" fmla="*/ 1276350 w 2171700"/>
                <a:gd name="connsiteY29-8878" fmla="*/ 4649970 h 7250295"/>
                <a:gd name="connsiteX30-8879" fmla="*/ 1352550 w 2171700"/>
                <a:gd name="connsiteY30-8880" fmla="*/ 4926195 h 7250295"/>
                <a:gd name="connsiteX31-8881" fmla="*/ 1333500 w 2171700"/>
                <a:gd name="connsiteY31-8882" fmla="*/ 5069070 h 7250295"/>
                <a:gd name="connsiteX32-8883" fmla="*/ 1371600 w 2171700"/>
                <a:gd name="connsiteY32-8884" fmla="*/ 5078595 h 7250295"/>
                <a:gd name="connsiteX33-8885" fmla="*/ 1247775 w 2171700"/>
                <a:gd name="connsiteY33-8886" fmla="*/ 5516745 h 7250295"/>
                <a:gd name="connsiteX34-8887" fmla="*/ 1257300 w 2171700"/>
                <a:gd name="connsiteY34-8888" fmla="*/ 6469245 h 7250295"/>
                <a:gd name="connsiteX35-8889" fmla="*/ 1333500 w 2171700"/>
                <a:gd name="connsiteY35-8890" fmla="*/ 6583545 h 7250295"/>
                <a:gd name="connsiteX36-8891" fmla="*/ 1314450 w 2171700"/>
                <a:gd name="connsiteY36-8892" fmla="*/ 6735945 h 7250295"/>
                <a:gd name="connsiteX37-8893" fmla="*/ 1323975 w 2171700"/>
                <a:gd name="connsiteY37-8894" fmla="*/ 6859770 h 7250295"/>
                <a:gd name="connsiteX38-8895" fmla="*/ 1304925 w 2171700"/>
                <a:gd name="connsiteY38-8896" fmla="*/ 7012170 h 7250295"/>
                <a:gd name="connsiteX39-8897" fmla="*/ 1704975 w 2171700"/>
                <a:gd name="connsiteY39-8898" fmla="*/ 7212195 h 7250295"/>
                <a:gd name="connsiteX40-8899" fmla="*/ 2152650 w 2171700"/>
                <a:gd name="connsiteY40-8900" fmla="*/ 7212195 h 7250295"/>
                <a:gd name="connsiteX41-8901" fmla="*/ 2171700 w 2171700"/>
                <a:gd name="connsiteY41-8902" fmla="*/ 7069320 h 7250295"/>
                <a:gd name="connsiteX42-8903" fmla="*/ 1676400 w 2171700"/>
                <a:gd name="connsiteY42-8904" fmla="*/ 6564495 h 7250295"/>
                <a:gd name="connsiteX43-8905" fmla="*/ 1685925 w 2171700"/>
                <a:gd name="connsiteY43-8906" fmla="*/ 6459720 h 7250295"/>
                <a:gd name="connsiteX44-8907" fmla="*/ 1657350 w 2171700"/>
                <a:gd name="connsiteY44-8908" fmla="*/ 6250170 h 7250295"/>
                <a:gd name="connsiteX45-8909" fmla="*/ 1704975 w 2171700"/>
                <a:gd name="connsiteY45-8910" fmla="*/ 5973945 h 7250295"/>
                <a:gd name="connsiteX46-8911" fmla="*/ 1762125 w 2171700"/>
                <a:gd name="connsiteY46-8912" fmla="*/ 5421495 h 7250295"/>
                <a:gd name="connsiteX47-8913" fmla="*/ 1771650 w 2171700"/>
                <a:gd name="connsiteY47-8914" fmla="*/ 5354820 h 7250295"/>
                <a:gd name="connsiteX48-8915" fmla="*/ 1884207 w 2171700"/>
                <a:gd name="connsiteY48-8916" fmla="*/ 5097645 h 7250295"/>
                <a:gd name="connsiteX49-8917" fmla="*/ 1909357 w 2171700"/>
                <a:gd name="connsiteY49-8918" fmla="*/ 4805496 h 7250295"/>
                <a:gd name="connsiteX50-8919" fmla="*/ 1900373 w 2171700"/>
                <a:gd name="connsiteY50-8920" fmla="*/ 4348776 h 7250295"/>
                <a:gd name="connsiteX51-8921" fmla="*/ 1881052 w 2171700"/>
                <a:gd name="connsiteY51-8922" fmla="*/ 3902573 h 7250295"/>
                <a:gd name="connsiteX52-8923" fmla="*/ 1855362 w 2171700"/>
                <a:gd name="connsiteY52-8924" fmla="*/ 3584643 h 7250295"/>
                <a:gd name="connsiteX53-8925" fmla="*/ 2056257 w 2171700"/>
                <a:gd name="connsiteY53-8926" fmla="*/ 2654077 h 7250295"/>
                <a:gd name="connsiteX54-8927" fmla="*/ 2042707 w 2171700"/>
                <a:gd name="connsiteY54-8928" fmla="*/ 2404684 h 7250295"/>
                <a:gd name="connsiteX55-8929" fmla="*/ 1981200 w 2171700"/>
                <a:gd name="connsiteY55-8930" fmla="*/ 1864914 h 7250295"/>
                <a:gd name="connsiteX56-8931" fmla="*/ 1936459 w 2171700"/>
                <a:gd name="connsiteY56-8932" fmla="*/ 1677029 h 7250295"/>
                <a:gd name="connsiteX57-8933" fmla="*/ 1922037 w 2171700"/>
                <a:gd name="connsiteY57-8934" fmla="*/ 1432534 h 7250295"/>
                <a:gd name="connsiteX58-8935" fmla="*/ 1874412 w 2171700"/>
                <a:gd name="connsiteY58-8936" fmla="*/ 1302338 h 7250295"/>
                <a:gd name="connsiteX59-8937" fmla="*/ 1407687 w 2171700"/>
                <a:gd name="connsiteY59-8938" fmla="*/ 1134975 h 7250295"/>
                <a:gd name="connsiteX60-8939" fmla="*/ 1309221 w 2171700"/>
                <a:gd name="connsiteY60-8940" fmla="*/ 1020075 h 7250295"/>
                <a:gd name="connsiteX61-8941" fmla="*/ 1365230 w 2171700"/>
                <a:gd name="connsiteY61-8942" fmla="*/ 821521 h 7250295"/>
                <a:gd name="connsiteX62-8943" fmla="*/ 1433407 w 2171700"/>
                <a:gd name="connsiteY62-8944" fmla="*/ 622909 h 7250295"/>
                <a:gd name="connsiteX63-8945" fmla="*/ 1444916 w 2171700"/>
                <a:gd name="connsiteY63-8946" fmla="*/ 380757 h 7250295"/>
                <a:gd name="connsiteX64-8947" fmla="*/ 1330946 w 2171700"/>
                <a:gd name="connsiteY64-8948" fmla="*/ 143773 h 7250295"/>
                <a:gd name="connsiteX65-8949" fmla="*/ 1063645 w 2171700"/>
                <a:gd name="connsiteY65-8950" fmla="*/ 568 h 7250295"/>
                <a:gd name="connsiteX0-8951" fmla="*/ 1063645 w 2171700"/>
                <a:gd name="connsiteY0-8952" fmla="*/ 568 h 7250295"/>
                <a:gd name="connsiteX1-8953" fmla="*/ 809625 w 2171700"/>
                <a:gd name="connsiteY1-8954" fmla="*/ 116070 h 7250295"/>
                <a:gd name="connsiteX2-8955" fmla="*/ 685800 w 2171700"/>
                <a:gd name="connsiteY2-8956" fmla="*/ 297045 h 7250295"/>
                <a:gd name="connsiteX3-8957" fmla="*/ 704850 w 2171700"/>
                <a:gd name="connsiteY3-8958" fmla="*/ 620895 h 7250295"/>
                <a:gd name="connsiteX4-8959" fmla="*/ 838200 w 2171700"/>
                <a:gd name="connsiteY4-8960" fmla="*/ 897120 h 7250295"/>
                <a:gd name="connsiteX5-8961" fmla="*/ 742950 w 2171700"/>
                <a:gd name="connsiteY5-8962" fmla="*/ 1011420 h 7250295"/>
                <a:gd name="connsiteX6-8963" fmla="*/ 133350 w 2171700"/>
                <a:gd name="connsiteY6-8964" fmla="*/ 1220970 h 7250295"/>
                <a:gd name="connsiteX7-8965" fmla="*/ 0 w 2171700"/>
                <a:gd name="connsiteY7-8966" fmla="*/ 2211570 h 7250295"/>
                <a:gd name="connsiteX8-8967" fmla="*/ 333375 w 2171700"/>
                <a:gd name="connsiteY8-8968" fmla="*/ 3106920 h 7250295"/>
                <a:gd name="connsiteX9-8969" fmla="*/ 247650 w 2171700"/>
                <a:gd name="connsiteY9-8970" fmla="*/ 3840345 h 7250295"/>
                <a:gd name="connsiteX10-8971" fmla="*/ 371475 w 2171700"/>
                <a:gd name="connsiteY10-8972" fmla="*/ 4059420 h 7250295"/>
                <a:gd name="connsiteX11-8973" fmla="*/ 495300 w 2171700"/>
                <a:gd name="connsiteY11-8974" fmla="*/ 4278495 h 7250295"/>
                <a:gd name="connsiteX12-8975" fmla="*/ 476250 w 2171700"/>
                <a:gd name="connsiteY12-8976" fmla="*/ 4735695 h 7250295"/>
                <a:gd name="connsiteX13-8977" fmla="*/ 476250 w 2171700"/>
                <a:gd name="connsiteY13-8978" fmla="*/ 5097645 h 7250295"/>
                <a:gd name="connsiteX14-8979" fmla="*/ 371475 w 2171700"/>
                <a:gd name="connsiteY14-8980" fmla="*/ 6145395 h 7250295"/>
                <a:gd name="connsiteX15-8981" fmla="*/ 371475 w 2171700"/>
                <a:gd name="connsiteY15-8982" fmla="*/ 6621645 h 7250295"/>
                <a:gd name="connsiteX16-8983" fmla="*/ 400050 w 2171700"/>
                <a:gd name="connsiteY16-8984" fmla="*/ 6821670 h 7250295"/>
                <a:gd name="connsiteX17-8985" fmla="*/ 323850 w 2171700"/>
                <a:gd name="connsiteY17-8986" fmla="*/ 7002645 h 7250295"/>
                <a:gd name="connsiteX18-8987" fmla="*/ 533400 w 2171700"/>
                <a:gd name="connsiteY18-8988" fmla="*/ 7250295 h 7250295"/>
                <a:gd name="connsiteX19-8989" fmla="*/ 952500 w 2171700"/>
                <a:gd name="connsiteY19-8990" fmla="*/ 7240770 h 7250295"/>
                <a:gd name="connsiteX20-8991" fmla="*/ 733425 w 2171700"/>
                <a:gd name="connsiteY20-8992" fmla="*/ 6821670 h 7250295"/>
                <a:gd name="connsiteX21-8993" fmla="*/ 790575 w 2171700"/>
                <a:gd name="connsiteY21-8994" fmla="*/ 6574020 h 7250295"/>
                <a:gd name="connsiteX22-8995" fmla="*/ 762000 w 2171700"/>
                <a:gd name="connsiteY22-8996" fmla="*/ 6250170 h 7250295"/>
                <a:gd name="connsiteX23-8997" fmla="*/ 885825 w 2171700"/>
                <a:gd name="connsiteY23-8998" fmla="*/ 5411970 h 7250295"/>
                <a:gd name="connsiteX24-8999" fmla="*/ 866775 w 2171700"/>
                <a:gd name="connsiteY24-9000" fmla="*/ 5326245 h 7250295"/>
                <a:gd name="connsiteX25-9001" fmla="*/ 971550 w 2171700"/>
                <a:gd name="connsiteY25-9002" fmla="*/ 5211945 h 7250295"/>
                <a:gd name="connsiteX26-9003" fmla="*/ 962025 w 2171700"/>
                <a:gd name="connsiteY26-9004" fmla="*/ 5069070 h 7250295"/>
                <a:gd name="connsiteX27-9005" fmla="*/ 1104900 w 2171700"/>
                <a:gd name="connsiteY27-9006" fmla="*/ 4526145 h 7250295"/>
                <a:gd name="connsiteX28-9007" fmla="*/ 1123950 w 2171700"/>
                <a:gd name="connsiteY28-9008" fmla="*/ 4392795 h 7250295"/>
                <a:gd name="connsiteX29-9009" fmla="*/ 1276350 w 2171700"/>
                <a:gd name="connsiteY29-9010" fmla="*/ 4649970 h 7250295"/>
                <a:gd name="connsiteX30-9011" fmla="*/ 1352550 w 2171700"/>
                <a:gd name="connsiteY30-9012" fmla="*/ 4926195 h 7250295"/>
                <a:gd name="connsiteX31-9013" fmla="*/ 1333500 w 2171700"/>
                <a:gd name="connsiteY31-9014" fmla="*/ 5069070 h 7250295"/>
                <a:gd name="connsiteX32-9015" fmla="*/ 1371600 w 2171700"/>
                <a:gd name="connsiteY32-9016" fmla="*/ 5078595 h 7250295"/>
                <a:gd name="connsiteX33-9017" fmla="*/ 1247775 w 2171700"/>
                <a:gd name="connsiteY33-9018" fmla="*/ 5516745 h 7250295"/>
                <a:gd name="connsiteX34-9019" fmla="*/ 1257300 w 2171700"/>
                <a:gd name="connsiteY34-9020" fmla="*/ 6469245 h 7250295"/>
                <a:gd name="connsiteX35-9021" fmla="*/ 1333500 w 2171700"/>
                <a:gd name="connsiteY35-9022" fmla="*/ 6583545 h 7250295"/>
                <a:gd name="connsiteX36-9023" fmla="*/ 1314450 w 2171700"/>
                <a:gd name="connsiteY36-9024" fmla="*/ 6735945 h 7250295"/>
                <a:gd name="connsiteX37-9025" fmla="*/ 1323975 w 2171700"/>
                <a:gd name="connsiteY37-9026" fmla="*/ 6859770 h 7250295"/>
                <a:gd name="connsiteX38-9027" fmla="*/ 1304925 w 2171700"/>
                <a:gd name="connsiteY38-9028" fmla="*/ 7012170 h 7250295"/>
                <a:gd name="connsiteX39-9029" fmla="*/ 1704975 w 2171700"/>
                <a:gd name="connsiteY39-9030" fmla="*/ 7212195 h 7250295"/>
                <a:gd name="connsiteX40-9031" fmla="*/ 2152650 w 2171700"/>
                <a:gd name="connsiteY40-9032" fmla="*/ 7212195 h 7250295"/>
                <a:gd name="connsiteX41-9033" fmla="*/ 2171700 w 2171700"/>
                <a:gd name="connsiteY41-9034" fmla="*/ 7069320 h 7250295"/>
                <a:gd name="connsiteX42-9035" fmla="*/ 1676400 w 2171700"/>
                <a:gd name="connsiteY42-9036" fmla="*/ 6564495 h 7250295"/>
                <a:gd name="connsiteX43-9037" fmla="*/ 1685925 w 2171700"/>
                <a:gd name="connsiteY43-9038" fmla="*/ 6459720 h 7250295"/>
                <a:gd name="connsiteX44-9039" fmla="*/ 1657350 w 2171700"/>
                <a:gd name="connsiteY44-9040" fmla="*/ 6250170 h 7250295"/>
                <a:gd name="connsiteX45-9041" fmla="*/ 1704975 w 2171700"/>
                <a:gd name="connsiteY45-9042" fmla="*/ 5973945 h 7250295"/>
                <a:gd name="connsiteX46-9043" fmla="*/ 1762125 w 2171700"/>
                <a:gd name="connsiteY46-9044" fmla="*/ 5421495 h 7250295"/>
                <a:gd name="connsiteX47-9045" fmla="*/ 1771650 w 2171700"/>
                <a:gd name="connsiteY47-9046" fmla="*/ 5354820 h 7250295"/>
                <a:gd name="connsiteX48-9047" fmla="*/ 1884207 w 2171700"/>
                <a:gd name="connsiteY48-9048" fmla="*/ 5097645 h 7250295"/>
                <a:gd name="connsiteX49-9049" fmla="*/ 1909357 w 2171700"/>
                <a:gd name="connsiteY49-9050" fmla="*/ 4805496 h 7250295"/>
                <a:gd name="connsiteX50-9051" fmla="*/ 1900373 w 2171700"/>
                <a:gd name="connsiteY50-9052" fmla="*/ 4348776 h 7250295"/>
                <a:gd name="connsiteX51-9053" fmla="*/ 1881052 w 2171700"/>
                <a:gd name="connsiteY51-9054" fmla="*/ 3902573 h 7250295"/>
                <a:gd name="connsiteX52-9055" fmla="*/ 1855362 w 2171700"/>
                <a:gd name="connsiteY52-9056" fmla="*/ 3584643 h 7250295"/>
                <a:gd name="connsiteX53-9057" fmla="*/ 2056257 w 2171700"/>
                <a:gd name="connsiteY53-9058" fmla="*/ 2654077 h 7250295"/>
                <a:gd name="connsiteX54-9059" fmla="*/ 2042707 w 2171700"/>
                <a:gd name="connsiteY54-9060" fmla="*/ 2404684 h 7250295"/>
                <a:gd name="connsiteX55-9061" fmla="*/ 1981200 w 2171700"/>
                <a:gd name="connsiteY55-9062" fmla="*/ 1864914 h 7250295"/>
                <a:gd name="connsiteX56-9063" fmla="*/ 1936459 w 2171700"/>
                <a:gd name="connsiteY56-9064" fmla="*/ 1677029 h 7250295"/>
                <a:gd name="connsiteX57-9065" fmla="*/ 1922037 w 2171700"/>
                <a:gd name="connsiteY57-9066" fmla="*/ 1432534 h 7250295"/>
                <a:gd name="connsiteX58-9067" fmla="*/ 1874412 w 2171700"/>
                <a:gd name="connsiteY58-9068" fmla="*/ 1302338 h 7250295"/>
                <a:gd name="connsiteX59-9069" fmla="*/ 1407687 w 2171700"/>
                <a:gd name="connsiteY59-9070" fmla="*/ 1134975 h 7250295"/>
                <a:gd name="connsiteX60-9071" fmla="*/ 1309221 w 2171700"/>
                <a:gd name="connsiteY60-9072" fmla="*/ 1020075 h 7250295"/>
                <a:gd name="connsiteX61-9073" fmla="*/ 1365230 w 2171700"/>
                <a:gd name="connsiteY61-9074" fmla="*/ 821521 h 7250295"/>
                <a:gd name="connsiteX62-9075" fmla="*/ 1433407 w 2171700"/>
                <a:gd name="connsiteY62-9076" fmla="*/ 622909 h 7250295"/>
                <a:gd name="connsiteX63-9077" fmla="*/ 1444916 w 2171700"/>
                <a:gd name="connsiteY63-9078" fmla="*/ 380757 h 7250295"/>
                <a:gd name="connsiteX64-9079" fmla="*/ 1330946 w 2171700"/>
                <a:gd name="connsiteY64-9080" fmla="*/ 143773 h 7250295"/>
                <a:gd name="connsiteX65-9081" fmla="*/ 1063645 w 2171700"/>
                <a:gd name="connsiteY65-9082" fmla="*/ 568 h 7250295"/>
                <a:gd name="connsiteX0-9083" fmla="*/ 1063645 w 2171700"/>
                <a:gd name="connsiteY0-9084" fmla="*/ 568 h 7250295"/>
                <a:gd name="connsiteX1-9085" fmla="*/ 809625 w 2171700"/>
                <a:gd name="connsiteY1-9086" fmla="*/ 116070 h 7250295"/>
                <a:gd name="connsiteX2-9087" fmla="*/ 685800 w 2171700"/>
                <a:gd name="connsiteY2-9088" fmla="*/ 297045 h 7250295"/>
                <a:gd name="connsiteX3-9089" fmla="*/ 704850 w 2171700"/>
                <a:gd name="connsiteY3-9090" fmla="*/ 620895 h 7250295"/>
                <a:gd name="connsiteX4-9091" fmla="*/ 838200 w 2171700"/>
                <a:gd name="connsiteY4-9092" fmla="*/ 897120 h 7250295"/>
                <a:gd name="connsiteX5-9093" fmla="*/ 742950 w 2171700"/>
                <a:gd name="connsiteY5-9094" fmla="*/ 1011420 h 7250295"/>
                <a:gd name="connsiteX6-9095" fmla="*/ 133350 w 2171700"/>
                <a:gd name="connsiteY6-9096" fmla="*/ 1220970 h 7250295"/>
                <a:gd name="connsiteX7-9097" fmla="*/ 0 w 2171700"/>
                <a:gd name="connsiteY7-9098" fmla="*/ 2211570 h 7250295"/>
                <a:gd name="connsiteX8-9099" fmla="*/ 333375 w 2171700"/>
                <a:gd name="connsiteY8-9100" fmla="*/ 3106920 h 7250295"/>
                <a:gd name="connsiteX9-9101" fmla="*/ 247650 w 2171700"/>
                <a:gd name="connsiteY9-9102" fmla="*/ 3840345 h 7250295"/>
                <a:gd name="connsiteX10-9103" fmla="*/ 371475 w 2171700"/>
                <a:gd name="connsiteY10-9104" fmla="*/ 4059420 h 7250295"/>
                <a:gd name="connsiteX11-9105" fmla="*/ 495300 w 2171700"/>
                <a:gd name="connsiteY11-9106" fmla="*/ 4278495 h 7250295"/>
                <a:gd name="connsiteX12-9107" fmla="*/ 476250 w 2171700"/>
                <a:gd name="connsiteY12-9108" fmla="*/ 4735695 h 7250295"/>
                <a:gd name="connsiteX13-9109" fmla="*/ 476250 w 2171700"/>
                <a:gd name="connsiteY13-9110" fmla="*/ 5097645 h 7250295"/>
                <a:gd name="connsiteX14-9111" fmla="*/ 371475 w 2171700"/>
                <a:gd name="connsiteY14-9112" fmla="*/ 6145395 h 7250295"/>
                <a:gd name="connsiteX15-9113" fmla="*/ 371475 w 2171700"/>
                <a:gd name="connsiteY15-9114" fmla="*/ 6621645 h 7250295"/>
                <a:gd name="connsiteX16-9115" fmla="*/ 400050 w 2171700"/>
                <a:gd name="connsiteY16-9116" fmla="*/ 6821670 h 7250295"/>
                <a:gd name="connsiteX17-9117" fmla="*/ 323850 w 2171700"/>
                <a:gd name="connsiteY17-9118" fmla="*/ 7002645 h 7250295"/>
                <a:gd name="connsiteX18-9119" fmla="*/ 533400 w 2171700"/>
                <a:gd name="connsiteY18-9120" fmla="*/ 7250295 h 7250295"/>
                <a:gd name="connsiteX19-9121" fmla="*/ 952500 w 2171700"/>
                <a:gd name="connsiteY19-9122" fmla="*/ 7240770 h 7250295"/>
                <a:gd name="connsiteX20-9123" fmla="*/ 733425 w 2171700"/>
                <a:gd name="connsiteY20-9124" fmla="*/ 6821670 h 7250295"/>
                <a:gd name="connsiteX21-9125" fmla="*/ 790575 w 2171700"/>
                <a:gd name="connsiteY21-9126" fmla="*/ 6574020 h 7250295"/>
                <a:gd name="connsiteX22-9127" fmla="*/ 762000 w 2171700"/>
                <a:gd name="connsiteY22-9128" fmla="*/ 6250170 h 7250295"/>
                <a:gd name="connsiteX23-9129" fmla="*/ 885825 w 2171700"/>
                <a:gd name="connsiteY23-9130" fmla="*/ 5411970 h 7250295"/>
                <a:gd name="connsiteX24-9131" fmla="*/ 866775 w 2171700"/>
                <a:gd name="connsiteY24-9132" fmla="*/ 5326245 h 7250295"/>
                <a:gd name="connsiteX25-9133" fmla="*/ 971550 w 2171700"/>
                <a:gd name="connsiteY25-9134" fmla="*/ 5211945 h 7250295"/>
                <a:gd name="connsiteX26-9135" fmla="*/ 962025 w 2171700"/>
                <a:gd name="connsiteY26-9136" fmla="*/ 5069070 h 7250295"/>
                <a:gd name="connsiteX27-9137" fmla="*/ 1104900 w 2171700"/>
                <a:gd name="connsiteY27-9138" fmla="*/ 4526145 h 7250295"/>
                <a:gd name="connsiteX28-9139" fmla="*/ 1123950 w 2171700"/>
                <a:gd name="connsiteY28-9140" fmla="*/ 4392795 h 7250295"/>
                <a:gd name="connsiteX29-9141" fmla="*/ 1276350 w 2171700"/>
                <a:gd name="connsiteY29-9142" fmla="*/ 4649970 h 7250295"/>
                <a:gd name="connsiteX30-9143" fmla="*/ 1352550 w 2171700"/>
                <a:gd name="connsiteY30-9144" fmla="*/ 4926195 h 7250295"/>
                <a:gd name="connsiteX31-9145" fmla="*/ 1333500 w 2171700"/>
                <a:gd name="connsiteY31-9146" fmla="*/ 5069070 h 7250295"/>
                <a:gd name="connsiteX32-9147" fmla="*/ 1371600 w 2171700"/>
                <a:gd name="connsiteY32-9148" fmla="*/ 5078595 h 7250295"/>
                <a:gd name="connsiteX33-9149" fmla="*/ 1247775 w 2171700"/>
                <a:gd name="connsiteY33-9150" fmla="*/ 5516745 h 7250295"/>
                <a:gd name="connsiteX34-9151" fmla="*/ 1257300 w 2171700"/>
                <a:gd name="connsiteY34-9152" fmla="*/ 6469245 h 7250295"/>
                <a:gd name="connsiteX35-9153" fmla="*/ 1333500 w 2171700"/>
                <a:gd name="connsiteY35-9154" fmla="*/ 6583545 h 7250295"/>
                <a:gd name="connsiteX36-9155" fmla="*/ 1314450 w 2171700"/>
                <a:gd name="connsiteY36-9156" fmla="*/ 6735945 h 7250295"/>
                <a:gd name="connsiteX37-9157" fmla="*/ 1323975 w 2171700"/>
                <a:gd name="connsiteY37-9158" fmla="*/ 6859770 h 7250295"/>
                <a:gd name="connsiteX38-9159" fmla="*/ 1304925 w 2171700"/>
                <a:gd name="connsiteY38-9160" fmla="*/ 7012170 h 7250295"/>
                <a:gd name="connsiteX39-9161" fmla="*/ 1704975 w 2171700"/>
                <a:gd name="connsiteY39-9162" fmla="*/ 7212195 h 7250295"/>
                <a:gd name="connsiteX40-9163" fmla="*/ 2152650 w 2171700"/>
                <a:gd name="connsiteY40-9164" fmla="*/ 7212195 h 7250295"/>
                <a:gd name="connsiteX41-9165" fmla="*/ 2171700 w 2171700"/>
                <a:gd name="connsiteY41-9166" fmla="*/ 7069320 h 7250295"/>
                <a:gd name="connsiteX42-9167" fmla="*/ 1676400 w 2171700"/>
                <a:gd name="connsiteY42-9168" fmla="*/ 6564495 h 7250295"/>
                <a:gd name="connsiteX43-9169" fmla="*/ 1685925 w 2171700"/>
                <a:gd name="connsiteY43-9170" fmla="*/ 6459720 h 7250295"/>
                <a:gd name="connsiteX44-9171" fmla="*/ 1657350 w 2171700"/>
                <a:gd name="connsiteY44-9172" fmla="*/ 6250170 h 7250295"/>
                <a:gd name="connsiteX45-9173" fmla="*/ 1704975 w 2171700"/>
                <a:gd name="connsiteY45-9174" fmla="*/ 5973945 h 7250295"/>
                <a:gd name="connsiteX46-9175" fmla="*/ 1762125 w 2171700"/>
                <a:gd name="connsiteY46-9176" fmla="*/ 5421495 h 7250295"/>
                <a:gd name="connsiteX47-9177" fmla="*/ 1797611 w 2171700"/>
                <a:gd name="connsiteY47-9178" fmla="*/ 5317321 h 7250295"/>
                <a:gd name="connsiteX48-9179" fmla="*/ 1884207 w 2171700"/>
                <a:gd name="connsiteY48-9180" fmla="*/ 5097645 h 7250295"/>
                <a:gd name="connsiteX49-9181" fmla="*/ 1909357 w 2171700"/>
                <a:gd name="connsiteY49-9182" fmla="*/ 4805496 h 7250295"/>
                <a:gd name="connsiteX50-9183" fmla="*/ 1900373 w 2171700"/>
                <a:gd name="connsiteY50-9184" fmla="*/ 4348776 h 7250295"/>
                <a:gd name="connsiteX51-9185" fmla="*/ 1881052 w 2171700"/>
                <a:gd name="connsiteY51-9186" fmla="*/ 3902573 h 7250295"/>
                <a:gd name="connsiteX52-9187" fmla="*/ 1855362 w 2171700"/>
                <a:gd name="connsiteY52-9188" fmla="*/ 3584643 h 7250295"/>
                <a:gd name="connsiteX53-9189" fmla="*/ 2056257 w 2171700"/>
                <a:gd name="connsiteY53-9190" fmla="*/ 2654077 h 7250295"/>
                <a:gd name="connsiteX54-9191" fmla="*/ 2042707 w 2171700"/>
                <a:gd name="connsiteY54-9192" fmla="*/ 2404684 h 7250295"/>
                <a:gd name="connsiteX55-9193" fmla="*/ 1981200 w 2171700"/>
                <a:gd name="connsiteY55-9194" fmla="*/ 1864914 h 7250295"/>
                <a:gd name="connsiteX56-9195" fmla="*/ 1936459 w 2171700"/>
                <a:gd name="connsiteY56-9196" fmla="*/ 1677029 h 7250295"/>
                <a:gd name="connsiteX57-9197" fmla="*/ 1922037 w 2171700"/>
                <a:gd name="connsiteY57-9198" fmla="*/ 1432534 h 7250295"/>
                <a:gd name="connsiteX58-9199" fmla="*/ 1874412 w 2171700"/>
                <a:gd name="connsiteY58-9200" fmla="*/ 1302338 h 7250295"/>
                <a:gd name="connsiteX59-9201" fmla="*/ 1407687 w 2171700"/>
                <a:gd name="connsiteY59-9202" fmla="*/ 1134975 h 7250295"/>
                <a:gd name="connsiteX60-9203" fmla="*/ 1309221 w 2171700"/>
                <a:gd name="connsiteY60-9204" fmla="*/ 1020075 h 7250295"/>
                <a:gd name="connsiteX61-9205" fmla="*/ 1365230 w 2171700"/>
                <a:gd name="connsiteY61-9206" fmla="*/ 821521 h 7250295"/>
                <a:gd name="connsiteX62-9207" fmla="*/ 1433407 w 2171700"/>
                <a:gd name="connsiteY62-9208" fmla="*/ 622909 h 7250295"/>
                <a:gd name="connsiteX63-9209" fmla="*/ 1444916 w 2171700"/>
                <a:gd name="connsiteY63-9210" fmla="*/ 380757 h 7250295"/>
                <a:gd name="connsiteX64-9211" fmla="*/ 1330946 w 2171700"/>
                <a:gd name="connsiteY64-9212" fmla="*/ 143773 h 7250295"/>
                <a:gd name="connsiteX65-9213" fmla="*/ 1063645 w 2171700"/>
                <a:gd name="connsiteY65-9214" fmla="*/ 568 h 7250295"/>
                <a:gd name="connsiteX0-9215" fmla="*/ 1063645 w 2171700"/>
                <a:gd name="connsiteY0-9216" fmla="*/ 568 h 7250295"/>
                <a:gd name="connsiteX1-9217" fmla="*/ 809625 w 2171700"/>
                <a:gd name="connsiteY1-9218" fmla="*/ 116070 h 7250295"/>
                <a:gd name="connsiteX2-9219" fmla="*/ 685800 w 2171700"/>
                <a:gd name="connsiteY2-9220" fmla="*/ 297045 h 7250295"/>
                <a:gd name="connsiteX3-9221" fmla="*/ 704850 w 2171700"/>
                <a:gd name="connsiteY3-9222" fmla="*/ 620895 h 7250295"/>
                <a:gd name="connsiteX4-9223" fmla="*/ 838200 w 2171700"/>
                <a:gd name="connsiteY4-9224" fmla="*/ 897120 h 7250295"/>
                <a:gd name="connsiteX5-9225" fmla="*/ 742950 w 2171700"/>
                <a:gd name="connsiteY5-9226" fmla="*/ 1011420 h 7250295"/>
                <a:gd name="connsiteX6-9227" fmla="*/ 133350 w 2171700"/>
                <a:gd name="connsiteY6-9228" fmla="*/ 1220970 h 7250295"/>
                <a:gd name="connsiteX7-9229" fmla="*/ 0 w 2171700"/>
                <a:gd name="connsiteY7-9230" fmla="*/ 2211570 h 7250295"/>
                <a:gd name="connsiteX8-9231" fmla="*/ 333375 w 2171700"/>
                <a:gd name="connsiteY8-9232" fmla="*/ 3106920 h 7250295"/>
                <a:gd name="connsiteX9-9233" fmla="*/ 247650 w 2171700"/>
                <a:gd name="connsiteY9-9234" fmla="*/ 3840345 h 7250295"/>
                <a:gd name="connsiteX10-9235" fmla="*/ 371475 w 2171700"/>
                <a:gd name="connsiteY10-9236" fmla="*/ 4059420 h 7250295"/>
                <a:gd name="connsiteX11-9237" fmla="*/ 495300 w 2171700"/>
                <a:gd name="connsiteY11-9238" fmla="*/ 4278495 h 7250295"/>
                <a:gd name="connsiteX12-9239" fmla="*/ 476250 w 2171700"/>
                <a:gd name="connsiteY12-9240" fmla="*/ 4735695 h 7250295"/>
                <a:gd name="connsiteX13-9241" fmla="*/ 476250 w 2171700"/>
                <a:gd name="connsiteY13-9242" fmla="*/ 5097645 h 7250295"/>
                <a:gd name="connsiteX14-9243" fmla="*/ 371475 w 2171700"/>
                <a:gd name="connsiteY14-9244" fmla="*/ 6145395 h 7250295"/>
                <a:gd name="connsiteX15-9245" fmla="*/ 371475 w 2171700"/>
                <a:gd name="connsiteY15-9246" fmla="*/ 6621645 h 7250295"/>
                <a:gd name="connsiteX16-9247" fmla="*/ 400050 w 2171700"/>
                <a:gd name="connsiteY16-9248" fmla="*/ 6821670 h 7250295"/>
                <a:gd name="connsiteX17-9249" fmla="*/ 323850 w 2171700"/>
                <a:gd name="connsiteY17-9250" fmla="*/ 7002645 h 7250295"/>
                <a:gd name="connsiteX18-9251" fmla="*/ 533400 w 2171700"/>
                <a:gd name="connsiteY18-9252" fmla="*/ 7250295 h 7250295"/>
                <a:gd name="connsiteX19-9253" fmla="*/ 952500 w 2171700"/>
                <a:gd name="connsiteY19-9254" fmla="*/ 7240770 h 7250295"/>
                <a:gd name="connsiteX20-9255" fmla="*/ 733425 w 2171700"/>
                <a:gd name="connsiteY20-9256" fmla="*/ 6821670 h 7250295"/>
                <a:gd name="connsiteX21-9257" fmla="*/ 790575 w 2171700"/>
                <a:gd name="connsiteY21-9258" fmla="*/ 6574020 h 7250295"/>
                <a:gd name="connsiteX22-9259" fmla="*/ 762000 w 2171700"/>
                <a:gd name="connsiteY22-9260" fmla="*/ 6250170 h 7250295"/>
                <a:gd name="connsiteX23-9261" fmla="*/ 885825 w 2171700"/>
                <a:gd name="connsiteY23-9262" fmla="*/ 5411970 h 7250295"/>
                <a:gd name="connsiteX24-9263" fmla="*/ 866775 w 2171700"/>
                <a:gd name="connsiteY24-9264" fmla="*/ 5326245 h 7250295"/>
                <a:gd name="connsiteX25-9265" fmla="*/ 971550 w 2171700"/>
                <a:gd name="connsiteY25-9266" fmla="*/ 5211945 h 7250295"/>
                <a:gd name="connsiteX26-9267" fmla="*/ 962025 w 2171700"/>
                <a:gd name="connsiteY26-9268" fmla="*/ 5069070 h 7250295"/>
                <a:gd name="connsiteX27-9269" fmla="*/ 1104900 w 2171700"/>
                <a:gd name="connsiteY27-9270" fmla="*/ 4526145 h 7250295"/>
                <a:gd name="connsiteX28-9271" fmla="*/ 1123950 w 2171700"/>
                <a:gd name="connsiteY28-9272" fmla="*/ 4392795 h 7250295"/>
                <a:gd name="connsiteX29-9273" fmla="*/ 1276350 w 2171700"/>
                <a:gd name="connsiteY29-9274" fmla="*/ 4649970 h 7250295"/>
                <a:gd name="connsiteX30-9275" fmla="*/ 1352550 w 2171700"/>
                <a:gd name="connsiteY30-9276" fmla="*/ 4926195 h 7250295"/>
                <a:gd name="connsiteX31-9277" fmla="*/ 1333500 w 2171700"/>
                <a:gd name="connsiteY31-9278" fmla="*/ 5069070 h 7250295"/>
                <a:gd name="connsiteX32-9279" fmla="*/ 1371600 w 2171700"/>
                <a:gd name="connsiteY32-9280" fmla="*/ 5078595 h 7250295"/>
                <a:gd name="connsiteX33-9281" fmla="*/ 1247775 w 2171700"/>
                <a:gd name="connsiteY33-9282" fmla="*/ 5516745 h 7250295"/>
                <a:gd name="connsiteX34-9283" fmla="*/ 1257300 w 2171700"/>
                <a:gd name="connsiteY34-9284" fmla="*/ 6469245 h 7250295"/>
                <a:gd name="connsiteX35-9285" fmla="*/ 1333500 w 2171700"/>
                <a:gd name="connsiteY35-9286" fmla="*/ 6583545 h 7250295"/>
                <a:gd name="connsiteX36-9287" fmla="*/ 1314450 w 2171700"/>
                <a:gd name="connsiteY36-9288" fmla="*/ 6735945 h 7250295"/>
                <a:gd name="connsiteX37-9289" fmla="*/ 1323975 w 2171700"/>
                <a:gd name="connsiteY37-9290" fmla="*/ 6859770 h 7250295"/>
                <a:gd name="connsiteX38-9291" fmla="*/ 1304925 w 2171700"/>
                <a:gd name="connsiteY38-9292" fmla="*/ 7012170 h 7250295"/>
                <a:gd name="connsiteX39-9293" fmla="*/ 1704975 w 2171700"/>
                <a:gd name="connsiteY39-9294" fmla="*/ 7212195 h 7250295"/>
                <a:gd name="connsiteX40-9295" fmla="*/ 2152650 w 2171700"/>
                <a:gd name="connsiteY40-9296" fmla="*/ 7212195 h 7250295"/>
                <a:gd name="connsiteX41-9297" fmla="*/ 2171700 w 2171700"/>
                <a:gd name="connsiteY41-9298" fmla="*/ 7069320 h 7250295"/>
                <a:gd name="connsiteX42-9299" fmla="*/ 1676400 w 2171700"/>
                <a:gd name="connsiteY42-9300" fmla="*/ 6564495 h 7250295"/>
                <a:gd name="connsiteX43-9301" fmla="*/ 1685925 w 2171700"/>
                <a:gd name="connsiteY43-9302" fmla="*/ 6459720 h 7250295"/>
                <a:gd name="connsiteX44-9303" fmla="*/ 1657350 w 2171700"/>
                <a:gd name="connsiteY44-9304" fmla="*/ 6250170 h 7250295"/>
                <a:gd name="connsiteX45-9305" fmla="*/ 1704975 w 2171700"/>
                <a:gd name="connsiteY45-9306" fmla="*/ 5973945 h 7250295"/>
                <a:gd name="connsiteX46-9307" fmla="*/ 1762125 w 2171700"/>
                <a:gd name="connsiteY46-9308" fmla="*/ 5421495 h 7250295"/>
                <a:gd name="connsiteX47-9309" fmla="*/ 1797611 w 2171700"/>
                <a:gd name="connsiteY47-9310" fmla="*/ 5317321 h 7250295"/>
                <a:gd name="connsiteX48-9311" fmla="*/ 1884207 w 2171700"/>
                <a:gd name="connsiteY48-9312" fmla="*/ 5097645 h 7250295"/>
                <a:gd name="connsiteX49-9313" fmla="*/ 1909357 w 2171700"/>
                <a:gd name="connsiteY49-9314" fmla="*/ 4805496 h 7250295"/>
                <a:gd name="connsiteX50-9315" fmla="*/ 1900373 w 2171700"/>
                <a:gd name="connsiteY50-9316" fmla="*/ 4348776 h 7250295"/>
                <a:gd name="connsiteX51-9317" fmla="*/ 1881052 w 2171700"/>
                <a:gd name="connsiteY51-9318" fmla="*/ 3902573 h 7250295"/>
                <a:gd name="connsiteX52-9319" fmla="*/ 1855362 w 2171700"/>
                <a:gd name="connsiteY52-9320" fmla="*/ 3584643 h 7250295"/>
                <a:gd name="connsiteX53-9321" fmla="*/ 2056257 w 2171700"/>
                <a:gd name="connsiteY53-9322" fmla="*/ 2654077 h 7250295"/>
                <a:gd name="connsiteX54-9323" fmla="*/ 2042707 w 2171700"/>
                <a:gd name="connsiteY54-9324" fmla="*/ 2404684 h 7250295"/>
                <a:gd name="connsiteX55-9325" fmla="*/ 1981200 w 2171700"/>
                <a:gd name="connsiteY55-9326" fmla="*/ 1864914 h 7250295"/>
                <a:gd name="connsiteX56-9327" fmla="*/ 1936459 w 2171700"/>
                <a:gd name="connsiteY56-9328" fmla="*/ 1677029 h 7250295"/>
                <a:gd name="connsiteX57-9329" fmla="*/ 1922037 w 2171700"/>
                <a:gd name="connsiteY57-9330" fmla="*/ 1432534 h 7250295"/>
                <a:gd name="connsiteX58-9331" fmla="*/ 1874412 w 2171700"/>
                <a:gd name="connsiteY58-9332" fmla="*/ 1302338 h 7250295"/>
                <a:gd name="connsiteX59-9333" fmla="*/ 1407687 w 2171700"/>
                <a:gd name="connsiteY59-9334" fmla="*/ 1134975 h 7250295"/>
                <a:gd name="connsiteX60-9335" fmla="*/ 1309221 w 2171700"/>
                <a:gd name="connsiteY60-9336" fmla="*/ 1020075 h 7250295"/>
                <a:gd name="connsiteX61-9337" fmla="*/ 1365230 w 2171700"/>
                <a:gd name="connsiteY61-9338" fmla="*/ 821521 h 7250295"/>
                <a:gd name="connsiteX62-9339" fmla="*/ 1433407 w 2171700"/>
                <a:gd name="connsiteY62-9340" fmla="*/ 622909 h 7250295"/>
                <a:gd name="connsiteX63-9341" fmla="*/ 1444916 w 2171700"/>
                <a:gd name="connsiteY63-9342" fmla="*/ 380757 h 7250295"/>
                <a:gd name="connsiteX64-9343" fmla="*/ 1330946 w 2171700"/>
                <a:gd name="connsiteY64-9344" fmla="*/ 143773 h 7250295"/>
                <a:gd name="connsiteX65-9345" fmla="*/ 1063645 w 2171700"/>
                <a:gd name="connsiteY65-9346" fmla="*/ 568 h 7250295"/>
                <a:gd name="connsiteX0-9347" fmla="*/ 1063645 w 2171700"/>
                <a:gd name="connsiteY0-9348" fmla="*/ 568 h 7250295"/>
                <a:gd name="connsiteX1-9349" fmla="*/ 809625 w 2171700"/>
                <a:gd name="connsiteY1-9350" fmla="*/ 116070 h 7250295"/>
                <a:gd name="connsiteX2-9351" fmla="*/ 685800 w 2171700"/>
                <a:gd name="connsiteY2-9352" fmla="*/ 297045 h 7250295"/>
                <a:gd name="connsiteX3-9353" fmla="*/ 704850 w 2171700"/>
                <a:gd name="connsiteY3-9354" fmla="*/ 620895 h 7250295"/>
                <a:gd name="connsiteX4-9355" fmla="*/ 838200 w 2171700"/>
                <a:gd name="connsiteY4-9356" fmla="*/ 897120 h 7250295"/>
                <a:gd name="connsiteX5-9357" fmla="*/ 742950 w 2171700"/>
                <a:gd name="connsiteY5-9358" fmla="*/ 1011420 h 7250295"/>
                <a:gd name="connsiteX6-9359" fmla="*/ 133350 w 2171700"/>
                <a:gd name="connsiteY6-9360" fmla="*/ 1220970 h 7250295"/>
                <a:gd name="connsiteX7-9361" fmla="*/ 0 w 2171700"/>
                <a:gd name="connsiteY7-9362" fmla="*/ 2211570 h 7250295"/>
                <a:gd name="connsiteX8-9363" fmla="*/ 333375 w 2171700"/>
                <a:gd name="connsiteY8-9364" fmla="*/ 3106920 h 7250295"/>
                <a:gd name="connsiteX9-9365" fmla="*/ 247650 w 2171700"/>
                <a:gd name="connsiteY9-9366" fmla="*/ 3840345 h 7250295"/>
                <a:gd name="connsiteX10-9367" fmla="*/ 371475 w 2171700"/>
                <a:gd name="connsiteY10-9368" fmla="*/ 4059420 h 7250295"/>
                <a:gd name="connsiteX11-9369" fmla="*/ 495300 w 2171700"/>
                <a:gd name="connsiteY11-9370" fmla="*/ 4278495 h 7250295"/>
                <a:gd name="connsiteX12-9371" fmla="*/ 476250 w 2171700"/>
                <a:gd name="connsiteY12-9372" fmla="*/ 4735695 h 7250295"/>
                <a:gd name="connsiteX13-9373" fmla="*/ 476250 w 2171700"/>
                <a:gd name="connsiteY13-9374" fmla="*/ 5097645 h 7250295"/>
                <a:gd name="connsiteX14-9375" fmla="*/ 371475 w 2171700"/>
                <a:gd name="connsiteY14-9376" fmla="*/ 6145395 h 7250295"/>
                <a:gd name="connsiteX15-9377" fmla="*/ 371475 w 2171700"/>
                <a:gd name="connsiteY15-9378" fmla="*/ 6621645 h 7250295"/>
                <a:gd name="connsiteX16-9379" fmla="*/ 400050 w 2171700"/>
                <a:gd name="connsiteY16-9380" fmla="*/ 6821670 h 7250295"/>
                <a:gd name="connsiteX17-9381" fmla="*/ 323850 w 2171700"/>
                <a:gd name="connsiteY17-9382" fmla="*/ 7002645 h 7250295"/>
                <a:gd name="connsiteX18-9383" fmla="*/ 533400 w 2171700"/>
                <a:gd name="connsiteY18-9384" fmla="*/ 7250295 h 7250295"/>
                <a:gd name="connsiteX19-9385" fmla="*/ 952500 w 2171700"/>
                <a:gd name="connsiteY19-9386" fmla="*/ 7240770 h 7250295"/>
                <a:gd name="connsiteX20-9387" fmla="*/ 733425 w 2171700"/>
                <a:gd name="connsiteY20-9388" fmla="*/ 6821670 h 7250295"/>
                <a:gd name="connsiteX21-9389" fmla="*/ 790575 w 2171700"/>
                <a:gd name="connsiteY21-9390" fmla="*/ 6574020 h 7250295"/>
                <a:gd name="connsiteX22-9391" fmla="*/ 762000 w 2171700"/>
                <a:gd name="connsiteY22-9392" fmla="*/ 6250170 h 7250295"/>
                <a:gd name="connsiteX23-9393" fmla="*/ 885825 w 2171700"/>
                <a:gd name="connsiteY23-9394" fmla="*/ 5411970 h 7250295"/>
                <a:gd name="connsiteX24-9395" fmla="*/ 866775 w 2171700"/>
                <a:gd name="connsiteY24-9396" fmla="*/ 5326245 h 7250295"/>
                <a:gd name="connsiteX25-9397" fmla="*/ 971550 w 2171700"/>
                <a:gd name="connsiteY25-9398" fmla="*/ 5211945 h 7250295"/>
                <a:gd name="connsiteX26-9399" fmla="*/ 962025 w 2171700"/>
                <a:gd name="connsiteY26-9400" fmla="*/ 5069070 h 7250295"/>
                <a:gd name="connsiteX27-9401" fmla="*/ 1104900 w 2171700"/>
                <a:gd name="connsiteY27-9402" fmla="*/ 4526145 h 7250295"/>
                <a:gd name="connsiteX28-9403" fmla="*/ 1123950 w 2171700"/>
                <a:gd name="connsiteY28-9404" fmla="*/ 4392795 h 7250295"/>
                <a:gd name="connsiteX29-9405" fmla="*/ 1276350 w 2171700"/>
                <a:gd name="connsiteY29-9406" fmla="*/ 4649970 h 7250295"/>
                <a:gd name="connsiteX30-9407" fmla="*/ 1352550 w 2171700"/>
                <a:gd name="connsiteY30-9408" fmla="*/ 4926195 h 7250295"/>
                <a:gd name="connsiteX31-9409" fmla="*/ 1333500 w 2171700"/>
                <a:gd name="connsiteY31-9410" fmla="*/ 5069070 h 7250295"/>
                <a:gd name="connsiteX32-9411" fmla="*/ 1371600 w 2171700"/>
                <a:gd name="connsiteY32-9412" fmla="*/ 5078595 h 7250295"/>
                <a:gd name="connsiteX33-9413" fmla="*/ 1247775 w 2171700"/>
                <a:gd name="connsiteY33-9414" fmla="*/ 5516745 h 7250295"/>
                <a:gd name="connsiteX34-9415" fmla="*/ 1257300 w 2171700"/>
                <a:gd name="connsiteY34-9416" fmla="*/ 6469245 h 7250295"/>
                <a:gd name="connsiteX35-9417" fmla="*/ 1333500 w 2171700"/>
                <a:gd name="connsiteY35-9418" fmla="*/ 6583545 h 7250295"/>
                <a:gd name="connsiteX36-9419" fmla="*/ 1314450 w 2171700"/>
                <a:gd name="connsiteY36-9420" fmla="*/ 6735945 h 7250295"/>
                <a:gd name="connsiteX37-9421" fmla="*/ 1323975 w 2171700"/>
                <a:gd name="connsiteY37-9422" fmla="*/ 6859770 h 7250295"/>
                <a:gd name="connsiteX38-9423" fmla="*/ 1304925 w 2171700"/>
                <a:gd name="connsiteY38-9424" fmla="*/ 7012170 h 7250295"/>
                <a:gd name="connsiteX39-9425" fmla="*/ 1704975 w 2171700"/>
                <a:gd name="connsiteY39-9426" fmla="*/ 7212195 h 7250295"/>
                <a:gd name="connsiteX40-9427" fmla="*/ 2152650 w 2171700"/>
                <a:gd name="connsiteY40-9428" fmla="*/ 7212195 h 7250295"/>
                <a:gd name="connsiteX41-9429" fmla="*/ 2171700 w 2171700"/>
                <a:gd name="connsiteY41-9430" fmla="*/ 7069320 h 7250295"/>
                <a:gd name="connsiteX42-9431" fmla="*/ 1676400 w 2171700"/>
                <a:gd name="connsiteY42-9432" fmla="*/ 6564495 h 7250295"/>
                <a:gd name="connsiteX43-9433" fmla="*/ 1685925 w 2171700"/>
                <a:gd name="connsiteY43-9434" fmla="*/ 6459720 h 7250295"/>
                <a:gd name="connsiteX44-9435" fmla="*/ 1657350 w 2171700"/>
                <a:gd name="connsiteY44-9436" fmla="*/ 6250170 h 7250295"/>
                <a:gd name="connsiteX45-9437" fmla="*/ 1704975 w 2171700"/>
                <a:gd name="connsiteY45-9438" fmla="*/ 5973945 h 7250295"/>
                <a:gd name="connsiteX46-9439" fmla="*/ 1739049 w 2171700"/>
                <a:gd name="connsiteY46-9440" fmla="*/ 5363804 h 7250295"/>
                <a:gd name="connsiteX47-9441" fmla="*/ 1797611 w 2171700"/>
                <a:gd name="connsiteY47-9442" fmla="*/ 5317321 h 7250295"/>
                <a:gd name="connsiteX48-9443" fmla="*/ 1884207 w 2171700"/>
                <a:gd name="connsiteY48-9444" fmla="*/ 5097645 h 7250295"/>
                <a:gd name="connsiteX49-9445" fmla="*/ 1909357 w 2171700"/>
                <a:gd name="connsiteY49-9446" fmla="*/ 4805496 h 7250295"/>
                <a:gd name="connsiteX50-9447" fmla="*/ 1900373 w 2171700"/>
                <a:gd name="connsiteY50-9448" fmla="*/ 4348776 h 7250295"/>
                <a:gd name="connsiteX51-9449" fmla="*/ 1881052 w 2171700"/>
                <a:gd name="connsiteY51-9450" fmla="*/ 3902573 h 7250295"/>
                <a:gd name="connsiteX52-9451" fmla="*/ 1855362 w 2171700"/>
                <a:gd name="connsiteY52-9452" fmla="*/ 3584643 h 7250295"/>
                <a:gd name="connsiteX53-9453" fmla="*/ 2056257 w 2171700"/>
                <a:gd name="connsiteY53-9454" fmla="*/ 2654077 h 7250295"/>
                <a:gd name="connsiteX54-9455" fmla="*/ 2042707 w 2171700"/>
                <a:gd name="connsiteY54-9456" fmla="*/ 2404684 h 7250295"/>
                <a:gd name="connsiteX55-9457" fmla="*/ 1981200 w 2171700"/>
                <a:gd name="connsiteY55-9458" fmla="*/ 1864914 h 7250295"/>
                <a:gd name="connsiteX56-9459" fmla="*/ 1936459 w 2171700"/>
                <a:gd name="connsiteY56-9460" fmla="*/ 1677029 h 7250295"/>
                <a:gd name="connsiteX57-9461" fmla="*/ 1922037 w 2171700"/>
                <a:gd name="connsiteY57-9462" fmla="*/ 1432534 h 7250295"/>
                <a:gd name="connsiteX58-9463" fmla="*/ 1874412 w 2171700"/>
                <a:gd name="connsiteY58-9464" fmla="*/ 1302338 h 7250295"/>
                <a:gd name="connsiteX59-9465" fmla="*/ 1407687 w 2171700"/>
                <a:gd name="connsiteY59-9466" fmla="*/ 1134975 h 7250295"/>
                <a:gd name="connsiteX60-9467" fmla="*/ 1309221 w 2171700"/>
                <a:gd name="connsiteY60-9468" fmla="*/ 1020075 h 7250295"/>
                <a:gd name="connsiteX61-9469" fmla="*/ 1365230 w 2171700"/>
                <a:gd name="connsiteY61-9470" fmla="*/ 821521 h 7250295"/>
                <a:gd name="connsiteX62-9471" fmla="*/ 1433407 w 2171700"/>
                <a:gd name="connsiteY62-9472" fmla="*/ 622909 h 7250295"/>
                <a:gd name="connsiteX63-9473" fmla="*/ 1444916 w 2171700"/>
                <a:gd name="connsiteY63-9474" fmla="*/ 380757 h 7250295"/>
                <a:gd name="connsiteX64-9475" fmla="*/ 1330946 w 2171700"/>
                <a:gd name="connsiteY64-9476" fmla="*/ 143773 h 7250295"/>
                <a:gd name="connsiteX65-9477" fmla="*/ 1063645 w 2171700"/>
                <a:gd name="connsiteY65-9478" fmla="*/ 568 h 7250295"/>
                <a:gd name="connsiteX0-9479" fmla="*/ 1063645 w 2171700"/>
                <a:gd name="connsiteY0-9480" fmla="*/ 568 h 7250295"/>
                <a:gd name="connsiteX1-9481" fmla="*/ 809625 w 2171700"/>
                <a:gd name="connsiteY1-9482" fmla="*/ 116070 h 7250295"/>
                <a:gd name="connsiteX2-9483" fmla="*/ 685800 w 2171700"/>
                <a:gd name="connsiteY2-9484" fmla="*/ 297045 h 7250295"/>
                <a:gd name="connsiteX3-9485" fmla="*/ 704850 w 2171700"/>
                <a:gd name="connsiteY3-9486" fmla="*/ 620895 h 7250295"/>
                <a:gd name="connsiteX4-9487" fmla="*/ 838200 w 2171700"/>
                <a:gd name="connsiteY4-9488" fmla="*/ 897120 h 7250295"/>
                <a:gd name="connsiteX5-9489" fmla="*/ 742950 w 2171700"/>
                <a:gd name="connsiteY5-9490" fmla="*/ 1011420 h 7250295"/>
                <a:gd name="connsiteX6-9491" fmla="*/ 133350 w 2171700"/>
                <a:gd name="connsiteY6-9492" fmla="*/ 1220970 h 7250295"/>
                <a:gd name="connsiteX7-9493" fmla="*/ 0 w 2171700"/>
                <a:gd name="connsiteY7-9494" fmla="*/ 2211570 h 7250295"/>
                <a:gd name="connsiteX8-9495" fmla="*/ 333375 w 2171700"/>
                <a:gd name="connsiteY8-9496" fmla="*/ 3106920 h 7250295"/>
                <a:gd name="connsiteX9-9497" fmla="*/ 247650 w 2171700"/>
                <a:gd name="connsiteY9-9498" fmla="*/ 3840345 h 7250295"/>
                <a:gd name="connsiteX10-9499" fmla="*/ 371475 w 2171700"/>
                <a:gd name="connsiteY10-9500" fmla="*/ 4059420 h 7250295"/>
                <a:gd name="connsiteX11-9501" fmla="*/ 495300 w 2171700"/>
                <a:gd name="connsiteY11-9502" fmla="*/ 4278495 h 7250295"/>
                <a:gd name="connsiteX12-9503" fmla="*/ 476250 w 2171700"/>
                <a:gd name="connsiteY12-9504" fmla="*/ 4735695 h 7250295"/>
                <a:gd name="connsiteX13-9505" fmla="*/ 476250 w 2171700"/>
                <a:gd name="connsiteY13-9506" fmla="*/ 5097645 h 7250295"/>
                <a:gd name="connsiteX14-9507" fmla="*/ 371475 w 2171700"/>
                <a:gd name="connsiteY14-9508" fmla="*/ 6145395 h 7250295"/>
                <a:gd name="connsiteX15-9509" fmla="*/ 371475 w 2171700"/>
                <a:gd name="connsiteY15-9510" fmla="*/ 6621645 h 7250295"/>
                <a:gd name="connsiteX16-9511" fmla="*/ 400050 w 2171700"/>
                <a:gd name="connsiteY16-9512" fmla="*/ 6821670 h 7250295"/>
                <a:gd name="connsiteX17-9513" fmla="*/ 323850 w 2171700"/>
                <a:gd name="connsiteY17-9514" fmla="*/ 7002645 h 7250295"/>
                <a:gd name="connsiteX18-9515" fmla="*/ 533400 w 2171700"/>
                <a:gd name="connsiteY18-9516" fmla="*/ 7250295 h 7250295"/>
                <a:gd name="connsiteX19-9517" fmla="*/ 952500 w 2171700"/>
                <a:gd name="connsiteY19-9518" fmla="*/ 7240770 h 7250295"/>
                <a:gd name="connsiteX20-9519" fmla="*/ 733425 w 2171700"/>
                <a:gd name="connsiteY20-9520" fmla="*/ 6821670 h 7250295"/>
                <a:gd name="connsiteX21-9521" fmla="*/ 790575 w 2171700"/>
                <a:gd name="connsiteY21-9522" fmla="*/ 6574020 h 7250295"/>
                <a:gd name="connsiteX22-9523" fmla="*/ 762000 w 2171700"/>
                <a:gd name="connsiteY22-9524" fmla="*/ 6250170 h 7250295"/>
                <a:gd name="connsiteX23-9525" fmla="*/ 885825 w 2171700"/>
                <a:gd name="connsiteY23-9526" fmla="*/ 5411970 h 7250295"/>
                <a:gd name="connsiteX24-9527" fmla="*/ 866775 w 2171700"/>
                <a:gd name="connsiteY24-9528" fmla="*/ 5326245 h 7250295"/>
                <a:gd name="connsiteX25-9529" fmla="*/ 971550 w 2171700"/>
                <a:gd name="connsiteY25-9530" fmla="*/ 5211945 h 7250295"/>
                <a:gd name="connsiteX26-9531" fmla="*/ 962025 w 2171700"/>
                <a:gd name="connsiteY26-9532" fmla="*/ 5069070 h 7250295"/>
                <a:gd name="connsiteX27-9533" fmla="*/ 1104900 w 2171700"/>
                <a:gd name="connsiteY27-9534" fmla="*/ 4526145 h 7250295"/>
                <a:gd name="connsiteX28-9535" fmla="*/ 1123950 w 2171700"/>
                <a:gd name="connsiteY28-9536" fmla="*/ 4392795 h 7250295"/>
                <a:gd name="connsiteX29-9537" fmla="*/ 1276350 w 2171700"/>
                <a:gd name="connsiteY29-9538" fmla="*/ 4649970 h 7250295"/>
                <a:gd name="connsiteX30-9539" fmla="*/ 1352550 w 2171700"/>
                <a:gd name="connsiteY30-9540" fmla="*/ 4926195 h 7250295"/>
                <a:gd name="connsiteX31-9541" fmla="*/ 1333500 w 2171700"/>
                <a:gd name="connsiteY31-9542" fmla="*/ 5069070 h 7250295"/>
                <a:gd name="connsiteX32-9543" fmla="*/ 1371600 w 2171700"/>
                <a:gd name="connsiteY32-9544" fmla="*/ 5078595 h 7250295"/>
                <a:gd name="connsiteX33-9545" fmla="*/ 1247775 w 2171700"/>
                <a:gd name="connsiteY33-9546" fmla="*/ 5516745 h 7250295"/>
                <a:gd name="connsiteX34-9547" fmla="*/ 1257300 w 2171700"/>
                <a:gd name="connsiteY34-9548" fmla="*/ 6469245 h 7250295"/>
                <a:gd name="connsiteX35-9549" fmla="*/ 1333500 w 2171700"/>
                <a:gd name="connsiteY35-9550" fmla="*/ 6583545 h 7250295"/>
                <a:gd name="connsiteX36-9551" fmla="*/ 1314450 w 2171700"/>
                <a:gd name="connsiteY36-9552" fmla="*/ 6735945 h 7250295"/>
                <a:gd name="connsiteX37-9553" fmla="*/ 1323975 w 2171700"/>
                <a:gd name="connsiteY37-9554" fmla="*/ 6859770 h 7250295"/>
                <a:gd name="connsiteX38-9555" fmla="*/ 1304925 w 2171700"/>
                <a:gd name="connsiteY38-9556" fmla="*/ 7012170 h 7250295"/>
                <a:gd name="connsiteX39-9557" fmla="*/ 1704975 w 2171700"/>
                <a:gd name="connsiteY39-9558" fmla="*/ 7212195 h 7250295"/>
                <a:gd name="connsiteX40-9559" fmla="*/ 2152650 w 2171700"/>
                <a:gd name="connsiteY40-9560" fmla="*/ 7212195 h 7250295"/>
                <a:gd name="connsiteX41-9561" fmla="*/ 2171700 w 2171700"/>
                <a:gd name="connsiteY41-9562" fmla="*/ 7069320 h 7250295"/>
                <a:gd name="connsiteX42-9563" fmla="*/ 1676400 w 2171700"/>
                <a:gd name="connsiteY42-9564" fmla="*/ 6564495 h 7250295"/>
                <a:gd name="connsiteX43-9565" fmla="*/ 1685925 w 2171700"/>
                <a:gd name="connsiteY43-9566" fmla="*/ 6459720 h 7250295"/>
                <a:gd name="connsiteX44-9567" fmla="*/ 1657350 w 2171700"/>
                <a:gd name="connsiteY44-9568" fmla="*/ 6250170 h 7250295"/>
                <a:gd name="connsiteX45-9569" fmla="*/ 1704975 w 2171700"/>
                <a:gd name="connsiteY45-9570" fmla="*/ 5973945 h 7250295"/>
                <a:gd name="connsiteX46-9571" fmla="*/ 1739049 w 2171700"/>
                <a:gd name="connsiteY46-9572" fmla="*/ 5363804 h 7250295"/>
                <a:gd name="connsiteX47-9573" fmla="*/ 1797611 w 2171700"/>
                <a:gd name="connsiteY47-9574" fmla="*/ 5317321 h 7250295"/>
                <a:gd name="connsiteX48-9575" fmla="*/ 1884207 w 2171700"/>
                <a:gd name="connsiteY48-9576" fmla="*/ 5097645 h 7250295"/>
                <a:gd name="connsiteX49-9577" fmla="*/ 1909357 w 2171700"/>
                <a:gd name="connsiteY49-9578" fmla="*/ 4805496 h 7250295"/>
                <a:gd name="connsiteX50-9579" fmla="*/ 1900373 w 2171700"/>
                <a:gd name="connsiteY50-9580" fmla="*/ 4348776 h 7250295"/>
                <a:gd name="connsiteX51-9581" fmla="*/ 1881052 w 2171700"/>
                <a:gd name="connsiteY51-9582" fmla="*/ 3902573 h 7250295"/>
                <a:gd name="connsiteX52-9583" fmla="*/ 1855362 w 2171700"/>
                <a:gd name="connsiteY52-9584" fmla="*/ 3584643 h 7250295"/>
                <a:gd name="connsiteX53-9585" fmla="*/ 2056257 w 2171700"/>
                <a:gd name="connsiteY53-9586" fmla="*/ 2654077 h 7250295"/>
                <a:gd name="connsiteX54-9587" fmla="*/ 2042707 w 2171700"/>
                <a:gd name="connsiteY54-9588" fmla="*/ 2404684 h 7250295"/>
                <a:gd name="connsiteX55-9589" fmla="*/ 1981200 w 2171700"/>
                <a:gd name="connsiteY55-9590" fmla="*/ 1864914 h 7250295"/>
                <a:gd name="connsiteX56-9591" fmla="*/ 1936459 w 2171700"/>
                <a:gd name="connsiteY56-9592" fmla="*/ 1677029 h 7250295"/>
                <a:gd name="connsiteX57-9593" fmla="*/ 1922037 w 2171700"/>
                <a:gd name="connsiteY57-9594" fmla="*/ 1432534 h 7250295"/>
                <a:gd name="connsiteX58-9595" fmla="*/ 1874412 w 2171700"/>
                <a:gd name="connsiteY58-9596" fmla="*/ 1302338 h 7250295"/>
                <a:gd name="connsiteX59-9597" fmla="*/ 1407687 w 2171700"/>
                <a:gd name="connsiteY59-9598" fmla="*/ 1134975 h 7250295"/>
                <a:gd name="connsiteX60-9599" fmla="*/ 1309221 w 2171700"/>
                <a:gd name="connsiteY60-9600" fmla="*/ 1020075 h 7250295"/>
                <a:gd name="connsiteX61-9601" fmla="*/ 1365230 w 2171700"/>
                <a:gd name="connsiteY61-9602" fmla="*/ 821521 h 7250295"/>
                <a:gd name="connsiteX62-9603" fmla="*/ 1433407 w 2171700"/>
                <a:gd name="connsiteY62-9604" fmla="*/ 622909 h 7250295"/>
                <a:gd name="connsiteX63-9605" fmla="*/ 1444916 w 2171700"/>
                <a:gd name="connsiteY63-9606" fmla="*/ 380757 h 7250295"/>
                <a:gd name="connsiteX64-9607" fmla="*/ 1330946 w 2171700"/>
                <a:gd name="connsiteY64-9608" fmla="*/ 143773 h 7250295"/>
                <a:gd name="connsiteX65-9609" fmla="*/ 1063645 w 2171700"/>
                <a:gd name="connsiteY65-9610" fmla="*/ 568 h 7250295"/>
                <a:gd name="connsiteX0-9611" fmla="*/ 1063645 w 2171700"/>
                <a:gd name="connsiteY0-9612" fmla="*/ 568 h 7250295"/>
                <a:gd name="connsiteX1-9613" fmla="*/ 809625 w 2171700"/>
                <a:gd name="connsiteY1-9614" fmla="*/ 116070 h 7250295"/>
                <a:gd name="connsiteX2-9615" fmla="*/ 685800 w 2171700"/>
                <a:gd name="connsiteY2-9616" fmla="*/ 297045 h 7250295"/>
                <a:gd name="connsiteX3-9617" fmla="*/ 704850 w 2171700"/>
                <a:gd name="connsiteY3-9618" fmla="*/ 620895 h 7250295"/>
                <a:gd name="connsiteX4-9619" fmla="*/ 838200 w 2171700"/>
                <a:gd name="connsiteY4-9620" fmla="*/ 897120 h 7250295"/>
                <a:gd name="connsiteX5-9621" fmla="*/ 742950 w 2171700"/>
                <a:gd name="connsiteY5-9622" fmla="*/ 1011420 h 7250295"/>
                <a:gd name="connsiteX6-9623" fmla="*/ 133350 w 2171700"/>
                <a:gd name="connsiteY6-9624" fmla="*/ 1220970 h 7250295"/>
                <a:gd name="connsiteX7-9625" fmla="*/ 0 w 2171700"/>
                <a:gd name="connsiteY7-9626" fmla="*/ 2211570 h 7250295"/>
                <a:gd name="connsiteX8-9627" fmla="*/ 333375 w 2171700"/>
                <a:gd name="connsiteY8-9628" fmla="*/ 3106920 h 7250295"/>
                <a:gd name="connsiteX9-9629" fmla="*/ 247650 w 2171700"/>
                <a:gd name="connsiteY9-9630" fmla="*/ 3840345 h 7250295"/>
                <a:gd name="connsiteX10-9631" fmla="*/ 371475 w 2171700"/>
                <a:gd name="connsiteY10-9632" fmla="*/ 4059420 h 7250295"/>
                <a:gd name="connsiteX11-9633" fmla="*/ 495300 w 2171700"/>
                <a:gd name="connsiteY11-9634" fmla="*/ 4278495 h 7250295"/>
                <a:gd name="connsiteX12-9635" fmla="*/ 476250 w 2171700"/>
                <a:gd name="connsiteY12-9636" fmla="*/ 4735695 h 7250295"/>
                <a:gd name="connsiteX13-9637" fmla="*/ 476250 w 2171700"/>
                <a:gd name="connsiteY13-9638" fmla="*/ 5097645 h 7250295"/>
                <a:gd name="connsiteX14-9639" fmla="*/ 371475 w 2171700"/>
                <a:gd name="connsiteY14-9640" fmla="*/ 6145395 h 7250295"/>
                <a:gd name="connsiteX15-9641" fmla="*/ 371475 w 2171700"/>
                <a:gd name="connsiteY15-9642" fmla="*/ 6621645 h 7250295"/>
                <a:gd name="connsiteX16-9643" fmla="*/ 400050 w 2171700"/>
                <a:gd name="connsiteY16-9644" fmla="*/ 6821670 h 7250295"/>
                <a:gd name="connsiteX17-9645" fmla="*/ 323850 w 2171700"/>
                <a:gd name="connsiteY17-9646" fmla="*/ 7002645 h 7250295"/>
                <a:gd name="connsiteX18-9647" fmla="*/ 533400 w 2171700"/>
                <a:gd name="connsiteY18-9648" fmla="*/ 7250295 h 7250295"/>
                <a:gd name="connsiteX19-9649" fmla="*/ 952500 w 2171700"/>
                <a:gd name="connsiteY19-9650" fmla="*/ 7240770 h 7250295"/>
                <a:gd name="connsiteX20-9651" fmla="*/ 733425 w 2171700"/>
                <a:gd name="connsiteY20-9652" fmla="*/ 6821670 h 7250295"/>
                <a:gd name="connsiteX21-9653" fmla="*/ 790575 w 2171700"/>
                <a:gd name="connsiteY21-9654" fmla="*/ 6574020 h 7250295"/>
                <a:gd name="connsiteX22-9655" fmla="*/ 762000 w 2171700"/>
                <a:gd name="connsiteY22-9656" fmla="*/ 6250170 h 7250295"/>
                <a:gd name="connsiteX23-9657" fmla="*/ 885825 w 2171700"/>
                <a:gd name="connsiteY23-9658" fmla="*/ 5411970 h 7250295"/>
                <a:gd name="connsiteX24-9659" fmla="*/ 866775 w 2171700"/>
                <a:gd name="connsiteY24-9660" fmla="*/ 5326245 h 7250295"/>
                <a:gd name="connsiteX25-9661" fmla="*/ 971550 w 2171700"/>
                <a:gd name="connsiteY25-9662" fmla="*/ 5211945 h 7250295"/>
                <a:gd name="connsiteX26-9663" fmla="*/ 962025 w 2171700"/>
                <a:gd name="connsiteY26-9664" fmla="*/ 5069070 h 7250295"/>
                <a:gd name="connsiteX27-9665" fmla="*/ 1104900 w 2171700"/>
                <a:gd name="connsiteY27-9666" fmla="*/ 4526145 h 7250295"/>
                <a:gd name="connsiteX28-9667" fmla="*/ 1123950 w 2171700"/>
                <a:gd name="connsiteY28-9668" fmla="*/ 4392795 h 7250295"/>
                <a:gd name="connsiteX29-9669" fmla="*/ 1276350 w 2171700"/>
                <a:gd name="connsiteY29-9670" fmla="*/ 4649970 h 7250295"/>
                <a:gd name="connsiteX30-9671" fmla="*/ 1352550 w 2171700"/>
                <a:gd name="connsiteY30-9672" fmla="*/ 4926195 h 7250295"/>
                <a:gd name="connsiteX31-9673" fmla="*/ 1333500 w 2171700"/>
                <a:gd name="connsiteY31-9674" fmla="*/ 5069070 h 7250295"/>
                <a:gd name="connsiteX32-9675" fmla="*/ 1371600 w 2171700"/>
                <a:gd name="connsiteY32-9676" fmla="*/ 5078595 h 7250295"/>
                <a:gd name="connsiteX33-9677" fmla="*/ 1247775 w 2171700"/>
                <a:gd name="connsiteY33-9678" fmla="*/ 5516745 h 7250295"/>
                <a:gd name="connsiteX34-9679" fmla="*/ 1257300 w 2171700"/>
                <a:gd name="connsiteY34-9680" fmla="*/ 6469245 h 7250295"/>
                <a:gd name="connsiteX35-9681" fmla="*/ 1333500 w 2171700"/>
                <a:gd name="connsiteY35-9682" fmla="*/ 6583545 h 7250295"/>
                <a:gd name="connsiteX36-9683" fmla="*/ 1314450 w 2171700"/>
                <a:gd name="connsiteY36-9684" fmla="*/ 6735945 h 7250295"/>
                <a:gd name="connsiteX37-9685" fmla="*/ 1323975 w 2171700"/>
                <a:gd name="connsiteY37-9686" fmla="*/ 6859770 h 7250295"/>
                <a:gd name="connsiteX38-9687" fmla="*/ 1304925 w 2171700"/>
                <a:gd name="connsiteY38-9688" fmla="*/ 7012170 h 7250295"/>
                <a:gd name="connsiteX39-9689" fmla="*/ 1704975 w 2171700"/>
                <a:gd name="connsiteY39-9690" fmla="*/ 7212195 h 7250295"/>
                <a:gd name="connsiteX40-9691" fmla="*/ 2152650 w 2171700"/>
                <a:gd name="connsiteY40-9692" fmla="*/ 7212195 h 7250295"/>
                <a:gd name="connsiteX41-9693" fmla="*/ 2171700 w 2171700"/>
                <a:gd name="connsiteY41-9694" fmla="*/ 7069320 h 7250295"/>
                <a:gd name="connsiteX42-9695" fmla="*/ 1676400 w 2171700"/>
                <a:gd name="connsiteY42-9696" fmla="*/ 6564495 h 7250295"/>
                <a:gd name="connsiteX43-9697" fmla="*/ 1685925 w 2171700"/>
                <a:gd name="connsiteY43-9698" fmla="*/ 6459720 h 7250295"/>
                <a:gd name="connsiteX44-9699" fmla="*/ 1657350 w 2171700"/>
                <a:gd name="connsiteY44-9700" fmla="*/ 6250170 h 7250295"/>
                <a:gd name="connsiteX45-9701" fmla="*/ 1704975 w 2171700"/>
                <a:gd name="connsiteY45-9702" fmla="*/ 5973945 h 7250295"/>
                <a:gd name="connsiteX46-9703" fmla="*/ 1727631 w 2171700"/>
                <a:gd name="connsiteY46-9704" fmla="*/ 5512209 h 7250295"/>
                <a:gd name="connsiteX47-9705" fmla="*/ 1739049 w 2171700"/>
                <a:gd name="connsiteY47-9706" fmla="*/ 5363804 h 7250295"/>
                <a:gd name="connsiteX48-9707" fmla="*/ 1797611 w 2171700"/>
                <a:gd name="connsiteY48-9708" fmla="*/ 5317321 h 7250295"/>
                <a:gd name="connsiteX49-9709" fmla="*/ 1884207 w 2171700"/>
                <a:gd name="connsiteY49-9710" fmla="*/ 5097645 h 7250295"/>
                <a:gd name="connsiteX50-9711" fmla="*/ 1909357 w 2171700"/>
                <a:gd name="connsiteY50-9712" fmla="*/ 4805496 h 7250295"/>
                <a:gd name="connsiteX51-9713" fmla="*/ 1900373 w 2171700"/>
                <a:gd name="connsiteY51-9714" fmla="*/ 4348776 h 7250295"/>
                <a:gd name="connsiteX52-9715" fmla="*/ 1881052 w 2171700"/>
                <a:gd name="connsiteY52-9716" fmla="*/ 3902573 h 7250295"/>
                <a:gd name="connsiteX53-9717" fmla="*/ 1855362 w 2171700"/>
                <a:gd name="connsiteY53-9718" fmla="*/ 3584643 h 7250295"/>
                <a:gd name="connsiteX54-9719" fmla="*/ 2056257 w 2171700"/>
                <a:gd name="connsiteY54-9720" fmla="*/ 2654077 h 7250295"/>
                <a:gd name="connsiteX55-9721" fmla="*/ 2042707 w 2171700"/>
                <a:gd name="connsiteY55-9722" fmla="*/ 2404684 h 7250295"/>
                <a:gd name="connsiteX56-9723" fmla="*/ 1981200 w 2171700"/>
                <a:gd name="connsiteY56-9724" fmla="*/ 1864914 h 7250295"/>
                <a:gd name="connsiteX57-9725" fmla="*/ 1936459 w 2171700"/>
                <a:gd name="connsiteY57-9726" fmla="*/ 1677029 h 7250295"/>
                <a:gd name="connsiteX58-9727" fmla="*/ 1922037 w 2171700"/>
                <a:gd name="connsiteY58-9728" fmla="*/ 1432534 h 7250295"/>
                <a:gd name="connsiteX59-9729" fmla="*/ 1874412 w 2171700"/>
                <a:gd name="connsiteY59-9730" fmla="*/ 1302338 h 7250295"/>
                <a:gd name="connsiteX60-9731" fmla="*/ 1407687 w 2171700"/>
                <a:gd name="connsiteY60-9732" fmla="*/ 1134975 h 7250295"/>
                <a:gd name="connsiteX61-9733" fmla="*/ 1309221 w 2171700"/>
                <a:gd name="connsiteY61-9734" fmla="*/ 1020075 h 7250295"/>
                <a:gd name="connsiteX62-9735" fmla="*/ 1365230 w 2171700"/>
                <a:gd name="connsiteY62-9736" fmla="*/ 821521 h 7250295"/>
                <a:gd name="connsiteX63-9737" fmla="*/ 1433407 w 2171700"/>
                <a:gd name="connsiteY63-9738" fmla="*/ 622909 h 7250295"/>
                <a:gd name="connsiteX64-9739" fmla="*/ 1444916 w 2171700"/>
                <a:gd name="connsiteY64-9740" fmla="*/ 380757 h 7250295"/>
                <a:gd name="connsiteX65-9741" fmla="*/ 1330946 w 2171700"/>
                <a:gd name="connsiteY65-9742" fmla="*/ 143773 h 7250295"/>
                <a:gd name="connsiteX66" fmla="*/ 1063645 w 2171700"/>
                <a:gd name="connsiteY66" fmla="*/ 568 h 7250295"/>
                <a:gd name="connsiteX0-9743" fmla="*/ 1063645 w 2171700"/>
                <a:gd name="connsiteY0-9744" fmla="*/ 568 h 7250295"/>
                <a:gd name="connsiteX1-9745" fmla="*/ 809625 w 2171700"/>
                <a:gd name="connsiteY1-9746" fmla="*/ 116070 h 7250295"/>
                <a:gd name="connsiteX2-9747" fmla="*/ 685800 w 2171700"/>
                <a:gd name="connsiteY2-9748" fmla="*/ 297045 h 7250295"/>
                <a:gd name="connsiteX3-9749" fmla="*/ 704850 w 2171700"/>
                <a:gd name="connsiteY3-9750" fmla="*/ 620895 h 7250295"/>
                <a:gd name="connsiteX4-9751" fmla="*/ 838200 w 2171700"/>
                <a:gd name="connsiteY4-9752" fmla="*/ 897120 h 7250295"/>
                <a:gd name="connsiteX5-9753" fmla="*/ 742950 w 2171700"/>
                <a:gd name="connsiteY5-9754" fmla="*/ 1011420 h 7250295"/>
                <a:gd name="connsiteX6-9755" fmla="*/ 133350 w 2171700"/>
                <a:gd name="connsiteY6-9756" fmla="*/ 1220970 h 7250295"/>
                <a:gd name="connsiteX7-9757" fmla="*/ 0 w 2171700"/>
                <a:gd name="connsiteY7-9758" fmla="*/ 2211570 h 7250295"/>
                <a:gd name="connsiteX8-9759" fmla="*/ 333375 w 2171700"/>
                <a:gd name="connsiteY8-9760" fmla="*/ 3106920 h 7250295"/>
                <a:gd name="connsiteX9-9761" fmla="*/ 247650 w 2171700"/>
                <a:gd name="connsiteY9-9762" fmla="*/ 3840345 h 7250295"/>
                <a:gd name="connsiteX10-9763" fmla="*/ 371475 w 2171700"/>
                <a:gd name="connsiteY10-9764" fmla="*/ 4059420 h 7250295"/>
                <a:gd name="connsiteX11-9765" fmla="*/ 495300 w 2171700"/>
                <a:gd name="connsiteY11-9766" fmla="*/ 4278495 h 7250295"/>
                <a:gd name="connsiteX12-9767" fmla="*/ 476250 w 2171700"/>
                <a:gd name="connsiteY12-9768" fmla="*/ 4735695 h 7250295"/>
                <a:gd name="connsiteX13-9769" fmla="*/ 476250 w 2171700"/>
                <a:gd name="connsiteY13-9770" fmla="*/ 5097645 h 7250295"/>
                <a:gd name="connsiteX14-9771" fmla="*/ 371475 w 2171700"/>
                <a:gd name="connsiteY14-9772" fmla="*/ 6145395 h 7250295"/>
                <a:gd name="connsiteX15-9773" fmla="*/ 371475 w 2171700"/>
                <a:gd name="connsiteY15-9774" fmla="*/ 6621645 h 7250295"/>
                <a:gd name="connsiteX16-9775" fmla="*/ 400050 w 2171700"/>
                <a:gd name="connsiteY16-9776" fmla="*/ 6821670 h 7250295"/>
                <a:gd name="connsiteX17-9777" fmla="*/ 323850 w 2171700"/>
                <a:gd name="connsiteY17-9778" fmla="*/ 7002645 h 7250295"/>
                <a:gd name="connsiteX18-9779" fmla="*/ 533400 w 2171700"/>
                <a:gd name="connsiteY18-9780" fmla="*/ 7250295 h 7250295"/>
                <a:gd name="connsiteX19-9781" fmla="*/ 952500 w 2171700"/>
                <a:gd name="connsiteY19-9782" fmla="*/ 7240770 h 7250295"/>
                <a:gd name="connsiteX20-9783" fmla="*/ 733425 w 2171700"/>
                <a:gd name="connsiteY20-9784" fmla="*/ 6821670 h 7250295"/>
                <a:gd name="connsiteX21-9785" fmla="*/ 790575 w 2171700"/>
                <a:gd name="connsiteY21-9786" fmla="*/ 6574020 h 7250295"/>
                <a:gd name="connsiteX22-9787" fmla="*/ 762000 w 2171700"/>
                <a:gd name="connsiteY22-9788" fmla="*/ 6250170 h 7250295"/>
                <a:gd name="connsiteX23-9789" fmla="*/ 885825 w 2171700"/>
                <a:gd name="connsiteY23-9790" fmla="*/ 5411970 h 7250295"/>
                <a:gd name="connsiteX24-9791" fmla="*/ 866775 w 2171700"/>
                <a:gd name="connsiteY24-9792" fmla="*/ 5326245 h 7250295"/>
                <a:gd name="connsiteX25-9793" fmla="*/ 971550 w 2171700"/>
                <a:gd name="connsiteY25-9794" fmla="*/ 5211945 h 7250295"/>
                <a:gd name="connsiteX26-9795" fmla="*/ 962025 w 2171700"/>
                <a:gd name="connsiteY26-9796" fmla="*/ 5069070 h 7250295"/>
                <a:gd name="connsiteX27-9797" fmla="*/ 1104900 w 2171700"/>
                <a:gd name="connsiteY27-9798" fmla="*/ 4526145 h 7250295"/>
                <a:gd name="connsiteX28-9799" fmla="*/ 1123950 w 2171700"/>
                <a:gd name="connsiteY28-9800" fmla="*/ 4392795 h 7250295"/>
                <a:gd name="connsiteX29-9801" fmla="*/ 1276350 w 2171700"/>
                <a:gd name="connsiteY29-9802" fmla="*/ 4649970 h 7250295"/>
                <a:gd name="connsiteX30-9803" fmla="*/ 1352550 w 2171700"/>
                <a:gd name="connsiteY30-9804" fmla="*/ 4926195 h 7250295"/>
                <a:gd name="connsiteX31-9805" fmla="*/ 1333500 w 2171700"/>
                <a:gd name="connsiteY31-9806" fmla="*/ 5069070 h 7250295"/>
                <a:gd name="connsiteX32-9807" fmla="*/ 1371600 w 2171700"/>
                <a:gd name="connsiteY32-9808" fmla="*/ 5078595 h 7250295"/>
                <a:gd name="connsiteX33-9809" fmla="*/ 1247775 w 2171700"/>
                <a:gd name="connsiteY33-9810" fmla="*/ 5516745 h 7250295"/>
                <a:gd name="connsiteX34-9811" fmla="*/ 1257300 w 2171700"/>
                <a:gd name="connsiteY34-9812" fmla="*/ 6469245 h 7250295"/>
                <a:gd name="connsiteX35-9813" fmla="*/ 1333500 w 2171700"/>
                <a:gd name="connsiteY35-9814" fmla="*/ 6583545 h 7250295"/>
                <a:gd name="connsiteX36-9815" fmla="*/ 1314450 w 2171700"/>
                <a:gd name="connsiteY36-9816" fmla="*/ 6735945 h 7250295"/>
                <a:gd name="connsiteX37-9817" fmla="*/ 1323975 w 2171700"/>
                <a:gd name="connsiteY37-9818" fmla="*/ 6859770 h 7250295"/>
                <a:gd name="connsiteX38-9819" fmla="*/ 1304925 w 2171700"/>
                <a:gd name="connsiteY38-9820" fmla="*/ 7012170 h 7250295"/>
                <a:gd name="connsiteX39-9821" fmla="*/ 1704975 w 2171700"/>
                <a:gd name="connsiteY39-9822" fmla="*/ 7212195 h 7250295"/>
                <a:gd name="connsiteX40-9823" fmla="*/ 2152650 w 2171700"/>
                <a:gd name="connsiteY40-9824" fmla="*/ 7212195 h 7250295"/>
                <a:gd name="connsiteX41-9825" fmla="*/ 2171700 w 2171700"/>
                <a:gd name="connsiteY41-9826" fmla="*/ 7069320 h 7250295"/>
                <a:gd name="connsiteX42-9827" fmla="*/ 1676400 w 2171700"/>
                <a:gd name="connsiteY42-9828" fmla="*/ 6564495 h 7250295"/>
                <a:gd name="connsiteX43-9829" fmla="*/ 1685925 w 2171700"/>
                <a:gd name="connsiteY43-9830" fmla="*/ 6459720 h 7250295"/>
                <a:gd name="connsiteX44-9831" fmla="*/ 1657350 w 2171700"/>
                <a:gd name="connsiteY44-9832" fmla="*/ 6250170 h 7250295"/>
                <a:gd name="connsiteX45-9833" fmla="*/ 1704975 w 2171700"/>
                <a:gd name="connsiteY45-9834" fmla="*/ 5973945 h 7250295"/>
                <a:gd name="connsiteX46-9835" fmla="*/ 1727631 w 2171700"/>
                <a:gd name="connsiteY46-9836" fmla="*/ 5512209 h 7250295"/>
                <a:gd name="connsiteX47-9837" fmla="*/ 1739049 w 2171700"/>
                <a:gd name="connsiteY47-9838" fmla="*/ 5363804 h 7250295"/>
                <a:gd name="connsiteX48-9839" fmla="*/ 1797611 w 2171700"/>
                <a:gd name="connsiteY48-9840" fmla="*/ 5317321 h 7250295"/>
                <a:gd name="connsiteX49-9841" fmla="*/ 1884207 w 2171700"/>
                <a:gd name="connsiteY49-9842" fmla="*/ 5097645 h 7250295"/>
                <a:gd name="connsiteX50-9843" fmla="*/ 1909357 w 2171700"/>
                <a:gd name="connsiteY50-9844" fmla="*/ 4805496 h 7250295"/>
                <a:gd name="connsiteX51-9845" fmla="*/ 1900373 w 2171700"/>
                <a:gd name="connsiteY51-9846" fmla="*/ 4348776 h 7250295"/>
                <a:gd name="connsiteX52-9847" fmla="*/ 1881052 w 2171700"/>
                <a:gd name="connsiteY52-9848" fmla="*/ 3902573 h 7250295"/>
                <a:gd name="connsiteX53-9849" fmla="*/ 1855362 w 2171700"/>
                <a:gd name="connsiteY53-9850" fmla="*/ 3584643 h 7250295"/>
                <a:gd name="connsiteX54-9851" fmla="*/ 2056257 w 2171700"/>
                <a:gd name="connsiteY54-9852" fmla="*/ 2654077 h 7250295"/>
                <a:gd name="connsiteX55-9853" fmla="*/ 2042707 w 2171700"/>
                <a:gd name="connsiteY55-9854" fmla="*/ 2404684 h 7250295"/>
                <a:gd name="connsiteX56-9855" fmla="*/ 1981200 w 2171700"/>
                <a:gd name="connsiteY56-9856" fmla="*/ 1864914 h 7250295"/>
                <a:gd name="connsiteX57-9857" fmla="*/ 1936459 w 2171700"/>
                <a:gd name="connsiteY57-9858" fmla="*/ 1677029 h 7250295"/>
                <a:gd name="connsiteX58-9859" fmla="*/ 1922037 w 2171700"/>
                <a:gd name="connsiteY58-9860" fmla="*/ 1432534 h 7250295"/>
                <a:gd name="connsiteX59-9861" fmla="*/ 1874412 w 2171700"/>
                <a:gd name="connsiteY59-9862" fmla="*/ 1302338 h 7250295"/>
                <a:gd name="connsiteX60-9863" fmla="*/ 1407687 w 2171700"/>
                <a:gd name="connsiteY60-9864" fmla="*/ 1134975 h 7250295"/>
                <a:gd name="connsiteX61-9865" fmla="*/ 1309221 w 2171700"/>
                <a:gd name="connsiteY61-9866" fmla="*/ 1020075 h 7250295"/>
                <a:gd name="connsiteX62-9867" fmla="*/ 1365230 w 2171700"/>
                <a:gd name="connsiteY62-9868" fmla="*/ 821521 h 7250295"/>
                <a:gd name="connsiteX63-9869" fmla="*/ 1433407 w 2171700"/>
                <a:gd name="connsiteY63-9870" fmla="*/ 622909 h 7250295"/>
                <a:gd name="connsiteX64-9871" fmla="*/ 1444916 w 2171700"/>
                <a:gd name="connsiteY64-9872" fmla="*/ 380757 h 7250295"/>
                <a:gd name="connsiteX65-9873" fmla="*/ 1330946 w 2171700"/>
                <a:gd name="connsiteY65-9874" fmla="*/ 143773 h 7250295"/>
                <a:gd name="connsiteX66-9875" fmla="*/ 1063645 w 2171700"/>
                <a:gd name="connsiteY66-9876" fmla="*/ 568 h 7250295"/>
                <a:gd name="connsiteX0-9877" fmla="*/ 1063645 w 2171700"/>
                <a:gd name="connsiteY0-9878" fmla="*/ 568 h 7250295"/>
                <a:gd name="connsiteX1-9879" fmla="*/ 809625 w 2171700"/>
                <a:gd name="connsiteY1-9880" fmla="*/ 116070 h 7250295"/>
                <a:gd name="connsiteX2-9881" fmla="*/ 685800 w 2171700"/>
                <a:gd name="connsiteY2-9882" fmla="*/ 297045 h 7250295"/>
                <a:gd name="connsiteX3-9883" fmla="*/ 704850 w 2171700"/>
                <a:gd name="connsiteY3-9884" fmla="*/ 620895 h 7250295"/>
                <a:gd name="connsiteX4-9885" fmla="*/ 838200 w 2171700"/>
                <a:gd name="connsiteY4-9886" fmla="*/ 897120 h 7250295"/>
                <a:gd name="connsiteX5-9887" fmla="*/ 742950 w 2171700"/>
                <a:gd name="connsiteY5-9888" fmla="*/ 1011420 h 7250295"/>
                <a:gd name="connsiteX6-9889" fmla="*/ 133350 w 2171700"/>
                <a:gd name="connsiteY6-9890" fmla="*/ 1220970 h 7250295"/>
                <a:gd name="connsiteX7-9891" fmla="*/ 0 w 2171700"/>
                <a:gd name="connsiteY7-9892" fmla="*/ 2211570 h 7250295"/>
                <a:gd name="connsiteX8-9893" fmla="*/ 333375 w 2171700"/>
                <a:gd name="connsiteY8-9894" fmla="*/ 3106920 h 7250295"/>
                <a:gd name="connsiteX9-9895" fmla="*/ 247650 w 2171700"/>
                <a:gd name="connsiteY9-9896" fmla="*/ 3840345 h 7250295"/>
                <a:gd name="connsiteX10-9897" fmla="*/ 371475 w 2171700"/>
                <a:gd name="connsiteY10-9898" fmla="*/ 4059420 h 7250295"/>
                <a:gd name="connsiteX11-9899" fmla="*/ 495300 w 2171700"/>
                <a:gd name="connsiteY11-9900" fmla="*/ 4278495 h 7250295"/>
                <a:gd name="connsiteX12-9901" fmla="*/ 476250 w 2171700"/>
                <a:gd name="connsiteY12-9902" fmla="*/ 4735695 h 7250295"/>
                <a:gd name="connsiteX13-9903" fmla="*/ 476250 w 2171700"/>
                <a:gd name="connsiteY13-9904" fmla="*/ 5097645 h 7250295"/>
                <a:gd name="connsiteX14-9905" fmla="*/ 371475 w 2171700"/>
                <a:gd name="connsiteY14-9906" fmla="*/ 6145395 h 7250295"/>
                <a:gd name="connsiteX15-9907" fmla="*/ 371475 w 2171700"/>
                <a:gd name="connsiteY15-9908" fmla="*/ 6621645 h 7250295"/>
                <a:gd name="connsiteX16-9909" fmla="*/ 400050 w 2171700"/>
                <a:gd name="connsiteY16-9910" fmla="*/ 6821670 h 7250295"/>
                <a:gd name="connsiteX17-9911" fmla="*/ 323850 w 2171700"/>
                <a:gd name="connsiteY17-9912" fmla="*/ 7002645 h 7250295"/>
                <a:gd name="connsiteX18-9913" fmla="*/ 533400 w 2171700"/>
                <a:gd name="connsiteY18-9914" fmla="*/ 7250295 h 7250295"/>
                <a:gd name="connsiteX19-9915" fmla="*/ 952500 w 2171700"/>
                <a:gd name="connsiteY19-9916" fmla="*/ 7240770 h 7250295"/>
                <a:gd name="connsiteX20-9917" fmla="*/ 733425 w 2171700"/>
                <a:gd name="connsiteY20-9918" fmla="*/ 6821670 h 7250295"/>
                <a:gd name="connsiteX21-9919" fmla="*/ 790575 w 2171700"/>
                <a:gd name="connsiteY21-9920" fmla="*/ 6574020 h 7250295"/>
                <a:gd name="connsiteX22-9921" fmla="*/ 762000 w 2171700"/>
                <a:gd name="connsiteY22-9922" fmla="*/ 6250170 h 7250295"/>
                <a:gd name="connsiteX23-9923" fmla="*/ 885825 w 2171700"/>
                <a:gd name="connsiteY23-9924" fmla="*/ 5411970 h 7250295"/>
                <a:gd name="connsiteX24-9925" fmla="*/ 866775 w 2171700"/>
                <a:gd name="connsiteY24-9926" fmla="*/ 5326245 h 7250295"/>
                <a:gd name="connsiteX25-9927" fmla="*/ 971550 w 2171700"/>
                <a:gd name="connsiteY25-9928" fmla="*/ 5211945 h 7250295"/>
                <a:gd name="connsiteX26-9929" fmla="*/ 962025 w 2171700"/>
                <a:gd name="connsiteY26-9930" fmla="*/ 5069070 h 7250295"/>
                <a:gd name="connsiteX27-9931" fmla="*/ 1104900 w 2171700"/>
                <a:gd name="connsiteY27-9932" fmla="*/ 4526145 h 7250295"/>
                <a:gd name="connsiteX28-9933" fmla="*/ 1123950 w 2171700"/>
                <a:gd name="connsiteY28-9934" fmla="*/ 4392795 h 7250295"/>
                <a:gd name="connsiteX29-9935" fmla="*/ 1276350 w 2171700"/>
                <a:gd name="connsiteY29-9936" fmla="*/ 4649970 h 7250295"/>
                <a:gd name="connsiteX30-9937" fmla="*/ 1352550 w 2171700"/>
                <a:gd name="connsiteY30-9938" fmla="*/ 4926195 h 7250295"/>
                <a:gd name="connsiteX31-9939" fmla="*/ 1333500 w 2171700"/>
                <a:gd name="connsiteY31-9940" fmla="*/ 5069070 h 7250295"/>
                <a:gd name="connsiteX32-9941" fmla="*/ 1371600 w 2171700"/>
                <a:gd name="connsiteY32-9942" fmla="*/ 5078595 h 7250295"/>
                <a:gd name="connsiteX33-9943" fmla="*/ 1247775 w 2171700"/>
                <a:gd name="connsiteY33-9944" fmla="*/ 5516745 h 7250295"/>
                <a:gd name="connsiteX34-9945" fmla="*/ 1257300 w 2171700"/>
                <a:gd name="connsiteY34-9946" fmla="*/ 6469245 h 7250295"/>
                <a:gd name="connsiteX35-9947" fmla="*/ 1333500 w 2171700"/>
                <a:gd name="connsiteY35-9948" fmla="*/ 6583545 h 7250295"/>
                <a:gd name="connsiteX36-9949" fmla="*/ 1314450 w 2171700"/>
                <a:gd name="connsiteY36-9950" fmla="*/ 6735945 h 7250295"/>
                <a:gd name="connsiteX37-9951" fmla="*/ 1323975 w 2171700"/>
                <a:gd name="connsiteY37-9952" fmla="*/ 6859770 h 7250295"/>
                <a:gd name="connsiteX38-9953" fmla="*/ 1304925 w 2171700"/>
                <a:gd name="connsiteY38-9954" fmla="*/ 7012170 h 7250295"/>
                <a:gd name="connsiteX39-9955" fmla="*/ 1704975 w 2171700"/>
                <a:gd name="connsiteY39-9956" fmla="*/ 7212195 h 7250295"/>
                <a:gd name="connsiteX40-9957" fmla="*/ 2152650 w 2171700"/>
                <a:gd name="connsiteY40-9958" fmla="*/ 7212195 h 7250295"/>
                <a:gd name="connsiteX41-9959" fmla="*/ 2171700 w 2171700"/>
                <a:gd name="connsiteY41-9960" fmla="*/ 7069320 h 7250295"/>
                <a:gd name="connsiteX42-9961" fmla="*/ 1676400 w 2171700"/>
                <a:gd name="connsiteY42-9962" fmla="*/ 6564495 h 7250295"/>
                <a:gd name="connsiteX43-9963" fmla="*/ 1685925 w 2171700"/>
                <a:gd name="connsiteY43-9964" fmla="*/ 6459720 h 7250295"/>
                <a:gd name="connsiteX44-9965" fmla="*/ 1657350 w 2171700"/>
                <a:gd name="connsiteY44-9966" fmla="*/ 6250170 h 7250295"/>
                <a:gd name="connsiteX45-9967" fmla="*/ 1704975 w 2171700"/>
                <a:gd name="connsiteY45-9968" fmla="*/ 5973945 h 7250295"/>
                <a:gd name="connsiteX46-9969" fmla="*/ 1727631 w 2171700"/>
                <a:gd name="connsiteY46-9970" fmla="*/ 5512209 h 7250295"/>
                <a:gd name="connsiteX47-9971" fmla="*/ 1739049 w 2171700"/>
                <a:gd name="connsiteY47-9972" fmla="*/ 5363804 h 7250295"/>
                <a:gd name="connsiteX48-9973" fmla="*/ 1797611 w 2171700"/>
                <a:gd name="connsiteY48-9974" fmla="*/ 5317321 h 7250295"/>
                <a:gd name="connsiteX49-9975" fmla="*/ 1884207 w 2171700"/>
                <a:gd name="connsiteY49-9976" fmla="*/ 5097645 h 7250295"/>
                <a:gd name="connsiteX50-9977" fmla="*/ 1909357 w 2171700"/>
                <a:gd name="connsiteY50-9978" fmla="*/ 4805496 h 7250295"/>
                <a:gd name="connsiteX51-9979" fmla="*/ 1900373 w 2171700"/>
                <a:gd name="connsiteY51-9980" fmla="*/ 4348776 h 7250295"/>
                <a:gd name="connsiteX52-9981" fmla="*/ 1881052 w 2171700"/>
                <a:gd name="connsiteY52-9982" fmla="*/ 3902573 h 7250295"/>
                <a:gd name="connsiteX53-9983" fmla="*/ 1855362 w 2171700"/>
                <a:gd name="connsiteY53-9984" fmla="*/ 3584643 h 7250295"/>
                <a:gd name="connsiteX54-9985" fmla="*/ 2056257 w 2171700"/>
                <a:gd name="connsiteY54-9986" fmla="*/ 2654077 h 7250295"/>
                <a:gd name="connsiteX55-9987" fmla="*/ 2042707 w 2171700"/>
                <a:gd name="connsiteY55-9988" fmla="*/ 2404684 h 7250295"/>
                <a:gd name="connsiteX56-9989" fmla="*/ 1981200 w 2171700"/>
                <a:gd name="connsiteY56-9990" fmla="*/ 1864914 h 7250295"/>
                <a:gd name="connsiteX57-9991" fmla="*/ 1936459 w 2171700"/>
                <a:gd name="connsiteY57-9992" fmla="*/ 1677029 h 7250295"/>
                <a:gd name="connsiteX58-9993" fmla="*/ 1922037 w 2171700"/>
                <a:gd name="connsiteY58-9994" fmla="*/ 1432534 h 7250295"/>
                <a:gd name="connsiteX59-9995" fmla="*/ 1874412 w 2171700"/>
                <a:gd name="connsiteY59-9996" fmla="*/ 1302338 h 7250295"/>
                <a:gd name="connsiteX60-9997" fmla="*/ 1407687 w 2171700"/>
                <a:gd name="connsiteY60-9998" fmla="*/ 1134975 h 7250295"/>
                <a:gd name="connsiteX61-9999" fmla="*/ 1309221 w 2171700"/>
                <a:gd name="connsiteY61-10000" fmla="*/ 1020075 h 7250295"/>
                <a:gd name="connsiteX62-10001" fmla="*/ 1365230 w 2171700"/>
                <a:gd name="connsiteY62-10002" fmla="*/ 821521 h 7250295"/>
                <a:gd name="connsiteX63-10003" fmla="*/ 1433407 w 2171700"/>
                <a:gd name="connsiteY63-10004" fmla="*/ 622909 h 7250295"/>
                <a:gd name="connsiteX64-10005" fmla="*/ 1444916 w 2171700"/>
                <a:gd name="connsiteY64-10006" fmla="*/ 380757 h 7250295"/>
                <a:gd name="connsiteX65-10007" fmla="*/ 1330946 w 2171700"/>
                <a:gd name="connsiteY65-10008" fmla="*/ 143773 h 7250295"/>
                <a:gd name="connsiteX66-10009" fmla="*/ 1063645 w 2171700"/>
                <a:gd name="connsiteY66-10010" fmla="*/ 568 h 7250295"/>
                <a:gd name="connsiteX0-10011" fmla="*/ 1063645 w 2171700"/>
                <a:gd name="connsiteY0-10012" fmla="*/ 568 h 7250295"/>
                <a:gd name="connsiteX1-10013" fmla="*/ 809625 w 2171700"/>
                <a:gd name="connsiteY1-10014" fmla="*/ 116070 h 7250295"/>
                <a:gd name="connsiteX2-10015" fmla="*/ 685800 w 2171700"/>
                <a:gd name="connsiteY2-10016" fmla="*/ 297045 h 7250295"/>
                <a:gd name="connsiteX3-10017" fmla="*/ 704850 w 2171700"/>
                <a:gd name="connsiteY3-10018" fmla="*/ 620895 h 7250295"/>
                <a:gd name="connsiteX4-10019" fmla="*/ 838200 w 2171700"/>
                <a:gd name="connsiteY4-10020" fmla="*/ 897120 h 7250295"/>
                <a:gd name="connsiteX5-10021" fmla="*/ 742950 w 2171700"/>
                <a:gd name="connsiteY5-10022" fmla="*/ 1011420 h 7250295"/>
                <a:gd name="connsiteX6-10023" fmla="*/ 133350 w 2171700"/>
                <a:gd name="connsiteY6-10024" fmla="*/ 1220970 h 7250295"/>
                <a:gd name="connsiteX7-10025" fmla="*/ 0 w 2171700"/>
                <a:gd name="connsiteY7-10026" fmla="*/ 2211570 h 7250295"/>
                <a:gd name="connsiteX8-10027" fmla="*/ 333375 w 2171700"/>
                <a:gd name="connsiteY8-10028" fmla="*/ 3106920 h 7250295"/>
                <a:gd name="connsiteX9-10029" fmla="*/ 247650 w 2171700"/>
                <a:gd name="connsiteY9-10030" fmla="*/ 3840345 h 7250295"/>
                <a:gd name="connsiteX10-10031" fmla="*/ 371475 w 2171700"/>
                <a:gd name="connsiteY10-10032" fmla="*/ 4059420 h 7250295"/>
                <a:gd name="connsiteX11-10033" fmla="*/ 495300 w 2171700"/>
                <a:gd name="connsiteY11-10034" fmla="*/ 4278495 h 7250295"/>
                <a:gd name="connsiteX12-10035" fmla="*/ 476250 w 2171700"/>
                <a:gd name="connsiteY12-10036" fmla="*/ 4735695 h 7250295"/>
                <a:gd name="connsiteX13-10037" fmla="*/ 476250 w 2171700"/>
                <a:gd name="connsiteY13-10038" fmla="*/ 5097645 h 7250295"/>
                <a:gd name="connsiteX14-10039" fmla="*/ 371475 w 2171700"/>
                <a:gd name="connsiteY14-10040" fmla="*/ 6145395 h 7250295"/>
                <a:gd name="connsiteX15-10041" fmla="*/ 371475 w 2171700"/>
                <a:gd name="connsiteY15-10042" fmla="*/ 6621645 h 7250295"/>
                <a:gd name="connsiteX16-10043" fmla="*/ 400050 w 2171700"/>
                <a:gd name="connsiteY16-10044" fmla="*/ 6821670 h 7250295"/>
                <a:gd name="connsiteX17-10045" fmla="*/ 323850 w 2171700"/>
                <a:gd name="connsiteY17-10046" fmla="*/ 7002645 h 7250295"/>
                <a:gd name="connsiteX18-10047" fmla="*/ 533400 w 2171700"/>
                <a:gd name="connsiteY18-10048" fmla="*/ 7250295 h 7250295"/>
                <a:gd name="connsiteX19-10049" fmla="*/ 952500 w 2171700"/>
                <a:gd name="connsiteY19-10050" fmla="*/ 7240770 h 7250295"/>
                <a:gd name="connsiteX20-10051" fmla="*/ 733425 w 2171700"/>
                <a:gd name="connsiteY20-10052" fmla="*/ 6821670 h 7250295"/>
                <a:gd name="connsiteX21-10053" fmla="*/ 790575 w 2171700"/>
                <a:gd name="connsiteY21-10054" fmla="*/ 6574020 h 7250295"/>
                <a:gd name="connsiteX22-10055" fmla="*/ 762000 w 2171700"/>
                <a:gd name="connsiteY22-10056" fmla="*/ 6250170 h 7250295"/>
                <a:gd name="connsiteX23-10057" fmla="*/ 885825 w 2171700"/>
                <a:gd name="connsiteY23-10058" fmla="*/ 5411970 h 7250295"/>
                <a:gd name="connsiteX24-10059" fmla="*/ 866775 w 2171700"/>
                <a:gd name="connsiteY24-10060" fmla="*/ 5326245 h 7250295"/>
                <a:gd name="connsiteX25-10061" fmla="*/ 971550 w 2171700"/>
                <a:gd name="connsiteY25-10062" fmla="*/ 5211945 h 7250295"/>
                <a:gd name="connsiteX26-10063" fmla="*/ 962025 w 2171700"/>
                <a:gd name="connsiteY26-10064" fmla="*/ 5069070 h 7250295"/>
                <a:gd name="connsiteX27-10065" fmla="*/ 1104900 w 2171700"/>
                <a:gd name="connsiteY27-10066" fmla="*/ 4526145 h 7250295"/>
                <a:gd name="connsiteX28-10067" fmla="*/ 1123950 w 2171700"/>
                <a:gd name="connsiteY28-10068" fmla="*/ 4392795 h 7250295"/>
                <a:gd name="connsiteX29-10069" fmla="*/ 1276350 w 2171700"/>
                <a:gd name="connsiteY29-10070" fmla="*/ 4649970 h 7250295"/>
                <a:gd name="connsiteX30-10071" fmla="*/ 1352550 w 2171700"/>
                <a:gd name="connsiteY30-10072" fmla="*/ 4926195 h 7250295"/>
                <a:gd name="connsiteX31-10073" fmla="*/ 1333500 w 2171700"/>
                <a:gd name="connsiteY31-10074" fmla="*/ 5069070 h 7250295"/>
                <a:gd name="connsiteX32-10075" fmla="*/ 1371600 w 2171700"/>
                <a:gd name="connsiteY32-10076" fmla="*/ 5078595 h 7250295"/>
                <a:gd name="connsiteX33-10077" fmla="*/ 1247775 w 2171700"/>
                <a:gd name="connsiteY33-10078" fmla="*/ 5516745 h 7250295"/>
                <a:gd name="connsiteX34-10079" fmla="*/ 1257300 w 2171700"/>
                <a:gd name="connsiteY34-10080" fmla="*/ 6469245 h 7250295"/>
                <a:gd name="connsiteX35-10081" fmla="*/ 1333500 w 2171700"/>
                <a:gd name="connsiteY35-10082" fmla="*/ 6583545 h 7250295"/>
                <a:gd name="connsiteX36-10083" fmla="*/ 1314450 w 2171700"/>
                <a:gd name="connsiteY36-10084" fmla="*/ 6735945 h 7250295"/>
                <a:gd name="connsiteX37-10085" fmla="*/ 1323975 w 2171700"/>
                <a:gd name="connsiteY37-10086" fmla="*/ 6859770 h 7250295"/>
                <a:gd name="connsiteX38-10087" fmla="*/ 1304925 w 2171700"/>
                <a:gd name="connsiteY38-10088" fmla="*/ 7012170 h 7250295"/>
                <a:gd name="connsiteX39-10089" fmla="*/ 1704975 w 2171700"/>
                <a:gd name="connsiteY39-10090" fmla="*/ 7212195 h 7250295"/>
                <a:gd name="connsiteX40-10091" fmla="*/ 2152650 w 2171700"/>
                <a:gd name="connsiteY40-10092" fmla="*/ 7212195 h 7250295"/>
                <a:gd name="connsiteX41-10093" fmla="*/ 2171700 w 2171700"/>
                <a:gd name="connsiteY41-10094" fmla="*/ 7069320 h 7250295"/>
                <a:gd name="connsiteX42-10095" fmla="*/ 1676400 w 2171700"/>
                <a:gd name="connsiteY42-10096" fmla="*/ 6564495 h 7250295"/>
                <a:gd name="connsiteX43-10097" fmla="*/ 1685925 w 2171700"/>
                <a:gd name="connsiteY43-10098" fmla="*/ 6459720 h 7250295"/>
                <a:gd name="connsiteX44-10099" fmla="*/ 1657350 w 2171700"/>
                <a:gd name="connsiteY44-10100" fmla="*/ 6250170 h 7250295"/>
                <a:gd name="connsiteX45-10101" fmla="*/ 1704975 w 2171700"/>
                <a:gd name="connsiteY45-10102" fmla="*/ 5973945 h 7250295"/>
                <a:gd name="connsiteX46-10103" fmla="*/ 1727631 w 2171700"/>
                <a:gd name="connsiteY46-10104" fmla="*/ 5512209 h 7250295"/>
                <a:gd name="connsiteX47-10105" fmla="*/ 1739049 w 2171700"/>
                <a:gd name="connsiteY47-10106" fmla="*/ 5363804 h 7250295"/>
                <a:gd name="connsiteX48-10107" fmla="*/ 1797611 w 2171700"/>
                <a:gd name="connsiteY48-10108" fmla="*/ 5317321 h 7250295"/>
                <a:gd name="connsiteX49-10109" fmla="*/ 1884207 w 2171700"/>
                <a:gd name="connsiteY49-10110" fmla="*/ 5097645 h 7250295"/>
                <a:gd name="connsiteX50-10111" fmla="*/ 1909357 w 2171700"/>
                <a:gd name="connsiteY50-10112" fmla="*/ 4805496 h 7250295"/>
                <a:gd name="connsiteX51-10113" fmla="*/ 1900373 w 2171700"/>
                <a:gd name="connsiteY51-10114" fmla="*/ 4348776 h 7250295"/>
                <a:gd name="connsiteX52-10115" fmla="*/ 1881052 w 2171700"/>
                <a:gd name="connsiteY52-10116" fmla="*/ 3902573 h 7250295"/>
                <a:gd name="connsiteX53-10117" fmla="*/ 1855362 w 2171700"/>
                <a:gd name="connsiteY53-10118" fmla="*/ 3584643 h 7250295"/>
                <a:gd name="connsiteX54-10119" fmla="*/ 2056257 w 2171700"/>
                <a:gd name="connsiteY54-10120" fmla="*/ 2654077 h 7250295"/>
                <a:gd name="connsiteX55-10121" fmla="*/ 2042707 w 2171700"/>
                <a:gd name="connsiteY55-10122" fmla="*/ 2404684 h 7250295"/>
                <a:gd name="connsiteX56-10123" fmla="*/ 1981200 w 2171700"/>
                <a:gd name="connsiteY56-10124" fmla="*/ 1864914 h 7250295"/>
                <a:gd name="connsiteX57-10125" fmla="*/ 1936459 w 2171700"/>
                <a:gd name="connsiteY57-10126" fmla="*/ 1677029 h 7250295"/>
                <a:gd name="connsiteX58-10127" fmla="*/ 1922037 w 2171700"/>
                <a:gd name="connsiteY58-10128" fmla="*/ 1432534 h 7250295"/>
                <a:gd name="connsiteX59-10129" fmla="*/ 1874412 w 2171700"/>
                <a:gd name="connsiteY59-10130" fmla="*/ 1302338 h 7250295"/>
                <a:gd name="connsiteX60-10131" fmla="*/ 1407687 w 2171700"/>
                <a:gd name="connsiteY60-10132" fmla="*/ 1134975 h 7250295"/>
                <a:gd name="connsiteX61-10133" fmla="*/ 1309221 w 2171700"/>
                <a:gd name="connsiteY61-10134" fmla="*/ 1020075 h 7250295"/>
                <a:gd name="connsiteX62-10135" fmla="*/ 1365230 w 2171700"/>
                <a:gd name="connsiteY62-10136" fmla="*/ 821521 h 7250295"/>
                <a:gd name="connsiteX63-10137" fmla="*/ 1433407 w 2171700"/>
                <a:gd name="connsiteY63-10138" fmla="*/ 622909 h 7250295"/>
                <a:gd name="connsiteX64-10139" fmla="*/ 1444916 w 2171700"/>
                <a:gd name="connsiteY64-10140" fmla="*/ 380757 h 7250295"/>
                <a:gd name="connsiteX65-10141" fmla="*/ 1330946 w 2171700"/>
                <a:gd name="connsiteY65-10142" fmla="*/ 143773 h 7250295"/>
                <a:gd name="connsiteX66-10143" fmla="*/ 1063645 w 2171700"/>
                <a:gd name="connsiteY66-10144" fmla="*/ 568 h 7250295"/>
                <a:gd name="connsiteX0-10145" fmla="*/ 1063645 w 2171700"/>
                <a:gd name="connsiteY0-10146" fmla="*/ 568 h 7250295"/>
                <a:gd name="connsiteX1-10147" fmla="*/ 809625 w 2171700"/>
                <a:gd name="connsiteY1-10148" fmla="*/ 116070 h 7250295"/>
                <a:gd name="connsiteX2-10149" fmla="*/ 685800 w 2171700"/>
                <a:gd name="connsiteY2-10150" fmla="*/ 297045 h 7250295"/>
                <a:gd name="connsiteX3-10151" fmla="*/ 704850 w 2171700"/>
                <a:gd name="connsiteY3-10152" fmla="*/ 620895 h 7250295"/>
                <a:gd name="connsiteX4-10153" fmla="*/ 838200 w 2171700"/>
                <a:gd name="connsiteY4-10154" fmla="*/ 897120 h 7250295"/>
                <a:gd name="connsiteX5-10155" fmla="*/ 742950 w 2171700"/>
                <a:gd name="connsiteY5-10156" fmla="*/ 1011420 h 7250295"/>
                <a:gd name="connsiteX6-10157" fmla="*/ 133350 w 2171700"/>
                <a:gd name="connsiteY6-10158" fmla="*/ 1220970 h 7250295"/>
                <a:gd name="connsiteX7-10159" fmla="*/ 0 w 2171700"/>
                <a:gd name="connsiteY7-10160" fmla="*/ 2211570 h 7250295"/>
                <a:gd name="connsiteX8-10161" fmla="*/ 333375 w 2171700"/>
                <a:gd name="connsiteY8-10162" fmla="*/ 3106920 h 7250295"/>
                <a:gd name="connsiteX9-10163" fmla="*/ 247650 w 2171700"/>
                <a:gd name="connsiteY9-10164" fmla="*/ 3840345 h 7250295"/>
                <a:gd name="connsiteX10-10165" fmla="*/ 371475 w 2171700"/>
                <a:gd name="connsiteY10-10166" fmla="*/ 4059420 h 7250295"/>
                <a:gd name="connsiteX11-10167" fmla="*/ 495300 w 2171700"/>
                <a:gd name="connsiteY11-10168" fmla="*/ 4278495 h 7250295"/>
                <a:gd name="connsiteX12-10169" fmla="*/ 476250 w 2171700"/>
                <a:gd name="connsiteY12-10170" fmla="*/ 4735695 h 7250295"/>
                <a:gd name="connsiteX13-10171" fmla="*/ 476250 w 2171700"/>
                <a:gd name="connsiteY13-10172" fmla="*/ 5097645 h 7250295"/>
                <a:gd name="connsiteX14-10173" fmla="*/ 371475 w 2171700"/>
                <a:gd name="connsiteY14-10174" fmla="*/ 6145395 h 7250295"/>
                <a:gd name="connsiteX15-10175" fmla="*/ 371475 w 2171700"/>
                <a:gd name="connsiteY15-10176" fmla="*/ 6621645 h 7250295"/>
                <a:gd name="connsiteX16-10177" fmla="*/ 400050 w 2171700"/>
                <a:gd name="connsiteY16-10178" fmla="*/ 6821670 h 7250295"/>
                <a:gd name="connsiteX17-10179" fmla="*/ 323850 w 2171700"/>
                <a:gd name="connsiteY17-10180" fmla="*/ 7002645 h 7250295"/>
                <a:gd name="connsiteX18-10181" fmla="*/ 533400 w 2171700"/>
                <a:gd name="connsiteY18-10182" fmla="*/ 7250295 h 7250295"/>
                <a:gd name="connsiteX19-10183" fmla="*/ 952500 w 2171700"/>
                <a:gd name="connsiteY19-10184" fmla="*/ 7240770 h 7250295"/>
                <a:gd name="connsiteX20-10185" fmla="*/ 733425 w 2171700"/>
                <a:gd name="connsiteY20-10186" fmla="*/ 6821670 h 7250295"/>
                <a:gd name="connsiteX21-10187" fmla="*/ 790575 w 2171700"/>
                <a:gd name="connsiteY21-10188" fmla="*/ 6574020 h 7250295"/>
                <a:gd name="connsiteX22-10189" fmla="*/ 762000 w 2171700"/>
                <a:gd name="connsiteY22-10190" fmla="*/ 6250170 h 7250295"/>
                <a:gd name="connsiteX23-10191" fmla="*/ 885825 w 2171700"/>
                <a:gd name="connsiteY23-10192" fmla="*/ 5411970 h 7250295"/>
                <a:gd name="connsiteX24-10193" fmla="*/ 866775 w 2171700"/>
                <a:gd name="connsiteY24-10194" fmla="*/ 5326245 h 7250295"/>
                <a:gd name="connsiteX25-10195" fmla="*/ 971550 w 2171700"/>
                <a:gd name="connsiteY25-10196" fmla="*/ 5211945 h 7250295"/>
                <a:gd name="connsiteX26-10197" fmla="*/ 962025 w 2171700"/>
                <a:gd name="connsiteY26-10198" fmla="*/ 5069070 h 7250295"/>
                <a:gd name="connsiteX27-10199" fmla="*/ 1104900 w 2171700"/>
                <a:gd name="connsiteY27-10200" fmla="*/ 4526145 h 7250295"/>
                <a:gd name="connsiteX28-10201" fmla="*/ 1123950 w 2171700"/>
                <a:gd name="connsiteY28-10202" fmla="*/ 4392795 h 7250295"/>
                <a:gd name="connsiteX29-10203" fmla="*/ 1276350 w 2171700"/>
                <a:gd name="connsiteY29-10204" fmla="*/ 4649970 h 7250295"/>
                <a:gd name="connsiteX30-10205" fmla="*/ 1352550 w 2171700"/>
                <a:gd name="connsiteY30-10206" fmla="*/ 4926195 h 7250295"/>
                <a:gd name="connsiteX31-10207" fmla="*/ 1333500 w 2171700"/>
                <a:gd name="connsiteY31-10208" fmla="*/ 5069070 h 7250295"/>
                <a:gd name="connsiteX32-10209" fmla="*/ 1371600 w 2171700"/>
                <a:gd name="connsiteY32-10210" fmla="*/ 5078595 h 7250295"/>
                <a:gd name="connsiteX33-10211" fmla="*/ 1247775 w 2171700"/>
                <a:gd name="connsiteY33-10212" fmla="*/ 5516745 h 7250295"/>
                <a:gd name="connsiteX34-10213" fmla="*/ 1257300 w 2171700"/>
                <a:gd name="connsiteY34-10214" fmla="*/ 6469245 h 7250295"/>
                <a:gd name="connsiteX35-10215" fmla="*/ 1333500 w 2171700"/>
                <a:gd name="connsiteY35-10216" fmla="*/ 6583545 h 7250295"/>
                <a:gd name="connsiteX36-10217" fmla="*/ 1314450 w 2171700"/>
                <a:gd name="connsiteY36-10218" fmla="*/ 6735945 h 7250295"/>
                <a:gd name="connsiteX37-10219" fmla="*/ 1323975 w 2171700"/>
                <a:gd name="connsiteY37-10220" fmla="*/ 6859770 h 7250295"/>
                <a:gd name="connsiteX38-10221" fmla="*/ 1304925 w 2171700"/>
                <a:gd name="connsiteY38-10222" fmla="*/ 7012170 h 7250295"/>
                <a:gd name="connsiteX39-10223" fmla="*/ 1704975 w 2171700"/>
                <a:gd name="connsiteY39-10224" fmla="*/ 7212195 h 7250295"/>
                <a:gd name="connsiteX40-10225" fmla="*/ 2152650 w 2171700"/>
                <a:gd name="connsiteY40-10226" fmla="*/ 7212195 h 7250295"/>
                <a:gd name="connsiteX41-10227" fmla="*/ 2171700 w 2171700"/>
                <a:gd name="connsiteY41-10228" fmla="*/ 7069320 h 7250295"/>
                <a:gd name="connsiteX42-10229" fmla="*/ 1676400 w 2171700"/>
                <a:gd name="connsiteY42-10230" fmla="*/ 6564495 h 7250295"/>
                <a:gd name="connsiteX43-10231" fmla="*/ 1685925 w 2171700"/>
                <a:gd name="connsiteY43-10232" fmla="*/ 6459720 h 7250295"/>
                <a:gd name="connsiteX44-10233" fmla="*/ 1657350 w 2171700"/>
                <a:gd name="connsiteY44-10234" fmla="*/ 6250170 h 7250295"/>
                <a:gd name="connsiteX45-10235" fmla="*/ 1704975 w 2171700"/>
                <a:gd name="connsiteY45-10236" fmla="*/ 5973945 h 7250295"/>
                <a:gd name="connsiteX46-10237" fmla="*/ 1727631 w 2171700"/>
                <a:gd name="connsiteY46-10238" fmla="*/ 5512209 h 7250295"/>
                <a:gd name="connsiteX47-10239" fmla="*/ 1739049 w 2171700"/>
                <a:gd name="connsiteY47-10240" fmla="*/ 5363804 h 7250295"/>
                <a:gd name="connsiteX48-10241" fmla="*/ 1797611 w 2171700"/>
                <a:gd name="connsiteY48-10242" fmla="*/ 5317321 h 7250295"/>
                <a:gd name="connsiteX49-10243" fmla="*/ 1884207 w 2171700"/>
                <a:gd name="connsiteY49-10244" fmla="*/ 5097645 h 7250295"/>
                <a:gd name="connsiteX50-10245" fmla="*/ 1909357 w 2171700"/>
                <a:gd name="connsiteY50-10246" fmla="*/ 4805496 h 7250295"/>
                <a:gd name="connsiteX51-10247" fmla="*/ 1900373 w 2171700"/>
                <a:gd name="connsiteY51-10248" fmla="*/ 4348776 h 7250295"/>
                <a:gd name="connsiteX52-10249" fmla="*/ 1881052 w 2171700"/>
                <a:gd name="connsiteY52-10250" fmla="*/ 3902573 h 7250295"/>
                <a:gd name="connsiteX53-10251" fmla="*/ 1855362 w 2171700"/>
                <a:gd name="connsiteY53-10252" fmla="*/ 3584643 h 7250295"/>
                <a:gd name="connsiteX54-10253" fmla="*/ 2056257 w 2171700"/>
                <a:gd name="connsiteY54-10254" fmla="*/ 2654077 h 7250295"/>
                <a:gd name="connsiteX55-10255" fmla="*/ 2042707 w 2171700"/>
                <a:gd name="connsiteY55-10256" fmla="*/ 2404684 h 7250295"/>
                <a:gd name="connsiteX56-10257" fmla="*/ 1981200 w 2171700"/>
                <a:gd name="connsiteY56-10258" fmla="*/ 1864914 h 7250295"/>
                <a:gd name="connsiteX57-10259" fmla="*/ 1936459 w 2171700"/>
                <a:gd name="connsiteY57-10260" fmla="*/ 1677029 h 7250295"/>
                <a:gd name="connsiteX58-10261" fmla="*/ 1922037 w 2171700"/>
                <a:gd name="connsiteY58-10262" fmla="*/ 1432534 h 7250295"/>
                <a:gd name="connsiteX59-10263" fmla="*/ 1874412 w 2171700"/>
                <a:gd name="connsiteY59-10264" fmla="*/ 1302338 h 7250295"/>
                <a:gd name="connsiteX60-10265" fmla="*/ 1407687 w 2171700"/>
                <a:gd name="connsiteY60-10266" fmla="*/ 1134975 h 7250295"/>
                <a:gd name="connsiteX61-10267" fmla="*/ 1309221 w 2171700"/>
                <a:gd name="connsiteY61-10268" fmla="*/ 1020075 h 7250295"/>
                <a:gd name="connsiteX62-10269" fmla="*/ 1365230 w 2171700"/>
                <a:gd name="connsiteY62-10270" fmla="*/ 821521 h 7250295"/>
                <a:gd name="connsiteX63-10271" fmla="*/ 1433407 w 2171700"/>
                <a:gd name="connsiteY63-10272" fmla="*/ 622909 h 7250295"/>
                <a:gd name="connsiteX64-10273" fmla="*/ 1444916 w 2171700"/>
                <a:gd name="connsiteY64-10274" fmla="*/ 380757 h 7250295"/>
                <a:gd name="connsiteX65-10275" fmla="*/ 1330946 w 2171700"/>
                <a:gd name="connsiteY65-10276" fmla="*/ 143773 h 7250295"/>
                <a:gd name="connsiteX66-10277" fmla="*/ 1063645 w 2171700"/>
                <a:gd name="connsiteY66-10278" fmla="*/ 568 h 7250295"/>
                <a:gd name="connsiteX0-10279" fmla="*/ 1063645 w 2171700"/>
                <a:gd name="connsiteY0-10280" fmla="*/ 568 h 7250295"/>
                <a:gd name="connsiteX1-10281" fmla="*/ 809625 w 2171700"/>
                <a:gd name="connsiteY1-10282" fmla="*/ 116070 h 7250295"/>
                <a:gd name="connsiteX2-10283" fmla="*/ 685800 w 2171700"/>
                <a:gd name="connsiteY2-10284" fmla="*/ 297045 h 7250295"/>
                <a:gd name="connsiteX3-10285" fmla="*/ 704850 w 2171700"/>
                <a:gd name="connsiteY3-10286" fmla="*/ 620895 h 7250295"/>
                <a:gd name="connsiteX4-10287" fmla="*/ 838200 w 2171700"/>
                <a:gd name="connsiteY4-10288" fmla="*/ 897120 h 7250295"/>
                <a:gd name="connsiteX5-10289" fmla="*/ 742950 w 2171700"/>
                <a:gd name="connsiteY5-10290" fmla="*/ 1011420 h 7250295"/>
                <a:gd name="connsiteX6-10291" fmla="*/ 133350 w 2171700"/>
                <a:gd name="connsiteY6-10292" fmla="*/ 1220970 h 7250295"/>
                <a:gd name="connsiteX7-10293" fmla="*/ 0 w 2171700"/>
                <a:gd name="connsiteY7-10294" fmla="*/ 2211570 h 7250295"/>
                <a:gd name="connsiteX8-10295" fmla="*/ 333375 w 2171700"/>
                <a:gd name="connsiteY8-10296" fmla="*/ 3106920 h 7250295"/>
                <a:gd name="connsiteX9-10297" fmla="*/ 247650 w 2171700"/>
                <a:gd name="connsiteY9-10298" fmla="*/ 3840345 h 7250295"/>
                <a:gd name="connsiteX10-10299" fmla="*/ 371475 w 2171700"/>
                <a:gd name="connsiteY10-10300" fmla="*/ 4059420 h 7250295"/>
                <a:gd name="connsiteX11-10301" fmla="*/ 495300 w 2171700"/>
                <a:gd name="connsiteY11-10302" fmla="*/ 4278495 h 7250295"/>
                <a:gd name="connsiteX12-10303" fmla="*/ 476250 w 2171700"/>
                <a:gd name="connsiteY12-10304" fmla="*/ 4735695 h 7250295"/>
                <a:gd name="connsiteX13-10305" fmla="*/ 476250 w 2171700"/>
                <a:gd name="connsiteY13-10306" fmla="*/ 5097645 h 7250295"/>
                <a:gd name="connsiteX14-10307" fmla="*/ 371475 w 2171700"/>
                <a:gd name="connsiteY14-10308" fmla="*/ 6145395 h 7250295"/>
                <a:gd name="connsiteX15-10309" fmla="*/ 371475 w 2171700"/>
                <a:gd name="connsiteY15-10310" fmla="*/ 6621645 h 7250295"/>
                <a:gd name="connsiteX16-10311" fmla="*/ 400050 w 2171700"/>
                <a:gd name="connsiteY16-10312" fmla="*/ 6821670 h 7250295"/>
                <a:gd name="connsiteX17-10313" fmla="*/ 323850 w 2171700"/>
                <a:gd name="connsiteY17-10314" fmla="*/ 7002645 h 7250295"/>
                <a:gd name="connsiteX18-10315" fmla="*/ 533400 w 2171700"/>
                <a:gd name="connsiteY18-10316" fmla="*/ 7250295 h 7250295"/>
                <a:gd name="connsiteX19-10317" fmla="*/ 952500 w 2171700"/>
                <a:gd name="connsiteY19-10318" fmla="*/ 7240770 h 7250295"/>
                <a:gd name="connsiteX20-10319" fmla="*/ 733425 w 2171700"/>
                <a:gd name="connsiteY20-10320" fmla="*/ 6821670 h 7250295"/>
                <a:gd name="connsiteX21-10321" fmla="*/ 790575 w 2171700"/>
                <a:gd name="connsiteY21-10322" fmla="*/ 6574020 h 7250295"/>
                <a:gd name="connsiteX22-10323" fmla="*/ 762000 w 2171700"/>
                <a:gd name="connsiteY22-10324" fmla="*/ 6250170 h 7250295"/>
                <a:gd name="connsiteX23-10325" fmla="*/ 885825 w 2171700"/>
                <a:gd name="connsiteY23-10326" fmla="*/ 5411970 h 7250295"/>
                <a:gd name="connsiteX24-10327" fmla="*/ 866775 w 2171700"/>
                <a:gd name="connsiteY24-10328" fmla="*/ 5326245 h 7250295"/>
                <a:gd name="connsiteX25-10329" fmla="*/ 971550 w 2171700"/>
                <a:gd name="connsiteY25-10330" fmla="*/ 5211945 h 7250295"/>
                <a:gd name="connsiteX26-10331" fmla="*/ 962025 w 2171700"/>
                <a:gd name="connsiteY26-10332" fmla="*/ 5069070 h 7250295"/>
                <a:gd name="connsiteX27-10333" fmla="*/ 1104900 w 2171700"/>
                <a:gd name="connsiteY27-10334" fmla="*/ 4526145 h 7250295"/>
                <a:gd name="connsiteX28-10335" fmla="*/ 1123950 w 2171700"/>
                <a:gd name="connsiteY28-10336" fmla="*/ 4392795 h 7250295"/>
                <a:gd name="connsiteX29-10337" fmla="*/ 1276350 w 2171700"/>
                <a:gd name="connsiteY29-10338" fmla="*/ 4649970 h 7250295"/>
                <a:gd name="connsiteX30-10339" fmla="*/ 1352550 w 2171700"/>
                <a:gd name="connsiteY30-10340" fmla="*/ 4926195 h 7250295"/>
                <a:gd name="connsiteX31-10341" fmla="*/ 1333500 w 2171700"/>
                <a:gd name="connsiteY31-10342" fmla="*/ 5069070 h 7250295"/>
                <a:gd name="connsiteX32-10343" fmla="*/ 1371600 w 2171700"/>
                <a:gd name="connsiteY32-10344" fmla="*/ 5078595 h 7250295"/>
                <a:gd name="connsiteX33-10345" fmla="*/ 1247775 w 2171700"/>
                <a:gd name="connsiteY33-10346" fmla="*/ 5516745 h 7250295"/>
                <a:gd name="connsiteX34-10347" fmla="*/ 1257300 w 2171700"/>
                <a:gd name="connsiteY34-10348" fmla="*/ 6469245 h 7250295"/>
                <a:gd name="connsiteX35-10349" fmla="*/ 1333500 w 2171700"/>
                <a:gd name="connsiteY35-10350" fmla="*/ 6583545 h 7250295"/>
                <a:gd name="connsiteX36-10351" fmla="*/ 1314450 w 2171700"/>
                <a:gd name="connsiteY36-10352" fmla="*/ 6735945 h 7250295"/>
                <a:gd name="connsiteX37-10353" fmla="*/ 1323975 w 2171700"/>
                <a:gd name="connsiteY37-10354" fmla="*/ 6859770 h 7250295"/>
                <a:gd name="connsiteX38-10355" fmla="*/ 1304925 w 2171700"/>
                <a:gd name="connsiteY38-10356" fmla="*/ 7012170 h 7250295"/>
                <a:gd name="connsiteX39-10357" fmla="*/ 1704975 w 2171700"/>
                <a:gd name="connsiteY39-10358" fmla="*/ 7212195 h 7250295"/>
                <a:gd name="connsiteX40-10359" fmla="*/ 2152650 w 2171700"/>
                <a:gd name="connsiteY40-10360" fmla="*/ 7212195 h 7250295"/>
                <a:gd name="connsiteX41-10361" fmla="*/ 2171700 w 2171700"/>
                <a:gd name="connsiteY41-10362" fmla="*/ 7069320 h 7250295"/>
                <a:gd name="connsiteX42-10363" fmla="*/ 1676400 w 2171700"/>
                <a:gd name="connsiteY42-10364" fmla="*/ 6564495 h 7250295"/>
                <a:gd name="connsiteX43-10365" fmla="*/ 1685925 w 2171700"/>
                <a:gd name="connsiteY43-10366" fmla="*/ 6459720 h 7250295"/>
                <a:gd name="connsiteX44-10367" fmla="*/ 1657350 w 2171700"/>
                <a:gd name="connsiteY44-10368" fmla="*/ 6250170 h 7250295"/>
                <a:gd name="connsiteX45-10369" fmla="*/ 1704975 w 2171700"/>
                <a:gd name="connsiteY45-10370" fmla="*/ 5973945 h 7250295"/>
                <a:gd name="connsiteX46-10371" fmla="*/ 1727631 w 2171700"/>
                <a:gd name="connsiteY46-10372" fmla="*/ 5512209 h 7250295"/>
                <a:gd name="connsiteX47-10373" fmla="*/ 1739049 w 2171700"/>
                <a:gd name="connsiteY47-10374" fmla="*/ 5363804 h 7250295"/>
                <a:gd name="connsiteX48-10375" fmla="*/ 1797611 w 2171700"/>
                <a:gd name="connsiteY48-10376" fmla="*/ 5317321 h 7250295"/>
                <a:gd name="connsiteX49-10377" fmla="*/ 1884207 w 2171700"/>
                <a:gd name="connsiteY49-10378" fmla="*/ 5097645 h 7250295"/>
                <a:gd name="connsiteX50-10379" fmla="*/ 1909357 w 2171700"/>
                <a:gd name="connsiteY50-10380" fmla="*/ 4805496 h 7250295"/>
                <a:gd name="connsiteX51-10381" fmla="*/ 1900373 w 2171700"/>
                <a:gd name="connsiteY51-10382" fmla="*/ 4348776 h 7250295"/>
                <a:gd name="connsiteX52-10383" fmla="*/ 1881052 w 2171700"/>
                <a:gd name="connsiteY52-10384" fmla="*/ 3902573 h 7250295"/>
                <a:gd name="connsiteX53-10385" fmla="*/ 1855362 w 2171700"/>
                <a:gd name="connsiteY53-10386" fmla="*/ 3584643 h 7250295"/>
                <a:gd name="connsiteX54-10387" fmla="*/ 2056257 w 2171700"/>
                <a:gd name="connsiteY54-10388" fmla="*/ 2654077 h 7250295"/>
                <a:gd name="connsiteX55-10389" fmla="*/ 2042707 w 2171700"/>
                <a:gd name="connsiteY55-10390" fmla="*/ 2404684 h 7250295"/>
                <a:gd name="connsiteX56-10391" fmla="*/ 1981200 w 2171700"/>
                <a:gd name="connsiteY56-10392" fmla="*/ 1864914 h 7250295"/>
                <a:gd name="connsiteX57-10393" fmla="*/ 1936459 w 2171700"/>
                <a:gd name="connsiteY57-10394" fmla="*/ 1677029 h 7250295"/>
                <a:gd name="connsiteX58-10395" fmla="*/ 1922037 w 2171700"/>
                <a:gd name="connsiteY58-10396" fmla="*/ 1432534 h 7250295"/>
                <a:gd name="connsiteX59-10397" fmla="*/ 1874412 w 2171700"/>
                <a:gd name="connsiteY59-10398" fmla="*/ 1302338 h 7250295"/>
                <a:gd name="connsiteX60-10399" fmla="*/ 1407687 w 2171700"/>
                <a:gd name="connsiteY60-10400" fmla="*/ 1134975 h 7250295"/>
                <a:gd name="connsiteX61-10401" fmla="*/ 1309221 w 2171700"/>
                <a:gd name="connsiteY61-10402" fmla="*/ 1020075 h 7250295"/>
                <a:gd name="connsiteX62-10403" fmla="*/ 1365230 w 2171700"/>
                <a:gd name="connsiteY62-10404" fmla="*/ 821521 h 7250295"/>
                <a:gd name="connsiteX63-10405" fmla="*/ 1433407 w 2171700"/>
                <a:gd name="connsiteY63-10406" fmla="*/ 622909 h 7250295"/>
                <a:gd name="connsiteX64-10407" fmla="*/ 1444916 w 2171700"/>
                <a:gd name="connsiteY64-10408" fmla="*/ 380757 h 7250295"/>
                <a:gd name="connsiteX65-10409" fmla="*/ 1330946 w 2171700"/>
                <a:gd name="connsiteY65-10410" fmla="*/ 143773 h 7250295"/>
                <a:gd name="connsiteX66-10411" fmla="*/ 1063645 w 2171700"/>
                <a:gd name="connsiteY66-10412" fmla="*/ 568 h 7250295"/>
                <a:gd name="connsiteX0-10413" fmla="*/ 1063645 w 2171700"/>
                <a:gd name="connsiteY0-10414" fmla="*/ 568 h 7250295"/>
                <a:gd name="connsiteX1-10415" fmla="*/ 809625 w 2171700"/>
                <a:gd name="connsiteY1-10416" fmla="*/ 116070 h 7250295"/>
                <a:gd name="connsiteX2-10417" fmla="*/ 685800 w 2171700"/>
                <a:gd name="connsiteY2-10418" fmla="*/ 297045 h 7250295"/>
                <a:gd name="connsiteX3-10419" fmla="*/ 704850 w 2171700"/>
                <a:gd name="connsiteY3-10420" fmla="*/ 620895 h 7250295"/>
                <a:gd name="connsiteX4-10421" fmla="*/ 838200 w 2171700"/>
                <a:gd name="connsiteY4-10422" fmla="*/ 897120 h 7250295"/>
                <a:gd name="connsiteX5-10423" fmla="*/ 742950 w 2171700"/>
                <a:gd name="connsiteY5-10424" fmla="*/ 1011420 h 7250295"/>
                <a:gd name="connsiteX6-10425" fmla="*/ 133350 w 2171700"/>
                <a:gd name="connsiteY6-10426" fmla="*/ 1220970 h 7250295"/>
                <a:gd name="connsiteX7-10427" fmla="*/ 0 w 2171700"/>
                <a:gd name="connsiteY7-10428" fmla="*/ 2211570 h 7250295"/>
                <a:gd name="connsiteX8-10429" fmla="*/ 333375 w 2171700"/>
                <a:gd name="connsiteY8-10430" fmla="*/ 3106920 h 7250295"/>
                <a:gd name="connsiteX9-10431" fmla="*/ 247650 w 2171700"/>
                <a:gd name="connsiteY9-10432" fmla="*/ 3840345 h 7250295"/>
                <a:gd name="connsiteX10-10433" fmla="*/ 371475 w 2171700"/>
                <a:gd name="connsiteY10-10434" fmla="*/ 4059420 h 7250295"/>
                <a:gd name="connsiteX11-10435" fmla="*/ 495300 w 2171700"/>
                <a:gd name="connsiteY11-10436" fmla="*/ 4278495 h 7250295"/>
                <a:gd name="connsiteX12-10437" fmla="*/ 476250 w 2171700"/>
                <a:gd name="connsiteY12-10438" fmla="*/ 4735695 h 7250295"/>
                <a:gd name="connsiteX13-10439" fmla="*/ 476250 w 2171700"/>
                <a:gd name="connsiteY13-10440" fmla="*/ 5097645 h 7250295"/>
                <a:gd name="connsiteX14-10441" fmla="*/ 371475 w 2171700"/>
                <a:gd name="connsiteY14-10442" fmla="*/ 6145395 h 7250295"/>
                <a:gd name="connsiteX15-10443" fmla="*/ 371475 w 2171700"/>
                <a:gd name="connsiteY15-10444" fmla="*/ 6621645 h 7250295"/>
                <a:gd name="connsiteX16-10445" fmla="*/ 400050 w 2171700"/>
                <a:gd name="connsiteY16-10446" fmla="*/ 6821670 h 7250295"/>
                <a:gd name="connsiteX17-10447" fmla="*/ 323850 w 2171700"/>
                <a:gd name="connsiteY17-10448" fmla="*/ 7002645 h 7250295"/>
                <a:gd name="connsiteX18-10449" fmla="*/ 533400 w 2171700"/>
                <a:gd name="connsiteY18-10450" fmla="*/ 7250295 h 7250295"/>
                <a:gd name="connsiteX19-10451" fmla="*/ 952500 w 2171700"/>
                <a:gd name="connsiteY19-10452" fmla="*/ 7240770 h 7250295"/>
                <a:gd name="connsiteX20-10453" fmla="*/ 733425 w 2171700"/>
                <a:gd name="connsiteY20-10454" fmla="*/ 6821670 h 7250295"/>
                <a:gd name="connsiteX21-10455" fmla="*/ 790575 w 2171700"/>
                <a:gd name="connsiteY21-10456" fmla="*/ 6574020 h 7250295"/>
                <a:gd name="connsiteX22-10457" fmla="*/ 762000 w 2171700"/>
                <a:gd name="connsiteY22-10458" fmla="*/ 6250170 h 7250295"/>
                <a:gd name="connsiteX23-10459" fmla="*/ 885825 w 2171700"/>
                <a:gd name="connsiteY23-10460" fmla="*/ 5411970 h 7250295"/>
                <a:gd name="connsiteX24-10461" fmla="*/ 866775 w 2171700"/>
                <a:gd name="connsiteY24-10462" fmla="*/ 5326245 h 7250295"/>
                <a:gd name="connsiteX25-10463" fmla="*/ 971550 w 2171700"/>
                <a:gd name="connsiteY25-10464" fmla="*/ 5211945 h 7250295"/>
                <a:gd name="connsiteX26-10465" fmla="*/ 962025 w 2171700"/>
                <a:gd name="connsiteY26-10466" fmla="*/ 5069070 h 7250295"/>
                <a:gd name="connsiteX27-10467" fmla="*/ 1104900 w 2171700"/>
                <a:gd name="connsiteY27-10468" fmla="*/ 4526145 h 7250295"/>
                <a:gd name="connsiteX28-10469" fmla="*/ 1123950 w 2171700"/>
                <a:gd name="connsiteY28-10470" fmla="*/ 4392795 h 7250295"/>
                <a:gd name="connsiteX29-10471" fmla="*/ 1276350 w 2171700"/>
                <a:gd name="connsiteY29-10472" fmla="*/ 4649970 h 7250295"/>
                <a:gd name="connsiteX30-10473" fmla="*/ 1352550 w 2171700"/>
                <a:gd name="connsiteY30-10474" fmla="*/ 4926195 h 7250295"/>
                <a:gd name="connsiteX31-10475" fmla="*/ 1333500 w 2171700"/>
                <a:gd name="connsiteY31-10476" fmla="*/ 5069070 h 7250295"/>
                <a:gd name="connsiteX32-10477" fmla="*/ 1371600 w 2171700"/>
                <a:gd name="connsiteY32-10478" fmla="*/ 5078595 h 7250295"/>
                <a:gd name="connsiteX33-10479" fmla="*/ 1247775 w 2171700"/>
                <a:gd name="connsiteY33-10480" fmla="*/ 5516745 h 7250295"/>
                <a:gd name="connsiteX34-10481" fmla="*/ 1257300 w 2171700"/>
                <a:gd name="connsiteY34-10482" fmla="*/ 6469245 h 7250295"/>
                <a:gd name="connsiteX35-10483" fmla="*/ 1333500 w 2171700"/>
                <a:gd name="connsiteY35-10484" fmla="*/ 6583545 h 7250295"/>
                <a:gd name="connsiteX36-10485" fmla="*/ 1314450 w 2171700"/>
                <a:gd name="connsiteY36-10486" fmla="*/ 6735945 h 7250295"/>
                <a:gd name="connsiteX37-10487" fmla="*/ 1323975 w 2171700"/>
                <a:gd name="connsiteY37-10488" fmla="*/ 6859770 h 7250295"/>
                <a:gd name="connsiteX38-10489" fmla="*/ 1304925 w 2171700"/>
                <a:gd name="connsiteY38-10490" fmla="*/ 7012170 h 7250295"/>
                <a:gd name="connsiteX39-10491" fmla="*/ 1704975 w 2171700"/>
                <a:gd name="connsiteY39-10492" fmla="*/ 7212195 h 7250295"/>
                <a:gd name="connsiteX40-10493" fmla="*/ 2152650 w 2171700"/>
                <a:gd name="connsiteY40-10494" fmla="*/ 7212195 h 7250295"/>
                <a:gd name="connsiteX41-10495" fmla="*/ 2171700 w 2171700"/>
                <a:gd name="connsiteY41-10496" fmla="*/ 7069320 h 7250295"/>
                <a:gd name="connsiteX42-10497" fmla="*/ 1676400 w 2171700"/>
                <a:gd name="connsiteY42-10498" fmla="*/ 6564495 h 7250295"/>
                <a:gd name="connsiteX43-10499" fmla="*/ 1685925 w 2171700"/>
                <a:gd name="connsiteY43-10500" fmla="*/ 6459720 h 7250295"/>
                <a:gd name="connsiteX44-10501" fmla="*/ 1657350 w 2171700"/>
                <a:gd name="connsiteY44-10502" fmla="*/ 6250170 h 7250295"/>
                <a:gd name="connsiteX45-10503" fmla="*/ 1704975 w 2171700"/>
                <a:gd name="connsiteY45-10504" fmla="*/ 5973945 h 7250295"/>
                <a:gd name="connsiteX46-10505" fmla="*/ 1727631 w 2171700"/>
                <a:gd name="connsiteY46-10506" fmla="*/ 5512209 h 7250295"/>
                <a:gd name="connsiteX47-10507" fmla="*/ 1739049 w 2171700"/>
                <a:gd name="connsiteY47-10508" fmla="*/ 5363804 h 7250295"/>
                <a:gd name="connsiteX48-10509" fmla="*/ 1797611 w 2171700"/>
                <a:gd name="connsiteY48-10510" fmla="*/ 5317321 h 7250295"/>
                <a:gd name="connsiteX49-10511" fmla="*/ 1884207 w 2171700"/>
                <a:gd name="connsiteY49-10512" fmla="*/ 5097645 h 7250295"/>
                <a:gd name="connsiteX50-10513" fmla="*/ 1909357 w 2171700"/>
                <a:gd name="connsiteY50-10514" fmla="*/ 4805496 h 7250295"/>
                <a:gd name="connsiteX51-10515" fmla="*/ 1900373 w 2171700"/>
                <a:gd name="connsiteY51-10516" fmla="*/ 4348776 h 7250295"/>
                <a:gd name="connsiteX52-10517" fmla="*/ 1881052 w 2171700"/>
                <a:gd name="connsiteY52-10518" fmla="*/ 3902573 h 7250295"/>
                <a:gd name="connsiteX53-10519" fmla="*/ 1855362 w 2171700"/>
                <a:gd name="connsiteY53-10520" fmla="*/ 3584643 h 7250295"/>
                <a:gd name="connsiteX54-10521" fmla="*/ 2056257 w 2171700"/>
                <a:gd name="connsiteY54-10522" fmla="*/ 2654077 h 7250295"/>
                <a:gd name="connsiteX55-10523" fmla="*/ 2042707 w 2171700"/>
                <a:gd name="connsiteY55-10524" fmla="*/ 2404684 h 7250295"/>
                <a:gd name="connsiteX56-10525" fmla="*/ 1981200 w 2171700"/>
                <a:gd name="connsiteY56-10526" fmla="*/ 1864914 h 7250295"/>
                <a:gd name="connsiteX57-10527" fmla="*/ 1936459 w 2171700"/>
                <a:gd name="connsiteY57-10528" fmla="*/ 1677029 h 7250295"/>
                <a:gd name="connsiteX58-10529" fmla="*/ 1922037 w 2171700"/>
                <a:gd name="connsiteY58-10530" fmla="*/ 1432534 h 7250295"/>
                <a:gd name="connsiteX59-10531" fmla="*/ 1874412 w 2171700"/>
                <a:gd name="connsiteY59-10532" fmla="*/ 1302338 h 7250295"/>
                <a:gd name="connsiteX60-10533" fmla="*/ 1407687 w 2171700"/>
                <a:gd name="connsiteY60-10534" fmla="*/ 1134975 h 7250295"/>
                <a:gd name="connsiteX61-10535" fmla="*/ 1309221 w 2171700"/>
                <a:gd name="connsiteY61-10536" fmla="*/ 1020075 h 7250295"/>
                <a:gd name="connsiteX62-10537" fmla="*/ 1365230 w 2171700"/>
                <a:gd name="connsiteY62-10538" fmla="*/ 821521 h 7250295"/>
                <a:gd name="connsiteX63-10539" fmla="*/ 1433407 w 2171700"/>
                <a:gd name="connsiteY63-10540" fmla="*/ 622909 h 7250295"/>
                <a:gd name="connsiteX64-10541" fmla="*/ 1444916 w 2171700"/>
                <a:gd name="connsiteY64-10542" fmla="*/ 380757 h 7250295"/>
                <a:gd name="connsiteX65-10543" fmla="*/ 1330946 w 2171700"/>
                <a:gd name="connsiteY65-10544" fmla="*/ 143773 h 7250295"/>
                <a:gd name="connsiteX66-10545" fmla="*/ 1063645 w 2171700"/>
                <a:gd name="connsiteY66-10546" fmla="*/ 568 h 7250295"/>
                <a:gd name="connsiteX0-10547" fmla="*/ 1063645 w 2171700"/>
                <a:gd name="connsiteY0-10548" fmla="*/ 568 h 7250295"/>
                <a:gd name="connsiteX1-10549" fmla="*/ 809625 w 2171700"/>
                <a:gd name="connsiteY1-10550" fmla="*/ 116070 h 7250295"/>
                <a:gd name="connsiteX2-10551" fmla="*/ 685800 w 2171700"/>
                <a:gd name="connsiteY2-10552" fmla="*/ 297045 h 7250295"/>
                <a:gd name="connsiteX3-10553" fmla="*/ 704850 w 2171700"/>
                <a:gd name="connsiteY3-10554" fmla="*/ 620895 h 7250295"/>
                <a:gd name="connsiteX4-10555" fmla="*/ 838200 w 2171700"/>
                <a:gd name="connsiteY4-10556" fmla="*/ 897120 h 7250295"/>
                <a:gd name="connsiteX5-10557" fmla="*/ 742950 w 2171700"/>
                <a:gd name="connsiteY5-10558" fmla="*/ 1011420 h 7250295"/>
                <a:gd name="connsiteX6-10559" fmla="*/ 133350 w 2171700"/>
                <a:gd name="connsiteY6-10560" fmla="*/ 1220970 h 7250295"/>
                <a:gd name="connsiteX7-10561" fmla="*/ 0 w 2171700"/>
                <a:gd name="connsiteY7-10562" fmla="*/ 2211570 h 7250295"/>
                <a:gd name="connsiteX8-10563" fmla="*/ 333375 w 2171700"/>
                <a:gd name="connsiteY8-10564" fmla="*/ 3106920 h 7250295"/>
                <a:gd name="connsiteX9-10565" fmla="*/ 247650 w 2171700"/>
                <a:gd name="connsiteY9-10566" fmla="*/ 3840345 h 7250295"/>
                <a:gd name="connsiteX10-10567" fmla="*/ 371475 w 2171700"/>
                <a:gd name="connsiteY10-10568" fmla="*/ 4059420 h 7250295"/>
                <a:gd name="connsiteX11-10569" fmla="*/ 495300 w 2171700"/>
                <a:gd name="connsiteY11-10570" fmla="*/ 4278495 h 7250295"/>
                <a:gd name="connsiteX12-10571" fmla="*/ 476250 w 2171700"/>
                <a:gd name="connsiteY12-10572" fmla="*/ 4735695 h 7250295"/>
                <a:gd name="connsiteX13-10573" fmla="*/ 476250 w 2171700"/>
                <a:gd name="connsiteY13-10574" fmla="*/ 5097645 h 7250295"/>
                <a:gd name="connsiteX14-10575" fmla="*/ 371475 w 2171700"/>
                <a:gd name="connsiteY14-10576" fmla="*/ 6145395 h 7250295"/>
                <a:gd name="connsiteX15-10577" fmla="*/ 371475 w 2171700"/>
                <a:gd name="connsiteY15-10578" fmla="*/ 6621645 h 7250295"/>
                <a:gd name="connsiteX16-10579" fmla="*/ 400050 w 2171700"/>
                <a:gd name="connsiteY16-10580" fmla="*/ 6821670 h 7250295"/>
                <a:gd name="connsiteX17-10581" fmla="*/ 323850 w 2171700"/>
                <a:gd name="connsiteY17-10582" fmla="*/ 7002645 h 7250295"/>
                <a:gd name="connsiteX18-10583" fmla="*/ 533400 w 2171700"/>
                <a:gd name="connsiteY18-10584" fmla="*/ 7250295 h 7250295"/>
                <a:gd name="connsiteX19-10585" fmla="*/ 952500 w 2171700"/>
                <a:gd name="connsiteY19-10586" fmla="*/ 7240770 h 7250295"/>
                <a:gd name="connsiteX20-10587" fmla="*/ 733425 w 2171700"/>
                <a:gd name="connsiteY20-10588" fmla="*/ 6821670 h 7250295"/>
                <a:gd name="connsiteX21-10589" fmla="*/ 790575 w 2171700"/>
                <a:gd name="connsiteY21-10590" fmla="*/ 6574020 h 7250295"/>
                <a:gd name="connsiteX22-10591" fmla="*/ 762000 w 2171700"/>
                <a:gd name="connsiteY22-10592" fmla="*/ 6250170 h 7250295"/>
                <a:gd name="connsiteX23-10593" fmla="*/ 885825 w 2171700"/>
                <a:gd name="connsiteY23-10594" fmla="*/ 5411970 h 7250295"/>
                <a:gd name="connsiteX24-10595" fmla="*/ 866775 w 2171700"/>
                <a:gd name="connsiteY24-10596" fmla="*/ 5326245 h 7250295"/>
                <a:gd name="connsiteX25-10597" fmla="*/ 971550 w 2171700"/>
                <a:gd name="connsiteY25-10598" fmla="*/ 5211945 h 7250295"/>
                <a:gd name="connsiteX26-10599" fmla="*/ 962025 w 2171700"/>
                <a:gd name="connsiteY26-10600" fmla="*/ 5069070 h 7250295"/>
                <a:gd name="connsiteX27-10601" fmla="*/ 1104900 w 2171700"/>
                <a:gd name="connsiteY27-10602" fmla="*/ 4526145 h 7250295"/>
                <a:gd name="connsiteX28-10603" fmla="*/ 1123950 w 2171700"/>
                <a:gd name="connsiteY28-10604" fmla="*/ 4392795 h 7250295"/>
                <a:gd name="connsiteX29-10605" fmla="*/ 1276350 w 2171700"/>
                <a:gd name="connsiteY29-10606" fmla="*/ 4649970 h 7250295"/>
                <a:gd name="connsiteX30-10607" fmla="*/ 1352550 w 2171700"/>
                <a:gd name="connsiteY30-10608" fmla="*/ 4926195 h 7250295"/>
                <a:gd name="connsiteX31-10609" fmla="*/ 1333500 w 2171700"/>
                <a:gd name="connsiteY31-10610" fmla="*/ 5069070 h 7250295"/>
                <a:gd name="connsiteX32-10611" fmla="*/ 1371600 w 2171700"/>
                <a:gd name="connsiteY32-10612" fmla="*/ 5078595 h 7250295"/>
                <a:gd name="connsiteX33-10613" fmla="*/ 1247775 w 2171700"/>
                <a:gd name="connsiteY33-10614" fmla="*/ 5516745 h 7250295"/>
                <a:gd name="connsiteX34-10615" fmla="*/ 1257300 w 2171700"/>
                <a:gd name="connsiteY34-10616" fmla="*/ 6469245 h 7250295"/>
                <a:gd name="connsiteX35-10617" fmla="*/ 1333500 w 2171700"/>
                <a:gd name="connsiteY35-10618" fmla="*/ 6583545 h 7250295"/>
                <a:gd name="connsiteX36-10619" fmla="*/ 1314450 w 2171700"/>
                <a:gd name="connsiteY36-10620" fmla="*/ 6735945 h 7250295"/>
                <a:gd name="connsiteX37-10621" fmla="*/ 1323975 w 2171700"/>
                <a:gd name="connsiteY37-10622" fmla="*/ 6859770 h 7250295"/>
                <a:gd name="connsiteX38-10623" fmla="*/ 1304925 w 2171700"/>
                <a:gd name="connsiteY38-10624" fmla="*/ 7012170 h 7250295"/>
                <a:gd name="connsiteX39-10625" fmla="*/ 1704975 w 2171700"/>
                <a:gd name="connsiteY39-10626" fmla="*/ 7212195 h 7250295"/>
                <a:gd name="connsiteX40-10627" fmla="*/ 2152650 w 2171700"/>
                <a:gd name="connsiteY40-10628" fmla="*/ 7212195 h 7250295"/>
                <a:gd name="connsiteX41-10629" fmla="*/ 2171700 w 2171700"/>
                <a:gd name="connsiteY41-10630" fmla="*/ 7069320 h 7250295"/>
                <a:gd name="connsiteX42-10631" fmla="*/ 1676400 w 2171700"/>
                <a:gd name="connsiteY42-10632" fmla="*/ 6564495 h 7250295"/>
                <a:gd name="connsiteX43-10633" fmla="*/ 1685925 w 2171700"/>
                <a:gd name="connsiteY43-10634" fmla="*/ 6459720 h 7250295"/>
                <a:gd name="connsiteX44-10635" fmla="*/ 1657350 w 2171700"/>
                <a:gd name="connsiteY44-10636" fmla="*/ 6250170 h 7250295"/>
                <a:gd name="connsiteX45-10637" fmla="*/ 1679014 w 2171700"/>
                <a:gd name="connsiteY45-10638" fmla="*/ 5979714 h 7250295"/>
                <a:gd name="connsiteX46-10639" fmla="*/ 1727631 w 2171700"/>
                <a:gd name="connsiteY46-10640" fmla="*/ 5512209 h 7250295"/>
                <a:gd name="connsiteX47-10641" fmla="*/ 1739049 w 2171700"/>
                <a:gd name="connsiteY47-10642" fmla="*/ 5363804 h 7250295"/>
                <a:gd name="connsiteX48-10643" fmla="*/ 1797611 w 2171700"/>
                <a:gd name="connsiteY48-10644" fmla="*/ 5317321 h 7250295"/>
                <a:gd name="connsiteX49-10645" fmla="*/ 1884207 w 2171700"/>
                <a:gd name="connsiteY49-10646" fmla="*/ 5097645 h 7250295"/>
                <a:gd name="connsiteX50-10647" fmla="*/ 1909357 w 2171700"/>
                <a:gd name="connsiteY50-10648" fmla="*/ 4805496 h 7250295"/>
                <a:gd name="connsiteX51-10649" fmla="*/ 1900373 w 2171700"/>
                <a:gd name="connsiteY51-10650" fmla="*/ 4348776 h 7250295"/>
                <a:gd name="connsiteX52-10651" fmla="*/ 1881052 w 2171700"/>
                <a:gd name="connsiteY52-10652" fmla="*/ 3902573 h 7250295"/>
                <a:gd name="connsiteX53-10653" fmla="*/ 1855362 w 2171700"/>
                <a:gd name="connsiteY53-10654" fmla="*/ 3584643 h 7250295"/>
                <a:gd name="connsiteX54-10655" fmla="*/ 2056257 w 2171700"/>
                <a:gd name="connsiteY54-10656" fmla="*/ 2654077 h 7250295"/>
                <a:gd name="connsiteX55-10657" fmla="*/ 2042707 w 2171700"/>
                <a:gd name="connsiteY55-10658" fmla="*/ 2404684 h 7250295"/>
                <a:gd name="connsiteX56-10659" fmla="*/ 1981200 w 2171700"/>
                <a:gd name="connsiteY56-10660" fmla="*/ 1864914 h 7250295"/>
                <a:gd name="connsiteX57-10661" fmla="*/ 1936459 w 2171700"/>
                <a:gd name="connsiteY57-10662" fmla="*/ 1677029 h 7250295"/>
                <a:gd name="connsiteX58-10663" fmla="*/ 1922037 w 2171700"/>
                <a:gd name="connsiteY58-10664" fmla="*/ 1432534 h 7250295"/>
                <a:gd name="connsiteX59-10665" fmla="*/ 1874412 w 2171700"/>
                <a:gd name="connsiteY59-10666" fmla="*/ 1302338 h 7250295"/>
                <a:gd name="connsiteX60-10667" fmla="*/ 1407687 w 2171700"/>
                <a:gd name="connsiteY60-10668" fmla="*/ 1134975 h 7250295"/>
                <a:gd name="connsiteX61-10669" fmla="*/ 1309221 w 2171700"/>
                <a:gd name="connsiteY61-10670" fmla="*/ 1020075 h 7250295"/>
                <a:gd name="connsiteX62-10671" fmla="*/ 1365230 w 2171700"/>
                <a:gd name="connsiteY62-10672" fmla="*/ 821521 h 7250295"/>
                <a:gd name="connsiteX63-10673" fmla="*/ 1433407 w 2171700"/>
                <a:gd name="connsiteY63-10674" fmla="*/ 622909 h 7250295"/>
                <a:gd name="connsiteX64-10675" fmla="*/ 1444916 w 2171700"/>
                <a:gd name="connsiteY64-10676" fmla="*/ 380757 h 7250295"/>
                <a:gd name="connsiteX65-10677" fmla="*/ 1330946 w 2171700"/>
                <a:gd name="connsiteY65-10678" fmla="*/ 143773 h 7250295"/>
                <a:gd name="connsiteX66-10679" fmla="*/ 1063645 w 2171700"/>
                <a:gd name="connsiteY66-10680" fmla="*/ 568 h 7250295"/>
                <a:gd name="connsiteX0-10681" fmla="*/ 1063645 w 2171700"/>
                <a:gd name="connsiteY0-10682" fmla="*/ 568 h 7250295"/>
                <a:gd name="connsiteX1-10683" fmla="*/ 809625 w 2171700"/>
                <a:gd name="connsiteY1-10684" fmla="*/ 116070 h 7250295"/>
                <a:gd name="connsiteX2-10685" fmla="*/ 685800 w 2171700"/>
                <a:gd name="connsiteY2-10686" fmla="*/ 297045 h 7250295"/>
                <a:gd name="connsiteX3-10687" fmla="*/ 704850 w 2171700"/>
                <a:gd name="connsiteY3-10688" fmla="*/ 620895 h 7250295"/>
                <a:gd name="connsiteX4-10689" fmla="*/ 838200 w 2171700"/>
                <a:gd name="connsiteY4-10690" fmla="*/ 897120 h 7250295"/>
                <a:gd name="connsiteX5-10691" fmla="*/ 742950 w 2171700"/>
                <a:gd name="connsiteY5-10692" fmla="*/ 1011420 h 7250295"/>
                <a:gd name="connsiteX6-10693" fmla="*/ 133350 w 2171700"/>
                <a:gd name="connsiteY6-10694" fmla="*/ 1220970 h 7250295"/>
                <a:gd name="connsiteX7-10695" fmla="*/ 0 w 2171700"/>
                <a:gd name="connsiteY7-10696" fmla="*/ 2211570 h 7250295"/>
                <a:gd name="connsiteX8-10697" fmla="*/ 333375 w 2171700"/>
                <a:gd name="connsiteY8-10698" fmla="*/ 3106920 h 7250295"/>
                <a:gd name="connsiteX9-10699" fmla="*/ 247650 w 2171700"/>
                <a:gd name="connsiteY9-10700" fmla="*/ 3840345 h 7250295"/>
                <a:gd name="connsiteX10-10701" fmla="*/ 371475 w 2171700"/>
                <a:gd name="connsiteY10-10702" fmla="*/ 4059420 h 7250295"/>
                <a:gd name="connsiteX11-10703" fmla="*/ 495300 w 2171700"/>
                <a:gd name="connsiteY11-10704" fmla="*/ 4278495 h 7250295"/>
                <a:gd name="connsiteX12-10705" fmla="*/ 476250 w 2171700"/>
                <a:gd name="connsiteY12-10706" fmla="*/ 4735695 h 7250295"/>
                <a:gd name="connsiteX13-10707" fmla="*/ 476250 w 2171700"/>
                <a:gd name="connsiteY13-10708" fmla="*/ 5097645 h 7250295"/>
                <a:gd name="connsiteX14-10709" fmla="*/ 371475 w 2171700"/>
                <a:gd name="connsiteY14-10710" fmla="*/ 6145395 h 7250295"/>
                <a:gd name="connsiteX15-10711" fmla="*/ 371475 w 2171700"/>
                <a:gd name="connsiteY15-10712" fmla="*/ 6621645 h 7250295"/>
                <a:gd name="connsiteX16-10713" fmla="*/ 400050 w 2171700"/>
                <a:gd name="connsiteY16-10714" fmla="*/ 6821670 h 7250295"/>
                <a:gd name="connsiteX17-10715" fmla="*/ 323850 w 2171700"/>
                <a:gd name="connsiteY17-10716" fmla="*/ 7002645 h 7250295"/>
                <a:gd name="connsiteX18-10717" fmla="*/ 533400 w 2171700"/>
                <a:gd name="connsiteY18-10718" fmla="*/ 7250295 h 7250295"/>
                <a:gd name="connsiteX19-10719" fmla="*/ 952500 w 2171700"/>
                <a:gd name="connsiteY19-10720" fmla="*/ 7240770 h 7250295"/>
                <a:gd name="connsiteX20-10721" fmla="*/ 733425 w 2171700"/>
                <a:gd name="connsiteY20-10722" fmla="*/ 6821670 h 7250295"/>
                <a:gd name="connsiteX21-10723" fmla="*/ 790575 w 2171700"/>
                <a:gd name="connsiteY21-10724" fmla="*/ 6574020 h 7250295"/>
                <a:gd name="connsiteX22-10725" fmla="*/ 762000 w 2171700"/>
                <a:gd name="connsiteY22-10726" fmla="*/ 6250170 h 7250295"/>
                <a:gd name="connsiteX23-10727" fmla="*/ 885825 w 2171700"/>
                <a:gd name="connsiteY23-10728" fmla="*/ 5411970 h 7250295"/>
                <a:gd name="connsiteX24-10729" fmla="*/ 866775 w 2171700"/>
                <a:gd name="connsiteY24-10730" fmla="*/ 5326245 h 7250295"/>
                <a:gd name="connsiteX25-10731" fmla="*/ 971550 w 2171700"/>
                <a:gd name="connsiteY25-10732" fmla="*/ 5211945 h 7250295"/>
                <a:gd name="connsiteX26-10733" fmla="*/ 962025 w 2171700"/>
                <a:gd name="connsiteY26-10734" fmla="*/ 5069070 h 7250295"/>
                <a:gd name="connsiteX27-10735" fmla="*/ 1104900 w 2171700"/>
                <a:gd name="connsiteY27-10736" fmla="*/ 4526145 h 7250295"/>
                <a:gd name="connsiteX28-10737" fmla="*/ 1123950 w 2171700"/>
                <a:gd name="connsiteY28-10738" fmla="*/ 4392795 h 7250295"/>
                <a:gd name="connsiteX29-10739" fmla="*/ 1276350 w 2171700"/>
                <a:gd name="connsiteY29-10740" fmla="*/ 4649970 h 7250295"/>
                <a:gd name="connsiteX30-10741" fmla="*/ 1352550 w 2171700"/>
                <a:gd name="connsiteY30-10742" fmla="*/ 4926195 h 7250295"/>
                <a:gd name="connsiteX31-10743" fmla="*/ 1333500 w 2171700"/>
                <a:gd name="connsiteY31-10744" fmla="*/ 5069070 h 7250295"/>
                <a:gd name="connsiteX32-10745" fmla="*/ 1371600 w 2171700"/>
                <a:gd name="connsiteY32-10746" fmla="*/ 5078595 h 7250295"/>
                <a:gd name="connsiteX33-10747" fmla="*/ 1247775 w 2171700"/>
                <a:gd name="connsiteY33-10748" fmla="*/ 5516745 h 7250295"/>
                <a:gd name="connsiteX34-10749" fmla="*/ 1257300 w 2171700"/>
                <a:gd name="connsiteY34-10750" fmla="*/ 6469245 h 7250295"/>
                <a:gd name="connsiteX35-10751" fmla="*/ 1333500 w 2171700"/>
                <a:gd name="connsiteY35-10752" fmla="*/ 6583545 h 7250295"/>
                <a:gd name="connsiteX36-10753" fmla="*/ 1314450 w 2171700"/>
                <a:gd name="connsiteY36-10754" fmla="*/ 6735945 h 7250295"/>
                <a:gd name="connsiteX37-10755" fmla="*/ 1323975 w 2171700"/>
                <a:gd name="connsiteY37-10756" fmla="*/ 6859770 h 7250295"/>
                <a:gd name="connsiteX38-10757" fmla="*/ 1304925 w 2171700"/>
                <a:gd name="connsiteY38-10758" fmla="*/ 7012170 h 7250295"/>
                <a:gd name="connsiteX39-10759" fmla="*/ 1704975 w 2171700"/>
                <a:gd name="connsiteY39-10760" fmla="*/ 7212195 h 7250295"/>
                <a:gd name="connsiteX40-10761" fmla="*/ 2152650 w 2171700"/>
                <a:gd name="connsiteY40-10762" fmla="*/ 7212195 h 7250295"/>
                <a:gd name="connsiteX41-10763" fmla="*/ 2171700 w 2171700"/>
                <a:gd name="connsiteY41-10764" fmla="*/ 7069320 h 7250295"/>
                <a:gd name="connsiteX42-10765" fmla="*/ 1676400 w 2171700"/>
                <a:gd name="connsiteY42-10766" fmla="*/ 6564495 h 7250295"/>
                <a:gd name="connsiteX43-10767" fmla="*/ 1685925 w 2171700"/>
                <a:gd name="connsiteY43-10768" fmla="*/ 6459720 h 7250295"/>
                <a:gd name="connsiteX44-10769" fmla="*/ 1657350 w 2171700"/>
                <a:gd name="connsiteY44-10770" fmla="*/ 6250170 h 7250295"/>
                <a:gd name="connsiteX45-10771" fmla="*/ 1679014 w 2171700"/>
                <a:gd name="connsiteY45-10772" fmla="*/ 5979714 h 7250295"/>
                <a:gd name="connsiteX46-10773" fmla="*/ 1727631 w 2171700"/>
                <a:gd name="connsiteY46-10774" fmla="*/ 5512209 h 7250295"/>
                <a:gd name="connsiteX47-10775" fmla="*/ 1739049 w 2171700"/>
                <a:gd name="connsiteY47-10776" fmla="*/ 5363804 h 7250295"/>
                <a:gd name="connsiteX48-10777" fmla="*/ 1797611 w 2171700"/>
                <a:gd name="connsiteY48-10778" fmla="*/ 5317321 h 7250295"/>
                <a:gd name="connsiteX49-10779" fmla="*/ 1884207 w 2171700"/>
                <a:gd name="connsiteY49-10780" fmla="*/ 5097645 h 7250295"/>
                <a:gd name="connsiteX50-10781" fmla="*/ 1909357 w 2171700"/>
                <a:gd name="connsiteY50-10782" fmla="*/ 4805496 h 7250295"/>
                <a:gd name="connsiteX51-10783" fmla="*/ 1900373 w 2171700"/>
                <a:gd name="connsiteY51-10784" fmla="*/ 4348776 h 7250295"/>
                <a:gd name="connsiteX52-10785" fmla="*/ 1881052 w 2171700"/>
                <a:gd name="connsiteY52-10786" fmla="*/ 3902573 h 7250295"/>
                <a:gd name="connsiteX53-10787" fmla="*/ 1855362 w 2171700"/>
                <a:gd name="connsiteY53-10788" fmla="*/ 3584643 h 7250295"/>
                <a:gd name="connsiteX54-10789" fmla="*/ 2056257 w 2171700"/>
                <a:gd name="connsiteY54-10790" fmla="*/ 2654077 h 7250295"/>
                <a:gd name="connsiteX55-10791" fmla="*/ 2042707 w 2171700"/>
                <a:gd name="connsiteY55-10792" fmla="*/ 2404684 h 7250295"/>
                <a:gd name="connsiteX56-10793" fmla="*/ 1981200 w 2171700"/>
                <a:gd name="connsiteY56-10794" fmla="*/ 1864914 h 7250295"/>
                <a:gd name="connsiteX57-10795" fmla="*/ 1936459 w 2171700"/>
                <a:gd name="connsiteY57-10796" fmla="*/ 1677029 h 7250295"/>
                <a:gd name="connsiteX58-10797" fmla="*/ 1922037 w 2171700"/>
                <a:gd name="connsiteY58-10798" fmla="*/ 1432534 h 7250295"/>
                <a:gd name="connsiteX59-10799" fmla="*/ 1874412 w 2171700"/>
                <a:gd name="connsiteY59-10800" fmla="*/ 1302338 h 7250295"/>
                <a:gd name="connsiteX60-10801" fmla="*/ 1407687 w 2171700"/>
                <a:gd name="connsiteY60-10802" fmla="*/ 1134975 h 7250295"/>
                <a:gd name="connsiteX61-10803" fmla="*/ 1309221 w 2171700"/>
                <a:gd name="connsiteY61-10804" fmla="*/ 1020075 h 7250295"/>
                <a:gd name="connsiteX62-10805" fmla="*/ 1365230 w 2171700"/>
                <a:gd name="connsiteY62-10806" fmla="*/ 821521 h 7250295"/>
                <a:gd name="connsiteX63-10807" fmla="*/ 1433407 w 2171700"/>
                <a:gd name="connsiteY63-10808" fmla="*/ 622909 h 7250295"/>
                <a:gd name="connsiteX64-10809" fmla="*/ 1444916 w 2171700"/>
                <a:gd name="connsiteY64-10810" fmla="*/ 380757 h 7250295"/>
                <a:gd name="connsiteX65-10811" fmla="*/ 1330946 w 2171700"/>
                <a:gd name="connsiteY65-10812" fmla="*/ 143773 h 7250295"/>
                <a:gd name="connsiteX66-10813" fmla="*/ 1063645 w 2171700"/>
                <a:gd name="connsiteY66-10814" fmla="*/ 568 h 7250295"/>
                <a:gd name="connsiteX0-10815" fmla="*/ 1063645 w 2171700"/>
                <a:gd name="connsiteY0-10816" fmla="*/ 568 h 7250295"/>
                <a:gd name="connsiteX1-10817" fmla="*/ 809625 w 2171700"/>
                <a:gd name="connsiteY1-10818" fmla="*/ 116070 h 7250295"/>
                <a:gd name="connsiteX2-10819" fmla="*/ 685800 w 2171700"/>
                <a:gd name="connsiteY2-10820" fmla="*/ 297045 h 7250295"/>
                <a:gd name="connsiteX3-10821" fmla="*/ 704850 w 2171700"/>
                <a:gd name="connsiteY3-10822" fmla="*/ 620895 h 7250295"/>
                <a:gd name="connsiteX4-10823" fmla="*/ 838200 w 2171700"/>
                <a:gd name="connsiteY4-10824" fmla="*/ 897120 h 7250295"/>
                <a:gd name="connsiteX5-10825" fmla="*/ 742950 w 2171700"/>
                <a:gd name="connsiteY5-10826" fmla="*/ 1011420 h 7250295"/>
                <a:gd name="connsiteX6-10827" fmla="*/ 133350 w 2171700"/>
                <a:gd name="connsiteY6-10828" fmla="*/ 1220970 h 7250295"/>
                <a:gd name="connsiteX7-10829" fmla="*/ 0 w 2171700"/>
                <a:gd name="connsiteY7-10830" fmla="*/ 2211570 h 7250295"/>
                <a:gd name="connsiteX8-10831" fmla="*/ 333375 w 2171700"/>
                <a:gd name="connsiteY8-10832" fmla="*/ 3106920 h 7250295"/>
                <a:gd name="connsiteX9-10833" fmla="*/ 247650 w 2171700"/>
                <a:gd name="connsiteY9-10834" fmla="*/ 3840345 h 7250295"/>
                <a:gd name="connsiteX10-10835" fmla="*/ 371475 w 2171700"/>
                <a:gd name="connsiteY10-10836" fmla="*/ 4059420 h 7250295"/>
                <a:gd name="connsiteX11-10837" fmla="*/ 495300 w 2171700"/>
                <a:gd name="connsiteY11-10838" fmla="*/ 4278495 h 7250295"/>
                <a:gd name="connsiteX12-10839" fmla="*/ 476250 w 2171700"/>
                <a:gd name="connsiteY12-10840" fmla="*/ 4735695 h 7250295"/>
                <a:gd name="connsiteX13-10841" fmla="*/ 476250 w 2171700"/>
                <a:gd name="connsiteY13-10842" fmla="*/ 5097645 h 7250295"/>
                <a:gd name="connsiteX14-10843" fmla="*/ 371475 w 2171700"/>
                <a:gd name="connsiteY14-10844" fmla="*/ 6145395 h 7250295"/>
                <a:gd name="connsiteX15-10845" fmla="*/ 371475 w 2171700"/>
                <a:gd name="connsiteY15-10846" fmla="*/ 6621645 h 7250295"/>
                <a:gd name="connsiteX16-10847" fmla="*/ 400050 w 2171700"/>
                <a:gd name="connsiteY16-10848" fmla="*/ 6821670 h 7250295"/>
                <a:gd name="connsiteX17-10849" fmla="*/ 323850 w 2171700"/>
                <a:gd name="connsiteY17-10850" fmla="*/ 7002645 h 7250295"/>
                <a:gd name="connsiteX18-10851" fmla="*/ 533400 w 2171700"/>
                <a:gd name="connsiteY18-10852" fmla="*/ 7250295 h 7250295"/>
                <a:gd name="connsiteX19-10853" fmla="*/ 952500 w 2171700"/>
                <a:gd name="connsiteY19-10854" fmla="*/ 7240770 h 7250295"/>
                <a:gd name="connsiteX20-10855" fmla="*/ 733425 w 2171700"/>
                <a:gd name="connsiteY20-10856" fmla="*/ 6821670 h 7250295"/>
                <a:gd name="connsiteX21-10857" fmla="*/ 790575 w 2171700"/>
                <a:gd name="connsiteY21-10858" fmla="*/ 6574020 h 7250295"/>
                <a:gd name="connsiteX22-10859" fmla="*/ 762000 w 2171700"/>
                <a:gd name="connsiteY22-10860" fmla="*/ 6250170 h 7250295"/>
                <a:gd name="connsiteX23-10861" fmla="*/ 885825 w 2171700"/>
                <a:gd name="connsiteY23-10862" fmla="*/ 5411970 h 7250295"/>
                <a:gd name="connsiteX24-10863" fmla="*/ 866775 w 2171700"/>
                <a:gd name="connsiteY24-10864" fmla="*/ 5326245 h 7250295"/>
                <a:gd name="connsiteX25-10865" fmla="*/ 971550 w 2171700"/>
                <a:gd name="connsiteY25-10866" fmla="*/ 5211945 h 7250295"/>
                <a:gd name="connsiteX26-10867" fmla="*/ 962025 w 2171700"/>
                <a:gd name="connsiteY26-10868" fmla="*/ 5069070 h 7250295"/>
                <a:gd name="connsiteX27-10869" fmla="*/ 1104900 w 2171700"/>
                <a:gd name="connsiteY27-10870" fmla="*/ 4526145 h 7250295"/>
                <a:gd name="connsiteX28-10871" fmla="*/ 1123950 w 2171700"/>
                <a:gd name="connsiteY28-10872" fmla="*/ 4392795 h 7250295"/>
                <a:gd name="connsiteX29-10873" fmla="*/ 1276350 w 2171700"/>
                <a:gd name="connsiteY29-10874" fmla="*/ 4649970 h 7250295"/>
                <a:gd name="connsiteX30-10875" fmla="*/ 1352550 w 2171700"/>
                <a:gd name="connsiteY30-10876" fmla="*/ 4926195 h 7250295"/>
                <a:gd name="connsiteX31-10877" fmla="*/ 1333500 w 2171700"/>
                <a:gd name="connsiteY31-10878" fmla="*/ 5069070 h 7250295"/>
                <a:gd name="connsiteX32-10879" fmla="*/ 1371600 w 2171700"/>
                <a:gd name="connsiteY32-10880" fmla="*/ 5078595 h 7250295"/>
                <a:gd name="connsiteX33-10881" fmla="*/ 1247775 w 2171700"/>
                <a:gd name="connsiteY33-10882" fmla="*/ 5516745 h 7250295"/>
                <a:gd name="connsiteX34-10883" fmla="*/ 1257300 w 2171700"/>
                <a:gd name="connsiteY34-10884" fmla="*/ 6469245 h 7250295"/>
                <a:gd name="connsiteX35-10885" fmla="*/ 1333500 w 2171700"/>
                <a:gd name="connsiteY35-10886" fmla="*/ 6583545 h 7250295"/>
                <a:gd name="connsiteX36-10887" fmla="*/ 1314450 w 2171700"/>
                <a:gd name="connsiteY36-10888" fmla="*/ 6735945 h 7250295"/>
                <a:gd name="connsiteX37-10889" fmla="*/ 1323975 w 2171700"/>
                <a:gd name="connsiteY37-10890" fmla="*/ 6859770 h 7250295"/>
                <a:gd name="connsiteX38-10891" fmla="*/ 1304925 w 2171700"/>
                <a:gd name="connsiteY38-10892" fmla="*/ 7012170 h 7250295"/>
                <a:gd name="connsiteX39-10893" fmla="*/ 1704975 w 2171700"/>
                <a:gd name="connsiteY39-10894" fmla="*/ 7212195 h 7250295"/>
                <a:gd name="connsiteX40-10895" fmla="*/ 2152650 w 2171700"/>
                <a:gd name="connsiteY40-10896" fmla="*/ 7212195 h 7250295"/>
                <a:gd name="connsiteX41-10897" fmla="*/ 2171700 w 2171700"/>
                <a:gd name="connsiteY41-10898" fmla="*/ 7069320 h 7250295"/>
                <a:gd name="connsiteX42-10899" fmla="*/ 1676400 w 2171700"/>
                <a:gd name="connsiteY42-10900" fmla="*/ 6564495 h 7250295"/>
                <a:gd name="connsiteX43-10901" fmla="*/ 1685925 w 2171700"/>
                <a:gd name="connsiteY43-10902" fmla="*/ 6459720 h 7250295"/>
                <a:gd name="connsiteX44-10903" fmla="*/ 1657350 w 2171700"/>
                <a:gd name="connsiteY44-10904" fmla="*/ 6250170 h 7250295"/>
                <a:gd name="connsiteX45-10905" fmla="*/ 1679014 w 2171700"/>
                <a:gd name="connsiteY45-10906" fmla="*/ 5979714 h 7250295"/>
                <a:gd name="connsiteX46-10907" fmla="*/ 1727631 w 2171700"/>
                <a:gd name="connsiteY46-10908" fmla="*/ 5512209 h 7250295"/>
                <a:gd name="connsiteX47-10909" fmla="*/ 1739049 w 2171700"/>
                <a:gd name="connsiteY47-10910" fmla="*/ 5363804 h 7250295"/>
                <a:gd name="connsiteX48-10911" fmla="*/ 1797611 w 2171700"/>
                <a:gd name="connsiteY48-10912" fmla="*/ 5317321 h 7250295"/>
                <a:gd name="connsiteX49-10913" fmla="*/ 1884207 w 2171700"/>
                <a:gd name="connsiteY49-10914" fmla="*/ 5097645 h 7250295"/>
                <a:gd name="connsiteX50-10915" fmla="*/ 1909357 w 2171700"/>
                <a:gd name="connsiteY50-10916" fmla="*/ 4805496 h 7250295"/>
                <a:gd name="connsiteX51-10917" fmla="*/ 1900373 w 2171700"/>
                <a:gd name="connsiteY51-10918" fmla="*/ 4348776 h 7250295"/>
                <a:gd name="connsiteX52-10919" fmla="*/ 1881052 w 2171700"/>
                <a:gd name="connsiteY52-10920" fmla="*/ 3902573 h 7250295"/>
                <a:gd name="connsiteX53-10921" fmla="*/ 1855362 w 2171700"/>
                <a:gd name="connsiteY53-10922" fmla="*/ 3584643 h 7250295"/>
                <a:gd name="connsiteX54-10923" fmla="*/ 2056257 w 2171700"/>
                <a:gd name="connsiteY54-10924" fmla="*/ 2654077 h 7250295"/>
                <a:gd name="connsiteX55-10925" fmla="*/ 2042707 w 2171700"/>
                <a:gd name="connsiteY55-10926" fmla="*/ 2404684 h 7250295"/>
                <a:gd name="connsiteX56-10927" fmla="*/ 1981200 w 2171700"/>
                <a:gd name="connsiteY56-10928" fmla="*/ 1864914 h 7250295"/>
                <a:gd name="connsiteX57-10929" fmla="*/ 1936459 w 2171700"/>
                <a:gd name="connsiteY57-10930" fmla="*/ 1677029 h 7250295"/>
                <a:gd name="connsiteX58-10931" fmla="*/ 1922037 w 2171700"/>
                <a:gd name="connsiteY58-10932" fmla="*/ 1432534 h 7250295"/>
                <a:gd name="connsiteX59-10933" fmla="*/ 1874412 w 2171700"/>
                <a:gd name="connsiteY59-10934" fmla="*/ 1302338 h 7250295"/>
                <a:gd name="connsiteX60-10935" fmla="*/ 1407687 w 2171700"/>
                <a:gd name="connsiteY60-10936" fmla="*/ 1134975 h 7250295"/>
                <a:gd name="connsiteX61-10937" fmla="*/ 1309221 w 2171700"/>
                <a:gd name="connsiteY61-10938" fmla="*/ 1020075 h 7250295"/>
                <a:gd name="connsiteX62-10939" fmla="*/ 1365230 w 2171700"/>
                <a:gd name="connsiteY62-10940" fmla="*/ 821521 h 7250295"/>
                <a:gd name="connsiteX63-10941" fmla="*/ 1433407 w 2171700"/>
                <a:gd name="connsiteY63-10942" fmla="*/ 622909 h 7250295"/>
                <a:gd name="connsiteX64-10943" fmla="*/ 1444916 w 2171700"/>
                <a:gd name="connsiteY64-10944" fmla="*/ 380757 h 7250295"/>
                <a:gd name="connsiteX65-10945" fmla="*/ 1330946 w 2171700"/>
                <a:gd name="connsiteY65-10946" fmla="*/ 143773 h 7250295"/>
                <a:gd name="connsiteX66-10947" fmla="*/ 1063645 w 2171700"/>
                <a:gd name="connsiteY66-10948" fmla="*/ 568 h 7250295"/>
                <a:gd name="connsiteX0-10949" fmla="*/ 1063645 w 2171700"/>
                <a:gd name="connsiteY0-10950" fmla="*/ 568 h 7250295"/>
                <a:gd name="connsiteX1-10951" fmla="*/ 809625 w 2171700"/>
                <a:gd name="connsiteY1-10952" fmla="*/ 116070 h 7250295"/>
                <a:gd name="connsiteX2-10953" fmla="*/ 685800 w 2171700"/>
                <a:gd name="connsiteY2-10954" fmla="*/ 297045 h 7250295"/>
                <a:gd name="connsiteX3-10955" fmla="*/ 704850 w 2171700"/>
                <a:gd name="connsiteY3-10956" fmla="*/ 620895 h 7250295"/>
                <a:gd name="connsiteX4-10957" fmla="*/ 838200 w 2171700"/>
                <a:gd name="connsiteY4-10958" fmla="*/ 897120 h 7250295"/>
                <a:gd name="connsiteX5-10959" fmla="*/ 742950 w 2171700"/>
                <a:gd name="connsiteY5-10960" fmla="*/ 1011420 h 7250295"/>
                <a:gd name="connsiteX6-10961" fmla="*/ 133350 w 2171700"/>
                <a:gd name="connsiteY6-10962" fmla="*/ 1220970 h 7250295"/>
                <a:gd name="connsiteX7-10963" fmla="*/ 0 w 2171700"/>
                <a:gd name="connsiteY7-10964" fmla="*/ 2211570 h 7250295"/>
                <a:gd name="connsiteX8-10965" fmla="*/ 333375 w 2171700"/>
                <a:gd name="connsiteY8-10966" fmla="*/ 3106920 h 7250295"/>
                <a:gd name="connsiteX9-10967" fmla="*/ 247650 w 2171700"/>
                <a:gd name="connsiteY9-10968" fmla="*/ 3840345 h 7250295"/>
                <a:gd name="connsiteX10-10969" fmla="*/ 371475 w 2171700"/>
                <a:gd name="connsiteY10-10970" fmla="*/ 4059420 h 7250295"/>
                <a:gd name="connsiteX11-10971" fmla="*/ 495300 w 2171700"/>
                <a:gd name="connsiteY11-10972" fmla="*/ 4278495 h 7250295"/>
                <a:gd name="connsiteX12-10973" fmla="*/ 476250 w 2171700"/>
                <a:gd name="connsiteY12-10974" fmla="*/ 4735695 h 7250295"/>
                <a:gd name="connsiteX13-10975" fmla="*/ 476250 w 2171700"/>
                <a:gd name="connsiteY13-10976" fmla="*/ 5097645 h 7250295"/>
                <a:gd name="connsiteX14-10977" fmla="*/ 371475 w 2171700"/>
                <a:gd name="connsiteY14-10978" fmla="*/ 6145395 h 7250295"/>
                <a:gd name="connsiteX15-10979" fmla="*/ 371475 w 2171700"/>
                <a:gd name="connsiteY15-10980" fmla="*/ 6621645 h 7250295"/>
                <a:gd name="connsiteX16-10981" fmla="*/ 400050 w 2171700"/>
                <a:gd name="connsiteY16-10982" fmla="*/ 6821670 h 7250295"/>
                <a:gd name="connsiteX17-10983" fmla="*/ 323850 w 2171700"/>
                <a:gd name="connsiteY17-10984" fmla="*/ 7002645 h 7250295"/>
                <a:gd name="connsiteX18-10985" fmla="*/ 533400 w 2171700"/>
                <a:gd name="connsiteY18-10986" fmla="*/ 7250295 h 7250295"/>
                <a:gd name="connsiteX19-10987" fmla="*/ 952500 w 2171700"/>
                <a:gd name="connsiteY19-10988" fmla="*/ 7240770 h 7250295"/>
                <a:gd name="connsiteX20-10989" fmla="*/ 733425 w 2171700"/>
                <a:gd name="connsiteY20-10990" fmla="*/ 6821670 h 7250295"/>
                <a:gd name="connsiteX21-10991" fmla="*/ 790575 w 2171700"/>
                <a:gd name="connsiteY21-10992" fmla="*/ 6574020 h 7250295"/>
                <a:gd name="connsiteX22-10993" fmla="*/ 762000 w 2171700"/>
                <a:gd name="connsiteY22-10994" fmla="*/ 6250170 h 7250295"/>
                <a:gd name="connsiteX23-10995" fmla="*/ 885825 w 2171700"/>
                <a:gd name="connsiteY23-10996" fmla="*/ 5411970 h 7250295"/>
                <a:gd name="connsiteX24-10997" fmla="*/ 866775 w 2171700"/>
                <a:gd name="connsiteY24-10998" fmla="*/ 5326245 h 7250295"/>
                <a:gd name="connsiteX25-10999" fmla="*/ 971550 w 2171700"/>
                <a:gd name="connsiteY25-11000" fmla="*/ 5211945 h 7250295"/>
                <a:gd name="connsiteX26-11001" fmla="*/ 962025 w 2171700"/>
                <a:gd name="connsiteY26-11002" fmla="*/ 5069070 h 7250295"/>
                <a:gd name="connsiteX27-11003" fmla="*/ 1104900 w 2171700"/>
                <a:gd name="connsiteY27-11004" fmla="*/ 4526145 h 7250295"/>
                <a:gd name="connsiteX28-11005" fmla="*/ 1123950 w 2171700"/>
                <a:gd name="connsiteY28-11006" fmla="*/ 4392795 h 7250295"/>
                <a:gd name="connsiteX29-11007" fmla="*/ 1276350 w 2171700"/>
                <a:gd name="connsiteY29-11008" fmla="*/ 4649970 h 7250295"/>
                <a:gd name="connsiteX30-11009" fmla="*/ 1352550 w 2171700"/>
                <a:gd name="connsiteY30-11010" fmla="*/ 4926195 h 7250295"/>
                <a:gd name="connsiteX31-11011" fmla="*/ 1333500 w 2171700"/>
                <a:gd name="connsiteY31-11012" fmla="*/ 5069070 h 7250295"/>
                <a:gd name="connsiteX32-11013" fmla="*/ 1371600 w 2171700"/>
                <a:gd name="connsiteY32-11014" fmla="*/ 5078595 h 7250295"/>
                <a:gd name="connsiteX33-11015" fmla="*/ 1247775 w 2171700"/>
                <a:gd name="connsiteY33-11016" fmla="*/ 5516745 h 7250295"/>
                <a:gd name="connsiteX34-11017" fmla="*/ 1257300 w 2171700"/>
                <a:gd name="connsiteY34-11018" fmla="*/ 6469245 h 7250295"/>
                <a:gd name="connsiteX35-11019" fmla="*/ 1333500 w 2171700"/>
                <a:gd name="connsiteY35-11020" fmla="*/ 6583545 h 7250295"/>
                <a:gd name="connsiteX36-11021" fmla="*/ 1314450 w 2171700"/>
                <a:gd name="connsiteY36-11022" fmla="*/ 6735945 h 7250295"/>
                <a:gd name="connsiteX37-11023" fmla="*/ 1323975 w 2171700"/>
                <a:gd name="connsiteY37-11024" fmla="*/ 6859770 h 7250295"/>
                <a:gd name="connsiteX38-11025" fmla="*/ 1304925 w 2171700"/>
                <a:gd name="connsiteY38-11026" fmla="*/ 7012170 h 7250295"/>
                <a:gd name="connsiteX39-11027" fmla="*/ 1704975 w 2171700"/>
                <a:gd name="connsiteY39-11028" fmla="*/ 7212195 h 7250295"/>
                <a:gd name="connsiteX40-11029" fmla="*/ 2152650 w 2171700"/>
                <a:gd name="connsiteY40-11030" fmla="*/ 7212195 h 7250295"/>
                <a:gd name="connsiteX41-11031" fmla="*/ 2171700 w 2171700"/>
                <a:gd name="connsiteY41-11032" fmla="*/ 7069320 h 7250295"/>
                <a:gd name="connsiteX42-11033" fmla="*/ 1676400 w 2171700"/>
                <a:gd name="connsiteY42-11034" fmla="*/ 6564495 h 7250295"/>
                <a:gd name="connsiteX43-11035" fmla="*/ 1685925 w 2171700"/>
                <a:gd name="connsiteY43-11036" fmla="*/ 6459720 h 7250295"/>
                <a:gd name="connsiteX44-11037" fmla="*/ 1657350 w 2171700"/>
                <a:gd name="connsiteY44-11038" fmla="*/ 6250170 h 7250295"/>
                <a:gd name="connsiteX45-11039" fmla="*/ 1679014 w 2171700"/>
                <a:gd name="connsiteY45-11040" fmla="*/ 5979714 h 7250295"/>
                <a:gd name="connsiteX46-11041" fmla="*/ 1727631 w 2171700"/>
                <a:gd name="connsiteY46-11042" fmla="*/ 5512209 h 7250295"/>
                <a:gd name="connsiteX47-11043" fmla="*/ 1739049 w 2171700"/>
                <a:gd name="connsiteY47-11044" fmla="*/ 5363804 h 7250295"/>
                <a:gd name="connsiteX48-11045" fmla="*/ 1797611 w 2171700"/>
                <a:gd name="connsiteY48-11046" fmla="*/ 5317321 h 7250295"/>
                <a:gd name="connsiteX49-11047" fmla="*/ 1884207 w 2171700"/>
                <a:gd name="connsiteY49-11048" fmla="*/ 5097645 h 7250295"/>
                <a:gd name="connsiteX50-11049" fmla="*/ 1909357 w 2171700"/>
                <a:gd name="connsiteY50-11050" fmla="*/ 4805496 h 7250295"/>
                <a:gd name="connsiteX51-11051" fmla="*/ 1900373 w 2171700"/>
                <a:gd name="connsiteY51-11052" fmla="*/ 4348776 h 7250295"/>
                <a:gd name="connsiteX52-11053" fmla="*/ 1881052 w 2171700"/>
                <a:gd name="connsiteY52-11054" fmla="*/ 3902573 h 7250295"/>
                <a:gd name="connsiteX53-11055" fmla="*/ 1855362 w 2171700"/>
                <a:gd name="connsiteY53-11056" fmla="*/ 3584643 h 7250295"/>
                <a:gd name="connsiteX54-11057" fmla="*/ 2056257 w 2171700"/>
                <a:gd name="connsiteY54-11058" fmla="*/ 2654077 h 7250295"/>
                <a:gd name="connsiteX55-11059" fmla="*/ 2042707 w 2171700"/>
                <a:gd name="connsiteY55-11060" fmla="*/ 2404684 h 7250295"/>
                <a:gd name="connsiteX56-11061" fmla="*/ 1981200 w 2171700"/>
                <a:gd name="connsiteY56-11062" fmla="*/ 1864914 h 7250295"/>
                <a:gd name="connsiteX57-11063" fmla="*/ 1936459 w 2171700"/>
                <a:gd name="connsiteY57-11064" fmla="*/ 1677029 h 7250295"/>
                <a:gd name="connsiteX58-11065" fmla="*/ 1922037 w 2171700"/>
                <a:gd name="connsiteY58-11066" fmla="*/ 1432534 h 7250295"/>
                <a:gd name="connsiteX59-11067" fmla="*/ 1874412 w 2171700"/>
                <a:gd name="connsiteY59-11068" fmla="*/ 1302338 h 7250295"/>
                <a:gd name="connsiteX60-11069" fmla="*/ 1407687 w 2171700"/>
                <a:gd name="connsiteY60-11070" fmla="*/ 1134975 h 7250295"/>
                <a:gd name="connsiteX61-11071" fmla="*/ 1309221 w 2171700"/>
                <a:gd name="connsiteY61-11072" fmla="*/ 1020075 h 7250295"/>
                <a:gd name="connsiteX62-11073" fmla="*/ 1365230 w 2171700"/>
                <a:gd name="connsiteY62-11074" fmla="*/ 821521 h 7250295"/>
                <a:gd name="connsiteX63-11075" fmla="*/ 1433407 w 2171700"/>
                <a:gd name="connsiteY63-11076" fmla="*/ 622909 h 7250295"/>
                <a:gd name="connsiteX64-11077" fmla="*/ 1444916 w 2171700"/>
                <a:gd name="connsiteY64-11078" fmla="*/ 380757 h 7250295"/>
                <a:gd name="connsiteX65-11079" fmla="*/ 1330946 w 2171700"/>
                <a:gd name="connsiteY65-11080" fmla="*/ 143773 h 7250295"/>
                <a:gd name="connsiteX66-11081" fmla="*/ 1063645 w 2171700"/>
                <a:gd name="connsiteY66-11082" fmla="*/ 568 h 7250295"/>
                <a:gd name="connsiteX0-11083" fmla="*/ 1063645 w 2171700"/>
                <a:gd name="connsiteY0-11084" fmla="*/ 568 h 7250295"/>
                <a:gd name="connsiteX1-11085" fmla="*/ 809625 w 2171700"/>
                <a:gd name="connsiteY1-11086" fmla="*/ 116070 h 7250295"/>
                <a:gd name="connsiteX2-11087" fmla="*/ 685800 w 2171700"/>
                <a:gd name="connsiteY2-11088" fmla="*/ 297045 h 7250295"/>
                <a:gd name="connsiteX3-11089" fmla="*/ 704850 w 2171700"/>
                <a:gd name="connsiteY3-11090" fmla="*/ 620895 h 7250295"/>
                <a:gd name="connsiteX4-11091" fmla="*/ 838200 w 2171700"/>
                <a:gd name="connsiteY4-11092" fmla="*/ 897120 h 7250295"/>
                <a:gd name="connsiteX5-11093" fmla="*/ 742950 w 2171700"/>
                <a:gd name="connsiteY5-11094" fmla="*/ 1011420 h 7250295"/>
                <a:gd name="connsiteX6-11095" fmla="*/ 133350 w 2171700"/>
                <a:gd name="connsiteY6-11096" fmla="*/ 1220970 h 7250295"/>
                <a:gd name="connsiteX7-11097" fmla="*/ 0 w 2171700"/>
                <a:gd name="connsiteY7-11098" fmla="*/ 2211570 h 7250295"/>
                <a:gd name="connsiteX8-11099" fmla="*/ 333375 w 2171700"/>
                <a:gd name="connsiteY8-11100" fmla="*/ 3106920 h 7250295"/>
                <a:gd name="connsiteX9-11101" fmla="*/ 247650 w 2171700"/>
                <a:gd name="connsiteY9-11102" fmla="*/ 3840345 h 7250295"/>
                <a:gd name="connsiteX10-11103" fmla="*/ 371475 w 2171700"/>
                <a:gd name="connsiteY10-11104" fmla="*/ 4059420 h 7250295"/>
                <a:gd name="connsiteX11-11105" fmla="*/ 495300 w 2171700"/>
                <a:gd name="connsiteY11-11106" fmla="*/ 4278495 h 7250295"/>
                <a:gd name="connsiteX12-11107" fmla="*/ 476250 w 2171700"/>
                <a:gd name="connsiteY12-11108" fmla="*/ 4735695 h 7250295"/>
                <a:gd name="connsiteX13-11109" fmla="*/ 476250 w 2171700"/>
                <a:gd name="connsiteY13-11110" fmla="*/ 5097645 h 7250295"/>
                <a:gd name="connsiteX14-11111" fmla="*/ 371475 w 2171700"/>
                <a:gd name="connsiteY14-11112" fmla="*/ 6145395 h 7250295"/>
                <a:gd name="connsiteX15-11113" fmla="*/ 371475 w 2171700"/>
                <a:gd name="connsiteY15-11114" fmla="*/ 6621645 h 7250295"/>
                <a:gd name="connsiteX16-11115" fmla="*/ 400050 w 2171700"/>
                <a:gd name="connsiteY16-11116" fmla="*/ 6821670 h 7250295"/>
                <a:gd name="connsiteX17-11117" fmla="*/ 323850 w 2171700"/>
                <a:gd name="connsiteY17-11118" fmla="*/ 7002645 h 7250295"/>
                <a:gd name="connsiteX18-11119" fmla="*/ 533400 w 2171700"/>
                <a:gd name="connsiteY18-11120" fmla="*/ 7250295 h 7250295"/>
                <a:gd name="connsiteX19-11121" fmla="*/ 952500 w 2171700"/>
                <a:gd name="connsiteY19-11122" fmla="*/ 7240770 h 7250295"/>
                <a:gd name="connsiteX20-11123" fmla="*/ 733425 w 2171700"/>
                <a:gd name="connsiteY20-11124" fmla="*/ 6821670 h 7250295"/>
                <a:gd name="connsiteX21-11125" fmla="*/ 790575 w 2171700"/>
                <a:gd name="connsiteY21-11126" fmla="*/ 6574020 h 7250295"/>
                <a:gd name="connsiteX22-11127" fmla="*/ 762000 w 2171700"/>
                <a:gd name="connsiteY22-11128" fmla="*/ 6250170 h 7250295"/>
                <a:gd name="connsiteX23-11129" fmla="*/ 885825 w 2171700"/>
                <a:gd name="connsiteY23-11130" fmla="*/ 5411970 h 7250295"/>
                <a:gd name="connsiteX24-11131" fmla="*/ 866775 w 2171700"/>
                <a:gd name="connsiteY24-11132" fmla="*/ 5326245 h 7250295"/>
                <a:gd name="connsiteX25-11133" fmla="*/ 971550 w 2171700"/>
                <a:gd name="connsiteY25-11134" fmla="*/ 5211945 h 7250295"/>
                <a:gd name="connsiteX26-11135" fmla="*/ 962025 w 2171700"/>
                <a:gd name="connsiteY26-11136" fmla="*/ 5069070 h 7250295"/>
                <a:gd name="connsiteX27-11137" fmla="*/ 1104900 w 2171700"/>
                <a:gd name="connsiteY27-11138" fmla="*/ 4526145 h 7250295"/>
                <a:gd name="connsiteX28-11139" fmla="*/ 1123950 w 2171700"/>
                <a:gd name="connsiteY28-11140" fmla="*/ 4392795 h 7250295"/>
                <a:gd name="connsiteX29-11141" fmla="*/ 1276350 w 2171700"/>
                <a:gd name="connsiteY29-11142" fmla="*/ 4649970 h 7250295"/>
                <a:gd name="connsiteX30-11143" fmla="*/ 1352550 w 2171700"/>
                <a:gd name="connsiteY30-11144" fmla="*/ 4926195 h 7250295"/>
                <a:gd name="connsiteX31-11145" fmla="*/ 1333500 w 2171700"/>
                <a:gd name="connsiteY31-11146" fmla="*/ 5069070 h 7250295"/>
                <a:gd name="connsiteX32-11147" fmla="*/ 1371600 w 2171700"/>
                <a:gd name="connsiteY32-11148" fmla="*/ 5078595 h 7250295"/>
                <a:gd name="connsiteX33-11149" fmla="*/ 1247775 w 2171700"/>
                <a:gd name="connsiteY33-11150" fmla="*/ 5516745 h 7250295"/>
                <a:gd name="connsiteX34-11151" fmla="*/ 1257300 w 2171700"/>
                <a:gd name="connsiteY34-11152" fmla="*/ 6469245 h 7250295"/>
                <a:gd name="connsiteX35-11153" fmla="*/ 1333500 w 2171700"/>
                <a:gd name="connsiteY35-11154" fmla="*/ 6583545 h 7250295"/>
                <a:gd name="connsiteX36-11155" fmla="*/ 1314450 w 2171700"/>
                <a:gd name="connsiteY36-11156" fmla="*/ 6735945 h 7250295"/>
                <a:gd name="connsiteX37-11157" fmla="*/ 1323975 w 2171700"/>
                <a:gd name="connsiteY37-11158" fmla="*/ 6859770 h 7250295"/>
                <a:gd name="connsiteX38-11159" fmla="*/ 1304925 w 2171700"/>
                <a:gd name="connsiteY38-11160" fmla="*/ 7012170 h 7250295"/>
                <a:gd name="connsiteX39-11161" fmla="*/ 1704975 w 2171700"/>
                <a:gd name="connsiteY39-11162" fmla="*/ 7212195 h 7250295"/>
                <a:gd name="connsiteX40-11163" fmla="*/ 2152650 w 2171700"/>
                <a:gd name="connsiteY40-11164" fmla="*/ 7212195 h 7250295"/>
                <a:gd name="connsiteX41-11165" fmla="*/ 2171700 w 2171700"/>
                <a:gd name="connsiteY41-11166" fmla="*/ 7069320 h 7250295"/>
                <a:gd name="connsiteX42-11167" fmla="*/ 1676400 w 2171700"/>
                <a:gd name="connsiteY42-11168" fmla="*/ 6564495 h 7250295"/>
                <a:gd name="connsiteX43-11169" fmla="*/ 1668617 w 2171700"/>
                <a:gd name="connsiteY43-11170" fmla="*/ 6451067 h 7250295"/>
                <a:gd name="connsiteX44-11171" fmla="*/ 1657350 w 2171700"/>
                <a:gd name="connsiteY44-11172" fmla="*/ 6250170 h 7250295"/>
                <a:gd name="connsiteX45-11173" fmla="*/ 1679014 w 2171700"/>
                <a:gd name="connsiteY45-11174" fmla="*/ 5979714 h 7250295"/>
                <a:gd name="connsiteX46-11175" fmla="*/ 1727631 w 2171700"/>
                <a:gd name="connsiteY46-11176" fmla="*/ 5512209 h 7250295"/>
                <a:gd name="connsiteX47-11177" fmla="*/ 1739049 w 2171700"/>
                <a:gd name="connsiteY47-11178" fmla="*/ 5363804 h 7250295"/>
                <a:gd name="connsiteX48-11179" fmla="*/ 1797611 w 2171700"/>
                <a:gd name="connsiteY48-11180" fmla="*/ 5317321 h 7250295"/>
                <a:gd name="connsiteX49-11181" fmla="*/ 1884207 w 2171700"/>
                <a:gd name="connsiteY49-11182" fmla="*/ 5097645 h 7250295"/>
                <a:gd name="connsiteX50-11183" fmla="*/ 1909357 w 2171700"/>
                <a:gd name="connsiteY50-11184" fmla="*/ 4805496 h 7250295"/>
                <a:gd name="connsiteX51-11185" fmla="*/ 1900373 w 2171700"/>
                <a:gd name="connsiteY51-11186" fmla="*/ 4348776 h 7250295"/>
                <a:gd name="connsiteX52-11187" fmla="*/ 1881052 w 2171700"/>
                <a:gd name="connsiteY52-11188" fmla="*/ 3902573 h 7250295"/>
                <a:gd name="connsiteX53-11189" fmla="*/ 1855362 w 2171700"/>
                <a:gd name="connsiteY53-11190" fmla="*/ 3584643 h 7250295"/>
                <a:gd name="connsiteX54-11191" fmla="*/ 2056257 w 2171700"/>
                <a:gd name="connsiteY54-11192" fmla="*/ 2654077 h 7250295"/>
                <a:gd name="connsiteX55-11193" fmla="*/ 2042707 w 2171700"/>
                <a:gd name="connsiteY55-11194" fmla="*/ 2404684 h 7250295"/>
                <a:gd name="connsiteX56-11195" fmla="*/ 1981200 w 2171700"/>
                <a:gd name="connsiteY56-11196" fmla="*/ 1864914 h 7250295"/>
                <a:gd name="connsiteX57-11197" fmla="*/ 1936459 w 2171700"/>
                <a:gd name="connsiteY57-11198" fmla="*/ 1677029 h 7250295"/>
                <a:gd name="connsiteX58-11199" fmla="*/ 1922037 w 2171700"/>
                <a:gd name="connsiteY58-11200" fmla="*/ 1432534 h 7250295"/>
                <a:gd name="connsiteX59-11201" fmla="*/ 1874412 w 2171700"/>
                <a:gd name="connsiteY59-11202" fmla="*/ 1302338 h 7250295"/>
                <a:gd name="connsiteX60-11203" fmla="*/ 1407687 w 2171700"/>
                <a:gd name="connsiteY60-11204" fmla="*/ 1134975 h 7250295"/>
                <a:gd name="connsiteX61-11205" fmla="*/ 1309221 w 2171700"/>
                <a:gd name="connsiteY61-11206" fmla="*/ 1020075 h 7250295"/>
                <a:gd name="connsiteX62-11207" fmla="*/ 1365230 w 2171700"/>
                <a:gd name="connsiteY62-11208" fmla="*/ 821521 h 7250295"/>
                <a:gd name="connsiteX63-11209" fmla="*/ 1433407 w 2171700"/>
                <a:gd name="connsiteY63-11210" fmla="*/ 622909 h 7250295"/>
                <a:gd name="connsiteX64-11211" fmla="*/ 1444916 w 2171700"/>
                <a:gd name="connsiteY64-11212" fmla="*/ 380757 h 7250295"/>
                <a:gd name="connsiteX65-11213" fmla="*/ 1330946 w 2171700"/>
                <a:gd name="connsiteY65-11214" fmla="*/ 143773 h 7250295"/>
                <a:gd name="connsiteX66-11215" fmla="*/ 1063645 w 2171700"/>
                <a:gd name="connsiteY66-11216" fmla="*/ 568 h 7250295"/>
                <a:gd name="connsiteX0-11217" fmla="*/ 1063645 w 2171700"/>
                <a:gd name="connsiteY0-11218" fmla="*/ 568 h 7250295"/>
                <a:gd name="connsiteX1-11219" fmla="*/ 809625 w 2171700"/>
                <a:gd name="connsiteY1-11220" fmla="*/ 116070 h 7250295"/>
                <a:gd name="connsiteX2-11221" fmla="*/ 685800 w 2171700"/>
                <a:gd name="connsiteY2-11222" fmla="*/ 297045 h 7250295"/>
                <a:gd name="connsiteX3-11223" fmla="*/ 704850 w 2171700"/>
                <a:gd name="connsiteY3-11224" fmla="*/ 620895 h 7250295"/>
                <a:gd name="connsiteX4-11225" fmla="*/ 838200 w 2171700"/>
                <a:gd name="connsiteY4-11226" fmla="*/ 897120 h 7250295"/>
                <a:gd name="connsiteX5-11227" fmla="*/ 742950 w 2171700"/>
                <a:gd name="connsiteY5-11228" fmla="*/ 1011420 h 7250295"/>
                <a:gd name="connsiteX6-11229" fmla="*/ 133350 w 2171700"/>
                <a:gd name="connsiteY6-11230" fmla="*/ 1220970 h 7250295"/>
                <a:gd name="connsiteX7-11231" fmla="*/ 0 w 2171700"/>
                <a:gd name="connsiteY7-11232" fmla="*/ 2211570 h 7250295"/>
                <a:gd name="connsiteX8-11233" fmla="*/ 333375 w 2171700"/>
                <a:gd name="connsiteY8-11234" fmla="*/ 3106920 h 7250295"/>
                <a:gd name="connsiteX9-11235" fmla="*/ 247650 w 2171700"/>
                <a:gd name="connsiteY9-11236" fmla="*/ 3840345 h 7250295"/>
                <a:gd name="connsiteX10-11237" fmla="*/ 371475 w 2171700"/>
                <a:gd name="connsiteY10-11238" fmla="*/ 4059420 h 7250295"/>
                <a:gd name="connsiteX11-11239" fmla="*/ 495300 w 2171700"/>
                <a:gd name="connsiteY11-11240" fmla="*/ 4278495 h 7250295"/>
                <a:gd name="connsiteX12-11241" fmla="*/ 476250 w 2171700"/>
                <a:gd name="connsiteY12-11242" fmla="*/ 4735695 h 7250295"/>
                <a:gd name="connsiteX13-11243" fmla="*/ 476250 w 2171700"/>
                <a:gd name="connsiteY13-11244" fmla="*/ 5097645 h 7250295"/>
                <a:gd name="connsiteX14-11245" fmla="*/ 371475 w 2171700"/>
                <a:gd name="connsiteY14-11246" fmla="*/ 6145395 h 7250295"/>
                <a:gd name="connsiteX15-11247" fmla="*/ 371475 w 2171700"/>
                <a:gd name="connsiteY15-11248" fmla="*/ 6621645 h 7250295"/>
                <a:gd name="connsiteX16-11249" fmla="*/ 400050 w 2171700"/>
                <a:gd name="connsiteY16-11250" fmla="*/ 6821670 h 7250295"/>
                <a:gd name="connsiteX17-11251" fmla="*/ 323850 w 2171700"/>
                <a:gd name="connsiteY17-11252" fmla="*/ 7002645 h 7250295"/>
                <a:gd name="connsiteX18-11253" fmla="*/ 533400 w 2171700"/>
                <a:gd name="connsiteY18-11254" fmla="*/ 7250295 h 7250295"/>
                <a:gd name="connsiteX19-11255" fmla="*/ 952500 w 2171700"/>
                <a:gd name="connsiteY19-11256" fmla="*/ 7240770 h 7250295"/>
                <a:gd name="connsiteX20-11257" fmla="*/ 733425 w 2171700"/>
                <a:gd name="connsiteY20-11258" fmla="*/ 6821670 h 7250295"/>
                <a:gd name="connsiteX21-11259" fmla="*/ 790575 w 2171700"/>
                <a:gd name="connsiteY21-11260" fmla="*/ 6574020 h 7250295"/>
                <a:gd name="connsiteX22-11261" fmla="*/ 762000 w 2171700"/>
                <a:gd name="connsiteY22-11262" fmla="*/ 6250170 h 7250295"/>
                <a:gd name="connsiteX23-11263" fmla="*/ 885825 w 2171700"/>
                <a:gd name="connsiteY23-11264" fmla="*/ 5411970 h 7250295"/>
                <a:gd name="connsiteX24-11265" fmla="*/ 866775 w 2171700"/>
                <a:gd name="connsiteY24-11266" fmla="*/ 5326245 h 7250295"/>
                <a:gd name="connsiteX25-11267" fmla="*/ 971550 w 2171700"/>
                <a:gd name="connsiteY25-11268" fmla="*/ 5211945 h 7250295"/>
                <a:gd name="connsiteX26-11269" fmla="*/ 962025 w 2171700"/>
                <a:gd name="connsiteY26-11270" fmla="*/ 5069070 h 7250295"/>
                <a:gd name="connsiteX27-11271" fmla="*/ 1104900 w 2171700"/>
                <a:gd name="connsiteY27-11272" fmla="*/ 4526145 h 7250295"/>
                <a:gd name="connsiteX28-11273" fmla="*/ 1123950 w 2171700"/>
                <a:gd name="connsiteY28-11274" fmla="*/ 4392795 h 7250295"/>
                <a:gd name="connsiteX29-11275" fmla="*/ 1276350 w 2171700"/>
                <a:gd name="connsiteY29-11276" fmla="*/ 4649970 h 7250295"/>
                <a:gd name="connsiteX30-11277" fmla="*/ 1352550 w 2171700"/>
                <a:gd name="connsiteY30-11278" fmla="*/ 4926195 h 7250295"/>
                <a:gd name="connsiteX31-11279" fmla="*/ 1333500 w 2171700"/>
                <a:gd name="connsiteY31-11280" fmla="*/ 5069070 h 7250295"/>
                <a:gd name="connsiteX32-11281" fmla="*/ 1371600 w 2171700"/>
                <a:gd name="connsiteY32-11282" fmla="*/ 5078595 h 7250295"/>
                <a:gd name="connsiteX33-11283" fmla="*/ 1247775 w 2171700"/>
                <a:gd name="connsiteY33-11284" fmla="*/ 5516745 h 7250295"/>
                <a:gd name="connsiteX34-11285" fmla="*/ 1257300 w 2171700"/>
                <a:gd name="connsiteY34-11286" fmla="*/ 6469245 h 7250295"/>
                <a:gd name="connsiteX35-11287" fmla="*/ 1333500 w 2171700"/>
                <a:gd name="connsiteY35-11288" fmla="*/ 6583545 h 7250295"/>
                <a:gd name="connsiteX36-11289" fmla="*/ 1314450 w 2171700"/>
                <a:gd name="connsiteY36-11290" fmla="*/ 6735945 h 7250295"/>
                <a:gd name="connsiteX37-11291" fmla="*/ 1323975 w 2171700"/>
                <a:gd name="connsiteY37-11292" fmla="*/ 6859770 h 7250295"/>
                <a:gd name="connsiteX38-11293" fmla="*/ 1304925 w 2171700"/>
                <a:gd name="connsiteY38-11294" fmla="*/ 7012170 h 7250295"/>
                <a:gd name="connsiteX39-11295" fmla="*/ 1704975 w 2171700"/>
                <a:gd name="connsiteY39-11296" fmla="*/ 7212195 h 7250295"/>
                <a:gd name="connsiteX40-11297" fmla="*/ 2152650 w 2171700"/>
                <a:gd name="connsiteY40-11298" fmla="*/ 7212195 h 7250295"/>
                <a:gd name="connsiteX41-11299" fmla="*/ 2171700 w 2171700"/>
                <a:gd name="connsiteY41-11300" fmla="*/ 7069320 h 7250295"/>
                <a:gd name="connsiteX42-11301" fmla="*/ 1676400 w 2171700"/>
                <a:gd name="connsiteY42-11302" fmla="*/ 6564495 h 7250295"/>
                <a:gd name="connsiteX43-11303" fmla="*/ 1668617 w 2171700"/>
                <a:gd name="connsiteY43-11304" fmla="*/ 6451067 h 7250295"/>
                <a:gd name="connsiteX44-11305" fmla="*/ 1657350 w 2171700"/>
                <a:gd name="connsiteY44-11306" fmla="*/ 6250170 h 7250295"/>
                <a:gd name="connsiteX45-11307" fmla="*/ 1679014 w 2171700"/>
                <a:gd name="connsiteY45-11308" fmla="*/ 5979714 h 7250295"/>
                <a:gd name="connsiteX46-11309" fmla="*/ 1727631 w 2171700"/>
                <a:gd name="connsiteY46-11310" fmla="*/ 5512209 h 7250295"/>
                <a:gd name="connsiteX47-11311" fmla="*/ 1739049 w 2171700"/>
                <a:gd name="connsiteY47-11312" fmla="*/ 5363804 h 7250295"/>
                <a:gd name="connsiteX48-11313" fmla="*/ 1797611 w 2171700"/>
                <a:gd name="connsiteY48-11314" fmla="*/ 5317321 h 7250295"/>
                <a:gd name="connsiteX49-11315" fmla="*/ 1884207 w 2171700"/>
                <a:gd name="connsiteY49-11316" fmla="*/ 5097645 h 7250295"/>
                <a:gd name="connsiteX50-11317" fmla="*/ 1909357 w 2171700"/>
                <a:gd name="connsiteY50-11318" fmla="*/ 4805496 h 7250295"/>
                <a:gd name="connsiteX51-11319" fmla="*/ 1900373 w 2171700"/>
                <a:gd name="connsiteY51-11320" fmla="*/ 4348776 h 7250295"/>
                <a:gd name="connsiteX52-11321" fmla="*/ 1881052 w 2171700"/>
                <a:gd name="connsiteY52-11322" fmla="*/ 3902573 h 7250295"/>
                <a:gd name="connsiteX53-11323" fmla="*/ 1855362 w 2171700"/>
                <a:gd name="connsiteY53-11324" fmla="*/ 3584643 h 7250295"/>
                <a:gd name="connsiteX54-11325" fmla="*/ 2056257 w 2171700"/>
                <a:gd name="connsiteY54-11326" fmla="*/ 2654077 h 7250295"/>
                <a:gd name="connsiteX55-11327" fmla="*/ 2042707 w 2171700"/>
                <a:gd name="connsiteY55-11328" fmla="*/ 2404684 h 7250295"/>
                <a:gd name="connsiteX56-11329" fmla="*/ 1981200 w 2171700"/>
                <a:gd name="connsiteY56-11330" fmla="*/ 1864914 h 7250295"/>
                <a:gd name="connsiteX57-11331" fmla="*/ 1936459 w 2171700"/>
                <a:gd name="connsiteY57-11332" fmla="*/ 1677029 h 7250295"/>
                <a:gd name="connsiteX58-11333" fmla="*/ 1922037 w 2171700"/>
                <a:gd name="connsiteY58-11334" fmla="*/ 1432534 h 7250295"/>
                <a:gd name="connsiteX59-11335" fmla="*/ 1874412 w 2171700"/>
                <a:gd name="connsiteY59-11336" fmla="*/ 1302338 h 7250295"/>
                <a:gd name="connsiteX60-11337" fmla="*/ 1407687 w 2171700"/>
                <a:gd name="connsiteY60-11338" fmla="*/ 1134975 h 7250295"/>
                <a:gd name="connsiteX61-11339" fmla="*/ 1309221 w 2171700"/>
                <a:gd name="connsiteY61-11340" fmla="*/ 1020075 h 7250295"/>
                <a:gd name="connsiteX62-11341" fmla="*/ 1365230 w 2171700"/>
                <a:gd name="connsiteY62-11342" fmla="*/ 821521 h 7250295"/>
                <a:gd name="connsiteX63-11343" fmla="*/ 1433407 w 2171700"/>
                <a:gd name="connsiteY63-11344" fmla="*/ 622909 h 7250295"/>
                <a:gd name="connsiteX64-11345" fmla="*/ 1444916 w 2171700"/>
                <a:gd name="connsiteY64-11346" fmla="*/ 380757 h 7250295"/>
                <a:gd name="connsiteX65-11347" fmla="*/ 1330946 w 2171700"/>
                <a:gd name="connsiteY65-11348" fmla="*/ 143773 h 7250295"/>
                <a:gd name="connsiteX66-11349" fmla="*/ 1063645 w 2171700"/>
                <a:gd name="connsiteY66-11350" fmla="*/ 568 h 7250295"/>
                <a:gd name="connsiteX0-11351" fmla="*/ 1063645 w 2171700"/>
                <a:gd name="connsiteY0-11352" fmla="*/ 568 h 7250295"/>
                <a:gd name="connsiteX1-11353" fmla="*/ 809625 w 2171700"/>
                <a:gd name="connsiteY1-11354" fmla="*/ 116070 h 7250295"/>
                <a:gd name="connsiteX2-11355" fmla="*/ 685800 w 2171700"/>
                <a:gd name="connsiteY2-11356" fmla="*/ 297045 h 7250295"/>
                <a:gd name="connsiteX3-11357" fmla="*/ 704850 w 2171700"/>
                <a:gd name="connsiteY3-11358" fmla="*/ 620895 h 7250295"/>
                <a:gd name="connsiteX4-11359" fmla="*/ 838200 w 2171700"/>
                <a:gd name="connsiteY4-11360" fmla="*/ 897120 h 7250295"/>
                <a:gd name="connsiteX5-11361" fmla="*/ 742950 w 2171700"/>
                <a:gd name="connsiteY5-11362" fmla="*/ 1011420 h 7250295"/>
                <a:gd name="connsiteX6-11363" fmla="*/ 133350 w 2171700"/>
                <a:gd name="connsiteY6-11364" fmla="*/ 1220970 h 7250295"/>
                <a:gd name="connsiteX7-11365" fmla="*/ 0 w 2171700"/>
                <a:gd name="connsiteY7-11366" fmla="*/ 2211570 h 7250295"/>
                <a:gd name="connsiteX8-11367" fmla="*/ 333375 w 2171700"/>
                <a:gd name="connsiteY8-11368" fmla="*/ 3106920 h 7250295"/>
                <a:gd name="connsiteX9-11369" fmla="*/ 247650 w 2171700"/>
                <a:gd name="connsiteY9-11370" fmla="*/ 3840345 h 7250295"/>
                <a:gd name="connsiteX10-11371" fmla="*/ 371475 w 2171700"/>
                <a:gd name="connsiteY10-11372" fmla="*/ 4059420 h 7250295"/>
                <a:gd name="connsiteX11-11373" fmla="*/ 495300 w 2171700"/>
                <a:gd name="connsiteY11-11374" fmla="*/ 4278495 h 7250295"/>
                <a:gd name="connsiteX12-11375" fmla="*/ 476250 w 2171700"/>
                <a:gd name="connsiteY12-11376" fmla="*/ 4735695 h 7250295"/>
                <a:gd name="connsiteX13-11377" fmla="*/ 476250 w 2171700"/>
                <a:gd name="connsiteY13-11378" fmla="*/ 5097645 h 7250295"/>
                <a:gd name="connsiteX14-11379" fmla="*/ 371475 w 2171700"/>
                <a:gd name="connsiteY14-11380" fmla="*/ 6145395 h 7250295"/>
                <a:gd name="connsiteX15-11381" fmla="*/ 371475 w 2171700"/>
                <a:gd name="connsiteY15-11382" fmla="*/ 6621645 h 7250295"/>
                <a:gd name="connsiteX16-11383" fmla="*/ 400050 w 2171700"/>
                <a:gd name="connsiteY16-11384" fmla="*/ 6821670 h 7250295"/>
                <a:gd name="connsiteX17-11385" fmla="*/ 323850 w 2171700"/>
                <a:gd name="connsiteY17-11386" fmla="*/ 7002645 h 7250295"/>
                <a:gd name="connsiteX18-11387" fmla="*/ 533400 w 2171700"/>
                <a:gd name="connsiteY18-11388" fmla="*/ 7250295 h 7250295"/>
                <a:gd name="connsiteX19-11389" fmla="*/ 952500 w 2171700"/>
                <a:gd name="connsiteY19-11390" fmla="*/ 7240770 h 7250295"/>
                <a:gd name="connsiteX20-11391" fmla="*/ 733425 w 2171700"/>
                <a:gd name="connsiteY20-11392" fmla="*/ 6821670 h 7250295"/>
                <a:gd name="connsiteX21-11393" fmla="*/ 790575 w 2171700"/>
                <a:gd name="connsiteY21-11394" fmla="*/ 6574020 h 7250295"/>
                <a:gd name="connsiteX22-11395" fmla="*/ 762000 w 2171700"/>
                <a:gd name="connsiteY22-11396" fmla="*/ 6250170 h 7250295"/>
                <a:gd name="connsiteX23-11397" fmla="*/ 885825 w 2171700"/>
                <a:gd name="connsiteY23-11398" fmla="*/ 5411970 h 7250295"/>
                <a:gd name="connsiteX24-11399" fmla="*/ 866775 w 2171700"/>
                <a:gd name="connsiteY24-11400" fmla="*/ 5326245 h 7250295"/>
                <a:gd name="connsiteX25-11401" fmla="*/ 971550 w 2171700"/>
                <a:gd name="connsiteY25-11402" fmla="*/ 5211945 h 7250295"/>
                <a:gd name="connsiteX26-11403" fmla="*/ 962025 w 2171700"/>
                <a:gd name="connsiteY26-11404" fmla="*/ 5069070 h 7250295"/>
                <a:gd name="connsiteX27-11405" fmla="*/ 1104900 w 2171700"/>
                <a:gd name="connsiteY27-11406" fmla="*/ 4526145 h 7250295"/>
                <a:gd name="connsiteX28-11407" fmla="*/ 1123950 w 2171700"/>
                <a:gd name="connsiteY28-11408" fmla="*/ 4392795 h 7250295"/>
                <a:gd name="connsiteX29-11409" fmla="*/ 1276350 w 2171700"/>
                <a:gd name="connsiteY29-11410" fmla="*/ 4649970 h 7250295"/>
                <a:gd name="connsiteX30-11411" fmla="*/ 1352550 w 2171700"/>
                <a:gd name="connsiteY30-11412" fmla="*/ 4926195 h 7250295"/>
                <a:gd name="connsiteX31-11413" fmla="*/ 1333500 w 2171700"/>
                <a:gd name="connsiteY31-11414" fmla="*/ 5069070 h 7250295"/>
                <a:gd name="connsiteX32-11415" fmla="*/ 1371600 w 2171700"/>
                <a:gd name="connsiteY32-11416" fmla="*/ 5078595 h 7250295"/>
                <a:gd name="connsiteX33-11417" fmla="*/ 1247775 w 2171700"/>
                <a:gd name="connsiteY33-11418" fmla="*/ 5516745 h 7250295"/>
                <a:gd name="connsiteX34-11419" fmla="*/ 1257300 w 2171700"/>
                <a:gd name="connsiteY34-11420" fmla="*/ 6469245 h 7250295"/>
                <a:gd name="connsiteX35-11421" fmla="*/ 1333500 w 2171700"/>
                <a:gd name="connsiteY35-11422" fmla="*/ 6583545 h 7250295"/>
                <a:gd name="connsiteX36-11423" fmla="*/ 1314450 w 2171700"/>
                <a:gd name="connsiteY36-11424" fmla="*/ 6735945 h 7250295"/>
                <a:gd name="connsiteX37-11425" fmla="*/ 1323975 w 2171700"/>
                <a:gd name="connsiteY37-11426" fmla="*/ 6859770 h 7250295"/>
                <a:gd name="connsiteX38-11427" fmla="*/ 1304925 w 2171700"/>
                <a:gd name="connsiteY38-11428" fmla="*/ 7012170 h 7250295"/>
                <a:gd name="connsiteX39-11429" fmla="*/ 1704975 w 2171700"/>
                <a:gd name="connsiteY39-11430" fmla="*/ 7212195 h 7250295"/>
                <a:gd name="connsiteX40-11431" fmla="*/ 2152650 w 2171700"/>
                <a:gd name="connsiteY40-11432" fmla="*/ 7212195 h 7250295"/>
                <a:gd name="connsiteX41-11433" fmla="*/ 2171700 w 2171700"/>
                <a:gd name="connsiteY41-11434" fmla="*/ 7069320 h 7250295"/>
                <a:gd name="connsiteX42-11435" fmla="*/ 1708130 w 2171700"/>
                <a:gd name="connsiteY42-11436" fmla="*/ 6550072 h 7250295"/>
                <a:gd name="connsiteX43-11437" fmla="*/ 1668617 w 2171700"/>
                <a:gd name="connsiteY43-11438" fmla="*/ 6451067 h 7250295"/>
                <a:gd name="connsiteX44-11439" fmla="*/ 1657350 w 2171700"/>
                <a:gd name="connsiteY44-11440" fmla="*/ 6250170 h 7250295"/>
                <a:gd name="connsiteX45-11441" fmla="*/ 1679014 w 2171700"/>
                <a:gd name="connsiteY45-11442" fmla="*/ 5979714 h 7250295"/>
                <a:gd name="connsiteX46-11443" fmla="*/ 1727631 w 2171700"/>
                <a:gd name="connsiteY46-11444" fmla="*/ 5512209 h 7250295"/>
                <a:gd name="connsiteX47-11445" fmla="*/ 1739049 w 2171700"/>
                <a:gd name="connsiteY47-11446" fmla="*/ 5363804 h 7250295"/>
                <a:gd name="connsiteX48-11447" fmla="*/ 1797611 w 2171700"/>
                <a:gd name="connsiteY48-11448" fmla="*/ 5317321 h 7250295"/>
                <a:gd name="connsiteX49-11449" fmla="*/ 1884207 w 2171700"/>
                <a:gd name="connsiteY49-11450" fmla="*/ 5097645 h 7250295"/>
                <a:gd name="connsiteX50-11451" fmla="*/ 1909357 w 2171700"/>
                <a:gd name="connsiteY50-11452" fmla="*/ 4805496 h 7250295"/>
                <a:gd name="connsiteX51-11453" fmla="*/ 1900373 w 2171700"/>
                <a:gd name="connsiteY51-11454" fmla="*/ 4348776 h 7250295"/>
                <a:gd name="connsiteX52-11455" fmla="*/ 1881052 w 2171700"/>
                <a:gd name="connsiteY52-11456" fmla="*/ 3902573 h 7250295"/>
                <a:gd name="connsiteX53-11457" fmla="*/ 1855362 w 2171700"/>
                <a:gd name="connsiteY53-11458" fmla="*/ 3584643 h 7250295"/>
                <a:gd name="connsiteX54-11459" fmla="*/ 2056257 w 2171700"/>
                <a:gd name="connsiteY54-11460" fmla="*/ 2654077 h 7250295"/>
                <a:gd name="connsiteX55-11461" fmla="*/ 2042707 w 2171700"/>
                <a:gd name="connsiteY55-11462" fmla="*/ 2404684 h 7250295"/>
                <a:gd name="connsiteX56-11463" fmla="*/ 1981200 w 2171700"/>
                <a:gd name="connsiteY56-11464" fmla="*/ 1864914 h 7250295"/>
                <a:gd name="connsiteX57-11465" fmla="*/ 1936459 w 2171700"/>
                <a:gd name="connsiteY57-11466" fmla="*/ 1677029 h 7250295"/>
                <a:gd name="connsiteX58-11467" fmla="*/ 1922037 w 2171700"/>
                <a:gd name="connsiteY58-11468" fmla="*/ 1432534 h 7250295"/>
                <a:gd name="connsiteX59-11469" fmla="*/ 1874412 w 2171700"/>
                <a:gd name="connsiteY59-11470" fmla="*/ 1302338 h 7250295"/>
                <a:gd name="connsiteX60-11471" fmla="*/ 1407687 w 2171700"/>
                <a:gd name="connsiteY60-11472" fmla="*/ 1134975 h 7250295"/>
                <a:gd name="connsiteX61-11473" fmla="*/ 1309221 w 2171700"/>
                <a:gd name="connsiteY61-11474" fmla="*/ 1020075 h 7250295"/>
                <a:gd name="connsiteX62-11475" fmla="*/ 1365230 w 2171700"/>
                <a:gd name="connsiteY62-11476" fmla="*/ 821521 h 7250295"/>
                <a:gd name="connsiteX63-11477" fmla="*/ 1433407 w 2171700"/>
                <a:gd name="connsiteY63-11478" fmla="*/ 622909 h 7250295"/>
                <a:gd name="connsiteX64-11479" fmla="*/ 1444916 w 2171700"/>
                <a:gd name="connsiteY64-11480" fmla="*/ 380757 h 7250295"/>
                <a:gd name="connsiteX65-11481" fmla="*/ 1330946 w 2171700"/>
                <a:gd name="connsiteY65-11482" fmla="*/ 143773 h 7250295"/>
                <a:gd name="connsiteX66-11483" fmla="*/ 1063645 w 2171700"/>
                <a:gd name="connsiteY66-11484" fmla="*/ 568 h 7250295"/>
                <a:gd name="connsiteX0-11485" fmla="*/ 1063645 w 2171700"/>
                <a:gd name="connsiteY0-11486" fmla="*/ 568 h 7250295"/>
                <a:gd name="connsiteX1-11487" fmla="*/ 809625 w 2171700"/>
                <a:gd name="connsiteY1-11488" fmla="*/ 116070 h 7250295"/>
                <a:gd name="connsiteX2-11489" fmla="*/ 685800 w 2171700"/>
                <a:gd name="connsiteY2-11490" fmla="*/ 297045 h 7250295"/>
                <a:gd name="connsiteX3-11491" fmla="*/ 704850 w 2171700"/>
                <a:gd name="connsiteY3-11492" fmla="*/ 620895 h 7250295"/>
                <a:gd name="connsiteX4-11493" fmla="*/ 838200 w 2171700"/>
                <a:gd name="connsiteY4-11494" fmla="*/ 897120 h 7250295"/>
                <a:gd name="connsiteX5-11495" fmla="*/ 742950 w 2171700"/>
                <a:gd name="connsiteY5-11496" fmla="*/ 1011420 h 7250295"/>
                <a:gd name="connsiteX6-11497" fmla="*/ 133350 w 2171700"/>
                <a:gd name="connsiteY6-11498" fmla="*/ 1220970 h 7250295"/>
                <a:gd name="connsiteX7-11499" fmla="*/ 0 w 2171700"/>
                <a:gd name="connsiteY7-11500" fmla="*/ 2211570 h 7250295"/>
                <a:gd name="connsiteX8-11501" fmla="*/ 333375 w 2171700"/>
                <a:gd name="connsiteY8-11502" fmla="*/ 3106920 h 7250295"/>
                <a:gd name="connsiteX9-11503" fmla="*/ 247650 w 2171700"/>
                <a:gd name="connsiteY9-11504" fmla="*/ 3840345 h 7250295"/>
                <a:gd name="connsiteX10-11505" fmla="*/ 371475 w 2171700"/>
                <a:gd name="connsiteY10-11506" fmla="*/ 4059420 h 7250295"/>
                <a:gd name="connsiteX11-11507" fmla="*/ 495300 w 2171700"/>
                <a:gd name="connsiteY11-11508" fmla="*/ 4278495 h 7250295"/>
                <a:gd name="connsiteX12-11509" fmla="*/ 476250 w 2171700"/>
                <a:gd name="connsiteY12-11510" fmla="*/ 4735695 h 7250295"/>
                <a:gd name="connsiteX13-11511" fmla="*/ 476250 w 2171700"/>
                <a:gd name="connsiteY13-11512" fmla="*/ 5097645 h 7250295"/>
                <a:gd name="connsiteX14-11513" fmla="*/ 371475 w 2171700"/>
                <a:gd name="connsiteY14-11514" fmla="*/ 6145395 h 7250295"/>
                <a:gd name="connsiteX15-11515" fmla="*/ 371475 w 2171700"/>
                <a:gd name="connsiteY15-11516" fmla="*/ 6621645 h 7250295"/>
                <a:gd name="connsiteX16-11517" fmla="*/ 400050 w 2171700"/>
                <a:gd name="connsiteY16-11518" fmla="*/ 6821670 h 7250295"/>
                <a:gd name="connsiteX17-11519" fmla="*/ 323850 w 2171700"/>
                <a:gd name="connsiteY17-11520" fmla="*/ 7002645 h 7250295"/>
                <a:gd name="connsiteX18-11521" fmla="*/ 533400 w 2171700"/>
                <a:gd name="connsiteY18-11522" fmla="*/ 7250295 h 7250295"/>
                <a:gd name="connsiteX19-11523" fmla="*/ 952500 w 2171700"/>
                <a:gd name="connsiteY19-11524" fmla="*/ 7240770 h 7250295"/>
                <a:gd name="connsiteX20-11525" fmla="*/ 733425 w 2171700"/>
                <a:gd name="connsiteY20-11526" fmla="*/ 6821670 h 7250295"/>
                <a:gd name="connsiteX21-11527" fmla="*/ 790575 w 2171700"/>
                <a:gd name="connsiteY21-11528" fmla="*/ 6574020 h 7250295"/>
                <a:gd name="connsiteX22-11529" fmla="*/ 762000 w 2171700"/>
                <a:gd name="connsiteY22-11530" fmla="*/ 6250170 h 7250295"/>
                <a:gd name="connsiteX23-11531" fmla="*/ 885825 w 2171700"/>
                <a:gd name="connsiteY23-11532" fmla="*/ 5411970 h 7250295"/>
                <a:gd name="connsiteX24-11533" fmla="*/ 866775 w 2171700"/>
                <a:gd name="connsiteY24-11534" fmla="*/ 5326245 h 7250295"/>
                <a:gd name="connsiteX25-11535" fmla="*/ 971550 w 2171700"/>
                <a:gd name="connsiteY25-11536" fmla="*/ 5211945 h 7250295"/>
                <a:gd name="connsiteX26-11537" fmla="*/ 962025 w 2171700"/>
                <a:gd name="connsiteY26-11538" fmla="*/ 5069070 h 7250295"/>
                <a:gd name="connsiteX27-11539" fmla="*/ 1104900 w 2171700"/>
                <a:gd name="connsiteY27-11540" fmla="*/ 4526145 h 7250295"/>
                <a:gd name="connsiteX28-11541" fmla="*/ 1123950 w 2171700"/>
                <a:gd name="connsiteY28-11542" fmla="*/ 4392795 h 7250295"/>
                <a:gd name="connsiteX29-11543" fmla="*/ 1276350 w 2171700"/>
                <a:gd name="connsiteY29-11544" fmla="*/ 4649970 h 7250295"/>
                <a:gd name="connsiteX30-11545" fmla="*/ 1352550 w 2171700"/>
                <a:gd name="connsiteY30-11546" fmla="*/ 4926195 h 7250295"/>
                <a:gd name="connsiteX31-11547" fmla="*/ 1333500 w 2171700"/>
                <a:gd name="connsiteY31-11548" fmla="*/ 5069070 h 7250295"/>
                <a:gd name="connsiteX32-11549" fmla="*/ 1371600 w 2171700"/>
                <a:gd name="connsiteY32-11550" fmla="*/ 5078595 h 7250295"/>
                <a:gd name="connsiteX33-11551" fmla="*/ 1247775 w 2171700"/>
                <a:gd name="connsiteY33-11552" fmla="*/ 5516745 h 7250295"/>
                <a:gd name="connsiteX34-11553" fmla="*/ 1257300 w 2171700"/>
                <a:gd name="connsiteY34-11554" fmla="*/ 6469245 h 7250295"/>
                <a:gd name="connsiteX35-11555" fmla="*/ 1333500 w 2171700"/>
                <a:gd name="connsiteY35-11556" fmla="*/ 6583545 h 7250295"/>
                <a:gd name="connsiteX36-11557" fmla="*/ 1314450 w 2171700"/>
                <a:gd name="connsiteY36-11558" fmla="*/ 6735945 h 7250295"/>
                <a:gd name="connsiteX37-11559" fmla="*/ 1323975 w 2171700"/>
                <a:gd name="connsiteY37-11560" fmla="*/ 6859770 h 7250295"/>
                <a:gd name="connsiteX38-11561" fmla="*/ 1304925 w 2171700"/>
                <a:gd name="connsiteY38-11562" fmla="*/ 7012170 h 7250295"/>
                <a:gd name="connsiteX39-11563" fmla="*/ 1704975 w 2171700"/>
                <a:gd name="connsiteY39-11564" fmla="*/ 7212195 h 7250295"/>
                <a:gd name="connsiteX40-11565" fmla="*/ 2152650 w 2171700"/>
                <a:gd name="connsiteY40-11566" fmla="*/ 7212195 h 7250295"/>
                <a:gd name="connsiteX41-11567" fmla="*/ 2171700 w 2171700"/>
                <a:gd name="connsiteY41-11568" fmla="*/ 7069320 h 7250295"/>
                <a:gd name="connsiteX42-11569" fmla="*/ 1708130 w 2171700"/>
                <a:gd name="connsiteY42-11570" fmla="*/ 6550072 h 7250295"/>
                <a:gd name="connsiteX43-11571" fmla="*/ 1668617 w 2171700"/>
                <a:gd name="connsiteY43-11572" fmla="*/ 6451067 h 7250295"/>
                <a:gd name="connsiteX44-11573" fmla="*/ 1657350 w 2171700"/>
                <a:gd name="connsiteY44-11574" fmla="*/ 6250170 h 7250295"/>
                <a:gd name="connsiteX45-11575" fmla="*/ 1679014 w 2171700"/>
                <a:gd name="connsiteY45-11576" fmla="*/ 5979714 h 7250295"/>
                <a:gd name="connsiteX46-11577" fmla="*/ 1727631 w 2171700"/>
                <a:gd name="connsiteY46-11578" fmla="*/ 5512209 h 7250295"/>
                <a:gd name="connsiteX47-11579" fmla="*/ 1739049 w 2171700"/>
                <a:gd name="connsiteY47-11580" fmla="*/ 5363804 h 7250295"/>
                <a:gd name="connsiteX48-11581" fmla="*/ 1797611 w 2171700"/>
                <a:gd name="connsiteY48-11582" fmla="*/ 5317321 h 7250295"/>
                <a:gd name="connsiteX49-11583" fmla="*/ 1884207 w 2171700"/>
                <a:gd name="connsiteY49-11584" fmla="*/ 5097645 h 7250295"/>
                <a:gd name="connsiteX50-11585" fmla="*/ 1909357 w 2171700"/>
                <a:gd name="connsiteY50-11586" fmla="*/ 4805496 h 7250295"/>
                <a:gd name="connsiteX51-11587" fmla="*/ 1900373 w 2171700"/>
                <a:gd name="connsiteY51-11588" fmla="*/ 4348776 h 7250295"/>
                <a:gd name="connsiteX52-11589" fmla="*/ 1881052 w 2171700"/>
                <a:gd name="connsiteY52-11590" fmla="*/ 3902573 h 7250295"/>
                <a:gd name="connsiteX53-11591" fmla="*/ 1855362 w 2171700"/>
                <a:gd name="connsiteY53-11592" fmla="*/ 3584643 h 7250295"/>
                <a:gd name="connsiteX54-11593" fmla="*/ 2056257 w 2171700"/>
                <a:gd name="connsiteY54-11594" fmla="*/ 2654077 h 7250295"/>
                <a:gd name="connsiteX55-11595" fmla="*/ 2042707 w 2171700"/>
                <a:gd name="connsiteY55-11596" fmla="*/ 2404684 h 7250295"/>
                <a:gd name="connsiteX56-11597" fmla="*/ 1981200 w 2171700"/>
                <a:gd name="connsiteY56-11598" fmla="*/ 1864914 h 7250295"/>
                <a:gd name="connsiteX57-11599" fmla="*/ 1936459 w 2171700"/>
                <a:gd name="connsiteY57-11600" fmla="*/ 1677029 h 7250295"/>
                <a:gd name="connsiteX58-11601" fmla="*/ 1922037 w 2171700"/>
                <a:gd name="connsiteY58-11602" fmla="*/ 1432534 h 7250295"/>
                <a:gd name="connsiteX59-11603" fmla="*/ 1874412 w 2171700"/>
                <a:gd name="connsiteY59-11604" fmla="*/ 1302338 h 7250295"/>
                <a:gd name="connsiteX60-11605" fmla="*/ 1407687 w 2171700"/>
                <a:gd name="connsiteY60-11606" fmla="*/ 1134975 h 7250295"/>
                <a:gd name="connsiteX61-11607" fmla="*/ 1309221 w 2171700"/>
                <a:gd name="connsiteY61-11608" fmla="*/ 1020075 h 7250295"/>
                <a:gd name="connsiteX62-11609" fmla="*/ 1365230 w 2171700"/>
                <a:gd name="connsiteY62-11610" fmla="*/ 821521 h 7250295"/>
                <a:gd name="connsiteX63-11611" fmla="*/ 1433407 w 2171700"/>
                <a:gd name="connsiteY63-11612" fmla="*/ 622909 h 7250295"/>
                <a:gd name="connsiteX64-11613" fmla="*/ 1444916 w 2171700"/>
                <a:gd name="connsiteY64-11614" fmla="*/ 380757 h 7250295"/>
                <a:gd name="connsiteX65-11615" fmla="*/ 1330946 w 2171700"/>
                <a:gd name="connsiteY65-11616" fmla="*/ 143773 h 7250295"/>
                <a:gd name="connsiteX66-11617" fmla="*/ 1063645 w 2171700"/>
                <a:gd name="connsiteY66-11618" fmla="*/ 568 h 7250295"/>
                <a:gd name="connsiteX0-11619" fmla="*/ 1063645 w 2171700"/>
                <a:gd name="connsiteY0-11620" fmla="*/ 568 h 7250295"/>
                <a:gd name="connsiteX1-11621" fmla="*/ 809625 w 2171700"/>
                <a:gd name="connsiteY1-11622" fmla="*/ 116070 h 7250295"/>
                <a:gd name="connsiteX2-11623" fmla="*/ 685800 w 2171700"/>
                <a:gd name="connsiteY2-11624" fmla="*/ 297045 h 7250295"/>
                <a:gd name="connsiteX3-11625" fmla="*/ 704850 w 2171700"/>
                <a:gd name="connsiteY3-11626" fmla="*/ 620895 h 7250295"/>
                <a:gd name="connsiteX4-11627" fmla="*/ 838200 w 2171700"/>
                <a:gd name="connsiteY4-11628" fmla="*/ 897120 h 7250295"/>
                <a:gd name="connsiteX5-11629" fmla="*/ 742950 w 2171700"/>
                <a:gd name="connsiteY5-11630" fmla="*/ 1011420 h 7250295"/>
                <a:gd name="connsiteX6-11631" fmla="*/ 133350 w 2171700"/>
                <a:gd name="connsiteY6-11632" fmla="*/ 1220970 h 7250295"/>
                <a:gd name="connsiteX7-11633" fmla="*/ 0 w 2171700"/>
                <a:gd name="connsiteY7-11634" fmla="*/ 2211570 h 7250295"/>
                <a:gd name="connsiteX8-11635" fmla="*/ 333375 w 2171700"/>
                <a:gd name="connsiteY8-11636" fmla="*/ 3106920 h 7250295"/>
                <a:gd name="connsiteX9-11637" fmla="*/ 247650 w 2171700"/>
                <a:gd name="connsiteY9-11638" fmla="*/ 3840345 h 7250295"/>
                <a:gd name="connsiteX10-11639" fmla="*/ 371475 w 2171700"/>
                <a:gd name="connsiteY10-11640" fmla="*/ 4059420 h 7250295"/>
                <a:gd name="connsiteX11-11641" fmla="*/ 495300 w 2171700"/>
                <a:gd name="connsiteY11-11642" fmla="*/ 4278495 h 7250295"/>
                <a:gd name="connsiteX12-11643" fmla="*/ 476250 w 2171700"/>
                <a:gd name="connsiteY12-11644" fmla="*/ 4735695 h 7250295"/>
                <a:gd name="connsiteX13-11645" fmla="*/ 476250 w 2171700"/>
                <a:gd name="connsiteY13-11646" fmla="*/ 5097645 h 7250295"/>
                <a:gd name="connsiteX14-11647" fmla="*/ 371475 w 2171700"/>
                <a:gd name="connsiteY14-11648" fmla="*/ 6145395 h 7250295"/>
                <a:gd name="connsiteX15-11649" fmla="*/ 371475 w 2171700"/>
                <a:gd name="connsiteY15-11650" fmla="*/ 6621645 h 7250295"/>
                <a:gd name="connsiteX16-11651" fmla="*/ 400050 w 2171700"/>
                <a:gd name="connsiteY16-11652" fmla="*/ 6821670 h 7250295"/>
                <a:gd name="connsiteX17-11653" fmla="*/ 323850 w 2171700"/>
                <a:gd name="connsiteY17-11654" fmla="*/ 7002645 h 7250295"/>
                <a:gd name="connsiteX18-11655" fmla="*/ 533400 w 2171700"/>
                <a:gd name="connsiteY18-11656" fmla="*/ 7250295 h 7250295"/>
                <a:gd name="connsiteX19-11657" fmla="*/ 952500 w 2171700"/>
                <a:gd name="connsiteY19-11658" fmla="*/ 7240770 h 7250295"/>
                <a:gd name="connsiteX20-11659" fmla="*/ 733425 w 2171700"/>
                <a:gd name="connsiteY20-11660" fmla="*/ 6821670 h 7250295"/>
                <a:gd name="connsiteX21-11661" fmla="*/ 790575 w 2171700"/>
                <a:gd name="connsiteY21-11662" fmla="*/ 6574020 h 7250295"/>
                <a:gd name="connsiteX22-11663" fmla="*/ 762000 w 2171700"/>
                <a:gd name="connsiteY22-11664" fmla="*/ 6250170 h 7250295"/>
                <a:gd name="connsiteX23-11665" fmla="*/ 885825 w 2171700"/>
                <a:gd name="connsiteY23-11666" fmla="*/ 5411970 h 7250295"/>
                <a:gd name="connsiteX24-11667" fmla="*/ 866775 w 2171700"/>
                <a:gd name="connsiteY24-11668" fmla="*/ 5326245 h 7250295"/>
                <a:gd name="connsiteX25-11669" fmla="*/ 971550 w 2171700"/>
                <a:gd name="connsiteY25-11670" fmla="*/ 5211945 h 7250295"/>
                <a:gd name="connsiteX26-11671" fmla="*/ 962025 w 2171700"/>
                <a:gd name="connsiteY26-11672" fmla="*/ 5069070 h 7250295"/>
                <a:gd name="connsiteX27-11673" fmla="*/ 1104900 w 2171700"/>
                <a:gd name="connsiteY27-11674" fmla="*/ 4526145 h 7250295"/>
                <a:gd name="connsiteX28-11675" fmla="*/ 1123950 w 2171700"/>
                <a:gd name="connsiteY28-11676" fmla="*/ 4392795 h 7250295"/>
                <a:gd name="connsiteX29-11677" fmla="*/ 1276350 w 2171700"/>
                <a:gd name="connsiteY29-11678" fmla="*/ 4649970 h 7250295"/>
                <a:gd name="connsiteX30-11679" fmla="*/ 1352550 w 2171700"/>
                <a:gd name="connsiteY30-11680" fmla="*/ 4926195 h 7250295"/>
                <a:gd name="connsiteX31-11681" fmla="*/ 1333500 w 2171700"/>
                <a:gd name="connsiteY31-11682" fmla="*/ 5069070 h 7250295"/>
                <a:gd name="connsiteX32-11683" fmla="*/ 1371600 w 2171700"/>
                <a:gd name="connsiteY32-11684" fmla="*/ 5078595 h 7250295"/>
                <a:gd name="connsiteX33-11685" fmla="*/ 1247775 w 2171700"/>
                <a:gd name="connsiteY33-11686" fmla="*/ 5516745 h 7250295"/>
                <a:gd name="connsiteX34-11687" fmla="*/ 1257300 w 2171700"/>
                <a:gd name="connsiteY34-11688" fmla="*/ 6469245 h 7250295"/>
                <a:gd name="connsiteX35-11689" fmla="*/ 1333500 w 2171700"/>
                <a:gd name="connsiteY35-11690" fmla="*/ 6583545 h 7250295"/>
                <a:gd name="connsiteX36-11691" fmla="*/ 1314450 w 2171700"/>
                <a:gd name="connsiteY36-11692" fmla="*/ 6735945 h 7250295"/>
                <a:gd name="connsiteX37-11693" fmla="*/ 1323975 w 2171700"/>
                <a:gd name="connsiteY37-11694" fmla="*/ 6859770 h 7250295"/>
                <a:gd name="connsiteX38-11695" fmla="*/ 1304925 w 2171700"/>
                <a:gd name="connsiteY38-11696" fmla="*/ 7012170 h 7250295"/>
                <a:gd name="connsiteX39-11697" fmla="*/ 1704975 w 2171700"/>
                <a:gd name="connsiteY39-11698" fmla="*/ 7212195 h 7250295"/>
                <a:gd name="connsiteX40-11699" fmla="*/ 2152650 w 2171700"/>
                <a:gd name="connsiteY40-11700" fmla="*/ 7212195 h 7250295"/>
                <a:gd name="connsiteX41-11701" fmla="*/ 2171700 w 2171700"/>
                <a:gd name="connsiteY41-11702" fmla="*/ 7069320 h 7250295"/>
                <a:gd name="connsiteX42-11703" fmla="*/ 1708130 w 2171700"/>
                <a:gd name="connsiteY42-11704" fmla="*/ 6550072 h 7250295"/>
                <a:gd name="connsiteX43-11705" fmla="*/ 1668617 w 2171700"/>
                <a:gd name="connsiteY43-11706" fmla="*/ 6451067 h 7250295"/>
                <a:gd name="connsiteX44-11707" fmla="*/ 1657350 w 2171700"/>
                <a:gd name="connsiteY44-11708" fmla="*/ 6250170 h 7250295"/>
                <a:gd name="connsiteX45-11709" fmla="*/ 1679014 w 2171700"/>
                <a:gd name="connsiteY45-11710" fmla="*/ 5979714 h 7250295"/>
                <a:gd name="connsiteX46-11711" fmla="*/ 1727631 w 2171700"/>
                <a:gd name="connsiteY46-11712" fmla="*/ 5512209 h 7250295"/>
                <a:gd name="connsiteX47-11713" fmla="*/ 1739049 w 2171700"/>
                <a:gd name="connsiteY47-11714" fmla="*/ 5363804 h 7250295"/>
                <a:gd name="connsiteX48-11715" fmla="*/ 1797611 w 2171700"/>
                <a:gd name="connsiteY48-11716" fmla="*/ 5317321 h 7250295"/>
                <a:gd name="connsiteX49-11717" fmla="*/ 1884207 w 2171700"/>
                <a:gd name="connsiteY49-11718" fmla="*/ 5097645 h 7250295"/>
                <a:gd name="connsiteX50-11719" fmla="*/ 1909357 w 2171700"/>
                <a:gd name="connsiteY50-11720" fmla="*/ 4805496 h 7250295"/>
                <a:gd name="connsiteX51-11721" fmla="*/ 1900373 w 2171700"/>
                <a:gd name="connsiteY51-11722" fmla="*/ 4348776 h 7250295"/>
                <a:gd name="connsiteX52-11723" fmla="*/ 1881052 w 2171700"/>
                <a:gd name="connsiteY52-11724" fmla="*/ 3902573 h 7250295"/>
                <a:gd name="connsiteX53-11725" fmla="*/ 1855362 w 2171700"/>
                <a:gd name="connsiteY53-11726" fmla="*/ 3584643 h 7250295"/>
                <a:gd name="connsiteX54-11727" fmla="*/ 2056257 w 2171700"/>
                <a:gd name="connsiteY54-11728" fmla="*/ 2654077 h 7250295"/>
                <a:gd name="connsiteX55-11729" fmla="*/ 2042707 w 2171700"/>
                <a:gd name="connsiteY55-11730" fmla="*/ 2404684 h 7250295"/>
                <a:gd name="connsiteX56-11731" fmla="*/ 1981200 w 2171700"/>
                <a:gd name="connsiteY56-11732" fmla="*/ 1864914 h 7250295"/>
                <a:gd name="connsiteX57-11733" fmla="*/ 1936459 w 2171700"/>
                <a:gd name="connsiteY57-11734" fmla="*/ 1677029 h 7250295"/>
                <a:gd name="connsiteX58-11735" fmla="*/ 1922037 w 2171700"/>
                <a:gd name="connsiteY58-11736" fmla="*/ 1432534 h 7250295"/>
                <a:gd name="connsiteX59-11737" fmla="*/ 1874412 w 2171700"/>
                <a:gd name="connsiteY59-11738" fmla="*/ 1302338 h 7250295"/>
                <a:gd name="connsiteX60-11739" fmla="*/ 1407687 w 2171700"/>
                <a:gd name="connsiteY60-11740" fmla="*/ 1134975 h 7250295"/>
                <a:gd name="connsiteX61-11741" fmla="*/ 1309221 w 2171700"/>
                <a:gd name="connsiteY61-11742" fmla="*/ 1020075 h 7250295"/>
                <a:gd name="connsiteX62-11743" fmla="*/ 1365230 w 2171700"/>
                <a:gd name="connsiteY62-11744" fmla="*/ 821521 h 7250295"/>
                <a:gd name="connsiteX63-11745" fmla="*/ 1433407 w 2171700"/>
                <a:gd name="connsiteY63-11746" fmla="*/ 622909 h 7250295"/>
                <a:gd name="connsiteX64-11747" fmla="*/ 1444916 w 2171700"/>
                <a:gd name="connsiteY64-11748" fmla="*/ 380757 h 7250295"/>
                <a:gd name="connsiteX65-11749" fmla="*/ 1330946 w 2171700"/>
                <a:gd name="connsiteY65-11750" fmla="*/ 143773 h 7250295"/>
                <a:gd name="connsiteX66-11751" fmla="*/ 1063645 w 2171700"/>
                <a:gd name="connsiteY66-11752" fmla="*/ 568 h 7250295"/>
                <a:gd name="connsiteX0-11753" fmla="*/ 1063645 w 2171700"/>
                <a:gd name="connsiteY0-11754" fmla="*/ 568 h 7250295"/>
                <a:gd name="connsiteX1-11755" fmla="*/ 809625 w 2171700"/>
                <a:gd name="connsiteY1-11756" fmla="*/ 116070 h 7250295"/>
                <a:gd name="connsiteX2-11757" fmla="*/ 685800 w 2171700"/>
                <a:gd name="connsiteY2-11758" fmla="*/ 297045 h 7250295"/>
                <a:gd name="connsiteX3-11759" fmla="*/ 704850 w 2171700"/>
                <a:gd name="connsiteY3-11760" fmla="*/ 620895 h 7250295"/>
                <a:gd name="connsiteX4-11761" fmla="*/ 838200 w 2171700"/>
                <a:gd name="connsiteY4-11762" fmla="*/ 897120 h 7250295"/>
                <a:gd name="connsiteX5-11763" fmla="*/ 742950 w 2171700"/>
                <a:gd name="connsiteY5-11764" fmla="*/ 1011420 h 7250295"/>
                <a:gd name="connsiteX6-11765" fmla="*/ 133350 w 2171700"/>
                <a:gd name="connsiteY6-11766" fmla="*/ 1220970 h 7250295"/>
                <a:gd name="connsiteX7-11767" fmla="*/ 0 w 2171700"/>
                <a:gd name="connsiteY7-11768" fmla="*/ 2211570 h 7250295"/>
                <a:gd name="connsiteX8-11769" fmla="*/ 333375 w 2171700"/>
                <a:gd name="connsiteY8-11770" fmla="*/ 3106920 h 7250295"/>
                <a:gd name="connsiteX9-11771" fmla="*/ 247650 w 2171700"/>
                <a:gd name="connsiteY9-11772" fmla="*/ 3840345 h 7250295"/>
                <a:gd name="connsiteX10-11773" fmla="*/ 371475 w 2171700"/>
                <a:gd name="connsiteY10-11774" fmla="*/ 4059420 h 7250295"/>
                <a:gd name="connsiteX11-11775" fmla="*/ 495300 w 2171700"/>
                <a:gd name="connsiteY11-11776" fmla="*/ 4278495 h 7250295"/>
                <a:gd name="connsiteX12-11777" fmla="*/ 476250 w 2171700"/>
                <a:gd name="connsiteY12-11778" fmla="*/ 4735695 h 7250295"/>
                <a:gd name="connsiteX13-11779" fmla="*/ 476250 w 2171700"/>
                <a:gd name="connsiteY13-11780" fmla="*/ 5097645 h 7250295"/>
                <a:gd name="connsiteX14-11781" fmla="*/ 371475 w 2171700"/>
                <a:gd name="connsiteY14-11782" fmla="*/ 6145395 h 7250295"/>
                <a:gd name="connsiteX15-11783" fmla="*/ 371475 w 2171700"/>
                <a:gd name="connsiteY15-11784" fmla="*/ 6621645 h 7250295"/>
                <a:gd name="connsiteX16-11785" fmla="*/ 400050 w 2171700"/>
                <a:gd name="connsiteY16-11786" fmla="*/ 6821670 h 7250295"/>
                <a:gd name="connsiteX17-11787" fmla="*/ 323850 w 2171700"/>
                <a:gd name="connsiteY17-11788" fmla="*/ 7002645 h 7250295"/>
                <a:gd name="connsiteX18-11789" fmla="*/ 533400 w 2171700"/>
                <a:gd name="connsiteY18-11790" fmla="*/ 7250295 h 7250295"/>
                <a:gd name="connsiteX19-11791" fmla="*/ 952500 w 2171700"/>
                <a:gd name="connsiteY19-11792" fmla="*/ 7240770 h 7250295"/>
                <a:gd name="connsiteX20-11793" fmla="*/ 733425 w 2171700"/>
                <a:gd name="connsiteY20-11794" fmla="*/ 6821670 h 7250295"/>
                <a:gd name="connsiteX21-11795" fmla="*/ 790575 w 2171700"/>
                <a:gd name="connsiteY21-11796" fmla="*/ 6574020 h 7250295"/>
                <a:gd name="connsiteX22-11797" fmla="*/ 762000 w 2171700"/>
                <a:gd name="connsiteY22-11798" fmla="*/ 6250170 h 7250295"/>
                <a:gd name="connsiteX23-11799" fmla="*/ 885825 w 2171700"/>
                <a:gd name="connsiteY23-11800" fmla="*/ 5411970 h 7250295"/>
                <a:gd name="connsiteX24-11801" fmla="*/ 866775 w 2171700"/>
                <a:gd name="connsiteY24-11802" fmla="*/ 5326245 h 7250295"/>
                <a:gd name="connsiteX25-11803" fmla="*/ 971550 w 2171700"/>
                <a:gd name="connsiteY25-11804" fmla="*/ 5211945 h 7250295"/>
                <a:gd name="connsiteX26-11805" fmla="*/ 962025 w 2171700"/>
                <a:gd name="connsiteY26-11806" fmla="*/ 5069070 h 7250295"/>
                <a:gd name="connsiteX27-11807" fmla="*/ 1104900 w 2171700"/>
                <a:gd name="connsiteY27-11808" fmla="*/ 4526145 h 7250295"/>
                <a:gd name="connsiteX28-11809" fmla="*/ 1123950 w 2171700"/>
                <a:gd name="connsiteY28-11810" fmla="*/ 4392795 h 7250295"/>
                <a:gd name="connsiteX29-11811" fmla="*/ 1276350 w 2171700"/>
                <a:gd name="connsiteY29-11812" fmla="*/ 4649970 h 7250295"/>
                <a:gd name="connsiteX30-11813" fmla="*/ 1352550 w 2171700"/>
                <a:gd name="connsiteY30-11814" fmla="*/ 4926195 h 7250295"/>
                <a:gd name="connsiteX31-11815" fmla="*/ 1333500 w 2171700"/>
                <a:gd name="connsiteY31-11816" fmla="*/ 5069070 h 7250295"/>
                <a:gd name="connsiteX32-11817" fmla="*/ 1371600 w 2171700"/>
                <a:gd name="connsiteY32-11818" fmla="*/ 5078595 h 7250295"/>
                <a:gd name="connsiteX33-11819" fmla="*/ 1247775 w 2171700"/>
                <a:gd name="connsiteY33-11820" fmla="*/ 5516745 h 7250295"/>
                <a:gd name="connsiteX34-11821" fmla="*/ 1257300 w 2171700"/>
                <a:gd name="connsiteY34-11822" fmla="*/ 6469245 h 7250295"/>
                <a:gd name="connsiteX35-11823" fmla="*/ 1333500 w 2171700"/>
                <a:gd name="connsiteY35-11824" fmla="*/ 6583545 h 7250295"/>
                <a:gd name="connsiteX36-11825" fmla="*/ 1314450 w 2171700"/>
                <a:gd name="connsiteY36-11826" fmla="*/ 6735945 h 7250295"/>
                <a:gd name="connsiteX37-11827" fmla="*/ 1323975 w 2171700"/>
                <a:gd name="connsiteY37-11828" fmla="*/ 6859770 h 7250295"/>
                <a:gd name="connsiteX38-11829" fmla="*/ 1304925 w 2171700"/>
                <a:gd name="connsiteY38-11830" fmla="*/ 7012170 h 7250295"/>
                <a:gd name="connsiteX39-11831" fmla="*/ 1704975 w 2171700"/>
                <a:gd name="connsiteY39-11832" fmla="*/ 7212195 h 7250295"/>
                <a:gd name="connsiteX40-11833" fmla="*/ 2152650 w 2171700"/>
                <a:gd name="connsiteY40-11834" fmla="*/ 7212195 h 7250295"/>
                <a:gd name="connsiteX41-11835" fmla="*/ 2171700 w 2171700"/>
                <a:gd name="connsiteY41-11836" fmla="*/ 7069320 h 7250295"/>
                <a:gd name="connsiteX42-11837" fmla="*/ 1681478 w 2171700"/>
                <a:gd name="connsiteY42-11838" fmla="*/ 6691987 h 7250295"/>
                <a:gd name="connsiteX43-11839" fmla="*/ 1708130 w 2171700"/>
                <a:gd name="connsiteY43-11840" fmla="*/ 6550072 h 7250295"/>
                <a:gd name="connsiteX44-11841" fmla="*/ 1668617 w 2171700"/>
                <a:gd name="connsiteY44-11842" fmla="*/ 6451067 h 7250295"/>
                <a:gd name="connsiteX45-11843" fmla="*/ 1657350 w 2171700"/>
                <a:gd name="connsiteY45-11844" fmla="*/ 6250170 h 7250295"/>
                <a:gd name="connsiteX46-11845" fmla="*/ 1679014 w 2171700"/>
                <a:gd name="connsiteY46-11846" fmla="*/ 5979714 h 7250295"/>
                <a:gd name="connsiteX47-11847" fmla="*/ 1727631 w 2171700"/>
                <a:gd name="connsiteY47-11848" fmla="*/ 5512209 h 7250295"/>
                <a:gd name="connsiteX48-11849" fmla="*/ 1739049 w 2171700"/>
                <a:gd name="connsiteY48-11850" fmla="*/ 5363804 h 7250295"/>
                <a:gd name="connsiteX49-11851" fmla="*/ 1797611 w 2171700"/>
                <a:gd name="connsiteY49-11852" fmla="*/ 5317321 h 7250295"/>
                <a:gd name="connsiteX50-11853" fmla="*/ 1884207 w 2171700"/>
                <a:gd name="connsiteY50-11854" fmla="*/ 5097645 h 7250295"/>
                <a:gd name="connsiteX51-11855" fmla="*/ 1909357 w 2171700"/>
                <a:gd name="connsiteY51-11856" fmla="*/ 4805496 h 7250295"/>
                <a:gd name="connsiteX52-11857" fmla="*/ 1900373 w 2171700"/>
                <a:gd name="connsiteY52-11858" fmla="*/ 4348776 h 7250295"/>
                <a:gd name="connsiteX53-11859" fmla="*/ 1881052 w 2171700"/>
                <a:gd name="connsiteY53-11860" fmla="*/ 3902573 h 7250295"/>
                <a:gd name="connsiteX54-11861" fmla="*/ 1855362 w 2171700"/>
                <a:gd name="connsiteY54-11862" fmla="*/ 3584643 h 7250295"/>
                <a:gd name="connsiteX55-11863" fmla="*/ 2056257 w 2171700"/>
                <a:gd name="connsiteY55-11864" fmla="*/ 2654077 h 7250295"/>
                <a:gd name="connsiteX56-11865" fmla="*/ 2042707 w 2171700"/>
                <a:gd name="connsiteY56-11866" fmla="*/ 2404684 h 7250295"/>
                <a:gd name="connsiteX57-11867" fmla="*/ 1981200 w 2171700"/>
                <a:gd name="connsiteY57-11868" fmla="*/ 1864914 h 7250295"/>
                <a:gd name="connsiteX58-11869" fmla="*/ 1936459 w 2171700"/>
                <a:gd name="connsiteY58-11870" fmla="*/ 1677029 h 7250295"/>
                <a:gd name="connsiteX59-11871" fmla="*/ 1922037 w 2171700"/>
                <a:gd name="connsiteY59-11872" fmla="*/ 1432534 h 7250295"/>
                <a:gd name="connsiteX60-11873" fmla="*/ 1874412 w 2171700"/>
                <a:gd name="connsiteY60-11874" fmla="*/ 1302338 h 7250295"/>
                <a:gd name="connsiteX61-11875" fmla="*/ 1407687 w 2171700"/>
                <a:gd name="connsiteY61-11876" fmla="*/ 1134975 h 7250295"/>
                <a:gd name="connsiteX62-11877" fmla="*/ 1309221 w 2171700"/>
                <a:gd name="connsiteY62-11878" fmla="*/ 1020075 h 7250295"/>
                <a:gd name="connsiteX63-11879" fmla="*/ 1365230 w 2171700"/>
                <a:gd name="connsiteY63-11880" fmla="*/ 821521 h 7250295"/>
                <a:gd name="connsiteX64-11881" fmla="*/ 1433407 w 2171700"/>
                <a:gd name="connsiteY64-11882" fmla="*/ 622909 h 7250295"/>
                <a:gd name="connsiteX65-11883" fmla="*/ 1444916 w 2171700"/>
                <a:gd name="connsiteY65-11884" fmla="*/ 380757 h 7250295"/>
                <a:gd name="connsiteX66-11885" fmla="*/ 1330946 w 2171700"/>
                <a:gd name="connsiteY66-11886" fmla="*/ 143773 h 7250295"/>
                <a:gd name="connsiteX67" fmla="*/ 1063645 w 2171700"/>
                <a:gd name="connsiteY67" fmla="*/ 568 h 7250295"/>
                <a:gd name="connsiteX0-11887" fmla="*/ 1063645 w 2171700"/>
                <a:gd name="connsiteY0-11888" fmla="*/ 568 h 7250295"/>
                <a:gd name="connsiteX1-11889" fmla="*/ 809625 w 2171700"/>
                <a:gd name="connsiteY1-11890" fmla="*/ 116070 h 7250295"/>
                <a:gd name="connsiteX2-11891" fmla="*/ 685800 w 2171700"/>
                <a:gd name="connsiteY2-11892" fmla="*/ 297045 h 7250295"/>
                <a:gd name="connsiteX3-11893" fmla="*/ 704850 w 2171700"/>
                <a:gd name="connsiteY3-11894" fmla="*/ 620895 h 7250295"/>
                <a:gd name="connsiteX4-11895" fmla="*/ 838200 w 2171700"/>
                <a:gd name="connsiteY4-11896" fmla="*/ 897120 h 7250295"/>
                <a:gd name="connsiteX5-11897" fmla="*/ 742950 w 2171700"/>
                <a:gd name="connsiteY5-11898" fmla="*/ 1011420 h 7250295"/>
                <a:gd name="connsiteX6-11899" fmla="*/ 133350 w 2171700"/>
                <a:gd name="connsiteY6-11900" fmla="*/ 1220970 h 7250295"/>
                <a:gd name="connsiteX7-11901" fmla="*/ 0 w 2171700"/>
                <a:gd name="connsiteY7-11902" fmla="*/ 2211570 h 7250295"/>
                <a:gd name="connsiteX8-11903" fmla="*/ 333375 w 2171700"/>
                <a:gd name="connsiteY8-11904" fmla="*/ 3106920 h 7250295"/>
                <a:gd name="connsiteX9-11905" fmla="*/ 247650 w 2171700"/>
                <a:gd name="connsiteY9-11906" fmla="*/ 3840345 h 7250295"/>
                <a:gd name="connsiteX10-11907" fmla="*/ 371475 w 2171700"/>
                <a:gd name="connsiteY10-11908" fmla="*/ 4059420 h 7250295"/>
                <a:gd name="connsiteX11-11909" fmla="*/ 495300 w 2171700"/>
                <a:gd name="connsiteY11-11910" fmla="*/ 4278495 h 7250295"/>
                <a:gd name="connsiteX12-11911" fmla="*/ 476250 w 2171700"/>
                <a:gd name="connsiteY12-11912" fmla="*/ 4735695 h 7250295"/>
                <a:gd name="connsiteX13-11913" fmla="*/ 476250 w 2171700"/>
                <a:gd name="connsiteY13-11914" fmla="*/ 5097645 h 7250295"/>
                <a:gd name="connsiteX14-11915" fmla="*/ 371475 w 2171700"/>
                <a:gd name="connsiteY14-11916" fmla="*/ 6145395 h 7250295"/>
                <a:gd name="connsiteX15-11917" fmla="*/ 371475 w 2171700"/>
                <a:gd name="connsiteY15-11918" fmla="*/ 6621645 h 7250295"/>
                <a:gd name="connsiteX16-11919" fmla="*/ 400050 w 2171700"/>
                <a:gd name="connsiteY16-11920" fmla="*/ 6821670 h 7250295"/>
                <a:gd name="connsiteX17-11921" fmla="*/ 323850 w 2171700"/>
                <a:gd name="connsiteY17-11922" fmla="*/ 7002645 h 7250295"/>
                <a:gd name="connsiteX18-11923" fmla="*/ 533400 w 2171700"/>
                <a:gd name="connsiteY18-11924" fmla="*/ 7250295 h 7250295"/>
                <a:gd name="connsiteX19-11925" fmla="*/ 952500 w 2171700"/>
                <a:gd name="connsiteY19-11926" fmla="*/ 7240770 h 7250295"/>
                <a:gd name="connsiteX20-11927" fmla="*/ 733425 w 2171700"/>
                <a:gd name="connsiteY20-11928" fmla="*/ 6821670 h 7250295"/>
                <a:gd name="connsiteX21-11929" fmla="*/ 790575 w 2171700"/>
                <a:gd name="connsiteY21-11930" fmla="*/ 6574020 h 7250295"/>
                <a:gd name="connsiteX22-11931" fmla="*/ 762000 w 2171700"/>
                <a:gd name="connsiteY22-11932" fmla="*/ 6250170 h 7250295"/>
                <a:gd name="connsiteX23-11933" fmla="*/ 885825 w 2171700"/>
                <a:gd name="connsiteY23-11934" fmla="*/ 5411970 h 7250295"/>
                <a:gd name="connsiteX24-11935" fmla="*/ 866775 w 2171700"/>
                <a:gd name="connsiteY24-11936" fmla="*/ 5326245 h 7250295"/>
                <a:gd name="connsiteX25-11937" fmla="*/ 971550 w 2171700"/>
                <a:gd name="connsiteY25-11938" fmla="*/ 5211945 h 7250295"/>
                <a:gd name="connsiteX26-11939" fmla="*/ 962025 w 2171700"/>
                <a:gd name="connsiteY26-11940" fmla="*/ 5069070 h 7250295"/>
                <a:gd name="connsiteX27-11941" fmla="*/ 1104900 w 2171700"/>
                <a:gd name="connsiteY27-11942" fmla="*/ 4526145 h 7250295"/>
                <a:gd name="connsiteX28-11943" fmla="*/ 1123950 w 2171700"/>
                <a:gd name="connsiteY28-11944" fmla="*/ 4392795 h 7250295"/>
                <a:gd name="connsiteX29-11945" fmla="*/ 1276350 w 2171700"/>
                <a:gd name="connsiteY29-11946" fmla="*/ 4649970 h 7250295"/>
                <a:gd name="connsiteX30-11947" fmla="*/ 1352550 w 2171700"/>
                <a:gd name="connsiteY30-11948" fmla="*/ 4926195 h 7250295"/>
                <a:gd name="connsiteX31-11949" fmla="*/ 1333500 w 2171700"/>
                <a:gd name="connsiteY31-11950" fmla="*/ 5069070 h 7250295"/>
                <a:gd name="connsiteX32-11951" fmla="*/ 1371600 w 2171700"/>
                <a:gd name="connsiteY32-11952" fmla="*/ 5078595 h 7250295"/>
                <a:gd name="connsiteX33-11953" fmla="*/ 1247775 w 2171700"/>
                <a:gd name="connsiteY33-11954" fmla="*/ 5516745 h 7250295"/>
                <a:gd name="connsiteX34-11955" fmla="*/ 1257300 w 2171700"/>
                <a:gd name="connsiteY34-11956" fmla="*/ 6469245 h 7250295"/>
                <a:gd name="connsiteX35-11957" fmla="*/ 1333500 w 2171700"/>
                <a:gd name="connsiteY35-11958" fmla="*/ 6583545 h 7250295"/>
                <a:gd name="connsiteX36-11959" fmla="*/ 1314450 w 2171700"/>
                <a:gd name="connsiteY36-11960" fmla="*/ 6735945 h 7250295"/>
                <a:gd name="connsiteX37-11961" fmla="*/ 1323975 w 2171700"/>
                <a:gd name="connsiteY37-11962" fmla="*/ 6859770 h 7250295"/>
                <a:gd name="connsiteX38-11963" fmla="*/ 1304925 w 2171700"/>
                <a:gd name="connsiteY38-11964" fmla="*/ 7012170 h 7250295"/>
                <a:gd name="connsiteX39-11965" fmla="*/ 1704975 w 2171700"/>
                <a:gd name="connsiteY39-11966" fmla="*/ 7212195 h 7250295"/>
                <a:gd name="connsiteX40-11967" fmla="*/ 2152650 w 2171700"/>
                <a:gd name="connsiteY40-11968" fmla="*/ 7212195 h 7250295"/>
                <a:gd name="connsiteX41-11969" fmla="*/ 2171700 w 2171700"/>
                <a:gd name="connsiteY41-11970" fmla="*/ 7069320 h 7250295"/>
                <a:gd name="connsiteX42-11971" fmla="*/ 1681478 w 2171700"/>
                <a:gd name="connsiteY42-11972" fmla="*/ 6691987 h 7250295"/>
                <a:gd name="connsiteX43-11973" fmla="*/ 1708130 w 2171700"/>
                <a:gd name="connsiteY43-11974" fmla="*/ 6550072 h 7250295"/>
                <a:gd name="connsiteX44-11975" fmla="*/ 1668617 w 2171700"/>
                <a:gd name="connsiteY44-11976" fmla="*/ 6451067 h 7250295"/>
                <a:gd name="connsiteX45-11977" fmla="*/ 1657350 w 2171700"/>
                <a:gd name="connsiteY45-11978" fmla="*/ 6250170 h 7250295"/>
                <a:gd name="connsiteX46-11979" fmla="*/ 1679014 w 2171700"/>
                <a:gd name="connsiteY46-11980" fmla="*/ 5979714 h 7250295"/>
                <a:gd name="connsiteX47-11981" fmla="*/ 1727631 w 2171700"/>
                <a:gd name="connsiteY47-11982" fmla="*/ 5512209 h 7250295"/>
                <a:gd name="connsiteX48-11983" fmla="*/ 1739049 w 2171700"/>
                <a:gd name="connsiteY48-11984" fmla="*/ 5363804 h 7250295"/>
                <a:gd name="connsiteX49-11985" fmla="*/ 1797611 w 2171700"/>
                <a:gd name="connsiteY49-11986" fmla="*/ 5317321 h 7250295"/>
                <a:gd name="connsiteX50-11987" fmla="*/ 1884207 w 2171700"/>
                <a:gd name="connsiteY50-11988" fmla="*/ 5097645 h 7250295"/>
                <a:gd name="connsiteX51-11989" fmla="*/ 1909357 w 2171700"/>
                <a:gd name="connsiteY51-11990" fmla="*/ 4805496 h 7250295"/>
                <a:gd name="connsiteX52-11991" fmla="*/ 1900373 w 2171700"/>
                <a:gd name="connsiteY52-11992" fmla="*/ 4348776 h 7250295"/>
                <a:gd name="connsiteX53-11993" fmla="*/ 1881052 w 2171700"/>
                <a:gd name="connsiteY53-11994" fmla="*/ 3902573 h 7250295"/>
                <a:gd name="connsiteX54-11995" fmla="*/ 1855362 w 2171700"/>
                <a:gd name="connsiteY54-11996" fmla="*/ 3584643 h 7250295"/>
                <a:gd name="connsiteX55-11997" fmla="*/ 2056257 w 2171700"/>
                <a:gd name="connsiteY55-11998" fmla="*/ 2654077 h 7250295"/>
                <a:gd name="connsiteX56-11999" fmla="*/ 2042707 w 2171700"/>
                <a:gd name="connsiteY56-12000" fmla="*/ 2404684 h 7250295"/>
                <a:gd name="connsiteX57-12001" fmla="*/ 1981200 w 2171700"/>
                <a:gd name="connsiteY57-12002" fmla="*/ 1864914 h 7250295"/>
                <a:gd name="connsiteX58-12003" fmla="*/ 1936459 w 2171700"/>
                <a:gd name="connsiteY58-12004" fmla="*/ 1677029 h 7250295"/>
                <a:gd name="connsiteX59-12005" fmla="*/ 1922037 w 2171700"/>
                <a:gd name="connsiteY59-12006" fmla="*/ 1432534 h 7250295"/>
                <a:gd name="connsiteX60-12007" fmla="*/ 1874412 w 2171700"/>
                <a:gd name="connsiteY60-12008" fmla="*/ 1302338 h 7250295"/>
                <a:gd name="connsiteX61-12009" fmla="*/ 1407687 w 2171700"/>
                <a:gd name="connsiteY61-12010" fmla="*/ 1134975 h 7250295"/>
                <a:gd name="connsiteX62-12011" fmla="*/ 1309221 w 2171700"/>
                <a:gd name="connsiteY62-12012" fmla="*/ 1020075 h 7250295"/>
                <a:gd name="connsiteX63-12013" fmla="*/ 1365230 w 2171700"/>
                <a:gd name="connsiteY63-12014" fmla="*/ 821521 h 7250295"/>
                <a:gd name="connsiteX64-12015" fmla="*/ 1433407 w 2171700"/>
                <a:gd name="connsiteY64-12016" fmla="*/ 622909 h 7250295"/>
                <a:gd name="connsiteX65-12017" fmla="*/ 1444916 w 2171700"/>
                <a:gd name="connsiteY65-12018" fmla="*/ 380757 h 7250295"/>
                <a:gd name="connsiteX66-12019" fmla="*/ 1330946 w 2171700"/>
                <a:gd name="connsiteY66-12020" fmla="*/ 143773 h 7250295"/>
                <a:gd name="connsiteX67-12021" fmla="*/ 1063645 w 2171700"/>
                <a:gd name="connsiteY67-12022" fmla="*/ 568 h 7250295"/>
                <a:gd name="connsiteX0-12023" fmla="*/ 1063645 w 2171700"/>
                <a:gd name="connsiteY0-12024" fmla="*/ 568 h 7250295"/>
                <a:gd name="connsiteX1-12025" fmla="*/ 809625 w 2171700"/>
                <a:gd name="connsiteY1-12026" fmla="*/ 116070 h 7250295"/>
                <a:gd name="connsiteX2-12027" fmla="*/ 685800 w 2171700"/>
                <a:gd name="connsiteY2-12028" fmla="*/ 297045 h 7250295"/>
                <a:gd name="connsiteX3-12029" fmla="*/ 704850 w 2171700"/>
                <a:gd name="connsiteY3-12030" fmla="*/ 620895 h 7250295"/>
                <a:gd name="connsiteX4-12031" fmla="*/ 838200 w 2171700"/>
                <a:gd name="connsiteY4-12032" fmla="*/ 897120 h 7250295"/>
                <a:gd name="connsiteX5-12033" fmla="*/ 742950 w 2171700"/>
                <a:gd name="connsiteY5-12034" fmla="*/ 1011420 h 7250295"/>
                <a:gd name="connsiteX6-12035" fmla="*/ 133350 w 2171700"/>
                <a:gd name="connsiteY6-12036" fmla="*/ 1220970 h 7250295"/>
                <a:gd name="connsiteX7-12037" fmla="*/ 0 w 2171700"/>
                <a:gd name="connsiteY7-12038" fmla="*/ 2211570 h 7250295"/>
                <a:gd name="connsiteX8-12039" fmla="*/ 333375 w 2171700"/>
                <a:gd name="connsiteY8-12040" fmla="*/ 3106920 h 7250295"/>
                <a:gd name="connsiteX9-12041" fmla="*/ 247650 w 2171700"/>
                <a:gd name="connsiteY9-12042" fmla="*/ 3840345 h 7250295"/>
                <a:gd name="connsiteX10-12043" fmla="*/ 371475 w 2171700"/>
                <a:gd name="connsiteY10-12044" fmla="*/ 4059420 h 7250295"/>
                <a:gd name="connsiteX11-12045" fmla="*/ 495300 w 2171700"/>
                <a:gd name="connsiteY11-12046" fmla="*/ 4278495 h 7250295"/>
                <a:gd name="connsiteX12-12047" fmla="*/ 476250 w 2171700"/>
                <a:gd name="connsiteY12-12048" fmla="*/ 4735695 h 7250295"/>
                <a:gd name="connsiteX13-12049" fmla="*/ 476250 w 2171700"/>
                <a:gd name="connsiteY13-12050" fmla="*/ 5097645 h 7250295"/>
                <a:gd name="connsiteX14-12051" fmla="*/ 371475 w 2171700"/>
                <a:gd name="connsiteY14-12052" fmla="*/ 6145395 h 7250295"/>
                <a:gd name="connsiteX15-12053" fmla="*/ 371475 w 2171700"/>
                <a:gd name="connsiteY15-12054" fmla="*/ 6621645 h 7250295"/>
                <a:gd name="connsiteX16-12055" fmla="*/ 400050 w 2171700"/>
                <a:gd name="connsiteY16-12056" fmla="*/ 6821670 h 7250295"/>
                <a:gd name="connsiteX17-12057" fmla="*/ 323850 w 2171700"/>
                <a:gd name="connsiteY17-12058" fmla="*/ 7002645 h 7250295"/>
                <a:gd name="connsiteX18-12059" fmla="*/ 533400 w 2171700"/>
                <a:gd name="connsiteY18-12060" fmla="*/ 7250295 h 7250295"/>
                <a:gd name="connsiteX19-12061" fmla="*/ 952500 w 2171700"/>
                <a:gd name="connsiteY19-12062" fmla="*/ 7240770 h 7250295"/>
                <a:gd name="connsiteX20-12063" fmla="*/ 733425 w 2171700"/>
                <a:gd name="connsiteY20-12064" fmla="*/ 6821670 h 7250295"/>
                <a:gd name="connsiteX21-12065" fmla="*/ 790575 w 2171700"/>
                <a:gd name="connsiteY21-12066" fmla="*/ 6574020 h 7250295"/>
                <a:gd name="connsiteX22-12067" fmla="*/ 762000 w 2171700"/>
                <a:gd name="connsiteY22-12068" fmla="*/ 6250170 h 7250295"/>
                <a:gd name="connsiteX23-12069" fmla="*/ 885825 w 2171700"/>
                <a:gd name="connsiteY23-12070" fmla="*/ 5411970 h 7250295"/>
                <a:gd name="connsiteX24-12071" fmla="*/ 866775 w 2171700"/>
                <a:gd name="connsiteY24-12072" fmla="*/ 5326245 h 7250295"/>
                <a:gd name="connsiteX25-12073" fmla="*/ 971550 w 2171700"/>
                <a:gd name="connsiteY25-12074" fmla="*/ 5211945 h 7250295"/>
                <a:gd name="connsiteX26-12075" fmla="*/ 962025 w 2171700"/>
                <a:gd name="connsiteY26-12076" fmla="*/ 5069070 h 7250295"/>
                <a:gd name="connsiteX27-12077" fmla="*/ 1104900 w 2171700"/>
                <a:gd name="connsiteY27-12078" fmla="*/ 4526145 h 7250295"/>
                <a:gd name="connsiteX28-12079" fmla="*/ 1123950 w 2171700"/>
                <a:gd name="connsiteY28-12080" fmla="*/ 4392795 h 7250295"/>
                <a:gd name="connsiteX29-12081" fmla="*/ 1276350 w 2171700"/>
                <a:gd name="connsiteY29-12082" fmla="*/ 4649970 h 7250295"/>
                <a:gd name="connsiteX30-12083" fmla="*/ 1352550 w 2171700"/>
                <a:gd name="connsiteY30-12084" fmla="*/ 4926195 h 7250295"/>
                <a:gd name="connsiteX31-12085" fmla="*/ 1333500 w 2171700"/>
                <a:gd name="connsiteY31-12086" fmla="*/ 5069070 h 7250295"/>
                <a:gd name="connsiteX32-12087" fmla="*/ 1371600 w 2171700"/>
                <a:gd name="connsiteY32-12088" fmla="*/ 5078595 h 7250295"/>
                <a:gd name="connsiteX33-12089" fmla="*/ 1247775 w 2171700"/>
                <a:gd name="connsiteY33-12090" fmla="*/ 5516745 h 7250295"/>
                <a:gd name="connsiteX34-12091" fmla="*/ 1257300 w 2171700"/>
                <a:gd name="connsiteY34-12092" fmla="*/ 6469245 h 7250295"/>
                <a:gd name="connsiteX35-12093" fmla="*/ 1333500 w 2171700"/>
                <a:gd name="connsiteY35-12094" fmla="*/ 6583545 h 7250295"/>
                <a:gd name="connsiteX36-12095" fmla="*/ 1314450 w 2171700"/>
                <a:gd name="connsiteY36-12096" fmla="*/ 6735945 h 7250295"/>
                <a:gd name="connsiteX37-12097" fmla="*/ 1323975 w 2171700"/>
                <a:gd name="connsiteY37-12098" fmla="*/ 6859770 h 7250295"/>
                <a:gd name="connsiteX38-12099" fmla="*/ 1304925 w 2171700"/>
                <a:gd name="connsiteY38-12100" fmla="*/ 7012170 h 7250295"/>
                <a:gd name="connsiteX39-12101" fmla="*/ 1704975 w 2171700"/>
                <a:gd name="connsiteY39-12102" fmla="*/ 7212195 h 7250295"/>
                <a:gd name="connsiteX40-12103" fmla="*/ 2152650 w 2171700"/>
                <a:gd name="connsiteY40-12104" fmla="*/ 7212195 h 7250295"/>
                <a:gd name="connsiteX41-12105" fmla="*/ 2171700 w 2171700"/>
                <a:gd name="connsiteY41-12106" fmla="*/ 7069320 h 7250295"/>
                <a:gd name="connsiteX42-12107" fmla="*/ 1681478 w 2171700"/>
                <a:gd name="connsiteY42-12108" fmla="*/ 6691987 h 7250295"/>
                <a:gd name="connsiteX43-12109" fmla="*/ 1708130 w 2171700"/>
                <a:gd name="connsiteY43-12110" fmla="*/ 6550072 h 7250295"/>
                <a:gd name="connsiteX44-12111" fmla="*/ 1668617 w 2171700"/>
                <a:gd name="connsiteY44-12112" fmla="*/ 6451067 h 7250295"/>
                <a:gd name="connsiteX45-12113" fmla="*/ 1657350 w 2171700"/>
                <a:gd name="connsiteY45-12114" fmla="*/ 6250170 h 7250295"/>
                <a:gd name="connsiteX46-12115" fmla="*/ 1679014 w 2171700"/>
                <a:gd name="connsiteY46-12116" fmla="*/ 5979714 h 7250295"/>
                <a:gd name="connsiteX47-12117" fmla="*/ 1727631 w 2171700"/>
                <a:gd name="connsiteY47-12118" fmla="*/ 5512209 h 7250295"/>
                <a:gd name="connsiteX48-12119" fmla="*/ 1739049 w 2171700"/>
                <a:gd name="connsiteY48-12120" fmla="*/ 5363804 h 7250295"/>
                <a:gd name="connsiteX49-12121" fmla="*/ 1797611 w 2171700"/>
                <a:gd name="connsiteY49-12122" fmla="*/ 5317321 h 7250295"/>
                <a:gd name="connsiteX50-12123" fmla="*/ 1884207 w 2171700"/>
                <a:gd name="connsiteY50-12124" fmla="*/ 5097645 h 7250295"/>
                <a:gd name="connsiteX51-12125" fmla="*/ 1909357 w 2171700"/>
                <a:gd name="connsiteY51-12126" fmla="*/ 4805496 h 7250295"/>
                <a:gd name="connsiteX52-12127" fmla="*/ 1900373 w 2171700"/>
                <a:gd name="connsiteY52-12128" fmla="*/ 4348776 h 7250295"/>
                <a:gd name="connsiteX53-12129" fmla="*/ 1881052 w 2171700"/>
                <a:gd name="connsiteY53-12130" fmla="*/ 3902573 h 7250295"/>
                <a:gd name="connsiteX54-12131" fmla="*/ 1855362 w 2171700"/>
                <a:gd name="connsiteY54-12132" fmla="*/ 3584643 h 7250295"/>
                <a:gd name="connsiteX55-12133" fmla="*/ 2056257 w 2171700"/>
                <a:gd name="connsiteY55-12134" fmla="*/ 2654077 h 7250295"/>
                <a:gd name="connsiteX56-12135" fmla="*/ 2042707 w 2171700"/>
                <a:gd name="connsiteY56-12136" fmla="*/ 2404684 h 7250295"/>
                <a:gd name="connsiteX57-12137" fmla="*/ 1981200 w 2171700"/>
                <a:gd name="connsiteY57-12138" fmla="*/ 1864914 h 7250295"/>
                <a:gd name="connsiteX58-12139" fmla="*/ 1936459 w 2171700"/>
                <a:gd name="connsiteY58-12140" fmla="*/ 1677029 h 7250295"/>
                <a:gd name="connsiteX59-12141" fmla="*/ 1922037 w 2171700"/>
                <a:gd name="connsiteY59-12142" fmla="*/ 1432534 h 7250295"/>
                <a:gd name="connsiteX60-12143" fmla="*/ 1874412 w 2171700"/>
                <a:gd name="connsiteY60-12144" fmla="*/ 1302338 h 7250295"/>
                <a:gd name="connsiteX61-12145" fmla="*/ 1407687 w 2171700"/>
                <a:gd name="connsiteY61-12146" fmla="*/ 1134975 h 7250295"/>
                <a:gd name="connsiteX62-12147" fmla="*/ 1309221 w 2171700"/>
                <a:gd name="connsiteY62-12148" fmla="*/ 1020075 h 7250295"/>
                <a:gd name="connsiteX63-12149" fmla="*/ 1365230 w 2171700"/>
                <a:gd name="connsiteY63-12150" fmla="*/ 821521 h 7250295"/>
                <a:gd name="connsiteX64-12151" fmla="*/ 1433407 w 2171700"/>
                <a:gd name="connsiteY64-12152" fmla="*/ 622909 h 7250295"/>
                <a:gd name="connsiteX65-12153" fmla="*/ 1444916 w 2171700"/>
                <a:gd name="connsiteY65-12154" fmla="*/ 380757 h 7250295"/>
                <a:gd name="connsiteX66-12155" fmla="*/ 1330946 w 2171700"/>
                <a:gd name="connsiteY66-12156" fmla="*/ 143773 h 7250295"/>
                <a:gd name="connsiteX67-12157" fmla="*/ 1063645 w 2171700"/>
                <a:gd name="connsiteY67-12158" fmla="*/ 568 h 7250295"/>
                <a:gd name="connsiteX0-12159" fmla="*/ 1063645 w 2171700"/>
                <a:gd name="connsiteY0-12160" fmla="*/ 568 h 7250295"/>
                <a:gd name="connsiteX1-12161" fmla="*/ 809625 w 2171700"/>
                <a:gd name="connsiteY1-12162" fmla="*/ 116070 h 7250295"/>
                <a:gd name="connsiteX2-12163" fmla="*/ 685800 w 2171700"/>
                <a:gd name="connsiteY2-12164" fmla="*/ 297045 h 7250295"/>
                <a:gd name="connsiteX3-12165" fmla="*/ 704850 w 2171700"/>
                <a:gd name="connsiteY3-12166" fmla="*/ 620895 h 7250295"/>
                <a:gd name="connsiteX4-12167" fmla="*/ 838200 w 2171700"/>
                <a:gd name="connsiteY4-12168" fmla="*/ 897120 h 7250295"/>
                <a:gd name="connsiteX5-12169" fmla="*/ 742950 w 2171700"/>
                <a:gd name="connsiteY5-12170" fmla="*/ 1011420 h 7250295"/>
                <a:gd name="connsiteX6-12171" fmla="*/ 133350 w 2171700"/>
                <a:gd name="connsiteY6-12172" fmla="*/ 1220970 h 7250295"/>
                <a:gd name="connsiteX7-12173" fmla="*/ 0 w 2171700"/>
                <a:gd name="connsiteY7-12174" fmla="*/ 2211570 h 7250295"/>
                <a:gd name="connsiteX8-12175" fmla="*/ 333375 w 2171700"/>
                <a:gd name="connsiteY8-12176" fmla="*/ 3106920 h 7250295"/>
                <a:gd name="connsiteX9-12177" fmla="*/ 247650 w 2171700"/>
                <a:gd name="connsiteY9-12178" fmla="*/ 3840345 h 7250295"/>
                <a:gd name="connsiteX10-12179" fmla="*/ 371475 w 2171700"/>
                <a:gd name="connsiteY10-12180" fmla="*/ 4059420 h 7250295"/>
                <a:gd name="connsiteX11-12181" fmla="*/ 495300 w 2171700"/>
                <a:gd name="connsiteY11-12182" fmla="*/ 4278495 h 7250295"/>
                <a:gd name="connsiteX12-12183" fmla="*/ 476250 w 2171700"/>
                <a:gd name="connsiteY12-12184" fmla="*/ 4735695 h 7250295"/>
                <a:gd name="connsiteX13-12185" fmla="*/ 476250 w 2171700"/>
                <a:gd name="connsiteY13-12186" fmla="*/ 5097645 h 7250295"/>
                <a:gd name="connsiteX14-12187" fmla="*/ 371475 w 2171700"/>
                <a:gd name="connsiteY14-12188" fmla="*/ 6145395 h 7250295"/>
                <a:gd name="connsiteX15-12189" fmla="*/ 371475 w 2171700"/>
                <a:gd name="connsiteY15-12190" fmla="*/ 6621645 h 7250295"/>
                <a:gd name="connsiteX16-12191" fmla="*/ 400050 w 2171700"/>
                <a:gd name="connsiteY16-12192" fmla="*/ 6821670 h 7250295"/>
                <a:gd name="connsiteX17-12193" fmla="*/ 323850 w 2171700"/>
                <a:gd name="connsiteY17-12194" fmla="*/ 7002645 h 7250295"/>
                <a:gd name="connsiteX18-12195" fmla="*/ 533400 w 2171700"/>
                <a:gd name="connsiteY18-12196" fmla="*/ 7250295 h 7250295"/>
                <a:gd name="connsiteX19-12197" fmla="*/ 952500 w 2171700"/>
                <a:gd name="connsiteY19-12198" fmla="*/ 7240770 h 7250295"/>
                <a:gd name="connsiteX20-12199" fmla="*/ 733425 w 2171700"/>
                <a:gd name="connsiteY20-12200" fmla="*/ 6821670 h 7250295"/>
                <a:gd name="connsiteX21-12201" fmla="*/ 790575 w 2171700"/>
                <a:gd name="connsiteY21-12202" fmla="*/ 6574020 h 7250295"/>
                <a:gd name="connsiteX22-12203" fmla="*/ 762000 w 2171700"/>
                <a:gd name="connsiteY22-12204" fmla="*/ 6250170 h 7250295"/>
                <a:gd name="connsiteX23-12205" fmla="*/ 885825 w 2171700"/>
                <a:gd name="connsiteY23-12206" fmla="*/ 5411970 h 7250295"/>
                <a:gd name="connsiteX24-12207" fmla="*/ 866775 w 2171700"/>
                <a:gd name="connsiteY24-12208" fmla="*/ 5326245 h 7250295"/>
                <a:gd name="connsiteX25-12209" fmla="*/ 971550 w 2171700"/>
                <a:gd name="connsiteY25-12210" fmla="*/ 5211945 h 7250295"/>
                <a:gd name="connsiteX26-12211" fmla="*/ 962025 w 2171700"/>
                <a:gd name="connsiteY26-12212" fmla="*/ 5069070 h 7250295"/>
                <a:gd name="connsiteX27-12213" fmla="*/ 1104900 w 2171700"/>
                <a:gd name="connsiteY27-12214" fmla="*/ 4526145 h 7250295"/>
                <a:gd name="connsiteX28-12215" fmla="*/ 1123950 w 2171700"/>
                <a:gd name="connsiteY28-12216" fmla="*/ 4392795 h 7250295"/>
                <a:gd name="connsiteX29-12217" fmla="*/ 1276350 w 2171700"/>
                <a:gd name="connsiteY29-12218" fmla="*/ 4649970 h 7250295"/>
                <a:gd name="connsiteX30-12219" fmla="*/ 1352550 w 2171700"/>
                <a:gd name="connsiteY30-12220" fmla="*/ 4926195 h 7250295"/>
                <a:gd name="connsiteX31-12221" fmla="*/ 1333500 w 2171700"/>
                <a:gd name="connsiteY31-12222" fmla="*/ 5069070 h 7250295"/>
                <a:gd name="connsiteX32-12223" fmla="*/ 1371600 w 2171700"/>
                <a:gd name="connsiteY32-12224" fmla="*/ 5078595 h 7250295"/>
                <a:gd name="connsiteX33-12225" fmla="*/ 1247775 w 2171700"/>
                <a:gd name="connsiteY33-12226" fmla="*/ 5516745 h 7250295"/>
                <a:gd name="connsiteX34-12227" fmla="*/ 1257300 w 2171700"/>
                <a:gd name="connsiteY34-12228" fmla="*/ 6469245 h 7250295"/>
                <a:gd name="connsiteX35-12229" fmla="*/ 1333500 w 2171700"/>
                <a:gd name="connsiteY35-12230" fmla="*/ 6583545 h 7250295"/>
                <a:gd name="connsiteX36-12231" fmla="*/ 1314450 w 2171700"/>
                <a:gd name="connsiteY36-12232" fmla="*/ 6735945 h 7250295"/>
                <a:gd name="connsiteX37-12233" fmla="*/ 1323975 w 2171700"/>
                <a:gd name="connsiteY37-12234" fmla="*/ 6859770 h 7250295"/>
                <a:gd name="connsiteX38-12235" fmla="*/ 1304925 w 2171700"/>
                <a:gd name="connsiteY38-12236" fmla="*/ 7012170 h 7250295"/>
                <a:gd name="connsiteX39-12237" fmla="*/ 1704975 w 2171700"/>
                <a:gd name="connsiteY39-12238" fmla="*/ 7212195 h 7250295"/>
                <a:gd name="connsiteX40-12239" fmla="*/ 2152650 w 2171700"/>
                <a:gd name="connsiteY40-12240" fmla="*/ 7212195 h 7250295"/>
                <a:gd name="connsiteX41-12241" fmla="*/ 2171700 w 2171700"/>
                <a:gd name="connsiteY41-12242" fmla="*/ 7069320 h 7250295"/>
                <a:gd name="connsiteX42-12243" fmla="*/ 1681478 w 2171700"/>
                <a:gd name="connsiteY42-12244" fmla="*/ 6691987 h 7250295"/>
                <a:gd name="connsiteX43-12245" fmla="*/ 1708130 w 2171700"/>
                <a:gd name="connsiteY43-12246" fmla="*/ 6550072 h 7250295"/>
                <a:gd name="connsiteX44-12247" fmla="*/ 1668617 w 2171700"/>
                <a:gd name="connsiteY44-12248" fmla="*/ 6451067 h 7250295"/>
                <a:gd name="connsiteX45-12249" fmla="*/ 1657350 w 2171700"/>
                <a:gd name="connsiteY45-12250" fmla="*/ 6250170 h 7250295"/>
                <a:gd name="connsiteX46-12251" fmla="*/ 1679014 w 2171700"/>
                <a:gd name="connsiteY46-12252" fmla="*/ 5979714 h 7250295"/>
                <a:gd name="connsiteX47-12253" fmla="*/ 1727631 w 2171700"/>
                <a:gd name="connsiteY47-12254" fmla="*/ 5512209 h 7250295"/>
                <a:gd name="connsiteX48-12255" fmla="*/ 1739049 w 2171700"/>
                <a:gd name="connsiteY48-12256" fmla="*/ 5363804 h 7250295"/>
                <a:gd name="connsiteX49-12257" fmla="*/ 1797611 w 2171700"/>
                <a:gd name="connsiteY49-12258" fmla="*/ 5317321 h 7250295"/>
                <a:gd name="connsiteX50-12259" fmla="*/ 1884207 w 2171700"/>
                <a:gd name="connsiteY50-12260" fmla="*/ 5097645 h 7250295"/>
                <a:gd name="connsiteX51-12261" fmla="*/ 1909357 w 2171700"/>
                <a:gd name="connsiteY51-12262" fmla="*/ 4805496 h 7250295"/>
                <a:gd name="connsiteX52-12263" fmla="*/ 1900373 w 2171700"/>
                <a:gd name="connsiteY52-12264" fmla="*/ 4348776 h 7250295"/>
                <a:gd name="connsiteX53-12265" fmla="*/ 1881052 w 2171700"/>
                <a:gd name="connsiteY53-12266" fmla="*/ 3902573 h 7250295"/>
                <a:gd name="connsiteX54-12267" fmla="*/ 1855362 w 2171700"/>
                <a:gd name="connsiteY54-12268" fmla="*/ 3584643 h 7250295"/>
                <a:gd name="connsiteX55-12269" fmla="*/ 2056257 w 2171700"/>
                <a:gd name="connsiteY55-12270" fmla="*/ 2654077 h 7250295"/>
                <a:gd name="connsiteX56-12271" fmla="*/ 2042707 w 2171700"/>
                <a:gd name="connsiteY56-12272" fmla="*/ 2404684 h 7250295"/>
                <a:gd name="connsiteX57-12273" fmla="*/ 1981200 w 2171700"/>
                <a:gd name="connsiteY57-12274" fmla="*/ 1864914 h 7250295"/>
                <a:gd name="connsiteX58-12275" fmla="*/ 1936459 w 2171700"/>
                <a:gd name="connsiteY58-12276" fmla="*/ 1677029 h 7250295"/>
                <a:gd name="connsiteX59-12277" fmla="*/ 1922037 w 2171700"/>
                <a:gd name="connsiteY59-12278" fmla="*/ 1432534 h 7250295"/>
                <a:gd name="connsiteX60-12279" fmla="*/ 1874412 w 2171700"/>
                <a:gd name="connsiteY60-12280" fmla="*/ 1302338 h 7250295"/>
                <a:gd name="connsiteX61-12281" fmla="*/ 1407687 w 2171700"/>
                <a:gd name="connsiteY61-12282" fmla="*/ 1134975 h 7250295"/>
                <a:gd name="connsiteX62-12283" fmla="*/ 1309221 w 2171700"/>
                <a:gd name="connsiteY62-12284" fmla="*/ 1020075 h 7250295"/>
                <a:gd name="connsiteX63-12285" fmla="*/ 1365230 w 2171700"/>
                <a:gd name="connsiteY63-12286" fmla="*/ 821521 h 7250295"/>
                <a:gd name="connsiteX64-12287" fmla="*/ 1433407 w 2171700"/>
                <a:gd name="connsiteY64-12288" fmla="*/ 622909 h 7250295"/>
                <a:gd name="connsiteX65-12289" fmla="*/ 1444916 w 2171700"/>
                <a:gd name="connsiteY65-12290" fmla="*/ 380757 h 7250295"/>
                <a:gd name="connsiteX66-12291" fmla="*/ 1330946 w 2171700"/>
                <a:gd name="connsiteY66-12292" fmla="*/ 143773 h 7250295"/>
                <a:gd name="connsiteX67-12293" fmla="*/ 1063645 w 2171700"/>
                <a:gd name="connsiteY67-12294" fmla="*/ 568 h 7250295"/>
                <a:gd name="connsiteX0-12295" fmla="*/ 1063645 w 2171700"/>
                <a:gd name="connsiteY0-12296" fmla="*/ 568 h 7250295"/>
                <a:gd name="connsiteX1-12297" fmla="*/ 809625 w 2171700"/>
                <a:gd name="connsiteY1-12298" fmla="*/ 116070 h 7250295"/>
                <a:gd name="connsiteX2-12299" fmla="*/ 685800 w 2171700"/>
                <a:gd name="connsiteY2-12300" fmla="*/ 297045 h 7250295"/>
                <a:gd name="connsiteX3-12301" fmla="*/ 704850 w 2171700"/>
                <a:gd name="connsiteY3-12302" fmla="*/ 620895 h 7250295"/>
                <a:gd name="connsiteX4-12303" fmla="*/ 838200 w 2171700"/>
                <a:gd name="connsiteY4-12304" fmla="*/ 897120 h 7250295"/>
                <a:gd name="connsiteX5-12305" fmla="*/ 742950 w 2171700"/>
                <a:gd name="connsiteY5-12306" fmla="*/ 1011420 h 7250295"/>
                <a:gd name="connsiteX6-12307" fmla="*/ 133350 w 2171700"/>
                <a:gd name="connsiteY6-12308" fmla="*/ 1220970 h 7250295"/>
                <a:gd name="connsiteX7-12309" fmla="*/ 0 w 2171700"/>
                <a:gd name="connsiteY7-12310" fmla="*/ 2211570 h 7250295"/>
                <a:gd name="connsiteX8-12311" fmla="*/ 333375 w 2171700"/>
                <a:gd name="connsiteY8-12312" fmla="*/ 3106920 h 7250295"/>
                <a:gd name="connsiteX9-12313" fmla="*/ 247650 w 2171700"/>
                <a:gd name="connsiteY9-12314" fmla="*/ 3840345 h 7250295"/>
                <a:gd name="connsiteX10-12315" fmla="*/ 371475 w 2171700"/>
                <a:gd name="connsiteY10-12316" fmla="*/ 4059420 h 7250295"/>
                <a:gd name="connsiteX11-12317" fmla="*/ 495300 w 2171700"/>
                <a:gd name="connsiteY11-12318" fmla="*/ 4278495 h 7250295"/>
                <a:gd name="connsiteX12-12319" fmla="*/ 476250 w 2171700"/>
                <a:gd name="connsiteY12-12320" fmla="*/ 4735695 h 7250295"/>
                <a:gd name="connsiteX13-12321" fmla="*/ 476250 w 2171700"/>
                <a:gd name="connsiteY13-12322" fmla="*/ 5097645 h 7250295"/>
                <a:gd name="connsiteX14-12323" fmla="*/ 371475 w 2171700"/>
                <a:gd name="connsiteY14-12324" fmla="*/ 6145395 h 7250295"/>
                <a:gd name="connsiteX15-12325" fmla="*/ 371475 w 2171700"/>
                <a:gd name="connsiteY15-12326" fmla="*/ 6621645 h 7250295"/>
                <a:gd name="connsiteX16-12327" fmla="*/ 400050 w 2171700"/>
                <a:gd name="connsiteY16-12328" fmla="*/ 6821670 h 7250295"/>
                <a:gd name="connsiteX17-12329" fmla="*/ 323850 w 2171700"/>
                <a:gd name="connsiteY17-12330" fmla="*/ 7002645 h 7250295"/>
                <a:gd name="connsiteX18-12331" fmla="*/ 533400 w 2171700"/>
                <a:gd name="connsiteY18-12332" fmla="*/ 7250295 h 7250295"/>
                <a:gd name="connsiteX19-12333" fmla="*/ 952500 w 2171700"/>
                <a:gd name="connsiteY19-12334" fmla="*/ 7240770 h 7250295"/>
                <a:gd name="connsiteX20-12335" fmla="*/ 733425 w 2171700"/>
                <a:gd name="connsiteY20-12336" fmla="*/ 6821670 h 7250295"/>
                <a:gd name="connsiteX21-12337" fmla="*/ 790575 w 2171700"/>
                <a:gd name="connsiteY21-12338" fmla="*/ 6574020 h 7250295"/>
                <a:gd name="connsiteX22-12339" fmla="*/ 762000 w 2171700"/>
                <a:gd name="connsiteY22-12340" fmla="*/ 6250170 h 7250295"/>
                <a:gd name="connsiteX23-12341" fmla="*/ 885825 w 2171700"/>
                <a:gd name="connsiteY23-12342" fmla="*/ 5411970 h 7250295"/>
                <a:gd name="connsiteX24-12343" fmla="*/ 866775 w 2171700"/>
                <a:gd name="connsiteY24-12344" fmla="*/ 5326245 h 7250295"/>
                <a:gd name="connsiteX25-12345" fmla="*/ 971550 w 2171700"/>
                <a:gd name="connsiteY25-12346" fmla="*/ 5211945 h 7250295"/>
                <a:gd name="connsiteX26-12347" fmla="*/ 962025 w 2171700"/>
                <a:gd name="connsiteY26-12348" fmla="*/ 5069070 h 7250295"/>
                <a:gd name="connsiteX27-12349" fmla="*/ 1104900 w 2171700"/>
                <a:gd name="connsiteY27-12350" fmla="*/ 4526145 h 7250295"/>
                <a:gd name="connsiteX28-12351" fmla="*/ 1123950 w 2171700"/>
                <a:gd name="connsiteY28-12352" fmla="*/ 4392795 h 7250295"/>
                <a:gd name="connsiteX29-12353" fmla="*/ 1276350 w 2171700"/>
                <a:gd name="connsiteY29-12354" fmla="*/ 4649970 h 7250295"/>
                <a:gd name="connsiteX30-12355" fmla="*/ 1352550 w 2171700"/>
                <a:gd name="connsiteY30-12356" fmla="*/ 4926195 h 7250295"/>
                <a:gd name="connsiteX31-12357" fmla="*/ 1333500 w 2171700"/>
                <a:gd name="connsiteY31-12358" fmla="*/ 5069070 h 7250295"/>
                <a:gd name="connsiteX32-12359" fmla="*/ 1371600 w 2171700"/>
                <a:gd name="connsiteY32-12360" fmla="*/ 5078595 h 7250295"/>
                <a:gd name="connsiteX33-12361" fmla="*/ 1247775 w 2171700"/>
                <a:gd name="connsiteY33-12362" fmla="*/ 5516745 h 7250295"/>
                <a:gd name="connsiteX34-12363" fmla="*/ 1257300 w 2171700"/>
                <a:gd name="connsiteY34-12364" fmla="*/ 6469245 h 7250295"/>
                <a:gd name="connsiteX35-12365" fmla="*/ 1333500 w 2171700"/>
                <a:gd name="connsiteY35-12366" fmla="*/ 6583545 h 7250295"/>
                <a:gd name="connsiteX36-12367" fmla="*/ 1314450 w 2171700"/>
                <a:gd name="connsiteY36-12368" fmla="*/ 6735945 h 7250295"/>
                <a:gd name="connsiteX37-12369" fmla="*/ 1323975 w 2171700"/>
                <a:gd name="connsiteY37-12370" fmla="*/ 6859770 h 7250295"/>
                <a:gd name="connsiteX38-12371" fmla="*/ 1304925 w 2171700"/>
                <a:gd name="connsiteY38-12372" fmla="*/ 7012170 h 7250295"/>
                <a:gd name="connsiteX39-12373" fmla="*/ 1704975 w 2171700"/>
                <a:gd name="connsiteY39-12374" fmla="*/ 7212195 h 7250295"/>
                <a:gd name="connsiteX40-12375" fmla="*/ 2152650 w 2171700"/>
                <a:gd name="connsiteY40-12376" fmla="*/ 7212195 h 7250295"/>
                <a:gd name="connsiteX41-12377" fmla="*/ 2171700 w 2171700"/>
                <a:gd name="connsiteY41-12378" fmla="*/ 7069320 h 7250295"/>
                <a:gd name="connsiteX42-12379" fmla="*/ 1681478 w 2171700"/>
                <a:gd name="connsiteY42-12380" fmla="*/ 6691987 h 7250295"/>
                <a:gd name="connsiteX43-12381" fmla="*/ 1708130 w 2171700"/>
                <a:gd name="connsiteY43-12382" fmla="*/ 6550072 h 7250295"/>
                <a:gd name="connsiteX44-12383" fmla="*/ 1668617 w 2171700"/>
                <a:gd name="connsiteY44-12384" fmla="*/ 6451067 h 7250295"/>
                <a:gd name="connsiteX45-12385" fmla="*/ 1657350 w 2171700"/>
                <a:gd name="connsiteY45-12386" fmla="*/ 6250170 h 7250295"/>
                <a:gd name="connsiteX46-12387" fmla="*/ 1679014 w 2171700"/>
                <a:gd name="connsiteY46-12388" fmla="*/ 5979714 h 7250295"/>
                <a:gd name="connsiteX47-12389" fmla="*/ 1727631 w 2171700"/>
                <a:gd name="connsiteY47-12390" fmla="*/ 5512209 h 7250295"/>
                <a:gd name="connsiteX48-12391" fmla="*/ 1739049 w 2171700"/>
                <a:gd name="connsiteY48-12392" fmla="*/ 5363804 h 7250295"/>
                <a:gd name="connsiteX49-12393" fmla="*/ 1797611 w 2171700"/>
                <a:gd name="connsiteY49-12394" fmla="*/ 5317321 h 7250295"/>
                <a:gd name="connsiteX50-12395" fmla="*/ 1884207 w 2171700"/>
                <a:gd name="connsiteY50-12396" fmla="*/ 5097645 h 7250295"/>
                <a:gd name="connsiteX51-12397" fmla="*/ 1909357 w 2171700"/>
                <a:gd name="connsiteY51-12398" fmla="*/ 4805496 h 7250295"/>
                <a:gd name="connsiteX52-12399" fmla="*/ 1900373 w 2171700"/>
                <a:gd name="connsiteY52-12400" fmla="*/ 4348776 h 7250295"/>
                <a:gd name="connsiteX53-12401" fmla="*/ 1881052 w 2171700"/>
                <a:gd name="connsiteY53-12402" fmla="*/ 3902573 h 7250295"/>
                <a:gd name="connsiteX54-12403" fmla="*/ 1855362 w 2171700"/>
                <a:gd name="connsiteY54-12404" fmla="*/ 3584643 h 7250295"/>
                <a:gd name="connsiteX55-12405" fmla="*/ 2056257 w 2171700"/>
                <a:gd name="connsiteY55-12406" fmla="*/ 2654077 h 7250295"/>
                <a:gd name="connsiteX56-12407" fmla="*/ 2042707 w 2171700"/>
                <a:gd name="connsiteY56-12408" fmla="*/ 2404684 h 7250295"/>
                <a:gd name="connsiteX57-12409" fmla="*/ 1981200 w 2171700"/>
                <a:gd name="connsiteY57-12410" fmla="*/ 1864914 h 7250295"/>
                <a:gd name="connsiteX58-12411" fmla="*/ 1936459 w 2171700"/>
                <a:gd name="connsiteY58-12412" fmla="*/ 1677029 h 7250295"/>
                <a:gd name="connsiteX59-12413" fmla="*/ 1922037 w 2171700"/>
                <a:gd name="connsiteY59-12414" fmla="*/ 1432534 h 7250295"/>
                <a:gd name="connsiteX60-12415" fmla="*/ 1874412 w 2171700"/>
                <a:gd name="connsiteY60-12416" fmla="*/ 1302338 h 7250295"/>
                <a:gd name="connsiteX61-12417" fmla="*/ 1407687 w 2171700"/>
                <a:gd name="connsiteY61-12418" fmla="*/ 1134975 h 7250295"/>
                <a:gd name="connsiteX62-12419" fmla="*/ 1309221 w 2171700"/>
                <a:gd name="connsiteY62-12420" fmla="*/ 1020075 h 7250295"/>
                <a:gd name="connsiteX63-12421" fmla="*/ 1365230 w 2171700"/>
                <a:gd name="connsiteY63-12422" fmla="*/ 821521 h 7250295"/>
                <a:gd name="connsiteX64-12423" fmla="*/ 1433407 w 2171700"/>
                <a:gd name="connsiteY64-12424" fmla="*/ 622909 h 7250295"/>
                <a:gd name="connsiteX65-12425" fmla="*/ 1444916 w 2171700"/>
                <a:gd name="connsiteY65-12426" fmla="*/ 380757 h 7250295"/>
                <a:gd name="connsiteX66-12427" fmla="*/ 1330946 w 2171700"/>
                <a:gd name="connsiteY66-12428" fmla="*/ 143773 h 7250295"/>
                <a:gd name="connsiteX67-12429" fmla="*/ 1063645 w 2171700"/>
                <a:gd name="connsiteY67-12430" fmla="*/ 568 h 7250295"/>
                <a:gd name="connsiteX0-12431" fmla="*/ 1063645 w 2171700"/>
                <a:gd name="connsiteY0-12432" fmla="*/ 568 h 7250295"/>
                <a:gd name="connsiteX1-12433" fmla="*/ 809625 w 2171700"/>
                <a:gd name="connsiteY1-12434" fmla="*/ 116070 h 7250295"/>
                <a:gd name="connsiteX2-12435" fmla="*/ 685800 w 2171700"/>
                <a:gd name="connsiteY2-12436" fmla="*/ 297045 h 7250295"/>
                <a:gd name="connsiteX3-12437" fmla="*/ 704850 w 2171700"/>
                <a:gd name="connsiteY3-12438" fmla="*/ 620895 h 7250295"/>
                <a:gd name="connsiteX4-12439" fmla="*/ 838200 w 2171700"/>
                <a:gd name="connsiteY4-12440" fmla="*/ 897120 h 7250295"/>
                <a:gd name="connsiteX5-12441" fmla="*/ 742950 w 2171700"/>
                <a:gd name="connsiteY5-12442" fmla="*/ 1011420 h 7250295"/>
                <a:gd name="connsiteX6-12443" fmla="*/ 133350 w 2171700"/>
                <a:gd name="connsiteY6-12444" fmla="*/ 1220970 h 7250295"/>
                <a:gd name="connsiteX7-12445" fmla="*/ 0 w 2171700"/>
                <a:gd name="connsiteY7-12446" fmla="*/ 2211570 h 7250295"/>
                <a:gd name="connsiteX8-12447" fmla="*/ 333375 w 2171700"/>
                <a:gd name="connsiteY8-12448" fmla="*/ 3106920 h 7250295"/>
                <a:gd name="connsiteX9-12449" fmla="*/ 247650 w 2171700"/>
                <a:gd name="connsiteY9-12450" fmla="*/ 3840345 h 7250295"/>
                <a:gd name="connsiteX10-12451" fmla="*/ 371475 w 2171700"/>
                <a:gd name="connsiteY10-12452" fmla="*/ 4059420 h 7250295"/>
                <a:gd name="connsiteX11-12453" fmla="*/ 495300 w 2171700"/>
                <a:gd name="connsiteY11-12454" fmla="*/ 4278495 h 7250295"/>
                <a:gd name="connsiteX12-12455" fmla="*/ 476250 w 2171700"/>
                <a:gd name="connsiteY12-12456" fmla="*/ 4735695 h 7250295"/>
                <a:gd name="connsiteX13-12457" fmla="*/ 476250 w 2171700"/>
                <a:gd name="connsiteY13-12458" fmla="*/ 5097645 h 7250295"/>
                <a:gd name="connsiteX14-12459" fmla="*/ 371475 w 2171700"/>
                <a:gd name="connsiteY14-12460" fmla="*/ 6145395 h 7250295"/>
                <a:gd name="connsiteX15-12461" fmla="*/ 371475 w 2171700"/>
                <a:gd name="connsiteY15-12462" fmla="*/ 6621645 h 7250295"/>
                <a:gd name="connsiteX16-12463" fmla="*/ 400050 w 2171700"/>
                <a:gd name="connsiteY16-12464" fmla="*/ 6821670 h 7250295"/>
                <a:gd name="connsiteX17-12465" fmla="*/ 323850 w 2171700"/>
                <a:gd name="connsiteY17-12466" fmla="*/ 7002645 h 7250295"/>
                <a:gd name="connsiteX18-12467" fmla="*/ 533400 w 2171700"/>
                <a:gd name="connsiteY18-12468" fmla="*/ 7250295 h 7250295"/>
                <a:gd name="connsiteX19-12469" fmla="*/ 952500 w 2171700"/>
                <a:gd name="connsiteY19-12470" fmla="*/ 7240770 h 7250295"/>
                <a:gd name="connsiteX20-12471" fmla="*/ 733425 w 2171700"/>
                <a:gd name="connsiteY20-12472" fmla="*/ 6821670 h 7250295"/>
                <a:gd name="connsiteX21-12473" fmla="*/ 790575 w 2171700"/>
                <a:gd name="connsiteY21-12474" fmla="*/ 6574020 h 7250295"/>
                <a:gd name="connsiteX22-12475" fmla="*/ 762000 w 2171700"/>
                <a:gd name="connsiteY22-12476" fmla="*/ 6250170 h 7250295"/>
                <a:gd name="connsiteX23-12477" fmla="*/ 885825 w 2171700"/>
                <a:gd name="connsiteY23-12478" fmla="*/ 5411970 h 7250295"/>
                <a:gd name="connsiteX24-12479" fmla="*/ 866775 w 2171700"/>
                <a:gd name="connsiteY24-12480" fmla="*/ 5326245 h 7250295"/>
                <a:gd name="connsiteX25-12481" fmla="*/ 971550 w 2171700"/>
                <a:gd name="connsiteY25-12482" fmla="*/ 5211945 h 7250295"/>
                <a:gd name="connsiteX26-12483" fmla="*/ 962025 w 2171700"/>
                <a:gd name="connsiteY26-12484" fmla="*/ 5069070 h 7250295"/>
                <a:gd name="connsiteX27-12485" fmla="*/ 1104900 w 2171700"/>
                <a:gd name="connsiteY27-12486" fmla="*/ 4526145 h 7250295"/>
                <a:gd name="connsiteX28-12487" fmla="*/ 1123950 w 2171700"/>
                <a:gd name="connsiteY28-12488" fmla="*/ 4392795 h 7250295"/>
                <a:gd name="connsiteX29-12489" fmla="*/ 1276350 w 2171700"/>
                <a:gd name="connsiteY29-12490" fmla="*/ 4649970 h 7250295"/>
                <a:gd name="connsiteX30-12491" fmla="*/ 1352550 w 2171700"/>
                <a:gd name="connsiteY30-12492" fmla="*/ 4926195 h 7250295"/>
                <a:gd name="connsiteX31-12493" fmla="*/ 1333500 w 2171700"/>
                <a:gd name="connsiteY31-12494" fmla="*/ 5069070 h 7250295"/>
                <a:gd name="connsiteX32-12495" fmla="*/ 1371600 w 2171700"/>
                <a:gd name="connsiteY32-12496" fmla="*/ 5078595 h 7250295"/>
                <a:gd name="connsiteX33-12497" fmla="*/ 1247775 w 2171700"/>
                <a:gd name="connsiteY33-12498" fmla="*/ 5516745 h 7250295"/>
                <a:gd name="connsiteX34-12499" fmla="*/ 1257300 w 2171700"/>
                <a:gd name="connsiteY34-12500" fmla="*/ 6469245 h 7250295"/>
                <a:gd name="connsiteX35-12501" fmla="*/ 1333500 w 2171700"/>
                <a:gd name="connsiteY35-12502" fmla="*/ 6583545 h 7250295"/>
                <a:gd name="connsiteX36-12503" fmla="*/ 1314450 w 2171700"/>
                <a:gd name="connsiteY36-12504" fmla="*/ 6735945 h 7250295"/>
                <a:gd name="connsiteX37-12505" fmla="*/ 1323975 w 2171700"/>
                <a:gd name="connsiteY37-12506" fmla="*/ 6859770 h 7250295"/>
                <a:gd name="connsiteX38-12507" fmla="*/ 1304925 w 2171700"/>
                <a:gd name="connsiteY38-12508" fmla="*/ 7012170 h 7250295"/>
                <a:gd name="connsiteX39-12509" fmla="*/ 1704975 w 2171700"/>
                <a:gd name="connsiteY39-12510" fmla="*/ 7212195 h 7250295"/>
                <a:gd name="connsiteX40-12511" fmla="*/ 2152650 w 2171700"/>
                <a:gd name="connsiteY40-12512" fmla="*/ 7212195 h 7250295"/>
                <a:gd name="connsiteX41-12513" fmla="*/ 2171700 w 2171700"/>
                <a:gd name="connsiteY41-12514" fmla="*/ 7069320 h 7250295"/>
                <a:gd name="connsiteX42-12515" fmla="*/ 1698785 w 2171700"/>
                <a:gd name="connsiteY42-12516" fmla="*/ 6689103 h 7250295"/>
                <a:gd name="connsiteX43-12517" fmla="*/ 1708130 w 2171700"/>
                <a:gd name="connsiteY43-12518" fmla="*/ 6550072 h 7250295"/>
                <a:gd name="connsiteX44-12519" fmla="*/ 1668617 w 2171700"/>
                <a:gd name="connsiteY44-12520" fmla="*/ 6451067 h 7250295"/>
                <a:gd name="connsiteX45-12521" fmla="*/ 1657350 w 2171700"/>
                <a:gd name="connsiteY45-12522" fmla="*/ 6250170 h 7250295"/>
                <a:gd name="connsiteX46-12523" fmla="*/ 1679014 w 2171700"/>
                <a:gd name="connsiteY46-12524" fmla="*/ 5979714 h 7250295"/>
                <a:gd name="connsiteX47-12525" fmla="*/ 1727631 w 2171700"/>
                <a:gd name="connsiteY47-12526" fmla="*/ 5512209 h 7250295"/>
                <a:gd name="connsiteX48-12527" fmla="*/ 1739049 w 2171700"/>
                <a:gd name="connsiteY48-12528" fmla="*/ 5363804 h 7250295"/>
                <a:gd name="connsiteX49-12529" fmla="*/ 1797611 w 2171700"/>
                <a:gd name="connsiteY49-12530" fmla="*/ 5317321 h 7250295"/>
                <a:gd name="connsiteX50-12531" fmla="*/ 1884207 w 2171700"/>
                <a:gd name="connsiteY50-12532" fmla="*/ 5097645 h 7250295"/>
                <a:gd name="connsiteX51-12533" fmla="*/ 1909357 w 2171700"/>
                <a:gd name="connsiteY51-12534" fmla="*/ 4805496 h 7250295"/>
                <a:gd name="connsiteX52-12535" fmla="*/ 1900373 w 2171700"/>
                <a:gd name="connsiteY52-12536" fmla="*/ 4348776 h 7250295"/>
                <a:gd name="connsiteX53-12537" fmla="*/ 1881052 w 2171700"/>
                <a:gd name="connsiteY53-12538" fmla="*/ 3902573 h 7250295"/>
                <a:gd name="connsiteX54-12539" fmla="*/ 1855362 w 2171700"/>
                <a:gd name="connsiteY54-12540" fmla="*/ 3584643 h 7250295"/>
                <a:gd name="connsiteX55-12541" fmla="*/ 2056257 w 2171700"/>
                <a:gd name="connsiteY55-12542" fmla="*/ 2654077 h 7250295"/>
                <a:gd name="connsiteX56-12543" fmla="*/ 2042707 w 2171700"/>
                <a:gd name="connsiteY56-12544" fmla="*/ 2404684 h 7250295"/>
                <a:gd name="connsiteX57-12545" fmla="*/ 1981200 w 2171700"/>
                <a:gd name="connsiteY57-12546" fmla="*/ 1864914 h 7250295"/>
                <a:gd name="connsiteX58-12547" fmla="*/ 1936459 w 2171700"/>
                <a:gd name="connsiteY58-12548" fmla="*/ 1677029 h 7250295"/>
                <a:gd name="connsiteX59-12549" fmla="*/ 1922037 w 2171700"/>
                <a:gd name="connsiteY59-12550" fmla="*/ 1432534 h 7250295"/>
                <a:gd name="connsiteX60-12551" fmla="*/ 1874412 w 2171700"/>
                <a:gd name="connsiteY60-12552" fmla="*/ 1302338 h 7250295"/>
                <a:gd name="connsiteX61-12553" fmla="*/ 1407687 w 2171700"/>
                <a:gd name="connsiteY61-12554" fmla="*/ 1134975 h 7250295"/>
                <a:gd name="connsiteX62-12555" fmla="*/ 1309221 w 2171700"/>
                <a:gd name="connsiteY62-12556" fmla="*/ 1020075 h 7250295"/>
                <a:gd name="connsiteX63-12557" fmla="*/ 1365230 w 2171700"/>
                <a:gd name="connsiteY63-12558" fmla="*/ 821521 h 7250295"/>
                <a:gd name="connsiteX64-12559" fmla="*/ 1433407 w 2171700"/>
                <a:gd name="connsiteY64-12560" fmla="*/ 622909 h 7250295"/>
                <a:gd name="connsiteX65-12561" fmla="*/ 1444916 w 2171700"/>
                <a:gd name="connsiteY65-12562" fmla="*/ 380757 h 7250295"/>
                <a:gd name="connsiteX66-12563" fmla="*/ 1330946 w 2171700"/>
                <a:gd name="connsiteY66-12564" fmla="*/ 143773 h 7250295"/>
                <a:gd name="connsiteX67-12565" fmla="*/ 1063645 w 2171700"/>
                <a:gd name="connsiteY67-12566" fmla="*/ 568 h 7250295"/>
                <a:gd name="connsiteX0-12567" fmla="*/ 1063645 w 2171700"/>
                <a:gd name="connsiteY0-12568" fmla="*/ 568 h 7250295"/>
                <a:gd name="connsiteX1-12569" fmla="*/ 809625 w 2171700"/>
                <a:gd name="connsiteY1-12570" fmla="*/ 116070 h 7250295"/>
                <a:gd name="connsiteX2-12571" fmla="*/ 685800 w 2171700"/>
                <a:gd name="connsiteY2-12572" fmla="*/ 297045 h 7250295"/>
                <a:gd name="connsiteX3-12573" fmla="*/ 704850 w 2171700"/>
                <a:gd name="connsiteY3-12574" fmla="*/ 620895 h 7250295"/>
                <a:gd name="connsiteX4-12575" fmla="*/ 838200 w 2171700"/>
                <a:gd name="connsiteY4-12576" fmla="*/ 897120 h 7250295"/>
                <a:gd name="connsiteX5-12577" fmla="*/ 742950 w 2171700"/>
                <a:gd name="connsiteY5-12578" fmla="*/ 1011420 h 7250295"/>
                <a:gd name="connsiteX6-12579" fmla="*/ 133350 w 2171700"/>
                <a:gd name="connsiteY6-12580" fmla="*/ 1220970 h 7250295"/>
                <a:gd name="connsiteX7-12581" fmla="*/ 0 w 2171700"/>
                <a:gd name="connsiteY7-12582" fmla="*/ 2211570 h 7250295"/>
                <a:gd name="connsiteX8-12583" fmla="*/ 333375 w 2171700"/>
                <a:gd name="connsiteY8-12584" fmla="*/ 3106920 h 7250295"/>
                <a:gd name="connsiteX9-12585" fmla="*/ 247650 w 2171700"/>
                <a:gd name="connsiteY9-12586" fmla="*/ 3840345 h 7250295"/>
                <a:gd name="connsiteX10-12587" fmla="*/ 371475 w 2171700"/>
                <a:gd name="connsiteY10-12588" fmla="*/ 4059420 h 7250295"/>
                <a:gd name="connsiteX11-12589" fmla="*/ 495300 w 2171700"/>
                <a:gd name="connsiteY11-12590" fmla="*/ 4278495 h 7250295"/>
                <a:gd name="connsiteX12-12591" fmla="*/ 476250 w 2171700"/>
                <a:gd name="connsiteY12-12592" fmla="*/ 4735695 h 7250295"/>
                <a:gd name="connsiteX13-12593" fmla="*/ 476250 w 2171700"/>
                <a:gd name="connsiteY13-12594" fmla="*/ 5097645 h 7250295"/>
                <a:gd name="connsiteX14-12595" fmla="*/ 371475 w 2171700"/>
                <a:gd name="connsiteY14-12596" fmla="*/ 6145395 h 7250295"/>
                <a:gd name="connsiteX15-12597" fmla="*/ 371475 w 2171700"/>
                <a:gd name="connsiteY15-12598" fmla="*/ 6621645 h 7250295"/>
                <a:gd name="connsiteX16-12599" fmla="*/ 400050 w 2171700"/>
                <a:gd name="connsiteY16-12600" fmla="*/ 6821670 h 7250295"/>
                <a:gd name="connsiteX17-12601" fmla="*/ 323850 w 2171700"/>
                <a:gd name="connsiteY17-12602" fmla="*/ 7002645 h 7250295"/>
                <a:gd name="connsiteX18-12603" fmla="*/ 533400 w 2171700"/>
                <a:gd name="connsiteY18-12604" fmla="*/ 7250295 h 7250295"/>
                <a:gd name="connsiteX19-12605" fmla="*/ 952500 w 2171700"/>
                <a:gd name="connsiteY19-12606" fmla="*/ 7240770 h 7250295"/>
                <a:gd name="connsiteX20-12607" fmla="*/ 733425 w 2171700"/>
                <a:gd name="connsiteY20-12608" fmla="*/ 6821670 h 7250295"/>
                <a:gd name="connsiteX21-12609" fmla="*/ 790575 w 2171700"/>
                <a:gd name="connsiteY21-12610" fmla="*/ 6574020 h 7250295"/>
                <a:gd name="connsiteX22-12611" fmla="*/ 762000 w 2171700"/>
                <a:gd name="connsiteY22-12612" fmla="*/ 6250170 h 7250295"/>
                <a:gd name="connsiteX23-12613" fmla="*/ 885825 w 2171700"/>
                <a:gd name="connsiteY23-12614" fmla="*/ 5411970 h 7250295"/>
                <a:gd name="connsiteX24-12615" fmla="*/ 866775 w 2171700"/>
                <a:gd name="connsiteY24-12616" fmla="*/ 5326245 h 7250295"/>
                <a:gd name="connsiteX25-12617" fmla="*/ 971550 w 2171700"/>
                <a:gd name="connsiteY25-12618" fmla="*/ 5211945 h 7250295"/>
                <a:gd name="connsiteX26-12619" fmla="*/ 962025 w 2171700"/>
                <a:gd name="connsiteY26-12620" fmla="*/ 5069070 h 7250295"/>
                <a:gd name="connsiteX27-12621" fmla="*/ 1104900 w 2171700"/>
                <a:gd name="connsiteY27-12622" fmla="*/ 4526145 h 7250295"/>
                <a:gd name="connsiteX28-12623" fmla="*/ 1123950 w 2171700"/>
                <a:gd name="connsiteY28-12624" fmla="*/ 4392795 h 7250295"/>
                <a:gd name="connsiteX29-12625" fmla="*/ 1276350 w 2171700"/>
                <a:gd name="connsiteY29-12626" fmla="*/ 4649970 h 7250295"/>
                <a:gd name="connsiteX30-12627" fmla="*/ 1352550 w 2171700"/>
                <a:gd name="connsiteY30-12628" fmla="*/ 4926195 h 7250295"/>
                <a:gd name="connsiteX31-12629" fmla="*/ 1333500 w 2171700"/>
                <a:gd name="connsiteY31-12630" fmla="*/ 5069070 h 7250295"/>
                <a:gd name="connsiteX32-12631" fmla="*/ 1371600 w 2171700"/>
                <a:gd name="connsiteY32-12632" fmla="*/ 5078595 h 7250295"/>
                <a:gd name="connsiteX33-12633" fmla="*/ 1247775 w 2171700"/>
                <a:gd name="connsiteY33-12634" fmla="*/ 5516745 h 7250295"/>
                <a:gd name="connsiteX34-12635" fmla="*/ 1257300 w 2171700"/>
                <a:gd name="connsiteY34-12636" fmla="*/ 6469245 h 7250295"/>
                <a:gd name="connsiteX35-12637" fmla="*/ 1333500 w 2171700"/>
                <a:gd name="connsiteY35-12638" fmla="*/ 6583545 h 7250295"/>
                <a:gd name="connsiteX36-12639" fmla="*/ 1314450 w 2171700"/>
                <a:gd name="connsiteY36-12640" fmla="*/ 6735945 h 7250295"/>
                <a:gd name="connsiteX37-12641" fmla="*/ 1323975 w 2171700"/>
                <a:gd name="connsiteY37-12642" fmla="*/ 6859770 h 7250295"/>
                <a:gd name="connsiteX38-12643" fmla="*/ 1304925 w 2171700"/>
                <a:gd name="connsiteY38-12644" fmla="*/ 7012170 h 7250295"/>
                <a:gd name="connsiteX39-12645" fmla="*/ 1704975 w 2171700"/>
                <a:gd name="connsiteY39-12646" fmla="*/ 7212195 h 7250295"/>
                <a:gd name="connsiteX40-12647" fmla="*/ 2152650 w 2171700"/>
                <a:gd name="connsiteY40-12648" fmla="*/ 7212195 h 7250295"/>
                <a:gd name="connsiteX41-12649" fmla="*/ 2171700 w 2171700"/>
                <a:gd name="connsiteY41-12650" fmla="*/ 7069320 h 7250295"/>
                <a:gd name="connsiteX42-12651" fmla="*/ 1698785 w 2171700"/>
                <a:gd name="connsiteY42-12652" fmla="*/ 6689103 h 7250295"/>
                <a:gd name="connsiteX43-12653" fmla="*/ 1708130 w 2171700"/>
                <a:gd name="connsiteY43-12654" fmla="*/ 6550072 h 7250295"/>
                <a:gd name="connsiteX44-12655" fmla="*/ 1668617 w 2171700"/>
                <a:gd name="connsiteY44-12656" fmla="*/ 6451067 h 7250295"/>
                <a:gd name="connsiteX45-12657" fmla="*/ 1657350 w 2171700"/>
                <a:gd name="connsiteY45-12658" fmla="*/ 6250170 h 7250295"/>
                <a:gd name="connsiteX46-12659" fmla="*/ 1679014 w 2171700"/>
                <a:gd name="connsiteY46-12660" fmla="*/ 5979714 h 7250295"/>
                <a:gd name="connsiteX47-12661" fmla="*/ 1727631 w 2171700"/>
                <a:gd name="connsiteY47-12662" fmla="*/ 5512209 h 7250295"/>
                <a:gd name="connsiteX48-12663" fmla="*/ 1739049 w 2171700"/>
                <a:gd name="connsiteY48-12664" fmla="*/ 5363804 h 7250295"/>
                <a:gd name="connsiteX49-12665" fmla="*/ 1797611 w 2171700"/>
                <a:gd name="connsiteY49-12666" fmla="*/ 5317321 h 7250295"/>
                <a:gd name="connsiteX50-12667" fmla="*/ 1884207 w 2171700"/>
                <a:gd name="connsiteY50-12668" fmla="*/ 5097645 h 7250295"/>
                <a:gd name="connsiteX51-12669" fmla="*/ 1909357 w 2171700"/>
                <a:gd name="connsiteY51-12670" fmla="*/ 4805496 h 7250295"/>
                <a:gd name="connsiteX52-12671" fmla="*/ 1900373 w 2171700"/>
                <a:gd name="connsiteY52-12672" fmla="*/ 4348776 h 7250295"/>
                <a:gd name="connsiteX53-12673" fmla="*/ 1881052 w 2171700"/>
                <a:gd name="connsiteY53-12674" fmla="*/ 3902573 h 7250295"/>
                <a:gd name="connsiteX54-12675" fmla="*/ 1855362 w 2171700"/>
                <a:gd name="connsiteY54-12676" fmla="*/ 3584643 h 7250295"/>
                <a:gd name="connsiteX55-12677" fmla="*/ 2056257 w 2171700"/>
                <a:gd name="connsiteY55-12678" fmla="*/ 2654077 h 7250295"/>
                <a:gd name="connsiteX56-12679" fmla="*/ 2042707 w 2171700"/>
                <a:gd name="connsiteY56-12680" fmla="*/ 2404684 h 7250295"/>
                <a:gd name="connsiteX57-12681" fmla="*/ 1981200 w 2171700"/>
                <a:gd name="connsiteY57-12682" fmla="*/ 1864914 h 7250295"/>
                <a:gd name="connsiteX58-12683" fmla="*/ 1936459 w 2171700"/>
                <a:gd name="connsiteY58-12684" fmla="*/ 1677029 h 7250295"/>
                <a:gd name="connsiteX59-12685" fmla="*/ 1922037 w 2171700"/>
                <a:gd name="connsiteY59-12686" fmla="*/ 1432534 h 7250295"/>
                <a:gd name="connsiteX60-12687" fmla="*/ 1874412 w 2171700"/>
                <a:gd name="connsiteY60-12688" fmla="*/ 1302338 h 7250295"/>
                <a:gd name="connsiteX61-12689" fmla="*/ 1407687 w 2171700"/>
                <a:gd name="connsiteY61-12690" fmla="*/ 1134975 h 7250295"/>
                <a:gd name="connsiteX62-12691" fmla="*/ 1309221 w 2171700"/>
                <a:gd name="connsiteY62-12692" fmla="*/ 1020075 h 7250295"/>
                <a:gd name="connsiteX63-12693" fmla="*/ 1365230 w 2171700"/>
                <a:gd name="connsiteY63-12694" fmla="*/ 821521 h 7250295"/>
                <a:gd name="connsiteX64-12695" fmla="*/ 1433407 w 2171700"/>
                <a:gd name="connsiteY64-12696" fmla="*/ 622909 h 7250295"/>
                <a:gd name="connsiteX65-12697" fmla="*/ 1444916 w 2171700"/>
                <a:gd name="connsiteY65-12698" fmla="*/ 380757 h 7250295"/>
                <a:gd name="connsiteX66-12699" fmla="*/ 1330946 w 2171700"/>
                <a:gd name="connsiteY66-12700" fmla="*/ 143773 h 7250295"/>
                <a:gd name="connsiteX67-12701" fmla="*/ 1063645 w 2171700"/>
                <a:gd name="connsiteY67-12702" fmla="*/ 568 h 7250295"/>
                <a:gd name="connsiteX0-12703" fmla="*/ 1063645 w 2171700"/>
                <a:gd name="connsiteY0-12704" fmla="*/ 568 h 7250295"/>
                <a:gd name="connsiteX1-12705" fmla="*/ 809625 w 2171700"/>
                <a:gd name="connsiteY1-12706" fmla="*/ 116070 h 7250295"/>
                <a:gd name="connsiteX2-12707" fmla="*/ 685800 w 2171700"/>
                <a:gd name="connsiteY2-12708" fmla="*/ 297045 h 7250295"/>
                <a:gd name="connsiteX3-12709" fmla="*/ 704850 w 2171700"/>
                <a:gd name="connsiteY3-12710" fmla="*/ 620895 h 7250295"/>
                <a:gd name="connsiteX4-12711" fmla="*/ 838200 w 2171700"/>
                <a:gd name="connsiteY4-12712" fmla="*/ 897120 h 7250295"/>
                <a:gd name="connsiteX5-12713" fmla="*/ 742950 w 2171700"/>
                <a:gd name="connsiteY5-12714" fmla="*/ 1011420 h 7250295"/>
                <a:gd name="connsiteX6-12715" fmla="*/ 133350 w 2171700"/>
                <a:gd name="connsiteY6-12716" fmla="*/ 1220970 h 7250295"/>
                <a:gd name="connsiteX7-12717" fmla="*/ 0 w 2171700"/>
                <a:gd name="connsiteY7-12718" fmla="*/ 2211570 h 7250295"/>
                <a:gd name="connsiteX8-12719" fmla="*/ 333375 w 2171700"/>
                <a:gd name="connsiteY8-12720" fmla="*/ 3106920 h 7250295"/>
                <a:gd name="connsiteX9-12721" fmla="*/ 247650 w 2171700"/>
                <a:gd name="connsiteY9-12722" fmla="*/ 3840345 h 7250295"/>
                <a:gd name="connsiteX10-12723" fmla="*/ 371475 w 2171700"/>
                <a:gd name="connsiteY10-12724" fmla="*/ 4059420 h 7250295"/>
                <a:gd name="connsiteX11-12725" fmla="*/ 495300 w 2171700"/>
                <a:gd name="connsiteY11-12726" fmla="*/ 4278495 h 7250295"/>
                <a:gd name="connsiteX12-12727" fmla="*/ 476250 w 2171700"/>
                <a:gd name="connsiteY12-12728" fmla="*/ 4735695 h 7250295"/>
                <a:gd name="connsiteX13-12729" fmla="*/ 476250 w 2171700"/>
                <a:gd name="connsiteY13-12730" fmla="*/ 5097645 h 7250295"/>
                <a:gd name="connsiteX14-12731" fmla="*/ 371475 w 2171700"/>
                <a:gd name="connsiteY14-12732" fmla="*/ 6145395 h 7250295"/>
                <a:gd name="connsiteX15-12733" fmla="*/ 371475 w 2171700"/>
                <a:gd name="connsiteY15-12734" fmla="*/ 6621645 h 7250295"/>
                <a:gd name="connsiteX16-12735" fmla="*/ 400050 w 2171700"/>
                <a:gd name="connsiteY16-12736" fmla="*/ 6821670 h 7250295"/>
                <a:gd name="connsiteX17-12737" fmla="*/ 323850 w 2171700"/>
                <a:gd name="connsiteY17-12738" fmla="*/ 7002645 h 7250295"/>
                <a:gd name="connsiteX18-12739" fmla="*/ 533400 w 2171700"/>
                <a:gd name="connsiteY18-12740" fmla="*/ 7250295 h 7250295"/>
                <a:gd name="connsiteX19-12741" fmla="*/ 952500 w 2171700"/>
                <a:gd name="connsiteY19-12742" fmla="*/ 7240770 h 7250295"/>
                <a:gd name="connsiteX20-12743" fmla="*/ 733425 w 2171700"/>
                <a:gd name="connsiteY20-12744" fmla="*/ 6821670 h 7250295"/>
                <a:gd name="connsiteX21-12745" fmla="*/ 790575 w 2171700"/>
                <a:gd name="connsiteY21-12746" fmla="*/ 6574020 h 7250295"/>
                <a:gd name="connsiteX22-12747" fmla="*/ 762000 w 2171700"/>
                <a:gd name="connsiteY22-12748" fmla="*/ 6250170 h 7250295"/>
                <a:gd name="connsiteX23-12749" fmla="*/ 885825 w 2171700"/>
                <a:gd name="connsiteY23-12750" fmla="*/ 5411970 h 7250295"/>
                <a:gd name="connsiteX24-12751" fmla="*/ 866775 w 2171700"/>
                <a:gd name="connsiteY24-12752" fmla="*/ 5326245 h 7250295"/>
                <a:gd name="connsiteX25-12753" fmla="*/ 971550 w 2171700"/>
                <a:gd name="connsiteY25-12754" fmla="*/ 5211945 h 7250295"/>
                <a:gd name="connsiteX26-12755" fmla="*/ 962025 w 2171700"/>
                <a:gd name="connsiteY26-12756" fmla="*/ 5069070 h 7250295"/>
                <a:gd name="connsiteX27-12757" fmla="*/ 1104900 w 2171700"/>
                <a:gd name="connsiteY27-12758" fmla="*/ 4526145 h 7250295"/>
                <a:gd name="connsiteX28-12759" fmla="*/ 1123950 w 2171700"/>
                <a:gd name="connsiteY28-12760" fmla="*/ 4392795 h 7250295"/>
                <a:gd name="connsiteX29-12761" fmla="*/ 1276350 w 2171700"/>
                <a:gd name="connsiteY29-12762" fmla="*/ 4649970 h 7250295"/>
                <a:gd name="connsiteX30-12763" fmla="*/ 1352550 w 2171700"/>
                <a:gd name="connsiteY30-12764" fmla="*/ 4926195 h 7250295"/>
                <a:gd name="connsiteX31-12765" fmla="*/ 1333500 w 2171700"/>
                <a:gd name="connsiteY31-12766" fmla="*/ 5069070 h 7250295"/>
                <a:gd name="connsiteX32-12767" fmla="*/ 1371600 w 2171700"/>
                <a:gd name="connsiteY32-12768" fmla="*/ 5078595 h 7250295"/>
                <a:gd name="connsiteX33-12769" fmla="*/ 1247775 w 2171700"/>
                <a:gd name="connsiteY33-12770" fmla="*/ 5516745 h 7250295"/>
                <a:gd name="connsiteX34-12771" fmla="*/ 1257300 w 2171700"/>
                <a:gd name="connsiteY34-12772" fmla="*/ 6469245 h 7250295"/>
                <a:gd name="connsiteX35-12773" fmla="*/ 1333500 w 2171700"/>
                <a:gd name="connsiteY35-12774" fmla="*/ 6583545 h 7250295"/>
                <a:gd name="connsiteX36-12775" fmla="*/ 1314450 w 2171700"/>
                <a:gd name="connsiteY36-12776" fmla="*/ 6735945 h 7250295"/>
                <a:gd name="connsiteX37-12777" fmla="*/ 1323975 w 2171700"/>
                <a:gd name="connsiteY37-12778" fmla="*/ 6859770 h 7250295"/>
                <a:gd name="connsiteX38-12779" fmla="*/ 1304925 w 2171700"/>
                <a:gd name="connsiteY38-12780" fmla="*/ 7012170 h 7250295"/>
                <a:gd name="connsiteX39-12781" fmla="*/ 1704975 w 2171700"/>
                <a:gd name="connsiteY39-12782" fmla="*/ 7212195 h 7250295"/>
                <a:gd name="connsiteX40-12783" fmla="*/ 2152650 w 2171700"/>
                <a:gd name="connsiteY40-12784" fmla="*/ 7212195 h 7250295"/>
                <a:gd name="connsiteX41-12785" fmla="*/ 2171700 w 2171700"/>
                <a:gd name="connsiteY41-12786" fmla="*/ 7069320 h 7250295"/>
                <a:gd name="connsiteX42-12787" fmla="*/ 1687247 w 2171700"/>
                <a:gd name="connsiteY42-12788" fmla="*/ 6680449 h 7250295"/>
                <a:gd name="connsiteX43-12789" fmla="*/ 1708130 w 2171700"/>
                <a:gd name="connsiteY43-12790" fmla="*/ 6550072 h 7250295"/>
                <a:gd name="connsiteX44-12791" fmla="*/ 1668617 w 2171700"/>
                <a:gd name="connsiteY44-12792" fmla="*/ 6451067 h 7250295"/>
                <a:gd name="connsiteX45-12793" fmla="*/ 1657350 w 2171700"/>
                <a:gd name="connsiteY45-12794" fmla="*/ 6250170 h 7250295"/>
                <a:gd name="connsiteX46-12795" fmla="*/ 1679014 w 2171700"/>
                <a:gd name="connsiteY46-12796" fmla="*/ 5979714 h 7250295"/>
                <a:gd name="connsiteX47-12797" fmla="*/ 1727631 w 2171700"/>
                <a:gd name="connsiteY47-12798" fmla="*/ 5512209 h 7250295"/>
                <a:gd name="connsiteX48-12799" fmla="*/ 1739049 w 2171700"/>
                <a:gd name="connsiteY48-12800" fmla="*/ 5363804 h 7250295"/>
                <a:gd name="connsiteX49-12801" fmla="*/ 1797611 w 2171700"/>
                <a:gd name="connsiteY49-12802" fmla="*/ 5317321 h 7250295"/>
                <a:gd name="connsiteX50-12803" fmla="*/ 1884207 w 2171700"/>
                <a:gd name="connsiteY50-12804" fmla="*/ 5097645 h 7250295"/>
                <a:gd name="connsiteX51-12805" fmla="*/ 1909357 w 2171700"/>
                <a:gd name="connsiteY51-12806" fmla="*/ 4805496 h 7250295"/>
                <a:gd name="connsiteX52-12807" fmla="*/ 1900373 w 2171700"/>
                <a:gd name="connsiteY52-12808" fmla="*/ 4348776 h 7250295"/>
                <a:gd name="connsiteX53-12809" fmla="*/ 1881052 w 2171700"/>
                <a:gd name="connsiteY53-12810" fmla="*/ 3902573 h 7250295"/>
                <a:gd name="connsiteX54-12811" fmla="*/ 1855362 w 2171700"/>
                <a:gd name="connsiteY54-12812" fmla="*/ 3584643 h 7250295"/>
                <a:gd name="connsiteX55-12813" fmla="*/ 2056257 w 2171700"/>
                <a:gd name="connsiteY55-12814" fmla="*/ 2654077 h 7250295"/>
                <a:gd name="connsiteX56-12815" fmla="*/ 2042707 w 2171700"/>
                <a:gd name="connsiteY56-12816" fmla="*/ 2404684 h 7250295"/>
                <a:gd name="connsiteX57-12817" fmla="*/ 1981200 w 2171700"/>
                <a:gd name="connsiteY57-12818" fmla="*/ 1864914 h 7250295"/>
                <a:gd name="connsiteX58-12819" fmla="*/ 1936459 w 2171700"/>
                <a:gd name="connsiteY58-12820" fmla="*/ 1677029 h 7250295"/>
                <a:gd name="connsiteX59-12821" fmla="*/ 1922037 w 2171700"/>
                <a:gd name="connsiteY59-12822" fmla="*/ 1432534 h 7250295"/>
                <a:gd name="connsiteX60-12823" fmla="*/ 1874412 w 2171700"/>
                <a:gd name="connsiteY60-12824" fmla="*/ 1302338 h 7250295"/>
                <a:gd name="connsiteX61-12825" fmla="*/ 1407687 w 2171700"/>
                <a:gd name="connsiteY61-12826" fmla="*/ 1134975 h 7250295"/>
                <a:gd name="connsiteX62-12827" fmla="*/ 1309221 w 2171700"/>
                <a:gd name="connsiteY62-12828" fmla="*/ 1020075 h 7250295"/>
                <a:gd name="connsiteX63-12829" fmla="*/ 1365230 w 2171700"/>
                <a:gd name="connsiteY63-12830" fmla="*/ 821521 h 7250295"/>
                <a:gd name="connsiteX64-12831" fmla="*/ 1433407 w 2171700"/>
                <a:gd name="connsiteY64-12832" fmla="*/ 622909 h 7250295"/>
                <a:gd name="connsiteX65-12833" fmla="*/ 1444916 w 2171700"/>
                <a:gd name="connsiteY65-12834" fmla="*/ 380757 h 7250295"/>
                <a:gd name="connsiteX66-12835" fmla="*/ 1330946 w 2171700"/>
                <a:gd name="connsiteY66-12836" fmla="*/ 143773 h 7250295"/>
                <a:gd name="connsiteX67-12837" fmla="*/ 1063645 w 2171700"/>
                <a:gd name="connsiteY67-12838" fmla="*/ 568 h 7250295"/>
                <a:gd name="connsiteX0-12839" fmla="*/ 1063645 w 2171700"/>
                <a:gd name="connsiteY0-12840" fmla="*/ 568 h 7250295"/>
                <a:gd name="connsiteX1-12841" fmla="*/ 809625 w 2171700"/>
                <a:gd name="connsiteY1-12842" fmla="*/ 116070 h 7250295"/>
                <a:gd name="connsiteX2-12843" fmla="*/ 685800 w 2171700"/>
                <a:gd name="connsiteY2-12844" fmla="*/ 297045 h 7250295"/>
                <a:gd name="connsiteX3-12845" fmla="*/ 704850 w 2171700"/>
                <a:gd name="connsiteY3-12846" fmla="*/ 620895 h 7250295"/>
                <a:gd name="connsiteX4-12847" fmla="*/ 838200 w 2171700"/>
                <a:gd name="connsiteY4-12848" fmla="*/ 897120 h 7250295"/>
                <a:gd name="connsiteX5-12849" fmla="*/ 742950 w 2171700"/>
                <a:gd name="connsiteY5-12850" fmla="*/ 1011420 h 7250295"/>
                <a:gd name="connsiteX6-12851" fmla="*/ 133350 w 2171700"/>
                <a:gd name="connsiteY6-12852" fmla="*/ 1220970 h 7250295"/>
                <a:gd name="connsiteX7-12853" fmla="*/ 0 w 2171700"/>
                <a:gd name="connsiteY7-12854" fmla="*/ 2211570 h 7250295"/>
                <a:gd name="connsiteX8-12855" fmla="*/ 333375 w 2171700"/>
                <a:gd name="connsiteY8-12856" fmla="*/ 3106920 h 7250295"/>
                <a:gd name="connsiteX9-12857" fmla="*/ 247650 w 2171700"/>
                <a:gd name="connsiteY9-12858" fmla="*/ 3840345 h 7250295"/>
                <a:gd name="connsiteX10-12859" fmla="*/ 371475 w 2171700"/>
                <a:gd name="connsiteY10-12860" fmla="*/ 4059420 h 7250295"/>
                <a:gd name="connsiteX11-12861" fmla="*/ 495300 w 2171700"/>
                <a:gd name="connsiteY11-12862" fmla="*/ 4278495 h 7250295"/>
                <a:gd name="connsiteX12-12863" fmla="*/ 476250 w 2171700"/>
                <a:gd name="connsiteY12-12864" fmla="*/ 4735695 h 7250295"/>
                <a:gd name="connsiteX13-12865" fmla="*/ 476250 w 2171700"/>
                <a:gd name="connsiteY13-12866" fmla="*/ 5097645 h 7250295"/>
                <a:gd name="connsiteX14-12867" fmla="*/ 371475 w 2171700"/>
                <a:gd name="connsiteY14-12868" fmla="*/ 6145395 h 7250295"/>
                <a:gd name="connsiteX15-12869" fmla="*/ 371475 w 2171700"/>
                <a:gd name="connsiteY15-12870" fmla="*/ 6621645 h 7250295"/>
                <a:gd name="connsiteX16-12871" fmla="*/ 400050 w 2171700"/>
                <a:gd name="connsiteY16-12872" fmla="*/ 6821670 h 7250295"/>
                <a:gd name="connsiteX17-12873" fmla="*/ 323850 w 2171700"/>
                <a:gd name="connsiteY17-12874" fmla="*/ 7002645 h 7250295"/>
                <a:gd name="connsiteX18-12875" fmla="*/ 533400 w 2171700"/>
                <a:gd name="connsiteY18-12876" fmla="*/ 7250295 h 7250295"/>
                <a:gd name="connsiteX19-12877" fmla="*/ 952500 w 2171700"/>
                <a:gd name="connsiteY19-12878" fmla="*/ 7240770 h 7250295"/>
                <a:gd name="connsiteX20-12879" fmla="*/ 733425 w 2171700"/>
                <a:gd name="connsiteY20-12880" fmla="*/ 6821670 h 7250295"/>
                <a:gd name="connsiteX21-12881" fmla="*/ 790575 w 2171700"/>
                <a:gd name="connsiteY21-12882" fmla="*/ 6574020 h 7250295"/>
                <a:gd name="connsiteX22-12883" fmla="*/ 762000 w 2171700"/>
                <a:gd name="connsiteY22-12884" fmla="*/ 6250170 h 7250295"/>
                <a:gd name="connsiteX23-12885" fmla="*/ 885825 w 2171700"/>
                <a:gd name="connsiteY23-12886" fmla="*/ 5411970 h 7250295"/>
                <a:gd name="connsiteX24-12887" fmla="*/ 866775 w 2171700"/>
                <a:gd name="connsiteY24-12888" fmla="*/ 5326245 h 7250295"/>
                <a:gd name="connsiteX25-12889" fmla="*/ 971550 w 2171700"/>
                <a:gd name="connsiteY25-12890" fmla="*/ 5211945 h 7250295"/>
                <a:gd name="connsiteX26-12891" fmla="*/ 962025 w 2171700"/>
                <a:gd name="connsiteY26-12892" fmla="*/ 5069070 h 7250295"/>
                <a:gd name="connsiteX27-12893" fmla="*/ 1104900 w 2171700"/>
                <a:gd name="connsiteY27-12894" fmla="*/ 4526145 h 7250295"/>
                <a:gd name="connsiteX28-12895" fmla="*/ 1123950 w 2171700"/>
                <a:gd name="connsiteY28-12896" fmla="*/ 4392795 h 7250295"/>
                <a:gd name="connsiteX29-12897" fmla="*/ 1276350 w 2171700"/>
                <a:gd name="connsiteY29-12898" fmla="*/ 4649970 h 7250295"/>
                <a:gd name="connsiteX30-12899" fmla="*/ 1352550 w 2171700"/>
                <a:gd name="connsiteY30-12900" fmla="*/ 4926195 h 7250295"/>
                <a:gd name="connsiteX31-12901" fmla="*/ 1333500 w 2171700"/>
                <a:gd name="connsiteY31-12902" fmla="*/ 5069070 h 7250295"/>
                <a:gd name="connsiteX32-12903" fmla="*/ 1371600 w 2171700"/>
                <a:gd name="connsiteY32-12904" fmla="*/ 5078595 h 7250295"/>
                <a:gd name="connsiteX33-12905" fmla="*/ 1247775 w 2171700"/>
                <a:gd name="connsiteY33-12906" fmla="*/ 5516745 h 7250295"/>
                <a:gd name="connsiteX34-12907" fmla="*/ 1257300 w 2171700"/>
                <a:gd name="connsiteY34-12908" fmla="*/ 6469245 h 7250295"/>
                <a:gd name="connsiteX35-12909" fmla="*/ 1333500 w 2171700"/>
                <a:gd name="connsiteY35-12910" fmla="*/ 6583545 h 7250295"/>
                <a:gd name="connsiteX36-12911" fmla="*/ 1314450 w 2171700"/>
                <a:gd name="connsiteY36-12912" fmla="*/ 6735945 h 7250295"/>
                <a:gd name="connsiteX37-12913" fmla="*/ 1323975 w 2171700"/>
                <a:gd name="connsiteY37-12914" fmla="*/ 6859770 h 7250295"/>
                <a:gd name="connsiteX38-12915" fmla="*/ 1304925 w 2171700"/>
                <a:gd name="connsiteY38-12916" fmla="*/ 7012170 h 7250295"/>
                <a:gd name="connsiteX39-12917" fmla="*/ 1704975 w 2171700"/>
                <a:gd name="connsiteY39-12918" fmla="*/ 7212195 h 7250295"/>
                <a:gd name="connsiteX40-12919" fmla="*/ 2152650 w 2171700"/>
                <a:gd name="connsiteY40-12920" fmla="*/ 7212195 h 7250295"/>
                <a:gd name="connsiteX41-12921" fmla="*/ 2171700 w 2171700"/>
                <a:gd name="connsiteY41-12922" fmla="*/ 7069320 h 7250295"/>
                <a:gd name="connsiteX42-12923" fmla="*/ 1687247 w 2171700"/>
                <a:gd name="connsiteY42-12924" fmla="*/ 6680449 h 7250295"/>
                <a:gd name="connsiteX43-12925" fmla="*/ 1708130 w 2171700"/>
                <a:gd name="connsiteY43-12926" fmla="*/ 6550072 h 7250295"/>
                <a:gd name="connsiteX44-12927" fmla="*/ 1668617 w 2171700"/>
                <a:gd name="connsiteY44-12928" fmla="*/ 6451067 h 7250295"/>
                <a:gd name="connsiteX45-12929" fmla="*/ 1657350 w 2171700"/>
                <a:gd name="connsiteY45-12930" fmla="*/ 6250170 h 7250295"/>
                <a:gd name="connsiteX46-12931" fmla="*/ 1679014 w 2171700"/>
                <a:gd name="connsiteY46-12932" fmla="*/ 5979714 h 7250295"/>
                <a:gd name="connsiteX47-12933" fmla="*/ 1727631 w 2171700"/>
                <a:gd name="connsiteY47-12934" fmla="*/ 5512209 h 7250295"/>
                <a:gd name="connsiteX48-12935" fmla="*/ 1739049 w 2171700"/>
                <a:gd name="connsiteY48-12936" fmla="*/ 5363804 h 7250295"/>
                <a:gd name="connsiteX49-12937" fmla="*/ 1797611 w 2171700"/>
                <a:gd name="connsiteY49-12938" fmla="*/ 5317321 h 7250295"/>
                <a:gd name="connsiteX50-12939" fmla="*/ 1884207 w 2171700"/>
                <a:gd name="connsiteY50-12940" fmla="*/ 5097645 h 7250295"/>
                <a:gd name="connsiteX51-12941" fmla="*/ 1909357 w 2171700"/>
                <a:gd name="connsiteY51-12942" fmla="*/ 4805496 h 7250295"/>
                <a:gd name="connsiteX52-12943" fmla="*/ 1900373 w 2171700"/>
                <a:gd name="connsiteY52-12944" fmla="*/ 4348776 h 7250295"/>
                <a:gd name="connsiteX53-12945" fmla="*/ 1881052 w 2171700"/>
                <a:gd name="connsiteY53-12946" fmla="*/ 3902573 h 7250295"/>
                <a:gd name="connsiteX54-12947" fmla="*/ 1855362 w 2171700"/>
                <a:gd name="connsiteY54-12948" fmla="*/ 3584643 h 7250295"/>
                <a:gd name="connsiteX55-12949" fmla="*/ 2056257 w 2171700"/>
                <a:gd name="connsiteY55-12950" fmla="*/ 2654077 h 7250295"/>
                <a:gd name="connsiteX56-12951" fmla="*/ 2042707 w 2171700"/>
                <a:gd name="connsiteY56-12952" fmla="*/ 2404684 h 7250295"/>
                <a:gd name="connsiteX57-12953" fmla="*/ 1981200 w 2171700"/>
                <a:gd name="connsiteY57-12954" fmla="*/ 1864914 h 7250295"/>
                <a:gd name="connsiteX58-12955" fmla="*/ 1936459 w 2171700"/>
                <a:gd name="connsiteY58-12956" fmla="*/ 1677029 h 7250295"/>
                <a:gd name="connsiteX59-12957" fmla="*/ 1922037 w 2171700"/>
                <a:gd name="connsiteY59-12958" fmla="*/ 1432534 h 7250295"/>
                <a:gd name="connsiteX60-12959" fmla="*/ 1874412 w 2171700"/>
                <a:gd name="connsiteY60-12960" fmla="*/ 1302338 h 7250295"/>
                <a:gd name="connsiteX61-12961" fmla="*/ 1407687 w 2171700"/>
                <a:gd name="connsiteY61-12962" fmla="*/ 1134975 h 7250295"/>
                <a:gd name="connsiteX62-12963" fmla="*/ 1309221 w 2171700"/>
                <a:gd name="connsiteY62-12964" fmla="*/ 1020075 h 7250295"/>
                <a:gd name="connsiteX63-12965" fmla="*/ 1365230 w 2171700"/>
                <a:gd name="connsiteY63-12966" fmla="*/ 821521 h 7250295"/>
                <a:gd name="connsiteX64-12967" fmla="*/ 1433407 w 2171700"/>
                <a:gd name="connsiteY64-12968" fmla="*/ 622909 h 7250295"/>
                <a:gd name="connsiteX65-12969" fmla="*/ 1444916 w 2171700"/>
                <a:gd name="connsiteY65-12970" fmla="*/ 380757 h 7250295"/>
                <a:gd name="connsiteX66-12971" fmla="*/ 1330946 w 2171700"/>
                <a:gd name="connsiteY66-12972" fmla="*/ 143773 h 7250295"/>
                <a:gd name="connsiteX67-12973" fmla="*/ 1063645 w 2171700"/>
                <a:gd name="connsiteY67-12974" fmla="*/ 568 h 7250295"/>
                <a:gd name="connsiteX0-12975" fmla="*/ 1063645 w 2171700"/>
                <a:gd name="connsiteY0-12976" fmla="*/ 568 h 7250295"/>
                <a:gd name="connsiteX1-12977" fmla="*/ 809625 w 2171700"/>
                <a:gd name="connsiteY1-12978" fmla="*/ 116070 h 7250295"/>
                <a:gd name="connsiteX2-12979" fmla="*/ 685800 w 2171700"/>
                <a:gd name="connsiteY2-12980" fmla="*/ 297045 h 7250295"/>
                <a:gd name="connsiteX3-12981" fmla="*/ 704850 w 2171700"/>
                <a:gd name="connsiteY3-12982" fmla="*/ 620895 h 7250295"/>
                <a:gd name="connsiteX4-12983" fmla="*/ 838200 w 2171700"/>
                <a:gd name="connsiteY4-12984" fmla="*/ 897120 h 7250295"/>
                <a:gd name="connsiteX5-12985" fmla="*/ 742950 w 2171700"/>
                <a:gd name="connsiteY5-12986" fmla="*/ 1011420 h 7250295"/>
                <a:gd name="connsiteX6-12987" fmla="*/ 133350 w 2171700"/>
                <a:gd name="connsiteY6-12988" fmla="*/ 1220970 h 7250295"/>
                <a:gd name="connsiteX7-12989" fmla="*/ 0 w 2171700"/>
                <a:gd name="connsiteY7-12990" fmla="*/ 2211570 h 7250295"/>
                <a:gd name="connsiteX8-12991" fmla="*/ 333375 w 2171700"/>
                <a:gd name="connsiteY8-12992" fmla="*/ 3106920 h 7250295"/>
                <a:gd name="connsiteX9-12993" fmla="*/ 247650 w 2171700"/>
                <a:gd name="connsiteY9-12994" fmla="*/ 3840345 h 7250295"/>
                <a:gd name="connsiteX10-12995" fmla="*/ 371475 w 2171700"/>
                <a:gd name="connsiteY10-12996" fmla="*/ 4059420 h 7250295"/>
                <a:gd name="connsiteX11-12997" fmla="*/ 495300 w 2171700"/>
                <a:gd name="connsiteY11-12998" fmla="*/ 4278495 h 7250295"/>
                <a:gd name="connsiteX12-12999" fmla="*/ 476250 w 2171700"/>
                <a:gd name="connsiteY12-13000" fmla="*/ 4735695 h 7250295"/>
                <a:gd name="connsiteX13-13001" fmla="*/ 476250 w 2171700"/>
                <a:gd name="connsiteY13-13002" fmla="*/ 5097645 h 7250295"/>
                <a:gd name="connsiteX14-13003" fmla="*/ 371475 w 2171700"/>
                <a:gd name="connsiteY14-13004" fmla="*/ 6145395 h 7250295"/>
                <a:gd name="connsiteX15-13005" fmla="*/ 371475 w 2171700"/>
                <a:gd name="connsiteY15-13006" fmla="*/ 6621645 h 7250295"/>
                <a:gd name="connsiteX16-13007" fmla="*/ 400050 w 2171700"/>
                <a:gd name="connsiteY16-13008" fmla="*/ 6821670 h 7250295"/>
                <a:gd name="connsiteX17-13009" fmla="*/ 323850 w 2171700"/>
                <a:gd name="connsiteY17-13010" fmla="*/ 7002645 h 7250295"/>
                <a:gd name="connsiteX18-13011" fmla="*/ 533400 w 2171700"/>
                <a:gd name="connsiteY18-13012" fmla="*/ 7250295 h 7250295"/>
                <a:gd name="connsiteX19-13013" fmla="*/ 952500 w 2171700"/>
                <a:gd name="connsiteY19-13014" fmla="*/ 7240770 h 7250295"/>
                <a:gd name="connsiteX20-13015" fmla="*/ 733425 w 2171700"/>
                <a:gd name="connsiteY20-13016" fmla="*/ 6821670 h 7250295"/>
                <a:gd name="connsiteX21-13017" fmla="*/ 790575 w 2171700"/>
                <a:gd name="connsiteY21-13018" fmla="*/ 6574020 h 7250295"/>
                <a:gd name="connsiteX22-13019" fmla="*/ 762000 w 2171700"/>
                <a:gd name="connsiteY22-13020" fmla="*/ 6250170 h 7250295"/>
                <a:gd name="connsiteX23-13021" fmla="*/ 885825 w 2171700"/>
                <a:gd name="connsiteY23-13022" fmla="*/ 5411970 h 7250295"/>
                <a:gd name="connsiteX24-13023" fmla="*/ 866775 w 2171700"/>
                <a:gd name="connsiteY24-13024" fmla="*/ 5326245 h 7250295"/>
                <a:gd name="connsiteX25-13025" fmla="*/ 971550 w 2171700"/>
                <a:gd name="connsiteY25-13026" fmla="*/ 5211945 h 7250295"/>
                <a:gd name="connsiteX26-13027" fmla="*/ 962025 w 2171700"/>
                <a:gd name="connsiteY26-13028" fmla="*/ 5069070 h 7250295"/>
                <a:gd name="connsiteX27-13029" fmla="*/ 1104900 w 2171700"/>
                <a:gd name="connsiteY27-13030" fmla="*/ 4526145 h 7250295"/>
                <a:gd name="connsiteX28-13031" fmla="*/ 1123950 w 2171700"/>
                <a:gd name="connsiteY28-13032" fmla="*/ 4392795 h 7250295"/>
                <a:gd name="connsiteX29-13033" fmla="*/ 1276350 w 2171700"/>
                <a:gd name="connsiteY29-13034" fmla="*/ 4649970 h 7250295"/>
                <a:gd name="connsiteX30-13035" fmla="*/ 1352550 w 2171700"/>
                <a:gd name="connsiteY30-13036" fmla="*/ 4926195 h 7250295"/>
                <a:gd name="connsiteX31-13037" fmla="*/ 1333500 w 2171700"/>
                <a:gd name="connsiteY31-13038" fmla="*/ 5069070 h 7250295"/>
                <a:gd name="connsiteX32-13039" fmla="*/ 1371600 w 2171700"/>
                <a:gd name="connsiteY32-13040" fmla="*/ 5078595 h 7250295"/>
                <a:gd name="connsiteX33-13041" fmla="*/ 1247775 w 2171700"/>
                <a:gd name="connsiteY33-13042" fmla="*/ 5516745 h 7250295"/>
                <a:gd name="connsiteX34-13043" fmla="*/ 1257300 w 2171700"/>
                <a:gd name="connsiteY34-13044" fmla="*/ 6469245 h 7250295"/>
                <a:gd name="connsiteX35-13045" fmla="*/ 1333500 w 2171700"/>
                <a:gd name="connsiteY35-13046" fmla="*/ 6583545 h 7250295"/>
                <a:gd name="connsiteX36-13047" fmla="*/ 1314450 w 2171700"/>
                <a:gd name="connsiteY36-13048" fmla="*/ 6735945 h 7250295"/>
                <a:gd name="connsiteX37-13049" fmla="*/ 1323975 w 2171700"/>
                <a:gd name="connsiteY37-13050" fmla="*/ 6859770 h 7250295"/>
                <a:gd name="connsiteX38-13051" fmla="*/ 1304925 w 2171700"/>
                <a:gd name="connsiteY38-13052" fmla="*/ 7012170 h 7250295"/>
                <a:gd name="connsiteX39-13053" fmla="*/ 1704975 w 2171700"/>
                <a:gd name="connsiteY39-13054" fmla="*/ 7212195 h 7250295"/>
                <a:gd name="connsiteX40-13055" fmla="*/ 2152650 w 2171700"/>
                <a:gd name="connsiteY40-13056" fmla="*/ 7212195 h 7250295"/>
                <a:gd name="connsiteX41-13057" fmla="*/ 2171700 w 2171700"/>
                <a:gd name="connsiteY41-13058" fmla="*/ 7069320 h 7250295"/>
                <a:gd name="connsiteX42-13059" fmla="*/ 1687247 w 2171700"/>
                <a:gd name="connsiteY42-13060" fmla="*/ 6680449 h 7250295"/>
                <a:gd name="connsiteX43-13061" fmla="*/ 1708130 w 2171700"/>
                <a:gd name="connsiteY43-13062" fmla="*/ 6550072 h 7250295"/>
                <a:gd name="connsiteX44-13063" fmla="*/ 1668617 w 2171700"/>
                <a:gd name="connsiteY44-13064" fmla="*/ 6451067 h 7250295"/>
                <a:gd name="connsiteX45-13065" fmla="*/ 1657350 w 2171700"/>
                <a:gd name="connsiteY45-13066" fmla="*/ 6250170 h 7250295"/>
                <a:gd name="connsiteX46-13067" fmla="*/ 1679014 w 2171700"/>
                <a:gd name="connsiteY46-13068" fmla="*/ 5979714 h 7250295"/>
                <a:gd name="connsiteX47-13069" fmla="*/ 1727631 w 2171700"/>
                <a:gd name="connsiteY47-13070" fmla="*/ 5512209 h 7250295"/>
                <a:gd name="connsiteX48-13071" fmla="*/ 1739049 w 2171700"/>
                <a:gd name="connsiteY48-13072" fmla="*/ 5363804 h 7250295"/>
                <a:gd name="connsiteX49-13073" fmla="*/ 1797611 w 2171700"/>
                <a:gd name="connsiteY49-13074" fmla="*/ 5317321 h 7250295"/>
                <a:gd name="connsiteX50-13075" fmla="*/ 1884207 w 2171700"/>
                <a:gd name="connsiteY50-13076" fmla="*/ 5097645 h 7250295"/>
                <a:gd name="connsiteX51-13077" fmla="*/ 1909357 w 2171700"/>
                <a:gd name="connsiteY51-13078" fmla="*/ 4805496 h 7250295"/>
                <a:gd name="connsiteX52-13079" fmla="*/ 1900373 w 2171700"/>
                <a:gd name="connsiteY52-13080" fmla="*/ 4348776 h 7250295"/>
                <a:gd name="connsiteX53-13081" fmla="*/ 1881052 w 2171700"/>
                <a:gd name="connsiteY53-13082" fmla="*/ 3902573 h 7250295"/>
                <a:gd name="connsiteX54-13083" fmla="*/ 1855362 w 2171700"/>
                <a:gd name="connsiteY54-13084" fmla="*/ 3584643 h 7250295"/>
                <a:gd name="connsiteX55-13085" fmla="*/ 2056257 w 2171700"/>
                <a:gd name="connsiteY55-13086" fmla="*/ 2654077 h 7250295"/>
                <a:gd name="connsiteX56-13087" fmla="*/ 2042707 w 2171700"/>
                <a:gd name="connsiteY56-13088" fmla="*/ 2404684 h 7250295"/>
                <a:gd name="connsiteX57-13089" fmla="*/ 1981200 w 2171700"/>
                <a:gd name="connsiteY57-13090" fmla="*/ 1864914 h 7250295"/>
                <a:gd name="connsiteX58-13091" fmla="*/ 1936459 w 2171700"/>
                <a:gd name="connsiteY58-13092" fmla="*/ 1677029 h 7250295"/>
                <a:gd name="connsiteX59-13093" fmla="*/ 1922037 w 2171700"/>
                <a:gd name="connsiteY59-13094" fmla="*/ 1432534 h 7250295"/>
                <a:gd name="connsiteX60-13095" fmla="*/ 1874412 w 2171700"/>
                <a:gd name="connsiteY60-13096" fmla="*/ 1302338 h 7250295"/>
                <a:gd name="connsiteX61-13097" fmla="*/ 1407687 w 2171700"/>
                <a:gd name="connsiteY61-13098" fmla="*/ 1134975 h 7250295"/>
                <a:gd name="connsiteX62-13099" fmla="*/ 1309221 w 2171700"/>
                <a:gd name="connsiteY62-13100" fmla="*/ 1020075 h 7250295"/>
                <a:gd name="connsiteX63-13101" fmla="*/ 1365230 w 2171700"/>
                <a:gd name="connsiteY63-13102" fmla="*/ 821521 h 7250295"/>
                <a:gd name="connsiteX64-13103" fmla="*/ 1433407 w 2171700"/>
                <a:gd name="connsiteY64-13104" fmla="*/ 622909 h 7250295"/>
                <a:gd name="connsiteX65-13105" fmla="*/ 1444916 w 2171700"/>
                <a:gd name="connsiteY65-13106" fmla="*/ 380757 h 7250295"/>
                <a:gd name="connsiteX66-13107" fmla="*/ 1330946 w 2171700"/>
                <a:gd name="connsiteY66-13108" fmla="*/ 143773 h 7250295"/>
                <a:gd name="connsiteX67-13109" fmla="*/ 1063645 w 2171700"/>
                <a:gd name="connsiteY67-13110" fmla="*/ 568 h 7250295"/>
                <a:gd name="connsiteX0-13111" fmla="*/ 1063645 w 2171700"/>
                <a:gd name="connsiteY0-13112" fmla="*/ 568 h 7250295"/>
                <a:gd name="connsiteX1-13113" fmla="*/ 809625 w 2171700"/>
                <a:gd name="connsiteY1-13114" fmla="*/ 116070 h 7250295"/>
                <a:gd name="connsiteX2-13115" fmla="*/ 685800 w 2171700"/>
                <a:gd name="connsiteY2-13116" fmla="*/ 297045 h 7250295"/>
                <a:gd name="connsiteX3-13117" fmla="*/ 704850 w 2171700"/>
                <a:gd name="connsiteY3-13118" fmla="*/ 620895 h 7250295"/>
                <a:gd name="connsiteX4-13119" fmla="*/ 838200 w 2171700"/>
                <a:gd name="connsiteY4-13120" fmla="*/ 897120 h 7250295"/>
                <a:gd name="connsiteX5-13121" fmla="*/ 742950 w 2171700"/>
                <a:gd name="connsiteY5-13122" fmla="*/ 1011420 h 7250295"/>
                <a:gd name="connsiteX6-13123" fmla="*/ 133350 w 2171700"/>
                <a:gd name="connsiteY6-13124" fmla="*/ 1220970 h 7250295"/>
                <a:gd name="connsiteX7-13125" fmla="*/ 0 w 2171700"/>
                <a:gd name="connsiteY7-13126" fmla="*/ 2211570 h 7250295"/>
                <a:gd name="connsiteX8-13127" fmla="*/ 333375 w 2171700"/>
                <a:gd name="connsiteY8-13128" fmla="*/ 3106920 h 7250295"/>
                <a:gd name="connsiteX9-13129" fmla="*/ 247650 w 2171700"/>
                <a:gd name="connsiteY9-13130" fmla="*/ 3840345 h 7250295"/>
                <a:gd name="connsiteX10-13131" fmla="*/ 371475 w 2171700"/>
                <a:gd name="connsiteY10-13132" fmla="*/ 4059420 h 7250295"/>
                <a:gd name="connsiteX11-13133" fmla="*/ 495300 w 2171700"/>
                <a:gd name="connsiteY11-13134" fmla="*/ 4278495 h 7250295"/>
                <a:gd name="connsiteX12-13135" fmla="*/ 476250 w 2171700"/>
                <a:gd name="connsiteY12-13136" fmla="*/ 4735695 h 7250295"/>
                <a:gd name="connsiteX13-13137" fmla="*/ 476250 w 2171700"/>
                <a:gd name="connsiteY13-13138" fmla="*/ 5097645 h 7250295"/>
                <a:gd name="connsiteX14-13139" fmla="*/ 371475 w 2171700"/>
                <a:gd name="connsiteY14-13140" fmla="*/ 6145395 h 7250295"/>
                <a:gd name="connsiteX15-13141" fmla="*/ 371475 w 2171700"/>
                <a:gd name="connsiteY15-13142" fmla="*/ 6621645 h 7250295"/>
                <a:gd name="connsiteX16-13143" fmla="*/ 400050 w 2171700"/>
                <a:gd name="connsiteY16-13144" fmla="*/ 6821670 h 7250295"/>
                <a:gd name="connsiteX17-13145" fmla="*/ 323850 w 2171700"/>
                <a:gd name="connsiteY17-13146" fmla="*/ 7002645 h 7250295"/>
                <a:gd name="connsiteX18-13147" fmla="*/ 533400 w 2171700"/>
                <a:gd name="connsiteY18-13148" fmla="*/ 7250295 h 7250295"/>
                <a:gd name="connsiteX19-13149" fmla="*/ 952500 w 2171700"/>
                <a:gd name="connsiteY19-13150" fmla="*/ 7240770 h 7250295"/>
                <a:gd name="connsiteX20-13151" fmla="*/ 733425 w 2171700"/>
                <a:gd name="connsiteY20-13152" fmla="*/ 6821670 h 7250295"/>
                <a:gd name="connsiteX21-13153" fmla="*/ 790575 w 2171700"/>
                <a:gd name="connsiteY21-13154" fmla="*/ 6574020 h 7250295"/>
                <a:gd name="connsiteX22-13155" fmla="*/ 762000 w 2171700"/>
                <a:gd name="connsiteY22-13156" fmla="*/ 6250170 h 7250295"/>
                <a:gd name="connsiteX23-13157" fmla="*/ 885825 w 2171700"/>
                <a:gd name="connsiteY23-13158" fmla="*/ 5411970 h 7250295"/>
                <a:gd name="connsiteX24-13159" fmla="*/ 866775 w 2171700"/>
                <a:gd name="connsiteY24-13160" fmla="*/ 5326245 h 7250295"/>
                <a:gd name="connsiteX25-13161" fmla="*/ 971550 w 2171700"/>
                <a:gd name="connsiteY25-13162" fmla="*/ 5211945 h 7250295"/>
                <a:gd name="connsiteX26-13163" fmla="*/ 962025 w 2171700"/>
                <a:gd name="connsiteY26-13164" fmla="*/ 5069070 h 7250295"/>
                <a:gd name="connsiteX27-13165" fmla="*/ 1104900 w 2171700"/>
                <a:gd name="connsiteY27-13166" fmla="*/ 4526145 h 7250295"/>
                <a:gd name="connsiteX28-13167" fmla="*/ 1123950 w 2171700"/>
                <a:gd name="connsiteY28-13168" fmla="*/ 4392795 h 7250295"/>
                <a:gd name="connsiteX29-13169" fmla="*/ 1276350 w 2171700"/>
                <a:gd name="connsiteY29-13170" fmla="*/ 4649970 h 7250295"/>
                <a:gd name="connsiteX30-13171" fmla="*/ 1352550 w 2171700"/>
                <a:gd name="connsiteY30-13172" fmla="*/ 4926195 h 7250295"/>
                <a:gd name="connsiteX31-13173" fmla="*/ 1333500 w 2171700"/>
                <a:gd name="connsiteY31-13174" fmla="*/ 5069070 h 7250295"/>
                <a:gd name="connsiteX32-13175" fmla="*/ 1371600 w 2171700"/>
                <a:gd name="connsiteY32-13176" fmla="*/ 5078595 h 7250295"/>
                <a:gd name="connsiteX33-13177" fmla="*/ 1247775 w 2171700"/>
                <a:gd name="connsiteY33-13178" fmla="*/ 5516745 h 7250295"/>
                <a:gd name="connsiteX34-13179" fmla="*/ 1257300 w 2171700"/>
                <a:gd name="connsiteY34-13180" fmla="*/ 6469245 h 7250295"/>
                <a:gd name="connsiteX35-13181" fmla="*/ 1333500 w 2171700"/>
                <a:gd name="connsiteY35-13182" fmla="*/ 6583545 h 7250295"/>
                <a:gd name="connsiteX36-13183" fmla="*/ 1314450 w 2171700"/>
                <a:gd name="connsiteY36-13184" fmla="*/ 6735945 h 7250295"/>
                <a:gd name="connsiteX37-13185" fmla="*/ 1323975 w 2171700"/>
                <a:gd name="connsiteY37-13186" fmla="*/ 6859770 h 7250295"/>
                <a:gd name="connsiteX38-13187" fmla="*/ 1304925 w 2171700"/>
                <a:gd name="connsiteY38-13188" fmla="*/ 7012170 h 7250295"/>
                <a:gd name="connsiteX39-13189" fmla="*/ 1704975 w 2171700"/>
                <a:gd name="connsiteY39-13190" fmla="*/ 7212195 h 7250295"/>
                <a:gd name="connsiteX40-13191" fmla="*/ 2152650 w 2171700"/>
                <a:gd name="connsiteY40-13192" fmla="*/ 7212195 h 7250295"/>
                <a:gd name="connsiteX41-13193" fmla="*/ 2171700 w 2171700"/>
                <a:gd name="connsiteY41-13194" fmla="*/ 7069320 h 7250295"/>
                <a:gd name="connsiteX42-13195" fmla="*/ 1687247 w 2171700"/>
                <a:gd name="connsiteY42-13196" fmla="*/ 6680449 h 7250295"/>
                <a:gd name="connsiteX43-13197" fmla="*/ 1708130 w 2171700"/>
                <a:gd name="connsiteY43-13198" fmla="*/ 6550072 h 7250295"/>
                <a:gd name="connsiteX44-13199" fmla="*/ 1668617 w 2171700"/>
                <a:gd name="connsiteY44-13200" fmla="*/ 6451067 h 7250295"/>
                <a:gd name="connsiteX45-13201" fmla="*/ 1657350 w 2171700"/>
                <a:gd name="connsiteY45-13202" fmla="*/ 6250170 h 7250295"/>
                <a:gd name="connsiteX46-13203" fmla="*/ 1679014 w 2171700"/>
                <a:gd name="connsiteY46-13204" fmla="*/ 5979714 h 7250295"/>
                <a:gd name="connsiteX47-13205" fmla="*/ 1727631 w 2171700"/>
                <a:gd name="connsiteY47-13206" fmla="*/ 5512209 h 7250295"/>
                <a:gd name="connsiteX48-13207" fmla="*/ 1739049 w 2171700"/>
                <a:gd name="connsiteY48-13208" fmla="*/ 5363804 h 7250295"/>
                <a:gd name="connsiteX49-13209" fmla="*/ 1797611 w 2171700"/>
                <a:gd name="connsiteY49-13210" fmla="*/ 5317321 h 7250295"/>
                <a:gd name="connsiteX50-13211" fmla="*/ 1884207 w 2171700"/>
                <a:gd name="connsiteY50-13212" fmla="*/ 5097645 h 7250295"/>
                <a:gd name="connsiteX51-13213" fmla="*/ 1909357 w 2171700"/>
                <a:gd name="connsiteY51-13214" fmla="*/ 4805496 h 7250295"/>
                <a:gd name="connsiteX52-13215" fmla="*/ 1900373 w 2171700"/>
                <a:gd name="connsiteY52-13216" fmla="*/ 4348776 h 7250295"/>
                <a:gd name="connsiteX53-13217" fmla="*/ 1881052 w 2171700"/>
                <a:gd name="connsiteY53-13218" fmla="*/ 3902573 h 7250295"/>
                <a:gd name="connsiteX54-13219" fmla="*/ 1855362 w 2171700"/>
                <a:gd name="connsiteY54-13220" fmla="*/ 3584643 h 7250295"/>
                <a:gd name="connsiteX55-13221" fmla="*/ 2056257 w 2171700"/>
                <a:gd name="connsiteY55-13222" fmla="*/ 2654077 h 7250295"/>
                <a:gd name="connsiteX56-13223" fmla="*/ 2042707 w 2171700"/>
                <a:gd name="connsiteY56-13224" fmla="*/ 2404684 h 7250295"/>
                <a:gd name="connsiteX57-13225" fmla="*/ 1981200 w 2171700"/>
                <a:gd name="connsiteY57-13226" fmla="*/ 1864914 h 7250295"/>
                <a:gd name="connsiteX58-13227" fmla="*/ 1936459 w 2171700"/>
                <a:gd name="connsiteY58-13228" fmla="*/ 1677029 h 7250295"/>
                <a:gd name="connsiteX59-13229" fmla="*/ 1922037 w 2171700"/>
                <a:gd name="connsiteY59-13230" fmla="*/ 1432534 h 7250295"/>
                <a:gd name="connsiteX60-13231" fmla="*/ 1874412 w 2171700"/>
                <a:gd name="connsiteY60-13232" fmla="*/ 1302338 h 7250295"/>
                <a:gd name="connsiteX61-13233" fmla="*/ 1407687 w 2171700"/>
                <a:gd name="connsiteY61-13234" fmla="*/ 1134975 h 7250295"/>
                <a:gd name="connsiteX62-13235" fmla="*/ 1309221 w 2171700"/>
                <a:gd name="connsiteY62-13236" fmla="*/ 1020075 h 7250295"/>
                <a:gd name="connsiteX63-13237" fmla="*/ 1365230 w 2171700"/>
                <a:gd name="connsiteY63-13238" fmla="*/ 821521 h 7250295"/>
                <a:gd name="connsiteX64-13239" fmla="*/ 1433407 w 2171700"/>
                <a:gd name="connsiteY64-13240" fmla="*/ 622909 h 7250295"/>
                <a:gd name="connsiteX65-13241" fmla="*/ 1444916 w 2171700"/>
                <a:gd name="connsiteY65-13242" fmla="*/ 380757 h 7250295"/>
                <a:gd name="connsiteX66-13243" fmla="*/ 1330946 w 2171700"/>
                <a:gd name="connsiteY66-13244" fmla="*/ 143773 h 7250295"/>
                <a:gd name="connsiteX67-13245" fmla="*/ 1063645 w 2171700"/>
                <a:gd name="connsiteY67-13246" fmla="*/ 568 h 7250295"/>
                <a:gd name="connsiteX0-13247" fmla="*/ 1063645 w 2171700"/>
                <a:gd name="connsiteY0-13248" fmla="*/ 568 h 7250295"/>
                <a:gd name="connsiteX1-13249" fmla="*/ 809625 w 2171700"/>
                <a:gd name="connsiteY1-13250" fmla="*/ 116070 h 7250295"/>
                <a:gd name="connsiteX2-13251" fmla="*/ 685800 w 2171700"/>
                <a:gd name="connsiteY2-13252" fmla="*/ 297045 h 7250295"/>
                <a:gd name="connsiteX3-13253" fmla="*/ 704850 w 2171700"/>
                <a:gd name="connsiteY3-13254" fmla="*/ 620895 h 7250295"/>
                <a:gd name="connsiteX4-13255" fmla="*/ 838200 w 2171700"/>
                <a:gd name="connsiteY4-13256" fmla="*/ 897120 h 7250295"/>
                <a:gd name="connsiteX5-13257" fmla="*/ 742950 w 2171700"/>
                <a:gd name="connsiteY5-13258" fmla="*/ 1011420 h 7250295"/>
                <a:gd name="connsiteX6-13259" fmla="*/ 133350 w 2171700"/>
                <a:gd name="connsiteY6-13260" fmla="*/ 1220970 h 7250295"/>
                <a:gd name="connsiteX7-13261" fmla="*/ 0 w 2171700"/>
                <a:gd name="connsiteY7-13262" fmla="*/ 2211570 h 7250295"/>
                <a:gd name="connsiteX8-13263" fmla="*/ 333375 w 2171700"/>
                <a:gd name="connsiteY8-13264" fmla="*/ 3106920 h 7250295"/>
                <a:gd name="connsiteX9-13265" fmla="*/ 247650 w 2171700"/>
                <a:gd name="connsiteY9-13266" fmla="*/ 3840345 h 7250295"/>
                <a:gd name="connsiteX10-13267" fmla="*/ 371475 w 2171700"/>
                <a:gd name="connsiteY10-13268" fmla="*/ 4059420 h 7250295"/>
                <a:gd name="connsiteX11-13269" fmla="*/ 495300 w 2171700"/>
                <a:gd name="connsiteY11-13270" fmla="*/ 4278495 h 7250295"/>
                <a:gd name="connsiteX12-13271" fmla="*/ 476250 w 2171700"/>
                <a:gd name="connsiteY12-13272" fmla="*/ 4735695 h 7250295"/>
                <a:gd name="connsiteX13-13273" fmla="*/ 476250 w 2171700"/>
                <a:gd name="connsiteY13-13274" fmla="*/ 5097645 h 7250295"/>
                <a:gd name="connsiteX14-13275" fmla="*/ 371475 w 2171700"/>
                <a:gd name="connsiteY14-13276" fmla="*/ 6145395 h 7250295"/>
                <a:gd name="connsiteX15-13277" fmla="*/ 371475 w 2171700"/>
                <a:gd name="connsiteY15-13278" fmla="*/ 6621645 h 7250295"/>
                <a:gd name="connsiteX16-13279" fmla="*/ 400050 w 2171700"/>
                <a:gd name="connsiteY16-13280" fmla="*/ 6821670 h 7250295"/>
                <a:gd name="connsiteX17-13281" fmla="*/ 323850 w 2171700"/>
                <a:gd name="connsiteY17-13282" fmla="*/ 7002645 h 7250295"/>
                <a:gd name="connsiteX18-13283" fmla="*/ 533400 w 2171700"/>
                <a:gd name="connsiteY18-13284" fmla="*/ 7250295 h 7250295"/>
                <a:gd name="connsiteX19-13285" fmla="*/ 952500 w 2171700"/>
                <a:gd name="connsiteY19-13286" fmla="*/ 7240770 h 7250295"/>
                <a:gd name="connsiteX20-13287" fmla="*/ 733425 w 2171700"/>
                <a:gd name="connsiteY20-13288" fmla="*/ 6821670 h 7250295"/>
                <a:gd name="connsiteX21-13289" fmla="*/ 790575 w 2171700"/>
                <a:gd name="connsiteY21-13290" fmla="*/ 6574020 h 7250295"/>
                <a:gd name="connsiteX22-13291" fmla="*/ 762000 w 2171700"/>
                <a:gd name="connsiteY22-13292" fmla="*/ 6250170 h 7250295"/>
                <a:gd name="connsiteX23-13293" fmla="*/ 885825 w 2171700"/>
                <a:gd name="connsiteY23-13294" fmla="*/ 5411970 h 7250295"/>
                <a:gd name="connsiteX24-13295" fmla="*/ 866775 w 2171700"/>
                <a:gd name="connsiteY24-13296" fmla="*/ 5326245 h 7250295"/>
                <a:gd name="connsiteX25-13297" fmla="*/ 971550 w 2171700"/>
                <a:gd name="connsiteY25-13298" fmla="*/ 5211945 h 7250295"/>
                <a:gd name="connsiteX26-13299" fmla="*/ 962025 w 2171700"/>
                <a:gd name="connsiteY26-13300" fmla="*/ 5069070 h 7250295"/>
                <a:gd name="connsiteX27-13301" fmla="*/ 1104900 w 2171700"/>
                <a:gd name="connsiteY27-13302" fmla="*/ 4526145 h 7250295"/>
                <a:gd name="connsiteX28-13303" fmla="*/ 1123950 w 2171700"/>
                <a:gd name="connsiteY28-13304" fmla="*/ 4392795 h 7250295"/>
                <a:gd name="connsiteX29-13305" fmla="*/ 1276350 w 2171700"/>
                <a:gd name="connsiteY29-13306" fmla="*/ 4649970 h 7250295"/>
                <a:gd name="connsiteX30-13307" fmla="*/ 1352550 w 2171700"/>
                <a:gd name="connsiteY30-13308" fmla="*/ 4926195 h 7250295"/>
                <a:gd name="connsiteX31-13309" fmla="*/ 1333500 w 2171700"/>
                <a:gd name="connsiteY31-13310" fmla="*/ 5069070 h 7250295"/>
                <a:gd name="connsiteX32-13311" fmla="*/ 1371600 w 2171700"/>
                <a:gd name="connsiteY32-13312" fmla="*/ 5078595 h 7250295"/>
                <a:gd name="connsiteX33-13313" fmla="*/ 1247775 w 2171700"/>
                <a:gd name="connsiteY33-13314" fmla="*/ 5516745 h 7250295"/>
                <a:gd name="connsiteX34-13315" fmla="*/ 1257300 w 2171700"/>
                <a:gd name="connsiteY34-13316" fmla="*/ 6469245 h 7250295"/>
                <a:gd name="connsiteX35-13317" fmla="*/ 1333500 w 2171700"/>
                <a:gd name="connsiteY35-13318" fmla="*/ 6583545 h 7250295"/>
                <a:gd name="connsiteX36-13319" fmla="*/ 1314450 w 2171700"/>
                <a:gd name="connsiteY36-13320" fmla="*/ 6735945 h 7250295"/>
                <a:gd name="connsiteX37-13321" fmla="*/ 1323975 w 2171700"/>
                <a:gd name="connsiteY37-13322" fmla="*/ 6859770 h 7250295"/>
                <a:gd name="connsiteX38-13323" fmla="*/ 1304925 w 2171700"/>
                <a:gd name="connsiteY38-13324" fmla="*/ 7012170 h 7250295"/>
                <a:gd name="connsiteX39-13325" fmla="*/ 1704975 w 2171700"/>
                <a:gd name="connsiteY39-13326" fmla="*/ 7212195 h 7250295"/>
                <a:gd name="connsiteX40-13327" fmla="*/ 2152650 w 2171700"/>
                <a:gd name="connsiteY40-13328" fmla="*/ 7212195 h 7250295"/>
                <a:gd name="connsiteX41-13329" fmla="*/ 2171700 w 2171700"/>
                <a:gd name="connsiteY41-13330" fmla="*/ 7069320 h 7250295"/>
                <a:gd name="connsiteX42-13331" fmla="*/ 1687247 w 2171700"/>
                <a:gd name="connsiteY42-13332" fmla="*/ 6680449 h 7250295"/>
                <a:gd name="connsiteX43-13333" fmla="*/ 1708130 w 2171700"/>
                <a:gd name="connsiteY43-13334" fmla="*/ 6550072 h 7250295"/>
                <a:gd name="connsiteX44-13335" fmla="*/ 1668617 w 2171700"/>
                <a:gd name="connsiteY44-13336" fmla="*/ 6451067 h 7250295"/>
                <a:gd name="connsiteX45-13337" fmla="*/ 1657350 w 2171700"/>
                <a:gd name="connsiteY45-13338" fmla="*/ 6250170 h 7250295"/>
                <a:gd name="connsiteX46-13339" fmla="*/ 1679014 w 2171700"/>
                <a:gd name="connsiteY46-13340" fmla="*/ 5979714 h 7250295"/>
                <a:gd name="connsiteX47-13341" fmla="*/ 1727631 w 2171700"/>
                <a:gd name="connsiteY47-13342" fmla="*/ 5512209 h 7250295"/>
                <a:gd name="connsiteX48-13343" fmla="*/ 1739049 w 2171700"/>
                <a:gd name="connsiteY48-13344" fmla="*/ 5363804 h 7250295"/>
                <a:gd name="connsiteX49-13345" fmla="*/ 1797611 w 2171700"/>
                <a:gd name="connsiteY49-13346" fmla="*/ 5317321 h 7250295"/>
                <a:gd name="connsiteX50-13347" fmla="*/ 1884207 w 2171700"/>
                <a:gd name="connsiteY50-13348" fmla="*/ 5097645 h 7250295"/>
                <a:gd name="connsiteX51-13349" fmla="*/ 1909357 w 2171700"/>
                <a:gd name="connsiteY51-13350" fmla="*/ 4805496 h 7250295"/>
                <a:gd name="connsiteX52-13351" fmla="*/ 1900373 w 2171700"/>
                <a:gd name="connsiteY52-13352" fmla="*/ 4348776 h 7250295"/>
                <a:gd name="connsiteX53-13353" fmla="*/ 1881052 w 2171700"/>
                <a:gd name="connsiteY53-13354" fmla="*/ 3902573 h 7250295"/>
                <a:gd name="connsiteX54-13355" fmla="*/ 1855362 w 2171700"/>
                <a:gd name="connsiteY54-13356" fmla="*/ 3584643 h 7250295"/>
                <a:gd name="connsiteX55-13357" fmla="*/ 2056257 w 2171700"/>
                <a:gd name="connsiteY55-13358" fmla="*/ 2654077 h 7250295"/>
                <a:gd name="connsiteX56-13359" fmla="*/ 2042707 w 2171700"/>
                <a:gd name="connsiteY56-13360" fmla="*/ 2404684 h 7250295"/>
                <a:gd name="connsiteX57-13361" fmla="*/ 1981200 w 2171700"/>
                <a:gd name="connsiteY57-13362" fmla="*/ 1864914 h 7250295"/>
                <a:gd name="connsiteX58-13363" fmla="*/ 1936459 w 2171700"/>
                <a:gd name="connsiteY58-13364" fmla="*/ 1677029 h 7250295"/>
                <a:gd name="connsiteX59-13365" fmla="*/ 1922037 w 2171700"/>
                <a:gd name="connsiteY59-13366" fmla="*/ 1432534 h 7250295"/>
                <a:gd name="connsiteX60-13367" fmla="*/ 1874412 w 2171700"/>
                <a:gd name="connsiteY60-13368" fmla="*/ 1302338 h 7250295"/>
                <a:gd name="connsiteX61-13369" fmla="*/ 1407687 w 2171700"/>
                <a:gd name="connsiteY61-13370" fmla="*/ 1134975 h 7250295"/>
                <a:gd name="connsiteX62-13371" fmla="*/ 1309221 w 2171700"/>
                <a:gd name="connsiteY62-13372" fmla="*/ 1020075 h 7250295"/>
                <a:gd name="connsiteX63-13373" fmla="*/ 1365230 w 2171700"/>
                <a:gd name="connsiteY63-13374" fmla="*/ 821521 h 7250295"/>
                <a:gd name="connsiteX64-13375" fmla="*/ 1433407 w 2171700"/>
                <a:gd name="connsiteY64-13376" fmla="*/ 622909 h 7250295"/>
                <a:gd name="connsiteX65-13377" fmla="*/ 1444916 w 2171700"/>
                <a:gd name="connsiteY65-13378" fmla="*/ 380757 h 7250295"/>
                <a:gd name="connsiteX66-13379" fmla="*/ 1330946 w 2171700"/>
                <a:gd name="connsiteY66-13380" fmla="*/ 143773 h 7250295"/>
                <a:gd name="connsiteX67-13381" fmla="*/ 1063645 w 2171700"/>
                <a:gd name="connsiteY67-13382" fmla="*/ 568 h 7250295"/>
                <a:gd name="connsiteX0-13383" fmla="*/ 1063645 w 2212196"/>
                <a:gd name="connsiteY0-13384" fmla="*/ 568 h 7250295"/>
                <a:gd name="connsiteX1-13385" fmla="*/ 809625 w 2212196"/>
                <a:gd name="connsiteY1-13386" fmla="*/ 116070 h 7250295"/>
                <a:gd name="connsiteX2-13387" fmla="*/ 685800 w 2212196"/>
                <a:gd name="connsiteY2-13388" fmla="*/ 297045 h 7250295"/>
                <a:gd name="connsiteX3-13389" fmla="*/ 704850 w 2212196"/>
                <a:gd name="connsiteY3-13390" fmla="*/ 620895 h 7250295"/>
                <a:gd name="connsiteX4-13391" fmla="*/ 838200 w 2212196"/>
                <a:gd name="connsiteY4-13392" fmla="*/ 897120 h 7250295"/>
                <a:gd name="connsiteX5-13393" fmla="*/ 742950 w 2212196"/>
                <a:gd name="connsiteY5-13394" fmla="*/ 1011420 h 7250295"/>
                <a:gd name="connsiteX6-13395" fmla="*/ 133350 w 2212196"/>
                <a:gd name="connsiteY6-13396" fmla="*/ 1220970 h 7250295"/>
                <a:gd name="connsiteX7-13397" fmla="*/ 0 w 2212196"/>
                <a:gd name="connsiteY7-13398" fmla="*/ 2211570 h 7250295"/>
                <a:gd name="connsiteX8-13399" fmla="*/ 333375 w 2212196"/>
                <a:gd name="connsiteY8-13400" fmla="*/ 3106920 h 7250295"/>
                <a:gd name="connsiteX9-13401" fmla="*/ 247650 w 2212196"/>
                <a:gd name="connsiteY9-13402" fmla="*/ 3840345 h 7250295"/>
                <a:gd name="connsiteX10-13403" fmla="*/ 371475 w 2212196"/>
                <a:gd name="connsiteY10-13404" fmla="*/ 4059420 h 7250295"/>
                <a:gd name="connsiteX11-13405" fmla="*/ 495300 w 2212196"/>
                <a:gd name="connsiteY11-13406" fmla="*/ 4278495 h 7250295"/>
                <a:gd name="connsiteX12-13407" fmla="*/ 476250 w 2212196"/>
                <a:gd name="connsiteY12-13408" fmla="*/ 4735695 h 7250295"/>
                <a:gd name="connsiteX13-13409" fmla="*/ 476250 w 2212196"/>
                <a:gd name="connsiteY13-13410" fmla="*/ 5097645 h 7250295"/>
                <a:gd name="connsiteX14-13411" fmla="*/ 371475 w 2212196"/>
                <a:gd name="connsiteY14-13412" fmla="*/ 6145395 h 7250295"/>
                <a:gd name="connsiteX15-13413" fmla="*/ 371475 w 2212196"/>
                <a:gd name="connsiteY15-13414" fmla="*/ 6621645 h 7250295"/>
                <a:gd name="connsiteX16-13415" fmla="*/ 400050 w 2212196"/>
                <a:gd name="connsiteY16-13416" fmla="*/ 6821670 h 7250295"/>
                <a:gd name="connsiteX17-13417" fmla="*/ 323850 w 2212196"/>
                <a:gd name="connsiteY17-13418" fmla="*/ 7002645 h 7250295"/>
                <a:gd name="connsiteX18-13419" fmla="*/ 533400 w 2212196"/>
                <a:gd name="connsiteY18-13420" fmla="*/ 7250295 h 7250295"/>
                <a:gd name="connsiteX19-13421" fmla="*/ 952500 w 2212196"/>
                <a:gd name="connsiteY19-13422" fmla="*/ 7240770 h 7250295"/>
                <a:gd name="connsiteX20-13423" fmla="*/ 733425 w 2212196"/>
                <a:gd name="connsiteY20-13424" fmla="*/ 6821670 h 7250295"/>
                <a:gd name="connsiteX21-13425" fmla="*/ 790575 w 2212196"/>
                <a:gd name="connsiteY21-13426" fmla="*/ 6574020 h 7250295"/>
                <a:gd name="connsiteX22-13427" fmla="*/ 762000 w 2212196"/>
                <a:gd name="connsiteY22-13428" fmla="*/ 6250170 h 7250295"/>
                <a:gd name="connsiteX23-13429" fmla="*/ 885825 w 2212196"/>
                <a:gd name="connsiteY23-13430" fmla="*/ 5411970 h 7250295"/>
                <a:gd name="connsiteX24-13431" fmla="*/ 866775 w 2212196"/>
                <a:gd name="connsiteY24-13432" fmla="*/ 5326245 h 7250295"/>
                <a:gd name="connsiteX25-13433" fmla="*/ 971550 w 2212196"/>
                <a:gd name="connsiteY25-13434" fmla="*/ 5211945 h 7250295"/>
                <a:gd name="connsiteX26-13435" fmla="*/ 962025 w 2212196"/>
                <a:gd name="connsiteY26-13436" fmla="*/ 5069070 h 7250295"/>
                <a:gd name="connsiteX27-13437" fmla="*/ 1104900 w 2212196"/>
                <a:gd name="connsiteY27-13438" fmla="*/ 4526145 h 7250295"/>
                <a:gd name="connsiteX28-13439" fmla="*/ 1123950 w 2212196"/>
                <a:gd name="connsiteY28-13440" fmla="*/ 4392795 h 7250295"/>
                <a:gd name="connsiteX29-13441" fmla="*/ 1276350 w 2212196"/>
                <a:gd name="connsiteY29-13442" fmla="*/ 4649970 h 7250295"/>
                <a:gd name="connsiteX30-13443" fmla="*/ 1352550 w 2212196"/>
                <a:gd name="connsiteY30-13444" fmla="*/ 4926195 h 7250295"/>
                <a:gd name="connsiteX31-13445" fmla="*/ 1333500 w 2212196"/>
                <a:gd name="connsiteY31-13446" fmla="*/ 5069070 h 7250295"/>
                <a:gd name="connsiteX32-13447" fmla="*/ 1371600 w 2212196"/>
                <a:gd name="connsiteY32-13448" fmla="*/ 5078595 h 7250295"/>
                <a:gd name="connsiteX33-13449" fmla="*/ 1247775 w 2212196"/>
                <a:gd name="connsiteY33-13450" fmla="*/ 5516745 h 7250295"/>
                <a:gd name="connsiteX34-13451" fmla="*/ 1257300 w 2212196"/>
                <a:gd name="connsiteY34-13452" fmla="*/ 6469245 h 7250295"/>
                <a:gd name="connsiteX35-13453" fmla="*/ 1333500 w 2212196"/>
                <a:gd name="connsiteY35-13454" fmla="*/ 6583545 h 7250295"/>
                <a:gd name="connsiteX36-13455" fmla="*/ 1314450 w 2212196"/>
                <a:gd name="connsiteY36-13456" fmla="*/ 6735945 h 7250295"/>
                <a:gd name="connsiteX37-13457" fmla="*/ 1323975 w 2212196"/>
                <a:gd name="connsiteY37-13458" fmla="*/ 6859770 h 7250295"/>
                <a:gd name="connsiteX38-13459" fmla="*/ 1304925 w 2212196"/>
                <a:gd name="connsiteY38-13460" fmla="*/ 7012170 h 7250295"/>
                <a:gd name="connsiteX39-13461" fmla="*/ 1704975 w 2212196"/>
                <a:gd name="connsiteY39-13462" fmla="*/ 7212195 h 7250295"/>
                <a:gd name="connsiteX40-13463" fmla="*/ 2152650 w 2212196"/>
                <a:gd name="connsiteY40-13464" fmla="*/ 7212195 h 7250295"/>
                <a:gd name="connsiteX41-13465" fmla="*/ 2171700 w 2212196"/>
                <a:gd name="connsiteY41-13466" fmla="*/ 7069320 h 7250295"/>
                <a:gd name="connsiteX42-13467" fmla="*/ 2177619 w 2212196"/>
                <a:gd name="connsiteY42-13468" fmla="*/ 7066977 h 7250295"/>
                <a:gd name="connsiteX43-13469" fmla="*/ 1687247 w 2212196"/>
                <a:gd name="connsiteY43-13470" fmla="*/ 6680449 h 7250295"/>
                <a:gd name="connsiteX44-13471" fmla="*/ 1708130 w 2212196"/>
                <a:gd name="connsiteY44-13472" fmla="*/ 6550072 h 7250295"/>
                <a:gd name="connsiteX45-13473" fmla="*/ 1668617 w 2212196"/>
                <a:gd name="connsiteY45-13474" fmla="*/ 6451067 h 7250295"/>
                <a:gd name="connsiteX46-13475" fmla="*/ 1657350 w 2212196"/>
                <a:gd name="connsiteY46-13476" fmla="*/ 6250170 h 7250295"/>
                <a:gd name="connsiteX47-13477" fmla="*/ 1679014 w 2212196"/>
                <a:gd name="connsiteY47-13478" fmla="*/ 5979714 h 7250295"/>
                <a:gd name="connsiteX48-13479" fmla="*/ 1727631 w 2212196"/>
                <a:gd name="connsiteY48-13480" fmla="*/ 5512209 h 7250295"/>
                <a:gd name="connsiteX49-13481" fmla="*/ 1739049 w 2212196"/>
                <a:gd name="connsiteY49-13482" fmla="*/ 5363804 h 7250295"/>
                <a:gd name="connsiteX50-13483" fmla="*/ 1797611 w 2212196"/>
                <a:gd name="connsiteY50-13484" fmla="*/ 5317321 h 7250295"/>
                <a:gd name="connsiteX51-13485" fmla="*/ 1884207 w 2212196"/>
                <a:gd name="connsiteY51-13486" fmla="*/ 5097645 h 7250295"/>
                <a:gd name="connsiteX52-13487" fmla="*/ 1909357 w 2212196"/>
                <a:gd name="connsiteY52-13488" fmla="*/ 4805496 h 7250295"/>
                <a:gd name="connsiteX53-13489" fmla="*/ 1900373 w 2212196"/>
                <a:gd name="connsiteY53-13490" fmla="*/ 4348776 h 7250295"/>
                <a:gd name="connsiteX54-13491" fmla="*/ 1881052 w 2212196"/>
                <a:gd name="connsiteY54-13492" fmla="*/ 3902573 h 7250295"/>
                <a:gd name="connsiteX55-13493" fmla="*/ 1855362 w 2212196"/>
                <a:gd name="connsiteY55-13494" fmla="*/ 3584643 h 7250295"/>
                <a:gd name="connsiteX56-13495" fmla="*/ 2056257 w 2212196"/>
                <a:gd name="connsiteY56-13496" fmla="*/ 2654077 h 7250295"/>
                <a:gd name="connsiteX57-13497" fmla="*/ 2042707 w 2212196"/>
                <a:gd name="connsiteY57-13498" fmla="*/ 2404684 h 7250295"/>
                <a:gd name="connsiteX58-13499" fmla="*/ 1981200 w 2212196"/>
                <a:gd name="connsiteY58-13500" fmla="*/ 1864914 h 7250295"/>
                <a:gd name="connsiteX59-13501" fmla="*/ 1936459 w 2212196"/>
                <a:gd name="connsiteY59-13502" fmla="*/ 1677029 h 7250295"/>
                <a:gd name="connsiteX60-13503" fmla="*/ 1922037 w 2212196"/>
                <a:gd name="connsiteY60-13504" fmla="*/ 1432534 h 7250295"/>
                <a:gd name="connsiteX61-13505" fmla="*/ 1874412 w 2212196"/>
                <a:gd name="connsiteY61-13506" fmla="*/ 1302338 h 7250295"/>
                <a:gd name="connsiteX62-13507" fmla="*/ 1407687 w 2212196"/>
                <a:gd name="connsiteY62-13508" fmla="*/ 1134975 h 7250295"/>
                <a:gd name="connsiteX63-13509" fmla="*/ 1309221 w 2212196"/>
                <a:gd name="connsiteY63-13510" fmla="*/ 1020075 h 7250295"/>
                <a:gd name="connsiteX64-13511" fmla="*/ 1365230 w 2212196"/>
                <a:gd name="connsiteY64-13512" fmla="*/ 821521 h 7250295"/>
                <a:gd name="connsiteX65-13513" fmla="*/ 1433407 w 2212196"/>
                <a:gd name="connsiteY65-13514" fmla="*/ 622909 h 7250295"/>
                <a:gd name="connsiteX66-13515" fmla="*/ 1444916 w 2212196"/>
                <a:gd name="connsiteY66-13516" fmla="*/ 380757 h 7250295"/>
                <a:gd name="connsiteX67-13517" fmla="*/ 1330946 w 2212196"/>
                <a:gd name="connsiteY67-13518" fmla="*/ 143773 h 7250295"/>
                <a:gd name="connsiteX68" fmla="*/ 1063645 w 2212196"/>
                <a:gd name="connsiteY68" fmla="*/ 568 h 7250295"/>
                <a:gd name="connsiteX0-13519" fmla="*/ 1063645 w 2212196"/>
                <a:gd name="connsiteY0-13520" fmla="*/ 568 h 7250295"/>
                <a:gd name="connsiteX1-13521" fmla="*/ 809625 w 2212196"/>
                <a:gd name="connsiteY1-13522" fmla="*/ 116070 h 7250295"/>
                <a:gd name="connsiteX2-13523" fmla="*/ 685800 w 2212196"/>
                <a:gd name="connsiteY2-13524" fmla="*/ 297045 h 7250295"/>
                <a:gd name="connsiteX3-13525" fmla="*/ 704850 w 2212196"/>
                <a:gd name="connsiteY3-13526" fmla="*/ 620895 h 7250295"/>
                <a:gd name="connsiteX4-13527" fmla="*/ 838200 w 2212196"/>
                <a:gd name="connsiteY4-13528" fmla="*/ 897120 h 7250295"/>
                <a:gd name="connsiteX5-13529" fmla="*/ 742950 w 2212196"/>
                <a:gd name="connsiteY5-13530" fmla="*/ 1011420 h 7250295"/>
                <a:gd name="connsiteX6-13531" fmla="*/ 133350 w 2212196"/>
                <a:gd name="connsiteY6-13532" fmla="*/ 1220970 h 7250295"/>
                <a:gd name="connsiteX7-13533" fmla="*/ 0 w 2212196"/>
                <a:gd name="connsiteY7-13534" fmla="*/ 2211570 h 7250295"/>
                <a:gd name="connsiteX8-13535" fmla="*/ 333375 w 2212196"/>
                <a:gd name="connsiteY8-13536" fmla="*/ 3106920 h 7250295"/>
                <a:gd name="connsiteX9-13537" fmla="*/ 247650 w 2212196"/>
                <a:gd name="connsiteY9-13538" fmla="*/ 3840345 h 7250295"/>
                <a:gd name="connsiteX10-13539" fmla="*/ 371475 w 2212196"/>
                <a:gd name="connsiteY10-13540" fmla="*/ 4059420 h 7250295"/>
                <a:gd name="connsiteX11-13541" fmla="*/ 495300 w 2212196"/>
                <a:gd name="connsiteY11-13542" fmla="*/ 4278495 h 7250295"/>
                <a:gd name="connsiteX12-13543" fmla="*/ 476250 w 2212196"/>
                <a:gd name="connsiteY12-13544" fmla="*/ 4735695 h 7250295"/>
                <a:gd name="connsiteX13-13545" fmla="*/ 476250 w 2212196"/>
                <a:gd name="connsiteY13-13546" fmla="*/ 5097645 h 7250295"/>
                <a:gd name="connsiteX14-13547" fmla="*/ 371475 w 2212196"/>
                <a:gd name="connsiteY14-13548" fmla="*/ 6145395 h 7250295"/>
                <a:gd name="connsiteX15-13549" fmla="*/ 371475 w 2212196"/>
                <a:gd name="connsiteY15-13550" fmla="*/ 6621645 h 7250295"/>
                <a:gd name="connsiteX16-13551" fmla="*/ 400050 w 2212196"/>
                <a:gd name="connsiteY16-13552" fmla="*/ 6821670 h 7250295"/>
                <a:gd name="connsiteX17-13553" fmla="*/ 323850 w 2212196"/>
                <a:gd name="connsiteY17-13554" fmla="*/ 7002645 h 7250295"/>
                <a:gd name="connsiteX18-13555" fmla="*/ 533400 w 2212196"/>
                <a:gd name="connsiteY18-13556" fmla="*/ 7250295 h 7250295"/>
                <a:gd name="connsiteX19-13557" fmla="*/ 952500 w 2212196"/>
                <a:gd name="connsiteY19-13558" fmla="*/ 7240770 h 7250295"/>
                <a:gd name="connsiteX20-13559" fmla="*/ 733425 w 2212196"/>
                <a:gd name="connsiteY20-13560" fmla="*/ 6821670 h 7250295"/>
                <a:gd name="connsiteX21-13561" fmla="*/ 790575 w 2212196"/>
                <a:gd name="connsiteY21-13562" fmla="*/ 6574020 h 7250295"/>
                <a:gd name="connsiteX22-13563" fmla="*/ 762000 w 2212196"/>
                <a:gd name="connsiteY22-13564" fmla="*/ 6250170 h 7250295"/>
                <a:gd name="connsiteX23-13565" fmla="*/ 885825 w 2212196"/>
                <a:gd name="connsiteY23-13566" fmla="*/ 5411970 h 7250295"/>
                <a:gd name="connsiteX24-13567" fmla="*/ 866775 w 2212196"/>
                <a:gd name="connsiteY24-13568" fmla="*/ 5326245 h 7250295"/>
                <a:gd name="connsiteX25-13569" fmla="*/ 971550 w 2212196"/>
                <a:gd name="connsiteY25-13570" fmla="*/ 5211945 h 7250295"/>
                <a:gd name="connsiteX26-13571" fmla="*/ 962025 w 2212196"/>
                <a:gd name="connsiteY26-13572" fmla="*/ 5069070 h 7250295"/>
                <a:gd name="connsiteX27-13573" fmla="*/ 1104900 w 2212196"/>
                <a:gd name="connsiteY27-13574" fmla="*/ 4526145 h 7250295"/>
                <a:gd name="connsiteX28-13575" fmla="*/ 1123950 w 2212196"/>
                <a:gd name="connsiteY28-13576" fmla="*/ 4392795 h 7250295"/>
                <a:gd name="connsiteX29-13577" fmla="*/ 1276350 w 2212196"/>
                <a:gd name="connsiteY29-13578" fmla="*/ 4649970 h 7250295"/>
                <a:gd name="connsiteX30-13579" fmla="*/ 1352550 w 2212196"/>
                <a:gd name="connsiteY30-13580" fmla="*/ 4926195 h 7250295"/>
                <a:gd name="connsiteX31-13581" fmla="*/ 1333500 w 2212196"/>
                <a:gd name="connsiteY31-13582" fmla="*/ 5069070 h 7250295"/>
                <a:gd name="connsiteX32-13583" fmla="*/ 1371600 w 2212196"/>
                <a:gd name="connsiteY32-13584" fmla="*/ 5078595 h 7250295"/>
                <a:gd name="connsiteX33-13585" fmla="*/ 1247775 w 2212196"/>
                <a:gd name="connsiteY33-13586" fmla="*/ 5516745 h 7250295"/>
                <a:gd name="connsiteX34-13587" fmla="*/ 1257300 w 2212196"/>
                <a:gd name="connsiteY34-13588" fmla="*/ 6469245 h 7250295"/>
                <a:gd name="connsiteX35-13589" fmla="*/ 1333500 w 2212196"/>
                <a:gd name="connsiteY35-13590" fmla="*/ 6583545 h 7250295"/>
                <a:gd name="connsiteX36-13591" fmla="*/ 1314450 w 2212196"/>
                <a:gd name="connsiteY36-13592" fmla="*/ 6735945 h 7250295"/>
                <a:gd name="connsiteX37-13593" fmla="*/ 1323975 w 2212196"/>
                <a:gd name="connsiteY37-13594" fmla="*/ 6859770 h 7250295"/>
                <a:gd name="connsiteX38-13595" fmla="*/ 1304925 w 2212196"/>
                <a:gd name="connsiteY38-13596" fmla="*/ 7012170 h 7250295"/>
                <a:gd name="connsiteX39-13597" fmla="*/ 1704975 w 2212196"/>
                <a:gd name="connsiteY39-13598" fmla="*/ 7212195 h 7250295"/>
                <a:gd name="connsiteX40-13599" fmla="*/ 2152650 w 2212196"/>
                <a:gd name="connsiteY40-13600" fmla="*/ 7212195 h 7250295"/>
                <a:gd name="connsiteX41-13601" fmla="*/ 2171700 w 2212196"/>
                <a:gd name="connsiteY41-13602" fmla="*/ 7069320 h 7250295"/>
                <a:gd name="connsiteX42-13603" fmla="*/ 2177619 w 2212196"/>
                <a:gd name="connsiteY42-13604" fmla="*/ 7066977 h 7250295"/>
                <a:gd name="connsiteX43-13605" fmla="*/ 1687247 w 2212196"/>
                <a:gd name="connsiteY43-13606" fmla="*/ 6680449 h 7250295"/>
                <a:gd name="connsiteX44-13607" fmla="*/ 1708130 w 2212196"/>
                <a:gd name="connsiteY44-13608" fmla="*/ 6550072 h 7250295"/>
                <a:gd name="connsiteX45-13609" fmla="*/ 1668617 w 2212196"/>
                <a:gd name="connsiteY45-13610" fmla="*/ 6451067 h 7250295"/>
                <a:gd name="connsiteX46-13611" fmla="*/ 1657350 w 2212196"/>
                <a:gd name="connsiteY46-13612" fmla="*/ 6250170 h 7250295"/>
                <a:gd name="connsiteX47-13613" fmla="*/ 1679014 w 2212196"/>
                <a:gd name="connsiteY47-13614" fmla="*/ 5979714 h 7250295"/>
                <a:gd name="connsiteX48-13615" fmla="*/ 1727631 w 2212196"/>
                <a:gd name="connsiteY48-13616" fmla="*/ 5512209 h 7250295"/>
                <a:gd name="connsiteX49-13617" fmla="*/ 1739049 w 2212196"/>
                <a:gd name="connsiteY49-13618" fmla="*/ 5363804 h 7250295"/>
                <a:gd name="connsiteX50-13619" fmla="*/ 1797611 w 2212196"/>
                <a:gd name="connsiteY50-13620" fmla="*/ 5317321 h 7250295"/>
                <a:gd name="connsiteX51-13621" fmla="*/ 1884207 w 2212196"/>
                <a:gd name="connsiteY51-13622" fmla="*/ 5097645 h 7250295"/>
                <a:gd name="connsiteX52-13623" fmla="*/ 1909357 w 2212196"/>
                <a:gd name="connsiteY52-13624" fmla="*/ 4805496 h 7250295"/>
                <a:gd name="connsiteX53-13625" fmla="*/ 1900373 w 2212196"/>
                <a:gd name="connsiteY53-13626" fmla="*/ 4348776 h 7250295"/>
                <a:gd name="connsiteX54-13627" fmla="*/ 1881052 w 2212196"/>
                <a:gd name="connsiteY54-13628" fmla="*/ 3902573 h 7250295"/>
                <a:gd name="connsiteX55-13629" fmla="*/ 1855362 w 2212196"/>
                <a:gd name="connsiteY55-13630" fmla="*/ 3584643 h 7250295"/>
                <a:gd name="connsiteX56-13631" fmla="*/ 2056257 w 2212196"/>
                <a:gd name="connsiteY56-13632" fmla="*/ 2654077 h 7250295"/>
                <a:gd name="connsiteX57-13633" fmla="*/ 2042707 w 2212196"/>
                <a:gd name="connsiteY57-13634" fmla="*/ 2404684 h 7250295"/>
                <a:gd name="connsiteX58-13635" fmla="*/ 1981200 w 2212196"/>
                <a:gd name="connsiteY58-13636" fmla="*/ 1864914 h 7250295"/>
                <a:gd name="connsiteX59-13637" fmla="*/ 1936459 w 2212196"/>
                <a:gd name="connsiteY59-13638" fmla="*/ 1677029 h 7250295"/>
                <a:gd name="connsiteX60-13639" fmla="*/ 1922037 w 2212196"/>
                <a:gd name="connsiteY60-13640" fmla="*/ 1432534 h 7250295"/>
                <a:gd name="connsiteX61-13641" fmla="*/ 1874412 w 2212196"/>
                <a:gd name="connsiteY61-13642" fmla="*/ 1302338 h 7250295"/>
                <a:gd name="connsiteX62-13643" fmla="*/ 1407687 w 2212196"/>
                <a:gd name="connsiteY62-13644" fmla="*/ 1134975 h 7250295"/>
                <a:gd name="connsiteX63-13645" fmla="*/ 1309221 w 2212196"/>
                <a:gd name="connsiteY63-13646" fmla="*/ 1020075 h 7250295"/>
                <a:gd name="connsiteX64-13647" fmla="*/ 1365230 w 2212196"/>
                <a:gd name="connsiteY64-13648" fmla="*/ 821521 h 7250295"/>
                <a:gd name="connsiteX65-13649" fmla="*/ 1433407 w 2212196"/>
                <a:gd name="connsiteY65-13650" fmla="*/ 622909 h 7250295"/>
                <a:gd name="connsiteX66-13651" fmla="*/ 1444916 w 2212196"/>
                <a:gd name="connsiteY66-13652" fmla="*/ 380757 h 7250295"/>
                <a:gd name="connsiteX67-13653" fmla="*/ 1330946 w 2212196"/>
                <a:gd name="connsiteY67-13654" fmla="*/ 143773 h 7250295"/>
                <a:gd name="connsiteX68-13655" fmla="*/ 1063645 w 2212196"/>
                <a:gd name="connsiteY68-13656" fmla="*/ 568 h 7250295"/>
                <a:gd name="connsiteX0-13657" fmla="*/ 1063645 w 2212196"/>
                <a:gd name="connsiteY0-13658" fmla="*/ 568 h 7250295"/>
                <a:gd name="connsiteX1-13659" fmla="*/ 809625 w 2212196"/>
                <a:gd name="connsiteY1-13660" fmla="*/ 116070 h 7250295"/>
                <a:gd name="connsiteX2-13661" fmla="*/ 685800 w 2212196"/>
                <a:gd name="connsiteY2-13662" fmla="*/ 297045 h 7250295"/>
                <a:gd name="connsiteX3-13663" fmla="*/ 704850 w 2212196"/>
                <a:gd name="connsiteY3-13664" fmla="*/ 620895 h 7250295"/>
                <a:gd name="connsiteX4-13665" fmla="*/ 838200 w 2212196"/>
                <a:gd name="connsiteY4-13666" fmla="*/ 897120 h 7250295"/>
                <a:gd name="connsiteX5-13667" fmla="*/ 742950 w 2212196"/>
                <a:gd name="connsiteY5-13668" fmla="*/ 1011420 h 7250295"/>
                <a:gd name="connsiteX6-13669" fmla="*/ 133350 w 2212196"/>
                <a:gd name="connsiteY6-13670" fmla="*/ 1220970 h 7250295"/>
                <a:gd name="connsiteX7-13671" fmla="*/ 0 w 2212196"/>
                <a:gd name="connsiteY7-13672" fmla="*/ 2211570 h 7250295"/>
                <a:gd name="connsiteX8-13673" fmla="*/ 333375 w 2212196"/>
                <a:gd name="connsiteY8-13674" fmla="*/ 3106920 h 7250295"/>
                <a:gd name="connsiteX9-13675" fmla="*/ 247650 w 2212196"/>
                <a:gd name="connsiteY9-13676" fmla="*/ 3840345 h 7250295"/>
                <a:gd name="connsiteX10-13677" fmla="*/ 371475 w 2212196"/>
                <a:gd name="connsiteY10-13678" fmla="*/ 4059420 h 7250295"/>
                <a:gd name="connsiteX11-13679" fmla="*/ 495300 w 2212196"/>
                <a:gd name="connsiteY11-13680" fmla="*/ 4278495 h 7250295"/>
                <a:gd name="connsiteX12-13681" fmla="*/ 476250 w 2212196"/>
                <a:gd name="connsiteY12-13682" fmla="*/ 4735695 h 7250295"/>
                <a:gd name="connsiteX13-13683" fmla="*/ 476250 w 2212196"/>
                <a:gd name="connsiteY13-13684" fmla="*/ 5097645 h 7250295"/>
                <a:gd name="connsiteX14-13685" fmla="*/ 371475 w 2212196"/>
                <a:gd name="connsiteY14-13686" fmla="*/ 6145395 h 7250295"/>
                <a:gd name="connsiteX15-13687" fmla="*/ 371475 w 2212196"/>
                <a:gd name="connsiteY15-13688" fmla="*/ 6621645 h 7250295"/>
                <a:gd name="connsiteX16-13689" fmla="*/ 400050 w 2212196"/>
                <a:gd name="connsiteY16-13690" fmla="*/ 6821670 h 7250295"/>
                <a:gd name="connsiteX17-13691" fmla="*/ 323850 w 2212196"/>
                <a:gd name="connsiteY17-13692" fmla="*/ 7002645 h 7250295"/>
                <a:gd name="connsiteX18-13693" fmla="*/ 533400 w 2212196"/>
                <a:gd name="connsiteY18-13694" fmla="*/ 7250295 h 7250295"/>
                <a:gd name="connsiteX19-13695" fmla="*/ 952500 w 2212196"/>
                <a:gd name="connsiteY19-13696" fmla="*/ 7240770 h 7250295"/>
                <a:gd name="connsiteX20-13697" fmla="*/ 733425 w 2212196"/>
                <a:gd name="connsiteY20-13698" fmla="*/ 6821670 h 7250295"/>
                <a:gd name="connsiteX21-13699" fmla="*/ 790575 w 2212196"/>
                <a:gd name="connsiteY21-13700" fmla="*/ 6574020 h 7250295"/>
                <a:gd name="connsiteX22-13701" fmla="*/ 762000 w 2212196"/>
                <a:gd name="connsiteY22-13702" fmla="*/ 6250170 h 7250295"/>
                <a:gd name="connsiteX23-13703" fmla="*/ 885825 w 2212196"/>
                <a:gd name="connsiteY23-13704" fmla="*/ 5411970 h 7250295"/>
                <a:gd name="connsiteX24-13705" fmla="*/ 866775 w 2212196"/>
                <a:gd name="connsiteY24-13706" fmla="*/ 5326245 h 7250295"/>
                <a:gd name="connsiteX25-13707" fmla="*/ 971550 w 2212196"/>
                <a:gd name="connsiteY25-13708" fmla="*/ 5211945 h 7250295"/>
                <a:gd name="connsiteX26-13709" fmla="*/ 962025 w 2212196"/>
                <a:gd name="connsiteY26-13710" fmla="*/ 5069070 h 7250295"/>
                <a:gd name="connsiteX27-13711" fmla="*/ 1104900 w 2212196"/>
                <a:gd name="connsiteY27-13712" fmla="*/ 4526145 h 7250295"/>
                <a:gd name="connsiteX28-13713" fmla="*/ 1123950 w 2212196"/>
                <a:gd name="connsiteY28-13714" fmla="*/ 4392795 h 7250295"/>
                <a:gd name="connsiteX29-13715" fmla="*/ 1276350 w 2212196"/>
                <a:gd name="connsiteY29-13716" fmla="*/ 4649970 h 7250295"/>
                <a:gd name="connsiteX30-13717" fmla="*/ 1352550 w 2212196"/>
                <a:gd name="connsiteY30-13718" fmla="*/ 4926195 h 7250295"/>
                <a:gd name="connsiteX31-13719" fmla="*/ 1333500 w 2212196"/>
                <a:gd name="connsiteY31-13720" fmla="*/ 5069070 h 7250295"/>
                <a:gd name="connsiteX32-13721" fmla="*/ 1371600 w 2212196"/>
                <a:gd name="connsiteY32-13722" fmla="*/ 5078595 h 7250295"/>
                <a:gd name="connsiteX33-13723" fmla="*/ 1247775 w 2212196"/>
                <a:gd name="connsiteY33-13724" fmla="*/ 5516745 h 7250295"/>
                <a:gd name="connsiteX34-13725" fmla="*/ 1257300 w 2212196"/>
                <a:gd name="connsiteY34-13726" fmla="*/ 6469245 h 7250295"/>
                <a:gd name="connsiteX35-13727" fmla="*/ 1333500 w 2212196"/>
                <a:gd name="connsiteY35-13728" fmla="*/ 6583545 h 7250295"/>
                <a:gd name="connsiteX36-13729" fmla="*/ 1314450 w 2212196"/>
                <a:gd name="connsiteY36-13730" fmla="*/ 6735945 h 7250295"/>
                <a:gd name="connsiteX37-13731" fmla="*/ 1323975 w 2212196"/>
                <a:gd name="connsiteY37-13732" fmla="*/ 6859770 h 7250295"/>
                <a:gd name="connsiteX38-13733" fmla="*/ 1304925 w 2212196"/>
                <a:gd name="connsiteY38-13734" fmla="*/ 7012170 h 7250295"/>
                <a:gd name="connsiteX39-13735" fmla="*/ 1704975 w 2212196"/>
                <a:gd name="connsiteY39-13736" fmla="*/ 7212195 h 7250295"/>
                <a:gd name="connsiteX40-13737" fmla="*/ 2152650 w 2212196"/>
                <a:gd name="connsiteY40-13738" fmla="*/ 7212195 h 7250295"/>
                <a:gd name="connsiteX41-13739" fmla="*/ 2171700 w 2212196"/>
                <a:gd name="connsiteY41-13740" fmla="*/ 7069320 h 7250295"/>
                <a:gd name="connsiteX42-13741" fmla="*/ 2177619 w 2212196"/>
                <a:gd name="connsiteY42-13742" fmla="*/ 7066977 h 7250295"/>
                <a:gd name="connsiteX43-13743" fmla="*/ 1687247 w 2212196"/>
                <a:gd name="connsiteY43-13744" fmla="*/ 6680449 h 7250295"/>
                <a:gd name="connsiteX44-13745" fmla="*/ 1708130 w 2212196"/>
                <a:gd name="connsiteY44-13746" fmla="*/ 6550072 h 7250295"/>
                <a:gd name="connsiteX45-13747" fmla="*/ 1668617 w 2212196"/>
                <a:gd name="connsiteY45-13748" fmla="*/ 6451067 h 7250295"/>
                <a:gd name="connsiteX46-13749" fmla="*/ 1657350 w 2212196"/>
                <a:gd name="connsiteY46-13750" fmla="*/ 6250170 h 7250295"/>
                <a:gd name="connsiteX47-13751" fmla="*/ 1679014 w 2212196"/>
                <a:gd name="connsiteY47-13752" fmla="*/ 5979714 h 7250295"/>
                <a:gd name="connsiteX48-13753" fmla="*/ 1727631 w 2212196"/>
                <a:gd name="connsiteY48-13754" fmla="*/ 5512209 h 7250295"/>
                <a:gd name="connsiteX49-13755" fmla="*/ 1739049 w 2212196"/>
                <a:gd name="connsiteY49-13756" fmla="*/ 5363804 h 7250295"/>
                <a:gd name="connsiteX50-13757" fmla="*/ 1797611 w 2212196"/>
                <a:gd name="connsiteY50-13758" fmla="*/ 5317321 h 7250295"/>
                <a:gd name="connsiteX51-13759" fmla="*/ 1884207 w 2212196"/>
                <a:gd name="connsiteY51-13760" fmla="*/ 5097645 h 7250295"/>
                <a:gd name="connsiteX52-13761" fmla="*/ 1909357 w 2212196"/>
                <a:gd name="connsiteY52-13762" fmla="*/ 4805496 h 7250295"/>
                <a:gd name="connsiteX53-13763" fmla="*/ 1900373 w 2212196"/>
                <a:gd name="connsiteY53-13764" fmla="*/ 4348776 h 7250295"/>
                <a:gd name="connsiteX54-13765" fmla="*/ 1881052 w 2212196"/>
                <a:gd name="connsiteY54-13766" fmla="*/ 3902573 h 7250295"/>
                <a:gd name="connsiteX55-13767" fmla="*/ 1855362 w 2212196"/>
                <a:gd name="connsiteY55-13768" fmla="*/ 3584643 h 7250295"/>
                <a:gd name="connsiteX56-13769" fmla="*/ 2056257 w 2212196"/>
                <a:gd name="connsiteY56-13770" fmla="*/ 2654077 h 7250295"/>
                <a:gd name="connsiteX57-13771" fmla="*/ 2042707 w 2212196"/>
                <a:gd name="connsiteY57-13772" fmla="*/ 2404684 h 7250295"/>
                <a:gd name="connsiteX58-13773" fmla="*/ 1981200 w 2212196"/>
                <a:gd name="connsiteY58-13774" fmla="*/ 1864914 h 7250295"/>
                <a:gd name="connsiteX59-13775" fmla="*/ 1936459 w 2212196"/>
                <a:gd name="connsiteY59-13776" fmla="*/ 1677029 h 7250295"/>
                <a:gd name="connsiteX60-13777" fmla="*/ 1922037 w 2212196"/>
                <a:gd name="connsiteY60-13778" fmla="*/ 1432534 h 7250295"/>
                <a:gd name="connsiteX61-13779" fmla="*/ 1874412 w 2212196"/>
                <a:gd name="connsiteY61-13780" fmla="*/ 1302338 h 7250295"/>
                <a:gd name="connsiteX62-13781" fmla="*/ 1407687 w 2212196"/>
                <a:gd name="connsiteY62-13782" fmla="*/ 1134975 h 7250295"/>
                <a:gd name="connsiteX63-13783" fmla="*/ 1309221 w 2212196"/>
                <a:gd name="connsiteY63-13784" fmla="*/ 1020075 h 7250295"/>
                <a:gd name="connsiteX64-13785" fmla="*/ 1365230 w 2212196"/>
                <a:gd name="connsiteY64-13786" fmla="*/ 821521 h 7250295"/>
                <a:gd name="connsiteX65-13787" fmla="*/ 1433407 w 2212196"/>
                <a:gd name="connsiteY65-13788" fmla="*/ 622909 h 7250295"/>
                <a:gd name="connsiteX66-13789" fmla="*/ 1444916 w 2212196"/>
                <a:gd name="connsiteY66-13790" fmla="*/ 380757 h 7250295"/>
                <a:gd name="connsiteX67-13791" fmla="*/ 1330946 w 2212196"/>
                <a:gd name="connsiteY67-13792" fmla="*/ 143773 h 7250295"/>
                <a:gd name="connsiteX68-13793" fmla="*/ 1063645 w 2212196"/>
                <a:gd name="connsiteY68-13794" fmla="*/ 568 h 7250295"/>
                <a:gd name="connsiteX0-13795" fmla="*/ 1063645 w 2207873"/>
                <a:gd name="connsiteY0-13796" fmla="*/ 568 h 7250295"/>
                <a:gd name="connsiteX1-13797" fmla="*/ 809625 w 2207873"/>
                <a:gd name="connsiteY1-13798" fmla="*/ 116070 h 7250295"/>
                <a:gd name="connsiteX2-13799" fmla="*/ 685800 w 2207873"/>
                <a:gd name="connsiteY2-13800" fmla="*/ 297045 h 7250295"/>
                <a:gd name="connsiteX3-13801" fmla="*/ 704850 w 2207873"/>
                <a:gd name="connsiteY3-13802" fmla="*/ 620895 h 7250295"/>
                <a:gd name="connsiteX4-13803" fmla="*/ 838200 w 2207873"/>
                <a:gd name="connsiteY4-13804" fmla="*/ 897120 h 7250295"/>
                <a:gd name="connsiteX5-13805" fmla="*/ 742950 w 2207873"/>
                <a:gd name="connsiteY5-13806" fmla="*/ 1011420 h 7250295"/>
                <a:gd name="connsiteX6-13807" fmla="*/ 133350 w 2207873"/>
                <a:gd name="connsiteY6-13808" fmla="*/ 1220970 h 7250295"/>
                <a:gd name="connsiteX7-13809" fmla="*/ 0 w 2207873"/>
                <a:gd name="connsiteY7-13810" fmla="*/ 2211570 h 7250295"/>
                <a:gd name="connsiteX8-13811" fmla="*/ 333375 w 2207873"/>
                <a:gd name="connsiteY8-13812" fmla="*/ 3106920 h 7250295"/>
                <a:gd name="connsiteX9-13813" fmla="*/ 247650 w 2207873"/>
                <a:gd name="connsiteY9-13814" fmla="*/ 3840345 h 7250295"/>
                <a:gd name="connsiteX10-13815" fmla="*/ 371475 w 2207873"/>
                <a:gd name="connsiteY10-13816" fmla="*/ 4059420 h 7250295"/>
                <a:gd name="connsiteX11-13817" fmla="*/ 495300 w 2207873"/>
                <a:gd name="connsiteY11-13818" fmla="*/ 4278495 h 7250295"/>
                <a:gd name="connsiteX12-13819" fmla="*/ 476250 w 2207873"/>
                <a:gd name="connsiteY12-13820" fmla="*/ 4735695 h 7250295"/>
                <a:gd name="connsiteX13-13821" fmla="*/ 476250 w 2207873"/>
                <a:gd name="connsiteY13-13822" fmla="*/ 5097645 h 7250295"/>
                <a:gd name="connsiteX14-13823" fmla="*/ 371475 w 2207873"/>
                <a:gd name="connsiteY14-13824" fmla="*/ 6145395 h 7250295"/>
                <a:gd name="connsiteX15-13825" fmla="*/ 371475 w 2207873"/>
                <a:gd name="connsiteY15-13826" fmla="*/ 6621645 h 7250295"/>
                <a:gd name="connsiteX16-13827" fmla="*/ 400050 w 2207873"/>
                <a:gd name="connsiteY16-13828" fmla="*/ 6821670 h 7250295"/>
                <a:gd name="connsiteX17-13829" fmla="*/ 323850 w 2207873"/>
                <a:gd name="connsiteY17-13830" fmla="*/ 7002645 h 7250295"/>
                <a:gd name="connsiteX18-13831" fmla="*/ 533400 w 2207873"/>
                <a:gd name="connsiteY18-13832" fmla="*/ 7250295 h 7250295"/>
                <a:gd name="connsiteX19-13833" fmla="*/ 952500 w 2207873"/>
                <a:gd name="connsiteY19-13834" fmla="*/ 7240770 h 7250295"/>
                <a:gd name="connsiteX20-13835" fmla="*/ 733425 w 2207873"/>
                <a:gd name="connsiteY20-13836" fmla="*/ 6821670 h 7250295"/>
                <a:gd name="connsiteX21-13837" fmla="*/ 790575 w 2207873"/>
                <a:gd name="connsiteY21-13838" fmla="*/ 6574020 h 7250295"/>
                <a:gd name="connsiteX22-13839" fmla="*/ 762000 w 2207873"/>
                <a:gd name="connsiteY22-13840" fmla="*/ 6250170 h 7250295"/>
                <a:gd name="connsiteX23-13841" fmla="*/ 885825 w 2207873"/>
                <a:gd name="connsiteY23-13842" fmla="*/ 5411970 h 7250295"/>
                <a:gd name="connsiteX24-13843" fmla="*/ 866775 w 2207873"/>
                <a:gd name="connsiteY24-13844" fmla="*/ 5326245 h 7250295"/>
                <a:gd name="connsiteX25-13845" fmla="*/ 971550 w 2207873"/>
                <a:gd name="connsiteY25-13846" fmla="*/ 5211945 h 7250295"/>
                <a:gd name="connsiteX26-13847" fmla="*/ 962025 w 2207873"/>
                <a:gd name="connsiteY26-13848" fmla="*/ 5069070 h 7250295"/>
                <a:gd name="connsiteX27-13849" fmla="*/ 1104900 w 2207873"/>
                <a:gd name="connsiteY27-13850" fmla="*/ 4526145 h 7250295"/>
                <a:gd name="connsiteX28-13851" fmla="*/ 1123950 w 2207873"/>
                <a:gd name="connsiteY28-13852" fmla="*/ 4392795 h 7250295"/>
                <a:gd name="connsiteX29-13853" fmla="*/ 1276350 w 2207873"/>
                <a:gd name="connsiteY29-13854" fmla="*/ 4649970 h 7250295"/>
                <a:gd name="connsiteX30-13855" fmla="*/ 1352550 w 2207873"/>
                <a:gd name="connsiteY30-13856" fmla="*/ 4926195 h 7250295"/>
                <a:gd name="connsiteX31-13857" fmla="*/ 1333500 w 2207873"/>
                <a:gd name="connsiteY31-13858" fmla="*/ 5069070 h 7250295"/>
                <a:gd name="connsiteX32-13859" fmla="*/ 1371600 w 2207873"/>
                <a:gd name="connsiteY32-13860" fmla="*/ 5078595 h 7250295"/>
                <a:gd name="connsiteX33-13861" fmla="*/ 1247775 w 2207873"/>
                <a:gd name="connsiteY33-13862" fmla="*/ 5516745 h 7250295"/>
                <a:gd name="connsiteX34-13863" fmla="*/ 1257300 w 2207873"/>
                <a:gd name="connsiteY34-13864" fmla="*/ 6469245 h 7250295"/>
                <a:gd name="connsiteX35-13865" fmla="*/ 1333500 w 2207873"/>
                <a:gd name="connsiteY35-13866" fmla="*/ 6583545 h 7250295"/>
                <a:gd name="connsiteX36-13867" fmla="*/ 1314450 w 2207873"/>
                <a:gd name="connsiteY36-13868" fmla="*/ 6735945 h 7250295"/>
                <a:gd name="connsiteX37-13869" fmla="*/ 1323975 w 2207873"/>
                <a:gd name="connsiteY37-13870" fmla="*/ 6859770 h 7250295"/>
                <a:gd name="connsiteX38-13871" fmla="*/ 1304925 w 2207873"/>
                <a:gd name="connsiteY38-13872" fmla="*/ 7012170 h 7250295"/>
                <a:gd name="connsiteX39-13873" fmla="*/ 1704975 w 2207873"/>
                <a:gd name="connsiteY39-13874" fmla="*/ 7212195 h 7250295"/>
                <a:gd name="connsiteX40-13875" fmla="*/ 2152650 w 2207873"/>
                <a:gd name="connsiteY40-13876" fmla="*/ 7212195 h 7250295"/>
                <a:gd name="connsiteX41-13877" fmla="*/ 2171700 w 2207873"/>
                <a:gd name="connsiteY41-13878" fmla="*/ 7069320 h 7250295"/>
                <a:gd name="connsiteX42-13879" fmla="*/ 2171850 w 2207873"/>
                <a:gd name="connsiteY42-13880" fmla="*/ 7046786 h 7250295"/>
                <a:gd name="connsiteX43-13881" fmla="*/ 1687247 w 2207873"/>
                <a:gd name="connsiteY43-13882" fmla="*/ 6680449 h 7250295"/>
                <a:gd name="connsiteX44-13883" fmla="*/ 1708130 w 2207873"/>
                <a:gd name="connsiteY44-13884" fmla="*/ 6550072 h 7250295"/>
                <a:gd name="connsiteX45-13885" fmla="*/ 1668617 w 2207873"/>
                <a:gd name="connsiteY45-13886" fmla="*/ 6451067 h 7250295"/>
                <a:gd name="connsiteX46-13887" fmla="*/ 1657350 w 2207873"/>
                <a:gd name="connsiteY46-13888" fmla="*/ 6250170 h 7250295"/>
                <a:gd name="connsiteX47-13889" fmla="*/ 1679014 w 2207873"/>
                <a:gd name="connsiteY47-13890" fmla="*/ 5979714 h 7250295"/>
                <a:gd name="connsiteX48-13891" fmla="*/ 1727631 w 2207873"/>
                <a:gd name="connsiteY48-13892" fmla="*/ 5512209 h 7250295"/>
                <a:gd name="connsiteX49-13893" fmla="*/ 1739049 w 2207873"/>
                <a:gd name="connsiteY49-13894" fmla="*/ 5363804 h 7250295"/>
                <a:gd name="connsiteX50-13895" fmla="*/ 1797611 w 2207873"/>
                <a:gd name="connsiteY50-13896" fmla="*/ 5317321 h 7250295"/>
                <a:gd name="connsiteX51-13897" fmla="*/ 1884207 w 2207873"/>
                <a:gd name="connsiteY51-13898" fmla="*/ 5097645 h 7250295"/>
                <a:gd name="connsiteX52-13899" fmla="*/ 1909357 w 2207873"/>
                <a:gd name="connsiteY52-13900" fmla="*/ 4805496 h 7250295"/>
                <a:gd name="connsiteX53-13901" fmla="*/ 1900373 w 2207873"/>
                <a:gd name="connsiteY53-13902" fmla="*/ 4348776 h 7250295"/>
                <a:gd name="connsiteX54-13903" fmla="*/ 1881052 w 2207873"/>
                <a:gd name="connsiteY54-13904" fmla="*/ 3902573 h 7250295"/>
                <a:gd name="connsiteX55-13905" fmla="*/ 1855362 w 2207873"/>
                <a:gd name="connsiteY55-13906" fmla="*/ 3584643 h 7250295"/>
                <a:gd name="connsiteX56-13907" fmla="*/ 2056257 w 2207873"/>
                <a:gd name="connsiteY56-13908" fmla="*/ 2654077 h 7250295"/>
                <a:gd name="connsiteX57-13909" fmla="*/ 2042707 w 2207873"/>
                <a:gd name="connsiteY57-13910" fmla="*/ 2404684 h 7250295"/>
                <a:gd name="connsiteX58-13911" fmla="*/ 1981200 w 2207873"/>
                <a:gd name="connsiteY58-13912" fmla="*/ 1864914 h 7250295"/>
                <a:gd name="connsiteX59-13913" fmla="*/ 1936459 w 2207873"/>
                <a:gd name="connsiteY59-13914" fmla="*/ 1677029 h 7250295"/>
                <a:gd name="connsiteX60-13915" fmla="*/ 1922037 w 2207873"/>
                <a:gd name="connsiteY60-13916" fmla="*/ 1432534 h 7250295"/>
                <a:gd name="connsiteX61-13917" fmla="*/ 1874412 w 2207873"/>
                <a:gd name="connsiteY61-13918" fmla="*/ 1302338 h 7250295"/>
                <a:gd name="connsiteX62-13919" fmla="*/ 1407687 w 2207873"/>
                <a:gd name="connsiteY62-13920" fmla="*/ 1134975 h 7250295"/>
                <a:gd name="connsiteX63-13921" fmla="*/ 1309221 w 2207873"/>
                <a:gd name="connsiteY63-13922" fmla="*/ 1020075 h 7250295"/>
                <a:gd name="connsiteX64-13923" fmla="*/ 1365230 w 2207873"/>
                <a:gd name="connsiteY64-13924" fmla="*/ 821521 h 7250295"/>
                <a:gd name="connsiteX65-13925" fmla="*/ 1433407 w 2207873"/>
                <a:gd name="connsiteY65-13926" fmla="*/ 622909 h 7250295"/>
                <a:gd name="connsiteX66-13927" fmla="*/ 1444916 w 2207873"/>
                <a:gd name="connsiteY66-13928" fmla="*/ 380757 h 7250295"/>
                <a:gd name="connsiteX67-13929" fmla="*/ 1330946 w 2207873"/>
                <a:gd name="connsiteY67-13930" fmla="*/ 143773 h 7250295"/>
                <a:gd name="connsiteX68-13931" fmla="*/ 1063645 w 2207873"/>
                <a:gd name="connsiteY68-13932" fmla="*/ 568 h 7250295"/>
                <a:gd name="connsiteX0-13933" fmla="*/ 1063645 w 2207873"/>
                <a:gd name="connsiteY0-13934" fmla="*/ 568 h 7250295"/>
                <a:gd name="connsiteX1-13935" fmla="*/ 809625 w 2207873"/>
                <a:gd name="connsiteY1-13936" fmla="*/ 116070 h 7250295"/>
                <a:gd name="connsiteX2-13937" fmla="*/ 685800 w 2207873"/>
                <a:gd name="connsiteY2-13938" fmla="*/ 297045 h 7250295"/>
                <a:gd name="connsiteX3-13939" fmla="*/ 704850 w 2207873"/>
                <a:gd name="connsiteY3-13940" fmla="*/ 620895 h 7250295"/>
                <a:gd name="connsiteX4-13941" fmla="*/ 838200 w 2207873"/>
                <a:gd name="connsiteY4-13942" fmla="*/ 897120 h 7250295"/>
                <a:gd name="connsiteX5-13943" fmla="*/ 742950 w 2207873"/>
                <a:gd name="connsiteY5-13944" fmla="*/ 1011420 h 7250295"/>
                <a:gd name="connsiteX6-13945" fmla="*/ 133350 w 2207873"/>
                <a:gd name="connsiteY6-13946" fmla="*/ 1220970 h 7250295"/>
                <a:gd name="connsiteX7-13947" fmla="*/ 0 w 2207873"/>
                <a:gd name="connsiteY7-13948" fmla="*/ 2211570 h 7250295"/>
                <a:gd name="connsiteX8-13949" fmla="*/ 333375 w 2207873"/>
                <a:gd name="connsiteY8-13950" fmla="*/ 3106920 h 7250295"/>
                <a:gd name="connsiteX9-13951" fmla="*/ 247650 w 2207873"/>
                <a:gd name="connsiteY9-13952" fmla="*/ 3840345 h 7250295"/>
                <a:gd name="connsiteX10-13953" fmla="*/ 371475 w 2207873"/>
                <a:gd name="connsiteY10-13954" fmla="*/ 4059420 h 7250295"/>
                <a:gd name="connsiteX11-13955" fmla="*/ 495300 w 2207873"/>
                <a:gd name="connsiteY11-13956" fmla="*/ 4278495 h 7250295"/>
                <a:gd name="connsiteX12-13957" fmla="*/ 476250 w 2207873"/>
                <a:gd name="connsiteY12-13958" fmla="*/ 4735695 h 7250295"/>
                <a:gd name="connsiteX13-13959" fmla="*/ 476250 w 2207873"/>
                <a:gd name="connsiteY13-13960" fmla="*/ 5097645 h 7250295"/>
                <a:gd name="connsiteX14-13961" fmla="*/ 371475 w 2207873"/>
                <a:gd name="connsiteY14-13962" fmla="*/ 6145395 h 7250295"/>
                <a:gd name="connsiteX15-13963" fmla="*/ 371475 w 2207873"/>
                <a:gd name="connsiteY15-13964" fmla="*/ 6621645 h 7250295"/>
                <a:gd name="connsiteX16-13965" fmla="*/ 400050 w 2207873"/>
                <a:gd name="connsiteY16-13966" fmla="*/ 6821670 h 7250295"/>
                <a:gd name="connsiteX17-13967" fmla="*/ 323850 w 2207873"/>
                <a:gd name="connsiteY17-13968" fmla="*/ 7002645 h 7250295"/>
                <a:gd name="connsiteX18-13969" fmla="*/ 533400 w 2207873"/>
                <a:gd name="connsiteY18-13970" fmla="*/ 7250295 h 7250295"/>
                <a:gd name="connsiteX19-13971" fmla="*/ 952500 w 2207873"/>
                <a:gd name="connsiteY19-13972" fmla="*/ 7240770 h 7250295"/>
                <a:gd name="connsiteX20-13973" fmla="*/ 733425 w 2207873"/>
                <a:gd name="connsiteY20-13974" fmla="*/ 6821670 h 7250295"/>
                <a:gd name="connsiteX21-13975" fmla="*/ 790575 w 2207873"/>
                <a:gd name="connsiteY21-13976" fmla="*/ 6574020 h 7250295"/>
                <a:gd name="connsiteX22-13977" fmla="*/ 762000 w 2207873"/>
                <a:gd name="connsiteY22-13978" fmla="*/ 6250170 h 7250295"/>
                <a:gd name="connsiteX23-13979" fmla="*/ 885825 w 2207873"/>
                <a:gd name="connsiteY23-13980" fmla="*/ 5411970 h 7250295"/>
                <a:gd name="connsiteX24-13981" fmla="*/ 866775 w 2207873"/>
                <a:gd name="connsiteY24-13982" fmla="*/ 5326245 h 7250295"/>
                <a:gd name="connsiteX25-13983" fmla="*/ 971550 w 2207873"/>
                <a:gd name="connsiteY25-13984" fmla="*/ 5211945 h 7250295"/>
                <a:gd name="connsiteX26-13985" fmla="*/ 962025 w 2207873"/>
                <a:gd name="connsiteY26-13986" fmla="*/ 5069070 h 7250295"/>
                <a:gd name="connsiteX27-13987" fmla="*/ 1104900 w 2207873"/>
                <a:gd name="connsiteY27-13988" fmla="*/ 4526145 h 7250295"/>
                <a:gd name="connsiteX28-13989" fmla="*/ 1123950 w 2207873"/>
                <a:gd name="connsiteY28-13990" fmla="*/ 4392795 h 7250295"/>
                <a:gd name="connsiteX29-13991" fmla="*/ 1276350 w 2207873"/>
                <a:gd name="connsiteY29-13992" fmla="*/ 4649970 h 7250295"/>
                <a:gd name="connsiteX30-13993" fmla="*/ 1352550 w 2207873"/>
                <a:gd name="connsiteY30-13994" fmla="*/ 4926195 h 7250295"/>
                <a:gd name="connsiteX31-13995" fmla="*/ 1333500 w 2207873"/>
                <a:gd name="connsiteY31-13996" fmla="*/ 5069070 h 7250295"/>
                <a:gd name="connsiteX32-13997" fmla="*/ 1371600 w 2207873"/>
                <a:gd name="connsiteY32-13998" fmla="*/ 5078595 h 7250295"/>
                <a:gd name="connsiteX33-13999" fmla="*/ 1247775 w 2207873"/>
                <a:gd name="connsiteY33-14000" fmla="*/ 5516745 h 7250295"/>
                <a:gd name="connsiteX34-14001" fmla="*/ 1257300 w 2207873"/>
                <a:gd name="connsiteY34-14002" fmla="*/ 6469245 h 7250295"/>
                <a:gd name="connsiteX35-14003" fmla="*/ 1333500 w 2207873"/>
                <a:gd name="connsiteY35-14004" fmla="*/ 6583545 h 7250295"/>
                <a:gd name="connsiteX36-14005" fmla="*/ 1314450 w 2207873"/>
                <a:gd name="connsiteY36-14006" fmla="*/ 6735945 h 7250295"/>
                <a:gd name="connsiteX37-14007" fmla="*/ 1323975 w 2207873"/>
                <a:gd name="connsiteY37-14008" fmla="*/ 6859770 h 7250295"/>
                <a:gd name="connsiteX38-14009" fmla="*/ 1304925 w 2207873"/>
                <a:gd name="connsiteY38-14010" fmla="*/ 7012170 h 7250295"/>
                <a:gd name="connsiteX39-14011" fmla="*/ 1704975 w 2207873"/>
                <a:gd name="connsiteY39-14012" fmla="*/ 7212195 h 7250295"/>
                <a:gd name="connsiteX40-14013" fmla="*/ 2152650 w 2207873"/>
                <a:gd name="connsiteY40-14014" fmla="*/ 7212195 h 7250295"/>
                <a:gd name="connsiteX41-14015" fmla="*/ 2171700 w 2207873"/>
                <a:gd name="connsiteY41-14016" fmla="*/ 7069320 h 7250295"/>
                <a:gd name="connsiteX42-14017" fmla="*/ 2171850 w 2207873"/>
                <a:gd name="connsiteY42-14018" fmla="*/ 7046786 h 7250295"/>
                <a:gd name="connsiteX43-14019" fmla="*/ 1687247 w 2207873"/>
                <a:gd name="connsiteY43-14020" fmla="*/ 6680449 h 7250295"/>
                <a:gd name="connsiteX44-14021" fmla="*/ 1708130 w 2207873"/>
                <a:gd name="connsiteY44-14022" fmla="*/ 6550072 h 7250295"/>
                <a:gd name="connsiteX45-14023" fmla="*/ 1668617 w 2207873"/>
                <a:gd name="connsiteY45-14024" fmla="*/ 6451067 h 7250295"/>
                <a:gd name="connsiteX46-14025" fmla="*/ 1657350 w 2207873"/>
                <a:gd name="connsiteY46-14026" fmla="*/ 6250170 h 7250295"/>
                <a:gd name="connsiteX47-14027" fmla="*/ 1679014 w 2207873"/>
                <a:gd name="connsiteY47-14028" fmla="*/ 5979714 h 7250295"/>
                <a:gd name="connsiteX48-14029" fmla="*/ 1727631 w 2207873"/>
                <a:gd name="connsiteY48-14030" fmla="*/ 5512209 h 7250295"/>
                <a:gd name="connsiteX49-14031" fmla="*/ 1739049 w 2207873"/>
                <a:gd name="connsiteY49-14032" fmla="*/ 5363804 h 7250295"/>
                <a:gd name="connsiteX50-14033" fmla="*/ 1797611 w 2207873"/>
                <a:gd name="connsiteY50-14034" fmla="*/ 5317321 h 7250295"/>
                <a:gd name="connsiteX51-14035" fmla="*/ 1884207 w 2207873"/>
                <a:gd name="connsiteY51-14036" fmla="*/ 5097645 h 7250295"/>
                <a:gd name="connsiteX52-14037" fmla="*/ 1909357 w 2207873"/>
                <a:gd name="connsiteY52-14038" fmla="*/ 4805496 h 7250295"/>
                <a:gd name="connsiteX53-14039" fmla="*/ 1900373 w 2207873"/>
                <a:gd name="connsiteY53-14040" fmla="*/ 4348776 h 7250295"/>
                <a:gd name="connsiteX54-14041" fmla="*/ 1881052 w 2207873"/>
                <a:gd name="connsiteY54-14042" fmla="*/ 3902573 h 7250295"/>
                <a:gd name="connsiteX55-14043" fmla="*/ 1855362 w 2207873"/>
                <a:gd name="connsiteY55-14044" fmla="*/ 3584643 h 7250295"/>
                <a:gd name="connsiteX56-14045" fmla="*/ 2056257 w 2207873"/>
                <a:gd name="connsiteY56-14046" fmla="*/ 2654077 h 7250295"/>
                <a:gd name="connsiteX57-14047" fmla="*/ 2042707 w 2207873"/>
                <a:gd name="connsiteY57-14048" fmla="*/ 2404684 h 7250295"/>
                <a:gd name="connsiteX58-14049" fmla="*/ 1981200 w 2207873"/>
                <a:gd name="connsiteY58-14050" fmla="*/ 1864914 h 7250295"/>
                <a:gd name="connsiteX59-14051" fmla="*/ 1936459 w 2207873"/>
                <a:gd name="connsiteY59-14052" fmla="*/ 1677029 h 7250295"/>
                <a:gd name="connsiteX60-14053" fmla="*/ 1922037 w 2207873"/>
                <a:gd name="connsiteY60-14054" fmla="*/ 1432534 h 7250295"/>
                <a:gd name="connsiteX61-14055" fmla="*/ 1874412 w 2207873"/>
                <a:gd name="connsiteY61-14056" fmla="*/ 1302338 h 7250295"/>
                <a:gd name="connsiteX62-14057" fmla="*/ 1407687 w 2207873"/>
                <a:gd name="connsiteY62-14058" fmla="*/ 1134975 h 7250295"/>
                <a:gd name="connsiteX63-14059" fmla="*/ 1309221 w 2207873"/>
                <a:gd name="connsiteY63-14060" fmla="*/ 1020075 h 7250295"/>
                <a:gd name="connsiteX64-14061" fmla="*/ 1365230 w 2207873"/>
                <a:gd name="connsiteY64-14062" fmla="*/ 821521 h 7250295"/>
                <a:gd name="connsiteX65-14063" fmla="*/ 1433407 w 2207873"/>
                <a:gd name="connsiteY65-14064" fmla="*/ 622909 h 7250295"/>
                <a:gd name="connsiteX66-14065" fmla="*/ 1444916 w 2207873"/>
                <a:gd name="connsiteY66-14066" fmla="*/ 380757 h 7250295"/>
                <a:gd name="connsiteX67-14067" fmla="*/ 1330946 w 2207873"/>
                <a:gd name="connsiteY67-14068" fmla="*/ 143773 h 7250295"/>
                <a:gd name="connsiteX68-14069" fmla="*/ 1063645 w 2207873"/>
                <a:gd name="connsiteY68-14070" fmla="*/ 568 h 7250295"/>
                <a:gd name="connsiteX0-14071" fmla="*/ 1063645 w 2219792"/>
                <a:gd name="connsiteY0-14072" fmla="*/ 568 h 7250295"/>
                <a:gd name="connsiteX1-14073" fmla="*/ 809625 w 2219792"/>
                <a:gd name="connsiteY1-14074" fmla="*/ 116070 h 7250295"/>
                <a:gd name="connsiteX2-14075" fmla="*/ 685800 w 2219792"/>
                <a:gd name="connsiteY2-14076" fmla="*/ 297045 h 7250295"/>
                <a:gd name="connsiteX3-14077" fmla="*/ 704850 w 2219792"/>
                <a:gd name="connsiteY3-14078" fmla="*/ 620895 h 7250295"/>
                <a:gd name="connsiteX4-14079" fmla="*/ 838200 w 2219792"/>
                <a:gd name="connsiteY4-14080" fmla="*/ 897120 h 7250295"/>
                <a:gd name="connsiteX5-14081" fmla="*/ 742950 w 2219792"/>
                <a:gd name="connsiteY5-14082" fmla="*/ 1011420 h 7250295"/>
                <a:gd name="connsiteX6-14083" fmla="*/ 133350 w 2219792"/>
                <a:gd name="connsiteY6-14084" fmla="*/ 1220970 h 7250295"/>
                <a:gd name="connsiteX7-14085" fmla="*/ 0 w 2219792"/>
                <a:gd name="connsiteY7-14086" fmla="*/ 2211570 h 7250295"/>
                <a:gd name="connsiteX8-14087" fmla="*/ 333375 w 2219792"/>
                <a:gd name="connsiteY8-14088" fmla="*/ 3106920 h 7250295"/>
                <a:gd name="connsiteX9-14089" fmla="*/ 247650 w 2219792"/>
                <a:gd name="connsiteY9-14090" fmla="*/ 3840345 h 7250295"/>
                <a:gd name="connsiteX10-14091" fmla="*/ 371475 w 2219792"/>
                <a:gd name="connsiteY10-14092" fmla="*/ 4059420 h 7250295"/>
                <a:gd name="connsiteX11-14093" fmla="*/ 495300 w 2219792"/>
                <a:gd name="connsiteY11-14094" fmla="*/ 4278495 h 7250295"/>
                <a:gd name="connsiteX12-14095" fmla="*/ 476250 w 2219792"/>
                <a:gd name="connsiteY12-14096" fmla="*/ 4735695 h 7250295"/>
                <a:gd name="connsiteX13-14097" fmla="*/ 476250 w 2219792"/>
                <a:gd name="connsiteY13-14098" fmla="*/ 5097645 h 7250295"/>
                <a:gd name="connsiteX14-14099" fmla="*/ 371475 w 2219792"/>
                <a:gd name="connsiteY14-14100" fmla="*/ 6145395 h 7250295"/>
                <a:gd name="connsiteX15-14101" fmla="*/ 371475 w 2219792"/>
                <a:gd name="connsiteY15-14102" fmla="*/ 6621645 h 7250295"/>
                <a:gd name="connsiteX16-14103" fmla="*/ 400050 w 2219792"/>
                <a:gd name="connsiteY16-14104" fmla="*/ 6821670 h 7250295"/>
                <a:gd name="connsiteX17-14105" fmla="*/ 323850 w 2219792"/>
                <a:gd name="connsiteY17-14106" fmla="*/ 7002645 h 7250295"/>
                <a:gd name="connsiteX18-14107" fmla="*/ 533400 w 2219792"/>
                <a:gd name="connsiteY18-14108" fmla="*/ 7250295 h 7250295"/>
                <a:gd name="connsiteX19-14109" fmla="*/ 952500 w 2219792"/>
                <a:gd name="connsiteY19-14110" fmla="*/ 7240770 h 7250295"/>
                <a:gd name="connsiteX20-14111" fmla="*/ 733425 w 2219792"/>
                <a:gd name="connsiteY20-14112" fmla="*/ 6821670 h 7250295"/>
                <a:gd name="connsiteX21-14113" fmla="*/ 790575 w 2219792"/>
                <a:gd name="connsiteY21-14114" fmla="*/ 6574020 h 7250295"/>
                <a:gd name="connsiteX22-14115" fmla="*/ 762000 w 2219792"/>
                <a:gd name="connsiteY22-14116" fmla="*/ 6250170 h 7250295"/>
                <a:gd name="connsiteX23-14117" fmla="*/ 885825 w 2219792"/>
                <a:gd name="connsiteY23-14118" fmla="*/ 5411970 h 7250295"/>
                <a:gd name="connsiteX24-14119" fmla="*/ 866775 w 2219792"/>
                <a:gd name="connsiteY24-14120" fmla="*/ 5326245 h 7250295"/>
                <a:gd name="connsiteX25-14121" fmla="*/ 971550 w 2219792"/>
                <a:gd name="connsiteY25-14122" fmla="*/ 5211945 h 7250295"/>
                <a:gd name="connsiteX26-14123" fmla="*/ 962025 w 2219792"/>
                <a:gd name="connsiteY26-14124" fmla="*/ 5069070 h 7250295"/>
                <a:gd name="connsiteX27-14125" fmla="*/ 1104900 w 2219792"/>
                <a:gd name="connsiteY27-14126" fmla="*/ 4526145 h 7250295"/>
                <a:gd name="connsiteX28-14127" fmla="*/ 1123950 w 2219792"/>
                <a:gd name="connsiteY28-14128" fmla="*/ 4392795 h 7250295"/>
                <a:gd name="connsiteX29-14129" fmla="*/ 1276350 w 2219792"/>
                <a:gd name="connsiteY29-14130" fmla="*/ 4649970 h 7250295"/>
                <a:gd name="connsiteX30-14131" fmla="*/ 1352550 w 2219792"/>
                <a:gd name="connsiteY30-14132" fmla="*/ 4926195 h 7250295"/>
                <a:gd name="connsiteX31-14133" fmla="*/ 1333500 w 2219792"/>
                <a:gd name="connsiteY31-14134" fmla="*/ 5069070 h 7250295"/>
                <a:gd name="connsiteX32-14135" fmla="*/ 1371600 w 2219792"/>
                <a:gd name="connsiteY32-14136" fmla="*/ 5078595 h 7250295"/>
                <a:gd name="connsiteX33-14137" fmla="*/ 1247775 w 2219792"/>
                <a:gd name="connsiteY33-14138" fmla="*/ 5516745 h 7250295"/>
                <a:gd name="connsiteX34-14139" fmla="*/ 1257300 w 2219792"/>
                <a:gd name="connsiteY34-14140" fmla="*/ 6469245 h 7250295"/>
                <a:gd name="connsiteX35-14141" fmla="*/ 1333500 w 2219792"/>
                <a:gd name="connsiteY35-14142" fmla="*/ 6583545 h 7250295"/>
                <a:gd name="connsiteX36-14143" fmla="*/ 1314450 w 2219792"/>
                <a:gd name="connsiteY36-14144" fmla="*/ 6735945 h 7250295"/>
                <a:gd name="connsiteX37-14145" fmla="*/ 1323975 w 2219792"/>
                <a:gd name="connsiteY37-14146" fmla="*/ 6859770 h 7250295"/>
                <a:gd name="connsiteX38-14147" fmla="*/ 1304925 w 2219792"/>
                <a:gd name="connsiteY38-14148" fmla="*/ 7012170 h 7250295"/>
                <a:gd name="connsiteX39-14149" fmla="*/ 1704975 w 2219792"/>
                <a:gd name="connsiteY39-14150" fmla="*/ 7212195 h 7250295"/>
                <a:gd name="connsiteX40-14151" fmla="*/ 2152650 w 2219792"/>
                <a:gd name="connsiteY40-14152" fmla="*/ 7212195 h 7250295"/>
                <a:gd name="connsiteX41-14153" fmla="*/ 2206314 w 2219792"/>
                <a:gd name="connsiteY41-14154" fmla="*/ 7184702 h 7250295"/>
                <a:gd name="connsiteX42-14155" fmla="*/ 2171850 w 2219792"/>
                <a:gd name="connsiteY42-14156" fmla="*/ 7046786 h 7250295"/>
                <a:gd name="connsiteX43-14157" fmla="*/ 1687247 w 2219792"/>
                <a:gd name="connsiteY43-14158" fmla="*/ 6680449 h 7250295"/>
                <a:gd name="connsiteX44-14159" fmla="*/ 1708130 w 2219792"/>
                <a:gd name="connsiteY44-14160" fmla="*/ 6550072 h 7250295"/>
                <a:gd name="connsiteX45-14161" fmla="*/ 1668617 w 2219792"/>
                <a:gd name="connsiteY45-14162" fmla="*/ 6451067 h 7250295"/>
                <a:gd name="connsiteX46-14163" fmla="*/ 1657350 w 2219792"/>
                <a:gd name="connsiteY46-14164" fmla="*/ 6250170 h 7250295"/>
                <a:gd name="connsiteX47-14165" fmla="*/ 1679014 w 2219792"/>
                <a:gd name="connsiteY47-14166" fmla="*/ 5979714 h 7250295"/>
                <a:gd name="connsiteX48-14167" fmla="*/ 1727631 w 2219792"/>
                <a:gd name="connsiteY48-14168" fmla="*/ 5512209 h 7250295"/>
                <a:gd name="connsiteX49-14169" fmla="*/ 1739049 w 2219792"/>
                <a:gd name="connsiteY49-14170" fmla="*/ 5363804 h 7250295"/>
                <a:gd name="connsiteX50-14171" fmla="*/ 1797611 w 2219792"/>
                <a:gd name="connsiteY50-14172" fmla="*/ 5317321 h 7250295"/>
                <a:gd name="connsiteX51-14173" fmla="*/ 1884207 w 2219792"/>
                <a:gd name="connsiteY51-14174" fmla="*/ 5097645 h 7250295"/>
                <a:gd name="connsiteX52-14175" fmla="*/ 1909357 w 2219792"/>
                <a:gd name="connsiteY52-14176" fmla="*/ 4805496 h 7250295"/>
                <a:gd name="connsiteX53-14177" fmla="*/ 1900373 w 2219792"/>
                <a:gd name="connsiteY53-14178" fmla="*/ 4348776 h 7250295"/>
                <a:gd name="connsiteX54-14179" fmla="*/ 1881052 w 2219792"/>
                <a:gd name="connsiteY54-14180" fmla="*/ 3902573 h 7250295"/>
                <a:gd name="connsiteX55-14181" fmla="*/ 1855362 w 2219792"/>
                <a:gd name="connsiteY55-14182" fmla="*/ 3584643 h 7250295"/>
                <a:gd name="connsiteX56-14183" fmla="*/ 2056257 w 2219792"/>
                <a:gd name="connsiteY56-14184" fmla="*/ 2654077 h 7250295"/>
                <a:gd name="connsiteX57-14185" fmla="*/ 2042707 w 2219792"/>
                <a:gd name="connsiteY57-14186" fmla="*/ 2404684 h 7250295"/>
                <a:gd name="connsiteX58-14187" fmla="*/ 1981200 w 2219792"/>
                <a:gd name="connsiteY58-14188" fmla="*/ 1864914 h 7250295"/>
                <a:gd name="connsiteX59-14189" fmla="*/ 1936459 w 2219792"/>
                <a:gd name="connsiteY59-14190" fmla="*/ 1677029 h 7250295"/>
                <a:gd name="connsiteX60-14191" fmla="*/ 1922037 w 2219792"/>
                <a:gd name="connsiteY60-14192" fmla="*/ 1432534 h 7250295"/>
                <a:gd name="connsiteX61-14193" fmla="*/ 1874412 w 2219792"/>
                <a:gd name="connsiteY61-14194" fmla="*/ 1302338 h 7250295"/>
                <a:gd name="connsiteX62-14195" fmla="*/ 1407687 w 2219792"/>
                <a:gd name="connsiteY62-14196" fmla="*/ 1134975 h 7250295"/>
                <a:gd name="connsiteX63-14197" fmla="*/ 1309221 w 2219792"/>
                <a:gd name="connsiteY63-14198" fmla="*/ 1020075 h 7250295"/>
                <a:gd name="connsiteX64-14199" fmla="*/ 1365230 w 2219792"/>
                <a:gd name="connsiteY64-14200" fmla="*/ 821521 h 7250295"/>
                <a:gd name="connsiteX65-14201" fmla="*/ 1433407 w 2219792"/>
                <a:gd name="connsiteY65-14202" fmla="*/ 622909 h 7250295"/>
                <a:gd name="connsiteX66-14203" fmla="*/ 1444916 w 2219792"/>
                <a:gd name="connsiteY66-14204" fmla="*/ 380757 h 7250295"/>
                <a:gd name="connsiteX67-14205" fmla="*/ 1330946 w 2219792"/>
                <a:gd name="connsiteY67-14206" fmla="*/ 143773 h 7250295"/>
                <a:gd name="connsiteX68-14207" fmla="*/ 1063645 w 2219792"/>
                <a:gd name="connsiteY68-14208" fmla="*/ 568 h 7250295"/>
                <a:gd name="connsiteX0-14209" fmla="*/ 1063645 w 2207395"/>
                <a:gd name="connsiteY0-14210" fmla="*/ 568 h 7250295"/>
                <a:gd name="connsiteX1-14211" fmla="*/ 809625 w 2207395"/>
                <a:gd name="connsiteY1-14212" fmla="*/ 116070 h 7250295"/>
                <a:gd name="connsiteX2-14213" fmla="*/ 685800 w 2207395"/>
                <a:gd name="connsiteY2-14214" fmla="*/ 297045 h 7250295"/>
                <a:gd name="connsiteX3-14215" fmla="*/ 704850 w 2207395"/>
                <a:gd name="connsiteY3-14216" fmla="*/ 620895 h 7250295"/>
                <a:gd name="connsiteX4-14217" fmla="*/ 838200 w 2207395"/>
                <a:gd name="connsiteY4-14218" fmla="*/ 897120 h 7250295"/>
                <a:gd name="connsiteX5-14219" fmla="*/ 742950 w 2207395"/>
                <a:gd name="connsiteY5-14220" fmla="*/ 1011420 h 7250295"/>
                <a:gd name="connsiteX6-14221" fmla="*/ 133350 w 2207395"/>
                <a:gd name="connsiteY6-14222" fmla="*/ 1220970 h 7250295"/>
                <a:gd name="connsiteX7-14223" fmla="*/ 0 w 2207395"/>
                <a:gd name="connsiteY7-14224" fmla="*/ 2211570 h 7250295"/>
                <a:gd name="connsiteX8-14225" fmla="*/ 333375 w 2207395"/>
                <a:gd name="connsiteY8-14226" fmla="*/ 3106920 h 7250295"/>
                <a:gd name="connsiteX9-14227" fmla="*/ 247650 w 2207395"/>
                <a:gd name="connsiteY9-14228" fmla="*/ 3840345 h 7250295"/>
                <a:gd name="connsiteX10-14229" fmla="*/ 371475 w 2207395"/>
                <a:gd name="connsiteY10-14230" fmla="*/ 4059420 h 7250295"/>
                <a:gd name="connsiteX11-14231" fmla="*/ 495300 w 2207395"/>
                <a:gd name="connsiteY11-14232" fmla="*/ 4278495 h 7250295"/>
                <a:gd name="connsiteX12-14233" fmla="*/ 476250 w 2207395"/>
                <a:gd name="connsiteY12-14234" fmla="*/ 4735695 h 7250295"/>
                <a:gd name="connsiteX13-14235" fmla="*/ 476250 w 2207395"/>
                <a:gd name="connsiteY13-14236" fmla="*/ 5097645 h 7250295"/>
                <a:gd name="connsiteX14-14237" fmla="*/ 371475 w 2207395"/>
                <a:gd name="connsiteY14-14238" fmla="*/ 6145395 h 7250295"/>
                <a:gd name="connsiteX15-14239" fmla="*/ 371475 w 2207395"/>
                <a:gd name="connsiteY15-14240" fmla="*/ 6621645 h 7250295"/>
                <a:gd name="connsiteX16-14241" fmla="*/ 400050 w 2207395"/>
                <a:gd name="connsiteY16-14242" fmla="*/ 6821670 h 7250295"/>
                <a:gd name="connsiteX17-14243" fmla="*/ 323850 w 2207395"/>
                <a:gd name="connsiteY17-14244" fmla="*/ 7002645 h 7250295"/>
                <a:gd name="connsiteX18-14245" fmla="*/ 533400 w 2207395"/>
                <a:gd name="connsiteY18-14246" fmla="*/ 7250295 h 7250295"/>
                <a:gd name="connsiteX19-14247" fmla="*/ 952500 w 2207395"/>
                <a:gd name="connsiteY19-14248" fmla="*/ 7240770 h 7250295"/>
                <a:gd name="connsiteX20-14249" fmla="*/ 733425 w 2207395"/>
                <a:gd name="connsiteY20-14250" fmla="*/ 6821670 h 7250295"/>
                <a:gd name="connsiteX21-14251" fmla="*/ 790575 w 2207395"/>
                <a:gd name="connsiteY21-14252" fmla="*/ 6574020 h 7250295"/>
                <a:gd name="connsiteX22-14253" fmla="*/ 762000 w 2207395"/>
                <a:gd name="connsiteY22-14254" fmla="*/ 6250170 h 7250295"/>
                <a:gd name="connsiteX23-14255" fmla="*/ 885825 w 2207395"/>
                <a:gd name="connsiteY23-14256" fmla="*/ 5411970 h 7250295"/>
                <a:gd name="connsiteX24-14257" fmla="*/ 866775 w 2207395"/>
                <a:gd name="connsiteY24-14258" fmla="*/ 5326245 h 7250295"/>
                <a:gd name="connsiteX25-14259" fmla="*/ 971550 w 2207395"/>
                <a:gd name="connsiteY25-14260" fmla="*/ 5211945 h 7250295"/>
                <a:gd name="connsiteX26-14261" fmla="*/ 962025 w 2207395"/>
                <a:gd name="connsiteY26-14262" fmla="*/ 5069070 h 7250295"/>
                <a:gd name="connsiteX27-14263" fmla="*/ 1104900 w 2207395"/>
                <a:gd name="connsiteY27-14264" fmla="*/ 4526145 h 7250295"/>
                <a:gd name="connsiteX28-14265" fmla="*/ 1123950 w 2207395"/>
                <a:gd name="connsiteY28-14266" fmla="*/ 4392795 h 7250295"/>
                <a:gd name="connsiteX29-14267" fmla="*/ 1276350 w 2207395"/>
                <a:gd name="connsiteY29-14268" fmla="*/ 4649970 h 7250295"/>
                <a:gd name="connsiteX30-14269" fmla="*/ 1352550 w 2207395"/>
                <a:gd name="connsiteY30-14270" fmla="*/ 4926195 h 7250295"/>
                <a:gd name="connsiteX31-14271" fmla="*/ 1333500 w 2207395"/>
                <a:gd name="connsiteY31-14272" fmla="*/ 5069070 h 7250295"/>
                <a:gd name="connsiteX32-14273" fmla="*/ 1371600 w 2207395"/>
                <a:gd name="connsiteY32-14274" fmla="*/ 5078595 h 7250295"/>
                <a:gd name="connsiteX33-14275" fmla="*/ 1247775 w 2207395"/>
                <a:gd name="connsiteY33-14276" fmla="*/ 5516745 h 7250295"/>
                <a:gd name="connsiteX34-14277" fmla="*/ 1257300 w 2207395"/>
                <a:gd name="connsiteY34-14278" fmla="*/ 6469245 h 7250295"/>
                <a:gd name="connsiteX35-14279" fmla="*/ 1333500 w 2207395"/>
                <a:gd name="connsiteY35-14280" fmla="*/ 6583545 h 7250295"/>
                <a:gd name="connsiteX36-14281" fmla="*/ 1314450 w 2207395"/>
                <a:gd name="connsiteY36-14282" fmla="*/ 6735945 h 7250295"/>
                <a:gd name="connsiteX37-14283" fmla="*/ 1323975 w 2207395"/>
                <a:gd name="connsiteY37-14284" fmla="*/ 6859770 h 7250295"/>
                <a:gd name="connsiteX38-14285" fmla="*/ 1304925 w 2207395"/>
                <a:gd name="connsiteY38-14286" fmla="*/ 7012170 h 7250295"/>
                <a:gd name="connsiteX39-14287" fmla="*/ 1704975 w 2207395"/>
                <a:gd name="connsiteY39-14288" fmla="*/ 7212195 h 7250295"/>
                <a:gd name="connsiteX40-14289" fmla="*/ 2152650 w 2207395"/>
                <a:gd name="connsiteY40-14290" fmla="*/ 7212195 h 7250295"/>
                <a:gd name="connsiteX41-14291" fmla="*/ 2206314 w 2207395"/>
                <a:gd name="connsiteY41-14292" fmla="*/ 7184702 h 7250295"/>
                <a:gd name="connsiteX42-14293" fmla="*/ 2171850 w 2207395"/>
                <a:gd name="connsiteY42-14294" fmla="*/ 7046786 h 7250295"/>
                <a:gd name="connsiteX43-14295" fmla="*/ 1687247 w 2207395"/>
                <a:gd name="connsiteY43-14296" fmla="*/ 6680449 h 7250295"/>
                <a:gd name="connsiteX44-14297" fmla="*/ 1708130 w 2207395"/>
                <a:gd name="connsiteY44-14298" fmla="*/ 6550072 h 7250295"/>
                <a:gd name="connsiteX45-14299" fmla="*/ 1668617 w 2207395"/>
                <a:gd name="connsiteY45-14300" fmla="*/ 6451067 h 7250295"/>
                <a:gd name="connsiteX46-14301" fmla="*/ 1657350 w 2207395"/>
                <a:gd name="connsiteY46-14302" fmla="*/ 6250170 h 7250295"/>
                <a:gd name="connsiteX47-14303" fmla="*/ 1679014 w 2207395"/>
                <a:gd name="connsiteY47-14304" fmla="*/ 5979714 h 7250295"/>
                <a:gd name="connsiteX48-14305" fmla="*/ 1727631 w 2207395"/>
                <a:gd name="connsiteY48-14306" fmla="*/ 5512209 h 7250295"/>
                <a:gd name="connsiteX49-14307" fmla="*/ 1739049 w 2207395"/>
                <a:gd name="connsiteY49-14308" fmla="*/ 5363804 h 7250295"/>
                <a:gd name="connsiteX50-14309" fmla="*/ 1797611 w 2207395"/>
                <a:gd name="connsiteY50-14310" fmla="*/ 5317321 h 7250295"/>
                <a:gd name="connsiteX51-14311" fmla="*/ 1884207 w 2207395"/>
                <a:gd name="connsiteY51-14312" fmla="*/ 5097645 h 7250295"/>
                <a:gd name="connsiteX52-14313" fmla="*/ 1909357 w 2207395"/>
                <a:gd name="connsiteY52-14314" fmla="*/ 4805496 h 7250295"/>
                <a:gd name="connsiteX53-14315" fmla="*/ 1900373 w 2207395"/>
                <a:gd name="connsiteY53-14316" fmla="*/ 4348776 h 7250295"/>
                <a:gd name="connsiteX54-14317" fmla="*/ 1881052 w 2207395"/>
                <a:gd name="connsiteY54-14318" fmla="*/ 3902573 h 7250295"/>
                <a:gd name="connsiteX55-14319" fmla="*/ 1855362 w 2207395"/>
                <a:gd name="connsiteY55-14320" fmla="*/ 3584643 h 7250295"/>
                <a:gd name="connsiteX56-14321" fmla="*/ 2056257 w 2207395"/>
                <a:gd name="connsiteY56-14322" fmla="*/ 2654077 h 7250295"/>
                <a:gd name="connsiteX57-14323" fmla="*/ 2042707 w 2207395"/>
                <a:gd name="connsiteY57-14324" fmla="*/ 2404684 h 7250295"/>
                <a:gd name="connsiteX58-14325" fmla="*/ 1981200 w 2207395"/>
                <a:gd name="connsiteY58-14326" fmla="*/ 1864914 h 7250295"/>
                <a:gd name="connsiteX59-14327" fmla="*/ 1936459 w 2207395"/>
                <a:gd name="connsiteY59-14328" fmla="*/ 1677029 h 7250295"/>
                <a:gd name="connsiteX60-14329" fmla="*/ 1922037 w 2207395"/>
                <a:gd name="connsiteY60-14330" fmla="*/ 1432534 h 7250295"/>
                <a:gd name="connsiteX61-14331" fmla="*/ 1874412 w 2207395"/>
                <a:gd name="connsiteY61-14332" fmla="*/ 1302338 h 7250295"/>
                <a:gd name="connsiteX62-14333" fmla="*/ 1407687 w 2207395"/>
                <a:gd name="connsiteY62-14334" fmla="*/ 1134975 h 7250295"/>
                <a:gd name="connsiteX63-14335" fmla="*/ 1309221 w 2207395"/>
                <a:gd name="connsiteY63-14336" fmla="*/ 1020075 h 7250295"/>
                <a:gd name="connsiteX64-14337" fmla="*/ 1365230 w 2207395"/>
                <a:gd name="connsiteY64-14338" fmla="*/ 821521 h 7250295"/>
                <a:gd name="connsiteX65-14339" fmla="*/ 1433407 w 2207395"/>
                <a:gd name="connsiteY65-14340" fmla="*/ 622909 h 7250295"/>
                <a:gd name="connsiteX66-14341" fmla="*/ 1444916 w 2207395"/>
                <a:gd name="connsiteY66-14342" fmla="*/ 380757 h 7250295"/>
                <a:gd name="connsiteX67-14343" fmla="*/ 1330946 w 2207395"/>
                <a:gd name="connsiteY67-14344" fmla="*/ 143773 h 7250295"/>
                <a:gd name="connsiteX68-14345" fmla="*/ 1063645 w 2207395"/>
                <a:gd name="connsiteY68-14346" fmla="*/ 568 h 7250295"/>
                <a:gd name="connsiteX0-14347" fmla="*/ 1063645 w 2197075"/>
                <a:gd name="connsiteY0-14348" fmla="*/ 568 h 7250295"/>
                <a:gd name="connsiteX1-14349" fmla="*/ 809625 w 2197075"/>
                <a:gd name="connsiteY1-14350" fmla="*/ 116070 h 7250295"/>
                <a:gd name="connsiteX2-14351" fmla="*/ 685800 w 2197075"/>
                <a:gd name="connsiteY2-14352" fmla="*/ 297045 h 7250295"/>
                <a:gd name="connsiteX3-14353" fmla="*/ 704850 w 2197075"/>
                <a:gd name="connsiteY3-14354" fmla="*/ 620895 h 7250295"/>
                <a:gd name="connsiteX4-14355" fmla="*/ 838200 w 2197075"/>
                <a:gd name="connsiteY4-14356" fmla="*/ 897120 h 7250295"/>
                <a:gd name="connsiteX5-14357" fmla="*/ 742950 w 2197075"/>
                <a:gd name="connsiteY5-14358" fmla="*/ 1011420 h 7250295"/>
                <a:gd name="connsiteX6-14359" fmla="*/ 133350 w 2197075"/>
                <a:gd name="connsiteY6-14360" fmla="*/ 1220970 h 7250295"/>
                <a:gd name="connsiteX7-14361" fmla="*/ 0 w 2197075"/>
                <a:gd name="connsiteY7-14362" fmla="*/ 2211570 h 7250295"/>
                <a:gd name="connsiteX8-14363" fmla="*/ 333375 w 2197075"/>
                <a:gd name="connsiteY8-14364" fmla="*/ 3106920 h 7250295"/>
                <a:gd name="connsiteX9-14365" fmla="*/ 247650 w 2197075"/>
                <a:gd name="connsiteY9-14366" fmla="*/ 3840345 h 7250295"/>
                <a:gd name="connsiteX10-14367" fmla="*/ 371475 w 2197075"/>
                <a:gd name="connsiteY10-14368" fmla="*/ 4059420 h 7250295"/>
                <a:gd name="connsiteX11-14369" fmla="*/ 495300 w 2197075"/>
                <a:gd name="connsiteY11-14370" fmla="*/ 4278495 h 7250295"/>
                <a:gd name="connsiteX12-14371" fmla="*/ 476250 w 2197075"/>
                <a:gd name="connsiteY12-14372" fmla="*/ 4735695 h 7250295"/>
                <a:gd name="connsiteX13-14373" fmla="*/ 476250 w 2197075"/>
                <a:gd name="connsiteY13-14374" fmla="*/ 5097645 h 7250295"/>
                <a:gd name="connsiteX14-14375" fmla="*/ 371475 w 2197075"/>
                <a:gd name="connsiteY14-14376" fmla="*/ 6145395 h 7250295"/>
                <a:gd name="connsiteX15-14377" fmla="*/ 371475 w 2197075"/>
                <a:gd name="connsiteY15-14378" fmla="*/ 6621645 h 7250295"/>
                <a:gd name="connsiteX16-14379" fmla="*/ 400050 w 2197075"/>
                <a:gd name="connsiteY16-14380" fmla="*/ 6821670 h 7250295"/>
                <a:gd name="connsiteX17-14381" fmla="*/ 323850 w 2197075"/>
                <a:gd name="connsiteY17-14382" fmla="*/ 7002645 h 7250295"/>
                <a:gd name="connsiteX18-14383" fmla="*/ 533400 w 2197075"/>
                <a:gd name="connsiteY18-14384" fmla="*/ 7250295 h 7250295"/>
                <a:gd name="connsiteX19-14385" fmla="*/ 952500 w 2197075"/>
                <a:gd name="connsiteY19-14386" fmla="*/ 7240770 h 7250295"/>
                <a:gd name="connsiteX20-14387" fmla="*/ 733425 w 2197075"/>
                <a:gd name="connsiteY20-14388" fmla="*/ 6821670 h 7250295"/>
                <a:gd name="connsiteX21-14389" fmla="*/ 790575 w 2197075"/>
                <a:gd name="connsiteY21-14390" fmla="*/ 6574020 h 7250295"/>
                <a:gd name="connsiteX22-14391" fmla="*/ 762000 w 2197075"/>
                <a:gd name="connsiteY22-14392" fmla="*/ 6250170 h 7250295"/>
                <a:gd name="connsiteX23-14393" fmla="*/ 885825 w 2197075"/>
                <a:gd name="connsiteY23-14394" fmla="*/ 5411970 h 7250295"/>
                <a:gd name="connsiteX24-14395" fmla="*/ 866775 w 2197075"/>
                <a:gd name="connsiteY24-14396" fmla="*/ 5326245 h 7250295"/>
                <a:gd name="connsiteX25-14397" fmla="*/ 971550 w 2197075"/>
                <a:gd name="connsiteY25-14398" fmla="*/ 5211945 h 7250295"/>
                <a:gd name="connsiteX26-14399" fmla="*/ 962025 w 2197075"/>
                <a:gd name="connsiteY26-14400" fmla="*/ 5069070 h 7250295"/>
                <a:gd name="connsiteX27-14401" fmla="*/ 1104900 w 2197075"/>
                <a:gd name="connsiteY27-14402" fmla="*/ 4526145 h 7250295"/>
                <a:gd name="connsiteX28-14403" fmla="*/ 1123950 w 2197075"/>
                <a:gd name="connsiteY28-14404" fmla="*/ 4392795 h 7250295"/>
                <a:gd name="connsiteX29-14405" fmla="*/ 1276350 w 2197075"/>
                <a:gd name="connsiteY29-14406" fmla="*/ 4649970 h 7250295"/>
                <a:gd name="connsiteX30-14407" fmla="*/ 1352550 w 2197075"/>
                <a:gd name="connsiteY30-14408" fmla="*/ 4926195 h 7250295"/>
                <a:gd name="connsiteX31-14409" fmla="*/ 1333500 w 2197075"/>
                <a:gd name="connsiteY31-14410" fmla="*/ 5069070 h 7250295"/>
                <a:gd name="connsiteX32-14411" fmla="*/ 1371600 w 2197075"/>
                <a:gd name="connsiteY32-14412" fmla="*/ 5078595 h 7250295"/>
                <a:gd name="connsiteX33-14413" fmla="*/ 1247775 w 2197075"/>
                <a:gd name="connsiteY33-14414" fmla="*/ 5516745 h 7250295"/>
                <a:gd name="connsiteX34-14415" fmla="*/ 1257300 w 2197075"/>
                <a:gd name="connsiteY34-14416" fmla="*/ 6469245 h 7250295"/>
                <a:gd name="connsiteX35-14417" fmla="*/ 1333500 w 2197075"/>
                <a:gd name="connsiteY35-14418" fmla="*/ 6583545 h 7250295"/>
                <a:gd name="connsiteX36-14419" fmla="*/ 1314450 w 2197075"/>
                <a:gd name="connsiteY36-14420" fmla="*/ 6735945 h 7250295"/>
                <a:gd name="connsiteX37-14421" fmla="*/ 1323975 w 2197075"/>
                <a:gd name="connsiteY37-14422" fmla="*/ 6859770 h 7250295"/>
                <a:gd name="connsiteX38-14423" fmla="*/ 1304925 w 2197075"/>
                <a:gd name="connsiteY38-14424" fmla="*/ 7012170 h 7250295"/>
                <a:gd name="connsiteX39-14425" fmla="*/ 1704975 w 2197075"/>
                <a:gd name="connsiteY39-14426" fmla="*/ 7212195 h 7250295"/>
                <a:gd name="connsiteX40-14427" fmla="*/ 2152650 w 2197075"/>
                <a:gd name="connsiteY40-14428" fmla="*/ 7212195 h 7250295"/>
                <a:gd name="connsiteX41-14429" fmla="*/ 2189006 w 2197075"/>
                <a:gd name="connsiteY41-14430" fmla="*/ 7199125 h 7250295"/>
                <a:gd name="connsiteX42-14431" fmla="*/ 2171850 w 2197075"/>
                <a:gd name="connsiteY42-14432" fmla="*/ 7046786 h 7250295"/>
                <a:gd name="connsiteX43-14433" fmla="*/ 1687247 w 2197075"/>
                <a:gd name="connsiteY43-14434" fmla="*/ 6680449 h 7250295"/>
                <a:gd name="connsiteX44-14435" fmla="*/ 1708130 w 2197075"/>
                <a:gd name="connsiteY44-14436" fmla="*/ 6550072 h 7250295"/>
                <a:gd name="connsiteX45-14437" fmla="*/ 1668617 w 2197075"/>
                <a:gd name="connsiteY45-14438" fmla="*/ 6451067 h 7250295"/>
                <a:gd name="connsiteX46-14439" fmla="*/ 1657350 w 2197075"/>
                <a:gd name="connsiteY46-14440" fmla="*/ 6250170 h 7250295"/>
                <a:gd name="connsiteX47-14441" fmla="*/ 1679014 w 2197075"/>
                <a:gd name="connsiteY47-14442" fmla="*/ 5979714 h 7250295"/>
                <a:gd name="connsiteX48-14443" fmla="*/ 1727631 w 2197075"/>
                <a:gd name="connsiteY48-14444" fmla="*/ 5512209 h 7250295"/>
                <a:gd name="connsiteX49-14445" fmla="*/ 1739049 w 2197075"/>
                <a:gd name="connsiteY49-14446" fmla="*/ 5363804 h 7250295"/>
                <a:gd name="connsiteX50-14447" fmla="*/ 1797611 w 2197075"/>
                <a:gd name="connsiteY50-14448" fmla="*/ 5317321 h 7250295"/>
                <a:gd name="connsiteX51-14449" fmla="*/ 1884207 w 2197075"/>
                <a:gd name="connsiteY51-14450" fmla="*/ 5097645 h 7250295"/>
                <a:gd name="connsiteX52-14451" fmla="*/ 1909357 w 2197075"/>
                <a:gd name="connsiteY52-14452" fmla="*/ 4805496 h 7250295"/>
                <a:gd name="connsiteX53-14453" fmla="*/ 1900373 w 2197075"/>
                <a:gd name="connsiteY53-14454" fmla="*/ 4348776 h 7250295"/>
                <a:gd name="connsiteX54-14455" fmla="*/ 1881052 w 2197075"/>
                <a:gd name="connsiteY54-14456" fmla="*/ 3902573 h 7250295"/>
                <a:gd name="connsiteX55-14457" fmla="*/ 1855362 w 2197075"/>
                <a:gd name="connsiteY55-14458" fmla="*/ 3584643 h 7250295"/>
                <a:gd name="connsiteX56-14459" fmla="*/ 2056257 w 2197075"/>
                <a:gd name="connsiteY56-14460" fmla="*/ 2654077 h 7250295"/>
                <a:gd name="connsiteX57-14461" fmla="*/ 2042707 w 2197075"/>
                <a:gd name="connsiteY57-14462" fmla="*/ 2404684 h 7250295"/>
                <a:gd name="connsiteX58-14463" fmla="*/ 1981200 w 2197075"/>
                <a:gd name="connsiteY58-14464" fmla="*/ 1864914 h 7250295"/>
                <a:gd name="connsiteX59-14465" fmla="*/ 1936459 w 2197075"/>
                <a:gd name="connsiteY59-14466" fmla="*/ 1677029 h 7250295"/>
                <a:gd name="connsiteX60-14467" fmla="*/ 1922037 w 2197075"/>
                <a:gd name="connsiteY60-14468" fmla="*/ 1432534 h 7250295"/>
                <a:gd name="connsiteX61-14469" fmla="*/ 1874412 w 2197075"/>
                <a:gd name="connsiteY61-14470" fmla="*/ 1302338 h 7250295"/>
                <a:gd name="connsiteX62-14471" fmla="*/ 1407687 w 2197075"/>
                <a:gd name="connsiteY62-14472" fmla="*/ 1134975 h 7250295"/>
                <a:gd name="connsiteX63-14473" fmla="*/ 1309221 w 2197075"/>
                <a:gd name="connsiteY63-14474" fmla="*/ 1020075 h 7250295"/>
                <a:gd name="connsiteX64-14475" fmla="*/ 1365230 w 2197075"/>
                <a:gd name="connsiteY64-14476" fmla="*/ 821521 h 7250295"/>
                <a:gd name="connsiteX65-14477" fmla="*/ 1433407 w 2197075"/>
                <a:gd name="connsiteY65-14478" fmla="*/ 622909 h 7250295"/>
                <a:gd name="connsiteX66-14479" fmla="*/ 1444916 w 2197075"/>
                <a:gd name="connsiteY66-14480" fmla="*/ 380757 h 7250295"/>
                <a:gd name="connsiteX67-14481" fmla="*/ 1330946 w 2197075"/>
                <a:gd name="connsiteY67-14482" fmla="*/ 143773 h 7250295"/>
                <a:gd name="connsiteX68-14483" fmla="*/ 1063645 w 2197075"/>
                <a:gd name="connsiteY68-14484" fmla="*/ 568 h 7250295"/>
                <a:gd name="connsiteX0-14485" fmla="*/ 1063645 w 2213217"/>
                <a:gd name="connsiteY0-14486" fmla="*/ 568 h 7250295"/>
                <a:gd name="connsiteX1-14487" fmla="*/ 809625 w 2213217"/>
                <a:gd name="connsiteY1-14488" fmla="*/ 116070 h 7250295"/>
                <a:gd name="connsiteX2-14489" fmla="*/ 685800 w 2213217"/>
                <a:gd name="connsiteY2-14490" fmla="*/ 297045 h 7250295"/>
                <a:gd name="connsiteX3-14491" fmla="*/ 704850 w 2213217"/>
                <a:gd name="connsiteY3-14492" fmla="*/ 620895 h 7250295"/>
                <a:gd name="connsiteX4-14493" fmla="*/ 838200 w 2213217"/>
                <a:gd name="connsiteY4-14494" fmla="*/ 897120 h 7250295"/>
                <a:gd name="connsiteX5-14495" fmla="*/ 742950 w 2213217"/>
                <a:gd name="connsiteY5-14496" fmla="*/ 1011420 h 7250295"/>
                <a:gd name="connsiteX6-14497" fmla="*/ 133350 w 2213217"/>
                <a:gd name="connsiteY6-14498" fmla="*/ 1220970 h 7250295"/>
                <a:gd name="connsiteX7-14499" fmla="*/ 0 w 2213217"/>
                <a:gd name="connsiteY7-14500" fmla="*/ 2211570 h 7250295"/>
                <a:gd name="connsiteX8-14501" fmla="*/ 333375 w 2213217"/>
                <a:gd name="connsiteY8-14502" fmla="*/ 3106920 h 7250295"/>
                <a:gd name="connsiteX9-14503" fmla="*/ 247650 w 2213217"/>
                <a:gd name="connsiteY9-14504" fmla="*/ 3840345 h 7250295"/>
                <a:gd name="connsiteX10-14505" fmla="*/ 371475 w 2213217"/>
                <a:gd name="connsiteY10-14506" fmla="*/ 4059420 h 7250295"/>
                <a:gd name="connsiteX11-14507" fmla="*/ 495300 w 2213217"/>
                <a:gd name="connsiteY11-14508" fmla="*/ 4278495 h 7250295"/>
                <a:gd name="connsiteX12-14509" fmla="*/ 476250 w 2213217"/>
                <a:gd name="connsiteY12-14510" fmla="*/ 4735695 h 7250295"/>
                <a:gd name="connsiteX13-14511" fmla="*/ 476250 w 2213217"/>
                <a:gd name="connsiteY13-14512" fmla="*/ 5097645 h 7250295"/>
                <a:gd name="connsiteX14-14513" fmla="*/ 371475 w 2213217"/>
                <a:gd name="connsiteY14-14514" fmla="*/ 6145395 h 7250295"/>
                <a:gd name="connsiteX15-14515" fmla="*/ 371475 w 2213217"/>
                <a:gd name="connsiteY15-14516" fmla="*/ 6621645 h 7250295"/>
                <a:gd name="connsiteX16-14517" fmla="*/ 400050 w 2213217"/>
                <a:gd name="connsiteY16-14518" fmla="*/ 6821670 h 7250295"/>
                <a:gd name="connsiteX17-14519" fmla="*/ 323850 w 2213217"/>
                <a:gd name="connsiteY17-14520" fmla="*/ 7002645 h 7250295"/>
                <a:gd name="connsiteX18-14521" fmla="*/ 533400 w 2213217"/>
                <a:gd name="connsiteY18-14522" fmla="*/ 7250295 h 7250295"/>
                <a:gd name="connsiteX19-14523" fmla="*/ 952500 w 2213217"/>
                <a:gd name="connsiteY19-14524" fmla="*/ 7240770 h 7250295"/>
                <a:gd name="connsiteX20-14525" fmla="*/ 733425 w 2213217"/>
                <a:gd name="connsiteY20-14526" fmla="*/ 6821670 h 7250295"/>
                <a:gd name="connsiteX21-14527" fmla="*/ 790575 w 2213217"/>
                <a:gd name="connsiteY21-14528" fmla="*/ 6574020 h 7250295"/>
                <a:gd name="connsiteX22-14529" fmla="*/ 762000 w 2213217"/>
                <a:gd name="connsiteY22-14530" fmla="*/ 6250170 h 7250295"/>
                <a:gd name="connsiteX23-14531" fmla="*/ 885825 w 2213217"/>
                <a:gd name="connsiteY23-14532" fmla="*/ 5411970 h 7250295"/>
                <a:gd name="connsiteX24-14533" fmla="*/ 866775 w 2213217"/>
                <a:gd name="connsiteY24-14534" fmla="*/ 5326245 h 7250295"/>
                <a:gd name="connsiteX25-14535" fmla="*/ 971550 w 2213217"/>
                <a:gd name="connsiteY25-14536" fmla="*/ 5211945 h 7250295"/>
                <a:gd name="connsiteX26-14537" fmla="*/ 962025 w 2213217"/>
                <a:gd name="connsiteY26-14538" fmla="*/ 5069070 h 7250295"/>
                <a:gd name="connsiteX27-14539" fmla="*/ 1104900 w 2213217"/>
                <a:gd name="connsiteY27-14540" fmla="*/ 4526145 h 7250295"/>
                <a:gd name="connsiteX28-14541" fmla="*/ 1123950 w 2213217"/>
                <a:gd name="connsiteY28-14542" fmla="*/ 4392795 h 7250295"/>
                <a:gd name="connsiteX29-14543" fmla="*/ 1276350 w 2213217"/>
                <a:gd name="connsiteY29-14544" fmla="*/ 4649970 h 7250295"/>
                <a:gd name="connsiteX30-14545" fmla="*/ 1352550 w 2213217"/>
                <a:gd name="connsiteY30-14546" fmla="*/ 4926195 h 7250295"/>
                <a:gd name="connsiteX31-14547" fmla="*/ 1333500 w 2213217"/>
                <a:gd name="connsiteY31-14548" fmla="*/ 5069070 h 7250295"/>
                <a:gd name="connsiteX32-14549" fmla="*/ 1371600 w 2213217"/>
                <a:gd name="connsiteY32-14550" fmla="*/ 5078595 h 7250295"/>
                <a:gd name="connsiteX33-14551" fmla="*/ 1247775 w 2213217"/>
                <a:gd name="connsiteY33-14552" fmla="*/ 5516745 h 7250295"/>
                <a:gd name="connsiteX34-14553" fmla="*/ 1257300 w 2213217"/>
                <a:gd name="connsiteY34-14554" fmla="*/ 6469245 h 7250295"/>
                <a:gd name="connsiteX35-14555" fmla="*/ 1333500 w 2213217"/>
                <a:gd name="connsiteY35-14556" fmla="*/ 6583545 h 7250295"/>
                <a:gd name="connsiteX36-14557" fmla="*/ 1314450 w 2213217"/>
                <a:gd name="connsiteY36-14558" fmla="*/ 6735945 h 7250295"/>
                <a:gd name="connsiteX37-14559" fmla="*/ 1323975 w 2213217"/>
                <a:gd name="connsiteY37-14560" fmla="*/ 6859770 h 7250295"/>
                <a:gd name="connsiteX38-14561" fmla="*/ 1304925 w 2213217"/>
                <a:gd name="connsiteY38-14562" fmla="*/ 7012170 h 7250295"/>
                <a:gd name="connsiteX39-14563" fmla="*/ 1704975 w 2213217"/>
                <a:gd name="connsiteY39-14564" fmla="*/ 7212195 h 7250295"/>
                <a:gd name="connsiteX40-14565" fmla="*/ 2152650 w 2213217"/>
                <a:gd name="connsiteY40-14566" fmla="*/ 7212195 h 7250295"/>
                <a:gd name="connsiteX41-14567" fmla="*/ 2189006 w 2213217"/>
                <a:gd name="connsiteY41-14568" fmla="*/ 7199125 h 7250295"/>
                <a:gd name="connsiteX42-14569" fmla="*/ 2171850 w 2213217"/>
                <a:gd name="connsiteY42-14570" fmla="*/ 7046786 h 7250295"/>
                <a:gd name="connsiteX43-14571" fmla="*/ 1687247 w 2213217"/>
                <a:gd name="connsiteY43-14572" fmla="*/ 6680449 h 7250295"/>
                <a:gd name="connsiteX44-14573" fmla="*/ 1708130 w 2213217"/>
                <a:gd name="connsiteY44-14574" fmla="*/ 6550072 h 7250295"/>
                <a:gd name="connsiteX45-14575" fmla="*/ 1668617 w 2213217"/>
                <a:gd name="connsiteY45-14576" fmla="*/ 6451067 h 7250295"/>
                <a:gd name="connsiteX46-14577" fmla="*/ 1657350 w 2213217"/>
                <a:gd name="connsiteY46-14578" fmla="*/ 6250170 h 7250295"/>
                <a:gd name="connsiteX47-14579" fmla="*/ 1679014 w 2213217"/>
                <a:gd name="connsiteY47-14580" fmla="*/ 5979714 h 7250295"/>
                <a:gd name="connsiteX48-14581" fmla="*/ 1727631 w 2213217"/>
                <a:gd name="connsiteY48-14582" fmla="*/ 5512209 h 7250295"/>
                <a:gd name="connsiteX49-14583" fmla="*/ 1739049 w 2213217"/>
                <a:gd name="connsiteY49-14584" fmla="*/ 5363804 h 7250295"/>
                <a:gd name="connsiteX50-14585" fmla="*/ 1797611 w 2213217"/>
                <a:gd name="connsiteY50-14586" fmla="*/ 5317321 h 7250295"/>
                <a:gd name="connsiteX51-14587" fmla="*/ 1884207 w 2213217"/>
                <a:gd name="connsiteY51-14588" fmla="*/ 5097645 h 7250295"/>
                <a:gd name="connsiteX52-14589" fmla="*/ 1909357 w 2213217"/>
                <a:gd name="connsiteY52-14590" fmla="*/ 4805496 h 7250295"/>
                <a:gd name="connsiteX53-14591" fmla="*/ 1900373 w 2213217"/>
                <a:gd name="connsiteY53-14592" fmla="*/ 4348776 h 7250295"/>
                <a:gd name="connsiteX54-14593" fmla="*/ 1881052 w 2213217"/>
                <a:gd name="connsiteY54-14594" fmla="*/ 3902573 h 7250295"/>
                <a:gd name="connsiteX55-14595" fmla="*/ 1855362 w 2213217"/>
                <a:gd name="connsiteY55-14596" fmla="*/ 3584643 h 7250295"/>
                <a:gd name="connsiteX56-14597" fmla="*/ 2056257 w 2213217"/>
                <a:gd name="connsiteY56-14598" fmla="*/ 2654077 h 7250295"/>
                <a:gd name="connsiteX57-14599" fmla="*/ 2042707 w 2213217"/>
                <a:gd name="connsiteY57-14600" fmla="*/ 2404684 h 7250295"/>
                <a:gd name="connsiteX58-14601" fmla="*/ 1981200 w 2213217"/>
                <a:gd name="connsiteY58-14602" fmla="*/ 1864914 h 7250295"/>
                <a:gd name="connsiteX59-14603" fmla="*/ 1936459 w 2213217"/>
                <a:gd name="connsiteY59-14604" fmla="*/ 1677029 h 7250295"/>
                <a:gd name="connsiteX60-14605" fmla="*/ 1922037 w 2213217"/>
                <a:gd name="connsiteY60-14606" fmla="*/ 1432534 h 7250295"/>
                <a:gd name="connsiteX61-14607" fmla="*/ 1874412 w 2213217"/>
                <a:gd name="connsiteY61-14608" fmla="*/ 1302338 h 7250295"/>
                <a:gd name="connsiteX62-14609" fmla="*/ 1407687 w 2213217"/>
                <a:gd name="connsiteY62-14610" fmla="*/ 1134975 h 7250295"/>
                <a:gd name="connsiteX63-14611" fmla="*/ 1309221 w 2213217"/>
                <a:gd name="connsiteY63-14612" fmla="*/ 1020075 h 7250295"/>
                <a:gd name="connsiteX64-14613" fmla="*/ 1365230 w 2213217"/>
                <a:gd name="connsiteY64-14614" fmla="*/ 821521 h 7250295"/>
                <a:gd name="connsiteX65-14615" fmla="*/ 1433407 w 2213217"/>
                <a:gd name="connsiteY65-14616" fmla="*/ 622909 h 7250295"/>
                <a:gd name="connsiteX66-14617" fmla="*/ 1444916 w 2213217"/>
                <a:gd name="connsiteY66-14618" fmla="*/ 380757 h 7250295"/>
                <a:gd name="connsiteX67-14619" fmla="*/ 1330946 w 2213217"/>
                <a:gd name="connsiteY67-14620" fmla="*/ 143773 h 7250295"/>
                <a:gd name="connsiteX68-14621" fmla="*/ 1063645 w 2213217"/>
                <a:gd name="connsiteY68-14622" fmla="*/ 568 h 7250295"/>
                <a:gd name="connsiteX0-14623" fmla="*/ 1063645 w 2213217"/>
                <a:gd name="connsiteY0-14624" fmla="*/ 568 h 7250295"/>
                <a:gd name="connsiteX1-14625" fmla="*/ 809625 w 2213217"/>
                <a:gd name="connsiteY1-14626" fmla="*/ 116070 h 7250295"/>
                <a:gd name="connsiteX2-14627" fmla="*/ 685800 w 2213217"/>
                <a:gd name="connsiteY2-14628" fmla="*/ 297045 h 7250295"/>
                <a:gd name="connsiteX3-14629" fmla="*/ 704850 w 2213217"/>
                <a:gd name="connsiteY3-14630" fmla="*/ 620895 h 7250295"/>
                <a:gd name="connsiteX4-14631" fmla="*/ 838200 w 2213217"/>
                <a:gd name="connsiteY4-14632" fmla="*/ 897120 h 7250295"/>
                <a:gd name="connsiteX5-14633" fmla="*/ 742950 w 2213217"/>
                <a:gd name="connsiteY5-14634" fmla="*/ 1011420 h 7250295"/>
                <a:gd name="connsiteX6-14635" fmla="*/ 133350 w 2213217"/>
                <a:gd name="connsiteY6-14636" fmla="*/ 1220970 h 7250295"/>
                <a:gd name="connsiteX7-14637" fmla="*/ 0 w 2213217"/>
                <a:gd name="connsiteY7-14638" fmla="*/ 2211570 h 7250295"/>
                <a:gd name="connsiteX8-14639" fmla="*/ 333375 w 2213217"/>
                <a:gd name="connsiteY8-14640" fmla="*/ 3106920 h 7250295"/>
                <a:gd name="connsiteX9-14641" fmla="*/ 247650 w 2213217"/>
                <a:gd name="connsiteY9-14642" fmla="*/ 3840345 h 7250295"/>
                <a:gd name="connsiteX10-14643" fmla="*/ 371475 w 2213217"/>
                <a:gd name="connsiteY10-14644" fmla="*/ 4059420 h 7250295"/>
                <a:gd name="connsiteX11-14645" fmla="*/ 495300 w 2213217"/>
                <a:gd name="connsiteY11-14646" fmla="*/ 4278495 h 7250295"/>
                <a:gd name="connsiteX12-14647" fmla="*/ 476250 w 2213217"/>
                <a:gd name="connsiteY12-14648" fmla="*/ 4735695 h 7250295"/>
                <a:gd name="connsiteX13-14649" fmla="*/ 476250 w 2213217"/>
                <a:gd name="connsiteY13-14650" fmla="*/ 5097645 h 7250295"/>
                <a:gd name="connsiteX14-14651" fmla="*/ 371475 w 2213217"/>
                <a:gd name="connsiteY14-14652" fmla="*/ 6145395 h 7250295"/>
                <a:gd name="connsiteX15-14653" fmla="*/ 371475 w 2213217"/>
                <a:gd name="connsiteY15-14654" fmla="*/ 6621645 h 7250295"/>
                <a:gd name="connsiteX16-14655" fmla="*/ 400050 w 2213217"/>
                <a:gd name="connsiteY16-14656" fmla="*/ 6821670 h 7250295"/>
                <a:gd name="connsiteX17-14657" fmla="*/ 323850 w 2213217"/>
                <a:gd name="connsiteY17-14658" fmla="*/ 7002645 h 7250295"/>
                <a:gd name="connsiteX18-14659" fmla="*/ 533400 w 2213217"/>
                <a:gd name="connsiteY18-14660" fmla="*/ 7250295 h 7250295"/>
                <a:gd name="connsiteX19-14661" fmla="*/ 952500 w 2213217"/>
                <a:gd name="connsiteY19-14662" fmla="*/ 7240770 h 7250295"/>
                <a:gd name="connsiteX20-14663" fmla="*/ 733425 w 2213217"/>
                <a:gd name="connsiteY20-14664" fmla="*/ 6821670 h 7250295"/>
                <a:gd name="connsiteX21-14665" fmla="*/ 790575 w 2213217"/>
                <a:gd name="connsiteY21-14666" fmla="*/ 6574020 h 7250295"/>
                <a:gd name="connsiteX22-14667" fmla="*/ 762000 w 2213217"/>
                <a:gd name="connsiteY22-14668" fmla="*/ 6250170 h 7250295"/>
                <a:gd name="connsiteX23-14669" fmla="*/ 885825 w 2213217"/>
                <a:gd name="connsiteY23-14670" fmla="*/ 5411970 h 7250295"/>
                <a:gd name="connsiteX24-14671" fmla="*/ 866775 w 2213217"/>
                <a:gd name="connsiteY24-14672" fmla="*/ 5326245 h 7250295"/>
                <a:gd name="connsiteX25-14673" fmla="*/ 971550 w 2213217"/>
                <a:gd name="connsiteY25-14674" fmla="*/ 5211945 h 7250295"/>
                <a:gd name="connsiteX26-14675" fmla="*/ 962025 w 2213217"/>
                <a:gd name="connsiteY26-14676" fmla="*/ 5069070 h 7250295"/>
                <a:gd name="connsiteX27-14677" fmla="*/ 1104900 w 2213217"/>
                <a:gd name="connsiteY27-14678" fmla="*/ 4526145 h 7250295"/>
                <a:gd name="connsiteX28-14679" fmla="*/ 1123950 w 2213217"/>
                <a:gd name="connsiteY28-14680" fmla="*/ 4392795 h 7250295"/>
                <a:gd name="connsiteX29-14681" fmla="*/ 1276350 w 2213217"/>
                <a:gd name="connsiteY29-14682" fmla="*/ 4649970 h 7250295"/>
                <a:gd name="connsiteX30-14683" fmla="*/ 1352550 w 2213217"/>
                <a:gd name="connsiteY30-14684" fmla="*/ 4926195 h 7250295"/>
                <a:gd name="connsiteX31-14685" fmla="*/ 1333500 w 2213217"/>
                <a:gd name="connsiteY31-14686" fmla="*/ 5069070 h 7250295"/>
                <a:gd name="connsiteX32-14687" fmla="*/ 1371600 w 2213217"/>
                <a:gd name="connsiteY32-14688" fmla="*/ 5078595 h 7250295"/>
                <a:gd name="connsiteX33-14689" fmla="*/ 1247775 w 2213217"/>
                <a:gd name="connsiteY33-14690" fmla="*/ 5516745 h 7250295"/>
                <a:gd name="connsiteX34-14691" fmla="*/ 1257300 w 2213217"/>
                <a:gd name="connsiteY34-14692" fmla="*/ 6469245 h 7250295"/>
                <a:gd name="connsiteX35-14693" fmla="*/ 1333500 w 2213217"/>
                <a:gd name="connsiteY35-14694" fmla="*/ 6583545 h 7250295"/>
                <a:gd name="connsiteX36-14695" fmla="*/ 1314450 w 2213217"/>
                <a:gd name="connsiteY36-14696" fmla="*/ 6735945 h 7250295"/>
                <a:gd name="connsiteX37-14697" fmla="*/ 1323975 w 2213217"/>
                <a:gd name="connsiteY37-14698" fmla="*/ 6859770 h 7250295"/>
                <a:gd name="connsiteX38-14699" fmla="*/ 1304925 w 2213217"/>
                <a:gd name="connsiteY38-14700" fmla="*/ 7012170 h 7250295"/>
                <a:gd name="connsiteX39-14701" fmla="*/ 1704975 w 2213217"/>
                <a:gd name="connsiteY39-14702" fmla="*/ 7212195 h 7250295"/>
                <a:gd name="connsiteX40-14703" fmla="*/ 1985347 w 2213217"/>
                <a:gd name="connsiteY40-14704" fmla="*/ 7226618 h 7250295"/>
                <a:gd name="connsiteX41-14705" fmla="*/ 2189006 w 2213217"/>
                <a:gd name="connsiteY41-14706" fmla="*/ 7199125 h 7250295"/>
                <a:gd name="connsiteX42-14707" fmla="*/ 2171850 w 2213217"/>
                <a:gd name="connsiteY42-14708" fmla="*/ 7046786 h 7250295"/>
                <a:gd name="connsiteX43-14709" fmla="*/ 1687247 w 2213217"/>
                <a:gd name="connsiteY43-14710" fmla="*/ 6680449 h 7250295"/>
                <a:gd name="connsiteX44-14711" fmla="*/ 1708130 w 2213217"/>
                <a:gd name="connsiteY44-14712" fmla="*/ 6550072 h 7250295"/>
                <a:gd name="connsiteX45-14713" fmla="*/ 1668617 w 2213217"/>
                <a:gd name="connsiteY45-14714" fmla="*/ 6451067 h 7250295"/>
                <a:gd name="connsiteX46-14715" fmla="*/ 1657350 w 2213217"/>
                <a:gd name="connsiteY46-14716" fmla="*/ 6250170 h 7250295"/>
                <a:gd name="connsiteX47-14717" fmla="*/ 1679014 w 2213217"/>
                <a:gd name="connsiteY47-14718" fmla="*/ 5979714 h 7250295"/>
                <a:gd name="connsiteX48-14719" fmla="*/ 1727631 w 2213217"/>
                <a:gd name="connsiteY48-14720" fmla="*/ 5512209 h 7250295"/>
                <a:gd name="connsiteX49-14721" fmla="*/ 1739049 w 2213217"/>
                <a:gd name="connsiteY49-14722" fmla="*/ 5363804 h 7250295"/>
                <a:gd name="connsiteX50-14723" fmla="*/ 1797611 w 2213217"/>
                <a:gd name="connsiteY50-14724" fmla="*/ 5317321 h 7250295"/>
                <a:gd name="connsiteX51-14725" fmla="*/ 1884207 w 2213217"/>
                <a:gd name="connsiteY51-14726" fmla="*/ 5097645 h 7250295"/>
                <a:gd name="connsiteX52-14727" fmla="*/ 1909357 w 2213217"/>
                <a:gd name="connsiteY52-14728" fmla="*/ 4805496 h 7250295"/>
                <a:gd name="connsiteX53-14729" fmla="*/ 1900373 w 2213217"/>
                <a:gd name="connsiteY53-14730" fmla="*/ 4348776 h 7250295"/>
                <a:gd name="connsiteX54-14731" fmla="*/ 1881052 w 2213217"/>
                <a:gd name="connsiteY54-14732" fmla="*/ 3902573 h 7250295"/>
                <a:gd name="connsiteX55-14733" fmla="*/ 1855362 w 2213217"/>
                <a:gd name="connsiteY55-14734" fmla="*/ 3584643 h 7250295"/>
                <a:gd name="connsiteX56-14735" fmla="*/ 2056257 w 2213217"/>
                <a:gd name="connsiteY56-14736" fmla="*/ 2654077 h 7250295"/>
                <a:gd name="connsiteX57-14737" fmla="*/ 2042707 w 2213217"/>
                <a:gd name="connsiteY57-14738" fmla="*/ 2404684 h 7250295"/>
                <a:gd name="connsiteX58-14739" fmla="*/ 1981200 w 2213217"/>
                <a:gd name="connsiteY58-14740" fmla="*/ 1864914 h 7250295"/>
                <a:gd name="connsiteX59-14741" fmla="*/ 1936459 w 2213217"/>
                <a:gd name="connsiteY59-14742" fmla="*/ 1677029 h 7250295"/>
                <a:gd name="connsiteX60-14743" fmla="*/ 1922037 w 2213217"/>
                <a:gd name="connsiteY60-14744" fmla="*/ 1432534 h 7250295"/>
                <a:gd name="connsiteX61-14745" fmla="*/ 1874412 w 2213217"/>
                <a:gd name="connsiteY61-14746" fmla="*/ 1302338 h 7250295"/>
                <a:gd name="connsiteX62-14747" fmla="*/ 1407687 w 2213217"/>
                <a:gd name="connsiteY62-14748" fmla="*/ 1134975 h 7250295"/>
                <a:gd name="connsiteX63-14749" fmla="*/ 1309221 w 2213217"/>
                <a:gd name="connsiteY63-14750" fmla="*/ 1020075 h 7250295"/>
                <a:gd name="connsiteX64-14751" fmla="*/ 1365230 w 2213217"/>
                <a:gd name="connsiteY64-14752" fmla="*/ 821521 h 7250295"/>
                <a:gd name="connsiteX65-14753" fmla="*/ 1433407 w 2213217"/>
                <a:gd name="connsiteY65-14754" fmla="*/ 622909 h 7250295"/>
                <a:gd name="connsiteX66-14755" fmla="*/ 1444916 w 2213217"/>
                <a:gd name="connsiteY66-14756" fmla="*/ 380757 h 7250295"/>
                <a:gd name="connsiteX67-14757" fmla="*/ 1330946 w 2213217"/>
                <a:gd name="connsiteY67-14758" fmla="*/ 143773 h 7250295"/>
                <a:gd name="connsiteX68-14759" fmla="*/ 1063645 w 2213217"/>
                <a:gd name="connsiteY68-14760" fmla="*/ 568 h 7250295"/>
                <a:gd name="connsiteX0-14761" fmla="*/ 1063645 w 2213217"/>
                <a:gd name="connsiteY0-14762" fmla="*/ 568 h 7250295"/>
                <a:gd name="connsiteX1-14763" fmla="*/ 809625 w 2213217"/>
                <a:gd name="connsiteY1-14764" fmla="*/ 116070 h 7250295"/>
                <a:gd name="connsiteX2-14765" fmla="*/ 685800 w 2213217"/>
                <a:gd name="connsiteY2-14766" fmla="*/ 297045 h 7250295"/>
                <a:gd name="connsiteX3-14767" fmla="*/ 704850 w 2213217"/>
                <a:gd name="connsiteY3-14768" fmla="*/ 620895 h 7250295"/>
                <a:gd name="connsiteX4-14769" fmla="*/ 838200 w 2213217"/>
                <a:gd name="connsiteY4-14770" fmla="*/ 897120 h 7250295"/>
                <a:gd name="connsiteX5-14771" fmla="*/ 742950 w 2213217"/>
                <a:gd name="connsiteY5-14772" fmla="*/ 1011420 h 7250295"/>
                <a:gd name="connsiteX6-14773" fmla="*/ 133350 w 2213217"/>
                <a:gd name="connsiteY6-14774" fmla="*/ 1220970 h 7250295"/>
                <a:gd name="connsiteX7-14775" fmla="*/ 0 w 2213217"/>
                <a:gd name="connsiteY7-14776" fmla="*/ 2211570 h 7250295"/>
                <a:gd name="connsiteX8-14777" fmla="*/ 333375 w 2213217"/>
                <a:gd name="connsiteY8-14778" fmla="*/ 3106920 h 7250295"/>
                <a:gd name="connsiteX9-14779" fmla="*/ 247650 w 2213217"/>
                <a:gd name="connsiteY9-14780" fmla="*/ 3840345 h 7250295"/>
                <a:gd name="connsiteX10-14781" fmla="*/ 371475 w 2213217"/>
                <a:gd name="connsiteY10-14782" fmla="*/ 4059420 h 7250295"/>
                <a:gd name="connsiteX11-14783" fmla="*/ 495300 w 2213217"/>
                <a:gd name="connsiteY11-14784" fmla="*/ 4278495 h 7250295"/>
                <a:gd name="connsiteX12-14785" fmla="*/ 476250 w 2213217"/>
                <a:gd name="connsiteY12-14786" fmla="*/ 4735695 h 7250295"/>
                <a:gd name="connsiteX13-14787" fmla="*/ 476250 w 2213217"/>
                <a:gd name="connsiteY13-14788" fmla="*/ 5097645 h 7250295"/>
                <a:gd name="connsiteX14-14789" fmla="*/ 371475 w 2213217"/>
                <a:gd name="connsiteY14-14790" fmla="*/ 6145395 h 7250295"/>
                <a:gd name="connsiteX15-14791" fmla="*/ 371475 w 2213217"/>
                <a:gd name="connsiteY15-14792" fmla="*/ 6621645 h 7250295"/>
                <a:gd name="connsiteX16-14793" fmla="*/ 400050 w 2213217"/>
                <a:gd name="connsiteY16-14794" fmla="*/ 6821670 h 7250295"/>
                <a:gd name="connsiteX17-14795" fmla="*/ 323850 w 2213217"/>
                <a:gd name="connsiteY17-14796" fmla="*/ 7002645 h 7250295"/>
                <a:gd name="connsiteX18-14797" fmla="*/ 533400 w 2213217"/>
                <a:gd name="connsiteY18-14798" fmla="*/ 7250295 h 7250295"/>
                <a:gd name="connsiteX19-14799" fmla="*/ 952500 w 2213217"/>
                <a:gd name="connsiteY19-14800" fmla="*/ 7240770 h 7250295"/>
                <a:gd name="connsiteX20-14801" fmla="*/ 733425 w 2213217"/>
                <a:gd name="connsiteY20-14802" fmla="*/ 6821670 h 7250295"/>
                <a:gd name="connsiteX21-14803" fmla="*/ 790575 w 2213217"/>
                <a:gd name="connsiteY21-14804" fmla="*/ 6574020 h 7250295"/>
                <a:gd name="connsiteX22-14805" fmla="*/ 762000 w 2213217"/>
                <a:gd name="connsiteY22-14806" fmla="*/ 6250170 h 7250295"/>
                <a:gd name="connsiteX23-14807" fmla="*/ 885825 w 2213217"/>
                <a:gd name="connsiteY23-14808" fmla="*/ 5411970 h 7250295"/>
                <a:gd name="connsiteX24-14809" fmla="*/ 866775 w 2213217"/>
                <a:gd name="connsiteY24-14810" fmla="*/ 5326245 h 7250295"/>
                <a:gd name="connsiteX25-14811" fmla="*/ 971550 w 2213217"/>
                <a:gd name="connsiteY25-14812" fmla="*/ 5211945 h 7250295"/>
                <a:gd name="connsiteX26-14813" fmla="*/ 962025 w 2213217"/>
                <a:gd name="connsiteY26-14814" fmla="*/ 5069070 h 7250295"/>
                <a:gd name="connsiteX27-14815" fmla="*/ 1104900 w 2213217"/>
                <a:gd name="connsiteY27-14816" fmla="*/ 4526145 h 7250295"/>
                <a:gd name="connsiteX28-14817" fmla="*/ 1123950 w 2213217"/>
                <a:gd name="connsiteY28-14818" fmla="*/ 4392795 h 7250295"/>
                <a:gd name="connsiteX29-14819" fmla="*/ 1276350 w 2213217"/>
                <a:gd name="connsiteY29-14820" fmla="*/ 4649970 h 7250295"/>
                <a:gd name="connsiteX30-14821" fmla="*/ 1352550 w 2213217"/>
                <a:gd name="connsiteY30-14822" fmla="*/ 4926195 h 7250295"/>
                <a:gd name="connsiteX31-14823" fmla="*/ 1333500 w 2213217"/>
                <a:gd name="connsiteY31-14824" fmla="*/ 5069070 h 7250295"/>
                <a:gd name="connsiteX32-14825" fmla="*/ 1371600 w 2213217"/>
                <a:gd name="connsiteY32-14826" fmla="*/ 5078595 h 7250295"/>
                <a:gd name="connsiteX33-14827" fmla="*/ 1247775 w 2213217"/>
                <a:gd name="connsiteY33-14828" fmla="*/ 5516745 h 7250295"/>
                <a:gd name="connsiteX34-14829" fmla="*/ 1257300 w 2213217"/>
                <a:gd name="connsiteY34-14830" fmla="*/ 6469245 h 7250295"/>
                <a:gd name="connsiteX35-14831" fmla="*/ 1333500 w 2213217"/>
                <a:gd name="connsiteY35-14832" fmla="*/ 6583545 h 7250295"/>
                <a:gd name="connsiteX36-14833" fmla="*/ 1314450 w 2213217"/>
                <a:gd name="connsiteY36-14834" fmla="*/ 6735945 h 7250295"/>
                <a:gd name="connsiteX37-14835" fmla="*/ 1323975 w 2213217"/>
                <a:gd name="connsiteY37-14836" fmla="*/ 6859770 h 7250295"/>
                <a:gd name="connsiteX38-14837" fmla="*/ 1304925 w 2213217"/>
                <a:gd name="connsiteY38-14838" fmla="*/ 7012170 h 7250295"/>
                <a:gd name="connsiteX39-14839" fmla="*/ 1704975 w 2213217"/>
                <a:gd name="connsiteY39-14840" fmla="*/ 7212195 h 7250295"/>
                <a:gd name="connsiteX40-14841" fmla="*/ 1800736 w 2213217"/>
                <a:gd name="connsiteY40-14842" fmla="*/ 7194888 h 7250295"/>
                <a:gd name="connsiteX41-14843" fmla="*/ 2189006 w 2213217"/>
                <a:gd name="connsiteY41-14844" fmla="*/ 7199125 h 7250295"/>
                <a:gd name="connsiteX42-14845" fmla="*/ 2171850 w 2213217"/>
                <a:gd name="connsiteY42-14846" fmla="*/ 7046786 h 7250295"/>
                <a:gd name="connsiteX43-14847" fmla="*/ 1687247 w 2213217"/>
                <a:gd name="connsiteY43-14848" fmla="*/ 6680449 h 7250295"/>
                <a:gd name="connsiteX44-14849" fmla="*/ 1708130 w 2213217"/>
                <a:gd name="connsiteY44-14850" fmla="*/ 6550072 h 7250295"/>
                <a:gd name="connsiteX45-14851" fmla="*/ 1668617 w 2213217"/>
                <a:gd name="connsiteY45-14852" fmla="*/ 6451067 h 7250295"/>
                <a:gd name="connsiteX46-14853" fmla="*/ 1657350 w 2213217"/>
                <a:gd name="connsiteY46-14854" fmla="*/ 6250170 h 7250295"/>
                <a:gd name="connsiteX47-14855" fmla="*/ 1679014 w 2213217"/>
                <a:gd name="connsiteY47-14856" fmla="*/ 5979714 h 7250295"/>
                <a:gd name="connsiteX48-14857" fmla="*/ 1727631 w 2213217"/>
                <a:gd name="connsiteY48-14858" fmla="*/ 5512209 h 7250295"/>
                <a:gd name="connsiteX49-14859" fmla="*/ 1739049 w 2213217"/>
                <a:gd name="connsiteY49-14860" fmla="*/ 5363804 h 7250295"/>
                <a:gd name="connsiteX50-14861" fmla="*/ 1797611 w 2213217"/>
                <a:gd name="connsiteY50-14862" fmla="*/ 5317321 h 7250295"/>
                <a:gd name="connsiteX51-14863" fmla="*/ 1884207 w 2213217"/>
                <a:gd name="connsiteY51-14864" fmla="*/ 5097645 h 7250295"/>
                <a:gd name="connsiteX52-14865" fmla="*/ 1909357 w 2213217"/>
                <a:gd name="connsiteY52-14866" fmla="*/ 4805496 h 7250295"/>
                <a:gd name="connsiteX53-14867" fmla="*/ 1900373 w 2213217"/>
                <a:gd name="connsiteY53-14868" fmla="*/ 4348776 h 7250295"/>
                <a:gd name="connsiteX54-14869" fmla="*/ 1881052 w 2213217"/>
                <a:gd name="connsiteY54-14870" fmla="*/ 3902573 h 7250295"/>
                <a:gd name="connsiteX55-14871" fmla="*/ 1855362 w 2213217"/>
                <a:gd name="connsiteY55-14872" fmla="*/ 3584643 h 7250295"/>
                <a:gd name="connsiteX56-14873" fmla="*/ 2056257 w 2213217"/>
                <a:gd name="connsiteY56-14874" fmla="*/ 2654077 h 7250295"/>
                <a:gd name="connsiteX57-14875" fmla="*/ 2042707 w 2213217"/>
                <a:gd name="connsiteY57-14876" fmla="*/ 2404684 h 7250295"/>
                <a:gd name="connsiteX58-14877" fmla="*/ 1981200 w 2213217"/>
                <a:gd name="connsiteY58-14878" fmla="*/ 1864914 h 7250295"/>
                <a:gd name="connsiteX59-14879" fmla="*/ 1936459 w 2213217"/>
                <a:gd name="connsiteY59-14880" fmla="*/ 1677029 h 7250295"/>
                <a:gd name="connsiteX60-14881" fmla="*/ 1922037 w 2213217"/>
                <a:gd name="connsiteY60-14882" fmla="*/ 1432534 h 7250295"/>
                <a:gd name="connsiteX61-14883" fmla="*/ 1874412 w 2213217"/>
                <a:gd name="connsiteY61-14884" fmla="*/ 1302338 h 7250295"/>
                <a:gd name="connsiteX62-14885" fmla="*/ 1407687 w 2213217"/>
                <a:gd name="connsiteY62-14886" fmla="*/ 1134975 h 7250295"/>
                <a:gd name="connsiteX63-14887" fmla="*/ 1309221 w 2213217"/>
                <a:gd name="connsiteY63-14888" fmla="*/ 1020075 h 7250295"/>
                <a:gd name="connsiteX64-14889" fmla="*/ 1365230 w 2213217"/>
                <a:gd name="connsiteY64-14890" fmla="*/ 821521 h 7250295"/>
                <a:gd name="connsiteX65-14891" fmla="*/ 1433407 w 2213217"/>
                <a:gd name="connsiteY65-14892" fmla="*/ 622909 h 7250295"/>
                <a:gd name="connsiteX66-14893" fmla="*/ 1444916 w 2213217"/>
                <a:gd name="connsiteY66-14894" fmla="*/ 380757 h 7250295"/>
                <a:gd name="connsiteX67-14895" fmla="*/ 1330946 w 2213217"/>
                <a:gd name="connsiteY67-14896" fmla="*/ 143773 h 7250295"/>
                <a:gd name="connsiteX68-14897" fmla="*/ 1063645 w 2213217"/>
                <a:gd name="connsiteY68-14898" fmla="*/ 568 h 7250295"/>
                <a:gd name="connsiteX0-14899" fmla="*/ 1063645 w 2213217"/>
                <a:gd name="connsiteY0-14900" fmla="*/ 568 h 7250295"/>
                <a:gd name="connsiteX1-14901" fmla="*/ 809625 w 2213217"/>
                <a:gd name="connsiteY1-14902" fmla="*/ 116070 h 7250295"/>
                <a:gd name="connsiteX2-14903" fmla="*/ 685800 w 2213217"/>
                <a:gd name="connsiteY2-14904" fmla="*/ 297045 h 7250295"/>
                <a:gd name="connsiteX3-14905" fmla="*/ 704850 w 2213217"/>
                <a:gd name="connsiteY3-14906" fmla="*/ 620895 h 7250295"/>
                <a:gd name="connsiteX4-14907" fmla="*/ 838200 w 2213217"/>
                <a:gd name="connsiteY4-14908" fmla="*/ 897120 h 7250295"/>
                <a:gd name="connsiteX5-14909" fmla="*/ 742950 w 2213217"/>
                <a:gd name="connsiteY5-14910" fmla="*/ 1011420 h 7250295"/>
                <a:gd name="connsiteX6-14911" fmla="*/ 133350 w 2213217"/>
                <a:gd name="connsiteY6-14912" fmla="*/ 1220970 h 7250295"/>
                <a:gd name="connsiteX7-14913" fmla="*/ 0 w 2213217"/>
                <a:gd name="connsiteY7-14914" fmla="*/ 2211570 h 7250295"/>
                <a:gd name="connsiteX8-14915" fmla="*/ 333375 w 2213217"/>
                <a:gd name="connsiteY8-14916" fmla="*/ 3106920 h 7250295"/>
                <a:gd name="connsiteX9-14917" fmla="*/ 247650 w 2213217"/>
                <a:gd name="connsiteY9-14918" fmla="*/ 3840345 h 7250295"/>
                <a:gd name="connsiteX10-14919" fmla="*/ 371475 w 2213217"/>
                <a:gd name="connsiteY10-14920" fmla="*/ 4059420 h 7250295"/>
                <a:gd name="connsiteX11-14921" fmla="*/ 495300 w 2213217"/>
                <a:gd name="connsiteY11-14922" fmla="*/ 4278495 h 7250295"/>
                <a:gd name="connsiteX12-14923" fmla="*/ 476250 w 2213217"/>
                <a:gd name="connsiteY12-14924" fmla="*/ 4735695 h 7250295"/>
                <a:gd name="connsiteX13-14925" fmla="*/ 476250 w 2213217"/>
                <a:gd name="connsiteY13-14926" fmla="*/ 5097645 h 7250295"/>
                <a:gd name="connsiteX14-14927" fmla="*/ 371475 w 2213217"/>
                <a:gd name="connsiteY14-14928" fmla="*/ 6145395 h 7250295"/>
                <a:gd name="connsiteX15-14929" fmla="*/ 371475 w 2213217"/>
                <a:gd name="connsiteY15-14930" fmla="*/ 6621645 h 7250295"/>
                <a:gd name="connsiteX16-14931" fmla="*/ 400050 w 2213217"/>
                <a:gd name="connsiteY16-14932" fmla="*/ 6821670 h 7250295"/>
                <a:gd name="connsiteX17-14933" fmla="*/ 323850 w 2213217"/>
                <a:gd name="connsiteY17-14934" fmla="*/ 7002645 h 7250295"/>
                <a:gd name="connsiteX18-14935" fmla="*/ 533400 w 2213217"/>
                <a:gd name="connsiteY18-14936" fmla="*/ 7250295 h 7250295"/>
                <a:gd name="connsiteX19-14937" fmla="*/ 952500 w 2213217"/>
                <a:gd name="connsiteY19-14938" fmla="*/ 7240770 h 7250295"/>
                <a:gd name="connsiteX20-14939" fmla="*/ 733425 w 2213217"/>
                <a:gd name="connsiteY20-14940" fmla="*/ 6821670 h 7250295"/>
                <a:gd name="connsiteX21-14941" fmla="*/ 790575 w 2213217"/>
                <a:gd name="connsiteY21-14942" fmla="*/ 6574020 h 7250295"/>
                <a:gd name="connsiteX22-14943" fmla="*/ 762000 w 2213217"/>
                <a:gd name="connsiteY22-14944" fmla="*/ 6250170 h 7250295"/>
                <a:gd name="connsiteX23-14945" fmla="*/ 885825 w 2213217"/>
                <a:gd name="connsiteY23-14946" fmla="*/ 5411970 h 7250295"/>
                <a:gd name="connsiteX24-14947" fmla="*/ 866775 w 2213217"/>
                <a:gd name="connsiteY24-14948" fmla="*/ 5326245 h 7250295"/>
                <a:gd name="connsiteX25-14949" fmla="*/ 971550 w 2213217"/>
                <a:gd name="connsiteY25-14950" fmla="*/ 5211945 h 7250295"/>
                <a:gd name="connsiteX26-14951" fmla="*/ 962025 w 2213217"/>
                <a:gd name="connsiteY26-14952" fmla="*/ 5069070 h 7250295"/>
                <a:gd name="connsiteX27-14953" fmla="*/ 1104900 w 2213217"/>
                <a:gd name="connsiteY27-14954" fmla="*/ 4526145 h 7250295"/>
                <a:gd name="connsiteX28-14955" fmla="*/ 1123950 w 2213217"/>
                <a:gd name="connsiteY28-14956" fmla="*/ 4392795 h 7250295"/>
                <a:gd name="connsiteX29-14957" fmla="*/ 1276350 w 2213217"/>
                <a:gd name="connsiteY29-14958" fmla="*/ 4649970 h 7250295"/>
                <a:gd name="connsiteX30-14959" fmla="*/ 1352550 w 2213217"/>
                <a:gd name="connsiteY30-14960" fmla="*/ 4926195 h 7250295"/>
                <a:gd name="connsiteX31-14961" fmla="*/ 1333500 w 2213217"/>
                <a:gd name="connsiteY31-14962" fmla="*/ 5069070 h 7250295"/>
                <a:gd name="connsiteX32-14963" fmla="*/ 1371600 w 2213217"/>
                <a:gd name="connsiteY32-14964" fmla="*/ 5078595 h 7250295"/>
                <a:gd name="connsiteX33-14965" fmla="*/ 1247775 w 2213217"/>
                <a:gd name="connsiteY33-14966" fmla="*/ 5516745 h 7250295"/>
                <a:gd name="connsiteX34-14967" fmla="*/ 1257300 w 2213217"/>
                <a:gd name="connsiteY34-14968" fmla="*/ 6469245 h 7250295"/>
                <a:gd name="connsiteX35-14969" fmla="*/ 1333500 w 2213217"/>
                <a:gd name="connsiteY35-14970" fmla="*/ 6583545 h 7250295"/>
                <a:gd name="connsiteX36-14971" fmla="*/ 1314450 w 2213217"/>
                <a:gd name="connsiteY36-14972" fmla="*/ 6735945 h 7250295"/>
                <a:gd name="connsiteX37-14973" fmla="*/ 1323975 w 2213217"/>
                <a:gd name="connsiteY37-14974" fmla="*/ 6859770 h 7250295"/>
                <a:gd name="connsiteX38-14975" fmla="*/ 1304925 w 2213217"/>
                <a:gd name="connsiteY38-14976" fmla="*/ 7012170 h 7250295"/>
                <a:gd name="connsiteX39-14977" fmla="*/ 1704975 w 2213217"/>
                <a:gd name="connsiteY39-14978" fmla="*/ 7212195 h 7250295"/>
                <a:gd name="connsiteX40-14979" fmla="*/ 1800736 w 2213217"/>
                <a:gd name="connsiteY40-14980" fmla="*/ 7194888 h 7250295"/>
                <a:gd name="connsiteX41-14981" fmla="*/ 2189006 w 2213217"/>
                <a:gd name="connsiteY41-14982" fmla="*/ 7199125 h 7250295"/>
                <a:gd name="connsiteX42-14983" fmla="*/ 2171850 w 2213217"/>
                <a:gd name="connsiteY42-14984" fmla="*/ 7046786 h 7250295"/>
                <a:gd name="connsiteX43-14985" fmla="*/ 1687247 w 2213217"/>
                <a:gd name="connsiteY43-14986" fmla="*/ 6680449 h 7250295"/>
                <a:gd name="connsiteX44-14987" fmla="*/ 1708130 w 2213217"/>
                <a:gd name="connsiteY44-14988" fmla="*/ 6550072 h 7250295"/>
                <a:gd name="connsiteX45-14989" fmla="*/ 1668617 w 2213217"/>
                <a:gd name="connsiteY45-14990" fmla="*/ 6451067 h 7250295"/>
                <a:gd name="connsiteX46-14991" fmla="*/ 1657350 w 2213217"/>
                <a:gd name="connsiteY46-14992" fmla="*/ 6250170 h 7250295"/>
                <a:gd name="connsiteX47-14993" fmla="*/ 1679014 w 2213217"/>
                <a:gd name="connsiteY47-14994" fmla="*/ 5979714 h 7250295"/>
                <a:gd name="connsiteX48-14995" fmla="*/ 1727631 w 2213217"/>
                <a:gd name="connsiteY48-14996" fmla="*/ 5512209 h 7250295"/>
                <a:gd name="connsiteX49-14997" fmla="*/ 1739049 w 2213217"/>
                <a:gd name="connsiteY49-14998" fmla="*/ 5363804 h 7250295"/>
                <a:gd name="connsiteX50-14999" fmla="*/ 1797611 w 2213217"/>
                <a:gd name="connsiteY50-15000" fmla="*/ 5317321 h 7250295"/>
                <a:gd name="connsiteX51-15001" fmla="*/ 1884207 w 2213217"/>
                <a:gd name="connsiteY51-15002" fmla="*/ 5097645 h 7250295"/>
                <a:gd name="connsiteX52-15003" fmla="*/ 1909357 w 2213217"/>
                <a:gd name="connsiteY52-15004" fmla="*/ 4805496 h 7250295"/>
                <a:gd name="connsiteX53-15005" fmla="*/ 1900373 w 2213217"/>
                <a:gd name="connsiteY53-15006" fmla="*/ 4348776 h 7250295"/>
                <a:gd name="connsiteX54-15007" fmla="*/ 1881052 w 2213217"/>
                <a:gd name="connsiteY54-15008" fmla="*/ 3902573 h 7250295"/>
                <a:gd name="connsiteX55-15009" fmla="*/ 1855362 w 2213217"/>
                <a:gd name="connsiteY55-15010" fmla="*/ 3584643 h 7250295"/>
                <a:gd name="connsiteX56-15011" fmla="*/ 2056257 w 2213217"/>
                <a:gd name="connsiteY56-15012" fmla="*/ 2654077 h 7250295"/>
                <a:gd name="connsiteX57-15013" fmla="*/ 2042707 w 2213217"/>
                <a:gd name="connsiteY57-15014" fmla="*/ 2404684 h 7250295"/>
                <a:gd name="connsiteX58-15015" fmla="*/ 1981200 w 2213217"/>
                <a:gd name="connsiteY58-15016" fmla="*/ 1864914 h 7250295"/>
                <a:gd name="connsiteX59-15017" fmla="*/ 1936459 w 2213217"/>
                <a:gd name="connsiteY59-15018" fmla="*/ 1677029 h 7250295"/>
                <a:gd name="connsiteX60-15019" fmla="*/ 1922037 w 2213217"/>
                <a:gd name="connsiteY60-15020" fmla="*/ 1432534 h 7250295"/>
                <a:gd name="connsiteX61-15021" fmla="*/ 1874412 w 2213217"/>
                <a:gd name="connsiteY61-15022" fmla="*/ 1302338 h 7250295"/>
                <a:gd name="connsiteX62-15023" fmla="*/ 1407687 w 2213217"/>
                <a:gd name="connsiteY62-15024" fmla="*/ 1134975 h 7250295"/>
                <a:gd name="connsiteX63-15025" fmla="*/ 1309221 w 2213217"/>
                <a:gd name="connsiteY63-15026" fmla="*/ 1020075 h 7250295"/>
                <a:gd name="connsiteX64-15027" fmla="*/ 1365230 w 2213217"/>
                <a:gd name="connsiteY64-15028" fmla="*/ 821521 h 7250295"/>
                <a:gd name="connsiteX65-15029" fmla="*/ 1433407 w 2213217"/>
                <a:gd name="connsiteY65-15030" fmla="*/ 622909 h 7250295"/>
                <a:gd name="connsiteX66-15031" fmla="*/ 1444916 w 2213217"/>
                <a:gd name="connsiteY66-15032" fmla="*/ 380757 h 7250295"/>
                <a:gd name="connsiteX67-15033" fmla="*/ 1330946 w 2213217"/>
                <a:gd name="connsiteY67-15034" fmla="*/ 143773 h 7250295"/>
                <a:gd name="connsiteX68-15035" fmla="*/ 1063645 w 2213217"/>
                <a:gd name="connsiteY68-15036" fmla="*/ 568 h 7250295"/>
                <a:gd name="connsiteX0-15037" fmla="*/ 1063645 w 2213217"/>
                <a:gd name="connsiteY0-15038" fmla="*/ 568 h 7250295"/>
                <a:gd name="connsiteX1-15039" fmla="*/ 809625 w 2213217"/>
                <a:gd name="connsiteY1-15040" fmla="*/ 116070 h 7250295"/>
                <a:gd name="connsiteX2-15041" fmla="*/ 685800 w 2213217"/>
                <a:gd name="connsiteY2-15042" fmla="*/ 297045 h 7250295"/>
                <a:gd name="connsiteX3-15043" fmla="*/ 704850 w 2213217"/>
                <a:gd name="connsiteY3-15044" fmla="*/ 620895 h 7250295"/>
                <a:gd name="connsiteX4-15045" fmla="*/ 838200 w 2213217"/>
                <a:gd name="connsiteY4-15046" fmla="*/ 897120 h 7250295"/>
                <a:gd name="connsiteX5-15047" fmla="*/ 742950 w 2213217"/>
                <a:gd name="connsiteY5-15048" fmla="*/ 1011420 h 7250295"/>
                <a:gd name="connsiteX6-15049" fmla="*/ 133350 w 2213217"/>
                <a:gd name="connsiteY6-15050" fmla="*/ 1220970 h 7250295"/>
                <a:gd name="connsiteX7-15051" fmla="*/ 0 w 2213217"/>
                <a:gd name="connsiteY7-15052" fmla="*/ 2211570 h 7250295"/>
                <a:gd name="connsiteX8-15053" fmla="*/ 333375 w 2213217"/>
                <a:gd name="connsiteY8-15054" fmla="*/ 3106920 h 7250295"/>
                <a:gd name="connsiteX9-15055" fmla="*/ 247650 w 2213217"/>
                <a:gd name="connsiteY9-15056" fmla="*/ 3840345 h 7250295"/>
                <a:gd name="connsiteX10-15057" fmla="*/ 371475 w 2213217"/>
                <a:gd name="connsiteY10-15058" fmla="*/ 4059420 h 7250295"/>
                <a:gd name="connsiteX11-15059" fmla="*/ 495300 w 2213217"/>
                <a:gd name="connsiteY11-15060" fmla="*/ 4278495 h 7250295"/>
                <a:gd name="connsiteX12-15061" fmla="*/ 476250 w 2213217"/>
                <a:gd name="connsiteY12-15062" fmla="*/ 4735695 h 7250295"/>
                <a:gd name="connsiteX13-15063" fmla="*/ 476250 w 2213217"/>
                <a:gd name="connsiteY13-15064" fmla="*/ 5097645 h 7250295"/>
                <a:gd name="connsiteX14-15065" fmla="*/ 371475 w 2213217"/>
                <a:gd name="connsiteY14-15066" fmla="*/ 6145395 h 7250295"/>
                <a:gd name="connsiteX15-15067" fmla="*/ 371475 w 2213217"/>
                <a:gd name="connsiteY15-15068" fmla="*/ 6621645 h 7250295"/>
                <a:gd name="connsiteX16-15069" fmla="*/ 400050 w 2213217"/>
                <a:gd name="connsiteY16-15070" fmla="*/ 6821670 h 7250295"/>
                <a:gd name="connsiteX17-15071" fmla="*/ 323850 w 2213217"/>
                <a:gd name="connsiteY17-15072" fmla="*/ 7002645 h 7250295"/>
                <a:gd name="connsiteX18-15073" fmla="*/ 533400 w 2213217"/>
                <a:gd name="connsiteY18-15074" fmla="*/ 7250295 h 7250295"/>
                <a:gd name="connsiteX19-15075" fmla="*/ 952500 w 2213217"/>
                <a:gd name="connsiteY19-15076" fmla="*/ 7240770 h 7250295"/>
                <a:gd name="connsiteX20-15077" fmla="*/ 733425 w 2213217"/>
                <a:gd name="connsiteY20-15078" fmla="*/ 6821670 h 7250295"/>
                <a:gd name="connsiteX21-15079" fmla="*/ 790575 w 2213217"/>
                <a:gd name="connsiteY21-15080" fmla="*/ 6574020 h 7250295"/>
                <a:gd name="connsiteX22-15081" fmla="*/ 762000 w 2213217"/>
                <a:gd name="connsiteY22-15082" fmla="*/ 6250170 h 7250295"/>
                <a:gd name="connsiteX23-15083" fmla="*/ 885825 w 2213217"/>
                <a:gd name="connsiteY23-15084" fmla="*/ 5411970 h 7250295"/>
                <a:gd name="connsiteX24-15085" fmla="*/ 866775 w 2213217"/>
                <a:gd name="connsiteY24-15086" fmla="*/ 5326245 h 7250295"/>
                <a:gd name="connsiteX25-15087" fmla="*/ 971550 w 2213217"/>
                <a:gd name="connsiteY25-15088" fmla="*/ 5211945 h 7250295"/>
                <a:gd name="connsiteX26-15089" fmla="*/ 962025 w 2213217"/>
                <a:gd name="connsiteY26-15090" fmla="*/ 5069070 h 7250295"/>
                <a:gd name="connsiteX27-15091" fmla="*/ 1104900 w 2213217"/>
                <a:gd name="connsiteY27-15092" fmla="*/ 4526145 h 7250295"/>
                <a:gd name="connsiteX28-15093" fmla="*/ 1123950 w 2213217"/>
                <a:gd name="connsiteY28-15094" fmla="*/ 4392795 h 7250295"/>
                <a:gd name="connsiteX29-15095" fmla="*/ 1276350 w 2213217"/>
                <a:gd name="connsiteY29-15096" fmla="*/ 4649970 h 7250295"/>
                <a:gd name="connsiteX30-15097" fmla="*/ 1352550 w 2213217"/>
                <a:gd name="connsiteY30-15098" fmla="*/ 4926195 h 7250295"/>
                <a:gd name="connsiteX31-15099" fmla="*/ 1333500 w 2213217"/>
                <a:gd name="connsiteY31-15100" fmla="*/ 5069070 h 7250295"/>
                <a:gd name="connsiteX32-15101" fmla="*/ 1371600 w 2213217"/>
                <a:gd name="connsiteY32-15102" fmla="*/ 5078595 h 7250295"/>
                <a:gd name="connsiteX33-15103" fmla="*/ 1247775 w 2213217"/>
                <a:gd name="connsiteY33-15104" fmla="*/ 5516745 h 7250295"/>
                <a:gd name="connsiteX34-15105" fmla="*/ 1257300 w 2213217"/>
                <a:gd name="connsiteY34-15106" fmla="*/ 6469245 h 7250295"/>
                <a:gd name="connsiteX35-15107" fmla="*/ 1333500 w 2213217"/>
                <a:gd name="connsiteY35-15108" fmla="*/ 6583545 h 7250295"/>
                <a:gd name="connsiteX36-15109" fmla="*/ 1314450 w 2213217"/>
                <a:gd name="connsiteY36-15110" fmla="*/ 6735945 h 7250295"/>
                <a:gd name="connsiteX37-15111" fmla="*/ 1323975 w 2213217"/>
                <a:gd name="connsiteY37-15112" fmla="*/ 6859770 h 7250295"/>
                <a:gd name="connsiteX38-15113" fmla="*/ 1304925 w 2213217"/>
                <a:gd name="connsiteY38-15114" fmla="*/ 7012170 h 7250295"/>
                <a:gd name="connsiteX39-15115" fmla="*/ 1704975 w 2213217"/>
                <a:gd name="connsiteY39-15116" fmla="*/ 7212195 h 7250295"/>
                <a:gd name="connsiteX40-15117" fmla="*/ 1800736 w 2213217"/>
                <a:gd name="connsiteY40-15118" fmla="*/ 7194888 h 7250295"/>
                <a:gd name="connsiteX41-15119" fmla="*/ 2189006 w 2213217"/>
                <a:gd name="connsiteY41-15120" fmla="*/ 7199125 h 7250295"/>
                <a:gd name="connsiteX42-15121" fmla="*/ 2171850 w 2213217"/>
                <a:gd name="connsiteY42-15122" fmla="*/ 7046786 h 7250295"/>
                <a:gd name="connsiteX43-15123" fmla="*/ 1687247 w 2213217"/>
                <a:gd name="connsiteY43-15124" fmla="*/ 6680449 h 7250295"/>
                <a:gd name="connsiteX44-15125" fmla="*/ 1708130 w 2213217"/>
                <a:gd name="connsiteY44-15126" fmla="*/ 6550072 h 7250295"/>
                <a:gd name="connsiteX45-15127" fmla="*/ 1668617 w 2213217"/>
                <a:gd name="connsiteY45-15128" fmla="*/ 6451067 h 7250295"/>
                <a:gd name="connsiteX46-15129" fmla="*/ 1657350 w 2213217"/>
                <a:gd name="connsiteY46-15130" fmla="*/ 6250170 h 7250295"/>
                <a:gd name="connsiteX47-15131" fmla="*/ 1679014 w 2213217"/>
                <a:gd name="connsiteY47-15132" fmla="*/ 5979714 h 7250295"/>
                <a:gd name="connsiteX48-15133" fmla="*/ 1727631 w 2213217"/>
                <a:gd name="connsiteY48-15134" fmla="*/ 5512209 h 7250295"/>
                <a:gd name="connsiteX49-15135" fmla="*/ 1739049 w 2213217"/>
                <a:gd name="connsiteY49-15136" fmla="*/ 5363804 h 7250295"/>
                <a:gd name="connsiteX50-15137" fmla="*/ 1797611 w 2213217"/>
                <a:gd name="connsiteY50-15138" fmla="*/ 5317321 h 7250295"/>
                <a:gd name="connsiteX51-15139" fmla="*/ 1884207 w 2213217"/>
                <a:gd name="connsiteY51-15140" fmla="*/ 5097645 h 7250295"/>
                <a:gd name="connsiteX52-15141" fmla="*/ 1909357 w 2213217"/>
                <a:gd name="connsiteY52-15142" fmla="*/ 4805496 h 7250295"/>
                <a:gd name="connsiteX53-15143" fmla="*/ 1900373 w 2213217"/>
                <a:gd name="connsiteY53-15144" fmla="*/ 4348776 h 7250295"/>
                <a:gd name="connsiteX54-15145" fmla="*/ 1881052 w 2213217"/>
                <a:gd name="connsiteY54-15146" fmla="*/ 3902573 h 7250295"/>
                <a:gd name="connsiteX55-15147" fmla="*/ 1855362 w 2213217"/>
                <a:gd name="connsiteY55-15148" fmla="*/ 3584643 h 7250295"/>
                <a:gd name="connsiteX56-15149" fmla="*/ 2056257 w 2213217"/>
                <a:gd name="connsiteY56-15150" fmla="*/ 2654077 h 7250295"/>
                <a:gd name="connsiteX57-15151" fmla="*/ 2042707 w 2213217"/>
                <a:gd name="connsiteY57-15152" fmla="*/ 2404684 h 7250295"/>
                <a:gd name="connsiteX58-15153" fmla="*/ 1981200 w 2213217"/>
                <a:gd name="connsiteY58-15154" fmla="*/ 1864914 h 7250295"/>
                <a:gd name="connsiteX59-15155" fmla="*/ 1936459 w 2213217"/>
                <a:gd name="connsiteY59-15156" fmla="*/ 1677029 h 7250295"/>
                <a:gd name="connsiteX60-15157" fmla="*/ 1922037 w 2213217"/>
                <a:gd name="connsiteY60-15158" fmla="*/ 1432534 h 7250295"/>
                <a:gd name="connsiteX61-15159" fmla="*/ 1874412 w 2213217"/>
                <a:gd name="connsiteY61-15160" fmla="*/ 1302338 h 7250295"/>
                <a:gd name="connsiteX62-15161" fmla="*/ 1407687 w 2213217"/>
                <a:gd name="connsiteY62-15162" fmla="*/ 1134975 h 7250295"/>
                <a:gd name="connsiteX63-15163" fmla="*/ 1309221 w 2213217"/>
                <a:gd name="connsiteY63-15164" fmla="*/ 1020075 h 7250295"/>
                <a:gd name="connsiteX64-15165" fmla="*/ 1365230 w 2213217"/>
                <a:gd name="connsiteY64-15166" fmla="*/ 821521 h 7250295"/>
                <a:gd name="connsiteX65-15167" fmla="*/ 1433407 w 2213217"/>
                <a:gd name="connsiteY65-15168" fmla="*/ 622909 h 7250295"/>
                <a:gd name="connsiteX66-15169" fmla="*/ 1444916 w 2213217"/>
                <a:gd name="connsiteY66-15170" fmla="*/ 380757 h 7250295"/>
                <a:gd name="connsiteX67-15171" fmla="*/ 1330946 w 2213217"/>
                <a:gd name="connsiteY67-15172" fmla="*/ 143773 h 7250295"/>
                <a:gd name="connsiteX68-15173" fmla="*/ 1063645 w 2213217"/>
                <a:gd name="connsiteY68-15174" fmla="*/ 568 h 7250295"/>
                <a:gd name="connsiteX0-15175" fmla="*/ 1063645 w 2213217"/>
                <a:gd name="connsiteY0-15176" fmla="*/ 568 h 7250295"/>
                <a:gd name="connsiteX1-15177" fmla="*/ 809625 w 2213217"/>
                <a:gd name="connsiteY1-15178" fmla="*/ 116070 h 7250295"/>
                <a:gd name="connsiteX2-15179" fmla="*/ 685800 w 2213217"/>
                <a:gd name="connsiteY2-15180" fmla="*/ 297045 h 7250295"/>
                <a:gd name="connsiteX3-15181" fmla="*/ 704850 w 2213217"/>
                <a:gd name="connsiteY3-15182" fmla="*/ 620895 h 7250295"/>
                <a:gd name="connsiteX4-15183" fmla="*/ 838200 w 2213217"/>
                <a:gd name="connsiteY4-15184" fmla="*/ 897120 h 7250295"/>
                <a:gd name="connsiteX5-15185" fmla="*/ 742950 w 2213217"/>
                <a:gd name="connsiteY5-15186" fmla="*/ 1011420 h 7250295"/>
                <a:gd name="connsiteX6-15187" fmla="*/ 133350 w 2213217"/>
                <a:gd name="connsiteY6-15188" fmla="*/ 1220970 h 7250295"/>
                <a:gd name="connsiteX7-15189" fmla="*/ 0 w 2213217"/>
                <a:gd name="connsiteY7-15190" fmla="*/ 2211570 h 7250295"/>
                <a:gd name="connsiteX8-15191" fmla="*/ 333375 w 2213217"/>
                <a:gd name="connsiteY8-15192" fmla="*/ 3106920 h 7250295"/>
                <a:gd name="connsiteX9-15193" fmla="*/ 247650 w 2213217"/>
                <a:gd name="connsiteY9-15194" fmla="*/ 3840345 h 7250295"/>
                <a:gd name="connsiteX10-15195" fmla="*/ 371475 w 2213217"/>
                <a:gd name="connsiteY10-15196" fmla="*/ 4059420 h 7250295"/>
                <a:gd name="connsiteX11-15197" fmla="*/ 495300 w 2213217"/>
                <a:gd name="connsiteY11-15198" fmla="*/ 4278495 h 7250295"/>
                <a:gd name="connsiteX12-15199" fmla="*/ 476250 w 2213217"/>
                <a:gd name="connsiteY12-15200" fmla="*/ 4735695 h 7250295"/>
                <a:gd name="connsiteX13-15201" fmla="*/ 476250 w 2213217"/>
                <a:gd name="connsiteY13-15202" fmla="*/ 5097645 h 7250295"/>
                <a:gd name="connsiteX14-15203" fmla="*/ 371475 w 2213217"/>
                <a:gd name="connsiteY14-15204" fmla="*/ 6145395 h 7250295"/>
                <a:gd name="connsiteX15-15205" fmla="*/ 371475 w 2213217"/>
                <a:gd name="connsiteY15-15206" fmla="*/ 6621645 h 7250295"/>
                <a:gd name="connsiteX16-15207" fmla="*/ 400050 w 2213217"/>
                <a:gd name="connsiteY16-15208" fmla="*/ 6821670 h 7250295"/>
                <a:gd name="connsiteX17-15209" fmla="*/ 323850 w 2213217"/>
                <a:gd name="connsiteY17-15210" fmla="*/ 7002645 h 7250295"/>
                <a:gd name="connsiteX18-15211" fmla="*/ 533400 w 2213217"/>
                <a:gd name="connsiteY18-15212" fmla="*/ 7250295 h 7250295"/>
                <a:gd name="connsiteX19-15213" fmla="*/ 952500 w 2213217"/>
                <a:gd name="connsiteY19-15214" fmla="*/ 7240770 h 7250295"/>
                <a:gd name="connsiteX20-15215" fmla="*/ 733425 w 2213217"/>
                <a:gd name="connsiteY20-15216" fmla="*/ 6821670 h 7250295"/>
                <a:gd name="connsiteX21-15217" fmla="*/ 790575 w 2213217"/>
                <a:gd name="connsiteY21-15218" fmla="*/ 6574020 h 7250295"/>
                <a:gd name="connsiteX22-15219" fmla="*/ 762000 w 2213217"/>
                <a:gd name="connsiteY22-15220" fmla="*/ 6250170 h 7250295"/>
                <a:gd name="connsiteX23-15221" fmla="*/ 885825 w 2213217"/>
                <a:gd name="connsiteY23-15222" fmla="*/ 5411970 h 7250295"/>
                <a:gd name="connsiteX24-15223" fmla="*/ 866775 w 2213217"/>
                <a:gd name="connsiteY24-15224" fmla="*/ 5326245 h 7250295"/>
                <a:gd name="connsiteX25-15225" fmla="*/ 971550 w 2213217"/>
                <a:gd name="connsiteY25-15226" fmla="*/ 5211945 h 7250295"/>
                <a:gd name="connsiteX26-15227" fmla="*/ 962025 w 2213217"/>
                <a:gd name="connsiteY26-15228" fmla="*/ 5069070 h 7250295"/>
                <a:gd name="connsiteX27-15229" fmla="*/ 1104900 w 2213217"/>
                <a:gd name="connsiteY27-15230" fmla="*/ 4526145 h 7250295"/>
                <a:gd name="connsiteX28-15231" fmla="*/ 1123950 w 2213217"/>
                <a:gd name="connsiteY28-15232" fmla="*/ 4392795 h 7250295"/>
                <a:gd name="connsiteX29-15233" fmla="*/ 1276350 w 2213217"/>
                <a:gd name="connsiteY29-15234" fmla="*/ 4649970 h 7250295"/>
                <a:gd name="connsiteX30-15235" fmla="*/ 1352550 w 2213217"/>
                <a:gd name="connsiteY30-15236" fmla="*/ 4926195 h 7250295"/>
                <a:gd name="connsiteX31-15237" fmla="*/ 1333500 w 2213217"/>
                <a:gd name="connsiteY31-15238" fmla="*/ 5069070 h 7250295"/>
                <a:gd name="connsiteX32-15239" fmla="*/ 1371600 w 2213217"/>
                <a:gd name="connsiteY32-15240" fmla="*/ 5078595 h 7250295"/>
                <a:gd name="connsiteX33-15241" fmla="*/ 1247775 w 2213217"/>
                <a:gd name="connsiteY33-15242" fmla="*/ 5516745 h 7250295"/>
                <a:gd name="connsiteX34-15243" fmla="*/ 1257300 w 2213217"/>
                <a:gd name="connsiteY34-15244" fmla="*/ 6469245 h 7250295"/>
                <a:gd name="connsiteX35-15245" fmla="*/ 1333500 w 2213217"/>
                <a:gd name="connsiteY35-15246" fmla="*/ 6583545 h 7250295"/>
                <a:gd name="connsiteX36-15247" fmla="*/ 1314450 w 2213217"/>
                <a:gd name="connsiteY36-15248" fmla="*/ 6735945 h 7250295"/>
                <a:gd name="connsiteX37-15249" fmla="*/ 1323975 w 2213217"/>
                <a:gd name="connsiteY37-15250" fmla="*/ 6859770 h 7250295"/>
                <a:gd name="connsiteX38-15251" fmla="*/ 1304925 w 2213217"/>
                <a:gd name="connsiteY38-15252" fmla="*/ 7012170 h 7250295"/>
                <a:gd name="connsiteX39-15253" fmla="*/ 1704975 w 2213217"/>
                <a:gd name="connsiteY39-15254" fmla="*/ 7212195 h 7250295"/>
                <a:gd name="connsiteX40-15255" fmla="*/ 1797852 w 2213217"/>
                <a:gd name="connsiteY40-15256" fmla="*/ 7174696 h 7250295"/>
                <a:gd name="connsiteX41-15257" fmla="*/ 2189006 w 2213217"/>
                <a:gd name="connsiteY41-15258" fmla="*/ 7199125 h 7250295"/>
                <a:gd name="connsiteX42-15259" fmla="*/ 2171850 w 2213217"/>
                <a:gd name="connsiteY42-15260" fmla="*/ 7046786 h 7250295"/>
                <a:gd name="connsiteX43-15261" fmla="*/ 1687247 w 2213217"/>
                <a:gd name="connsiteY43-15262" fmla="*/ 6680449 h 7250295"/>
                <a:gd name="connsiteX44-15263" fmla="*/ 1708130 w 2213217"/>
                <a:gd name="connsiteY44-15264" fmla="*/ 6550072 h 7250295"/>
                <a:gd name="connsiteX45-15265" fmla="*/ 1668617 w 2213217"/>
                <a:gd name="connsiteY45-15266" fmla="*/ 6451067 h 7250295"/>
                <a:gd name="connsiteX46-15267" fmla="*/ 1657350 w 2213217"/>
                <a:gd name="connsiteY46-15268" fmla="*/ 6250170 h 7250295"/>
                <a:gd name="connsiteX47-15269" fmla="*/ 1679014 w 2213217"/>
                <a:gd name="connsiteY47-15270" fmla="*/ 5979714 h 7250295"/>
                <a:gd name="connsiteX48-15271" fmla="*/ 1727631 w 2213217"/>
                <a:gd name="connsiteY48-15272" fmla="*/ 5512209 h 7250295"/>
                <a:gd name="connsiteX49-15273" fmla="*/ 1739049 w 2213217"/>
                <a:gd name="connsiteY49-15274" fmla="*/ 5363804 h 7250295"/>
                <a:gd name="connsiteX50-15275" fmla="*/ 1797611 w 2213217"/>
                <a:gd name="connsiteY50-15276" fmla="*/ 5317321 h 7250295"/>
                <a:gd name="connsiteX51-15277" fmla="*/ 1884207 w 2213217"/>
                <a:gd name="connsiteY51-15278" fmla="*/ 5097645 h 7250295"/>
                <a:gd name="connsiteX52-15279" fmla="*/ 1909357 w 2213217"/>
                <a:gd name="connsiteY52-15280" fmla="*/ 4805496 h 7250295"/>
                <a:gd name="connsiteX53-15281" fmla="*/ 1900373 w 2213217"/>
                <a:gd name="connsiteY53-15282" fmla="*/ 4348776 h 7250295"/>
                <a:gd name="connsiteX54-15283" fmla="*/ 1881052 w 2213217"/>
                <a:gd name="connsiteY54-15284" fmla="*/ 3902573 h 7250295"/>
                <a:gd name="connsiteX55-15285" fmla="*/ 1855362 w 2213217"/>
                <a:gd name="connsiteY55-15286" fmla="*/ 3584643 h 7250295"/>
                <a:gd name="connsiteX56-15287" fmla="*/ 2056257 w 2213217"/>
                <a:gd name="connsiteY56-15288" fmla="*/ 2654077 h 7250295"/>
                <a:gd name="connsiteX57-15289" fmla="*/ 2042707 w 2213217"/>
                <a:gd name="connsiteY57-15290" fmla="*/ 2404684 h 7250295"/>
                <a:gd name="connsiteX58-15291" fmla="*/ 1981200 w 2213217"/>
                <a:gd name="connsiteY58-15292" fmla="*/ 1864914 h 7250295"/>
                <a:gd name="connsiteX59-15293" fmla="*/ 1936459 w 2213217"/>
                <a:gd name="connsiteY59-15294" fmla="*/ 1677029 h 7250295"/>
                <a:gd name="connsiteX60-15295" fmla="*/ 1922037 w 2213217"/>
                <a:gd name="connsiteY60-15296" fmla="*/ 1432534 h 7250295"/>
                <a:gd name="connsiteX61-15297" fmla="*/ 1874412 w 2213217"/>
                <a:gd name="connsiteY61-15298" fmla="*/ 1302338 h 7250295"/>
                <a:gd name="connsiteX62-15299" fmla="*/ 1407687 w 2213217"/>
                <a:gd name="connsiteY62-15300" fmla="*/ 1134975 h 7250295"/>
                <a:gd name="connsiteX63-15301" fmla="*/ 1309221 w 2213217"/>
                <a:gd name="connsiteY63-15302" fmla="*/ 1020075 h 7250295"/>
                <a:gd name="connsiteX64-15303" fmla="*/ 1365230 w 2213217"/>
                <a:gd name="connsiteY64-15304" fmla="*/ 821521 h 7250295"/>
                <a:gd name="connsiteX65-15305" fmla="*/ 1433407 w 2213217"/>
                <a:gd name="connsiteY65-15306" fmla="*/ 622909 h 7250295"/>
                <a:gd name="connsiteX66-15307" fmla="*/ 1444916 w 2213217"/>
                <a:gd name="connsiteY66-15308" fmla="*/ 380757 h 7250295"/>
                <a:gd name="connsiteX67-15309" fmla="*/ 1330946 w 2213217"/>
                <a:gd name="connsiteY67-15310" fmla="*/ 143773 h 7250295"/>
                <a:gd name="connsiteX68-15311" fmla="*/ 1063645 w 2213217"/>
                <a:gd name="connsiteY68-15312" fmla="*/ 568 h 7250295"/>
                <a:gd name="connsiteX0-15313" fmla="*/ 1063645 w 2213217"/>
                <a:gd name="connsiteY0-15314" fmla="*/ 568 h 7250295"/>
                <a:gd name="connsiteX1-15315" fmla="*/ 809625 w 2213217"/>
                <a:gd name="connsiteY1-15316" fmla="*/ 116070 h 7250295"/>
                <a:gd name="connsiteX2-15317" fmla="*/ 685800 w 2213217"/>
                <a:gd name="connsiteY2-15318" fmla="*/ 297045 h 7250295"/>
                <a:gd name="connsiteX3-15319" fmla="*/ 704850 w 2213217"/>
                <a:gd name="connsiteY3-15320" fmla="*/ 620895 h 7250295"/>
                <a:gd name="connsiteX4-15321" fmla="*/ 838200 w 2213217"/>
                <a:gd name="connsiteY4-15322" fmla="*/ 897120 h 7250295"/>
                <a:gd name="connsiteX5-15323" fmla="*/ 742950 w 2213217"/>
                <a:gd name="connsiteY5-15324" fmla="*/ 1011420 h 7250295"/>
                <a:gd name="connsiteX6-15325" fmla="*/ 133350 w 2213217"/>
                <a:gd name="connsiteY6-15326" fmla="*/ 1220970 h 7250295"/>
                <a:gd name="connsiteX7-15327" fmla="*/ 0 w 2213217"/>
                <a:gd name="connsiteY7-15328" fmla="*/ 2211570 h 7250295"/>
                <a:gd name="connsiteX8-15329" fmla="*/ 333375 w 2213217"/>
                <a:gd name="connsiteY8-15330" fmla="*/ 3106920 h 7250295"/>
                <a:gd name="connsiteX9-15331" fmla="*/ 247650 w 2213217"/>
                <a:gd name="connsiteY9-15332" fmla="*/ 3840345 h 7250295"/>
                <a:gd name="connsiteX10-15333" fmla="*/ 371475 w 2213217"/>
                <a:gd name="connsiteY10-15334" fmla="*/ 4059420 h 7250295"/>
                <a:gd name="connsiteX11-15335" fmla="*/ 495300 w 2213217"/>
                <a:gd name="connsiteY11-15336" fmla="*/ 4278495 h 7250295"/>
                <a:gd name="connsiteX12-15337" fmla="*/ 476250 w 2213217"/>
                <a:gd name="connsiteY12-15338" fmla="*/ 4735695 h 7250295"/>
                <a:gd name="connsiteX13-15339" fmla="*/ 476250 w 2213217"/>
                <a:gd name="connsiteY13-15340" fmla="*/ 5097645 h 7250295"/>
                <a:gd name="connsiteX14-15341" fmla="*/ 371475 w 2213217"/>
                <a:gd name="connsiteY14-15342" fmla="*/ 6145395 h 7250295"/>
                <a:gd name="connsiteX15-15343" fmla="*/ 371475 w 2213217"/>
                <a:gd name="connsiteY15-15344" fmla="*/ 6621645 h 7250295"/>
                <a:gd name="connsiteX16-15345" fmla="*/ 400050 w 2213217"/>
                <a:gd name="connsiteY16-15346" fmla="*/ 6821670 h 7250295"/>
                <a:gd name="connsiteX17-15347" fmla="*/ 323850 w 2213217"/>
                <a:gd name="connsiteY17-15348" fmla="*/ 7002645 h 7250295"/>
                <a:gd name="connsiteX18-15349" fmla="*/ 533400 w 2213217"/>
                <a:gd name="connsiteY18-15350" fmla="*/ 7250295 h 7250295"/>
                <a:gd name="connsiteX19-15351" fmla="*/ 952500 w 2213217"/>
                <a:gd name="connsiteY19-15352" fmla="*/ 7240770 h 7250295"/>
                <a:gd name="connsiteX20-15353" fmla="*/ 733425 w 2213217"/>
                <a:gd name="connsiteY20-15354" fmla="*/ 6821670 h 7250295"/>
                <a:gd name="connsiteX21-15355" fmla="*/ 790575 w 2213217"/>
                <a:gd name="connsiteY21-15356" fmla="*/ 6574020 h 7250295"/>
                <a:gd name="connsiteX22-15357" fmla="*/ 762000 w 2213217"/>
                <a:gd name="connsiteY22-15358" fmla="*/ 6250170 h 7250295"/>
                <a:gd name="connsiteX23-15359" fmla="*/ 885825 w 2213217"/>
                <a:gd name="connsiteY23-15360" fmla="*/ 5411970 h 7250295"/>
                <a:gd name="connsiteX24-15361" fmla="*/ 866775 w 2213217"/>
                <a:gd name="connsiteY24-15362" fmla="*/ 5326245 h 7250295"/>
                <a:gd name="connsiteX25-15363" fmla="*/ 971550 w 2213217"/>
                <a:gd name="connsiteY25-15364" fmla="*/ 5211945 h 7250295"/>
                <a:gd name="connsiteX26-15365" fmla="*/ 962025 w 2213217"/>
                <a:gd name="connsiteY26-15366" fmla="*/ 5069070 h 7250295"/>
                <a:gd name="connsiteX27-15367" fmla="*/ 1104900 w 2213217"/>
                <a:gd name="connsiteY27-15368" fmla="*/ 4526145 h 7250295"/>
                <a:gd name="connsiteX28-15369" fmla="*/ 1123950 w 2213217"/>
                <a:gd name="connsiteY28-15370" fmla="*/ 4392795 h 7250295"/>
                <a:gd name="connsiteX29-15371" fmla="*/ 1276350 w 2213217"/>
                <a:gd name="connsiteY29-15372" fmla="*/ 4649970 h 7250295"/>
                <a:gd name="connsiteX30-15373" fmla="*/ 1352550 w 2213217"/>
                <a:gd name="connsiteY30-15374" fmla="*/ 4926195 h 7250295"/>
                <a:gd name="connsiteX31-15375" fmla="*/ 1333500 w 2213217"/>
                <a:gd name="connsiteY31-15376" fmla="*/ 5069070 h 7250295"/>
                <a:gd name="connsiteX32-15377" fmla="*/ 1371600 w 2213217"/>
                <a:gd name="connsiteY32-15378" fmla="*/ 5078595 h 7250295"/>
                <a:gd name="connsiteX33-15379" fmla="*/ 1247775 w 2213217"/>
                <a:gd name="connsiteY33-15380" fmla="*/ 5516745 h 7250295"/>
                <a:gd name="connsiteX34-15381" fmla="*/ 1257300 w 2213217"/>
                <a:gd name="connsiteY34-15382" fmla="*/ 6469245 h 7250295"/>
                <a:gd name="connsiteX35-15383" fmla="*/ 1333500 w 2213217"/>
                <a:gd name="connsiteY35-15384" fmla="*/ 6583545 h 7250295"/>
                <a:gd name="connsiteX36-15385" fmla="*/ 1314450 w 2213217"/>
                <a:gd name="connsiteY36-15386" fmla="*/ 6735945 h 7250295"/>
                <a:gd name="connsiteX37-15387" fmla="*/ 1323975 w 2213217"/>
                <a:gd name="connsiteY37-15388" fmla="*/ 6859770 h 7250295"/>
                <a:gd name="connsiteX38-15389" fmla="*/ 1304925 w 2213217"/>
                <a:gd name="connsiteY38-15390" fmla="*/ 7012170 h 7250295"/>
                <a:gd name="connsiteX39-15391" fmla="*/ 1704975 w 2213217"/>
                <a:gd name="connsiteY39-15392" fmla="*/ 7212195 h 7250295"/>
                <a:gd name="connsiteX40-15393" fmla="*/ 1797852 w 2213217"/>
                <a:gd name="connsiteY40-15394" fmla="*/ 7174696 h 7250295"/>
                <a:gd name="connsiteX41-15395" fmla="*/ 2189006 w 2213217"/>
                <a:gd name="connsiteY41-15396" fmla="*/ 7199125 h 7250295"/>
                <a:gd name="connsiteX42-15397" fmla="*/ 2171850 w 2213217"/>
                <a:gd name="connsiteY42-15398" fmla="*/ 7046786 h 7250295"/>
                <a:gd name="connsiteX43-15399" fmla="*/ 1687247 w 2213217"/>
                <a:gd name="connsiteY43-15400" fmla="*/ 6680449 h 7250295"/>
                <a:gd name="connsiteX44-15401" fmla="*/ 1708130 w 2213217"/>
                <a:gd name="connsiteY44-15402" fmla="*/ 6550072 h 7250295"/>
                <a:gd name="connsiteX45-15403" fmla="*/ 1668617 w 2213217"/>
                <a:gd name="connsiteY45-15404" fmla="*/ 6451067 h 7250295"/>
                <a:gd name="connsiteX46-15405" fmla="*/ 1657350 w 2213217"/>
                <a:gd name="connsiteY46-15406" fmla="*/ 6250170 h 7250295"/>
                <a:gd name="connsiteX47-15407" fmla="*/ 1679014 w 2213217"/>
                <a:gd name="connsiteY47-15408" fmla="*/ 5979714 h 7250295"/>
                <a:gd name="connsiteX48-15409" fmla="*/ 1727631 w 2213217"/>
                <a:gd name="connsiteY48-15410" fmla="*/ 5512209 h 7250295"/>
                <a:gd name="connsiteX49-15411" fmla="*/ 1739049 w 2213217"/>
                <a:gd name="connsiteY49-15412" fmla="*/ 5363804 h 7250295"/>
                <a:gd name="connsiteX50-15413" fmla="*/ 1797611 w 2213217"/>
                <a:gd name="connsiteY50-15414" fmla="*/ 5317321 h 7250295"/>
                <a:gd name="connsiteX51-15415" fmla="*/ 1884207 w 2213217"/>
                <a:gd name="connsiteY51-15416" fmla="*/ 5097645 h 7250295"/>
                <a:gd name="connsiteX52-15417" fmla="*/ 1909357 w 2213217"/>
                <a:gd name="connsiteY52-15418" fmla="*/ 4805496 h 7250295"/>
                <a:gd name="connsiteX53-15419" fmla="*/ 1900373 w 2213217"/>
                <a:gd name="connsiteY53-15420" fmla="*/ 4348776 h 7250295"/>
                <a:gd name="connsiteX54-15421" fmla="*/ 1881052 w 2213217"/>
                <a:gd name="connsiteY54-15422" fmla="*/ 3902573 h 7250295"/>
                <a:gd name="connsiteX55-15423" fmla="*/ 1855362 w 2213217"/>
                <a:gd name="connsiteY55-15424" fmla="*/ 3584643 h 7250295"/>
                <a:gd name="connsiteX56-15425" fmla="*/ 2056257 w 2213217"/>
                <a:gd name="connsiteY56-15426" fmla="*/ 2654077 h 7250295"/>
                <a:gd name="connsiteX57-15427" fmla="*/ 2042707 w 2213217"/>
                <a:gd name="connsiteY57-15428" fmla="*/ 2404684 h 7250295"/>
                <a:gd name="connsiteX58-15429" fmla="*/ 1981200 w 2213217"/>
                <a:gd name="connsiteY58-15430" fmla="*/ 1864914 h 7250295"/>
                <a:gd name="connsiteX59-15431" fmla="*/ 1936459 w 2213217"/>
                <a:gd name="connsiteY59-15432" fmla="*/ 1677029 h 7250295"/>
                <a:gd name="connsiteX60-15433" fmla="*/ 1922037 w 2213217"/>
                <a:gd name="connsiteY60-15434" fmla="*/ 1432534 h 7250295"/>
                <a:gd name="connsiteX61-15435" fmla="*/ 1874412 w 2213217"/>
                <a:gd name="connsiteY61-15436" fmla="*/ 1302338 h 7250295"/>
                <a:gd name="connsiteX62-15437" fmla="*/ 1407687 w 2213217"/>
                <a:gd name="connsiteY62-15438" fmla="*/ 1134975 h 7250295"/>
                <a:gd name="connsiteX63-15439" fmla="*/ 1309221 w 2213217"/>
                <a:gd name="connsiteY63-15440" fmla="*/ 1020075 h 7250295"/>
                <a:gd name="connsiteX64-15441" fmla="*/ 1365230 w 2213217"/>
                <a:gd name="connsiteY64-15442" fmla="*/ 821521 h 7250295"/>
                <a:gd name="connsiteX65-15443" fmla="*/ 1433407 w 2213217"/>
                <a:gd name="connsiteY65-15444" fmla="*/ 622909 h 7250295"/>
                <a:gd name="connsiteX66-15445" fmla="*/ 1444916 w 2213217"/>
                <a:gd name="connsiteY66-15446" fmla="*/ 380757 h 7250295"/>
                <a:gd name="connsiteX67-15447" fmla="*/ 1330946 w 2213217"/>
                <a:gd name="connsiteY67-15448" fmla="*/ 143773 h 7250295"/>
                <a:gd name="connsiteX68-15449" fmla="*/ 1063645 w 2213217"/>
                <a:gd name="connsiteY68-15450" fmla="*/ 568 h 7250295"/>
                <a:gd name="connsiteX0-15451" fmla="*/ 1063645 w 2213217"/>
                <a:gd name="connsiteY0-15452" fmla="*/ 568 h 7250295"/>
                <a:gd name="connsiteX1-15453" fmla="*/ 809625 w 2213217"/>
                <a:gd name="connsiteY1-15454" fmla="*/ 116070 h 7250295"/>
                <a:gd name="connsiteX2-15455" fmla="*/ 685800 w 2213217"/>
                <a:gd name="connsiteY2-15456" fmla="*/ 297045 h 7250295"/>
                <a:gd name="connsiteX3-15457" fmla="*/ 704850 w 2213217"/>
                <a:gd name="connsiteY3-15458" fmla="*/ 620895 h 7250295"/>
                <a:gd name="connsiteX4-15459" fmla="*/ 838200 w 2213217"/>
                <a:gd name="connsiteY4-15460" fmla="*/ 897120 h 7250295"/>
                <a:gd name="connsiteX5-15461" fmla="*/ 742950 w 2213217"/>
                <a:gd name="connsiteY5-15462" fmla="*/ 1011420 h 7250295"/>
                <a:gd name="connsiteX6-15463" fmla="*/ 133350 w 2213217"/>
                <a:gd name="connsiteY6-15464" fmla="*/ 1220970 h 7250295"/>
                <a:gd name="connsiteX7-15465" fmla="*/ 0 w 2213217"/>
                <a:gd name="connsiteY7-15466" fmla="*/ 2211570 h 7250295"/>
                <a:gd name="connsiteX8-15467" fmla="*/ 333375 w 2213217"/>
                <a:gd name="connsiteY8-15468" fmla="*/ 3106920 h 7250295"/>
                <a:gd name="connsiteX9-15469" fmla="*/ 247650 w 2213217"/>
                <a:gd name="connsiteY9-15470" fmla="*/ 3840345 h 7250295"/>
                <a:gd name="connsiteX10-15471" fmla="*/ 371475 w 2213217"/>
                <a:gd name="connsiteY10-15472" fmla="*/ 4059420 h 7250295"/>
                <a:gd name="connsiteX11-15473" fmla="*/ 495300 w 2213217"/>
                <a:gd name="connsiteY11-15474" fmla="*/ 4278495 h 7250295"/>
                <a:gd name="connsiteX12-15475" fmla="*/ 476250 w 2213217"/>
                <a:gd name="connsiteY12-15476" fmla="*/ 4735695 h 7250295"/>
                <a:gd name="connsiteX13-15477" fmla="*/ 476250 w 2213217"/>
                <a:gd name="connsiteY13-15478" fmla="*/ 5097645 h 7250295"/>
                <a:gd name="connsiteX14-15479" fmla="*/ 371475 w 2213217"/>
                <a:gd name="connsiteY14-15480" fmla="*/ 6145395 h 7250295"/>
                <a:gd name="connsiteX15-15481" fmla="*/ 371475 w 2213217"/>
                <a:gd name="connsiteY15-15482" fmla="*/ 6621645 h 7250295"/>
                <a:gd name="connsiteX16-15483" fmla="*/ 400050 w 2213217"/>
                <a:gd name="connsiteY16-15484" fmla="*/ 6821670 h 7250295"/>
                <a:gd name="connsiteX17-15485" fmla="*/ 323850 w 2213217"/>
                <a:gd name="connsiteY17-15486" fmla="*/ 7002645 h 7250295"/>
                <a:gd name="connsiteX18-15487" fmla="*/ 533400 w 2213217"/>
                <a:gd name="connsiteY18-15488" fmla="*/ 7250295 h 7250295"/>
                <a:gd name="connsiteX19-15489" fmla="*/ 952500 w 2213217"/>
                <a:gd name="connsiteY19-15490" fmla="*/ 7240770 h 7250295"/>
                <a:gd name="connsiteX20-15491" fmla="*/ 733425 w 2213217"/>
                <a:gd name="connsiteY20-15492" fmla="*/ 6821670 h 7250295"/>
                <a:gd name="connsiteX21-15493" fmla="*/ 790575 w 2213217"/>
                <a:gd name="connsiteY21-15494" fmla="*/ 6574020 h 7250295"/>
                <a:gd name="connsiteX22-15495" fmla="*/ 762000 w 2213217"/>
                <a:gd name="connsiteY22-15496" fmla="*/ 6250170 h 7250295"/>
                <a:gd name="connsiteX23-15497" fmla="*/ 885825 w 2213217"/>
                <a:gd name="connsiteY23-15498" fmla="*/ 5411970 h 7250295"/>
                <a:gd name="connsiteX24-15499" fmla="*/ 866775 w 2213217"/>
                <a:gd name="connsiteY24-15500" fmla="*/ 5326245 h 7250295"/>
                <a:gd name="connsiteX25-15501" fmla="*/ 971550 w 2213217"/>
                <a:gd name="connsiteY25-15502" fmla="*/ 5211945 h 7250295"/>
                <a:gd name="connsiteX26-15503" fmla="*/ 962025 w 2213217"/>
                <a:gd name="connsiteY26-15504" fmla="*/ 5069070 h 7250295"/>
                <a:gd name="connsiteX27-15505" fmla="*/ 1104900 w 2213217"/>
                <a:gd name="connsiteY27-15506" fmla="*/ 4526145 h 7250295"/>
                <a:gd name="connsiteX28-15507" fmla="*/ 1123950 w 2213217"/>
                <a:gd name="connsiteY28-15508" fmla="*/ 4392795 h 7250295"/>
                <a:gd name="connsiteX29-15509" fmla="*/ 1276350 w 2213217"/>
                <a:gd name="connsiteY29-15510" fmla="*/ 4649970 h 7250295"/>
                <a:gd name="connsiteX30-15511" fmla="*/ 1352550 w 2213217"/>
                <a:gd name="connsiteY30-15512" fmla="*/ 4926195 h 7250295"/>
                <a:gd name="connsiteX31-15513" fmla="*/ 1333500 w 2213217"/>
                <a:gd name="connsiteY31-15514" fmla="*/ 5069070 h 7250295"/>
                <a:gd name="connsiteX32-15515" fmla="*/ 1371600 w 2213217"/>
                <a:gd name="connsiteY32-15516" fmla="*/ 5078595 h 7250295"/>
                <a:gd name="connsiteX33-15517" fmla="*/ 1247775 w 2213217"/>
                <a:gd name="connsiteY33-15518" fmla="*/ 5516745 h 7250295"/>
                <a:gd name="connsiteX34-15519" fmla="*/ 1257300 w 2213217"/>
                <a:gd name="connsiteY34-15520" fmla="*/ 6469245 h 7250295"/>
                <a:gd name="connsiteX35-15521" fmla="*/ 1333500 w 2213217"/>
                <a:gd name="connsiteY35-15522" fmla="*/ 6583545 h 7250295"/>
                <a:gd name="connsiteX36-15523" fmla="*/ 1314450 w 2213217"/>
                <a:gd name="connsiteY36-15524" fmla="*/ 6735945 h 7250295"/>
                <a:gd name="connsiteX37-15525" fmla="*/ 1323975 w 2213217"/>
                <a:gd name="connsiteY37-15526" fmla="*/ 6859770 h 7250295"/>
                <a:gd name="connsiteX38-15527" fmla="*/ 1304925 w 2213217"/>
                <a:gd name="connsiteY38-15528" fmla="*/ 7012170 h 7250295"/>
                <a:gd name="connsiteX39-15529" fmla="*/ 1482866 w 2213217"/>
                <a:gd name="connsiteY39-15530" fmla="*/ 7114120 h 7250295"/>
                <a:gd name="connsiteX40-15531" fmla="*/ 1797852 w 2213217"/>
                <a:gd name="connsiteY40-15532" fmla="*/ 7174696 h 7250295"/>
                <a:gd name="connsiteX41-15533" fmla="*/ 2189006 w 2213217"/>
                <a:gd name="connsiteY41-15534" fmla="*/ 7199125 h 7250295"/>
                <a:gd name="connsiteX42-15535" fmla="*/ 2171850 w 2213217"/>
                <a:gd name="connsiteY42-15536" fmla="*/ 7046786 h 7250295"/>
                <a:gd name="connsiteX43-15537" fmla="*/ 1687247 w 2213217"/>
                <a:gd name="connsiteY43-15538" fmla="*/ 6680449 h 7250295"/>
                <a:gd name="connsiteX44-15539" fmla="*/ 1708130 w 2213217"/>
                <a:gd name="connsiteY44-15540" fmla="*/ 6550072 h 7250295"/>
                <a:gd name="connsiteX45-15541" fmla="*/ 1668617 w 2213217"/>
                <a:gd name="connsiteY45-15542" fmla="*/ 6451067 h 7250295"/>
                <a:gd name="connsiteX46-15543" fmla="*/ 1657350 w 2213217"/>
                <a:gd name="connsiteY46-15544" fmla="*/ 6250170 h 7250295"/>
                <a:gd name="connsiteX47-15545" fmla="*/ 1679014 w 2213217"/>
                <a:gd name="connsiteY47-15546" fmla="*/ 5979714 h 7250295"/>
                <a:gd name="connsiteX48-15547" fmla="*/ 1727631 w 2213217"/>
                <a:gd name="connsiteY48-15548" fmla="*/ 5512209 h 7250295"/>
                <a:gd name="connsiteX49-15549" fmla="*/ 1739049 w 2213217"/>
                <a:gd name="connsiteY49-15550" fmla="*/ 5363804 h 7250295"/>
                <a:gd name="connsiteX50-15551" fmla="*/ 1797611 w 2213217"/>
                <a:gd name="connsiteY50-15552" fmla="*/ 5317321 h 7250295"/>
                <a:gd name="connsiteX51-15553" fmla="*/ 1884207 w 2213217"/>
                <a:gd name="connsiteY51-15554" fmla="*/ 5097645 h 7250295"/>
                <a:gd name="connsiteX52-15555" fmla="*/ 1909357 w 2213217"/>
                <a:gd name="connsiteY52-15556" fmla="*/ 4805496 h 7250295"/>
                <a:gd name="connsiteX53-15557" fmla="*/ 1900373 w 2213217"/>
                <a:gd name="connsiteY53-15558" fmla="*/ 4348776 h 7250295"/>
                <a:gd name="connsiteX54-15559" fmla="*/ 1881052 w 2213217"/>
                <a:gd name="connsiteY54-15560" fmla="*/ 3902573 h 7250295"/>
                <a:gd name="connsiteX55-15561" fmla="*/ 1855362 w 2213217"/>
                <a:gd name="connsiteY55-15562" fmla="*/ 3584643 h 7250295"/>
                <a:gd name="connsiteX56-15563" fmla="*/ 2056257 w 2213217"/>
                <a:gd name="connsiteY56-15564" fmla="*/ 2654077 h 7250295"/>
                <a:gd name="connsiteX57-15565" fmla="*/ 2042707 w 2213217"/>
                <a:gd name="connsiteY57-15566" fmla="*/ 2404684 h 7250295"/>
                <a:gd name="connsiteX58-15567" fmla="*/ 1981200 w 2213217"/>
                <a:gd name="connsiteY58-15568" fmla="*/ 1864914 h 7250295"/>
                <a:gd name="connsiteX59-15569" fmla="*/ 1936459 w 2213217"/>
                <a:gd name="connsiteY59-15570" fmla="*/ 1677029 h 7250295"/>
                <a:gd name="connsiteX60-15571" fmla="*/ 1922037 w 2213217"/>
                <a:gd name="connsiteY60-15572" fmla="*/ 1432534 h 7250295"/>
                <a:gd name="connsiteX61-15573" fmla="*/ 1874412 w 2213217"/>
                <a:gd name="connsiteY61-15574" fmla="*/ 1302338 h 7250295"/>
                <a:gd name="connsiteX62-15575" fmla="*/ 1407687 w 2213217"/>
                <a:gd name="connsiteY62-15576" fmla="*/ 1134975 h 7250295"/>
                <a:gd name="connsiteX63-15577" fmla="*/ 1309221 w 2213217"/>
                <a:gd name="connsiteY63-15578" fmla="*/ 1020075 h 7250295"/>
                <a:gd name="connsiteX64-15579" fmla="*/ 1365230 w 2213217"/>
                <a:gd name="connsiteY64-15580" fmla="*/ 821521 h 7250295"/>
                <a:gd name="connsiteX65-15581" fmla="*/ 1433407 w 2213217"/>
                <a:gd name="connsiteY65-15582" fmla="*/ 622909 h 7250295"/>
                <a:gd name="connsiteX66-15583" fmla="*/ 1444916 w 2213217"/>
                <a:gd name="connsiteY66-15584" fmla="*/ 380757 h 7250295"/>
                <a:gd name="connsiteX67-15585" fmla="*/ 1330946 w 2213217"/>
                <a:gd name="connsiteY67-15586" fmla="*/ 143773 h 7250295"/>
                <a:gd name="connsiteX68-15587" fmla="*/ 1063645 w 2213217"/>
                <a:gd name="connsiteY68-15588" fmla="*/ 568 h 7250295"/>
                <a:gd name="connsiteX0-15589" fmla="*/ 1063645 w 2213217"/>
                <a:gd name="connsiteY0-15590" fmla="*/ 568 h 7250295"/>
                <a:gd name="connsiteX1-15591" fmla="*/ 809625 w 2213217"/>
                <a:gd name="connsiteY1-15592" fmla="*/ 116070 h 7250295"/>
                <a:gd name="connsiteX2-15593" fmla="*/ 685800 w 2213217"/>
                <a:gd name="connsiteY2-15594" fmla="*/ 297045 h 7250295"/>
                <a:gd name="connsiteX3-15595" fmla="*/ 704850 w 2213217"/>
                <a:gd name="connsiteY3-15596" fmla="*/ 620895 h 7250295"/>
                <a:gd name="connsiteX4-15597" fmla="*/ 838200 w 2213217"/>
                <a:gd name="connsiteY4-15598" fmla="*/ 897120 h 7250295"/>
                <a:gd name="connsiteX5-15599" fmla="*/ 742950 w 2213217"/>
                <a:gd name="connsiteY5-15600" fmla="*/ 1011420 h 7250295"/>
                <a:gd name="connsiteX6-15601" fmla="*/ 133350 w 2213217"/>
                <a:gd name="connsiteY6-15602" fmla="*/ 1220970 h 7250295"/>
                <a:gd name="connsiteX7-15603" fmla="*/ 0 w 2213217"/>
                <a:gd name="connsiteY7-15604" fmla="*/ 2211570 h 7250295"/>
                <a:gd name="connsiteX8-15605" fmla="*/ 333375 w 2213217"/>
                <a:gd name="connsiteY8-15606" fmla="*/ 3106920 h 7250295"/>
                <a:gd name="connsiteX9-15607" fmla="*/ 247650 w 2213217"/>
                <a:gd name="connsiteY9-15608" fmla="*/ 3840345 h 7250295"/>
                <a:gd name="connsiteX10-15609" fmla="*/ 371475 w 2213217"/>
                <a:gd name="connsiteY10-15610" fmla="*/ 4059420 h 7250295"/>
                <a:gd name="connsiteX11-15611" fmla="*/ 495300 w 2213217"/>
                <a:gd name="connsiteY11-15612" fmla="*/ 4278495 h 7250295"/>
                <a:gd name="connsiteX12-15613" fmla="*/ 476250 w 2213217"/>
                <a:gd name="connsiteY12-15614" fmla="*/ 4735695 h 7250295"/>
                <a:gd name="connsiteX13-15615" fmla="*/ 476250 w 2213217"/>
                <a:gd name="connsiteY13-15616" fmla="*/ 5097645 h 7250295"/>
                <a:gd name="connsiteX14-15617" fmla="*/ 371475 w 2213217"/>
                <a:gd name="connsiteY14-15618" fmla="*/ 6145395 h 7250295"/>
                <a:gd name="connsiteX15-15619" fmla="*/ 371475 w 2213217"/>
                <a:gd name="connsiteY15-15620" fmla="*/ 6621645 h 7250295"/>
                <a:gd name="connsiteX16-15621" fmla="*/ 400050 w 2213217"/>
                <a:gd name="connsiteY16-15622" fmla="*/ 6821670 h 7250295"/>
                <a:gd name="connsiteX17-15623" fmla="*/ 323850 w 2213217"/>
                <a:gd name="connsiteY17-15624" fmla="*/ 7002645 h 7250295"/>
                <a:gd name="connsiteX18-15625" fmla="*/ 533400 w 2213217"/>
                <a:gd name="connsiteY18-15626" fmla="*/ 7250295 h 7250295"/>
                <a:gd name="connsiteX19-15627" fmla="*/ 952500 w 2213217"/>
                <a:gd name="connsiteY19-15628" fmla="*/ 7240770 h 7250295"/>
                <a:gd name="connsiteX20-15629" fmla="*/ 733425 w 2213217"/>
                <a:gd name="connsiteY20-15630" fmla="*/ 6821670 h 7250295"/>
                <a:gd name="connsiteX21-15631" fmla="*/ 790575 w 2213217"/>
                <a:gd name="connsiteY21-15632" fmla="*/ 6574020 h 7250295"/>
                <a:gd name="connsiteX22-15633" fmla="*/ 762000 w 2213217"/>
                <a:gd name="connsiteY22-15634" fmla="*/ 6250170 h 7250295"/>
                <a:gd name="connsiteX23-15635" fmla="*/ 885825 w 2213217"/>
                <a:gd name="connsiteY23-15636" fmla="*/ 5411970 h 7250295"/>
                <a:gd name="connsiteX24-15637" fmla="*/ 866775 w 2213217"/>
                <a:gd name="connsiteY24-15638" fmla="*/ 5326245 h 7250295"/>
                <a:gd name="connsiteX25-15639" fmla="*/ 971550 w 2213217"/>
                <a:gd name="connsiteY25-15640" fmla="*/ 5211945 h 7250295"/>
                <a:gd name="connsiteX26-15641" fmla="*/ 962025 w 2213217"/>
                <a:gd name="connsiteY26-15642" fmla="*/ 5069070 h 7250295"/>
                <a:gd name="connsiteX27-15643" fmla="*/ 1104900 w 2213217"/>
                <a:gd name="connsiteY27-15644" fmla="*/ 4526145 h 7250295"/>
                <a:gd name="connsiteX28-15645" fmla="*/ 1123950 w 2213217"/>
                <a:gd name="connsiteY28-15646" fmla="*/ 4392795 h 7250295"/>
                <a:gd name="connsiteX29-15647" fmla="*/ 1276350 w 2213217"/>
                <a:gd name="connsiteY29-15648" fmla="*/ 4649970 h 7250295"/>
                <a:gd name="connsiteX30-15649" fmla="*/ 1352550 w 2213217"/>
                <a:gd name="connsiteY30-15650" fmla="*/ 4926195 h 7250295"/>
                <a:gd name="connsiteX31-15651" fmla="*/ 1333500 w 2213217"/>
                <a:gd name="connsiteY31-15652" fmla="*/ 5069070 h 7250295"/>
                <a:gd name="connsiteX32-15653" fmla="*/ 1371600 w 2213217"/>
                <a:gd name="connsiteY32-15654" fmla="*/ 5078595 h 7250295"/>
                <a:gd name="connsiteX33-15655" fmla="*/ 1247775 w 2213217"/>
                <a:gd name="connsiteY33-15656" fmla="*/ 5516745 h 7250295"/>
                <a:gd name="connsiteX34-15657" fmla="*/ 1257300 w 2213217"/>
                <a:gd name="connsiteY34-15658" fmla="*/ 6469245 h 7250295"/>
                <a:gd name="connsiteX35-15659" fmla="*/ 1333500 w 2213217"/>
                <a:gd name="connsiteY35-15660" fmla="*/ 6583545 h 7250295"/>
                <a:gd name="connsiteX36-15661" fmla="*/ 1314450 w 2213217"/>
                <a:gd name="connsiteY36-15662" fmla="*/ 6735945 h 7250295"/>
                <a:gd name="connsiteX37-15663" fmla="*/ 1323975 w 2213217"/>
                <a:gd name="connsiteY37-15664" fmla="*/ 6859770 h 7250295"/>
                <a:gd name="connsiteX38-15665" fmla="*/ 1304925 w 2213217"/>
                <a:gd name="connsiteY38-15666" fmla="*/ 7012170 h 7250295"/>
                <a:gd name="connsiteX39-15667" fmla="*/ 1797852 w 2213217"/>
                <a:gd name="connsiteY39-15668" fmla="*/ 7174696 h 7250295"/>
                <a:gd name="connsiteX40-15669" fmla="*/ 2189006 w 2213217"/>
                <a:gd name="connsiteY40-15670" fmla="*/ 7199125 h 7250295"/>
                <a:gd name="connsiteX41-15671" fmla="*/ 2171850 w 2213217"/>
                <a:gd name="connsiteY41-15672" fmla="*/ 7046786 h 7250295"/>
                <a:gd name="connsiteX42-15673" fmla="*/ 1687247 w 2213217"/>
                <a:gd name="connsiteY42-15674" fmla="*/ 6680449 h 7250295"/>
                <a:gd name="connsiteX43-15675" fmla="*/ 1708130 w 2213217"/>
                <a:gd name="connsiteY43-15676" fmla="*/ 6550072 h 7250295"/>
                <a:gd name="connsiteX44-15677" fmla="*/ 1668617 w 2213217"/>
                <a:gd name="connsiteY44-15678" fmla="*/ 6451067 h 7250295"/>
                <a:gd name="connsiteX45-15679" fmla="*/ 1657350 w 2213217"/>
                <a:gd name="connsiteY45-15680" fmla="*/ 6250170 h 7250295"/>
                <a:gd name="connsiteX46-15681" fmla="*/ 1679014 w 2213217"/>
                <a:gd name="connsiteY46-15682" fmla="*/ 5979714 h 7250295"/>
                <a:gd name="connsiteX47-15683" fmla="*/ 1727631 w 2213217"/>
                <a:gd name="connsiteY47-15684" fmla="*/ 5512209 h 7250295"/>
                <a:gd name="connsiteX48-15685" fmla="*/ 1739049 w 2213217"/>
                <a:gd name="connsiteY48-15686" fmla="*/ 5363804 h 7250295"/>
                <a:gd name="connsiteX49-15687" fmla="*/ 1797611 w 2213217"/>
                <a:gd name="connsiteY49-15688" fmla="*/ 5317321 h 7250295"/>
                <a:gd name="connsiteX50-15689" fmla="*/ 1884207 w 2213217"/>
                <a:gd name="connsiteY50-15690" fmla="*/ 5097645 h 7250295"/>
                <a:gd name="connsiteX51-15691" fmla="*/ 1909357 w 2213217"/>
                <a:gd name="connsiteY51-15692" fmla="*/ 4805496 h 7250295"/>
                <a:gd name="connsiteX52-15693" fmla="*/ 1900373 w 2213217"/>
                <a:gd name="connsiteY52-15694" fmla="*/ 4348776 h 7250295"/>
                <a:gd name="connsiteX53-15695" fmla="*/ 1881052 w 2213217"/>
                <a:gd name="connsiteY53-15696" fmla="*/ 3902573 h 7250295"/>
                <a:gd name="connsiteX54-15697" fmla="*/ 1855362 w 2213217"/>
                <a:gd name="connsiteY54-15698" fmla="*/ 3584643 h 7250295"/>
                <a:gd name="connsiteX55-15699" fmla="*/ 2056257 w 2213217"/>
                <a:gd name="connsiteY55-15700" fmla="*/ 2654077 h 7250295"/>
                <a:gd name="connsiteX56-15701" fmla="*/ 2042707 w 2213217"/>
                <a:gd name="connsiteY56-15702" fmla="*/ 2404684 h 7250295"/>
                <a:gd name="connsiteX57-15703" fmla="*/ 1981200 w 2213217"/>
                <a:gd name="connsiteY57-15704" fmla="*/ 1864914 h 7250295"/>
                <a:gd name="connsiteX58-15705" fmla="*/ 1936459 w 2213217"/>
                <a:gd name="connsiteY58-15706" fmla="*/ 1677029 h 7250295"/>
                <a:gd name="connsiteX59-15707" fmla="*/ 1922037 w 2213217"/>
                <a:gd name="connsiteY59-15708" fmla="*/ 1432534 h 7250295"/>
                <a:gd name="connsiteX60-15709" fmla="*/ 1874412 w 2213217"/>
                <a:gd name="connsiteY60-15710" fmla="*/ 1302338 h 7250295"/>
                <a:gd name="connsiteX61-15711" fmla="*/ 1407687 w 2213217"/>
                <a:gd name="connsiteY61-15712" fmla="*/ 1134975 h 7250295"/>
                <a:gd name="connsiteX62-15713" fmla="*/ 1309221 w 2213217"/>
                <a:gd name="connsiteY62-15714" fmla="*/ 1020075 h 7250295"/>
                <a:gd name="connsiteX63-15715" fmla="*/ 1365230 w 2213217"/>
                <a:gd name="connsiteY63-15716" fmla="*/ 821521 h 7250295"/>
                <a:gd name="connsiteX64-15717" fmla="*/ 1433407 w 2213217"/>
                <a:gd name="connsiteY64-15718" fmla="*/ 622909 h 7250295"/>
                <a:gd name="connsiteX65-15719" fmla="*/ 1444916 w 2213217"/>
                <a:gd name="connsiteY65-15720" fmla="*/ 380757 h 7250295"/>
                <a:gd name="connsiteX66-15721" fmla="*/ 1330946 w 2213217"/>
                <a:gd name="connsiteY66-15722" fmla="*/ 143773 h 7250295"/>
                <a:gd name="connsiteX67-15723" fmla="*/ 1063645 w 2213217"/>
                <a:gd name="connsiteY67-15724" fmla="*/ 568 h 7250295"/>
                <a:gd name="connsiteX0-15725" fmla="*/ 1063645 w 2213217"/>
                <a:gd name="connsiteY0-15726" fmla="*/ 568 h 7250295"/>
                <a:gd name="connsiteX1-15727" fmla="*/ 809625 w 2213217"/>
                <a:gd name="connsiteY1-15728" fmla="*/ 116070 h 7250295"/>
                <a:gd name="connsiteX2-15729" fmla="*/ 685800 w 2213217"/>
                <a:gd name="connsiteY2-15730" fmla="*/ 297045 h 7250295"/>
                <a:gd name="connsiteX3-15731" fmla="*/ 704850 w 2213217"/>
                <a:gd name="connsiteY3-15732" fmla="*/ 620895 h 7250295"/>
                <a:gd name="connsiteX4-15733" fmla="*/ 838200 w 2213217"/>
                <a:gd name="connsiteY4-15734" fmla="*/ 897120 h 7250295"/>
                <a:gd name="connsiteX5-15735" fmla="*/ 742950 w 2213217"/>
                <a:gd name="connsiteY5-15736" fmla="*/ 1011420 h 7250295"/>
                <a:gd name="connsiteX6-15737" fmla="*/ 133350 w 2213217"/>
                <a:gd name="connsiteY6-15738" fmla="*/ 1220970 h 7250295"/>
                <a:gd name="connsiteX7-15739" fmla="*/ 0 w 2213217"/>
                <a:gd name="connsiteY7-15740" fmla="*/ 2211570 h 7250295"/>
                <a:gd name="connsiteX8-15741" fmla="*/ 333375 w 2213217"/>
                <a:gd name="connsiteY8-15742" fmla="*/ 3106920 h 7250295"/>
                <a:gd name="connsiteX9-15743" fmla="*/ 247650 w 2213217"/>
                <a:gd name="connsiteY9-15744" fmla="*/ 3840345 h 7250295"/>
                <a:gd name="connsiteX10-15745" fmla="*/ 371475 w 2213217"/>
                <a:gd name="connsiteY10-15746" fmla="*/ 4059420 h 7250295"/>
                <a:gd name="connsiteX11-15747" fmla="*/ 495300 w 2213217"/>
                <a:gd name="connsiteY11-15748" fmla="*/ 4278495 h 7250295"/>
                <a:gd name="connsiteX12-15749" fmla="*/ 476250 w 2213217"/>
                <a:gd name="connsiteY12-15750" fmla="*/ 4735695 h 7250295"/>
                <a:gd name="connsiteX13-15751" fmla="*/ 476250 w 2213217"/>
                <a:gd name="connsiteY13-15752" fmla="*/ 5097645 h 7250295"/>
                <a:gd name="connsiteX14-15753" fmla="*/ 371475 w 2213217"/>
                <a:gd name="connsiteY14-15754" fmla="*/ 6145395 h 7250295"/>
                <a:gd name="connsiteX15-15755" fmla="*/ 371475 w 2213217"/>
                <a:gd name="connsiteY15-15756" fmla="*/ 6621645 h 7250295"/>
                <a:gd name="connsiteX16-15757" fmla="*/ 400050 w 2213217"/>
                <a:gd name="connsiteY16-15758" fmla="*/ 6821670 h 7250295"/>
                <a:gd name="connsiteX17-15759" fmla="*/ 323850 w 2213217"/>
                <a:gd name="connsiteY17-15760" fmla="*/ 7002645 h 7250295"/>
                <a:gd name="connsiteX18-15761" fmla="*/ 533400 w 2213217"/>
                <a:gd name="connsiteY18-15762" fmla="*/ 7250295 h 7250295"/>
                <a:gd name="connsiteX19-15763" fmla="*/ 952500 w 2213217"/>
                <a:gd name="connsiteY19-15764" fmla="*/ 7240770 h 7250295"/>
                <a:gd name="connsiteX20-15765" fmla="*/ 733425 w 2213217"/>
                <a:gd name="connsiteY20-15766" fmla="*/ 6821670 h 7250295"/>
                <a:gd name="connsiteX21-15767" fmla="*/ 790575 w 2213217"/>
                <a:gd name="connsiteY21-15768" fmla="*/ 6574020 h 7250295"/>
                <a:gd name="connsiteX22-15769" fmla="*/ 762000 w 2213217"/>
                <a:gd name="connsiteY22-15770" fmla="*/ 6250170 h 7250295"/>
                <a:gd name="connsiteX23-15771" fmla="*/ 885825 w 2213217"/>
                <a:gd name="connsiteY23-15772" fmla="*/ 5411970 h 7250295"/>
                <a:gd name="connsiteX24-15773" fmla="*/ 866775 w 2213217"/>
                <a:gd name="connsiteY24-15774" fmla="*/ 5326245 h 7250295"/>
                <a:gd name="connsiteX25-15775" fmla="*/ 971550 w 2213217"/>
                <a:gd name="connsiteY25-15776" fmla="*/ 5211945 h 7250295"/>
                <a:gd name="connsiteX26-15777" fmla="*/ 962025 w 2213217"/>
                <a:gd name="connsiteY26-15778" fmla="*/ 5069070 h 7250295"/>
                <a:gd name="connsiteX27-15779" fmla="*/ 1104900 w 2213217"/>
                <a:gd name="connsiteY27-15780" fmla="*/ 4526145 h 7250295"/>
                <a:gd name="connsiteX28-15781" fmla="*/ 1123950 w 2213217"/>
                <a:gd name="connsiteY28-15782" fmla="*/ 4392795 h 7250295"/>
                <a:gd name="connsiteX29-15783" fmla="*/ 1276350 w 2213217"/>
                <a:gd name="connsiteY29-15784" fmla="*/ 4649970 h 7250295"/>
                <a:gd name="connsiteX30-15785" fmla="*/ 1352550 w 2213217"/>
                <a:gd name="connsiteY30-15786" fmla="*/ 4926195 h 7250295"/>
                <a:gd name="connsiteX31-15787" fmla="*/ 1333500 w 2213217"/>
                <a:gd name="connsiteY31-15788" fmla="*/ 5069070 h 7250295"/>
                <a:gd name="connsiteX32-15789" fmla="*/ 1371600 w 2213217"/>
                <a:gd name="connsiteY32-15790" fmla="*/ 5078595 h 7250295"/>
                <a:gd name="connsiteX33-15791" fmla="*/ 1247775 w 2213217"/>
                <a:gd name="connsiteY33-15792" fmla="*/ 5516745 h 7250295"/>
                <a:gd name="connsiteX34-15793" fmla="*/ 1257300 w 2213217"/>
                <a:gd name="connsiteY34-15794" fmla="*/ 6469245 h 7250295"/>
                <a:gd name="connsiteX35-15795" fmla="*/ 1333500 w 2213217"/>
                <a:gd name="connsiteY35-15796" fmla="*/ 6583545 h 7250295"/>
                <a:gd name="connsiteX36-15797" fmla="*/ 1314450 w 2213217"/>
                <a:gd name="connsiteY36-15798" fmla="*/ 6735945 h 7250295"/>
                <a:gd name="connsiteX37-15799" fmla="*/ 1323975 w 2213217"/>
                <a:gd name="connsiteY37-15800" fmla="*/ 6859770 h 7250295"/>
                <a:gd name="connsiteX38-15801" fmla="*/ 1304925 w 2213217"/>
                <a:gd name="connsiteY38-15802" fmla="*/ 7012170 h 7250295"/>
                <a:gd name="connsiteX39-15803" fmla="*/ 1760353 w 2213217"/>
                <a:gd name="connsiteY39-15804" fmla="*/ 7189119 h 7250295"/>
                <a:gd name="connsiteX40-15805" fmla="*/ 2189006 w 2213217"/>
                <a:gd name="connsiteY40-15806" fmla="*/ 7199125 h 7250295"/>
                <a:gd name="connsiteX41-15807" fmla="*/ 2171850 w 2213217"/>
                <a:gd name="connsiteY41-15808" fmla="*/ 7046786 h 7250295"/>
                <a:gd name="connsiteX42-15809" fmla="*/ 1687247 w 2213217"/>
                <a:gd name="connsiteY42-15810" fmla="*/ 6680449 h 7250295"/>
                <a:gd name="connsiteX43-15811" fmla="*/ 1708130 w 2213217"/>
                <a:gd name="connsiteY43-15812" fmla="*/ 6550072 h 7250295"/>
                <a:gd name="connsiteX44-15813" fmla="*/ 1668617 w 2213217"/>
                <a:gd name="connsiteY44-15814" fmla="*/ 6451067 h 7250295"/>
                <a:gd name="connsiteX45-15815" fmla="*/ 1657350 w 2213217"/>
                <a:gd name="connsiteY45-15816" fmla="*/ 6250170 h 7250295"/>
                <a:gd name="connsiteX46-15817" fmla="*/ 1679014 w 2213217"/>
                <a:gd name="connsiteY46-15818" fmla="*/ 5979714 h 7250295"/>
                <a:gd name="connsiteX47-15819" fmla="*/ 1727631 w 2213217"/>
                <a:gd name="connsiteY47-15820" fmla="*/ 5512209 h 7250295"/>
                <a:gd name="connsiteX48-15821" fmla="*/ 1739049 w 2213217"/>
                <a:gd name="connsiteY48-15822" fmla="*/ 5363804 h 7250295"/>
                <a:gd name="connsiteX49-15823" fmla="*/ 1797611 w 2213217"/>
                <a:gd name="connsiteY49-15824" fmla="*/ 5317321 h 7250295"/>
                <a:gd name="connsiteX50-15825" fmla="*/ 1884207 w 2213217"/>
                <a:gd name="connsiteY50-15826" fmla="*/ 5097645 h 7250295"/>
                <a:gd name="connsiteX51-15827" fmla="*/ 1909357 w 2213217"/>
                <a:gd name="connsiteY51-15828" fmla="*/ 4805496 h 7250295"/>
                <a:gd name="connsiteX52-15829" fmla="*/ 1900373 w 2213217"/>
                <a:gd name="connsiteY52-15830" fmla="*/ 4348776 h 7250295"/>
                <a:gd name="connsiteX53-15831" fmla="*/ 1881052 w 2213217"/>
                <a:gd name="connsiteY53-15832" fmla="*/ 3902573 h 7250295"/>
                <a:gd name="connsiteX54-15833" fmla="*/ 1855362 w 2213217"/>
                <a:gd name="connsiteY54-15834" fmla="*/ 3584643 h 7250295"/>
                <a:gd name="connsiteX55-15835" fmla="*/ 2056257 w 2213217"/>
                <a:gd name="connsiteY55-15836" fmla="*/ 2654077 h 7250295"/>
                <a:gd name="connsiteX56-15837" fmla="*/ 2042707 w 2213217"/>
                <a:gd name="connsiteY56-15838" fmla="*/ 2404684 h 7250295"/>
                <a:gd name="connsiteX57-15839" fmla="*/ 1981200 w 2213217"/>
                <a:gd name="connsiteY57-15840" fmla="*/ 1864914 h 7250295"/>
                <a:gd name="connsiteX58-15841" fmla="*/ 1936459 w 2213217"/>
                <a:gd name="connsiteY58-15842" fmla="*/ 1677029 h 7250295"/>
                <a:gd name="connsiteX59-15843" fmla="*/ 1922037 w 2213217"/>
                <a:gd name="connsiteY59-15844" fmla="*/ 1432534 h 7250295"/>
                <a:gd name="connsiteX60-15845" fmla="*/ 1874412 w 2213217"/>
                <a:gd name="connsiteY60-15846" fmla="*/ 1302338 h 7250295"/>
                <a:gd name="connsiteX61-15847" fmla="*/ 1407687 w 2213217"/>
                <a:gd name="connsiteY61-15848" fmla="*/ 1134975 h 7250295"/>
                <a:gd name="connsiteX62-15849" fmla="*/ 1309221 w 2213217"/>
                <a:gd name="connsiteY62-15850" fmla="*/ 1020075 h 7250295"/>
                <a:gd name="connsiteX63-15851" fmla="*/ 1365230 w 2213217"/>
                <a:gd name="connsiteY63-15852" fmla="*/ 821521 h 7250295"/>
                <a:gd name="connsiteX64-15853" fmla="*/ 1433407 w 2213217"/>
                <a:gd name="connsiteY64-15854" fmla="*/ 622909 h 7250295"/>
                <a:gd name="connsiteX65-15855" fmla="*/ 1444916 w 2213217"/>
                <a:gd name="connsiteY65-15856" fmla="*/ 380757 h 7250295"/>
                <a:gd name="connsiteX66-15857" fmla="*/ 1330946 w 2213217"/>
                <a:gd name="connsiteY66-15858" fmla="*/ 143773 h 7250295"/>
                <a:gd name="connsiteX67-15859" fmla="*/ 1063645 w 2213217"/>
                <a:gd name="connsiteY67-15860" fmla="*/ 568 h 7250295"/>
                <a:gd name="connsiteX0-15861" fmla="*/ 1063645 w 2213217"/>
                <a:gd name="connsiteY0-15862" fmla="*/ 568 h 7250295"/>
                <a:gd name="connsiteX1-15863" fmla="*/ 809625 w 2213217"/>
                <a:gd name="connsiteY1-15864" fmla="*/ 116070 h 7250295"/>
                <a:gd name="connsiteX2-15865" fmla="*/ 685800 w 2213217"/>
                <a:gd name="connsiteY2-15866" fmla="*/ 297045 h 7250295"/>
                <a:gd name="connsiteX3-15867" fmla="*/ 704850 w 2213217"/>
                <a:gd name="connsiteY3-15868" fmla="*/ 620895 h 7250295"/>
                <a:gd name="connsiteX4-15869" fmla="*/ 838200 w 2213217"/>
                <a:gd name="connsiteY4-15870" fmla="*/ 897120 h 7250295"/>
                <a:gd name="connsiteX5-15871" fmla="*/ 742950 w 2213217"/>
                <a:gd name="connsiteY5-15872" fmla="*/ 1011420 h 7250295"/>
                <a:gd name="connsiteX6-15873" fmla="*/ 133350 w 2213217"/>
                <a:gd name="connsiteY6-15874" fmla="*/ 1220970 h 7250295"/>
                <a:gd name="connsiteX7-15875" fmla="*/ 0 w 2213217"/>
                <a:gd name="connsiteY7-15876" fmla="*/ 2211570 h 7250295"/>
                <a:gd name="connsiteX8-15877" fmla="*/ 333375 w 2213217"/>
                <a:gd name="connsiteY8-15878" fmla="*/ 3106920 h 7250295"/>
                <a:gd name="connsiteX9-15879" fmla="*/ 247650 w 2213217"/>
                <a:gd name="connsiteY9-15880" fmla="*/ 3840345 h 7250295"/>
                <a:gd name="connsiteX10-15881" fmla="*/ 371475 w 2213217"/>
                <a:gd name="connsiteY10-15882" fmla="*/ 4059420 h 7250295"/>
                <a:gd name="connsiteX11-15883" fmla="*/ 495300 w 2213217"/>
                <a:gd name="connsiteY11-15884" fmla="*/ 4278495 h 7250295"/>
                <a:gd name="connsiteX12-15885" fmla="*/ 476250 w 2213217"/>
                <a:gd name="connsiteY12-15886" fmla="*/ 4735695 h 7250295"/>
                <a:gd name="connsiteX13-15887" fmla="*/ 476250 w 2213217"/>
                <a:gd name="connsiteY13-15888" fmla="*/ 5097645 h 7250295"/>
                <a:gd name="connsiteX14-15889" fmla="*/ 371475 w 2213217"/>
                <a:gd name="connsiteY14-15890" fmla="*/ 6145395 h 7250295"/>
                <a:gd name="connsiteX15-15891" fmla="*/ 371475 w 2213217"/>
                <a:gd name="connsiteY15-15892" fmla="*/ 6621645 h 7250295"/>
                <a:gd name="connsiteX16-15893" fmla="*/ 400050 w 2213217"/>
                <a:gd name="connsiteY16-15894" fmla="*/ 6821670 h 7250295"/>
                <a:gd name="connsiteX17-15895" fmla="*/ 323850 w 2213217"/>
                <a:gd name="connsiteY17-15896" fmla="*/ 7002645 h 7250295"/>
                <a:gd name="connsiteX18-15897" fmla="*/ 533400 w 2213217"/>
                <a:gd name="connsiteY18-15898" fmla="*/ 7250295 h 7250295"/>
                <a:gd name="connsiteX19-15899" fmla="*/ 952500 w 2213217"/>
                <a:gd name="connsiteY19-15900" fmla="*/ 7240770 h 7250295"/>
                <a:gd name="connsiteX20-15901" fmla="*/ 733425 w 2213217"/>
                <a:gd name="connsiteY20-15902" fmla="*/ 6821670 h 7250295"/>
                <a:gd name="connsiteX21-15903" fmla="*/ 790575 w 2213217"/>
                <a:gd name="connsiteY21-15904" fmla="*/ 6574020 h 7250295"/>
                <a:gd name="connsiteX22-15905" fmla="*/ 762000 w 2213217"/>
                <a:gd name="connsiteY22-15906" fmla="*/ 6250170 h 7250295"/>
                <a:gd name="connsiteX23-15907" fmla="*/ 885825 w 2213217"/>
                <a:gd name="connsiteY23-15908" fmla="*/ 5411970 h 7250295"/>
                <a:gd name="connsiteX24-15909" fmla="*/ 866775 w 2213217"/>
                <a:gd name="connsiteY24-15910" fmla="*/ 5326245 h 7250295"/>
                <a:gd name="connsiteX25-15911" fmla="*/ 971550 w 2213217"/>
                <a:gd name="connsiteY25-15912" fmla="*/ 5211945 h 7250295"/>
                <a:gd name="connsiteX26-15913" fmla="*/ 962025 w 2213217"/>
                <a:gd name="connsiteY26-15914" fmla="*/ 5069070 h 7250295"/>
                <a:gd name="connsiteX27-15915" fmla="*/ 1104900 w 2213217"/>
                <a:gd name="connsiteY27-15916" fmla="*/ 4526145 h 7250295"/>
                <a:gd name="connsiteX28-15917" fmla="*/ 1123950 w 2213217"/>
                <a:gd name="connsiteY28-15918" fmla="*/ 4392795 h 7250295"/>
                <a:gd name="connsiteX29-15919" fmla="*/ 1276350 w 2213217"/>
                <a:gd name="connsiteY29-15920" fmla="*/ 4649970 h 7250295"/>
                <a:gd name="connsiteX30-15921" fmla="*/ 1352550 w 2213217"/>
                <a:gd name="connsiteY30-15922" fmla="*/ 4926195 h 7250295"/>
                <a:gd name="connsiteX31-15923" fmla="*/ 1333500 w 2213217"/>
                <a:gd name="connsiteY31-15924" fmla="*/ 5069070 h 7250295"/>
                <a:gd name="connsiteX32-15925" fmla="*/ 1371600 w 2213217"/>
                <a:gd name="connsiteY32-15926" fmla="*/ 5078595 h 7250295"/>
                <a:gd name="connsiteX33-15927" fmla="*/ 1247775 w 2213217"/>
                <a:gd name="connsiteY33-15928" fmla="*/ 5516745 h 7250295"/>
                <a:gd name="connsiteX34-15929" fmla="*/ 1257300 w 2213217"/>
                <a:gd name="connsiteY34-15930" fmla="*/ 6469245 h 7250295"/>
                <a:gd name="connsiteX35-15931" fmla="*/ 1333500 w 2213217"/>
                <a:gd name="connsiteY35-15932" fmla="*/ 6583545 h 7250295"/>
                <a:gd name="connsiteX36-15933" fmla="*/ 1314450 w 2213217"/>
                <a:gd name="connsiteY36-15934" fmla="*/ 6735945 h 7250295"/>
                <a:gd name="connsiteX37-15935" fmla="*/ 1323975 w 2213217"/>
                <a:gd name="connsiteY37-15936" fmla="*/ 6859770 h 7250295"/>
                <a:gd name="connsiteX38-15937" fmla="*/ 1304925 w 2213217"/>
                <a:gd name="connsiteY38-15938" fmla="*/ 7012170 h 7250295"/>
                <a:gd name="connsiteX39-15939" fmla="*/ 1760353 w 2213217"/>
                <a:gd name="connsiteY39-15940" fmla="*/ 7189119 h 7250295"/>
                <a:gd name="connsiteX40-15941" fmla="*/ 2189006 w 2213217"/>
                <a:gd name="connsiteY40-15942" fmla="*/ 7199125 h 7250295"/>
                <a:gd name="connsiteX41-15943" fmla="*/ 2171850 w 2213217"/>
                <a:gd name="connsiteY41-15944" fmla="*/ 7046786 h 7250295"/>
                <a:gd name="connsiteX42-15945" fmla="*/ 1687247 w 2213217"/>
                <a:gd name="connsiteY42-15946" fmla="*/ 6680449 h 7250295"/>
                <a:gd name="connsiteX43-15947" fmla="*/ 1708130 w 2213217"/>
                <a:gd name="connsiteY43-15948" fmla="*/ 6550072 h 7250295"/>
                <a:gd name="connsiteX44-15949" fmla="*/ 1668617 w 2213217"/>
                <a:gd name="connsiteY44-15950" fmla="*/ 6451067 h 7250295"/>
                <a:gd name="connsiteX45-15951" fmla="*/ 1657350 w 2213217"/>
                <a:gd name="connsiteY45-15952" fmla="*/ 6250170 h 7250295"/>
                <a:gd name="connsiteX46-15953" fmla="*/ 1679014 w 2213217"/>
                <a:gd name="connsiteY46-15954" fmla="*/ 5979714 h 7250295"/>
                <a:gd name="connsiteX47-15955" fmla="*/ 1727631 w 2213217"/>
                <a:gd name="connsiteY47-15956" fmla="*/ 5512209 h 7250295"/>
                <a:gd name="connsiteX48-15957" fmla="*/ 1739049 w 2213217"/>
                <a:gd name="connsiteY48-15958" fmla="*/ 5363804 h 7250295"/>
                <a:gd name="connsiteX49-15959" fmla="*/ 1797611 w 2213217"/>
                <a:gd name="connsiteY49-15960" fmla="*/ 5317321 h 7250295"/>
                <a:gd name="connsiteX50-15961" fmla="*/ 1884207 w 2213217"/>
                <a:gd name="connsiteY50-15962" fmla="*/ 5097645 h 7250295"/>
                <a:gd name="connsiteX51-15963" fmla="*/ 1909357 w 2213217"/>
                <a:gd name="connsiteY51-15964" fmla="*/ 4805496 h 7250295"/>
                <a:gd name="connsiteX52-15965" fmla="*/ 1900373 w 2213217"/>
                <a:gd name="connsiteY52-15966" fmla="*/ 4348776 h 7250295"/>
                <a:gd name="connsiteX53-15967" fmla="*/ 1881052 w 2213217"/>
                <a:gd name="connsiteY53-15968" fmla="*/ 3902573 h 7250295"/>
                <a:gd name="connsiteX54-15969" fmla="*/ 1855362 w 2213217"/>
                <a:gd name="connsiteY54-15970" fmla="*/ 3584643 h 7250295"/>
                <a:gd name="connsiteX55-15971" fmla="*/ 2056257 w 2213217"/>
                <a:gd name="connsiteY55-15972" fmla="*/ 2654077 h 7250295"/>
                <a:gd name="connsiteX56-15973" fmla="*/ 2042707 w 2213217"/>
                <a:gd name="connsiteY56-15974" fmla="*/ 2404684 h 7250295"/>
                <a:gd name="connsiteX57-15975" fmla="*/ 1981200 w 2213217"/>
                <a:gd name="connsiteY57-15976" fmla="*/ 1864914 h 7250295"/>
                <a:gd name="connsiteX58-15977" fmla="*/ 1936459 w 2213217"/>
                <a:gd name="connsiteY58-15978" fmla="*/ 1677029 h 7250295"/>
                <a:gd name="connsiteX59-15979" fmla="*/ 1922037 w 2213217"/>
                <a:gd name="connsiteY59-15980" fmla="*/ 1432534 h 7250295"/>
                <a:gd name="connsiteX60-15981" fmla="*/ 1874412 w 2213217"/>
                <a:gd name="connsiteY60-15982" fmla="*/ 1302338 h 7250295"/>
                <a:gd name="connsiteX61-15983" fmla="*/ 1407687 w 2213217"/>
                <a:gd name="connsiteY61-15984" fmla="*/ 1134975 h 7250295"/>
                <a:gd name="connsiteX62-15985" fmla="*/ 1309221 w 2213217"/>
                <a:gd name="connsiteY62-15986" fmla="*/ 1020075 h 7250295"/>
                <a:gd name="connsiteX63-15987" fmla="*/ 1365230 w 2213217"/>
                <a:gd name="connsiteY63-15988" fmla="*/ 821521 h 7250295"/>
                <a:gd name="connsiteX64-15989" fmla="*/ 1433407 w 2213217"/>
                <a:gd name="connsiteY64-15990" fmla="*/ 622909 h 7250295"/>
                <a:gd name="connsiteX65-15991" fmla="*/ 1444916 w 2213217"/>
                <a:gd name="connsiteY65-15992" fmla="*/ 380757 h 7250295"/>
                <a:gd name="connsiteX66-15993" fmla="*/ 1330946 w 2213217"/>
                <a:gd name="connsiteY66-15994" fmla="*/ 143773 h 7250295"/>
                <a:gd name="connsiteX67-15995" fmla="*/ 1063645 w 2213217"/>
                <a:gd name="connsiteY67-15996" fmla="*/ 568 h 7250295"/>
                <a:gd name="connsiteX0-15997" fmla="*/ 1063645 w 2213217"/>
                <a:gd name="connsiteY0-15998" fmla="*/ 568 h 7250295"/>
                <a:gd name="connsiteX1-15999" fmla="*/ 809625 w 2213217"/>
                <a:gd name="connsiteY1-16000" fmla="*/ 116070 h 7250295"/>
                <a:gd name="connsiteX2-16001" fmla="*/ 685800 w 2213217"/>
                <a:gd name="connsiteY2-16002" fmla="*/ 297045 h 7250295"/>
                <a:gd name="connsiteX3-16003" fmla="*/ 704850 w 2213217"/>
                <a:gd name="connsiteY3-16004" fmla="*/ 620895 h 7250295"/>
                <a:gd name="connsiteX4-16005" fmla="*/ 838200 w 2213217"/>
                <a:gd name="connsiteY4-16006" fmla="*/ 897120 h 7250295"/>
                <a:gd name="connsiteX5-16007" fmla="*/ 742950 w 2213217"/>
                <a:gd name="connsiteY5-16008" fmla="*/ 1011420 h 7250295"/>
                <a:gd name="connsiteX6-16009" fmla="*/ 133350 w 2213217"/>
                <a:gd name="connsiteY6-16010" fmla="*/ 1220970 h 7250295"/>
                <a:gd name="connsiteX7-16011" fmla="*/ 0 w 2213217"/>
                <a:gd name="connsiteY7-16012" fmla="*/ 2211570 h 7250295"/>
                <a:gd name="connsiteX8-16013" fmla="*/ 333375 w 2213217"/>
                <a:gd name="connsiteY8-16014" fmla="*/ 3106920 h 7250295"/>
                <a:gd name="connsiteX9-16015" fmla="*/ 247650 w 2213217"/>
                <a:gd name="connsiteY9-16016" fmla="*/ 3840345 h 7250295"/>
                <a:gd name="connsiteX10-16017" fmla="*/ 371475 w 2213217"/>
                <a:gd name="connsiteY10-16018" fmla="*/ 4059420 h 7250295"/>
                <a:gd name="connsiteX11-16019" fmla="*/ 495300 w 2213217"/>
                <a:gd name="connsiteY11-16020" fmla="*/ 4278495 h 7250295"/>
                <a:gd name="connsiteX12-16021" fmla="*/ 476250 w 2213217"/>
                <a:gd name="connsiteY12-16022" fmla="*/ 4735695 h 7250295"/>
                <a:gd name="connsiteX13-16023" fmla="*/ 476250 w 2213217"/>
                <a:gd name="connsiteY13-16024" fmla="*/ 5097645 h 7250295"/>
                <a:gd name="connsiteX14-16025" fmla="*/ 371475 w 2213217"/>
                <a:gd name="connsiteY14-16026" fmla="*/ 6145395 h 7250295"/>
                <a:gd name="connsiteX15-16027" fmla="*/ 371475 w 2213217"/>
                <a:gd name="connsiteY15-16028" fmla="*/ 6621645 h 7250295"/>
                <a:gd name="connsiteX16-16029" fmla="*/ 400050 w 2213217"/>
                <a:gd name="connsiteY16-16030" fmla="*/ 6821670 h 7250295"/>
                <a:gd name="connsiteX17-16031" fmla="*/ 323850 w 2213217"/>
                <a:gd name="connsiteY17-16032" fmla="*/ 7002645 h 7250295"/>
                <a:gd name="connsiteX18-16033" fmla="*/ 533400 w 2213217"/>
                <a:gd name="connsiteY18-16034" fmla="*/ 7250295 h 7250295"/>
                <a:gd name="connsiteX19-16035" fmla="*/ 952500 w 2213217"/>
                <a:gd name="connsiteY19-16036" fmla="*/ 7240770 h 7250295"/>
                <a:gd name="connsiteX20-16037" fmla="*/ 733425 w 2213217"/>
                <a:gd name="connsiteY20-16038" fmla="*/ 6821670 h 7250295"/>
                <a:gd name="connsiteX21-16039" fmla="*/ 790575 w 2213217"/>
                <a:gd name="connsiteY21-16040" fmla="*/ 6574020 h 7250295"/>
                <a:gd name="connsiteX22-16041" fmla="*/ 762000 w 2213217"/>
                <a:gd name="connsiteY22-16042" fmla="*/ 6250170 h 7250295"/>
                <a:gd name="connsiteX23-16043" fmla="*/ 885825 w 2213217"/>
                <a:gd name="connsiteY23-16044" fmla="*/ 5411970 h 7250295"/>
                <a:gd name="connsiteX24-16045" fmla="*/ 866775 w 2213217"/>
                <a:gd name="connsiteY24-16046" fmla="*/ 5326245 h 7250295"/>
                <a:gd name="connsiteX25-16047" fmla="*/ 971550 w 2213217"/>
                <a:gd name="connsiteY25-16048" fmla="*/ 5211945 h 7250295"/>
                <a:gd name="connsiteX26-16049" fmla="*/ 962025 w 2213217"/>
                <a:gd name="connsiteY26-16050" fmla="*/ 5069070 h 7250295"/>
                <a:gd name="connsiteX27-16051" fmla="*/ 1104900 w 2213217"/>
                <a:gd name="connsiteY27-16052" fmla="*/ 4526145 h 7250295"/>
                <a:gd name="connsiteX28-16053" fmla="*/ 1123950 w 2213217"/>
                <a:gd name="connsiteY28-16054" fmla="*/ 4392795 h 7250295"/>
                <a:gd name="connsiteX29-16055" fmla="*/ 1276350 w 2213217"/>
                <a:gd name="connsiteY29-16056" fmla="*/ 4649970 h 7250295"/>
                <a:gd name="connsiteX30-16057" fmla="*/ 1352550 w 2213217"/>
                <a:gd name="connsiteY30-16058" fmla="*/ 4926195 h 7250295"/>
                <a:gd name="connsiteX31-16059" fmla="*/ 1333500 w 2213217"/>
                <a:gd name="connsiteY31-16060" fmla="*/ 5069070 h 7250295"/>
                <a:gd name="connsiteX32-16061" fmla="*/ 1371600 w 2213217"/>
                <a:gd name="connsiteY32-16062" fmla="*/ 5078595 h 7250295"/>
                <a:gd name="connsiteX33-16063" fmla="*/ 1247775 w 2213217"/>
                <a:gd name="connsiteY33-16064" fmla="*/ 5516745 h 7250295"/>
                <a:gd name="connsiteX34-16065" fmla="*/ 1257300 w 2213217"/>
                <a:gd name="connsiteY34-16066" fmla="*/ 6469245 h 7250295"/>
                <a:gd name="connsiteX35-16067" fmla="*/ 1333500 w 2213217"/>
                <a:gd name="connsiteY35-16068" fmla="*/ 6583545 h 7250295"/>
                <a:gd name="connsiteX36-16069" fmla="*/ 1314450 w 2213217"/>
                <a:gd name="connsiteY36-16070" fmla="*/ 6735945 h 7250295"/>
                <a:gd name="connsiteX37-16071" fmla="*/ 1323975 w 2213217"/>
                <a:gd name="connsiteY37-16072" fmla="*/ 6859770 h 7250295"/>
                <a:gd name="connsiteX38-16073" fmla="*/ 1304925 w 2213217"/>
                <a:gd name="connsiteY38-16074" fmla="*/ 7012170 h 7250295"/>
                <a:gd name="connsiteX39-16075" fmla="*/ 1760353 w 2213217"/>
                <a:gd name="connsiteY39-16076" fmla="*/ 7189119 h 7250295"/>
                <a:gd name="connsiteX40-16077" fmla="*/ 2189006 w 2213217"/>
                <a:gd name="connsiteY40-16078" fmla="*/ 7199125 h 7250295"/>
                <a:gd name="connsiteX41-16079" fmla="*/ 2171850 w 2213217"/>
                <a:gd name="connsiteY41-16080" fmla="*/ 7046786 h 7250295"/>
                <a:gd name="connsiteX42-16081" fmla="*/ 1687247 w 2213217"/>
                <a:gd name="connsiteY42-16082" fmla="*/ 6680449 h 7250295"/>
                <a:gd name="connsiteX43-16083" fmla="*/ 1708130 w 2213217"/>
                <a:gd name="connsiteY43-16084" fmla="*/ 6550072 h 7250295"/>
                <a:gd name="connsiteX44-16085" fmla="*/ 1668617 w 2213217"/>
                <a:gd name="connsiteY44-16086" fmla="*/ 6451067 h 7250295"/>
                <a:gd name="connsiteX45-16087" fmla="*/ 1657350 w 2213217"/>
                <a:gd name="connsiteY45-16088" fmla="*/ 6250170 h 7250295"/>
                <a:gd name="connsiteX46-16089" fmla="*/ 1679014 w 2213217"/>
                <a:gd name="connsiteY46-16090" fmla="*/ 5979714 h 7250295"/>
                <a:gd name="connsiteX47-16091" fmla="*/ 1727631 w 2213217"/>
                <a:gd name="connsiteY47-16092" fmla="*/ 5512209 h 7250295"/>
                <a:gd name="connsiteX48-16093" fmla="*/ 1739049 w 2213217"/>
                <a:gd name="connsiteY48-16094" fmla="*/ 5363804 h 7250295"/>
                <a:gd name="connsiteX49-16095" fmla="*/ 1797611 w 2213217"/>
                <a:gd name="connsiteY49-16096" fmla="*/ 5317321 h 7250295"/>
                <a:gd name="connsiteX50-16097" fmla="*/ 1884207 w 2213217"/>
                <a:gd name="connsiteY50-16098" fmla="*/ 5097645 h 7250295"/>
                <a:gd name="connsiteX51-16099" fmla="*/ 1909357 w 2213217"/>
                <a:gd name="connsiteY51-16100" fmla="*/ 4805496 h 7250295"/>
                <a:gd name="connsiteX52-16101" fmla="*/ 1900373 w 2213217"/>
                <a:gd name="connsiteY52-16102" fmla="*/ 4348776 h 7250295"/>
                <a:gd name="connsiteX53-16103" fmla="*/ 1881052 w 2213217"/>
                <a:gd name="connsiteY53-16104" fmla="*/ 3902573 h 7250295"/>
                <a:gd name="connsiteX54-16105" fmla="*/ 1855362 w 2213217"/>
                <a:gd name="connsiteY54-16106" fmla="*/ 3584643 h 7250295"/>
                <a:gd name="connsiteX55-16107" fmla="*/ 2056257 w 2213217"/>
                <a:gd name="connsiteY55-16108" fmla="*/ 2654077 h 7250295"/>
                <a:gd name="connsiteX56-16109" fmla="*/ 2042707 w 2213217"/>
                <a:gd name="connsiteY56-16110" fmla="*/ 2404684 h 7250295"/>
                <a:gd name="connsiteX57-16111" fmla="*/ 1981200 w 2213217"/>
                <a:gd name="connsiteY57-16112" fmla="*/ 1864914 h 7250295"/>
                <a:gd name="connsiteX58-16113" fmla="*/ 1936459 w 2213217"/>
                <a:gd name="connsiteY58-16114" fmla="*/ 1677029 h 7250295"/>
                <a:gd name="connsiteX59-16115" fmla="*/ 1922037 w 2213217"/>
                <a:gd name="connsiteY59-16116" fmla="*/ 1432534 h 7250295"/>
                <a:gd name="connsiteX60-16117" fmla="*/ 1874412 w 2213217"/>
                <a:gd name="connsiteY60-16118" fmla="*/ 1302338 h 7250295"/>
                <a:gd name="connsiteX61-16119" fmla="*/ 1407687 w 2213217"/>
                <a:gd name="connsiteY61-16120" fmla="*/ 1134975 h 7250295"/>
                <a:gd name="connsiteX62-16121" fmla="*/ 1309221 w 2213217"/>
                <a:gd name="connsiteY62-16122" fmla="*/ 1020075 h 7250295"/>
                <a:gd name="connsiteX63-16123" fmla="*/ 1365230 w 2213217"/>
                <a:gd name="connsiteY63-16124" fmla="*/ 821521 h 7250295"/>
                <a:gd name="connsiteX64-16125" fmla="*/ 1433407 w 2213217"/>
                <a:gd name="connsiteY64-16126" fmla="*/ 622909 h 7250295"/>
                <a:gd name="connsiteX65-16127" fmla="*/ 1444916 w 2213217"/>
                <a:gd name="connsiteY65-16128" fmla="*/ 380757 h 7250295"/>
                <a:gd name="connsiteX66-16129" fmla="*/ 1330946 w 2213217"/>
                <a:gd name="connsiteY66-16130" fmla="*/ 143773 h 7250295"/>
                <a:gd name="connsiteX67-16131" fmla="*/ 1063645 w 2213217"/>
                <a:gd name="connsiteY67-16132" fmla="*/ 568 h 7250295"/>
                <a:gd name="connsiteX0-16133" fmla="*/ 1063645 w 2213217"/>
                <a:gd name="connsiteY0-16134" fmla="*/ 568 h 7250295"/>
                <a:gd name="connsiteX1-16135" fmla="*/ 809625 w 2213217"/>
                <a:gd name="connsiteY1-16136" fmla="*/ 116070 h 7250295"/>
                <a:gd name="connsiteX2-16137" fmla="*/ 685800 w 2213217"/>
                <a:gd name="connsiteY2-16138" fmla="*/ 297045 h 7250295"/>
                <a:gd name="connsiteX3-16139" fmla="*/ 704850 w 2213217"/>
                <a:gd name="connsiteY3-16140" fmla="*/ 620895 h 7250295"/>
                <a:gd name="connsiteX4-16141" fmla="*/ 838200 w 2213217"/>
                <a:gd name="connsiteY4-16142" fmla="*/ 897120 h 7250295"/>
                <a:gd name="connsiteX5-16143" fmla="*/ 742950 w 2213217"/>
                <a:gd name="connsiteY5-16144" fmla="*/ 1011420 h 7250295"/>
                <a:gd name="connsiteX6-16145" fmla="*/ 133350 w 2213217"/>
                <a:gd name="connsiteY6-16146" fmla="*/ 1220970 h 7250295"/>
                <a:gd name="connsiteX7-16147" fmla="*/ 0 w 2213217"/>
                <a:gd name="connsiteY7-16148" fmla="*/ 2211570 h 7250295"/>
                <a:gd name="connsiteX8-16149" fmla="*/ 333375 w 2213217"/>
                <a:gd name="connsiteY8-16150" fmla="*/ 3106920 h 7250295"/>
                <a:gd name="connsiteX9-16151" fmla="*/ 247650 w 2213217"/>
                <a:gd name="connsiteY9-16152" fmla="*/ 3840345 h 7250295"/>
                <a:gd name="connsiteX10-16153" fmla="*/ 371475 w 2213217"/>
                <a:gd name="connsiteY10-16154" fmla="*/ 4059420 h 7250295"/>
                <a:gd name="connsiteX11-16155" fmla="*/ 495300 w 2213217"/>
                <a:gd name="connsiteY11-16156" fmla="*/ 4278495 h 7250295"/>
                <a:gd name="connsiteX12-16157" fmla="*/ 476250 w 2213217"/>
                <a:gd name="connsiteY12-16158" fmla="*/ 4735695 h 7250295"/>
                <a:gd name="connsiteX13-16159" fmla="*/ 476250 w 2213217"/>
                <a:gd name="connsiteY13-16160" fmla="*/ 5097645 h 7250295"/>
                <a:gd name="connsiteX14-16161" fmla="*/ 371475 w 2213217"/>
                <a:gd name="connsiteY14-16162" fmla="*/ 6145395 h 7250295"/>
                <a:gd name="connsiteX15-16163" fmla="*/ 371475 w 2213217"/>
                <a:gd name="connsiteY15-16164" fmla="*/ 6621645 h 7250295"/>
                <a:gd name="connsiteX16-16165" fmla="*/ 400050 w 2213217"/>
                <a:gd name="connsiteY16-16166" fmla="*/ 6821670 h 7250295"/>
                <a:gd name="connsiteX17-16167" fmla="*/ 323850 w 2213217"/>
                <a:gd name="connsiteY17-16168" fmla="*/ 7002645 h 7250295"/>
                <a:gd name="connsiteX18-16169" fmla="*/ 533400 w 2213217"/>
                <a:gd name="connsiteY18-16170" fmla="*/ 7250295 h 7250295"/>
                <a:gd name="connsiteX19-16171" fmla="*/ 952500 w 2213217"/>
                <a:gd name="connsiteY19-16172" fmla="*/ 7240770 h 7250295"/>
                <a:gd name="connsiteX20-16173" fmla="*/ 733425 w 2213217"/>
                <a:gd name="connsiteY20-16174" fmla="*/ 6821670 h 7250295"/>
                <a:gd name="connsiteX21-16175" fmla="*/ 790575 w 2213217"/>
                <a:gd name="connsiteY21-16176" fmla="*/ 6574020 h 7250295"/>
                <a:gd name="connsiteX22-16177" fmla="*/ 762000 w 2213217"/>
                <a:gd name="connsiteY22-16178" fmla="*/ 6250170 h 7250295"/>
                <a:gd name="connsiteX23-16179" fmla="*/ 885825 w 2213217"/>
                <a:gd name="connsiteY23-16180" fmla="*/ 5411970 h 7250295"/>
                <a:gd name="connsiteX24-16181" fmla="*/ 866775 w 2213217"/>
                <a:gd name="connsiteY24-16182" fmla="*/ 5326245 h 7250295"/>
                <a:gd name="connsiteX25-16183" fmla="*/ 971550 w 2213217"/>
                <a:gd name="connsiteY25-16184" fmla="*/ 5211945 h 7250295"/>
                <a:gd name="connsiteX26-16185" fmla="*/ 962025 w 2213217"/>
                <a:gd name="connsiteY26-16186" fmla="*/ 5069070 h 7250295"/>
                <a:gd name="connsiteX27-16187" fmla="*/ 1104900 w 2213217"/>
                <a:gd name="connsiteY27-16188" fmla="*/ 4526145 h 7250295"/>
                <a:gd name="connsiteX28-16189" fmla="*/ 1123950 w 2213217"/>
                <a:gd name="connsiteY28-16190" fmla="*/ 4392795 h 7250295"/>
                <a:gd name="connsiteX29-16191" fmla="*/ 1276350 w 2213217"/>
                <a:gd name="connsiteY29-16192" fmla="*/ 4649970 h 7250295"/>
                <a:gd name="connsiteX30-16193" fmla="*/ 1352550 w 2213217"/>
                <a:gd name="connsiteY30-16194" fmla="*/ 4926195 h 7250295"/>
                <a:gd name="connsiteX31-16195" fmla="*/ 1333500 w 2213217"/>
                <a:gd name="connsiteY31-16196" fmla="*/ 5069070 h 7250295"/>
                <a:gd name="connsiteX32-16197" fmla="*/ 1371600 w 2213217"/>
                <a:gd name="connsiteY32-16198" fmla="*/ 5078595 h 7250295"/>
                <a:gd name="connsiteX33-16199" fmla="*/ 1247775 w 2213217"/>
                <a:gd name="connsiteY33-16200" fmla="*/ 5516745 h 7250295"/>
                <a:gd name="connsiteX34-16201" fmla="*/ 1257300 w 2213217"/>
                <a:gd name="connsiteY34-16202" fmla="*/ 6469245 h 7250295"/>
                <a:gd name="connsiteX35-16203" fmla="*/ 1333500 w 2213217"/>
                <a:gd name="connsiteY35-16204" fmla="*/ 6583545 h 7250295"/>
                <a:gd name="connsiteX36-16205" fmla="*/ 1314450 w 2213217"/>
                <a:gd name="connsiteY36-16206" fmla="*/ 6735945 h 7250295"/>
                <a:gd name="connsiteX37-16207" fmla="*/ 1323975 w 2213217"/>
                <a:gd name="connsiteY37-16208" fmla="*/ 6859770 h 7250295"/>
                <a:gd name="connsiteX38-16209" fmla="*/ 1304925 w 2213217"/>
                <a:gd name="connsiteY38-16210" fmla="*/ 7038131 h 7250295"/>
                <a:gd name="connsiteX39-16211" fmla="*/ 1760353 w 2213217"/>
                <a:gd name="connsiteY39-16212" fmla="*/ 7189119 h 7250295"/>
                <a:gd name="connsiteX40-16213" fmla="*/ 2189006 w 2213217"/>
                <a:gd name="connsiteY40-16214" fmla="*/ 7199125 h 7250295"/>
                <a:gd name="connsiteX41-16215" fmla="*/ 2171850 w 2213217"/>
                <a:gd name="connsiteY41-16216" fmla="*/ 7046786 h 7250295"/>
                <a:gd name="connsiteX42-16217" fmla="*/ 1687247 w 2213217"/>
                <a:gd name="connsiteY42-16218" fmla="*/ 6680449 h 7250295"/>
                <a:gd name="connsiteX43-16219" fmla="*/ 1708130 w 2213217"/>
                <a:gd name="connsiteY43-16220" fmla="*/ 6550072 h 7250295"/>
                <a:gd name="connsiteX44-16221" fmla="*/ 1668617 w 2213217"/>
                <a:gd name="connsiteY44-16222" fmla="*/ 6451067 h 7250295"/>
                <a:gd name="connsiteX45-16223" fmla="*/ 1657350 w 2213217"/>
                <a:gd name="connsiteY45-16224" fmla="*/ 6250170 h 7250295"/>
                <a:gd name="connsiteX46-16225" fmla="*/ 1679014 w 2213217"/>
                <a:gd name="connsiteY46-16226" fmla="*/ 5979714 h 7250295"/>
                <a:gd name="connsiteX47-16227" fmla="*/ 1727631 w 2213217"/>
                <a:gd name="connsiteY47-16228" fmla="*/ 5512209 h 7250295"/>
                <a:gd name="connsiteX48-16229" fmla="*/ 1739049 w 2213217"/>
                <a:gd name="connsiteY48-16230" fmla="*/ 5363804 h 7250295"/>
                <a:gd name="connsiteX49-16231" fmla="*/ 1797611 w 2213217"/>
                <a:gd name="connsiteY49-16232" fmla="*/ 5317321 h 7250295"/>
                <a:gd name="connsiteX50-16233" fmla="*/ 1884207 w 2213217"/>
                <a:gd name="connsiteY50-16234" fmla="*/ 5097645 h 7250295"/>
                <a:gd name="connsiteX51-16235" fmla="*/ 1909357 w 2213217"/>
                <a:gd name="connsiteY51-16236" fmla="*/ 4805496 h 7250295"/>
                <a:gd name="connsiteX52-16237" fmla="*/ 1900373 w 2213217"/>
                <a:gd name="connsiteY52-16238" fmla="*/ 4348776 h 7250295"/>
                <a:gd name="connsiteX53-16239" fmla="*/ 1881052 w 2213217"/>
                <a:gd name="connsiteY53-16240" fmla="*/ 3902573 h 7250295"/>
                <a:gd name="connsiteX54-16241" fmla="*/ 1855362 w 2213217"/>
                <a:gd name="connsiteY54-16242" fmla="*/ 3584643 h 7250295"/>
                <a:gd name="connsiteX55-16243" fmla="*/ 2056257 w 2213217"/>
                <a:gd name="connsiteY55-16244" fmla="*/ 2654077 h 7250295"/>
                <a:gd name="connsiteX56-16245" fmla="*/ 2042707 w 2213217"/>
                <a:gd name="connsiteY56-16246" fmla="*/ 2404684 h 7250295"/>
                <a:gd name="connsiteX57-16247" fmla="*/ 1981200 w 2213217"/>
                <a:gd name="connsiteY57-16248" fmla="*/ 1864914 h 7250295"/>
                <a:gd name="connsiteX58-16249" fmla="*/ 1936459 w 2213217"/>
                <a:gd name="connsiteY58-16250" fmla="*/ 1677029 h 7250295"/>
                <a:gd name="connsiteX59-16251" fmla="*/ 1922037 w 2213217"/>
                <a:gd name="connsiteY59-16252" fmla="*/ 1432534 h 7250295"/>
                <a:gd name="connsiteX60-16253" fmla="*/ 1874412 w 2213217"/>
                <a:gd name="connsiteY60-16254" fmla="*/ 1302338 h 7250295"/>
                <a:gd name="connsiteX61-16255" fmla="*/ 1407687 w 2213217"/>
                <a:gd name="connsiteY61-16256" fmla="*/ 1134975 h 7250295"/>
                <a:gd name="connsiteX62-16257" fmla="*/ 1309221 w 2213217"/>
                <a:gd name="connsiteY62-16258" fmla="*/ 1020075 h 7250295"/>
                <a:gd name="connsiteX63-16259" fmla="*/ 1365230 w 2213217"/>
                <a:gd name="connsiteY63-16260" fmla="*/ 821521 h 7250295"/>
                <a:gd name="connsiteX64-16261" fmla="*/ 1433407 w 2213217"/>
                <a:gd name="connsiteY64-16262" fmla="*/ 622909 h 7250295"/>
                <a:gd name="connsiteX65-16263" fmla="*/ 1444916 w 2213217"/>
                <a:gd name="connsiteY65-16264" fmla="*/ 380757 h 7250295"/>
                <a:gd name="connsiteX66-16265" fmla="*/ 1330946 w 2213217"/>
                <a:gd name="connsiteY66-16266" fmla="*/ 143773 h 7250295"/>
                <a:gd name="connsiteX67-16267" fmla="*/ 1063645 w 2213217"/>
                <a:gd name="connsiteY67-16268" fmla="*/ 568 h 7250295"/>
                <a:gd name="connsiteX0-16269" fmla="*/ 1063645 w 2213217"/>
                <a:gd name="connsiteY0-16270" fmla="*/ 568 h 7250295"/>
                <a:gd name="connsiteX1-16271" fmla="*/ 809625 w 2213217"/>
                <a:gd name="connsiteY1-16272" fmla="*/ 116070 h 7250295"/>
                <a:gd name="connsiteX2-16273" fmla="*/ 685800 w 2213217"/>
                <a:gd name="connsiteY2-16274" fmla="*/ 297045 h 7250295"/>
                <a:gd name="connsiteX3-16275" fmla="*/ 704850 w 2213217"/>
                <a:gd name="connsiteY3-16276" fmla="*/ 620895 h 7250295"/>
                <a:gd name="connsiteX4-16277" fmla="*/ 838200 w 2213217"/>
                <a:gd name="connsiteY4-16278" fmla="*/ 897120 h 7250295"/>
                <a:gd name="connsiteX5-16279" fmla="*/ 742950 w 2213217"/>
                <a:gd name="connsiteY5-16280" fmla="*/ 1011420 h 7250295"/>
                <a:gd name="connsiteX6-16281" fmla="*/ 133350 w 2213217"/>
                <a:gd name="connsiteY6-16282" fmla="*/ 1220970 h 7250295"/>
                <a:gd name="connsiteX7-16283" fmla="*/ 0 w 2213217"/>
                <a:gd name="connsiteY7-16284" fmla="*/ 2211570 h 7250295"/>
                <a:gd name="connsiteX8-16285" fmla="*/ 333375 w 2213217"/>
                <a:gd name="connsiteY8-16286" fmla="*/ 3106920 h 7250295"/>
                <a:gd name="connsiteX9-16287" fmla="*/ 247650 w 2213217"/>
                <a:gd name="connsiteY9-16288" fmla="*/ 3840345 h 7250295"/>
                <a:gd name="connsiteX10-16289" fmla="*/ 371475 w 2213217"/>
                <a:gd name="connsiteY10-16290" fmla="*/ 4059420 h 7250295"/>
                <a:gd name="connsiteX11-16291" fmla="*/ 495300 w 2213217"/>
                <a:gd name="connsiteY11-16292" fmla="*/ 4278495 h 7250295"/>
                <a:gd name="connsiteX12-16293" fmla="*/ 476250 w 2213217"/>
                <a:gd name="connsiteY12-16294" fmla="*/ 4735695 h 7250295"/>
                <a:gd name="connsiteX13-16295" fmla="*/ 476250 w 2213217"/>
                <a:gd name="connsiteY13-16296" fmla="*/ 5097645 h 7250295"/>
                <a:gd name="connsiteX14-16297" fmla="*/ 371475 w 2213217"/>
                <a:gd name="connsiteY14-16298" fmla="*/ 6145395 h 7250295"/>
                <a:gd name="connsiteX15-16299" fmla="*/ 371475 w 2213217"/>
                <a:gd name="connsiteY15-16300" fmla="*/ 6621645 h 7250295"/>
                <a:gd name="connsiteX16-16301" fmla="*/ 400050 w 2213217"/>
                <a:gd name="connsiteY16-16302" fmla="*/ 6821670 h 7250295"/>
                <a:gd name="connsiteX17-16303" fmla="*/ 323850 w 2213217"/>
                <a:gd name="connsiteY17-16304" fmla="*/ 7002645 h 7250295"/>
                <a:gd name="connsiteX18-16305" fmla="*/ 533400 w 2213217"/>
                <a:gd name="connsiteY18-16306" fmla="*/ 7250295 h 7250295"/>
                <a:gd name="connsiteX19-16307" fmla="*/ 952500 w 2213217"/>
                <a:gd name="connsiteY19-16308" fmla="*/ 7240770 h 7250295"/>
                <a:gd name="connsiteX20-16309" fmla="*/ 733425 w 2213217"/>
                <a:gd name="connsiteY20-16310" fmla="*/ 6821670 h 7250295"/>
                <a:gd name="connsiteX21-16311" fmla="*/ 790575 w 2213217"/>
                <a:gd name="connsiteY21-16312" fmla="*/ 6574020 h 7250295"/>
                <a:gd name="connsiteX22-16313" fmla="*/ 762000 w 2213217"/>
                <a:gd name="connsiteY22-16314" fmla="*/ 6250170 h 7250295"/>
                <a:gd name="connsiteX23-16315" fmla="*/ 885825 w 2213217"/>
                <a:gd name="connsiteY23-16316" fmla="*/ 5411970 h 7250295"/>
                <a:gd name="connsiteX24-16317" fmla="*/ 866775 w 2213217"/>
                <a:gd name="connsiteY24-16318" fmla="*/ 5326245 h 7250295"/>
                <a:gd name="connsiteX25-16319" fmla="*/ 971550 w 2213217"/>
                <a:gd name="connsiteY25-16320" fmla="*/ 5211945 h 7250295"/>
                <a:gd name="connsiteX26-16321" fmla="*/ 962025 w 2213217"/>
                <a:gd name="connsiteY26-16322" fmla="*/ 5069070 h 7250295"/>
                <a:gd name="connsiteX27-16323" fmla="*/ 1104900 w 2213217"/>
                <a:gd name="connsiteY27-16324" fmla="*/ 4526145 h 7250295"/>
                <a:gd name="connsiteX28-16325" fmla="*/ 1123950 w 2213217"/>
                <a:gd name="connsiteY28-16326" fmla="*/ 4392795 h 7250295"/>
                <a:gd name="connsiteX29-16327" fmla="*/ 1276350 w 2213217"/>
                <a:gd name="connsiteY29-16328" fmla="*/ 4649970 h 7250295"/>
                <a:gd name="connsiteX30-16329" fmla="*/ 1352550 w 2213217"/>
                <a:gd name="connsiteY30-16330" fmla="*/ 4926195 h 7250295"/>
                <a:gd name="connsiteX31-16331" fmla="*/ 1333500 w 2213217"/>
                <a:gd name="connsiteY31-16332" fmla="*/ 5069070 h 7250295"/>
                <a:gd name="connsiteX32-16333" fmla="*/ 1371600 w 2213217"/>
                <a:gd name="connsiteY32-16334" fmla="*/ 5078595 h 7250295"/>
                <a:gd name="connsiteX33-16335" fmla="*/ 1247775 w 2213217"/>
                <a:gd name="connsiteY33-16336" fmla="*/ 5516745 h 7250295"/>
                <a:gd name="connsiteX34-16337" fmla="*/ 1257300 w 2213217"/>
                <a:gd name="connsiteY34-16338" fmla="*/ 6469245 h 7250295"/>
                <a:gd name="connsiteX35-16339" fmla="*/ 1333500 w 2213217"/>
                <a:gd name="connsiteY35-16340" fmla="*/ 6583545 h 7250295"/>
                <a:gd name="connsiteX36-16341" fmla="*/ 1314450 w 2213217"/>
                <a:gd name="connsiteY36-16342" fmla="*/ 6735945 h 7250295"/>
                <a:gd name="connsiteX37-16343" fmla="*/ 1323975 w 2213217"/>
                <a:gd name="connsiteY37-16344" fmla="*/ 6859770 h 7250295"/>
                <a:gd name="connsiteX38-16345" fmla="*/ 1304925 w 2213217"/>
                <a:gd name="connsiteY38-16346" fmla="*/ 7038131 h 7250295"/>
                <a:gd name="connsiteX39-16347" fmla="*/ 1760353 w 2213217"/>
                <a:gd name="connsiteY39-16348" fmla="*/ 7189119 h 7250295"/>
                <a:gd name="connsiteX40-16349" fmla="*/ 2189006 w 2213217"/>
                <a:gd name="connsiteY40-16350" fmla="*/ 7199125 h 7250295"/>
                <a:gd name="connsiteX41-16351" fmla="*/ 2171850 w 2213217"/>
                <a:gd name="connsiteY41-16352" fmla="*/ 7046786 h 7250295"/>
                <a:gd name="connsiteX42-16353" fmla="*/ 1687247 w 2213217"/>
                <a:gd name="connsiteY42-16354" fmla="*/ 6680449 h 7250295"/>
                <a:gd name="connsiteX43-16355" fmla="*/ 1708130 w 2213217"/>
                <a:gd name="connsiteY43-16356" fmla="*/ 6550072 h 7250295"/>
                <a:gd name="connsiteX44-16357" fmla="*/ 1668617 w 2213217"/>
                <a:gd name="connsiteY44-16358" fmla="*/ 6451067 h 7250295"/>
                <a:gd name="connsiteX45-16359" fmla="*/ 1657350 w 2213217"/>
                <a:gd name="connsiteY45-16360" fmla="*/ 6250170 h 7250295"/>
                <a:gd name="connsiteX46-16361" fmla="*/ 1679014 w 2213217"/>
                <a:gd name="connsiteY46-16362" fmla="*/ 5979714 h 7250295"/>
                <a:gd name="connsiteX47-16363" fmla="*/ 1727631 w 2213217"/>
                <a:gd name="connsiteY47-16364" fmla="*/ 5512209 h 7250295"/>
                <a:gd name="connsiteX48-16365" fmla="*/ 1739049 w 2213217"/>
                <a:gd name="connsiteY48-16366" fmla="*/ 5363804 h 7250295"/>
                <a:gd name="connsiteX49-16367" fmla="*/ 1797611 w 2213217"/>
                <a:gd name="connsiteY49-16368" fmla="*/ 5317321 h 7250295"/>
                <a:gd name="connsiteX50-16369" fmla="*/ 1884207 w 2213217"/>
                <a:gd name="connsiteY50-16370" fmla="*/ 5097645 h 7250295"/>
                <a:gd name="connsiteX51-16371" fmla="*/ 1909357 w 2213217"/>
                <a:gd name="connsiteY51-16372" fmla="*/ 4805496 h 7250295"/>
                <a:gd name="connsiteX52-16373" fmla="*/ 1900373 w 2213217"/>
                <a:gd name="connsiteY52-16374" fmla="*/ 4348776 h 7250295"/>
                <a:gd name="connsiteX53-16375" fmla="*/ 1881052 w 2213217"/>
                <a:gd name="connsiteY53-16376" fmla="*/ 3902573 h 7250295"/>
                <a:gd name="connsiteX54-16377" fmla="*/ 1855362 w 2213217"/>
                <a:gd name="connsiteY54-16378" fmla="*/ 3584643 h 7250295"/>
                <a:gd name="connsiteX55-16379" fmla="*/ 2056257 w 2213217"/>
                <a:gd name="connsiteY55-16380" fmla="*/ 2654077 h 7250295"/>
                <a:gd name="connsiteX56-16381" fmla="*/ 2042707 w 2213217"/>
                <a:gd name="connsiteY56-16382" fmla="*/ 2404684 h 7250295"/>
                <a:gd name="connsiteX57-16383" fmla="*/ 1981200 w 2213217"/>
                <a:gd name="connsiteY57-16384" fmla="*/ 1864914 h 7250295"/>
                <a:gd name="connsiteX58-16385" fmla="*/ 1936459 w 2213217"/>
                <a:gd name="connsiteY58-16386" fmla="*/ 1677029 h 7250295"/>
                <a:gd name="connsiteX59-16387" fmla="*/ 1922037 w 2213217"/>
                <a:gd name="connsiteY59-16388" fmla="*/ 1432534 h 7250295"/>
                <a:gd name="connsiteX60-16389" fmla="*/ 1874412 w 2213217"/>
                <a:gd name="connsiteY60-16390" fmla="*/ 1302338 h 7250295"/>
                <a:gd name="connsiteX61-16391" fmla="*/ 1407687 w 2213217"/>
                <a:gd name="connsiteY61-16392" fmla="*/ 1134975 h 7250295"/>
                <a:gd name="connsiteX62-16393" fmla="*/ 1309221 w 2213217"/>
                <a:gd name="connsiteY62-16394" fmla="*/ 1020075 h 7250295"/>
                <a:gd name="connsiteX63-16395" fmla="*/ 1365230 w 2213217"/>
                <a:gd name="connsiteY63-16396" fmla="*/ 821521 h 7250295"/>
                <a:gd name="connsiteX64-16397" fmla="*/ 1433407 w 2213217"/>
                <a:gd name="connsiteY64-16398" fmla="*/ 622909 h 7250295"/>
                <a:gd name="connsiteX65-16399" fmla="*/ 1444916 w 2213217"/>
                <a:gd name="connsiteY65-16400" fmla="*/ 380757 h 7250295"/>
                <a:gd name="connsiteX66-16401" fmla="*/ 1330946 w 2213217"/>
                <a:gd name="connsiteY66-16402" fmla="*/ 143773 h 7250295"/>
                <a:gd name="connsiteX67-16403" fmla="*/ 1063645 w 2213217"/>
                <a:gd name="connsiteY67-16404" fmla="*/ 568 h 7250295"/>
                <a:gd name="connsiteX0-16405" fmla="*/ 1063645 w 2213217"/>
                <a:gd name="connsiteY0-16406" fmla="*/ 568 h 7250295"/>
                <a:gd name="connsiteX1-16407" fmla="*/ 809625 w 2213217"/>
                <a:gd name="connsiteY1-16408" fmla="*/ 116070 h 7250295"/>
                <a:gd name="connsiteX2-16409" fmla="*/ 685800 w 2213217"/>
                <a:gd name="connsiteY2-16410" fmla="*/ 297045 h 7250295"/>
                <a:gd name="connsiteX3-16411" fmla="*/ 704850 w 2213217"/>
                <a:gd name="connsiteY3-16412" fmla="*/ 620895 h 7250295"/>
                <a:gd name="connsiteX4-16413" fmla="*/ 838200 w 2213217"/>
                <a:gd name="connsiteY4-16414" fmla="*/ 897120 h 7250295"/>
                <a:gd name="connsiteX5-16415" fmla="*/ 742950 w 2213217"/>
                <a:gd name="connsiteY5-16416" fmla="*/ 1011420 h 7250295"/>
                <a:gd name="connsiteX6-16417" fmla="*/ 133350 w 2213217"/>
                <a:gd name="connsiteY6-16418" fmla="*/ 1220970 h 7250295"/>
                <a:gd name="connsiteX7-16419" fmla="*/ 0 w 2213217"/>
                <a:gd name="connsiteY7-16420" fmla="*/ 2211570 h 7250295"/>
                <a:gd name="connsiteX8-16421" fmla="*/ 333375 w 2213217"/>
                <a:gd name="connsiteY8-16422" fmla="*/ 3106920 h 7250295"/>
                <a:gd name="connsiteX9-16423" fmla="*/ 247650 w 2213217"/>
                <a:gd name="connsiteY9-16424" fmla="*/ 3840345 h 7250295"/>
                <a:gd name="connsiteX10-16425" fmla="*/ 371475 w 2213217"/>
                <a:gd name="connsiteY10-16426" fmla="*/ 4059420 h 7250295"/>
                <a:gd name="connsiteX11-16427" fmla="*/ 495300 w 2213217"/>
                <a:gd name="connsiteY11-16428" fmla="*/ 4278495 h 7250295"/>
                <a:gd name="connsiteX12-16429" fmla="*/ 476250 w 2213217"/>
                <a:gd name="connsiteY12-16430" fmla="*/ 4735695 h 7250295"/>
                <a:gd name="connsiteX13-16431" fmla="*/ 476250 w 2213217"/>
                <a:gd name="connsiteY13-16432" fmla="*/ 5097645 h 7250295"/>
                <a:gd name="connsiteX14-16433" fmla="*/ 371475 w 2213217"/>
                <a:gd name="connsiteY14-16434" fmla="*/ 6145395 h 7250295"/>
                <a:gd name="connsiteX15-16435" fmla="*/ 371475 w 2213217"/>
                <a:gd name="connsiteY15-16436" fmla="*/ 6621645 h 7250295"/>
                <a:gd name="connsiteX16-16437" fmla="*/ 400050 w 2213217"/>
                <a:gd name="connsiteY16-16438" fmla="*/ 6821670 h 7250295"/>
                <a:gd name="connsiteX17-16439" fmla="*/ 323850 w 2213217"/>
                <a:gd name="connsiteY17-16440" fmla="*/ 7002645 h 7250295"/>
                <a:gd name="connsiteX18-16441" fmla="*/ 533400 w 2213217"/>
                <a:gd name="connsiteY18-16442" fmla="*/ 7250295 h 7250295"/>
                <a:gd name="connsiteX19-16443" fmla="*/ 952500 w 2213217"/>
                <a:gd name="connsiteY19-16444" fmla="*/ 7240770 h 7250295"/>
                <a:gd name="connsiteX20-16445" fmla="*/ 733425 w 2213217"/>
                <a:gd name="connsiteY20-16446" fmla="*/ 6821670 h 7250295"/>
                <a:gd name="connsiteX21-16447" fmla="*/ 790575 w 2213217"/>
                <a:gd name="connsiteY21-16448" fmla="*/ 6574020 h 7250295"/>
                <a:gd name="connsiteX22-16449" fmla="*/ 762000 w 2213217"/>
                <a:gd name="connsiteY22-16450" fmla="*/ 6250170 h 7250295"/>
                <a:gd name="connsiteX23-16451" fmla="*/ 885825 w 2213217"/>
                <a:gd name="connsiteY23-16452" fmla="*/ 5411970 h 7250295"/>
                <a:gd name="connsiteX24-16453" fmla="*/ 866775 w 2213217"/>
                <a:gd name="connsiteY24-16454" fmla="*/ 5326245 h 7250295"/>
                <a:gd name="connsiteX25-16455" fmla="*/ 971550 w 2213217"/>
                <a:gd name="connsiteY25-16456" fmla="*/ 5211945 h 7250295"/>
                <a:gd name="connsiteX26-16457" fmla="*/ 962025 w 2213217"/>
                <a:gd name="connsiteY26-16458" fmla="*/ 5069070 h 7250295"/>
                <a:gd name="connsiteX27-16459" fmla="*/ 1104900 w 2213217"/>
                <a:gd name="connsiteY27-16460" fmla="*/ 4526145 h 7250295"/>
                <a:gd name="connsiteX28-16461" fmla="*/ 1123950 w 2213217"/>
                <a:gd name="connsiteY28-16462" fmla="*/ 4392795 h 7250295"/>
                <a:gd name="connsiteX29-16463" fmla="*/ 1276350 w 2213217"/>
                <a:gd name="connsiteY29-16464" fmla="*/ 4649970 h 7250295"/>
                <a:gd name="connsiteX30-16465" fmla="*/ 1352550 w 2213217"/>
                <a:gd name="connsiteY30-16466" fmla="*/ 4926195 h 7250295"/>
                <a:gd name="connsiteX31-16467" fmla="*/ 1333500 w 2213217"/>
                <a:gd name="connsiteY31-16468" fmla="*/ 5069070 h 7250295"/>
                <a:gd name="connsiteX32-16469" fmla="*/ 1371600 w 2213217"/>
                <a:gd name="connsiteY32-16470" fmla="*/ 5078595 h 7250295"/>
                <a:gd name="connsiteX33-16471" fmla="*/ 1247775 w 2213217"/>
                <a:gd name="connsiteY33-16472" fmla="*/ 5516745 h 7250295"/>
                <a:gd name="connsiteX34-16473" fmla="*/ 1257300 w 2213217"/>
                <a:gd name="connsiteY34-16474" fmla="*/ 6469245 h 7250295"/>
                <a:gd name="connsiteX35-16475" fmla="*/ 1333500 w 2213217"/>
                <a:gd name="connsiteY35-16476" fmla="*/ 6583545 h 7250295"/>
                <a:gd name="connsiteX36-16477" fmla="*/ 1314450 w 2213217"/>
                <a:gd name="connsiteY36-16478" fmla="*/ 6735945 h 7250295"/>
                <a:gd name="connsiteX37-16479" fmla="*/ 1323975 w 2213217"/>
                <a:gd name="connsiteY37-16480" fmla="*/ 6859770 h 7250295"/>
                <a:gd name="connsiteX38-16481" fmla="*/ 1313579 w 2213217"/>
                <a:gd name="connsiteY38-16482" fmla="*/ 7020824 h 7250295"/>
                <a:gd name="connsiteX39-16483" fmla="*/ 1760353 w 2213217"/>
                <a:gd name="connsiteY39-16484" fmla="*/ 7189119 h 7250295"/>
                <a:gd name="connsiteX40-16485" fmla="*/ 2189006 w 2213217"/>
                <a:gd name="connsiteY40-16486" fmla="*/ 7199125 h 7250295"/>
                <a:gd name="connsiteX41-16487" fmla="*/ 2171850 w 2213217"/>
                <a:gd name="connsiteY41-16488" fmla="*/ 7046786 h 7250295"/>
                <a:gd name="connsiteX42-16489" fmla="*/ 1687247 w 2213217"/>
                <a:gd name="connsiteY42-16490" fmla="*/ 6680449 h 7250295"/>
                <a:gd name="connsiteX43-16491" fmla="*/ 1708130 w 2213217"/>
                <a:gd name="connsiteY43-16492" fmla="*/ 6550072 h 7250295"/>
                <a:gd name="connsiteX44-16493" fmla="*/ 1668617 w 2213217"/>
                <a:gd name="connsiteY44-16494" fmla="*/ 6451067 h 7250295"/>
                <a:gd name="connsiteX45-16495" fmla="*/ 1657350 w 2213217"/>
                <a:gd name="connsiteY45-16496" fmla="*/ 6250170 h 7250295"/>
                <a:gd name="connsiteX46-16497" fmla="*/ 1679014 w 2213217"/>
                <a:gd name="connsiteY46-16498" fmla="*/ 5979714 h 7250295"/>
                <a:gd name="connsiteX47-16499" fmla="*/ 1727631 w 2213217"/>
                <a:gd name="connsiteY47-16500" fmla="*/ 5512209 h 7250295"/>
                <a:gd name="connsiteX48-16501" fmla="*/ 1739049 w 2213217"/>
                <a:gd name="connsiteY48-16502" fmla="*/ 5363804 h 7250295"/>
                <a:gd name="connsiteX49-16503" fmla="*/ 1797611 w 2213217"/>
                <a:gd name="connsiteY49-16504" fmla="*/ 5317321 h 7250295"/>
                <a:gd name="connsiteX50-16505" fmla="*/ 1884207 w 2213217"/>
                <a:gd name="connsiteY50-16506" fmla="*/ 5097645 h 7250295"/>
                <a:gd name="connsiteX51-16507" fmla="*/ 1909357 w 2213217"/>
                <a:gd name="connsiteY51-16508" fmla="*/ 4805496 h 7250295"/>
                <a:gd name="connsiteX52-16509" fmla="*/ 1900373 w 2213217"/>
                <a:gd name="connsiteY52-16510" fmla="*/ 4348776 h 7250295"/>
                <a:gd name="connsiteX53-16511" fmla="*/ 1881052 w 2213217"/>
                <a:gd name="connsiteY53-16512" fmla="*/ 3902573 h 7250295"/>
                <a:gd name="connsiteX54-16513" fmla="*/ 1855362 w 2213217"/>
                <a:gd name="connsiteY54-16514" fmla="*/ 3584643 h 7250295"/>
                <a:gd name="connsiteX55-16515" fmla="*/ 2056257 w 2213217"/>
                <a:gd name="connsiteY55-16516" fmla="*/ 2654077 h 7250295"/>
                <a:gd name="connsiteX56-16517" fmla="*/ 2042707 w 2213217"/>
                <a:gd name="connsiteY56-16518" fmla="*/ 2404684 h 7250295"/>
                <a:gd name="connsiteX57-16519" fmla="*/ 1981200 w 2213217"/>
                <a:gd name="connsiteY57-16520" fmla="*/ 1864914 h 7250295"/>
                <a:gd name="connsiteX58-16521" fmla="*/ 1936459 w 2213217"/>
                <a:gd name="connsiteY58-16522" fmla="*/ 1677029 h 7250295"/>
                <a:gd name="connsiteX59-16523" fmla="*/ 1922037 w 2213217"/>
                <a:gd name="connsiteY59-16524" fmla="*/ 1432534 h 7250295"/>
                <a:gd name="connsiteX60-16525" fmla="*/ 1874412 w 2213217"/>
                <a:gd name="connsiteY60-16526" fmla="*/ 1302338 h 7250295"/>
                <a:gd name="connsiteX61-16527" fmla="*/ 1407687 w 2213217"/>
                <a:gd name="connsiteY61-16528" fmla="*/ 1134975 h 7250295"/>
                <a:gd name="connsiteX62-16529" fmla="*/ 1309221 w 2213217"/>
                <a:gd name="connsiteY62-16530" fmla="*/ 1020075 h 7250295"/>
                <a:gd name="connsiteX63-16531" fmla="*/ 1365230 w 2213217"/>
                <a:gd name="connsiteY63-16532" fmla="*/ 821521 h 7250295"/>
                <a:gd name="connsiteX64-16533" fmla="*/ 1433407 w 2213217"/>
                <a:gd name="connsiteY64-16534" fmla="*/ 622909 h 7250295"/>
                <a:gd name="connsiteX65-16535" fmla="*/ 1444916 w 2213217"/>
                <a:gd name="connsiteY65-16536" fmla="*/ 380757 h 7250295"/>
                <a:gd name="connsiteX66-16537" fmla="*/ 1330946 w 2213217"/>
                <a:gd name="connsiteY66-16538" fmla="*/ 143773 h 7250295"/>
                <a:gd name="connsiteX67-16539" fmla="*/ 1063645 w 2213217"/>
                <a:gd name="connsiteY67-16540" fmla="*/ 568 h 7250295"/>
                <a:gd name="connsiteX0-16541" fmla="*/ 1063645 w 2213217"/>
                <a:gd name="connsiteY0-16542" fmla="*/ 568 h 7250295"/>
                <a:gd name="connsiteX1-16543" fmla="*/ 809625 w 2213217"/>
                <a:gd name="connsiteY1-16544" fmla="*/ 116070 h 7250295"/>
                <a:gd name="connsiteX2-16545" fmla="*/ 685800 w 2213217"/>
                <a:gd name="connsiteY2-16546" fmla="*/ 297045 h 7250295"/>
                <a:gd name="connsiteX3-16547" fmla="*/ 704850 w 2213217"/>
                <a:gd name="connsiteY3-16548" fmla="*/ 620895 h 7250295"/>
                <a:gd name="connsiteX4-16549" fmla="*/ 838200 w 2213217"/>
                <a:gd name="connsiteY4-16550" fmla="*/ 897120 h 7250295"/>
                <a:gd name="connsiteX5-16551" fmla="*/ 742950 w 2213217"/>
                <a:gd name="connsiteY5-16552" fmla="*/ 1011420 h 7250295"/>
                <a:gd name="connsiteX6-16553" fmla="*/ 133350 w 2213217"/>
                <a:gd name="connsiteY6-16554" fmla="*/ 1220970 h 7250295"/>
                <a:gd name="connsiteX7-16555" fmla="*/ 0 w 2213217"/>
                <a:gd name="connsiteY7-16556" fmla="*/ 2211570 h 7250295"/>
                <a:gd name="connsiteX8-16557" fmla="*/ 333375 w 2213217"/>
                <a:gd name="connsiteY8-16558" fmla="*/ 3106920 h 7250295"/>
                <a:gd name="connsiteX9-16559" fmla="*/ 247650 w 2213217"/>
                <a:gd name="connsiteY9-16560" fmla="*/ 3840345 h 7250295"/>
                <a:gd name="connsiteX10-16561" fmla="*/ 371475 w 2213217"/>
                <a:gd name="connsiteY10-16562" fmla="*/ 4059420 h 7250295"/>
                <a:gd name="connsiteX11-16563" fmla="*/ 495300 w 2213217"/>
                <a:gd name="connsiteY11-16564" fmla="*/ 4278495 h 7250295"/>
                <a:gd name="connsiteX12-16565" fmla="*/ 476250 w 2213217"/>
                <a:gd name="connsiteY12-16566" fmla="*/ 4735695 h 7250295"/>
                <a:gd name="connsiteX13-16567" fmla="*/ 476250 w 2213217"/>
                <a:gd name="connsiteY13-16568" fmla="*/ 5097645 h 7250295"/>
                <a:gd name="connsiteX14-16569" fmla="*/ 371475 w 2213217"/>
                <a:gd name="connsiteY14-16570" fmla="*/ 6145395 h 7250295"/>
                <a:gd name="connsiteX15-16571" fmla="*/ 371475 w 2213217"/>
                <a:gd name="connsiteY15-16572" fmla="*/ 6621645 h 7250295"/>
                <a:gd name="connsiteX16-16573" fmla="*/ 400050 w 2213217"/>
                <a:gd name="connsiteY16-16574" fmla="*/ 6821670 h 7250295"/>
                <a:gd name="connsiteX17-16575" fmla="*/ 323850 w 2213217"/>
                <a:gd name="connsiteY17-16576" fmla="*/ 7002645 h 7250295"/>
                <a:gd name="connsiteX18-16577" fmla="*/ 533400 w 2213217"/>
                <a:gd name="connsiteY18-16578" fmla="*/ 7250295 h 7250295"/>
                <a:gd name="connsiteX19-16579" fmla="*/ 952500 w 2213217"/>
                <a:gd name="connsiteY19-16580" fmla="*/ 7240770 h 7250295"/>
                <a:gd name="connsiteX20-16581" fmla="*/ 733425 w 2213217"/>
                <a:gd name="connsiteY20-16582" fmla="*/ 6821670 h 7250295"/>
                <a:gd name="connsiteX21-16583" fmla="*/ 790575 w 2213217"/>
                <a:gd name="connsiteY21-16584" fmla="*/ 6574020 h 7250295"/>
                <a:gd name="connsiteX22-16585" fmla="*/ 762000 w 2213217"/>
                <a:gd name="connsiteY22-16586" fmla="*/ 6250170 h 7250295"/>
                <a:gd name="connsiteX23-16587" fmla="*/ 885825 w 2213217"/>
                <a:gd name="connsiteY23-16588" fmla="*/ 5411970 h 7250295"/>
                <a:gd name="connsiteX24-16589" fmla="*/ 866775 w 2213217"/>
                <a:gd name="connsiteY24-16590" fmla="*/ 5326245 h 7250295"/>
                <a:gd name="connsiteX25-16591" fmla="*/ 971550 w 2213217"/>
                <a:gd name="connsiteY25-16592" fmla="*/ 5211945 h 7250295"/>
                <a:gd name="connsiteX26-16593" fmla="*/ 962025 w 2213217"/>
                <a:gd name="connsiteY26-16594" fmla="*/ 5069070 h 7250295"/>
                <a:gd name="connsiteX27-16595" fmla="*/ 1104900 w 2213217"/>
                <a:gd name="connsiteY27-16596" fmla="*/ 4526145 h 7250295"/>
                <a:gd name="connsiteX28-16597" fmla="*/ 1123950 w 2213217"/>
                <a:gd name="connsiteY28-16598" fmla="*/ 4392795 h 7250295"/>
                <a:gd name="connsiteX29-16599" fmla="*/ 1276350 w 2213217"/>
                <a:gd name="connsiteY29-16600" fmla="*/ 4649970 h 7250295"/>
                <a:gd name="connsiteX30-16601" fmla="*/ 1352550 w 2213217"/>
                <a:gd name="connsiteY30-16602" fmla="*/ 4926195 h 7250295"/>
                <a:gd name="connsiteX31-16603" fmla="*/ 1333500 w 2213217"/>
                <a:gd name="connsiteY31-16604" fmla="*/ 5069070 h 7250295"/>
                <a:gd name="connsiteX32-16605" fmla="*/ 1371600 w 2213217"/>
                <a:gd name="connsiteY32-16606" fmla="*/ 5078595 h 7250295"/>
                <a:gd name="connsiteX33-16607" fmla="*/ 1247775 w 2213217"/>
                <a:gd name="connsiteY33-16608" fmla="*/ 5516745 h 7250295"/>
                <a:gd name="connsiteX34-16609" fmla="*/ 1257300 w 2213217"/>
                <a:gd name="connsiteY34-16610" fmla="*/ 6469245 h 7250295"/>
                <a:gd name="connsiteX35-16611" fmla="*/ 1333500 w 2213217"/>
                <a:gd name="connsiteY35-16612" fmla="*/ 6583545 h 7250295"/>
                <a:gd name="connsiteX36-16613" fmla="*/ 1314450 w 2213217"/>
                <a:gd name="connsiteY36-16614" fmla="*/ 6735945 h 7250295"/>
                <a:gd name="connsiteX37-16615" fmla="*/ 1323975 w 2213217"/>
                <a:gd name="connsiteY37-16616" fmla="*/ 6859770 h 7250295"/>
                <a:gd name="connsiteX38-16617" fmla="*/ 1313579 w 2213217"/>
                <a:gd name="connsiteY38-16618" fmla="*/ 7020824 h 7250295"/>
                <a:gd name="connsiteX39-16619" fmla="*/ 1760353 w 2213217"/>
                <a:gd name="connsiteY39-16620" fmla="*/ 7189119 h 7250295"/>
                <a:gd name="connsiteX40-16621" fmla="*/ 2189006 w 2213217"/>
                <a:gd name="connsiteY40-16622" fmla="*/ 7199125 h 7250295"/>
                <a:gd name="connsiteX41-16623" fmla="*/ 2171850 w 2213217"/>
                <a:gd name="connsiteY41-16624" fmla="*/ 7046786 h 7250295"/>
                <a:gd name="connsiteX42-16625" fmla="*/ 1687247 w 2213217"/>
                <a:gd name="connsiteY42-16626" fmla="*/ 6680449 h 7250295"/>
                <a:gd name="connsiteX43-16627" fmla="*/ 1708130 w 2213217"/>
                <a:gd name="connsiteY43-16628" fmla="*/ 6550072 h 7250295"/>
                <a:gd name="connsiteX44-16629" fmla="*/ 1668617 w 2213217"/>
                <a:gd name="connsiteY44-16630" fmla="*/ 6451067 h 7250295"/>
                <a:gd name="connsiteX45-16631" fmla="*/ 1657350 w 2213217"/>
                <a:gd name="connsiteY45-16632" fmla="*/ 6250170 h 7250295"/>
                <a:gd name="connsiteX46-16633" fmla="*/ 1679014 w 2213217"/>
                <a:gd name="connsiteY46-16634" fmla="*/ 5979714 h 7250295"/>
                <a:gd name="connsiteX47-16635" fmla="*/ 1727631 w 2213217"/>
                <a:gd name="connsiteY47-16636" fmla="*/ 5512209 h 7250295"/>
                <a:gd name="connsiteX48-16637" fmla="*/ 1739049 w 2213217"/>
                <a:gd name="connsiteY48-16638" fmla="*/ 5363804 h 7250295"/>
                <a:gd name="connsiteX49-16639" fmla="*/ 1797611 w 2213217"/>
                <a:gd name="connsiteY49-16640" fmla="*/ 5317321 h 7250295"/>
                <a:gd name="connsiteX50-16641" fmla="*/ 1884207 w 2213217"/>
                <a:gd name="connsiteY50-16642" fmla="*/ 5097645 h 7250295"/>
                <a:gd name="connsiteX51-16643" fmla="*/ 1909357 w 2213217"/>
                <a:gd name="connsiteY51-16644" fmla="*/ 4805496 h 7250295"/>
                <a:gd name="connsiteX52-16645" fmla="*/ 1900373 w 2213217"/>
                <a:gd name="connsiteY52-16646" fmla="*/ 4348776 h 7250295"/>
                <a:gd name="connsiteX53-16647" fmla="*/ 1881052 w 2213217"/>
                <a:gd name="connsiteY53-16648" fmla="*/ 3902573 h 7250295"/>
                <a:gd name="connsiteX54-16649" fmla="*/ 1855362 w 2213217"/>
                <a:gd name="connsiteY54-16650" fmla="*/ 3584643 h 7250295"/>
                <a:gd name="connsiteX55-16651" fmla="*/ 2056257 w 2213217"/>
                <a:gd name="connsiteY55-16652" fmla="*/ 2654077 h 7250295"/>
                <a:gd name="connsiteX56-16653" fmla="*/ 2042707 w 2213217"/>
                <a:gd name="connsiteY56-16654" fmla="*/ 2404684 h 7250295"/>
                <a:gd name="connsiteX57-16655" fmla="*/ 1981200 w 2213217"/>
                <a:gd name="connsiteY57-16656" fmla="*/ 1864914 h 7250295"/>
                <a:gd name="connsiteX58-16657" fmla="*/ 1936459 w 2213217"/>
                <a:gd name="connsiteY58-16658" fmla="*/ 1677029 h 7250295"/>
                <a:gd name="connsiteX59-16659" fmla="*/ 1922037 w 2213217"/>
                <a:gd name="connsiteY59-16660" fmla="*/ 1432534 h 7250295"/>
                <a:gd name="connsiteX60-16661" fmla="*/ 1874412 w 2213217"/>
                <a:gd name="connsiteY60-16662" fmla="*/ 1302338 h 7250295"/>
                <a:gd name="connsiteX61-16663" fmla="*/ 1407687 w 2213217"/>
                <a:gd name="connsiteY61-16664" fmla="*/ 1134975 h 7250295"/>
                <a:gd name="connsiteX62-16665" fmla="*/ 1309221 w 2213217"/>
                <a:gd name="connsiteY62-16666" fmla="*/ 1020075 h 7250295"/>
                <a:gd name="connsiteX63-16667" fmla="*/ 1365230 w 2213217"/>
                <a:gd name="connsiteY63-16668" fmla="*/ 821521 h 7250295"/>
                <a:gd name="connsiteX64-16669" fmla="*/ 1433407 w 2213217"/>
                <a:gd name="connsiteY64-16670" fmla="*/ 622909 h 7250295"/>
                <a:gd name="connsiteX65-16671" fmla="*/ 1444916 w 2213217"/>
                <a:gd name="connsiteY65-16672" fmla="*/ 380757 h 7250295"/>
                <a:gd name="connsiteX66-16673" fmla="*/ 1330946 w 2213217"/>
                <a:gd name="connsiteY66-16674" fmla="*/ 143773 h 7250295"/>
                <a:gd name="connsiteX67-16675" fmla="*/ 1063645 w 2213217"/>
                <a:gd name="connsiteY67-16676" fmla="*/ 568 h 7250295"/>
                <a:gd name="connsiteX0-16677" fmla="*/ 1063645 w 2213217"/>
                <a:gd name="connsiteY0-16678" fmla="*/ 568 h 7250295"/>
                <a:gd name="connsiteX1-16679" fmla="*/ 809625 w 2213217"/>
                <a:gd name="connsiteY1-16680" fmla="*/ 116070 h 7250295"/>
                <a:gd name="connsiteX2-16681" fmla="*/ 685800 w 2213217"/>
                <a:gd name="connsiteY2-16682" fmla="*/ 297045 h 7250295"/>
                <a:gd name="connsiteX3-16683" fmla="*/ 704850 w 2213217"/>
                <a:gd name="connsiteY3-16684" fmla="*/ 620895 h 7250295"/>
                <a:gd name="connsiteX4-16685" fmla="*/ 838200 w 2213217"/>
                <a:gd name="connsiteY4-16686" fmla="*/ 897120 h 7250295"/>
                <a:gd name="connsiteX5-16687" fmla="*/ 742950 w 2213217"/>
                <a:gd name="connsiteY5-16688" fmla="*/ 1011420 h 7250295"/>
                <a:gd name="connsiteX6-16689" fmla="*/ 133350 w 2213217"/>
                <a:gd name="connsiteY6-16690" fmla="*/ 1220970 h 7250295"/>
                <a:gd name="connsiteX7-16691" fmla="*/ 0 w 2213217"/>
                <a:gd name="connsiteY7-16692" fmla="*/ 2211570 h 7250295"/>
                <a:gd name="connsiteX8-16693" fmla="*/ 333375 w 2213217"/>
                <a:gd name="connsiteY8-16694" fmla="*/ 3106920 h 7250295"/>
                <a:gd name="connsiteX9-16695" fmla="*/ 247650 w 2213217"/>
                <a:gd name="connsiteY9-16696" fmla="*/ 3840345 h 7250295"/>
                <a:gd name="connsiteX10-16697" fmla="*/ 371475 w 2213217"/>
                <a:gd name="connsiteY10-16698" fmla="*/ 4059420 h 7250295"/>
                <a:gd name="connsiteX11-16699" fmla="*/ 495300 w 2213217"/>
                <a:gd name="connsiteY11-16700" fmla="*/ 4278495 h 7250295"/>
                <a:gd name="connsiteX12-16701" fmla="*/ 476250 w 2213217"/>
                <a:gd name="connsiteY12-16702" fmla="*/ 4735695 h 7250295"/>
                <a:gd name="connsiteX13-16703" fmla="*/ 476250 w 2213217"/>
                <a:gd name="connsiteY13-16704" fmla="*/ 5097645 h 7250295"/>
                <a:gd name="connsiteX14-16705" fmla="*/ 371475 w 2213217"/>
                <a:gd name="connsiteY14-16706" fmla="*/ 6145395 h 7250295"/>
                <a:gd name="connsiteX15-16707" fmla="*/ 371475 w 2213217"/>
                <a:gd name="connsiteY15-16708" fmla="*/ 6621645 h 7250295"/>
                <a:gd name="connsiteX16-16709" fmla="*/ 400050 w 2213217"/>
                <a:gd name="connsiteY16-16710" fmla="*/ 6821670 h 7250295"/>
                <a:gd name="connsiteX17-16711" fmla="*/ 323850 w 2213217"/>
                <a:gd name="connsiteY17-16712" fmla="*/ 7002645 h 7250295"/>
                <a:gd name="connsiteX18-16713" fmla="*/ 533400 w 2213217"/>
                <a:gd name="connsiteY18-16714" fmla="*/ 7250295 h 7250295"/>
                <a:gd name="connsiteX19-16715" fmla="*/ 952500 w 2213217"/>
                <a:gd name="connsiteY19-16716" fmla="*/ 7240770 h 7250295"/>
                <a:gd name="connsiteX20-16717" fmla="*/ 733425 w 2213217"/>
                <a:gd name="connsiteY20-16718" fmla="*/ 6821670 h 7250295"/>
                <a:gd name="connsiteX21-16719" fmla="*/ 790575 w 2213217"/>
                <a:gd name="connsiteY21-16720" fmla="*/ 6574020 h 7250295"/>
                <a:gd name="connsiteX22-16721" fmla="*/ 762000 w 2213217"/>
                <a:gd name="connsiteY22-16722" fmla="*/ 6250170 h 7250295"/>
                <a:gd name="connsiteX23-16723" fmla="*/ 885825 w 2213217"/>
                <a:gd name="connsiteY23-16724" fmla="*/ 5411970 h 7250295"/>
                <a:gd name="connsiteX24-16725" fmla="*/ 866775 w 2213217"/>
                <a:gd name="connsiteY24-16726" fmla="*/ 5326245 h 7250295"/>
                <a:gd name="connsiteX25-16727" fmla="*/ 971550 w 2213217"/>
                <a:gd name="connsiteY25-16728" fmla="*/ 5211945 h 7250295"/>
                <a:gd name="connsiteX26-16729" fmla="*/ 962025 w 2213217"/>
                <a:gd name="connsiteY26-16730" fmla="*/ 5069070 h 7250295"/>
                <a:gd name="connsiteX27-16731" fmla="*/ 1104900 w 2213217"/>
                <a:gd name="connsiteY27-16732" fmla="*/ 4526145 h 7250295"/>
                <a:gd name="connsiteX28-16733" fmla="*/ 1123950 w 2213217"/>
                <a:gd name="connsiteY28-16734" fmla="*/ 4392795 h 7250295"/>
                <a:gd name="connsiteX29-16735" fmla="*/ 1276350 w 2213217"/>
                <a:gd name="connsiteY29-16736" fmla="*/ 4649970 h 7250295"/>
                <a:gd name="connsiteX30-16737" fmla="*/ 1352550 w 2213217"/>
                <a:gd name="connsiteY30-16738" fmla="*/ 4926195 h 7250295"/>
                <a:gd name="connsiteX31-16739" fmla="*/ 1333500 w 2213217"/>
                <a:gd name="connsiteY31-16740" fmla="*/ 5069070 h 7250295"/>
                <a:gd name="connsiteX32-16741" fmla="*/ 1371600 w 2213217"/>
                <a:gd name="connsiteY32-16742" fmla="*/ 5078595 h 7250295"/>
                <a:gd name="connsiteX33-16743" fmla="*/ 1247775 w 2213217"/>
                <a:gd name="connsiteY33-16744" fmla="*/ 5516745 h 7250295"/>
                <a:gd name="connsiteX34-16745" fmla="*/ 1257300 w 2213217"/>
                <a:gd name="connsiteY34-16746" fmla="*/ 6469245 h 7250295"/>
                <a:gd name="connsiteX35-16747" fmla="*/ 1333500 w 2213217"/>
                <a:gd name="connsiteY35-16748" fmla="*/ 6583545 h 7250295"/>
                <a:gd name="connsiteX36-16749" fmla="*/ 1314450 w 2213217"/>
                <a:gd name="connsiteY36-16750" fmla="*/ 6735945 h 7250295"/>
                <a:gd name="connsiteX37-16751" fmla="*/ 1303783 w 2213217"/>
                <a:gd name="connsiteY37-16752" fmla="*/ 6828040 h 7250295"/>
                <a:gd name="connsiteX38-16753" fmla="*/ 1313579 w 2213217"/>
                <a:gd name="connsiteY38-16754" fmla="*/ 7020824 h 7250295"/>
                <a:gd name="connsiteX39-16755" fmla="*/ 1760353 w 2213217"/>
                <a:gd name="connsiteY39-16756" fmla="*/ 7189119 h 7250295"/>
                <a:gd name="connsiteX40-16757" fmla="*/ 2189006 w 2213217"/>
                <a:gd name="connsiteY40-16758" fmla="*/ 7199125 h 7250295"/>
                <a:gd name="connsiteX41-16759" fmla="*/ 2171850 w 2213217"/>
                <a:gd name="connsiteY41-16760" fmla="*/ 7046786 h 7250295"/>
                <a:gd name="connsiteX42-16761" fmla="*/ 1687247 w 2213217"/>
                <a:gd name="connsiteY42-16762" fmla="*/ 6680449 h 7250295"/>
                <a:gd name="connsiteX43-16763" fmla="*/ 1708130 w 2213217"/>
                <a:gd name="connsiteY43-16764" fmla="*/ 6550072 h 7250295"/>
                <a:gd name="connsiteX44-16765" fmla="*/ 1668617 w 2213217"/>
                <a:gd name="connsiteY44-16766" fmla="*/ 6451067 h 7250295"/>
                <a:gd name="connsiteX45-16767" fmla="*/ 1657350 w 2213217"/>
                <a:gd name="connsiteY45-16768" fmla="*/ 6250170 h 7250295"/>
                <a:gd name="connsiteX46-16769" fmla="*/ 1679014 w 2213217"/>
                <a:gd name="connsiteY46-16770" fmla="*/ 5979714 h 7250295"/>
                <a:gd name="connsiteX47-16771" fmla="*/ 1727631 w 2213217"/>
                <a:gd name="connsiteY47-16772" fmla="*/ 5512209 h 7250295"/>
                <a:gd name="connsiteX48-16773" fmla="*/ 1739049 w 2213217"/>
                <a:gd name="connsiteY48-16774" fmla="*/ 5363804 h 7250295"/>
                <a:gd name="connsiteX49-16775" fmla="*/ 1797611 w 2213217"/>
                <a:gd name="connsiteY49-16776" fmla="*/ 5317321 h 7250295"/>
                <a:gd name="connsiteX50-16777" fmla="*/ 1884207 w 2213217"/>
                <a:gd name="connsiteY50-16778" fmla="*/ 5097645 h 7250295"/>
                <a:gd name="connsiteX51-16779" fmla="*/ 1909357 w 2213217"/>
                <a:gd name="connsiteY51-16780" fmla="*/ 4805496 h 7250295"/>
                <a:gd name="connsiteX52-16781" fmla="*/ 1900373 w 2213217"/>
                <a:gd name="connsiteY52-16782" fmla="*/ 4348776 h 7250295"/>
                <a:gd name="connsiteX53-16783" fmla="*/ 1881052 w 2213217"/>
                <a:gd name="connsiteY53-16784" fmla="*/ 3902573 h 7250295"/>
                <a:gd name="connsiteX54-16785" fmla="*/ 1855362 w 2213217"/>
                <a:gd name="connsiteY54-16786" fmla="*/ 3584643 h 7250295"/>
                <a:gd name="connsiteX55-16787" fmla="*/ 2056257 w 2213217"/>
                <a:gd name="connsiteY55-16788" fmla="*/ 2654077 h 7250295"/>
                <a:gd name="connsiteX56-16789" fmla="*/ 2042707 w 2213217"/>
                <a:gd name="connsiteY56-16790" fmla="*/ 2404684 h 7250295"/>
                <a:gd name="connsiteX57-16791" fmla="*/ 1981200 w 2213217"/>
                <a:gd name="connsiteY57-16792" fmla="*/ 1864914 h 7250295"/>
                <a:gd name="connsiteX58-16793" fmla="*/ 1936459 w 2213217"/>
                <a:gd name="connsiteY58-16794" fmla="*/ 1677029 h 7250295"/>
                <a:gd name="connsiteX59-16795" fmla="*/ 1922037 w 2213217"/>
                <a:gd name="connsiteY59-16796" fmla="*/ 1432534 h 7250295"/>
                <a:gd name="connsiteX60-16797" fmla="*/ 1874412 w 2213217"/>
                <a:gd name="connsiteY60-16798" fmla="*/ 1302338 h 7250295"/>
                <a:gd name="connsiteX61-16799" fmla="*/ 1407687 w 2213217"/>
                <a:gd name="connsiteY61-16800" fmla="*/ 1134975 h 7250295"/>
                <a:gd name="connsiteX62-16801" fmla="*/ 1309221 w 2213217"/>
                <a:gd name="connsiteY62-16802" fmla="*/ 1020075 h 7250295"/>
                <a:gd name="connsiteX63-16803" fmla="*/ 1365230 w 2213217"/>
                <a:gd name="connsiteY63-16804" fmla="*/ 821521 h 7250295"/>
                <a:gd name="connsiteX64-16805" fmla="*/ 1433407 w 2213217"/>
                <a:gd name="connsiteY64-16806" fmla="*/ 622909 h 7250295"/>
                <a:gd name="connsiteX65-16807" fmla="*/ 1444916 w 2213217"/>
                <a:gd name="connsiteY65-16808" fmla="*/ 380757 h 7250295"/>
                <a:gd name="connsiteX66-16809" fmla="*/ 1330946 w 2213217"/>
                <a:gd name="connsiteY66-16810" fmla="*/ 143773 h 7250295"/>
                <a:gd name="connsiteX67-16811" fmla="*/ 1063645 w 2213217"/>
                <a:gd name="connsiteY67-16812" fmla="*/ 568 h 7250295"/>
                <a:gd name="connsiteX0-16813" fmla="*/ 1063645 w 2213217"/>
                <a:gd name="connsiteY0-16814" fmla="*/ 568 h 7250295"/>
                <a:gd name="connsiteX1-16815" fmla="*/ 809625 w 2213217"/>
                <a:gd name="connsiteY1-16816" fmla="*/ 116070 h 7250295"/>
                <a:gd name="connsiteX2-16817" fmla="*/ 685800 w 2213217"/>
                <a:gd name="connsiteY2-16818" fmla="*/ 297045 h 7250295"/>
                <a:gd name="connsiteX3-16819" fmla="*/ 704850 w 2213217"/>
                <a:gd name="connsiteY3-16820" fmla="*/ 620895 h 7250295"/>
                <a:gd name="connsiteX4-16821" fmla="*/ 838200 w 2213217"/>
                <a:gd name="connsiteY4-16822" fmla="*/ 897120 h 7250295"/>
                <a:gd name="connsiteX5-16823" fmla="*/ 742950 w 2213217"/>
                <a:gd name="connsiteY5-16824" fmla="*/ 1011420 h 7250295"/>
                <a:gd name="connsiteX6-16825" fmla="*/ 133350 w 2213217"/>
                <a:gd name="connsiteY6-16826" fmla="*/ 1220970 h 7250295"/>
                <a:gd name="connsiteX7-16827" fmla="*/ 0 w 2213217"/>
                <a:gd name="connsiteY7-16828" fmla="*/ 2211570 h 7250295"/>
                <a:gd name="connsiteX8-16829" fmla="*/ 333375 w 2213217"/>
                <a:gd name="connsiteY8-16830" fmla="*/ 3106920 h 7250295"/>
                <a:gd name="connsiteX9-16831" fmla="*/ 247650 w 2213217"/>
                <a:gd name="connsiteY9-16832" fmla="*/ 3840345 h 7250295"/>
                <a:gd name="connsiteX10-16833" fmla="*/ 371475 w 2213217"/>
                <a:gd name="connsiteY10-16834" fmla="*/ 4059420 h 7250295"/>
                <a:gd name="connsiteX11-16835" fmla="*/ 495300 w 2213217"/>
                <a:gd name="connsiteY11-16836" fmla="*/ 4278495 h 7250295"/>
                <a:gd name="connsiteX12-16837" fmla="*/ 476250 w 2213217"/>
                <a:gd name="connsiteY12-16838" fmla="*/ 4735695 h 7250295"/>
                <a:gd name="connsiteX13-16839" fmla="*/ 476250 w 2213217"/>
                <a:gd name="connsiteY13-16840" fmla="*/ 5097645 h 7250295"/>
                <a:gd name="connsiteX14-16841" fmla="*/ 371475 w 2213217"/>
                <a:gd name="connsiteY14-16842" fmla="*/ 6145395 h 7250295"/>
                <a:gd name="connsiteX15-16843" fmla="*/ 371475 w 2213217"/>
                <a:gd name="connsiteY15-16844" fmla="*/ 6621645 h 7250295"/>
                <a:gd name="connsiteX16-16845" fmla="*/ 400050 w 2213217"/>
                <a:gd name="connsiteY16-16846" fmla="*/ 6821670 h 7250295"/>
                <a:gd name="connsiteX17-16847" fmla="*/ 323850 w 2213217"/>
                <a:gd name="connsiteY17-16848" fmla="*/ 7002645 h 7250295"/>
                <a:gd name="connsiteX18-16849" fmla="*/ 533400 w 2213217"/>
                <a:gd name="connsiteY18-16850" fmla="*/ 7250295 h 7250295"/>
                <a:gd name="connsiteX19-16851" fmla="*/ 952500 w 2213217"/>
                <a:gd name="connsiteY19-16852" fmla="*/ 7240770 h 7250295"/>
                <a:gd name="connsiteX20-16853" fmla="*/ 733425 w 2213217"/>
                <a:gd name="connsiteY20-16854" fmla="*/ 6821670 h 7250295"/>
                <a:gd name="connsiteX21-16855" fmla="*/ 790575 w 2213217"/>
                <a:gd name="connsiteY21-16856" fmla="*/ 6574020 h 7250295"/>
                <a:gd name="connsiteX22-16857" fmla="*/ 762000 w 2213217"/>
                <a:gd name="connsiteY22-16858" fmla="*/ 6250170 h 7250295"/>
                <a:gd name="connsiteX23-16859" fmla="*/ 885825 w 2213217"/>
                <a:gd name="connsiteY23-16860" fmla="*/ 5411970 h 7250295"/>
                <a:gd name="connsiteX24-16861" fmla="*/ 866775 w 2213217"/>
                <a:gd name="connsiteY24-16862" fmla="*/ 5326245 h 7250295"/>
                <a:gd name="connsiteX25-16863" fmla="*/ 971550 w 2213217"/>
                <a:gd name="connsiteY25-16864" fmla="*/ 5211945 h 7250295"/>
                <a:gd name="connsiteX26-16865" fmla="*/ 962025 w 2213217"/>
                <a:gd name="connsiteY26-16866" fmla="*/ 5069070 h 7250295"/>
                <a:gd name="connsiteX27-16867" fmla="*/ 1104900 w 2213217"/>
                <a:gd name="connsiteY27-16868" fmla="*/ 4526145 h 7250295"/>
                <a:gd name="connsiteX28-16869" fmla="*/ 1123950 w 2213217"/>
                <a:gd name="connsiteY28-16870" fmla="*/ 4392795 h 7250295"/>
                <a:gd name="connsiteX29-16871" fmla="*/ 1276350 w 2213217"/>
                <a:gd name="connsiteY29-16872" fmla="*/ 4649970 h 7250295"/>
                <a:gd name="connsiteX30-16873" fmla="*/ 1352550 w 2213217"/>
                <a:gd name="connsiteY30-16874" fmla="*/ 4926195 h 7250295"/>
                <a:gd name="connsiteX31-16875" fmla="*/ 1333500 w 2213217"/>
                <a:gd name="connsiteY31-16876" fmla="*/ 5069070 h 7250295"/>
                <a:gd name="connsiteX32-16877" fmla="*/ 1371600 w 2213217"/>
                <a:gd name="connsiteY32-16878" fmla="*/ 5078595 h 7250295"/>
                <a:gd name="connsiteX33-16879" fmla="*/ 1247775 w 2213217"/>
                <a:gd name="connsiteY33-16880" fmla="*/ 5516745 h 7250295"/>
                <a:gd name="connsiteX34-16881" fmla="*/ 1257300 w 2213217"/>
                <a:gd name="connsiteY34-16882" fmla="*/ 6469245 h 7250295"/>
                <a:gd name="connsiteX35-16883" fmla="*/ 1333500 w 2213217"/>
                <a:gd name="connsiteY35-16884" fmla="*/ 6583545 h 7250295"/>
                <a:gd name="connsiteX36-16885" fmla="*/ 1285605 w 2213217"/>
                <a:gd name="connsiteY36-16886" fmla="*/ 6741714 h 7250295"/>
                <a:gd name="connsiteX37-16887" fmla="*/ 1303783 w 2213217"/>
                <a:gd name="connsiteY37-16888" fmla="*/ 6828040 h 7250295"/>
                <a:gd name="connsiteX38-16889" fmla="*/ 1313579 w 2213217"/>
                <a:gd name="connsiteY38-16890" fmla="*/ 7020824 h 7250295"/>
                <a:gd name="connsiteX39-16891" fmla="*/ 1760353 w 2213217"/>
                <a:gd name="connsiteY39-16892" fmla="*/ 7189119 h 7250295"/>
                <a:gd name="connsiteX40-16893" fmla="*/ 2189006 w 2213217"/>
                <a:gd name="connsiteY40-16894" fmla="*/ 7199125 h 7250295"/>
                <a:gd name="connsiteX41-16895" fmla="*/ 2171850 w 2213217"/>
                <a:gd name="connsiteY41-16896" fmla="*/ 7046786 h 7250295"/>
                <a:gd name="connsiteX42-16897" fmla="*/ 1687247 w 2213217"/>
                <a:gd name="connsiteY42-16898" fmla="*/ 6680449 h 7250295"/>
                <a:gd name="connsiteX43-16899" fmla="*/ 1708130 w 2213217"/>
                <a:gd name="connsiteY43-16900" fmla="*/ 6550072 h 7250295"/>
                <a:gd name="connsiteX44-16901" fmla="*/ 1668617 w 2213217"/>
                <a:gd name="connsiteY44-16902" fmla="*/ 6451067 h 7250295"/>
                <a:gd name="connsiteX45-16903" fmla="*/ 1657350 w 2213217"/>
                <a:gd name="connsiteY45-16904" fmla="*/ 6250170 h 7250295"/>
                <a:gd name="connsiteX46-16905" fmla="*/ 1679014 w 2213217"/>
                <a:gd name="connsiteY46-16906" fmla="*/ 5979714 h 7250295"/>
                <a:gd name="connsiteX47-16907" fmla="*/ 1727631 w 2213217"/>
                <a:gd name="connsiteY47-16908" fmla="*/ 5512209 h 7250295"/>
                <a:gd name="connsiteX48-16909" fmla="*/ 1739049 w 2213217"/>
                <a:gd name="connsiteY48-16910" fmla="*/ 5363804 h 7250295"/>
                <a:gd name="connsiteX49-16911" fmla="*/ 1797611 w 2213217"/>
                <a:gd name="connsiteY49-16912" fmla="*/ 5317321 h 7250295"/>
                <a:gd name="connsiteX50-16913" fmla="*/ 1884207 w 2213217"/>
                <a:gd name="connsiteY50-16914" fmla="*/ 5097645 h 7250295"/>
                <a:gd name="connsiteX51-16915" fmla="*/ 1909357 w 2213217"/>
                <a:gd name="connsiteY51-16916" fmla="*/ 4805496 h 7250295"/>
                <a:gd name="connsiteX52-16917" fmla="*/ 1900373 w 2213217"/>
                <a:gd name="connsiteY52-16918" fmla="*/ 4348776 h 7250295"/>
                <a:gd name="connsiteX53-16919" fmla="*/ 1881052 w 2213217"/>
                <a:gd name="connsiteY53-16920" fmla="*/ 3902573 h 7250295"/>
                <a:gd name="connsiteX54-16921" fmla="*/ 1855362 w 2213217"/>
                <a:gd name="connsiteY54-16922" fmla="*/ 3584643 h 7250295"/>
                <a:gd name="connsiteX55-16923" fmla="*/ 2056257 w 2213217"/>
                <a:gd name="connsiteY55-16924" fmla="*/ 2654077 h 7250295"/>
                <a:gd name="connsiteX56-16925" fmla="*/ 2042707 w 2213217"/>
                <a:gd name="connsiteY56-16926" fmla="*/ 2404684 h 7250295"/>
                <a:gd name="connsiteX57-16927" fmla="*/ 1981200 w 2213217"/>
                <a:gd name="connsiteY57-16928" fmla="*/ 1864914 h 7250295"/>
                <a:gd name="connsiteX58-16929" fmla="*/ 1936459 w 2213217"/>
                <a:gd name="connsiteY58-16930" fmla="*/ 1677029 h 7250295"/>
                <a:gd name="connsiteX59-16931" fmla="*/ 1922037 w 2213217"/>
                <a:gd name="connsiteY59-16932" fmla="*/ 1432534 h 7250295"/>
                <a:gd name="connsiteX60-16933" fmla="*/ 1874412 w 2213217"/>
                <a:gd name="connsiteY60-16934" fmla="*/ 1302338 h 7250295"/>
                <a:gd name="connsiteX61-16935" fmla="*/ 1407687 w 2213217"/>
                <a:gd name="connsiteY61-16936" fmla="*/ 1134975 h 7250295"/>
                <a:gd name="connsiteX62-16937" fmla="*/ 1309221 w 2213217"/>
                <a:gd name="connsiteY62-16938" fmla="*/ 1020075 h 7250295"/>
                <a:gd name="connsiteX63-16939" fmla="*/ 1365230 w 2213217"/>
                <a:gd name="connsiteY63-16940" fmla="*/ 821521 h 7250295"/>
                <a:gd name="connsiteX64-16941" fmla="*/ 1433407 w 2213217"/>
                <a:gd name="connsiteY64-16942" fmla="*/ 622909 h 7250295"/>
                <a:gd name="connsiteX65-16943" fmla="*/ 1444916 w 2213217"/>
                <a:gd name="connsiteY65-16944" fmla="*/ 380757 h 7250295"/>
                <a:gd name="connsiteX66-16945" fmla="*/ 1330946 w 2213217"/>
                <a:gd name="connsiteY66-16946" fmla="*/ 143773 h 7250295"/>
                <a:gd name="connsiteX67-16947" fmla="*/ 1063645 w 2213217"/>
                <a:gd name="connsiteY67-16948" fmla="*/ 568 h 7250295"/>
                <a:gd name="connsiteX0-16949" fmla="*/ 1063645 w 2213217"/>
                <a:gd name="connsiteY0-16950" fmla="*/ 568 h 7250295"/>
                <a:gd name="connsiteX1-16951" fmla="*/ 809625 w 2213217"/>
                <a:gd name="connsiteY1-16952" fmla="*/ 116070 h 7250295"/>
                <a:gd name="connsiteX2-16953" fmla="*/ 685800 w 2213217"/>
                <a:gd name="connsiteY2-16954" fmla="*/ 297045 h 7250295"/>
                <a:gd name="connsiteX3-16955" fmla="*/ 704850 w 2213217"/>
                <a:gd name="connsiteY3-16956" fmla="*/ 620895 h 7250295"/>
                <a:gd name="connsiteX4-16957" fmla="*/ 838200 w 2213217"/>
                <a:gd name="connsiteY4-16958" fmla="*/ 897120 h 7250295"/>
                <a:gd name="connsiteX5-16959" fmla="*/ 742950 w 2213217"/>
                <a:gd name="connsiteY5-16960" fmla="*/ 1011420 h 7250295"/>
                <a:gd name="connsiteX6-16961" fmla="*/ 133350 w 2213217"/>
                <a:gd name="connsiteY6-16962" fmla="*/ 1220970 h 7250295"/>
                <a:gd name="connsiteX7-16963" fmla="*/ 0 w 2213217"/>
                <a:gd name="connsiteY7-16964" fmla="*/ 2211570 h 7250295"/>
                <a:gd name="connsiteX8-16965" fmla="*/ 333375 w 2213217"/>
                <a:gd name="connsiteY8-16966" fmla="*/ 3106920 h 7250295"/>
                <a:gd name="connsiteX9-16967" fmla="*/ 247650 w 2213217"/>
                <a:gd name="connsiteY9-16968" fmla="*/ 3840345 h 7250295"/>
                <a:gd name="connsiteX10-16969" fmla="*/ 371475 w 2213217"/>
                <a:gd name="connsiteY10-16970" fmla="*/ 4059420 h 7250295"/>
                <a:gd name="connsiteX11-16971" fmla="*/ 495300 w 2213217"/>
                <a:gd name="connsiteY11-16972" fmla="*/ 4278495 h 7250295"/>
                <a:gd name="connsiteX12-16973" fmla="*/ 476250 w 2213217"/>
                <a:gd name="connsiteY12-16974" fmla="*/ 4735695 h 7250295"/>
                <a:gd name="connsiteX13-16975" fmla="*/ 476250 w 2213217"/>
                <a:gd name="connsiteY13-16976" fmla="*/ 5097645 h 7250295"/>
                <a:gd name="connsiteX14-16977" fmla="*/ 371475 w 2213217"/>
                <a:gd name="connsiteY14-16978" fmla="*/ 6145395 h 7250295"/>
                <a:gd name="connsiteX15-16979" fmla="*/ 371475 w 2213217"/>
                <a:gd name="connsiteY15-16980" fmla="*/ 6621645 h 7250295"/>
                <a:gd name="connsiteX16-16981" fmla="*/ 400050 w 2213217"/>
                <a:gd name="connsiteY16-16982" fmla="*/ 6821670 h 7250295"/>
                <a:gd name="connsiteX17-16983" fmla="*/ 323850 w 2213217"/>
                <a:gd name="connsiteY17-16984" fmla="*/ 7002645 h 7250295"/>
                <a:gd name="connsiteX18-16985" fmla="*/ 533400 w 2213217"/>
                <a:gd name="connsiteY18-16986" fmla="*/ 7250295 h 7250295"/>
                <a:gd name="connsiteX19-16987" fmla="*/ 952500 w 2213217"/>
                <a:gd name="connsiteY19-16988" fmla="*/ 7240770 h 7250295"/>
                <a:gd name="connsiteX20-16989" fmla="*/ 733425 w 2213217"/>
                <a:gd name="connsiteY20-16990" fmla="*/ 6821670 h 7250295"/>
                <a:gd name="connsiteX21-16991" fmla="*/ 790575 w 2213217"/>
                <a:gd name="connsiteY21-16992" fmla="*/ 6574020 h 7250295"/>
                <a:gd name="connsiteX22-16993" fmla="*/ 762000 w 2213217"/>
                <a:gd name="connsiteY22-16994" fmla="*/ 6250170 h 7250295"/>
                <a:gd name="connsiteX23-16995" fmla="*/ 885825 w 2213217"/>
                <a:gd name="connsiteY23-16996" fmla="*/ 5411970 h 7250295"/>
                <a:gd name="connsiteX24-16997" fmla="*/ 866775 w 2213217"/>
                <a:gd name="connsiteY24-16998" fmla="*/ 5326245 h 7250295"/>
                <a:gd name="connsiteX25-16999" fmla="*/ 971550 w 2213217"/>
                <a:gd name="connsiteY25-17000" fmla="*/ 5211945 h 7250295"/>
                <a:gd name="connsiteX26-17001" fmla="*/ 962025 w 2213217"/>
                <a:gd name="connsiteY26-17002" fmla="*/ 5069070 h 7250295"/>
                <a:gd name="connsiteX27-17003" fmla="*/ 1104900 w 2213217"/>
                <a:gd name="connsiteY27-17004" fmla="*/ 4526145 h 7250295"/>
                <a:gd name="connsiteX28-17005" fmla="*/ 1123950 w 2213217"/>
                <a:gd name="connsiteY28-17006" fmla="*/ 4392795 h 7250295"/>
                <a:gd name="connsiteX29-17007" fmla="*/ 1276350 w 2213217"/>
                <a:gd name="connsiteY29-17008" fmla="*/ 4649970 h 7250295"/>
                <a:gd name="connsiteX30-17009" fmla="*/ 1352550 w 2213217"/>
                <a:gd name="connsiteY30-17010" fmla="*/ 4926195 h 7250295"/>
                <a:gd name="connsiteX31-17011" fmla="*/ 1333500 w 2213217"/>
                <a:gd name="connsiteY31-17012" fmla="*/ 5069070 h 7250295"/>
                <a:gd name="connsiteX32-17013" fmla="*/ 1371600 w 2213217"/>
                <a:gd name="connsiteY32-17014" fmla="*/ 5078595 h 7250295"/>
                <a:gd name="connsiteX33-17015" fmla="*/ 1247775 w 2213217"/>
                <a:gd name="connsiteY33-17016" fmla="*/ 5516745 h 7250295"/>
                <a:gd name="connsiteX34-17017" fmla="*/ 1257300 w 2213217"/>
                <a:gd name="connsiteY34-17018" fmla="*/ 6469245 h 7250295"/>
                <a:gd name="connsiteX35-17019" fmla="*/ 1333500 w 2213217"/>
                <a:gd name="connsiteY35-17020" fmla="*/ 6583545 h 7250295"/>
                <a:gd name="connsiteX36-17021" fmla="*/ 1285605 w 2213217"/>
                <a:gd name="connsiteY36-17022" fmla="*/ 6741714 h 7250295"/>
                <a:gd name="connsiteX37-17023" fmla="*/ 1303783 w 2213217"/>
                <a:gd name="connsiteY37-17024" fmla="*/ 6828040 h 7250295"/>
                <a:gd name="connsiteX38-17025" fmla="*/ 1313579 w 2213217"/>
                <a:gd name="connsiteY38-17026" fmla="*/ 7020824 h 7250295"/>
                <a:gd name="connsiteX39-17027" fmla="*/ 1760353 w 2213217"/>
                <a:gd name="connsiteY39-17028" fmla="*/ 7189119 h 7250295"/>
                <a:gd name="connsiteX40-17029" fmla="*/ 2189006 w 2213217"/>
                <a:gd name="connsiteY40-17030" fmla="*/ 7199125 h 7250295"/>
                <a:gd name="connsiteX41-17031" fmla="*/ 2171850 w 2213217"/>
                <a:gd name="connsiteY41-17032" fmla="*/ 7046786 h 7250295"/>
                <a:gd name="connsiteX42-17033" fmla="*/ 1687247 w 2213217"/>
                <a:gd name="connsiteY42-17034" fmla="*/ 6680449 h 7250295"/>
                <a:gd name="connsiteX43-17035" fmla="*/ 1708130 w 2213217"/>
                <a:gd name="connsiteY43-17036" fmla="*/ 6550072 h 7250295"/>
                <a:gd name="connsiteX44-17037" fmla="*/ 1668617 w 2213217"/>
                <a:gd name="connsiteY44-17038" fmla="*/ 6451067 h 7250295"/>
                <a:gd name="connsiteX45-17039" fmla="*/ 1657350 w 2213217"/>
                <a:gd name="connsiteY45-17040" fmla="*/ 6250170 h 7250295"/>
                <a:gd name="connsiteX46-17041" fmla="*/ 1679014 w 2213217"/>
                <a:gd name="connsiteY46-17042" fmla="*/ 5979714 h 7250295"/>
                <a:gd name="connsiteX47-17043" fmla="*/ 1727631 w 2213217"/>
                <a:gd name="connsiteY47-17044" fmla="*/ 5512209 h 7250295"/>
                <a:gd name="connsiteX48-17045" fmla="*/ 1739049 w 2213217"/>
                <a:gd name="connsiteY48-17046" fmla="*/ 5363804 h 7250295"/>
                <a:gd name="connsiteX49-17047" fmla="*/ 1797611 w 2213217"/>
                <a:gd name="connsiteY49-17048" fmla="*/ 5317321 h 7250295"/>
                <a:gd name="connsiteX50-17049" fmla="*/ 1884207 w 2213217"/>
                <a:gd name="connsiteY50-17050" fmla="*/ 5097645 h 7250295"/>
                <a:gd name="connsiteX51-17051" fmla="*/ 1909357 w 2213217"/>
                <a:gd name="connsiteY51-17052" fmla="*/ 4805496 h 7250295"/>
                <a:gd name="connsiteX52-17053" fmla="*/ 1900373 w 2213217"/>
                <a:gd name="connsiteY52-17054" fmla="*/ 4348776 h 7250295"/>
                <a:gd name="connsiteX53-17055" fmla="*/ 1881052 w 2213217"/>
                <a:gd name="connsiteY53-17056" fmla="*/ 3902573 h 7250295"/>
                <a:gd name="connsiteX54-17057" fmla="*/ 1855362 w 2213217"/>
                <a:gd name="connsiteY54-17058" fmla="*/ 3584643 h 7250295"/>
                <a:gd name="connsiteX55-17059" fmla="*/ 2056257 w 2213217"/>
                <a:gd name="connsiteY55-17060" fmla="*/ 2654077 h 7250295"/>
                <a:gd name="connsiteX56-17061" fmla="*/ 2042707 w 2213217"/>
                <a:gd name="connsiteY56-17062" fmla="*/ 2404684 h 7250295"/>
                <a:gd name="connsiteX57-17063" fmla="*/ 1981200 w 2213217"/>
                <a:gd name="connsiteY57-17064" fmla="*/ 1864914 h 7250295"/>
                <a:gd name="connsiteX58-17065" fmla="*/ 1936459 w 2213217"/>
                <a:gd name="connsiteY58-17066" fmla="*/ 1677029 h 7250295"/>
                <a:gd name="connsiteX59-17067" fmla="*/ 1922037 w 2213217"/>
                <a:gd name="connsiteY59-17068" fmla="*/ 1432534 h 7250295"/>
                <a:gd name="connsiteX60-17069" fmla="*/ 1874412 w 2213217"/>
                <a:gd name="connsiteY60-17070" fmla="*/ 1302338 h 7250295"/>
                <a:gd name="connsiteX61-17071" fmla="*/ 1407687 w 2213217"/>
                <a:gd name="connsiteY61-17072" fmla="*/ 1134975 h 7250295"/>
                <a:gd name="connsiteX62-17073" fmla="*/ 1309221 w 2213217"/>
                <a:gd name="connsiteY62-17074" fmla="*/ 1020075 h 7250295"/>
                <a:gd name="connsiteX63-17075" fmla="*/ 1365230 w 2213217"/>
                <a:gd name="connsiteY63-17076" fmla="*/ 821521 h 7250295"/>
                <a:gd name="connsiteX64-17077" fmla="*/ 1433407 w 2213217"/>
                <a:gd name="connsiteY64-17078" fmla="*/ 622909 h 7250295"/>
                <a:gd name="connsiteX65-17079" fmla="*/ 1444916 w 2213217"/>
                <a:gd name="connsiteY65-17080" fmla="*/ 380757 h 7250295"/>
                <a:gd name="connsiteX66-17081" fmla="*/ 1330946 w 2213217"/>
                <a:gd name="connsiteY66-17082" fmla="*/ 143773 h 7250295"/>
                <a:gd name="connsiteX67-17083" fmla="*/ 1063645 w 2213217"/>
                <a:gd name="connsiteY67-17084" fmla="*/ 568 h 7250295"/>
                <a:gd name="connsiteX0-17085" fmla="*/ 1063645 w 2213217"/>
                <a:gd name="connsiteY0-17086" fmla="*/ 568 h 7250295"/>
                <a:gd name="connsiteX1-17087" fmla="*/ 809625 w 2213217"/>
                <a:gd name="connsiteY1-17088" fmla="*/ 116070 h 7250295"/>
                <a:gd name="connsiteX2-17089" fmla="*/ 685800 w 2213217"/>
                <a:gd name="connsiteY2-17090" fmla="*/ 297045 h 7250295"/>
                <a:gd name="connsiteX3-17091" fmla="*/ 704850 w 2213217"/>
                <a:gd name="connsiteY3-17092" fmla="*/ 620895 h 7250295"/>
                <a:gd name="connsiteX4-17093" fmla="*/ 838200 w 2213217"/>
                <a:gd name="connsiteY4-17094" fmla="*/ 897120 h 7250295"/>
                <a:gd name="connsiteX5-17095" fmla="*/ 742950 w 2213217"/>
                <a:gd name="connsiteY5-17096" fmla="*/ 1011420 h 7250295"/>
                <a:gd name="connsiteX6-17097" fmla="*/ 133350 w 2213217"/>
                <a:gd name="connsiteY6-17098" fmla="*/ 1220970 h 7250295"/>
                <a:gd name="connsiteX7-17099" fmla="*/ 0 w 2213217"/>
                <a:gd name="connsiteY7-17100" fmla="*/ 2211570 h 7250295"/>
                <a:gd name="connsiteX8-17101" fmla="*/ 333375 w 2213217"/>
                <a:gd name="connsiteY8-17102" fmla="*/ 3106920 h 7250295"/>
                <a:gd name="connsiteX9-17103" fmla="*/ 247650 w 2213217"/>
                <a:gd name="connsiteY9-17104" fmla="*/ 3840345 h 7250295"/>
                <a:gd name="connsiteX10-17105" fmla="*/ 371475 w 2213217"/>
                <a:gd name="connsiteY10-17106" fmla="*/ 4059420 h 7250295"/>
                <a:gd name="connsiteX11-17107" fmla="*/ 495300 w 2213217"/>
                <a:gd name="connsiteY11-17108" fmla="*/ 4278495 h 7250295"/>
                <a:gd name="connsiteX12-17109" fmla="*/ 476250 w 2213217"/>
                <a:gd name="connsiteY12-17110" fmla="*/ 4735695 h 7250295"/>
                <a:gd name="connsiteX13-17111" fmla="*/ 476250 w 2213217"/>
                <a:gd name="connsiteY13-17112" fmla="*/ 5097645 h 7250295"/>
                <a:gd name="connsiteX14-17113" fmla="*/ 371475 w 2213217"/>
                <a:gd name="connsiteY14-17114" fmla="*/ 6145395 h 7250295"/>
                <a:gd name="connsiteX15-17115" fmla="*/ 371475 w 2213217"/>
                <a:gd name="connsiteY15-17116" fmla="*/ 6621645 h 7250295"/>
                <a:gd name="connsiteX16-17117" fmla="*/ 400050 w 2213217"/>
                <a:gd name="connsiteY16-17118" fmla="*/ 6821670 h 7250295"/>
                <a:gd name="connsiteX17-17119" fmla="*/ 323850 w 2213217"/>
                <a:gd name="connsiteY17-17120" fmla="*/ 7002645 h 7250295"/>
                <a:gd name="connsiteX18-17121" fmla="*/ 533400 w 2213217"/>
                <a:gd name="connsiteY18-17122" fmla="*/ 7250295 h 7250295"/>
                <a:gd name="connsiteX19-17123" fmla="*/ 952500 w 2213217"/>
                <a:gd name="connsiteY19-17124" fmla="*/ 7240770 h 7250295"/>
                <a:gd name="connsiteX20-17125" fmla="*/ 733425 w 2213217"/>
                <a:gd name="connsiteY20-17126" fmla="*/ 6821670 h 7250295"/>
                <a:gd name="connsiteX21-17127" fmla="*/ 790575 w 2213217"/>
                <a:gd name="connsiteY21-17128" fmla="*/ 6574020 h 7250295"/>
                <a:gd name="connsiteX22-17129" fmla="*/ 762000 w 2213217"/>
                <a:gd name="connsiteY22-17130" fmla="*/ 6250170 h 7250295"/>
                <a:gd name="connsiteX23-17131" fmla="*/ 885825 w 2213217"/>
                <a:gd name="connsiteY23-17132" fmla="*/ 5411970 h 7250295"/>
                <a:gd name="connsiteX24-17133" fmla="*/ 866775 w 2213217"/>
                <a:gd name="connsiteY24-17134" fmla="*/ 5326245 h 7250295"/>
                <a:gd name="connsiteX25-17135" fmla="*/ 971550 w 2213217"/>
                <a:gd name="connsiteY25-17136" fmla="*/ 5211945 h 7250295"/>
                <a:gd name="connsiteX26-17137" fmla="*/ 962025 w 2213217"/>
                <a:gd name="connsiteY26-17138" fmla="*/ 5069070 h 7250295"/>
                <a:gd name="connsiteX27-17139" fmla="*/ 1104900 w 2213217"/>
                <a:gd name="connsiteY27-17140" fmla="*/ 4526145 h 7250295"/>
                <a:gd name="connsiteX28-17141" fmla="*/ 1123950 w 2213217"/>
                <a:gd name="connsiteY28-17142" fmla="*/ 4392795 h 7250295"/>
                <a:gd name="connsiteX29-17143" fmla="*/ 1276350 w 2213217"/>
                <a:gd name="connsiteY29-17144" fmla="*/ 4649970 h 7250295"/>
                <a:gd name="connsiteX30-17145" fmla="*/ 1352550 w 2213217"/>
                <a:gd name="connsiteY30-17146" fmla="*/ 4926195 h 7250295"/>
                <a:gd name="connsiteX31-17147" fmla="*/ 1333500 w 2213217"/>
                <a:gd name="connsiteY31-17148" fmla="*/ 5069070 h 7250295"/>
                <a:gd name="connsiteX32-17149" fmla="*/ 1371600 w 2213217"/>
                <a:gd name="connsiteY32-17150" fmla="*/ 5078595 h 7250295"/>
                <a:gd name="connsiteX33-17151" fmla="*/ 1247775 w 2213217"/>
                <a:gd name="connsiteY33-17152" fmla="*/ 5516745 h 7250295"/>
                <a:gd name="connsiteX34-17153" fmla="*/ 1257300 w 2213217"/>
                <a:gd name="connsiteY34-17154" fmla="*/ 6469245 h 7250295"/>
                <a:gd name="connsiteX35-17155" fmla="*/ 1336385 w 2213217"/>
                <a:gd name="connsiteY35-17156" fmla="*/ 6540277 h 7250295"/>
                <a:gd name="connsiteX36-17157" fmla="*/ 1285605 w 2213217"/>
                <a:gd name="connsiteY36-17158" fmla="*/ 6741714 h 7250295"/>
                <a:gd name="connsiteX37-17159" fmla="*/ 1303783 w 2213217"/>
                <a:gd name="connsiteY37-17160" fmla="*/ 6828040 h 7250295"/>
                <a:gd name="connsiteX38-17161" fmla="*/ 1313579 w 2213217"/>
                <a:gd name="connsiteY38-17162" fmla="*/ 7020824 h 7250295"/>
                <a:gd name="connsiteX39-17163" fmla="*/ 1760353 w 2213217"/>
                <a:gd name="connsiteY39-17164" fmla="*/ 7189119 h 7250295"/>
                <a:gd name="connsiteX40-17165" fmla="*/ 2189006 w 2213217"/>
                <a:gd name="connsiteY40-17166" fmla="*/ 7199125 h 7250295"/>
                <a:gd name="connsiteX41-17167" fmla="*/ 2171850 w 2213217"/>
                <a:gd name="connsiteY41-17168" fmla="*/ 7046786 h 7250295"/>
                <a:gd name="connsiteX42-17169" fmla="*/ 1687247 w 2213217"/>
                <a:gd name="connsiteY42-17170" fmla="*/ 6680449 h 7250295"/>
                <a:gd name="connsiteX43-17171" fmla="*/ 1708130 w 2213217"/>
                <a:gd name="connsiteY43-17172" fmla="*/ 6550072 h 7250295"/>
                <a:gd name="connsiteX44-17173" fmla="*/ 1668617 w 2213217"/>
                <a:gd name="connsiteY44-17174" fmla="*/ 6451067 h 7250295"/>
                <a:gd name="connsiteX45-17175" fmla="*/ 1657350 w 2213217"/>
                <a:gd name="connsiteY45-17176" fmla="*/ 6250170 h 7250295"/>
                <a:gd name="connsiteX46-17177" fmla="*/ 1679014 w 2213217"/>
                <a:gd name="connsiteY46-17178" fmla="*/ 5979714 h 7250295"/>
                <a:gd name="connsiteX47-17179" fmla="*/ 1727631 w 2213217"/>
                <a:gd name="connsiteY47-17180" fmla="*/ 5512209 h 7250295"/>
                <a:gd name="connsiteX48-17181" fmla="*/ 1739049 w 2213217"/>
                <a:gd name="connsiteY48-17182" fmla="*/ 5363804 h 7250295"/>
                <a:gd name="connsiteX49-17183" fmla="*/ 1797611 w 2213217"/>
                <a:gd name="connsiteY49-17184" fmla="*/ 5317321 h 7250295"/>
                <a:gd name="connsiteX50-17185" fmla="*/ 1884207 w 2213217"/>
                <a:gd name="connsiteY50-17186" fmla="*/ 5097645 h 7250295"/>
                <a:gd name="connsiteX51-17187" fmla="*/ 1909357 w 2213217"/>
                <a:gd name="connsiteY51-17188" fmla="*/ 4805496 h 7250295"/>
                <a:gd name="connsiteX52-17189" fmla="*/ 1900373 w 2213217"/>
                <a:gd name="connsiteY52-17190" fmla="*/ 4348776 h 7250295"/>
                <a:gd name="connsiteX53-17191" fmla="*/ 1881052 w 2213217"/>
                <a:gd name="connsiteY53-17192" fmla="*/ 3902573 h 7250295"/>
                <a:gd name="connsiteX54-17193" fmla="*/ 1855362 w 2213217"/>
                <a:gd name="connsiteY54-17194" fmla="*/ 3584643 h 7250295"/>
                <a:gd name="connsiteX55-17195" fmla="*/ 2056257 w 2213217"/>
                <a:gd name="connsiteY55-17196" fmla="*/ 2654077 h 7250295"/>
                <a:gd name="connsiteX56-17197" fmla="*/ 2042707 w 2213217"/>
                <a:gd name="connsiteY56-17198" fmla="*/ 2404684 h 7250295"/>
                <a:gd name="connsiteX57-17199" fmla="*/ 1981200 w 2213217"/>
                <a:gd name="connsiteY57-17200" fmla="*/ 1864914 h 7250295"/>
                <a:gd name="connsiteX58-17201" fmla="*/ 1936459 w 2213217"/>
                <a:gd name="connsiteY58-17202" fmla="*/ 1677029 h 7250295"/>
                <a:gd name="connsiteX59-17203" fmla="*/ 1922037 w 2213217"/>
                <a:gd name="connsiteY59-17204" fmla="*/ 1432534 h 7250295"/>
                <a:gd name="connsiteX60-17205" fmla="*/ 1874412 w 2213217"/>
                <a:gd name="connsiteY60-17206" fmla="*/ 1302338 h 7250295"/>
                <a:gd name="connsiteX61-17207" fmla="*/ 1407687 w 2213217"/>
                <a:gd name="connsiteY61-17208" fmla="*/ 1134975 h 7250295"/>
                <a:gd name="connsiteX62-17209" fmla="*/ 1309221 w 2213217"/>
                <a:gd name="connsiteY62-17210" fmla="*/ 1020075 h 7250295"/>
                <a:gd name="connsiteX63-17211" fmla="*/ 1365230 w 2213217"/>
                <a:gd name="connsiteY63-17212" fmla="*/ 821521 h 7250295"/>
                <a:gd name="connsiteX64-17213" fmla="*/ 1433407 w 2213217"/>
                <a:gd name="connsiteY64-17214" fmla="*/ 622909 h 7250295"/>
                <a:gd name="connsiteX65-17215" fmla="*/ 1444916 w 2213217"/>
                <a:gd name="connsiteY65-17216" fmla="*/ 380757 h 7250295"/>
                <a:gd name="connsiteX66-17217" fmla="*/ 1330946 w 2213217"/>
                <a:gd name="connsiteY66-17218" fmla="*/ 143773 h 7250295"/>
                <a:gd name="connsiteX67-17219" fmla="*/ 1063645 w 2213217"/>
                <a:gd name="connsiteY67-17220" fmla="*/ 568 h 7250295"/>
                <a:gd name="connsiteX0-17221" fmla="*/ 1063645 w 2213217"/>
                <a:gd name="connsiteY0-17222" fmla="*/ 568 h 7250295"/>
                <a:gd name="connsiteX1-17223" fmla="*/ 809625 w 2213217"/>
                <a:gd name="connsiteY1-17224" fmla="*/ 116070 h 7250295"/>
                <a:gd name="connsiteX2-17225" fmla="*/ 685800 w 2213217"/>
                <a:gd name="connsiteY2-17226" fmla="*/ 297045 h 7250295"/>
                <a:gd name="connsiteX3-17227" fmla="*/ 704850 w 2213217"/>
                <a:gd name="connsiteY3-17228" fmla="*/ 620895 h 7250295"/>
                <a:gd name="connsiteX4-17229" fmla="*/ 838200 w 2213217"/>
                <a:gd name="connsiteY4-17230" fmla="*/ 897120 h 7250295"/>
                <a:gd name="connsiteX5-17231" fmla="*/ 742950 w 2213217"/>
                <a:gd name="connsiteY5-17232" fmla="*/ 1011420 h 7250295"/>
                <a:gd name="connsiteX6-17233" fmla="*/ 133350 w 2213217"/>
                <a:gd name="connsiteY6-17234" fmla="*/ 1220970 h 7250295"/>
                <a:gd name="connsiteX7-17235" fmla="*/ 0 w 2213217"/>
                <a:gd name="connsiteY7-17236" fmla="*/ 2211570 h 7250295"/>
                <a:gd name="connsiteX8-17237" fmla="*/ 333375 w 2213217"/>
                <a:gd name="connsiteY8-17238" fmla="*/ 3106920 h 7250295"/>
                <a:gd name="connsiteX9-17239" fmla="*/ 247650 w 2213217"/>
                <a:gd name="connsiteY9-17240" fmla="*/ 3840345 h 7250295"/>
                <a:gd name="connsiteX10-17241" fmla="*/ 371475 w 2213217"/>
                <a:gd name="connsiteY10-17242" fmla="*/ 4059420 h 7250295"/>
                <a:gd name="connsiteX11-17243" fmla="*/ 495300 w 2213217"/>
                <a:gd name="connsiteY11-17244" fmla="*/ 4278495 h 7250295"/>
                <a:gd name="connsiteX12-17245" fmla="*/ 476250 w 2213217"/>
                <a:gd name="connsiteY12-17246" fmla="*/ 4735695 h 7250295"/>
                <a:gd name="connsiteX13-17247" fmla="*/ 476250 w 2213217"/>
                <a:gd name="connsiteY13-17248" fmla="*/ 5097645 h 7250295"/>
                <a:gd name="connsiteX14-17249" fmla="*/ 371475 w 2213217"/>
                <a:gd name="connsiteY14-17250" fmla="*/ 6145395 h 7250295"/>
                <a:gd name="connsiteX15-17251" fmla="*/ 371475 w 2213217"/>
                <a:gd name="connsiteY15-17252" fmla="*/ 6621645 h 7250295"/>
                <a:gd name="connsiteX16-17253" fmla="*/ 400050 w 2213217"/>
                <a:gd name="connsiteY16-17254" fmla="*/ 6821670 h 7250295"/>
                <a:gd name="connsiteX17-17255" fmla="*/ 323850 w 2213217"/>
                <a:gd name="connsiteY17-17256" fmla="*/ 7002645 h 7250295"/>
                <a:gd name="connsiteX18-17257" fmla="*/ 533400 w 2213217"/>
                <a:gd name="connsiteY18-17258" fmla="*/ 7250295 h 7250295"/>
                <a:gd name="connsiteX19-17259" fmla="*/ 952500 w 2213217"/>
                <a:gd name="connsiteY19-17260" fmla="*/ 7240770 h 7250295"/>
                <a:gd name="connsiteX20-17261" fmla="*/ 733425 w 2213217"/>
                <a:gd name="connsiteY20-17262" fmla="*/ 6821670 h 7250295"/>
                <a:gd name="connsiteX21-17263" fmla="*/ 790575 w 2213217"/>
                <a:gd name="connsiteY21-17264" fmla="*/ 6574020 h 7250295"/>
                <a:gd name="connsiteX22-17265" fmla="*/ 762000 w 2213217"/>
                <a:gd name="connsiteY22-17266" fmla="*/ 6250170 h 7250295"/>
                <a:gd name="connsiteX23-17267" fmla="*/ 885825 w 2213217"/>
                <a:gd name="connsiteY23-17268" fmla="*/ 5411970 h 7250295"/>
                <a:gd name="connsiteX24-17269" fmla="*/ 866775 w 2213217"/>
                <a:gd name="connsiteY24-17270" fmla="*/ 5326245 h 7250295"/>
                <a:gd name="connsiteX25-17271" fmla="*/ 971550 w 2213217"/>
                <a:gd name="connsiteY25-17272" fmla="*/ 5211945 h 7250295"/>
                <a:gd name="connsiteX26-17273" fmla="*/ 962025 w 2213217"/>
                <a:gd name="connsiteY26-17274" fmla="*/ 5069070 h 7250295"/>
                <a:gd name="connsiteX27-17275" fmla="*/ 1104900 w 2213217"/>
                <a:gd name="connsiteY27-17276" fmla="*/ 4526145 h 7250295"/>
                <a:gd name="connsiteX28-17277" fmla="*/ 1123950 w 2213217"/>
                <a:gd name="connsiteY28-17278" fmla="*/ 4392795 h 7250295"/>
                <a:gd name="connsiteX29-17279" fmla="*/ 1276350 w 2213217"/>
                <a:gd name="connsiteY29-17280" fmla="*/ 4649970 h 7250295"/>
                <a:gd name="connsiteX30-17281" fmla="*/ 1352550 w 2213217"/>
                <a:gd name="connsiteY30-17282" fmla="*/ 4926195 h 7250295"/>
                <a:gd name="connsiteX31-17283" fmla="*/ 1333500 w 2213217"/>
                <a:gd name="connsiteY31-17284" fmla="*/ 5069070 h 7250295"/>
                <a:gd name="connsiteX32-17285" fmla="*/ 1371600 w 2213217"/>
                <a:gd name="connsiteY32-17286" fmla="*/ 5078595 h 7250295"/>
                <a:gd name="connsiteX33-17287" fmla="*/ 1247775 w 2213217"/>
                <a:gd name="connsiteY33-17288" fmla="*/ 5516745 h 7250295"/>
                <a:gd name="connsiteX34-17289" fmla="*/ 1257300 w 2213217"/>
                <a:gd name="connsiteY34-17290" fmla="*/ 6469245 h 7250295"/>
                <a:gd name="connsiteX35-17291" fmla="*/ 1336385 w 2213217"/>
                <a:gd name="connsiteY35-17292" fmla="*/ 6540277 h 7250295"/>
                <a:gd name="connsiteX36-17293" fmla="*/ 1285605 w 2213217"/>
                <a:gd name="connsiteY36-17294" fmla="*/ 6741714 h 7250295"/>
                <a:gd name="connsiteX37-17295" fmla="*/ 1303783 w 2213217"/>
                <a:gd name="connsiteY37-17296" fmla="*/ 6828040 h 7250295"/>
                <a:gd name="connsiteX38-17297" fmla="*/ 1313579 w 2213217"/>
                <a:gd name="connsiteY38-17298" fmla="*/ 7020824 h 7250295"/>
                <a:gd name="connsiteX39-17299" fmla="*/ 1760353 w 2213217"/>
                <a:gd name="connsiteY39-17300" fmla="*/ 7189119 h 7250295"/>
                <a:gd name="connsiteX40-17301" fmla="*/ 2189006 w 2213217"/>
                <a:gd name="connsiteY40-17302" fmla="*/ 7199125 h 7250295"/>
                <a:gd name="connsiteX41-17303" fmla="*/ 2171850 w 2213217"/>
                <a:gd name="connsiteY41-17304" fmla="*/ 7046786 h 7250295"/>
                <a:gd name="connsiteX42-17305" fmla="*/ 1687247 w 2213217"/>
                <a:gd name="connsiteY42-17306" fmla="*/ 6680449 h 7250295"/>
                <a:gd name="connsiteX43-17307" fmla="*/ 1708130 w 2213217"/>
                <a:gd name="connsiteY43-17308" fmla="*/ 6550072 h 7250295"/>
                <a:gd name="connsiteX44-17309" fmla="*/ 1668617 w 2213217"/>
                <a:gd name="connsiteY44-17310" fmla="*/ 6451067 h 7250295"/>
                <a:gd name="connsiteX45-17311" fmla="*/ 1657350 w 2213217"/>
                <a:gd name="connsiteY45-17312" fmla="*/ 6250170 h 7250295"/>
                <a:gd name="connsiteX46-17313" fmla="*/ 1679014 w 2213217"/>
                <a:gd name="connsiteY46-17314" fmla="*/ 5979714 h 7250295"/>
                <a:gd name="connsiteX47-17315" fmla="*/ 1727631 w 2213217"/>
                <a:gd name="connsiteY47-17316" fmla="*/ 5512209 h 7250295"/>
                <a:gd name="connsiteX48-17317" fmla="*/ 1739049 w 2213217"/>
                <a:gd name="connsiteY48-17318" fmla="*/ 5363804 h 7250295"/>
                <a:gd name="connsiteX49-17319" fmla="*/ 1797611 w 2213217"/>
                <a:gd name="connsiteY49-17320" fmla="*/ 5317321 h 7250295"/>
                <a:gd name="connsiteX50-17321" fmla="*/ 1884207 w 2213217"/>
                <a:gd name="connsiteY50-17322" fmla="*/ 5097645 h 7250295"/>
                <a:gd name="connsiteX51-17323" fmla="*/ 1909357 w 2213217"/>
                <a:gd name="connsiteY51-17324" fmla="*/ 4805496 h 7250295"/>
                <a:gd name="connsiteX52-17325" fmla="*/ 1900373 w 2213217"/>
                <a:gd name="connsiteY52-17326" fmla="*/ 4348776 h 7250295"/>
                <a:gd name="connsiteX53-17327" fmla="*/ 1881052 w 2213217"/>
                <a:gd name="connsiteY53-17328" fmla="*/ 3902573 h 7250295"/>
                <a:gd name="connsiteX54-17329" fmla="*/ 1855362 w 2213217"/>
                <a:gd name="connsiteY54-17330" fmla="*/ 3584643 h 7250295"/>
                <a:gd name="connsiteX55-17331" fmla="*/ 2056257 w 2213217"/>
                <a:gd name="connsiteY55-17332" fmla="*/ 2654077 h 7250295"/>
                <a:gd name="connsiteX56-17333" fmla="*/ 2042707 w 2213217"/>
                <a:gd name="connsiteY56-17334" fmla="*/ 2404684 h 7250295"/>
                <a:gd name="connsiteX57-17335" fmla="*/ 1981200 w 2213217"/>
                <a:gd name="connsiteY57-17336" fmla="*/ 1864914 h 7250295"/>
                <a:gd name="connsiteX58-17337" fmla="*/ 1936459 w 2213217"/>
                <a:gd name="connsiteY58-17338" fmla="*/ 1677029 h 7250295"/>
                <a:gd name="connsiteX59-17339" fmla="*/ 1922037 w 2213217"/>
                <a:gd name="connsiteY59-17340" fmla="*/ 1432534 h 7250295"/>
                <a:gd name="connsiteX60-17341" fmla="*/ 1874412 w 2213217"/>
                <a:gd name="connsiteY60-17342" fmla="*/ 1302338 h 7250295"/>
                <a:gd name="connsiteX61-17343" fmla="*/ 1407687 w 2213217"/>
                <a:gd name="connsiteY61-17344" fmla="*/ 1134975 h 7250295"/>
                <a:gd name="connsiteX62-17345" fmla="*/ 1309221 w 2213217"/>
                <a:gd name="connsiteY62-17346" fmla="*/ 1020075 h 7250295"/>
                <a:gd name="connsiteX63-17347" fmla="*/ 1365230 w 2213217"/>
                <a:gd name="connsiteY63-17348" fmla="*/ 821521 h 7250295"/>
                <a:gd name="connsiteX64-17349" fmla="*/ 1433407 w 2213217"/>
                <a:gd name="connsiteY64-17350" fmla="*/ 622909 h 7250295"/>
                <a:gd name="connsiteX65-17351" fmla="*/ 1444916 w 2213217"/>
                <a:gd name="connsiteY65-17352" fmla="*/ 380757 h 7250295"/>
                <a:gd name="connsiteX66-17353" fmla="*/ 1330946 w 2213217"/>
                <a:gd name="connsiteY66-17354" fmla="*/ 143773 h 7250295"/>
                <a:gd name="connsiteX67-17355" fmla="*/ 1063645 w 2213217"/>
                <a:gd name="connsiteY67-17356" fmla="*/ 568 h 7250295"/>
                <a:gd name="connsiteX0-17357" fmla="*/ 1063645 w 2213217"/>
                <a:gd name="connsiteY0-17358" fmla="*/ 568 h 7250295"/>
                <a:gd name="connsiteX1-17359" fmla="*/ 809625 w 2213217"/>
                <a:gd name="connsiteY1-17360" fmla="*/ 116070 h 7250295"/>
                <a:gd name="connsiteX2-17361" fmla="*/ 685800 w 2213217"/>
                <a:gd name="connsiteY2-17362" fmla="*/ 297045 h 7250295"/>
                <a:gd name="connsiteX3-17363" fmla="*/ 704850 w 2213217"/>
                <a:gd name="connsiteY3-17364" fmla="*/ 620895 h 7250295"/>
                <a:gd name="connsiteX4-17365" fmla="*/ 838200 w 2213217"/>
                <a:gd name="connsiteY4-17366" fmla="*/ 897120 h 7250295"/>
                <a:gd name="connsiteX5-17367" fmla="*/ 742950 w 2213217"/>
                <a:gd name="connsiteY5-17368" fmla="*/ 1011420 h 7250295"/>
                <a:gd name="connsiteX6-17369" fmla="*/ 133350 w 2213217"/>
                <a:gd name="connsiteY6-17370" fmla="*/ 1220970 h 7250295"/>
                <a:gd name="connsiteX7-17371" fmla="*/ 0 w 2213217"/>
                <a:gd name="connsiteY7-17372" fmla="*/ 2211570 h 7250295"/>
                <a:gd name="connsiteX8-17373" fmla="*/ 333375 w 2213217"/>
                <a:gd name="connsiteY8-17374" fmla="*/ 3106920 h 7250295"/>
                <a:gd name="connsiteX9-17375" fmla="*/ 247650 w 2213217"/>
                <a:gd name="connsiteY9-17376" fmla="*/ 3840345 h 7250295"/>
                <a:gd name="connsiteX10-17377" fmla="*/ 371475 w 2213217"/>
                <a:gd name="connsiteY10-17378" fmla="*/ 4059420 h 7250295"/>
                <a:gd name="connsiteX11-17379" fmla="*/ 495300 w 2213217"/>
                <a:gd name="connsiteY11-17380" fmla="*/ 4278495 h 7250295"/>
                <a:gd name="connsiteX12-17381" fmla="*/ 476250 w 2213217"/>
                <a:gd name="connsiteY12-17382" fmla="*/ 4735695 h 7250295"/>
                <a:gd name="connsiteX13-17383" fmla="*/ 476250 w 2213217"/>
                <a:gd name="connsiteY13-17384" fmla="*/ 5097645 h 7250295"/>
                <a:gd name="connsiteX14-17385" fmla="*/ 371475 w 2213217"/>
                <a:gd name="connsiteY14-17386" fmla="*/ 6145395 h 7250295"/>
                <a:gd name="connsiteX15-17387" fmla="*/ 371475 w 2213217"/>
                <a:gd name="connsiteY15-17388" fmla="*/ 6621645 h 7250295"/>
                <a:gd name="connsiteX16-17389" fmla="*/ 400050 w 2213217"/>
                <a:gd name="connsiteY16-17390" fmla="*/ 6821670 h 7250295"/>
                <a:gd name="connsiteX17-17391" fmla="*/ 323850 w 2213217"/>
                <a:gd name="connsiteY17-17392" fmla="*/ 7002645 h 7250295"/>
                <a:gd name="connsiteX18-17393" fmla="*/ 533400 w 2213217"/>
                <a:gd name="connsiteY18-17394" fmla="*/ 7250295 h 7250295"/>
                <a:gd name="connsiteX19-17395" fmla="*/ 952500 w 2213217"/>
                <a:gd name="connsiteY19-17396" fmla="*/ 7240770 h 7250295"/>
                <a:gd name="connsiteX20-17397" fmla="*/ 733425 w 2213217"/>
                <a:gd name="connsiteY20-17398" fmla="*/ 6821670 h 7250295"/>
                <a:gd name="connsiteX21-17399" fmla="*/ 790575 w 2213217"/>
                <a:gd name="connsiteY21-17400" fmla="*/ 6574020 h 7250295"/>
                <a:gd name="connsiteX22-17401" fmla="*/ 762000 w 2213217"/>
                <a:gd name="connsiteY22-17402" fmla="*/ 6250170 h 7250295"/>
                <a:gd name="connsiteX23-17403" fmla="*/ 885825 w 2213217"/>
                <a:gd name="connsiteY23-17404" fmla="*/ 5411970 h 7250295"/>
                <a:gd name="connsiteX24-17405" fmla="*/ 866775 w 2213217"/>
                <a:gd name="connsiteY24-17406" fmla="*/ 5326245 h 7250295"/>
                <a:gd name="connsiteX25-17407" fmla="*/ 971550 w 2213217"/>
                <a:gd name="connsiteY25-17408" fmla="*/ 5211945 h 7250295"/>
                <a:gd name="connsiteX26-17409" fmla="*/ 962025 w 2213217"/>
                <a:gd name="connsiteY26-17410" fmla="*/ 5069070 h 7250295"/>
                <a:gd name="connsiteX27-17411" fmla="*/ 1104900 w 2213217"/>
                <a:gd name="connsiteY27-17412" fmla="*/ 4526145 h 7250295"/>
                <a:gd name="connsiteX28-17413" fmla="*/ 1123950 w 2213217"/>
                <a:gd name="connsiteY28-17414" fmla="*/ 4392795 h 7250295"/>
                <a:gd name="connsiteX29-17415" fmla="*/ 1276350 w 2213217"/>
                <a:gd name="connsiteY29-17416" fmla="*/ 4649970 h 7250295"/>
                <a:gd name="connsiteX30-17417" fmla="*/ 1352550 w 2213217"/>
                <a:gd name="connsiteY30-17418" fmla="*/ 4926195 h 7250295"/>
                <a:gd name="connsiteX31-17419" fmla="*/ 1333500 w 2213217"/>
                <a:gd name="connsiteY31-17420" fmla="*/ 5069070 h 7250295"/>
                <a:gd name="connsiteX32-17421" fmla="*/ 1371600 w 2213217"/>
                <a:gd name="connsiteY32-17422" fmla="*/ 5078595 h 7250295"/>
                <a:gd name="connsiteX33-17423" fmla="*/ 1247775 w 2213217"/>
                <a:gd name="connsiteY33-17424" fmla="*/ 5516745 h 7250295"/>
                <a:gd name="connsiteX34-17425" fmla="*/ 1257300 w 2213217"/>
                <a:gd name="connsiteY34-17426" fmla="*/ 6469245 h 7250295"/>
                <a:gd name="connsiteX35-17427" fmla="*/ 1336385 w 2213217"/>
                <a:gd name="connsiteY35-17428" fmla="*/ 6540277 h 7250295"/>
                <a:gd name="connsiteX36-17429" fmla="*/ 1285605 w 2213217"/>
                <a:gd name="connsiteY36-17430" fmla="*/ 6741714 h 7250295"/>
                <a:gd name="connsiteX37-17431" fmla="*/ 1303783 w 2213217"/>
                <a:gd name="connsiteY37-17432" fmla="*/ 6828040 h 7250295"/>
                <a:gd name="connsiteX38-17433" fmla="*/ 1313579 w 2213217"/>
                <a:gd name="connsiteY38-17434" fmla="*/ 7020824 h 7250295"/>
                <a:gd name="connsiteX39-17435" fmla="*/ 1760353 w 2213217"/>
                <a:gd name="connsiteY39-17436" fmla="*/ 7189119 h 7250295"/>
                <a:gd name="connsiteX40-17437" fmla="*/ 2189006 w 2213217"/>
                <a:gd name="connsiteY40-17438" fmla="*/ 7199125 h 7250295"/>
                <a:gd name="connsiteX41-17439" fmla="*/ 2171850 w 2213217"/>
                <a:gd name="connsiteY41-17440" fmla="*/ 7046786 h 7250295"/>
                <a:gd name="connsiteX42-17441" fmla="*/ 1687247 w 2213217"/>
                <a:gd name="connsiteY42-17442" fmla="*/ 6680449 h 7250295"/>
                <a:gd name="connsiteX43-17443" fmla="*/ 1708130 w 2213217"/>
                <a:gd name="connsiteY43-17444" fmla="*/ 6550072 h 7250295"/>
                <a:gd name="connsiteX44-17445" fmla="*/ 1668617 w 2213217"/>
                <a:gd name="connsiteY44-17446" fmla="*/ 6451067 h 7250295"/>
                <a:gd name="connsiteX45-17447" fmla="*/ 1657350 w 2213217"/>
                <a:gd name="connsiteY45-17448" fmla="*/ 6250170 h 7250295"/>
                <a:gd name="connsiteX46-17449" fmla="*/ 1679014 w 2213217"/>
                <a:gd name="connsiteY46-17450" fmla="*/ 5979714 h 7250295"/>
                <a:gd name="connsiteX47-17451" fmla="*/ 1727631 w 2213217"/>
                <a:gd name="connsiteY47-17452" fmla="*/ 5512209 h 7250295"/>
                <a:gd name="connsiteX48-17453" fmla="*/ 1739049 w 2213217"/>
                <a:gd name="connsiteY48-17454" fmla="*/ 5363804 h 7250295"/>
                <a:gd name="connsiteX49-17455" fmla="*/ 1797611 w 2213217"/>
                <a:gd name="connsiteY49-17456" fmla="*/ 5317321 h 7250295"/>
                <a:gd name="connsiteX50-17457" fmla="*/ 1884207 w 2213217"/>
                <a:gd name="connsiteY50-17458" fmla="*/ 5097645 h 7250295"/>
                <a:gd name="connsiteX51-17459" fmla="*/ 1909357 w 2213217"/>
                <a:gd name="connsiteY51-17460" fmla="*/ 4805496 h 7250295"/>
                <a:gd name="connsiteX52-17461" fmla="*/ 1900373 w 2213217"/>
                <a:gd name="connsiteY52-17462" fmla="*/ 4348776 h 7250295"/>
                <a:gd name="connsiteX53-17463" fmla="*/ 1881052 w 2213217"/>
                <a:gd name="connsiteY53-17464" fmla="*/ 3902573 h 7250295"/>
                <a:gd name="connsiteX54-17465" fmla="*/ 1855362 w 2213217"/>
                <a:gd name="connsiteY54-17466" fmla="*/ 3584643 h 7250295"/>
                <a:gd name="connsiteX55-17467" fmla="*/ 2056257 w 2213217"/>
                <a:gd name="connsiteY55-17468" fmla="*/ 2654077 h 7250295"/>
                <a:gd name="connsiteX56-17469" fmla="*/ 2042707 w 2213217"/>
                <a:gd name="connsiteY56-17470" fmla="*/ 2404684 h 7250295"/>
                <a:gd name="connsiteX57-17471" fmla="*/ 1981200 w 2213217"/>
                <a:gd name="connsiteY57-17472" fmla="*/ 1864914 h 7250295"/>
                <a:gd name="connsiteX58-17473" fmla="*/ 1936459 w 2213217"/>
                <a:gd name="connsiteY58-17474" fmla="*/ 1677029 h 7250295"/>
                <a:gd name="connsiteX59-17475" fmla="*/ 1922037 w 2213217"/>
                <a:gd name="connsiteY59-17476" fmla="*/ 1432534 h 7250295"/>
                <a:gd name="connsiteX60-17477" fmla="*/ 1874412 w 2213217"/>
                <a:gd name="connsiteY60-17478" fmla="*/ 1302338 h 7250295"/>
                <a:gd name="connsiteX61-17479" fmla="*/ 1407687 w 2213217"/>
                <a:gd name="connsiteY61-17480" fmla="*/ 1134975 h 7250295"/>
                <a:gd name="connsiteX62-17481" fmla="*/ 1309221 w 2213217"/>
                <a:gd name="connsiteY62-17482" fmla="*/ 1020075 h 7250295"/>
                <a:gd name="connsiteX63-17483" fmla="*/ 1365230 w 2213217"/>
                <a:gd name="connsiteY63-17484" fmla="*/ 821521 h 7250295"/>
                <a:gd name="connsiteX64-17485" fmla="*/ 1433407 w 2213217"/>
                <a:gd name="connsiteY64-17486" fmla="*/ 622909 h 7250295"/>
                <a:gd name="connsiteX65-17487" fmla="*/ 1444916 w 2213217"/>
                <a:gd name="connsiteY65-17488" fmla="*/ 380757 h 7250295"/>
                <a:gd name="connsiteX66-17489" fmla="*/ 1330946 w 2213217"/>
                <a:gd name="connsiteY66-17490" fmla="*/ 143773 h 7250295"/>
                <a:gd name="connsiteX67-17491" fmla="*/ 1063645 w 2213217"/>
                <a:gd name="connsiteY67-17492" fmla="*/ 568 h 7250295"/>
                <a:gd name="connsiteX0-17493" fmla="*/ 1063645 w 2213217"/>
                <a:gd name="connsiteY0-17494" fmla="*/ 568 h 7250295"/>
                <a:gd name="connsiteX1-17495" fmla="*/ 809625 w 2213217"/>
                <a:gd name="connsiteY1-17496" fmla="*/ 116070 h 7250295"/>
                <a:gd name="connsiteX2-17497" fmla="*/ 685800 w 2213217"/>
                <a:gd name="connsiteY2-17498" fmla="*/ 297045 h 7250295"/>
                <a:gd name="connsiteX3-17499" fmla="*/ 704850 w 2213217"/>
                <a:gd name="connsiteY3-17500" fmla="*/ 620895 h 7250295"/>
                <a:gd name="connsiteX4-17501" fmla="*/ 838200 w 2213217"/>
                <a:gd name="connsiteY4-17502" fmla="*/ 897120 h 7250295"/>
                <a:gd name="connsiteX5-17503" fmla="*/ 742950 w 2213217"/>
                <a:gd name="connsiteY5-17504" fmla="*/ 1011420 h 7250295"/>
                <a:gd name="connsiteX6-17505" fmla="*/ 133350 w 2213217"/>
                <a:gd name="connsiteY6-17506" fmla="*/ 1220970 h 7250295"/>
                <a:gd name="connsiteX7-17507" fmla="*/ 0 w 2213217"/>
                <a:gd name="connsiteY7-17508" fmla="*/ 2211570 h 7250295"/>
                <a:gd name="connsiteX8-17509" fmla="*/ 333375 w 2213217"/>
                <a:gd name="connsiteY8-17510" fmla="*/ 3106920 h 7250295"/>
                <a:gd name="connsiteX9-17511" fmla="*/ 247650 w 2213217"/>
                <a:gd name="connsiteY9-17512" fmla="*/ 3840345 h 7250295"/>
                <a:gd name="connsiteX10-17513" fmla="*/ 371475 w 2213217"/>
                <a:gd name="connsiteY10-17514" fmla="*/ 4059420 h 7250295"/>
                <a:gd name="connsiteX11-17515" fmla="*/ 495300 w 2213217"/>
                <a:gd name="connsiteY11-17516" fmla="*/ 4278495 h 7250295"/>
                <a:gd name="connsiteX12-17517" fmla="*/ 476250 w 2213217"/>
                <a:gd name="connsiteY12-17518" fmla="*/ 4735695 h 7250295"/>
                <a:gd name="connsiteX13-17519" fmla="*/ 476250 w 2213217"/>
                <a:gd name="connsiteY13-17520" fmla="*/ 5097645 h 7250295"/>
                <a:gd name="connsiteX14-17521" fmla="*/ 371475 w 2213217"/>
                <a:gd name="connsiteY14-17522" fmla="*/ 6145395 h 7250295"/>
                <a:gd name="connsiteX15-17523" fmla="*/ 371475 w 2213217"/>
                <a:gd name="connsiteY15-17524" fmla="*/ 6621645 h 7250295"/>
                <a:gd name="connsiteX16-17525" fmla="*/ 400050 w 2213217"/>
                <a:gd name="connsiteY16-17526" fmla="*/ 6821670 h 7250295"/>
                <a:gd name="connsiteX17-17527" fmla="*/ 323850 w 2213217"/>
                <a:gd name="connsiteY17-17528" fmla="*/ 7002645 h 7250295"/>
                <a:gd name="connsiteX18-17529" fmla="*/ 533400 w 2213217"/>
                <a:gd name="connsiteY18-17530" fmla="*/ 7250295 h 7250295"/>
                <a:gd name="connsiteX19-17531" fmla="*/ 952500 w 2213217"/>
                <a:gd name="connsiteY19-17532" fmla="*/ 7240770 h 7250295"/>
                <a:gd name="connsiteX20-17533" fmla="*/ 733425 w 2213217"/>
                <a:gd name="connsiteY20-17534" fmla="*/ 6821670 h 7250295"/>
                <a:gd name="connsiteX21-17535" fmla="*/ 790575 w 2213217"/>
                <a:gd name="connsiteY21-17536" fmla="*/ 6574020 h 7250295"/>
                <a:gd name="connsiteX22-17537" fmla="*/ 762000 w 2213217"/>
                <a:gd name="connsiteY22-17538" fmla="*/ 6250170 h 7250295"/>
                <a:gd name="connsiteX23-17539" fmla="*/ 885825 w 2213217"/>
                <a:gd name="connsiteY23-17540" fmla="*/ 5411970 h 7250295"/>
                <a:gd name="connsiteX24-17541" fmla="*/ 866775 w 2213217"/>
                <a:gd name="connsiteY24-17542" fmla="*/ 5326245 h 7250295"/>
                <a:gd name="connsiteX25-17543" fmla="*/ 971550 w 2213217"/>
                <a:gd name="connsiteY25-17544" fmla="*/ 5211945 h 7250295"/>
                <a:gd name="connsiteX26-17545" fmla="*/ 962025 w 2213217"/>
                <a:gd name="connsiteY26-17546" fmla="*/ 5069070 h 7250295"/>
                <a:gd name="connsiteX27-17547" fmla="*/ 1104900 w 2213217"/>
                <a:gd name="connsiteY27-17548" fmla="*/ 4526145 h 7250295"/>
                <a:gd name="connsiteX28-17549" fmla="*/ 1123950 w 2213217"/>
                <a:gd name="connsiteY28-17550" fmla="*/ 4392795 h 7250295"/>
                <a:gd name="connsiteX29-17551" fmla="*/ 1276350 w 2213217"/>
                <a:gd name="connsiteY29-17552" fmla="*/ 4649970 h 7250295"/>
                <a:gd name="connsiteX30-17553" fmla="*/ 1352550 w 2213217"/>
                <a:gd name="connsiteY30-17554" fmla="*/ 4926195 h 7250295"/>
                <a:gd name="connsiteX31-17555" fmla="*/ 1333500 w 2213217"/>
                <a:gd name="connsiteY31-17556" fmla="*/ 5069070 h 7250295"/>
                <a:gd name="connsiteX32-17557" fmla="*/ 1371600 w 2213217"/>
                <a:gd name="connsiteY32-17558" fmla="*/ 5078595 h 7250295"/>
                <a:gd name="connsiteX33-17559" fmla="*/ 1247775 w 2213217"/>
                <a:gd name="connsiteY33-17560" fmla="*/ 5516745 h 7250295"/>
                <a:gd name="connsiteX34-17561" fmla="*/ 1257300 w 2213217"/>
                <a:gd name="connsiteY34-17562" fmla="*/ 6469245 h 7250295"/>
                <a:gd name="connsiteX35-17563" fmla="*/ 1336385 w 2213217"/>
                <a:gd name="connsiteY35-17564" fmla="*/ 6540277 h 7250295"/>
                <a:gd name="connsiteX36-17565" fmla="*/ 1285605 w 2213217"/>
                <a:gd name="connsiteY36-17566" fmla="*/ 6741714 h 7250295"/>
                <a:gd name="connsiteX37-17567" fmla="*/ 1303783 w 2213217"/>
                <a:gd name="connsiteY37-17568" fmla="*/ 6828040 h 7250295"/>
                <a:gd name="connsiteX38-17569" fmla="*/ 1313579 w 2213217"/>
                <a:gd name="connsiteY38-17570" fmla="*/ 7020824 h 7250295"/>
                <a:gd name="connsiteX39-17571" fmla="*/ 1760353 w 2213217"/>
                <a:gd name="connsiteY39-17572" fmla="*/ 7189119 h 7250295"/>
                <a:gd name="connsiteX40-17573" fmla="*/ 2189006 w 2213217"/>
                <a:gd name="connsiteY40-17574" fmla="*/ 7199125 h 7250295"/>
                <a:gd name="connsiteX41-17575" fmla="*/ 2171850 w 2213217"/>
                <a:gd name="connsiteY41-17576" fmla="*/ 7046786 h 7250295"/>
                <a:gd name="connsiteX42-17577" fmla="*/ 1687247 w 2213217"/>
                <a:gd name="connsiteY42-17578" fmla="*/ 6680449 h 7250295"/>
                <a:gd name="connsiteX43-17579" fmla="*/ 1708130 w 2213217"/>
                <a:gd name="connsiteY43-17580" fmla="*/ 6550072 h 7250295"/>
                <a:gd name="connsiteX44-17581" fmla="*/ 1668617 w 2213217"/>
                <a:gd name="connsiteY44-17582" fmla="*/ 6451067 h 7250295"/>
                <a:gd name="connsiteX45-17583" fmla="*/ 1657350 w 2213217"/>
                <a:gd name="connsiteY45-17584" fmla="*/ 6250170 h 7250295"/>
                <a:gd name="connsiteX46-17585" fmla="*/ 1679014 w 2213217"/>
                <a:gd name="connsiteY46-17586" fmla="*/ 5979714 h 7250295"/>
                <a:gd name="connsiteX47-17587" fmla="*/ 1727631 w 2213217"/>
                <a:gd name="connsiteY47-17588" fmla="*/ 5512209 h 7250295"/>
                <a:gd name="connsiteX48-17589" fmla="*/ 1739049 w 2213217"/>
                <a:gd name="connsiteY48-17590" fmla="*/ 5363804 h 7250295"/>
                <a:gd name="connsiteX49-17591" fmla="*/ 1797611 w 2213217"/>
                <a:gd name="connsiteY49-17592" fmla="*/ 5317321 h 7250295"/>
                <a:gd name="connsiteX50-17593" fmla="*/ 1884207 w 2213217"/>
                <a:gd name="connsiteY50-17594" fmla="*/ 5097645 h 7250295"/>
                <a:gd name="connsiteX51-17595" fmla="*/ 1909357 w 2213217"/>
                <a:gd name="connsiteY51-17596" fmla="*/ 4805496 h 7250295"/>
                <a:gd name="connsiteX52-17597" fmla="*/ 1900373 w 2213217"/>
                <a:gd name="connsiteY52-17598" fmla="*/ 4348776 h 7250295"/>
                <a:gd name="connsiteX53-17599" fmla="*/ 1881052 w 2213217"/>
                <a:gd name="connsiteY53-17600" fmla="*/ 3902573 h 7250295"/>
                <a:gd name="connsiteX54-17601" fmla="*/ 1855362 w 2213217"/>
                <a:gd name="connsiteY54-17602" fmla="*/ 3584643 h 7250295"/>
                <a:gd name="connsiteX55-17603" fmla="*/ 2056257 w 2213217"/>
                <a:gd name="connsiteY55-17604" fmla="*/ 2654077 h 7250295"/>
                <a:gd name="connsiteX56-17605" fmla="*/ 2042707 w 2213217"/>
                <a:gd name="connsiteY56-17606" fmla="*/ 2404684 h 7250295"/>
                <a:gd name="connsiteX57-17607" fmla="*/ 1981200 w 2213217"/>
                <a:gd name="connsiteY57-17608" fmla="*/ 1864914 h 7250295"/>
                <a:gd name="connsiteX58-17609" fmla="*/ 1936459 w 2213217"/>
                <a:gd name="connsiteY58-17610" fmla="*/ 1677029 h 7250295"/>
                <a:gd name="connsiteX59-17611" fmla="*/ 1922037 w 2213217"/>
                <a:gd name="connsiteY59-17612" fmla="*/ 1432534 h 7250295"/>
                <a:gd name="connsiteX60-17613" fmla="*/ 1874412 w 2213217"/>
                <a:gd name="connsiteY60-17614" fmla="*/ 1302338 h 7250295"/>
                <a:gd name="connsiteX61-17615" fmla="*/ 1407687 w 2213217"/>
                <a:gd name="connsiteY61-17616" fmla="*/ 1134975 h 7250295"/>
                <a:gd name="connsiteX62-17617" fmla="*/ 1309221 w 2213217"/>
                <a:gd name="connsiteY62-17618" fmla="*/ 1020075 h 7250295"/>
                <a:gd name="connsiteX63-17619" fmla="*/ 1365230 w 2213217"/>
                <a:gd name="connsiteY63-17620" fmla="*/ 821521 h 7250295"/>
                <a:gd name="connsiteX64-17621" fmla="*/ 1433407 w 2213217"/>
                <a:gd name="connsiteY64-17622" fmla="*/ 622909 h 7250295"/>
                <a:gd name="connsiteX65-17623" fmla="*/ 1444916 w 2213217"/>
                <a:gd name="connsiteY65-17624" fmla="*/ 380757 h 7250295"/>
                <a:gd name="connsiteX66-17625" fmla="*/ 1330946 w 2213217"/>
                <a:gd name="connsiteY66-17626" fmla="*/ 143773 h 7250295"/>
                <a:gd name="connsiteX67-17627" fmla="*/ 1063645 w 2213217"/>
                <a:gd name="connsiteY67-17628" fmla="*/ 568 h 7250295"/>
                <a:gd name="connsiteX0-17629" fmla="*/ 1063645 w 2213217"/>
                <a:gd name="connsiteY0-17630" fmla="*/ 568 h 7250295"/>
                <a:gd name="connsiteX1-17631" fmla="*/ 809625 w 2213217"/>
                <a:gd name="connsiteY1-17632" fmla="*/ 116070 h 7250295"/>
                <a:gd name="connsiteX2-17633" fmla="*/ 685800 w 2213217"/>
                <a:gd name="connsiteY2-17634" fmla="*/ 297045 h 7250295"/>
                <a:gd name="connsiteX3-17635" fmla="*/ 704850 w 2213217"/>
                <a:gd name="connsiteY3-17636" fmla="*/ 620895 h 7250295"/>
                <a:gd name="connsiteX4-17637" fmla="*/ 838200 w 2213217"/>
                <a:gd name="connsiteY4-17638" fmla="*/ 897120 h 7250295"/>
                <a:gd name="connsiteX5-17639" fmla="*/ 742950 w 2213217"/>
                <a:gd name="connsiteY5-17640" fmla="*/ 1011420 h 7250295"/>
                <a:gd name="connsiteX6-17641" fmla="*/ 133350 w 2213217"/>
                <a:gd name="connsiteY6-17642" fmla="*/ 1220970 h 7250295"/>
                <a:gd name="connsiteX7-17643" fmla="*/ 0 w 2213217"/>
                <a:gd name="connsiteY7-17644" fmla="*/ 2211570 h 7250295"/>
                <a:gd name="connsiteX8-17645" fmla="*/ 333375 w 2213217"/>
                <a:gd name="connsiteY8-17646" fmla="*/ 3106920 h 7250295"/>
                <a:gd name="connsiteX9-17647" fmla="*/ 247650 w 2213217"/>
                <a:gd name="connsiteY9-17648" fmla="*/ 3840345 h 7250295"/>
                <a:gd name="connsiteX10-17649" fmla="*/ 371475 w 2213217"/>
                <a:gd name="connsiteY10-17650" fmla="*/ 4059420 h 7250295"/>
                <a:gd name="connsiteX11-17651" fmla="*/ 495300 w 2213217"/>
                <a:gd name="connsiteY11-17652" fmla="*/ 4278495 h 7250295"/>
                <a:gd name="connsiteX12-17653" fmla="*/ 476250 w 2213217"/>
                <a:gd name="connsiteY12-17654" fmla="*/ 4735695 h 7250295"/>
                <a:gd name="connsiteX13-17655" fmla="*/ 476250 w 2213217"/>
                <a:gd name="connsiteY13-17656" fmla="*/ 5097645 h 7250295"/>
                <a:gd name="connsiteX14-17657" fmla="*/ 371475 w 2213217"/>
                <a:gd name="connsiteY14-17658" fmla="*/ 6145395 h 7250295"/>
                <a:gd name="connsiteX15-17659" fmla="*/ 371475 w 2213217"/>
                <a:gd name="connsiteY15-17660" fmla="*/ 6621645 h 7250295"/>
                <a:gd name="connsiteX16-17661" fmla="*/ 400050 w 2213217"/>
                <a:gd name="connsiteY16-17662" fmla="*/ 6821670 h 7250295"/>
                <a:gd name="connsiteX17-17663" fmla="*/ 323850 w 2213217"/>
                <a:gd name="connsiteY17-17664" fmla="*/ 7002645 h 7250295"/>
                <a:gd name="connsiteX18-17665" fmla="*/ 533400 w 2213217"/>
                <a:gd name="connsiteY18-17666" fmla="*/ 7250295 h 7250295"/>
                <a:gd name="connsiteX19-17667" fmla="*/ 952500 w 2213217"/>
                <a:gd name="connsiteY19-17668" fmla="*/ 7240770 h 7250295"/>
                <a:gd name="connsiteX20-17669" fmla="*/ 733425 w 2213217"/>
                <a:gd name="connsiteY20-17670" fmla="*/ 6821670 h 7250295"/>
                <a:gd name="connsiteX21-17671" fmla="*/ 790575 w 2213217"/>
                <a:gd name="connsiteY21-17672" fmla="*/ 6574020 h 7250295"/>
                <a:gd name="connsiteX22-17673" fmla="*/ 762000 w 2213217"/>
                <a:gd name="connsiteY22-17674" fmla="*/ 6250170 h 7250295"/>
                <a:gd name="connsiteX23-17675" fmla="*/ 885825 w 2213217"/>
                <a:gd name="connsiteY23-17676" fmla="*/ 5411970 h 7250295"/>
                <a:gd name="connsiteX24-17677" fmla="*/ 866775 w 2213217"/>
                <a:gd name="connsiteY24-17678" fmla="*/ 5326245 h 7250295"/>
                <a:gd name="connsiteX25-17679" fmla="*/ 971550 w 2213217"/>
                <a:gd name="connsiteY25-17680" fmla="*/ 5211945 h 7250295"/>
                <a:gd name="connsiteX26-17681" fmla="*/ 962025 w 2213217"/>
                <a:gd name="connsiteY26-17682" fmla="*/ 5069070 h 7250295"/>
                <a:gd name="connsiteX27-17683" fmla="*/ 1104900 w 2213217"/>
                <a:gd name="connsiteY27-17684" fmla="*/ 4526145 h 7250295"/>
                <a:gd name="connsiteX28-17685" fmla="*/ 1123950 w 2213217"/>
                <a:gd name="connsiteY28-17686" fmla="*/ 4392795 h 7250295"/>
                <a:gd name="connsiteX29-17687" fmla="*/ 1276350 w 2213217"/>
                <a:gd name="connsiteY29-17688" fmla="*/ 4649970 h 7250295"/>
                <a:gd name="connsiteX30-17689" fmla="*/ 1352550 w 2213217"/>
                <a:gd name="connsiteY30-17690" fmla="*/ 4926195 h 7250295"/>
                <a:gd name="connsiteX31-17691" fmla="*/ 1333500 w 2213217"/>
                <a:gd name="connsiteY31-17692" fmla="*/ 5069070 h 7250295"/>
                <a:gd name="connsiteX32-17693" fmla="*/ 1371600 w 2213217"/>
                <a:gd name="connsiteY32-17694" fmla="*/ 5078595 h 7250295"/>
                <a:gd name="connsiteX33-17695" fmla="*/ 1247775 w 2213217"/>
                <a:gd name="connsiteY33-17696" fmla="*/ 5516745 h 7250295"/>
                <a:gd name="connsiteX34-17697" fmla="*/ 1277491 w 2213217"/>
                <a:gd name="connsiteY34-17698" fmla="*/ 6365402 h 7250295"/>
                <a:gd name="connsiteX35-17699" fmla="*/ 1336385 w 2213217"/>
                <a:gd name="connsiteY35-17700" fmla="*/ 6540277 h 7250295"/>
                <a:gd name="connsiteX36-17701" fmla="*/ 1285605 w 2213217"/>
                <a:gd name="connsiteY36-17702" fmla="*/ 6741714 h 7250295"/>
                <a:gd name="connsiteX37-17703" fmla="*/ 1303783 w 2213217"/>
                <a:gd name="connsiteY37-17704" fmla="*/ 6828040 h 7250295"/>
                <a:gd name="connsiteX38-17705" fmla="*/ 1313579 w 2213217"/>
                <a:gd name="connsiteY38-17706" fmla="*/ 7020824 h 7250295"/>
                <a:gd name="connsiteX39-17707" fmla="*/ 1760353 w 2213217"/>
                <a:gd name="connsiteY39-17708" fmla="*/ 7189119 h 7250295"/>
                <a:gd name="connsiteX40-17709" fmla="*/ 2189006 w 2213217"/>
                <a:gd name="connsiteY40-17710" fmla="*/ 7199125 h 7250295"/>
                <a:gd name="connsiteX41-17711" fmla="*/ 2171850 w 2213217"/>
                <a:gd name="connsiteY41-17712" fmla="*/ 7046786 h 7250295"/>
                <a:gd name="connsiteX42-17713" fmla="*/ 1687247 w 2213217"/>
                <a:gd name="connsiteY42-17714" fmla="*/ 6680449 h 7250295"/>
                <a:gd name="connsiteX43-17715" fmla="*/ 1708130 w 2213217"/>
                <a:gd name="connsiteY43-17716" fmla="*/ 6550072 h 7250295"/>
                <a:gd name="connsiteX44-17717" fmla="*/ 1668617 w 2213217"/>
                <a:gd name="connsiteY44-17718" fmla="*/ 6451067 h 7250295"/>
                <a:gd name="connsiteX45-17719" fmla="*/ 1657350 w 2213217"/>
                <a:gd name="connsiteY45-17720" fmla="*/ 6250170 h 7250295"/>
                <a:gd name="connsiteX46-17721" fmla="*/ 1679014 w 2213217"/>
                <a:gd name="connsiteY46-17722" fmla="*/ 5979714 h 7250295"/>
                <a:gd name="connsiteX47-17723" fmla="*/ 1727631 w 2213217"/>
                <a:gd name="connsiteY47-17724" fmla="*/ 5512209 h 7250295"/>
                <a:gd name="connsiteX48-17725" fmla="*/ 1739049 w 2213217"/>
                <a:gd name="connsiteY48-17726" fmla="*/ 5363804 h 7250295"/>
                <a:gd name="connsiteX49-17727" fmla="*/ 1797611 w 2213217"/>
                <a:gd name="connsiteY49-17728" fmla="*/ 5317321 h 7250295"/>
                <a:gd name="connsiteX50-17729" fmla="*/ 1884207 w 2213217"/>
                <a:gd name="connsiteY50-17730" fmla="*/ 5097645 h 7250295"/>
                <a:gd name="connsiteX51-17731" fmla="*/ 1909357 w 2213217"/>
                <a:gd name="connsiteY51-17732" fmla="*/ 4805496 h 7250295"/>
                <a:gd name="connsiteX52-17733" fmla="*/ 1900373 w 2213217"/>
                <a:gd name="connsiteY52-17734" fmla="*/ 4348776 h 7250295"/>
                <a:gd name="connsiteX53-17735" fmla="*/ 1881052 w 2213217"/>
                <a:gd name="connsiteY53-17736" fmla="*/ 3902573 h 7250295"/>
                <a:gd name="connsiteX54-17737" fmla="*/ 1855362 w 2213217"/>
                <a:gd name="connsiteY54-17738" fmla="*/ 3584643 h 7250295"/>
                <a:gd name="connsiteX55-17739" fmla="*/ 2056257 w 2213217"/>
                <a:gd name="connsiteY55-17740" fmla="*/ 2654077 h 7250295"/>
                <a:gd name="connsiteX56-17741" fmla="*/ 2042707 w 2213217"/>
                <a:gd name="connsiteY56-17742" fmla="*/ 2404684 h 7250295"/>
                <a:gd name="connsiteX57-17743" fmla="*/ 1981200 w 2213217"/>
                <a:gd name="connsiteY57-17744" fmla="*/ 1864914 h 7250295"/>
                <a:gd name="connsiteX58-17745" fmla="*/ 1936459 w 2213217"/>
                <a:gd name="connsiteY58-17746" fmla="*/ 1677029 h 7250295"/>
                <a:gd name="connsiteX59-17747" fmla="*/ 1922037 w 2213217"/>
                <a:gd name="connsiteY59-17748" fmla="*/ 1432534 h 7250295"/>
                <a:gd name="connsiteX60-17749" fmla="*/ 1874412 w 2213217"/>
                <a:gd name="connsiteY60-17750" fmla="*/ 1302338 h 7250295"/>
                <a:gd name="connsiteX61-17751" fmla="*/ 1407687 w 2213217"/>
                <a:gd name="connsiteY61-17752" fmla="*/ 1134975 h 7250295"/>
                <a:gd name="connsiteX62-17753" fmla="*/ 1309221 w 2213217"/>
                <a:gd name="connsiteY62-17754" fmla="*/ 1020075 h 7250295"/>
                <a:gd name="connsiteX63-17755" fmla="*/ 1365230 w 2213217"/>
                <a:gd name="connsiteY63-17756" fmla="*/ 821521 h 7250295"/>
                <a:gd name="connsiteX64-17757" fmla="*/ 1433407 w 2213217"/>
                <a:gd name="connsiteY64-17758" fmla="*/ 622909 h 7250295"/>
                <a:gd name="connsiteX65-17759" fmla="*/ 1444916 w 2213217"/>
                <a:gd name="connsiteY65-17760" fmla="*/ 380757 h 7250295"/>
                <a:gd name="connsiteX66-17761" fmla="*/ 1330946 w 2213217"/>
                <a:gd name="connsiteY66-17762" fmla="*/ 143773 h 7250295"/>
                <a:gd name="connsiteX67-17763" fmla="*/ 1063645 w 2213217"/>
                <a:gd name="connsiteY67-17764" fmla="*/ 568 h 7250295"/>
                <a:gd name="connsiteX0-17765" fmla="*/ 1063645 w 2213217"/>
                <a:gd name="connsiteY0-17766" fmla="*/ 568 h 7250295"/>
                <a:gd name="connsiteX1-17767" fmla="*/ 809625 w 2213217"/>
                <a:gd name="connsiteY1-17768" fmla="*/ 116070 h 7250295"/>
                <a:gd name="connsiteX2-17769" fmla="*/ 685800 w 2213217"/>
                <a:gd name="connsiteY2-17770" fmla="*/ 297045 h 7250295"/>
                <a:gd name="connsiteX3-17771" fmla="*/ 704850 w 2213217"/>
                <a:gd name="connsiteY3-17772" fmla="*/ 620895 h 7250295"/>
                <a:gd name="connsiteX4-17773" fmla="*/ 838200 w 2213217"/>
                <a:gd name="connsiteY4-17774" fmla="*/ 897120 h 7250295"/>
                <a:gd name="connsiteX5-17775" fmla="*/ 742950 w 2213217"/>
                <a:gd name="connsiteY5-17776" fmla="*/ 1011420 h 7250295"/>
                <a:gd name="connsiteX6-17777" fmla="*/ 133350 w 2213217"/>
                <a:gd name="connsiteY6-17778" fmla="*/ 1220970 h 7250295"/>
                <a:gd name="connsiteX7-17779" fmla="*/ 0 w 2213217"/>
                <a:gd name="connsiteY7-17780" fmla="*/ 2211570 h 7250295"/>
                <a:gd name="connsiteX8-17781" fmla="*/ 333375 w 2213217"/>
                <a:gd name="connsiteY8-17782" fmla="*/ 3106920 h 7250295"/>
                <a:gd name="connsiteX9-17783" fmla="*/ 247650 w 2213217"/>
                <a:gd name="connsiteY9-17784" fmla="*/ 3840345 h 7250295"/>
                <a:gd name="connsiteX10-17785" fmla="*/ 371475 w 2213217"/>
                <a:gd name="connsiteY10-17786" fmla="*/ 4059420 h 7250295"/>
                <a:gd name="connsiteX11-17787" fmla="*/ 495300 w 2213217"/>
                <a:gd name="connsiteY11-17788" fmla="*/ 4278495 h 7250295"/>
                <a:gd name="connsiteX12-17789" fmla="*/ 476250 w 2213217"/>
                <a:gd name="connsiteY12-17790" fmla="*/ 4735695 h 7250295"/>
                <a:gd name="connsiteX13-17791" fmla="*/ 476250 w 2213217"/>
                <a:gd name="connsiteY13-17792" fmla="*/ 5097645 h 7250295"/>
                <a:gd name="connsiteX14-17793" fmla="*/ 371475 w 2213217"/>
                <a:gd name="connsiteY14-17794" fmla="*/ 6145395 h 7250295"/>
                <a:gd name="connsiteX15-17795" fmla="*/ 371475 w 2213217"/>
                <a:gd name="connsiteY15-17796" fmla="*/ 6621645 h 7250295"/>
                <a:gd name="connsiteX16-17797" fmla="*/ 400050 w 2213217"/>
                <a:gd name="connsiteY16-17798" fmla="*/ 6821670 h 7250295"/>
                <a:gd name="connsiteX17-17799" fmla="*/ 323850 w 2213217"/>
                <a:gd name="connsiteY17-17800" fmla="*/ 7002645 h 7250295"/>
                <a:gd name="connsiteX18-17801" fmla="*/ 533400 w 2213217"/>
                <a:gd name="connsiteY18-17802" fmla="*/ 7250295 h 7250295"/>
                <a:gd name="connsiteX19-17803" fmla="*/ 952500 w 2213217"/>
                <a:gd name="connsiteY19-17804" fmla="*/ 7240770 h 7250295"/>
                <a:gd name="connsiteX20-17805" fmla="*/ 733425 w 2213217"/>
                <a:gd name="connsiteY20-17806" fmla="*/ 6821670 h 7250295"/>
                <a:gd name="connsiteX21-17807" fmla="*/ 790575 w 2213217"/>
                <a:gd name="connsiteY21-17808" fmla="*/ 6574020 h 7250295"/>
                <a:gd name="connsiteX22-17809" fmla="*/ 762000 w 2213217"/>
                <a:gd name="connsiteY22-17810" fmla="*/ 6250170 h 7250295"/>
                <a:gd name="connsiteX23-17811" fmla="*/ 885825 w 2213217"/>
                <a:gd name="connsiteY23-17812" fmla="*/ 5411970 h 7250295"/>
                <a:gd name="connsiteX24-17813" fmla="*/ 866775 w 2213217"/>
                <a:gd name="connsiteY24-17814" fmla="*/ 5326245 h 7250295"/>
                <a:gd name="connsiteX25-17815" fmla="*/ 971550 w 2213217"/>
                <a:gd name="connsiteY25-17816" fmla="*/ 5211945 h 7250295"/>
                <a:gd name="connsiteX26-17817" fmla="*/ 962025 w 2213217"/>
                <a:gd name="connsiteY26-17818" fmla="*/ 5069070 h 7250295"/>
                <a:gd name="connsiteX27-17819" fmla="*/ 1104900 w 2213217"/>
                <a:gd name="connsiteY27-17820" fmla="*/ 4526145 h 7250295"/>
                <a:gd name="connsiteX28-17821" fmla="*/ 1123950 w 2213217"/>
                <a:gd name="connsiteY28-17822" fmla="*/ 4392795 h 7250295"/>
                <a:gd name="connsiteX29-17823" fmla="*/ 1276350 w 2213217"/>
                <a:gd name="connsiteY29-17824" fmla="*/ 4649970 h 7250295"/>
                <a:gd name="connsiteX30-17825" fmla="*/ 1352550 w 2213217"/>
                <a:gd name="connsiteY30-17826" fmla="*/ 4926195 h 7250295"/>
                <a:gd name="connsiteX31-17827" fmla="*/ 1333500 w 2213217"/>
                <a:gd name="connsiteY31-17828" fmla="*/ 5069070 h 7250295"/>
                <a:gd name="connsiteX32-17829" fmla="*/ 1371600 w 2213217"/>
                <a:gd name="connsiteY32-17830" fmla="*/ 5078595 h 7250295"/>
                <a:gd name="connsiteX33-17831" fmla="*/ 1247775 w 2213217"/>
                <a:gd name="connsiteY33-17832" fmla="*/ 5516745 h 7250295"/>
                <a:gd name="connsiteX34-17833" fmla="*/ 1277491 w 2213217"/>
                <a:gd name="connsiteY34-17834" fmla="*/ 6365402 h 7250295"/>
                <a:gd name="connsiteX35-17835" fmla="*/ 1336385 w 2213217"/>
                <a:gd name="connsiteY35-17836" fmla="*/ 6540277 h 7250295"/>
                <a:gd name="connsiteX36-17837" fmla="*/ 1285605 w 2213217"/>
                <a:gd name="connsiteY36-17838" fmla="*/ 6741714 h 7250295"/>
                <a:gd name="connsiteX37-17839" fmla="*/ 1303783 w 2213217"/>
                <a:gd name="connsiteY37-17840" fmla="*/ 6828040 h 7250295"/>
                <a:gd name="connsiteX38-17841" fmla="*/ 1313579 w 2213217"/>
                <a:gd name="connsiteY38-17842" fmla="*/ 7020824 h 7250295"/>
                <a:gd name="connsiteX39-17843" fmla="*/ 1760353 w 2213217"/>
                <a:gd name="connsiteY39-17844" fmla="*/ 7189119 h 7250295"/>
                <a:gd name="connsiteX40-17845" fmla="*/ 2189006 w 2213217"/>
                <a:gd name="connsiteY40-17846" fmla="*/ 7199125 h 7250295"/>
                <a:gd name="connsiteX41-17847" fmla="*/ 2171850 w 2213217"/>
                <a:gd name="connsiteY41-17848" fmla="*/ 7046786 h 7250295"/>
                <a:gd name="connsiteX42-17849" fmla="*/ 1687247 w 2213217"/>
                <a:gd name="connsiteY42-17850" fmla="*/ 6680449 h 7250295"/>
                <a:gd name="connsiteX43-17851" fmla="*/ 1708130 w 2213217"/>
                <a:gd name="connsiteY43-17852" fmla="*/ 6550072 h 7250295"/>
                <a:gd name="connsiteX44-17853" fmla="*/ 1668617 w 2213217"/>
                <a:gd name="connsiteY44-17854" fmla="*/ 6451067 h 7250295"/>
                <a:gd name="connsiteX45-17855" fmla="*/ 1657350 w 2213217"/>
                <a:gd name="connsiteY45-17856" fmla="*/ 6250170 h 7250295"/>
                <a:gd name="connsiteX46-17857" fmla="*/ 1679014 w 2213217"/>
                <a:gd name="connsiteY46-17858" fmla="*/ 5979714 h 7250295"/>
                <a:gd name="connsiteX47-17859" fmla="*/ 1727631 w 2213217"/>
                <a:gd name="connsiteY47-17860" fmla="*/ 5512209 h 7250295"/>
                <a:gd name="connsiteX48-17861" fmla="*/ 1739049 w 2213217"/>
                <a:gd name="connsiteY48-17862" fmla="*/ 5363804 h 7250295"/>
                <a:gd name="connsiteX49-17863" fmla="*/ 1797611 w 2213217"/>
                <a:gd name="connsiteY49-17864" fmla="*/ 5317321 h 7250295"/>
                <a:gd name="connsiteX50-17865" fmla="*/ 1884207 w 2213217"/>
                <a:gd name="connsiteY50-17866" fmla="*/ 5097645 h 7250295"/>
                <a:gd name="connsiteX51-17867" fmla="*/ 1909357 w 2213217"/>
                <a:gd name="connsiteY51-17868" fmla="*/ 4805496 h 7250295"/>
                <a:gd name="connsiteX52-17869" fmla="*/ 1900373 w 2213217"/>
                <a:gd name="connsiteY52-17870" fmla="*/ 4348776 h 7250295"/>
                <a:gd name="connsiteX53-17871" fmla="*/ 1881052 w 2213217"/>
                <a:gd name="connsiteY53-17872" fmla="*/ 3902573 h 7250295"/>
                <a:gd name="connsiteX54-17873" fmla="*/ 1855362 w 2213217"/>
                <a:gd name="connsiteY54-17874" fmla="*/ 3584643 h 7250295"/>
                <a:gd name="connsiteX55-17875" fmla="*/ 2056257 w 2213217"/>
                <a:gd name="connsiteY55-17876" fmla="*/ 2654077 h 7250295"/>
                <a:gd name="connsiteX56-17877" fmla="*/ 2042707 w 2213217"/>
                <a:gd name="connsiteY56-17878" fmla="*/ 2404684 h 7250295"/>
                <a:gd name="connsiteX57-17879" fmla="*/ 1981200 w 2213217"/>
                <a:gd name="connsiteY57-17880" fmla="*/ 1864914 h 7250295"/>
                <a:gd name="connsiteX58-17881" fmla="*/ 1936459 w 2213217"/>
                <a:gd name="connsiteY58-17882" fmla="*/ 1677029 h 7250295"/>
                <a:gd name="connsiteX59-17883" fmla="*/ 1922037 w 2213217"/>
                <a:gd name="connsiteY59-17884" fmla="*/ 1432534 h 7250295"/>
                <a:gd name="connsiteX60-17885" fmla="*/ 1874412 w 2213217"/>
                <a:gd name="connsiteY60-17886" fmla="*/ 1302338 h 7250295"/>
                <a:gd name="connsiteX61-17887" fmla="*/ 1407687 w 2213217"/>
                <a:gd name="connsiteY61-17888" fmla="*/ 1134975 h 7250295"/>
                <a:gd name="connsiteX62-17889" fmla="*/ 1309221 w 2213217"/>
                <a:gd name="connsiteY62-17890" fmla="*/ 1020075 h 7250295"/>
                <a:gd name="connsiteX63-17891" fmla="*/ 1365230 w 2213217"/>
                <a:gd name="connsiteY63-17892" fmla="*/ 821521 h 7250295"/>
                <a:gd name="connsiteX64-17893" fmla="*/ 1433407 w 2213217"/>
                <a:gd name="connsiteY64-17894" fmla="*/ 622909 h 7250295"/>
                <a:gd name="connsiteX65-17895" fmla="*/ 1444916 w 2213217"/>
                <a:gd name="connsiteY65-17896" fmla="*/ 380757 h 7250295"/>
                <a:gd name="connsiteX66-17897" fmla="*/ 1330946 w 2213217"/>
                <a:gd name="connsiteY66-17898" fmla="*/ 143773 h 7250295"/>
                <a:gd name="connsiteX67-17899" fmla="*/ 1063645 w 2213217"/>
                <a:gd name="connsiteY67-17900" fmla="*/ 568 h 7250295"/>
                <a:gd name="connsiteX0-17901" fmla="*/ 1063645 w 2213217"/>
                <a:gd name="connsiteY0-17902" fmla="*/ 568 h 7250295"/>
                <a:gd name="connsiteX1-17903" fmla="*/ 809625 w 2213217"/>
                <a:gd name="connsiteY1-17904" fmla="*/ 116070 h 7250295"/>
                <a:gd name="connsiteX2-17905" fmla="*/ 685800 w 2213217"/>
                <a:gd name="connsiteY2-17906" fmla="*/ 297045 h 7250295"/>
                <a:gd name="connsiteX3-17907" fmla="*/ 704850 w 2213217"/>
                <a:gd name="connsiteY3-17908" fmla="*/ 620895 h 7250295"/>
                <a:gd name="connsiteX4-17909" fmla="*/ 838200 w 2213217"/>
                <a:gd name="connsiteY4-17910" fmla="*/ 897120 h 7250295"/>
                <a:gd name="connsiteX5-17911" fmla="*/ 742950 w 2213217"/>
                <a:gd name="connsiteY5-17912" fmla="*/ 1011420 h 7250295"/>
                <a:gd name="connsiteX6-17913" fmla="*/ 133350 w 2213217"/>
                <a:gd name="connsiteY6-17914" fmla="*/ 1220970 h 7250295"/>
                <a:gd name="connsiteX7-17915" fmla="*/ 0 w 2213217"/>
                <a:gd name="connsiteY7-17916" fmla="*/ 2211570 h 7250295"/>
                <a:gd name="connsiteX8-17917" fmla="*/ 333375 w 2213217"/>
                <a:gd name="connsiteY8-17918" fmla="*/ 3106920 h 7250295"/>
                <a:gd name="connsiteX9-17919" fmla="*/ 247650 w 2213217"/>
                <a:gd name="connsiteY9-17920" fmla="*/ 3840345 h 7250295"/>
                <a:gd name="connsiteX10-17921" fmla="*/ 371475 w 2213217"/>
                <a:gd name="connsiteY10-17922" fmla="*/ 4059420 h 7250295"/>
                <a:gd name="connsiteX11-17923" fmla="*/ 495300 w 2213217"/>
                <a:gd name="connsiteY11-17924" fmla="*/ 4278495 h 7250295"/>
                <a:gd name="connsiteX12-17925" fmla="*/ 476250 w 2213217"/>
                <a:gd name="connsiteY12-17926" fmla="*/ 4735695 h 7250295"/>
                <a:gd name="connsiteX13-17927" fmla="*/ 476250 w 2213217"/>
                <a:gd name="connsiteY13-17928" fmla="*/ 5097645 h 7250295"/>
                <a:gd name="connsiteX14-17929" fmla="*/ 371475 w 2213217"/>
                <a:gd name="connsiteY14-17930" fmla="*/ 6145395 h 7250295"/>
                <a:gd name="connsiteX15-17931" fmla="*/ 371475 w 2213217"/>
                <a:gd name="connsiteY15-17932" fmla="*/ 6621645 h 7250295"/>
                <a:gd name="connsiteX16-17933" fmla="*/ 400050 w 2213217"/>
                <a:gd name="connsiteY16-17934" fmla="*/ 6821670 h 7250295"/>
                <a:gd name="connsiteX17-17935" fmla="*/ 323850 w 2213217"/>
                <a:gd name="connsiteY17-17936" fmla="*/ 7002645 h 7250295"/>
                <a:gd name="connsiteX18-17937" fmla="*/ 533400 w 2213217"/>
                <a:gd name="connsiteY18-17938" fmla="*/ 7250295 h 7250295"/>
                <a:gd name="connsiteX19-17939" fmla="*/ 952500 w 2213217"/>
                <a:gd name="connsiteY19-17940" fmla="*/ 7240770 h 7250295"/>
                <a:gd name="connsiteX20-17941" fmla="*/ 733425 w 2213217"/>
                <a:gd name="connsiteY20-17942" fmla="*/ 6821670 h 7250295"/>
                <a:gd name="connsiteX21-17943" fmla="*/ 790575 w 2213217"/>
                <a:gd name="connsiteY21-17944" fmla="*/ 6574020 h 7250295"/>
                <a:gd name="connsiteX22-17945" fmla="*/ 762000 w 2213217"/>
                <a:gd name="connsiteY22-17946" fmla="*/ 6250170 h 7250295"/>
                <a:gd name="connsiteX23-17947" fmla="*/ 885825 w 2213217"/>
                <a:gd name="connsiteY23-17948" fmla="*/ 5411970 h 7250295"/>
                <a:gd name="connsiteX24-17949" fmla="*/ 866775 w 2213217"/>
                <a:gd name="connsiteY24-17950" fmla="*/ 5326245 h 7250295"/>
                <a:gd name="connsiteX25-17951" fmla="*/ 971550 w 2213217"/>
                <a:gd name="connsiteY25-17952" fmla="*/ 5211945 h 7250295"/>
                <a:gd name="connsiteX26-17953" fmla="*/ 962025 w 2213217"/>
                <a:gd name="connsiteY26-17954" fmla="*/ 5069070 h 7250295"/>
                <a:gd name="connsiteX27-17955" fmla="*/ 1104900 w 2213217"/>
                <a:gd name="connsiteY27-17956" fmla="*/ 4526145 h 7250295"/>
                <a:gd name="connsiteX28-17957" fmla="*/ 1123950 w 2213217"/>
                <a:gd name="connsiteY28-17958" fmla="*/ 4392795 h 7250295"/>
                <a:gd name="connsiteX29-17959" fmla="*/ 1276350 w 2213217"/>
                <a:gd name="connsiteY29-17960" fmla="*/ 4649970 h 7250295"/>
                <a:gd name="connsiteX30-17961" fmla="*/ 1352550 w 2213217"/>
                <a:gd name="connsiteY30-17962" fmla="*/ 4926195 h 7250295"/>
                <a:gd name="connsiteX31-17963" fmla="*/ 1333500 w 2213217"/>
                <a:gd name="connsiteY31-17964" fmla="*/ 5069070 h 7250295"/>
                <a:gd name="connsiteX32-17965" fmla="*/ 1371600 w 2213217"/>
                <a:gd name="connsiteY32-17966" fmla="*/ 5078595 h 7250295"/>
                <a:gd name="connsiteX33-17967" fmla="*/ 1247775 w 2213217"/>
                <a:gd name="connsiteY33-17968" fmla="*/ 5516745 h 7250295"/>
                <a:gd name="connsiteX34-17969" fmla="*/ 1277491 w 2213217"/>
                <a:gd name="connsiteY34-17970" fmla="*/ 6365402 h 7250295"/>
                <a:gd name="connsiteX35-17971" fmla="*/ 1336385 w 2213217"/>
                <a:gd name="connsiteY35-17972" fmla="*/ 6540277 h 7250295"/>
                <a:gd name="connsiteX36-17973" fmla="*/ 1285605 w 2213217"/>
                <a:gd name="connsiteY36-17974" fmla="*/ 6741714 h 7250295"/>
                <a:gd name="connsiteX37-17975" fmla="*/ 1303783 w 2213217"/>
                <a:gd name="connsiteY37-17976" fmla="*/ 6828040 h 7250295"/>
                <a:gd name="connsiteX38-17977" fmla="*/ 1313579 w 2213217"/>
                <a:gd name="connsiteY38-17978" fmla="*/ 7020824 h 7250295"/>
                <a:gd name="connsiteX39-17979" fmla="*/ 1760353 w 2213217"/>
                <a:gd name="connsiteY39-17980" fmla="*/ 7189119 h 7250295"/>
                <a:gd name="connsiteX40-17981" fmla="*/ 2189006 w 2213217"/>
                <a:gd name="connsiteY40-17982" fmla="*/ 7199125 h 7250295"/>
                <a:gd name="connsiteX41-17983" fmla="*/ 2171850 w 2213217"/>
                <a:gd name="connsiteY41-17984" fmla="*/ 7046786 h 7250295"/>
                <a:gd name="connsiteX42-17985" fmla="*/ 1687247 w 2213217"/>
                <a:gd name="connsiteY42-17986" fmla="*/ 6680449 h 7250295"/>
                <a:gd name="connsiteX43-17987" fmla="*/ 1708130 w 2213217"/>
                <a:gd name="connsiteY43-17988" fmla="*/ 6550072 h 7250295"/>
                <a:gd name="connsiteX44-17989" fmla="*/ 1668617 w 2213217"/>
                <a:gd name="connsiteY44-17990" fmla="*/ 6451067 h 7250295"/>
                <a:gd name="connsiteX45-17991" fmla="*/ 1657350 w 2213217"/>
                <a:gd name="connsiteY45-17992" fmla="*/ 6250170 h 7250295"/>
                <a:gd name="connsiteX46-17993" fmla="*/ 1679014 w 2213217"/>
                <a:gd name="connsiteY46-17994" fmla="*/ 5979714 h 7250295"/>
                <a:gd name="connsiteX47-17995" fmla="*/ 1727631 w 2213217"/>
                <a:gd name="connsiteY47-17996" fmla="*/ 5512209 h 7250295"/>
                <a:gd name="connsiteX48-17997" fmla="*/ 1739049 w 2213217"/>
                <a:gd name="connsiteY48-17998" fmla="*/ 5363804 h 7250295"/>
                <a:gd name="connsiteX49-17999" fmla="*/ 1797611 w 2213217"/>
                <a:gd name="connsiteY49-18000" fmla="*/ 5317321 h 7250295"/>
                <a:gd name="connsiteX50-18001" fmla="*/ 1884207 w 2213217"/>
                <a:gd name="connsiteY50-18002" fmla="*/ 5097645 h 7250295"/>
                <a:gd name="connsiteX51-18003" fmla="*/ 1909357 w 2213217"/>
                <a:gd name="connsiteY51-18004" fmla="*/ 4805496 h 7250295"/>
                <a:gd name="connsiteX52-18005" fmla="*/ 1900373 w 2213217"/>
                <a:gd name="connsiteY52-18006" fmla="*/ 4348776 h 7250295"/>
                <a:gd name="connsiteX53-18007" fmla="*/ 1881052 w 2213217"/>
                <a:gd name="connsiteY53-18008" fmla="*/ 3902573 h 7250295"/>
                <a:gd name="connsiteX54-18009" fmla="*/ 1855362 w 2213217"/>
                <a:gd name="connsiteY54-18010" fmla="*/ 3584643 h 7250295"/>
                <a:gd name="connsiteX55-18011" fmla="*/ 2056257 w 2213217"/>
                <a:gd name="connsiteY55-18012" fmla="*/ 2654077 h 7250295"/>
                <a:gd name="connsiteX56-18013" fmla="*/ 2042707 w 2213217"/>
                <a:gd name="connsiteY56-18014" fmla="*/ 2404684 h 7250295"/>
                <a:gd name="connsiteX57-18015" fmla="*/ 1981200 w 2213217"/>
                <a:gd name="connsiteY57-18016" fmla="*/ 1864914 h 7250295"/>
                <a:gd name="connsiteX58-18017" fmla="*/ 1936459 w 2213217"/>
                <a:gd name="connsiteY58-18018" fmla="*/ 1677029 h 7250295"/>
                <a:gd name="connsiteX59-18019" fmla="*/ 1922037 w 2213217"/>
                <a:gd name="connsiteY59-18020" fmla="*/ 1432534 h 7250295"/>
                <a:gd name="connsiteX60-18021" fmla="*/ 1874412 w 2213217"/>
                <a:gd name="connsiteY60-18022" fmla="*/ 1302338 h 7250295"/>
                <a:gd name="connsiteX61-18023" fmla="*/ 1407687 w 2213217"/>
                <a:gd name="connsiteY61-18024" fmla="*/ 1134975 h 7250295"/>
                <a:gd name="connsiteX62-18025" fmla="*/ 1309221 w 2213217"/>
                <a:gd name="connsiteY62-18026" fmla="*/ 1020075 h 7250295"/>
                <a:gd name="connsiteX63-18027" fmla="*/ 1365230 w 2213217"/>
                <a:gd name="connsiteY63-18028" fmla="*/ 821521 h 7250295"/>
                <a:gd name="connsiteX64-18029" fmla="*/ 1433407 w 2213217"/>
                <a:gd name="connsiteY64-18030" fmla="*/ 622909 h 7250295"/>
                <a:gd name="connsiteX65-18031" fmla="*/ 1444916 w 2213217"/>
                <a:gd name="connsiteY65-18032" fmla="*/ 380757 h 7250295"/>
                <a:gd name="connsiteX66-18033" fmla="*/ 1330946 w 2213217"/>
                <a:gd name="connsiteY66-18034" fmla="*/ 143773 h 7250295"/>
                <a:gd name="connsiteX67-18035" fmla="*/ 1063645 w 2213217"/>
                <a:gd name="connsiteY67-18036" fmla="*/ 568 h 7250295"/>
                <a:gd name="connsiteX0-18037" fmla="*/ 1063645 w 2213217"/>
                <a:gd name="connsiteY0-18038" fmla="*/ 568 h 7250295"/>
                <a:gd name="connsiteX1-18039" fmla="*/ 809625 w 2213217"/>
                <a:gd name="connsiteY1-18040" fmla="*/ 116070 h 7250295"/>
                <a:gd name="connsiteX2-18041" fmla="*/ 685800 w 2213217"/>
                <a:gd name="connsiteY2-18042" fmla="*/ 297045 h 7250295"/>
                <a:gd name="connsiteX3-18043" fmla="*/ 704850 w 2213217"/>
                <a:gd name="connsiteY3-18044" fmla="*/ 620895 h 7250295"/>
                <a:gd name="connsiteX4-18045" fmla="*/ 838200 w 2213217"/>
                <a:gd name="connsiteY4-18046" fmla="*/ 897120 h 7250295"/>
                <a:gd name="connsiteX5-18047" fmla="*/ 742950 w 2213217"/>
                <a:gd name="connsiteY5-18048" fmla="*/ 1011420 h 7250295"/>
                <a:gd name="connsiteX6-18049" fmla="*/ 133350 w 2213217"/>
                <a:gd name="connsiteY6-18050" fmla="*/ 1220970 h 7250295"/>
                <a:gd name="connsiteX7-18051" fmla="*/ 0 w 2213217"/>
                <a:gd name="connsiteY7-18052" fmla="*/ 2211570 h 7250295"/>
                <a:gd name="connsiteX8-18053" fmla="*/ 333375 w 2213217"/>
                <a:gd name="connsiteY8-18054" fmla="*/ 3106920 h 7250295"/>
                <a:gd name="connsiteX9-18055" fmla="*/ 247650 w 2213217"/>
                <a:gd name="connsiteY9-18056" fmla="*/ 3840345 h 7250295"/>
                <a:gd name="connsiteX10-18057" fmla="*/ 371475 w 2213217"/>
                <a:gd name="connsiteY10-18058" fmla="*/ 4059420 h 7250295"/>
                <a:gd name="connsiteX11-18059" fmla="*/ 495300 w 2213217"/>
                <a:gd name="connsiteY11-18060" fmla="*/ 4278495 h 7250295"/>
                <a:gd name="connsiteX12-18061" fmla="*/ 476250 w 2213217"/>
                <a:gd name="connsiteY12-18062" fmla="*/ 4735695 h 7250295"/>
                <a:gd name="connsiteX13-18063" fmla="*/ 476250 w 2213217"/>
                <a:gd name="connsiteY13-18064" fmla="*/ 5097645 h 7250295"/>
                <a:gd name="connsiteX14-18065" fmla="*/ 371475 w 2213217"/>
                <a:gd name="connsiteY14-18066" fmla="*/ 6145395 h 7250295"/>
                <a:gd name="connsiteX15-18067" fmla="*/ 371475 w 2213217"/>
                <a:gd name="connsiteY15-18068" fmla="*/ 6621645 h 7250295"/>
                <a:gd name="connsiteX16-18069" fmla="*/ 400050 w 2213217"/>
                <a:gd name="connsiteY16-18070" fmla="*/ 6821670 h 7250295"/>
                <a:gd name="connsiteX17-18071" fmla="*/ 323850 w 2213217"/>
                <a:gd name="connsiteY17-18072" fmla="*/ 7002645 h 7250295"/>
                <a:gd name="connsiteX18-18073" fmla="*/ 533400 w 2213217"/>
                <a:gd name="connsiteY18-18074" fmla="*/ 7250295 h 7250295"/>
                <a:gd name="connsiteX19-18075" fmla="*/ 952500 w 2213217"/>
                <a:gd name="connsiteY19-18076" fmla="*/ 7240770 h 7250295"/>
                <a:gd name="connsiteX20-18077" fmla="*/ 733425 w 2213217"/>
                <a:gd name="connsiteY20-18078" fmla="*/ 6821670 h 7250295"/>
                <a:gd name="connsiteX21-18079" fmla="*/ 790575 w 2213217"/>
                <a:gd name="connsiteY21-18080" fmla="*/ 6574020 h 7250295"/>
                <a:gd name="connsiteX22-18081" fmla="*/ 762000 w 2213217"/>
                <a:gd name="connsiteY22-18082" fmla="*/ 6250170 h 7250295"/>
                <a:gd name="connsiteX23-18083" fmla="*/ 885825 w 2213217"/>
                <a:gd name="connsiteY23-18084" fmla="*/ 5411970 h 7250295"/>
                <a:gd name="connsiteX24-18085" fmla="*/ 866775 w 2213217"/>
                <a:gd name="connsiteY24-18086" fmla="*/ 5326245 h 7250295"/>
                <a:gd name="connsiteX25-18087" fmla="*/ 971550 w 2213217"/>
                <a:gd name="connsiteY25-18088" fmla="*/ 5211945 h 7250295"/>
                <a:gd name="connsiteX26-18089" fmla="*/ 962025 w 2213217"/>
                <a:gd name="connsiteY26-18090" fmla="*/ 5069070 h 7250295"/>
                <a:gd name="connsiteX27-18091" fmla="*/ 1104900 w 2213217"/>
                <a:gd name="connsiteY27-18092" fmla="*/ 4526145 h 7250295"/>
                <a:gd name="connsiteX28-18093" fmla="*/ 1123950 w 2213217"/>
                <a:gd name="connsiteY28-18094" fmla="*/ 4392795 h 7250295"/>
                <a:gd name="connsiteX29-18095" fmla="*/ 1276350 w 2213217"/>
                <a:gd name="connsiteY29-18096" fmla="*/ 4649970 h 7250295"/>
                <a:gd name="connsiteX30-18097" fmla="*/ 1352550 w 2213217"/>
                <a:gd name="connsiteY30-18098" fmla="*/ 4926195 h 7250295"/>
                <a:gd name="connsiteX31-18099" fmla="*/ 1333500 w 2213217"/>
                <a:gd name="connsiteY31-18100" fmla="*/ 5069070 h 7250295"/>
                <a:gd name="connsiteX32-18101" fmla="*/ 1371600 w 2213217"/>
                <a:gd name="connsiteY32-18102" fmla="*/ 5078595 h 7250295"/>
                <a:gd name="connsiteX33-18103" fmla="*/ 1247775 w 2213217"/>
                <a:gd name="connsiteY33-18104" fmla="*/ 5516745 h 7250295"/>
                <a:gd name="connsiteX34-18105" fmla="*/ 1263220 w 2213217"/>
                <a:gd name="connsiteY34-18106" fmla="*/ 6360264 h 7250295"/>
                <a:gd name="connsiteX35-18107" fmla="*/ 1277491 w 2213217"/>
                <a:gd name="connsiteY35-18108" fmla="*/ 6365402 h 7250295"/>
                <a:gd name="connsiteX36-18109" fmla="*/ 1336385 w 2213217"/>
                <a:gd name="connsiteY36-18110" fmla="*/ 6540277 h 7250295"/>
                <a:gd name="connsiteX37-18111" fmla="*/ 1285605 w 2213217"/>
                <a:gd name="connsiteY37-18112" fmla="*/ 6741714 h 7250295"/>
                <a:gd name="connsiteX38-18113" fmla="*/ 1303783 w 2213217"/>
                <a:gd name="connsiteY38-18114" fmla="*/ 6828040 h 7250295"/>
                <a:gd name="connsiteX39-18115" fmla="*/ 1313579 w 2213217"/>
                <a:gd name="connsiteY39-18116" fmla="*/ 7020824 h 7250295"/>
                <a:gd name="connsiteX40-18117" fmla="*/ 1760353 w 2213217"/>
                <a:gd name="connsiteY40-18118" fmla="*/ 7189119 h 7250295"/>
                <a:gd name="connsiteX41-18119" fmla="*/ 2189006 w 2213217"/>
                <a:gd name="connsiteY41-18120" fmla="*/ 7199125 h 7250295"/>
                <a:gd name="connsiteX42-18121" fmla="*/ 2171850 w 2213217"/>
                <a:gd name="connsiteY42-18122" fmla="*/ 7046786 h 7250295"/>
                <a:gd name="connsiteX43-18123" fmla="*/ 1687247 w 2213217"/>
                <a:gd name="connsiteY43-18124" fmla="*/ 6680449 h 7250295"/>
                <a:gd name="connsiteX44-18125" fmla="*/ 1708130 w 2213217"/>
                <a:gd name="connsiteY44-18126" fmla="*/ 6550072 h 7250295"/>
                <a:gd name="connsiteX45-18127" fmla="*/ 1668617 w 2213217"/>
                <a:gd name="connsiteY45-18128" fmla="*/ 6451067 h 7250295"/>
                <a:gd name="connsiteX46-18129" fmla="*/ 1657350 w 2213217"/>
                <a:gd name="connsiteY46-18130" fmla="*/ 6250170 h 7250295"/>
                <a:gd name="connsiteX47-18131" fmla="*/ 1679014 w 2213217"/>
                <a:gd name="connsiteY47-18132" fmla="*/ 5979714 h 7250295"/>
                <a:gd name="connsiteX48-18133" fmla="*/ 1727631 w 2213217"/>
                <a:gd name="connsiteY48-18134" fmla="*/ 5512209 h 7250295"/>
                <a:gd name="connsiteX49-18135" fmla="*/ 1739049 w 2213217"/>
                <a:gd name="connsiteY49-18136" fmla="*/ 5363804 h 7250295"/>
                <a:gd name="connsiteX50-18137" fmla="*/ 1797611 w 2213217"/>
                <a:gd name="connsiteY50-18138" fmla="*/ 5317321 h 7250295"/>
                <a:gd name="connsiteX51-18139" fmla="*/ 1884207 w 2213217"/>
                <a:gd name="connsiteY51-18140" fmla="*/ 5097645 h 7250295"/>
                <a:gd name="connsiteX52-18141" fmla="*/ 1909357 w 2213217"/>
                <a:gd name="connsiteY52-18142" fmla="*/ 4805496 h 7250295"/>
                <a:gd name="connsiteX53-18143" fmla="*/ 1900373 w 2213217"/>
                <a:gd name="connsiteY53-18144" fmla="*/ 4348776 h 7250295"/>
                <a:gd name="connsiteX54-18145" fmla="*/ 1881052 w 2213217"/>
                <a:gd name="connsiteY54-18146" fmla="*/ 3902573 h 7250295"/>
                <a:gd name="connsiteX55-18147" fmla="*/ 1855362 w 2213217"/>
                <a:gd name="connsiteY55-18148" fmla="*/ 3584643 h 7250295"/>
                <a:gd name="connsiteX56-18149" fmla="*/ 2056257 w 2213217"/>
                <a:gd name="connsiteY56-18150" fmla="*/ 2654077 h 7250295"/>
                <a:gd name="connsiteX57-18151" fmla="*/ 2042707 w 2213217"/>
                <a:gd name="connsiteY57-18152" fmla="*/ 2404684 h 7250295"/>
                <a:gd name="connsiteX58-18153" fmla="*/ 1981200 w 2213217"/>
                <a:gd name="connsiteY58-18154" fmla="*/ 1864914 h 7250295"/>
                <a:gd name="connsiteX59-18155" fmla="*/ 1936459 w 2213217"/>
                <a:gd name="connsiteY59-18156" fmla="*/ 1677029 h 7250295"/>
                <a:gd name="connsiteX60-18157" fmla="*/ 1922037 w 2213217"/>
                <a:gd name="connsiteY60-18158" fmla="*/ 1432534 h 7250295"/>
                <a:gd name="connsiteX61-18159" fmla="*/ 1874412 w 2213217"/>
                <a:gd name="connsiteY61-18160" fmla="*/ 1302338 h 7250295"/>
                <a:gd name="connsiteX62-18161" fmla="*/ 1407687 w 2213217"/>
                <a:gd name="connsiteY62-18162" fmla="*/ 1134975 h 7250295"/>
                <a:gd name="connsiteX63-18163" fmla="*/ 1309221 w 2213217"/>
                <a:gd name="connsiteY63-18164" fmla="*/ 1020075 h 7250295"/>
                <a:gd name="connsiteX64-18165" fmla="*/ 1365230 w 2213217"/>
                <a:gd name="connsiteY64-18166" fmla="*/ 821521 h 7250295"/>
                <a:gd name="connsiteX65-18167" fmla="*/ 1433407 w 2213217"/>
                <a:gd name="connsiteY65-18168" fmla="*/ 622909 h 7250295"/>
                <a:gd name="connsiteX66-18169" fmla="*/ 1444916 w 2213217"/>
                <a:gd name="connsiteY66-18170" fmla="*/ 380757 h 7250295"/>
                <a:gd name="connsiteX67-18171" fmla="*/ 1330946 w 2213217"/>
                <a:gd name="connsiteY67-18172" fmla="*/ 143773 h 7250295"/>
                <a:gd name="connsiteX68-18173" fmla="*/ 1063645 w 2213217"/>
                <a:gd name="connsiteY68-18174" fmla="*/ 568 h 7250295"/>
                <a:gd name="connsiteX0-18175" fmla="*/ 1063645 w 2213217"/>
                <a:gd name="connsiteY0-18176" fmla="*/ 568 h 7250295"/>
                <a:gd name="connsiteX1-18177" fmla="*/ 809625 w 2213217"/>
                <a:gd name="connsiteY1-18178" fmla="*/ 116070 h 7250295"/>
                <a:gd name="connsiteX2-18179" fmla="*/ 685800 w 2213217"/>
                <a:gd name="connsiteY2-18180" fmla="*/ 297045 h 7250295"/>
                <a:gd name="connsiteX3-18181" fmla="*/ 704850 w 2213217"/>
                <a:gd name="connsiteY3-18182" fmla="*/ 620895 h 7250295"/>
                <a:gd name="connsiteX4-18183" fmla="*/ 838200 w 2213217"/>
                <a:gd name="connsiteY4-18184" fmla="*/ 897120 h 7250295"/>
                <a:gd name="connsiteX5-18185" fmla="*/ 742950 w 2213217"/>
                <a:gd name="connsiteY5-18186" fmla="*/ 1011420 h 7250295"/>
                <a:gd name="connsiteX6-18187" fmla="*/ 133350 w 2213217"/>
                <a:gd name="connsiteY6-18188" fmla="*/ 1220970 h 7250295"/>
                <a:gd name="connsiteX7-18189" fmla="*/ 0 w 2213217"/>
                <a:gd name="connsiteY7-18190" fmla="*/ 2211570 h 7250295"/>
                <a:gd name="connsiteX8-18191" fmla="*/ 333375 w 2213217"/>
                <a:gd name="connsiteY8-18192" fmla="*/ 3106920 h 7250295"/>
                <a:gd name="connsiteX9-18193" fmla="*/ 247650 w 2213217"/>
                <a:gd name="connsiteY9-18194" fmla="*/ 3840345 h 7250295"/>
                <a:gd name="connsiteX10-18195" fmla="*/ 371475 w 2213217"/>
                <a:gd name="connsiteY10-18196" fmla="*/ 4059420 h 7250295"/>
                <a:gd name="connsiteX11-18197" fmla="*/ 495300 w 2213217"/>
                <a:gd name="connsiteY11-18198" fmla="*/ 4278495 h 7250295"/>
                <a:gd name="connsiteX12-18199" fmla="*/ 476250 w 2213217"/>
                <a:gd name="connsiteY12-18200" fmla="*/ 4735695 h 7250295"/>
                <a:gd name="connsiteX13-18201" fmla="*/ 476250 w 2213217"/>
                <a:gd name="connsiteY13-18202" fmla="*/ 5097645 h 7250295"/>
                <a:gd name="connsiteX14-18203" fmla="*/ 371475 w 2213217"/>
                <a:gd name="connsiteY14-18204" fmla="*/ 6145395 h 7250295"/>
                <a:gd name="connsiteX15-18205" fmla="*/ 371475 w 2213217"/>
                <a:gd name="connsiteY15-18206" fmla="*/ 6621645 h 7250295"/>
                <a:gd name="connsiteX16-18207" fmla="*/ 400050 w 2213217"/>
                <a:gd name="connsiteY16-18208" fmla="*/ 6821670 h 7250295"/>
                <a:gd name="connsiteX17-18209" fmla="*/ 323850 w 2213217"/>
                <a:gd name="connsiteY17-18210" fmla="*/ 7002645 h 7250295"/>
                <a:gd name="connsiteX18-18211" fmla="*/ 533400 w 2213217"/>
                <a:gd name="connsiteY18-18212" fmla="*/ 7250295 h 7250295"/>
                <a:gd name="connsiteX19-18213" fmla="*/ 952500 w 2213217"/>
                <a:gd name="connsiteY19-18214" fmla="*/ 7240770 h 7250295"/>
                <a:gd name="connsiteX20-18215" fmla="*/ 733425 w 2213217"/>
                <a:gd name="connsiteY20-18216" fmla="*/ 6821670 h 7250295"/>
                <a:gd name="connsiteX21-18217" fmla="*/ 790575 w 2213217"/>
                <a:gd name="connsiteY21-18218" fmla="*/ 6574020 h 7250295"/>
                <a:gd name="connsiteX22-18219" fmla="*/ 762000 w 2213217"/>
                <a:gd name="connsiteY22-18220" fmla="*/ 6250170 h 7250295"/>
                <a:gd name="connsiteX23-18221" fmla="*/ 885825 w 2213217"/>
                <a:gd name="connsiteY23-18222" fmla="*/ 5411970 h 7250295"/>
                <a:gd name="connsiteX24-18223" fmla="*/ 866775 w 2213217"/>
                <a:gd name="connsiteY24-18224" fmla="*/ 5326245 h 7250295"/>
                <a:gd name="connsiteX25-18225" fmla="*/ 971550 w 2213217"/>
                <a:gd name="connsiteY25-18226" fmla="*/ 5211945 h 7250295"/>
                <a:gd name="connsiteX26-18227" fmla="*/ 962025 w 2213217"/>
                <a:gd name="connsiteY26-18228" fmla="*/ 5069070 h 7250295"/>
                <a:gd name="connsiteX27-18229" fmla="*/ 1104900 w 2213217"/>
                <a:gd name="connsiteY27-18230" fmla="*/ 4526145 h 7250295"/>
                <a:gd name="connsiteX28-18231" fmla="*/ 1123950 w 2213217"/>
                <a:gd name="connsiteY28-18232" fmla="*/ 4392795 h 7250295"/>
                <a:gd name="connsiteX29-18233" fmla="*/ 1276350 w 2213217"/>
                <a:gd name="connsiteY29-18234" fmla="*/ 4649970 h 7250295"/>
                <a:gd name="connsiteX30-18235" fmla="*/ 1352550 w 2213217"/>
                <a:gd name="connsiteY30-18236" fmla="*/ 4926195 h 7250295"/>
                <a:gd name="connsiteX31-18237" fmla="*/ 1333500 w 2213217"/>
                <a:gd name="connsiteY31-18238" fmla="*/ 5069070 h 7250295"/>
                <a:gd name="connsiteX32-18239" fmla="*/ 1371600 w 2213217"/>
                <a:gd name="connsiteY32-18240" fmla="*/ 5078595 h 7250295"/>
                <a:gd name="connsiteX33-18241" fmla="*/ 1262198 w 2213217"/>
                <a:gd name="connsiteY33-18242" fmla="*/ 5554244 h 7250295"/>
                <a:gd name="connsiteX34-18243" fmla="*/ 1263220 w 2213217"/>
                <a:gd name="connsiteY34-18244" fmla="*/ 6360264 h 7250295"/>
                <a:gd name="connsiteX35-18245" fmla="*/ 1277491 w 2213217"/>
                <a:gd name="connsiteY35-18246" fmla="*/ 6365402 h 7250295"/>
                <a:gd name="connsiteX36-18247" fmla="*/ 1336385 w 2213217"/>
                <a:gd name="connsiteY36-18248" fmla="*/ 6540277 h 7250295"/>
                <a:gd name="connsiteX37-18249" fmla="*/ 1285605 w 2213217"/>
                <a:gd name="connsiteY37-18250" fmla="*/ 6741714 h 7250295"/>
                <a:gd name="connsiteX38-18251" fmla="*/ 1303783 w 2213217"/>
                <a:gd name="connsiteY38-18252" fmla="*/ 6828040 h 7250295"/>
                <a:gd name="connsiteX39-18253" fmla="*/ 1313579 w 2213217"/>
                <a:gd name="connsiteY39-18254" fmla="*/ 7020824 h 7250295"/>
                <a:gd name="connsiteX40-18255" fmla="*/ 1760353 w 2213217"/>
                <a:gd name="connsiteY40-18256" fmla="*/ 7189119 h 7250295"/>
                <a:gd name="connsiteX41-18257" fmla="*/ 2189006 w 2213217"/>
                <a:gd name="connsiteY41-18258" fmla="*/ 7199125 h 7250295"/>
                <a:gd name="connsiteX42-18259" fmla="*/ 2171850 w 2213217"/>
                <a:gd name="connsiteY42-18260" fmla="*/ 7046786 h 7250295"/>
                <a:gd name="connsiteX43-18261" fmla="*/ 1687247 w 2213217"/>
                <a:gd name="connsiteY43-18262" fmla="*/ 6680449 h 7250295"/>
                <a:gd name="connsiteX44-18263" fmla="*/ 1708130 w 2213217"/>
                <a:gd name="connsiteY44-18264" fmla="*/ 6550072 h 7250295"/>
                <a:gd name="connsiteX45-18265" fmla="*/ 1668617 w 2213217"/>
                <a:gd name="connsiteY45-18266" fmla="*/ 6451067 h 7250295"/>
                <a:gd name="connsiteX46-18267" fmla="*/ 1657350 w 2213217"/>
                <a:gd name="connsiteY46-18268" fmla="*/ 6250170 h 7250295"/>
                <a:gd name="connsiteX47-18269" fmla="*/ 1679014 w 2213217"/>
                <a:gd name="connsiteY47-18270" fmla="*/ 5979714 h 7250295"/>
                <a:gd name="connsiteX48-18271" fmla="*/ 1727631 w 2213217"/>
                <a:gd name="connsiteY48-18272" fmla="*/ 5512209 h 7250295"/>
                <a:gd name="connsiteX49-18273" fmla="*/ 1739049 w 2213217"/>
                <a:gd name="connsiteY49-18274" fmla="*/ 5363804 h 7250295"/>
                <a:gd name="connsiteX50-18275" fmla="*/ 1797611 w 2213217"/>
                <a:gd name="connsiteY50-18276" fmla="*/ 5317321 h 7250295"/>
                <a:gd name="connsiteX51-18277" fmla="*/ 1884207 w 2213217"/>
                <a:gd name="connsiteY51-18278" fmla="*/ 5097645 h 7250295"/>
                <a:gd name="connsiteX52-18279" fmla="*/ 1909357 w 2213217"/>
                <a:gd name="connsiteY52-18280" fmla="*/ 4805496 h 7250295"/>
                <a:gd name="connsiteX53-18281" fmla="*/ 1900373 w 2213217"/>
                <a:gd name="connsiteY53-18282" fmla="*/ 4348776 h 7250295"/>
                <a:gd name="connsiteX54-18283" fmla="*/ 1881052 w 2213217"/>
                <a:gd name="connsiteY54-18284" fmla="*/ 3902573 h 7250295"/>
                <a:gd name="connsiteX55-18285" fmla="*/ 1855362 w 2213217"/>
                <a:gd name="connsiteY55-18286" fmla="*/ 3584643 h 7250295"/>
                <a:gd name="connsiteX56-18287" fmla="*/ 2056257 w 2213217"/>
                <a:gd name="connsiteY56-18288" fmla="*/ 2654077 h 7250295"/>
                <a:gd name="connsiteX57-18289" fmla="*/ 2042707 w 2213217"/>
                <a:gd name="connsiteY57-18290" fmla="*/ 2404684 h 7250295"/>
                <a:gd name="connsiteX58-18291" fmla="*/ 1981200 w 2213217"/>
                <a:gd name="connsiteY58-18292" fmla="*/ 1864914 h 7250295"/>
                <a:gd name="connsiteX59-18293" fmla="*/ 1936459 w 2213217"/>
                <a:gd name="connsiteY59-18294" fmla="*/ 1677029 h 7250295"/>
                <a:gd name="connsiteX60-18295" fmla="*/ 1922037 w 2213217"/>
                <a:gd name="connsiteY60-18296" fmla="*/ 1432534 h 7250295"/>
                <a:gd name="connsiteX61-18297" fmla="*/ 1874412 w 2213217"/>
                <a:gd name="connsiteY61-18298" fmla="*/ 1302338 h 7250295"/>
                <a:gd name="connsiteX62-18299" fmla="*/ 1407687 w 2213217"/>
                <a:gd name="connsiteY62-18300" fmla="*/ 1134975 h 7250295"/>
                <a:gd name="connsiteX63-18301" fmla="*/ 1309221 w 2213217"/>
                <a:gd name="connsiteY63-18302" fmla="*/ 1020075 h 7250295"/>
                <a:gd name="connsiteX64-18303" fmla="*/ 1365230 w 2213217"/>
                <a:gd name="connsiteY64-18304" fmla="*/ 821521 h 7250295"/>
                <a:gd name="connsiteX65-18305" fmla="*/ 1433407 w 2213217"/>
                <a:gd name="connsiteY65-18306" fmla="*/ 622909 h 7250295"/>
                <a:gd name="connsiteX66-18307" fmla="*/ 1444916 w 2213217"/>
                <a:gd name="connsiteY66-18308" fmla="*/ 380757 h 7250295"/>
                <a:gd name="connsiteX67-18309" fmla="*/ 1330946 w 2213217"/>
                <a:gd name="connsiteY67-18310" fmla="*/ 143773 h 7250295"/>
                <a:gd name="connsiteX68-18311" fmla="*/ 1063645 w 2213217"/>
                <a:gd name="connsiteY68-18312" fmla="*/ 568 h 7250295"/>
                <a:gd name="connsiteX0-18313" fmla="*/ 1063645 w 2213217"/>
                <a:gd name="connsiteY0-18314" fmla="*/ 568 h 7250295"/>
                <a:gd name="connsiteX1-18315" fmla="*/ 809625 w 2213217"/>
                <a:gd name="connsiteY1-18316" fmla="*/ 116070 h 7250295"/>
                <a:gd name="connsiteX2-18317" fmla="*/ 685800 w 2213217"/>
                <a:gd name="connsiteY2-18318" fmla="*/ 297045 h 7250295"/>
                <a:gd name="connsiteX3-18319" fmla="*/ 704850 w 2213217"/>
                <a:gd name="connsiteY3-18320" fmla="*/ 620895 h 7250295"/>
                <a:gd name="connsiteX4-18321" fmla="*/ 838200 w 2213217"/>
                <a:gd name="connsiteY4-18322" fmla="*/ 897120 h 7250295"/>
                <a:gd name="connsiteX5-18323" fmla="*/ 742950 w 2213217"/>
                <a:gd name="connsiteY5-18324" fmla="*/ 1011420 h 7250295"/>
                <a:gd name="connsiteX6-18325" fmla="*/ 133350 w 2213217"/>
                <a:gd name="connsiteY6-18326" fmla="*/ 1220970 h 7250295"/>
                <a:gd name="connsiteX7-18327" fmla="*/ 0 w 2213217"/>
                <a:gd name="connsiteY7-18328" fmla="*/ 2211570 h 7250295"/>
                <a:gd name="connsiteX8-18329" fmla="*/ 333375 w 2213217"/>
                <a:gd name="connsiteY8-18330" fmla="*/ 3106920 h 7250295"/>
                <a:gd name="connsiteX9-18331" fmla="*/ 247650 w 2213217"/>
                <a:gd name="connsiteY9-18332" fmla="*/ 3840345 h 7250295"/>
                <a:gd name="connsiteX10-18333" fmla="*/ 371475 w 2213217"/>
                <a:gd name="connsiteY10-18334" fmla="*/ 4059420 h 7250295"/>
                <a:gd name="connsiteX11-18335" fmla="*/ 495300 w 2213217"/>
                <a:gd name="connsiteY11-18336" fmla="*/ 4278495 h 7250295"/>
                <a:gd name="connsiteX12-18337" fmla="*/ 476250 w 2213217"/>
                <a:gd name="connsiteY12-18338" fmla="*/ 4735695 h 7250295"/>
                <a:gd name="connsiteX13-18339" fmla="*/ 476250 w 2213217"/>
                <a:gd name="connsiteY13-18340" fmla="*/ 5097645 h 7250295"/>
                <a:gd name="connsiteX14-18341" fmla="*/ 371475 w 2213217"/>
                <a:gd name="connsiteY14-18342" fmla="*/ 6145395 h 7250295"/>
                <a:gd name="connsiteX15-18343" fmla="*/ 371475 w 2213217"/>
                <a:gd name="connsiteY15-18344" fmla="*/ 6621645 h 7250295"/>
                <a:gd name="connsiteX16-18345" fmla="*/ 400050 w 2213217"/>
                <a:gd name="connsiteY16-18346" fmla="*/ 6821670 h 7250295"/>
                <a:gd name="connsiteX17-18347" fmla="*/ 323850 w 2213217"/>
                <a:gd name="connsiteY17-18348" fmla="*/ 7002645 h 7250295"/>
                <a:gd name="connsiteX18-18349" fmla="*/ 533400 w 2213217"/>
                <a:gd name="connsiteY18-18350" fmla="*/ 7250295 h 7250295"/>
                <a:gd name="connsiteX19-18351" fmla="*/ 952500 w 2213217"/>
                <a:gd name="connsiteY19-18352" fmla="*/ 7240770 h 7250295"/>
                <a:gd name="connsiteX20-18353" fmla="*/ 733425 w 2213217"/>
                <a:gd name="connsiteY20-18354" fmla="*/ 6821670 h 7250295"/>
                <a:gd name="connsiteX21-18355" fmla="*/ 790575 w 2213217"/>
                <a:gd name="connsiteY21-18356" fmla="*/ 6574020 h 7250295"/>
                <a:gd name="connsiteX22-18357" fmla="*/ 762000 w 2213217"/>
                <a:gd name="connsiteY22-18358" fmla="*/ 6250170 h 7250295"/>
                <a:gd name="connsiteX23-18359" fmla="*/ 885825 w 2213217"/>
                <a:gd name="connsiteY23-18360" fmla="*/ 5411970 h 7250295"/>
                <a:gd name="connsiteX24-18361" fmla="*/ 866775 w 2213217"/>
                <a:gd name="connsiteY24-18362" fmla="*/ 5326245 h 7250295"/>
                <a:gd name="connsiteX25-18363" fmla="*/ 971550 w 2213217"/>
                <a:gd name="connsiteY25-18364" fmla="*/ 5211945 h 7250295"/>
                <a:gd name="connsiteX26-18365" fmla="*/ 962025 w 2213217"/>
                <a:gd name="connsiteY26-18366" fmla="*/ 5069070 h 7250295"/>
                <a:gd name="connsiteX27-18367" fmla="*/ 1104900 w 2213217"/>
                <a:gd name="connsiteY27-18368" fmla="*/ 4526145 h 7250295"/>
                <a:gd name="connsiteX28-18369" fmla="*/ 1123950 w 2213217"/>
                <a:gd name="connsiteY28-18370" fmla="*/ 4392795 h 7250295"/>
                <a:gd name="connsiteX29-18371" fmla="*/ 1276350 w 2213217"/>
                <a:gd name="connsiteY29-18372" fmla="*/ 4649970 h 7250295"/>
                <a:gd name="connsiteX30-18373" fmla="*/ 1352550 w 2213217"/>
                <a:gd name="connsiteY30-18374" fmla="*/ 4926195 h 7250295"/>
                <a:gd name="connsiteX31-18375" fmla="*/ 1333500 w 2213217"/>
                <a:gd name="connsiteY31-18376" fmla="*/ 5069070 h 7250295"/>
                <a:gd name="connsiteX32-18377" fmla="*/ 1371600 w 2213217"/>
                <a:gd name="connsiteY32-18378" fmla="*/ 5078595 h 7250295"/>
                <a:gd name="connsiteX33-18379" fmla="*/ 1262198 w 2213217"/>
                <a:gd name="connsiteY33-18380" fmla="*/ 5554244 h 7250295"/>
                <a:gd name="connsiteX34-18381" fmla="*/ 1263220 w 2213217"/>
                <a:gd name="connsiteY34-18382" fmla="*/ 6360264 h 7250295"/>
                <a:gd name="connsiteX35-18383" fmla="*/ 1277491 w 2213217"/>
                <a:gd name="connsiteY35-18384" fmla="*/ 6365402 h 7250295"/>
                <a:gd name="connsiteX36-18385" fmla="*/ 1336385 w 2213217"/>
                <a:gd name="connsiteY36-18386" fmla="*/ 6540277 h 7250295"/>
                <a:gd name="connsiteX37-18387" fmla="*/ 1285605 w 2213217"/>
                <a:gd name="connsiteY37-18388" fmla="*/ 6741714 h 7250295"/>
                <a:gd name="connsiteX38-18389" fmla="*/ 1303783 w 2213217"/>
                <a:gd name="connsiteY38-18390" fmla="*/ 6828040 h 7250295"/>
                <a:gd name="connsiteX39-18391" fmla="*/ 1313579 w 2213217"/>
                <a:gd name="connsiteY39-18392" fmla="*/ 7020824 h 7250295"/>
                <a:gd name="connsiteX40-18393" fmla="*/ 1760353 w 2213217"/>
                <a:gd name="connsiteY40-18394" fmla="*/ 7189119 h 7250295"/>
                <a:gd name="connsiteX41-18395" fmla="*/ 2189006 w 2213217"/>
                <a:gd name="connsiteY41-18396" fmla="*/ 7199125 h 7250295"/>
                <a:gd name="connsiteX42-18397" fmla="*/ 2171850 w 2213217"/>
                <a:gd name="connsiteY42-18398" fmla="*/ 7046786 h 7250295"/>
                <a:gd name="connsiteX43-18399" fmla="*/ 1687247 w 2213217"/>
                <a:gd name="connsiteY43-18400" fmla="*/ 6680449 h 7250295"/>
                <a:gd name="connsiteX44-18401" fmla="*/ 1708130 w 2213217"/>
                <a:gd name="connsiteY44-18402" fmla="*/ 6550072 h 7250295"/>
                <a:gd name="connsiteX45-18403" fmla="*/ 1668617 w 2213217"/>
                <a:gd name="connsiteY45-18404" fmla="*/ 6451067 h 7250295"/>
                <a:gd name="connsiteX46-18405" fmla="*/ 1657350 w 2213217"/>
                <a:gd name="connsiteY46-18406" fmla="*/ 6250170 h 7250295"/>
                <a:gd name="connsiteX47-18407" fmla="*/ 1679014 w 2213217"/>
                <a:gd name="connsiteY47-18408" fmla="*/ 5979714 h 7250295"/>
                <a:gd name="connsiteX48-18409" fmla="*/ 1727631 w 2213217"/>
                <a:gd name="connsiteY48-18410" fmla="*/ 5512209 h 7250295"/>
                <a:gd name="connsiteX49-18411" fmla="*/ 1739049 w 2213217"/>
                <a:gd name="connsiteY49-18412" fmla="*/ 5363804 h 7250295"/>
                <a:gd name="connsiteX50-18413" fmla="*/ 1797611 w 2213217"/>
                <a:gd name="connsiteY50-18414" fmla="*/ 5317321 h 7250295"/>
                <a:gd name="connsiteX51-18415" fmla="*/ 1884207 w 2213217"/>
                <a:gd name="connsiteY51-18416" fmla="*/ 5097645 h 7250295"/>
                <a:gd name="connsiteX52-18417" fmla="*/ 1909357 w 2213217"/>
                <a:gd name="connsiteY52-18418" fmla="*/ 4805496 h 7250295"/>
                <a:gd name="connsiteX53-18419" fmla="*/ 1900373 w 2213217"/>
                <a:gd name="connsiteY53-18420" fmla="*/ 4348776 h 7250295"/>
                <a:gd name="connsiteX54-18421" fmla="*/ 1881052 w 2213217"/>
                <a:gd name="connsiteY54-18422" fmla="*/ 3902573 h 7250295"/>
                <a:gd name="connsiteX55-18423" fmla="*/ 1855362 w 2213217"/>
                <a:gd name="connsiteY55-18424" fmla="*/ 3584643 h 7250295"/>
                <a:gd name="connsiteX56-18425" fmla="*/ 2056257 w 2213217"/>
                <a:gd name="connsiteY56-18426" fmla="*/ 2654077 h 7250295"/>
                <a:gd name="connsiteX57-18427" fmla="*/ 2042707 w 2213217"/>
                <a:gd name="connsiteY57-18428" fmla="*/ 2404684 h 7250295"/>
                <a:gd name="connsiteX58-18429" fmla="*/ 1981200 w 2213217"/>
                <a:gd name="connsiteY58-18430" fmla="*/ 1864914 h 7250295"/>
                <a:gd name="connsiteX59-18431" fmla="*/ 1936459 w 2213217"/>
                <a:gd name="connsiteY59-18432" fmla="*/ 1677029 h 7250295"/>
                <a:gd name="connsiteX60-18433" fmla="*/ 1922037 w 2213217"/>
                <a:gd name="connsiteY60-18434" fmla="*/ 1432534 h 7250295"/>
                <a:gd name="connsiteX61-18435" fmla="*/ 1874412 w 2213217"/>
                <a:gd name="connsiteY61-18436" fmla="*/ 1302338 h 7250295"/>
                <a:gd name="connsiteX62-18437" fmla="*/ 1407687 w 2213217"/>
                <a:gd name="connsiteY62-18438" fmla="*/ 1134975 h 7250295"/>
                <a:gd name="connsiteX63-18439" fmla="*/ 1309221 w 2213217"/>
                <a:gd name="connsiteY63-18440" fmla="*/ 1020075 h 7250295"/>
                <a:gd name="connsiteX64-18441" fmla="*/ 1365230 w 2213217"/>
                <a:gd name="connsiteY64-18442" fmla="*/ 821521 h 7250295"/>
                <a:gd name="connsiteX65-18443" fmla="*/ 1433407 w 2213217"/>
                <a:gd name="connsiteY65-18444" fmla="*/ 622909 h 7250295"/>
                <a:gd name="connsiteX66-18445" fmla="*/ 1444916 w 2213217"/>
                <a:gd name="connsiteY66-18446" fmla="*/ 380757 h 7250295"/>
                <a:gd name="connsiteX67-18447" fmla="*/ 1330946 w 2213217"/>
                <a:gd name="connsiteY67-18448" fmla="*/ 143773 h 7250295"/>
                <a:gd name="connsiteX68-18449" fmla="*/ 1063645 w 2213217"/>
                <a:gd name="connsiteY68-18450" fmla="*/ 568 h 7250295"/>
                <a:gd name="connsiteX0-18451" fmla="*/ 1063645 w 2213217"/>
                <a:gd name="connsiteY0-18452" fmla="*/ 568 h 7250295"/>
                <a:gd name="connsiteX1-18453" fmla="*/ 809625 w 2213217"/>
                <a:gd name="connsiteY1-18454" fmla="*/ 116070 h 7250295"/>
                <a:gd name="connsiteX2-18455" fmla="*/ 685800 w 2213217"/>
                <a:gd name="connsiteY2-18456" fmla="*/ 297045 h 7250295"/>
                <a:gd name="connsiteX3-18457" fmla="*/ 704850 w 2213217"/>
                <a:gd name="connsiteY3-18458" fmla="*/ 620895 h 7250295"/>
                <a:gd name="connsiteX4-18459" fmla="*/ 838200 w 2213217"/>
                <a:gd name="connsiteY4-18460" fmla="*/ 897120 h 7250295"/>
                <a:gd name="connsiteX5-18461" fmla="*/ 742950 w 2213217"/>
                <a:gd name="connsiteY5-18462" fmla="*/ 1011420 h 7250295"/>
                <a:gd name="connsiteX6-18463" fmla="*/ 133350 w 2213217"/>
                <a:gd name="connsiteY6-18464" fmla="*/ 1220970 h 7250295"/>
                <a:gd name="connsiteX7-18465" fmla="*/ 0 w 2213217"/>
                <a:gd name="connsiteY7-18466" fmla="*/ 2211570 h 7250295"/>
                <a:gd name="connsiteX8-18467" fmla="*/ 333375 w 2213217"/>
                <a:gd name="connsiteY8-18468" fmla="*/ 3106920 h 7250295"/>
                <a:gd name="connsiteX9-18469" fmla="*/ 247650 w 2213217"/>
                <a:gd name="connsiteY9-18470" fmla="*/ 3840345 h 7250295"/>
                <a:gd name="connsiteX10-18471" fmla="*/ 371475 w 2213217"/>
                <a:gd name="connsiteY10-18472" fmla="*/ 4059420 h 7250295"/>
                <a:gd name="connsiteX11-18473" fmla="*/ 495300 w 2213217"/>
                <a:gd name="connsiteY11-18474" fmla="*/ 4278495 h 7250295"/>
                <a:gd name="connsiteX12-18475" fmla="*/ 476250 w 2213217"/>
                <a:gd name="connsiteY12-18476" fmla="*/ 4735695 h 7250295"/>
                <a:gd name="connsiteX13-18477" fmla="*/ 476250 w 2213217"/>
                <a:gd name="connsiteY13-18478" fmla="*/ 5097645 h 7250295"/>
                <a:gd name="connsiteX14-18479" fmla="*/ 371475 w 2213217"/>
                <a:gd name="connsiteY14-18480" fmla="*/ 6145395 h 7250295"/>
                <a:gd name="connsiteX15-18481" fmla="*/ 371475 w 2213217"/>
                <a:gd name="connsiteY15-18482" fmla="*/ 6621645 h 7250295"/>
                <a:gd name="connsiteX16-18483" fmla="*/ 400050 w 2213217"/>
                <a:gd name="connsiteY16-18484" fmla="*/ 6821670 h 7250295"/>
                <a:gd name="connsiteX17-18485" fmla="*/ 323850 w 2213217"/>
                <a:gd name="connsiteY17-18486" fmla="*/ 7002645 h 7250295"/>
                <a:gd name="connsiteX18-18487" fmla="*/ 533400 w 2213217"/>
                <a:gd name="connsiteY18-18488" fmla="*/ 7250295 h 7250295"/>
                <a:gd name="connsiteX19-18489" fmla="*/ 952500 w 2213217"/>
                <a:gd name="connsiteY19-18490" fmla="*/ 7240770 h 7250295"/>
                <a:gd name="connsiteX20-18491" fmla="*/ 733425 w 2213217"/>
                <a:gd name="connsiteY20-18492" fmla="*/ 6821670 h 7250295"/>
                <a:gd name="connsiteX21-18493" fmla="*/ 790575 w 2213217"/>
                <a:gd name="connsiteY21-18494" fmla="*/ 6574020 h 7250295"/>
                <a:gd name="connsiteX22-18495" fmla="*/ 762000 w 2213217"/>
                <a:gd name="connsiteY22-18496" fmla="*/ 6250170 h 7250295"/>
                <a:gd name="connsiteX23-18497" fmla="*/ 885825 w 2213217"/>
                <a:gd name="connsiteY23-18498" fmla="*/ 5411970 h 7250295"/>
                <a:gd name="connsiteX24-18499" fmla="*/ 866775 w 2213217"/>
                <a:gd name="connsiteY24-18500" fmla="*/ 5326245 h 7250295"/>
                <a:gd name="connsiteX25-18501" fmla="*/ 971550 w 2213217"/>
                <a:gd name="connsiteY25-18502" fmla="*/ 5211945 h 7250295"/>
                <a:gd name="connsiteX26-18503" fmla="*/ 962025 w 2213217"/>
                <a:gd name="connsiteY26-18504" fmla="*/ 5069070 h 7250295"/>
                <a:gd name="connsiteX27-18505" fmla="*/ 1104900 w 2213217"/>
                <a:gd name="connsiteY27-18506" fmla="*/ 4526145 h 7250295"/>
                <a:gd name="connsiteX28-18507" fmla="*/ 1123950 w 2213217"/>
                <a:gd name="connsiteY28-18508" fmla="*/ 4392795 h 7250295"/>
                <a:gd name="connsiteX29-18509" fmla="*/ 1276350 w 2213217"/>
                <a:gd name="connsiteY29-18510" fmla="*/ 4649970 h 7250295"/>
                <a:gd name="connsiteX30-18511" fmla="*/ 1352550 w 2213217"/>
                <a:gd name="connsiteY30-18512" fmla="*/ 4926195 h 7250295"/>
                <a:gd name="connsiteX31-18513" fmla="*/ 1333500 w 2213217"/>
                <a:gd name="connsiteY31-18514" fmla="*/ 5069070 h 7250295"/>
                <a:gd name="connsiteX32-18515" fmla="*/ 1371600 w 2213217"/>
                <a:gd name="connsiteY32-18516" fmla="*/ 5078595 h 7250295"/>
                <a:gd name="connsiteX33-18517" fmla="*/ 1262198 w 2213217"/>
                <a:gd name="connsiteY33-18518" fmla="*/ 5554244 h 7250295"/>
                <a:gd name="connsiteX34-18519" fmla="*/ 1263220 w 2213217"/>
                <a:gd name="connsiteY34-18520" fmla="*/ 6360264 h 7250295"/>
                <a:gd name="connsiteX35-18521" fmla="*/ 1277491 w 2213217"/>
                <a:gd name="connsiteY35-18522" fmla="*/ 6374056 h 7250295"/>
                <a:gd name="connsiteX36-18523" fmla="*/ 1336385 w 2213217"/>
                <a:gd name="connsiteY36-18524" fmla="*/ 6540277 h 7250295"/>
                <a:gd name="connsiteX37-18525" fmla="*/ 1285605 w 2213217"/>
                <a:gd name="connsiteY37-18526" fmla="*/ 6741714 h 7250295"/>
                <a:gd name="connsiteX38-18527" fmla="*/ 1303783 w 2213217"/>
                <a:gd name="connsiteY38-18528" fmla="*/ 6828040 h 7250295"/>
                <a:gd name="connsiteX39-18529" fmla="*/ 1313579 w 2213217"/>
                <a:gd name="connsiteY39-18530" fmla="*/ 7020824 h 7250295"/>
                <a:gd name="connsiteX40-18531" fmla="*/ 1760353 w 2213217"/>
                <a:gd name="connsiteY40-18532" fmla="*/ 7189119 h 7250295"/>
                <a:gd name="connsiteX41-18533" fmla="*/ 2189006 w 2213217"/>
                <a:gd name="connsiteY41-18534" fmla="*/ 7199125 h 7250295"/>
                <a:gd name="connsiteX42-18535" fmla="*/ 2171850 w 2213217"/>
                <a:gd name="connsiteY42-18536" fmla="*/ 7046786 h 7250295"/>
                <a:gd name="connsiteX43-18537" fmla="*/ 1687247 w 2213217"/>
                <a:gd name="connsiteY43-18538" fmla="*/ 6680449 h 7250295"/>
                <a:gd name="connsiteX44-18539" fmla="*/ 1708130 w 2213217"/>
                <a:gd name="connsiteY44-18540" fmla="*/ 6550072 h 7250295"/>
                <a:gd name="connsiteX45-18541" fmla="*/ 1668617 w 2213217"/>
                <a:gd name="connsiteY45-18542" fmla="*/ 6451067 h 7250295"/>
                <a:gd name="connsiteX46-18543" fmla="*/ 1657350 w 2213217"/>
                <a:gd name="connsiteY46-18544" fmla="*/ 6250170 h 7250295"/>
                <a:gd name="connsiteX47-18545" fmla="*/ 1679014 w 2213217"/>
                <a:gd name="connsiteY47-18546" fmla="*/ 5979714 h 7250295"/>
                <a:gd name="connsiteX48-18547" fmla="*/ 1727631 w 2213217"/>
                <a:gd name="connsiteY48-18548" fmla="*/ 5512209 h 7250295"/>
                <a:gd name="connsiteX49-18549" fmla="*/ 1739049 w 2213217"/>
                <a:gd name="connsiteY49-18550" fmla="*/ 5363804 h 7250295"/>
                <a:gd name="connsiteX50-18551" fmla="*/ 1797611 w 2213217"/>
                <a:gd name="connsiteY50-18552" fmla="*/ 5317321 h 7250295"/>
                <a:gd name="connsiteX51-18553" fmla="*/ 1884207 w 2213217"/>
                <a:gd name="connsiteY51-18554" fmla="*/ 5097645 h 7250295"/>
                <a:gd name="connsiteX52-18555" fmla="*/ 1909357 w 2213217"/>
                <a:gd name="connsiteY52-18556" fmla="*/ 4805496 h 7250295"/>
                <a:gd name="connsiteX53-18557" fmla="*/ 1900373 w 2213217"/>
                <a:gd name="connsiteY53-18558" fmla="*/ 4348776 h 7250295"/>
                <a:gd name="connsiteX54-18559" fmla="*/ 1881052 w 2213217"/>
                <a:gd name="connsiteY54-18560" fmla="*/ 3902573 h 7250295"/>
                <a:gd name="connsiteX55-18561" fmla="*/ 1855362 w 2213217"/>
                <a:gd name="connsiteY55-18562" fmla="*/ 3584643 h 7250295"/>
                <a:gd name="connsiteX56-18563" fmla="*/ 2056257 w 2213217"/>
                <a:gd name="connsiteY56-18564" fmla="*/ 2654077 h 7250295"/>
                <a:gd name="connsiteX57-18565" fmla="*/ 2042707 w 2213217"/>
                <a:gd name="connsiteY57-18566" fmla="*/ 2404684 h 7250295"/>
                <a:gd name="connsiteX58-18567" fmla="*/ 1981200 w 2213217"/>
                <a:gd name="connsiteY58-18568" fmla="*/ 1864914 h 7250295"/>
                <a:gd name="connsiteX59-18569" fmla="*/ 1936459 w 2213217"/>
                <a:gd name="connsiteY59-18570" fmla="*/ 1677029 h 7250295"/>
                <a:gd name="connsiteX60-18571" fmla="*/ 1922037 w 2213217"/>
                <a:gd name="connsiteY60-18572" fmla="*/ 1432534 h 7250295"/>
                <a:gd name="connsiteX61-18573" fmla="*/ 1874412 w 2213217"/>
                <a:gd name="connsiteY61-18574" fmla="*/ 1302338 h 7250295"/>
                <a:gd name="connsiteX62-18575" fmla="*/ 1407687 w 2213217"/>
                <a:gd name="connsiteY62-18576" fmla="*/ 1134975 h 7250295"/>
                <a:gd name="connsiteX63-18577" fmla="*/ 1309221 w 2213217"/>
                <a:gd name="connsiteY63-18578" fmla="*/ 1020075 h 7250295"/>
                <a:gd name="connsiteX64-18579" fmla="*/ 1365230 w 2213217"/>
                <a:gd name="connsiteY64-18580" fmla="*/ 821521 h 7250295"/>
                <a:gd name="connsiteX65-18581" fmla="*/ 1433407 w 2213217"/>
                <a:gd name="connsiteY65-18582" fmla="*/ 622909 h 7250295"/>
                <a:gd name="connsiteX66-18583" fmla="*/ 1444916 w 2213217"/>
                <a:gd name="connsiteY66-18584" fmla="*/ 380757 h 7250295"/>
                <a:gd name="connsiteX67-18585" fmla="*/ 1330946 w 2213217"/>
                <a:gd name="connsiteY67-18586" fmla="*/ 143773 h 7250295"/>
                <a:gd name="connsiteX68-18587" fmla="*/ 1063645 w 2213217"/>
                <a:gd name="connsiteY68-18588" fmla="*/ 568 h 7250295"/>
                <a:gd name="connsiteX0-18589" fmla="*/ 1063645 w 2213217"/>
                <a:gd name="connsiteY0-18590" fmla="*/ 568 h 7250295"/>
                <a:gd name="connsiteX1-18591" fmla="*/ 809625 w 2213217"/>
                <a:gd name="connsiteY1-18592" fmla="*/ 116070 h 7250295"/>
                <a:gd name="connsiteX2-18593" fmla="*/ 685800 w 2213217"/>
                <a:gd name="connsiteY2-18594" fmla="*/ 297045 h 7250295"/>
                <a:gd name="connsiteX3-18595" fmla="*/ 704850 w 2213217"/>
                <a:gd name="connsiteY3-18596" fmla="*/ 620895 h 7250295"/>
                <a:gd name="connsiteX4-18597" fmla="*/ 838200 w 2213217"/>
                <a:gd name="connsiteY4-18598" fmla="*/ 897120 h 7250295"/>
                <a:gd name="connsiteX5-18599" fmla="*/ 742950 w 2213217"/>
                <a:gd name="connsiteY5-18600" fmla="*/ 1011420 h 7250295"/>
                <a:gd name="connsiteX6-18601" fmla="*/ 133350 w 2213217"/>
                <a:gd name="connsiteY6-18602" fmla="*/ 1220970 h 7250295"/>
                <a:gd name="connsiteX7-18603" fmla="*/ 0 w 2213217"/>
                <a:gd name="connsiteY7-18604" fmla="*/ 2211570 h 7250295"/>
                <a:gd name="connsiteX8-18605" fmla="*/ 333375 w 2213217"/>
                <a:gd name="connsiteY8-18606" fmla="*/ 3106920 h 7250295"/>
                <a:gd name="connsiteX9-18607" fmla="*/ 247650 w 2213217"/>
                <a:gd name="connsiteY9-18608" fmla="*/ 3840345 h 7250295"/>
                <a:gd name="connsiteX10-18609" fmla="*/ 371475 w 2213217"/>
                <a:gd name="connsiteY10-18610" fmla="*/ 4059420 h 7250295"/>
                <a:gd name="connsiteX11-18611" fmla="*/ 495300 w 2213217"/>
                <a:gd name="connsiteY11-18612" fmla="*/ 4278495 h 7250295"/>
                <a:gd name="connsiteX12-18613" fmla="*/ 476250 w 2213217"/>
                <a:gd name="connsiteY12-18614" fmla="*/ 4735695 h 7250295"/>
                <a:gd name="connsiteX13-18615" fmla="*/ 476250 w 2213217"/>
                <a:gd name="connsiteY13-18616" fmla="*/ 5097645 h 7250295"/>
                <a:gd name="connsiteX14-18617" fmla="*/ 371475 w 2213217"/>
                <a:gd name="connsiteY14-18618" fmla="*/ 6145395 h 7250295"/>
                <a:gd name="connsiteX15-18619" fmla="*/ 371475 w 2213217"/>
                <a:gd name="connsiteY15-18620" fmla="*/ 6621645 h 7250295"/>
                <a:gd name="connsiteX16-18621" fmla="*/ 400050 w 2213217"/>
                <a:gd name="connsiteY16-18622" fmla="*/ 6821670 h 7250295"/>
                <a:gd name="connsiteX17-18623" fmla="*/ 323850 w 2213217"/>
                <a:gd name="connsiteY17-18624" fmla="*/ 7002645 h 7250295"/>
                <a:gd name="connsiteX18-18625" fmla="*/ 533400 w 2213217"/>
                <a:gd name="connsiteY18-18626" fmla="*/ 7250295 h 7250295"/>
                <a:gd name="connsiteX19-18627" fmla="*/ 952500 w 2213217"/>
                <a:gd name="connsiteY19-18628" fmla="*/ 7240770 h 7250295"/>
                <a:gd name="connsiteX20-18629" fmla="*/ 733425 w 2213217"/>
                <a:gd name="connsiteY20-18630" fmla="*/ 6821670 h 7250295"/>
                <a:gd name="connsiteX21-18631" fmla="*/ 790575 w 2213217"/>
                <a:gd name="connsiteY21-18632" fmla="*/ 6574020 h 7250295"/>
                <a:gd name="connsiteX22-18633" fmla="*/ 762000 w 2213217"/>
                <a:gd name="connsiteY22-18634" fmla="*/ 6250170 h 7250295"/>
                <a:gd name="connsiteX23-18635" fmla="*/ 885825 w 2213217"/>
                <a:gd name="connsiteY23-18636" fmla="*/ 5411970 h 7250295"/>
                <a:gd name="connsiteX24-18637" fmla="*/ 866775 w 2213217"/>
                <a:gd name="connsiteY24-18638" fmla="*/ 5326245 h 7250295"/>
                <a:gd name="connsiteX25-18639" fmla="*/ 971550 w 2213217"/>
                <a:gd name="connsiteY25-18640" fmla="*/ 5211945 h 7250295"/>
                <a:gd name="connsiteX26-18641" fmla="*/ 962025 w 2213217"/>
                <a:gd name="connsiteY26-18642" fmla="*/ 5069070 h 7250295"/>
                <a:gd name="connsiteX27-18643" fmla="*/ 1104900 w 2213217"/>
                <a:gd name="connsiteY27-18644" fmla="*/ 4526145 h 7250295"/>
                <a:gd name="connsiteX28-18645" fmla="*/ 1123950 w 2213217"/>
                <a:gd name="connsiteY28-18646" fmla="*/ 4392795 h 7250295"/>
                <a:gd name="connsiteX29-18647" fmla="*/ 1276350 w 2213217"/>
                <a:gd name="connsiteY29-18648" fmla="*/ 4649970 h 7250295"/>
                <a:gd name="connsiteX30-18649" fmla="*/ 1352550 w 2213217"/>
                <a:gd name="connsiteY30-18650" fmla="*/ 4926195 h 7250295"/>
                <a:gd name="connsiteX31-18651" fmla="*/ 1333500 w 2213217"/>
                <a:gd name="connsiteY31-18652" fmla="*/ 5069070 h 7250295"/>
                <a:gd name="connsiteX32-18653" fmla="*/ 1371600 w 2213217"/>
                <a:gd name="connsiteY32-18654" fmla="*/ 5078595 h 7250295"/>
                <a:gd name="connsiteX33-18655" fmla="*/ 1262198 w 2213217"/>
                <a:gd name="connsiteY33-18656" fmla="*/ 5554244 h 7250295"/>
                <a:gd name="connsiteX34-18657" fmla="*/ 1263220 w 2213217"/>
                <a:gd name="connsiteY34-18658" fmla="*/ 6360264 h 7250295"/>
                <a:gd name="connsiteX35-18659" fmla="*/ 1336385 w 2213217"/>
                <a:gd name="connsiteY35-18660" fmla="*/ 6540277 h 7250295"/>
                <a:gd name="connsiteX36-18661" fmla="*/ 1285605 w 2213217"/>
                <a:gd name="connsiteY36-18662" fmla="*/ 6741714 h 7250295"/>
                <a:gd name="connsiteX37-18663" fmla="*/ 1303783 w 2213217"/>
                <a:gd name="connsiteY37-18664" fmla="*/ 6828040 h 7250295"/>
                <a:gd name="connsiteX38-18665" fmla="*/ 1313579 w 2213217"/>
                <a:gd name="connsiteY38-18666" fmla="*/ 7020824 h 7250295"/>
                <a:gd name="connsiteX39-18667" fmla="*/ 1760353 w 2213217"/>
                <a:gd name="connsiteY39-18668" fmla="*/ 7189119 h 7250295"/>
                <a:gd name="connsiteX40-18669" fmla="*/ 2189006 w 2213217"/>
                <a:gd name="connsiteY40-18670" fmla="*/ 7199125 h 7250295"/>
                <a:gd name="connsiteX41-18671" fmla="*/ 2171850 w 2213217"/>
                <a:gd name="connsiteY41-18672" fmla="*/ 7046786 h 7250295"/>
                <a:gd name="connsiteX42-18673" fmla="*/ 1687247 w 2213217"/>
                <a:gd name="connsiteY42-18674" fmla="*/ 6680449 h 7250295"/>
                <a:gd name="connsiteX43-18675" fmla="*/ 1708130 w 2213217"/>
                <a:gd name="connsiteY43-18676" fmla="*/ 6550072 h 7250295"/>
                <a:gd name="connsiteX44-18677" fmla="*/ 1668617 w 2213217"/>
                <a:gd name="connsiteY44-18678" fmla="*/ 6451067 h 7250295"/>
                <a:gd name="connsiteX45-18679" fmla="*/ 1657350 w 2213217"/>
                <a:gd name="connsiteY45-18680" fmla="*/ 6250170 h 7250295"/>
                <a:gd name="connsiteX46-18681" fmla="*/ 1679014 w 2213217"/>
                <a:gd name="connsiteY46-18682" fmla="*/ 5979714 h 7250295"/>
                <a:gd name="connsiteX47-18683" fmla="*/ 1727631 w 2213217"/>
                <a:gd name="connsiteY47-18684" fmla="*/ 5512209 h 7250295"/>
                <a:gd name="connsiteX48-18685" fmla="*/ 1739049 w 2213217"/>
                <a:gd name="connsiteY48-18686" fmla="*/ 5363804 h 7250295"/>
                <a:gd name="connsiteX49-18687" fmla="*/ 1797611 w 2213217"/>
                <a:gd name="connsiteY49-18688" fmla="*/ 5317321 h 7250295"/>
                <a:gd name="connsiteX50-18689" fmla="*/ 1884207 w 2213217"/>
                <a:gd name="connsiteY50-18690" fmla="*/ 5097645 h 7250295"/>
                <a:gd name="connsiteX51-18691" fmla="*/ 1909357 w 2213217"/>
                <a:gd name="connsiteY51-18692" fmla="*/ 4805496 h 7250295"/>
                <a:gd name="connsiteX52-18693" fmla="*/ 1900373 w 2213217"/>
                <a:gd name="connsiteY52-18694" fmla="*/ 4348776 h 7250295"/>
                <a:gd name="connsiteX53-18695" fmla="*/ 1881052 w 2213217"/>
                <a:gd name="connsiteY53-18696" fmla="*/ 3902573 h 7250295"/>
                <a:gd name="connsiteX54-18697" fmla="*/ 1855362 w 2213217"/>
                <a:gd name="connsiteY54-18698" fmla="*/ 3584643 h 7250295"/>
                <a:gd name="connsiteX55-18699" fmla="*/ 2056257 w 2213217"/>
                <a:gd name="connsiteY55-18700" fmla="*/ 2654077 h 7250295"/>
                <a:gd name="connsiteX56-18701" fmla="*/ 2042707 w 2213217"/>
                <a:gd name="connsiteY56-18702" fmla="*/ 2404684 h 7250295"/>
                <a:gd name="connsiteX57-18703" fmla="*/ 1981200 w 2213217"/>
                <a:gd name="connsiteY57-18704" fmla="*/ 1864914 h 7250295"/>
                <a:gd name="connsiteX58-18705" fmla="*/ 1936459 w 2213217"/>
                <a:gd name="connsiteY58-18706" fmla="*/ 1677029 h 7250295"/>
                <a:gd name="connsiteX59-18707" fmla="*/ 1922037 w 2213217"/>
                <a:gd name="connsiteY59-18708" fmla="*/ 1432534 h 7250295"/>
                <a:gd name="connsiteX60-18709" fmla="*/ 1874412 w 2213217"/>
                <a:gd name="connsiteY60-18710" fmla="*/ 1302338 h 7250295"/>
                <a:gd name="connsiteX61-18711" fmla="*/ 1407687 w 2213217"/>
                <a:gd name="connsiteY61-18712" fmla="*/ 1134975 h 7250295"/>
                <a:gd name="connsiteX62-18713" fmla="*/ 1309221 w 2213217"/>
                <a:gd name="connsiteY62-18714" fmla="*/ 1020075 h 7250295"/>
                <a:gd name="connsiteX63-18715" fmla="*/ 1365230 w 2213217"/>
                <a:gd name="connsiteY63-18716" fmla="*/ 821521 h 7250295"/>
                <a:gd name="connsiteX64-18717" fmla="*/ 1433407 w 2213217"/>
                <a:gd name="connsiteY64-18718" fmla="*/ 622909 h 7250295"/>
                <a:gd name="connsiteX65-18719" fmla="*/ 1444916 w 2213217"/>
                <a:gd name="connsiteY65-18720" fmla="*/ 380757 h 7250295"/>
                <a:gd name="connsiteX66-18721" fmla="*/ 1330946 w 2213217"/>
                <a:gd name="connsiteY66-18722" fmla="*/ 143773 h 7250295"/>
                <a:gd name="connsiteX67-18723" fmla="*/ 1063645 w 2213217"/>
                <a:gd name="connsiteY67-18724" fmla="*/ 568 h 7250295"/>
                <a:gd name="connsiteX0-18725" fmla="*/ 1063645 w 2213217"/>
                <a:gd name="connsiteY0-18726" fmla="*/ 568 h 7250295"/>
                <a:gd name="connsiteX1-18727" fmla="*/ 809625 w 2213217"/>
                <a:gd name="connsiteY1-18728" fmla="*/ 116070 h 7250295"/>
                <a:gd name="connsiteX2-18729" fmla="*/ 685800 w 2213217"/>
                <a:gd name="connsiteY2-18730" fmla="*/ 297045 h 7250295"/>
                <a:gd name="connsiteX3-18731" fmla="*/ 704850 w 2213217"/>
                <a:gd name="connsiteY3-18732" fmla="*/ 620895 h 7250295"/>
                <a:gd name="connsiteX4-18733" fmla="*/ 838200 w 2213217"/>
                <a:gd name="connsiteY4-18734" fmla="*/ 897120 h 7250295"/>
                <a:gd name="connsiteX5-18735" fmla="*/ 742950 w 2213217"/>
                <a:gd name="connsiteY5-18736" fmla="*/ 1011420 h 7250295"/>
                <a:gd name="connsiteX6-18737" fmla="*/ 133350 w 2213217"/>
                <a:gd name="connsiteY6-18738" fmla="*/ 1220970 h 7250295"/>
                <a:gd name="connsiteX7-18739" fmla="*/ 0 w 2213217"/>
                <a:gd name="connsiteY7-18740" fmla="*/ 2211570 h 7250295"/>
                <a:gd name="connsiteX8-18741" fmla="*/ 333375 w 2213217"/>
                <a:gd name="connsiteY8-18742" fmla="*/ 3106920 h 7250295"/>
                <a:gd name="connsiteX9-18743" fmla="*/ 247650 w 2213217"/>
                <a:gd name="connsiteY9-18744" fmla="*/ 3840345 h 7250295"/>
                <a:gd name="connsiteX10-18745" fmla="*/ 371475 w 2213217"/>
                <a:gd name="connsiteY10-18746" fmla="*/ 4059420 h 7250295"/>
                <a:gd name="connsiteX11-18747" fmla="*/ 495300 w 2213217"/>
                <a:gd name="connsiteY11-18748" fmla="*/ 4278495 h 7250295"/>
                <a:gd name="connsiteX12-18749" fmla="*/ 476250 w 2213217"/>
                <a:gd name="connsiteY12-18750" fmla="*/ 4735695 h 7250295"/>
                <a:gd name="connsiteX13-18751" fmla="*/ 476250 w 2213217"/>
                <a:gd name="connsiteY13-18752" fmla="*/ 5097645 h 7250295"/>
                <a:gd name="connsiteX14-18753" fmla="*/ 371475 w 2213217"/>
                <a:gd name="connsiteY14-18754" fmla="*/ 6145395 h 7250295"/>
                <a:gd name="connsiteX15-18755" fmla="*/ 371475 w 2213217"/>
                <a:gd name="connsiteY15-18756" fmla="*/ 6621645 h 7250295"/>
                <a:gd name="connsiteX16-18757" fmla="*/ 400050 w 2213217"/>
                <a:gd name="connsiteY16-18758" fmla="*/ 6821670 h 7250295"/>
                <a:gd name="connsiteX17-18759" fmla="*/ 323850 w 2213217"/>
                <a:gd name="connsiteY17-18760" fmla="*/ 7002645 h 7250295"/>
                <a:gd name="connsiteX18-18761" fmla="*/ 533400 w 2213217"/>
                <a:gd name="connsiteY18-18762" fmla="*/ 7250295 h 7250295"/>
                <a:gd name="connsiteX19-18763" fmla="*/ 952500 w 2213217"/>
                <a:gd name="connsiteY19-18764" fmla="*/ 7240770 h 7250295"/>
                <a:gd name="connsiteX20-18765" fmla="*/ 733425 w 2213217"/>
                <a:gd name="connsiteY20-18766" fmla="*/ 6821670 h 7250295"/>
                <a:gd name="connsiteX21-18767" fmla="*/ 790575 w 2213217"/>
                <a:gd name="connsiteY21-18768" fmla="*/ 6574020 h 7250295"/>
                <a:gd name="connsiteX22-18769" fmla="*/ 762000 w 2213217"/>
                <a:gd name="connsiteY22-18770" fmla="*/ 6250170 h 7250295"/>
                <a:gd name="connsiteX23-18771" fmla="*/ 885825 w 2213217"/>
                <a:gd name="connsiteY23-18772" fmla="*/ 5411970 h 7250295"/>
                <a:gd name="connsiteX24-18773" fmla="*/ 866775 w 2213217"/>
                <a:gd name="connsiteY24-18774" fmla="*/ 5326245 h 7250295"/>
                <a:gd name="connsiteX25-18775" fmla="*/ 971550 w 2213217"/>
                <a:gd name="connsiteY25-18776" fmla="*/ 5211945 h 7250295"/>
                <a:gd name="connsiteX26-18777" fmla="*/ 962025 w 2213217"/>
                <a:gd name="connsiteY26-18778" fmla="*/ 5069070 h 7250295"/>
                <a:gd name="connsiteX27-18779" fmla="*/ 1104900 w 2213217"/>
                <a:gd name="connsiteY27-18780" fmla="*/ 4526145 h 7250295"/>
                <a:gd name="connsiteX28-18781" fmla="*/ 1123950 w 2213217"/>
                <a:gd name="connsiteY28-18782" fmla="*/ 4392795 h 7250295"/>
                <a:gd name="connsiteX29-18783" fmla="*/ 1276350 w 2213217"/>
                <a:gd name="connsiteY29-18784" fmla="*/ 4649970 h 7250295"/>
                <a:gd name="connsiteX30-18785" fmla="*/ 1352550 w 2213217"/>
                <a:gd name="connsiteY30-18786" fmla="*/ 4926195 h 7250295"/>
                <a:gd name="connsiteX31-18787" fmla="*/ 1333500 w 2213217"/>
                <a:gd name="connsiteY31-18788" fmla="*/ 5069070 h 7250295"/>
                <a:gd name="connsiteX32-18789" fmla="*/ 1371600 w 2213217"/>
                <a:gd name="connsiteY32-18790" fmla="*/ 5078595 h 7250295"/>
                <a:gd name="connsiteX33-18791" fmla="*/ 1262198 w 2213217"/>
                <a:gd name="connsiteY33-18792" fmla="*/ 5554244 h 7250295"/>
                <a:gd name="connsiteX34-18793" fmla="*/ 1263220 w 2213217"/>
                <a:gd name="connsiteY34-18794" fmla="*/ 6360264 h 7250295"/>
                <a:gd name="connsiteX35-18795" fmla="*/ 1336385 w 2213217"/>
                <a:gd name="connsiteY35-18796" fmla="*/ 6540277 h 7250295"/>
                <a:gd name="connsiteX36-18797" fmla="*/ 1285605 w 2213217"/>
                <a:gd name="connsiteY36-18798" fmla="*/ 6741714 h 7250295"/>
                <a:gd name="connsiteX37-18799" fmla="*/ 1303783 w 2213217"/>
                <a:gd name="connsiteY37-18800" fmla="*/ 6828040 h 7250295"/>
                <a:gd name="connsiteX38-18801" fmla="*/ 1313579 w 2213217"/>
                <a:gd name="connsiteY38-18802" fmla="*/ 7020824 h 7250295"/>
                <a:gd name="connsiteX39-18803" fmla="*/ 1760353 w 2213217"/>
                <a:gd name="connsiteY39-18804" fmla="*/ 7189119 h 7250295"/>
                <a:gd name="connsiteX40-18805" fmla="*/ 2189006 w 2213217"/>
                <a:gd name="connsiteY40-18806" fmla="*/ 7199125 h 7250295"/>
                <a:gd name="connsiteX41-18807" fmla="*/ 2171850 w 2213217"/>
                <a:gd name="connsiteY41-18808" fmla="*/ 7046786 h 7250295"/>
                <a:gd name="connsiteX42-18809" fmla="*/ 1687247 w 2213217"/>
                <a:gd name="connsiteY42-18810" fmla="*/ 6680449 h 7250295"/>
                <a:gd name="connsiteX43-18811" fmla="*/ 1708130 w 2213217"/>
                <a:gd name="connsiteY43-18812" fmla="*/ 6550072 h 7250295"/>
                <a:gd name="connsiteX44-18813" fmla="*/ 1668617 w 2213217"/>
                <a:gd name="connsiteY44-18814" fmla="*/ 6451067 h 7250295"/>
                <a:gd name="connsiteX45-18815" fmla="*/ 1657350 w 2213217"/>
                <a:gd name="connsiteY45-18816" fmla="*/ 6250170 h 7250295"/>
                <a:gd name="connsiteX46-18817" fmla="*/ 1679014 w 2213217"/>
                <a:gd name="connsiteY46-18818" fmla="*/ 5979714 h 7250295"/>
                <a:gd name="connsiteX47-18819" fmla="*/ 1727631 w 2213217"/>
                <a:gd name="connsiteY47-18820" fmla="*/ 5512209 h 7250295"/>
                <a:gd name="connsiteX48-18821" fmla="*/ 1739049 w 2213217"/>
                <a:gd name="connsiteY48-18822" fmla="*/ 5363804 h 7250295"/>
                <a:gd name="connsiteX49-18823" fmla="*/ 1797611 w 2213217"/>
                <a:gd name="connsiteY49-18824" fmla="*/ 5317321 h 7250295"/>
                <a:gd name="connsiteX50-18825" fmla="*/ 1884207 w 2213217"/>
                <a:gd name="connsiteY50-18826" fmla="*/ 5097645 h 7250295"/>
                <a:gd name="connsiteX51-18827" fmla="*/ 1909357 w 2213217"/>
                <a:gd name="connsiteY51-18828" fmla="*/ 4805496 h 7250295"/>
                <a:gd name="connsiteX52-18829" fmla="*/ 1900373 w 2213217"/>
                <a:gd name="connsiteY52-18830" fmla="*/ 4348776 h 7250295"/>
                <a:gd name="connsiteX53-18831" fmla="*/ 1881052 w 2213217"/>
                <a:gd name="connsiteY53-18832" fmla="*/ 3902573 h 7250295"/>
                <a:gd name="connsiteX54-18833" fmla="*/ 1855362 w 2213217"/>
                <a:gd name="connsiteY54-18834" fmla="*/ 3584643 h 7250295"/>
                <a:gd name="connsiteX55-18835" fmla="*/ 2056257 w 2213217"/>
                <a:gd name="connsiteY55-18836" fmla="*/ 2654077 h 7250295"/>
                <a:gd name="connsiteX56-18837" fmla="*/ 2042707 w 2213217"/>
                <a:gd name="connsiteY56-18838" fmla="*/ 2404684 h 7250295"/>
                <a:gd name="connsiteX57-18839" fmla="*/ 1981200 w 2213217"/>
                <a:gd name="connsiteY57-18840" fmla="*/ 1864914 h 7250295"/>
                <a:gd name="connsiteX58-18841" fmla="*/ 1936459 w 2213217"/>
                <a:gd name="connsiteY58-18842" fmla="*/ 1677029 h 7250295"/>
                <a:gd name="connsiteX59-18843" fmla="*/ 1922037 w 2213217"/>
                <a:gd name="connsiteY59-18844" fmla="*/ 1432534 h 7250295"/>
                <a:gd name="connsiteX60-18845" fmla="*/ 1874412 w 2213217"/>
                <a:gd name="connsiteY60-18846" fmla="*/ 1302338 h 7250295"/>
                <a:gd name="connsiteX61-18847" fmla="*/ 1407687 w 2213217"/>
                <a:gd name="connsiteY61-18848" fmla="*/ 1134975 h 7250295"/>
                <a:gd name="connsiteX62-18849" fmla="*/ 1309221 w 2213217"/>
                <a:gd name="connsiteY62-18850" fmla="*/ 1020075 h 7250295"/>
                <a:gd name="connsiteX63-18851" fmla="*/ 1365230 w 2213217"/>
                <a:gd name="connsiteY63-18852" fmla="*/ 821521 h 7250295"/>
                <a:gd name="connsiteX64-18853" fmla="*/ 1433407 w 2213217"/>
                <a:gd name="connsiteY64-18854" fmla="*/ 622909 h 7250295"/>
                <a:gd name="connsiteX65-18855" fmla="*/ 1444916 w 2213217"/>
                <a:gd name="connsiteY65-18856" fmla="*/ 380757 h 7250295"/>
                <a:gd name="connsiteX66-18857" fmla="*/ 1330946 w 2213217"/>
                <a:gd name="connsiteY66-18858" fmla="*/ 143773 h 7250295"/>
                <a:gd name="connsiteX67-18859" fmla="*/ 1063645 w 2213217"/>
                <a:gd name="connsiteY67-18860" fmla="*/ 568 h 7250295"/>
                <a:gd name="connsiteX0-18861" fmla="*/ 1063645 w 2213217"/>
                <a:gd name="connsiteY0-18862" fmla="*/ 568 h 7250295"/>
                <a:gd name="connsiteX1-18863" fmla="*/ 809625 w 2213217"/>
                <a:gd name="connsiteY1-18864" fmla="*/ 116070 h 7250295"/>
                <a:gd name="connsiteX2-18865" fmla="*/ 685800 w 2213217"/>
                <a:gd name="connsiteY2-18866" fmla="*/ 297045 h 7250295"/>
                <a:gd name="connsiteX3-18867" fmla="*/ 704850 w 2213217"/>
                <a:gd name="connsiteY3-18868" fmla="*/ 620895 h 7250295"/>
                <a:gd name="connsiteX4-18869" fmla="*/ 838200 w 2213217"/>
                <a:gd name="connsiteY4-18870" fmla="*/ 897120 h 7250295"/>
                <a:gd name="connsiteX5-18871" fmla="*/ 742950 w 2213217"/>
                <a:gd name="connsiteY5-18872" fmla="*/ 1011420 h 7250295"/>
                <a:gd name="connsiteX6-18873" fmla="*/ 133350 w 2213217"/>
                <a:gd name="connsiteY6-18874" fmla="*/ 1220970 h 7250295"/>
                <a:gd name="connsiteX7-18875" fmla="*/ 0 w 2213217"/>
                <a:gd name="connsiteY7-18876" fmla="*/ 2211570 h 7250295"/>
                <a:gd name="connsiteX8-18877" fmla="*/ 333375 w 2213217"/>
                <a:gd name="connsiteY8-18878" fmla="*/ 3106920 h 7250295"/>
                <a:gd name="connsiteX9-18879" fmla="*/ 247650 w 2213217"/>
                <a:gd name="connsiteY9-18880" fmla="*/ 3840345 h 7250295"/>
                <a:gd name="connsiteX10-18881" fmla="*/ 371475 w 2213217"/>
                <a:gd name="connsiteY10-18882" fmla="*/ 4059420 h 7250295"/>
                <a:gd name="connsiteX11-18883" fmla="*/ 495300 w 2213217"/>
                <a:gd name="connsiteY11-18884" fmla="*/ 4278495 h 7250295"/>
                <a:gd name="connsiteX12-18885" fmla="*/ 476250 w 2213217"/>
                <a:gd name="connsiteY12-18886" fmla="*/ 4735695 h 7250295"/>
                <a:gd name="connsiteX13-18887" fmla="*/ 476250 w 2213217"/>
                <a:gd name="connsiteY13-18888" fmla="*/ 5097645 h 7250295"/>
                <a:gd name="connsiteX14-18889" fmla="*/ 371475 w 2213217"/>
                <a:gd name="connsiteY14-18890" fmla="*/ 6145395 h 7250295"/>
                <a:gd name="connsiteX15-18891" fmla="*/ 371475 w 2213217"/>
                <a:gd name="connsiteY15-18892" fmla="*/ 6621645 h 7250295"/>
                <a:gd name="connsiteX16-18893" fmla="*/ 400050 w 2213217"/>
                <a:gd name="connsiteY16-18894" fmla="*/ 6821670 h 7250295"/>
                <a:gd name="connsiteX17-18895" fmla="*/ 323850 w 2213217"/>
                <a:gd name="connsiteY17-18896" fmla="*/ 7002645 h 7250295"/>
                <a:gd name="connsiteX18-18897" fmla="*/ 533400 w 2213217"/>
                <a:gd name="connsiteY18-18898" fmla="*/ 7250295 h 7250295"/>
                <a:gd name="connsiteX19-18899" fmla="*/ 952500 w 2213217"/>
                <a:gd name="connsiteY19-18900" fmla="*/ 7240770 h 7250295"/>
                <a:gd name="connsiteX20-18901" fmla="*/ 733425 w 2213217"/>
                <a:gd name="connsiteY20-18902" fmla="*/ 6821670 h 7250295"/>
                <a:gd name="connsiteX21-18903" fmla="*/ 790575 w 2213217"/>
                <a:gd name="connsiteY21-18904" fmla="*/ 6574020 h 7250295"/>
                <a:gd name="connsiteX22-18905" fmla="*/ 762000 w 2213217"/>
                <a:gd name="connsiteY22-18906" fmla="*/ 6250170 h 7250295"/>
                <a:gd name="connsiteX23-18907" fmla="*/ 885825 w 2213217"/>
                <a:gd name="connsiteY23-18908" fmla="*/ 5411970 h 7250295"/>
                <a:gd name="connsiteX24-18909" fmla="*/ 866775 w 2213217"/>
                <a:gd name="connsiteY24-18910" fmla="*/ 5326245 h 7250295"/>
                <a:gd name="connsiteX25-18911" fmla="*/ 971550 w 2213217"/>
                <a:gd name="connsiteY25-18912" fmla="*/ 5211945 h 7250295"/>
                <a:gd name="connsiteX26-18913" fmla="*/ 962025 w 2213217"/>
                <a:gd name="connsiteY26-18914" fmla="*/ 5069070 h 7250295"/>
                <a:gd name="connsiteX27-18915" fmla="*/ 1104900 w 2213217"/>
                <a:gd name="connsiteY27-18916" fmla="*/ 4526145 h 7250295"/>
                <a:gd name="connsiteX28-18917" fmla="*/ 1123950 w 2213217"/>
                <a:gd name="connsiteY28-18918" fmla="*/ 4392795 h 7250295"/>
                <a:gd name="connsiteX29-18919" fmla="*/ 1276350 w 2213217"/>
                <a:gd name="connsiteY29-18920" fmla="*/ 4649970 h 7250295"/>
                <a:gd name="connsiteX30-18921" fmla="*/ 1352550 w 2213217"/>
                <a:gd name="connsiteY30-18922" fmla="*/ 4926195 h 7250295"/>
                <a:gd name="connsiteX31-18923" fmla="*/ 1333500 w 2213217"/>
                <a:gd name="connsiteY31-18924" fmla="*/ 5069070 h 7250295"/>
                <a:gd name="connsiteX32-18925" fmla="*/ 1371600 w 2213217"/>
                <a:gd name="connsiteY32-18926" fmla="*/ 5078595 h 7250295"/>
                <a:gd name="connsiteX33-18927" fmla="*/ 1262198 w 2213217"/>
                <a:gd name="connsiteY33-18928" fmla="*/ 5554244 h 7250295"/>
                <a:gd name="connsiteX34-18929" fmla="*/ 1263220 w 2213217"/>
                <a:gd name="connsiteY34-18930" fmla="*/ 6360264 h 7250295"/>
                <a:gd name="connsiteX35-18931" fmla="*/ 1336385 w 2213217"/>
                <a:gd name="connsiteY35-18932" fmla="*/ 6540277 h 7250295"/>
                <a:gd name="connsiteX36-18933" fmla="*/ 1285605 w 2213217"/>
                <a:gd name="connsiteY36-18934" fmla="*/ 6741714 h 7250295"/>
                <a:gd name="connsiteX37-18935" fmla="*/ 1303783 w 2213217"/>
                <a:gd name="connsiteY37-18936" fmla="*/ 6828040 h 7250295"/>
                <a:gd name="connsiteX38-18937" fmla="*/ 1313579 w 2213217"/>
                <a:gd name="connsiteY38-18938" fmla="*/ 7020824 h 7250295"/>
                <a:gd name="connsiteX39-18939" fmla="*/ 1760353 w 2213217"/>
                <a:gd name="connsiteY39-18940" fmla="*/ 7189119 h 7250295"/>
                <a:gd name="connsiteX40-18941" fmla="*/ 2189006 w 2213217"/>
                <a:gd name="connsiteY40-18942" fmla="*/ 7199125 h 7250295"/>
                <a:gd name="connsiteX41-18943" fmla="*/ 2171850 w 2213217"/>
                <a:gd name="connsiteY41-18944" fmla="*/ 7046786 h 7250295"/>
                <a:gd name="connsiteX42-18945" fmla="*/ 1687247 w 2213217"/>
                <a:gd name="connsiteY42-18946" fmla="*/ 6680449 h 7250295"/>
                <a:gd name="connsiteX43-18947" fmla="*/ 1708130 w 2213217"/>
                <a:gd name="connsiteY43-18948" fmla="*/ 6550072 h 7250295"/>
                <a:gd name="connsiteX44-18949" fmla="*/ 1668617 w 2213217"/>
                <a:gd name="connsiteY44-18950" fmla="*/ 6451067 h 7250295"/>
                <a:gd name="connsiteX45-18951" fmla="*/ 1657350 w 2213217"/>
                <a:gd name="connsiteY45-18952" fmla="*/ 6250170 h 7250295"/>
                <a:gd name="connsiteX46-18953" fmla="*/ 1679014 w 2213217"/>
                <a:gd name="connsiteY46-18954" fmla="*/ 5979714 h 7250295"/>
                <a:gd name="connsiteX47-18955" fmla="*/ 1727631 w 2213217"/>
                <a:gd name="connsiteY47-18956" fmla="*/ 5512209 h 7250295"/>
                <a:gd name="connsiteX48-18957" fmla="*/ 1739049 w 2213217"/>
                <a:gd name="connsiteY48-18958" fmla="*/ 5363804 h 7250295"/>
                <a:gd name="connsiteX49-18959" fmla="*/ 1797611 w 2213217"/>
                <a:gd name="connsiteY49-18960" fmla="*/ 5317321 h 7250295"/>
                <a:gd name="connsiteX50-18961" fmla="*/ 1884207 w 2213217"/>
                <a:gd name="connsiteY50-18962" fmla="*/ 5097645 h 7250295"/>
                <a:gd name="connsiteX51-18963" fmla="*/ 1909357 w 2213217"/>
                <a:gd name="connsiteY51-18964" fmla="*/ 4805496 h 7250295"/>
                <a:gd name="connsiteX52-18965" fmla="*/ 1900373 w 2213217"/>
                <a:gd name="connsiteY52-18966" fmla="*/ 4348776 h 7250295"/>
                <a:gd name="connsiteX53-18967" fmla="*/ 1881052 w 2213217"/>
                <a:gd name="connsiteY53-18968" fmla="*/ 3902573 h 7250295"/>
                <a:gd name="connsiteX54-18969" fmla="*/ 1855362 w 2213217"/>
                <a:gd name="connsiteY54-18970" fmla="*/ 3584643 h 7250295"/>
                <a:gd name="connsiteX55-18971" fmla="*/ 2056257 w 2213217"/>
                <a:gd name="connsiteY55-18972" fmla="*/ 2654077 h 7250295"/>
                <a:gd name="connsiteX56-18973" fmla="*/ 2042707 w 2213217"/>
                <a:gd name="connsiteY56-18974" fmla="*/ 2404684 h 7250295"/>
                <a:gd name="connsiteX57-18975" fmla="*/ 1981200 w 2213217"/>
                <a:gd name="connsiteY57-18976" fmla="*/ 1864914 h 7250295"/>
                <a:gd name="connsiteX58-18977" fmla="*/ 1936459 w 2213217"/>
                <a:gd name="connsiteY58-18978" fmla="*/ 1677029 h 7250295"/>
                <a:gd name="connsiteX59-18979" fmla="*/ 1922037 w 2213217"/>
                <a:gd name="connsiteY59-18980" fmla="*/ 1432534 h 7250295"/>
                <a:gd name="connsiteX60-18981" fmla="*/ 1874412 w 2213217"/>
                <a:gd name="connsiteY60-18982" fmla="*/ 1302338 h 7250295"/>
                <a:gd name="connsiteX61-18983" fmla="*/ 1407687 w 2213217"/>
                <a:gd name="connsiteY61-18984" fmla="*/ 1134975 h 7250295"/>
                <a:gd name="connsiteX62-18985" fmla="*/ 1309221 w 2213217"/>
                <a:gd name="connsiteY62-18986" fmla="*/ 1020075 h 7250295"/>
                <a:gd name="connsiteX63-18987" fmla="*/ 1365230 w 2213217"/>
                <a:gd name="connsiteY63-18988" fmla="*/ 821521 h 7250295"/>
                <a:gd name="connsiteX64-18989" fmla="*/ 1433407 w 2213217"/>
                <a:gd name="connsiteY64-18990" fmla="*/ 622909 h 7250295"/>
                <a:gd name="connsiteX65-18991" fmla="*/ 1444916 w 2213217"/>
                <a:gd name="connsiteY65-18992" fmla="*/ 380757 h 7250295"/>
                <a:gd name="connsiteX66-18993" fmla="*/ 1330946 w 2213217"/>
                <a:gd name="connsiteY66-18994" fmla="*/ 143773 h 7250295"/>
                <a:gd name="connsiteX67-18995" fmla="*/ 1063645 w 2213217"/>
                <a:gd name="connsiteY67-18996" fmla="*/ 568 h 7250295"/>
                <a:gd name="connsiteX0-18997" fmla="*/ 1063645 w 2213217"/>
                <a:gd name="connsiteY0-18998" fmla="*/ 568 h 7250295"/>
                <a:gd name="connsiteX1-18999" fmla="*/ 809625 w 2213217"/>
                <a:gd name="connsiteY1-19000" fmla="*/ 116070 h 7250295"/>
                <a:gd name="connsiteX2-19001" fmla="*/ 685800 w 2213217"/>
                <a:gd name="connsiteY2-19002" fmla="*/ 297045 h 7250295"/>
                <a:gd name="connsiteX3-19003" fmla="*/ 704850 w 2213217"/>
                <a:gd name="connsiteY3-19004" fmla="*/ 620895 h 7250295"/>
                <a:gd name="connsiteX4-19005" fmla="*/ 838200 w 2213217"/>
                <a:gd name="connsiteY4-19006" fmla="*/ 897120 h 7250295"/>
                <a:gd name="connsiteX5-19007" fmla="*/ 742950 w 2213217"/>
                <a:gd name="connsiteY5-19008" fmla="*/ 1011420 h 7250295"/>
                <a:gd name="connsiteX6-19009" fmla="*/ 133350 w 2213217"/>
                <a:gd name="connsiteY6-19010" fmla="*/ 1220970 h 7250295"/>
                <a:gd name="connsiteX7-19011" fmla="*/ 0 w 2213217"/>
                <a:gd name="connsiteY7-19012" fmla="*/ 2211570 h 7250295"/>
                <a:gd name="connsiteX8-19013" fmla="*/ 333375 w 2213217"/>
                <a:gd name="connsiteY8-19014" fmla="*/ 3106920 h 7250295"/>
                <a:gd name="connsiteX9-19015" fmla="*/ 247650 w 2213217"/>
                <a:gd name="connsiteY9-19016" fmla="*/ 3840345 h 7250295"/>
                <a:gd name="connsiteX10-19017" fmla="*/ 371475 w 2213217"/>
                <a:gd name="connsiteY10-19018" fmla="*/ 4059420 h 7250295"/>
                <a:gd name="connsiteX11-19019" fmla="*/ 495300 w 2213217"/>
                <a:gd name="connsiteY11-19020" fmla="*/ 4278495 h 7250295"/>
                <a:gd name="connsiteX12-19021" fmla="*/ 476250 w 2213217"/>
                <a:gd name="connsiteY12-19022" fmla="*/ 4735695 h 7250295"/>
                <a:gd name="connsiteX13-19023" fmla="*/ 476250 w 2213217"/>
                <a:gd name="connsiteY13-19024" fmla="*/ 5097645 h 7250295"/>
                <a:gd name="connsiteX14-19025" fmla="*/ 371475 w 2213217"/>
                <a:gd name="connsiteY14-19026" fmla="*/ 6145395 h 7250295"/>
                <a:gd name="connsiteX15-19027" fmla="*/ 371475 w 2213217"/>
                <a:gd name="connsiteY15-19028" fmla="*/ 6621645 h 7250295"/>
                <a:gd name="connsiteX16-19029" fmla="*/ 400050 w 2213217"/>
                <a:gd name="connsiteY16-19030" fmla="*/ 6821670 h 7250295"/>
                <a:gd name="connsiteX17-19031" fmla="*/ 323850 w 2213217"/>
                <a:gd name="connsiteY17-19032" fmla="*/ 7002645 h 7250295"/>
                <a:gd name="connsiteX18-19033" fmla="*/ 533400 w 2213217"/>
                <a:gd name="connsiteY18-19034" fmla="*/ 7250295 h 7250295"/>
                <a:gd name="connsiteX19-19035" fmla="*/ 952500 w 2213217"/>
                <a:gd name="connsiteY19-19036" fmla="*/ 7240770 h 7250295"/>
                <a:gd name="connsiteX20-19037" fmla="*/ 733425 w 2213217"/>
                <a:gd name="connsiteY20-19038" fmla="*/ 6821670 h 7250295"/>
                <a:gd name="connsiteX21-19039" fmla="*/ 790575 w 2213217"/>
                <a:gd name="connsiteY21-19040" fmla="*/ 6574020 h 7250295"/>
                <a:gd name="connsiteX22-19041" fmla="*/ 762000 w 2213217"/>
                <a:gd name="connsiteY22-19042" fmla="*/ 6250170 h 7250295"/>
                <a:gd name="connsiteX23-19043" fmla="*/ 885825 w 2213217"/>
                <a:gd name="connsiteY23-19044" fmla="*/ 5411970 h 7250295"/>
                <a:gd name="connsiteX24-19045" fmla="*/ 866775 w 2213217"/>
                <a:gd name="connsiteY24-19046" fmla="*/ 5326245 h 7250295"/>
                <a:gd name="connsiteX25-19047" fmla="*/ 971550 w 2213217"/>
                <a:gd name="connsiteY25-19048" fmla="*/ 5211945 h 7250295"/>
                <a:gd name="connsiteX26-19049" fmla="*/ 962025 w 2213217"/>
                <a:gd name="connsiteY26-19050" fmla="*/ 5069070 h 7250295"/>
                <a:gd name="connsiteX27-19051" fmla="*/ 1104900 w 2213217"/>
                <a:gd name="connsiteY27-19052" fmla="*/ 4526145 h 7250295"/>
                <a:gd name="connsiteX28-19053" fmla="*/ 1123950 w 2213217"/>
                <a:gd name="connsiteY28-19054" fmla="*/ 4392795 h 7250295"/>
                <a:gd name="connsiteX29-19055" fmla="*/ 1276350 w 2213217"/>
                <a:gd name="connsiteY29-19056" fmla="*/ 4649970 h 7250295"/>
                <a:gd name="connsiteX30-19057" fmla="*/ 1352550 w 2213217"/>
                <a:gd name="connsiteY30-19058" fmla="*/ 4926195 h 7250295"/>
                <a:gd name="connsiteX31-19059" fmla="*/ 1333500 w 2213217"/>
                <a:gd name="connsiteY31-19060" fmla="*/ 5069070 h 7250295"/>
                <a:gd name="connsiteX32-19061" fmla="*/ 1371600 w 2213217"/>
                <a:gd name="connsiteY32-19062" fmla="*/ 5078595 h 7250295"/>
                <a:gd name="connsiteX33-19063" fmla="*/ 1262198 w 2213217"/>
                <a:gd name="connsiteY33-19064" fmla="*/ 5554244 h 7250295"/>
                <a:gd name="connsiteX34-19065" fmla="*/ 1263220 w 2213217"/>
                <a:gd name="connsiteY34-19066" fmla="*/ 6360264 h 7250295"/>
                <a:gd name="connsiteX35-19067" fmla="*/ 1336385 w 2213217"/>
                <a:gd name="connsiteY35-19068" fmla="*/ 6540277 h 7250295"/>
                <a:gd name="connsiteX36-19069" fmla="*/ 1285605 w 2213217"/>
                <a:gd name="connsiteY36-19070" fmla="*/ 6741714 h 7250295"/>
                <a:gd name="connsiteX37-19071" fmla="*/ 1303783 w 2213217"/>
                <a:gd name="connsiteY37-19072" fmla="*/ 6828040 h 7250295"/>
                <a:gd name="connsiteX38-19073" fmla="*/ 1313579 w 2213217"/>
                <a:gd name="connsiteY38-19074" fmla="*/ 7020824 h 7250295"/>
                <a:gd name="connsiteX39-19075" fmla="*/ 1760353 w 2213217"/>
                <a:gd name="connsiteY39-19076" fmla="*/ 7189119 h 7250295"/>
                <a:gd name="connsiteX40-19077" fmla="*/ 2189006 w 2213217"/>
                <a:gd name="connsiteY40-19078" fmla="*/ 7199125 h 7250295"/>
                <a:gd name="connsiteX41-19079" fmla="*/ 2171850 w 2213217"/>
                <a:gd name="connsiteY41-19080" fmla="*/ 7046786 h 7250295"/>
                <a:gd name="connsiteX42-19081" fmla="*/ 1687247 w 2213217"/>
                <a:gd name="connsiteY42-19082" fmla="*/ 6680449 h 7250295"/>
                <a:gd name="connsiteX43-19083" fmla="*/ 1708130 w 2213217"/>
                <a:gd name="connsiteY43-19084" fmla="*/ 6550072 h 7250295"/>
                <a:gd name="connsiteX44-19085" fmla="*/ 1668617 w 2213217"/>
                <a:gd name="connsiteY44-19086" fmla="*/ 6451067 h 7250295"/>
                <a:gd name="connsiteX45-19087" fmla="*/ 1657350 w 2213217"/>
                <a:gd name="connsiteY45-19088" fmla="*/ 6250170 h 7250295"/>
                <a:gd name="connsiteX46-19089" fmla="*/ 1679014 w 2213217"/>
                <a:gd name="connsiteY46-19090" fmla="*/ 5979714 h 7250295"/>
                <a:gd name="connsiteX47-19091" fmla="*/ 1727631 w 2213217"/>
                <a:gd name="connsiteY47-19092" fmla="*/ 5512209 h 7250295"/>
                <a:gd name="connsiteX48-19093" fmla="*/ 1739049 w 2213217"/>
                <a:gd name="connsiteY48-19094" fmla="*/ 5363804 h 7250295"/>
                <a:gd name="connsiteX49-19095" fmla="*/ 1797611 w 2213217"/>
                <a:gd name="connsiteY49-19096" fmla="*/ 5317321 h 7250295"/>
                <a:gd name="connsiteX50-19097" fmla="*/ 1884207 w 2213217"/>
                <a:gd name="connsiteY50-19098" fmla="*/ 5097645 h 7250295"/>
                <a:gd name="connsiteX51-19099" fmla="*/ 1909357 w 2213217"/>
                <a:gd name="connsiteY51-19100" fmla="*/ 4805496 h 7250295"/>
                <a:gd name="connsiteX52-19101" fmla="*/ 1900373 w 2213217"/>
                <a:gd name="connsiteY52-19102" fmla="*/ 4348776 h 7250295"/>
                <a:gd name="connsiteX53-19103" fmla="*/ 1881052 w 2213217"/>
                <a:gd name="connsiteY53-19104" fmla="*/ 3902573 h 7250295"/>
                <a:gd name="connsiteX54-19105" fmla="*/ 1855362 w 2213217"/>
                <a:gd name="connsiteY54-19106" fmla="*/ 3584643 h 7250295"/>
                <a:gd name="connsiteX55-19107" fmla="*/ 2056257 w 2213217"/>
                <a:gd name="connsiteY55-19108" fmla="*/ 2654077 h 7250295"/>
                <a:gd name="connsiteX56-19109" fmla="*/ 2042707 w 2213217"/>
                <a:gd name="connsiteY56-19110" fmla="*/ 2404684 h 7250295"/>
                <a:gd name="connsiteX57-19111" fmla="*/ 1981200 w 2213217"/>
                <a:gd name="connsiteY57-19112" fmla="*/ 1864914 h 7250295"/>
                <a:gd name="connsiteX58-19113" fmla="*/ 1936459 w 2213217"/>
                <a:gd name="connsiteY58-19114" fmla="*/ 1677029 h 7250295"/>
                <a:gd name="connsiteX59-19115" fmla="*/ 1922037 w 2213217"/>
                <a:gd name="connsiteY59-19116" fmla="*/ 1432534 h 7250295"/>
                <a:gd name="connsiteX60-19117" fmla="*/ 1874412 w 2213217"/>
                <a:gd name="connsiteY60-19118" fmla="*/ 1302338 h 7250295"/>
                <a:gd name="connsiteX61-19119" fmla="*/ 1407687 w 2213217"/>
                <a:gd name="connsiteY61-19120" fmla="*/ 1134975 h 7250295"/>
                <a:gd name="connsiteX62-19121" fmla="*/ 1309221 w 2213217"/>
                <a:gd name="connsiteY62-19122" fmla="*/ 1020075 h 7250295"/>
                <a:gd name="connsiteX63-19123" fmla="*/ 1365230 w 2213217"/>
                <a:gd name="connsiteY63-19124" fmla="*/ 821521 h 7250295"/>
                <a:gd name="connsiteX64-19125" fmla="*/ 1433407 w 2213217"/>
                <a:gd name="connsiteY64-19126" fmla="*/ 622909 h 7250295"/>
                <a:gd name="connsiteX65-19127" fmla="*/ 1444916 w 2213217"/>
                <a:gd name="connsiteY65-19128" fmla="*/ 380757 h 7250295"/>
                <a:gd name="connsiteX66-19129" fmla="*/ 1330946 w 2213217"/>
                <a:gd name="connsiteY66-19130" fmla="*/ 143773 h 7250295"/>
                <a:gd name="connsiteX67-19131" fmla="*/ 1063645 w 2213217"/>
                <a:gd name="connsiteY67-19132" fmla="*/ 568 h 7250295"/>
                <a:gd name="connsiteX0-19133" fmla="*/ 1063645 w 2213217"/>
                <a:gd name="connsiteY0-19134" fmla="*/ 568 h 7250295"/>
                <a:gd name="connsiteX1-19135" fmla="*/ 809625 w 2213217"/>
                <a:gd name="connsiteY1-19136" fmla="*/ 116070 h 7250295"/>
                <a:gd name="connsiteX2-19137" fmla="*/ 685800 w 2213217"/>
                <a:gd name="connsiteY2-19138" fmla="*/ 297045 h 7250295"/>
                <a:gd name="connsiteX3-19139" fmla="*/ 704850 w 2213217"/>
                <a:gd name="connsiteY3-19140" fmla="*/ 620895 h 7250295"/>
                <a:gd name="connsiteX4-19141" fmla="*/ 838200 w 2213217"/>
                <a:gd name="connsiteY4-19142" fmla="*/ 897120 h 7250295"/>
                <a:gd name="connsiteX5-19143" fmla="*/ 742950 w 2213217"/>
                <a:gd name="connsiteY5-19144" fmla="*/ 1011420 h 7250295"/>
                <a:gd name="connsiteX6-19145" fmla="*/ 133350 w 2213217"/>
                <a:gd name="connsiteY6-19146" fmla="*/ 1220970 h 7250295"/>
                <a:gd name="connsiteX7-19147" fmla="*/ 0 w 2213217"/>
                <a:gd name="connsiteY7-19148" fmla="*/ 2211570 h 7250295"/>
                <a:gd name="connsiteX8-19149" fmla="*/ 333375 w 2213217"/>
                <a:gd name="connsiteY8-19150" fmla="*/ 3106920 h 7250295"/>
                <a:gd name="connsiteX9-19151" fmla="*/ 247650 w 2213217"/>
                <a:gd name="connsiteY9-19152" fmla="*/ 3840345 h 7250295"/>
                <a:gd name="connsiteX10-19153" fmla="*/ 371475 w 2213217"/>
                <a:gd name="connsiteY10-19154" fmla="*/ 4059420 h 7250295"/>
                <a:gd name="connsiteX11-19155" fmla="*/ 495300 w 2213217"/>
                <a:gd name="connsiteY11-19156" fmla="*/ 4278495 h 7250295"/>
                <a:gd name="connsiteX12-19157" fmla="*/ 476250 w 2213217"/>
                <a:gd name="connsiteY12-19158" fmla="*/ 4735695 h 7250295"/>
                <a:gd name="connsiteX13-19159" fmla="*/ 476250 w 2213217"/>
                <a:gd name="connsiteY13-19160" fmla="*/ 5097645 h 7250295"/>
                <a:gd name="connsiteX14-19161" fmla="*/ 371475 w 2213217"/>
                <a:gd name="connsiteY14-19162" fmla="*/ 6145395 h 7250295"/>
                <a:gd name="connsiteX15-19163" fmla="*/ 371475 w 2213217"/>
                <a:gd name="connsiteY15-19164" fmla="*/ 6621645 h 7250295"/>
                <a:gd name="connsiteX16-19165" fmla="*/ 400050 w 2213217"/>
                <a:gd name="connsiteY16-19166" fmla="*/ 6821670 h 7250295"/>
                <a:gd name="connsiteX17-19167" fmla="*/ 323850 w 2213217"/>
                <a:gd name="connsiteY17-19168" fmla="*/ 7002645 h 7250295"/>
                <a:gd name="connsiteX18-19169" fmla="*/ 533400 w 2213217"/>
                <a:gd name="connsiteY18-19170" fmla="*/ 7250295 h 7250295"/>
                <a:gd name="connsiteX19-19171" fmla="*/ 952500 w 2213217"/>
                <a:gd name="connsiteY19-19172" fmla="*/ 7240770 h 7250295"/>
                <a:gd name="connsiteX20-19173" fmla="*/ 733425 w 2213217"/>
                <a:gd name="connsiteY20-19174" fmla="*/ 6821670 h 7250295"/>
                <a:gd name="connsiteX21-19175" fmla="*/ 790575 w 2213217"/>
                <a:gd name="connsiteY21-19176" fmla="*/ 6574020 h 7250295"/>
                <a:gd name="connsiteX22-19177" fmla="*/ 762000 w 2213217"/>
                <a:gd name="connsiteY22-19178" fmla="*/ 6250170 h 7250295"/>
                <a:gd name="connsiteX23-19179" fmla="*/ 885825 w 2213217"/>
                <a:gd name="connsiteY23-19180" fmla="*/ 5411970 h 7250295"/>
                <a:gd name="connsiteX24-19181" fmla="*/ 866775 w 2213217"/>
                <a:gd name="connsiteY24-19182" fmla="*/ 5326245 h 7250295"/>
                <a:gd name="connsiteX25-19183" fmla="*/ 971550 w 2213217"/>
                <a:gd name="connsiteY25-19184" fmla="*/ 5211945 h 7250295"/>
                <a:gd name="connsiteX26-19185" fmla="*/ 962025 w 2213217"/>
                <a:gd name="connsiteY26-19186" fmla="*/ 5069070 h 7250295"/>
                <a:gd name="connsiteX27-19187" fmla="*/ 1104900 w 2213217"/>
                <a:gd name="connsiteY27-19188" fmla="*/ 4526145 h 7250295"/>
                <a:gd name="connsiteX28-19189" fmla="*/ 1123950 w 2213217"/>
                <a:gd name="connsiteY28-19190" fmla="*/ 4392795 h 7250295"/>
                <a:gd name="connsiteX29-19191" fmla="*/ 1276350 w 2213217"/>
                <a:gd name="connsiteY29-19192" fmla="*/ 4649970 h 7250295"/>
                <a:gd name="connsiteX30-19193" fmla="*/ 1352550 w 2213217"/>
                <a:gd name="connsiteY30-19194" fmla="*/ 4926195 h 7250295"/>
                <a:gd name="connsiteX31-19195" fmla="*/ 1333500 w 2213217"/>
                <a:gd name="connsiteY31-19196" fmla="*/ 5069070 h 7250295"/>
                <a:gd name="connsiteX32-19197" fmla="*/ 1371600 w 2213217"/>
                <a:gd name="connsiteY32-19198" fmla="*/ 5078595 h 7250295"/>
                <a:gd name="connsiteX33-19199" fmla="*/ 1262198 w 2213217"/>
                <a:gd name="connsiteY33-19200" fmla="*/ 5554244 h 7250295"/>
                <a:gd name="connsiteX34-19201" fmla="*/ 1263220 w 2213217"/>
                <a:gd name="connsiteY34-19202" fmla="*/ 6360264 h 7250295"/>
                <a:gd name="connsiteX35-19203" fmla="*/ 1336385 w 2213217"/>
                <a:gd name="connsiteY35-19204" fmla="*/ 6540277 h 7250295"/>
                <a:gd name="connsiteX36-19205" fmla="*/ 1285605 w 2213217"/>
                <a:gd name="connsiteY36-19206" fmla="*/ 6741714 h 7250295"/>
                <a:gd name="connsiteX37-19207" fmla="*/ 1303783 w 2213217"/>
                <a:gd name="connsiteY37-19208" fmla="*/ 6828040 h 7250295"/>
                <a:gd name="connsiteX38-19209" fmla="*/ 1313579 w 2213217"/>
                <a:gd name="connsiteY38-19210" fmla="*/ 7020824 h 7250295"/>
                <a:gd name="connsiteX39-19211" fmla="*/ 1760353 w 2213217"/>
                <a:gd name="connsiteY39-19212" fmla="*/ 7189119 h 7250295"/>
                <a:gd name="connsiteX40-19213" fmla="*/ 2189006 w 2213217"/>
                <a:gd name="connsiteY40-19214" fmla="*/ 7199125 h 7250295"/>
                <a:gd name="connsiteX41-19215" fmla="*/ 2171850 w 2213217"/>
                <a:gd name="connsiteY41-19216" fmla="*/ 7046786 h 7250295"/>
                <a:gd name="connsiteX42-19217" fmla="*/ 1687247 w 2213217"/>
                <a:gd name="connsiteY42-19218" fmla="*/ 6680449 h 7250295"/>
                <a:gd name="connsiteX43-19219" fmla="*/ 1708130 w 2213217"/>
                <a:gd name="connsiteY43-19220" fmla="*/ 6550072 h 7250295"/>
                <a:gd name="connsiteX44-19221" fmla="*/ 1668617 w 2213217"/>
                <a:gd name="connsiteY44-19222" fmla="*/ 6451067 h 7250295"/>
                <a:gd name="connsiteX45-19223" fmla="*/ 1657350 w 2213217"/>
                <a:gd name="connsiteY45-19224" fmla="*/ 6250170 h 7250295"/>
                <a:gd name="connsiteX46-19225" fmla="*/ 1679014 w 2213217"/>
                <a:gd name="connsiteY46-19226" fmla="*/ 5979714 h 7250295"/>
                <a:gd name="connsiteX47-19227" fmla="*/ 1727631 w 2213217"/>
                <a:gd name="connsiteY47-19228" fmla="*/ 5512209 h 7250295"/>
                <a:gd name="connsiteX48-19229" fmla="*/ 1739049 w 2213217"/>
                <a:gd name="connsiteY48-19230" fmla="*/ 5363804 h 7250295"/>
                <a:gd name="connsiteX49-19231" fmla="*/ 1797611 w 2213217"/>
                <a:gd name="connsiteY49-19232" fmla="*/ 5317321 h 7250295"/>
                <a:gd name="connsiteX50-19233" fmla="*/ 1884207 w 2213217"/>
                <a:gd name="connsiteY50-19234" fmla="*/ 5097645 h 7250295"/>
                <a:gd name="connsiteX51-19235" fmla="*/ 1909357 w 2213217"/>
                <a:gd name="connsiteY51-19236" fmla="*/ 4805496 h 7250295"/>
                <a:gd name="connsiteX52-19237" fmla="*/ 1900373 w 2213217"/>
                <a:gd name="connsiteY52-19238" fmla="*/ 4348776 h 7250295"/>
                <a:gd name="connsiteX53-19239" fmla="*/ 1881052 w 2213217"/>
                <a:gd name="connsiteY53-19240" fmla="*/ 3902573 h 7250295"/>
                <a:gd name="connsiteX54-19241" fmla="*/ 1855362 w 2213217"/>
                <a:gd name="connsiteY54-19242" fmla="*/ 3584643 h 7250295"/>
                <a:gd name="connsiteX55-19243" fmla="*/ 2056257 w 2213217"/>
                <a:gd name="connsiteY55-19244" fmla="*/ 2654077 h 7250295"/>
                <a:gd name="connsiteX56-19245" fmla="*/ 2042707 w 2213217"/>
                <a:gd name="connsiteY56-19246" fmla="*/ 2404684 h 7250295"/>
                <a:gd name="connsiteX57-19247" fmla="*/ 1981200 w 2213217"/>
                <a:gd name="connsiteY57-19248" fmla="*/ 1864914 h 7250295"/>
                <a:gd name="connsiteX58-19249" fmla="*/ 1936459 w 2213217"/>
                <a:gd name="connsiteY58-19250" fmla="*/ 1677029 h 7250295"/>
                <a:gd name="connsiteX59-19251" fmla="*/ 1922037 w 2213217"/>
                <a:gd name="connsiteY59-19252" fmla="*/ 1432534 h 7250295"/>
                <a:gd name="connsiteX60-19253" fmla="*/ 1874412 w 2213217"/>
                <a:gd name="connsiteY60-19254" fmla="*/ 1302338 h 7250295"/>
                <a:gd name="connsiteX61-19255" fmla="*/ 1407687 w 2213217"/>
                <a:gd name="connsiteY61-19256" fmla="*/ 1134975 h 7250295"/>
                <a:gd name="connsiteX62-19257" fmla="*/ 1309221 w 2213217"/>
                <a:gd name="connsiteY62-19258" fmla="*/ 1020075 h 7250295"/>
                <a:gd name="connsiteX63-19259" fmla="*/ 1365230 w 2213217"/>
                <a:gd name="connsiteY63-19260" fmla="*/ 821521 h 7250295"/>
                <a:gd name="connsiteX64-19261" fmla="*/ 1433407 w 2213217"/>
                <a:gd name="connsiteY64-19262" fmla="*/ 622909 h 7250295"/>
                <a:gd name="connsiteX65-19263" fmla="*/ 1444916 w 2213217"/>
                <a:gd name="connsiteY65-19264" fmla="*/ 380757 h 7250295"/>
                <a:gd name="connsiteX66-19265" fmla="*/ 1330946 w 2213217"/>
                <a:gd name="connsiteY66-19266" fmla="*/ 143773 h 7250295"/>
                <a:gd name="connsiteX67-19267" fmla="*/ 1063645 w 2213217"/>
                <a:gd name="connsiteY67-19268" fmla="*/ 568 h 7250295"/>
                <a:gd name="connsiteX0-19269" fmla="*/ 1063645 w 2213217"/>
                <a:gd name="connsiteY0-19270" fmla="*/ 568 h 7250295"/>
                <a:gd name="connsiteX1-19271" fmla="*/ 809625 w 2213217"/>
                <a:gd name="connsiteY1-19272" fmla="*/ 116070 h 7250295"/>
                <a:gd name="connsiteX2-19273" fmla="*/ 685800 w 2213217"/>
                <a:gd name="connsiteY2-19274" fmla="*/ 297045 h 7250295"/>
                <a:gd name="connsiteX3-19275" fmla="*/ 704850 w 2213217"/>
                <a:gd name="connsiteY3-19276" fmla="*/ 620895 h 7250295"/>
                <a:gd name="connsiteX4-19277" fmla="*/ 838200 w 2213217"/>
                <a:gd name="connsiteY4-19278" fmla="*/ 897120 h 7250295"/>
                <a:gd name="connsiteX5-19279" fmla="*/ 742950 w 2213217"/>
                <a:gd name="connsiteY5-19280" fmla="*/ 1011420 h 7250295"/>
                <a:gd name="connsiteX6-19281" fmla="*/ 133350 w 2213217"/>
                <a:gd name="connsiteY6-19282" fmla="*/ 1220970 h 7250295"/>
                <a:gd name="connsiteX7-19283" fmla="*/ 0 w 2213217"/>
                <a:gd name="connsiteY7-19284" fmla="*/ 2211570 h 7250295"/>
                <a:gd name="connsiteX8-19285" fmla="*/ 333375 w 2213217"/>
                <a:gd name="connsiteY8-19286" fmla="*/ 3106920 h 7250295"/>
                <a:gd name="connsiteX9-19287" fmla="*/ 247650 w 2213217"/>
                <a:gd name="connsiteY9-19288" fmla="*/ 3840345 h 7250295"/>
                <a:gd name="connsiteX10-19289" fmla="*/ 371475 w 2213217"/>
                <a:gd name="connsiteY10-19290" fmla="*/ 4059420 h 7250295"/>
                <a:gd name="connsiteX11-19291" fmla="*/ 495300 w 2213217"/>
                <a:gd name="connsiteY11-19292" fmla="*/ 4278495 h 7250295"/>
                <a:gd name="connsiteX12-19293" fmla="*/ 476250 w 2213217"/>
                <a:gd name="connsiteY12-19294" fmla="*/ 4735695 h 7250295"/>
                <a:gd name="connsiteX13-19295" fmla="*/ 476250 w 2213217"/>
                <a:gd name="connsiteY13-19296" fmla="*/ 5097645 h 7250295"/>
                <a:gd name="connsiteX14-19297" fmla="*/ 371475 w 2213217"/>
                <a:gd name="connsiteY14-19298" fmla="*/ 6145395 h 7250295"/>
                <a:gd name="connsiteX15-19299" fmla="*/ 371475 w 2213217"/>
                <a:gd name="connsiteY15-19300" fmla="*/ 6621645 h 7250295"/>
                <a:gd name="connsiteX16-19301" fmla="*/ 400050 w 2213217"/>
                <a:gd name="connsiteY16-19302" fmla="*/ 6821670 h 7250295"/>
                <a:gd name="connsiteX17-19303" fmla="*/ 323850 w 2213217"/>
                <a:gd name="connsiteY17-19304" fmla="*/ 7002645 h 7250295"/>
                <a:gd name="connsiteX18-19305" fmla="*/ 533400 w 2213217"/>
                <a:gd name="connsiteY18-19306" fmla="*/ 7250295 h 7250295"/>
                <a:gd name="connsiteX19-19307" fmla="*/ 952500 w 2213217"/>
                <a:gd name="connsiteY19-19308" fmla="*/ 7240770 h 7250295"/>
                <a:gd name="connsiteX20-19309" fmla="*/ 733425 w 2213217"/>
                <a:gd name="connsiteY20-19310" fmla="*/ 6821670 h 7250295"/>
                <a:gd name="connsiteX21-19311" fmla="*/ 790575 w 2213217"/>
                <a:gd name="connsiteY21-19312" fmla="*/ 6574020 h 7250295"/>
                <a:gd name="connsiteX22-19313" fmla="*/ 762000 w 2213217"/>
                <a:gd name="connsiteY22-19314" fmla="*/ 6250170 h 7250295"/>
                <a:gd name="connsiteX23-19315" fmla="*/ 885825 w 2213217"/>
                <a:gd name="connsiteY23-19316" fmla="*/ 5411970 h 7250295"/>
                <a:gd name="connsiteX24-19317" fmla="*/ 866775 w 2213217"/>
                <a:gd name="connsiteY24-19318" fmla="*/ 5326245 h 7250295"/>
                <a:gd name="connsiteX25-19319" fmla="*/ 971550 w 2213217"/>
                <a:gd name="connsiteY25-19320" fmla="*/ 5211945 h 7250295"/>
                <a:gd name="connsiteX26-19321" fmla="*/ 962025 w 2213217"/>
                <a:gd name="connsiteY26-19322" fmla="*/ 5069070 h 7250295"/>
                <a:gd name="connsiteX27-19323" fmla="*/ 1104900 w 2213217"/>
                <a:gd name="connsiteY27-19324" fmla="*/ 4526145 h 7250295"/>
                <a:gd name="connsiteX28-19325" fmla="*/ 1123950 w 2213217"/>
                <a:gd name="connsiteY28-19326" fmla="*/ 4392795 h 7250295"/>
                <a:gd name="connsiteX29-19327" fmla="*/ 1276350 w 2213217"/>
                <a:gd name="connsiteY29-19328" fmla="*/ 4649970 h 7250295"/>
                <a:gd name="connsiteX30-19329" fmla="*/ 1352550 w 2213217"/>
                <a:gd name="connsiteY30-19330" fmla="*/ 4926195 h 7250295"/>
                <a:gd name="connsiteX31-19331" fmla="*/ 1333500 w 2213217"/>
                <a:gd name="connsiteY31-19332" fmla="*/ 5069070 h 7250295"/>
                <a:gd name="connsiteX32-19333" fmla="*/ 1371600 w 2213217"/>
                <a:gd name="connsiteY32-19334" fmla="*/ 5078595 h 7250295"/>
                <a:gd name="connsiteX33-19335" fmla="*/ 1262198 w 2213217"/>
                <a:gd name="connsiteY33-19336" fmla="*/ 5554244 h 7250295"/>
                <a:gd name="connsiteX34-19337" fmla="*/ 1263220 w 2213217"/>
                <a:gd name="connsiteY34-19338" fmla="*/ 6360264 h 7250295"/>
                <a:gd name="connsiteX35-19339" fmla="*/ 1336385 w 2213217"/>
                <a:gd name="connsiteY35-19340" fmla="*/ 6540277 h 7250295"/>
                <a:gd name="connsiteX36-19341" fmla="*/ 1285605 w 2213217"/>
                <a:gd name="connsiteY36-19342" fmla="*/ 6741714 h 7250295"/>
                <a:gd name="connsiteX37-19343" fmla="*/ 1303783 w 2213217"/>
                <a:gd name="connsiteY37-19344" fmla="*/ 6828040 h 7250295"/>
                <a:gd name="connsiteX38-19345" fmla="*/ 1313579 w 2213217"/>
                <a:gd name="connsiteY38-19346" fmla="*/ 7020824 h 7250295"/>
                <a:gd name="connsiteX39-19347" fmla="*/ 1760353 w 2213217"/>
                <a:gd name="connsiteY39-19348" fmla="*/ 7189119 h 7250295"/>
                <a:gd name="connsiteX40-19349" fmla="*/ 2189006 w 2213217"/>
                <a:gd name="connsiteY40-19350" fmla="*/ 7199125 h 7250295"/>
                <a:gd name="connsiteX41-19351" fmla="*/ 2171850 w 2213217"/>
                <a:gd name="connsiteY41-19352" fmla="*/ 7046786 h 7250295"/>
                <a:gd name="connsiteX42-19353" fmla="*/ 1687247 w 2213217"/>
                <a:gd name="connsiteY42-19354" fmla="*/ 6680449 h 7250295"/>
                <a:gd name="connsiteX43-19355" fmla="*/ 1708130 w 2213217"/>
                <a:gd name="connsiteY43-19356" fmla="*/ 6550072 h 7250295"/>
                <a:gd name="connsiteX44-19357" fmla="*/ 1668617 w 2213217"/>
                <a:gd name="connsiteY44-19358" fmla="*/ 6451067 h 7250295"/>
                <a:gd name="connsiteX45-19359" fmla="*/ 1657350 w 2213217"/>
                <a:gd name="connsiteY45-19360" fmla="*/ 6250170 h 7250295"/>
                <a:gd name="connsiteX46-19361" fmla="*/ 1679014 w 2213217"/>
                <a:gd name="connsiteY46-19362" fmla="*/ 5979714 h 7250295"/>
                <a:gd name="connsiteX47-19363" fmla="*/ 1727631 w 2213217"/>
                <a:gd name="connsiteY47-19364" fmla="*/ 5512209 h 7250295"/>
                <a:gd name="connsiteX48-19365" fmla="*/ 1739049 w 2213217"/>
                <a:gd name="connsiteY48-19366" fmla="*/ 5363804 h 7250295"/>
                <a:gd name="connsiteX49-19367" fmla="*/ 1797611 w 2213217"/>
                <a:gd name="connsiteY49-19368" fmla="*/ 5317321 h 7250295"/>
                <a:gd name="connsiteX50-19369" fmla="*/ 1884207 w 2213217"/>
                <a:gd name="connsiteY50-19370" fmla="*/ 5097645 h 7250295"/>
                <a:gd name="connsiteX51-19371" fmla="*/ 1909357 w 2213217"/>
                <a:gd name="connsiteY51-19372" fmla="*/ 4805496 h 7250295"/>
                <a:gd name="connsiteX52-19373" fmla="*/ 1900373 w 2213217"/>
                <a:gd name="connsiteY52-19374" fmla="*/ 4348776 h 7250295"/>
                <a:gd name="connsiteX53-19375" fmla="*/ 1881052 w 2213217"/>
                <a:gd name="connsiteY53-19376" fmla="*/ 3902573 h 7250295"/>
                <a:gd name="connsiteX54-19377" fmla="*/ 1855362 w 2213217"/>
                <a:gd name="connsiteY54-19378" fmla="*/ 3584643 h 7250295"/>
                <a:gd name="connsiteX55-19379" fmla="*/ 2056257 w 2213217"/>
                <a:gd name="connsiteY55-19380" fmla="*/ 2654077 h 7250295"/>
                <a:gd name="connsiteX56-19381" fmla="*/ 2042707 w 2213217"/>
                <a:gd name="connsiteY56-19382" fmla="*/ 2404684 h 7250295"/>
                <a:gd name="connsiteX57-19383" fmla="*/ 1981200 w 2213217"/>
                <a:gd name="connsiteY57-19384" fmla="*/ 1864914 h 7250295"/>
                <a:gd name="connsiteX58-19385" fmla="*/ 1936459 w 2213217"/>
                <a:gd name="connsiteY58-19386" fmla="*/ 1677029 h 7250295"/>
                <a:gd name="connsiteX59-19387" fmla="*/ 1922037 w 2213217"/>
                <a:gd name="connsiteY59-19388" fmla="*/ 1432534 h 7250295"/>
                <a:gd name="connsiteX60-19389" fmla="*/ 1874412 w 2213217"/>
                <a:gd name="connsiteY60-19390" fmla="*/ 1302338 h 7250295"/>
                <a:gd name="connsiteX61-19391" fmla="*/ 1407687 w 2213217"/>
                <a:gd name="connsiteY61-19392" fmla="*/ 1134975 h 7250295"/>
                <a:gd name="connsiteX62-19393" fmla="*/ 1309221 w 2213217"/>
                <a:gd name="connsiteY62-19394" fmla="*/ 1020075 h 7250295"/>
                <a:gd name="connsiteX63-19395" fmla="*/ 1365230 w 2213217"/>
                <a:gd name="connsiteY63-19396" fmla="*/ 821521 h 7250295"/>
                <a:gd name="connsiteX64-19397" fmla="*/ 1433407 w 2213217"/>
                <a:gd name="connsiteY64-19398" fmla="*/ 622909 h 7250295"/>
                <a:gd name="connsiteX65-19399" fmla="*/ 1444916 w 2213217"/>
                <a:gd name="connsiteY65-19400" fmla="*/ 380757 h 7250295"/>
                <a:gd name="connsiteX66-19401" fmla="*/ 1330946 w 2213217"/>
                <a:gd name="connsiteY66-19402" fmla="*/ 143773 h 7250295"/>
                <a:gd name="connsiteX67-19403" fmla="*/ 1063645 w 2213217"/>
                <a:gd name="connsiteY67-19404" fmla="*/ 568 h 7250295"/>
                <a:gd name="connsiteX0-19405" fmla="*/ 1063645 w 2213217"/>
                <a:gd name="connsiteY0-19406" fmla="*/ 568 h 7250295"/>
                <a:gd name="connsiteX1-19407" fmla="*/ 809625 w 2213217"/>
                <a:gd name="connsiteY1-19408" fmla="*/ 116070 h 7250295"/>
                <a:gd name="connsiteX2-19409" fmla="*/ 685800 w 2213217"/>
                <a:gd name="connsiteY2-19410" fmla="*/ 297045 h 7250295"/>
                <a:gd name="connsiteX3-19411" fmla="*/ 704850 w 2213217"/>
                <a:gd name="connsiteY3-19412" fmla="*/ 620895 h 7250295"/>
                <a:gd name="connsiteX4-19413" fmla="*/ 838200 w 2213217"/>
                <a:gd name="connsiteY4-19414" fmla="*/ 897120 h 7250295"/>
                <a:gd name="connsiteX5-19415" fmla="*/ 742950 w 2213217"/>
                <a:gd name="connsiteY5-19416" fmla="*/ 1011420 h 7250295"/>
                <a:gd name="connsiteX6-19417" fmla="*/ 133350 w 2213217"/>
                <a:gd name="connsiteY6-19418" fmla="*/ 1220970 h 7250295"/>
                <a:gd name="connsiteX7-19419" fmla="*/ 0 w 2213217"/>
                <a:gd name="connsiteY7-19420" fmla="*/ 2211570 h 7250295"/>
                <a:gd name="connsiteX8-19421" fmla="*/ 333375 w 2213217"/>
                <a:gd name="connsiteY8-19422" fmla="*/ 3106920 h 7250295"/>
                <a:gd name="connsiteX9-19423" fmla="*/ 247650 w 2213217"/>
                <a:gd name="connsiteY9-19424" fmla="*/ 3840345 h 7250295"/>
                <a:gd name="connsiteX10-19425" fmla="*/ 371475 w 2213217"/>
                <a:gd name="connsiteY10-19426" fmla="*/ 4059420 h 7250295"/>
                <a:gd name="connsiteX11-19427" fmla="*/ 495300 w 2213217"/>
                <a:gd name="connsiteY11-19428" fmla="*/ 4278495 h 7250295"/>
                <a:gd name="connsiteX12-19429" fmla="*/ 476250 w 2213217"/>
                <a:gd name="connsiteY12-19430" fmla="*/ 4735695 h 7250295"/>
                <a:gd name="connsiteX13-19431" fmla="*/ 476250 w 2213217"/>
                <a:gd name="connsiteY13-19432" fmla="*/ 5097645 h 7250295"/>
                <a:gd name="connsiteX14-19433" fmla="*/ 371475 w 2213217"/>
                <a:gd name="connsiteY14-19434" fmla="*/ 6145395 h 7250295"/>
                <a:gd name="connsiteX15-19435" fmla="*/ 371475 w 2213217"/>
                <a:gd name="connsiteY15-19436" fmla="*/ 6621645 h 7250295"/>
                <a:gd name="connsiteX16-19437" fmla="*/ 400050 w 2213217"/>
                <a:gd name="connsiteY16-19438" fmla="*/ 6821670 h 7250295"/>
                <a:gd name="connsiteX17-19439" fmla="*/ 323850 w 2213217"/>
                <a:gd name="connsiteY17-19440" fmla="*/ 7002645 h 7250295"/>
                <a:gd name="connsiteX18-19441" fmla="*/ 533400 w 2213217"/>
                <a:gd name="connsiteY18-19442" fmla="*/ 7250295 h 7250295"/>
                <a:gd name="connsiteX19-19443" fmla="*/ 952500 w 2213217"/>
                <a:gd name="connsiteY19-19444" fmla="*/ 7240770 h 7250295"/>
                <a:gd name="connsiteX20-19445" fmla="*/ 733425 w 2213217"/>
                <a:gd name="connsiteY20-19446" fmla="*/ 6821670 h 7250295"/>
                <a:gd name="connsiteX21-19447" fmla="*/ 790575 w 2213217"/>
                <a:gd name="connsiteY21-19448" fmla="*/ 6574020 h 7250295"/>
                <a:gd name="connsiteX22-19449" fmla="*/ 762000 w 2213217"/>
                <a:gd name="connsiteY22-19450" fmla="*/ 6250170 h 7250295"/>
                <a:gd name="connsiteX23-19451" fmla="*/ 885825 w 2213217"/>
                <a:gd name="connsiteY23-19452" fmla="*/ 5411970 h 7250295"/>
                <a:gd name="connsiteX24-19453" fmla="*/ 866775 w 2213217"/>
                <a:gd name="connsiteY24-19454" fmla="*/ 5326245 h 7250295"/>
                <a:gd name="connsiteX25-19455" fmla="*/ 971550 w 2213217"/>
                <a:gd name="connsiteY25-19456" fmla="*/ 5211945 h 7250295"/>
                <a:gd name="connsiteX26-19457" fmla="*/ 962025 w 2213217"/>
                <a:gd name="connsiteY26-19458" fmla="*/ 5069070 h 7250295"/>
                <a:gd name="connsiteX27-19459" fmla="*/ 1104900 w 2213217"/>
                <a:gd name="connsiteY27-19460" fmla="*/ 4526145 h 7250295"/>
                <a:gd name="connsiteX28-19461" fmla="*/ 1123950 w 2213217"/>
                <a:gd name="connsiteY28-19462" fmla="*/ 4392795 h 7250295"/>
                <a:gd name="connsiteX29-19463" fmla="*/ 1276350 w 2213217"/>
                <a:gd name="connsiteY29-19464" fmla="*/ 4649970 h 7250295"/>
                <a:gd name="connsiteX30-19465" fmla="*/ 1352550 w 2213217"/>
                <a:gd name="connsiteY30-19466" fmla="*/ 4926195 h 7250295"/>
                <a:gd name="connsiteX31-19467" fmla="*/ 1333500 w 2213217"/>
                <a:gd name="connsiteY31-19468" fmla="*/ 5069070 h 7250295"/>
                <a:gd name="connsiteX32-19469" fmla="*/ 1354293 w 2213217"/>
                <a:gd name="connsiteY32-19470" fmla="*/ 5113209 h 7250295"/>
                <a:gd name="connsiteX33-19471" fmla="*/ 1262198 w 2213217"/>
                <a:gd name="connsiteY33-19472" fmla="*/ 5554244 h 7250295"/>
                <a:gd name="connsiteX34-19473" fmla="*/ 1263220 w 2213217"/>
                <a:gd name="connsiteY34-19474" fmla="*/ 6360264 h 7250295"/>
                <a:gd name="connsiteX35-19475" fmla="*/ 1336385 w 2213217"/>
                <a:gd name="connsiteY35-19476" fmla="*/ 6540277 h 7250295"/>
                <a:gd name="connsiteX36-19477" fmla="*/ 1285605 w 2213217"/>
                <a:gd name="connsiteY36-19478" fmla="*/ 6741714 h 7250295"/>
                <a:gd name="connsiteX37-19479" fmla="*/ 1303783 w 2213217"/>
                <a:gd name="connsiteY37-19480" fmla="*/ 6828040 h 7250295"/>
                <a:gd name="connsiteX38-19481" fmla="*/ 1313579 w 2213217"/>
                <a:gd name="connsiteY38-19482" fmla="*/ 7020824 h 7250295"/>
                <a:gd name="connsiteX39-19483" fmla="*/ 1760353 w 2213217"/>
                <a:gd name="connsiteY39-19484" fmla="*/ 7189119 h 7250295"/>
                <a:gd name="connsiteX40-19485" fmla="*/ 2189006 w 2213217"/>
                <a:gd name="connsiteY40-19486" fmla="*/ 7199125 h 7250295"/>
                <a:gd name="connsiteX41-19487" fmla="*/ 2171850 w 2213217"/>
                <a:gd name="connsiteY41-19488" fmla="*/ 7046786 h 7250295"/>
                <a:gd name="connsiteX42-19489" fmla="*/ 1687247 w 2213217"/>
                <a:gd name="connsiteY42-19490" fmla="*/ 6680449 h 7250295"/>
                <a:gd name="connsiteX43-19491" fmla="*/ 1708130 w 2213217"/>
                <a:gd name="connsiteY43-19492" fmla="*/ 6550072 h 7250295"/>
                <a:gd name="connsiteX44-19493" fmla="*/ 1668617 w 2213217"/>
                <a:gd name="connsiteY44-19494" fmla="*/ 6451067 h 7250295"/>
                <a:gd name="connsiteX45-19495" fmla="*/ 1657350 w 2213217"/>
                <a:gd name="connsiteY45-19496" fmla="*/ 6250170 h 7250295"/>
                <a:gd name="connsiteX46-19497" fmla="*/ 1679014 w 2213217"/>
                <a:gd name="connsiteY46-19498" fmla="*/ 5979714 h 7250295"/>
                <a:gd name="connsiteX47-19499" fmla="*/ 1727631 w 2213217"/>
                <a:gd name="connsiteY47-19500" fmla="*/ 5512209 h 7250295"/>
                <a:gd name="connsiteX48-19501" fmla="*/ 1739049 w 2213217"/>
                <a:gd name="connsiteY48-19502" fmla="*/ 5363804 h 7250295"/>
                <a:gd name="connsiteX49-19503" fmla="*/ 1797611 w 2213217"/>
                <a:gd name="connsiteY49-19504" fmla="*/ 5317321 h 7250295"/>
                <a:gd name="connsiteX50-19505" fmla="*/ 1884207 w 2213217"/>
                <a:gd name="connsiteY50-19506" fmla="*/ 5097645 h 7250295"/>
                <a:gd name="connsiteX51-19507" fmla="*/ 1909357 w 2213217"/>
                <a:gd name="connsiteY51-19508" fmla="*/ 4805496 h 7250295"/>
                <a:gd name="connsiteX52-19509" fmla="*/ 1900373 w 2213217"/>
                <a:gd name="connsiteY52-19510" fmla="*/ 4348776 h 7250295"/>
                <a:gd name="connsiteX53-19511" fmla="*/ 1881052 w 2213217"/>
                <a:gd name="connsiteY53-19512" fmla="*/ 3902573 h 7250295"/>
                <a:gd name="connsiteX54-19513" fmla="*/ 1855362 w 2213217"/>
                <a:gd name="connsiteY54-19514" fmla="*/ 3584643 h 7250295"/>
                <a:gd name="connsiteX55-19515" fmla="*/ 2056257 w 2213217"/>
                <a:gd name="connsiteY55-19516" fmla="*/ 2654077 h 7250295"/>
                <a:gd name="connsiteX56-19517" fmla="*/ 2042707 w 2213217"/>
                <a:gd name="connsiteY56-19518" fmla="*/ 2404684 h 7250295"/>
                <a:gd name="connsiteX57-19519" fmla="*/ 1981200 w 2213217"/>
                <a:gd name="connsiteY57-19520" fmla="*/ 1864914 h 7250295"/>
                <a:gd name="connsiteX58-19521" fmla="*/ 1936459 w 2213217"/>
                <a:gd name="connsiteY58-19522" fmla="*/ 1677029 h 7250295"/>
                <a:gd name="connsiteX59-19523" fmla="*/ 1922037 w 2213217"/>
                <a:gd name="connsiteY59-19524" fmla="*/ 1432534 h 7250295"/>
                <a:gd name="connsiteX60-19525" fmla="*/ 1874412 w 2213217"/>
                <a:gd name="connsiteY60-19526" fmla="*/ 1302338 h 7250295"/>
                <a:gd name="connsiteX61-19527" fmla="*/ 1407687 w 2213217"/>
                <a:gd name="connsiteY61-19528" fmla="*/ 1134975 h 7250295"/>
                <a:gd name="connsiteX62-19529" fmla="*/ 1309221 w 2213217"/>
                <a:gd name="connsiteY62-19530" fmla="*/ 1020075 h 7250295"/>
                <a:gd name="connsiteX63-19531" fmla="*/ 1365230 w 2213217"/>
                <a:gd name="connsiteY63-19532" fmla="*/ 821521 h 7250295"/>
                <a:gd name="connsiteX64-19533" fmla="*/ 1433407 w 2213217"/>
                <a:gd name="connsiteY64-19534" fmla="*/ 622909 h 7250295"/>
                <a:gd name="connsiteX65-19535" fmla="*/ 1444916 w 2213217"/>
                <a:gd name="connsiteY65-19536" fmla="*/ 380757 h 7250295"/>
                <a:gd name="connsiteX66-19537" fmla="*/ 1330946 w 2213217"/>
                <a:gd name="connsiteY66-19538" fmla="*/ 143773 h 7250295"/>
                <a:gd name="connsiteX67-19539" fmla="*/ 1063645 w 2213217"/>
                <a:gd name="connsiteY67-19540" fmla="*/ 568 h 7250295"/>
                <a:gd name="connsiteX0-19541" fmla="*/ 1063645 w 2213217"/>
                <a:gd name="connsiteY0-19542" fmla="*/ 568 h 7250295"/>
                <a:gd name="connsiteX1-19543" fmla="*/ 809625 w 2213217"/>
                <a:gd name="connsiteY1-19544" fmla="*/ 116070 h 7250295"/>
                <a:gd name="connsiteX2-19545" fmla="*/ 685800 w 2213217"/>
                <a:gd name="connsiteY2-19546" fmla="*/ 297045 h 7250295"/>
                <a:gd name="connsiteX3-19547" fmla="*/ 704850 w 2213217"/>
                <a:gd name="connsiteY3-19548" fmla="*/ 620895 h 7250295"/>
                <a:gd name="connsiteX4-19549" fmla="*/ 838200 w 2213217"/>
                <a:gd name="connsiteY4-19550" fmla="*/ 897120 h 7250295"/>
                <a:gd name="connsiteX5-19551" fmla="*/ 742950 w 2213217"/>
                <a:gd name="connsiteY5-19552" fmla="*/ 1011420 h 7250295"/>
                <a:gd name="connsiteX6-19553" fmla="*/ 133350 w 2213217"/>
                <a:gd name="connsiteY6-19554" fmla="*/ 1220970 h 7250295"/>
                <a:gd name="connsiteX7-19555" fmla="*/ 0 w 2213217"/>
                <a:gd name="connsiteY7-19556" fmla="*/ 2211570 h 7250295"/>
                <a:gd name="connsiteX8-19557" fmla="*/ 333375 w 2213217"/>
                <a:gd name="connsiteY8-19558" fmla="*/ 3106920 h 7250295"/>
                <a:gd name="connsiteX9-19559" fmla="*/ 247650 w 2213217"/>
                <a:gd name="connsiteY9-19560" fmla="*/ 3840345 h 7250295"/>
                <a:gd name="connsiteX10-19561" fmla="*/ 371475 w 2213217"/>
                <a:gd name="connsiteY10-19562" fmla="*/ 4059420 h 7250295"/>
                <a:gd name="connsiteX11-19563" fmla="*/ 495300 w 2213217"/>
                <a:gd name="connsiteY11-19564" fmla="*/ 4278495 h 7250295"/>
                <a:gd name="connsiteX12-19565" fmla="*/ 476250 w 2213217"/>
                <a:gd name="connsiteY12-19566" fmla="*/ 4735695 h 7250295"/>
                <a:gd name="connsiteX13-19567" fmla="*/ 476250 w 2213217"/>
                <a:gd name="connsiteY13-19568" fmla="*/ 5097645 h 7250295"/>
                <a:gd name="connsiteX14-19569" fmla="*/ 371475 w 2213217"/>
                <a:gd name="connsiteY14-19570" fmla="*/ 6145395 h 7250295"/>
                <a:gd name="connsiteX15-19571" fmla="*/ 371475 w 2213217"/>
                <a:gd name="connsiteY15-19572" fmla="*/ 6621645 h 7250295"/>
                <a:gd name="connsiteX16-19573" fmla="*/ 400050 w 2213217"/>
                <a:gd name="connsiteY16-19574" fmla="*/ 6821670 h 7250295"/>
                <a:gd name="connsiteX17-19575" fmla="*/ 323850 w 2213217"/>
                <a:gd name="connsiteY17-19576" fmla="*/ 7002645 h 7250295"/>
                <a:gd name="connsiteX18-19577" fmla="*/ 533400 w 2213217"/>
                <a:gd name="connsiteY18-19578" fmla="*/ 7250295 h 7250295"/>
                <a:gd name="connsiteX19-19579" fmla="*/ 952500 w 2213217"/>
                <a:gd name="connsiteY19-19580" fmla="*/ 7240770 h 7250295"/>
                <a:gd name="connsiteX20-19581" fmla="*/ 733425 w 2213217"/>
                <a:gd name="connsiteY20-19582" fmla="*/ 6821670 h 7250295"/>
                <a:gd name="connsiteX21-19583" fmla="*/ 790575 w 2213217"/>
                <a:gd name="connsiteY21-19584" fmla="*/ 6574020 h 7250295"/>
                <a:gd name="connsiteX22-19585" fmla="*/ 762000 w 2213217"/>
                <a:gd name="connsiteY22-19586" fmla="*/ 6250170 h 7250295"/>
                <a:gd name="connsiteX23-19587" fmla="*/ 885825 w 2213217"/>
                <a:gd name="connsiteY23-19588" fmla="*/ 5411970 h 7250295"/>
                <a:gd name="connsiteX24-19589" fmla="*/ 866775 w 2213217"/>
                <a:gd name="connsiteY24-19590" fmla="*/ 5326245 h 7250295"/>
                <a:gd name="connsiteX25-19591" fmla="*/ 971550 w 2213217"/>
                <a:gd name="connsiteY25-19592" fmla="*/ 5211945 h 7250295"/>
                <a:gd name="connsiteX26-19593" fmla="*/ 962025 w 2213217"/>
                <a:gd name="connsiteY26-19594" fmla="*/ 5069070 h 7250295"/>
                <a:gd name="connsiteX27-19595" fmla="*/ 1104900 w 2213217"/>
                <a:gd name="connsiteY27-19596" fmla="*/ 4526145 h 7250295"/>
                <a:gd name="connsiteX28-19597" fmla="*/ 1123950 w 2213217"/>
                <a:gd name="connsiteY28-19598" fmla="*/ 4392795 h 7250295"/>
                <a:gd name="connsiteX29-19599" fmla="*/ 1276350 w 2213217"/>
                <a:gd name="connsiteY29-19600" fmla="*/ 4649970 h 7250295"/>
                <a:gd name="connsiteX30-19601" fmla="*/ 1352550 w 2213217"/>
                <a:gd name="connsiteY30-19602" fmla="*/ 4926195 h 7250295"/>
                <a:gd name="connsiteX31-19603" fmla="*/ 1310424 w 2213217"/>
                <a:gd name="connsiteY31-19604" fmla="*/ 4973880 h 7250295"/>
                <a:gd name="connsiteX32-19605" fmla="*/ 1354293 w 2213217"/>
                <a:gd name="connsiteY32-19606" fmla="*/ 5113209 h 7250295"/>
                <a:gd name="connsiteX33-19607" fmla="*/ 1262198 w 2213217"/>
                <a:gd name="connsiteY33-19608" fmla="*/ 5554244 h 7250295"/>
                <a:gd name="connsiteX34-19609" fmla="*/ 1263220 w 2213217"/>
                <a:gd name="connsiteY34-19610" fmla="*/ 6360264 h 7250295"/>
                <a:gd name="connsiteX35-19611" fmla="*/ 1336385 w 2213217"/>
                <a:gd name="connsiteY35-19612" fmla="*/ 6540277 h 7250295"/>
                <a:gd name="connsiteX36-19613" fmla="*/ 1285605 w 2213217"/>
                <a:gd name="connsiteY36-19614" fmla="*/ 6741714 h 7250295"/>
                <a:gd name="connsiteX37-19615" fmla="*/ 1303783 w 2213217"/>
                <a:gd name="connsiteY37-19616" fmla="*/ 6828040 h 7250295"/>
                <a:gd name="connsiteX38-19617" fmla="*/ 1313579 w 2213217"/>
                <a:gd name="connsiteY38-19618" fmla="*/ 7020824 h 7250295"/>
                <a:gd name="connsiteX39-19619" fmla="*/ 1760353 w 2213217"/>
                <a:gd name="connsiteY39-19620" fmla="*/ 7189119 h 7250295"/>
                <a:gd name="connsiteX40-19621" fmla="*/ 2189006 w 2213217"/>
                <a:gd name="connsiteY40-19622" fmla="*/ 7199125 h 7250295"/>
                <a:gd name="connsiteX41-19623" fmla="*/ 2171850 w 2213217"/>
                <a:gd name="connsiteY41-19624" fmla="*/ 7046786 h 7250295"/>
                <a:gd name="connsiteX42-19625" fmla="*/ 1687247 w 2213217"/>
                <a:gd name="connsiteY42-19626" fmla="*/ 6680449 h 7250295"/>
                <a:gd name="connsiteX43-19627" fmla="*/ 1708130 w 2213217"/>
                <a:gd name="connsiteY43-19628" fmla="*/ 6550072 h 7250295"/>
                <a:gd name="connsiteX44-19629" fmla="*/ 1668617 w 2213217"/>
                <a:gd name="connsiteY44-19630" fmla="*/ 6451067 h 7250295"/>
                <a:gd name="connsiteX45-19631" fmla="*/ 1657350 w 2213217"/>
                <a:gd name="connsiteY45-19632" fmla="*/ 6250170 h 7250295"/>
                <a:gd name="connsiteX46-19633" fmla="*/ 1679014 w 2213217"/>
                <a:gd name="connsiteY46-19634" fmla="*/ 5979714 h 7250295"/>
                <a:gd name="connsiteX47-19635" fmla="*/ 1727631 w 2213217"/>
                <a:gd name="connsiteY47-19636" fmla="*/ 5512209 h 7250295"/>
                <a:gd name="connsiteX48-19637" fmla="*/ 1739049 w 2213217"/>
                <a:gd name="connsiteY48-19638" fmla="*/ 5363804 h 7250295"/>
                <a:gd name="connsiteX49-19639" fmla="*/ 1797611 w 2213217"/>
                <a:gd name="connsiteY49-19640" fmla="*/ 5317321 h 7250295"/>
                <a:gd name="connsiteX50-19641" fmla="*/ 1884207 w 2213217"/>
                <a:gd name="connsiteY50-19642" fmla="*/ 5097645 h 7250295"/>
                <a:gd name="connsiteX51-19643" fmla="*/ 1909357 w 2213217"/>
                <a:gd name="connsiteY51-19644" fmla="*/ 4805496 h 7250295"/>
                <a:gd name="connsiteX52-19645" fmla="*/ 1900373 w 2213217"/>
                <a:gd name="connsiteY52-19646" fmla="*/ 4348776 h 7250295"/>
                <a:gd name="connsiteX53-19647" fmla="*/ 1881052 w 2213217"/>
                <a:gd name="connsiteY53-19648" fmla="*/ 3902573 h 7250295"/>
                <a:gd name="connsiteX54-19649" fmla="*/ 1855362 w 2213217"/>
                <a:gd name="connsiteY54-19650" fmla="*/ 3584643 h 7250295"/>
                <a:gd name="connsiteX55-19651" fmla="*/ 2056257 w 2213217"/>
                <a:gd name="connsiteY55-19652" fmla="*/ 2654077 h 7250295"/>
                <a:gd name="connsiteX56-19653" fmla="*/ 2042707 w 2213217"/>
                <a:gd name="connsiteY56-19654" fmla="*/ 2404684 h 7250295"/>
                <a:gd name="connsiteX57-19655" fmla="*/ 1981200 w 2213217"/>
                <a:gd name="connsiteY57-19656" fmla="*/ 1864914 h 7250295"/>
                <a:gd name="connsiteX58-19657" fmla="*/ 1936459 w 2213217"/>
                <a:gd name="connsiteY58-19658" fmla="*/ 1677029 h 7250295"/>
                <a:gd name="connsiteX59-19659" fmla="*/ 1922037 w 2213217"/>
                <a:gd name="connsiteY59-19660" fmla="*/ 1432534 h 7250295"/>
                <a:gd name="connsiteX60-19661" fmla="*/ 1874412 w 2213217"/>
                <a:gd name="connsiteY60-19662" fmla="*/ 1302338 h 7250295"/>
                <a:gd name="connsiteX61-19663" fmla="*/ 1407687 w 2213217"/>
                <a:gd name="connsiteY61-19664" fmla="*/ 1134975 h 7250295"/>
                <a:gd name="connsiteX62-19665" fmla="*/ 1309221 w 2213217"/>
                <a:gd name="connsiteY62-19666" fmla="*/ 1020075 h 7250295"/>
                <a:gd name="connsiteX63-19667" fmla="*/ 1365230 w 2213217"/>
                <a:gd name="connsiteY63-19668" fmla="*/ 821521 h 7250295"/>
                <a:gd name="connsiteX64-19669" fmla="*/ 1433407 w 2213217"/>
                <a:gd name="connsiteY64-19670" fmla="*/ 622909 h 7250295"/>
                <a:gd name="connsiteX65-19671" fmla="*/ 1444916 w 2213217"/>
                <a:gd name="connsiteY65-19672" fmla="*/ 380757 h 7250295"/>
                <a:gd name="connsiteX66-19673" fmla="*/ 1330946 w 2213217"/>
                <a:gd name="connsiteY66-19674" fmla="*/ 143773 h 7250295"/>
                <a:gd name="connsiteX67-19675" fmla="*/ 1063645 w 2213217"/>
                <a:gd name="connsiteY67-19676" fmla="*/ 568 h 7250295"/>
                <a:gd name="connsiteX0-19677" fmla="*/ 1063645 w 2213217"/>
                <a:gd name="connsiteY0-19678" fmla="*/ 568 h 7250295"/>
                <a:gd name="connsiteX1-19679" fmla="*/ 809625 w 2213217"/>
                <a:gd name="connsiteY1-19680" fmla="*/ 116070 h 7250295"/>
                <a:gd name="connsiteX2-19681" fmla="*/ 685800 w 2213217"/>
                <a:gd name="connsiteY2-19682" fmla="*/ 297045 h 7250295"/>
                <a:gd name="connsiteX3-19683" fmla="*/ 704850 w 2213217"/>
                <a:gd name="connsiteY3-19684" fmla="*/ 620895 h 7250295"/>
                <a:gd name="connsiteX4-19685" fmla="*/ 838200 w 2213217"/>
                <a:gd name="connsiteY4-19686" fmla="*/ 897120 h 7250295"/>
                <a:gd name="connsiteX5-19687" fmla="*/ 742950 w 2213217"/>
                <a:gd name="connsiteY5-19688" fmla="*/ 1011420 h 7250295"/>
                <a:gd name="connsiteX6-19689" fmla="*/ 133350 w 2213217"/>
                <a:gd name="connsiteY6-19690" fmla="*/ 1220970 h 7250295"/>
                <a:gd name="connsiteX7-19691" fmla="*/ 0 w 2213217"/>
                <a:gd name="connsiteY7-19692" fmla="*/ 2211570 h 7250295"/>
                <a:gd name="connsiteX8-19693" fmla="*/ 333375 w 2213217"/>
                <a:gd name="connsiteY8-19694" fmla="*/ 3106920 h 7250295"/>
                <a:gd name="connsiteX9-19695" fmla="*/ 247650 w 2213217"/>
                <a:gd name="connsiteY9-19696" fmla="*/ 3840345 h 7250295"/>
                <a:gd name="connsiteX10-19697" fmla="*/ 371475 w 2213217"/>
                <a:gd name="connsiteY10-19698" fmla="*/ 4059420 h 7250295"/>
                <a:gd name="connsiteX11-19699" fmla="*/ 495300 w 2213217"/>
                <a:gd name="connsiteY11-19700" fmla="*/ 4278495 h 7250295"/>
                <a:gd name="connsiteX12-19701" fmla="*/ 476250 w 2213217"/>
                <a:gd name="connsiteY12-19702" fmla="*/ 4735695 h 7250295"/>
                <a:gd name="connsiteX13-19703" fmla="*/ 476250 w 2213217"/>
                <a:gd name="connsiteY13-19704" fmla="*/ 5097645 h 7250295"/>
                <a:gd name="connsiteX14-19705" fmla="*/ 371475 w 2213217"/>
                <a:gd name="connsiteY14-19706" fmla="*/ 6145395 h 7250295"/>
                <a:gd name="connsiteX15-19707" fmla="*/ 371475 w 2213217"/>
                <a:gd name="connsiteY15-19708" fmla="*/ 6621645 h 7250295"/>
                <a:gd name="connsiteX16-19709" fmla="*/ 400050 w 2213217"/>
                <a:gd name="connsiteY16-19710" fmla="*/ 6821670 h 7250295"/>
                <a:gd name="connsiteX17-19711" fmla="*/ 323850 w 2213217"/>
                <a:gd name="connsiteY17-19712" fmla="*/ 7002645 h 7250295"/>
                <a:gd name="connsiteX18-19713" fmla="*/ 533400 w 2213217"/>
                <a:gd name="connsiteY18-19714" fmla="*/ 7250295 h 7250295"/>
                <a:gd name="connsiteX19-19715" fmla="*/ 952500 w 2213217"/>
                <a:gd name="connsiteY19-19716" fmla="*/ 7240770 h 7250295"/>
                <a:gd name="connsiteX20-19717" fmla="*/ 733425 w 2213217"/>
                <a:gd name="connsiteY20-19718" fmla="*/ 6821670 h 7250295"/>
                <a:gd name="connsiteX21-19719" fmla="*/ 790575 w 2213217"/>
                <a:gd name="connsiteY21-19720" fmla="*/ 6574020 h 7250295"/>
                <a:gd name="connsiteX22-19721" fmla="*/ 762000 w 2213217"/>
                <a:gd name="connsiteY22-19722" fmla="*/ 6250170 h 7250295"/>
                <a:gd name="connsiteX23-19723" fmla="*/ 885825 w 2213217"/>
                <a:gd name="connsiteY23-19724" fmla="*/ 5411970 h 7250295"/>
                <a:gd name="connsiteX24-19725" fmla="*/ 866775 w 2213217"/>
                <a:gd name="connsiteY24-19726" fmla="*/ 5326245 h 7250295"/>
                <a:gd name="connsiteX25-19727" fmla="*/ 971550 w 2213217"/>
                <a:gd name="connsiteY25-19728" fmla="*/ 5211945 h 7250295"/>
                <a:gd name="connsiteX26-19729" fmla="*/ 962025 w 2213217"/>
                <a:gd name="connsiteY26-19730" fmla="*/ 5069070 h 7250295"/>
                <a:gd name="connsiteX27-19731" fmla="*/ 1104900 w 2213217"/>
                <a:gd name="connsiteY27-19732" fmla="*/ 4526145 h 7250295"/>
                <a:gd name="connsiteX28-19733" fmla="*/ 1123950 w 2213217"/>
                <a:gd name="connsiteY28-19734" fmla="*/ 4392795 h 7250295"/>
                <a:gd name="connsiteX29-19735" fmla="*/ 1276350 w 2213217"/>
                <a:gd name="connsiteY29-19736" fmla="*/ 4649970 h 7250295"/>
                <a:gd name="connsiteX30-19737" fmla="*/ 1341012 w 2213217"/>
                <a:gd name="connsiteY30-19738" fmla="*/ 4880042 h 7250295"/>
                <a:gd name="connsiteX31-19739" fmla="*/ 1310424 w 2213217"/>
                <a:gd name="connsiteY31-19740" fmla="*/ 4973880 h 7250295"/>
                <a:gd name="connsiteX32-19741" fmla="*/ 1354293 w 2213217"/>
                <a:gd name="connsiteY32-19742" fmla="*/ 5113209 h 7250295"/>
                <a:gd name="connsiteX33-19743" fmla="*/ 1262198 w 2213217"/>
                <a:gd name="connsiteY33-19744" fmla="*/ 5554244 h 7250295"/>
                <a:gd name="connsiteX34-19745" fmla="*/ 1263220 w 2213217"/>
                <a:gd name="connsiteY34-19746" fmla="*/ 6360264 h 7250295"/>
                <a:gd name="connsiteX35-19747" fmla="*/ 1336385 w 2213217"/>
                <a:gd name="connsiteY35-19748" fmla="*/ 6540277 h 7250295"/>
                <a:gd name="connsiteX36-19749" fmla="*/ 1285605 w 2213217"/>
                <a:gd name="connsiteY36-19750" fmla="*/ 6741714 h 7250295"/>
                <a:gd name="connsiteX37-19751" fmla="*/ 1303783 w 2213217"/>
                <a:gd name="connsiteY37-19752" fmla="*/ 6828040 h 7250295"/>
                <a:gd name="connsiteX38-19753" fmla="*/ 1313579 w 2213217"/>
                <a:gd name="connsiteY38-19754" fmla="*/ 7020824 h 7250295"/>
                <a:gd name="connsiteX39-19755" fmla="*/ 1760353 w 2213217"/>
                <a:gd name="connsiteY39-19756" fmla="*/ 7189119 h 7250295"/>
                <a:gd name="connsiteX40-19757" fmla="*/ 2189006 w 2213217"/>
                <a:gd name="connsiteY40-19758" fmla="*/ 7199125 h 7250295"/>
                <a:gd name="connsiteX41-19759" fmla="*/ 2171850 w 2213217"/>
                <a:gd name="connsiteY41-19760" fmla="*/ 7046786 h 7250295"/>
                <a:gd name="connsiteX42-19761" fmla="*/ 1687247 w 2213217"/>
                <a:gd name="connsiteY42-19762" fmla="*/ 6680449 h 7250295"/>
                <a:gd name="connsiteX43-19763" fmla="*/ 1708130 w 2213217"/>
                <a:gd name="connsiteY43-19764" fmla="*/ 6550072 h 7250295"/>
                <a:gd name="connsiteX44-19765" fmla="*/ 1668617 w 2213217"/>
                <a:gd name="connsiteY44-19766" fmla="*/ 6451067 h 7250295"/>
                <a:gd name="connsiteX45-19767" fmla="*/ 1657350 w 2213217"/>
                <a:gd name="connsiteY45-19768" fmla="*/ 6250170 h 7250295"/>
                <a:gd name="connsiteX46-19769" fmla="*/ 1679014 w 2213217"/>
                <a:gd name="connsiteY46-19770" fmla="*/ 5979714 h 7250295"/>
                <a:gd name="connsiteX47-19771" fmla="*/ 1727631 w 2213217"/>
                <a:gd name="connsiteY47-19772" fmla="*/ 5512209 h 7250295"/>
                <a:gd name="connsiteX48-19773" fmla="*/ 1739049 w 2213217"/>
                <a:gd name="connsiteY48-19774" fmla="*/ 5363804 h 7250295"/>
                <a:gd name="connsiteX49-19775" fmla="*/ 1797611 w 2213217"/>
                <a:gd name="connsiteY49-19776" fmla="*/ 5317321 h 7250295"/>
                <a:gd name="connsiteX50-19777" fmla="*/ 1884207 w 2213217"/>
                <a:gd name="connsiteY50-19778" fmla="*/ 5097645 h 7250295"/>
                <a:gd name="connsiteX51-19779" fmla="*/ 1909357 w 2213217"/>
                <a:gd name="connsiteY51-19780" fmla="*/ 4805496 h 7250295"/>
                <a:gd name="connsiteX52-19781" fmla="*/ 1900373 w 2213217"/>
                <a:gd name="connsiteY52-19782" fmla="*/ 4348776 h 7250295"/>
                <a:gd name="connsiteX53-19783" fmla="*/ 1881052 w 2213217"/>
                <a:gd name="connsiteY53-19784" fmla="*/ 3902573 h 7250295"/>
                <a:gd name="connsiteX54-19785" fmla="*/ 1855362 w 2213217"/>
                <a:gd name="connsiteY54-19786" fmla="*/ 3584643 h 7250295"/>
                <a:gd name="connsiteX55-19787" fmla="*/ 2056257 w 2213217"/>
                <a:gd name="connsiteY55-19788" fmla="*/ 2654077 h 7250295"/>
                <a:gd name="connsiteX56-19789" fmla="*/ 2042707 w 2213217"/>
                <a:gd name="connsiteY56-19790" fmla="*/ 2404684 h 7250295"/>
                <a:gd name="connsiteX57-19791" fmla="*/ 1981200 w 2213217"/>
                <a:gd name="connsiteY57-19792" fmla="*/ 1864914 h 7250295"/>
                <a:gd name="connsiteX58-19793" fmla="*/ 1936459 w 2213217"/>
                <a:gd name="connsiteY58-19794" fmla="*/ 1677029 h 7250295"/>
                <a:gd name="connsiteX59-19795" fmla="*/ 1922037 w 2213217"/>
                <a:gd name="connsiteY59-19796" fmla="*/ 1432534 h 7250295"/>
                <a:gd name="connsiteX60-19797" fmla="*/ 1874412 w 2213217"/>
                <a:gd name="connsiteY60-19798" fmla="*/ 1302338 h 7250295"/>
                <a:gd name="connsiteX61-19799" fmla="*/ 1407687 w 2213217"/>
                <a:gd name="connsiteY61-19800" fmla="*/ 1134975 h 7250295"/>
                <a:gd name="connsiteX62-19801" fmla="*/ 1309221 w 2213217"/>
                <a:gd name="connsiteY62-19802" fmla="*/ 1020075 h 7250295"/>
                <a:gd name="connsiteX63-19803" fmla="*/ 1365230 w 2213217"/>
                <a:gd name="connsiteY63-19804" fmla="*/ 821521 h 7250295"/>
                <a:gd name="connsiteX64-19805" fmla="*/ 1433407 w 2213217"/>
                <a:gd name="connsiteY64-19806" fmla="*/ 622909 h 7250295"/>
                <a:gd name="connsiteX65-19807" fmla="*/ 1444916 w 2213217"/>
                <a:gd name="connsiteY65-19808" fmla="*/ 380757 h 7250295"/>
                <a:gd name="connsiteX66-19809" fmla="*/ 1330946 w 2213217"/>
                <a:gd name="connsiteY66-19810" fmla="*/ 143773 h 7250295"/>
                <a:gd name="connsiteX67-19811" fmla="*/ 1063645 w 2213217"/>
                <a:gd name="connsiteY67-19812" fmla="*/ 568 h 7250295"/>
                <a:gd name="connsiteX0-19813" fmla="*/ 1063645 w 2213217"/>
                <a:gd name="connsiteY0-19814" fmla="*/ 568 h 7250295"/>
                <a:gd name="connsiteX1-19815" fmla="*/ 809625 w 2213217"/>
                <a:gd name="connsiteY1-19816" fmla="*/ 116070 h 7250295"/>
                <a:gd name="connsiteX2-19817" fmla="*/ 685800 w 2213217"/>
                <a:gd name="connsiteY2-19818" fmla="*/ 297045 h 7250295"/>
                <a:gd name="connsiteX3-19819" fmla="*/ 704850 w 2213217"/>
                <a:gd name="connsiteY3-19820" fmla="*/ 620895 h 7250295"/>
                <a:gd name="connsiteX4-19821" fmla="*/ 838200 w 2213217"/>
                <a:gd name="connsiteY4-19822" fmla="*/ 897120 h 7250295"/>
                <a:gd name="connsiteX5-19823" fmla="*/ 742950 w 2213217"/>
                <a:gd name="connsiteY5-19824" fmla="*/ 1011420 h 7250295"/>
                <a:gd name="connsiteX6-19825" fmla="*/ 133350 w 2213217"/>
                <a:gd name="connsiteY6-19826" fmla="*/ 1220970 h 7250295"/>
                <a:gd name="connsiteX7-19827" fmla="*/ 0 w 2213217"/>
                <a:gd name="connsiteY7-19828" fmla="*/ 2211570 h 7250295"/>
                <a:gd name="connsiteX8-19829" fmla="*/ 333375 w 2213217"/>
                <a:gd name="connsiteY8-19830" fmla="*/ 3106920 h 7250295"/>
                <a:gd name="connsiteX9-19831" fmla="*/ 247650 w 2213217"/>
                <a:gd name="connsiteY9-19832" fmla="*/ 3840345 h 7250295"/>
                <a:gd name="connsiteX10-19833" fmla="*/ 371475 w 2213217"/>
                <a:gd name="connsiteY10-19834" fmla="*/ 4059420 h 7250295"/>
                <a:gd name="connsiteX11-19835" fmla="*/ 495300 w 2213217"/>
                <a:gd name="connsiteY11-19836" fmla="*/ 4278495 h 7250295"/>
                <a:gd name="connsiteX12-19837" fmla="*/ 476250 w 2213217"/>
                <a:gd name="connsiteY12-19838" fmla="*/ 4735695 h 7250295"/>
                <a:gd name="connsiteX13-19839" fmla="*/ 476250 w 2213217"/>
                <a:gd name="connsiteY13-19840" fmla="*/ 5097645 h 7250295"/>
                <a:gd name="connsiteX14-19841" fmla="*/ 371475 w 2213217"/>
                <a:gd name="connsiteY14-19842" fmla="*/ 6145395 h 7250295"/>
                <a:gd name="connsiteX15-19843" fmla="*/ 371475 w 2213217"/>
                <a:gd name="connsiteY15-19844" fmla="*/ 6621645 h 7250295"/>
                <a:gd name="connsiteX16-19845" fmla="*/ 400050 w 2213217"/>
                <a:gd name="connsiteY16-19846" fmla="*/ 6821670 h 7250295"/>
                <a:gd name="connsiteX17-19847" fmla="*/ 323850 w 2213217"/>
                <a:gd name="connsiteY17-19848" fmla="*/ 7002645 h 7250295"/>
                <a:gd name="connsiteX18-19849" fmla="*/ 533400 w 2213217"/>
                <a:gd name="connsiteY18-19850" fmla="*/ 7250295 h 7250295"/>
                <a:gd name="connsiteX19-19851" fmla="*/ 952500 w 2213217"/>
                <a:gd name="connsiteY19-19852" fmla="*/ 7240770 h 7250295"/>
                <a:gd name="connsiteX20-19853" fmla="*/ 733425 w 2213217"/>
                <a:gd name="connsiteY20-19854" fmla="*/ 6821670 h 7250295"/>
                <a:gd name="connsiteX21-19855" fmla="*/ 790575 w 2213217"/>
                <a:gd name="connsiteY21-19856" fmla="*/ 6574020 h 7250295"/>
                <a:gd name="connsiteX22-19857" fmla="*/ 762000 w 2213217"/>
                <a:gd name="connsiteY22-19858" fmla="*/ 6250170 h 7250295"/>
                <a:gd name="connsiteX23-19859" fmla="*/ 885825 w 2213217"/>
                <a:gd name="connsiteY23-19860" fmla="*/ 5411970 h 7250295"/>
                <a:gd name="connsiteX24-19861" fmla="*/ 866775 w 2213217"/>
                <a:gd name="connsiteY24-19862" fmla="*/ 5326245 h 7250295"/>
                <a:gd name="connsiteX25-19863" fmla="*/ 971550 w 2213217"/>
                <a:gd name="connsiteY25-19864" fmla="*/ 5211945 h 7250295"/>
                <a:gd name="connsiteX26-19865" fmla="*/ 962025 w 2213217"/>
                <a:gd name="connsiteY26-19866" fmla="*/ 5069070 h 7250295"/>
                <a:gd name="connsiteX27-19867" fmla="*/ 1104900 w 2213217"/>
                <a:gd name="connsiteY27-19868" fmla="*/ 4526145 h 7250295"/>
                <a:gd name="connsiteX28-19869" fmla="*/ 1123950 w 2213217"/>
                <a:gd name="connsiteY28-19870" fmla="*/ 4392795 h 7250295"/>
                <a:gd name="connsiteX29-19871" fmla="*/ 1276350 w 2213217"/>
                <a:gd name="connsiteY29-19872" fmla="*/ 4649970 h 7250295"/>
                <a:gd name="connsiteX30-19873" fmla="*/ 1341012 w 2213217"/>
                <a:gd name="connsiteY30-19874" fmla="*/ 4880042 h 7250295"/>
                <a:gd name="connsiteX31-19875" fmla="*/ 1310424 w 2213217"/>
                <a:gd name="connsiteY31-19876" fmla="*/ 4973880 h 7250295"/>
                <a:gd name="connsiteX32-19877" fmla="*/ 1354293 w 2213217"/>
                <a:gd name="connsiteY32-19878" fmla="*/ 5113209 h 7250295"/>
                <a:gd name="connsiteX33-19879" fmla="*/ 1262198 w 2213217"/>
                <a:gd name="connsiteY33-19880" fmla="*/ 5554244 h 7250295"/>
                <a:gd name="connsiteX34-19881" fmla="*/ 1263220 w 2213217"/>
                <a:gd name="connsiteY34-19882" fmla="*/ 6360264 h 7250295"/>
                <a:gd name="connsiteX35-19883" fmla="*/ 1336385 w 2213217"/>
                <a:gd name="connsiteY35-19884" fmla="*/ 6540277 h 7250295"/>
                <a:gd name="connsiteX36-19885" fmla="*/ 1285605 w 2213217"/>
                <a:gd name="connsiteY36-19886" fmla="*/ 6741714 h 7250295"/>
                <a:gd name="connsiteX37-19887" fmla="*/ 1303783 w 2213217"/>
                <a:gd name="connsiteY37-19888" fmla="*/ 6828040 h 7250295"/>
                <a:gd name="connsiteX38-19889" fmla="*/ 1313579 w 2213217"/>
                <a:gd name="connsiteY38-19890" fmla="*/ 7020824 h 7250295"/>
                <a:gd name="connsiteX39-19891" fmla="*/ 1760353 w 2213217"/>
                <a:gd name="connsiteY39-19892" fmla="*/ 7189119 h 7250295"/>
                <a:gd name="connsiteX40-19893" fmla="*/ 2189006 w 2213217"/>
                <a:gd name="connsiteY40-19894" fmla="*/ 7199125 h 7250295"/>
                <a:gd name="connsiteX41-19895" fmla="*/ 2171850 w 2213217"/>
                <a:gd name="connsiteY41-19896" fmla="*/ 7046786 h 7250295"/>
                <a:gd name="connsiteX42-19897" fmla="*/ 1687247 w 2213217"/>
                <a:gd name="connsiteY42-19898" fmla="*/ 6680449 h 7250295"/>
                <a:gd name="connsiteX43-19899" fmla="*/ 1708130 w 2213217"/>
                <a:gd name="connsiteY43-19900" fmla="*/ 6550072 h 7250295"/>
                <a:gd name="connsiteX44-19901" fmla="*/ 1668617 w 2213217"/>
                <a:gd name="connsiteY44-19902" fmla="*/ 6451067 h 7250295"/>
                <a:gd name="connsiteX45-19903" fmla="*/ 1657350 w 2213217"/>
                <a:gd name="connsiteY45-19904" fmla="*/ 6250170 h 7250295"/>
                <a:gd name="connsiteX46-19905" fmla="*/ 1679014 w 2213217"/>
                <a:gd name="connsiteY46-19906" fmla="*/ 5979714 h 7250295"/>
                <a:gd name="connsiteX47-19907" fmla="*/ 1727631 w 2213217"/>
                <a:gd name="connsiteY47-19908" fmla="*/ 5512209 h 7250295"/>
                <a:gd name="connsiteX48-19909" fmla="*/ 1739049 w 2213217"/>
                <a:gd name="connsiteY48-19910" fmla="*/ 5363804 h 7250295"/>
                <a:gd name="connsiteX49-19911" fmla="*/ 1797611 w 2213217"/>
                <a:gd name="connsiteY49-19912" fmla="*/ 5317321 h 7250295"/>
                <a:gd name="connsiteX50-19913" fmla="*/ 1884207 w 2213217"/>
                <a:gd name="connsiteY50-19914" fmla="*/ 5097645 h 7250295"/>
                <a:gd name="connsiteX51-19915" fmla="*/ 1909357 w 2213217"/>
                <a:gd name="connsiteY51-19916" fmla="*/ 4805496 h 7250295"/>
                <a:gd name="connsiteX52-19917" fmla="*/ 1900373 w 2213217"/>
                <a:gd name="connsiteY52-19918" fmla="*/ 4348776 h 7250295"/>
                <a:gd name="connsiteX53-19919" fmla="*/ 1881052 w 2213217"/>
                <a:gd name="connsiteY53-19920" fmla="*/ 3902573 h 7250295"/>
                <a:gd name="connsiteX54-19921" fmla="*/ 1855362 w 2213217"/>
                <a:gd name="connsiteY54-19922" fmla="*/ 3584643 h 7250295"/>
                <a:gd name="connsiteX55-19923" fmla="*/ 2056257 w 2213217"/>
                <a:gd name="connsiteY55-19924" fmla="*/ 2654077 h 7250295"/>
                <a:gd name="connsiteX56-19925" fmla="*/ 2042707 w 2213217"/>
                <a:gd name="connsiteY56-19926" fmla="*/ 2404684 h 7250295"/>
                <a:gd name="connsiteX57-19927" fmla="*/ 1981200 w 2213217"/>
                <a:gd name="connsiteY57-19928" fmla="*/ 1864914 h 7250295"/>
                <a:gd name="connsiteX58-19929" fmla="*/ 1936459 w 2213217"/>
                <a:gd name="connsiteY58-19930" fmla="*/ 1677029 h 7250295"/>
                <a:gd name="connsiteX59-19931" fmla="*/ 1922037 w 2213217"/>
                <a:gd name="connsiteY59-19932" fmla="*/ 1432534 h 7250295"/>
                <a:gd name="connsiteX60-19933" fmla="*/ 1874412 w 2213217"/>
                <a:gd name="connsiteY60-19934" fmla="*/ 1302338 h 7250295"/>
                <a:gd name="connsiteX61-19935" fmla="*/ 1407687 w 2213217"/>
                <a:gd name="connsiteY61-19936" fmla="*/ 1134975 h 7250295"/>
                <a:gd name="connsiteX62-19937" fmla="*/ 1309221 w 2213217"/>
                <a:gd name="connsiteY62-19938" fmla="*/ 1020075 h 7250295"/>
                <a:gd name="connsiteX63-19939" fmla="*/ 1365230 w 2213217"/>
                <a:gd name="connsiteY63-19940" fmla="*/ 821521 h 7250295"/>
                <a:gd name="connsiteX64-19941" fmla="*/ 1433407 w 2213217"/>
                <a:gd name="connsiteY64-19942" fmla="*/ 622909 h 7250295"/>
                <a:gd name="connsiteX65-19943" fmla="*/ 1444916 w 2213217"/>
                <a:gd name="connsiteY65-19944" fmla="*/ 380757 h 7250295"/>
                <a:gd name="connsiteX66-19945" fmla="*/ 1330946 w 2213217"/>
                <a:gd name="connsiteY66-19946" fmla="*/ 143773 h 7250295"/>
                <a:gd name="connsiteX67-19947" fmla="*/ 1063645 w 2213217"/>
                <a:gd name="connsiteY67-19948" fmla="*/ 568 h 7250295"/>
                <a:gd name="connsiteX0-19949" fmla="*/ 1063645 w 2213217"/>
                <a:gd name="connsiteY0-19950" fmla="*/ 568 h 7250295"/>
                <a:gd name="connsiteX1-19951" fmla="*/ 809625 w 2213217"/>
                <a:gd name="connsiteY1-19952" fmla="*/ 116070 h 7250295"/>
                <a:gd name="connsiteX2-19953" fmla="*/ 685800 w 2213217"/>
                <a:gd name="connsiteY2-19954" fmla="*/ 297045 h 7250295"/>
                <a:gd name="connsiteX3-19955" fmla="*/ 704850 w 2213217"/>
                <a:gd name="connsiteY3-19956" fmla="*/ 620895 h 7250295"/>
                <a:gd name="connsiteX4-19957" fmla="*/ 838200 w 2213217"/>
                <a:gd name="connsiteY4-19958" fmla="*/ 897120 h 7250295"/>
                <a:gd name="connsiteX5-19959" fmla="*/ 742950 w 2213217"/>
                <a:gd name="connsiteY5-19960" fmla="*/ 1011420 h 7250295"/>
                <a:gd name="connsiteX6-19961" fmla="*/ 133350 w 2213217"/>
                <a:gd name="connsiteY6-19962" fmla="*/ 1220970 h 7250295"/>
                <a:gd name="connsiteX7-19963" fmla="*/ 0 w 2213217"/>
                <a:gd name="connsiteY7-19964" fmla="*/ 2211570 h 7250295"/>
                <a:gd name="connsiteX8-19965" fmla="*/ 333375 w 2213217"/>
                <a:gd name="connsiteY8-19966" fmla="*/ 3106920 h 7250295"/>
                <a:gd name="connsiteX9-19967" fmla="*/ 247650 w 2213217"/>
                <a:gd name="connsiteY9-19968" fmla="*/ 3840345 h 7250295"/>
                <a:gd name="connsiteX10-19969" fmla="*/ 371475 w 2213217"/>
                <a:gd name="connsiteY10-19970" fmla="*/ 4059420 h 7250295"/>
                <a:gd name="connsiteX11-19971" fmla="*/ 495300 w 2213217"/>
                <a:gd name="connsiteY11-19972" fmla="*/ 4278495 h 7250295"/>
                <a:gd name="connsiteX12-19973" fmla="*/ 476250 w 2213217"/>
                <a:gd name="connsiteY12-19974" fmla="*/ 4735695 h 7250295"/>
                <a:gd name="connsiteX13-19975" fmla="*/ 476250 w 2213217"/>
                <a:gd name="connsiteY13-19976" fmla="*/ 5097645 h 7250295"/>
                <a:gd name="connsiteX14-19977" fmla="*/ 371475 w 2213217"/>
                <a:gd name="connsiteY14-19978" fmla="*/ 6145395 h 7250295"/>
                <a:gd name="connsiteX15-19979" fmla="*/ 371475 w 2213217"/>
                <a:gd name="connsiteY15-19980" fmla="*/ 6621645 h 7250295"/>
                <a:gd name="connsiteX16-19981" fmla="*/ 400050 w 2213217"/>
                <a:gd name="connsiteY16-19982" fmla="*/ 6821670 h 7250295"/>
                <a:gd name="connsiteX17-19983" fmla="*/ 323850 w 2213217"/>
                <a:gd name="connsiteY17-19984" fmla="*/ 7002645 h 7250295"/>
                <a:gd name="connsiteX18-19985" fmla="*/ 533400 w 2213217"/>
                <a:gd name="connsiteY18-19986" fmla="*/ 7250295 h 7250295"/>
                <a:gd name="connsiteX19-19987" fmla="*/ 952500 w 2213217"/>
                <a:gd name="connsiteY19-19988" fmla="*/ 7240770 h 7250295"/>
                <a:gd name="connsiteX20-19989" fmla="*/ 733425 w 2213217"/>
                <a:gd name="connsiteY20-19990" fmla="*/ 6821670 h 7250295"/>
                <a:gd name="connsiteX21-19991" fmla="*/ 790575 w 2213217"/>
                <a:gd name="connsiteY21-19992" fmla="*/ 6574020 h 7250295"/>
                <a:gd name="connsiteX22-19993" fmla="*/ 762000 w 2213217"/>
                <a:gd name="connsiteY22-19994" fmla="*/ 6250170 h 7250295"/>
                <a:gd name="connsiteX23-19995" fmla="*/ 885825 w 2213217"/>
                <a:gd name="connsiteY23-19996" fmla="*/ 5411970 h 7250295"/>
                <a:gd name="connsiteX24-19997" fmla="*/ 866775 w 2213217"/>
                <a:gd name="connsiteY24-19998" fmla="*/ 5326245 h 7250295"/>
                <a:gd name="connsiteX25-19999" fmla="*/ 971550 w 2213217"/>
                <a:gd name="connsiteY25-20000" fmla="*/ 5211945 h 7250295"/>
                <a:gd name="connsiteX26-20001" fmla="*/ 962025 w 2213217"/>
                <a:gd name="connsiteY26-20002" fmla="*/ 5069070 h 7250295"/>
                <a:gd name="connsiteX27-20003" fmla="*/ 1104900 w 2213217"/>
                <a:gd name="connsiteY27-20004" fmla="*/ 4526145 h 7250295"/>
                <a:gd name="connsiteX28-20005" fmla="*/ 1123950 w 2213217"/>
                <a:gd name="connsiteY28-20006" fmla="*/ 4392795 h 7250295"/>
                <a:gd name="connsiteX29-20007" fmla="*/ 1276350 w 2213217"/>
                <a:gd name="connsiteY29-20008" fmla="*/ 4649970 h 7250295"/>
                <a:gd name="connsiteX30-20009" fmla="*/ 1341012 w 2213217"/>
                <a:gd name="connsiteY30-20010" fmla="*/ 4880042 h 7250295"/>
                <a:gd name="connsiteX31-20011" fmla="*/ 1310424 w 2213217"/>
                <a:gd name="connsiteY31-20012" fmla="*/ 4973880 h 7250295"/>
                <a:gd name="connsiteX32-20013" fmla="*/ 1354293 w 2213217"/>
                <a:gd name="connsiteY32-20014" fmla="*/ 5113209 h 7250295"/>
                <a:gd name="connsiteX33-20015" fmla="*/ 1262198 w 2213217"/>
                <a:gd name="connsiteY33-20016" fmla="*/ 5554244 h 7250295"/>
                <a:gd name="connsiteX34-20017" fmla="*/ 1263220 w 2213217"/>
                <a:gd name="connsiteY34-20018" fmla="*/ 6360264 h 7250295"/>
                <a:gd name="connsiteX35-20019" fmla="*/ 1336385 w 2213217"/>
                <a:gd name="connsiteY35-20020" fmla="*/ 6540277 h 7250295"/>
                <a:gd name="connsiteX36-20021" fmla="*/ 1285605 w 2213217"/>
                <a:gd name="connsiteY36-20022" fmla="*/ 6741714 h 7250295"/>
                <a:gd name="connsiteX37-20023" fmla="*/ 1303783 w 2213217"/>
                <a:gd name="connsiteY37-20024" fmla="*/ 6828040 h 7250295"/>
                <a:gd name="connsiteX38-20025" fmla="*/ 1313579 w 2213217"/>
                <a:gd name="connsiteY38-20026" fmla="*/ 7020824 h 7250295"/>
                <a:gd name="connsiteX39-20027" fmla="*/ 1760353 w 2213217"/>
                <a:gd name="connsiteY39-20028" fmla="*/ 7189119 h 7250295"/>
                <a:gd name="connsiteX40-20029" fmla="*/ 2189006 w 2213217"/>
                <a:gd name="connsiteY40-20030" fmla="*/ 7199125 h 7250295"/>
                <a:gd name="connsiteX41-20031" fmla="*/ 2171850 w 2213217"/>
                <a:gd name="connsiteY41-20032" fmla="*/ 7046786 h 7250295"/>
                <a:gd name="connsiteX42-20033" fmla="*/ 1687247 w 2213217"/>
                <a:gd name="connsiteY42-20034" fmla="*/ 6680449 h 7250295"/>
                <a:gd name="connsiteX43-20035" fmla="*/ 1708130 w 2213217"/>
                <a:gd name="connsiteY43-20036" fmla="*/ 6550072 h 7250295"/>
                <a:gd name="connsiteX44-20037" fmla="*/ 1668617 w 2213217"/>
                <a:gd name="connsiteY44-20038" fmla="*/ 6451067 h 7250295"/>
                <a:gd name="connsiteX45-20039" fmla="*/ 1657350 w 2213217"/>
                <a:gd name="connsiteY45-20040" fmla="*/ 6250170 h 7250295"/>
                <a:gd name="connsiteX46-20041" fmla="*/ 1679014 w 2213217"/>
                <a:gd name="connsiteY46-20042" fmla="*/ 5979714 h 7250295"/>
                <a:gd name="connsiteX47-20043" fmla="*/ 1727631 w 2213217"/>
                <a:gd name="connsiteY47-20044" fmla="*/ 5512209 h 7250295"/>
                <a:gd name="connsiteX48-20045" fmla="*/ 1739049 w 2213217"/>
                <a:gd name="connsiteY48-20046" fmla="*/ 5363804 h 7250295"/>
                <a:gd name="connsiteX49-20047" fmla="*/ 1797611 w 2213217"/>
                <a:gd name="connsiteY49-20048" fmla="*/ 5317321 h 7250295"/>
                <a:gd name="connsiteX50-20049" fmla="*/ 1884207 w 2213217"/>
                <a:gd name="connsiteY50-20050" fmla="*/ 5097645 h 7250295"/>
                <a:gd name="connsiteX51-20051" fmla="*/ 1909357 w 2213217"/>
                <a:gd name="connsiteY51-20052" fmla="*/ 4805496 h 7250295"/>
                <a:gd name="connsiteX52-20053" fmla="*/ 1900373 w 2213217"/>
                <a:gd name="connsiteY52-20054" fmla="*/ 4348776 h 7250295"/>
                <a:gd name="connsiteX53-20055" fmla="*/ 1881052 w 2213217"/>
                <a:gd name="connsiteY53-20056" fmla="*/ 3902573 h 7250295"/>
                <a:gd name="connsiteX54-20057" fmla="*/ 1855362 w 2213217"/>
                <a:gd name="connsiteY54-20058" fmla="*/ 3584643 h 7250295"/>
                <a:gd name="connsiteX55-20059" fmla="*/ 2056257 w 2213217"/>
                <a:gd name="connsiteY55-20060" fmla="*/ 2654077 h 7250295"/>
                <a:gd name="connsiteX56-20061" fmla="*/ 2042707 w 2213217"/>
                <a:gd name="connsiteY56-20062" fmla="*/ 2404684 h 7250295"/>
                <a:gd name="connsiteX57-20063" fmla="*/ 1981200 w 2213217"/>
                <a:gd name="connsiteY57-20064" fmla="*/ 1864914 h 7250295"/>
                <a:gd name="connsiteX58-20065" fmla="*/ 1936459 w 2213217"/>
                <a:gd name="connsiteY58-20066" fmla="*/ 1677029 h 7250295"/>
                <a:gd name="connsiteX59-20067" fmla="*/ 1922037 w 2213217"/>
                <a:gd name="connsiteY59-20068" fmla="*/ 1432534 h 7250295"/>
                <a:gd name="connsiteX60-20069" fmla="*/ 1874412 w 2213217"/>
                <a:gd name="connsiteY60-20070" fmla="*/ 1302338 h 7250295"/>
                <a:gd name="connsiteX61-20071" fmla="*/ 1407687 w 2213217"/>
                <a:gd name="connsiteY61-20072" fmla="*/ 1134975 h 7250295"/>
                <a:gd name="connsiteX62-20073" fmla="*/ 1309221 w 2213217"/>
                <a:gd name="connsiteY62-20074" fmla="*/ 1020075 h 7250295"/>
                <a:gd name="connsiteX63-20075" fmla="*/ 1365230 w 2213217"/>
                <a:gd name="connsiteY63-20076" fmla="*/ 821521 h 7250295"/>
                <a:gd name="connsiteX64-20077" fmla="*/ 1433407 w 2213217"/>
                <a:gd name="connsiteY64-20078" fmla="*/ 622909 h 7250295"/>
                <a:gd name="connsiteX65-20079" fmla="*/ 1444916 w 2213217"/>
                <a:gd name="connsiteY65-20080" fmla="*/ 380757 h 7250295"/>
                <a:gd name="connsiteX66-20081" fmla="*/ 1330946 w 2213217"/>
                <a:gd name="connsiteY66-20082" fmla="*/ 143773 h 7250295"/>
                <a:gd name="connsiteX67-20083" fmla="*/ 1063645 w 2213217"/>
                <a:gd name="connsiteY67-20084" fmla="*/ 568 h 7250295"/>
                <a:gd name="connsiteX0-20085" fmla="*/ 1063645 w 2213217"/>
                <a:gd name="connsiteY0-20086" fmla="*/ 568 h 7250295"/>
                <a:gd name="connsiteX1-20087" fmla="*/ 809625 w 2213217"/>
                <a:gd name="connsiteY1-20088" fmla="*/ 116070 h 7250295"/>
                <a:gd name="connsiteX2-20089" fmla="*/ 685800 w 2213217"/>
                <a:gd name="connsiteY2-20090" fmla="*/ 297045 h 7250295"/>
                <a:gd name="connsiteX3-20091" fmla="*/ 704850 w 2213217"/>
                <a:gd name="connsiteY3-20092" fmla="*/ 620895 h 7250295"/>
                <a:gd name="connsiteX4-20093" fmla="*/ 838200 w 2213217"/>
                <a:gd name="connsiteY4-20094" fmla="*/ 897120 h 7250295"/>
                <a:gd name="connsiteX5-20095" fmla="*/ 742950 w 2213217"/>
                <a:gd name="connsiteY5-20096" fmla="*/ 1011420 h 7250295"/>
                <a:gd name="connsiteX6-20097" fmla="*/ 133350 w 2213217"/>
                <a:gd name="connsiteY6-20098" fmla="*/ 1220970 h 7250295"/>
                <a:gd name="connsiteX7-20099" fmla="*/ 0 w 2213217"/>
                <a:gd name="connsiteY7-20100" fmla="*/ 2211570 h 7250295"/>
                <a:gd name="connsiteX8-20101" fmla="*/ 333375 w 2213217"/>
                <a:gd name="connsiteY8-20102" fmla="*/ 3106920 h 7250295"/>
                <a:gd name="connsiteX9-20103" fmla="*/ 247650 w 2213217"/>
                <a:gd name="connsiteY9-20104" fmla="*/ 3840345 h 7250295"/>
                <a:gd name="connsiteX10-20105" fmla="*/ 371475 w 2213217"/>
                <a:gd name="connsiteY10-20106" fmla="*/ 4059420 h 7250295"/>
                <a:gd name="connsiteX11-20107" fmla="*/ 495300 w 2213217"/>
                <a:gd name="connsiteY11-20108" fmla="*/ 4278495 h 7250295"/>
                <a:gd name="connsiteX12-20109" fmla="*/ 476250 w 2213217"/>
                <a:gd name="connsiteY12-20110" fmla="*/ 4735695 h 7250295"/>
                <a:gd name="connsiteX13-20111" fmla="*/ 476250 w 2213217"/>
                <a:gd name="connsiteY13-20112" fmla="*/ 5097645 h 7250295"/>
                <a:gd name="connsiteX14-20113" fmla="*/ 371475 w 2213217"/>
                <a:gd name="connsiteY14-20114" fmla="*/ 6145395 h 7250295"/>
                <a:gd name="connsiteX15-20115" fmla="*/ 371475 w 2213217"/>
                <a:gd name="connsiteY15-20116" fmla="*/ 6621645 h 7250295"/>
                <a:gd name="connsiteX16-20117" fmla="*/ 400050 w 2213217"/>
                <a:gd name="connsiteY16-20118" fmla="*/ 6821670 h 7250295"/>
                <a:gd name="connsiteX17-20119" fmla="*/ 323850 w 2213217"/>
                <a:gd name="connsiteY17-20120" fmla="*/ 7002645 h 7250295"/>
                <a:gd name="connsiteX18-20121" fmla="*/ 533400 w 2213217"/>
                <a:gd name="connsiteY18-20122" fmla="*/ 7250295 h 7250295"/>
                <a:gd name="connsiteX19-20123" fmla="*/ 952500 w 2213217"/>
                <a:gd name="connsiteY19-20124" fmla="*/ 7240770 h 7250295"/>
                <a:gd name="connsiteX20-20125" fmla="*/ 733425 w 2213217"/>
                <a:gd name="connsiteY20-20126" fmla="*/ 6821670 h 7250295"/>
                <a:gd name="connsiteX21-20127" fmla="*/ 790575 w 2213217"/>
                <a:gd name="connsiteY21-20128" fmla="*/ 6574020 h 7250295"/>
                <a:gd name="connsiteX22-20129" fmla="*/ 762000 w 2213217"/>
                <a:gd name="connsiteY22-20130" fmla="*/ 6250170 h 7250295"/>
                <a:gd name="connsiteX23-20131" fmla="*/ 885825 w 2213217"/>
                <a:gd name="connsiteY23-20132" fmla="*/ 5411970 h 7250295"/>
                <a:gd name="connsiteX24-20133" fmla="*/ 866775 w 2213217"/>
                <a:gd name="connsiteY24-20134" fmla="*/ 5326245 h 7250295"/>
                <a:gd name="connsiteX25-20135" fmla="*/ 971550 w 2213217"/>
                <a:gd name="connsiteY25-20136" fmla="*/ 5211945 h 7250295"/>
                <a:gd name="connsiteX26-20137" fmla="*/ 962025 w 2213217"/>
                <a:gd name="connsiteY26-20138" fmla="*/ 5069070 h 7250295"/>
                <a:gd name="connsiteX27-20139" fmla="*/ 1104900 w 2213217"/>
                <a:gd name="connsiteY27-20140" fmla="*/ 4526145 h 7250295"/>
                <a:gd name="connsiteX28-20141" fmla="*/ 1123950 w 2213217"/>
                <a:gd name="connsiteY28-20142" fmla="*/ 4392795 h 7250295"/>
                <a:gd name="connsiteX29-20143" fmla="*/ 1276350 w 2213217"/>
                <a:gd name="connsiteY29-20144" fmla="*/ 4649970 h 7250295"/>
                <a:gd name="connsiteX30-20145" fmla="*/ 1341012 w 2213217"/>
                <a:gd name="connsiteY30-20146" fmla="*/ 4880042 h 7250295"/>
                <a:gd name="connsiteX31-20147" fmla="*/ 1310424 w 2213217"/>
                <a:gd name="connsiteY31-20148" fmla="*/ 4973880 h 7250295"/>
                <a:gd name="connsiteX32-20149" fmla="*/ 1354293 w 2213217"/>
                <a:gd name="connsiteY32-20150" fmla="*/ 5113209 h 7250295"/>
                <a:gd name="connsiteX33-20151" fmla="*/ 1262198 w 2213217"/>
                <a:gd name="connsiteY33-20152" fmla="*/ 5554244 h 7250295"/>
                <a:gd name="connsiteX34-20153" fmla="*/ 1263220 w 2213217"/>
                <a:gd name="connsiteY34-20154" fmla="*/ 6360264 h 7250295"/>
                <a:gd name="connsiteX35-20155" fmla="*/ 1336385 w 2213217"/>
                <a:gd name="connsiteY35-20156" fmla="*/ 6540277 h 7250295"/>
                <a:gd name="connsiteX36-20157" fmla="*/ 1285605 w 2213217"/>
                <a:gd name="connsiteY36-20158" fmla="*/ 6741714 h 7250295"/>
                <a:gd name="connsiteX37-20159" fmla="*/ 1303783 w 2213217"/>
                <a:gd name="connsiteY37-20160" fmla="*/ 6828040 h 7250295"/>
                <a:gd name="connsiteX38-20161" fmla="*/ 1313579 w 2213217"/>
                <a:gd name="connsiteY38-20162" fmla="*/ 7020824 h 7250295"/>
                <a:gd name="connsiteX39-20163" fmla="*/ 1760353 w 2213217"/>
                <a:gd name="connsiteY39-20164" fmla="*/ 7189119 h 7250295"/>
                <a:gd name="connsiteX40-20165" fmla="*/ 2189006 w 2213217"/>
                <a:gd name="connsiteY40-20166" fmla="*/ 7199125 h 7250295"/>
                <a:gd name="connsiteX41-20167" fmla="*/ 2171850 w 2213217"/>
                <a:gd name="connsiteY41-20168" fmla="*/ 7046786 h 7250295"/>
                <a:gd name="connsiteX42-20169" fmla="*/ 1687247 w 2213217"/>
                <a:gd name="connsiteY42-20170" fmla="*/ 6680449 h 7250295"/>
                <a:gd name="connsiteX43-20171" fmla="*/ 1708130 w 2213217"/>
                <a:gd name="connsiteY43-20172" fmla="*/ 6550072 h 7250295"/>
                <a:gd name="connsiteX44-20173" fmla="*/ 1668617 w 2213217"/>
                <a:gd name="connsiteY44-20174" fmla="*/ 6451067 h 7250295"/>
                <a:gd name="connsiteX45-20175" fmla="*/ 1657350 w 2213217"/>
                <a:gd name="connsiteY45-20176" fmla="*/ 6250170 h 7250295"/>
                <a:gd name="connsiteX46-20177" fmla="*/ 1679014 w 2213217"/>
                <a:gd name="connsiteY46-20178" fmla="*/ 5979714 h 7250295"/>
                <a:gd name="connsiteX47-20179" fmla="*/ 1727631 w 2213217"/>
                <a:gd name="connsiteY47-20180" fmla="*/ 5512209 h 7250295"/>
                <a:gd name="connsiteX48-20181" fmla="*/ 1739049 w 2213217"/>
                <a:gd name="connsiteY48-20182" fmla="*/ 5363804 h 7250295"/>
                <a:gd name="connsiteX49-20183" fmla="*/ 1797611 w 2213217"/>
                <a:gd name="connsiteY49-20184" fmla="*/ 5317321 h 7250295"/>
                <a:gd name="connsiteX50-20185" fmla="*/ 1884207 w 2213217"/>
                <a:gd name="connsiteY50-20186" fmla="*/ 5097645 h 7250295"/>
                <a:gd name="connsiteX51-20187" fmla="*/ 1909357 w 2213217"/>
                <a:gd name="connsiteY51-20188" fmla="*/ 4805496 h 7250295"/>
                <a:gd name="connsiteX52-20189" fmla="*/ 1900373 w 2213217"/>
                <a:gd name="connsiteY52-20190" fmla="*/ 4348776 h 7250295"/>
                <a:gd name="connsiteX53-20191" fmla="*/ 1881052 w 2213217"/>
                <a:gd name="connsiteY53-20192" fmla="*/ 3902573 h 7250295"/>
                <a:gd name="connsiteX54-20193" fmla="*/ 1855362 w 2213217"/>
                <a:gd name="connsiteY54-20194" fmla="*/ 3584643 h 7250295"/>
                <a:gd name="connsiteX55-20195" fmla="*/ 2056257 w 2213217"/>
                <a:gd name="connsiteY55-20196" fmla="*/ 2654077 h 7250295"/>
                <a:gd name="connsiteX56-20197" fmla="*/ 2042707 w 2213217"/>
                <a:gd name="connsiteY56-20198" fmla="*/ 2404684 h 7250295"/>
                <a:gd name="connsiteX57-20199" fmla="*/ 1981200 w 2213217"/>
                <a:gd name="connsiteY57-20200" fmla="*/ 1864914 h 7250295"/>
                <a:gd name="connsiteX58-20201" fmla="*/ 1936459 w 2213217"/>
                <a:gd name="connsiteY58-20202" fmla="*/ 1677029 h 7250295"/>
                <a:gd name="connsiteX59-20203" fmla="*/ 1922037 w 2213217"/>
                <a:gd name="connsiteY59-20204" fmla="*/ 1432534 h 7250295"/>
                <a:gd name="connsiteX60-20205" fmla="*/ 1874412 w 2213217"/>
                <a:gd name="connsiteY60-20206" fmla="*/ 1302338 h 7250295"/>
                <a:gd name="connsiteX61-20207" fmla="*/ 1407687 w 2213217"/>
                <a:gd name="connsiteY61-20208" fmla="*/ 1134975 h 7250295"/>
                <a:gd name="connsiteX62-20209" fmla="*/ 1309221 w 2213217"/>
                <a:gd name="connsiteY62-20210" fmla="*/ 1020075 h 7250295"/>
                <a:gd name="connsiteX63-20211" fmla="*/ 1365230 w 2213217"/>
                <a:gd name="connsiteY63-20212" fmla="*/ 821521 h 7250295"/>
                <a:gd name="connsiteX64-20213" fmla="*/ 1433407 w 2213217"/>
                <a:gd name="connsiteY64-20214" fmla="*/ 622909 h 7250295"/>
                <a:gd name="connsiteX65-20215" fmla="*/ 1444916 w 2213217"/>
                <a:gd name="connsiteY65-20216" fmla="*/ 380757 h 7250295"/>
                <a:gd name="connsiteX66-20217" fmla="*/ 1330946 w 2213217"/>
                <a:gd name="connsiteY66-20218" fmla="*/ 143773 h 7250295"/>
                <a:gd name="connsiteX67-20219" fmla="*/ 1063645 w 2213217"/>
                <a:gd name="connsiteY67-20220" fmla="*/ 568 h 7250295"/>
                <a:gd name="connsiteX0-20221" fmla="*/ 1063645 w 2213217"/>
                <a:gd name="connsiteY0-20222" fmla="*/ 568 h 7250295"/>
                <a:gd name="connsiteX1-20223" fmla="*/ 809625 w 2213217"/>
                <a:gd name="connsiteY1-20224" fmla="*/ 116070 h 7250295"/>
                <a:gd name="connsiteX2-20225" fmla="*/ 685800 w 2213217"/>
                <a:gd name="connsiteY2-20226" fmla="*/ 297045 h 7250295"/>
                <a:gd name="connsiteX3-20227" fmla="*/ 704850 w 2213217"/>
                <a:gd name="connsiteY3-20228" fmla="*/ 620895 h 7250295"/>
                <a:gd name="connsiteX4-20229" fmla="*/ 838200 w 2213217"/>
                <a:gd name="connsiteY4-20230" fmla="*/ 897120 h 7250295"/>
                <a:gd name="connsiteX5-20231" fmla="*/ 742950 w 2213217"/>
                <a:gd name="connsiteY5-20232" fmla="*/ 1011420 h 7250295"/>
                <a:gd name="connsiteX6-20233" fmla="*/ 133350 w 2213217"/>
                <a:gd name="connsiteY6-20234" fmla="*/ 1220970 h 7250295"/>
                <a:gd name="connsiteX7-20235" fmla="*/ 0 w 2213217"/>
                <a:gd name="connsiteY7-20236" fmla="*/ 2211570 h 7250295"/>
                <a:gd name="connsiteX8-20237" fmla="*/ 333375 w 2213217"/>
                <a:gd name="connsiteY8-20238" fmla="*/ 3106920 h 7250295"/>
                <a:gd name="connsiteX9-20239" fmla="*/ 247650 w 2213217"/>
                <a:gd name="connsiteY9-20240" fmla="*/ 3840345 h 7250295"/>
                <a:gd name="connsiteX10-20241" fmla="*/ 371475 w 2213217"/>
                <a:gd name="connsiteY10-20242" fmla="*/ 4059420 h 7250295"/>
                <a:gd name="connsiteX11-20243" fmla="*/ 495300 w 2213217"/>
                <a:gd name="connsiteY11-20244" fmla="*/ 4278495 h 7250295"/>
                <a:gd name="connsiteX12-20245" fmla="*/ 476250 w 2213217"/>
                <a:gd name="connsiteY12-20246" fmla="*/ 4735695 h 7250295"/>
                <a:gd name="connsiteX13-20247" fmla="*/ 476250 w 2213217"/>
                <a:gd name="connsiteY13-20248" fmla="*/ 5097645 h 7250295"/>
                <a:gd name="connsiteX14-20249" fmla="*/ 371475 w 2213217"/>
                <a:gd name="connsiteY14-20250" fmla="*/ 6145395 h 7250295"/>
                <a:gd name="connsiteX15-20251" fmla="*/ 371475 w 2213217"/>
                <a:gd name="connsiteY15-20252" fmla="*/ 6621645 h 7250295"/>
                <a:gd name="connsiteX16-20253" fmla="*/ 400050 w 2213217"/>
                <a:gd name="connsiteY16-20254" fmla="*/ 6821670 h 7250295"/>
                <a:gd name="connsiteX17-20255" fmla="*/ 323850 w 2213217"/>
                <a:gd name="connsiteY17-20256" fmla="*/ 7002645 h 7250295"/>
                <a:gd name="connsiteX18-20257" fmla="*/ 533400 w 2213217"/>
                <a:gd name="connsiteY18-20258" fmla="*/ 7250295 h 7250295"/>
                <a:gd name="connsiteX19-20259" fmla="*/ 952500 w 2213217"/>
                <a:gd name="connsiteY19-20260" fmla="*/ 7240770 h 7250295"/>
                <a:gd name="connsiteX20-20261" fmla="*/ 733425 w 2213217"/>
                <a:gd name="connsiteY20-20262" fmla="*/ 6821670 h 7250295"/>
                <a:gd name="connsiteX21-20263" fmla="*/ 790575 w 2213217"/>
                <a:gd name="connsiteY21-20264" fmla="*/ 6574020 h 7250295"/>
                <a:gd name="connsiteX22-20265" fmla="*/ 762000 w 2213217"/>
                <a:gd name="connsiteY22-20266" fmla="*/ 6250170 h 7250295"/>
                <a:gd name="connsiteX23-20267" fmla="*/ 885825 w 2213217"/>
                <a:gd name="connsiteY23-20268" fmla="*/ 5411970 h 7250295"/>
                <a:gd name="connsiteX24-20269" fmla="*/ 866775 w 2213217"/>
                <a:gd name="connsiteY24-20270" fmla="*/ 5326245 h 7250295"/>
                <a:gd name="connsiteX25-20271" fmla="*/ 971550 w 2213217"/>
                <a:gd name="connsiteY25-20272" fmla="*/ 5211945 h 7250295"/>
                <a:gd name="connsiteX26-20273" fmla="*/ 962025 w 2213217"/>
                <a:gd name="connsiteY26-20274" fmla="*/ 5069070 h 7250295"/>
                <a:gd name="connsiteX27-20275" fmla="*/ 1104900 w 2213217"/>
                <a:gd name="connsiteY27-20276" fmla="*/ 4526145 h 7250295"/>
                <a:gd name="connsiteX28-20277" fmla="*/ 1123950 w 2213217"/>
                <a:gd name="connsiteY28-20278" fmla="*/ 4392795 h 7250295"/>
                <a:gd name="connsiteX29-20279" fmla="*/ 1276350 w 2213217"/>
                <a:gd name="connsiteY29-20280" fmla="*/ 4649970 h 7250295"/>
                <a:gd name="connsiteX30-20281" fmla="*/ 1341012 w 2213217"/>
                <a:gd name="connsiteY30-20282" fmla="*/ 4880042 h 7250295"/>
                <a:gd name="connsiteX31-20283" fmla="*/ 1310424 w 2213217"/>
                <a:gd name="connsiteY31-20284" fmla="*/ 4973880 h 7250295"/>
                <a:gd name="connsiteX32-20285" fmla="*/ 1354293 w 2213217"/>
                <a:gd name="connsiteY32-20286" fmla="*/ 5113209 h 7250295"/>
                <a:gd name="connsiteX33-20287" fmla="*/ 1262198 w 2213217"/>
                <a:gd name="connsiteY33-20288" fmla="*/ 5554244 h 7250295"/>
                <a:gd name="connsiteX34-20289" fmla="*/ 1263220 w 2213217"/>
                <a:gd name="connsiteY34-20290" fmla="*/ 6360264 h 7250295"/>
                <a:gd name="connsiteX35-20291" fmla="*/ 1336385 w 2213217"/>
                <a:gd name="connsiteY35-20292" fmla="*/ 6540277 h 7250295"/>
                <a:gd name="connsiteX36-20293" fmla="*/ 1285605 w 2213217"/>
                <a:gd name="connsiteY36-20294" fmla="*/ 6741714 h 7250295"/>
                <a:gd name="connsiteX37-20295" fmla="*/ 1303783 w 2213217"/>
                <a:gd name="connsiteY37-20296" fmla="*/ 6828040 h 7250295"/>
                <a:gd name="connsiteX38-20297" fmla="*/ 1313579 w 2213217"/>
                <a:gd name="connsiteY38-20298" fmla="*/ 7020824 h 7250295"/>
                <a:gd name="connsiteX39-20299" fmla="*/ 1760353 w 2213217"/>
                <a:gd name="connsiteY39-20300" fmla="*/ 7189119 h 7250295"/>
                <a:gd name="connsiteX40-20301" fmla="*/ 2189006 w 2213217"/>
                <a:gd name="connsiteY40-20302" fmla="*/ 7199125 h 7250295"/>
                <a:gd name="connsiteX41-20303" fmla="*/ 2171850 w 2213217"/>
                <a:gd name="connsiteY41-20304" fmla="*/ 7046786 h 7250295"/>
                <a:gd name="connsiteX42-20305" fmla="*/ 1687247 w 2213217"/>
                <a:gd name="connsiteY42-20306" fmla="*/ 6680449 h 7250295"/>
                <a:gd name="connsiteX43-20307" fmla="*/ 1708130 w 2213217"/>
                <a:gd name="connsiteY43-20308" fmla="*/ 6550072 h 7250295"/>
                <a:gd name="connsiteX44-20309" fmla="*/ 1668617 w 2213217"/>
                <a:gd name="connsiteY44-20310" fmla="*/ 6451067 h 7250295"/>
                <a:gd name="connsiteX45-20311" fmla="*/ 1657350 w 2213217"/>
                <a:gd name="connsiteY45-20312" fmla="*/ 6250170 h 7250295"/>
                <a:gd name="connsiteX46-20313" fmla="*/ 1679014 w 2213217"/>
                <a:gd name="connsiteY46-20314" fmla="*/ 5979714 h 7250295"/>
                <a:gd name="connsiteX47-20315" fmla="*/ 1727631 w 2213217"/>
                <a:gd name="connsiteY47-20316" fmla="*/ 5512209 h 7250295"/>
                <a:gd name="connsiteX48-20317" fmla="*/ 1739049 w 2213217"/>
                <a:gd name="connsiteY48-20318" fmla="*/ 5363804 h 7250295"/>
                <a:gd name="connsiteX49-20319" fmla="*/ 1797611 w 2213217"/>
                <a:gd name="connsiteY49-20320" fmla="*/ 5317321 h 7250295"/>
                <a:gd name="connsiteX50-20321" fmla="*/ 1884207 w 2213217"/>
                <a:gd name="connsiteY50-20322" fmla="*/ 5097645 h 7250295"/>
                <a:gd name="connsiteX51-20323" fmla="*/ 1909357 w 2213217"/>
                <a:gd name="connsiteY51-20324" fmla="*/ 4805496 h 7250295"/>
                <a:gd name="connsiteX52-20325" fmla="*/ 1900373 w 2213217"/>
                <a:gd name="connsiteY52-20326" fmla="*/ 4348776 h 7250295"/>
                <a:gd name="connsiteX53-20327" fmla="*/ 1881052 w 2213217"/>
                <a:gd name="connsiteY53-20328" fmla="*/ 3902573 h 7250295"/>
                <a:gd name="connsiteX54-20329" fmla="*/ 1855362 w 2213217"/>
                <a:gd name="connsiteY54-20330" fmla="*/ 3584643 h 7250295"/>
                <a:gd name="connsiteX55-20331" fmla="*/ 2056257 w 2213217"/>
                <a:gd name="connsiteY55-20332" fmla="*/ 2654077 h 7250295"/>
                <a:gd name="connsiteX56-20333" fmla="*/ 2042707 w 2213217"/>
                <a:gd name="connsiteY56-20334" fmla="*/ 2404684 h 7250295"/>
                <a:gd name="connsiteX57-20335" fmla="*/ 1981200 w 2213217"/>
                <a:gd name="connsiteY57-20336" fmla="*/ 1864914 h 7250295"/>
                <a:gd name="connsiteX58-20337" fmla="*/ 1936459 w 2213217"/>
                <a:gd name="connsiteY58-20338" fmla="*/ 1677029 h 7250295"/>
                <a:gd name="connsiteX59-20339" fmla="*/ 1922037 w 2213217"/>
                <a:gd name="connsiteY59-20340" fmla="*/ 1432534 h 7250295"/>
                <a:gd name="connsiteX60-20341" fmla="*/ 1874412 w 2213217"/>
                <a:gd name="connsiteY60-20342" fmla="*/ 1302338 h 7250295"/>
                <a:gd name="connsiteX61-20343" fmla="*/ 1407687 w 2213217"/>
                <a:gd name="connsiteY61-20344" fmla="*/ 1134975 h 7250295"/>
                <a:gd name="connsiteX62-20345" fmla="*/ 1309221 w 2213217"/>
                <a:gd name="connsiteY62-20346" fmla="*/ 1020075 h 7250295"/>
                <a:gd name="connsiteX63-20347" fmla="*/ 1365230 w 2213217"/>
                <a:gd name="connsiteY63-20348" fmla="*/ 821521 h 7250295"/>
                <a:gd name="connsiteX64-20349" fmla="*/ 1433407 w 2213217"/>
                <a:gd name="connsiteY64-20350" fmla="*/ 622909 h 7250295"/>
                <a:gd name="connsiteX65-20351" fmla="*/ 1444916 w 2213217"/>
                <a:gd name="connsiteY65-20352" fmla="*/ 380757 h 7250295"/>
                <a:gd name="connsiteX66-20353" fmla="*/ 1330946 w 2213217"/>
                <a:gd name="connsiteY66-20354" fmla="*/ 143773 h 7250295"/>
                <a:gd name="connsiteX67-20355" fmla="*/ 1063645 w 2213217"/>
                <a:gd name="connsiteY67-20356" fmla="*/ 568 h 7250295"/>
                <a:gd name="connsiteX0-20357" fmla="*/ 1063645 w 2213217"/>
                <a:gd name="connsiteY0-20358" fmla="*/ 568 h 7250295"/>
                <a:gd name="connsiteX1-20359" fmla="*/ 809625 w 2213217"/>
                <a:gd name="connsiteY1-20360" fmla="*/ 116070 h 7250295"/>
                <a:gd name="connsiteX2-20361" fmla="*/ 685800 w 2213217"/>
                <a:gd name="connsiteY2-20362" fmla="*/ 297045 h 7250295"/>
                <a:gd name="connsiteX3-20363" fmla="*/ 704850 w 2213217"/>
                <a:gd name="connsiteY3-20364" fmla="*/ 620895 h 7250295"/>
                <a:gd name="connsiteX4-20365" fmla="*/ 838200 w 2213217"/>
                <a:gd name="connsiteY4-20366" fmla="*/ 897120 h 7250295"/>
                <a:gd name="connsiteX5-20367" fmla="*/ 742950 w 2213217"/>
                <a:gd name="connsiteY5-20368" fmla="*/ 1011420 h 7250295"/>
                <a:gd name="connsiteX6-20369" fmla="*/ 133350 w 2213217"/>
                <a:gd name="connsiteY6-20370" fmla="*/ 1220970 h 7250295"/>
                <a:gd name="connsiteX7-20371" fmla="*/ 0 w 2213217"/>
                <a:gd name="connsiteY7-20372" fmla="*/ 2211570 h 7250295"/>
                <a:gd name="connsiteX8-20373" fmla="*/ 333375 w 2213217"/>
                <a:gd name="connsiteY8-20374" fmla="*/ 3106920 h 7250295"/>
                <a:gd name="connsiteX9-20375" fmla="*/ 247650 w 2213217"/>
                <a:gd name="connsiteY9-20376" fmla="*/ 3840345 h 7250295"/>
                <a:gd name="connsiteX10-20377" fmla="*/ 371475 w 2213217"/>
                <a:gd name="connsiteY10-20378" fmla="*/ 4059420 h 7250295"/>
                <a:gd name="connsiteX11-20379" fmla="*/ 495300 w 2213217"/>
                <a:gd name="connsiteY11-20380" fmla="*/ 4278495 h 7250295"/>
                <a:gd name="connsiteX12-20381" fmla="*/ 476250 w 2213217"/>
                <a:gd name="connsiteY12-20382" fmla="*/ 4735695 h 7250295"/>
                <a:gd name="connsiteX13-20383" fmla="*/ 476250 w 2213217"/>
                <a:gd name="connsiteY13-20384" fmla="*/ 5097645 h 7250295"/>
                <a:gd name="connsiteX14-20385" fmla="*/ 371475 w 2213217"/>
                <a:gd name="connsiteY14-20386" fmla="*/ 6145395 h 7250295"/>
                <a:gd name="connsiteX15-20387" fmla="*/ 371475 w 2213217"/>
                <a:gd name="connsiteY15-20388" fmla="*/ 6621645 h 7250295"/>
                <a:gd name="connsiteX16-20389" fmla="*/ 400050 w 2213217"/>
                <a:gd name="connsiteY16-20390" fmla="*/ 6821670 h 7250295"/>
                <a:gd name="connsiteX17-20391" fmla="*/ 323850 w 2213217"/>
                <a:gd name="connsiteY17-20392" fmla="*/ 7002645 h 7250295"/>
                <a:gd name="connsiteX18-20393" fmla="*/ 533400 w 2213217"/>
                <a:gd name="connsiteY18-20394" fmla="*/ 7250295 h 7250295"/>
                <a:gd name="connsiteX19-20395" fmla="*/ 952500 w 2213217"/>
                <a:gd name="connsiteY19-20396" fmla="*/ 7240770 h 7250295"/>
                <a:gd name="connsiteX20-20397" fmla="*/ 733425 w 2213217"/>
                <a:gd name="connsiteY20-20398" fmla="*/ 6821670 h 7250295"/>
                <a:gd name="connsiteX21-20399" fmla="*/ 790575 w 2213217"/>
                <a:gd name="connsiteY21-20400" fmla="*/ 6574020 h 7250295"/>
                <a:gd name="connsiteX22-20401" fmla="*/ 762000 w 2213217"/>
                <a:gd name="connsiteY22-20402" fmla="*/ 6250170 h 7250295"/>
                <a:gd name="connsiteX23-20403" fmla="*/ 885825 w 2213217"/>
                <a:gd name="connsiteY23-20404" fmla="*/ 5411970 h 7250295"/>
                <a:gd name="connsiteX24-20405" fmla="*/ 866775 w 2213217"/>
                <a:gd name="connsiteY24-20406" fmla="*/ 5326245 h 7250295"/>
                <a:gd name="connsiteX25-20407" fmla="*/ 971550 w 2213217"/>
                <a:gd name="connsiteY25-20408" fmla="*/ 5211945 h 7250295"/>
                <a:gd name="connsiteX26-20409" fmla="*/ 962025 w 2213217"/>
                <a:gd name="connsiteY26-20410" fmla="*/ 5069070 h 7250295"/>
                <a:gd name="connsiteX27-20411" fmla="*/ 1104900 w 2213217"/>
                <a:gd name="connsiteY27-20412" fmla="*/ 4526145 h 7250295"/>
                <a:gd name="connsiteX28-20413" fmla="*/ 1129719 w 2213217"/>
                <a:gd name="connsiteY28-20414" fmla="*/ 4378373 h 7250295"/>
                <a:gd name="connsiteX29-20415" fmla="*/ 1276350 w 2213217"/>
                <a:gd name="connsiteY29-20416" fmla="*/ 4649970 h 7250295"/>
                <a:gd name="connsiteX30-20417" fmla="*/ 1341012 w 2213217"/>
                <a:gd name="connsiteY30-20418" fmla="*/ 4880042 h 7250295"/>
                <a:gd name="connsiteX31-20419" fmla="*/ 1310424 w 2213217"/>
                <a:gd name="connsiteY31-20420" fmla="*/ 4973880 h 7250295"/>
                <a:gd name="connsiteX32-20421" fmla="*/ 1354293 w 2213217"/>
                <a:gd name="connsiteY32-20422" fmla="*/ 5113209 h 7250295"/>
                <a:gd name="connsiteX33-20423" fmla="*/ 1262198 w 2213217"/>
                <a:gd name="connsiteY33-20424" fmla="*/ 5554244 h 7250295"/>
                <a:gd name="connsiteX34-20425" fmla="*/ 1263220 w 2213217"/>
                <a:gd name="connsiteY34-20426" fmla="*/ 6360264 h 7250295"/>
                <a:gd name="connsiteX35-20427" fmla="*/ 1336385 w 2213217"/>
                <a:gd name="connsiteY35-20428" fmla="*/ 6540277 h 7250295"/>
                <a:gd name="connsiteX36-20429" fmla="*/ 1285605 w 2213217"/>
                <a:gd name="connsiteY36-20430" fmla="*/ 6741714 h 7250295"/>
                <a:gd name="connsiteX37-20431" fmla="*/ 1303783 w 2213217"/>
                <a:gd name="connsiteY37-20432" fmla="*/ 6828040 h 7250295"/>
                <a:gd name="connsiteX38-20433" fmla="*/ 1313579 w 2213217"/>
                <a:gd name="connsiteY38-20434" fmla="*/ 7020824 h 7250295"/>
                <a:gd name="connsiteX39-20435" fmla="*/ 1760353 w 2213217"/>
                <a:gd name="connsiteY39-20436" fmla="*/ 7189119 h 7250295"/>
                <a:gd name="connsiteX40-20437" fmla="*/ 2189006 w 2213217"/>
                <a:gd name="connsiteY40-20438" fmla="*/ 7199125 h 7250295"/>
                <a:gd name="connsiteX41-20439" fmla="*/ 2171850 w 2213217"/>
                <a:gd name="connsiteY41-20440" fmla="*/ 7046786 h 7250295"/>
                <a:gd name="connsiteX42-20441" fmla="*/ 1687247 w 2213217"/>
                <a:gd name="connsiteY42-20442" fmla="*/ 6680449 h 7250295"/>
                <a:gd name="connsiteX43-20443" fmla="*/ 1708130 w 2213217"/>
                <a:gd name="connsiteY43-20444" fmla="*/ 6550072 h 7250295"/>
                <a:gd name="connsiteX44-20445" fmla="*/ 1668617 w 2213217"/>
                <a:gd name="connsiteY44-20446" fmla="*/ 6451067 h 7250295"/>
                <a:gd name="connsiteX45-20447" fmla="*/ 1657350 w 2213217"/>
                <a:gd name="connsiteY45-20448" fmla="*/ 6250170 h 7250295"/>
                <a:gd name="connsiteX46-20449" fmla="*/ 1679014 w 2213217"/>
                <a:gd name="connsiteY46-20450" fmla="*/ 5979714 h 7250295"/>
                <a:gd name="connsiteX47-20451" fmla="*/ 1727631 w 2213217"/>
                <a:gd name="connsiteY47-20452" fmla="*/ 5512209 h 7250295"/>
                <a:gd name="connsiteX48-20453" fmla="*/ 1739049 w 2213217"/>
                <a:gd name="connsiteY48-20454" fmla="*/ 5363804 h 7250295"/>
                <a:gd name="connsiteX49-20455" fmla="*/ 1797611 w 2213217"/>
                <a:gd name="connsiteY49-20456" fmla="*/ 5317321 h 7250295"/>
                <a:gd name="connsiteX50-20457" fmla="*/ 1884207 w 2213217"/>
                <a:gd name="connsiteY50-20458" fmla="*/ 5097645 h 7250295"/>
                <a:gd name="connsiteX51-20459" fmla="*/ 1909357 w 2213217"/>
                <a:gd name="connsiteY51-20460" fmla="*/ 4805496 h 7250295"/>
                <a:gd name="connsiteX52-20461" fmla="*/ 1900373 w 2213217"/>
                <a:gd name="connsiteY52-20462" fmla="*/ 4348776 h 7250295"/>
                <a:gd name="connsiteX53-20463" fmla="*/ 1881052 w 2213217"/>
                <a:gd name="connsiteY53-20464" fmla="*/ 3902573 h 7250295"/>
                <a:gd name="connsiteX54-20465" fmla="*/ 1855362 w 2213217"/>
                <a:gd name="connsiteY54-20466" fmla="*/ 3584643 h 7250295"/>
                <a:gd name="connsiteX55-20467" fmla="*/ 2056257 w 2213217"/>
                <a:gd name="connsiteY55-20468" fmla="*/ 2654077 h 7250295"/>
                <a:gd name="connsiteX56-20469" fmla="*/ 2042707 w 2213217"/>
                <a:gd name="connsiteY56-20470" fmla="*/ 2404684 h 7250295"/>
                <a:gd name="connsiteX57-20471" fmla="*/ 1981200 w 2213217"/>
                <a:gd name="connsiteY57-20472" fmla="*/ 1864914 h 7250295"/>
                <a:gd name="connsiteX58-20473" fmla="*/ 1936459 w 2213217"/>
                <a:gd name="connsiteY58-20474" fmla="*/ 1677029 h 7250295"/>
                <a:gd name="connsiteX59-20475" fmla="*/ 1922037 w 2213217"/>
                <a:gd name="connsiteY59-20476" fmla="*/ 1432534 h 7250295"/>
                <a:gd name="connsiteX60-20477" fmla="*/ 1874412 w 2213217"/>
                <a:gd name="connsiteY60-20478" fmla="*/ 1302338 h 7250295"/>
                <a:gd name="connsiteX61-20479" fmla="*/ 1407687 w 2213217"/>
                <a:gd name="connsiteY61-20480" fmla="*/ 1134975 h 7250295"/>
                <a:gd name="connsiteX62-20481" fmla="*/ 1309221 w 2213217"/>
                <a:gd name="connsiteY62-20482" fmla="*/ 1020075 h 7250295"/>
                <a:gd name="connsiteX63-20483" fmla="*/ 1365230 w 2213217"/>
                <a:gd name="connsiteY63-20484" fmla="*/ 821521 h 7250295"/>
                <a:gd name="connsiteX64-20485" fmla="*/ 1433407 w 2213217"/>
                <a:gd name="connsiteY64-20486" fmla="*/ 622909 h 7250295"/>
                <a:gd name="connsiteX65-20487" fmla="*/ 1444916 w 2213217"/>
                <a:gd name="connsiteY65-20488" fmla="*/ 380757 h 7250295"/>
                <a:gd name="connsiteX66-20489" fmla="*/ 1330946 w 2213217"/>
                <a:gd name="connsiteY66-20490" fmla="*/ 143773 h 7250295"/>
                <a:gd name="connsiteX67-20491" fmla="*/ 1063645 w 2213217"/>
                <a:gd name="connsiteY67-20492" fmla="*/ 568 h 7250295"/>
                <a:gd name="connsiteX0-20493" fmla="*/ 1063645 w 2213217"/>
                <a:gd name="connsiteY0-20494" fmla="*/ 568 h 7250295"/>
                <a:gd name="connsiteX1-20495" fmla="*/ 809625 w 2213217"/>
                <a:gd name="connsiteY1-20496" fmla="*/ 116070 h 7250295"/>
                <a:gd name="connsiteX2-20497" fmla="*/ 685800 w 2213217"/>
                <a:gd name="connsiteY2-20498" fmla="*/ 297045 h 7250295"/>
                <a:gd name="connsiteX3-20499" fmla="*/ 704850 w 2213217"/>
                <a:gd name="connsiteY3-20500" fmla="*/ 620895 h 7250295"/>
                <a:gd name="connsiteX4-20501" fmla="*/ 838200 w 2213217"/>
                <a:gd name="connsiteY4-20502" fmla="*/ 897120 h 7250295"/>
                <a:gd name="connsiteX5-20503" fmla="*/ 742950 w 2213217"/>
                <a:gd name="connsiteY5-20504" fmla="*/ 1011420 h 7250295"/>
                <a:gd name="connsiteX6-20505" fmla="*/ 133350 w 2213217"/>
                <a:gd name="connsiteY6-20506" fmla="*/ 1220970 h 7250295"/>
                <a:gd name="connsiteX7-20507" fmla="*/ 0 w 2213217"/>
                <a:gd name="connsiteY7-20508" fmla="*/ 2211570 h 7250295"/>
                <a:gd name="connsiteX8-20509" fmla="*/ 333375 w 2213217"/>
                <a:gd name="connsiteY8-20510" fmla="*/ 3106920 h 7250295"/>
                <a:gd name="connsiteX9-20511" fmla="*/ 247650 w 2213217"/>
                <a:gd name="connsiteY9-20512" fmla="*/ 3840345 h 7250295"/>
                <a:gd name="connsiteX10-20513" fmla="*/ 371475 w 2213217"/>
                <a:gd name="connsiteY10-20514" fmla="*/ 4059420 h 7250295"/>
                <a:gd name="connsiteX11-20515" fmla="*/ 495300 w 2213217"/>
                <a:gd name="connsiteY11-20516" fmla="*/ 4278495 h 7250295"/>
                <a:gd name="connsiteX12-20517" fmla="*/ 476250 w 2213217"/>
                <a:gd name="connsiteY12-20518" fmla="*/ 4735695 h 7250295"/>
                <a:gd name="connsiteX13-20519" fmla="*/ 476250 w 2213217"/>
                <a:gd name="connsiteY13-20520" fmla="*/ 5097645 h 7250295"/>
                <a:gd name="connsiteX14-20521" fmla="*/ 371475 w 2213217"/>
                <a:gd name="connsiteY14-20522" fmla="*/ 6145395 h 7250295"/>
                <a:gd name="connsiteX15-20523" fmla="*/ 371475 w 2213217"/>
                <a:gd name="connsiteY15-20524" fmla="*/ 6621645 h 7250295"/>
                <a:gd name="connsiteX16-20525" fmla="*/ 400050 w 2213217"/>
                <a:gd name="connsiteY16-20526" fmla="*/ 6821670 h 7250295"/>
                <a:gd name="connsiteX17-20527" fmla="*/ 323850 w 2213217"/>
                <a:gd name="connsiteY17-20528" fmla="*/ 7002645 h 7250295"/>
                <a:gd name="connsiteX18-20529" fmla="*/ 533400 w 2213217"/>
                <a:gd name="connsiteY18-20530" fmla="*/ 7250295 h 7250295"/>
                <a:gd name="connsiteX19-20531" fmla="*/ 952500 w 2213217"/>
                <a:gd name="connsiteY19-20532" fmla="*/ 7240770 h 7250295"/>
                <a:gd name="connsiteX20-20533" fmla="*/ 733425 w 2213217"/>
                <a:gd name="connsiteY20-20534" fmla="*/ 6821670 h 7250295"/>
                <a:gd name="connsiteX21-20535" fmla="*/ 790575 w 2213217"/>
                <a:gd name="connsiteY21-20536" fmla="*/ 6574020 h 7250295"/>
                <a:gd name="connsiteX22-20537" fmla="*/ 762000 w 2213217"/>
                <a:gd name="connsiteY22-20538" fmla="*/ 6250170 h 7250295"/>
                <a:gd name="connsiteX23-20539" fmla="*/ 885825 w 2213217"/>
                <a:gd name="connsiteY23-20540" fmla="*/ 5411970 h 7250295"/>
                <a:gd name="connsiteX24-20541" fmla="*/ 866775 w 2213217"/>
                <a:gd name="connsiteY24-20542" fmla="*/ 5326245 h 7250295"/>
                <a:gd name="connsiteX25-20543" fmla="*/ 971550 w 2213217"/>
                <a:gd name="connsiteY25-20544" fmla="*/ 5211945 h 7250295"/>
                <a:gd name="connsiteX26-20545" fmla="*/ 962025 w 2213217"/>
                <a:gd name="connsiteY26-20546" fmla="*/ 5069070 h 7250295"/>
                <a:gd name="connsiteX27-20547" fmla="*/ 1104900 w 2213217"/>
                <a:gd name="connsiteY27-20548" fmla="*/ 4526145 h 7250295"/>
                <a:gd name="connsiteX28-20549" fmla="*/ 1129719 w 2213217"/>
                <a:gd name="connsiteY28-20550" fmla="*/ 4378373 h 7250295"/>
                <a:gd name="connsiteX29-20551" fmla="*/ 1276350 w 2213217"/>
                <a:gd name="connsiteY29-20552" fmla="*/ 4649970 h 7250295"/>
                <a:gd name="connsiteX30-20553" fmla="*/ 1341012 w 2213217"/>
                <a:gd name="connsiteY30-20554" fmla="*/ 4880042 h 7250295"/>
                <a:gd name="connsiteX31-20555" fmla="*/ 1310424 w 2213217"/>
                <a:gd name="connsiteY31-20556" fmla="*/ 4973880 h 7250295"/>
                <a:gd name="connsiteX32-20557" fmla="*/ 1354293 w 2213217"/>
                <a:gd name="connsiteY32-20558" fmla="*/ 5113209 h 7250295"/>
                <a:gd name="connsiteX33-20559" fmla="*/ 1262198 w 2213217"/>
                <a:gd name="connsiteY33-20560" fmla="*/ 5554244 h 7250295"/>
                <a:gd name="connsiteX34-20561" fmla="*/ 1263220 w 2213217"/>
                <a:gd name="connsiteY34-20562" fmla="*/ 6360264 h 7250295"/>
                <a:gd name="connsiteX35-20563" fmla="*/ 1336385 w 2213217"/>
                <a:gd name="connsiteY35-20564" fmla="*/ 6540277 h 7250295"/>
                <a:gd name="connsiteX36-20565" fmla="*/ 1285605 w 2213217"/>
                <a:gd name="connsiteY36-20566" fmla="*/ 6741714 h 7250295"/>
                <a:gd name="connsiteX37-20567" fmla="*/ 1303783 w 2213217"/>
                <a:gd name="connsiteY37-20568" fmla="*/ 6828040 h 7250295"/>
                <a:gd name="connsiteX38-20569" fmla="*/ 1313579 w 2213217"/>
                <a:gd name="connsiteY38-20570" fmla="*/ 7020824 h 7250295"/>
                <a:gd name="connsiteX39-20571" fmla="*/ 1760353 w 2213217"/>
                <a:gd name="connsiteY39-20572" fmla="*/ 7189119 h 7250295"/>
                <a:gd name="connsiteX40-20573" fmla="*/ 2189006 w 2213217"/>
                <a:gd name="connsiteY40-20574" fmla="*/ 7199125 h 7250295"/>
                <a:gd name="connsiteX41-20575" fmla="*/ 2171850 w 2213217"/>
                <a:gd name="connsiteY41-20576" fmla="*/ 7046786 h 7250295"/>
                <a:gd name="connsiteX42-20577" fmla="*/ 1687247 w 2213217"/>
                <a:gd name="connsiteY42-20578" fmla="*/ 6680449 h 7250295"/>
                <a:gd name="connsiteX43-20579" fmla="*/ 1708130 w 2213217"/>
                <a:gd name="connsiteY43-20580" fmla="*/ 6550072 h 7250295"/>
                <a:gd name="connsiteX44-20581" fmla="*/ 1668617 w 2213217"/>
                <a:gd name="connsiteY44-20582" fmla="*/ 6451067 h 7250295"/>
                <a:gd name="connsiteX45-20583" fmla="*/ 1657350 w 2213217"/>
                <a:gd name="connsiteY45-20584" fmla="*/ 6250170 h 7250295"/>
                <a:gd name="connsiteX46-20585" fmla="*/ 1679014 w 2213217"/>
                <a:gd name="connsiteY46-20586" fmla="*/ 5979714 h 7250295"/>
                <a:gd name="connsiteX47-20587" fmla="*/ 1727631 w 2213217"/>
                <a:gd name="connsiteY47-20588" fmla="*/ 5512209 h 7250295"/>
                <a:gd name="connsiteX48-20589" fmla="*/ 1739049 w 2213217"/>
                <a:gd name="connsiteY48-20590" fmla="*/ 5363804 h 7250295"/>
                <a:gd name="connsiteX49-20591" fmla="*/ 1797611 w 2213217"/>
                <a:gd name="connsiteY49-20592" fmla="*/ 5317321 h 7250295"/>
                <a:gd name="connsiteX50-20593" fmla="*/ 1884207 w 2213217"/>
                <a:gd name="connsiteY50-20594" fmla="*/ 5097645 h 7250295"/>
                <a:gd name="connsiteX51-20595" fmla="*/ 1909357 w 2213217"/>
                <a:gd name="connsiteY51-20596" fmla="*/ 4805496 h 7250295"/>
                <a:gd name="connsiteX52-20597" fmla="*/ 1900373 w 2213217"/>
                <a:gd name="connsiteY52-20598" fmla="*/ 4348776 h 7250295"/>
                <a:gd name="connsiteX53-20599" fmla="*/ 1881052 w 2213217"/>
                <a:gd name="connsiteY53-20600" fmla="*/ 3902573 h 7250295"/>
                <a:gd name="connsiteX54-20601" fmla="*/ 1855362 w 2213217"/>
                <a:gd name="connsiteY54-20602" fmla="*/ 3584643 h 7250295"/>
                <a:gd name="connsiteX55-20603" fmla="*/ 2056257 w 2213217"/>
                <a:gd name="connsiteY55-20604" fmla="*/ 2654077 h 7250295"/>
                <a:gd name="connsiteX56-20605" fmla="*/ 2042707 w 2213217"/>
                <a:gd name="connsiteY56-20606" fmla="*/ 2404684 h 7250295"/>
                <a:gd name="connsiteX57-20607" fmla="*/ 1981200 w 2213217"/>
                <a:gd name="connsiteY57-20608" fmla="*/ 1864914 h 7250295"/>
                <a:gd name="connsiteX58-20609" fmla="*/ 1936459 w 2213217"/>
                <a:gd name="connsiteY58-20610" fmla="*/ 1677029 h 7250295"/>
                <a:gd name="connsiteX59-20611" fmla="*/ 1922037 w 2213217"/>
                <a:gd name="connsiteY59-20612" fmla="*/ 1432534 h 7250295"/>
                <a:gd name="connsiteX60-20613" fmla="*/ 1874412 w 2213217"/>
                <a:gd name="connsiteY60-20614" fmla="*/ 1302338 h 7250295"/>
                <a:gd name="connsiteX61-20615" fmla="*/ 1407687 w 2213217"/>
                <a:gd name="connsiteY61-20616" fmla="*/ 1134975 h 7250295"/>
                <a:gd name="connsiteX62-20617" fmla="*/ 1309221 w 2213217"/>
                <a:gd name="connsiteY62-20618" fmla="*/ 1020075 h 7250295"/>
                <a:gd name="connsiteX63-20619" fmla="*/ 1365230 w 2213217"/>
                <a:gd name="connsiteY63-20620" fmla="*/ 821521 h 7250295"/>
                <a:gd name="connsiteX64-20621" fmla="*/ 1433407 w 2213217"/>
                <a:gd name="connsiteY64-20622" fmla="*/ 622909 h 7250295"/>
                <a:gd name="connsiteX65-20623" fmla="*/ 1444916 w 2213217"/>
                <a:gd name="connsiteY65-20624" fmla="*/ 380757 h 7250295"/>
                <a:gd name="connsiteX66-20625" fmla="*/ 1330946 w 2213217"/>
                <a:gd name="connsiteY66-20626" fmla="*/ 143773 h 7250295"/>
                <a:gd name="connsiteX67-20627" fmla="*/ 1063645 w 2213217"/>
                <a:gd name="connsiteY67-20628" fmla="*/ 568 h 7250295"/>
                <a:gd name="connsiteX0-20629" fmla="*/ 1063645 w 2213217"/>
                <a:gd name="connsiteY0-20630" fmla="*/ 568 h 7250295"/>
                <a:gd name="connsiteX1-20631" fmla="*/ 809625 w 2213217"/>
                <a:gd name="connsiteY1-20632" fmla="*/ 116070 h 7250295"/>
                <a:gd name="connsiteX2-20633" fmla="*/ 685800 w 2213217"/>
                <a:gd name="connsiteY2-20634" fmla="*/ 297045 h 7250295"/>
                <a:gd name="connsiteX3-20635" fmla="*/ 704850 w 2213217"/>
                <a:gd name="connsiteY3-20636" fmla="*/ 620895 h 7250295"/>
                <a:gd name="connsiteX4-20637" fmla="*/ 838200 w 2213217"/>
                <a:gd name="connsiteY4-20638" fmla="*/ 897120 h 7250295"/>
                <a:gd name="connsiteX5-20639" fmla="*/ 742950 w 2213217"/>
                <a:gd name="connsiteY5-20640" fmla="*/ 1011420 h 7250295"/>
                <a:gd name="connsiteX6-20641" fmla="*/ 133350 w 2213217"/>
                <a:gd name="connsiteY6-20642" fmla="*/ 1220970 h 7250295"/>
                <a:gd name="connsiteX7-20643" fmla="*/ 0 w 2213217"/>
                <a:gd name="connsiteY7-20644" fmla="*/ 2211570 h 7250295"/>
                <a:gd name="connsiteX8-20645" fmla="*/ 333375 w 2213217"/>
                <a:gd name="connsiteY8-20646" fmla="*/ 3106920 h 7250295"/>
                <a:gd name="connsiteX9-20647" fmla="*/ 247650 w 2213217"/>
                <a:gd name="connsiteY9-20648" fmla="*/ 3840345 h 7250295"/>
                <a:gd name="connsiteX10-20649" fmla="*/ 371475 w 2213217"/>
                <a:gd name="connsiteY10-20650" fmla="*/ 4059420 h 7250295"/>
                <a:gd name="connsiteX11-20651" fmla="*/ 495300 w 2213217"/>
                <a:gd name="connsiteY11-20652" fmla="*/ 4278495 h 7250295"/>
                <a:gd name="connsiteX12-20653" fmla="*/ 476250 w 2213217"/>
                <a:gd name="connsiteY12-20654" fmla="*/ 4735695 h 7250295"/>
                <a:gd name="connsiteX13-20655" fmla="*/ 476250 w 2213217"/>
                <a:gd name="connsiteY13-20656" fmla="*/ 5097645 h 7250295"/>
                <a:gd name="connsiteX14-20657" fmla="*/ 371475 w 2213217"/>
                <a:gd name="connsiteY14-20658" fmla="*/ 6145395 h 7250295"/>
                <a:gd name="connsiteX15-20659" fmla="*/ 371475 w 2213217"/>
                <a:gd name="connsiteY15-20660" fmla="*/ 6621645 h 7250295"/>
                <a:gd name="connsiteX16-20661" fmla="*/ 400050 w 2213217"/>
                <a:gd name="connsiteY16-20662" fmla="*/ 6821670 h 7250295"/>
                <a:gd name="connsiteX17-20663" fmla="*/ 323850 w 2213217"/>
                <a:gd name="connsiteY17-20664" fmla="*/ 7002645 h 7250295"/>
                <a:gd name="connsiteX18-20665" fmla="*/ 533400 w 2213217"/>
                <a:gd name="connsiteY18-20666" fmla="*/ 7250295 h 7250295"/>
                <a:gd name="connsiteX19-20667" fmla="*/ 952500 w 2213217"/>
                <a:gd name="connsiteY19-20668" fmla="*/ 7240770 h 7250295"/>
                <a:gd name="connsiteX20-20669" fmla="*/ 733425 w 2213217"/>
                <a:gd name="connsiteY20-20670" fmla="*/ 6821670 h 7250295"/>
                <a:gd name="connsiteX21-20671" fmla="*/ 790575 w 2213217"/>
                <a:gd name="connsiteY21-20672" fmla="*/ 6574020 h 7250295"/>
                <a:gd name="connsiteX22-20673" fmla="*/ 762000 w 2213217"/>
                <a:gd name="connsiteY22-20674" fmla="*/ 6250170 h 7250295"/>
                <a:gd name="connsiteX23-20675" fmla="*/ 885825 w 2213217"/>
                <a:gd name="connsiteY23-20676" fmla="*/ 5411970 h 7250295"/>
                <a:gd name="connsiteX24-20677" fmla="*/ 866775 w 2213217"/>
                <a:gd name="connsiteY24-20678" fmla="*/ 5326245 h 7250295"/>
                <a:gd name="connsiteX25-20679" fmla="*/ 971550 w 2213217"/>
                <a:gd name="connsiteY25-20680" fmla="*/ 5211945 h 7250295"/>
                <a:gd name="connsiteX26-20681" fmla="*/ 962025 w 2213217"/>
                <a:gd name="connsiteY26-20682" fmla="*/ 5069070 h 7250295"/>
                <a:gd name="connsiteX27-20683" fmla="*/ 1104900 w 2213217"/>
                <a:gd name="connsiteY27-20684" fmla="*/ 4526145 h 7250295"/>
                <a:gd name="connsiteX28-20685" fmla="*/ 1129719 w 2213217"/>
                <a:gd name="connsiteY28-20686" fmla="*/ 4378373 h 7250295"/>
                <a:gd name="connsiteX29-20687" fmla="*/ 1276350 w 2213217"/>
                <a:gd name="connsiteY29-20688" fmla="*/ 4649970 h 7250295"/>
                <a:gd name="connsiteX30-20689" fmla="*/ 1341012 w 2213217"/>
                <a:gd name="connsiteY30-20690" fmla="*/ 4880042 h 7250295"/>
                <a:gd name="connsiteX31-20691" fmla="*/ 1310424 w 2213217"/>
                <a:gd name="connsiteY31-20692" fmla="*/ 4973880 h 7250295"/>
                <a:gd name="connsiteX32-20693" fmla="*/ 1354293 w 2213217"/>
                <a:gd name="connsiteY32-20694" fmla="*/ 5113209 h 7250295"/>
                <a:gd name="connsiteX33-20695" fmla="*/ 1262198 w 2213217"/>
                <a:gd name="connsiteY33-20696" fmla="*/ 5554244 h 7250295"/>
                <a:gd name="connsiteX34-20697" fmla="*/ 1263220 w 2213217"/>
                <a:gd name="connsiteY34-20698" fmla="*/ 6360264 h 7250295"/>
                <a:gd name="connsiteX35-20699" fmla="*/ 1336385 w 2213217"/>
                <a:gd name="connsiteY35-20700" fmla="*/ 6540277 h 7250295"/>
                <a:gd name="connsiteX36-20701" fmla="*/ 1285605 w 2213217"/>
                <a:gd name="connsiteY36-20702" fmla="*/ 6741714 h 7250295"/>
                <a:gd name="connsiteX37-20703" fmla="*/ 1303783 w 2213217"/>
                <a:gd name="connsiteY37-20704" fmla="*/ 6828040 h 7250295"/>
                <a:gd name="connsiteX38-20705" fmla="*/ 1313579 w 2213217"/>
                <a:gd name="connsiteY38-20706" fmla="*/ 7020824 h 7250295"/>
                <a:gd name="connsiteX39-20707" fmla="*/ 1760353 w 2213217"/>
                <a:gd name="connsiteY39-20708" fmla="*/ 7189119 h 7250295"/>
                <a:gd name="connsiteX40-20709" fmla="*/ 2189006 w 2213217"/>
                <a:gd name="connsiteY40-20710" fmla="*/ 7199125 h 7250295"/>
                <a:gd name="connsiteX41-20711" fmla="*/ 2171850 w 2213217"/>
                <a:gd name="connsiteY41-20712" fmla="*/ 7046786 h 7250295"/>
                <a:gd name="connsiteX42-20713" fmla="*/ 1687247 w 2213217"/>
                <a:gd name="connsiteY42-20714" fmla="*/ 6680449 h 7250295"/>
                <a:gd name="connsiteX43-20715" fmla="*/ 1708130 w 2213217"/>
                <a:gd name="connsiteY43-20716" fmla="*/ 6550072 h 7250295"/>
                <a:gd name="connsiteX44-20717" fmla="*/ 1668617 w 2213217"/>
                <a:gd name="connsiteY44-20718" fmla="*/ 6451067 h 7250295"/>
                <a:gd name="connsiteX45-20719" fmla="*/ 1657350 w 2213217"/>
                <a:gd name="connsiteY45-20720" fmla="*/ 6250170 h 7250295"/>
                <a:gd name="connsiteX46-20721" fmla="*/ 1679014 w 2213217"/>
                <a:gd name="connsiteY46-20722" fmla="*/ 5979714 h 7250295"/>
                <a:gd name="connsiteX47-20723" fmla="*/ 1727631 w 2213217"/>
                <a:gd name="connsiteY47-20724" fmla="*/ 5512209 h 7250295"/>
                <a:gd name="connsiteX48-20725" fmla="*/ 1739049 w 2213217"/>
                <a:gd name="connsiteY48-20726" fmla="*/ 5363804 h 7250295"/>
                <a:gd name="connsiteX49-20727" fmla="*/ 1797611 w 2213217"/>
                <a:gd name="connsiteY49-20728" fmla="*/ 5317321 h 7250295"/>
                <a:gd name="connsiteX50-20729" fmla="*/ 1884207 w 2213217"/>
                <a:gd name="connsiteY50-20730" fmla="*/ 5097645 h 7250295"/>
                <a:gd name="connsiteX51-20731" fmla="*/ 1909357 w 2213217"/>
                <a:gd name="connsiteY51-20732" fmla="*/ 4805496 h 7250295"/>
                <a:gd name="connsiteX52-20733" fmla="*/ 1900373 w 2213217"/>
                <a:gd name="connsiteY52-20734" fmla="*/ 4348776 h 7250295"/>
                <a:gd name="connsiteX53-20735" fmla="*/ 1881052 w 2213217"/>
                <a:gd name="connsiteY53-20736" fmla="*/ 3902573 h 7250295"/>
                <a:gd name="connsiteX54-20737" fmla="*/ 1855362 w 2213217"/>
                <a:gd name="connsiteY54-20738" fmla="*/ 3584643 h 7250295"/>
                <a:gd name="connsiteX55-20739" fmla="*/ 2056257 w 2213217"/>
                <a:gd name="connsiteY55-20740" fmla="*/ 2654077 h 7250295"/>
                <a:gd name="connsiteX56-20741" fmla="*/ 2042707 w 2213217"/>
                <a:gd name="connsiteY56-20742" fmla="*/ 2404684 h 7250295"/>
                <a:gd name="connsiteX57-20743" fmla="*/ 1981200 w 2213217"/>
                <a:gd name="connsiteY57-20744" fmla="*/ 1864914 h 7250295"/>
                <a:gd name="connsiteX58-20745" fmla="*/ 1936459 w 2213217"/>
                <a:gd name="connsiteY58-20746" fmla="*/ 1677029 h 7250295"/>
                <a:gd name="connsiteX59-20747" fmla="*/ 1922037 w 2213217"/>
                <a:gd name="connsiteY59-20748" fmla="*/ 1432534 h 7250295"/>
                <a:gd name="connsiteX60-20749" fmla="*/ 1874412 w 2213217"/>
                <a:gd name="connsiteY60-20750" fmla="*/ 1302338 h 7250295"/>
                <a:gd name="connsiteX61-20751" fmla="*/ 1407687 w 2213217"/>
                <a:gd name="connsiteY61-20752" fmla="*/ 1134975 h 7250295"/>
                <a:gd name="connsiteX62-20753" fmla="*/ 1309221 w 2213217"/>
                <a:gd name="connsiteY62-20754" fmla="*/ 1020075 h 7250295"/>
                <a:gd name="connsiteX63-20755" fmla="*/ 1365230 w 2213217"/>
                <a:gd name="connsiteY63-20756" fmla="*/ 821521 h 7250295"/>
                <a:gd name="connsiteX64-20757" fmla="*/ 1433407 w 2213217"/>
                <a:gd name="connsiteY64-20758" fmla="*/ 622909 h 7250295"/>
                <a:gd name="connsiteX65-20759" fmla="*/ 1444916 w 2213217"/>
                <a:gd name="connsiteY65-20760" fmla="*/ 380757 h 7250295"/>
                <a:gd name="connsiteX66-20761" fmla="*/ 1330946 w 2213217"/>
                <a:gd name="connsiteY66-20762" fmla="*/ 143773 h 7250295"/>
                <a:gd name="connsiteX67-20763" fmla="*/ 1063645 w 2213217"/>
                <a:gd name="connsiteY67-20764" fmla="*/ 568 h 7250295"/>
                <a:gd name="connsiteX0-20765" fmla="*/ 1063645 w 2213217"/>
                <a:gd name="connsiteY0-20766" fmla="*/ 568 h 7250295"/>
                <a:gd name="connsiteX1-20767" fmla="*/ 809625 w 2213217"/>
                <a:gd name="connsiteY1-20768" fmla="*/ 116070 h 7250295"/>
                <a:gd name="connsiteX2-20769" fmla="*/ 685800 w 2213217"/>
                <a:gd name="connsiteY2-20770" fmla="*/ 297045 h 7250295"/>
                <a:gd name="connsiteX3-20771" fmla="*/ 704850 w 2213217"/>
                <a:gd name="connsiteY3-20772" fmla="*/ 620895 h 7250295"/>
                <a:gd name="connsiteX4-20773" fmla="*/ 838200 w 2213217"/>
                <a:gd name="connsiteY4-20774" fmla="*/ 897120 h 7250295"/>
                <a:gd name="connsiteX5-20775" fmla="*/ 742950 w 2213217"/>
                <a:gd name="connsiteY5-20776" fmla="*/ 1011420 h 7250295"/>
                <a:gd name="connsiteX6-20777" fmla="*/ 133350 w 2213217"/>
                <a:gd name="connsiteY6-20778" fmla="*/ 1220970 h 7250295"/>
                <a:gd name="connsiteX7-20779" fmla="*/ 0 w 2213217"/>
                <a:gd name="connsiteY7-20780" fmla="*/ 2211570 h 7250295"/>
                <a:gd name="connsiteX8-20781" fmla="*/ 333375 w 2213217"/>
                <a:gd name="connsiteY8-20782" fmla="*/ 3106920 h 7250295"/>
                <a:gd name="connsiteX9-20783" fmla="*/ 247650 w 2213217"/>
                <a:gd name="connsiteY9-20784" fmla="*/ 3840345 h 7250295"/>
                <a:gd name="connsiteX10-20785" fmla="*/ 371475 w 2213217"/>
                <a:gd name="connsiteY10-20786" fmla="*/ 4059420 h 7250295"/>
                <a:gd name="connsiteX11-20787" fmla="*/ 495300 w 2213217"/>
                <a:gd name="connsiteY11-20788" fmla="*/ 4278495 h 7250295"/>
                <a:gd name="connsiteX12-20789" fmla="*/ 476250 w 2213217"/>
                <a:gd name="connsiteY12-20790" fmla="*/ 4735695 h 7250295"/>
                <a:gd name="connsiteX13-20791" fmla="*/ 476250 w 2213217"/>
                <a:gd name="connsiteY13-20792" fmla="*/ 5097645 h 7250295"/>
                <a:gd name="connsiteX14-20793" fmla="*/ 371475 w 2213217"/>
                <a:gd name="connsiteY14-20794" fmla="*/ 6145395 h 7250295"/>
                <a:gd name="connsiteX15-20795" fmla="*/ 371475 w 2213217"/>
                <a:gd name="connsiteY15-20796" fmla="*/ 6621645 h 7250295"/>
                <a:gd name="connsiteX16-20797" fmla="*/ 400050 w 2213217"/>
                <a:gd name="connsiteY16-20798" fmla="*/ 6821670 h 7250295"/>
                <a:gd name="connsiteX17-20799" fmla="*/ 323850 w 2213217"/>
                <a:gd name="connsiteY17-20800" fmla="*/ 7002645 h 7250295"/>
                <a:gd name="connsiteX18-20801" fmla="*/ 533400 w 2213217"/>
                <a:gd name="connsiteY18-20802" fmla="*/ 7250295 h 7250295"/>
                <a:gd name="connsiteX19-20803" fmla="*/ 952500 w 2213217"/>
                <a:gd name="connsiteY19-20804" fmla="*/ 7240770 h 7250295"/>
                <a:gd name="connsiteX20-20805" fmla="*/ 733425 w 2213217"/>
                <a:gd name="connsiteY20-20806" fmla="*/ 6821670 h 7250295"/>
                <a:gd name="connsiteX21-20807" fmla="*/ 790575 w 2213217"/>
                <a:gd name="connsiteY21-20808" fmla="*/ 6574020 h 7250295"/>
                <a:gd name="connsiteX22-20809" fmla="*/ 762000 w 2213217"/>
                <a:gd name="connsiteY22-20810" fmla="*/ 6250170 h 7250295"/>
                <a:gd name="connsiteX23-20811" fmla="*/ 885825 w 2213217"/>
                <a:gd name="connsiteY23-20812" fmla="*/ 5411970 h 7250295"/>
                <a:gd name="connsiteX24-20813" fmla="*/ 866775 w 2213217"/>
                <a:gd name="connsiteY24-20814" fmla="*/ 5326245 h 7250295"/>
                <a:gd name="connsiteX25-20815" fmla="*/ 971550 w 2213217"/>
                <a:gd name="connsiteY25-20816" fmla="*/ 5211945 h 7250295"/>
                <a:gd name="connsiteX26-20817" fmla="*/ 962025 w 2213217"/>
                <a:gd name="connsiteY26-20818" fmla="*/ 5069070 h 7250295"/>
                <a:gd name="connsiteX27-20819" fmla="*/ 1087593 w 2213217"/>
                <a:gd name="connsiteY27-20820" fmla="*/ 4482877 h 7250295"/>
                <a:gd name="connsiteX28-20821" fmla="*/ 1129719 w 2213217"/>
                <a:gd name="connsiteY28-20822" fmla="*/ 4378373 h 7250295"/>
                <a:gd name="connsiteX29-20823" fmla="*/ 1276350 w 2213217"/>
                <a:gd name="connsiteY29-20824" fmla="*/ 4649970 h 7250295"/>
                <a:gd name="connsiteX30-20825" fmla="*/ 1341012 w 2213217"/>
                <a:gd name="connsiteY30-20826" fmla="*/ 4880042 h 7250295"/>
                <a:gd name="connsiteX31-20827" fmla="*/ 1310424 w 2213217"/>
                <a:gd name="connsiteY31-20828" fmla="*/ 4973880 h 7250295"/>
                <a:gd name="connsiteX32-20829" fmla="*/ 1354293 w 2213217"/>
                <a:gd name="connsiteY32-20830" fmla="*/ 5113209 h 7250295"/>
                <a:gd name="connsiteX33-20831" fmla="*/ 1262198 w 2213217"/>
                <a:gd name="connsiteY33-20832" fmla="*/ 5554244 h 7250295"/>
                <a:gd name="connsiteX34-20833" fmla="*/ 1263220 w 2213217"/>
                <a:gd name="connsiteY34-20834" fmla="*/ 6360264 h 7250295"/>
                <a:gd name="connsiteX35-20835" fmla="*/ 1336385 w 2213217"/>
                <a:gd name="connsiteY35-20836" fmla="*/ 6540277 h 7250295"/>
                <a:gd name="connsiteX36-20837" fmla="*/ 1285605 w 2213217"/>
                <a:gd name="connsiteY36-20838" fmla="*/ 6741714 h 7250295"/>
                <a:gd name="connsiteX37-20839" fmla="*/ 1303783 w 2213217"/>
                <a:gd name="connsiteY37-20840" fmla="*/ 6828040 h 7250295"/>
                <a:gd name="connsiteX38-20841" fmla="*/ 1313579 w 2213217"/>
                <a:gd name="connsiteY38-20842" fmla="*/ 7020824 h 7250295"/>
                <a:gd name="connsiteX39-20843" fmla="*/ 1760353 w 2213217"/>
                <a:gd name="connsiteY39-20844" fmla="*/ 7189119 h 7250295"/>
                <a:gd name="connsiteX40-20845" fmla="*/ 2189006 w 2213217"/>
                <a:gd name="connsiteY40-20846" fmla="*/ 7199125 h 7250295"/>
                <a:gd name="connsiteX41-20847" fmla="*/ 2171850 w 2213217"/>
                <a:gd name="connsiteY41-20848" fmla="*/ 7046786 h 7250295"/>
                <a:gd name="connsiteX42-20849" fmla="*/ 1687247 w 2213217"/>
                <a:gd name="connsiteY42-20850" fmla="*/ 6680449 h 7250295"/>
                <a:gd name="connsiteX43-20851" fmla="*/ 1708130 w 2213217"/>
                <a:gd name="connsiteY43-20852" fmla="*/ 6550072 h 7250295"/>
                <a:gd name="connsiteX44-20853" fmla="*/ 1668617 w 2213217"/>
                <a:gd name="connsiteY44-20854" fmla="*/ 6451067 h 7250295"/>
                <a:gd name="connsiteX45-20855" fmla="*/ 1657350 w 2213217"/>
                <a:gd name="connsiteY45-20856" fmla="*/ 6250170 h 7250295"/>
                <a:gd name="connsiteX46-20857" fmla="*/ 1679014 w 2213217"/>
                <a:gd name="connsiteY46-20858" fmla="*/ 5979714 h 7250295"/>
                <a:gd name="connsiteX47-20859" fmla="*/ 1727631 w 2213217"/>
                <a:gd name="connsiteY47-20860" fmla="*/ 5512209 h 7250295"/>
                <a:gd name="connsiteX48-20861" fmla="*/ 1739049 w 2213217"/>
                <a:gd name="connsiteY48-20862" fmla="*/ 5363804 h 7250295"/>
                <a:gd name="connsiteX49-20863" fmla="*/ 1797611 w 2213217"/>
                <a:gd name="connsiteY49-20864" fmla="*/ 5317321 h 7250295"/>
                <a:gd name="connsiteX50-20865" fmla="*/ 1884207 w 2213217"/>
                <a:gd name="connsiteY50-20866" fmla="*/ 5097645 h 7250295"/>
                <a:gd name="connsiteX51-20867" fmla="*/ 1909357 w 2213217"/>
                <a:gd name="connsiteY51-20868" fmla="*/ 4805496 h 7250295"/>
                <a:gd name="connsiteX52-20869" fmla="*/ 1900373 w 2213217"/>
                <a:gd name="connsiteY52-20870" fmla="*/ 4348776 h 7250295"/>
                <a:gd name="connsiteX53-20871" fmla="*/ 1881052 w 2213217"/>
                <a:gd name="connsiteY53-20872" fmla="*/ 3902573 h 7250295"/>
                <a:gd name="connsiteX54-20873" fmla="*/ 1855362 w 2213217"/>
                <a:gd name="connsiteY54-20874" fmla="*/ 3584643 h 7250295"/>
                <a:gd name="connsiteX55-20875" fmla="*/ 2056257 w 2213217"/>
                <a:gd name="connsiteY55-20876" fmla="*/ 2654077 h 7250295"/>
                <a:gd name="connsiteX56-20877" fmla="*/ 2042707 w 2213217"/>
                <a:gd name="connsiteY56-20878" fmla="*/ 2404684 h 7250295"/>
                <a:gd name="connsiteX57-20879" fmla="*/ 1981200 w 2213217"/>
                <a:gd name="connsiteY57-20880" fmla="*/ 1864914 h 7250295"/>
                <a:gd name="connsiteX58-20881" fmla="*/ 1936459 w 2213217"/>
                <a:gd name="connsiteY58-20882" fmla="*/ 1677029 h 7250295"/>
                <a:gd name="connsiteX59-20883" fmla="*/ 1922037 w 2213217"/>
                <a:gd name="connsiteY59-20884" fmla="*/ 1432534 h 7250295"/>
                <a:gd name="connsiteX60-20885" fmla="*/ 1874412 w 2213217"/>
                <a:gd name="connsiteY60-20886" fmla="*/ 1302338 h 7250295"/>
                <a:gd name="connsiteX61-20887" fmla="*/ 1407687 w 2213217"/>
                <a:gd name="connsiteY61-20888" fmla="*/ 1134975 h 7250295"/>
                <a:gd name="connsiteX62-20889" fmla="*/ 1309221 w 2213217"/>
                <a:gd name="connsiteY62-20890" fmla="*/ 1020075 h 7250295"/>
                <a:gd name="connsiteX63-20891" fmla="*/ 1365230 w 2213217"/>
                <a:gd name="connsiteY63-20892" fmla="*/ 821521 h 7250295"/>
                <a:gd name="connsiteX64-20893" fmla="*/ 1433407 w 2213217"/>
                <a:gd name="connsiteY64-20894" fmla="*/ 622909 h 7250295"/>
                <a:gd name="connsiteX65-20895" fmla="*/ 1444916 w 2213217"/>
                <a:gd name="connsiteY65-20896" fmla="*/ 380757 h 7250295"/>
                <a:gd name="connsiteX66-20897" fmla="*/ 1330946 w 2213217"/>
                <a:gd name="connsiteY66-20898" fmla="*/ 143773 h 7250295"/>
                <a:gd name="connsiteX67-20899" fmla="*/ 1063645 w 2213217"/>
                <a:gd name="connsiteY67-20900" fmla="*/ 568 h 7250295"/>
                <a:gd name="connsiteX0-20901" fmla="*/ 1063645 w 2213217"/>
                <a:gd name="connsiteY0-20902" fmla="*/ 568 h 7250295"/>
                <a:gd name="connsiteX1-20903" fmla="*/ 809625 w 2213217"/>
                <a:gd name="connsiteY1-20904" fmla="*/ 116070 h 7250295"/>
                <a:gd name="connsiteX2-20905" fmla="*/ 685800 w 2213217"/>
                <a:gd name="connsiteY2-20906" fmla="*/ 297045 h 7250295"/>
                <a:gd name="connsiteX3-20907" fmla="*/ 704850 w 2213217"/>
                <a:gd name="connsiteY3-20908" fmla="*/ 620895 h 7250295"/>
                <a:gd name="connsiteX4-20909" fmla="*/ 838200 w 2213217"/>
                <a:gd name="connsiteY4-20910" fmla="*/ 897120 h 7250295"/>
                <a:gd name="connsiteX5-20911" fmla="*/ 742950 w 2213217"/>
                <a:gd name="connsiteY5-20912" fmla="*/ 1011420 h 7250295"/>
                <a:gd name="connsiteX6-20913" fmla="*/ 133350 w 2213217"/>
                <a:gd name="connsiteY6-20914" fmla="*/ 1220970 h 7250295"/>
                <a:gd name="connsiteX7-20915" fmla="*/ 0 w 2213217"/>
                <a:gd name="connsiteY7-20916" fmla="*/ 2211570 h 7250295"/>
                <a:gd name="connsiteX8-20917" fmla="*/ 333375 w 2213217"/>
                <a:gd name="connsiteY8-20918" fmla="*/ 3106920 h 7250295"/>
                <a:gd name="connsiteX9-20919" fmla="*/ 247650 w 2213217"/>
                <a:gd name="connsiteY9-20920" fmla="*/ 3840345 h 7250295"/>
                <a:gd name="connsiteX10-20921" fmla="*/ 371475 w 2213217"/>
                <a:gd name="connsiteY10-20922" fmla="*/ 4059420 h 7250295"/>
                <a:gd name="connsiteX11-20923" fmla="*/ 495300 w 2213217"/>
                <a:gd name="connsiteY11-20924" fmla="*/ 4278495 h 7250295"/>
                <a:gd name="connsiteX12-20925" fmla="*/ 476250 w 2213217"/>
                <a:gd name="connsiteY12-20926" fmla="*/ 4735695 h 7250295"/>
                <a:gd name="connsiteX13-20927" fmla="*/ 476250 w 2213217"/>
                <a:gd name="connsiteY13-20928" fmla="*/ 5097645 h 7250295"/>
                <a:gd name="connsiteX14-20929" fmla="*/ 371475 w 2213217"/>
                <a:gd name="connsiteY14-20930" fmla="*/ 6145395 h 7250295"/>
                <a:gd name="connsiteX15-20931" fmla="*/ 371475 w 2213217"/>
                <a:gd name="connsiteY15-20932" fmla="*/ 6621645 h 7250295"/>
                <a:gd name="connsiteX16-20933" fmla="*/ 400050 w 2213217"/>
                <a:gd name="connsiteY16-20934" fmla="*/ 6821670 h 7250295"/>
                <a:gd name="connsiteX17-20935" fmla="*/ 323850 w 2213217"/>
                <a:gd name="connsiteY17-20936" fmla="*/ 7002645 h 7250295"/>
                <a:gd name="connsiteX18-20937" fmla="*/ 533400 w 2213217"/>
                <a:gd name="connsiteY18-20938" fmla="*/ 7250295 h 7250295"/>
                <a:gd name="connsiteX19-20939" fmla="*/ 952500 w 2213217"/>
                <a:gd name="connsiteY19-20940" fmla="*/ 7240770 h 7250295"/>
                <a:gd name="connsiteX20-20941" fmla="*/ 733425 w 2213217"/>
                <a:gd name="connsiteY20-20942" fmla="*/ 6821670 h 7250295"/>
                <a:gd name="connsiteX21-20943" fmla="*/ 790575 w 2213217"/>
                <a:gd name="connsiteY21-20944" fmla="*/ 6574020 h 7250295"/>
                <a:gd name="connsiteX22-20945" fmla="*/ 762000 w 2213217"/>
                <a:gd name="connsiteY22-20946" fmla="*/ 6250170 h 7250295"/>
                <a:gd name="connsiteX23-20947" fmla="*/ 885825 w 2213217"/>
                <a:gd name="connsiteY23-20948" fmla="*/ 5411970 h 7250295"/>
                <a:gd name="connsiteX24-20949" fmla="*/ 866775 w 2213217"/>
                <a:gd name="connsiteY24-20950" fmla="*/ 5326245 h 7250295"/>
                <a:gd name="connsiteX25-20951" fmla="*/ 971550 w 2213217"/>
                <a:gd name="connsiteY25-20952" fmla="*/ 5211945 h 7250295"/>
                <a:gd name="connsiteX26-20953" fmla="*/ 962025 w 2213217"/>
                <a:gd name="connsiteY26-20954" fmla="*/ 5069070 h 7250295"/>
                <a:gd name="connsiteX27-20955" fmla="*/ 1070285 w 2213217"/>
                <a:gd name="connsiteY27-20956" fmla="*/ 4725178 h 7250295"/>
                <a:gd name="connsiteX28-20957" fmla="*/ 1129719 w 2213217"/>
                <a:gd name="connsiteY28-20958" fmla="*/ 4378373 h 7250295"/>
                <a:gd name="connsiteX29-20959" fmla="*/ 1276350 w 2213217"/>
                <a:gd name="connsiteY29-20960" fmla="*/ 4649970 h 7250295"/>
                <a:gd name="connsiteX30-20961" fmla="*/ 1341012 w 2213217"/>
                <a:gd name="connsiteY30-20962" fmla="*/ 4880042 h 7250295"/>
                <a:gd name="connsiteX31-20963" fmla="*/ 1310424 w 2213217"/>
                <a:gd name="connsiteY31-20964" fmla="*/ 4973880 h 7250295"/>
                <a:gd name="connsiteX32-20965" fmla="*/ 1354293 w 2213217"/>
                <a:gd name="connsiteY32-20966" fmla="*/ 5113209 h 7250295"/>
                <a:gd name="connsiteX33-20967" fmla="*/ 1262198 w 2213217"/>
                <a:gd name="connsiteY33-20968" fmla="*/ 5554244 h 7250295"/>
                <a:gd name="connsiteX34-20969" fmla="*/ 1263220 w 2213217"/>
                <a:gd name="connsiteY34-20970" fmla="*/ 6360264 h 7250295"/>
                <a:gd name="connsiteX35-20971" fmla="*/ 1336385 w 2213217"/>
                <a:gd name="connsiteY35-20972" fmla="*/ 6540277 h 7250295"/>
                <a:gd name="connsiteX36-20973" fmla="*/ 1285605 w 2213217"/>
                <a:gd name="connsiteY36-20974" fmla="*/ 6741714 h 7250295"/>
                <a:gd name="connsiteX37-20975" fmla="*/ 1303783 w 2213217"/>
                <a:gd name="connsiteY37-20976" fmla="*/ 6828040 h 7250295"/>
                <a:gd name="connsiteX38-20977" fmla="*/ 1313579 w 2213217"/>
                <a:gd name="connsiteY38-20978" fmla="*/ 7020824 h 7250295"/>
                <a:gd name="connsiteX39-20979" fmla="*/ 1760353 w 2213217"/>
                <a:gd name="connsiteY39-20980" fmla="*/ 7189119 h 7250295"/>
                <a:gd name="connsiteX40-20981" fmla="*/ 2189006 w 2213217"/>
                <a:gd name="connsiteY40-20982" fmla="*/ 7199125 h 7250295"/>
                <a:gd name="connsiteX41-20983" fmla="*/ 2171850 w 2213217"/>
                <a:gd name="connsiteY41-20984" fmla="*/ 7046786 h 7250295"/>
                <a:gd name="connsiteX42-20985" fmla="*/ 1687247 w 2213217"/>
                <a:gd name="connsiteY42-20986" fmla="*/ 6680449 h 7250295"/>
                <a:gd name="connsiteX43-20987" fmla="*/ 1708130 w 2213217"/>
                <a:gd name="connsiteY43-20988" fmla="*/ 6550072 h 7250295"/>
                <a:gd name="connsiteX44-20989" fmla="*/ 1668617 w 2213217"/>
                <a:gd name="connsiteY44-20990" fmla="*/ 6451067 h 7250295"/>
                <a:gd name="connsiteX45-20991" fmla="*/ 1657350 w 2213217"/>
                <a:gd name="connsiteY45-20992" fmla="*/ 6250170 h 7250295"/>
                <a:gd name="connsiteX46-20993" fmla="*/ 1679014 w 2213217"/>
                <a:gd name="connsiteY46-20994" fmla="*/ 5979714 h 7250295"/>
                <a:gd name="connsiteX47-20995" fmla="*/ 1727631 w 2213217"/>
                <a:gd name="connsiteY47-20996" fmla="*/ 5512209 h 7250295"/>
                <a:gd name="connsiteX48-20997" fmla="*/ 1739049 w 2213217"/>
                <a:gd name="connsiteY48-20998" fmla="*/ 5363804 h 7250295"/>
                <a:gd name="connsiteX49-20999" fmla="*/ 1797611 w 2213217"/>
                <a:gd name="connsiteY49-21000" fmla="*/ 5317321 h 7250295"/>
                <a:gd name="connsiteX50-21001" fmla="*/ 1884207 w 2213217"/>
                <a:gd name="connsiteY50-21002" fmla="*/ 5097645 h 7250295"/>
                <a:gd name="connsiteX51-21003" fmla="*/ 1909357 w 2213217"/>
                <a:gd name="connsiteY51-21004" fmla="*/ 4805496 h 7250295"/>
                <a:gd name="connsiteX52-21005" fmla="*/ 1900373 w 2213217"/>
                <a:gd name="connsiteY52-21006" fmla="*/ 4348776 h 7250295"/>
                <a:gd name="connsiteX53-21007" fmla="*/ 1881052 w 2213217"/>
                <a:gd name="connsiteY53-21008" fmla="*/ 3902573 h 7250295"/>
                <a:gd name="connsiteX54-21009" fmla="*/ 1855362 w 2213217"/>
                <a:gd name="connsiteY54-21010" fmla="*/ 3584643 h 7250295"/>
                <a:gd name="connsiteX55-21011" fmla="*/ 2056257 w 2213217"/>
                <a:gd name="connsiteY55-21012" fmla="*/ 2654077 h 7250295"/>
                <a:gd name="connsiteX56-21013" fmla="*/ 2042707 w 2213217"/>
                <a:gd name="connsiteY56-21014" fmla="*/ 2404684 h 7250295"/>
                <a:gd name="connsiteX57-21015" fmla="*/ 1981200 w 2213217"/>
                <a:gd name="connsiteY57-21016" fmla="*/ 1864914 h 7250295"/>
                <a:gd name="connsiteX58-21017" fmla="*/ 1936459 w 2213217"/>
                <a:gd name="connsiteY58-21018" fmla="*/ 1677029 h 7250295"/>
                <a:gd name="connsiteX59-21019" fmla="*/ 1922037 w 2213217"/>
                <a:gd name="connsiteY59-21020" fmla="*/ 1432534 h 7250295"/>
                <a:gd name="connsiteX60-21021" fmla="*/ 1874412 w 2213217"/>
                <a:gd name="connsiteY60-21022" fmla="*/ 1302338 h 7250295"/>
                <a:gd name="connsiteX61-21023" fmla="*/ 1407687 w 2213217"/>
                <a:gd name="connsiteY61-21024" fmla="*/ 1134975 h 7250295"/>
                <a:gd name="connsiteX62-21025" fmla="*/ 1309221 w 2213217"/>
                <a:gd name="connsiteY62-21026" fmla="*/ 1020075 h 7250295"/>
                <a:gd name="connsiteX63-21027" fmla="*/ 1365230 w 2213217"/>
                <a:gd name="connsiteY63-21028" fmla="*/ 821521 h 7250295"/>
                <a:gd name="connsiteX64-21029" fmla="*/ 1433407 w 2213217"/>
                <a:gd name="connsiteY64-21030" fmla="*/ 622909 h 7250295"/>
                <a:gd name="connsiteX65-21031" fmla="*/ 1444916 w 2213217"/>
                <a:gd name="connsiteY65-21032" fmla="*/ 380757 h 7250295"/>
                <a:gd name="connsiteX66-21033" fmla="*/ 1330946 w 2213217"/>
                <a:gd name="connsiteY66-21034" fmla="*/ 143773 h 7250295"/>
                <a:gd name="connsiteX67-21035" fmla="*/ 1063645 w 2213217"/>
                <a:gd name="connsiteY67-21036" fmla="*/ 568 h 7250295"/>
                <a:gd name="connsiteX0-21037" fmla="*/ 1063645 w 2213217"/>
                <a:gd name="connsiteY0-21038" fmla="*/ 568 h 7250295"/>
                <a:gd name="connsiteX1-21039" fmla="*/ 809625 w 2213217"/>
                <a:gd name="connsiteY1-21040" fmla="*/ 116070 h 7250295"/>
                <a:gd name="connsiteX2-21041" fmla="*/ 685800 w 2213217"/>
                <a:gd name="connsiteY2-21042" fmla="*/ 297045 h 7250295"/>
                <a:gd name="connsiteX3-21043" fmla="*/ 704850 w 2213217"/>
                <a:gd name="connsiteY3-21044" fmla="*/ 620895 h 7250295"/>
                <a:gd name="connsiteX4-21045" fmla="*/ 838200 w 2213217"/>
                <a:gd name="connsiteY4-21046" fmla="*/ 897120 h 7250295"/>
                <a:gd name="connsiteX5-21047" fmla="*/ 742950 w 2213217"/>
                <a:gd name="connsiteY5-21048" fmla="*/ 1011420 h 7250295"/>
                <a:gd name="connsiteX6-21049" fmla="*/ 133350 w 2213217"/>
                <a:gd name="connsiteY6-21050" fmla="*/ 1220970 h 7250295"/>
                <a:gd name="connsiteX7-21051" fmla="*/ 0 w 2213217"/>
                <a:gd name="connsiteY7-21052" fmla="*/ 2211570 h 7250295"/>
                <a:gd name="connsiteX8-21053" fmla="*/ 333375 w 2213217"/>
                <a:gd name="connsiteY8-21054" fmla="*/ 3106920 h 7250295"/>
                <a:gd name="connsiteX9-21055" fmla="*/ 247650 w 2213217"/>
                <a:gd name="connsiteY9-21056" fmla="*/ 3840345 h 7250295"/>
                <a:gd name="connsiteX10-21057" fmla="*/ 371475 w 2213217"/>
                <a:gd name="connsiteY10-21058" fmla="*/ 4059420 h 7250295"/>
                <a:gd name="connsiteX11-21059" fmla="*/ 495300 w 2213217"/>
                <a:gd name="connsiteY11-21060" fmla="*/ 4278495 h 7250295"/>
                <a:gd name="connsiteX12-21061" fmla="*/ 476250 w 2213217"/>
                <a:gd name="connsiteY12-21062" fmla="*/ 4735695 h 7250295"/>
                <a:gd name="connsiteX13-21063" fmla="*/ 476250 w 2213217"/>
                <a:gd name="connsiteY13-21064" fmla="*/ 5097645 h 7250295"/>
                <a:gd name="connsiteX14-21065" fmla="*/ 371475 w 2213217"/>
                <a:gd name="connsiteY14-21066" fmla="*/ 6145395 h 7250295"/>
                <a:gd name="connsiteX15-21067" fmla="*/ 371475 w 2213217"/>
                <a:gd name="connsiteY15-21068" fmla="*/ 6621645 h 7250295"/>
                <a:gd name="connsiteX16-21069" fmla="*/ 400050 w 2213217"/>
                <a:gd name="connsiteY16-21070" fmla="*/ 6821670 h 7250295"/>
                <a:gd name="connsiteX17-21071" fmla="*/ 323850 w 2213217"/>
                <a:gd name="connsiteY17-21072" fmla="*/ 7002645 h 7250295"/>
                <a:gd name="connsiteX18-21073" fmla="*/ 533400 w 2213217"/>
                <a:gd name="connsiteY18-21074" fmla="*/ 7250295 h 7250295"/>
                <a:gd name="connsiteX19-21075" fmla="*/ 952500 w 2213217"/>
                <a:gd name="connsiteY19-21076" fmla="*/ 7240770 h 7250295"/>
                <a:gd name="connsiteX20-21077" fmla="*/ 733425 w 2213217"/>
                <a:gd name="connsiteY20-21078" fmla="*/ 6821670 h 7250295"/>
                <a:gd name="connsiteX21-21079" fmla="*/ 790575 w 2213217"/>
                <a:gd name="connsiteY21-21080" fmla="*/ 6574020 h 7250295"/>
                <a:gd name="connsiteX22-21081" fmla="*/ 762000 w 2213217"/>
                <a:gd name="connsiteY22-21082" fmla="*/ 6250170 h 7250295"/>
                <a:gd name="connsiteX23-21083" fmla="*/ 885825 w 2213217"/>
                <a:gd name="connsiteY23-21084" fmla="*/ 5411970 h 7250295"/>
                <a:gd name="connsiteX24-21085" fmla="*/ 866775 w 2213217"/>
                <a:gd name="connsiteY24-21086" fmla="*/ 5326245 h 7250295"/>
                <a:gd name="connsiteX25-21087" fmla="*/ 971550 w 2213217"/>
                <a:gd name="connsiteY25-21088" fmla="*/ 5211945 h 7250295"/>
                <a:gd name="connsiteX26-21089" fmla="*/ 962025 w 2213217"/>
                <a:gd name="connsiteY26-21090" fmla="*/ 5069070 h 7250295"/>
                <a:gd name="connsiteX27-21091" fmla="*/ 1070285 w 2213217"/>
                <a:gd name="connsiteY27-21092" fmla="*/ 4725178 h 7250295"/>
                <a:gd name="connsiteX28-21093" fmla="*/ 1129719 w 2213217"/>
                <a:gd name="connsiteY28-21094" fmla="*/ 4378373 h 7250295"/>
                <a:gd name="connsiteX29-21095" fmla="*/ 1276350 w 2213217"/>
                <a:gd name="connsiteY29-21096" fmla="*/ 4649970 h 7250295"/>
                <a:gd name="connsiteX30-21097" fmla="*/ 1341012 w 2213217"/>
                <a:gd name="connsiteY30-21098" fmla="*/ 4880042 h 7250295"/>
                <a:gd name="connsiteX31-21099" fmla="*/ 1310424 w 2213217"/>
                <a:gd name="connsiteY31-21100" fmla="*/ 4973880 h 7250295"/>
                <a:gd name="connsiteX32-21101" fmla="*/ 1354293 w 2213217"/>
                <a:gd name="connsiteY32-21102" fmla="*/ 5113209 h 7250295"/>
                <a:gd name="connsiteX33-21103" fmla="*/ 1262198 w 2213217"/>
                <a:gd name="connsiteY33-21104" fmla="*/ 5554244 h 7250295"/>
                <a:gd name="connsiteX34-21105" fmla="*/ 1263220 w 2213217"/>
                <a:gd name="connsiteY34-21106" fmla="*/ 6360264 h 7250295"/>
                <a:gd name="connsiteX35-21107" fmla="*/ 1336385 w 2213217"/>
                <a:gd name="connsiteY35-21108" fmla="*/ 6540277 h 7250295"/>
                <a:gd name="connsiteX36-21109" fmla="*/ 1285605 w 2213217"/>
                <a:gd name="connsiteY36-21110" fmla="*/ 6741714 h 7250295"/>
                <a:gd name="connsiteX37-21111" fmla="*/ 1303783 w 2213217"/>
                <a:gd name="connsiteY37-21112" fmla="*/ 6828040 h 7250295"/>
                <a:gd name="connsiteX38-21113" fmla="*/ 1313579 w 2213217"/>
                <a:gd name="connsiteY38-21114" fmla="*/ 7020824 h 7250295"/>
                <a:gd name="connsiteX39-21115" fmla="*/ 1760353 w 2213217"/>
                <a:gd name="connsiteY39-21116" fmla="*/ 7189119 h 7250295"/>
                <a:gd name="connsiteX40-21117" fmla="*/ 2189006 w 2213217"/>
                <a:gd name="connsiteY40-21118" fmla="*/ 7199125 h 7250295"/>
                <a:gd name="connsiteX41-21119" fmla="*/ 2171850 w 2213217"/>
                <a:gd name="connsiteY41-21120" fmla="*/ 7046786 h 7250295"/>
                <a:gd name="connsiteX42-21121" fmla="*/ 1687247 w 2213217"/>
                <a:gd name="connsiteY42-21122" fmla="*/ 6680449 h 7250295"/>
                <a:gd name="connsiteX43-21123" fmla="*/ 1708130 w 2213217"/>
                <a:gd name="connsiteY43-21124" fmla="*/ 6550072 h 7250295"/>
                <a:gd name="connsiteX44-21125" fmla="*/ 1668617 w 2213217"/>
                <a:gd name="connsiteY44-21126" fmla="*/ 6451067 h 7250295"/>
                <a:gd name="connsiteX45-21127" fmla="*/ 1657350 w 2213217"/>
                <a:gd name="connsiteY45-21128" fmla="*/ 6250170 h 7250295"/>
                <a:gd name="connsiteX46-21129" fmla="*/ 1679014 w 2213217"/>
                <a:gd name="connsiteY46-21130" fmla="*/ 5979714 h 7250295"/>
                <a:gd name="connsiteX47-21131" fmla="*/ 1727631 w 2213217"/>
                <a:gd name="connsiteY47-21132" fmla="*/ 5512209 h 7250295"/>
                <a:gd name="connsiteX48-21133" fmla="*/ 1739049 w 2213217"/>
                <a:gd name="connsiteY48-21134" fmla="*/ 5363804 h 7250295"/>
                <a:gd name="connsiteX49-21135" fmla="*/ 1797611 w 2213217"/>
                <a:gd name="connsiteY49-21136" fmla="*/ 5317321 h 7250295"/>
                <a:gd name="connsiteX50-21137" fmla="*/ 1884207 w 2213217"/>
                <a:gd name="connsiteY50-21138" fmla="*/ 5097645 h 7250295"/>
                <a:gd name="connsiteX51-21139" fmla="*/ 1909357 w 2213217"/>
                <a:gd name="connsiteY51-21140" fmla="*/ 4805496 h 7250295"/>
                <a:gd name="connsiteX52-21141" fmla="*/ 1900373 w 2213217"/>
                <a:gd name="connsiteY52-21142" fmla="*/ 4348776 h 7250295"/>
                <a:gd name="connsiteX53-21143" fmla="*/ 1881052 w 2213217"/>
                <a:gd name="connsiteY53-21144" fmla="*/ 3902573 h 7250295"/>
                <a:gd name="connsiteX54-21145" fmla="*/ 1855362 w 2213217"/>
                <a:gd name="connsiteY54-21146" fmla="*/ 3584643 h 7250295"/>
                <a:gd name="connsiteX55-21147" fmla="*/ 2056257 w 2213217"/>
                <a:gd name="connsiteY55-21148" fmla="*/ 2654077 h 7250295"/>
                <a:gd name="connsiteX56-21149" fmla="*/ 2042707 w 2213217"/>
                <a:gd name="connsiteY56-21150" fmla="*/ 2404684 h 7250295"/>
                <a:gd name="connsiteX57-21151" fmla="*/ 1981200 w 2213217"/>
                <a:gd name="connsiteY57-21152" fmla="*/ 1864914 h 7250295"/>
                <a:gd name="connsiteX58-21153" fmla="*/ 1936459 w 2213217"/>
                <a:gd name="connsiteY58-21154" fmla="*/ 1677029 h 7250295"/>
                <a:gd name="connsiteX59-21155" fmla="*/ 1922037 w 2213217"/>
                <a:gd name="connsiteY59-21156" fmla="*/ 1432534 h 7250295"/>
                <a:gd name="connsiteX60-21157" fmla="*/ 1874412 w 2213217"/>
                <a:gd name="connsiteY60-21158" fmla="*/ 1302338 h 7250295"/>
                <a:gd name="connsiteX61-21159" fmla="*/ 1407687 w 2213217"/>
                <a:gd name="connsiteY61-21160" fmla="*/ 1134975 h 7250295"/>
                <a:gd name="connsiteX62-21161" fmla="*/ 1309221 w 2213217"/>
                <a:gd name="connsiteY62-21162" fmla="*/ 1020075 h 7250295"/>
                <a:gd name="connsiteX63-21163" fmla="*/ 1365230 w 2213217"/>
                <a:gd name="connsiteY63-21164" fmla="*/ 821521 h 7250295"/>
                <a:gd name="connsiteX64-21165" fmla="*/ 1433407 w 2213217"/>
                <a:gd name="connsiteY64-21166" fmla="*/ 622909 h 7250295"/>
                <a:gd name="connsiteX65-21167" fmla="*/ 1444916 w 2213217"/>
                <a:gd name="connsiteY65-21168" fmla="*/ 380757 h 7250295"/>
                <a:gd name="connsiteX66-21169" fmla="*/ 1330946 w 2213217"/>
                <a:gd name="connsiteY66-21170" fmla="*/ 143773 h 7250295"/>
                <a:gd name="connsiteX67-21171" fmla="*/ 1063645 w 2213217"/>
                <a:gd name="connsiteY67-21172" fmla="*/ 568 h 7250295"/>
                <a:gd name="connsiteX0-21173" fmla="*/ 1063645 w 2213217"/>
                <a:gd name="connsiteY0-21174" fmla="*/ 568 h 7250295"/>
                <a:gd name="connsiteX1-21175" fmla="*/ 809625 w 2213217"/>
                <a:gd name="connsiteY1-21176" fmla="*/ 116070 h 7250295"/>
                <a:gd name="connsiteX2-21177" fmla="*/ 685800 w 2213217"/>
                <a:gd name="connsiteY2-21178" fmla="*/ 297045 h 7250295"/>
                <a:gd name="connsiteX3-21179" fmla="*/ 704850 w 2213217"/>
                <a:gd name="connsiteY3-21180" fmla="*/ 620895 h 7250295"/>
                <a:gd name="connsiteX4-21181" fmla="*/ 838200 w 2213217"/>
                <a:gd name="connsiteY4-21182" fmla="*/ 897120 h 7250295"/>
                <a:gd name="connsiteX5-21183" fmla="*/ 742950 w 2213217"/>
                <a:gd name="connsiteY5-21184" fmla="*/ 1011420 h 7250295"/>
                <a:gd name="connsiteX6-21185" fmla="*/ 133350 w 2213217"/>
                <a:gd name="connsiteY6-21186" fmla="*/ 1220970 h 7250295"/>
                <a:gd name="connsiteX7-21187" fmla="*/ 0 w 2213217"/>
                <a:gd name="connsiteY7-21188" fmla="*/ 2211570 h 7250295"/>
                <a:gd name="connsiteX8-21189" fmla="*/ 333375 w 2213217"/>
                <a:gd name="connsiteY8-21190" fmla="*/ 3106920 h 7250295"/>
                <a:gd name="connsiteX9-21191" fmla="*/ 247650 w 2213217"/>
                <a:gd name="connsiteY9-21192" fmla="*/ 3840345 h 7250295"/>
                <a:gd name="connsiteX10-21193" fmla="*/ 371475 w 2213217"/>
                <a:gd name="connsiteY10-21194" fmla="*/ 4059420 h 7250295"/>
                <a:gd name="connsiteX11-21195" fmla="*/ 495300 w 2213217"/>
                <a:gd name="connsiteY11-21196" fmla="*/ 4278495 h 7250295"/>
                <a:gd name="connsiteX12-21197" fmla="*/ 476250 w 2213217"/>
                <a:gd name="connsiteY12-21198" fmla="*/ 4735695 h 7250295"/>
                <a:gd name="connsiteX13-21199" fmla="*/ 476250 w 2213217"/>
                <a:gd name="connsiteY13-21200" fmla="*/ 5097645 h 7250295"/>
                <a:gd name="connsiteX14-21201" fmla="*/ 371475 w 2213217"/>
                <a:gd name="connsiteY14-21202" fmla="*/ 6145395 h 7250295"/>
                <a:gd name="connsiteX15-21203" fmla="*/ 371475 w 2213217"/>
                <a:gd name="connsiteY15-21204" fmla="*/ 6621645 h 7250295"/>
                <a:gd name="connsiteX16-21205" fmla="*/ 400050 w 2213217"/>
                <a:gd name="connsiteY16-21206" fmla="*/ 6821670 h 7250295"/>
                <a:gd name="connsiteX17-21207" fmla="*/ 323850 w 2213217"/>
                <a:gd name="connsiteY17-21208" fmla="*/ 7002645 h 7250295"/>
                <a:gd name="connsiteX18-21209" fmla="*/ 533400 w 2213217"/>
                <a:gd name="connsiteY18-21210" fmla="*/ 7250295 h 7250295"/>
                <a:gd name="connsiteX19-21211" fmla="*/ 952500 w 2213217"/>
                <a:gd name="connsiteY19-21212" fmla="*/ 7240770 h 7250295"/>
                <a:gd name="connsiteX20-21213" fmla="*/ 733425 w 2213217"/>
                <a:gd name="connsiteY20-21214" fmla="*/ 6821670 h 7250295"/>
                <a:gd name="connsiteX21-21215" fmla="*/ 790575 w 2213217"/>
                <a:gd name="connsiteY21-21216" fmla="*/ 6574020 h 7250295"/>
                <a:gd name="connsiteX22-21217" fmla="*/ 762000 w 2213217"/>
                <a:gd name="connsiteY22-21218" fmla="*/ 6250170 h 7250295"/>
                <a:gd name="connsiteX23-21219" fmla="*/ 885825 w 2213217"/>
                <a:gd name="connsiteY23-21220" fmla="*/ 5411970 h 7250295"/>
                <a:gd name="connsiteX24-21221" fmla="*/ 866775 w 2213217"/>
                <a:gd name="connsiteY24-21222" fmla="*/ 5326245 h 7250295"/>
                <a:gd name="connsiteX25-21223" fmla="*/ 971550 w 2213217"/>
                <a:gd name="connsiteY25-21224" fmla="*/ 5211945 h 7250295"/>
                <a:gd name="connsiteX26-21225" fmla="*/ 962025 w 2213217"/>
                <a:gd name="connsiteY26-21226" fmla="*/ 5069070 h 7250295"/>
                <a:gd name="connsiteX27-21227" fmla="*/ 1009709 w 2213217"/>
                <a:gd name="connsiteY27-21228" fmla="*/ 4955941 h 7250295"/>
                <a:gd name="connsiteX28-21229" fmla="*/ 1129719 w 2213217"/>
                <a:gd name="connsiteY28-21230" fmla="*/ 4378373 h 7250295"/>
                <a:gd name="connsiteX29-21231" fmla="*/ 1276350 w 2213217"/>
                <a:gd name="connsiteY29-21232" fmla="*/ 4649970 h 7250295"/>
                <a:gd name="connsiteX30-21233" fmla="*/ 1341012 w 2213217"/>
                <a:gd name="connsiteY30-21234" fmla="*/ 4880042 h 7250295"/>
                <a:gd name="connsiteX31-21235" fmla="*/ 1310424 w 2213217"/>
                <a:gd name="connsiteY31-21236" fmla="*/ 4973880 h 7250295"/>
                <a:gd name="connsiteX32-21237" fmla="*/ 1354293 w 2213217"/>
                <a:gd name="connsiteY32-21238" fmla="*/ 5113209 h 7250295"/>
                <a:gd name="connsiteX33-21239" fmla="*/ 1262198 w 2213217"/>
                <a:gd name="connsiteY33-21240" fmla="*/ 5554244 h 7250295"/>
                <a:gd name="connsiteX34-21241" fmla="*/ 1263220 w 2213217"/>
                <a:gd name="connsiteY34-21242" fmla="*/ 6360264 h 7250295"/>
                <a:gd name="connsiteX35-21243" fmla="*/ 1336385 w 2213217"/>
                <a:gd name="connsiteY35-21244" fmla="*/ 6540277 h 7250295"/>
                <a:gd name="connsiteX36-21245" fmla="*/ 1285605 w 2213217"/>
                <a:gd name="connsiteY36-21246" fmla="*/ 6741714 h 7250295"/>
                <a:gd name="connsiteX37-21247" fmla="*/ 1303783 w 2213217"/>
                <a:gd name="connsiteY37-21248" fmla="*/ 6828040 h 7250295"/>
                <a:gd name="connsiteX38-21249" fmla="*/ 1313579 w 2213217"/>
                <a:gd name="connsiteY38-21250" fmla="*/ 7020824 h 7250295"/>
                <a:gd name="connsiteX39-21251" fmla="*/ 1760353 w 2213217"/>
                <a:gd name="connsiteY39-21252" fmla="*/ 7189119 h 7250295"/>
                <a:gd name="connsiteX40-21253" fmla="*/ 2189006 w 2213217"/>
                <a:gd name="connsiteY40-21254" fmla="*/ 7199125 h 7250295"/>
                <a:gd name="connsiteX41-21255" fmla="*/ 2171850 w 2213217"/>
                <a:gd name="connsiteY41-21256" fmla="*/ 7046786 h 7250295"/>
                <a:gd name="connsiteX42-21257" fmla="*/ 1687247 w 2213217"/>
                <a:gd name="connsiteY42-21258" fmla="*/ 6680449 h 7250295"/>
                <a:gd name="connsiteX43-21259" fmla="*/ 1708130 w 2213217"/>
                <a:gd name="connsiteY43-21260" fmla="*/ 6550072 h 7250295"/>
                <a:gd name="connsiteX44-21261" fmla="*/ 1668617 w 2213217"/>
                <a:gd name="connsiteY44-21262" fmla="*/ 6451067 h 7250295"/>
                <a:gd name="connsiteX45-21263" fmla="*/ 1657350 w 2213217"/>
                <a:gd name="connsiteY45-21264" fmla="*/ 6250170 h 7250295"/>
                <a:gd name="connsiteX46-21265" fmla="*/ 1679014 w 2213217"/>
                <a:gd name="connsiteY46-21266" fmla="*/ 5979714 h 7250295"/>
                <a:gd name="connsiteX47-21267" fmla="*/ 1727631 w 2213217"/>
                <a:gd name="connsiteY47-21268" fmla="*/ 5512209 h 7250295"/>
                <a:gd name="connsiteX48-21269" fmla="*/ 1739049 w 2213217"/>
                <a:gd name="connsiteY48-21270" fmla="*/ 5363804 h 7250295"/>
                <a:gd name="connsiteX49-21271" fmla="*/ 1797611 w 2213217"/>
                <a:gd name="connsiteY49-21272" fmla="*/ 5317321 h 7250295"/>
                <a:gd name="connsiteX50-21273" fmla="*/ 1884207 w 2213217"/>
                <a:gd name="connsiteY50-21274" fmla="*/ 5097645 h 7250295"/>
                <a:gd name="connsiteX51-21275" fmla="*/ 1909357 w 2213217"/>
                <a:gd name="connsiteY51-21276" fmla="*/ 4805496 h 7250295"/>
                <a:gd name="connsiteX52-21277" fmla="*/ 1900373 w 2213217"/>
                <a:gd name="connsiteY52-21278" fmla="*/ 4348776 h 7250295"/>
                <a:gd name="connsiteX53-21279" fmla="*/ 1881052 w 2213217"/>
                <a:gd name="connsiteY53-21280" fmla="*/ 3902573 h 7250295"/>
                <a:gd name="connsiteX54-21281" fmla="*/ 1855362 w 2213217"/>
                <a:gd name="connsiteY54-21282" fmla="*/ 3584643 h 7250295"/>
                <a:gd name="connsiteX55-21283" fmla="*/ 2056257 w 2213217"/>
                <a:gd name="connsiteY55-21284" fmla="*/ 2654077 h 7250295"/>
                <a:gd name="connsiteX56-21285" fmla="*/ 2042707 w 2213217"/>
                <a:gd name="connsiteY56-21286" fmla="*/ 2404684 h 7250295"/>
                <a:gd name="connsiteX57-21287" fmla="*/ 1981200 w 2213217"/>
                <a:gd name="connsiteY57-21288" fmla="*/ 1864914 h 7250295"/>
                <a:gd name="connsiteX58-21289" fmla="*/ 1936459 w 2213217"/>
                <a:gd name="connsiteY58-21290" fmla="*/ 1677029 h 7250295"/>
                <a:gd name="connsiteX59-21291" fmla="*/ 1922037 w 2213217"/>
                <a:gd name="connsiteY59-21292" fmla="*/ 1432534 h 7250295"/>
                <a:gd name="connsiteX60-21293" fmla="*/ 1874412 w 2213217"/>
                <a:gd name="connsiteY60-21294" fmla="*/ 1302338 h 7250295"/>
                <a:gd name="connsiteX61-21295" fmla="*/ 1407687 w 2213217"/>
                <a:gd name="connsiteY61-21296" fmla="*/ 1134975 h 7250295"/>
                <a:gd name="connsiteX62-21297" fmla="*/ 1309221 w 2213217"/>
                <a:gd name="connsiteY62-21298" fmla="*/ 1020075 h 7250295"/>
                <a:gd name="connsiteX63-21299" fmla="*/ 1365230 w 2213217"/>
                <a:gd name="connsiteY63-21300" fmla="*/ 821521 h 7250295"/>
                <a:gd name="connsiteX64-21301" fmla="*/ 1433407 w 2213217"/>
                <a:gd name="connsiteY64-21302" fmla="*/ 622909 h 7250295"/>
                <a:gd name="connsiteX65-21303" fmla="*/ 1444916 w 2213217"/>
                <a:gd name="connsiteY65-21304" fmla="*/ 380757 h 7250295"/>
                <a:gd name="connsiteX66-21305" fmla="*/ 1330946 w 2213217"/>
                <a:gd name="connsiteY66-21306" fmla="*/ 143773 h 7250295"/>
                <a:gd name="connsiteX67-21307" fmla="*/ 1063645 w 2213217"/>
                <a:gd name="connsiteY67-21308" fmla="*/ 568 h 7250295"/>
                <a:gd name="connsiteX0-21309" fmla="*/ 1063645 w 2213217"/>
                <a:gd name="connsiteY0-21310" fmla="*/ 568 h 7250295"/>
                <a:gd name="connsiteX1-21311" fmla="*/ 809625 w 2213217"/>
                <a:gd name="connsiteY1-21312" fmla="*/ 116070 h 7250295"/>
                <a:gd name="connsiteX2-21313" fmla="*/ 685800 w 2213217"/>
                <a:gd name="connsiteY2-21314" fmla="*/ 297045 h 7250295"/>
                <a:gd name="connsiteX3-21315" fmla="*/ 704850 w 2213217"/>
                <a:gd name="connsiteY3-21316" fmla="*/ 620895 h 7250295"/>
                <a:gd name="connsiteX4-21317" fmla="*/ 838200 w 2213217"/>
                <a:gd name="connsiteY4-21318" fmla="*/ 897120 h 7250295"/>
                <a:gd name="connsiteX5-21319" fmla="*/ 742950 w 2213217"/>
                <a:gd name="connsiteY5-21320" fmla="*/ 1011420 h 7250295"/>
                <a:gd name="connsiteX6-21321" fmla="*/ 133350 w 2213217"/>
                <a:gd name="connsiteY6-21322" fmla="*/ 1220970 h 7250295"/>
                <a:gd name="connsiteX7-21323" fmla="*/ 0 w 2213217"/>
                <a:gd name="connsiteY7-21324" fmla="*/ 2211570 h 7250295"/>
                <a:gd name="connsiteX8-21325" fmla="*/ 333375 w 2213217"/>
                <a:gd name="connsiteY8-21326" fmla="*/ 3106920 h 7250295"/>
                <a:gd name="connsiteX9-21327" fmla="*/ 247650 w 2213217"/>
                <a:gd name="connsiteY9-21328" fmla="*/ 3840345 h 7250295"/>
                <a:gd name="connsiteX10-21329" fmla="*/ 371475 w 2213217"/>
                <a:gd name="connsiteY10-21330" fmla="*/ 4059420 h 7250295"/>
                <a:gd name="connsiteX11-21331" fmla="*/ 495300 w 2213217"/>
                <a:gd name="connsiteY11-21332" fmla="*/ 4278495 h 7250295"/>
                <a:gd name="connsiteX12-21333" fmla="*/ 476250 w 2213217"/>
                <a:gd name="connsiteY12-21334" fmla="*/ 4735695 h 7250295"/>
                <a:gd name="connsiteX13-21335" fmla="*/ 476250 w 2213217"/>
                <a:gd name="connsiteY13-21336" fmla="*/ 5097645 h 7250295"/>
                <a:gd name="connsiteX14-21337" fmla="*/ 371475 w 2213217"/>
                <a:gd name="connsiteY14-21338" fmla="*/ 6145395 h 7250295"/>
                <a:gd name="connsiteX15-21339" fmla="*/ 371475 w 2213217"/>
                <a:gd name="connsiteY15-21340" fmla="*/ 6621645 h 7250295"/>
                <a:gd name="connsiteX16-21341" fmla="*/ 400050 w 2213217"/>
                <a:gd name="connsiteY16-21342" fmla="*/ 6821670 h 7250295"/>
                <a:gd name="connsiteX17-21343" fmla="*/ 323850 w 2213217"/>
                <a:gd name="connsiteY17-21344" fmla="*/ 7002645 h 7250295"/>
                <a:gd name="connsiteX18-21345" fmla="*/ 533400 w 2213217"/>
                <a:gd name="connsiteY18-21346" fmla="*/ 7250295 h 7250295"/>
                <a:gd name="connsiteX19-21347" fmla="*/ 952500 w 2213217"/>
                <a:gd name="connsiteY19-21348" fmla="*/ 7240770 h 7250295"/>
                <a:gd name="connsiteX20-21349" fmla="*/ 733425 w 2213217"/>
                <a:gd name="connsiteY20-21350" fmla="*/ 6821670 h 7250295"/>
                <a:gd name="connsiteX21-21351" fmla="*/ 790575 w 2213217"/>
                <a:gd name="connsiteY21-21352" fmla="*/ 6574020 h 7250295"/>
                <a:gd name="connsiteX22-21353" fmla="*/ 762000 w 2213217"/>
                <a:gd name="connsiteY22-21354" fmla="*/ 6250170 h 7250295"/>
                <a:gd name="connsiteX23-21355" fmla="*/ 885825 w 2213217"/>
                <a:gd name="connsiteY23-21356" fmla="*/ 5411970 h 7250295"/>
                <a:gd name="connsiteX24-21357" fmla="*/ 866775 w 2213217"/>
                <a:gd name="connsiteY24-21358" fmla="*/ 5326245 h 7250295"/>
                <a:gd name="connsiteX25-21359" fmla="*/ 971550 w 2213217"/>
                <a:gd name="connsiteY25-21360" fmla="*/ 5211945 h 7250295"/>
                <a:gd name="connsiteX26-21361" fmla="*/ 962025 w 2213217"/>
                <a:gd name="connsiteY26-21362" fmla="*/ 5069070 h 7250295"/>
                <a:gd name="connsiteX27-21363" fmla="*/ 1129719 w 2213217"/>
                <a:gd name="connsiteY27-21364" fmla="*/ 4378373 h 7250295"/>
                <a:gd name="connsiteX28-21365" fmla="*/ 1276350 w 2213217"/>
                <a:gd name="connsiteY28-21366" fmla="*/ 4649970 h 7250295"/>
                <a:gd name="connsiteX29-21367" fmla="*/ 1341012 w 2213217"/>
                <a:gd name="connsiteY29-21368" fmla="*/ 4880042 h 7250295"/>
                <a:gd name="connsiteX30-21369" fmla="*/ 1310424 w 2213217"/>
                <a:gd name="connsiteY30-21370" fmla="*/ 4973880 h 7250295"/>
                <a:gd name="connsiteX31-21371" fmla="*/ 1354293 w 2213217"/>
                <a:gd name="connsiteY31-21372" fmla="*/ 5113209 h 7250295"/>
                <a:gd name="connsiteX32-21373" fmla="*/ 1262198 w 2213217"/>
                <a:gd name="connsiteY32-21374" fmla="*/ 5554244 h 7250295"/>
                <a:gd name="connsiteX33-21375" fmla="*/ 1263220 w 2213217"/>
                <a:gd name="connsiteY33-21376" fmla="*/ 6360264 h 7250295"/>
                <a:gd name="connsiteX34-21377" fmla="*/ 1336385 w 2213217"/>
                <a:gd name="connsiteY34-21378" fmla="*/ 6540277 h 7250295"/>
                <a:gd name="connsiteX35-21379" fmla="*/ 1285605 w 2213217"/>
                <a:gd name="connsiteY35-21380" fmla="*/ 6741714 h 7250295"/>
                <a:gd name="connsiteX36-21381" fmla="*/ 1303783 w 2213217"/>
                <a:gd name="connsiteY36-21382" fmla="*/ 6828040 h 7250295"/>
                <a:gd name="connsiteX37-21383" fmla="*/ 1313579 w 2213217"/>
                <a:gd name="connsiteY37-21384" fmla="*/ 7020824 h 7250295"/>
                <a:gd name="connsiteX38-21385" fmla="*/ 1760353 w 2213217"/>
                <a:gd name="connsiteY38-21386" fmla="*/ 7189119 h 7250295"/>
                <a:gd name="connsiteX39-21387" fmla="*/ 2189006 w 2213217"/>
                <a:gd name="connsiteY39-21388" fmla="*/ 7199125 h 7250295"/>
                <a:gd name="connsiteX40-21389" fmla="*/ 2171850 w 2213217"/>
                <a:gd name="connsiteY40-21390" fmla="*/ 7046786 h 7250295"/>
                <a:gd name="connsiteX41-21391" fmla="*/ 1687247 w 2213217"/>
                <a:gd name="connsiteY41-21392" fmla="*/ 6680449 h 7250295"/>
                <a:gd name="connsiteX42-21393" fmla="*/ 1708130 w 2213217"/>
                <a:gd name="connsiteY42-21394" fmla="*/ 6550072 h 7250295"/>
                <a:gd name="connsiteX43-21395" fmla="*/ 1668617 w 2213217"/>
                <a:gd name="connsiteY43-21396" fmla="*/ 6451067 h 7250295"/>
                <a:gd name="connsiteX44-21397" fmla="*/ 1657350 w 2213217"/>
                <a:gd name="connsiteY44-21398" fmla="*/ 6250170 h 7250295"/>
                <a:gd name="connsiteX45-21399" fmla="*/ 1679014 w 2213217"/>
                <a:gd name="connsiteY45-21400" fmla="*/ 5979714 h 7250295"/>
                <a:gd name="connsiteX46-21401" fmla="*/ 1727631 w 2213217"/>
                <a:gd name="connsiteY46-21402" fmla="*/ 5512209 h 7250295"/>
                <a:gd name="connsiteX47-21403" fmla="*/ 1739049 w 2213217"/>
                <a:gd name="connsiteY47-21404" fmla="*/ 5363804 h 7250295"/>
                <a:gd name="connsiteX48-21405" fmla="*/ 1797611 w 2213217"/>
                <a:gd name="connsiteY48-21406" fmla="*/ 5317321 h 7250295"/>
                <a:gd name="connsiteX49-21407" fmla="*/ 1884207 w 2213217"/>
                <a:gd name="connsiteY49-21408" fmla="*/ 5097645 h 7250295"/>
                <a:gd name="connsiteX50-21409" fmla="*/ 1909357 w 2213217"/>
                <a:gd name="connsiteY50-21410" fmla="*/ 4805496 h 7250295"/>
                <a:gd name="connsiteX51-21411" fmla="*/ 1900373 w 2213217"/>
                <a:gd name="connsiteY51-21412" fmla="*/ 4348776 h 7250295"/>
                <a:gd name="connsiteX52-21413" fmla="*/ 1881052 w 2213217"/>
                <a:gd name="connsiteY52-21414" fmla="*/ 3902573 h 7250295"/>
                <a:gd name="connsiteX53-21415" fmla="*/ 1855362 w 2213217"/>
                <a:gd name="connsiteY53-21416" fmla="*/ 3584643 h 7250295"/>
                <a:gd name="connsiteX54-21417" fmla="*/ 2056257 w 2213217"/>
                <a:gd name="connsiteY54-21418" fmla="*/ 2654077 h 7250295"/>
                <a:gd name="connsiteX55-21419" fmla="*/ 2042707 w 2213217"/>
                <a:gd name="connsiteY55-21420" fmla="*/ 2404684 h 7250295"/>
                <a:gd name="connsiteX56-21421" fmla="*/ 1981200 w 2213217"/>
                <a:gd name="connsiteY56-21422" fmla="*/ 1864914 h 7250295"/>
                <a:gd name="connsiteX57-21423" fmla="*/ 1936459 w 2213217"/>
                <a:gd name="connsiteY57-21424" fmla="*/ 1677029 h 7250295"/>
                <a:gd name="connsiteX58-21425" fmla="*/ 1922037 w 2213217"/>
                <a:gd name="connsiteY58-21426" fmla="*/ 1432534 h 7250295"/>
                <a:gd name="connsiteX59-21427" fmla="*/ 1874412 w 2213217"/>
                <a:gd name="connsiteY59-21428" fmla="*/ 1302338 h 7250295"/>
                <a:gd name="connsiteX60-21429" fmla="*/ 1407687 w 2213217"/>
                <a:gd name="connsiteY60-21430" fmla="*/ 1134975 h 7250295"/>
                <a:gd name="connsiteX61-21431" fmla="*/ 1309221 w 2213217"/>
                <a:gd name="connsiteY61-21432" fmla="*/ 1020075 h 7250295"/>
                <a:gd name="connsiteX62-21433" fmla="*/ 1365230 w 2213217"/>
                <a:gd name="connsiteY62-21434" fmla="*/ 821521 h 7250295"/>
                <a:gd name="connsiteX63-21435" fmla="*/ 1433407 w 2213217"/>
                <a:gd name="connsiteY63-21436" fmla="*/ 622909 h 7250295"/>
                <a:gd name="connsiteX64-21437" fmla="*/ 1444916 w 2213217"/>
                <a:gd name="connsiteY64-21438" fmla="*/ 380757 h 7250295"/>
                <a:gd name="connsiteX65-21439" fmla="*/ 1330946 w 2213217"/>
                <a:gd name="connsiteY65-21440" fmla="*/ 143773 h 7250295"/>
                <a:gd name="connsiteX66-21441" fmla="*/ 1063645 w 2213217"/>
                <a:gd name="connsiteY66-21442" fmla="*/ 568 h 7250295"/>
                <a:gd name="connsiteX0-21443" fmla="*/ 1063645 w 2213217"/>
                <a:gd name="connsiteY0-21444" fmla="*/ 568 h 7250295"/>
                <a:gd name="connsiteX1-21445" fmla="*/ 809625 w 2213217"/>
                <a:gd name="connsiteY1-21446" fmla="*/ 116070 h 7250295"/>
                <a:gd name="connsiteX2-21447" fmla="*/ 685800 w 2213217"/>
                <a:gd name="connsiteY2-21448" fmla="*/ 297045 h 7250295"/>
                <a:gd name="connsiteX3-21449" fmla="*/ 704850 w 2213217"/>
                <a:gd name="connsiteY3-21450" fmla="*/ 620895 h 7250295"/>
                <a:gd name="connsiteX4-21451" fmla="*/ 838200 w 2213217"/>
                <a:gd name="connsiteY4-21452" fmla="*/ 897120 h 7250295"/>
                <a:gd name="connsiteX5-21453" fmla="*/ 742950 w 2213217"/>
                <a:gd name="connsiteY5-21454" fmla="*/ 1011420 h 7250295"/>
                <a:gd name="connsiteX6-21455" fmla="*/ 133350 w 2213217"/>
                <a:gd name="connsiteY6-21456" fmla="*/ 1220970 h 7250295"/>
                <a:gd name="connsiteX7-21457" fmla="*/ 0 w 2213217"/>
                <a:gd name="connsiteY7-21458" fmla="*/ 2211570 h 7250295"/>
                <a:gd name="connsiteX8-21459" fmla="*/ 333375 w 2213217"/>
                <a:gd name="connsiteY8-21460" fmla="*/ 3106920 h 7250295"/>
                <a:gd name="connsiteX9-21461" fmla="*/ 247650 w 2213217"/>
                <a:gd name="connsiteY9-21462" fmla="*/ 3840345 h 7250295"/>
                <a:gd name="connsiteX10-21463" fmla="*/ 371475 w 2213217"/>
                <a:gd name="connsiteY10-21464" fmla="*/ 4059420 h 7250295"/>
                <a:gd name="connsiteX11-21465" fmla="*/ 495300 w 2213217"/>
                <a:gd name="connsiteY11-21466" fmla="*/ 4278495 h 7250295"/>
                <a:gd name="connsiteX12-21467" fmla="*/ 476250 w 2213217"/>
                <a:gd name="connsiteY12-21468" fmla="*/ 4735695 h 7250295"/>
                <a:gd name="connsiteX13-21469" fmla="*/ 476250 w 2213217"/>
                <a:gd name="connsiteY13-21470" fmla="*/ 5097645 h 7250295"/>
                <a:gd name="connsiteX14-21471" fmla="*/ 371475 w 2213217"/>
                <a:gd name="connsiteY14-21472" fmla="*/ 6145395 h 7250295"/>
                <a:gd name="connsiteX15-21473" fmla="*/ 371475 w 2213217"/>
                <a:gd name="connsiteY15-21474" fmla="*/ 6621645 h 7250295"/>
                <a:gd name="connsiteX16-21475" fmla="*/ 400050 w 2213217"/>
                <a:gd name="connsiteY16-21476" fmla="*/ 6821670 h 7250295"/>
                <a:gd name="connsiteX17-21477" fmla="*/ 323850 w 2213217"/>
                <a:gd name="connsiteY17-21478" fmla="*/ 7002645 h 7250295"/>
                <a:gd name="connsiteX18-21479" fmla="*/ 533400 w 2213217"/>
                <a:gd name="connsiteY18-21480" fmla="*/ 7250295 h 7250295"/>
                <a:gd name="connsiteX19-21481" fmla="*/ 952500 w 2213217"/>
                <a:gd name="connsiteY19-21482" fmla="*/ 7240770 h 7250295"/>
                <a:gd name="connsiteX20-21483" fmla="*/ 733425 w 2213217"/>
                <a:gd name="connsiteY20-21484" fmla="*/ 6821670 h 7250295"/>
                <a:gd name="connsiteX21-21485" fmla="*/ 790575 w 2213217"/>
                <a:gd name="connsiteY21-21486" fmla="*/ 6574020 h 7250295"/>
                <a:gd name="connsiteX22-21487" fmla="*/ 762000 w 2213217"/>
                <a:gd name="connsiteY22-21488" fmla="*/ 6250170 h 7250295"/>
                <a:gd name="connsiteX23-21489" fmla="*/ 885825 w 2213217"/>
                <a:gd name="connsiteY23-21490" fmla="*/ 5411970 h 7250295"/>
                <a:gd name="connsiteX24-21491" fmla="*/ 866775 w 2213217"/>
                <a:gd name="connsiteY24-21492" fmla="*/ 5326245 h 7250295"/>
                <a:gd name="connsiteX25-21493" fmla="*/ 971550 w 2213217"/>
                <a:gd name="connsiteY25-21494" fmla="*/ 5211945 h 7250295"/>
                <a:gd name="connsiteX26-21495" fmla="*/ 962025 w 2213217"/>
                <a:gd name="connsiteY26-21496" fmla="*/ 5069070 h 7250295"/>
                <a:gd name="connsiteX27-21497" fmla="*/ 1129719 w 2213217"/>
                <a:gd name="connsiteY27-21498" fmla="*/ 4378373 h 7250295"/>
                <a:gd name="connsiteX28-21499" fmla="*/ 1276350 w 2213217"/>
                <a:gd name="connsiteY28-21500" fmla="*/ 4649970 h 7250295"/>
                <a:gd name="connsiteX29-21501" fmla="*/ 1341012 w 2213217"/>
                <a:gd name="connsiteY29-21502" fmla="*/ 4880042 h 7250295"/>
                <a:gd name="connsiteX30-21503" fmla="*/ 1310424 w 2213217"/>
                <a:gd name="connsiteY30-21504" fmla="*/ 4973880 h 7250295"/>
                <a:gd name="connsiteX31-21505" fmla="*/ 1354293 w 2213217"/>
                <a:gd name="connsiteY31-21506" fmla="*/ 5113209 h 7250295"/>
                <a:gd name="connsiteX32-21507" fmla="*/ 1262198 w 2213217"/>
                <a:gd name="connsiteY32-21508" fmla="*/ 5554244 h 7250295"/>
                <a:gd name="connsiteX33-21509" fmla="*/ 1263220 w 2213217"/>
                <a:gd name="connsiteY33-21510" fmla="*/ 6360264 h 7250295"/>
                <a:gd name="connsiteX34-21511" fmla="*/ 1336385 w 2213217"/>
                <a:gd name="connsiteY34-21512" fmla="*/ 6540277 h 7250295"/>
                <a:gd name="connsiteX35-21513" fmla="*/ 1285605 w 2213217"/>
                <a:gd name="connsiteY35-21514" fmla="*/ 6741714 h 7250295"/>
                <a:gd name="connsiteX36-21515" fmla="*/ 1303783 w 2213217"/>
                <a:gd name="connsiteY36-21516" fmla="*/ 6828040 h 7250295"/>
                <a:gd name="connsiteX37-21517" fmla="*/ 1313579 w 2213217"/>
                <a:gd name="connsiteY37-21518" fmla="*/ 7020824 h 7250295"/>
                <a:gd name="connsiteX38-21519" fmla="*/ 1760353 w 2213217"/>
                <a:gd name="connsiteY38-21520" fmla="*/ 7189119 h 7250295"/>
                <a:gd name="connsiteX39-21521" fmla="*/ 2189006 w 2213217"/>
                <a:gd name="connsiteY39-21522" fmla="*/ 7199125 h 7250295"/>
                <a:gd name="connsiteX40-21523" fmla="*/ 2171850 w 2213217"/>
                <a:gd name="connsiteY40-21524" fmla="*/ 7046786 h 7250295"/>
                <a:gd name="connsiteX41-21525" fmla="*/ 1687247 w 2213217"/>
                <a:gd name="connsiteY41-21526" fmla="*/ 6680449 h 7250295"/>
                <a:gd name="connsiteX42-21527" fmla="*/ 1708130 w 2213217"/>
                <a:gd name="connsiteY42-21528" fmla="*/ 6550072 h 7250295"/>
                <a:gd name="connsiteX43-21529" fmla="*/ 1668617 w 2213217"/>
                <a:gd name="connsiteY43-21530" fmla="*/ 6451067 h 7250295"/>
                <a:gd name="connsiteX44-21531" fmla="*/ 1657350 w 2213217"/>
                <a:gd name="connsiteY44-21532" fmla="*/ 6250170 h 7250295"/>
                <a:gd name="connsiteX45-21533" fmla="*/ 1679014 w 2213217"/>
                <a:gd name="connsiteY45-21534" fmla="*/ 5979714 h 7250295"/>
                <a:gd name="connsiteX46-21535" fmla="*/ 1727631 w 2213217"/>
                <a:gd name="connsiteY46-21536" fmla="*/ 5512209 h 7250295"/>
                <a:gd name="connsiteX47-21537" fmla="*/ 1739049 w 2213217"/>
                <a:gd name="connsiteY47-21538" fmla="*/ 5363804 h 7250295"/>
                <a:gd name="connsiteX48-21539" fmla="*/ 1797611 w 2213217"/>
                <a:gd name="connsiteY48-21540" fmla="*/ 5317321 h 7250295"/>
                <a:gd name="connsiteX49-21541" fmla="*/ 1884207 w 2213217"/>
                <a:gd name="connsiteY49-21542" fmla="*/ 5097645 h 7250295"/>
                <a:gd name="connsiteX50-21543" fmla="*/ 1909357 w 2213217"/>
                <a:gd name="connsiteY50-21544" fmla="*/ 4805496 h 7250295"/>
                <a:gd name="connsiteX51-21545" fmla="*/ 1900373 w 2213217"/>
                <a:gd name="connsiteY51-21546" fmla="*/ 4348776 h 7250295"/>
                <a:gd name="connsiteX52-21547" fmla="*/ 1881052 w 2213217"/>
                <a:gd name="connsiteY52-21548" fmla="*/ 3902573 h 7250295"/>
                <a:gd name="connsiteX53-21549" fmla="*/ 1855362 w 2213217"/>
                <a:gd name="connsiteY53-21550" fmla="*/ 3584643 h 7250295"/>
                <a:gd name="connsiteX54-21551" fmla="*/ 2056257 w 2213217"/>
                <a:gd name="connsiteY54-21552" fmla="*/ 2654077 h 7250295"/>
                <a:gd name="connsiteX55-21553" fmla="*/ 2042707 w 2213217"/>
                <a:gd name="connsiteY55-21554" fmla="*/ 2404684 h 7250295"/>
                <a:gd name="connsiteX56-21555" fmla="*/ 1981200 w 2213217"/>
                <a:gd name="connsiteY56-21556" fmla="*/ 1864914 h 7250295"/>
                <a:gd name="connsiteX57-21557" fmla="*/ 1936459 w 2213217"/>
                <a:gd name="connsiteY57-21558" fmla="*/ 1677029 h 7250295"/>
                <a:gd name="connsiteX58-21559" fmla="*/ 1922037 w 2213217"/>
                <a:gd name="connsiteY58-21560" fmla="*/ 1432534 h 7250295"/>
                <a:gd name="connsiteX59-21561" fmla="*/ 1874412 w 2213217"/>
                <a:gd name="connsiteY59-21562" fmla="*/ 1302338 h 7250295"/>
                <a:gd name="connsiteX60-21563" fmla="*/ 1407687 w 2213217"/>
                <a:gd name="connsiteY60-21564" fmla="*/ 1134975 h 7250295"/>
                <a:gd name="connsiteX61-21565" fmla="*/ 1309221 w 2213217"/>
                <a:gd name="connsiteY61-21566" fmla="*/ 1020075 h 7250295"/>
                <a:gd name="connsiteX62-21567" fmla="*/ 1365230 w 2213217"/>
                <a:gd name="connsiteY62-21568" fmla="*/ 821521 h 7250295"/>
                <a:gd name="connsiteX63-21569" fmla="*/ 1433407 w 2213217"/>
                <a:gd name="connsiteY63-21570" fmla="*/ 622909 h 7250295"/>
                <a:gd name="connsiteX64-21571" fmla="*/ 1444916 w 2213217"/>
                <a:gd name="connsiteY64-21572" fmla="*/ 380757 h 7250295"/>
                <a:gd name="connsiteX65-21573" fmla="*/ 1330946 w 2213217"/>
                <a:gd name="connsiteY65-21574" fmla="*/ 143773 h 7250295"/>
                <a:gd name="connsiteX66-21575" fmla="*/ 1063645 w 2213217"/>
                <a:gd name="connsiteY66-21576" fmla="*/ 568 h 7250295"/>
                <a:gd name="connsiteX0-21577" fmla="*/ 1063645 w 2213217"/>
                <a:gd name="connsiteY0-21578" fmla="*/ 568 h 7250295"/>
                <a:gd name="connsiteX1-21579" fmla="*/ 809625 w 2213217"/>
                <a:gd name="connsiteY1-21580" fmla="*/ 116070 h 7250295"/>
                <a:gd name="connsiteX2-21581" fmla="*/ 685800 w 2213217"/>
                <a:gd name="connsiteY2-21582" fmla="*/ 297045 h 7250295"/>
                <a:gd name="connsiteX3-21583" fmla="*/ 704850 w 2213217"/>
                <a:gd name="connsiteY3-21584" fmla="*/ 620895 h 7250295"/>
                <a:gd name="connsiteX4-21585" fmla="*/ 838200 w 2213217"/>
                <a:gd name="connsiteY4-21586" fmla="*/ 897120 h 7250295"/>
                <a:gd name="connsiteX5-21587" fmla="*/ 742950 w 2213217"/>
                <a:gd name="connsiteY5-21588" fmla="*/ 1011420 h 7250295"/>
                <a:gd name="connsiteX6-21589" fmla="*/ 133350 w 2213217"/>
                <a:gd name="connsiteY6-21590" fmla="*/ 1220970 h 7250295"/>
                <a:gd name="connsiteX7-21591" fmla="*/ 0 w 2213217"/>
                <a:gd name="connsiteY7-21592" fmla="*/ 2211570 h 7250295"/>
                <a:gd name="connsiteX8-21593" fmla="*/ 333375 w 2213217"/>
                <a:gd name="connsiteY8-21594" fmla="*/ 3106920 h 7250295"/>
                <a:gd name="connsiteX9-21595" fmla="*/ 247650 w 2213217"/>
                <a:gd name="connsiteY9-21596" fmla="*/ 3840345 h 7250295"/>
                <a:gd name="connsiteX10-21597" fmla="*/ 371475 w 2213217"/>
                <a:gd name="connsiteY10-21598" fmla="*/ 4059420 h 7250295"/>
                <a:gd name="connsiteX11-21599" fmla="*/ 495300 w 2213217"/>
                <a:gd name="connsiteY11-21600" fmla="*/ 4278495 h 7250295"/>
                <a:gd name="connsiteX12-21601" fmla="*/ 476250 w 2213217"/>
                <a:gd name="connsiteY12-21602" fmla="*/ 4735695 h 7250295"/>
                <a:gd name="connsiteX13-21603" fmla="*/ 476250 w 2213217"/>
                <a:gd name="connsiteY13-21604" fmla="*/ 5097645 h 7250295"/>
                <a:gd name="connsiteX14-21605" fmla="*/ 371475 w 2213217"/>
                <a:gd name="connsiteY14-21606" fmla="*/ 6145395 h 7250295"/>
                <a:gd name="connsiteX15-21607" fmla="*/ 371475 w 2213217"/>
                <a:gd name="connsiteY15-21608" fmla="*/ 6621645 h 7250295"/>
                <a:gd name="connsiteX16-21609" fmla="*/ 400050 w 2213217"/>
                <a:gd name="connsiteY16-21610" fmla="*/ 6821670 h 7250295"/>
                <a:gd name="connsiteX17-21611" fmla="*/ 323850 w 2213217"/>
                <a:gd name="connsiteY17-21612" fmla="*/ 7002645 h 7250295"/>
                <a:gd name="connsiteX18-21613" fmla="*/ 533400 w 2213217"/>
                <a:gd name="connsiteY18-21614" fmla="*/ 7250295 h 7250295"/>
                <a:gd name="connsiteX19-21615" fmla="*/ 952500 w 2213217"/>
                <a:gd name="connsiteY19-21616" fmla="*/ 7240770 h 7250295"/>
                <a:gd name="connsiteX20-21617" fmla="*/ 733425 w 2213217"/>
                <a:gd name="connsiteY20-21618" fmla="*/ 6821670 h 7250295"/>
                <a:gd name="connsiteX21-21619" fmla="*/ 790575 w 2213217"/>
                <a:gd name="connsiteY21-21620" fmla="*/ 6574020 h 7250295"/>
                <a:gd name="connsiteX22-21621" fmla="*/ 762000 w 2213217"/>
                <a:gd name="connsiteY22-21622" fmla="*/ 6250170 h 7250295"/>
                <a:gd name="connsiteX23-21623" fmla="*/ 885825 w 2213217"/>
                <a:gd name="connsiteY23-21624" fmla="*/ 5411970 h 7250295"/>
                <a:gd name="connsiteX24-21625" fmla="*/ 866775 w 2213217"/>
                <a:gd name="connsiteY24-21626" fmla="*/ 5326245 h 7250295"/>
                <a:gd name="connsiteX25-21627" fmla="*/ 971550 w 2213217"/>
                <a:gd name="connsiteY25-21628" fmla="*/ 5211945 h 7250295"/>
                <a:gd name="connsiteX26-21629" fmla="*/ 962025 w 2213217"/>
                <a:gd name="connsiteY26-21630" fmla="*/ 5069070 h 7250295"/>
                <a:gd name="connsiteX27-21631" fmla="*/ 1129719 w 2213217"/>
                <a:gd name="connsiteY27-21632" fmla="*/ 4378373 h 7250295"/>
                <a:gd name="connsiteX28-21633" fmla="*/ 1276350 w 2213217"/>
                <a:gd name="connsiteY28-21634" fmla="*/ 4649970 h 7250295"/>
                <a:gd name="connsiteX29-21635" fmla="*/ 1341012 w 2213217"/>
                <a:gd name="connsiteY29-21636" fmla="*/ 4880042 h 7250295"/>
                <a:gd name="connsiteX30-21637" fmla="*/ 1310424 w 2213217"/>
                <a:gd name="connsiteY30-21638" fmla="*/ 4973880 h 7250295"/>
                <a:gd name="connsiteX31-21639" fmla="*/ 1354293 w 2213217"/>
                <a:gd name="connsiteY31-21640" fmla="*/ 5113209 h 7250295"/>
                <a:gd name="connsiteX32-21641" fmla="*/ 1262198 w 2213217"/>
                <a:gd name="connsiteY32-21642" fmla="*/ 5554244 h 7250295"/>
                <a:gd name="connsiteX33-21643" fmla="*/ 1263220 w 2213217"/>
                <a:gd name="connsiteY33-21644" fmla="*/ 6360264 h 7250295"/>
                <a:gd name="connsiteX34-21645" fmla="*/ 1336385 w 2213217"/>
                <a:gd name="connsiteY34-21646" fmla="*/ 6540277 h 7250295"/>
                <a:gd name="connsiteX35-21647" fmla="*/ 1285605 w 2213217"/>
                <a:gd name="connsiteY35-21648" fmla="*/ 6741714 h 7250295"/>
                <a:gd name="connsiteX36-21649" fmla="*/ 1303783 w 2213217"/>
                <a:gd name="connsiteY36-21650" fmla="*/ 6828040 h 7250295"/>
                <a:gd name="connsiteX37-21651" fmla="*/ 1313579 w 2213217"/>
                <a:gd name="connsiteY37-21652" fmla="*/ 7020824 h 7250295"/>
                <a:gd name="connsiteX38-21653" fmla="*/ 1760353 w 2213217"/>
                <a:gd name="connsiteY38-21654" fmla="*/ 7189119 h 7250295"/>
                <a:gd name="connsiteX39-21655" fmla="*/ 2189006 w 2213217"/>
                <a:gd name="connsiteY39-21656" fmla="*/ 7199125 h 7250295"/>
                <a:gd name="connsiteX40-21657" fmla="*/ 2171850 w 2213217"/>
                <a:gd name="connsiteY40-21658" fmla="*/ 7046786 h 7250295"/>
                <a:gd name="connsiteX41-21659" fmla="*/ 1687247 w 2213217"/>
                <a:gd name="connsiteY41-21660" fmla="*/ 6680449 h 7250295"/>
                <a:gd name="connsiteX42-21661" fmla="*/ 1708130 w 2213217"/>
                <a:gd name="connsiteY42-21662" fmla="*/ 6550072 h 7250295"/>
                <a:gd name="connsiteX43-21663" fmla="*/ 1668617 w 2213217"/>
                <a:gd name="connsiteY43-21664" fmla="*/ 6451067 h 7250295"/>
                <a:gd name="connsiteX44-21665" fmla="*/ 1657350 w 2213217"/>
                <a:gd name="connsiteY44-21666" fmla="*/ 6250170 h 7250295"/>
                <a:gd name="connsiteX45-21667" fmla="*/ 1679014 w 2213217"/>
                <a:gd name="connsiteY45-21668" fmla="*/ 5979714 h 7250295"/>
                <a:gd name="connsiteX46-21669" fmla="*/ 1727631 w 2213217"/>
                <a:gd name="connsiteY46-21670" fmla="*/ 5512209 h 7250295"/>
                <a:gd name="connsiteX47-21671" fmla="*/ 1739049 w 2213217"/>
                <a:gd name="connsiteY47-21672" fmla="*/ 5363804 h 7250295"/>
                <a:gd name="connsiteX48-21673" fmla="*/ 1797611 w 2213217"/>
                <a:gd name="connsiteY48-21674" fmla="*/ 5317321 h 7250295"/>
                <a:gd name="connsiteX49-21675" fmla="*/ 1884207 w 2213217"/>
                <a:gd name="connsiteY49-21676" fmla="*/ 5097645 h 7250295"/>
                <a:gd name="connsiteX50-21677" fmla="*/ 1909357 w 2213217"/>
                <a:gd name="connsiteY50-21678" fmla="*/ 4805496 h 7250295"/>
                <a:gd name="connsiteX51-21679" fmla="*/ 1900373 w 2213217"/>
                <a:gd name="connsiteY51-21680" fmla="*/ 4348776 h 7250295"/>
                <a:gd name="connsiteX52-21681" fmla="*/ 1881052 w 2213217"/>
                <a:gd name="connsiteY52-21682" fmla="*/ 3902573 h 7250295"/>
                <a:gd name="connsiteX53-21683" fmla="*/ 1855362 w 2213217"/>
                <a:gd name="connsiteY53-21684" fmla="*/ 3584643 h 7250295"/>
                <a:gd name="connsiteX54-21685" fmla="*/ 2056257 w 2213217"/>
                <a:gd name="connsiteY54-21686" fmla="*/ 2654077 h 7250295"/>
                <a:gd name="connsiteX55-21687" fmla="*/ 2042707 w 2213217"/>
                <a:gd name="connsiteY55-21688" fmla="*/ 2404684 h 7250295"/>
                <a:gd name="connsiteX56-21689" fmla="*/ 1981200 w 2213217"/>
                <a:gd name="connsiteY56-21690" fmla="*/ 1864914 h 7250295"/>
                <a:gd name="connsiteX57-21691" fmla="*/ 1936459 w 2213217"/>
                <a:gd name="connsiteY57-21692" fmla="*/ 1677029 h 7250295"/>
                <a:gd name="connsiteX58-21693" fmla="*/ 1922037 w 2213217"/>
                <a:gd name="connsiteY58-21694" fmla="*/ 1432534 h 7250295"/>
                <a:gd name="connsiteX59-21695" fmla="*/ 1874412 w 2213217"/>
                <a:gd name="connsiteY59-21696" fmla="*/ 1302338 h 7250295"/>
                <a:gd name="connsiteX60-21697" fmla="*/ 1407687 w 2213217"/>
                <a:gd name="connsiteY60-21698" fmla="*/ 1134975 h 7250295"/>
                <a:gd name="connsiteX61-21699" fmla="*/ 1309221 w 2213217"/>
                <a:gd name="connsiteY61-21700" fmla="*/ 1020075 h 7250295"/>
                <a:gd name="connsiteX62-21701" fmla="*/ 1365230 w 2213217"/>
                <a:gd name="connsiteY62-21702" fmla="*/ 821521 h 7250295"/>
                <a:gd name="connsiteX63-21703" fmla="*/ 1433407 w 2213217"/>
                <a:gd name="connsiteY63-21704" fmla="*/ 622909 h 7250295"/>
                <a:gd name="connsiteX64-21705" fmla="*/ 1444916 w 2213217"/>
                <a:gd name="connsiteY64-21706" fmla="*/ 380757 h 7250295"/>
                <a:gd name="connsiteX65-21707" fmla="*/ 1330946 w 2213217"/>
                <a:gd name="connsiteY65-21708" fmla="*/ 143773 h 7250295"/>
                <a:gd name="connsiteX66-21709" fmla="*/ 1063645 w 2213217"/>
                <a:gd name="connsiteY66-21710" fmla="*/ 568 h 7250295"/>
                <a:gd name="connsiteX0-21711" fmla="*/ 1063645 w 2213217"/>
                <a:gd name="connsiteY0-21712" fmla="*/ 568 h 7250295"/>
                <a:gd name="connsiteX1-21713" fmla="*/ 809625 w 2213217"/>
                <a:gd name="connsiteY1-21714" fmla="*/ 116070 h 7250295"/>
                <a:gd name="connsiteX2-21715" fmla="*/ 685800 w 2213217"/>
                <a:gd name="connsiteY2-21716" fmla="*/ 297045 h 7250295"/>
                <a:gd name="connsiteX3-21717" fmla="*/ 704850 w 2213217"/>
                <a:gd name="connsiteY3-21718" fmla="*/ 620895 h 7250295"/>
                <a:gd name="connsiteX4-21719" fmla="*/ 838200 w 2213217"/>
                <a:gd name="connsiteY4-21720" fmla="*/ 897120 h 7250295"/>
                <a:gd name="connsiteX5-21721" fmla="*/ 742950 w 2213217"/>
                <a:gd name="connsiteY5-21722" fmla="*/ 1011420 h 7250295"/>
                <a:gd name="connsiteX6-21723" fmla="*/ 133350 w 2213217"/>
                <a:gd name="connsiteY6-21724" fmla="*/ 1220970 h 7250295"/>
                <a:gd name="connsiteX7-21725" fmla="*/ 0 w 2213217"/>
                <a:gd name="connsiteY7-21726" fmla="*/ 2211570 h 7250295"/>
                <a:gd name="connsiteX8-21727" fmla="*/ 333375 w 2213217"/>
                <a:gd name="connsiteY8-21728" fmla="*/ 3106920 h 7250295"/>
                <a:gd name="connsiteX9-21729" fmla="*/ 247650 w 2213217"/>
                <a:gd name="connsiteY9-21730" fmla="*/ 3840345 h 7250295"/>
                <a:gd name="connsiteX10-21731" fmla="*/ 371475 w 2213217"/>
                <a:gd name="connsiteY10-21732" fmla="*/ 4059420 h 7250295"/>
                <a:gd name="connsiteX11-21733" fmla="*/ 495300 w 2213217"/>
                <a:gd name="connsiteY11-21734" fmla="*/ 4278495 h 7250295"/>
                <a:gd name="connsiteX12-21735" fmla="*/ 476250 w 2213217"/>
                <a:gd name="connsiteY12-21736" fmla="*/ 4735695 h 7250295"/>
                <a:gd name="connsiteX13-21737" fmla="*/ 476250 w 2213217"/>
                <a:gd name="connsiteY13-21738" fmla="*/ 5097645 h 7250295"/>
                <a:gd name="connsiteX14-21739" fmla="*/ 371475 w 2213217"/>
                <a:gd name="connsiteY14-21740" fmla="*/ 6145395 h 7250295"/>
                <a:gd name="connsiteX15-21741" fmla="*/ 371475 w 2213217"/>
                <a:gd name="connsiteY15-21742" fmla="*/ 6621645 h 7250295"/>
                <a:gd name="connsiteX16-21743" fmla="*/ 400050 w 2213217"/>
                <a:gd name="connsiteY16-21744" fmla="*/ 6821670 h 7250295"/>
                <a:gd name="connsiteX17-21745" fmla="*/ 323850 w 2213217"/>
                <a:gd name="connsiteY17-21746" fmla="*/ 7002645 h 7250295"/>
                <a:gd name="connsiteX18-21747" fmla="*/ 533400 w 2213217"/>
                <a:gd name="connsiteY18-21748" fmla="*/ 7250295 h 7250295"/>
                <a:gd name="connsiteX19-21749" fmla="*/ 952500 w 2213217"/>
                <a:gd name="connsiteY19-21750" fmla="*/ 7240770 h 7250295"/>
                <a:gd name="connsiteX20-21751" fmla="*/ 733425 w 2213217"/>
                <a:gd name="connsiteY20-21752" fmla="*/ 6821670 h 7250295"/>
                <a:gd name="connsiteX21-21753" fmla="*/ 790575 w 2213217"/>
                <a:gd name="connsiteY21-21754" fmla="*/ 6574020 h 7250295"/>
                <a:gd name="connsiteX22-21755" fmla="*/ 762000 w 2213217"/>
                <a:gd name="connsiteY22-21756" fmla="*/ 6250170 h 7250295"/>
                <a:gd name="connsiteX23-21757" fmla="*/ 885825 w 2213217"/>
                <a:gd name="connsiteY23-21758" fmla="*/ 5411970 h 7250295"/>
                <a:gd name="connsiteX24-21759" fmla="*/ 866775 w 2213217"/>
                <a:gd name="connsiteY24-21760" fmla="*/ 5326245 h 7250295"/>
                <a:gd name="connsiteX25-21761" fmla="*/ 971550 w 2213217"/>
                <a:gd name="connsiteY25-21762" fmla="*/ 5211945 h 7250295"/>
                <a:gd name="connsiteX26-21763" fmla="*/ 962025 w 2213217"/>
                <a:gd name="connsiteY26-21764" fmla="*/ 5069070 h 7250295"/>
                <a:gd name="connsiteX27-21765" fmla="*/ 1129719 w 2213217"/>
                <a:gd name="connsiteY27-21766" fmla="*/ 4378373 h 7250295"/>
                <a:gd name="connsiteX28-21767" fmla="*/ 1276350 w 2213217"/>
                <a:gd name="connsiteY28-21768" fmla="*/ 4649970 h 7250295"/>
                <a:gd name="connsiteX29-21769" fmla="*/ 1341012 w 2213217"/>
                <a:gd name="connsiteY29-21770" fmla="*/ 4880042 h 7250295"/>
                <a:gd name="connsiteX30-21771" fmla="*/ 1310424 w 2213217"/>
                <a:gd name="connsiteY30-21772" fmla="*/ 4973880 h 7250295"/>
                <a:gd name="connsiteX31-21773" fmla="*/ 1354293 w 2213217"/>
                <a:gd name="connsiteY31-21774" fmla="*/ 5113209 h 7250295"/>
                <a:gd name="connsiteX32-21775" fmla="*/ 1262198 w 2213217"/>
                <a:gd name="connsiteY32-21776" fmla="*/ 5554244 h 7250295"/>
                <a:gd name="connsiteX33-21777" fmla="*/ 1263220 w 2213217"/>
                <a:gd name="connsiteY33-21778" fmla="*/ 6360264 h 7250295"/>
                <a:gd name="connsiteX34-21779" fmla="*/ 1336385 w 2213217"/>
                <a:gd name="connsiteY34-21780" fmla="*/ 6540277 h 7250295"/>
                <a:gd name="connsiteX35-21781" fmla="*/ 1285605 w 2213217"/>
                <a:gd name="connsiteY35-21782" fmla="*/ 6741714 h 7250295"/>
                <a:gd name="connsiteX36-21783" fmla="*/ 1303783 w 2213217"/>
                <a:gd name="connsiteY36-21784" fmla="*/ 6828040 h 7250295"/>
                <a:gd name="connsiteX37-21785" fmla="*/ 1313579 w 2213217"/>
                <a:gd name="connsiteY37-21786" fmla="*/ 7020824 h 7250295"/>
                <a:gd name="connsiteX38-21787" fmla="*/ 1760353 w 2213217"/>
                <a:gd name="connsiteY38-21788" fmla="*/ 7189119 h 7250295"/>
                <a:gd name="connsiteX39-21789" fmla="*/ 2189006 w 2213217"/>
                <a:gd name="connsiteY39-21790" fmla="*/ 7199125 h 7250295"/>
                <a:gd name="connsiteX40-21791" fmla="*/ 2171850 w 2213217"/>
                <a:gd name="connsiteY40-21792" fmla="*/ 7046786 h 7250295"/>
                <a:gd name="connsiteX41-21793" fmla="*/ 1687247 w 2213217"/>
                <a:gd name="connsiteY41-21794" fmla="*/ 6680449 h 7250295"/>
                <a:gd name="connsiteX42-21795" fmla="*/ 1708130 w 2213217"/>
                <a:gd name="connsiteY42-21796" fmla="*/ 6550072 h 7250295"/>
                <a:gd name="connsiteX43-21797" fmla="*/ 1668617 w 2213217"/>
                <a:gd name="connsiteY43-21798" fmla="*/ 6451067 h 7250295"/>
                <a:gd name="connsiteX44-21799" fmla="*/ 1657350 w 2213217"/>
                <a:gd name="connsiteY44-21800" fmla="*/ 6250170 h 7250295"/>
                <a:gd name="connsiteX45-21801" fmla="*/ 1679014 w 2213217"/>
                <a:gd name="connsiteY45-21802" fmla="*/ 5979714 h 7250295"/>
                <a:gd name="connsiteX46-21803" fmla="*/ 1727631 w 2213217"/>
                <a:gd name="connsiteY46-21804" fmla="*/ 5512209 h 7250295"/>
                <a:gd name="connsiteX47-21805" fmla="*/ 1739049 w 2213217"/>
                <a:gd name="connsiteY47-21806" fmla="*/ 5363804 h 7250295"/>
                <a:gd name="connsiteX48-21807" fmla="*/ 1797611 w 2213217"/>
                <a:gd name="connsiteY48-21808" fmla="*/ 5317321 h 7250295"/>
                <a:gd name="connsiteX49-21809" fmla="*/ 1884207 w 2213217"/>
                <a:gd name="connsiteY49-21810" fmla="*/ 5097645 h 7250295"/>
                <a:gd name="connsiteX50-21811" fmla="*/ 1909357 w 2213217"/>
                <a:gd name="connsiteY50-21812" fmla="*/ 4805496 h 7250295"/>
                <a:gd name="connsiteX51-21813" fmla="*/ 1900373 w 2213217"/>
                <a:gd name="connsiteY51-21814" fmla="*/ 4348776 h 7250295"/>
                <a:gd name="connsiteX52-21815" fmla="*/ 1881052 w 2213217"/>
                <a:gd name="connsiteY52-21816" fmla="*/ 3902573 h 7250295"/>
                <a:gd name="connsiteX53-21817" fmla="*/ 1855362 w 2213217"/>
                <a:gd name="connsiteY53-21818" fmla="*/ 3584643 h 7250295"/>
                <a:gd name="connsiteX54-21819" fmla="*/ 2056257 w 2213217"/>
                <a:gd name="connsiteY54-21820" fmla="*/ 2654077 h 7250295"/>
                <a:gd name="connsiteX55-21821" fmla="*/ 2042707 w 2213217"/>
                <a:gd name="connsiteY55-21822" fmla="*/ 2404684 h 7250295"/>
                <a:gd name="connsiteX56-21823" fmla="*/ 1981200 w 2213217"/>
                <a:gd name="connsiteY56-21824" fmla="*/ 1864914 h 7250295"/>
                <a:gd name="connsiteX57-21825" fmla="*/ 1936459 w 2213217"/>
                <a:gd name="connsiteY57-21826" fmla="*/ 1677029 h 7250295"/>
                <a:gd name="connsiteX58-21827" fmla="*/ 1922037 w 2213217"/>
                <a:gd name="connsiteY58-21828" fmla="*/ 1432534 h 7250295"/>
                <a:gd name="connsiteX59-21829" fmla="*/ 1874412 w 2213217"/>
                <a:gd name="connsiteY59-21830" fmla="*/ 1302338 h 7250295"/>
                <a:gd name="connsiteX60-21831" fmla="*/ 1407687 w 2213217"/>
                <a:gd name="connsiteY60-21832" fmla="*/ 1134975 h 7250295"/>
                <a:gd name="connsiteX61-21833" fmla="*/ 1309221 w 2213217"/>
                <a:gd name="connsiteY61-21834" fmla="*/ 1020075 h 7250295"/>
                <a:gd name="connsiteX62-21835" fmla="*/ 1365230 w 2213217"/>
                <a:gd name="connsiteY62-21836" fmla="*/ 821521 h 7250295"/>
                <a:gd name="connsiteX63-21837" fmla="*/ 1433407 w 2213217"/>
                <a:gd name="connsiteY63-21838" fmla="*/ 622909 h 7250295"/>
                <a:gd name="connsiteX64-21839" fmla="*/ 1444916 w 2213217"/>
                <a:gd name="connsiteY64-21840" fmla="*/ 380757 h 7250295"/>
                <a:gd name="connsiteX65-21841" fmla="*/ 1330946 w 2213217"/>
                <a:gd name="connsiteY65-21842" fmla="*/ 143773 h 7250295"/>
                <a:gd name="connsiteX66-21843" fmla="*/ 1063645 w 2213217"/>
                <a:gd name="connsiteY66-21844" fmla="*/ 568 h 7250295"/>
                <a:gd name="connsiteX0-21845" fmla="*/ 1063645 w 2213217"/>
                <a:gd name="connsiteY0-21846" fmla="*/ 568 h 7250295"/>
                <a:gd name="connsiteX1-21847" fmla="*/ 809625 w 2213217"/>
                <a:gd name="connsiteY1-21848" fmla="*/ 116070 h 7250295"/>
                <a:gd name="connsiteX2-21849" fmla="*/ 685800 w 2213217"/>
                <a:gd name="connsiteY2-21850" fmla="*/ 297045 h 7250295"/>
                <a:gd name="connsiteX3-21851" fmla="*/ 704850 w 2213217"/>
                <a:gd name="connsiteY3-21852" fmla="*/ 620895 h 7250295"/>
                <a:gd name="connsiteX4-21853" fmla="*/ 838200 w 2213217"/>
                <a:gd name="connsiteY4-21854" fmla="*/ 897120 h 7250295"/>
                <a:gd name="connsiteX5-21855" fmla="*/ 742950 w 2213217"/>
                <a:gd name="connsiteY5-21856" fmla="*/ 1011420 h 7250295"/>
                <a:gd name="connsiteX6-21857" fmla="*/ 133350 w 2213217"/>
                <a:gd name="connsiteY6-21858" fmla="*/ 1220970 h 7250295"/>
                <a:gd name="connsiteX7-21859" fmla="*/ 0 w 2213217"/>
                <a:gd name="connsiteY7-21860" fmla="*/ 2211570 h 7250295"/>
                <a:gd name="connsiteX8-21861" fmla="*/ 333375 w 2213217"/>
                <a:gd name="connsiteY8-21862" fmla="*/ 3106920 h 7250295"/>
                <a:gd name="connsiteX9-21863" fmla="*/ 247650 w 2213217"/>
                <a:gd name="connsiteY9-21864" fmla="*/ 3840345 h 7250295"/>
                <a:gd name="connsiteX10-21865" fmla="*/ 371475 w 2213217"/>
                <a:gd name="connsiteY10-21866" fmla="*/ 4059420 h 7250295"/>
                <a:gd name="connsiteX11-21867" fmla="*/ 495300 w 2213217"/>
                <a:gd name="connsiteY11-21868" fmla="*/ 4278495 h 7250295"/>
                <a:gd name="connsiteX12-21869" fmla="*/ 476250 w 2213217"/>
                <a:gd name="connsiteY12-21870" fmla="*/ 4735695 h 7250295"/>
                <a:gd name="connsiteX13-21871" fmla="*/ 476250 w 2213217"/>
                <a:gd name="connsiteY13-21872" fmla="*/ 5097645 h 7250295"/>
                <a:gd name="connsiteX14-21873" fmla="*/ 371475 w 2213217"/>
                <a:gd name="connsiteY14-21874" fmla="*/ 6145395 h 7250295"/>
                <a:gd name="connsiteX15-21875" fmla="*/ 371475 w 2213217"/>
                <a:gd name="connsiteY15-21876" fmla="*/ 6621645 h 7250295"/>
                <a:gd name="connsiteX16-21877" fmla="*/ 400050 w 2213217"/>
                <a:gd name="connsiteY16-21878" fmla="*/ 6821670 h 7250295"/>
                <a:gd name="connsiteX17-21879" fmla="*/ 323850 w 2213217"/>
                <a:gd name="connsiteY17-21880" fmla="*/ 7002645 h 7250295"/>
                <a:gd name="connsiteX18-21881" fmla="*/ 533400 w 2213217"/>
                <a:gd name="connsiteY18-21882" fmla="*/ 7250295 h 7250295"/>
                <a:gd name="connsiteX19-21883" fmla="*/ 952500 w 2213217"/>
                <a:gd name="connsiteY19-21884" fmla="*/ 7240770 h 7250295"/>
                <a:gd name="connsiteX20-21885" fmla="*/ 733425 w 2213217"/>
                <a:gd name="connsiteY20-21886" fmla="*/ 6821670 h 7250295"/>
                <a:gd name="connsiteX21-21887" fmla="*/ 790575 w 2213217"/>
                <a:gd name="connsiteY21-21888" fmla="*/ 6574020 h 7250295"/>
                <a:gd name="connsiteX22-21889" fmla="*/ 762000 w 2213217"/>
                <a:gd name="connsiteY22-21890" fmla="*/ 6250170 h 7250295"/>
                <a:gd name="connsiteX23-21891" fmla="*/ 885825 w 2213217"/>
                <a:gd name="connsiteY23-21892" fmla="*/ 5411970 h 7250295"/>
                <a:gd name="connsiteX24-21893" fmla="*/ 866775 w 2213217"/>
                <a:gd name="connsiteY24-21894" fmla="*/ 5326245 h 7250295"/>
                <a:gd name="connsiteX25-21895" fmla="*/ 971550 w 2213217"/>
                <a:gd name="connsiteY25-21896" fmla="*/ 5211945 h 7250295"/>
                <a:gd name="connsiteX26-21897" fmla="*/ 962025 w 2213217"/>
                <a:gd name="connsiteY26-21898" fmla="*/ 5069070 h 7250295"/>
                <a:gd name="connsiteX27-21899" fmla="*/ 1129719 w 2213217"/>
                <a:gd name="connsiteY27-21900" fmla="*/ 4378373 h 7250295"/>
                <a:gd name="connsiteX28-21901" fmla="*/ 1276350 w 2213217"/>
                <a:gd name="connsiteY28-21902" fmla="*/ 4649970 h 7250295"/>
                <a:gd name="connsiteX29-21903" fmla="*/ 1341012 w 2213217"/>
                <a:gd name="connsiteY29-21904" fmla="*/ 4880042 h 7250295"/>
                <a:gd name="connsiteX30-21905" fmla="*/ 1310424 w 2213217"/>
                <a:gd name="connsiteY30-21906" fmla="*/ 4973880 h 7250295"/>
                <a:gd name="connsiteX31-21907" fmla="*/ 1354293 w 2213217"/>
                <a:gd name="connsiteY31-21908" fmla="*/ 5113209 h 7250295"/>
                <a:gd name="connsiteX32-21909" fmla="*/ 1262198 w 2213217"/>
                <a:gd name="connsiteY32-21910" fmla="*/ 5554244 h 7250295"/>
                <a:gd name="connsiteX33-21911" fmla="*/ 1263220 w 2213217"/>
                <a:gd name="connsiteY33-21912" fmla="*/ 6360264 h 7250295"/>
                <a:gd name="connsiteX34-21913" fmla="*/ 1336385 w 2213217"/>
                <a:gd name="connsiteY34-21914" fmla="*/ 6540277 h 7250295"/>
                <a:gd name="connsiteX35-21915" fmla="*/ 1285605 w 2213217"/>
                <a:gd name="connsiteY35-21916" fmla="*/ 6741714 h 7250295"/>
                <a:gd name="connsiteX36-21917" fmla="*/ 1303783 w 2213217"/>
                <a:gd name="connsiteY36-21918" fmla="*/ 6828040 h 7250295"/>
                <a:gd name="connsiteX37-21919" fmla="*/ 1313579 w 2213217"/>
                <a:gd name="connsiteY37-21920" fmla="*/ 7020824 h 7250295"/>
                <a:gd name="connsiteX38-21921" fmla="*/ 1760353 w 2213217"/>
                <a:gd name="connsiteY38-21922" fmla="*/ 7189119 h 7250295"/>
                <a:gd name="connsiteX39-21923" fmla="*/ 2189006 w 2213217"/>
                <a:gd name="connsiteY39-21924" fmla="*/ 7199125 h 7250295"/>
                <a:gd name="connsiteX40-21925" fmla="*/ 2171850 w 2213217"/>
                <a:gd name="connsiteY40-21926" fmla="*/ 7046786 h 7250295"/>
                <a:gd name="connsiteX41-21927" fmla="*/ 1687247 w 2213217"/>
                <a:gd name="connsiteY41-21928" fmla="*/ 6680449 h 7250295"/>
                <a:gd name="connsiteX42-21929" fmla="*/ 1708130 w 2213217"/>
                <a:gd name="connsiteY42-21930" fmla="*/ 6550072 h 7250295"/>
                <a:gd name="connsiteX43-21931" fmla="*/ 1668617 w 2213217"/>
                <a:gd name="connsiteY43-21932" fmla="*/ 6451067 h 7250295"/>
                <a:gd name="connsiteX44-21933" fmla="*/ 1657350 w 2213217"/>
                <a:gd name="connsiteY44-21934" fmla="*/ 6250170 h 7250295"/>
                <a:gd name="connsiteX45-21935" fmla="*/ 1679014 w 2213217"/>
                <a:gd name="connsiteY45-21936" fmla="*/ 5979714 h 7250295"/>
                <a:gd name="connsiteX46-21937" fmla="*/ 1727631 w 2213217"/>
                <a:gd name="connsiteY46-21938" fmla="*/ 5512209 h 7250295"/>
                <a:gd name="connsiteX47-21939" fmla="*/ 1739049 w 2213217"/>
                <a:gd name="connsiteY47-21940" fmla="*/ 5363804 h 7250295"/>
                <a:gd name="connsiteX48-21941" fmla="*/ 1797611 w 2213217"/>
                <a:gd name="connsiteY48-21942" fmla="*/ 5317321 h 7250295"/>
                <a:gd name="connsiteX49-21943" fmla="*/ 1884207 w 2213217"/>
                <a:gd name="connsiteY49-21944" fmla="*/ 5097645 h 7250295"/>
                <a:gd name="connsiteX50-21945" fmla="*/ 1909357 w 2213217"/>
                <a:gd name="connsiteY50-21946" fmla="*/ 4805496 h 7250295"/>
                <a:gd name="connsiteX51-21947" fmla="*/ 1900373 w 2213217"/>
                <a:gd name="connsiteY51-21948" fmla="*/ 4348776 h 7250295"/>
                <a:gd name="connsiteX52-21949" fmla="*/ 1881052 w 2213217"/>
                <a:gd name="connsiteY52-21950" fmla="*/ 3902573 h 7250295"/>
                <a:gd name="connsiteX53-21951" fmla="*/ 1855362 w 2213217"/>
                <a:gd name="connsiteY53-21952" fmla="*/ 3584643 h 7250295"/>
                <a:gd name="connsiteX54-21953" fmla="*/ 2056257 w 2213217"/>
                <a:gd name="connsiteY54-21954" fmla="*/ 2654077 h 7250295"/>
                <a:gd name="connsiteX55-21955" fmla="*/ 2042707 w 2213217"/>
                <a:gd name="connsiteY55-21956" fmla="*/ 2404684 h 7250295"/>
                <a:gd name="connsiteX56-21957" fmla="*/ 1981200 w 2213217"/>
                <a:gd name="connsiteY56-21958" fmla="*/ 1864914 h 7250295"/>
                <a:gd name="connsiteX57-21959" fmla="*/ 1936459 w 2213217"/>
                <a:gd name="connsiteY57-21960" fmla="*/ 1677029 h 7250295"/>
                <a:gd name="connsiteX58-21961" fmla="*/ 1922037 w 2213217"/>
                <a:gd name="connsiteY58-21962" fmla="*/ 1432534 h 7250295"/>
                <a:gd name="connsiteX59-21963" fmla="*/ 1874412 w 2213217"/>
                <a:gd name="connsiteY59-21964" fmla="*/ 1302338 h 7250295"/>
                <a:gd name="connsiteX60-21965" fmla="*/ 1407687 w 2213217"/>
                <a:gd name="connsiteY60-21966" fmla="*/ 1134975 h 7250295"/>
                <a:gd name="connsiteX61-21967" fmla="*/ 1309221 w 2213217"/>
                <a:gd name="connsiteY61-21968" fmla="*/ 1020075 h 7250295"/>
                <a:gd name="connsiteX62-21969" fmla="*/ 1365230 w 2213217"/>
                <a:gd name="connsiteY62-21970" fmla="*/ 821521 h 7250295"/>
                <a:gd name="connsiteX63-21971" fmla="*/ 1433407 w 2213217"/>
                <a:gd name="connsiteY63-21972" fmla="*/ 622909 h 7250295"/>
                <a:gd name="connsiteX64-21973" fmla="*/ 1444916 w 2213217"/>
                <a:gd name="connsiteY64-21974" fmla="*/ 380757 h 7250295"/>
                <a:gd name="connsiteX65-21975" fmla="*/ 1330946 w 2213217"/>
                <a:gd name="connsiteY65-21976" fmla="*/ 143773 h 7250295"/>
                <a:gd name="connsiteX66-21977" fmla="*/ 1063645 w 2213217"/>
                <a:gd name="connsiteY66-21978" fmla="*/ 568 h 7250295"/>
                <a:gd name="connsiteX0-21979" fmla="*/ 1063645 w 2213217"/>
                <a:gd name="connsiteY0-21980" fmla="*/ 568 h 7250295"/>
                <a:gd name="connsiteX1-21981" fmla="*/ 809625 w 2213217"/>
                <a:gd name="connsiteY1-21982" fmla="*/ 116070 h 7250295"/>
                <a:gd name="connsiteX2-21983" fmla="*/ 685800 w 2213217"/>
                <a:gd name="connsiteY2-21984" fmla="*/ 297045 h 7250295"/>
                <a:gd name="connsiteX3-21985" fmla="*/ 704850 w 2213217"/>
                <a:gd name="connsiteY3-21986" fmla="*/ 620895 h 7250295"/>
                <a:gd name="connsiteX4-21987" fmla="*/ 838200 w 2213217"/>
                <a:gd name="connsiteY4-21988" fmla="*/ 897120 h 7250295"/>
                <a:gd name="connsiteX5-21989" fmla="*/ 742950 w 2213217"/>
                <a:gd name="connsiteY5-21990" fmla="*/ 1011420 h 7250295"/>
                <a:gd name="connsiteX6-21991" fmla="*/ 133350 w 2213217"/>
                <a:gd name="connsiteY6-21992" fmla="*/ 1220970 h 7250295"/>
                <a:gd name="connsiteX7-21993" fmla="*/ 0 w 2213217"/>
                <a:gd name="connsiteY7-21994" fmla="*/ 2211570 h 7250295"/>
                <a:gd name="connsiteX8-21995" fmla="*/ 333375 w 2213217"/>
                <a:gd name="connsiteY8-21996" fmla="*/ 3106920 h 7250295"/>
                <a:gd name="connsiteX9-21997" fmla="*/ 247650 w 2213217"/>
                <a:gd name="connsiteY9-21998" fmla="*/ 3840345 h 7250295"/>
                <a:gd name="connsiteX10-21999" fmla="*/ 371475 w 2213217"/>
                <a:gd name="connsiteY10-22000" fmla="*/ 4059420 h 7250295"/>
                <a:gd name="connsiteX11-22001" fmla="*/ 495300 w 2213217"/>
                <a:gd name="connsiteY11-22002" fmla="*/ 4278495 h 7250295"/>
                <a:gd name="connsiteX12-22003" fmla="*/ 476250 w 2213217"/>
                <a:gd name="connsiteY12-22004" fmla="*/ 4735695 h 7250295"/>
                <a:gd name="connsiteX13-22005" fmla="*/ 476250 w 2213217"/>
                <a:gd name="connsiteY13-22006" fmla="*/ 5097645 h 7250295"/>
                <a:gd name="connsiteX14-22007" fmla="*/ 371475 w 2213217"/>
                <a:gd name="connsiteY14-22008" fmla="*/ 6145395 h 7250295"/>
                <a:gd name="connsiteX15-22009" fmla="*/ 371475 w 2213217"/>
                <a:gd name="connsiteY15-22010" fmla="*/ 6621645 h 7250295"/>
                <a:gd name="connsiteX16-22011" fmla="*/ 400050 w 2213217"/>
                <a:gd name="connsiteY16-22012" fmla="*/ 6821670 h 7250295"/>
                <a:gd name="connsiteX17-22013" fmla="*/ 323850 w 2213217"/>
                <a:gd name="connsiteY17-22014" fmla="*/ 7002645 h 7250295"/>
                <a:gd name="connsiteX18-22015" fmla="*/ 533400 w 2213217"/>
                <a:gd name="connsiteY18-22016" fmla="*/ 7250295 h 7250295"/>
                <a:gd name="connsiteX19-22017" fmla="*/ 952500 w 2213217"/>
                <a:gd name="connsiteY19-22018" fmla="*/ 7240770 h 7250295"/>
                <a:gd name="connsiteX20-22019" fmla="*/ 733425 w 2213217"/>
                <a:gd name="connsiteY20-22020" fmla="*/ 6821670 h 7250295"/>
                <a:gd name="connsiteX21-22021" fmla="*/ 790575 w 2213217"/>
                <a:gd name="connsiteY21-22022" fmla="*/ 6574020 h 7250295"/>
                <a:gd name="connsiteX22-22023" fmla="*/ 762000 w 2213217"/>
                <a:gd name="connsiteY22-22024" fmla="*/ 6250170 h 7250295"/>
                <a:gd name="connsiteX23-22025" fmla="*/ 885825 w 2213217"/>
                <a:gd name="connsiteY23-22026" fmla="*/ 5411970 h 7250295"/>
                <a:gd name="connsiteX24-22027" fmla="*/ 866775 w 2213217"/>
                <a:gd name="connsiteY24-22028" fmla="*/ 5326245 h 7250295"/>
                <a:gd name="connsiteX25-22029" fmla="*/ 971550 w 2213217"/>
                <a:gd name="connsiteY25-22030" fmla="*/ 5211945 h 7250295"/>
                <a:gd name="connsiteX26-22031" fmla="*/ 962025 w 2213217"/>
                <a:gd name="connsiteY26-22032" fmla="*/ 5069070 h 7250295"/>
                <a:gd name="connsiteX27-22033" fmla="*/ 1129719 w 2213217"/>
                <a:gd name="connsiteY27-22034" fmla="*/ 4378373 h 7250295"/>
                <a:gd name="connsiteX28-22035" fmla="*/ 1276350 w 2213217"/>
                <a:gd name="connsiteY28-22036" fmla="*/ 4649970 h 7250295"/>
                <a:gd name="connsiteX29-22037" fmla="*/ 1341012 w 2213217"/>
                <a:gd name="connsiteY29-22038" fmla="*/ 4880042 h 7250295"/>
                <a:gd name="connsiteX30-22039" fmla="*/ 1310424 w 2213217"/>
                <a:gd name="connsiteY30-22040" fmla="*/ 4973880 h 7250295"/>
                <a:gd name="connsiteX31-22041" fmla="*/ 1354293 w 2213217"/>
                <a:gd name="connsiteY31-22042" fmla="*/ 5113209 h 7250295"/>
                <a:gd name="connsiteX32-22043" fmla="*/ 1262198 w 2213217"/>
                <a:gd name="connsiteY32-22044" fmla="*/ 5554244 h 7250295"/>
                <a:gd name="connsiteX33-22045" fmla="*/ 1263220 w 2213217"/>
                <a:gd name="connsiteY33-22046" fmla="*/ 6360264 h 7250295"/>
                <a:gd name="connsiteX34-22047" fmla="*/ 1336385 w 2213217"/>
                <a:gd name="connsiteY34-22048" fmla="*/ 6540277 h 7250295"/>
                <a:gd name="connsiteX35-22049" fmla="*/ 1285605 w 2213217"/>
                <a:gd name="connsiteY35-22050" fmla="*/ 6741714 h 7250295"/>
                <a:gd name="connsiteX36-22051" fmla="*/ 1303783 w 2213217"/>
                <a:gd name="connsiteY36-22052" fmla="*/ 6828040 h 7250295"/>
                <a:gd name="connsiteX37-22053" fmla="*/ 1313579 w 2213217"/>
                <a:gd name="connsiteY37-22054" fmla="*/ 7020824 h 7250295"/>
                <a:gd name="connsiteX38-22055" fmla="*/ 1760353 w 2213217"/>
                <a:gd name="connsiteY38-22056" fmla="*/ 7189119 h 7250295"/>
                <a:gd name="connsiteX39-22057" fmla="*/ 2189006 w 2213217"/>
                <a:gd name="connsiteY39-22058" fmla="*/ 7199125 h 7250295"/>
                <a:gd name="connsiteX40-22059" fmla="*/ 2171850 w 2213217"/>
                <a:gd name="connsiteY40-22060" fmla="*/ 7046786 h 7250295"/>
                <a:gd name="connsiteX41-22061" fmla="*/ 1687247 w 2213217"/>
                <a:gd name="connsiteY41-22062" fmla="*/ 6680449 h 7250295"/>
                <a:gd name="connsiteX42-22063" fmla="*/ 1708130 w 2213217"/>
                <a:gd name="connsiteY42-22064" fmla="*/ 6550072 h 7250295"/>
                <a:gd name="connsiteX43-22065" fmla="*/ 1668617 w 2213217"/>
                <a:gd name="connsiteY43-22066" fmla="*/ 6451067 h 7250295"/>
                <a:gd name="connsiteX44-22067" fmla="*/ 1657350 w 2213217"/>
                <a:gd name="connsiteY44-22068" fmla="*/ 6250170 h 7250295"/>
                <a:gd name="connsiteX45-22069" fmla="*/ 1679014 w 2213217"/>
                <a:gd name="connsiteY45-22070" fmla="*/ 5979714 h 7250295"/>
                <a:gd name="connsiteX46-22071" fmla="*/ 1727631 w 2213217"/>
                <a:gd name="connsiteY46-22072" fmla="*/ 5512209 h 7250295"/>
                <a:gd name="connsiteX47-22073" fmla="*/ 1739049 w 2213217"/>
                <a:gd name="connsiteY47-22074" fmla="*/ 5363804 h 7250295"/>
                <a:gd name="connsiteX48-22075" fmla="*/ 1797611 w 2213217"/>
                <a:gd name="connsiteY48-22076" fmla="*/ 5317321 h 7250295"/>
                <a:gd name="connsiteX49-22077" fmla="*/ 1884207 w 2213217"/>
                <a:gd name="connsiteY49-22078" fmla="*/ 5097645 h 7250295"/>
                <a:gd name="connsiteX50-22079" fmla="*/ 1909357 w 2213217"/>
                <a:gd name="connsiteY50-22080" fmla="*/ 4805496 h 7250295"/>
                <a:gd name="connsiteX51-22081" fmla="*/ 1900373 w 2213217"/>
                <a:gd name="connsiteY51-22082" fmla="*/ 4348776 h 7250295"/>
                <a:gd name="connsiteX52-22083" fmla="*/ 1881052 w 2213217"/>
                <a:gd name="connsiteY52-22084" fmla="*/ 3902573 h 7250295"/>
                <a:gd name="connsiteX53-22085" fmla="*/ 1855362 w 2213217"/>
                <a:gd name="connsiteY53-22086" fmla="*/ 3584643 h 7250295"/>
                <a:gd name="connsiteX54-22087" fmla="*/ 2056257 w 2213217"/>
                <a:gd name="connsiteY54-22088" fmla="*/ 2654077 h 7250295"/>
                <a:gd name="connsiteX55-22089" fmla="*/ 2042707 w 2213217"/>
                <a:gd name="connsiteY55-22090" fmla="*/ 2404684 h 7250295"/>
                <a:gd name="connsiteX56-22091" fmla="*/ 1981200 w 2213217"/>
                <a:gd name="connsiteY56-22092" fmla="*/ 1864914 h 7250295"/>
                <a:gd name="connsiteX57-22093" fmla="*/ 1936459 w 2213217"/>
                <a:gd name="connsiteY57-22094" fmla="*/ 1677029 h 7250295"/>
                <a:gd name="connsiteX58-22095" fmla="*/ 1922037 w 2213217"/>
                <a:gd name="connsiteY58-22096" fmla="*/ 1432534 h 7250295"/>
                <a:gd name="connsiteX59-22097" fmla="*/ 1874412 w 2213217"/>
                <a:gd name="connsiteY59-22098" fmla="*/ 1302338 h 7250295"/>
                <a:gd name="connsiteX60-22099" fmla="*/ 1407687 w 2213217"/>
                <a:gd name="connsiteY60-22100" fmla="*/ 1134975 h 7250295"/>
                <a:gd name="connsiteX61-22101" fmla="*/ 1309221 w 2213217"/>
                <a:gd name="connsiteY61-22102" fmla="*/ 1020075 h 7250295"/>
                <a:gd name="connsiteX62-22103" fmla="*/ 1365230 w 2213217"/>
                <a:gd name="connsiteY62-22104" fmla="*/ 821521 h 7250295"/>
                <a:gd name="connsiteX63-22105" fmla="*/ 1433407 w 2213217"/>
                <a:gd name="connsiteY63-22106" fmla="*/ 622909 h 7250295"/>
                <a:gd name="connsiteX64-22107" fmla="*/ 1444916 w 2213217"/>
                <a:gd name="connsiteY64-22108" fmla="*/ 380757 h 7250295"/>
                <a:gd name="connsiteX65-22109" fmla="*/ 1330946 w 2213217"/>
                <a:gd name="connsiteY65-22110" fmla="*/ 143773 h 7250295"/>
                <a:gd name="connsiteX66-22111" fmla="*/ 1063645 w 2213217"/>
                <a:gd name="connsiteY66-22112" fmla="*/ 568 h 7250295"/>
                <a:gd name="connsiteX0-22113" fmla="*/ 1063645 w 2213217"/>
                <a:gd name="connsiteY0-22114" fmla="*/ 568 h 7250295"/>
                <a:gd name="connsiteX1-22115" fmla="*/ 809625 w 2213217"/>
                <a:gd name="connsiteY1-22116" fmla="*/ 116070 h 7250295"/>
                <a:gd name="connsiteX2-22117" fmla="*/ 685800 w 2213217"/>
                <a:gd name="connsiteY2-22118" fmla="*/ 297045 h 7250295"/>
                <a:gd name="connsiteX3-22119" fmla="*/ 704850 w 2213217"/>
                <a:gd name="connsiteY3-22120" fmla="*/ 620895 h 7250295"/>
                <a:gd name="connsiteX4-22121" fmla="*/ 838200 w 2213217"/>
                <a:gd name="connsiteY4-22122" fmla="*/ 897120 h 7250295"/>
                <a:gd name="connsiteX5-22123" fmla="*/ 742950 w 2213217"/>
                <a:gd name="connsiteY5-22124" fmla="*/ 1011420 h 7250295"/>
                <a:gd name="connsiteX6-22125" fmla="*/ 133350 w 2213217"/>
                <a:gd name="connsiteY6-22126" fmla="*/ 1220970 h 7250295"/>
                <a:gd name="connsiteX7-22127" fmla="*/ 0 w 2213217"/>
                <a:gd name="connsiteY7-22128" fmla="*/ 2211570 h 7250295"/>
                <a:gd name="connsiteX8-22129" fmla="*/ 333375 w 2213217"/>
                <a:gd name="connsiteY8-22130" fmla="*/ 3106920 h 7250295"/>
                <a:gd name="connsiteX9-22131" fmla="*/ 247650 w 2213217"/>
                <a:gd name="connsiteY9-22132" fmla="*/ 3840345 h 7250295"/>
                <a:gd name="connsiteX10-22133" fmla="*/ 371475 w 2213217"/>
                <a:gd name="connsiteY10-22134" fmla="*/ 4059420 h 7250295"/>
                <a:gd name="connsiteX11-22135" fmla="*/ 495300 w 2213217"/>
                <a:gd name="connsiteY11-22136" fmla="*/ 4278495 h 7250295"/>
                <a:gd name="connsiteX12-22137" fmla="*/ 476250 w 2213217"/>
                <a:gd name="connsiteY12-22138" fmla="*/ 4735695 h 7250295"/>
                <a:gd name="connsiteX13-22139" fmla="*/ 476250 w 2213217"/>
                <a:gd name="connsiteY13-22140" fmla="*/ 5097645 h 7250295"/>
                <a:gd name="connsiteX14-22141" fmla="*/ 371475 w 2213217"/>
                <a:gd name="connsiteY14-22142" fmla="*/ 6145395 h 7250295"/>
                <a:gd name="connsiteX15-22143" fmla="*/ 371475 w 2213217"/>
                <a:gd name="connsiteY15-22144" fmla="*/ 6621645 h 7250295"/>
                <a:gd name="connsiteX16-22145" fmla="*/ 400050 w 2213217"/>
                <a:gd name="connsiteY16-22146" fmla="*/ 6821670 h 7250295"/>
                <a:gd name="connsiteX17-22147" fmla="*/ 323850 w 2213217"/>
                <a:gd name="connsiteY17-22148" fmla="*/ 7002645 h 7250295"/>
                <a:gd name="connsiteX18-22149" fmla="*/ 533400 w 2213217"/>
                <a:gd name="connsiteY18-22150" fmla="*/ 7250295 h 7250295"/>
                <a:gd name="connsiteX19-22151" fmla="*/ 952500 w 2213217"/>
                <a:gd name="connsiteY19-22152" fmla="*/ 7240770 h 7250295"/>
                <a:gd name="connsiteX20-22153" fmla="*/ 733425 w 2213217"/>
                <a:gd name="connsiteY20-22154" fmla="*/ 6821670 h 7250295"/>
                <a:gd name="connsiteX21-22155" fmla="*/ 790575 w 2213217"/>
                <a:gd name="connsiteY21-22156" fmla="*/ 6574020 h 7250295"/>
                <a:gd name="connsiteX22-22157" fmla="*/ 762000 w 2213217"/>
                <a:gd name="connsiteY22-22158" fmla="*/ 6250170 h 7250295"/>
                <a:gd name="connsiteX23-22159" fmla="*/ 885825 w 2213217"/>
                <a:gd name="connsiteY23-22160" fmla="*/ 5411970 h 7250295"/>
                <a:gd name="connsiteX24-22161" fmla="*/ 866775 w 2213217"/>
                <a:gd name="connsiteY24-22162" fmla="*/ 5326245 h 7250295"/>
                <a:gd name="connsiteX25-22163" fmla="*/ 971550 w 2213217"/>
                <a:gd name="connsiteY25-22164" fmla="*/ 5211945 h 7250295"/>
                <a:gd name="connsiteX26-22165" fmla="*/ 973564 w 2213217"/>
                <a:gd name="connsiteY26-22166" fmla="*/ 5069070 h 7250295"/>
                <a:gd name="connsiteX27-22167" fmla="*/ 1129719 w 2213217"/>
                <a:gd name="connsiteY27-22168" fmla="*/ 4378373 h 7250295"/>
                <a:gd name="connsiteX28-22169" fmla="*/ 1276350 w 2213217"/>
                <a:gd name="connsiteY28-22170" fmla="*/ 4649970 h 7250295"/>
                <a:gd name="connsiteX29-22171" fmla="*/ 1341012 w 2213217"/>
                <a:gd name="connsiteY29-22172" fmla="*/ 4880042 h 7250295"/>
                <a:gd name="connsiteX30-22173" fmla="*/ 1310424 w 2213217"/>
                <a:gd name="connsiteY30-22174" fmla="*/ 4973880 h 7250295"/>
                <a:gd name="connsiteX31-22175" fmla="*/ 1354293 w 2213217"/>
                <a:gd name="connsiteY31-22176" fmla="*/ 5113209 h 7250295"/>
                <a:gd name="connsiteX32-22177" fmla="*/ 1262198 w 2213217"/>
                <a:gd name="connsiteY32-22178" fmla="*/ 5554244 h 7250295"/>
                <a:gd name="connsiteX33-22179" fmla="*/ 1263220 w 2213217"/>
                <a:gd name="connsiteY33-22180" fmla="*/ 6360264 h 7250295"/>
                <a:gd name="connsiteX34-22181" fmla="*/ 1336385 w 2213217"/>
                <a:gd name="connsiteY34-22182" fmla="*/ 6540277 h 7250295"/>
                <a:gd name="connsiteX35-22183" fmla="*/ 1285605 w 2213217"/>
                <a:gd name="connsiteY35-22184" fmla="*/ 6741714 h 7250295"/>
                <a:gd name="connsiteX36-22185" fmla="*/ 1303783 w 2213217"/>
                <a:gd name="connsiteY36-22186" fmla="*/ 6828040 h 7250295"/>
                <a:gd name="connsiteX37-22187" fmla="*/ 1313579 w 2213217"/>
                <a:gd name="connsiteY37-22188" fmla="*/ 7020824 h 7250295"/>
                <a:gd name="connsiteX38-22189" fmla="*/ 1760353 w 2213217"/>
                <a:gd name="connsiteY38-22190" fmla="*/ 7189119 h 7250295"/>
                <a:gd name="connsiteX39-22191" fmla="*/ 2189006 w 2213217"/>
                <a:gd name="connsiteY39-22192" fmla="*/ 7199125 h 7250295"/>
                <a:gd name="connsiteX40-22193" fmla="*/ 2171850 w 2213217"/>
                <a:gd name="connsiteY40-22194" fmla="*/ 7046786 h 7250295"/>
                <a:gd name="connsiteX41-22195" fmla="*/ 1687247 w 2213217"/>
                <a:gd name="connsiteY41-22196" fmla="*/ 6680449 h 7250295"/>
                <a:gd name="connsiteX42-22197" fmla="*/ 1708130 w 2213217"/>
                <a:gd name="connsiteY42-22198" fmla="*/ 6550072 h 7250295"/>
                <a:gd name="connsiteX43-22199" fmla="*/ 1668617 w 2213217"/>
                <a:gd name="connsiteY43-22200" fmla="*/ 6451067 h 7250295"/>
                <a:gd name="connsiteX44-22201" fmla="*/ 1657350 w 2213217"/>
                <a:gd name="connsiteY44-22202" fmla="*/ 6250170 h 7250295"/>
                <a:gd name="connsiteX45-22203" fmla="*/ 1679014 w 2213217"/>
                <a:gd name="connsiteY45-22204" fmla="*/ 5979714 h 7250295"/>
                <a:gd name="connsiteX46-22205" fmla="*/ 1727631 w 2213217"/>
                <a:gd name="connsiteY46-22206" fmla="*/ 5512209 h 7250295"/>
                <a:gd name="connsiteX47-22207" fmla="*/ 1739049 w 2213217"/>
                <a:gd name="connsiteY47-22208" fmla="*/ 5363804 h 7250295"/>
                <a:gd name="connsiteX48-22209" fmla="*/ 1797611 w 2213217"/>
                <a:gd name="connsiteY48-22210" fmla="*/ 5317321 h 7250295"/>
                <a:gd name="connsiteX49-22211" fmla="*/ 1884207 w 2213217"/>
                <a:gd name="connsiteY49-22212" fmla="*/ 5097645 h 7250295"/>
                <a:gd name="connsiteX50-22213" fmla="*/ 1909357 w 2213217"/>
                <a:gd name="connsiteY50-22214" fmla="*/ 4805496 h 7250295"/>
                <a:gd name="connsiteX51-22215" fmla="*/ 1900373 w 2213217"/>
                <a:gd name="connsiteY51-22216" fmla="*/ 4348776 h 7250295"/>
                <a:gd name="connsiteX52-22217" fmla="*/ 1881052 w 2213217"/>
                <a:gd name="connsiteY52-22218" fmla="*/ 3902573 h 7250295"/>
                <a:gd name="connsiteX53-22219" fmla="*/ 1855362 w 2213217"/>
                <a:gd name="connsiteY53-22220" fmla="*/ 3584643 h 7250295"/>
                <a:gd name="connsiteX54-22221" fmla="*/ 2056257 w 2213217"/>
                <a:gd name="connsiteY54-22222" fmla="*/ 2654077 h 7250295"/>
                <a:gd name="connsiteX55-22223" fmla="*/ 2042707 w 2213217"/>
                <a:gd name="connsiteY55-22224" fmla="*/ 2404684 h 7250295"/>
                <a:gd name="connsiteX56-22225" fmla="*/ 1981200 w 2213217"/>
                <a:gd name="connsiteY56-22226" fmla="*/ 1864914 h 7250295"/>
                <a:gd name="connsiteX57-22227" fmla="*/ 1936459 w 2213217"/>
                <a:gd name="connsiteY57-22228" fmla="*/ 1677029 h 7250295"/>
                <a:gd name="connsiteX58-22229" fmla="*/ 1922037 w 2213217"/>
                <a:gd name="connsiteY58-22230" fmla="*/ 1432534 h 7250295"/>
                <a:gd name="connsiteX59-22231" fmla="*/ 1874412 w 2213217"/>
                <a:gd name="connsiteY59-22232" fmla="*/ 1302338 h 7250295"/>
                <a:gd name="connsiteX60-22233" fmla="*/ 1407687 w 2213217"/>
                <a:gd name="connsiteY60-22234" fmla="*/ 1134975 h 7250295"/>
                <a:gd name="connsiteX61-22235" fmla="*/ 1309221 w 2213217"/>
                <a:gd name="connsiteY61-22236" fmla="*/ 1020075 h 7250295"/>
                <a:gd name="connsiteX62-22237" fmla="*/ 1365230 w 2213217"/>
                <a:gd name="connsiteY62-22238" fmla="*/ 821521 h 7250295"/>
                <a:gd name="connsiteX63-22239" fmla="*/ 1433407 w 2213217"/>
                <a:gd name="connsiteY63-22240" fmla="*/ 622909 h 7250295"/>
                <a:gd name="connsiteX64-22241" fmla="*/ 1444916 w 2213217"/>
                <a:gd name="connsiteY64-22242" fmla="*/ 380757 h 7250295"/>
                <a:gd name="connsiteX65-22243" fmla="*/ 1330946 w 2213217"/>
                <a:gd name="connsiteY65-22244" fmla="*/ 143773 h 7250295"/>
                <a:gd name="connsiteX66-22245" fmla="*/ 1063645 w 2213217"/>
                <a:gd name="connsiteY66-22246" fmla="*/ 568 h 7250295"/>
                <a:gd name="connsiteX0-22247" fmla="*/ 1063645 w 2213217"/>
                <a:gd name="connsiteY0-22248" fmla="*/ 568 h 7250295"/>
                <a:gd name="connsiteX1-22249" fmla="*/ 809625 w 2213217"/>
                <a:gd name="connsiteY1-22250" fmla="*/ 116070 h 7250295"/>
                <a:gd name="connsiteX2-22251" fmla="*/ 685800 w 2213217"/>
                <a:gd name="connsiteY2-22252" fmla="*/ 297045 h 7250295"/>
                <a:gd name="connsiteX3-22253" fmla="*/ 704850 w 2213217"/>
                <a:gd name="connsiteY3-22254" fmla="*/ 620895 h 7250295"/>
                <a:gd name="connsiteX4-22255" fmla="*/ 838200 w 2213217"/>
                <a:gd name="connsiteY4-22256" fmla="*/ 897120 h 7250295"/>
                <a:gd name="connsiteX5-22257" fmla="*/ 742950 w 2213217"/>
                <a:gd name="connsiteY5-22258" fmla="*/ 1011420 h 7250295"/>
                <a:gd name="connsiteX6-22259" fmla="*/ 133350 w 2213217"/>
                <a:gd name="connsiteY6-22260" fmla="*/ 1220970 h 7250295"/>
                <a:gd name="connsiteX7-22261" fmla="*/ 0 w 2213217"/>
                <a:gd name="connsiteY7-22262" fmla="*/ 2211570 h 7250295"/>
                <a:gd name="connsiteX8-22263" fmla="*/ 333375 w 2213217"/>
                <a:gd name="connsiteY8-22264" fmla="*/ 3106920 h 7250295"/>
                <a:gd name="connsiteX9-22265" fmla="*/ 247650 w 2213217"/>
                <a:gd name="connsiteY9-22266" fmla="*/ 3840345 h 7250295"/>
                <a:gd name="connsiteX10-22267" fmla="*/ 371475 w 2213217"/>
                <a:gd name="connsiteY10-22268" fmla="*/ 4059420 h 7250295"/>
                <a:gd name="connsiteX11-22269" fmla="*/ 495300 w 2213217"/>
                <a:gd name="connsiteY11-22270" fmla="*/ 4278495 h 7250295"/>
                <a:gd name="connsiteX12-22271" fmla="*/ 476250 w 2213217"/>
                <a:gd name="connsiteY12-22272" fmla="*/ 4735695 h 7250295"/>
                <a:gd name="connsiteX13-22273" fmla="*/ 476250 w 2213217"/>
                <a:gd name="connsiteY13-22274" fmla="*/ 5097645 h 7250295"/>
                <a:gd name="connsiteX14-22275" fmla="*/ 371475 w 2213217"/>
                <a:gd name="connsiteY14-22276" fmla="*/ 6145395 h 7250295"/>
                <a:gd name="connsiteX15-22277" fmla="*/ 371475 w 2213217"/>
                <a:gd name="connsiteY15-22278" fmla="*/ 6621645 h 7250295"/>
                <a:gd name="connsiteX16-22279" fmla="*/ 400050 w 2213217"/>
                <a:gd name="connsiteY16-22280" fmla="*/ 6821670 h 7250295"/>
                <a:gd name="connsiteX17-22281" fmla="*/ 323850 w 2213217"/>
                <a:gd name="connsiteY17-22282" fmla="*/ 7002645 h 7250295"/>
                <a:gd name="connsiteX18-22283" fmla="*/ 533400 w 2213217"/>
                <a:gd name="connsiteY18-22284" fmla="*/ 7250295 h 7250295"/>
                <a:gd name="connsiteX19-22285" fmla="*/ 952500 w 2213217"/>
                <a:gd name="connsiteY19-22286" fmla="*/ 7240770 h 7250295"/>
                <a:gd name="connsiteX20-22287" fmla="*/ 733425 w 2213217"/>
                <a:gd name="connsiteY20-22288" fmla="*/ 6821670 h 7250295"/>
                <a:gd name="connsiteX21-22289" fmla="*/ 790575 w 2213217"/>
                <a:gd name="connsiteY21-22290" fmla="*/ 6574020 h 7250295"/>
                <a:gd name="connsiteX22-22291" fmla="*/ 762000 w 2213217"/>
                <a:gd name="connsiteY22-22292" fmla="*/ 6250170 h 7250295"/>
                <a:gd name="connsiteX23-22293" fmla="*/ 885825 w 2213217"/>
                <a:gd name="connsiteY23-22294" fmla="*/ 5411970 h 7250295"/>
                <a:gd name="connsiteX24-22295" fmla="*/ 866775 w 2213217"/>
                <a:gd name="connsiteY24-22296" fmla="*/ 5326245 h 7250295"/>
                <a:gd name="connsiteX25-22297" fmla="*/ 971550 w 2213217"/>
                <a:gd name="connsiteY25-22298" fmla="*/ 5211945 h 7250295"/>
                <a:gd name="connsiteX26-22299" fmla="*/ 973564 w 2213217"/>
                <a:gd name="connsiteY26-22300" fmla="*/ 5069070 h 7250295"/>
                <a:gd name="connsiteX27-22301" fmla="*/ 1129719 w 2213217"/>
                <a:gd name="connsiteY27-22302" fmla="*/ 4378373 h 7250295"/>
                <a:gd name="connsiteX28-22303" fmla="*/ 1276350 w 2213217"/>
                <a:gd name="connsiteY28-22304" fmla="*/ 4649970 h 7250295"/>
                <a:gd name="connsiteX29-22305" fmla="*/ 1341012 w 2213217"/>
                <a:gd name="connsiteY29-22306" fmla="*/ 4880042 h 7250295"/>
                <a:gd name="connsiteX30-22307" fmla="*/ 1310424 w 2213217"/>
                <a:gd name="connsiteY30-22308" fmla="*/ 4973880 h 7250295"/>
                <a:gd name="connsiteX31-22309" fmla="*/ 1354293 w 2213217"/>
                <a:gd name="connsiteY31-22310" fmla="*/ 5113209 h 7250295"/>
                <a:gd name="connsiteX32-22311" fmla="*/ 1262198 w 2213217"/>
                <a:gd name="connsiteY32-22312" fmla="*/ 5554244 h 7250295"/>
                <a:gd name="connsiteX33-22313" fmla="*/ 1263220 w 2213217"/>
                <a:gd name="connsiteY33-22314" fmla="*/ 6360264 h 7250295"/>
                <a:gd name="connsiteX34-22315" fmla="*/ 1336385 w 2213217"/>
                <a:gd name="connsiteY34-22316" fmla="*/ 6540277 h 7250295"/>
                <a:gd name="connsiteX35-22317" fmla="*/ 1285605 w 2213217"/>
                <a:gd name="connsiteY35-22318" fmla="*/ 6741714 h 7250295"/>
                <a:gd name="connsiteX36-22319" fmla="*/ 1303783 w 2213217"/>
                <a:gd name="connsiteY36-22320" fmla="*/ 6828040 h 7250295"/>
                <a:gd name="connsiteX37-22321" fmla="*/ 1313579 w 2213217"/>
                <a:gd name="connsiteY37-22322" fmla="*/ 7020824 h 7250295"/>
                <a:gd name="connsiteX38-22323" fmla="*/ 1760353 w 2213217"/>
                <a:gd name="connsiteY38-22324" fmla="*/ 7189119 h 7250295"/>
                <a:gd name="connsiteX39-22325" fmla="*/ 2189006 w 2213217"/>
                <a:gd name="connsiteY39-22326" fmla="*/ 7199125 h 7250295"/>
                <a:gd name="connsiteX40-22327" fmla="*/ 2171850 w 2213217"/>
                <a:gd name="connsiteY40-22328" fmla="*/ 7046786 h 7250295"/>
                <a:gd name="connsiteX41-22329" fmla="*/ 1687247 w 2213217"/>
                <a:gd name="connsiteY41-22330" fmla="*/ 6680449 h 7250295"/>
                <a:gd name="connsiteX42-22331" fmla="*/ 1708130 w 2213217"/>
                <a:gd name="connsiteY42-22332" fmla="*/ 6550072 h 7250295"/>
                <a:gd name="connsiteX43-22333" fmla="*/ 1668617 w 2213217"/>
                <a:gd name="connsiteY43-22334" fmla="*/ 6451067 h 7250295"/>
                <a:gd name="connsiteX44-22335" fmla="*/ 1657350 w 2213217"/>
                <a:gd name="connsiteY44-22336" fmla="*/ 6250170 h 7250295"/>
                <a:gd name="connsiteX45-22337" fmla="*/ 1679014 w 2213217"/>
                <a:gd name="connsiteY45-22338" fmla="*/ 5979714 h 7250295"/>
                <a:gd name="connsiteX46-22339" fmla="*/ 1727631 w 2213217"/>
                <a:gd name="connsiteY46-22340" fmla="*/ 5512209 h 7250295"/>
                <a:gd name="connsiteX47-22341" fmla="*/ 1739049 w 2213217"/>
                <a:gd name="connsiteY47-22342" fmla="*/ 5363804 h 7250295"/>
                <a:gd name="connsiteX48-22343" fmla="*/ 1797611 w 2213217"/>
                <a:gd name="connsiteY48-22344" fmla="*/ 5317321 h 7250295"/>
                <a:gd name="connsiteX49-22345" fmla="*/ 1884207 w 2213217"/>
                <a:gd name="connsiteY49-22346" fmla="*/ 5097645 h 7250295"/>
                <a:gd name="connsiteX50-22347" fmla="*/ 1909357 w 2213217"/>
                <a:gd name="connsiteY50-22348" fmla="*/ 4805496 h 7250295"/>
                <a:gd name="connsiteX51-22349" fmla="*/ 1900373 w 2213217"/>
                <a:gd name="connsiteY51-22350" fmla="*/ 4348776 h 7250295"/>
                <a:gd name="connsiteX52-22351" fmla="*/ 1881052 w 2213217"/>
                <a:gd name="connsiteY52-22352" fmla="*/ 3902573 h 7250295"/>
                <a:gd name="connsiteX53-22353" fmla="*/ 1855362 w 2213217"/>
                <a:gd name="connsiteY53-22354" fmla="*/ 3584643 h 7250295"/>
                <a:gd name="connsiteX54-22355" fmla="*/ 2056257 w 2213217"/>
                <a:gd name="connsiteY54-22356" fmla="*/ 2654077 h 7250295"/>
                <a:gd name="connsiteX55-22357" fmla="*/ 2042707 w 2213217"/>
                <a:gd name="connsiteY55-22358" fmla="*/ 2404684 h 7250295"/>
                <a:gd name="connsiteX56-22359" fmla="*/ 1981200 w 2213217"/>
                <a:gd name="connsiteY56-22360" fmla="*/ 1864914 h 7250295"/>
                <a:gd name="connsiteX57-22361" fmla="*/ 1936459 w 2213217"/>
                <a:gd name="connsiteY57-22362" fmla="*/ 1677029 h 7250295"/>
                <a:gd name="connsiteX58-22363" fmla="*/ 1922037 w 2213217"/>
                <a:gd name="connsiteY58-22364" fmla="*/ 1432534 h 7250295"/>
                <a:gd name="connsiteX59-22365" fmla="*/ 1874412 w 2213217"/>
                <a:gd name="connsiteY59-22366" fmla="*/ 1302338 h 7250295"/>
                <a:gd name="connsiteX60-22367" fmla="*/ 1407687 w 2213217"/>
                <a:gd name="connsiteY60-22368" fmla="*/ 1134975 h 7250295"/>
                <a:gd name="connsiteX61-22369" fmla="*/ 1309221 w 2213217"/>
                <a:gd name="connsiteY61-22370" fmla="*/ 1020075 h 7250295"/>
                <a:gd name="connsiteX62-22371" fmla="*/ 1365230 w 2213217"/>
                <a:gd name="connsiteY62-22372" fmla="*/ 821521 h 7250295"/>
                <a:gd name="connsiteX63-22373" fmla="*/ 1433407 w 2213217"/>
                <a:gd name="connsiteY63-22374" fmla="*/ 622909 h 7250295"/>
                <a:gd name="connsiteX64-22375" fmla="*/ 1444916 w 2213217"/>
                <a:gd name="connsiteY64-22376" fmla="*/ 380757 h 7250295"/>
                <a:gd name="connsiteX65-22377" fmla="*/ 1330946 w 2213217"/>
                <a:gd name="connsiteY65-22378" fmla="*/ 143773 h 7250295"/>
                <a:gd name="connsiteX66-22379" fmla="*/ 1063645 w 2213217"/>
                <a:gd name="connsiteY66-22380" fmla="*/ 568 h 7250295"/>
                <a:gd name="connsiteX0-22381" fmla="*/ 1063645 w 2213217"/>
                <a:gd name="connsiteY0-22382" fmla="*/ 568 h 7250295"/>
                <a:gd name="connsiteX1-22383" fmla="*/ 809625 w 2213217"/>
                <a:gd name="connsiteY1-22384" fmla="*/ 116070 h 7250295"/>
                <a:gd name="connsiteX2-22385" fmla="*/ 685800 w 2213217"/>
                <a:gd name="connsiteY2-22386" fmla="*/ 297045 h 7250295"/>
                <a:gd name="connsiteX3-22387" fmla="*/ 704850 w 2213217"/>
                <a:gd name="connsiteY3-22388" fmla="*/ 620895 h 7250295"/>
                <a:gd name="connsiteX4-22389" fmla="*/ 838200 w 2213217"/>
                <a:gd name="connsiteY4-22390" fmla="*/ 897120 h 7250295"/>
                <a:gd name="connsiteX5-22391" fmla="*/ 742950 w 2213217"/>
                <a:gd name="connsiteY5-22392" fmla="*/ 1011420 h 7250295"/>
                <a:gd name="connsiteX6-22393" fmla="*/ 133350 w 2213217"/>
                <a:gd name="connsiteY6-22394" fmla="*/ 1220970 h 7250295"/>
                <a:gd name="connsiteX7-22395" fmla="*/ 0 w 2213217"/>
                <a:gd name="connsiteY7-22396" fmla="*/ 2211570 h 7250295"/>
                <a:gd name="connsiteX8-22397" fmla="*/ 333375 w 2213217"/>
                <a:gd name="connsiteY8-22398" fmla="*/ 3106920 h 7250295"/>
                <a:gd name="connsiteX9-22399" fmla="*/ 247650 w 2213217"/>
                <a:gd name="connsiteY9-22400" fmla="*/ 3840345 h 7250295"/>
                <a:gd name="connsiteX10-22401" fmla="*/ 371475 w 2213217"/>
                <a:gd name="connsiteY10-22402" fmla="*/ 4059420 h 7250295"/>
                <a:gd name="connsiteX11-22403" fmla="*/ 495300 w 2213217"/>
                <a:gd name="connsiteY11-22404" fmla="*/ 4278495 h 7250295"/>
                <a:gd name="connsiteX12-22405" fmla="*/ 476250 w 2213217"/>
                <a:gd name="connsiteY12-22406" fmla="*/ 4735695 h 7250295"/>
                <a:gd name="connsiteX13-22407" fmla="*/ 476250 w 2213217"/>
                <a:gd name="connsiteY13-22408" fmla="*/ 5097645 h 7250295"/>
                <a:gd name="connsiteX14-22409" fmla="*/ 371475 w 2213217"/>
                <a:gd name="connsiteY14-22410" fmla="*/ 6145395 h 7250295"/>
                <a:gd name="connsiteX15-22411" fmla="*/ 371475 w 2213217"/>
                <a:gd name="connsiteY15-22412" fmla="*/ 6621645 h 7250295"/>
                <a:gd name="connsiteX16-22413" fmla="*/ 400050 w 2213217"/>
                <a:gd name="connsiteY16-22414" fmla="*/ 6821670 h 7250295"/>
                <a:gd name="connsiteX17-22415" fmla="*/ 323850 w 2213217"/>
                <a:gd name="connsiteY17-22416" fmla="*/ 7002645 h 7250295"/>
                <a:gd name="connsiteX18-22417" fmla="*/ 533400 w 2213217"/>
                <a:gd name="connsiteY18-22418" fmla="*/ 7250295 h 7250295"/>
                <a:gd name="connsiteX19-22419" fmla="*/ 952500 w 2213217"/>
                <a:gd name="connsiteY19-22420" fmla="*/ 7240770 h 7250295"/>
                <a:gd name="connsiteX20-22421" fmla="*/ 733425 w 2213217"/>
                <a:gd name="connsiteY20-22422" fmla="*/ 6821670 h 7250295"/>
                <a:gd name="connsiteX21-22423" fmla="*/ 790575 w 2213217"/>
                <a:gd name="connsiteY21-22424" fmla="*/ 6574020 h 7250295"/>
                <a:gd name="connsiteX22-22425" fmla="*/ 762000 w 2213217"/>
                <a:gd name="connsiteY22-22426" fmla="*/ 6250170 h 7250295"/>
                <a:gd name="connsiteX23-22427" fmla="*/ 885825 w 2213217"/>
                <a:gd name="connsiteY23-22428" fmla="*/ 5411970 h 7250295"/>
                <a:gd name="connsiteX24-22429" fmla="*/ 866775 w 2213217"/>
                <a:gd name="connsiteY24-22430" fmla="*/ 5326245 h 7250295"/>
                <a:gd name="connsiteX25-22431" fmla="*/ 971550 w 2213217"/>
                <a:gd name="connsiteY25-22432" fmla="*/ 5211945 h 7250295"/>
                <a:gd name="connsiteX26-22433" fmla="*/ 973564 w 2213217"/>
                <a:gd name="connsiteY26-22434" fmla="*/ 5069070 h 7250295"/>
                <a:gd name="connsiteX27-22435" fmla="*/ 1129719 w 2213217"/>
                <a:gd name="connsiteY27-22436" fmla="*/ 4378373 h 7250295"/>
                <a:gd name="connsiteX28-22437" fmla="*/ 1276350 w 2213217"/>
                <a:gd name="connsiteY28-22438" fmla="*/ 4649970 h 7250295"/>
                <a:gd name="connsiteX29-22439" fmla="*/ 1341012 w 2213217"/>
                <a:gd name="connsiteY29-22440" fmla="*/ 4880042 h 7250295"/>
                <a:gd name="connsiteX30-22441" fmla="*/ 1310424 w 2213217"/>
                <a:gd name="connsiteY30-22442" fmla="*/ 4973880 h 7250295"/>
                <a:gd name="connsiteX31-22443" fmla="*/ 1354293 w 2213217"/>
                <a:gd name="connsiteY31-22444" fmla="*/ 5113209 h 7250295"/>
                <a:gd name="connsiteX32-22445" fmla="*/ 1262198 w 2213217"/>
                <a:gd name="connsiteY32-22446" fmla="*/ 5554244 h 7250295"/>
                <a:gd name="connsiteX33-22447" fmla="*/ 1263220 w 2213217"/>
                <a:gd name="connsiteY33-22448" fmla="*/ 6360264 h 7250295"/>
                <a:gd name="connsiteX34-22449" fmla="*/ 1336385 w 2213217"/>
                <a:gd name="connsiteY34-22450" fmla="*/ 6540277 h 7250295"/>
                <a:gd name="connsiteX35-22451" fmla="*/ 1285605 w 2213217"/>
                <a:gd name="connsiteY35-22452" fmla="*/ 6741714 h 7250295"/>
                <a:gd name="connsiteX36-22453" fmla="*/ 1303783 w 2213217"/>
                <a:gd name="connsiteY36-22454" fmla="*/ 6828040 h 7250295"/>
                <a:gd name="connsiteX37-22455" fmla="*/ 1313579 w 2213217"/>
                <a:gd name="connsiteY37-22456" fmla="*/ 7020824 h 7250295"/>
                <a:gd name="connsiteX38-22457" fmla="*/ 1760353 w 2213217"/>
                <a:gd name="connsiteY38-22458" fmla="*/ 7189119 h 7250295"/>
                <a:gd name="connsiteX39-22459" fmla="*/ 2189006 w 2213217"/>
                <a:gd name="connsiteY39-22460" fmla="*/ 7199125 h 7250295"/>
                <a:gd name="connsiteX40-22461" fmla="*/ 2171850 w 2213217"/>
                <a:gd name="connsiteY40-22462" fmla="*/ 7046786 h 7250295"/>
                <a:gd name="connsiteX41-22463" fmla="*/ 1687247 w 2213217"/>
                <a:gd name="connsiteY41-22464" fmla="*/ 6680449 h 7250295"/>
                <a:gd name="connsiteX42-22465" fmla="*/ 1708130 w 2213217"/>
                <a:gd name="connsiteY42-22466" fmla="*/ 6550072 h 7250295"/>
                <a:gd name="connsiteX43-22467" fmla="*/ 1668617 w 2213217"/>
                <a:gd name="connsiteY43-22468" fmla="*/ 6451067 h 7250295"/>
                <a:gd name="connsiteX44-22469" fmla="*/ 1657350 w 2213217"/>
                <a:gd name="connsiteY44-22470" fmla="*/ 6250170 h 7250295"/>
                <a:gd name="connsiteX45-22471" fmla="*/ 1679014 w 2213217"/>
                <a:gd name="connsiteY45-22472" fmla="*/ 5979714 h 7250295"/>
                <a:gd name="connsiteX46-22473" fmla="*/ 1727631 w 2213217"/>
                <a:gd name="connsiteY46-22474" fmla="*/ 5512209 h 7250295"/>
                <a:gd name="connsiteX47-22475" fmla="*/ 1739049 w 2213217"/>
                <a:gd name="connsiteY47-22476" fmla="*/ 5363804 h 7250295"/>
                <a:gd name="connsiteX48-22477" fmla="*/ 1797611 w 2213217"/>
                <a:gd name="connsiteY48-22478" fmla="*/ 5317321 h 7250295"/>
                <a:gd name="connsiteX49-22479" fmla="*/ 1884207 w 2213217"/>
                <a:gd name="connsiteY49-22480" fmla="*/ 5097645 h 7250295"/>
                <a:gd name="connsiteX50-22481" fmla="*/ 1909357 w 2213217"/>
                <a:gd name="connsiteY50-22482" fmla="*/ 4805496 h 7250295"/>
                <a:gd name="connsiteX51-22483" fmla="*/ 1900373 w 2213217"/>
                <a:gd name="connsiteY51-22484" fmla="*/ 4348776 h 7250295"/>
                <a:gd name="connsiteX52-22485" fmla="*/ 1881052 w 2213217"/>
                <a:gd name="connsiteY52-22486" fmla="*/ 3902573 h 7250295"/>
                <a:gd name="connsiteX53-22487" fmla="*/ 1855362 w 2213217"/>
                <a:gd name="connsiteY53-22488" fmla="*/ 3584643 h 7250295"/>
                <a:gd name="connsiteX54-22489" fmla="*/ 2056257 w 2213217"/>
                <a:gd name="connsiteY54-22490" fmla="*/ 2654077 h 7250295"/>
                <a:gd name="connsiteX55-22491" fmla="*/ 2042707 w 2213217"/>
                <a:gd name="connsiteY55-22492" fmla="*/ 2404684 h 7250295"/>
                <a:gd name="connsiteX56-22493" fmla="*/ 1981200 w 2213217"/>
                <a:gd name="connsiteY56-22494" fmla="*/ 1864914 h 7250295"/>
                <a:gd name="connsiteX57-22495" fmla="*/ 1936459 w 2213217"/>
                <a:gd name="connsiteY57-22496" fmla="*/ 1677029 h 7250295"/>
                <a:gd name="connsiteX58-22497" fmla="*/ 1922037 w 2213217"/>
                <a:gd name="connsiteY58-22498" fmla="*/ 1432534 h 7250295"/>
                <a:gd name="connsiteX59-22499" fmla="*/ 1874412 w 2213217"/>
                <a:gd name="connsiteY59-22500" fmla="*/ 1302338 h 7250295"/>
                <a:gd name="connsiteX60-22501" fmla="*/ 1407687 w 2213217"/>
                <a:gd name="connsiteY60-22502" fmla="*/ 1134975 h 7250295"/>
                <a:gd name="connsiteX61-22503" fmla="*/ 1309221 w 2213217"/>
                <a:gd name="connsiteY61-22504" fmla="*/ 1020075 h 7250295"/>
                <a:gd name="connsiteX62-22505" fmla="*/ 1365230 w 2213217"/>
                <a:gd name="connsiteY62-22506" fmla="*/ 821521 h 7250295"/>
                <a:gd name="connsiteX63-22507" fmla="*/ 1433407 w 2213217"/>
                <a:gd name="connsiteY63-22508" fmla="*/ 622909 h 7250295"/>
                <a:gd name="connsiteX64-22509" fmla="*/ 1444916 w 2213217"/>
                <a:gd name="connsiteY64-22510" fmla="*/ 380757 h 7250295"/>
                <a:gd name="connsiteX65-22511" fmla="*/ 1330946 w 2213217"/>
                <a:gd name="connsiteY65-22512" fmla="*/ 143773 h 7250295"/>
                <a:gd name="connsiteX66-22513" fmla="*/ 1063645 w 2213217"/>
                <a:gd name="connsiteY66-22514" fmla="*/ 568 h 7250295"/>
                <a:gd name="connsiteX0-22515" fmla="*/ 1063645 w 2213217"/>
                <a:gd name="connsiteY0-22516" fmla="*/ 568 h 7250295"/>
                <a:gd name="connsiteX1-22517" fmla="*/ 809625 w 2213217"/>
                <a:gd name="connsiteY1-22518" fmla="*/ 116070 h 7250295"/>
                <a:gd name="connsiteX2-22519" fmla="*/ 685800 w 2213217"/>
                <a:gd name="connsiteY2-22520" fmla="*/ 297045 h 7250295"/>
                <a:gd name="connsiteX3-22521" fmla="*/ 704850 w 2213217"/>
                <a:gd name="connsiteY3-22522" fmla="*/ 620895 h 7250295"/>
                <a:gd name="connsiteX4-22523" fmla="*/ 838200 w 2213217"/>
                <a:gd name="connsiteY4-22524" fmla="*/ 897120 h 7250295"/>
                <a:gd name="connsiteX5-22525" fmla="*/ 742950 w 2213217"/>
                <a:gd name="connsiteY5-22526" fmla="*/ 1011420 h 7250295"/>
                <a:gd name="connsiteX6-22527" fmla="*/ 133350 w 2213217"/>
                <a:gd name="connsiteY6-22528" fmla="*/ 1220970 h 7250295"/>
                <a:gd name="connsiteX7-22529" fmla="*/ 0 w 2213217"/>
                <a:gd name="connsiteY7-22530" fmla="*/ 2211570 h 7250295"/>
                <a:gd name="connsiteX8-22531" fmla="*/ 333375 w 2213217"/>
                <a:gd name="connsiteY8-22532" fmla="*/ 3106920 h 7250295"/>
                <a:gd name="connsiteX9-22533" fmla="*/ 247650 w 2213217"/>
                <a:gd name="connsiteY9-22534" fmla="*/ 3840345 h 7250295"/>
                <a:gd name="connsiteX10-22535" fmla="*/ 371475 w 2213217"/>
                <a:gd name="connsiteY10-22536" fmla="*/ 4059420 h 7250295"/>
                <a:gd name="connsiteX11-22537" fmla="*/ 495300 w 2213217"/>
                <a:gd name="connsiteY11-22538" fmla="*/ 4278495 h 7250295"/>
                <a:gd name="connsiteX12-22539" fmla="*/ 476250 w 2213217"/>
                <a:gd name="connsiteY12-22540" fmla="*/ 4735695 h 7250295"/>
                <a:gd name="connsiteX13-22541" fmla="*/ 476250 w 2213217"/>
                <a:gd name="connsiteY13-22542" fmla="*/ 5097645 h 7250295"/>
                <a:gd name="connsiteX14-22543" fmla="*/ 371475 w 2213217"/>
                <a:gd name="connsiteY14-22544" fmla="*/ 6145395 h 7250295"/>
                <a:gd name="connsiteX15-22545" fmla="*/ 371475 w 2213217"/>
                <a:gd name="connsiteY15-22546" fmla="*/ 6621645 h 7250295"/>
                <a:gd name="connsiteX16-22547" fmla="*/ 400050 w 2213217"/>
                <a:gd name="connsiteY16-22548" fmla="*/ 6821670 h 7250295"/>
                <a:gd name="connsiteX17-22549" fmla="*/ 323850 w 2213217"/>
                <a:gd name="connsiteY17-22550" fmla="*/ 7002645 h 7250295"/>
                <a:gd name="connsiteX18-22551" fmla="*/ 533400 w 2213217"/>
                <a:gd name="connsiteY18-22552" fmla="*/ 7250295 h 7250295"/>
                <a:gd name="connsiteX19-22553" fmla="*/ 952500 w 2213217"/>
                <a:gd name="connsiteY19-22554" fmla="*/ 7240770 h 7250295"/>
                <a:gd name="connsiteX20-22555" fmla="*/ 733425 w 2213217"/>
                <a:gd name="connsiteY20-22556" fmla="*/ 6821670 h 7250295"/>
                <a:gd name="connsiteX21-22557" fmla="*/ 790575 w 2213217"/>
                <a:gd name="connsiteY21-22558" fmla="*/ 6574020 h 7250295"/>
                <a:gd name="connsiteX22-22559" fmla="*/ 762000 w 2213217"/>
                <a:gd name="connsiteY22-22560" fmla="*/ 6250170 h 7250295"/>
                <a:gd name="connsiteX23-22561" fmla="*/ 885825 w 2213217"/>
                <a:gd name="connsiteY23-22562" fmla="*/ 5411970 h 7250295"/>
                <a:gd name="connsiteX24-22563" fmla="*/ 898504 w 2213217"/>
                <a:gd name="connsiteY24-22564" fmla="*/ 5308938 h 7250295"/>
                <a:gd name="connsiteX25-22565" fmla="*/ 971550 w 2213217"/>
                <a:gd name="connsiteY25-22566" fmla="*/ 5211945 h 7250295"/>
                <a:gd name="connsiteX26-22567" fmla="*/ 973564 w 2213217"/>
                <a:gd name="connsiteY26-22568" fmla="*/ 5069070 h 7250295"/>
                <a:gd name="connsiteX27-22569" fmla="*/ 1129719 w 2213217"/>
                <a:gd name="connsiteY27-22570" fmla="*/ 4378373 h 7250295"/>
                <a:gd name="connsiteX28-22571" fmla="*/ 1276350 w 2213217"/>
                <a:gd name="connsiteY28-22572" fmla="*/ 4649970 h 7250295"/>
                <a:gd name="connsiteX29-22573" fmla="*/ 1341012 w 2213217"/>
                <a:gd name="connsiteY29-22574" fmla="*/ 4880042 h 7250295"/>
                <a:gd name="connsiteX30-22575" fmla="*/ 1310424 w 2213217"/>
                <a:gd name="connsiteY30-22576" fmla="*/ 4973880 h 7250295"/>
                <a:gd name="connsiteX31-22577" fmla="*/ 1354293 w 2213217"/>
                <a:gd name="connsiteY31-22578" fmla="*/ 5113209 h 7250295"/>
                <a:gd name="connsiteX32-22579" fmla="*/ 1262198 w 2213217"/>
                <a:gd name="connsiteY32-22580" fmla="*/ 5554244 h 7250295"/>
                <a:gd name="connsiteX33-22581" fmla="*/ 1263220 w 2213217"/>
                <a:gd name="connsiteY33-22582" fmla="*/ 6360264 h 7250295"/>
                <a:gd name="connsiteX34-22583" fmla="*/ 1336385 w 2213217"/>
                <a:gd name="connsiteY34-22584" fmla="*/ 6540277 h 7250295"/>
                <a:gd name="connsiteX35-22585" fmla="*/ 1285605 w 2213217"/>
                <a:gd name="connsiteY35-22586" fmla="*/ 6741714 h 7250295"/>
                <a:gd name="connsiteX36-22587" fmla="*/ 1303783 w 2213217"/>
                <a:gd name="connsiteY36-22588" fmla="*/ 6828040 h 7250295"/>
                <a:gd name="connsiteX37-22589" fmla="*/ 1313579 w 2213217"/>
                <a:gd name="connsiteY37-22590" fmla="*/ 7020824 h 7250295"/>
                <a:gd name="connsiteX38-22591" fmla="*/ 1760353 w 2213217"/>
                <a:gd name="connsiteY38-22592" fmla="*/ 7189119 h 7250295"/>
                <a:gd name="connsiteX39-22593" fmla="*/ 2189006 w 2213217"/>
                <a:gd name="connsiteY39-22594" fmla="*/ 7199125 h 7250295"/>
                <a:gd name="connsiteX40-22595" fmla="*/ 2171850 w 2213217"/>
                <a:gd name="connsiteY40-22596" fmla="*/ 7046786 h 7250295"/>
                <a:gd name="connsiteX41-22597" fmla="*/ 1687247 w 2213217"/>
                <a:gd name="connsiteY41-22598" fmla="*/ 6680449 h 7250295"/>
                <a:gd name="connsiteX42-22599" fmla="*/ 1708130 w 2213217"/>
                <a:gd name="connsiteY42-22600" fmla="*/ 6550072 h 7250295"/>
                <a:gd name="connsiteX43-22601" fmla="*/ 1668617 w 2213217"/>
                <a:gd name="connsiteY43-22602" fmla="*/ 6451067 h 7250295"/>
                <a:gd name="connsiteX44-22603" fmla="*/ 1657350 w 2213217"/>
                <a:gd name="connsiteY44-22604" fmla="*/ 6250170 h 7250295"/>
                <a:gd name="connsiteX45-22605" fmla="*/ 1679014 w 2213217"/>
                <a:gd name="connsiteY45-22606" fmla="*/ 5979714 h 7250295"/>
                <a:gd name="connsiteX46-22607" fmla="*/ 1727631 w 2213217"/>
                <a:gd name="connsiteY46-22608" fmla="*/ 5512209 h 7250295"/>
                <a:gd name="connsiteX47-22609" fmla="*/ 1739049 w 2213217"/>
                <a:gd name="connsiteY47-22610" fmla="*/ 5363804 h 7250295"/>
                <a:gd name="connsiteX48-22611" fmla="*/ 1797611 w 2213217"/>
                <a:gd name="connsiteY48-22612" fmla="*/ 5317321 h 7250295"/>
                <a:gd name="connsiteX49-22613" fmla="*/ 1884207 w 2213217"/>
                <a:gd name="connsiteY49-22614" fmla="*/ 5097645 h 7250295"/>
                <a:gd name="connsiteX50-22615" fmla="*/ 1909357 w 2213217"/>
                <a:gd name="connsiteY50-22616" fmla="*/ 4805496 h 7250295"/>
                <a:gd name="connsiteX51-22617" fmla="*/ 1900373 w 2213217"/>
                <a:gd name="connsiteY51-22618" fmla="*/ 4348776 h 7250295"/>
                <a:gd name="connsiteX52-22619" fmla="*/ 1881052 w 2213217"/>
                <a:gd name="connsiteY52-22620" fmla="*/ 3902573 h 7250295"/>
                <a:gd name="connsiteX53-22621" fmla="*/ 1855362 w 2213217"/>
                <a:gd name="connsiteY53-22622" fmla="*/ 3584643 h 7250295"/>
                <a:gd name="connsiteX54-22623" fmla="*/ 2056257 w 2213217"/>
                <a:gd name="connsiteY54-22624" fmla="*/ 2654077 h 7250295"/>
                <a:gd name="connsiteX55-22625" fmla="*/ 2042707 w 2213217"/>
                <a:gd name="connsiteY55-22626" fmla="*/ 2404684 h 7250295"/>
                <a:gd name="connsiteX56-22627" fmla="*/ 1981200 w 2213217"/>
                <a:gd name="connsiteY56-22628" fmla="*/ 1864914 h 7250295"/>
                <a:gd name="connsiteX57-22629" fmla="*/ 1936459 w 2213217"/>
                <a:gd name="connsiteY57-22630" fmla="*/ 1677029 h 7250295"/>
                <a:gd name="connsiteX58-22631" fmla="*/ 1922037 w 2213217"/>
                <a:gd name="connsiteY58-22632" fmla="*/ 1432534 h 7250295"/>
                <a:gd name="connsiteX59-22633" fmla="*/ 1874412 w 2213217"/>
                <a:gd name="connsiteY59-22634" fmla="*/ 1302338 h 7250295"/>
                <a:gd name="connsiteX60-22635" fmla="*/ 1407687 w 2213217"/>
                <a:gd name="connsiteY60-22636" fmla="*/ 1134975 h 7250295"/>
                <a:gd name="connsiteX61-22637" fmla="*/ 1309221 w 2213217"/>
                <a:gd name="connsiteY61-22638" fmla="*/ 1020075 h 7250295"/>
                <a:gd name="connsiteX62-22639" fmla="*/ 1365230 w 2213217"/>
                <a:gd name="connsiteY62-22640" fmla="*/ 821521 h 7250295"/>
                <a:gd name="connsiteX63-22641" fmla="*/ 1433407 w 2213217"/>
                <a:gd name="connsiteY63-22642" fmla="*/ 622909 h 7250295"/>
                <a:gd name="connsiteX64-22643" fmla="*/ 1444916 w 2213217"/>
                <a:gd name="connsiteY64-22644" fmla="*/ 380757 h 7250295"/>
                <a:gd name="connsiteX65-22645" fmla="*/ 1330946 w 2213217"/>
                <a:gd name="connsiteY65-22646" fmla="*/ 143773 h 7250295"/>
                <a:gd name="connsiteX66-22647" fmla="*/ 1063645 w 2213217"/>
                <a:gd name="connsiteY66-22648" fmla="*/ 568 h 7250295"/>
                <a:gd name="connsiteX0-22649" fmla="*/ 1063645 w 2213217"/>
                <a:gd name="connsiteY0-22650" fmla="*/ 568 h 7250295"/>
                <a:gd name="connsiteX1-22651" fmla="*/ 809625 w 2213217"/>
                <a:gd name="connsiteY1-22652" fmla="*/ 116070 h 7250295"/>
                <a:gd name="connsiteX2-22653" fmla="*/ 685800 w 2213217"/>
                <a:gd name="connsiteY2-22654" fmla="*/ 297045 h 7250295"/>
                <a:gd name="connsiteX3-22655" fmla="*/ 704850 w 2213217"/>
                <a:gd name="connsiteY3-22656" fmla="*/ 620895 h 7250295"/>
                <a:gd name="connsiteX4-22657" fmla="*/ 838200 w 2213217"/>
                <a:gd name="connsiteY4-22658" fmla="*/ 897120 h 7250295"/>
                <a:gd name="connsiteX5-22659" fmla="*/ 742950 w 2213217"/>
                <a:gd name="connsiteY5-22660" fmla="*/ 1011420 h 7250295"/>
                <a:gd name="connsiteX6-22661" fmla="*/ 133350 w 2213217"/>
                <a:gd name="connsiteY6-22662" fmla="*/ 1220970 h 7250295"/>
                <a:gd name="connsiteX7-22663" fmla="*/ 0 w 2213217"/>
                <a:gd name="connsiteY7-22664" fmla="*/ 2211570 h 7250295"/>
                <a:gd name="connsiteX8-22665" fmla="*/ 333375 w 2213217"/>
                <a:gd name="connsiteY8-22666" fmla="*/ 3106920 h 7250295"/>
                <a:gd name="connsiteX9-22667" fmla="*/ 247650 w 2213217"/>
                <a:gd name="connsiteY9-22668" fmla="*/ 3840345 h 7250295"/>
                <a:gd name="connsiteX10-22669" fmla="*/ 371475 w 2213217"/>
                <a:gd name="connsiteY10-22670" fmla="*/ 4059420 h 7250295"/>
                <a:gd name="connsiteX11-22671" fmla="*/ 495300 w 2213217"/>
                <a:gd name="connsiteY11-22672" fmla="*/ 4278495 h 7250295"/>
                <a:gd name="connsiteX12-22673" fmla="*/ 476250 w 2213217"/>
                <a:gd name="connsiteY12-22674" fmla="*/ 4735695 h 7250295"/>
                <a:gd name="connsiteX13-22675" fmla="*/ 476250 w 2213217"/>
                <a:gd name="connsiteY13-22676" fmla="*/ 5097645 h 7250295"/>
                <a:gd name="connsiteX14-22677" fmla="*/ 371475 w 2213217"/>
                <a:gd name="connsiteY14-22678" fmla="*/ 6145395 h 7250295"/>
                <a:gd name="connsiteX15-22679" fmla="*/ 371475 w 2213217"/>
                <a:gd name="connsiteY15-22680" fmla="*/ 6621645 h 7250295"/>
                <a:gd name="connsiteX16-22681" fmla="*/ 400050 w 2213217"/>
                <a:gd name="connsiteY16-22682" fmla="*/ 6821670 h 7250295"/>
                <a:gd name="connsiteX17-22683" fmla="*/ 323850 w 2213217"/>
                <a:gd name="connsiteY17-22684" fmla="*/ 7002645 h 7250295"/>
                <a:gd name="connsiteX18-22685" fmla="*/ 533400 w 2213217"/>
                <a:gd name="connsiteY18-22686" fmla="*/ 7250295 h 7250295"/>
                <a:gd name="connsiteX19-22687" fmla="*/ 952500 w 2213217"/>
                <a:gd name="connsiteY19-22688" fmla="*/ 7240770 h 7250295"/>
                <a:gd name="connsiteX20-22689" fmla="*/ 733425 w 2213217"/>
                <a:gd name="connsiteY20-22690" fmla="*/ 6821670 h 7250295"/>
                <a:gd name="connsiteX21-22691" fmla="*/ 790575 w 2213217"/>
                <a:gd name="connsiteY21-22692" fmla="*/ 6574020 h 7250295"/>
                <a:gd name="connsiteX22-22693" fmla="*/ 762000 w 2213217"/>
                <a:gd name="connsiteY22-22694" fmla="*/ 6250170 h 7250295"/>
                <a:gd name="connsiteX23-22695" fmla="*/ 885825 w 2213217"/>
                <a:gd name="connsiteY23-22696" fmla="*/ 5411970 h 7250295"/>
                <a:gd name="connsiteX24-22697" fmla="*/ 898504 w 2213217"/>
                <a:gd name="connsiteY24-22698" fmla="*/ 5308938 h 7250295"/>
                <a:gd name="connsiteX25-22699" fmla="*/ 971550 w 2213217"/>
                <a:gd name="connsiteY25-22700" fmla="*/ 5211945 h 7250295"/>
                <a:gd name="connsiteX26-22701" fmla="*/ 973564 w 2213217"/>
                <a:gd name="connsiteY26-22702" fmla="*/ 5069070 h 7250295"/>
                <a:gd name="connsiteX27-22703" fmla="*/ 1129719 w 2213217"/>
                <a:gd name="connsiteY27-22704" fmla="*/ 4378373 h 7250295"/>
                <a:gd name="connsiteX28-22705" fmla="*/ 1276350 w 2213217"/>
                <a:gd name="connsiteY28-22706" fmla="*/ 4649970 h 7250295"/>
                <a:gd name="connsiteX29-22707" fmla="*/ 1341012 w 2213217"/>
                <a:gd name="connsiteY29-22708" fmla="*/ 4880042 h 7250295"/>
                <a:gd name="connsiteX30-22709" fmla="*/ 1310424 w 2213217"/>
                <a:gd name="connsiteY30-22710" fmla="*/ 4973880 h 7250295"/>
                <a:gd name="connsiteX31-22711" fmla="*/ 1354293 w 2213217"/>
                <a:gd name="connsiteY31-22712" fmla="*/ 5113209 h 7250295"/>
                <a:gd name="connsiteX32-22713" fmla="*/ 1262198 w 2213217"/>
                <a:gd name="connsiteY32-22714" fmla="*/ 5554244 h 7250295"/>
                <a:gd name="connsiteX33-22715" fmla="*/ 1263220 w 2213217"/>
                <a:gd name="connsiteY33-22716" fmla="*/ 6360264 h 7250295"/>
                <a:gd name="connsiteX34-22717" fmla="*/ 1336385 w 2213217"/>
                <a:gd name="connsiteY34-22718" fmla="*/ 6540277 h 7250295"/>
                <a:gd name="connsiteX35-22719" fmla="*/ 1285605 w 2213217"/>
                <a:gd name="connsiteY35-22720" fmla="*/ 6741714 h 7250295"/>
                <a:gd name="connsiteX36-22721" fmla="*/ 1303783 w 2213217"/>
                <a:gd name="connsiteY36-22722" fmla="*/ 6828040 h 7250295"/>
                <a:gd name="connsiteX37-22723" fmla="*/ 1313579 w 2213217"/>
                <a:gd name="connsiteY37-22724" fmla="*/ 7020824 h 7250295"/>
                <a:gd name="connsiteX38-22725" fmla="*/ 1760353 w 2213217"/>
                <a:gd name="connsiteY38-22726" fmla="*/ 7189119 h 7250295"/>
                <a:gd name="connsiteX39-22727" fmla="*/ 2189006 w 2213217"/>
                <a:gd name="connsiteY39-22728" fmla="*/ 7199125 h 7250295"/>
                <a:gd name="connsiteX40-22729" fmla="*/ 2171850 w 2213217"/>
                <a:gd name="connsiteY40-22730" fmla="*/ 7046786 h 7250295"/>
                <a:gd name="connsiteX41-22731" fmla="*/ 1687247 w 2213217"/>
                <a:gd name="connsiteY41-22732" fmla="*/ 6680449 h 7250295"/>
                <a:gd name="connsiteX42-22733" fmla="*/ 1708130 w 2213217"/>
                <a:gd name="connsiteY42-22734" fmla="*/ 6550072 h 7250295"/>
                <a:gd name="connsiteX43-22735" fmla="*/ 1668617 w 2213217"/>
                <a:gd name="connsiteY43-22736" fmla="*/ 6451067 h 7250295"/>
                <a:gd name="connsiteX44-22737" fmla="*/ 1657350 w 2213217"/>
                <a:gd name="connsiteY44-22738" fmla="*/ 6250170 h 7250295"/>
                <a:gd name="connsiteX45-22739" fmla="*/ 1679014 w 2213217"/>
                <a:gd name="connsiteY45-22740" fmla="*/ 5979714 h 7250295"/>
                <a:gd name="connsiteX46-22741" fmla="*/ 1727631 w 2213217"/>
                <a:gd name="connsiteY46-22742" fmla="*/ 5512209 h 7250295"/>
                <a:gd name="connsiteX47-22743" fmla="*/ 1739049 w 2213217"/>
                <a:gd name="connsiteY47-22744" fmla="*/ 5363804 h 7250295"/>
                <a:gd name="connsiteX48-22745" fmla="*/ 1797611 w 2213217"/>
                <a:gd name="connsiteY48-22746" fmla="*/ 5317321 h 7250295"/>
                <a:gd name="connsiteX49-22747" fmla="*/ 1884207 w 2213217"/>
                <a:gd name="connsiteY49-22748" fmla="*/ 5097645 h 7250295"/>
                <a:gd name="connsiteX50-22749" fmla="*/ 1909357 w 2213217"/>
                <a:gd name="connsiteY50-22750" fmla="*/ 4805496 h 7250295"/>
                <a:gd name="connsiteX51-22751" fmla="*/ 1900373 w 2213217"/>
                <a:gd name="connsiteY51-22752" fmla="*/ 4348776 h 7250295"/>
                <a:gd name="connsiteX52-22753" fmla="*/ 1881052 w 2213217"/>
                <a:gd name="connsiteY52-22754" fmla="*/ 3902573 h 7250295"/>
                <a:gd name="connsiteX53-22755" fmla="*/ 1855362 w 2213217"/>
                <a:gd name="connsiteY53-22756" fmla="*/ 3584643 h 7250295"/>
                <a:gd name="connsiteX54-22757" fmla="*/ 2056257 w 2213217"/>
                <a:gd name="connsiteY54-22758" fmla="*/ 2654077 h 7250295"/>
                <a:gd name="connsiteX55-22759" fmla="*/ 2042707 w 2213217"/>
                <a:gd name="connsiteY55-22760" fmla="*/ 2404684 h 7250295"/>
                <a:gd name="connsiteX56-22761" fmla="*/ 1981200 w 2213217"/>
                <a:gd name="connsiteY56-22762" fmla="*/ 1864914 h 7250295"/>
                <a:gd name="connsiteX57-22763" fmla="*/ 1936459 w 2213217"/>
                <a:gd name="connsiteY57-22764" fmla="*/ 1677029 h 7250295"/>
                <a:gd name="connsiteX58-22765" fmla="*/ 1922037 w 2213217"/>
                <a:gd name="connsiteY58-22766" fmla="*/ 1432534 h 7250295"/>
                <a:gd name="connsiteX59-22767" fmla="*/ 1874412 w 2213217"/>
                <a:gd name="connsiteY59-22768" fmla="*/ 1302338 h 7250295"/>
                <a:gd name="connsiteX60-22769" fmla="*/ 1407687 w 2213217"/>
                <a:gd name="connsiteY60-22770" fmla="*/ 1134975 h 7250295"/>
                <a:gd name="connsiteX61-22771" fmla="*/ 1309221 w 2213217"/>
                <a:gd name="connsiteY61-22772" fmla="*/ 1020075 h 7250295"/>
                <a:gd name="connsiteX62-22773" fmla="*/ 1365230 w 2213217"/>
                <a:gd name="connsiteY62-22774" fmla="*/ 821521 h 7250295"/>
                <a:gd name="connsiteX63-22775" fmla="*/ 1433407 w 2213217"/>
                <a:gd name="connsiteY63-22776" fmla="*/ 622909 h 7250295"/>
                <a:gd name="connsiteX64-22777" fmla="*/ 1444916 w 2213217"/>
                <a:gd name="connsiteY64-22778" fmla="*/ 380757 h 7250295"/>
                <a:gd name="connsiteX65-22779" fmla="*/ 1330946 w 2213217"/>
                <a:gd name="connsiteY65-22780" fmla="*/ 143773 h 7250295"/>
                <a:gd name="connsiteX66-22781" fmla="*/ 1063645 w 2213217"/>
                <a:gd name="connsiteY66-22782" fmla="*/ 568 h 7250295"/>
                <a:gd name="connsiteX0-22783" fmla="*/ 1063645 w 2213217"/>
                <a:gd name="connsiteY0-22784" fmla="*/ 568 h 7250295"/>
                <a:gd name="connsiteX1-22785" fmla="*/ 809625 w 2213217"/>
                <a:gd name="connsiteY1-22786" fmla="*/ 116070 h 7250295"/>
                <a:gd name="connsiteX2-22787" fmla="*/ 685800 w 2213217"/>
                <a:gd name="connsiteY2-22788" fmla="*/ 297045 h 7250295"/>
                <a:gd name="connsiteX3-22789" fmla="*/ 704850 w 2213217"/>
                <a:gd name="connsiteY3-22790" fmla="*/ 620895 h 7250295"/>
                <a:gd name="connsiteX4-22791" fmla="*/ 838200 w 2213217"/>
                <a:gd name="connsiteY4-22792" fmla="*/ 897120 h 7250295"/>
                <a:gd name="connsiteX5-22793" fmla="*/ 742950 w 2213217"/>
                <a:gd name="connsiteY5-22794" fmla="*/ 1011420 h 7250295"/>
                <a:gd name="connsiteX6-22795" fmla="*/ 133350 w 2213217"/>
                <a:gd name="connsiteY6-22796" fmla="*/ 1220970 h 7250295"/>
                <a:gd name="connsiteX7-22797" fmla="*/ 0 w 2213217"/>
                <a:gd name="connsiteY7-22798" fmla="*/ 2211570 h 7250295"/>
                <a:gd name="connsiteX8-22799" fmla="*/ 333375 w 2213217"/>
                <a:gd name="connsiteY8-22800" fmla="*/ 3106920 h 7250295"/>
                <a:gd name="connsiteX9-22801" fmla="*/ 247650 w 2213217"/>
                <a:gd name="connsiteY9-22802" fmla="*/ 3840345 h 7250295"/>
                <a:gd name="connsiteX10-22803" fmla="*/ 371475 w 2213217"/>
                <a:gd name="connsiteY10-22804" fmla="*/ 4059420 h 7250295"/>
                <a:gd name="connsiteX11-22805" fmla="*/ 495300 w 2213217"/>
                <a:gd name="connsiteY11-22806" fmla="*/ 4278495 h 7250295"/>
                <a:gd name="connsiteX12-22807" fmla="*/ 476250 w 2213217"/>
                <a:gd name="connsiteY12-22808" fmla="*/ 4735695 h 7250295"/>
                <a:gd name="connsiteX13-22809" fmla="*/ 476250 w 2213217"/>
                <a:gd name="connsiteY13-22810" fmla="*/ 5097645 h 7250295"/>
                <a:gd name="connsiteX14-22811" fmla="*/ 371475 w 2213217"/>
                <a:gd name="connsiteY14-22812" fmla="*/ 6145395 h 7250295"/>
                <a:gd name="connsiteX15-22813" fmla="*/ 371475 w 2213217"/>
                <a:gd name="connsiteY15-22814" fmla="*/ 6621645 h 7250295"/>
                <a:gd name="connsiteX16-22815" fmla="*/ 400050 w 2213217"/>
                <a:gd name="connsiteY16-22816" fmla="*/ 6821670 h 7250295"/>
                <a:gd name="connsiteX17-22817" fmla="*/ 323850 w 2213217"/>
                <a:gd name="connsiteY17-22818" fmla="*/ 7002645 h 7250295"/>
                <a:gd name="connsiteX18-22819" fmla="*/ 533400 w 2213217"/>
                <a:gd name="connsiteY18-22820" fmla="*/ 7250295 h 7250295"/>
                <a:gd name="connsiteX19-22821" fmla="*/ 952500 w 2213217"/>
                <a:gd name="connsiteY19-22822" fmla="*/ 7240770 h 7250295"/>
                <a:gd name="connsiteX20-22823" fmla="*/ 733425 w 2213217"/>
                <a:gd name="connsiteY20-22824" fmla="*/ 6821670 h 7250295"/>
                <a:gd name="connsiteX21-22825" fmla="*/ 790575 w 2213217"/>
                <a:gd name="connsiteY21-22826" fmla="*/ 6574020 h 7250295"/>
                <a:gd name="connsiteX22-22827" fmla="*/ 762000 w 2213217"/>
                <a:gd name="connsiteY22-22828" fmla="*/ 6250170 h 7250295"/>
                <a:gd name="connsiteX23-22829" fmla="*/ 885825 w 2213217"/>
                <a:gd name="connsiteY23-22830" fmla="*/ 5411970 h 7250295"/>
                <a:gd name="connsiteX24-22831" fmla="*/ 898504 w 2213217"/>
                <a:gd name="connsiteY24-22832" fmla="*/ 5308938 h 7250295"/>
                <a:gd name="connsiteX25-22833" fmla="*/ 971550 w 2213217"/>
                <a:gd name="connsiteY25-22834" fmla="*/ 5211945 h 7250295"/>
                <a:gd name="connsiteX26-22835" fmla="*/ 973564 w 2213217"/>
                <a:gd name="connsiteY26-22836" fmla="*/ 5069070 h 7250295"/>
                <a:gd name="connsiteX27-22837" fmla="*/ 1129719 w 2213217"/>
                <a:gd name="connsiteY27-22838" fmla="*/ 4378373 h 7250295"/>
                <a:gd name="connsiteX28-22839" fmla="*/ 1276350 w 2213217"/>
                <a:gd name="connsiteY28-22840" fmla="*/ 4649970 h 7250295"/>
                <a:gd name="connsiteX29-22841" fmla="*/ 1341012 w 2213217"/>
                <a:gd name="connsiteY29-22842" fmla="*/ 4880042 h 7250295"/>
                <a:gd name="connsiteX30-22843" fmla="*/ 1310424 w 2213217"/>
                <a:gd name="connsiteY30-22844" fmla="*/ 4973880 h 7250295"/>
                <a:gd name="connsiteX31-22845" fmla="*/ 1354293 w 2213217"/>
                <a:gd name="connsiteY31-22846" fmla="*/ 5113209 h 7250295"/>
                <a:gd name="connsiteX32-22847" fmla="*/ 1262198 w 2213217"/>
                <a:gd name="connsiteY32-22848" fmla="*/ 5554244 h 7250295"/>
                <a:gd name="connsiteX33-22849" fmla="*/ 1263220 w 2213217"/>
                <a:gd name="connsiteY33-22850" fmla="*/ 6360264 h 7250295"/>
                <a:gd name="connsiteX34-22851" fmla="*/ 1336385 w 2213217"/>
                <a:gd name="connsiteY34-22852" fmla="*/ 6540277 h 7250295"/>
                <a:gd name="connsiteX35-22853" fmla="*/ 1285605 w 2213217"/>
                <a:gd name="connsiteY35-22854" fmla="*/ 6741714 h 7250295"/>
                <a:gd name="connsiteX36-22855" fmla="*/ 1303783 w 2213217"/>
                <a:gd name="connsiteY36-22856" fmla="*/ 6828040 h 7250295"/>
                <a:gd name="connsiteX37-22857" fmla="*/ 1313579 w 2213217"/>
                <a:gd name="connsiteY37-22858" fmla="*/ 7020824 h 7250295"/>
                <a:gd name="connsiteX38-22859" fmla="*/ 1760353 w 2213217"/>
                <a:gd name="connsiteY38-22860" fmla="*/ 7189119 h 7250295"/>
                <a:gd name="connsiteX39-22861" fmla="*/ 2189006 w 2213217"/>
                <a:gd name="connsiteY39-22862" fmla="*/ 7199125 h 7250295"/>
                <a:gd name="connsiteX40-22863" fmla="*/ 2171850 w 2213217"/>
                <a:gd name="connsiteY40-22864" fmla="*/ 7046786 h 7250295"/>
                <a:gd name="connsiteX41-22865" fmla="*/ 1687247 w 2213217"/>
                <a:gd name="connsiteY41-22866" fmla="*/ 6680449 h 7250295"/>
                <a:gd name="connsiteX42-22867" fmla="*/ 1708130 w 2213217"/>
                <a:gd name="connsiteY42-22868" fmla="*/ 6550072 h 7250295"/>
                <a:gd name="connsiteX43-22869" fmla="*/ 1668617 w 2213217"/>
                <a:gd name="connsiteY43-22870" fmla="*/ 6451067 h 7250295"/>
                <a:gd name="connsiteX44-22871" fmla="*/ 1657350 w 2213217"/>
                <a:gd name="connsiteY44-22872" fmla="*/ 6250170 h 7250295"/>
                <a:gd name="connsiteX45-22873" fmla="*/ 1679014 w 2213217"/>
                <a:gd name="connsiteY45-22874" fmla="*/ 5979714 h 7250295"/>
                <a:gd name="connsiteX46-22875" fmla="*/ 1727631 w 2213217"/>
                <a:gd name="connsiteY46-22876" fmla="*/ 5512209 h 7250295"/>
                <a:gd name="connsiteX47-22877" fmla="*/ 1739049 w 2213217"/>
                <a:gd name="connsiteY47-22878" fmla="*/ 5363804 h 7250295"/>
                <a:gd name="connsiteX48-22879" fmla="*/ 1797611 w 2213217"/>
                <a:gd name="connsiteY48-22880" fmla="*/ 5317321 h 7250295"/>
                <a:gd name="connsiteX49-22881" fmla="*/ 1884207 w 2213217"/>
                <a:gd name="connsiteY49-22882" fmla="*/ 5097645 h 7250295"/>
                <a:gd name="connsiteX50-22883" fmla="*/ 1909357 w 2213217"/>
                <a:gd name="connsiteY50-22884" fmla="*/ 4805496 h 7250295"/>
                <a:gd name="connsiteX51-22885" fmla="*/ 1900373 w 2213217"/>
                <a:gd name="connsiteY51-22886" fmla="*/ 4348776 h 7250295"/>
                <a:gd name="connsiteX52-22887" fmla="*/ 1881052 w 2213217"/>
                <a:gd name="connsiteY52-22888" fmla="*/ 3902573 h 7250295"/>
                <a:gd name="connsiteX53-22889" fmla="*/ 1855362 w 2213217"/>
                <a:gd name="connsiteY53-22890" fmla="*/ 3584643 h 7250295"/>
                <a:gd name="connsiteX54-22891" fmla="*/ 2056257 w 2213217"/>
                <a:gd name="connsiteY54-22892" fmla="*/ 2654077 h 7250295"/>
                <a:gd name="connsiteX55-22893" fmla="*/ 2042707 w 2213217"/>
                <a:gd name="connsiteY55-22894" fmla="*/ 2404684 h 7250295"/>
                <a:gd name="connsiteX56-22895" fmla="*/ 1981200 w 2213217"/>
                <a:gd name="connsiteY56-22896" fmla="*/ 1864914 h 7250295"/>
                <a:gd name="connsiteX57-22897" fmla="*/ 1936459 w 2213217"/>
                <a:gd name="connsiteY57-22898" fmla="*/ 1677029 h 7250295"/>
                <a:gd name="connsiteX58-22899" fmla="*/ 1922037 w 2213217"/>
                <a:gd name="connsiteY58-22900" fmla="*/ 1432534 h 7250295"/>
                <a:gd name="connsiteX59-22901" fmla="*/ 1874412 w 2213217"/>
                <a:gd name="connsiteY59-22902" fmla="*/ 1302338 h 7250295"/>
                <a:gd name="connsiteX60-22903" fmla="*/ 1407687 w 2213217"/>
                <a:gd name="connsiteY60-22904" fmla="*/ 1134975 h 7250295"/>
                <a:gd name="connsiteX61-22905" fmla="*/ 1309221 w 2213217"/>
                <a:gd name="connsiteY61-22906" fmla="*/ 1020075 h 7250295"/>
                <a:gd name="connsiteX62-22907" fmla="*/ 1365230 w 2213217"/>
                <a:gd name="connsiteY62-22908" fmla="*/ 821521 h 7250295"/>
                <a:gd name="connsiteX63-22909" fmla="*/ 1433407 w 2213217"/>
                <a:gd name="connsiteY63-22910" fmla="*/ 622909 h 7250295"/>
                <a:gd name="connsiteX64-22911" fmla="*/ 1444916 w 2213217"/>
                <a:gd name="connsiteY64-22912" fmla="*/ 380757 h 7250295"/>
                <a:gd name="connsiteX65-22913" fmla="*/ 1330946 w 2213217"/>
                <a:gd name="connsiteY65-22914" fmla="*/ 143773 h 7250295"/>
                <a:gd name="connsiteX66-22915" fmla="*/ 1063645 w 2213217"/>
                <a:gd name="connsiteY66-22916" fmla="*/ 568 h 7250295"/>
                <a:gd name="connsiteX0-22917" fmla="*/ 1063645 w 2213217"/>
                <a:gd name="connsiteY0-22918" fmla="*/ 568 h 7250295"/>
                <a:gd name="connsiteX1-22919" fmla="*/ 809625 w 2213217"/>
                <a:gd name="connsiteY1-22920" fmla="*/ 116070 h 7250295"/>
                <a:gd name="connsiteX2-22921" fmla="*/ 685800 w 2213217"/>
                <a:gd name="connsiteY2-22922" fmla="*/ 297045 h 7250295"/>
                <a:gd name="connsiteX3-22923" fmla="*/ 704850 w 2213217"/>
                <a:gd name="connsiteY3-22924" fmla="*/ 620895 h 7250295"/>
                <a:gd name="connsiteX4-22925" fmla="*/ 838200 w 2213217"/>
                <a:gd name="connsiteY4-22926" fmla="*/ 897120 h 7250295"/>
                <a:gd name="connsiteX5-22927" fmla="*/ 742950 w 2213217"/>
                <a:gd name="connsiteY5-22928" fmla="*/ 1011420 h 7250295"/>
                <a:gd name="connsiteX6-22929" fmla="*/ 133350 w 2213217"/>
                <a:gd name="connsiteY6-22930" fmla="*/ 1220970 h 7250295"/>
                <a:gd name="connsiteX7-22931" fmla="*/ 0 w 2213217"/>
                <a:gd name="connsiteY7-22932" fmla="*/ 2211570 h 7250295"/>
                <a:gd name="connsiteX8-22933" fmla="*/ 333375 w 2213217"/>
                <a:gd name="connsiteY8-22934" fmla="*/ 3106920 h 7250295"/>
                <a:gd name="connsiteX9-22935" fmla="*/ 247650 w 2213217"/>
                <a:gd name="connsiteY9-22936" fmla="*/ 3840345 h 7250295"/>
                <a:gd name="connsiteX10-22937" fmla="*/ 371475 w 2213217"/>
                <a:gd name="connsiteY10-22938" fmla="*/ 4059420 h 7250295"/>
                <a:gd name="connsiteX11-22939" fmla="*/ 495300 w 2213217"/>
                <a:gd name="connsiteY11-22940" fmla="*/ 4278495 h 7250295"/>
                <a:gd name="connsiteX12-22941" fmla="*/ 476250 w 2213217"/>
                <a:gd name="connsiteY12-22942" fmla="*/ 4735695 h 7250295"/>
                <a:gd name="connsiteX13-22943" fmla="*/ 476250 w 2213217"/>
                <a:gd name="connsiteY13-22944" fmla="*/ 5097645 h 7250295"/>
                <a:gd name="connsiteX14-22945" fmla="*/ 371475 w 2213217"/>
                <a:gd name="connsiteY14-22946" fmla="*/ 6145395 h 7250295"/>
                <a:gd name="connsiteX15-22947" fmla="*/ 371475 w 2213217"/>
                <a:gd name="connsiteY15-22948" fmla="*/ 6621645 h 7250295"/>
                <a:gd name="connsiteX16-22949" fmla="*/ 400050 w 2213217"/>
                <a:gd name="connsiteY16-22950" fmla="*/ 6821670 h 7250295"/>
                <a:gd name="connsiteX17-22951" fmla="*/ 323850 w 2213217"/>
                <a:gd name="connsiteY17-22952" fmla="*/ 7002645 h 7250295"/>
                <a:gd name="connsiteX18-22953" fmla="*/ 533400 w 2213217"/>
                <a:gd name="connsiteY18-22954" fmla="*/ 7250295 h 7250295"/>
                <a:gd name="connsiteX19-22955" fmla="*/ 952500 w 2213217"/>
                <a:gd name="connsiteY19-22956" fmla="*/ 7240770 h 7250295"/>
                <a:gd name="connsiteX20-22957" fmla="*/ 733425 w 2213217"/>
                <a:gd name="connsiteY20-22958" fmla="*/ 6821670 h 7250295"/>
                <a:gd name="connsiteX21-22959" fmla="*/ 790575 w 2213217"/>
                <a:gd name="connsiteY21-22960" fmla="*/ 6574020 h 7250295"/>
                <a:gd name="connsiteX22-22961" fmla="*/ 762000 w 2213217"/>
                <a:gd name="connsiteY22-22962" fmla="*/ 6250170 h 7250295"/>
                <a:gd name="connsiteX23-22963" fmla="*/ 914671 w 2213217"/>
                <a:gd name="connsiteY23-22964" fmla="*/ 5380240 h 7250295"/>
                <a:gd name="connsiteX24-22965" fmla="*/ 898504 w 2213217"/>
                <a:gd name="connsiteY24-22966" fmla="*/ 5308938 h 7250295"/>
                <a:gd name="connsiteX25-22967" fmla="*/ 971550 w 2213217"/>
                <a:gd name="connsiteY25-22968" fmla="*/ 5211945 h 7250295"/>
                <a:gd name="connsiteX26-22969" fmla="*/ 973564 w 2213217"/>
                <a:gd name="connsiteY26-22970" fmla="*/ 5069070 h 7250295"/>
                <a:gd name="connsiteX27-22971" fmla="*/ 1129719 w 2213217"/>
                <a:gd name="connsiteY27-22972" fmla="*/ 4378373 h 7250295"/>
                <a:gd name="connsiteX28-22973" fmla="*/ 1276350 w 2213217"/>
                <a:gd name="connsiteY28-22974" fmla="*/ 4649970 h 7250295"/>
                <a:gd name="connsiteX29-22975" fmla="*/ 1341012 w 2213217"/>
                <a:gd name="connsiteY29-22976" fmla="*/ 4880042 h 7250295"/>
                <a:gd name="connsiteX30-22977" fmla="*/ 1310424 w 2213217"/>
                <a:gd name="connsiteY30-22978" fmla="*/ 4973880 h 7250295"/>
                <a:gd name="connsiteX31-22979" fmla="*/ 1354293 w 2213217"/>
                <a:gd name="connsiteY31-22980" fmla="*/ 5113209 h 7250295"/>
                <a:gd name="connsiteX32-22981" fmla="*/ 1262198 w 2213217"/>
                <a:gd name="connsiteY32-22982" fmla="*/ 5554244 h 7250295"/>
                <a:gd name="connsiteX33-22983" fmla="*/ 1263220 w 2213217"/>
                <a:gd name="connsiteY33-22984" fmla="*/ 6360264 h 7250295"/>
                <a:gd name="connsiteX34-22985" fmla="*/ 1336385 w 2213217"/>
                <a:gd name="connsiteY34-22986" fmla="*/ 6540277 h 7250295"/>
                <a:gd name="connsiteX35-22987" fmla="*/ 1285605 w 2213217"/>
                <a:gd name="connsiteY35-22988" fmla="*/ 6741714 h 7250295"/>
                <a:gd name="connsiteX36-22989" fmla="*/ 1303783 w 2213217"/>
                <a:gd name="connsiteY36-22990" fmla="*/ 6828040 h 7250295"/>
                <a:gd name="connsiteX37-22991" fmla="*/ 1313579 w 2213217"/>
                <a:gd name="connsiteY37-22992" fmla="*/ 7020824 h 7250295"/>
                <a:gd name="connsiteX38-22993" fmla="*/ 1760353 w 2213217"/>
                <a:gd name="connsiteY38-22994" fmla="*/ 7189119 h 7250295"/>
                <a:gd name="connsiteX39-22995" fmla="*/ 2189006 w 2213217"/>
                <a:gd name="connsiteY39-22996" fmla="*/ 7199125 h 7250295"/>
                <a:gd name="connsiteX40-22997" fmla="*/ 2171850 w 2213217"/>
                <a:gd name="connsiteY40-22998" fmla="*/ 7046786 h 7250295"/>
                <a:gd name="connsiteX41-22999" fmla="*/ 1687247 w 2213217"/>
                <a:gd name="connsiteY41-23000" fmla="*/ 6680449 h 7250295"/>
                <a:gd name="connsiteX42-23001" fmla="*/ 1708130 w 2213217"/>
                <a:gd name="connsiteY42-23002" fmla="*/ 6550072 h 7250295"/>
                <a:gd name="connsiteX43-23003" fmla="*/ 1668617 w 2213217"/>
                <a:gd name="connsiteY43-23004" fmla="*/ 6451067 h 7250295"/>
                <a:gd name="connsiteX44-23005" fmla="*/ 1657350 w 2213217"/>
                <a:gd name="connsiteY44-23006" fmla="*/ 6250170 h 7250295"/>
                <a:gd name="connsiteX45-23007" fmla="*/ 1679014 w 2213217"/>
                <a:gd name="connsiteY45-23008" fmla="*/ 5979714 h 7250295"/>
                <a:gd name="connsiteX46-23009" fmla="*/ 1727631 w 2213217"/>
                <a:gd name="connsiteY46-23010" fmla="*/ 5512209 h 7250295"/>
                <a:gd name="connsiteX47-23011" fmla="*/ 1739049 w 2213217"/>
                <a:gd name="connsiteY47-23012" fmla="*/ 5363804 h 7250295"/>
                <a:gd name="connsiteX48-23013" fmla="*/ 1797611 w 2213217"/>
                <a:gd name="connsiteY48-23014" fmla="*/ 5317321 h 7250295"/>
                <a:gd name="connsiteX49-23015" fmla="*/ 1884207 w 2213217"/>
                <a:gd name="connsiteY49-23016" fmla="*/ 5097645 h 7250295"/>
                <a:gd name="connsiteX50-23017" fmla="*/ 1909357 w 2213217"/>
                <a:gd name="connsiteY50-23018" fmla="*/ 4805496 h 7250295"/>
                <a:gd name="connsiteX51-23019" fmla="*/ 1900373 w 2213217"/>
                <a:gd name="connsiteY51-23020" fmla="*/ 4348776 h 7250295"/>
                <a:gd name="connsiteX52-23021" fmla="*/ 1881052 w 2213217"/>
                <a:gd name="connsiteY52-23022" fmla="*/ 3902573 h 7250295"/>
                <a:gd name="connsiteX53-23023" fmla="*/ 1855362 w 2213217"/>
                <a:gd name="connsiteY53-23024" fmla="*/ 3584643 h 7250295"/>
                <a:gd name="connsiteX54-23025" fmla="*/ 2056257 w 2213217"/>
                <a:gd name="connsiteY54-23026" fmla="*/ 2654077 h 7250295"/>
                <a:gd name="connsiteX55-23027" fmla="*/ 2042707 w 2213217"/>
                <a:gd name="connsiteY55-23028" fmla="*/ 2404684 h 7250295"/>
                <a:gd name="connsiteX56-23029" fmla="*/ 1981200 w 2213217"/>
                <a:gd name="connsiteY56-23030" fmla="*/ 1864914 h 7250295"/>
                <a:gd name="connsiteX57-23031" fmla="*/ 1936459 w 2213217"/>
                <a:gd name="connsiteY57-23032" fmla="*/ 1677029 h 7250295"/>
                <a:gd name="connsiteX58-23033" fmla="*/ 1922037 w 2213217"/>
                <a:gd name="connsiteY58-23034" fmla="*/ 1432534 h 7250295"/>
                <a:gd name="connsiteX59-23035" fmla="*/ 1874412 w 2213217"/>
                <a:gd name="connsiteY59-23036" fmla="*/ 1302338 h 7250295"/>
                <a:gd name="connsiteX60-23037" fmla="*/ 1407687 w 2213217"/>
                <a:gd name="connsiteY60-23038" fmla="*/ 1134975 h 7250295"/>
                <a:gd name="connsiteX61-23039" fmla="*/ 1309221 w 2213217"/>
                <a:gd name="connsiteY61-23040" fmla="*/ 1020075 h 7250295"/>
                <a:gd name="connsiteX62-23041" fmla="*/ 1365230 w 2213217"/>
                <a:gd name="connsiteY62-23042" fmla="*/ 821521 h 7250295"/>
                <a:gd name="connsiteX63-23043" fmla="*/ 1433407 w 2213217"/>
                <a:gd name="connsiteY63-23044" fmla="*/ 622909 h 7250295"/>
                <a:gd name="connsiteX64-23045" fmla="*/ 1444916 w 2213217"/>
                <a:gd name="connsiteY64-23046" fmla="*/ 380757 h 7250295"/>
                <a:gd name="connsiteX65-23047" fmla="*/ 1330946 w 2213217"/>
                <a:gd name="connsiteY65-23048" fmla="*/ 143773 h 7250295"/>
                <a:gd name="connsiteX66-23049" fmla="*/ 1063645 w 2213217"/>
                <a:gd name="connsiteY66-23050" fmla="*/ 568 h 7250295"/>
                <a:gd name="connsiteX0-23051" fmla="*/ 1063645 w 2213217"/>
                <a:gd name="connsiteY0-23052" fmla="*/ 568 h 7250295"/>
                <a:gd name="connsiteX1-23053" fmla="*/ 809625 w 2213217"/>
                <a:gd name="connsiteY1-23054" fmla="*/ 116070 h 7250295"/>
                <a:gd name="connsiteX2-23055" fmla="*/ 685800 w 2213217"/>
                <a:gd name="connsiteY2-23056" fmla="*/ 297045 h 7250295"/>
                <a:gd name="connsiteX3-23057" fmla="*/ 704850 w 2213217"/>
                <a:gd name="connsiteY3-23058" fmla="*/ 620895 h 7250295"/>
                <a:gd name="connsiteX4-23059" fmla="*/ 838200 w 2213217"/>
                <a:gd name="connsiteY4-23060" fmla="*/ 897120 h 7250295"/>
                <a:gd name="connsiteX5-23061" fmla="*/ 742950 w 2213217"/>
                <a:gd name="connsiteY5-23062" fmla="*/ 1011420 h 7250295"/>
                <a:gd name="connsiteX6-23063" fmla="*/ 133350 w 2213217"/>
                <a:gd name="connsiteY6-23064" fmla="*/ 1220970 h 7250295"/>
                <a:gd name="connsiteX7-23065" fmla="*/ 0 w 2213217"/>
                <a:gd name="connsiteY7-23066" fmla="*/ 2211570 h 7250295"/>
                <a:gd name="connsiteX8-23067" fmla="*/ 333375 w 2213217"/>
                <a:gd name="connsiteY8-23068" fmla="*/ 3106920 h 7250295"/>
                <a:gd name="connsiteX9-23069" fmla="*/ 247650 w 2213217"/>
                <a:gd name="connsiteY9-23070" fmla="*/ 3840345 h 7250295"/>
                <a:gd name="connsiteX10-23071" fmla="*/ 371475 w 2213217"/>
                <a:gd name="connsiteY10-23072" fmla="*/ 4059420 h 7250295"/>
                <a:gd name="connsiteX11-23073" fmla="*/ 495300 w 2213217"/>
                <a:gd name="connsiteY11-23074" fmla="*/ 4278495 h 7250295"/>
                <a:gd name="connsiteX12-23075" fmla="*/ 476250 w 2213217"/>
                <a:gd name="connsiteY12-23076" fmla="*/ 4735695 h 7250295"/>
                <a:gd name="connsiteX13-23077" fmla="*/ 476250 w 2213217"/>
                <a:gd name="connsiteY13-23078" fmla="*/ 5097645 h 7250295"/>
                <a:gd name="connsiteX14-23079" fmla="*/ 371475 w 2213217"/>
                <a:gd name="connsiteY14-23080" fmla="*/ 6145395 h 7250295"/>
                <a:gd name="connsiteX15-23081" fmla="*/ 371475 w 2213217"/>
                <a:gd name="connsiteY15-23082" fmla="*/ 6621645 h 7250295"/>
                <a:gd name="connsiteX16-23083" fmla="*/ 400050 w 2213217"/>
                <a:gd name="connsiteY16-23084" fmla="*/ 6821670 h 7250295"/>
                <a:gd name="connsiteX17-23085" fmla="*/ 323850 w 2213217"/>
                <a:gd name="connsiteY17-23086" fmla="*/ 7002645 h 7250295"/>
                <a:gd name="connsiteX18-23087" fmla="*/ 533400 w 2213217"/>
                <a:gd name="connsiteY18-23088" fmla="*/ 7250295 h 7250295"/>
                <a:gd name="connsiteX19-23089" fmla="*/ 952500 w 2213217"/>
                <a:gd name="connsiteY19-23090" fmla="*/ 7240770 h 7250295"/>
                <a:gd name="connsiteX20-23091" fmla="*/ 733425 w 2213217"/>
                <a:gd name="connsiteY20-23092" fmla="*/ 6821670 h 7250295"/>
                <a:gd name="connsiteX21-23093" fmla="*/ 790575 w 2213217"/>
                <a:gd name="connsiteY21-23094" fmla="*/ 6574020 h 7250295"/>
                <a:gd name="connsiteX22-23095" fmla="*/ 762000 w 2213217"/>
                <a:gd name="connsiteY22-23096" fmla="*/ 6250170 h 7250295"/>
                <a:gd name="connsiteX23-23097" fmla="*/ 914671 w 2213217"/>
                <a:gd name="connsiteY23-23098" fmla="*/ 5380240 h 7250295"/>
                <a:gd name="connsiteX24-23099" fmla="*/ 898504 w 2213217"/>
                <a:gd name="connsiteY24-23100" fmla="*/ 5308938 h 7250295"/>
                <a:gd name="connsiteX25-23101" fmla="*/ 971550 w 2213217"/>
                <a:gd name="connsiteY25-23102" fmla="*/ 5211945 h 7250295"/>
                <a:gd name="connsiteX26-23103" fmla="*/ 973564 w 2213217"/>
                <a:gd name="connsiteY26-23104" fmla="*/ 5069070 h 7250295"/>
                <a:gd name="connsiteX27-23105" fmla="*/ 1129719 w 2213217"/>
                <a:gd name="connsiteY27-23106" fmla="*/ 4378373 h 7250295"/>
                <a:gd name="connsiteX28-23107" fmla="*/ 1276350 w 2213217"/>
                <a:gd name="connsiteY28-23108" fmla="*/ 4649970 h 7250295"/>
                <a:gd name="connsiteX29-23109" fmla="*/ 1341012 w 2213217"/>
                <a:gd name="connsiteY29-23110" fmla="*/ 4880042 h 7250295"/>
                <a:gd name="connsiteX30-23111" fmla="*/ 1310424 w 2213217"/>
                <a:gd name="connsiteY30-23112" fmla="*/ 4973880 h 7250295"/>
                <a:gd name="connsiteX31-23113" fmla="*/ 1354293 w 2213217"/>
                <a:gd name="connsiteY31-23114" fmla="*/ 5113209 h 7250295"/>
                <a:gd name="connsiteX32-23115" fmla="*/ 1262198 w 2213217"/>
                <a:gd name="connsiteY32-23116" fmla="*/ 5554244 h 7250295"/>
                <a:gd name="connsiteX33-23117" fmla="*/ 1263220 w 2213217"/>
                <a:gd name="connsiteY33-23118" fmla="*/ 6360264 h 7250295"/>
                <a:gd name="connsiteX34-23119" fmla="*/ 1336385 w 2213217"/>
                <a:gd name="connsiteY34-23120" fmla="*/ 6540277 h 7250295"/>
                <a:gd name="connsiteX35-23121" fmla="*/ 1285605 w 2213217"/>
                <a:gd name="connsiteY35-23122" fmla="*/ 6741714 h 7250295"/>
                <a:gd name="connsiteX36-23123" fmla="*/ 1303783 w 2213217"/>
                <a:gd name="connsiteY36-23124" fmla="*/ 6828040 h 7250295"/>
                <a:gd name="connsiteX37-23125" fmla="*/ 1313579 w 2213217"/>
                <a:gd name="connsiteY37-23126" fmla="*/ 7020824 h 7250295"/>
                <a:gd name="connsiteX38-23127" fmla="*/ 1760353 w 2213217"/>
                <a:gd name="connsiteY38-23128" fmla="*/ 7189119 h 7250295"/>
                <a:gd name="connsiteX39-23129" fmla="*/ 2189006 w 2213217"/>
                <a:gd name="connsiteY39-23130" fmla="*/ 7199125 h 7250295"/>
                <a:gd name="connsiteX40-23131" fmla="*/ 2171850 w 2213217"/>
                <a:gd name="connsiteY40-23132" fmla="*/ 7046786 h 7250295"/>
                <a:gd name="connsiteX41-23133" fmla="*/ 1687247 w 2213217"/>
                <a:gd name="connsiteY41-23134" fmla="*/ 6680449 h 7250295"/>
                <a:gd name="connsiteX42-23135" fmla="*/ 1708130 w 2213217"/>
                <a:gd name="connsiteY42-23136" fmla="*/ 6550072 h 7250295"/>
                <a:gd name="connsiteX43-23137" fmla="*/ 1668617 w 2213217"/>
                <a:gd name="connsiteY43-23138" fmla="*/ 6451067 h 7250295"/>
                <a:gd name="connsiteX44-23139" fmla="*/ 1657350 w 2213217"/>
                <a:gd name="connsiteY44-23140" fmla="*/ 6250170 h 7250295"/>
                <a:gd name="connsiteX45-23141" fmla="*/ 1679014 w 2213217"/>
                <a:gd name="connsiteY45-23142" fmla="*/ 5979714 h 7250295"/>
                <a:gd name="connsiteX46-23143" fmla="*/ 1727631 w 2213217"/>
                <a:gd name="connsiteY46-23144" fmla="*/ 5512209 h 7250295"/>
                <a:gd name="connsiteX47-23145" fmla="*/ 1739049 w 2213217"/>
                <a:gd name="connsiteY47-23146" fmla="*/ 5363804 h 7250295"/>
                <a:gd name="connsiteX48-23147" fmla="*/ 1797611 w 2213217"/>
                <a:gd name="connsiteY48-23148" fmla="*/ 5317321 h 7250295"/>
                <a:gd name="connsiteX49-23149" fmla="*/ 1884207 w 2213217"/>
                <a:gd name="connsiteY49-23150" fmla="*/ 5097645 h 7250295"/>
                <a:gd name="connsiteX50-23151" fmla="*/ 1909357 w 2213217"/>
                <a:gd name="connsiteY50-23152" fmla="*/ 4805496 h 7250295"/>
                <a:gd name="connsiteX51-23153" fmla="*/ 1900373 w 2213217"/>
                <a:gd name="connsiteY51-23154" fmla="*/ 4348776 h 7250295"/>
                <a:gd name="connsiteX52-23155" fmla="*/ 1881052 w 2213217"/>
                <a:gd name="connsiteY52-23156" fmla="*/ 3902573 h 7250295"/>
                <a:gd name="connsiteX53-23157" fmla="*/ 1855362 w 2213217"/>
                <a:gd name="connsiteY53-23158" fmla="*/ 3584643 h 7250295"/>
                <a:gd name="connsiteX54-23159" fmla="*/ 2056257 w 2213217"/>
                <a:gd name="connsiteY54-23160" fmla="*/ 2654077 h 7250295"/>
                <a:gd name="connsiteX55-23161" fmla="*/ 2042707 w 2213217"/>
                <a:gd name="connsiteY55-23162" fmla="*/ 2404684 h 7250295"/>
                <a:gd name="connsiteX56-23163" fmla="*/ 1981200 w 2213217"/>
                <a:gd name="connsiteY56-23164" fmla="*/ 1864914 h 7250295"/>
                <a:gd name="connsiteX57-23165" fmla="*/ 1936459 w 2213217"/>
                <a:gd name="connsiteY57-23166" fmla="*/ 1677029 h 7250295"/>
                <a:gd name="connsiteX58-23167" fmla="*/ 1922037 w 2213217"/>
                <a:gd name="connsiteY58-23168" fmla="*/ 1432534 h 7250295"/>
                <a:gd name="connsiteX59-23169" fmla="*/ 1874412 w 2213217"/>
                <a:gd name="connsiteY59-23170" fmla="*/ 1302338 h 7250295"/>
                <a:gd name="connsiteX60-23171" fmla="*/ 1407687 w 2213217"/>
                <a:gd name="connsiteY60-23172" fmla="*/ 1134975 h 7250295"/>
                <a:gd name="connsiteX61-23173" fmla="*/ 1309221 w 2213217"/>
                <a:gd name="connsiteY61-23174" fmla="*/ 1020075 h 7250295"/>
                <a:gd name="connsiteX62-23175" fmla="*/ 1365230 w 2213217"/>
                <a:gd name="connsiteY62-23176" fmla="*/ 821521 h 7250295"/>
                <a:gd name="connsiteX63-23177" fmla="*/ 1433407 w 2213217"/>
                <a:gd name="connsiteY63-23178" fmla="*/ 622909 h 7250295"/>
                <a:gd name="connsiteX64-23179" fmla="*/ 1444916 w 2213217"/>
                <a:gd name="connsiteY64-23180" fmla="*/ 380757 h 7250295"/>
                <a:gd name="connsiteX65-23181" fmla="*/ 1330946 w 2213217"/>
                <a:gd name="connsiteY65-23182" fmla="*/ 143773 h 7250295"/>
                <a:gd name="connsiteX66-23183" fmla="*/ 1063645 w 2213217"/>
                <a:gd name="connsiteY66-23184" fmla="*/ 568 h 7250295"/>
                <a:gd name="connsiteX0-23185" fmla="*/ 1063645 w 2213217"/>
                <a:gd name="connsiteY0-23186" fmla="*/ 568 h 7250295"/>
                <a:gd name="connsiteX1-23187" fmla="*/ 809625 w 2213217"/>
                <a:gd name="connsiteY1-23188" fmla="*/ 116070 h 7250295"/>
                <a:gd name="connsiteX2-23189" fmla="*/ 685800 w 2213217"/>
                <a:gd name="connsiteY2-23190" fmla="*/ 297045 h 7250295"/>
                <a:gd name="connsiteX3-23191" fmla="*/ 704850 w 2213217"/>
                <a:gd name="connsiteY3-23192" fmla="*/ 620895 h 7250295"/>
                <a:gd name="connsiteX4-23193" fmla="*/ 838200 w 2213217"/>
                <a:gd name="connsiteY4-23194" fmla="*/ 897120 h 7250295"/>
                <a:gd name="connsiteX5-23195" fmla="*/ 742950 w 2213217"/>
                <a:gd name="connsiteY5-23196" fmla="*/ 1011420 h 7250295"/>
                <a:gd name="connsiteX6-23197" fmla="*/ 133350 w 2213217"/>
                <a:gd name="connsiteY6-23198" fmla="*/ 1220970 h 7250295"/>
                <a:gd name="connsiteX7-23199" fmla="*/ 0 w 2213217"/>
                <a:gd name="connsiteY7-23200" fmla="*/ 2211570 h 7250295"/>
                <a:gd name="connsiteX8-23201" fmla="*/ 333375 w 2213217"/>
                <a:gd name="connsiteY8-23202" fmla="*/ 3106920 h 7250295"/>
                <a:gd name="connsiteX9-23203" fmla="*/ 247650 w 2213217"/>
                <a:gd name="connsiteY9-23204" fmla="*/ 3840345 h 7250295"/>
                <a:gd name="connsiteX10-23205" fmla="*/ 371475 w 2213217"/>
                <a:gd name="connsiteY10-23206" fmla="*/ 4059420 h 7250295"/>
                <a:gd name="connsiteX11-23207" fmla="*/ 495300 w 2213217"/>
                <a:gd name="connsiteY11-23208" fmla="*/ 4278495 h 7250295"/>
                <a:gd name="connsiteX12-23209" fmla="*/ 476250 w 2213217"/>
                <a:gd name="connsiteY12-23210" fmla="*/ 4735695 h 7250295"/>
                <a:gd name="connsiteX13-23211" fmla="*/ 476250 w 2213217"/>
                <a:gd name="connsiteY13-23212" fmla="*/ 5097645 h 7250295"/>
                <a:gd name="connsiteX14-23213" fmla="*/ 371475 w 2213217"/>
                <a:gd name="connsiteY14-23214" fmla="*/ 6145395 h 7250295"/>
                <a:gd name="connsiteX15-23215" fmla="*/ 371475 w 2213217"/>
                <a:gd name="connsiteY15-23216" fmla="*/ 6621645 h 7250295"/>
                <a:gd name="connsiteX16-23217" fmla="*/ 400050 w 2213217"/>
                <a:gd name="connsiteY16-23218" fmla="*/ 6821670 h 7250295"/>
                <a:gd name="connsiteX17-23219" fmla="*/ 323850 w 2213217"/>
                <a:gd name="connsiteY17-23220" fmla="*/ 7002645 h 7250295"/>
                <a:gd name="connsiteX18-23221" fmla="*/ 533400 w 2213217"/>
                <a:gd name="connsiteY18-23222" fmla="*/ 7250295 h 7250295"/>
                <a:gd name="connsiteX19-23223" fmla="*/ 952500 w 2213217"/>
                <a:gd name="connsiteY19-23224" fmla="*/ 7240770 h 7250295"/>
                <a:gd name="connsiteX20-23225" fmla="*/ 733425 w 2213217"/>
                <a:gd name="connsiteY20-23226" fmla="*/ 6821670 h 7250295"/>
                <a:gd name="connsiteX21-23227" fmla="*/ 790575 w 2213217"/>
                <a:gd name="connsiteY21-23228" fmla="*/ 6574020 h 7250295"/>
                <a:gd name="connsiteX22-23229" fmla="*/ 762000 w 2213217"/>
                <a:gd name="connsiteY22-23230" fmla="*/ 6250170 h 7250295"/>
                <a:gd name="connsiteX23-23231" fmla="*/ 914671 w 2213217"/>
                <a:gd name="connsiteY23-23232" fmla="*/ 5380240 h 7250295"/>
                <a:gd name="connsiteX24-23233" fmla="*/ 898504 w 2213217"/>
                <a:gd name="connsiteY24-23234" fmla="*/ 5308938 h 7250295"/>
                <a:gd name="connsiteX25-23235" fmla="*/ 971550 w 2213217"/>
                <a:gd name="connsiteY25-23236" fmla="*/ 5211945 h 7250295"/>
                <a:gd name="connsiteX26-23237" fmla="*/ 973564 w 2213217"/>
                <a:gd name="connsiteY26-23238" fmla="*/ 5069070 h 7250295"/>
                <a:gd name="connsiteX27-23239" fmla="*/ 1129719 w 2213217"/>
                <a:gd name="connsiteY27-23240" fmla="*/ 4378373 h 7250295"/>
                <a:gd name="connsiteX28-23241" fmla="*/ 1276350 w 2213217"/>
                <a:gd name="connsiteY28-23242" fmla="*/ 4649970 h 7250295"/>
                <a:gd name="connsiteX29-23243" fmla="*/ 1341012 w 2213217"/>
                <a:gd name="connsiteY29-23244" fmla="*/ 4880042 h 7250295"/>
                <a:gd name="connsiteX30-23245" fmla="*/ 1310424 w 2213217"/>
                <a:gd name="connsiteY30-23246" fmla="*/ 4973880 h 7250295"/>
                <a:gd name="connsiteX31-23247" fmla="*/ 1354293 w 2213217"/>
                <a:gd name="connsiteY31-23248" fmla="*/ 5113209 h 7250295"/>
                <a:gd name="connsiteX32-23249" fmla="*/ 1262198 w 2213217"/>
                <a:gd name="connsiteY32-23250" fmla="*/ 5554244 h 7250295"/>
                <a:gd name="connsiteX33-23251" fmla="*/ 1263220 w 2213217"/>
                <a:gd name="connsiteY33-23252" fmla="*/ 6360264 h 7250295"/>
                <a:gd name="connsiteX34-23253" fmla="*/ 1336385 w 2213217"/>
                <a:gd name="connsiteY34-23254" fmla="*/ 6540277 h 7250295"/>
                <a:gd name="connsiteX35-23255" fmla="*/ 1285605 w 2213217"/>
                <a:gd name="connsiteY35-23256" fmla="*/ 6741714 h 7250295"/>
                <a:gd name="connsiteX36-23257" fmla="*/ 1303783 w 2213217"/>
                <a:gd name="connsiteY36-23258" fmla="*/ 6828040 h 7250295"/>
                <a:gd name="connsiteX37-23259" fmla="*/ 1313579 w 2213217"/>
                <a:gd name="connsiteY37-23260" fmla="*/ 7020824 h 7250295"/>
                <a:gd name="connsiteX38-23261" fmla="*/ 1760353 w 2213217"/>
                <a:gd name="connsiteY38-23262" fmla="*/ 7189119 h 7250295"/>
                <a:gd name="connsiteX39-23263" fmla="*/ 2189006 w 2213217"/>
                <a:gd name="connsiteY39-23264" fmla="*/ 7199125 h 7250295"/>
                <a:gd name="connsiteX40-23265" fmla="*/ 2171850 w 2213217"/>
                <a:gd name="connsiteY40-23266" fmla="*/ 7046786 h 7250295"/>
                <a:gd name="connsiteX41-23267" fmla="*/ 1687247 w 2213217"/>
                <a:gd name="connsiteY41-23268" fmla="*/ 6680449 h 7250295"/>
                <a:gd name="connsiteX42-23269" fmla="*/ 1708130 w 2213217"/>
                <a:gd name="connsiteY42-23270" fmla="*/ 6550072 h 7250295"/>
                <a:gd name="connsiteX43-23271" fmla="*/ 1668617 w 2213217"/>
                <a:gd name="connsiteY43-23272" fmla="*/ 6451067 h 7250295"/>
                <a:gd name="connsiteX44-23273" fmla="*/ 1657350 w 2213217"/>
                <a:gd name="connsiteY44-23274" fmla="*/ 6250170 h 7250295"/>
                <a:gd name="connsiteX45-23275" fmla="*/ 1679014 w 2213217"/>
                <a:gd name="connsiteY45-23276" fmla="*/ 5979714 h 7250295"/>
                <a:gd name="connsiteX46-23277" fmla="*/ 1727631 w 2213217"/>
                <a:gd name="connsiteY46-23278" fmla="*/ 5512209 h 7250295"/>
                <a:gd name="connsiteX47-23279" fmla="*/ 1739049 w 2213217"/>
                <a:gd name="connsiteY47-23280" fmla="*/ 5363804 h 7250295"/>
                <a:gd name="connsiteX48-23281" fmla="*/ 1797611 w 2213217"/>
                <a:gd name="connsiteY48-23282" fmla="*/ 5317321 h 7250295"/>
                <a:gd name="connsiteX49-23283" fmla="*/ 1884207 w 2213217"/>
                <a:gd name="connsiteY49-23284" fmla="*/ 5097645 h 7250295"/>
                <a:gd name="connsiteX50-23285" fmla="*/ 1909357 w 2213217"/>
                <a:gd name="connsiteY50-23286" fmla="*/ 4805496 h 7250295"/>
                <a:gd name="connsiteX51-23287" fmla="*/ 1900373 w 2213217"/>
                <a:gd name="connsiteY51-23288" fmla="*/ 4348776 h 7250295"/>
                <a:gd name="connsiteX52-23289" fmla="*/ 1881052 w 2213217"/>
                <a:gd name="connsiteY52-23290" fmla="*/ 3902573 h 7250295"/>
                <a:gd name="connsiteX53-23291" fmla="*/ 1855362 w 2213217"/>
                <a:gd name="connsiteY53-23292" fmla="*/ 3584643 h 7250295"/>
                <a:gd name="connsiteX54-23293" fmla="*/ 2056257 w 2213217"/>
                <a:gd name="connsiteY54-23294" fmla="*/ 2654077 h 7250295"/>
                <a:gd name="connsiteX55-23295" fmla="*/ 2042707 w 2213217"/>
                <a:gd name="connsiteY55-23296" fmla="*/ 2404684 h 7250295"/>
                <a:gd name="connsiteX56-23297" fmla="*/ 1981200 w 2213217"/>
                <a:gd name="connsiteY56-23298" fmla="*/ 1864914 h 7250295"/>
                <a:gd name="connsiteX57-23299" fmla="*/ 1936459 w 2213217"/>
                <a:gd name="connsiteY57-23300" fmla="*/ 1677029 h 7250295"/>
                <a:gd name="connsiteX58-23301" fmla="*/ 1922037 w 2213217"/>
                <a:gd name="connsiteY58-23302" fmla="*/ 1432534 h 7250295"/>
                <a:gd name="connsiteX59-23303" fmla="*/ 1874412 w 2213217"/>
                <a:gd name="connsiteY59-23304" fmla="*/ 1302338 h 7250295"/>
                <a:gd name="connsiteX60-23305" fmla="*/ 1407687 w 2213217"/>
                <a:gd name="connsiteY60-23306" fmla="*/ 1134975 h 7250295"/>
                <a:gd name="connsiteX61-23307" fmla="*/ 1309221 w 2213217"/>
                <a:gd name="connsiteY61-23308" fmla="*/ 1020075 h 7250295"/>
                <a:gd name="connsiteX62-23309" fmla="*/ 1365230 w 2213217"/>
                <a:gd name="connsiteY62-23310" fmla="*/ 821521 h 7250295"/>
                <a:gd name="connsiteX63-23311" fmla="*/ 1433407 w 2213217"/>
                <a:gd name="connsiteY63-23312" fmla="*/ 622909 h 7250295"/>
                <a:gd name="connsiteX64-23313" fmla="*/ 1444916 w 2213217"/>
                <a:gd name="connsiteY64-23314" fmla="*/ 380757 h 7250295"/>
                <a:gd name="connsiteX65-23315" fmla="*/ 1330946 w 2213217"/>
                <a:gd name="connsiteY65-23316" fmla="*/ 143773 h 7250295"/>
                <a:gd name="connsiteX66-23317" fmla="*/ 1063645 w 2213217"/>
                <a:gd name="connsiteY66-23318" fmla="*/ 568 h 7250295"/>
                <a:gd name="connsiteX0-23319" fmla="*/ 1063645 w 2213217"/>
                <a:gd name="connsiteY0-23320" fmla="*/ 568 h 7250295"/>
                <a:gd name="connsiteX1-23321" fmla="*/ 809625 w 2213217"/>
                <a:gd name="connsiteY1-23322" fmla="*/ 116070 h 7250295"/>
                <a:gd name="connsiteX2-23323" fmla="*/ 685800 w 2213217"/>
                <a:gd name="connsiteY2-23324" fmla="*/ 297045 h 7250295"/>
                <a:gd name="connsiteX3-23325" fmla="*/ 704850 w 2213217"/>
                <a:gd name="connsiteY3-23326" fmla="*/ 620895 h 7250295"/>
                <a:gd name="connsiteX4-23327" fmla="*/ 838200 w 2213217"/>
                <a:gd name="connsiteY4-23328" fmla="*/ 897120 h 7250295"/>
                <a:gd name="connsiteX5-23329" fmla="*/ 742950 w 2213217"/>
                <a:gd name="connsiteY5-23330" fmla="*/ 1011420 h 7250295"/>
                <a:gd name="connsiteX6-23331" fmla="*/ 133350 w 2213217"/>
                <a:gd name="connsiteY6-23332" fmla="*/ 1220970 h 7250295"/>
                <a:gd name="connsiteX7-23333" fmla="*/ 0 w 2213217"/>
                <a:gd name="connsiteY7-23334" fmla="*/ 2211570 h 7250295"/>
                <a:gd name="connsiteX8-23335" fmla="*/ 333375 w 2213217"/>
                <a:gd name="connsiteY8-23336" fmla="*/ 3106920 h 7250295"/>
                <a:gd name="connsiteX9-23337" fmla="*/ 247650 w 2213217"/>
                <a:gd name="connsiteY9-23338" fmla="*/ 3840345 h 7250295"/>
                <a:gd name="connsiteX10-23339" fmla="*/ 371475 w 2213217"/>
                <a:gd name="connsiteY10-23340" fmla="*/ 4059420 h 7250295"/>
                <a:gd name="connsiteX11-23341" fmla="*/ 495300 w 2213217"/>
                <a:gd name="connsiteY11-23342" fmla="*/ 4278495 h 7250295"/>
                <a:gd name="connsiteX12-23343" fmla="*/ 476250 w 2213217"/>
                <a:gd name="connsiteY12-23344" fmla="*/ 4735695 h 7250295"/>
                <a:gd name="connsiteX13-23345" fmla="*/ 476250 w 2213217"/>
                <a:gd name="connsiteY13-23346" fmla="*/ 5097645 h 7250295"/>
                <a:gd name="connsiteX14-23347" fmla="*/ 371475 w 2213217"/>
                <a:gd name="connsiteY14-23348" fmla="*/ 6145395 h 7250295"/>
                <a:gd name="connsiteX15-23349" fmla="*/ 371475 w 2213217"/>
                <a:gd name="connsiteY15-23350" fmla="*/ 6621645 h 7250295"/>
                <a:gd name="connsiteX16-23351" fmla="*/ 400050 w 2213217"/>
                <a:gd name="connsiteY16-23352" fmla="*/ 6821670 h 7250295"/>
                <a:gd name="connsiteX17-23353" fmla="*/ 323850 w 2213217"/>
                <a:gd name="connsiteY17-23354" fmla="*/ 7002645 h 7250295"/>
                <a:gd name="connsiteX18-23355" fmla="*/ 533400 w 2213217"/>
                <a:gd name="connsiteY18-23356" fmla="*/ 7250295 h 7250295"/>
                <a:gd name="connsiteX19-23357" fmla="*/ 952500 w 2213217"/>
                <a:gd name="connsiteY19-23358" fmla="*/ 7240770 h 7250295"/>
                <a:gd name="connsiteX20-23359" fmla="*/ 733425 w 2213217"/>
                <a:gd name="connsiteY20-23360" fmla="*/ 6821670 h 7250295"/>
                <a:gd name="connsiteX21-23361" fmla="*/ 790575 w 2213217"/>
                <a:gd name="connsiteY21-23362" fmla="*/ 6574020 h 7250295"/>
                <a:gd name="connsiteX22-23363" fmla="*/ 762000 w 2213217"/>
                <a:gd name="connsiteY22-23364" fmla="*/ 6250170 h 7250295"/>
                <a:gd name="connsiteX23-23365" fmla="*/ 856500 w 2213217"/>
                <a:gd name="connsiteY23-23366" fmla="*/ 5494902 h 7250295"/>
                <a:gd name="connsiteX24-23367" fmla="*/ 914671 w 2213217"/>
                <a:gd name="connsiteY24-23368" fmla="*/ 5380240 h 7250295"/>
                <a:gd name="connsiteX25-23369" fmla="*/ 898504 w 2213217"/>
                <a:gd name="connsiteY25-23370" fmla="*/ 5308938 h 7250295"/>
                <a:gd name="connsiteX26-23371" fmla="*/ 971550 w 2213217"/>
                <a:gd name="connsiteY26-23372" fmla="*/ 5211945 h 7250295"/>
                <a:gd name="connsiteX27-23373" fmla="*/ 973564 w 2213217"/>
                <a:gd name="connsiteY27-23374" fmla="*/ 5069070 h 7250295"/>
                <a:gd name="connsiteX28-23375" fmla="*/ 1129719 w 2213217"/>
                <a:gd name="connsiteY28-23376" fmla="*/ 4378373 h 7250295"/>
                <a:gd name="connsiteX29-23377" fmla="*/ 1276350 w 2213217"/>
                <a:gd name="connsiteY29-23378" fmla="*/ 4649970 h 7250295"/>
                <a:gd name="connsiteX30-23379" fmla="*/ 1341012 w 2213217"/>
                <a:gd name="connsiteY30-23380" fmla="*/ 4880042 h 7250295"/>
                <a:gd name="connsiteX31-23381" fmla="*/ 1310424 w 2213217"/>
                <a:gd name="connsiteY31-23382" fmla="*/ 4973880 h 7250295"/>
                <a:gd name="connsiteX32-23383" fmla="*/ 1354293 w 2213217"/>
                <a:gd name="connsiteY32-23384" fmla="*/ 5113209 h 7250295"/>
                <a:gd name="connsiteX33-23385" fmla="*/ 1262198 w 2213217"/>
                <a:gd name="connsiteY33-23386" fmla="*/ 5554244 h 7250295"/>
                <a:gd name="connsiteX34-23387" fmla="*/ 1263220 w 2213217"/>
                <a:gd name="connsiteY34-23388" fmla="*/ 6360264 h 7250295"/>
                <a:gd name="connsiteX35-23389" fmla="*/ 1336385 w 2213217"/>
                <a:gd name="connsiteY35-23390" fmla="*/ 6540277 h 7250295"/>
                <a:gd name="connsiteX36-23391" fmla="*/ 1285605 w 2213217"/>
                <a:gd name="connsiteY36-23392" fmla="*/ 6741714 h 7250295"/>
                <a:gd name="connsiteX37-23393" fmla="*/ 1303783 w 2213217"/>
                <a:gd name="connsiteY37-23394" fmla="*/ 6828040 h 7250295"/>
                <a:gd name="connsiteX38-23395" fmla="*/ 1313579 w 2213217"/>
                <a:gd name="connsiteY38-23396" fmla="*/ 7020824 h 7250295"/>
                <a:gd name="connsiteX39-23397" fmla="*/ 1760353 w 2213217"/>
                <a:gd name="connsiteY39-23398" fmla="*/ 7189119 h 7250295"/>
                <a:gd name="connsiteX40-23399" fmla="*/ 2189006 w 2213217"/>
                <a:gd name="connsiteY40-23400" fmla="*/ 7199125 h 7250295"/>
                <a:gd name="connsiteX41-23401" fmla="*/ 2171850 w 2213217"/>
                <a:gd name="connsiteY41-23402" fmla="*/ 7046786 h 7250295"/>
                <a:gd name="connsiteX42-23403" fmla="*/ 1687247 w 2213217"/>
                <a:gd name="connsiteY42-23404" fmla="*/ 6680449 h 7250295"/>
                <a:gd name="connsiteX43-23405" fmla="*/ 1708130 w 2213217"/>
                <a:gd name="connsiteY43-23406" fmla="*/ 6550072 h 7250295"/>
                <a:gd name="connsiteX44-23407" fmla="*/ 1668617 w 2213217"/>
                <a:gd name="connsiteY44-23408" fmla="*/ 6451067 h 7250295"/>
                <a:gd name="connsiteX45-23409" fmla="*/ 1657350 w 2213217"/>
                <a:gd name="connsiteY45-23410" fmla="*/ 6250170 h 7250295"/>
                <a:gd name="connsiteX46-23411" fmla="*/ 1679014 w 2213217"/>
                <a:gd name="connsiteY46-23412" fmla="*/ 5979714 h 7250295"/>
                <a:gd name="connsiteX47-23413" fmla="*/ 1727631 w 2213217"/>
                <a:gd name="connsiteY47-23414" fmla="*/ 5512209 h 7250295"/>
                <a:gd name="connsiteX48-23415" fmla="*/ 1739049 w 2213217"/>
                <a:gd name="connsiteY48-23416" fmla="*/ 5363804 h 7250295"/>
                <a:gd name="connsiteX49-23417" fmla="*/ 1797611 w 2213217"/>
                <a:gd name="connsiteY49-23418" fmla="*/ 5317321 h 7250295"/>
                <a:gd name="connsiteX50-23419" fmla="*/ 1884207 w 2213217"/>
                <a:gd name="connsiteY50-23420" fmla="*/ 5097645 h 7250295"/>
                <a:gd name="connsiteX51-23421" fmla="*/ 1909357 w 2213217"/>
                <a:gd name="connsiteY51-23422" fmla="*/ 4805496 h 7250295"/>
                <a:gd name="connsiteX52-23423" fmla="*/ 1900373 w 2213217"/>
                <a:gd name="connsiteY52-23424" fmla="*/ 4348776 h 7250295"/>
                <a:gd name="connsiteX53-23425" fmla="*/ 1881052 w 2213217"/>
                <a:gd name="connsiteY53-23426" fmla="*/ 3902573 h 7250295"/>
                <a:gd name="connsiteX54-23427" fmla="*/ 1855362 w 2213217"/>
                <a:gd name="connsiteY54-23428" fmla="*/ 3584643 h 7250295"/>
                <a:gd name="connsiteX55-23429" fmla="*/ 2056257 w 2213217"/>
                <a:gd name="connsiteY55-23430" fmla="*/ 2654077 h 7250295"/>
                <a:gd name="connsiteX56-23431" fmla="*/ 2042707 w 2213217"/>
                <a:gd name="connsiteY56-23432" fmla="*/ 2404684 h 7250295"/>
                <a:gd name="connsiteX57-23433" fmla="*/ 1981200 w 2213217"/>
                <a:gd name="connsiteY57-23434" fmla="*/ 1864914 h 7250295"/>
                <a:gd name="connsiteX58-23435" fmla="*/ 1936459 w 2213217"/>
                <a:gd name="connsiteY58-23436" fmla="*/ 1677029 h 7250295"/>
                <a:gd name="connsiteX59-23437" fmla="*/ 1922037 w 2213217"/>
                <a:gd name="connsiteY59-23438" fmla="*/ 1432534 h 7250295"/>
                <a:gd name="connsiteX60-23439" fmla="*/ 1874412 w 2213217"/>
                <a:gd name="connsiteY60-23440" fmla="*/ 1302338 h 7250295"/>
                <a:gd name="connsiteX61-23441" fmla="*/ 1407687 w 2213217"/>
                <a:gd name="connsiteY61-23442" fmla="*/ 1134975 h 7250295"/>
                <a:gd name="connsiteX62-23443" fmla="*/ 1309221 w 2213217"/>
                <a:gd name="connsiteY62-23444" fmla="*/ 1020075 h 7250295"/>
                <a:gd name="connsiteX63-23445" fmla="*/ 1365230 w 2213217"/>
                <a:gd name="connsiteY63-23446" fmla="*/ 821521 h 7250295"/>
                <a:gd name="connsiteX64-23447" fmla="*/ 1433407 w 2213217"/>
                <a:gd name="connsiteY64-23448" fmla="*/ 622909 h 7250295"/>
                <a:gd name="connsiteX65-23449" fmla="*/ 1444916 w 2213217"/>
                <a:gd name="connsiteY65-23450" fmla="*/ 380757 h 7250295"/>
                <a:gd name="connsiteX66-23451" fmla="*/ 1330946 w 2213217"/>
                <a:gd name="connsiteY66-23452" fmla="*/ 143773 h 7250295"/>
                <a:gd name="connsiteX67-23453" fmla="*/ 1063645 w 2213217"/>
                <a:gd name="connsiteY67-23454" fmla="*/ 568 h 7250295"/>
                <a:gd name="connsiteX0-23455" fmla="*/ 1063645 w 2213217"/>
                <a:gd name="connsiteY0-23456" fmla="*/ 568 h 7250295"/>
                <a:gd name="connsiteX1-23457" fmla="*/ 809625 w 2213217"/>
                <a:gd name="connsiteY1-23458" fmla="*/ 116070 h 7250295"/>
                <a:gd name="connsiteX2-23459" fmla="*/ 685800 w 2213217"/>
                <a:gd name="connsiteY2-23460" fmla="*/ 297045 h 7250295"/>
                <a:gd name="connsiteX3-23461" fmla="*/ 704850 w 2213217"/>
                <a:gd name="connsiteY3-23462" fmla="*/ 620895 h 7250295"/>
                <a:gd name="connsiteX4-23463" fmla="*/ 838200 w 2213217"/>
                <a:gd name="connsiteY4-23464" fmla="*/ 897120 h 7250295"/>
                <a:gd name="connsiteX5-23465" fmla="*/ 742950 w 2213217"/>
                <a:gd name="connsiteY5-23466" fmla="*/ 1011420 h 7250295"/>
                <a:gd name="connsiteX6-23467" fmla="*/ 133350 w 2213217"/>
                <a:gd name="connsiteY6-23468" fmla="*/ 1220970 h 7250295"/>
                <a:gd name="connsiteX7-23469" fmla="*/ 0 w 2213217"/>
                <a:gd name="connsiteY7-23470" fmla="*/ 2211570 h 7250295"/>
                <a:gd name="connsiteX8-23471" fmla="*/ 333375 w 2213217"/>
                <a:gd name="connsiteY8-23472" fmla="*/ 3106920 h 7250295"/>
                <a:gd name="connsiteX9-23473" fmla="*/ 247650 w 2213217"/>
                <a:gd name="connsiteY9-23474" fmla="*/ 3840345 h 7250295"/>
                <a:gd name="connsiteX10-23475" fmla="*/ 371475 w 2213217"/>
                <a:gd name="connsiteY10-23476" fmla="*/ 4059420 h 7250295"/>
                <a:gd name="connsiteX11-23477" fmla="*/ 495300 w 2213217"/>
                <a:gd name="connsiteY11-23478" fmla="*/ 4278495 h 7250295"/>
                <a:gd name="connsiteX12-23479" fmla="*/ 476250 w 2213217"/>
                <a:gd name="connsiteY12-23480" fmla="*/ 4735695 h 7250295"/>
                <a:gd name="connsiteX13-23481" fmla="*/ 476250 w 2213217"/>
                <a:gd name="connsiteY13-23482" fmla="*/ 5097645 h 7250295"/>
                <a:gd name="connsiteX14-23483" fmla="*/ 371475 w 2213217"/>
                <a:gd name="connsiteY14-23484" fmla="*/ 6145395 h 7250295"/>
                <a:gd name="connsiteX15-23485" fmla="*/ 371475 w 2213217"/>
                <a:gd name="connsiteY15-23486" fmla="*/ 6621645 h 7250295"/>
                <a:gd name="connsiteX16-23487" fmla="*/ 400050 w 2213217"/>
                <a:gd name="connsiteY16-23488" fmla="*/ 6821670 h 7250295"/>
                <a:gd name="connsiteX17-23489" fmla="*/ 323850 w 2213217"/>
                <a:gd name="connsiteY17-23490" fmla="*/ 7002645 h 7250295"/>
                <a:gd name="connsiteX18-23491" fmla="*/ 533400 w 2213217"/>
                <a:gd name="connsiteY18-23492" fmla="*/ 7250295 h 7250295"/>
                <a:gd name="connsiteX19-23493" fmla="*/ 952500 w 2213217"/>
                <a:gd name="connsiteY19-23494" fmla="*/ 7240770 h 7250295"/>
                <a:gd name="connsiteX20-23495" fmla="*/ 733425 w 2213217"/>
                <a:gd name="connsiteY20-23496" fmla="*/ 6821670 h 7250295"/>
                <a:gd name="connsiteX21-23497" fmla="*/ 790575 w 2213217"/>
                <a:gd name="connsiteY21-23498" fmla="*/ 6574020 h 7250295"/>
                <a:gd name="connsiteX22-23499" fmla="*/ 762000 w 2213217"/>
                <a:gd name="connsiteY22-23500" fmla="*/ 6250170 h 7250295"/>
                <a:gd name="connsiteX23-23501" fmla="*/ 856500 w 2213217"/>
                <a:gd name="connsiteY23-23502" fmla="*/ 5494902 h 7250295"/>
                <a:gd name="connsiteX24-23503" fmla="*/ 914671 w 2213217"/>
                <a:gd name="connsiteY24-23504" fmla="*/ 5380240 h 7250295"/>
                <a:gd name="connsiteX25-23505" fmla="*/ 898504 w 2213217"/>
                <a:gd name="connsiteY25-23506" fmla="*/ 5308938 h 7250295"/>
                <a:gd name="connsiteX26-23507" fmla="*/ 971550 w 2213217"/>
                <a:gd name="connsiteY26-23508" fmla="*/ 5211945 h 7250295"/>
                <a:gd name="connsiteX27-23509" fmla="*/ 973564 w 2213217"/>
                <a:gd name="connsiteY27-23510" fmla="*/ 5069070 h 7250295"/>
                <a:gd name="connsiteX28-23511" fmla="*/ 1129719 w 2213217"/>
                <a:gd name="connsiteY28-23512" fmla="*/ 4378373 h 7250295"/>
                <a:gd name="connsiteX29-23513" fmla="*/ 1276350 w 2213217"/>
                <a:gd name="connsiteY29-23514" fmla="*/ 4649970 h 7250295"/>
                <a:gd name="connsiteX30-23515" fmla="*/ 1341012 w 2213217"/>
                <a:gd name="connsiteY30-23516" fmla="*/ 4880042 h 7250295"/>
                <a:gd name="connsiteX31-23517" fmla="*/ 1310424 w 2213217"/>
                <a:gd name="connsiteY31-23518" fmla="*/ 4973880 h 7250295"/>
                <a:gd name="connsiteX32-23519" fmla="*/ 1354293 w 2213217"/>
                <a:gd name="connsiteY32-23520" fmla="*/ 5113209 h 7250295"/>
                <a:gd name="connsiteX33-23521" fmla="*/ 1262198 w 2213217"/>
                <a:gd name="connsiteY33-23522" fmla="*/ 5554244 h 7250295"/>
                <a:gd name="connsiteX34-23523" fmla="*/ 1263220 w 2213217"/>
                <a:gd name="connsiteY34-23524" fmla="*/ 6360264 h 7250295"/>
                <a:gd name="connsiteX35-23525" fmla="*/ 1336385 w 2213217"/>
                <a:gd name="connsiteY35-23526" fmla="*/ 6540277 h 7250295"/>
                <a:gd name="connsiteX36-23527" fmla="*/ 1285605 w 2213217"/>
                <a:gd name="connsiteY36-23528" fmla="*/ 6741714 h 7250295"/>
                <a:gd name="connsiteX37-23529" fmla="*/ 1303783 w 2213217"/>
                <a:gd name="connsiteY37-23530" fmla="*/ 6828040 h 7250295"/>
                <a:gd name="connsiteX38-23531" fmla="*/ 1313579 w 2213217"/>
                <a:gd name="connsiteY38-23532" fmla="*/ 7020824 h 7250295"/>
                <a:gd name="connsiteX39-23533" fmla="*/ 1760353 w 2213217"/>
                <a:gd name="connsiteY39-23534" fmla="*/ 7189119 h 7250295"/>
                <a:gd name="connsiteX40-23535" fmla="*/ 2189006 w 2213217"/>
                <a:gd name="connsiteY40-23536" fmla="*/ 7199125 h 7250295"/>
                <a:gd name="connsiteX41-23537" fmla="*/ 2171850 w 2213217"/>
                <a:gd name="connsiteY41-23538" fmla="*/ 7046786 h 7250295"/>
                <a:gd name="connsiteX42-23539" fmla="*/ 1687247 w 2213217"/>
                <a:gd name="connsiteY42-23540" fmla="*/ 6680449 h 7250295"/>
                <a:gd name="connsiteX43-23541" fmla="*/ 1708130 w 2213217"/>
                <a:gd name="connsiteY43-23542" fmla="*/ 6550072 h 7250295"/>
                <a:gd name="connsiteX44-23543" fmla="*/ 1668617 w 2213217"/>
                <a:gd name="connsiteY44-23544" fmla="*/ 6451067 h 7250295"/>
                <a:gd name="connsiteX45-23545" fmla="*/ 1657350 w 2213217"/>
                <a:gd name="connsiteY45-23546" fmla="*/ 6250170 h 7250295"/>
                <a:gd name="connsiteX46-23547" fmla="*/ 1679014 w 2213217"/>
                <a:gd name="connsiteY46-23548" fmla="*/ 5979714 h 7250295"/>
                <a:gd name="connsiteX47-23549" fmla="*/ 1727631 w 2213217"/>
                <a:gd name="connsiteY47-23550" fmla="*/ 5512209 h 7250295"/>
                <a:gd name="connsiteX48-23551" fmla="*/ 1739049 w 2213217"/>
                <a:gd name="connsiteY48-23552" fmla="*/ 5363804 h 7250295"/>
                <a:gd name="connsiteX49-23553" fmla="*/ 1797611 w 2213217"/>
                <a:gd name="connsiteY49-23554" fmla="*/ 5317321 h 7250295"/>
                <a:gd name="connsiteX50-23555" fmla="*/ 1884207 w 2213217"/>
                <a:gd name="connsiteY50-23556" fmla="*/ 5097645 h 7250295"/>
                <a:gd name="connsiteX51-23557" fmla="*/ 1909357 w 2213217"/>
                <a:gd name="connsiteY51-23558" fmla="*/ 4805496 h 7250295"/>
                <a:gd name="connsiteX52-23559" fmla="*/ 1900373 w 2213217"/>
                <a:gd name="connsiteY52-23560" fmla="*/ 4348776 h 7250295"/>
                <a:gd name="connsiteX53-23561" fmla="*/ 1881052 w 2213217"/>
                <a:gd name="connsiteY53-23562" fmla="*/ 3902573 h 7250295"/>
                <a:gd name="connsiteX54-23563" fmla="*/ 1855362 w 2213217"/>
                <a:gd name="connsiteY54-23564" fmla="*/ 3584643 h 7250295"/>
                <a:gd name="connsiteX55-23565" fmla="*/ 2056257 w 2213217"/>
                <a:gd name="connsiteY55-23566" fmla="*/ 2654077 h 7250295"/>
                <a:gd name="connsiteX56-23567" fmla="*/ 2042707 w 2213217"/>
                <a:gd name="connsiteY56-23568" fmla="*/ 2404684 h 7250295"/>
                <a:gd name="connsiteX57-23569" fmla="*/ 1981200 w 2213217"/>
                <a:gd name="connsiteY57-23570" fmla="*/ 1864914 h 7250295"/>
                <a:gd name="connsiteX58-23571" fmla="*/ 1936459 w 2213217"/>
                <a:gd name="connsiteY58-23572" fmla="*/ 1677029 h 7250295"/>
                <a:gd name="connsiteX59-23573" fmla="*/ 1922037 w 2213217"/>
                <a:gd name="connsiteY59-23574" fmla="*/ 1432534 h 7250295"/>
                <a:gd name="connsiteX60-23575" fmla="*/ 1874412 w 2213217"/>
                <a:gd name="connsiteY60-23576" fmla="*/ 1302338 h 7250295"/>
                <a:gd name="connsiteX61-23577" fmla="*/ 1407687 w 2213217"/>
                <a:gd name="connsiteY61-23578" fmla="*/ 1134975 h 7250295"/>
                <a:gd name="connsiteX62-23579" fmla="*/ 1309221 w 2213217"/>
                <a:gd name="connsiteY62-23580" fmla="*/ 1020075 h 7250295"/>
                <a:gd name="connsiteX63-23581" fmla="*/ 1365230 w 2213217"/>
                <a:gd name="connsiteY63-23582" fmla="*/ 821521 h 7250295"/>
                <a:gd name="connsiteX64-23583" fmla="*/ 1433407 w 2213217"/>
                <a:gd name="connsiteY64-23584" fmla="*/ 622909 h 7250295"/>
                <a:gd name="connsiteX65-23585" fmla="*/ 1444916 w 2213217"/>
                <a:gd name="connsiteY65-23586" fmla="*/ 380757 h 7250295"/>
                <a:gd name="connsiteX66-23587" fmla="*/ 1330946 w 2213217"/>
                <a:gd name="connsiteY66-23588" fmla="*/ 143773 h 7250295"/>
                <a:gd name="connsiteX67-23589" fmla="*/ 1063645 w 2213217"/>
                <a:gd name="connsiteY67-23590" fmla="*/ 568 h 7250295"/>
                <a:gd name="connsiteX0-23591" fmla="*/ 1063645 w 2213217"/>
                <a:gd name="connsiteY0-23592" fmla="*/ 568 h 7250295"/>
                <a:gd name="connsiteX1-23593" fmla="*/ 809625 w 2213217"/>
                <a:gd name="connsiteY1-23594" fmla="*/ 116070 h 7250295"/>
                <a:gd name="connsiteX2-23595" fmla="*/ 685800 w 2213217"/>
                <a:gd name="connsiteY2-23596" fmla="*/ 297045 h 7250295"/>
                <a:gd name="connsiteX3-23597" fmla="*/ 704850 w 2213217"/>
                <a:gd name="connsiteY3-23598" fmla="*/ 620895 h 7250295"/>
                <a:gd name="connsiteX4-23599" fmla="*/ 838200 w 2213217"/>
                <a:gd name="connsiteY4-23600" fmla="*/ 897120 h 7250295"/>
                <a:gd name="connsiteX5-23601" fmla="*/ 742950 w 2213217"/>
                <a:gd name="connsiteY5-23602" fmla="*/ 1011420 h 7250295"/>
                <a:gd name="connsiteX6-23603" fmla="*/ 133350 w 2213217"/>
                <a:gd name="connsiteY6-23604" fmla="*/ 1220970 h 7250295"/>
                <a:gd name="connsiteX7-23605" fmla="*/ 0 w 2213217"/>
                <a:gd name="connsiteY7-23606" fmla="*/ 2211570 h 7250295"/>
                <a:gd name="connsiteX8-23607" fmla="*/ 333375 w 2213217"/>
                <a:gd name="connsiteY8-23608" fmla="*/ 3106920 h 7250295"/>
                <a:gd name="connsiteX9-23609" fmla="*/ 247650 w 2213217"/>
                <a:gd name="connsiteY9-23610" fmla="*/ 3840345 h 7250295"/>
                <a:gd name="connsiteX10-23611" fmla="*/ 371475 w 2213217"/>
                <a:gd name="connsiteY10-23612" fmla="*/ 4059420 h 7250295"/>
                <a:gd name="connsiteX11-23613" fmla="*/ 495300 w 2213217"/>
                <a:gd name="connsiteY11-23614" fmla="*/ 4278495 h 7250295"/>
                <a:gd name="connsiteX12-23615" fmla="*/ 476250 w 2213217"/>
                <a:gd name="connsiteY12-23616" fmla="*/ 4735695 h 7250295"/>
                <a:gd name="connsiteX13-23617" fmla="*/ 476250 w 2213217"/>
                <a:gd name="connsiteY13-23618" fmla="*/ 5097645 h 7250295"/>
                <a:gd name="connsiteX14-23619" fmla="*/ 371475 w 2213217"/>
                <a:gd name="connsiteY14-23620" fmla="*/ 6145395 h 7250295"/>
                <a:gd name="connsiteX15-23621" fmla="*/ 371475 w 2213217"/>
                <a:gd name="connsiteY15-23622" fmla="*/ 6621645 h 7250295"/>
                <a:gd name="connsiteX16-23623" fmla="*/ 400050 w 2213217"/>
                <a:gd name="connsiteY16-23624" fmla="*/ 6821670 h 7250295"/>
                <a:gd name="connsiteX17-23625" fmla="*/ 323850 w 2213217"/>
                <a:gd name="connsiteY17-23626" fmla="*/ 7002645 h 7250295"/>
                <a:gd name="connsiteX18-23627" fmla="*/ 533400 w 2213217"/>
                <a:gd name="connsiteY18-23628" fmla="*/ 7250295 h 7250295"/>
                <a:gd name="connsiteX19-23629" fmla="*/ 952500 w 2213217"/>
                <a:gd name="connsiteY19-23630" fmla="*/ 7240770 h 7250295"/>
                <a:gd name="connsiteX20-23631" fmla="*/ 733425 w 2213217"/>
                <a:gd name="connsiteY20-23632" fmla="*/ 6821670 h 7250295"/>
                <a:gd name="connsiteX21-23633" fmla="*/ 790575 w 2213217"/>
                <a:gd name="connsiteY21-23634" fmla="*/ 6574020 h 7250295"/>
                <a:gd name="connsiteX22-23635" fmla="*/ 762000 w 2213217"/>
                <a:gd name="connsiteY22-23636" fmla="*/ 6250170 h 7250295"/>
                <a:gd name="connsiteX23-23637" fmla="*/ 865153 w 2213217"/>
                <a:gd name="connsiteY23-23638" fmla="*/ 5529516 h 7250295"/>
                <a:gd name="connsiteX24-23639" fmla="*/ 914671 w 2213217"/>
                <a:gd name="connsiteY24-23640" fmla="*/ 5380240 h 7250295"/>
                <a:gd name="connsiteX25-23641" fmla="*/ 898504 w 2213217"/>
                <a:gd name="connsiteY25-23642" fmla="*/ 5308938 h 7250295"/>
                <a:gd name="connsiteX26-23643" fmla="*/ 971550 w 2213217"/>
                <a:gd name="connsiteY26-23644" fmla="*/ 5211945 h 7250295"/>
                <a:gd name="connsiteX27-23645" fmla="*/ 973564 w 2213217"/>
                <a:gd name="connsiteY27-23646" fmla="*/ 5069070 h 7250295"/>
                <a:gd name="connsiteX28-23647" fmla="*/ 1129719 w 2213217"/>
                <a:gd name="connsiteY28-23648" fmla="*/ 4378373 h 7250295"/>
                <a:gd name="connsiteX29-23649" fmla="*/ 1276350 w 2213217"/>
                <a:gd name="connsiteY29-23650" fmla="*/ 4649970 h 7250295"/>
                <a:gd name="connsiteX30-23651" fmla="*/ 1341012 w 2213217"/>
                <a:gd name="connsiteY30-23652" fmla="*/ 4880042 h 7250295"/>
                <a:gd name="connsiteX31-23653" fmla="*/ 1310424 w 2213217"/>
                <a:gd name="connsiteY31-23654" fmla="*/ 4973880 h 7250295"/>
                <a:gd name="connsiteX32-23655" fmla="*/ 1354293 w 2213217"/>
                <a:gd name="connsiteY32-23656" fmla="*/ 5113209 h 7250295"/>
                <a:gd name="connsiteX33-23657" fmla="*/ 1262198 w 2213217"/>
                <a:gd name="connsiteY33-23658" fmla="*/ 5554244 h 7250295"/>
                <a:gd name="connsiteX34-23659" fmla="*/ 1263220 w 2213217"/>
                <a:gd name="connsiteY34-23660" fmla="*/ 6360264 h 7250295"/>
                <a:gd name="connsiteX35-23661" fmla="*/ 1336385 w 2213217"/>
                <a:gd name="connsiteY35-23662" fmla="*/ 6540277 h 7250295"/>
                <a:gd name="connsiteX36-23663" fmla="*/ 1285605 w 2213217"/>
                <a:gd name="connsiteY36-23664" fmla="*/ 6741714 h 7250295"/>
                <a:gd name="connsiteX37-23665" fmla="*/ 1303783 w 2213217"/>
                <a:gd name="connsiteY37-23666" fmla="*/ 6828040 h 7250295"/>
                <a:gd name="connsiteX38-23667" fmla="*/ 1313579 w 2213217"/>
                <a:gd name="connsiteY38-23668" fmla="*/ 7020824 h 7250295"/>
                <a:gd name="connsiteX39-23669" fmla="*/ 1760353 w 2213217"/>
                <a:gd name="connsiteY39-23670" fmla="*/ 7189119 h 7250295"/>
                <a:gd name="connsiteX40-23671" fmla="*/ 2189006 w 2213217"/>
                <a:gd name="connsiteY40-23672" fmla="*/ 7199125 h 7250295"/>
                <a:gd name="connsiteX41-23673" fmla="*/ 2171850 w 2213217"/>
                <a:gd name="connsiteY41-23674" fmla="*/ 7046786 h 7250295"/>
                <a:gd name="connsiteX42-23675" fmla="*/ 1687247 w 2213217"/>
                <a:gd name="connsiteY42-23676" fmla="*/ 6680449 h 7250295"/>
                <a:gd name="connsiteX43-23677" fmla="*/ 1708130 w 2213217"/>
                <a:gd name="connsiteY43-23678" fmla="*/ 6550072 h 7250295"/>
                <a:gd name="connsiteX44-23679" fmla="*/ 1668617 w 2213217"/>
                <a:gd name="connsiteY44-23680" fmla="*/ 6451067 h 7250295"/>
                <a:gd name="connsiteX45-23681" fmla="*/ 1657350 w 2213217"/>
                <a:gd name="connsiteY45-23682" fmla="*/ 6250170 h 7250295"/>
                <a:gd name="connsiteX46-23683" fmla="*/ 1679014 w 2213217"/>
                <a:gd name="connsiteY46-23684" fmla="*/ 5979714 h 7250295"/>
                <a:gd name="connsiteX47-23685" fmla="*/ 1727631 w 2213217"/>
                <a:gd name="connsiteY47-23686" fmla="*/ 5512209 h 7250295"/>
                <a:gd name="connsiteX48-23687" fmla="*/ 1739049 w 2213217"/>
                <a:gd name="connsiteY48-23688" fmla="*/ 5363804 h 7250295"/>
                <a:gd name="connsiteX49-23689" fmla="*/ 1797611 w 2213217"/>
                <a:gd name="connsiteY49-23690" fmla="*/ 5317321 h 7250295"/>
                <a:gd name="connsiteX50-23691" fmla="*/ 1884207 w 2213217"/>
                <a:gd name="connsiteY50-23692" fmla="*/ 5097645 h 7250295"/>
                <a:gd name="connsiteX51-23693" fmla="*/ 1909357 w 2213217"/>
                <a:gd name="connsiteY51-23694" fmla="*/ 4805496 h 7250295"/>
                <a:gd name="connsiteX52-23695" fmla="*/ 1900373 w 2213217"/>
                <a:gd name="connsiteY52-23696" fmla="*/ 4348776 h 7250295"/>
                <a:gd name="connsiteX53-23697" fmla="*/ 1881052 w 2213217"/>
                <a:gd name="connsiteY53-23698" fmla="*/ 3902573 h 7250295"/>
                <a:gd name="connsiteX54-23699" fmla="*/ 1855362 w 2213217"/>
                <a:gd name="connsiteY54-23700" fmla="*/ 3584643 h 7250295"/>
                <a:gd name="connsiteX55-23701" fmla="*/ 2056257 w 2213217"/>
                <a:gd name="connsiteY55-23702" fmla="*/ 2654077 h 7250295"/>
                <a:gd name="connsiteX56-23703" fmla="*/ 2042707 w 2213217"/>
                <a:gd name="connsiteY56-23704" fmla="*/ 2404684 h 7250295"/>
                <a:gd name="connsiteX57-23705" fmla="*/ 1981200 w 2213217"/>
                <a:gd name="connsiteY57-23706" fmla="*/ 1864914 h 7250295"/>
                <a:gd name="connsiteX58-23707" fmla="*/ 1936459 w 2213217"/>
                <a:gd name="connsiteY58-23708" fmla="*/ 1677029 h 7250295"/>
                <a:gd name="connsiteX59-23709" fmla="*/ 1922037 w 2213217"/>
                <a:gd name="connsiteY59-23710" fmla="*/ 1432534 h 7250295"/>
                <a:gd name="connsiteX60-23711" fmla="*/ 1874412 w 2213217"/>
                <a:gd name="connsiteY60-23712" fmla="*/ 1302338 h 7250295"/>
                <a:gd name="connsiteX61-23713" fmla="*/ 1407687 w 2213217"/>
                <a:gd name="connsiteY61-23714" fmla="*/ 1134975 h 7250295"/>
                <a:gd name="connsiteX62-23715" fmla="*/ 1309221 w 2213217"/>
                <a:gd name="connsiteY62-23716" fmla="*/ 1020075 h 7250295"/>
                <a:gd name="connsiteX63-23717" fmla="*/ 1365230 w 2213217"/>
                <a:gd name="connsiteY63-23718" fmla="*/ 821521 h 7250295"/>
                <a:gd name="connsiteX64-23719" fmla="*/ 1433407 w 2213217"/>
                <a:gd name="connsiteY64-23720" fmla="*/ 622909 h 7250295"/>
                <a:gd name="connsiteX65-23721" fmla="*/ 1444916 w 2213217"/>
                <a:gd name="connsiteY65-23722" fmla="*/ 380757 h 7250295"/>
                <a:gd name="connsiteX66-23723" fmla="*/ 1330946 w 2213217"/>
                <a:gd name="connsiteY66-23724" fmla="*/ 143773 h 7250295"/>
                <a:gd name="connsiteX67-23725" fmla="*/ 1063645 w 2213217"/>
                <a:gd name="connsiteY67-23726" fmla="*/ 568 h 7250295"/>
                <a:gd name="connsiteX0-23727" fmla="*/ 1063645 w 2213217"/>
                <a:gd name="connsiteY0-23728" fmla="*/ 568 h 7250295"/>
                <a:gd name="connsiteX1-23729" fmla="*/ 809625 w 2213217"/>
                <a:gd name="connsiteY1-23730" fmla="*/ 116070 h 7250295"/>
                <a:gd name="connsiteX2-23731" fmla="*/ 685800 w 2213217"/>
                <a:gd name="connsiteY2-23732" fmla="*/ 297045 h 7250295"/>
                <a:gd name="connsiteX3-23733" fmla="*/ 704850 w 2213217"/>
                <a:gd name="connsiteY3-23734" fmla="*/ 620895 h 7250295"/>
                <a:gd name="connsiteX4-23735" fmla="*/ 838200 w 2213217"/>
                <a:gd name="connsiteY4-23736" fmla="*/ 897120 h 7250295"/>
                <a:gd name="connsiteX5-23737" fmla="*/ 742950 w 2213217"/>
                <a:gd name="connsiteY5-23738" fmla="*/ 1011420 h 7250295"/>
                <a:gd name="connsiteX6-23739" fmla="*/ 133350 w 2213217"/>
                <a:gd name="connsiteY6-23740" fmla="*/ 1220970 h 7250295"/>
                <a:gd name="connsiteX7-23741" fmla="*/ 0 w 2213217"/>
                <a:gd name="connsiteY7-23742" fmla="*/ 2211570 h 7250295"/>
                <a:gd name="connsiteX8-23743" fmla="*/ 333375 w 2213217"/>
                <a:gd name="connsiteY8-23744" fmla="*/ 3106920 h 7250295"/>
                <a:gd name="connsiteX9-23745" fmla="*/ 247650 w 2213217"/>
                <a:gd name="connsiteY9-23746" fmla="*/ 3840345 h 7250295"/>
                <a:gd name="connsiteX10-23747" fmla="*/ 371475 w 2213217"/>
                <a:gd name="connsiteY10-23748" fmla="*/ 4059420 h 7250295"/>
                <a:gd name="connsiteX11-23749" fmla="*/ 495300 w 2213217"/>
                <a:gd name="connsiteY11-23750" fmla="*/ 4278495 h 7250295"/>
                <a:gd name="connsiteX12-23751" fmla="*/ 476250 w 2213217"/>
                <a:gd name="connsiteY12-23752" fmla="*/ 4735695 h 7250295"/>
                <a:gd name="connsiteX13-23753" fmla="*/ 476250 w 2213217"/>
                <a:gd name="connsiteY13-23754" fmla="*/ 5097645 h 7250295"/>
                <a:gd name="connsiteX14-23755" fmla="*/ 371475 w 2213217"/>
                <a:gd name="connsiteY14-23756" fmla="*/ 6145395 h 7250295"/>
                <a:gd name="connsiteX15-23757" fmla="*/ 371475 w 2213217"/>
                <a:gd name="connsiteY15-23758" fmla="*/ 6621645 h 7250295"/>
                <a:gd name="connsiteX16-23759" fmla="*/ 400050 w 2213217"/>
                <a:gd name="connsiteY16-23760" fmla="*/ 6821670 h 7250295"/>
                <a:gd name="connsiteX17-23761" fmla="*/ 323850 w 2213217"/>
                <a:gd name="connsiteY17-23762" fmla="*/ 7002645 h 7250295"/>
                <a:gd name="connsiteX18-23763" fmla="*/ 533400 w 2213217"/>
                <a:gd name="connsiteY18-23764" fmla="*/ 7250295 h 7250295"/>
                <a:gd name="connsiteX19-23765" fmla="*/ 952500 w 2213217"/>
                <a:gd name="connsiteY19-23766" fmla="*/ 7240770 h 7250295"/>
                <a:gd name="connsiteX20-23767" fmla="*/ 733425 w 2213217"/>
                <a:gd name="connsiteY20-23768" fmla="*/ 6821670 h 7250295"/>
                <a:gd name="connsiteX21-23769" fmla="*/ 790575 w 2213217"/>
                <a:gd name="connsiteY21-23770" fmla="*/ 6574020 h 7250295"/>
                <a:gd name="connsiteX22-23771" fmla="*/ 762000 w 2213217"/>
                <a:gd name="connsiteY22-23772" fmla="*/ 6250170 h 7250295"/>
                <a:gd name="connsiteX23-23773" fmla="*/ 865153 w 2213217"/>
                <a:gd name="connsiteY23-23774" fmla="*/ 5529516 h 7250295"/>
                <a:gd name="connsiteX24-23775" fmla="*/ 914671 w 2213217"/>
                <a:gd name="connsiteY24-23776" fmla="*/ 5380240 h 7250295"/>
                <a:gd name="connsiteX25-23777" fmla="*/ 898504 w 2213217"/>
                <a:gd name="connsiteY25-23778" fmla="*/ 5308938 h 7250295"/>
                <a:gd name="connsiteX26-23779" fmla="*/ 971550 w 2213217"/>
                <a:gd name="connsiteY26-23780" fmla="*/ 5211945 h 7250295"/>
                <a:gd name="connsiteX27-23781" fmla="*/ 973564 w 2213217"/>
                <a:gd name="connsiteY27-23782" fmla="*/ 5069070 h 7250295"/>
                <a:gd name="connsiteX28-23783" fmla="*/ 1129719 w 2213217"/>
                <a:gd name="connsiteY28-23784" fmla="*/ 4378373 h 7250295"/>
                <a:gd name="connsiteX29-23785" fmla="*/ 1276350 w 2213217"/>
                <a:gd name="connsiteY29-23786" fmla="*/ 4649970 h 7250295"/>
                <a:gd name="connsiteX30-23787" fmla="*/ 1341012 w 2213217"/>
                <a:gd name="connsiteY30-23788" fmla="*/ 4880042 h 7250295"/>
                <a:gd name="connsiteX31-23789" fmla="*/ 1310424 w 2213217"/>
                <a:gd name="connsiteY31-23790" fmla="*/ 4973880 h 7250295"/>
                <a:gd name="connsiteX32-23791" fmla="*/ 1354293 w 2213217"/>
                <a:gd name="connsiteY32-23792" fmla="*/ 5113209 h 7250295"/>
                <a:gd name="connsiteX33-23793" fmla="*/ 1262198 w 2213217"/>
                <a:gd name="connsiteY33-23794" fmla="*/ 5554244 h 7250295"/>
                <a:gd name="connsiteX34-23795" fmla="*/ 1263220 w 2213217"/>
                <a:gd name="connsiteY34-23796" fmla="*/ 6360264 h 7250295"/>
                <a:gd name="connsiteX35-23797" fmla="*/ 1336385 w 2213217"/>
                <a:gd name="connsiteY35-23798" fmla="*/ 6540277 h 7250295"/>
                <a:gd name="connsiteX36-23799" fmla="*/ 1285605 w 2213217"/>
                <a:gd name="connsiteY36-23800" fmla="*/ 6741714 h 7250295"/>
                <a:gd name="connsiteX37-23801" fmla="*/ 1303783 w 2213217"/>
                <a:gd name="connsiteY37-23802" fmla="*/ 6828040 h 7250295"/>
                <a:gd name="connsiteX38-23803" fmla="*/ 1313579 w 2213217"/>
                <a:gd name="connsiteY38-23804" fmla="*/ 7020824 h 7250295"/>
                <a:gd name="connsiteX39-23805" fmla="*/ 1760353 w 2213217"/>
                <a:gd name="connsiteY39-23806" fmla="*/ 7189119 h 7250295"/>
                <a:gd name="connsiteX40-23807" fmla="*/ 2189006 w 2213217"/>
                <a:gd name="connsiteY40-23808" fmla="*/ 7199125 h 7250295"/>
                <a:gd name="connsiteX41-23809" fmla="*/ 2171850 w 2213217"/>
                <a:gd name="connsiteY41-23810" fmla="*/ 7046786 h 7250295"/>
                <a:gd name="connsiteX42-23811" fmla="*/ 1687247 w 2213217"/>
                <a:gd name="connsiteY42-23812" fmla="*/ 6680449 h 7250295"/>
                <a:gd name="connsiteX43-23813" fmla="*/ 1708130 w 2213217"/>
                <a:gd name="connsiteY43-23814" fmla="*/ 6550072 h 7250295"/>
                <a:gd name="connsiteX44-23815" fmla="*/ 1668617 w 2213217"/>
                <a:gd name="connsiteY44-23816" fmla="*/ 6451067 h 7250295"/>
                <a:gd name="connsiteX45-23817" fmla="*/ 1657350 w 2213217"/>
                <a:gd name="connsiteY45-23818" fmla="*/ 6250170 h 7250295"/>
                <a:gd name="connsiteX46-23819" fmla="*/ 1679014 w 2213217"/>
                <a:gd name="connsiteY46-23820" fmla="*/ 5979714 h 7250295"/>
                <a:gd name="connsiteX47-23821" fmla="*/ 1727631 w 2213217"/>
                <a:gd name="connsiteY47-23822" fmla="*/ 5512209 h 7250295"/>
                <a:gd name="connsiteX48-23823" fmla="*/ 1739049 w 2213217"/>
                <a:gd name="connsiteY48-23824" fmla="*/ 5363804 h 7250295"/>
                <a:gd name="connsiteX49-23825" fmla="*/ 1797611 w 2213217"/>
                <a:gd name="connsiteY49-23826" fmla="*/ 5317321 h 7250295"/>
                <a:gd name="connsiteX50-23827" fmla="*/ 1884207 w 2213217"/>
                <a:gd name="connsiteY50-23828" fmla="*/ 5097645 h 7250295"/>
                <a:gd name="connsiteX51-23829" fmla="*/ 1909357 w 2213217"/>
                <a:gd name="connsiteY51-23830" fmla="*/ 4805496 h 7250295"/>
                <a:gd name="connsiteX52-23831" fmla="*/ 1900373 w 2213217"/>
                <a:gd name="connsiteY52-23832" fmla="*/ 4348776 h 7250295"/>
                <a:gd name="connsiteX53-23833" fmla="*/ 1881052 w 2213217"/>
                <a:gd name="connsiteY53-23834" fmla="*/ 3902573 h 7250295"/>
                <a:gd name="connsiteX54-23835" fmla="*/ 1855362 w 2213217"/>
                <a:gd name="connsiteY54-23836" fmla="*/ 3584643 h 7250295"/>
                <a:gd name="connsiteX55-23837" fmla="*/ 2056257 w 2213217"/>
                <a:gd name="connsiteY55-23838" fmla="*/ 2654077 h 7250295"/>
                <a:gd name="connsiteX56-23839" fmla="*/ 2042707 w 2213217"/>
                <a:gd name="connsiteY56-23840" fmla="*/ 2404684 h 7250295"/>
                <a:gd name="connsiteX57-23841" fmla="*/ 1981200 w 2213217"/>
                <a:gd name="connsiteY57-23842" fmla="*/ 1864914 h 7250295"/>
                <a:gd name="connsiteX58-23843" fmla="*/ 1936459 w 2213217"/>
                <a:gd name="connsiteY58-23844" fmla="*/ 1677029 h 7250295"/>
                <a:gd name="connsiteX59-23845" fmla="*/ 1922037 w 2213217"/>
                <a:gd name="connsiteY59-23846" fmla="*/ 1432534 h 7250295"/>
                <a:gd name="connsiteX60-23847" fmla="*/ 1874412 w 2213217"/>
                <a:gd name="connsiteY60-23848" fmla="*/ 1302338 h 7250295"/>
                <a:gd name="connsiteX61-23849" fmla="*/ 1407687 w 2213217"/>
                <a:gd name="connsiteY61-23850" fmla="*/ 1134975 h 7250295"/>
                <a:gd name="connsiteX62-23851" fmla="*/ 1309221 w 2213217"/>
                <a:gd name="connsiteY62-23852" fmla="*/ 1020075 h 7250295"/>
                <a:gd name="connsiteX63-23853" fmla="*/ 1365230 w 2213217"/>
                <a:gd name="connsiteY63-23854" fmla="*/ 821521 h 7250295"/>
                <a:gd name="connsiteX64-23855" fmla="*/ 1433407 w 2213217"/>
                <a:gd name="connsiteY64-23856" fmla="*/ 622909 h 7250295"/>
                <a:gd name="connsiteX65-23857" fmla="*/ 1444916 w 2213217"/>
                <a:gd name="connsiteY65-23858" fmla="*/ 380757 h 7250295"/>
                <a:gd name="connsiteX66-23859" fmla="*/ 1330946 w 2213217"/>
                <a:gd name="connsiteY66-23860" fmla="*/ 143773 h 7250295"/>
                <a:gd name="connsiteX67-23861" fmla="*/ 1063645 w 2213217"/>
                <a:gd name="connsiteY67-23862" fmla="*/ 568 h 7250295"/>
                <a:gd name="connsiteX0-23863" fmla="*/ 1063645 w 2213217"/>
                <a:gd name="connsiteY0-23864" fmla="*/ 568 h 7250295"/>
                <a:gd name="connsiteX1-23865" fmla="*/ 809625 w 2213217"/>
                <a:gd name="connsiteY1-23866" fmla="*/ 116070 h 7250295"/>
                <a:gd name="connsiteX2-23867" fmla="*/ 685800 w 2213217"/>
                <a:gd name="connsiteY2-23868" fmla="*/ 297045 h 7250295"/>
                <a:gd name="connsiteX3-23869" fmla="*/ 704850 w 2213217"/>
                <a:gd name="connsiteY3-23870" fmla="*/ 620895 h 7250295"/>
                <a:gd name="connsiteX4-23871" fmla="*/ 838200 w 2213217"/>
                <a:gd name="connsiteY4-23872" fmla="*/ 897120 h 7250295"/>
                <a:gd name="connsiteX5-23873" fmla="*/ 742950 w 2213217"/>
                <a:gd name="connsiteY5-23874" fmla="*/ 1011420 h 7250295"/>
                <a:gd name="connsiteX6-23875" fmla="*/ 133350 w 2213217"/>
                <a:gd name="connsiteY6-23876" fmla="*/ 1220970 h 7250295"/>
                <a:gd name="connsiteX7-23877" fmla="*/ 0 w 2213217"/>
                <a:gd name="connsiteY7-23878" fmla="*/ 2211570 h 7250295"/>
                <a:gd name="connsiteX8-23879" fmla="*/ 333375 w 2213217"/>
                <a:gd name="connsiteY8-23880" fmla="*/ 3106920 h 7250295"/>
                <a:gd name="connsiteX9-23881" fmla="*/ 247650 w 2213217"/>
                <a:gd name="connsiteY9-23882" fmla="*/ 3840345 h 7250295"/>
                <a:gd name="connsiteX10-23883" fmla="*/ 371475 w 2213217"/>
                <a:gd name="connsiteY10-23884" fmla="*/ 4059420 h 7250295"/>
                <a:gd name="connsiteX11-23885" fmla="*/ 495300 w 2213217"/>
                <a:gd name="connsiteY11-23886" fmla="*/ 4278495 h 7250295"/>
                <a:gd name="connsiteX12-23887" fmla="*/ 476250 w 2213217"/>
                <a:gd name="connsiteY12-23888" fmla="*/ 4735695 h 7250295"/>
                <a:gd name="connsiteX13-23889" fmla="*/ 476250 w 2213217"/>
                <a:gd name="connsiteY13-23890" fmla="*/ 5097645 h 7250295"/>
                <a:gd name="connsiteX14-23891" fmla="*/ 371475 w 2213217"/>
                <a:gd name="connsiteY14-23892" fmla="*/ 6145395 h 7250295"/>
                <a:gd name="connsiteX15-23893" fmla="*/ 371475 w 2213217"/>
                <a:gd name="connsiteY15-23894" fmla="*/ 6621645 h 7250295"/>
                <a:gd name="connsiteX16-23895" fmla="*/ 400050 w 2213217"/>
                <a:gd name="connsiteY16-23896" fmla="*/ 6821670 h 7250295"/>
                <a:gd name="connsiteX17-23897" fmla="*/ 323850 w 2213217"/>
                <a:gd name="connsiteY17-23898" fmla="*/ 7002645 h 7250295"/>
                <a:gd name="connsiteX18-23899" fmla="*/ 533400 w 2213217"/>
                <a:gd name="connsiteY18-23900" fmla="*/ 7250295 h 7250295"/>
                <a:gd name="connsiteX19-23901" fmla="*/ 952500 w 2213217"/>
                <a:gd name="connsiteY19-23902" fmla="*/ 7240770 h 7250295"/>
                <a:gd name="connsiteX20-23903" fmla="*/ 733425 w 2213217"/>
                <a:gd name="connsiteY20-23904" fmla="*/ 6821670 h 7250295"/>
                <a:gd name="connsiteX21-23905" fmla="*/ 790575 w 2213217"/>
                <a:gd name="connsiteY21-23906" fmla="*/ 6574020 h 7250295"/>
                <a:gd name="connsiteX22-23907" fmla="*/ 762000 w 2213217"/>
                <a:gd name="connsiteY22-23908" fmla="*/ 6250170 h 7250295"/>
                <a:gd name="connsiteX23-23909" fmla="*/ 865153 w 2213217"/>
                <a:gd name="connsiteY23-23910" fmla="*/ 5529516 h 7250295"/>
                <a:gd name="connsiteX24-23911" fmla="*/ 906017 w 2213217"/>
                <a:gd name="connsiteY24-23912" fmla="*/ 5380240 h 7250295"/>
                <a:gd name="connsiteX25-23913" fmla="*/ 898504 w 2213217"/>
                <a:gd name="connsiteY25-23914" fmla="*/ 5308938 h 7250295"/>
                <a:gd name="connsiteX26-23915" fmla="*/ 971550 w 2213217"/>
                <a:gd name="connsiteY26-23916" fmla="*/ 5211945 h 7250295"/>
                <a:gd name="connsiteX27-23917" fmla="*/ 973564 w 2213217"/>
                <a:gd name="connsiteY27-23918" fmla="*/ 5069070 h 7250295"/>
                <a:gd name="connsiteX28-23919" fmla="*/ 1129719 w 2213217"/>
                <a:gd name="connsiteY28-23920" fmla="*/ 4378373 h 7250295"/>
                <a:gd name="connsiteX29-23921" fmla="*/ 1276350 w 2213217"/>
                <a:gd name="connsiteY29-23922" fmla="*/ 4649970 h 7250295"/>
                <a:gd name="connsiteX30-23923" fmla="*/ 1341012 w 2213217"/>
                <a:gd name="connsiteY30-23924" fmla="*/ 4880042 h 7250295"/>
                <a:gd name="connsiteX31-23925" fmla="*/ 1310424 w 2213217"/>
                <a:gd name="connsiteY31-23926" fmla="*/ 4973880 h 7250295"/>
                <a:gd name="connsiteX32-23927" fmla="*/ 1354293 w 2213217"/>
                <a:gd name="connsiteY32-23928" fmla="*/ 5113209 h 7250295"/>
                <a:gd name="connsiteX33-23929" fmla="*/ 1262198 w 2213217"/>
                <a:gd name="connsiteY33-23930" fmla="*/ 5554244 h 7250295"/>
                <a:gd name="connsiteX34-23931" fmla="*/ 1263220 w 2213217"/>
                <a:gd name="connsiteY34-23932" fmla="*/ 6360264 h 7250295"/>
                <a:gd name="connsiteX35-23933" fmla="*/ 1336385 w 2213217"/>
                <a:gd name="connsiteY35-23934" fmla="*/ 6540277 h 7250295"/>
                <a:gd name="connsiteX36-23935" fmla="*/ 1285605 w 2213217"/>
                <a:gd name="connsiteY36-23936" fmla="*/ 6741714 h 7250295"/>
                <a:gd name="connsiteX37-23937" fmla="*/ 1303783 w 2213217"/>
                <a:gd name="connsiteY37-23938" fmla="*/ 6828040 h 7250295"/>
                <a:gd name="connsiteX38-23939" fmla="*/ 1313579 w 2213217"/>
                <a:gd name="connsiteY38-23940" fmla="*/ 7020824 h 7250295"/>
                <a:gd name="connsiteX39-23941" fmla="*/ 1760353 w 2213217"/>
                <a:gd name="connsiteY39-23942" fmla="*/ 7189119 h 7250295"/>
                <a:gd name="connsiteX40-23943" fmla="*/ 2189006 w 2213217"/>
                <a:gd name="connsiteY40-23944" fmla="*/ 7199125 h 7250295"/>
                <a:gd name="connsiteX41-23945" fmla="*/ 2171850 w 2213217"/>
                <a:gd name="connsiteY41-23946" fmla="*/ 7046786 h 7250295"/>
                <a:gd name="connsiteX42-23947" fmla="*/ 1687247 w 2213217"/>
                <a:gd name="connsiteY42-23948" fmla="*/ 6680449 h 7250295"/>
                <a:gd name="connsiteX43-23949" fmla="*/ 1708130 w 2213217"/>
                <a:gd name="connsiteY43-23950" fmla="*/ 6550072 h 7250295"/>
                <a:gd name="connsiteX44-23951" fmla="*/ 1668617 w 2213217"/>
                <a:gd name="connsiteY44-23952" fmla="*/ 6451067 h 7250295"/>
                <a:gd name="connsiteX45-23953" fmla="*/ 1657350 w 2213217"/>
                <a:gd name="connsiteY45-23954" fmla="*/ 6250170 h 7250295"/>
                <a:gd name="connsiteX46-23955" fmla="*/ 1679014 w 2213217"/>
                <a:gd name="connsiteY46-23956" fmla="*/ 5979714 h 7250295"/>
                <a:gd name="connsiteX47-23957" fmla="*/ 1727631 w 2213217"/>
                <a:gd name="connsiteY47-23958" fmla="*/ 5512209 h 7250295"/>
                <a:gd name="connsiteX48-23959" fmla="*/ 1739049 w 2213217"/>
                <a:gd name="connsiteY48-23960" fmla="*/ 5363804 h 7250295"/>
                <a:gd name="connsiteX49-23961" fmla="*/ 1797611 w 2213217"/>
                <a:gd name="connsiteY49-23962" fmla="*/ 5317321 h 7250295"/>
                <a:gd name="connsiteX50-23963" fmla="*/ 1884207 w 2213217"/>
                <a:gd name="connsiteY50-23964" fmla="*/ 5097645 h 7250295"/>
                <a:gd name="connsiteX51-23965" fmla="*/ 1909357 w 2213217"/>
                <a:gd name="connsiteY51-23966" fmla="*/ 4805496 h 7250295"/>
                <a:gd name="connsiteX52-23967" fmla="*/ 1900373 w 2213217"/>
                <a:gd name="connsiteY52-23968" fmla="*/ 4348776 h 7250295"/>
                <a:gd name="connsiteX53-23969" fmla="*/ 1881052 w 2213217"/>
                <a:gd name="connsiteY53-23970" fmla="*/ 3902573 h 7250295"/>
                <a:gd name="connsiteX54-23971" fmla="*/ 1855362 w 2213217"/>
                <a:gd name="connsiteY54-23972" fmla="*/ 3584643 h 7250295"/>
                <a:gd name="connsiteX55-23973" fmla="*/ 2056257 w 2213217"/>
                <a:gd name="connsiteY55-23974" fmla="*/ 2654077 h 7250295"/>
                <a:gd name="connsiteX56-23975" fmla="*/ 2042707 w 2213217"/>
                <a:gd name="connsiteY56-23976" fmla="*/ 2404684 h 7250295"/>
                <a:gd name="connsiteX57-23977" fmla="*/ 1981200 w 2213217"/>
                <a:gd name="connsiteY57-23978" fmla="*/ 1864914 h 7250295"/>
                <a:gd name="connsiteX58-23979" fmla="*/ 1936459 w 2213217"/>
                <a:gd name="connsiteY58-23980" fmla="*/ 1677029 h 7250295"/>
                <a:gd name="connsiteX59-23981" fmla="*/ 1922037 w 2213217"/>
                <a:gd name="connsiteY59-23982" fmla="*/ 1432534 h 7250295"/>
                <a:gd name="connsiteX60-23983" fmla="*/ 1874412 w 2213217"/>
                <a:gd name="connsiteY60-23984" fmla="*/ 1302338 h 7250295"/>
                <a:gd name="connsiteX61-23985" fmla="*/ 1407687 w 2213217"/>
                <a:gd name="connsiteY61-23986" fmla="*/ 1134975 h 7250295"/>
                <a:gd name="connsiteX62-23987" fmla="*/ 1309221 w 2213217"/>
                <a:gd name="connsiteY62-23988" fmla="*/ 1020075 h 7250295"/>
                <a:gd name="connsiteX63-23989" fmla="*/ 1365230 w 2213217"/>
                <a:gd name="connsiteY63-23990" fmla="*/ 821521 h 7250295"/>
                <a:gd name="connsiteX64-23991" fmla="*/ 1433407 w 2213217"/>
                <a:gd name="connsiteY64-23992" fmla="*/ 622909 h 7250295"/>
                <a:gd name="connsiteX65-23993" fmla="*/ 1444916 w 2213217"/>
                <a:gd name="connsiteY65-23994" fmla="*/ 380757 h 7250295"/>
                <a:gd name="connsiteX66-23995" fmla="*/ 1330946 w 2213217"/>
                <a:gd name="connsiteY66-23996" fmla="*/ 143773 h 7250295"/>
                <a:gd name="connsiteX67-23997" fmla="*/ 1063645 w 2213217"/>
                <a:gd name="connsiteY67-23998" fmla="*/ 568 h 7250295"/>
                <a:gd name="connsiteX0-23999" fmla="*/ 1063645 w 2213217"/>
                <a:gd name="connsiteY0-24000" fmla="*/ 568 h 7250295"/>
                <a:gd name="connsiteX1-24001" fmla="*/ 809625 w 2213217"/>
                <a:gd name="connsiteY1-24002" fmla="*/ 116070 h 7250295"/>
                <a:gd name="connsiteX2-24003" fmla="*/ 685800 w 2213217"/>
                <a:gd name="connsiteY2-24004" fmla="*/ 297045 h 7250295"/>
                <a:gd name="connsiteX3-24005" fmla="*/ 704850 w 2213217"/>
                <a:gd name="connsiteY3-24006" fmla="*/ 620895 h 7250295"/>
                <a:gd name="connsiteX4-24007" fmla="*/ 838200 w 2213217"/>
                <a:gd name="connsiteY4-24008" fmla="*/ 897120 h 7250295"/>
                <a:gd name="connsiteX5-24009" fmla="*/ 742950 w 2213217"/>
                <a:gd name="connsiteY5-24010" fmla="*/ 1011420 h 7250295"/>
                <a:gd name="connsiteX6-24011" fmla="*/ 133350 w 2213217"/>
                <a:gd name="connsiteY6-24012" fmla="*/ 1220970 h 7250295"/>
                <a:gd name="connsiteX7-24013" fmla="*/ 0 w 2213217"/>
                <a:gd name="connsiteY7-24014" fmla="*/ 2211570 h 7250295"/>
                <a:gd name="connsiteX8-24015" fmla="*/ 333375 w 2213217"/>
                <a:gd name="connsiteY8-24016" fmla="*/ 3106920 h 7250295"/>
                <a:gd name="connsiteX9-24017" fmla="*/ 247650 w 2213217"/>
                <a:gd name="connsiteY9-24018" fmla="*/ 3840345 h 7250295"/>
                <a:gd name="connsiteX10-24019" fmla="*/ 371475 w 2213217"/>
                <a:gd name="connsiteY10-24020" fmla="*/ 4059420 h 7250295"/>
                <a:gd name="connsiteX11-24021" fmla="*/ 495300 w 2213217"/>
                <a:gd name="connsiteY11-24022" fmla="*/ 4278495 h 7250295"/>
                <a:gd name="connsiteX12-24023" fmla="*/ 476250 w 2213217"/>
                <a:gd name="connsiteY12-24024" fmla="*/ 4735695 h 7250295"/>
                <a:gd name="connsiteX13-24025" fmla="*/ 476250 w 2213217"/>
                <a:gd name="connsiteY13-24026" fmla="*/ 5097645 h 7250295"/>
                <a:gd name="connsiteX14-24027" fmla="*/ 371475 w 2213217"/>
                <a:gd name="connsiteY14-24028" fmla="*/ 6145395 h 7250295"/>
                <a:gd name="connsiteX15-24029" fmla="*/ 371475 w 2213217"/>
                <a:gd name="connsiteY15-24030" fmla="*/ 6621645 h 7250295"/>
                <a:gd name="connsiteX16-24031" fmla="*/ 400050 w 2213217"/>
                <a:gd name="connsiteY16-24032" fmla="*/ 6821670 h 7250295"/>
                <a:gd name="connsiteX17-24033" fmla="*/ 323850 w 2213217"/>
                <a:gd name="connsiteY17-24034" fmla="*/ 7002645 h 7250295"/>
                <a:gd name="connsiteX18-24035" fmla="*/ 533400 w 2213217"/>
                <a:gd name="connsiteY18-24036" fmla="*/ 7250295 h 7250295"/>
                <a:gd name="connsiteX19-24037" fmla="*/ 952500 w 2213217"/>
                <a:gd name="connsiteY19-24038" fmla="*/ 7240770 h 7250295"/>
                <a:gd name="connsiteX20-24039" fmla="*/ 733425 w 2213217"/>
                <a:gd name="connsiteY20-24040" fmla="*/ 6821670 h 7250295"/>
                <a:gd name="connsiteX21-24041" fmla="*/ 790575 w 2213217"/>
                <a:gd name="connsiteY21-24042" fmla="*/ 6574020 h 7250295"/>
                <a:gd name="connsiteX22-24043" fmla="*/ 762000 w 2213217"/>
                <a:gd name="connsiteY22-24044" fmla="*/ 6250170 h 7250295"/>
                <a:gd name="connsiteX23-24045" fmla="*/ 856500 w 2213217"/>
                <a:gd name="connsiteY23-24046" fmla="*/ 5489132 h 7250295"/>
                <a:gd name="connsiteX24-24047" fmla="*/ 906017 w 2213217"/>
                <a:gd name="connsiteY24-24048" fmla="*/ 5380240 h 7250295"/>
                <a:gd name="connsiteX25-24049" fmla="*/ 898504 w 2213217"/>
                <a:gd name="connsiteY25-24050" fmla="*/ 5308938 h 7250295"/>
                <a:gd name="connsiteX26-24051" fmla="*/ 971550 w 2213217"/>
                <a:gd name="connsiteY26-24052" fmla="*/ 5211945 h 7250295"/>
                <a:gd name="connsiteX27-24053" fmla="*/ 973564 w 2213217"/>
                <a:gd name="connsiteY27-24054" fmla="*/ 5069070 h 7250295"/>
                <a:gd name="connsiteX28-24055" fmla="*/ 1129719 w 2213217"/>
                <a:gd name="connsiteY28-24056" fmla="*/ 4378373 h 7250295"/>
                <a:gd name="connsiteX29-24057" fmla="*/ 1276350 w 2213217"/>
                <a:gd name="connsiteY29-24058" fmla="*/ 4649970 h 7250295"/>
                <a:gd name="connsiteX30-24059" fmla="*/ 1341012 w 2213217"/>
                <a:gd name="connsiteY30-24060" fmla="*/ 4880042 h 7250295"/>
                <a:gd name="connsiteX31-24061" fmla="*/ 1310424 w 2213217"/>
                <a:gd name="connsiteY31-24062" fmla="*/ 4973880 h 7250295"/>
                <a:gd name="connsiteX32-24063" fmla="*/ 1354293 w 2213217"/>
                <a:gd name="connsiteY32-24064" fmla="*/ 5113209 h 7250295"/>
                <a:gd name="connsiteX33-24065" fmla="*/ 1262198 w 2213217"/>
                <a:gd name="connsiteY33-24066" fmla="*/ 5554244 h 7250295"/>
                <a:gd name="connsiteX34-24067" fmla="*/ 1263220 w 2213217"/>
                <a:gd name="connsiteY34-24068" fmla="*/ 6360264 h 7250295"/>
                <a:gd name="connsiteX35-24069" fmla="*/ 1336385 w 2213217"/>
                <a:gd name="connsiteY35-24070" fmla="*/ 6540277 h 7250295"/>
                <a:gd name="connsiteX36-24071" fmla="*/ 1285605 w 2213217"/>
                <a:gd name="connsiteY36-24072" fmla="*/ 6741714 h 7250295"/>
                <a:gd name="connsiteX37-24073" fmla="*/ 1303783 w 2213217"/>
                <a:gd name="connsiteY37-24074" fmla="*/ 6828040 h 7250295"/>
                <a:gd name="connsiteX38-24075" fmla="*/ 1313579 w 2213217"/>
                <a:gd name="connsiteY38-24076" fmla="*/ 7020824 h 7250295"/>
                <a:gd name="connsiteX39-24077" fmla="*/ 1760353 w 2213217"/>
                <a:gd name="connsiteY39-24078" fmla="*/ 7189119 h 7250295"/>
                <a:gd name="connsiteX40-24079" fmla="*/ 2189006 w 2213217"/>
                <a:gd name="connsiteY40-24080" fmla="*/ 7199125 h 7250295"/>
                <a:gd name="connsiteX41-24081" fmla="*/ 2171850 w 2213217"/>
                <a:gd name="connsiteY41-24082" fmla="*/ 7046786 h 7250295"/>
                <a:gd name="connsiteX42-24083" fmla="*/ 1687247 w 2213217"/>
                <a:gd name="connsiteY42-24084" fmla="*/ 6680449 h 7250295"/>
                <a:gd name="connsiteX43-24085" fmla="*/ 1708130 w 2213217"/>
                <a:gd name="connsiteY43-24086" fmla="*/ 6550072 h 7250295"/>
                <a:gd name="connsiteX44-24087" fmla="*/ 1668617 w 2213217"/>
                <a:gd name="connsiteY44-24088" fmla="*/ 6451067 h 7250295"/>
                <a:gd name="connsiteX45-24089" fmla="*/ 1657350 w 2213217"/>
                <a:gd name="connsiteY45-24090" fmla="*/ 6250170 h 7250295"/>
                <a:gd name="connsiteX46-24091" fmla="*/ 1679014 w 2213217"/>
                <a:gd name="connsiteY46-24092" fmla="*/ 5979714 h 7250295"/>
                <a:gd name="connsiteX47-24093" fmla="*/ 1727631 w 2213217"/>
                <a:gd name="connsiteY47-24094" fmla="*/ 5512209 h 7250295"/>
                <a:gd name="connsiteX48-24095" fmla="*/ 1739049 w 2213217"/>
                <a:gd name="connsiteY48-24096" fmla="*/ 5363804 h 7250295"/>
                <a:gd name="connsiteX49-24097" fmla="*/ 1797611 w 2213217"/>
                <a:gd name="connsiteY49-24098" fmla="*/ 5317321 h 7250295"/>
                <a:gd name="connsiteX50-24099" fmla="*/ 1884207 w 2213217"/>
                <a:gd name="connsiteY50-24100" fmla="*/ 5097645 h 7250295"/>
                <a:gd name="connsiteX51-24101" fmla="*/ 1909357 w 2213217"/>
                <a:gd name="connsiteY51-24102" fmla="*/ 4805496 h 7250295"/>
                <a:gd name="connsiteX52-24103" fmla="*/ 1900373 w 2213217"/>
                <a:gd name="connsiteY52-24104" fmla="*/ 4348776 h 7250295"/>
                <a:gd name="connsiteX53-24105" fmla="*/ 1881052 w 2213217"/>
                <a:gd name="connsiteY53-24106" fmla="*/ 3902573 h 7250295"/>
                <a:gd name="connsiteX54-24107" fmla="*/ 1855362 w 2213217"/>
                <a:gd name="connsiteY54-24108" fmla="*/ 3584643 h 7250295"/>
                <a:gd name="connsiteX55-24109" fmla="*/ 2056257 w 2213217"/>
                <a:gd name="connsiteY55-24110" fmla="*/ 2654077 h 7250295"/>
                <a:gd name="connsiteX56-24111" fmla="*/ 2042707 w 2213217"/>
                <a:gd name="connsiteY56-24112" fmla="*/ 2404684 h 7250295"/>
                <a:gd name="connsiteX57-24113" fmla="*/ 1981200 w 2213217"/>
                <a:gd name="connsiteY57-24114" fmla="*/ 1864914 h 7250295"/>
                <a:gd name="connsiteX58-24115" fmla="*/ 1936459 w 2213217"/>
                <a:gd name="connsiteY58-24116" fmla="*/ 1677029 h 7250295"/>
                <a:gd name="connsiteX59-24117" fmla="*/ 1922037 w 2213217"/>
                <a:gd name="connsiteY59-24118" fmla="*/ 1432534 h 7250295"/>
                <a:gd name="connsiteX60-24119" fmla="*/ 1874412 w 2213217"/>
                <a:gd name="connsiteY60-24120" fmla="*/ 1302338 h 7250295"/>
                <a:gd name="connsiteX61-24121" fmla="*/ 1407687 w 2213217"/>
                <a:gd name="connsiteY61-24122" fmla="*/ 1134975 h 7250295"/>
                <a:gd name="connsiteX62-24123" fmla="*/ 1309221 w 2213217"/>
                <a:gd name="connsiteY62-24124" fmla="*/ 1020075 h 7250295"/>
                <a:gd name="connsiteX63-24125" fmla="*/ 1365230 w 2213217"/>
                <a:gd name="connsiteY63-24126" fmla="*/ 821521 h 7250295"/>
                <a:gd name="connsiteX64-24127" fmla="*/ 1433407 w 2213217"/>
                <a:gd name="connsiteY64-24128" fmla="*/ 622909 h 7250295"/>
                <a:gd name="connsiteX65-24129" fmla="*/ 1444916 w 2213217"/>
                <a:gd name="connsiteY65-24130" fmla="*/ 380757 h 7250295"/>
                <a:gd name="connsiteX66-24131" fmla="*/ 1330946 w 2213217"/>
                <a:gd name="connsiteY66-24132" fmla="*/ 143773 h 7250295"/>
                <a:gd name="connsiteX67-24133" fmla="*/ 1063645 w 2213217"/>
                <a:gd name="connsiteY67-24134" fmla="*/ 568 h 7250295"/>
                <a:gd name="connsiteX0-24135" fmla="*/ 1063645 w 2213217"/>
                <a:gd name="connsiteY0-24136" fmla="*/ 568 h 7250295"/>
                <a:gd name="connsiteX1-24137" fmla="*/ 809625 w 2213217"/>
                <a:gd name="connsiteY1-24138" fmla="*/ 116070 h 7250295"/>
                <a:gd name="connsiteX2-24139" fmla="*/ 685800 w 2213217"/>
                <a:gd name="connsiteY2-24140" fmla="*/ 297045 h 7250295"/>
                <a:gd name="connsiteX3-24141" fmla="*/ 704850 w 2213217"/>
                <a:gd name="connsiteY3-24142" fmla="*/ 620895 h 7250295"/>
                <a:gd name="connsiteX4-24143" fmla="*/ 838200 w 2213217"/>
                <a:gd name="connsiteY4-24144" fmla="*/ 897120 h 7250295"/>
                <a:gd name="connsiteX5-24145" fmla="*/ 742950 w 2213217"/>
                <a:gd name="connsiteY5-24146" fmla="*/ 1011420 h 7250295"/>
                <a:gd name="connsiteX6-24147" fmla="*/ 133350 w 2213217"/>
                <a:gd name="connsiteY6-24148" fmla="*/ 1220970 h 7250295"/>
                <a:gd name="connsiteX7-24149" fmla="*/ 0 w 2213217"/>
                <a:gd name="connsiteY7-24150" fmla="*/ 2211570 h 7250295"/>
                <a:gd name="connsiteX8-24151" fmla="*/ 333375 w 2213217"/>
                <a:gd name="connsiteY8-24152" fmla="*/ 3106920 h 7250295"/>
                <a:gd name="connsiteX9-24153" fmla="*/ 247650 w 2213217"/>
                <a:gd name="connsiteY9-24154" fmla="*/ 3840345 h 7250295"/>
                <a:gd name="connsiteX10-24155" fmla="*/ 371475 w 2213217"/>
                <a:gd name="connsiteY10-24156" fmla="*/ 4059420 h 7250295"/>
                <a:gd name="connsiteX11-24157" fmla="*/ 495300 w 2213217"/>
                <a:gd name="connsiteY11-24158" fmla="*/ 4278495 h 7250295"/>
                <a:gd name="connsiteX12-24159" fmla="*/ 476250 w 2213217"/>
                <a:gd name="connsiteY12-24160" fmla="*/ 4735695 h 7250295"/>
                <a:gd name="connsiteX13-24161" fmla="*/ 476250 w 2213217"/>
                <a:gd name="connsiteY13-24162" fmla="*/ 5097645 h 7250295"/>
                <a:gd name="connsiteX14-24163" fmla="*/ 371475 w 2213217"/>
                <a:gd name="connsiteY14-24164" fmla="*/ 6145395 h 7250295"/>
                <a:gd name="connsiteX15-24165" fmla="*/ 371475 w 2213217"/>
                <a:gd name="connsiteY15-24166" fmla="*/ 6621645 h 7250295"/>
                <a:gd name="connsiteX16-24167" fmla="*/ 400050 w 2213217"/>
                <a:gd name="connsiteY16-24168" fmla="*/ 6821670 h 7250295"/>
                <a:gd name="connsiteX17-24169" fmla="*/ 323850 w 2213217"/>
                <a:gd name="connsiteY17-24170" fmla="*/ 7002645 h 7250295"/>
                <a:gd name="connsiteX18-24171" fmla="*/ 533400 w 2213217"/>
                <a:gd name="connsiteY18-24172" fmla="*/ 7250295 h 7250295"/>
                <a:gd name="connsiteX19-24173" fmla="*/ 952500 w 2213217"/>
                <a:gd name="connsiteY19-24174" fmla="*/ 7240770 h 7250295"/>
                <a:gd name="connsiteX20-24175" fmla="*/ 733425 w 2213217"/>
                <a:gd name="connsiteY20-24176" fmla="*/ 6821670 h 7250295"/>
                <a:gd name="connsiteX21-24177" fmla="*/ 790575 w 2213217"/>
                <a:gd name="connsiteY21-24178" fmla="*/ 6574020 h 7250295"/>
                <a:gd name="connsiteX22-24179" fmla="*/ 762000 w 2213217"/>
                <a:gd name="connsiteY22-24180" fmla="*/ 6250170 h 7250295"/>
                <a:gd name="connsiteX23-24181" fmla="*/ 856500 w 2213217"/>
                <a:gd name="connsiteY23-24182" fmla="*/ 5489132 h 7250295"/>
                <a:gd name="connsiteX24-24183" fmla="*/ 906017 w 2213217"/>
                <a:gd name="connsiteY24-24184" fmla="*/ 5380240 h 7250295"/>
                <a:gd name="connsiteX25-24185" fmla="*/ 898504 w 2213217"/>
                <a:gd name="connsiteY25-24186" fmla="*/ 5308938 h 7250295"/>
                <a:gd name="connsiteX26-24187" fmla="*/ 971550 w 2213217"/>
                <a:gd name="connsiteY26-24188" fmla="*/ 5211945 h 7250295"/>
                <a:gd name="connsiteX27-24189" fmla="*/ 973564 w 2213217"/>
                <a:gd name="connsiteY27-24190" fmla="*/ 5069070 h 7250295"/>
                <a:gd name="connsiteX28-24191" fmla="*/ 1129719 w 2213217"/>
                <a:gd name="connsiteY28-24192" fmla="*/ 4378373 h 7250295"/>
                <a:gd name="connsiteX29-24193" fmla="*/ 1276350 w 2213217"/>
                <a:gd name="connsiteY29-24194" fmla="*/ 4649970 h 7250295"/>
                <a:gd name="connsiteX30-24195" fmla="*/ 1341012 w 2213217"/>
                <a:gd name="connsiteY30-24196" fmla="*/ 4880042 h 7250295"/>
                <a:gd name="connsiteX31-24197" fmla="*/ 1310424 w 2213217"/>
                <a:gd name="connsiteY31-24198" fmla="*/ 4973880 h 7250295"/>
                <a:gd name="connsiteX32-24199" fmla="*/ 1354293 w 2213217"/>
                <a:gd name="connsiteY32-24200" fmla="*/ 5113209 h 7250295"/>
                <a:gd name="connsiteX33-24201" fmla="*/ 1262198 w 2213217"/>
                <a:gd name="connsiteY33-24202" fmla="*/ 5554244 h 7250295"/>
                <a:gd name="connsiteX34-24203" fmla="*/ 1263220 w 2213217"/>
                <a:gd name="connsiteY34-24204" fmla="*/ 6360264 h 7250295"/>
                <a:gd name="connsiteX35-24205" fmla="*/ 1336385 w 2213217"/>
                <a:gd name="connsiteY35-24206" fmla="*/ 6540277 h 7250295"/>
                <a:gd name="connsiteX36-24207" fmla="*/ 1285605 w 2213217"/>
                <a:gd name="connsiteY36-24208" fmla="*/ 6741714 h 7250295"/>
                <a:gd name="connsiteX37-24209" fmla="*/ 1303783 w 2213217"/>
                <a:gd name="connsiteY37-24210" fmla="*/ 6828040 h 7250295"/>
                <a:gd name="connsiteX38-24211" fmla="*/ 1313579 w 2213217"/>
                <a:gd name="connsiteY38-24212" fmla="*/ 7020824 h 7250295"/>
                <a:gd name="connsiteX39-24213" fmla="*/ 1760353 w 2213217"/>
                <a:gd name="connsiteY39-24214" fmla="*/ 7189119 h 7250295"/>
                <a:gd name="connsiteX40-24215" fmla="*/ 2189006 w 2213217"/>
                <a:gd name="connsiteY40-24216" fmla="*/ 7199125 h 7250295"/>
                <a:gd name="connsiteX41-24217" fmla="*/ 2171850 w 2213217"/>
                <a:gd name="connsiteY41-24218" fmla="*/ 7046786 h 7250295"/>
                <a:gd name="connsiteX42-24219" fmla="*/ 1687247 w 2213217"/>
                <a:gd name="connsiteY42-24220" fmla="*/ 6680449 h 7250295"/>
                <a:gd name="connsiteX43-24221" fmla="*/ 1708130 w 2213217"/>
                <a:gd name="connsiteY43-24222" fmla="*/ 6550072 h 7250295"/>
                <a:gd name="connsiteX44-24223" fmla="*/ 1668617 w 2213217"/>
                <a:gd name="connsiteY44-24224" fmla="*/ 6451067 h 7250295"/>
                <a:gd name="connsiteX45-24225" fmla="*/ 1657350 w 2213217"/>
                <a:gd name="connsiteY45-24226" fmla="*/ 6250170 h 7250295"/>
                <a:gd name="connsiteX46-24227" fmla="*/ 1679014 w 2213217"/>
                <a:gd name="connsiteY46-24228" fmla="*/ 5979714 h 7250295"/>
                <a:gd name="connsiteX47-24229" fmla="*/ 1727631 w 2213217"/>
                <a:gd name="connsiteY47-24230" fmla="*/ 5512209 h 7250295"/>
                <a:gd name="connsiteX48-24231" fmla="*/ 1739049 w 2213217"/>
                <a:gd name="connsiteY48-24232" fmla="*/ 5363804 h 7250295"/>
                <a:gd name="connsiteX49-24233" fmla="*/ 1797611 w 2213217"/>
                <a:gd name="connsiteY49-24234" fmla="*/ 5317321 h 7250295"/>
                <a:gd name="connsiteX50-24235" fmla="*/ 1884207 w 2213217"/>
                <a:gd name="connsiteY50-24236" fmla="*/ 5097645 h 7250295"/>
                <a:gd name="connsiteX51-24237" fmla="*/ 1909357 w 2213217"/>
                <a:gd name="connsiteY51-24238" fmla="*/ 4805496 h 7250295"/>
                <a:gd name="connsiteX52-24239" fmla="*/ 1900373 w 2213217"/>
                <a:gd name="connsiteY52-24240" fmla="*/ 4348776 h 7250295"/>
                <a:gd name="connsiteX53-24241" fmla="*/ 1881052 w 2213217"/>
                <a:gd name="connsiteY53-24242" fmla="*/ 3902573 h 7250295"/>
                <a:gd name="connsiteX54-24243" fmla="*/ 1855362 w 2213217"/>
                <a:gd name="connsiteY54-24244" fmla="*/ 3584643 h 7250295"/>
                <a:gd name="connsiteX55-24245" fmla="*/ 2056257 w 2213217"/>
                <a:gd name="connsiteY55-24246" fmla="*/ 2654077 h 7250295"/>
                <a:gd name="connsiteX56-24247" fmla="*/ 2042707 w 2213217"/>
                <a:gd name="connsiteY56-24248" fmla="*/ 2404684 h 7250295"/>
                <a:gd name="connsiteX57-24249" fmla="*/ 1981200 w 2213217"/>
                <a:gd name="connsiteY57-24250" fmla="*/ 1864914 h 7250295"/>
                <a:gd name="connsiteX58-24251" fmla="*/ 1936459 w 2213217"/>
                <a:gd name="connsiteY58-24252" fmla="*/ 1677029 h 7250295"/>
                <a:gd name="connsiteX59-24253" fmla="*/ 1922037 w 2213217"/>
                <a:gd name="connsiteY59-24254" fmla="*/ 1432534 h 7250295"/>
                <a:gd name="connsiteX60-24255" fmla="*/ 1874412 w 2213217"/>
                <a:gd name="connsiteY60-24256" fmla="*/ 1302338 h 7250295"/>
                <a:gd name="connsiteX61-24257" fmla="*/ 1407687 w 2213217"/>
                <a:gd name="connsiteY61-24258" fmla="*/ 1134975 h 7250295"/>
                <a:gd name="connsiteX62-24259" fmla="*/ 1309221 w 2213217"/>
                <a:gd name="connsiteY62-24260" fmla="*/ 1020075 h 7250295"/>
                <a:gd name="connsiteX63-24261" fmla="*/ 1365230 w 2213217"/>
                <a:gd name="connsiteY63-24262" fmla="*/ 821521 h 7250295"/>
                <a:gd name="connsiteX64-24263" fmla="*/ 1433407 w 2213217"/>
                <a:gd name="connsiteY64-24264" fmla="*/ 622909 h 7250295"/>
                <a:gd name="connsiteX65-24265" fmla="*/ 1444916 w 2213217"/>
                <a:gd name="connsiteY65-24266" fmla="*/ 380757 h 7250295"/>
                <a:gd name="connsiteX66-24267" fmla="*/ 1330946 w 2213217"/>
                <a:gd name="connsiteY66-24268" fmla="*/ 143773 h 7250295"/>
                <a:gd name="connsiteX67-24269" fmla="*/ 1063645 w 2213217"/>
                <a:gd name="connsiteY67-24270" fmla="*/ 568 h 7250295"/>
                <a:gd name="connsiteX0-24271" fmla="*/ 1063645 w 2213217"/>
                <a:gd name="connsiteY0-24272" fmla="*/ 568 h 7250295"/>
                <a:gd name="connsiteX1-24273" fmla="*/ 809625 w 2213217"/>
                <a:gd name="connsiteY1-24274" fmla="*/ 116070 h 7250295"/>
                <a:gd name="connsiteX2-24275" fmla="*/ 685800 w 2213217"/>
                <a:gd name="connsiteY2-24276" fmla="*/ 297045 h 7250295"/>
                <a:gd name="connsiteX3-24277" fmla="*/ 704850 w 2213217"/>
                <a:gd name="connsiteY3-24278" fmla="*/ 620895 h 7250295"/>
                <a:gd name="connsiteX4-24279" fmla="*/ 838200 w 2213217"/>
                <a:gd name="connsiteY4-24280" fmla="*/ 897120 h 7250295"/>
                <a:gd name="connsiteX5-24281" fmla="*/ 742950 w 2213217"/>
                <a:gd name="connsiteY5-24282" fmla="*/ 1011420 h 7250295"/>
                <a:gd name="connsiteX6-24283" fmla="*/ 133350 w 2213217"/>
                <a:gd name="connsiteY6-24284" fmla="*/ 1220970 h 7250295"/>
                <a:gd name="connsiteX7-24285" fmla="*/ 0 w 2213217"/>
                <a:gd name="connsiteY7-24286" fmla="*/ 2211570 h 7250295"/>
                <a:gd name="connsiteX8-24287" fmla="*/ 333375 w 2213217"/>
                <a:gd name="connsiteY8-24288" fmla="*/ 3106920 h 7250295"/>
                <a:gd name="connsiteX9-24289" fmla="*/ 247650 w 2213217"/>
                <a:gd name="connsiteY9-24290" fmla="*/ 3840345 h 7250295"/>
                <a:gd name="connsiteX10-24291" fmla="*/ 371475 w 2213217"/>
                <a:gd name="connsiteY10-24292" fmla="*/ 4059420 h 7250295"/>
                <a:gd name="connsiteX11-24293" fmla="*/ 495300 w 2213217"/>
                <a:gd name="connsiteY11-24294" fmla="*/ 4278495 h 7250295"/>
                <a:gd name="connsiteX12-24295" fmla="*/ 476250 w 2213217"/>
                <a:gd name="connsiteY12-24296" fmla="*/ 4735695 h 7250295"/>
                <a:gd name="connsiteX13-24297" fmla="*/ 476250 w 2213217"/>
                <a:gd name="connsiteY13-24298" fmla="*/ 5097645 h 7250295"/>
                <a:gd name="connsiteX14-24299" fmla="*/ 371475 w 2213217"/>
                <a:gd name="connsiteY14-24300" fmla="*/ 6145395 h 7250295"/>
                <a:gd name="connsiteX15-24301" fmla="*/ 371475 w 2213217"/>
                <a:gd name="connsiteY15-24302" fmla="*/ 6621645 h 7250295"/>
                <a:gd name="connsiteX16-24303" fmla="*/ 400050 w 2213217"/>
                <a:gd name="connsiteY16-24304" fmla="*/ 6821670 h 7250295"/>
                <a:gd name="connsiteX17-24305" fmla="*/ 323850 w 2213217"/>
                <a:gd name="connsiteY17-24306" fmla="*/ 7002645 h 7250295"/>
                <a:gd name="connsiteX18-24307" fmla="*/ 533400 w 2213217"/>
                <a:gd name="connsiteY18-24308" fmla="*/ 7250295 h 7250295"/>
                <a:gd name="connsiteX19-24309" fmla="*/ 952500 w 2213217"/>
                <a:gd name="connsiteY19-24310" fmla="*/ 7240770 h 7250295"/>
                <a:gd name="connsiteX20-24311" fmla="*/ 733425 w 2213217"/>
                <a:gd name="connsiteY20-24312" fmla="*/ 6821670 h 7250295"/>
                <a:gd name="connsiteX21-24313" fmla="*/ 790575 w 2213217"/>
                <a:gd name="connsiteY21-24314" fmla="*/ 6574020 h 7250295"/>
                <a:gd name="connsiteX22-24315" fmla="*/ 738924 w 2213217"/>
                <a:gd name="connsiteY22-24316" fmla="*/ 6250170 h 7250295"/>
                <a:gd name="connsiteX23-24317" fmla="*/ 856500 w 2213217"/>
                <a:gd name="connsiteY23-24318" fmla="*/ 5489132 h 7250295"/>
                <a:gd name="connsiteX24-24319" fmla="*/ 906017 w 2213217"/>
                <a:gd name="connsiteY24-24320" fmla="*/ 5380240 h 7250295"/>
                <a:gd name="connsiteX25-24321" fmla="*/ 898504 w 2213217"/>
                <a:gd name="connsiteY25-24322" fmla="*/ 5308938 h 7250295"/>
                <a:gd name="connsiteX26-24323" fmla="*/ 971550 w 2213217"/>
                <a:gd name="connsiteY26-24324" fmla="*/ 5211945 h 7250295"/>
                <a:gd name="connsiteX27-24325" fmla="*/ 973564 w 2213217"/>
                <a:gd name="connsiteY27-24326" fmla="*/ 5069070 h 7250295"/>
                <a:gd name="connsiteX28-24327" fmla="*/ 1129719 w 2213217"/>
                <a:gd name="connsiteY28-24328" fmla="*/ 4378373 h 7250295"/>
                <a:gd name="connsiteX29-24329" fmla="*/ 1276350 w 2213217"/>
                <a:gd name="connsiteY29-24330" fmla="*/ 4649970 h 7250295"/>
                <a:gd name="connsiteX30-24331" fmla="*/ 1341012 w 2213217"/>
                <a:gd name="connsiteY30-24332" fmla="*/ 4880042 h 7250295"/>
                <a:gd name="connsiteX31-24333" fmla="*/ 1310424 w 2213217"/>
                <a:gd name="connsiteY31-24334" fmla="*/ 4973880 h 7250295"/>
                <a:gd name="connsiteX32-24335" fmla="*/ 1354293 w 2213217"/>
                <a:gd name="connsiteY32-24336" fmla="*/ 5113209 h 7250295"/>
                <a:gd name="connsiteX33-24337" fmla="*/ 1262198 w 2213217"/>
                <a:gd name="connsiteY33-24338" fmla="*/ 5554244 h 7250295"/>
                <a:gd name="connsiteX34-24339" fmla="*/ 1263220 w 2213217"/>
                <a:gd name="connsiteY34-24340" fmla="*/ 6360264 h 7250295"/>
                <a:gd name="connsiteX35-24341" fmla="*/ 1336385 w 2213217"/>
                <a:gd name="connsiteY35-24342" fmla="*/ 6540277 h 7250295"/>
                <a:gd name="connsiteX36-24343" fmla="*/ 1285605 w 2213217"/>
                <a:gd name="connsiteY36-24344" fmla="*/ 6741714 h 7250295"/>
                <a:gd name="connsiteX37-24345" fmla="*/ 1303783 w 2213217"/>
                <a:gd name="connsiteY37-24346" fmla="*/ 6828040 h 7250295"/>
                <a:gd name="connsiteX38-24347" fmla="*/ 1313579 w 2213217"/>
                <a:gd name="connsiteY38-24348" fmla="*/ 7020824 h 7250295"/>
                <a:gd name="connsiteX39-24349" fmla="*/ 1760353 w 2213217"/>
                <a:gd name="connsiteY39-24350" fmla="*/ 7189119 h 7250295"/>
                <a:gd name="connsiteX40-24351" fmla="*/ 2189006 w 2213217"/>
                <a:gd name="connsiteY40-24352" fmla="*/ 7199125 h 7250295"/>
                <a:gd name="connsiteX41-24353" fmla="*/ 2171850 w 2213217"/>
                <a:gd name="connsiteY41-24354" fmla="*/ 7046786 h 7250295"/>
                <a:gd name="connsiteX42-24355" fmla="*/ 1687247 w 2213217"/>
                <a:gd name="connsiteY42-24356" fmla="*/ 6680449 h 7250295"/>
                <a:gd name="connsiteX43-24357" fmla="*/ 1708130 w 2213217"/>
                <a:gd name="connsiteY43-24358" fmla="*/ 6550072 h 7250295"/>
                <a:gd name="connsiteX44-24359" fmla="*/ 1668617 w 2213217"/>
                <a:gd name="connsiteY44-24360" fmla="*/ 6451067 h 7250295"/>
                <a:gd name="connsiteX45-24361" fmla="*/ 1657350 w 2213217"/>
                <a:gd name="connsiteY45-24362" fmla="*/ 6250170 h 7250295"/>
                <a:gd name="connsiteX46-24363" fmla="*/ 1679014 w 2213217"/>
                <a:gd name="connsiteY46-24364" fmla="*/ 5979714 h 7250295"/>
                <a:gd name="connsiteX47-24365" fmla="*/ 1727631 w 2213217"/>
                <a:gd name="connsiteY47-24366" fmla="*/ 5512209 h 7250295"/>
                <a:gd name="connsiteX48-24367" fmla="*/ 1739049 w 2213217"/>
                <a:gd name="connsiteY48-24368" fmla="*/ 5363804 h 7250295"/>
                <a:gd name="connsiteX49-24369" fmla="*/ 1797611 w 2213217"/>
                <a:gd name="connsiteY49-24370" fmla="*/ 5317321 h 7250295"/>
                <a:gd name="connsiteX50-24371" fmla="*/ 1884207 w 2213217"/>
                <a:gd name="connsiteY50-24372" fmla="*/ 5097645 h 7250295"/>
                <a:gd name="connsiteX51-24373" fmla="*/ 1909357 w 2213217"/>
                <a:gd name="connsiteY51-24374" fmla="*/ 4805496 h 7250295"/>
                <a:gd name="connsiteX52-24375" fmla="*/ 1900373 w 2213217"/>
                <a:gd name="connsiteY52-24376" fmla="*/ 4348776 h 7250295"/>
                <a:gd name="connsiteX53-24377" fmla="*/ 1881052 w 2213217"/>
                <a:gd name="connsiteY53-24378" fmla="*/ 3902573 h 7250295"/>
                <a:gd name="connsiteX54-24379" fmla="*/ 1855362 w 2213217"/>
                <a:gd name="connsiteY54-24380" fmla="*/ 3584643 h 7250295"/>
                <a:gd name="connsiteX55-24381" fmla="*/ 2056257 w 2213217"/>
                <a:gd name="connsiteY55-24382" fmla="*/ 2654077 h 7250295"/>
                <a:gd name="connsiteX56-24383" fmla="*/ 2042707 w 2213217"/>
                <a:gd name="connsiteY56-24384" fmla="*/ 2404684 h 7250295"/>
                <a:gd name="connsiteX57-24385" fmla="*/ 1981200 w 2213217"/>
                <a:gd name="connsiteY57-24386" fmla="*/ 1864914 h 7250295"/>
                <a:gd name="connsiteX58-24387" fmla="*/ 1936459 w 2213217"/>
                <a:gd name="connsiteY58-24388" fmla="*/ 1677029 h 7250295"/>
                <a:gd name="connsiteX59-24389" fmla="*/ 1922037 w 2213217"/>
                <a:gd name="connsiteY59-24390" fmla="*/ 1432534 h 7250295"/>
                <a:gd name="connsiteX60-24391" fmla="*/ 1874412 w 2213217"/>
                <a:gd name="connsiteY60-24392" fmla="*/ 1302338 h 7250295"/>
                <a:gd name="connsiteX61-24393" fmla="*/ 1407687 w 2213217"/>
                <a:gd name="connsiteY61-24394" fmla="*/ 1134975 h 7250295"/>
                <a:gd name="connsiteX62-24395" fmla="*/ 1309221 w 2213217"/>
                <a:gd name="connsiteY62-24396" fmla="*/ 1020075 h 7250295"/>
                <a:gd name="connsiteX63-24397" fmla="*/ 1365230 w 2213217"/>
                <a:gd name="connsiteY63-24398" fmla="*/ 821521 h 7250295"/>
                <a:gd name="connsiteX64-24399" fmla="*/ 1433407 w 2213217"/>
                <a:gd name="connsiteY64-24400" fmla="*/ 622909 h 7250295"/>
                <a:gd name="connsiteX65-24401" fmla="*/ 1444916 w 2213217"/>
                <a:gd name="connsiteY65-24402" fmla="*/ 380757 h 7250295"/>
                <a:gd name="connsiteX66-24403" fmla="*/ 1330946 w 2213217"/>
                <a:gd name="connsiteY66-24404" fmla="*/ 143773 h 7250295"/>
                <a:gd name="connsiteX67-24405" fmla="*/ 1063645 w 2213217"/>
                <a:gd name="connsiteY67-24406" fmla="*/ 568 h 7250295"/>
                <a:gd name="connsiteX0-24407" fmla="*/ 1063645 w 2213217"/>
                <a:gd name="connsiteY0-24408" fmla="*/ 568 h 7250295"/>
                <a:gd name="connsiteX1-24409" fmla="*/ 809625 w 2213217"/>
                <a:gd name="connsiteY1-24410" fmla="*/ 116070 h 7250295"/>
                <a:gd name="connsiteX2-24411" fmla="*/ 685800 w 2213217"/>
                <a:gd name="connsiteY2-24412" fmla="*/ 297045 h 7250295"/>
                <a:gd name="connsiteX3-24413" fmla="*/ 704850 w 2213217"/>
                <a:gd name="connsiteY3-24414" fmla="*/ 620895 h 7250295"/>
                <a:gd name="connsiteX4-24415" fmla="*/ 838200 w 2213217"/>
                <a:gd name="connsiteY4-24416" fmla="*/ 897120 h 7250295"/>
                <a:gd name="connsiteX5-24417" fmla="*/ 742950 w 2213217"/>
                <a:gd name="connsiteY5-24418" fmla="*/ 1011420 h 7250295"/>
                <a:gd name="connsiteX6-24419" fmla="*/ 133350 w 2213217"/>
                <a:gd name="connsiteY6-24420" fmla="*/ 1220970 h 7250295"/>
                <a:gd name="connsiteX7-24421" fmla="*/ 0 w 2213217"/>
                <a:gd name="connsiteY7-24422" fmla="*/ 2211570 h 7250295"/>
                <a:gd name="connsiteX8-24423" fmla="*/ 333375 w 2213217"/>
                <a:gd name="connsiteY8-24424" fmla="*/ 3106920 h 7250295"/>
                <a:gd name="connsiteX9-24425" fmla="*/ 247650 w 2213217"/>
                <a:gd name="connsiteY9-24426" fmla="*/ 3840345 h 7250295"/>
                <a:gd name="connsiteX10-24427" fmla="*/ 371475 w 2213217"/>
                <a:gd name="connsiteY10-24428" fmla="*/ 4059420 h 7250295"/>
                <a:gd name="connsiteX11-24429" fmla="*/ 495300 w 2213217"/>
                <a:gd name="connsiteY11-24430" fmla="*/ 4278495 h 7250295"/>
                <a:gd name="connsiteX12-24431" fmla="*/ 476250 w 2213217"/>
                <a:gd name="connsiteY12-24432" fmla="*/ 4735695 h 7250295"/>
                <a:gd name="connsiteX13-24433" fmla="*/ 476250 w 2213217"/>
                <a:gd name="connsiteY13-24434" fmla="*/ 5097645 h 7250295"/>
                <a:gd name="connsiteX14-24435" fmla="*/ 371475 w 2213217"/>
                <a:gd name="connsiteY14-24436" fmla="*/ 6145395 h 7250295"/>
                <a:gd name="connsiteX15-24437" fmla="*/ 371475 w 2213217"/>
                <a:gd name="connsiteY15-24438" fmla="*/ 6621645 h 7250295"/>
                <a:gd name="connsiteX16-24439" fmla="*/ 400050 w 2213217"/>
                <a:gd name="connsiteY16-24440" fmla="*/ 6821670 h 7250295"/>
                <a:gd name="connsiteX17-24441" fmla="*/ 323850 w 2213217"/>
                <a:gd name="connsiteY17-24442" fmla="*/ 7002645 h 7250295"/>
                <a:gd name="connsiteX18-24443" fmla="*/ 533400 w 2213217"/>
                <a:gd name="connsiteY18-24444" fmla="*/ 7250295 h 7250295"/>
                <a:gd name="connsiteX19-24445" fmla="*/ 952500 w 2213217"/>
                <a:gd name="connsiteY19-24446" fmla="*/ 7240770 h 7250295"/>
                <a:gd name="connsiteX20-24447" fmla="*/ 733425 w 2213217"/>
                <a:gd name="connsiteY20-24448" fmla="*/ 6821670 h 7250295"/>
                <a:gd name="connsiteX21-24449" fmla="*/ 790575 w 2213217"/>
                <a:gd name="connsiteY21-24450" fmla="*/ 6574020 h 7250295"/>
                <a:gd name="connsiteX22-24451" fmla="*/ 738924 w 2213217"/>
                <a:gd name="connsiteY22-24452" fmla="*/ 6250170 h 7250295"/>
                <a:gd name="connsiteX23-24453" fmla="*/ 856500 w 2213217"/>
                <a:gd name="connsiteY23-24454" fmla="*/ 5489132 h 7250295"/>
                <a:gd name="connsiteX24-24455" fmla="*/ 906017 w 2213217"/>
                <a:gd name="connsiteY24-24456" fmla="*/ 5380240 h 7250295"/>
                <a:gd name="connsiteX25-24457" fmla="*/ 898504 w 2213217"/>
                <a:gd name="connsiteY25-24458" fmla="*/ 5308938 h 7250295"/>
                <a:gd name="connsiteX26-24459" fmla="*/ 971550 w 2213217"/>
                <a:gd name="connsiteY26-24460" fmla="*/ 5211945 h 7250295"/>
                <a:gd name="connsiteX27-24461" fmla="*/ 973564 w 2213217"/>
                <a:gd name="connsiteY27-24462" fmla="*/ 5069070 h 7250295"/>
                <a:gd name="connsiteX28-24463" fmla="*/ 1129719 w 2213217"/>
                <a:gd name="connsiteY28-24464" fmla="*/ 4378373 h 7250295"/>
                <a:gd name="connsiteX29-24465" fmla="*/ 1276350 w 2213217"/>
                <a:gd name="connsiteY29-24466" fmla="*/ 4649970 h 7250295"/>
                <a:gd name="connsiteX30-24467" fmla="*/ 1341012 w 2213217"/>
                <a:gd name="connsiteY30-24468" fmla="*/ 4880042 h 7250295"/>
                <a:gd name="connsiteX31-24469" fmla="*/ 1310424 w 2213217"/>
                <a:gd name="connsiteY31-24470" fmla="*/ 4973880 h 7250295"/>
                <a:gd name="connsiteX32-24471" fmla="*/ 1354293 w 2213217"/>
                <a:gd name="connsiteY32-24472" fmla="*/ 5113209 h 7250295"/>
                <a:gd name="connsiteX33-24473" fmla="*/ 1262198 w 2213217"/>
                <a:gd name="connsiteY33-24474" fmla="*/ 5554244 h 7250295"/>
                <a:gd name="connsiteX34-24475" fmla="*/ 1263220 w 2213217"/>
                <a:gd name="connsiteY34-24476" fmla="*/ 6360264 h 7250295"/>
                <a:gd name="connsiteX35-24477" fmla="*/ 1336385 w 2213217"/>
                <a:gd name="connsiteY35-24478" fmla="*/ 6540277 h 7250295"/>
                <a:gd name="connsiteX36-24479" fmla="*/ 1285605 w 2213217"/>
                <a:gd name="connsiteY36-24480" fmla="*/ 6741714 h 7250295"/>
                <a:gd name="connsiteX37-24481" fmla="*/ 1303783 w 2213217"/>
                <a:gd name="connsiteY37-24482" fmla="*/ 6828040 h 7250295"/>
                <a:gd name="connsiteX38-24483" fmla="*/ 1313579 w 2213217"/>
                <a:gd name="connsiteY38-24484" fmla="*/ 7020824 h 7250295"/>
                <a:gd name="connsiteX39-24485" fmla="*/ 1760353 w 2213217"/>
                <a:gd name="connsiteY39-24486" fmla="*/ 7189119 h 7250295"/>
                <a:gd name="connsiteX40-24487" fmla="*/ 2189006 w 2213217"/>
                <a:gd name="connsiteY40-24488" fmla="*/ 7199125 h 7250295"/>
                <a:gd name="connsiteX41-24489" fmla="*/ 2171850 w 2213217"/>
                <a:gd name="connsiteY41-24490" fmla="*/ 7046786 h 7250295"/>
                <a:gd name="connsiteX42-24491" fmla="*/ 1687247 w 2213217"/>
                <a:gd name="connsiteY42-24492" fmla="*/ 6680449 h 7250295"/>
                <a:gd name="connsiteX43-24493" fmla="*/ 1708130 w 2213217"/>
                <a:gd name="connsiteY43-24494" fmla="*/ 6550072 h 7250295"/>
                <a:gd name="connsiteX44-24495" fmla="*/ 1668617 w 2213217"/>
                <a:gd name="connsiteY44-24496" fmla="*/ 6451067 h 7250295"/>
                <a:gd name="connsiteX45-24497" fmla="*/ 1657350 w 2213217"/>
                <a:gd name="connsiteY45-24498" fmla="*/ 6250170 h 7250295"/>
                <a:gd name="connsiteX46-24499" fmla="*/ 1679014 w 2213217"/>
                <a:gd name="connsiteY46-24500" fmla="*/ 5979714 h 7250295"/>
                <a:gd name="connsiteX47-24501" fmla="*/ 1727631 w 2213217"/>
                <a:gd name="connsiteY47-24502" fmla="*/ 5512209 h 7250295"/>
                <a:gd name="connsiteX48-24503" fmla="*/ 1739049 w 2213217"/>
                <a:gd name="connsiteY48-24504" fmla="*/ 5363804 h 7250295"/>
                <a:gd name="connsiteX49-24505" fmla="*/ 1797611 w 2213217"/>
                <a:gd name="connsiteY49-24506" fmla="*/ 5317321 h 7250295"/>
                <a:gd name="connsiteX50-24507" fmla="*/ 1884207 w 2213217"/>
                <a:gd name="connsiteY50-24508" fmla="*/ 5097645 h 7250295"/>
                <a:gd name="connsiteX51-24509" fmla="*/ 1909357 w 2213217"/>
                <a:gd name="connsiteY51-24510" fmla="*/ 4805496 h 7250295"/>
                <a:gd name="connsiteX52-24511" fmla="*/ 1900373 w 2213217"/>
                <a:gd name="connsiteY52-24512" fmla="*/ 4348776 h 7250295"/>
                <a:gd name="connsiteX53-24513" fmla="*/ 1881052 w 2213217"/>
                <a:gd name="connsiteY53-24514" fmla="*/ 3902573 h 7250295"/>
                <a:gd name="connsiteX54-24515" fmla="*/ 1855362 w 2213217"/>
                <a:gd name="connsiteY54-24516" fmla="*/ 3584643 h 7250295"/>
                <a:gd name="connsiteX55-24517" fmla="*/ 2056257 w 2213217"/>
                <a:gd name="connsiteY55-24518" fmla="*/ 2654077 h 7250295"/>
                <a:gd name="connsiteX56-24519" fmla="*/ 2042707 w 2213217"/>
                <a:gd name="connsiteY56-24520" fmla="*/ 2404684 h 7250295"/>
                <a:gd name="connsiteX57-24521" fmla="*/ 1981200 w 2213217"/>
                <a:gd name="connsiteY57-24522" fmla="*/ 1864914 h 7250295"/>
                <a:gd name="connsiteX58-24523" fmla="*/ 1936459 w 2213217"/>
                <a:gd name="connsiteY58-24524" fmla="*/ 1677029 h 7250295"/>
                <a:gd name="connsiteX59-24525" fmla="*/ 1922037 w 2213217"/>
                <a:gd name="connsiteY59-24526" fmla="*/ 1432534 h 7250295"/>
                <a:gd name="connsiteX60-24527" fmla="*/ 1874412 w 2213217"/>
                <a:gd name="connsiteY60-24528" fmla="*/ 1302338 h 7250295"/>
                <a:gd name="connsiteX61-24529" fmla="*/ 1407687 w 2213217"/>
                <a:gd name="connsiteY61-24530" fmla="*/ 1134975 h 7250295"/>
                <a:gd name="connsiteX62-24531" fmla="*/ 1309221 w 2213217"/>
                <a:gd name="connsiteY62-24532" fmla="*/ 1020075 h 7250295"/>
                <a:gd name="connsiteX63-24533" fmla="*/ 1365230 w 2213217"/>
                <a:gd name="connsiteY63-24534" fmla="*/ 821521 h 7250295"/>
                <a:gd name="connsiteX64-24535" fmla="*/ 1433407 w 2213217"/>
                <a:gd name="connsiteY64-24536" fmla="*/ 622909 h 7250295"/>
                <a:gd name="connsiteX65-24537" fmla="*/ 1444916 w 2213217"/>
                <a:gd name="connsiteY65-24538" fmla="*/ 380757 h 7250295"/>
                <a:gd name="connsiteX66-24539" fmla="*/ 1330946 w 2213217"/>
                <a:gd name="connsiteY66-24540" fmla="*/ 143773 h 7250295"/>
                <a:gd name="connsiteX67-24541" fmla="*/ 1063645 w 2213217"/>
                <a:gd name="connsiteY67-24542" fmla="*/ 568 h 7250295"/>
                <a:gd name="connsiteX0-24543" fmla="*/ 1063645 w 2213217"/>
                <a:gd name="connsiteY0-24544" fmla="*/ 568 h 7250295"/>
                <a:gd name="connsiteX1-24545" fmla="*/ 809625 w 2213217"/>
                <a:gd name="connsiteY1-24546" fmla="*/ 116070 h 7250295"/>
                <a:gd name="connsiteX2-24547" fmla="*/ 685800 w 2213217"/>
                <a:gd name="connsiteY2-24548" fmla="*/ 297045 h 7250295"/>
                <a:gd name="connsiteX3-24549" fmla="*/ 704850 w 2213217"/>
                <a:gd name="connsiteY3-24550" fmla="*/ 620895 h 7250295"/>
                <a:gd name="connsiteX4-24551" fmla="*/ 838200 w 2213217"/>
                <a:gd name="connsiteY4-24552" fmla="*/ 897120 h 7250295"/>
                <a:gd name="connsiteX5-24553" fmla="*/ 742950 w 2213217"/>
                <a:gd name="connsiteY5-24554" fmla="*/ 1011420 h 7250295"/>
                <a:gd name="connsiteX6-24555" fmla="*/ 133350 w 2213217"/>
                <a:gd name="connsiteY6-24556" fmla="*/ 1220970 h 7250295"/>
                <a:gd name="connsiteX7-24557" fmla="*/ 0 w 2213217"/>
                <a:gd name="connsiteY7-24558" fmla="*/ 2211570 h 7250295"/>
                <a:gd name="connsiteX8-24559" fmla="*/ 333375 w 2213217"/>
                <a:gd name="connsiteY8-24560" fmla="*/ 3106920 h 7250295"/>
                <a:gd name="connsiteX9-24561" fmla="*/ 247650 w 2213217"/>
                <a:gd name="connsiteY9-24562" fmla="*/ 3840345 h 7250295"/>
                <a:gd name="connsiteX10-24563" fmla="*/ 371475 w 2213217"/>
                <a:gd name="connsiteY10-24564" fmla="*/ 4059420 h 7250295"/>
                <a:gd name="connsiteX11-24565" fmla="*/ 495300 w 2213217"/>
                <a:gd name="connsiteY11-24566" fmla="*/ 4278495 h 7250295"/>
                <a:gd name="connsiteX12-24567" fmla="*/ 476250 w 2213217"/>
                <a:gd name="connsiteY12-24568" fmla="*/ 4735695 h 7250295"/>
                <a:gd name="connsiteX13-24569" fmla="*/ 476250 w 2213217"/>
                <a:gd name="connsiteY13-24570" fmla="*/ 5097645 h 7250295"/>
                <a:gd name="connsiteX14-24571" fmla="*/ 371475 w 2213217"/>
                <a:gd name="connsiteY14-24572" fmla="*/ 6145395 h 7250295"/>
                <a:gd name="connsiteX15-24573" fmla="*/ 371475 w 2213217"/>
                <a:gd name="connsiteY15-24574" fmla="*/ 6621645 h 7250295"/>
                <a:gd name="connsiteX16-24575" fmla="*/ 400050 w 2213217"/>
                <a:gd name="connsiteY16-24576" fmla="*/ 6821670 h 7250295"/>
                <a:gd name="connsiteX17-24577" fmla="*/ 323850 w 2213217"/>
                <a:gd name="connsiteY17-24578" fmla="*/ 7002645 h 7250295"/>
                <a:gd name="connsiteX18-24579" fmla="*/ 533400 w 2213217"/>
                <a:gd name="connsiteY18-24580" fmla="*/ 7250295 h 7250295"/>
                <a:gd name="connsiteX19-24581" fmla="*/ 952500 w 2213217"/>
                <a:gd name="connsiteY19-24582" fmla="*/ 7240770 h 7250295"/>
                <a:gd name="connsiteX20-24583" fmla="*/ 733425 w 2213217"/>
                <a:gd name="connsiteY20-24584" fmla="*/ 6821670 h 7250295"/>
                <a:gd name="connsiteX21-24585" fmla="*/ 790575 w 2213217"/>
                <a:gd name="connsiteY21-24586" fmla="*/ 6574020 h 7250295"/>
                <a:gd name="connsiteX22-24587" fmla="*/ 738924 w 2213217"/>
                <a:gd name="connsiteY22-24588" fmla="*/ 6250170 h 7250295"/>
                <a:gd name="connsiteX23-24589" fmla="*/ 856500 w 2213217"/>
                <a:gd name="connsiteY23-24590" fmla="*/ 5489132 h 7250295"/>
                <a:gd name="connsiteX24-24591" fmla="*/ 906017 w 2213217"/>
                <a:gd name="connsiteY24-24592" fmla="*/ 5380240 h 7250295"/>
                <a:gd name="connsiteX25-24593" fmla="*/ 898504 w 2213217"/>
                <a:gd name="connsiteY25-24594" fmla="*/ 5308938 h 7250295"/>
                <a:gd name="connsiteX26-24595" fmla="*/ 971550 w 2213217"/>
                <a:gd name="connsiteY26-24596" fmla="*/ 5211945 h 7250295"/>
                <a:gd name="connsiteX27-24597" fmla="*/ 973564 w 2213217"/>
                <a:gd name="connsiteY27-24598" fmla="*/ 5069070 h 7250295"/>
                <a:gd name="connsiteX28-24599" fmla="*/ 1129719 w 2213217"/>
                <a:gd name="connsiteY28-24600" fmla="*/ 4378373 h 7250295"/>
                <a:gd name="connsiteX29-24601" fmla="*/ 1276350 w 2213217"/>
                <a:gd name="connsiteY29-24602" fmla="*/ 4649970 h 7250295"/>
                <a:gd name="connsiteX30-24603" fmla="*/ 1341012 w 2213217"/>
                <a:gd name="connsiteY30-24604" fmla="*/ 4880042 h 7250295"/>
                <a:gd name="connsiteX31-24605" fmla="*/ 1310424 w 2213217"/>
                <a:gd name="connsiteY31-24606" fmla="*/ 4973880 h 7250295"/>
                <a:gd name="connsiteX32-24607" fmla="*/ 1354293 w 2213217"/>
                <a:gd name="connsiteY32-24608" fmla="*/ 5113209 h 7250295"/>
                <a:gd name="connsiteX33-24609" fmla="*/ 1262198 w 2213217"/>
                <a:gd name="connsiteY33-24610" fmla="*/ 5554244 h 7250295"/>
                <a:gd name="connsiteX34-24611" fmla="*/ 1263220 w 2213217"/>
                <a:gd name="connsiteY34-24612" fmla="*/ 6360264 h 7250295"/>
                <a:gd name="connsiteX35-24613" fmla="*/ 1336385 w 2213217"/>
                <a:gd name="connsiteY35-24614" fmla="*/ 6540277 h 7250295"/>
                <a:gd name="connsiteX36-24615" fmla="*/ 1285605 w 2213217"/>
                <a:gd name="connsiteY36-24616" fmla="*/ 6741714 h 7250295"/>
                <a:gd name="connsiteX37-24617" fmla="*/ 1303783 w 2213217"/>
                <a:gd name="connsiteY37-24618" fmla="*/ 6828040 h 7250295"/>
                <a:gd name="connsiteX38-24619" fmla="*/ 1313579 w 2213217"/>
                <a:gd name="connsiteY38-24620" fmla="*/ 7020824 h 7250295"/>
                <a:gd name="connsiteX39-24621" fmla="*/ 1760353 w 2213217"/>
                <a:gd name="connsiteY39-24622" fmla="*/ 7189119 h 7250295"/>
                <a:gd name="connsiteX40-24623" fmla="*/ 2189006 w 2213217"/>
                <a:gd name="connsiteY40-24624" fmla="*/ 7199125 h 7250295"/>
                <a:gd name="connsiteX41-24625" fmla="*/ 2171850 w 2213217"/>
                <a:gd name="connsiteY41-24626" fmla="*/ 7046786 h 7250295"/>
                <a:gd name="connsiteX42-24627" fmla="*/ 1687247 w 2213217"/>
                <a:gd name="connsiteY42-24628" fmla="*/ 6680449 h 7250295"/>
                <a:gd name="connsiteX43-24629" fmla="*/ 1708130 w 2213217"/>
                <a:gd name="connsiteY43-24630" fmla="*/ 6550072 h 7250295"/>
                <a:gd name="connsiteX44-24631" fmla="*/ 1668617 w 2213217"/>
                <a:gd name="connsiteY44-24632" fmla="*/ 6451067 h 7250295"/>
                <a:gd name="connsiteX45-24633" fmla="*/ 1657350 w 2213217"/>
                <a:gd name="connsiteY45-24634" fmla="*/ 6250170 h 7250295"/>
                <a:gd name="connsiteX46-24635" fmla="*/ 1679014 w 2213217"/>
                <a:gd name="connsiteY46-24636" fmla="*/ 5979714 h 7250295"/>
                <a:gd name="connsiteX47-24637" fmla="*/ 1727631 w 2213217"/>
                <a:gd name="connsiteY47-24638" fmla="*/ 5512209 h 7250295"/>
                <a:gd name="connsiteX48-24639" fmla="*/ 1739049 w 2213217"/>
                <a:gd name="connsiteY48-24640" fmla="*/ 5363804 h 7250295"/>
                <a:gd name="connsiteX49-24641" fmla="*/ 1797611 w 2213217"/>
                <a:gd name="connsiteY49-24642" fmla="*/ 5317321 h 7250295"/>
                <a:gd name="connsiteX50-24643" fmla="*/ 1884207 w 2213217"/>
                <a:gd name="connsiteY50-24644" fmla="*/ 5097645 h 7250295"/>
                <a:gd name="connsiteX51-24645" fmla="*/ 1909357 w 2213217"/>
                <a:gd name="connsiteY51-24646" fmla="*/ 4805496 h 7250295"/>
                <a:gd name="connsiteX52-24647" fmla="*/ 1900373 w 2213217"/>
                <a:gd name="connsiteY52-24648" fmla="*/ 4348776 h 7250295"/>
                <a:gd name="connsiteX53-24649" fmla="*/ 1881052 w 2213217"/>
                <a:gd name="connsiteY53-24650" fmla="*/ 3902573 h 7250295"/>
                <a:gd name="connsiteX54-24651" fmla="*/ 1855362 w 2213217"/>
                <a:gd name="connsiteY54-24652" fmla="*/ 3584643 h 7250295"/>
                <a:gd name="connsiteX55-24653" fmla="*/ 2056257 w 2213217"/>
                <a:gd name="connsiteY55-24654" fmla="*/ 2654077 h 7250295"/>
                <a:gd name="connsiteX56-24655" fmla="*/ 2042707 w 2213217"/>
                <a:gd name="connsiteY56-24656" fmla="*/ 2404684 h 7250295"/>
                <a:gd name="connsiteX57-24657" fmla="*/ 1981200 w 2213217"/>
                <a:gd name="connsiteY57-24658" fmla="*/ 1864914 h 7250295"/>
                <a:gd name="connsiteX58-24659" fmla="*/ 1936459 w 2213217"/>
                <a:gd name="connsiteY58-24660" fmla="*/ 1677029 h 7250295"/>
                <a:gd name="connsiteX59-24661" fmla="*/ 1922037 w 2213217"/>
                <a:gd name="connsiteY59-24662" fmla="*/ 1432534 h 7250295"/>
                <a:gd name="connsiteX60-24663" fmla="*/ 1874412 w 2213217"/>
                <a:gd name="connsiteY60-24664" fmla="*/ 1302338 h 7250295"/>
                <a:gd name="connsiteX61-24665" fmla="*/ 1407687 w 2213217"/>
                <a:gd name="connsiteY61-24666" fmla="*/ 1134975 h 7250295"/>
                <a:gd name="connsiteX62-24667" fmla="*/ 1309221 w 2213217"/>
                <a:gd name="connsiteY62-24668" fmla="*/ 1020075 h 7250295"/>
                <a:gd name="connsiteX63-24669" fmla="*/ 1365230 w 2213217"/>
                <a:gd name="connsiteY63-24670" fmla="*/ 821521 h 7250295"/>
                <a:gd name="connsiteX64-24671" fmla="*/ 1433407 w 2213217"/>
                <a:gd name="connsiteY64-24672" fmla="*/ 622909 h 7250295"/>
                <a:gd name="connsiteX65-24673" fmla="*/ 1444916 w 2213217"/>
                <a:gd name="connsiteY65-24674" fmla="*/ 380757 h 7250295"/>
                <a:gd name="connsiteX66-24675" fmla="*/ 1330946 w 2213217"/>
                <a:gd name="connsiteY66-24676" fmla="*/ 143773 h 7250295"/>
                <a:gd name="connsiteX67-24677" fmla="*/ 1063645 w 2213217"/>
                <a:gd name="connsiteY67-24678" fmla="*/ 568 h 7250295"/>
                <a:gd name="connsiteX0-24679" fmla="*/ 1063645 w 2213217"/>
                <a:gd name="connsiteY0-24680" fmla="*/ 568 h 7250295"/>
                <a:gd name="connsiteX1-24681" fmla="*/ 809625 w 2213217"/>
                <a:gd name="connsiteY1-24682" fmla="*/ 116070 h 7250295"/>
                <a:gd name="connsiteX2-24683" fmla="*/ 685800 w 2213217"/>
                <a:gd name="connsiteY2-24684" fmla="*/ 297045 h 7250295"/>
                <a:gd name="connsiteX3-24685" fmla="*/ 704850 w 2213217"/>
                <a:gd name="connsiteY3-24686" fmla="*/ 620895 h 7250295"/>
                <a:gd name="connsiteX4-24687" fmla="*/ 838200 w 2213217"/>
                <a:gd name="connsiteY4-24688" fmla="*/ 897120 h 7250295"/>
                <a:gd name="connsiteX5-24689" fmla="*/ 742950 w 2213217"/>
                <a:gd name="connsiteY5-24690" fmla="*/ 1011420 h 7250295"/>
                <a:gd name="connsiteX6-24691" fmla="*/ 133350 w 2213217"/>
                <a:gd name="connsiteY6-24692" fmla="*/ 1220970 h 7250295"/>
                <a:gd name="connsiteX7-24693" fmla="*/ 0 w 2213217"/>
                <a:gd name="connsiteY7-24694" fmla="*/ 2211570 h 7250295"/>
                <a:gd name="connsiteX8-24695" fmla="*/ 333375 w 2213217"/>
                <a:gd name="connsiteY8-24696" fmla="*/ 3106920 h 7250295"/>
                <a:gd name="connsiteX9-24697" fmla="*/ 247650 w 2213217"/>
                <a:gd name="connsiteY9-24698" fmla="*/ 3840345 h 7250295"/>
                <a:gd name="connsiteX10-24699" fmla="*/ 371475 w 2213217"/>
                <a:gd name="connsiteY10-24700" fmla="*/ 4059420 h 7250295"/>
                <a:gd name="connsiteX11-24701" fmla="*/ 495300 w 2213217"/>
                <a:gd name="connsiteY11-24702" fmla="*/ 4278495 h 7250295"/>
                <a:gd name="connsiteX12-24703" fmla="*/ 476250 w 2213217"/>
                <a:gd name="connsiteY12-24704" fmla="*/ 4735695 h 7250295"/>
                <a:gd name="connsiteX13-24705" fmla="*/ 476250 w 2213217"/>
                <a:gd name="connsiteY13-24706" fmla="*/ 5097645 h 7250295"/>
                <a:gd name="connsiteX14-24707" fmla="*/ 371475 w 2213217"/>
                <a:gd name="connsiteY14-24708" fmla="*/ 6145395 h 7250295"/>
                <a:gd name="connsiteX15-24709" fmla="*/ 371475 w 2213217"/>
                <a:gd name="connsiteY15-24710" fmla="*/ 6621645 h 7250295"/>
                <a:gd name="connsiteX16-24711" fmla="*/ 400050 w 2213217"/>
                <a:gd name="connsiteY16-24712" fmla="*/ 6821670 h 7250295"/>
                <a:gd name="connsiteX17-24713" fmla="*/ 323850 w 2213217"/>
                <a:gd name="connsiteY17-24714" fmla="*/ 7002645 h 7250295"/>
                <a:gd name="connsiteX18-24715" fmla="*/ 533400 w 2213217"/>
                <a:gd name="connsiteY18-24716" fmla="*/ 7250295 h 7250295"/>
                <a:gd name="connsiteX19-24717" fmla="*/ 952500 w 2213217"/>
                <a:gd name="connsiteY19-24718" fmla="*/ 7240770 h 7250295"/>
                <a:gd name="connsiteX20-24719" fmla="*/ 733425 w 2213217"/>
                <a:gd name="connsiteY20-24720" fmla="*/ 6821670 h 7250295"/>
                <a:gd name="connsiteX21-24721" fmla="*/ 753076 w 2213217"/>
                <a:gd name="connsiteY21-24722" fmla="*/ 6579789 h 7250295"/>
                <a:gd name="connsiteX22-24723" fmla="*/ 738924 w 2213217"/>
                <a:gd name="connsiteY22-24724" fmla="*/ 6250170 h 7250295"/>
                <a:gd name="connsiteX23-24725" fmla="*/ 856500 w 2213217"/>
                <a:gd name="connsiteY23-24726" fmla="*/ 5489132 h 7250295"/>
                <a:gd name="connsiteX24-24727" fmla="*/ 906017 w 2213217"/>
                <a:gd name="connsiteY24-24728" fmla="*/ 5380240 h 7250295"/>
                <a:gd name="connsiteX25-24729" fmla="*/ 898504 w 2213217"/>
                <a:gd name="connsiteY25-24730" fmla="*/ 5308938 h 7250295"/>
                <a:gd name="connsiteX26-24731" fmla="*/ 971550 w 2213217"/>
                <a:gd name="connsiteY26-24732" fmla="*/ 5211945 h 7250295"/>
                <a:gd name="connsiteX27-24733" fmla="*/ 973564 w 2213217"/>
                <a:gd name="connsiteY27-24734" fmla="*/ 5069070 h 7250295"/>
                <a:gd name="connsiteX28-24735" fmla="*/ 1129719 w 2213217"/>
                <a:gd name="connsiteY28-24736" fmla="*/ 4378373 h 7250295"/>
                <a:gd name="connsiteX29-24737" fmla="*/ 1276350 w 2213217"/>
                <a:gd name="connsiteY29-24738" fmla="*/ 4649970 h 7250295"/>
                <a:gd name="connsiteX30-24739" fmla="*/ 1341012 w 2213217"/>
                <a:gd name="connsiteY30-24740" fmla="*/ 4880042 h 7250295"/>
                <a:gd name="connsiteX31-24741" fmla="*/ 1310424 w 2213217"/>
                <a:gd name="connsiteY31-24742" fmla="*/ 4973880 h 7250295"/>
                <a:gd name="connsiteX32-24743" fmla="*/ 1354293 w 2213217"/>
                <a:gd name="connsiteY32-24744" fmla="*/ 5113209 h 7250295"/>
                <a:gd name="connsiteX33-24745" fmla="*/ 1262198 w 2213217"/>
                <a:gd name="connsiteY33-24746" fmla="*/ 5554244 h 7250295"/>
                <a:gd name="connsiteX34-24747" fmla="*/ 1263220 w 2213217"/>
                <a:gd name="connsiteY34-24748" fmla="*/ 6360264 h 7250295"/>
                <a:gd name="connsiteX35-24749" fmla="*/ 1336385 w 2213217"/>
                <a:gd name="connsiteY35-24750" fmla="*/ 6540277 h 7250295"/>
                <a:gd name="connsiteX36-24751" fmla="*/ 1285605 w 2213217"/>
                <a:gd name="connsiteY36-24752" fmla="*/ 6741714 h 7250295"/>
                <a:gd name="connsiteX37-24753" fmla="*/ 1303783 w 2213217"/>
                <a:gd name="connsiteY37-24754" fmla="*/ 6828040 h 7250295"/>
                <a:gd name="connsiteX38-24755" fmla="*/ 1313579 w 2213217"/>
                <a:gd name="connsiteY38-24756" fmla="*/ 7020824 h 7250295"/>
                <a:gd name="connsiteX39-24757" fmla="*/ 1760353 w 2213217"/>
                <a:gd name="connsiteY39-24758" fmla="*/ 7189119 h 7250295"/>
                <a:gd name="connsiteX40-24759" fmla="*/ 2189006 w 2213217"/>
                <a:gd name="connsiteY40-24760" fmla="*/ 7199125 h 7250295"/>
                <a:gd name="connsiteX41-24761" fmla="*/ 2171850 w 2213217"/>
                <a:gd name="connsiteY41-24762" fmla="*/ 7046786 h 7250295"/>
                <a:gd name="connsiteX42-24763" fmla="*/ 1687247 w 2213217"/>
                <a:gd name="connsiteY42-24764" fmla="*/ 6680449 h 7250295"/>
                <a:gd name="connsiteX43-24765" fmla="*/ 1708130 w 2213217"/>
                <a:gd name="connsiteY43-24766" fmla="*/ 6550072 h 7250295"/>
                <a:gd name="connsiteX44-24767" fmla="*/ 1668617 w 2213217"/>
                <a:gd name="connsiteY44-24768" fmla="*/ 6451067 h 7250295"/>
                <a:gd name="connsiteX45-24769" fmla="*/ 1657350 w 2213217"/>
                <a:gd name="connsiteY45-24770" fmla="*/ 6250170 h 7250295"/>
                <a:gd name="connsiteX46-24771" fmla="*/ 1679014 w 2213217"/>
                <a:gd name="connsiteY46-24772" fmla="*/ 5979714 h 7250295"/>
                <a:gd name="connsiteX47-24773" fmla="*/ 1727631 w 2213217"/>
                <a:gd name="connsiteY47-24774" fmla="*/ 5512209 h 7250295"/>
                <a:gd name="connsiteX48-24775" fmla="*/ 1739049 w 2213217"/>
                <a:gd name="connsiteY48-24776" fmla="*/ 5363804 h 7250295"/>
                <a:gd name="connsiteX49-24777" fmla="*/ 1797611 w 2213217"/>
                <a:gd name="connsiteY49-24778" fmla="*/ 5317321 h 7250295"/>
                <a:gd name="connsiteX50-24779" fmla="*/ 1884207 w 2213217"/>
                <a:gd name="connsiteY50-24780" fmla="*/ 5097645 h 7250295"/>
                <a:gd name="connsiteX51-24781" fmla="*/ 1909357 w 2213217"/>
                <a:gd name="connsiteY51-24782" fmla="*/ 4805496 h 7250295"/>
                <a:gd name="connsiteX52-24783" fmla="*/ 1900373 w 2213217"/>
                <a:gd name="connsiteY52-24784" fmla="*/ 4348776 h 7250295"/>
                <a:gd name="connsiteX53-24785" fmla="*/ 1881052 w 2213217"/>
                <a:gd name="connsiteY53-24786" fmla="*/ 3902573 h 7250295"/>
                <a:gd name="connsiteX54-24787" fmla="*/ 1855362 w 2213217"/>
                <a:gd name="connsiteY54-24788" fmla="*/ 3584643 h 7250295"/>
                <a:gd name="connsiteX55-24789" fmla="*/ 2056257 w 2213217"/>
                <a:gd name="connsiteY55-24790" fmla="*/ 2654077 h 7250295"/>
                <a:gd name="connsiteX56-24791" fmla="*/ 2042707 w 2213217"/>
                <a:gd name="connsiteY56-24792" fmla="*/ 2404684 h 7250295"/>
                <a:gd name="connsiteX57-24793" fmla="*/ 1981200 w 2213217"/>
                <a:gd name="connsiteY57-24794" fmla="*/ 1864914 h 7250295"/>
                <a:gd name="connsiteX58-24795" fmla="*/ 1936459 w 2213217"/>
                <a:gd name="connsiteY58-24796" fmla="*/ 1677029 h 7250295"/>
                <a:gd name="connsiteX59-24797" fmla="*/ 1922037 w 2213217"/>
                <a:gd name="connsiteY59-24798" fmla="*/ 1432534 h 7250295"/>
                <a:gd name="connsiteX60-24799" fmla="*/ 1874412 w 2213217"/>
                <a:gd name="connsiteY60-24800" fmla="*/ 1302338 h 7250295"/>
                <a:gd name="connsiteX61-24801" fmla="*/ 1407687 w 2213217"/>
                <a:gd name="connsiteY61-24802" fmla="*/ 1134975 h 7250295"/>
                <a:gd name="connsiteX62-24803" fmla="*/ 1309221 w 2213217"/>
                <a:gd name="connsiteY62-24804" fmla="*/ 1020075 h 7250295"/>
                <a:gd name="connsiteX63-24805" fmla="*/ 1365230 w 2213217"/>
                <a:gd name="connsiteY63-24806" fmla="*/ 821521 h 7250295"/>
                <a:gd name="connsiteX64-24807" fmla="*/ 1433407 w 2213217"/>
                <a:gd name="connsiteY64-24808" fmla="*/ 622909 h 7250295"/>
                <a:gd name="connsiteX65-24809" fmla="*/ 1444916 w 2213217"/>
                <a:gd name="connsiteY65-24810" fmla="*/ 380757 h 7250295"/>
                <a:gd name="connsiteX66-24811" fmla="*/ 1330946 w 2213217"/>
                <a:gd name="connsiteY66-24812" fmla="*/ 143773 h 7250295"/>
                <a:gd name="connsiteX67-24813" fmla="*/ 1063645 w 2213217"/>
                <a:gd name="connsiteY67-24814" fmla="*/ 568 h 7250295"/>
                <a:gd name="connsiteX0-24815" fmla="*/ 1063645 w 2213217"/>
                <a:gd name="connsiteY0-24816" fmla="*/ 568 h 7250295"/>
                <a:gd name="connsiteX1-24817" fmla="*/ 809625 w 2213217"/>
                <a:gd name="connsiteY1-24818" fmla="*/ 116070 h 7250295"/>
                <a:gd name="connsiteX2-24819" fmla="*/ 685800 w 2213217"/>
                <a:gd name="connsiteY2-24820" fmla="*/ 297045 h 7250295"/>
                <a:gd name="connsiteX3-24821" fmla="*/ 704850 w 2213217"/>
                <a:gd name="connsiteY3-24822" fmla="*/ 620895 h 7250295"/>
                <a:gd name="connsiteX4-24823" fmla="*/ 838200 w 2213217"/>
                <a:gd name="connsiteY4-24824" fmla="*/ 897120 h 7250295"/>
                <a:gd name="connsiteX5-24825" fmla="*/ 742950 w 2213217"/>
                <a:gd name="connsiteY5-24826" fmla="*/ 1011420 h 7250295"/>
                <a:gd name="connsiteX6-24827" fmla="*/ 133350 w 2213217"/>
                <a:gd name="connsiteY6-24828" fmla="*/ 1220970 h 7250295"/>
                <a:gd name="connsiteX7-24829" fmla="*/ 0 w 2213217"/>
                <a:gd name="connsiteY7-24830" fmla="*/ 2211570 h 7250295"/>
                <a:gd name="connsiteX8-24831" fmla="*/ 333375 w 2213217"/>
                <a:gd name="connsiteY8-24832" fmla="*/ 3106920 h 7250295"/>
                <a:gd name="connsiteX9-24833" fmla="*/ 247650 w 2213217"/>
                <a:gd name="connsiteY9-24834" fmla="*/ 3840345 h 7250295"/>
                <a:gd name="connsiteX10-24835" fmla="*/ 371475 w 2213217"/>
                <a:gd name="connsiteY10-24836" fmla="*/ 4059420 h 7250295"/>
                <a:gd name="connsiteX11-24837" fmla="*/ 495300 w 2213217"/>
                <a:gd name="connsiteY11-24838" fmla="*/ 4278495 h 7250295"/>
                <a:gd name="connsiteX12-24839" fmla="*/ 476250 w 2213217"/>
                <a:gd name="connsiteY12-24840" fmla="*/ 4735695 h 7250295"/>
                <a:gd name="connsiteX13-24841" fmla="*/ 476250 w 2213217"/>
                <a:gd name="connsiteY13-24842" fmla="*/ 5097645 h 7250295"/>
                <a:gd name="connsiteX14-24843" fmla="*/ 371475 w 2213217"/>
                <a:gd name="connsiteY14-24844" fmla="*/ 6145395 h 7250295"/>
                <a:gd name="connsiteX15-24845" fmla="*/ 371475 w 2213217"/>
                <a:gd name="connsiteY15-24846" fmla="*/ 6621645 h 7250295"/>
                <a:gd name="connsiteX16-24847" fmla="*/ 400050 w 2213217"/>
                <a:gd name="connsiteY16-24848" fmla="*/ 6821670 h 7250295"/>
                <a:gd name="connsiteX17-24849" fmla="*/ 323850 w 2213217"/>
                <a:gd name="connsiteY17-24850" fmla="*/ 7002645 h 7250295"/>
                <a:gd name="connsiteX18-24851" fmla="*/ 533400 w 2213217"/>
                <a:gd name="connsiteY18-24852" fmla="*/ 7250295 h 7250295"/>
                <a:gd name="connsiteX19-24853" fmla="*/ 952500 w 2213217"/>
                <a:gd name="connsiteY19-24854" fmla="*/ 7240770 h 7250295"/>
                <a:gd name="connsiteX20-24855" fmla="*/ 733425 w 2213217"/>
                <a:gd name="connsiteY20-24856" fmla="*/ 6821670 h 7250295"/>
                <a:gd name="connsiteX21-24857" fmla="*/ 753076 w 2213217"/>
                <a:gd name="connsiteY21-24858" fmla="*/ 6579789 h 7250295"/>
                <a:gd name="connsiteX22-24859" fmla="*/ 738924 w 2213217"/>
                <a:gd name="connsiteY22-24860" fmla="*/ 6250170 h 7250295"/>
                <a:gd name="connsiteX23-24861" fmla="*/ 856500 w 2213217"/>
                <a:gd name="connsiteY23-24862" fmla="*/ 5489132 h 7250295"/>
                <a:gd name="connsiteX24-24863" fmla="*/ 906017 w 2213217"/>
                <a:gd name="connsiteY24-24864" fmla="*/ 5380240 h 7250295"/>
                <a:gd name="connsiteX25-24865" fmla="*/ 898504 w 2213217"/>
                <a:gd name="connsiteY25-24866" fmla="*/ 5308938 h 7250295"/>
                <a:gd name="connsiteX26-24867" fmla="*/ 971550 w 2213217"/>
                <a:gd name="connsiteY26-24868" fmla="*/ 5211945 h 7250295"/>
                <a:gd name="connsiteX27-24869" fmla="*/ 973564 w 2213217"/>
                <a:gd name="connsiteY27-24870" fmla="*/ 5069070 h 7250295"/>
                <a:gd name="connsiteX28-24871" fmla="*/ 1129719 w 2213217"/>
                <a:gd name="connsiteY28-24872" fmla="*/ 4378373 h 7250295"/>
                <a:gd name="connsiteX29-24873" fmla="*/ 1276350 w 2213217"/>
                <a:gd name="connsiteY29-24874" fmla="*/ 4649970 h 7250295"/>
                <a:gd name="connsiteX30-24875" fmla="*/ 1341012 w 2213217"/>
                <a:gd name="connsiteY30-24876" fmla="*/ 4880042 h 7250295"/>
                <a:gd name="connsiteX31-24877" fmla="*/ 1310424 w 2213217"/>
                <a:gd name="connsiteY31-24878" fmla="*/ 4973880 h 7250295"/>
                <a:gd name="connsiteX32-24879" fmla="*/ 1354293 w 2213217"/>
                <a:gd name="connsiteY32-24880" fmla="*/ 5113209 h 7250295"/>
                <a:gd name="connsiteX33-24881" fmla="*/ 1262198 w 2213217"/>
                <a:gd name="connsiteY33-24882" fmla="*/ 5554244 h 7250295"/>
                <a:gd name="connsiteX34-24883" fmla="*/ 1263220 w 2213217"/>
                <a:gd name="connsiteY34-24884" fmla="*/ 6360264 h 7250295"/>
                <a:gd name="connsiteX35-24885" fmla="*/ 1336385 w 2213217"/>
                <a:gd name="connsiteY35-24886" fmla="*/ 6540277 h 7250295"/>
                <a:gd name="connsiteX36-24887" fmla="*/ 1285605 w 2213217"/>
                <a:gd name="connsiteY36-24888" fmla="*/ 6741714 h 7250295"/>
                <a:gd name="connsiteX37-24889" fmla="*/ 1303783 w 2213217"/>
                <a:gd name="connsiteY37-24890" fmla="*/ 6828040 h 7250295"/>
                <a:gd name="connsiteX38-24891" fmla="*/ 1313579 w 2213217"/>
                <a:gd name="connsiteY38-24892" fmla="*/ 7020824 h 7250295"/>
                <a:gd name="connsiteX39-24893" fmla="*/ 1760353 w 2213217"/>
                <a:gd name="connsiteY39-24894" fmla="*/ 7189119 h 7250295"/>
                <a:gd name="connsiteX40-24895" fmla="*/ 2189006 w 2213217"/>
                <a:gd name="connsiteY40-24896" fmla="*/ 7199125 h 7250295"/>
                <a:gd name="connsiteX41-24897" fmla="*/ 2171850 w 2213217"/>
                <a:gd name="connsiteY41-24898" fmla="*/ 7046786 h 7250295"/>
                <a:gd name="connsiteX42-24899" fmla="*/ 1687247 w 2213217"/>
                <a:gd name="connsiteY42-24900" fmla="*/ 6680449 h 7250295"/>
                <a:gd name="connsiteX43-24901" fmla="*/ 1708130 w 2213217"/>
                <a:gd name="connsiteY43-24902" fmla="*/ 6550072 h 7250295"/>
                <a:gd name="connsiteX44-24903" fmla="*/ 1668617 w 2213217"/>
                <a:gd name="connsiteY44-24904" fmla="*/ 6451067 h 7250295"/>
                <a:gd name="connsiteX45-24905" fmla="*/ 1657350 w 2213217"/>
                <a:gd name="connsiteY45-24906" fmla="*/ 6250170 h 7250295"/>
                <a:gd name="connsiteX46-24907" fmla="*/ 1679014 w 2213217"/>
                <a:gd name="connsiteY46-24908" fmla="*/ 5979714 h 7250295"/>
                <a:gd name="connsiteX47-24909" fmla="*/ 1727631 w 2213217"/>
                <a:gd name="connsiteY47-24910" fmla="*/ 5512209 h 7250295"/>
                <a:gd name="connsiteX48-24911" fmla="*/ 1739049 w 2213217"/>
                <a:gd name="connsiteY48-24912" fmla="*/ 5363804 h 7250295"/>
                <a:gd name="connsiteX49-24913" fmla="*/ 1797611 w 2213217"/>
                <a:gd name="connsiteY49-24914" fmla="*/ 5317321 h 7250295"/>
                <a:gd name="connsiteX50-24915" fmla="*/ 1884207 w 2213217"/>
                <a:gd name="connsiteY50-24916" fmla="*/ 5097645 h 7250295"/>
                <a:gd name="connsiteX51-24917" fmla="*/ 1909357 w 2213217"/>
                <a:gd name="connsiteY51-24918" fmla="*/ 4805496 h 7250295"/>
                <a:gd name="connsiteX52-24919" fmla="*/ 1900373 w 2213217"/>
                <a:gd name="connsiteY52-24920" fmla="*/ 4348776 h 7250295"/>
                <a:gd name="connsiteX53-24921" fmla="*/ 1881052 w 2213217"/>
                <a:gd name="connsiteY53-24922" fmla="*/ 3902573 h 7250295"/>
                <a:gd name="connsiteX54-24923" fmla="*/ 1855362 w 2213217"/>
                <a:gd name="connsiteY54-24924" fmla="*/ 3584643 h 7250295"/>
                <a:gd name="connsiteX55-24925" fmla="*/ 2056257 w 2213217"/>
                <a:gd name="connsiteY55-24926" fmla="*/ 2654077 h 7250295"/>
                <a:gd name="connsiteX56-24927" fmla="*/ 2042707 w 2213217"/>
                <a:gd name="connsiteY56-24928" fmla="*/ 2404684 h 7250295"/>
                <a:gd name="connsiteX57-24929" fmla="*/ 1981200 w 2213217"/>
                <a:gd name="connsiteY57-24930" fmla="*/ 1864914 h 7250295"/>
                <a:gd name="connsiteX58-24931" fmla="*/ 1936459 w 2213217"/>
                <a:gd name="connsiteY58-24932" fmla="*/ 1677029 h 7250295"/>
                <a:gd name="connsiteX59-24933" fmla="*/ 1922037 w 2213217"/>
                <a:gd name="connsiteY59-24934" fmla="*/ 1432534 h 7250295"/>
                <a:gd name="connsiteX60-24935" fmla="*/ 1874412 w 2213217"/>
                <a:gd name="connsiteY60-24936" fmla="*/ 1302338 h 7250295"/>
                <a:gd name="connsiteX61-24937" fmla="*/ 1407687 w 2213217"/>
                <a:gd name="connsiteY61-24938" fmla="*/ 1134975 h 7250295"/>
                <a:gd name="connsiteX62-24939" fmla="*/ 1309221 w 2213217"/>
                <a:gd name="connsiteY62-24940" fmla="*/ 1020075 h 7250295"/>
                <a:gd name="connsiteX63-24941" fmla="*/ 1365230 w 2213217"/>
                <a:gd name="connsiteY63-24942" fmla="*/ 821521 h 7250295"/>
                <a:gd name="connsiteX64-24943" fmla="*/ 1433407 w 2213217"/>
                <a:gd name="connsiteY64-24944" fmla="*/ 622909 h 7250295"/>
                <a:gd name="connsiteX65-24945" fmla="*/ 1444916 w 2213217"/>
                <a:gd name="connsiteY65-24946" fmla="*/ 380757 h 7250295"/>
                <a:gd name="connsiteX66-24947" fmla="*/ 1330946 w 2213217"/>
                <a:gd name="connsiteY66-24948" fmla="*/ 143773 h 7250295"/>
                <a:gd name="connsiteX67-24949" fmla="*/ 1063645 w 2213217"/>
                <a:gd name="connsiteY67-24950" fmla="*/ 568 h 7250295"/>
                <a:gd name="connsiteX0-24951" fmla="*/ 1063645 w 2213217"/>
                <a:gd name="connsiteY0-24952" fmla="*/ 568 h 7250295"/>
                <a:gd name="connsiteX1-24953" fmla="*/ 809625 w 2213217"/>
                <a:gd name="connsiteY1-24954" fmla="*/ 116070 h 7250295"/>
                <a:gd name="connsiteX2-24955" fmla="*/ 685800 w 2213217"/>
                <a:gd name="connsiteY2-24956" fmla="*/ 297045 h 7250295"/>
                <a:gd name="connsiteX3-24957" fmla="*/ 704850 w 2213217"/>
                <a:gd name="connsiteY3-24958" fmla="*/ 620895 h 7250295"/>
                <a:gd name="connsiteX4-24959" fmla="*/ 838200 w 2213217"/>
                <a:gd name="connsiteY4-24960" fmla="*/ 897120 h 7250295"/>
                <a:gd name="connsiteX5-24961" fmla="*/ 742950 w 2213217"/>
                <a:gd name="connsiteY5-24962" fmla="*/ 1011420 h 7250295"/>
                <a:gd name="connsiteX6-24963" fmla="*/ 133350 w 2213217"/>
                <a:gd name="connsiteY6-24964" fmla="*/ 1220970 h 7250295"/>
                <a:gd name="connsiteX7-24965" fmla="*/ 0 w 2213217"/>
                <a:gd name="connsiteY7-24966" fmla="*/ 2211570 h 7250295"/>
                <a:gd name="connsiteX8-24967" fmla="*/ 333375 w 2213217"/>
                <a:gd name="connsiteY8-24968" fmla="*/ 3106920 h 7250295"/>
                <a:gd name="connsiteX9-24969" fmla="*/ 247650 w 2213217"/>
                <a:gd name="connsiteY9-24970" fmla="*/ 3840345 h 7250295"/>
                <a:gd name="connsiteX10-24971" fmla="*/ 371475 w 2213217"/>
                <a:gd name="connsiteY10-24972" fmla="*/ 4059420 h 7250295"/>
                <a:gd name="connsiteX11-24973" fmla="*/ 495300 w 2213217"/>
                <a:gd name="connsiteY11-24974" fmla="*/ 4278495 h 7250295"/>
                <a:gd name="connsiteX12-24975" fmla="*/ 476250 w 2213217"/>
                <a:gd name="connsiteY12-24976" fmla="*/ 4735695 h 7250295"/>
                <a:gd name="connsiteX13-24977" fmla="*/ 476250 w 2213217"/>
                <a:gd name="connsiteY13-24978" fmla="*/ 5097645 h 7250295"/>
                <a:gd name="connsiteX14-24979" fmla="*/ 371475 w 2213217"/>
                <a:gd name="connsiteY14-24980" fmla="*/ 6145395 h 7250295"/>
                <a:gd name="connsiteX15-24981" fmla="*/ 371475 w 2213217"/>
                <a:gd name="connsiteY15-24982" fmla="*/ 6621645 h 7250295"/>
                <a:gd name="connsiteX16-24983" fmla="*/ 400050 w 2213217"/>
                <a:gd name="connsiteY16-24984" fmla="*/ 6821670 h 7250295"/>
                <a:gd name="connsiteX17-24985" fmla="*/ 323850 w 2213217"/>
                <a:gd name="connsiteY17-24986" fmla="*/ 7002645 h 7250295"/>
                <a:gd name="connsiteX18-24987" fmla="*/ 533400 w 2213217"/>
                <a:gd name="connsiteY18-24988" fmla="*/ 7250295 h 7250295"/>
                <a:gd name="connsiteX19-24989" fmla="*/ 952500 w 2213217"/>
                <a:gd name="connsiteY19-24990" fmla="*/ 7240770 h 7250295"/>
                <a:gd name="connsiteX20-24991" fmla="*/ 733425 w 2213217"/>
                <a:gd name="connsiteY20-24992" fmla="*/ 6821670 h 7250295"/>
                <a:gd name="connsiteX21-24993" fmla="*/ 753076 w 2213217"/>
                <a:gd name="connsiteY21-24994" fmla="*/ 6579789 h 7250295"/>
                <a:gd name="connsiteX22-24995" fmla="*/ 738924 w 2213217"/>
                <a:gd name="connsiteY22-24996" fmla="*/ 6250170 h 7250295"/>
                <a:gd name="connsiteX23-24997" fmla="*/ 856500 w 2213217"/>
                <a:gd name="connsiteY23-24998" fmla="*/ 5489132 h 7250295"/>
                <a:gd name="connsiteX24-24999" fmla="*/ 906017 w 2213217"/>
                <a:gd name="connsiteY24-25000" fmla="*/ 5380240 h 7250295"/>
                <a:gd name="connsiteX25-25001" fmla="*/ 898504 w 2213217"/>
                <a:gd name="connsiteY25-25002" fmla="*/ 5308938 h 7250295"/>
                <a:gd name="connsiteX26-25003" fmla="*/ 971550 w 2213217"/>
                <a:gd name="connsiteY26-25004" fmla="*/ 5211945 h 7250295"/>
                <a:gd name="connsiteX27-25005" fmla="*/ 973564 w 2213217"/>
                <a:gd name="connsiteY27-25006" fmla="*/ 5069070 h 7250295"/>
                <a:gd name="connsiteX28-25007" fmla="*/ 1129719 w 2213217"/>
                <a:gd name="connsiteY28-25008" fmla="*/ 4378373 h 7250295"/>
                <a:gd name="connsiteX29-25009" fmla="*/ 1276350 w 2213217"/>
                <a:gd name="connsiteY29-25010" fmla="*/ 4649970 h 7250295"/>
                <a:gd name="connsiteX30-25011" fmla="*/ 1341012 w 2213217"/>
                <a:gd name="connsiteY30-25012" fmla="*/ 4880042 h 7250295"/>
                <a:gd name="connsiteX31-25013" fmla="*/ 1310424 w 2213217"/>
                <a:gd name="connsiteY31-25014" fmla="*/ 4973880 h 7250295"/>
                <a:gd name="connsiteX32-25015" fmla="*/ 1354293 w 2213217"/>
                <a:gd name="connsiteY32-25016" fmla="*/ 5113209 h 7250295"/>
                <a:gd name="connsiteX33-25017" fmla="*/ 1262198 w 2213217"/>
                <a:gd name="connsiteY33-25018" fmla="*/ 5554244 h 7250295"/>
                <a:gd name="connsiteX34-25019" fmla="*/ 1263220 w 2213217"/>
                <a:gd name="connsiteY34-25020" fmla="*/ 6360264 h 7250295"/>
                <a:gd name="connsiteX35-25021" fmla="*/ 1336385 w 2213217"/>
                <a:gd name="connsiteY35-25022" fmla="*/ 6540277 h 7250295"/>
                <a:gd name="connsiteX36-25023" fmla="*/ 1285605 w 2213217"/>
                <a:gd name="connsiteY36-25024" fmla="*/ 6741714 h 7250295"/>
                <a:gd name="connsiteX37-25025" fmla="*/ 1303783 w 2213217"/>
                <a:gd name="connsiteY37-25026" fmla="*/ 6828040 h 7250295"/>
                <a:gd name="connsiteX38-25027" fmla="*/ 1313579 w 2213217"/>
                <a:gd name="connsiteY38-25028" fmla="*/ 7020824 h 7250295"/>
                <a:gd name="connsiteX39-25029" fmla="*/ 1760353 w 2213217"/>
                <a:gd name="connsiteY39-25030" fmla="*/ 7189119 h 7250295"/>
                <a:gd name="connsiteX40-25031" fmla="*/ 2189006 w 2213217"/>
                <a:gd name="connsiteY40-25032" fmla="*/ 7199125 h 7250295"/>
                <a:gd name="connsiteX41-25033" fmla="*/ 2171850 w 2213217"/>
                <a:gd name="connsiteY41-25034" fmla="*/ 7046786 h 7250295"/>
                <a:gd name="connsiteX42-25035" fmla="*/ 1687247 w 2213217"/>
                <a:gd name="connsiteY42-25036" fmla="*/ 6680449 h 7250295"/>
                <a:gd name="connsiteX43-25037" fmla="*/ 1708130 w 2213217"/>
                <a:gd name="connsiteY43-25038" fmla="*/ 6550072 h 7250295"/>
                <a:gd name="connsiteX44-25039" fmla="*/ 1668617 w 2213217"/>
                <a:gd name="connsiteY44-25040" fmla="*/ 6451067 h 7250295"/>
                <a:gd name="connsiteX45-25041" fmla="*/ 1657350 w 2213217"/>
                <a:gd name="connsiteY45-25042" fmla="*/ 6250170 h 7250295"/>
                <a:gd name="connsiteX46-25043" fmla="*/ 1679014 w 2213217"/>
                <a:gd name="connsiteY46-25044" fmla="*/ 5979714 h 7250295"/>
                <a:gd name="connsiteX47-25045" fmla="*/ 1727631 w 2213217"/>
                <a:gd name="connsiteY47-25046" fmla="*/ 5512209 h 7250295"/>
                <a:gd name="connsiteX48-25047" fmla="*/ 1739049 w 2213217"/>
                <a:gd name="connsiteY48-25048" fmla="*/ 5363804 h 7250295"/>
                <a:gd name="connsiteX49-25049" fmla="*/ 1797611 w 2213217"/>
                <a:gd name="connsiteY49-25050" fmla="*/ 5317321 h 7250295"/>
                <a:gd name="connsiteX50-25051" fmla="*/ 1884207 w 2213217"/>
                <a:gd name="connsiteY50-25052" fmla="*/ 5097645 h 7250295"/>
                <a:gd name="connsiteX51-25053" fmla="*/ 1909357 w 2213217"/>
                <a:gd name="connsiteY51-25054" fmla="*/ 4805496 h 7250295"/>
                <a:gd name="connsiteX52-25055" fmla="*/ 1900373 w 2213217"/>
                <a:gd name="connsiteY52-25056" fmla="*/ 4348776 h 7250295"/>
                <a:gd name="connsiteX53-25057" fmla="*/ 1881052 w 2213217"/>
                <a:gd name="connsiteY53-25058" fmla="*/ 3902573 h 7250295"/>
                <a:gd name="connsiteX54-25059" fmla="*/ 1855362 w 2213217"/>
                <a:gd name="connsiteY54-25060" fmla="*/ 3584643 h 7250295"/>
                <a:gd name="connsiteX55-25061" fmla="*/ 2056257 w 2213217"/>
                <a:gd name="connsiteY55-25062" fmla="*/ 2654077 h 7250295"/>
                <a:gd name="connsiteX56-25063" fmla="*/ 2042707 w 2213217"/>
                <a:gd name="connsiteY56-25064" fmla="*/ 2404684 h 7250295"/>
                <a:gd name="connsiteX57-25065" fmla="*/ 1981200 w 2213217"/>
                <a:gd name="connsiteY57-25066" fmla="*/ 1864914 h 7250295"/>
                <a:gd name="connsiteX58-25067" fmla="*/ 1936459 w 2213217"/>
                <a:gd name="connsiteY58-25068" fmla="*/ 1677029 h 7250295"/>
                <a:gd name="connsiteX59-25069" fmla="*/ 1922037 w 2213217"/>
                <a:gd name="connsiteY59-25070" fmla="*/ 1432534 h 7250295"/>
                <a:gd name="connsiteX60-25071" fmla="*/ 1874412 w 2213217"/>
                <a:gd name="connsiteY60-25072" fmla="*/ 1302338 h 7250295"/>
                <a:gd name="connsiteX61-25073" fmla="*/ 1407687 w 2213217"/>
                <a:gd name="connsiteY61-25074" fmla="*/ 1134975 h 7250295"/>
                <a:gd name="connsiteX62-25075" fmla="*/ 1309221 w 2213217"/>
                <a:gd name="connsiteY62-25076" fmla="*/ 1020075 h 7250295"/>
                <a:gd name="connsiteX63-25077" fmla="*/ 1365230 w 2213217"/>
                <a:gd name="connsiteY63-25078" fmla="*/ 821521 h 7250295"/>
                <a:gd name="connsiteX64-25079" fmla="*/ 1433407 w 2213217"/>
                <a:gd name="connsiteY64-25080" fmla="*/ 622909 h 7250295"/>
                <a:gd name="connsiteX65-25081" fmla="*/ 1444916 w 2213217"/>
                <a:gd name="connsiteY65-25082" fmla="*/ 380757 h 7250295"/>
                <a:gd name="connsiteX66-25083" fmla="*/ 1330946 w 2213217"/>
                <a:gd name="connsiteY66-25084" fmla="*/ 143773 h 7250295"/>
                <a:gd name="connsiteX67-25085" fmla="*/ 1063645 w 2213217"/>
                <a:gd name="connsiteY67-25086" fmla="*/ 568 h 7250295"/>
                <a:gd name="connsiteX0-25087" fmla="*/ 1063645 w 2213217"/>
                <a:gd name="connsiteY0-25088" fmla="*/ 568 h 7250295"/>
                <a:gd name="connsiteX1-25089" fmla="*/ 809625 w 2213217"/>
                <a:gd name="connsiteY1-25090" fmla="*/ 116070 h 7250295"/>
                <a:gd name="connsiteX2-25091" fmla="*/ 685800 w 2213217"/>
                <a:gd name="connsiteY2-25092" fmla="*/ 297045 h 7250295"/>
                <a:gd name="connsiteX3-25093" fmla="*/ 704850 w 2213217"/>
                <a:gd name="connsiteY3-25094" fmla="*/ 620895 h 7250295"/>
                <a:gd name="connsiteX4-25095" fmla="*/ 838200 w 2213217"/>
                <a:gd name="connsiteY4-25096" fmla="*/ 897120 h 7250295"/>
                <a:gd name="connsiteX5-25097" fmla="*/ 742950 w 2213217"/>
                <a:gd name="connsiteY5-25098" fmla="*/ 1011420 h 7250295"/>
                <a:gd name="connsiteX6-25099" fmla="*/ 133350 w 2213217"/>
                <a:gd name="connsiteY6-25100" fmla="*/ 1220970 h 7250295"/>
                <a:gd name="connsiteX7-25101" fmla="*/ 0 w 2213217"/>
                <a:gd name="connsiteY7-25102" fmla="*/ 2211570 h 7250295"/>
                <a:gd name="connsiteX8-25103" fmla="*/ 333375 w 2213217"/>
                <a:gd name="connsiteY8-25104" fmla="*/ 3106920 h 7250295"/>
                <a:gd name="connsiteX9-25105" fmla="*/ 247650 w 2213217"/>
                <a:gd name="connsiteY9-25106" fmla="*/ 3840345 h 7250295"/>
                <a:gd name="connsiteX10-25107" fmla="*/ 371475 w 2213217"/>
                <a:gd name="connsiteY10-25108" fmla="*/ 4059420 h 7250295"/>
                <a:gd name="connsiteX11-25109" fmla="*/ 495300 w 2213217"/>
                <a:gd name="connsiteY11-25110" fmla="*/ 4278495 h 7250295"/>
                <a:gd name="connsiteX12-25111" fmla="*/ 476250 w 2213217"/>
                <a:gd name="connsiteY12-25112" fmla="*/ 4735695 h 7250295"/>
                <a:gd name="connsiteX13-25113" fmla="*/ 476250 w 2213217"/>
                <a:gd name="connsiteY13-25114" fmla="*/ 5097645 h 7250295"/>
                <a:gd name="connsiteX14-25115" fmla="*/ 371475 w 2213217"/>
                <a:gd name="connsiteY14-25116" fmla="*/ 6145395 h 7250295"/>
                <a:gd name="connsiteX15-25117" fmla="*/ 371475 w 2213217"/>
                <a:gd name="connsiteY15-25118" fmla="*/ 6621645 h 7250295"/>
                <a:gd name="connsiteX16-25119" fmla="*/ 400050 w 2213217"/>
                <a:gd name="connsiteY16-25120" fmla="*/ 6821670 h 7250295"/>
                <a:gd name="connsiteX17-25121" fmla="*/ 323850 w 2213217"/>
                <a:gd name="connsiteY17-25122" fmla="*/ 7002645 h 7250295"/>
                <a:gd name="connsiteX18-25123" fmla="*/ 533400 w 2213217"/>
                <a:gd name="connsiteY18-25124" fmla="*/ 7250295 h 7250295"/>
                <a:gd name="connsiteX19-25125" fmla="*/ 952500 w 2213217"/>
                <a:gd name="connsiteY19-25126" fmla="*/ 7240770 h 7250295"/>
                <a:gd name="connsiteX20-25127" fmla="*/ 733425 w 2213217"/>
                <a:gd name="connsiteY20-25128" fmla="*/ 6821670 h 7250295"/>
                <a:gd name="connsiteX21-25129" fmla="*/ 753076 w 2213217"/>
                <a:gd name="connsiteY21-25130" fmla="*/ 6579789 h 7250295"/>
                <a:gd name="connsiteX22-25131" fmla="*/ 738924 w 2213217"/>
                <a:gd name="connsiteY22-25132" fmla="*/ 6250170 h 7250295"/>
                <a:gd name="connsiteX23-25133" fmla="*/ 856500 w 2213217"/>
                <a:gd name="connsiteY23-25134" fmla="*/ 5489132 h 7250295"/>
                <a:gd name="connsiteX24-25135" fmla="*/ 906017 w 2213217"/>
                <a:gd name="connsiteY24-25136" fmla="*/ 5380240 h 7250295"/>
                <a:gd name="connsiteX25-25137" fmla="*/ 898504 w 2213217"/>
                <a:gd name="connsiteY25-25138" fmla="*/ 5308938 h 7250295"/>
                <a:gd name="connsiteX26-25139" fmla="*/ 971550 w 2213217"/>
                <a:gd name="connsiteY26-25140" fmla="*/ 5211945 h 7250295"/>
                <a:gd name="connsiteX27-25141" fmla="*/ 973564 w 2213217"/>
                <a:gd name="connsiteY27-25142" fmla="*/ 5069070 h 7250295"/>
                <a:gd name="connsiteX28-25143" fmla="*/ 1129719 w 2213217"/>
                <a:gd name="connsiteY28-25144" fmla="*/ 4378373 h 7250295"/>
                <a:gd name="connsiteX29-25145" fmla="*/ 1276350 w 2213217"/>
                <a:gd name="connsiteY29-25146" fmla="*/ 4649970 h 7250295"/>
                <a:gd name="connsiteX30-25147" fmla="*/ 1341012 w 2213217"/>
                <a:gd name="connsiteY30-25148" fmla="*/ 4880042 h 7250295"/>
                <a:gd name="connsiteX31-25149" fmla="*/ 1310424 w 2213217"/>
                <a:gd name="connsiteY31-25150" fmla="*/ 4973880 h 7250295"/>
                <a:gd name="connsiteX32-25151" fmla="*/ 1354293 w 2213217"/>
                <a:gd name="connsiteY32-25152" fmla="*/ 5113209 h 7250295"/>
                <a:gd name="connsiteX33-25153" fmla="*/ 1262198 w 2213217"/>
                <a:gd name="connsiteY33-25154" fmla="*/ 5554244 h 7250295"/>
                <a:gd name="connsiteX34-25155" fmla="*/ 1263220 w 2213217"/>
                <a:gd name="connsiteY34-25156" fmla="*/ 6360264 h 7250295"/>
                <a:gd name="connsiteX35-25157" fmla="*/ 1336385 w 2213217"/>
                <a:gd name="connsiteY35-25158" fmla="*/ 6540277 h 7250295"/>
                <a:gd name="connsiteX36-25159" fmla="*/ 1285605 w 2213217"/>
                <a:gd name="connsiteY36-25160" fmla="*/ 6741714 h 7250295"/>
                <a:gd name="connsiteX37-25161" fmla="*/ 1303783 w 2213217"/>
                <a:gd name="connsiteY37-25162" fmla="*/ 6828040 h 7250295"/>
                <a:gd name="connsiteX38-25163" fmla="*/ 1313579 w 2213217"/>
                <a:gd name="connsiteY38-25164" fmla="*/ 7020824 h 7250295"/>
                <a:gd name="connsiteX39-25165" fmla="*/ 1760353 w 2213217"/>
                <a:gd name="connsiteY39-25166" fmla="*/ 7189119 h 7250295"/>
                <a:gd name="connsiteX40-25167" fmla="*/ 2189006 w 2213217"/>
                <a:gd name="connsiteY40-25168" fmla="*/ 7199125 h 7250295"/>
                <a:gd name="connsiteX41-25169" fmla="*/ 2171850 w 2213217"/>
                <a:gd name="connsiteY41-25170" fmla="*/ 7046786 h 7250295"/>
                <a:gd name="connsiteX42-25171" fmla="*/ 1687247 w 2213217"/>
                <a:gd name="connsiteY42-25172" fmla="*/ 6680449 h 7250295"/>
                <a:gd name="connsiteX43-25173" fmla="*/ 1708130 w 2213217"/>
                <a:gd name="connsiteY43-25174" fmla="*/ 6550072 h 7250295"/>
                <a:gd name="connsiteX44-25175" fmla="*/ 1668617 w 2213217"/>
                <a:gd name="connsiteY44-25176" fmla="*/ 6451067 h 7250295"/>
                <a:gd name="connsiteX45-25177" fmla="*/ 1657350 w 2213217"/>
                <a:gd name="connsiteY45-25178" fmla="*/ 6250170 h 7250295"/>
                <a:gd name="connsiteX46-25179" fmla="*/ 1679014 w 2213217"/>
                <a:gd name="connsiteY46-25180" fmla="*/ 5979714 h 7250295"/>
                <a:gd name="connsiteX47-25181" fmla="*/ 1727631 w 2213217"/>
                <a:gd name="connsiteY47-25182" fmla="*/ 5512209 h 7250295"/>
                <a:gd name="connsiteX48-25183" fmla="*/ 1739049 w 2213217"/>
                <a:gd name="connsiteY48-25184" fmla="*/ 5363804 h 7250295"/>
                <a:gd name="connsiteX49-25185" fmla="*/ 1797611 w 2213217"/>
                <a:gd name="connsiteY49-25186" fmla="*/ 5317321 h 7250295"/>
                <a:gd name="connsiteX50-25187" fmla="*/ 1884207 w 2213217"/>
                <a:gd name="connsiteY50-25188" fmla="*/ 5097645 h 7250295"/>
                <a:gd name="connsiteX51-25189" fmla="*/ 1909357 w 2213217"/>
                <a:gd name="connsiteY51-25190" fmla="*/ 4805496 h 7250295"/>
                <a:gd name="connsiteX52-25191" fmla="*/ 1900373 w 2213217"/>
                <a:gd name="connsiteY52-25192" fmla="*/ 4348776 h 7250295"/>
                <a:gd name="connsiteX53-25193" fmla="*/ 1881052 w 2213217"/>
                <a:gd name="connsiteY53-25194" fmla="*/ 3902573 h 7250295"/>
                <a:gd name="connsiteX54-25195" fmla="*/ 1855362 w 2213217"/>
                <a:gd name="connsiteY54-25196" fmla="*/ 3584643 h 7250295"/>
                <a:gd name="connsiteX55-25197" fmla="*/ 2056257 w 2213217"/>
                <a:gd name="connsiteY55-25198" fmla="*/ 2654077 h 7250295"/>
                <a:gd name="connsiteX56-25199" fmla="*/ 2042707 w 2213217"/>
                <a:gd name="connsiteY56-25200" fmla="*/ 2404684 h 7250295"/>
                <a:gd name="connsiteX57-25201" fmla="*/ 1981200 w 2213217"/>
                <a:gd name="connsiteY57-25202" fmla="*/ 1864914 h 7250295"/>
                <a:gd name="connsiteX58-25203" fmla="*/ 1936459 w 2213217"/>
                <a:gd name="connsiteY58-25204" fmla="*/ 1677029 h 7250295"/>
                <a:gd name="connsiteX59-25205" fmla="*/ 1922037 w 2213217"/>
                <a:gd name="connsiteY59-25206" fmla="*/ 1432534 h 7250295"/>
                <a:gd name="connsiteX60-25207" fmla="*/ 1874412 w 2213217"/>
                <a:gd name="connsiteY60-25208" fmla="*/ 1302338 h 7250295"/>
                <a:gd name="connsiteX61-25209" fmla="*/ 1407687 w 2213217"/>
                <a:gd name="connsiteY61-25210" fmla="*/ 1134975 h 7250295"/>
                <a:gd name="connsiteX62-25211" fmla="*/ 1309221 w 2213217"/>
                <a:gd name="connsiteY62-25212" fmla="*/ 1020075 h 7250295"/>
                <a:gd name="connsiteX63-25213" fmla="*/ 1365230 w 2213217"/>
                <a:gd name="connsiteY63-25214" fmla="*/ 821521 h 7250295"/>
                <a:gd name="connsiteX64-25215" fmla="*/ 1433407 w 2213217"/>
                <a:gd name="connsiteY64-25216" fmla="*/ 622909 h 7250295"/>
                <a:gd name="connsiteX65-25217" fmla="*/ 1444916 w 2213217"/>
                <a:gd name="connsiteY65-25218" fmla="*/ 380757 h 7250295"/>
                <a:gd name="connsiteX66-25219" fmla="*/ 1330946 w 2213217"/>
                <a:gd name="connsiteY66-25220" fmla="*/ 143773 h 7250295"/>
                <a:gd name="connsiteX67-25221" fmla="*/ 1063645 w 2213217"/>
                <a:gd name="connsiteY67-25222" fmla="*/ 568 h 7250295"/>
                <a:gd name="connsiteX0-25223" fmla="*/ 1063645 w 2213217"/>
                <a:gd name="connsiteY0-25224" fmla="*/ 568 h 7250295"/>
                <a:gd name="connsiteX1-25225" fmla="*/ 809625 w 2213217"/>
                <a:gd name="connsiteY1-25226" fmla="*/ 116070 h 7250295"/>
                <a:gd name="connsiteX2-25227" fmla="*/ 685800 w 2213217"/>
                <a:gd name="connsiteY2-25228" fmla="*/ 297045 h 7250295"/>
                <a:gd name="connsiteX3-25229" fmla="*/ 704850 w 2213217"/>
                <a:gd name="connsiteY3-25230" fmla="*/ 620895 h 7250295"/>
                <a:gd name="connsiteX4-25231" fmla="*/ 838200 w 2213217"/>
                <a:gd name="connsiteY4-25232" fmla="*/ 897120 h 7250295"/>
                <a:gd name="connsiteX5-25233" fmla="*/ 742950 w 2213217"/>
                <a:gd name="connsiteY5-25234" fmla="*/ 1011420 h 7250295"/>
                <a:gd name="connsiteX6-25235" fmla="*/ 133350 w 2213217"/>
                <a:gd name="connsiteY6-25236" fmla="*/ 1220970 h 7250295"/>
                <a:gd name="connsiteX7-25237" fmla="*/ 0 w 2213217"/>
                <a:gd name="connsiteY7-25238" fmla="*/ 2211570 h 7250295"/>
                <a:gd name="connsiteX8-25239" fmla="*/ 333375 w 2213217"/>
                <a:gd name="connsiteY8-25240" fmla="*/ 3106920 h 7250295"/>
                <a:gd name="connsiteX9-25241" fmla="*/ 247650 w 2213217"/>
                <a:gd name="connsiteY9-25242" fmla="*/ 3840345 h 7250295"/>
                <a:gd name="connsiteX10-25243" fmla="*/ 371475 w 2213217"/>
                <a:gd name="connsiteY10-25244" fmla="*/ 4059420 h 7250295"/>
                <a:gd name="connsiteX11-25245" fmla="*/ 495300 w 2213217"/>
                <a:gd name="connsiteY11-25246" fmla="*/ 4278495 h 7250295"/>
                <a:gd name="connsiteX12-25247" fmla="*/ 476250 w 2213217"/>
                <a:gd name="connsiteY12-25248" fmla="*/ 4735695 h 7250295"/>
                <a:gd name="connsiteX13-25249" fmla="*/ 476250 w 2213217"/>
                <a:gd name="connsiteY13-25250" fmla="*/ 5097645 h 7250295"/>
                <a:gd name="connsiteX14-25251" fmla="*/ 371475 w 2213217"/>
                <a:gd name="connsiteY14-25252" fmla="*/ 6145395 h 7250295"/>
                <a:gd name="connsiteX15-25253" fmla="*/ 371475 w 2213217"/>
                <a:gd name="connsiteY15-25254" fmla="*/ 6621645 h 7250295"/>
                <a:gd name="connsiteX16-25255" fmla="*/ 400050 w 2213217"/>
                <a:gd name="connsiteY16-25256" fmla="*/ 6821670 h 7250295"/>
                <a:gd name="connsiteX17-25257" fmla="*/ 323850 w 2213217"/>
                <a:gd name="connsiteY17-25258" fmla="*/ 7002645 h 7250295"/>
                <a:gd name="connsiteX18-25259" fmla="*/ 533400 w 2213217"/>
                <a:gd name="connsiteY18-25260" fmla="*/ 7250295 h 7250295"/>
                <a:gd name="connsiteX19-25261" fmla="*/ 952500 w 2213217"/>
                <a:gd name="connsiteY19-25262" fmla="*/ 7240770 h 7250295"/>
                <a:gd name="connsiteX20-25263" fmla="*/ 733425 w 2213217"/>
                <a:gd name="connsiteY20-25264" fmla="*/ 6821670 h 7250295"/>
                <a:gd name="connsiteX21-25265" fmla="*/ 753076 w 2213217"/>
                <a:gd name="connsiteY21-25266" fmla="*/ 6579789 h 7250295"/>
                <a:gd name="connsiteX22-25267" fmla="*/ 738924 w 2213217"/>
                <a:gd name="connsiteY22-25268" fmla="*/ 6250170 h 7250295"/>
                <a:gd name="connsiteX23-25269" fmla="*/ 856500 w 2213217"/>
                <a:gd name="connsiteY23-25270" fmla="*/ 5489132 h 7250295"/>
                <a:gd name="connsiteX24-25271" fmla="*/ 906017 w 2213217"/>
                <a:gd name="connsiteY24-25272" fmla="*/ 5380240 h 7250295"/>
                <a:gd name="connsiteX25-25273" fmla="*/ 898504 w 2213217"/>
                <a:gd name="connsiteY25-25274" fmla="*/ 5308938 h 7250295"/>
                <a:gd name="connsiteX26-25275" fmla="*/ 971550 w 2213217"/>
                <a:gd name="connsiteY26-25276" fmla="*/ 5211945 h 7250295"/>
                <a:gd name="connsiteX27-25277" fmla="*/ 973564 w 2213217"/>
                <a:gd name="connsiteY27-25278" fmla="*/ 5069070 h 7250295"/>
                <a:gd name="connsiteX28-25279" fmla="*/ 1129719 w 2213217"/>
                <a:gd name="connsiteY28-25280" fmla="*/ 4378373 h 7250295"/>
                <a:gd name="connsiteX29-25281" fmla="*/ 1276350 w 2213217"/>
                <a:gd name="connsiteY29-25282" fmla="*/ 4649970 h 7250295"/>
                <a:gd name="connsiteX30-25283" fmla="*/ 1341012 w 2213217"/>
                <a:gd name="connsiteY30-25284" fmla="*/ 4880042 h 7250295"/>
                <a:gd name="connsiteX31-25285" fmla="*/ 1310424 w 2213217"/>
                <a:gd name="connsiteY31-25286" fmla="*/ 4973880 h 7250295"/>
                <a:gd name="connsiteX32-25287" fmla="*/ 1354293 w 2213217"/>
                <a:gd name="connsiteY32-25288" fmla="*/ 5113209 h 7250295"/>
                <a:gd name="connsiteX33-25289" fmla="*/ 1262198 w 2213217"/>
                <a:gd name="connsiteY33-25290" fmla="*/ 5554244 h 7250295"/>
                <a:gd name="connsiteX34-25291" fmla="*/ 1263220 w 2213217"/>
                <a:gd name="connsiteY34-25292" fmla="*/ 6360264 h 7250295"/>
                <a:gd name="connsiteX35-25293" fmla="*/ 1336385 w 2213217"/>
                <a:gd name="connsiteY35-25294" fmla="*/ 6540277 h 7250295"/>
                <a:gd name="connsiteX36-25295" fmla="*/ 1285605 w 2213217"/>
                <a:gd name="connsiteY36-25296" fmla="*/ 6741714 h 7250295"/>
                <a:gd name="connsiteX37-25297" fmla="*/ 1303783 w 2213217"/>
                <a:gd name="connsiteY37-25298" fmla="*/ 6828040 h 7250295"/>
                <a:gd name="connsiteX38-25299" fmla="*/ 1313579 w 2213217"/>
                <a:gd name="connsiteY38-25300" fmla="*/ 7020824 h 7250295"/>
                <a:gd name="connsiteX39-25301" fmla="*/ 1760353 w 2213217"/>
                <a:gd name="connsiteY39-25302" fmla="*/ 7189119 h 7250295"/>
                <a:gd name="connsiteX40-25303" fmla="*/ 2189006 w 2213217"/>
                <a:gd name="connsiteY40-25304" fmla="*/ 7199125 h 7250295"/>
                <a:gd name="connsiteX41-25305" fmla="*/ 2171850 w 2213217"/>
                <a:gd name="connsiteY41-25306" fmla="*/ 7046786 h 7250295"/>
                <a:gd name="connsiteX42-25307" fmla="*/ 1687247 w 2213217"/>
                <a:gd name="connsiteY42-25308" fmla="*/ 6680449 h 7250295"/>
                <a:gd name="connsiteX43-25309" fmla="*/ 1708130 w 2213217"/>
                <a:gd name="connsiteY43-25310" fmla="*/ 6550072 h 7250295"/>
                <a:gd name="connsiteX44-25311" fmla="*/ 1668617 w 2213217"/>
                <a:gd name="connsiteY44-25312" fmla="*/ 6451067 h 7250295"/>
                <a:gd name="connsiteX45-25313" fmla="*/ 1657350 w 2213217"/>
                <a:gd name="connsiteY45-25314" fmla="*/ 6250170 h 7250295"/>
                <a:gd name="connsiteX46-25315" fmla="*/ 1679014 w 2213217"/>
                <a:gd name="connsiteY46-25316" fmla="*/ 5979714 h 7250295"/>
                <a:gd name="connsiteX47-25317" fmla="*/ 1727631 w 2213217"/>
                <a:gd name="connsiteY47-25318" fmla="*/ 5512209 h 7250295"/>
                <a:gd name="connsiteX48-25319" fmla="*/ 1739049 w 2213217"/>
                <a:gd name="connsiteY48-25320" fmla="*/ 5363804 h 7250295"/>
                <a:gd name="connsiteX49-25321" fmla="*/ 1797611 w 2213217"/>
                <a:gd name="connsiteY49-25322" fmla="*/ 5317321 h 7250295"/>
                <a:gd name="connsiteX50-25323" fmla="*/ 1884207 w 2213217"/>
                <a:gd name="connsiteY50-25324" fmla="*/ 5097645 h 7250295"/>
                <a:gd name="connsiteX51-25325" fmla="*/ 1909357 w 2213217"/>
                <a:gd name="connsiteY51-25326" fmla="*/ 4805496 h 7250295"/>
                <a:gd name="connsiteX52-25327" fmla="*/ 1900373 w 2213217"/>
                <a:gd name="connsiteY52-25328" fmla="*/ 4348776 h 7250295"/>
                <a:gd name="connsiteX53-25329" fmla="*/ 1881052 w 2213217"/>
                <a:gd name="connsiteY53-25330" fmla="*/ 3902573 h 7250295"/>
                <a:gd name="connsiteX54-25331" fmla="*/ 1855362 w 2213217"/>
                <a:gd name="connsiteY54-25332" fmla="*/ 3584643 h 7250295"/>
                <a:gd name="connsiteX55-25333" fmla="*/ 2056257 w 2213217"/>
                <a:gd name="connsiteY55-25334" fmla="*/ 2654077 h 7250295"/>
                <a:gd name="connsiteX56-25335" fmla="*/ 2042707 w 2213217"/>
                <a:gd name="connsiteY56-25336" fmla="*/ 2404684 h 7250295"/>
                <a:gd name="connsiteX57-25337" fmla="*/ 1981200 w 2213217"/>
                <a:gd name="connsiteY57-25338" fmla="*/ 1864914 h 7250295"/>
                <a:gd name="connsiteX58-25339" fmla="*/ 1936459 w 2213217"/>
                <a:gd name="connsiteY58-25340" fmla="*/ 1677029 h 7250295"/>
                <a:gd name="connsiteX59-25341" fmla="*/ 1922037 w 2213217"/>
                <a:gd name="connsiteY59-25342" fmla="*/ 1432534 h 7250295"/>
                <a:gd name="connsiteX60-25343" fmla="*/ 1874412 w 2213217"/>
                <a:gd name="connsiteY60-25344" fmla="*/ 1302338 h 7250295"/>
                <a:gd name="connsiteX61-25345" fmla="*/ 1407687 w 2213217"/>
                <a:gd name="connsiteY61-25346" fmla="*/ 1134975 h 7250295"/>
                <a:gd name="connsiteX62-25347" fmla="*/ 1309221 w 2213217"/>
                <a:gd name="connsiteY62-25348" fmla="*/ 1020075 h 7250295"/>
                <a:gd name="connsiteX63-25349" fmla="*/ 1365230 w 2213217"/>
                <a:gd name="connsiteY63-25350" fmla="*/ 821521 h 7250295"/>
                <a:gd name="connsiteX64-25351" fmla="*/ 1433407 w 2213217"/>
                <a:gd name="connsiteY64-25352" fmla="*/ 622909 h 7250295"/>
                <a:gd name="connsiteX65-25353" fmla="*/ 1444916 w 2213217"/>
                <a:gd name="connsiteY65-25354" fmla="*/ 380757 h 7250295"/>
                <a:gd name="connsiteX66-25355" fmla="*/ 1330946 w 2213217"/>
                <a:gd name="connsiteY66-25356" fmla="*/ 143773 h 7250295"/>
                <a:gd name="connsiteX67-25357" fmla="*/ 1063645 w 2213217"/>
                <a:gd name="connsiteY67-25358" fmla="*/ 568 h 7250295"/>
                <a:gd name="connsiteX0-25359" fmla="*/ 1063645 w 2213217"/>
                <a:gd name="connsiteY0-25360" fmla="*/ 568 h 7250295"/>
                <a:gd name="connsiteX1-25361" fmla="*/ 809625 w 2213217"/>
                <a:gd name="connsiteY1-25362" fmla="*/ 116070 h 7250295"/>
                <a:gd name="connsiteX2-25363" fmla="*/ 685800 w 2213217"/>
                <a:gd name="connsiteY2-25364" fmla="*/ 297045 h 7250295"/>
                <a:gd name="connsiteX3-25365" fmla="*/ 704850 w 2213217"/>
                <a:gd name="connsiteY3-25366" fmla="*/ 620895 h 7250295"/>
                <a:gd name="connsiteX4-25367" fmla="*/ 838200 w 2213217"/>
                <a:gd name="connsiteY4-25368" fmla="*/ 897120 h 7250295"/>
                <a:gd name="connsiteX5-25369" fmla="*/ 742950 w 2213217"/>
                <a:gd name="connsiteY5-25370" fmla="*/ 1011420 h 7250295"/>
                <a:gd name="connsiteX6-25371" fmla="*/ 133350 w 2213217"/>
                <a:gd name="connsiteY6-25372" fmla="*/ 1220970 h 7250295"/>
                <a:gd name="connsiteX7-25373" fmla="*/ 0 w 2213217"/>
                <a:gd name="connsiteY7-25374" fmla="*/ 2211570 h 7250295"/>
                <a:gd name="connsiteX8-25375" fmla="*/ 333375 w 2213217"/>
                <a:gd name="connsiteY8-25376" fmla="*/ 3106920 h 7250295"/>
                <a:gd name="connsiteX9-25377" fmla="*/ 247650 w 2213217"/>
                <a:gd name="connsiteY9-25378" fmla="*/ 3840345 h 7250295"/>
                <a:gd name="connsiteX10-25379" fmla="*/ 371475 w 2213217"/>
                <a:gd name="connsiteY10-25380" fmla="*/ 4059420 h 7250295"/>
                <a:gd name="connsiteX11-25381" fmla="*/ 495300 w 2213217"/>
                <a:gd name="connsiteY11-25382" fmla="*/ 4278495 h 7250295"/>
                <a:gd name="connsiteX12-25383" fmla="*/ 476250 w 2213217"/>
                <a:gd name="connsiteY12-25384" fmla="*/ 4735695 h 7250295"/>
                <a:gd name="connsiteX13-25385" fmla="*/ 476250 w 2213217"/>
                <a:gd name="connsiteY13-25386" fmla="*/ 5097645 h 7250295"/>
                <a:gd name="connsiteX14-25387" fmla="*/ 371475 w 2213217"/>
                <a:gd name="connsiteY14-25388" fmla="*/ 6145395 h 7250295"/>
                <a:gd name="connsiteX15-25389" fmla="*/ 371475 w 2213217"/>
                <a:gd name="connsiteY15-25390" fmla="*/ 6621645 h 7250295"/>
                <a:gd name="connsiteX16-25391" fmla="*/ 400050 w 2213217"/>
                <a:gd name="connsiteY16-25392" fmla="*/ 6821670 h 7250295"/>
                <a:gd name="connsiteX17-25393" fmla="*/ 323850 w 2213217"/>
                <a:gd name="connsiteY17-25394" fmla="*/ 7002645 h 7250295"/>
                <a:gd name="connsiteX18-25395" fmla="*/ 533400 w 2213217"/>
                <a:gd name="connsiteY18-25396" fmla="*/ 7250295 h 7250295"/>
                <a:gd name="connsiteX19-25397" fmla="*/ 952500 w 2213217"/>
                <a:gd name="connsiteY19-25398" fmla="*/ 7240770 h 7250295"/>
                <a:gd name="connsiteX20-25399" fmla="*/ 724772 w 2213217"/>
                <a:gd name="connsiteY20-25400" fmla="*/ 6844746 h 7250295"/>
                <a:gd name="connsiteX21-25401" fmla="*/ 753076 w 2213217"/>
                <a:gd name="connsiteY21-25402" fmla="*/ 6579789 h 7250295"/>
                <a:gd name="connsiteX22-25403" fmla="*/ 738924 w 2213217"/>
                <a:gd name="connsiteY22-25404" fmla="*/ 6250170 h 7250295"/>
                <a:gd name="connsiteX23-25405" fmla="*/ 856500 w 2213217"/>
                <a:gd name="connsiteY23-25406" fmla="*/ 5489132 h 7250295"/>
                <a:gd name="connsiteX24-25407" fmla="*/ 906017 w 2213217"/>
                <a:gd name="connsiteY24-25408" fmla="*/ 5380240 h 7250295"/>
                <a:gd name="connsiteX25-25409" fmla="*/ 898504 w 2213217"/>
                <a:gd name="connsiteY25-25410" fmla="*/ 5308938 h 7250295"/>
                <a:gd name="connsiteX26-25411" fmla="*/ 971550 w 2213217"/>
                <a:gd name="connsiteY26-25412" fmla="*/ 5211945 h 7250295"/>
                <a:gd name="connsiteX27-25413" fmla="*/ 973564 w 2213217"/>
                <a:gd name="connsiteY27-25414" fmla="*/ 5069070 h 7250295"/>
                <a:gd name="connsiteX28-25415" fmla="*/ 1129719 w 2213217"/>
                <a:gd name="connsiteY28-25416" fmla="*/ 4378373 h 7250295"/>
                <a:gd name="connsiteX29-25417" fmla="*/ 1276350 w 2213217"/>
                <a:gd name="connsiteY29-25418" fmla="*/ 4649970 h 7250295"/>
                <a:gd name="connsiteX30-25419" fmla="*/ 1341012 w 2213217"/>
                <a:gd name="connsiteY30-25420" fmla="*/ 4880042 h 7250295"/>
                <a:gd name="connsiteX31-25421" fmla="*/ 1310424 w 2213217"/>
                <a:gd name="connsiteY31-25422" fmla="*/ 4973880 h 7250295"/>
                <a:gd name="connsiteX32-25423" fmla="*/ 1354293 w 2213217"/>
                <a:gd name="connsiteY32-25424" fmla="*/ 5113209 h 7250295"/>
                <a:gd name="connsiteX33-25425" fmla="*/ 1262198 w 2213217"/>
                <a:gd name="connsiteY33-25426" fmla="*/ 5554244 h 7250295"/>
                <a:gd name="connsiteX34-25427" fmla="*/ 1263220 w 2213217"/>
                <a:gd name="connsiteY34-25428" fmla="*/ 6360264 h 7250295"/>
                <a:gd name="connsiteX35-25429" fmla="*/ 1336385 w 2213217"/>
                <a:gd name="connsiteY35-25430" fmla="*/ 6540277 h 7250295"/>
                <a:gd name="connsiteX36-25431" fmla="*/ 1285605 w 2213217"/>
                <a:gd name="connsiteY36-25432" fmla="*/ 6741714 h 7250295"/>
                <a:gd name="connsiteX37-25433" fmla="*/ 1303783 w 2213217"/>
                <a:gd name="connsiteY37-25434" fmla="*/ 6828040 h 7250295"/>
                <a:gd name="connsiteX38-25435" fmla="*/ 1313579 w 2213217"/>
                <a:gd name="connsiteY38-25436" fmla="*/ 7020824 h 7250295"/>
                <a:gd name="connsiteX39-25437" fmla="*/ 1760353 w 2213217"/>
                <a:gd name="connsiteY39-25438" fmla="*/ 7189119 h 7250295"/>
                <a:gd name="connsiteX40-25439" fmla="*/ 2189006 w 2213217"/>
                <a:gd name="connsiteY40-25440" fmla="*/ 7199125 h 7250295"/>
                <a:gd name="connsiteX41-25441" fmla="*/ 2171850 w 2213217"/>
                <a:gd name="connsiteY41-25442" fmla="*/ 7046786 h 7250295"/>
                <a:gd name="connsiteX42-25443" fmla="*/ 1687247 w 2213217"/>
                <a:gd name="connsiteY42-25444" fmla="*/ 6680449 h 7250295"/>
                <a:gd name="connsiteX43-25445" fmla="*/ 1708130 w 2213217"/>
                <a:gd name="connsiteY43-25446" fmla="*/ 6550072 h 7250295"/>
                <a:gd name="connsiteX44-25447" fmla="*/ 1668617 w 2213217"/>
                <a:gd name="connsiteY44-25448" fmla="*/ 6451067 h 7250295"/>
                <a:gd name="connsiteX45-25449" fmla="*/ 1657350 w 2213217"/>
                <a:gd name="connsiteY45-25450" fmla="*/ 6250170 h 7250295"/>
                <a:gd name="connsiteX46-25451" fmla="*/ 1679014 w 2213217"/>
                <a:gd name="connsiteY46-25452" fmla="*/ 5979714 h 7250295"/>
                <a:gd name="connsiteX47-25453" fmla="*/ 1727631 w 2213217"/>
                <a:gd name="connsiteY47-25454" fmla="*/ 5512209 h 7250295"/>
                <a:gd name="connsiteX48-25455" fmla="*/ 1739049 w 2213217"/>
                <a:gd name="connsiteY48-25456" fmla="*/ 5363804 h 7250295"/>
                <a:gd name="connsiteX49-25457" fmla="*/ 1797611 w 2213217"/>
                <a:gd name="connsiteY49-25458" fmla="*/ 5317321 h 7250295"/>
                <a:gd name="connsiteX50-25459" fmla="*/ 1884207 w 2213217"/>
                <a:gd name="connsiteY50-25460" fmla="*/ 5097645 h 7250295"/>
                <a:gd name="connsiteX51-25461" fmla="*/ 1909357 w 2213217"/>
                <a:gd name="connsiteY51-25462" fmla="*/ 4805496 h 7250295"/>
                <a:gd name="connsiteX52-25463" fmla="*/ 1900373 w 2213217"/>
                <a:gd name="connsiteY52-25464" fmla="*/ 4348776 h 7250295"/>
                <a:gd name="connsiteX53-25465" fmla="*/ 1881052 w 2213217"/>
                <a:gd name="connsiteY53-25466" fmla="*/ 3902573 h 7250295"/>
                <a:gd name="connsiteX54-25467" fmla="*/ 1855362 w 2213217"/>
                <a:gd name="connsiteY54-25468" fmla="*/ 3584643 h 7250295"/>
                <a:gd name="connsiteX55-25469" fmla="*/ 2056257 w 2213217"/>
                <a:gd name="connsiteY55-25470" fmla="*/ 2654077 h 7250295"/>
                <a:gd name="connsiteX56-25471" fmla="*/ 2042707 w 2213217"/>
                <a:gd name="connsiteY56-25472" fmla="*/ 2404684 h 7250295"/>
                <a:gd name="connsiteX57-25473" fmla="*/ 1981200 w 2213217"/>
                <a:gd name="connsiteY57-25474" fmla="*/ 1864914 h 7250295"/>
                <a:gd name="connsiteX58-25475" fmla="*/ 1936459 w 2213217"/>
                <a:gd name="connsiteY58-25476" fmla="*/ 1677029 h 7250295"/>
                <a:gd name="connsiteX59-25477" fmla="*/ 1922037 w 2213217"/>
                <a:gd name="connsiteY59-25478" fmla="*/ 1432534 h 7250295"/>
                <a:gd name="connsiteX60-25479" fmla="*/ 1874412 w 2213217"/>
                <a:gd name="connsiteY60-25480" fmla="*/ 1302338 h 7250295"/>
                <a:gd name="connsiteX61-25481" fmla="*/ 1407687 w 2213217"/>
                <a:gd name="connsiteY61-25482" fmla="*/ 1134975 h 7250295"/>
                <a:gd name="connsiteX62-25483" fmla="*/ 1309221 w 2213217"/>
                <a:gd name="connsiteY62-25484" fmla="*/ 1020075 h 7250295"/>
                <a:gd name="connsiteX63-25485" fmla="*/ 1365230 w 2213217"/>
                <a:gd name="connsiteY63-25486" fmla="*/ 821521 h 7250295"/>
                <a:gd name="connsiteX64-25487" fmla="*/ 1433407 w 2213217"/>
                <a:gd name="connsiteY64-25488" fmla="*/ 622909 h 7250295"/>
                <a:gd name="connsiteX65-25489" fmla="*/ 1444916 w 2213217"/>
                <a:gd name="connsiteY65-25490" fmla="*/ 380757 h 7250295"/>
                <a:gd name="connsiteX66-25491" fmla="*/ 1330946 w 2213217"/>
                <a:gd name="connsiteY66-25492" fmla="*/ 143773 h 7250295"/>
                <a:gd name="connsiteX67-25493" fmla="*/ 1063645 w 2213217"/>
                <a:gd name="connsiteY67-25494" fmla="*/ 568 h 7250295"/>
                <a:gd name="connsiteX0-25495" fmla="*/ 1063645 w 2213217"/>
                <a:gd name="connsiteY0-25496" fmla="*/ 568 h 7250295"/>
                <a:gd name="connsiteX1-25497" fmla="*/ 809625 w 2213217"/>
                <a:gd name="connsiteY1-25498" fmla="*/ 116070 h 7250295"/>
                <a:gd name="connsiteX2-25499" fmla="*/ 685800 w 2213217"/>
                <a:gd name="connsiteY2-25500" fmla="*/ 297045 h 7250295"/>
                <a:gd name="connsiteX3-25501" fmla="*/ 704850 w 2213217"/>
                <a:gd name="connsiteY3-25502" fmla="*/ 620895 h 7250295"/>
                <a:gd name="connsiteX4-25503" fmla="*/ 838200 w 2213217"/>
                <a:gd name="connsiteY4-25504" fmla="*/ 897120 h 7250295"/>
                <a:gd name="connsiteX5-25505" fmla="*/ 742950 w 2213217"/>
                <a:gd name="connsiteY5-25506" fmla="*/ 1011420 h 7250295"/>
                <a:gd name="connsiteX6-25507" fmla="*/ 133350 w 2213217"/>
                <a:gd name="connsiteY6-25508" fmla="*/ 1220970 h 7250295"/>
                <a:gd name="connsiteX7-25509" fmla="*/ 0 w 2213217"/>
                <a:gd name="connsiteY7-25510" fmla="*/ 2211570 h 7250295"/>
                <a:gd name="connsiteX8-25511" fmla="*/ 333375 w 2213217"/>
                <a:gd name="connsiteY8-25512" fmla="*/ 3106920 h 7250295"/>
                <a:gd name="connsiteX9-25513" fmla="*/ 247650 w 2213217"/>
                <a:gd name="connsiteY9-25514" fmla="*/ 3840345 h 7250295"/>
                <a:gd name="connsiteX10-25515" fmla="*/ 371475 w 2213217"/>
                <a:gd name="connsiteY10-25516" fmla="*/ 4059420 h 7250295"/>
                <a:gd name="connsiteX11-25517" fmla="*/ 495300 w 2213217"/>
                <a:gd name="connsiteY11-25518" fmla="*/ 4278495 h 7250295"/>
                <a:gd name="connsiteX12-25519" fmla="*/ 476250 w 2213217"/>
                <a:gd name="connsiteY12-25520" fmla="*/ 4735695 h 7250295"/>
                <a:gd name="connsiteX13-25521" fmla="*/ 476250 w 2213217"/>
                <a:gd name="connsiteY13-25522" fmla="*/ 5097645 h 7250295"/>
                <a:gd name="connsiteX14-25523" fmla="*/ 371475 w 2213217"/>
                <a:gd name="connsiteY14-25524" fmla="*/ 6145395 h 7250295"/>
                <a:gd name="connsiteX15-25525" fmla="*/ 371475 w 2213217"/>
                <a:gd name="connsiteY15-25526" fmla="*/ 6621645 h 7250295"/>
                <a:gd name="connsiteX16-25527" fmla="*/ 400050 w 2213217"/>
                <a:gd name="connsiteY16-25528" fmla="*/ 6821670 h 7250295"/>
                <a:gd name="connsiteX17-25529" fmla="*/ 323850 w 2213217"/>
                <a:gd name="connsiteY17-25530" fmla="*/ 7002645 h 7250295"/>
                <a:gd name="connsiteX18-25531" fmla="*/ 533400 w 2213217"/>
                <a:gd name="connsiteY18-25532" fmla="*/ 7250295 h 7250295"/>
                <a:gd name="connsiteX19-25533" fmla="*/ 952500 w 2213217"/>
                <a:gd name="connsiteY19-25534" fmla="*/ 7240770 h 7250295"/>
                <a:gd name="connsiteX20-25535" fmla="*/ 724772 w 2213217"/>
                <a:gd name="connsiteY20-25536" fmla="*/ 6844746 h 7250295"/>
                <a:gd name="connsiteX21-25537" fmla="*/ 753076 w 2213217"/>
                <a:gd name="connsiteY21-25538" fmla="*/ 6579789 h 7250295"/>
                <a:gd name="connsiteX22-25539" fmla="*/ 738924 w 2213217"/>
                <a:gd name="connsiteY22-25540" fmla="*/ 6250170 h 7250295"/>
                <a:gd name="connsiteX23-25541" fmla="*/ 856500 w 2213217"/>
                <a:gd name="connsiteY23-25542" fmla="*/ 5489132 h 7250295"/>
                <a:gd name="connsiteX24-25543" fmla="*/ 906017 w 2213217"/>
                <a:gd name="connsiteY24-25544" fmla="*/ 5380240 h 7250295"/>
                <a:gd name="connsiteX25-25545" fmla="*/ 898504 w 2213217"/>
                <a:gd name="connsiteY25-25546" fmla="*/ 5308938 h 7250295"/>
                <a:gd name="connsiteX26-25547" fmla="*/ 971550 w 2213217"/>
                <a:gd name="connsiteY26-25548" fmla="*/ 5211945 h 7250295"/>
                <a:gd name="connsiteX27-25549" fmla="*/ 973564 w 2213217"/>
                <a:gd name="connsiteY27-25550" fmla="*/ 5069070 h 7250295"/>
                <a:gd name="connsiteX28-25551" fmla="*/ 1129719 w 2213217"/>
                <a:gd name="connsiteY28-25552" fmla="*/ 4378373 h 7250295"/>
                <a:gd name="connsiteX29-25553" fmla="*/ 1276350 w 2213217"/>
                <a:gd name="connsiteY29-25554" fmla="*/ 4649970 h 7250295"/>
                <a:gd name="connsiteX30-25555" fmla="*/ 1341012 w 2213217"/>
                <a:gd name="connsiteY30-25556" fmla="*/ 4880042 h 7250295"/>
                <a:gd name="connsiteX31-25557" fmla="*/ 1310424 w 2213217"/>
                <a:gd name="connsiteY31-25558" fmla="*/ 4973880 h 7250295"/>
                <a:gd name="connsiteX32-25559" fmla="*/ 1354293 w 2213217"/>
                <a:gd name="connsiteY32-25560" fmla="*/ 5113209 h 7250295"/>
                <a:gd name="connsiteX33-25561" fmla="*/ 1262198 w 2213217"/>
                <a:gd name="connsiteY33-25562" fmla="*/ 5554244 h 7250295"/>
                <a:gd name="connsiteX34-25563" fmla="*/ 1263220 w 2213217"/>
                <a:gd name="connsiteY34-25564" fmla="*/ 6360264 h 7250295"/>
                <a:gd name="connsiteX35-25565" fmla="*/ 1336385 w 2213217"/>
                <a:gd name="connsiteY35-25566" fmla="*/ 6540277 h 7250295"/>
                <a:gd name="connsiteX36-25567" fmla="*/ 1285605 w 2213217"/>
                <a:gd name="connsiteY36-25568" fmla="*/ 6741714 h 7250295"/>
                <a:gd name="connsiteX37-25569" fmla="*/ 1303783 w 2213217"/>
                <a:gd name="connsiteY37-25570" fmla="*/ 6828040 h 7250295"/>
                <a:gd name="connsiteX38-25571" fmla="*/ 1313579 w 2213217"/>
                <a:gd name="connsiteY38-25572" fmla="*/ 7020824 h 7250295"/>
                <a:gd name="connsiteX39-25573" fmla="*/ 1760353 w 2213217"/>
                <a:gd name="connsiteY39-25574" fmla="*/ 7189119 h 7250295"/>
                <a:gd name="connsiteX40-25575" fmla="*/ 2189006 w 2213217"/>
                <a:gd name="connsiteY40-25576" fmla="*/ 7199125 h 7250295"/>
                <a:gd name="connsiteX41-25577" fmla="*/ 2171850 w 2213217"/>
                <a:gd name="connsiteY41-25578" fmla="*/ 7046786 h 7250295"/>
                <a:gd name="connsiteX42-25579" fmla="*/ 1687247 w 2213217"/>
                <a:gd name="connsiteY42-25580" fmla="*/ 6680449 h 7250295"/>
                <a:gd name="connsiteX43-25581" fmla="*/ 1708130 w 2213217"/>
                <a:gd name="connsiteY43-25582" fmla="*/ 6550072 h 7250295"/>
                <a:gd name="connsiteX44-25583" fmla="*/ 1668617 w 2213217"/>
                <a:gd name="connsiteY44-25584" fmla="*/ 6451067 h 7250295"/>
                <a:gd name="connsiteX45-25585" fmla="*/ 1657350 w 2213217"/>
                <a:gd name="connsiteY45-25586" fmla="*/ 6250170 h 7250295"/>
                <a:gd name="connsiteX46-25587" fmla="*/ 1679014 w 2213217"/>
                <a:gd name="connsiteY46-25588" fmla="*/ 5979714 h 7250295"/>
                <a:gd name="connsiteX47-25589" fmla="*/ 1727631 w 2213217"/>
                <a:gd name="connsiteY47-25590" fmla="*/ 5512209 h 7250295"/>
                <a:gd name="connsiteX48-25591" fmla="*/ 1739049 w 2213217"/>
                <a:gd name="connsiteY48-25592" fmla="*/ 5363804 h 7250295"/>
                <a:gd name="connsiteX49-25593" fmla="*/ 1797611 w 2213217"/>
                <a:gd name="connsiteY49-25594" fmla="*/ 5317321 h 7250295"/>
                <a:gd name="connsiteX50-25595" fmla="*/ 1884207 w 2213217"/>
                <a:gd name="connsiteY50-25596" fmla="*/ 5097645 h 7250295"/>
                <a:gd name="connsiteX51-25597" fmla="*/ 1909357 w 2213217"/>
                <a:gd name="connsiteY51-25598" fmla="*/ 4805496 h 7250295"/>
                <a:gd name="connsiteX52-25599" fmla="*/ 1900373 w 2213217"/>
                <a:gd name="connsiteY52-25600" fmla="*/ 4348776 h 7250295"/>
                <a:gd name="connsiteX53-25601" fmla="*/ 1881052 w 2213217"/>
                <a:gd name="connsiteY53-25602" fmla="*/ 3902573 h 7250295"/>
                <a:gd name="connsiteX54-25603" fmla="*/ 1855362 w 2213217"/>
                <a:gd name="connsiteY54-25604" fmla="*/ 3584643 h 7250295"/>
                <a:gd name="connsiteX55-25605" fmla="*/ 2056257 w 2213217"/>
                <a:gd name="connsiteY55-25606" fmla="*/ 2654077 h 7250295"/>
                <a:gd name="connsiteX56-25607" fmla="*/ 2042707 w 2213217"/>
                <a:gd name="connsiteY56-25608" fmla="*/ 2404684 h 7250295"/>
                <a:gd name="connsiteX57-25609" fmla="*/ 1981200 w 2213217"/>
                <a:gd name="connsiteY57-25610" fmla="*/ 1864914 h 7250295"/>
                <a:gd name="connsiteX58-25611" fmla="*/ 1936459 w 2213217"/>
                <a:gd name="connsiteY58-25612" fmla="*/ 1677029 h 7250295"/>
                <a:gd name="connsiteX59-25613" fmla="*/ 1922037 w 2213217"/>
                <a:gd name="connsiteY59-25614" fmla="*/ 1432534 h 7250295"/>
                <a:gd name="connsiteX60-25615" fmla="*/ 1874412 w 2213217"/>
                <a:gd name="connsiteY60-25616" fmla="*/ 1302338 h 7250295"/>
                <a:gd name="connsiteX61-25617" fmla="*/ 1407687 w 2213217"/>
                <a:gd name="connsiteY61-25618" fmla="*/ 1134975 h 7250295"/>
                <a:gd name="connsiteX62-25619" fmla="*/ 1309221 w 2213217"/>
                <a:gd name="connsiteY62-25620" fmla="*/ 1020075 h 7250295"/>
                <a:gd name="connsiteX63-25621" fmla="*/ 1365230 w 2213217"/>
                <a:gd name="connsiteY63-25622" fmla="*/ 821521 h 7250295"/>
                <a:gd name="connsiteX64-25623" fmla="*/ 1433407 w 2213217"/>
                <a:gd name="connsiteY64-25624" fmla="*/ 622909 h 7250295"/>
                <a:gd name="connsiteX65-25625" fmla="*/ 1444916 w 2213217"/>
                <a:gd name="connsiteY65-25626" fmla="*/ 380757 h 7250295"/>
                <a:gd name="connsiteX66-25627" fmla="*/ 1330946 w 2213217"/>
                <a:gd name="connsiteY66-25628" fmla="*/ 143773 h 7250295"/>
                <a:gd name="connsiteX67-25629" fmla="*/ 1063645 w 2213217"/>
                <a:gd name="connsiteY67-25630" fmla="*/ 568 h 7250295"/>
                <a:gd name="connsiteX0-25631" fmla="*/ 1063645 w 2213217"/>
                <a:gd name="connsiteY0-25632" fmla="*/ 568 h 7250295"/>
                <a:gd name="connsiteX1-25633" fmla="*/ 809625 w 2213217"/>
                <a:gd name="connsiteY1-25634" fmla="*/ 116070 h 7250295"/>
                <a:gd name="connsiteX2-25635" fmla="*/ 685800 w 2213217"/>
                <a:gd name="connsiteY2-25636" fmla="*/ 297045 h 7250295"/>
                <a:gd name="connsiteX3-25637" fmla="*/ 704850 w 2213217"/>
                <a:gd name="connsiteY3-25638" fmla="*/ 620895 h 7250295"/>
                <a:gd name="connsiteX4-25639" fmla="*/ 838200 w 2213217"/>
                <a:gd name="connsiteY4-25640" fmla="*/ 897120 h 7250295"/>
                <a:gd name="connsiteX5-25641" fmla="*/ 742950 w 2213217"/>
                <a:gd name="connsiteY5-25642" fmla="*/ 1011420 h 7250295"/>
                <a:gd name="connsiteX6-25643" fmla="*/ 133350 w 2213217"/>
                <a:gd name="connsiteY6-25644" fmla="*/ 1220970 h 7250295"/>
                <a:gd name="connsiteX7-25645" fmla="*/ 0 w 2213217"/>
                <a:gd name="connsiteY7-25646" fmla="*/ 2211570 h 7250295"/>
                <a:gd name="connsiteX8-25647" fmla="*/ 333375 w 2213217"/>
                <a:gd name="connsiteY8-25648" fmla="*/ 3106920 h 7250295"/>
                <a:gd name="connsiteX9-25649" fmla="*/ 247650 w 2213217"/>
                <a:gd name="connsiteY9-25650" fmla="*/ 3840345 h 7250295"/>
                <a:gd name="connsiteX10-25651" fmla="*/ 371475 w 2213217"/>
                <a:gd name="connsiteY10-25652" fmla="*/ 4059420 h 7250295"/>
                <a:gd name="connsiteX11-25653" fmla="*/ 495300 w 2213217"/>
                <a:gd name="connsiteY11-25654" fmla="*/ 4278495 h 7250295"/>
                <a:gd name="connsiteX12-25655" fmla="*/ 476250 w 2213217"/>
                <a:gd name="connsiteY12-25656" fmla="*/ 4735695 h 7250295"/>
                <a:gd name="connsiteX13-25657" fmla="*/ 476250 w 2213217"/>
                <a:gd name="connsiteY13-25658" fmla="*/ 5097645 h 7250295"/>
                <a:gd name="connsiteX14-25659" fmla="*/ 371475 w 2213217"/>
                <a:gd name="connsiteY14-25660" fmla="*/ 6145395 h 7250295"/>
                <a:gd name="connsiteX15-25661" fmla="*/ 371475 w 2213217"/>
                <a:gd name="connsiteY15-25662" fmla="*/ 6621645 h 7250295"/>
                <a:gd name="connsiteX16-25663" fmla="*/ 400050 w 2213217"/>
                <a:gd name="connsiteY16-25664" fmla="*/ 6821670 h 7250295"/>
                <a:gd name="connsiteX17-25665" fmla="*/ 323850 w 2213217"/>
                <a:gd name="connsiteY17-25666" fmla="*/ 7002645 h 7250295"/>
                <a:gd name="connsiteX18-25667" fmla="*/ 533400 w 2213217"/>
                <a:gd name="connsiteY18-25668" fmla="*/ 7250295 h 7250295"/>
                <a:gd name="connsiteX19-25669" fmla="*/ 952500 w 2213217"/>
                <a:gd name="connsiteY19-25670" fmla="*/ 7240770 h 7250295"/>
                <a:gd name="connsiteX20-25671" fmla="*/ 724772 w 2213217"/>
                <a:gd name="connsiteY20-25672" fmla="*/ 6844746 h 7250295"/>
                <a:gd name="connsiteX21-25673" fmla="*/ 753076 w 2213217"/>
                <a:gd name="connsiteY21-25674" fmla="*/ 6579789 h 7250295"/>
                <a:gd name="connsiteX22-25675" fmla="*/ 738924 w 2213217"/>
                <a:gd name="connsiteY22-25676" fmla="*/ 6250170 h 7250295"/>
                <a:gd name="connsiteX23-25677" fmla="*/ 856500 w 2213217"/>
                <a:gd name="connsiteY23-25678" fmla="*/ 5489132 h 7250295"/>
                <a:gd name="connsiteX24-25679" fmla="*/ 906017 w 2213217"/>
                <a:gd name="connsiteY24-25680" fmla="*/ 5380240 h 7250295"/>
                <a:gd name="connsiteX25-25681" fmla="*/ 898504 w 2213217"/>
                <a:gd name="connsiteY25-25682" fmla="*/ 5308938 h 7250295"/>
                <a:gd name="connsiteX26-25683" fmla="*/ 971550 w 2213217"/>
                <a:gd name="connsiteY26-25684" fmla="*/ 5211945 h 7250295"/>
                <a:gd name="connsiteX27-25685" fmla="*/ 973564 w 2213217"/>
                <a:gd name="connsiteY27-25686" fmla="*/ 5069070 h 7250295"/>
                <a:gd name="connsiteX28-25687" fmla="*/ 1129719 w 2213217"/>
                <a:gd name="connsiteY28-25688" fmla="*/ 4378373 h 7250295"/>
                <a:gd name="connsiteX29-25689" fmla="*/ 1276350 w 2213217"/>
                <a:gd name="connsiteY29-25690" fmla="*/ 4649970 h 7250295"/>
                <a:gd name="connsiteX30-25691" fmla="*/ 1341012 w 2213217"/>
                <a:gd name="connsiteY30-25692" fmla="*/ 4880042 h 7250295"/>
                <a:gd name="connsiteX31-25693" fmla="*/ 1310424 w 2213217"/>
                <a:gd name="connsiteY31-25694" fmla="*/ 4973880 h 7250295"/>
                <a:gd name="connsiteX32-25695" fmla="*/ 1354293 w 2213217"/>
                <a:gd name="connsiteY32-25696" fmla="*/ 5113209 h 7250295"/>
                <a:gd name="connsiteX33-25697" fmla="*/ 1262198 w 2213217"/>
                <a:gd name="connsiteY33-25698" fmla="*/ 5554244 h 7250295"/>
                <a:gd name="connsiteX34-25699" fmla="*/ 1263220 w 2213217"/>
                <a:gd name="connsiteY34-25700" fmla="*/ 6360264 h 7250295"/>
                <a:gd name="connsiteX35-25701" fmla="*/ 1336385 w 2213217"/>
                <a:gd name="connsiteY35-25702" fmla="*/ 6540277 h 7250295"/>
                <a:gd name="connsiteX36-25703" fmla="*/ 1285605 w 2213217"/>
                <a:gd name="connsiteY36-25704" fmla="*/ 6741714 h 7250295"/>
                <a:gd name="connsiteX37-25705" fmla="*/ 1303783 w 2213217"/>
                <a:gd name="connsiteY37-25706" fmla="*/ 6828040 h 7250295"/>
                <a:gd name="connsiteX38-25707" fmla="*/ 1313579 w 2213217"/>
                <a:gd name="connsiteY38-25708" fmla="*/ 7020824 h 7250295"/>
                <a:gd name="connsiteX39-25709" fmla="*/ 1760353 w 2213217"/>
                <a:gd name="connsiteY39-25710" fmla="*/ 7189119 h 7250295"/>
                <a:gd name="connsiteX40-25711" fmla="*/ 2189006 w 2213217"/>
                <a:gd name="connsiteY40-25712" fmla="*/ 7199125 h 7250295"/>
                <a:gd name="connsiteX41-25713" fmla="*/ 2171850 w 2213217"/>
                <a:gd name="connsiteY41-25714" fmla="*/ 7046786 h 7250295"/>
                <a:gd name="connsiteX42-25715" fmla="*/ 1687247 w 2213217"/>
                <a:gd name="connsiteY42-25716" fmla="*/ 6680449 h 7250295"/>
                <a:gd name="connsiteX43-25717" fmla="*/ 1708130 w 2213217"/>
                <a:gd name="connsiteY43-25718" fmla="*/ 6550072 h 7250295"/>
                <a:gd name="connsiteX44-25719" fmla="*/ 1668617 w 2213217"/>
                <a:gd name="connsiteY44-25720" fmla="*/ 6451067 h 7250295"/>
                <a:gd name="connsiteX45-25721" fmla="*/ 1657350 w 2213217"/>
                <a:gd name="connsiteY45-25722" fmla="*/ 6250170 h 7250295"/>
                <a:gd name="connsiteX46-25723" fmla="*/ 1679014 w 2213217"/>
                <a:gd name="connsiteY46-25724" fmla="*/ 5979714 h 7250295"/>
                <a:gd name="connsiteX47-25725" fmla="*/ 1727631 w 2213217"/>
                <a:gd name="connsiteY47-25726" fmla="*/ 5512209 h 7250295"/>
                <a:gd name="connsiteX48-25727" fmla="*/ 1739049 w 2213217"/>
                <a:gd name="connsiteY48-25728" fmla="*/ 5363804 h 7250295"/>
                <a:gd name="connsiteX49-25729" fmla="*/ 1797611 w 2213217"/>
                <a:gd name="connsiteY49-25730" fmla="*/ 5317321 h 7250295"/>
                <a:gd name="connsiteX50-25731" fmla="*/ 1884207 w 2213217"/>
                <a:gd name="connsiteY50-25732" fmla="*/ 5097645 h 7250295"/>
                <a:gd name="connsiteX51-25733" fmla="*/ 1909357 w 2213217"/>
                <a:gd name="connsiteY51-25734" fmla="*/ 4805496 h 7250295"/>
                <a:gd name="connsiteX52-25735" fmla="*/ 1900373 w 2213217"/>
                <a:gd name="connsiteY52-25736" fmla="*/ 4348776 h 7250295"/>
                <a:gd name="connsiteX53-25737" fmla="*/ 1881052 w 2213217"/>
                <a:gd name="connsiteY53-25738" fmla="*/ 3902573 h 7250295"/>
                <a:gd name="connsiteX54-25739" fmla="*/ 1855362 w 2213217"/>
                <a:gd name="connsiteY54-25740" fmla="*/ 3584643 h 7250295"/>
                <a:gd name="connsiteX55-25741" fmla="*/ 2056257 w 2213217"/>
                <a:gd name="connsiteY55-25742" fmla="*/ 2654077 h 7250295"/>
                <a:gd name="connsiteX56-25743" fmla="*/ 2042707 w 2213217"/>
                <a:gd name="connsiteY56-25744" fmla="*/ 2404684 h 7250295"/>
                <a:gd name="connsiteX57-25745" fmla="*/ 1981200 w 2213217"/>
                <a:gd name="connsiteY57-25746" fmla="*/ 1864914 h 7250295"/>
                <a:gd name="connsiteX58-25747" fmla="*/ 1936459 w 2213217"/>
                <a:gd name="connsiteY58-25748" fmla="*/ 1677029 h 7250295"/>
                <a:gd name="connsiteX59-25749" fmla="*/ 1922037 w 2213217"/>
                <a:gd name="connsiteY59-25750" fmla="*/ 1432534 h 7250295"/>
                <a:gd name="connsiteX60-25751" fmla="*/ 1874412 w 2213217"/>
                <a:gd name="connsiteY60-25752" fmla="*/ 1302338 h 7250295"/>
                <a:gd name="connsiteX61-25753" fmla="*/ 1407687 w 2213217"/>
                <a:gd name="connsiteY61-25754" fmla="*/ 1134975 h 7250295"/>
                <a:gd name="connsiteX62-25755" fmla="*/ 1309221 w 2213217"/>
                <a:gd name="connsiteY62-25756" fmla="*/ 1020075 h 7250295"/>
                <a:gd name="connsiteX63-25757" fmla="*/ 1365230 w 2213217"/>
                <a:gd name="connsiteY63-25758" fmla="*/ 821521 h 7250295"/>
                <a:gd name="connsiteX64-25759" fmla="*/ 1433407 w 2213217"/>
                <a:gd name="connsiteY64-25760" fmla="*/ 622909 h 7250295"/>
                <a:gd name="connsiteX65-25761" fmla="*/ 1444916 w 2213217"/>
                <a:gd name="connsiteY65-25762" fmla="*/ 380757 h 7250295"/>
                <a:gd name="connsiteX66-25763" fmla="*/ 1330946 w 2213217"/>
                <a:gd name="connsiteY66-25764" fmla="*/ 143773 h 7250295"/>
                <a:gd name="connsiteX67-25765" fmla="*/ 1063645 w 2213217"/>
                <a:gd name="connsiteY67-25766" fmla="*/ 568 h 7250295"/>
                <a:gd name="connsiteX0-25767" fmla="*/ 1063645 w 2213217"/>
                <a:gd name="connsiteY0-25768" fmla="*/ 568 h 7250295"/>
                <a:gd name="connsiteX1-25769" fmla="*/ 809625 w 2213217"/>
                <a:gd name="connsiteY1-25770" fmla="*/ 116070 h 7250295"/>
                <a:gd name="connsiteX2-25771" fmla="*/ 685800 w 2213217"/>
                <a:gd name="connsiteY2-25772" fmla="*/ 297045 h 7250295"/>
                <a:gd name="connsiteX3-25773" fmla="*/ 704850 w 2213217"/>
                <a:gd name="connsiteY3-25774" fmla="*/ 620895 h 7250295"/>
                <a:gd name="connsiteX4-25775" fmla="*/ 838200 w 2213217"/>
                <a:gd name="connsiteY4-25776" fmla="*/ 897120 h 7250295"/>
                <a:gd name="connsiteX5-25777" fmla="*/ 742950 w 2213217"/>
                <a:gd name="connsiteY5-25778" fmla="*/ 1011420 h 7250295"/>
                <a:gd name="connsiteX6-25779" fmla="*/ 133350 w 2213217"/>
                <a:gd name="connsiteY6-25780" fmla="*/ 1220970 h 7250295"/>
                <a:gd name="connsiteX7-25781" fmla="*/ 0 w 2213217"/>
                <a:gd name="connsiteY7-25782" fmla="*/ 2211570 h 7250295"/>
                <a:gd name="connsiteX8-25783" fmla="*/ 333375 w 2213217"/>
                <a:gd name="connsiteY8-25784" fmla="*/ 3106920 h 7250295"/>
                <a:gd name="connsiteX9-25785" fmla="*/ 247650 w 2213217"/>
                <a:gd name="connsiteY9-25786" fmla="*/ 3840345 h 7250295"/>
                <a:gd name="connsiteX10-25787" fmla="*/ 371475 w 2213217"/>
                <a:gd name="connsiteY10-25788" fmla="*/ 4059420 h 7250295"/>
                <a:gd name="connsiteX11-25789" fmla="*/ 495300 w 2213217"/>
                <a:gd name="connsiteY11-25790" fmla="*/ 4278495 h 7250295"/>
                <a:gd name="connsiteX12-25791" fmla="*/ 476250 w 2213217"/>
                <a:gd name="connsiteY12-25792" fmla="*/ 4735695 h 7250295"/>
                <a:gd name="connsiteX13-25793" fmla="*/ 476250 w 2213217"/>
                <a:gd name="connsiteY13-25794" fmla="*/ 5097645 h 7250295"/>
                <a:gd name="connsiteX14-25795" fmla="*/ 371475 w 2213217"/>
                <a:gd name="connsiteY14-25796" fmla="*/ 6145395 h 7250295"/>
                <a:gd name="connsiteX15-25797" fmla="*/ 371475 w 2213217"/>
                <a:gd name="connsiteY15-25798" fmla="*/ 6621645 h 7250295"/>
                <a:gd name="connsiteX16-25799" fmla="*/ 400050 w 2213217"/>
                <a:gd name="connsiteY16-25800" fmla="*/ 6821670 h 7250295"/>
                <a:gd name="connsiteX17-25801" fmla="*/ 323850 w 2213217"/>
                <a:gd name="connsiteY17-25802" fmla="*/ 7002645 h 7250295"/>
                <a:gd name="connsiteX18-25803" fmla="*/ 533400 w 2213217"/>
                <a:gd name="connsiteY18-25804" fmla="*/ 7250295 h 7250295"/>
                <a:gd name="connsiteX19-25805" fmla="*/ 958269 w 2213217"/>
                <a:gd name="connsiteY19-25806" fmla="*/ 7136926 h 7250295"/>
                <a:gd name="connsiteX20-25807" fmla="*/ 724772 w 2213217"/>
                <a:gd name="connsiteY20-25808" fmla="*/ 6844746 h 7250295"/>
                <a:gd name="connsiteX21-25809" fmla="*/ 753076 w 2213217"/>
                <a:gd name="connsiteY21-25810" fmla="*/ 6579789 h 7250295"/>
                <a:gd name="connsiteX22-25811" fmla="*/ 738924 w 2213217"/>
                <a:gd name="connsiteY22-25812" fmla="*/ 6250170 h 7250295"/>
                <a:gd name="connsiteX23-25813" fmla="*/ 856500 w 2213217"/>
                <a:gd name="connsiteY23-25814" fmla="*/ 5489132 h 7250295"/>
                <a:gd name="connsiteX24-25815" fmla="*/ 906017 w 2213217"/>
                <a:gd name="connsiteY24-25816" fmla="*/ 5380240 h 7250295"/>
                <a:gd name="connsiteX25-25817" fmla="*/ 898504 w 2213217"/>
                <a:gd name="connsiteY25-25818" fmla="*/ 5308938 h 7250295"/>
                <a:gd name="connsiteX26-25819" fmla="*/ 971550 w 2213217"/>
                <a:gd name="connsiteY26-25820" fmla="*/ 5211945 h 7250295"/>
                <a:gd name="connsiteX27-25821" fmla="*/ 973564 w 2213217"/>
                <a:gd name="connsiteY27-25822" fmla="*/ 5069070 h 7250295"/>
                <a:gd name="connsiteX28-25823" fmla="*/ 1129719 w 2213217"/>
                <a:gd name="connsiteY28-25824" fmla="*/ 4378373 h 7250295"/>
                <a:gd name="connsiteX29-25825" fmla="*/ 1276350 w 2213217"/>
                <a:gd name="connsiteY29-25826" fmla="*/ 4649970 h 7250295"/>
                <a:gd name="connsiteX30-25827" fmla="*/ 1341012 w 2213217"/>
                <a:gd name="connsiteY30-25828" fmla="*/ 4880042 h 7250295"/>
                <a:gd name="connsiteX31-25829" fmla="*/ 1310424 w 2213217"/>
                <a:gd name="connsiteY31-25830" fmla="*/ 4973880 h 7250295"/>
                <a:gd name="connsiteX32-25831" fmla="*/ 1354293 w 2213217"/>
                <a:gd name="connsiteY32-25832" fmla="*/ 5113209 h 7250295"/>
                <a:gd name="connsiteX33-25833" fmla="*/ 1262198 w 2213217"/>
                <a:gd name="connsiteY33-25834" fmla="*/ 5554244 h 7250295"/>
                <a:gd name="connsiteX34-25835" fmla="*/ 1263220 w 2213217"/>
                <a:gd name="connsiteY34-25836" fmla="*/ 6360264 h 7250295"/>
                <a:gd name="connsiteX35-25837" fmla="*/ 1336385 w 2213217"/>
                <a:gd name="connsiteY35-25838" fmla="*/ 6540277 h 7250295"/>
                <a:gd name="connsiteX36-25839" fmla="*/ 1285605 w 2213217"/>
                <a:gd name="connsiteY36-25840" fmla="*/ 6741714 h 7250295"/>
                <a:gd name="connsiteX37-25841" fmla="*/ 1303783 w 2213217"/>
                <a:gd name="connsiteY37-25842" fmla="*/ 6828040 h 7250295"/>
                <a:gd name="connsiteX38-25843" fmla="*/ 1313579 w 2213217"/>
                <a:gd name="connsiteY38-25844" fmla="*/ 7020824 h 7250295"/>
                <a:gd name="connsiteX39-25845" fmla="*/ 1760353 w 2213217"/>
                <a:gd name="connsiteY39-25846" fmla="*/ 7189119 h 7250295"/>
                <a:gd name="connsiteX40-25847" fmla="*/ 2189006 w 2213217"/>
                <a:gd name="connsiteY40-25848" fmla="*/ 7199125 h 7250295"/>
                <a:gd name="connsiteX41-25849" fmla="*/ 2171850 w 2213217"/>
                <a:gd name="connsiteY41-25850" fmla="*/ 7046786 h 7250295"/>
                <a:gd name="connsiteX42-25851" fmla="*/ 1687247 w 2213217"/>
                <a:gd name="connsiteY42-25852" fmla="*/ 6680449 h 7250295"/>
                <a:gd name="connsiteX43-25853" fmla="*/ 1708130 w 2213217"/>
                <a:gd name="connsiteY43-25854" fmla="*/ 6550072 h 7250295"/>
                <a:gd name="connsiteX44-25855" fmla="*/ 1668617 w 2213217"/>
                <a:gd name="connsiteY44-25856" fmla="*/ 6451067 h 7250295"/>
                <a:gd name="connsiteX45-25857" fmla="*/ 1657350 w 2213217"/>
                <a:gd name="connsiteY45-25858" fmla="*/ 6250170 h 7250295"/>
                <a:gd name="connsiteX46-25859" fmla="*/ 1679014 w 2213217"/>
                <a:gd name="connsiteY46-25860" fmla="*/ 5979714 h 7250295"/>
                <a:gd name="connsiteX47-25861" fmla="*/ 1727631 w 2213217"/>
                <a:gd name="connsiteY47-25862" fmla="*/ 5512209 h 7250295"/>
                <a:gd name="connsiteX48-25863" fmla="*/ 1739049 w 2213217"/>
                <a:gd name="connsiteY48-25864" fmla="*/ 5363804 h 7250295"/>
                <a:gd name="connsiteX49-25865" fmla="*/ 1797611 w 2213217"/>
                <a:gd name="connsiteY49-25866" fmla="*/ 5317321 h 7250295"/>
                <a:gd name="connsiteX50-25867" fmla="*/ 1884207 w 2213217"/>
                <a:gd name="connsiteY50-25868" fmla="*/ 5097645 h 7250295"/>
                <a:gd name="connsiteX51-25869" fmla="*/ 1909357 w 2213217"/>
                <a:gd name="connsiteY51-25870" fmla="*/ 4805496 h 7250295"/>
                <a:gd name="connsiteX52-25871" fmla="*/ 1900373 w 2213217"/>
                <a:gd name="connsiteY52-25872" fmla="*/ 4348776 h 7250295"/>
                <a:gd name="connsiteX53-25873" fmla="*/ 1881052 w 2213217"/>
                <a:gd name="connsiteY53-25874" fmla="*/ 3902573 h 7250295"/>
                <a:gd name="connsiteX54-25875" fmla="*/ 1855362 w 2213217"/>
                <a:gd name="connsiteY54-25876" fmla="*/ 3584643 h 7250295"/>
                <a:gd name="connsiteX55-25877" fmla="*/ 2056257 w 2213217"/>
                <a:gd name="connsiteY55-25878" fmla="*/ 2654077 h 7250295"/>
                <a:gd name="connsiteX56-25879" fmla="*/ 2042707 w 2213217"/>
                <a:gd name="connsiteY56-25880" fmla="*/ 2404684 h 7250295"/>
                <a:gd name="connsiteX57-25881" fmla="*/ 1981200 w 2213217"/>
                <a:gd name="connsiteY57-25882" fmla="*/ 1864914 h 7250295"/>
                <a:gd name="connsiteX58-25883" fmla="*/ 1936459 w 2213217"/>
                <a:gd name="connsiteY58-25884" fmla="*/ 1677029 h 7250295"/>
                <a:gd name="connsiteX59-25885" fmla="*/ 1922037 w 2213217"/>
                <a:gd name="connsiteY59-25886" fmla="*/ 1432534 h 7250295"/>
                <a:gd name="connsiteX60-25887" fmla="*/ 1874412 w 2213217"/>
                <a:gd name="connsiteY60-25888" fmla="*/ 1302338 h 7250295"/>
                <a:gd name="connsiteX61-25889" fmla="*/ 1407687 w 2213217"/>
                <a:gd name="connsiteY61-25890" fmla="*/ 1134975 h 7250295"/>
                <a:gd name="connsiteX62-25891" fmla="*/ 1309221 w 2213217"/>
                <a:gd name="connsiteY62-25892" fmla="*/ 1020075 h 7250295"/>
                <a:gd name="connsiteX63-25893" fmla="*/ 1365230 w 2213217"/>
                <a:gd name="connsiteY63-25894" fmla="*/ 821521 h 7250295"/>
                <a:gd name="connsiteX64-25895" fmla="*/ 1433407 w 2213217"/>
                <a:gd name="connsiteY64-25896" fmla="*/ 622909 h 7250295"/>
                <a:gd name="connsiteX65-25897" fmla="*/ 1444916 w 2213217"/>
                <a:gd name="connsiteY65-25898" fmla="*/ 380757 h 7250295"/>
                <a:gd name="connsiteX66-25899" fmla="*/ 1330946 w 2213217"/>
                <a:gd name="connsiteY66-25900" fmla="*/ 143773 h 7250295"/>
                <a:gd name="connsiteX67-25901" fmla="*/ 1063645 w 2213217"/>
                <a:gd name="connsiteY67-25902" fmla="*/ 568 h 7250295"/>
                <a:gd name="connsiteX0-25903" fmla="*/ 1063645 w 2213217"/>
                <a:gd name="connsiteY0-25904" fmla="*/ 568 h 7250295"/>
                <a:gd name="connsiteX1-25905" fmla="*/ 809625 w 2213217"/>
                <a:gd name="connsiteY1-25906" fmla="*/ 116070 h 7250295"/>
                <a:gd name="connsiteX2-25907" fmla="*/ 685800 w 2213217"/>
                <a:gd name="connsiteY2-25908" fmla="*/ 297045 h 7250295"/>
                <a:gd name="connsiteX3-25909" fmla="*/ 704850 w 2213217"/>
                <a:gd name="connsiteY3-25910" fmla="*/ 620895 h 7250295"/>
                <a:gd name="connsiteX4-25911" fmla="*/ 838200 w 2213217"/>
                <a:gd name="connsiteY4-25912" fmla="*/ 897120 h 7250295"/>
                <a:gd name="connsiteX5-25913" fmla="*/ 742950 w 2213217"/>
                <a:gd name="connsiteY5-25914" fmla="*/ 1011420 h 7250295"/>
                <a:gd name="connsiteX6-25915" fmla="*/ 133350 w 2213217"/>
                <a:gd name="connsiteY6-25916" fmla="*/ 1220970 h 7250295"/>
                <a:gd name="connsiteX7-25917" fmla="*/ 0 w 2213217"/>
                <a:gd name="connsiteY7-25918" fmla="*/ 2211570 h 7250295"/>
                <a:gd name="connsiteX8-25919" fmla="*/ 333375 w 2213217"/>
                <a:gd name="connsiteY8-25920" fmla="*/ 3106920 h 7250295"/>
                <a:gd name="connsiteX9-25921" fmla="*/ 247650 w 2213217"/>
                <a:gd name="connsiteY9-25922" fmla="*/ 3840345 h 7250295"/>
                <a:gd name="connsiteX10-25923" fmla="*/ 371475 w 2213217"/>
                <a:gd name="connsiteY10-25924" fmla="*/ 4059420 h 7250295"/>
                <a:gd name="connsiteX11-25925" fmla="*/ 495300 w 2213217"/>
                <a:gd name="connsiteY11-25926" fmla="*/ 4278495 h 7250295"/>
                <a:gd name="connsiteX12-25927" fmla="*/ 476250 w 2213217"/>
                <a:gd name="connsiteY12-25928" fmla="*/ 4735695 h 7250295"/>
                <a:gd name="connsiteX13-25929" fmla="*/ 476250 w 2213217"/>
                <a:gd name="connsiteY13-25930" fmla="*/ 5097645 h 7250295"/>
                <a:gd name="connsiteX14-25931" fmla="*/ 371475 w 2213217"/>
                <a:gd name="connsiteY14-25932" fmla="*/ 6145395 h 7250295"/>
                <a:gd name="connsiteX15-25933" fmla="*/ 371475 w 2213217"/>
                <a:gd name="connsiteY15-25934" fmla="*/ 6621645 h 7250295"/>
                <a:gd name="connsiteX16-25935" fmla="*/ 400050 w 2213217"/>
                <a:gd name="connsiteY16-25936" fmla="*/ 6821670 h 7250295"/>
                <a:gd name="connsiteX17-25937" fmla="*/ 323850 w 2213217"/>
                <a:gd name="connsiteY17-25938" fmla="*/ 7002645 h 7250295"/>
                <a:gd name="connsiteX18-25939" fmla="*/ 533400 w 2213217"/>
                <a:gd name="connsiteY18-25940" fmla="*/ 7250295 h 7250295"/>
                <a:gd name="connsiteX19-25941" fmla="*/ 958269 w 2213217"/>
                <a:gd name="connsiteY19-25942" fmla="*/ 7136926 h 7250295"/>
                <a:gd name="connsiteX20-25943" fmla="*/ 724772 w 2213217"/>
                <a:gd name="connsiteY20-25944" fmla="*/ 6844746 h 7250295"/>
                <a:gd name="connsiteX21-25945" fmla="*/ 753076 w 2213217"/>
                <a:gd name="connsiteY21-25946" fmla="*/ 6579789 h 7250295"/>
                <a:gd name="connsiteX22-25947" fmla="*/ 738924 w 2213217"/>
                <a:gd name="connsiteY22-25948" fmla="*/ 6250170 h 7250295"/>
                <a:gd name="connsiteX23-25949" fmla="*/ 856500 w 2213217"/>
                <a:gd name="connsiteY23-25950" fmla="*/ 5489132 h 7250295"/>
                <a:gd name="connsiteX24-25951" fmla="*/ 906017 w 2213217"/>
                <a:gd name="connsiteY24-25952" fmla="*/ 5380240 h 7250295"/>
                <a:gd name="connsiteX25-25953" fmla="*/ 898504 w 2213217"/>
                <a:gd name="connsiteY25-25954" fmla="*/ 5308938 h 7250295"/>
                <a:gd name="connsiteX26-25955" fmla="*/ 971550 w 2213217"/>
                <a:gd name="connsiteY26-25956" fmla="*/ 5211945 h 7250295"/>
                <a:gd name="connsiteX27-25957" fmla="*/ 973564 w 2213217"/>
                <a:gd name="connsiteY27-25958" fmla="*/ 5069070 h 7250295"/>
                <a:gd name="connsiteX28-25959" fmla="*/ 1129719 w 2213217"/>
                <a:gd name="connsiteY28-25960" fmla="*/ 4378373 h 7250295"/>
                <a:gd name="connsiteX29-25961" fmla="*/ 1276350 w 2213217"/>
                <a:gd name="connsiteY29-25962" fmla="*/ 4649970 h 7250295"/>
                <a:gd name="connsiteX30-25963" fmla="*/ 1341012 w 2213217"/>
                <a:gd name="connsiteY30-25964" fmla="*/ 4880042 h 7250295"/>
                <a:gd name="connsiteX31-25965" fmla="*/ 1310424 w 2213217"/>
                <a:gd name="connsiteY31-25966" fmla="*/ 4973880 h 7250295"/>
                <a:gd name="connsiteX32-25967" fmla="*/ 1354293 w 2213217"/>
                <a:gd name="connsiteY32-25968" fmla="*/ 5113209 h 7250295"/>
                <a:gd name="connsiteX33-25969" fmla="*/ 1262198 w 2213217"/>
                <a:gd name="connsiteY33-25970" fmla="*/ 5554244 h 7250295"/>
                <a:gd name="connsiteX34-25971" fmla="*/ 1263220 w 2213217"/>
                <a:gd name="connsiteY34-25972" fmla="*/ 6360264 h 7250295"/>
                <a:gd name="connsiteX35-25973" fmla="*/ 1336385 w 2213217"/>
                <a:gd name="connsiteY35-25974" fmla="*/ 6540277 h 7250295"/>
                <a:gd name="connsiteX36-25975" fmla="*/ 1285605 w 2213217"/>
                <a:gd name="connsiteY36-25976" fmla="*/ 6741714 h 7250295"/>
                <a:gd name="connsiteX37-25977" fmla="*/ 1303783 w 2213217"/>
                <a:gd name="connsiteY37-25978" fmla="*/ 6828040 h 7250295"/>
                <a:gd name="connsiteX38-25979" fmla="*/ 1313579 w 2213217"/>
                <a:gd name="connsiteY38-25980" fmla="*/ 7020824 h 7250295"/>
                <a:gd name="connsiteX39-25981" fmla="*/ 1760353 w 2213217"/>
                <a:gd name="connsiteY39-25982" fmla="*/ 7189119 h 7250295"/>
                <a:gd name="connsiteX40-25983" fmla="*/ 2189006 w 2213217"/>
                <a:gd name="connsiteY40-25984" fmla="*/ 7199125 h 7250295"/>
                <a:gd name="connsiteX41-25985" fmla="*/ 2171850 w 2213217"/>
                <a:gd name="connsiteY41-25986" fmla="*/ 7046786 h 7250295"/>
                <a:gd name="connsiteX42-25987" fmla="*/ 1687247 w 2213217"/>
                <a:gd name="connsiteY42-25988" fmla="*/ 6680449 h 7250295"/>
                <a:gd name="connsiteX43-25989" fmla="*/ 1708130 w 2213217"/>
                <a:gd name="connsiteY43-25990" fmla="*/ 6550072 h 7250295"/>
                <a:gd name="connsiteX44-25991" fmla="*/ 1668617 w 2213217"/>
                <a:gd name="connsiteY44-25992" fmla="*/ 6451067 h 7250295"/>
                <a:gd name="connsiteX45-25993" fmla="*/ 1657350 w 2213217"/>
                <a:gd name="connsiteY45-25994" fmla="*/ 6250170 h 7250295"/>
                <a:gd name="connsiteX46-25995" fmla="*/ 1679014 w 2213217"/>
                <a:gd name="connsiteY46-25996" fmla="*/ 5979714 h 7250295"/>
                <a:gd name="connsiteX47-25997" fmla="*/ 1727631 w 2213217"/>
                <a:gd name="connsiteY47-25998" fmla="*/ 5512209 h 7250295"/>
                <a:gd name="connsiteX48-25999" fmla="*/ 1739049 w 2213217"/>
                <a:gd name="connsiteY48-26000" fmla="*/ 5363804 h 7250295"/>
                <a:gd name="connsiteX49-26001" fmla="*/ 1797611 w 2213217"/>
                <a:gd name="connsiteY49-26002" fmla="*/ 5317321 h 7250295"/>
                <a:gd name="connsiteX50-26003" fmla="*/ 1884207 w 2213217"/>
                <a:gd name="connsiteY50-26004" fmla="*/ 5097645 h 7250295"/>
                <a:gd name="connsiteX51-26005" fmla="*/ 1909357 w 2213217"/>
                <a:gd name="connsiteY51-26006" fmla="*/ 4805496 h 7250295"/>
                <a:gd name="connsiteX52-26007" fmla="*/ 1900373 w 2213217"/>
                <a:gd name="connsiteY52-26008" fmla="*/ 4348776 h 7250295"/>
                <a:gd name="connsiteX53-26009" fmla="*/ 1881052 w 2213217"/>
                <a:gd name="connsiteY53-26010" fmla="*/ 3902573 h 7250295"/>
                <a:gd name="connsiteX54-26011" fmla="*/ 1855362 w 2213217"/>
                <a:gd name="connsiteY54-26012" fmla="*/ 3584643 h 7250295"/>
                <a:gd name="connsiteX55-26013" fmla="*/ 2056257 w 2213217"/>
                <a:gd name="connsiteY55-26014" fmla="*/ 2654077 h 7250295"/>
                <a:gd name="connsiteX56-26015" fmla="*/ 2042707 w 2213217"/>
                <a:gd name="connsiteY56-26016" fmla="*/ 2404684 h 7250295"/>
                <a:gd name="connsiteX57-26017" fmla="*/ 1981200 w 2213217"/>
                <a:gd name="connsiteY57-26018" fmla="*/ 1864914 h 7250295"/>
                <a:gd name="connsiteX58-26019" fmla="*/ 1936459 w 2213217"/>
                <a:gd name="connsiteY58-26020" fmla="*/ 1677029 h 7250295"/>
                <a:gd name="connsiteX59-26021" fmla="*/ 1922037 w 2213217"/>
                <a:gd name="connsiteY59-26022" fmla="*/ 1432534 h 7250295"/>
                <a:gd name="connsiteX60-26023" fmla="*/ 1874412 w 2213217"/>
                <a:gd name="connsiteY60-26024" fmla="*/ 1302338 h 7250295"/>
                <a:gd name="connsiteX61-26025" fmla="*/ 1407687 w 2213217"/>
                <a:gd name="connsiteY61-26026" fmla="*/ 1134975 h 7250295"/>
                <a:gd name="connsiteX62-26027" fmla="*/ 1309221 w 2213217"/>
                <a:gd name="connsiteY62-26028" fmla="*/ 1020075 h 7250295"/>
                <a:gd name="connsiteX63-26029" fmla="*/ 1365230 w 2213217"/>
                <a:gd name="connsiteY63-26030" fmla="*/ 821521 h 7250295"/>
                <a:gd name="connsiteX64-26031" fmla="*/ 1433407 w 2213217"/>
                <a:gd name="connsiteY64-26032" fmla="*/ 622909 h 7250295"/>
                <a:gd name="connsiteX65-26033" fmla="*/ 1444916 w 2213217"/>
                <a:gd name="connsiteY65-26034" fmla="*/ 380757 h 7250295"/>
                <a:gd name="connsiteX66-26035" fmla="*/ 1330946 w 2213217"/>
                <a:gd name="connsiteY66-26036" fmla="*/ 143773 h 7250295"/>
                <a:gd name="connsiteX67-26037" fmla="*/ 1063645 w 2213217"/>
                <a:gd name="connsiteY67-26038" fmla="*/ 568 h 7250295"/>
                <a:gd name="connsiteX0-26039" fmla="*/ 1063645 w 2213217"/>
                <a:gd name="connsiteY0-26040" fmla="*/ 568 h 7250295"/>
                <a:gd name="connsiteX1-26041" fmla="*/ 809625 w 2213217"/>
                <a:gd name="connsiteY1-26042" fmla="*/ 116070 h 7250295"/>
                <a:gd name="connsiteX2-26043" fmla="*/ 685800 w 2213217"/>
                <a:gd name="connsiteY2-26044" fmla="*/ 297045 h 7250295"/>
                <a:gd name="connsiteX3-26045" fmla="*/ 704850 w 2213217"/>
                <a:gd name="connsiteY3-26046" fmla="*/ 620895 h 7250295"/>
                <a:gd name="connsiteX4-26047" fmla="*/ 838200 w 2213217"/>
                <a:gd name="connsiteY4-26048" fmla="*/ 897120 h 7250295"/>
                <a:gd name="connsiteX5-26049" fmla="*/ 742950 w 2213217"/>
                <a:gd name="connsiteY5-26050" fmla="*/ 1011420 h 7250295"/>
                <a:gd name="connsiteX6-26051" fmla="*/ 133350 w 2213217"/>
                <a:gd name="connsiteY6-26052" fmla="*/ 1220970 h 7250295"/>
                <a:gd name="connsiteX7-26053" fmla="*/ 0 w 2213217"/>
                <a:gd name="connsiteY7-26054" fmla="*/ 2211570 h 7250295"/>
                <a:gd name="connsiteX8-26055" fmla="*/ 333375 w 2213217"/>
                <a:gd name="connsiteY8-26056" fmla="*/ 3106920 h 7250295"/>
                <a:gd name="connsiteX9-26057" fmla="*/ 247650 w 2213217"/>
                <a:gd name="connsiteY9-26058" fmla="*/ 3840345 h 7250295"/>
                <a:gd name="connsiteX10-26059" fmla="*/ 371475 w 2213217"/>
                <a:gd name="connsiteY10-26060" fmla="*/ 4059420 h 7250295"/>
                <a:gd name="connsiteX11-26061" fmla="*/ 495300 w 2213217"/>
                <a:gd name="connsiteY11-26062" fmla="*/ 4278495 h 7250295"/>
                <a:gd name="connsiteX12-26063" fmla="*/ 476250 w 2213217"/>
                <a:gd name="connsiteY12-26064" fmla="*/ 4735695 h 7250295"/>
                <a:gd name="connsiteX13-26065" fmla="*/ 476250 w 2213217"/>
                <a:gd name="connsiteY13-26066" fmla="*/ 5097645 h 7250295"/>
                <a:gd name="connsiteX14-26067" fmla="*/ 371475 w 2213217"/>
                <a:gd name="connsiteY14-26068" fmla="*/ 6145395 h 7250295"/>
                <a:gd name="connsiteX15-26069" fmla="*/ 371475 w 2213217"/>
                <a:gd name="connsiteY15-26070" fmla="*/ 6621645 h 7250295"/>
                <a:gd name="connsiteX16-26071" fmla="*/ 400050 w 2213217"/>
                <a:gd name="connsiteY16-26072" fmla="*/ 6821670 h 7250295"/>
                <a:gd name="connsiteX17-26073" fmla="*/ 323850 w 2213217"/>
                <a:gd name="connsiteY17-26074" fmla="*/ 7002645 h 7250295"/>
                <a:gd name="connsiteX18-26075" fmla="*/ 533400 w 2213217"/>
                <a:gd name="connsiteY18-26076" fmla="*/ 7250295 h 7250295"/>
                <a:gd name="connsiteX19-26077" fmla="*/ 958269 w 2213217"/>
                <a:gd name="connsiteY19-26078" fmla="*/ 7136926 h 7250295"/>
                <a:gd name="connsiteX20-26079" fmla="*/ 724772 w 2213217"/>
                <a:gd name="connsiteY20-26080" fmla="*/ 6844746 h 7250295"/>
                <a:gd name="connsiteX21-26081" fmla="*/ 753076 w 2213217"/>
                <a:gd name="connsiteY21-26082" fmla="*/ 6579789 h 7250295"/>
                <a:gd name="connsiteX22-26083" fmla="*/ 738924 w 2213217"/>
                <a:gd name="connsiteY22-26084" fmla="*/ 6250170 h 7250295"/>
                <a:gd name="connsiteX23-26085" fmla="*/ 856500 w 2213217"/>
                <a:gd name="connsiteY23-26086" fmla="*/ 5489132 h 7250295"/>
                <a:gd name="connsiteX24-26087" fmla="*/ 906017 w 2213217"/>
                <a:gd name="connsiteY24-26088" fmla="*/ 5380240 h 7250295"/>
                <a:gd name="connsiteX25-26089" fmla="*/ 898504 w 2213217"/>
                <a:gd name="connsiteY25-26090" fmla="*/ 5308938 h 7250295"/>
                <a:gd name="connsiteX26-26091" fmla="*/ 971550 w 2213217"/>
                <a:gd name="connsiteY26-26092" fmla="*/ 5211945 h 7250295"/>
                <a:gd name="connsiteX27-26093" fmla="*/ 973564 w 2213217"/>
                <a:gd name="connsiteY27-26094" fmla="*/ 5069070 h 7250295"/>
                <a:gd name="connsiteX28-26095" fmla="*/ 1129719 w 2213217"/>
                <a:gd name="connsiteY28-26096" fmla="*/ 4378373 h 7250295"/>
                <a:gd name="connsiteX29-26097" fmla="*/ 1276350 w 2213217"/>
                <a:gd name="connsiteY29-26098" fmla="*/ 4649970 h 7250295"/>
                <a:gd name="connsiteX30-26099" fmla="*/ 1341012 w 2213217"/>
                <a:gd name="connsiteY30-26100" fmla="*/ 4880042 h 7250295"/>
                <a:gd name="connsiteX31-26101" fmla="*/ 1310424 w 2213217"/>
                <a:gd name="connsiteY31-26102" fmla="*/ 4973880 h 7250295"/>
                <a:gd name="connsiteX32-26103" fmla="*/ 1354293 w 2213217"/>
                <a:gd name="connsiteY32-26104" fmla="*/ 5113209 h 7250295"/>
                <a:gd name="connsiteX33-26105" fmla="*/ 1262198 w 2213217"/>
                <a:gd name="connsiteY33-26106" fmla="*/ 5554244 h 7250295"/>
                <a:gd name="connsiteX34-26107" fmla="*/ 1263220 w 2213217"/>
                <a:gd name="connsiteY34-26108" fmla="*/ 6360264 h 7250295"/>
                <a:gd name="connsiteX35-26109" fmla="*/ 1336385 w 2213217"/>
                <a:gd name="connsiteY35-26110" fmla="*/ 6540277 h 7250295"/>
                <a:gd name="connsiteX36-26111" fmla="*/ 1285605 w 2213217"/>
                <a:gd name="connsiteY36-26112" fmla="*/ 6741714 h 7250295"/>
                <a:gd name="connsiteX37-26113" fmla="*/ 1303783 w 2213217"/>
                <a:gd name="connsiteY37-26114" fmla="*/ 6828040 h 7250295"/>
                <a:gd name="connsiteX38-26115" fmla="*/ 1313579 w 2213217"/>
                <a:gd name="connsiteY38-26116" fmla="*/ 7020824 h 7250295"/>
                <a:gd name="connsiteX39-26117" fmla="*/ 1760353 w 2213217"/>
                <a:gd name="connsiteY39-26118" fmla="*/ 7189119 h 7250295"/>
                <a:gd name="connsiteX40-26119" fmla="*/ 2189006 w 2213217"/>
                <a:gd name="connsiteY40-26120" fmla="*/ 7199125 h 7250295"/>
                <a:gd name="connsiteX41-26121" fmla="*/ 2171850 w 2213217"/>
                <a:gd name="connsiteY41-26122" fmla="*/ 7046786 h 7250295"/>
                <a:gd name="connsiteX42-26123" fmla="*/ 1687247 w 2213217"/>
                <a:gd name="connsiteY42-26124" fmla="*/ 6680449 h 7250295"/>
                <a:gd name="connsiteX43-26125" fmla="*/ 1708130 w 2213217"/>
                <a:gd name="connsiteY43-26126" fmla="*/ 6550072 h 7250295"/>
                <a:gd name="connsiteX44-26127" fmla="*/ 1668617 w 2213217"/>
                <a:gd name="connsiteY44-26128" fmla="*/ 6451067 h 7250295"/>
                <a:gd name="connsiteX45-26129" fmla="*/ 1657350 w 2213217"/>
                <a:gd name="connsiteY45-26130" fmla="*/ 6250170 h 7250295"/>
                <a:gd name="connsiteX46-26131" fmla="*/ 1679014 w 2213217"/>
                <a:gd name="connsiteY46-26132" fmla="*/ 5979714 h 7250295"/>
                <a:gd name="connsiteX47-26133" fmla="*/ 1727631 w 2213217"/>
                <a:gd name="connsiteY47-26134" fmla="*/ 5512209 h 7250295"/>
                <a:gd name="connsiteX48-26135" fmla="*/ 1739049 w 2213217"/>
                <a:gd name="connsiteY48-26136" fmla="*/ 5363804 h 7250295"/>
                <a:gd name="connsiteX49-26137" fmla="*/ 1797611 w 2213217"/>
                <a:gd name="connsiteY49-26138" fmla="*/ 5317321 h 7250295"/>
                <a:gd name="connsiteX50-26139" fmla="*/ 1884207 w 2213217"/>
                <a:gd name="connsiteY50-26140" fmla="*/ 5097645 h 7250295"/>
                <a:gd name="connsiteX51-26141" fmla="*/ 1909357 w 2213217"/>
                <a:gd name="connsiteY51-26142" fmla="*/ 4805496 h 7250295"/>
                <a:gd name="connsiteX52-26143" fmla="*/ 1900373 w 2213217"/>
                <a:gd name="connsiteY52-26144" fmla="*/ 4348776 h 7250295"/>
                <a:gd name="connsiteX53-26145" fmla="*/ 1881052 w 2213217"/>
                <a:gd name="connsiteY53-26146" fmla="*/ 3902573 h 7250295"/>
                <a:gd name="connsiteX54-26147" fmla="*/ 1855362 w 2213217"/>
                <a:gd name="connsiteY54-26148" fmla="*/ 3584643 h 7250295"/>
                <a:gd name="connsiteX55-26149" fmla="*/ 2056257 w 2213217"/>
                <a:gd name="connsiteY55-26150" fmla="*/ 2654077 h 7250295"/>
                <a:gd name="connsiteX56-26151" fmla="*/ 2042707 w 2213217"/>
                <a:gd name="connsiteY56-26152" fmla="*/ 2404684 h 7250295"/>
                <a:gd name="connsiteX57-26153" fmla="*/ 1981200 w 2213217"/>
                <a:gd name="connsiteY57-26154" fmla="*/ 1864914 h 7250295"/>
                <a:gd name="connsiteX58-26155" fmla="*/ 1936459 w 2213217"/>
                <a:gd name="connsiteY58-26156" fmla="*/ 1677029 h 7250295"/>
                <a:gd name="connsiteX59-26157" fmla="*/ 1922037 w 2213217"/>
                <a:gd name="connsiteY59-26158" fmla="*/ 1432534 h 7250295"/>
                <a:gd name="connsiteX60-26159" fmla="*/ 1874412 w 2213217"/>
                <a:gd name="connsiteY60-26160" fmla="*/ 1302338 h 7250295"/>
                <a:gd name="connsiteX61-26161" fmla="*/ 1407687 w 2213217"/>
                <a:gd name="connsiteY61-26162" fmla="*/ 1134975 h 7250295"/>
                <a:gd name="connsiteX62-26163" fmla="*/ 1309221 w 2213217"/>
                <a:gd name="connsiteY62-26164" fmla="*/ 1020075 h 7250295"/>
                <a:gd name="connsiteX63-26165" fmla="*/ 1365230 w 2213217"/>
                <a:gd name="connsiteY63-26166" fmla="*/ 821521 h 7250295"/>
                <a:gd name="connsiteX64-26167" fmla="*/ 1433407 w 2213217"/>
                <a:gd name="connsiteY64-26168" fmla="*/ 622909 h 7250295"/>
                <a:gd name="connsiteX65-26169" fmla="*/ 1444916 w 2213217"/>
                <a:gd name="connsiteY65-26170" fmla="*/ 380757 h 7250295"/>
                <a:gd name="connsiteX66-26171" fmla="*/ 1330946 w 2213217"/>
                <a:gd name="connsiteY66-26172" fmla="*/ 143773 h 7250295"/>
                <a:gd name="connsiteX67-26173" fmla="*/ 1063645 w 2213217"/>
                <a:gd name="connsiteY67-26174" fmla="*/ 568 h 7250295"/>
                <a:gd name="connsiteX0-26175" fmla="*/ 1063645 w 2213217"/>
                <a:gd name="connsiteY0-26176" fmla="*/ 568 h 7250295"/>
                <a:gd name="connsiteX1-26177" fmla="*/ 809625 w 2213217"/>
                <a:gd name="connsiteY1-26178" fmla="*/ 116070 h 7250295"/>
                <a:gd name="connsiteX2-26179" fmla="*/ 685800 w 2213217"/>
                <a:gd name="connsiteY2-26180" fmla="*/ 297045 h 7250295"/>
                <a:gd name="connsiteX3-26181" fmla="*/ 704850 w 2213217"/>
                <a:gd name="connsiteY3-26182" fmla="*/ 620895 h 7250295"/>
                <a:gd name="connsiteX4-26183" fmla="*/ 838200 w 2213217"/>
                <a:gd name="connsiteY4-26184" fmla="*/ 897120 h 7250295"/>
                <a:gd name="connsiteX5-26185" fmla="*/ 742950 w 2213217"/>
                <a:gd name="connsiteY5-26186" fmla="*/ 1011420 h 7250295"/>
                <a:gd name="connsiteX6-26187" fmla="*/ 133350 w 2213217"/>
                <a:gd name="connsiteY6-26188" fmla="*/ 1220970 h 7250295"/>
                <a:gd name="connsiteX7-26189" fmla="*/ 0 w 2213217"/>
                <a:gd name="connsiteY7-26190" fmla="*/ 2211570 h 7250295"/>
                <a:gd name="connsiteX8-26191" fmla="*/ 333375 w 2213217"/>
                <a:gd name="connsiteY8-26192" fmla="*/ 3106920 h 7250295"/>
                <a:gd name="connsiteX9-26193" fmla="*/ 247650 w 2213217"/>
                <a:gd name="connsiteY9-26194" fmla="*/ 3840345 h 7250295"/>
                <a:gd name="connsiteX10-26195" fmla="*/ 371475 w 2213217"/>
                <a:gd name="connsiteY10-26196" fmla="*/ 4059420 h 7250295"/>
                <a:gd name="connsiteX11-26197" fmla="*/ 495300 w 2213217"/>
                <a:gd name="connsiteY11-26198" fmla="*/ 4278495 h 7250295"/>
                <a:gd name="connsiteX12-26199" fmla="*/ 476250 w 2213217"/>
                <a:gd name="connsiteY12-26200" fmla="*/ 4735695 h 7250295"/>
                <a:gd name="connsiteX13-26201" fmla="*/ 476250 w 2213217"/>
                <a:gd name="connsiteY13-26202" fmla="*/ 5097645 h 7250295"/>
                <a:gd name="connsiteX14-26203" fmla="*/ 371475 w 2213217"/>
                <a:gd name="connsiteY14-26204" fmla="*/ 6145395 h 7250295"/>
                <a:gd name="connsiteX15-26205" fmla="*/ 371475 w 2213217"/>
                <a:gd name="connsiteY15-26206" fmla="*/ 6621645 h 7250295"/>
                <a:gd name="connsiteX16-26207" fmla="*/ 400050 w 2213217"/>
                <a:gd name="connsiteY16-26208" fmla="*/ 6821670 h 7250295"/>
                <a:gd name="connsiteX17-26209" fmla="*/ 323850 w 2213217"/>
                <a:gd name="connsiteY17-26210" fmla="*/ 7002645 h 7250295"/>
                <a:gd name="connsiteX18-26211" fmla="*/ 533400 w 2213217"/>
                <a:gd name="connsiteY18-26212" fmla="*/ 7250295 h 7250295"/>
                <a:gd name="connsiteX19-26213" fmla="*/ 958269 w 2213217"/>
                <a:gd name="connsiteY19-26214" fmla="*/ 7136926 h 7250295"/>
                <a:gd name="connsiteX20-26215" fmla="*/ 724772 w 2213217"/>
                <a:gd name="connsiteY20-26216" fmla="*/ 6844746 h 7250295"/>
                <a:gd name="connsiteX21-26217" fmla="*/ 753076 w 2213217"/>
                <a:gd name="connsiteY21-26218" fmla="*/ 6579789 h 7250295"/>
                <a:gd name="connsiteX22-26219" fmla="*/ 738924 w 2213217"/>
                <a:gd name="connsiteY22-26220" fmla="*/ 6250170 h 7250295"/>
                <a:gd name="connsiteX23-26221" fmla="*/ 856500 w 2213217"/>
                <a:gd name="connsiteY23-26222" fmla="*/ 5489132 h 7250295"/>
                <a:gd name="connsiteX24-26223" fmla="*/ 906017 w 2213217"/>
                <a:gd name="connsiteY24-26224" fmla="*/ 5380240 h 7250295"/>
                <a:gd name="connsiteX25-26225" fmla="*/ 898504 w 2213217"/>
                <a:gd name="connsiteY25-26226" fmla="*/ 5308938 h 7250295"/>
                <a:gd name="connsiteX26-26227" fmla="*/ 971550 w 2213217"/>
                <a:gd name="connsiteY26-26228" fmla="*/ 5211945 h 7250295"/>
                <a:gd name="connsiteX27-26229" fmla="*/ 973564 w 2213217"/>
                <a:gd name="connsiteY27-26230" fmla="*/ 5069070 h 7250295"/>
                <a:gd name="connsiteX28-26231" fmla="*/ 1129719 w 2213217"/>
                <a:gd name="connsiteY28-26232" fmla="*/ 4378373 h 7250295"/>
                <a:gd name="connsiteX29-26233" fmla="*/ 1276350 w 2213217"/>
                <a:gd name="connsiteY29-26234" fmla="*/ 4649970 h 7250295"/>
                <a:gd name="connsiteX30-26235" fmla="*/ 1341012 w 2213217"/>
                <a:gd name="connsiteY30-26236" fmla="*/ 4880042 h 7250295"/>
                <a:gd name="connsiteX31-26237" fmla="*/ 1310424 w 2213217"/>
                <a:gd name="connsiteY31-26238" fmla="*/ 4973880 h 7250295"/>
                <a:gd name="connsiteX32-26239" fmla="*/ 1354293 w 2213217"/>
                <a:gd name="connsiteY32-26240" fmla="*/ 5113209 h 7250295"/>
                <a:gd name="connsiteX33-26241" fmla="*/ 1262198 w 2213217"/>
                <a:gd name="connsiteY33-26242" fmla="*/ 5554244 h 7250295"/>
                <a:gd name="connsiteX34-26243" fmla="*/ 1263220 w 2213217"/>
                <a:gd name="connsiteY34-26244" fmla="*/ 6360264 h 7250295"/>
                <a:gd name="connsiteX35-26245" fmla="*/ 1336385 w 2213217"/>
                <a:gd name="connsiteY35-26246" fmla="*/ 6540277 h 7250295"/>
                <a:gd name="connsiteX36-26247" fmla="*/ 1285605 w 2213217"/>
                <a:gd name="connsiteY36-26248" fmla="*/ 6741714 h 7250295"/>
                <a:gd name="connsiteX37-26249" fmla="*/ 1303783 w 2213217"/>
                <a:gd name="connsiteY37-26250" fmla="*/ 6828040 h 7250295"/>
                <a:gd name="connsiteX38-26251" fmla="*/ 1313579 w 2213217"/>
                <a:gd name="connsiteY38-26252" fmla="*/ 7020824 h 7250295"/>
                <a:gd name="connsiteX39-26253" fmla="*/ 1760353 w 2213217"/>
                <a:gd name="connsiteY39-26254" fmla="*/ 7189119 h 7250295"/>
                <a:gd name="connsiteX40-26255" fmla="*/ 2189006 w 2213217"/>
                <a:gd name="connsiteY40-26256" fmla="*/ 7199125 h 7250295"/>
                <a:gd name="connsiteX41-26257" fmla="*/ 2171850 w 2213217"/>
                <a:gd name="connsiteY41-26258" fmla="*/ 7046786 h 7250295"/>
                <a:gd name="connsiteX42-26259" fmla="*/ 1687247 w 2213217"/>
                <a:gd name="connsiteY42-26260" fmla="*/ 6680449 h 7250295"/>
                <a:gd name="connsiteX43-26261" fmla="*/ 1708130 w 2213217"/>
                <a:gd name="connsiteY43-26262" fmla="*/ 6550072 h 7250295"/>
                <a:gd name="connsiteX44-26263" fmla="*/ 1668617 w 2213217"/>
                <a:gd name="connsiteY44-26264" fmla="*/ 6451067 h 7250295"/>
                <a:gd name="connsiteX45-26265" fmla="*/ 1657350 w 2213217"/>
                <a:gd name="connsiteY45-26266" fmla="*/ 6250170 h 7250295"/>
                <a:gd name="connsiteX46-26267" fmla="*/ 1679014 w 2213217"/>
                <a:gd name="connsiteY46-26268" fmla="*/ 5979714 h 7250295"/>
                <a:gd name="connsiteX47-26269" fmla="*/ 1727631 w 2213217"/>
                <a:gd name="connsiteY47-26270" fmla="*/ 5512209 h 7250295"/>
                <a:gd name="connsiteX48-26271" fmla="*/ 1739049 w 2213217"/>
                <a:gd name="connsiteY48-26272" fmla="*/ 5363804 h 7250295"/>
                <a:gd name="connsiteX49-26273" fmla="*/ 1797611 w 2213217"/>
                <a:gd name="connsiteY49-26274" fmla="*/ 5317321 h 7250295"/>
                <a:gd name="connsiteX50-26275" fmla="*/ 1884207 w 2213217"/>
                <a:gd name="connsiteY50-26276" fmla="*/ 5097645 h 7250295"/>
                <a:gd name="connsiteX51-26277" fmla="*/ 1909357 w 2213217"/>
                <a:gd name="connsiteY51-26278" fmla="*/ 4805496 h 7250295"/>
                <a:gd name="connsiteX52-26279" fmla="*/ 1900373 w 2213217"/>
                <a:gd name="connsiteY52-26280" fmla="*/ 4348776 h 7250295"/>
                <a:gd name="connsiteX53-26281" fmla="*/ 1881052 w 2213217"/>
                <a:gd name="connsiteY53-26282" fmla="*/ 3902573 h 7250295"/>
                <a:gd name="connsiteX54-26283" fmla="*/ 1855362 w 2213217"/>
                <a:gd name="connsiteY54-26284" fmla="*/ 3584643 h 7250295"/>
                <a:gd name="connsiteX55-26285" fmla="*/ 2056257 w 2213217"/>
                <a:gd name="connsiteY55-26286" fmla="*/ 2654077 h 7250295"/>
                <a:gd name="connsiteX56-26287" fmla="*/ 2042707 w 2213217"/>
                <a:gd name="connsiteY56-26288" fmla="*/ 2404684 h 7250295"/>
                <a:gd name="connsiteX57-26289" fmla="*/ 1981200 w 2213217"/>
                <a:gd name="connsiteY57-26290" fmla="*/ 1864914 h 7250295"/>
                <a:gd name="connsiteX58-26291" fmla="*/ 1936459 w 2213217"/>
                <a:gd name="connsiteY58-26292" fmla="*/ 1677029 h 7250295"/>
                <a:gd name="connsiteX59-26293" fmla="*/ 1922037 w 2213217"/>
                <a:gd name="connsiteY59-26294" fmla="*/ 1432534 h 7250295"/>
                <a:gd name="connsiteX60-26295" fmla="*/ 1874412 w 2213217"/>
                <a:gd name="connsiteY60-26296" fmla="*/ 1302338 h 7250295"/>
                <a:gd name="connsiteX61-26297" fmla="*/ 1407687 w 2213217"/>
                <a:gd name="connsiteY61-26298" fmla="*/ 1134975 h 7250295"/>
                <a:gd name="connsiteX62-26299" fmla="*/ 1309221 w 2213217"/>
                <a:gd name="connsiteY62-26300" fmla="*/ 1020075 h 7250295"/>
                <a:gd name="connsiteX63-26301" fmla="*/ 1365230 w 2213217"/>
                <a:gd name="connsiteY63-26302" fmla="*/ 821521 h 7250295"/>
                <a:gd name="connsiteX64-26303" fmla="*/ 1433407 w 2213217"/>
                <a:gd name="connsiteY64-26304" fmla="*/ 622909 h 7250295"/>
                <a:gd name="connsiteX65-26305" fmla="*/ 1444916 w 2213217"/>
                <a:gd name="connsiteY65-26306" fmla="*/ 380757 h 7250295"/>
                <a:gd name="connsiteX66-26307" fmla="*/ 1330946 w 2213217"/>
                <a:gd name="connsiteY66-26308" fmla="*/ 143773 h 7250295"/>
                <a:gd name="connsiteX67-26309" fmla="*/ 1063645 w 2213217"/>
                <a:gd name="connsiteY67-26310" fmla="*/ 568 h 7250295"/>
                <a:gd name="connsiteX0-26311" fmla="*/ 1063645 w 2213217"/>
                <a:gd name="connsiteY0-26312" fmla="*/ 568 h 7244526"/>
                <a:gd name="connsiteX1-26313" fmla="*/ 809625 w 2213217"/>
                <a:gd name="connsiteY1-26314" fmla="*/ 116070 h 7244526"/>
                <a:gd name="connsiteX2-26315" fmla="*/ 685800 w 2213217"/>
                <a:gd name="connsiteY2-26316" fmla="*/ 297045 h 7244526"/>
                <a:gd name="connsiteX3-26317" fmla="*/ 704850 w 2213217"/>
                <a:gd name="connsiteY3-26318" fmla="*/ 620895 h 7244526"/>
                <a:gd name="connsiteX4-26319" fmla="*/ 838200 w 2213217"/>
                <a:gd name="connsiteY4-26320" fmla="*/ 897120 h 7244526"/>
                <a:gd name="connsiteX5-26321" fmla="*/ 742950 w 2213217"/>
                <a:gd name="connsiteY5-26322" fmla="*/ 1011420 h 7244526"/>
                <a:gd name="connsiteX6-26323" fmla="*/ 133350 w 2213217"/>
                <a:gd name="connsiteY6-26324" fmla="*/ 1220970 h 7244526"/>
                <a:gd name="connsiteX7-26325" fmla="*/ 0 w 2213217"/>
                <a:gd name="connsiteY7-26326" fmla="*/ 2211570 h 7244526"/>
                <a:gd name="connsiteX8-26327" fmla="*/ 333375 w 2213217"/>
                <a:gd name="connsiteY8-26328" fmla="*/ 3106920 h 7244526"/>
                <a:gd name="connsiteX9-26329" fmla="*/ 247650 w 2213217"/>
                <a:gd name="connsiteY9-26330" fmla="*/ 3840345 h 7244526"/>
                <a:gd name="connsiteX10-26331" fmla="*/ 371475 w 2213217"/>
                <a:gd name="connsiteY10-26332" fmla="*/ 4059420 h 7244526"/>
                <a:gd name="connsiteX11-26333" fmla="*/ 495300 w 2213217"/>
                <a:gd name="connsiteY11-26334" fmla="*/ 4278495 h 7244526"/>
                <a:gd name="connsiteX12-26335" fmla="*/ 476250 w 2213217"/>
                <a:gd name="connsiteY12-26336" fmla="*/ 4735695 h 7244526"/>
                <a:gd name="connsiteX13-26337" fmla="*/ 476250 w 2213217"/>
                <a:gd name="connsiteY13-26338" fmla="*/ 5097645 h 7244526"/>
                <a:gd name="connsiteX14-26339" fmla="*/ 371475 w 2213217"/>
                <a:gd name="connsiteY14-26340" fmla="*/ 6145395 h 7244526"/>
                <a:gd name="connsiteX15-26341" fmla="*/ 371475 w 2213217"/>
                <a:gd name="connsiteY15-26342" fmla="*/ 6621645 h 7244526"/>
                <a:gd name="connsiteX16-26343" fmla="*/ 400050 w 2213217"/>
                <a:gd name="connsiteY16-26344" fmla="*/ 6821670 h 7244526"/>
                <a:gd name="connsiteX17-26345" fmla="*/ 323850 w 2213217"/>
                <a:gd name="connsiteY17-26346" fmla="*/ 7002645 h 7244526"/>
                <a:gd name="connsiteX18-26347" fmla="*/ 605514 w 2213217"/>
                <a:gd name="connsiteY18-26348" fmla="*/ 7244526 h 7244526"/>
                <a:gd name="connsiteX19-26349" fmla="*/ 958269 w 2213217"/>
                <a:gd name="connsiteY19-26350" fmla="*/ 7136926 h 7244526"/>
                <a:gd name="connsiteX20-26351" fmla="*/ 724772 w 2213217"/>
                <a:gd name="connsiteY20-26352" fmla="*/ 6844746 h 7244526"/>
                <a:gd name="connsiteX21-26353" fmla="*/ 753076 w 2213217"/>
                <a:gd name="connsiteY21-26354" fmla="*/ 6579789 h 7244526"/>
                <a:gd name="connsiteX22-26355" fmla="*/ 738924 w 2213217"/>
                <a:gd name="connsiteY22-26356" fmla="*/ 6250170 h 7244526"/>
                <a:gd name="connsiteX23-26357" fmla="*/ 856500 w 2213217"/>
                <a:gd name="connsiteY23-26358" fmla="*/ 5489132 h 7244526"/>
                <a:gd name="connsiteX24-26359" fmla="*/ 906017 w 2213217"/>
                <a:gd name="connsiteY24-26360" fmla="*/ 5380240 h 7244526"/>
                <a:gd name="connsiteX25-26361" fmla="*/ 898504 w 2213217"/>
                <a:gd name="connsiteY25-26362" fmla="*/ 5308938 h 7244526"/>
                <a:gd name="connsiteX26-26363" fmla="*/ 971550 w 2213217"/>
                <a:gd name="connsiteY26-26364" fmla="*/ 5211945 h 7244526"/>
                <a:gd name="connsiteX27-26365" fmla="*/ 973564 w 2213217"/>
                <a:gd name="connsiteY27-26366" fmla="*/ 5069070 h 7244526"/>
                <a:gd name="connsiteX28-26367" fmla="*/ 1129719 w 2213217"/>
                <a:gd name="connsiteY28-26368" fmla="*/ 4378373 h 7244526"/>
                <a:gd name="connsiteX29-26369" fmla="*/ 1276350 w 2213217"/>
                <a:gd name="connsiteY29-26370" fmla="*/ 4649970 h 7244526"/>
                <a:gd name="connsiteX30-26371" fmla="*/ 1341012 w 2213217"/>
                <a:gd name="connsiteY30-26372" fmla="*/ 4880042 h 7244526"/>
                <a:gd name="connsiteX31-26373" fmla="*/ 1310424 w 2213217"/>
                <a:gd name="connsiteY31-26374" fmla="*/ 4973880 h 7244526"/>
                <a:gd name="connsiteX32-26375" fmla="*/ 1354293 w 2213217"/>
                <a:gd name="connsiteY32-26376" fmla="*/ 5113209 h 7244526"/>
                <a:gd name="connsiteX33-26377" fmla="*/ 1262198 w 2213217"/>
                <a:gd name="connsiteY33-26378" fmla="*/ 5554244 h 7244526"/>
                <a:gd name="connsiteX34-26379" fmla="*/ 1263220 w 2213217"/>
                <a:gd name="connsiteY34-26380" fmla="*/ 6360264 h 7244526"/>
                <a:gd name="connsiteX35-26381" fmla="*/ 1336385 w 2213217"/>
                <a:gd name="connsiteY35-26382" fmla="*/ 6540277 h 7244526"/>
                <a:gd name="connsiteX36-26383" fmla="*/ 1285605 w 2213217"/>
                <a:gd name="connsiteY36-26384" fmla="*/ 6741714 h 7244526"/>
                <a:gd name="connsiteX37-26385" fmla="*/ 1303783 w 2213217"/>
                <a:gd name="connsiteY37-26386" fmla="*/ 6828040 h 7244526"/>
                <a:gd name="connsiteX38-26387" fmla="*/ 1313579 w 2213217"/>
                <a:gd name="connsiteY38-26388" fmla="*/ 7020824 h 7244526"/>
                <a:gd name="connsiteX39-26389" fmla="*/ 1760353 w 2213217"/>
                <a:gd name="connsiteY39-26390" fmla="*/ 7189119 h 7244526"/>
                <a:gd name="connsiteX40-26391" fmla="*/ 2189006 w 2213217"/>
                <a:gd name="connsiteY40-26392" fmla="*/ 7199125 h 7244526"/>
                <a:gd name="connsiteX41-26393" fmla="*/ 2171850 w 2213217"/>
                <a:gd name="connsiteY41-26394" fmla="*/ 7046786 h 7244526"/>
                <a:gd name="connsiteX42-26395" fmla="*/ 1687247 w 2213217"/>
                <a:gd name="connsiteY42-26396" fmla="*/ 6680449 h 7244526"/>
                <a:gd name="connsiteX43-26397" fmla="*/ 1708130 w 2213217"/>
                <a:gd name="connsiteY43-26398" fmla="*/ 6550072 h 7244526"/>
                <a:gd name="connsiteX44-26399" fmla="*/ 1668617 w 2213217"/>
                <a:gd name="connsiteY44-26400" fmla="*/ 6451067 h 7244526"/>
                <a:gd name="connsiteX45-26401" fmla="*/ 1657350 w 2213217"/>
                <a:gd name="connsiteY45-26402" fmla="*/ 6250170 h 7244526"/>
                <a:gd name="connsiteX46-26403" fmla="*/ 1679014 w 2213217"/>
                <a:gd name="connsiteY46-26404" fmla="*/ 5979714 h 7244526"/>
                <a:gd name="connsiteX47-26405" fmla="*/ 1727631 w 2213217"/>
                <a:gd name="connsiteY47-26406" fmla="*/ 5512209 h 7244526"/>
                <a:gd name="connsiteX48-26407" fmla="*/ 1739049 w 2213217"/>
                <a:gd name="connsiteY48-26408" fmla="*/ 5363804 h 7244526"/>
                <a:gd name="connsiteX49-26409" fmla="*/ 1797611 w 2213217"/>
                <a:gd name="connsiteY49-26410" fmla="*/ 5317321 h 7244526"/>
                <a:gd name="connsiteX50-26411" fmla="*/ 1884207 w 2213217"/>
                <a:gd name="connsiteY50-26412" fmla="*/ 5097645 h 7244526"/>
                <a:gd name="connsiteX51-26413" fmla="*/ 1909357 w 2213217"/>
                <a:gd name="connsiteY51-26414" fmla="*/ 4805496 h 7244526"/>
                <a:gd name="connsiteX52-26415" fmla="*/ 1900373 w 2213217"/>
                <a:gd name="connsiteY52-26416" fmla="*/ 4348776 h 7244526"/>
                <a:gd name="connsiteX53-26417" fmla="*/ 1881052 w 2213217"/>
                <a:gd name="connsiteY53-26418" fmla="*/ 3902573 h 7244526"/>
                <a:gd name="connsiteX54-26419" fmla="*/ 1855362 w 2213217"/>
                <a:gd name="connsiteY54-26420" fmla="*/ 3584643 h 7244526"/>
                <a:gd name="connsiteX55-26421" fmla="*/ 2056257 w 2213217"/>
                <a:gd name="connsiteY55-26422" fmla="*/ 2654077 h 7244526"/>
                <a:gd name="connsiteX56-26423" fmla="*/ 2042707 w 2213217"/>
                <a:gd name="connsiteY56-26424" fmla="*/ 2404684 h 7244526"/>
                <a:gd name="connsiteX57-26425" fmla="*/ 1981200 w 2213217"/>
                <a:gd name="connsiteY57-26426" fmla="*/ 1864914 h 7244526"/>
                <a:gd name="connsiteX58-26427" fmla="*/ 1936459 w 2213217"/>
                <a:gd name="connsiteY58-26428" fmla="*/ 1677029 h 7244526"/>
                <a:gd name="connsiteX59-26429" fmla="*/ 1922037 w 2213217"/>
                <a:gd name="connsiteY59-26430" fmla="*/ 1432534 h 7244526"/>
                <a:gd name="connsiteX60-26431" fmla="*/ 1874412 w 2213217"/>
                <a:gd name="connsiteY60-26432" fmla="*/ 1302338 h 7244526"/>
                <a:gd name="connsiteX61-26433" fmla="*/ 1407687 w 2213217"/>
                <a:gd name="connsiteY61-26434" fmla="*/ 1134975 h 7244526"/>
                <a:gd name="connsiteX62-26435" fmla="*/ 1309221 w 2213217"/>
                <a:gd name="connsiteY62-26436" fmla="*/ 1020075 h 7244526"/>
                <a:gd name="connsiteX63-26437" fmla="*/ 1365230 w 2213217"/>
                <a:gd name="connsiteY63-26438" fmla="*/ 821521 h 7244526"/>
                <a:gd name="connsiteX64-26439" fmla="*/ 1433407 w 2213217"/>
                <a:gd name="connsiteY64-26440" fmla="*/ 622909 h 7244526"/>
                <a:gd name="connsiteX65-26441" fmla="*/ 1444916 w 2213217"/>
                <a:gd name="connsiteY65-26442" fmla="*/ 380757 h 7244526"/>
                <a:gd name="connsiteX66-26443" fmla="*/ 1330946 w 2213217"/>
                <a:gd name="connsiteY66-26444" fmla="*/ 143773 h 7244526"/>
                <a:gd name="connsiteX67-26445" fmla="*/ 1063645 w 2213217"/>
                <a:gd name="connsiteY67-26446" fmla="*/ 568 h 7244526"/>
                <a:gd name="connsiteX0-26447" fmla="*/ 1063645 w 2213217"/>
                <a:gd name="connsiteY0-26448" fmla="*/ 568 h 7252515"/>
                <a:gd name="connsiteX1-26449" fmla="*/ 809625 w 2213217"/>
                <a:gd name="connsiteY1-26450" fmla="*/ 116070 h 7252515"/>
                <a:gd name="connsiteX2-26451" fmla="*/ 685800 w 2213217"/>
                <a:gd name="connsiteY2-26452" fmla="*/ 297045 h 7252515"/>
                <a:gd name="connsiteX3-26453" fmla="*/ 704850 w 2213217"/>
                <a:gd name="connsiteY3-26454" fmla="*/ 620895 h 7252515"/>
                <a:gd name="connsiteX4-26455" fmla="*/ 838200 w 2213217"/>
                <a:gd name="connsiteY4-26456" fmla="*/ 897120 h 7252515"/>
                <a:gd name="connsiteX5-26457" fmla="*/ 742950 w 2213217"/>
                <a:gd name="connsiteY5-26458" fmla="*/ 1011420 h 7252515"/>
                <a:gd name="connsiteX6-26459" fmla="*/ 133350 w 2213217"/>
                <a:gd name="connsiteY6-26460" fmla="*/ 1220970 h 7252515"/>
                <a:gd name="connsiteX7-26461" fmla="*/ 0 w 2213217"/>
                <a:gd name="connsiteY7-26462" fmla="*/ 2211570 h 7252515"/>
                <a:gd name="connsiteX8-26463" fmla="*/ 333375 w 2213217"/>
                <a:gd name="connsiteY8-26464" fmla="*/ 3106920 h 7252515"/>
                <a:gd name="connsiteX9-26465" fmla="*/ 247650 w 2213217"/>
                <a:gd name="connsiteY9-26466" fmla="*/ 3840345 h 7252515"/>
                <a:gd name="connsiteX10-26467" fmla="*/ 371475 w 2213217"/>
                <a:gd name="connsiteY10-26468" fmla="*/ 4059420 h 7252515"/>
                <a:gd name="connsiteX11-26469" fmla="*/ 495300 w 2213217"/>
                <a:gd name="connsiteY11-26470" fmla="*/ 4278495 h 7252515"/>
                <a:gd name="connsiteX12-26471" fmla="*/ 476250 w 2213217"/>
                <a:gd name="connsiteY12-26472" fmla="*/ 4735695 h 7252515"/>
                <a:gd name="connsiteX13-26473" fmla="*/ 476250 w 2213217"/>
                <a:gd name="connsiteY13-26474" fmla="*/ 5097645 h 7252515"/>
                <a:gd name="connsiteX14-26475" fmla="*/ 371475 w 2213217"/>
                <a:gd name="connsiteY14-26476" fmla="*/ 6145395 h 7252515"/>
                <a:gd name="connsiteX15-26477" fmla="*/ 371475 w 2213217"/>
                <a:gd name="connsiteY15-26478" fmla="*/ 6621645 h 7252515"/>
                <a:gd name="connsiteX16-26479" fmla="*/ 400050 w 2213217"/>
                <a:gd name="connsiteY16-26480" fmla="*/ 6821670 h 7252515"/>
                <a:gd name="connsiteX17-26481" fmla="*/ 323850 w 2213217"/>
                <a:gd name="connsiteY17-26482" fmla="*/ 7002645 h 7252515"/>
                <a:gd name="connsiteX18-26483" fmla="*/ 605514 w 2213217"/>
                <a:gd name="connsiteY18-26484" fmla="*/ 7244526 h 7252515"/>
                <a:gd name="connsiteX19-26485" fmla="*/ 958269 w 2213217"/>
                <a:gd name="connsiteY19-26486" fmla="*/ 7136926 h 7252515"/>
                <a:gd name="connsiteX20-26487" fmla="*/ 724772 w 2213217"/>
                <a:gd name="connsiteY20-26488" fmla="*/ 6844746 h 7252515"/>
                <a:gd name="connsiteX21-26489" fmla="*/ 753076 w 2213217"/>
                <a:gd name="connsiteY21-26490" fmla="*/ 6579789 h 7252515"/>
                <a:gd name="connsiteX22-26491" fmla="*/ 738924 w 2213217"/>
                <a:gd name="connsiteY22-26492" fmla="*/ 6250170 h 7252515"/>
                <a:gd name="connsiteX23-26493" fmla="*/ 856500 w 2213217"/>
                <a:gd name="connsiteY23-26494" fmla="*/ 5489132 h 7252515"/>
                <a:gd name="connsiteX24-26495" fmla="*/ 906017 w 2213217"/>
                <a:gd name="connsiteY24-26496" fmla="*/ 5380240 h 7252515"/>
                <a:gd name="connsiteX25-26497" fmla="*/ 898504 w 2213217"/>
                <a:gd name="connsiteY25-26498" fmla="*/ 5308938 h 7252515"/>
                <a:gd name="connsiteX26-26499" fmla="*/ 971550 w 2213217"/>
                <a:gd name="connsiteY26-26500" fmla="*/ 5211945 h 7252515"/>
                <a:gd name="connsiteX27-26501" fmla="*/ 973564 w 2213217"/>
                <a:gd name="connsiteY27-26502" fmla="*/ 5069070 h 7252515"/>
                <a:gd name="connsiteX28-26503" fmla="*/ 1129719 w 2213217"/>
                <a:gd name="connsiteY28-26504" fmla="*/ 4378373 h 7252515"/>
                <a:gd name="connsiteX29-26505" fmla="*/ 1276350 w 2213217"/>
                <a:gd name="connsiteY29-26506" fmla="*/ 4649970 h 7252515"/>
                <a:gd name="connsiteX30-26507" fmla="*/ 1341012 w 2213217"/>
                <a:gd name="connsiteY30-26508" fmla="*/ 4880042 h 7252515"/>
                <a:gd name="connsiteX31-26509" fmla="*/ 1310424 w 2213217"/>
                <a:gd name="connsiteY31-26510" fmla="*/ 4973880 h 7252515"/>
                <a:gd name="connsiteX32-26511" fmla="*/ 1354293 w 2213217"/>
                <a:gd name="connsiteY32-26512" fmla="*/ 5113209 h 7252515"/>
                <a:gd name="connsiteX33-26513" fmla="*/ 1262198 w 2213217"/>
                <a:gd name="connsiteY33-26514" fmla="*/ 5554244 h 7252515"/>
                <a:gd name="connsiteX34-26515" fmla="*/ 1263220 w 2213217"/>
                <a:gd name="connsiteY34-26516" fmla="*/ 6360264 h 7252515"/>
                <a:gd name="connsiteX35-26517" fmla="*/ 1336385 w 2213217"/>
                <a:gd name="connsiteY35-26518" fmla="*/ 6540277 h 7252515"/>
                <a:gd name="connsiteX36-26519" fmla="*/ 1285605 w 2213217"/>
                <a:gd name="connsiteY36-26520" fmla="*/ 6741714 h 7252515"/>
                <a:gd name="connsiteX37-26521" fmla="*/ 1303783 w 2213217"/>
                <a:gd name="connsiteY37-26522" fmla="*/ 6828040 h 7252515"/>
                <a:gd name="connsiteX38-26523" fmla="*/ 1313579 w 2213217"/>
                <a:gd name="connsiteY38-26524" fmla="*/ 7020824 h 7252515"/>
                <a:gd name="connsiteX39-26525" fmla="*/ 1760353 w 2213217"/>
                <a:gd name="connsiteY39-26526" fmla="*/ 7189119 h 7252515"/>
                <a:gd name="connsiteX40-26527" fmla="*/ 2189006 w 2213217"/>
                <a:gd name="connsiteY40-26528" fmla="*/ 7199125 h 7252515"/>
                <a:gd name="connsiteX41-26529" fmla="*/ 2171850 w 2213217"/>
                <a:gd name="connsiteY41-26530" fmla="*/ 7046786 h 7252515"/>
                <a:gd name="connsiteX42-26531" fmla="*/ 1687247 w 2213217"/>
                <a:gd name="connsiteY42-26532" fmla="*/ 6680449 h 7252515"/>
                <a:gd name="connsiteX43-26533" fmla="*/ 1708130 w 2213217"/>
                <a:gd name="connsiteY43-26534" fmla="*/ 6550072 h 7252515"/>
                <a:gd name="connsiteX44-26535" fmla="*/ 1668617 w 2213217"/>
                <a:gd name="connsiteY44-26536" fmla="*/ 6451067 h 7252515"/>
                <a:gd name="connsiteX45-26537" fmla="*/ 1657350 w 2213217"/>
                <a:gd name="connsiteY45-26538" fmla="*/ 6250170 h 7252515"/>
                <a:gd name="connsiteX46-26539" fmla="*/ 1679014 w 2213217"/>
                <a:gd name="connsiteY46-26540" fmla="*/ 5979714 h 7252515"/>
                <a:gd name="connsiteX47-26541" fmla="*/ 1727631 w 2213217"/>
                <a:gd name="connsiteY47-26542" fmla="*/ 5512209 h 7252515"/>
                <a:gd name="connsiteX48-26543" fmla="*/ 1739049 w 2213217"/>
                <a:gd name="connsiteY48-26544" fmla="*/ 5363804 h 7252515"/>
                <a:gd name="connsiteX49-26545" fmla="*/ 1797611 w 2213217"/>
                <a:gd name="connsiteY49-26546" fmla="*/ 5317321 h 7252515"/>
                <a:gd name="connsiteX50-26547" fmla="*/ 1884207 w 2213217"/>
                <a:gd name="connsiteY50-26548" fmla="*/ 5097645 h 7252515"/>
                <a:gd name="connsiteX51-26549" fmla="*/ 1909357 w 2213217"/>
                <a:gd name="connsiteY51-26550" fmla="*/ 4805496 h 7252515"/>
                <a:gd name="connsiteX52-26551" fmla="*/ 1900373 w 2213217"/>
                <a:gd name="connsiteY52-26552" fmla="*/ 4348776 h 7252515"/>
                <a:gd name="connsiteX53-26553" fmla="*/ 1881052 w 2213217"/>
                <a:gd name="connsiteY53-26554" fmla="*/ 3902573 h 7252515"/>
                <a:gd name="connsiteX54-26555" fmla="*/ 1855362 w 2213217"/>
                <a:gd name="connsiteY54-26556" fmla="*/ 3584643 h 7252515"/>
                <a:gd name="connsiteX55-26557" fmla="*/ 2056257 w 2213217"/>
                <a:gd name="connsiteY55-26558" fmla="*/ 2654077 h 7252515"/>
                <a:gd name="connsiteX56-26559" fmla="*/ 2042707 w 2213217"/>
                <a:gd name="connsiteY56-26560" fmla="*/ 2404684 h 7252515"/>
                <a:gd name="connsiteX57-26561" fmla="*/ 1981200 w 2213217"/>
                <a:gd name="connsiteY57-26562" fmla="*/ 1864914 h 7252515"/>
                <a:gd name="connsiteX58-26563" fmla="*/ 1936459 w 2213217"/>
                <a:gd name="connsiteY58-26564" fmla="*/ 1677029 h 7252515"/>
                <a:gd name="connsiteX59-26565" fmla="*/ 1922037 w 2213217"/>
                <a:gd name="connsiteY59-26566" fmla="*/ 1432534 h 7252515"/>
                <a:gd name="connsiteX60-26567" fmla="*/ 1874412 w 2213217"/>
                <a:gd name="connsiteY60-26568" fmla="*/ 1302338 h 7252515"/>
                <a:gd name="connsiteX61-26569" fmla="*/ 1407687 w 2213217"/>
                <a:gd name="connsiteY61-26570" fmla="*/ 1134975 h 7252515"/>
                <a:gd name="connsiteX62-26571" fmla="*/ 1309221 w 2213217"/>
                <a:gd name="connsiteY62-26572" fmla="*/ 1020075 h 7252515"/>
                <a:gd name="connsiteX63-26573" fmla="*/ 1365230 w 2213217"/>
                <a:gd name="connsiteY63-26574" fmla="*/ 821521 h 7252515"/>
                <a:gd name="connsiteX64-26575" fmla="*/ 1433407 w 2213217"/>
                <a:gd name="connsiteY64-26576" fmla="*/ 622909 h 7252515"/>
                <a:gd name="connsiteX65-26577" fmla="*/ 1444916 w 2213217"/>
                <a:gd name="connsiteY65-26578" fmla="*/ 380757 h 7252515"/>
                <a:gd name="connsiteX66-26579" fmla="*/ 1330946 w 2213217"/>
                <a:gd name="connsiteY66-26580" fmla="*/ 143773 h 7252515"/>
                <a:gd name="connsiteX67-26581" fmla="*/ 1063645 w 2213217"/>
                <a:gd name="connsiteY67-26582" fmla="*/ 568 h 7252515"/>
                <a:gd name="connsiteX0-26583" fmla="*/ 1063645 w 2213217"/>
                <a:gd name="connsiteY0-26584" fmla="*/ 568 h 7252515"/>
                <a:gd name="connsiteX1-26585" fmla="*/ 809625 w 2213217"/>
                <a:gd name="connsiteY1-26586" fmla="*/ 116070 h 7252515"/>
                <a:gd name="connsiteX2-26587" fmla="*/ 685800 w 2213217"/>
                <a:gd name="connsiteY2-26588" fmla="*/ 297045 h 7252515"/>
                <a:gd name="connsiteX3-26589" fmla="*/ 704850 w 2213217"/>
                <a:gd name="connsiteY3-26590" fmla="*/ 620895 h 7252515"/>
                <a:gd name="connsiteX4-26591" fmla="*/ 838200 w 2213217"/>
                <a:gd name="connsiteY4-26592" fmla="*/ 897120 h 7252515"/>
                <a:gd name="connsiteX5-26593" fmla="*/ 742950 w 2213217"/>
                <a:gd name="connsiteY5-26594" fmla="*/ 1011420 h 7252515"/>
                <a:gd name="connsiteX6-26595" fmla="*/ 133350 w 2213217"/>
                <a:gd name="connsiteY6-26596" fmla="*/ 1220970 h 7252515"/>
                <a:gd name="connsiteX7-26597" fmla="*/ 0 w 2213217"/>
                <a:gd name="connsiteY7-26598" fmla="*/ 2211570 h 7252515"/>
                <a:gd name="connsiteX8-26599" fmla="*/ 333375 w 2213217"/>
                <a:gd name="connsiteY8-26600" fmla="*/ 3106920 h 7252515"/>
                <a:gd name="connsiteX9-26601" fmla="*/ 247650 w 2213217"/>
                <a:gd name="connsiteY9-26602" fmla="*/ 3840345 h 7252515"/>
                <a:gd name="connsiteX10-26603" fmla="*/ 371475 w 2213217"/>
                <a:gd name="connsiteY10-26604" fmla="*/ 4059420 h 7252515"/>
                <a:gd name="connsiteX11-26605" fmla="*/ 495300 w 2213217"/>
                <a:gd name="connsiteY11-26606" fmla="*/ 4278495 h 7252515"/>
                <a:gd name="connsiteX12-26607" fmla="*/ 476250 w 2213217"/>
                <a:gd name="connsiteY12-26608" fmla="*/ 4735695 h 7252515"/>
                <a:gd name="connsiteX13-26609" fmla="*/ 476250 w 2213217"/>
                <a:gd name="connsiteY13-26610" fmla="*/ 5097645 h 7252515"/>
                <a:gd name="connsiteX14-26611" fmla="*/ 371475 w 2213217"/>
                <a:gd name="connsiteY14-26612" fmla="*/ 6145395 h 7252515"/>
                <a:gd name="connsiteX15-26613" fmla="*/ 371475 w 2213217"/>
                <a:gd name="connsiteY15-26614" fmla="*/ 6621645 h 7252515"/>
                <a:gd name="connsiteX16-26615" fmla="*/ 400050 w 2213217"/>
                <a:gd name="connsiteY16-26616" fmla="*/ 6821670 h 7252515"/>
                <a:gd name="connsiteX17-26617" fmla="*/ 323850 w 2213217"/>
                <a:gd name="connsiteY17-26618" fmla="*/ 7002645 h 7252515"/>
                <a:gd name="connsiteX18-26619" fmla="*/ 605514 w 2213217"/>
                <a:gd name="connsiteY18-26620" fmla="*/ 7244526 h 7252515"/>
                <a:gd name="connsiteX19-26621" fmla="*/ 958269 w 2213217"/>
                <a:gd name="connsiteY19-26622" fmla="*/ 7136926 h 7252515"/>
                <a:gd name="connsiteX20-26623" fmla="*/ 724772 w 2213217"/>
                <a:gd name="connsiteY20-26624" fmla="*/ 6844746 h 7252515"/>
                <a:gd name="connsiteX21-26625" fmla="*/ 753076 w 2213217"/>
                <a:gd name="connsiteY21-26626" fmla="*/ 6579789 h 7252515"/>
                <a:gd name="connsiteX22-26627" fmla="*/ 738924 w 2213217"/>
                <a:gd name="connsiteY22-26628" fmla="*/ 6250170 h 7252515"/>
                <a:gd name="connsiteX23-26629" fmla="*/ 856500 w 2213217"/>
                <a:gd name="connsiteY23-26630" fmla="*/ 5489132 h 7252515"/>
                <a:gd name="connsiteX24-26631" fmla="*/ 906017 w 2213217"/>
                <a:gd name="connsiteY24-26632" fmla="*/ 5380240 h 7252515"/>
                <a:gd name="connsiteX25-26633" fmla="*/ 898504 w 2213217"/>
                <a:gd name="connsiteY25-26634" fmla="*/ 5308938 h 7252515"/>
                <a:gd name="connsiteX26-26635" fmla="*/ 971550 w 2213217"/>
                <a:gd name="connsiteY26-26636" fmla="*/ 5211945 h 7252515"/>
                <a:gd name="connsiteX27-26637" fmla="*/ 973564 w 2213217"/>
                <a:gd name="connsiteY27-26638" fmla="*/ 5069070 h 7252515"/>
                <a:gd name="connsiteX28-26639" fmla="*/ 1129719 w 2213217"/>
                <a:gd name="connsiteY28-26640" fmla="*/ 4378373 h 7252515"/>
                <a:gd name="connsiteX29-26641" fmla="*/ 1276350 w 2213217"/>
                <a:gd name="connsiteY29-26642" fmla="*/ 4649970 h 7252515"/>
                <a:gd name="connsiteX30-26643" fmla="*/ 1341012 w 2213217"/>
                <a:gd name="connsiteY30-26644" fmla="*/ 4880042 h 7252515"/>
                <a:gd name="connsiteX31-26645" fmla="*/ 1310424 w 2213217"/>
                <a:gd name="connsiteY31-26646" fmla="*/ 4973880 h 7252515"/>
                <a:gd name="connsiteX32-26647" fmla="*/ 1354293 w 2213217"/>
                <a:gd name="connsiteY32-26648" fmla="*/ 5113209 h 7252515"/>
                <a:gd name="connsiteX33-26649" fmla="*/ 1262198 w 2213217"/>
                <a:gd name="connsiteY33-26650" fmla="*/ 5554244 h 7252515"/>
                <a:gd name="connsiteX34-26651" fmla="*/ 1263220 w 2213217"/>
                <a:gd name="connsiteY34-26652" fmla="*/ 6360264 h 7252515"/>
                <a:gd name="connsiteX35-26653" fmla="*/ 1336385 w 2213217"/>
                <a:gd name="connsiteY35-26654" fmla="*/ 6540277 h 7252515"/>
                <a:gd name="connsiteX36-26655" fmla="*/ 1285605 w 2213217"/>
                <a:gd name="connsiteY36-26656" fmla="*/ 6741714 h 7252515"/>
                <a:gd name="connsiteX37-26657" fmla="*/ 1303783 w 2213217"/>
                <a:gd name="connsiteY37-26658" fmla="*/ 6828040 h 7252515"/>
                <a:gd name="connsiteX38-26659" fmla="*/ 1313579 w 2213217"/>
                <a:gd name="connsiteY38-26660" fmla="*/ 7020824 h 7252515"/>
                <a:gd name="connsiteX39-26661" fmla="*/ 1760353 w 2213217"/>
                <a:gd name="connsiteY39-26662" fmla="*/ 7189119 h 7252515"/>
                <a:gd name="connsiteX40-26663" fmla="*/ 2189006 w 2213217"/>
                <a:gd name="connsiteY40-26664" fmla="*/ 7199125 h 7252515"/>
                <a:gd name="connsiteX41-26665" fmla="*/ 2171850 w 2213217"/>
                <a:gd name="connsiteY41-26666" fmla="*/ 7046786 h 7252515"/>
                <a:gd name="connsiteX42-26667" fmla="*/ 1687247 w 2213217"/>
                <a:gd name="connsiteY42-26668" fmla="*/ 6680449 h 7252515"/>
                <a:gd name="connsiteX43-26669" fmla="*/ 1708130 w 2213217"/>
                <a:gd name="connsiteY43-26670" fmla="*/ 6550072 h 7252515"/>
                <a:gd name="connsiteX44-26671" fmla="*/ 1668617 w 2213217"/>
                <a:gd name="connsiteY44-26672" fmla="*/ 6451067 h 7252515"/>
                <a:gd name="connsiteX45-26673" fmla="*/ 1657350 w 2213217"/>
                <a:gd name="connsiteY45-26674" fmla="*/ 6250170 h 7252515"/>
                <a:gd name="connsiteX46-26675" fmla="*/ 1679014 w 2213217"/>
                <a:gd name="connsiteY46-26676" fmla="*/ 5979714 h 7252515"/>
                <a:gd name="connsiteX47-26677" fmla="*/ 1727631 w 2213217"/>
                <a:gd name="connsiteY47-26678" fmla="*/ 5512209 h 7252515"/>
                <a:gd name="connsiteX48-26679" fmla="*/ 1739049 w 2213217"/>
                <a:gd name="connsiteY48-26680" fmla="*/ 5363804 h 7252515"/>
                <a:gd name="connsiteX49-26681" fmla="*/ 1797611 w 2213217"/>
                <a:gd name="connsiteY49-26682" fmla="*/ 5317321 h 7252515"/>
                <a:gd name="connsiteX50-26683" fmla="*/ 1884207 w 2213217"/>
                <a:gd name="connsiteY50-26684" fmla="*/ 5097645 h 7252515"/>
                <a:gd name="connsiteX51-26685" fmla="*/ 1909357 w 2213217"/>
                <a:gd name="connsiteY51-26686" fmla="*/ 4805496 h 7252515"/>
                <a:gd name="connsiteX52-26687" fmla="*/ 1900373 w 2213217"/>
                <a:gd name="connsiteY52-26688" fmla="*/ 4348776 h 7252515"/>
                <a:gd name="connsiteX53-26689" fmla="*/ 1881052 w 2213217"/>
                <a:gd name="connsiteY53-26690" fmla="*/ 3902573 h 7252515"/>
                <a:gd name="connsiteX54-26691" fmla="*/ 1855362 w 2213217"/>
                <a:gd name="connsiteY54-26692" fmla="*/ 3584643 h 7252515"/>
                <a:gd name="connsiteX55-26693" fmla="*/ 2056257 w 2213217"/>
                <a:gd name="connsiteY55-26694" fmla="*/ 2654077 h 7252515"/>
                <a:gd name="connsiteX56-26695" fmla="*/ 2042707 w 2213217"/>
                <a:gd name="connsiteY56-26696" fmla="*/ 2404684 h 7252515"/>
                <a:gd name="connsiteX57-26697" fmla="*/ 1981200 w 2213217"/>
                <a:gd name="connsiteY57-26698" fmla="*/ 1864914 h 7252515"/>
                <a:gd name="connsiteX58-26699" fmla="*/ 1936459 w 2213217"/>
                <a:gd name="connsiteY58-26700" fmla="*/ 1677029 h 7252515"/>
                <a:gd name="connsiteX59-26701" fmla="*/ 1922037 w 2213217"/>
                <a:gd name="connsiteY59-26702" fmla="*/ 1432534 h 7252515"/>
                <a:gd name="connsiteX60-26703" fmla="*/ 1874412 w 2213217"/>
                <a:gd name="connsiteY60-26704" fmla="*/ 1302338 h 7252515"/>
                <a:gd name="connsiteX61-26705" fmla="*/ 1407687 w 2213217"/>
                <a:gd name="connsiteY61-26706" fmla="*/ 1134975 h 7252515"/>
                <a:gd name="connsiteX62-26707" fmla="*/ 1309221 w 2213217"/>
                <a:gd name="connsiteY62-26708" fmla="*/ 1020075 h 7252515"/>
                <a:gd name="connsiteX63-26709" fmla="*/ 1365230 w 2213217"/>
                <a:gd name="connsiteY63-26710" fmla="*/ 821521 h 7252515"/>
                <a:gd name="connsiteX64-26711" fmla="*/ 1433407 w 2213217"/>
                <a:gd name="connsiteY64-26712" fmla="*/ 622909 h 7252515"/>
                <a:gd name="connsiteX65-26713" fmla="*/ 1444916 w 2213217"/>
                <a:gd name="connsiteY65-26714" fmla="*/ 380757 h 7252515"/>
                <a:gd name="connsiteX66-26715" fmla="*/ 1330946 w 2213217"/>
                <a:gd name="connsiteY66-26716" fmla="*/ 143773 h 7252515"/>
                <a:gd name="connsiteX67-26717" fmla="*/ 1063645 w 2213217"/>
                <a:gd name="connsiteY67-26718" fmla="*/ 568 h 7252515"/>
                <a:gd name="connsiteX0-26719" fmla="*/ 1063645 w 2213217"/>
                <a:gd name="connsiteY0-26720" fmla="*/ 568 h 7252515"/>
                <a:gd name="connsiteX1-26721" fmla="*/ 809625 w 2213217"/>
                <a:gd name="connsiteY1-26722" fmla="*/ 116070 h 7252515"/>
                <a:gd name="connsiteX2-26723" fmla="*/ 685800 w 2213217"/>
                <a:gd name="connsiteY2-26724" fmla="*/ 297045 h 7252515"/>
                <a:gd name="connsiteX3-26725" fmla="*/ 704850 w 2213217"/>
                <a:gd name="connsiteY3-26726" fmla="*/ 620895 h 7252515"/>
                <a:gd name="connsiteX4-26727" fmla="*/ 838200 w 2213217"/>
                <a:gd name="connsiteY4-26728" fmla="*/ 897120 h 7252515"/>
                <a:gd name="connsiteX5-26729" fmla="*/ 742950 w 2213217"/>
                <a:gd name="connsiteY5-26730" fmla="*/ 1011420 h 7252515"/>
                <a:gd name="connsiteX6-26731" fmla="*/ 133350 w 2213217"/>
                <a:gd name="connsiteY6-26732" fmla="*/ 1220970 h 7252515"/>
                <a:gd name="connsiteX7-26733" fmla="*/ 0 w 2213217"/>
                <a:gd name="connsiteY7-26734" fmla="*/ 2211570 h 7252515"/>
                <a:gd name="connsiteX8-26735" fmla="*/ 333375 w 2213217"/>
                <a:gd name="connsiteY8-26736" fmla="*/ 3106920 h 7252515"/>
                <a:gd name="connsiteX9-26737" fmla="*/ 247650 w 2213217"/>
                <a:gd name="connsiteY9-26738" fmla="*/ 3840345 h 7252515"/>
                <a:gd name="connsiteX10-26739" fmla="*/ 371475 w 2213217"/>
                <a:gd name="connsiteY10-26740" fmla="*/ 4059420 h 7252515"/>
                <a:gd name="connsiteX11-26741" fmla="*/ 495300 w 2213217"/>
                <a:gd name="connsiteY11-26742" fmla="*/ 4278495 h 7252515"/>
                <a:gd name="connsiteX12-26743" fmla="*/ 476250 w 2213217"/>
                <a:gd name="connsiteY12-26744" fmla="*/ 4735695 h 7252515"/>
                <a:gd name="connsiteX13-26745" fmla="*/ 476250 w 2213217"/>
                <a:gd name="connsiteY13-26746" fmla="*/ 5097645 h 7252515"/>
                <a:gd name="connsiteX14-26747" fmla="*/ 371475 w 2213217"/>
                <a:gd name="connsiteY14-26748" fmla="*/ 6145395 h 7252515"/>
                <a:gd name="connsiteX15-26749" fmla="*/ 371475 w 2213217"/>
                <a:gd name="connsiteY15-26750" fmla="*/ 6621645 h 7252515"/>
                <a:gd name="connsiteX16-26751" fmla="*/ 400050 w 2213217"/>
                <a:gd name="connsiteY16-26752" fmla="*/ 6821670 h 7252515"/>
                <a:gd name="connsiteX17-26753" fmla="*/ 367118 w 2213217"/>
                <a:gd name="connsiteY17-26754" fmla="*/ 6982453 h 7252515"/>
                <a:gd name="connsiteX18-26755" fmla="*/ 605514 w 2213217"/>
                <a:gd name="connsiteY18-26756" fmla="*/ 7244526 h 7252515"/>
                <a:gd name="connsiteX19-26757" fmla="*/ 958269 w 2213217"/>
                <a:gd name="connsiteY19-26758" fmla="*/ 7136926 h 7252515"/>
                <a:gd name="connsiteX20-26759" fmla="*/ 724772 w 2213217"/>
                <a:gd name="connsiteY20-26760" fmla="*/ 6844746 h 7252515"/>
                <a:gd name="connsiteX21-26761" fmla="*/ 753076 w 2213217"/>
                <a:gd name="connsiteY21-26762" fmla="*/ 6579789 h 7252515"/>
                <a:gd name="connsiteX22-26763" fmla="*/ 738924 w 2213217"/>
                <a:gd name="connsiteY22-26764" fmla="*/ 6250170 h 7252515"/>
                <a:gd name="connsiteX23-26765" fmla="*/ 856500 w 2213217"/>
                <a:gd name="connsiteY23-26766" fmla="*/ 5489132 h 7252515"/>
                <a:gd name="connsiteX24-26767" fmla="*/ 906017 w 2213217"/>
                <a:gd name="connsiteY24-26768" fmla="*/ 5380240 h 7252515"/>
                <a:gd name="connsiteX25-26769" fmla="*/ 898504 w 2213217"/>
                <a:gd name="connsiteY25-26770" fmla="*/ 5308938 h 7252515"/>
                <a:gd name="connsiteX26-26771" fmla="*/ 971550 w 2213217"/>
                <a:gd name="connsiteY26-26772" fmla="*/ 5211945 h 7252515"/>
                <a:gd name="connsiteX27-26773" fmla="*/ 973564 w 2213217"/>
                <a:gd name="connsiteY27-26774" fmla="*/ 5069070 h 7252515"/>
                <a:gd name="connsiteX28-26775" fmla="*/ 1129719 w 2213217"/>
                <a:gd name="connsiteY28-26776" fmla="*/ 4378373 h 7252515"/>
                <a:gd name="connsiteX29-26777" fmla="*/ 1276350 w 2213217"/>
                <a:gd name="connsiteY29-26778" fmla="*/ 4649970 h 7252515"/>
                <a:gd name="connsiteX30-26779" fmla="*/ 1341012 w 2213217"/>
                <a:gd name="connsiteY30-26780" fmla="*/ 4880042 h 7252515"/>
                <a:gd name="connsiteX31-26781" fmla="*/ 1310424 w 2213217"/>
                <a:gd name="connsiteY31-26782" fmla="*/ 4973880 h 7252515"/>
                <a:gd name="connsiteX32-26783" fmla="*/ 1354293 w 2213217"/>
                <a:gd name="connsiteY32-26784" fmla="*/ 5113209 h 7252515"/>
                <a:gd name="connsiteX33-26785" fmla="*/ 1262198 w 2213217"/>
                <a:gd name="connsiteY33-26786" fmla="*/ 5554244 h 7252515"/>
                <a:gd name="connsiteX34-26787" fmla="*/ 1263220 w 2213217"/>
                <a:gd name="connsiteY34-26788" fmla="*/ 6360264 h 7252515"/>
                <a:gd name="connsiteX35-26789" fmla="*/ 1336385 w 2213217"/>
                <a:gd name="connsiteY35-26790" fmla="*/ 6540277 h 7252515"/>
                <a:gd name="connsiteX36-26791" fmla="*/ 1285605 w 2213217"/>
                <a:gd name="connsiteY36-26792" fmla="*/ 6741714 h 7252515"/>
                <a:gd name="connsiteX37-26793" fmla="*/ 1303783 w 2213217"/>
                <a:gd name="connsiteY37-26794" fmla="*/ 6828040 h 7252515"/>
                <a:gd name="connsiteX38-26795" fmla="*/ 1313579 w 2213217"/>
                <a:gd name="connsiteY38-26796" fmla="*/ 7020824 h 7252515"/>
                <a:gd name="connsiteX39-26797" fmla="*/ 1760353 w 2213217"/>
                <a:gd name="connsiteY39-26798" fmla="*/ 7189119 h 7252515"/>
                <a:gd name="connsiteX40-26799" fmla="*/ 2189006 w 2213217"/>
                <a:gd name="connsiteY40-26800" fmla="*/ 7199125 h 7252515"/>
                <a:gd name="connsiteX41-26801" fmla="*/ 2171850 w 2213217"/>
                <a:gd name="connsiteY41-26802" fmla="*/ 7046786 h 7252515"/>
                <a:gd name="connsiteX42-26803" fmla="*/ 1687247 w 2213217"/>
                <a:gd name="connsiteY42-26804" fmla="*/ 6680449 h 7252515"/>
                <a:gd name="connsiteX43-26805" fmla="*/ 1708130 w 2213217"/>
                <a:gd name="connsiteY43-26806" fmla="*/ 6550072 h 7252515"/>
                <a:gd name="connsiteX44-26807" fmla="*/ 1668617 w 2213217"/>
                <a:gd name="connsiteY44-26808" fmla="*/ 6451067 h 7252515"/>
                <a:gd name="connsiteX45-26809" fmla="*/ 1657350 w 2213217"/>
                <a:gd name="connsiteY45-26810" fmla="*/ 6250170 h 7252515"/>
                <a:gd name="connsiteX46-26811" fmla="*/ 1679014 w 2213217"/>
                <a:gd name="connsiteY46-26812" fmla="*/ 5979714 h 7252515"/>
                <a:gd name="connsiteX47-26813" fmla="*/ 1727631 w 2213217"/>
                <a:gd name="connsiteY47-26814" fmla="*/ 5512209 h 7252515"/>
                <a:gd name="connsiteX48-26815" fmla="*/ 1739049 w 2213217"/>
                <a:gd name="connsiteY48-26816" fmla="*/ 5363804 h 7252515"/>
                <a:gd name="connsiteX49-26817" fmla="*/ 1797611 w 2213217"/>
                <a:gd name="connsiteY49-26818" fmla="*/ 5317321 h 7252515"/>
                <a:gd name="connsiteX50-26819" fmla="*/ 1884207 w 2213217"/>
                <a:gd name="connsiteY50-26820" fmla="*/ 5097645 h 7252515"/>
                <a:gd name="connsiteX51-26821" fmla="*/ 1909357 w 2213217"/>
                <a:gd name="connsiteY51-26822" fmla="*/ 4805496 h 7252515"/>
                <a:gd name="connsiteX52-26823" fmla="*/ 1900373 w 2213217"/>
                <a:gd name="connsiteY52-26824" fmla="*/ 4348776 h 7252515"/>
                <a:gd name="connsiteX53-26825" fmla="*/ 1881052 w 2213217"/>
                <a:gd name="connsiteY53-26826" fmla="*/ 3902573 h 7252515"/>
                <a:gd name="connsiteX54-26827" fmla="*/ 1855362 w 2213217"/>
                <a:gd name="connsiteY54-26828" fmla="*/ 3584643 h 7252515"/>
                <a:gd name="connsiteX55-26829" fmla="*/ 2056257 w 2213217"/>
                <a:gd name="connsiteY55-26830" fmla="*/ 2654077 h 7252515"/>
                <a:gd name="connsiteX56-26831" fmla="*/ 2042707 w 2213217"/>
                <a:gd name="connsiteY56-26832" fmla="*/ 2404684 h 7252515"/>
                <a:gd name="connsiteX57-26833" fmla="*/ 1981200 w 2213217"/>
                <a:gd name="connsiteY57-26834" fmla="*/ 1864914 h 7252515"/>
                <a:gd name="connsiteX58-26835" fmla="*/ 1936459 w 2213217"/>
                <a:gd name="connsiteY58-26836" fmla="*/ 1677029 h 7252515"/>
                <a:gd name="connsiteX59-26837" fmla="*/ 1922037 w 2213217"/>
                <a:gd name="connsiteY59-26838" fmla="*/ 1432534 h 7252515"/>
                <a:gd name="connsiteX60-26839" fmla="*/ 1874412 w 2213217"/>
                <a:gd name="connsiteY60-26840" fmla="*/ 1302338 h 7252515"/>
                <a:gd name="connsiteX61-26841" fmla="*/ 1407687 w 2213217"/>
                <a:gd name="connsiteY61-26842" fmla="*/ 1134975 h 7252515"/>
                <a:gd name="connsiteX62-26843" fmla="*/ 1309221 w 2213217"/>
                <a:gd name="connsiteY62-26844" fmla="*/ 1020075 h 7252515"/>
                <a:gd name="connsiteX63-26845" fmla="*/ 1365230 w 2213217"/>
                <a:gd name="connsiteY63-26846" fmla="*/ 821521 h 7252515"/>
                <a:gd name="connsiteX64-26847" fmla="*/ 1433407 w 2213217"/>
                <a:gd name="connsiteY64-26848" fmla="*/ 622909 h 7252515"/>
                <a:gd name="connsiteX65-26849" fmla="*/ 1444916 w 2213217"/>
                <a:gd name="connsiteY65-26850" fmla="*/ 380757 h 7252515"/>
                <a:gd name="connsiteX66-26851" fmla="*/ 1330946 w 2213217"/>
                <a:gd name="connsiteY66-26852" fmla="*/ 143773 h 7252515"/>
                <a:gd name="connsiteX67-26853" fmla="*/ 1063645 w 2213217"/>
                <a:gd name="connsiteY67-26854" fmla="*/ 568 h 7252515"/>
                <a:gd name="connsiteX0-26855" fmla="*/ 1063645 w 2213217"/>
                <a:gd name="connsiteY0-26856" fmla="*/ 568 h 7252515"/>
                <a:gd name="connsiteX1-26857" fmla="*/ 809625 w 2213217"/>
                <a:gd name="connsiteY1-26858" fmla="*/ 116070 h 7252515"/>
                <a:gd name="connsiteX2-26859" fmla="*/ 685800 w 2213217"/>
                <a:gd name="connsiteY2-26860" fmla="*/ 297045 h 7252515"/>
                <a:gd name="connsiteX3-26861" fmla="*/ 704850 w 2213217"/>
                <a:gd name="connsiteY3-26862" fmla="*/ 620895 h 7252515"/>
                <a:gd name="connsiteX4-26863" fmla="*/ 838200 w 2213217"/>
                <a:gd name="connsiteY4-26864" fmla="*/ 897120 h 7252515"/>
                <a:gd name="connsiteX5-26865" fmla="*/ 742950 w 2213217"/>
                <a:gd name="connsiteY5-26866" fmla="*/ 1011420 h 7252515"/>
                <a:gd name="connsiteX6-26867" fmla="*/ 133350 w 2213217"/>
                <a:gd name="connsiteY6-26868" fmla="*/ 1220970 h 7252515"/>
                <a:gd name="connsiteX7-26869" fmla="*/ 0 w 2213217"/>
                <a:gd name="connsiteY7-26870" fmla="*/ 2211570 h 7252515"/>
                <a:gd name="connsiteX8-26871" fmla="*/ 333375 w 2213217"/>
                <a:gd name="connsiteY8-26872" fmla="*/ 3106920 h 7252515"/>
                <a:gd name="connsiteX9-26873" fmla="*/ 247650 w 2213217"/>
                <a:gd name="connsiteY9-26874" fmla="*/ 3840345 h 7252515"/>
                <a:gd name="connsiteX10-26875" fmla="*/ 371475 w 2213217"/>
                <a:gd name="connsiteY10-26876" fmla="*/ 4059420 h 7252515"/>
                <a:gd name="connsiteX11-26877" fmla="*/ 495300 w 2213217"/>
                <a:gd name="connsiteY11-26878" fmla="*/ 4278495 h 7252515"/>
                <a:gd name="connsiteX12-26879" fmla="*/ 476250 w 2213217"/>
                <a:gd name="connsiteY12-26880" fmla="*/ 4735695 h 7252515"/>
                <a:gd name="connsiteX13-26881" fmla="*/ 476250 w 2213217"/>
                <a:gd name="connsiteY13-26882" fmla="*/ 5097645 h 7252515"/>
                <a:gd name="connsiteX14-26883" fmla="*/ 371475 w 2213217"/>
                <a:gd name="connsiteY14-26884" fmla="*/ 6145395 h 7252515"/>
                <a:gd name="connsiteX15-26885" fmla="*/ 371475 w 2213217"/>
                <a:gd name="connsiteY15-26886" fmla="*/ 6621645 h 7252515"/>
                <a:gd name="connsiteX16-26887" fmla="*/ 400050 w 2213217"/>
                <a:gd name="connsiteY16-26888" fmla="*/ 6821670 h 7252515"/>
                <a:gd name="connsiteX17-26889" fmla="*/ 367118 w 2213217"/>
                <a:gd name="connsiteY17-26890" fmla="*/ 6982453 h 7252515"/>
                <a:gd name="connsiteX18-26891" fmla="*/ 605514 w 2213217"/>
                <a:gd name="connsiteY18-26892" fmla="*/ 7244526 h 7252515"/>
                <a:gd name="connsiteX19-26893" fmla="*/ 958269 w 2213217"/>
                <a:gd name="connsiteY19-26894" fmla="*/ 7136926 h 7252515"/>
                <a:gd name="connsiteX20-26895" fmla="*/ 724772 w 2213217"/>
                <a:gd name="connsiteY20-26896" fmla="*/ 6844746 h 7252515"/>
                <a:gd name="connsiteX21-26897" fmla="*/ 753076 w 2213217"/>
                <a:gd name="connsiteY21-26898" fmla="*/ 6579789 h 7252515"/>
                <a:gd name="connsiteX22-26899" fmla="*/ 738924 w 2213217"/>
                <a:gd name="connsiteY22-26900" fmla="*/ 6250170 h 7252515"/>
                <a:gd name="connsiteX23-26901" fmla="*/ 856500 w 2213217"/>
                <a:gd name="connsiteY23-26902" fmla="*/ 5489132 h 7252515"/>
                <a:gd name="connsiteX24-26903" fmla="*/ 906017 w 2213217"/>
                <a:gd name="connsiteY24-26904" fmla="*/ 5380240 h 7252515"/>
                <a:gd name="connsiteX25-26905" fmla="*/ 898504 w 2213217"/>
                <a:gd name="connsiteY25-26906" fmla="*/ 5308938 h 7252515"/>
                <a:gd name="connsiteX26-26907" fmla="*/ 971550 w 2213217"/>
                <a:gd name="connsiteY26-26908" fmla="*/ 5211945 h 7252515"/>
                <a:gd name="connsiteX27-26909" fmla="*/ 973564 w 2213217"/>
                <a:gd name="connsiteY27-26910" fmla="*/ 5069070 h 7252515"/>
                <a:gd name="connsiteX28-26911" fmla="*/ 1129719 w 2213217"/>
                <a:gd name="connsiteY28-26912" fmla="*/ 4378373 h 7252515"/>
                <a:gd name="connsiteX29-26913" fmla="*/ 1276350 w 2213217"/>
                <a:gd name="connsiteY29-26914" fmla="*/ 4649970 h 7252515"/>
                <a:gd name="connsiteX30-26915" fmla="*/ 1341012 w 2213217"/>
                <a:gd name="connsiteY30-26916" fmla="*/ 4880042 h 7252515"/>
                <a:gd name="connsiteX31-26917" fmla="*/ 1310424 w 2213217"/>
                <a:gd name="connsiteY31-26918" fmla="*/ 4973880 h 7252515"/>
                <a:gd name="connsiteX32-26919" fmla="*/ 1354293 w 2213217"/>
                <a:gd name="connsiteY32-26920" fmla="*/ 5113209 h 7252515"/>
                <a:gd name="connsiteX33-26921" fmla="*/ 1262198 w 2213217"/>
                <a:gd name="connsiteY33-26922" fmla="*/ 5554244 h 7252515"/>
                <a:gd name="connsiteX34-26923" fmla="*/ 1263220 w 2213217"/>
                <a:gd name="connsiteY34-26924" fmla="*/ 6360264 h 7252515"/>
                <a:gd name="connsiteX35-26925" fmla="*/ 1336385 w 2213217"/>
                <a:gd name="connsiteY35-26926" fmla="*/ 6540277 h 7252515"/>
                <a:gd name="connsiteX36-26927" fmla="*/ 1285605 w 2213217"/>
                <a:gd name="connsiteY36-26928" fmla="*/ 6741714 h 7252515"/>
                <a:gd name="connsiteX37-26929" fmla="*/ 1303783 w 2213217"/>
                <a:gd name="connsiteY37-26930" fmla="*/ 6828040 h 7252515"/>
                <a:gd name="connsiteX38-26931" fmla="*/ 1313579 w 2213217"/>
                <a:gd name="connsiteY38-26932" fmla="*/ 7020824 h 7252515"/>
                <a:gd name="connsiteX39-26933" fmla="*/ 1760353 w 2213217"/>
                <a:gd name="connsiteY39-26934" fmla="*/ 7189119 h 7252515"/>
                <a:gd name="connsiteX40-26935" fmla="*/ 2189006 w 2213217"/>
                <a:gd name="connsiteY40-26936" fmla="*/ 7199125 h 7252515"/>
                <a:gd name="connsiteX41-26937" fmla="*/ 2171850 w 2213217"/>
                <a:gd name="connsiteY41-26938" fmla="*/ 7046786 h 7252515"/>
                <a:gd name="connsiteX42-26939" fmla="*/ 1687247 w 2213217"/>
                <a:gd name="connsiteY42-26940" fmla="*/ 6680449 h 7252515"/>
                <a:gd name="connsiteX43-26941" fmla="*/ 1708130 w 2213217"/>
                <a:gd name="connsiteY43-26942" fmla="*/ 6550072 h 7252515"/>
                <a:gd name="connsiteX44-26943" fmla="*/ 1668617 w 2213217"/>
                <a:gd name="connsiteY44-26944" fmla="*/ 6451067 h 7252515"/>
                <a:gd name="connsiteX45-26945" fmla="*/ 1657350 w 2213217"/>
                <a:gd name="connsiteY45-26946" fmla="*/ 6250170 h 7252515"/>
                <a:gd name="connsiteX46-26947" fmla="*/ 1679014 w 2213217"/>
                <a:gd name="connsiteY46-26948" fmla="*/ 5979714 h 7252515"/>
                <a:gd name="connsiteX47-26949" fmla="*/ 1727631 w 2213217"/>
                <a:gd name="connsiteY47-26950" fmla="*/ 5512209 h 7252515"/>
                <a:gd name="connsiteX48-26951" fmla="*/ 1739049 w 2213217"/>
                <a:gd name="connsiteY48-26952" fmla="*/ 5363804 h 7252515"/>
                <a:gd name="connsiteX49-26953" fmla="*/ 1797611 w 2213217"/>
                <a:gd name="connsiteY49-26954" fmla="*/ 5317321 h 7252515"/>
                <a:gd name="connsiteX50-26955" fmla="*/ 1884207 w 2213217"/>
                <a:gd name="connsiteY50-26956" fmla="*/ 5097645 h 7252515"/>
                <a:gd name="connsiteX51-26957" fmla="*/ 1909357 w 2213217"/>
                <a:gd name="connsiteY51-26958" fmla="*/ 4805496 h 7252515"/>
                <a:gd name="connsiteX52-26959" fmla="*/ 1900373 w 2213217"/>
                <a:gd name="connsiteY52-26960" fmla="*/ 4348776 h 7252515"/>
                <a:gd name="connsiteX53-26961" fmla="*/ 1881052 w 2213217"/>
                <a:gd name="connsiteY53-26962" fmla="*/ 3902573 h 7252515"/>
                <a:gd name="connsiteX54-26963" fmla="*/ 1855362 w 2213217"/>
                <a:gd name="connsiteY54-26964" fmla="*/ 3584643 h 7252515"/>
                <a:gd name="connsiteX55-26965" fmla="*/ 2056257 w 2213217"/>
                <a:gd name="connsiteY55-26966" fmla="*/ 2654077 h 7252515"/>
                <a:gd name="connsiteX56-26967" fmla="*/ 2042707 w 2213217"/>
                <a:gd name="connsiteY56-26968" fmla="*/ 2404684 h 7252515"/>
                <a:gd name="connsiteX57-26969" fmla="*/ 1981200 w 2213217"/>
                <a:gd name="connsiteY57-26970" fmla="*/ 1864914 h 7252515"/>
                <a:gd name="connsiteX58-26971" fmla="*/ 1936459 w 2213217"/>
                <a:gd name="connsiteY58-26972" fmla="*/ 1677029 h 7252515"/>
                <a:gd name="connsiteX59-26973" fmla="*/ 1922037 w 2213217"/>
                <a:gd name="connsiteY59-26974" fmla="*/ 1432534 h 7252515"/>
                <a:gd name="connsiteX60-26975" fmla="*/ 1874412 w 2213217"/>
                <a:gd name="connsiteY60-26976" fmla="*/ 1302338 h 7252515"/>
                <a:gd name="connsiteX61-26977" fmla="*/ 1407687 w 2213217"/>
                <a:gd name="connsiteY61-26978" fmla="*/ 1134975 h 7252515"/>
                <a:gd name="connsiteX62-26979" fmla="*/ 1309221 w 2213217"/>
                <a:gd name="connsiteY62-26980" fmla="*/ 1020075 h 7252515"/>
                <a:gd name="connsiteX63-26981" fmla="*/ 1365230 w 2213217"/>
                <a:gd name="connsiteY63-26982" fmla="*/ 821521 h 7252515"/>
                <a:gd name="connsiteX64-26983" fmla="*/ 1433407 w 2213217"/>
                <a:gd name="connsiteY64-26984" fmla="*/ 622909 h 7252515"/>
                <a:gd name="connsiteX65-26985" fmla="*/ 1444916 w 2213217"/>
                <a:gd name="connsiteY65-26986" fmla="*/ 380757 h 7252515"/>
                <a:gd name="connsiteX66-26987" fmla="*/ 1330946 w 2213217"/>
                <a:gd name="connsiteY66-26988" fmla="*/ 143773 h 7252515"/>
                <a:gd name="connsiteX67-26989" fmla="*/ 1063645 w 2213217"/>
                <a:gd name="connsiteY67-26990" fmla="*/ 568 h 7252515"/>
                <a:gd name="connsiteX0-26991" fmla="*/ 1063645 w 2213217"/>
                <a:gd name="connsiteY0-26992" fmla="*/ 568 h 7252515"/>
                <a:gd name="connsiteX1-26993" fmla="*/ 809625 w 2213217"/>
                <a:gd name="connsiteY1-26994" fmla="*/ 116070 h 7252515"/>
                <a:gd name="connsiteX2-26995" fmla="*/ 685800 w 2213217"/>
                <a:gd name="connsiteY2-26996" fmla="*/ 297045 h 7252515"/>
                <a:gd name="connsiteX3-26997" fmla="*/ 704850 w 2213217"/>
                <a:gd name="connsiteY3-26998" fmla="*/ 620895 h 7252515"/>
                <a:gd name="connsiteX4-26999" fmla="*/ 838200 w 2213217"/>
                <a:gd name="connsiteY4-27000" fmla="*/ 897120 h 7252515"/>
                <a:gd name="connsiteX5-27001" fmla="*/ 742950 w 2213217"/>
                <a:gd name="connsiteY5-27002" fmla="*/ 1011420 h 7252515"/>
                <a:gd name="connsiteX6-27003" fmla="*/ 133350 w 2213217"/>
                <a:gd name="connsiteY6-27004" fmla="*/ 1220970 h 7252515"/>
                <a:gd name="connsiteX7-27005" fmla="*/ 0 w 2213217"/>
                <a:gd name="connsiteY7-27006" fmla="*/ 2211570 h 7252515"/>
                <a:gd name="connsiteX8-27007" fmla="*/ 333375 w 2213217"/>
                <a:gd name="connsiteY8-27008" fmla="*/ 3106920 h 7252515"/>
                <a:gd name="connsiteX9-27009" fmla="*/ 247650 w 2213217"/>
                <a:gd name="connsiteY9-27010" fmla="*/ 3840345 h 7252515"/>
                <a:gd name="connsiteX10-27011" fmla="*/ 371475 w 2213217"/>
                <a:gd name="connsiteY10-27012" fmla="*/ 4059420 h 7252515"/>
                <a:gd name="connsiteX11-27013" fmla="*/ 495300 w 2213217"/>
                <a:gd name="connsiteY11-27014" fmla="*/ 4278495 h 7252515"/>
                <a:gd name="connsiteX12-27015" fmla="*/ 476250 w 2213217"/>
                <a:gd name="connsiteY12-27016" fmla="*/ 4735695 h 7252515"/>
                <a:gd name="connsiteX13-27017" fmla="*/ 476250 w 2213217"/>
                <a:gd name="connsiteY13-27018" fmla="*/ 5097645 h 7252515"/>
                <a:gd name="connsiteX14-27019" fmla="*/ 371475 w 2213217"/>
                <a:gd name="connsiteY14-27020" fmla="*/ 6145395 h 7252515"/>
                <a:gd name="connsiteX15-27021" fmla="*/ 371475 w 2213217"/>
                <a:gd name="connsiteY15-27022" fmla="*/ 6621645 h 7252515"/>
                <a:gd name="connsiteX16-27023" fmla="*/ 400050 w 2213217"/>
                <a:gd name="connsiteY16-27024" fmla="*/ 6821670 h 7252515"/>
                <a:gd name="connsiteX17-27025" fmla="*/ 367118 w 2213217"/>
                <a:gd name="connsiteY17-27026" fmla="*/ 6982453 h 7252515"/>
                <a:gd name="connsiteX18-27027" fmla="*/ 605514 w 2213217"/>
                <a:gd name="connsiteY18-27028" fmla="*/ 7244526 h 7252515"/>
                <a:gd name="connsiteX19-27029" fmla="*/ 958269 w 2213217"/>
                <a:gd name="connsiteY19-27030" fmla="*/ 7136926 h 7252515"/>
                <a:gd name="connsiteX20-27031" fmla="*/ 724772 w 2213217"/>
                <a:gd name="connsiteY20-27032" fmla="*/ 6844746 h 7252515"/>
                <a:gd name="connsiteX21-27033" fmla="*/ 753076 w 2213217"/>
                <a:gd name="connsiteY21-27034" fmla="*/ 6579789 h 7252515"/>
                <a:gd name="connsiteX22-27035" fmla="*/ 738924 w 2213217"/>
                <a:gd name="connsiteY22-27036" fmla="*/ 6250170 h 7252515"/>
                <a:gd name="connsiteX23-27037" fmla="*/ 856500 w 2213217"/>
                <a:gd name="connsiteY23-27038" fmla="*/ 5489132 h 7252515"/>
                <a:gd name="connsiteX24-27039" fmla="*/ 906017 w 2213217"/>
                <a:gd name="connsiteY24-27040" fmla="*/ 5380240 h 7252515"/>
                <a:gd name="connsiteX25-27041" fmla="*/ 898504 w 2213217"/>
                <a:gd name="connsiteY25-27042" fmla="*/ 5308938 h 7252515"/>
                <a:gd name="connsiteX26-27043" fmla="*/ 971550 w 2213217"/>
                <a:gd name="connsiteY26-27044" fmla="*/ 5211945 h 7252515"/>
                <a:gd name="connsiteX27-27045" fmla="*/ 973564 w 2213217"/>
                <a:gd name="connsiteY27-27046" fmla="*/ 5069070 h 7252515"/>
                <a:gd name="connsiteX28-27047" fmla="*/ 1129719 w 2213217"/>
                <a:gd name="connsiteY28-27048" fmla="*/ 4378373 h 7252515"/>
                <a:gd name="connsiteX29-27049" fmla="*/ 1276350 w 2213217"/>
                <a:gd name="connsiteY29-27050" fmla="*/ 4649970 h 7252515"/>
                <a:gd name="connsiteX30-27051" fmla="*/ 1341012 w 2213217"/>
                <a:gd name="connsiteY30-27052" fmla="*/ 4880042 h 7252515"/>
                <a:gd name="connsiteX31-27053" fmla="*/ 1310424 w 2213217"/>
                <a:gd name="connsiteY31-27054" fmla="*/ 4973880 h 7252515"/>
                <a:gd name="connsiteX32-27055" fmla="*/ 1354293 w 2213217"/>
                <a:gd name="connsiteY32-27056" fmla="*/ 5113209 h 7252515"/>
                <a:gd name="connsiteX33-27057" fmla="*/ 1262198 w 2213217"/>
                <a:gd name="connsiteY33-27058" fmla="*/ 5554244 h 7252515"/>
                <a:gd name="connsiteX34-27059" fmla="*/ 1263220 w 2213217"/>
                <a:gd name="connsiteY34-27060" fmla="*/ 6360264 h 7252515"/>
                <a:gd name="connsiteX35-27061" fmla="*/ 1336385 w 2213217"/>
                <a:gd name="connsiteY35-27062" fmla="*/ 6540277 h 7252515"/>
                <a:gd name="connsiteX36-27063" fmla="*/ 1285605 w 2213217"/>
                <a:gd name="connsiteY36-27064" fmla="*/ 6741714 h 7252515"/>
                <a:gd name="connsiteX37-27065" fmla="*/ 1303783 w 2213217"/>
                <a:gd name="connsiteY37-27066" fmla="*/ 6828040 h 7252515"/>
                <a:gd name="connsiteX38-27067" fmla="*/ 1313579 w 2213217"/>
                <a:gd name="connsiteY38-27068" fmla="*/ 7020824 h 7252515"/>
                <a:gd name="connsiteX39-27069" fmla="*/ 1760353 w 2213217"/>
                <a:gd name="connsiteY39-27070" fmla="*/ 7189119 h 7252515"/>
                <a:gd name="connsiteX40-27071" fmla="*/ 2189006 w 2213217"/>
                <a:gd name="connsiteY40-27072" fmla="*/ 7199125 h 7252515"/>
                <a:gd name="connsiteX41-27073" fmla="*/ 2171850 w 2213217"/>
                <a:gd name="connsiteY41-27074" fmla="*/ 7046786 h 7252515"/>
                <a:gd name="connsiteX42-27075" fmla="*/ 1687247 w 2213217"/>
                <a:gd name="connsiteY42-27076" fmla="*/ 6680449 h 7252515"/>
                <a:gd name="connsiteX43-27077" fmla="*/ 1708130 w 2213217"/>
                <a:gd name="connsiteY43-27078" fmla="*/ 6550072 h 7252515"/>
                <a:gd name="connsiteX44-27079" fmla="*/ 1668617 w 2213217"/>
                <a:gd name="connsiteY44-27080" fmla="*/ 6451067 h 7252515"/>
                <a:gd name="connsiteX45-27081" fmla="*/ 1657350 w 2213217"/>
                <a:gd name="connsiteY45-27082" fmla="*/ 6250170 h 7252515"/>
                <a:gd name="connsiteX46-27083" fmla="*/ 1679014 w 2213217"/>
                <a:gd name="connsiteY46-27084" fmla="*/ 5979714 h 7252515"/>
                <a:gd name="connsiteX47-27085" fmla="*/ 1727631 w 2213217"/>
                <a:gd name="connsiteY47-27086" fmla="*/ 5512209 h 7252515"/>
                <a:gd name="connsiteX48-27087" fmla="*/ 1739049 w 2213217"/>
                <a:gd name="connsiteY48-27088" fmla="*/ 5363804 h 7252515"/>
                <a:gd name="connsiteX49-27089" fmla="*/ 1797611 w 2213217"/>
                <a:gd name="connsiteY49-27090" fmla="*/ 5317321 h 7252515"/>
                <a:gd name="connsiteX50-27091" fmla="*/ 1884207 w 2213217"/>
                <a:gd name="connsiteY50-27092" fmla="*/ 5097645 h 7252515"/>
                <a:gd name="connsiteX51-27093" fmla="*/ 1909357 w 2213217"/>
                <a:gd name="connsiteY51-27094" fmla="*/ 4805496 h 7252515"/>
                <a:gd name="connsiteX52-27095" fmla="*/ 1900373 w 2213217"/>
                <a:gd name="connsiteY52-27096" fmla="*/ 4348776 h 7252515"/>
                <a:gd name="connsiteX53-27097" fmla="*/ 1881052 w 2213217"/>
                <a:gd name="connsiteY53-27098" fmla="*/ 3902573 h 7252515"/>
                <a:gd name="connsiteX54-27099" fmla="*/ 1855362 w 2213217"/>
                <a:gd name="connsiteY54-27100" fmla="*/ 3584643 h 7252515"/>
                <a:gd name="connsiteX55-27101" fmla="*/ 2056257 w 2213217"/>
                <a:gd name="connsiteY55-27102" fmla="*/ 2654077 h 7252515"/>
                <a:gd name="connsiteX56-27103" fmla="*/ 2042707 w 2213217"/>
                <a:gd name="connsiteY56-27104" fmla="*/ 2404684 h 7252515"/>
                <a:gd name="connsiteX57-27105" fmla="*/ 1981200 w 2213217"/>
                <a:gd name="connsiteY57-27106" fmla="*/ 1864914 h 7252515"/>
                <a:gd name="connsiteX58-27107" fmla="*/ 1936459 w 2213217"/>
                <a:gd name="connsiteY58-27108" fmla="*/ 1677029 h 7252515"/>
                <a:gd name="connsiteX59-27109" fmla="*/ 1922037 w 2213217"/>
                <a:gd name="connsiteY59-27110" fmla="*/ 1432534 h 7252515"/>
                <a:gd name="connsiteX60-27111" fmla="*/ 1874412 w 2213217"/>
                <a:gd name="connsiteY60-27112" fmla="*/ 1302338 h 7252515"/>
                <a:gd name="connsiteX61-27113" fmla="*/ 1407687 w 2213217"/>
                <a:gd name="connsiteY61-27114" fmla="*/ 1134975 h 7252515"/>
                <a:gd name="connsiteX62-27115" fmla="*/ 1309221 w 2213217"/>
                <a:gd name="connsiteY62-27116" fmla="*/ 1020075 h 7252515"/>
                <a:gd name="connsiteX63-27117" fmla="*/ 1365230 w 2213217"/>
                <a:gd name="connsiteY63-27118" fmla="*/ 821521 h 7252515"/>
                <a:gd name="connsiteX64-27119" fmla="*/ 1433407 w 2213217"/>
                <a:gd name="connsiteY64-27120" fmla="*/ 622909 h 7252515"/>
                <a:gd name="connsiteX65-27121" fmla="*/ 1444916 w 2213217"/>
                <a:gd name="connsiteY65-27122" fmla="*/ 380757 h 7252515"/>
                <a:gd name="connsiteX66-27123" fmla="*/ 1330946 w 2213217"/>
                <a:gd name="connsiteY66-27124" fmla="*/ 143773 h 7252515"/>
                <a:gd name="connsiteX67-27125" fmla="*/ 1063645 w 2213217"/>
                <a:gd name="connsiteY67-27126" fmla="*/ 568 h 7252515"/>
                <a:gd name="connsiteX0-27127" fmla="*/ 1063645 w 2213217"/>
                <a:gd name="connsiteY0-27128" fmla="*/ 568 h 7252515"/>
                <a:gd name="connsiteX1-27129" fmla="*/ 809625 w 2213217"/>
                <a:gd name="connsiteY1-27130" fmla="*/ 116070 h 7252515"/>
                <a:gd name="connsiteX2-27131" fmla="*/ 685800 w 2213217"/>
                <a:gd name="connsiteY2-27132" fmla="*/ 297045 h 7252515"/>
                <a:gd name="connsiteX3-27133" fmla="*/ 704850 w 2213217"/>
                <a:gd name="connsiteY3-27134" fmla="*/ 620895 h 7252515"/>
                <a:gd name="connsiteX4-27135" fmla="*/ 838200 w 2213217"/>
                <a:gd name="connsiteY4-27136" fmla="*/ 897120 h 7252515"/>
                <a:gd name="connsiteX5-27137" fmla="*/ 742950 w 2213217"/>
                <a:gd name="connsiteY5-27138" fmla="*/ 1011420 h 7252515"/>
                <a:gd name="connsiteX6-27139" fmla="*/ 133350 w 2213217"/>
                <a:gd name="connsiteY6-27140" fmla="*/ 1220970 h 7252515"/>
                <a:gd name="connsiteX7-27141" fmla="*/ 0 w 2213217"/>
                <a:gd name="connsiteY7-27142" fmla="*/ 2211570 h 7252515"/>
                <a:gd name="connsiteX8-27143" fmla="*/ 333375 w 2213217"/>
                <a:gd name="connsiteY8-27144" fmla="*/ 3106920 h 7252515"/>
                <a:gd name="connsiteX9-27145" fmla="*/ 247650 w 2213217"/>
                <a:gd name="connsiteY9-27146" fmla="*/ 3840345 h 7252515"/>
                <a:gd name="connsiteX10-27147" fmla="*/ 371475 w 2213217"/>
                <a:gd name="connsiteY10-27148" fmla="*/ 4059420 h 7252515"/>
                <a:gd name="connsiteX11-27149" fmla="*/ 495300 w 2213217"/>
                <a:gd name="connsiteY11-27150" fmla="*/ 4278495 h 7252515"/>
                <a:gd name="connsiteX12-27151" fmla="*/ 476250 w 2213217"/>
                <a:gd name="connsiteY12-27152" fmla="*/ 4735695 h 7252515"/>
                <a:gd name="connsiteX13-27153" fmla="*/ 476250 w 2213217"/>
                <a:gd name="connsiteY13-27154" fmla="*/ 5097645 h 7252515"/>
                <a:gd name="connsiteX14-27155" fmla="*/ 371475 w 2213217"/>
                <a:gd name="connsiteY14-27156" fmla="*/ 6145395 h 7252515"/>
                <a:gd name="connsiteX15-27157" fmla="*/ 371475 w 2213217"/>
                <a:gd name="connsiteY15-27158" fmla="*/ 6621645 h 7252515"/>
                <a:gd name="connsiteX16-27159" fmla="*/ 420242 w 2213217"/>
                <a:gd name="connsiteY16-27160" fmla="*/ 6827439 h 7252515"/>
                <a:gd name="connsiteX17-27161" fmla="*/ 367118 w 2213217"/>
                <a:gd name="connsiteY17-27162" fmla="*/ 6982453 h 7252515"/>
                <a:gd name="connsiteX18-27163" fmla="*/ 605514 w 2213217"/>
                <a:gd name="connsiteY18-27164" fmla="*/ 7244526 h 7252515"/>
                <a:gd name="connsiteX19-27165" fmla="*/ 958269 w 2213217"/>
                <a:gd name="connsiteY19-27166" fmla="*/ 7136926 h 7252515"/>
                <a:gd name="connsiteX20-27167" fmla="*/ 724772 w 2213217"/>
                <a:gd name="connsiteY20-27168" fmla="*/ 6844746 h 7252515"/>
                <a:gd name="connsiteX21-27169" fmla="*/ 753076 w 2213217"/>
                <a:gd name="connsiteY21-27170" fmla="*/ 6579789 h 7252515"/>
                <a:gd name="connsiteX22-27171" fmla="*/ 738924 w 2213217"/>
                <a:gd name="connsiteY22-27172" fmla="*/ 6250170 h 7252515"/>
                <a:gd name="connsiteX23-27173" fmla="*/ 856500 w 2213217"/>
                <a:gd name="connsiteY23-27174" fmla="*/ 5489132 h 7252515"/>
                <a:gd name="connsiteX24-27175" fmla="*/ 906017 w 2213217"/>
                <a:gd name="connsiteY24-27176" fmla="*/ 5380240 h 7252515"/>
                <a:gd name="connsiteX25-27177" fmla="*/ 898504 w 2213217"/>
                <a:gd name="connsiteY25-27178" fmla="*/ 5308938 h 7252515"/>
                <a:gd name="connsiteX26-27179" fmla="*/ 971550 w 2213217"/>
                <a:gd name="connsiteY26-27180" fmla="*/ 5211945 h 7252515"/>
                <a:gd name="connsiteX27-27181" fmla="*/ 973564 w 2213217"/>
                <a:gd name="connsiteY27-27182" fmla="*/ 5069070 h 7252515"/>
                <a:gd name="connsiteX28-27183" fmla="*/ 1129719 w 2213217"/>
                <a:gd name="connsiteY28-27184" fmla="*/ 4378373 h 7252515"/>
                <a:gd name="connsiteX29-27185" fmla="*/ 1276350 w 2213217"/>
                <a:gd name="connsiteY29-27186" fmla="*/ 4649970 h 7252515"/>
                <a:gd name="connsiteX30-27187" fmla="*/ 1341012 w 2213217"/>
                <a:gd name="connsiteY30-27188" fmla="*/ 4880042 h 7252515"/>
                <a:gd name="connsiteX31-27189" fmla="*/ 1310424 w 2213217"/>
                <a:gd name="connsiteY31-27190" fmla="*/ 4973880 h 7252515"/>
                <a:gd name="connsiteX32-27191" fmla="*/ 1354293 w 2213217"/>
                <a:gd name="connsiteY32-27192" fmla="*/ 5113209 h 7252515"/>
                <a:gd name="connsiteX33-27193" fmla="*/ 1262198 w 2213217"/>
                <a:gd name="connsiteY33-27194" fmla="*/ 5554244 h 7252515"/>
                <a:gd name="connsiteX34-27195" fmla="*/ 1263220 w 2213217"/>
                <a:gd name="connsiteY34-27196" fmla="*/ 6360264 h 7252515"/>
                <a:gd name="connsiteX35-27197" fmla="*/ 1336385 w 2213217"/>
                <a:gd name="connsiteY35-27198" fmla="*/ 6540277 h 7252515"/>
                <a:gd name="connsiteX36-27199" fmla="*/ 1285605 w 2213217"/>
                <a:gd name="connsiteY36-27200" fmla="*/ 6741714 h 7252515"/>
                <a:gd name="connsiteX37-27201" fmla="*/ 1303783 w 2213217"/>
                <a:gd name="connsiteY37-27202" fmla="*/ 6828040 h 7252515"/>
                <a:gd name="connsiteX38-27203" fmla="*/ 1313579 w 2213217"/>
                <a:gd name="connsiteY38-27204" fmla="*/ 7020824 h 7252515"/>
                <a:gd name="connsiteX39-27205" fmla="*/ 1760353 w 2213217"/>
                <a:gd name="connsiteY39-27206" fmla="*/ 7189119 h 7252515"/>
                <a:gd name="connsiteX40-27207" fmla="*/ 2189006 w 2213217"/>
                <a:gd name="connsiteY40-27208" fmla="*/ 7199125 h 7252515"/>
                <a:gd name="connsiteX41-27209" fmla="*/ 2171850 w 2213217"/>
                <a:gd name="connsiteY41-27210" fmla="*/ 7046786 h 7252515"/>
                <a:gd name="connsiteX42-27211" fmla="*/ 1687247 w 2213217"/>
                <a:gd name="connsiteY42-27212" fmla="*/ 6680449 h 7252515"/>
                <a:gd name="connsiteX43-27213" fmla="*/ 1708130 w 2213217"/>
                <a:gd name="connsiteY43-27214" fmla="*/ 6550072 h 7252515"/>
                <a:gd name="connsiteX44-27215" fmla="*/ 1668617 w 2213217"/>
                <a:gd name="connsiteY44-27216" fmla="*/ 6451067 h 7252515"/>
                <a:gd name="connsiteX45-27217" fmla="*/ 1657350 w 2213217"/>
                <a:gd name="connsiteY45-27218" fmla="*/ 6250170 h 7252515"/>
                <a:gd name="connsiteX46-27219" fmla="*/ 1679014 w 2213217"/>
                <a:gd name="connsiteY46-27220" fmla="*/ 5979714 h 7252515"/>
                <a:gd name="connsiteX47-27221" fmla="*/ 1727631 w 2213217"/>
                <a:gd name="connsiteY47-27222" fmla="*/ 5512209 h 7252515"/>
                <a:gd name="connsiteX48-27223" fmla="*/ 1739049 w 2213217"/>
                <a:gd name="connsiteY48-27224" fmla="*/ 5363804 h 7252515"/>
                <a:gd name="connsiteX49-27225" fmla="*/ 1797611 w 2213217"/>
                <a:gd name="connsiteY49-27226" fmla="*/ 5317321 h 7252515"/>
                <a:gd name="connsiteX50-27227" fmla="*/ 1884207 w 2213217"/>
                <a:gd name="connsiteY50-27228" fmla="*/ 5097645 h 7252515"/>
                <a:gd name="connsiteX51-27229" fmla="*/ 1909357 w 2213217"/>
                <a:gd name="connsiteY51-27230" fmla="*/ 4805496 h 7252515"/>
                <a:gd name="connsiteX52-27231" fmla="*/ 1900373 w 2213217"/>
                <a:gd name="connsiteY52-27232" fmla="*/ 4348776 h 7252515"/>
                <a:gd name="connsiteX53-27233" fmla="*/ 1881052 w 2213217"/>
                <a:gd name="connsiteY53-27234" fmla="*/ 3902573 h 7252515"/>
                <a:gd name="connsiteX54-27235" fmla="*/ 1855362 w 2213217"/>
                <a:gd name="connsiteY54-27236" fmla="*/ 3584643 h 7252515"/>
                <a:gd name="connsiteX55-27237" fmla="*/ 2056257 w 2213217"/>
                <a:gd name="connsiteY55-27238" fmla="*/ 2654077 h 7252515"/>
                <a:gd name="connsiteX56-27239" fmla="*/ 2042707 w 2213217"/>
                <a:gd name="connsiteY56-27240" fmla="*/ 2404684 h 7252515"/>
                <a:gd name="connsiteX57-27241" fmla="*/ 1981200 w 2213217"/>
                <a:gd name="connsiteY57-27242" fmla="*/ 1864914 h 7252515"/>
                <a:gd name="connsiteX58-27243" fmla="*/ 1936459 w 2213217"/>
                <a:gd name="connsiteY58-27244" fmla="*/ 1677029 h 7252515"/>
                <a:gd name="connsiteX59-27245" fmla="*/ 1922037 w 2213217"/>
                <a:gd name="connsiteY59-27246" fmla="*/ 1432534 h 7252515"/>
                <a:gd name="connsiteX60-27247" fmla="*/ 1874412 w 2213217"/>
                <a:gd name="connsiteY60-27248" fmla="*/ 1302338 h 7252515"/>
                <a:gd name="connsiteX61-27249" fmla="*/ 1407687 w 2213217"/>
                <a:gd name="connsiteY61-27250" fmla="*/ 1134975 h 7252515"/>
                <a:gd name="connsiteX62-27251" fmla="*/ 1309221 w 2213217"/>
                <a:gd name="connsiteY62-27252" fmla="*/ 1020075 h 7252515"/>
                <a:gd name="connsiteX63-27253" fmla="*/ 1365230 w 2213217"/>
                <a:gd name="connsiteY63-27254" fmla="*/ 821521 h 7252515"/>
                <a:gd name="connsiteX64-27255" fmla="*/ 1433407 w 2213217"/>
                <a:gd name="connsiteY64-27256" fmla="*/ 622909 h 7252515"/>
                <a:gd name="connsiteX65-27257" fmla="*/ 1444916 w 2213217"/>
                <a:gd name="connsiteY65-27258" fmla="*/ 380757 h 7252515"/>
                <a:gd name="connsiteX66-27259" fmla="*/ 1330946 w 2213217"/>
                <a:gd name="connsiteY66-27260" fmla="*/ 143773 h 7252515"/>
                <a:gd name="connsiteX67-27261" fmla="*/ 1063645 w 2213217"/>
                <a:gd name="connsiteY67-27262" fmla="*/ 568 h 7252515"/>
                <a:gd name="connsiteX0-27263" fmla="*/ 1063645 w 2213217"/>
                <a:gd name="connsiteY0-27264" fmla="*/ 568 h 7252515"/>
                <a:gd name="connsiteX1-27265" fmla="*/ 809625 w 2213217"/>
                <a:gd name="connsiteY1-27266" fmla="*/ 116070 h 7252515"/>
                <a:gd name="connsiteX2-27267" fmla="*/ 685800 w 2213217"/>
                <a:gd name="connsiteY2-27268" fmla="*/ 297045 h 7252515"/>
                <a:gd name="connsiteX3-27269" fmla="*/ 704850 w 2213217"/>
                <a:gd name="connsiteY3-27270" fmla="*/ 620895 h 7252515"/>
                <a:gd name="connsiteX4-27271" fmla="*/ 838200 w 2213217"/>
                <a:gd name="connsiteY4-27272" fmla="*/ 897120 h 7252515"/>
                <a:gd name="connsiteX5-27273" fmla="*/ 742950 w 2213217"/>
                <a:gd name="connsiteY5-27274" fmla="*/ 1011420 h 7252515"/>
                <a:gd name="connsiteX6-27275" fmla="*/ 133350 w 2213217"/>
                <a:gd name="connsiteY6-27276" fmla="*/ 1220970 h 7252515"/>
                <a:gd name="connsiteX7-27277" fmla="*/ 0 w 2213217"/>
                <a:gd name="connsiteY7-27278" fmla="*/ 2211570 h 7252515"/>
                <a:gd name="connsiteX8-27279" fmla="*/ 333375 w 2213217"/>
                <a:gd name="connsiteY8-27280" fmla="*/ 3106920 h 7252515"/>
                <a:gd name="connsiteX9-27281" fmla="*/ 247650 w 2213217"/>
                <a:gd name="connsiteY9-27282" fmla="*/ 3840345 h 7252515"/>
                <a:gd name="connsiteX10-27283" fmla="*/ 371475 w 2213217"/>
                <a:gd name="connsiteY10-27284" fmla="*/ 4059420 h 7252515"/>
                <a:gd name="connsiteX11-27285" fmla="*/ 495300 w 2213217"/>
                <a:gd name="connsiteY11-27286" fmla="*/ 4278495 h 7252515"/>
                <a:gd name="connsiteX12-27287" fmla="*/ 476250 w 2213217"/>
                <a:gd name="connsiteY12-27288" fmla="*/ 4735695 h 7252515"/>
                <a:gd name="connsiteX13-27289" fmla="*/ 476250 w 2213217"/>
                <a:gd name="connsiteY13-27290" fmla="*/ 5097645 h 7252515"/>
                <a:gd name="connsiteX14-27291" fmla="*/ 371475 w 2213217"/>
                <a:gd name="connsiteY14-27292" fmla="*/ 6145395 h 7252515"/>
                <a:gd name="connsiteX15-27293" fmla="*/ 371475 w 2213217"/>
                <a:gd name="connsiteY15-27294" fmla="*/ 6621645 h 7252515"/>
                <a:gd name="connsiteX16-27295" fmla="*/ 420242 w 2213217"/>
                <a:gd name="connsiteY16-27296" fmla="*/ 6827439 h 7252515"/>
                <a:gd name="connsiteX17-27297" fmla="*/ 367118 w 2213217"/>
                <a:gd name="connsiteY17-27298" fmla="*/ 6982453 h 7252515"/>
                <a:gd name="connsiteX18-27299" fmla="*/ 605514 w 2213217"/>
                <a:gd name="connsiteY18-27300" fmla="*/ 7244526 h 7252515"/>
                <a:gd name="connsiteX19-27301" fmla="*/ 958269 w 2213217"/>
                <a:gd name="connsiteY19-27302" fmla="*/ 7136926 h 7252515"/>
                <a:gd name="connsiteX20-27303" fmla="*/ 724772 w 2213217"/>
                <a:gd name="connsiteY20-27304" fmla="*/ 6844746 h 7252515"/>
                <a:gd name="connsiteX21-27305" fmla="*/ 753076 w 2213217"/>
                <a:gd name="connsiteY21-27306" fmla="*/ 6579789 h 7252515"/>
                <a:gd name="connsiteX22-27307" fmla="*/ 738924 w 2213217"/>
                <a:gd name="connsiteY22-27308" fmla="*/ 6250170 h 7252515"/>
                <a:gd name="connsiteX23-27309" fmla="*/ 856500 w 2213217"/>
                <a:gd name="connsiteY23-27310" fmla="*/ 5489132 h 7252515"/>
                <a:gd name="connsiteX24-27311" fmla="*/ 906017 w 2213217"/>
                <a:gd name="connsiteY24-27312" fmla="*/ 5380240 h 7252515"/>
                <a:gd name="connsiteX25-27313" fmla="*/ 898504 w 2213217"/>
                <a:gd name="connsiteY25-27314" fmla="*/ 5308938 h 7252515"/>
                <a:gd name="connsiteX26-27315" fmla="*/ 971550 w 2213217"/>
                <a:gd name="connsiteY26-27316" fmla="*/ 5211945 h 7252515"/>
                <a:gd name="connsiteX27-27317" fmla="*/ 973564 w 2213217"/>
                <a:gd name="connsiteY27-27318" fmla="*/ 5069070 h 7252515"/>
                <a:gd name="connsiteX28-27319" fmla="*/ 1129719 w 2213217"/>
                <a:gd name="connsiteY28-27320" fmla="*/ 4378373 h 7252515"/>
                <a:gd name="connsiteX29-27321" fmla="*/ 1276350 w 2213217"/>
                <a:gd name="connsiteY29-27322" fmla="*/ 4649970 h 7252515"/>
                <a:gd name="connsiteX30-27323" fmla="*/ 1341012 w 2213217"/>
                <a:gd name="connsiteY30-27324" fmla="*/ 4880042 h 7252515"/>
                <a:gd name="connsiteX31-27325" fmla="*/ 1310424 w 2213217"/>
                <a:gd name="connsiteY31-27326" fmla="*/ 4973880 h 7252515"/>
                <a:gd name="connsiteX32-27327" fmla="*/ 1354293 w 2213217"/>
                <a:gd name="connsiteY32-27328" fmla="*/ 5113209 h 7252515"/>
                <a:gd name="connsiteX33-27329" fmla="*/ 1262198 w 2213217"/>
                <a:gd name="connsiteY33-27330" fmla="*/ 5554244 h 7252515"/>
                <a:gd name="connsiteX34-27331" fmla="*/ 1263220 w 2213217"/>
                <a:gd name="connsiteY34-27332" fmla="*/ 6360264 h 7252515"/>
                <a:gd name="connsiteX35-27333" fmla="*/ 1336385 w 2213217"/>
                <a:gd name="connsiteY35-27334" fmla="*/ 6540277 h 7252515"/>
                <a:gd name="connsiteX36-27335" fmla="*/ 1285605 w 2213217"/>
                <a:gd name="connsiteY36-27336" fmla="*/ 6741714 h 7252515"/>
                <a:gd name="connsiteX37-27337" fmla="*/ 1303783 w 2213217"/>
                <a:gd name="connsiteY37-27338" fmla="*/ 6828040 h 7252515"/>
                <a:gd name="connsiteX38-27339" fmla="*/ 1313579 w 2213217"/>
                <a:gd name="connsiteY38-27340" fmla="*/ 7020824 h 7252515"/>
                <a:gd name="connsiteX39-27341" fmla="*/ 1760353 w 2213217"/>
                <a:gd name="connsiteY39-27342" fmla="*/ 7189119 h 7252515"/>
                <a:gd name="connsiteX40-27343" fmla="*/ 2189006 w 2213217"/>
                <a:gd name="connsiteY40-27344" fmla="*/ 7199125 h 7252515"/>
                <a:gd name="connsiteX41-27345" fmla="*/ 2171850 w 2213217"/>
                <a:gd name="connsiteY41-27346" fmla="*/ 7046786 h 7252515"/>
                <a:gd name="connsiteX42-27347" fmla="*/ 1687247 w 2213217"/>
                <a:gd name="connsiteY42-27348" fmla="*/ 6680449 h 7252515"/>
                <a:gd name="connsiteX43-27349" fmla="*/ 1708130 w 2213217"/>
                <a:gd name="connsiteY43-27350" fmla="*/ 6550072 h 7252515"/>
                <a:gd name="connsiteX44-27351" fmla="*/ 1668617 w 2213217"/>
                <a:gd name="connsiteY44-27352" fmla="*/ 6451067 h 7252515"/>
                <a:gd name="connsiteX45-27353" fmla="*/ 1657350 w 2213217"/>
                <a:gd name="connsiteY45-27354" fmla="*/ 6250170 h 7252515"/>
                <a:gd name="connsiteX46-27355" fmla="*/ 1679014 w 2213217"/>
                <a:gd name="connsiteY46-27356" fmla="*/ 5979714 h 7252515"/>
                <a:gd name="connsiteX47-27357" fmla="*/ 1727631 w 2213217"/>
                <a:gd name="connsiteY47-27358" fmla="*/ 5512209 h 7252515"/>
                <a:gd name="connsiteX48-27359" fmla="*/ 1739049 w 2213217"/>
                <a:gd name="connsiteY48-27360" fmla="*/ 5363804 h 7252515"/>
                <a:gd name="connsiteX49-27361" fmla="*/ 1797611 w 2213217"/>
                <a:gd name="connsiteY49-27362" fmla="*/ 5317321 h 7252515"/>
                <a:gd name="connsiteX50-27363" fmla="*/ 1884207 w 2213217"/>
                <a:gd name="connsiteY50-27364" fmla="*/ 5097645 h 7252515"/>
                <a:gd name="connsiteX51-27365" fmla="*/ 1909357 w 2213217"/>
                <a:gd name="connsiteY51-27366" fmla="*/ 4805496 h 7252515"/>
                <a:gd name="connsiteX52-27367" fmla="*/ 1900373 w 2213217"/>
                <a:gd name="connsiteY52-27368" fmla="*/ 4348776 h 7252515"/>
                <a:gd name="connsiteX53-27369" fmla="*/ 1881052 w 2213217"/>
                <a:gd name="connsiteY53-27370" fmla="*/ 3902573 h 7252515"/>
                <a:gd name="connsiteX54-27371" fmla="*/ 1855362 w 2213217"/>
                <a:gd name="connsiteY54-27372" fmla="*/ 3584643 h 7252515"/>
                <a:gd name="connsiteX55-27373" fmla="*/ 2056257 w 2213217"/>
                <a:gd name="connsiteY55-27374" fmla="*/ 2654077 h 7252515"/>
                <a:gd name="connsiteX56-27375" fmla="*/ 2042707 w 2213217"/>
                <a:gd name="connsiteY56-27376" fmla="*/ 2404684 h 7252515"/>
                <a:gd name="connsiteX57-27377" fmla="*/ 1981200 w 2213217"/>
                <a:gd name="connsiteY57-27378" fmla="*/ 1864914 h 7252515"/>
                <a:gd name="connsiteX58-27379" fmla="*/ 1936459 w 2213217"/>
                <a:gd name="connsiteY58-27380" fmla="*/ 1677029 h 7252515"/>
                <a:gd name="connsiteX59-27381" fmla="*/ 1922037 w 2213217"/>
                <a:gd name="connsiteY59-27382" fmla="*/ 1432534 h 7252515"/>
                <a:gd name="connsiteX60-27383" fmla="*/ 1874412 w 2213217"/>
                <a:gd name="connsiteY60-27384" fmla="*/ 1302338 h 7252515"/>
                <a:gd name="connsiteX61-27385" fmla="*/ 1407687 w 2213217"/>
                <a:gd name="connsiteY61-27386" fmla="*/ 1134975 h 7252515"/>
                <a:gd name="connsiteX62-27387" fmla="*/ 1309221 w 2213217"/>
                <a:gd name="connsiteY62-27388" fmla="*/ 1020075 h 7252515"/>
                <a:gd name="connsiteX63-27389" fmla="*/ 1365230 w 2213217"/>
                <a:gd name="connsiteY63-27390" fmla="*/ 821521 h 7252515"/>
                <a:gd name="connsiteX64-27391" fmla="*/ 1433407 w 2213217"/>
                <a:gd name="connsiteY64-27392" fmla="*/ 622909 h 7252515"/>
                <a:gd name="connsiteX65-27393" fmla="*/ 1444916 w 2213217"/>
                <a:gd name="connsiteY65-27394" fmla="*/ 380757 h 7252515"/>
                <a:gd name="connsiteX66-27395" fmla="*/ 1330946 w 2213217"/>
                <a:gd name="connsiteY66-27396" fmla="*/ 143773 h 7252515"/>
                <a:gd name="connsiteX67-27397" fmla="*/ 1063645 w 2213217"/>
                <a:gd name="connsiteY67-27398" fmla="*/ 568 h 7252515"/>
                <a:gd name="connsiteX0-27399" fmla="*/ 1063645 w 2213217"/>
                <a:gd name="connsiteY0-27400" fmla="*/ 568 h 7252515"/>
                <a:gd name="connsiteX1-27401" fmla="*/ 809625 w 2213217"/>
                <a:gd name="connsiteY1-27402" fmla="*/ 116070 h 7252515"/>
                <a:gd name="connsiteX2-27403" fmla="*/ 685800 w 2213217"/>
                <a:gd name="connsiteY2-27404" fmla="*/ 297045 h 7252515"/>
                <a:gd name="connsiteX3-27405" fmla="*/ 704850 w 2213217"/>
                <a:gd name="connsiteY3-27406" fmla="*/ 620895 h 7252515"/>
                <a:gd name="connsiteX4-27407" fmla="*/ 838200 w 2213217"/>
                <a:gd name="connsiteY4-27408" fmla="*/ 897120 h 7252515"/>
                <a:gd name="connsiteX5-27409" fmla="*/ 742950 w 2213217"/>
                <a:gd name="connsiteY5-27410" fmla="*/ 1011420 h 7252515"/>
                <a:gd name="connsiteX6-27411" fmla="*/ 133350 w 2213217"/>
                <a:gd name="connsiteY6-27412" fmla="*/ 1220970 h 7252515"/>
                <a:gd name="connsiteX7-27413" fmla="*/ 0 w 2213217"/>
                <a:gd name="connsiteY7-27414" fmla="*/ 2211570 h 7252515"/>
                <a:gd name="connsiteX8-27415" fmla="*/ 333375 w 2213217"/>
                <a:gd name="connsiteY8-27416" fmla="*/ 3106920 h 7252515"/>
                <a:gd name="connsiteX9-27417" fmla="*/ 247650 w 2213217"/>
                <a:gd name="connsiteY9-27418" fmla="*/ 3840345 h 7252515"/>
                <a:gd name="connsiteX10-27419" fmla="*/ 371475 w 2213217"/>
                <a:gd name="connsiteY10-27420" fmla="*/ 4059420 h 7252515"/>
                <a:gd name="connsiteX11-27421" fmla="*/ 495300 w 2213217"/>
                <a:gd name="connsiteY11-27422" fmla="*/ 4278495 h 7252515"/>
                <a:gd name="connsiteX12-27423" fmla="*/ 476250 w 2213217"/>
                <a:gd name="connsiteY12-27424" fmla="*/ 4735695 h 7252515"/>
                <a:gd name="connsiteX13-27425" fmla="*/ 476250 w 2213217"/>
                <a:gd name="connsiteY13-27426" fmla="*/ 5097645 h 7252515"/>
                <a:gd name="connsiteX14-27427" fmla="*/ 371475 w 2213217"/>
                <a:gd name="connsiteY14-27428" fmla="*/ 6145395 h 7252515"/>
                <a:gd name="connsiteX15-27429" fmla="*/ 348398 w 2213217"/>
                <a:gd name="connsiteY15-27430" fmla="*/ 6604338 h 7252515"/>
                <a:gd name="connsiteX16-27431" fmla="*/ 420242 w 2213217"/>
                <a:gd name="connsiteY16-27432" fmla="*/ 6827439 h 7252515"/>
                <a:gd name="connsiteX17-27433" fmla="*/ 367118 w 2213217"/>
                <a:gd name="connsiteY17-27434" fmla="*/ 6982453 h 7252515"/>
                <a:gd name="connsiteX18-27435" fmla="*/ 605514 w 2213217"/>
                <a:gd name="connsiteY18-27436" fmla="*/ 7244526 h 7252515"/>
                <a:gd name="connsiteX19-27437" fmla="*/ 958269 w 2213217"/>
                <a:gd name="connsiteY19-27438" fmla="*/ 7136926 h 7252515"/>
                <a:gd name="connsiteX20-27439" fmla="*/ 724772 w 2213217"/>
                <a:gd name="connsiteY20-27440" fmla="*/ 6844746 h 7252515"/>
                <a:gd name="connsiteX21-27441" fmla="*/ 753076 w 2213217"/>
                <a:gd name="connsiteY21-27442" fmla="*/ 6579789 h 7252515"/>
                <a:gd name="connsiteX22-27443" fmla="*/ 738924 w 2213217"/>
                <a:gd name="connsiteY22-27444" fmla="*/ 6250170 h 7252515"/>
                <a:gd name="connsiteX23-27445" fmla="*/ 856500 w 2213217"/>
                <a:gd name="connsiteY23-27446" fmla="*/ 5489132 h 7252515"/>
                <a:gd name="connsiteX24-27447" fmla="*/ 906017 w 2213217"/>
                <a:gd name="connsiteY24-27448" fmla="*/ 5380240 h 7252515"/>
                <a:gd name="connsiteX25-27449" fmla="*/ 898504 w 2213217"/>
                <a:gd name="connsiteY25-27450" fmla="*/ 5308938 h 7252515"/>
                <a:gd name="connsiteX26-27451" fmla="*/ 971550 w 2213217"/>
                <a:gd name="connsiteY26-27452" fmla="*/ 5211945 h 7252515"/>
                <a:gd name="connsiteX27-27453" fmla="*/ 973564 w 2213217"/>
                <a:gd name="connsiteY27-27454" fmla="*/ 5069070 h 7252515"/>
                <a:gd name="connsiteX28-27455" fmla="*/ 1129719 w 2213217"/>
                <a:gd name="connsiteY28-27456" fmla="*/ 4378373 h 7252515"/>
                <a:gd name="connsiteX29-27457" fmla="*/ 1276350 w 2213217"/>
                <a:gd name="connsiteY29-27458" fmla="*/ 4649970 h 7252515"/>
                <a:gd name="connsiteX30-27459" fmla="*/ 1341012 w 2213217"/>
                <a:gd name="connsiteY30-27460" fmla="*/ 4880042 h 7252515"/>
                <a:gd name="connsiteX31-27461" fmla="*/ 1310424 w 2213217"/>
                <a:gd name="connsiteY31-27462" fmla="*/ 4973880 h 7252515"/>
                <a:gd name="connsiteX32-27463" fmla="*/ 1354293 w 2213217"/>
                <a:gd name="connsiteY32-27464" fmla="*/ 5113209 h 7252515"/>
                <a:gd name="connsiteX33-27465" fmla="*/ 1262198 w 2213217"/>
                <a:gd name="connsiteY33-27466" fmla="*/ 5554244 h 7252515"/>
                <a:gd name="connsiteX34-27467" fmla="*/ 1263220 w 2213217"/>
                <a:gd name="connsiteY34-27468" fmla="*/ 6360264 h 7252515"/>
                <a:gd name="connsiteX35-27469" fmla="*/ 1336385 w 2213217"/>
                <a:gd name="connsiteY35-27470" fmla="*/ 6540277 h 7252515"/>
                <a:gd name="connsiteX36-27471" fmla="*/ 1285605 w 2213217"/>
                <a:gd name="connsiteY36-27472" fmla="*/ 6741714 h 7252515"/>
                <a:gd name="connsiteX37-27473" fmla="*/ 1303783 w 2213217"/>
                <a:gd name="connsiteY37-27474" fmla="*/ 6828040 h 7252515"/>
                <a:gd name="connsiteX38-27475" fmla="*/ 1313579 w 2213217"/>
                <a:gd name="connsiteY38-27476" fmla="*/ 7020824 h 7252515"/>
                <a:gd name="connsiteX39-27477" fmla="*/ 1760353 w 2213217"/>
                <a:gd name="connsiteY39-27478" fmla="*/ 7189119 h 7252515"/>
                <a:gd name="connsiteX40-27479" fmla="*/ 2189006 w 2213217"/>
                <a:gd name="connsiteY40-27480" fmla="*/ 7199125 h 7252515"/>
                <a:gd name="connsiteX41-27481" fmla="*/ 2171850 w 2213217"/>
                <a:gd name="connsiteY41-27482" fmla="*/ 7046786 h 7252515"/>
                <a:gd name="connsiteX42-27483" fmla="*/ 1687247 w 2213217"/>
                <a:gd name="connsiteY42-27484" fmla="*/ 6680449 h 7252515"/>
                <a:gd name="connsiteX43-27485" fmla="*/ 1708130 w 2213217"/>
                <a:gd name="connsiteY43-27486" fmla="*/ 6550072 h 7252515"/>
                <a:gd name="connsiteX44-27487" fmla="*/ 1668617 w 2213217"/>
                <a:gd name="connsiteY44-27488" fmla="*/ 6451067 h 7252515"/>
                <a:gd name="connsiteX45-27489" fmla="*/ 1657350 w 2213217"/>
                <a:gd name="connsiteY45-27490" fmla="*/ 6250170 h 7252515"/>
                <a:gd name="connsiteX46-27491" fmla="*/ 1679014 w 2213217"/>
                <a:gd name="connsiteY46-27492" fmla="*/ 5979714 h 7252515"/>
                <a:gd name="connsiteX47-27493" fmla="*/ 1727631 w 2213217"/>
                <a:gd name="connsiteY47-27494" fmla="*/ 5512209 h 7252515"/>
                <a:gd name="connsiteX48-27495" fmla="*/ 1739049 w 2213217"/>
                <a:gd name="connsiteY48-27496" fmla="*/ 5363804 h 7252515"/>
                <a:gd name="connsiteX49-27497" fmla="*/ 1797611 w 2213217"/>
                <a:gd name="connsiteY49-27498" fmla="*/ 5317321 h 7252515"/>
                <a:gd name="connsiteX50-27499" fmla="*/ 1884207 w 2213217"/>
                <a:gd name="connsiteY50-27500" fmla="*/ 5097645 h 7252515"/>
                <a:gd name="connsiteX51-27501" fmla="*/ 1909357 w 2213217"/>
                <a:gd name="connsiteY51-27502" fmla="*/ 4805496 h 7252515"/>
                <a:gd name="connsiteX52-27503" fmla="*/ 1900373 w 2213217"/>
                <a:gd name="connsiteY52-27504" fmla="*/ 4348776 h 7252515"/>
                <a:gd name="connsiteX53-27505" fmla="*/ 1881052 w 2213217"/>
                <a:gd name="connsiteY53-27506" fmla="*/ 3902573 h 7252515"/>
                <a:gd name="connsiteX54-27507" fmla="*/ 1855362 w 2213217"/>
                <a:gd name="connsiteY54-27508" fmla="*/ 3584643 h 7252515"/>
                <a:gd name="connsiteX55-27509" fmla="*/ 2056257 w 2213217"/>
                <a:gd name="connsiteY55-27510" fmla="*/ 2654077 h 7252515"/>
                <a:gd name="connsiteX56-27511" fmla="*/ 2042707 w 2213217"/>
                <a:gd name="connsiteY56-27512" fmla="*/ 2404684 h 7252515"/>
                <a:gd name="connsiteX57-27513" fmla="*/ 1981200 w 2213217"/>
                <a:gd name="connsiteY57-27514" fmla="*/ 1864914 h 7252515"/>
                <a:gd name="connsiteX58-27515" fmla="*/ 1936459 w 2213217"/>
                <a:gd name="connsiteY58-27516" fmla="*/ 1677029 h 7252515"/>
                <a:gd name="connsiteX59-27517" fmla="*/ 1922037 w 2213217"/>
                <a:gd name="connsiteY59-27518" fmla="*/ 1432534 h 7252515"/>
                <a:gd name="connsiteX60-27519" fmla="*/ 1874412 w 2213217"/>
                <a:gd name="connsiteY60-27520" fmla="*/ 1302338 h 7252515"/>
                <a:gd name="connsiteX61-27521" fmla="*/ 1407687 w 2213217"/>
                <a:gd name="connsiteY61-27522" fmla="*/ 1134975 h 7252515"/>
                <a:gd name="connsiteX62-27523" fmla="*/ 1309221 w 2213217"/>
                <a:gd name="connsiteY62-27524" fmla="*/ 1020075 h 7252515"/>
                <a:gd name="connsiteX63-27525" fmla="*/ 1365230 w 2213217"/>
                <a:gd name="connsiteY63-27526" fmla="*/ 821521 h 7252515"/>
                <a:gd name="connsiteX64-27527" fmla="*/ 1433407 w 2213217"/>
                <a:gd name="connsiteY64-27528" fmla="*/ 622909 h 7252515"/>
                <a:gd name="connsiteX65-27529" fmla="*/ 1444916 w 2213217"/>
                <a:gd name="connsiteY65-27530" fmla="*/ 380757 h 7252515"/>
                <a:gd name="connsiteX66-27531" fmla="*/ 1330946 w 2213217"/>
                <a:gd name="connsiteY66-27532" fmla="*/ 143773 h 7252515"/>
                <a:gd name="connsiteX67-27533" fmla="*/ 1063645 w 2213217"/>
                <a:gd name="connsiteY67-27534" fmla="*/ 568 h 7252515"/>
                <a:gd name="connsiteX0-27535" fmla="*/ 1063645 w 2213217"/>
                <a:gd name="connsiteY0-27536" fmla="*/ 568 h 7252515"/>
                <a:gd name="connsiteX1-27537" fmla="*/ 809625 w 2213217"/>
                <a:gd name="connsiteY1-27538" fmla="*/ 116070 h 7252515"/>
                <a:gd name="connsiteX2-27539" fmla="*/ 685800 w 2213217"/>
                <a:gd name="connsiteY2-27540" fmla="*/ 297045 h 7252515"/>
                <a:gd name="connsiteX3-27541" fmla="*/ 704850 w 2213217"/>
                <a:gd name="connsiteY3-27542" fmla="*/ 620895 h 7252515"/>
                <a:gd name="connsiteX4-27543" fmla="*/ 838200 w 2213217"/>
                <a:gd name="connsiteY4-27544" fmla="*/ 897120 h 7252515"/>
                <a:gd name="connsiteX5-27545" fmla="*/ 742950 w 2213217"/>
                <a:gd name="connsiteY5-27546" fmla="*/ 1011420 h 7252515"/>
                <a:gd name="connsiteX6-27547" fmla="*/ 133350 w 2213217"/>
                <a:gd name="connsiteY6-27548" fmla="*/ 1220970 h 7252515"/>
                <a:gd name="connsiteX7-27549" fmla="*/ 0 w 2213217"/>
                <a:gd name="connsiteY7-27550" fmla="*/ 2211570 h 7252515"/>
                <a:gd name="connsiteX8-27551" fmla="*/ 333375 w 2213217"/>
                <a:gd name="connsiteY8-27552" fmla="*/ 3106920 h 7252515"/>
                <a:gd name="connsiteX9-27553" fmla="*/ 247650 w 2213217"/>
                <a:gd name="connsiteY9-27554" fmla="*/ 3840345 h 7252515"/>
                <a:gd name="connsiteX10-27555" fmla="*/ 371475 w 2213217"/>
                <a:gd name="connsiteY10-27556" fmla="*/ 4059420 h 7252515"/>
                <a:gd name="connsiteX11-27557" fmla="*/ 495300 w 2213217"/>
                <a:gd name="connsiteY11-27558" fmla="*/ 4278495 h 7252515"/>
                <a:gd name="connsiteX12-27559" fmla="*/ 476250 w 2213217"/>
                <a:gd name="connsiteY12-27560" fmla="*/ 4735695 h 7252515"/>
                <a:gd name="connsiteX13-27561" fmla="*/ 476250 w 2213217"/>
                <a:gd name="connsiteY13-27562" fmla="*/ 5097645 h 7252515"/>
                <a:gd name="connsiteX14-27563" fmla="*/ 371475 w 2213217"/>
                <a:gd name="connsiteY14-27564" fmla="*/ 6145395 h 7252515"/>
                <a:gd name="connsiteX15-27565" fmla="*/ 348398 w 2213217"/>
                <a:gd name="connsiteY15-27566" fmla="*/ 6604338 h 7252515"/>
                <a:gd name="connsiteX16-27567" fmla="*/ 420242 w 2213217"/>
                <a:gd name="connsiteY16-27568" fmla="*/ 6827439 h 7252515"/>
                <a:gd name="connsiteX17-27569" fmla="*/ 367118 w 2213217"/>
                <a:gd name="connsiteY17-27570" fmla="*/ 6982453 h 7252515"/>
                <a:gd name="connsiteX18-27571" fmla="*/ 605514 w 2213217"/>
                <a:gd name="connsiteY18-27572" fmla="*/ 7244526 h 7252515"/>
                <a:gd name="connsiteX19-27573" fmla="*/ 958269 w 2213217"/>
                <a:gd name="connsiteY19-27574" fmla="*/ 7136926 h 7252515"/>
                <a:gd name="connsiteX20-27575" fmla="*/ 724772 w 2213217"/>
                <a:gd name="connsiteY20-27576" fmla="*/ 6844746 h 7252515"/>
                <a:gd name="connsiteX21-27577" fmla="*/ 753076 w 2213217"/>
                <a:gd name="connsiteY21-27578" fmla="*/ 6579789 h 7252515"/>
                <a:gd name="connsiteX22-27579" fmla="*/ 738924 w 2213217"/>
                <a:gd name="connsiteY22-27580" fmla="*/ 6250170 h 7252515"/>
                <a:gd name="connsiteX23-27581" fmla="*/ 856500 w 2213217"/>
                <a:gd name="connsiteY23-27582" fmla="*/ 5489132 h 7252515"/>
                <a:gd name="connsiteX24-27583" fmla="*/ 906017 w 2213217"/>
                <a:gd name="connsiteY24-27584" fmla="*/ 5380240 h 7252515"/>
                <a:gd name="connsiteX25-27585" fmla="*/ 898504 w 2213217"/>
                <a:gd name="connsiteY25-27586" fmla="*/ 5308938 h 7252515"/>
                <a:gd name="connsiteX26-27587" fmla="*/ 971550 w 2213217"/>
                <a:gd name="connsiteY26-27588" fmla="*/ 5211945 h 7252515"/>
                <a:gd name="connsiteX27-27589" fmla="*/ 973564 w 2213217"/>
                <a:gd name="connsiteY27-27590" fmla="*/ 5069070 h 7252515"/>
                <a:gd name="connsiteX28-27591" fmla="*/ 1129719 w 2213217"/>
                <a:gd name="connsiteY28-27592" fmla="*/ 4378373 h 7252515"/>
                <a:gd name="connsiteX29-27593" fmla="*/ 1276350 w 2213217"/>
                <a:gd name="connsiteY29-27594" fmla="*/ 4649970 h 7252515"/>
                <a:gd name="connsiteX30-27595" fmla="*/ 1341012 w 2213217"/>
                <a:gd name="connsiteY30-27596" fmla="*/ 4880042 h 7252515"/>
                <a:gd name="connsiteX31-27597" fmla="*/ 1310424 w 2213217"/>
                <a:gd name="connsiteY31-27598" fmla="*/ 4973880 h 7252515"/>
                <a:gd name="connsiteX32-27599" fmla="*/ 1354293 w 2213217"/>
                <a:gd name="connsiteY32-27600" fmla="*/ 5113209 h 7252515"/>
                <a:gd name="connsiteX33-27601" fmla="*/ 1262198 w 2213217"/>
                <a:gd name="connsiteY33-27602" fmla="*/ 5554244 h 7252515"/>
                <a:gd name="connsiteX34-27603" fmla="*/ 1263220 w 2213217"/>
                <a:gd name="connsiteY34-27604" fmla="*/ 6360264 h 7252515"/>
                <a:gd name="connsiteX35-27605" fmla="*/ 1336385 w 2213217"/>
                <a:gd name="connsiteY35-27606" fmla="*/ 6540277 h 7252515"/>
                <a:gd name="connsiteX36-27607" fmla="*/ 1285605 w 2213217"/>
                <a:gd name="connsiteY36-27608" fmla="*/ 6741714 h 7252515"/>
                <a:gd name="connsiteX37-27609" fmla="*/ 1303783 w 2213217"/>
                <a:gd name="connsiteY37-27610" fmla="*/ 6828040 h 7252515"/>
                <a:gd name="connsiteX38-27611" fmla="*/ 1313579 w 2213217"/>
                <a:gd name="connsiteY38-27612" fmla="*/ 7020824 h 7252515"/>
                <a:gd name="connsiteX39-27613" fmla="*/ 1760353 w 2213217"/>
                <a:gd name="connsiteY39-27614" fmla="*/ 7189119 h 7252515"/>
                <a:gd name="connsiteX40-27615" fmla="*/ 2189006 w 2213217"/>
                <a:gd name="connsiteY40-27616" fmla="*/ 7199125 h 7252515"/>
                <a:gd name="connsiteX41-27617" fmla="*/ 2171850 w 2213217"/>
                <a:gd name="connsiteY41-27618" fmla="*/ 7046786 h 7252515"/>
                <a:gd name="connsiteX42-27619" fmla="*/ 1687247 w 2213217"/>
                <a:gd name="connsiteY42-27620" fmla="*/ 6680449 h 7252515"/>
                <a:gd name="connsiteX43-27621" fmla="*/ 1708130 w 2213217"/>
                <a:gd name="connsiteY43-27622" fmla="*/ 6550072 h 7252515"/>
                <a:gd name="connsiteX44-27623" fmla="*/ 1668617 w 2213217"/>
                <a:gd name="connsiteY44-27624" fmla="*/ 6451067 h 7252515"/>
                <a:gd name="connsiteX45-27625" fmla="*/ 1657350 w 2213217"/>
                <a:gd name="connsiteY45-27626" fmla="*/ 6250170 h 7252515"/>
                <a:gd name="connsiteX46-27627" fmla="*/ 1679014 w 2213217"/>
                <a:gd name="connsiteY46-27628" fmla="*/ 5979714 h 7252515"/>
                <a:gd name="connsiteX47-27629" fmla="*/ 1727631 w 2213217"/>
                <a:gd name="connsiteY47-27630" fmla="*/ 5512209 h 7252515"/>
                <a:gd name="connsiteX48-27631" fmla="*/ 1739049 w 2213217"/>
                <a:gd name="connsiteY48-27632" fmla="*/ 5363804 h 7252515"/>
                <a:gd name="connsiteX49-27633" fmla="*/ 1797611 w 2213217"/>
                <a:gd name="connsiteY49-27634" fmla="*/ 5317321 h 7252515"/>
                <a:gd name="connsiteX50-27635" fmla="*/ 1884207 w 2213217"/>
                <a:gd name="connsiteY50-27636" fmla="*/ 5097645 h 7252515"/>
                <a:gd name="connsiteX51-27637" fmla="*/ 1909357 w 2213217"/>
                <a:gd name="connsiteY51-27638" fmla="*/ 4805496 h 7252515"/>
                <a:gd name="connsiteX52-27639" fmla="*/ 1900373 w 2213217"/>
                <a:gd name="connsiteY52-27640" fmla="*/ 4348776 h 7252515"/>
                <a:gd name="connsiteX53-27641" fmla="*/ 1881052 w 2213217"/>
                <a:gd name="connsiteY53-27642" fmla="*/ 3902573 h 7252515"/>
                <a:gd name="connsiteX54-27643" fmla="*/ 1855362 w 2213217"/>
                <a:gd name="connsiteY54-27644" fmla="*/ 3584643 h 7252515"/>
                <a:gd name="connsiteX55-27645" fmla="*/ 2056257 w 2213217"/>
                <a:gd name="connsiteY55-27646" fmla="*/ 2654077 h 7252515"/>
                <a:gd name="connsiteX56-27647" fmla="*/ 2042707 w 2213217"/>
                <a:gd name="connsiteY56-27648" fmla="*/ 2404684 h 7252515"/>
                <a:gd name="connsiteX57-27649" fmla="*/ 1981200 w 2213217"/>
                <a:gd name="connsiteY57-27650" fmla="*/ 1864914 h 7252515"/>
                <a:gd name="connsiteX58-27651" fmla="*/ 1936459 w 2213217"/>
                <a:gd name="connsiteY58-27652" fmla="*/ 1677029 h 7252515"/>
                <a:gd name="connsiteX59-27653" fmla="*/ 1922037 w 2213217"/>
                <a:gd name="connsiteY59-27654" fmla="*/ 1432534 h 7252515"/>
                <a:gd name="connsiteX60-27655" fmla="*/ 1874412 w 2213217"/>
                <a:gd name="connsiteY60-27656" fmla="*/ 1302338 h 7252515"/>
                <a:gd name="connsiteX61-27657" fmla="*/ 1407687 w 2213217"/>
                <a:gd name="connsiteY61-27658" fmla="*/ 1134975 h 7252515"/>
                <a:gd name="connsiteX62-27659" fmla="*/ 1309221 w 2213217"/>
                <a:gd name="connsiteY62-27660" fmla="*/ 1020075 h 7252515"/>
                <a:gd name="connsiteX63-27661" fmla="*/ 1365230 w 2213217"/>
                <a:gd name="connsiteY63-27662" fmla="*/ 821521 h 7252515"/>
                <a:gd name="connsiteX64-27663" fmla="*/ 1433407 w 2213217"/>
                <a:gd name="connsiteY64-27664" fmla="*/ 622909 h 7252515"/>
                <a:gd name="connsiteX65-27665" fmla="*/ 1444916 w 2213217"/>
                <a:gd name="connsiteY65-27666" fmla="*/ 380757 h 7252515"/>
                <a:gd name="connsiteX66-27667" fmla="*/ 1330946 w 2213217"/>
                <a:gd name="connsiteY66-27668" fmla="*/ 143773 h 7252515"/>
                <a:gd name="connsiteX67-27669" fmla="*/ 1063645 w 2213217"/>
                <a:gd name="connsiteY67-27670" fmla="*/ 568 h 7252515"/>
                <a:gd name="connsiteX0-27671" fmla="*/ 1063645 w 2213217"/>
                <a:gd name="connsiteY0-27672" fmla="*/ 568 h 7252515"/>
                <a:gd name="connsiteX1-27673" fmla="*/ 809625 w 2213217"/>
                <a:gd name="connsiteY1-27674" fmla="*/ 116070 h 7252515"/>
                <a:gd name="connsiteX2-27675" fmla="*/ 685800 w 2213217"/>
                <a:gd name="connsiteY2-27676" fmla="*/ 297045 h 7252515"/>
                <a:gd name="connsiteX3-27677" fmla="*/ 704850 w 2213217"/>
                <a:gd name="connsiteY3-27678" fmla="*/ 620895 h 7252515"/>
                <a:gd name="connsiteX4-27679" fmla="*/ 838200 w 2213217"/>
                <a:gd name="connsiteY4-27680" fmla="*/ 897120 h 7252515"/>
                <a:gd name="connsiteX5-27681" fmla="*/ 742950 w 2213217"/>
                <a:gd name="connsiteY5-27682" fmla="*/ 1011420 h 7252515"/>
                <a:gd name="connsiteX6-27683" fmla="*/ 133350 w 2213217"/>
                <a:gd name="connsiteY6-27684" fmla="*/ 1220970 h 7252515"/>
                <a:gd name="connsiteX7-27685" fmla="*/ 0 w 2213217"/>
                <a:gd name="connsiteY7-27686" fmla="*/ 2211570 h 7252515"/>
                <a:gd name="connsiteX8-27687" fmla="*/ 333375 w 2213217"/>
                <a:gd name="connsiteY8-27688" fmla="*/ 3106920 h 7252515"/>
                <a:gd name="connsiteX9-27689" fmla="*/ 247650 w 2213217"/>
                <a:gd name="connsiteY9-27690" fmla="*/ 3840345 h 7252515"/>
                <a:gd name="connsiteX10-27691" fmla="*/ 371475 w 2213217"/>
                <a:gd name="connsiteY10-27692" fmla="*/ 4059420 h 7252515"/>
                <a:gd name="connsiteX11-27693" fmla="*/ 495300 w 2213217"/>
                <a:gd name="connsiteY11-27694" fmla="*/ 4278495 h 7252515"/>
                <a:gd name="connsiteX12-27695" fmla="*/ 476250 w 2213217"/>
                <a:gd name="connsiteY12-27696" fmla="*/ 4735695 h 7252515"/>
                <a:gd name="connsiteX13-27697" fmla="*/ 476250 w 2213217"/>
                <a:gd name="connsiteY13-27698" fmla="*/ 5097645 h 7252515"/>
                <a:gd name="connsiteX14-27699" fmla="*/ 371475 w 2213217"/>
                <a:gd name="connsiteY14-27700" fmla="*/ 6145395 h 7252515"/>
                <a:gd name="connsiteX15-27701" fmla="*/ 348398 w 2213217"/>
                <a:gd name="connsiteY15-27702" fmla="*/ 6604338 h 7252515"/>
                <a:gd name="connsiteX16-27703" fmla="*/ 420242 w 2213217"/>
                <a:gd name="connsiteY16-27704" fmla="*/ 6827439 h 7252515"/>
                <a:gd name="connsiteX17-27705" fmla="*/ 367118 w 2213217"/>
                <a:gd name="connsiteY17-27706" fmla="*/ 6982453 h 7252515"/>
                <a:gd name="connsiteX18-27707" fmla="*/ 605514 w 2213217"/>
                <a:gd name="connsiteY18-27708" fmla="*/ 7244526 h 7252515"/>
                <a:gd name="connsiteX19-27709" fmla="*/ 958269 w 2213217"/>
                <a:gd name="connsiteY19-27710" fmla="*/ 7136926 h 7252515"/>
                <a:gd name="connsiteX20-27711" fmla="*/ 724772 w 2213217"/>
                <a:gd name="connsiteY20-27712" fmla="*/ 6844746 h 7252515"/>
                <a:gd name="connsiteX21-27713" fmla="*/ 753076 w 2213217"/>
                <a:gd name="connsiteY21-27714" fmla="*/ 6579789 h 7252515"/>
                <a:gd name="connsiteX22-27715" fmla="*/ 738924 w 2213217"/>
                <a:gd name="connsiteY22-27716" fmla="*/ 6250170 h 7252515"/>
                <a:gd name="connsiteX23-27717" fmla="*/ 856500 w 2213217"/>
                <a:gd name="connsiteY23-27718" fmla="*/ 5489132 h 7252515"/>
                <a:gd name="connsiteX24-27719" fmla="*/ 906017 w 2213217"/>
                <a:gd name="connsiteY24-27720" fmla="*/ 5380240 h 7252515"/>
                <a:gd name="connsiteX25-27721" fmla="*/ 898504 w 2213217"/>
                <a:gd name="connsiteY25-27722" fmla="*/ 5308938 h 7252515"/>
                <a:gd name="connsiteX26-27723" fmla="*/ 971550 w 2213217"/>
                <a:gd name="connsiteY26-27724" fmla="*/ 5211945 h 7252515"/>
                <a:gd name="connsiteX27-27725" fmla="*/ 973564 w 2213217"/>
                <a:gd name="connsiteY27-27726" fmla="*/ 5069070 h 7252515"/>
                <a:gd name="connsiteX28-27727" fmla="*/ 1129719 w 2213217"/>
                <a:gd name="connsiteY28-27728" fmla="*/ 4378373 h 7252515"/>
                <a:gd name="connsiteX29-27729" fmla="*/ 1276350 w 2213217"/>
                <a:gd name="connsiteY29-27730" fmla="*/ 4649970 h 7252515"/>
                <a:gd name="connsiteX30-27731" fmla="*/ 1341012 w 2213217"/>
                <a:gd name="connsiteY30-27732" fmla="*/ 4880042 h 7252515"/>
                <a:gd name="connsiteX31-27733" fmla="*/ 1310424 w 2213217"/>
                <a:gd name="connsiteY31-27734" fmla="*/ 4973880 h 7252515"/>
                <a:gd name="connsiteX32-27735" fmla="*/ 1354293 w 2213217"/>
                <a:gd name="connsiteY32-27736" fmla="*/ 5113209 h 7252515"/>
                <a:gd name="connsiteX33-27737" fmla="*/ 1262198 w 2213217"/>
                <a:gd name="connsiteY33-27738" fmla="*/ 5554244 h 7252515"/>
                <a:gd name="connsiteX34-27739" fmla="*/ 1263220 w 2213217"/>
                <a:gd name="connsiteY34-27740" fmla="*/ 6360264 h 7252515"/>
                <a:gd name="connsiteX35-27741" fmla="*/ 1336385 w 2213217"/>
                <a:gd name="connsiteY35-27742" fmla="*/ 6540277 h 7252515"/>
                <a:gd name="connsiteX36-27743" fmla="*/ 1285605 w 2213217"/>
                <a:gd name="connsiteY36-27744" fmla="*/ 6741714 h 7252515"/>
                <a:gd name="connsiteX37-27745" fmla="*/ 1303783 w 2213217"/>
                <a:gd name="connsiteY37-27746" fmla="*/ 6828040 h 7252515"/>
                <a:gd name="connsiteX38-27747" fmla="*/ 1313579 w 2213217"/>
                <a:gd name="connsiteY38-27748" fmla="*/ 7020824 h 7252515"/>
                <a:gd name="connsiteX39-27749" fmla="*/ 1760353 w 2213217"/>
                <a:gd name="connsiteY39-27750" fmla="*/ 7189119 h 7252515"/>
                <a:gd name="connsiteX40-27751" fmla="*/ 2189006 w 2213217"/>
                <a:gd name="connsiteY40-27752" fmla="*/ 7199125 h 7252515"/>
                <a:gd name="connsiteX41-27753" fmla="*/ 2171850 w 2213217"/>
                <a:gd name="connsiteY41-27754" fmla="*/ 7046786 h 7252515"/>
                <a:gd name="connsiteX42-27755" fmla="*/ 1687247 w 2213217"/>
                <a:gd name="connsiteY42-27756" fmla="*/ 6680449 h 7252515"/>
                <a:gd name="connsiteX43-27757" fmla="*/ 1708130 w 2213217"/>
                <a:gd name="connsiteY43-27758" fmla="*/ 6550072 h 7252515"/>
                <a:gd name="connsiteX44-27759" fmla="*/ 1668617 w 2213217"/>
                <a:gd name="connsiteY44-27760" fmla="*/ 6451067 h 7252515"/>
                <a:gd name="connsiteX45-27761" fmla="*/ 1657350 w 2213217"/>
                <a:gd name="connsiteY45-27762" fmla="*/ 6250170 h 7252515"/>
                <a:gd name="connsiteX46-27763" fmla="*/ 1679014 w 2213217"/>
                <a:gd name="connsiteY46-27764" fmla="*/ 5979714 h 7252515"/>
                <a:gd name="connsiteX47-27765" fmla="*/ 1727631 w 2213217"/>
                <a:gd name="connsiteY47-27766" fmla="*/ 5512209 h 7252515"/>
                <a:gd name="connsiteX48-27767" fmla="*/ 1739049 w 2213217"/>
                <a:gd name="connsiteY48-27768" fmla="*/ 5363804 h 7252515"/>
                <a:gd name="connsiteX49-27769" fmla="*/ 1797611 w 2213217"/>
                <a:gd name="connsiteY49-27770" fmla="*/ 5317321 h 7252515"/>
                <a:gd name="connsiteX50-27771" fmla="*/ 1884207 w 2213217"/>
                <a:gd name="connsiteY50-27772" fmla="*/ 5097645 h 7252515"/>
                <a:gd name="connsiteX51-27773" fmla="*/ 1909357 w 2213217"/>
                <a:gd name="connsiteY51-27774" fmla="*/ 4805496 h 7252515"/>
                <a:gd name="connsiteX52-27775" fmla="*/ 1900373 w 2213217"/>
                <a:gd name="connsiteY52-27776" fmla="*/ 4348776 h 7252515"/>
                <a:gd name="connsiteX53-27777" fmla="*/ 1881052 w 2213217"/>
                <a:gd name="connsiteY53-27778" fmla="*/ 3902573 h 7252515"/>
                <a:gd name="connsiteX54-27779" fmla="*/ 1855362 w 2213217"/>
                <a:gd name="connsiteY54-27780" fmla="*/ 3584643 h 7252515"/>
                <a:gd name="connsiteX55-27781" fmla="*/ 2056257 w 2213217"/>
                <a:gd name="connsiteY55-27782" fmla="*/ 2654077 h 7252515"/>
                <a:gd name="connsiteX56-27783" fmla="*/ 2042707 w 2213217"/>
                <a:gd name="connsiteY56-27784" fmla="*/ 2404684 h 7252515"/>
                <a:gd name="connsiteX57-27785" fmla="*/ 1981200 w 2213217"/>
                <a:gd name="connsiteY57-27786" fmla="*/ 1864914 h 7252515"/>
                <a:gd name="connsiteX58-27787" fmla="*/ 1936459 w 2213217"/>
                <a:gd name="connsiteY58-27788" fmla="*/ 1677029 h 7252515"/>
                <a:gd name="connsiteX59-27789" fmla="*/ 1922037 w 2213217"/>
                <a:gd name="connsiteY59-27790" fmla="*/ 1432534 h 7252515"/>
                <a:gd name="connsiteX60-27791" fmla="*/ 1874412 w 2213217"/>
                <a:gd name="connsiteY60-27792" fmla="*/ 1302338 h 7252515"/>
                <a:gd name="connsiteX61-27793" fmla="*/ 1407687 w 2213217"/>
                <a:gd name="connsiteY61-27794" fmla="*/ 1134975 h 7252515"/>
                <a:gd name="connsiteX62-27795" fmla="*/ 1309221 w 2213217"/>
                <a:gd name="connsiteY62-27796" fmla="*/ 1020075 h 7252515"/>
                <a:gd name="connsiteX63-27797" fmla="*/ 1365230 w 2213217"/>
                <a:gd name="connsiteY63-27798" fmla="*/ 821521 h 7252515"/>
                <a:gd name="connsiteX64-27799" fmla="*/ 1433407 w 2213217"/>
                <a:gd name="connsiteY64-27800" fmla="*/ 622909 h 7252515"/>
                <a:gd name="connsiteX65-27801" fmla="*/ 1444916 w 2213217"/>
                <a:gd name="connsiteY65-27802" fmla="*/ 380757 h 7252515"/>
                <a:gd name="connsiteX66-27803" fmla="*/ 1330946 w 2213217"/>
                <a:gd name="connsiteY66-27804" fmla="*/ 143773 h 7252515"/>
                <a:gd name="connsiteX67-27805" fmla="*/ 1063645 w 2213217"/>
                <a:gd name="connsiteY67-27806" fmla="*/ 568 h 7252515"/>
                <a:gd name="connsiteX0-27807" fmla="*/ 1063645 w 2213217"/>
                <a:gd name="connsiteY0-27808" fmla="*/ 568 h 7252515"/>
                <a:gd name="connsiteX1-27809" fmla="*/ 809625 w 2213217"/>
                <a:gd name="connsiteY1-27810" fmla="*/ 116070 h 7252515"/>
                <a:gd name="connsiteX2-27811" fmla="*/ 685800 w 2213217"/>
                <a:gd name="connsiteY2-27812" fmla="*/ 297045 h 7252515"/>
                <a:gd name="connsiteX3-27813" fmla="*/ 704850 w 2213217"/>
                <a:gd name="connsiteY3-27814" fmla="*/ 620895 h 7252515"/>
                <a:gd name="connsiteX4-27815" fmla="*/ 838200 w 2213217"/>
                <a:gd name="connsiteY4-27816" fmla="*/ 897120 h 7252515"/>
                <a:gd name="connsiteX5-27817" fmla="*/ 742950 w 2213217"/>
                <a:gd name="connsiteY5-27818" fmla="*/ 1011420 h 7252515"/>
                <a:gd name="connsiteX6-27819" fmla="*/ 133350 w 2213217"/>
                <a:gd name="connsiteY6-27820" fmla="*/ 1220970 h 7252515"/>
                <a:gd name="connsiteX7-27821" fmla="*/ 0 w 2213217"/>
                <a:gd name="connsiteY7-27822" fmla="*/ 2211570 h 7252515"/>
                <a:gd name="connsiteX8-27823" fmla="*/ 333375 w 2213217"/>
                <a:gd name="connsiteY8-27824" fmla="*/ 3106920 h 7252515"/>
                <a:gd name="connsiteX9-27825" fmla="*/ 247650 w 2213217"/>
                <a:gd name="connsiteY9-27826" fmla="*/ 3840345 h 7252515"/>
                <a:gd name="connsiteX10-27827" fmla="*/ 371475 w 2213217"/>
                <a:gd name="connsiteY10-27828" fmla="*/ 4059420 h 7252515"/>
                <a:gd name="connsiteX11-27829" fmla="*/ 495300 w 2213217"/>
                <a:gd name="connsiteY11-27830" fmla="*/ 4278495 h 7252515"/>
                <a:gd name="connsiteX12-27831" fmla="*/ 476250 w 2213217"/>
                <a:gd name="connsiteY12-27832" fmla="*/ 4735695 h 7252515"/>
                <a:gd name="connsiteX13-27833" fmla="*/ 476250 w 2213217"/>
                <a:gd name="connsiteY13-27834" fmla="*/ 5097645 h 7252515"/>
                <a:gd name="connsiteX14-27835" fmla="*/ 371475 w 2213217"/>
                <a:gd name="connsiteY14-27836" fmla="*/ 6145395 h 7252515"/>
                <a:gd name="connsiteX15-27837" fmla="*/ 348398 w 2213217"/>
                <a:gd name="connsiteY15-27838" fmla="*/ 6604338 h 7252515"/>
                <a:gd name="connsiteX16-27839" fmla="*/ 420242 w 2213217"/>
                <a:gd name="connsiteY16-27840" fmla="*/ 6827439 h 7252515"/>
                <a:gd name="connsiteX17-27841" fmla="*/ 367118 w 2213217"/>
                <a:gd name="connsiteY17-27842" fmla="*/ 6982453 h 7252515"/>
                <a:gd name="connsiteX18-27843" fmla="*/ 605514 w 2213217"/>
                <a:gd name="connsiteY18-27844" fmla="*/ 7244526 h 7252515"/>
                <a:gd name="connsiteX19-27845" fmla="*/ 958269 w 2213217"/>
                <a:gd name="connsiteY19-27846" fmla="*/ 7136926 h 7252515"/>
                <a:gd name="connsiteX20-27847" fmla="*/ 724772 w 2213217"/>
                <a:gd name="connsiteY20-27848" fmla="*/ 6844746 h 7252515"/>
                <a:gd name="connsiteX21-27849" fmla="*/ 753076 w 2213217"/>
                <a:gd name="connsiteY21-27850" fmla="*/ 6579789 h 7252515"/>
                <a:gd name="connsiteX22-27851" fmla="*/ 738924 w 2213217"/>
                <a:gd name="connsiteY22-27852" fmla="*/ 6250170 h 7252515"/>
                <a:gd name="connsiteX23-27853" fmla="*/ 856500 w 2213217"/>
                <a:gd name="connsiteY23-27854" fmla="*/ 5489132 h 7252515"/>
                <a:gd name="connsiteX24-27855" fmla="*/ 906017 w 2213217"/>
                <a:gd name="connsiteY24-27856" fmla="*/ 5380240 h 7252515"/>
                <a:gd name="connsiteX25-27857" fmla="*/ 898504 w 2213217"/>
                <a:gd name="connsiteY25-27858" fmla="*/ 5308938 h 7252515"/>
                <a:gd name="connsiteX26-27859" fmla="*/ 971550 w 2213217"/>
                <a:gd name="connsiteY26-27860" fmla="*/ 5211945 h 7252515"/>
                <a:gd name="connsiteX27-27861" fmla="*/ 973564 w 2213217"/>
                <a:gd name="connsiteY27-27862" fmla="*/ 5069070 h 7252515"/>
                <a:gd name="connsiteX28-27863" fmla="*/ 1129719 w 2213217"/>
                <a:gd name="connsiteY28-27864" fmla="*/ 4378373 h 7252515"/>
                <a:gd name="connsiteX29-27865" fmla="*/ 1276350 w 2213217"/>
                <a:gd name="connsiteY29-27866" fmla="*/ 4649970 h 7252515"/>
                <a:gd name="connsiteX30-27867" fmla="*/ 1341012 w 2213217"/>
                <a:gd name="connsiteY30-27868" fmla="*/ 4880042 h 7252515"/>
                <a:gd name="connsiteX31-27869" fmla="*/ 1310424 w 2213217"/>
                <a:gd name="connsiteY31-27870" fmla="*/ 4973880 h 7252515"/>
                <a:gd name="connsiteX32-27871" fmla="*/ 1354293 w 2213217"/>
                <a:gd name="connsiteY32-27872" fmla="*/ 5113209 h 7252515"/>
                <a:gd name="connsiteX33-27873" fmla="*/ 1262198 w 2213217"/>
                <a:gd name="connsiteY33-27874" fmla="*/ 5554244 h 7252515"/>
                <a:gd name="connsiteX34-27875" fmla="*/ 1263220 w 2213217"/>
                <a:gd name="connsiteY34-27876" fmla="*/ 6360264 h 7252515"/>
                <a:gd name="connsiteX35-27877" fmla="*/ 1336385 w 2213217"/>
                <a:gd name="connsiteY35-27878" fmla="*/ 6540277 h 7252515"/>
                <a:gd name="connsiteX36-27879" fmla="*/ 1285605 w 2213217"/>
                <a:gd name="connsiteY36-27880" fmla="*/ 6741714 h 7252515"/>
                <a:gd name="connsiteX37-27881" fmla="*/ 1303783 w 2213217"/>
                <a:gd name="connsiteY37-27882" fmla="*/ 6828040 h 7252515"/>
                <a:gd name="connsiteX38-27883" fmla="*/ 1313579 w 2213217"/>
                <a:gd name="connsiteY38-27884" fmla="*/ 7020824 h 7252515"/>
                <a:gd name="connsiteX39-27885" fmla="*/ 1760353 w 2213217"/>
                <a:gd name="connsiteY39-27886" fmla="*/ 7189119 h 7252515"/>
                <a:gd name="connsiteX40-27887" fmla="*/ 2189006 w 2213217"/>
                <a:gd name="connsiteY40-27888" fmla="*/ 7199125 h 7252515"/>
                <a:gd name="connsiteX41-27889" fmla="*/ 2171850 w 2213217"/>
                <a:gd name="connsiteY41-27890" fmla="*/ 7046786 h 7252515"/>
                <a:gd name="connsiteX42-27891" fmla="*/ 1687247 w 2213217"/>
                <a:gd name="connsiteY42-27892" fmla="*/ 6680449 h 7252515"/>
                <a:gd name="connsiteX43-27893" fmla="*/ 1708130 w 2213217"/>
                <a:gd name="connsiteY43-27894" fmla="*/ 6550072 h 7252515"/>
                <a:gd name="connsiteX44-27895" fmla="*/ 1668617 w 2213217"/>
                <a:gd name="connsiteY44-27896" fmla="*/ 6451067 h 7252515"/>
                <a:gd name="connsiteX45-27897" fmla="*/ 1657350 w 2213217"/>
                <a:gd name="connsiteY45-27898" fmla="*/ 6250170 h 7252515"/>
                <a:gd name="connsiteX46-27899" fmla="*/ 1679014 w 2213217"/>
                <a:gd name="connsiteY46-27900" fmla="*/ 5979714 h 7252515"/>
                <a:gd name="connsiteX47-27901" fmla="*/ 1727631 w 2213217"/>
                <a:gd name="connsiteY47-27902" fmla="*/ 5512209 h 7252515"/>
                <a:gd name="connsiteX48-27903" fmla="*/ 1739049 w 2213217"/>
                <a:gd name="connsiteY48-27904" fmla="*/ 5363804 h 7252515"/>
                <a:gd name="connsiteX49-27905" fmla="*/ 1797611 w 2213217"/>
                <a:gd name="connsiteY49-27906" fmla="*/ 5317321 h 7252515"/>
                <a:gd name="connsiteX50-27907" fmla="*/ 1884207 w 2213217"/>
                <a:gd name="connsiteY50-27908" fmla="*/ 5097645 h 7252515"/>
                <a:gd name="connsiteX51-27909" fmla="*/ 1909357 w 2213217"/>
                <a:gd name="connsiteY51-27910" fmla="*/ 4805496 h 7252515"/>
                <a:gd name="connsiteX52-27911" fmla="*/ 1900373 w 2213217"/>
                <a:gd name="connsiteY52-27912" fmla="*/ 4348776 h 7252515"/>
                <a:gd name="connsiteX53-27913" fmla="*/ 1881052 w 2213217"/>
                <a:gd name="connsiteY53-27914" fmla="*/ 3902573 h 7252515"/>
                <a:gd name="connsiteX54-27915" fmla="*/ 1855362 w 2213217"/>
                <a:gd name="connsiteY54-27916" fmla="*/ 3584643 h 7252515"/>
                <a:gd name="connsiteX55-27917" fmla="*/ 2056257 w 2213217"/>
                <a:gd name="connsiteY55-27918" fmla="*/ 2654077 h 7252515"/>
                <a:gd name="connsiteX56-27919" fmla="*/ 2042707 w 2213217"/>
                <a:gd name="connsiteY56-27920" fmla="*/ 2404684 h 7252515"/>
                <a:gd name="connsiteX57-27921" fmla="*/ 1981200 w 2213217"/>
                <a:gd name="connsiteY57-27922" fmla="*/ 1864914 h 7252515"/>
                <a:gd name="connsiteX58-27923" fmla="*/ 1936459 w 2213217"/>
                <a:gd name="connsiteY58-27924" fmla="*/ 1677029 h 7252515"/>
                <a:gd name="connsiteX59-27925" fmla="*/ 1922037 w 2213217"/>
                <a:gd name="connsiteY59-27926" fmla="*/ 1432534 h 7252515"/>
                <a:gd name="connsiteX60-27927" fmla="*/ 1874412 w 2213217"/>
                <a:gd name="connsiteY60-27928" fmla="*/ 1302338 h 7252515"/>
                <a:gd name="connsiteX61-27929" fmla="*/ 1407687 w 2213217"/>
                <a:gd name="connsiteY61-27930" fmla="*/ 1134975 h 7252515"/>
                <a:gd name="connsiteX62-27931" fmla="*/ 1309221 w 2213217"/>
                <a:gd name="connsiteY62-27932" fmla="*/ 1020075 h 7252515"/>
                <a:gd name="connsiteX63-27933" fmla="*/ 1365230 w 2213217"/>
                <a:gd name="connsiteY63-27934" fmla="*/ 821521 h 7252515"/>
                <a:gd name="connsiteX64-27935" fmla="*/ 1433407 w 2213217"/>
                <a:gd name="connsiteY64-27936" fmla="*/ 622909 h 7252515"/>
                <a:gd name="connsiteX65-27937" fmla="*/ 1444916 w 2213217"/>
                <a:gd name="connsiteY65-27938" fmla="*/ 380757 h 7252515"/>
                <a:gd name="connsiteX66-27939" fmla="*/ 1330946 w 2213217"/>
                <a:gd name="connsiteY66-27940" fmla="*/ 143773 h 7252515"/>
                <a:gd name="connsiteX67-27941" fmla="*/ 1063645 w 2213217"/>
                <a:gd name="connsiteY67-27942" fmla="*/ 568 h 7252515"/>
                <a:gd name="connsiteX0-27943" fmla="*/ 1063645 w 2213217"/>
                <a:gd name="connsiteY0-27944" fmla="*/ 568 h 7252515"/>
                <a:gd name="connsiteX1-27945" fmla="*/ 809625 w 2213217"/>
                <a:gd name="connsiteY1-27946" fmla="*/ 116070 h 7252515"/>
                <a:gd name="connsiteX2-27947" fmla="*/ 685800 w 2213217"/>
                <a:gd name="connsiteY2-27948" fmla="*/ 297045 h 7252515"/>
                <a:gd name="connsiteX3-27949" fmla="*/ 704850 w 2213217"/>
                <a:gd name="connsiteY3-27950" fmla="*/ 620895 h 7252515"/>
                <a:gd name="connsiteX4-27951" fmla="*/ 838200 w 2213217"/>
                <a:gd name="connsiteY4-27952" fmla="*/ 897120 h 7252515"/>
                <a:gd name="connsiteX5-27953" fmla="*/ 742950 w 2213217"/>
                <a:gd name="connsiteY5-27954" fmla="*/ 1011420 h 7252515"/>
                <a:gd name="connsiteX6-27955" fmla="*/ 133350 w 2213217"/>
                <a:gd name="connsiteY6-27956" fmla="*/ 1220970 h 7252515"/>
                <a:gd name="connsiteX7-27957" fmla="*/ 0 w 2213217"/>
                <a:gd name="connsiteY7-27958" fmla="*/ 2211570 h 7252515"/>
                <a:gd name="connsiteX8-27959" fmla="*/ 333375 w 2213217"/>
                <a:gd name="connsiteY8-27960" fmla="*/ 3106920 h 7252515"/>
                <a:gd name="connsiteX9-27961" fmla="*/ 247650 w 2213217"/>
                <a:gd name="connsiteY9-27962" fmla="*/ 3840345 h 7252515"/>
                <a:gd name="connsiteX10-27963" fmla="*/ 371475 w 2213217"/>
                <a:gd name="connsiteY10-27964" fmla="*/ 4059420 h 7252515"/>
                <a:gd name="connsiteX11-27965" fmla="*/ 495300 w 2213217"/>
                <a:gd name="connsiteY11-27966" fmla="*/ 4278495 h 7252515"/>
                <a:gd name="connsiteX12-27967" fmla="*/ 476250 w 2213217"/>
                <a:gd name="connsiteY12-27968" fmla="*/ 4735695 h 7252515"/>
                <a:gd name="connsiteX13-27969" fmla="*/ 476250 w 2213217"/>
                <a:gd name="connsiteY13-27970" fmla="*/ 5097645 h 7252515"/>
                <a:gd name="connsiteX14-27971" fmla="*/ 383013 w 2213217"/>
                <a:gd name="connsiteY14-27972" fmla="*/ 6154049 h 7252515"/>
                <a:gd name="connsiteX15-27973" fmla="*/ 348398 w 2213217"/>
                <a:gd name="connsiteY15-27974" fmla="*/ 6604338 h 7252515"/>
                <a:gd name="connsiteX16-27975" fmla="*/ 420242 w 2213217"/>
                <a:gd name="connsiteY16-27976" fmla="*/ 6827439 h 7252515"/>
                <a:gd name="connsiteX17-27977" fmla="*/ 367118 w 2213217"/>
                <a:gd name="connsiteY17-27978" fmla="*/ 6982453 h 7252515"/>
                <a:gd name="connsiteX18-27979" fmla="*/ 605514 w 2213217"/>
                <a:gd name="connsiteY18-27980" fmla="*/ 7244526 h 7252515"/>
                <a:gd name="connsiteX19-27981" fmla="*/ 958269 w 2213217"/>
                <a:gd name="connsiteY19-27982" fmla="*/ 7136926 h 7252515"/>
                <a:gd name="connsiteX20-27983" fmla="*/ 724772 w 2213217"/>
                <a:gd name="connsiteY20-27984" fmla="*/ 6844746 h 7252515"/>
                <a:gd name="connsiteX21-27985" fmla="*/ 753076 w 2213217"/>
                <a:gd name="connsiteY21-27986" fmla="*/ 6579789 h 7252515"/>
                <a:gd name="connsiteX22-27987" fmla="*/ 738924 w 2213217"/>
                <a:gd name="connsiteY22-27988" fmla="*/ 6250170 h 7252515"/>
                <a:gd name="connsiteX23-27989" fmla="*/ 856500 w 2213217"/>
                <a:gd name="connsiteY23-27990" fmla="*/ 5489132 h 7252515"/>
                <a:gd name="connsiteX24-27991" fmla="*/ 906017 w 2213217"/>
                <a:gd name="connsiteY24-27992" fmla="*/ 5380240 h 7252515"/>
                <a:gd name="connsiteX25-27993" fmla="*/ 898504 w 2213217"/>
                <a:gd name="connsiteY25-27994" fmla="*/ 5308938 h 7252515"/>
                <a:gd name="connsiteX26-27995" fmla="*/ 971550 w 2213217"/>
                <a:gd name="connsiteY26-27996" fmla="*/ 5211945 h 7252515"/>
                <a:gd name="connsiteX27-27997" fmla="*/ 973564 w 2213217"/>
                <a:gd name="connsiteY27-27998" fmla="*/ 5069070 h 7252515"/>
                <a:gd name="connsiteX28-27999" fmla="*/ 1129719 w 2213217"/>
                <a:gd name="connsiteY28-28000" fmla="*/ 4378373 h 7252515"/>
                <a:gd name="connsiteX29-28001" fmla="*/ 1276350 w 2213217"/>
                <a:gd name="connsiteY29-28002" fmla="*/ 4649970 h 7252515"/>
                <a:gd name="connsiteX30-28003" fmla="*/ 1341012 w 2213217"/>
                <a:gd name="connsiteY30-28004" fmla="*/ 4880042 h 7252515"/>
                <a:gd name="connsiteX31-28005" fmla="*/ 1310424 w 2213217"/>
                <a:gd name="connsiteY31-28006" fmla="*/ 4973880 h 7252515"/>
                <a:gd name="connsiteX32-28007" fmla="*/ 1354293 w 2213217"/>
                <a:gd name="connsiteY32-28008" fmla="*/ 5113209 h 7252515"/>
                <a:gd name="connsiteX33-28009" fmla="*/ 1262198 w 2213217"/>
                <a:gd name="connsiteY33-28010" fmla="*/ 5554244 h 7252515"/>
                <a:gd name="connsiteX34-28011" fmla="*/ 1263220 w 2213217"/>
                <a:gd name="connsiteY34-28012" fmla="*/ 6360264 h 7252515"/>
                <a:gd name="connsiteX35-28013" fmla="*/ 1336385 w 2213217"/>
                <a:gd name="connsiteY35-28014" fmla="*/ 6540277 h 7252515"/>
                <a:gd name="connsiteX36-28015" fmla="*/ 1285605 w 2213217"/>
                <a:gd name="connsiteY36-28016" fmla="*/ 6741714 h 7252515"/>
                <a:gd name="connsiteX37-28017" fmla="*/ 1303783 w 2213217"/>
                <a:gd name="connsiteY37-28018" fmla="*/ 6828040 h 7252515"/>
                <a:gd name="connsiteX38-28019" fmla="*/ 1313579 w 2213217"/>
                <a:gd name="connsiteY38-28020" fmla="*/ 7020824 h 7252515"/>
                <a:gd name="connsiteX39-28021" fmla="*/ 1760353 w 2213217"/>
                <a:gd name="connsiteY39-28022" fmla="*/ 7189119 h 7252515"/>
                <a:gd name="connsiteX40-28023" fmla="*/ 2189006 w 2213217"/>
                <a:gd name="connsiteY40-28024" fmla="*/ 7199125 h 7252515"/>
                <a:gd name="connsiteX41-28025" fmla="*/ 2171850 w 2213217"/>
                <a:gd name="connsiteY41-28026" fmla="*/ 7046786 h 7252515"/>
                <a:gd name="connsiteX42-28027" fmla="*/ 1687247 w 2213217"/>
                <a:gd name="connsiteY42-28028" fmla="*/ 6680449 h 7252515"/>
                <a:gd name="connsiteX43-28029" fmla="*/ 1708130 w 2213217"/>
                <a:gd name="connsiteY43-28030" fmla="*/ 6550072 h 7252515"/>
                <a:gd name="connsiteX44-28031" fmla="*/ 1668617 w 2213217"/>
                <a:gd name="connsiteY44-28032" fmla="*/ 6451067 h 7252515"/>
                <a:gd name="connsiteX45-28033" fmla="*/ 1657350 w 2213217"/>
                <a:gd name="connsiteY45-28034" fmla="*/ 6250170 h 7252515"/>
                <a:gd name="connsiteX46-28035" fmla="*/ 1679014 w 2213217"/>
                <a:gd name="connsiteY46-28036" fmla="*/ 5979714 h 7252515"/>
                <a:gd name="connsiteX47-28037" fmla="*/ 1727631 w 2213217"/>
                <a:gd name="connsiteY47-28038" fmla="*/ 5512209 h 7252515"/>
                <a:gd name="connsiteX48-28039" fmla="*/ 1739049 w 2213217"/>
                <a:gd name="connsiteY48-28040" fmla="*/ 5363804 h 7252515"/>
                <a:gd name="connsiteX49-28041" fmla="*/ 1797611 w 2213217"/>
                <a:gd name="connsiteY49-28042" fmla="*/ 5317321 h 7252515"/>
                <a:gd name="connsiteX50-28043" fmla="*/ 1884207 w 2213217"/>
                <a:gd name="connsiteY50-28044" fmla="*/ 5097645 h 7252515"/>
                <a:gd name="connsiteX51-28045" fmla="*/ 1909357 w 2213217"/>
                <a:gd name="connsiteY51-28046" fmla="*/ 4805496 h 7252515"/>
                <a:gd name="connsiteX52-28047" fmla="*/ 1900373 w 2213217"/>
                <a:gd name="connsiteY52-28048" fmla="*/ 4348776 h 7252515"/>
                <a:gd name="connsiteX53-28049" fmla="*/ 1881052 w 2213217"/>
                <a:gd name="connsiteY53-28050" fmla="*/ 3902573 h 7252515"/>
                <a:gd name="connsiteX54-28051" fmla="*/ 1855362 w 2213217"/>
                <a:gd name="connsiteY54-28052" fmla="*/ 3584643 h 7252515"/>
                <a:gd name="connsiteX55-28053" fmla="*/ 2056257 w 2213217"/>
                <a:gd name="connsiteY55-28054" fmla="*/ 2654077 h 7252515"/>
                <a:gd name="connsiteX56-28055" fmla="*/ 2042707 w 2213217"/>
                <a:gd name="connsiteY56-28056" fmla="*/ 2404684 h 7252515"/>
                <a:gd name="connsiteX57-28057" fmla="*/ 1981200 w 2213217"/>
                <a:gd name="connsiteY57-28058" fmla="*/ 1864914 h 7252515"/>
                <a:gd name="connsiteX58-28059" fmla="*/ 1936459 w 2213217"/>
                <a:gd name="connsiteY58-28060" fmla="*/ 1677029 h 7252515"/>
                <a:gd name="connsiteX59-28061" fmla="*/ 1922037 w 2213217"/>
                <a:gd name="connsiteY59-28062" fmla="*/ 1432534 h 7252515"/>
                <a:gd name="connsiteX60-28063" fmla="*/ 1874412 w 2213217"/>
                <a:gd name="connsiteY60-28064" fmla="*/ 1302338 h 7252515"/>
                <a:gd name="connsiteX61-28065" fmla="*/ 1407687 w 2213217"/>
                <a:gd name="connsiteY61-28066" fmla="*/ 1134975 h 7252515"/>
                <a:gd name="connsiteX62-28067" fmla="*/ 1309221 w 2213217"/>
                <a:gd name="connsiteY62-28068" fmla="*/ 1020075 h 7252515"/>
                <a:gd name="connsiteX63-28069" fmla="*/ 1365230 w 2213217"/>
                <a:gd name="connsiteY63-28070" fmla="*/ 821521 h 7252515"/>
                <a:gd name="connsiteX64-28071" fmla="*/ 1433407 w 2213217"/>
                <a:gd name="connsiteY64-28072" fmla="*/ 622909 h 7252515"/>
                <a:gd name="connsiteX65-28073" fmla="*/ 1444916 w 2213217"/>
                <a:gd name="connsiteY65-28074" fmla="*/ 380757 h 7252515"/>
                <a:gd name="connsiteX66-28075" fmla="*/ 1330946 w 2213217"/>
                <a:gd name="connsiteY66-28076" fmla="*/ 143773 h 7252515"/>
                <a:gd name="connsiteX67-28077" fmla="*/ 1063645 w 2213217"/>
                <a:gd name="connsiteY67-28078" fmla="*/ 568 h 7252515"/>
                <a:gd name="connsiteX0-28079" fmla="*/ 1063645 w 2213217"/>
                <a:gd name="connsiteY0-28080" fmla="*/ 568 h 7252515"/>
                <a:gd name="connsiteX1-28081" fmla="*/ 809625 w 2213217"/>
                <a:gd name="connsiteY1-28082" fmla="*/ 116070 h 7252515"/>
                <a:gd name="connsiteX2-28083" fmla="*/ 685800 w 2213217"/>
                <a:gd name="connsiteY2-28084" fmla="*/ 297045 h 7252515"/>
                <a:gd name="connsiteX3-28085" fmla="*/ 704850 w 2213217"/>
                <a:gd name="connsiteY3-28086" fmla="*/ 620895 h 7252515"/>
                <a:gd name="connsiteX4-28087" fmla="*/ 838200 w 2213217"/>
                <a:gd name="connsiteY4-28088" fmla="*/ 897120 h 7252515"/>
                <a:gd name="connsiteX5-28089" fmla="*/ 742950 w 2213217"/>
                <a:gd name="connsiteY5-28090" fmla="*/ 1011420 h 7252515"/>
                <a:gd name="connsiteX6-28091" fmla="*/ 133350 w 2213217"/>
                <a:gd name="connsiteY6-28092" fmla="*/ 1220970 h 7252515"/>
                <a:gd name="connsiteX7-28093" fmla="*/ 0 w 2213217"/>
                <a:gd name="connsiteY7-28094" fmla="*/ 2211570 h 7252515"/>
                <a:gd name="connsiteX8-28095" fmla="*/ 333375 w 2213217"/>
                <a:gd name="connsiteY8-28096" fmla="*/ 3106920 h 7252515"/>
                <a:gd name="connsiteX9-28097" fmla="*/ 247650 w 2213217"/>
                <a:gd name="connsiteY9-28098" fmla="*/ 3840345 h 7252515"/>
                <a:gd name="connsiteX10-28099" fmla="*/ 371475 w 2213217"/>
                <a:gd name="connsiteY10-28100" fmla="*/ 4059420 h 7252515"/>
                <a:gd name="connsiteX11-28101" fmla="*/ 495300 w 2213217"/>
                <a:gd name="connsiteY11-28102" fmla="*/ 4278495 h 7252515"/>
                <a:gd name="connsiteX12-28103" fmla="*/ 476250 w 2213217"/>
                <a:gd name="connsiteY12-28104" fmla="*/ 4735695 h 7252515"/>
                <a:gd name="connsiteX13-28105" fmla="*/ 476250 w 2213217"/>
                <a:gd name="connsiteY13-28106" fmla="*/ 5097645 h 7252515"/>
                <a:gd name="connsiteX14-28107" fmla="*/ 383013 w 2213217"/>
                <a:gd name="connsiteY14-28108" fmla="*/ 6154049 h 7252515"/>
                <a:gd name="connsiteX15-28109" fmla="*/ 348398 w 2213217"/>
                <a:gd name="connsiteY15-28110" fmla="*/ 6604338 h 7252515"/>
                <a:gd name="connsiteX16-28111" fmla="*/ 420242 w 2213217"/>
                <a:gd name="connsiteY16-28112" fmla="*/ 6827439 h 7252515"/>
                <a:gd name="connsiteX17-28113" fmla="*/ 367118 w 2213217"/>
                <a:gd name="connsiteY17-28114" fmla="*/ 6982453 h 7252515"/>
                <a:gd name="connsiteX18-28115" fmla="*/ 605514 w 2213217"/>
                <a:gd name="connsiteY18-28116" fmla="*/ 7244526 h 7252515"/>
                <a:gd name="connsiteX19-28117" fmla="*/ 958269 w 2213217"/>
                <a:gd name="connsiteY19-28118" fmla="*/ 7136926 h 7252515"/>
                <a:gd name="connsiteX20-28119" fmla="*/ 724772 w 2213217"/>
                <a:gd name="connsiteY20-28120" fmla="*/ 6844746 h 7252515"/>
                <a:gd name="connsiteX21-28121" fmla="*/ 753076 w 2213217"/>
                <a:gd name="connsiteY21-28122" fmla="*/ 6579789 h 7252515"/>
                <a:gd name="connsiteX22-28123" fmla="*/ 738924 w 2213217"/>
                <a:gd name="connsiteY22-28124" fmla="*/ 6250170 h 7252515"/>
                <a:gd name="connsiteX23-28125" fmla="*/ 856500 w 2213217"/>
                <a:gd name="connsiteY23-28126" fmla="*/ 5489132 h 7252515"/>
                <a:gd name="connsiteX24-28127" fmla="*/ 906017 w 2213217"/>
                <a:gd name="connsiteY24-28128" fmla="*/ 5380240 h 7252515"/>
                <a:gd name="connsiteX25-28129" fmla="*/ 898504 w 2213217"/>
                <a:gd name="connsiteY25-28130" fmla="*/ 5308938 h 7252515"/>
                <a:gd name="connsiteX26-28131" fmla="*/ 971550 w 2213217"/>
                <a:gd name="connsiteY26-28132" fmla="*/ 5211945 h 7252515"/>
                <a:gd name="connsiteX27-28133" fmla="*/ 973564 w 2213217"/>
                <a:gd name="connsiteY27-28134" fmla="*/ 5069070 h 7252515"/>
                <a:gd name="connsiteX28-28135" fmla="*/ 1129719 w 2213217"/>
                <a:gd name="connsiteY28-28136" fmla="*/ 4378373 h 7252515"/>
                <a:gd name="connsiteX29-28137" fmla="*/ 1276350 w 2213217"/>
                <a:gd name="connsiteY29-28138" fmla="*/ 4649970 h 7252515"/>
                <a:gd name="connsiteX30-28139" fmla="*/ 1341012 w 2213217"/>
                <a:gd name="connsiteY30-28140" fmla="*/ 4880042 h 7252515"/>
                <a:gd name="connsiteX31-28141" fmla="*/ 1310424 w 2213217"/>
                <a:gd name="connsiteY31-28142" fmla="*/ 4973880 h 7252515"/>
                <a:gd name="connsiteX32-28143" fmla="*/ 1354293 w 2213217"/>
                <a:gd name="connsiteY32-28144" fmla="*/ 5113209 h 7252515"/>
                <a:gd name="connsiteX33-28145" fmla="*/ 1262198 w 2213217"/>
                <a:gd name="connsiteY33-28146" fmla="*/ 5554244 h 7252515"/>
                <a:gd name="connsiteX34-28147" fmla="*/ 1263220 w 2213217"/>
                <a:gd name="connsiteY34-28148" fmla="*/ 6360264 h 7252515"/>
                <a:gd name="connsiteX35-28149" fmla="*/ 1336385 w 2213217"/>
                <a:gd name="connsiteY35-28150" fmla="*/ 6540277 h 7252515"/>
                <a:gd name="connsiteX36-28151" fmla="*/ 1285605 w 2213217"/>
                <a:gd name="connsiteY36-28152" fmla="*/ 6741714 h 7252515"/>
                <a:gd name="connsiteX37-28153" fmla="*/ 1303783 w 2213217"/>
                <a:gd name="connsiteY37-28154" fmla="*/ 6828040 h 7252515"/>
                <a:gd name="connsiteX38-28155" fmla="*/ 1313579 w 2213217"/>
                <a:gd name="connsiteY38-28156" fmla="*/ 7020824 h 7252515"/>
                <a:gd name="connsiteX39-28157" fmla="*/ 1760353 w 2213217"/>
                <a:gd name="connsiteY39-28158" fmla="*/ 7189119 h 7252515"/>
                <a:gd name="connsiteX40-28159" fmla="*/ 2189006 w 2213217"/>
                <a:gd name="connsiteY40-28160" fmla="*/ 7199125 h 7252515"/>
                <a:gd name="connsiteX41-28161" fmla="*/ 2171850 w 2213217"/>
                <a:gd name="connsiteY41-28162" fmla="*/ 7046786 h 7252515"/>
                <a:gd name="connsiteX42-28163" fmla="*/ 1687247 w 2213217"/>
                <a:gd name="connsiteY42-28164" fmla="*/ 6680449 h 7252515"/>
                <a:gd name="connsiteX43-28165" fmla="*/ 1708130 w 2213217"/>
                <a:gd name="connsiteY43-28166" fmla="*/ 6550072 h 7252515"/>
                <a:gd name="connsiteX44-28167" fmla="*/ 1668617 w 2213217"/>
                <a:gd name="connsiteY44-28168" fmla="*/ 6451067 h 7252515"/>
                <a:gd name="connsiteX45-28169" fmla="*/ 1657350 w 2213217"/>
                <a:gd name="connsiteY45-28170" fmla="*/ 6250170 h 7252515"/>
                <a:gd name="connsiteX46-28171" fmla="*/ 1679014 w 2213217"/>
                <a:gd name="connsiteY46-28172" fmla="*/ 5979714 h 7252515"/>
                <a:gd name="connsiteX47-28173" fmla="*/ 1727631 w 2213217"/>
                <a:gd name="connsiteY47-28174" fmla="*/ 5512209 h 7252515"/>
                <a:gd name="connsiteX48-28175" fmla="*/ 1739049 w 2213217"/>
                <a:gd name="connsiteY48-28176" fmla="*/ 5363804 h 7252515"/>
                <a:gd name="connsiteX49-28177" fmla="*/ 1797611 w 2213217"/>
                <a:gd name="connsiteY49-28178" fmla="*/ 5317321 h 7252515"/>
                <a:gd name="connsiteX50-28179" fmla="*/ 1884207 w 2213217"/>
                <a:gd name="connsiteY50-28180" fmla="*/ 5097645 h 7252515"/>
                <a:gd name="connsiteX51-28181" fmla="*/ 1909357 w 2213217"/>
                <a:gd name="connsiteY51-28182" fmla="*/ 4805496 h 7252515"/>
                <a:gd name="connsiteX52-28183" fmla="*/ 1900373 w 2213217"/>
                <a:gd name="connsiteY52-28184" fmla="*/ 4348776 h 7252515"/>
                <a:gd name="connsiteX53-28185" fmla="*/ 1881052 w 2213217"/>
                <a:gd name="connsiteY53-28186" fmla="*/ 3902573 h 7252515"/>
                <a:gd name="connsiteX54-28187" fmla="*/ 1855362 w 2213217"/>
                <a:gd name="connsiteY54-28188" fmla="*/ 3584643 h 7252515"/>
                <a:gd name="connsiteX55-28189" fmla="*/ 2056257 w 2213217"/>
                <a:gd name="connsiteY55-28190" fmla="*/ 2654077 h 7252515"/>
                <a:gd name="connsiteX56-28191" fmla="*/ 2042707 w 2213217"/>
                <a:gd name="connsiteY56-28192" fmla="*/ 2404684 h 7252515"/>
                <a:gd name="connsiteX57-28193" fmla="*/ 1981200 w 2213217"/>
                <a:gd name="connsiteY57-28194" fmla="*/ 1864914 h 7252515"/>
                <a:gd name="connsiteX58-28195" fmla="*/ 1936459 w 2213217"/>
                <a:gd name="connsiteY58-28196" fmla="*/ 1677029 h 7252515"/>
                <a:gd name="connsiteX59-28197" fmla="*/ 1922037 w 2213217"/>
                <a:gd name="connsiteY59-28198" fmla="*/ 1432534 h 7252515"/>
                <a:gd name="connsiteX60-28199" fmla="*/ 1874412 w 2213217"/>
                <a:gd name="connsiteY60-28200" fmla="*/ 1302338 h 7252515"/>
                <a:gd name="connsiteX61-28201" fmla="*/ 1407687 w 2213217"/>
                <a:gd name="connsiteY61-28202" fmla="*/ 1134975 h 7252515"/>
                <a:gd name="connsiteX62-28203" fmla="*/ 1309221 w 2213217"/>
                <a:gd name="connsiteY62-28204" fmla="*/ 1020075 h 7252515"/>
                <a:gd name="connsiteX63-28205" fmla="*/ 1365230 w 2213217"/>
                <a:gd name="connsiteY63-28206" fmla="*/ 821521 h 7252515"/>
                <a:gd name="connsiteX64-28207" fmla="*/ 1433407 w 2213217"/>
                <a:gd name="connsiteY64-28208" fmla="*/ 622909 h 7252515"/>
                <a:gd name="connsiteX65-28209" fmla="*/ 1444916 w 2213217"/>
                <a:gd name="connsiteY65-28210" fmla="*/ 380757 h 7252515"/>
                <a:gd name="connsiteX66-28211" fmla="*/ 1330946 w 2213217"/>
                <a:gd name="connsiteY66-28212" fmla="*/ 143773 h 7252515"/>
                <a:gd name="connsiteX67-28213" fmla="*/ 1063645 w 2213217"/>
                <a:gd name="connsiteY67-28214" fmla="*/ 568 h 7252515"/>
                <a:gd name="connsiteX0-28215" fmla="*/ 1063645 w 2213217"/>
                <a:gd name="connsiteY0-28216" fmla="*/ 568 h 7252515"/>
                <a:gd name="connsiteX1-28217" fmla="*/ 809625 w 2213217"/>
                <a:gd name="connsiteY1-28218" fmla="*/ 116070 h 7252515"/>
                <a:gd name="connsiteX2-28219" fmla="*/ 685800 w 2213217"/>
                <a:gd name="connsiteY2-28220" fmla="*/ 297045 h 7252515"/>
                <a:gd name="connsiteX3-28221" fmla="*/ 704850 w 2213217"/>
                <a:gd name="connsiteY3-28222" fmla="*/ 620895 h 7252515"/>
                <a:gd name="connsiteX4-28223" fmla="*/ 838200 w 2213217"/>
                <a:gd name="connsiteY4-28224" fmla="*/ 897120 h 7252515"/>
                <a:gd name="connsiteX5-28225" fmla="*/ 742950 w 2213217"/>
                <a:gd name="connsiteY5-28226" fmla="*/ 1011420 h 7252515"/>
                <a:gd name="connsiteX6-28227" fmla="*/ 133350 w 2213217"/>
                <a:gd name="connsiteY6-28228" fmla="*/ 1220970 h 7252515"/>
                <a:gd name="connsiteX7-28229" fmla="*/ 0 w 2213217"/>
                <a:gd name="connsiteY7-28230" fmla="*/ 2211570 h 7252515"/>
                <a:gd name="connsiteX8-28231" fmla="*/ 333375 w 2213217"/>
                <a:gd name="connsiteY8-28232" fmla="*/ 3106920 h 7252515"/>
                <a:gd name="connsiteX9-28233" fmla="*/ 247650 w 2213217"/>
                <a:gd name="connsiteY9-28234" fmla="*/ 3840345 h 7252515"/>
                <a:gd name="connsiteX10-28235" fmla="*/ 371475 w 2213217"/>
                <a:gd name="connsiteY10-28236" fmla="*/ 4059420 h 7252515"/>
                <a:gd name="connsiteX11-28237" fmla="*/ 495300 w 2213217"/>
                <a:gd name="connsiteY11-28238" fmla="*/ 4278495 h 7252515"/>
                <a:gd name="connsiteX12-28239" fmla="*/ 476250 w 2213217"/>
                <a:gd name="connsiteY12-28240" fmla="*/ 4735695 h 7252515"/>
                <a:gd name="connsiteX13-28241" fmla="*/ 476250 w 2213217"/>
                <a:gd name="connsiteY13-28242" fmla="*/ 5097645 h 7252515"/>
                <a:gd name="connsiteX14-28243" fmla="*/ 383013 w 2213217"/>
                <a:gd name="connsiteY14-28244" fmla="*/ 6154049 h 7252515"/>
                <a:gd name="connsiteX15-28245" fmla="*/ 348398 w 2213217"/>
                <a:gd name="connsiteY15-28246" fmla="*/ 6604338 h 7252515"/>
                <a:gd name="connsiteX16-28247" fmla="*/ 420242 w 2213217"/>
                <a:gd name="connsiteY16-28248" fmla="*/ 6827439 h 7252515"/>
                <a:gd name="connsiteX17-28249" fmla="*/ 367118 w 2213217"/>
                <a:gd name="connsiteY17-28250" fmla="*/ 6982453 h 7252515"/>
                <a:gd name="connsiteX18-28251" fmla="*/ 605514 w 2213217"/>
                <a:gd name="connsiteY18-28252" fmla="*/ 7244526 h 7252515"/>
                <a:gd name="connsiteX19-28253" fmla="*/ 958269 w 2213217"/>
                <a:gd name="connsiteY19-28254" fmla="*/ 7136926 h 7252515"/>
                <a:gd name="connsiteX20-28255" fmla="*/ 724772 w 2213217"/>
                <a:gd name="connsiteY20-28256" fmla="*/ 6844746 h 7252515"/>
                <a:gd name="connsiteX21-28257" fmla="*/ 753076 w 2213217"/>
                <a:gd name="connsiteY21-28258" fmla="*/ 6579789 h 7252515"/>
                <a:gd name="connsiteX22-28259" fmla="*/ 738924 w 2213217"/>
                <a:gd name="connsiteY22-28260" fmla="*/ 6250170 h 7252515"/>
                <a:gd name="connsiteX23-28261" fmla="*/ 856500 w 2213217"/>
                <a:gd name="connsiteY23-28262" fmla="*/ 5489132 h 7252515"/>
                <a:gd name="connsiteX24-28263" fmla="*/ 906017 w 2213217"/>
                <a:gd name="connsiteY24-28264" fmla="*/ 5380240 h 7252515"/>
                <a:gd name="connsiteX25-28265" fmla="*/ 898504 w 2213217"/>
                <a:gd name="connsiteY25-28266" fmla="*/ 5308938 h 7252515"/>
                <a:gd name="connsiteX26-28267" fmla="*/ 971550 w 2213217"/>
                <a:gd name="connsiteY26-28268" fmla="*/ 5211945 h 7252515"/>
                <a:gd name="connsiteX27-28269" fmla="*/ 973564 w 2213217"/>
                <a:gd name="connsiteY27-28270" fmla="*/ 5069070 h 7252515"/>
                <a:gd name="connsiteX28-28271" fmla="*/ 1129719 w 2213217"/>
                <a:gd name="connsiteY28-28272" fmla="*/ 4378373 h 7252515"/>
                <a:gd name="connsiteX29-28273" fmla="*/ 1276350 w 2213217"/>
                <a:gd name="connsiteY29-28274" fmla="*/ 4649970 h 7252515"/>
                <a:gd name="connsiteX30-28275" fmla="*/ 1341012 w 2213217"/>
                <a:gd name="connsiteY30-28276" fmla="*/ 4880042 h 7252515"/>
                <a:gd name="connsiteX31-28277" fmla="*/ 1310424 w 2213217"/>
                <a:gd name="connsiteY31-28278" fmla="*/ 4973880 h 7252515"/>
                <a:gd name="connsiteX32-28279" fmla="*/ 1354293 w 2213217"/>
                <a:gd name="connsiteY32-28280" fmla="*/ 5113209 h 7252515"/>
                <a:gd name="connsiteX33-28281" fmla="*/ 1262198 w 2213217"/>
                <a:gd name="connsiteY33-28282" fmla="*/ 5554244 h 7252515"/>
                <a:gd name="connsiteX34-28283" fmla="*/ 1263220 w 2213217"/>
                <a:gd name="connsiteY34-28284" fmla="*/ 6360264 h 7252515"/>
                <a:gd name="connsiteX35-28285" fmla="*/ 1336385 w 2213217"/>
                <a:gd name="connsiteY35-28286" fmla="*/ 6540277 h 7252515"/>
                <a:gd name="connsiteX36-28287" fmla="*/ 1285605 w 2213217"/>
                <a:gd name="connsiteY36-28288" fmla="*/ 6741714 h 7252515"/>
                <a:gd name="connsiteX37-28289" fmla="*/ 1303783 w 2213217"/>
                <a:gd name="connsiteY37-28290" fmla="*/ 6828040 h 7252515"/>
                <a:gd name="connsiteX38-28291" fmla="*/ 1313579 w 2213217"/>
                <a:gd name="connsiteY38-28292" fmla="*/ 7020824 h 7252515"/>
                <a:gd name="connsiteX39-28293" fmla="*/ 1760353 w 2213217"/>
                <a:gd name="connsiteY39-28294" fmla="*/ 7189119 h 7252515"/>
                <a:gd name="connsiteX40-28295" fmla="*/ 2189006 w 2213217"/>
                <a:gd name="connsiteY40-28296" fmla="*/ 7199125 h 7252515"/>
                <a:gd name="connsiteX41-28297" fmla="*/ 2171850 w 2213217"/>
                <a:gd name="connsiteY41-28298" fmla="*/ 7046786 h 7252515"/>
                <a:gd name="connsiteX42-28299" fmla="*/ 1687247 w 2213217"/>
                <a:gd name="connsiteY42-28300" fmla="*/ 6680449 h 7252515"/>
                <a:gd name="connsiteX43-28301" fmla="*/ 1708130 w 2213217"/>
                <a:gd name="connsiteY43-28302" fmla="*/ 6550072 h 7252515"/>
                <a:gd name="connsiteX44-28303" fmla="*/ 1668617 w 2213217"/>
                <a:gd name="connsiteY44-28304" fmla="*/ 6451067 h 7252515"/>
                <a:gd name="connsiteX45-28305" fmla="*/ 1657350 w 2213217"/>
                <a:gd name="connsiteY45-28306" fmla="*/ 6250170 h 7252515"/>
                <a:gd name="connsiteX46-28307" fmla="*/ 1679014 w 2213217"/>
                <a:gd name="connsiteY46-28308" fmla="*/ 5979714 h 7252515"/>
                <a:gd name="connsiteX47-28309" fmla="*/ 1727631 w 2213217"/>
                <a:gd name="connsiteY47-28310" fmla="*/ 5512209 h 7252515"/>
                <a:gd name="connsiteX48-28311" fmla="*/ 1739049 w 2213217"/>
                <a:gd name="connsiteY48-28312" fmla="*/ 5363804 h 7252515"/>
                <a:gd name="connsiteX49-28313" fmla="*/ 1797611 w 2213217"/>
                <a:gd name="connsiteY49-28314" fmla="*/ 5317321 h 7252515"/>
                <a:gd name="connsiteX50-28315" fmla="*/ 1884207 w 2213217"/>
                <a:gd name="connsiteY50-28316" fmla="*/ 5097645 h 7252515"/>
                <a:gd name="connsiteX51-28317" fmla="*/ 1909357 w 2213217"/>
                <a:gd name="connsiteY51-28318" fmla="*/ 4805496 h 7252515"/>
                <a:gd name="connsiteX52-28319" fmla="*/ 1900373 w 2213217"/>
                <a:gd name="connsiteY52-28320" fmla="*/ 4348776 h 7252515"/>
                <a:gd name="connsiteX53-28321" fmla="*/ 1881052 w 2213217"/>
                <a:gd name="connsiteY53-28322" fmla="*/ 3902573 h 7252515"/>
                <a:gd name="connsiteX54-28323" fmla="*/ 1855362 w 2213217"/>
                <a:gd name="connsiteY54-28324" fmla="*/ 3584643 h 7252515"/>
                <a:gd name="connsiteX55-28325" fmla="*/ 2056257 w 2213217"/>
                <a:gd name="connsiteY55-28326" fmla="*/ 2654077 h 7252515"/>
                <a:gd name="connsiteX56-28327" fmla="*/ 2042707 w 2213217"/>
                <a:gd name="connsiteY56-28328" fmla="*/ 2404684 h 7252515"/>
                <a:gd name="connsiteX57-28329" fmla="*/ 1981200 w 2213217"/>
                <a:gd name="connsiteY57-28330" fmla="*/ 1864914 h 7252515"/>
                <a:gd name="connsiteX58-28331" fmla="*/ 1936459 w 2213217"/>
                <a:gd name="connsiteY58-28332" fmla="*/ 1677029 h 7252515"/>
                <a:gd name="connsiteX59-28333" fmla="*/ 1922037 w 2213217"/>
                <a:gd name="connsiteY59-28334" fmla="*/ 1432534 h 7252515"/>
                <a:gd name="connsiteX60-28335" fmla="*/ 1874412 w 2213217"/>
                <a:gd name="connsiteY60-28336" fmla="*/ 1302338 h 7252515"/>
                <a:gd name="connsiteX61-28337" fmla="*/ 1407687 w 2213217"/>
                <a:gd name="connsiteY61-28338" fmla="*/ 1134975 h 7252515"/>
                <a:gd name="connsiteX62-28339" fmla="*/ 1309221 w 2213217"/>
                <a:gd name="connsiteY62-28340" fmla="*/ 1020075 h 7252515"/>
                <a:gd name="connsiteX63-28341" fmla="*/ 1365230 w 2213217"/>
                <a:gd name="connsiteY63-28342" fmla="*/ 821521 h 7252515"/>
                <a:gd name="connsiteX64-28343" fmla="*/ 1433407 w 2213217"/>
                <a:gd name="connsiteY64-28344" fmla="*/ 622909 h 7252515"/>
                <a:gd name="connsiteX65-28345" fmla="*/ 1444916 w 2213217"/>
                <a:gd name="connsiteY65-28346" fmla="*/ 380757 h 7252515"/>
                <a:gd name="connsiteX66-28347" fmla="*/ 1330946 w 2213217"/>
                <a:gd name="connsiteY66-28348" fmla="*/ 143773 h 7252515"/>
                <a:gd name="connsiteX67-28349" fmla="*/ 1063645 w 2213217"/>
                <a:gd name="connsiteY67-28350" fmla="*/ 568 h 7252515"/>
                <a:gd name="connsiteX0-28351" fmla="*/ 1063645 w 2213217"/>
                <a:gd name="connsiteY0-28352" fmla="*/ 568 h 7252515"/>
                <a:gd name="connsiteX1-28353" fmla="*/ 809625 w 2213217"/>
                <a:gd name="connsiteY1-28354" fmla="*/ 116070 h 7252515"/>
                <a:gd name="connsiteX2-28355" fmla="*/ 685800 w 2213217"/>
                <a:gd name="connsiteY2-28356" fmla="*/ 297045 h 7252515"/>
                <a:gd name="connsiteX3-28357" fmla="*/ 704850 w 2213217"/>
                <a:gd name="connsiteY3-28358" fmla="*/ 620895 h 7252515"/>
                <a:gd name="connsiteX4-28359" fmla="*/ 838200 w 2213217"/>
                <a:gd name="connsiteY4-28360" fmla="*/ 897120 h 7252515"/>
                <a:gd name="connsiteX5-28361" fmla="*/ 742950 w 2213217"/>
                <a:gd name="connsiteY5-28362" fmla="*/ 1011420 h 7252515"/>
                <a:gd name="connsiteX6-28363" fmla="*/ 133350 w 2213217"/>
                <a:gd name="connsiteY6-28364" fmla="*/ 1220970 h 7252515"/>
                <a:gd name="connsiteX7-28365" fmla="*/ 0 w 2213217"/>
                <a:gd name="connsiteY7-28366" fmla="*/ 2211570 h 7252515"/>
                <a:gd name="connsiteX8-28367" fmla="*/ 333375 w 2213217"/>
                <a:gd name="connsiteY8-28368" fmla="*/ 3106920 h 7252515"/>
                <a:gd name="connsiteX9-28369" fmla="*/ 247650 w 2213217"/>
                <a:gd name="connsiteY9-28370" fmla="*/ 3840345 h 7252515"/>
                <a:gd name="connsiteX10-28371" fmla="*/ 371475 w 2213217"/>
                <a:gd name="connsiteY10-28372" fmla="*/ 4059420 h 7252515"/>
                <a:gd name="connsiteX11-28373" fmla="*/ 495300 w 2213217"/>
                <a:gd name="connsiteY11-28374" fmla="*/ 4278495 h 7252515"/>
                <a:gd name="connsiteX12-28375" fmla="*/ 476250 w 2213217"/>
                <a:gd name="connsiteY12-28376" fmla="*/ 4735695 h 7252515"/>
                <a:gd name="connsiteX13-28377" fmla="*/ 476250 w 2213217"/>
                <a:gd name="connsiteY13-28378" fmla="*/ 5097645 h 7252515"/>
                <a:gd name="connsiteX14-28379" fmla="*/ 383013 w 2213217"/>
                <a:gd name="connsiteY14-28380" fmla="*/ 6154049 h 7252515"/>
                <a:gd name="connsiteX15-28381" fmla="*/ 348398 w 2213217"/>
                <a:gd name="connsiteY15-28382" fmla="*/ 6604338 h 7252515"/>
                <a:gd name="connsiteX16-28383" fmla="*/ 420242 w 2213217"/>
                <a:gd name="connsiteY16-28384" fmla="*/ 6827439 h 7252515"/>
                <a:gd name="connsiteX17-28385" fmla="*/ 367118 w 2213217"/>
                <a:gd name="connsiteY17-28386" fmla="*/ 6982453 h 7252515"/>
                <a:gd name="connsiteX18-28387" fmla="*/ 605514 w 2213217"/>
                <a:gd name="connsiteY18-28388" fmla="*/ 7244526 h 7252515"/>
                <a:gd name="connsiteX19-28389" fmla="*/ 958269 w 2213217"/>
                <a:gd name="connsiteY19-28390" fmla="*/ 7136926 h 7252515"/>
                <a:gd name="connsiteX20-28391" fmla="*/ 724772 w 2213217"/>
                <a:gd name="connsiteY20-28392" fmla="*/ 6844746 h 7252515"/>
                <a:gd name="connsiteX21-28393" fmla="*/ 753076 w 2213217"/>
                <a:gd name="connsiteY21-28394" fmla="*/ 6579789 h 7252515"/>
                <a:gd name="connsiteX22-28395" fmla="*/ 738924 w 2213217"/>
                <a:gd name="connsiteY22-28396" fmla="*/ 6250170 h 7252515"/>
                <a:gd name="connsiteX23-28397" fmla="*/ 856500 w 2213217"/>
                <a:gd name="connsiteY23-28398" fmla="*/ 5489132 h 7252515"/>
                <a:gd name="connsiteX24-28399" fmla="*/ 906017 w 2213217"/>
                <a:gd name="connsiteY24-28400" fmla="*/ 5380240 h 7252515"/>
                <a:gd name="connsiteX25-28401" fmla="*/ 898504 w 2213217"/>
                <a:gd name="connsiteY25-28402" fmla="*/ 5308938 h 7252515"/>
                <a:gd name="connsiteX26-28403" fmla="*/ 971550 w 2213217"/>
                <a:gd name="connsiteY26-28404" fmla="*/ 5211945 h 7252515"/>
                <a:gd name="connsiteX27-28405" fmla="*/ 973564 w 2213217"/>
                <a:gd name="connsiteY27-28406" fmla="*/ 5069070 h 7252515"/>
                <a:gd name="connsiteX28-28407" fmla="*/ 1129719 w 2213217"/>
                <a:gd name="connsiteY28-28408" fmla="*/ 4378373 h 7252515"/>
                <a:gd name="connsiteX29-28409" fmla="*/ 1276350 w 2213217"/>
                <a:gd name="connsiteY29-28410" fmla="*/ 4649970 h 7252515"/>
                <a:gd name="connsiteX30-28411" fmla="*/ 1341012 w 2213217"/>
                <a:gd name="connsiteY30-28412" fmla="*/ 4880042 h 7252515"/>
                <a:gd name="connsiteX31-28413" fmla="*/ 1310424 w 2213217"/>
                <a:gd name="connsiteY31-28414" fmla="*/ 4973880 h 7252515"/>
                <a:gd name="connsiteX32-28415" fmla="*/ 1354293 w 2213217"/>
                <a:gd name="connsiteY32-28416" fmla="*/ 5113209 h 7252515"/>
                <a:gd name="connsiteX33-28417" fmla="*/ 1262198 w 2213217"/>
                <a:gd name="connsiteY33-28418" fmla="*/ 5554244 h 7252515"/>
                <a:gd name="connsiteX34-28419" fmla="*/ 1263220 w 2213217"/>
                <a:gd name="connsiteY34-28420" fmla="*/ 6360264 h 7252515"/>
                <a:gd name="connsiteX35-28421" fmla="*/ 1336385 w 2213217"/>
                <a:gd name="connsiteY35-28422" fmla="*/ 6540277 h 7252515"/>
                <a:gd name="connsiteX36-28423" fmla="*/ 1285605 w 2213217"/>
                <a:gd name="connsiteY36-28424" fmla="*/ 6741714 h 7252515"/>
                <a:gd name="connsiteX37-28425" fmla="*/ 1303783 w 2213217"/>
                <a:gd name="connsiteY37-28426" fmla="*/ 6828040 h 7252515"/>
                <a:gd name="connsiteX38-28427" fmla="*/ 1313579 w 2213217"/>
                <a:gd name="connsiteY38-28428" fmla="*/ 7020824 h 7252515"/>
                <a:gd name="connsiteX39-28429" fmla="*/ 1760353 w 2213217"/>
                <a:gd name="connsiteY39-28430" fmla="*/ 7189119 h 7252515"/>
                <a:gd name="connsiteX40-28431" fmla="*/ 2189006 w 2213217"/>
                <a:gd name="connsiteY40-28432" fmla="*/ 7199125 h 7252515"/>
                <a:gd name="connsiteX41-28433" fmla="*/ 2171850 w 2213217"/>
                <a:gd name="connsiteY41-28434" fmla="*/ 7046786 h 7252515"/>
                <a:gd name="connsiteX42-28435" fmla="*/ 1687247 w 2213217"/>
                <a:gd name="connsiteY42-28436" fmla="*/ 6680449 h 7252515"/>
                <a:gd name="connsiteX43-28437" fmla="*/ 1708130 w 2213217"/>
                <a:gd name="connsiteY43-28438" fmla="*/ 6550072 h 7252515"/>
                <a:gd name="connsiteX44-28439" fmla="*/ 1668617 w 2213217"/>
                <a:gd name="connsiteY44-28440" fmla="*/ 6451067 h 7252515"/>
                <a:gd name="connsiteX45-28441" fmla="*/ 1657350 w 2213217"/>
                <a:gd name="connsiteY45-28442" fmla="*/ 6250170 h 7252515"/>
                <a:gd name="connsiteX46-28443" fmla="*/ 1679014 w 2213217"/>
                <a:gd name="connsiteY46-28444" fmla="*/ 5979714 h 7252515"/>
                <a:gd name="connsiteX47-28445" fmla="*/ 1727631 w 2213217"/>
                <a:gd name="connsiteY47-28446" fmla="*/ 5512209 h 7252515"/>
                <a:gd name="connsiteX48-28447" fmla="*/ 1739049 w 2213217"/>
                <a:gd name="connsiteY48-28448" fmla="*/ 5363804 h 7252515"/>
                <a:gd name="connsiteX49-28449" fmla="*/ 1797611 w 2213217"/>
                <a:gd name="connsiteY49-28450" fmla="*/ 5317321 h 7252515"/>
                <a:gd name="connsiteX50-28451" fmla="*/ 1884207 w 2213217"/>
                <a:gd name="connsiteY50-28452" fmla="*/ 5097645 h 7252515"/>
                <a:gd name="connsiteX51-28453" fmla="*/ 1909357 w 2213217"/>
                <a:gd name="connsiteY51-28454" fmla="*/ 4805496 h 7252515"/>
                <a:gd name="connsiteX52-28455" fmla="*/ 1900373 w 2213217"/>
                <a:gd name="connsiteY52-28456" fmla="*/ 4348776 h 7252515"/>
                <a:gd name="connsiteX53-28457" fmla="*/ 1881052 w 2213217"/>
                <a:gd name="connsiteY53-28458" fmla="*/ 3902573 h 7252515"/>
                <a:gd name="connsiteX54-28459" fmla="*/ 1855362 w 2213217"/>
                <a:gd name="connsiteY54-28460" fmla="*/ 3584643 h 7252515"/>
                <a:gd name="connsiteX55-28461" fmla="*/ 2056257 w 2213217"/>
                <a:gd name="connsiteY55-28462" fmla="*/ 2654077 h 7252515"/>
                <a:gd name="connsiteX56-28463" fmla="*/ 2042707 w 2213217"/>
                <a:gd name="connsiteY56-28464" fmla="*/ 2404684 h 7252515"/>
                <a:gd name="connsiteX57-28465" fmla="*/ 1981200 w 2213217"/>
                <a:gd name="connsiteY57-28466" fmla="*/ 1864914 h 7252515"/>
                <a:gd name="connsiteX58-28467" fmla="*/ 1936459 w 2213217"/>
                <a:gd name="connsiteY58-28468" fmla="*/ 1677029 h 7252515"/>
                <a:gd name="connsiteX59-28469" fmla="*/ 1922037 w 2213217"/>
                <a:gd name="connsiteY59-28470" fmla="*/ 1432534 h 7252515"/>
                <a:gd name="connsiteX60-28471" fmla="*/ 1874412 w 2213217"/>
                <a:gd name="connsiteY60-28472" fmla="*/ 1302338 h 7252515"/>
                <a:gd name="connsiteX61-28473" fmla="*/ 1407687 w 2213217"/>
                <a:gd name="connsiteY61-28474" fmla="*/ 1134975 h 7252515"/>
                <a:gd name="connsiteX62-28475" fmla="*/ 1309221 w 2213217"/>
                <a:gd name="connsiteY62-28476" fmla="*/ 1020075 h 7252515"/>
                <a:gd name="connsiteX63-28477" fmla="*/ 1365230 w 2213217"/>
                <a:gd name="connsiteY63-28478" fmla="*/ 821521 h 7252515"/>
                <a:gd name="connsiteX64-28479" fmla="*/ 1433407 w 2213217"/>
                <a:gd name="connsiteY64-28480" fmla="*/ 622909 h 7252515"/>
                <a:gd name="connsiteX65-28481" fmla="*/ 1444916 w 2213217"/>
                <a:gd name="connsiteY65-28482" fmla="*/ 380757 h 7252515"/>
                <a:gd name="connsiteX66-28483" fmla="*/ 1330946 w 2213217"/>
                <a:gd name="connsiteY66-28484" fmla="*/ 143773 h 7252515"/>
                <a:gd name="connsiteX67-28485" fmla="*/ 1063645 w 2213217"/>
                <a:gd name="connsiteY67-28486" fmla="*/ 568 h 7252515"/>
                <a:gd name="connsiteX0-28487" fmla="*/ 1063645 w 2213217"/>
                <a:gd name="connsiteY0-28488" fmla="*/ 568 h 7252515"/>
                <a:gd name="connsiteX1-28489" fmla="*/ 809625 w 2213217"/>
                <a:gd name="connsiteY1-28490" fmla="*/ 116070 h 7252515"/>
                <a:gd name="connsiteX2-28491" fmla="*/ 685800 w 2213217"/>
                <a:gd name="connsiteY2-28492" fmla="*/ 297045 h 7252515"/>
                <a:gd name="connsiteX3-28493" fmla="*/ 704850 w 2213217"/>
                <a:gd name="connsiteY3-28494" fmla="*/ 620895 h 7252515"/>
                <a:gd name="connsiteX4-28495" fmla="*/ 838200 w 2213217"/>
                <a:gd name="connsiteY4-28496" fmla="*/ 897120 h 7252515"/>
                <a:gd name="connsiteX5-28497" fmla="*/ 742950 w 2213217"/>
                <a:gd name="connsiteY5-28498" fmla="*/ 1011420 h 7252515"/>
                <a:gd name="connsiteX6-28499" fmla="*/ 133350 w 2213217"/>
                <a:gd name="connsiteY6-28500" fmla="*/ 1220970 h 7252515"/>
                <a:gd name="connsiteX7-28501" fmla="*/ 0 w 2213217"/>
                <a:gd name="connsiteY7-28502" fmla="*/ 2211570 h 7252515"/>
                <a:gd name="connsiteX8-28503" fmla="*/ 333375 w 2213217"/>
                <a:gd name="connsiteY8-28504" fmla="*/ 3106920 h 7252515"/>
                <a:gd name="connsiteX9-28505" fmla="*/ 247650 w 2213217"/>
                <a:gd name="connsiteY9-28506" fmla="*/ 3840345 h 7252515"/>
                <a:gd name="connsiteX10-28507" fmla="*/ 371475 w 2213217"/>
                <a:gd name="connsiteY10-28508" fmla="*/ 4059420 h 7252515"/>
                <a:gd name="connsiteX11-28509" fmla="*/ 495300 w 2213217"/>
                <a:gd name="connsiteY11-28510" fmla="*/ 4278495 h 7252515"/>
                <a:gd name="connsiteX12-28511" fmla="*/ 476250 w 2213217"/>
                <a:gd name="connsiteY12-28512" fmla="*/ 4735695 h 7252515"/>
                <a:gd name="connsiteX13-28513" fmla="*/ 476250 w 2213217"/>
                <a:gd name="connsiteY13-28514" fmla="*/ 5097645 h 7252515"/>
                <a:gd name="connsiteX14-28515" fmla="*/ 383013 w 2213217"/>
                <a:gd name="connsiteY14-28516" fmla="*/ 6154049 h 7252515"/>
                <a:gd name="connsiteX15-28517" fmla="*/ 348398 w 2213217"/>
                <a:gd name="connsiteY15-28518" fmla="*/ 6604338 h 7252515"/>
                <a:gd name="connsiteX16-28519" fmla="*/ 420242 w 2213217"/>
                <a:gd name="connsiteY16-28520" fmla="*/ 6827439 h 7252515"/>
                <a:gd name="connsiteX17-28521" fmla="*/ 367118 w 2213217"/>
                <a:gd name="connsiteY17-28522" fmla="*/ 6982453 h 7252515"/>
                <a:gd name="connsiteX18-28523" fmla="*/ 605514 w 2213217"/>
                <a:gd name="connsiteY18-28524" fmla="*/ 7244526 h 7252515"/>
                <a:gd name="connsiteX19-28525" fmla="*/ 958269 w 2213217"/>
                <a:gd name="connsiteY19-28526" fmla="*/ 7136926 h 7252515"/>
                <a:gd name="connsiteX20-28527" fmla="*/ 724772 w 2213217"/>
                <a:gd name="connsiteY20-28528" fmla="*/ 6844746 h 7252515"/>
                <a:gd name="connsiteX21-28529" fmla="*/ 753076 w 2213217"/>
                <a:gd name="connsiteY21-28530" fmla="*/ 6579789 h 7252515"/>
                <a:gd name="connsiteX22-28531" fmla="*/ 738924 w 2213217"/>
                <a:gd name="connsiteY22-28532" fmla="*/ 6250170 h 7252515"/>
                <a:gd name="connsiteX23-28533" fmla="*/ 856500 w 2213217"/>
                <a:gd name="connsiteY23-28534" fmla="*/ 5489132 h 7252515"/>
                <a:gd name="connsiteX24-28535" fmla="*/ 906017 w 2213217"/>
                <a:gd name="connsiteY24-28536" fmla="*/ 5380240 h 7252515"/>
                <a:gd name="connsiteX25-28537" fmla="*/ 898504 w 2213217"/>
                <a:gd name="connsiteY25-28538" fmla="*/ 5308938 h 7252515"/>
                <a:gd name="connsiteX26-28539" fmla="*/ 971550 w 2213217"/>
                <a:gd name="connsiteY26-28540" fmla="*/ 5211945 h 7252515"/>
                <a:gd name="connsiteX27-28541" fmla="*/ 973564 w 2213217"/>
                <a:gd name="connsiteY27-28542" fmla="*/ 5069070 h 7252515"/>
                <a:gd name="connsiteX28-28543" fmla="*/ 1129719 w 2213217"/>
                <a:gd name="connsiteY28-28544" fmla="*/ 4378373 h 7252515"/>
                <a:gd name="connsiteX29-28545" fmla="*/ 1276350 w 2213217"/>
                <a:gd name="connsiteY29-28546" fmla="*/ 4649970 h 7252515"/>
                <a:gd name="connsiteX30-28547" fmla="*/ 1341012 w 2213217"/>
                <a:gd name="connsiteY30-28548" fmla="*/ 4880042 h 7252515"/>
                <a:gd name="connsiteX31-28549" fmla="*/ 1310424 w 2213217"/>
                <a:gd name="connsiteY31-28550" fmla="*/ 4973880 h 7252515"/>
                <a:gd name="connsiteX32-28551" fmla="*/ 1354293 w 2213217"/>
                <a:gd name="connsiteY32-28552" fmla="*/ 5113209 h 7252515"/>
                <a:gd name="connsiteX33-28553" fmla="*/ 1262198 w 2213217"/>
                <a:gd name="connsiteY33-28554" fmla="*/ 5554244 h 7252515"/>
                <a:gd name="connsiteX34-28555" fmla="*/ 1263220 w 2213217"/>
                <a:gd name="connsiteY34-28556" fmla="*/ 6360264 h 7252515"/>
                <a:gd name="connsiteX35-28557" fmla="*/ 1336385 w 2213217"/>
                <a:gd name="connsiteY35-28558" fmla="*/ 6540277 h 7252515"/>
                <a:gd name="connsiteX36-28559" fmla="*/ 1285605 w 2213217"/>
                <a:gd name="connsiteY36-28560" fmla="*/ 6741714 h 7252515"/>
                <a:gd name="connsiteX37-28561" fmla="*/ 1303783 w 2213217"/>
                <a:gd name="connsiteY37-28562" fmla="*/ 6828040 h 7252515"/>
                <a:gd name="connsiteX38-28563" fmla="*/ 1313579 w 2213217"/>
                <a:gd name="connsiteY38-28564" fmla="*/ 7020824 h 7252515"/>
                <a:gd name="connsiteX39-28565" fmla="*/ 1760353 w 2213217"/>
                <a:gd name="connsiteY39-28566" fmla="*/ 7189119 h 7252515"/>
                <a:gd name="connsiteX40-28567" fmla="*/ 2189006 w 2213217"/>
                <a:gd name="connsiteY40-28568" fmla="*/ 7199125 h 7252515"/>
                <a:gd name="connsiteX41-28569" fmla="*/ 2171850 w 2213217"/>
                <a:gd name="connsiteY41-28570" fmla="*/ 7046786 h 7252515"/>
                <a:gd name="connsiteX42-28571" fmla="*/ 1687247 w 2213217"/>
                <a:gd name="connsiteY42-28572" fmla="*/ 6680449 h 7252515"/>
                <a:gd name="connsiteX43-28573" fmla="*/ 1708130 w 2213217"/>
                <a:gd name="connsiteY43-28574" fmla="*/ 6550072 h 7252515"/>
                <a:gd name="connsiteX44-28575" fmla="*/ 1668617 w 2213217"/>
                <a:gd name="connsiteY44-28576" fmla="*/ 6451067 h 7252515"/>
                <a:gd name="connsiteX45-28577" fmla="*/ 1657350 w 2213217"/>
                <a:gd name="connsiteY45-28578" fmla="*/ 6250170 h 7252515"/>
                <a:gd name="connsiteX46-28579" fmla="*/ 1679014 w 2213217"/>
                <a:gd name="connsiteY46-28580" fmla="*/ 5979714 h 7252515"/>
                <a:gd name="connsiteX47-28581" fmla="*/ 1727631 w 2213217"/>
                <a:gd name="connsiteY47-28582" fmla="*/ 5512209 h 7252515"/>
                <a:gd name="connsiteX48-28583" fmla="*/ 1739049 w 2213217"/>
                <a:gd name="connsiteY48-28584" fmla="*/ 5363804 h 7252515"/>
                <a:gd name="connsiteX49-28585" fmla="*/ 1797611 w 2213217"/>
                <a:gd name="connsiteY49-28586" fmla="*/ 5317321 h 7252515"/>
                <a:gd name="connsiteX50-28587" fmla="*/ 1884207 w 2213217"/>
                <a:gd name="connsiteY50-28588" fmla="*/ 5097645 h 7252515"/>
                <a:gd name="connsiteX51-28589" fmla="*/ 1909357 w 2213217"/>
                <a:gd name="connsiteY51-28590" fmla="*/ 4805496 h 7252515"/>
                <a:gd name="connsiteX52-28591" fmla="*/ 1900373 w 2213217"/>
                <a:gd name="connsiteY52-28592" fmla="*/ 4348776 h 7252515"/>
                <a:gd name="connsiteX53-28593" fmla="*/ 1881052 w 2213217"/>
                <a:gd name="connsiteY53-28594" fmla="*/ 3902573 h 7252515"/>
                <a:gd name="connsiteX54-28595" fmla="*/ 1855362 w 2213217"/>
                <a:gd name="connsiteY54-28596" fmla="*/ 3584643 h 7252515"/>
                <a:gd name="connsiteX55-28597" fmla="*/ 2056257 w 2213217"/>
                <a:gd name="connsiteY55-28598" fmla="*/ 2654077 h 7252515"/>
                <a:gd name="connsiteX56-28599" fmla="*/ 2042707 w 2213217"/>
                <a:gd name="connsiteY56-28600" fmla="*/ 2404684 h 7252515"/>
                <a:gd name="connsiteX57-28601" fmla="*/ 1981200 w 2213217"/>
                <a:gd name="connsiteY57-28602" fmla="*/ 1864914 h 7252515"/>
                <a:gd name="connsiteX58-28603" fmla="*/ 1936459 w 2213217"/>
                <a:gd name="connsiteY58-28604" fmla="*/ 1677029 h 7252515"/>
                <a:gd name="connsiteX59-28605" fmla="*/ 1922037 w 2213217"/>
                <a:gd name="connsiteY59-28606" fmla="*/ 1432534 h 7252515"/>
                <a:gd name="connsiteX60-28607" fmla="*/ 1874412 w 2213217"/>
                <a:gd name="connsiteY60-28608" fmla="*/ 1302338 h 7252515"/>
                <a:gd name="connsiteX61-28609" fmla="*/ 1407687 w 2213217"/>
                <a:gd name="connsiteY61-28610" fmla="*/ 1134975 h 7252515"/>
                <a:gd name="connsiteX62-28611" fmla="*/ 1309221 w 2213217"/>
                <a:gd name="connsiteY62-28612" fmla="*/ 1020075 h 7252515"/>
                <a:gd name="connsiteX63-28613" fmla="*/ 1365230 w 2213217"/>
                <a:gd name="connsiteY63-28614" fmla="*/ 821521 h 7252515"/>
                <a:gd name="connsiteX64-28615" fmla="*/ 1433407 w 2213217"/>
                <a:gd name="connsiteY64-28616" fmla="*/ 622909 h 7252515"/>
                <a:gd name="connsiteX65-28617" fmla="*/ 1444916 w 2213217"/>
                <a:gd name="connsiteY65-28618" fmla="*/ 380757 h 7252515"/>
                <a:gd name="connsiteX66-28619" fmla="*/ 1330946 w 2213217"/>
                <a:gd name="connsiteY66-28620" fmla="*/ 143773 h 7252515"/>
                <a:gd name="connsiteX67-28621" fmla="*/ 1063645 w 2213217"/>
                <a:gd name="connsiteY67-28622" fmla="*/ 568 h 7252515"/>
                <a:gd name="connsiteX0-28623" fmla="*/ 1063645 w 2213217"/>
                <a:gd name="connsiteY0-28624" fmla="*/ 568 h 7252515"/>
                <a:gd name="connsiteX1-28625" fmla="*/ 809625 w 2213217"/>
                <a:gd name="connsiteY1-28626" fmla="*/ 116070 h 7252515"/>
                <a:gd name="connsiteX2-28627" fmla="*/ 685800 w 2213217"/>
                <a:gd name="connsiteY2-28628" fmla="*/ 297045 h 7252515"/>
                <a:gd name="connsiteX3-28629" fmla="*/ 704850 w 2213217"/>
                <a:gd name="connsiteY3-28630" fmla="*/ 620895 h 7252515"/>
                <a:gd name="connsiteX4-28631" fmla="*/ 838200 w 2213217"/>
                <a:gd name="connsiteY4-28632" fmla="*/ 897120 h 7252515"/>
                <a:gd name="connsiteX5-28633" fmla="*/ 742950 w 2213217"/>
                <a:gd name="connsiteY5-28634" fmla="*/ 1011420 h 7252515"/>
                <a:gd name="connsiteX6-28635" fmla="*/ 133350 w 2213217"/>
                <a:gd name="connsiteY6-28636" fmla="*/ 1220970 h 7252515"/>
                <a:gd name="connsiteX7-28637" fmla="*/ 0 w 2213217"/>
                <a:gd name="connsiteY7-28638" fmla="*/ 2211570 h 7252515"/>
                <a:gd name="connsiteX8-28639" fmla="*/ 333375 w 2213217"/>
                <a:gd name="connsiteY8-28640" fmla="*/ 3106920 h 7252515"/>
                <a:gd name="connsiteX9-28641" fmla="*/ 247650 w 2213217"/>
                <a:gd name="connsiteY9-28642" fmla="*/ 3840345 h 7252515"/>
                <a:gd name="connsiteX10-28643" fmla="*/ 371475 w 2213217"/>
                <a:gd name="connsiteY10-28644" fmla="*/ 4059420 h 7252515"/>
                <a:gd name="connsiteX11-28645" fmla="*/ 495300 w 2213217"/>
                <a:gd name="connsiteY11-28646" fmla="*/ 4278495 h 7252515"/>
                <a:gd name="connsiteX12-28647" fmla="*/ 476250 w 2213217"/>
                <a:gd name="connsiteY12-28648" fmla="*/ 4735695 h 7252515"/>
                <a:gd name="connsiteX13-28649" fmla="*/ 476250 w 2213217"/>
                <a:gd name="connsiteY13-28650" fmla="*/ 5097645 h 7252515"/>
                <a:gd name="connsiteX14-28651" fmla="*/ 383013 w 2213217"/>
                <a:gd name="connsiteY14-28652" fmla="*/ 6154049 h 7252515"/>
                <a:gd name="connsiteX15-28653" fmla="*/ 348398 w 2213217"/>
                <a:gd name="connsiteY15-28654" fmla="*/ 6604338 h 7252515"/>
                <a:gd name="connsiteX16-28655" fmla="*/ 420242 w 2213217"/>
                <a:gd name="connsiteY16-28656" fmla="*/ 6827439 h 7252515"/>
                <a:gd name="connsiteX17-28657" fmla="*/ 367118 w 2213217"/>
                <a:gd name="connsiteY17-28658" fmla="*/ 6982453 h 7252515"/>
                <a:gd name="connsiteX18-28659" fmla="*/ 605514 w 2213217"/>
                <a:gd name="connsiteY18-28660" fmla="*/ 7244526 h 7252515"/>
                <a:gd name="connsiteX19-28661" fmla="*/ 958269 w 2213217"/>
                <a:gd name="connsiteY19-28662" fmla="*/ 7136926 h 7252515"/>
                <a:gd name="connsiteX20-28663" fmla="*/ 724772 w 2213217"/>
                <a:gd name="connsiteY20-28664" fmla="*/ 6844746 h 7252515"/>
                <a:gd name="connsiteX21-28665" fmla="*/ 753076 w 2213217"/>
                <a:gd name="connsiteY21-28666" fmla="*/ 6579789 h 7252515"/>
                <a:gd name="connsiteX22-28667" fmla="*/ 738924 w 2213217"/>
                <a:gd name="connsiteY22-28668" fmla="*/ 6250170 h 7252515"/>
                <a:gd name="connsiteX23-28669" fmla="*/ 856500 w 2213217"/>
                <a:gd name="connsiteY23-28670" fmla="*/ 5489132 h 7252515"/>
                <a:gd name="connsiteX24-28671" fmla="*/ 906017 w 2213217"/>
                <a:gd name="connsiteY24-28672" fmla="*/ 5380240 h 7252515"/>
                <a:gd name="connsiteX25-28673" fmla="*/ 898504 w 2213217"/>
                <a:gd name="connsiteY25-28674" fmla="*/ 5308938 h 7252515"/>
                <a:gd name="connsiteX26-28675" fmla="*/ 971550 w 2213217"/>
                <a:gd name="connsiteY26-28676" fmla="*/ 5211945 h 7252515"/>
                <a:gd name="connsiteX27-28677" fmla="*/ 973564 w 2213217"/>
                <a:gd name="connsiteY27-28678" fmla="*/ 5069070 h 7252515"/>
                <a:gd name="connsiteX28-28679" fmla="*/ 1129719 w 2213217"/>
                <a:gd name="connsiteY28-28680" fmla="*/ 4378373 h 7252515"/>
                <a:gd name="connsiteX29-28681" fmla="*/ 1276350 w 2213217"/>
                <a:gd name="connsiteY29-28682" fmla="*/ 4649970 h 7252515"/>
                <a:gd name="connsiteX30-28683" fmla="*/ 1341012 w 2213217"/>
                <a:gd name="connsiteY30-28684" fmla="*/ 4880042 h 7252515"/>
                <a:gd name="connsiteX31-28685" fmla="*/ 1310424 w 2213217"/>
                <a:gd name="connsiteY31-28686" fmla="*/ 4973880 h 7252515"/>
                <a:gd name="connsiteX32-28687" fmla="*/ 1354293 w 2213217"/>
                <a:gd name="connsiteY32-28688" fmla="*/ 5113209 h 7252515"/>
                <a:gd name="connsiteX33-28689" fmla="*/ 1262198 w 2213217"/>
                <a:gd name="connsiteY33-28690" fmla="*/ 5554244 h 7252515"/>
                <a:gd name="connsiteX34-28691" fmla="*/ 1263220 w 2213217"/>
                <a:gd name="connsiteY34-28692" fmla="*/ 6360264 h 7252515"/>
                <a:gd name="connsiteX35-28693" fmla="*/ 1336385 w 2213217"/>
                <a:gd name="connsiteY35-28694" fmla="*/ 6540277 h 7252515"/>
                <a:gd name="connsiteX36-28695" fmla="*/ 1285605 w 2213217"/>
                <a:gd name="connsiteY36-28696" fmla="*/ 6741714 h 7252515"/>
                <a:gd name="connsiteX37-28697" fmla="*/ 1303783 w 2213217"/>
                <a:gd name="connsiteY37-28698" fmla="*/ 6828040 h 7252515"/>
                <a:gd name="connsiteX38-28699" fmla="*/ 1313579 w 2213217"/>
                <a:gd name="connsiteY38-28700" fmla="*/ 7020824 h 7252515"/>
                <a:gd name="connsiteX39-28701" fmla="*/ 1760353 w 2213217"/>
                <a:gd name="connsiteY39-28702" fmla="*/ 7189119 h 7252515"/>
                <a:gd name="connsiteX40-28703" fmla="*/ 2189006 w 2213217"/>
                <a:gd name="connsiteY40-28704" fmla="*/ 7199125 h 7252515"/>
                <a:gd name="connsiteX41-28705" fmla="*/ 2171850 w 2213217"/>
                <a:gd name="connsiteY41-28706" fmla="*/ 7046786 h 7252515"/>
                <a:gd name="connsiteX42-28707" fmla="*/ 1687247 w 2213217"/>
                <a:gd name="connsiteY42-28708" fmla="*/ 6680449 h 7252515"/>
                <a:gd name="connsiteX43-28709" fmla="*/ 1708130 w 2213217"/>
                <a:gd name="connsiteY43-28710" fmla="*/ 6550072 h 7252515"/>
                <a:gd name="connsiteX44-28711" fmla="*/ 1668617 w 2213217"/>
                <a:gd name="connsiteY44-28712" fmla="*/ 6451067 h 7252515"/>
                <a:gd name="connsiteX45-28713" fmla="*/ 1657350 w 2213217"/>
                <a:gd name="connsiteY45-28714" fmla="*/ 6250170 h 7252515"/>
                <a:gd name="connsiteX46-28715" fmla="*/ 1679014 w 2213217"/>
                <a:gd name="connsiteY46-28716" fmla="*/ 5979714 h 7252515"/>
                <a:gd name="connsiteX47-28717" fmla="*/ 1727631 w 2213217"/>
                <a:gd name="connsiteY47-28718" fmla="*/ 5512209 h 7252515"/>
                <a:gd name="connsiteX48-28719" fmla="*/ 1739049 w 2213217"/>
                <a:gd name="connsiteY48-28720" fmla="*/ 5363804 h 7252515"/>
                <a:gd name="connsiteX49-28721" fmla="*/ 1797611 w 2213217"/>
                <a:gd name="connsiteY49-28722" fmla="*/ 5317321 h 7252515"/>
                <a:gd name="connsiteX50-28723" fmla="*/ 1884207 w 2213217"/>
                <a:gd name="connsiteY50-28724" fmla="*/ 5097645 h 7252515"/>
                <a:gd name="connsiteX51-28725" fmla="*/ 1909357 w 2213217"/>
                <a:gd name="connsiteY51-28726" fmla="*/ 4805496 h 7252515"/>
                <a:gd name="connsiteX52-28727" fmla="*/ 1900373 w 2213217"/>
                <a:gd name="connsiteY52-28728" fmla="*/ 4348776 h 7252515"/>
                <a:gd name="connsiteX53-28729" fmla="*/ 1881052 w 2213217"/>
                <a:gd name="connsiteY53-28730" fmla="*/ 3902573 h 7252515"/>
                <a:gd name="connsiteX54-28731" fmla="*/ 1855362 w 2213217"/>
                <a:gd name="connsiteY54-28732" fmla="*/ 3584643 h 7252515"/>
                <a:gd name="connsiteX55-28733" fmla="*/ 2056257 w 2213217"/>
                <a:gd name="connsiteY55-28734" fmla="*/ 2654077 h 7252515"/>
                <a:gd name="connsiteX56-28735" fmla="*/ 2042707 w 2213217"/>
                <a:gd name="connsiteY56-28736" fmla="*/ 2404684 h 7252515"/>
                <a:gd name="connsiteX57-28737" fmla="*/ 1981200 w 2213217"/>
                <a:gd name="connsiteY57-28738" fmla="*/ 1864914 h 7252515"/>
                <a:gd name="connsiteX58-28739" fmla="*/ 1936459 w 2213217"/>
                <a:gd name="connsiteY58-28740" fmla="*/ 1677029 h 7252515"/>
                <a:gd name="connsiteX59-28741" fmla="*/ 1922037 w 2213217"/>
                <a:gd name="connsiteY59-28742" fmla="*/ 1432534 h 7252515"/>
                <a:gd name="connsiteX60-28743" fmla="*/ 1874412 w 2213217"/>
                <a:gd name="connsiteY60-28744" fmla="*/ 1302338 h 7252515"/>
                <a:gd name="connsiteX61-28745" fmla="*/ 1407687 w 2213217"/>
                <a:gd name="connsiteY61-28746" fmla="*/ 1134975 h 7252515"/>
                <a:gd name="connsiteX62-28747" fmla="*/ 1309221 w 2213217"/>
                <a:gd name="connsiteY62-28748" fmla="*/ 1020075 h 7252515"/>
                <a:gd name="connsiteX63-28749" fmla="*/ 1365230 w 2213217"/>
                <a:gd name="connsiteY63-28750" fmla="*/ 821521 h 7252515"/>
                <a:gd name="connsiteX64-28751" fmla="*/ 1433407 w 2213217"/>
                <a:gd name="connsiteY64-28752" fmla="*/ 622909 h 7252515"/>
                <a:gd name="connsiteX65-28753" fmla="*/ 1444916 w 2213217"/>
                <a:gd name="connsiteY65-28754" fmla="*/ 380757 h 7252515"/>
                <a:gd name="connsiteX66-28755" fmla="*/ 1330946 w 2213217"/>
                <a:gd name="connsiteY66-28756" fmla="*/ 143773 h 7252515"/>
                <a:gd name="connsiteX67-28757" fmla="*/ 1063645 w 2213217"/>
                <a:gd name="connsiteY67-28758" fmla="*/ 568 h 7252515"/>
                <a:gd name="connsiteX0-28759" fmla="*/ 1063645 w 2213217"/>
                <a:gd name="connsiteY0-28760" fmla="*/ 568 h 7252515"/>
                <a:gd name="connsiteX1-28761" fmla="*/ 809625 w 2213217"/>
                <a:gd name="connsiteY1-28762" fmla="*/ 116070 h 7252515"/>
                <a:gd name="connsiteX2-28763" fmla="*/ 685800 w 2213217"/>
                <a:gd name="connsiteY2-28764" fmla="*/ 297045 h 7252515"/>
                <a:gd name="connsiteX3-28765" fmla="*/ 704850 w 2213217"/>
                <a:gd name="connsiteY3-28766" fmla="*/ 620895 h 7252515"/>
                <a:gd name="connsiteX4-28767" fmla="*/ 838200 w 2213217"/>
                <a:gd name="connsiteY4-28768" fmla="*/ 897120 h 7252515"/>
                <a:gd name="connsiteX5-28769" fmla="*/ 742950 w 2213217"/>
                <a:gd name="connsiteY5-28770" fmla="*/ 1011420 h 7252515"/>
                <a:gd name="connsiteX6-28771" fmla="*/ 133350 w 2213217"/>
                <a:gd name="connsiteY6-28772" fmla="*/ 1220970 h 7252515"/>
                <a:gd name="connsiteX7-28773" fmla="*/ 0 w 2213217"/>
                <a:gd name="connsiteY7-28774" fmla="*/ 2211570 h 7252515"/>
                <a:gd name="connsiteX8-28775" fmla="*/ 333375 w 2213217"/>
                <a:gd name="connsiteY8-28776" fmla="*/ 3106920 h 7252515"/>
                <a:gd name="connsiteX9-28777" fmla="*/ 247650 w 2213217"/>
                <a:gd name="connsiteY9-28778" fmla="*/ 3840345 h 7252515"/>
                <a:gd name="connsiteX10-28779" fmla="*/ 371475 w 2213217"/>
                <a:gd name="connsiteY10-28780" fmla="*/ 4059420 h 7252515"/>
                <a:gd name="connsiteX11-28781" fmla="*/ 495300 w 2213217"/>
                <a:gd name="connsiteY11-28782" fmla="*/ 4278495 h 7252515"/>
                <a:gd name="connsiteX12-28783" fmla="*/ 476250 w 2213217"/>
                <a:gd name="connsiteY12-28784" fmla="*/ 4735695 h 7252515"/>
                <a:gd name="connsiteX13-28785" fmla="*/ 458942 w 2213217"/>
                <a:gd name="connsiteY13-28786" fmla="*/ 5126491 h 7252515"/>
                <a:gd name="connsiteX14-28787" fmla="*/ 383013 w 2213217"/>
                <a:gd name="connsiteY14-28788" fmla="*/ 6154049 h 7252515"/>
                <a:gd name="connsiteX15-28789" fmla="*/ 348398 w 2213217"/>
                <a:gd name="connsiteY15-28790" fmla="*/ 6604338 h 7252515"/>
                <a:gd name="connsiteX16-28791" fmla="*/ 420242 w 2213217"/>
                <a:gd name="connsiteY16-28792" fmla="*/ 6827439 h 7252515"/>
                <a:gd name="connsiteX17-28793" fmla="*/ 367118 w 2213217"/>
                <a:gd name="connsiteY17-28794" fmla="*/ 6982453 h 7252515"/>
                <a:gd name="connsiteX18-28795" fmla="*/ 605514 w 2213217"/>
                <a:gd name="connsiteY18-28796" fmla="*/ 7244526 h 7252515"/>
                <a:gd name="connsiteX19-28797" fmla="*/ 958269 w 2213217"/>
                <a:gd name="connsiteY19-28798" fmla="*/ 7136926 h 7252515"/>
                <a:gd name="connsiteX20-28799" fmla="*/ 724772 w 2213217"/>
                <a:gd name="connsiteY20-28800" fmla="*/ 6844746 h 7252515"/>
                <a:gd name="connsiteX21-28801" fmla="*/ 753076 w 2213217"/>
                <a:gd name="connsiteY21-28802" fmla="*/ 6579789 h 7252515"/>
                <a:gd name="connsiteX22-28803" fmla="*/ 738924 w 2213217"/>
                <a:gd name="connsiteY22-28804" fmla="*/ 6250170 h 7252515"/>
                <a:gd name="connsiteX23-28805" fmla="*/ 856500 w 2213217"/>
                <a:gd name="connsiteY23-28806" fmla="*/ 5489132 h 7252515"/>
                <a:gd name="connsiteX24-28807" fmla="*/ 906017 w 2213217"/>
                <a:gd name="connsiteY24-28808" fmla="*/ 5380240 h 7252515"/>
                <a:gd name="connsiteX25-28809" fmla="*/ 898504 w 2213217"/>
                <a:gd name="connsiteY25-28810" fmla="*/ 5308938 h 7252515"/>
                <a:gd name="connsiteX26-28811" fmla="*/ 971550 w 2213217"/>
                <a:gd name="connsiteY26-28812" fmla="*/ 5211945 h 7252515"/>
                <a:gd name="connsiteX27-28813" fmla="*/ 973564 w 2213217"/>
                <a:gd name="connsiteY27-28814" fmla="*/ 5069070 h 7252515"/>
                <a:gd name="connsiteX28-28815" fmla="*/ 1129719 w 2213217"/>
                <a:gd name="connsiteY28-28816" fmla="*/ 4378373 h 7252515"/>
                <a:gd name="connsiteX29-28817" fmla="*/ 1276350 w 2213217"/>
                <a:gd name="connsiteY29-28818" fmla="*/ 4649970 h 7252515"/>
                <a:gd name="connsiteX30-28819" fmla="*/ 1341012 w 2213217"/>
                <a:gd name="connsiteY30-28820" fmla="*/ 4880042 h 7252515"/>
                <a:gd name="connsiteX31-28821" fmla="*/ 1310424 w 2213217"/>
                <a:gd name="connsiteY31-28822" fmla="*/ 4973880 h 7252515"/>
                <a:gd name="connsiteX32-28823" fmla="*/ 1354293 w 2213217"/>
                <a:gd name="connsiteY32-28824" fmla="*/ 5113209 h 7252515"/>
                <a:gd name="connsiteX33-28825" fmla="*/ 1262198 w 2213217"/>
                <a:gd name="connsiteY33-28826" fmla="*/ 5554244 h 7252515"/>
                <a:gd name="connsiteX34-28827" fmla="*/ 1263220 w 2213217"/>
                <a:gd name="connsiteY34-28828" fmla="*/ 6360264 h 7252515"/>
                <a:gd name="connsiteX35-28829" fmla="*/ 1336385 w 2213217"/>
                <a:gd name="connsiteY35-28830" fmla="*/ 6540277 h 7252515"/>
                <a:gd name="connsiteX36-28831" fmla="*/ 1285605 w 2213217"/>
                <a:gd name="connsiteY36-28832" fmla="*/ 6741714 h 7252515"/>
                <a:gd name="connsiteX37-28833" fmla="*/ 1303783 w 2213217"/>
                <a:gd name="connsiteY37-28834" fmla="*/ 6828040 h 7252515"/>
                <a:gd name="connsiteX38-28835" fmla="*/ 1313579 w 2213217"/>
                <a:gd name="connsiteY38-28836" fmla="*/ 7020824 h 7252515"/>
                <a:gd name="connsiteX39-28837" fmla="*/ 1760353 w 2213217"/>
                <a:gd name="connsiteY39-28838" fmla="*/ 7189119 h 7252515"/>
                <a:gd name="connsiteX40-28839" fmla="*/ 2189006 w 2213217"/>
                <a:gd name="connsiteY40-28840" fmla="*/ 7199125 h 7252515"/>
                <a:gd name="connsiteX41-28841" fmla="*/ 2171850 w 2213217"/>
                <a:gd name="connsiteY41-28842" fmla="*/ 7046786 h 7252515"/>
                <a:gd name="connsiteX42-28843" fmla="*/ 1687247 w 2213217"/>
                <a:gd name="connsiteY42-28844" fmla="*/ 6680449 h 7252515"/>
                <a:gd name="connsiteX43-28845" fmla="*/ 1708130 w 2213217"/>
                <a:gd name="connsiteY43-28846" fmla="*/ 6550072 h 7252515"/>
                <a:gd name="connsiteX44-28847" fmla="*/ 1668617 w 2213217"/>
                <a:gd name="connsiteY44-28848" fmla="*/ 6451067 h 7252515"/>
                <a:gd name="connsiteX45-28849" fmla="*/ 1657350 w 2213217"/>
                <a:gd name="connsiteY45-28850" fmla="*/ 6250170 h 7252515"/>
                <a:gd name="connsiteX46-28851" fmla="*/ 1679014 w 2213217"/>
                <a:gd name="connsiteY46-28852" fmla="*/ 5979714 h 7252515"/>
                <a:gd name="connsiteX47-28853" fmla="*/ 1727631 w 2213217"/>
                <a:gd name="connsiteY47-28854" fmla="*/ 5512209 h 7252515"/>
                <a:gd name="connsiteX48-28855" fmla="*/ 1739049 w 2213217"/>
                <a:gd name="connsiteY48-28856" fmla="*/ 5363804 h 7252515"/>
                <a:gd name="connsiteX49-28857" fmla="*/ 1797611 w 2213217"/>
                <a:gd name="connsiteY49-28858" fmla="*/ 5317321 h 7252515"/>
                <a:gd name="connsiteX50-28859" fmla="*/ 1884207 w 2213217"/>
                <a:gd name="connsiteY50-28860" fmla="*/ 5097645 h 7252515"/>
                <a:gd name="connsiteX51-28861" fmla="*/ 1909357 w 2213217"/>
                <a:gd name="connsiteY51-28862" fmla="*/ 4805496 h 7252515"/>
                <a:gd name="connsiteX52-28863" fmla="*/ 1900373 w 2213217"/>
                <a:gd name="connsiteY52-28864" fmla="*/ 4348776 h 7252515"/>
                <a:gd name="connsiteX53-28865" fmla="*/ 1881052 w 2213217"/>
                <a:gd name="connsiteY53-28866" fmla="*/ 3902573 h 7252515"/>
                <a:gd name="connsiteX54-28867" fmla="*/ 1855362 w 2213217"/>
                <a:gd name="connsiteY54-28868" fmla="*/ 3584643 h 7252515"/>
                <a:gd name="connsiteX55-28869" fmla="*/ 2056257 w 2213217"/>
                <a:gd name="connsiteY55-28870" fmla="*/ 2654077 h 7252515"/>
                <a:gd name="connsiteX56-28871" fmla="*/ 2042707 w 2213217"/>
                <a:gd name="connsiteY56-28872" fmla="*/ 2404684 h 7252515"/>
                <a:gd name="connsiteX57-28873" fmla="*/ 1981200 w 2213217"/>
                <a:gd name="connsiteY57-28874" fmla="*/ 1864914 h 7252515"/>
                <a:gd name="connsiteX58-28875" fmla="*/ 1936459 w 2213217"/>
                <a:gd name="connsiteY58-28876" fmla="*/ 1677029 h 7252515"/>
                <a:gd name="connsiteX59-28877" fmla="*/ 1922037 w 2213217"/>
                <a:gd name="connsiteY59-28878" fmla="*/ 1432534 h 7252515"/>
                <a:gd name="connsiteX60-28879" fmla="*/ 1874412 w 2213217"/>
                <a:gd name="connsiteY60-28880" fmla="*/ 1302338 h 7252515"/>
                <a:gd name="connsiteX61-28881" fmla="*/ 1407687 w 2213217"/>
                <a:gd name="connsiteY61-28882" fmla="*/ 1134975 h 7252515"/>
                <a:gd name="connsiteX62-28883" fmla="*/ 1309221 w 2213217"/>
                <a:gd name="connsiteY62-28884" fmla="*/ 1020075 h 7252515"/>
                <a:gd name="connsiteX63-28885" fmla="*/ 1365230 w 2213217"/>
                <a:gd name="connsiteY63-28886" fmla="*/ 821521 h 7252515"/>
                <a:gd name="connsiteX64-28887" fmla="*/ 1433407 w 2213217"/>
                <a:gd name="connsiteY64-28888" fmla="*/ 622909 h 7252515"/>
                <a:gd name="connsiteX65-28889" fmla="*/ 1444916 w 2213217"/>
                <a:gd name="connsiteY65-28890" fmla="*/ 380757 h 7252515"/>
                <a:gd name="connsiteX66-28891" fmla="*/ 1330946 w 2213217"/>
                <a:gd name="connsiteY66-28892" fmla="*/ 143773 h 7252515"/>
                <a:gd name="connsiteX67-28893" fmla="*/ 1063645 w 2213217"/>
                <a:gd name="connsiteY67-28894" fmla="*/ 568 h 7252515"/>
                <a:gd name="connsiteX0-28895" fmla="*/ 1063645 w 2213217"/>
                <a:gd name="connsiteY0-28896" fmla="*/ 568 h 7252515"/>
                <a:gd name="connsiteX1-28897" fmla="*/ 809625 w 2213217"/>
                <a:gd name="connsiteY1-28898" fmla="*/ 116070 h 7252515"/>
                <a:gd name="connsiteX2-28899" fmla="*/ 685800 w 2213217"/>
                <a:gd name="connsiteY2-28900" fmla="*/ 297045 h 7252515"/>
                <a:gd name="connsiteX3-28901" fmla="*/ 704850 w 2213217"/>
                <a:gd name="connsiteY3-28902" fmla="*/ 620895 h 7252515"/>
                <a:gd name="connsiteX4-28903" fmla="*/ 838200 w 2213217"/>
                <a:gd name="connsiteY4-28904" fmla="*/ 897120 h 7252515"/>
                <a:gd name="connsiteX5-28905" fmla="*/ 742950 w 2213217"/>
                <a:gd name="connsiteY5-28906" fmla="*/ 1011420 h 7252515"/>
                <a:gd name="connsiteX6-28907" fmla="*/ 133350 w 2213217"/>
                <a:gd name="connsiteY6-28908" fmla="*/ 1220970 h 7252515"/>
                <a:gd name="connsiteX7-28909" fmla="*/ 0 w 2213217"/>
                <a:gd name="connsiteY7-28910" fmla="*/ 2211570 h 7252515"/>
                <a:gd name="connsiteX8-28911" fmla="*/ 333375 w 2213217"/>
                <a:gd name="connsiteY8-28912" fmla="*/ 3106920 h 7252515"/>
                <a:gd name="connsiteX9-28913" fmla="*/ 247650 w 2213217"/>
                <a:gd name="connsiteY9-28914" fmla="*/ 3840345 h 7252515"/>
                <a:gd name="connsiteX10-28915" fmla="*/ 371475 w 2213217"/>
                <a:gd name="connsiteY10-28916" fmla="*/ 4059420 h 7252515"/>
                <a:gd name="connsiteX11-28917" fmla="*/ 495300 w 2213217"/>
                <a:gd name="connsiteY11-28918" fmla="*/ 4278495 h 7252515"/>
                <a:gd name="connsiteX12-28919" fmla="*/ 476250 w 2213217"/>
                <a:gd name="connsiteY12-28920" fmla="*/ 4735695 h 7252515"/>
                <a:gd name="connsiteX13-28921" fmla="*/ 458942 w 2213217"/>
                <a:gd name="connsiteY13-28922" fmla="*/ 5126491 h 7252515"/>
                <a:gd name="connsiteX14-28923" fmla="*/ 383013 w 2213217"/>
                <a:gd name="connsiteY14-28924" fmla="*/ 6154049 h 7252515"/>
                <a:gd name="connsiteX15-28925" fmla="*/ 348398 w 2213217"/>
                <a:gd name="connsiteY15-28926" fmla="*/ 6604338 h 7252515"/>
                <a:gd name="connsiteX16-28927" fmla="*/ 420242 w 2213217"/>
                <a:gd name="connsiteY16-28928" fmla="*/ 6827439 h 7252515"/>
                <a:gd name="connsiteX17-28929" fmla="*/ 367118 w 2213217"/>
                <a:gd name="connsiteY17-28930" fmla="*/ 6982453 h 7252515"/>
                <a:gd name="connsiteX18-28931" fmla="*/ 605514 w 2213217"/>
                <a:gd name="connsiteY18-28932" fmla="*/ 7244526 h 7252515"/>
                <a:gd name="connsiteX19-28933" fmla="*/ 958269 w 2213217"/>
                <a:gd name="connsiteY19-28934" fmla="*/ 7136926 h 7252515"/>
                <a:gd name="connsiteX20-28935" fmla="*/ 724772 w 2213217"/>
                <a:gd name="connsiteY20-28936" fmla="*/ 6844746 h 7252515"/>
                <a:gd name="connsiteX21-28937" fmla="*/ 753076 w 2213217"/>
                <a:gd name="connsiteY21-28938" fmla="*/ 6579789 h 7252515"/>
                <a:gd name="connsiteX22-28939" fmla="*/ 738924 w 2213217"/>
                <a:gd name="connsiteY22-28940" fmla="*/ 6250170 h 7252515"/>
                <a:gd name="connsiteX23-28941" fmla="*/ 856500 w 2213217"/>
                <a:gd name="connsiteY23-28942" fmla="*/ 5489132 h 7252515"/>
                <a:gd name="connsiteX24-28943" fmla="*/ 906017 w 2213217"/>
                <a:gd name="connsiteY24-28944" fmla="*/ 5380240 h 7252515"/>
                <a:gd name="connsiteX25-28945" fmla="*/ 898504 w 2213217"/>
                <a:gd name="connsiteY25-28946" fmla="*/ 5308938 h 7252515"/>
                <a:gd name="connsiteX26-28947" fmla="*/ 971550 w 2213217"/>
                <a:gd name="connsiteY26-28948" fmla="*/ 5211945 h 7252515"/>
                <a:gd name="connsiteX27-28949" fmla="*/ 973564 w 2213217"/>
                <a:gd name="connsiteY27-28950" fmla="*/ 5069070 h 7252515"/>
                <a:gd name="connsiteX28-28951" fmla="*/ 1129719 w 2213217"/>
                <a:gd name="connsiteY28-28952" fmla="*/ 4378373 h 7252515"/>
                <a:gd name="connsiteX29-28953" fmla="*/ 1276350 w 2213217"/>
                <a:gd name="connsiteY29-28954" fmla="*/ 4649970 h 7252515"/>
                <a:gd name="connsiteX30-28955" fmla="*/ 1341012 w 2213217"/>
                <a:gd name="connsiteY30-28956" fmla="*/ 4880042 h 7252515"/>
                <a:gd name="connsiteX31-28957" fmla="*/ 1310424 w 2213217"/>
                <a:gd name="connsiteY31-28958" fmla="*/ 4973880 h 7252515"/>
                <a:gd name="connsiteX32-28959" fmla="*/ 1354293 w 2213217"/>
                <a:gd name="connsiteY32-28960" fmla="*/ 5113209 h 7252515"/>
                <a:gd name="connsiteX33-28961" fmla="*/ 1262198 w 2213217"/>
                <a:gd name="connsiteY33-28962" fmla="*/ 5554244 h 7252515"/>
                <a:gd name="connsiteX34-28963" fmla="*/ 1263220 w 2213217"/>
                <a:gd name="connsiteY34-28964" fmla="*/ 6360264 h 7252515"/>
                <a:gd name="connsiteX35-28965" fmla="*/ 1336385 w 2213217"/>
                <a:gd name="connsiteY35-28966" fmla="*/ 6540277 h 7252515"/>
                <a:gd name="connsiteX36-28967" fmla="*/ 1285605 w 2213217"/>
                <a:gd name="connsiteY36-28968" fmla="*/ 6741714 h 7252515"/>
                <a:gd name="connsiteX37-28969" fmla="*/ 1303783 w 2213217"/>
                <a:gd name="connsiteY37-28970" fmla="*/ 6828040 h 7252515"/>
                <a:gd name="connsiteX38-28971" fmla="*/ 1313579 w 2213217"/>
                <a:gd name="connsiteY38-28972" fmla="*/ 7020824 h 7252515"/>
                <a:gd name="connsiteX39-28973" fmla="*/ 1760353 w 2213217"/>
                <a:gd name="connsiteY39-28974" fmla="*/ 7189119 h 7252515"/>
                <a:gd name="connsiteX40-28975" fmla="*/ 2189006 w 2213217"/>
                <a:gd name="connsiteY40-28976" fmla="*/ 7199125 h 7252515"/>
                <a:gd name="connsiteX41-28977" fmla="*/ 2171850 w 2213217"/>
                <a:gd name="connsiteY41-28978" fmla="*/ 7046786 h 7252515"/>
                <a:gd name="connsiteX42-28979" fmla="*/ 1687247 w 2213217"/>
                <a:gd name="connsiteY42-28980" fmla="*/ 6680449 h 7252515"/>
                <a:gd name="connsiteX43-28981" fmla="*/ 1708130 w 2213217"/>
                <a:gd name="connsiteY43-28982" fmla="*/ 6550072 h 7252515"/>
                <a:gd name="connsiteX44-28983" fmla="*/ 1668617 w 2213217"/>
                <a:gd name="connsiteY44-28984" fmla="*/ 6451067 h 7252515"/>
                <a:gd name="connsiteX45-28985" fmla="*/ 1657350 w 2213217"/>
                <a:gd name="connsiteY45-28986" fmla="*/ 6250170 h 7252515"/>
                <a:gd name="connsiteX46-28987" fmla="*/ 1679014 w 2213217"/>
                <a:gd name="connsiteY46-28988" fmla="*/ 5979714 h 7252515"/>
                <a:gd name="connsiteX47-28989" fmla="*/ 1727631 w 2213217"/>
                <a:gd name="connsiteY47-28990" fmla="*/ 5512209 h 7252515"/>
                <a:gd name="connsiteX48-28991" fmla="*/ 1739049 w 2213217"/>
                <a:gd name="connsiteY48-28992" fmla="*/ 5363804 h 7252515"/>
                <a:gd name="connsiteX49-28993" fmla="*/ 1797611 w 2213217"/>
                <a:gd name="connsiteY49-28994" fmla="*/ 5317321 h 7252515"/>
                <a:gd name="connsiteX50-28995" fmla="*/ 1884207 w 2213217"/>
                <a:gd name="connsiteY50-28996" fmla="*/ 5097645 h 7252515"/>
                <a:gd name="connsiteX51-28997" fmla="*/ 1909357 w 2213217"/>
                <a:gd name="connsiteY51-28998" fmla="*/ 4805496 h 7252515"/>
                <a:gd name="connsiteX52-28999" fmla="*/ 1900373 w 2213217"/>
                <a:gd name="connsiteY52-29000" fmla="*/ 4348776 h 7252515"/>
                <a:gd name="connsiteX53-29001" fmla="*/ 1881052 w 2213217"/>
                <a:gd name="connsiteY53-29002" fmla="*/ 3902573 h 7252515"/>
                <a:gd name="connsiteX54-29003" fmla="*/ 1855362 w 2213217"/>
                <a:gd name="connsiteY54-29004" fmla="*/ 3584643 h 7252515"/>
                <a:gd name="connsiteX55-29005" fmla="*/ 2056257 w 2213217"/>
                <a:gd name="connsiteY55-29006" fmla="*/ 2654077 h 7252515"/>
                <a:gd name="connsiteX56-29007" fmla="*/ 2042707 w 2213217"/>
                <a:gd name="connsiteY56-29008" fmla="*/ 2404684 h 7252515"/>
                <a:gd name="connsiteX57-29009" fmla="*/ 1981200 w 2213217"/>
                <a:gd name="connsiteY57-29010" fmla="*/ 1864914 h 7252515"/>
                <a:gd name="connsiteX58-29011" fmla="*/ 1936459 w 2213217"/>
                <a:gd name="connsiteY58-29012" fmla="*/ 1677029 h 7252515"/>
                <a:gd name="connsiteX59-29013" fmla="*/ 1922037 w 2213217"/>
                <a:gd name="connsiteY59-29014" fmla="*/ 1432534 h 7252515"/>
                <a:gd name="connsiteX60-29015" fmla="*/ 1874412 w 2213217"/>
                <a:gd name="connsiteY60-29016" fmla="*/ 1302338 h 7252515"/>
                <a:gd name="connsiteX61-29017" fmla="*/ 1407687 w 2213217"/>
                <a:gd name="connsiteY61-29018" fmla="*/ 1134975 h 7252515"/>
                <a:gd name="connsiteX62-29019" fmla="*/ 1309221 w 2213217"/>
                <a:gd name="connsiteY62-29020" fmla="*/ 1020075 h 7252515"/>
                <a:gd name="connsiteX63-29021" fmla="*/ 1365230 w 2213217"/>
                <a:gd name="connsiteY63-29022" fmla="*/ 821521 h 7252515"/>
                <a:gd name="connsiteX64-29023" fmla="*/ 1433407 w 2213217"/>
                <a:gd name="connsiteY64-29024" fmla="*/ 622909 h 7252515"/>
                <a:gd name="connsiteX65-29025" fmla="*/ 1444916 w 2213217"/>
                <a:gd name="connsiteY65-29026" fmla="*/ 380757 h 7252515"/>
                <a:gd name="connsiteX66-29027" fmla="*/ 1330946 w 2213217"/>
                <a:gd name="connsiteY66-29028" fmla="*/ 143773 h 7252515"/>
                <a:gd name="connsiteX67-29029" fmla="*/ 1063645 w 2213217"/>
                <a:gd name="connsiteY67-29030" fmla="*/ 568 h 7252515"/>
                <a:gd name="connsiteX0-29031" fmla="*/ 1063645 w 2213217"/>
                <a:gd name="connsiteY0-29032" fmla="*/ 568 h 7252515"/>
                <a:gd name="connsiteX1-29033" fmla="*/ 809625 w 2213217"/>
                <a:gd name="connsiteY1-29034" fmla="*/ 116070 h 7252515"/>
                <a:gd name="connsiteX2-29035" fmla="*/ 685800 w 2213217"/>
                <a:gd name="connsiteY2-29036" fmla="*/ 297045 h 7252515"/>
                <a:gd name="connsiteX3-29037" fmla="*/ 704850 w 2213217"/>
                <a:gd name="connsiteY3-29038" fmla="*/ 620895 h 7252515"/>
                <a:gd name="connsiteX4-29039" fmla="*/ 838200 w 2213217"/>
                <a:gd name="connsiteY4-29040" fmla="*/ 897120 h 7252515"/>
                <a:gd name="connsiteX5-29041" fmla="*/ 742950 w 2213217"/>
                <a:gd name="connsiteY5-29042" fmla="*/ 1011420 h 7252515"/>
                <a:gd name="connsiteX6-29043" fmla="*/ 133350 w 2213217"/>
                <a:gd name="connsiteY6-29044" fmla="*/ 1220970 h 7252515"/>
                <a:gd name="connsiteX7-29045" fmla="*/ 0 w 2213217"/>
                <a:gd name="connsiteY7-29046" fmla="*/ 2211570 h 7252515"/>
                <a:gd name="connsiteX8-29047" fmla="*/ 333375 w 2213217"/>
                <a:gd name="connsiteY8-29048" fmla="*/ 3106920 h 7252515"/>
                <a:gd name="connsiteX9-29049" fmla="*/ 247650 w 2213217"/>
                <a:gd name="connsiteY9-29050" fmla="*/ 3840345 h 7252515"/>
                <a:gd name="connsiteX10-29051" fmla="*/ 371475 w 2213217"/>
                <a:gd name="connsiteY10-29052" fmla="*/ 4059420 h 7252515"/>
                <a:gd name="connsiteX11-29053" fmla="*/ 495300 w 2213217"/>
                <a:gd name="connsiteY11-29054" fmla="*/ 4278495 h 7252515"/>
                <a:gd name="connsiteX12-29055" fmla="*/ 490672 w 2213217"/>
                <a:gd name="connsiteY12-29056" fmla="*/ 4980881 h 7252515"/>
                <a:gd name="connsiteX13-29057" fmla="*/ 458942 w 2213217"/>
                <a:gd name="connsiteY13-29058" fmla="*/ 5126491 h 7252515"/>
                <a:gd name="connsiteX14-29059" fmla="*/ 383013 w 2213217"/>
                <a:gd name="connsiteY14-29060" fmla="*/ 6154049 h 7252515"/>
                <a:gd name="connsiteX15-29061" fmla="*/ 348398 w 2213217"/>
                <a:gd name="connsiteY15-29062" fmla="*/ 6604338 h 7252515"/>
                <a:gd name="connsiteX16-29063" fmla="*/ 420242 w 2213217"/>
                <a:gd name="connsiteY16-29064" fmla="*/ 6827439 h 7252515"/>
                <a:gd name="connsiteX17-29065" fmla="*/ 367118 w 2213217"/>
                <a:gd name="connsiteY17-29066" fmla="*/ 6982453 h 7252515"/>
                <a:gd name="connsiteX18-29067" fmla="*/ 605514 w 2213217"/>
                <a:gd name="connsiteY18-29068" fmla="*/ 7244526 h 7252515"/>
                <a:gd name="connsiteX19-29069" fmla="*/ 958269 w 2213217"/>
                <a:gd name="connsiteY19-29070" fmla="*/ 7136926 h 7252515"/>
                <a:gd name="connsiteX20-29071" fmla="*/ 724772 w 2213217"/>
                <a:gd name="connsiteY20-29072" fmla="*/ 6844746 h 7252515"/>
                <a:gd name="connsiteX21-29073" fmla="*/ 753076 w 2213217"/>
                <a:gd name="connsiteY21-29074" fmla="*/ 6579789 h 7252515"/>
                <a:gd name="connsiteX22-29075" fmla="*/ 738924 w 2213217"/>
                <a:gd name="connsiteY22-29076" fmla="*/ 6250170 h 7252515"/>
                <a:gd name="connsiteX23-29077" fmla="*/ 856500 w 2213217"/>
                <a:gd name="connsiteY23-29078" fmla="*/ 5489132 h 7252515"/>
                <a:gd name="connsiteX24-29079" fmla="*/ 906017 w 2213217"/>
                <a:gd name="connsiteY24-29080" fmla="*/ 5380240 h 7252515"/>
                <a:gd name="connsiteX25-29081" fmla="*/ 898504 w 2213217"/>
                <a:gd name="connsiteY25-29082" fmla="*/ 5308938 h 7252515"/>
                <a:gd name="connsiteX26-29083" fmla="*/ 971550 w 2213217"/>
                <a:gd name="connsiteY26-29084" fmla="*/ 5211945 h 7252515"/>
                <a:gd name="connsiteX27-29085" fmla="*/ 973564 w 2213217"/>
                <a:gd name="connsiteY27-29086" fmla="*/ 5069070 h 7252515"/>
                <a:gd name="connsiteX28-29087" fmla="*/ 1129719 w 2213217"/>
                <a:gd name="connsiteY28-29088" fmla="*/ 4378373 h 7252515"/>
                <a:gd name="connsiteX29-29089" fmla="*/ 1276350 w 2213217"/>
                <a:gd name="connsiteY29-29090" fmla="*/ 4649970 h 7252515"/>
                <a:gd name="connsiteX30-29091" fmla="*/ 1341012 w 2213217"/>
                <a:gd name="connsiteY30-29092" fmla="*/ 4880042 h 7252515"/>
                <a:gd name="connsiteX31-29093" fmla="*/ 1310424 w 2213217"/>
                <a:gd name="connsiteY31-29094" fmla="*/ 4973880 h 7252515"/>
                <a:gd name="connsiteX32-29095" fmla="*/ 1354293 w 2213217"/>
                <a:gd name="connsiteY32-29096" fmla="*/ 5113209 h 7252515"/>
                <a:gd name="connsiteX33-29097" fmla="*/ 1262198 w 2213217"/>
                <a:gd name="connsiteY33-29098" fmla="*/ 5554244 h 7252515"/>
                <a:gd name="connsiteX34-29099" fmla="*/ 1263220 w 2213217"/>
                <a:gd name="connsiteY34-29100" fmla="*/ 6360264 h 7252515"/>
                <a:gd name="connsiteX35-29101" fmla="*/ 1336385 w 2213217"/>
                <a:gd name="connsiteY35-29102" fmla="*/ 6540277 h 7252515"/>
                <a:gd name="connsiteX36-29103" fmla="*/ 1285605 w 2213217"/>
                <a:gd name="connsiteY36-29104" fmla="*/ 6741714 h 7252515"/>
                <a:gd name="connsiteX37-29105" fmla="*/ 1303783 w 2213217"/>
                <a:gd name="connsiteY37-29106" fmla="*/ 6828040 h 7252515"/>
                <a:gd name="connsiteX38-29107" fmla="*/ 1313579 w 2213217"/>
                <a:gd name="connsiteY38-29108" fmla="*/ 7020824 h 7252515"/>
                <a:gd name="connsiteX39-29109" fmla="*/ 1760353 w 2213217"/>
                <a:gd name="connsiteY39-29110" fmla="*/ 7189119 h 7252515"/>
                <a:gd name="connsiteX40-29111" fmla="*/ 2189006 w 2213217"/>
                <a:gd name="connsiteY40-29112" fmla="*/ 7199125 h 7252515"/>
                <a:gd name="connsiteX41-29113" fmla="*/ 2171850 w 2213217"/>
                <a:gd name="connsiteY41-29114" fmla="*/ 7046786 h 7252515"/>
                <a:gd name="connsiteX42-29115" fmla="*/ 1687247 w 2213217"/>
                <a:gd name="connsiteY42-29116" fmla="*/ 6680449 h 7252515"/>
                <a:gd name="connsiteX43-29117" fmla="*/ 1708130 w 2213217"/>
                <a:gd name="connsiteY43-29118" fmla="*/ 6550072 h 7252515"/>
                <a:gd name="connsiteX44-29119" fmla="*/ 1668617 w 2213217"/>
                <a:gd name="connsiteY44-29120" fmla="*/ 6451067 h 7252515"/>
                <a:gd name="connsiteX45-29121" fmla="*/ 1657350 w 2213217"/>
                <a:gd name="connsiteY45-29122" fmla="*/ 6250170 h 7252515"/>
                <a:gd name="connsiteX46-29123" fmla="*/ 1679014 w 2213217"/>
                <a:gd name="connsiteY46-29124" fmla="*/ 5979714 h 7252515"/>
                <a:gd name="connsiteX47-29125" fmla="*/ 1727631 w 2213217"/>
                <a:gd name="connsiteY47-29126" fmla="*/ 5512209 h 7252515"/>
                <a:gd name="connsiteX48-29127" fmla="*/ 1739049 w 2213217"/>
                <a:gd name="connsiteY48-29128" fmla="*/ 5363804 h 7252515"/>
                <a:gd name="connsiteX49-29129" fmla="*/ 1797611 w 2213217"/>
                <a:gd name="connsiteY49-29130" fmla="*/ 5317321 h 7252515"/>
                <a:gd name="connsiteX50-29131" fmla="*/ 1884207 w 2213217"/>
                <a:gd name="connsiteY50-29132" fmla="*/ 5097645 h 7252515"/>
                <a:gd name="connsiteX51-29133" fmla="*/ 1909357 w 2213217"/>
                <a:gd name="connsiteY51-29134" fmla="*/ 4805496 h 7252515"/>
                <a:gd name="connsiteX52-29135" fmla="*/ 1900373 w 2213217"/>
                <a:gd name="connsiteY52-29136" fmla="*/ 4348776 h 7252515"/>
                <a:gd name="connsiteX53-29137" fmla="*/ 1881052 w 2213217"/>
                <a:gd name="connsiteY53-29138" fmla="*/ 3902573 h 7252515"/>
                <a:gd name="connsiteX54-29139" fmla="*/ 1855362 w 2213217"/>
                <a:gd name="connsiteY54-29140" fmla="*/ 3584643 h 7252515"/>
                <a:gd name="connsiteX55-29141" fmla="*/ 2056257 w 2213217"/>
                <a:gd name="connsiteY55-29142" fmla="*/ 2654077 h 7252515"/>
                <a:gd name="connsiteX56-29143" fmla="*/ 2042707 w 2213217"/>
                <a:gd name="connsiteY56-29144" fmla="*/ 2404684 h 7252515"/>
                <a:gd name="connsiteX57-29145" fmla="*/ 1981200 w 2213217"/>
                <a:gd name="connsiteY57-29146" fmla="*/ 1864914 h 7252515"/>
                <a:gd name="connsiteX58-29147" fmla="*/ 1936459 w 2213217"/>
                <a:gd name="connsiteY58-29148" fmla="*/ 1677029 h 7252515"/>
                <a:gd name="connsiteX59-29149" fmla="*/ 1922037 w 2213217"/>
                <a:gd name="connsiteY59-29150" fmla="*/ 1432534 h 7252515"/>
                <a:gd name="connsiteX60-29151" fmla="*/ 1874412 w 2213217"/>
                <a:gd name="connsiteY60-29152" fmla="*/ 1302338 h 7252515"/>
                <a:gd name="connsiteX61-29153" fmla="*/ 1407687 w 2213217"/>
                <a:gd name="connsiteY61-29154" fmla="*/ 1134975 h 7252515"/>
                <a:gd name="connsiteX62-29155" fmla="*/ 1309221 w 2213217"/>
                <a:gd name="connsiteY62-29156" fmla="*/ 1020075 h 7252515"/>
                <a:gd name="connsiteX63-29157" fmla="*/ 1365230 w 2213217"/>
                <a:gd name="connsiteY63-29158" fmla="*/ 821521 h 7252515"/>
                <a:gd name="connsiteX64-29159" fmla="*/ 1433407 w 2213217"/>
                <a:gd name="connsiteY64-29160" fmla="*/ 622909 h 7252515"/>
                <a:gd name="connsiteX65-29161" fmla="*/ 1444916 w 2213217"/>
                <a:gd name="connsiteY65-29162" fmla="*/ 380757 h 7252515"/>
                <a:gd name="connsiteX66-29163" fmla="*/ 1330946 w 2213217"/>
                <a:gd name="connsiteY66-29164" fmla="*/ 143773 h 7252515"/>
                <a:gd name="connsiteX67-29165" fmla="*/ 1063645 w 2213217"/>
                <a:gd name="connsiteY67-29166" fmla="*/ 568 h 7252515"/>
                <a:gd name="connsiteX0-29167" fmla="*/ 1063645 w 2213217"/>
                <a:gd name="connsiteY0-29168" fmla="*/ 568 h 7252515"/>
                <a:gd name="connsiteX1-29169" fmla="*/ 809625 w 2213217"/>
                <a:gd name="connsiteY1-29170" fmla="*/ 116070 h 7252515"/>
                <a:gd name="connsiteX2-29171" fmla="*/ 685800 w 2213217"/>
                <a:gd name="connsiteY2-29172" fmla="*/ 297045 h 7252515"/>
                <a:gd name="connsiteX3-29173" fmla="*/ 704850 w 2213217"/>
                <a:gd name="connsiteY3-29174" fmla="*/ 620895 h 7252515"/>
                <a:gd name="connsiteX4-29175" fmla="*/ 838200 w 2213217"/>
                <a:gd name="connsiteY4-29176" fmla="*/ 897120 h 7252515"/>
                <a:gd name="connsiteX5-29177" fmla="*/ 742950 w 2213217"/>
                <a:gd name="connsiteY5-29178" fmla="*/ 1011420 h 7252515"/>
                <a:gd name="connsiteX6-29179" fmla="*/ 133350 w 2213217"/>
                <a:gd name="connsiteY6-29180" fmla="*/ 1220970 h 7252515"/>
                <a:gd name="connsiteX7-29181" fmla="*/ 0 w 2213217"/>
                <a:gd name="connsiteY7-29182" fmla="*/ 2211570 h 7252515"/>
                <a:gd name="connsiteX8-29183" fmla="*/ 333375 w 2213217"/>
                <a:gd name="connsiteY8-29184" fmla="*/ 3106920 h 7252515"/>
                <a:gd name="connsiteX9-29185" fmla="*/ 247650 w 2213217"/>
                <a:gd name="connsiteY9-29186" fmla="*/ 3840345 h 7252515"/>
                <a:gd name="connsiteX10-29187" fmla="*/ 371475 w 2213217"/>
                <a:gd name="connsiteY10-29188" fmla="*/ 4059420 h 7252515"/>
                <a:gd name="connsiteX11-29189" fmla="*/ 495300 w 2213217"/>
                <a:gd name="connsiteY11-29190" fmla="*/ 4278495 h 7252515"/>
                <a:gd name="connsiteX12-29191" fmla="*/ 490672 w 2213217"/>
                <a:gd name="connsiteY12-29192" fmla="*/ 4980881 h 7252515"/>
                <a:gd name="connsiteX13-29193" fmla="*/ 458942 w 2213217"/>
                <a:gd name="connsiteY13-29194" fmla="*/ 5126491 h 7252515"/>
                <a:gd name="connsiteX14-29195" fmla="*/ 383013 w 2213217"/>
                <a:gd name="connsiteY14-29196" fmla="*/ 6154049 h 7252515"/>
                <a:gd name="connsiteX15-29197" fmla="*/ 348398 w 2213217"/>
                <a:gd name="connsiteY15-29198" fmla="*/ 6604338 h 7252515"/>
                <a:gd name="connsiteX16-29199" fmla="*/ 420242 w 2213217"/>
                <a:gd name="connsiteY16-29200" fmla="*/ 6827439 h 7252515"/>
                <a:gd name="connsiteX17-29201" fmla="*/ 367118 w 2213217"/>
                <a:gd name="connsiteY17-29202" fmla="*/ 6982453 h 7252515"/>
                <a:gd name="connsiteX18-29203" fmla="*/ 605514 w 2213217"/>
                <a:gd name="connsiteY18-29204" fmla="*/ 7244526 h 7252515"/>
                <a:gd name="connsiteX19-29205" fmla="*/ 958269 w 2213217"/>
                <a:gd name="connsiteY19-29206" fmla="*/ 7136926 h 7252515"/>
                <a:gd name="connsiteX20-29207" fmla="*/ 724772 w 2213217"/>
                <a:gd name="connsiteY20-29208" fmla="*/ 6844746 h 7252515"/>
                <a:gd name="connsiteX21-29209" fmla="*/ 753076 w 2213217"/>
                <a:gd name="connsiteY21-29210" fmla="*/ 6579789 h 7252515"/>
                <a:gd name="connsiteX22-29211" fmla="*/ 738924 w 2213217"/>
                <a:gd name="connsiteY22-29212" fmla="*/ 6250170 h 7252515"/>
                <a:gd name="connsiteX23-29213" fmla="*/ 856500 w 2213217"/>
                <a:gd name="connsiteY23-29214" fmla="*/ 5489132 h 7252515"/>
                <a:gd name="connsiteX24-29215" fmla="*/ 906017 w 2213217"/>
                <a:gd name="connsiteY24-29216" fmla="*/ 5380240 h 7252515"/>
                <a:gd name="connsiteX25-29217" fmla="*/ 898504 w 2213217"/>
                <a:gd name="connsiteY25-29218" fmla="*/ 5308938 h 7252515"/>
                <a:gd name="connsiteX26-29219" fmla="*/ 971550 w 2213217"/>
                <a:gd name="connsiteY26-29220" fmla="*/ 5211945 h 7252515"/>
                <a:gd name="connsiteX27-29221" fmla="*/ 973564 w 2213217"/>
                <a:gd name="connsiteY27-29222" fmla="*/ 5069070 h 7252515"/>
                <a:gd name="connsiteX28-29223" fmla="*/ 1129719 w 2213217"/>
                <a:gd name="connsiteY28-29224" fmla="*/ 4378373 h 7252515"/>
                <a:gd name="connsiteX29-29225" fmla="*/ 1276350 w 2213217"/>
                <a:gd name="connsiteY29-29226" fmla="*/ 4649970 h 7252515"/>
                <a:gd name="connsiteX30-29227" fmla="*/ 1341012 w 2213217"/>
                <a:gd name="connsiteY30-29228" fmla="*/ 4880042 h 7252515"/>
                <a:gd name="connsiteX31-29229" fmla="*/ 1310424 w 2213217"/>
                <a:gd name="connsiteY31-29230" fmla="*/ 4973880 h 7252515"/>
                <a:gd name="connsiteX32-29231" fmla="*/ 1354293 w 2213217"/>
                <a:gd name="connsiteY32-29232" fmla="*/ 5113209 h 7252515"/>
                <a:gd name="connsiteX33-29233" fmla="*/ 1262198 w 2213217"/>
                <a:gd name="connsiteY33-29234" fmla="*/ 5554244 h 7252515"/>
                <a:gd name="connsiteX34-29235" fmla="*/ 1263220 w 2213217"/>
                <a:gd name="connsiteY34-29236" fmla="*/ 6360264 h 7252515"/>
                <a:gd name="connsiteX35-29237" fmla="*/ 1336385 w 2213217"/>
                <a:gd name="connsiteY35-29238" fmla="*/ 6540277 h 7252515"/>
                <a:gd name="connsiteX36-29239" fmla="*/ 1285605 w 2213217"/>
                <a:gd name="connsiteY36-29240" fmla="*/ 6741714 h 7252515"/>
                <a:gd name="connsiteX37-29241" fmla="*/ 1303783 w 2213217"/>
                <a:gd name="connsiteY37-29242" fmla="*/ 6828040 h 7252515"/>
                <a:gd name="connsiteX38-29243" fmla="*/ 1313579 w 2213217"/>
                <a:gd name="connsiteY38-29244" fmla="*/ 7020824 h 7252515"/>
                <a:gd name="connsiteX39-29245" fmla="*/ 1760353 w 2213217"/>
                <a:gd name="connsiteY39-29246" fmla="*/ 7189119 h 7252515"/>
                <a:gd name="connsiteX40-29247" fmla="*/ 2189006 w 2213217"/>
                <a:gd name="connsiteY40-29248" fmla="*/ 7199125 h 7252515"/>
                <a:gd name="connsiteX41-29249" fmla="*/ 2171850 w 2213217"/>
                <a:gd name="connsiteY41-29250" fmla="*/ 7046786 h 7252515"/>
                <a:gd name="connsiteX42-29251" fmla="*/ 1687247 w 2213217"/>
                <a:gd name="connsiteY42-29252" fmla="*/ 6680449 h 7252515"/>
                <a:gd name="connsiteX43-29253" fmla="*/ 1708130 w 2213217"/>
                <a:gd name="connsiteY43-29254" fmla="*/ 6550072 h 7252515"/>
                <a:gd name="connsiteX44-29255" fmla="*/ 1668617 w 2213217"/>
                <a:gd name="connsiteY44-29256" fmla="*/ 6451067 h 7252515"/>
                <a:gd name="connsiteX45-29257" fmla="*/ 1657350 w 2213217"/>
                <a:gd name="connsiteY45-29258" fmla="*/ 6250170 h 7252515"/>
                <a:gd name="connsiteX46-29259" fmla="*/ 1679014 w 2213217"/>
                <a:gd name="connsiteY46-29260" fmla="*/ 5979714 h 7252515"/>
                <a:gd name="connsiteX47-29261" fmla="*/ 1727631 w 2213217"/>
                <a:gd name="connsiteY47-29262" fmla="*/ 5512209 h 7252515"/>
                <a:gd name="connsiteX48-29263" fmla="*/ 1739049 w 2213217"/>
                <a:gd name="connsiteY48-29264" fmla="*/ 5363804 h 7252515"/>
                <a:gd name="connsiteX49-29265" fmla="*/ 1797611 w 2213217"/>
                <a:gd name="connsiteY49-29266" fmla="*/ 5317321 h 7252515"/>
                <a:gd name="connsiteX50-29267" fmla="*/ 1884207 w 2213217"/>
                <a:gd name="connsiteY50-29268" fmla="*/ 5097645 h 7252515"/>
                <a:gd name="connsiteX51-29269" fmla="*/ 1909357 w 2213217"/>
                <a:gd name="connsiteY51-29270" fmla="*/ 4805496 h 7252515"/>
                <a:gd name="connsiteX52-29271" fmla="*/ 1900373 w 2213217"/>
                <a:gd name="connsiteY52-29272" fmla="*/ 4348776 h 7252515"/>
                <a:gd name="connsiteX53-29273" fmla="*/ 1881052 w 2213217"/>
                <a:gd name="connsiteY53-29274" fmla="*/ 3902573 h 7252515"/>
                <a:gd name="connsiteX54-29275" fmla="*/ 1855362 w 2213217"/>
                <a:gd name="connsiteY54-29276" fmla="*/ 3584643 h 7252515"/>
                <a:gd name="connsiteX55-29277" fmla="*/ 2056257 w 2213217"/>
                <a:gd name="connsiteY55-29278" fmla="*/ 2654077 h 7252515"/>
                <a:gd name="connsiteX56-29279" fmla="*/ 2042707 w 2213217"/>
                <a:gd name="connsiteY56-29280" fmla="*/ 2404684 h 7252515"/>
                <a:gd name="connsiteX57-29281" fmla="*/ 1981200 w 2213217"/>
                <a:gd name="connsiteY57-29282" fmla="*/ 1864914 h 7252515"/>
                <a:gd name="connsiteX58-29283" fmla="*/ 1936459 w 2213217"/>
                <a:gd name="connsiteY58-29284" fmla="*/ 1677029 h 7252515"/>
                <a:gd name="connsiteX59-29285" fmla="*/ 1922037 w 2213217"/>
                <a:gd name="connsiteY59-29286" fmla="*/ 1432534 h 7252515"/>
                <a:gd name="connsiteX60-29287" fmla="*/ 1874412 w 2213217"/>
                <a:gd name="connsiteY60-29288" fmla="*/ 1302338 h 7252515"/>
                <a:gd name="connsiteX61-29289" fmla="*/ 1407687 w 2213217"/>
                <a:gd name="connsiteY61-29290" fmla="*/ 1134975 h 7252515"/>
                <a:gd name="connsiteX62-29291" fmla="*/ 1309221 w 2213217"/>
                <a:gd name="connsiteY62-29292" fmla="*/ 1020075 h 7252515"/>
                <a:gd name="connsiteX63-29293" fmla="*/ 1365230 w 2213217"/>
                <a:gd name="connsiteY63-29294" fmla="*/ 821521 h 7252515"/>
                <a:gd name="connsiteX64-29295" fmla="*/ 1433407 w 2213217"/>
                <a:gd name="connsiteY64-29296" fmla="*/ 622909 h 7252515"/>
                <a:gd name="connsiteX65-29297" fmla="*/ 1444916 w 2213217"/>
                <a:gd name="connsiteY65-29298" fmla="*/ 380757 h 7252515"/>
                <a:gd name="connsiteX66-29299" fmla="*/ 1330946 w 2213217"/>
                <a:gd name="connsiteY66-29300" fmla="*/ 143773 h 7252515"/>
                <a:gd name="connsiteX67-29301" fmla="*/ 1063645 w 2213217"/>
                <a:gd name="connsiteY67-29302" fmla="*/ 568 h 7252515"/>
                <a:gd name="connsiteX0-29303" fmla="*/ 1063645 w 2213217"/>
                <a:gd name="connsiteY0-29304" fmla="*/ 568 h 7252515"/>
                <a:gd name="connsiteX1-29305" fmla="*/ 809625 w 2213217"/>
                <a:gd name="connsiteY1-29306" fmla="*/ 116070 h 7252515"/>
                <a:gd name="connsiteX2-29307" fmla="*/ 685800 w 2213217"/>
                <a:gd name="connsiteY2-29308" fmla="*/ 297045 h 7252515"/>
                <a:gd name="connsiteX3-29309" fmla="*/ 704850 w 2213217"/>
                <a:gd name="connsiteY3-29310" fmla="*/ 620895 h 7252515"/>
                <a:gd name="connsiteX4-29311" fmla="*/ 838200 w 2213217"/>
                <a:gd name="connsiteY4-29312" fmla="*/ 897120 h 7252515"/>
                <a:gd name="connsiteX5-29313" fmla="*/ 742950 w 2213217"/>
                <a:gd name="connsiteY5-29314" fmla="*/ 1011420 h 7252515"/>
                <a:gd name="connsiteX6-29315" fmla="*/ 133350 w 2213217"/>
                <a:gd name="connsiteY6-29316" fmla="*/ 1220970 h 7252515"/>
                <a:gd name="connsiteX7-29317" fmla="*/ 0 w 2213217"/>
                <a:gd name="connsiteY7-29318" fmla="*/ 2211570 h 7252515"/>
                <a:gd name="connsiteX8-29319" fmla="*/ 333375 w 2213217"/>
                <a:gd name="connsiteY8-29320" fmla="*/ 3106920 h 7252515"/>
                <a:gd name="connsiteX9-29321" fmla="*/ 247650 w 2213217"/>
                <a:gd name="connsiteY9-29322" fmla="*/ 3840345 h 7252515"/>
                <a:gd name="connsiteX10-29323" fmla="*/ 371475 w 2213217"/>
                <a:gd name="connsiteY10-29324" fmla="*/ 4059420 h 7252515"/>
                <a:gd name="connsiteX11-29325" fmla="*/ 495300 w 2213217"/>
                <a:gd name="connsiteY11-29326" fmla="*/ 4278495 h 7252515"/>
                <a:gd name="connsiteX12-29327" fmla="*/ 490672 w 2213217"/>
                <a:gd name="connsiteY12-29328" fmla="*/ 4980881 h 7252515"/>
                <a:gd name="connsiteX13-29329" fmla="*/ 458942 w 2213217"/>
                <a:gd name="connsiteY13-29330" fmla="*/ 5126491 h 7252515"/>
                <a:gd name="connsiteX14-29331" fmla="*/ 383013 w 2213217"/>
                <a:gd name="connsiteY14-29332" fmla="*/ 6154049 h 7252515"/>
                <a:gd name="connsiteX15-29333" fmla="*/ 348398 w 2213217"/>
                <a:gd name="connsiteY15-29334" fmla="*/ 6604338 h 7252515"/>
                <a:gd name="connsiteX16-29335" fmla="*/ 420242 w 2213217"/>
                <a:gd name="connsiteY16-29336" fmla="*/ 6827439 h 7252515"/>
                <a:gd name="connsiteX17-29337" fmla="*/ 367118 w 2213217"/>
                <a:gd name="connsiteY17-29338" fmla="*/ 6982453 h 7252515"/>
                <a:gd name="connsiteX18-29339" fmla="*/ 605514 w 2213217"/>
                <a:gd name="connsiteY18-29340" fmla="*/ 7244526 h 7252515"/>
                <a:gd name="connsiteX19-29341" fmla="*/ 958269 w 2213217"/>
                <a:gd name="connsiteY19-29342" fmla="*/ 7136926 h 7252515"/>
                <a:gd name="connsiteX20-29343" fmla="*/ 724772 w 2213217"/>
                <a:gd name="connsiteY20-29344" fmla="*/ 6844746 h 7252515"/>
                <a:gd name="connsiteX21-29345" fmla="*/ 753076 w 2213217"/>
                <a:gd name="connsiteY21-29346" fmla="*/ 6579789 h 7252515"/>
                <a:gd name="connsiteX22-29347" fmla="*/ 738924 w 2213217"/>
                <a:gd name="connsiteY22-29348" fmla="*/ 6250170 h 7252515"/>
                <a:gd name="connsiteX23-29349" fmla="*/ 856500 w 2213217"/>
                <a:gd name="connsiteY23-29350" fmla="*/ 5489132 h 7252515"/>
                <a:gd name="connsiteX24-29351" fmla="*/ 906017 w 2213217"/>
                <a:gd name="connsiteY24-29352" fmla="*/ 5380240 h 7252515"/>
                <a:gd name="connsiteX25-29353" fmla="*/ 898504 w 2213217"/>
                <a:gd name="connsiteY25-29354" fmla="*/ 5308938 h 7252515"/>
                <a:gd name="connsiteX26-29355" fmla="*/ 971550 w 2213217"/>
                <a:gd name="connsiteY26-29356" fmla="*/ 5211945 h 7252515"/>
                <a:gd name="connsiteX27-29357" fmla="*/ 973564 w 2213217"/>
                <a:gd name="connsiteY27-29358" fmla="*/ 5069070 h 7252515"/>
                <a:gd name="connsiteX28-29359" fmla="*/ 1129719 w 2213217"/>
                <a:gd name="connsiteY28-29360" fmla="*/ 4378373 h 7252515"/>
                <a:gd name="connsiteX29-29361" fmla="*/ 1276350 w 2213217"/>
                <a:gd name="connsiteY29-29362" fmla="*/ 4649970 h 7252515"/>
                <a:gd name="connsiteX30-29363" fmla="*/ 1341012 w 2213217"/>
                <a:gd name="connsiteY30-29364" fmla="*/ 4880042 h 7252515"/>
                <a:gd name="connsiteX31-29365" fmla="*/ 1310424 w 2213217"/>
                <a:gd name="connsiteY31-29366" fmla="*/ 4973880 h 7252515"/>
                <a:gd name="connsiteX32-29367" fmla="*/ 1354293 w 2213217"/>
                <a:gd name="connsiteY32-29368" fmla="*/ 5113209 h 7252515"/>
                <a:gd name="connsiteX33-29369" fmla="*/ 1262198 w 2213217"/>
                <a:gd name="connsiteY33-29370" fmla="*/ 5554244 h 7252515"/>
                <a:gd name="connsiteX34-29371" fmla="*/ 1263220 w 2213217"/>
                <a:gd name="connsiteY34-29372" fmla="*/ 6360264 h 7252515"/>
                <a:gd name="connsiteX35-29373" fmla="*/ 1336385 w 2213217"/>
                <a:gd name="connsiteY35-29374" fmla="*/ 6540277 h 7252515"/>
                <a:gd name="connsiteX36-29375" fmla="*/ 1285605 w 2213217"/>
                <a:gd name="connsiteY36-29376" fmla="*/ 6741714 h 7252515"/>
                <a:gd name="connsiteX37-29377" fmla="*/ 1303783 w 2213217"/>
                <a:gd name="connsiteY37-29378" fmla="*/ 6828040 h 7252515"/>
                <a:gd name="connsiteX38-29379" fmla="*/ 1313579 w 2213217"/>
                <a:gd name="connsiteY38-29380" fmla="*/ 7020824 h 7252515"/>
                <a:gd name="connsiteX39-29381" fmla="*/ 1760353 w 2213217"/>
                <a:gd name="connsiteY39-29382" fmla="*/ 7189119 h 7252515"/>
                <a:gd name="connsiteX40-29383" fmla="*/ 2189006 w 2213217"/>
                <a:gd name="connsiteY40-29384" fmla="*/ 7199125 h 7252515"/>
                <a:gd name="connsiteX41-29385" fmla="*/ 2171850 w 2213217"/>
                <a:gd name="connsiteY41-29386" fmla="*/ 7046786 h 7252515"/>
                <a:gd name="connsiteX42-29387" fmla="*/ 1687247 w 2213217"/>
                <a:gd name="connsiteY42-29388" fmla="*/ 6680449 h 7252515"/>
                <a:gd name="connsiteX43-29389" fmla="*/ 1708130 w 2213217"/>
                <a:gd name="connsiteY43-29390" fmla="*/ 6550072 h 7252515"/>
                <a:gd name="connsiteX44-29391" fmla="*/ 1668617 w 2213217"/>
                <a:gd name="connsiteY44-29392" fmla="*/ 6451067 h 7252515"/>
                <a:gd name="connsiteX45-29393" fmla="*/ 1657350 w 2213217"/>
                <a:gd name="connsiteY45-29394" fmla="*/ 6250170 h 7252515"/>
                <a:gd name="connsiteX46-29395" fmla="*/ 1679014 w 2213217"/>
                <a:gd name="connsiteY46-29396" fmla="*/ 5979714 h 7252515"/>
                <a:gd name="connsiteX47-29397" fmla="*/ 1727631 w 2213217"/>
                <a:gd name="connsiteY47-29398" fmla="*/ 5512209 h 7252515"/>
                <a:gd name="connsiteX48-29399" fmla="*/ 1739049 w 2213217"/>
                <a:gd name="connsiteY48-29400" fmla="*/ 5363804 h 7252515"/>
                <a:gd name="connsiteX49-29401" fmla="*/ 1797611 w 2213217"/>
                <a:gd name="connsiteY49-29402" fmla="*/ 5317321 h 7252515"/>
                <a:gd name="connsiteX50-29403" fmla="*/ 1884207 w 2213217"/>
                <a:gd name="connsiteY50-29404" fmla="*/ 5097645 h 7252515"/>
                <a:gd name="connsiteX51-29405" fmla="*/ 1909357 w 2213217"/>
                <a:gd name="connsiteY51-29406" fmla="*/ 4805496 h 7252515"/>
                <a:gd name="connsiteX52-29407" fmla="*/ 1900373 w 2213217"/>
                <a:gd name="connsiteY52-29408" fmla="*/ 4348776 h 7252515"/>
                <a:gd name="connsiteX53-29409" fmla="*/ 1881052 w 2213217"/>
                <a:gd name="connsiteY53-29410" fmla="*/ 3902573 h 7252515"/>
                <a:gd name="connsiteX54-29411" fmla="*/ 1855362 w 2213217"/>
                <a:gd name="connsiteY54-29412" fmla="*/ 3584643 h 7252515"/>
                <a:gd name="connsiteX55-29413" fmla="*/ 2056257 w 2213217"/>
                <a:gd name="connsiteY55-29414" fmla="*/ 2654077 h 7252515"/>
                <a:gd name="connsiteX56-29415" fmla="*/ 2042707 w 2213217"/>
                <a:gd name="connsiteY56-29416" fmla="*/ 2404684 h 7252515"/>
                <a:gd name="connsiteX57-29417" fmla="*/ 1981200 w 2213217"/>
                <a:gd name="connsiteY57-29418" fmla="*/ 1864914 h 7252515"/>
                <a:gd name="connsiteX58-29419" fmla="*/ 1936459 w 2213217"/>
                <a:gd name="connsiteY58-29420" fmla="*/ 1677029 h 7252515"/>
                <a:gd name="connsiteX59-29421" fmla="*/ 1922037 w 2213217"/>
                <a:gd name="connsiteY59-29422" fmla="*/ 1432534 h 7252515"/>
                <a:gd name="connsiteX60-29423" fmla="*/ 1874412 w 2213217"/>
                <a:gd name="connsiteY60-29424" fmla="*/ 1302338 h 7252515"/>
                <a:gd name="connsiteX61-29425" fmla="*/ 1407687 w 2213217"/>
                <a:gd name="connsiteY61-29426" fmla="*/ 1134975 h 7252515"/>
                <a:gd name="connsiteX62-29427" fmla="*/ 1309221 w 2213217"/>
                <a:gd name="connsiteY62-29428" fmla="*/ 1020075 h 7252515"/>
                <a:gd name="connsiteX63-29429" fmla="*/ 1365230 w 2213217"/>
                <a:gd name="connsiteY63-29430" fmla="*/ 821521 h 7252515"/>
                <a:gd name="connsiteX64-29431" fmla="*/ 1433407 w 2213217"/>
                <a:gd name="connsiteY64-29432" fmla="*/ 622909 h 7252515"/>
                <a:gd name="connsiteX65-29433" fmla="*/ 1444916 w 2213217"/>
                <a:gd name="connsiteY65-29434" fmla="*/ 380757 h 7252515"/>
                <a:gd name="connsiteX66-29435" fmla="*/ 1330946 w 2213217"/>
                <a:gd name="connsiteY66-29436" fmla="*/ 143773 h 7252515"/>
                <a:gd name="connsiteX67-29437" fmla="*/ 1063645 w 2213217"/>
                <a:gd name="connsiteY67-29438" fmla="*/ 568 h 7252515"/>
                <a:gd name="connsiteX0-29439" fmla="*/ 1063645 w 2213217"/>
                <a:gd name="connsiteY0-29440" fmla="*/ 568 h 7252515"/>
                <a:gd name="connsiteX1-29441" fmla="*/ 809625 w 2213217"/>
                <a:gd name="connsiteY1-29442" fmla="*/ 116070 h 7252515"/>
                <a:gd name="connsiteX2-29443" fmla="*/ 685800 w 2213217"/>
                <a:gd name="connsiteY2-29444" fmla="*/ 297045 h 7252515"/>
                <a:gd name="connsiteX3-29445" fmla="*/ 704850 w 2213217"/>
                <a:gd name="connsiteY3-29446" fmla="*/ 620895 h 7252515"/>
                <a:gd name="connsiteX4-29447" fmla="*/ 838200 w 2213217"/>
                <a:gd name="connsiteY4-29448" fmla="*/ 897120 h 7252515"/>
                <a:gd name="connsiteX5-29449" fmla="*/ 742950 w 2213217"/>
                <a:gd name="connsiteY5-29450" fmla="*/ 1011420 h 7252515"/>
                <a:gd name="connsiteX6-29451" fmla="*/ 133350 w 2213217"/>
                <a:gd name="connsiteY6-29452" fmla="*/ 1220970 h 7252515"/>
                <a:gd name="connsiteX7-29453" fmla="*/ 0 w 2213217"/>
                <a:gd name="connsiteY7-29454" fmla="*/ 2211570 h 7252515"/>
                <a:gd name="connsiteX8-29455" fmla="*/ 333375 w 2213217"/>
                <a:gd name="connsiteY8-29456" fmla="*/ 3106920 h 7252515"/>
                <a:gd name="connsiteX9-29457" fmla="*/ 247650 w 2213217"/>
                <a:gd name="connsiteY9-29458" fmla="*/ 3840345 h 7252515"/>
                <a:gd name="connsiteX10-29459" fmla="*/ 371475 w 2213217"/>
                <a:gd name="connsiteY10-29460" fmla="*/ 4059420 h 7252515"/>
                <a:gd name="connsiteX11-29461" fmla="*/ 495300 w 2213217"/>
                <a:gd name="connsiteY11-29462" fmla="*/ 4278495 h 7252515"/>
                <a:gd name="connsiteX12-29463" fmla="*/ 504586 w 2213217"/>
                <a:gd name="connsiteY12-29464" fmla="*/ 4793958 h 7252515"/>
                <a:gd name="connsiteX13-29465" fmla="*/ 490672 w 2213217"/>
                <a:gd name="connsiteY13-29466" fmla="*/ 4980881 h 7252515"/>
                <a:gd name="connsiteX14-29467" fmla="*/ 458942 w 2213217"/>
                <a:gd name="connsiteY14-29468" fmla="*/ 5126491 h 7252515"/>
                <a:gd name="connsiteX15-29469" fmla="*/ 383013 w 2213217"/>
                <a:gd name="connsiteY15-29470" fmla="*/ 6154049 h 7252515"/>
                <a:gd name="connsiteX16-29471" fmla="*/ 348398 w 2213217"/>
                <a:gd name="connsiteY16-29472" fmla="*/ 6604338 h 7252515"/>
                <a:gd name="connsiteX17-29473" fmla="*/ 420242 w 2213217"/>
                <a:gd name="connsiteY17-29474" fmla="*/ 6827439 h 7252515"/>
                <a:gd name="connsiteX18-29475" fmla="*/ 367118 w 2213217"/>
                <a:gd name="connsiteY18-29476" fmla="*/ 6982453 h 7252515"/>
                <a:gd name="connsiteX19-29477" fmla="*/ 605514 w 2213217"/>
                <a:gd name="connsiteY19-29478" fmla="*/ 7244526 h 7252515"/>
                <a:gd name="connsiteX20-29479" fmla="*/ 958269 w 2213217"/>
                <a:gd name="connsiteY20-29480" fmla="*/ 7136926 h 7252515"/>
                <a:gd name="connsiteX21-29481" fmla="*/ 724772 w 2213217"/>
                <a:gd name="connsiteY21-29482" fmla="*/ 6844746 h 7252515"/>
                <a:gd name="connsiteX22-29483" fmla="*/ 753076 w 2213217"/>
                <a:gd name="connsiteY22-29484" fmla="*/ 6579789 h 7252515"/>
                <a:gd name="connsiteX23-29485" fmla="*/ 738924 w 2213217"/>
                <a:gd name="connsiteY23-29486" fmla="*/ 6250170 h 7252515"/>
                <a:gd name="connsiteX24-29487" fmla="*/ 856500 w 2213217"/>
                <a:gd name="connsiteY24-29488" fmla="*/ 5489132 h 7252515"/>
                <a:gd name="connsiteX25-29489" fmla="*/ 906017 w 2213217"/>
                <a:gd name="connsiteY25-29490" fmla="*/ 5380240 h 7252515"/>
                <a:gd name="connsiteX26-29491" fmla="*/ 898504 w 2213217"/>
                <a:gd name="connsiteY26-29492" fmla="*/ 5308938 h 7252515"/>
                <a:gd name="connsiteX27-29493" fmla="*/ 971550 w 2213217"/>
                <a:gd name="connsiteY27-29494" fmla="*/ 5211945 h 7252515"/>
                <a:gd name="connsiteX28-29495" fmla="*/ 973564 w 2213217"/>
                <a:gd name="connsiteY28-29496" fmla="*/ 5069070 h 7252515"/>
                <a:gd name="connsiteX29-29497" fmla="*/ 1129719 w 2213217"/>
                <a:gd name="connsiteY29-29498" fmla="*/ 4378373 h 7252515"/>
                <a:gd name="connsiteX30-29499" fmla="*/ 1276350 w 2213217"/>
                <a:gd name="connsiteY30-29500" fmla="*/ 4649970 h 7252515"/>
                <a:gd name="connsiteX31-29501" fmla="*/ 1341012 w 2213217"/>
                <a:gd name="connsiteY31-29502" fmla="*/ 4880042 h 7252515"/>
                <a:gd name="connsiteX32-29503" fmla="*/ 1310424 w 2213217"/>
                <a:gd name="connsiteY32-29504" fmla="*/ 4973880 h 7252515"/>
                <a:gd name="connsiteX33-29505" fmla="*/ 1354293 w 2213217"/>
                <a:gd name="connsiteY33-29506" fmla="*/ 5113209 h 7252515"/>
                <a:gd name="connsiteX34-29507" fmla="*/ 1262198 w 2213217"/>
                <a:gd name="connsiteY34-29508" fmla="*/ 5554244 h 7252515"/>
                <a:gd name="connsiteX35-29509" fmla="*/ 1263220 w 2213217"/>
                <a:gd name="connsiteY35-29510" fmla="*/ 6360264 h 7252515"/>
                <a:gd name="connsiteX36-29511" fmla="*/ 1336385 w 2213217"/>
                <a:gd name="connsiteY36-29512" fmla="*/ 6540277 h 7252515"/>
                <a:gd name="connsiteX37-29513" fmla="*/ 1285605 w 2213217"/>
                <a:gd name="connsiteY37-29514" fmla="*/ 6741714 h 7252515"/>
                <a:gd name="connsiteX38-29515" fmla="*/ 1303783 w 2213217"/>
                <a:gd name="connsiteY38-29516" fmla="*/ 6828040 h 7252515"/>
                <a:gd name="connsiteX39-29517" fmla="*/ 1313579 w 2213217"/>
                <a:gd name="connsiteY39-29518" fmla="*/ 7020824 h 7252515"/>
                <a:gd name="connsiteX40-29519" fmla="*/ 1760353 w 2213217"/>
                <a:gd name="connsiteY40-29520" fmla="*/ 7189119 h 7252515"/>
                <a:gd name="connsiteX41-29521" fmla="*/ 2189006 w 2213217"/>
                <a:gd name="connsiteY41-29522" fmla="*/ 7199125 h 7252515"/>
                <a:gd name="connsiteX42-29523" fmla="*/ 2171850 w 2213217"/>
                <a:gd name="connsiteY42-29524" fmla="*/ 7046786 h 7252515"/>
                <a:gd name="connsiteX43-29525" fmla="*/ 1687247 w 2213217"/>
                <a:gd name="connsiteY43-29526" fmla="*/ 6680449 h 7252515"/>
                <a:gd name="connsiteX44-29527" fmla="*/ 1708130 w 2213217"/>
                <a:gd name="connsiteY44-29528" fmla="*/ 6550072 h 7252515"/>
                <a:gd name="connsiteX45-29529" fmla="*/ 1668617 w 2213217"/>
                <a:gd name="connsiteY45-29530" fmla="*/ 6451067 h 7252515"/>
                <a:gd name="connsiteX46-29531" fmla="*/ 1657350 w 2213217"/>
                <a:gd name="connsiteY46-29532" fmla="*/ 6250170 h 7252515"/>
                <a:gd name="connsiteX47-29533" fmla="*/ 1679014 w 2213217"/>
                <a:gd name="connsiteY47-29534" fmla="*/ 5979714 h 7252515"/>
                <a:gd name="connsiteX48-29535" fmla="*/ 1727631 w 2213217"/>
                <a:gd name="connsiteY48-29536" fmla="*/ 5512209 h 7252515"/>
                <a:gd name="connsiteX49-29537" fmla="*/ 1739049 w 2213217"/>
                <a:gd name="connsiteY49-29538" fmla="*/ 5363804 h 7252515"/>
                <a:gd name="connsiteX50-29539" fmla="*/ 1797611 w 2213217"/>
                <a:gd name="connsiteY50-29540" fmla="*/ 5317321 h 7252515"/>
                <a:gd name="connsiteX51-29541" fmla="*/ 1884207 w 2213217"/>
                <a:gd name="connsiteY51-29542" fmla="*/ 5097645 h 7252515"/>
                <a:gd name="connsiteX52-29543" fmla="*/ 1909357 w 2213217"/>
                <a:gd name="connsiteY52-29544" fmla="*/ 4805496 h 7252515"/>
                <a:gd name="connsiteX53-29545" fmla="*/ 1900373 w 2213217"/>
                <a:gd name="connsiteY53-29546" fmla="*/ 4348776 h 7252515"/>
                <a:gd name="connsiteX54-29547" fmla="*/ 1881052 w 2213217"/>
                <a:gd name="connsiteY54-29548" fmla="*/ 3902573 h 7252515"/>
                <a:gd name="connsiteX55-29549" fmla="*/ 1855362 w 2213217"/>
                <a:gd name="connsiteY55-29550" fmla="*/ 3584643 h 7252515"/>
                <a:gd name="connsiteX56-29551" fmla="*/ 2056257 w 2213217"/>
                <a:gd name="connsiteY56-29552" fmla="*/ 2654077 h 7252515"/>
                <a:gd name="connsiteX57-29553" fmla="*/ 2042707 w 2213217"/>
                <a:gd name="connsiteY57-29554" fmla="*/ 2404684 h 7252515"/>
                <a:gd name="connsiteX58-29555" fmla="*/ 1981200 w 2213217"/>
                <a:gd name="connsiteY58-29556" fmla="*/ 1864914 h 7252515"/>
                <a:gd name="connsiteX59-29557" fmla="*/ 1936459 w 2213217"/>
                <a:gd name="connsiteY59-29558" fmla="*/ 1677029 h 7252515"/>
                <a:gd name="connsiteX60-29559" fmla="*/ 1922037 w 2213217"/>
                <a:gd name="connsiteY60-29560" fmla="*/ 1432534 h 7252515"/>
                <a:gd name="connsiteX61-29561" fmla="*/ 1874412 w 2213217"/>
                <a:gd name="connsiteY61-29562" fmla="*/ 1302338 h 7252515"/>
                <a:gd name="connsiteX62-29563" fmla="*/ 1407687 w 2213217"/>
                <a:gd name="connsiteY62-29564" fmla="*/ 1134975 h 7252515"/>
                <a:gd name="connsiteX63-29565" fmla="*/ 1309221 w 2213217"/>
                <a:gd name="connsiteY63-29566" fmla="*/ 1020075 h 7252515"/>
                <a:gd name="connsiteX64-29567" fmla="*/ 1365230 w 2213217"/>
                <a:gd name="connsiteY64-29568" fmla="*/ 821521 h 7252515"/>
                <a:gd name="connsiteX65-29569" fmla="*/ 1433407 w 2213217"/>
                <a:gd name="connsiteY65-29570" fmla="*/ 622909 h 7252515"/>
                <a:gd name="connsiteX66-29571" fmla="*/ 1444916 w 2213217"/>
                <a:gd name="connsiteY66-29572" fmla="*/ 380757 h 7252515"/>
                <a:gd name="connsiteX67-29573" fmla="*/ 1330946 w 2213217"/>
                <a:gd name="connsiteY67-29574" fmla="*/ 143773 h 7252515"/>
                <a:gd name="connsiteX68-29575" fmla="*/ 1063645 w 2213217"/>
                <a:gd name="connsiteY68-29576" fmla="*/ 568 h 7252515"/>
                <a:gd name="connsiteX0-29577" fmla="*/ 1063645 w 2213217"/>
                <a:gd name="connsiteY0-29578" fmla="*/ 568 h 7252515"/>
                <a:gd name="connsiteX1-29579" fmla="*/ 809625 w 2213217"/>
                <a:gd name="connsiteY1-29580" fmla="*/ 116070 h 7252515"/>
                <a:gd name="connsiteX2-29581" fmla="*/ 685800 w 2213217"/>
                <a:gd name="connsiteY2-29582" fmla="*/ 297045 h 7252515"/>
                <a:gd name="connsiteX3-29583" fmla="*/ 704850 w 2213217"/>
                <a:gd name="connsiteY3-29584" fmla="*/ 620895 h 7252515"/>
                <a:gd name="connsiteX4-29585" fmla="*/ 838200 w 2213217"/>
                <a:gd name="connsiteY4-29586" fmla="*/ 897120 h 7252515"/>
                <a:gd name="connsiteX5-29587" fmla="*/ 742950 w 2213217"/>
                <a:gd name="connsiteY5-29588" fmla="*/ 1011420 h 7252515"/>
                <a:gd name="connsiteX6-29589" fmla="*/ 133350 w 2213217"/>
                <a:gd name="connsiteY6-29590" fmla="*/ 1220970 h 7252515"/>
                <a:gd name="connsiteX7-29591" fmla="*/ 0 w 2213217"/>
                <a:gd name="connsiteY7-29592" fmla="*/ 2211570 h 7252515"/>
                <a:gd name="connsiteX8-29593" fmla="*/ 333375 w 2213217"/>
                <a:gd name="connsiteY8-29594" fmla="*/ 3106920 h 7252515"/>
                <a:gd name="connsiteX9-29595" fmla="*/ 247650 w 2213217"/>
                <a:gd name="connsiteY9-29596" fmla="*/ 3840345 h 7252515"/>
                <a:gd name="connsiteX10-29597" fmla="*/ 371475 w 2213217"/>
                <a:gd name="connsiteY10-29598" fmla="*/ 4059420 h 7252515"/>
                <a:gd name="connsiteX11-29599" fmla="*/ 495300 w 2213217"/>
                <a:gd name="connsiteY11-29600" fmla="*/ 4278495 h 7252515"/>
                <a:gd name="connsiteX12-29601" fmla="*/ 504586 w 2213217"/>
                <a:gd name="connsiteY12-29602" fmla="*/ 4793958 h 7252515"/>
                <a:gd name="connsiteX13-29603" fmla="*/ 490672 w 2213217"/>
                <a:gd name="connsiteY13-29604" fmla="*/ 4980881 h 7252515"/>
                <a:gd name="connsiteX14-29605" fmla="*/ 458942 w 2213217"/>
                <a:gd name="connsiteY14-29606" fmla="*/ 5126491 h 7252515"/>
                <a:gd name="connsiteX15-29607" fmla="*/ 383013 w 2213217"/>
                <a:gd name="connsiteY15-29608" fmla="*/ 6154049 h 7252515"/>
                <a:gd name="connsiteX16-29609" fmla="*/ 348398 w 2213217"/>
                <a:gd name="connsiteY16-29610" fmla="*/ 6604338 h 7252515"/>
                <a:gd name="connsiteX17-29611" fmla="*/ 420242 w 2213217"/>
                <a:gd name="connsiteY17-29612" fmla="*/ 6827439 h 7252515"/>
                <a:gd name="connsiteX18-29613" fmla="*/ 367118 w 2213217"/>
                <a:gd name="connsiteY18-29614" fmla="*/ 6982453 h 7252515"/>
                <a:gd name="connsiteX19-29615" fmla="*/ 605514 w 2213217"/>
                <a:gd name="connsiteY19-29616" fmla="*/ 7244526 h 7252515"/>
                <a:gd name="connsiteX20-29617" fmla="*/ 958269 w 2213217"/>
                <a:gd name="connsiteY20-29618" fmla="*/ 7136926 h 7252515"/>
                <a:gd name="connsiteX21-29619" fmla="*/ 724772 w 2213217"/>
                <a:gd name="connsiteY21-29620" fmla="*/ 6844746 h 7252515"/>
                <a:gd name="connsiteX22-29621" fmla="*/ 753076 w 2213217"/>
                <a:gd name="connsiteY22-29622" fmla="*/ 6579789 h 7252515"/>
                <a:gd name="connsiteX23-29623" fmla="*/ 738924 w 2213217"/>
                <a:gd name="connsiteY23-29624" fmla="*/ 6250170 h 7252515"/>
                <a:gd name="connsiteX24-29625" fmla="*/ 856500 w 2213217"/>
                <a:gd name="connsiteY24-29626" fmla="*/ 5489132 h 7252515"/>
                <a:gd name="connsiteX25-29627" fmla="*/ 906017 w 2213217"/>
                <a:gd name="connsiteY25-29628" fmla="*/ 5380240 h 7252515"/>
                <a:gd name="connsiteX26-29629" fmla="*/ 898504 w 2213217"/>
                <a:gd name="connsiteY26-29630" fmla="*/ 5308938 h 7252515"/>
                <a:gd name="connsiteX27-29631" fmla="*/ 971550 w 2213217"/>
                <a:gd name="connsiteY27-29632" fmla="*/ 5211945 h 7252515"/>
                <a:gd name="connsiteX28-29633" fmla="*/ 973564 w 2213217"/>
                <a:gd name="connsiteY28-29634" fmla="*/ 5069070 h 7252515"/>
                <a:gd name="connsiteX29-29635" fmla="*/ 1129719 w 2213217"/>
                <a:gd name="connsiteY29-29636" fmla="*/ 4378373 h 7252515"/>
                <a:gd name="connsiteX30-29637" fmla="*/ 1276350 w 2213217"/>
                <a:gd name="connsiteY30-29638" fmla="*/ 4649970 h 7252515"/>
                <a:gd name="connsiteX31-29639" fmla="*/ 1341012 w 2213217"/>
                <a:gd name="connsiteY31-29640" fmla="*/ 4880042 h 7252515"/>
                <a:gd name="connsiteX32-29641" fmla="*/ 1310424 w 2213217"/>
                <a:gd name="connsiteY32-29642" fmla="*/ 4973880 h 7252515"/>
                <a:gd name="connsiteX33-29643" fmla="*/ 1354293 w 2213217"/>
                <a:gd name="connsiteY33-29644" fmla="*/ 5113209 h 7252515"/>
                <a:gd name="connsiteX34-29645" fmla="*/ 1262198 w 2213217"/>
                <a:gd name="connsiteY34-29646" fmla="*/ 5554244 h 7252515"/>
                <a:gd name="connsiteX35-29647" fmla="*/ 1263220 w 2213217"/>
                <a:gd name="connsiteY35-29648" fmla="*/ 6360264 h 7252515"/>
                <a:gd name="connsiteX36-29649" fmla="*/ 1336385 w 2213217"/>
                <a:gd name="connsiteY36-29650" fmla="*/ 6540277 h 7252515"/>
                <a:gd name="connsiteX37-29651" fmla="*/ 1285605 w 2213217"/>
                <a:gd name="connsiteY37-29652" fmla="*/ 6741714 h 7252515"/>
                <a:gd name="connsiteX38-29653" fmla="*/ 1303783 w 2213217"/>
                <a:gd name="connsiteY38-29654" fmla="*/ 6828040 h 7252515"/>
                <a:gd name="connsiteX39-29655" fmla="*/ 1313579 w 2213217"/>
                <a:gd name="connsiteY39-29656" fmla="*/ 7020824 h 7252515"/>
                <a:gd name="connsiteX40-29657" fmla="*/ 1760353 w 2213217"/>
                <a:gd name="connsiteY40-29658" fmla="*/ 7189119 h 7252515"/>
                <a:gd name="connsiteX41-29659" fmla="*/ 2189006 w 2213217"/>
                <a:gd name="connsiteY41-29660" fmla="*/ 7199125 h 7252515"/>
                <a:gd name="connsiteX42-29661" fmla="*/ 2171850 w 2213217"/>
                <a:gd name="connsiteY42-29662" fmla="*/ 7046786 h 7252515"/>
                <a:gd name="connsiteX43-29663" fmla="*/ 1687247 w 2213217"/>
                <a:gd name="connsiteY43-29664" fmla="*/ 6680449 h 7252515"/>
                <a:gd name="connsiteX44-29665" fmla="*/ 1708130 w 2213217"/>
                <a:gd name="connsiteY44-29666" fmla="*/ 6550072 h 7252515"/>
                <a:gd name="connsiteX45-29667" fmla="*/ 1668617 w 2213217"/>
                <a:gd name="connsiteY45-29668" fmla="*/ 6451067 h 7252515"/>
                <a:gd name="connsiteX46-29669" fmla="*/ 1657350 w 2213217"/>
                <a:gd name="connsiteY46-29670" fmla="*/ 6250170 h 7252515"/>
                <a:gd name="connsiteX47-29671" fmla="*/ 1679014 w 2213217"/>
                <a:gd name="connsiteY47-29672" fmla="*/ 5979714 h 7252515"/>
                <a:gd name="connsiteX48-29673" fmla="*/ 1727631 w 2213217"/>
                <a:gd name="connsiteY48-29674" fmla="*/ 5512209 h 7252515"/>
                <a:gd name="connsiteX49-29675" fmla="*/ 1739049 w 2213217"/>
                <a:gd name="connsiteY49-29676" fmla="*/ 5363804 h 7252515"/>
                <a:gd name="connsiteX50-29677" fmla="*/ 1797611 w 2213217"/>
                <a:gd name="connsiteY50-29678" fmla="*/ 5317321 h 7252515"/>
                <a:gd name="connsiteX51-29679" fmla="*/ 1884207 w 2213217"/>
                <a:gd name="connsiteY51-29680" fmla="*/ 5097645 h 7252515"/>
                <a:gd name="connsiteX52-29681" fmla="*/ 1909357 w 2213217"/>
                <a:gd name="connsiteY52-29682" fmla="*/ 4805496 h 7252515"/>
                <a:gd name="connsiteX53-29683" fmla="*/ 1900373 w 2213217"/>
                <a:gd name="connsiteY53-29684" fmla="*/ 4348776 h 7252515"/>
                <a:gd name="connsiteX54-29685" fmla="*/ 1881052 w 2213217"/>
                <a:gd name="connsiteY54-29686" fmla="*/ 3902573 h 7252515"/>
                <a:gd name="connsiteX55-29687" fmla="*/ 1855362 w 2213217"/>
                <a:gd name="connsiteY55-29688" fmla="*/ 3584643 h 7252515"/>
                <a:gd name="connsiteX56-29689" fmla="*/ 2056257 w 2213217"/>
                <a:gd name="connsiteY56-29690" fmla="*/ 2654077 h 7252515"/>
                <a:gd name="connsiteX57-29691" fmla="*/ 2042707 w 2213217"/>
                <a:gd name="connsiteY57-29692" fmla="*/ 2404684 h 7252515"/>
                <a:gd name="connsiteX58-29693" fmla="*/ 1981200 w 2213217"/>
                <a:gd name="connsiteY58-29694" fmla="*/ 1864914 h 7252515"/>
                <a:gd name="connsiteX59-29695" fmla="*/ 1936459 w 2213217"/>
                <a:gd name="connsiteY59-29696" fmla="*/ 1677029 h 7252515"/>
                <a:gd name="connsiteX60-29697" fmla="*/ 1922037 w 2213217"/>
                <a:gd name="connsiteY60-29698" fmla="*/ 1432534 h 7252515"/>
                <a:gd name="connsiteX61-29699" fmla="*/ 1874412 w 2213217"/>
                <a:gd name="connsiteY61-29700" fmla="*/ 1302338 h 7252515"/>
                <a:gd name="connsiteX62-29701" fmla="*/ 1407687 w 2213217"/>
                <a:gd name="connsiteY62-29702" fmla="*/ 1134975 h 7252515"/>
                <a:gd name="connsiteX63-29703" fmla="*/ 1309221 w 2213217"/>
                <a:gd name="connsiteY63-29704" fmla="*/ 1020075 h 7252515"/>
                <a:gd name="connsiteX64-29705" fmla="*/ 1365230 w 2213217"/>
                <a:gd name="connsiteY64-29706" fmla="*/ 821521 h 7252515"/>
                <a:gd name="connsiteX65-29707" fmla="*/ 1433407 w 2213217"/>
                <a:gd name="connsiteY65-29708" fmla="*/ 622909 h 7252515"/>
                <a:gd name="connsiteX66-29709" fmla="*/ 1444916 w 2213217"/>
                <a:gd name="connsiteY66-29710" fmla="*/ 380757 h 7252515"/>
                <a:gd name="connsiteX67-29711" fmla="*/ 1330946 w 2213217"/>
                <a:gd name="connsiteY67-29712" fmla="*/ 143773 h 7252515"/>
                <a:gd name="connsiteX68-29713" fmla="*/ 1063645 w 2213217"/>
                <a:gd name="connsiteY68-29714" fmla="*/ 568 h 7252515"/>
                <a:gd name="connsiteX0-29715" fmla="*/ 1063645 w 2213217"/>
                <a:gd name="connsiteY0-29716" fmla="*/ 568 h 7252515"/>
                <a:gd name="connsiteX1-29717" fmla="*/ 809625 w 2213217"/>
                <a:gd name="connsiteY1-29718" fmla="*/ 116070 h 7252515"/>
                <a:gd name="connsiteX2-29719" fmla="*/ 685800 w 2213217"/>
                <a:gd name="connsiteY2-29720" fmla="*/ 297045 h 7252515"/>
                <a:gd name="connsiteX3-29721" fmla="*/ 704850 w 2213217"/>
                <a:gd name="connsiteY3-29722" fmla="*/ 620895 h 7252515"/>
                <a:gd name="connsiteX4-29723" fmla="*/ 838200 w 2213217"/>
                <a:gd name="connsiteY4-29724" fmla="*/ 897120 h 7252515"/>
                <a:gd name="connsiteX5-29725" fmla="*/ 742950 w 2213217"/>
                <a:gd name="connsiteY5-29726" fmla="*/ 1011420 h 7252515"/>
                <a:gd name="connsiteX6-29727" fmla="*/ 133350 w 2213217"/>
                <a:gd name="connsiteY6-29728" fmla="*/ 1220970 h 7252515"/>
                <a:gd name="connsiteX7-29729" fmla="*/ 0 w 2213217"/>
                <a:gd name="connsiteY7-29730" fmla="*/ 2211570 h 7252515"/>
                <a:gd name="connsiteX8-29731" fmla="*/ 333375 w 2213217"/>
                <a:gd name="connsiteY8-29732" fmla="*/ 3106920 h 7252515"/>
                <a:gd name="connsiteX9-29733" fmla="*/ 247650 w 2213217"/>
                <a:gd name="connsiteY9-29734" fmla="*/ 3840345 h 7252515"/>
                <a:gd name="connsiteX10-29735" fmla="*/ 371475 w 2213217"/>
                <a:gd name="connsiteY10-29736" fmla="*/ 4059420 h 7252515"/>
                <a:gd name="connsiteX11-29737" fmla="*/ 495300 w 2213217"/>
                <a:gd name="connsiteY11-29738" fmla="*/ 4278495 h 7252515"/>
                <a:gd name="connsiteX12-29739" fmla="*/ 504586 w 2213217"/>
                <a:gd name="connsiteY12-29740" fmla="*/ 4793958 h 7252515"/>
                <a:gd name="connsiteX13-29741" fmla="*/ 490672 w 2213217"/>
                <a:gd name="connsiteY13-29742" fmla="*/ 4980881 h 7252515"/>
                <a:gd name="connsiteX14-29743" fmla="*/ 458942 w 2213217"/>
                <a:gd name="connsiteY14-29744" fmla="*/ 5126491 h 7252515"/>
                <a:gd name="connsiteX15-29745" fmla="*/ 383013 w 2213217"/>
                <a:gd name="connsiteY15-29746" fmla="*/ 6154049 h 7252515"/>
                <a:gd name="connsiteX16-29747" fmla="*/ 348398 w 2213217"/>
                <a:gd name="connsiteY16-29748" fmla="*/ 6604338 h 7252515"/>
                <a:gd name="connsiteX17-29749" fmla="*/ 420242 w 2213217"/>
                <a:gd name="connsiteY17-29750" fmla="*/ 6827439 h 7252515"/>
                <a:gd name="connsiteX18-29751" fmla="*/ 367118 w 2213217"/>
                <a:gd name="connsiteY18-29752" fmla="*/ 6982453 h 7252515"/>
                <a:gd name="connsiteX19-29753" fmla="*/ 605514 w 2213217"/>
                <a:gd name="connsiteY19-29754" fmla="*/ 7244526 h 7252515"/>
                <a:gd name="connsiteX20-29755" fmla="*/ 958269 w 2213217"/>
                <a:gd name="connsiteY20-29756" fmla="*/ 7136926 h 7252515"/>
                <a:gd name="connsiteX21-29757" fmla="*/ 724772 w 2213217"/>
                <a:gd name="connsiteY21-29758" fmla="*/ 6844746 h 7252515"/>
                <a:gd name="connsiteX22-29759" fmla="*/ 753076 w 2213217"/>
                <a:gd name="connsiteY22-29760" fmla="*/ 6579789 h 7252515"/>
                <a:gd name="connsiteX23-29761" fmla="*/ 738924 w 2213217"/>
                <a:gd name="connsiteY23-29762" fmla="*/ 6250170 h 7252515"/>
                <a:gd name="connsiteX24-29763" fmla="*/ 856500 w 2213217"/>
                <a:gd name="connsiteY24-29764" fmla="*/ 5489132 h 7252515"/>
                <a:gd name="connsiteX25-29765" fmla="*/ 906017 w 2213217"/>
                <a:gd name="connsiteY25-29766" fmla="*/ 5380240 h 7252515"/>
                <a:gd name="connsiteX26-29767" fmla="*/ 898504 w 2213217"/>
                <a:gd name="connsiteY26-29768" fmla="*/ 5308938 h 7252515"/>
                <a:gd name="connsiteX27-29769" fmla="*/ 971550 w 2213217"/>
                <a:gd name="connsiteY27-29770" fmla="*/ 5211945 h 7252515"/>
                <a:gd name="connsiteX28-29771" fmla="*/ 973564 w 2213217"/>
                <a:gd name="connsiteY28-29772" fmla="*/ 5069070 h 7252515"/>
                <a:gd name="connsiteX29-29773" fmla="*/ 1129719 w 2213217"/>
                <a:gd name="connsiteY29-29774" fmla="*/ 4378373 h 7252515"/>
                <a:gd name="connsiteX30-29775" fmla="*/ 1276350 w 2213217"/>
                <a:gd name="connsiteY30-29776" fmla="*/ 4649970 h 7252515"/>
                <a:gd name="connsiteX31-29777" fmla="*/ 1341012 w 2213217"/>
                <a:gd name="connsiteY31-29778" fmla="*/ 4880042 h 7252515"/>
                <a:gd name="connsiteX32-29779" fmla="*/ 1310424 w 2213217"/>
                <a:gd name="connsiteY32-29780" fmla="*/ 4973880 h 7252515"/>
                <a:gd name="connsiteX33-29781" fmla="*/ 1354293 w 2213217"/>
                <a:gd name="connsiteY33-29782" fmla="*/ 5113209 h 7252515"/>
                <a:gd name="connsiteX34-29783" fmla="*/ 1262198 w 2213217"/>
                <a:gd name="connsiteY34-29784" fmla="*/ 5554244 h 7252515"/>
                <a:gd name="connsiteX35-29785" fmla="*/ 1263220 w 2213217"/>
                <a:gd name="connsiteY35-29786" fmla="*/ 6360264 h 7252515"/>
                <a:gd name="connsiteX36-29787" fmla="*/ 1336385 w 2213217"/>
                <a:gd name="connsiteY36-29788" fmla="*/ 6540277 h 7252515"/>
                <a:gd name="connsiteX37-29789" fmla="*/ 1285605 w 2213217"/>
                <a:gd name="connsiteY37-29790" fmla="*/ 6741714 h 7252515"/>
                <a:gd name="connsiteX38-29791" fmla="*/ 1303783 w 2213217"/>
                <a:gd name="connsiteY38-29792" fmla="*/ 6828040 h 7252515"/>
                <a:gd name="connsiteX39-29793" fmla="*/ 1313579 w 2213217"/>
                <a:gd name="connsiteY39-29794" fmla="*/ 7020824 h 7252515"/>
                <a:gd name="connsiteX40-29795" fmla="*/ 1760353 w 2213217"/>
                <a:gd name="connsiteY40-29796" fmla="*/ 7189119 h 7252515"/>
                <a:gd name="connsiteX41-29797" fmla="*/ 2189006 w 2213217"/>
                <a:gd name="connsiteY41-29798" fmla="*/ 7199125 h 7252515"/>
                <a:gd name="connsiteX42-29799" fmla="*/ 2171850 w 2213217"/>
                <a:gd name="connsiteY42-29800" fmla="*/ 7046786 h 7252515"/>
                <a:gd name="connsiteX43-29801" fmla="*/ 1687247 w 2213217"/>
                <a:gd name="connsiteY43-29802" fmla="*/ 6680449 h 7252515"/>
                <a:gd name="connsiteX44-29803" fmla="*/ 1708130 w 2213217"/>
                <a:gd name="connsiteY44-29804" fmla="*/ 6550072 h 7252515"/>
                <a:gd name="connsiteX45-29805" fmla="*/ 1668617 w 2213217"/>
                <a:gd name="connsiteY45-29806" fmla="*/ 6451067 h 7252515"/>
                <a:gd name="connsiteX46-29807" fmla="*/ 1657350 w 2213217"/>
                <a:gd name="connsiteY46-29808" fmla="*/ 6250170 h 7252515"/>
                <a:gd name="connsiteX47-29809" fmla="*/ 1679014 w 2213217"/>
                <a:gd name="connsiteY47-29810" fmla="*/ 5979714 h 7252515"/>
                <a:gd name="connsiteX48-29811" fmla="*/ 1727631 w 2213217"/>
                <a:gd name="connsiteY48-29812" fmla="*/ 5512209 h 7252515"/>
                <a:gd name="connsiteX49-29813" fmla="*/ 1739049 w 2213217"/>
                <a:gd name="connsiteY49-29814" fmla="*/ 5363804 h 7252515"/>
                <a:gd name="connsiteX50-29815" fmla="*/ 1797611 w 2213217"/>
                <a:gd name="connsiteY50-29816" fmla="*/ 5317321 h 7252515"/>
                <a:gd name="connsiteX51-29817" fmla="*/ 1884207 w 2213217"/>
                <a:gd name="connsiteY51-29818" fmla="*/ 5097645 h 7252515"/>
                <a:gd name="connsiteX52-29819" fmla="*/ 1909357 w 2213217"/>
                <a:gd name="connsiteY52-29820" fmla="*/ 4805496 h 7252515"/>
                <a:gd name="connsiteX53-29821" fmla="*/ 1900373 w 2213217"/>
                <a:gd name="connsiteY53-29822" fmla="*/ 4348776 h 7252515"/>
                <a:gd name="connsiteX54-29823" fmla="*/ 1881052 w 2213217"/>
                <a:gd name="connsiteY54-29824" fmla="*/ 3902573 h 7252515"/>
                <a:gd name="connsiteX55-29825" fmla="*/ 1855362 w 2213217"/>
                <a:gd name="connsiteY55-29826" fmla="*/ 3584643 h 7252515"/>
                <a:gd name="connsiteX56-29827" fmla="*/ 2056257 w 2213217"/>
                <a:gd name="connsiteY56-29828" fmla="*/ 2654077 h 7252515"/>
                <a:gd name="connsiteX57-29829" fmla="*/ 2042707 w 2213217"/>
                <a:gd name="connsiteY57-29830" fmla="*/ 2404684 h 7252515"/>
                <a:gd name="connsiteX58-29831" fmla="*/ 1981200 w 2213217"/>
                <a:gd name="connsiteY58-29832" fmla="*/ 1864914 h 7252515"/>
                <a:gd name="connsiteX59-29833" fmla="*/ 1936459 w 2213217"/>
                <a:gd name="connsiteY59-29834" fmla="*/ 1677029 h 7252515"/>
                <a:gd name="connsiteX60-29835" fmla="*/ 1922037 w 2213217"/>
                <a:gd name="connsiteY60-29836" fmla="*/ 1432534 h 7252515"/>
                <a:gd name="connsiteX61-29837" fmla="*/ 1874412 w 2213217"/>
                <a:gd name="connsiteY61-29838" fmla="*/ 1302338 h 7252515"/>
                <a:gd name="connsiteX62-29839" fmla="*/ 1407687 w 2213217"/>
                <a:gd name="connsiteY62-29840" fmla="*/ 1134975 h 7252515"/>
                <a:gd name="connsiteX63-29841" fmla="*/ 1309221 w 2213217"/>
                <a:gd name="connsiteY63-29842" fmla="*/ 1020075 h 7252515"/>
                <a:gd name="connsiteX64-29843" fmla="*/ 1365230 w 2213217"/>
                <a:gd name="connsiteY64-29844" fmla="*/ 821521 h 7252515"/>
                <a:gd name="connsiteX65-29845" fmla="*/ 1433407 w 2213217"/>
                <a:gd name="connsiteY65-29846" fmla="*/ 622909 h 7252515"/>
                <a:gd name="connsiteX66-29847" fmla="*/ 1444916 w 2213217"/>
                <a:gd name="connsiteY66-29848" fmla="*/ 380757 h 7252515"/>
                <a:gd name="connsiteX67-29849" fmla="*/ 1330946 w 2213217"/>
                <a:gd name="connsiteY67-29850" fmla="*/ 143773 h 7252515"/>
                <a:gd name="connsiteX68-29851" fmla="*/ 1063645 w 2213217"/>
                <a:gd name="connsiteY68-29852" fmla="*/ 568 h 7252515"/>
                <a:gd name="connsiteX0-29853" fmla="*/ 1063645 w 2213217"/>
                <a:gd name="connsiteY0-29854" fmla="*/ 568 h 7252515"/>
                <a:gd name="connsiteX1-29855" fmla="*/ 809625 w 2213217"/>
                <a:gd name="connsiteY1-29856" fmla="*/ 116070 h 7252515"/>
                <a:gd name="connsiteX2-29857" fmla="*/ 685800 w 2213217"/>
                <a:gd name="connsiteY2-29858" fmla="*/ 297045 h 7252515"/>
                <a:gd name="connsiteX3-29859" fmla="*/ 704850 w 2213217"/>
                <a:gd name="connsiteY3-29860" fmla="*/ 620895 h 7252515"/>
                <a:gd name="connsiteX4-29861" fmla="*/ 838200 w 2213217"/>
                <a:gd name="connsiteY4-29862" fmla="*/ 897120 h 7252515"/>
                <a:gd name="connsiteX5-29863" fmla="*/ 742950 w 2213217"/>
                <a:gd name="connsiteY5-29864" fmla="*/ 1011420 h 7252515"/>
                <a:gd name="connsiteX6-29865" fmla="*/ 133350 w 2213217"/>
                <a:gd name="connsiteY6-29866" fmla="*/ 1220970 h 7252515"/>
                <a:gd name="connsiteX7-29867" fmla="*/ 0 w 2213217"/>
                <a:gd name="connsiteY7-29868" fmla="*/ 2211570 h 7252515"/>
                <a:gd name="connsiteX8-29869" fmla="*/ 333375 w 2213217"/>
                <a:gd name="connsiteY8-29870" fmla="*/ 3106920 h 7252515"/>
                <a:gd name="connsiteX9-29871" fmla="*/ 247650 w 2213217"/>
                <a:gd name="connsiteY9-29872" fmla="*/ 3840345 h 7252515"/>
                <a:gd name="connsiteX10-29873" fmla="*/ 371475 w 2213217"/>
                <a:gd name="connsiteY10-29874" fmla="*/ 4059420 h 7252515"/>
                <a:gd name="connsiteX11-29875" fmla="*/ 495300 w 2213217"/>
                <a:gd name="connsiteY11-29876" fmla="*/ 4278495 h 7252515"/>
                <a:gd name="connsiteX12-29877" fmla="*/ 484394 w 2213217"/>
                <a:gd name="connsiteY12-29878" fmla="*/ 4600693 h 7252515"/>
                <a:gd name="connsiteX13-29879" fmla="*/ 504586 w 2213217"/>
                <a:gd name="connsiteY13-29880" fmla="*/ 4793958 h 7252515"/>
                <a:gd name="connsiteX14-29881" fmla="*/ 490672 w 2213217"/>
                <a:gd name="connsiteY14-29882" fmla="*/ 4980881 h 7252515"/>
                <a:gd name="connsiteX15-29883" fmla="*/ 458942 w 2213217"/>
                <a:gd name="connsiteY15-29884" fmla="*/ 5126491 h 7252515"/>
                <a:gd name="connsiteX16-29885" fmla="*/ 383013 w 2213217"/>
                <a:gd name="connsiteY16-29886" fmla="*/ 6154049 h 7252515"/>
                <a:gd name="connsiteX17-29887" fmla="*/ 348398 w 2213217"/>
                <a:gd name="connsiteY17-29888" fmla="*/ 6604338 h 7252515"/>
                <a:gd name="connsiteX18-29889" fmla="*/ 420242 w 2213217"/>
                <a:gd name="connsiteY18-29890" fmla="*/ 6827439 h 7252515"/>
                <a:gd name="connsiteX19-29891" fmla="*/ 367118 w 2213217"/>
                <a:gd name="connsiteY19-29892" fmla="*/ 6982453 h 7252515"/>
                <a:gd name="connsiteX20-29893" fmla="*/ 605514 w 2213217"/>
                <a:gd name="connsiteY20-29894" fmla="*/ 7244526 h 7252515"/>
                <a:gd name="connsiteX21-29895" fmla="*/ 958269 w 2213217"/>
                <a:gd name="connsiteY21-29896" fmla="*/ 7136926 h 7252515"/>
                <a:gd name="connsiteX22-29897" fmla="*/ 724772 w 2213217"/>
                <a:gd name="connsiteY22-29898" fmla="*/ 6844746 h 7252515"/>
                <a:gd name="connsiteX23-29899" fmla="*/ 753076 w 2213217"/>
                <a:gd name="connsiteY23-29900" fmla="*/ 6579789 h 7252515"/>
                <a:gd name="connsiteX24-29901" fmla="*/ 738924 w 2213217"/>
                <a:gd name="connsiteY24-29902" fmla="*/ 6250170 h 7252515"/>
                <a:gd name="connsiteX25-29903" fmla="*/ 856500 w 2213217"/>
                <a:gd name="connsiteY25-29904" fmla="*/ 5489132 h 7252515"/>
                <a:gd name="connsiteX26-29905" fmla="*/ 906017 w 2213217"/>
                <a:gd name="connsiteY26-29906" fmla="*/ 5380240 h 7252515"/>
                <a:gd name="connsiteX27-29907" fmla="*/ 898504 w 2213217"/>
                <a:gd name="connsiteY27-29908" fmla="*/ 5308938 h 7252515"/>
                <a:gd name="connsiteX28-29909" fmla="*/ 971550 w 2213217"/>
                <a:gd name="connsiteY28-29910" fmla="*/ 5211945 h 7252515"/>
                <a:gd name="connsiteX29-29911" fmla="*/ 973564 w 2213217"/>
                <a:gd name="connsiteY29-29912" fmla="*/ 5069070 h 7252515"/>
                <a:gd name="connsiteX30-29913" fmla="*/ 1129719 w 2213217"/>
                <a:gd name="connsiteY30-29914" fmla="*/ 4378373 h 7252515"/>
                <a:gd name="connsiteX31-29915" fmla="*/ 1276350 w 2213217"/>
                <a:gd name="connsiteY31-29916" fmla="*/ 4649970 h 7252515"/>
                <a:gd name="connsiteX32-29917" fmla="*/ 1341012 w 2213217"/>
                <a:gd name="connsiteY32-29918" fmla="*/ 4880042 h 7252515"/>
                <a:gd name="connsiteX33-29919" fmla="*/ 1310424 w 2213217"/>
                <a:gd name="connsiteY33-29920" fmla="*/ 4973880 h 7252515"/>
                <a:gd name="connsiteX34-29921" fmla="*/ 1354293 w 2213217"/>
                <a:gd name="connsiteY34-29922" fmla="*/ 5113209 h 7252515"/>
                <a:gd name="connsiteX35-29923" fmla="*/ 1262198 w 2213217"/>
                <a:gd name="connsiteY35-29924" fmla="*/ 5554244 h 7252515"/>
                <a:gd name="connsiteX36-29925" fmla="*/ 1263220 w 2213217"/>
                <a:gd name="connsiteY36-29926" fmla="*/ 6360264 h 7252515"/>
                <a:gd name="connsiteX37-29927" fmla="*/ 1336385 w 2213217"/>
                <a:gd name="connsiteY37-29928" fmla="*/ 6540277 h 7252515"/>
                <a:gd name="connsiteX38-29929" fmla="*/ 1285605 w 2213217"/>
                <a:gd name="connsiteY38-29930" fmla="*/ 6741714 h 7252515"/>
                <a:gd name="connsiteX39-29931" fmla="*/ 1303783 w 2213217"/>
                <a:gd name="connsiteY39-29932" fmla="*/ 6828040 h 7252515"/>
                <a:gd name="connsiteX40-29933" fmla="*/ 1313579 w 2213217"/>
                <a:gd name="connsiteY40-29934" fmla="*/ 7020824 h 7252515"/>
                <a:gd name="connsiteX41-29935" fmla="*/ 1760353 w 2213217"/>
                <a:gd name="connsiteY41-29936" fmla="*/ 7189119 h 7252515"/>
                <a:gd name="connsiteX42-29937" fmla="*/ 2189006 w 2213217"/>
                <a:gd name="connsiteY42-29938" fmla="*/ 7199125 h 7252515"/>
                <a:gd name="connsiteX43-29939" fmla="*/ 2171850 w 2213217"/>
                <a:gd name="connsiteY43-29940" fmla="*/ 7046786 h 7252515"/>
                <a:gd name="connsiteX44-29941" fmla="*/ 1687247 w 2213217"/>
                <a:gd name="connsiteY44-29942" fmla="*/ 6680449 h 7252515"/>
                <a:gd name="connsiteX45-29943" fmla="*/ 1708130 w 2213217"/>
                <a:gd name="connsiteY45-29944" fmla="*/ 6550072 h 7252515"/>
                <a:gd name="connsiteX46-29945" fmla="*/ 1668617 w 2213217"/>
                <a:gd name="connsiteY46-29946" fmla="*/ 6451067 h 7252515"/>
                <a:gd name="connsiteX47-29947" fmla="*/ 1657350 w 2213217"/>
                <a:gd name="connsiteY47-29948" fmla="*/ 6250170 h 7252515"/>
                <a:gd name="connsiteX48-29949" fmla="*/ 1679014 w 2213217"/>
                <a:gd name="connsiteY48-29950" fmla="*/ 5979714 h 7252515"/>
                <a:gd name="connsiteX49-29951" fmla="*/ 1727631 w 2213217"/>
                <a:gd name="connsiteY49-29952" fmla="*/ 5512209 h 7252515"/>
                <a:gd name="connsiteX50-29953" fmla="*/ 1739049 w 2213217"/>
                <a:gd name="connsiteY50-29954" fmla="*/ 5363804 h 7252515"/>
                <a:gd name="connsiteX51-29955" fmla="*/ 1797611 w 2213217"/>
                <a:gd name="connsiteY51-29956" fmla="*/ 5317321 h 7252515"/>
                <a:gd name="connsiteX52-29957" fmla="*/ 1884207 w 2213217"/>
                <a:gd name="connsiteY52-29958" fmla="*/ 5097645 h 7252515"/>
                <a:gd name="connsiteX53-29959" fmla="*/ 1909357 w 2213217"/>
                <a:gd name="connsiteY53-29960" fmla="*/ 4805496 h 7252515"/>
                <a:gd name="connsiteX54-29961" fmla="*/ 1900373 w 2213217"/>
                <a:gd name="connsiteY54-29962" fmla="*/ 4348776 h 7252515"/>
                <a:gd name="connsiteX55-29963" fmla="*/ 1881052 w 2213217"/>
                <a:gd name="connsiteY55-29964" fmla="*/ 3902573 h 7252515"/>
                <a:gd name="connsiteX56-29965" fmla="*/ 1855362 w 2213217"/>
                <a:gd name="connsiteY56-29966" fmla="*/ 3584643 h 7252515"/>
                <a:gd name="connsiteX57-29967" fmla="*/ 2056257 w 2213217"/>
                <a:gd name="connsiteY57-29968" fmla="*/ 2654077 h 7252515"/>
                <a:gd name="connsiteX58-29969" fmla="*/ 2042707 w 2213217"/>
                <a:gd name="connsiteY58-29970" fmla="*/ 2404684 h 7252515"/>
                <a:gd name="connsiteX59-29971" fmla="*/ 1981200 w 2213217"/>
                <a:gd name="connsiteY59-29972" fmla="*/ 1864914 h 7252515"/>
                <a:gd name="connsiteX60-29973" fmla="*/ 1936459 w 2213217"/>
                <a:gd name="connsiteY60-29974" fmla="*/ 1677029 h 7252515"/>
                <a:gd name="connsiteX61-29975" fmla="*/ 1922037 w 2213217"/>
                <a:gd name="connsiteY61-29976" fmla="*/ 1432534 h 7252515"/>
                <a:gd name="connsiteX62-29977" fmla="*/ 1874412 w 2213217"/>
                <a:gd name="connsiteY62-29978" fmla="*/ 1302338 h 7252515"/>
                <a:gd name="connsiteX63-29979" fmla="*/ 1407687 w 2213217"/>
                <a:gd name="connsiteY63-29980" fmla="*/ 1134975 h 7252515"/>
                <a:gd name="connsiteX64-29981" fmla="*/ 1309221 w 2213217"/>
                <a:gd name="connsiteY64-29982" fmla="*/ 1020075 h 7252515"/>
                <a:gd name="connsiteX65-29983" fmla="*/ 1365230 w 2213217"/>
                <a:gd name="connsiteY65-29984" fmla="*/ 821521 h 7252515"/>
                <a:gd name="connsiteX66-29985" fmla="*/ 1433407 w 2213217"/>
                <a:gd name="connsiteY66-29986" fmla="*/ 622909 h 7252515"/>
                <a:gd name="connsiteX67-29987" fmla="*/ 1444916 w 2213217"/>
                <a:gd name="connsiteY67-29988" fmla="*/ 380757 h 7252515"/>
                <a:gd name="connsiteX68-29989" fmla="*/ 1330946 w 2213217"/>
                <a:gd name="connsiteY68-29990" fmla="*/ 143773 h 7252515"/>
                <a:gd name="connsiteX69" fmla="*/ 1063645 w 2213217"/>
                <a:gd name="connsiteY69" fmla="*/ 568 h 7252515"/>
                <a:gd name="connsiteX0-29991" fmla="*/ 1063645 w 2213217"/>
                <a:gd name="connsiteY0-29992" fmla="*/ 568 h 7252515"/>
                <a:gd name="connsiteX1-29993" fmla="*/ 809625 w 2213217"/>
                <a:gd name="connsiteY1-29994" fmla="*/ 116070 h 7252515"/>
                <a:gd name="connsiteX2-29995" fmla="*/ 685800 w 2213217"/>
                <a:gd name="connsiteY2-29996" fmla="*/ 297045 h 7252515"/>
                <a:gd name="connsiteX3-29997" fmla="*/ 704850 w 2213217"/>
                <a:gd name="connsiteY3-29998" fmla="*/ 620895 h 7252515"/>
                <a:gd name="connsiteX4-29999" fmla="*/ 838200 w 2213217"/>
                <a:gd name="connsiteY4-30000" fmla="*/ 897120 h 7252515"/>
                <a:gd name="connsiteX5-30001" fmla="*/ 742950 w 2213217"/>
                <a:gd name="connsiteY5-30002" fmla="*/ 1011420 h 7252515"/>
                <a:gd name="connsiteX6-30003" fmla="*/ 133350 w 2213217"/>
                <a:gd name="connsiteY6-30004" fmla="*/ 1220970 h 7252515"/>
                <a:gd name="connsiteX7-30005" fmla="*/ 0 w 2213217"/>
                <a:gd name="connsiteY7-30006" fmla="*/ 2211570 h 7252515"/>
                <a:gd name="connsiteX8-30007" fmla="*/ 333375 w 2213217"/>
                <a:gd name="connsiteY8-30008" fmla="*/ 3106920 h 7252515"/>
                <a:gd name="connsiteX9-30009" fmla="*/ 247650 w 2213217"/>
                <a:gd name="connsiteY9-30010" fmla="*/ 3840345 h 7252515"/>
                <a:gd name="connsiteX10-30011" fmla="*/ 371475 w 2213217"/>
                <a:gd name="connsiteY10-30012" fmla="*/ 4059420 h 7252515"/>
                <a:gd name="connsiteX11-30013" fmla="*/ 495300 w 2213217"/>
                <a:gd name="connsiteY11-30014" fmla="*/ 4278495 h 7252515"/>
                <a:gd name="connsiteX12-30015" fmla="*/ 495932 w 2213217"/>
                <a:gd name="connsiteY12-30016" fmla="*/ 4629539 h 7252515"/>
                <a:gd name="connsiteX13-30017" fmla="*/ 504586 w 2213217"/>
                <a:gd name="connsiteY13-30018" fmla="*/ 4793958 h 7252515"/>
                <a:gd name="connsiteX14-30019" fmla="*/ 490672 w 2213217"/>
                <a:gd name="connsiteY14-30020" fmla="*/ 4980881 h 7252515"/>
                <a:gd name="connsiteX15-30021" fmla="*/ 458942 w 2213217"/>
                <a:gd name="connsiteY15-30022" fmla="*/ 5126491 h 7252515"/>
                <a:gd name="connsiteX16-30023" fmla="*/ 383013 w 2213217"/>
                <a:gd name="connsiteY16-30024" fmla="*/ 6154049 h 7252515"/>
                <a:gd name="connsiteX17-30025" fmla="*/ 348398 w 2213217"/>
                <a:gd name="connsiteY17-30026" fmla="*/ 6604338 h 7252515"/>
                <a:gd name="connsiteX18-30027" fmla="*/ 420242 w 2213217"/>
                <a:gd name="connsiteY18-30028" fmla="*/ 6827439 h 7252515"/>
                <a:gd name="connsiteX19-30029" fmla="*/ 367118 w 2213217"/>
                <a:gd name="connsiteY19-30030" fmla="*/ 6982453 h 7252515"/>
                <a:gd name="connsiteX20-30031" fmla="*/ 605514 w 2213217"/>
                <a:gd name="connsiteY20-30032" fmla="*/ 7244526 h 7252515"/>
                <a:gd name="connsiteX21-30033" fmla="*/ 958269 w 2213217"/>
                <a:gd name="connsiteY21-30034" fmla="*/ 7136926 h 7252515"/>
                <a:gd name="connsiteX22-30035" fmla="*/ 724772 w 2213217"/>
                <a:gd name="connsiteY22-30036" fmla="*/ 6844746 h 7252515"/>
                <a:gd name="connsiteX23-30037" fmla="*/ 753076 w 2213217"/>
                <a:gd name="connsiteY23-30038" fmla="*/ 6579789 h 7252515"/>
                <a:gd name="connsiteX24-30039" fmla="*/ 738924 w 2213217"/>
                <a:gd name="connsiteY24-30040" fmla="*/ 6250170 h 7252515"/>
                <a:gd name="connsiteX25-30041" fmla="*/ 856500 w 2213217"/>
                <a:gd name="connsiteY25-30042" fmla="*/ 5489132 h 7252515"/>
                <a:gd name="connsiteX26-30043" fmla="*/ 906017 w 2213217"/>
                <a:gd name="connsiteY26-30044" fmla="*/ 5380240 h 7252515"/>
                <a:gd name="connsiteX27-30045" fmla="*/ 898504 w 2213217"/>
                <a:gd name="connsiteY27-30046" fmla="*/ 5308938 h 7252515"/>
                <a:gd name="connsiteX28-30047" fmla="*/ 971550 w 2213217"/>
                <a:gd name="connsiteY28-30048" fmla="*/ 5211945 h 7252515"/>
                <a:gd name="connsiteX29-30049" fmla="*/ 973564 w 2213217"/>
                <a:gd name="connsiteY29-30050" fmla="*/ 5069070 h 7252515"/>
                <a:gd name="connsiteX30-30051" fmla="*/ 1129719 w 2213217"/>
                <a:gd name="connsiteY30-30052" fmla="*/ 4378373 h 7252515"/>
                <a:gd name="connsiteX31-30053" fmla="*/ 1276350 w 2213217"/>
                <a:gd name="connsiteY31-30054" fmla="*/ 4649970 h 7252515"/>
                <a:gd name="connsiteX32-30055" fmla="*/ 1341012 w 2213217"/>
                <a:gd name="connsiteY32-30056" fmla="*/ 4880042 h 7252515"/>
                <a:gd name="connsiteX33-30057" fmla="*/ 1310424 w 2213217"/>
                <a:gd name="connsiteY33-30058" fmla="*/ 4973880 h 7252515"/>
                <a:gd name="connsiteX34-30059" fmla="*/ 1354293 w 2213217"/>
                <a:gd name="connsiteY34-30060" fmla="*/ 5113209 h 7252515"/>
                <a:gd name="connsiteX35-30061" fmla="*/ 1262198 w 2213217"/>
                <a:gd name="connsiteY35-30062" fmla="*/ 5554244 h 7252515"/>
                <a:gd name="connsiteX36-30063" fmla="*/ 1263220 w 2213217"/>
                <a:gd name="connsiteY36-30064" fmla="*/ 6360264 h 7252515"/>
                <a:gd name="connsiteX37-30065" fmla="*/ 1336385 w 2213217"/>
                <a:gd name="connsiteY37-30066" fmla="*/ 6540277 h 7252515"/>
                <a:gd name="connsiteX38-30067" fmla="*/ 1285605 w 2213217"/>
                <a:gd name="connsiteY38-30068" fmla="*/ 6741714 h 7252515"/>
                <a:gd name="connsiteX39-30069" fmla="*/ 1303783 w 2213217"/>
                <a:gd name="connsiteY39-30070" fmla="*/ 6828040 h 7252515"/>
                <a:gd name="connsiteX40-30071" fmla="*/ 1313579 w 2213217"/>
                <a:gd name="connsiteY40-30072" fmla="*/ 7020824 h 7252515"/>
                <a:gd name="connsiteX41-30073" fmla="*/ 1760353 w 2213217"/>
                <a:gd name="connsiteY41-30074" fmla="*/ 7189119 h 7252515"/>
                <a:gd name="connsiteX42-30075" fmla="*/ 2189006 w 2213217"/>
                <a:gd name="connsiteY42-30076" fmla="*/ 7199125 h 7252515"/>
                <a:gd name="connsiteX43-30077" fmla="*/ 2171850 w 2213217"/>
                <a:gd name="connsiteY43-30078" fmla="*/ 7046786 h 7252515"/>
                <a:gd name="connsiteX44-30079" fmla="*/ 1687247 w 2213217"/>
                <a:gd name="connsiteY44-30080" fmla="*/ 6680449 h 7252515"/>
                <a:gd name="connsiteX45-30081" fmla="*/ 1708130 w 2213217"/>
                <a:gd name="connsiteY45-30082" fmla="*/ 6550072 h 7252515"/>
                <a:gd name="connsiteX46-30083" fmla="*/ 1668617 w 2213217"/>
                <a:gd name="connsiteY46-30084" fmla="*/ 6451067 h 7252515"/>
                <a:gd name="connsiteX47-30085" fmla="*/ 1657350 w 2213217"/>
                <a:gd name="connsiteY47-30086" fmla="*/ 6250170 h 7252515"/>
                <a:gd name="connsiteX48-30087" fmla="*/ 1679014 w 2213217"/>
                <a:gd name="connsiteY48-30088" fmla="*/ 5979714 h 7252515"/>
                <a:gd name="connsiteX49-30089" fmla="*/ 1727631 w 2213217"/>
                <a:gd name="connsiteY49-30090" fmla="*/ 5512209 h 7252515"/>
                <a:gd name="connsiteX50-30091" fmla="*/ 1739049 w 2213217"/>
                <a:gd name="connsiteY50-30092" fmla="*/ 5363804 h 7252515"/>
                <a:gd name="connsiteX51-30093" fmla="*/ 1797611 w 2213217"/>
                <a:gd name="connsiteY51-30094" fmla="*/ 5317321 h 7252515"/>
                <a:gd name="connsiteX52-30095" fmla="*/ 1884207 w 2213217"/>
                <a:gd name="connsiteY52-30096" fmla="*/ 5097645 h 7252515"/>
                <a:gd name="connsiteX53-30097" fmla="*/ 1909357 w 2213217"/>
                <a:gd name="connsiteY53-30098" fmla="*/ 4805496 h 7252515"/>
                <a:gd name="connsiteX54-30099" fmla="*/ 1900373 w 2213217"/>
                <a:gd name="connsiteY54-30100" fmla="*/ 4348776 h 7252515"/>
                <a:gd name="connsiteX55-30101" fmla="*/ 1881052 w 2213217"/>
                <a:gd name="connsiteY55-30102" fmla="*/ 3902573 h 7252515"/>
                <a:gd name="connsiteX56-30103" fmla="*/ 1855362 w 2213217"/>
                <a:gd name="connsiteY56-30104" fmla="*/ 3584643 h 7252515"/>
                <a:gd name="connsiteX57-30105" fmla="*/ 2056257 w 2213217"/>
                <a:gd name="connsiteY57-30106" fmla="*/ 2654077 h 7252515"/>
                <a:gd name="connsiteX58-30107" fmla="*/ 2042707 w 2213217"/>
                <a:gd name="connsiteY58-30108" fmla="*/ 2404684 h 7252515"/>
                <a:gd name="connsiteX59-30109" fmla="*/ 1981200 w 2213217"/>
                <a:gd name="connsiteY59-30110" fmla="*/ 1864914 h 7252515"/>
                <a:gd name="connsiteX60-30111" fmla="*/ 1936459 w 2213217"/>
                <a:gd name="connsiteY60-30112" fmla="*/ 1677029 h 7252515"/>
                <a:gd name="connsiteX61-30113" fmla="*/ 1922037 w 2213217"/>
                <a:gd name="connsiteY61-30114" fmla="*/ 1432534 h 7252515"/>
                <a:gd name="connsiteX62-30115" fmla="*/ 1874412 w 2213217"/>
                <a:gd name="connsiteY62-30116" fmla="*/ 1302338 h 7252515"/>
                <a:gd name="connsiteX63-30117" fmla="*/ 1407687 w 2213217"/>
                <a:gd name="connsiteY63-30118" fmla="*/ 1134975 h 7252515"/>
                <a:gd name="connsiteX64-30119" fmla="*/ 1309221 w 2213217"/>
                <a:gd name="connsiteY64-30120" fmla="*/ 1020075 h 7252515"/>
                <a:gd name="connsiteX65-30121" fmla="*/ 1365230 w 2213217"/>
                <a:gd name="connsiteY65-30122" fmla="*/ 821521 h 7252515"/>
                <a:gd name="connsiteX66-30123" fmla="*/ 1433407 w 2213217"/>
                <a:gd name="connsiteY66-30124" fmla="*/ 622909 h 7252515"/>
                <a:gd name="connsiteX67-30125" fmla="*/ 1444916 w 2213217"/>
                <a:gd name="connsiteY67-30126" fmla="*/ 380757 h 7252515"/>
                <a:gd name="connsiteX68-30127" fmla="*/ 1330946 w 2213217"/>
                <a:gd name="connsiteY68-30128" fmla="*/ 143773 h 7252515"/>
                <a:gd name="connsiteX69-30129" fmla="*/ 1063645 w 2213217"/>
                <a:gd name="connsiteY69-30130" fmla="*/ 568 h 7252515"/>
                <a:gd name="connsiteX0-30131" fmla="*/ 1063645 w 2213217"/>
                <a:gd name="connsiteY0-30132" fmla="*/ 568 h 7252515"/>
                <a:gd name="connsiteX1-30133" fmla="*/ 809625 w 2213217"/>
                <a:gd name="connsiteY1-30134" fmla="*/ 116070 h 7252515"/>
                <a:gd name="connsiteX2-30135" fmla="*/ 685800 w 2213217"/>
                <a:gd name="connsiteY2-30136" fmla="*/ 297045 h 7252515"/>
                <a:gd name="connsiteX3-30137" fmla="*/ 704850 w 2213217"/>
                <a:gd name="connsiteY3-30138" fmla="*/ 620895 h 7252515"/>
                <a:gd name="connsiteX4-30139" fmla="*/ 838200 w 2213217"/>
                <a:gd name="connsiteY4-30140" fmla="*/ 897120 h 7252515"/>
                <a:gd name="connsiteX5-30141" fmla="*/ 742950 w 2213217"/>
                <a:gd name="connsiteY5-30142" fmla="*/ 1011420 h 7252515"/>
                <a:gd name="connsiteX6-30143" fmla="*/ 133350 w 2213217"/>
                <a:gd name="connsiteY6-30144" fmla="*/ 1220970 h 7252515"/>
                <a:gd name="connsiteX7-30145" fmla="*/ 0 w 2213217"/>
                <a:gd name="connsiteY7-30146" fmla="*/ 2211570 h 7252515"/>
                <a:gd name="connsiteX8-30147" fmla="*/ 333375 w 2213217"/>
                <a:gd name="connsiteY8-30148" fmla="*/ 3106920 h 7252515"/>
                <a:gd name="connsiteX9-30149" fmla="*/ 247650 w 2213217"/>
                <a:gd name="connsiteY9-30150" fmla="*/ 3840345 h 7252515"/>
                <a:gd name="connsiteX10-30151" fmla="*/ 371475 w 2213217"/>
                <a:gd name="connsiteY10-30152" fmla="*/ 4059420 h 7252515"/>
                <a:gd name="connsiteX11-30153" fmla="*/ 495300 w 2213217"/>
                <a:gd name="connsiteY11-30154" fmla="*/ 4278495 h 7252515"/>
                <a:gd name="connsiteX12-30155" fmla="*/ 495932 w 2213217"/>
                <a:gd name="connsiteY12-30156" fmla="*/ 4629539 h 7252515"/>
                <a:gd name="connsiteX13-30157" fmla="*/ 504586 w 2213217"/>
                <a:gd name="connsiteY13-30158" fmla="*/ 4793958 h 7252515"/>
                <a:gd name="connsiteX14-30159" fmla="*/ 490672 w 2213217"/>
                <a:gd name="connsiteY14-30160" fmla="*/ 4980881 h 7252515"/>
                <a:gd name="connsiteX15-30161" fmla="*/ 458942 w 2213217"/>
                <a:gd name="connsiteY15-30162" fmla="*/ 5126491 h 7252515"/>
                <a:gd name="connsiteX16-30163" fmla="*/ 383013 w 2213217"/>
                <a:gd name="connsiteY16-30164" fmla="*/ 6154049 h 7252515"/>
                <a:gd name="connsiteX17-30165" fmla="*/ 348398 w 2213217"/>
                <a:gd name="connsiteY17-30166" fmla="*/ 6604338 h 7252515"/>
                <a:gd name="connsiteX18-30167" fmla="*/ 420242 w 2213217"/>
                <a:gd name="connsiteY18-30168" fmla="*/ 6827439 h 7252515"/>
                <a:gd name="connsiteX19-30169" fmla="*/ 367118 w 2213217"/>
                <a:gd name="connsiteY19-30170" fmla="*/ 6982453 h 7252515"/>
                <a:gd name="connsiteX20-30171" fmla="*/ 605514 w 2213217"/>
                <a:gd name="connsiteY20-30172" fmla="*/ 7244526 h 7252515"/>
                <a:gd name="connsiteX21-30173" fmla="*/ 958269 w 2213217"/>
                <a:gd name="connsiteY21-30174" fmla="*/ 7136926 h 7252515"/>
                <a:gd name="connsiteX22-30175" fmla="*/ 724772 w 2213217"/>
                <a:gd name="connsiteY22-30176" fmla="*/ 6844746 h 7252515"/>
                <a:gd name="connsiteX23-30177" fmla="*/ 753076 w 2213217"/>
                <a:gd name="connsiteY23-30178" fmla="*/ 6579789 h 7252515"/>
                <a:gd name="connsiteX24-30179" fmla="*/ 738924 w 2213217"/>
                <a:gd name="connsiteY24-30180" fmla="*/ 6250170 h 7252515"/>
                <a:gd name="connsiteX25-30181" fmla="*/ 856500 w 2213217"/>
                <a:gd name="connsiteY25-30182" fmla="*/ 5489132 h 7252515"/>
                <a:gd name="connsiteX26-30183" fmla="*/ 906017 w 2213217"/>
                <a:gd name="connsiteY26-30184" fmla="*/ 5380240 h 7252515"/>
                <a:gd name="connsiteX27-30185" fmla="*/ 898504 w 2213217"/>
                <a:gd name="connsiteY27-30186" fmla="*/ 5308938 h 7252515"/>
                <a:gd name="connsiteX28-30187" fmla="*/ 971550 w 2213217"/>
                <a:gd name="connsiteY28-30188" fmla="*/ 5211945 h 7252515"/>
                <a:gd name="connsiteX29-30189" fmla="*/ 973564 w 2213217"/>
                <a:gd name="connsiteY29-30190" fmla="*/ 5069070 h 7252515"/>
                <a:gd name="connsiteX30-30191" fmla="*/ 1129719 w 2213217"/>
                <a:gd name="connsiteY30-30192" fmla="*/ 4378373 h 7252515"/>
                <a:gd name="connsiteX31-30193" fmla="*/ 1276350 w 2213217"/>
                <a:gd name="connsiteY31-30194" fmla="*/ 4649970 h 7252515"/>
                <a:gd name="connsiteX32-30195" fmla="*/ 1341012 w 2213217"/>
                <a:gd name="connsiteY32-30196" fmla="*/ 4880042 h 7252515"/>
                <a:gd name="connsiteX33-30197" fmla="*/ 1310424 w 2213217"/>
                <a:gd name="connsiteY33-30198" fmla="*/ 4973880 h 7252515"/>
                <a:gd name="connsiteX34-30199" fmla="*/ 1354293 w 2213217"/>
                <a:gd name="connsiteY34-30200" fmla="*/ 5113209 h 7252515"/>
                <a:gd name="connsiteX35-30201" fmla="*/ 1262198 w 2213217"/>
                <a:gd name="connsiteY35-30202" fmla="*/ 5554244 h 7252515"/>
                <a:gd name="connsiteX36-30203" fmla="*/ 1263220 w 2213217"/>
                <a:gd name="connsiteY36-30204" fmla="*/ 6360264 h 7252515"/>
                <a:gd name="connsiteX37-30205" fmla="*/ 1336385 w 2213217"/>
                <a:gd name="connsiteY37-30206" fmla="*/ 6540277 h 7252515"/>
                <a:gd name="connsiteX38-30207" fmla="*/ 1285605 w 2213217"/>
                <a:gd name="connsiteY38-30208" fmla="*/ 6741714 h 7252515"/>
                <a:gd name="connsiteX39-30209" fmla="*/ 1303783 w 2213217"/>
                <a:gd name="connsiteY39-30210" fmla="*/ 6828040 h 7252515"/>
                <a:gd name="connsiteX40-30211" fmla="*/ 1313579 w 2213217"/>
                <a:gd name="connsiteY40-30212" fmla="*/ 7020824 h 7252515"/>
                <a:gd name="connsiteX41-30213" fmla="*/ 1760353 w 2213217"/>
                <a:gd name="connsiteY41-30214" fmla="*/ 7189119 h 7252515"/>
                <a:gd name="connsiteX42-30215" fmla="*/ 2189006 w 2213217"/>
                <a:gd name="connsiteY42-30216" fmla="*/ 7199125 h 7252515"/>
                <a:gd name="connsiteX43-30217" fmla="*/ 2171850 w 2213217"/>
                <a:gd name="connsiteY43-30218" fmla="*/ 7046786 h 7252515"/>
                <a:gd name="connsiteX44-30219" fmla="*/ 1687247 w 2213217"/>
                <a:gd name="connsiteY44-30220" fmla="*/ 6680449 h 7252515"/>
                <a:gd name="connsiteX45-30221" fmla="*/ 1708130 w 2213217"/>
                <a:gd name="connsiteY45-30222" fmla="*/ 6550072 h 7252515"/>
                <a:gd name="connsiteX46-30223" fmla="*/ 1668617 w 2213217"/>
                <a:gd name="connsiteY46-30224" fmla="*/ 6451067 h 7252515"/>
                <a:gd name="connsiteX47-30225" fmla="*/ 1657350 w 2213217"/>
                <a:gd name="connsiteY47-30226" fmla="*/ 6250170 h 7252515"/>
                <a:gd name="connsiteX48-30227" fmla="*/ 1679014 w 2213217"/>
                <a:gd name="connsiteY48-30228" fmla="*/ 5979714 h 7252515"/>
                <a:gd name="connsiteX49-30229" fmla="*/ 1727631 w 2213217"/>
                <a:gd name="connsiteY49-30230" fmla="*/ 5512209 h 7252515"/>
                <a:gd name="connsiteX50-30231" fmla="*/ 1739049 w 2213217"/>
                <a:gd name="connsiteY50-30232" fmla="*/ 5363804 h 7252515"/>
                <a:gd name="connsiteX51-30233" fmla="*/ 1797611 w 2213217"/>
                <a:gd name="connsiteY51-30234" fmla="*/ 5317321 h 7252515"/>
                <a:gd name="connsiteX52-30235" fmla="*/ 1884207 w 2213217"/>
                <a:gd name="connsiteY52-30236" fmla="*/ 5097645 h 7252515"/>
                <a:gd name="connsiteX53-30237" fmla="*/ 1909357 w 2213217"/>
                <a:gd name="connsiteY53-30238" fmla="*/ 4805496 h 7252515"/>
                <a:gd name="connsiteX54-30239" fmla="*/ 1900373 w 2213217"/>
                <a:gd name="connsiteY54-30240" fmla="*/ 4348776 h 7252515"/>
                <a:gd name="connsiteX55-30241" fmla="*/ 1881052 w 2213217"/>
                <a:gd name="connsiteY55-30242" fmla="*/ 3902573 h 7252515"/>
                <a:gd name="connsiteX56-30243" fmla="*/ 1855362 w 2213217"/>
                <a:gd name="connsiteY56-30244" fmla="*/ 3584643 h 7252515"/>
                <a:gd name="connsiteX57-30245" fmla="*/ 2056257 w 2213217"/>
                <a:gd name="connsiteY57-30246" fmla="*/ 2654077 h 7252515"/>
                <a:gd name="connsiteX58-30247" fmla="*/ 2042707 w 2213217"/>
                <a:gd name="connsiteY58-30248" fmla="*/ 2404684 h 7252515"/>
                <a:gd name="connsiteX59-30249" fmla="*/ 1981200 w 2213217"/>
                <a:gd name="connsiteY59-30250" fmla="*/ 1864914 h 7252515"/>
                <a:gd name="connsiteX60-30251" fmla="*/ 1936459 w 2213217"/>
                <a:gd name="connsiteY60-30252" fmla="*/ 1677029 h 7252515"/>
                <a:gd name="connsiteX61-30253" fmla="*/ 1922037 w 2213217"/>
                <a:gd name="connsiteY61-30254" fmla="*/ 1432534 h 7252515"/>
                <a:gd name="connsiteX62-30255" fmla="*/ 1874412 w 2213217"/>
                <a:gd name="connsiteY62-30256" fmla="*/ 1302338 h 7252515"/>
                <a:gd name="connsiteX63-30257" fmla="*/ 1407687 w 2213217"/>
                <a:gd name="connsiteY63-30258" fmla="*/ 1134975 h 7252515"/>
                <a:gd name="connsiteX64-30259" fmla="*/ 1309221 w 2213217"/>
                <a:gd name="connsiteY64-30260" fmla="*/ 1020075 h 7252515"/>
                <a:gd name="connsiteX65-30261" fmla="*/ 1365230 w 2213217"/>
                <a:gd name="connsiteY65-30262" fmla="*/ 821521 h 7252515"/>
                <a:gd name="connsiteX66-30263" fmla="*/ 1433407 w 2213217"/>
                <a:gd name="connsiteY66-30264" fmla="*/ 622909 h 7252515"/>
                <a:gd name="connsiteX67-30265" fmla="*/ 1444916 w 2213217"/>
                <a:gd name="connsiteY67-30266" fmla="*/ 380757 h 7252515"/>
                <a:gd name="connsiteX68-30267" fmla="*/ 1330946 w 2213217"/>
                <a:gd name="connsiteY68-30268" fmla="*/ 143773 h 7252515"/>
                <a:gd name="connsiteX69-30269" fmla="*/ 1063645 w 2213217"/>
                <a:gd name="connsiteY69-30270" fmla="*/ 568 h 7252515"/>
                <a:gd name="connsiteX0-30271" fmla="*/ 1063645 w 2213217"/>
                <a:gd name="connsiteY0-30272" fmla="*/ 568 h 7252515"/>
                <a:gd name="connsiteX1-30273" fmla="*/ 809625 w 2213217"/>
                <a:gd name="connsiteY1-30274" fmla="*/ 116070 h 7252515"/>
                <a:gd name="connsiteX2-30275" fmla="*/ 685800 w 2213217"/>
                <a:gd name="connsiteY2-30276" fmla="*/ 297045 h 7252515"/>
                <a:gd name="connsiteX3-30277" fmla="*/ 704850 w 2213217"/>
                <a:gd name="connsiteY3-30278" fmla="*/ 620895 h 7252515"/>
                <a:gd name="connsiteX4-30279" fmla="*/ 838200 w 2213217"/>
                <a:gd name="connsiteY4-30280" fmla="*/ 897120 h 7252515"/>
                <a:gd name="connsiteX5-30281" fmla="*/ 742950 w 2213217"/>
                <a:gd name="connsiteY5-30282" fmla="*/ 1011420 h 7252515"/>
                <a:gd name="connsiteX6-30283" fmla="*/ 133350 w 2213217"/>
                <a:gd name="connsiteY6-30284" fmla="*/ 1220970 h 7252515"/>
                <a:gd name="connsiteX7-30285" fmla="*/ 0 w 2213217"/>
                <a:gd name="connsiteY7-30286" fmla="*/ 2211570 h 7252515"/>
                <a:gd name="connsiteX8-30287" fmla="*/ 333375 w 2213217"/>
                <a:gd name="connsiteY8-30288" fmla="*/ 3106920 h 7252515"/>
                <a:gd name="connsiteX9-30289" fmla="*/ 247650 w 2213217"/>
                <a:gd name="connsiteY9-30290" fmla="*/ 3840345 h 7252515"/>
                <a:gd name="connsiteX10-30291" fmla="*/ 371475 w 2213217"/>
                <a:gd name="connsiteY10-30292" fmla="*/ 4059420 h 7252515"/>
                <a:gd name="connsiteX11-30293" fmla="*/ 495300 w 2213217"/>
                <a:gd name="connsiteY11-30294" fmla="*/ 4278495 h 7252515"/>
                <a:gd name="connsiteX12-30295" fmla="*/ 495932 w 2213217"/>
                <a:gd name="connsiteY12-30296" fmla="*/ 4629539 h 7252515"/>
                <a:gd name="connsiteX13-30297" fmla="*/ 504586 w 2213217"/>
                <a:gd name="connsiteY13-30298" fmla="*/ 4793958 h 7252515"/>
                <a:gd name="connsiteX14-30299" fmla="*/ 490672 w 2213217"/>
                <a:gd name="connsiteY14-30300" fmla="*/ 4980881 h 7252515"/>
                <a:gd name="connsiteX15-30301" fmla="*/ 458942 w 2213217"/>
                <a:gd name="connsiteY15-30302" fmla="*/ 5126491 h 7252515"/>
                <a:gd name="connsiteX16-30303" fmla="*/ 383013 w 2213217"/>
                <a:gd name="connsiteY16-30304" fmla="*/ 6154049 h 7252515"/>
                <a:gd name="connsiteX17-30305" fmla="*/ 348398 w 2213217"/>
                <a:gd name="connsiteY17-30306" fmla="*/ 6604338 h 7252515"/>
                <a:gd name="connsiteX18-30307" fmla="*/ 420242 w 2213217"/>
                <a:gd name="connsiteY18-30308" fmla="*/ 6827439 h 7252515"/>
                <a:gd name="connsiteX19-30309" fmla="*/ 367118 w 2213217"/>
                <a:gd name="connsiteY19-30310" fmla="*/ 6982453 h 7252515"/>
                <a:gd name="connsiteX20-30311" fmla="*/ 605514 w 2213217"/>
                <a:gd name="connsiteY20-30312" fmla="*/ 7244526 h 7252515"/>
                <a:gd name="connsiteX21-30313" fmla="*/ 958269 w 2213217"/>
                <a:gd name="connsiteY21-30314" fmla="*/ 7136926 h 7252515"/>
                <a:gd name="connsiteX22-30315" fmla="*/ 724772 w 2213217"/>
                <a:gd name="connsiteY22-30316" fmla="*/ 6844746 h 7252515"/>
                <a:gd name="connsiteX23-30317" fmla="*/ 753076 w 2213217"/>
                <a:gd name="connsiteY23-30318" fmla="*/ 6579789 h 7252515"/>
                <a:gd name="connsiteX24-30319" fmla="*/ 738924 w 2213217"/>
                <a:gd name="connsiteY24-30320" fmla="*/ 6250170 h 7252515"/>
                <a:gd name="connsiteX25-30321" fmla="*/ 856500 w 2213217"/>
                <a:gd name="connsiteY25-30322" fmla="*/ 5489132 h 7252515"/>
                <a:gd name="connsiteX26-30323" fmla="*/ 906017 w 2213217"/>
                <a:gd name="connsiteY26-30324" fmla="*/ 5380240 h 7252515"/>
                <a:gd name="connsiteX27-30325" fmla="*/ 898504 w 2213217"/>
                <a:gd name="connsiteY27-30326" fmla="*/ 5308938 h 7252515"/>
                <a:gd name="connsiteX28-30327" fmla="*/ 971550 w 2213217"/>
                <a:gd name="connsiteY28-30328" fmla="*/ 5211945 h 7252515"/>
                <a:gd name="connsiteX29-30329" fmla="*/ 973564 w 2213217"/>
                <a:gd name="connsiteY29-30330" fmla="*/ 5069070 h 7252515"/>
                <a:gd name="connsiteX30-30331" fmla="*/ 1129719 w 2213217"/>
                <a:gd name="connsiteY30-30332" fmla="*/ 4378373 h 7252515"/>
                <a:gd name="connsiteX31-30333" fmla="*/ 1276350 w 2213217"/>
                <a:gd name="connsiteY31-30334" fmla="*/ 4649970 h 7252515"/>
                <a:gd name="connsiteX32-30335" fmla="*/ 1341012 w 2213217"/>
                <a:gd name="connsiteY32-30336" fmla="*/ 4880042 h 7252515"/>
                <a:gd name="connsiteX33-30337" fmla="*/ 1310424 w 2213217"/>
                <a:gd name="connsiteY33-30338" fmla="*/ 4973880 h 7252515"/>
                <a:gd name="connsiteX34-30339" fmla="*/ 1354293 w 2213217"/>
                <a:gd name="connsiteY34-30340" fmla="*/ 5113209 h 7252515"/>
                <a:gd name="connsiteX35-30341" fmla="*/ 1262198 w 2213217"/>
                <a:gd name="connsiteY35-30342" fmla="*/ 5554244 h 7252515"/>
                <a:gd name="connsiteX36-30343" fmla="*/ 1263220 w 2213217"/>
                <a:gd name="connsiteY36-30344" fmla="*/ 6360264 h 7252515"/>
                <a:gd name="connsiteX37-30345" fmla="*/ 1336385 w 2213217"/>
                <a:gd name="connsiteY37-30346" fmla="*/ 6540277 h 7252515"/>
                <a:gd name="connsiteX38-30347" fmla="*/ 1285605 w 2213217"/>
                <a:gd name="connsiteY38-30348" fmla="*/ 6741714 h 7252515"/>
                <a:gd name="connsiteX39-30349" fmla="*/ 1303783 w 2213217"/>
                <a:gd name="connsiteY39-30350" fmla="*/ 6828040 h 7252515"/>
                <a:gd name="connsiteX40-30351" fmla="*/ 1313579 w 2213217"/>
                <a:gd name="connsiteY40-30352" fmla="*/ 7020824 h 7252515"/>
                <a:gd name="connsiteX41-30353" fmla="*/ 1760353 w 2213217"/>
                <a:gd name="connsiteY41-30354" fmla="*/ 7189119 h 7252515"/>
                <a:gd name="connsiteX42-30355" fmla="*/ 2189006 w 2213217"/>
                <a:gd name="connsiteY42-30356" fmla="*/ 7199125 h 7252515"/>
                <a:gd name="connsiteX43-30357" fmla="*/ 2171850 w 2213217"/>
                <a:gd name="connsiteY43-30358" fmla="*/ 7046786 h 7252515"/>
                <a:gd name="connsiteX44-30359" fmla="*/ 1687247 w 2213217"/>
                <a:gd name="connsiteY44-30360" fmla="*/ 6680449 h 7252515"/>
                <a:gd name="connsiteX45-30361" fmla="*/ 1708130 w 2213217"/>
                <a:gd name="connsiteY45-30362" fmla="*/ 6550072 h 7252515"/>
                <a:gd name="connsiteX46-30363" fmla="*/ 1668617 w 2213217"/>
                <a:gd name="connsiteY46-30364" fmla="*/ 6451067 h 7252515"/>
                <a:gd name="connsiteX47-30365" fmla="*/ 1657350 w 2213217"/>
                <a:gd name="connsiteY47-30366" fmla="*/ 6250170 h 7252515"/>
                <a:gd name="connsiteX48-30367" fmla="*/ 1679014 w 2213217"/>
                <a:gd name="connsiteY48-30368" fmla="*/ 5979714 h 7252515"/>
                <a:gd name="connsiteX49-30369" fmla="*/ 1727631 w 2213217"/>
                <a:gd name="connsiteY49-30370" fmla="*/ 5512209 h 7252515"/>
                <a:gd name="connsiteX50-30371" fmla="*/ 1739049 w 2213217"/>
                <a:gd name="connsiteY50-30372" fmla="*/ 5363804 h 7252515"/>
                <a:gd name="connsiteX51-30373" fmla="*/ 1797611 w 2213217"/>
                <a:gd name="connsiteY51-30374" fmla="*/ 5317321 h 7252515"/>
                <a:gd name="connsiteX52-30375" fmla="*/ 1884207 w 2213217"/>
                <a:gd name="connsiteY52-30376" fmla="*/ 5097645 h 7252515"/>
                <a:gd name="connsiteX53-30377" fmla="*/ 1909357 w 2213217"/>
                <a:gd name="connsiteY53-30378" fmla="*/ 4805496 h 7252515"/>
                <a:gd name="connsiteX54-30379" fmla="*/ 1900373 w 2213217"/>
                <a:gd name="connsiteY54-30380" fmla="*/ 4348776 h 7252515"/>
                <a:gd name="connsiteX55-30381" fmla="*/ 1881052 w 2213217"/>
                <a:gd name="connsiteY55-30382" fmla="*/ 3902573 h 7252515"/>
                <a:gd name="connsiteX56-30383" fmla="*/ 1855362 w 2213217"/>
                <a:gd name="connsiteY56-30384" fmla="*/ 3584643 h 7252515"/>
                <a:gd name="connsiteX57-30385" fmla="*/ 2056257 w 2213217"/>
                <a:gd name="connsiteY57-30386" fmla="*/ 2654077 h 7252515"/>
                <a:gd name="connsiteX58-30387" fmla="*/ 2042707 w 2213217"/>
                <a:gd name="connsiteY58-30388" fmla="*/ 2404684 h 7252515"/>
                <a:gd name="connsiteX59-30389" fmla="*/ 1981200 w 2213217"/>
                <a:gd name="connsiteY59-30390" fmla="*/ 1864914 h 7252515"/>
                <a:gd name="connsiteX60-30391" fmla="*/ 1936459 w 2213217"/>
                <a:gd name="connsiteY60-30392" fmla="*/ 1677029 h 7252515"/>
                <a:gd name="connsiteX61-30393" fmla="*/ 1922037 w 2213217"/>
                <a:gd name="connsiteY61-30394" fmla="*/ 1432534 h 7252515"/>
                <a:gd name="connsiteX62-30395" fmla="*/ 1874412 w 2213217"/>
                <a:gd name="connsiteY62-30396" fmla="*/ 1302338 h 7252515"/>
                <a:gd name="connsiteX63-30397" fmla="*/ 1407687 w 2213217"/>
                <a:gd name="connsiteY63-30398" fmla="*/ 1134975 h 7252515"/>
                <a:gd name="connsiteX64-30399" fmla="*/ 1309221 w 2213217"/>
                <a:gd name="connsiteY64-30400" fmla="*/ 1020075 h 7252515"/>
                <a:gd name="connsiteX65-30401" fmla="*/ 1365230 w 2213217"/>
                <a:gd name="connsiteY65-30402" fmla="*/ 821521 h 7252515"/>
                <a:gd name="connsiteX66-30403" fmla="*/ 1433407 w 2213217"/>
                <a:gd name="connsiteY66-30404" fmla="*/ 622909 h 7252515"/>
                <a:gd name="connsiteX67-30405" fmla="*/ 1444916 w 2213217"/>
                <a:gd name="connsiteY67-30406" fmla="*/ 380757 h 7252515"/>
                <a:gd name="connsiteX68-30407" fmla="*/ 1330946 w 2213217"/>
                <a:gd name="connsiteY68-30408" fmla="*/ 143773 h 7252515"/>
                <a:gd name="connsiteX69-30409" fmla="*/ 1063645 w 2213217"/>
                <a:gd name="connsiteY69-30410" fmla="*/ 568 h 7252515"/>
                <a:gd name="connsiteX0-30411" fmla="*/ 1063645 w 2213217"/>
                <a:gd name="connsiteY0-30412" fmla="*/ 568 h 7252515"/>
                <a:gd name="connsiteX1-30413" fmla="*/ 809625 w 2213217"/>
                <a:gd name="connsiteY1-30414" fmla="*/ 116070 h 7252515"/>
                <a:gd name="connsiteX2-30415" fmla="*/ 685800 w 2213217"/>
                <a:gd name="connsiteY2-30416" fmla="*/ 297045 h 7252515"/>
                <a:gd name="connsiteX3-30417" fmla="*/ 704850 w 2213217"/>
                <a:gd name="connsiteY3-30418" fmla="*/ 620895 h 7252515"/>
                <a:gd name="connsiteX4-30419" fmla="*/ 838200 w 2213217"/>
                <a:gd name="connsiteY4-30420" fmla="*/ 897120 h 7252515"/>
                <a:gd name="connsiteX5-30421" fmla="*/ 742950 w 2213217"/>
                <a:gd name="connsiteY5-30422" fmla="*/ 1011420 h 7252515"/>
                <a:gd name="connsiteX6-30423" fmla="*/ 133350 w 2213217"/>
                <a:gd name="connsiteY6-30424" fmla="*/ 1220970 h 7252515"/>
                <a:gd name="connsiteX7-30425" fmla="*/ 0 w 2213217"/>
                <a:gd name="connsiteY7-30426" fmla="*/ 2211570 h 7252515"/>
                <a:gd name="connsiteX8-30427" fmla="*/ 333375 w 2213217"/>
                <a:gd name="connsiteY8-30428" fmla="*/ 3106920 h 7252515"/>
                <a:gd name="connsiteX9-30429" fmla="*/ 247650 w 2213217"/>
                <a:gd name="connsiteY9-30430" fmla="*/ 3840345 h 7252515"/>
                <a:gd name="connsiteX10-30431" fmla="*/ 371475 w 2213217"/>
                <a:gd name="connsiteY10-30432" fmla="*/ 4059420 h 7252515"/>
                <a:gd name="connsiteX11-30433" fmla="*/ 420302 w 2213217"/>
                <a:gd name="connsiteY11-30434" fmla="*/ 4194843 h 7252515"/>
                <a:gd name="connsiteX12-30435" fmla="*/ 495932 w 2213217"/>
                <a:gd name="connsiteY12-30436" fmla="*/ 4629539 h 7252515"/>
                <a:gd name="connsiteX13-30437" fmla="*/ 504586 w 2213217"/>
                <a:gd name="connsiteY13-30438" fmla="*/ 4793958 h 7252515"/>
                <a:gd name="connsiteX14-30439" fmla="*/ 490672 w 2213217"/>
                <a:gd name="connsiteY14-30440" fmla="*/ 4980881 h 7252515"/>
                <a:gd name="connsiteX15-30441" fmla="*/ 458942 w 2213217"/>
                <a:gd name="connsiteY15-30442" fmla="*/ 5126491 h 7252515"/>
                <a:gd name="connsiteX16-30443" fmla="*/ 383013 w 2213217"/>
                <a:gd name="connsiteY16-30444" fmla="*/ 6154049 h 7252515"/>
                <a:gd name="connsiteX17-30445" fmla="*/ 348398 w 2213217"/>
                <a:gd name="connsiteY17-30446" fmla="*/ 6604338 h 7252515"/>
                <a:gd name="connsiteX18-30447" fmla="*/ 420242 w 2213217"/>
                <a:gd name="connsiteY18-30448" fmla="*/ 6827439 h 7252515"/>
                <a:gd name="connsiteX19-30449" fmla="*/ 367118 w 2213217"/>
                <a:gd name="connsiteY19-30450" fmla="*/ 6982453 h 7252515"/>
                <a:gd name="connsiteX20-30451" fmla="*/ 605514 w 2213217"/>
                <a:gd name="connsiteY20-30452" fmla="*/ 7244526 h 7252515"/>
                <a:gd name="connsiteX21-30453" fmla="*/ 958269 w 2213217"/>
                <a:gd name="connsiteY21-30454" fmla="*/ 7136926 h 7252515"/>
                <a:gd name="connsiteX22-30455" fmla="*/ 724772 w 2213217"/>
                <a:gd name="connsiteY22-30456" fmla="*/ 6844746 h 7252515"/>
                <a:gd name="connsiteX23-30457" fmla="*/ 753076 w 2213217"/>
                <a:gd name="connsiteY23-30458" fmla="*/ 6579789 h 7252515"/>
                <a:gd name="connsiteX24-30459" fmla="*/ 738924 w 2213217"/>
                <a:gd name="connsiteY24-30460" fmla="*/ 6250170 h 7252515"/>
                <a:gd name="connsiteX25-30461" fmla="*/ 856500 w 2213217"/>
                <a:gd name="connsiteY25-30462" fmla="*/ 5489132 h 7252515"/>
                <a:gd name="connsiteX26-30463" fmla="*/ 906017 w 2213217"/>
                <a:gd name="connsiteY26-30464" fmla="*/ 5380240 h 7252515"/>
                <a:gd name="connsiteX27-30465" fmla="*/ 898504 w 2213217"/>
                <a:gd name="connsiteY27-30466" fmla="*/ 5308938 h 7252515"/>
                <a:gd name="connsiteX28-30467" fmla="*/ 971550 w 2213217"/>
                <a:gd name="connsiteY28-30468" fmla="*/ 5211945 h 7252515"/>
                <a:gd name="connsiteX29-30469" fmla="*/ 973564 w 2213217"/>
                <a:gd name="connsiteY29-30470" fmla="*/ 5069070 h 7252515"/>
                <a:gd name="connsiteX30-30471" fmla="*/ 1129719 w 2213217"/>
                <a:gd name="connsiteY30-30472" fmla="*/ 4378373 h 7252515"/>
                <a:gd name="connsiteX31-30473" fmla="*/ 1276350 w 2213217"/>
                <a:gd name="connsiteY31-30474" fmla="*/ 4649970 h 7252515"/>
                <a:gd name="connsiteX32-30475" fmla="*/ 1341012 w 2213217"/>
                <a:gd name="connsiteY32-30476" fmla="*/ 4880042 h 7252515"/>
                <a:gd name="connsiteX33-30477" fmla="*/ 1310424 w 2213217"/>
                <a:gd name="connsiteY33-30478" fmla="*/ 4973880 h 7252515"/>
                <a:gd name="connsiteX34-30479" fmla="*/ 1354293 w 2213217"/>
                <a:gd name="connsiteY34-30480" fmla="*/ 5113209 h 7252515"/>
                <a:gd name="connsiteX35-30481" fmla="*/ 1262198 w 2213217"/>
                <a:gd name="connsiteY35-30482" fmla="*/ 5554244 h 7252515"/>
                <a:gd name="connsiteX36-30483" fmla="*/ 1263220 w 2213217"/>
                <a:gd name="connsiteY36-30484" fmla="*/ 6360264 h 7252515"/>
                <a:gd name="connsiteX37-30485" fmla="*/ 1336385 w 2213217"/>
                <a:gd name="connsiteY37-30486" fmla="*/ 6540277 h 7252515"/>
                <a:gd name="connsiteX38-30487" fmla="*/ 1285605 w 2213217"/>
                <a:gd name="connsiteY38-30488" fmla="*/ 6741714 h 7252515"/>
                <a:gd name="connsiteX39-30489" fmla="*/ 1303783 w 2213217"/>
                <a:gd name="connsiteY39-30490" fmla="*/ 6828040 h 7252515"/>
                <a:gd name="connsiteX40-30491" fmla="*/ 1313579 w 2213217"/>
                <a:gd name="connsiteY40-30492" fmla="*/ 7020824 h 7252515"/>
                <a:gd name="connsiteX41-30493" fmla="*/ 1760353 w 2213217"/>
                <a:gd name="connsiteY41-30494" fmla="*/ 7189119 h 7252515"/>
                <a:gd name="connsiteX42-30495" fmla="*/ 2189006 w 2213217"/>
                <a:gd name="connsiteY42-30496" fmla="*/ 7199125 h 7252515"/>
                <a:gd name="connsiteX43-30497" fmla="*/ 2171850 w 2213217"/>
                <a:gd name="connsiteY43-30498" fmla="*/ 7046786 h 7252515"/>
                <a:gd name="connsiteX44-30499" fmla="*/ 1687247 w 2213217"/>
                <a:gd name="connsiteY44-30500" fmla="*/ 6680449 h 7252515"/>
                <a:gd name="connsiteX45-30501" fmla="*/ 1708130 w 2213217"/>
                <a:gd name="connsiteY45-30502" fmla="*/ 6550072 h 7252515"/>
                <a:gd name="connsiteX46-30503" fmla="*/ 1668617 w 2213217"/>
                <a:gd name="connsiteY46-30504" fmla="*/ 6451067 h 7252515"/>
                <a:gd name="connsiteX47-30505" fmla="*/ 1657350 w 2213217"/>
                <a:gd name="connsiteY47-30506" fmla="*/ 6250170 h 7252515"/>
                <a:gd name="connsiteX48-30507" fmla="*/ 1679014 w 2213217"/>
                <a:gd name="connsiteY48-30508" fmla="*/ 5979714 h 7252515"/>
                <a:gd name="connsiteX49-30509" fmla="*/ 1727631 w 2213217"/>
                <a:gd name="connsiteY49-30510" fmla="*/ 5512209 h 7252515"/>
                <a:gd name="connsiteX50-30511" fmla="*/ 1739049 w 2213217"/>
                <a:gd name="connsiteY50-30512" fmla="*/ 5363804 h 7252515"/>
                <a:gd name="connsiteX51-30513" fmla="*/ 1797611 w 2213217"/>
                <a:gd name="connsiteY51-30514" fmla="*/ 5317321 h 7252515"/>
                <a:gd name="connsiteX52-30515" fmla="*/ 1884207 w 2213217"/>
                <a:gd name="connsiteY52-30516" fmla="*/ 5097645 h 7252515"/>
                <a:gd name="connsiteX53-30517" fmla="*/ 1909357 w 2213217"/>
                <a:gd name="connsiteY53-30518" fmla="*/ 4805496 h 7252515"/>
                <a:gd name="connsiteX54-30519" fmla="*/ 1900373 w 2213217"/>
                <a:gd name="connsiteY54-30520" fmla="*/ 4348776 h 7252515"/>
                <a:gd name="connsiteX55-30521" fmla="*/ 1881052 w 2213217"/>
                <a:gd name="connsiteY55-30522" fmla="*/ 3902573 h 7252515"/>
                <a:gd name="connsiteX56-30523" fmla="*/ 1855362 w 2213217"/>
                <a:gd name="connsiteY56-30524" fmla="*/ 3584643 h 7252515"/>
                <a:gd name="connsiteX57-30525" fmla="*/ 2056257 w 2213217"/>
                <a:gd name="connsiteY57-30526" fmla="*/ 2654077 h 7252515"/>
                <a:gd name="connsiteX58-30527" fmla="*/ 2042707 w 2213217"/>
                <a:gd name="connsiteY58-30528" fmla="*/ 2404684 h 7252515"/>
                <a:gd name="connsiteX59-30529" fmla="*/ 1981200 w 2213217"/>
                <a:gd name="connsiteY59-30530" fmla="*/ 1864914 h 7252515"/>
                <a:gd name="connsiteX60-30531" fmla="*/ 1936459 w 2213217"/>
                <a:gd name="connsiteY60-30532" fmla="*/ 1677029 h 7252515"/>
                <a:gd name="connsiteX61-30533" fmla="*/ 1922037 w 2213217"/>
                <a:gd name="connsiteY61-30534" fmla="*/ 1432534 h 7252515"/>
                <a:gd name="connsiteX62-30535" fmla="*/ 1874412 w 2213217"/>
                <a:gd name="connsiteY62-30536" fmla="*/ 1302338 h 7252515"/>
                <a:gd name="connsiteX63-30537" fmla="*/ 1407687 w 2213217"/>
                <a:gd name="connsiteY63-30538" fmla="*/ 1134975 h 7252515"/>
                <a:gd name="connsiteX64-30539" fmla="*/ 1309221 w 2213217"/>
                <a:gd name="connsiteY64-30540" fmla="*/ 1020075 h 7252515"/>
                <a:gd name="connsiteX65-30541" fmla="*/ 1365230 w 2213217"/>
                <a:gd name="connsiteY65-30542" fmla="*/ 821521 h 7252515"/>
                <a:gd name="connsiteX66-30543" fmla="*/ 1433407 w 2213217"/>
                <a:gd name="connsiteY66-30544" fmla="*/ 622909 h 7252515"/>
                <a:gd name="connsiteX67-30545" fmla="*/ 1444916 w 2213217"/>
                <a:gd name="connsiteY67-30546" fmla="*/ 380757 h 7252515"/>
                <a:gd name="connsiteX68-30547" fmla="*/ 1330946 w 2213217"/>
                <a:gd name="connsiteY68-30548" fmla="*/ 143773 h 7252515"/>
                <a:gd name="connsiteX69-30549" fmla="*/ 1063645 w 2213217"/>
                <a:gd name="connsiteY69-30550" fmla="*/ 568 h 7252515"/>
                <a:gd name="connsiteX0-30551" fmla="*/ 1063645 w 2213217"/>
                <a:gd name="connsiteY0-30552" fmla="*/ 568 h 7252515"/>
                <a:gd name="connsiteX1-30553" fmla="*/ 809625 w 2213217"/>
                <a:gd name="connsiteY1-30554" fmla="*/ 116070 h 7252515"/>
                <a:gd name="connsiteX2-30555" fmla="*/ 685800 w 2213217"/>
                <a:gd name="connsiteY2-30556" fmla="*/ 297045 h 7252515"/>
                <a:gd name="connsiteX3-30557" fmla="*/ 704850 w 2213217"/>
                <a:gd name="connsiteY3-30558" fmla="*/ 620895 h 7252515"/>
                <a:gd name="connsiteX4-30559" fmla="*/ 838200 w 2213217"/>
                <a:gd name="connsiteY4-30560" fmla="*/ 897120 h 7252515"/>
                <a:gd name="connsiteX5-30561" fmla="*/ 742950 w 2213217"/>
                <a:gd name="connsiteY5-30562" fmla="*/ 1011420 h 7252515"/>
                <a:gd name="connsiteX6-30563" fmla="*/ 133350 w 2213217"/>
                <a:gd name="connsiteY6-30564" fmla="*/ 1220970 h 7252515"/>
                <a:gd name="connsiteX7-30565" fmla="*/ 0 w 2213217"/>
                <a:gd name="connsiteY7-30566" fmla="*/ 2211570 h 7252515"/>
                <a:gd name="connsiteX8-30567" fmla="*/ 333375 w 2213217"/>
                <a:gd name="connsiteY8-30568" fmla="*/ 3106920 h 7252515"/>
                <a:gd name="connsiteX9-30569" fmla="*/ 247650 w 2213217"/>
                <a:gd name="connsiteY9-30570" fmla="*/ 3840345 h 7252515"/>
                <a:gd name="connsiteX10-30571" fmla="*/ 371475 w 2213217"/>
                <a:gd name="connsiteY10-30572" fmla="*/ 4059420 h 7252515"/>
                <a:gd name="connsiteX11-30573" fmla="*/ 420302 w 2213217"/>
                <a:gd name="connsiteY11-30574" fmla="*/ 4194843 h 7252515"/>
                <a:gd name="connsiteX12-30575" fmla="*/ 495932 w 2213217"/>
                <a:gd name="connsiteY12-30576" fmla="*/ 4629539 h 7252515"/>
                <a:gd name="connsiteX13-30577" fmla="*/ 504586 w 2213217"/>
                <a:gd name="connsiteY13-30578" fmla="*/ 4793958 h 7252515"/>
                <a:gd name="connsiteX14-30579" fmla="*/ 490672 w 2213217"/>
                <a:gd name="connsiteY14-30580" fmla="*/ 4980881 h 7252515"/>
                <a:gd name="connsiteX15-30581" fmla="*/ 458942 w 2213217"/>
                <a:gd name="connsiteY15-30582" fmla="*/ 5126491 h 7252515"/>
                <a:gd name="connsiteX16-30583" fmla="*/ 383013 w 2213217"/>
                <a:gd name="connsiteY16-30584" fmla="*/ 6154049 h 7252515"/>
                <a:gd name="connsiteX17-30585" fmla="*/ 348398 w 2213217"/>
                <a:gd name="connsiteY17-30586" fmla="*/ 6604338 h 7252515"/>
                <a:gd name="connsiteX18-30587" fmla="*/ 420242 w 2213217"/>
                <a:gd name="connsiteY18-30588" fmla="*/ 6827439 h 7252515"/>
                <a:gd name="connsiteX19-30589" fmla="*/ 367118 w 2213217"/>
                <a:gd name="connsiteY19-30590" fmla="*/ 6982453 h 7252515"/>
                <a:gd name="connsiteX20-30591" fmla="*/ 605514 w 2213217"/>
                <a:gd name="connsiteY20-30592" fmla="*/ 7244526 h 7252515"/>
                <a:gd name="connsiteX21-30593" fmla="*/ 958269 w 2213217"/>
                <a:gd name="connsiteY21-30594" fmla="*/ 7136926 h 7252515"/>
                <a:gd name="connsiteX22-30595" fmla="*/ 724772 w 2213217"/>
                <a:gd name="connsiteY22-30596" fmla="*/ 6844746 h 7252515"/>
                <a:gd name="connsiteX23-30597" fmla="*/ 753076 w 2213217"/>
                <a:gd name="connsiteY23-30598" fmla="*/ 6579789 h 7252515"/>
                <a:gd name="connsiteX24-30599" fmla="*/ 738924 w 2213217"/>
                <a:gd name="connsiteY24-30600" fmla="*/ 6250170 h 7252515"/>
                <a:gd name="connsiteX25-30601" fmla="*/ 856500 w 2213217"/>
                <a:gd name="connsiteY25-30602" fmla="*/ 5489132 h 7252515"/>
                <a:gd name="connsiteX26-30603" fmla="*/ 906017 w 2213217"/>
                <a:gd name="connsiteY26-30604" fmla="*/ 5380240 h 7252515"/>
                <a:gd name="connsiteX27-30605" fmla="*/ 898504 w 2213217"/>
                <a:gd name="connsiteY27-30606" fmla="*/ 5308938 h 7252515"/>
                <a:gd name="connsiteX28-30607" fmla="*/ 971550 w 2213217"/>
                <a:gd name="connsiteY28-30608" fmla="*/ 5211945 h 7252515"/>
                <a:gd name="connsiteX29-30609" fmla="*/ 973564 w 2213217"/>
                <a:gd name="connsiteY29-30610" fmla="*/ 5069070 h 7252515"/>
                <a:gd name="connsiteX30-30611" fmla="*/ 1129719 w 2213217"/>
                <a:gd name="connsiteY30-30612" fmla="*/ 4378373 h 7252515"/>
                <a:gd name="connsiteX31-30613" fmla="*/ 1276350 w 2213217"/>
                <a:gd name="connsiteY31-30614" fmla="*/ 4649970 h 7252515"/>
                <a:gd name="connsiteX32-30615" fmla="*/ 1341012 w 2213217"/>
                <a:gd name="connsiteY32-30616" fmla="*/ 4880042 h 7252515"/>
                <a:gd name="connsiteX33-30617" fmla="*/ 1310424 w 2213217"/>
                <a:gd name="connsiteY33-30618" fmla="*/ 4973880 h 7252515"/>
                <a:gd name="connsiteX34-30619" fmla="*/ 1354293 w 2213217"/>
                <a:gd name="connsiteY34-30620" fmla="*/ 5113209 h 7252515"/>
                <a:gd name="connsiteX35-30621" fmla="*/ 1262198 w 2213217"/>
                <a:gd name="connsiteY35-30622" fmla="*/ 5554244 h 7252515"/>
                <a:gd name="connsiteX36-30623" fmla="*/ 1263220 w 2213217"/>
                <a:gd name="connsiteY36-30624" fmla="*/ 6360264 h 7252515"/>
                <a:gd name="connsiteX37-30625" fmla="*/ 1336385 w 2213217"/>
                <a:gd name="connsiteY37-30626" fmla="*/ 6540277 h 7252515"/>
                <a:gd name="connsiteX38-30627" fmla="*/ 1285605 w 2213217"/>
                <a:gd name="connsiteY38-30628" fmla="*/ 6741714 h 7252515"/>
                <a:gd name="connsiteX39-30629" fmla="*/ 1303783 w 2213217"/>
                <a:gd name="connsiteY39-30630" fmla="*/ 6828040 h 7252515"/>
                <a:gd name="connsiteX40-30631" fmla="*/ 1313579 w 2213217"/>
                <a:gd name="connsiteY40-30632" fmla="*/ 7020824 h 7252515"/>
                <a:gd name="connsiteX41-30633" fmla="*/ 1760353 w 2213217"/>
                <a:gd name="connsiteY41-30634" fmla="*/ 7189119 h 7252515"/>
                <a:gd name="connsiteX42-30635" fmla="*/ 2189006 w 2213217"/>
                <a:gd name="connsiteY42-30636" fmla="*/ 7199125 h 7252515"/>
                <a:gd name="connsiteX43-30637" fmla="*/ 2171850 w 2213217"/>
                <a:gd name="connsiteY43-30638" fmla="*/ 7046786 h 7252515"/>
                <a:gd name="connsiteX44-30639" fmla="*/ 1687247 w 2213217"/>
                <a:gd name="connsiteY44-30640" fmla="*/ 6680449 h 7252515"/>
                <a:gd name="connsiteX45-30641" fmla="*/ 1708130 w 2213217"/>
                <a:gd name="connsiteY45-30642" fmla="*/ 6550072 h 7252515"/>
                <a:gd name="connsiteX46-30643" fmla="*/ 1668617 w 2213217"/>
                <a:gd name="connsiteY46-30644" fmla="*/ 6451067 h 7252515"/>
                <a:gd name="connsiteX47-30645" fmla="*/ 1657350 w 2213217"/>
                <a:gd name="connsiteY47-30646" fmla="*/ 6250170 h 7252515"/>
                <a:gd name="connsiteX48-30647" fmla="*/ 1679014 w 2213217"/>
                <a:gd name="connsiteY48-30648" fmla="*/ 5979714 h 7252515"/>
                <a:gd name="connsiteX49-30649" fmla="*/ 1727631 w 2213217"/>
                <a:gd name="connsiteY49-30650" fmla="*/ 5512209 h 7252515"/>
                <a:gd name="connsiteX50-30651" fmla="*/ 1739049 w 2213217"/>
                <a:gd name="connsiteY50-30652" fmla="*/ 5363804 h 7252515"/>
                <a:gd name="connsiteX51-30653" fmla="*/ 1797611 w 2213217"/>
                <a:gd name="connsiteY51-30654" fmla="*/ 5317321 h 7252515"/>
                <a:gd name="connsiteX52-30655" fmla="*/ 1884207 w 2213217"/>
                <a:gd name="connsiteY52-30656" fmla="*/ 5097645 h 7252515"/>
                <a:gd name="connsiteX53-30657" fmla="*/ 1909357 w 2213217"/>
                <a:gd name="connsiteY53-30658" fmla="*/ 4805496 h 7252515"/>
                <a:gd name="connsiteX54-30659" fmla="*/ 1900373 w 2213217"/>
                <a:gd name="connsiteY54-30660" fmla="*/ 4348776 h 7252515"/>
                <a:gd name="connsiteX55-30661" fmla="*/ 1881052 w 2213217"/>
                <a:gd name="connsiteY55-30662" fmla="*/ 3902573 h 7252515"/>
                <a:gd name="connsiteX56-30663" fmla="*/ 1855362 w 2213217"/>
                <a:gd name="connsiteY56-30664" fmla="*/ 3584643 h 7252515"/>
                <a:gd name="connsiteX57-30665" fmla="*/ 2056257 w 2213217"/>
                <a:gd name="connsiteY57-30666" fmla="*/ 2654077 h 7252515"/>
                <a:gd name="connsiteX58-30667" fmla="*/ 2042707 w 2213217"/>
                <a:gd name="connsiteY58-30668" fmla="*/ 2404684 h 7252515"/>
                <a:gd name="connsiteX59-30669" fmla="*/ 1981200 w 2213217"/>
                <a:gd name="connsiteY59-30670" fmla="*/ 1864914 h 7252515"/>
                <a:gd name="connsiteX60-30671" fmla="*/ 1936459 w 2213217"/>
                <a:gd name="connsiteY60-30672" fmla="*/ 1677029 h 7252515"/>
                <a:gd name="connsiteX61-30673" fmla="*/ 1922037 w 2213217"/>
                <a:gd name="connsiteY61-30674" fmla="*/ 1432534 h 7252515"/>
                <a:gd name="connsiteX62-30675" fmla="*/ 1874412 w 2213217"/>
                <a:gd name="connsiteY62-30676" fmla="*/ 1302338 h 7252515"/>
                <a:gd name="connsiteX63-30677" fmla="*/ 1407687 w 2213217"/>
                <a:gd name="connsiteY63-30678" fmla="*/ 1134975 h 7252515"/>
                <a:gd name="connsiteX64-30679" fmla="*/ 1309221 w 2213217"/>
                <a:gd name="connsiteY64-30680" fmla="*/ 1020075 h 7252515"/>
                <a:gd name="connsiteX65-30681" fmla="*/ 1365230 w 2213217"/>
                <a:gd name="connsiteY65-30682" fmla="*/ 821521 h 7252515"/>
                <a:gd name="connsiteX66-30683" fmla="*/ 1433407 w 2213217"/>
                <a:gd name="connsiteY66-30684" fmla="*/ 622909 h 7252515"/>
                <a:gd name="connsiteX67-30685" fmla="*/ 1444916 w 2213217"/>
                <a:gd name="connsiteY67-30686" fmla="*/ 380757 h 7252515"/>
                <a:gd name="connsiteX68-30687" fmla="*/ 1330946 w 2213217"/>
                <a:gd name="connsiteY68-30688" fmla="*/ 143773 h 7252515"/>
                <a:gd name="connsiteX69-30689" fmla="*/ 1063645 w 2213217"/>
                <a:gd name="connsiteY69-30690" fmla="*/ 568 h 7252515"/>
                <a:gd name="connsiteX0-30691" fmla="*/ 1063645 w 2213217"/>
                <a:gd name="connsiteY0-30692" fmla="*/ 568 h 7252515"/>
                <a:gd name="connsiteX1-30693" fmla="*/ 809625 w 2213217"/>
                <a:gd name="connsiteY1-30694" fmla="*/ 116070 h 7252515"/>
                <a:gd name="connsiteX2-30695" fmla="*/ 685800 w 2213217"/>
                <a:gd name="connsiteY2-30696" fmla="*/ 297045 h 7252515"/>
                <a:gd name="connsiteX3-30697" fmla="*/ 704850 w 2213217"/>
                <a:gd name="connsiteY3-30698" fmla="*/ 620895 h 7252515"/>
                <a:gd name="connsiteX4-30699" fmla="*/ 838200 w 2213217"/>
                <a:gd name="connsiteY4-30700" fmla="*/ 897120 h 7252515"/>
                <a:gd name="connsiteX5-30701" fmla="*/ 742950 w 2213217"/>
                <a:gd name="connsiteY5-30702" fmla="*/ 1011420 h 7252515"/>
                <a:gd name="connsiteX6-30703" fmla="*/ 133350 w 2213217"/>
                <a:gd name="connsiteY6-30704" fmla="*/ 1220970 h 7252515"/>
                <a:gd name="connsiteX7-30705" fmla="*/ 0 w 2213217"/>
                <a:gd name="connsiteY7-30706" fmla="*/ 2211570 h 7252515"/>
                <a:gd name="connsiteX8-30707" fmla="*/ 333375 w 2213217"/>
                <a:gd name="connsiteY8-30708" fmla="*/ 3106920 h 7252515"/>
                <a:gd name="connsiteX9-30709" fmla="*/ 247650 w 2213217"/>
                <a:gd name="connsiteY9-30710" fmla="*/ 3840345 h 7252515"/>
                <a:gd name="connsiteX10-30711" fmla="*/ 371475 w 2213217"/>
                <a:gd name="connsiteY10-30712" fmla="*/ 4059420 h 7252515"/>
                <a:gd name="connsiteX11-30713" fmla="*/ 420302 w 2213217"/>
                <a:gd name="connsiteY11-30714" fmla="*/ 4194843 h 7252515"/>
                <a:gd name="connsiteX12-30715" fmla="*/ 495932 w 2213217"/>
                <a:gd name="connsiteY12-30716" fmla="*/ 4629539 h 7252515"/>
                <a:gd name="connsiteX13-30717" fmla="*/ 504586 w 2213217"/>
                <a:gd name="connsiteY13-30718" fmla="*/ 4793958 h 7252515"/>
                <a:gd name="connsiteX14-30719" fmla="*/ 490672 w 2213217"/>
                <a:gd name="connsiteY14-30720" fmla="*/ 4980881 h 7252515"/>
                <a:gd name="connsiteX15-30721" fmla="*/ 458942 w 2213217"/>
                <a:gd name="connsiteY15-30722" fmla="*/ 5126491 h 7252515"/>
                <a:gd name="connsiteX16-30723" fmla="*/ 383013 w 2213217"/>
                <a:gd name="connsiteY16-30724" fmla="*/ 6154049 h 7252515"/>
                <a:gd name="connsiteX17-30725" fmla="*/ 348398 w 2213217"/>
                <a:gd name="connsiteY17-30726" fmla="*/ 6604338 h 7252515"/>
                <a:gd name="connsiteX18-30727" fmla="*/ 420242 w 2213217"/>
                <a:gd name="connsiteY18-30728" fmla="*/ 6827439 h 7252515"/>
                <a:gd name="connsiteX19-30729" fmla="*/ 367118 w 2213217"/>
                <a:gd name="connsiteY19-30730" fmla="*/ 6982453 h 7252515"/>
                <a:gd name="connsiteX20-30731" fmla="*/ 605514 w 2213217"/>
                <a:gd name="connsiteY20-30732" fmla="*/ 7244526 h 7252515"/>
                <a:gd name="connsiteX21-30733" fmla="*/ 958269 w 2213217"/>
                <a:gd name="connsiteY21-30734" fmla="*/ 7136926 h 7252515"/>
                <a:gd name="connsiteX22-30735" fmla="*/ 724772 w 2213217"/>
                <a:gd name="connsiteY22-30736" fmla="*/ 6844746 h 7252515"/>
                <a:gd name="connsiteX23-30737" fmla="*/ 753076 w 2213217"/>
                <a:gd name="connsiteY23-30738" fmla="*/ 6579789 h 7252515"/>
                <a:gd name="connsiteX24-30739" fmla="*/ 738924 w 2213217"/>
                <a:gd name="connsiteY24-30740" fmla="*/ 6250170 h 7252515"/>
                <a:gd name="connsiteX25-30741" fmla="*/ 856500 w 2213217"/>
                <a:gd name="connsiteY25-30742" fmla="*/ 5489132 h 7252515"/>
                <a:gd name="connsiteX26-30743" fmla="*/ 906017 w 2213217"/>
                <a:gd name="connsiteY26-30744" fmla="*/ 5380240 h 7252515"/>
                <a:gd name="connsiteX27-30745" fmla="*/ 898504 w 2213217"/>
                <a:gd name="connsiteY27-30746" fmla="*/ 5308938 h 7252515"/>
                <a:gd name="connsiteX28-30747" fmla="*/ 971550 w 2213217"/>
                <a:gd name="connsiteY28-30748" fmla="*/ 5211945 h 7252515"/>
                <a:gd name="connsiteX29-30749" fmla="*/ 973564 w 2213217"/>
                <a:gd name="connsiteY29-30750" fmla="*/ 5069070 h 7252515"/>
                <a:gd name="connsiteX30-30751" fmla="*/ 1129719 w 2213217"/>
                <a:gd name="connsiteY30-30752" fmla="*/ 4378373 h 7252515"/>
                <a:gd name="connsiteX31-30753" fmla="*/ 1276350 w 2213217"/>
                <a:gd name="connsiteY31-30754" fmla="*/ 4649970 h 7252515"/>
                <a:gd name="connsiteX32-30755" fmla="*/ 1341012 w 2213217"/>
                <a:gd name="connsiteY32-30756" fmla="*/ 4880042 h 7252515"/>
                <a:gd name="connsiteX33-30757" fmla="*/ 1310424 w 2213217"/>
                <a:gd name="connsiteY33-30758" fmla="*/ 4973880 h 7252515"/>
                <a:gd name="connsiteX34-30759" fmla="*/ 1354293 w 2213217"/>
                <a:gd name="connsiteY34-30760" fmla="*/ 5113209 h 7252515"/>
                <a:gd name="connsiteX35-30761" fmla="*/ 1262198 w 2213217"/>
                <a:gd name="connsiteY35-30762" fmla="*/ 5554244 h 7252515"/>
                <a:gd name="connsiteX36-30763" fmla="*/ 1263220 w 2213217"/>
                <a:gd name="connsiteY36-30764" fmla="*/ 6360264 h 7252515"/>
                <a:gd name="connsiteX37-30765" fmla="*/ 1336385 w 2213217"/>
                <a:gd name="connsiteY37-30766" fmla="*/ 6540277 h 7252515"/>
                <a:gd name="connsiteX38-30767" fmla="*/ 1285605 w 2213217"/>
                <a:gd name="connsiteY38-30768" fmla="*/ 6741714 h 7252515"/>
                <a:gd name="connsiteX39-30769" fmla="*/ 1303783 w 2213217"/>
                <a:gd name="connsiteY39-30770" fmla="*/ 6828040 h 7252515"/>
                <a:gd name="connsiteX40-30771" fmla="*/ 1313579 w 2213217"/>
                <a:gd name="connsiteY40-30772" fmla="*/ 7020824 h 7252515"/>
                <a:gd name="connsiteX41-30773" fmla="*/ 1760353 w 2213217"/>
                <a:gd name="connsiteY41-30774" fmla="*/ 7189119 h 7252515"/>
                <a:gd name="connsiteX42-30775" fmla="*/ 2189006 w 2213217"/>
                <a:gd name="connsiteY42-30776" fmla="*/ 7199125 h 7252515"/>
                <a:gd name="connsiteX43-30777" fmla="*/ 2171850 w 2213217"/>
                <a:gd name="connsiteY43-30778" fmla="*/ 7046786 h 7252515"/>
                <a:gd name="connsiteX44-30779" fmla="*/ 1687247 w 2213217"/>
                <a:gd name="connsiteY44-30780" fmla="*/ 6680449 h 7252515"/>
                <a:gd name="connsiteX45-30781" fmla="*/ 1708130 w 2213217"/>
                <a:gd name="connsiteY45-30782" fmla="*/ 6550072 h 7252515"/>
                <a:gd name="connsiteX46-30783" fmla="*/ 1668617 w 2213217"/>
                <a:gd name="connsiteY46-30784" fmla="*/ 6451067 h 7252515"/>
                <a:gd name="connsiteX47-30785" fmla="*/ 1657350 w 2213217"/>
                <a:gd name="connsiteY47-30786" fmla="*/ 6250170 h 7252515"/>
                <a:gd name="connsiteX48-30787" fmla="*/ 1679014 w 2213217"/>
                <a:gd name="connsiteY48-30788" fmla="*/ 5979714 h 7252515"/>
                <a:gd name="connsiteX49-30789" fmla="*/ 1727631 w 2213217"/>
                <a:gd name="connsiteY49-30790" fmla="*/ 5512209 h 7252515"/>
                <a:gd name="connsiteX50-30791" fmla="*/ 1739049 w 2213217"/>
                <a:gd name="connsiteY50-30792" fmla="*/ 5363804 h 7252515"/>
                <a:gd name="connsiteX51-30793" fmla="*/ 1797611 w 2213217"/>
                <a:gd name="connsiteY51-30794" fmla="*/ 5317321 h 7252515"/>
                <a:gd name="connsiteX52-30795" fmla="*/ 1884207 w 2213217"/>
                <a:gd name="connsiteY52-30796" fmla="*/ 5097645 h 7252515"/>
                <a:gd name="connsiteX53-30797" fmla="*/ 1909357 w 2213217"/>
                <a:gd name="connsiteY53-30798" fmla="*/ 4805496 h 7252515"/>
                <a:gd name="connsiteX54-30799" fmla="*/ 1900373 w 2213217"/>
                <a:gd name="connsiteY54-30800" fmla="*/ 4348776 h 7252515"/>
                <a:gd name="connsiteX55-30801" fmla="*/ 1881052 w 2213217"/>
                <a:gd name="connsiteY55-30802" fmla="*/ 3902573 h 7252515"/>
                <a:gd name="connsiteX56-30803" fmla="*/ 1855362 w 2213217"/>
                <a:gd name="connsiteY56-30804" fmla="*/ 3584643 h 7252515"/>
                <a:gd name="connsiteX57-30805" fmla="*/ 2056257 w 2213217"/>
                <a:gd name="connsiteY57-30806" fmla="*/ 2654077 h 7252515"/>
                <a:gd name="connsiteX58-30807" fmla="*/ 2042707 w 2213217"/>
                <a:gd name="connsiteY58-30808" fmla="*/ 2404684 h 7252515"/>
                <a:gd name="connsiteX59-30809" fmla="*/ 1981200 w 2213217"/>
                <a:gd name="connsiteY59-30810" fmla="*/ 1864914 h 7252515"/>
                <a:gd name="connsiteX60-30811" fmla="*/ 1936459 w 2213217"/>
                <a:gd name="connsiteY60-30812" fmla="*/ 1677029 h 7252515"/>
                <a:gd name="connsiteX61-30813" fmla="*/ 1922037 w 2213217"/>
                <a:gd name="connsiteY61-30814" fmla="*/ 1432534 h 7252515"/>
                <a:gd name="connsiteX62-30815" fmla="*/ 1874412 w 2213217"/>
                <a:gd name="connsiteY62-30816" fmla="*/ 1302338 h 7252515"/>
                <a:gd name="connsiteX63-30817" fmla="*/ 1407687 w 2213217"/>
                <a:gd name="connsiteY63-30818" fmla="*/ 1134975 h 7252515"/>
                <a:gd name="connsiteX64-30819" fmla="*/ 1309221 w 2213217"/>
                <a:gd name="connsiteY64-30820" fmla="*/ 1020075 h 7252515"/>
                <a:gd name="connsiteX65-30821" fmla="*/ 1365230 w 2213217"/>
                <a:gd name="connsiteY65-30822" fmla="*/ 821521 h 7252515"/>
                <a:gd name="connsiteX66-30823" fmla="*/ 1433407 w 2213217"/>
                <a:gd name="connsiteY66-30824" fmla="*/ 622909 h 7252515"/>
                <a:gd name="connsiteX67-30825" fmla="*/ 1444916 w 2213217"/>
                <a:gd name="connsiteY67-30826" fmla="*/ 380757 h 7252515"/>
                <a:gd name="connsiteX68-30827" fmla="*/ 1330946 w 2213217"/>
                <a:gd name="connsiteY68-30828" fmla="*/ 143773 h 7252515"/>
                <a:gd name="connsiteX69-30829" fmla="*/ 1063645 w 2213217"/>
                <a:gd name="connsiteY69-30830" fmla="*/ 568 h 7252515"/>
                <a:gd name="connsiteX0-30831" fmla="*/ 1063645 w 2213217"/>
                <a:gd name="connsiteY0-30832" fmla="*/ 568 h 7252515"/>
                <a:gd name="connsiteX1-30833" fmla="*/ 809625 w 2213217"/>
                <a:gd name="connsiteY1-30834" fmla="*/ 116070 h 7252515"/>
                <a:gd name="connsiteX2-30835" fmla="*/ 685800 w 2213217"/>
                <a:gd name="connsiteY2-30836" fmla="*/ 297045 h 7252515"/>
                <a:gd name="connsiteX3-30837" fmla="*/ 704850 w 2213217"/>
                <a:gd name="connsiteY3-30838" fmla="*/ 620895 h 7252515"/>
                <a:gd name="connsiteX4-30839" fmla="*/ 838200 w 2213217"/>
                <a:gd name="connsiteY4-30840" fmla="*/ 897120 h 7252515"/>
                <a:gd name="connsiteX5-30841" fmla="*/ 742950 w 2213217"/>
                <a:gd name="connsiteY5-30842" fmla="*/ 1011420 h 7252515"/>
                <a:gd name="connsiteX6-30843" fmla="*/ 133350 w 2213217"/>
                <a:gd name="connsiteY6-30844" fmla="*/ 1220970 h 7252515"/>
                <a:gd name="connsiteX7-30845" fmla="*/ 0 w 2213217"/>
                <a:gd name="connsiteY7-30846" fmla="*/ 2211570 h 7252515"/>
                <a:gd name="connsiteX8-30847" fmla="*/ 333375 w 2213217"/>
                <a:gd name="connsiteY8-30848" fmla="*/ 3106920 h 7252515"/>
                <a:gd name="connsiteX9-30849" fmla="*/ 247650 w 2213217"/>
                <a:gd name="connsiteY9-30850" fmla="*/ 3840345 h 7252515"/>
                <a:gd name="connsiteX10-30851" fmla="*/ 371475 w 2213217"/>
                <a:gd name="connsiteY10-30852" fmla="*/ 4059420 h 7252515"/>
                <a:gd name="connsiteX11-30853" fmla="*/ 434725 w 2213217"/>
                <a:gd name="connsiteY11-30854" fmla="*/ 4229457 h 7252515"/>
                <a:gd name="connsiteX12-30855" fmla="*/ 495932 w 2213217"/>
                <a:gd name="connsiteY12-30856" fmla="*/ 4629539 h 7252515"/>
                <a:gd name="connsiteX13-30857" fmla="*/ 504586 w 2213217"/>
                <a:gd name="connsiteY13-30858" fmla="*/ 4793958 h 7252515"/>
                <a:gd name="connsiteX14-30859" fmla="*/ 490672 w 2213217"/>
                <a:gd name="connsiteY14-30860" fmla="*/ 4980881 h 7252515"/>
                <a:gd name="connsiteX15-30861" fmla="*/ 458942 w 2213217"/>
                <a:gd name="connsiteY15-30862" fmla="*/ 5126491 h 7252515"/>
                <a:gd name="connsiteX16-30863" fmla="*/ 383013 w 2213217"/>
                <a:gd name="connsiteY16-30864" fmla="*/ 6154049 h 7252515"/>
                <a:gd name="connsiteX17-30865" fmla="*/ 348398 w 2213217"/>
                <a:gd name="connsiteY17-30866" fmla="*/ 6604338 h 7252515"/>
                <a:gd name="connsiteX18-30867" fmla="*/ 420242 w 2213217"/>
                <a:gd name="connsiteY18-30868" fmla="*/ 6827439 h 7252515"/>
                <a:gd name="connsiteX19-30869" fmla="*/ 367118 w 2213217"/>
                <a:gd name="connsiteY19-30870" fmla="*/ 6982453 h 7252515"/>
                <a:gd name="connsiteX20-30871" fmla="*/ 605514 w 2213217"/>
                <a:gd name="connsiteY20-30872" fmla="*/ 7244526 h 7252515"/>
                <a:gd name="connsiteX21-30873" fmla="*/ 958269 w 2213217"/>
                <a:gd name="connsiteY21-30874" fmla="*/ 7136926 h 7252515"/>
                <a:gd name="connsiteX22-30875" fmla="*/ 724772 w 2213217"/>
                <a:gd name="connsiteY22-30876" fmla="*/ 6844746 h 7252515"/>
                <a:gd name="connsiteX23-30877" fmla="*/ 753076 w 2213217"/>
                <a:gd name="connsiteY23-30878" fmla="*/ 6579789 h 7252515"/>
                <a:gd name="connsiteX24-30879" fmla="*/ 738924 w 2213217"/>
                <a:gd name="connsiteY24-30880" fmla="*/ 6250170 h 7252515"/>
                <a:gd name="connsiteX25-30881" fmla="*/ 856500 w 2213217"/>
                <a:gd name="connsiteY25-30882" fmla="*/ 5489132 h 7252515"/>
                <a:gd name="connsiteX26-30883" fmla="*/ 906017 w 2213217"/>
                <a:gd name="connsiteY26-30884" fmla="*/ 5380240 h 7252515"/>
                <a:gd name="connsiteX27-30885" fmla="*/ 898504 w 2213217"/>
                <a:gd name="connsiteY27-30886" fmla="*/ 5308938 h 7252515"/>
                <a:gd name="connsiteX28-30887" fmla="*/ 971550 w 2213217"/>
                <a:gd name="connsiteY28-30888" fmla="*/ 5211945 h 7252515"/>
                <a:gd name="connsiteX29-30889" fmla="*/ 973564 w 2213217"/>
                <a:gd name="connsiteY29-30890" fmla="*/ 5069070 h 7252515"/>
                <a:gd name="connsiteX30-30891" fmla="*/ 1129719 w 2213217"/>
                <a:gd name="connsiteY30-30892" fmla="*/ 4378373 h 7252515"/>
                <a:gd name="connsiteX31-30893" fmla="*/ 1276350 w 2213217"/>
                <a:gd name="connsiteY31-30894" fmla="*/ 4649970 h 7252515"/>
                <a:gd name="connsiteX32-30895" fmla="*/ 1341012 w 2213217"/>
                <a:gd name="connsiteY32-30896" fmla="*/ 4880042 h 7252515"/>
                <a:gd name="connsiteX33-30897" fmla="*/ 1310424 w 2213217"/>
                <a:gd name="connsiteY33-30898" fmla="*/ 4973880 h 7252515"/>
                <a:gd name="connsiteX34-30899" fmla="*/ 1354293 w 2213217"/>
                <a:gd name="connsiteY34-30900" fmla="*/ 5113209 h 7252515"/>
                <a:gd name="connsiteX35-30901" fmla="*/ 1262198 w 2213217"/>
                <a:gd name="connsiteY35-30902" fmla="*/ 5554244 h 7252515"/>
                <a:gd name="connsiteX36-30903" fmla="*/ 1263220 w 2213217"/>
                <a:gd name="connsiteY36-30904" fmla="*/ 6360264 h 7252515"/>
                <a:gd name="connsiteX37-30905" fmla="*/ 1336385 w 2213217"/>
                <a:gd name="connsiteY37-30906" fmla="*/ 6540277 h 7252515"/>
                <a:gd name="connsiteX38-30907" fmla="*/ 1285605 w 2213217"/>
                <a:gd name="connsiteY38-30908" fmla="*/ 6741714 h 7252515"/>
                <a:gd name="connsiteX39-30909" fmla="*/ 1303783 w 2213217"/>
                <a:gd name="connsiteY39-30910" fmla="*/ 6828040 h 7252515"/>
                <a:gd name="connsiteX40-30911" fmla="*/ 1313579 w 2213217"/>
                <a:gd name="connsiteY40-30912" fmla="*/ 7020824 h 7252515"/>
                <a:gd name="connsiteX41-30913" fmla="*/ 1760353 w 2213217"/>
                <a:gd name="connsiteY41-30914" fmla="*/ 7189119 h 7252515"/>
                <a:gd name="connsiteX42-30915" fmla="*/ 2189006 w 2213217"/>
                <a:gd name="connsiteY42-30916" fmla="*/ 7199125 h 7252515"/>
                <a:gd name="connsiteX43-30917" fmla="*/ 2171850 w 2213217"/>
                <a:gd name="connsiteY43-30918" fmla="*/ 7046786 h 7252515"/>
                <a:gd name="connsiteX44-30919" fmla="*/ 1687247 w 2213217"/>
                <a:gd name="connsiteY44-30920" fmla="*/ 6680449 h 7252515"/>
                <a:gd name="connsiteX45-30921" fmla="*/ 1708130 w 2213217"/>
                <a:gd name="connsiteY45-30922" fmla="*/ 6550072 h 7252515"/>
                <a:gd name="connsiteX46-30923" fmla="*/ 1668617 w 2213217"/>
                <a:gd name="connsiteY46-30924" fmla="*/ 6451067 h 7252515"/>
                <a:gd name="connsiteX47-30925" fmla="*/ 1657350 w 2213217"/>
                <a:gd name="connsiteY47-30926" fmla="*/ 6250170 h 7252515"/>
                <a:gd name="connsiteX48-30927" fmla="*/ 1679014 w 2213217"/>
                <a:gd name="connsiteY48-30928" fmla="*/ 5979714 h 7252515"/>
                <a:gd name="connsiteX49-30929" fmla="*/ 1727631 w 2213217"/>
                <a:gd name="connsiteY49-30930" fmla="*/ 5512209 h 7252515"/>
                <a:gd name="connsiteX50-30931" fmla="*/ 1739049 w 2213217"/>
                <a:gd name="connsiteY50-30932" fmla="*/ 5363804 h 7252515"/>
                <a:gd name="connsiteX51-30933" fmla="*/ 1797611 w 2213217"/>
                <a:gd name="connsiteY51-30934" fmla="*/ 5317321 h 7252515"/>
                <a:gd name="connsiteX52-30935" fmla="*/ 1884207 w 2213217"/>
                <a:gd name="connsiteY52-30936" fmla="*/ 5097645 h 7252515"/>
                <a:gd name="connsiteX53-30937" fmla="*/ 1909357 w 2213217"/>
                <a:gd name="connsiteY53-30938" fmla="*/ 4805496 h 7252515"/>
                <a:gd name="connsiteX54-30939" fmla="*/ 1900373 w 2213217"/>
                <a:gd name="connsiteY54-30940" fmla="*/ 4348776 h 7252515"/>
                <a:gd name="connsiteX55-30941" fmla="*/ 1881052 w 2213217"/>
                <a:gd name="connsiteY55-30942" fmla="*/ 3902573 h 7252515"/>
                <a:gd name="connsiteX56-30943" fmla="*/ 1855362 w 2213217"/>
                <a:gd name="connsiteY56-30944" fmla="*/ 3584643 h 7252515"/>
                <a:gd name="connsiteX57-30945" fmla="*/ 2056257 w 2213217"/>
                <a:gd name="connsiteY57-30946" fmla="*/ 2654077 h 7252515"/>
                <a:gd name="connsiteX58-30947" fmla="*/ 2042707 w 2213217"/>
                <a:gd name="connsiteY58-30948" fmla="*/ 2404684 h 7252515"/>
                <a:gd name="connsiteX59-30949" fmla="*/ 1981200 w 2213217"/>
                <a:gd name="connsiteY59-30950" fmla="*/ 1864914 h 7252515"/>
                <a:gd name="connsiteX60-30951" fmla="*/ 1936459 w 2213217"/>
                <a:gd name="connsiteY60-30952" fmla="*/ 1677029 h 7252515"/>
                <a:gd name="connsiteX61-30953" fmla="*/ 1922037 w 2213217"/>
                <a:gd name="connsiteY61-30954" fmla="*/ 1432534 h 7252515"/>
                <a:gd name="connsiteX62-30955" fmla="*/ 1874412 w 2213217"/>
                <a:gd name="connsiteY62-30956" fmla="*/ 1302338 h 7252515"/>
                <a:gd name="connsiteX63-30957" fmla="*/ 1407687 w 2213217"/>
                <a:gd name="connsiteY63-30958" fmla="*/ 1134975 h 7252515"/>
                <a:gd name="connsiteX64-30959" fmla="*/ 1309221 w 2213217"/>
                <a:gd name="connsiteY64-30960" fmla="*/ 1020075 h 7252515"/>
                <a:gd name="connsiteX65-30961" fmla="*/ 1365230 w 2213217"/>
                <a:gd name="connsiteY65-30962" fmla="*/ 821521 h 7252515"/>
                <a:gd name="connsiteX66-30963" fmla="*/ 1433407 w 2213217"/>
                <a:gd name="connsiteY66-30964" fmla="*/ 622909 h 7252515"/>
                <a:gd name="connsiteX67-30965" fmla="*/ 1444916 w 2213217"/>
                <a:gd name="connsiteY67-30966" fmla="*/ 380757 h 7252515"/>
                <a:gd name="connsiteX68-30967" fmla="*/ 1330946 w 2213217"/>
                <a:gd name="connsiteY68-30968" fmla="*/ 143773 h 7252515"/>
                <a:gd name="connsiteX69-30969" fmla="*/ 1063645 w 2213217"/>
                <a:gd name="connsiteY69-30970" fmla="*/ 568 h 7252515"/>
                <a:gd name="connsiteX0-30971" fmla="*/ 1063645 w 2213217"/>
                <a:gd name="connsiteY0-30972" fmla="*/ 568 h 7252515"/>
                <a:gd name="connsiteX1-30973" fmla="*/ 809625 w 2213217"/>
                <a:gd name="connsiteY1-30974" fmla="*/ 116070 h 7252515"/>
                <a:gd name="connsiteX2-30975" fmla="*/ 685800 w 2213217"/>
                <a:gd name="connsiteY2-30976" fmla="*/ 297045 h 7252515"/>
                <a:gd name="connsiteX3-30977" fmla="*/ 704850 w 2213217"/>
                <a:gd name="connsiteY3-30978" fmla="*/ 620895 h 7252515"/>
                <a:gd name="connsiteX4-30979" fmla="*/ 838200 w 2213217"/>
                <a:gd name="connsiteY4-30980" fmla="*/ 897120 h 7252515"/>
                <a:gd name="connsiteX5-30981" fmla="*/ 742950 w 2213217"/>
                <a:gd name="connsiteY5-30982" fmla="*/ 1011420 h 7252515"/>
                <a:gd name="connsiteX6-30983" fmla="*/ 133350 w 2213217"/>
                <a:gd name="connsiteY6-30984" fmla="*/ 1220970 h 7252515"/>
                <a:gd name="connsiteX7-30985" fmla="*/ 0 w 2213217"/>
                <a:gd name="connsiteY7-30986" fmla="*/ 2211570 h 7252515"/>
                <a:gd name="connsiteX8-30987" fmla="*/ 333375 w 2213217"/>
                <a:gd name="connsiteY8-30988" fmla="*/ 3106920 h 7252515"/>
                <a:gd name="connsiteX9-30989" fmla="*/ 247650 w 2213217"/>
                <a:gd name="connsiteY9-30990" fmla="*/ 3840345 h 7252515"/>
                <a:gd name="connsiteX10-30991" fmla="*/ 377244 w 2213217"/>
                <a:gd name="connsiteY10-30992" fmla="*/ 3984422 h 7252515"/>
                <a:gd name="connsiteX11-30993" fmla="*/ 434725 w 2213217"/>
                <a:gd name="connsiteY11-30994" fmla="*/ 4229457 h 7252515"/>
                <a:gd name="connsiteX12-30995" fmla="*/ 495932 w 2213217"/>
                <a:gd name="connsiteY12-30996" fmla="*/ 4629539 h 7252515"/>
                <a:gd name="connsiteX13-30997" fmla="*/ 504586 w 2213217"/>
                <a:gd name="connsiteY13-30998" fmla="*/ 4793958 h 7252515"/>
                <a:gd name="connsiteX14-30999" fmla="*/ 490672 w 2213217"/>
                <a:gd name="connsiteY14-31000" fmla="*/ 4980881 h 7252515"/>
                <a:gd name="connsiteX15-31001" fmla="*/ 458942 w 2213217"/>
                <a:gd name="connsiteY15-31002" fmla="*/ 5126491 h 7252515"/>
                <a:gd name="connsiteX16-31003" fmla="*/ 383013 w 2213217"/>
                <a:gd name="connsiteY16-31004" fmla="*/ 6154049 h 7252515"/>
                <a:gd name="connsiteX17-31005" fmla="*/ 348398 w 2213217"/>
                <a:gd name="connsiteY17-31006" fmla="*/ 6604338 h 7252515"/>
                <a:gd name="connsiteX18-31007" fmla="*/ 420242 w 2213217"/>
                <a:gd name="connsiteY18-31008" fmla="*/ 6827439 h 7252515"/>
                <a:gd name="connsiteX19-31009" fmla="*/ 367118 w 2213217"/>
                <a:gd name="connsiteY19-31010" fmla="*/ 6982453 h 7252515"/>
                <a:gd name="connsiteX20-31011" fmla="*/ 605514 w 2213217"/>
                <a:gd name="connsiteY20-31012" fmla="*/ 7244526 h 7252515"/>
                <a:gd name="connsiteX21-31013" fmla="*/ 958269 w 2213217"/>
                <a:gd name="connsiteY21-31014" fmla="*/ 7136926 h 7252515"/>
                <a:gd name="connsiteX22-31015" fmla="*/ 724772 w 2213217"/>
                <a:gd name="connsiteY22-31016" fmla="*/ 6844746 h 7252515"/>
                <a:gd name="connsiteX23-31017" fmla="*/ 753076 w 2213217"/>
                <a:gd name="connsiteY23-31018" fmla="*/ 6579789 h 7252515"/>
                <a:gd name="connsiteX24-31019" fmla="*/ 738924 w 2213217"/>
                <a:gd name="connsiteY24-31020" fmla="*/ 6250170 h 7252515"/>
                <a:gd name="connsiteX25-31021" fmla="*/ 856500 w 2213217"/>
                <a:gd name="connsiteY25-31022" fmla="*/ 5489132 h 7252515"/>
                <a:gd name="connsiteX26-31023" fmla="*/ 906017 w 2213217"/>
                <a:gd name="connsiteY26-31024" fmla="*/ 5380240 h 7252515"/>
                <a:gd name="connsiteX27-31025" fmla="*/ 898504 w 2213217"/>
                <a:gd name="connsiteY27-31026" fmla="*/ 5308938 h 7252515"/>
                <a:gd name="connsiteX28-31027" fmla="*/ 971550 w 2213217"/>
                <a:gd name="connsiteY28-31028" fmla="*/ 5211945 h 7252515"/>
                <a:gd name="connsiteX29-31029" fmla="*/ 973564 w 2213217"/>
                <a:gd name="connsiteY29-31030" fmla="*/ 5069070 h 7252515"/>
                <a:gd name="connsiteX30-31031" fmla="*/ 1129719 w 2213217"/>
                <a:gd name="connsiteY30-31032" fmla="*/ 4378373 h 7252515"/>
                <a:gd name="connsiteX31-31033" fmla="*/ 1276350 w 2213217"/>
                <a:gd name="connsiteY31-31034" fmla="*/ 4649970 h 7252515"/>
                <a:gd name="connsiteX32-31035" fmla="*/ 1341012 w 2213217"/>
                <a:gd name="connsiteY32-31036" fmla="*/ 4880042 h 7252515"/>
                <a:gd name="connsiteX33-31037" fmla="*/ 1310424 w 2213217"/>
                <a:gd name="connsiteY33-31038" fmla="*/ 4973880 h 7252515"/>
                <a:gd name="connsiteX34-31039" fmla="*/ 1354293 w 2213217"/>
                <a:gd name="connsiteY34-31040" fmla="*/ 5113209 h 7252515"/>
                <a:gd name="connsiteX35-31041" fmla="*/ 1262198 w 2213217"/>
                <a:gd name="connsiteY35-31042" fmla="*/ 5554244 h 7252515"/>
                <a:gd name="connsiteX36-31043" fmla="*/ 1263220 w 2213217"/>
                <a:gd name="connsiteY36-31044" fmla="*/ 6360264 h 7252515"/>
                <a:gd name="connsiteX37-31045" fmla="*/ 1336385 w 2213217"/>
                <a:gd name="connsiteY37-31046" fmla="*/ 6540277 h 7252515"/>
                <a:gd name="connsiteX38-31047" fmla="*/ 1285605 w 2213217"/>
                <a:gd name="connsiteY38-31048" fmla="*/ 6741714 h 7252515"/>
                <a:gd name="connsiteX39-31049" fmla="*/ 1303783 w 2213217"/>
                <a:gd name="connsiteY39-31050" fmla="*/ 6828040 h 7252515"/>
                <a:gd name="connsiteX40-31051" fmla="*/ 1313579 w 2213217"/>
                <a:gd name="connsiteY40-31052" fmla="*/ 7020824 h 7252515"/>
                <a:gd name="connsiteX41-31053" fmla="*/ 1760353 w 2213217"/>
                <a:gd name="connsiteY41-31054" fmla="*/ 7189119 h 7252515"/>
                <a:gd name="connsiteX42-31055" fmla="*/ 2189006 w 2213217"/>
                <a:gd name="connsiteY42-31056" fmla="*/ 7199125 h 7252515"/>
                <a:gd name="connsiteX43-31057" fmla="*/ 2171850 w 2213217"/>
                <a:gd name="connsiteY43-31058" fmla="*/ 7046786 h 7252515"/>
                <a:gd name="connsiteX44-31059" fmla="*/ 1687247 w 2213217"/>
                <a:gd name="connsiteY44-31060" fmla="*/ 6680449 h 7252515"/>
                <a:gd name="connsiteX45-31061" fmla="*/ 1708130 w 2213217"/>
                <a:gd name="connsiteY45-31062" fmla="*/ 6550072 h 7252515"/>
                <a:gd name="connsiteX46-31063" fmla="*/ 1668617 w 2213217"/>
                <a:gd name="connsiteY46-31064" fmla="*/ 6451067 h 7252515"/>
                <a:gd name="connsiteX47-31065" fmla="*/ 1657350 w 2213217"/>
                <a:gd name="connsiteY47-31066" fmla="*/ 6250170 h 7252515"/>
                <a:gd name="connsiteX48-31067" fmla="*/ 1679014 w 2213217"/>
                <a:gd name="connsiteY48-31068" fmla="*/ 5979714 h 7252515"/>
                <a:gd name="connsiteX49-31069" fmla="*/ 1727631 w 2213217"/>
                <a:gd name="connsiteY49-31070" fmla="*/ 5512209 h 7252515"/>
                <a:gd name="connsiteX50-31071" fmla="*/ 1739049 w 2213217"/>
                <a:gd name="connsiteY50-31072" fmla="*/ 5363804 h 7252515"/>
                <a:gd name="connsiteX51-31073" fmla="*/ 1797611 w 2213217"/>
                <a:gd name="connsiteY51-31074" fmla="*/ 5317321 h 7252515"/>
                <a:gd name="connsiteX52-31075" fmla="*/ 1884207 w 2213217"/>
                <a:gd name="connsiteY52-31076" fmla="*/ 5097645 h 7252515"/>
                <a:gd name="connsiteX53-31077" fmla="*/ 1909357 w 2213217"/>
                <a:gd name="connsiteY53-31078" fmla="*/ 4805496 h 7252515"/>
                <a:gd name="connsiteX54-31079" fmla="*/ 1900373 w 2213217"/>
                <a:gd name="connsiteY54-31080" fmla="*/ 4348776 h 7252515"/>
                <a:gd name="connsiteX55-31081" fmla="*/ 1881052 w 2213217"/>
                <a:gd name="connsiteY55-31082" fmla="*/ 3902573 h 7252515"/>
                <a:gd name="connsiteX56-31083" fmla="*/ 1855362 w 2213217"/>
                <a:gd name="connsiteY56-31084" fmla="*/ 3584643 h 7252515"/>
                <a:gd name="connsiteX57-31085" fmla="*/ 2056257 w 2213217"/>
                <a:gd name="connsiteY57-31086" fmla="*/ 2654077 h 7252515"/>
                <a:gd name="connsiteX58-31087" fmla="*/ 2042707 w 2213217"/>
                <a:gd name="connsiteY58-31088" fmla="*/ 2404684 h 7252515"/>
                <a:gd name="connsiteX59-31089" fmla="*/ 1981200 w 2213217"/>
                <a:gd name="connsiteY59-31090" fmla="*/ 1864914 h 7252515"/>
                <a:gd name="connsiteX60-31091" fmla="*/ 1936459 w 2213217"/>
                <a:gd name="connsiteY60-31092" fmla="*/ 1677029 h 7252515"/>
                <a:gd name="connsiteX61-31093" fmla="*/ 1922037 w 2213217"/>
                <a:gd name="connsiteY61-31094" fmla="*/ 1432534 h 7252515"/>
                <a:gd name="connsiteX62-31095" fmla="*/ 1874412 w 2213217"/>
                <a:gd name="connsiteY62-31096" fmla="*/ 1302338 h 7252515"/>
                <a:gd name="connsiteX63-31097" fmla="*/ 1407687 w 2213217"/>
                <a:gd name="connsiteY63-31098" fmla="*/ 1134975 h 7252515"/>
                <a:gd name="connsiteX64-31099" fmla="*/ 1309221 w 2213217"/>
                <a:gd name="connsiteY64-31100" fmla="*/ 1020075 h 7252515"/>
                <a:gd name="connsiteX65-31101" fmla="*/ 1365230 w 2213217"/>
                <a:gd name="connsiteY65-31102" fmla="*/ 821521 h 7252515"/>
                <a:gd name="connsiteX66-31103" fmla="*/ 1433407 w 2213217"/>
                <a:gd name="connsiteY66-31104" fmla="*/ 622909 h 7252515"/>
                <a:gd name="connsiteX67-31105" fmla="*/ 1444916 w 2213217"/>
                <a:gd name="connsiteY67-31106" fmla="*/ 380757 h 7252515"/>
                <a:gd name="connsiteX68-31107" fmla="*/ 1330946 w 2213217"/>
                <a:gd name="connsiteY68-31108" fmla="*/ 143773 h 7252515"/>
                <a:gd name="connsiteX69-31109" fmla="*/ 1063645 w 2213217"/>
                <a:gd name="connsiteY69-31110" fmla="*/ 568 h 7252515"/>
                <a:gd name="connsiteX0-31111" fmla="*/ 1063645 w 2213217"/>
                <a:gd name="connsiteY0-31112" fmla="*/ 568 h 7252515"/>
                <a:gd name="connsiteX1-31113" fmla="*/ 809625 w 2213217"/>
                <a:gd name="connsiteY1-31114" fmla="*/ 116070 h 7252515"/>
                <a:gd name="connsiteX2-31115" fmla="*/ 685800 w 2213217"/>
                <a:gd name="connsiteY2-31116" fmla="*/ 297045 h 7252515"/>
                <a:gd name="connsiteX3-31117" fmla="*/ 704850 w 2213217"/>
                <a:gd name="connsiteY3-31118" fmla="*/ 620895 h 7252515"/>
                <a:gd name="connsiteX4-31119" fmla="*/ 838200 w 2213217"/>
                <a:gd name="connsiteY4-31120" fmla="*/ 897120 h 7252515"/>
                <a:gd name="connsiteX5-31121" fmla="*/ 742950 w 2213217"/>
                <a:gd name="connsiteY5-31122" fmla="*/ 1011420 h 7252515"/>
                <a:gd name="connsiteX6-31123" fmla="*/ 133350 w 2213217"/>
                <a:gd name="connsiteY6-31124" fmla="*/ 1220970 h 7252515"/>
                <a:gd name="connsiteX7-31125" fmla="*/ 0 w 2213217"/>
                <a:gd name="connsiteY7-31126" fmla="*/ 2211570 h 7252515"/>
                <a:gd name="connsiteX8-31127" fmla="*/ 333375 w 2213217"/>
                <a:gd name="connsiteY8-31128" fmla="*/ 3106920 h 7252515"/>
                <a:gd name="connsiteX9-31129" fmla="*/ 247650 w 2213217"/>
                <a:gd name="connsiteY9-31130" fmla="*/ 3840345 h 7252515"/>
                <a:gd name="connsiteX10-31131" fmla="*/ 377244 w 2213217"/>
                <a:gd name="connsiteY10-31132" fmla="*/ 3984422 h 7252515"/>
                <a:gd name="connsiteX11-31133" fmla="*/ 434725 w 2213217"/>
                <a:gd name="connsiteY11-31134" fmla="*/ 4229457 h 7252515"/>
                <a:gd name="connsiteX12-31135" fmla="*/ 495932 w 2213217"/>
                <a:gd name="connsiteY12-31136" fmla="*/ 4629539 h 7252515"/>
                <a:gd name="connsiteX13-31137" fmla="*/ 504586 w 2213217"/>
                <a:gd name="connsiteY13-31138" fmla="*/ 4793958 h 7252515"/>
                <a:gd name="connsiteX14-31139" fmla="*/ 490672 w 2213217"/>
                <a:gd name="connsiteY14-31140" fmla="*/ 4980881 h 7252515"/>
                <a:gd name="connsiteX15-31141" fmla="*/ 458942 w 2213217"/>
                <a:gd name="connsiteY15-31142" fmla="*/ 5126491 h 7252515"/>
                <a:gd name="connsiteX16-31143" fmla="*/ 383013 w 2213217"/>
                <a:gd name="connsiteY16-31144" fmla="*/ 6154049 h 7252515"/>
                <a:gd name="connsiteX17-31145" fmla="*/ 348398 w 2213217"/>
                <a:gd name="connsiteY17-31146" fmla="*/ 6604338 h 7252515"/>
                <a:gd name="connsiteX18-31147" fmla="*/ 420242 w 2213217"/>
                <a:gd name="connsiteY18-31148" fmla="*/ 6827439 h 7252515"/>
                <a:gd name="connsiteX19-31149" fmla="*/ 367118 w 2213217"/>
                <a:gd name="connsiteY19-31150" fmla="*/ 6982453 h 7252515"/>
                <a:gd name="connsiteX20-31151" fmla="*/ 605514 w 2213217"/>
                <a:gd name="connsiteY20-31152" fmla="*/ 7244526 h 7252515"/>
                <a:gd name="connsiteX21-31153" fmla="*/ 958269 w 2213217"/>
                <a:gd name="connsiteY21-31154" fmla="*/ 7136926 h 7252515"/>
                <a:gd name="connsiteX22-31155" fmla="*/ 724772 w 2213217"/>
                <a:gd name="connsiteY22-31156" fmla="*/ 6844746 h 7252515"/>
                <a:gd name="connsiteX23-31157" fmla="*/ 753076 w 2213217"/>
                <a:gd name="connsiteY23-31158" fmla="*/ 6579789 h 7252515"/>
                <a:gd name="connsiteX24-31159" fmla="*/ 738924 w 2213217"/>
                <a:gd name="connsiteY24-31160" fmla="*/ 6250170 h 7252515"/>
                <a:gd name="connsiteX25-31161" fmla="*/ 856500 w 2213217"/>
                <a:gd name="connsiteY25-31162" fmla="*/ 5489132 h 7252515"/>
                <a:gd name="connsiteX26-31163" fmla="*/ 906017 w 2213217"/>
                <a:gd name="connsiteY26-31164" fmla="*/ 5380240 h 7252515"/>
                <a:gd name="connsiteX27-31165" fmla="*/ 898504 w 2213217"/>
                <a:gd name="connsiteY27-31166" fmla="*/ 5308938 h 7252515"/>
                <a:gd name="connsiteX28-31167" fmla="*/ 971550 w 2213217"/>
                <a:gd name="connsiteY28-31168" fmla="*/ 5211945 h 7252515"/>
                <a:gd name="connsiteX29-31169" fmla="*/ 973564 w 2213217"/>
                <a:gd name="connsiteY29-31170" fmla="*/ 5069070 h 7252515"/>
                <a:gd name="connsiteX30-31171" fmla="*/ 1129719 w 2213217"/>
                <a:gd name="connsiteY30-31172" fmla="*/ 4378373 h 7252515"/>
                <a:gd name="connsiteX31-31173" fmla="*/ 1276350 w 2213217"/>
                <a:gd name="connsiteY31-31174" fmla="*/ 4649970 h 7252515"/>
                <a:gd name="connsiteX32-31175" fmla="*/ 1341012 w 2213217"/>
                <a:gd name="connsiteY32-31176" fmla="*/ 4880042 h 7252515"/>
                <a:gd name="connsiteX33-31177" fmla="*/ 1310424 w 2213217"/>
                <a:gd name="connsiteY33-31178" fmla="*/ 4973880 h 7252515"/>
                <a:gd name="connsiteX34-31179" fmla="*/ 1354293 w 2213217"/>
                <a:gd name="connsiteY34-31180" fmla="*/ 5113209 h 7252515"/>
                <a:gd name="connsiteX35-31181" fmla="*/ 1262198 w 2213217"/>
                <a:gd name="connsiteY35-31182" fmla="*/ 5554244 h 7252515"/>
                <a:gd name="connsiteX36-31183" fmla="*/ 1263220 w 2213217"/>
                <a:gd name="connsiteY36-31184" fmla="*/ 6360264 h 7252515"/>
                <a:gd name="connsiteX37-31185" fmla="*/ 1336385 w 2213217"/>
                <a:gd name="connsiteY37-31186" fmla="*/ 6540277 h 7252515"/>
                <a:gd name="connsiteX38-31187" fmla="*/ 1285605 w 2213217"/>
                <a:gd name="connsiteY38-31188" fmla="*/ 6741714 h 7252515"/>
                <a:gd name="connsiteX39-31189" fmla="*/ 1303783 w 2213217"/>
                <a:gd name="connsiteY39-31190" fmla="*/ 6828040 h 7252515"/>
                <a:gd name="connsiteX40-31191" fmla="*/ 1313579 w 2213217"/>
                <a:gd name="connsiteY40-31192" fmla="*/ 7020824 h 7252515"/>
                <a:gd name="connsiteX41-31193" fmla="*/ 1760353 w 2213217"/>
                <a:gd name="connsiteY41-31194" fmla="*/ 7189119 h 7252515"/>
                <a:gd name="connsiteX42-31195" fmla="*/ 2189006 w 2213217"/>
                <a:gd name="connsiteY42-31196" fmla="*/ 7199125 h 7252515"/>
                <a:gd name="connsiteX43-31197" fmla="*/ 2171850 w 2213217"/>
                <a:gd name="connsiteY43-31198" fmla="*/ 7046786 h 7252515"/>
                <a:gd name="connsiteX44-31199" fmla="*/ 1687247 w 2213217"/>
                <a:gd name="connsiteY44-31200" fmla="*/ 6680449 h 7252515"/>
                <a:gd name="connsiteX45-31201" fmla="*/ 1708130 w 2213217"/>
                <a:gd name="connsiteY45-31202" fmla="*/ 6550072 h 7252515"/>
                <a:gd name="connsiteX46-31203" fmla="*/ 1668617 w 2213217"/>
                <a:gd name="connsiteY46-31204" fmla="*/ 6451067 h 7252515"/>
                <a:gd name="connsiteX47-31205" fmla="*/ 1657350 w 2213217"/>
                <a:gd name="connsiteY47-31206" fmla="*/ 6250170 h 7252515"/>
                <a:gd name="connsiteX48-31207" fmla="*/ 1679014 w 2213217"/>
                <a:gd name="connsiteY48-31208" fmla="*/ 5979714 h 7252515"/>
                <a:gd name="connsiteX49-31209" fmla="*/ 1727631 w 2213217"/>
                <a:gd name="connsiteY49-31210" fmla="*/ 5512209 h 7252515"/>
                <a:gd name="connsiteX50-31211" fmla="*/ 1739049 w 2213217"/>
                <a:gd name="connsiteY50-31212" fmla="*/ 5363804 h 7252515"/>
                <a:gd name="connsiteX51-31213" fmla="*/ 1797611 w 2213217"/>
                <a:gd name="connsiteY51-31214" fmla="*/ 5317321 h 7252515"/>
                <a:gd name="connsiteX52-31215" fmla="*/ 1884207 w 2213217"/>
                <a:gd name="connsiteY52-31216" fmla="*/ 5097645 h 7252515"/>
                <a:gd name="connsiteX53-31217" fmla="*/ 1909357 w 2213217"/>
                <a:gd name="connsiteY53-31218" fmla="*/ 4805496 h 7252515"/>
                <a:gd name="connsiteX54-31219" fmla="*/ 1900373 w 2213217"/>
                <a:gd name="connsiteY54-31220" fmla="*/ 4348776 h 7252515"/>
                <a:gd name="connsiteX55-31221" fmla="*/ 1881052 w 2213217"/>
                <a:gd name="connsiteY55-31222" fmla="*/ 3902573 h 7252515"/>
                <a:gd name="connsiteX56-31223" fmla="*/ 1855362 w 2213217"/>
                <a:gd name="connsiteY56-31224" fmla="*/ 3584643 h 7252515"/>
                <a:gd name="connsiteX57-31225" fmla="*/ 2056257 w 2213217"/>
                <a:gd name="connsiteY57-31226" fmla="*/ 2654077 h 7252515"/>
                <a:gd name="connsiteX58-31227" fmla="*/ 2042707 w 2213217"/>
                <a:gd name="connsiteY58-31228" fmla="*/ 2404684 h 7252515"/>
                <a:gd name="connsiteX59-31229" fmla="*/ 1981200 w 2213217"/>
                <a:gd name="connsiteY59-31230" fmla="*/ 1864914 h 7252515"/>
                <a:gd name="connsiteX60-31231" fmla="*/ 1936459 w 2213217"/>
                <a:gd name="connsiteY60-31232" fmla="*/ 1677029 h 7252515"/>
                <a:gd name="connsiteX61-31233" fmla="*/ 1922037 w 2213217"/>
                <a:gd name="connsiteY61-31234" fmla="*/ 1432534 h 7252515"/>
                <a:gd name="connsiteX62-31235" fmla="*/ 1874412 w 2213217"/>
                <a:gd name="connsiteY62-31236" fmla="*/ 1302338 h 7252515"/>
                <a:gd name="connsiteX63-31237" fmla="*/ 1407687 w 2213217"/>
                <a:gd name="connsiteY63-31238" fmla="*/ 1134975 h 7252515"/>
                <a:gd name="connsiteX64-31239" fmla="*/ 1309221 w 2213217"/>
                <a:gd name="connsiteY64-31240" fmla="*/ 1020075 h 7252515"/>
                <a:gd name="connsiteX65-31241" fmla="*/ 1365230 w 2213217"/>
                <a:gd name="connsiteY65-31242" fmla="*/ 821521 h 7252515"/>
                <a:gd name="connsiteX66-31243" fmla="*/ 1433407 w 2213217"/>
                <a:gd name="connsiteY66-31244" fmla="*/ 622909 h 7252515"/>
                <a:gd name="connsiteX67-31245" fmla="*/ 1444916 w 2213217"/>
                <a:gd name="connsiteY67-31246" fmla="*/ 380757 h 7252515"/>
                <a:gd name="connsiteX68-31247" fmla="*/ 1330946 w 2213217"/>
                <a:gd name="connsiteY68-31248" fmla="*/ 143773 h 7252515"/>
                <a:gd name="connsiteX69-31249" fmla="*/ 1063645 w 2213217"/>
                <a:gd name="connsiteY69-31250" fmla="*/ 568 h 7252515"/>
                <a:gd name="connsiteX0-31251" fmla="*/ 1063645 w 2213217"/>
                <a:gd name="connsiteY0-31252" fmla="*/ 568 h 7252515"/>
                <a:gd name="connsiteX1-31253" fmla="*/ 809625 w 2213217"/>
                <a:gd name="connsiteY1-31254" fmla="*/ 116070 h 7252515"/>
                <a:gd name="connsiteX2-31255" fmla="*/ 685800 w 2213217"/>
                <a:gd name="connsiteY2-31256" fmla="*/ 297045 h 7252515"/>
                <a:gd name="connsiteX3-31257" fmla="*/ 704850 w 2213217"/>
                <a:gd name="connsiteY3-31258" fmla="*/ 620895 h 7252515"/>
                <a:gd name="connsiteX4-31259" fmla="*/ 838200 w 2213217"/>
                <a:gd name="connsiteY4-31260" fmla="*/ 897120 h 7252515"/>
                <a:gd name="connsiteX5-31261" fmla="*/ 742950 w 2213217"/>
                <a:gd name="connsiteY5-31262" fmla="*/ 1011420 h 7252515"/>
                <a:gd name="connsiteX6-31263" fmla="*/ 133350 w 2213217"/>
                <a:gd name="connsiteY6-31264" fmla="*/ 1220970 h 7252515"/>
                <a:gd name="connsiteX7-31265" fmla="*/ 0 w 2213217"/>
                <a:gd name="connsiteY7-31266" fmla="*/ 2211570 h 7252515"/>
                <a:gd name="connsiteX8-31267" fmla="*/ 333375 w 2213217"/>
                <a:gd name="connsiteY8-31268" fmla="*/ 3106920 h 7252515"/>
                <a:gd name="connsiteX9-31269" fmla="*/ 247650 w 2213217"/>
                <a:gd name="connsiteY9-31270" fmla="*/ 3840345 h 7252515"/>
                <a:gd name="connsiteX10-31271" fmla="*/ 377244 w 2213217"/>
                <a:gd name="connsiteY10-31272" fmla="*/ 3984422 h 7252515"/>
                <a:gd name="connsiteX11-31273" fmla="*/ 434725 w 2213217"/>
                <a:gd name="connsiteY11-31274" fmla="*/ 4229457 h 7252515"/>
                <a:gd name="connsiteX12-31275" fmla="*/ 495932 w 2213217"/>
                <a:gd name="connsiteY12-31276" fmla="*/ 4629539 h 7252515"/>
                <a:gd name="connsiteX13-31277" fmla="*/ 504586 w 2213217"/>
                <a:gd name="connsiteY13-31278" fmla="*/ 4793958 h 7252515"/>
                <a:gd name="connsiteX14-31279" fmla="*/ 490672 w 2213217"/>
                <a:gd name="connsiteY14-31280" fmla="*/ 4980881 h 7252515"/>
                <a:gd name="connsiteX15-31281" fmla="*/ 458942 w 2213217"/>
                <a:gd name="connsiteY15-31282" fmla="*/ 5126491 h 7252515"/>
                <a:gd name="connsiteX16-31283" fmla="*/ 383013 w 2213217"/>
                <a:gd name="connsiteY16-31284" fmla="*/ 6154049 h 7252515"/>
                <a:gd name="connsiteX17-31285" fmla="*/ 348398 w 2213217"/>
                <a:gd name="connsiteY17-31286" fmla="*/ 6604338 h 7252515"/>
                <a:gd name="connsiteX18-31287" fmla="*/ 420242 w 2213217"/>
                <a:gd name="connsiteY18-31288" fmla="*/ 6827439 h 7252515"/>
                <a:gd name="connsiteX19-31289" fmla="*/ 367118 w 2213217"/>
                <a:gd name="connsiteY19-31290" fmla="*/ 6982453 h 7252515"/>
                <a:gd name="connsiteX20-31291" fmla="*/ 605514 w 2213217"/>
                <a:gd name="connsiteY20-31292" fmla="*/ 7244526 h 7252515"/>
                <a:gd name="connsiteX21-31293" fmla="*/ 958269 w 2213217"/>
                <a:gd name="connsiteY21-31294" fmla="*/ 7136926 h 7252515"/>
                <a:gd name="connsiteX22-31295" fmla="*/ 724772 w 2213217"/>
                <a:gd name="connsiteY22-31296" fmla="*/ 6844746 h 7252515"/>
                <a:gd name="connsiteX23-31297" fmla="*/ 753076 w 2213217"/>
                <a:gd name="connsiteY23-31298" fmla="*/ 6579789 h 7252515"/>
                <a:gd name="connsiteX24-31299" fmla="*/ 738924 w 2213217"/>
                <a:gd name="connsiteY24-31300" fmla="*/ 6250170 h 7252515"/>
                <a:gd name="connsiteX25-31301" fmla="*/ 856500 w 2213217"/>
                <a:gd name="connsiteY25-31302" fmla="*/ 5489132 h 7252515"/>
                <a:gd name="connsiteX26-31303" fmla="*/ 906017 w 2213217"/>
                <a:gd name="connsiteY26-31304" fmla="*/ 5380240 h 7252515"/>
                <a:gd name="connsiteX27-31305" fmla="*/ 898504 w 2213217"/>
                <a:gd name="connsiteY27-31306" fmla="*/ 5308938 h 7252515"/>
                <a:gd name="connsiteX28-31307" fmla="*/ 971550 w 2213217"/>
                <a:gd name="connsiteY28-31308" fmla="*/ 5211945 h 7252515"/>
                <a:gd name="connsiteX29-31309" fmla="*/ 973564 w 2213217"/>
                <a:gd name="connsiteY29-31310" fmla="*/ 5069070 h 7252515"/>
                <a:gd name="connsiteX30-31311" fmla="*/ 1129719 w 2213217"/>
                <a:gd name="connsiteY30-31312" fmla="*/ 4378373 h 7252515"/>
                <a:gd name="connsiteX31-31313" fmla="*/ 1276350 w 2213217"/>
                <a:gd name="connsiteY31-31314" fmla="*/ 4649970 h 7252515"/>
                <a:gd name="connsiteX32-31315" fmla="*/ 1341012 w 2213217"/>
                <a:gd name="connsiteY32-31316" fmla="*/ 4880042 h 7252515"/>
                <a:gd name="connsiteX33-31317" fmla="*/ 1310424 w 2213217"/>
                <a:gd name="connsiteY33-31318" fmla="*/ 4973880 h 7252515"/>
                <a:gd name="connsiteX34-31319" fmla="*/ 1354293 w 2213217"/>
                <a:gd name="connsiteY34-31320" fmla="*/ 5113209 h 7252515"/>
                <a:gd name="connsiteX35-31321" fmla="*/ 1262198 w 2213217"/>
                <a:gd name="connsiteY35-31322" fmla="*/ 5554244 h 7252515"/>
                <a:gd name="connsiteX36-31323" fmla="*/ 1263220 w 2213217"/>
                <a:gd name="connsiteY36-31324" fmla="*/ 6360264 h 7252515"/>
                <a:gd name="connsiteX37-31325" fmla="*/ 1336385 w 2213217"/>
                <a:gd name="connsiteY37-31326" fmla="*/ 6540277 h 7252515"/>
                <a:gd name="connsiteX38-31327" fmla="*/ 1285605 w 2213217"/>
                <a:gd name="connsiteY38-31328" fmla="*/ 6741714 h 7252515"/>
                <a:gd name="connsiteX39-31329" fmla="*/ 1303783 w 2213217"/>
                <a:gd name="connsiteY39-31330" fmla="*/ 6828040 h 7252515"/>
                <a:gd name="connsiteX40-31331" fmla="*/ 1313579 w 2213217"/>
                <a:gd name="connsiteY40-31332" fmla="*/ 7020824 h 7252515"/>
                <a:gd name="connsiteX41-31333" fmla="*/ 1760353 w 2213217"/>
                <a:gd name="connsiteY41-31334" fmla="*/ 7189119 h 7252515"/>
                <a:gd name="connsiteX42-31335" fmla="*/ 2189006 w 2213217"/>
                <a:gd name="connsiteY42-31336" fmla="*/ 7199125 h 7252515"/>
                <a:gd name="connsiteX43-31337" fmla="*/ 2171850 w 2213217"/>
                <a:gd name="connsiteY43-31338" fmla="*/ 7046786 h 7252515"/>
                <a:gd name="connsiteX44-31339" fmla="*/ 1687247 w 2213217"/>
                <a:gd name="connsiteY44-31340" fmla="*/ 6680449 h 7252515"/>
                <a:gd name="connsiteX45-31341" fmla="*/ 1708130 w 2213217"/>
                <a:gd name="connsiteY45-31342" fmla="*/ 6550072 h 7252515"/>
                <a:gd name="connsiteX46-31343" fmla="*/ 1668617 w 2213217"/>
                <a:gd name="connsiteY46-31344" fmla="*/ 6451067 h 7252515"/>
                <a:gd name="connsiteX47-31345" fmla="*/ 1657350 w 2213217"/>
                <a:gd name="connsiteY47-31346" fmla="*/ 6250170 h 7252515"/>
                <a:gd name="connsiteX48-31347" fmla="*/ 1679014 w 2213217"/>
                <a:gd name="connsiteY48-31348" fmla="*/ 5979714 h 7252515"/>
                <a:gd name="connsiteX49-31349" fmla="*/ 1727631 w 2213217"/>
                <a:gd name="connsiteY49-31350" fmla="*/ 5512209 h 7252515"/>
                <a:gd name="connsiteX50-31351" fmla="*/ 1739049 w 2213217"/>
                <a:gd name="connsiteY50-31352" fmla="*/ 5363804 h 7252515"/>
                <a:gd name="connsiteX51-31353" fmla="*/ 1797611 w 2213217"/>
                <a:gd name="connsiteY51-31354" fmla="*/ 5317321 h 7252515"/>
                <a:gd name="connsiteX52-31355" fmla="*/ 1884207 w 2213217"/>
                <a:gd name="connsiteY52-31356" fmla="*/ 5097645 h 7252515"/>
                <a:gd name="connsiteX53-31357" fmla="*/ 1909357 w 2213217"/>
                <a:gd name="connsiteY53-31358" fmla="*/ 4805496 h 7252515"/>
                <a:gd name="connsiteX54-31359" fmla="*/ 1900373 w 2213217"/>
                <a:gd name="connsiteY54-31360" fmla="*/ 4348776 h 7252515"/>
                <a:gd name="connsiteX55-31361" fmla="*/ 1881052 w 2213217"/>
                <a:gd name="connsiteY55-31362" fmla="*/ 3902573 h 7252515"/>
                <a:gd name="connsiteX56-31363" fmla="*/ 1855362 w 2213217"/>
                <a:gd name="connsiteY56-31364" fmla="*/ 3584643 h 7252515"/>
                <a:gd name="connsiteX57-31365" fmla="*/ 2056257 w 2213217"/>
                <a:gd name="connsiteY57-31366" fmla="*/ 2654077 h 7252515"/>
                <a:gd name="connsiteX58-31367" fmla="*/ 2042707 w 2213217"/>
                <a:gd name="connsiteY58-31368" fmla="*/ 2404684 h 7252515"/>
                <a:gd name="connsiteX59-31369" fmla="*/ 1981200 w 2213217"/>
                <a:gd name="connsiteY59-31370" fmla="*/ 1864914 h 7252515"/>
                <a:gd name="connsiteX60-31371" fmla="*/ 1936459 w 2213217"/>
                <a:gd name="connsiteY60-31372" fmla="*/ 1677029 h 7252515"/>
                <a:gd name="connsiteX61-31373" fmla="*/ 1922037 w 2213217"/>
                <a:gd name="connsiteY61-31374" fmla="*/ 1432534 h 7252515"/>
                <a:gd name="connsiteX62-31375" fmla="*/ 1874412 w 2213217"/>
                <a:gd name="connsiteY62-31376" fmla="*/ 1302338 h 7252515"/>
                <a:gd name="connsiteX63-31377" fmla="*/ 1407687 w 2213217"/>
                <a:gd name="connsiteY63-31378" fmla="*/ 1134975 h 7252515"/>
                <a:gd name="connsiteX64-31379" fmla="*/ 1309221 w 2213217"/>
                <a:gd name="connsiteY64-31380" fmla="*/ 1020075 h 7252515"/>
                <a:gd name="connsiteX65-31381" fmla="*/ 1365230 w 2213217"/>
                <a:gd name="connsiteY65-31382" fmla="*/ 821521 h 7252515"/>
                <a:gd name="connsiteX66-31383" fmla="*/ 1433407 w 2213217"/>
                <a:gd name="connsiteY66-31384" fmla="*/ 622909 h 7252515"/>
                <a:gd name="connsiteX67-31385" fmla="*/ 1444916 w 2213217"/>
                <a:gd name="connsiteY67-31386" fmla="*/ 380757 h 7252515"/>
                <a:gd name="connsiteX68-31387" fmla="*/ 1330946 w 2213217"/>
                <a:gd name="connsiteY68-31388" fmla="*/ 143773 h 7252515"/>
                <a:gd name="connsiteX69-31389" fmla="*/ 1063645 w 2213217"/>
                <a:gd name="connsiteY69-31390" fmla="*/ 568 h 7252515"/>
                <a:gd name="connsiteX0-31391" fmla="*/ 1063645 w 2213217"/>
                <a:gd name="connsiteY0-31392" fmla="*/ 568 h 7252515"/>
                <a:gd name="connsiteX1-31393" fmla="*/ 809625 w 2213217"/>
                <a:gd name="connsiteY1-31394" fmla="*/ 116070 h 7252515"/>
                <a:gd name="connsiteX2-31395" fmla="*/ 685800 w 2213217"/>
                <a:gd name="connsiteY2-31396" fmla="*/ 297045 h 7252515"/>
                <a:gd name="connsiteX3-31397" fmla="*/ 704850 w 2213217"/>
                <a:gd name="connsiteY3-31398" fmla="*/ 620895 h 7252515"/>
                <a:gd name="connsiteX4-31399" fmla="*/ 838200 w 2213217"/>
                <a:gd name="connsiteY4-31400" fmla="*/ 897120 h 7252515"/>
                <a:gd name="connsiteX5-31401" fmla="*/ 742950 w 2213217"/>
                <a:gd name="connsiteY5-31402" fmla="*/ 1011420 h 7252515"/>
                <a:gd name="connsiteX6-31403" fmla="*/ 133350 w 2213217"/>
                <a:gd name="connsiteY6-31404" fmla="*/ 1220970 h 7252515"/>
                <a:gd name="connsiteX7-31405" fmla="*/ 0 w 2213217"/>
                <a:gd name="connsiteY7-31406" fmla="*/ 2211570 h 7252515"/>
                <a:gd name="connsiteX8-31407" fmla="*/ 333375 w 2213217"/>
                <a:gd name="connsiteY8-31408" fmla="*/ 3106920 h 7252515"/>
                <a:gd name="connsiteX9-31409" fmla="*/ 247650 w 2213217"/>
                <a:gd name="connsiteY9-31410" fmla="*/ 3840345 h 7252515"/>
                <a:gd name="connsiteX10-31411" fmla="*/ 377244 w 2213217"/>
                <a:gd name="connsiteY10-31412" fmla="*/ 3984422 h 7252515"/>
                <a:gd name="connsiteX11-31413" fmla="*/ 434725 w 2213217"/>
                <a:gd name="connsiteY11-31414" fmla="*/ 4229457 h 7252515"/>
                <a:gd name="connsiteX12-31415" fmla="*/ 495932 w 2213217"/>
                <a:gd name="connsiteY12-31416" fmla="*/ 4629539 h 7252515"/>
                <a:gd name="connsiteX13-31417" fmla="*/ 504586 w 2213217"/>
                <a:gd name="connsiteY13-31418" fmla="*/ 4793958 h 7252515"/>
                <a:gd name="connsiteX14-31419" fmla="*/ 490672 w 2213217"/>
                <a:gd name="connsiteY14-31420" fmla="*/ 4980881 h 7252515"/>
                <a:gd name="connsiteX15-31421" fmla="*/ 458942 w 2213217"/>
                <a:gd name="connsiteY15-31422" fmla="*/ 5126491 h 7252515"/>
                <a:gd name="connsiteX16-31423" fmla="*/ 383013 w 2213217"/>
                <a:gd name="connsiteY16-31424" fmla="*/ 6154049 h 7252515"/>
                <a:gd name="connsiteX17-31425" fmla="*/ 348398 w 2213217"/>
                <a:gd name="connsiteY17-31426" fmla="*/ 6604338 h 7252515"/>
                <a:gd name="connsiteX18-31427" fmla="*/ 420242 w 2213217"/>
                <a:gd name="connsiteY18-31428" fmla="*/ 6827439 h 7252515"/>
                <a:gd name="connsiteX19-31429" fmla="*/ 367118 w 2213217"/>
                <a:gd name="connsiteY19-31430" fmla="*/ 6982453 h 7252515"/>
                <a:gd name="connsiteX20-31431" fmla="*/ 605514 w 2213217"/>
                <a:gd name="connsiteY20-31432" fmla="*/ 7244526 h 7252515"/>
                <a:gd name="connsiteX21-31433" fmla="*/ 958269 w 2213217"/>
                <a:gd name="connsiteY21-31434" fmla="*/ 7136926 h 7252515"/>
                <a:gd name="connsiteX22-31435" fmla="*/ 724772 w 2213217"/>
                <a:gd name="connsiteY22-31436" fmla="*/ 6844746 h 7252515"/>
                <a:gd name="connsiteX23-31437" fmla="*/ 753076 w 2213217"/>
                <a:gd name="connsiteY23-31438" fmla="*/ 6579789 h 7252515"/>
                <a:gd name="connsiteX24-31439" fmla="*/ 738924 w 2213217"/>
                <a:gd name="connsiteY24-31440" fmla="*/ 6250170 h 7252515"/>
                <a:gd name="connsiteX25-31441" fmla="*/ 856500 w 2213217"/>
                <a:gd name="connsiteY25-31442" fmla="*/ 5489132 h 7252515"/>
                <a:gd name="connsiteX26-31443" fmla="*/ 906017 w 2213217"/>
                <a:gd name="connsiteY26-31444" fmla="*/ 5380240 h 7252515"/>
                <a:gd name="connsiteX27-31445" fmla="*/ 898504 w 2213217"/>
                <a:gd name="connsiteY27-31446" fmla="*/ 5308938 h 7252515"/>
                <a:gd name="connsiteX28-31447" fmla="*/ 971550 w 2213217"/>
                <a:gd name="connsiteY28-31448" fmla="*/ 5211945 h 7252515"/>
                <a:gd name="connsiteX29-31449" fmla="*/ 973564 w 2213217"/>
                <a:gd name="connsiteY29-31450" fmla="*/ 5069070 h 7252515"/>
                <a:gd name="connsiteX30-31451" fmla="*/ 1129719 w 2213217"/>
                <a:gd name="connsiteY30-31452" fmla="*/ 4378373 h 7252515"/>
                <a:gd name="connsiteX31-31453" fmla="*/ 1276350 w 2213217"/>
                <a:gd name="connsiteY31-31454" fmla="*/ 4649970 h 7252515"/>
                <a:gd name="connsiteX32-31455" fmla="*/ 1341012 w 2213217"/>
                <a:gd name="connsiteY32-31456" fmla="*/ 4880042 h 7252515"/>
                <a:gd name="connsiteX33-31457" fmla="*/ 1310424 w 2213217"/>
                <a:gd name="connsiteY33-31458" fmla="*/ 4973880 h 7252515"/>
                <a:gd name="connsiteX34-31459" fmla="*/ 1354293 w 2213217"/>
                <a:gd name="connsiteY34-31460" fmla="*/ 5113209 h 7252515"/>
                <a:gd name="connsiteX35-31461" fmla="*/ 1262198 w 2213217"/>
                <a:gd name="connsiteY35-31462" fmla="*/ 5554244 h 7252515"/>
                <a:gd name="connsiteX36-31463" fmla="*/ 1263220 w 2213217"/>
                <a:gd name="connsiteY36-31464" fmla="*/ 6360264 h 7252515"/>
                <a:gd name="connsiteX37-31465" fmla="*/ 1336385 w 2213217"/>
                <a:gd name="connsiteY37-31466" fmla="*/ 6540277 h 7252515"/>
                <a:gd name="connsiteX38-31467" fmla="*/ 1285605 w 2213217"/>
                <a:gd name="connsiteY38-31468" fmla="*/ 6741714 h 7252515"/>
                <a:gd name="connsiteX39-31469" fmla="*/ 1303783 w 2213217"/>
                <a:gd name="connsiteY39-31470" fmla="*/ 6828040 h 7252515"/>
                <a:gd name="connsiteX40-31471" fmla="*/ 1313579 w 2213217"/>
                <a:gd name="connsiteY40-31472" fmla="*/ 7020824 h 7252515"/>
                <a:gd name="connsiteX41-31473" fmla="*/ 1760353 w 2213217"/>
                <a:gd name="connsiteY41-31474" fmla="*/ 7189119 h 7252515"/>
                <a:gd name="connsiteX42-31475" fmla="*/ 2189006 w 2213217"/>
                <a:gd name="connsiteY42-31476" fmla="*/ 7199125 h 7252515"/>
                <a:gd name="connsiteX43-31477" fmla="*/ 2171850 w 2213217"/>
                <a:gd name="connsiteY43-31478" fmla="*/ 7046786 h 7252515"/>
                <a:gd name="connsiteX44-31479" fmla="*/ 1687247 w 2213217"/>
                <a:gd name="connsiteY44-31480" fmla="*/ 6680449 h 7252515"/>
                <a:gd name="connsiteX45-31481" fmla="*/ 1708130 w 2213217"/>
                <a:gd name="connsiteY45-31482" fmla="*/ 6550072 h 7252515"/>
                <a:gd name="connsiteX46-31483" fmla="*/ 1668617 w 2213217"/>
                <a:gd name="connsiteY46-31484" fmla="*/ 6451067 h 7252515"/>
                <a:gd name="connsiteX47-31485" fmla="*/ 1657350 w 2213217"/>
                <a:gd name="connsiteY47-31486" fmla="*/ 6250170 h 7252515"/>
                <a:gd name="connsiteX48-31487" fmla="*/ 1679014 w 2213217"/>
                <a:gd name="connsiteY48-31488" fmla="*/ 5979714 h 7252515"/>
                <a:gd name="connsiteX49-31489" fmla="*/ 1727631 w 2213217"/>
                <a:gd name="connsiteY49-31490" fmla="*/ 5512209 h 7252515"/>
                <a:gd name="connsiteX50-31491" fmla="*/ 1739049 w 2213217"/>
                <a:gd name="connsiteY50-31492" fmla="*/ 5363804 h 7252515"/>
                <a:gd name="connsiteX51-31493" fmla="*/ 1797611 w 2213217"/>
                <a:gd name="connsiteY51-31494" fmla="*/ 5317321 h 7252515"/>
                <a:gd name="connsiteX52-31495" fmla="*/ 1884207 w 2213217"/>
                <a:gd name="connsiteY52-31496" fmla="*/ 5097645 h 7252515"/>
                <a:gd name="connsiteX53-31497" fmla="*/ 1909357 w 2213217"/>
                <a:gd name="connsiteY53-31498" fmla="*/ 4805496 h 7252515"/>
                <a:gd name="connsiteX54-31499" fmla="*/ 1900373 w 2213217"/>
                <a:gd name="connsiteY54-31500" fmla="*/ 4348776 h 7252515"/>
                <a:gd name="connsiteX55-31501" fmla="*/ 1881052 w 2213217"/>
                <a:gd name="connsiteY55-31502" fmla="*/ 3902573 h 7252515"/>
                <a:gd name="connsiteX56-31503" fmla="*/ 1855362 w 2213217"/>
                <a:gd name="connsiteY56-31504" fmla="*/ 3584643 h 7252515"/>
                <a:gd name="connsiteX57-31505" fmla="*/ 2056257 w 2213217"/>
                <a:gd name="connsiteY57-31506" fmla="*/ 2654077 h 7252515"/>
                <a:gd name="connsiteX58-31507" fmla="*/ 2042707 w 2213217"/>
                <a:gd name="connsiteY58-31508" fmla="*/ 2404684 h 7252515"/>
                <a:gd name="connsiteX59-31509" fmla="*/ 1981200 w 2213217"/>
                <a:gd name="connsiteY59-31510" fmla="*/ 1864914 h 7252515"/>
                <a:gd name="connsiteX60-31511" fmla="*/ 1936459 w 2213217"/>
                <a:gd name="connsiteY60-31512" fmla="*/ 1677029 h 7252515"/>
                <a:gd name="connsiteX61-31513" fmla="*/ 1922037 w 2213217"/>
                <a:gd name="connsiteY61-31514" fmla="*/ 1432534 h 7252515"/>
                <a:gd name="connsiteX62-31515" fmla="*/ 1874412 w 2213217"/>
                <a:gd name="connsiteY62-31516" fmla="*/ 1302338 h 7252515"/>
                <a:gd name="connsiteX63-31517" fmla="*/ 1407687 w 2213217"/>
                <a:gd name="connsiteY63-31518" fmla="*/ 1134975 h 7252515"/>
                <a:gd name="connsiteX64-31519" fmla="*/ 1309221 w 2213217"/>
                <a:gd name="connsiteY64-31520" fmla="*/ 1020075 h 7252515"/>
                <a:gd name="connsiteX65-31521" fmla="*/ 1365230 w 2213217"/>
                <a:gd name="connsiteY65-31522" fmla="*/ 821521 h 7252515"/>
                <a:gd name="connsiteX66-31523" fmla="*/ 1433407 w 2213217"/>
                <a:gd name="connsiteY66-31524" fmla="*/ 622909 h 7252515"/>
                <a:gd name="connsiteX67-31525" fmla="*/ 1444916 w 2213217"/>
                <a:gd name="connsiteY67-31526" fmla="*/ 380757 h 7252515"/>
                <a:gd name="connsiteX68-31527" fmla="*/ 1330946 w 2213217"/>
                <a:gd name="connsiteY68-31528" fmla="*/ 143773 h 7252515"/>
                <a:gd name="connsiteX69-31529" fmla="*/ 1063645 w 2213217"/>
                <a:gd name="connsiteY69-31530" fmla="*/ 568 h 7252515"/>
                <a:gd name="connsiteX0-31531" fmla="*/ 1063645 w 2213217"/>
                <a:gd name="connsiteY0-31532" fmla="*/ 568 h 7252515"/>
                <a:gd name="connsiteX1-31533" fmla="*/ 809625 w 2213217"/>
                <a:gd name="connsiteY1-31534" fmla="*/ 116070 h 7252515"/>
                <a:gd name="connsiteX2-31535" fmla="*/ 685800 w 2213217"/>
                <a:gd name="connsiteY2-31536" fmla="*/ 297045 h 7252515"/>
                <a:gd name="connsiteX3-31537" fmla="*/ 704850 w 2213217"/>
                <a:gd name="connsiteY3-31538" fmla="*/ 620895 h 7252515"/>
                <a:gd name="connsiteX4-31539" fmla="*/ 838200 w 2213217"/>
                <a:gd name="connsiteY4-31540" fmla="*/ 897120 h 7252515"/>
                <a:gd name="connsiteX5-31541" fmla="*/ 742950 w 2213217"/>
                <a:gd name="connsiteY5-31542" fmla="*/ 1011420 h 7252515"/>
                <a:gd name="connsiteX6-31543" fmla="*/ 133350 w 2213217"/>
                <a:gd name="connsiteY6-31544" fmla="*/ 1220970 h 7252515"/>
                <a:gd name="connsiteX7-31545" fmla="*/ 0 w 2213217"/>
                <a:gd name="connsiteY7-31546" fmla="*/ 2211570 h 7252515"/>
                <a:gd name="connsiteX8-31547" fmla="*/ 333375 w 2213217"/>
                <a:gd name="connsiteY8-31548" fmla="*/ 3106920 h 7252515"/>
                <a:gd name="connsiteX9-31549" fmla="*/ 247650 w 2213217"/>
                <a:gd name="connsiteY9-31550" fmla="*/ 3840345 h 7252515"/>
                <a:gd name="connsiteX10-31551" fmla="*/ 377244 w 2213217"/>
                <a:gd name="connsiteY10-31552" fmla="*/ 3984422 h 7252515"/>
                <a:gd name="connsiteX11-31553" fmla="*/ 434725 w 2213217"/>
                <a:gd name="connsiteY11-31554" fmla="*/ 4229457 h 7252515"/>
                <a:gd name="connsiteX12-31555" fmla="*/ 495932 w 2213217"/>
                <a:gd name="connsiteY12-31556" fmla="*/ 4629539 h 7252515"/>
                <a:gd name="connsiteX13-31557" fmla="*/ 504586 w 2213217"/>
                <a:gd name="connsiteY13-31558" fmla="*/ 4793958 h 7252515"/>
                <a:gd name="connsiteX14-31559" fmla="*/ 490672 w 2213217"/>
                <a:gd name="connsiteY14-31560" fmla="*/ 4980881 h 7252515"/>
                <a:gd name="connsiteX15-31561" fmla="*/ 458942 w 2213217"/>
                <a:gd name="connsiteY15-31562" fmla="*/ 5126491 h 7252515"/>
                <a:gd name="connsiteX16-31563" fmla="*/ 383013 w 2213217"/>
                <a:gd name="connsiteY16-31564" fmla="*/ 6154049 h 7252515"/>
                <a:gd name="connsiteX17-31565" fmla="*/ 348398 w 2213217"/>
                <a:gd name="connsiteY17-31566" fmla="*/ 6604338 h 7252515"/>
                <a:gd name="connsiteX18-31567" fmla="*/ 420242 w 2213217"/>
                <a:gd name="connsiteY18-31568" fmla="*/ 6827439 h 7252515"/>
                <a:gd name="connsiteX19-31569" fmla="*/ 367118 w 2213217"/>
                <a:gd name="connsiteY19-31570" fmla="*/ 6982453 h 7252515"/>
                <a:gd name="connsiteX20-31571" fmla="*/ 605514 w 2213217"/>
                <a:gd name="connsiteY20-31572" fmla="*/ 7244526 h 7252515"/>
                <a:gd name="connsiteX21-31573" fmla="*/ 958269 w 2213217"/>
                <a:gd name="connsiteY21-31574" fmla="*/ 7136926 h 7252515"/>
                <a:gd name="connsiteX22-31575" fmla="*/ 724772 w 2213217"/>
                <a:gd name="connsiteY22-31576" fmla="*/ 6844746 h 7252515"/>
                <a:gd name="connsiteX23-31577" fmla="*/ 753076 w 2213217"/>
                <a:gd name="connsiteY23-31578" fmla="*/ 6579789 h 7252515"/>
                <a:gd name="connsiteX24-31579" fmla="*/ 738924 w 2213217"/>
                <a:gd name="connsiteY24-31580" fmla="*/ 6250170 h 7252515"/>
                <a:gd name="connsiteX25-31581" fmla="*/ 856500 w 2213217"/>
                <a:gd name="connsiteY25-31582" fmla="*/ 5489132 h 7252515"/>
                <a:gd name="connsiteX26-31583" fmla="*/ 906017 w 2213217"/>
                <a:gd name="connsiteY26-31584" fmla="*/ 5380240 h 7252515"/>
                <a:gd name="connsiteX27-31585" fmla="*/ 898504 w 2213217"/>
                <a:gd name="connsiteY27-31586" fmla="*/ 5308938 h 7252515"/>
                <a:gd name="connsiteX28-31587" fmla="*/ 971550 w 2213217"/>
                <a:gd name="connsiteY28-31588" fmla="*/ 5211945 h 7252515"/>
                <a:gd name="connsiteX29-31589" fmla="*/ 973564 w 2213217"/>
                <a:gd name="connsiteY29-31590" fmla="*/ 5069070 h 7252515"/>
                <a:gd name="connsiteX30-31591" fmla="*/ 1129719 w 2213217"/>
                <a:gd name="connsiteY30-31592" fmla="*/ 4378373 h 7252515"/>
                <a:gd name="connsiteX31-31593" fmla="*/ 1276350 w 2213217"/>
                <a:gd name="connsiteY31-31594" fmla="*/ 4649970 h 7252515"/>
                <a:gd name="connsiteX32-31595" fmla="*/ 1341012 w 2213217"/>
                <a:gd name="connsiteY32-31596" fmla="*/ 4880042 h 7252515"/>
                <a:gd name="connsiteX33-31597" fmla="*/ 1310424 w 2213217"/>
                <a:gd name="connsiteY33-31598" fmla="*/ 4973880 h 7252515"/>
                <a:gd name="connsiteX34-31599" fmla="*/ 1354293 w 2213217"/>
                <a:gd name="connsiteY34-31600" fmla="*/ 5113209 h 7252515"/>
                <a:gd name="connsiteX35-31601" fmla="*/ 1262198 w 2213217"/>
                <a:gd name="connsiteY35-31602" fmla="*/ 5554244 h 7252515"/>
                <a:gd name="connsiteX36-31603" fmla="*/ 1263220 w 2213217"/>
                <a:gd name="connsiteY36-31604" fmla="*/ 6360264 h 7252515"/>
                <a:gd name="connsiteX37-31605" fmla="*/ 1336385 w 2213217"/>
                <a:gd name="connsiteY37-31606" fmla="*/ 6540277 h 7252515"/>
                <a:gd name="connsiteX38-31607" fmla="*/ 1285605 w 2213217"/>
                <a:gd name="connsiteY38-31608" fmla="*/ 6741714 h 7252515"/>
                <a:gd name="connsiteX39-31609" fmla="*/ 1303783 w 2213217"/>
                <a:gd name="connsiteY39-31610" fmla="*/ 6828040 h 7252515"/>
                <a:gd name="connsiteX40-31611" fmla="*/ 1313579 w 2213217"/>
                <a:gd name="connsiteY40-31612" fmla="*/ 7020824 h 7252515"/>
                <a:gd name="connsiteX41-31613" fmla="*/ 1760353 w 2213217"/>
                <a:gd name="connsiteY41-31614" fmla="*/ 7189119 h 7252515"/>
                <a:gd name="connsiteX42-31615" fmla="*/ 2189006 w 2213217"/>
                <a:gd name="connsiteY42-31616" fmla="*/ 7199125 h 7252515"/>
                <a:gd name="connsiteX43-31617" fmla="*/ 2171850 w 2213217"/>
                <a:gd name="connsiteY43-31618" fmla="*/ 7046786 h 7252515"/>
                <a:gd name="connsiteX44-31619" fmla="*/ 1687247 w 2213217"/>
                <a:gd name="connsiteY44-31620" fmla="*/ 6680449 h 7252515"/>
                <a:gd name="connsiteX45-31621" fmla="*/ 1708130 w 2213217"/>
                <a:gd name="connsiteY45-31622" fmla="*/ 6550072 h 7252515"/>
                <a:gd name="connsiteX46-31623" fmla="*/ 1668617 w 2213217"/>
                <a:gd name="connsiteY46-31624" fmla="*/ 6451067 h 7252515"/>
                <a:gd name="connsiteX47-31625" fmla="*/ 1657350 w 2213217"/>
                <a:gd name="connsiteY47-31626" fmla="*/ 6250170 h 7252515"/>
                <a:gd name="connsiteX48-31627" fmla="*/ 1679014 w 2213217"/>
                <a:gd name="connsiteY48-31628" fmla="*/ 5979714 h 7252515"/>
                <a:gd name="connsiteX49-31629" fmla="*/ 1727631 w 2213217"/>
                <a:gd name="connsiteY49-31630" fmla="*/ 5512209 h 7252515"/>
                <a:gd name="connsiteX50-31631" fmla="*/ 1739049 w 2213217"/>
                <a:gd name="connsiteY50-31632" fmla="*/ 5363804 h 7252515"/>
                <a:gd name="connsiteX51-31633" fmla="*/ 1797611 w 2213217"/>
                <a:gd name="connsiteY51-31634" fmla="*/ 5317321 h 7252515"/>
                <a:gd name="connsiteX52-31635" fmla="*/ 1884207 w 2213217"/>
                <a:gd name="connsiteY52-31636" fmla="*/ 5097645 h 7252515"/>
                <a:gd name="connsiteX53-31637" fmla="*/ 1909357 w 2213217"/>
                <a:gd name="connsiteY53-31638" fmla="*/ 4805496 h 7252515"/>
                <a:gd name="connsiteX54-31639" fmla="*/ 1900373 w 2213217"/>
                <a:gd name="connsiteY54-31640" fmla="*/ 4348776 h 7252515"/>
                <a:gd name="connsiteX55-31641" fmla="*/ 1881052 w 2213217"/>
                <a:gd name="connsiteY55-31642" fmla="*/ 3902573 h 7252515"/>
                <a:gd name="connsiteX56-31643" fmla="*/ 1855362 w 2213217"/>
                <a:gd name="connsiteY56-31644" fmla="*/ 3584643 h 7252515"/>
                <a:gd name="connsiteX57-31645" fmla="*/ 2056257 w 2213217"/>
                <a:gd name="connsiteY57-31646" fmla="*/ 2654077 h 7252515"/>
                <a:gd name="connsiteX58-31647" fmla="*/ 2042707 w 2213217"/>
                <a:gd name="connsiteY58-31648" fmla="*/ 2404684 h 7252515"/>
                <a:gd name="connsiteX59-31649" fmla="*/ 1981200 w 2213217"/>
                <a:gd name="connsiteY59-31650" fmla="*/ 1864914 h 7252515"/>
                <a:gd name="connsiteX60-31651" fmla="*/ 1936459 w 2213217"/>
                <a:gd name="connsiteY60-31652" fmla="*/ 1677029 h 7252515"/>
                <a:gd name="connsiteX61-31653" fmla="*/ 1922037 w 2213217"/>
                <a:gd name="connsiteY61-31654" fmla="*/ 1432534 h 7252515"/>
                <a:gd name="connsiteX62-31655" fmla="*/ 1874412 w 2213217"/>
                <a:gd name="connsiteY62-31656" fmla="*/ 1302338 h 7252515"/>
                <a:gd name="connsiteX63-31657" fmla="*/ 1407687 w 2213217"/>
                <a:gd name="connsiteY63-31658" fmla="*/ 1134975 h 7252515"/>
                <a:gd name="connsiteX64-31659" fmla="*/ 1309221 w 2213217"/>
                <a:gd name="connsiteY64-31660" fmla="*/ 1020075 h 7252515"/>
                <a:gd name="connsiteX65-31661" fmla="*/ 1365230 w 2213217"/>
                <a:gd name="connsiteY65-31662" fmla="*/ 821521 h 7252515"/>
                <a:gd name="connsiteX66-31663" fmla="*/ 1433407 w 2213217"/>
                <a:gd name="connsiteY66-31664" fmla="*/ 622909 h 7252515"/>
                <a:gd name="connsiteX67-31665" fmla="*/ 1444916 w 2213217"/>
                <a:gd name="connsiteY67-31666" fmla="*/ 380757 h 7252515"/>
                <a:gd name="connsiteX68-31667" fmla="*/ 1330946 w 2213217"/>
                <a:gd name="connsiteY68-31668" fmla="*/ 143773 h 7252515"/>
                <a:gd name="connsiteX69-31669" fmla="*/ 1063645 w 2213217"/>
                <a:gd name="connsiteY69-31670" fmla="*/ 568 h 7252515"/>
                <a:gd name="connsiteX0-31671" fmla="*/ 1063645 w 2213217"/>
                <a:gd name="connsiteY0-31672" fmla="*/ 568 h 7252515"/>
                <a:gd name="connsiteX1-31673" fmla="*/ 809625 w 2213217"/>
                <a:gd name="connsiteY1-31674" fmla="*/ 116070 h 7252515"/>
                <a:gd name="connsiteX2-31675" fmla="*/ 685800 w 2213217"/>
                <a:gd name="connsiteY2-31676" fmla="*/ 297045 h 7252515"/>
                <a:gd name="connsiteX3-31677" fmla="*/ 704850 w 2213217"/>
                <a:gd name="connsiteY3-31678" fmla="*/ 620895 h 7252515"/>
                <a:gd name="connsiteX4-31679" fmla="*/ 838200 w 2213217"/>
                <a:gd name="connsiteY4-31680" fmla="*/ 897120 h 7252515"/>
                <a:gd name="connsiteX5-31681" fmla="*/ 742950 w 2213217"/>
                <a:gd name="connsiteY5-31682" fmla="*/ 1011420 h 7252515"/>
                <a:gd name="connsiteX6-31683" fmla="*/ 133350 w 2213217"/>
                <a:gd name="connsiteY6-31684" fmla="*/ 1220970 h 7252515"/>
                <a:gd name="connsiteX7-31685" fmla="*/ 0 w 2213217"/>
                <a:gd name="connsiteY7-31686" fmla="*/ 2211570 h 7252515"/>
                <a:gd name="connsiteX8-31687" fmla="*/ 333375 w 2213217"/>
                <a:gd name="connsiteY8-31688" fmla="*/ 3106920 h 7252515"/>
                <a:gd name="connsiteX9-31689" fmla="*/ 241881 w 2213217"/>
                <a:gd name="connsiteY9-31690" fmla="*/ 3863421 h 7252515"/>
                <a:gd name="connsiteX10-31691" fmla="*/ 377244 w 2213217"/>
                <a:gd name="connsiteY10-31692" fmla="*/ 3984422 h 7252515"/>
                <a:gd name="connsiteX11-31693" fmla="*/ 434725 w 2213217"/>
                <a:gd name="connsiteY11-31694" fmla="*/ 4229457 h 7252515"/>
                <a:gd name="connsiteX12-31695" fmla="*/ 495932 w 2213217"/>
                <a:gd name="connsiteY12-31696" fmla="*/ 4629539 h 7252515"/>
                <a:gd name="connsiteX13-31697" fmla="*/ 504586 w 2213217"/>
                <a:gd name="connsiteY13-31698" fmla="*/ 4793958 h 7252515"/>
                <a:gd name="connsiteX14-31699" fmla="*/ 490672 w 2213217"/>
                <a:gd name="connsiteY14-31700" fmla="*/ 4980881 h 7252515"/>
                <a:gd name="connsiteX15-31701" fmla="*/ 458942 w 2213217"/>
                <a:gd name="connsiteY15-31702" fmla="*/ 5126491 h 7252515"/>
                <a:gd name="connsiteX16-31703" fmla="*/ 383013 w 2213217"/>
                <a:gd name="connsiteY16-31704" fmla="*/ 6154049 h 7252515"/>
                <a:gd name="connsiteX17-31705" fmla="*/ 348398 w 2213217"/>
                <a:gd name="connsiteY17-31706" fmla="*/ 6604338 h 7252515"/>
                <a:gd name="connsiteX18-31707" fmla="*/ 420242 w 2213217"/>
                <a:gd name="connsiteY18-31708" fmla="*/ 6827439 h 7252515"/>
                <a:gd name="connsiteX19-31709" fmla="*/ 367118 w 2213217"/>
                <a:gd name="connsiteY19-31710" fmla="*/ 6982453 h 7252515"/>
                <a:gd name="connsiteX20-31711" fmla="*/ 605514 w 2213217"/>
                <a:gd name="connsiteY20-31712" fmla="*/ 7244526 h 7252515"/>
                <a:gd name="connsiteX21-31713" fmla="*/ 958269 w 2213217"/>
                <a:gd name="connsiteY21-31714" fmla="*/ 7136926 h 7252515"/>
                <a:gd name="connsiteX22-31715" fmla="*/ 724772 w 2213217"/>
                <a:gd name="connsiteY22-31716" fmla="*/ 6844746 h 7252515"/>
                <a:gd name="connsiteX23-31717" fmla="*/ 753076 w 2213217"/>
                <a:gd name="connsiteY23-31718" fmla="*/ 6579789 h 7252515"/>
                <a:gd name="connsiteX24-31719" fmla="*/ 738924 w 2213217"/>
                <a:gd name="connsiteY24-31720" fmla="*/ 6250170 h 7252515"/>
                <a:gd name="connsiteX25-31721" fmla="*/ 856500 w 2213217"/>
                <a:gd name="connsiteY25-31722" fmla="*/ 5489132 h 7252515"/>
                <a:gd name="connsiteX26-31723" fmla="*/ 906017 w 2213217"/>
                <a:gd name="connsiteY26-31724" fmla="*/ 5380240 h 7252515"/>
                <a:gd name="connsiteX27-31725" fmla="*/ 898504 w 2213217"/>
                <a:gd name="connsiteY27-31726" fmla="*/ 5308938 h 7252515"/>
                <a:gd name="connsiteX28-31727" fmla="*/ 971550 w 2213217"/>
                <a:gd name="connsiteY28-31728" fmla="*/ 5211945 h 7252515"/>
                <a:gd name="connsiteX29-31729" fmla="*/ 973564 w 2213217"/>
                <a:gd name="connsiteY29-31730" fmla="*/ 5069070 h 7252515"/>
                <a:gd name="connsiteX30-31731" fmla="*/ 1129719 w 2213217"/>
                <a:gd name="connsiteY30-31732" fmla="*/ 4378373 h 7252515"/>
                <a:gd name="connsiteX31-31733" fmla="*/ 1276350 w 2213217"/>
                <a:gd name="connsiteY31-31734" fmla="*/ 4649970 h 7252515"/>
                <a:gd name="connsiteX32-31735" fmla="*/ 1341012 w 2213217"/>
                <a:gd name="connsiteY32-31736" fmla="*/ 4880042 h 7252515"/>
                <a:gd name="connsiteX33-31737" fmla="*/ 1310424 w 2213217"/>
                <a:gd name="connsiteY33-31738" fmla="*/ 4973880 h 7252515"/>
                <a:gd name="connsiteX34-31739" fmla="*/ 1354293 w 2213217"/>
                <a:gd name="connsiteY34-31740" fmla="*/ 5113209 h 7252515"/>
                <a:gd name="connsiteX35-31741" fmla="*/ 1262198 w 2213217"/>
                <a:gd name="connsiteY35-31742" fmla="*/ 5554244 h 7252515"/>
                <a:gd name="connsiteX36-31743" fmla="*/ 1263220 w 2213217"/>
                <a:gd name="connsiteY36-31744" fmla="*/ 6360264 h 7252515"/>
                <a:gd name="connsiteX37-31745" fmla="*/ 1336385 w 2213217"/>
                <a:gd name="connsiteY37-31746" fmla="*/ 6540277 h 7252515"/>
                <a:gd name="connsiteX38-31747" fmla="*/ 1285605 w 2213217"/>
                <a:gd name="connsiteY38-31748" fmla="*/ 6741714 h 7252515"/>
                <a:gd name="connsiteX39-31749" fmla="*/ 1303783 w 2213217"/>
                <a:gd name="connsiteY39-31750" fmla="*/ 6828040 h 7252515"/>
                <a:gd name="connsiteX40-31751" fmla="*/ 1313579 w 2213217"/>
                <a:gd name="connsiteY40-31752" fmla="*/ 7020824 h 7252515"/>
                <a:gd name="connsiteX41-31753" fmla="*/ 1760353 w 2213217"/>
                <a:gd name="connsiteY41-31754" fmla="*/ 7189119 h 7252515"/>
                <a:gd name="connsiteX42-31755" fmla="*/ 2189006 w 2213217"/>
                <a:gd name="connsiteY42-31756" fmla="*/ 7199125 h 7252515"/>
                <a:gd name="connsiteX43-31757" fmla="*/ 2171850 w 2213217"/>
                <a:gd name="connsiteY43-31758" fmla="*/ 7046786 h 7252515"/>
                <a:gd name="connsiteX44-31759" fmla="*/ 1687247 w 2213217"/>
                <a:gd name="connsiteY44-31760" fmla="*/ 6680449 h 7252515"/>
                <a:gd name="connsiteX45-31761" fmla="*/ 1708130 w 2213217"/>
                <a:gd name="connsiteY45-31762" fmla="*/ 6550072 h 7252515"/>
                <a:gd name="connsiteX46-31763" fmla="*/ 1668617 w 2213217"/>
                <a:gd name="connsiteY46-31764" fmla="*/ 6451067 h 7252515"/>
                <a:gd name="connsiteX47-31765" fmla="*/ 1657350 w 2213217"/>
                <a:gd name="connsiteY47-31766" fmla="*/ 6250170 h 7252515"/>
                <a:gd name="connsiteX48-31767" fmla="*/ 1679014 w 2213217"/>
                <a:gd name="connsiteY48-31768" fmla="*/ 5979714 h 7252515"/>
                <a:gd name="connsiteX49-31769" fmla="*/ 1727631 w 2213217"/>
                <a:gd name="connsiteY49-31770" fmla="*/ 5512209 h 7252515"/>
                <a:gd name="connsiteX50-31771" fmla="*/ 1739049 w 2213217"/>
                <a:gd name="connsiteY50-31772" fmla="*/ 5363804 h 7252515"/>
                <a:gd name="connsiteX51-31773" fmla="*/ 1797611 w 2213217"/>
                <a:gd name="connsiteY51-31774" fmla="*/ 5317321 h 7252515"/>
                <a:gd name="connsiteX52-31775" fmla="*/ 1884207 w 2213217"/>
                <a:gd name="connsiteY52-31776" fmla="*/ 5097645 h 7252515"/>
                <a:gd name="connsiteX53-31777" fmla="*/ 1909357 w 2213217"/>
                <a:gd name="connsiteY53-31778" fmla="*/ 4805496 h 7252515"/>
                <a:gd name="connsiteX54-31779" fmla="*/ 1900373 w 2213217"/>
                <a:gd name="connsiteY54-31780" fmla="*/ 4348776 h 7252515"/>
                <a:gd name="connsiteX55-31781" fmla="*/ 1881052 w 2213217"/>
                <a:gd name="connsiteY55-31782" fmla="*/ 3902573 h 7252515"/>
                <a:gd name="connsiteX56-31783" fmla="*/ 1855362 w 2213217"/>
                <a:gd name="connsiteY56-31784" fmla="*/ 3584643 h 7252515"/>
                <a:gd name="connsiteX57-31785" fmla="*/ 2056257 w 2213217"/>
                <a:gd name="connsiteY57-31786" fmla="*/ 2654077 h 7252515"/>
                <a:gd name="connsiteX58-31787" fmla="*/ 2042707 w 2213217"/>
                <a:gd name="connsiteY58-31788" fmla="*/ 2404684 h 7252515"/>
                <a:gd name="connsiteX59-31789" fmla="*/ 1981200 w 2213217"/>
                <a:gd name="connsiteY59-31790" fmla="*/ 1864914 h 7252515"/>
                <a:gd name="connsiteX60-31791" fmla="*/ 1936459 w 2213217"/>
                <a:gd name="connsiteY60-31792" fmla="*/ 1677029 h 7252515"/>
                <a:gd name="connsiteX61-31793" fmla="*/ 1922037 w 2213217"/>
                <a:gd name="connsiteY61-31794" fmla="*/ 1432534 h 7252515"/>
                <a:gd name="connsiteX62-31795" fmla="*/ 1874412 w 2213217"/>
                <a:gd name="connsiteY62-31796" fmla="*/ 1302338 h 7252515"/>
                <a:gd name="connsiteX63-31797" fmla="*/ 1407687 w 2213217"/>
                <a:gd name="connsiteY63-31798" fmla="*/ 1134975 h 7252515"/>
                <a:gd name="connsiteX64-31799" fmla="*/ 1309221 w 2213217"/>
                <a:gd name="connsiteY64-31800" fmla="*/ 1020075 h 7252515"/>
                <a:gd name="connsiteX65-31801" fmla="*/ 1365230 w 2213217"/>
                <a:gd name="connsiteY65-31802" fmla="*/ 821521 h 7252515"/>
                <a:gd name="connsiteX66-31803" fmla="*/ 1433407 w 2213217"/>
                <a:gd name="connsiteY66-31804" fmla="*/ 622909 h 7252515"/>
                <a:gd name="connsiteX67-31805" fmla="*/ 1444916 w 2213217"/>
                <a:gd name="connsiteY67-31806" fmla="*/ 380757 h 7252515"/>
                <a:gd name="connsiteX68-31807" fmla="*/ 1330946 w 2213217"/>
                <a:gd name="connsiteY68-31808" fmla="*/ 143773 h 7252515"/>
                <a:gd name="connsiteX69-31809" fmla="*/ 1063645 w 2213217"/>
                <a:gd name="connsiteY69-31810" fmla="*/ 568 h 7252515"/>
                <a:gd name="connsiteX0-31811" fmla="*/ 1063645 w 2213217"/>
                <a:gd name="connsiteY0-31812" fmla="*/ 568 h 7252515"/>
                <a:gd name="connsiteX1-31813" fmla="*/ 809625 w 2213217"/>
                <a:gd name="connsiteY1-31814" fmla="*/ 116070 h 7252515"/>
                <a:gd name="connsiteX2-31815" fmla="*/ 685800 w 2213217"/>
                <a:gd name="connsiteY2-31816" fmla="*/ 297045 h 7252515"/>
                <a:gd name="connsiteX3-31817" fmla="*/ 704850 w 2213217"/>
                <a:gd name="connsiteY3-31818" fmla="*/ 620895 h 7252515"/>
                <a:gd name="connsiteX4-31819" fmla="*/ 838200 w 2213217"/>
                <a:gd name="connsiteY4-31820" fmla="*/ 897120 h 7252515"/>
                <a:gd name="connsiteX5-31821" fmla="*/ 742950 w 2213217"/>
                <a:gd name="connsiteY5-31822" fmla="*/ 1011420 h 7252515"/>
                <a:gd name="connsiteX6-31823" fmla="*/ 133350 w 2213217"/>
                <a:gd name="connsiteY6-31824" fmla="*/ 1220970 h 7252515"/>
                <a:gd name="connsiteX7-31825" fmla="*/ 0 w 2213217"/>
                <a:gd name="connsiteY7-31826" fmla="*/ 2211570 h 7252515"/>
                <a:gd name="connsiteX8-31827" fmla="*/ 333375 w 2213217"/>
                <a:gd name="connsiteY8-31828" fmla="*/ 3106920 h 7252515"/>
                <a:gd name="connsiteX9-31829" fmla="*/ 241881 w 2213217"/>
                <a:gd name="connsiteY9-31830" fmla="*/ 3863421 h 7252515"/>
                <a:gd name="connsiteX10-31831" fmla="*/ 377244 w 2213217"/>
                <a:gd name="connsiteY10-31832" fmla="*/ 3984422 h 7252515"/>
                <a:gd name="connsiteX11-31833" fmla="*/ 434725 w 2213217"/>
                <a:gd name="connsiteY11-31834" fmla="*/ 4229457 h 7252515"/>
                <a:gd name="connsiteX12-31835" fmla="*/ 495932 w 2213217"/>
                <a:gd name="connsiteY12-31836" fmla="*/ 4629539 h 7252515"/>
                <a:gd name="connsiteX13-31837" fmla="*/ 504586 w 2213217"/>
                <a:gd name="connsiteY13-31838" fmla="*/ 4793958 h 7252515"/>
                <a:gd name="connsiteX14-31839" fmla="*/ 490672 w 2213217"/>
                <a:gd name="connsiteY14-31840" fmla="*/ 4980881 h 7252515"/>
                <a:gd name="connsiteX15-31841" fmla="*/ 458942 w 2213217"/>
                <a:gd name="connsiteY15-31842" fmla="*/ 5126491 h 7252515"/>
                <a:gd name="connsiteX16-31843" fmla="*/ 383013 w 2213217"/>
                <a:gd name="connsiteY16-31844" fmla="*/ 6154049 h 7252515"/>
                <a:gd name="connsiteX17-31845" fmla="*/ 348398 w 2213217"/>
                <a:gd name="connsiteY17-31846" fmla="*/ 6604338 h 7252515"/>
                <a:gd name="connsiteX18-31847" fmla="*/ 420242 w 2213217"/>
                <a:gd name="connsiteY18-31848" fmla="*/ 6827439 h 7252515"/>
                <a:gd name="connsiteX19-31849" fmla="*/ 367118 w 2213217"/>
                <a:gd name="connsiteY19-31850" fmla="*/ 6982453 h 7252515"/>
                <a:gd name="connsiteX20-31851" fmla="*/ 605514 w 2213217"/>
                <a:gd name="connsiteY20-31852" fmla="*/ 7244526 h 7252515"/>
                <a:gd name="connsiteX21-31853" fmla="*/ 958269 w 2213217"/>
                <a:gd name="connsiteY21-31854" fmla="*/ 7136926 h 7252515"/>
                <a:gd name="connsiteX22-31855" fmla="*/ 724772 w 2213217"/>
                <a:gd name="connsiteY22-31856" fmla="*/ 6844746 h 7252515"/>
                <a:gd name="connsiteX23-31857" fmla="*/ 753076 w 2213217"/>
                <a:gd name="connsiteY23-31858" fmla="*/ 6579789 h 7252515"/>
                <a:gd name="connsiteX24-31859" fmla="*/ 738924 w 2213217"/>
                <a:gd name="connsiteY24-31860" fmla="*/ 6250170 h 7252515"/>
                <a:gd name="connsiteX25-31861" fmla="*/ 856500 w 2213217"/>
                <a:gd name="connsiteY25-31862" fmla="*/ 5489132 h 7252515"/>
                <a:gd name="connsiteX26-31863" fmla="*/ 906017 w 2213217"/>
                <a:gd name="connsiteY26-31864" fmla="*/ 5380240 h 7252515"/>
                <a:gd name="connsiteX27-31865" fmla="*/ 898504 w 2213217"/>
                <a:gd name="connsiteY27-31866" fmla="*/ 5308938 h 7252515"/>
                <a:gd name="connsiteX28-31867" fmla="*/ 971550 w 2213217"/>
                <a:gd name="connsiteY28-31868" fmla="*/ 5211945 h 7252515"/>
                <a:gd name="connsiteX29-31869" fmla="*/ 973564 w 2213217"/>
                <a:gd name="connsiteY29-31870" fmla="*/ 5069070 h 7252515"/>
                <a:gd name="connsiteX30-31871" fmla="*/ 1129719 w 2213217"/>
                <a:gd name="connsiteY30-31872" fmla="*/ 4378373 h 7252515"/>
                <a:gd name="connsiteX31-31873" fmla="*/ 1276350 w 2213217"/>
                <a:gd name="connsiteY31-31874" fmla="*/ 4649970 h 7252515"/>
                <a:gd name="connsiteX32-31875" fmla="*/ 1341012 w 2213217"/>
                <a:gd name="connsiteY32-31876" fmla="*/ 4880042 h 7252515"/>
                <a:gd name="connsiteX33-31877" fmla="*/ 1310424 w 2213217"/>
                <a:gd name="connsiteY33-31878" fmla="*/ 4973880 h 7252515"/>
                <a:gd name="connsiteX34-31879" fmla="*/ 1354293 w 2213217"/>
                <a:gd name="connsiteY34-31880" fmla="*/ 5113209 h 7252515"/>
                <a:gd name="connsiteX35-31881" fmla="*/ 1262198 w 2213217"/>
                <a:gd name="connsiteY35-31882" fmla="*/ 5554244 h 7252515"/>
                <a:gd name="connsiteX36-31883" fmla="*/ 1263220 w 2213217"/>
                <a:gd name="connsiteY36-31884" fmla="*/ 6360264 h 7252515"/>
                <a:gd name="connsiteX37-31885" fmla="*/ 1336385 w 2213217"/>
                <a:gd name="connsiteY37-31886" fmla="*/ 6540277 h 7252515"/>
                <a:gd name="connsiteX38-31887" fmla="*/ 1285605 w 2213217"/>
                <a:gd name="connsiteY38-31888" fmla="*/ 6741714 h 7252515"/>
                <a:gd name="connsiteX39-31889" fmla="*/ 1303783 w 2213217"/>
                <a:gd name="connsiteY39-31890" fmla="*/ 6828040 h 7252515"/>
                <a:gd name="connsiteX40-31891" fmla="*/ 1313579 w 2213217"/>
                <a:gd name="connsiteY40-31892" fmla="*/ 7020824 h 7252515"/>
                <a:gd name="connsiteX41-31893" fmla="*/ 1760353 w 2213217"/>
                <a:gd name="connsiteY41-31894" fmla="*/ 7189119 h 7252515"/>
                <a:gd name="connsiteX42-31895" fmla="*/ 2189006 w 2213217"/>
                <a:gd name="connsiteY42-31896" fmla="*/ 7199125 h 7252515"/>
                <a:gd name="connsiteX43-31897" fmla="*/ 2171850 w 2213217"/>
                <a:gd name="connsiteY43-31898" fmla="*/ 7046786 h 7252515"/>
                <a:gd name="connsiteX44-31899" fmla="*/ 1687247 w 2213217"/>
                <a:gd name="connsiteY44-31900" fmla="*/ 6680449 h 7252515"/>
                <a:gd name="connsiteX45-31901" fmla="*/ 1708130 w 2213217"/>
                <a:gd name="connsiteY45-31902" fmla="*/ 6550072 h 7252515"/>
                <a:gd name="connsiteX46-31903" fmla="*/ 1668617 w 2213217"/>
                <a:gd name="connsiteY46-31904" fmla="*/ 6451067 h 7252515"/>
                <a:gd name="connsiteX47-31905" fmla="*/ 1657350 w 2213217"/>
                <a:gd name="connsiteY47-31906" fmla="*/ 6250170 h 7252515"/>
                <a:gd name="connsiteX48-31907" fmla="*/ 1679014 w 2213217"/>
                <a:gd name="connsiteY48-31908" fmla="*/ 5979714 h 7252515"/>
                <a:gd name="connsiteX49-31909" fmla="*/ 1727631 w 2213217"/>
                <a:gd name="connsiteY49-31910" fmla="*/ 5512209 h 7252515"/>
                <a:gd name="connsiteX50-31911" fmla="*/ 1739049 w 2213217"/>
                <a:gd name="connsiteY50-31912" fmla="*/ 5363804 h 7252515"/>
                <a:gd name="connsiteX51-31913" fmla="*/ 1797611 w 2213217"/>
                <a:gd name="connsiteY51-31914" fmla="*/ 5317321 h 7252515"/>
                <a:gd name="connsiteX52-31915" fmla="*/ 1884207 w 2213217"/>
                <a:gd name="connsiteY52-31916" fmla="*/ 5097645 h 7252515"/>
                <a:gd name="connsiteX53-31917" fmla="*/ 1909357 w 2213217"/>
                <a:gd name="connsiteY53-31918" fmla="*/ 4805496 h 7252515"/>
                <a:gd name="connsiteX54-31919" fmla="*/ 1900373 w 2213217"/>
                <a:gd name="connsiteY54-31920" fmla="*/ 4348776 h 7252515"/>
                <a:gd name="connsiteX55-31921" fmla="*/ 1881052 w 2213217"/>
                <a:gd name="connsiteY55-31922" fmla="*/ 3902573 h 7252515"/>
                <a:gd name="connsiteX56-31923" fmla="*/ 1855362 w 2213217"/>
                <a:gd name="connsiteY56-31924" fmla="*/ 3584643 h 7252515"/>
                <a:gd name="connsiteX57-31925" fmla="*/ 2056257 w 2213217"/>
                <a:gd name="connsiteY57-31926" fmla="*/ 2654077 h 7252515"/>
                <a:gd name="connsiteX58-31927" fmla="*/ 2042707 w 2213217"/>
                <a:gd name="connsiteY58-31928" fmla="*/ 2404684 h 7252515"/>
                <a:gd name="connsiteX59-31929" fmla="*/ 1981200 w 2213217"/>
                <a:gd name="connsiteY59-31930" fmla="*/ 1864914 h 7252515"/>
                <a:gd name="connsiteX60-31931" fmla="*/ 1936459 w 2213217"/>
                <a:gd name="connsiteY60-31932" fmla="*/ 1677029 h 7252515"/>
                <a:gd name="connsiteX61-31933" fmla="*/ 1922037 w 2213217"/>
                <a:gd name="connsiteY61-31934" fmla="*/ 1432534 h 7252515"/>
                <a:gd name="connsiteX62-31935" fmla="*/ 1874412 w 2213217"/>
                <a:gd name="connsiteY62-31936" fmla="*/ 1302338 h 7252515"/>
                <a:gd name="connsiteX63-31937" fmla="*/ 1407687 w 2213217"/>
                <a:gd name="connsiteY63-31938" fmla="*/ 1134975 h 7252515"/>
                <a:gd name="connsiteX64-31939" fmla="*/ 1309221 w 2213217"/>
                <a:gd name="connsiteY64-31940" fmla="*/ 1020075 h 7252515"/>
                <a:gd name="connsiteX65-31941" fmla="*/ 1365230 w 2213217"/>
                <a:gd name="connsiteY65-31942" fmla="*/ 821521 h 7252515"/>
                <a:gd name="connsiteX66-31943" fmla="*/ 1433407 w 2213217"/>
                <a:gd name="connsiteY66-31944" fmla="*/ 622909 h 7252515"/>
                <a:gd name="connsiteX67-31945" fmla="*/ 1444916 w 2213217"/>
                <a:gd name="connsiteY67-31946" fmla="*/ 380757 h 7252515"/>
                <a:gd name="connsiteX68-31947" fmla="*/ 1330946 w 2213217"/>
                <a:gd name="connsiteY68-31948" fmla="*/ 143773 h 7252515"/>
                <a:gd name="connsiteX69-31949" fmla="*/ 1063645 w 2213217"/>
                <a:gd name="connsiteY69-31950" fmla="*/ 568 h 7252515"/>
                <a:gd name="connsiteX0-31951" fmla="*/ 1063645 w 2213217"/>
                <a:gd name="connsiteY0-31952" fmla="*/ 568 h 7252515"/>
                <a:gd name="connsiteX1-31953" fmla="*/ 809625 w 2213217"/>
                <a:gd name="connsiteY1-31954" fmla="*/ 116070 h 7252515"/>
                <a:gd name="connsiteX2-31955" fmla="*/ 685800 w 2213217"/>
                <a:gd name="connsiteY2-31956" fmla="*/ 297045 h 7252515"/>
                <a:gd name="connsiteX3-31957" fmla="*/ 704850 w 2213217"/>
                <a:gd name="connsiteY3-31958" fmla="*/ 620895 h 7252515"/>
                <a:gd name="connsiteX4-31959" fmla="*/ 838200 w 2213217"/>
                <a:gd name="connsiteY4-31960" fmla="*/ 897120 h 7252515"/>
                <a:gd name="connsiteX5-31961" fmla="*/ 742950 w 2213217"/>
                <a:gd name="connsiteY5-31962" fmla="*/ 1011420 h 7252515"/>
                <a:gd name="connsiteX6-31963" fmla="*/ 133350 w 2213217"/>
                <a:gd name="connsiteY6-31964" fmla="*/ 1220970 h 7252515"/>
                <a:gd name="connsiteX7-31965" fmla="*/ 0 w 2213217"/>
                <a:gd name="connsiteY7-31966" fmla="*/ 2211570 h 7252515"/>
                <a:gd name="connsiteX8-31967" fmla="*/ 333375 w 2213217"/>
                <a:gd name="connsiteY8-31968" fmla="*/ 3106920 h 7252515"/>
                <a:gd name="connsiteX9-31969" fmla="*/ 241881 w 2213217"/>
                <a:gd name="connsiteY9-31970" fmla="*/ 3863421 h 7252515"/>
                <a:gd name="connsiteX10-31971" fmla="*/ 377244 w 2213217"/>
                <a:gd name="connsiteY10-31972" fmla="*/ 3984422 h 7252515"/>
                <a:gd name="connsiteX11-31973" fmla="*/ 434725 w 2213217"/>
                <a:gd name="connsiteY11-31974" fmla="*/ 4229457 h 7252515"/>
                <a:gd name="connsiteX12-31975" fmla="*/ 495932 w 2213217"/>
                <a:gd name="connsiteY12-31976" fmla="*/ 4629539 h 7252515"/>
                <a:gd name="connsiteX13-31977" fmla="*/ 504586 w 2213217"/>
                <a:gd name="connsiteY13-31978" fmla="*/ 4793958 h 7252515"/>
                <a:gd name="connsiteX14-31979" fmla="*/ 490672 w 2213217"/>
                <a:gd name="connsiteY14-31980" fmla="*/ 4980881 h 7252515"/>
                <a:gd name="connsiteX15-31981" fmla="*/ 458942 w 2213217"/>
                <a:gd name="connsiteY15-31982" fmla="*/ 5126491 h 7252515"/>
                <a:gd name="connsiteX16-31983" fmla="*/ 383013 w 2213217"/>
                <a:gd name="connsiteY16-31984" fmla="*/ 6154049 h 7252515"/>
                <a:gd name="connsiteX17-31985" fmla="*/ 348398 w 2213217"/>
                <a:gd name="connsiteY17-31986" fmla="*/ 6604338 h 7252515"/>
                <a:gd name="connsiteX18-31987" fmla="*/ 420242 w 2213217"/>
                <a:gd name="connsiteY18-31988" fmla="*/ 6827439 h 7252515"/>
                <a:gd name="connsiteX19-31989" fmla="*/ 367118 w 2213217"/>
                <a:gd name="connsiteY19-31990" fmla="*/ 6982453 h 7252515"/>
                <a:gd name="connsiteX20-31991" fmla="*/ 605514 w 2213217"/>
                <a:gd name="connsiteY20-31992" fmla="*/ 7244526 h 7252515"/>
                <a:gd name="connsiteX21-31993" fmla="*/ 958269 w 2213217"/>
                <a:gd name="connsiteY21-31994" fmla="*/ 7136926 h 7252515"/>
                <a:gd name="connsiteX22-31995" fmla="*/ 724772 w 2213217"/>
                <a:gd name="connsiteY22-31996" fmla="*/ 6844746 h 7252515"/>
                <a:gd name="connsiteX23-31997" fmla="*/ 753076 w 2213217"/>
                <a:gd name="connsiteY23-31998" fmla="*/ 6579789 h 7252515"/>
                <a:gd name="connsiteX24-31999" fmla="*/ 738924 w 2213217"/>
                <a:gd name="connsiteY24-32000" fmla="*/ 6250170 h 7252515"/>
                <a:gd name="connsiteX25-32001" fmla="*/ 856500 w 2213217"/>
                <a:gd name="connsiteY25-32002" fmla="*/ 5489132 h 7252515"/>
                <a:gd name="connsiteX26-32003" fmla="*/ 906017 w 2213217"/>
                <a:gd name="connsiteY26-32004" fmla="*/ 5380240 h 7252515"/>
                <a:gd name="connsiteX27-32005" fmla="*/ 898504 w 2213217"/>
                <a:gd name="connsiteY27-32006" fmla="*/ 5308938 h 7252515"/>
                <a:gd name="connsiteX28-32007" fmla="*/ 971550 w 2213217"/>
                <a:gd name="connsiteY28-32008" fmla="*/ 5211945 h 7252515"/>
                <a:gd name="connsiteX29-32009" fmla="*/ 973564 w 2213217"/>
                <a:gd name="connsiteY29-32010" fmla="*/ 5069070 h 7252515"/>
                <a:gd name="connsiteX30-32011" fmla="*/ 1129719 w 2213217"/>
                <a:gd name="connsiteY30-32012" fmla="*/ 4378373 h 7252515"/>
                <a:gd name="connsiteX31-32013" fmla="*/ 1276350 w 2213217"/>
                <a:gd name="connsiteY31-32014" fmla="*/ 4649970 h 7252515"/>
                <a:gd name="connsiteX32-32015" fmla="*/ 1341012 w 2213217"/>
                <a:gd name="connsiteY32-32016" fmla="*/ 4880042 h 7252515"/>
                <a:gd name="connsiteX33-32017" fmla="*/ 1310424 w 2213217"/>
                <a:gd name="connsiteY33-32018" fmla="*/ 4973880 h 7252515"/>
                <a:gd name="connsiteX34-32019" fmla="*/ 1354293 w 2213217"/>
                <a:gd name="connsiteY34-32020" fmla="*/ 5113209 h 7252515"/>
                <a:gd name="connsiteX35-32021" fmla="*/ 1262198 w 2213217"/>
                <a:gd name="connsiteY35-32022" fmla="*/ 5554244 h 7252515"/>
                <a:gd name="connsiteX36-32023" fmla="*/ 1263220 w 2213217"/>
                <a:gd name="connsiteY36-32024" fmla="*/ 6360264 h 7252515"/>
                <a:gd name="connsiteX37-32025" fmla="*/ 1336385 w 2213217"/>
                <a:gd name="connsiteY37-32026" fmla="*/ 6540277 h 7252515"/>
                <a:gd name="connsiteX38-32027" fmla="*/ 1285605 w 2213217"/>
                <a:gd name="connsiteY38-32028" fmla="*/ 6741714 h 7252515"/>
                <a:gd name="connsiteX39-32029" fmla="*/ 1303783 w 2213217"/>
                <a:gd name="connsiteY39-32030" fmla="*/ 6828040 h 7252515"/>
                <a:gd name="connsiteX40-32031" fmla="*/ 1313579 w 2213217"/>
                <a:gd name="connsiteY40-32032" fmla="*/ 7020824 h 7252515"/>
                <a:gd name="connsiteX41-32033" fmla="*/ 1760353 w 2213217"/>
                <a:gd name="connsiteY41-32034" fmla="*/ 7189119 h 7252515"/>
                <a:gd name="connsiteX42-32035" fmla="*/ 2189006 w 2213217"/>
                <a:gd name="connsiteY42-32036" fmla="*/ 7199125 h 7252515"/>
                <a:gd name="connsiteX43-32037" fmla="*/ 2171850 w 2213217"/>
                <a:gd name="connsiteY43-32038" fmla="*/ 7046786 h 7252515"/>
                <a:gd name="connsiteX44-32039" fmla="*/ 1687247 w 2213217"/>
                <a:gd name="connsiteY44-32040" fmla="*/ 6680449 h 7252515"/>
                <a:gd name="connsiteX45-32041" fmla="*/ 1708130 w 2213217"/>
                <a:gd name="connsiteY45-32042" fmla="*/ 6550072 h 7252515"/>
                <a:gd name="connsiteX46-32043" fmla="*/ 1668617 w 2213217"/>
                <a:gd name="connsiteY46-32044" fmla="*/ 6451067 h 7252515"/>
                <a:gd name="connsiteX47-32045" fmla="*/ 1657350 w 2213217"/>
                <a:gd name="connsiteY47-32046" fmla="*/ 6250170 h 7252515"/>
                <a:gd name="connsiteX48-32047" fmla="*/ 1679014 w 2213217"/>
                <a:gd name="connsiteY48-32048" fmla="*/ 5979714 h 7252515"/>
                <a:gd name="connsiteX49-32049" fmla="*/ 1727631 w 2213217"/>
                <a:gd name="connsiteY49-32050" fmla="*/ 5512209 h 7252515"/>
                <a:gd name="connsiteX50-32051" fmla="*/ 1739049 w 2213217"/>
                <a:gd name="connsiteY50-32052" fmla="*/ 5363804 h 7252515"/>
                <a:gd name="connsiteX51-32053" fmla="*/ 1797611 w 2213217"/>
                <a:gd name="connsiteY51-32054" fmla="*/ 5317321 h 7252515"/>
                <a:gd name="connsiteX52-32055" fmla="*/ 1884207 w 2213217"/>
                <a:gd name="connsiteY52-32056" fmla="*/ 5097645 h 7252515"/>
                <a:gd name="connsiteX53-32057" fmla="*/ 1909357 w 2213217"/>
                <a:gd name="connsiteY53-32058" fmla="*/ 4805496 h 7252515"/>
                <a:gd name="connsiteX54-32059" fmla="*/ 1900373 w 2213217"/>
                <a:gd name="connsiteY54-32060" fmla="*/ 4348776 h 7252515"/>
                <a:gd name="connsiteX55-32061" fmla="*/ 1881052 w 2213217"/>
                <a:gd name="connsiteY55-32062" fmla="*/ 3902573 h 7252515"/>
                <a:gd name="connsiteX56-32063" fmla="*/ 1855362 w 2213217"/>
                <a:gd name="connsiteY56-32064" fmla="*/ 3584643 h 7252515"/>
                <a:gd name="connsiteX57-32065" fmla="*/ 2056257 w 2213217"/>
                <a:gd name="connsiteY57-32066" fmla="*/ 2654077 h 7252515"/>
                <a:gd name="connsiteX58-32067" fmla="*/ 2042707 w 2213217"/>
                <a:gd name="connsiteY58-32068" fmla="*/ 2404684 h 7252515"/>
                <a:gd name="connsiteX59-32069" fmla="*/ 1981200 w 2213217"/>
                <a:gd name="connsiteY59-32070" fmla="*/ 1864914 h 7252515"/>
                <a:gd name="connsiteX60-32071" fmla="*/ 1936459 w 2213217"/>
                <a:gd name="connsiteY60-32072" fmla="*/ 1677029 h 7252515"/>
                <a:gd name="connsiteX61-32073" fmla="*/ 1922037 w 2213217"/>
                <a:gd name="connsiteY61-32074" fmla="*/ 1432534 h 7252515"/>
                <a:gd name="connsiteX62-32075" fmla="*/ 1874412 w 2213217"/>
                <a:gd name="connsiteY62-32076" fmla="*/ 1302338 h 7252515"/>
                <a:gd name="connsiteX63-32077" fmla="*/ 1407687 w 2213217"/>
                <a:gd name="connsiteY63-32078" fmla="*/ 1134975 h 7252515"/>
                <a:gd name="connsiteX64-32079" fmla="*/ 1309221 w 2213217"/>
                <a:gd name="connsiteY64-32080" fmla="*/ 1020075 h 7252515"/>
                <a:gd name="connsiteX65-32081" fmla="*/ 1365230 w 2213217"/>
                <a:gd name="connsiteY65-32082" fmla="*/ 821521 h 7252515"/>
                <a:gd name="connsiteX66-32083" fmla="*/ 1433407 w 2213217"/>
                <a:gd name="connsiteY66-32084" fmla="*/ 622909 h 7252515"/>
                <a:gd name="connsiteX67-32085" fmla="*/ 1444916 w 2213217"/>
                <a:gd name="connsiteY67-32086" fmla="*/ 380757 h 7252515"/>
                <a:gd name="connsiteX68-32087" fmla="*/ 1330946 w 2213217"/>
                <a:gd name="connsiteY68-32088" fmla="*/ 143773 h 7252515"/>
                <a:gd name="connsiteX69-32089" fmla="*/ 1063645 w 2213217"/>
                <a:gd name="connsiteY69-32090" fmla="*/ 568 h 7252515"/>
                <a:gd name="connsiteX0-32091" fmla="*/ 1063645 w 2213217"/>
                <a:gd name="connsiteY0-32092" fmla="*/ 568 h 7252515"/>
                <a:gd name="connsiteX1-32093" fmla="*/ 809625 w 2213217"/>
                <a:gd name="connsiteY1-32094" fmla="*/ 116070 h 7252515"/>
                <a:gd name="connsiteX2-32095" fmla="*/ 685800 w 2213217"/>
                <a:gd name="connsiteY2-32096" fmla="*/ 297045 h 7252515"/>
                <a:gd name="connsiteX3-32097" fmla="*/ 704850 w 2213217"/>
                <a:gd name="connsiteY3-32098" fmla="*/ 620895 h 7252515"/>
                <a:gd name="connsiteX4-32099" fmla="*/ 838200 w 2213217"/>
                <a:gd name="connsiteY4-32100" fmla="*/ 897120 h 7252515"/>
                <a:gd name="connsiteX5-32101" fmla="*/ 742950 w 2213217"/>
                <a:gd name="connsiteY5-32102" fmla="*/ 1011420 h 7252515"/>
                <a:gd name="connsiteX6-32103" fmla="*/ 133350 w 2213217"/>
                <a:gd name="connsiteY6-32104" fmla="*/ 1220970 h 7252515"/>
                <a:gd name="connsiteX7-32105" fmla="*/ 0 w 2213217"/>
                <a:gd name="connsiteY7-32106" fmla="*/ 2211570 h 7252515"/>
                <a:gd name="connsiteX8-32107" fmla="*/ 333375 w 2213217"/>
                <a:gd name="connsiteY8-32108" fmla="*/ 3106920 h 7252515"/>
                <a:gd name="connsiteX9-32109" fmla="*/ 241881 w 2213217"/>
                <a:gd name="connsiteY9-32110" fmla="*/ 3863421 h 7252515"/>
                <a:gd name="connsiteX10-32111" fmla="*/ 377244 w 2213217"/>
                <a:gd name="connsiteY10-32112" fmla="*/ 3984422 h 7252515"/>
                <a:gd name="connsiteX11-32113" fmla="*/ 434725 w 2213217"/>
                <a:gd name="connsiteY11-32114" fmla="*/ 4229457 h 7252515"/>
                <a:gd name="connsiteX12-32115" fmla="*/ 495932 w 2213217"/>
                <a:gd name="connsiteY12-32116" fmla="*/ 4629539 h 7252515"/>
                <a:gd name="connsiteX13-32117" fmla="*/ 504586 w 2213217"/>
                <a:gd name="connsiteY13-32118" fmla="*/ 4793958 h 7252515"/>
                <a:gd name="connsiteX14-32119" fmla="*/ 490672 w 2213217"/>
                <a:gd name="connsiteY14-32120" fmla="*/ 4980881 h 7252515"/>
                <a:gd name="connsiteX15-32121" fmla="*/ 458942 w 2213217"/>
                <a:gd name="connsiteY15-32122" fmla="*/ 5126491 h 7252515"/>
                <a:gd name="connsiteX16-32123" fmla="*/ 383013 w 2213217"/>
                <a:gd name="connsiteY16-32124" fmla="*/ 6154049 h 7252515"/>
                <a:gd name="connsiteX17-32125" fmla="*/ 348398 w 2213217"/>
                <a:gd name="connsiteY17-32126" fmla="*/ 6604338 h 7252515"/>
                <a:gd name="connsiteX18-32127" fmla="*/ 420242 w 2213217"/>
                <a:gd name="connsiteY18-32128" fmla="*/ 6827439 h 7252515"/>
                <a:gd name="connsiteX19-32129" fmla="*/ 367118 w 2213217"/>
                <a:gd name="connsiteY19-32130" fmla="*/ 6982453 h 7252515"/>
                <a:gd name="connsiteX20-32131" fmla="*/ 605514 w 2213217"/>
                <a:gd name="connsiteY20-32132" fmla="*/ 7244526 h 7252515"/>
                <a:gd name="connsiteX21-32133" fmla="*/ 958269 w 2213217"/>
                <a:gd name="connsiteY21-32134" fmla="*/ 7136926 h 7252515"/>
                <a:gd name="connsiteX22-32135" fmla="*/ 724772 w 2213217"/>
                <a:gd name="connsiteY22-32136" fmla="*/ 6844746 h 7252515"/>
                <a:gd name="connsiteX23-32137" fmla="*/ 753076 w 2213217"/>
                <a:gd name="connsiteY23-32138" fmla="*/ 6579789 h 7252515"/>
                <a:gd name="connsiteX24-32139" fmla="*/ 738924 w 2213217"/>
                <a:gd name="connsiteY24-32140" fmla="*/ 6250170 h 7252515"/>
                <a:gd name="connsiteX25-32141" fmla="*/ 856500 w 2213217"/>
                <a:gd name="connsiteY25-32142" fmla="*/ 5489132 h 7252515"/>
                <a:gd name="connsiteX26-32143" fmla="*/ 906017 w 2213217"/>
                <a:gd name="connsiteY26-32144" fmla="*/ 5380240 h 7252515"/>
                <a:gd name="connsiteX27-32145" fmla="*/ 898504 w 2213217"/>
                <a:gd name="connsiteY27-32146" fmla="*/ 5308938 h 7252515"/>
                <a:gd name="connsiteX28-32147" fmla="*/ 971550 w 2213217"/>
                <a:gd name="connsiteY28-32148" fmla="*/ 5211945 h 7252515"/>
                <a:gd name="connsiteX29-32149" fmla="*/ 973564 w 2213217"/>
                <a:gd name="connsiteY29-32150" fmla="*/ 5069070 h 7252515"/>
                <a:gd name="connsiteX30-32151" fmla="*/ 1129719 w 2213217"/>
                <a:gd name="connsiteY30-32152" fmla="*/ 4378373 h 7252515"/>
                <a:gd name="connsiteX31-32153" fmla="*/ 1276350 w 2213217"/>
                <a:gd name="connsiteY31-32154" fmla="*/ 4649970 h 7252515"/>
                <a:gd name="connsiteX32-32155" fmla="*/ 1341012 w 2213217"/>
                <a:gd name="connsiteY32-32156" fmla="*/ 4880042 h 7252515"/>
                <a:gd name="connsiteX33-32157" fmla="*/ 1310424 w 2213217"/>
                <a:gd name="connsiteY33-32158" fmla="*/ 4973880 h 7252515"/>
                <a:gd name="connsiteX34-32159" fmla="*/ 1354293 w 2213217"/>
                <a:gd name="connsiteY34-32160" fmla="*/ 5113209 h 7252515"/>
                <a:gd name="connsiteX35-32161" fmla="*/ 1262198 w 2213217"/>
                <a:gd name="connsiteY35-32162" fmla="*/ 5554244 h 7252515"/>
                <a:gd name="connsiteX36-32163" fmla="*/ 1263220 w 2213217"/>
                <a:gd name="connsiteY36-32164" fmla="*/ 6360264 h 7252515"/>
                <a:gd name="connsiteX37-32165" fmla="*/ 1336385 w 2213217"/>
                <a:gd name="connsiteY37-32166" fmla="*/ 6540277 h 7252515"/>
                <a:gd name="connsiteX38-32167" fmla="*/ 1285605 w 2213217"/>
                <a:gd name="connsiteY38-32168" fmla="*/ 6741714 h 7252515"/>
                <a:gd name="connsiteX39-32169" fmla="*/ 1303783 w 2213217"/>
                <a:gd name="connsiteY39-32170" fmla="*/ 6828040 h 7252515"/>
                <a:gd name="connsiteX40-32171" fmla="*/ 1313579 w 2213217"/>
                <a:gd name="connsiteY40-32172" fmla="*/ 7020824 h 7252515"/>
                <a:gd name="connsiteX41-32173" fmla="*/ 1760353 w 2213217"/>
                <a:gd name="connsiteY41-32174" fmla="*/ 7189119 h 7252515"/>
                <a:gd name="connsiteX42-32175" fmla="*/ 2189006 w 2213217"/>
                <a:gd name="connsiteY42-32176" fmla="*/ 7199125 h 7252515"/>
                <a:gd name="connsiteX43-32177" fmla="*/ 2171850 w 2213217"/>
                <a:gd name="connsiteY43-32178" fmla="*/ 7046786 h 7252515"/>
                <a:gd name="connsiteX44-32179" fmla="*/ 1687247 w 2213217"/>
                <a:gd name="connsiteY44-32180" fmla="*/ 6680449 h 7252515"/>
                <a:gd name="connsiteX45-32181" fmla="*/ 1708130 w 2213217"/>
                <a:gd name="connsiteY45-32182" fmla="*/ 6550072 h 7252515"/>
                <a:gd name="connsiteX46-32183" fmla="*/ 1668617 w 2213217"/>
                <a:gd name="connsiteY46-32184" fmla="*/ 6451067 h 7252515"/>
                <a:gd name="connsiteX47-32185" fmla="*/ 1657350 w 2213217"/>
                <a:gd name="connsiteY47-32186" fmla="*/ 6250170 h 7252515"/>
                <a:gd name="connsiteX48-32187" fmla="*/ 1679014 w 2213217"/>
                <a:gd name="connsiteY48-32188" fmla="*/ 5979714 h 7252515"/>
                <a:gd name="connsiteX49-32189" fmla="*/ 1727631 w 2213217"/>
                <a:gd name="connsiteY49-32190" fmla="*/ 5512209 h 7252515"/>
                <a:gd name="connsiteX50-32191" fmla="*/ 1739049 w 2213217"/>
                <a:gd name="connsiteY50-32192" fmla="*/ 5363804 h 7252515"/>
                <a:gd name="connsiteX51-32193" fmla="*/ 1797611 w 2213217"/>
                <a:gd name="connsiteY51-32194" fmla="*/ 5317321 h 7252515"/>
                <a:gd name="connsiteX52-32195" fmla="*/ 1884207 w 2213217"/>
                <a:gd name="connsiteY52-32196" fmla="*/ 5097645 h 7252515"/>
                <a:gd name="connsiteX53-32197" fmla="*/ 1909357 w 2213217"/>
                <a:gd name="connsiteY53-32198" fmla="*/ 4805496 h 7252515"/>
                <a:gd name="connsiteX54-32199" fmla="*/ 1900373 w 2213217"/>
                <a:gd name="connsiteY54-32200" fmla="*/ 4348776 h 7252515"/>
                <a:gd name="connsiteX55-32201" fmla="*/ 1881052 w 2213217"/>
                <a:gd name="connsiteY55-32202" fmla="*/ 3902573 h 7252515"/>
                <a:gd name="connsiteX56-32203" fmla="*/ 1855362 w 2213217"/>
                <a:gd name="connsiteY56-32204" fmla="*/ 3584643 h 7252515"/>
                <a:gd name="connsiteX57-32205" fmla="*/ 2056257 w 2213217"/>
                <a:gd name="connsiteY57-32206" fmla="*/ 2654077 h 7252515"/>
                <a:gd name="connsiteX58-32207" fmla="*/ 2042707 w 2213217"/>
                <a:gd name="connsiteY58-32208" fmla="*/ 2404684 h 7252515"/>
                <a:gd name="connsiteX59-32209" fmla="*/ 1981200 w 2213217"/>
                <a:gd name="connsiteY59-32210" fmla="*/ 1864914 h 7252515"/>
                <a:gd name="connsiteX60-32211" fmla="*/ 1936459 w 2213217"/>
                <a:gd name="connsiteY60-32212" fmla="*/ 1677029 h 7252515"/>
                <a:gd name="connsiteX61-32213" fmla="*/ 1922037 w 2213217"/>
                <a:gd name="connsiteY61-32214" fmla="*/ 1432534 h 7252515"/>
                <a:gd name="connsiteX62-32215" fmla="*/ 1874412 w 2213217"/>
                <a:gd name="connsiteY62-32216" fmla="*/ 1302338 h 7252515"/>
                <a:gd name="connsiteX63-32217" fmla="*/ 1407687 w 2213217"/>
                <a:gd name="connsiteY63-32218" fmla="*/ 1134975 h 7252515"/>
                <a:gd name="connsiteX64-32219" fmla="*/ 1309221 w 2213217"/>
                <a:gd name="connsiteY64-32220" fmla="*/ 1020075 h 7252515"/>
                <a:gd name="connsiteX65-32221" fmla="*/ 1365230 w 2213217"/>
                <a:gd name="connsiteY65-32222" fmla="*/ 821521 h 7252515"/>
                <a:gd name="connsiteX66-32223" fmla="*/ 1433407 w 2213217"/>
                <a:gd name="connsiteY66-32224" fmla="*/ 622909 h 7252515"/>
                <a:gd name="connsiteX67-32225" fmla="*/ 1444916 w 2213217"/>
                <a:gd name="connsiteY67-32226" fmla="*/ 380757 h 7252515"/>
                <a:gd name="connsiteX68-32227" fmla="*/ 1330946 w 2213217"/>
                <a:gd name="connsiteY68-32228" fmla="*/ 143773 h 7252515"/>
                <a:gd name="connsiteX69-32229" fmla="*/ 1063645 w 2213217"/>
                <a:gd name="connsiteY69-32230" fmla="*/ 568 h 7252515"/>
                <a:gd name="connsiteX0-32231" fmla="*/ 1063645 w 2213217"/>
                <a:gd name="connsiteY0-32232" fmla="*/ 568 h 7252515"/>
                <a:gd name="connsiteX1-32233" fmla="*/ 809625 w 2213217"/>
                <a:gd name="connsiteY1-32234" fmla="*/ 116070 h 7252515"/>
                <a:gd name="connsiteX2-32235" fmla="*/ 685800 w 2213217"/>
                <a:gd name="connsiteY2-32236" fmla="*/ 297045 h 7252515"/>
                <a:gd name="connsiteX3-32237" fmla="*/ 704850 w 2213217"/>
                <a:gd name="connsiteY3-32238" fmla="*/ 620895 h 7252515"/>
                <a:gd name="connsiteX4-32239" fmla="*/ 838200 w 2213217"/>
                <a:gd name="connsiteY4-32240" fmla="*/ 897120 h 7252515"/>
                <a:gd name="connsiteX5-32241" fmla="*/ 742950 w 2213217"/>
                <a:gd name="connsiteY5-32242" fmla="*/ 1011420 h 7252515"/>
                <a:gd name="connsiteX6-32243" fmla="*/ 133350 w 2213217"/>
                <a:gd name="connsiteY6-32244" fmla="*/ 1220970 h 7252515"/>
                <a:gd name="connsiteX7-32245" fmla="*/ 0 w 2213217"/>
                <a:gd name="connsiteY7-32246" fmla="*/ 2211570 h 7252515"/>
                <a:gd name="connsiteX8-32247" fmla="*/ 333375 w 2213217"/>
                <a:gd name="connsiteY8-32248" fmla="*/ 3106920 h 7252515"/>
                <a:gd name="connsiteX9-32249" fmla="*/ 241881 w 2213217"/>
                <a:gd name="connsiteY9-32250" fmla="*/ 3814384 h 7252515"/>
                <a:gd name="connsiteX10-32251" fmla="*/ 377244 w 2213217"/>
                <a:gd name="connsiteY10-32252" fmla="*/ 3984422 h 7252515"/>
                <a:gd name="connsiteX11-32253" fmla="*/ 434725 w 2213217"/>
                <a:gd name="connsiteY11-32254" fmla="*/ 4229457 h 7252515"/>
                <a:gd name="connsiteX12-32255" fmla="*/ 495932 w 2213217"/>
                <a:gd name="connsiteY12-32256" fmla="*/ 4629539 h 7252515"/>
                <a:gd name="connsiteX13-32257" fmla="*/ 504586 w 2213217"/>
                <a:gd name="connsiteY13-32258" fmla="*/ 4793958 h 7252515"/>
                <a:gd name="connsiteX14-32259" fmla="*/ 490672 w 2213217"/>
                <a:gd name="connsiteY14-32260" fmla="*/ 4980881 h 7252515"/>
                <a:gd name="connsiteX15-32261" fmla="*/ 458942 w 2213217"/>
                <a:gd name="connsiteY15-32262" fmla="*/ 5126491 h 7252515"/>
                <a:gd name="connsiteX16-32263" fmla="*/ 383013 w 2213217"/>
                <a:gd name="connsiteY16-32264" fmla="*/ 6154049 h 7252515"/>
                <a:gd name="connsiteX17-32265" fmla="*/ 348398 w 2213217"/>
                <a:gd name="connsiteY17-32266" fmla="*/ 6604338 h 7252515"/>
                <a:gd name="connsiteX18-32267" fmla="*/ 420242 w 2213217"/>
                <a:gd name="connsiteY18-32268" fmla="*/ 6827439 h 7252515"/>
                <a:gd name="connsiteX19-32269" fmla="*/ 367118 w 2213217"/>
                <a:gd name="connsiteY19-32270" fmla="*/ 6982453 h 7252515"/>
                <a:gd name="connsiteX20-32271" fmla="*/ 605514 w 2213217"/>
                <a:gd name="connsiteY20-32272" fmla="*/ 7244526 h 7252515"/>
                <a:gd name="connsiteX21-32273" fmla="*/ 958269 w 2213217"/>
                <a:gd name="connsiteY21-32274" fmla="*/ 7136926 h 7252515"/>
                <a:gd name="connsiteX22-32275" fmla="*/ 724772 w 2213217"/>
                <a:gd name="connsiteY22-32276" fmla="*/ 6844746 h 7252515"/>
                <a:gd name="connsiteX23-32277" fmla="*/ 753076 w 2213217"/>
                <a:gd name="connsiteY23-32278" fmla="*/ 6579789 h 7252515"/>
                <a:gd name="connsiteX24-32279" fmla="*/ 738924 w 2213217"/>
                <a:gd name="connsiteY24-32280" fmla="*/ 6250170 h 7252515"/>
                <a:gd name="connsiteX25-32281" fmla="*/ 856500 w 2213217"/>
                <a:gd name="connsiteY25-32282" fmla="*/ 5489132 h 7252515"/>
                <a:gd name="connsiteX26-32283" fmla="*/ 906017 w 2213217"/>
                <a:gd name="connsiteY26-32284" fmla="*/ 5380240 h 7252515"/>
                <a:gd name="connsiteX27-32285" fmla="*/ 898504 w 2213217"/>
                <a:gd name="connsiteY27-32286" fmla="*/ 5308938 h 7252515"/>
                <a:gd name="connsiteX28-32287" fmla="*/ 971550 w 2213217"/>
                <a:gd name="connsiteY28-32288" fmla="*/ 5211945 h 7252515"/>
                <a:gd name="connsiteX29-32289" fmla="*/ 973564 w 2213217"/>
                <a:gd name="connsiteY29-32290" fmla="*/ 5069070 h 7252515"/>
                <a:gd name="connsiteX30-32291" fmla="*/ 1129719 w 2213217"/>
                <a:gd name="connsiteY30-32292" fmla="*/ 4378373 h 7252515"/>
                <a:gd name="connsiteX31-32293" fmla="*/ 1276350 w 2213217"/>
                <a:gd name="connsiteY31-32294" fmla="*/ 4649970 h 7252515"/>
                <a:gd name="connsiteX32-32295" fmla="*/ 1341012 w 2213217"/>
                <a:gd name="connsiteY32-32296" fmla="*/ 4880042 h 7252515"/>
                <a:gd name="connsiteX33-32297" fmla="*/ 1310424 w 2213217"/>
                <a:gd name="connsiteY33-32298" fmla="*/ 4973880 h 7252515"/>
                <a:gd name="connsiteX34-32299" fmla="*/ 1354293 w 2213217"/>
                <a:gd name="connsiteY34-32300" fmla="*/ 5113209 h 7252515"/>
                <a:gd name="connsiteX35-32301" fmla="*/ 1262198 w 2213217"/>
                <a:gd name="connsiteY35-32302" fmla="*/ 5554244 h 7252515"/>
                <a:gd name="connsiteX36-32303" fmla="*/ 1263220 w 2213217"/>
                <a:gd name="connsiteY36-32304" fmla="*/ 6360264 h 7252515"/>
                <a:gd name="connsiteX37-32305" fmla="*/ 1336385 w 2213217"/>
                <a:gd name="connsiteY37-32306" fmla="*/ 6540277 h 7252515"/>
                <a:gd name="connsiteX38-32307" fmla="*/ 1285605 w 2213217"/>
                <a:gd name="connsiteY38-32308" fmla="*/ 6741714 h 7252515"/>
                <a:gd name="connsiteX39-32309" fmla="*/ 1303783 w 2213217"/>
                <a:gd name="connsiteY39-32310" fmla="*/ 6828040 h 7252515"/>
                <a:gd name="connsiteX40-32311" fmla="*/ 1313579 w 2213217"/>
                <a:gd name="connsiteY40-32312" fmla="*/ 7020824 h 7252515"/>
                <a:gd name="connsiteX41-32313" fmla="*/ 1760353 w 2213217"/>
                <a:gd name="connsiteY41-32314" fmla="*/ 7189119 h 7252515"/>
                <a:gd name="connsiteX42-32315" fmla="*/ 2189006 w 2213217"/>
                <a:gd name="connsiteY42-32316" fmla="*/ 7199125 h 7252515"/>
                <a:gd name="connsiteX43-32317" fmla="*/ 2171850 w 2213217"/>
                <a:gd name="connsiteY43-32318" fmla="*/ 7046786 h 7252515"/>
                <a:gd name="connsiteX44-32319" fmla="*/ 1687247 w 2213217"/>
                <a:gd name="connsiteY44-32320" fmla="*/ 6680449 h 7252515"/>
                <a:gd name="connsiteX45-32321" fmla="*/ 1708130 w 2213217"/>
                <a:gd name="connsiteY45-32322" fmla="*/ 6550072 h 7252515"/>
                <a:gd name="connsiteX46-32323" fmla="*/ 1668617 w 2213217"/>
                <a:gd name="connsiteY46-32324" fmla="*/ 6451067 h 7252515"/>
                <a:gd name="connsiteX47-32325" fmla="*/ 1657350 w 2213217"/>
                <a:gd name="connsiteY47-32326" fmla="*/ 6250170 h 7252515"/>
                <a:gd name="connsiteX48-32327" fmla="*/ 1679014 w 2213217"/>
                <a:gd name="connsiteY48-32328" fmla="*/ 5979714 h 7252515"/>
                <a:gd name="connsiteX49-32329" fmla="*/ 1727631 w 2213217"/>
                <a:gd name="connsiteY49-32330" fmla="*/ 5512209 h 7252515"/>
                <a:gd name="connsiteX50-32331" fmla="*/ 1739049 w 2213217"/>
                <a:gd name="connsiteY50-32332" fmla="*/ 5363804 h 7252515"/>
                <a:gd name="connsiteX51-32333" fmla="*/ 1797611 w 2213217"/>
                <a:gd name="connsiteY51-32334" fmla="*/ 5317321 h 7252515"/>
                <a:gd name="connsiteX52-32335" fmla="*/ 1884207 w 2213217"/>
                <a:gd name="connsiteY52-32336" fmla="*/ 5097645 h 7252515"/>
                <a:gd name="connsiteX53-32337" fmla="*/ 1909357 w 2213217"/>
                <a:gd name="connsiteY53-32338" fmla="*/ 4805496 h 7252515"/>
                <a:gd name="connsiteX54-32339" fmla="*/ 1900373 w 2213217"/>
                <a:gd name="connsiteY54-32340" fmla="*/ 4348776 h 7252515"/>
                <a:gd name="connsiteX55-32341" fmla="*/ 1881052 w 2213217"/>
                <a:gd name="connsiteY55-32342" fmla="*/ 3902573 h 7252515"/>
                <a:gd name="connsiteX56-32343" fmla="*/ 1855362 w 2213217"/>
                <a:gd name="connsiteY56-32344" fmla="*/ 3584643 h 7252515"/>
                <a:gd name="connsiteX57-32345" fmla="*/ 2056257 w 2213217"/>
                <a:gd name="connsiteY57-32346" fmla="*/ 2654077 h 7252515"/>
                <a:gd name="connsiteX58-32347" fmla="*/ 2042707 w 2213217"/>
                <a:gd name="connsiteY58-32348" fmla="*/ 2404684 h 7252515"/>
                <a:gd name="connsiteX59-32349" fmla="*/ 1981200 w 2213217"/>
                <a:gd name="connsiteY59-32350" fmla="*/ 1864914 h 7252515"/>
                <a:gd name="connsiteX60-32351" fmla="*/ 1936459 w 2213217"/>
                <a:gd name="connsiteY60-32352" fmla="*/ 1677029 h 7252515"/>
                <a:gd name="connsiteX61-32353" fmla="*/ 1922037 w 2213217"/>
                <a:gd name="connsiteY61-32354" fmla="*/ 1432534 h 7252515"/>
                <a:gd name="connsiteX62-32355" fmla="*/ 1874412 w 2213217"/>
                <a:gd name="connsiteY62-32356" fmla="*/ 1302338 h 7252515"/>
                <a:gd name="connsiteX63-32357" fmla="*/ 1407687 w 2213217"/>
                <a:gd name="connsiteY63-32358" fmla="*/ 1134975 h 7252515"/>
                <a:gd name="connsiteX64-32359" fmla="*/ 1309221 w 2213217"/>
                <a:gd name="connsiteY64-32360" fmla="*/ 1020075 h 7252515"/>
                <a:gd name="connsiteX65-32361" fmla="*/ 1365230 w 2213217"/>
                <a:gd name="connsiteY65-32362" fmla="*/ 821521 h 7252515"/>
                <a:gd name="connsiteX66-32363" fmla="*/ 1433407 w 2213217"/>
                <a:gd name="connsiteY66-32364" fmla="*/ 622909 h 7252515"/>
                <a:gd name="connsiteX67-32365" fmla="*/ 1444916 w 2213217"/>
                <a:gd name="connsiteY67-32366" fmla="*/ 380757 h 7252515"/>
                <a:gd name="connsiteX68-32367" fmla="*/ 1330946 w 2213217"/>
                <a:gd name="connsiteY68-32368" fmla="*/ 143773 h 7252515"/>
                <a:gd name="connsiteX69-32369" fmla="*/ 1063645 w 2213217"/>
                <a:gd name="connsiteY69-32370" fmla="*/ 568 h 7252515"/>
                <a:gd name="connsiteX0-32371" fmla="*/ 1063645 w 2213217"/>
                <a:gd name="connsiteY0-32372" fmla="*/ 568 h 7252515"/>
                <a:gd name="connsiteX1-32373" fmla="*/ 809625 w 2213217"/>
                <a:gd name="connsiteY1-32374" fmla="*/ 116070 h 7252515"/>
                <a:gd name="connsiteX2-32375" fmla="*/ 685800 w 2213217"/>
                <a:gd name="connsiteY2-32376" fmla="*/ 297045 h 7252515"/>
                <a:gd name="connsiteX3-32377" fmla="*/ 704850 w 2213217"/>
                <a:gd name="connsiteY3-32378" fmla="*/ 620895 h 7252515"/>
                <a:gd name="connsiteX4-32379" fmla="*/ 838200 w 2213217"/>
                <a:gd name="connsiteY4-32380" fmla="*/ 897120 h 7252515"/>
                <a:gd name="connsiteX5-32381" fmla="*/ 742950 w 2213217"/>
                <a:gd name="connsiteY5-32382" fmla="*/ 1011420 h 7252515"/>
                <a:gd name="connsiteX6-32383" fmla="*/ 133350 w 2213217"/>
                <a:gd name="connsiteY6-32384" fmla="*/ 1220970 h 7252515"/>
                <a:gd name="connsiteX7-32385" fmla="*/ 0 w 2213217"/>
                <a:gd name="connsiteY7-32386" fmla="*/ 2211570 h 7252515"/>
                <a:gd name="connsiteX8-32387" fmla="*/ 333375 w 2213217"/>
                <a:gd name="connsiteY8-32388" fmla="*/ 3106920 h 7252515"/>
                <a:gd name="connsiteX9-32389" fmla="*/ 241881 w 2213217"/>
                <a:gd name="connsiteY9-32390" fmla="*/ 3814384 h 7252515"/>
                <a:gd name="connsiteX10-32391" fmla="*/ 377244 w 2213217"/>
                <a:gd name="connsiteY10-32392" fmla="*/ 3984422 h 7252515"/>
                <a:gd name="connsiteX11-32393" fmla="*/ 434725 w 2213217"/>
                <a:gd name="connsiteY11-32394" fmla="*/ 4229457 h 7252515"/>
                <a:gd name="connsiteX12-32395" fmla="*/ 495932 w 2213217"/>
                <a:gd name="connsiteY12-32396" fmla="*/ 4629539 h 7252515"/>
                <a:gd name="connsiteX13-32397" fmla="*/ 504586 w 2213217"/>
                <a:gd name="connsiteY13-32398" fmla="*/ 4793958 h 7252515"/>
                <a:gd name="connsiteX14-32399" fmla="*/ 490672 w 2213217"/>
                <a:gd name="connsiteY14-32400" fmla="*/ 4980881 h 7252515"/>
                <a:gd name="connsiteX15-32401" fmla="*/ 458942 w 2213217"/>
                <a:gd name="connsiteY15-32402" fmla="*/ 5126491 h 7252515"/>
                <a:gd name="connsiteX16-32403" fmla="*/ 383013 w 2213217"/>
                <a:gd name="connsiteY16-32404" fmla="*/ 6154049 h 7252515"/>
                <a:gd name="connsiteX17-32405" fmla="*/ 348398 w 2213217"/>
                <a:gd name="connsiteY17-32406" fmla="*/ 6604338 h 7252515"/>
                <a:gd name="connsiteX18-32407" fmla="*/ 420242 w 2213217"/>
                <a:gd name="connsiteY18-32408" fmla="*/ 6827439 h 7252515"/>
                <a:gd name="connsiteX19-32409" fmla="*/ 367118 w 2213217"/>
                <a:gd name="connsiteY19-32410" fmla="*/ 6982453 h 7252515"/>
                <a:gd name="connsiteX20-32411" fmla="*/ 605514 w 2213217"/>
                <a:gd name="connsiteY20-32412" fmla="*/ 7244526 h 7252515"/>
                <a:gd name="connsiteX21-32413" fmla="*/ 958269 w 2213217"/>
                <a:gd name="connsiteY21-32414" fmla="*/ 7136926 h 7252515"/>
                <a:gd name="connsiteX22-32415" fmla="*/ 724772 w 2213217"/>
                <a:gd name="connsiteY22-32416" fmla="*/ 6844746 h 7252515"/>
                <a:gd name="connsiteX23-32417" fmla="*/ 753076 w 2213217"/>
                <a:gd name="connsiteY23-32418" fmla="*/ 6579789 h 7252515"/>
                <a:gd name="connsiteX24-32419" fmla="*/ 738924 w 2213217"/>
                <a:gd name="connsiteY24-32420" fmla="*/ 6250170 h 7252515"/>
                <a:gd name="connsiteX25-32421" fmla="*/ 856500 w 2213217"/>
                <a:gd name="connsiteY25-32422" fmla="*/ 5489132 h 7252515"/>
                <a:gd name="connsiteX26-32423" fmla="*/ 906017 w 2213217"/>
                <a:gd name="connsiteY26-32424" fmla="*/ 5380240 h 7252515"/>
                <a:gd name="connsiteX27-32425" fmla="*/ 898504 w 2213217"/>
                <a:gd name="connsiteY27-32426" fmla="*/ 5308938 h 7252515"/>
                <a:gd name="connsiteX28-32427" fmla="*/ 971550 w 2213217"/>
                <a:gd name="connsiteY28-32428" fmla="*/ 5211945 h 7252515"/>
                <a:gd name="connsiteX29-32429" fmla="*/ 973564 w 2213217"/>
                <a:gd name="connsiteY29-32430" fmla="*/ 5069070 h 7252515"/>
                <a:gd name="connsiteX30-32431" fmla="*/ 1129719 w 2213217"/>
                <a:gd name="connsiteY30-32432" fmla="*/ 4378373 h 7252515"/>
                <a:gd name="connsiteX31-32433" fmla="*/ 1276350 w 2213217"/>
                <a:gd name="connsiteY31-32434" fmla="*/ 4649970 h 7252515"/>
                <a:gd name="connsiteX32-32435" fmla="*/ 1341012 w 2213217"/>
                <a:gd name="connsiteY32-32436" fmla="*/ 4880042 h 7252515"/>
                <a:gd name="connsiteX33-32437" fmla="*/ 1310424 w 2213217"/>
                <a:gd name="connsiteY33-32438" fmla="*/ 4973880 h 7252515"/>
                <a:gd name="connsiteX34-32439" fmla="*/ 1354293 w 2213217"/>
                <a:gd name="connsiteY34-32440" fmla="*/ 5113209 h 7252515"/>
                <a:gd name="connsiteX35-32441" fmla="*/ 1262198 w 2213217"/>
                <a:gd name="connsiteY35-32442" fmla="*/ 5554244 h 7252515"/>
                <a:gd name="connsiteX36-32443" fmla="*/ 1263220 w 2213217"/>
                <a:gd name="connsiteY36-32444" fmla="*/ 6360264 h 7252515"/>
                <a:gd name="connsiteX37-32445" fmla="*/ 1336385 w 2213217"/>
                <a:gd name="connsiteY37-32446" fmla="*/ 6540277 h 7252515"/>
                <a:gd name="connsiteX38-32447" fmla="*/ 1285605 w 2213217"/>
                <a:gd name="connsiteY38-32448" fmla="*/ 6741714 h 7252515"/>
                <a:gd name="connsiteX39-32449" fmla="*/ 1303783 w 2213217"/>
                <a:gd name="connsiteY39-32450" fmla="*/ 6828040 h 7252515"/>
                <a:gd name="connsiteX40-32451" fmla="*/ 1313579 w 2213217"/>
                <a:gd name="connsiteY40-32452" fmla="*/ 7020824 h 7252515"/>
                <a:gd name="connsiteX41-32453" fmla="*/ 1760353 w 2213217"/>
                <a:gd name="connsiteY41-32454" fmla="*/ 7189119 h 7252515"/>
                <a:gd name="connsiteX42-32455" fmla="*/ 2189006 w 2213217"/>
                <a:gd name="connsiteY42-32456" fmla="*/ 7199125 h 7252515"/>
                <a:gd name="connsiteX43-32457" fmla="*/ 2171850 w 2213217"/>
                <a:gd name="connsiteY43-32458" fmla="*/ 7046786 h 7252515"/>
                <a:gd name="connsiteX44-32459" fmla="*/ 1687247 w 2213217"/>
                <a:gd name="connsiteY44-32460" fmla="*/ 6680449 h 7252515"/>
                <a:gd name="connsiteX45-32461" fmla="*/ 1708130 w 2213217"/>
                <a:gd name="connsiteY45-32462" fmla="*/ 6550072 h 7252515"/>
                <a:gd name="connsiteX46-32463" fmla="*/ 1668617 w 2213217"/>
                <a:gd name="connsiteY46-32464" fmla="*/ 6451067 h 7252515"/>
                <a:gd name="connsiteX47-32465" fmla="*/ 1657350 w 2213217"/>
                <a:gd name="connsiteY47-32466" fmla="*/ 6250170 h 7252515"/>
                <a:gd name="connsiteX48-32467" fmla="*/ 1679014 w 2213217"/>
                <a:gd name="connsiteY48-32468" fmla="*/ 5979714 h 7252515"/>
                <a:gd name="connsiteX49-32469" fmla="*/ 1727631 w 2213217"/>
                <a:gd name="connsiteY49-32470" fmla="*/ 5512209 h 7252515"/>
                <a:gd name="connsiteX50-32471" fmla="*/ 1739049 w 2213217"/>
                <a:gd name="connsiteY50-32472" fmla="*/ 5363804 h 7252515"/>
                <a:gd name="connsiteX51-32473" fmla="*/ 1797611 w 2213217"/>
                <a:gd name="connsiteY51-32474" fmla="*/ 5317321 h 7252515"/>
                <a:gd name="connsiteX52-32475" fmla="*/ 1884207 w 2213217"/>
                <a:gd name="connsiteY52-32476" fmla="*/ 5097645 h 7252515"/>
                <a:gd name="connsiteX53-32477" fmla="*/ 1909357 w 2213217"/>
                <a:gd name="connsiteY53-32478" fmla="*/ 4805496 h 7252515"/>
                <a:gd name="connsiteX54-32479" fmla="*/ 1900373 w 2213217"/>
                <a:gd name="connsiteY54-32480" fmla="*/ 4348776 h 7252515"/>
                <a:gd name="connsiteX55-32481" fmla="*/ 1881052 w 2213217"/>
                <a:gd name="connsiteY55-32482" fmla="*/ 3902573 h 7252515"/>
                <a:gd name="connsiteX56-32483" fmla="*/ 1855362 w 2213217"/>
                <a:gd name="connsiteY56-32484" fmla="*/ 3584643 h 7252515"/>
                <a:gd name="connsiteX57-32485" fmla="*/ 2056257 w 2213217"/>
                <a:gd name="connsiteY57-32486" fmla="*/ 2654077 h 7252515"/>
                <a:gd name="connsiteX58-32487" fmla="*/ 2042707 w 2213217"/>
                <a:gd name="connsiteY58-32488" fmla="*/ 2404684 h 7252515"/>
                <a:gd name="connsiteX59-32489" fmla="*/ 1981200 w 2213217"/>
                <a:gd name="connsiteY59-32490" fmla="*/ 1864914 h 7252515"/>
                <a:gd name="connsiteX60-32491" fmla="*/ 1936459 w 2213217"/>
                <a:gd name="connsiteY60-32492" fmla="*/ 1677029 h 7252515"/>
                <a:gd name="connsiteX61-32493" fmla="*/ 1922037 w 2213217"/>
                <a:gd name="connsiteY61-32494" fmla="*/ 1432534 h 7252515"/>
                <a:gd name="connsiteX62-32495" fmla="*/ 1874412 w 2213217"/>
                <a:gd name="connsiteY62-32496" fmla="*/ 1302338 h 7252515"/>
                <a:gd name="connsiteX63-32497" fmla="*/ 1407687 w 2213217"/>
                <a:gd name="connsiteY63-32498" fmla="*/ 1134975 h 7252515"/>
                <a:gd name="connsiteX64-32499" fmla="*/ 1309221 w 2213217"/>
                <a:gd name="connsiteY64-32500" fmla="*/ 1020075 h 7252515"/>
                <a:gd name="connsiteX65-32501" fmla="*/ 1365230 w 2213217"/>
                <a:gd name="connsiteY65-32502" fmla="*/ 821521 h 7252515"/>
                <a:gd name="connsiteX66-32503" fmla="*/ 1433407 w 2213217"/>
                <a:gd name="connsiteY66-32504" fmla="*/ 622909 h 7252515"/>
                <a:gd name="connsiteX67-32505" fmla="*/ 1444916 w 2213217"/>
                <a:gd name="connsiteY67-32506" fmla="*/ 380757 h 7252515"/>
                <a:gd name="connsiteX68-32507" fmla="*/ 1330946 w 2213217"/>
                <a:gd name="connsiteY68-32508" fmla="*/ 143773 h 7252515"/>
                <a:gd name="connsiteX69-32509" fmla="*/ 1063645 w 2213217"/>
                <a:gd name="connsiteY69-32510" fmla="*/ 568 h 7252515"/>
                <a:gd name="connsiteX0-32511" fmla="*/ 1063645 w 2213217"/>
                <a:gd name="connsiteY0-32512" fmla="*/ 568 h 7252515"/>
                <a:gd name="connsiteX1-32513" fmla="*/ 809625 w 2213217"/>
                <a:gd name="connsiteY1-32514" fmla="*/ 116070 h 7252515"/>
                <a:gd name="connsiteX2-32515" fmla="*/ 685800 w 2213217"/>
                <a:gd name="connsiteY2-32516" fmla="*/ 297045 h 7252515"/>
                <a:gd name="connsiteX3-32517" fmla="*/ 704850 w 2213217"/>
                <a:gd name="connsiteY3-32518" fmla="*/ 620895 h 7252515"/>
                <a:gd name="connsiteX4-32519" fmla="*/ 838200 w 2213217"/>
                <a:gd name="connsiteY4-32520" fmla="*/ 897120 h 7252515"/>
                <a:gd name="connsiteX5-32521" fmla="*/ 742950 w 2213217"/>
                <a:gd name="connsiteY5-32522" fmla="*/ 1011420 h 7252515"/>
                <a:gd name="connsiteX6-32523" fmla="*/ 133350 w 2213217"/>
                <a:gd name="connsiteY6-32524" fmla="*/ 1220970 h 7252515"/>
                <a:gd name="connsiteX7-32525" fmla="*/ 0 w 2213217"/>
                <a:gd name="connsiteY7-32526" fmla="*/ 2211570 h 7252515"/>
                <a:gd name="connsiteX8-32527" fmla="*/ 333375 w 2213217"/>
                <a:gd name="connsiteY8-32528" fmla="*/ 3106920 h 7252515"/>
                <a:gd name="connsiteX9-32529" fmla="*/ 241881 w 2213217"/>
                <a:gd name="connsiteY9-32530" fmla="*/ 3814384 h 7252515"/>
                <a:gd name="connsiteX10-32531" fmla="*/ 377244 w 2213217"/>
                <a:gd name="connsiteY10-32532" fmla="*/ 3984422 h 7252515"/>
                <a:gd name="connsiteX11-32533" fmla="*/ 434725 w 2213217"/>
                <a:gd name="connsiteY11-32534" fmla="*/ 4229457 h 7252515"/>
                <a:gd name="connsiteX12-32535" fmla="*/ 495932 w 2213217"/>
                <a:gd name="connsiteY12-32536" fmla="*/ 4629539 h 7252515"/>
                <a:gd name="connsiteX13-32537" fmla="*/ 504586 w 2213217"/>
                <a:gd name="connsiteY13-32538" fmla="*/ 4793958 h 7252515"/>
                <a:gd name="connsiteX14-32539" fmla="*/ 490672 w 2213217"/>
                <a:gd name="connsiteY14-32540" fmla="*/ 4980881 h 7252515"/>
                <a:gd name="connsiteX15-32541" fmla="*/ 458942 w 2213217"/>
                <a:gd name="connsiteY15-32542" fmla="*/ 5126491 h 7252515"/>
                <a:gd name="connsiteX16-32543" fmla="*/ 383013 w 2213217"/>
                <a:gd name="connsiteY16-32544" fmla="*/ 6154049 h 7252515"/>
                <a:gd name="connsiteX17-32545" fmla="*/ 348398 w 2213217"/>
                <a:gd name="connsiteY17-32546" fmla="*/ 6604338 h 7252515"/>
                <a:gd name="connsiteX18-32547" fmla="*/ 420242 w 2213217"/>
                <a:gd name="connsiteY18-32548" fmla="*/ 6827439 h 7252515"/>
                <a:gd name="connsiteX19-32549" fmla="*/ 367118 w 2213217"/>
                <a:gd name="connsiteY19-32550" fmla="*/ 6982453 h 7252515"/>
                <a:gd name="connsiteX20-32551" fmla="*/ 605514 w 2213217"/>
                <a:gd name="connsiteY20-32552" fmla="*/ 7244526 h 7252515"/>
                <a:gd name="connsiteX21-32553" fmla="*/ 958269 w 2213217"/>
                <a:gd name="connsiteY21-32554" fmla="*/ 7136926 h 7252515"/>
                <a:gd name="connsiteX22-32555" fmla="*/ 724772 w 2213217"/>
                <a:gd name="connsiteY22-32556" fmla="*/ 6844746 h 7252515"/>
                <a:gd name="connsiteX23-32557" fmla="*/ 753076 w 2213217"/>
                <a:gd name="connsiteY23-32558" fmla="*/ 6579789 h 7252515"/>
                <a:gd name="connsiteX24-32559" fmla="*/ 738924 w 2213217"/>
                <a:gd name="connsiteY24-32560" fmla="*/ 6250170 h 7252515"/>
                <a:gd name="connsiteX25-32561" fmla="*/ 856500 w 2213217"/>
                <a:gd name="connsiteY25-32562" fmla="*/ 5489132 h 7252515"/>
                <a:gd name="connsiteX26-32563" fmla="*/ 906017 w 2213217"/>
                <a:gd name="connsiteY26-32564" fmla="*/ 5380240 h 7252515"/>
                <a:gd name="connsiteX27-32565" fmla="*/ 898504 w 2213217"/>
                <a:gd name="connsiteY27-32566" fmla="*/ 5308938 h 7252515"/>
                <a:gd name="connsiteX28-32567" fmla="*/ 971550 w 2213217"/>
                <a:gd name="connsiteY28-32568" fmla="*/ 5211945 h 7252515"/>
                <a:gd name="connsiteX29-32569" fmla="*/ 973564 w 2213217"/>
                <a:gd name="connsiteY29-32570" fmla="*/ 5069070 h 7252515"/>
                <a:gd name="connsiteX30-32571" fmla="*/ 1129719 w 2213217"/>
                <a:gd name="connsiteY30-32572" fmla="*/ 4378373 h 7252515"/>
                <a:gd name="connsiteX31-32573" fmla="*/ 1276350 w 2213217"/>
                <a:gd name="connsiteY31-32574" fmla="*/ 4649970 h 7252515"/>
                <a:gd name="connsiteX32-32575" fmla="*/ 1341012 w 2213217"/>
                <a:gd name="connsiteY32-32576" fmla="*/ 4880042 h 7252515"/>
                <a:gd name="connsiteX33-32577" fmla="*/ 1310424 w 2213217"/>
                <a:gd name="connsiteY33-32578" fmla="*/ 4973880 h 7252515"/>
                <a:gd name="connsiteX34-32579" fmla="*/ 1354293 w 2213217"/>
                <a:gd name="connsiteY34-32580" fmla="*/ 5113209 h 7252515"/>
                <a:gd name="connsiteX35-32581" fmla="*/ 1262198 w 2213217"/>
                <a:gd name="connsiteY35-32582" fmla="*/ 5554244 h 7252515"/>
                <a:gd name="connsiteX36-32583" fmla="*/ 1263220 w 2213217"/>
                <a:gd name="connsiteY36-32584" fmla="*/ 6360264 h 7252515"/>
                <a:gd name="connsiteX37-32585" fmla="*/ 1336385 w 2213217"/>
                <a:gd name="connsiteY37-32586" fmla="*/ 6540277 h 7252515"/>
                <a:gd name="connsiteX38-32587" fmla="*/ 1285605 w 2213217"/>
                <a:gd name="connsiteY38-32588" fmla="*/ 6741714 h 7252515"/>
                <a:gd name="connsiteX39-32589" fmla="*/ 1303783 w 2213217"/>
                <a:gd name="connsiteY39-32590" fmla="*/ 6828040 h 7252515"/>
                <a:gd name="connsiteX40-32591" fmla="*/ 1313579 w 2213217"/>
                <a:gd name="connsiteY40-32592" fmla="*/ 7020824 h 7252515"/>
                <a:gd name="connsiteX41-32593" fmla="*/ 1760353 w 2213217"/>
                <a:gd name="connsiteY41-32594" fmla="*/ 7189119 h 7252515"/>
                <a:gd name="connsiteX42-32595" fmla="*/ 2189006 w 2213217"/>
                <a:gd name="connsiteY42-32596" fmla="*/ 7199125 h 7252515"/>
                <a:gd name="connsiteX43-32597" fmla="*/ 2171850 w 2213217"/>
                <a:gd name="connsiteY43-32598" fmla="*/ 7046786 h 7252515"/>
                <a:gd name="connsiteX44-32599" fmla="*/ 1687247 w 2213217"/>
                <a:gd name="connsiteY44-32600" fmla="*/ 6680449 h 7252515"/>
                <a:gd name="connsiteX45-32601" fmla="*/ 1708130 w 2213217"/>
                <a:gd name="connsiteY45-32602" fmla="*/ 6550072 h 7252515"/>
                <a:gd name="connsiteX46-32603" fmla="*/ 1668617 w 2213217"/>
                <a:gd name="connsiteY46-32604" fmla="*/ 6451067 h 7252515"/>
                <a:gd name="connsiteX47-32605" fmla="*/ 1657350 w 2213217"/>
                <a:gd name="connsiteY47-32606" fmla="*/ 6250170 h 7252515"/>
                <a:gd name="connsiteX48-32607" fmla="*/ 1679014 w 2213217"/>
                <a:gd name="connsiteY48-32608" fmla="*/ 5979714 h 7252515"/>
                <a:gd name="connsiteX49-32609" fmla="*/ 1727631 w 2213217"/>
                <a:gd name="connsiteY49-32610" fmla="*/ 5512209 h 7252515"/>
                <a:gd name="connsiteX50-32611" fmla="*/ 1739049 w 2213217"/>
                <a:gd name="connsiteY50-32612" fmla="*/ 5363804 h 7252515"/>
                <a:gd name="connsiteX51-32613" fmla="*/ 1797611 w 2213217"/>
                <a:gd name="connsiteY51-32614" fmla="*/ 5317321 h 7252515"/>
                <a:gd name="connsiteX52-32615" fmla="*/ 1884207 w 2213217"/>
                <a:gd name="connsiteY52-32616" fmla="*/ 5097645 h 7252515"/>
                <a:gd name="connsiteX53-32617" fmla="*/ 1909357 w 2213217"/>
                <a:gd name="connsiteY53-32618" fmla="*/ 4805496 h 7252515"/>
                <a:gd name="connsiteX54-32619" fmla="*/ 1900373 w 2213217"/>
                <a:gd name="connsiteY54-32620" fmla="*/ 4348776 h 7252515"/>
                <a:gd name="connsiteX55-32621" fmla="*/ 1881052 w 2213217"/>
                <a:gd name="connsiteY55-32622" fmla="*/ 3902573 h 7252515"/>
                <a:gd name="connsiteX56-32623" fmla="*/ 1855362 w 2213217"/>
                <a:gd name="connsiteY56-32624" fmla="*/ 3584643 h 7252515"/>
                <a:gd name="connsiteX57-32625" fmla="*/ 2056257 w 2213217"/>
                <a:gd name="connsiteY57-32626" fmla="*/ 2654077 h 7252515"/>
                <a:gd name="connsiteX58-32627" fmla="*/ 2042707 w 2213217"/>
                <a:gd name="connsiteY58-32628" fmla="*/ 2404684 h 7252515"/>
                <a:gd name="connsiteX59-32629" fmla="*/ 1981200 w 2213217"/>
                <a:gd name="connsiteY59-32630" fmla="*/ 1864914 h 7252515"/>
                <a:gd name="connsiteX60-32631" fmla="*/ 1936459 w 2213217"/>
                <a:gd name="connsiteY60-32632" fmla="*/ 1677029 h 7252515"/>
                <a:gd name="connsiteX61-32633" fmla="*/ 1922037 w 2213217"/>
                <a:gd name="connsiteY61-32634" fmla="*/ 1432534 h 7252515"/>
                <a:gd name="connsiteX62-32635" fmla="*/ 1874412 w 2213217"/>
                <a:gd name="connsiteY62-32636" fmla="*/ 1302338 h 7252515"/>
                <a:gd name="connsiteX63-32637" fmla="*/ 1407687 w 2213217"/>
                <a:gd name="connsiteY63-32638" fmla="*/ 1134975 h 7252515"/>
                <a:gd name="connsiteX64-32639" fmla="*/ 1309221 w 2213217"/>
                <a:gd name="connsiteY64-32640" fmla="*/ 1020075 h 7252515"/>
                <a:gd name="connsiteX65-32641" fmla="*/ 1365230 w 2213217"/>
                <a:gd name="connsiteY65-32642" fmla="*/ 821521 h 7252515"/>
                <a:gd name="connsiteX66-32643" fmla="*/ 1433407 w 2213217"/>
                <a:gd name="connsiteY66-32644" fmla="*/ 622909 h 7252515"/>
                <a:gd name="connsiteX67-32645" fmla="*/ 1444916 w 2213217"/>
                <a:gd name="connsiteY67-32646" fmla="*/ 380757 h 7252515"/>
                <a:gd name="connsiteX68-32647" fmla="*/ 1330946 w 2213217"/>
                <a:gd name="connsiteY68-32648" fmla="*/ 143773 h 7252515"/>
                <a:gd name="connsiteX69-32649" fmla="*/ 1063645 w 2213217"/>
                <a:gd name="connsiteY69-32650" fmla="*/ 568 h 7252515"/>
                <a:gd name="connsiteX0-32651" fmla="*/ 1063645 w 2213217"/>
                <a:gd name="connsiteY0-32652" fmla="*/ 568 h 7252515"/>
                <a:gd name="connsiteX1-32653" fmla="*/ 809625 w 2213217"/>
                <a:gd name="connsiteY1-32654" fmla="*/ 116070 h 7252515"/>
                <a:gd name="connsiteX2-32655" fmla="*/ 685800 w 2213217"/>
                <a:gd name="connsiteY2-32656" fmla="*/ 297045 h 7252515"/>
                <a:gd name="connsiteX3-32657" fmla="*/ 704850 w 2213217"/>
                <a:gd name="connsiteY3-32658" fmla="*/ 620895 h 7252515"/>
                <a:gd name="connsiteX4-32659" fmla="*/ 838200 w 2213217"/>
                <a:gd name="connsiteY4-32660" fmla="*/ 897120 h 7252515"/>
                <a:gd name="connsiteX5-32661" fmla="*/ 742950 w 2213217"/>
                <a:gd name="connsiteY5-32662" fmla="*/ 1011420 h 7252515"/>
                <a:gd name="connsiteX6-32663" fmla="*/ 133350 w 2213217"/>
                <a:gd name="connsiteY6-32664" fmla="*/ 1220970 h 7252515"/>
                <a:gd name="connsiteX7-32665" fmla="*/ 0 w 2213217"/>
                <a:gd name="connsiteY7-32666" fmla="*/ 2211570 h 7252515"/>
                <a:gd name="connsiteX8-32667" fmla="*/ 333375 w 2213217"/>
                <a:gd name="connsiteY8-32668" fmla="*/ 3106920 h 7252515"/>
                <a:gd name="connsiteX9-32669" fmla="*/ 241881 w 2213217"/>
                <a:gd name="connsiteY9-32670" fmla="*/ 3814384 h 7252515"/>
                <a:gd name="connsiteX10-32671" fmla="*/ 377244 w 2213217"/>
                <a:gd name="connsiteY10-32672" fmla="*/ 3984422 h 7252515"/>
                <a:gd name="connsiteX11-32673" fmla="*/ 434725 w 2213217"/>
                <a:gd name="connsiteY11-32674" fmla="*/ 4229457 h 7252515"/>
                <a:gd name="connsiteX12-32675" fmla="*/ 495932 w 2213217"/>
                <a:gd name="connsiteY12-32676" fmla="*/ 4629539 h 7252515"/>
                <a:gd name="connsiteX13-32677" fmla="*/ 504586 w 2213217"/>
                <a:gd name="connsiteY13-32678" fmla="*/ 4793958 h 7252515"/>
                <a:gd name="connsiteX14-32679" fmla="*/ 490672 w 2213217"/>
                <a:gd name="connsiteY14-32680" fmla="*/ 4980881 h 7252515"/>
                <a:gd name="connsiteX15-32681" fmla="*/ 458942 w 2213217"/>
                <a:gd name="connsiteY15-32682" fmla="*/ 5126491 h 7252515"/>
                <a:gd name="connsiteX16-32683" fmla="*/ 383013 w 2213217"/>
                <a:gd name="connsiteY16-32684" fmla="*/ 6154049 h 7252515"/>
                <a:gd name="connsiteX17-32685" fmla="*/ 348398 w 2213217"/>
                <a:gd name="connsiteY17-32686" fmla="*/ 6604338 h 7252515"/>
                <a:gd name="connsiteX18-32687" fmla="*/ 420242 w 2213217"/>
                <a:gd name="connsiteY18-32688" fmla="*/ 6827439 h 7252515"/>
                <a:gd name="connsiteX19-32689" fmla="*/ 367118 w 2213217"/>
                <a:gd name="connsiteY19-32690" fmla="*/ 6982453 h 7252515"/>
                <a:gd name="connsiteX20-32691" fmla="*/ 605514 w 2213217"/>
                <a:gd name="connsiteY20-32692" fmla="*/ 7244526 h 7252515"/>
                <a:gd name="connsiteX21-32693" fmla="*/ 958269 w 2213217"/>
                <a:gd name="connsiteY21-32694" fmla="*/ 7136926 h 7252515"/>
                <a:gd name="connsiteX22-32695" fmla="*/ 724772 w 2213217"/>
                <a:gd name="connsiteY22-32696" fmla="*/ 6844746 h 7252515"/>
                <a:gd name="connsiteX23-32697" fmla="*/ 753076 w 2213217"/>
                <a:gd name="connsiteY23-32698" fmla="*/ 6579789 h 7252515"/>
                <a:gd name="connsiteX24-32699" fmla="*/ 738924 w 2213217"/>
                <a:gd name="connsiteY24-32700" fmla="*/ 6250170 h 7252515"/>
                <a:gd name="connsiteX25-32701" fmla="*/ 856500 w 2213217"/>
                <a:gd name="connsiteY25-32702" fmla="*/ 5489132 h 7252515"/>
                <a:gd name="connsiteX26-32703" fmla="*/ 906017 w 2213217"/>
                <a:gd name="connsiteY26-32704" fmla="*/ 5380240 h 7252515"/>
                <a:gd name="connsiteX27-32705" fmla="*/ 898504 w 2213217"/>
                <a:gd name="connsiteY27-32706" fmla="*/ 5308938 h 7252515"/>
                <a:gd name="connsiteX28-32707" fmla="*/ 971550 w 2213217"/>
                <a:gd name="connsiteY28-32708" fmla="*/ 5211945 h 7252515"/>
                <a:gd name="connsiteX29-32709" fmla="*/ 973564 w 2213217"/>
                <a:gd name="connsiteY29-32710" fmla="*/ 5069070 h 7252515"/>
                <a:gd name="connsiteX30-32711" fmla="*/ 1129719 w 2213217"/>
                <a:gd name="connsiteY30-32712" fmla="*/ 4378373 h 7252515"/>
                <a:gd name="connsiteX31-32713" fmla="*/ 1276350 w 2213217"/>
                <a:gd name="connsiteY31-32714" fmla="*/ 4649970 h 7252515"/>
                <a:gd name="connsiteX32-32715" fmla="*/ 1341012 w 2213217"/>
                <a:gd name="connsiteY32-32716" fmla="*/ 4880042 h 7252515"/>
                <a:gd name="connsiteX33-32717" fmla="*/ 1310424 w 2213217"/>
                <a:gd name="connsiteY33-32718" fmla="*/ 4973880 h 7252515"/>
                <a:gd name="connsiteX34-32719" fmla="*/ 1354293 w 2213217"/>
                <a:gd name="connsiteY34-32720" fmla="*/ 5113209 h 7252515"/>
                <a:gd name="connsiteX35-32721" fmla="*/ 1262198 w 2213217"/>
                <a:gd name="connsiteY35-32722" fmla="*/ 5554244 h 7252515"/>
                <a:gd name="connsiteX36-32723" fmla="*/ 1263220 w 2213217"/>
                <a:gd name="connsiteY36-32724" fmla="*/ 6360264 h 7252515"/>
                <a:gd name="connsiteX37-32725" fmla="*/ 1336385 w 2213217"/>
                <a:gd name="connsiteY37-32726" fmla="*/ 6540277 h 7252515"/>
                <a:gd name="connsiteX38-32727" fmla="*/ 1285605 w 2213217"/>
                <a:gd name="connsiteY38-32728" fmla="*/ 6741714 h 7252515"/>
                <a:gd name="connsiteX39-32729" fmla="*/ 1303783 w 2213217"/>
                <a:gd name="connsiteY39-32730" fmla="*/ 6828040 h 7252515"/>
                <a:gd name="connsiteX40-32731" fmla="*/ 1313579 w 2213217"/>
                <a:gd name="connsiteY40-32732" fmla="*/ 7020824 h 7252515"/>
                <a:gd name="connsiteX41-32733" fmla="*/ 1760353 w 2213217"/>
                <a:gd name="connsiteY41-32734" fmla="*/ 7189119 h 7252515"/>
                <a:gd name="connsiteX42-32735" fmla="*/ 2189006 w 2213217"/>
                <a:gd name="connsiteY42-32736" fmla="*/ 7199125 h 7252515"/>
                <a:gd name="connsiteX43-32737" fmla="*/ 2171850 w 2213217"/>
                <a:gd name="connsiteY43-32738" fmla="*/ 7046786 h 7252515"/>
                <a:gd name="connsiteX44-32739" fmla="*/ 1687247 w 2213217"/>
                <a:gd name="connsiteY44-32740" fmla="*/ 6680449 h 7252515"/>
                <a:gd name="connsiteX45-32741" fmla="*/ 1708130 w 2213217"/>
                <a:gd name="connsiteY45-32742" fmla="*/ 6550072 h 7252515"/>
                <a:gd name="connsiteX46-32743" fmla="*/ 1668617 w 2213217"/>
                <a:gd name="connsiteY46-32744" fmla="*/ 6451067 h 7252515"/>
                <a:gd name="connsiteX47-32745" fmla="*/ 1657350 w 2213217"/>
                <a:gd name="connsiteY47-32746" fmla="*/ 6250170 h 7252515"/>
                <a:gd name="connsiteX48-32747" fmla="*/ 1679014 w 2213217"/>
                <a:gd name="connsiteY48-32748" fmla="*/ 5979714 h 7252515"/>
                <a:gd name="connsiteX49-32749" fmla="*/ 1727631 w 2213217"/>
                <a:gd name="connsiteY49-32750" fmla="*/ 5512209 h 7252515"/>
                <a:gd name="connsiteX50-32751" fmla="*/ 1739049 w 2213217"/>
                <a:gd name="connsiteY50-32752" fmla="*/ 5363804 h 7252515"/>
                <a:gd name="connsiteX51-32753" fmla="*/ 1797611 w 2213217"/>
                <a:gd name="connsiteY51-32754" fmla="*/ 5317321 h 7252515"/>
                <a:gd name="connsiteX52-32755" fmla="*/ 1884207 w 2213217"/>
                <a:gd name="connsiteY52-32756" fmla="*/ 5097645 h 7252515"/>
                <a:gd name="connsiteX53-32757" fmla="*/ 1909357 w 2213217"/>
                <a:gd name="connsiteY53-32758" fmla="*/ 4805496 h 7252515"/>
                <a:gd name="connsiteX54-32759" fmla="*/ 1900373 w 2213217"/>
                <a:gd name="connsiteY54-32760" fmla="*/ 4348776 h 7252515"/>
                <a:gd name="connsiteX55-32761" fmla="*/ 1881052 w 2213217"/>
                <a:gd name="connsiteY55-32762" fmla="*/ 3902573 h 7252515"/>
                <a:gd name="connsiteX56-32763" fmla="*/ 1855362 w 2213217"/>
                <a:gd name="connsiteY56-32764" fmla="*/ 3584643 h 7252515"/>
                <a:gd name="connsiteX57-32765" fmla="*/ 2056257 w 2213217"/>
                <a:gd name="connsiteY57-32766" fmla="*/ 2654077 h 7252515"/>
                <a:gd name="connsiteX58-32767" fmla="*/ 2042707 w 2213217"/>
                <a:gd name="connsiteY58-32768" fmla="*/ 2404684 h 7252515"/>
                <a:gd name="connsiteX59-32769" fmla="*/ 1981200 w 2213217"/>
                <a:gd name="connsiteY59-32770" fmla="*/ 1864914 h 7252515"/>
                <a:gd name="connsiteX60-32771" fmla="*/ 1936459 w 2213217"/>
                <a:gd name="connsiteY60-32772" fmla="*/ 1677029 h 7252515"/>
                <a:gd name="connsiteX61-32773" fmla="*/ 1922037 w 2213217"/>
                <a:gd name="connsiteY61-32774" fmla="*/ 1432534 h 7252515"/>
                <a:gd name="connsiteX62-32775" fmla="*/ 1874412 w 2213217"/>
                <a:gd name="connsiteY62-32776" fmla="*/ 1302338 h 7252515"/>
                <a:gd name="connsiteX63-32777" fmla="*/ 1407687 w 2213217"/>
                <a:gd name="connsiteY63-32778" fmla="*/ 1134975 h 7252515"/>
                <a:gd name="connsiteX64-32779" fmla="*/ 1309221 w 2213217"/>
                <a:gd name="connsiteY64-32780" fmla="*/ 1020075 h 7252515"/>
                <a:gd name="connsiteX65-32781" fmla="*/ 1365230 w 2213217"/>
                <a:gd name="connsiteY65-32782" fmla="*/ 821521 h 7252515"/>
                <a:gd name="connsiteX66-32783" fmla="*/ 1433407 w 2213217"/>
                <a:gd name="connsiteY66-32784" fmla="*/ 622909 h 7252515"/>
                <a:gd name="connsiteX67-32785" fmla="*/ 1444916 w 2213217"/>
                <a:gd name="connsiteY67-32786" fmla="*/ 380757 h 7252515"/>
                <a:gd name="connsiteX68-32787" fmla="*/ 1330946 w 2213217"/>
                <a:gd name="connsiteY68-32788" fmla="*/ 143773 h 7252515"/>
                <a:gd name="connsiteX69-32789" fmla="*/ 1063645 w 2213217"/>
                <a:gd name="connsiteY69-32790" fmla="*/ 568 h 7252515"/>
                <a:gd name="connsiteX0-32791" fmla="*/ 1063645 w 2213217"/>
                <a:gd name="connsiteY0-32792" fmla="*/ 568 h 7252515"/>
                <a:gd name="connsiteX1-32793" fmla="*/ 809625 w 2213217"/>
                <a:gd name="connsiteY1-32794" fmla="*/ 116070 h 7252515"/>
                <a:gd name="connsiteX2-32795" fmla="*/ 685800 w 2213217"/>
                <a:gd name="connsiteY2-32796" fmla="*/ 297045 h 7252515"/>
                <a:gd name="connsiteX3-32797" fmla="*/ 704850 w 2213217"/>
                <a:gd name="connsiteY3-32798" fmla="*/ 620895 h 7252515"/>
                <a:gd name="connsiteX4-32799" fmla="*/ 838200 w 2213217"/>
                <a:gd name="connsiteY4-32800" fmla="*/ 897120 h 7252515"/>
                <a:gd name="connsiteX5-32801" fmla="*/ 742950 w 2213217"/>
                <a:gd name="connsiteY5-32802" fmla="*/ 1011420 h 7252515"/>
                <a:gd name="connsiteX6-32803" fmla="*/ 133350 w 2213217"/>
                <a:gd name="connsiteY6-32804" fmla="*/ 1220970 h 7252515"/>
                <a:gd name="connsiteX7-32805" fmla="*/ 0 w 2213217"/>
                <a:gd name="connsiteY7-32806" fmla="*/ 2211570 h 7252515"/>
                <a:gd name="connsiteX8-32807" fmla="*/ 287222 w 2213217"/>
                <a:gd name="connsiteY8-32808" fmla="*/ 3112689 h 7252515"/>
                <a:gd name="connsiteX9-32809" fmla="*/ 241881 w 2213217"/>
                <a:gd name="connsiteY9-32810" fmla="*/ 3814384 h 7252515"/>
                <a:gd name="connsiteX10-32811" fmla="*/ 377244 w 2213217"/>
                <a:gd name="connsiteY10-32812" fmla="*/ 3984422 h 7252515"/>
                <a:gd name="connsiteX11-32813" fmla="*/ 434725 w 2213217"/>
                <a:gd name="connsiteY11-32814" fmla="*/ 4229457 h 7252515"/>
                <a:gd name="connsiteX12-32815" fmla="*/ 495932 w 2213217"/>
                <a:gd name="connsiteY12-32816" fmla="*/ 4629539 h 7252515"/>
                <a:gd name="connsiteX13-32817" fmla="*/ 504586 w 2213217"/>
                <a:gd name="connsiteY13-32818" fmla="*/ 4793958 h 7252515"/>
                <a:gd name="connsiteX14-32819" fmla="*/ 490672 w 2213217"/>
                <a:gd name="connsiteY14-32820" fmla="*/ 4980881 h 7252515"/>
                <a:gd name="connsiteX15-32821" fmla="*/ 458942 w 2213217"/>
                <a:gd name="connsiteY15-32822" fmla="*/ 5126491 h 7252515"/>
                <a:gd name="connsiteX16-32823" fmla="*/ 383013 w 2213217"/>
                <a:gd name="connsiteY16-32824" fmla="*/ 6154049 h 7252515"/>
                <a:gd name="connsiteX17-32825" fmla="*/ 348398 w 2213217"/>
                <a:gd name="connsiteY17-32826" fmla="*/ 6604338 h 7252515"/>
                <a:gd name="connsiteX18-32827" fmla="*/ 420242 w 2213217"/>
                <a:gd name="connsiteY18-32828" fmla="*/ 6827439 h 7252515"/>
                <a:gd name="connsiteX19-32829" fmla="*/ 367118 w 2213217"/>
                <a:gd name="connsiteY19-32830" fmla="*/ 6982453 h 7252515"/>
                <a:gd name="connsiteX20-32831" fmla="*/ 605514 w 2213217"/>
                <a:gd name="connsiteY20-32832" fmla="*/ 7244526 h 7252515"/>
                <a:gd name="connsiteX21-32833" fmla="*/ 958269 w 2213217"/>
                <a:gd name="connsiteY21-32834" fmla="*/ 7136926 h 7252515"/>
                <a:gd name="connsiteX22-32835" fmla="*/ 724772 w 2213217"/>
                <a:gd name="connsiteY22-32836" fmla="*/ 6844746 h 7252515"/>
                <a:gd name="connsiteX23-32837" fmla="*/ 753076 w 2213217"/>
                <a:gd name="connsiteY23-32838" fmla="*/ 6579789 h 7252515"/>
                <a:gd name="connsiteX24-32839" fmla="*/ 738924 w 2213217"/>
                <a:gd name="connsiteY24-32840" fmla="*/ 6250170 h 7252515"/>
                <a:gd name="connsiteX25-32841" fmla="*/ 856500 w 2213217"/>
                <a:gd name="connsiteY25-32842" fmla="*/ 5489132 h 7252515"/>
                <a:gd name="connsiteX26-32843" fmla="*/ 906017 w 2213217"/>
                <a:gd name="connsiteY26-32844" fmla="*/ 5380240 h 7252515"/>
                <a:gd name="connsiteX27-32845" fmla="*/ 898504 w 2213217"/>
                <a:gd name="connsiteY27-32846" fmla="*/ 5308938 h 7252515"/>
                <a:gd name="connsiteX28-32847" fmla="*/ 971550 w 2213217"/>
                <a:gd name="connsiteY28-32848" fmla="*/ 5211945 h 7252515"/>
                <a:gd name="connsiteX29-32849" fmla="*/ 973564 w 2213217"/>
                <a:gd name="connsiteY29-32850" fmla="*/ 5069070 h 7252515"/>
                <a:gd name="connsiteX30-32851" fmla="*/ 1129719 w 2213217"/>
                <a:gd name="connsiteY30-32852" fmla="*/ 4378373 h 7252515"/>
                <a:gd name="connsiteX31-32853" fmla="*/ 1276350 w 2213217"/>
                <a:gd name="connsiteY31-32854" fmla="*/ 4649970 h 7252515"/>
                <a:gd name="connsiteX32-32855" fmla="*/ 1341012 w 2213217"/>
                <a:gd name="connsiteY32-32856" fmla="*/ 4880042 h 7252515"/>
                <a:gd name="connsiteX33-32857" fmla="*/ 1310424 w 2213217"/>
                <a:gd name="connsiteY33-32858" fmla="*/ 4973880 h 7252515"/>
                <a:gd name="connsiteX34-32859" fmla="*/ 1354293 w 2213217"/>
                <a:gd name="connsiteY34-32860" fmla="*/ 5113209 h 7252515"/>
                <a:gd name="connsiteX35-32861" fmla="*/ 1262198 w 2213217"/>
                <a:gd name="connsiteY35-32862" fmla="*/ 5554244 h 7252515"/>
                <a:gd name="connsiteX36-32863" fmla="*/ 1263220 w 2213217"/>
                <a:gd name="connsiteY36-32864" fmla="*/ 6360264 h 7252515"/>
                <a:gd name="connsiteX37-32865" fmla="*/ 1336385 w 2213217"/>
                <a:gd name="connsiteY37-32866" fmla="*/ 6540277 h 7252515"/>
                <a:gd name="connsiteX38-32867" fmla="*/ 1285605 w 2213217"/>
                <a:gd name="connsiteY38-32868" fmla="*/ 6741714 h 7252515"/>
                <a:gd name="connsiteX39-32869" fmla="*/ 1303783 w 2213217"/>
                <a:gd name="connsiteY39-32870" fmla="*/ 6828040 h 7252515"/>
                <a:gd name="connsiteX40-32871" fmla="*/ 1313579 w 2213217"/>
                <a:gd name="connsiteY40-32872" fmla="*/ 7020824 h 7252515"/>
                <a:gd name="connsiteX41-32873" fmla="*/ 1760353 w 2213217"/>
                <a:gd name="connsiteY41-32874" fmla="*/ 7189119 h 7252515"/>
                <a:gd name="connsiteX42-32875" fmla="*/ 2189006 w 2213217"/>
                <a:gd name="connsiteY42-32876" fmla="*/ 7199125 h 7252515"/>
                <a:gd name="connsiteX43-32877" fmla="*/ 2171850 w 2213217"/>
                <a:gd name="connsiteY43-32878" fmla="*/ 7046786 h 7252515"/>
                <a:gd name="connsiteX44-32879" fmla="*/ 1687247 w 2213217"/>
                <a:gd name="connsiteY44-32880" fmla="*/ 6680449 h 7252515"/>
                <a:gd name="connsiteX45-32881" fmla="*/ 1708130 w 2213217"/>
                <a:gd name="connsiteY45-32882" fmla="*/ 6550072 h 7252515"/>
                <a:gd name="connsiteX46-32883" fmla="*/ 1668617 w 2213217"/>
                <a:gd name="connsiteY46-32884" fmla="*/ 6451067 h 7252515"/>
                <a:gd name="connsiteX47-32885" fmla="*/ 1657350 w 2213217"/>
                <a:gd name="connsiteY47-32886" fmla="*/ 6250170 h 7252515"/>
                <a:gd name="connsiteX48-32887" fmla="*/ 1679014 w 2213217"/>
                <a:gd name="connsiteY48-32888" fmla="*/ 5979714 h 7252515"/>
                <a:gd name="connsiteX49-32889" fmla="*/ 1727631 w 2213217"/>
                <a:gd name="connsiteY49-32890" fmla="*/ 5512209 h 7252515"/>
                <a:gd name="connsiteX50-32891" fmla="*/ 1739049 w 2213217"/>
                <a:gd name="connsiteY50-32892" fmla="*/ 5363804 h 7252515"/>
                <a:gd name="connsiteX51-32893" fmla="*/ 1797611 w 2213217"/>
                <a:gd name="connsiteY51-32894" fmla="*/ 5317321 h 7252515"/>
                <a:gd name="connsiteX52-32895" fmla="*/ 1884207 w 2213217"/>
                <a:gd name="connsiteY52-32896" fmla="*/ 5097645 h 7252515"/>
                <a:gd name="connsiteX53-32897" fmla="*/ 1909357 w 2213217"/>
                <a:gd name="connsiteY53-32898" fmla="*/ 4805496 h 7252515"/>
                <a:gd name="connsiteX54-32899" fmla="*/ 1900373 w 2213217"/>
                <a:gd name="connsiteY54-32900" fmla="*/ 4348776 h 7252515"/>
                <a:gd name="connsiteX55-32901" fmla="*/ 1881052 w 2213217"/>
                <a:gd name="connsiteY55-32902" fmla="*/ 3902573 h 7252515"/>
                <a:gd name="connsiteX56-32903" fmla="*/ 1855362 w 2213217"/>
                <a:gd name="connsiteY56-32904" fmla="*/ 3584643 h 7252515"/>
                <a:gd name="connsiteX57-32905" fmla="*/ 2056257 w 2213217"/>
                <a:gd name="connsiteY57-32906" fmla="*/ 2654077 h 7252515"/>
                <a:gd name="connsiteX58-32907" fmla="*/ 2042707 w 2213217"/>
                <a:gd name="connsiteY58-32908" fmla="*/ 2404684 h 7252515"/>
                <a:gd name="connsiteX59-32909" fmla="*/ 1981200 w 2213217"/>
                <a:gd name="connsiteY59-32910" fmla="*/ 1864914 h 7252515"/>
                <a:gd name="connsiteX60-32911" fmla="*/ 1936459 w 2213217"/>
                <a:gd name="connsiteY60-32912" fmla="*/ 1677029 h 7252515"/>
                <a:gd name="connsiteX61-32913" fmla="*/ 1922037 w 2213217"/>
                <a:gd name="connsiteY61-32914" fmla="*/ 1432534 h 7252515"/>
                <a:gd name="connsiteX62-32915" fmla="*/ 1874412 w 2213217"/>
                <a:gd name="connsiteY62-32916" fmla="*/ 1302338 h 7252515"/>
                <a:gd name="connsiteX63-32917" fmla="*/ 1407687 w 2213217"/>
                <a:gd name="connsiteY63-32918" fmla="*/ 1134975 h 7252515"/>
                <a:gd name="connsiteX64-32919" fmla="*/ 1309221 w 2213217"/>
                <a:gd name="connsiteY64-32920" fmla="*/ 1020075 h 7252515"/>
                <a:gd name="connsiteX65-32921" fmla="*/ 1365230 w 2213217"/>
                <a:gd name="connsiteY65-32922" fmla="*/ 821521 h 7252515"/>
                <a:gd name="connsiteX66-32923" fmla="*/ 1433407 w 2213217"/>
                <a:gd name="connsiteY66-32924" fmla="*/ 622909 h 7252515"/>
                <a:gd name="connsiteX67-32925" fmla="*/ 1444916 w 2213217"/>
                <a:gd name="connsiteY67-32926" fmla="*/ 380757 h 7252515"/>
                <a:gd name="connsiteX68-32927" fmla="*/ 1330946 w 2213217"/>
                <a:gd name="connsiteY68-32928" fmla="*/ 143773 h 7252515"/>
                <a:gd name="connsiteX69-32929" fmla="*/ 1063645 w 2213217"/>
                <a:gd name="connsiteY69-32930" fmla="*/ 568 h 7252515"/>
                <a:gd name="connsiteX0-32931" fmla="*/ 1063645 w 2213217"/>
                <a:gd name="connsiteY0-32932" fmla="*/ 568 h 7252515"/>
                <a:gd name="connsiteX1-32933" fmla="*/ 809625 w 2213217"/>
                <a:gd name="connsiteY1-32934" fmla="*/ 116070 h 7252515"/>
                <a:gd name="connsiteX2-32935" fmla="*/ 685800 w 2213217"/>
                <a:gd name="connsiteY2-32936" fmla="*/ 297045 h 7252515"/>
                <a:gd name="connsiteX3-32937" fmla="*/ 704850 w 2213217"/>
                <a:gd name="connsiteY3-32938" fmla="*/ 620895 h 7252515"/>
                <a:gd name="connsiteX4-32939" fmla="*/ 838200 w 2213217"/>
                <a:gd name="connsiteY4-32940" fmla="*/ 897120 h 7252515"/>
                <a:gd name="connsiteX5-32941" fmla="*/ 742950 w 2213217"/>
                <a:gd name="connsiteY5-32942" fmla="*/ 1011420 h 7252515"/>
                <a:gd name="connsiteX6-32943" fmla="*/ 133350 w 2213217"/>
                <a:gd name="connsiteY6-32944" fmla="*/ 1220970 h 7252515"/>
                <a:gd name="connsiteX7-32945" fmla="*/ 0 w 2213217"/>
                <a:gd name="connsiteY7-32946" fmla="*/ 2211570 h 7252515"/>
                <a:gd name="connsiteX8-32947" fmla="*/ 304530 w 2213217"/>
                <a:gd name="connsiteY8-32948" fmla="*/ 3127112 h 7252515"/>
                <a:gd name="connsiteX9-32949" fmla="*/ 241881 w 2213217"/>
                <a:gd name="connsiteY9-32950" fmla="*/ 3814384 h 7252515"/>
                <a:gd name="connsiteX10-32951" fmla="*/ 377244 w 2213217"/>
                <a:gd name="connsiteY10-32952" fmla="*/ 3984422 h 7252515"/>
                <a:gd name="connsiteX11-32953" fmla="*/ 434725 w 2213217"/>
                <a:gd name="connsiteY11-32954" fmla="*/ 4229457 h 7252515"/>
                <a:gd name="connsiteX12-32955" fmla="*/ 495932 w 2213217"/>
                <a:gd name="connsiteY12-32956" fmla="*/ 4629539 h 7252515"/>
                <a:gd name="connsiteX13-32957" fmla="*/ 504586 w 2213217"/>
                <a:gd name="connsiteY13-32958" fmla="*/ 4793958 h 7252515"/>
                <a:gd name="connsiteX14-32959" fmla="*/ 490672 w 2213217"/>
                <a:gd name="connsiteY14-32960" fmla="*/ 4980881 h 7252515"/>
                <a:gd name="connsiteX15-32961" fmla="*/ 458942 w 2213217"/>
                <a:gd name="connsiteY15-32962" fmla="*/ 5126491 h 7252515"/>
                <a:gd name="connsiteX16-32963" fmla="*/ 383013 w 2213217"/>
                <a:gd name="connsiteY16-32964" fmla="*/ 6154049 h 7252515"/>
                <a:gd name="connsiteX17-32965" fmla="*/ 348398 w 2213217"/>
                <a:gd name="connsiteY17-32966" fmla="*/ 6604338 h 7252515"/>
                <a:gd name="connsiteX18-32967" fmla="*/ 420242 w 2213217"/>
                <a:gd name="connsiteY18-32968" fmla="*/ 6827439 h 7252515"/>
                <a:gd name="connsiteX19-32969" fmla="*/ 367118 w 2213217"/>
                <a:gd name="connsiteY19-32970" fmla="*/ 6982453 h 7252515"/>
                <a:gd name="connsiteX20-32971" fmla="*/ 605514 w 2213217"/>
                <a:gd name="connsiteY20-32972" fmla="*/ 7244526 h 7252515"/>
                <a:gd name="connsiteX21-32973" fmla="*/ 958269 w 2213217"/>
                <a:gd name="connsiteY21-32974" fmla="*/ 7136926 h 7252515"/>
                <a:gd name="connsiteX22-32975" fmla="*/ 724772 w 2213217"/>
                <a:gd name="connsiteY22-32976" fmla="*/ 6844746 h 7252515"/>
                <a:gd name="connsiteX23-32977" fmla="*/ 753076 w 2213217"/>
                <a:gd name="connsiteY23-32978" fmla="*/ 6579789 h 7252515"/>
                <a:gd name="connsiteX24-32979" fmla="*/ 738924 w 2213217"/>
                <a:gd name="connsiteY24-32980" fmla="*/ 6250170 h 7252515"/>
                <a:gd name="connsiteX25-32981" fmla="*/ 856500 w 2213217"/>
                <a:gd name="connsiteY25-32982" fmla="*/ 5489132 h 7252515"/>
                <a:gd name="connsiteX26-32983" fmla="*/ 906017 w 2213217"/>
                <a:gd name="connsiteY26-32984" fmla="*/ 5380240 h 7252515"/>
                <a:gd name="connsiteX27-32985" fmla="*/ 898504 w 2213217"/>
                <a:gd name="connsiteY27-32986" fmla="*/ 5308938 h 7252515"/>
                <a:gd name="connsiteX28-32987" fmla="*/ 971550 w 2213217"/>
                <a:gd name="connsiteY28-32988" fmla="*/ 5211945 h 7252515"/>
                <a:gd name="connsiteX29-32989" fmla="*/ 973564 w 2213217"/>
                <a:gd name="connsiteY29-32990" fmla="*/ 5069070 h 7252515"/>
                <a:gd name="connsiteX30-32991" fmla="*/ 1129719 w 2213217"/>
                <a:gd name="connsiteY30-32992" fmla="*/ 4378373 h 7252515"/>
                <a:gd name="connsiteX31-32993" fmla="*/ 1276350 w 2213217"/>
                <a:gd name="connsiteY31-32994" fmla="*/ 4649970 h 7252515"/>
                <a:gd name="connsiteX32-32995" fmla="*/ 1341012 w 2213217"/>
                <a:gd name="connsiteY32-32996" fmla="*/ 4880042 h 7252515"/>
                <a:gd name="connsiteX33-32997" fmla="*/ 1310424 w 2213217"/>
                <a:gd name="connsiteY33-32998" fmla="*/ 4973880 h 7252515"/>
                <a:gd name="connsiteX34-32999" fmla="*/ 1354293 w 2213217"/>
                <a:gd name="connsiteY34-33000" fmla="*/ 5113209 h 7252515"/>
                <a:gd name="connsiteX35-33001" fmla="*/ 1262198 w 2213217"/>
                <a:gd name="connsiteY35-33002" fmla="*/ 5554244 h 7252515"/>
                <a:gd name="connsiteX36-33003" fmla="*/ 1263220 w 2213217"/>
                <a:gd name="connsiteY36-33004" fmla="*/ 6360264 h 7252515"/>
                <a:gd name="connsiteX37-33005" fmla="*/ 1336385 w 2213217"/>
                <a:gd name="connsiteY37-33006" fmla="*/ 6540277 h 7252515"/>
                <a:gd name="connsiteX38-33007" fmla="*/ 1285605 w 2213217"/>
                <a:gd name="connsiteY38-33008" fmla="*/ 6741714 h 7252515"/>
                <a:gd name="connsiteX39-33009" fmla="*/ 1303783 w 2213217"/>
                <a:gd name="connsiteY39-33010" fmla="*/ 6828040 h 7252515"/>
                <a:gd name="connsiteX40-33011" fmla="*/ 1313579 w 2213217"/>
                <a:gd name="connsiteY40-33012" fmla="*/ 7020824 h 7252515"/>
                <a:gd name="connsiteX41-33013" fmla="*/ 1760353 w 2213217"/>
                <a:gd name="connsiteY41-33014" fmla="*/ 7189119 h 7252515"/>
                <a:gd name="connsiteX42-33015" fmla="*/ 2189006 w 2213217"/>
                <a:gd name="connsiteY42-33016" fmla="*/ 7199125 h 7252515"/>
                <a:gd name="connsiteX43-33017" fmla="*/ 2171850 w 2213217"/>
                <a:gd name="connsiteY43-33018" fmla="*/ 7046786 h 7252515"/>
                <a:gd name="connsiteX44-33019" fmla="*/ 1687247 w 2213217"/>
                <a:gd name="connsiteY44-33020" fmla="*/ 6680449 h 7252515"/>
                <a:gd name="connsiteX45-33021" fmla="*/ 1708130 w 2213217"/>
                <a:gd name="connsiteY45-33022" fmla="*/ 6550072 h 7252515"/>
                <a:gd name="connsiteX46-33023" fmla="*/ 1668617 w 2213217"/>
                <a:gd name="connsiteY46-33024" fmla="*/ 6451067 h 7252515"/>
                <a:gd name="connsiteX47-33025" fmla="*/ 1657350 w 2213217"/>
                <a:gd name="connsiteY47-33026" fmla="*/ 6250170 h 7252515"/>
                <a:gd name="connsiteX48-33027" fmla="*/ 1679014 w 2213217"/>
                <a:gd name="connsiteY48-33028" fmla="*/ 5979714 h 7252515"/>
                <a:gd name="connsiteX49-33029" fmla="*/ 1727631 w 2213217"/>
                <a:gd name="connsiteY49-33030" fmla="*/ 5512209 h 7252515"/>
                <a:gd name="connsiteX50-33031" fmla="*/ 1739049 w 2213217"/>
                <a:gd name="connsiteY50-33032" fmla="*/ 5363804 h 7252515"/>
                <a:gd name="connsiteX51-33033" fmla="*/ 1797611 w 2213217"/>
                <a:gd name="connsiteY51-33034" fmla="*/ 5317321 h 7252515"/>
                <a:gd name="connsiteX52-33035" fmla="*/ 1884207 w 2213217"/>
                <a:gd name="connsiteY52-33036" fmla="*/ 5097645 h 7252515"/>
                <a:gd name="connsiteX53-33037" fmla="*/ 1909357 w 2213217"/>
                <a:gd name="connsiteY53-33038" fmla="*/ 4805496 h 7252515"/>
                <a:gd name="connsiteX54-33039" fmla="*/ 1900373 w 2213217"/>
                <a:gd name="connsiteY54-33040" fmla="*/ 4348776 h 7252515"/>
                <a:gd name="connsiteX55-33041" fmla="*/ 1881052 w 2213217"/>
                <a:gd name="connsiteY55-33042" fmla="*/ 3902573 h 7252515"/>
                <a:gd name="connsiteX56-33043" fmla="*/ 1855362 w 2213217"/>
                <a:gd name="connsiteY56-33044" fmla="*/ 3584643 h 7252515"/>
                <a:gd name="connsiteX57-33045" fmla="*/ 2056257 w 2213217"/>
                <a:gd name="connsiteY57-33046" fmla="*/ 2654077 h 7252515"/>
                <a:gd name="connsiteX58-33047" fmla="*/ 2042707 w 2213217"/>
                <a:gd name="connsiteY58-33048" fmla="*/ 2404684 h 7252515"/>
                <a:gd name="connsiteX59-33049" fmla="*/ 1981200 w 2213217"/>
                <a:gd name="connsiteY59-33050" fmla="*/ 1864914 h 7252515"/>
                <a:gd name="connsiteX60-33051" fmla="*/ 1936459 w 2213217"/>
                <a:gd name="connsiteY60-33052" fmla="*/ 1677029 h 7252515"/>
                <a:gd name="connsiteX61-33053" fmla="*/ 1922037 w 2213217"/>
                <a:gd name="connsiteY61-33054" fmla="*/ 1432534 h 7252515"/>
                <a:gd name="connsiteX62-33055" fmla="*/ 1874412 w 2213217"/>
                <a:gd name="connsiteY62-33056" fmla="*/ 1302338 h 7252515"/>
                <a:gd name="connsiteX63-33057" fmla="*/ 1407687 w 2213217"/>
                <a:gd name="connsiteY63-33058" fmla="*/ 1134975 h 7252515"/>
                <a:gd name="connsiteX64-33059" fmla="*/ 1309221 w 2213217"/>
                <a:gd name="connsiteY64-33060" fmla="*/ 1020075 h 7252515"/>
                <a:gd name="connsiteX65-33061" fmla="*/ 1365230 w 2213217"/>
                <a:gd name="connsiteY65-33062" fmla="*/ 821521 h 7252515"/>
                <a:gd name="connsiteX66-33063" fmla="*/ 1433407 w 2213217"/>
                <a:gd name="connsiteY66-33064" fmla="*/ 622909 h 7252515"/>
                <a:gd name="connsiteX67-33065" fmla="*/ 1444916 w 2213217"/>
                <a:gd name="connsiteY67-33066" fmla="*/ 380757 h 7252515"/>
                <a:gd name="connsiteX68-33067" fmla="*/ 1330946 w 2213217"/>
                <a:gd name="connsiteY68-33068" fmla="*/ 143773 h 7252515"/>
                <a:gd name="connsiteX69-33069" fmla="*/ 1063645 w 2213217"/>
                <a:gd name="connsiteY69-33070" fmla="*/ 568 h 7252515"/>
                <a:gd name="connsiteX0-33071" fmla="*/ 1063645 w 2213217"/>
                <a:gd name="connsiteY0-33072" fmla="*/ 568 h 7252515"/>
                <a:gd name="connsiteX1-33073" fmla="*/ 809625 w 2213217"/>
                <a:gd name="connsiteY1-33074" fmla="*/ 116070 h 7252515"/>
                <a:gd name="connsiteX2-33075" fmla="*/ 685800 w 2213217"/>
                <a:gd name="connsiteY2-33076" fmla="*/ 297045 h 7252515"/>
                <a:gd name="connsiteX3-33077" fmla="*/ 704850 w 2213217"/>
                <a:gd name="connsiteY3-33078" fmla="*/ 620895 h 7252515"/>
                <a:gd name="connsiteX4-33079" fmla="*/ 838200 w 2213217"/>
                <a:gd name="connsiteY4-33080" fmla="*/ 897120 h 7252515"/>
                <a:gd name="connsiteX5-33081" fmla="*/ 742950 w 2213217"/>
                <a:gd name="connsiteY5-33082" fmla="*/ 1011420 h 7252515"/>
                <a:gd name="connsiteX6-33083" fmla="*/ 133350 w 2213217"/>
                <a:gd name="connsiteY6-33084" fmla="*/ 1220970 h 7252515"/>
                <a:gd name="connsiteX7-33085" fmla="*/ 0 w 2213217"/>
                <a:gd name="connsiteY7-33086" fmla="*/ 2211570 h 7252515"/>
                <a:gd name="connsiteX8-33087" fmla="*/ 304530 w 2213217"/>
                <a:gd name="connsiteY8-33088" fmla="*/ 3127112 h 7252515"/>
                <a:gd name="connsiteX9-33089" fmla="*/ 241881 w 2213217"/>
                <a:gd name="connsiteY9-33090" fmla="*/ 3814384 h 7252515"/>
                <a:gd name="connsiteX10-33091" fmla="*/ 377244 w 2213217"/>
                <a:gd name="connsiteY10-33092" fmla="*/ 3984422 h 7252515"/>
                <a:gd name="connsiteX11-33093" fmla="*/ 434725 w 2213217"/>
                <a:gd name="connsiteY11-33094" fmla="*/ 4229457 h 7252515"/>
                <a:gd name="connsiteX12-33095" fmla="*/ 495932 w 2213217"/>
                <a:gd name="connsiteY12-33096" fmla="*/ 4629539 h 7252515"/>
                <a:gd name="connsiteX13-33097" fmla="*/ 504586 w 2213217"/>
                <a:gd name="connsiteY13-33098" fmla="*/ 4793958 h 7252515"/>
                <a:gd name="connsiteX14-33099" fmla="*/ 490672 w 2213217"/>
                <a:gd name="connsiteY14-33100" fmla="*/ 4980881 h 7252515"/>
                <a:gd name="connsiteX15-33101" fmla="*/ 458942 w 2213217"/>
                <a:gd name="connsiteY15-33102" fmla="*/ 5126491 h 7252515"/>
                <a:gd name="connsiteX16-33103" fmla="*/ 383013 w 2213217"/>
                <a:gd name="connsiteY16-33104" fmla="*/ 6154049 h 7252515"/>
                <a:gd name="connsiteX17-33105" fmla="*/ 348398 w 2213217"/>
                <a:gd name="connsiteY17-33106" fmla="*/ 6604338 h 7252515"/>
                <a:gd name="connsiteX18-33107" fmla="*/ 420242 w 2213217"/>
                <a:gd name="connsiteY18-33108" fmla="*/ 6827439 h 7252515"/>
                <a:gd name="connsiteX19-33109" fmla="*/ 367118 w 2213217"/>
                <a:gd name="connsiteY19-33110" fmla="*/ 6982453 h 7252515"/>
                <a:gd name="connsiteX20-33111" fmla="*/ 605514 w 2213217"/>
                <a:gd name="connsiteY20-33112" fmla="*/ 7244526 h 7252515"/>
                <a:gd name="connsiteX21-33113" fmla="*/ 958269 w 2213217"/>
                <a:gd name="connsiteY21-33114" fmla="*/ 7136926 h 7252515"/>
                <a:gd name="connsiteX22-33115" fmla="*/ 724772 w 2213217"/>
                <a:gd name="connsiteY22-33116" fmla="*/ 6844746 h 7252515"/>
                <a:gd name="connsiteX23-33117" fmla="*/ 753076 w 2213217"/>
                <a:gd name="connsiteY23-33118" fmla="*/ 6579789 h 7252515"/>
                <a:gd name="connsiteX24-33119" fmla="*/ 738924 w 2213217"/>
                <a:gd name="connsiteY24-33120" fmla="*/ 6250170 h 7252515"/>
                <a:gd name="connsiteX25-33121" fmla="*/ 856500 w 2213217"/>
                <a:gd name="connsiteY25-33122" fmla="*/ 5489132 h 7252515"/>
                <a:gd name="connsiteX26-33123" fmla="*/ 906017 w 2213217"/>
                <a:gd name="connsiteY26-33124" fmla="*/ 5380240 h 7252515"/>
                <a:gd name="connsiteX27-33125" fmla="*/ 898504 w 2213217"/>
                <a:gd name="connsiteY27-33126" fmla="*/ 5308938 h 7252515"/>
                <a:gd name="connsiteX28-33127" fmla="*/ 971550 w 2213217"/>
                <a:gd name="connsiteY28-33128" fmla="*/ 5211945 h 7252515"/>
                <a:gd name="connsiteX29-33129" fmla="*/ 973564 w 2213217"/>
                <a:gd name="connsiteY29-33130" fmla="*/ 5069070 h 7252515"/>
                <a:gd name="connsiteX30-33131" fmla="*/ 1129719 w 2213217"/>
                <a:gd name="connsiteY30-33132" fmla="*/ 4378373 h 7252515"/>
                <a:gd name="connsiteX31-33133" fmla="*/ 1276350 w 2213217"/>
                <a:gd name="connsiteY31-33134" fmla="*/ 4649970 h 7252515"/>
                <a:gd name="connsiteX32-33135" fmla="*/ 1341012 w 2213217"/>
                <a:gd name="connsiteY32-33136" fmla="*/ 4880042 h 7252515"/>
                <a:gd name="connsiteX33-33137" fmla="*/ 1310424 w 2213217"/>
                <a:gd name="connsiteY33-33138" fmla="*/ 4973880 h 7252515"/>
                <a:gd name="connsiteX34-33139" fmla="*/ 1354293 w 2213217"/>
                <a:gd name="connsiteY34-33140" fmla="*/ 5113209 h 7252515"/>
                <a:gd name="connsiteX35-33141" fmla="*/ 1262198 w 2213217"/>
                <a:gd name="connsiteY35-33142" fmla="*/ 5554244 h 7252515"/>
                <a:gd name="connsiteX36-33143" fmla="*/ 1263220 w 2213217"/>
                <a:gd name="connsiteY36-33144" fmla="*/ 6360264 h 7252515"/>
                <a:gd name="connsiteX37-33145" fmla="*/ 1336385 w 2213217"/>
                <a:gd name="connsiteY37-33146" fmla="*/ 6540277 h 7252515"/>
                <a:gd name="connsiteX38-33147" fmla="*/ 1285605 w 2213217"/>
                <a:gd name="connsiteY38-33148" fmla="*/ 6741714 h 7252515"/>
                <a:gd name="connsiteX39-33149" fmla="*/ 1303783 w 2213217"/>
                <a:gd name="connsiteY39-33150" fmla="*/ 6828040 h 7252515"/>
                <a:gd name="connsiteX40-33151" fmla="*/ 1313579 w 2213217"/>
                <a:gd name="connsiteY40-33152" fmla="*/ 7020824 h 7252515"/>
                <a:gd name="connsiteX41-33153" fmla="*/ 1760353 w 2213217"/>
                <a:gd name="connsiteY41-33154" fmla="*/ 7189119 h 7252515"/>
                <a:gd name="connsiteX42-33155" fmla="*/ 2189006 w 2213217"/>
                <a:gd name="connsiteY42-33156" fmla="*/ 7199125 h 7252515"/>
                <a:gd name="connsiteX43-33157" fmla="*/ 2171850 w 2213217"/>
                <a:gd name="connsiteY43-33158" fmla="*/ 7046786 h 7252515"/>
                <a:gd name="connsiteX44-33159" fmla="*/ 1687247 w 2213217"/>
                <a:gd name="connsiteY44-33160" fmla="*/ 6680449 h 7252515"/>
                <a:gd name="connsiteX45-33161" fmla="*/ 1708130 w 2213217"/>
                <a:gd name="connsiteY45-33162" fmla="*/ 6550072 h 7252515"/>
                <a:gd name="connsiteX46-33163" fmla="*/ 1668617 w 2213217"/>
                <a:gd name="connsiteY46-33164" fmla="*/ 6451067 h 7252515"/>
                <a:gd name="connsiteX47-33165" fmla="*/ 1657350 w 2213217"/>
                <a:gd name="connsiteY47-33166" fmla="*/ 6250170 h 7252515"/>
                <a:gd name="connsiteX48-33167" fmla="*/ 1679014 w 2213217"/>
                <a:gd name="connsiteY48-33168" fmla="*/ 5979714 h 7252515"/>
                <a:gd name="connsiteX49-33169" fmla="*/ 1727631 w 2213217"/>
                <a:gd name="connsiteY49-33170" fmla="*/ 5512209 h 7252515"/>
                <a:gd name="connsiteX50-33171" fmla="*/ 1739049 w 2213217"/>
                <a:gd name="connsiteY50-33172" fmla="*/ 5363804 h 7252515"/>
                <a:gd name="connsiteX51-33173" fmla="*/ 1797611 w 2213217"/>
                <a:gd name="connsiteY51-33174" fmla="*/ 5317321 h 7252515"/>
                <a:gd name="connsiteX52-33175" fmla="*/ 1884207 w 2213217"/>
                <a:gd name="connsiteY52-33176" fmla="*/ 5097645 h 7252515"/>
                <a:gd name="connsiteX53-33177" fmla="*/ 1909357 w 2213217"/>
                <a:gd name="connsiteY53-33178" fmla="*/ 4805496 h 7252515"/>
                <a:gd name="connsiteX54-33179" fmla="*/ 1900373 w 2213217"/>
                <a:gd name="connsiteY54-33180" fmla="*/ 4348776 h 7252515"/>
                <a:gd name="connsiteX55-33181" fmla="*/ 1881052 w 2213217"/>
                <a:gd name="connsiteY55-33182" fmla="*/ 3902573 h 7252515"/>
                <a:gd name="connsiteX56-33183" fmla="*/ 1855362 w 2213217"/>
                <a:gd name="connsiteY56-33184" fmla="*/ 3584643 h 7252515"/>
                <a:gd name="connsiteX57-33185" fmla="*/ 2056257 w 2213217"/>
                <a:gd name="connsiteY57-33186" fmla="*/ 2654077 h 7252515"/>
                <a:gd name="connsiteX58-33187" fmla="*/ 2042707 w 2213217"/>
                <a:gd name="connsiteY58-33188" fmla="*/ 2404684 h 7252515"/>
                <a:gd name="connsiteX59-33189" fmla="*/ 1981200 w 2213217"/>
                <a:gd name="connsiteY59-33190" fmla="*/ 1864914 h 7252515"/>
                <a:gd name="connsiteX60-33191" fmla="*/ 1936459 w 2213217"/>
                <a:gd name="connsiteY60-33192" fmla="*/ 1677029 h 7252515"/>
                <a:gd name="connsiteX61-33193" fmla="*/ 1922037 w 2213217"/>
                <a:gd name="connsiteY61-33194" fmla="*/ 1432534 h 7252515"/>
                <a:gd name="connsiteX62-33195" fmla="*/ 1874412 w 2213217"/>
                <a:gd name="connsiteY62-33196" fmla="*/ 1302338 h 7252515"/>
                <a:gd name="connsiteX63-33197" fmla="*/ 1407687 w 2213217"/>
                <a:gd name="connsiteY63-33198" fmla="*/ 1134975 h 7252515"/>
                <a:gd name="connsiteX64-33199" fmla="*/ 1309221 w 2213217"/>
                <a:gd name="connsiteY64-33200" fmla="*/ 1020075 h 7252515"/>
                <a:gd name="connsiteX65-33201" fmla="*/ 1365230 w 2213217"/>
                <a:gd name="connsiteY65-33202" fmla="*/ 821521 h 7252515"/>
                <a:gd name="connsiteX66-33203" fmla="*/ 1433407 w 2213217"/>
                <a:gd name="connsiteY66-33204" fmla="*/ 622909 h 7252515"/>
                <a:gd name="connsiteX67-33205" fmla="*/ 1444916 w 2213217"/>
                <a:gd name="connsiteY67-33206" fmla="*/ 380757 h 7252515"/>
                <a:gd name="connsiteX68-33207" fmla="*/ 1330946 w 2213217"/>
                <a:gd name="connsiteY68-33208" fmla="*/ 143773 h 7252515"/>
                <a:gd name="connsiteX69-33209" fmla="*/ 1063645 w 2213217"/>
                <a:gd name="connsiteY69-33210" fmla="*/ 568 h 7252515"/>
                <a:gd name="connsiteX0-33211" fmla="*/ 1063645 w 2213217"/>
                <a:gd name="connsiteY0-33212" fmla="*/ 568 h 7252515"/>
                <a:gd name="connsiteX1-33213" fmla="*/ 809625 w 2213217"/>
                <a:gd name="connsiteY1-33214" fmla="*/ 116070 h 7252515"/>
                <a:gd name="connsiteX2-33215" fmla="*/ 685800 w 2213217"/>
                <a:gd name="connsiteY2-33216" fmla="*/ 297045 h 7252515"/>
                <a:gd name="connsiteX3-33217" fmla="*/ 704850 w 2213217"/>
                <a:gd name="connsiteY3-33218" fmla="*/ 620895 h 7252515"/>
                <a:gd name="connsiteX4-33219" fmla="*/ 838200 w 2213217"/>
                <a:gd name="connsiteY4-33220" fmla="*/ 897120 h 7252515"/>
                <a:gd name="connsiteX5-33221" fmla="*/ 742950 w 2213217"/>
                <a:gd name="connsiteY5-33222" fmla="*/ 1011420 h 7252515"/>
                <a:gd name="connsiteX6-33223" fmla="*/ 133350 w 2213217"/>
                <a:gd name="connsiteY6-33224" fmla="*/ 1220970 h 7252515"/>
                <a:gd name="connsiteX7-33225" fmla="*/ 0 w 2213217"/>
                <a:gd name="connsiteY7-33226" fmla="*/ 2211570 h 7252515"/>
                <a:gd name="connsiteX8-33227" fmla="*/ 304530 w 2213217"/>
                <a:gd name="connsiteY8-33228" fmla="*/ 3127112 h 7252515"/>
                <a:gd name="connsiteX9-33229" fmla="*/ 241881 w 2213217"/>
                <a:gd name="connsiteY9-33230" fmla="*/ 3814384 h 7252515"/>
                <a:gd name="connsiteX10-33231" fmla="*/ 377244 w 2213217"/>
                <a:gd name="connsiteY10-33232" fmla="*/ 3984422 h 7252515"/>
                <a:gd name="connsiteX11-33233" fmla="*/ 434725 w 2213217"/>
                <a:gd name="connsiteY11-33234" fmla="*/ 4229457 h 7252515"/>
                <a:gd name="connsiteX12-33235" fmla="*/ 495932 w 2213217"/>
                <a:gd name="connsiteY12-33236" fmla="*/ 4629539 h 7252515"/>
                <a:gd name="connsiteX13-33237" fmla="*/ 504586 w 2213217"/>
                <a:gd name="connsiteY13-33238" fmla="*/ 4793958 h 7252515"/>
                <a:gd name="connsiteX14-33239" fmla="*/ 490672 w 2213217"/>
                <a:gd name="connsiteY14-33240" fmla="*/ 4980881 h 7252515"/>
                <a:gd name="connsiteX15-33241" fmla="*/ 458942 w 2213217"/>
                <a:gd name="connsiteY15-33242" fmla="*/ 5126491 h 7252515"/>
                <a:gd name="connsiteX16-33243" fmla="*/ 383013 w 2213217"/>
                <a:gd name="connsiteY16-33244" fmla="*/ 6154049 h 7252515"/>
                <a:gd name="connsiteX17-33245" fmla="*/ 348398 w 2213217"/>
                <a:gd name="connsiteY17-33246" fmla="*/ 6604338 h 7252515"/>
                <a:gd name="connsiteX18-33247" fmla="*/ 420242 w 2213217"/>
                <a:gd name="connsiteY18-33248" fmla="*/ 6827439 h 7252515"/>
                <a:gd name="connsiteX19-33249" fmla="*/ 367118 w 2213217"/>
                <a:gd name="connsiteY19-33250" fmla="*/ 6982453 h 7252515"/>
                <a:gd name="connsiteX20-33251" fmla="*/ 605514 w 2213217"/>
                <a:gd name="connsiteY20-33252" fmla="*/ 7244526 h 7252515"/>
                <a:gd name="connsiteX21-33253" fmla="*/ 958269 w 2213217"/>
                <a:gd name="connsiteY21-33254" fmla="*/ 7136926 h 7252515"/>
                <a:gd name="connsiteX22-33255" fmla="*/ 724772 w 2213217"/>
                <a:gd name="connsiteY22-33256" fmla="*/ 6844746 h 7252515"/>
                <a:gd name="connsiteX23-33257" fmla="*/ 753076 w 2213217"/>
                <a:gd name="connsiteY23-33258" fmla="*/ 6579789 h 7252515"/>
                <a:gd name="connsiteX24-33259" fmla="*/ 738924 w 2213217"/>
                <a:gd name="connsiteY24-33260" fmla="*/ 6250170 h 7252515"/>
                <a:gd name="connsiteX25-33261" fmla="*/ 856500 w 2213217"/>
                <a:gd name="connsiteY25-33262" fmla="*/ 5489132 h 7252515"/>
                <a:gd name="connsiteX26-33263" fmla="*/ 906017 w 2213217"/>
                <a:gd name="connsiteY26-33264" fmla="*/ 5380240 h 7252515"/>
                <a:gd name="connsiteX27-33265" fmla="*/ 898504 w 2213217"/>
                <a:gd name="connsiteY27-33266" fmla="*/ 5308938 h 7252515"/>
                <a:gd name="connsiteX28-33267" fmla="*/ 971550 w 2213217"/>
                <a:gd name="connsiteY28-33268" fmla="*/ 5211945 h 7252515"/>
                <a:gd name="connsiteX29-33269" fmla="*/ 973564 w 2213217"/>
                <a:gd name="connsiteY29-33270" fmla="*/ 5069070 h 7252515"/>
                <a:gd name="connsiteX30-33271" fmla="*/ 1129719 w 2213217"/>
                <a:gd name="connsiteY30-33272" fmla="*/ 4378373 h 7252515"/>
                <a:gd name="connsiteX31-33273" fmla="*/ 1276350 w 2213217"/>
                <a:gd name="connsiteY31-33274" fmla="*/ 4649970 h 7252515"/>
                <a:gd name="connsiteX32-33275" fmla="*/ 1341012 w 2213217"/>
                <a:gd name="connsiteY32-33276" fmla="*/ 4880042 h 7252515"/>
                <a:gd name="connsiteX33-33277" fmla="*/ 1310424 w 2213217"/>
                <a:gd name="connsiteY33-33278" fmla="*/ 4973880 h 7252515"/>
                <a:gd name="connsiteX34-33279" fmla="*/ 1354293 w 2213217"/>
                <a:gd name="connsiteY34-33280" fmla="*/ 5113209 h 7252515"/>
                <a:gd name="connsiteX35-33281" fmla="*/ 1262198 w 2213217"/>
                <a:gd name="connsiteY35-33282" fmla="*/ 5554244 h 7252515"/>
                <a:gd name="connsiteX36-33283" fmla="*/ 1263220 w 2213217"/>
                <a:gd name="connsiteY36-33284" fmla="*/ 6360264 h 7252515"/>
                <a:gd name="connsiteX37-33285" fmla="*/ 1336385 w 2213217"/>
                <a:gd name="connsiteY37-33286" fmla="*/ 6540277 h 7252515"/>
                <a:gd name="connsiteX38-33287" fmla="*/ 1285605 w 2213217"/>
                <a:gd name="connsiteY38-33288" fmla="*/ 6741714 h 7252515"/>
                <a:gd name="connsiteX39-33289" fmla="*/ 1303783 w 2213217"/>
                <a:gd name="connsiteY39-33290" fmla="*/ 6828040 h 7252515"/>
                <a:gd name="connsiteX40-33291" fmla="*/ 1313579 w 2213217"/>
                <a:gd name="connsiteY40-33292" fmla="*/ 7020824 h 7252515"/>
                <a:gd name="connsiteX41-33293" fmla="*/ 1760353 w 2213217"/>
                <a:gd name="connsiteY41-33294" fmla="*/ 7189119 h 7252515"/>
                <a:gd name="connsiteX42-33295" fmla="*/ 2189006 w 2213217"/>
                <a:gd name="connsiteY42-33296" fmla="*/ 7199125 h 7252515"/>
                <a:gd name="connsiteX43-33297" fmla="*/ 2171850 w 2213217"/>
                <a:gd name="connsiteY43-33298" fmla="*/ 7046786 h 7252515"/>
                <a:gd name="connsiteX44-33299" fmla="*/ 1687247 w 2213217"/>
                <a:gd name="connsiteY44-33300" fmla="*/ 6680449 h 7252515"/>
                <a:gd name="connsiteX45-33301" fmla="*/ 1708130 w 2213217"/>
                <a:gd name="connsiteY45-33302" fmla="*/ 6550072 h 7252515"/>
                <a:gd name="connsiteX46-33303" fmla="*/ 1668617 w 2213217"/>
                <a:gd name="connsiteY46-33304" fmla="*/ 6451067 h 7252515"/>
                <a:gd name="connsiteX47-33305" fmla="*/ 1657350 w 2213217"/>
                <a:gd name="connsiteY47-33306" fmla="*/ 6250170 h 7252515"/>
                <a:gd name="connsiteX48-33307" fmla="*/ 1679014 w 2213217"/>
                <a:gd name="connsiteY48-33308" fmla="*/ 5979714 h 7252515"/>
                <a:gd name="connsiteX49-33309" fmla="*/ 1727631 w 2213217"/>
                <a:gd name="connsiteY49-33310" fmla="*/ 5512209 h 7252515"/>
                <a:gd name="connsiteX50-33311" fmla="*/ 1739049 w 2213217"/>
                <a:gd name="connsiteY50-33312" fmla="*/ 5363804 h 7252515"/>
                <a:gd name="connsiteX51-33313" fmla="*/ 1797611 w 2213217"/>
                <a:gd name="connsiteY51-33314" fmla="*/ 5317321 h 7252515"/>
                <a:gd name="connsiteX52-33315" fmla="*/ 1884207 w 2213217"/>
                <a:gd name="connsiteY52-33316" fmla="*/ 5097645 h 7252515"/>
                <a:gd name="connsiteX53-33317" fmla="*/ 1909357 w 2213217"/>
                <a:gd name="connsiteY53-33318" fmla="*/ 4805496 h 7252515"/>
                <a:gd name="connsiteX54-33319" fmla="*/ 1900373 w 2213217"/>
                <a:gd name="connsiteY54-33320" fmla="*/ 4348776 h 7252515"/>
                <a:gd name="connsiteX55-33321" fmla="*/ 1881052 w 2213217"/>
                <a:gd name="connsiteY55-33322" fmla="*/ 3902573 h 7252515"/>
                <a:gd name="connsiteX56-33323" fmla="*/ 1855362 w 2213217"/>
                <a:gd name="connsiteY56-33324" fmla="*/ 3584643 h 7252515"/>
                <a:gd name="connsiteX57-33325" fmla="*/ 2056257 w 2213217"/>
                <a:gd name="connsiteY57-33326" fmla="*/ 2654077 h 7252515"/>
                <a:gd name="connsiteX58-33327" fmla="*/ 2042707 w 2213217"/>
                <a:gd name="connsiteY58-33328" fmla="*/ 2404684 h 7252515"/>
                <a:gd name="connsiteX59-33329" fmla="*/ 1981200 w 2213217"/>
                <a:gd name="connsiteY59-33330" fmla="*/ 1864914 h 7252515"/>
                <a:gd name="connsiteX60-33331" fmla="*/ 1936459 w 2213217"/>
                <a:gd name="connsiteY60-33332" fmla="*/ 1677029 h 7252515"/>
                <a:gd name="connsiteX61-33333" fmla="*/ 1922037 w 2213217"/>
                <a:gd name="connsiteY61-33334" fmla="*/ 1432534 h 7252515"/>
                <a:gd name="connsiteX62-33335" fmla="*/ 1874412 w 2213217"/>
                <a:gd name="connsiteY62-33336" fmla="*/ 1302338 h 7252515"/>
                <a:gd name="connsiteX63-33337" fmla="*/ 1407687 w 2213217"/>
                <a:gd name="connsiteY63-33338" fmla="*/ 1134975 h 7252515"/>
                <a:gd name="connsiteX64-33339" fmla="*/ 1309221 w 2213217"/>
                <a:gd name="connsiteY64-33340" fmla="*/ 1020075 h 7252515"/>
                <a:gd name="connsiteX65-33341" fmla="*/ 1365230 w 2213217"/>
                <a:gd name="connsiteY65-33342" fmla="*/ 821521 h 7252515"/>
                <a:gd name="connsiteX66-33343" fmla="*/ 1433407 w 2213217"/>
                <a:gd name="connsiteY66-33344" fmla="*/ 622909 h 7252515"/>
                <a:gd name="connsiteX67-33345" fmla="*/ 1444916 w 2213217"/>
                <a:gd name="connsiteY67-33346" fmla="*/ 380757 h 7252515"/>
                <a:gd name="connsiteX68-33347" fmla="*/ 1330946 w 2213217"/>
                <a:gd name="connsiteY68-33348" fmla="*/ 143773 h 7252515"/>
                <a:gd name="connsiteX69-33349" fmla="*/ 1063645 w 2213217"/>
                <a:gd name="connsiteY69-33350" fmla="*/ 568 h 7252515"/>
                <a:gd name="connsiteX0-33351" fmla="*/ 1063645 w 2213217"/>
                <a:gd name="connsiteY0-33352" fmla="*/ 568 h 7252515"/>
                <a:gd name="connsiteX1-33353" fmla="*/ 809625 w 2213217"/>
                <a:gd name="connsiteY1-33354" fmla="*/ 116070 h 7252515"/>
                <a:gd name="connsiteX2-33355" fmla="*/ 685800 w 2213217"/>
                <a:gd name="connsiteY2-33356" fmla="*/ 297045 h 7252515"/>
                <a:gd name="connsiteX3-33357" fmla="*/ 704850 w 2213217"/>
                <a:gd name="connsiteY3-33358" fmla="*/ 620895 h 7252515"/>
                <a:gd name="connsiteX4-33359" fmla="*/ 838200 w 2213217"/>
                <a:gd name="connsiteY4-33360" fmla="*/ 897120 h 7252515"/>
                <a:gd name="connsiteX5-33361" fmla="*/ 742950 w 2213217"/>
                <a:gd name="connsiteY5-33362" fmla="*/ 1011420 h 7252515"/>
                <a:gd name="connsiteX6-33363" fmla="*/ 133350 w 2213217"/>
                <a:gd name="connsiteY6-33364" fmla="*/ 1220970 h 7252515"/>
                <a:gd name="connsiteX7-33365" fmla="*/ 0 w 2213217"/>
                <a:gd name="connsiteY7-33366" fmla="*/ 2211570 h 7252515"/>
                <a:gd name="connsiteX8-33367" fmla="*/ 304530 w 2213217"/>
                <a:gd name="connsiteY8-33368" fmla="*/ 3127112 h 7252515"/>
                <a:gd name="connsiteX9-33369" fmla="*/ 241881 w 2213217"/>
                <a:gd name="connsiteY9-33370" fmla="*/ 3814384 h 7252515"/>
                <a:gd name="connsiteX10-33371" fmla="*/ 377244 w 2213217"/>
                <a:gd name="connsiteY10-33372" fmla="*/ 3984422 h 7252515"/>
                <a:gd name="connsiteX11-33373" fmla="*/ 434725 w 2213217"/>
                <a:gd name="connsiteY11-33374" fmla="*/ 4229457 h 7252515"/>
                <a:gd name="connsiteX12-33375" fmla="*/ 495932 w 2213217"/>
                <a:gd name="connsiteY12-33376" fmla="*/ 4629539 h 7252515"/>
                <a:gd name="connsiteX13-33377" fmla="*/ 504586 w 2213217"/>
                <a:gd name="connsiteY13-33378" fmla="*/ 4793958 h 7252515"/>
                <a:gd name="connsiteX14-33379" fmla="*/ 490672 w 2213217"/>
                <a:gd name="connsiteY14-33380" fmla="*/ 4980881 h 7252515"/>
                <a:gd name="connsiteX15-33381" fmla="*/ 458942 w 2213217"/>
                <a:gd name="connsiteY15-33382" fmla="*/ 5126491 h 7252515"/>
                <a:gd name="connsiteX16-33383" fmla="*/ 383013 w 2213217"/>
                <a:gd name="connsiteY16-33384" fmla="*/ 6154049 h 7252515"/>
                <a:gd name="connsiteX17-33385" fmla="*/ 348398 w 2213217"/>
                <a:gd name="connsiteY17-33386" fmla="*/ 6604338 h 7252515"/>
                <a:gd name="connsiteX18-33387" fmla="*/ 420242 w 2213217"/>
                <a:gd name="connsiteY18-33388" fmla="*/ 6827439 h 7252515"/>
                <a:gd name="connsiteX19-33389" fmla="*/ 367118 w 2213217"/>
                <a:gd name="connsiteY19-33390" fmla="*/ 6982453 h 7252515"/>
                <a:gd name="connsiteX20-33391" fmla="*/ 605514 w 2213217"/>
                <a:gd name="connsiteY20-33392" fmla="*/ 7244526 h 7252515"/>
                <a:gd name="connsiteX21-33393" fmla="*/ 958269 w 2213217"/>
                <a:gd name="connsiteY21-33394" fmla="*/ 7136926 h 7252515"/>
                <a:gd name="connsiteX22-33395" fmla="*/ 724772 w 2213217"/>
                <a:gd name="connsiteY22-33396" fmla="*/ 6844746 h 7252515"/>
                <a:gd name="connsiteX23-33397" fmla="*/ 753076 w 2213217"/>
                <a:gd name="connsiteY23-33398" fmla="*/ 6579789 h 7252515"/>
                <a:gd name="connsiteX24-33399" fmla="*/ 738924 w 2213217"/>
                <a:gd name="connsiteY24-33400" fmla="*/ 6250170 h 7252515"/>
                <a:gd name="connsiteX25-33401" fmla="*/ 856500 w 2213217"/>
                <a:gd name="connsiteY25-33402" fmla="*/ 5489132 h 7252515"/>
                <a:gd name="connsiteX26-33403" fmla="*/ 906017 w 2213217"/>
                <a:gd name="connsiteY26-33404" fmla="*/ 5380240 h 7252515"/>
                <a:gd name="connsiteX27-33405" fmla="*/ 898504 w 2213217"/>
                <a:gd name="connsiteY27-33406" fmla="*/ 5308938 h 7252515"/>
                <a:gd name="connsiteX28-33407" fmla="*/ 971550 w 2213217"/>
                <a:gd name="connsiteY28-33408" fmla="*/ 5211945 h 7252515"/>
                <a:gd name="connsiteX29-33409" fmla="*/ 973564 w 2213217"/>
                <a:gd name="connsiteY29-33410" fmla="*/ 5069070 h 7252515"/>
                <a:gd name="connsiteX30-33411" fmla="*/ 1129719 w 2213217"/>
                <a:gd name="connsiteY30-33412" fmla="*/ 4378373 h 7252515"/>
                <a:gd name="connsiteX31-33413" fmla="*/ 1276350 w 2213217"/>
                <a:gd name="connsiteY31-33414" fmla="*/ 4649970 h 7252515"/>
                <a:gd name="connsiteX32-33415" fmla="*/ 1341012 w 2213217"/>
                <a:gd name="connsiteY32-33416" fmla="*/ 4880042 h 7252515"/>
                <a:gd name="connsiteX33-33417" fmla="*/ 1310424 w 2213217"/>
                <a:gd name="connsiteY33-33418" fmla="*/ 4973880 h 7252515"/>
                <a:gd name="connsiteX34-33419" fmla="*/ 1354293 w 2213217"/>
                <a:gd name="connsiteY34-33420" fmla="*/ 5113209 h 7252515"/>
                <a:gd name="connsiteX35-33421" fmla="*/ 1262198 w 2213217"/>
                <a:gd name="connsiteY35-33422" fmla="*/ 5554244 h 7252515"/>
                <a:gd name="connsiteX36-33423" fmla="*/ 1263220 w 2213217"/>
                <a:gd name="connsiteY36-33424" fmla="*/ 6360264 h 7252515"/>
                <a:gd name="connsiteX37-33425" fmla="*/ 1336385 w 2213217"/>
                <a:gd name="connsiteY37-33426" fmla="*/ 6540277 h 7252515"/>
                <a:gd name="connsiteX38-33427" fmla="*/ 1285605 w 2213217"/>
                <a:gd name="connsiteY38-33428" fmla="*/ 6741714 h 7252515"/>
                <a:gd name="connsiteX39-33429" fmla="*/ 1303783 w 2213217"/>
                <a:gd name="connsiteY39-33430" fmla="*/ 6828040 h 7252515"/>
                <a:gd name="connsiteX40-33431" fmla="*/ 1313579 w 2213217"/>
                <a:gd name="connsiteY40-33432" fmla="*/ 7020824 h 7252515"/>
                <a:gd name="connsiteX41-33433" fmla="*/ 1760353 w 2213217"/>
                <a:gd name="connsiteY41-33434" fmla="*/ 7189119 h 7252515"/>
                <a:gd name="connsiteX42-33435" fmla="*/ 2189006 w 2213217"/>
                <a:gd name="connsiteY42-33436" fmla="*/ 7199125 h 7252515"/>
                <a:gd name="connsiteX43-33437" fmla="*/ 2171850 w 2213217"/>
                <a:gd name="connsiteY43-33438" fmla="*/ 7046786 h 7252515"/>
                <a:gd name="connsiteX44-33439" fmla="*/ 1687247 w 2213217"/>
                <a:gd name="connsiteY44-33440" fmla="*/ 6680449 h 7252515"/>
                <a:gd name="connsiteX45-33441" fmla="*/ 1708130 w 2213217"/>
                <a:gd name="connsiteY45-33442" fmla="*/ 6550072 h 7252515"/>
                <a:gd name="connsiteX46-33443" fmla="*/ 1668617 w 2213217"/>
                <a:gd name="connsiteY46-33444" fmla="*/ 6451067 h 7252515"/>
                <a:gd name="connsiteX47-33445" fmla="*/ 1657350 w 2213217"/>
                <a:gd name="connsiteY47-33446" fmla="*/ 6250170 h 7252515"/>
                <a:gd name="connsiteX48-33447" fmla="*/ 1679014 w 2213217"/>
                <a:gd name="connsiteY48-33448" fmla="*/ 5979714 h 7252515"/>
                <a:gd name="connsiteX49-33449" fmla="*/ 1727631 w 2213217"/>
                <a:gd name="connsiteY49-33450" fmla="*/ 5512209 h 7252515"/>
                <a:gd name="connsiteX50-33451" fmla="*/ 1739049 w 2213217"/>
                <a:gd name="connsiteY50-33452" fmla="*/ 5363804 h 7252515"/>
                <a:gd name="connsiteX51-33453" fmla="*/ 1797611 w 2213217"/>
                <a:gd name="connsiteY51-33454" fmla="*/ 5317321 h 7252515"/>
                <a:gd name="connsiteX52-33455" fmla="*/ 1884207 w 2213217"/>
                <a:gd name="connsiteY52-33456" fmla="*/ 5097645 h 7252515"/>
                <a:gd name="connsiteX53-33457" fmla="*/ 1909357 w 2213217"/>
                <a:gd name="connsiteY53-33458" fmla="*/ 4805496 h 7252515"/>
                <a:gd name="connsiteX54-33459" fmla="*/ 1900373 w 2213217"/>
                <a:gd name="connsiteY54-33460" fmla="*/ 4348776 h 7252515"/>
                <a:gd name="connsiteX55-33461" fmla="*/ 1881052 w 2213217"/>
                <a:gd name="connsiteY55-33462" fmla="*/ 3902573 h 7252515"/>
                <a:gd name="connsiteX56-33463" fmla="*/ 1855362 w 2213217"/>
                <a:gd name="connsiteY56-33464" fmla="*/ 3584643 h 7252515"/>
                <a:gd name="connsiteX57-33465" fmla="*/ 2056257 w 2213217"/>
                <a:gd name="connsiteY57-33466" fmla="*/ 2654077 h 7252515"/>
                <a:gd name="connsiteX58-33467" fmla="*/ 2042707 w 2213217"/>
                <a:gd name="connsiteY58-33468" fmla="*/ 2404684 h 7252515"/>
                <a:gd name="connsiteX59-33469" fmla="*/ 1981200 w 2213217"/>
                <a:gd name="connsiteY59-33470" fmla="*/ 1864914 h 7252515"/>
                <a:gd name="connsiteX60-33471" fmla="*/ 1936459 w 2213217"/>
                <a:gd name="connsiteY60-33472" fmla="*/ 1677029 h 7252515"/>
                <a:gd name="connsiteX61-33473" fmla="*/ 1922037 w 2213217"/>
                <a:gd name="connsiteY61-33474" fmla="*/ 1432534 h 7252515"/>
                <a:gd name="connsiteX62-33475" fmla="*/ 1874412 w 2213217"/>
                <a:gd name="connsiteY62-33476" fmla="*/ 1302338 h 7252515"/>
                <a:gd name="connsiteX63-33477" fmla="*/ 1407687 w 2213217"/>
                <a:gd name="connsiteY63-33478" fmla="*/ 1134975 h 7252515"/>
                <a:gd name="connsiteX64-33479" fmla="*/ 1309221 w 2213217"/>
                <a:gd name="connsiteY64-33480" fmla="*/ 1020075 h 7252515"/>
                <a:gd name="connsiteX65-33481" fmla="*/ 1365230 w 2213217"/>
                <a:gd name="connsiteY65-33482" fmla="*/ 821521 h 7252515"/>
                <a:gd name="connsiteX66-33483" fmla="*/ 1433407 w 2213217"/>
                <a:gd name="connsiteY66-33484" fmla="*/ 622909 h 7252515"/>
                <a:gd name="connsiteX67-33485" fmla="*/ 1444916 w 2213217"/>
                <a:gd name="connsiteY67-33486" fmla="*/ 380757 h 7252515"/>
                <a:gd name="connsiteX68-33487" fmla="*/ 1330946 w 2213217"/>
                <a:gd name="connsiteY68-33488" fmla="*/ 143773 h 7252515"/>
                <a:gd name="connsiteX69-33489" fmla="*/ 1063645 w 2213217"/>
                <a:gd name="connsiteY69-33490" fmla="*/ 568 h 7252515"/>
                <a:gd name="connsiteX0-33491" fmla="*/ 1063645 w 2213217"/>
                <a:gd name="connsiteY0-33492" fmla="*/ 568 h 7252515"/>
                <a:gd name="connsiteX1-33493" fmla="*/ 809625 w 2213217"/>
                <a:gd name="connsiteY1-33494" fmla="*/ 116070 h 7252515"/>
                <a:gd name="connsiteX2-33495" fmla="*/ 685800 w 2213217"/>
                <a:gd name="connsiteY2-33496" fmla="*/ 297045 h 7252515"/>
                <a:gd name="connsiteX3-33497" fmla="*/ 704850 w 2213217"/>
                <a:gd name="connsiteY3-33498" fmla="*/ 620895 h 7252515"/>
                <a:gd name="connsiteX4-33499" fmla="*/ 838200 w 2213217"/>
                <a:gd name="connsiteY4-33500" fmla="*/ 897120 h 7252515"/>
                <a:gd name="connsiteX5-33501" fmla="*/ 742950 w 2213217"/>
                <a:gd name="connsiteY5-33502" fmla="*/ 1011420 h 7252515"/>
                <a:gd name="connsiteX6-33503" fmla="*/ 133350 w 2213217"/>
                <a:gd name="connsiteY6-33504" fmla="*/ 1220970 h 7252515"/>
                <a:gd name="connsiteX7-33505" fmla="*/ 0 w 2213217"/>
                <a:gd name="connsiteY7-33506" fmla="*/ 2211570 h 7252515"/>
                <a:gd name="connsiteX8-33507" fmla="*/ 313183 w 2213217"/>
                <a:gd name="connsiteY8-33508" fmla="*/ 3017500 h 7252515"/>
                <a:gd name="connsiteX9-33509" fmla="*/ 241881 w 2213217"/>
                <a:gd name="connsiteY9-33510" fmla="*/ 3814384 h 7252515"/>
                <a:gd name="connsiteX10-33511" fmla="*/ 377244 w 2213217"/>
                <a:gd name="connsiteY10-33512" fmla="*/ 3984422 h 7252515"/>
                <a:gd name="connsiteX11-33513" fmla="*/ 434725 w 2213217"/>
                <a:gd name="connsiteY11-33514" fmla="*/ 4229457 h 7252515"/>
                <a:gd name="connsiteX12-33515" fmla="*/ 495932 w 2213217"/>
                <a:gd name="connsiteY12-33516" fmla="*/ 4629539 h 7252515"/>
                <a:gd name="connsiteX13-33517" fmla="*/ 504586 w 2213217"/>
                <a:gd name="connsiteY13-33518" fmla="*/ 4793958 h 7252515"/>
                <a:gd name="connsiteX14-33519" fmla="*/ 490672 w 2213217"/>
                <a:gd name="connsiteY14-33520" fmla="*/ 4980881 h 7252515"/>
                <a:gd name="connsiteX15-33521" fmla="*/ 458942 w 2213217"/>
                <a:gd name="connsiteY15-33522" fmla="*/ 5126491 h 7252515"/>
                <a:gd name="connsiteX16-33523" fmla="*/ 383013 w 2213217"/>
                <a:gd name="connsiteY16-33524" fmla="*/ 6154049 h 7252515"/>
                <a:gd name="connsiteX17-33525" fmla="*/ 348398 w 2213217"/>
                <a:gd name="connsiteY17-33526" fmla="*/ 6604338 h 7252515"/>
                <a:gd name="connsiteX18-33527" fmla="*/ 420242 w 2213217"/>
                <a:gd name="connsiteY18-33528" fmla="*/ 6827439 h 7252515"/>
                <a:gd name="connsiteX19-33529" fmla="*/ 367118 w 2213217"/>
                <a:gd name="connsiteY19-33530" fmla="*/ 6982453 h 7252515"/>
                <a:gd name="connsiteX20-33531" fmla="*/ 605514 w 2213217"/>
                <a:gd name="connsiteY20-33532" fmla="*/ 7244526 h 7252515"/>
                <a:gd name="connsiteX21-33533" fmla="*/ 958269 w 2213217"/>
                <a:gd name="connsiteY21-33534" fmla="*/ 7136926 h 7252515"/>
                <a:gd name="connsiteX22-33535" fmla="*/ 724772 w 2213217"/>
                <a:gd name="connsiteY22-33536" fmla="*/ 6844746 h 7252515"/>
                <a:gd name="connsiteX23-33537" fmla="*/ 753076 w 2213217"/>
                <a:gd name="connsiteY23-33538" fmla="*/ 6579789 h 7252515"/>
                <a:gd name="connsiteX24-33539" fmla="*/ 738924 w 2213217"/>
                <a:gd name="connsiteY24-33540" fmla="*/ 6250170 h 7252515"/>
                <a:gd name="connsiteX25-33541" fmla="*/ 856500 w 2213217"/>
                <a:gd name="connsiteY25-33542" fmla="*/ 5489132 h 7252515"/>
                <a:gd name="connsiteX26-33543" fmla="*/ 906017 w 2213217"/>
                <a:gd name="connsiteY26-33544" fmla="*/ 5380240 h 7252515"/>
                <a:gd name="connsiteX27-33545" fmla="*/ 898504 w 2213217"/>
                <a:gd name="connsiteY27-33546" fmla="*/ 5308938 h 7252515"/>
                <a:gd name="connsiteX28-33547" fmla="*/ 971550 w 2213217"/>
                <a:gd name="connsiteY28-33548" fmla="*/ 5211945 h 7252515"/>
                <a:gd name="connsiteX29-33549" fmla="*/ 973564 w 2213217"/>
                <a:gd name="connsiteY29-33550" fmla="*/ 5069070 h 7252515"/>
                <a:gd name="connsiteX30-33551" fmla="*/ 1129719 w 2213217"/>
                <a:gd name="connsiteY30-33552" fmla="*/ 4378373 h 7252515"/>
                <a:gd name="connsiteX31-33553" fmla="*/ 1276350 w 2213217"/>
                <a:gd name="connsiteY31-33554" fmla="*/ 4649970 h 7252515"/>
                <a:gd name="connsiteX32-33555" fmla="*/ 1341012 w 2213217"/>
                <a:gd name="connsiteY32-33556" fmla="*/ 4880042 h 7252515"/>
                <a:gd name="connsiteX33-33557" fmla="*/ 1310424 w 2213217"/>
                <a:gd name="connsiteY33-33558" fmla="*/ 4973880 h 7252515"/>
                <a:gd name="connsiteX34-33559" fmla="*/ 1354293 w 2213217"/>
                <a:gd name="connsiteY34-33560" fmla="*/ 5113209 h 7252515"/>
                <a:gd name="connsiteX35-33561" fmla="*/ 1262198 w 2213217"/>
                <a:gd name="connsiteY35-33562" fmla="*/ 5554244 h 7252515"/>
                <a:gd name="connsiteX36-33563" fmla="*/ 1263220 w 2213217"/>
                <a:gd name="connsiteY36-33564" fmla="*/ 6360264 h 7252515"/>
                <a:gd name="connsiteX37-33565" fmla="*/ 1336385 w 2213217"/>
                <a:gd name="connsiteY37-33566" fmla="*/ 6540277 h 7252515"/>
                <a:gd name="connsiteX38-33567" fmla="*/ 1285605 w 2213217"/>
                <a:gd name="connsiteY38-33568" fmla="*/ 6741714 h 7252515"/>
                <a:gd name="connsiteX39-33569" fmla="*/ 1303783 w 2213217"/>
                <a:gd name="connsiteY39-33570" fmla="*/ 6828040 h 7252515"/>
                <a:gd name="connsiteX40-33571" fmla="*/ 1313579 w 2213217"/>
                <a:gd name="connsiteY40-33572" fmla="*/ 7020824 h 7252515"/>
                <a:gd name="connsiteX41-33573" fmla="*/ 1760353 w 2213217"/>
                <a:gd name="connsiteY41-33574" fmla="*/ 7189119 h 7252515"/>
                <a:gd name="connsiteX42-33575" fmla="*/ 2189006 w 2213217"/>
                <a:gd name="connsiteY42-33576" fmla="*/ 7199125 h 7252515"/>
                <a:gd name="connsiteX43-33577" fmla="*/ 2171850 w 2213217"/>
                <a:gd name="connsiteY43-33578" fmla="*/ 7046786 h 7252515"/>
                <a:gd name="connsiteX44-33579" fmla="*/ 1687247 w 2213217"/>
                <a:gd name="connsiteY44-33580" fmla="*/ 6680449 h 7252515"/>
                <a:gd name="connsiteX45-33581" fmla="*/ 1708130 w 2213217"/>
                <a:gd name="connsiteY45-33582" fmla="*/ 6550072 h 7252515"/>
                <a:gd name="connsiteX46-33583" fmla="*/ 1668617 w 2213217"/>
                <a:gd name="connsiteY46-33584" fmla="*/ 6451067 h 7252515"/>
                <a:gd name="connsiteX47-33585" fmla="*/ 1657350 w 2213217"/>
                <a:gd name="connsiteY47-33586" fmla="*/ 6250170 h 7252515"/>
                <a:gd name="connsiteX48-33587" fmla="*/ 1679014 w 2213217"/>
                <a:gd name="connsiteY48-33588" fmla="*/ 5979714 h 7252515"/>
                <a:gd name="connsiteX49-33589" fmla="*/ 1727631 w 2213217"/>
                <a:gd name="connsiteY49-33590" fmla="*/ 5512209 h 7252515"/>
                <a:gd name="connsiteX50-33591" fmla="*/ 1739049 w 2213217"/>
                <a:gd name="connsiteY50-33592" fmla="*/ 5363804 h 7252515"/>
                <a:gd name="connsiteX51-33593" fmla="*/ 1797611 w 2213217"/>
                <a:gd name="connsiteY51-33594" fmla="*/ 5317321 h 7252515"/>
                <a:gd name="connsiteX52-33595" fmla="*/ 1884207 w 2213217"/>
                <a:gd name="connsiteY52-33596" fmla="*/ 5097645 h 7252515"/>
                <a:gd name="connsiteX53-33597" fmla="*/ 1909357 w 2213217"/>
                <a:gd name="connsiteY53-33598" fmla="*/ 4805496 h 7252515"/>
                <a:gd name="connsiteX54-33599" fmla="*/ 1900373 w 2213217"/>
                <a:gd name="connsiteY54-33600" fmla="*/ 4348776 h 7252515"/>
                <a:gd name="connsiteX55-33601" fmla="*/ 1881052 w 2213217"/>
                <a:gd name="connsiteY55-33602" fmla="*/ 3902573 h 7252515"/>
                <a:gd name="connsiteX56-33603" fmla="*/ 1855362 w 2213217"/>
                <a:gd name="connsiteY56-33604" fmla="*/ 3584643 h 7252515"/>
                <a:gd name="connsiteX57-33605" fmla="*/ 2056257 w 2213217"/>
                <a:gd name="connsiteY57-33606" fmla="*/ 2654077 h 7252515"/>
                <a:gd name="connsiteX58-33607" fmla="*/ 2042707 w 2213217"/>
                <a:gd name="connsiteY58-33608" fmla="*/ 2404684 h 7252515"/>
                <a:gd name="connsiteX59-33609" fmla="*/ 1981200 w 2213217"/>
                <a:gd name="connsiteY59-33610" fmla="*/ 1864914 h 7252515"/>
                <a:gd name="connsiteX60-33611" fmla="*/ 1936459 w 2213217"/>
                <a:gd name="connsiteY60-33612" fmla="*/ 1677029 h 7252515"/>
                <a:gd name="connsiteX61-33613" fmla="*/ 1922037 w 2213217"/>
                <a:gd name="connsiteY61-33614" fmla="*/ 1432534 h 7252515"/>
                <a:gd name="connsiteX62-33615" fmla="*/ 1874412 w 2213217"/>
                <a:gd name="connsiteY62-33616" fmla="*/ 1302338 h 7252515"/>
                <a:gd name="connsiteX63-33617" fmla="*/ 1407687 w 2213217"/>
                <a:gd name="connsiteY63-33618" fmla="*/ 1134975 h 7252515"/>
                <a:gd name="connsiteX64-33619" fmla="*/ 1309221 w 2213217"/>
                <a:gd name="connsiteY64-33620" fmla="*/ 1020075 h 7252515"/>
                <a:gd name="connsiteX65-33621" fmla="*/ 1365230 w 2213217"/>
                <a:gd name="connsiteY65-33622" fmla="*/ 821521 h 7252515"/>
                <a:gd name="connsiteX66-33623" fmla="*/ 1433407 w 2213217"/>
                <a:gd name="connsiteY66-33624" fmla="*/ 622909 h 7252515"/>
                <a:gd name="connsiteX67-33625" fmla="*/ 1444916 w 2213217"/>
                <a:gd name="connsiteY67-33626" fmla="*/ 380757 h 7252515"/>
                <a:gd name="connsiteX68-33627" fmla="*/ 1330946 w 2213217"/>
                <a:gd name="connsiteY68-33628" fmla="*/ 143773 h 7252515"/>
                <a:gd name="connsiteX69-33629" fmla="*/ 1063645 w 2213217"/>
                <a:gd name="connsiteY69-33630" fmla="*/ 568 h 7252515"/>
                <a:gd name="connsiteX0-33631" fmla="*/ 1063645 w 2213217"/>
                <a:gd name="connsiteY0-33632" fmla="*/ 568 h 7252515"/>
                <a:gd name="connsiteX1-33633" fmla="*/ 809625 w 2213217"/>
                <a:gd name="connsiteY1-33634" fmla="*/ 116070 h 7252515"/>
                <a:gd name="connsiteX2-33635" fmla="*/ 685800 w 2213217"/>
                <a:gd name="connsiteY2-33636" fmla="*/ 297045 h 7252515"/>
                <a:gd name="connsiteX3-33637" fmla="*/ 704850 w 2213217"/>
                <a:gd name="connsiteY3-33638" fmla="*/ 620895 h 7252515"/>
                <a:gd name="connsiteX4-33639" fmla="*/ 838200 w 2213217"/>
                <a:gd name="connsiteY4-33640" fmla="*/ 897120 h 7252515"/>
                <a:gd name="connsiteX5-33641" fmla="*/ 742950 w 2213217"/>
                <a:gd name="connsiteY5-33642" fmla="*/ 1011420 h 7252515"/>
                <a:gd name="connsiteX6-33643" fmla="*/ 133350 w 2213217"/>
                <a:gd name="connsiteY6-33644" fmla="*/ 1220970 h 7252515"/>
                <a:gd name="connsiteX7-33645" fmla="*/ 0 w 2213217"/>
                <a:gd name="connsiteY7-33646" fmla="*/ 2211570 h 7252515"/>
                <a:gd name="connsiteX8-33647" fmla="*/ 313183 w 2213217"/>
                <a:gd name="connsiteY8-33648" fmla="*/ 3017500 h 7252515"/>
                <a:gd name="connsiteX9-33649" fmla="*/ 241881 w 2213217"/>
                <a:gd name="connsiteY9-33650" fmla="*/ 3814384 h 7252515"/>
                <a:gd name="connsiteX10-33651" fmla="*/ 377244 w 2213217"/>
                <a:gd name="connsiteY10-33652" fmla="*/ 3984422 h 7252515"/>
                <a:gd name="connsiteX11-33653" fmla="*/ 434725 w 2213217"/>
                <a:gd name="connsiteY11-33654" fmla="*/ 4229457 h 7252515"/>
                <a:gd name="connsiteX12-33655" fmla="*/ 495932 w 2213217"/>
                <a:gd name="connsiteY12-33656" fmla="*/ 4629539 h 7252515"/>
                <a:gd name="connsiteX13-33657" fmla="*/ 504586 w 2213217"/>
                <a:gd name="connsiteY13-33658" fmla="*/ 4793958 h 7252515"/>
                <a:gd name="connsiteX14-33659" fmla="*/ 490672 w 2213217"/>
                <a:gd name="connsiteY14-33660" fmla="*/ 4980881 h 7252515"/>
                <a:gd name="connsiteX15-33661" fmla="*/ 458942 w 2213217"/>
                <a:gd name="connsiteY15-33662" fmla="*/ 5126491 h 7252515"/>
                <a:gd name="connsiteX16-33663" fmla="*/ 383013 w 2213217"/>
                <a:gd name="connsiteY16-33664" fmla="*/ 6154049 h 7252515"/>
                <a:gd name="connsiteX17-33665" fmla="*/ 348398 w 2213217"/>
                <a:gd name="connsiteY17-33666" fmla="*/ 6604338 h 7252515"/>
                <a:gd name="connsiteX18-33667" fmla="*/ 420242 w 2213217"/>
                <a:gd name="connsiteY18-33668" fmla="*/ 6827439 h 7252515"/>
                <a:gd name="connsiteX19-33669" fmla="*/ 367118 w 2213217"/>
                <a:gd name="connsiteY19-33670" fmla="*/ 6982453 h 7252515"/>
                <a:gd name="connsiteX20-33671" fmla="*/ 605514 w 2213217"/>
                <a:gd name="connsiteY20-33672" fmla="*/ 7244526 h 7252515"/>
                <a:gd name="connsiteX21-33673" fmla="*/ 958269 w 2213217"/>
                <a:gd name="connsiteY21-33674" fmla="*/ 7136926 h 7252515"/>
                <a:gd name="connsiteX22-33675" fmla="*/ 724772 w 2213217"/>
                <a:gd name="connsiteY22-33676" fmla="*/ 6844746 h 7252515"/>
                <a:gd name="connsiteX23-33677" fmla="*/ 753076 w 2213217"/>
                <a:gd name="connsiteY23-33678" fmla="*/ 6579789 h 7252515"/>
                <a:gd name="connsiteX24-33679" fmla="*/ 738924 w 2213217"/>
                <a:gd name="connsiteY24-33680" fmla="*/ 6250170 h 7252515"/>
                <a:gd name="connsiteX25-33681" fmla="*/ 856500 w 2213217"/>
                <a:gd name="connsiteY25-33682" fmla="*/ 5489132 h 7252515"/>
                <a:gd name="connsiteX26-33683" fmla="*/ 906017 w 2213217"/>
                <a:gd name="connsiteY26-33684" fmla="*/ 5380240 h 7252515"/>
                <a:gd name="connsiteX27-33685" fmla="*/ 898504 w 2213217"/>
                <a:gd name="connsiteY27-33686" fmla="*/ 5308938 h 7252515"/>
                <a:gd name="connsiteX28-33687" fmla="*/ 971550 w 2213217"/>
                <a:gd name="connsiteY28-33688" fmla="*/ 5211945 h 7252515"/>
                <a:gd name="connsiteX29-33689" fmla="*/ 973564 w 2213217"/>
                <a:gd name="connsiteY29-33690" fmla="*/ 5069070 h 7252515"/>
                <a:gd name="connsiteX30-33691" fmla="*/ 1129719 w 2213217"/>
                <a:gd name="connsiteY30-33692" fmla="*/ 4378373 h 7252515"/>
                <a:gd name="connsiteX31-33693" fmla="*/ 1276350 w 2213217"/>
                <a:gd name="connsiteY31-33694" fmla="*/ 4649970 h 7252515"/>
                <a:gd name="connsiteX32-33695" fmla="*/ 1341012 w 2213217"/>
                <a:gd name="connsiteY32-33696" fmla="*/ 4880042 h 7252515"/>
                <a:gd name="connsiteX33-33697" fmla="*/ 1310424 w 2213217"/>
                <a:gd name="connsiteY33-33698" fmla="*/ 4973880 h 7252515"/>
                <a:gd name="connsiteX34-33699" fmla="*/ 1354293 w 2213217"/>
                <a:gd name="connsiteY34-33700" fmla="*/ 5113209 h 7252515"/>
                <a:gd name="connsiteX35-33701" fmla="*/ 1262198 w 2213217"/>
                <a:gd name="connsiteY35-33702" fmla="*/ 5554244 h 7252515"/>
                <a:gd name="connsiteX36-33703" fmla="*/ 1263220 w 2213217"/>
                <a:gd name="connsiteY36-33704" fmla="*/ 6360264 h 7252515"/>
                <a:gd name="connsiteX37-33705" fmla="*/ 1336385 w 2213217"/>
                <a:gd name="connsiteY37-33706" fmla="*/ 6540277 h 7252515"/>
                <a:gd name="connsiteX38-33707" fmla="*/ 1285605 w 2213217"/>
                <a:gd name="connsiteY38-33708" fmla="*/ 6741714 h 7252515"/>
                <a:gd name="connsiteX39-33709" fmla="*/ 1303783 w 2213217"/>
                <a:gd name="connsiteY39-33710" fmla="*/ 6828040 h 7252515"/>
                <a:gd name="connsiteX40-33711" fmla="*/ 1313579 w 2213217"/>
                <a:gd name="connsiteY40-33712" fmla="*/ 7020824 h 7252515"/>
                <a:gd name="connsiteX41-33713" fmla="*/ 1760353 w 2213217"/>
                <a:gd name="connsiteY41-33714" fmla="*/ 7189119 h 7252515"/>
                <a:gd name="connsiteX42-33715" fmla="*/ 2189006 w 2213217"/>
                <a:gd name="connsiteY42-33716" fmla="*/ 7199125 h 7252515"/>
                <a:gd name="connsiteX43-33717" fmla="*/ 2171850 w 2213217"/>
                <a:gd name="connsiteY43-33718" fmla="*/ 7046786 h 7252515"/>
                <a:gd name="connsiteX44-33719" fmla="*/ 1687247 w 2213217"/>
                <a:gd name="connsiteY44-33720" fmla="*/ 6680449 h 7252515"/>
                <a:gd name="connsiteX45-33721" fmla="*/ 1708130 w 2213217"/>
                <a:gd name="connsiteY45-33722" fmla="*/ 6550072 h 7252515"/>
                <a:gd name="connsiteX46-33723" fmla="*/ 1668617 w 2213217"/>
                <a:gd name="connsiteY46-33724" fmla="*/ 6451067 h 7252515"/>
                <a:gd name="connsiteX47-33725" fmla="*/ 1657350 w 2213217"/>
                <a:gd name="connsiteY47-33726" fmla="*/ 6250170 h 7252515"/>
                <a:gd name="connsiteX48-33727" fmla="*/ 1679014 w 2213217"/>
                <a:gd name="connsiteY48-33728" fmla="*/ 5979714 h 7252515"/>
                <a:gd name="connsiteX49-33729" fmla="*/ 1727631 w 2213217"/>
                <a:gd name="connsiteY49-33730" fmla="*/ 5512209 h 7252515"/>
                <a:gd name="connsiteX50-33731" fmla="*/ 1739049 w 2213217"/>
                <a:gd name="connsiteY50-33732" fmla="*/ 5363804 h 7252515"/>
                <a:gd name="connsiteX51-33733" fmla="*/ 1797611 w 2213217"/>
                <a:gd name="connsiteY51-33734" fmla="*/ 5317321 h 7252515"/>
                <a:gd name="connsiteX52-33735" fmla="*/ 1884207 w 2213217"/>
                <a:gd name="connsiteY52-33736" fmla="*/ 5097645 h 7252515"/>
                <a:gd name="connsiteX53-33737" fmla="*/ 1909357 w 2213217"/>
                <a:gd name="connsiteY53-33738" fmla="*/ 4805496 h 7252515"/>
                <a:gd name="connsiteX54-33739" fmla="*/ 1900373 w 2213217"/>
                <a:gd name="connsiteY54-33740" fmla="*/ 4348776 h 7252515"/>
                <a:gd name="connsiteX55-33741" fmla="*/ 1881052 w 2213217"/>
                <a:gd name="connsiteY55-33742" fmla="*/ 3902573 h 7252515"/>
                <a:gd name="connsiteX56-33743" fmla="*/ 1855362 w 2213217"/>
                <a:gd name="connsiteY56-33744" fmla="*/ 3584643 h 7252515"/>
                <a:gd name="connsiteX57-33745" fmla="*/ 2056257 w 2213217"/>
                <a:gd name="connsiteY57-33746" fmla="*/ 2654077 h 7252515"/>
                <a:gd name="connsiteX58-33747" fmla="*/ 2042707 w 2213217"/>
                <a:gd name="connsiteY58-33748" fmla="*/ 2404684 h 7252515"/>
                <a:gd name="connsiteX59-33749" fmla="*/ 1981200 w 2213217"/>
                <a:gd name="connsiteY59-33750" fmla="*/ 1864914 h 7252515"/>
                <a:gd name="connsiteX60-33751" fmla="*/ 1936459 w 2213217"/>
                <a:gd name="connsiteY60-33752" fmla="*/ 1677029 h 7252515"/>
                <a:gd name="connsiteX61-33753" fmla="*/ 1922037 w 2213217"/>
                <a:gd name="connsiteY61-33754" fmla="*/ 1432534 h 7252515"/>
                <a:gd name="connsiteX62-33755" fmla="*/ 1874412 w 2213217"/>
                <a:gd name="connsiteY62-33756" fmla="*/ 1302338 h 7252515"/>
                <a:gd name="connsiteX63-33757" fmla="*/ 1407687 w 2213217"/>
                <a:gd name="connsiteY63-33758" fmla="*/ 1134975 h 7252515"/>
                <a:gd name="connsiteX64-33759" fmla="*/ 1309221 w 2213217"/>
                <a:gd name="connsiteY64-33760" fmla="*/ 1020075 h 7252515"/>
                <a:gd name="connsiteX65-33761" fmla="*/ 1365230 w 2213217"/>
                <a:gd name="connsiteY65-33762" fmla="*/ 821521 h 7252515"/>
                <a:gd name="connsiteX66-33763" fmla="*/ 1433407 w 2213217"/>
                <a:gd name="connsiteY66-33764" fmla="*/ 622909 h 7252515"/>
                <a:gd name="connsiteX67-33765" fmla="*/ 1444916 w 2213217"/>
                <a:gd name="connsiteY67-33766" fmla="*/ 380757 h 7252515"/>
                <a:gd name="connsiteX68-33767" fmla="*/ 1330946 w 2213217"/>
                <a:gd name="connsiteY68-33768" fmla="*/ 143773 h 7252515"/>
                <a:gd name="connsiteX69-33769" fmla="*/ 1063645 w 2213217"/>
                <a:gd name="connsiteY69-33770" fmla="*/ 568 h 7252515"/>
                <a:gd name="connsiteX0-33771" fmla="*/ 1063645 w 2213217"/>
                <a:gd name="connsiteY0-33772" fmla="*/ 568 h 7252515"/>
                <a:gd name="connsiteX1-33773" fmla="*/ 809625 w 2213217"/>
                <a:gd name="connsiteY1-33774" fmla="*/ 116070 h 7252515"/>
                <a:gd name="connsiteX2-33775" fmla="*/ 685800 w 2213217"/>
                <a:gd name="connsiteY2-33776" fmla="*/ 297045 h 7252515"/>
                <a:gd name="connsiteX3-33777" fmla="*/ 704850 w 2213217"/>
                <a:gd name="connsiteY3-33778" fmla="*/ 620895 h 7252515"/>
                <a:gd name="connsiteX4-33779" fmla="*/ 838200 w 2213217"/>
                <a:gd name="connsiteY4-33780" fmla="*/ 897120 h 7252515"/>
                <a:gd name="connsiteX5-33781" fmla="*/ 742950 w 2213217"/>
                <a:gd name="connsiteY5-33782" fmla="*/ 1011420 h 7252515"/>
                <a:gd name="connsiteX6-33783" fmla="*/ 133350 w 2213217"/>
                <a:gd name="connsiteY6-33784" fmla="*/ 1220970 h 7252515"/>
                <a:gd name="connsiteX7-33785" fmla="*/ 0 w 2213217"/>
                <a:gd name="connsiteY7-33786" fmla="*/ 2211570 h 7252515"/>
                <a:gd name="connsiteX8-33787" fmla="*/ 313183 w 2213217"/>
                <a:gd name="connsiteY8-33788" fmla="*/ 3017500 h 7252515"/>
                <a:gd name="connsiteX9-33789" fmla="*/ 241881 w 2213217"/>
                <a:gd name="connsiteY9-33790" fmla="*/ 3814384 h 7252515"/>
                <a:gd name="connsiteX10-33791" fmla="*/ 377244 w 2213217"/>
                <a:gd name="connsiteY10-33792" fmla="*/ 3984422 h 7252515"/>
                <a:gd name="connsiteX11-33793" fmla="*/ 434725 w 2213217"/>
                <a:gd name="connsiteY11-33794" fmla="*/ 4229457 h 7252515"/>
                <a:gd name="connsiteX12-33795" fmla="*/ 495932 w 2213217"/>
                <a:gd name="connsiteY12-33796" fmla="*/ 4629539 h 7252515"/>
                <a:gd name="connsiteX13-33797" fmla="*/ 504586 w 2213217"/>
                <a:gd name="connsiteY13-33798" fmla="*/ 4793958 h 7252515"/>
                <a:gd name="connsiteX14-33799" fmla="*/ 490672 w 2213217"/>
                <a:gd name="connsiteY14-33800" fmla="*/ 4980881 h 7252515"/>
                <a:gd name="connsiteX15-33801" fmla="*/ 458942 w 2213217"/>
                <a:gd name="connsiteY15-33802" fmla="*/ 5126491 h 7252515"/>
                <a:gd name="connsiteX16-33803" fmla="*/ 383013 w 2213217"/>
                <a:gd name="connsiteY16-33804" fmla="*/ 6154049 h 7252515"/>
                <a:gd name="connsiteX17-33805" fmla="*/ 348398 w 2213217"/>
                <a:gd name="connsiteY17-33806" fmla="*/ 6604338 h 7252515"/>
                <a:gd name="connsiteX18-33807" fmla="*/ 420242 w 2213217"/>
                <a:gd name="connsiteY18-33808" fmla="*/ 6827439 h 7252515"/>
                <a:gd name="connsiteX19-33809" fmla="*/ 367118 w 2213217"/>
                <a:gd name="connsiteY19-33810" fmla="*/ 6982453 h 7252515"/>
                <a:gd name="connsiteX20-33811" fmla="*/ 605514 w 2213217"/>
                <a:gd name="connsiteY20-33812" fmla="*/ 7244526 h 7252515"/>
                <a:gd name="connsiteX21-33813" fmla="*/ 958269 w 2213217"/>
                <a:gd name="connsiteY21-33814" fmla="*/ 7136926 h 7252515"/>
                <a:gd name="connsiteX22-33815" fmla="*/ 724772 w 2213217"/>
                <a:gd name="connsiteY22-33816" fmla="*/ 6844746 h 7252515"/>
                <a:gd name="connsiteX23-33817" fmla="*/ 753076 w 2213217"/>
                <a:gd name="connsiteY23-33818" fmla="*/ 6579789 h 7252515"/>
                <a:gd name="connsiteX24-33819" fmla="*/ 738924 w 2213217"/>
                <a:gd name="connsiteY24-33820" fmla="*/ 6250170 h 7252515"/>
                <a:gd name="connsiteX25-33821" fmla="*/ 856500 w 2213217"/>
                <a:gd name="connsiteY25-33822" fmla="*/ 5489132 h 7252515"/>
                <a:gd name="connsiteX26-33823" fmla="*/ 906017 w 2213217"/>
                <a:gd name="connsiteY26-33824" fmla="*/ 5380240 h 7252515"/>
                <a:gd name="connsiteX27-33825" fmla="*/ 898504 w 2213217"/>
                <a:gd name="connsiteY27-33826" fmla="*/ 5308938 h 7252515"/>
                <a:gd name="connsiteX28-33827" fmla="*/ 971550 w 2213217"/>
                <a:gd name="connsiteY28-33828" fmla="*/ 5211945 h 7252515"/>
                <a:gd name="connsiteX29-33829" fmla="*/ 973564 w 2213217"/>
                <a:gd name="connsiteY29-33830" fmla="*/ 5069070 h 7252515"/>
                <a:gd name="connsiteX30-33831" fmla="*/ 1129719 w 2213217"/>
                <a:gd name="connsiteY30-33832" fmla="*/ 4378373 h 7252515"/>
                <a:gd name="connsiteX31-33833" fmla="*/ 1276350 w 2213217"/>
                <a:gd name="connsiteY31-33834" fmla="*/ 4649970 h 7252515"/>
                <a:gd name="connsiteX32-33835" fmla="*/ 1341012 w 2213217"/>
                <a:gd name="connsiteY32-33836" fmla="*/ 4880042 h 7252515"/>
                <a:gd name="connsiteX33-33837" fmla="*/ 1310424 w 2213217"/>
                <a:gd name="connsiteY33-33838" fmla="*/ 4973880 h 7252515"/>
                <a:gd name="connsiteX34-33839" fmla="*/ 1354293 w 2213217"/>
                <a:gd name="connsiteY34-33840" fmla="*/ 5113209 h 7252515"/>
                <a:gd name="connsiteX35-33841" fmla="*/ 1262198 w 2213217"/>
                <a:gd name="connsiteY35-33842" fmla="*/ 5554244 h 7252515"/>
                <a:gd name="connsiteX36-33843" fmla="*/ 1263220 w 2213217"/>
                <a:gd name="connsiteY36-33844" fmla="*/ 6360264 h 7252515"/>
                <a:gd name="connsiteX37-33845" fmla="*/ 1336385 w 2213217"/>
                <a:gd name="connsiteY37-33846" fmla="*/ 6540277 h 7252515"/>
                <a:gd name="connsiteX38-33847" fmla="*/ 1285605 w 2213217"/>
                <a:gd name="connsiteY38-33848" fmla="*/ 6741714 h 7252515"/>
                <a:gd name="connsiteX39-33849" fmla="*/ 1303783 w 2213217"/>
                <a:gd name="connsiteY39-33850" fmla="*/ 6828040 h 7252515"/>
                <a:gd name="connsiteX40-33851" fmla="*/ 1313579 w 2213217"/>
                <a:gd name="connsiteY40-33852" fmla="*/ 7020824 h 7252515"/>
                <a:gd name="connsiteX41-33853" fmla="*/ 1760353 w 2213217"/>
                <a:gd name="connsiteY41-33854" fmla="*/ 7189119 h 7252515"/>
                <a:gd name="connsiteX42-33855" fmla="*/ 2189006 w 2213217"/>
                <a:gd name="connsiteY42-33856" fmla="*/ 7199125 h 7252515"/>
                <a:gd name="connsiteX43-33857" fmla="*/ 2171850 w 2213217"/>
                <a:gd name="connsiteY43-33858" fmla="*/ 7046786 h 7252515"/>
                <a:gd name="connsiteX44-33859" fmla="*/ 1687247 w 2213217"/>
                <a:gd name="connsiteY44-33860" fmla="*/ 6680449 h 7252515"/>
                <a:gd name="connsiteX45-33861" fmla="*/ 1708130 w 2213217"/>
                <a:gd name="connsiteY45-33862" fmla="*/ 6550072 h 7252515"/>
                <a:gd name="connsiteX46-33863" fmla="*/ 1668617 w 2213217"/>
                <a:gd name="connsiteY46-33864" fmla="*/ 6451067 h 7252515"/>
                <a:gd name="connsiteX47-33865" fmla="*/ 1657350 w 2213217"/>
                <a:gd name="connsiteY47-33866" fmla="*/ 6250170 h 7252515"/>
                <a:gd name="connsiteX48-33867" fmla="*/ 1679014 w 2213217"/>
                <a:gd name="connsiteY48-33868" fmla="*/ 5979714 h 7252515"/>
                <a:gd name="connsiteX49-33869" fmla="*/ 1727631 w 2213217"/>
                <a:gd name="connsiteY49-33870" fmla="*/ 5512209 h 7252515"/>
                <a:gd name="connsiteX50-33871" fmla="*/ 1739049 w 2213217"/>
                <a:gd name="connsiteY50-33872" fmla="*/ 5363804 h 7252515"/>
                <a:gd name="connsiteX51-33873" fmla="*/ 1797611 w 2213217"/>
                <a:gd name="connsiteY51-33874" fmla="*/ 5317321 h 7252515"/>
                <a:gd name="connsiteX52-33875" fmla="*/ 1884207 w 2213217"/>
                <a:gd name="connsiteY52-33876" fmla="*/ 5097645 h 7252515"/>
                <a:gd name="connsiteX53-33877" fmla="*/ 1909357 w 2213217"/>
                <a:gd name="connsiteY53-33878" fmla="*/ 4805496 h 7252515"/>
                <a:gd name="connsiteX54-33879" fmla="*/ 1900373 w 2213217"/>
                <a:gd name="connsiteY54-33880" fmla="*/ 4348776 h 7252515"/>
                <a:gd name="connsiteX55-33881" fmla="*/ 1881052 w 2213217"/>
                <a:gd name="connsiteY55-33882" fmla="*/ 3902573 h 7252515"/>
                <a:gd name="connsiteX56-33883" fmla="*/ 1855362 w 2213217"/>
                <a:gd name="connsiteY56-33884" fmla="*/ 3584643 h 7252515"/>
                <a:gd name="connsiteX57-33885" fmla="*/ 2056257 w 2213217"/>
                <a:gd name="connsiteY57-33886" fmla="*/ 2654077 h 7252515"/>
                <a:gd name="connsiteX58-33887" fmla="*/ 2042707 w 2213217"/>
                <a:gd name="connsiteY58-33888" fmla="*/ 2404684 h 7252515"/>
                <a:gd name="connsiteX59-33889" fmla="*/ 1981200 w 2213217"/>
                <a:gd name="connsiteY59-33890" fmla="*/ 1864914 h 7252515"/>
                <a:gd name="connsiteX60-33891" fmla="*/ 1936459 w 2213217"/>
                <a:gd name="connsiteY60-33892" fmla="*/ 1677029 h 7252515"/>
                <a:gd name="connsiteX61-33893" fmla="*/ 1922037 w 2213217"/>
                <a:gd name="connsiteY61-33894" fmla="*/ 1432534 h 7252515"/>
                <a:gd name="connsiteX62-33895" fmla="*/ 1874412 w 2213217"/>
                <a:gd name="connsiteY62-33896" fmla="*/ 1302338 h 7252515"/>
                <a:gd name="connsiteX63-33897" fmla="*/ 1407687 w 2213217"/>
                <a:gd name="connsiteY63-33898" fmla="*/ 1134975 h 7252515"/>
                <a:gd name="connsiteX64-33899" fmla="*/ 1309221 w 2213217"/>
                <a:gd name="connsiteY64-33900" fmla="*/ 1020075 h 7252515"/>
                <a:gd name="connsiteX65-33901" fmla="*/ 1365230 w 2213217"/>
                <a:gd name="connsiteY65-33902" fmla="*/ 821521 h 7252515"/>
                <a:gd name="connsiteX66-33903" fmla="*/ 1433407 w 2213217"/>
                <a:gd name="connsiteY66-33904" fmla="*/ 622909 h 7252515"/>
                <a:gd name="connsiteX67-33905" fmla="*/ 1444916 w 2213217"/>
                <a:gd name="connsiteY67-33906" fmla="*/ 380757 h 7252515"/>
                <a:gd name="connsiteX68-33907" fmla="*/ 1330946 w 2213217"/>
                <a:gd name="connsiteY68-33908" fmla="*/ 143773 h 7252515"/>
                <a:gd name="connsiteX69-33909" fmla="*/ 1063645 w 2213217"/>
                <a:gd name="connsiteY69-33910" fmla="*/ 568 h 7252515"/>
                <a:gd name="connsiteX0-33911" fmla="*/ 1072753 w 2222325"/>
                <a:gd name="connsiteY0-33912" fmla="*/ 568 h 7252515"/>
                <a:gd name="connsiteX1-33913" fmla="*/ 818733 w 2222325"/>
                <a:gd name="connsiteY1-33914" fmla="*/ 116070 h 7252515"/>
                <a:gd name="connsiteX2-33915" fmla="*/ 694908 w 2222325"/>
                <a:gd name="connsiteY2-33916" fmla="*/ 297045 h 7252515"/>
                <a:gd name="connsiteX3-33917" fmla="*/ 713958 w 2222325"/>
                <a:gd name="connsiteY3-33918" fmla="*/ 620895 h 7252515"/>
                <a:gd name="connsiteX4-33919" fmla="*/ 847308 w 2222325"/>
                <a:gd name="connsiteY4-33920" fmla="*/ 897120 h 7252515"/>
                <a:gd name="connsiteX5-33921" fmla="*/ 752058 w 2222325"/>
                <a:gd name="connsiteY5-33922" fmla="*/ 1011420 h 7252515"/>
                <a:gd name="connsiteX6-33923" fmla="*/ 142458 w 2222325"/>
                <a:gd name="connsiteY6-33924" fmla="*/ 1220970 h 7252515"/>
                <a:gd name="connsiteX7-33925" fmla="*/ 9108 w 2222325"/>
                <a:gd name="connsiteY7-33926" fmla="*/ 2211570 h 7252515"/>
                <a:gd name="connsiteX8-33927" fmla="*/ 322291 w 2222325"/>
                <a:gd name="connsiteY8-33928" fmla="*/ 3017500 h 7252515"/>
                <a:gd name="connsiteX9-33929" fmla="*/ 250989 w 2222325"/>
                <a:gd name="connsiteY9-33930" fmla="*/ 3814384 h 7252515"/>
                <a:gd name="connsiteX10-33931" fmla="*/ 386352 w 2222325"/>
                <a:gd name="connsiteY10-33932" fmla="*/ 3984422 h 7252515"/>
                <a:gd name="connsiteX11-33933" fmla="*/ 443833 w 2222325"/>
                <a:gd name="connsiteY11-33934" fmla="*/ 4229457 h 7252515"/>
                <a:gd name="connsiteX12-33935" fmla="*/ 505040 w 2222325"/>
                <a:gd name="connsiteY12-33936" fmla="*/ 4629539 h 7252515"/>
                <a:gd name="connsiteX13-33937" fmla="*/ 513694 w 2222325"/>
                <a:gd name="connsiteY13-33938" fmla="*/ 4793958 h 7252515"/>
                <a:gd name="connsiteX14-33939" fmla="*/ 499780 w 2222325"/>
                <a:gd name="connsiteY14-33940" fmla="*/ 4980881 h 7252515"/>
                <a:gd name="connsiteX15-33941" fmla="*/ 468050 w 2222325"/>
                <a:gd name="connsiteY15-33942" fmla="*/ 5126491 h 7252515"/>
                <a:gd name="connsiteX16-33943" fmla="*/ 392121 w 2222325"/>
                <a:gd name="connsiteY16-33944" fmla="*/ 6154049 h 7252515"/>
                <a:gd name="connsiteX17-33945" fmla="*/ 357506 w 2222325"/>
                <a:gd name="connsiteY17-33946" fmla="*/ 6604338 h 7252515"/>
                <a:gd name="connsiteX18-33947" fmla="*/ 429350 w 2222325"/>
                <a:gd name="connsiteY18-33948" fmla="*/ 6827439 h 7252515"/>
                <a:gd name="connsiteX19-33949" fmla="*/ 376226 w 2222325"/>
                <a:gd name="connsiteY19-33950" fmla="*/ 6982453 h 7252515"/>
                <a:gd name="connsiteX20-33951" fmla="*/ 614622 w 2222325"/>
                <a:gd name="connsiteY20-33952" fmla="*/ 7244526 h 7252515"/>
                <a:gd name="connsiteX21-33953" fmla="*/ 967377 w 2222325"/>
                <a:gd name="connsiteY21-33954" fmla="*/ 7136926 h 7252515"/>
                <a:gd name="connsiteX22-33955" fmla="*/ 733880 w 2222325"/>
                <a:gd name="connsiteY22-33956" fmla="*/ 6844746 h 7252515"/>
                <a:gd name="connsiteX23-33957" fmla="*/ 762184 w 2222325"/>
                <a:gd name="connsiteY23-33958" fmla="*/ 6579789 h 7252515"/>
                <a:gd name="connsiteX24-33959" fmla="*/ 748032 w 2222325"/>
                <a:gd name="connsiteY24-33960" fmla="*/ 6250170 h 7252515"/>
                <a:gd name="connsiteX25-33961" fmla="*/ 865608 w 2222325"/>
                <a:gd name="connsiteY25-33962" fmla="*/ 5489132 h 7252515"/>
                <a:gd name="connsiteX26-33963" fmla="*/ 915125 w 2222325"/>
                <a:gd name="connsiteY26-33964" fmla="*/ 5380240 h 7252515"/>
                <a:gd name="connsiteX27-33965" fmla="*/ 907612 w 2222325"/>
                <a:gd name="connsiteY27-33966" fmla="*/ 5308938 h 7252515"/>
                <a:gd name="connsiteX28-33967" fmla="*/ 980658 w 2222325"/>
                <a:gd name="connsiteY28-33968" fmla="*/ 5211945 h 7252515"/>
                <a:gd name="connsiteX29-33969" fmla="*/ 982672 w 2222325"/>
                <a:gd name="connsiteY29-33970" fmla="*/ 5069070 h 7252515"/>
                <a:gd name="connsiteX30-33971" fmla="*/ 1138827 w 2222325"/>
                <a:gd name="connsiteY30-33972" fmla="*/ 4378373 h 7252515"/>
                <a:gd name="connsiteX31-33973" fmla="*/ 1285458 w 2222325"/>
                <a:gd name="connsiteY31-33974" fmla="*/ 4649970 h 7252515"/>
                <a:gd name="connsiteX32-33975" fmla="*/ 1350120 w 2222325"/>
                <a:gd name="connsiteY32-33976" fmla="*/ 4880042 h 7252515"/>
                <a:gd name="connsiteX33-33977" fmla="*/ 1319532 w 2222325"/>
                <a:gd name="connsiteY33-33978" fmla="*/ 4973880 h 7252515"/>
                <a:gd name="connsiteX34-33979" fmla="*/ 1363401 w 2222325"/>
                <a:gd name="connsiteY34-33980" fmla="*/ 5113209 h 7252515"/>
                <a:gd name="connsiteX35-33981" fmla="*/ 1271306 w 2222325"/>
                <a:gd name="connsiteY35-33982" fmla="*/ 5554244 h 7252515"/>
                <a:gd name="connsiteX36-33983" fmla="*/ 1272328 w 2222325"/>
                <a:gd name="connsiteY36-33984" fmla="*/ 6360264 h 7252515"/>
                <a:gd name="connsiteX37-33985" fmla="*/ 1345493 w 2222325"/>
                <a:gd name="connsiteY37-33986" fmla="*/ 6540277 h 7252515"/>
                <a:gd name="connsiteX38-33987" fmla="*/ 1294713 w 2222325"/>
                <a:gd name="connsiteY38-33988" fmla="*/ 6741714 h 7252515"/>
                <a:gd name="connsiteX39-33989" fmla="*/ 1312891 w 2222325"/>
                <a:gd name="connsiteY39-33990" fmla="*/ 6828040 h 7252515"/>
                <a:gd name="connsiteX40-33991" fmla="*/ 1322687 w 2222325"/>
                <a:gd name="connsiteY40-33992" fmla="*/ 7020824 h 7252515"/>
                <a:gd name="connsiteX41-33993" fmla="*/ 1769461 w 2222325"/>
                <a:gd name="connsiteY41-33994" fmla="*/ 7189119 h 7252515"/>
                <a:gd name="connsiteX42-33995" fmla="*/ 2198114 w 2222325"/>
                <a:gd name="connsiteY42-33996" fmla="*/ 7199125 h 7252515"/>
                <a:gd name="connsiteX43-33997" fmla="*/ 2180958 w 2222325"/>
                <a:gd name="connsiteY43-33998" fmla="*/ 7046786 h 7252515"/>
                <a:gd name="connsiteX44-33999" fmla="*/ 1696355 w 2222325"/>
                <a:gd name="connsiteY44-34000" fmla="*/ 6680449 h 7252515"/>
                <a:gd name="connsiteX45-34001" fmla="*/ 1717238 w 2222325"/>
                <a:gd name="connsiteY45-34002" fmla="*/ 6550072 h 7252515"/>
                <a:gd name="connsiteX46-34003" fmla="*/ 1677725 w 2222325"/>
                <a:gd name="connsiteY46-34004" fmla="*/ 6451067 h 7252515"/>
                <a:gd name="connsiteX47-34005" fmla="*/ 1666458 w 2222325"/>
                <a:gd name="connsiteY47-34006" fmla="*/ 6250170 h 7252515"/>
                <a:gd name="connsiteX48-34007" fmla="*/ 1688122 w 2222325"/>
                <a:gd name="connsiteY48-34008" fmla="*/ 5979714 h 7252515"/>
                <a:gd name="connsiteX49-34009" fmla="*/ 1736739 w 2222325"/>
                <a:gd name="connsiteY49-34010" fmla="*/ 5512209 h 7252515"/>
                <a:gd name="connsiteX50-34011" fmla="*/ 1748157 w 2222325"/>
                <a:gd name="connsiteY50-34012" fmla="*/ 5363804 h 7252515"/>
                <a:gd name="connsiteX51-34013" fmla="*/ 1806719 w 2222325"/>
                <a:gd name="connsiteY51-34014" fmla="*/ 5317321 h 7252515"/>
                <a:gd name="connsiteX52-34015" fmla="*/ 1893315 w 2222325"/>
                <a:gd name="connsiteY52-34016" fmla="*/ 5097645 h 7252515"/>
                <a:gd name="connsiteX53-34017" fmla="*/ 1918465 w 2222325"/>
                <a:gd name="connsiteY53-34018" fmla="*/ 4805496 h 7252515"/>
                <a:gd name="connsiteX54-34019" fmla="*/ 1909481 w 2222325"/>
                <a:gd name="connsiteY54-34020" fmla="*/ 4348776 h 7252515"/>
                <a:gd name="connsiteX55-34021" fmla="*/ 1890160 w 2222325"/>
                <a:gd name="connsiteY55-34022" fmla="*/ 3902573 h 7252515"/>
                <a:gd name="connsiteX56-34023" fmla="*/ 1864470 w 2222325"/>
                <a:gd name="connsiteY56-34024" fmla="*/ 3584643 h 7252515"/>
                <a:gd name="connsiteX57-34025" fmla="*/ 2065365 w 2222325"/>
                <a:gd name="connsiteY57-34026" fmla="*/ 2654077 h 7252515"/>
                <a:gd name="connsiteX58-34027" fmla="*/ 2051815 w 2222325"/>
                <a:gd name="connsiteY58-34028" fmla="*/ 2404684 h 7252515"/>
                <a:gd name="connsiteX59-34029" fmla="*/ 1990308 w 2222325"/>
                <a:gd name="connsiteY59-34030" fmla="*/ 1864914 h 7252515"/>
                <a:gd name="connsiteX60-34031" fmla="*/ 1945567 w 2222325"/>
                <a:gd name="connsiteY60-34032" fmla="*/ 1677029 h 7252515"/>
                <a:gd name="connsiteX61-34033" fmla="*/ 1931145 w 2222325"/>
                <a:gd name="connsiteY61-34034" fmla="*/ 1432534 h 7252515"/>
                <a:gd name="connsiteX62-34035" fmla="*/ 1883520 w 2222325"/>
                <a:gd name="connsiteY62-34036" fmla="*/ 1302338 h 7252515"/>
                <a:gd name="connsiteX63-34037" fmla="*/ 1416795 w 2222325"/>
                <a:gd name="connsiteY63-34038" fmla="*/ 1134975 h 7252515"/>
                <a:gd name="connsiteX64-34039" fmla="*/ 1318329 w 2222325"/>
                <a:gd name="connsiteY64-34040" fmla="*/ 1020075 h 7252515"/>
                <a:gd name="connsiteX65-34041" fmla="*/ 1374338 w 2222325"/>
                <a:gd name="connsiteY65-34042" fmla="*/ 821521 h 7252515"/>
                <a:gd name="connsiteX66-34043" fmla="*/ 1442515 w 2222325"/>
                <a:gd name="connsiteY66-34044" fmla="*/ 622909 h 7252515"/>
                <a:gd name="connsiteX67-34045" fmla="*/ 1454024 w 2222325"/>
                <a:gd name="connsiteY67-34046" fmla="*/ 380757 h 7252515"/>
                <a:gd name="connsiteX68-34047" fmla="*/ 1340054 w 2222325"/>
                <a:gd name="connsiteY68-34048" fmla="*/ 143773 h 7252515"/>
                <a:gd name="connsiteX69-34049" fmla="*/ 1072753 w 2222325"/>
                <a:gd name="connsiteY69-34050" fmla="*/ 568 h 7252515"/>
                <a:gd name="connsiteX0-34051" fmla="*/ 1074836 w 2224408"/>
                <a:gd name="connsiteY0-34052" fmla="*/ 568 h 7252515"/>
                <a:gd name="connsiteX1-34053" fmla="*/ 820816 w 2224408"/>
                <a:gd name="connsiteY1-34054" fmla="*/ 116070 h 7252515"/>
                <a:gd name="connsiteX2-34055" fmla="*/ 696991 w 2224408"/>
                <a:gd name="connsiteY2-34056" fmla="*/ 297045 h 7252515"/>
                <a:gd name="connsiteX3-34057" fmla="*/ 716041 w 2224408"/>
                <a:gd name="connsiteY3-34058" fmla="*/ 620895 h 7252515"/>
                <a:gd name="connsiteX4-34059" fmla="*/ 849391 w 2224408"/>
                <a:gd name="connsiteY4-34060" fmla="*/ 897120 h 7252515"/>
                <a:gd name="connsiteX5-34061" fmla="*/ 754141 w 2224408"/>
                <a:gd name="connsiteY5-34062" fmla="*/ 1011420 h 7252515"/>
                <a:gd name="connsiteX6-34063" fmla="*/ 112811 w 2224408"/>
                <a:gd name="connsiteY6-34064" fmla="*/ 1267123 h 7252515"/>
                <a:gd name="connsiteX7-34065" fmla="*/ 11191 w 2224408"/>
                <a:gd name="connsiteY7-34066" fmla="*/ 2211570 h 7252515"/>
                <a:gd name="connsiteX8-34067" fmla="*/ 324374 w 2224408"/>
                <a:gd name="connsiteY8-34068" fmla="*/ 3017500 h 7252515"/>
                <a:gd name="connsiteX9-34069" fmla="*/ 253072 w 2224408"/>
                <a:gd name="connsiteY9-34070" fmla="*/ 3814384 h 7252515"/>
                <a:gd name="connsiteX10-34071" fmla="*/ 388435 w 2224408"/>
                <a:gd name="connsiteY10-34072" fmla="*/ 3984422 h 7252515"/>
                <a:gd name="connsiteX11-34073" fmla="*/ 445916 w 2224408"/>
                <a:gd name="connsiteY11-34074" fmla="*/ 4229457 h 7252515"/>
                <a:gd name="connsiteX12-34075" fmla="*/ 507123 w 2224408"/>
                <a:gd name="connsiteY12-34076" fmla="*/ 4629539 h 7252515"/>
                <a:gd name="connsiteX13-34077" fmla="*/ 515777 w 2224408"/>
                <a:gd name="connsiteY13-34078" fmla="*/ 4793958 h 7252515"/>
                <a:gd name="connsiteX14-34079" fmla="*/ 501863 w 2224408"/>
                <a:gd name="connsiteY14-34080" fmla="*/ 4980881 h 7252515"/>
                <a:gd name="connsiteX15-34081" fmla="*/ 470133 w 2224408"/>
                <a:gd name="connsiteY15-34082" fmla="*/ 5126491 h 7252515"/>
                <a:gd name="connsiteX16-34083" fmla="*/ 394204 w 2224408"/>
                <a:gd name="connsiteY16-34084" fmla="*/ 6154049 h 7252515"/>
                <a:gd name="connsiteX17-34085" fmla="*/ 359589 w 2224408"/>
                <a:gd name="connsiteY17-34086" fmla="*/ 6604338 h 7252515"/>
                <a:gd name="connsiteX18-34087" fmla="*/ 431433 w 2224408"/>
                <a:gd name="connsiteY18-34088" fmla="*/ 6827439 h 7252515"/>
                <a:gd name="connsiteX19-34089" fmla="*/ 378309 w 2224408"/>
                <a:gd name="connsiteY19-34090" fmla="*/ 6982453 h 7252515"/>
                <a:gd name="connsiteX20-34091" fmla="*/ 616705 w 2224408"/>
                <a:gd name="connsiteY20-34092" fmla="*/ 7244526 h 7252515"/>
                <a:gd name="connsiteX21-34093" fmla="*/ 969460 w 2224408"/>
                <a:gd name="connsiteY21-34094" fmla="*/ 7136926 h 7252515"/>
                <a:gd name="connsiteX22-34095" fmla="*/ 735963 w 2224408"/>
                <a:gd name="connsiteY22-34096" fmla="*/ 6844746 h 7252515"/>
                <a:gd name="connsiteX23-34097" fmla="*/ 764267 w 2224408"/>
                <a:gd name="connsiteY23-34098" fmla="*/ 6579789 h 7252515"/>
                <a:gd name="connsiteX24-34099" fmla="*/ 750115 w 2224408"/>
                <a:gd name="connsiteY24-34100" fmla="*/ 6250170 h 7252515"/>
                <a:gd name="connsiteX25-34101" fmla="*/ 867691 w 2224408"/>
                <a:gd name="connsiteY25-34102" fmla="*/ 5489132 h 7252515"/>
                <a:gd name="connsiteX26-34103" fmla="*/ 917208 w 2224408"/>
                <a:gd name="connsiteY26-34104" fmla="*/ 5380240 h 7252515"/>
                <a:gd name="connsiteX27-34105" fmla="*/ 909695 w 2224408"/>
                <a:gd name="connsiteY27-34106" fmla="*/ 5308938 h 7252515"/>
                <a:gd name="connsiteX28-34107" fmla="*/ 982741 w 2224408"/>
                <a:gd name="connsiteY28-34108" fmla="*/ 5211945 h 7252515"/>
                <a:gd name="connsiteX29-34109" fmla="*/ 984755 w 2224408"/>
                <a:gd name="connsiteY29-34110" fmla="*/ 5069070 h 7252515"/>
                <a:gd name="connsiteX30-34111" fmla="*/ 1140910 w 2224408"/>
                <a:gd name="connsiteY30-34112" fmla="*/ 4378373 h 7252515"/>
                <a:gd name="connsiteX31-34113" fmla="*/ 1287541 w 2224408"/>
                <a:gd name="connsiteY31-34114" fmla="*/ 4649970 h 7252515"/>
                <a:gd name="connsiteX32-34115" fmla="*/ 1352203 w 2224408"/>
                <a:gd name="connsiteY32-34116" fmla="*/ 4880042 h 7252515"/>
                <a:gd name="connsiteX33-34117" fmla="*/ 1321615 w 2224408"/>
                <a:gd name="connsiteY33-34118" fmla="*/ 4973880 h 7252515"/>
                <a:gd name="connsiteX34-34119" fmla="*/ 1365484 w 2224408"/>
                <a:gd name="connsiteY34-34120" fmla="*/ 5113209 h 7252515"/>
                <a:gd name="connsiteX35-34121" fmla="*/ 1273389 w 2224408"/>
                <a:gd name="connsiteY35-34122" fmla="*/ 5554244 h 7252515"/>
                <a:gd name="connsiteX36-34123" fmla="*/ 1274411 w 2224408"/>
                <a:gd name="connsiteY36-34124" fmla="*/ 6360264 h 7252515"/>
                <a:gd name="connsiteX37-34125" fmla="*/ 1347576 w 2224408"/>
                <a:gd name="connsiteY37-34126" fmla="*/ 6540277 h 7252515"/>
                <a:gd name="connsiteX38-34127" fmla="*/ 1296796 w 2224408"/>
                <a:gd name="connsiteY38-34128" fmla="*/ 6741714 h 7252515"/>
                <a:gd name="connsiteX39-34129" fmla="*/ 1314974 w 2224408"/>
                <a:gd name="connsiteY39-34130" fmla="*/ 6828040 h 7252515"/>
                <a:gd name="connsiteX40-34131" fmla="*/ 1324770 w 2224408"/>
                <a:gd name="connsiteY40-34132" fmla="*/ 7020824 h 7252515"/>
                <a:gd name="connsiteX41-34133" fmla="*/ 1771544 w 2224408"/>
                <a:gd name="connsiteY41-34134" fmla="*/ 7189119 h 7252515"/>
                <a:gd name="connsiteX42-34135" fmla="*/ 2200197 w 2224408"/>
                <a:gd name="connsiteY42-34136" fmla="*/ 7199125 h 7252515"/>
                <a:gd name="connsiteX43-34137" fmla="*/ 2183041 w 2224408"/>
                <a:gd name="connsiteY43-34138" fmla="*/ 7046786 h 7252515"/>
                <a:gd name="connsiteX44-34139" fmla="*/ 1698438 w 2224408"/>
                <a:gd name="connsiteY44-34140" fmla="*/ 6680449 h 7252515"/>
                <a:gd name="connsiteX45-34141" fmla="*/ 1719321 w 2224408"/>
                <a:gd name="connsiteY45-34142" fmla="*/ 6550072 h 7252515"/>
                <a:gd name="connsiteX46-34143" fmla="*/ 1679808 w 2224408"/>
                <a:gd name="connsiteY46-34144" fmla="*/ 6451067 h 7252515"/>
                <a:gd name="connsiteX47-34145" fmla="*/ 1668541 w 2224408"/>
                <a:gd name="connsiteY47-34146" fmla="*/ 6250170 h 7252515"/>
                <a:gd name="connsiteX48-34147" fmla="*/ 1690205 w 2224408"/>
                <a:gd name="connsiteY48-34148" fmla="*/ 5979714 h 7252515"/>
                <a:gd name="connsiteX49-34149" fmla="*/ 1738822 w 2224408"/>
                <a:gd name="connsiteY49-34150" fmla="*/ 5512209 h 7252515"/>
                <a:gd name="connsiteX50-34151" fmla="*/ 1750240 w 2224408"/>
                <a:gd name="connsiteY50-34152" fmla="*/ 5363804 h 7252515"/>
                <a:gd name="connsiteX51-34153" fmla="*/ 1808802 w 2224408"/>
                <a:gd name="connsiteY51-34154" fmla="*/ 5317321 h 7252515"/>
                <a:gd name="connsiteX52-34155" fmla="*/ 1895398 w 2224408"/>
                <a:gd name="connsiteY52-34156" fmla="*/ 5097645 h 7252515"/>
                <a:gd name="connsiteX53-34157" fmla="*/ 1920548 w 2224408"/>
                <a:gd name="connsiteY53-34158" fmla="*/ 4805496 h 7252515"/>
                <a:gd name="connsiteX54-34159" fmla="*/ 1911564 w 2224408"/>
                <a:gd name="connsiteY54-34160" fmla="*/ 4348776 h 7252515"/>
                <a:gd name="connsiteX55-34161" fmla="*/ 1892243 w 2224408"/>
                <a:gd name="connsiteY55-34162" fmla="*/ 3902573 h 7252515"/>
                <a:gd name="connsiteX56-34163" fmla="*/ 1866553 w 2224408"/>
                <a:gd name="connsiteY56-34164" fmla="*/ 3584643 h 7252515"/>
                <a:gd name="connsiteX57-34165" fmla="*/ 2067448 w 2224408"/>
                <a:gd name="connsiteY57-34166" fmla="*/ 2654077 h 7252515"/>
                <a:gd name="connsiteX58-34167" fmla="*/ 2053898 w 2224408"/>
                <a:gd name="connsiteY58-34168" fmla="*/ 2404684 h 7252515"/>
                <a:gd name="connsiteX59-34169" fmla="*/ 1992391 w 2224408"/>
                <a:gd name="connsiteY59-34170" fmla="*/ 1864914 h 7252515"/>
                <a:gd name="connsiteX60-34171" fmla="*/ 1947650 w 2224408"/>
                <a:gd name="connsiteY60-34172" fmla="*/ 1677029 h 7252515"/>
                <a:gd name="connsiteX61-34173" fmla="*/ 1933228 w 2224408"/>
                <a:gd name="connsiteY61-34174" fmla="*/ 1432534 h 7252515"/>
                <a:gd name="connsiteX62-34175" fmla="*/ 1885603 w 2224408"/>
                <a:gd name="connsiteY62-34176" fmla="*/ 1302338 h 7252515"/>
                <a:gd name="connsiteX63-34177" fmla="*/ 1418878 w 2224408"/>
                <a:gd name="connsiteY63-34178" fmla="*/ 1134975 h 7252515"/>
                <a:gd name="connsiteX64-34179" fmla="*/ 1320412 w 2224408"/>
                <a:gd name="connsiteY64-34180" fmla="*/ 1020075 h 7252515"/>
                <a:gd name="connsiteX65-34181" fmla="*/ 1376421 w 2224408"/>
                <a:gd name="connsiteY65-34182" fmla="*/ 821521 h 7252515"/>
                <a:gd name="connsiteX66-34183" fmla="*/ 1444598 w 2224408"/>
                <a:gd name="connsiteY66-34184" fmla="*/ 622909 h 7252515"/>
                <a:gd name="connsiteX67-34185" fmla="*/ 1456107 w 2224408"/>
                <a:gd name="connsiteY67-34186" fmla="*/ 380757 h 7252515"/>
                <a:gd name="connsiteX68-34187" fmla="*/ 1342137 w 2224408"/>
                <a:gd name="connsiteY68-34188" fmla="*/ 143773 h 7252515"/>
                <a:gd name="connsiteX69-34189" fmla="*/ 1074836 w 2224408"/>
                <a:gd name="connsiteY69-34190" fmla="*/ 568 h 7252515"/>
                <a:gd name="connsiteX0-34191" fmla="*/ 1074221 w 2223793"/>
                <a:gd name="connsiteY0-34192" fmla="*/ 568 h 7252515"/>
                <a:gd name="connsiteX1-34193" fmla="*/ 820201 w 2223793"/>
                <a:gd name="connsiteY1-34194" fmla="*/ 116070 h 7252515"/>
                <a:gd name="connsiteX2-34195" fmla="*/ 696376 w 2223793"/>
                <a:gd name="connsiteY2-34196" fmla="*/ 297045 h 7252515"/>
                <a:gd name="connsiteX3-34197" fmla="*/ 715426 w 2223793"/>
                <a:gd name="connsiteY3-34198" fmla="*/ 620895 h 7252515"/>
                <a:gd name="connsiteX4-34199" fmla="*/ 848776 w 2223793"/>
                <a:gd name="connsiteY4-34200" fmla="*/ 897120 h 7252515"/>
                <a:gd name="connsiteX5-34201" fmla="*/ 753526 w 2223793"/>
                <a:gd name="connsiteY5-34202" fmla="*/ 1011420 h 7252515"/>
                <a:gd name="connsiteX6-34203" fmla="*/ 112196 w 2223793"/>
                <a:gd name="connsiteY6-34204" fmla="*/ 1267123 h 7252515"/>
                <a:gd name="connsiteX7-34205" fmla="*/ 10576 w 2223793"/>
                <a:gd name="connsiteY7-34206" fmla="*/ 2211570 h 7252515"/>
                <a:gd name="connsiteX8-34207" fmla="*/ 323759 w 2223793"/>
                <a:gd name="connsiteY8-34208" fmla="*/ 3017500 h 7252515"/>
                <a:gd name="connsiteX9-34209" fmla="*/ 252457 w 2223793"/>
                <a:gd name="connsiteY9-34210" fmla="*/ 3814384 h 7252515"/>
                <a:gd name="connsiteX10-34211" fmla="*/ 387820 w 2223793"/>
                <a:gd name="connsiteY10-34212" fmla="*/ 3984422 h 7252515"/>
                <a:gd name="connsiteX11-34213" fmla="*/ 445301 w 2223793"/>
                <a:gd name="connsiteY11-34214" fmla="*/ 4229457 h 7252515"/>
                <a:gd name="connsiteX12-34215" fmla="*/ 506508 w 2223793"/>
                <a:gd name="connsiteY12-34216" fmla="*/ 4629539 h 7252515"/>
                <a:gd name="connsiteX13-34217" fmla="*/ 515162 w 2223793"/>
                <a:gd name="connsiteY13-34218" fmla="*/ 4793958 h 7252515"/>
                <a:gd name="connsiteX14-34219" fmla="*/ 501248 w 2223793"/>
                <a:gd name="connsiteY14-34220" fmla="*/ 4980881 h 7252515"/>
                <a:gd name="connsiteX15-34221" fmla="*/ 469518 w 2223793"/>
                <a:gd name="connsiteY15-34222" fmla="*/ 5126491 h 7252515"/>
                <a:gd name="connsiteX16-34223" fmla="*/ 393589 w 2223793"/>
                <a:gd name="connsiteY16-34224" fmla="*/ 6154049 h 7252515"/>
                <a:gd name="connsiteX17-34225" fmla="*/ 358974 w 2223793"/>
                <a:gd name="connsiteY17-34226" fmla="*/ 6604338 h 7252515"/>
                <a:gd name="connsiteX18-34227" fmla="*/ 430818 w 2223793"/>
                <a:gd name="connsiteY18-34228" fmla="*/ 6827439 h 7252515"/>
                <a:gd name="connsiteX19-34229" fmla="*/ 377694 w 2223793"/>
                <a:gd name="connsiteY19-34230" fmla="*/ 6982453 h 7252515"/>
                <a:gd name="connsiteX20-34231" fmla="*/ 616090 w 2223793"/>
                <a:gd name="connsiteY20-34232" fmla="*/ 7244526 h 7252515"/>
                <a:gd name="connsiteX21-34233" fmla="*/ 968845 w 2223793"/>
                <a:gd name="connsiteY21-34234" fmla="*/ 7136926 h 7252515"/>
                <a:gd name="connsiteX22-34235" fmla="*/ 735348 w 2223793"/>
                <a:gd name="connsiteY22-34236" fmla="*/ 6844746 h 7252515"/>
                <a:gd name="connsiteX23-34237" fmla="*/ 763652 w 2223793"/>
                <a:gd name="connsiteY23-34238" fmla="*/ 6579789 h 7252515"/>
                <a:gd name="connsiteX24-34239" fmla="*/ 749500 w 2223793"/>
                <a:gd name="connsiteY24-34240" fmla="*/ 6250170 h 7252515"/>
                <a:gd name="connsiteX25-34241" fmla="*/ 867076 w 2223793"/>
                <a:gd name="connsiteY25-34242" fmla="*/ 5489132 h 7252515"/>
                <a:gd name="connsiteX26-34243" fmla="*/ 916593 w 2223793"/>
                <a:gd name="connsiteY26-34244" fmla="*/ 5380240 h 7252515"/>
                <a:gd name="connsiteX27-34245" fmla="*/ 909080 w 2223793"/>
                <a:gd name="connsiteY27-34246" fmla="*/ 5308938 h 7252515"/>
                <a:gd name="connsiteX28-34247" fmla="*/ 982126 w 2223793"/>
                <a:gd name="connsiteY28-34248" fmla="*/ 5211945 h 7252515"/>
                <a:gd name="connsiteX29-34249" fmla="*/ 984140 w 2223793"/>
                <a:gd name="connsiteY29-34250" fmla="*/ 5069070 h 7252515"/>
                <a:gd name="connsiteX30-34251" fmla="*/ 1140295 w 2223793"/>
                <a:gd name="connsiteY30-34252" fmla="*/ 4378373 h 7252515"/>
                <a:gd name="connsiteX31-34253" fmla="*/ 1286926 w 2223793"/>
                <a:gd name="connsiteY31-34254" fmla="*/ 4649970 h 7252515"/>
                <a:gd name="connsiteX32-34255" fmla="*/ 1351588 w 2223793"/>
                <a:gd name="connsiteY32-34256" fmla="*/ 4880042 h 7252515"/>
                <a:gd name="connsiteX33-34257" fmla="*/ 1321000 w 2223793"/>
                <a:gd name="connsiteY33-34258" fmla="*/ 4973880 h 7252515"/>
                <a:gd name="connsiteX34-34259" fmla="*/ 1364869 w 2223793"/>
                <a:gd name="connsiteY34-34260" fmla="*/ 5113209 h 7252515"/>
                <a:gd name="connsiteX35-34261" fmla="*/ 1272774 w 2223793"/>
                <a:gd name="connsiteY35-34262" fmla="*/ 5554244 h 7252515"/>
                <a:gd name="connsiteX36-34263" fmla="*/ 1273796 w 2223793"/>
                <a:gd name="connsiteY36-34264" fmla="*/ 6360264 h 7252515"/>
                <a:gd name="connsiteX37-34265" fmla="*/ 1346961 w 2223793"/>
                <a:gd name="connsiteY37-34266" fmla="*/ 6540277 h 7252515"/>
                <a:gd name="connsiteX38-34267" fmla="*/ 1296181 w 2223793"/>
                <a:gd name="connsiteY38-34268" fmla="*/ 6741714 h 7252515"/>
                <a:gd name="connsiteX39-34269" fmla="*/ 1314359 w 2223793"/>
                <a:gd name="connsiteY39-34270" fmla="*/ 6828040 h 7252515"/>
                <a:gd name="connsiteX40-34271" fmla="*/ 1324155 w 2223793"/>
                <a:gd name="connsiteY40-34272" fmla="*/ 7020824 h 7252515"/>
                <a:gd name="connsiteX41-34273" fmla="*/ 1770929 w 2223793"/>
                <a:gd name="connsiteY41-34274" fmla="*/ 7189119 h 7252515"/>
                <a:gd name="connsiteX42-34275" fmla="*/ 2199582 w 2223793"/>
                <a:gd name="connsiteY42-34276" fmla="*/ 7199125 h 7252515"/>
                <a:gd name="connsiteX43-34277" fmla="*/ 2182426 w 2223793"/>
                <a:gd name="connsiteY43-34278" fmla="*/ 7046786 h 7252515"/>
                <a:gd name="connsiteX44-34279" fmla="*/ 1697823 w 2223793"/>
                <a:gd name="connsiteY44-34280" fmla="*/ 6680449 h 7252515"/>
                <a:gd name="connsiteX45-34281" fmla="*/ 1718706 w 2223793"/>
                <a:gd name="connsiteY45-34282" fmla="*/ 6550072 h 7252515"/>
                <a:gd name="connsiteX46-34283" fmla="*/ 1679193 w 2223793"/>
                <a:gd name="connsiteY46-34284" fmla="*/ 6451067 h 7252515"/>
                <a:gd name="connsiteX47-34285" fmla="*/ 1667926 w 2223793"/>
                <a:gd name="connsiteY47-34286" fmla="*/ 6250170 h 7252515"/>
                <a:gd name="connsiteX48-34287" fmla="*/ 1689590 w 2223793"/>
                <a:gd name="connsiteY48-34288" fmla="*/ 5979714 h 7252515"/>
                <a:gd name="connsiteX49-34289" fmla="*/ 1738207 w 2223793"/>
                <a:gd name="connsiteY49-34290" fmla="*/ 5512209 h 7252515"/>
                <a:gd name="connsiteX50-34291" fmla="*/ 1749625 w 2223793"/>
                <a:gd name="connsiteY50-34292" fmla="*/ 5363804 h 7252515"/>
                <a:gd name="connsiteX51-34293" fmla="*/ 1808187 w 2223793"/>
                <a:gd name="connsiteY51-34294" fmla="*/ 5317321 h 7252515"/>
                <a:gd name="connsiteX52-34295" fmla="*/ 1894783 w 2223793"/>
                <a:gd name="connsiteY52-34296" fmla="*/ 5097645 h 7252515"/>
                <a:gd name="connsiteX53-34297" fmla="*/ 1919933 w 2223793"/>
                <a:gd name="connsiteY53-34298" fmla="*/ 4805496 h 7252515"/>
                <a:gd name="connsiteX54-34299" fmla="*/ 1910949 w 2223793"/>
                <a:gd name="connsiteY54-34300" fmla="*/ 4348776 h 7252515"/>
                <a:gd name="connsiteX55-34301" fmla="*/ 1891628 w 2223793"/>
                <a:gd name="connsiteY55-34302" fmla="*/ 3902573 h 7252515"/>
                <a:gd name="connsiteX56-34303" fmla="*/ 1865938 w 2223793"/>
                <a:gd name="connsiteY56-34304" fmla="*/ 3584643 h 7252515"/>
                <a:gd name="connsiteX57-34305" fmla="*/ 2066833 w 2223793"/>
                <a:gd name="connsiteY57-34306" fmla="*/ 2654077 h 7252515"/>
                <a:gd name="connsiteX58-34307" fmla="*/ 2053283 w 2223793"/>
                <a:gd name="connsiteY58-34308" fmla="*/ 2404684 h 7252515"/>
                <a:gd name="connsiteX59-34309" fmla="*/ 1991776 w 2223793"/>
                <a:gd name="connsiteY59-34310" fmla="*/ 1864914 h 7252515"/>
                <a:gd name="connsiteX60-34311" fmla="*/ 1947035 w 2223793"/>
                <a:gd name="connsiteY60-34312" fmla="*/ 1677029 h 7252515"/>
                <a:gd name="connsiteX61-34313" fmla="*/ 1932613 w 2223793"/>
                <a:gd name="connsiteY61-34314" fmla="*/ 1432534 h 7252515"/>
                <a:gd name="connsiteX62-34315" fmla="*/ 1884988 w 2223793"/>
                <a:gd name="connsiteY62-34316" fmla="*/ 1302338 h 7252515"/>
                <a:gd name="connsiteX63-34317" fmla="*/ 1418263 w 2223793"/>
                <a:gd name="connsiteY63-34318" fmla="*/ 1134975 h 7252515"/>
                <a:gd name="connsiteX64-34319" fmla="*/ 1319797 w 2223793"/>
                <a:gd name="connsiteY64-34320" fmla="*/ 1020075 h 7252515"/>
                <a:gd name="connsiteX65-34321" fmla="*/ 1375806 w 2223793"/>
                <a:gd name="connsiteY65-34322" fmla="*/ 821521 h 7252515"/>
                <a:gd name="connsiteX66-34323" fmla="*/ 1443983 w 2223793"/>
                <a:gd name="connsiteY66-34324" fmla="*/ 622909 h 7252515"/>
                <a:gd name="connsiteX67-34325" fmla="*/ 1455492 w 2223793"/>
                <a:gd name="connsiteY67-34326" fmla="*/ 380757 h 7252515"/>
                <a:gd name="connsiteX68-34327" fmla="*/ 1341522 w 2223793"/>
                <a:gd name="connsiteY68-34328" fmla="*/ 143773 h 7252515"/>
                <a:gd name="connsiteX69-34329" fmla="*/ 1074221 w 2223793"/>
                <a:gd name="connsiteY69-34330" fmla="*/ 568 h 7252515"/>
                <a:gd name="connsiteX0-34331" fmla="*/ 1074221 w 2223793"/>
                <a:gd name="connsiteY0-34332" fmla="*/ 568 h 7252515"/>
                <a:gd name="connsiteX1-34333" fmla="*/ 820201 w 2223793"/>
                <a:gd name="connsiteY1-34334" fmla="*/ 116070 h 7252515"/>
                <a:gd name="connsiteX2-34335" fmla="*/ 696376 w 2223793"/>
                <a:gd name="connsiteY2-34336" fmla="*/ 297045 h 7252515"/>
                <a:gd name="connsiteX3-34337" fmla="*/ 715426 w 2223793"/>
                <a:gd name="connsiteY3-34338" fmla="*/ 620895 h 7252515"/>
                <a:gd name="connsiteX4-34339" fmla="*/ 848776 w 2223793"/>
                <a:gd name="connsiteY4-34340" fmla="*/ 897120 h 7252515"/>
                <a:gd name="connsiteX5-34341" fmla="*/ 753526 w 2223793"/>
                <a:gd name="connsiteY5-34342" fmla="*/ 1011420 h 7252515"/>
                <a:gd name="connsiteX6-34343" fmla="*/ 112196 w 2223793"/>
                <a:gd name="connsiteY6-34344" fmla="*/ 1267123 h 7252515"/>
                <a:gd name="connsiteX7-34345" fmla="*/ 10576 w 2223793"/>
                <a:gd name="connsiteY7-34346" fmla="*/ 2211570 h 7252515"/>
                <a:gd name="connsiteX8-34347" fmla="*/ 323759 w 2223793"/>
                <a:gd name="connsiteY8-34348" fmla="*/ 3017500 h 7252515"/>
                <a:gd name="connsiteX9-34349" fmla="*/ 252457 w 2223793"/>
                <a:gd name="connsiteY9-34350" fmla="*/ 3814384 h 7252515"/>
                <a:gd name="connsiteX10-34351" fmla="*/ 387820 w 2223793"/>
                <a:gd name="connsiteY10-34352" fmla="*/ 3984422 h 7252515"/>
                <a:gd name="connsiteX11-34353" fmla="*/ 445301 w 2223793"/>
                <a:gd name="connsiteY11-34354" fmla="*/ 4229457 h 7252515"/>
                <a:gd name="connsiteX12-34355" fmla="*/ 506508 w 2223793"/>
                <a:gd name="connsiteY12-34356" fmla="*/ 4629539 h 7252515"/>
                <a:gd name="connsiteX13-34357" fmla="*/ 515162 w 2223793"/>
                <a:gd name="connsiteY13-34358" fmla="*/ 4793958 h 7252515"/>
                <a:gd name="connsiteX14-34359" fmla="*/ 501248 w 2223793"/>
                <a:gd name="connsiteY14-34360" fmla="*/ 4980881 h 7252515"/>
                <a:gd name="connsiteX15-34361" fmla="*/ 469518 w 2223793"/>
                <a:gd name="connsiteY15-34362" fmla="*/ 5126491 h 7252515"/>
                <a:gd name="connsiteX16-34363" fmla="*/ 393589 w 2223793"/>
                <a:gd name="connsiteY16-34364" fmla="*/ 6154049 h 7252515"/>
                <a:gd name="connsiteX17-34365" fmla="*/ 358974 w 2223793"/>
                <a:gd name="connsiteY17-34366" fmla="*/ 6604338 h 7252515"/>
                <a:gd name="connsiteX18-34367" fmla="*/ 430818 w 2223793"/>
                <a:gd name="connsiteY18-34368" fmla="*/ 6827439 h 7252515"/>
                <a:gd name="connsiteX19-34369" fmla="*/ 377694 w 2223793"/>
                <a:gd name="connsiteY19-34370" fmla="*/ 6982453 h 7252515"/>
                <a:gd name="connsiteX20-34371" fmla="*/ 616090 w 2223793"/>
                <a:gd name="connsiteY20-34372" fmla="*/ 7244526 h 7252515"/>
                <a:gd name="connsiteX21-34373" fmla="*/ 968845 w 2223793"/>
                <a:gd name="connsiteY21-34374" fmla="*/ 7136926 h 7252515"/>
                <a:gd name="connsiteX22-34375" fmla="*/ 735348 w 2223793"/>
                <a:gd name="connsiteY22-34376" fmla="*/ 6844746 h 7252515"/>
                <a:gd name="connsiteX23-34377" fmla="*/ 763652 w 2223793"/>
                <a:gd name="connsiteY23-34378" fmla="*/ 6579789 h 7252515"/>
                <a:gd name="connsiteX24-34379" fmla="*/ 749500 w 2223793"/>
                <a:gd name="connsiteY24-34380" fmla="*/ 6250170 h 7252515"/>
                <a:gd name="connsiteX25-34381" fmla="*/ 867076 w 2223793"/>
                <a:gd name="connsiteY25-34382" fmla="*/ 5489132 h 7252515"/>
                <a:gd name="connsiteX26-34383" fmla="*/ 916593 w 2223793"/>
                <a:gd name="connsiteY26-34384" fmla="*/ 5380240 h 7252515"/>
                <a:gd name="connsiteX27-34385" fmla="*/ 909080 w 2223793"/>
                <a:gd name="connsiteY27-34386" fmla="*/ 5308938 h 7252515"/>
                <a:gd name="connsiteX28-34387" fmla="*/ 982126 w 2223793"/>
                <a:gd name="connsiteY28-34388" fmla="*/ 5211945 h 7252515"/>
                <a:gd name="connsiteX29-34389" fmla="*/ 984140 w 2223793"/>
                <a:gd name="connsiteY29-34390" fmla="*/ 5069070 h 7252515"/>
                <a:gd name="connsiteX30-34391" fmla="*/ 1140295 w 2223793"/>
                <a:gd name="connsiteY30-34392" fmla="*/ 4378373 h 7252515"/>
                <a:gd name="connsiteX31-34393" fmla="*/ 1286926 w 2223793"/>
                <a:gd name="connsiteY31-34394" fmla="*/ 4649970 h 7252515"/>
                <a:gd name="connsiteX32-34395" fmla="*/ 1351588 w 2223793"/>
                <a:gd name="connsiteY32-34396" fmla="*/ 4880042 h 7252515"/>
                <a:gd name="connsiteX33-34397" fmla="*/ 1321000 w 2223793"/>
                <a:gd name="connsiteY33-34398" fmla="*/ 4973880 h 7252515"/>
                <a:gd name="connsiteX34-34399" fmla="*/ 1364869 w 2223793"/>
                <a:gd name="connsiteY34-34400" fmla="*/ 5113209 h 7252515"/>
                <a:gd name="connsiteX35-34401" fmla="*/ 1272774 w 2223793"/>
                <a:gd name="connsiteY35-34402" fmla="*/ 5554244 h 7252515"/>
                <a:gd name="connsiteX36-34403" fmla="*/ 1273796 w 2223793"/>
                <a:gd name="connsiteY36-34404" fmla="*/ 6360264 h 7252515"/>
                <a:gd name="connsiteX37-34405" fmla="*/ 1346961 w 2223793"/>
                <a:gd name="connsiteY37-34406" fmla="*/ 6540277 h 7252515"/>
                <a:gd name="connsiteX38-34407" fmla="*/ 1296181 w 2223793"/>
                <a:gd name="connsiteY38-34408" fmla="*/ 6741714 h 7252515"/>
                <a:gd name="connsiteX39-34409" fmla="*/ 1314359 w 2223793"/>
                <a:gd name="connsiteY39-34410" fmla="*/ 6828040 h 7252515"/>
                <a:gd name="connsiteX40-34411" fmla="*/ 1324155 w 2223793"/>
                <a:gd name="connsiteY40-34412" fmla="*/ 7020824 h 7252515"/>
                <a:gd name="connsiteX41-34413" fmla="*/ 1770929 w 2223793"/>
                <a:gd name="connsiteY41-34414" fmla="*/ 7189119 h 7252515"/>
                <a:gd name="connsiteX42-34415" fmla="*/ 2199582 w 2223793"/>
                <a:gd name="connsiteY42-34416" fmla="*/ 7199125 h 7252515"/>
                <a:gd name="connsiteX43-34417" fmla="*/ 2182426 w 2223793"/>
                <a:gd name="connsiteY43-34418" fmla="*/ 7046786 h 7252515"/>
                <a:gd name="connsiteX44-34419" fmla="*/ 1697823 w 2223793"/>
                <a:gd name="connsiteY44-34420" fmla="*/ 6680449 h 7252515"/>
                <a:gd name="connsiteX45-34421" fmla="*/ 1718706 w 2223793"/>
                <a:gd name="connsiteY45-34422" fmla="*/ 6550072 h 7252515"/>
                <a:gd name="connsiteX46-34423" fmla="*/ 1679193 w 2223793"/>
                <a:gd name="connsiteY46-34424" fmla="*/ 6451067 h 7252515"/>
                <a:gd name="connsiteX47-34425" fmla="*/ 1667926 w 2223793"/>
                <a:gd name="connsiteY47-34426" fmla="*/ 6250170 h 7252515"/>
                <a:gd name="connsiteX48-34427" fmla="*/ 1689590 w 2223793"/>
                <a:gd name="connsiteY48-34428" fmla="*/ 5979714 h 7252515"/>
                <a:gd name="connsiteX49-34429" fmla="*/ 1738207 w 2223793"/>
                <a:gd name="connsiteY49-34430" fmla="*/ 5512209 h 7252515"/>
                <a:gd name="connsiteX50-34431" fmla="*/ 1749625 w 2223793"/>
                <a:gd name="connsiteY50-34432" fmla="*/ 5363804 h 7252515"/>
                <a:gd name="connsiteX51-34433" fmla="*/ 1808187 w 2223793"/>
                <a:gd name="connsiteY51-34434" fmla="*/ 5317321 h 7252515"/>
                <a:gd name="connsiteX52-34435" fmla="*/ 1894783 w 2223793"/>
                <a:gd name="connsiteY52-34436" fmla="*/ 5097645 h 7252515"/>
                <a:gd name="connsiteX53-34437" fmla="*/ 1919933 w 2223793"/>
                <a:gd name="connsiteY53-34438" fmla="*/ 4805496 h 7252515"/>
                <a:gd name="connsiteX54-34439" fmla="*/ 1910949 w 2223793"/>
                <a:gd name="connsiteY54-34440" fmla="*/ 4348776 h 7252515"/>
                <a:gd name="connsiteX55-34441" fmla="*/ 1891628 w 2223793"/>
                <a:gd name="connsiteY55-34442" fmla="*/ 3902573 h 7252515"/>
                <a:gd name="connsiteX56-34443" fmla="*/ 1865938 w 2223793"/>
                <a:gd name="connsiteY56-34444" fmla="*/ 3584643 h 7252515"/>
                <a:gd name="connsiteX57-34445" fmla="*/ 2066833 w 2223793"/>
                <a:gd name="connsiteY57-34446" fmla="*/ 2654077 h 7252515"/>
                <a:gd name="connsiteX58-34447" fmla="*/ 2053283 w 2223793"/>
                <a:gd name="connsiteY58-34448" fmla="*/ 2404684 h 7252515"/>
                <a:gd name="connsiteX59-34449" fmla="*/ 1991776 w 2223793"/>
                <a:gd name="connsiteY59-34450" fmla="*/ 1864914 h 7252515"/>
                <a:gd name="connsiteX60-34451" fmla="*/ 1947035 w 2223793"/>
                <a:gd name="connsiteY60-34452" fmla="*/ 1677029 h 7252515"/>
                <a:gd name="connsiteX61-34453" fmla="*/ 1932613 w 2223793"/>
                <a:gd name="connsiteY61-34454" fmla="*/ 1432534 h 7252515"/>
                <a:gd name="connsiteX62-34455" fmla="*/ 1884988 w 2223793"/>
                <a:gd name="connsiteY62-34456" fmla="*/ 1302338 h 7252515"/>
                <a:gd name="connsiteX63-34457" fmla="*/ 1418263 w 2223793"/>
                <a:gd name="connsiteY63-34458" fmla="*/ 1134975 h 7252515"/>
                <a:gd name="connsiteX64-34459" fmla="*/ 1319797 w 2223793"/>
                <a:gd name="connsiteY64-34460" fmla="*/ 1020075 h 7252515"/>
                <a:gd name="connsiteX65-34461" fmla="*/ 1375806 w 2223793"/>
                <a:gd name="connsiteY65-34462" fmla="*/ 821521 h 7252515"/>
                <a:gd name="connsiteX66-34463" fmla="*/ 1443983 w 2223793"/>
                <a:gd name="connsiteY66-34464" fmla="*/ 622909 h 7252515"/>
                <a:gd name="connsiteX67-34465" fmla="*/ 1455492 w 2223793"/>
                <a:gd name="connsiteY67-34466" fmla="*/ 380757 h 7252515"/>
                <a:gd name="connsiteX68-34467" fmla="*/ 1341522 w 2223793"/>
                <a:gd name="connsiteY68-34468" fmla="*/ 143773 h 7252515"/>
                <a:gd name="connsiteX69-34469" fmla="*/ 1074221 w 2223793"/>
                <a:gd name="connsiteY69-34470" fmla="*/ 568 h 7252515"/>
                <a:gd name="connsiteX0-34471" fmla="*/ 1074221 w 2223793"/>
                <a:gd name="connsiteY0-34472" fmla="*/ 568 h 7252515"/>
                <a:gd name="connsiteX1-34473" fmla="*/ 820201 w 2223793"/>
                <a:gd name="connsiteY1-34474" fmla="*/ 116070 h 7252515"/>
                <a:gd name="connsiteX2-34475" fmla="*/ 696376 w 2223793"/>
                <a:gd name="connsiteY2-34476" fmla="*/ 297045 h 7252515"/>
                <a:gd name="connsiteX3-34477" fmla="*/ 715426 w 2223793"/>
                <a:gd name="connsiteY3-34478" fmla="*/ 620895 h 7252515"/>
                <a:gd name="connsiteX4-34479" fmla="*/ 848776 w 2223793"/>
                <a:gd name="connsiteY4-34480" fmla="*/ 897120 h 7252515"/>
                <a:gd name="connsiteX5-34481" fmla="*/ 753526 w 2223793"/>
                <a:gd name="connsiteY5-34482" fmla="*/ 1011420 h 7252515"/>
                <a:gd name="connsiteX6-34483" fmla="*/ 112196 w 2223793"/>
                <a:gd name="connsiteY6-34484" fmla="*/ 1267123 h 7252515"/>
                <a:gd name="connsiteX7-34485" fmla="*/ 10576 w 2223793"/>
                <a:gd name="connsiteY7-34486" fmla="*/ 2211570 h 7252515"/>
                <a:gd name="connsiteX8-34487" fmla="*/ 323759 w 2223793"/>
                <a:gd name="connsiteY8-34488" fmla="*/ 3017500 h 7252515"/>
                <a:gd name="connsiteX9-34489" fmla="*/ 252457 w 2223793"/>
                <a:gd name="connsiteY9-34490" fmla="*/ 3814384 h 7252515"/>
                <a:gd name="connsiteX10-34491" fmla="*/ 387820 w 2223793"/>
                <a:gd name="connsiteY10-34492" fmla="*/ 3984422 h 7252515"/>
                <a:gd name="connsiteX11-34493" fmla="*/ 445301 w 2223793"/>
                <a:gd name="connsiteY11-34494" fmla="*/ 4229457 h 7252515"/>
                <a:gd name="connsiteX12-34495" fmla="*/ 506508 w 2223793"/>
                <a:gd name="connsiteY12-34496" fmla="*/ 4629539 h 7252515"/>
                <a:gd name="connsiteX13-34497" fmla="*/ 515162 w 2223793"/>
                <a:gd name="connsiteY13-34498" fmla="*/ 4793958 h 7252515"/>
                <a:gd name="connsiteX14-34499" fmla="*/ 501248 w 2223793"/>
                <a:gd name="connsiteY14-34500" fmla="*/ 4980881 h 7252515"/>
                <a:gd name="connsiteX15-34501" fmla="*/ 469518 w 2223793"/>
                <a:gd name="connsiteY15-34502" fmla="*/ 5126491 h 7252515"/>
                <a:gd name="connsiteX16-34503" fmla="*/ 393589 w 2223793"/>
                <a:gd name="connsiteY16-34504" fmla="*/ 6154049 h 7252515"/>
                <a:gd name="connsiteX17-34505" fmla="*/ 358974 w 2223793"/>
                <a:gd name="connsiteY17-34506" fmla="*/ 6604338 h 7252515"/>
                <a:gd name="connsiteX18-34507" fmla="*/ 430818 w 2223793"/>
                <a:gd name="connsiteY18-34508" fmla="*/ 6827439 h 7252515"/>
                <a:gd name="connsiteX19-34509" fmla="*/ 377694 w 2223793"/>
                <a:gd name="connsiteY19-34510" fmla="*/ 6982453 h 7252515"/>
                <a:gd name="connsiteX20-34511" fmla="*/ 616090 w 2223793"/>
                <a:gd name="connsiteY20-34512" fmla="*/ 7244526 h 7252515"/>
                <a:gd name="connsiteX21-34513" fmla="*/ 968845 w 2223793"/>
                <a:gd name="connsiteY21-34514" fmla="*/ 7136926 h 7252515"/>
                <a:gd name="connsiteX22-34515" fmla="*/ 735348 w 2223793"/>
                <a:gd name="connsiteY22-34516" fmla="*/ 6844746 h 7252515"/>
                <a:gd name="connsiteX23-34517" fmla="*/ 763652 w 2223793"/>
                <a:gd name="connsiteY23-34518" fmla="*/ 6579789 h 7252515"/>
                <a:gd name="connsiteX24-34519" fmla="*/ 749500 w 2223793"/>
                <a:gd name="connsiteY24-34520" fmla="*/ 6250170 h 7252515"/>
                <a:gd name="connsiteX25-34521" fmla="*/ 867076 w 2223793"/>
                <a:gd name="connsiteY25-34522" fmla="*/ 5489132 h 7252515"/>
                <a:gd name="connsiteX26-34523" fmla="*/ 916593 w 2223793"/>
                <a:gd name="connsiteY26-34524" fmla="*/ 5380240 h 7252515"/>
                <a:gd name="connsiteX27-34525" fmla="*/ 909080 w 2223793"/>
                <a:gd name="connsiteY27-34526" fmla="*/ 5308938 h 7252515"/>
                <a:gd name="connsiteX28-34527" fmla="*/ 982126 w 2223793"/>
                <a:gd name="connsiteY28-34528" fmla="*/ 5211945 h 7252515"/>
                <a:gd name="connsiteX29-34529" fmla="*/ 984140 w 2223793"/>
                <a:gd name="connsiteY29-34530" fmla="*/ 5069070 h 7252515"/>
                <a:gd name="connsiteX30-34531" fmla="*/ 1140295 w 2223793"/>
                <a:gd name="connsiteY30-34532" fmla="*/ 4378373 h 7252515"/>
                <a:gd name="connsiteX31-34533" fmla="*/ 1286926 w 2223793"/>
                <a:gd name="connsiteY31-34534" fmla="*/ 4649970 h 7252515"/>
                <a:gd name="connsiteX32-34535" fmla="*/ 1351588 w 2223793"/>
                <a:gd name="connsiteY32-34536" fmla="*/ 4880042 h 7252515"/>
                <a:gd name="connsiteX33-34537" fmla="*/ 1321000 w 2223793"/>
                <a:gd name="connsiteY33-34538" fmla="*/ 4973880 h 7252515"/>
                <a:gd name="connsiteX34-34539" fmla="*/ 1364869 w 2223793"/>
                <a:gd name="connsiteY34-34540" fmla="*/ 5113209 h 7252515"/>
                <a:gd name="connsiteX35-34541" fmla="*/ 1272774 w 2223793"/>
                <a:gd name="connsiteY35-34542" fmla="*/ 5554244 h 7252515"/>
                <a:gd name="connsiteX36-34543" fmla="*/ 1273796 w 2223793"/>
                <a:gd name="connsiteY36-34544" fmla="*/ 6360264 h 7252515"/>
                <a:gd name="connsiteX37-34545" fmla="*/ 1346961 w 2223793"/>
                <a:gd name="connsiteY37-34546" fmla="*/ 6540277 h 7252515"/>
                <a:gd name="connsiteX38-34547" fmla="*/ 1296181 w 2223793"/>
                <a:gd name="connsiteY38-34548" fmla="*/ 6741714 h 7252515"/>
                <a:gd name="connsiteX39-34549" fmla="*/ 1314359 w 2223793"/>
                <a:gd name="connsiteY39-34550" fmla="*/ 6828040 h 7252515"/>
                <a:gd name="connsiteX40-34551" fmla="*/ 1324155 w 2223793"/>
                <a:gd name="connsiteY40-34552" fmla="*/ 7020824 h 7252515"/>
                <a:gd name="connsiteX41-34553" fmla="*/ 1770929 w 2223793"/>
                <a:gd name="connsiteY41-34554" fmla="*/ 7189119 h 7252515"/>
                <a:gd name="connsiteX42-34555" fmla="*/ 2199582 w 2223793"/>
                <a:gd name="connsiteY42-34556" fmla="*/ 7199125 h 7252515"/>
                <a:gd name="connsiteX43-34557" fmla="*/ 2182426 w 2223793"/>
                <a:gd name="connsiteY43-34558" fmla="*/ 7046786 h 7252515"/>
                <a:gd name="connsiteX44-34559" fmla="*/ 1697823 w 2223793"/>
                <a:gd name="connsiteY44-34560" fmla="*/ 6680449 h 7252515"/>
                <a:gd name="connsiteX45-34561" fmla="*/ 1718706 w 2223793"/>
                <a:gd name="connsiteY45-34562" fmla="*/ 6550072 h 7252515"/>
                <a:gd name="connsiteX46-34563" fmla="*/ 1679193 w 2223793"/>
                <a:gd name="connsiteY46-34564" fmla="*/ 6451067 h 7252515"/>
                <a:gd name="connsiteX47-34565" fmla="*/ 1667926 w 2223793"/>
                <a:gd name="connsiteY47-34566" fmla="*/ 6250170 h 7252515"/>
                <a:gd name="connsiteX48-34567" fmla="*/ 1689590 w 2223793"/>
                <a:gd name="connsiteY48-34568" fmla="*/ 5979714 h 7252515"/>
                <a:gd name="connsiteX49-34569" fmla="*/ 1738207 w 2223793"/>
                <a:gd name="connsiteY49-34570" fmla="*/ 5512209 h 7252515"/>
                <a:gd name="connsiteX50-34571" fmla="*/ 1749625 w 2223793"/>
                <a:gd name="connsiteY50-34572" fmla="*/ 5363804 h 7252515"/>
                <a:gd name="connsiteX51-34573" fmla="*/ 1808187 w 2223793"/>
                <a:gd name="connsiteY51-34574" fmla="*/ 5317321 h 7252515"/>
                <a:gd name="connsiteX52-34575" fmla="*/ 1894783 w 2223793"/>
                <a:gd name="connsiteY52-34576" fmla="*/ 5097645 h 7252515"/>
                <a:gd name="connsiteX53-34577" fmla="*/ 1919933 w 2223793"/>
                <a:gd name="connsiteY53-34578" fmla="*/ 4805496 h 7252515"/>
                <a:gd name="connsiteX54-34579" fmla="*/ 1910949 w 2223793"/>
                <a:gd name="connsiteY54-34580" fmla="*/ 4348776 h 7252515"/>
                <a:gd name="connsiteX55-34581" fmla="*/ 1891628 w 2223793"/>
                <a:gd name="connsiteY55-34582" fmla="*/ 3902573 h 7252515"/>
                <a:gd name="connsiteX56-34583" fmla="*/ 1865938 w 2223793"/>
                <a:gd name="connsiteY56-34584" fmla="*/ 3584643 h 7252515"/>
                <a:gd name="connsiteX57-34585" fmla="*/ 2066833 w 2223793"/>
                <a:gd name="connsiteY57-34586" fmla="*/ 2654077 h 7252515"/>
                <a:gd name="connsiteX58-34587" fmla="*/ 2053283 w 2223793"/>
                <a:gd name="connsiteY58-34588" fmla="*/ 2404684 h 7252515"/>
                <a:gd name="connsiteX59-34589" fmla="*/ 1991776 w 2223793"/>
                <a:gd name="connsiteY59-34590" fmla="*/ 1864914 h 7252515"/>
                <a:gd name="connsiteX60-34591" fmla="*/ 1947035 w 2223793"/>
                <a:gd name="connsiteY60-34592" fmla="*/ 1677029 h 7252515"/>
                <a:gd name="connsiteX61-34593" fmla="*/ 1932613 w 2223793"/>
                <a:gd name="connsiteY61-34594" fmla="*/ 1432534 h 7252515"/>
                <a:gd name="connsiteX62-34595" fmla="*/ 1884988 w 2223793"/>
                <a:gd name="connsiteY62-34596" fmla="*/ 1302338 h 7252515"/>
                <a:gd name="connsiteX63-34597" fmla="*/ 1418263 w 2223793"/>
                <a:gd name="connsiteY63-34598" fmla="*/ 1134975 h 7252515"/>
                <a:gd name="connsiteX64-34599" fmla="*/ 1319797 w 2223793"/>
                <a:gd name="connsiteY64-34600" fmla="*/ 1020075 h 7252515"/>
                <a:gd name="connsiteX65-34601" fmla="*/ 1375806 w 2223793"/>
                <a:gd name="connsiteY65-34602" fmla="*/ 821521 h 7252515"/>
                <a:gd name="connsiteX66-34603" fmla="*/ 1443983 w 2223793"/>
                <a:gd name="connsiteY66-34604" fmla="*/ 622909 h 7252515"/>
                <a:gd name="connsiteX67-34605" fmla="*/ 1455492 w 2223793"/>
                <a:gd name="connsiteY67-34606" fmla="*/ 380757 h 7252515"/>
                <a:gd name="connsiteX68-34607" fmla="*/ 1341522 w 2223793"/>
                <a:gd name="connsiteY68-34608" fmla="*/ 143773 h 7252515"/>
                <a:gd name="connsiteX69-34609" fmla="*/ 1074221 w 2223793"/>
                <a:gd name="connsiteY69-34610" fmla="*/ 568 h 7252515"/>
                <a:gd name="connsiteX0-34611" fmla="*/ 1074221 w 2223793"/>
                <a:gd name="connsiteY0-34612" fmla="*/ 568 h 7252515"/>
                <a:gd name="connsiteX1-34613" fmla="*/ 820201 w 2223793"/>
                <a:gd name="connsiteY1-34614" fmla="*/ 116070 h 7252515"/>
                <a:gd name="connsiteX2-34615" fmla="*/ 696376 w 2223793"/>
                <a:gd name="connsiteY2-34616" fmla="*/ 297045 h 7252515"/>
                <a:gd name="connsiteX3-34617" fmla="*/ 715426 w 2223793"/>
                <a:gd name="connsiteY3-34618" fmla="*/ 620895 h 7252515"/>
                <a:gd name="connsiteX4-34619" fmla="*/ 848776 w 2223793"/>
                <a:gd name="connsiteY4-34620" fmla="*/ 897120 h 7252515"/>
                <a:gd name="connsiteX5-34621" fmla="*/ 744872 w 2223793"/>
                <a:gd name="connsiteY5-34622" fmla="*/ 1040265 h 7252515"/>
                <a:gd name="connsiteX6-34623" fmla="*/ 112196 w 2223793"/>
                <a:gd name="connsiteY6-34624" fmla="*/ 1267123 h 7252515"/>
                <a:gd name="connsiteX7-34625" fmla="*/ 10576 w 2223793"/>
                <a:gd name="connsiteY7-34626" fmla="*/ 2211570 h 7252515"/>
                <a:gd name="connsiteX8-34627" fmla="*/ 323759 w 2223793"/>
                <a:gd name="connsiteY8-34628" fmla="*/ 3017500 h 7252515"/>
                <a:gd name="connsiteX9-34629" fmla="*/ 252457 w 2223793"/>
                <a:gd name="connsiteY9-34630" fmla="*/ 3814384 h 7252515"/>
                <a:gd name="connsiteX10-34631" fmla="*/ 387820 w 2223793"/>
                <a:gd name="connsiteY10-34632" fmla="*/ 3984422 h 7252515"/>
                <a:gd name="connsiteX11-34633" fmla="*/ 445301 w 2223793"/>
                <a:gd name="connsiteY11-34634" fmla="*/ 4229457 h 7252515"/>
                <a:gd name="connsiteX12-34635" fmla="*/ 506508 w 2223793"/>
                <a:gd name="connsiteY12-34636" fmla="*/ 4629539 h 7252515"/>
                <a:gd name="connsiteX13-34637" fmla="*/ 515162 w 2223793"/>
                <a:gd name="connsiteY13-34638" fmla="*/ 4793958 h 7252515"/>
                <a:gd name="connsiteX14-34639" fmla="*/ 501248 w 2223793"/>
                <a:gd name="connsiteY14-34640" fmla="*/ 4980881 h 7252515"/>
                <a:gd name="connsiteX15-34641" fmla="*/ 469518 w 2223793"/>
                <a:gd name="connsiteY15-34642" fmla="*/ 5126491 h 7252515"/>
                <a:gd name="connsiteX16-34643" fmla="*/ 393589 w 2223793"/>
                <a:gd name="connsiteY16-34644" fmla="*/ 6154049 h 7252515"/>
                <a:gd name="connsiteX17-34645" fmla="*/ 358974 w 2223793"/>
                <a:gd name="connsiteY17-34646" fmla="*/ 6604338 h 7252515"/>
                <a:gd name="connsiteX18-34647" fmla="*/ 430818 w 2223793"/>
                <a:gd name="connsiteY18-34648" fmla="*/ 6827439 h 7252515"/>
                <a:gd name="connsiteX19-34649" fmla="*/ 377694 w 2223793"/>
                <a:gd name="connsiteY19-34650" fmla="*/ 6982453 h 7252515"/>
                <a:gd name="connsiteX20-34651" fmla="*/ 616090 w 2223793"/>
                <a:gd name="connsiteY20-34652" fmla="*/ 7244526 h 7252515"/>
                <a:gd name="connsiteX21-34653" fmla="*/ 968845 w 2223793"/>
                <a:gd name="connsiteY21-34654" fmla="*/ 7136926 h 7252515"/>
                <a:gd name="connsiteX22-34655" fmla="*/ 735348 w 2223793"/>
                <a:gd name="connsiteY22-34656" fmla="*/ 6844746 h 7252515"/>
                <a:gd name="connsiteX23-34657" fmla="*/ 763652 w 2223793"/>
                <a:gd name="connsiteY23-34658" fmla="*/ 6579789 h 7252515"/>
                <a:gd name="connsiteX24-34659" fmla="*/ 749500 w 2223793"/>
                <a:gd name="connsiteY24-34660" fmla="*/ 6250170 h 7252515"/>
                <a:gd name="connsiteX25-34661" fmla="*/ 867076 w 2223793"/>
                <a:gd name="connsiteY25-34662" fmla="*/ 5489132 h 7252515"/>
                <a:gd name="connsiteX26-34663" fmla="*/ 916593 w 2223793"/>
                <a:gd name="connsiteY26-34664" fmla="*/ 5380240 h 7252515"/>
                <a:gd name="connsiteX27-34665" fmla="*/ 909080 w 2223793"/>
                <a:gd name="connsiteY27-34666" fmla="*/ 5308938 h 7252515"/>
                <a:gd name="connsiteX28-34667" fmla="*/ 982126 w 2223793"/>
                <a:gd name="connsiteY28-34668" fmla="*/ 5211945 h 7252515"/>
                <a:gd name="connsiteX29-34669" fmla="*/ 984140 w 2223793"/>
                <a:gd name="connsiteY29-34670" fmla="*/ 5069070 h 7252515"/>
                <a:gd name="connsiteX30-34671" fmla="*/ 1140295 w 2223793"/>
                <a:gd name="connsiteY30-34672" fmla="*/ 4378373 h 7252515"/>
                <a:gd name="connsiteX31-34673" fmla="*/ 1286926 w 2223793"/>
                <a:gd name="connsiteY31-34674" fmla="*/ 4649970 h 7252515"/>
                <a:gd name="connsiteX32-34675" fmla="*/ 1351588 w 2223793"/>
                <a:gd name="connsiteY32-34676" fmla="*/ 4880042 h 7252515"/>
                <a:gd name="connsiteX33-34677" fmla="*/ 1321000 w 2223793"/>
                <a:gd name="connsiteY33-34678" fmla="*/ 4973880 h 7252515"/>
                <a:gd name="connsiteX34-34679" fmla="*/ 1364869 w 2223793"/>
                <a:gd name="connsiteY34-34680" fmla="*/ 5113209 h 7252515"/>
                <a:gd name="connsiteX35-34681" fmla="*/ 1272774 w 2223793"/>
                <a:gd name="connsiteY35-34682" fmla="*/ 5554244 h 7252515"/>
                <a:gd name="connsiteX36-34683" fmla="*/ 1273796 w 2223793"/>
                <a:gd name="connsiteY36-34684" fmla="*/ 6360264 h 7252515"/>
                <a:gd name="connsiteX37-34685" fmla="*/ 1346961 w 2223793"/>
                <a:gd name="connsiteY37-34686" fmla="*/ 6540277 h 7252515"/>
                <a:gd name="connsiteX38-34687" fmla="*/ 1296181 w 2223793"/>
                <a:gd name="connsiteY38-34688" fmla="*/ 6741714 h 7252515"/>
                <a:gd name="connsiteX39-34689" fmla="*/ 1314359 w 2223793"/>
                <a:gd name="connsiteY39-34690" fmla="*/ 6828040 h 7252515"/>
                <a:gd name="connsiteX40-34691" fmla="*/ 1324155 w 2223793"/>
                <a:gd name="connsiteY40-34692" fmla="*/ 7020824 h 7252515"/>
                <a:gd name="connsiteX41-34693" fmla="*/ 1770929 w 2223793"/>
                <a:gd name="connsiteY41-34694" fmla="*/ 7189119 h 7252515"/>
                <a:gd name="connsiteX42-34695" fmla="*/ 2199582 w 2223793"/>
                <a:gd name="connsiteY42-34696" fmla="*/ 7199125 h 7252515"/>
                <a:gd name="connsiteX43-34697" fmla="*/ 2182426 w 2223793"/>
                <a:gd name="connsiteY43-34698" fmla="*/ 7046786 h 7252515"/>
                <a:gd name="connsiteX44-34699" fmla="*/ 1697823 w 2223793"/>
                <a:gd name="connsiteY44-34700" fmla="*/ 6680449 h 7252515"/>
                <a:gd name="connsiteX45-34701" fmla="*/ 1718706 w 2223793"/>
                <a:gd name="connsiteY45-34702" fmla="*/ 6550072 h 7252515"/>
                <a:gd name="connsiteX46-34703" fmla="*/ 1679193 w 2223793"/>
                <a:gd name="connsiteY46-34704" fmla="*/ 6451067 h 7252515"/>
                <a:gd name="connsiteX47-34705" fmla="*/ 1667926 w 2223793"/>
                <a:gd name="connsiteY47-34706" fmla="*/ 6250170 h 7252515"/>
                <a:gd name="connsiteX48-34707" fmla="*/ 1689590 w 2223793"/>
                <a:gd name="connsiteY48-34708" fmla="*/ 5979714 h 7252515"/>
                <a:gd name="connsiteX49-34709" fmla="*/ 1738207 w 2223793"/>
                <a:gd name="connsiteY49-34710" fmla="*/ 5512209 h 7252515"/>
                <a:gd name="connsiteX50-34711" fmla="*/ 1749625 w 2223793"/>
                <a:gd name="connsiteY50-34712" fmla="*/ 5363804 h 7252515"/>
                <a:gd name="connsiteX51-34713" fmla="*/ 1808187 w 2223793"/>
                <a:gd name="connsiteY51-34714" fmla="*/ 5317321 h 7252515"/>
                <a:gd name="connsiteX52-34715" fmla="*/ 1894783 w 2223793"/>
                <a:gd name="connsiteY52-34716" fmla="*/ 5097645 h 7252515"/>
                <a:gd name="connsiteX53-34717" fmla="*/ 1919933 w 2223793"/>
                <a:gd name="connsiteY53-34718" fmla="*/ 4805496 h 7252515"/>
                <a:gd name="connsiteX54-34719" fmla="*/ 1910949 w 2223793"/>
                <a:gd name="connsiteY54-34720" fmla="*/ 4348776 h 7252515"/>
                <a:gd name="connsiteX55-34721" fmla="*/ 1891628 w 2223793"/>
                <a:gd name="connsiteY55-34722" fmla="*/ 3902573 h 7252515"/>
                <a:gd name="connsiteX56-34723" fmla="*/ 1865938 w 2223793"/>
                <a:gd name="connsiteY56-34724" fmla="*/ 3584643 h 7252515"/>
                <a:gd name="connsiteX57-34725" fmla="*/ 2066833 w 2223793"/>
                <a:gd name="connsiteY57-34726" fmla="*/ 2654077 h 7252515"/>
                <a:gd name="connsiteX58-34727" fmla="*/ 2053283 w 2223793"/>
                <a:gd name="connsiteY58-34728" fmla="*/ 2404684 h 7252515"/>
                <a:gd name="connsiteX59-34729" fmla="*/ 1991776 w 2223793"/>
                <a:gd name="connsiteY59-34730" fmla="*/ 1864914 h 7252515"/>
                <a:gd name="connsiteX60-34731" fmla="*/ 1947035 w 2223793"/>
                <a:gd name="connsiteY60-34732" fmla="*/ 1677029 h 7252515"/>
                <a:gd name="connsiteX61-34733" fmla="*/ 1932613 w 2223793"/>
                <a:gd name="connsiteY61-34734" fmla="*/ 1432534 h 7252515"/>
                <a:gd name="connsiteX62-34735" fmla="*/ 1884988 w 2223793"/>
                <a:gd name="connsiteY62-34736" fmla="*/ 1302338 h 7252515"/>
                <a:gd name="connsiteX63-34737" fmla="*/ 1418263 w 2223793"/>
                <a:gd name="connsiteY63-34738" fmla="*/ 1134975 h 7252515"/>
                <a:gd name="connsiteX64-34739" fmla="*/ 1319797 w 2223793"/>
                <a:gd name="connsiteY64-34740" fmla="*/ 1020075 h 7252515"/>
                <a:gd name="connsiteX65-34741" fmla="*/ 1375806 w 2223793"/>
                <a:gd name="connsiteY65-34742" fmla="*/ 821521 h 7252515"/>
                <a:gd name="connsiteX66-34743" fmla="*/ 1443983 w 2223793"/>
                <a:gd name="connsiteY66-34744" fmla="*/ 622909 h 7252515"/>
                <a:gd name="connsiteX67-34745" fmla="*/ 1455492 w 2223793"/>
                <a:gd name="connsiteY67-34746" fmla="*/ 380757 h 7252515"/>
                <a:gd name="connsiteX68-34747" fmla="*/ 1341522 w 2223793"/>
                <a:gd name="connsiteY68-34748" fmla="*/ 143773 h 7252515"/>
                <a:gd name="connsiteX69-34749" fmla="*/ 1074221 w 2223793"/>
                <a:gd name="connsiteY69-34750" fmla="*/ 568 h 7252515"/>
                <a:gd name="connsiteX0-34751" fmla="*/ 1074221 w 2223793"/>
                <a:gd name="connsiteY0-34752" fmla="*/ 568 h 7252515"/>
                <a:gd name="connsiteX1-34753" fmla="*/ 820201 w 2223793"/>
                <a:gd name="connsiteY1-34754" fmla="*/ 116070 h 7252515"/>
                <a:gd name="connsiteX2-34755" fmla="*/ 696376 w 2223793"/>
                <a:gd name="connsiteY2-34756" fmla="*/ 297045 h 7252515"/>
                <a:gd name="connsiteX3-34757" fmla="*/ 715426 w 2223793"/>
                <a:gd name="connsiteY3-34758" fmla="*/ 620895 h 7252515"/>
                <a:gd name="connsiteX4-34759" fmla="*/ 848776 w 2223793"/>
                <a:gd name="connsiteY4-34760" fmla="*/ 897120 h 7252515"/>
                <a:gd name="connsiteX5-34761" fmla="*/ 744872 w 2223793"/>
                <a:gd name="connsiteY5-34762" fmla="*/ 1040265 h 7252515"/>
                <a:gd name="connsiteX6-34763" fmla="*/ 112196 w 2223793"/>
                <a:gd name="connsiteY6-34764" fmla="*/ 1267123 h 7252515"/>
                <a:gd name="connsiteX7-34765" fmla="*/ 10576 w 2223793"/>
                <a:gd name="connsiteY7-34766" fmla="*/ 2211570 h 7252515"/>
                <a:gd name="connsiteX8-34767" fmla="*/ 323759 w 2223793"/>
                <a:gd name="connsiteY8-34768" fmla="*/ 3017500 h 7252515"/>
                <a:gd name="connsiteX9-34769" fmla="*/ 252457 w 2223793"/>
                <a:gd name="connsiteY9-34770" fmla="*/ 3814384 h 7252515"/>
                <a:gd name="connsiteX10-34771" fmla="*/ 387820 w 2223793"/>
                <a:gd name="connsiteY10-34772" fmla="*/ 3984422 h 7252515"/>
                <a:gd name="connsiteX11-34773" fmla="*/ 445301 w 2223793"/>
                <a:gd name="connsiteY11-34774" fmla="*/ 4229457 h 7252515"/>
                <a:gd name="connsiteX12-34775" fmla="*/ 506508 w 2223793"/>
                <a:gd name="connsiteY12-34776" fmla="*/ 4629539 h 7252515"/>
                <a:gd name="connsiteX13-34777" fmla="*/ 515162 w 2223793"/>
                <a:gd name="connsiteY13-34778" fmla="*/ 4793958 h 7252515"/>
                <a:gd name="connsiteX14-34779" fmla="*/ 501248 w 2223793"/>
                <a:gd name="connsiteY14-34780" fmla="*/ 4980881 h 7252515"/>
                <a:gd name="connsiteX15-34781" fmla="*/ 469518 w 2223793"/>
                <a:gd name="connsiteY15-34782" fmla="*/ 5126491 h 7252515"/>
                <a:gd name="connsiteX16-34783" fmla="*/ 393589 w 2223793"/>
                <a:gd name="connsiteY16-34784" fmla="*/ 6154049 h 7252515"/>
                <a:gd name="connsiteX17-34785" fmla="*/ 358974 w 2223793"/>
                <a:gd name="connsiteY17-34786" fmla="*/ 6604338 h 7252515"/>
                <a:gd name="connsiteX18-34787" fmla="*/ 430818 w 2223793"/>
                <a:gd name="connsiteY18-34788" fmla="*/ 6827439 h 7252515"/>
                <a:gd name="connsiteX19-34789" fmla="*/ 377694 w 2223793"/>
                <a:gd name="connsiteY19-34790" fmla="*/ 6982453 h 7252515"/>
                <a:gd name="connsiteX20-34791" fmla="*/ 616090 w 2223793"/>
                <a:gd name="connsiteY20-34792" fmla="*/ 7244526 h 7252515"/>
                <a:gd name="connsiteX21-34793" fmla="*/ 968845 w 2223793"/>
                <a:gd name="connsiteY21-34794" fmla="*/ 7136926 h 7252515"/>
                <a:gd name="connsiteX22-34795" fmla="*/ 735348 w 2223793"/>
                <a:gd name="connsiteY22-34796" fmla="*/ 6844746 h 7252515"/>
                <a:gd name="connsiteX23-34797" fmla="*/ 763652 w 2223793"/>
                <a:gd name="connsiteY23-34798" fmla="*/ 6579789 h 7252515"/>
                <a:gd name="connsiteX24-34799" fmla="*/ 749500 w 2223793"/>
                <a:gd name="connsiteY24-34800" fmla="*/ 6250170 h 7252515"/>
                <a:gd name="connsiteX25-34801" fmla="*/ 867076 w 2223793"/>
                <a:gd name="connsiteY25-34802" fmla="*/ 5489132 h 7252515"/>
                <a:gd name="connsiteX26-34803" fmla="*/ 916593 w 2223793"/>
                <a:gd name="connsiteY26-34804" fmla="*/ 5380240 h 7252515"/>
                <a:gd name="connsiteX27-34805" fmla="*/ 909080 w 2223793"/>
                <a:gd name="connsiteY27-34806" fmla="*/ 5308938 h 7252515"/>
                <a:gd name="connsiteX28-34807" fmla="*/ 982126 w 2223793"/>
                <a:gd name="connsiteY28-34808" fmla="*/ 5211945 h 7252515"/>
                <a:gd name="connsiteX29-34809" fmla="*/ 984140 w 2223793"/>
                <a:gd name="connsiteY29-34810" fmla="*/ 5069070 h 7252515"/>
                <a:gd name="connsiteX30-34811" fmla="*/ 1140295 w 2223793"/>
                <a:gd name="connsiteY30-34812" fmla="*/ 4378373 h 7252515"/>
                <a:gd name="connsiteX31-34813" fmla="*/ 1286926 w 2223793"/>
                <a:gd name="connsiteY31-34814" fmla="*/ 4649970 h 7252515"/>
                <a:gd name="connsiteX32-34815" fmla="*/ 1351588 w 2223793"/>
                <a:gd name="connsiteY32-34816" fmla="*/ 4880042 h 7252515"/>
                <a:gd name="connsiteX33-34817" fmla="*/ 1321000 w 2223793"/>
                <a:gd name="connsiteY33-34818" fmla="*/ 4973880 h 7252515"/>
                <a:gd name="connsiteX34-34819" fmla="*/ 1364869 w 2223793"/>
                <a:gd name="connsiteY34-34820" fmla="*/ 5113209 h 7252515"/>
                <a:gd name="connsiteX35-34821" fmla="*/ 1272774 w 2223793"/>
                <a:gd name="connsiteY35-34822" fmla="*/ 5554244 h 7252515"/>
                <a:gd name="connsiteX36-34823" fmla="*/ 1273796 w 2223793"/>
                <a:gd name="connsiteY36-34824" fmla="*/ 6360264 h 7252515"/>
                <a:gd name="connsiteX37-34825" fmla="*/ 1346961 w 2223793"/>
                <a:gd name="connsiteY37-34826" fmla="*/ 6540277 h 7252515"/>
                <a:gd name="connsiteX38-34827" fmla="*/ 1296181 w 2223793"/>
                <a:gd name="connsiteY38-34828" fmla="*/ 6741714 h 7252515"/>
                <a:gd name="connsiteX39-34829" fmla="*/ 1314359 w 2223793"/>
                <a:gd name="connsiteY39-34830" fmla="*/ 6828040 h 7252515"/>
                <a:gd name="connsiteX40-34831" fmla="*/ 1324155 w 2223793"/>
                <a:gd name="connsiteY40-34832" fmla="*/ 7020824 h 7252515"/>
                <a:gd name="connsiteX41-34833" fmla="*/ 1770929 w 2223793"/>
                <a:gd name="connsiteY41-34834" fmla="*/ 7189119 h 7252515"/>
                <a:gd name="connsiteX42-34835" fmla="*/ 2199582 w 2223793"/>
                <a:gd name="connsiteY42-34836" fmla="*/ 7199125 h 7252515"/>
                <a:gd name="connsiteX43-34837" fmla="*/ 2182426 w 2223793"/>
                <a:gd name="connsiteY43-34838" fmla="*/ 7046786 h 7252515"/>
                <a:gd name="connsiteX44-34839" fmla="*/ 1697823 w 2223793"/>
                <a:gd name="connsiteY44-34840" fmla="*/ 6680449 h 7252515"/>
                <a:gd name="connsiteX45-34841" fmla="*/ 1718706 w 2223793"/>
                <a:gd name="connsiteY45-34842" fmla="*/ 6550072 h 7252515"/>
                <a:gd name="connsiteX46-34843" fmla="*/ 1679193 w 2223793"/>
                <a:gd name="connsiteY46-34844" fmla="*/ 6451067 h 7252515"/>
                <a:gd name="connsiteX47-34845" fmla="*/ 1667926 w 2223793"/>
                <a:gd name="connsiteY47-34846" fmla="*/ 6250170 h 7252515"/>
                <a:gd name="connsiteX48-34847" fmla="*/ 1689590 w 2223793"/>
                <a:gd name="connsiteY48-34848" fmla="*/ 5979714 h 7252515"/>
                <a:gd name="connsiteX49-34849" fmla="*/ 1738207 w 2223793"/>
                <a:gd name="connsiteY49-34850" fmla="*/ 5512209 h 7252515"/>
                <a:gd name="connsiteX50-34851" fmla="*/ 1749625 w 2223793"/>
                <a:gd name="connsiteY50-34852" fmla="*/ 5363804 h 7252515"/>
                <a:gd name="connsiteX51-34853" fmla="*/ 1808187 w 2223793"/>
                <a:gd name="connsiteY51-34854" fmla="*/ 5317321 h 7252515"/>
                <a:gd name="connsiteX52-34855" fmla="*/ 1894783 w 2223793"/>
                <a:gd name="connsiteY52-34856" fmla="*/ 5097645 h 7252515"/>
                <a:gd name="connsiteX53-34857" fmla="*/ 1919933 w 2223793"/>
                <a:gd name="connsiteY53-34858" fmla="*/ 4805496 h 7252515"/>
                <a:gd name="connsiteX54-34859" fmla="*/ 1910949 w 2223793"/>
                <a:gd name="connsiteY54-34860" fmla="*/ 4348776 h 7252515"/>
                <a:gd name="connsiteX55-34861" fmla="*/ 1891628 w 2223793"/>
                <a:gd name="connsiteY55-34862" fmla="*/ 3902573 h 7252515"/>
                <a:gd name="connsiteX56-34863" fmla="*/ 1865938 w 2223793"/>
                <a:gd name="connsiteY56-34864" fmla="*/ 3584643 h 7252515"/>
                <a:gd name="connsiteX57-34865" fmla="*/ 2066833 w 2223793"/>
                <a:gd name="connsiteY57-34866" fmla="*/ 2654077 h 7252515"/>
                <a:gd name="connsiteX58-34867" fmla="*/ 2053283 w 2223793"/>
                <a:gd name="connsiteY58-34868" fmla="*/ 2404684 h 7252515"/>
                <a:gd name="connsiteX59-34869" fmla="*/ 1991776 w 2223793"/>
                <a:gd name="connsiteY59-34870" fmla="*/ 1864914 h 7252515"/>
                <a:gd name="connsiteX60-34871" fmla="*/ 1947035 w 2223793"/>
                <a:gd name="connsiteY60-34872" fmla="*/ 1677029 h 7252515"/>
                <a:gd name="connsiteX61-34873" fmla="*/ 1932613 w 2223793"/>
                <a:gd name="connsiteY61-34874" fmla="*/ 1432534 h 7252515"/>
                <a:gd name="connsiteX62-34875" fmla="*/ 1884988 w 2223793"/>
                <a:gd name="connsiteY62-34876" fmla="*/ 1302338 h 7252515"/>
                <a:gd name="connsiteX63-34877" fmla="*/ 1418263 w 2223793"/>
                <a:gd name="connsiteY63-34878" fmla="*/ 1134975 h 7252515"/>
                <a:gd name="connsiteX64-34879" fmla="*/ 1319797 w 2223793"/>
                <a:gd name="connsiteY64-34880" fmla="*/ 1020075 h 7252515"/>
                <a:gd name="connsiteX65-34881" fmla="*/ 1375806 w 2223793"/>
                <a:gd name="connsiteY65-34882" fmla="*/ 821521 h 7252515"/>
                <a:gd name="connsiteX66-34883" fmla="*/ 1443983 w 2223793"/>
                <a:gd name="connsiteY66-34884" fmla="*/ 622909 h 7252515"/>
                <a:gd name="connsiteX67-34885" fmla="*/ 1455492 w 2223793"/>
                <a:gd name="connsiteY67-34886" fmla="*/ 380757 h 7252515"/>
                <a:gd name="connsiteX68-34887" fmla="*/ 1341522 w 2223793"/>
                <a:gd name="connsiteY68-34888" fmla="*/ 143773 h 7252515"/>
                <a:gd name="connsiteX69-34889" fmla="*/ 1074221 w 2223793"/>
                <a:gd name="connsiteY69-34890" fmla="*/ 568 h 7252515"/>
                <a:gd name="connsiteX0-34891" fmla="*/ 1074221 w 2223793"/>
                <a:gd name="connsiteY0-34892" fmla="*/ 568 h 7252515"/>
                <a:gd name="connsiteX1-34893" fmla="*/ 820201 w 2223793"/>
                <a:gd name="connsiteY1-34894" fmla="*/ 116070 h 7252515"/>
                <a:gd name="connsiteX2-34895" fmla="*/ 696376 w 2223793"/>
                <a:gd name="connsiteY2-34896" fmla="*/ 297045 h 7252515"/>
                <a:gd name="connsiteX3-34897" fmla="*/ 715426 w 2223793"/>
                <a:gd name="connsiteY3-34898" fmla="*/ 620895 h 7252515"/>
                <a:gd name="connsiteX4-34899" fmla="*/ 848776 w 2223793"/>
                <a:gd name="connsiteY4-34900" fmla="*/ 897120 h 7252515"/>
                <a:gd name="connsiteX5-34901" fmla="*/ 744872 w 2223793"/>
                <a:gd name="connsiteY5-34902" fmla="*/ 1040265 h 7252515"/>
                <a:gd name="connsiteX6-34903" fmla="*/ 112196 w 2223793"/>
                <a:gd name="connsiteY6-34904" fmla="*/ 1267123 h 7252515"/>
                <a:gd name="connsiteX7-34905" fmla="*/ 10576 w 2223793"/>
                <a:gd name="connsiteY7-34906" fmla="*/ 2211570 h 7252515"/>
                <a:gd name="connsiteX8-34907" fmla="*/ 323759 w 2223793"/>
                <a:gd name="connsiteY8-34908" fmla="*/ 3017500 h 7252515"/>
                <a:gd name="connsiteX9-34909" fmla="*/ 252457 w 2223793"/>
                <a:gd name="connsiteY9-34910" fmla="*/ 3814384 h 7252515"/>
                <a:gd name="connsiteX10-34911" fmla="*/ 387820 w 2223793"/>
                <a:gd name="connsiteY10-34912" fmla="*/ 3984422 h 7252515"/>
                <a:gd name="connsiteX11-34913" fmla="*/ 445301 w 2223793"/>
                <a:gd name="connsiteY11-34914" fmla="*/ 4229457 h 7252515"/>
                <a:gd name="connsiteX12-34915" fmla="*/ 506508 w 2223793"/>
                <a:gd name="connsiteY12-34916" fmla="*/ 4629539 h 7252515"/>
                <a:gd name="connsiteX13-34917" fmla="*/ 515162 w 2223793"/>
                <a:gd name="connsiteY13-34918" fmla="*/ 4793958 h 7252515"/>
                <a:gd name="connsiteX14-34919" fmla="*/ 501248 w 2223793"/>
                <a:gd name="connsiteY14-34920" fmla="*/ 4980881 h 7252515"/>
                <a:gd name="connsiteX15-34921" fmla="*/ 469518 w 2223793"/>
                <a:gd name="connsiteY15-34922" fmla="*/ 5126491 h 7252515"/>
                <a:gd name="connsiteX16-34923" fmla="*/ 393589 w 2223793"/>
                <a:gd name="connsiteY16-34924" fmla="*/ 6154049 h 7252515"/>
                <a:gd name="connsiteX17-34925" fmla="*/ 358974 w 2223793"/>
                <a:gd name="connsiteY17-34926" fmla="*/ 6604338 h 7252515"/>
                <a:gd name="connsiteX18-34927" fmla="*/ 430818 w 2223793"/>
                <a:gd name="connsiteY18-34928" fmla="*/ 6827439 h 7252515"/>
                <a:gd name="connsiteX19-34929" fmla="*/ 377694 w 2223793"/>
                <a:gd name="connsiteY19-34930" fmla="*/ 6982453 h 7252515"/>
                <a:gd name="connsiteX20-34931" fmla="*/ 616090 w 2223793"/>
                <a:gd name="connsiteY20-34932" fmla="*/ 7244526 h 7252515"/>
                <a:gd name="connsiteX21-34933" fmla="*/ 968845 w 2223793"/>
                <a:gd name="connsiteY21-34934" fmla="*/ 7136926 h 7252515"/>
                <a:gd name="connsiteX22-34935" fmla="*/ 735348 w 2223793"/>
                <a:gd name="connsiteY22-34936" fmla="*/ 6844746 h 7252515"/>
                <a:gd name="connsiteX23-34937" fmla="*/ 763652 w 2223793"/>
                <a:gd name="connsiteY23-34938" fmla="*/ 6579789 h 7252515"/>
                <a:gd name="connsiteX24-34939" fmla="*/ 749500 w 2223793"/>
                <a:gd name="connsiteY24-34940" fmla="*/ 6250170 h 7252515"/>
                <a:gd name="connsiteX25-34941" fmla="*/ 867076 w 2223793"/>
                <a:gd name="connsiteY25-34942" fmla="*/ 5489132 h 7252515"/>
                <a:gd name="connsiteX26-34943" fmla="*/ 916593 w 2223793"/>
                <a:gd name="connsiteY26-34944" fmla="*/ 5380240 h 7252515"/>
                <a:gd name="connsiteX27-34945" fmla="*/ 909080 w 2223793"/>
                <a:gd name="connsiteY27-34946" fmla="*/ 5308938 h 7252515"/>
                <a:gd name="connsiteX28-34947" fmla="*/ 982126 w 2223793"/>
                <a:gd name="connsiteY28-34948" fmla="*/ 5211945 h 7252515"/>
                <a:gd name="connsiteX29-34949" fmla="*/ 984140 w 2223793"/>
                <a:gd name="connsiteY29-34950" fmla="*/ 5069070 h 7252515"/>
                <a:gd name="connsiteX30-34951" fmla="*/ 1140295 w 2223793"/>
                <a:gd name="connsiteY30-34952" fmla="*/ 4378373 h 7252515"/>
                <a:gd name="connsiteX31-34953" fmla="*/ 1286926 w 2223793"/>
                <a:gd name="connsiteY31-34954" fmla="*/ 4649970 h 7252515"/>
                <a:gd name="connsiteX32-34955" fmla="*/ 1351588 w 2223793"/>
                <a:gd name="connsiteY32-34956" fmla="*/ 4880042 h 7252515"/>
                <a:gd name="connsiteX33-34957" fmla="*/ 1321000 w 2223793"/>
                <a:gd name="connsiteY33-34958" fmla="*/ 4973880 h 7252515"/>
                <a:gd name="connsiteX34-34959" fmla="*/ 1364869 w 2223793"/>
                <a:gd name="connsiteY34-34960" fmla="*/ 5113209 h 7252515"/>
                <a:gd name="connsiteX35-34961" fmla="*/ 1272774 w 2223793"/>
                <a:gd name="connsiteY35-34962" fmla="*/ 5554244 h 7252515"/>
                <a:gd name="connsiteX36-34963" fmla="*/ 1273796 w 2223793"/>
                <a:gd name="connsiteY36-34964" fmla="*/ 6360264 h 7252515"/>
                <a:gd name="connsiteX37-34965" fmla="*/ 1346961 w 2223793"/>
                <a:gd name="connsiteY37-34966" fmla="*/ 6540277 h 7252515"/>
                <a:gd name="connsiteX38-34967" fmla="*/ 1296181 w 2223793"/>
                <a:gd name="connsiteY38-34968" fmla="*/ 6741714 h 7252515"/>
                <a:gd name="connsiteX39-34969" fmla="*/ 1314359 w 2223793"/>
                <a:gd name="connsiteY39-34970" fmla="*/ 6828040 h 7252515"/>
                <a:gd name="connsiteX40-34971" fmla="*/ 1324155 w 2223793"/>
                <a:gd name="connsiteY40-34972" fmla="*/ 7020824 h 7252515"/>
                <a:gd name="connsiteX41-34973" fmla="*/ 1770929 w 2223793"/>
                <a:gd name="connsiteY41-34974" fmla="*/ 7189119 h 7252515"/>
                <a:gd name="connsiteX42-34975" fmla="*/ 2199582 w 2223793"/>
                <a:gd name="connsiteY42-34976" fmla="*/ 7199125 h 7252515"/>
                <a:gd name="connsiteX43-34977" fmla="*/ 2182426 w 2223793"/>
                <a:gd name="connsiteY43-34978" fmla="*/ 7046786 h 7252515"/>
                <a:gd name="connsiteX44-34979" fmla="*/ 1697823 w 2223793"/>
                <a:gd name="connsiteY44-34980" fmla="*/ 6680449 h 7252515"/>
                <a:gd name="connsiteX45-34981" fmla="*/ 1718706 w 2223793"/>
                <a:gd name="connsiteY45-34982" fmla="*/ 6550072 h 7252515"/>
                <a:gd name="connsiteX46-34983" fmla="*/ 1679193 w 2223793"/>
                <a:gd name="connsiteY46-34984" fmla="*/ 6451067 h 7252515"/>
                <a:gd name="connsiteX47-34985" fmla="*/ 1667926 w 2223793"/>
                <a:gd name="connsiteY47-34986" fmla="*/ 6250170 h 7252515"/>
                <a:gd name="connsiteX48-34987" fmla="*/ 1689590 w 2223793"/>
                <a:gd name="connsiteY48-34988" fmla="*/ 5979714 h 7252515"/>
                <a:gd name="connsiteX49-34989" fmla="*/ 1738207 w 2223793"/>
                <a:gd name="connsiteY49-34990" fmla="*/ 5512209 h 7252515"/>
                <a:gd name="connsiteX50-34991" fmla="*/ 1749625 w 2223793"/>
                <a:gd name="connsiteY50-34992" fmla="*/ 5363804 h 7252515"/>
                <a:gd name="connsiteX51-34993" fmla="*/ 1808187 w 2223793"/>
                <a:gd name="connsiteY51-34994" fmla="*/ 5317321 h 7252515"/>
                <a:gd name="connsiteX52-34995" fmla="*/ 1894783 w 2223793"/>
                <a:gd name="connsiteY52-34996" fmla="*/ 5097645 h 7252515"/>
                <a:gd name="connsiteX53-34997" fmla="*/ 1919933 w 2223793"/>
                <a:gd name="connsiteY53-34998" fmla="*/ 4805496 h 7252515"/>
                <a:gd name="connsiteX54-34999" fmla="*/ 1910949 w 2223793"/>
                <a:gd name="connsiteY54-35000" fmla="*/ 4348776 h 7252515"/>
                <a:gd name="connsiteX55-35001" fmla="*/ 1891628 w 2223793"/>
                <a:gd name="connsiteY55-35002" fmla="*/ 3902573 h 7252515"/>
                <a:gd name="connsiteX56-35003" fmla="*/ 1865938 w 2223793"/>
                <a:gd name="connsiteY56-35004" fmla="*/ 3584643 h 7252515"/>
                <a:gd name="connsiteX57-35005" fmla="*/ 2066833 w 2223793"/>
                <a:gd name="connsiteY57-35006" fmla="*/ 2654077 h 7252515"/>
                <a:gd name="connsiteX58-35007" fmla="*/ 2053283 w 2223793"/>
                <a:gd name="connsiteY58-35008" fmla="*/ 2404684 h 7252515"/>
                <a:gd name="connsiteX59-35009" fmla="*/ 1991776 w 2223793"/>
                <a:gd name="connsiteY59-35010" fmla="*/ 1864914 h 7252515"/>
                <a:gd name="connsiteX60-35011" fmla="*/ 1947035 w 2223793"/>
                <a:gd name="connsiteY60-35012" fmla="*/ 1677029 h 7252515"/>
                <a:gd name="connsiteX61-35013" fmla="*/ 1932613 w 2223793"/>
                <a:gd name="connsiteY61-35014" fmla="*/ 1432534 h 7252515"/>
                <a:gd name="connsiteX62-35015" fmla="*/ 1884988 w 2223793"/>
                <a:gd name="connsiteY62-35016" fmla="*/ 1302338 h 7252515"/>
                <a:gd name="connsiteX63-35017" fmla="*/ 1418263 w 2223793"/>
                <a:gd name="connsiteY63-35018" fmla="*/ 1134975 h 7252515"/>
                <a:gd name="connsiteX64-35019" fmla="*/ 1319797 w 2223793"/>
                <a:gd name="connsiteY64-35020" fmla="*/ 1020075 h 7252515"/>
                <a:gd name="connsiteX65-35021" fmla="*/ 1375806 w 2223793"/>
                <a:gd name="connsiteY65-35022" fmla="*/ 821521 h 7252515"/>
                <a:gd name="connsiteX66-35023" fmla="*/ 1443983 w 2223793"/>
                <a:gd name="connsiteY66-35024" fmla="*/ 622909 h 7252515"/>
                <a:gd name="connsiteX67-35025" fmla="*/ 1455492 w 2223793"/>
                <a:gd name="connsiteY67-35026" fmla="*/ 380757 h 7252515"/>
                <a:gd name="connsiteX68-35027" fmla="*/ 1341522 w 2223793"/>
                <a:gd name="connsiteY68-35028" fmla="*/ 143773 h 7252515"/>
                <a:gd name="connsiteX69-35029" fmla="*/ 1074221 w 2223793"/>
                <a:gd name="connsiteY69-35030" fmla="*/ 568 h 7252515"/>
                <a:gd name="connsiteX0-35031" fmla="*/ 1074221 w 2223793"/>
                <a:gd name="connsiteY0-35032" fmla="*/ 568 h 7252515"/>
                <a:gd name="connsiteX1-35033" fmla="*/ 820201 w 2223793"/>
                <a:gd name="connsiteY1-35034" fmla="*/ 116070 h 7252515"/>
                <a:gd name="connsiteX2-35035" fmla="*/ 696376 w 2223793"/>
                <a:gd name="connsiteY2-35036" fmla="*/ 297045 h 7252515"/>
                <a:gd name="connsiteX3-35037" fmla="*/ 715426 w 2223793"/>
                <a:gd name="connsiteY3-35038" fmla="*/ 620895 h 7252515"/>
                <a:gd name="connsiteX4-35039" fmla="*/ 868967 w 2223793"/>
                <a:gd name="connsiteY4-35040" fmla="*/ 900004 h 7252515"/>
                <a:gd name="connsiteX5-35041" fmla="*/ 744872 w 2223793"/>
                <a:gd name="connsiteY5-35042" fmla="*/ 1040265 h 7252515"/>
                <a:gd name="connsiteX6-35043" fmla="*/ 112196 w 2223793"/>
                <a:gd name="connsiteY6-35044" fmla="*/ 1267123 h 7252515"/>
                <a:gd name="connsiteX7-35045" fmla="*/ 10576 w 2223793"/>
                <a:gd name="connsiteY7-35046" fmla="*/ 2211570 h 7252515"/>
                <a:gd name="connsiteX8-35047" fmla="*/ 323759 w 2223793"/>
                <a:gd name="connsiteY8-35048" fmla="*/ 3017500 h 7252515"/>
                <a:gd name="connsiteX9-35049" fmla="*/ 252457 w 2223793"/>
                <a:gd name="connsiteY9-35050" fmla="*/ 3814384 h 7252515"/>
                <a:gd name="connsiteX10-35051" fmla="*/ 387820 w 2223793"/>
                <a:gd name="connsiteY10-35052" fmla="*/ 3984422 h 7252515"/>
                <a:gd name="connsiteX11-35053" fmla="*/ 445301 w 2223793"/>
                <a:gd name="connsiteY11-35054" fmla="*/ 4229457 h 7252515"/>
                <a:gd name="connsiteX12-35055" fmla="*/ 506508 w 2223793"/>
                <a:gd name="connsiteY12-35056" fmla="*/ 4629539 h 7252515"/>
                <a:gd name="connsiteX13-35057" fmla="*/ 515162 w 2223793"/>
                <a:gd name="connsiteY13-35058" fmla="*/ 4793958 h 7252515"/>
                <a:gd name="connsiteX14-35059" fmla="*/ 501248 w 2223793"/>
                <a:gd name="connsiteY14-35060" fmla="*/ 4980881 h 7252515"/>
                <a:gd name="connsiteX15-35061" fmla="*/ 469518 w 2223793"/>
                <a:gd name="connsiteY15-35062" fmla="*/ 5126491 h 7252515"/>
                <a:gd name="connsiteX16-35063" fmla="*/ 393589 w 2223793"/>
                <a:gd name="connsiteY16-35064" fmla="*/ 6154049 h 7252515"/>
                <a:gd name="connsiteX17-35065" fmla="*/ 358974 w 2223793"/>
                <a:gd name="connsiteY17-35066" fmla="*/ 6604338 h 7252515"/>
                <a:gd name="connsiteX18-35067" fmla="*/ 430818 w 2223793"/>
                <a:gd name="connsiteY18-35068" fmla="*/ 6827439 h 7252515"/>
                <a:gd name="connsiteX19-35069" fmla="*/ 377694 w 2223793"/>
                <a:gd name="connsiteY19-35070" fmla="*/ 6982453 h 7252515"/>
                <a:gd name="connsiteX20-35071" fmla="*/ 616090 w 2223793"/>
                <a:gd name="connsiteY20-35072" fmla="*/ 7244526 h 7252515"/>
                <a:gd name="connsiteX21-35073" fmla="*/ 968845 w 2223793"/>
                <a:gd name="connsiteY21-35074" fmla="*/ 7136926 h 7252515"/>
                <a:gd name="connsiteX22-35075" fmla="*/ 735348 w 2223793"/>
                <a:gd name="connsiteY22-35076" fmla="*/ 6844746 h 7252515"/>
                <a:gd name="connsiteX23-35077" fmla="*/ 763652 w 2223793"/>
                <a:gd name="connsiteY23-35078" fmla="*/ 6579789 h 7252515"/>
                <a:gd name="connsiteX24-35079" fmla="*/ 749500 w 2223793"/>
                <a:gd name="connsiteY24-35080" fmla="*/ 6250170 h 7252515"/>
                <a:gd name="connsiteX25-35081" fmla="*/ 867076 w 2223793"/>
                <a:gd name="connsiteY25-35082" fmla="*/ 5489132 h 7252515"/>
                <a:gd name="connsiteX26-35083" fmla="*/ 916593 w 2223793"/>
                <a:gd name="connsiteY26-35084" fmla="*/ 5380240 h 7252515"/>
                <a:gd name="connsiteX27-35085" fmla="*/ 909080 w 2223793"/>
                <a:gd name="connsiteY27-35086" fmla="*/ 5308938 h 7252515"/>
                <a:gd name="connsiteX28-35087" fmla="*/ 982126 w 2223793"/>
                <a:gd name="connsiteY28-35088" fmla="*/ 5211945 h 7252515"/>
                <a:gd name="connsiteX29-35089" fmla="*/ 984140 w 2223793"/>
                <a:gd name="connsiteY29-35090" fmla="*/ 5069070 h 7252515"/>
                <a:gd name="connsiteX30-35091" fmla="*/ 1140295 w 2223793"/>
                <a:gd name="connsiteY30-35092" fmla="*/ 4378373 h 7252515"/>
                <a:gd name="connsiteX31-35093" fmla="*/ 1286926 w 2223793"/>
                <a:gd name="connsiteY31-35094" fmla="*/ 4649970 h 7252515"/>
                <a:gd name="connsiteX32-35095" fmla="*/ 1351588 w 2223793"/>
                <a:gd name="connsiteY32-35096" fmla="*/ 4880042 h 7252515"/>
                <a:gd name="connsiteX33-35097" fmla="*/ 1321000 w 2223793"/>
                <a:gd name="connsiteY33-35098" fmla="*/ 4973880 h 7252515"/>
                <a:gd name="connsiteX34-35099" fmla="*/ 1364869 w 2223793"/>
                <a:gd name="connsiteY34-35100" fmla="*/ 5113209 h 7252515"/>
                <a:gd name="connsiteX35-35101" fmla="*/ 1272774 w 2223793"/>
                <a:gd name="connsiteY35-35102" fmla="*/ 5554244 h 7252515"/>
                <a:gd name="connsiteX36-35103" fmla="*/ 1273796 w 2223793"/>
                <a:gd name="connsiteY36-35104" fmla="*/ 6360264 h 7252515"/>
                <a:gd name="connsiteX37-35105" fmla="*/ 1346961 w 2223793"/>
                <a:gd name="connsiteY37-35106" fmla="*/ 6540277 h 7252515"/>
                <a:gd name="connsiteX38-35107" fmla="*/ 1296181 w 2223793"/>
                <a:gd name="connsiteY38-35108" fmla="*/ 6741714 h 7252515"/>
                <a:gd name="connsiteX39-35109" fmla="*/ 1314359 w 2223793"/>
                <a:gd name="connsiteY39-35110" fmla="*/ 6828040 h 7252515"/>
                <a:gd name="connsiteX40-35111" fmla="*/ 1324155 w 2223793"/>
                <a:gd name="connsiteY40-35112" fmla="*/ 7020824 h 7252515"/>
                <a:gd name="connsiteX41-35113" fmla="*/ 1770929 w 2223793"/>
                <a:gd name="connsiteY41-35114" fmla="*/ 7189119 h 7252515"/>
                <a:gd name="connsiteX42-35115" fmla="*/ 2199582 w 2223793"/>
                <a:gd name="connsiteY42-35116" fmla="*/ 7199125 h 7252515"/>
                <a:gd name="connsiteX43-35117" fmla="*/ 2182426 w 2223793"/>
                <a:gd name="connsiteY43-35118" fmla="*/ 7046786 h 7252515"/>
                <a:gd name="connsiteX44-35119" fmla="*/ 1697823 w 2223793"/>
                <a:gd name="connsiteY44-35120" fmla="*/ 6680449 h 7252515"/>
                <a:gd name="connsiteX45-35121" fmla="*/ 1718706 w 2223793"/>
                <a:gd name="connsiteY45-35122" fmla="*/ 6550072 h 7252515"/>
                <a:gd name="connsiteX46-35123" fmla="*/ 1679193 w 2223793"/>
                <a:gd name="connsiteY46-35124" fmla="*/ 6451067 h 7252515"/>
                <a:gd name="connsiteX47-35125" fmla="*/ 1667926 w 2223793"/>
                <a:gd name="connsiteY47-35126" fmla="*/ 6250170 h 7252515"/>
                <a:gd name="connsiteX48-35127" fmla="*/ 1689590 w 2223793"/>
                <a:gd name="connsiteY48-35128" fmla="*/ 5979714 h 7252515"/>
                <a:gd name="connsiteX49-35129" fmla="*/ 1738207 w 2223793"/>
                <a:gd name="connsiteY49-35130" fmla="*/ 5512209 h 7252515"/>
                <a:gd name="connsiteX50-35131" fmla="*/ 1749625 w 2223793"/>
                <a:gd name="connsiteY50-35132" fmla="*/ 5363804 h 7252515"/>
                <a:gd name="connsiteX51-35133" fmla="*/ 1808187 w 2223793"/>
                <a:gd name="connsiteY51-35134" fmla="*/ 5317321 h 7252515"/>
                <a:gd name="connsiteX52-35135" fmla="*/ 1894783 w 2223793"/>
                <a:gd name="connsiteY52-35136" fmla="*/ 5097645 h 7252515"/>
                <a:gd name="connsiteX53-35137" fmla="*/ 1919933 w 2223793"/>
                <a:gd name="connsiteY53-35138" fmla="*/ 4805496 h 7252515"/>
                <a:gd name="connsiteX54-35139" fmla="*/ 1910949 w 2223793"/>
                <a:gd name="connsiteY54-35140" fmla="*/ 4348776 h 7252515"/>
                <a:gd name="connsiteX55-35141" fmla="*/ 1891628 w 2223793"/>
                <a:gd name="connsiteY55-35142" fmla="*/ 3902573 h 7252515"/>
                <a:gd name="connsiteX56-35143" fmla="*/ 1865938 w 2223793"/>
                <a:gd name="connsiteY56-35144" fmla="*/ 3584643 h 7252515"/>
                <a:gd name="connsiteX57-35145" fmla="*/ 2066833 w 2223793"/>
                <a:gd name="connsiteY57-35146" fmla="*/ 2654077 h 7252515"/>
                <a:gd name="connsiteX58-35147" fmla="*/ 2053283 w 2223793"/>
                <a:gd name="connsiteY58-35148" fmla="*/ 2404684 h 7252515"/>
                <a:gd name="connsiteX59-35149" fmla="*/ 1991776 w 2223793"/>
                <a:gd name="connsiteY59-35150" fmla="*/ 1864914 h 7252515"/>
                <a:gd name="connsiteX60-35151" fmla="*/ 1947035 w 2223793"/>
                <a:gd name="connsiteY60-35152" fmla="*/ 1677029 h 7252515"/>
                <a:gd name="connsiteX61-35153" fmla="*/ 1932613 w 2223793"/>
                <a:gd name="connsiteY61-35154" fmla="*/ 1432534 h 7252515"/>
                <a:gd name="connsiteX62-35155" fmla="*/ 1884988 w 2223793"/>
                <a:gd name="connsiteY62-35156" fmla="*/ 1302338 h 7252515"/>
                <a:gd name="connsiteX63-35157" fmla="*/ 1418263 w 2223793"/>
                <a:gd name="connsiteY63-35158" fmla="*/ 1134975 h 7252515"/>
                <a:gd name="connsiteX64-35159" fmla="*/ 1319797 w 2223793"/>
                <a:gd name="connsiteY64-35160" fmla="*/ 1020075 h 7252515"/>
                <a:gd name="connsiteX65-35161" fmla="*/ 1375806 w 2223793"/>
                <a:gd name="connsiteY65-35162" fmla="*/ 821521 h 7252515"/>
                <a:gd name="connsiteX66-35163" fmla="*/ 1443983 w 2223793"/>
                <a:gd name="connsiteY66-35164" fmla="*/ 622909 h 7252515"/>
                <a:gd name="connsiteX67-35165" fmla="*/ 1455492 w 2223793"/>
                <a:gd name="connsiteY67-35166" fmla="*/ 380757 h 7252515"/>
                <a:gd name="connsiteX68-35167" fmla="*/ 1341522 w 2223793"/>
                <a:gd name="connsiteY68-35168" fmla="*/ 143773 h 7252515"/>
                <a:gd name="connsiteX69-35169" fmla="*/ 1074221 w 2223793"/>
                <a:gd name="connsiteY69-35170" fmla="*/ 568 h 7252515"/>
                <a:gd name="connsiteX0-35171" fmla="*/ 1074221 w 2223793"/>
                <a:gd name="connsiteY0-35172" fmla="*/ 568 h 7252515"/>
                <a:gd name="connsiteX1-35173" fmla="*/ 820201 w 2223793"/>
                <a:gd name="connsiteY1-35174" fmla="*/ 116070 h 7252515"/>
                <a:gd name="connsiteX2-35175" fmla="*/ 696376 w 2223793"/>
                <a:gd name="connsiteY2-35176" fmla="*/ 297045 h 7252515"/>
                <a:gd name="connsiteX3-35177" fmla="*/ 715426 w 2223793"/>
                <a:gd name="connsiteY3-35178" fmla="*/ 620895 h 7252515"/>
                <a:gd name="connsiteX4-35179" fmla="*/ 868967 w 2223793"/>
                <a:gd name="connsiteY4-35180" fmla="*/ 900004 h 7252515"/>
                <a:gd name="connsiteX5-35181" fmla="*/ 744872 w 2223793"/>
                <a:gd name="connsiteY5-35182" fmla="*/ 1040265 h 7252515"/>
                <a:gd name="connsiteX6-35183" fmla="*/ 112196 w 2223793"/>
                <a:gd name="connsiteY6-35184" fmla="*/ 1267123 h 7252515"/>
                <a:gd name="connsiteX7-35185" fmla="*/ 10576 w 2223793"/>
                <a:gd name="connsiteY7-35186" fmla="*/ 2211570 h 7252515"/>
                <a:gd name="connsiteX8-35187" fmla="*/ 323759 w 2223793"/>
                <a:gd name="connsiteY8-35188" fmla="*/ 3017500 h 7252515"/>
                <a:gd name="connsiteX9-35189" fmla="*/ 252457 w 2223793"/>
                <a:gd name="connsiteY9-35190" fmla="*/ 3814384 h 7252515"/>
                <a:gd name="connsiteX10-35191" fmla="*/ 387820 w 2223793"/>
                <a:gd name="connsiteY10-35192" fmla="*/ 3984422 h 7252515"/>
                <a:gd name="connsiteX11-35193" fmla="*/ 445301 w 2223793"/>
                <a:gd name="connsiteY11-35194" fmla="*/ 4229457 h 7252515"/>
                <a:gd name="connsiteX12-35195" fmla="*/ 506508 w 2223793"/>
                <a:gd name="connsiteY12-35196" fmla="*/ 4629539 h 7252515"/>
                <a:gd name="connsiteX13-35197" fmla="*/ 515162 w 2223793"/>
                <a:gd name="connsiteY13-35198" fmla="*/ 4793958 h 7252515"/>
                <a:gd name="connsiteX14-35199" fmla="*/ 501248 w 2223793"/>
                <a:gd name="connsiteY14-35200" fmla="*/ 4980881 h 7252515"/>
                <a:gd name="connsiteX15-35201" fmla="*/ 469518 w 2223793"/>
                <a:gd name="connsiteY15-35202" fmla="*/ 5126491 h 7252515"/>
                <a:gd name="connsiteX16-35203" fmla="*/ 393589 w 2223793"/>
                <a:gd name="connsiteY16-35204" fmla="*/ 6154049 h 7252515"/>
                <a:gd name="connsiteX17-35205" fmla="*/ 358974 w 2223793"/>
                <a:gd name="connsiteY17-35206" fmla="*/ 6604338 h 7252515"/>
                <a:gd name="connsiteX18-35207" fmla="*/ 430818 w 2223793"/>
                <a:gd name="connsiteY18-35208" fmla="*/ 6827439 h 7252515"/>
                <a:gd name="connsiteX19-35209" fmla="*/ 377694 w 2223793"/>
                <a:gd name="connsiteY19-35210" fmla="*/ 6982453 h 7252515"/>
                <a:gd name="connsiteX20-35211" fmla="*/ 616090 w 2223793"/>
                <a:gd name="connsiteY20-35212" fmla="*/ 7244526 h 7252515"/>
                <a:gd name="connsiteX21-35213" fmla="*/ 968845 w 2223793"/>
                <a:gd name="connsiteY21-35214" fmla="*/ 7136926 h 7252515"/>
                <a:gd name="connsiteX22-35215" fmla="*/ 735348 w 2223793"/>
                <a:gd name="connsiteY22-35216" fmla="*/ 6844746 h 7252515"/>
                <a:gd name="connsiteX23-35217" fmla="*/ 763652 w 2223793"/>
                <a:gd name="connsiteY23-35218" fmla="*/ 6579789 h 7252515"/>
                <a:gd name="connsiteX24-35219" fmla="*/ 749500 w 2223793"/>
                <a:gd name="connsiteY24-35220" fmla="*/ 6250170 h 7252515"/>
                <a:gd name="connsiteX25-35221" fmla="*/ 867076 w 2223793"/>
                <a:gd name="connsiteY25-35222" fmla="*/ 5489132 h 7252515"/>
                <a:gd name="connsiteX26-35223" fmla="*/ 916593 w 2223793"/>
                <a:gd name="connsiteY26-35224" fmla="*/ 5380240 h 7252515"/>
                <a:gd name="connsiteX27-35225" fmla="*/ 909080 w 2223793"/>
                <a:gd name="connsiteY27-35226" fmla="*/ 5308938 h 7252515"/>
                <a:gd name="connsiteX28-35227" fmla="*/ 982126 w 2223793"/>
                <a:gd name="connsiteY28-35228" fmla="*/ 5211945 h 7252515"/>
                <a:gd name="connsiteX29-35229" fmla="*/ 984140 w 2223793"/>
                <a:gd name="connsiteY29-35230" fmla="*/ 5069070 h 7252515"/>
                <a:gd name="connsiteX30-35231" fmla="*/ 1140295 w 2223793"/>
                <a:gd name="connsiteY30-35232" fmla="*/ 4378373 h 7252515"/>
                <a:gd name="connsiteX31-35233" fmla="*/ 1286926 w 2223793"/>
                <a:gd name="connsiteY31-35234" fmla="*/ 4649970 h 7252515"/>
                <a:gd name="connsiteX32-35235" fmla="*/ 1351588 w 2223793"/>
                <a:gd name="connsiteY32-35236" fmla="*/ 4880042 h 7252515"/>
                <a:gd name="connsiteX33-35237" fmla="*/ 1321000 w 2223793"/>
                <a:gd name="connsiteY33-35238" fmla="*/ 4973880 h 7252515"/>
                <a:gd name="connsiteX34-35239" fmla="*/ 1364869 w 2223793"/>
                <a:gd name="connsiteY34-35240" fmla="*/ 5113209 h 7252515"/>
                <a:gd name="connsiteX35-35241" fmla="*/ 1272774 w 2223793"/>
                <a:gd name="connsiteY35-35242" fmla="*/ 5554244 h 7252515"/>
                <a:gd name="connsiteX36-35243" fmla="*/ 1273796 w 2223793"/>
                <a:gd name="connsiteY36-35244" fmla="*/ 6360264 h 7252515"/>
                <a:gd name="connsiteX37-35245" fmla="*/ 1346961 w 2223793"/>
                <a:gd name="connsiteY37-35246" fmla="*/ 6540277 h 7252515"/>
                <a:gd name="connsiteX38-35247" fmla="*/ 1296181 w 2223793"/>
                <a:gd name="connsiteY38-35248" fmla="*/ 6741714 h 7252515"/>
                <a:gd name="connsiteX39-35249" fmla="*/ 1314359 w 2223793"/>
                <a:gd name="connsiteY39-35250" fmla="*/ 6828040 h 7252515"/>
                <a:gd name="connsiteX40-35251" fmla="*/ 1324155 w 2223793"/>
                <a:gd name="connsiteY40-35252" fmla="*/ 7020824 h 7252515"/>
                <a:gd name="connsiteX41-35253" fmla="*/ 1770929 w 2223793"/>
                <a:gd name="connsiteY41-35254" fmla="*/ 7189119 h 7252515"/>
                <a:gd name="connsiteX42-35255" fmla="*/ 2199582 w 2223793"/>
                <a:gd name="connsiteY42-35256" fmla="*/ 7199125 h 7252515"/>
                <a:gd name="connsiteX43-35257" fmla="*/ 2182426 w 2223793"/>
                <a:gd name="connsiteY43-35258" fmla="*/ 7046786 h 7252515"/>
                <a:gd name="connsiteX44-35259" fmla="*/ 1697823 w 2223793"/>
                <a:gd name="connsiteY44-35260" fmla="*/ 6680449 h 7252515"/>
                <a:gd name="connsiteX45-35261" fmla="*/ 1718706 w 2223793"/>
                <a:gd name="connsiteY45-35262" fmla="*/ 6550072 h 7252515"/>
                <a:gd name="connsiteX46-35263" fmla="*/ 1679193 w 2223793"/>
                <a:gd name="connsiteY46-35264" fmla="*/ 6451067 h 7252515"/>
                <a:gd name="connsiteX47-35265" fmla="*/ 1667926 w 2223793"/>
                <a:gd name="connsiteY47-35266" fmla="*/ 6250170 h 7252515"/>
                <a:gd name="connsiteX48-35267" fmla="*/ 1689590 w 2223793"/>
                <a:gd name="connsiteY48-35268" fmla="*/ 5979714 h 7252515"/>
                <a:gd name="connsiteX49-35269" fmla="*/ 1738207 w 2223793"/>
                <a:gd name="connsiteY49-35270" fmla="*/ 5512209 h 7252515"/>
                <a:gd name="connsiteX50-35271" fmla="*/ 1749625 w 2223793"/>
                <a:gd name="connsiteY50-35272" fmla="*/ 5363804 h 7252515"/>
                <a:gd name="connsiteX51-35273" fmla="*/ 1808187 w 2223793"/>
                <a:gd name="connsiteY51-35274" fmla="*/ 5317321 h 7252515"/>
                <a:gd name="connsiteX52-35275" fmla="*/ 1894783 w 2223793"/>
                <a:gd name="connsiteY52-35276" fmla="*/ 5097645 h 7252515"/>
                <a:gd name="connsiteX53-35277" fmla="*/ 1919933 w 2223793"/>
                <a:gd name="connsiteY53-35278" fmla="*/ 4805496 h 7252515"/>
                <a:gd name="connsiteX54-35279" fmla="*/ 1910949 w 2223793"/>
                <a:gd name="connsiteY54-35280" fmla="*/ 4348776 h 7252515"/>
                <a:gd name="connsiteX55-35281" fmla="*/ 1891628 w 2223793"/>
                <a:gd name="connsiteY55-35282" fmla="*/ 3902573 h 7252515"/>
                <a:gd name="connsiteX56-35283" fmla="*/ 1865938 w 2223793"/>
                <a:gd name="connsiteY56-35284" fmla="*/ 3584643 h 7252515"/>
                <a:gd name="connsiteX57-35285" fmla="*/ 2066833 w 2223793"/>
                <a:gd name="connsiteY57-35286" fmla="*/ 2654077 h 7252515"/>
                <a:gd name="connsiteX58-35287" fmla="*/ 2053283 w 2223793"/>
                <a:gd name="connsiteY58-35288" fmla="*/ 2404684 h 7252515"/>
                <a:gd name="connsiteX59-35289" fmla="*/ 1991776 w 2223793"/>
                <a:gd name="connsiteY59-35290" fmla="*/ 1864914 h 7252515"/>
                <a:gd name="connsiteX60-35291" fmla="*/ 1947035 w 2223793"/>
                <a:gd name="connsiteY60-35292" fmla="*/ 1677029 h 7252515"/>
                <a:gd name="connsiteX61-35293" fmla="*/ 1932613 w 2223793"/>
                <a:gd name="connsiteY61-35294" fmla="*/ 1432534 h 7252515"/>
                <a:gd name="connsiteX62-35295" fmla="*/ 1884988 w 2223793"/>
                <a:gd name="connsiteY62-35296" fmla="*/ 1302338 h 7252515"/>
                <a:gd name="connsiteX63-35297" fmla="*/ 1418263 w 2223793"/>
                <a:gd name="connsiteY63-35298" fmla="*/ 1134975 h 7252515"/>
                <a:gd name="connsiteX64-35299" fmla="*/ 1319797 w 2223793"/>
                <a:gd name="connsiteY64-35300" fmla="*/ 1020075 h 7252515"/>
                <a:gd name="connsiteX65-35301" fmla="*/ 1375806 w 2223793"/>
                <a:gd name="connsiteY65-35302" fmla="*/ 821521 h 7252515"/>
                <a:gd name="connsiteX66-35303" fmla="*/ 1443983 w 2223793"/>
                <a:gd name="connsiteY66-35304" fmla="*/ 622909 h 7252515"/>
                <a:gd name="connsiteX67-35305" fmla="*/ 1455492 w 2223793"/>
                <a:gd name="connsiteY67-35306" fmla="*/ 380757 h 7252515"/>
                <a:gd name="connsiteX68-35307" fmla="*/ 1341522 w 2223793"/>
                <a:gd name="connsiteY68-35308" fmla="*/ 143773 h 7252515"/>
                <a:gd name="connsiteX69-35309" fmla="*/ 1074221 w 2223793"/>
                <a:gd name="connsiteY69-35310" fmla="*/ 568 h 7252515"/>
                <a:gd name="connsiteX0-35311" fmla="*/ 1074221 w 2223793"/>
                <a:gd name="connsiteY0-35312" fmla="*/ 568 h 7252515"/>
                <a:gd name="connsiteX1-35313" fmla="*/ 820201 w 2223793"/>
                <a:gd name="connsiteY1-35314" fmla="*/ 116070 h 7252515"/>
                <a:gd name="connsiteX2-35315" fmla="*/ 696376 w 2223793"/>
                <a:gd name="connsiteY2-35316" fmla="*/ 297045 h 7252515"/>
                <a:gd name="connsiteX3-35317" fmla="*/ 698118 w 2223793"/>
                <a:gd name="connsiteY3-35318" fmla="*/ 589165 h 7252515"/>
                <a:gd name="connsiteX4-35319" fmla="*/ 868967 w 2223793"/>
                <a:gd name="connsiteY4-35320" fmla="*/ 900004 h 7252515"/>
                <a:gd name="connsiteX5-35321" fmla="*/ 744872 w 2223793"/>
                <a:gd name="connsiteY5-35322" fmla="*/ 1040265 h 7252515"/>
                <a:gd name="connsiteX6-35323" fmla="*/ 112196 w 2223793"/>
                <a:gd name="connsiteY6-35324" fmla="*/ 1267123 h 7252515"/>
                <a:gd name="connsiteX7-35325" fmla="*/ 10576 w 2223793"/>
                <a:gd name="connsiteY7-35326" fmla="*/ 2211570 h 7252515"/>
                <a:gd name="connsiteX8-35327" fmla="*/ 323759 w 2223793"/>
                <a:gd name="connsiteY8-35328" fmla="*/ 3017500 h 7252515"/>
                <a:gd name="connsiteX9-35329" fmla="*/ 252457 w 2223793"/>
                <a:gd name="connsiteY9-35330" fmla="*/ 3814384 h 7252515"/>
                <a:gd name="connsiteX10-35331" fmla="*/ 387820 w 2223793"/>
                <a:gd name="connsiteY10-35332" fmla="*/ 3984422 h 7252515"/>
                <a:gd name="connsiteX11-35333" fmla="*/ 445301 w 2223793"/>
                <a:gd name="connsiteY11-35334" fmla="*/ 4229457 h 7252515"/>
                <a:gd name="connsiteX12-35335" fmla="*/ 506508 w 2223793"/>
                <a:gd name="connsiteY12-35336" fmla="*/ 4629539 h 7252515"/>
                <a:gd name="connsiteX13-35337" fmla="*/ 515162 w 2223793"/>
                <a:gd name="connsiteY13-35338" fmla="*/ 4793958 h 7252515"/>
                <a:gd name="connsiteX14-35339" fmla="*/ 501248 w 2223793"/>
                <a:gd name="connsiteY14-35340" fmla="*/ 4980881 h 7252515"/>
                <a:gd name="connsiteX15-35341" fmla="*/ 469518 w 2223793"/>
                <a:gd name="connsiteY15-35342" fmla="*/ 5126491 h 7252515"/>
                <a:gd name="connsiteX16-35343" fmla="*/ 393589 w 2223793"/>
                <a:gd name="connsiteY16-35344" fmla="*/ 6154049 h 7252515"/>
                <a:gd name="connsiteX17-35345" fmla="*/ 358974 w 2223793"/>
                <a:gd name="connsiteY17-35346" fmla="*/ 6604338 h 7252515"/>
                <a:gd name="connsiteX18-35347" fmla="*/ 430818 w 2223793"/>
                <a:gd name="connsiteY18-35348" fmla="*/ 6827439 h 7252515"/>
                <a:gd name="connsiteX19-35349" fmla="*/ 377694 w 2223793"/>
                <a:gd name="connsiteY19-35350" fmla="*/ 6982453 h 7252515"/>
                <a:gd name="connsiteX20-35351" fmla="*/ 616090 w 2223793"/>
                <a:gd name="connsiteY20-35352" fmla="*/ 7244526 h 7252515"/>
                <a:gd name="connsiteX21-35353" fmla="*/ 968845 w 2223793"/>
                <a:gd name="connsiteY21-35354" fmla="*/ 7136926 h 7252515"/>
                <a:gd name="connsiteX22-35355" fmla="*/ 735348 w 2223793"/>
                <a:gd name="connsiteY22-35356" fmla="*/ 6844746 h 7252515"/>
                <a:gd name="connsiteX23-35357" fmla="*/ 763652 w 2223793"/>
                <a:gd name="connsiteY23-35358" fmla="*/ 6579789 h 7252515"/>
                <a:gd name="connsiteX24-35359" fmla="*/ 749500 w 2223793"/>
                <a:gd name="connsiteY24-35360" fmla="*/ 6250170 h 7252515"/>
                <a:gd name="connsiteX25-35361" fmla="*/ 867076 w 2223793"/>
                <a:gd name="connsiteY25-35362" fmla="*/ 5489132 h 7252515"/>
                <a:gd name="connsiteX26-35363" fmla="*/ 916593 w 2223793"/>
                <a:gd name="connsiteY26-35364" fmla="*/ 5380240 h 7252515"/>
                <a:gd name="connsiteX27-35365" fmla="*/ 909080 w 2223793"/>
                <a:gd name="connsiteY27-35366" fmla="*/ 5308938 h 7252515"/>
                <a:gd name="connsiteX28-35367" fmla="*/ 982126 w 2223793"/>
                <a:gd name="connsiteY28-35368" fmla="*/ 5211945 h 7252515"/>
                <a:gd name="connsiteX29-35369" fmla="*/ 984140 w 2223793"/>
                <a:gd name="connsiteY29-35370" fmla="*/ 5069070 h 7252515"/>
                <a:gd name="connsiteX30-35371" fmla="*/ 1140295 w 2223793"/>
                <a:gd name="connsiteY30-35372" fmla="*/ 4378373 h 7252515"/>
                <a:gd name="connsiteX31-35373" fmla="*/ 1286926 w 2223793"/>
                <a:gd name="connsiteY31-35374" fmla="*/ 4649970 h 7252515"/>
                <a:gd name="connsiteX32-35375" fmla="*/ 1351588 w 2223793"/>
                <a:gd name="connsiteY32-35376" fmla="*/ 4880042 h 7252515"/>
                <a:gd name="connsiteX33-35377" fmla="*/ 1321000 w 2223793"/>
                <a:gd name="connsiteY33-35378" fmla="*/ 4973880 h 7252515"/>
                <a:gd name="connsiteX34-35379" fmla="*/ 1364869 w 2223793"/>
                <a:gd name="connsiteY34-35380" fmla="*/ 5113209 h 7252515"/>
                <a:gd name="connsiteX35-35381" fmla="*/ 1272774 w 2223793"/>
                <a:gd name="connsiteY35-35382" fmla="*/ 5554244 h 7252515"/>
                <a:gd name="connsiteX36-35383" fmla="*/ 1273796 w 2223793"/>
                <a:gd name="connsiteY36-35384" fmla="*/ 6360264 h 7252515"/>
                <a:gd name="connsiteX37-35385" fmla="*/ 1346961 w 2223793"/>
                <a:gd name="connsiteY37-35386" fmla="*/ 6540277 h 7252515"/>
                <a:gd name="connsiteX38-35387" fmla="*/ 1296181 w 2223793"/>
                <a:gd name="connsiteY38-35388" fmla="*/ 6741714 h 7252515"/>
                <a:gd name="connsiteX39-35389" fmla="*/ 1314359 w 2223793"/>
                <a:gd name="connsiteY39-35390" fmla="*/ 6828040 h 7252515"/>
                <a:gd name="connsiteX40-35391" fmla="*/ 1324155 w 2223793"/>
                <a:gd name="connsiteY40-35392" fmla="*/ 7020824 h 7252515"/>
                <a:gd name="connsiteX41-35393" fmla="*/ 1770929 w 2223793"/>
                <a:gd name="connsiteY41-35394" fmla="*/ 7189119 h 7252515"/>
                <a:gd name="connsiteX42-35395" fmla="*/ 2199582 w 2223793"/>
                <a:gd name="connsiteY42-35396" fmla="*/ 7199125 h 7252515"/>
                <a:gd name="connsiteX43-35397" fmla="*/ 2182426 w 2223793"/>
                <a:gd name="connsiteY43-35398" fmla="*/ 7046786 h 7252515"/>
                <a:gd name="connsiteX44-35399" fmla="*/ 1697823 w 2223793"/>
                <a:gd name="connsiteY44-35400" fmla="*/ 6680449 h 7252515"/>
                <a:gd name="connsiteX45-35401" fmla="*/ 1718706 w 2223793"/>
                <a:gd name="connsiteY45-35402" fmla="*/ 6550072 h 7252515"/>
                <a:gd name="connsiteX46-35403" fmla="*/ 1679193 w 2223793"/>
                <a:gd name="connsiteY46-35404" fmla="*/ 6451067 h 7252515"/>
                <a:gd name="connsiteX47-35405" fmla="*/ 1667926 w 2223793"/>
                <a:gd name="connsiteY47-35406" fmla="*/ 6250170 h 7252515"/>
                <a:gd name="connsiteX48-35407" fmla="*/ 1689590 w 2223793"/>
                <a:gd name="connsiteY48-35408" fmla="*/ 5979714 h 7252515"/>
                <a:gd name="connsiteX49-35409" fmla="*/ 1738207 w 2223793"/>
                <a:gd name="connsiteY49-35410" fmla="*/ 5512209 h 7252515"/>
                <a:gd name="connsiteX50-35411" fmla="*/ 1749625 w 2223793"/>
                <a:gd name="connsiteY50-35412" fmla="*/ 5363804 h 7252515"/>
                <a:gd name="connsiteX51-35413" fmla="*/ 1808187 w 2223793"/>
                <a:gd name="connsiteY51-35414" fmla="*/ 5317321 h 7252515"/>
                <a:gd name="connsiteX52-35415" fmla="*/ 1894783 w 2223793"/>
                <a:gd name="connsiteY52-35416" fmla="*/ 5097645 h 7252515"/>
                <a:gd name="connsiteX53-35417" fmla="*/ 1919933 w 2223793"/>
                <a:gd name="connsiteY53-35418" fmla="*/ 4805496 h 7252515"/>
                <a:gd name="connsiteX54-35419" fmla="*/ 1910949 w 2223793"/>
                <a:gd name="connsiteY54-35420" fmla="*/ 4348776 h 7252515"/>
                <a:gd name="connsiteX55-35421" fmla="*/ 1891628 w 2223793"/>
                <a:gd name="connsiteY55-35422" fmla="*/ 3902573 h 7252515"/>
                <a:gd name="connsiteX56-35423" fmla="*/ 1865938 w 2223793"/>
                <a:gd name="connsiteY56-35424" fmla="*/ 3584643 h 7252515"/>
                <a:gd name="connsiteX57-35425" fmla="*/ 2066833 w 2223793"/>
                <a:gd name="connsiteY57-35426" fmla="*/ 2654077 h 7252515"/>
                <a:gd name="connsiteX58-35427" fmla="*/ 2053283 w 2223793"/>
                <a:gd name="connsiteY58-35428" fmla="*/ 2404684 h 7252515"/>
                <a:gd name="connsiteX59-35429" fmla="*/ 1991776 w 2223793"/>
                <a:gd name="connsiteY59-35430" fmla="*/ 1864914 h 7252515"/>
                <a:gd name="connsiteX60-35431" fmla="*/ 1947035 w 2223793"/>
                <a:gd name="connsiteY60-35432" fmla="*/ 1677029 h 7252515"/>
                <a:gd name="connsiteX61-35433" fmla="*/ 1932613 w 2223793"/>
                <a:gd name="connsiteY61-35434" fmla="*/ 1432534 h 7252515"/>
                <a:gd name="connsiteX62-35435" fmla="*/ 1884988 w 2223793"/>
                <a:gd name="connsiteY62-35436" fmla="*/ 1302338 h 7252515"/>
                <a:gd name="connsiteX63-35437" fmla="*/ 1418263 w 2223793"/>
                <a:gd name="connsiteY63-35438" fmla="*/ 1134975 h 7252515"/>
                <a:gd name="connsiteX64-35439" fmla="*/ 1319797 w 2223793"/>
                <a:gd name="connsiteY64-35440" fmla="*/ 1020075 h 7252515"/>
                <a:gd name="connsiteX65-35441" fmla="*/ 1375806 w 2223793"/>
                <a:gd name="connsiteY65-35442" fmla="*/ 821521 h 7252515"/>
                <a:gd name="connsiteX66-35443" fmla="*/ 1443983 w 2223793"/>
                <a:gd name="connsiteY66-35444" fmla="*/ 622909 h 7252515"/>
                <a:gd name="connsiteX67-35445" fmla="*/ 1455492 w 2223793"/>
                <a:gd name="connsiteY67-35446" fmla="*/ 380757 h 7252515"/>
                <a:gd name="connsiteX68-35447" fmla="*/ 1341522 w 2223793"/>
                <a:gd name="connsiteY68-35448" fmla="*/ 143773 h 7252515"/>
                <a:gd name="connsiteX69-35449" fmla="*/ 1074221 w 2223793"/>
                <a:gd name="connsiteY69-35450" fmla="*/ 568 h 7252515"/>
                <a:gd name="connsiteX0-35451" fmla="*/ 1074221 w 2223793"/>
                <a:gd name="connsiteY0-35452" fmla="*/ 568 h 7252515"/>
                <a:gd name="connsiteX1-35453" fmla="*/ 820201 w 2223793"/>
                <a:gd name="connsiteY1-35454" fmla="*/ 116070 h 7252515"/>
                <a:gd name="connsiteX2-35455" fmla="*/ 710799 w 2223793"/>
                <a:gd name="connsiteY2-35456" fmla="*/ 299930 h 7252515"/>
                <a:gd name="connsiteX3-35457" fmla="*/ 698118 w 2223793"/>
                <a:gd name="connsiteY3-35458" fmla="*/ 589165 h 7252515"/>
                <a:gd name="connsiteX4-35459" fmla="*/ 868967 w 2223793"/>
                <a:gd name="connsiteY4-35460" fmla="*/ 900004 h 7252515"/>
                <a:gd name="connsiteX5-35461" fmla="*/ 744872 w 2223793"/>
                <a:gd name="connsiteY5-35462" fmla="*/ 1040265 h 7252515"/>
                <a:gd name="connsiteX6-35463" fmla="*/ 112196 w 2223793"/>
                <a:gd name="connsiteY6-35464" fmla="*/ 1267123 h 7252515"/>
                <a:gd name="connsiteX7-35465" fmla="*/ 10576 w 2223793"/>
                <a:gd name="connsiteY7-35466" fmla="*/ 2211570 h 7252515"/>
                <a:gd name="connsiteX8-35467" fmla="*/ 323759 w 2223793"/>
                <a:gd name="connsiteY8-35468" fmla="*/ 3017500 h 7252515"/>
                <a:gd name="connsiteX9-35469" fmla="*/ 252457 w 2223793"/>
                <a:gd name="connsiteY9-35470" fmla="*/ 3814384 h 7252515"/>
                <a:gd name="connsiteX10-35471" fmla="*/ 387820 w 2223793"/>
                <a:gd name="connsiteY10-35472" fmla="*/ 3984422 h 7252515"/>
                <a:gd name="connsiteX11-35473" fmla="*/ 445301 w 2223793"/>
                <a:gd name="connsiteY11-35474" fmla="*/ 4229457 h 7252515"/>
                <a:gd name="connsiteX12-35475" fmla="*/ 506508 w 2223793"/>
                <a:gd name="connsiteY12-35476" fmla="*/ 4629539 h 7252515"/>
                <a:gd name="connsiteX13-35477" fmla="*/ 515162 w 2223793"/>
                <a:gd name="connsiteY13-35478" fmla="*/ 4793958 h 7252515"/>
                <a:gd name="connsiteX14-35479" fmla="*/ 501248 w 2223793"/>
                <a:gd name="connsiteY14-35480" fmla="*/ 4980881 h 7252515"/>
                <a:gd name="connsiteX15-35481" fmla="*/ 469518 w 2223793"/>
                <a:gd name="connsiteY15-35482" fmla="*/ 5126491 h 7252515"/>
                <a:gd name="connsiteX16-35483" fmla="*/ 393589 w 2223793"/>
                <a:gd name="connsiteY16-35484" fmla="*/ 6154049 h 7252515"/>
                <a:gd name="connsiteX17-35485" fmla="*/ 358974 w 2223793"/>
                <a:gd name="connsiteY17-35486" fmla="*/ 6604338 h 7252515"/>
                <a:gd name="connsiteX18-35487" fmla="*/ 430818 w 2223793"/>
                <a:gd name="connsiteY18-35488" fmla="*/ 6827439 h 7252515"/>
                <a:gd name="connsiteX19-35489" fmla="*/ 377694 w 2223793"/>
                <a:gd name="connsiteY19-35490" fmla="*/ 6982453 h 7252515"/>
                <a:gd name="connsiteX20-35491" fmla="*/ 616090 w 2223793"/>
                <a:gd name="connsiteY20-35492" fmla="*/ 7244526 h 7252515"/>
                <a:gd name="connsiteX21-35493" fmla="*/ 968845 w 2223793"/>
                <a:gd name="connsiteY21-35494" fmla="*/ 7136926 h 7252515"/>
                <a:gd name="connsiteX22-35495" fmla="*/ 735348 w 2223793"/>
                <a:gd name="connsiteY22-35496" fmla="*/ 6844746 h 7252515"/>
                <a:gd name="connsiteX23-35497" fmla="*/ 763652 w 2223793"/>
                <a:gd name="connsiteY23-35498" fmla="*/ 6579789 h 7252515"/>
                <a:gd name="connsiteX24-35499" fmla="*/ 749500 w 2223793"/>
                <a:gd name="connsiteY24-35500" fmla="*/ 6250170 h 7252515"/>
                <a:gd name="connsiteX25-35501" fmla="*/ 867076 w 2223793"/>
                <a:gd name="connsiteY25-35502" fmla="*/ 5489132 h 7252515"/>
                <a:gd name="connsiteX26-35503" fmla="*/ 916593 w 2223793"/>
                <a:gd name="connsiteY26-35504" fmla="*/ 5380240 h 7252515"/>
                <a:gd name="connsiteX27-35505" fmla="*/ 909080 w 2223793"/>
                <a:gd name="connsiteY27-35506" fmla="*/ 5308938 h 7252515"/>
                <a:gd name="connsiteX28-35507" fmla="*/ 982126 w 2223793"/>
                <a:gd name="connsiteY28-35508" fmla="*/ 5211945 h 7252515"/>
                <a:gd name="connsiteX29-35509" fmla="*/ 984140 w 2223793"/>
                <a:gd name="connsiteY29-35510" fmla="*/ 5069070 h 7252515"/>
                <a:gd name="connsiteX30-35511" fmla="*/ 1140295 w 2223793"/>
                <a:gd name="connsiteY30-35512" fmla="*/ 4378373 h 7252515"/>
                <a:gd name="connsiteX31-35513" fmla="*/ 1286926 w 2223793"/>
                <a:gd name="connsiteY31-35514" fmla="*/ 4649970 h 7252515"/>
                <a:gd name="connsiteX32-35515" fmla="*/ 1351588 w 2223793"/>
                <a:gd name="connsiteY32-35516" fmla="*/ 4880042 h 7252515"/>
                <a:gd name="connsiteX33-35517" fmla="*/ 1321000 w 2223793"/>
                <a:gd name="connsiteY33-35518" fmla="*/ 4973880 h 7252515"/>
                <a:gd name="connsiteX34-35519" fmla="*/ 1364869 w 2223793"/>
                <a:gd name="connsiteY34-35520" fmla="*/ 5113209 h 7252515"/>
                <a:gd name="connsiteX35-35521" fmla="*/ 1272774 w 2223793"/>
                <a:gd name="connsiteY35-35522" fmla="*/ 5554244 h 7252515"/>
                <a:gd name="connsiteX36-35523" fmla="*/ 1273796 w 2223793"/>
                <a:gd name="connsiteY36-35524" fmla="*/ 6360264 h 7252515"/>
                <a:gd name="connsiteX37-35525" fmla="*/ 1346961 w 2223793"/>
                <a:gd name="connsiteY37-35526" fmla="*/ 6540277 h 7252515"/>
                <a:gd name="connsiteX38-35527" fmla="*/ 1296181 w 2223793"/>
                <a:gd name="connsiteY38-35528" fmla="*/ 6741714 h 7252515"/>
                <a:gd name="connsiteX39-35529" fmla="*/ 1314359 w 2223793"/>
                <a:gd name="connsiteY39-35530" fmla="*/ 6828040 h 7252515"/>
                <a:gd name="connsiteX40-35531" fmla="*/ 1324155 w 2223793"/>
                <a:gd name="connsiteY40-35532" fmla="*/ 7020824 h 7252515"/>
                <a:gd name="connsiteX41-35533" fmla="*/ 1770929 w 2223793"/>
                <a:gd name="connsiteY41-35534" fmla="*/ 7189119 h 7252515"/>
                <a:gd name="connsiteX42-35535" fmla="*/ 2199582 w 2223793"/>
                <a:gd name="connsiteY42-35536" fmla="*/ 7199125 h 7252515"/>
                <a:gd name="connsiteX43-35537" fmla="*/ 2182426 w 2223793"/>
                <a:gd name="connsiteY43-35538" fmla="*/ 7046786 h 7252515"/>
                <a:gd name="connsiteX44-35539" fmla="*/ 1697823 w 2223793"/>
                <a:gd name="connsiteY44-35540" fmla="*/ 6680449 h 7252515"/>
                <a:gd name="connsiteX45-35541" fmla="*/ 1718706 w 2223793"/>
                <a:gd name="connsiteY45-35542" fmla="*/ 6550072 h 7252515"/>
                <a:gd name="connsiteX46-35543" fmla="*/ 1679193 w 2223793"/>
                <a:gd name="connsiteY46-35544" fmla="*/ 6451067 h 7252515"/>
                <a:gd name="connsiteX47-35545" fmla="*/ 1667926 w 2223793"/>
                <a:gd name="connsiteY47-35546" fmla="*/ 6250170 h 7252515"/>
                <a:gd name="connsiteX48-35547" fmla="*/ 1689590 w 2223793"/>
                <a:gd name="connsiteY48-35548" fmla="*/ 5979714 h 7252515"/>
                <a:gd name="connsiteX49-35549" fmla="*/ 1738207 w 2223793"/>
                <a:gd name="connsiteY49-35550" fmla="*/ 5512209 h 7252515"/>
                <a:gd name="connsiteX50-35551" fmla="*/ 1749625 w 2223793"/>
                <a:gd name="connsiteY50-35552" fmla="*/ 5363804 h 7252515"/>
                <a:gd name="connsiteX51-35553" fmla="*/ 1808187 w 2223793"/>
                <a:gd name="connsiteY51-35554" fmla="*/ 5317321 h 7252515"/>
                <a:gd name="connsiteX52-35555" fmla="*/ 1894783 w 2223793"/>
                <a:gd name="connsiteY52-35556" fmla="*/ 5097645 h 7252515"/>
                <a:gd name="connsiteX53-35557" fmla="*/ 1919933 w 2223793"/>
                <a:gd name="connsiteY53-35558" fmla="*/ 4805496 h 7252515"/>
                <a:gd name="connsiteX54-35559" fmla="*/ 1910949 w 2223793"/>
                <a:gd name="connsiteY54-35560" fmla="*/ 4348776 h 7252515"/>
                <a:gd name="connsiteX55-35561" fmla="*/ 1891628 w 2223793"/>
                <a:gd name="connsiteY55-35562" fmla="*/ 3902573 h 7252515"/>
                <a:gd name="connsiteX56-35563" fmla="*/ 1865938 w 2223793"/>
                <a:gd name="connsiteY56-35564" fmla="*/ 3584643 h 7252515"/>
                <a:gd name="connsiteX57-35565" fmla="*/ 2066833 w 2223793"/>
                <a:gd name="connsiteY57-35566" fmla="*/ 2654077 h 7252515"/>
                <a:gd name="connsiteX58-35567" fmla="*/ 2053283 w 2223793"/>
                <a:gd name="connsiteY58-35568" fmla="*/ 2404684 h 7252515"/>
                <a:gd name="connsiteX59-35569" fmla="*/ 1991776 w 2223793"/>
                <a:gd name="connsiteY59-35570" fmla="*/ 1864914 h 7252515"/>
                <a:gd name="connsiteX60-35571" fmla="*/ 1947035 w 2223793"/>
                <a:gd name="connsiteY60-35572" fmla="*/ 1677029 h 7252515"/>
                <a:gd name="connsiteX61-35573" fmla="*/ 1932613 w 2223793"/>
                <a:gd name="connsiteY61-35574" fmla="*/ 1432534 h 7252515"/>
                <a:gd name="connsiteX62-35575" fmla="*/ 1884988 w 2223793"/>
                <a:gd name="connsiteY62-35576" fmla="*/ 1302338 h 7252515"/>
                <a:gd name="connsiteX63-35577" fmla="*/ 1418263 w 2223793"/>
                <a:gd name="connsiteY63-35578" fmla="*/ 1134975 h 7252515"/>
                <a:gd name="connsiteX64-35579" fmla="*/ 1319797 w 2223793"/>
                <a:gd name="connsiteY64-35580" fmla="*/ 1020075 h 7252515"/>
                <a:gd name="connsiteX65-35581" fmla="*/ 1375806 w 2223793"/>
                <a:gd name="connsiteY65-35582" fmla="*/ 821521 h 7252515"/>
                <a:gd name="connsiteX66-35583" fmla="*/ 1443983 w 2223793"/>
                <a:gd name="connsiteY66-35584" fmla="*/ 622909 h 7252515"/>
                <a:gd name="connsiteX67-35585" fmla="*/ 1455492 w 2223793"/>
                <a:gd name="connsiteY67-35586" fmla="*/ 380757 h 7252515"/>
                <a:gd name="connsiteX68-35587" fmla="*/ 1341522 w 2223793"/>
                <a:gd name="connsiteY68-35588" fmla="*/ 143773 h 7252515"/>
                <a:gd name="connsiteX69-35589" fmla="*/ 1074221 w 2223793"/>
                <a:gd name="connsiteY69-35590" fmla="*/ 568 h 7252515"/>
                <a:gd name="connsiteX0-35591" fmla="*/ 1074221 w 2223793"/>
                <a:gd name="connsiteY0-35592" fmla="*/ 568 h 7252515"/>
                <a:gd name="connsiteX1-35593" fmla="*/ 808662 w 2223793"/>
                <a:gd name="connsiteY1-35594" fmla="*/ 133377 h 7252515"/>
                <a:gd name="connsiteX2-35595" fmla="*/ 710799 w 2223793"/>
                <a:gd name="connsiteY2-35596" fmla="*/ 299930 h 7252515"/>
                <a:gd name="connsiteX3-35597" fmla="*/ 698118 w 2223793"/>
                <a:gd name="connsiteY3-35598" fmla="*/ 589165 h 7252515"/>
                <a:gd name="connsiteX4-35599" fmla="*/ 868967 w 2223793"/>
                <a:gd name="connsiteY4-35600" fmla="*/ 900004 h 7252515"/>
                <a:gd name="connsiteX5-35601" fmla="*/ 744872 w 2223793"/>
                <a:gd name="connsiteY5-35602" fmla="*/ 1040265 h 7252515"/>
                <a:gd name="connsiteX6-35603" fmla="*/ 112196 w 2223793"/>
                <a:gd name="connsiteY6-35604" fmla="*/ 1267123 h 7252515"/>
                <a:gd name="connsiteX7-35605" fmla="*/ 10576 w 2223793"/>
                <a:gd name="connsiteY7-35606" fmla="*/ 2211570 h 7252515"/>
                <a:gd name="connsiteX8-35607" fmla="*/ 323759 w 2223793"/>
                <a:gd name="connsiteY8-35608" fmla="*/ 3017500 h 7252515"/>
                <a:gd name="connsiteX9-35609" fmla="*/ 252457 w 2223793"/>
                <a:gd name="connsiteY9-35610" fmla="*/ 3814384 h 7252515"/>
                <a:gd name="connsiteX10-35611" fmla="*/ 387820 w 2223793"/>
                <a:gd name="connsiteY10-35612" fmla="*/ 3984422 h 7252515"/>
                <a:gd name="connsiteX11-35613" fmla="*/ 445301 w 2223793"/>
                <a:gd name="connsiteY11-35614" fmla="*/ 4229457 h 7252515"/>
                <a:gd name="connsiteX12-35615" fmla="*/ 506508 w 2223793"/>
                <a:gd name="connsiteY12-35616" fmla="*/ 4629539 h 7252515"/>
                <a:gd name="connsiteX13-35617" fmla="*/ 515162 w 2223793"/>
                <a:gd name="connsiteY13-35618" fmla="*/ 4793958 h 7252515"/>
                <a:gd name="connsiteX14-35619" fmla="*/ 501248 w 2223793"/>
                <a:gd name="connsiteY14-35620" fmla="*/ 4980881 h 7252515"/>
                <a:gd name="connsiteX15-35621" fmla="*/ 469518 w 2223793"/>
                <a:gd name="connsiteY15-35622" fmla="*/ 5126491 h 7252515"/>
                <a:gd name="connsiteX16-35623" fmla="*/ 393589 w 2223793"/>
                <a:gd name="connsiteY16-35624" fmla="*/ 6154049 h 7252515"/>
                <a:gd name="connsiteX17-35625" fmla="*/ 358974 w 2223793"/>
                <a:gd name="connsiteY17-35626" fmla="*/ 6604338 h 7252515"/>
                <a:gd name="connsiteX18-35627" fmla="*/ 430818 w 2223793"/>
                <a:gd name="connsiteY18-35628" fmla="*/ 6827439 h 7252515"/>
                <a:gd name="connsiteX19-35629" fmla="*/ 377694 w 2223793"/>
                <a:gd name="connsiteY19-35630" fmla="*/ 6982453 h 7252515"/>
                <a:gd name="connsiteX20-35631" fmla="*/ 616090 w 2223793"/>
                <a:gd name="connsiteY20-35632" fmla="*/ 7244526 h 7252515"/>
                <a:gd name="connsiteX21-35633" fmla="*/ 968845 w 2223793"/>
                <a:gd name="connsiteY21-35634" fmla="*/ 7136926 h 7252515"/>
                <a:gd name="connsiteX22-35635" fmla="*/ 735348 w 2223793"/>
                <a:gd name="connsiteY22-35636" fmla="*/ 6844746 h 7252515"/>
                <a:gd name="connsiteX23-35637" fmla="*/ 763652 w 2223793"/>
                <a:gd name="connsiteY23-35638" fmla="*/ 6579789 h 7252515"/>
                <a:gd name="connsiteX24-35639" fmla="*/ 749500 w 2223793"/>
                <a:gd name="connsiteY24-35640" fmla="*/ 6250170 h 7252515"/>
                <a:gd name="connsiteX25-35641" fmla="*/ 867076 w 2223793"/>
                <a:gd name="connsiteY25-35642" fmla="*/ 5489132 h 7252515"/>
                <a:gd name="connsiteX26-35643" fmla="*/ 916593 w 2223793"/>
                <a:gd name="connsiteY26-35644" fmla="*/ 5380240 h 7252515"/>
                <a:gd name="connsiteX27-35645" fmla="*/ 909080 w 2223793"/>
                <a:gd name="connsiteY27-35646" fmla="*/ 5308938 h 7252515"/>
                <a:gd name="connsiteX28-35647" fmla="*/ 982126 w 2223793"/>
                <a:gd name="connsiteY28-35648" fmla="*/ 5211945 h 7252515"/>
                <a:gd name="connsiteX29-35649" fmla="*/ 984140 w 2223793"/>
                <a:gd name="connsiteY29-35650" fmla="*/ 5069070 h 7252515"/>
                <a:gd name="connsiteX30-35651" fmla="*/ 1140295 w 2223793"/>
                <a:gd name="connsiteY30-35652" fmla="*/ 4378373 h 7252515"/>
                <a:gd name="connsiteX31-35653" fmla="*/ 1286926 w 2223793"/>
                <a:gd name="connsiteY31-35654" fmla="*/ 4649970 h 7252515"/>
                <a:gd name="connsiteX32-35655" fmla="*/ 1351588 w 2223793"/>
                <a:gd name="connsiteY32-35656" fmla="*/ 4880042 h 7252515"/>
                <a:gd name="connsiteX33-35657" fmla="*/ 1321000 w 2223793"/>
                <a:gd name="connsiteY33-35658" fmla="*/ 4973880 h 7252515"/>
                <a:gd name="connsiteX34-35659" fmla="*/ 1364869 w 2223793"/>
                <a:gd name="connsiteY34-35660" fmla="*/ 5113209 h 7252515"/>
                <a:gd name="connsiteX35-35661" fmla="*/ 1272774 w 2223793"/>
                <a:gd name="connsiteY35-35662" fmla="*/ 5554244 h 7252515"/>
                <a:gd name="connsiteX36-35663" fmla="*/ 1273796 w 2223793"/>
                <a:gd name="connsiteY36-35664" fmla="*/ 6360264 h 7252515"/>
                <a:gd name="connsiteX37-35665" fmla="*/ 1346961 w 2223793"/>
                <a:gd name="connsiteY37-35666" fmla="*/ 6540277 h 7252515"/>
                <a:gd name="connsiteX38-35667" fmla="*/ 1296181 w 2223793"/>
                <a:gd name="connsiteY38-35668" fmla="*/ 6741714 h 7252515"/>
                <a:gd name="connsiteX39-35669" fmla="*/ 1314359 w 2223793"/>
                <a:gd name="connsiteY39-35670" fmla="*/ 6828040 h 7252515"/>
                <a:gd name="connsiteX40-35671" fmla="*/ 1324155 w 2223793"/>
                <a:gd name="connsiteY40-35672" fmla="*/ 7020824 h 7252515"/>
                <a:gd name="connsiteX41-35673" fmla="*/ 1770929 w 2223793"/>
                <a:gd name="connsiteY41-35674" fmla="*/ 7189119 h 7252515"/>
                <a:gd name="connsiteX42-35675" fmla="*/ 2199582 w 2223793"/>
                <a:gd name="connsiteY42-35676" fmla="*/ 7199125 h 7252515"/>
                <a:gd name="connsiteX43-35677" fmla="*/ 2182426 w 2223793"/>
                <a:gd name="connsiteY43-35678" fmla="*/ 7046786 h 7252515"/>
                <a:gd name="connsiteX44-35679" fmla="*/ 1697823 w 2223793"/>
                <a:gd name="connsiteY44-35680" fmla="*/ 6680449 h 7252515"/>
                <a:gd name="connsiteX45-35681" fmla="*/ 1718706 w 2223793"/>
                <a:gd name="connsiteY45-35682" fmla="*/ 6550072 h 7252515"/>
                <a:gd name="connsiteX46-35683" fmla="*/ 1679193 w 2223793"/>
                <a:gd name="connsiteY46-35684" fmla="*/ 6451067 h 7252515"/>
                <a:gd name="connsiteX47-35685" fmla="*/ 1667926 w 2223793"/>
                <a:gd name="connsiteY47-35686" fmla="*/ 6250170 h 7252515"/>
                <a:gd name="connsiteX48-35687" fmla="*/ 1689590 w 2223793"/>
                <a:gd name="connsiteY48-35688" fmla="*/ 5979714 h 7252515"/>
                <a:gd name="connsiteX49-35689" fmla="*/ 1738207 w 2223793"/>
                <a:gd name="connsiteY49-35690" fmla="*/ 5512209 h 7252515"/>
                <a:gd name="connsiteX50-35691" fmla="*/ 1749625 w 2223793"/>
                <a:gd name="connsiteY50-35692" fmla="*/ 5363804 h 7252515"/>
                <a:gd name="connsiteX51-35693" fmla="*/ 1808187 w 2223793"/>
                <a:gd name="connsiteY51-35694" fmla="*/ 5317321 h 7252515"/>
                <a:gd name="connsiteX52-35695" fmla="*/ 1894783 w 2223793"/>
                <a:gd name="connsiteY52-35696" fmla="*/ 5097645 h 7252515"/>
                <a:gd name="connsiteX53-35697" fmla="*/ 1919933 w 2223793"/>
                <a:gd name="connsiteY53-35698" fmla="*/ 4805496 h 7252515"/>
                <a:gd name="connsiteX54-35699" fmla="*/ 1910949 w 2223793"/>
                <a:gd name="connsiteY54-35700" fmla="*/ 4348776 h 7252515"/>
                <a:gd name="connsiteX55-35701" fmla="*/ 1891628 w 2223793"/>
                <a:gd name="connsiteY55-35702" fmla="*/ 3902573 h 7252515"/>
                <a:gd name="connsiteX56-35703" fmla="*/ 1865938 w 2223793"/>
                <a:gd name="connsiteY56-35704" fmla="*/ 3584643 h 7252515"/>
                <a:gd name="connsiteX57-35705" fmla="*/ 2066833 w 2223793"/>
                <a:gd name="connsiteY57-35706" fmla="*/ 2654077 h 7252515"/>
                <a:gd name="connsiteX58-35707" fmla="*/ 2053283 w 2223793"/>
                <a:gd name="connsiteY58-35708" fmla="*/ 2404684 h 7252515"/>
                <a:gd name="connsiteX59-35709" fmla="*/ 1991776 w 2223793"/>
                <a:gd name="connsiteY59-35710" fmla="*/ 1864914 h 7252515"/>
                <a:gd name="connsiteX60-35711" fmla="*/ 1947035 w 2223793"/>
                <a:gd name="connsiteY60-35712" fmla="*/ 1677029 h 7252515"/>
                <a:gd name="connsiteX61-35713" fmla="*/ 1932613 w 2223793"/>
                <a:gd name="connsiteY61-35714" fmla="*/ 1432534 h 7252515"/>
                <a:gd name="connsiteX62-35715" fmla="*/ 1884988 w 2223793"/>
                <a:gd name="connsiteY62-35716" fmla="*/ 1302338 h 7252515"/>
                <a:gd name="connsiteX63-35717" fmla="*/ 1418263 w 2223793"/>
                <a:gd name="connsiteY63-35718" fmla="*/ 1134975 h 7252515"/>
                <a:gd name="connsiteX64-35719" fmla="*/ 1319797 w 2223793"/>
                <a:gd name="connsiteY64-35720" fmla="*/ 1020075 h 7252515"/>
                <a:gd name="connsiteX65-35721" fmla="*/ 1375806 w 2223793"/>
                <a:gd name="connsiteY65-35722" fmla="*/ 821521 h 7252515"/>
                <a:gd name="connsiteX66-35723" fmla="*/ 1443983 w 2223793"/>
                <a:gd name="connsiteY66-35724" fmla="*/ 622909 h 7252515"/>
                <a:gd name="connsiteX67-35725" fmla="*/ 1455492 w 2223793"/>
                <a:gd name="connsiteY67-35726" fmla="*/ 380757 h 7252515"/>
                <a:gd name="connsiteX68-35727" fmla="*/ 1341522 w 2223793"/>
                <a:gd name="connsiteY68-35728" fmla="*/ 143773 h 7252515"/>
                <a:gd name="connsiteX69-35729" fmla="*/ 1074221 w 2223793"/>
                <a:gd name="connsiteY69-35730" fmla="*/ 568 h 7252515"/>
                <a:gd name="connsiteX0-35731" fmla="*/ 1059799 w 2223793"/>
                <a:gd name="connsiteY0-35732" fmla="*/ 683 h 7238207"/>
                <a:gd name="connsiteX1-35733" fmla="*/ 808662 w 2223793"/>
                <a:gd name="connsiteY1-35734" fmla="*/ 119069 h 7238207"/>
                <a:gd name="connsiteX2-35735" fmla="*/ 710799 w 2223793"/>
                <a:gd name="connsiteY2-35736" fmla="*/ 285622 h 7238207"/>
                <a:gd name="connsiteX3-35737" fmla="*/ 698118 w 2223793"/>
                <a:gd name="connsiteY3-35738" fmla="*/ 574857 h 7238207"/>
                <a:gd name="connsiteX4-35739" fmla="*/ 868967 w 2223793"/>
                <a:gd name="connsiteY4-35740" fmla="*/ 885696 h 7238207"/>
                <a:gd name="connsiteX5-35741" fmla="*/ 744872 w 2223793"/>
                <a:gd name="connsiteY5-35742" fmla="*/ 1025957 h 7238207"/>
                <a:gd name="connsiteX6-35743" fmla="*/ 112196 w 2223793"/>
                <a:gd name="connsiteY6-35744" fmla="*/ 1252815 h 7238207"/>
                <a:gd name="connsiteX7-35745" fmla="*/ 10576 w 2223793"/>
                <a:gd name="connsiteY7-35746" fmla="*/ 2197262 h 7238207"/>
                <a:gd name="connsiteX8-35747" fmla="*/ 323759 w 2223793"/>
                <a:gd name="connsiteY8-35748" fmla="*/ 3003192 h 7238207"/>
                <a:gd name="connsiteX9-35749" fmla="*/ 252457 w 2223793"/>
                <a:gd name="connsiteY9-35750" fmla="*/ 3800076 h 7238207"/>
                <a:gd name="connsiteX10-35751" fmla="*/ 387820 w 2223793"/>
                <a:gd name="connsiteY10-35752" fmla="*/ 3970114 h 7238207"/>
                <a:gd name="connsiteX11-35753" fmla="*/ 445301 w 2223793"/>
                <a:gd name="connsiteY11-35754" fmla="*/ 4215149 h 7238207"/>
                <a:gd name="connsiteX12-35755" fmla="*/ 506508 w 2223793"/>
                <a:gd name="connsiteY12-35756" fmla="*/ 4615231 h 7238207"/>
                <a:gd name="connsiteX13-35757" fmla="*/ 515162 w 2223793"/>
                <a:gd name="connsiteY13-35758" fmla="*/ 4779650 h 7238207"/>
                <a:gd name="connsiteX14-35759" fmla="*/ 501248 w 2223793"/>
                <a:gd name="connsiteY14-35760" fmla="*/ 4966573 h 7238207"/>
                <a:gd name="connsiteX15-35761" fmla="*/ 469518 w 2223793"/>
                <a:gd name="connsiteY15-35762" fmla="*/ 5112183 h 7238207"/>
                <a:gd name="connsiteX16-35763" fmla="*/ 393589 w 2223793"/>
                <a:gd name="connsiteY16-35764" fmla="*/ 6139741 h 7238207"/>
                <a:gd name="connsiteX17-35765" fmla="*/ 358974 w 2223793"/>
                <a:gd name="connsiteY17-35766" fmla="*/ 6590030 h 7238207"/>
                <a:gd name="connsiteX18-35767" fmla="*/ 430818 w 2223793"/>
                <a:gd name="connsiteY18-35768" fmla="*/ 6813131 h 7238207"/>
                <a:gd name="connsiteX19-35769" fmla="*/ 377694 w 2223793"/>
                <a:gd name="connsiteY19-35770" fmla="*/ 6968145 h 7238207"/>
                <a:gd name="connsiteX20-35771" fmla="*/ 616090 w 2223793"/>
                <a:gd name="connsiteY20-35772" fmla="*/ 7230218 h 7238207"/>
                <a:gd name="connsiteX21-35773" fmla="*/ 968845 w 2223793"/>
                <a:gd name="connsiteY21-35774" fmla="*/ 7122618 h 7238207"/>
                <a:gd name="connsiteX22-35775" fmla="*/ 735348 w 2223793"/>
                <a:gd name="connsiteY22-35776" fmla="*/ 6830438 h 7238207"/>
                <a:gd name="connsiteX23-35777" fmla="*/ 763652 w 2223793"/>
                <a:gd name="connsiteY23-35778" fmla="*/ 6565481 h 7238207"/>
                <a:gd name="connsiteX24-35779" fmla="*/ 749500 w 2223793"/>
                <a:gd name="connsiteY24-35780" fmla="*/ 6235862 h 7238207"/>
                <a:gd name="connsiteX25-35781" fmla="*/ 867076 w 2223793"/>
                <a:gd name="connsiteY25-35782" fmla="*/ 5474824 h 7238207"/>
                <a:gd name="connsiteX26-35783" fmla="*/ 916593 w 2223793"/>
                <a:gd name="connsiteY26-35784" fmla="*/ 5365932 h 7238207"/>
                <a:gd name="connsiteX27-35785" fmla="*/ 909080 w 2223793"/>
                <a:gd name="connsiteY27-35786" fmla="*/ 5294630 h 7238207"/>
                <a:gd name="connsiteX28-35787" fmla="*/ 982126 w 2223793"/>
                <a:gd name="connsiteY28-35788" fmla="*/ 5197637 h 7238207"/>
                <a:gd name="connsiteX29-35789" fmla="*/ 984140 w 2223793"/>
                <a:gd name="connsiteY29-35790" fmla="*/ 5054762 h 7238207"/>
                <a:gd name="connsiteX30-35791" fmla="*/ 1140295 w 2223793"/>
                <a:gd name="connsiteY30-35792" fmla="*/ 4364065 h 7238207"/>
                <a:gd name="connsiteX31-35793" fmla="*/ 1286926 w 2223793"/>
                <a:gd name="connsiteY31-35794" fmla="*/ 4635662 h 7238207"/>
                <a:gd name="connsiteX32-35795" fmla="*/ 1351588 w 2223793"/>
                <a:gd name="connsiteY32-35796" fmla="*/ 4865734 h 7238207"/>
                <a:gd name="connsiteX33-35797" fmla="*/ 1321000 w 2223793"/>
                <a:gd name="connsiteY33-35798" fmla="*/ 4959572 h 7238207"/>
                <a:gd name="connsiteX34-35799" fmla="*/ 1364869 w 2223793"/>
                <a:gd name="connsiteY34-35800" fmla="*/ 5098901 h 7238207"/>
                <a:gd name="connsiteX35-35801" fmla="*/ 1272774 w 2223793"/>
                <a:gd name="connsiteY35-35802" fmla="*/ 5539936 h 7238207"/>
                <a:gd name="connsiteX36-35803" fmla="*/ 1273796 w 2223793"/>
                <a:gd name="connsiteY36-35804" fmla="*/ 6345956 h 7238207"/>
                <a:gd name="connsiteX37-35805" fmla="*/ 1346961 w 2223793"/>
                <a:gd name="connsiteY37-35806" fmla="*/ 6525969 h 7238207"/>
                <a:gd name="connsiteX38-35807" fmla="*/ 1296181 w 2223793"/>
                <a:gd name="connsiteY38-35808" fmla="*/ 6727406 h 7238207"/>
                <a:gd name="connsiteX39-35809" fmla="*/ 1314359 w 2223793"/>
                <a:gd name="connsiteY39-35810" fmla="*/ 6813732 h 7238207"/>
                <a:gd name="connsiteX40-35811" fmla="*/ 1324155 w 2223793"/>
                <a:gd name="connsiteY40-35812" fmla="*/ 7006516 h 7238207"/>
                <a:gd name="connsiteX41-35813" fmla="*/ 1770929 w 2223793"/>
                <a:gd name="connsiteY41-35814" fmla="*/ 7174811 h 7238207"/>
                <a:gd name="connsiteX42-35815" fmla="*/ 2199582 w 2223793"/>
                <a:gd name="connsiteY42-35816" fmla="*/ 7184817 h 7238207"/>
                <a:gd name="connsiteX43-35817" fmla="*/ 2182426 w 2223793"/>
                <a:gd name="connsiteY43-35818" fmla="*/ 7032478 h 7238207"/>
                <a:gd name="connsiteX44-35819" fmla="*/ 1697823 w 2223793"/>
                <a:gd name="connsiteY44-35820" fmla="*/ 6666141 h 7238207"/>
                <a:gd name="connsiteX45-35821" fmla="*/ 1718706 w 2223793"/>
                <a:gd name="connsiteY45-35822" fmla="*/ 6535764 h 7238207"/>
                <a:gd name="connsiteX46-35823" fmla="*/ 1679193 w 2223793"/>
                <a:gd name="connsiteY46-35824" fmla="*/ 6436759 h 7238207"/>
                <a:gd name="connsiteX47-35825" fmla="*/ 1667926 w 2223793"/>
                <a:gd name="connsiteY47-35826" fmla="*/ 6235862 h 7238207"/>
                <a:gd name="connsiteX48-35827" fmla="*/ 1689590 w 2223793"/>
                <a:gd name="connsiteY48-35828" fmla="*/ 5965406 h 7238207"/>
                <a:gd name="connsiteX49-35829" fmla="*/ 1738207 w 2223793"/>
                <a:gd name="connsiteY49-35830" fmla="*/ 5497901 h 7238207"/>
                <a:gd name="connsiteX50-35831" fmla="*/ 1749625 w 2223793"/>
                <a:gd name="connsiteY50-35832" fmla="*/ 5349496 h 7238207"/>
                <a:gd name="connsiteX51-35833" fmla="*/ 1808187 w 2223793"/>
                <a:gd name="connsiteY51-35834" fmla="*/ 5303013 h 7238207"/>
                <a:gd name="connsiteX52-35835" fmla="*/ 1894783 w 2223793"/>
                <a:gd name="connsiteY52-35836" fmla="*/ 5083337 h 7238207"/>
                <a:gd name="connsiteX53-35837" fmla="*/ 1919933 w 2223793"/>
                <a:gd name="connsiteY53-35838" fmla="*/ 4791188 h 7238207"/>
                <a:gd name="connsiteX54-35839" fmla="*/ 1910949 w 2223793"/>
                <a:gd name="connsiteY54-35840" fmla="*/ 4334468 h 7238207"/>
                <a:gd name="connsiteX55-35841" fmla="*/ 1891628 w 2223793"/>
                <a:gd name="connsiteY55-35842" fmla="*/ 3888265 h 7238207"/>
                <a:gd name="connsiteX56-35843" fmla="*/ 1865938 w 2223793"/>
                <a:gd name="connsiteY56-35844" fmla="*/ 3570335 h 7238207"/>
                <a:gd name="connsiteX57-35845" fmla="*/ 2066833 w 2223793"/>
                <a:gd name="connsiteY57-35846" fmla="*/ 2639769 h 7238207"/>
                <a:gd name="connsiteX58-35847" fmla="*/ 2053283 w 2223793"/>
                <a:gd name="connsiteY58-35848" fmla="*/ 2390376 h 7238207"/>
                <a:gd name="connsiteX59-35849" fmla="*/ 1991776 w 2223793"/>
                <a:gd name="connsiteY59-35850" fmla="*/ 1850606 h 7238207"/>
                <a:gd name="connsiteX60-35851" fmla="*/ 1947035 w 2223793"/>
                <a:gd name="connsiteY60-35852" fmla="*/ 1662721 h 7238207"/>
                <a:gd name="connsiteX61-35853" fmla="*/ 1932613 w 2223793"/>
                <a:gd name="connsiteY61-35854" fmla="*/ 1418226 h 7238207"/>
                <a:gd name="connsiteX62-35855" fmla="*/ 1884988 w 2223793"/>
                <a:gd name="connsiteY62-35856" fmla="*/ 1288030 h 7238207"/>
                <a:gd name="connsiteX63-35857" fmla="*/ 1418263 w 2223793"/>
                <a:gd name="connsiteY63-35858" fmla="*/ 1120667 h 7238207"/>
                <a:gd name="connsiteX64-35859" fmla="*/ 1319797 w 2223793"/>
                <a:gd name="connsiteY64-35860" fmla="*/ 1005767 h 7238207"/>
                <a:gd name="connsiteX65-35861" fmla="*/ 1375806 w 2223793"/>
                <a:gd name="connsiteY65-35862" fmla="*/ 807213 h 7238207"/>
                <a:gd name="connsiteX66-35863" fmla="*/ 1443983 w 2223793"/>
                <a:gd name="connsiteY66-35864" fmla="*/ 608601 h 7238207"/>
                <a:gd name="connsiteX67-35865" fmla="*/ 1455492 w 2223793"/>
                <a:gd name="connsiteY67-35866" fmla="*/ 366449 h 7238207"/>
                <a:gd name="connsiteX68-35867" fmla="*/ 1341522 w 2223793"/>
                <a:gd name="connsiteY68-35868" fmla="*/ 129465 h 7238207"/>
                <a:gd name="connsiteX69-35869" fmla="*/ 1059799 w 2223793"/>
                <a:gd name="connsiteY69-35870" fmla="*/ 683 h 7238207"/>
                <a:gd name="connsiteX0-35871" fmla="*/ 1059799 w 2223793"/>
                <a:gd name="connsiteY0-35872" fmla="*/ 632 h 7238156"/>
                <a:gd name="connsiteX1-35873" fmla="*/ 808662 w 2223793"/>
                <a:gd name="connsiteY1-35874" fmla="*/ 119018 h 7238156"/>
                <a:gd name="connsiteX2-35875" fmla="*/ 710799 w 2223793"/>
                <a:gd name="connsiteY2-35876" fmla="*/ 285571 h 7238156"/>
                <a:gd name="connsiteX3-35877" fmla="*/ 698118 w 2223793"/>
                <a:gd name="connsiteY3-35878" fmla="*/ 574806 h 7238156"/>
                <a:gd name="connsiteX4-35879" fmla="*/ 868967 w 2223793"/>
                <a:gd name="connsiteY4-35880" fmla="*/ 885645 h 7238156"/>
                <a:gd name="connsiteX5-35881" fmla="*/ 744872 w 2223793"/>
                <a:gd name="connsiteY5-35882" fmla="*/ 1025906 h 7238156"/>
                <a:gd name="connsiteX6-35883" fmla="*/ 112196 w 2223793"/>
                <a:gd name="connsiteY6-35884" fmla="*/ 1252764 h 7238156"/>
                <a:gd name="connsiteX7-35885" fmla="*/ 10576 w 2223793"/>
                <a:gd name="connsiteY7-35886" fmla="*/ 2197211 h 7238156"/>
                <a:gd name="connsiteX8-35887" fmla="*/ 323759 w 2223793"/>
                <a:gd name="connsiteY8-35888" fmla="*/ 3003141 h 7238156"/>
                <a:gd name="connsiteX9-35889" fmla="*/ 252457 w 2223793"/>
                <a:gd name="connsiteY9-35890" fmla="*/ 3800025 h 7238156"/>
                <a:gd name="connsiteX10-35891" fmla="*/ 387820 w 2223793"/>
                <a:gd name="connsiteY10-35892" fmla="*/ 3970063 h 7238156"/>
                <a:gd name="connsiteX11-35893" fmla="*/ 445301 w 2223793"/>
                <a:gd name="connsiteY11-35894" fmla="*/ 4215098 h 7238156"/>
                <a:gd name="connsiteX12-35895" fmla="*/ 506508 w 2223793"/>
                <a:gd name="connsiteY12-35896" fmla="*/ 4615180 h 7238156"/>
                <a:gd name="connsiteX13-35897" fmla="*/ 515162 w 2223793"/>
                <a:gd name="connsiteY13-35898" fmla="*/ 4779599 h 7238156"/>
                <a:gd name="connsiteX14-35899" fmla="*/ 501248 w 2223793"/>
                <a:gd name="connsiteY14-35900" fmla="*/ 4966522 h 7238156"/>
                <a:gd name="connsiteX15-35901" fmla="*/ 469518 w 2223793"/>
                <a:gd name="connsiteY15-35902" fmla="*/ 5112132 h 7238156"/>
                <a:gd name="connsiteX16-35903" fmla="*/ 393589 w 2223793"/>
                <a:gd name="connsiteY16-35904" fmla="*/ 6139690 h 7238156"/>
                <a:gd name="connsiteX17-35905" fmla="*/ 358974 w 2223793"/>
                <a:gd name="connsiteY17-35906" fmla="*/ 6589979 h 7238156"/>
                <a:gd name="connsiteX18-35907" fmla="*/ 430818 w 2223793"/>
                <a:gd name="connsiteY18-35908" fmla="*/ 6813080 h 7238156"/>
                <a:gd name="connsiteX19-35909" fmla="*/ 377694 w 2223793"/>
                <a:gd name="connsiteY19-35910" fmla="*/ 6968094 h 7238156"/>
                <a:gd name="connsiteX20-35911" fmla="*/ 616090 w 2223793"/>
                <a:gd name="connsiteY20-35912" fmla="*/ 7230167 h 7238156"/>
                <a:gd name="connsiteX21-35913" fmla="*/ 968845 w 2223793"/>
                <a:gd name="connsiteY21-35914" fmla="*/ 7122567 h 7238156"/>
                <a:gd name="connsiteX22-35915" fmla="*/ 735348 w 2223793"/>
                <a:gd name="connsiteY22-35916" fmla="*/ 6830387 h 7238156"/>
                <a:gd name="connsiteX23-35917" fmla="*/ 763652 w 2223793"/>
                <a:gd name="connsiteY23-35918" fmla="*/ 6565430 h 7238156"/>
                <a:gd name="connsiteX24-35919" fmla="*/ 749500 w 2223793"/>
                <a:gd name="connsiteY24-35920" fmla="*/ 6235811 h 7238156"/>
                <a:gd name="connsiteX25-35921" fmla="*/ 867076 w 2223793"/>
                <a:gd name="connsiteY25-35922" fmla="*/ 5474773 h 7238156"/>
                <a:gd name="connsiteX26-35923" fmla="*/ 916593 w 2223793"/>
                <a:gd name="connsiteY26-35924" fmla="*/ 5365881 h 7238156"/>
                <a:gd name="connsiteX27-35925" fmla="*/ 909080 w 2223793"/>
                <a:gd name="connsiteY27-35926" fmla="*/ 5294579 h 7238156"/>
                <a:gd name="connsiteX28-35927" fmla="*/ 982126 w 2223793"/>
                <a:gd name="connsiteY28-35928" fmla="*/ 5197586 h 7238156"/>
                <a:gd name="connsiteX29-35929" fmla="*/ 984140 w 2223793"/>
                <a:gd name="connsiteY29-35930" fmla="*/ 5054711 h 7238156"/>
                <a:gd name="connsiteX30-35931" fmla="*/ 1140295 w 2223793"/>
                <a:gd name="connsiteY30-35932" fmla="*/ 4364014 h 7238156"/>
                <a:gd name="connsiteX31-35933" fmla="*/ 1286926 w 2223793"/>
                <a:gd name="connsiteY31-35934" fmla="*/ 4635611 h 7238156"/>
                <a:gd name="connsiteX32-35935" fmla="*/ 1351588 w 2223793"/>
                <a:gd name="connsiteY32-35936" fmla="*/ 4865683 h 7238156"/>
                <a:gd name="connsiteX33-35937" fmla="*/ 1321000 w 2223793"/>
                <a:gd name="connsiteY33-35938" fmla="*/ 4959521 h 7238156"/>
                <a:gd name="connsiteX34-35939" fmla="*/ 1364869 w 2223793"/>
                <a:gd name="connsiteY34-35940" fmla="*/ 5098850 h 7238156"/>
                <a:gd name="connsiteX35-35941" fmla="*/ 1272774 w 2223793"/>
                <a:gd name="connsiteY35-35942" fmla="*/ 5539885 h 7238156"/>
                <a:gd name="connsiteX36-35943" fmla="*/ 1273796 w 2223793"/>
                <a:gd name="connsiteY36-35944" fmla="*/ 6345905 h 7238156"/>
                <a:gd name="connsiteX37-35945" fmla="*/ 1346961 w 2223793"/>
                <a:gd name="connsiteY37-35946" fmla="*/ 6525918 h 7238156"/>
                <a:gd name="connsiteX38-35947" fmla="*/ 1296181 w 2223793"/>
                <a:gd name="connsiteY38-35948" fmla="*/ 6727355 h 7238156"/>
                <a:gd name="connsiteX39-35949" fmla="*/ 1314359 w 2223793"/>
                <a:gd name="connsiteY39-35950" fmla="*/ 6813681 h 7238156"/>
                <a:gd name="connsiteX40-35951" fmla="*/ 1324155 w 2223793"/>
                <a:gd name="connsiteY40-35952" fmla="*/ 7006465 h 7238156"/>
                <a:gd name="connsiteX41-35953" fmla="*/ 1770929 w 2223793"/>
                <a:gd name="connsiteY41-35954" fmla="*/ 7174760 h 7238156"/>
                <a:gd name="connsiteX42-35955" fmla="*/ 2199582 w 2223793"/>
                <a:gd name="connsiteY42-35956" fmla="*/ 7184766 h 7238156"/>
                <a:gd name="connsiteX43-35957" fmla="*/ 2182426 w 2223793"/>
                <a:gd name="connsiteY43-35958" fmla="*/ 7032427 h 7238156"/>
                <a:gd name="connsiteX44-35959" fmla="*/ 1697823 w 2223793"/>
                <a:gd name="connsiteY44-35960" fmla="*/ 6666090 h 7238156"/>
                <a:gd name="connsiteX45-35961" fmla="*/ 1718706 w 2223793"/>
                <a:gd name="connsiteY45-35962" fmla="*/ 6535713 h 7238156"/>
                <a:gd name="connsiteX46-35963" fmla="*/ 1679193 w 2223793"/>
                <a:gd name="connsiteY46-35964" fmla="*/ 6436708 h 7238156"/>
                <a:gd name="connsiteX47-35965" fmla="*/ 1667926 w 2223793"/>
                <a:gd name="connsiteY47-35966" fmla="*/ 6235811 h 7238156"/>
                <a:gd name="connsiteX48-35967" fmla="*/ 1689590 w 2223793"/>
                <a:gd name="connsiteY48-35968" fmla="*/ 5965355 h 7238156"/>
                <a:gd name="connsiteX49-35969" fmla="*/ 1738207 w 2223793"/>
                <a:gd name="connsiteY49-35970" fmla="*/ 5497850 h 7238156"/>
                <a:gd name="connsiteX50-35971" fmla="*/ 1749625 w 2223793"/>
                <a:gd name="connsiteY50-35972" fmla="*/ 5349445 h 7238156"/>
                <a:gd name="connsiteX51-35973" fmla="*/ 1808187 w 2223793"/>
                <a:gd name="connsiteY51-35974" fmla="*/ 5302962 h 7238156"/>
                <a:gd name="connsiteX52-35975" fmla="*/ 1894783 w 2223793"/>
                <a:gd name="connsiteY52-35976" fmla="*/ 5083286 h 7238156"/>
                <a:gd name="connsiteX53-35977" fmla="*/ 1919933 w 2223793"/>
                <a:gd name="connsiteY53-35978" fmla="*/ 4791137 h 7238156"/>
                <a:gd name="connsiteX54-35979" fmla="*/ 1910949 w 2223793"/>
                <a:gd name="connsiteY54-35980" fmla="*/ 4334417 h 7238156"/>
                <a:gd name="connsiteX55-35981" fmla="*/ 1891628 w 2223793"/>
                <a:gd name="connsiteY55-35982" fmla="*/ 3888214 h 7238156"/>
                <a:gd name="connsiteX56-35983" fmla="*/ 1865938 w 2223793"/>
                <a:gd name="connsiteY56-35984" fmla="*/ 3570284 h 7238156"/>
                <a:gd name="connsiteX57-35985" fmla="*/ 2066833 w 2223793"/>
                <a:gd name="connsiteY57-35986" fmla="*/ 2639718 h 7238156"/>
                <a:gd name="connsiteX58-35987" fmla="*/ 2053283 w 2223793"/>
                <a:gd name="connsiteY58-35988" fmla="*/ 2390325 h 7238156"/>
                <a:gd name="connsiteX59-35989" fmla="*/ 1991776 w 2223793"/>
                <a:gd name="connsiteY59-35990" fmla="*/ 1850555 h 7238156"/>
                <a:gd name="connsiteX60-35991" fmla="*/ 1947035 w 2223793"/>
                <a:gd name="connsiteY60-35992" fmla="*/ 1662670 h 7238156"/>
                <a:gd name="connsiteX61-35993" fmla="*/ 1932613 w 2223793"/>
                <a:gd name="connsiteY61-35994" fmla="*/ 1418175 h 7238156"/>
                <a:gd name="connsiteX62-35995" fmla="*/ 1884988 w 2223793"/>
                <a:gd name="connsiteY62-35996" fmla="*/ 1287979 h 7238156"/>
                <a:gd name="connsiteX63-35997" fmla="*/ 1418263 w 2223793"/>
                <a:gd name="connsiteY63-35998" fmla="*/ 1120616 h 7238156"/>
                <a:gd name="connsiteX64-35999" fmla="*/ 1319797 w 2223793"/>
                <a:gd name="connsiteY64-36000" fmla="*/ 1005716 h 7238156"/>
                <a:gd name="connsiteX65-36001" fmla="*/ 1375806 w 2223793"/>
                <a:gd name="connsiteY65-36002" fmla="*/ 807162 h 7238156"/>
                <a:gd name="connsiteX66-36003" fmla="*/ 1443983 w 2223793"/>
                <a:gd name="connsiteY66-36004" fmla="*/ 608550 h 7238156"/>
                <a:gd name="connsiteX67-36005" fmla="*/ 1455492 w 2223793"/>
                <a:gd name="connsiteY67-36006" fmla="*/ 366398 h 7238156"/>
                <a:gd name="connsiteX68-36007" fmla="*/ 1379021 w 2223793"/>
                <a:gd name="connsiteY68-36008" fmla="*/ 135183 h 7238156"/>
                <a:gd name="connsiteX69-36009" fmla="*/ 1059799 w 2223793"/>
                <a:gd name="connsiteY69-36010" fmla="*/ 632 h 7238156"/>
                <a:gd name="connsiteX0-36011" fmla="*/ 1059799 w 2223793"/>
                <a:gd name="connsiteY0-36012" fmla="*/ 551 h 7238075"/>
                <a:gd name="connsiteX1-36013" fmla="*/ 808662 w 2223793"/>
                <a:gd name="connsiteY1-36014" fmla="*/ 118937 h 7238075"/>
                <a:gd name="connsiteX2-36015" fmla="*/ 710799 w 2223793"/>
                <a:gd name="connsiteY2-36016" fmla="*/ 285490 h 7238075"/>
                <a:gd name="connsiteX3-36017" fmla="*/ 698118 w 2223793"/>
                <a:gd name="connsiteY3-36018" fmla="*/ 574725 h 7238075"/>
                <a:gd name="connsiteX4-36019" fmla="*/ 868967 w 2223793"/>
                <a:gd name="connsiteY4-36020" fmla="*/ 885564 h 7238075"/>
                <a:gd name="connsiteX5-36021" fmla="*/ 744872 w 2223793"/>
                <a:gd name="connsiteY5-36022" fmla="*/ 1025825 h 7238075"/>
                <a:gd name="connsiteX6-36023" fmla="*/ 112196 w 2223793"/>
                <a:gd name="connsiteY6-36024" fmla="*/ 1252683 h 7238075"/>
                <a:gd name="connsiteX7-36025" fmla="*/ 10576 w 2223793"/>
                <a:gd name="connsiteY7-36026" fmla="*/ 2197130 h 7238075"/>
                <a:gd name="connsiteX8-36027" fmla="*/ 323759 w 2223793"/>
                <a:gd name="connsiteY8-36028" fmla="*/ 3003060 h 7238075"/>
                <a:gd name="connsiteX9-36029" fmla="*/ 252457 w 2223793"/>
                <a:gd name="connsiteY9-36030" fmla="*/ 3799944 h 7238075"/>
                <a:gd name="connsiteX10-36031" fmla="*/ 387820 w 2223793"/>
                <a:gd name="connsiteY10-36032" fmla="*/ 3969982 h 7238075"/>
                <a:gd name="connsiteX11-36033" fmla="*/ 445301 w 2223793"/>
                <a:gd name="connsiteY11-36034" fmla="*/ 4215017 h 7238075"/>
                <a:gd name="connsiteX12-36035" fmla="*/ 506508 w 2223793"/>
                <a:gd name="connsiteY12-36036" fmla="*/ 4615099 h 7238075"/>
                <a:gd name="connsiteX13-36037" fmla="*/ 515162 w 2223793"/>
                <a:gd name="connsiteY13-36038" fmla="*/ 4779518 h 7238075"/>
                <a:gd name="connsiteX14-36039" fmla="*/ 501248 w 2223793"/>
                <a:gd name="connsiteY14-36040" fmla="*/ 4966441 h 7238075"/>
                <a:gd name="connsiteX15-36041" fmla="*/ 469518 w 2223793"/>
                <a:gd name="connsiteY15-36042" fmla="*/ 5112051 h 7238075"/>
                <a:gd name="connsiteX16-36043" fmla="*/ 393589 w 2223793"/>
                <a:gd name="connsiteY16-36044" fmla="*/ 6139609 h 7238075"/>
                <a:gd name="connsiteX17-36045" fmla="*/ 358974 w 2223793"/>
                <a:gd name="connsiteY17-36046" fmla="*/ 6589898 h 7238075"/>
                <a:gd name="connsiteX18-36047" fmla="*/ 430818 w 2223793"/>
                <a:gd name="connsiteY18-36048" fmla="*/ 6812999 h 7238075"/>
                <a:gd name="connsiteX19-36049" fmla="*/ 377694 w 2223793"/>
                <a:gd name="connsiteY19-36050" fmla="*/ 6968013 h 7238075"/>
                <a:gd name="connsiteX20-36051" fmla="*/ 616090 w 2223793"/>
                <a:gd name="connsiteY20-36052" fmla="*/ 7230086 h 7238075"/>
                <a:gd name="connsiteX21-36053" fmla="*/ 968845 w 2223793"/>
                <a:gd name="connsiteY21-36054" fmla="*/ 7122486 h 7238075"/>
                <a:gd name="connsiteX22-36055" fmla="*/ 735348 w 2223793"/>
                <a:gd name="connsiteY22-36056" fmla="*/ 6830306 h 7238075"/>
                <a:gd name="connsiteX23-36057" fmla="*/ 763652 w 2223793"/>
                <a:gd name="connsiteY23-36058" fmla="*/ 6565349 h 7238075"/>
                <a:gd name="connsiteX24-36059" fmla="*/ 749500 w 2223793"/>
                <a:gd name="connsiteY24-36060" fmla="*/ 6235730 h 7238075"/>
                <a:gd name="connsiteX25-36061" fmla="*/ 867076 w 2223793"/>
                <a:gd name="connsiteY25-36062" fmla="*/ 5474692 h 7238075"/>
                <a:gd name="connsiteX26-36063" fmla="*/ 916593 w 2223793"/>
                <a:gd name="connsiteY26-36064" fmla="*/ 5365800 h 7238075"/>
                <a:gd name="connsiteX27-36065" fmla="*/ 909080 w 2223793"/>
                <a:gd name="connsiteY27-36066" fmla="*/ 5294498 h 7238075"/>
                <a:gd name="connsiteX28-36067" fmla="*/ 982126 w 2223793"/>
                <a:gd name="connsiteY28-36068" fmla="*/ 5197505 h 7238075"/>
                <a:gd name="connsiteX29-36069" fmla="*/ 984140 w 2223793"/>
                <a:gd name="connsiteY29-36070" fmla="*/ 5054630 h 7238075"/>
                <a:gd name="connsiteX30-36071" fmla="*/ 1140295 w 2223793"/>
                <a:gd name="connsiteY30-36072" fmla="*/ 4363933 h 7238075"/>
                <a:gd name="connsiteX31-36073" fmla="*/ 1286926 w 2223793"/>
                <a:gd name="connsiteY31-36074" fmla="*/ 4635530 h 7238075"/>
                <a:gd name="connsiteX32-36075" fmla="*/ 1351588 w 2223793"/>
                <a:gd name="connsiteY32-36076" fmla="*/ 4865602 h 7238075"/>
                <a:gd name="connsiteX33-36077" fmla="*/ 1321000 w 2223793"/>
                <a:gd name="connsiteY33-36078" fmla="*/ 4959440 h 7238075"/>
                <a:gd name="connsiteX34-36079" fmla="*/ 1364869 w 2223793"/>
                <a:gd name="connsiteY34-36080" fmla="*/ 5098769 h 7238075"/>
                <a:gd name="connsiteX35-36081" fmla="*/ 1272774 w 2223793"/>
                <a:gd name="connsiteY35-36082" fmla="*/ 5539804 h 7238075"/>
                <a:gd name="connsiteX36-36083" fmla="*/ 1273796 w 2223793"/>
                <a:gd name="connsiteY36-36084" fmla="*/ 6345824 h 7238075"/>
                <a:gd name="connsiteX37-36085" fmla="*/ 1346961 w 2223793"/>
                <a:gd name="connsiteY37-36086" fmla="*/ 6525837 h 7238075"/>
                <a:gd name="connsiteX38-36087" fmla="*/ 1296181 w 2223793"/>
                <a:gd name="connsiteY38-36088" fmla="*/ 6727274 h 7238075"/>
                <a:gd name="connsiteX39-36089" fmla="*/ 1314359 w 2223793"/>
                <a:gd name="connsiteY39-36090" fmla="*/ 6813600 h 7238075"/>
                <a:gd name="connsiteX40-36091" fmla="*/ 1324155 w 2223793"/>
                <a:gd name="connsiteY40-36092" fmla="*/ 7006384 h 7238075"/>
                <a:gd name="connsiteX41-36093" fmla="*/ 1770929 w 2223793"/>
                <a:gd name="connsiteY41-36094" fmla="*/ 7174679 h 7238075"/>
                <a:gd name="connsiteX42-36095" fmla="*/ 2199582 w 2223793"/>
                <a:gd name="connsiteY42-36096" fmla="*/ 7184685 h 7238075"/>
                <a:gd name="connsiteX43-36097" fmla="*/ 2182426 w 2223793"/>
                <a:gd name="connsiteY43-36098" fmla="*/ 7032346 h 7238075"/>
                <a:gd name="connsiteX44-36099" fmla="*/ 1697823 w 2223793"/>
                <a:gd name="connsiteY44-36100" fmla="*/ 6666009 h 7238075"/>
                <a:gd name="connsiteX45-36101" fmla="*/ 1718706 w 2223793"/>
                <a:gd name="connsiteY45-36102" fmla="*/ 6535632 h 7238075"/>
                <a:gd name="connsiteX46-36103" fmla="*/ 1679193 w 2223793"/>
                <a:gd name="connsiteY46-36104" fmla="*/ 6436627 h 7238075"/>
                <a:gd name="connsiteX47-36105" fmla="*/ 1667926 w 2223793"/>
                <a:gd name="connsiteY47-36106" fmla="*/ 6235730 h 7238075"/>
                <a:gd name="connsiteX48-36107" fmla="*/ 1689590 w 2223793"/>
                <a:gd name="connsiteY48-36108" fmla="*/ 5965274 h 7238075"/>
                <a:gd name="connsiteX49-36109" fmla="*/ 1738207 w 2223793"/>
                <a:gd name="connsiteY49-36110" fmla="*/ 5497769 h 7238075"/>
                <a:gd name="connsiteX50-36111" fmla="*/ 1749625 w 2223793"/>
                <a:gd name="connsiteY50-36112" fmla="*/ 5349364 h 7238075"/>
                <a:gd name="connsiteX51-36113" fmla="*/ 1808187 w 2223793"/>
                <a:gd name="connsiteY51-36114" fmla="*/ 5302881 h 7238075"/>
                <a:gd name="connsiteX52-36115" fmla="*/ 1894783 w 2223793"/>
                <a:gd name="connsiteY52-36116" fmla="*/ 5083205 h 7238075"/>
                <a:gd name="connsiteX53-36117" fmla="*/ 1919933 w 2223793"/>
                <a:gd name="connsiteY53-36118" fmla="*/ 4791056 h 7238075"/>
                <a:gd name="connsiteX54-36119" fmla="*/ 1910949 w 2223793"/>
                <a:gd name="connsiteY54-36120" fmla="*/ 4334336 h 7238075"/>
                <a:gd name="connsiteX55-36121" fmla="*/ 1891628 w 2223793"/>
                <a:gd name="connsiteY55-36122" fmla="*/ 3888133 h 7238075"/>
                <a:gd name="connsiteX56-36123" fmla="*/ 1865938 w 2223793"/>
                <a:gd name="connsiteY56-36124" fmla="*/ 3570203 h 7238075"/>
                <a:gd name="connsiteX57-36125" fmla="*/ 2066833 w 2223793"/>
                <a:gd name="connsiteY57-36126" fmla="*/ 2639637 h 7238075"/>
                <a:gd name="connsiteX58-36127" fmla="*/ 2053283 w 2223793"/>
                <a:gd name="connsiteY58-36128" fmla="*/ 2390244 h 7238075"/>
                <a:gd name="connsiteX59-36129" fmla="*/ 1991776 w 2223793"/>
                <a:gd name="connsiteY59-36130" fmla="*/ 1850474 h 7238075"/>
                <a:gd name="connsiteX60-36131" fmla="*/ 1947035 w 2223793"/>
                <a:gd name="connsiteY60-36132" fmla="*/ 1662589 h 7238075"/>
                <a:gd name="connsiteX61-36133" fmla="*/ 1932613 w 2223793"/>
                <a:gd name="connsiteY61-36134" fmla="*/ 1418094 h 7238075"/>
                <a:gd name="connsiteX62-36135" fmla="*/ 1884988 w 2223793"/>
                <a:gd name="connsiteY62-36136" fmla="*/ 1287898 h 7238075"/>
                <a:gd name="connsiteX63-36137" fmla="*/ 1418263 w 2223793"/>
                <a:gd name="connsiteY63-36138" fmla="*/ 1120535 h 7238075"/>
                <a:gd name="connsiteX64-36139" fmla="*/ 1319797 w 2223793"/>
                <a:gd name="connsiteY64-36140" fmla="*/ 1005635 h 7238075"/>
                <a:gd name="connsiteX65-36141" fmla="*/ 1375806 w 2223793"/>
                <a:gd name="connsiteY65-36142" fmla="*/ 807081 h 7238075"/>
                <a:gd name="connsiteX66-36143" fmla="*/ 1443983 w 2223793"/>
                <a:gd name="connsiteY66-36144" fmla="*/ 608469 h 7238075"/>
                <a:gd name="connsiteX67-36145" fmla="*/ 1455492 w 2223793"/>
                <a:gd name="connsiteY67-36146" fmla="*/ 366317 h 7238075"/>
                <a:gd name="connsiteX68-36147" fmla="*/ 1373252 w 2223793"/>
                <a:gd name="connsiteY68-36148" fmla="*/ 146640 h 7238075"/>
                <a:gd name="connsiteX69-36149" fmla="*/ 1059799 w 2223793"/>
                <a:gd name="connsiteY69-36150" fmla="*/ 551 h 7238075"/>
                <a:gd name="connsiteX0-36151" fmla="*/ 1059799 w 2223793"/>
                <a:gd name="connsiteY0-36152" fmla="*/ 551 h 7238075"/>
                <a:gd name="connsiteX1-36153" fmla="*/ 808662 w 2223793"/>
                <a:gd name="connsiteY1-36154" fmla="*/ 118937 h 7238075"/>
                <a:gd name="connsiteX2-36155" fmla="*/ 710799 w 2223793"/>
                <a:gd name="connsiteY2-36156" fmla="*/ 285490 h 7238075"/>
                <a:gd name="connsiteX3-36157" fmla="*/ 698118 w 2223793"/>
                <a:gd name="connsiteY3-36158" fmla="*/ 574725 h 7238075"/>
                <a:gd name="connsiteX4-36159" fmla="*/ 868967 w 2223793"/>
                <a:gd name="connsiteY4-36160" fmla="*/ 885564 h 7238075"/>
                <a:gd name="connsiteX5-36161" fmla="*/ 744872 w 2223793"/>
                <a:gd name="connsiteY5-36162" fmla="*/ 1025825 h 7238075"/>
                <a:gd name="connsiteX6-36163" fmla="*/ 112196 w 2223793"/>
                <a:gd name="connsiteY6-36164" fmla="*/ 1252683 h 7238075"/>
                <a:gd name="connsiteX7-36165" fmla="*/ 10576 w 2223793"/>
                <a:gd name="connsiteY7-36166" fmla="*/ 2197130 h 7238075"/>
                <a:gd name="connsiteX8-36167" fmla="*/ 323759 w 2223793"/>
                <a:gd name="connsiteY8-36168" fmla="*/ 3003060 h 7238075"/>
                <a:gd name="connsiteX9-36169" fmla="*/ 252457 w 2223793"/>
                <a:gd name="connsiteY9-36170" fmla="*/ 3799944 h 7238075"/>
                <a:gd name="connsiteX10-36171" fmla="*/ 387820 w 2223793"/>
                <a:gd name="connsiteY10-36172" fmla="*/ 3969982 h 7238075"/>
                <a:gd name="connsiteX11-36173" fmla="*/ 445301 w 2223793"/>
                <a:gd name="connsiteY11-36174" fmla="*/ 4215017 h 7238075"/>
                <a:gd name="connsiteX12-36175" fmla="*/ 506508 w 2223793"/>
                <a:gd name="connsiteY12-36176" fmla="*/ 4615099 h 7238075"/>
                <a:gd name="connsiteX13-36177" fmla="*/ 515162 w 2223793"/>
                <a:gd name="connsiteY13-36178" fmla="*/ 4779518 h 7238075"/>
                <a:gd name="connsiteX14-36179" fmla="*/ 501248 w 2223793"/>
                <a:gd name="connsiteY14-36180" fmla="*/ 4966441 h 7238075"/>
                <a:gd name="connsiteX15-36181" fmla="*/ 469518 w 2223793"/>
                <a:gd name="connsiteY15-36182" fmla="*/ 5112051 h 7238075"/>
                <a:gd name="connsiteX16-36183" fmla="*/ 393589 w 2223793"/>
                <a:gd name="connsiteY16-36184" fmla="*/ 6139609 h 7238075"/>
                <a:gd name="connsiteX17-36185" fmla="*/ 358974 w 2223793"/>
                <a:gd name="connsiteY17-36186" fmla="*/ 6589898 h 7238075"/>
                <a:gd name="connsiteX18-36187" fmla="*/ 430818 w 2223793"/>
                <a:gd name="connsiteY18-36188" fmla="*/ 6812999 h 7238075"/>
                <a:gd name="connsiteX19-36189" fmla="*/ 377694 w 2223793"/>
                <a:gd name="connsiteY19-36190" fmla="*/ 6968013 h 7238075"/>
                <a:gd name="connsiteX20-36191" fmla="*/ 616090 w 2223793"/>
                <a:gd name="connsiteY20-36192" fmla="*/ 7230086 h 7238075"/>
                <a:gd name="connsiteX21-36193" fmla="*/ 968845 w 2223793"/>
                <a:gd name="connsiteY21-36194" fmla="*/ 7122486 h 7238075"/>
                <a:gd name="connsiteX22-36195" fmla="*/ 735348 w 2223793"/>
                <a:gd name="connsiteY22-36196" fmla="*/ 6830306 h 7238075"/>
                <a:gd name="connsiteX23-36197" fmla="*/ 763652 w 2223793"/>
                <a:gd name="connsiteY23-36198" fmla="*/ 6565349 h 7238075"/>
                <a:gd name="connsiteX24-36199" fmla="*/ 749500 w 2223793"/>
                <a:gd name="connsiteY24-36200" fmla="*/ 6235730 h 7238075"/>
                <a:gd name="connsiteX25-36201" fmla="*/ 867076 w 2223793"/>
                <a:gd name="connsiteY25-36202" fmla="*/ 5474692 h 7238075"/>
                <a:gd name="connsiteX26-36203" fmla="*/ 916593 w 2223793"/>
                <a:gd name="connsiteY26-36204" fmla="*/ 5365800 h 7238075"/>
                <a:gd name="connsiteX27-36205" fmla="*/ 909080 w 2223793"/>
                <a:gd name="connsiteY27-36206" fmla="*/ 5294498 h 7238075"/>
                <a:gd name="connsiteX28-36207" fmla="*/ 982126 w 2223793"/>
                <a:gd name="connsiteY28-36208" fmla="*/ 5197505 h 7238075"/>
                <a:gd name="connsiteX29-36209" fmla="*/ 984140 w 2223793"/>
                <a:gd name="connsiteY29-36210" fmla="*/ 5054630 h 7238075"/>
                <a:gd name="connsiteX30-36211" fmla="*/ 1140295 w 2223793"/>
                <a:gd name="connsiteY30-36212" fmla="*/ 4363933 h 7238075"/>
                <a:gd name="connsiteX31-36213" fmla="*/ 1286926 w 2223793"/>
                <a:gd name="connsiteY31-36214" fmla="*/ 4635530 h 7238075"/>
                <a:gd name="connsiteX32-36215" fmla="*/ 1351588 w 2223793"/>
                <a:gd name="connsiteY32-36216" fmla="*/ 4865602 h 7238075"/>
                <a:gd name="connsiteX33-36217" fmla="*/ 1321000 w 2223793"/>
                <a:gd name="connsiteY33-36218" fmla="*/ 4959440 h 7238075"/>
                <a:gd name="connsiteX34-36219" fmla="*/ 1364869 w 2223793"/>
                <a:gd name="connsiteY34-36220" fmla="*/ 5098769 h 7238075"/>
                <a:gd name="connsiteX35-36221" fmla="*/ 1272774 w 2223793"/>
                <a:gd name="connsiteY35-36222" fmla="*/ 5539804 h 7238075"/>
                <a:gd name="connsiteX36-36223" fmla="*/ 1273796 w 2223793"/>
                <a:gd name="connsiteY36-36224" fmla="*/ 6345824 h 7238075"/>
                <a:gd name="connsiteX37-36225" fmla="*/ 1346961 w 2223793"/>
                <a:gd name="connsiteY37-36226" fmla="*/ 6525837 h 7238075"/>
                <a:gd name="connsiteX38-36227" fmla="*/ 1296181 w 2223793"/>
                <a:gd name="connsiteY38-36228" fmla="*/ 6727274 h 7238075"/>
                <a:gd name="connsiteX39-36229" fmla="*/ 1314359 w 2223793"/>
                <a:gd name="connsiteY39-36230" fmla="*/ 6813600 h 7238075"/>
                <a:gd name="connsiteX40-36231" fmla="*/ 1324155 w 2223793"/>
                <a:gd name="connsiteY40-36232" fmla="*/ 7006384 h 7238075"/>
                <a:gd name="connsiteX41-36233" fmla="*/ 1770929 w 2223793"/>
                <a:gd name="connsiteY41-36234" fmla="*/ 7174679 h 7238075"/>
                <a:gd name="connsiteX42-36235" fmla="*/ 2199582 w 2223793"/>
                <a:gd name="connsiteY42-36236" fmla="*/ 7184685 h 7238075"/>
                <a:gd name="connsiteX43-36237" fmla="*/ 2182426 w 2223793"/>
                <a:gd name="connsiteY43-36238" fmla="*/ 7032346 h 7238075"/>
                <a:gd name="connsiteX44-36239" fmla="*/ 1697823 w 2223793"/>
                <a:gd name="connsiteY44-36240" fmla="*/ 6666009 h 7238075"/>
                <a:gd name="connsiteX45-36241" fmla="*/ 1718706 w 2223793"/>
                <a:gd name="connsiteY45-36242" fmla="*/ 6535632 h 7238075"/>
                <a:gd name="connsiteX46-36243" fmla="*/ 1679193 w 2223793"/>
                <a:gd name="connsiteY46-36244" fmla="*/ 6436627 h 7238075"/>
                <a:gd name="connsiteX47-36245" fmla="*/ 1667926 w 2223793"/>
                <a:gd name="connsiteY47-36246" fmla="*/ 6235730 h 7238075"/>
                <a:gd name="connsiteX48-36247" fmla="*/ 1689590 w 2223793"/>
                <a:gd name="connsiteY48-36248" fmla="*/ 5965274 h 7238075"/>
                <a:gd name="connsiteX49-36249" fmla="*/ 1738207 w 2223793"/>
                <a:gd name="connsiteY49-36250" fmla="*/ 5497769 h 7238075"/>
                <a:gd name="connsiteX50-36251" fmla="*/ 1749625 w 2223793"/>
                <a:gd name="connsiteY50-36252" fmla="*/ 5349364 h 7238075"/>
                <a:gd name="connsiteX51-36253" fmla="*/ 1808187 w 2223793"/>
                <a:gd name="connsiteY51-36254" fmla="*/ 5302881 h 7238075"/>
                <a:gd name="connsiteX52-36255" fmla="*/ 1894783 w 2223793"/>
                <a:gd name="connsiteY52-36256" fmla="*/ 5083205 h 7238075"/>
                <a:gd name="connsiteX53-36257" fmla="*/ 1919933 w 2223793"/>
                <a:gd name="connsiteY53-36258" fmla="*/ 4791056 h 7238075"/>
                <a:gd name="connsiteX54-36259" fmla="*/ 1910949 w 2223793"/>
                <a:gd name="connsiteY54-36260" fmla="*/ 4334336 h 7238075"/>
                <a:gd name="connsiteX55-36261" fmla="*/ 1891628 w 2223793"/>
                <a:gd name="connsiteY55-36262" fmla="*/ 3888133 h 7238075"/>
                <a:gd name="connsiteX56-36263" fmla="*/ 1865938 w 2223793"/>
                <a:gd name="connsiteY56-36264" fmla="*/ 3570203 h 7238075"/>
                <a:gd name="connsiteX57-36265" fmla="*/ 2066833 w 2223793"/>
                <a:gd name="connsiteY57-36266" fmla="*/ 2639637 h 7238075"/>
                <a:gd name="connsiteX58-36267" fmla="*/ 2053283 w 2223793"/>
                <a:gd name="connsiteY58-36268" fmla="*/ 2390244 h 7238075"/>
                <a:gd name="connsiteX59-36269" fmla="*/ 1991776 w 2223793"/>
                <a:gd name="connsiteY59-36270" fmla="*/ 1850474 h 7238075"/>
                <a:gd name="connsiteX60-36271" fmla="*/ 1947035 w 2223793"/>
                <a:gd name="connsiteY60-36272" fmla="*/ 1662589 h 7238075"/>
                <a:gd name="connsiteX61-36273" fmla="*/ 1932613 w 2223793"/>
                <a:gd name="connsiteY61-36274" fmla="*/ 1418094 h 7238075"/>
                <a:gd name="connsiteX62-36275" fmla="*/ 1884988 w 2223793"/>
                <a:gd name="connsiteY62-36276" fmla="*/ 1287898 h 7238075"/>
                <a:gd name="connsiteX63-36277" fmla="*/ 1418263 w 2223793"/>
                <a:gd name="connsiteY63-36278" fmla="*/ 1120535 h 7238075"/>
                <a:gd name="connsiteX64-36279" fmla="*/ 1319797 w 2223793"/>
                <a:gd name="connsiteY64-36280" fmla="*/ 1005635 h 7238075"/>
                <a:gd name="connsiteX65-36281" fmla="*/ 1375806 w 2223793"/>
                <a:gd name="connsiteY65-36282" fmla="*/ 807081 h 7238075"/>
                <a:gd name="connsiteX66-36283" fmla="*/ 1443983 w 2223793"/>
                <a:gd name="connsiteY66-36284" fmla="*/ 608469 h 7238075"/>
                <a:gd name="connsiteX67-36285" fmla="*/ 1455492 w 2223793"/>
                <a:gd name="connsiteY67-36286" fmla="*/ 366317 h 7238075"/>
                <a:gd name="connsiteX68-36287" fmla="*/ 1373252 w 2223793"/>
                <a:gd name="connsiteY68-36288" fmla="*/ 146640 h 7238075"/>
                <a:gd name="connsiteX69-36289" fmla="*/ 1059799 w 2223793"/>
                <a:gd name="connsiteY69-36290" fmla="*/ 551 h 7238075"/>
                <a:gd name="connsiteX0-36291" fmla="*/ 1059799 w 2223793"/>
                <a:gd name="connsiteY0-36292" fmla="*/ 551 h 7238075"/>
                <a:gd name="connsiteX1-36293" fmla="*/ 808662 w 2223793"/>
                <a:gd name="connsiteY1-36294" fmla="*/ 118937 h 7238075"/>
                <a:gd name="connsiteX2-36295" fmla="*/ 710799 w 2223793"/>
                <a:gd name="connsiteY2-36296" fmla="*/ 285490 h 7238075"/>
                <a:gd name="connsiteX3-36297" fmla="*/ 698118 w 2223793"/>
                <a:gd name="connsiteY3-36298" fmla="*/ 574725 h 7238075"/>
                <a:gd name="connsiteX4-36299" fmla="*/ 868967 w 2223793"/>
                <a:gd name="connsiteY4-36300" fmla="*/ 885564 h 7238075"/>
                <a:gd name="connsiteX5-36301" fmla="*/ 744872 w 2223793"/>
                <a:gd name="connsiteY5-36302" fmla="*/ 1025825 h 7238075"/>
                <a:gd name="connsiteX6-36303" fmla="*/ 112196 w 2223793"/>
                <a:gd name="connsiteY6-36304" fmla="*/ 1252683 h 7238075"/>
                <a:gd name="connsiteX7-36305" fmla="*/ 10576 w 2223793"/>
                <a:gd name="connsiteY7-36306" fmla="*/ 2197130 h 7238075"/>
                <a:gd name="connsiteX8-36307" fmla="*/ 323759 w 2223793"/>
                <a:gd name="connsiteY8-36308" fmla="*/ 3003060 h 7238075"/>
                <a:gd name="connsiteX9-36309" fmla="*/ 252457 w 2223793"/>
                <a:gd name="connsiteY9-36310" fmla="*/ 3799944 h 7238075"/>
                <a:gd name="connsiteX10-36311" fmla="*/ 387820 w 2223793"/>
                <a:gd name="connsiteY10-36312" fmla="*/ 3969982 h 7238075"/>
                <a:gd name="connsiteX11-36313" fmla="*/ 445301 w 2223793"/>
                <a:gd name="connsiteY11-36314" fmla="*/ 4215017 h 7238075"/>
                <a:gd name="connsiteX12-36315" fmla="*/ 506508 w 2223793"/>
                <a:gd name="connsiteY12-36316" fmla="*/ 4615099 h 7238075"/>
                <a:gd name="connsiteX13-36317" fmla="*/ 515162 w 2223793"/>
                <a:gd name="connsiteY13-36318" fmla="*/ 4779518 h 7238075"/>
                <a:gd name="connsiteX14-36319" fmla="*/ 501248 w 2223793"/>
                <a:gd name="connsiteY14-36320" fmla="*/ 4966441 h 7238075"/>
                <a:gd name="connsiteX15-36321" fmla="*/ 469518 w 2223793"/>
                <a:gd name="connsiteY15-36322" fmla="*/ 5112051 h 7238075"/>
                <a:gd name="connsiteX16-36323" fmla="*/ 393589 w 2223793"/>
                <a:gd name="connsiteY16-36324" fmla="*/ 6139609 h 7238075"/>
                <a:gd name="connsiteX17-36325" fmla="*/ 358974 w 2223793"/>
                <a:gd name="connsiteY17-36326" fmla="*/ 6589898 h 7238075"/>
                <a:gd name="connsiteX18-36327" fmla="*/ 430818 w 2223793"/>
                <a:gd name="connsiteY18-36328" fmla="*/ 6812999 h 7238075"/>
                <a:gd name="connsiteX19-36329" fmla="*/ 377694 w 2223793"/>
                <a:gd name="connsiteY19-36330" fmla="*/ 6968013 h 7238075"/>
                <a:gd name="connsiteX20-36331" fmla="*/ 616090 w 2223793"/>
                <a:gd name="connsiteY20-36332" fmla="*/ 7230086 h 7238075"/>
                <a:gd name="connsiteX21-36333" fmla="*/ 968845 w 2223793"/>
                <a:gd name="connsiteY21-36334" fmla="*/ 7122486 h 7238075"/>
                <a:gd name="connsiteX22-36335" fmla="*/ 735348 w 2223793"/>
                <a:gd name="connsiteY22-36336" fmla="*/ 6830306 h 7238075"/>
                <a:gd name="connsiteX23-36337" fmla="*/ 763652 w 2223793"/>
                <a:gd name="connsiteY23-36338" fmla="*/ 6565349 h 7238075"/>
                <a:gd name="connsiteX24-36339" fmla="*/ 749500 w 2223793"/>
                <a:gd name="connsiteY24-36340" fmla="*/ 6235730 h 7238075"/>
                <a:gd name="connsiteX25-36341" fmla="*/ 867076 w 2223793"/>
                <a:gd name="connsiteY25-36342" fmla="*/ 5474692 h 7238075"/>
                <a:gd name="connsiteX26-36343" fmla="*/ 916593 w 2223793"/>
                <a:gd name="connsiteY26-36344" fmla="*/ 5365800 h 7238075"/>
                <a:gd name="connsiteX27-36345" fmla="*/ 909080 w 2223793"/>
                <a:gd name="connsiteY27-36346" fmla="*/ 5294498 h 7238075"/>
                <a:gd name="connsiteX28-36347" fmla="*/ 982126 w 2223793"/>
                <a:gd name="connsiteY28-36348" fmla="*/ 5197505 h 7238075"/>
                <a:gd name="connsiteX29-36349" fmla="*/ 984140 w 2223793"/>
                <a:gd name="connsiteY29-36350" fmla="*/ 5054630 h 7238075"/>
                <a:gd name="connsiteX30-36351" fmla="*/ 1140295 w 2223793"/>
                <a:gd name="connsiteY30-36352" fmla="*/ 4363933 h 7238075"/>
                <a:gd name="connsiteX31-36353" fmla="*/ 1286926 w 2223793"/>
                <a:gd name="connsiteY31-36354" fmla="*/ 4635530 h 7238075"/>
                <a:gd name="connsiteX32-36355" fmla="*/ 1351588 w 2223793"/>
                <a:gd name="connsiteY32-36356" fmla="*/ 4865602 h 7238075"/>
                <a:gd name="connsiteX33-36357" fmla="*/ 1321000 w 2223793"/>
                <a:gd name="connsiteY33-36358" fmla="*/ 4959440 h 7238075"/>
                <a:gd name="connsiteX34-36359" fmla="*/ 1364869 w 2223793"/>
                <a:gd name="connsiteY34-36360" fmla="*/ 5098769 h 7238075"/>
                <a:gd name="connsiteX35-36361" fmla="*/ 1272774 w 2223793"/>
                <a:gd name="connsiteY35-36362" fmla="*/ 5539804 h 7238075"/>
                <a:gd name="connsiteX36-36363" fmla="*/ 1273796 w 2223793"/>
                <a:gd name="connsiteY36-36364" fmla="*/ 6345824 h 7238075"/>
                <a:gd name="connsiteX37-36365" fmla="*/ 1346961 w 2223793"/>
                <a:gd name="connsiteY37-36366" fmla="*/ 6525837 h 7238075"/>
                <a:gd name="connsiteX38-36367" fmla="*/ 1296181 w 2223793"/>
                <a:gd name="connsiteY38-36368" fmla="*/ 6727274 h 7238075"/>
                <a:gd name="connsiteX39-36369" fmla="*/ 1314359 w 2223793"/>
                <a:gd name="connsiteY39-36370" fmla="*/ 6813600 h 7238075"/>
                <a:gd name="connsiteX40-36371" fmla="*/ 1324155 w 2223793"/>
                <a:gd name="connsiteY40-36372" fmla="*/ 7006384 h 7238075"/>
                <a:gd name="connsiteX41-36373" fmla="*/ 1770929 w 2223793"/>
                <a:gd name="connsiteY41-36374" fmla="*/ 7174679 h 7238075"/>
                <a:gd name="connsiteX42-36375" fmla="*/ 2199582 w 2223793"/>
                <a:gd name="connsiteY42-36376" fmla="*/ 7184685 h 7238075"/>
                <a:gd name="connsiteX43-36377" fmla="*/ 2182426 w 2223793"/>
                <a:gd name="connsiteY43-36378" fmla="*/ 7032346 h 7238075"/>
                <a:gd name="connsiteX44-36379" fmla="*/ 1697823 w 2223793"/>
                <a:gd name="connsiteY44-36380" fmla="*/ 6666009 h 7238075"/>
                <a:gd name="connsiteX45-36381" fmla="*/ 1718706 w 2223793"/>
                <a:gd name="connsiteY45-36382" fmla="*/ 6535632 h 7238075"/>
                <a:gd name="connsiteX46-36383" fmla="*/ 1679193 w 2223793"/>
                <a:gd name="connsiteY46-36384" fmla="*/ 6436627 h 7238075"/>
                <a:gd name="connsiteX47-36385" fmla="*/ 1667926 w 2223793"/>
                <a:gd name="connsiteY47-36386" fmla="*/ 6235730 h 7238075"/>
                <a:gd name="connsiteX48-36387" fmla="*/ 1689590 w 2223793"/>
                <a:gd name="connsiteY48-36388" fmla="*/ 5965274 h 7238075"/>
                <a:gd name="connsiteX49-36389" fmla="*/ 1738207 w 2223793"/>
                <a:gd name="connsiteY49-36390" fmla="*/ 5497769 h 7238075"/>
                <a:gd name="connsiteX50-36391" fmla="*/ 1749625 w 2223793"/>
                <a:gd name="connsiteY50-36392" fmla="*/ 5349364 h 7238075"/>
                <a:gd name="connsiteX51-36393" fmla="*/ 1808187 w 2223793"/>
                <a:gd name="connsiteY51-36394" fmla="*/ 5302881 h 7238075"/>
                <a:gd name="connsiteX52-36395" fmla="*/ 1894783 w 2223793"/>
                <a:gd name="connsiteY52-36396" fmla="*/ 5083205 h 7238075"/>
                <a:gd name="connsiteX53-36397" fmla="*/ 1919933 w 2223793"/>
                <a:gd name="connsiteY53-36398" fmla="*/ 4791056 h 7238075"/>
                <a:gd name="connsiteX54-36399" fmla="*/ 1910949 w 2223793"/>
                <a:gd name="connsiteY54-36400" fmla="*/ 4334336 h 7238075"/>
                <a:gd name="connsiteX55-36401" fmla="*/ 1891628 w 2223793"/>
                <a:gd name="connsiteY55-36402" fmla="*/ 3888133 h 7238075"/>
                <a:gd name="connsiteX56-36403" fmla="*/ 1865938 w 2223793"/>
                <a:gd name="connsiteY56-36404" fmla="*/ 3570203 h 7238075"/>
                <a:gd name="connsiteX57-36405" fmla="*/ 2066833 w 2223793"/>
                <a:gd name="connsiteY57-36406" fmla="*/ 2639637 h 7238075"/>
                <a:gd name="connsiteX58-36407" fmla="*/ 2053283 w 2223793"/>
                <a:gd name="connsiteY58-36408" fmla="*/ 2390244 h 7238075"/>
                <a:gd name="connsiteX59-36409" fmla="*/ 1991776 w 2223793"/>
                <a:gd name="connsiteY59-36410" fmla="*/ 1850474 h 7238075"/>
                <a:gd name="connsiteX60-36411" fmla="*/ 1947035 w 2223793"/>
                <a:gd name="connsiteY60-36412" fmla="*/ 1662589 h 7238075"/>
                <a:gd name="connsiteX61-36413" fmla="*/ 1932613 w 2223793"/>
                <a:gd name="connsiteY61-36414" fmla="*/ 1418094 h 7238075"/>
                <a:gd name="connsiteX62-36415" fmla="*/ 1884988 w 2223793"/>
                <a:gd name="connsiteY62-36416" fmla="*/ 1287898 h 7238075"/>
                <a:gd name="connsiteX63-36417" fmla="*/ 1418263 w 2223793"/>
                <a:gd name="connsiteY63-36418" fmla="*/ 1120535 h 7238075"/>
                <a:gd name="connsiteX64-36419" fmla="*/ 1319797 w 2223793"/>
                <a:gd name="connsiteY64-36420" fmla="*/ 1005635 h 7238075"/>
                <a:gd name="connsiteX65-36421" fmla="*/ 1375806 w 2223793"/>
                <a:gd name="connsiteY65-36422" fmla="*/ 807081 h 7238075"/>
                <a:gd name="connsiteX66-36423" fmla="*/ 1443983 w 2223793"/>
                <a:gd name="connsiteY66-36424" fmla="*/ 608469 h 7238075"/>
                <a:gd name="connsiteX67-36425" fmla="*/ 1455492 w 2223793"/>
                <a:gd name="connsiteY67-36426" fmla="*/ 366317 h 7238075"/>
                <a:gd name="connsiteX68-36427" fmla="*/ 1373252 w 2223793"/>
                <a:gd name="connsiteY68-36428" fmla="*/ 146640 h 7238075"/>
                <a:gd name="connsiteX69-36429" fmla="*/ 1059799 w 2223793"/>
                <a:gd name="connsiteY69-36430" fmla="*/ 551 h 7238075"/>
                <a:gd name="connsiteX0-36431" fmla="*/ 1059799 w 2223793"/>
                <a:gd name="connsiteY0-36432" fmla="*/ 551 h 7238075"/>
                <a:gd name="connsiteX1-36433" fmla="*/ 808662 w 2223793"/>
                <a:gd name="connsiteY1-36434" fmla="*/ 118937 h 7238075"/>
                <a:gd name="connsiteX2-36435" fmla="*/ 710799 w 2223793"/>
                <a:gd name="connsiteY2-36436" fmla="*/ 285490 h 7238075"/>
                <a:gd name="connsiteX3-36437" fmla="*/ 715425 w 2223793"/>
                <a:gd name="connsiteY3-36438" fmla="*/ 566071 h 7238075"/>
                <a:gd name="connsiteX4-36439" fmla="*/ 868967 w 2223793"/>
                <a:gd name="connsiteY4-36440" fmla="*/ 885564 h 7238075"/>
                <a:gd name="connsiteX5-36441" fmla="*/ 744872 w 2223793"/>
                <a:gd name="connsiteY5-36442" fmla="*/ 1025825 h 7238075"/>
                <a:gd name="connsiteX6-36443" fmla="*/ 112196 w 2223793"/>
                <a:gd name="connsiteY6-36444" fmla="*/ 1252683 h 7238075"/>
                <a:gd name="connsiteX7-36445" fmla="*/ 10576 w 2223793"/>
                <a:gd name="connsiteY7-36446" fmla="*/ 2197130 h 7238075"/>
                <a:gd name="connsiteX8-36447" fmla="*/ 323759 w 2223793"/>
                <a:gd name="connsiteY8-36448" fmla="*/ 3003060 h 7238075"/>
                <a:gd name="connsiteX9-36449" fmla="*/ 252457 w 2223793"/>
                <a:gd name="connsiteY9-36450" fmla="*/ 3799944 h 7238075"/>
                <a:gd name="connsiteX10-36451" fmla="*/ 387820 w 2223793"/>
                <a:gd name="connsiteY10-36452" fmla="*/ 3969982 h 7238075"/>
                <a:gd name="connsiteX11-36453" fmla="*/ 445301 w 2223793"/>
                <a:gd name="connsiteY11-36454" fmla="*/ 4215017 h 7238075"/>
                <a:gd name="connsiteX12-36455" fmla="*/ 506508 w 2223793"/>
                <a:gd name="connsiteY12-36456" fmla="*/ 4615099 h 7238075"/>
                <a:gd name="connsiteX13-36457" fmla="*/ 515162 w 2223793"/>
                <a:gd name="connsiteY13-36458" fmla="*/ 4779518 h 7238075"/>
                <a:gd name="connsiteX14-36459" fmla="*/ 501248 w 2223793"/>
                <a:gd name="connsiteY14-36460" fmla="*/ 4966441 h 7238075"/>
                <a:gd name="connsiteX15-36461" fmla="*/ 469518 w 2223793"/>
                <a:gd name="connsiteY15-36462" fmla="*/ 5112051 h 7238075"/>
                <a:gd name="connsiteX16-36463" fmla="*/ 393589 w 2223793"/>
                <a:gd name="connsiteY16-36464" fmla="*/ 6139609 h 7238075"/>
                <a:gd name="connsiteX17-36465" fmla="*/ 358974 w 2223793"/>
                <a:gd name="connsiteY17-36466" fmla="*/ 6589898 h 7238075"/>
                <a:gd name="connsiteX18-36467" fmla="*/ 430818 w 2223793"/>
                <a:gd name="connsiteY18-36468" fmla="*/ 6812999 h 7238075"/>
                <a:gd name="connsiteX19-36469" fmla="*/ 377694 w 2223793"/>
                <a:gd name="connsiteY19-36470" fmla="*/ 6968013 h 7238075"/>
                <a:gd name="connsiteX20-36471" fmla="*/ 616090 w 2223793"/>
                <a:gd name="connsiteY20-36472" fmla="*/ 7230086 h 7238075"/>
                <a:gd name="connsiteX21-36473" fmla="*/ 968845 w 2223793"/>
                <a:gd name="connsiteY21-36474" fmla="*/ 7122486 h 7238075"/>
                <a:gd name="connsiteX22-36475" fmla="*/ 735348 w 2223793"/>
                <a:gd name="connsiteY22-36476" fmla="*/ 6830306 h 7238075"/>
                <a:gd name="connsiteX23-36477" fmla="*/ 763652 w 2223793"/>
                <a:gd name="connsiteY23-36478" fmla="*/ 6565349 h 7238075"/>
                <a:gd name="connsiteX24-36479" fmla="*/ 749500 w 2223793"/>
                <a:gd name="connsiteY24-36480" fmla="*/ 6235730 h 7238075"/>
                <a:gd name="connsiteX25-36481" fmla="*/ 867076 w 2223793"/>
                <a:gd name="connsiteY25-36482" fmla="*/ 5474692 h 7238075"/>
                <a:gd name="connsiteX26-36483" fmla="*/ 916593 w 2223793"/>
                <a:gd name="connsiteY26-36484" fmla="*/ 5365800 h 7238075"/>
                <a:gd name="connsiteX27-36485" fmla="*/ 909080 w 2223793"/>
                <a:gd name="connsiteY27-36486" fmla="*/ 5294498 h 7238075"/>
                <a:gd name="connsiteX28-36487" fmla="*/ 982126 w 2223793"/>
                <a:gd name="connsiteY28-36488" fmla="*/ 5197505 h 7238075"/>
                <a:gd name="connsiteX29-36489" fmla="*/ 984140 w 2223793"/>
                <a:gd name="connsiteY29-36490" fmla="*/ 5054630 h 7238075"/>
                <a:gd name="connsiteX30-36491" fmla="*/ 1140295 w 2223793"/>
                <a:gd name="connsiteY30-36492" fmla="*/ 4363933 h 7238075"/>
                <a:gd name="connsiteX31-36493" fmla="*/ 1286926 w 2223793"/>
                <a:gd name="connsiteY31-36494" fmla="*/ 4635530 h 7238075"/>
                <a:gd name="connsiteX32-36495" fmla="*/ 1351588 w 2223793"/>
                <a:gd name="connsiteY32-36496" fmla="*/ 4865602 h 7238075"/>
                <a:gd name="connsiteX33-36497" fmla="*/ 1321000 w 2223793"/>
                <a:gd name="connsiteY33-36498" fmla="*/ 4959440 h 7238075"/>
                <a:gd name="connsiteX34-36499" fmla="*/ 1364869 w 2223793"/>
                <a:gd name="connsiteY34-36500" fmla="*/ 5098769 h 7238075"/>
                <a:gd name="connsiteX35-36501" fmla="*/ 1272774 w 2223793"/>
                <a:gd name="connsiteY35-36502" fmla="*/ 5539804 h 7238075"/>
                <a:gd name="connsiteX36-36503" fmla="*/ 1273796 w 2223793"/>
                <a:gd name="connsiteY36-36504" fmla="*/ 6345824 h 7238075"/>
                <a:gd name="connsiteX37-36505" fmla="*/ 1346961 w 2223793"/>
                <a:gd name="connsiteY37-36506" fmla="*/ 6525837 h 7238075"/>
                <a:gd name="connsiteX38-36507" fmla="*/ 1296181 w 2223793"/>
                <a:gd name="connsiteY38-36508" fmla="*/ 6727274 h 7238075"/>
                <a:gd name="connsiteX39-36509" fmla="*/ 1314359 w 2223793"/>
                <a:gd name="connsiteY39-36510" fmla="*/ 6813600 h 7238075"/>
                <a:gd name="connsiteX40-36511" fmla="*/ 1324155 w 2223793"/>
                <a:gd name="connsiteY40-36512" fmla="*/ 7006384 h 7238075"/>
                <a:gd name="connsiteX41-36513" fmla="*/ 1770929 w 2223793"/>
                <a:gd name="connsiteY41-36514" fmla="*/ 7174679 h 7238075"/>
                <a:gd name="connsiteX42-36515" fmla="*/ 2199582 w 2223793"/>
                <a:gd name="connsiteY42-36516" fmla="*/ 7184685 h 7238075"/>
                <a:gd name="connsiteX43-36517" fmla="*/ 2182426 w 2223793"/>
                <a:gd name="connsiteY43-36518" fmla="*/ 7032346 h 7238075"/>
                <a:gd name="connsiteX44-36519" fmla="*/ 1697823 w 2223793"/>
                <a:gd name="connsiteY44-36520" fmla="*/ 6666009 h 7238075"/>
                <a:gd name="connsiteX45-36521" fmla="*/ 1718706 w 2223793"/>
                <a:gd name="connsiteY45-36522" fmla="*/ 6535632 h 7238075"/>
                <a:gd name="connsiteX46-36523" fmla="*/ 1679193 w 2223793"/>
                <a:gd name="connsiteY46-36524" fmla="*/ 6436627 h 7238075"/>
                <a:gd name="connsiteX47-36525" fmla="*/ 1667926 w 2223793"/>
                <a:gd name="connsiteY47-36526" fmla="*/ 6235730 h 7238075"/>
                <a:gd name="connsiteX48-36527" fmla="*/ 1689590 w 2223793"/>
                <a:gd name="connsiteY48-36528" fmla="*/ 5965274 h 7238075"/>
                <a:gd name="connsiteX49-36529" fmla="*/ 1738207 w 2223793"/>
                <a:gd name="connsiteY49-36530" fmla="*/ 5497769 h 7238075"/>
                <a:gd name="connsiteX50-36531" fmla="*/ 1749625 w 2223793"/>
                <a:gd name="connsiteY50-36532" fmla="*/ 5349364 h 7238075"/>
                <a:gd name="connsiteX51-36533" fmla="*/ 1808187 w 2223793"/>
                <a:gd name="connsiteY51-36534" fmla="*/ 5302881 h 7238075"/>
                <a:gd name="connsiteX52-36535" fmla="*/ 1894783 w 2223793"/>
                <a:gd name="connsiteY52-36536" fmla="*/ 5083205 h 7238075"/>
                <a:gd name="connsiteX53-36537" fmla="*/ 1919933 w 2223793"/>
                <a:gd name="connsiteY53-36538" fmla="*/ 4791056 h 7238075"/>
                <a:gd name="connsiteX54-36539" fmla="*/ 1910949 w 2223793"/>
                <a:gd name="connsiteY54-36540" fmla="*/ 4334336 h 7238075"/>
                <a:gd name="connsiteX55-36541" fmla="*/ 1891628 w 2223793"/>
                <a:gd name="connsiteY55-36542" fmla="*/ 3888133 h 7238075"/>
                <a:gd name="connsiteX56-36543" fmla="*/ 1865938 w 2223793"/>
                <a:gd name="connsiteY56-36544" fmla="*/ 3570203 h 7238075"/>
                <a:gd name="connsiteX57-36545" fmla="*/ 2066833 w 2223793"/>
                <a:gd name="connsiteY57-36546" fmla="*/ 2639637 h 7238075"/>
                <a:gd name="connsiteX58-36547" fmla="*/ 2053283 w 2223793"/>
                <a:gd name="connsiteY58-36548" fmla="*/ 2390244 h 7238075"/>
                <a:gd name="connsiteX59-36549" fmla="*/ 1991776 w 2223793"/>
                <a:gd name="connsiteY59-36550" fmla="*/ 1850474 h 7238075"/>
                <a:gd name="connsiteX60-36551" fmla="*/ 1947035 w 2223793"/>
                <a:gd name="connsiteY60-36552" fmla="*/ 1662589 h 7238075"/>
                <a:gd name="connsiteX61-36553" fmla="*/ 1932613 w 2223793"/>
                <a:gd name="connsiteY61-36554" fmla="*/ 1418094 h 7238075"/>
                <a:gd name="connsiteX62-36555" fmla="*/ 1884988 w 2223793"/>
                <a:gd name="connsiteY62-36556" fmla="*/ 1287898 h 7238075"/>
                <a:gd name="connsiteX63-36557" fmla="*/ 1418263 w 2223793"/>
                <a:gd name="connsiteY63-36558" fmla="*/ 1120535 h 7238075"/>
                <a:gd name="connsiteX64-36559" fmla="*/ 1319797 w 2223793"/>
                <a:gd name="connsiteY64-36560" fmla="*/ 1005635 h 7238075"/>
                <a:gd name="connsiteX65-36561" fmla="*/ 1375806 w 2223793"/>
                <a:gd name="connsiteY65-36562" fmla="*/ 807081 h 7238075"/>
                <a:gd name="connsiteX66-36563" fmla="*/ 1443983 w 2223793"/>
                <a:gd name="connsiteY66-36564" fmla="*/ 608469 h 7238075"/>
                <a:gd name="connsiteX67-36565" fmla="*/ 1455492 w 2223793"/>
                <a:gd name="connsiteY67-36566" fmla="*/ 366317 h 7238075"/>
                <a:gd name="connsiteX68-36567" fmla="*/ 1373252 w 2223793"/>
                <a:gd name="connsiteY68-36568" fmla="*/ 146640 h 7238075"/>
                <a:gd name="connsiteX69-36569" fmla="*/ 1059799 w 2223793"/>
                <a:gd name="connsiteY69-36570" fmla="*/ 551 h 7238075"/>
                <a:gd name="connsiteX0-36571" fmla="*/ 1059799 w 2223793"/>
                <a:gd name="connsiteY0-36572" fmla="*/ 551 h 7238075"/>
                <a:gd name="connsiteX1-36573" fmla="*/ 808662 w 2223793"/>
                <a:gd name="connsiteY1-36574" fmla="*/ 118937 h 7238075"/>
                <a:gd name="connsiteX2-36575" fmla="*/ 710799 w 2223793"/>
                <a:gd name="connsiteY2-36576" fmla="*/ 285490 h 7238075"/>
                <a:gd name="connsiteX3-36577" fmla="*/ 715425 w 2223793"/>
                <a:gd name="connsiteY3-36578" fmla="*/ 566071 h 7238075"/>
                <a:gd name="connsiteX4-36579" fmla="*/ 854544 w 2223793"/>
                <a:gd name="connsiteY4-36580" fmla="*/ 882679 h 7238075"/>
                <a:gd name="connsiteX5-36581" fmla="*/ 744872 w 2223793"/>
                <a:gd name="connsiteY5-36582" fmla="*/ 1025825 h 7238075"/>
                <a:gd name="connsiteX6-36583" fmla="*/ 112196 w 2223793"/>
                <a:gd name="connsiteY6-36584" fmla="*/ 1252683 h 7238075"/>
                <a:gd name="connsiteX7-36585" fmla="*/ 10576 w 2223793"/>
                <a:gd name="connsiteY7-36586" fmla="*/ 2197130 h 7238075"/>
                <a:gd name="connsiteX8-36587" fmla="*/ 323759 w 2223793"/>
                <a:gd name="connsiteY8-36588" fmla="*/ 3003060 h 7238075"/>
                <a:gd name="connsiteX9-36589" fmla="*/ 252457 w 2223793"/>
                <a:gd name="connsiteY9-36590" fmla="*/ 3799944 h 7238075"/>
                <a:gd name="connsiteX10-36591" fmla="*/ 387820 w 2223793"/>
                <a:gd name="connsiteY10-36592" fmla="*/ 3969982 h 7238075"/>
                <a:gd name="connsiteX11-36593" fmla="*/ 445301 w 2223793"/>
                <a:gd name="connsiteY11-36594" fmla="*/ 4215017 h 7238075"/>
                <a:gd name="connsiteX12-36595" fmla="*/ 506508 w 2223793"/>
                <a:gd name="connsiteY12-36596" fmla="*/ 4615099 h 7238075"/>
                <a:gd name="connsiteX13-36597" fmla="*/ 515162 w 2223793"/>
                <a:gd name="connsiteY13-36598" fmla="*/ 4779518 h 7238075"/>
                <a:gd name="connsiteX14-36599" fmla="*/ 501248 w 2223793"/>
                <a:gd name="connsiteY14-36600" fmla="*/ 4966441 h 7238075"/>
                <a:gd name="connsiteX15-36601" fmla="*/ 469518 w 2223793"/>
                <a:gd name="connsiteY15-36602" fmla="*/ 5112051 h 7238075"/>
                <a:gd name="connsiteX16-36603" fmla="*/ 393589 w 2223793"/>
                <a:gd name="connsiteY16-36604" fmla="*/ 6139609 h 7238075"/>
                <a:gd name="connsiteX17-36605" fmla="*/ 358974 w 2223793"/>
                <a:gd name="connsiteY17-36606" fmla="*/ 6589898 h 7238075"/>
                <a:gd name="connsiteX18-36607" fmla="*/ 430818 w 2223793"/>
                <a:gd name="connsiteY18-36608" fmla="*/ 6812999 h 7238075"/>
                <a:gd name="connsiteX19-36609" fmla="*/ 377694 w 2223793"/>
                <a:gd name="connsiteY19-36610" fmla="*/ 6968013 h 7238075"/>
                <a:gd name="connsiteX20-36611" fmla="*/ 616090 w 2223793"/>
                <a:gd name="connsiteY20-36612" fmla="*/ 7230086 h 7238075"/>
                <a:gd name="connsiteX21-36613" fmla="*/ 968845 w 2223793"/>
                <a:gd name="connsiteY21-36614" fmla="*/ 7122486 h 7238075"/>
                <a:gd name="connsiteX22-36615" fmla="*/ 735348 w 2223793"/>
                <a:gd name="connsiteY22-36616" fmla="*/ 6830306 h 7238075"/>
                <a:gd name="connsiteX23-36617" fmla="*/ 763652 w 2223793"/>
                <a:gd name="connsiteY23-36618" fmla="*/ 6565349 h 7238075"/>
                <a:gd name="connsiteX24-36619" fmla="*/ 749500 w 2223793"/>
                <a:gd name="connsiteY24-36620" fmla="*/ 6235730 h 7238075"/>
                <a:gd name="connsiteX25-36621" fmla="*/ 867076 w 2223793"/>
                <a:gd name="connsiteY25-36622" fmla="*/ 5474692 h 7238075"/>
                <a:gd name="connsiteX26-36623" fmla="*/ 916593 w 2223793"/>
                <a:gd name="connsiteY26-36624" fmla="*/ 5365800 h 7238075"/>
                <a:gd name="connsiteX27-36625" fmla="*/ 909080 w 2223793"/>
                <a:gd name="connsiteY27-36626" fmla="*/ 5294498 h 7238075"/>
                <a:gd name="connsiteX28-36627" fmla="*/ 982126 w 2223793"/>
                <a:gd name="connsiteY28-36628" fmla="*/ 5197505 h 7238075"/>
                <a:gd name="connsiteX29-36629" fmla="*/ 984140 w 2223793"/>
                <a:gd name="connsiteY29-36630" fmla="*/ 5054630 h 7238075"/>
                <a:gd name="connsiteX30-36631" fmla="*/ 1140295 w 2223793"/>
                <a:gd name="connsiteY30-36632" fmla="*/ 4363933 h 7238075"/>
                <a:gd name="connsiteX31-36633" fmla="*/ 1286926 w 2223793"/>
                <a:gd name="connsiteY31-36634" fmla="*/ 4635530 h 7238075"/>
                <a:gd name="connsiteX32-36635" fmla="*/ 1351588 w 2223793"/>
                <a:gd name="connsiteY32-36636" fmla="*/ 4865602 h 7238075"/>
                <a:gd name="connsiteX33-36637" fmla="*/ 1321000 w 2223793"/>
                <a:gd name="connsiteY33-36638" fmla="*/ 4959440 h 7238075"/>
                <a:gd name="connsiteX34-36639" fmla="*/ 1364869 w 2223793"/>
                <a:gd name="connsiteY34-36640" fmla="*/ 5098769 h 7238075"/>
                <a:gd name="connsiteX35-36641" fmla="*/ 1272774 w 2223793"/>
                <a:gd name="connsiteY35-36642" fmla="*/ 5539804 h 7238075"/>
                <a:gd name="connsiteX36-36643" fmla="*/ 1273796 w 2223793"/>
                <a:gd name="connsiteY36-36644" fmla="*/ 6345824 h 7238075"/>
                <a:gd name="connsiteX37-36645" fmla="*/ 1346961 w 2223793"/>
                <a:gd name="connsiteY37-36646" fmla="*/ 6525837 h 7238075"/>
                <a:gd name="connsiteX38-36647" fmla="*/ 1296181 w 2223793"/>
                <a:gd name="connsiteY38-36648" fmla="*/ 6727274 h 7238075"/>
                <a:gd name="connsiteX39-36649" fmla="*/ 1314359 w 2223793"/>
                <a:gd name="connsiteY39-36650" fmla="*/ 6813600 h 7238075"/>
                <a:gd name="connsiteX40-36651" fmla="*/ 1324155 w 2223793"/>
                <a:gd name="connsiteY40-36652" fmla="*/ 7006384 h 7238075"/>
                <a:gd name="connsiteX41-36653" fmla="*/ 1770929 w 2223793"/>
                <a:gd name="connsiteY41-36654" fmla="*/ 7174679 h 7238075"/>
                <a:gd name="connsiteX42-36655" fmla="*/ 2199582 w 2223793"/>
                <a:gd name="connsiteY42-36656" fmla="*/ 7184685 h 7238075"/>
                <a:gd name="connsiteX43-36657" fmla="*/ 2182426 w 2223793"/>
                <a:gd name="connsiteY43-36658" fmla="*/ 7032346 h 7238075"/>
                <a:gd name="connsiteX44-36659" fmla="*/ 1697823 w 2223793"/>
                <a:gd name="connsiteY44-36660" fmla="*/ 6666009 h 7238075"/>
                <a:gd name="connsiteX45-36661" fmla="*/ 1718706 w 2223793"/>
                <a:gd name="connsiteY45-36662" fmla="*/ 6535632 h 7238075"/>
                <a:gd name="connsiteX46-36663" fmla="*/ 1679193 w 2223793"/>
                <a:gd name="connsiteY46-36664" fmla="*/ 6436627 h 7238075"/>
                <a:gd name="connsiteX47-36665" fmla="*/ 1667926 w 2223793"/>
                <a:gd name="connsiteY47-36666" fmla="*/ 6235730 h 7238075"/>
                <a:gd name="connsiteX48-36667" fmla="*/ 1689590 w 2223793"/>
                <a:gd name="connsiteY48-36668" fmla="*/ 5965274 h 7238075"/>
                <a:gd name="connsiteX49-36669" fmla="*/ 1738207 w 2223793"/>
                <a:gd name="connsiteY49-36670" fmla="*/ 5497769 h 7238075"/>
                <a:gd name="connsiteX50-36671" fmla="*/ 1749625 w 2223793"/>
                <a:gd name="connsiteY50-36672" fmla="*/ 5349364 h 7238075"/>
                <a:gd name="connsiteX51-36673" fmla="*/ 1808187 w 2223793"/>
                <a:gd name="connsiteY51-36674" fmla="*/ 5302881 h 7238075"/>
                <a:gd name="connsiteX52-36675" fmla="*/ 1894783 w 2223793"/>
                <a:gd name="connsiteY52-36676" fmla="*/ 5083205 h 7238075"/>
                <a:gd name="connsiteX53-36677" fmla="*/ 1919933 w 2223793"/>
                <a:gd name="connsiteY53-36678" fmla="*/ 4791056 h 7238075"/>
                <a:gd name="connsiteX54-36679" fmla="*/ 1910949 w 2223793"/>
                <a:gd name="connsiteY54-36680" fmla="*/ 4334336 h 7238075"/>
                <a:gd name="connsiteX55-36681" fmla="*/ 1891628 w 2223793"/>
                <a:gd name="connsiteY55-36682" fmla="*/ 3888133 h 7238075"/>
                <a:gd name="connsiteX56-36683" fmla="*/ 1865938 w 2223793"/>
                <a:gd name="connsiteY56-36684" fmla="*/ 3570203 h 7238075"/>
                <a:gd name="connsiteX57-36685" fmla="*/ 2066833 w 2223793"/>
                <a:gd name="connsiteY57-36686" fmla="*/ 2639637 h 7238075"/>
                <a:gd name="connsiteX58-36687" fmla="*/ 2053283 w 2223793"/>
                <a:gd name="connsiteY58-36688" fmla="*/ 2390244 h 7238075"/>
                <a:gd name="connsiteX59-36689" fmla="*/ 1991776 w 2223793"/>
                <a:gd name="connsiteY59-36690" fmla="*/ 1850474 h 7238075"/>
                <a:gd name="connsiteX60-36691" fmla="*/ 1947035 w 2223793"/>
                <a:gd name="connsiteY60-36692" fmla="*/ 1662589 h 7238075"/>
                <a:gd name="connsiteX61-36693" fmla="*/ 1932613 w 2223793"/>
                <a:gd name="connsiteY61-36694" fmla="*/ 1418094 h 7238075"/>
                <a:gd name="connsiteX62-36695" fmla="*/ 1884988 w 2223793"/>
                <a:gd name="connsiteY62-36696" fmla="*/ 1287898 h 7238075"/>
                <a:gd name="connsiteX63-36697" fmla="*/ 1418263 w 2223793"/>
                <a:gd name="connsiteY63-36698" fmla="*/ 1120535 h 7238075"/>
                <a:gd name="connsiteX64-36699" fmla="*/ 1319797 w 2223793"/>
                <a:gd name="connsiteY64-36700" fmla="*/ 1005635 h 7238075"/>
                <a:gd name="connsiteX65-36701" fmla="*/ 1375806 w 2223793"/>
                <a:gd name="connsiteY65-36702" fmla="*/ 807081 h 7238075"/>
                <a:gd name="connsiteX66-36703" fmla="*/ 1443983 w 2223793"/>
                <a:gd name="connsiteY66-36704" fmla="*/ 608469 h 7238075"/>
                <a:gd name="connsiteX67-36705" fmla="*/ 1455492 w 2223793"/>
                <a:gd name="connsiteY67-36706" fmla="*/ 366317 h 7238075"/>
                <a:gd name="connsiteX68-36707" fmla="*/ 1373252 w 2223793"/>
                <a:gd name="connsiteY68-36708" fmla="*/ 146640 h 7238075"/>
                <a:gd name="connsiteX69-36709" fmla="*/ 1059799 w 2223793"/>
                <a:gd name="connsiteY69-36710" fmla="*/ 551 h 7238075"/>
                <a:gd name="connsiteX0-36711" fmla="*/ 1100515 w 2264509"/>
                <a:gd name="connsiteY0-36712" fmla="*/ 551 h 7238075"/>
                <a:gd name="connsiteX1-36713" fmla="*/ 849378 w 2264509"/>
                <a:gd name="connsiteY1-36714" fmla="*/ 118937 h 7238075"/>
                <a:gd name="connsiteX2-36715" fmla="*/ 751515 w 2264509"/>
                <a:gd name="connsiteY2-36716" fmla="*/ 285490 h 7238075"/>
                <a:gd name="connsiteX3-36717" fmla="*/ 756141 w 2264509"/>
                <a:gd name="connsiteY3-36718" fmla="*/ 566071 h 7238075"/>
                <a:gd name="connsiteX4-36719" fmla="*/ 895260 w 2264509"/>
                <a:gd name="connsiteY4-36720" fmla="*/ 882679 h 7238075"/>
                <a:gd name="connsiteX5-36721" fmla="*/ 785588 w 2264509"/>
                <a:gd name="connsiteY5-36722" fmla="*/ 1025825 h 7238075"/>
                <a:gd name="connsiteX6-36723" fmla="*/ 152912 w 2264509"/>
                <a:gd name="connsiteY6-36724" fmla="*/ 1252683 h 7238075"/>
                <a:gd name="connsiteX7-36725" fmla="*/ 8160 w 2264509"/>
                <a:gd name="connsiteY7-36726" fmla="*/ 2283394 h 7238075"/>
                <a:gd name="connsiteX8-36727" fmla="*/ 364475 w 2264509"/>
                <a:gd name="connsiteY8-36728" fmla="*/ 3003060 h 7238075"/>
                <a:gd name="connsiteX9-36729" fmla="*/ 293173 w 2264509"/>
                <a:gd name="connsiteY9-36730" fmla="*/ 3799944 h 7238075"/>
                <a:gd name="connsiteX10-36731" fmla="*/ 428536 w 2264509"/>
                <a:gd name="connsiteY10-36732" fmla="*/ 3969982 h 7238075"/>
                <a:gd name="connsiteX11-36733" fmla="*/ 486017 w 2264509"/>
                <a:gd name="connsiteY11-36734" fmla="*/ 4215017 h 7238075"/>
                <a:gd name="connsiteX12-36735" fmla="*/ 547224 w 2264509"/>
                <a:gd name="connsiteY12-36736" fmla="*/ 4615099 h 7238075"/>
                <a:gd name="connsiteX13-36737" fmla="*/ 555878 w 2264509"/>
                <a:gd name="connsiteY13-36738" fmla="*/ 4779518 h 7238075"/>
                <a:gd name="connsiteX14-36739" fmla="*/ 541964 w 2264509"/>
                <a:gd name="connsiteY14-36740" fmla="*/ 4966441 h 7238075"/>
                <a:gd name="connsiteX15-36741" fmla="*/ 510234 w 2264509"/>
                <a:gd name="connsiteY15-36742" fmla="*/ 5112051 h 7238075"/>
                <a:gd name="connsiteX16-36743" fmla="*/ 434305 w 2264509"/>
                <a:gd name="connsiteY16-36744" fmla="*/ 6139609 h 7238075"/>
                <a:gd name="connsiteX17-36745" fmla="*/ 399690 w 2264509"/>
                <a:gd name="connsiteY17-36746" fmla="*/ 6589898 h 7238075"/>
                <a:gd name="connsiteX18-36747" fmla="*/ 471534 w 2264509"/>
                <a:gd name="connsiteY18-36748" fmla="*/ 6812999 h 7238075"/>
                <a:gd name="connsiteX19-36749" fmla="*/ 418410 w 2264509"/>
                <a:gd name="connsiteY19-36750" fmla="*/ 6968013 h 7238075"/>
                <a:gd name="connsiteX20-36751" fmla="*/ 656806 w 2264509"/>
                <a:gd name="connsiteY20-36752" fmla="*/ 7230086 h 7238075"/>
                <a:gd name="connsiteX21-36753" fmla="*/ 1009561 w 2264509"/>
                <a:gd name="connsiteY21-36754" fmla="*/ 7122486 h 7238075"/>
                <a:gd name="connsiteX22-36755" fmla="*/ 776064 w 2264509"/>
                <a:gd name="connsiteY22-36756" fmla="*/ 6830306 h 7238075"/>
                <a:gd name="connsiteX23-36757" fmla="*/ 804368 w 2264509"/>
                <a:gd name="connsiteY23-36758" fmla="*/ 6565349 h 7238075"/>
                <a:gd name="connsiteX24-36759" fmla="*/ 790216 w 2264509"/>
                <a:gd name="connsiteY24-36760" fmla="*/ 6235730 h 7238075"/>
                <a:gd name="connsiteX25-36761" fmla="*/ 907792 w 2264509"/>
                <a:gd name="connsiteY25-36762" fmla="*/ 5474692 h 7238075"/>
                <a:gd name="connsiteX26-36763" fmla="*/ 957309 w 2264509"/>
                <a:gd name="connsiteY26-36764" fmla="*/ 5365800 h 7238075"/>
                <a:gd name="connsiteX27-36765" fmla="*/ 949796 w 2264509"/>
                <a:gd name="connsiteY27-36766" fmla="*/ 5294498 h 7238075"/>
                <a:gd name="connsiteX28-36767" fmla="*/ 1022842 w 2264509"/>
                <a:gd name="connsiteY28-36768" fmla="*/ 5197505 h 7238075"/>
                <a:gd name="connsiteX29-36769" fmla="*/ 1024856 w 2264509"/>
                <a:gd name="connsiteY29-36770" fmla="*/ 5054630 h 7238075"/>
                <a:gd name="connsiteX30-36771" fmla="*/ 1181011 w 2264509"/>
                <a:gd name="connsiteY30-36772" fmla="*/ 4363933 h 7238075"/>
                <a:gd name="connsiteX31-36773" fmla="*/ 1327642 w 2264509"/>
                <a:gd name="connsiteY31-36774" fmla="*/ 4635530 h 7238075"/>
                <a:gd name="connsiteX32-36775" fmla="*/ 1392304 w 2264509"/>
                <a:gd name="connsiteY32-36776" fmla="*/ 4865602 h 7238075"/>
                <a:gd name="connsiteX33-36777" fmla="*/ 1361716 w 2264509"/>
                <a:gd name="connsiteY33-36778" fmla="*/ 4959440 h 7238075"/>
                <a:gd name="connsiteX34-36779" fmla="*/ 1405585 w 2264509"/>
                <a:gd name="connsiteY34-36780" fmla="*/ 5098769 h 7238075"/>
                <a:gd name="connsiteX35-36781" fmla="*/ 1313490 w 2264509"/>
                <a:gd name="connsiteY35-36782" fmla="*/ 5539804 h 7238075"/>
                <a:gd name="connsiteX36-36783" fmla="*/ 1314512 w 2264509"/>
                <a:gd name="connsiteY36-36784" fmla="*/ 6345824 h 7238075"/>
                <a:gd name="connsiteX37-36785" fmla="*/ 1387677 w 2264509"/>
                <a:gd name="connsiteY37-36786" fmla="*/ 6525837 h 7238075"/>
                <a:gd name="connsiteX38-36787" fmla="*/ 1336897 w 2264509"/>
                <a:gd name="connsiteY38-36788" fmla="*/ 6727274 h 7238075"/>
                <a:gd name="connsiteX39-36789" fmla="*/ 1355075 w 2264509"/>
                <a:gd name="connsiteY39-36790" fmla="*/ 6813600 h 7238075"/>
                <a:gd name="connsiteX40-36791" fmla="*/ 1364871 w 2264509"/>
                <a:gd name="connsiteY40-36792" fmla="*/ 7006384 h 7238075"/>
                <a:gd name="connsiteX41-36793" fmla="*/ 1811645 w 2264509"/>
                <a:gd name="connsiteY41-36794" fmla="*/ 7174679 h 7238075"/>
                <a:gd name="connsiteX42-36795" fmla="*/ 2240298 w 2264509"/>
                <a:gd name="connsiteY42-36796" fmla="*/ 7184685 h 7238075"/>
                <a:gd name="connsiteX43-36797" fmla="*/ 2223142 w 2264509"/>
                <a:gd name="connsiteY43-36798" fmla="*/ 7032346 h 7238075"/>
                <a:gd name="connsiteX44-36799" fmla="*/ 1738539 w 2264509"/>
                <a:gd name="connsiteY44-36800" fmla="*/ 6666009 h 7238075"/>
                <a:gd name="connsiteX45-36801" fmla="*/ 1759422 w 2264509"/>
                <a:gd name="connsiteY45-36802" fmla="*/ 6535632 h 7238075"/>
                <a:gd name="connsiteX46-36803" fmla="*/ 1719909 w 2264509"/>
                <a:gd name="connsiteY46-36804" fmla="*/ 6436627 h 7238075"/>
                <a:gd name="connsiteX47-36805" fmla="*/ 1708642 w 2264509"/>
                <a:gd name="connsiteY47-36806" fmla="*/ 6235730 h 7238075"/>
                <a:gd name="connsiteX48-36807" fmla="*/ 1730306 w 2264509"/>
                <a:gd name="connsiteY48-36808" fmla="*/ 5965274 h 7238075"/>
                <a:gd name="connsiteX49-36809" fmla="*/ 1778923 w 2264509"/>
                <a:gd name="connsiteY49-36810" fmla="*/ 5497769 h 7238075"/>
                <a:gd name="connsiteX50-36811" fmla="*/ 1790341 w 2264509"/>
                <a:gd name="connsiteY50-36812" fmla="*/ 5349364 h 7238075"/>
                <a:gd name="connsiteX51-36813" fmla="*/ 1848903 w 2264509"/>
                <a:gd name="connsiteY51-36814" fmla="*/ 5302881 h 7238075"/>
                <a:gd name="connsiteX52-36815" fmla="*/ 1935499 w 2264509"/>
                <a:gd name="connsiteY52-36816" fmla="*/ 5083205 h 7238075"/>
                <a:gd name="connsiteX53-36817" fmla="*/ 1960649 w 2264509"/>
                <a:gd name="connsiteY53-36818" fmla="*/ 4791056 h 7238075"/>
                <a:gd name="connsiteX54-36819" fmla="*/ 1951665 w 2264509"/>
                <a:gd name="connsiteY54-36820" fmla="*/ 4334336 h 7238075"/>
                <a:gd name="connsiteX55-36821" fmla="*/ 1932344 w 2264509"/>
                <a:gd name="connsiteY55-36822" fmla="*/ 3888133 h 7238075"/>
                <a:gd name="connsiteX56-36823" fmla="*/ 1906654 w 2264509"/>
                <a:gd name="connsiteY56-36824" fmla="*/ 3570203 h 7238075"/>
                <a:gd name="connsiteX57-36825" fmla="*/ 2107549 w 2264509"/>
                <a:gd name="connsiteY57-36826" fmla="*/ 2639637 h 7238075"/>
                <a:gd name="connsiteX58-36827" fmla="*/ 2093999 w 2264509"/>
                <a:gd name="connsiteY58-36828" fmla="*/ 2390244 h 7238075"/>
                <a:gd name="connsiteX59-36829" fmla="*/ 2032492 w 2264509"/>
                <a:gd name="connsiteY59-36830" fmla="*/ 1850474 h 7238075"/>
                <a:gd name="connsiteX60-36831" fmla="*/ 1987751 w 2264509"/>
                <a:gd name="connsiteY60-36832" fmla="*/ 1662589 h 7238075"/>
                <a:gd name="connsiteX61-36833" fmla="*/ 1973329 w 2264509"/>
                <a:gd name="connsiteY61-36834" fmla="*/ 1418094 h 7238075"/>
                <a:gd name="connsiteX62-36835" fmla="*/ 1925704 w 2264509"/>
                <a:gd name="connsiteY62-36836" fmla="*/ 1287898 h 7238075"/>
                <a:gd name="connsiteX63-36837" fmla="*/ 1458979 w 2264509"/>
                <a:gd name="connsiteY63-36838" fmla="*/ 1120535 h 7238075"/>
                <a:gd name="connsiteX64-36839" fmla="*/ 1360513 w 2264509"/>
                <a:gd name="connsiteY64-36840" fmla="*/ 1005635 h 7238075"/>
                <a:gd name="connsiteX65-36841" fmla="*/ 1416522 w 2264509"/>
                <a:gd name="connsiteY65-36842" fmla="*/ 807081 h 7238075"/>
                <a:gd name="connsiteX66-36843" fmla="*/ 1484699 w 2264509"/>
                <a:gd name="connsiteY66-36844" fmla="*/ 608469 h 7238075"/>
                <a:gd name="connsiteX67-36845" fmla="*/ 1496208 w 2264509"/>
                <a:gd name="connsiteY67-36846" fmla="*/ 366317 h 7238075"/>
                <a:gd name="connsiteX68-36847" fmla="*/ 1413968 w 2264509"/>
                <a:gd name="connsiteY68-36848" fmla="*/ 146640 h 7238075"/>
                <a:gd name="connsiteX69-36849" fmla="*/ 1100515 w 2264509"/>
                <a:gd name="connsiteY69-36850" fmla="*/ 551 h 7238075"/>
                <a:gd name="connsiteX0-36851" fmla="*/ 1100515 w 2264509"/>
                <a:gd name="connsiteY0-36852" fmla="*/ 551 h 7238075"/>
                <a:gd name="connsiteX1-36853" fmla="*/ 849378 w 2264509"/>
                <a:gd name="connsiteY1-36854" fmla="*/ 118937 h 7238075"/>
                <a:gd name="connsiteX2-36855" fmla="*/ 751515 w 2264509"/>
                <a:gd name="connsiteY2-36856" fmla="*/ 285490 h 7238075"/>
                <a:gd name="connsiteX3-36857" fmla="*/ 756141 w 2264509"/>
                <a:gd name="connsiteY3-36858" fmla="*/ 566071 h 7238075"/>
                <a:gd name="connsiteX4-36859" fmla="*/ 895260 w 2264509"/>
                <a:gd name="connsiteY4-36860" fmla="*/ 882679 h 7238075"/>
                <a:gd name="connsiteX5-36861" fmla="*/ 785588 w 2264509"/>
                <a:gd name="connsiteY5-36862" fmla="*/ 1025825 h 7238075"/>
                <a:gd name="connsiteX6-36863" fmla="*/ 152912 w 2264509"/>
                <a:gd name="connsiteY6-36864" fmla="*/ 1252683 h 7238075"/>
                <a:gd name="connsiteX7-36865" fmla="*/ 8160 w 2264509"/>
                <a:gd name="connsiteY7-36866" fmla="*/ 2283394 h 7238075"/>
                <a:gd name="connsiteX8-36867" fmla="*/ 364475 w 2264509"/>
                <a:gd name="connsiteY8-36868" fmla="*/ 3003060 h 7238075"/>
                <a:gd name="connsiteX9-36869" fmla="*/ 293173 w 2264509"/>
                <a:gd name="connsiteY9-36870" fmla="*/ 3799944 h 7238075"/>
                <a:gd name="connsiteX10-36871" fmla="*/ 428536 w 2264509"/>
                <a:gd name="connsiteY10-36872" fmla="*/ 3969982 h 7238075"/>
                <a:gd name="connsiteX11-36873" fmla="*/ 486017 w 2264509"/>
                <a:gd name="connsiteY11-36874" fmla="*/ 4215017 h 7238075"/>
                <a:gd name="connsiteX12-36875" fmla="*/ 547224 w 2264509"/>
                <a:gd name="connsiteY12-36876" fmla="*/ 4615099 h 7238075"/>
                <a:gd name="connsiteX13-36877" fmla="*/ 555878 w 2264509"/>
                <a:gd name="connsiteY13-36878" fmla="*/ 4779518 h 7238075"/>
                <a:gd name="connsiteX14-36879" fmla="*/ 541964 w 2264509"/>
                <a:gd name="connsiteY14-36880" fmla="*/ 4966441 h 7238075"/>
                <a:gd name="connsiteX15-36881" fmla="*/ 510234 w 2264509"/>
                <a:gd name="connsiteY15-36882" fmla="*/ 5112051 h 7238075"/>
                <a:gd name="connsiteX16-36883" fmla="*/ 434305 w 2264509"/>
                <a:gd name="connsiteY16-36884" fmla="*/ 6139609 h 7238075"/>
                <a:gd name="connsiteX17-36885" fmla="*/ 399690 w 2264509"/>
                <a:gd name="connsiteY17-36886" fmla="*/ 6589898 h 7238075"/>
                <a:gd name="connsiteX18-36887" fmla="*/ 471534 w 2264509"/>
                <a:gd name="connsiteY18-36888" fmla="*/ 6812999 h 7238075"/>
                <a:gd name="connsiteX19-36889" fmla="*/ 418410 w 2264509"/>
                <a:gd name="connsiteY19-36890" fmla="*/ 6968013 h 7238075"/>
                <a:gd name="connsiteX20-36891" fmla="*/ 656806 w 2264509"/>
                <a:gd name="connsiteY20-36892" fmla="*/ 7230086 h 7238075"/>
                <a:gd name="connsiteX21-36893" fmla="*/ 1009561 w 2264509"/>
                <a:gd name="connsiteY21-36894" fmla="*/ 7122486 h 7238075"/>
                <a:gd name="connsiteX22-36895" fmla="*/ 776064 w 2264509"/>
                <a:gd name="connsiteY22-36896" fmla="*/ 6830306 h 7238075"/>
                <a:gd name="connsiteX23-36897" fmla="*/ 804368 w 2264509"/>
                <a:gd name="connsiteY23-36898" fmla="*/ 6565349 h 7238075"/>
                <a:gd name="connsiteX24-36899" fmla="*/ 790216 w 2264509"/>
                <a:gd name="connsiteY24-36900" fmla="*/ 6235730 h 7238075"/>
                <a:gd name="connsiteX25-36901" fmla="*/ 907792 w 2264509"/>
                <a:gd name="connsiteY25-36902" fmla="*/ 5474692 h 7238075"/>
                <a:gd name="connsiteX26-36903" fmla="*/ 957309 w 2264509"/>
                <a:gd name="connsiteY26-36904" fmla="*/ 5365800 h 7238075"/>
                <a:gd name="connsiteX27-36905" fmla="*/ 949796 w 2264509"/>
                <a:gd name="connsiteY27-36906" fmla="*/ 5294498 h 7238075"/>
                <a:gd name="connsiteX28-36907" fmla="*/ 1022842 w 2264509"/>
                <a:gd name="connsiteY28-36908" fmla="*/ 5197505 h 7238075"/>
                <a:gd name="connsiteX29-36909" fmla="*/ 1024856 w 2264509"/>
                <a:gd name="connsiteY29-36910" fmla="*/ 5054630 h 7238075"/>
                <a:gd name="connsiteX30-36911" fmla="*/ 1181011 w 2264509"/>
                <a:gd name="connsiteY30-36912" fmla="*/ 4363933 h 7238075"/>
                <a:gd name="connsiteX31-36913" fmla="*/ 1327642 w 2264509"/>
                <a:gd name="connsiteY31-36914" fmla="*/ 4635530 h 7238075"/>
                <a:gd name="connsiteX32-36915" fmla="*/ 1392304 w 2264509"/>
                <a:gd name="connsiteY32-36916" fmla="*/ 4865602 h 7238075"/>
                <a:gd name="connsiteX33-36917" fmla="*/ 1361716 w 2264509"/>
                <a:gd name="connsiteY33-36918" fmla="*/ 4959440 h 7238075"/>
                <a:gd name="connsiteX34-36919" fmla="*/ 1405585 w 2264509"/>
                <a:gd name="connsiteY34-36920" fmla="*/ 5098769 h 7238075"/>
                <a:gd name="connsiteX35-36921" fmla="*/ 1313490 w 2264509"/>
                <a:gd name="connsiteY35-36922" fmla="*/ 5539804 h 7238075"/>
                <a:gd name="connsiteX36-36923" fmla="*/ 1314512 w 2264509"/>
                <a:gd name="connsiteY36-36924" fmla="*/ 6345824 h 7238075"/>
                <a:gd name="connsiteX37-36925" fmla="*/ 1387677 w 2264509"/>
                <a:gd name="connsiteY37-36926" fmla="*/ 6525837 h 7238075"/>
                <a:gd name="connsiteX38-36927" fmla="*/ 1336897 w 2264509"/>
                <a:gd name="connsiteY38-36928" fmla="*/ 6727274 h 7238075"/>
                <a:gd name="connsiteX39-36929" fmla="*/ 1355075 w 2264509"/>
                <a:gd name="connsiteY39-36930" fmla="*/ 6813600 h 7238075"/>
                <a:gd name="connsiteX40-36931" fmla="*/ 1364871 w 2264509"/>
                <a:gd name="connsiteY40-36932" fmla="*/ 7006384 h 7238075"/>
                <a:gd name="connsiteX41-36933" fmla="*/ 1811645 w 2264509"/>
                <a:gd name="connsiteY41-36934" fmla="*/ 7174679 h 7238075"/>
                <a:gd name="connsiteX42-36935" fmla="*/ 2240298 w 2264509"/>
                <a:gd name="connsiteY42-36936" fmla="*/ 7184685 h 7238075"/>
                <a:gd name="connsiteX43-36937" fmla="*/ 2223142 w 2264509"/>
                <a:gd name="connsiteY43-36938" fmla="*/ 7032346 h 7238075"/>
                <a:gd name="connsiteX44-36939" fmla="*/ 1738539 w 2264509"/>
                <a:gd name="connsiteY44-36940" fmla="*/ 6666009 h 7238075"/>
                <a:gd name="connsiteX45-36941" fmla="*/ 1759422 w 2264509"/>
                <a:gd name="connsiteY45-36942" fmla="*/ 6535632 h 7238075"/>
                <a:gd name="connsiteX46-36943" fmla="*/ 1719909 w 2264509"/>
                <a:gd name="connsiteY46-36944" fmla="*/ 6436627 h 7238075"/>
                <a:gd name="connsiteX47-36945" fmla="*/ 1708642 w 2264509"/>
                <a:gd name="connsiteY47-36946" fmla="*/ 6235730 h 7238075"/>
                <a:gd name="connsiteX48-36947" fmla="*/ 1730306 w 2264509"/>
                <a:gd name="connsiteY48-36948" fmla="*/ 5965274 h 7238075"/>
                <a:gd name="connsiteX49-36949" fmla="*/ 1778923 w 2264509"/>
                <a:gd name="connsiteY49-36950" fmla="*/ 5497769 h 7238075"/>
                <a:gd name="connsiteX50-36951" fmla="*/ 1790341 w 2264509"/>
                <a:gd name="connsiteY50-36952" fmla="*/ 5349364 h 7238075"/>
                <a:gd name="connsiteX51-36953" fmla="*/ 1848903 w 2264509"/>
                <a:gd name="connsiteY51-36954" fmla="*/ 5302881 h 7238075"/>
                <a:gd name="connsiteX52-36955" fmla="*/ 1935499 w 2264509"/>
                <a:gd name="connsiteY52-36956" fmla="*/ 5083205 h 7238075"/>
                <a:gd name="connsiteX53-36957" fmla="*/ 1960649 w 2264509"/>
                <a:gd name="connsiteY53-36958" fmla="*/ 4791056 h 7238075"/>
                <a:gd name="connsiteX54-36959" fmla="*/ 1951665 w 2264509"/>
                <a:gd name="connsiteY54-36960" fmla="*/ 4334336 h 7238075"/>
                <a:gd name="connsiteX55-36961" fmla="*/ 1932344 w 2264509"/>
                <a:gd name="connsiteY55-36962" fmla="*/ 3888133 h 7238075"/>
                <a:gd name="connsiteX56-36963" fmla="*/ 1906654 w 2264509"/>
                <a:gd name="connsiteY56-36964" fmla="*/ 3570203 h 7238075"/>
                <a:gd name="connsiteX57-36965" fmla="*/ 2107549 w 2264509"/>
                <a:gd name="connsiteY57-36966" fmla="*/ 2639637 h 7238075"/>
                <a:gd name="connsiteX58-36967" fmla="*/ 2093999 w 2264509"/>
                <a:gd name="connsiteY58-36968" fmla="*/ 2390244 h 7238075"/>
                <a:gd name="connsiteX59-36969" fmla="*/ 2032492 w 2264509"/>
                <a:gd name="connsiteY59-36970" fmla="*/ 1850474 h 7238075"/>
                <a:gd name="connsiteX60-36971" fmla="*/ 1987751 w 2264509"/>
                <a:gd name="connsiteY60-36972" fmla="*/ 1662589 h 7238075"/>
                <a:gd name="connsiteX61-36973" fmla="*/ 1973329 w 2264509"/>
                <a:gd name="connsiteY61-36974" fmla="*/ 1418094 h 7238075"/>
                <a:gd name="connsiteX62-36975" fmla="*/ 1925704 w 2264509"/>
                <a:gd name="connsiteY62-36976" fmla="*/ 1287898 h 7238075"/>
                <a:gd name="connsiteX63-36977" fmla="*/ 1458979 w 2264509"/>
                <a:gd name="connsiteY63-36978" fmla="*/ 1120535 h 7238075"/>
                <a:gd name="connsiteX64-36979" fmla="*/ 1360513 w 2264509"/>
                <a:gd name="connsiteY64-36980" fmla="*/ 1005635 h 7238075"/>
                <a:gd name="connsiteX65-36981" fmla="*/ 1416522 w 2264509"/>
                <a:gd name="connsiteY65-36982" fmla="*/ 807081 h 7238075"/>
                <a:gd name="connsiteX66-36983" fmla="*/ 1484699 w 2264509"/>
                <a:gd name="connsiteY66-36984" fmla="*/ 608469 h 7238075"/>
                <a:gd name="connsiteX67-36985" fmla="*/ 1496208 w 2264509"/>
                <a:gd name="connsiteY67-36986" fmla="*/ 366317 h 7238075"/>
                <a:gd name="connsiteX68-36987" fmla="*/ 1413968 w 2264509"/>
                <a:gd name="connsiteY68-36988" fmla="*/ 146640 h 7238075"/>
                <a:gd name="connsiteX69-36989" fmla="*/ 1100515 w 2264509"/>
                <a:gd name="connsiteY69-36990" fmla="*/ 551 h 7238075"/>
                <a:gd name="connsiteX0-36991" fmla="*/ 1100515 w 2264509"/>
                <a:gd name="connsiteY0-36992" fmla="*/ 551 h 7238075"/>
                <a:gd name="connsiteX1-36993" fmla="*/ 849378 w 2264509"/>
                <a:gd name="connsiteY1-36994" fmla="*/ 118937 h 7238075"/>
                <a:gd name="connsiteX2-36995" fmla="*/ 751515 w 2264509"/>
                <a:gd name="connsiteY2-36996" fmla="*/ 285490 h 7238075"/>
                <a:gd name="connsiteX3-36997" fmla="*/ 756141 w 2264509"/>
                <a:gd name="connsiteY3-36998" fmla="*/ 566071 h 7238075"/>
                <a:gd name="connsiteX4-36999" fmla="*/ 895260 w 2264509"/>
                <a:gd name="connsiteY4-37000" fmla="*/ 882679 h 7238075"/>
                <a:gd name="connsiteX5-37001" fmla="*/ 785588 w 2264509"/>
                <a:gd name="connsiteY5-37002" fmla="*/ 1025825 h 7238075"/>
                <a:gd name="connsiteX6-37003" fmla="*/ 152912 w 2264509"/>
                <a:gd name="connsiteY6-37004" fmla="*/ 1252683 h 7238075"/>
                <a:gd name="connsiteX7-37005" fmla="*/ 8160 w 2264509"/>
                <a:gd name="connsiteY7-37006" fmla="*/ 2283394 h 7238075"/>
                <a:gd name="connsiteX8-37007" fmla="*/ 416233 w 2264509"/>
                <a:gd name="connsiteY8-37008" fmla="*/ 2735641 h 7238075"/>
                <a:gd name="connsiteX9-37009" fmla="*/ 293173 w 2264509"/>
                <a:gd name="connsiteY9-37010" fmla="*/ 3799944 h 7238075"/>
                <a:gd name="connsiteX10-37011" fmla="*/ 428536 w 2264509"/>
                <a:gd name="connsiteY10-37012" fmla="*/ 3969982 h 7238075"/>
                <a:gd name="connsiteX11-37013" fmla="*/ 486017 w 2264509"/>
                <a:gd name="connsiteY11-37014" fmla="*/ 4215017 h 7238075"/>
                <a:gd name="connsiteX12-37015" fmla="*/ 547224 w 2264509"/>
                <a:gd name="connsiteY12-37016" fmla="*/ 4615099 h 7238075"/>
                <a:gd name="connsiteX13-37017" fmla="*/ 555878 w 2264509"/>
                <a:gd name="connsiteY13-37018" fmla="*/ 4779518 h 7238075"/>
                <a:gd name="connsiteX14-37019" fmla="*/ 541964 w 2264509"/>
                <a:gd name="connsiteY14-37020" fmla="*/ 4966441 h 7238075"/>
                <a:gd name="connsiteX15-37021" fmla="*/ 510234 w 2264509"/>
                <a:gd name="connsiteY15-37022" fmla="*/ 5112051 h 7238075"/>
                <a:gd name="connsiteX16-37023" fmla="*/ 434305 w 2264509"/>
                <a:gd name="connsiteY16-37024" fmla="*/ 6139609 h 7238075"/>
                <a:gd name="connsiteX17-37025" fmla="*/ 399690 w 2264509"/>
                <a:gd name="connsiteY17-37026" fmla="*/ 6589898 h 7238075"/>
                <a:gd name="connsiteX18-37027" fmla="*/ 471534 w 2264509"/>
                <a:gd name="connsiteY18-37028" fmla="*/ 6812999 h 7238075"/>
                <a:gd name="connsiteX19-37029" fmla="*/ 418410 w 2264509"/>
                <a:gd name="connsiteY19-37030" fmla="*/ 6968013 h 7238075"/>
                <a:gd name="connsiteX20-37031" fmla="*/ 656806 w 2264509"/>
                <a:gd name="connsiteY20-37032" fmla="*/ 7230086 h 7238075"/>
                <a:gd name="connsiteX21-37033" fmla="*/ 1009561 w 2264509"/>
                <a:gd name="connsiteY21-37034" fmla="*/ 7122486 h 7238075"/>
                <a:gd name="connsiteX22-37035" fmla="*/ 776064 w 2264509"/>
                <a:gd name="connsiteY22-37036" fmla="*/ 6830306 h 7238075"/>
                <a:gd name="connsiteX23-37037" fmla="*/ 804368 w 2264509"/>
                <a:gd name="connsiteY23-37038" fmla="*/ 6565349 h 7238075"/>
                <a:gd name="connsiteX24-37039" fmla="*/ 790216 w 2264509"/>
                <a:gd name="connsiteY24-37040" fmla="*/ 6235730 h 7238075"/>
                <a:gd name="connsiteX25-37041" fmla="*/ 907792 w 2264509"/>
                <a:gd name="connsiteY25-37042" fmla="*/ 5474692 h 7238075"/>
                <a:gd name="connsiteX26-37043" fmla="*/ 957309 w 2264509"/>
                <a:gd name="connsiteY26-37044" fmla="*/ 5365800 h 7238075"/>
                <a:gd name="connsiteX27-37045" fmla="*/ 949796 w 2264509"/>
                <a:gd name="connsiteY27-37046" fmla="*/ 5294498 h 7238075"/>
                <a:gd name="connsiteX28-37047" fmla="*/ 1022842 w 2264509"/>
                <a:gd name="connsiteY28-37048" fmla="*/ 5197505 h 7238075"/>
                <a:gd name="connsiteX29-37049" fmla="*/ 1024856 w 2264509"/>
                <a:gd name="connsiteY29-37050" fmla="*/ 5054630 h 7238075"/>
                <a:gd name="connsiteX30-37051" fmla="*/ 1181011 w 2264509"/>
                <a:gd name="connsiteY30-37052" fmla="*/ 4363933 h 7238075"/>
                <a:gd name="connsiteX31-37053" fmla="*/ 1327642 w 2264509"/>
                <a:gd name="connsiteY31-37054" fmla="*/ 4635530 h 7238075"/>
                <a:gd name="connsiteX32-37055" fmla="*/ 1392304 w 2264509"/>
                <a:gd name="connsiteY32-37056" fmla="*/ 4865602 h 7238075"/>
                <a:gd name="connsiteX33-37057" fmla="*/ 1361716 w 2264509"/>
                <a:gd name="connsiteY33-37058" fmla="*/ 4959440 h 7238075"/>
                <a:gd name="connsiteX34-37059" fmla="*/ 1405585 w 2264509"/>
                <a:gd name="connsiteY34-37060" fmla="*/ 5098769 h 7238075"/>
                <a:gd name="connsiteX35-37061" fmla="*/ 1313490 w 2264509"/>
                <a:gd name="connsiteY35-37062" fmla="*/ 5539804 h 7238075"/>
                <a:gd name="connsiteX36-37063" fmla="*/ 1314512 w 2264509"/>
                <a:gd name="connsiteY36-37064" fmla="*/ 6345824 h 7238075"/>
                <a:gd name="connsiteX37-37065" fmla="*/ 1387677 w 2264509"/>
                <a:gd name="connsiteY37-37066" fmla="*/ 6525837 h 7238075"/>
                <a:gd name="connsiteX38-37067" fmla="*/ 1336897 w 2264509"/>
                <a:gd name="connsiteY38-37068" fmla="*/ 6727274 h 7238075"/>
                <a:gd name="connsiteX39-37069" fmla="*/ 1355075 w 2264509"/>
                <a:gd name="connsiteY39-37070" fmla="*/ 6813600 h 7238075"/>
                <a:gd name="connsiteX40-37071" fmla="*/ 1364871 w 2264509"/>
                <a:gd name="connsiteY40-37072" fmla="*/ 7006384 h 7238075"/>
                <a:gd name="connsiteX41-37073" fmla="*/ 1811645 w 2264509"/>
                <a:gd name="connsiteY41-37074" fmla="*/ 7174679 h 7238075"/>
                <a:gd name="connsiteX42-37075" fmla="*/ 2240298 w 2264509"/>
                <a:gd name="connsiteY42-37076" fmla="*/ 7184685 h 7238075"/>
                <a:gd name="connsiteX43-37077" fmla="*/ 2223142 w 2264509"/>
                <a:gd name="connsiteY43-37078" fmla="*/ 7032346 h 7238075"/>
                <a:gd name="connsiteX44-37079" fmla="*/ 1738539 w 2264509"/>
                <a:gd name="connsiteY44-37080" fmla="*/ 6666009 h 7238075"/>
                <a:gd name="connsiteX45-37081" fmla="*/ 1759422 w 2264509"/>
                <a:gd name="connsiteY45-37082" fmla="*/ 6535632 h 7238075"/>
                <a:gd name="connsiteX46-37083" fmla="*/ 1719909 w 2264509"/>
                <a:gd name="connsiteY46-37084" fmla="*/ 6436627 h 7238075"/>
                <a:gd name="connsiteX47-37085" fmla="*/ 1708642 w 2264509"/>
                <a:gd name="connsiteY47-37086" fmla="*/ 6235730 h 7238075"/>
                <a:gd name="connsiteX48-37087" fmla="*/ 1730306 w 2264509"/>
                <a:gd name="connsiteY48-37088" fmla="*/ 5965274 h 7238075"/>
                <a:gd name="connsiteX49-37089" fmla="*/ 1778923 w 2264509"/>
                <a:gd name="connsiteY49-37090" fmla="*/ 5497769 h 7238075"/>
                <a:gd name="connsiteX50-37091" fmla="*/ 1790341 w 2264509"/>
                <a:gd name="connsiteY50-37092" fmla="*/ 5349364 h 7238075"/>
                <a:gd name="connsiteX51-37093" fmla="*/ 1848903 w 2264509"/>
                <a:gd name="connsiteY51-37094" fmla="*/ 5302881 h 7238075"/>
                <a:gd name="connsiteX52-37095" fmla="*/ 1935499 w 2264509"/>
                <a:gd name="connsiteY52-37096" fmla="*/ 5083205 h 7238075"/>
                <a:gd name="connsiteX53-37097" fmla="*/ 1960649 w 2264509"/>
                <a:gd name="connsiteY53-37098" fmla="*/ 4791056 h 7238075"/>
                <a:gd name="connsiteX54-37099" fmla="*/ 1951665 w 2264509"/>
                <a:gd name="connsiteY54-37100" fmla="*/ 4334336 h 7238075"/>
                <a:gd name="connsiteX55-37101" fmla="*/ 1932344 w 2264509"/>
                <a:gd name="connsiteY55-37102" fmla="*/ 3888133 h 7238075"/>
                <a:gd name="connsiteX56-37103" fmla="*/ 1906654 w 2264509"/>
                <a:gd name="connsiteY56-37104" fmla="*/ 3570203 h 7238075"/>
                <a:gd name="connsiteX57-37105" fmla="*/ 2107549 w 2264509"/>
                <a:gd name="connsiteY57-37106" fmla="*/ 2639637 h 7238075"/>
                <a:gd name="connsiteX58-37107" fmla="*/ 2093999 w 2264509"/>
                <a:gd name="connsiteY58-37108" fmla="*/ 2390244 h 7238075"/>
                <a:gd name="connsiteX59-37109" fmla="*/ 2032492 w 2264509"/>
                <a:gd name="connsiteY59-37110" fmla="*/ 1850474 h 7238075"/>
                <a:gd name="connsiteX60-37111" fmla="*/ 1987751 w 2264509"/>
                <a:gd name="connsiteY60-37112" fmla="*/ 1662589 h 7238075"/>
                <a:gd name="connsiteX61-37113" fmla="*/ 1973329 w 2264509"/>
                <a:gd name="connsiteY61-37114" fmla="*/ 1418094 h 7238075"/>
                <a:gd name="connsiteX62-37115" fmla="*/ 1925704 w 2264509"/>
                <a:gd name="connsiteY62-37116" fmla="*/ 1287898 h 7238075"/>
                <a:gd name="connsiteX63-37117" fmla="*/ 1458979 w 2264509"/>
                <a:gd name="connsiteY63-37118" fmla="*/ 1120535 h 7238075"/>
                <a:gd name="connsiteX64-37119" fmla="*/ 1360513 w 2264509"/>
                <a:gd name="connsiteY64-37120" fmla="*/ 1005635 h 7238075"/>
                <a:gd name="connsiteX65-37121" fmla="*/ 1416522 w 2264509"/>
                <a:gd name="connsiteY65-37122" fmla="*/ 807081 h 7238075"/>
                <a:gd name="connsiteX66-37123" fmla="*/ 1484699 w 2264509"/>
                <a:gd name="connsiteY66-37124" fmla="*/ 608469 h 7238075"/>
                <a:gd name="connsiteX67-37125" fmla="*/ 1496208 w 2264509"/>
                <a:gd name="connsiteY67-37126" fmla="*/ 366317 h 7238075"/>
                <a:gd name="connsiteX68-37127" fmla="*/ 1413968 w 2264509"/>
                <a:gd name="connsiteY68-37128" fmla="*/ 146640 h 7238075"/>
                <a:gd name="connsiteX69-37129" fmla="*/ 1100515 w 2264509"/>
                <a:gd name="connsiteY69-37130" fmla="*/ 551 h 7238075"/>
                <a:gd name="connsiteX0-37131" fmla="*/ 1100515 w 2264509"/>
                <a:gd name="connsiteY0-37132" fmla="*/ 551 h 7238075"/>
                <a:gd name="connsiteX1-37133" fmla="*/ 849378 w 2264509"/>
                <a:gd name="connsiteY1-37134" fmla="*/ 118937 h 7238075"/>
                <a:gd name="connsiteX2-37135" fmla="*/ 751515 w 2264509"/>
                <a:gd name="connsiteY2-37136" fmla="*/ 285490 h 7238075"/>
                <a:gd name="connsiteX3-37137" fmla="*/ 756141 w 2264509"/>
                <a:gd name="connsiteY3-37138" fmla="*/ 566071 h 7238075"/>
                <a:gd name="connsiteX4-37139" fmla="*/ 895260 w 2264509"/>
                <a:gd name="connsiteY4-37140" fmla="*/ 882679 h 7238075"/>
                <a:gd name="connsiteX5-37141" fmla="*/ 785588 w 2264509"/>
                <a:gd name="connsiteY5-37142" fmla="*/ 1025825 h 7238075"/>
                <a:gd name="connsiteX6-37143" fmla="*/ 152912 w 2264509"/>
                <a:gd name="connsiteY6-37144" fmla="*/ 1252683 h 7238075"/>
                <a:gd name="connsiteX7-37145" fmla="*/ 8160 w 2264509"/>
                <a:gd name="connsiteY7-37146" fmla="*/ 2283394 h 7238075"/>
                <a:gd name="connsiteX8-37147" fmla="*/ 416233 w 2264509"/>
                <a:gd name="connsiteY8-37148" fmla="*/ 2735641 h 7238075"/>
                <a:gd name="connsiteX9-37149" fmla="*/ 293173 w 2264509"/>
                <a:gd name="connsiteY9-37150" fmla="*/ 3799944 h 7238075"/>
                <a:gd name="connsiteX10-37151" fmla="*/ 428536 w 2264509"/>
                <a:gd name="connsiteY10-37152" fmla="*/ 3969982 h 7238075"/>
                <a:gd name="connsiteX11-37153" fmla="*/ 486017 w 2264509"/>
                <a:gd name="connsiteY11-37154" fmla="*/ 4215017 h 7238075"/>
                <a:gd name="connsiteX12-37155" fmla="*/ 547224 w 2264509"/>
                <a:gd name="connsiteY12-37156" fmla="*/ 4615099 h 7238075"/>
                <a:gd name="connsiteX13-37157" fmla="*/ 555878 w 2264509"/>
                <a:gd name="connsiteY13-37158" fmla="*/ 4779518 h 7238075"/>
                <a:gd name="connsiteX14-37159" fmla="*/ 541964 w 2264509"/>
                <a:gd name="connsiteY14-37160" fmla="*/ 4966441 h 7238075"/>
                <a:gd name="connsiteX15-37161" fmla="*/ 510234 w 2264509"/>
                <a:gd name="connsiteY15-37162" fmla="*/ 5112051 h 7238075"/>
                <a:gd name="connsiteX16-37163" fmla="*/ 434305 w 2264509"/>
                <a:gd name="connsiteY16-37164" fmla="*/ 6139609 h 7238075"/>
                <a:gd name="connsiteX17-37165" fmla="*/ 399690 w 2264509"/>
                <a:gd name="connsiteY17-37166" fmla="*/ 6589898 h 7238075"/>
                <a:gd name="connsiteX18-37167" fmla="*/ 471534 w 2264509"/>
                <a:gd name="connsiteY18-37168" fmla="*/ 6812999 h 7238075"/>
                <a:gd name="connsiteX19-37169" fmla="*/ 418410 w 2264509"/>
                <a:gd name="connsiteY19-37170" fmla="*/ 6968013 h 7238075"/>
                <a:gd name="connsiteX20-37171" fmla="*/ 656806 w 2264509"/>
                <a:gd name="connsiteY20-37172" fmla="*/ 7230086 h 7238075"/>
                <a:gd name="connsiteX21-37173" fmla="*/ 1009561 w 2264509"/>
                <a:gd name="connsiteY21-37174" fmla="*/ 7122486 h 7238075"/>
                <a:gd name="connsiteX22-37175" fmla="*/ 776064 w 2264509"/>
                <a:gd name="connsiteY22-37176" fmla="*/ 6830306 h 7238075"/>
                <a:gd name="connsiteX23-37177" fmla="*/ 804368 w 2264509"/>
                <a:gd name="connsiteY23-37178" fmla="*/ 6565349 h 7238075"/>
                <a:gd name="connsiteX24-37179" fmla="*/ 790216 w 2264509"/>
                <a:gd name="connsiteY24-37180" fmla="*/ 6235730 h 7238075"/>
                <a:gd name="connsiteX25-37181" fmla="*/ 907792 w 2264509"/>
                <a:gd name="connsiteY25-37182" fmla="*/ 5474692 h 7238075"/>
                <a:gd name="connsiteX26-37183" fmla="*/ 957309 w 2264509"/>
                <a:gd name="connsiteY26-37184" fmla="*/ 5365800 h 7238075"/>
                <a:gd name="connsiteX27-37185" fmla="*/ 949796 w 2264509"/>
                <a:gd name="connsiteY27-37186" fmla="*/ 5294498 h 7238075"/>
                <a:gd name="connsiteX28-37187" fmla="*/ 1022842 w 2264509"/>
                <a:gd name="connsiteY28-37188" fmla="*/ 5197505 h 7238075"/>
                <a:gd name="connsiteX29-37189" fmla="*/ 1024856 w 2264509"/>
                <a:gd name="connsiteY29-37190" fmla="*/ 5054630 h 7238075"/>
                <a:gd name="connsiteX30-37191" fmla="*/ 1181011 w 2264509"/>
                <a:gd name="connsiteY30-37192" fmla="*/ 4363933 h 7238075"/>
                <a:gd name="connsiteX31-37193" fmla="*/ 1327642 w 2264509"/>
                <a:gd name="connsiteY31-37194" fmla="*/ 4635530 h 7238075"/>
                <a:gd name="connsiteX32-37195" fmla="*/ 1392304 w 2264509"/>
                <a:gd name="connsiteY32-37196" fmla="*/ 4865602 h 7238075"/>
                <a:gd name="connsiteX33-37197" fmla="*/ 1361716 w 2264509"/>
                <a:gd name="connsiteY33-37198" fmla="*/ 4959440 h 7238075"/>
                <a:gd name="connsiteX34-37199" fmla="*/ 1405585 w 2264509"/>
                <a:gd name="connsiteY34-37200" fmla="*/ 5098769 h 7238075"/>
                <a:gd name="connsiteX35-37201" fmla="*/ 1313490 w 2264509"/>
                <a:gd name="connsiteY35-37202" fmla="*/ 5539804 h 7238075"/>
                <a:gd name="connsiteX36-37203" fmla="*/ 1314512 w 2264509"/>
                <a:gd name="connsiteY36-37204" fmla="*/ 6345824 h 7238075"/>
                <a:gd name="connsiteX37-37205" fmla="*/ 1387677 w 2264509"/>
                <a:gd name="connsiteY37-37206" fmla="*/ 6525837 h 7238075"/>
                <a:gd name="connsiteX38-37207" fmla="*/ 1336897 w 2264509"/>
                <a:gd name="connsiteY38-37208" fmla="*/ 6727274 h 7238075"/>
                <a:gd name="connsiteX39-37209" fmla="*/ 1355075 w 2264509"/>
                <a:gd name="connsiteY39-37210" fmla="*/ 6813600 h 7238075"/>
                <a:gd name="connsiteX40-37211" fmla="*/ 1364871 w 2264509"/>
                <a:gd name="connsiteY40-37212" fmla="*/ 7006384 h 7238075"/>
                <a:gd name="connsiteX41-37213" fmla="*/ 1811645 w 2264509"/>
                <a:gd name="connsiteY41-37214" fmla="*/ 7174679 h 7238075"/>
                <a:gd name="connsiteX42-37215" fmla="*/ 2240298 w 2264509"/>
                <a:gd name="connsiteY42-37216" fmla="*/ 7184685 h 7238075"/>
                <a:gd name="connsiteX43-37217" fmla="*/ 2223142 w 2264509"/>
                <a:gd name="connsiteY43-37218" fmla="*/ 7032346 h 7238075"/>
                <a:gd name="connsiteX44-37219" fmla="*/ 1738539 w 2264509"/>
                <a:gd name="connsiteY44-37220" fmla="*/ 6666009 h 7238075"/>
                <a:gd name="connsiteX45-37221" fmla="*/ 1759422 w 2264509"/>
                <a:gd name="connsiteY45-37222" fmla="*/ 6535632 h 7238075"/>
                <a:gd name="connsiteX46-37223" fmla="*/ 1719909 w 2264509"/>
                <a:gd name="connsiteY46-37224" fmla="*/ 6436627 h 7238075"/>
                <a:gd name="connsiteX47-37225" fmla="*/ 1708642 w 2264509"/>
                <a:gd name="connsiteY47-37226" fmla="*/ 6235730 h 7238075"/>
                <a:gd name="connsiteX48-37227" fmla="*/ 1730306 w 2264509"/>
                <a:gd name="connsiteY48-37228" fmla="*/ 5965274 h 7238075"/>
                <a:gd name="connsiteX49-37229" fmla="*/ 1778923 w 2264509"/>
                <a:gd name="connsiteY49-37230" fmla="*/ 5497769 h 7238075"/>
                <a:gd name="connsiteX50-37231" fmla="*/ 1790341 w 2264509"/>
                <a:gd name="connsiteY50-37232" fmla="*/ 5349364 h 7238075"/>
                <a:gd name="connsiteX51-37233" fmla="*/ 1848903 w 2264509"/>
                <a:gd name="connsiteY51-37234" fmla="*/ 5302881 h 7238075"/>
                <a:gd name="connsiteX52-37235" fmla="*/ 1935499 w 2264509"/>
                <a:gd name="connsiteY52-37236" fmla="*/ 5083205 h 7238075"/>
                <a:gd name="connsiteX53-37237" fmla="*/ 1960649 w 2264509"/>
                <a:gd name="connsiteY53-37238" fmla="*/ 4791056 h 7238075"/>
                <a:gd name="connsiteX54-37239" fmla="*/ 1951665 w 2264509"/>
                <a:gd name="connsiteY54-37240" fmla="*/ 4334336 h 7238075"/>
                <a:gd name="connsiteX55-37241" fmla="*/ 1932344 w 2264509"/>
                <a:gd name="connsiteY55-37242" fmla="*/ 3888133 h 7238075"/>
                <a:gd name="connsiteX56-37243" fmla="*/ 1906654 w 2264509"/>
                <a:gd name="connsiteY56-37244" fmla="*/ 3570203 h 7238075"/>
                <a:gd name="connsiteX57-37245" fmla="*/ 2107549 w 2264509"/>
                <a:gd name="connsiteY57-37246" fmla="*/ 2639637 h 7238075"/>
                <a:gd name="connsiteX58-37247" fmla="*/ 2093999 w 2264509"/>
                <a:gd name="connsiteY58-37248" fmla="*/ 2390244 h 7238075"/>
                <a:gd name="connsiteX59-37249" fmla="*/ 2032492 w 2264509"/>
                <a:gd name="connsiteY59-37250" fmla="*/ 1850474 h 7238075"/>
                <a:gd name="connsiteX60-37251" fmla="*/ 1987751 w 2264509"/>
                <a:gd name="connsiteY60-37252" fmla="*/ 1662589 h 7238075"/>
                <a:gd name="connsiteX61-37253" fmla="*/ 1973329 w 2264509"/>
                <a:gd name="connsiteY61-37254" fmla="*/ 1418094 h 7238075"/>
                <a:gd name="connsiteX62-37255" fmla="*/ 1925704 w 2264509"/>
                <a:gd name="connsiteY62-37256" fmla="*/ 1287898 h 7238075"/>
                <a:gd name="connsiteX63-37257" fmla="*/ 1458979 w 2264509"/>
                <a:gd name="connsiteY63-37258" fmla="*/ 1120535 h 7238075"/>
                <a:gd name="connsiteX64-37259" fmla="*/ 1360513 w 2264509"/>
                <a:gd name="connsiteY64-37260" fmla="*/ 1005635 h 7238075"/>
                <a:gd name="connsiteX65-37261" fmla="*/ 1416522 w 2264509"/>
                <a:gd name="connsiteY65-37262" fmla="*/ 807081 h 7238075"/>
                <a:gd name="connsiteX66-37263" fmla="*/ 1484699 w 2264509"/>
                <a:gd name="connsiteY66-37264" fmla="*/ 608469 h 7238075"/>
                <a:gd name="connsiteX67-37265" fmla="*/ 1496208 w 2264509"/>
                <a:gd name="connsiteY67-37266" fmla="*/ 366317 h 7238075"/>
                <a:gd name="connsiteX68-37267" fmla="*/ 1413968 w 2264509"/>
                <a:gd name="connsiteY68-37268" fmla="*/ 146640 h 7238075"/>
                <a:gd name="connsiteX69-37269" fmla="*/ 1100515 w 2264509"/>
                <a:gd name="connsiteY69-37270" fmla="*/ 551 h 7238075"/>
                <a:gd name="connsiteX0-37271" fmla="*/ 1100515 w 2264509"/>
                <a:gd name="connsiteY0-37272" fmla="*/ 551 h 7238075"/>
                <a:gd name="connsiteX1-37273" fmla="*/ 849378 w 2264509"/>
                <a:gd name="connsiteY1-37274" fmla="*/ 118937 h 7238075"/>
                <a:gd name="connsiteX2-37275" fmla="*/ 751515 w 2264509"/>
                <a:gd name="connsiteY2-37276" fmla="*/ 285490 h 7238075"/>
                <a:gd name="connsiteX3-37277" fmla="*/ 756141 w 2264509"/>
                <a:gd name="connsiteY3-37278" fmla="*/ 566071 h 7238075"/>
                <a:gd name="connsiteX4-37279" fmla="*/ 895260 w 2264509"/>
                <a:gd name="connsiteY4-37280" fmla="*/ 882679 h 7238075"/>
                <a:gd name="connsiteX5-37281" fmla="*/ 785588 w 2264509"/>
                <a:gd name="connsiteY5-37282" fmla="*/ 1025825 h 7238075"/>
                <a:gd name="connsiteX6-37283" fmla="*/ 152912 w 2264509"/>
                <a:gd name="connsiteY6-37284" fmla="*/ 1252683 h 7238075"/>
                <a:gd name="connsiteX7-37285" fmla="*/ 8160 w 2264509"/>
                <a:gd name="connsiteY7-37286" fmla="*/ 2283394 h 7238075"/>
                <a:gd name="connsiteX8-37287" fmla="*/ 416233 w 2264509"/>
                <a:gd name="connsiteY8-37288" fmla="*/ 2735641 h 7238075"/>
                <a:gd name="connsiteX9-37289" fmla="*/ 293173 w 2264509"/>
                <a:gd name="connsiteY9-37290" fmla="*/ 3799944 h 7238075"/>
                <a:gd name="connsiteX10-37291" fmla="*/ 428536 w 2264509"/>
                <a:gd name="connsiteY10-37292" fmla="*/ 3969982 h 7238075"/>
                <a:gd name="connsiteX11-37293" fmla="*/ 486017 w 2264509"/>
                <a:gd name="connsiteY11-37294" fmla="*/ 4215017 h 7238075"/>
                <a:gd name="connsiteX12-37295" fmla="*/ 547224 w 2264509"/>
                <a:gd name="connsiteY12-37296" fmla="*/ 4615099 h 7238075"/>
                <a:gd name="connsiteX13-37297" fmla="*/ 555878 w 2264509"/>
                <a:gd name="connsiteY13-37298" fmla="*/ 4779518 h 7238075"/>
                <a:gd name="connsiteX14-37299" fmla="*/ 541964 w 2264509"/>
                <a:gd name="connsiteY14-37300" fmla="*/ 4966441 h 7238075"/>
                <a:gd name="connsiteX15-37301" fmla="*/ 510234 w 2264509"/>
                <a:gd name="connsiteY15-37302" fmla="*/ 5112051 h 7238075"/>
                <a:gd name="connsiteX16-37303" fmla="*/ 434305 w 2264509"/>
                <a:gd name="connsiteY16-37304" fmla="*/ 6139609 h 7238075"/>
                <a:gd name="connsiteX17-37305" fmla="*/ 399690 w 2264509"/>
                <a:gd name="connsiteY17-37306" fmla="*/ 6589898 h 7238075"/>
                <a:gd name="connsiteX18-37307" fmla="*/ 471534 w 2264509"/>
                <a:gd name="connsiteY18-37308" fmla="*/ 6812999 h 7238075"/>
                <a:gd name="connsiteX19-37309" fmla="*/ 418410 w 2264509"/>
                <a:gd name="connsiteY19-37310" fmla="*/ 6968013 h 7238075"/>
                <a:gd name="connsiteX20-37311" fmla="*/ 656806 w 2264509"/>
                <a:gd name="connsiteY20-37312" fmla="*/ 7230086 h 7238075"/>
                <a:gd name="connsiteX21-37313" fmla="*/ 1009561 w 2264509"/>
                <a:gd name="connsiteY21-37314" fmla="*/ 7122486 h 7238075"/>
                <a:gd name="connsiteX22-37315" fmla="*/ 776064 w 2264509"/>
                <a:gd name="connsiteY22-37316" fmla="*/ 6830306 h 7238075"/>
                <a:gd name="connsiteX23-37317" fmla="*/ 804368 w 2264509"/>
                <a:gd name="connsiteY23-37318" fmla="*/ 6565349 h 7238075"/>
                <a:gd name="connsiteX24-37319" fmla="*/ 790216 w 2264509"/>
                <a:gd name="connsiteY24-37320" fmla="*/ 6235730 h 7238075"/>
                <a:gd name="connsiteX25-37321" fmla="*/ 907792 w 2264509"/>
                <a:gd name="connsiteY25-37322" fmla="*/ 5474692 h 7238075"/>
                <a:gd name="connsiteX26-37323" fmla="*/ 957309 w 2264509"/>
                <a:gd name="connsiteY26-37324" fmla="*/ 5365800 h 7238075"/>
                <a:gd name="connsiteX27-37325" fmla="*/ 949796 w 2264509"/>
                <a:gd name="connsiteY27-37326" fmla="*/ 5294498 h 7238075"/>
                <a:gd name="connsiteX28-37327" fmla="*/ 1022842 w 2264509"/>
                <a:gd name="connsiteY28-37328" fmla="*/ 5197505 h 7238075"/>
                <a:gd name="connsiteX29-37329" fmla="*/ 1024856 w 2264509"/>
                <a:gd name="connsiteY29-37330" fmla="*/ 5054630 h 7238075"/>
                <a:gd name="connsiteX30-37331" fmla="*/ 1181011 w 2264509"/>
                <a:gd name="connsiteY30-37332" fmla="*/ 4363933 h 7238075"/>
                <a:gd name="connsiteX31-37333" fmla="*/ 1327642 w 2264509"/>
                <a:gd name="connsiteY31-37334" fmla="*/ 4635530 h 7238075"/>
                <a:gd name="connsiteX32-37335" fmla="*/ 1392304 w 2264509"/>
                <a:gd name="connsiteY32-37336" fmla="*/ 4865602 h 7238075"/>
                <a:gd name="connsiteX33-37337" fmla="*/ 1361716 w 2264509"/>
                <a:gd name="connsiteY33-37338" fmla="*/ 4959440 h 7238075"/>
                <a:gd name="connsiteX34-37339" fmla="*/ 1405585 w 2264509"/>
                <a:gd name="connsiteY34-37340" fmla="*/ 5098769 h 7238075"/>
                <a:gd name="connsiteX35-37341" fmla="*/ 1313490 w 2264509"/>
                <a:gd name="connsiteY35-37342" fmla="*/ 5539804 h 7238075"/>
                <a:gd name="connsiteX36-37343" fmla="*/ 1314512 w 2264509"/>
                <a:gd name="connsiteY36-37344" fmla="*/ 6345824 h 7238075"/>
                <a:gd name="connsiteX37-37345" fmla="*/ 1387677 w 2264509"/>
                <a:gd name="connsiteY37-37346" fmla="*/ 6525837 h 7238075"/>
                <a:gd name="connsiteX38-37347" fmla="*/ 1336897 w 2264509"/>
                <a:gd name="connsiteY38-37348" fmla="*/ 6727274 h 7238075"/>
                <a:gd name="connsiteX39-37349" fmla="*/ 1355075 w 2264509"/>
                <a:gd name="connsiteY39-37350" fmla="*/ 6813600 h 7238075"/>
                <a:gd name="connsiteX40-37351" fmla="*/ 1364871 w 2264509"/>
                <a:gd name="connsiteY40-37352" fmla="*/ 7006384 h 7238075"/>
                <a:gd name="connsiteX41-37353" fmla="*/ 1811645 w 2264509"/>
                <a:gd name="connsiteY41-37354" fmla="*/ 7174679 h 7238075"/>
                <a:gd name="connsiteX42-37355" fmla="*/ 2240298 w 2264509"/>
                <a:gd name="connsiteY42-37356" fmla="*/ 7184685 h 7238075"/>
                <a:gd name="connsiteX43-37357" fmla="*/ 2223142 w 2264509"/>
                <a:gd name="connsiteY43-37358" fmla="*/ 7032346 h 7238075"/>
                <a:gd name="connsiteX44-37359" fmla="*/ 1738539 w 2264509"/>
                <a:gd name="connsiteY44-37360" fmla="*/ 6666009 h 7238075"/>
                <a:gd name="connsiteX45-37361" fmla="*/ 1759422 w 2264509"/>
                <a:gd name="connsiteY45-37362" fmla="*/ 6535632 h 7238075"/>
                <a:gd name="connsiteX46-37363" fmla="*/ 1719909 w 2264509"/>
                <a:gd name="connsiteY46-37364" fmla="*/ 6436627 h 7238075"/>
                <a:gd name="connsiteX47-37365" fmla="*/ 1708642 w 2264509"/>
                <a:gd name="connsiteY47-37366" fmla="*/ 6235730 h 7238075"/>
                <a:gd name="connsiteX48-37367" fmla="*/ 1730306 w 2264509"/>
                <a:gd name="connsiteY48-37368" fmla="*/ 5965274 h 7238075"/>
                <a:gd name="connsiteX49-37369" fmla="*/ 1778923 w 2264509"/>
                <a:gd name="connsiteY49-37370" fmla="*/ 5497769 h 7238075"/>
                <a:gd name="connsiteX50-37371" fmla="*/ 1790341 w 2264509"/>
                <a:gd name="connsiteY50-37372" fmla="*/ 5349364 h 7238075"/>
                <a:gd name="connsiteX51-37373" fmla="*/ 1848903 w 2264509"/>
                <a:gd name="connsiteY51-37374" fmla="*/ 5302881 h 7238075"/>
                <a:gd name="connsiteX52-37375" fmla="*/ 1935499 w 2264509"/>
                <a:gd name="connsiteY52-37376" fmla="*/ 5083205 h 7238075"/>
                <a:gd name="connsiteX53-37377" fmla="*/ 1960649 w 2264509"/>
                <a:gd name="connsiteY53-37378" fmla="*/ 4791056 h 7238075"/>
                <a:gd name="connsiteX54-37379" fmla="*/ 1951665 w 2264509"/>
                <a:gd name="connsiteY54-37380" fmla="*/ 4334336 h 7238075"/>
                <a:gd name="connsiteX55-37381" fmla="*/ 1932344 w 2264509"/>
                <a:gd name="connsiteY55-37382" fmla="*/ 3888133 h 7238075"/>
                <a:gd name="connsiteX56-37383" fmla="*/ 1906654 w 2264509"/>
                <a:gd name="connsiteY56-37384" fmla="*/ 3570203 h 7238075"/>
                <a:gd name="connsiteX57-37385" fmla="*/ 2107549 w 2264509"/>
                <a:gd name="connsiteY57-37386" fmla="*/ 2639637 h 7238075"/>
                <a:gd name="connsiteX58-37387" fmla="*/ 2171636 w 2264509"/>
                <a:gd name="connsiteY58-37388" fmla="*/ 2450629 h 7238075"/>
                <a:gd name="connsiteX59-37389" fmla="*/ 2032492 w 2264509"/>
                <a:gd name="connsiteY59-37390" fmla="*/ 1850474 h 7238075"/>
                <a:gd name="connsiteX60-37391" fmla="*/ 1987751 w 2264509"/>
                <a:gd name="connsiteY60-37392" fmla="*/ 1662589 h 7238075"/>
                <a:gd name="connsiteX61-37393" fmla="*/ 1973329 w 2264509"/>
                <a:gd name="connsiteY61-37394" fmla="*/ 1418094 h 7238075"/>
                <a:gd name="connsiteX62-37395" fmla="*/ 1925704 w 2264509"/>
                <a:gd name="connsiteY62-37396" fmla="*/ 1287898 h 7238075"/>
                <a:gd name="connsiteX63-37397" fmla="*/ 1458979 w 2264509"/>
                <a:gd name="connsiteY63-37398" fmla="*/ 1120535 h 7238075"/>
                <a:gd name="connsiteX64-37399" fmla="*/ 1360513 w 2264509"/>
                <a:gd name="connsiteY64-37400" fmla="*/ 1005635 h 7238075"/>
                <a:gd name="connsiteX65-37401" fmla="*/ 1416522 w 2264509"/>
                <a:gd name="connsiteY65-37402" fmla="*/ 807081 h 7238075"/>
                <a:gd name="connsiteX66-37403" fmla="*/ 1484699 w 2264509"/>
                <a:gd name="connsiteY66-37404" fmla="*/ 608469 h 7238075"/>
                <a:gd name="connsiteX67-37405" fmla="*/ 1496208 w 2264509"/>
                <a:gd name="connsiteY67-37406" fmla="*/ 366317 h 7238075"/>
                <a:gd name="connsiteX68-37407" fmla="*/ 1413968 w 2264509"/>
                <a:gd name="connsiteY68-37408" fmla="*/ 146640 h 7238075"/>
                <a:gd name="connsiteX69-37409" fmla="*/ 1100515 w 2264509"/>
                <a:gd name="connsiteY69-37410" fmla="*/ 551 h 7238075"/>
                <a:gd name="connsiteX0-37411" fmla="*/ 1100515 w 2264509"/>
                <a:gd name="connsiteY0-37412" fmla="*/ 551 h 7238075"/>
                <a:gd name="connsiteX1-37413" fmla="*/ 849378 w 2264509"/>
                <a:gd name="connsiteY1-37414" fmla="*/ 118937 h 7238075"/>
                <a:gd name="connsiteX2-37415" fmla="*/ 751515 w 2264509"/>
                <a:gd name="connsiteY2-37416" fmla="*/ 285490 h 7238075"/>
                <a:gd name="connsiteX3-37417" fmla="*/ 756141 w 2264509"/>
                <a:gd name="connsiteY3-37418" fmla="*/ 566071 h 7238075"/>
                <a:gd name="connsiteX4-37419" fmla="*/ 895260 w 2264509"/>
                <a:gd name="connsiteY4-37420" fmla="*/ 882679 h 7238075"/>
                <a:gd name="connsiteX5-37421" fmla="*/ 785588 w 2264509"/>
                <a:gd name="connsiteY5-37422" fmla="*/ 1025825 h 7238075"/>
                <a:gd name="connsiteX6-37423" fmla="*/ 152912 w 2264509"/>
                <a:gd name="connsiteY6-37424" fmla="*/ 1252683 h 7238075"/>
                <a:gd name="connsiteX7-37425" fmla="*/ 8160 w 2264509"/>
                <a:gd name="connsiteY7-37426" fmla="*/ 2283394 h 7238075"/>
                <a:gd name="connsiteX8-37427" fmla="*/ 416233 w 2264509"/>
                <a:gd name="connsiteY8-37428" fmla="*/ 2735641 h 7238075"/>
                <a:gd name="connsiteX9-37429" fmla="*/ 293173 w 2264509"/>
                <a:gd name="connsiteY9-37430" fmla="*/ 3799944 h 7238075"/>
                <a:gd name="connsiteX10-37431" fmla="*/ 428536 w 2264509"/>
                <a:gd name="connsiteY10-37432" fmla="*/ 3969982 h 7238075"/>
                <a:gd name="connsiteX11-37433" fmla="*/ 486017 w 2264509"/>
                <a:gd name="connsiteY11-37434" fmla="*/ 4215017 h 7238075"/>
                <a:gd name="connsiteX12-37435" fmla="*/ 547224 w 2264509"/>
                <a:gd name="connsiteY12-37436" fmla="*/ 4615099 h 7238075"/>
                <a:gd name="connsiteX13-37437" fmla="*/ 555878 w 2264509"/>
                <a:gd name="connsiteY13-37438" fmla="*/ 4779518 h 7238075"/>
                <a:gd name="connsiteX14-37439" fmla="*/ 541964 w 2264509"/>
                <a:gd name="connsiteY14-37440" fmla="*/ 4966441 h 7238075"/>
                <a:gd name="connsiteX15-37441" fmla="*/ 510234 w 2264509"/>
                <a:gd name="connsiteY15-37442" fmla="*/ 5112051 h 7238075"/>
                <a:gd name="connsiteX16-37443" fmla="*/ 434305 w 2264509"/>
                <a:gd name="connsiteY16-37444" fmla="*/ 6139609 h 7238075"/>
                <a:gd name="connsiteX17-37445" fmla="*/ 399690 w 2264509"/>
                <a:gd name="connsiteY17-37446" fmla="*/ 6589898 h 7238075"/>
                <a:gd name="connsiteX18-37447" fmla="*/ 471534 w 2264509"/>
                <a:gd name="connsiteY18-37448" fmla="*/ 6812999 h 7238075"/>
                <a:gd name="connsiteX19-37449" fmla="*/ 418410 w 2264509"/>
                <a:gd name="connsiteY19-37450" fmla="*/ 6968013 h 7238075"/>
                <a:gd name="connsiteX20-37451" fmla="*/ 656806 w 2264509"/>
                <a:gd name="connsiteY20-37452" fmla="*/ 7230086 h 7238075"/>
                <a:gd name="connsiteX21-37453" fmla="*/ 1009561 w 2264509"/>
                <a:gd name="connsiteY21-37454" fmla="*/ 7122486 h 7238075"/>
                <a:gd name="connsiteX22-37455" fmla="*/ 776064 w 2264509"/>
                <a:gd name="connsiteY22-37456" fmla="*/ 6830306 h 7238075"/>
                <a:gd name="connsiteX23-37457" fmla="*/ 804368 w 2264509"/>
                <a:gd name="connsiteY23-37458" fmla="*/ 6565349 h 7238075"/>
                <a:gd name="connsiteX24-37459" fmla="*/ 790216 w 2264509"/>
                <a:gd name="connsiteY24-37460" fmla="*/ 6235730 h 7238075"/>
                <a:gd name="connsiteX25-37461" fmla="*/ 907792 w 2264509"/>
                <a:gd name="connsiteY25-37462" fmla="*/ 5474692 h 7238075"/>
                <a:gd name="connsiteX26-37463" fmla="*/ 957309 w 2264509"/>
                <a:gd name="connsiteY26-37464" fmla="*/ 5365800 h 7238075"/>
                <a:gd name="connsiteX27-37465" fmla="*/ 949796 w 2264509"/>
                <a:gd name="connsiteY27-37466" fmla="*/ 5294498 h 7238075"/>
                <a:gd name="connsiteX28-37467" fmla="*/ 1022842 w 2264509"/>
                <a:gd name="connsiteY28-37468" fmla="*/ 5197505 h 7238075"/>
                <a:gd name="connsiteX29-37469" fmla="*/ 1024856 w 2264509"/>
                <a:gd name="connsiteY29-37470" fmla="*/ 5054630 h 7238075"/>
                <a:gd name="connsiteX30-37471" fmla="*/ 1181011 w 2264509"/>
                <a:gd name="connsiteY30-37472" fmla="*/ 4363933 h 7238075"/>
                <a:gd name="connsiteX31-37473" fmla="*/ 1327642 w 2264509"/>
                <a:gd name="connsiteY31-37474" fmla="*/ 4635530 h 7238075"/>
                <a:gd name="connsiteX32-37475" fmla="*/ 1392304 w 2264509"/>
                <a:gd name="connsiteY32-37476" fmla="*/ 4865602 h 7238075"/>
                <a:gd name="connsiteX33-37477" fmla="*/ 1361716 w 2264509"/>
                <a:gd name="connsiteY33-37478" fmla="*/ 4959440 h 7238075"/>
                <a:gd name="connsiteX34-37479" fmla="*/ 1405585 w 2264509"/>
                <a:gd name="connsiteY34-37480" fmla="*/ 5098769 h 7238075"/>
                <a:gd name="connsiteX35-37481" fmla="*/ 1313490 w 2264509"/>
                <a:gd name="connsiteY35-37482" fmla="*/ 5539804 h 7238075"/>
                <a:gd name="connsiteX36-37483" fmla="*/ 1314512 w 2264509"/>
                <a:gd name="connsiteY36-37484" fmla="*/ 6345824 h 7238075"/>
                <a:gd name="connsiteX37-37485" fmla="*/ 1387677 w 2264509"/>
                <a:gd name="connsiteY37-37486" fmla="*/ 6525837 h 7238075"/>
                <a:gd name="connsiteX38-37487" fmla="*/ 1336897 w 2264509"/>
                <a:gd name="connsiteY38-37488" fmla="*/ 6727274 h 7238075"/>
                <a:gd name="connsiteX39-37489" fmla="*/ 1355075 w 2264509"/>
                <a:gd name="connsiteY39-37490" fmla="*/ 6813600 h 7238075"/>
                <a:gd name="connsiteX40-37491" fmla="*/ 1364871 w 2264509"/>
                <a:gd name="connsiteY40-37492" fmla="*/ 7006384 h 7238075"/>
                <a:gd name="connsiteX41-37493" fmla="*/ 1811645 w 2264509"/>
                <a:gd name="connsiteY41-37494" fmla="*/ 7174679 h 7238075"/>
                <a:gd name="connsiteX42-37495" fmla="*/ 2240298 w 2264509"/>
                <a:gd name="connsiteY42-37496" fmla="*/ 7184685 h 7238075"/>
                <a:gd name="connsiteX43-37497" fmla="*/ 2223142 w 2264509"/>
                <a:gd name="connsiteY43-37498" fmla="*/ 7032346 h 7238075"/>
                <a:gd name="connsiteX44-37499" fmla="*/ 1738539 w 2264509"/>
                <a:gd name="connsiteY44-37500" fmla="*/ 6666009 h 7238075"/>
                <a:gd name="connsiteX45-37501" fmla="*/ 1759422 w 2264509"/>
                <a:gd name="connsiteY45-37502" fmla="*/ 6535632 h 7238075"/>
                <a:gd name="connsiteX46-37503" fmla="*/ 1719909 w 2264509"/>
                <a:gd name="connsiteY46-37504" fmla="*/ 6436627 h 7238075"/>
                <a:gd name="connsiteX47-37505" fmla="*/ 1708642 w 2264509"/>
                <a:gd name="connsiteY47-37506" fmla="*/ 6235730 h 7238075"/>
                <a:gd name="connsiteX48-37507" fmla="*/ 1730306 w 2264509"/>
                <a:gd name="connsiteY48-37508" fmla="*/ 5965274 h 7238075"/>
                <a:gd name="connsiteX49-37509" fmla="*/ 1778923 w 2264509"/>
                <a:gd name="connsiteY49-37510" fmla="*/ 5497769 h 7238075"/>
                <a:gd name="connsiteX50-37511" fmla="*/ 1790341 w 2264509"/>
                <a:gd name="connsiteY50-37512" fmla="*/ 5349364 h 7238075"/>
                <a:gd name="connsiteX51-37513" fmla="*/ 1848903 w 2264509"/>
                <a:gd name="connsiteY51-37514" fmla="*/ 5302881 h 7238075"/>
                <a:gd name="connsiteX52-37515" fmla="*/ 1935499 w 2264509"/>
                <a:gd name="connsiteY52-37516" fmla="*/ 5083205 h 7238075"/>
                <a:gd name="connsiteX53-37517" fmla="*/ 1960649 w 2264509"/>
                <a:gd name="connsiteY53-37518" fmla="*/ 4791056 h 7238075"/>
                <a:gd name="connsiteX54-37519" fmla="*/ 1951665 w 2264509"/>
                <a:gd name="connsiteY54-37520" fmla="*/ 4334336 h 7238075"/>
                <a:gd name="connsiteX55-37521" fmla="*/ 1932344 w 2264509"/>
                <a:gd name="connsiteY55-37522" fmla="*/ 3888133 h 7238075"/>
                <a:gd name="connsiteX56-37523" fmla="*/ 1906654 w 2264509"/>
                <a:gd name="connsiteY56-37524" fmla="*/ 3570203 h 7238075"/>
                <a:gd name="connsiteX57-37525" fmla="*/ 1805624 w 2264509"/>
                <a:gd name="connsiteY57-37526" fmla="*/ 2631010 h 7238075"/>
                <a:gd name="connsiteX58-37527" fmla="*/ 2171636 w 2264509"/>
                <a:gd name="connsiteY58-37528" fmla="*/ 2450629 h 7238075"/>
                <a:gd name="connsiteX59-37529" fmla="*/ 2032492 w 2264509"/>
                <a:gd name="connsiteY59-37530" fmla="*/ 1850474 h 7238075"/>
                <a:gd name="connsiteX60-37531" fmla="*/ 1987751 w 2264509"/>
                <a:gd name="connsiteY60-37532" fmla="*/ 1662589 h 7238075"/>
                <a:gd name="connsiteX61-37533" fmla="*/ 1973329 w 2264509"/>
                <a:gd name="connsiteY61-37534" fmla="*/ 1418094 h 7238075"/>
                <a:gd name="connsiteX62-37535" fmla="*/ 1925704 w 2264509"/>
                <a:gd name="connsiteY62-37536" fmla="*/ 1287898 h 7238075"/>
                <a:gd name="connsiteX63-37537" fmla="*/ 1458979 w 2264509"/>
                <a:gd name="connsiteY63-37538" fmla="*/ 1120535 h 7238075"/>
                <a:gd name="connsiteX64-37539" fmla="*/ 1360513 w 2264509"/>
                <a:gd name="connsiteY64-37540" fmla="*/ 1005635 h 7238075"/>
                <a:gd name="connsiteX65-37541" fmla="*/ 1416522 w 2264509"/>
                <a:gd name="connsiteY65-37542" fmla="*/ 807081 h 7238075"/>
                <a:gd name="connsiteX66-37543" fmla="*/ 1484699 w 2264509"/>
                <a:gd name="connsiteY66-37544" fmla="*/ 608469 h 7238075"/>
                <a:gd name="connsiteX67-37545" fmla="*/ 1496208 w 2264509"/>
                <a:gd name="connsiteY67-37546" fmla="*/ 366317 h 7238075"/>
                <a:gd name="connsiteX68-37547" fmla="*/ 1413968 w 2264509"/>
                <a:gd name="connsiteY68-37548" fmla="*/ 146640 h 7238075"/>
                <a:gd name="connsiteX69-37549" fmla="*/ 1100515 w 2264509"/>
                <a:gd name="connsiteY69-37550" fmla="*/ 551 h 7238075"/>
                <a:gd name="connsiteX0-37551" fmla="*/ 1100515 w 2264509"/>
                <a:gd name="connsiteY0-37552" fmla="*/ 551 h 7238075"/>
                <a:gd name="connsiteX1-37553" fmla="*/ 849378 w 2264509"/>
                <a:gd name="connsiteY1-37554" fmla="*/ 118937 h 7238075"/>
                <a:gd name="connsiteX2-37555" fmla="*/ 751515 w 2264509"/>
                <a:gd name="connsiteY2-37556" fmla="*/ 285490 h 7238075"/>
                <a:gd name="connsiteX3-37557" fmla="*/ 756141 w 2264509"/>
                <a:gd name="connsiteY3-37558" fmla="*/ 566071 h 7238075"/>
                <a:gd name="connsiteX4-37559" fmla="*/ 895260 w 2264509"/>
                <a:gd name="connsiteY4-37560" fmla="*/ 882679 h 7238075"/>
                <a:gd name="connsiteX5-37561" fmla="*/ 785588 w 2264509"/>
                <a:gd name="connsiteY5-37562" fmla="*/ 1025825 h 7238075"/>
                <a:gd name="connsiteX6-37563" fmla="*/ 152912 w 2264509"/>
                <a:gd name="connsiteY6-37564" fmla="*/ 1252683 h 7238075"/>
                <a:gd name="connsiteX7-37565" fmla="*/ 8160 w 2264509"/>
                <a:gd name="connsiteY7-37566" fmla="*/ 2283394 h 7238075"/>
                <a:gd name="connsiteX8-37567" fmla="*/ 416233 w 2264509"/>
                <a:gd name="connsiteY8-37568" fmla="*/ 2735641 h 7238075"/>
                <a:gd name="connsiteX9-37569" fmla="*/ 293173 w 2264509"/>
                <a:gd name="connsiteY9-37570" fmla="*/ 3799944 h 7238075"/>
                <a:gd name="connsiteX10-37571" fmla="*/ 428536 w 2264509"/>
                <a:gd name="connsiteY10-37572" fmla="*/ 3969982 h 7238075"/>
                <a:gd name="connsiteX11-37573" fmla="*/ 486017 w 2264509"/>
                <a:gd name="connsiteY11-37574" fmla="*/ 4215017 h 7238075"/>
                <a:gd name="connsiteX12-37575" fmla="*/ 547224 w 2264509"/>
                <a:gd name="connsiteY12-37576" fmla="*/ 4615099 h 7238075"/>
                <a:gd name="connsiteX13-37577" fmla="*/ 555878 w 2264509"/>
                <a:gd name="connsiteY13-37578" fmla="*/ 4779518 h 7238075"/>
                <a:gd name="connsiteX14-37579" fmla="*/ 541964 w 2264509"/>
                <a:gd name="connsiteY14-37580" fmla="*/ 4966441 h 7238075"/>
                <a:gd name="connsiteX15-37581" fmla="*/ 510234 w 2264509"/>
                <a:gd name="connsiteY15-37582" fmla="*/ 5112051 h 7238075"/>
                <a:gd name="connsiteX16-37583" fmla="*/ 434305 w 2264509"/>
                <a:gd name="connsiteY16-37584" fmla="*/ 6139609 h 7238075"/>
                <a:gd name="connsiteX17-37585" fmla="*/ 399690 w 2264509"/>
                <a:gd name="connsiteY17-37586" fmla="*/ 6589898 h 7238075"/>
                <a:gd name="connsiteX18-37587" fmla="*/ 471534 w 2264509"/>
                <a:gd name="connsiteY18-37588" fmla="*/ 6812999 h 7238075"/>
                <a:gd name="connsiteX19-37589" fmla="*/ 418410 w 2264509"/>
                <a:gd name="connsiteY19-37590" fmla="*/ 6968013 h 7238075"/>
                <a:gd name="connsiteX20-37591" fmla="*/ 656806 w 2264509"/>
                <a:gd name="connsiteY20-37592" fmla="*/ 7230086 h 7238075"/>
                <a:gd name="connsiteX21-37593" fmla="*/ 1009561 w 2264509"/>
                <a:gd name="connsiteY21-37594" fmla="*/ 7122486 h 7238075"/>
                <a:gd name="connsiteX22-37595" fmla="*/ 776064 w 2264509"/>
                <a:gd name="connsiteY22-37596" fmla="*/ 6830306 h 7238075"/>
                <a:gd name="connsiteX23-37597" fmla="*/ 804368 w 2264509"/>
                <a:gd name="connsiteY23-37598" fmla="*/ 6565349 h 7238075"/>
                <a:gd name="connsiteX24-37599" fmla="*/ 790216 w 2264509"/>
                <a:gd name="connsiteY24-37600" fmla="*/ 6235730 h 7238075"/>
                <a:gd name="connsiteX25-37601" fmla="*/ 907792 w 2264509"/>
                <a:gd name="connsiteY25-37602" fmla="*/ 5474692 h 7238075"/>
                <a:gd name="connsiteX26-37603" fmla="*/ 957309 w 2264509"/>
                <a:gd name="connsiteY26-37604" fmla="*/ 5365800 h 7238075"/>
                <a:gd name="connsiteX27-37605" fmla="*/ 949796 w 2264509"/>
                <a:gd name="connsiteY27-37606" fmla="*/ 5294498 h 7238075"/>
                <a:gd name="connsiteX28-37607" fmla="*/ 1022842 w 2264509"/>
                <a:gd name="connsiteY28-37608" fmla="*/ 5197505 h 7238075"/>
                <a:gd name="connsiteX29-37609" fmla="*/ 1024856 w 2264509"/>
                <a:gd name="connsiteY29-37610" fmla="*/ 5054630 h 7238075"/>
                <a:gd name="connsiteX30-37611" fmla="*/ 1181011 w 2264509"/>
                <a:gd name="connsiteY30-37612" fmla="*/ 4363933 h 7238075"/>
                <a:gd name="connsiteX31-37613" fmla="*/ 1327642 w 2264509"/>
                <a:gd name="connsiteY31-37614" fmla="*/ 4635530 h 7238075"/>
                <a:gd name="connsiteX32-37615" fmla="*/ 1392304 w 2264509"/>
                <a:gd name="connsiteY32-37616" fmla="*/ 4865602 h 7238075"/>
                <a:gd name="connsiteX33-37617" fmla="*/ 1361716 w 2264509"/>
                <a:gd name="connsiteY33-37618" fmla="*/ 4959440 h 7238075"/>
                <a:gd name="connsiteX34-37619" fmla="*/ 1405585 w 2264509"/>
                <a:gd name="connsiteY34-37620" fmla="*/ 5098769 h 7238075"/>
                <a:gd name="connsiteX35-37621" fmla="*/ 1313490 w 2264509"/>
                <a:gd name="connsiteY35-37622" fmla="*/ 5539804 h 7238075"/>
                <a:gd name="connsiteX36-37623" fmla="*/ 1314512 w 2264509"/>
                <a:gd name="connsiteY36-37624" fmla="*/ 6345824 h 7238075"/>
                <a:gd name="connsiteX37-37625" fmla="*/ 1387677 w 2264509"/>
                <a:gd name="connsiteY37-37626" fmla="*/ 6525837 h 7238075"/>
                <a:gd name="connsiteX38-37627" fmla="*/ 1336897 w 2264509"/>
                <a:gd name="connsiteY38-37628" fmla="*/ 6727274 h 7238075"/>
                <a:gd name="connsiteX39-37629" fmla="*/ 1355075 w 2264509"/>
                <a:gd name="connsiteY39-37630" fmla="*/ 6813600 h 7238075"/>
                <a:gd name="connsiteX40-37631" fmla="*/ 1364871 w 2264509"/>
                <a:gd name="connsiteY40-37632" fmla="*/ 7006384 h 7238075"/>
                <a:gd name="connsiteX41-37633" fmla="*/ 1811645 w 2264509"/>
                <a:gd name="connsiteY41-37634" fmla="*/ 7174679 h 7238075"/>
                <a:gd name="connsiteX42-37635" fmla="*/ 2240298 w 2264509"/>
                <a:gd name="connsiteY42-37636" fmla="*/ 7184685 h 7238075"/>
                <a:gd name="connsiteX43-37637" fmla="*/ 2223142 w 2264509"/>
                <a:gd name="connsiteY43-37638" fmla="*/ 7032346 h 7238075"/>
                <a:gd name="connsiteX44-37639" fmla="*/ 1738539 w 2264509"/>
                <a:gd name="connsiteY44-37640" fmla="*/ 6666009 h 7238075"/>
                <a:gd name="connsiteX45-37641" fmla="*/ 1759422 w 2264509"/>
                <a:gd name="connsiteY45-37642" fmla="*/ 6535632 h 7238075"/>
                <a:gd name="connsiteX46-37643" fmla="*/ 1719909 w 2264509"/>
                <a:gd name="connsiteY46-37644" fmla="*/ 6436627 h 7238075"/>
                <a:gd name="connsiteX47-37645" fmla="*/ 1708642 w 2264509"/>
                <a:gd name="connsiteY47-37646" fmla="*/ 6235730 h 7238075"/>
                <a:gd name="connsiteX48-37647" fmla="*/ 1730306 w 2264509"/>
                <a:gd name="connsiteY48-37648" fmla="*/ 5965274 h 7238075"/>
                <a:gd name="connsiteX49-37649" fmla="*/ 1778923 w 2264509"/>
                <a:gd name="connsiteY49-37650" fmla="*/ 5497769 h 7238075"/>
                <a:gd name="connsiteX50-37651" fmla="*/ 1790341 w 2264509"/>
                <a:gd name="connsiteY50-37652" fmla="*/ 5349364 h 7238075"/>
                <a:gd name="connsiteX51-37653" fmla="*/ 1848903 w 2264509"/>
                <a:gd name="connsiteY51-37654" fmla="*/ 5302881 h 7238075"/>
                <a:gd name="connsiteX52-37655" fmla="*/ 1935499 w 2264509"/>
                <a:gd name="connsiteY52-37656" fmla="*/ 5083205 h 7238075"/>
                <a:gd name="connsiteX53-37657" fmla="*/ 1960649 w 2264509"/>
                <a:gd name="connsiteY53-37658" fmla="*/ 4791056 h 7238075"/>
                <a:gd name="connsiteX54-37659" fmla="*/ 1951665 w 2264509"/>
                <a:gd name="connsiteY54-37660" fmla="*/ 4334336 h 7238075"/>
                <a:gd name="connsiteX55-37661" fmla="*/ 1932344 w 2264509"/>
                <a:gd name="connsiteY55-37662" fmla="*/ 3888133 h 7238075"/>
                <a:gd name="connsiteX56-37663" fmla="*/ 1906654 w 2264509"/>
                <a:gd name="connsiteY56-37664" fmla="*/ 3570203 h 7238075"/>
                <a:gd name="connsiteX57-37665" fmla="*/ 1805624 w 2264509"/>
                <a:gd name="connsiteY57-37666" fmla="*/ 2631010 h 7238075"/>
                <a:gd name="connsiteX58-37667" fmla="*/ 2171636 w 2264509"/>
                <a:gd name="connsiteY58-37668" fmla="*/ 2450629 h 7238075"/>
                <a:gd name="connsiteX59-37669" fmla="*/ 2032492 w 2264509"/>
                <a:gd name="connsiteY59-37670" fmla="*/ 1850474 h 7238075"/>
                <a:gd name="connsiteX60-37671" fmla="*/ 1987751 w 2264509"/>
                <a:gd name="connsiteY60-37672" fmla="*/ 1662589 h 7238075"/>
                <a:gd name="connsiteX61-37673" fmla="*/ 1973329 w 2264509"/>
                <a:gd name="connsiteY61-37674" fmla="*/ 1418094 h 7238075"/>
                <a:gd name="connsiteX62-37675" fmla="*/ 1925704 w 2264509"/>
                <a:gd name="connsiteY62-37676" fmla="*/ 1287898 h 7238075"/>
                <a:gd name="connsiteX63-37677" fmla="*/ 1458979 w 2264509"/>
                <a:gd name="connsiteY63-37678" fmla="*/ 1120535 h 7238075"/>
                <a:gd name="connsiteX64-37679" fmla="*/ 1360513 w 2264509"/>
                <a:gd name="connsiteY64-37680" fmla="*/ 1005635 h 7238075"/>
                <a:gd name="connsiteX65-37681" fmla="*/ 1416522 w 2264509"/>
                <a:gd name="connsiteY65-37682" fmla="*/ 807081 h 7238075"/>
                <a:gd name="connsiteX66-37683" fmla="*/ 1484699 w 2264509"/>
                <a:gd name="connsiteY66-37684" fmla="*/ 608469 h 7238075"/>
                <a:gd name="connsiteX67-37685" fmla="*/ 1496208 w 2264509"/>
                <a:gd name="connsiteY67-37686" fmla="*/ 366317 h 7238075"/>
                <a:gd name="connsiteX68-37687" fmla="*/ 1413968 w 2264509"/>
                <a:gd name="connsiteY68-37688" fmla="*/ 146640 h 7238075"/>
                <a:gd name="connsiteX69-37689" fmla="*/ 1100515 w 2264509"/>
                <a:gd name="connsiteY69-37690" fmla="*/ 551 h 7238075"/>
                <a:gd name="connsiteX0-37691" fmla="*/ 1100515 w 2264509"/>
                <a:gd name="connsiteY0-37692" fmla="*/ 551 h 7238075"/>
                <a:gd name="connsiteX1-37693" fmla="*/ 849378 w 2264509"/>
                <a:gd name="connsiteY1-37694" fmla="*/ 118937 h 7238075"/>
                <a:gd name="connsiteX2-37695" fmla="*/ 751515 w 2264509"/>
                <a:gd name="connsiteY2-37696" fmla="*/ 285490 h 7238075"/>
                <a:gd name="connsiteX3-37697" fmla="*/ 756141 w 2264509"/>
                <a:gd name="connsiteY3-37698" fmla="*/ 566071 h 7238075"/>
                <a:gd name="connsiteX4-37699" fmla="*/ 895260 w 2264509"/>
                <a:gd name="connsiteY4-37700" fmla="*/ 882679 h 7238075"/>
                <a:gd name="connsiteX5-37701" fmla="*/ 785588 w 2264509"/>
                <a:gd name="connsiteY5-37702" fmla="*/ 1025825 h 7238075"/>
                <a:gd name="connsiteX6-37703" fmla="*/ 152912 w 2264509"/>
                <a:gd name="connsiteY6-37704" fmla="*/ 1252683 h 7238075"/>
                <a:gd name="connsiteX7-37705" fmla="*/ 8160 w 2264509"/>
                <a:gd name="connsiteY7-37706" fmla="*/ 2283394 h 7238075"/>
                <a:gd name="connsiteX8-37707" fmla="*/ 416233 w 2264509"/>
                <a:gd name="connsiteY8-37708" fmla="*/ 2735641 h 7238075"/>
                <a:gd name="connsiteX9-37709" fmla="*/ 293173 w 2264509"/>
                <a:gd name="connsiteY9-37710" fmla="*/ 3799944 h 7238075"/>
                <a:gd name="connsiteX10-37711" fmla="*/ 428536 w 2264509"/>
                <a:gd name="connsiteY10-37712" fmla="*/ 3969982 h 7238075"/>
                <a:gd name="connsiteX11-37713" fmla="*/ 486017 w 2264509"/>
                <a:gd name="connsiteY11-37714" fmla="*/ 4215017 h 7238075"/>
                <a:gd name="connsiteX12-37715" fmla="*/ 547224 w 2264509"/>
                <a:gd name="connsiteY12-37716" fmla="*/ 4615099 h 7238075"/>
                <a:gd name="connsiteX13-37717" fmla="*/ 555878 w 2264509"/>
                <a:gd name="connsiteY13-37718" fmla="*/ 4779518 h 7238075"/>
                <a:gd name="connsiteX14-37719" fmla="*/ 541964 w 2264509"/>
                <a:gd name="connsiteY14-37720" fmla="*/ 4966441 h 7238075"/>
                <a:gd name="connsiteX15-37721" fmla="*/ 510234 w 2264509"/>
                <a:gd name="connsiteY15-37722" fmla="*/ 5112051 h 7238075"/>
                <a:gd name="connsiteX16-37723" fmla="*/ 434305 w 2264509"/>
                <a:gd name="connsiteY16-37724" fmla="*/ 6139609 h 7238075"/>
                <a:gd name="connsiteX17-37725" fmla="*/ 399690 w 2264509"/>
                <a:gd name="connsiteY17-37726" fmla="*/ 6589898 h 7238075"/>
                <a:gd name="connsiteX18-37727" fmla="*/ 471534 w 2264509"/>
                <a:gd name="connsiteY18-37728" fmla="*/ 6812999 h 7238075"/>
                <a:gd name="connsiteX19-37729" fmla="*/ 418410 w 2264509"/>
                <a:gd name="connsiteY19-37730" fmla="*/ 6968013 h 7238075"/>
                <a:gd name="connsiteX20-37731" fmla="*/ 656806 w 2264509"/>
                <a:gd name="connsiteY20-37732" fmla="*/ 7230086 h 7238075"/>
                <a:gd name="connsiteX21-37733" fmla="*/ 1009561 w 2264509"/>
                <a:gd name="connsiteY21-37734" fmla="*/ 7122486 h 7238075"/>
                <a:gd name="connsiteX22-37735" fmla="*/ 776064 w 2264509"/>
                <a:gd name="connsiteY22-37736" fmla="*/ 6830306 h 7238075"/>
                <a:gd name="connsiteX23-37737" fmla="*/ 804368 w 2264509"/>
                <a:gd name="connsiteY23-37738" fmla="*/ 6565349 h 7238075"/>
                <a:gd name="connsiteX24-37739" fmla="*/ 790216 w 2264509"/>
                <a:gd name="connsiteY24-37740" fmla="*/ 6235730 h 7238075"/>
                <a:gd name="connsiteX25-37741" fmla="*/ 907792 w 2264509"/>
                <a:gd name="connsiteY25-37742" fmla="*/ 5474692 h 7238075"/>
                <a:gd name="connsiteX26-37743" fmla="*/ 957309 w 2264509"/>
                <a:gd name="connsiteY26-37744" fmla="*/ 5365800 h 7238075"/>
                <a:gd name="connsiteX27-37745" fmla="*/ 949796 w 2264509"/>
                <a:gd name="connsiteY27-37746" fmla="*/ 5294498 h 7238075"/>
                <a:gd name="connsiteX28-37747" fmla="*/ 1022842 w 2264509"/>
                <a:gd name="connsiteY28-37748" fmla="*/ 5197505 h 7238075"/>
                <a:gd name="connsiteX29-37749" fmla="*/ 1024856 w 2264509"/>
                <a:gd name="connsiteY29-37750" fmla="*/ 5054630 h 7238075"/>
                <a:gd name="connsiteX30-37751" fmla="*/ 1181011 w 2264509"/>
                <a:gd name="connsiteY30-37752" fmla="*/ 4363933 h 7238075"/>
                <a:gd name="connsiteX31-37753" fmla="*/ 1327642 w 2264509"/>
                <a:gd name="connsiteY31-37754" fmla="*/ 4635530 h 7238075"/>
                <a:gd name="connsiteX32-37755" fmla="*/ 1392304 w 2264509"/>
                <a:gd name="connsiteY32-37756" fmla="*/ 4865602 h 7238075"/>
                <a:gd name="connsiteX33-37757" fmla="*/ 1361716 w 2264509"/>
                <a:gd name="connsiteY33-37758" fmla="*/ 4959440 h 7238075"/>
                <a:gd name="connsiteX34-37759" fmla="*/ 1405585 w 2264509"/>
                <a:gd name="connsiteY34-37760" fmla="*/ 5098769 h 7238075"/>
                <a:gd name="connsiteX35-37761" fmla="*/ 1313490 w 2264509"/>
                <a:gd name="connsiteY35-37762" fmla="*/ 5539804 h 7238075"/>
                <a:gd name="connsiteX36-37763" fmla="*/ 1314512 w 2264509"/>
                <a:gd name="connsiteY36-37764" fmla="*/ 6345824 h 7238075"/>
                <a:gd name="connsiteX37-37765" fmla="*/ 1387677 w 2264509"/>
                <a:gd name="connsiteY37-37766" fmla="*/ 6525837 h 7238075"/>
                <a:gd name="connsiteX38-37767" fmla="*/ 1336897 w 2264509"/>
                <a:gd name="connsiteY38-37768" fmla="*/ 6727274 h 7238075"/>
                <a:gd name="connsiteX39-37769" fmla="*/ 1355075 w 2264509"/>
                <a:gd name="connsiteY39-37770" fmla="*/ 6813600 h 7238075"/>
                <a:gd name="connsiteX40-37771" fmla="*/ 1364871 w 2264509"/>
                <a:gd name="connsiteY40-37772" fmla="*/ 7006384 h 7238075"/>
                <a:gd name="connsiteX41-37773" fmla="*/ 1811645 w 2264509"/>
                <a:gd name="connsiteY41-37774" fmla="*/ 7174679 h 7238075"/>
                <a:gd name="connsiteX42-37775" fmla="*/ 2240298 w 2264509"/>
                <a:gd name="connsiteY42-37776" fmla="*/ 7184685 h 7238075"/>
                <a:gd name="connsiteX43-37777" fmla="*/ 2223142 w 2264509"/>
                <a:gd name="connsiteY43-37778" fmla="*/ 7032346 h 7238075"/>
                <a:gd name="connsiteX44-37779" fmla="*/ 1738539 w 2264509"/>
                <a:gd name="connsiteY44-37780" fmla="*/ 6666009 h 7238075"/>
                <a:gd name="connsiteX45-37781" fmla="*/ 1759422 w 2264509"/>
                <a:gd name="connsiteY45-37782" fmla="*/ 6535632 h 7238075"/>
                <a:gd name="connsiteX46-37783" fmla="*/ 1719909 w 2264509"/>
                <a:gd name="connsiteY46-37784" fmla="*/ 6436627 h 7238075"/>
                <a:gd name="connsiteX47-37785" fmla="*/ 1708642 w 2264509"/>
                <a:gd name="connsiteY47-37786" fmla="*/ 6235730 h 7238075"/>
                <a:gd name="connsiteX48-37787" fmla="*/ 1730306 w 2264509"/>
                <a:gd name="connsiteY48-37788" fmla="*/ 5965274 h 7238075"/>
                <a:gd name="connsiteX49-37789" fmla="*/ 1778923 w 2264509"/>
                <a:gd name="connsiteY49-37790" fmla="*/ 5497769 h 7238075"/>
                <a:gd name="connsiteX50-37791" fmla="*/ 1790341 w 2264509"/>
                <a:gd name="connsiteY50-37792" fmla="*/ 5349364 h 7238075"/>
                <a:gd name="connsiteX51-37793" fmla="*/ 1848903 w 2264509"/>
                <a:gd name="connsiteY51-37794" fmla="*/ 5302881 h 7238075"/>
                <a:gd name="connsiteX52-37795" fmla="*/ 1935499 w 2264509"/>
                <a:gd name="connsiteY52-37796" fmla="*/ 5083205 h 7238075"/>
                <a:gd name="connsiteX53-37797" fmla="*/ 1960649 w 2264509"/>
                <a:gd name="connsiteY53-37798" fmla="*/ 4791056 h 7238075"/>
                <a:gd name="connsiteX54-37799" fmla="*/ 1951665 w 2264509"/>
                <a:gd name="connsiteY54-37800" fmla="*/ 4334336 h 7238075"/>
                <a:gd name="connsiteX55-37801" fmla="*/ 1932344 w 2264509"/>
                <a:gd name="connsiteY55-37802" fmla="*/ 3888133 h 7238075"/>
                <a:gd name="connsiteX56-37803" fmla="*/ 1906654 w 2264509"/>
                <a:gd name="connsiteY56-37804" fmla="*/ 3570203 h 7238075"/>
                <a:gd name="connsiteX57-37805" fmla="*/ 1762492 w 2264509"/>
                <a:gd name="connsiteY57-37806" fmla="*/ 2682768 h 7238075"/>
                <a:gd name="connsiteX58-37807" fmla="*/ 2171636 w 2264509"/>
                <a:gd name="connsiteY58-37808" fmla="*/ 2450629 h 7238075"/>
                <a:gd name="connsiteX59-37809" fmla="*/ 2032492 w 2264509"/>
                <a:gd name="connsiteY59-37810" fmla="*/ 1850474 h 7238075"/>
                <a:gd name="connsiteX60-37811" fmla="*/ 1987751 w 2264509"/>
                <a:gd name="connsiteY60-37812" fmla="*/ 1662589 h 7238075"/>
                <a:gd name="connsiteX61-37813" fmla="*/ 1973329 w 2264509"/>
                <a:gd name="connsiteY61-37814" fmla="*/ 1418094 h 7238075"/>
                <a:gd name="connsiteX62-37815" fmla="*/ 1925704 w 2264509"/>
                <a:gd name="connsiteY62-37816" fmla="*/ 1287898 h 7238075"/>
                <a:gd name="connsiteX63-37817" fmla="*/ 1458979 w 2264509"/>
                <a:gd name="connsiteY63-37818" fmla="*/ 1120535 h 7238075"/>
                <a:gd name="connsiteX64-37819" fmla="*/ 1360513 w 2264509"/>
                <a:gd name="connsiteY64-37820" fmla="*/ 1005635 h 7238075"/>
                <a:gd name="connsiteX65-37821" fmla="*/ 1416522 w 2264509"/>
                <a:gd name="connsiteY65-37822" fmla="*/ 807081 h 7238075"/>
                <a:gd name="connsiteX66-37823" fmla="*/ 1484699 w 2264509"/>
                <a:gd name="connsiteY66-37824" fmla="*/ 608469 h 7238075"/>
                <a:gd name="connsiteX67-37825" fmla="*/ 1496208 w 2264509"/>
                <a:gd name="connsiteY67-37826" fmla="*/ 366317 h 7238075"/>
                <a:gd name="connsiteX68-37827" fmla="*/ 1413968 w 2264509"/>
                <a:gd name="connsiteY68-37828" fmla="*/ 146640 h 7238075"/>
                <a:gd name="connsiteX69-37829" fmla="*/ 1100515 w 2264509"/>
                <a:gd name="connsiteY69-37830" fmla="*/ 551 h 7238075"/>
                <a:gd name="connsiteX0-37831" fmla="*/ 1100515 w 2264509"/>
                <a:gd name="connsiteY0-37832" fmla="*/ 551 h 7238075"/>
                <a:gd name="connsiteX1-37833" fmla="*/ 849378 w 2264509"/>
                <a:gd name="connsiteY1-37834" fmla="*/ 118937 h 7238075"/>
                <a:gd name="connsiteX2-37835" fmla="*/ 751515 w 2264509"/>
                <a:gd name="connsiteY2-37836" fmla="*/ 285490 h 7238075"/>
                <a:gd name="connsiteX3-37837" fmla="*/ 756141 w 2264509"/>
                <a:gd name="connsiteY3-37838" fmla="*/ 566071 h 7238075"/>
                <a:gd name="connsiteX4-37839" fmla="*/ 895260 w 2264509"/>
                <a:gd name="connsiteY4-37840" fmla="*/ 882679 h 7238075"/>
                <a:gd name="connsiteX5-37841" fmla="*/ 785588 w 2264509"/>
                <a:gd name="connsiteY5-37842" fmla="*/ 1025825 h 7238075"/>
                <a:gd name="connsiteX6-37843" fmla="*/ 152912 w 2264509"/>
                <a:gd name="connsiteY6-37844" fmla="*/ 1252683 h 7238075"/>
                <a:gd name="connsiteX7-37845" fmla="*/ 8160 w 2264509"/>
                <a:gd name="connsiteY7-37846" fmla="*/ 2283394 h 7238075"/>
                <a:gd name="connsiteX8-37847" fmla="*/ 416233 w 2264509"/>
                <a:gd name="connsiteY8-37848" fmla="*/ 2735641 h 7238075"/>
                <a:gd name="connsiteX9-37849" fmla="*/ 293173 w 2264509"/>
                <a:gd name="connsiteY9-37850" fmla="*/ 3799944 h 7238075"/>
                <a:gd name="connsiteX10-37851" fmla="*/ 428536 w 2264509"/>
                <a:gd name="connsiteY10-37852" fmla="*/ 3969982 h 7238075"/>
                <a:gd name="connsiteX11-37853" fmla="*/ 486017 w 2264509"/>
                <a:gd name="connsiteY11-37854" fmla="*/ 4215017 h 7238075"/>
                <a:gd name="connsiteX12-37855" fmla="*/ 547224 w 2264509"/>
                <a:gd name="connsiteY12-37856" fmla="*/ 4615099 h 7238075"/>
                <a:gd name="connsiteX13-37857" fmla="*/ 555878 w 2264509"/>
                <a:gd name="connsiteY13-37858" fmla="*/ 4779518 h 7238075"/>
                <a:gd name="connsiteX14-37859" fmla="*/ 541964 w 2264509"/>
                <a:gd name="connsiteY14-37860" fmla="*/ 4966441 h 7238075"/>
                <a:gd name="connsiteX15-37861" fmla="*/ 510234 w 2264509"/>
                <a:gd name="connsiteY15-37862" fmla="*/ 5112051 h 7238075"/>
                <a:gd name="connsiteX16-37863" fmla="*/ 434305 w 2264509"/>
                <a:gd name="connsiteY16-37864" fmla="*/ 6139609 h 7238075"/>
                <a:gd name="connsiteX17-37865" fmla="*/ 399690 w 2264509"/>
                <a:gd name="connsiteY17-37866" fmla="*/ 6589898 h 7238075"/>
                <a:gd name="connsiteX18-37867" fmla="*/ 471534 w 2264509"/>
                <a:gd name="connsiteY18-37868" fmla="*/ 6812999 h 7238075"/>
                <a:gd name="connsiteX19-37869" fmla="*/ 418410 w 2264509"/>
                <a:gd name="connsiteY19-37870" fmla="*/ 6968013 h 7238075"/>
                <a:gd name="connsiteX20-37871" fmla="*/ 656806 w 2264509"/>
                <a:gd name="connsiteY20-37872" fmla="*/ 7230086 h 7238075"/>
                <a:gd name="connsiteX21-37873" fmla="*/ 1009561 w 2264509"/>
                <a:gd name="connsiteY21-37874" fmla="*/ 7122486 h 7238075"/>
                <a:gd name="connsiteX22-37875" fmla="*/ 776064 w 2264509"/>
                <a:gd name="connsiteY22-37876" fmla="*/ 6830306 h 7238075"/>
                <a:gd name="connsiteX23-37877" fmla="*/ 804368 w 2264509"/>
                <a:gd name="connsiteY23-37878" fmla="*/ 6565349 h 7238075"/>
                <a:gd name="connsiteX24-37879" fmla="*/ 790216 w 2264509"/>
                <a:gd name="connsiteY24-37880" fmla="*/ 6235730 h 7238075"/>
                <a:gd name="connsiteX25-37881" fmla="*/ 907792 w 2264509"/>
                <a:gd name="connsiteY25-37882" fmla="*/ 5474692 h 7238075"/>
                <a:gd name="connsiteX26-37883" fmla="*/ 957309 w 2264509"/>
                <a:gd name="connsiteY26-37884" fmla="*/ 5365800 h 7238075"/>
                <a:gd name="connsiteX27-37885" fmla="*/ 949796 w 2264509"/>
                <a:gd name="connsiteY27-37886" fmla="*/ 5294498 h 7238075"/>
                <a:gd name="connsiteX28-37887" fmla="*/ 1022842 w 2264509"/>
                <a:gd name="connsiteY28-37888" fmla="*/ 5197505 h 7238075"/>
                <a:gd name="connsiteX29-37889" fmla="*/ 1024856 w 2264509"/>
                <a:gd name="connsiteY29-37890" fmla="*/ 5054630 h 7238075"/>
                <a:gd name="connsiteX30-37891" fmla="*/ 1181011 w 2264509"/>
                <a:gd name="connsiteY30-37892" fmla="*/ 4363933 h 7238075"/>
                <a:gd name="connsiteX31-37893" fmla="*/ 1327642 w 2264509"/>
                <a:gd name="connsiteY31-37894" fmla="*/ 4635530 h 7238075"/>
                <a:gd name="connsiteX32-37895" fmla="*/ 1392304 w 2264509"/>
                <a:gd name="connsiteY32-37896" fmla="*/ 4865602 h 7238075"/>
                <a:gd name="connsiteX33-37897" fmla="*/ 1361716 w 2264509"/>
                <a:gd name="connsiteY33-37898" fmla="*/ 4959440 h 7238075"/>
                <a:gd name="connsiteX34-37899" fmla="*/ 1405585 w 2264509"/>
                <a:gd name="connsiteY34-37900" fmla="*/ 5098769 h 7238075"/>
                <a:gd name="connsiteX35-37901" fmla="*/ 1313490 w 2264509"/>
                <a:gd name="connsiteY35-37902" fmla="*/ 5539804 h 7238075"/>
                <a:gd name="connsiteX36-37903" fmla="*/ 1314512 w 2264509"/>
                <a:gd name="connsiteY36-37904" fmla="*/ 6345824 h 7238075"/>
                <a:gd name="connsiteX37-37905" fmla="*/ 1387677 w 2264509"/>
                <a:gd name="connsiteY37-37906" fmla="*/ 6525837 h 7238075"/>
                <a:gd name="connsiteX38-37907" fmla="*/ 1336897 w 2264509"/>
                <a:gd name="connsiteY38-37908" fmla="*/ 6727274 h 7238075"/>
                <a:gd name="connsiteX39-37909" fmla="*/ 1355075 w 2264509"/>
                <a:gd name="connsiteY39-37910" fmla="*/ 6813600 h 7238075"/>
                <a:gd name="connsiteX40-37911" fmla="*/ 1364871 w 2264509"/>
                <a:gd name="connsiteY40-37912" fmla="*/ 7006384 h 7238075"/>
                <a:gd name="connsiteX41-37913" fmla="*/ 1811645 w 2264509"/>
                <a:gd name="connsiteY41-37914" fmla="*/ 7174679 h 7238075"/>
                <a:gd name="connsiteX42-37915" fmla="*/ 2240298 w 2264509"/>
                <a:gd name="connsiteY42-37916" fmla="*/ 7184685 h 7238075"/>
                <a:gd name="connsiteX43-37917" fmla="*/ 2223142 w 2264509"/>
                <a:gd name="connsiteY43-37918" fmla="*/ 7032346 h 7238075"/>
                <a:gd name="connsiteX44-37919" fmla="*/ 1738539 w 2264509"/>
                <a:gd name="connsiteY44-37920" fmla="*/ 6666009 h 7238075"/>
                <a:gd name="connsiteX45-37921" fmla="*/ 1759422 w 2264509"/>
                <a:gd name="connsiteY45-37922" fmla="*/ 6535632 h 7238075"/>
                <a:gd name="connsiteX46-37923" fmla="*/ 1719909 w 2264509"/>
                <a:gd name="connsiteY46-37924" fmla="*/ 6436627 h 7238075"/>
                <a:gd name="connsiteX47-37925" fmla="*/ 1708642 w 2264509"/>
                <a:gd name="connsiteY47-37926" fmla="*/ 6235730 h 7238075"/>
                <a:gd name="connsiteX48-37927" fmla="*/ 1730306 w 2264509"/>
                <a:gd name="connsiteY48-37928" fmla="*/ 5965274 h 7238075"/>
                <a:gd name="connsiteX49-37929" fmla="*/ 1778923 w 2264509"/>
                <a:gd name="connsiteY49-37930" fmla="*/ 5497769 h 7238075"/>
                <a:gd name="connsiteX50-37931" fmla="*/ 1790341 w 2264509"/>
                <a:gd name="connsiteY50-37932" fmla="*/ 5349364 h 7238075"/>
                <a:gd name="connsiteX51-37933" fmla="*/ 1848903 w 2264509"/>
                <a:gd name="connsiteY51-37934" fmla="*/ 5302881 h 7238075"/>
                <a:gd name="connsiteX52-37935" fmla="*/ 1935499 w 2264509"/>
                <a:gd name="connsiteY52-37936" fmla="*/ 5083205 h 7238075"/>
                <a:gd name="connsiteX53-37937" fmla="*/ 1960649 w 2264509"/>
                <a:gd name="connsiteY53-37938" fmla="*/ 4791056 h 7238075"/>
                <a:gd name="connsiteX54-37939" fmla="*/ 1951665 w 2264509"/>
                <a:gd name="connsiteY54-37940" fmla="*/ 4334336 h 7238075"/>
                <a:gd name="connsiteX55-37941" fmla="*/ 1932344 w 2264509"/>
                <a:gd name="connsiteY55-37942" fmla="*/ 3888133 h 7238075"/>
                <a:gd name="connsiteX56-37943" fmla="*/ 1906654 w 2264509"/>
                <a:gd name="connsiteY56-37944" fmla="*/ 3570203 h 7238075"/>
                <a:gd name="connsiteX57-37945" fmla="*/ 1762492 w 2264509"/>
                <a:gd name="connsiteY57-37946" fmla="*/ 2682768 h 7238075"/>
                <a:gd name="connsiteX58-37947" fmla="*/ 2171636 w 2264509"/>
                <a:gd name="connsiteY58-37948" fmla="*/ 2450629 h 7238075"/>
                <a:gd name="connsiteX59-37949" fmla="*/ 2032492 w 2264509"/>
                <a:gd name="connsiteY59-37950" fmla="*/ 1850474 h 7238075"/>
                <a:gd name="connsiteX60-37951" fmla="*/ 1987751 w 2264509"/>
                <a:gd name="connsiteY60-37952" fmla="*/ 1662589 h 7238075"/>
                <a:gd name="connsiteX61-37953" fmla="*/ 1973329 w 2264509"/>
                <a:gd name="connsiteY61-37954" fmla="*/ 1418094 h 7238075"/>
                <a:gd name="connsiteX62-37955" fmla="*/ 1925704 w 2264509"/>
                <a:gd name="connsiteY62-37956" fmla="*/ 1287898 h 7238075"/>
                <a:gd name="connsiteX63-37957" fmla="*/ 1458979 w 2264509"/>
                <a:gd name="connsiteY63-37958" fmla="*/ 1120535 h 7238075"/>
                <a:gd name="connsiteX64-37959" fmla="*/ 1360513 w 2264509"/>
                <a:gd name="connsiteY64-37960" fmla="*/ 1005635 h 7238075"/>
                <a:gd name="connsiteX65-37961" fmla="*/ 1416522 w 2264509"/>
                <a:gd name="connsiteY65-37962" fmla="*/ 807081 h 7238075"/>
                <a:gd name="connsiteX66-37963" fmla="*/ 1484699 w 2264509"/>
                <a:gd name="connsiteY66-37964" fmla="*/ 608469 h 7238075"/>
                <a:gd name="connsiteX67-37965" fmla="*/ 1496208 w 2264509"/>
                <a:gd name="connsiteY67-37966" fmla="*/ 366317 h 7238075"/>
                <a:gd name="connsiteX68-37967" fmla="*/ 1413968 w 2264509"/>
                <a:gd name="connsiteY68-37968" fmla="*/ 146640 h 7238075"/>
                <a:gd name="connsiteX69-37969" fmla="*/ 1100515 w 2264509"/>
                <a:gd name="connsiteY69-37970" fmla="*/ 551 h 7238075"/>
                <a:gd name="connsiteX0-37971" fmla="*/ 1100515 w 2264509"/>
                <a:gd name="connsiteY0-37972" fmla="*/ 551 h 7238075"/>
                <a:gd name="connsiteX1-37973" fmla="*/ 849378 w 2264509"/>
                <a:gd name="connsiteY1-37974" fmla="*/ 118937 h 7238075"/>
                <a:gd name="connsiteX2-37975" fmla="*/ 751515 w 2264509"/>
                <a:gd name="connsiteY2-37976" fmla="*/ 285490 h 7238075"/>
                <a:gd name="connsiteX3-37977" fmla="*/ 756141 w 2264509"/>
                <a:gd name="connsiteY3-37978" fmla="*/ 566071 h 7238075"/>
                <a:gd name="connsiteX4-37979" fmla="*/ 895260 w 2264509"/>
                <a:gd name="connsiteY4-37980" fmla="*/ 882679 h 7238075"/>
                <a:gd name="connsiteX5-37981" fmla="*/ 785588 w 2264509"/>
                <a:gd name="connsiteY5-37982" fmla="*/ 1025825 h 7238075"/>
                <a:gd name="connsiteX6-37983" fmla="*/ 152912 w 2264509"/>
                <a:gd name="connsiteY6-37984" fmla="*/ 1252683 h 7238075"/>
                <a:gd name="connsiteX7-37985" fmla="*/ 8160 w 2264509"/>
                <a:gd name="connsiteY7-37986" fmla="*/ 2283394 h 7238075"/>
                <a:gd name="connsiteX8-37987" fmla="*/ 416233 w 2264509"/>
                <a:gd name="connsiteY8-37988" fmla="*/ 2735641 h 7238075"/>
                <a:gd name="connsiteX9-37989" fmla="*/ 293173 w 2264509"/>
                <a:gd name="connsiteY9-37990" fmla="*/ 3799944 h 7238075"/>
                <a:gd name="connsiteX10-37991" fmla="*/ 428536 w 2264509"/>
                <a:gd name="connsiteY10-37992" fmla="*/ 3969982 h 7238075"/>
                <a:gd name="connsiteX11-37993" fmla="*/ 486017 w 2264509"/>
                <a:gd name="connsiteY11-37994" fmla="*/ 4215017 h 7238075"/>
                <a:gd name="connsiteX12-37995" fmla="*/ 547224 w 2264509"/>
                <a:gd name="connsiteY12-37996" fmla="*/ 4615099 h 7238075"/>
                <a:gd name="connsiteX13-37997" fmla="*/ 555878 w 2264509"/>
                <a:gd name="connsiteY13-37998" fmla="*/ 4779518 h 7238075"/>
                <a:gd name="connsiteX14-37999" fmla="*/ 541964 w 2264509"/>
                <a:gd name="connsiteY14-38000" fmla="*/ 4966441 h 7238075"/>
                <a:gd name="connsiteX15-38001" fmla="*/ 510234 w 2264509"/>
                <a:gd name="connsiteY15-38002" fmla="*/ 5112051 h 7238075"/>
                <a:gd name="connsiteX16-38003" fmla="*/ 434305 w 2264509"/>
                <a:gd name="connsiteY16-38004" fmla="*/ 6139609 h 7238075"/>
                <a:gd name="connsiteX17-38005" fmla="*/ 399690 w 2264509"/>
                <a:gd name="connsiteY17-38006" fmla="*/ 6589898 h 7238075"/>
                <a:gd name="connsiteX18-38007" fmla="*/ 471534 w 2264509"/>
                <a:gd name="connsiteY18-38008" fmla="*/ 6812999 h 7238075"/>
                <a:gd name="connsiteX19-38009" fmla="*/ 418410 w 2264509"/>
                <a:gd name="connsiteY19-38010" fmla="*/ 6968013 h 7238075"/>
                <a:gd name="connsiteX20-38011" fmla="*/ 656806 w 2264509"/>
                <a:gd name="connsiteY20-38012" fmla="*/ 7230086 h 7238075"/>
                <a:gd name="connsiteX21-38013" fmla="*/ 1009561 w 2264509"/>
                <a:gd name="connsiteY21-38014" fmla="*/ 7122486 h 7238075"/>
                <a:gd name="connsiteX22-38015" fmla="*/ 776064 w 2264509"/>
                <a:gd name="connsiteY22-38016" fmla="*/ 6830306 h 7238075"/>
                <a:gd name="connsiteX23-38017" fmla="*/ 804368 w 2264509"/>
                <a:gd name="connsiteY23-38018" fmla="*/ 6565349 h 7238075"/>
                <a:gd name="connsiteX24-38019" fmla="*/ 790216 w 2264509"/>
                <a:gd name="connsiteY24-38020" fmla="*/ 6235730 h 7238075"/>
                <a:gd name="connsiteX25-38021" fmla="*/ 907792 w 2264509"/>
                <a:gd name="connsiteY25-38022" fmla="*/ 5474692 h 7238075"/>
                <a:gd name="connsiteX26-38023" fmla="*/ 957309 w 2264509"/>
                <a:gd name="connsiteY26-38024" fmla="*/ 5365800 h 7238075"/>
                <a:gd name="connsiteX27-38025" fmla="*/ 949796 w 2264509"/>
                <a:gd name="connsiteY27-38026" fmla="*/ 5294498 h 7238075"/>
                <a:gd name="connsiteX28-38027" fmla="*/ 1022842 w 2264509"/>
                <a:gd name="connsiteY28-38028" fmla="*/ 5197505 h 7238075"/>
                <a:gd name="connsiteX29-38029" fmla="*/ 1024856 w 2264509"/>
                <a:gd name="connsiteY29-38030" fmla="*/ 5054630 h 7238075"/>
                <a:gd name="connsiteX30-38031" fmla="*/ 1181011 w 2264509"/>
                <a:gd name="connsiteY30-38032" fmla="*/ 4363933 h 7238075"/>
                <a:gd name="connsiteX31-38033" fmla="*/ 1327642 w 2264509"/>
                <a:gd name="connsiteY31-38034" fmla="*/ 4635530 h 7238075"/>
                <a:gd name="connsiteX32-38035" fmla="*/ 1392304 w 2264509"/>
                <a:gd name="connsiteY32-38036" fmla="*/ 4865602 h 7238075"/>
                <a:gd name="connsiteX33-38037" fmla="*/ 1361716 w 2264509"/>
                <a:gd name="connsiteY33-38038" fmla="*/ 4959440 h 7238075"/>
                <a:gd name="connsiteX34-38039" fmla="*/ 1405585 w 2264509"/>
                <a:gd name="connsiteY34-38040" fmla="*/ 5098769 h 7238075"/>
                <a:gd name="connsiteX35-38041" fmla="*/ 1313490 w 2264509"/>
                <a:gd name="connsiteY35-38042" fmla="*/ 5539804 h 7238075"/>
                <a:gd name="connsiteX36-38043" fmla="*/ 1314512 w 2264509"/>
                <a:gd name="connsiteY36-38044" fmla="*/ 6345824 h 7238075"/>
                <a:gd name="connsiteX37-38045" fmla="*/ 1387677 w 2264509"/>
                <a:gd name="connsiteY37-38046" fmla="*/ 6525837 h 7238075"/>
                <a:gd name="connsiteX38-38047" fmla="*/ 1336897 w 2264509"/>
                <a:gd name="connsiteY38-38048" fmla="*/ 6727274 h 7238075"/>
                <a:gd name="connsiteX39-38049" fmla="*/ 1355075 w 2264509"/>
                <a:gd name="connsiteY39-38050" fmla="*/ 6813600 h 7238075"/>
                <a:gd name="connsiteX40-38051" fmla="*/ 1364871 w 2264509"/>
                <a:gd name="connsiteY40-38052" fmla="*/ 7006384 h 7238075"/>
                <a:gd name="connsiteX41-38053" fmla="*/ 1811645 w 2264509"/>
                <a:gd name="connsiteY41-38054" fmla="*/ 7174679 h 7238075"/>
                <a:gd name="connsiteX42-38055" fmla="*/ 2240298 w 2264509"/>
                <a:gd name="connsiteY42-38056" fmla="*/ 7184685 h 7238075"/>
                <a:gd name="connsiteX43-38057" fmla="*/ 2223142 w 2264509"/>
                <a:gd name="connsiteY43-38058" fmla="*/ 7032346 h 7238075"/>
                <a:gd name="connsiteX44-38059" fmla="*/ 1738539 w 2264509"/>
                <a:gd name="connsiteY44-38060" fmla="*/ 6666009 h 7238075"/>
                <a:gd name="connsiteX45-38061" fmla="*/ 1759422 w 2264509"/>
                <a:gd name="connsiteY45-38062" fmla="*/ 6535632 h 7238075"/>
                <a:gd name="connsiteX46-38063" fmla="*/ 1719909 w 2264509"/>
                <a:gd name="connsiteY46-38064" fmla="*/ 6436627 h 7238075"/>
                <a:gd name="connsiteX47-38065" fmla="*/ 1708642 w 2264509"/>
                <a:gd name="connsiteY47-38066" fmla="*/ 6235730 h 7238075"/>
                <a:gd name="connsiteX48-38067" fmla="*/ 1730306 w 2264509"/>
                <a:gd name="connsiteY48-38068" fmla="*/ 5965274 h 7238075"/>
                <a:gd name="connsiteX49-38069" fmla="*/ 1778923 w 2264509"/>
                <a:gd name="connsiteY49-38070" fmla="*/ 5497769 h 7238075"/>
                <a:gd name="connsiteX50-38071" fmla="*/ 1790341 w 2264509"/>
                <a:gd name="connsiteY50-38072" fmla="*/ 5349364 h 7238075"/>
                <a:gd name="connsiteX51-38073" fmla="*/ 1848903 w 2264509"/>
                <a:gd name="connsiteY51-38074" fmla="*/ 5302881 h 7238075"/>
                <a:gd name="connsiteX52-38075" fmla="*/ 1935499 w 2264509"/>
                <a:gd name="connsiteY52-38076" fmla="*/ 5083205 h 7238075"/>
                <a:gd name="connsiteX53-38077" fmla="*/ 1960649 w 2264509"/>
                <a:gd name="connsiteY53-38078" fmla="*/ 4791056 h 7238075"/>
                <a:gd name="connsiteX54-38079" fmla="*/ 1951665 w 2264509"/>
                <a:gd name="connsiteY54-38080" fmla="*/ 4334336 h 7238075"/>
                <a:gd name="connsiteX55-38081" fmla="*/ 1932344 w 2264509"/>
                <a:gd name="connsiteY55-38082" fmla="*/ 3888133 h 7238075"/>
                <a:gd name="connsiteX56-38083" fmla="*/ 1906654 w 2264509"/>
                <a:gd name="connsiteY56-38084" fmla="*/ 3570203 h 7238075"/>
                <a:gd name="connsiteX57-38085" fmla="*/ 1762492 w 2264509"/>
                <a:gd name="connsiteY57-38086" fmla="*/ 2682768 h 7238075"/>
                <a:gd name="connsiteX58-38087" fmla="*/ 2171636 w 2264509"/>
                <a:gd name="connsiteY58-38088" fmla="*/ 2450629 h 7238075"/>
                <a:gd name="connsiteX59-38089" fmla="*/ 2032492 w 2264509"/>
                <a:gd name="connsiteY59-38090" fmla="*/ 1850474 h 7238075"/>
                <a:gd name="connsiteX60-38091" fmla="*/ 1987751 w 2264509"/>
                <a:gd name="connsiteY60-38092" fmla="*/ 1662589 h 7238075"/>
                <a:gd name="connsiteX61-38093" fmla="*/ 1973329 w 2264509"/>
                <a:gd name="connsiteY61-38094" fmla="*/ 1418094 h 7238075"/>
                <a:gd name="connsiteX62-38095" fmla="*/ 1925704 w 2264509"/>
                <a:gd name="connsiteY62-38096" fmla="*/ 1287898 h 7238075"/>
                <a:gd name="connsiteX63-38097" fmla="*/ 1458979 w 2264509"/>
                <a:gd name="connsiteY63-38098" fmla="*/ 1120535 h 7238075"/>
                <a:gd name="connsiteX64-38099" fmla="*/ 1360513 w 2264509"/>
                <a:gd name="connsiteY64-38100" fmla="*/ 1005635 h 7238075"/>
                <a:gd name="connsiteX65-38101" fmla="*/ 1416522 w 2264509"/>
                <a:gd name="connsiteY65-38102" fmla="*/ 807081 h 7238075"/>
                <a:gd name="connsiteX66-38103" fmla="*/ 1484699 w 2264509"/>
                <a:gd name="connsiteY66-38104" fmla="*/ 608469 h 7238075"/>
                <a:gd name="connsiteX67-38105" fmla="*/ 1496208 w 2264509"/>
                <a:gd name="connsiteY67-38106" fmla="*/ 366317 h 7238075"/>
                <a:gd name="connsiteX68-38107" fmla="*/ 1413968 w 2264509"/>
                <a:gd name="connsiteY68-38108" fmla="*/ 146640 h 7238075"/>
                <a:gd name="connsiteX69-38109" fmla="*/ 1100515 w 2264509"/>
                <a:gd name="connsiteY69-38110" fmla="*/ 551 h 7238075"/>
                <a:gd name="connsiteX0-38111" fmla="*/ 1100515 w 2264509"/>
                <a:gd name="connsiteY0-38112" fmla="*/ 551 h 7238075"/>
                <a:gd name="connsiteX1-38113" fmla="*/ 849378 w 2264509"/>
                <a:gd name="connsiteY1-38114" fmla="*/ 118937 h 7238075"/>
                <a:gd name="connsiteX2-38115" fmla="*/ 751515 w 2264509"/>
                <a:gd name="connsiteY2-38116" fmla="*/ 285490 h 7238075"/>
                <a:gd name="connsiteX3-38117" fmla="*/ 756141 w 2264509"/>
                <a:gd name="connsiteY3-38118" fmla="*/ 566071 h 7238075"/>
                <a:gd name="connsiteX4-38119" fmla="*/ 895260 w 2264509"/>
                <a:gd name="connsiteY4-38120" fmla="*/ 882679 h 7238075"/>
                <a:gd name="connsiteX5-38121" fmla="*/ 785588 w 2264509"/>
                <a:gd name="connsiteY5-38122" fmla="*/ 1025825 h 7238075"/>
                <a:gd name="connsiteX6-38123" fmla="*/ 152912 w 2264509"/>
                <a:gd name="connsiteY6-38124" fmla="*/ 1252683 h 7238075"/>
                <a:gd name="connsiteX7-38125" fmla="*/ 8160 w 2264509"/>
                <a:gd name="connsiteY7-38126" fmla="*/ 2283394 h 7238075"/>
                <a:gd name="connsiteX8-38127" fmla="*/ 416233 w 2264509"/>
                <a:gd name="connsiteY8-38128" fmla="*/ 2735641 h 7238075"/>
                <a:gd name="connsiteX9-38129" fmla="*/ 293173 w 2264509"/>
                <a:gd name="connsiteY9-38130" fmla="*/ 3799944 h 7238075"/>
                <a:gd name="connsiteX10-38131" fmla="*/ 428536 w 2264509"/>
                <a:gd name="connsiteY10-38132" fmla="*/ 3969982 h 7238075"/>
                <a:gd name="connsiteX11-38133" fmla="*/ 486017 w 2264509"/>
                <a:gd name="connsiteY11-38134" fmla="*/ 4215017 h 7238075"/>
                <a:gd name="connsiteX12-38135" fmla="*/ 547224 w 2264509"/>
                <a:gd name="connsiteY12-38136" fmla="*/ 4615099 h 7238075"/>
                <a:gd name="connsiteX13-38137" fmla="*/ 555878 w 2264509"/>
                <a:gd name="connsiteY13-38138" fmla="*/ 4779518 h 7238075"/>
                <a:gd name="connsiteX14-38139" fmla="*/ 541964 w 2264509"/>
                <a:gd name="connsiteY14-38140" fmla="*/ 4966441 h 7238075"/>
                <a:gd name="connsiteX15-38141" fmla="*/ 510234 w 2264509"/>
                <a:gd name="connsiteY15-38142" fmla="*/ 5112051 h 7238075"/>
                <a:gd name="connsiteX16-38143" fmla="*/ 434305 w 2264509"/>
                <a:gd name="connsiteY16-38144" fmla="*/ 6139609 h 7238075"/>
                <a:gd name="connsiteX17-38145" fmla="*/ 399690 w 2264509"/>
                <a:gd name="connsiteY17-38146" fmla="*/ 6589898 h 7238075"/>
                <a:gd name="connsiteX18-38147" fmla="*/ 471534 w 2264509"/>
                <a:gd name="connsiteY18-38148" fmla="*/ 6812999 h 7238075"/>
                <a:gd name="connsiteX19-38149" fmla="*/ 418410 w 2264509"/>
                <a:gd name="connsiteY19-38150" fmla="*/ 6968013 h 7238075"/>
                <a:gd name="connsiteX20-38151" fmla="*/ 656806 w 2264509"/>
                <a:gd name="connsiteY20-38152" fmla="*/ 7230086 h 7238075"/>
                <a:gd name="connsiteX21-38153" fmla="*/ 1009561 w 2264509"/>
                <a:gd name="connsiteY21-38154" fmla="*/ 7122486 h 7238075"/>
                <a:gd name="connsiteX22-38155" fmla="*/ 776064 w 2264509"/>
                <a:gd name="connsiteY22-38156" fmla="*/ 6830306 h 7238075"/>
                <a:gd name="connsiteX23-38157" fmla="*/ 804368 w 2264509"/>
                <a:gd name="connsiteY23-38158" fmla="*/ 6565349 h 7238075"/>
                <a:gd name="connsiteX24-38159" fmla="*/ 790216 w 2264509"/>
                <a:gd name="connsiteY24-38160" fmla="*/ 6235730 h 7238075"/>
                <a:gd name="connsiteX25-38161" fmla="*/ 907792 w 2264509"/>
                <a:gd name="connsiteY25-38162" fmla="*/ 5474692 h 7238075"/>
                <a:gd name="connsiteX26-38163" fmla="*/ 957309 w 2264509"/>
                <a:gd name="connsiteY26-38164" fmla="*/ 5365800 h 7238075"/>
                <a:gd name="connsiteX27-38165" fmla="*/ 949796 w 2264509"/>
                <a:gd name="connsiteY27-38166" fmla="*/ 5294498 h 7238075"/>
                <a:gd name="connsiteX28-38167" fmla="*/ 1022842 w 2264509"/>
                <a:gd name="connsiteY28-38168" fmla="*/ 5197505 h 7238075"/>
                <a:gd name="connsiteX29-38169" fmla="*/ 1024856 w 2264509"/>
                <a:gd name="connsiteY29-38170" fmla="*/ 5054630 h 7238075"/>
                <a:gd name="connsiteX30-38171" fmla="*/ 1181011 w 2264509"/>
                <a:gd name="connsiteY30-38172" fmla="*/ 4363933 h 7238075"/>
                <a:gd name="connsiteX31-38173" fmla="*/ 1327642 w 2264509"/>
                <a:gd name="connsiteY31-38174" fmla="*/ 4635530 h 7238075"/>
                <a:gd name="connsiteX32-38175" fmla="*/ 1392304 w 2264509"/>
                <a:gd name="connsiteY32-38176" fmla="*/ 4865602 h 7238075"/>
                <a:gd name="connsiteX33-38177" fmla="*/ 1361716 w 2264509"/>
                <a:gd name="connsiteY33-38178" fmla="*/ 4959440 h 7238075"/>
                <a:gd name="connsiteX34-38179" fmla="*/ 1405585 w 2264509"/>
                <a:gd name="connsiteY34-38180" fmla="*/ 5098769 h 7238075"/>
                <a:gd name="connsiteX35-38181" fmla="*/ 1313490 w 2264509"/>
                <a:gd name="connsiteY35-38182" fmla="*/ 5539804 h 7238075"/>
                <a:gd name="connsiteX36-38183" fmla="*/ 1314512 w 2264509"/>
                <a:gd name="connsiteY36-38184" fmla="*/ 6345824 h 7238075"/>
                <a:gd name="connsiteX37-38185" fmla="*/ 1387677 w 2264509"/>
                <a:gd name="connsiteY37-38186" fmla="*/ 6525837 h 7238075"/>
                <a:gd name="connsiteX38-38187" fmla="*/ 1336897 w 2264509"/>
                <a:gd name="connsiteY38-38188" fmla="*/ 6727274 h 7238075"/>
                <a:gd name="connsiteX39-38189" fmla="*/ 1355075 w 2264509"/>
                <a:gd name="connsiteY39-38190" fmla="*/ 6813600 h 7238075"/>
                <a:gd name="connsiteX40-38191" fmla="*/ 1364871 w 2264509"/>
                <a:gd name="connsiteY40-38192" fmla="*/ 7006384 h 7238075"/>
                <a:gd name="connsiteX41-38193" fmla="*/ 1811645 w 2264509"/>
                <a:gd name="connsiteY41-38194" fmla="*/ 7174679 h 7238075"/>
                <a:gd name="connsiteX42-38195" fmla="*/ 2240298 w 2264509"/>
                <a:gd name="connsiteY42-38196" fmla="*/ 7184685 h 7238075"/>
                <a:gd name="connsiteX43-38197" fmla="*/ 2223142 w 2264509"/>
                <a:gd name="connsiteY43-38198" fmla="*/ 7032346 h 7238075"/>
                <a:gd name="connsiteX44-38199" fmla="*/ 1738539 w 2264509"/>
                <a:gd name="connsiteY44-38200" fmla="*/ 6666009 h 7238075"/>
                <a:gd name="connsiteX45-38201" fmla="*/ 1759422 w 2264509"/>
                <a:gd name="connsiteY45-38202" fmla="*/ 6535632 h 7238075"/>
                <a:gd name="connsiteX46-38203" fmla="*/ 1719909 w 2264509"/>
                <a:gd name="connsiteY46-38204" fmla="*/ 6436627 h 7238075"/>
                <a:gd name="connsiteX47-38205" fmla="*/ 1708642 w 2264509"/>
                <a:gd name="connsiteY47-38206" fmla="*/ 6235730 h 7238075"/>
                <a:gd name="connsiteX48-38207" fmla="*/ 1730306 w 2264509"/>
                <a:gd name="connsiteY48-38208" fmla="*/ 5965274 h 7238075"/>
                <a:gd name="connsiteX49-38209" fmla="*/ 1778923 w 2264509"/>
                <a:gd name="connsiteY49-38210" fmla="*/ 5497769 h 7238075"/>
                <a:gd name="connsiteX50-38211" fmla="*/ 1790341 w 2264509"/>
                <a:gd name="connsiteY50-38212" fmla="*/ 5349364 h 7238075"/>
                <a:gd name="connsiteX51-38213" fmla="*/ 1848903 w 2264509"/>
                <a:gd name="connsiteY51-38214" fmla="*/ 5302881 h 7238075"/>
                <a:gd name="connsiteX52-38215" fmla="*/ 1935499 w 2264509"/>
                <a:gd name="connsiteY52-38216" fmla="*/ 5083205 h 7238075"/>
                <a:gd name="connsiteX53-38217" fmla="*/ 1960649 w 2264509"/>
                <a:gd name="connsiteY53-38218" fmla="*/ 4791056 h 7238075"/>
                <a:gd name="connsiteX54-38219" fmla="*/ 1951665 w 2264509"/>
                <a:gd name="connsiteY54-38220" fmla="*/ 4334336 h 7238075"/>
                <a:gd name="connsiteX55-38221" fmla="*/ 1932344 w 2264509"/>
                <a:gd name="connsiteY55-38222" fmla="*/ 3888133 h 7238075"/>
                <a:gd name="connsiteX56-38223" fmla="*/ 1906654 w 2264509"/>
                <a:gd name="connsiteY56-38224" fmla="*/ 3570203 h 7238075"/>
                <a:gd name="connsiteX57-38225" fmla="*/ 1762492 w 2264509"/>
                <a:gd name="connsiteY57-38226" fmla="*/ 2682768 h 7238075"/>
                <a:gd name="connsiteX58-38227" fmla="*/ 2171636 w 2264509"/>
                <a:gd name="connsiteY58-38228" fmla="*/ 2450629 h 7238075"/>
                <a:gd name="connsiteX59-38229" fmla="*/ 2032492 w 2264509"/>
                <a:gd name="connsiteY59-38230" fmla="*/ 1850474 h 7238075"/>
                <a:gd name="connsiteX60-38231" fmla="*/ 1987751 w 2264509"/>
                <a:gd name="connsiteY60-38232" fmla="*/ 1662589 h 7238075"/>
                <a:gd name="connsiteX61-38233" fmla="*/ 1973329 w 2264509"/>
                <a:gd name="connsiteY61-38234" fmla="*/ 1418094 h 7238075"/>
                <a:gd name="connsiteX62-38235" fmla="*/ 1925704 w 2264509"/>
                <a:gd name="connsiteY62-38236" fmla="*/ 1287898 h 7238075"/>
                <a:gd name="connsiteX63-38237" fmla="*/ 1458979 w 2264509"/>
                <a:gd name="connsiteY63-38238" fmla="*/ 1120535 h 7238075"/>
                <a:gd name="connsiteX64-38239" fmla="*/ 1360513 w 2264509"/>
                <a:gd name="connsiteY64-38240" fmla="*/ 1005635 h 7238075"/>
                <a:gd name="connsiteX65-38241" fmla="*/ 1416522 w 2264509"/>
                <a:gd name="connsiteY65-38242" fmla="*/ 807081 h 7238075"/>
                <a:gd name="connsiteX66-38243" fmla="*/ 1484699 w 2264509"/>
                <a:gd name="connsiteY66-38244" fmla="*/ 608469 h 7238075"/>
                <a:gd name="connsiteX67-38245" fmla="*/ 1496208 w 2264509"/>
                <a:gd name="connsiteY67-38246" fmla="*/ 366317 h 7238075"/>
                <a:gd name="connsiteX68-38247" fmla="*/ 1413968 w 2264509"/>
                <a:gd name="connsiteY68-38248" fmla="*/ 146640 h 7238075"/>
                <a:gd name="connsiteX69-38249" fmla="*/ 1100515 w 2264509"/>
                <a:gd name="connsiteY69-38250" fmla="*/ 551 h 7238075"/>
                <a:gd name="connsiteX0-38251" fmla="*/ 1100515 w 2264509"/>
                <a:gd name="connsiteY0-38252" fmla="*/ 551 h 7238075"/>
                <a:gd name="connsiteX1-38253" fmla="*/ 849378 w 2264509"/>
                <a:gd name="connsiteY1-38254" fmla="*/ 118937 h 7238075"/>
                <a:gd name="connsiteX2-38255" fmla="*/ 751515 w 2264509"/>
                <a:gd name="connsiteY2-38256" fmla="*/ 285490 h 7238075"/>
                <a:gd name="connsiteX3-38257" fmla="*/ 756141 w 2264509"/>
                <a:gd name="connsiteY3-38258" fmla="*/ 566071 h 7238075"/>
                <a:gd name="connsiteX4-38259" fmla="*/ 895260 w 2264509"/>
                <a:gd name="connsiteY4-38260" fmla="*/ 882679 h 7238075"/>
                <a:gd name="connsiteX5-38261" fmla="*/ 785588 w 2264509"/>
                <a:gd name="connsiteY5-38262" fmla="*/ 1025825 h 7238075"/>
                <a:gd name="connsiteX6-38263" fmla="*/ 152912 w 2264509"/>
                <a:gd name="connsiteY6-38264" fmla="*/ 1252683 h 7238075"/>
                <a:gd name="connsiteX7-38265" fmla="*/ 8160 w 2264509"/>
                <a:gd name="connsiteY7-38266" fmla="*/ 2283394 h 7238075"/>
                <a:gd name="connsiteX8-38267" fmla="*/ 416233 w 2264509"/>
                <a:gd name="connsiteY8-38268" fmla="*/ 2735641 h 7238075"/>
                <a:gd name="connsiteX9-38269" fmla="*/ 293173 w 2264509"/>
                <a:gd name="connsiteY9-38270" fmla="*/ 3799944 h 7238075"/>
                <a:gd name="connsiteX10-38271" fmla="*/ 428536 w 2264509"/>
                <a:gd name="connsiteY10-38272" fmla="*/ 3969982 h 7238075"/>
                <a:gd name="connsiteX11-38273" fmla="*/ 486017 w 2264509"/>
                <a:gd name="connsiteY11-38274" fmla="*/ 4215017 h 7238075"/>
                <a:gd name="connsiteX12-38275" fmla="*/ 547224 w 2264509"/>
                <a:gd name="connsiteY12-38276" fmla="*/ 4615099 h 7238075"/>
                <a:gd name="connsiteX13-38277" fmla="*/ 555878 w 2264509"/>
                <a:gd name="connsiteY13-38278" fmla="*/ 4779518 h 7238075"/>
                <a:gd name="connsiteX14-38279" fmla="*/ 541964 w 2264509"/>
                <a:gd name="connsiteY14-38280" fmla="*/ 4966441 h 7238075"/>
                <a:gd name="connsiteX15-38281" fmla="*/ 510234 w 2264509"/>
                <a:gd name="connsiteY15-38282" fmla="*/ 5112051 h 7238075"/>
                <a:gd name="connsiteX16-38283" fmla="*/ 434305 w 2264509"/>
                <a:gd name="connsiteY16-38284" fmla="*/ 6139609 h 7238075"/>
                <a:gd name="connsiteX17-38285" fmla="*/ 399690 w 2264509"/>
                <a:gd name="connsiteY17-38286" fmla="*/ 6589898 h 7238075"/>
                <a:gd name="connsiteX18-38287" fmla="*/ 471534 w 2264509"/>
                <a:gd name="connsiteY18-38288" fmla="*/ 6812999 h 7238075"/>
                <a:gd name="connsiteX19-38289" fmla="*/ 418410 w 2264509"/>
                <a:gd name="connsiteY19-38290" fmla="*/ 6968013 h 7238075"/>
                <a:gd name="connsiteX20-38291" fmla="*/ 656806 w 2264509"/>
                <a:gd name="connsiteY20-38292" fmla="*/ 7230086 h 7238075"/>
                <a:gd name="connsiteX21-38293" fmla="*/ 1009561 w 2264509"/>
                <a:gd name="connsiteY21-38294" fmla="*/ 7122486 h 7238075"/>
                <a:gd name="connsiteX22-38295" fmla="*/ 776064 w 2264509"/>
                <a:gd name="connsiteY22-38296" fmla="*/ 6830306 h 7238075"/>
                <a:gd name="connsiteX23-38297" fmla="*/ 804368 w 2264509"/>
                <a:gd name="connsiteY23-38298" fmla="*/ 6565349 h 7238075"/>
                <a:gd name="connsiteX24-38299" fmla="*/ 790216 w 2264509"/>
                <a:gd name="connsiteY24-38300" fmla="*/ 6235730 h 7238075"/>
                <a:gd name="connsiteX25-38301" fmla="*/ 907792 w 2264509"/>
                <a:gd name="connsiteY25-38302" fmla="*/ 5474692 h 7238075"/>
                <a:gd name="connsiteX26-38303" fmla="*/ 957309 w 2264509"/>
                <a:gd name="connsiteY26-38304" fmla="*/ 5365800 h 7238075"/>
                <a:gd name="connsiteX27-38305" fmla="*/ 949796 w 2264509"/>
                <a:gd name="connsiteY27-38306" fmla="*/ 5294498 h 7238075"/>
                <a:gd name="connsiteX28-38307" fmla="*/ 1022842 w 2264509"/>
                <a:gd name="connsiteY28-38308" fmla="*/ 5197505 h 7238075"/>
                <a:gd name="connsiteX29-38309" fmla="*/ 1024856 w 2264509"/>
                <a:gd name="connsiteY29-38310" fmla="*/ 5054630 h 7238075"/>
                <a:gd name="connsiteX30-38311" fmla="*/ 1250022 w 2264509"/>
                <a:gd name="connsiteY30-38312" fmla="*/ 4234537 h 7238075"/>
                <a:gd name="connsiteX31-38313" fmla="*/ 1327642 w 2264509"/>
                <a:gd name="connsiteY31-38314" fmla="*/ 4635530 h 7238075"/>
                <a:gd name="connsiteX32-38315" fmla="*/ 1392304 w 2264509"/>
                <a:gd name="connsiteY32-38316" fmla="*/ 4865602 h 7238075"/>
                <a:gd name="connsiteX33-38317" fmla="*/ 1361716 w 2264509"/>
                <a:gd name="connsiteY33-38318" fmla="*/ 4959440 h 7238075"/>
                <a:gd name="connsiteX34-38319" fmla="*/ 1405585 w 2264509"/>
                <a:gd name="connsiteY34-38320" fmla="*/ 5098769 h 7238075"/>
                <a:gd name="connsiteX35-38321" fmla="*/ 1313490 w 2264509"/>
                <a:gd name="connsiteY35-38322" fmla="*/ 5539804 h 7238075"/>
                <a:gd name="connsiteX36-38323" fmla="*/ 1314512 w 2264509"/>
                <a:gd name="connsiteY36-38324" fmla="*/ 6345824 h 7238075"/>
                <a:gd name="connsiteX37-38325" fmla="*/ 1387677 w 2264509"/>
                <a:gd name="connsiteY37-38326" fmla="*/ 6525837 h 7238075"/>
                <a:gd name="connsiteX38-38327" fmla="*/ 1336897 w 2264509"/>
                <a:gd name="connsiteY38-38328" fmla="*/ 6727274 h 7238075"/>
                <a:gd name="connsiteX39-38329" fmla="*/ 1355075 w 2264509"/>
                <a:gd name="connsiteY39-38330" fmla="*/ 6813600 h 7238075"/>
                <a:gd name="connsiteX40-38331" fmla="*/ 1364871 w 2264509"/>
                <a:gd name="connsiteY40-38332" fmla="*/ 7006384 h 7238075"/>
                <a:gd name="connsiteX41-38333" fmla="*/ 1811645 w 2264509"/>
                <a:gd name="connsiteY41-38334" fmla="*/ 7174679 h 7238075"/>
                <a:gd name="connsiteX42-38335" fmla="*/ 2240298 w 2264509"/>
                <a:gd name="connsiteY42-38336" fmla="*/ 7184685 h 7238075"/>
                <a:gd name="connsiteX43-38337" fmla="*/ 2223142 w 2264509"/>
                <a:gd name="connsiteY43-38338" fmla="*/ 7032346 h 7238075"/>
                <a:gd name="connsiteX44-38339" fmla="*/ 1738539 w 2264509"/>
                <a:gd name="connsiteY44-38340" fmla="*/ 6666009 h 7238075"/>
                <a:gd name="connsiteX45-38341" fmla="*/ 1759422 w 2264509"/>
                <a:gd name="connsiteY45-38342" fmla="*/ 6535632 h 7238075"/>
                <a:gd name="connsiteX46-38343" fmla="*/ 1719909 w 2264509"/>
                <a:gd name="connsiteY46-38344" fmla="*/ 6436627 h 7238075"/>
                <a:gd name="connsiteX47-38345" fmla="*/ 1708642 w 2264509"/>
                <a:gd name="connsiteY47-38346" fmla="*/ 6235730 h 7238075"/>
                <a:gd name="connsiteX48-38347" fmla="*/ 1730306 w 2264509"/>
                <a:gd name="connsiteY48-38348" fmla="*/ 5965274 h 7238075"/>
                <a:gd name="connsiteX49-38349" fmla="*/ 1778923 w 2264509"/>
                <a:gd name="connsiteY49-38350" fmla="*/ 5497769 h 7238075"/>
                <a:gd name="connsiteX50-38351" fmla="*/ 1790341 w 2264509"/>
                <a:gd name="connsiteY50-38352" fmla="*/ 5349364 h 7238075"/>
                <a:gd name="connsiteX51-38353" fmla="*/ 1848903 w 2264509"/>
                <a:gd name="connsiteY51-38354" fmla="*/ 5302881 h 7238075"/>
                <a:gd name="connsiteX52-38355" fmla="*/ 1935499 w 2264509"/>
                <a:gd name="connsiteY52-38356" fmla="*/ 5083205 h 7238075"/>
                <a:gd name="connsiteX53-38357" fmla="*/ 1960649 w 2264509"/>
                <a:gd name="connsiteY53-38358" fmla="*/ 4791056 h 7238075"/>
                <a:gd name="connsiteX54-38359" fmla="*/ 1951665 w 2264509"/>
                <a:gd name="connsiteY54-38360" fmla="*/ 4334336 h 7238075"/>
                <a:gd name="connsiteX55-38361" fmla="*/ 1932344 w 2264509"/>
                <a:gd name="connsiteY55-38362" fmla="*/ 3888133 h 7238075"/>
                <a:gd name="connsiteX56-38363" fmla="*/ 1906654 w 2264509"/>
                <a:gd name="connsiteY56-38364" fmla="*/ 3570203 h 7238075"/>
                <a:gd name="connsiteX57-38365" fmla="*/ 1762492 w 2264509"/>
                <a:gd name="connsiteY57-38366" fmla="*/ 2682768 h 7238075"/>
                <a:gd name="connsiteX58-38367" fmla="*/ 2171636 w 2264509"/>
                <a:gd name="connsiteY58-38368" fmla="*/ 2450629 h 7238075"/>
                <a:gd name="connsiteX59-38369" fmla="*/ 2032492 w 2264509"/>
                <a:gd name="connsiteY59-38370" fmla="*/ 1850474 h 7238075"/>
                <a:gd name="connsiteX60-38371" fmla="*/ 1987751 w 2264509"/>
                <a:gd name="connsiteY60-38372" fmla="*/ 1662589 h 7238075"/>
                <a:gd name="connsiteX61-38373" fmla="*/ 1973329 w 2264509"/>
                <a:gd name="connsiteY61-38374" fmla="*/ 1418094 h 7238075"/>
                <a:gd name="connsiteX62-38375" fmla="*/ 1925704 w 2264509"/>
                <a:gd name="connsiteY62-38376" fmla="*/ 1287898 h 7238075"/>
                <a:gd name="connsiteX63-38377" fmla="*/ 1458979 w 2264509"/>
                <a:gd name="connsiteY63-38378" fmla="*/ 1120535 h 7238075"/>
                <a:gd name="connsiteX64-38379" fmla="*/ 1360513 w 2264509"/>
                <a:gd name="connsiteY64-38380" fmla="*/ 1005635 h 7238075"/>
                <a:gd name="connsiteX65-38381" fmla="*/ 1416522 w 2264509"/>
                <a:gd name="connsiteY65-38382" fmla="*/ 807081 h 7238075"/>
                <a:gd name="connsiteX66-38383" fmla="*/ 1484699 w 2264509"/>
                <a:gd name="connsiteY66-38384" fmla="*/ 608469 h 7238075"/>
                <a:gd name="connsiteX67-38385" fmla="*/ 1496208 w 2264509"/>
                <a:gd name="connsiteY67-38386" fmla="*/ 366317 h 7238075"/>
                <a:gd name="connsiteX68-38387" fmla="*/ 1413968 w 2264509"/>
                <a:gd name="connsiteY68-38388" fmla="*/ 146640 h 7238075"/>
                <a:gd name="connsiteX69-38389" fmla="*/ 1100515 w 2264509"/>
                <a:gd name="connsiteY69-38390" fmla="*/ 551 h 7238075"/>
                <a:gd name="connsiteX0-38391" fmla="*/ 1100515 w 2264509"/>
                <a:gd name="connsiteY0-38392" fmla="*/ 551 h 7238075"/>
                <a:gd name="connsiteX1-38393" fmla="*/ 849378 w 2264509"/>
                <a:gd name="connsiteY1-38394" fmla="*/ 118937 h 7238075"/>
                <a:gd name="connsiteX2-38395" fmla="*/ 751515 w 2264509"/>
                <a:gd name="connsiteY2-38396" fmla="*/ 285490 h 7238075"/>
                <a:gd name="connsiteX3-38397" fmla="*/ 756141 w 2264509"/>
                <a:gd name="connsiteY3-38398" fmla="*/ 566071 h 7238075"/>
                <a:gd name="connsiteX4-38399" fmla="*/ 895260 w 2264509"/>
                <a:gd name="connsiteY4-38400" fmla="*/ 882679 h 7238075"/>
                <a:gd name="connsiteX5-38401" fmla="*/ 785588 w 2264509"/>
                <a:gd name="connsiteY5-38402" fmla="*/ 1025825 h 7238075"/>
                <a:gd name="connsiteX6-38403" fmla="*/ 152912 w 2264509"/>
                <a:gd name="connsiteY6-38404" fmla="*/ 1252683 h 7238075"/>
                <a:gd name="connsiteX7-38405" fmla="*/ 8160 w 2264509"/>
                <a:gd name="connsiteY7-38406" fmla="*/ 2283394 h 7238075"/>
                <a:gd name="connsiteX8-38407" fmla="*/ 416233 w 2264509"/>
                <a:gd name="connsiteY8-38408" fmla="*/ 2735641 h 7238075"/>
                <a:gd name="connsiteX9-38409" fmla="*/ 293173 w 2264509"/>
                <a:gd name="connsiteY9-38410" fmla="*/ 3799944 h 7238075"/>
                <a:gd name="connsiteX10-38411" fmla="*/ 428536 w 2264509"/>
                <a:gd name="connsiteY10-38412" fmla="*/ 3969982 h 7238075"/>
                <a:gd name="connsiteX11-38413" fmla="*/ 486017 w 2264509"/>
                <a:gd name="connsiteY11-38414" fmla="*/ 4215017 h 7238075"/>
                <a:gd name="connsiteX12-38415" fmla="*/ 547224 w 2264509"/>
                <a:gd name="connsiteY12-38416" fmla="*/ 4615099 h 7238075"/>
                <a:gd name="connsiteX13-38417" fmla="*/ 555878 w 2264509"/>
                <a:gd name="connsiteY13-38418" fmla="*/ 4779518 h 7238075"/>
                <a:gd name="connsiteX14-38419" fmla="*/ 541964 w 2264509"/>
                <a:gd name="connsiteY14-38420" fmla="*/ 4966441 h 7238075"/>
                <a:gd name="connsiteX15-38421" fmla="*/ 510234 w 2264509"/>
                <a:gd name="connsiteY15-38422" fmla="*/ 5112051 h 7238075"/>
                <a:gd name="connsiteX16-38423" fmla="*/ 434305 w 2264509"/>
                <a:gd name="connsiteY16-38424" fmla="*/ 6139609 h 7238075"/>
                <a:gd name="connsiteX17-38425" fmla="*/ 399690 w 2264509"/>
                <a:gd name="connsiteY17-38426" fmla="*/ 6589898 h 7238075"/>
                <a:gd name="connsiteX18-38427" fmla="*/ 471534 w 2264509"/>
                <a:gd name="connsiteY18-38428" fmla="*/ 6812999 h 7238075"/>
                <a:gd name="connsiteX19-38429" fmla="*/ 418410 w 2264509"/>
                <a:gd name="connsiteY19-38430" fmla="*/ 6968013 h 7238075"/>
                <a:gd name="connsiteX20-38431" fmla="*/ 656806 w 2264509"/>
                <a:gd name="connsiteY20-38432" fmla="*/ 7230086 h 7238075"/>
                <a:gd name="connsiteX21-38433" fmla="*/ 1009561 w 2264509"/>
                <a:gd name="connsiteY21-38434" fmla="*/ 7122486 h 7238075"/>
                <a:gd name="connsiteX22-38435" fmla="*/ 776064 w 2264509"/>
                <a:gd name="connsiteY22-38436" fmla="*/ 6830306 h 7238075"/>
                <a:gd name="connsiteX23-38437" fmla="*/ 804368 w 2264509"/>
                <a:gd name="connsiteY23-38438" fmla="*/ 6565349 h 7238075"/>
                <a:gd name="connsiteX24-38439" fmla="*/ 790216 w 2264509"/>
                <a:gd name="connsiteY24-38440" fmla="*/ 6235730 h 7238075"/>
                <a:gd name="connsiteX25-38441" fmla="*/ 907792 w 2264509"/>
                <a:gd name="connsiteY25-38442" fmla="*/ 5474692 h 7238075"/>
                <a:gd name="connsiteX26-38443" fmla="*/ 957309 w 2264509"/>
                <a:gd name="connsiteY26-38444" fmla="*/ 5365800 h 7238075"/>
                <a:gd name="connsiteX27-38445" fmla="*/ 949796 w 2264509"/>
                <a:gd name="connsiteY27-38446" fmla="*/ 5294498 h 7238075"/>
                <a:gd name="connsiteX28-38447" fmla="*/ 1022842 w 2264509"/>
                <a:gd name="connsiteY28-38448" fmla="*/ 5197505 h 7238075"/>
                <a:gd name="connsiteX29-38449" fmla="*/ 1024856 w 2264509"/>
                <a:gd name="connsiteY29-38450" fmla="*/ 5054630 h 7238075"/>
                <a:gd name="connsiteX30-38451" fmla="*/ 1250022 w 2264509"/>
                <a:gd name="connsiteY30-38452" fmla="*/ 4234537 h 7238075"/>
                <a:gd name="connsiteX31-38453" fmla="*/ 1327642 w 2264509"/>
                <a:gd name="connsiteY31-38454" fmla="*/ 4635530 h 7238075"/>
                <a:gd name="connsiteX32-38455" fmla="*/ 1392304 w 2264509"/>
                <a:gd name="connsiteY32-38456" fmla="*/ 4865602 h 7238075"/>
                <a:gd name="connsiteX33-38457" fmla="*/ 1361716 w 2264509"/>
                <a:gd name="connsiteY33-38458" fmla="*/ 4959440 h 7238075"/>
                <a:gd name="connsiteX34-38459" fmla="*/ 1405585 w 2264509"/>
                <a:gd name="connsiteY34-38460" fmla="*/ 5098769 h 7238075"/>
                <a:gd name="connsiteX35-38461" fmla="*/ 1313490 w 2264509"/>
                <a:gd name="connsiteY35-38462" fmla="*/ 5539804 h 7238075"/>
                <a:gd name="connsiteX36-38463" fmla="*/ 1314512 w 2264509"/>
                <a:gd name="connsiteY36-38464" fmla="*/ 6345824 h 7238075"/>
                <a:gd name="connsiteX37-38465" fmla="*/ 1387677 w 2264509"/>
                <a:gd name="connsiteY37-38466" fmla="*/ 6525837 h 7238075"/>
                <a:gd name="connsiteX38-38467" fmla="*/ 1336897 w 2264509"/>
                <a:gd name="connsiteY38-38468" fmla="*/ 6727274 h 7238075"/>
                <a:gd name="connsiteX39-38469" fmla="*/ 1355075 w 2264509"/>
                <a:gd name="connsiteY39-38470" fmla="*/ 6813600 h 7238075"/>
                <a:gd name="connsiteX40-38471" fmla="*/ 1364871 w 2264509"/>
                <a:gd name="connsiteY40-38472" fmla="*/ 7006384 h 7238075"/>
                <a:gd name="connsiteX41-38473" fmla="*/ 1811645 w 2264509"/>
                <a:gd name="connsiteY41-38474" fmla="*/ 7174679 h 7238075"/>
                <a:gd name="connsiteX42-38475" fmla="*/ 2240298 w 2264509"/>
                <a:gd name="connsiteY42-38476" fmla="*/ 7184685 h 7238075"/>
                <a:gd name="connsiteX43-38477" fmla="*/ 2223142 w 2264509"/>
                <a:gd name="connsiteY43-38478" fmla="*/ 7032346 h 7238075"/>
                <a:gd name="connsiteX44-38479" fmla="*/ 1738539 w 2264509"/>
                <a:gd name="connsiteY44-38480" fmla="*/ 6666009 h 7238075"/>
                <a:gd name="connsiteX45-38481" fmla="*/ 1759422 w 2264509"/>
                <a:gd name="connsiteY45-38482" fmla="*/ 6535632 h 7238075"/>
                <a:gd name="connsiteX46-38483" fmla="*/ 1719909 w 2264509"/>
                <a:gd name="connsiteY46-38484" fmla="*/ 6436627 h 7238075"/>
                <a:gd name="connsiteX47-38485" fmla="*/ 1708642 w 2264509"/>
                <a:gd name="connsiteY47-38486" fmla="*/ 6235730 h 7238075"/>
                <a:gd name="connsiteX48-38487" fmla="*/ 1730306 w 2264509"/>
                <a:gd name="connsiteY48-38488" fmla="*/ 5965274 h 7238075"/>
                <a:gd name="connsiteX49-38489" fmla="*/ 1778923 w 2264509"/>
                <a:gd name="connsiteY49-38490" fmla="*/ 5497769 h 7238075"/>
                <a:gd name="connsiteX50-38491" fmla="*/ 1790341 w 2264509"/>
                <a:gd name="connsiteY50-38492" fmla="*/ 5349364 h 7238075"/>
                <a:gd name="connsiteX51-38493" fmla="*/ 1848903 w 2264509"/>
                <a:gd name="connsiteY51-38494" fmla="*/ 5302881 h 7238075"/>
                <a:gd name="connsiteX52-38495" fmla="*/ 1935499 w 2264509"/>
                <a:gd name="connsiteY52-38496" fmla="*/ 5083205 h 7238075"/>
                <a:gd name="connsiteX53-38497" fmla="*/ 1960649 w 2264509"/>
                <a:gd name="connsiteY53-38498" fmla="*/ 4791056 h 7238075"/>
                <a:gd name="connsiteX54-38499" fmla="*/ 1951665 w 2264509"/>
                <a:gd name="connsiteY54-38500" fmla="*/ 4334336 h 7238075"/>
                <a:gd name="connsiteX55-38501" fmla="*/ 1932344 w 2264509"/>
                <a:gd name="connsiteY55-38502" fmla="*/ 3888133 h 7238075"/>
                <a:gd name="connsiteX56-38503" fmla="*/ 1906654 w 2264509"/>
                <a:gd name="connsiteY56-38504" fmla="*/ 3570203 h 7238075"/>
                <a:gd name="connsiteX57-38505" fmla="*/ 1762492 w 2264509"/>
                <a:gd name="connsiteY57-38506" fmla="*/ 2682768 h 7238075"/>
                <a:gd name="connsiteX58-38507" fmla="*/ 2171636 w 2264509"/>
                <a:gd name="connsiteY58-38508" fmla="*/ 2450629 h 7238075"/>
                <a:gd name="connsiteX59-38509" fmla="*/ 2032492 w 2264509"/>
                <a:gd name="connsiteY59-38510" fmla="*/ 1850474 h 7238075"/>
                <a:gd name="connsiteX60-38511" fmla="*/ 1987751 w 2264509"/>
                <a:gd name="connsiteY60-38512" fmla="*/ 1662589 h 7238075"/>
                <a:gd name="connsiteX61-38513" fmla="*/ 1973329 w 2264509"/>
                <a:gd name="connsiteY61-38514" fmla="*/ 1418094 h 7238075"/>
                <a:gd name="connsiteX62-38515" fmla="*/ 1925704 w 2264509"/>
                <a:gd name="connsiteY62-38516" fmla="*/ 1287898 h 7238075"/>
                <a:gd name="connsiteX63-38517" fmla="*/ 1458979 w 2264509"/>
                <a:gd name="connsiteY63-38518" fmla="*/ 1120535 h 7238075"/>
                <a:gd name="connsiteX64-38519" fmla="*/ 1360513 w 2264509"/>
                <a:gd name="connsiteY64-38520" fmla="*/ 1005635 h 7238075"/>
                <a:gd name="connsiteX65-38521" fmla="*/ 1416522 w 2264509"/>
                <a:gd name="connsiteY65-38522" fmla="*/ 807081 h 7238075"/>
                <a:gd name="connsiteX66-38523" fmla="*/ 1484699 w 2264509"/>
                <a:gd name="connsiteY66-38524" fmla="*/ 608469 h 7238075"/>
                <a:gd name="connsiteX67-38525" fmla="*/ 1496208 w 2264509"/>
                <a:gd name="connsiteY67-38526" fmla="*/ 366317 h 7238075"/>
                <a:gd name="connsiteX68-38527" fmla="*/ 1413968 w 2264509"/>
                <a:gd name="connsiteY68-38528" fmla="*/ 146640 h 7238075"/>
                <a:gd name="connsiteX69-38529" fmla="*/ 1100515 w 2264509"/>
                <a:gd name="connsiteY69-38530" fmla="*/ 551 h 7238075"/>
                <a:gd name="connsiteX0-38531" fmla="*/ 1100515 w 2264509"/>
                <a:gd name="connsiteY0-38532" fmla="*/ 551 h 7238075"/>
                <a:gd name="connsiteX1-38533" fmla="*/ 849378 w 2264509"/>
                <a:gd name="connsiteY1-38534" fmla="*/ 118937 h 7238075"/>
                <a:gd name="connsiteX2-38535" fmla="*/ 751515 w 2264509"/>
                <a:gd name="connsiteY2-38536" fmla="*/ 285490 h 7238075"/>
                <a:gd name="connsiteX3-38537" fmla="*/ 756141 w 2264509"/>
                <a:gd name="connsiteY3-38538" fmla="*/ 566071 h 7238075"/>
                <a:gd name="connsiteX4-38539" fmla="*/ 895260 w 2264509"/>
                <a:gd name="connsiteY4-38540" fmla="*/ 882679 h 7238075"/>
                <a:gd name="connsiteX5-38541" fmla="*/ 785588 w 2264509"/>
                <a:gd name="connsiteY5-38542" fmla="*/ 1025825 h 7238075"/>
                <a:gd name="connsiteX6-38543" fmla="*/ 152912 w 2264509"/>
                <a:gd name="connsiteY6-38544" fmla="*/ 1252683 h 7238075"/>
                <a:gd name="connsiteX7-38545" fmla="*/ 8160 w 2264509"/>
                <a:gd name="connsiteY7-38546" fmla="*/ 2283394 h 7238075"/>
                <a:gd name="connsiteX8-38547" fmla="*/ 416233 w 2264509"/>
                <a:gd name="connsiteY8-38548" fmla="*/ 2735641 h 7238075"/>
                <a:gd name="connsiteX9-38549" fmla="*/ 293173 w 2264509"/>
                <a:gd name="connsiteY9-38550" fmla="*/ 3799944 h 7238075"/>
                <a:gd name="connsiteX10-38551" fmla="*/ 428536 w 2264509"/>
                <a:gd name="connsiteY10-38552" fmla="*/ 3969982 h 7238075"/>
                <a:gd name="connsiteX11-38553" fmla="*/ 486017 w 2264509"/>
                <a:gd name="connsiteY11-38554" fmla="*/ 4215017 h 7238075"/>
                <a:gd name="connsiteX12-38555" fmla="*/ 547224 w 2264509"/>
                <a:gd name="connsiteY12-38556" fmla="*/ 4615099 h 7238075"/>
                <a:gd name="connsiteX13-38557" fmla="*/ 555878 w 2264509"/>
                <a:gd name="connsiteY13-38558" fmla="*/ 4779518 h 7238075"/>
                <a:gd name="connsiteX14-38559" fmla="*/ 541964 w 2264509"/>
                <a:gd name="connsiteY14-38560" fmla="*/ 4966441 h 7238075"/>
                <a:gd name="connsiteX15-38561" fmla="*/ 510234 w 2264509"/>
                <a:gd name="connsiteY15-38562" fmla="*/ 5112051 h 7238075"/>
                <a:gd name="connsiteX16-38563" fmla="*/ 434305 w 2264509"/>
                <a:gd name="connsiteY16-38564" fmla="*/ 6139609 h 7238075"/>
                <a:gd name="connsiteX17-38565" fmla="*/ 399690 w 2264509"/>
                <a:gd name="connsiteY17-38566" fmla="*/ 6589898 h 7238075"/>
                <a:gd name="connsiteX18-38567" fmla="*/ 471534 w 2264509"/>
                <a:gd name="connsiteY18-38568" fmla="*/ 6812999 h 7238075"/>
                <a:gd name="connsiteX19-38569" fmla="*/ 418410 w 2264509"/>
                <a:gd name="connsiteY19-38570" fmla="*/ 6968013 h 7238075"/>
                <a:gd name="connsiteX20-38571" fmla="*/ 656806 w 2264509"/>
                <a:gd name="connsiteY20-38572" fmla="*/ 7230086 h 7238075"/>
                <a:gd name="connsiteX21-38573" fmla="*/ 1009561 w 2264509"/>
                <a:gd name="connsiteY21-38574" fmla="*/ 7122486 h 7238075"/>
                <a:gd name="connsiteX22-38575" fmla="*/ 776064 w 2264509"/>
                <a:gd name="connsiteY22-38576" fmla="*/ 6830306 h 7238075"/>
                <a:gd name="connsiteX23-38577" fmla="*/ 804368 w 2264509"/>
                <a:gd name="connsiteY23-38578" fmla="*/ 6565349 h 7238075"/>
                <a:gd name="connsiteX24-38579" fmla="*/ 790216 w 2264509"/>
                <a:gd name="connsiteY24-38580" fmla="*/ 6235730 h 7238075"/>
                <a:gd name="connsiteX25-38581" fmla="*/ 907792 w 2264509"/>
                <a:gd name="connsiteY25-38582" fmla="*/ 5474692 h 7238075"/>
                <a:gd name="connsiteX26-38583" fmla="*/ 957309 w 2264509"/>
                <a:gd name="connsiteY26-38584" fmla="*/ 5365800 h 7238075"/>
                <a:gd name="connsiteX27-38585" fmla="*/ 949796 w 2264509"/>
                <a:gd name="connsiteY27-38586" fmla="*/ 5294498 h 7238075"/>
                <a:gd name="connsiteX28-38587" fmla="*/ 1022842 w 2264509"/>
                <a:gd name="connsiteY28-38588" fmla="*/ 5197505 h 7238075"/>
                <a:gd name="connsiteX29-38589" fmla="*/ 1024856 w 2264509"/>
                <a:gd name="connsiteY29-38590" fmla="*/ 5054630 h 7238075"/>
                <a:gd name="connsiteX30-38591" fmla="*/ 1250022 w 2264509"/>
                <a:gd name="connsiteY30-38592" fmla="*/ 4234537 h 7238075"/>
                <a:gd name="connsiteX31-38593" fmla="*/ 1388027 w 2264509"/>
                <a:gd name="connsiteY31-38594" fmla="*/ 4644157 h 7238075"/>
                <a:gd name="connsiteX32-38595" fmla="*/ 1392304 w 2264509"/>
                <a:gd name="connsiteY32-38596" fmla="*/ 4865602 h 7238075"/>
                <a:gd name="connsiteX33-38597" fmla="*/ 1361716 w 2264509"/>
                <a:gd name="connsiteY33-38598" fmla="*/ 4959440 h 7238075"/>
                <a:gd name="connsiteX34-38599" fmla="*/ 1405585 w 2264509"/>
                <a:gd name="connsiteY34-38600" fmla="*/ 5098769 h 7238075"/>
                <a:gd name="connsiteX35-38601" fmla="*/ 1313490 w 2264509"/>
                <a:gd name="connsiteY35-38602" fmla="*/ 5539804 h 7238075"/>
                <a:gd name="connsiteX36-38603" fmla="*/ 1314512 w 2264509"/>
                <a:gd name="connsiteY36-38604" fmla="*/ 6345824 h 7238075"/>
                <a:gd name="connsiteX37-38605" fmla="*/ 1387677 w 2264509"/>
                <a:gd name="connsiteY37-38606" fmla="*/ 6525837 h 7238075"/>
                <a:gd name="connsiteX38-38607" fmla="*/ 1336897 w 2264509"/>
                <a:gd name="connsiteY38-38608" fmla="*/ 6727274 h 7238075"/>
                <a:gd name="connsiteX39-38609" fmla="*/ 1355075 w 2264509"/>
                <a:gd name="connsiteY39-38610" fmla="*/ 6813600 h 7238075"/>
                <a:gd name="connsiteX40-38611" fmla="*/ 1364871 w 2264509"/>
                <a:gd name="connsiteY40-38612" fmla="*/ 7006384 h 7238075"/>
                <a:gd name="connsiteX41-38613" fmla="*/ 1811645 w 2264509"/>
                <a:gd name="connsiteY41-38614" fmla="*/ 7174679 h 7238075"/>
                <a:gd name="connsiteX42-38615" fmla="*/ 2240298 w 2264509"/>
                <a:gd name="connsiteY42-38616" fmla="*/ 7184685 h 7238075"/>
                <a:gd name="connsiteX43-38617" fmla="*/ 2223142 w 2264509"/>
                <a:gd name="connsiteY43-38618" fmla="*/ 7032346 h 7238075"/>
                <a:gd name="connsiteX44-38619" fmla="*/ 1738539 w 2264509"/>
                <a:gd name="connsiteY44-38620" fmla="*/ 6666009 h 7238075"/>
                <a:gd name="connsiteX45-38621" fmla="*/ 1759422 w 2264509"/>
                <a:gd name="connsiteY45-38622" fmla="*/ 6535632 h 7238075"/>
                <a:gd name="connsiteX46-38623" fmla="*/ 1719909 w 2264509"/>
                <a:gd name="connsiteY46-38624" fmla="*/ 6436627 h 7238075"/>
                <a:gd name="connsiteX47-38625" fmla="*/ 1708642 w 2264509"/>
                <a:gd name="connsiteY47-38626" fmla="*/ 6235730 h 7238075"/>
                <a:gd name="connsiteX48-38627" fmla="*/ 1730306 w 2264509"/>
                <a:gd name="connsiteY48-38628" fmla="*/ 5965274 h 7238075"/>
                <a:gd name="connsiteX49-38629" fmla="*/ 1778923 w 2264509"/>
                <a:gd name="connsiteY49-38630" fmla="*/ 5497769 h 7238075"/>
                <a:gd name="connsiteX50-38631" fmla="*/ 1790341 w 2264509"/>
                <a:gd name="connsiteY50-38632" fmla="*/ 5349364 h 7238075"/>
                <a:gd name="connsiteX51-38633" fmla="*/ 1848903 w 2264509"/>
                <a:gd name="connsiteY51-38634" fmla="*/ 5302881 h 7238075"/>
                <a:gd name="connsiteX52-38635" fmla="*/ 1935499 w 2264509"/>
                <a:gd name="connsiteY52-38636" fmla="*/ 5083205 h 7238075"/>
                <a:gd name="connsiteX53-38637" fmla="*/ 1960649 w 2264509"/>
                <a:gd name="connsiteY53-38638" fmla="*/ 4791056 h 7238075"/>
                <a:gd name="connsiteX54-38639" fmla="*/ 1951665 w 2264509"/>
                <a:gd name="connsiteY54-38640" fmla="*/ 4334336 h 7238075"/>
                <a:gd name="connsiteX55-38641" fmla="*/ 1932344 w 2264509"/>
                <a:gd name="connsiteY55-38642" fmla="*/ 3888133 h 7238075"/>
                <a:gd name="connsiteX56-38643" fmla="*/ 1906654 w 2264509"/>
                <a:gd name="connsiteY56-38644" fmla="*/ 3570203 h 7238075"/>
                <a:gd name="connsiteX57-38645" fmla="*/ 1762492 w 2264509"/>
                <a:gd name="connsiteY57-38646" fmla="*/ 2682768 h 7238075"/>
                <a:gd name="connsiteX58-38647" fmla="*/ 2171636 w 2264509"/>
                <a:gd name="connsiteY58-38648" fmla="*/ 2450629 h 7238075"/>
                <a:gd name="connsiteX59-38649" fmla="*/ 2032492 w 2264509"/>
                <a:gd name="connsiteY59-38650" fmla="*/ 1850474 h 7238075"/>
                <a:gd name="connsiteX60-38651" fmla="*/ 1987751 w 2264509"/>
                <a:gd name="connsiteY60-38652" fmla="*/ 1662589 h 7238075"/>
                <a:gd name="connsiteX61-38653" fmla="*/ 1973329 w 2264509"/>
                <a:gd name="connsiteY61-38654" fmla="*/ 1418094 h 7238075"/>
                <a:gd name="connsiteX62-38655" fmla="*/ 1925704 w 2264509"/>
                <a:gd name="connsiteY62-38656" fmla="*/ 1287898 h 7238075"/>
                <a:gd name="connsiteX63-38657" fmla="*/ 1458979 w 2264509"/>
                <a:gd name="connsiteY63-38658" fmla="*/ 1120535 h 7238075"/>
                <a:gd name="connsiteX64-38659" fmla="*/ 1360513 w 2264509"/>
                <a:gd name="connsiteY64-38660" fmla="*/ 1005635 h 7238075"/>
                <a:gd name="connsiteX65-38661" fmla="*/ 1416522 w 2264509"/>
                <a:gd name="connsiteY65-38662" fmla="*/ 807081 h 7238075"/>
                <a:gd name="connsiteX66-38663" fmla="*/ 1484699 w 2264509"/>
                <a:gd name="connsiteY66-38664" fmla="*/ 608469 h 7238075"/>
                <a:gd name="connsiteX67-38665" fmla="*/ 1496208 w 2264509"/>
                <a:gd name="connsiteY67-38666" fmla="*/ 366317 h 7238075"/>
                <a:gd name="connsiteX68-38667" fmla="*/ 1413968 w 2264509"/>
                <a:gd name="connsiteY68-38668" fmla="*/ 146640 h 7238075"/>
                <a:gd name="connsiteX69-38669" fmla="*/ 1100515 w 2264509"/>
                <a:gd name="connsiteY69-38670" fmla="*/ 551 h 7238075"/>
                <a:gd name="connsiteX0-38671" fmla="*/ 1100515 w 2264509"/>
                <a:gd name="connsiteY0-38672" fmla="*/ 551 h 7238075"/>
                <a:gd name="connsiteX1-38673" fmla="*/ 849378 w 2264509"/>
                <a:gd name="connsiteY1-38674" fmla="*/ 118937 h 7238075"/>
                <a:gd name="connsiteX2-38675" fmla="*/ 751515 w 2264509"/>
                <a:gd name="connsiteY2-38676" fmla="*/ 285490 h 7238075"/>
                <a:gd name="connsiteX3-38677" fmla="*/ 756141 w 2264509"/>
                <a:gd name="connsiteY3-38678" fmla="*/ 566071 h 7238075"/>
                <a:gd name="connsiteX4-38679" fmla="*/ 895260 w 2264509"/>
                <a:gd name="connsiteY4-38680" fmla="*/ 882679 h 7238075"/>
                <a:gd name="connsiteX5-38681" fmla="*/ 785588 w 2264509"/>
                <a:gd name="connsiteY5-38682" fmla="*/ 1025825 h 7238075"/>
                <a:gd name="connsiteX6-38683" fmla="*/ 152912 w 2264509"/>
                <a:gd name="connsiteY6-38684" fmla="*/ 1252683 h 7238075"/>
                <a:gd name="connsiteX7-38685" fmla="*/ 8160 w 2264509"/>
                <a:gd name="connsiteY7-38686" fmla="*/ 2283394 h 7238075"/>
                <a:gd name="connsiteX8-38687" fmla="*/ 416233 w 2264509"/>
                <a:gd name="connsiteY8-38688" fmla="*/ 2735641 h 7238075"/>
                <a:gd name="connsiteX9-38689" fmla="*/ 293173 w 2264509"/>
                <a:gd name="connsiteY9-38690" fmla="*/ 3799944 h 7238075"/>
                <a:gd name="connsiteX10-38691" fmla="*/ 428536 w 2264509"/>
                <a:gd name="connsiteY10-38692" fmla="*/ 3969982 h 7238075"/>
                <a:gd name="connsiteX11-38693" fmla="*/ 486017 w 2264509"/>
                <a:gd name="connsiteY11-38694" fmla="*/ 4215017 h 7238075"/>
                <a:gd name="connsiteX12-38695" fmla="*/ 547224 w 2264509"/>
                <a:gd name="connsiteY12-38696" fmla="*/ 4615099 h 7238075"/>
                <a:gd name="connsiteX13-38697" fmla="*/ 555878 w 2264509"/>
                <a:gd name="connsiteY13-38698" fmla="*/ 4779518 h 7238075"/>
                <a:gd name="connsiteX14-38699" fmla="*/ 541964 w 2264509"/>
                <a:gd name="connsiteY14-38700" fmla="*/ 4966441 h 7238075"/>
                <a:gd name="connsiteX15-38701" fmla="*/ 510234 w 2264509"/>
                <a:gd name="connsiteY15-38702" fmla="*/ 5112051 h 7238075"/>
                <a:gd name="connsiteX16-38703" fmla="*/ 434305 w 2264509"/>
                <a:gd name="connsiteY16-38704" fmla="*/ 6139609 h 7238075"/>
                <a:gd name="connsiteX17-38705" fmla="*/ 399690 w 2264509"/>
                <a:gd name="connsiteY17-38706" fmla="*/ 6589898 h 7238075"/>
                <a:gd name="connsiteX18-38707" fmla="*/ 471534 w 2264509"/>
                <a:gd name="connsiteY18-38708" fmla="*/ 6812999 h 7238075"/>
                <a:gd name="connsiteX19-38709" fmla="*/ 418410 w 2264509"/>
                <a:gd name="connsiteY19-38710" fmla="*/ 6968013 h 7238075"/>
                <a:gd name="connsiteX20-38711" fmla="*/ 656806 w 2264509"/>
                <a:gd name="connsiteY20-38712" fmla="*/ 7230086 h 7238075"/>
                <a:gd name="connsiteX21-38713" fmla="*/ 1009561 w 2264509"/>
                <a:gd name="connsiteY21-38714" fmla="*/ 7122486 h 7238075"/>
                <a:gd name="connsiteX22-38715" fmla="*/ 776064 w 2264509"/>
                <a:gd name="connsiteY22-38716" fmla="*/ 6830306 h 7238075"/>
                <a:gd name="connsiteX23-38717" fmla="*/ 804368 w 2264509"/>
                <a:gd name="connsiteY23-38718" fmla="*/ 6565349 h 7238075"/>
                <a:gd name="connsiteX24-38719" fmla="*/ 790216 w 2264509"/>
                <a:gd name="connsiteY24-38720" fmla="*/ 6235730 h 7238075"/>
                <a:gd name="connsiteX25-38721" fmla="*/ 907792 w 2264509"/>
                <a:gd name="connsiteY25-38722" fmla="*/ 5474692 h 7238075"/>
                <a:gd name="connsiteX26-38723" fmla="*/ 957309 w 2264509"/>
                <a:gd name="connsiteY26-38724" fmla="*/ 5365800 h 7238075"/>
                <a:gd name="connsiteX27-38725" fmla="*/ 949796 w 2264509"/>
                <a:gd name="connsiteY27-38726" fmla="*/ 5294498 h 7238075"/>
                <a:gd name="connsiteX28-38727" fmla="*/ 1022842 w 2264509"/>
                <a:gd name="connsiteY28-38728" fmla="*/ 5197505 h 7238075"/>
                <a:gd name="connsiteX29-38729" fmla="*/ 1024856 w 2264509"/>
                <a:gd name="connsiteY29-38730" fmla="*/ 5054630 h 7238075"/>
                <a:gd name="connsiteX30-38731" fmla="*/ 1250022 w 2264509"/>
                <a:gd name="connsiteY30-38732" fmla="*/ 4234537 h 7238075"/>
                <a:gd name="connsiteX31-38733" fmla="*/ 1388027 w 2264509"/>
                <a:gd name="connsiteY31-38734" fmla="*/ 4644157 h 7238075"/>
                <a:gd name="connsiteX32-38735" fmla="*/ 1392304 w 2264509"/>
                <a:gd name="connsiteY32-38736" fmla="*/ 4865602 h 7238075"/>
                <a:gd name="connsiteX33-38737" fmla="*/ 1361716 w 2264509"/>
                <a:gd name="connsiteY33-38738" fmla="*/ 4959440 h 7238075"/>
                <a:gd name="connsiteX34-38739" fmla="*/ 1405585 w 2264509"/>
                <a:gd name="connsiteY34-38740" fmla="*/ 5098769 h 7238075"/>
                <a:gd name="connsiteX35-38741" fmla="*/ 1313490 w 2264509"/>
                <a:gd name="connsiteY35-38742" fmla="*/ 5539804 h 7238075"/>
                <a:gd name="connsiteX36-38743" fmla="*/ 1314512 w 2264509"/>
                <a:gd name="connsiteY36-38744" fmla="*/ 6345824 h 7238075"/>
                <a:gd name="connsiteX37-38745" fmla="*/ 1387677 w 2264509"/>
                <a:gd name="connsiteY37-38746" fmla="*/ 6525837 h 7238075"/>
                <a:gd name="connsiteX38-38747" fmla="*/ 1336897 w 2264509"/>
                <a:gd name="connsiteY38-38748" fmla="*/ 6727274 h 7238075"/>
                <a:gd name="connsiteX39-38749" fmla="*/ 1355075 w 2264509"/>
                <a:gd name="connsiteY39-38750" fmla="*/ 6813600 h 7238075"/>
                <a:gd name="connsiteX40-38751" fmla="*/ 1364871 w 2264509"/>
                <a:gd name="connsiteY40-38752" fmla="*/ 7006384 h 7238075"/>
                <a:gd name="connsiteX41-38753" fmla="*/ 1811645 w 2264509"/>
                <a:gd name="connsiteY41-38754" fmla="*/ 7174679 h 7238075"/>
                <a:gd name="connsiteX42-38755" fmla="*/ 2240298 w 2264509"/>
                <a:gd name="connsiteY42-38756" fmla="*/ 7184685 h 7238075"/>
                <a:gd name="connsiteX43-38757" fmla="*/ 2223142 w 2264509"/>
                <a:gd name="connsiteY43-38758" fmla="*/ 7032346 h 7238075"/>
                <a:gd name="connsiteX44-38759" fmla="*/ 1738539 w 2264509"/>
                <a:gd name="connsiteY44-38760" fmla="*/ 6666009 h 7238075"/>
                <a:gd name="connsiteX45-38761" fmla="*/ 1759422 w 2264509"/>
                <a:gd name="connsiteY45-38762" fmla="*/ 6535632 h 7238075"/>
                <a:gd name="connsiteX46-38763" fmla="*/ 1719909 w 2264509"/>
                <a:gd name="connsiteY46-38764" fmla="*/ 6436627 h 7238075"/>
                <a:gd name="connsiteX47-38765" fmla="*/ 1708642 w 2264509"/>
                <a:gd name="connsiteY47-38766" fmla="*/ 6235730 h 7238075"/>
                <a:gd name="connsiteX48-38767" fmla="*/ 1730306 w 2264509"/>
                <a:gd name="connsiteY48-38768" fmla="*/ 5965274 h 7238075"/>
                <a:gd name="connsiteX49-38769" fmla="*/ 1778923 w 2264509"/>
                <a:gd name="connsiteY49-38770" fmla="*/ 5497769 h 7238075"/>
                <a:gd name="connsiteX50-38771" fmla="*/ 1790341 w 2264509"/>
                <a:gd name="connsiteY50-38772" fmla="*/ 5349364 h 7238075"/>
                <a:gd name="connsiteX51-38773" fmla="*/ 1848903 w 2264509"/>
                <a:gd name="connsiteY51-38774" fmla="*/ 5302881 h 7238075"/>
                <a:gd name="connsiteX52-38775" fmla="*/ 1935499 w 2264509"/>
                <a:gd name="connsiteY52-38776" fmla="*/ 5083205 h 7238075"/>
                <a:gd name="connsiteX53-38777" fmla="*/ 1960649 w 2264509"/>
                <a:gd name="connsiteY53-38778" fmla="*/ 4791056 h 7238075"/>
                <a:gd name="connsiteX54-38779" fmla="*/ 1951665 w 2264509"/>
                <a:gd name="connsiteY54-38780" fmla="*/ 4334336 h 7238075"/>
                <a:gd name="connsiteX55-38781" fmla="*/ 1932344 w 2264509"/>
                <a:gd name="connsiteY55-38782" fmla="*/ 3888133 h 7238075"/>
                <a:gd name="connsiteX56-38783" fmla="*/ 2010171 w 2264509"/>
                <a:gd name="connsiteY56-38784" fmla="*/ 3699599 h 7238075"/>
                <a:gd name="connsiteX57-38785" fmla="*/ 1762492 w 2264509"/>
                <a:gd name="connsiteY57-38786" fmla="*/ 2682768 h 7238075"/>
                <a:gd name="connsiteX58-38787" fmla="*/ 2171636 w 2264509"/>
                <a:gd name="connsiteY58-38788" fmla="*/ 2450629 h 7238075"/>
                <a:gd name="connsiteX59-38789" fmla="*/ 2032492 w 2264509"/>
                <a:gd name="connsiteY59-38790" fmla="*/ 1850474 h 7238075"/>
                <a:gd name="connsiteX60-38791" fmla="*/ 1987751 w 2264509"/>
                <a:gd name="connsiteY60-38792" fmla="*/ 1662589 h 7238075"/>
                <a:gd name="connsiteX61-38793" fmla="*/ 1973329 w 2264509"/>
                <a:gd name="connsiteY61-38794" fmla="*/ 1418094 h 7238075"/>
                <a:gd name="connsiteX62-38795" fmla="*/ 1925704 w 2264509"/>
                <a:gd name="connsiteY62-38796" fmla="*/ 1287898 h 7238075"/>
                <a:gd name="connsiteX63-38797" fmla="*/ 1458979 w 2264509"/>
                <a:gd name="connsiteY63-38798" fmla="*/ 1120535 h 7238075"/>
                <a:gd name="connsiteX64-38799" fmla="*/ 1360513 w 2264509"/>
                <a:gd name="connsiteY64-38800" fmla="*/ 1005635 h 7238075"/>
                <a:gd name="connsiteX65-38801" fmla="*/ 1416522 w 2264509"/>
                <a:gd name="connsiteY65-38802" fmla="*/ 807081 h 7238075"/>
                <a:gd name="connsiteX66-38803" fmla="*/ 1484699 w 2264509"/>
                <a:gd name="connsiteY66-38804" fmla="*/ 608469 h 7238075"/>
                <a:gd name="connsiteX67-38805" fmla="*/ 1496208 w 2264509"/>
                <a:gd name="connsiteY67-38806" fmla="*/ 366317 h 7238075"/>
                <a:gd name="connsiteX68-38807" fmla="*/ 1413968 w 2264509"/>
                <a:gd name="connsiteY68-38808" fmla="*/ 146640 h 7238075"/>
                <a:gd name="connsiteX69-38809" fmla="*/ 1100515 w 2264509"/>
                <a:gd name="connsiteY69-38810" fmla="*/ 551 h 7238075"/>
                <a:gd name="connsiteX0-38811" fmla="*/ 1100515 w 2264509"/>
                <a:gd name="connsiteY0-38812" fmla="*/ 551 h 7238075"/>
                <a:gd name="connsiteX1-38813" fmla="*/ 849378 w 2264509"/>
                <a:gd name="connsiteY1-38814" fmla="*/ 118937 h 7238075"/>
                <a:gd name="connsiteX2-38815" fmla="*/ 751515 w 2264509"/>
                <a:gd name="connsiteY2-38816" fmla="*/ 285490 h 7238075"/>
                <a:gd name="connsiteX3-38817" fmla="*/ 756141 w 2264509"/>
                <a:gd name="connsiteY3-38818" fmla="*/ 566071 h 7238075"/>
                <a:gd name="connsiteX4-38819" fmla="*/ 895260 w 2264509"/>
                <a:gd name="connsiteY4-38820" fmla="*/ 882679 h 7238075"/>
                <a:gd name="connsiteX5-38821" fmla="*/ 785588 w 2264509"/>
                <a:gd name="connsiteY5-38822" fmla="*/ 1025825 h 7238075"/>
                <a:gd name="connsiteX6-38823" fmla="*/ 152912 w 2264509"/>
                <a:gd name="connsiteY6-38824" fmla="*/ 1252683 h 7238075"/>
                <a:gd name="connsiteX7-38825" fmla="*/ 8160 w 2264509"/>
                <a:gd name="connsiteY7-38826" fmla="*/ 2283394 h 7238075"/>
                <a:gd name="connsiteX8-38827" fmla="*/ 416233 w 2264509"/>
                <a:gd name="connsiteY8-38828" fmla="*/ 2735641 h 7238075"/>
                <a:gd name="connsiteX9-38829" fmla="*/ 293173 w 2264509"/>
                <a:gd name="connsiteY9-38830" fmla="*/ 3799944 h 7238075"/>
                <a:gd name="connsiteX10-38831" fmla="*/ 428536 w 2264509"/>
                <a:gd name="connsiteY10-38832" fmla="*/ 3969982 h 7238075"/>
                <a:gd name="connsiteX11-38833" fmla="*/ 486017 w 2264509"/>
                <a:gd name="connsiteY11-38834" fmla="*/ 4215017 h 7238075"/>
                <a:gd name="connsiteX12-38835" fmla="*/ 547224 w 2264509"/>
                <a:gd name="connsiteY12-38836" fmla="*/ 4615099 h 7238075"/>
                <a:gd name="connsiteX13-38837" fmla="*/ 555878 w 2264509"/>
                <a:gd name="connsiteY13-38838" fmla="*/ 4779518 h 7238075"/>
                <a:gd name="connsiteX14-38839" fmla="*/ 541964 w 2264509"/>
                <a:gd name="connsiteY14-38840" fmla="*/ 4966441 h 7238075"/>
                <a:gd name="connsiteX15-38841" fmla="*/ 510234 w 2264509"/>
                <a:gd name="connsiteY15-38842" fmla="*/ 5112051 h 7238075"/>
                <a:gd name="connsiteX16-38843" fmla="*/ 434305 w 2264509"/>
                <a:gd name="connsiteY16-38844" fmla="*/ 6139609 h 7238075"/>
                <a:gd name="connsiteX17-38845" fmla="*/ 399690 w 2264509"/>
                <a:gd name="connsiteY17-38846" fmla="*/ 6589898 h 7238075"/>
                <a:gd name="connsiteX18-38847" fmla="*/ 471534 w 2264509"/>
                <a:gd name="connsiteY18-38848" fmla="*/ 6812999 h 7238075"/>
                <a:gd name="connsiteX19-38849" fmla="*/ 418410 w 2264509"/>
                <a:gd name="connsiteY19-38850" fmla="*/ 6968013 h 7238075"/>
                <a:gd name="connsiteX20-38851" fmla="*/ 656806 w 2264509"/>
                <a:gd name="connsiteY20-38852" fmla="*/ 7230086 h 7238075"/>
                <a:gd name="connsiteX21-38853" fmla="*/ 1009561 w 2264509"/>
                <a:gd name="connsiteY21-38854" fmla="*/ 7122486 h 7238075"/>
                <a:gd name="connsiteX22-38855" fmla="*/ 776064 w 2264509"/>
                <a:gd name="connsiteY22-38856" fmla="*/ 6830306 h 7238075"/>
                <a:gd name="connsiteX23-38857" fmla="*/ 804368 w 2264509"/>
                <a:gd name="connsiteY23-38858" fmla="*/ 6565349 h 7238075"/>
                <a:gd name="connsiteX24-38859" fmla="*/ 790216 w 2264509"/>
                <a:gd name="connsiteY24-38860" fmla="*/ 6235730 h 7238075"/>
                <a:gd name="connsiteX25-38861" fmla="*/ 907792 w 2264509"/>
                <a:gd name="connsiteY25-38862" fmla="*/ 5474692 h 7238075"/>
                <a:gd name="connsiteX26-38863" fmla="*/ 957309 w 2264509"/>
                <a:gd name="connsiteY26-38864" fmla="*/ 5365800 h 7238075"/>
                <a:gd name="connsiteX27-38865" fmla="*/ 949796 w 2264509"/>
                <a:gd name="connsiteY27-38866" fmla="*/ 5294498 h 7238075"/>
                <a:gd name="connsiteX28-38867" fmla="*/ 1022842 w 2264509"/>
                <a:gd name="connsiteY28-38868" fmla="*/ 5197505 h 7238075"/>
                <a:gd name="connsiteX29-38869" fmla="*/ 1024856 w 2264509"/>
                <a:gd name="connsiteY29-38870" fmla="*/ 5054630 h 7238075"/>
                <a:gd name="connsiteX30-38871" fmla="*/ 1250022 w 2264509"/>
                <a:gd name="connsiteY30-38872" fmla="*/ 4234537 h 7238075"/>
                <a:gd name="connsiteX31-38873" fmla="*/ 1388027 w 2264509"/>
                <a:gd name="connsiteY31-38874" fmla="*/ 4644157 h 7238075"/>
                <a:gd name="connsiteX32-38875" fmla="*/ 1392304 w 2264509"/>
                <a:gd name="connsiteY32-38876" fmla="*/ 4865602 h 7238075"/>
                <a:gd name="connsiteX33-38877" fmla="*/ 1361716 w 2264509"/>
                <a:gd name="connsiteY33-38878" fmla="*/ 4959440 h 7238075"/>
                <a:gd name="connsiteX34-38879" fmla="*/ 1405585 w 2264509"/>
                <a:gd name="connsiteY34-38880" fmla="*/ 5098769 h 7238075"/>
                <a:gd name="connsiteX35-38881" fmla="*/ 1313490 w 2264509"/>
                <a:gd name="connsiteY35-38882" fmla="*/ 5539804 h 7238075"/>
                <a:gd name="connsiteX36-38883" fmla="*/ 1314512 w 2264509"/>
                <a:gd name="connsiteY36-38884" fmla="*/ 6345824 h 7238075"/>
                <a:gd name="connsiteX37-38885" fmla="*/ 1387677 w 2264509"/>
                <a:gd name="connsiteY37-38886" fmla="*/ 6525837 h 7238075"/>
                <a:gd name="connsiteX38-38887" fmla="*/ 1336897 w 2264509"/>
                <a:gd name="connsiteY38-38888" fmla="*/ 6727274 h 7238075"/>
                <a:gd name="connsiteX39-38889" fmla="*/ 1355075 w 2264509"/>
                <a:gd name="connsiteY39-38890" fmla="*/ 6813600 h 7238075"/>
                <a:gd name="connsiteX40-38891" fmla="*/ 1364871 w 2264509"/>
                <a:gd name="connsiteY40-38892" fmla="*/ 7006384 h 7238075"/>
                <a:gd name="connsiteX41-38893" fmla="*/ 1811645 w 2264509"/>
                <a:gd name="connsiteY41-38894" fmla="*/ 7174679 h 7238075"/>
                <a:gd name="connsiteX42-38895" fmla="*/ 2240298 w 2264509"/>
                <a:gd name="connsiteY42-38896" fmla="*/ 7184685 h 7238075"/>
                <a:gd name="connsiteX43-38897" fmla="*/ 2223142 w 2264509"/>
                <a:gd name="connsiteY43-38898" fmla="*/ 7032346 h 7238075"/>
                <a:gd name="connsiteX44-38899" fmla="*/ 1738539 w 2264509"/>
                <a:gd name="connsiteY44-38900" fmla="*/ 6666009 h 7238075"/>
                <a:gd name="connsiteX45-38901" fmla="*/ 1759422 w 2264509"/>
                <a:gd name="connsiteY45-38902" fmla="*/ 6535632 h 7238075"/>
                <a:gd name="connsiteX46-38903" fmla="*/ 1719909 w 2264509"/>
                <a:gd name="connsiteY46-38904" fmla="*/ 6436627 h 7238075"/>
                <a:gd name="connsiteX47-38905" fmla="*/ 1708642 w 2264509"/>
                <a:gd name="connsiteY47-38906" fmla="*/ 6235730 h 7238075"/>
                <a:gd name="connsiteX48-38907" fmla="*/ 1730306 w 2264509"/>
                <a:gd name="connsiteY48-38908" fmla="*/ 5965274 h 7238075"/>
                <a:gd name="connsiteX49-38909" fmla="*/ 1778923 w 2264509"/>
                <a:gd name="connsiteY49-38910" fmla="*/ 5497769 h 7238075"/>
                <a:gd name="connsiteX50-38911" fmla="*/ 1790341 w 2264509"/>
                <a:gd name="connsiteY50-38912" fmla="*/ 5349364 h 7238075"/>
                <a:gd name="connsiteX51-38913" fmla="*/ 1848903 w 2264509"/>
                <a:gd name="connsiteY51-38914" fmla="*/ 5302881 h 7238075"/>
                <a:gd name="connsiteX52-38915" fmla="*/ 1935499 w 2264509"/>
                <a:gd name="connsiteY52-38916" fmla="*/ 5083205 h 7238075"/>
                <a:gd name="connsiteX53-38917" fmla="*/ 1960649 w 2264509"/>
                <a:gd name="connsiteY53-38918" fmla="*/ 4791056 h 7238075"/>
                <a:gd name="connsiteX54-38919" fmla="*/ 1951665 w 2264509"/>
                <a:gd name="connsiteY54-38920" fmla="*/ 4334336 h 7238075"/>
                <a:gd name="connsiteX55-38921" fmla="*/ 1932344 w 2264509"/>
                <a:gd name="connsiteY55-38922" fmla="*/ 3888133 h 7238075"/>
                <a:gd name="connsiteX56-38923" fmla="*/ 2010171 w 2264509"/>
                <a:gd name="connsiteY56-38924" fmla="*/ 3699599 h 7238075"/>
                <a:gd name="connsiteX57-38925" fmla="*/ 1762492 w 2264509"/>
                <a:gd name="connsiteY57-38926" fmla="*/ 2682768 h 7238075"/>
                <a:gd name="connsiteX58-38927" fmla="*/ 2171636 w 2264509"/>
                <a:gd name="connsiteY58-38928" fmla="*/ 2450629 h 7238075"/>
                <a:gd name="connsiteX59-38929" fmla="*/ 2032492 w 2264509"/>
                <a:gd name="connsiteY59-38930" fmla="*/ 1850474 h 7238075"/>
                <a:gd name="connsiteX60-38931" fmla="*/ 1987751 w 2264509"/>
                <a:gd name="connsiteY60-38932" fmla="*/ 1662589 h 7238075"/>
                <a:gd name="connsiteX61-38933" fmla="*/ 1973329 w 2264509"/>
                <a:gd name="connsiteY61-38934" fmla="*/ 1418094 h 7238075"/>
                <a:gd name="connsiteX62-38935" fmla="*/ 1925704 w 2264509"/>
                <a:gd name="connsiteY62-38936" fmla="*/ 1287898 h 7238075"/>
                <a:gd name="connsiteX63-38937" fmla="*/ 1458979 w 2264509"/>
                <a:gd name="connsiteY63-38938" fmla="*/ 1120535 h 7238075"/>
                <a:gd name="connsiteX64-38939" fmla="*/ 1360513 w 2264509"/>
                <a:gd name="connsiteY64-38940" fmla="*/ 1005635 h 7238075"/>
                <a:gd name="connsiteX65-38941" fmla="*/ 1416522 w 2264509"/>
                <a:gd name="connsiteY65-38942" fmla="*/ 807081 h 7238075"/>
                <a:gd name="connsiteX66-38943" fmla="*/ 1484699 w 2264509"/>
                <a:gd name="connsiteY66-38944" fmla="*/ 608469 h 7238075"/>
                <a:gd name="connsiteX67-38945" fmla="*/ 1496208 w 2264509"/>
                <a:gd name="connsiteY67-38946" fmla="*/ 366317 h 7238075"/>
                <a:gd name="connsiteX68-38947" fmla="*/ 1413968 w 2264509"/>
                <a:gd name="connsiteY68-38948" fmla="*/ 146640 h 7238075"/>
                <a:gd name="connsiteX69-38949" fmla="*/ 1100515 w 2264509"/>
                <a:gd name="connsiteY69-38950" fmla="*/ 551 h 7238075"/>
                <a:gd name="connsiteX0-38951" fmla="*/ 1100515 w 2264509"/>
                <a:gd name="connsiteY0-38952" fmla="*/ 551 h 7238075"/>
                <a:gd name="connsiteX1-38953" fmla="*/ 849378 w 2264509"/>
                <a:gd name="connsiteY1-38954" fmla="*/ 118937 h 7238075"/>
                <a:gd name="connsiteX2-38955" fmla="*/ 751515 w 2264509"/>
                <a:gd name="connsiteY2-38956" fmla="*/ 285490 h 7238075"/>
                <a:gd name="connsiteX3-38957" fmla="*/ 756141 w 2264509"/>
                <a:gd name="connsiteY3-38958" fmla="*/ 566071 h 7238075"/>
                <a:gd name="connsiteX4-38959" fmla="*/ 895260 w 2264509"/>
                <a:gd name="connsiteY4-38960" fmla="*/ 882679 h 7238075"/>
                <a:gd name="connsiteX5-38961" fmla="*/ 785588 w 2264509"/>
                <a:gd name="connsiteY5-38962" fmla="*/ 1025825 h 7238075"/>
                <a:gd name="connsiteX6-38963" fmla="*/ 152912 w 2264509"/>
                <a:gd name="connsiteY6-38964" fmla="*/ 1252683 h 7238075"/>
                <a:gd name="connsiteX7-38965" fmla="*/ 8160 w 2264509"/>
                <a:gd name="connsiteY7-38966" fmla="*/ 2283394 h 7238075"/>
                <a:gd name="connsiteX8-38967" fmla="*/ 416233 w 2264509"/>
                <a:gd name="connsiteY8-38968" fmla="*/ 2735641 h 7238075"/>
                <a:gd name="connsiteX9-38969" fmla="*/ 293173 w 2264509"/>
                <a:gd name="connsiteY9-38970" fmla="*/ 3799944 h 7238075"/>
                <a:gd name="connsiteX10-38971" fmla="*/ 428536 w 2264509"/>
                <a:gd name="connsiteY10-38972" fmla="*/ 3969982 h 7238075"/>
                <a:gd name="connsiteX11-38973" fmla="*/ 486017 w 2264509"/>
                <a:gd name="connsiteY11-38974" fmla="*/ 4215017 h 7238075"/>
                <a:gd name="connsiteX12-38975" fmla="*/ 547224 w 2264509"/>
                <a:gd name="connsiteY12-38976" fmla="*/ 4615099 h 7238075"/>
                <a:gd name="connsiteX13-38977" fmla="*/ 555878 w 2264509"/>
                <a:gd name="connsiteY13-38978" fmla="*/ 4779518 h 7238075"/>
                <a:gd name="connsiteX14-38979" fmla="*/ 541964 w 2264509"/>
                <a:gd name="connsiteY14-38980" fmla="*/ 4966441 h 7238075"/>
                <a:gd name="connsiteX15-38981" fmla="*/ 510234 w 2264509"/>
                <a:gd name="connsiteY15-38982" fmla="*/ 5112051 h 7238075"/>
                <a:gd name="connsiteX16-38983" fmla="*/ 434305 w 2264509"/>
                <a:gd name="connsiteY16-38984" fmla="*/ 6139609 h 7238075"/>
                <a:gd name="connsiteX17-38985" fmla="*/ 399690 w 2264509"/>
                <a:gd name="connsiteY17-38986" fmla="*/ 6589898 h 7238075"/>
                <a:gd name="connsiteX18-38987" fmla="*/ 471534 w 2264509"/>
                <a:gd name="connsiteY18-38988" fmla="*/ 6812999 h 7238075"/>
                <a:gd name="connsiteX19-38989" fmla="*/ 418410 w 2264509"/>
                <a:gd name="connsiteY19-38990" fmla="*/ 6968013 h 7238075"/>
                <a:gd name="connsiteX20-38991" fmla="*/ 656806 w 2264509"/>
                <a:gd name="connsiteY20-38992" fmla="*/ 7230086 h 7238075"/>
                <a:gd name="connsiteX21-38993" fmla="*/ 1009561 w 2264509"/>
                <a:gd name="connsiteY21-38994" fmla="*/ 7122486 h 7238075"/>
                <a:gd name="connsiteX22-38995" fmla="*/ 776064 w 2264509"/>
                <a:gd name="connsiteY22-38996" fmla="*/ 6830306 h 7238075"/>
                <a:gd name="connsiteX23-38997" fmla="*/ 804368 w 2264509"/>
                <a:gd name="connsiteY23-38998" fmla="*/ 6565349 h 7238075"/>
                <a:gd name="connsiteX24-38999" fmla="*/ 790216 w 2264509"/>
                <a:gd name="connsiteY24-39000" fmla="*/ 6235730 h 7238075"/>
                <a:gd name="connsiteX25-39001" fmla="*/ 907792 w 2264509"/>
                <a:gd name="connsiteY25-39002" fmla="*/ 5474692 h 7238075"/>
                <a:gd name="connsiteX26-39003" fmla="*/ 957309 w 2264509"/>
                <a:gd name="connsiteY26-39004" fmla="*/ 5365800 h 7238075"/>
                <a:gd name="connsiteX27-39005" fmla="*/ 949796 w 2264509"/>
                <a:gd name="connsiteY27-39006" fmla="*/ 5294498 h 7238075"/>
                <a:gd name="connsiteX28-39007" fmla="*/ 1022842 w 2264509"/>
                <a:gd name="connsiteY28-39008" fmla="*/ 5197505 h 7238075"/>
                <a:gd name="connsiteX29-39009" fmla="*/ 1024856 w 2264509"/>
                <a:gd name="connsiteY29-39010" fmla="*/ 5054630 h 7238075"/>
                <a:gd name="connsiteX30-39011" fmla="*/ 1250022 w 2264509"/>
                <a:gd name="connsiteY30-39012" fmla="*/ 4234537 h 7238075"/>
                <a:gd name="connsiteX31-39013" fmla="*/ 1388027 w 2264509"/>
                <a:gd name="connsiteY31-39014" fmla="*/ 4644157 h 7238075"/>
                <a:gd name="connsiteX32-39015" fmla="*/ 1392304 w 2264509"/>
                <a:gd name="connsiteY32-39016" fmla="*/ 4865602 h 7238075"/>
                <a:gd name="connsiteX33-39017" fmla="*/ 1361716 w 2264509"/>
                <a:gd name="connsiteY33-39018" fmla="*/ 4959440 h 7238075"/>
                <a:gd name="connsiteX34-39019" fmla="*/ 1405585 w 2264509"/>
                <a:gd name="connsiteY34-39020" fmla="*/ 5098769 h 7238075"/>
                <a:gd name="connsiteX35-39021" fmla="*/ 1313490 w 2264509"/>
                <a:gd name="connsiteY35-39022" fmla="*/ 5539804 h 7238075"/>
                <a:gd name="connsiteX36-39023" fmla="*/ 1314512 w 2264509"/>
                <a:gd name="connsiteY36-39024" fmla="*/ 6345824 h 7238075"/>
                <a:gd name="connsiteX37-39025" fmla="*/ 1387677 w 2264509"/>
                <a:gd name="connsiteY37-39026" fmla="*/ 6525837 h 7238075"/>
                <a:gd name="connsiteX38-39027" fmla="*/ 1336897 w 2264509"/>
                <a:gd name="connsiteY38-39028" fmla="*/ 6727274 h 7238075"/>
                <a:gd name="connsiteX39-39029" fmla="*/ 1355075 w 2264509"/>
                <a:gd name="connsiteY39-39030" fmla="*/ 6813600 h 7238075"/>
                <a:gd name="connsiteX40-39031" fmla="*/ 1364871 w 2264509"/>
                <a:gd name="connsiteY40-39032" fmla="*/ 7006384 h 7238075"/>
                <a:gd name="connsiteX41-39033" fmla="*/ 1811645 w 2264509"/>
                <a:gd name="connsiteY41-39034" fmla="*/ 7174679 h 7238075"/>
                <a:gd name="connsiteX42-39035" fmla="*/ 2240298 w 2264509"/>
                <a:gd name="connsiteY42-39036" fmla="*/ 7184685 h 7238075"/>
                <a:gd name="connsiteX43-39037" fmla="*/ 2223142 w 2264509"/>
                <a:gd name="connsiteY43-39038" fmla="*/ 7032346 h 7238075"/>
                <a:gd name="connsiteX44-39039" fmla="*/ 1738539 w 2264509"/>
                <a:gd name="connsiteY44-39040" fmla="*/ 6666009 h 7238075"/>
                <a:gd name="connsiteX45-39041" fmla="*/ 1759422 w 2264509"/>
                <a:gd name="connsiteY45-39042" fmla="*/ 6535632 h 7238075"/>
                <a:gd name="connsiteX46-39043" fmla="*/ 1719909 w 2264509"/>
                <a:gd name="connsiteY46-39044" fmla="*/ 6436627 h 7238075"/>
                <a:gd name="connsiteX47-39045" fmla="*/ 1708642 w 2264509"/>
                <a:gd name="connsiteY47-39046" fmla="*/ 6235730 h 7238075"/>
                <a:gd name="connsiteX48-39047" fmla="*/ 1730306 w 2264509"/>
                <a:gd name="connsiteY48-39048" fmla="*/ 5965274 h 7238075"/>
                <a:gd name="connsiteX49-39049" fmla="*/ 1778923 w 2264509"/>
                <a:gd name="connsiteY49-39050" fmla="*/ 5497769 h 7238075"/>
                <a:gd name="connsiteX50-39051" fmla="*/ 1790341 w 2264509"/>
                <a:gd name="connsiteY50-39052" fmla="*/ 5349364 h 7238075"/>
                <a:gd name="connsiteX51-39053" fmla="*/ 1848903 w 2264509"/>
                <a:gd name="connsiteY51-39054" fmla="*/ 5302881 h 7238075"/>
                <a:gd name="connsiteX52-39055" fmla="*/ 1935499 w 2264509"/>
                <a:gd name="connsiteY52-39056" fmla="*/ 5083205 h 7238075"/>
                <a:gd name="connsiteX53-39057" fmla="*/ 1960649 w 2264509"/>
                <a:gd name="connsiteY53-39058" fmla="*/ 4791056 h 7238075"/>
                <a:gd name="connsiteX54-39059" fmla="*/ 1951665 w 2264509"/>
                <a:gd name="connsiteY54-39060" fmla="*/ 4334336 h 7238075"/>
                <a:gd name="connsiteX55-39061" fmla="*/ 1932344 w 2264509"/>
                <a:gd name="connsiteY55-39062" fmla="*/ 3888133 h 7238075"/>
                <a:gd name="connsiteX56-39063" fmla="*/ 2061930 w 2264509"/>
                <a:gd name="connsiteY56-39064" fmla="*/ 3794489 h 7238075"/>
                <a:gd name="connsiteX57-39065" fmla="*/ 1762492 w 2264509"/>
                <a:gd name="connsiteY57-39066" fmla="*/ 2682768 h 7238075"/>
                <a:gd name="connsiteX58-39067" fmla="*/ 2171636 w 2264509"/>
                <a:gd name="connsiteY58-39068" fmla="*/ 2450629 h 7238075"/>
                <a:gd name="connsiteX59-39069" fmla="*/ 2032492 w 2264509"/>
                <a:gd name="connsiteY59-39070" fmla="*/ 1850474 h 7238075"/>
                <a:gd name="connsiteX60-39071" fmla="*/ 1987751 w 2264509"/>
                <a:gd name="connsiteY60-39072" fmla="*/ 1662589 h 7238075"/>
                <a:gd name="connsiteX61-39073" fmla="*/ 1973329 w 2264509"/>
                <a:gd name="connsiteY61-39074" fmla="*/ 1418094 h 7238075"/>
                <a:gd name="connsiteX62-39075" fmla="*/ 1925704 w 2264509"/>
                <a:gd name="connsiteY62-39076" fmla="*/ 1287898 h 7238075"/>
                <a:gd name="connsiteX63-39077" fmla="*/ 1458979 w 2264509"/>
                <a:gd name="connsiteY63-39078" fmla="*/ 1120535 h 7238075"/>
                <a:gd name="connsiteX64-39079" fmla="*/ 1360513 w 2264509"/>
                <a:gd name="connsiteY64-39080" fmla="*/ 1005635 h 7238075"/>
                <a:gd name="connsiteX65-39081" fmla="*/ 1416522 w 2264509"/>
                <a:gd name="connsiteY65-39082" fmla="*/ 807081 h 7238075"/>
                <a:gd name="connsiteX66-39083" fmla="*/ 1484699 w 2264509"/>
                <a:gd name="connsiteY66-39084" fmla="*/ 608469 h 7238075"/>
                <a:gd name="connsiteX67-39085" fmla="*/ 1496208 w 2264509"/>
                <a:gd name="connsiteY67-39086" fmla="*/ 366317 h 7238075"/>
                <a:gd name="connsiteX68-39087" fmla="*/ 1413968 w 2264509"/>
                <a:gd name="connsiteY68-39088" fmla="*/ 146640 h 7238075"/>
                <a:gd name="connsiteX69-39089" fmla="*/ 1100515 w 2264509"/>
                <a:gd name="connsiteY69-39090" fmla="*/ 551 h 7238075"/>
                <a:gd name="connsiteX0-39091" fmla="*/ 1100515 w 2264509"/>
                <a:gd name="connsiteY0-39092" fmla="*/ 551 h 7238075"/>
                <a:gd name="connsiteX1-39093" fmla="*/ 849378 w 2264509"/>
                <a:gd name="connsiteY1-39094" fmla="*/ 118937 h 7238075"/>
                <a:gd name="connsiteX2-39095" fmla="*/ 751515 w 2264509"/>
                <a:gd name="connsiteY2-39096" fmla="*/ 285490 h 7238075"/>
                <a:gd name="connsiteX3-39097" fmla="*/ 756141 w 2264509"/>
                <a:gd name="connsiteY3-39098" fmla="*/ 566071 h 7238075"/>
                <a:gd name="connsiteX4-39099" fmla="*/ 895260 w 2264509"/>
                <a:gd name="connsiteY4-39100" fmla="*/ 882679 h 7238075"/>
                <a:gd name="connsiteX5-39101" fmla="*/ 785588 w 2264509"/>
                <a:gd name="connsiteY5-39102" fmla="*/ 1025825 h 7238075"/>
                <a:gd name="connsiteX6-39103" fmla="*/ 152912 w 2264509"/>
                <a:gd name="connsiteY6-39104" fmla="*/ 1252683 h 7238075"/>
                <a:gd name="connsiteX7-39105" fmla="*/ 8160 w 2264509"/>
                <a:gd name="connsiteY7-39106" fmla="*/ 2283394 h 7238075"/>
                <a:gd name="connsiteX8-39107" fmla="*/ 416233 w 2264509"/>
                <a:gd name="connsiteY8-39108" fmla="*/ 2735641 h 7238075"/>
                <a:gd name="connsiteX9-39109" fmla="*/ 293173 w 2264509"/>
                <a:gd name="connsiteY9-39110" fmla="*/ 3799944 h 7238075"/>
                <a:gd name="connsiteX10-39111" fmla="*/ 428536 w 2264509"/>
                <a:gd name="connsiteY10-39112" fmla="*/ 3969982 h 7238075"/>
                <a:gd name="connsiteX11-39113" fmla="*/ 486017 w 2264509"/>
                <a:gd name="connsiteY11-39114" fmla="*/ 4215017 h 7238075"/>
                <a:gd name="connsiteX12-39115" fmla="*/ 547224 w 2264509"/>
                <a:gd name="connsiteY12-39116" fmla="*/ 4615099 h 7238075"/>
                <a:gd name="connsiteX13-39117" fmla="*/ 555878 w 2264509"/>
                <a:gd name="connsiteY13-39118" fmla="*/ 4779518 h 7238075"/>
                <a:gd name="connsiteX14-39119" fmla="*/ 541964 w 2264509"/>
                <a:gd name="connsiteY14-39120" fmla="*/ 4966441 h 7238075"/>
                <a:gd name="connsiteX15-39121" fmla="*/ 510234 w 2264509"/>
                <a:gd name="connsiteY15-39122" fmla="*/ 5112051 h 7238075"/>
                <a:gd name="connsiteX16-39123" fmla="*/ 434305 w 2264509"/>
                <a:gd name="connsiteY16-39124" fmla="*/ 6139609 h 7238075"/>
                <a:gd name="connsiteX17-39125" fmla="*/ 399690 w 2264509"/>
                <a:gd name="connsiteY17-39126" fmla="*/ 6589898 h 7238075"/>
                <a:gd name="connsiteX18-39127" fmla="*/ 471534 w 2264509"/>
                <a:gd name="connsiteY18-39128" fmla="*/ 6812999 h 7238075"/>
                <a:gd name="connsiteX19-39129" fmla="*/ 418410 w 2264509"/>
                <a:gd name="connsiteY19-39130" fmla="*/ 6968013 h 7238075"/>
                <a:gd name="connsiteX20-39131" fmla="*/ 656806 w 2264509"/>
                <a:gd name="connsiteY20-39132" fmla="*/ 7230086 h 7238075"/>
                <a:gd name="connsiteX21-39133" fmla="*/ 1009561 w 2264509"/>
                <a:gd name="connsiteY21-39134" fmla="*/ 7122486 h 7238075"/>
                <a:gd name="connsiteX22-39135" fmla="*/ 776064 w 2264509"/>
                <a:gd name="connsiteY22-39136" fmla="*/ 6830306 h 7238075"/>
                <a:gd name="connsiteX23-39137" fmla="*/ 804368 w 2264509"/>
                <a:gd name="connsiteY23-39138" fmla="*/ 6565349 h 7238075"/>
                <a:gd name="connsiteX24-39139" fmla="*/ 790216 w 2264509"/>
                <a:gd name="connsiteY24-39140" fmla="*/ 6235730 h 7238075"/>
                <a:gd name="connsiteX25-39141" fmla="*/ 907792 w 2264509"/>
                <a:gd name="connsiteY25-39142" fmla="*/ 5474692 h 7238075"/>
                <a:gd name="connsiteX26-39143" fmla="*/ 957309 w 2264509"/>
                <a:gd name="connsiteY26-39144" fmla="*/ 5365800 h 7238075"/>
                <a:gd name="connsiteX27-39145" fmla="*/ 949796 w 2264509"/>
                <a:gd name="connsiteY27-39146" fmla="*/ 5294498 h 7238075"/>
                <a:gd name="connsiteX28-39147" fmla="*/ 1022842 w 2264509"/>
                <a:gd name="connsiteY28-39148" fmla="*/ 5197505 h 7238075"/>
                <a:gd name="connsiteX29-39149" fmla="*/ 1024856 w 2264509"/>
                <a:gd name="connsiteY29-39150" fmla="*/ 5054630 h 7238075"/>
                <a:gd name="connsiteX30-39151" fmla="*/ 1250022 w 2264509"/>
                <a:gd name="connsiteY30-39152" fmla="*/ 4234537 h 7238075"/>
                <a:gd name="connsiteX31-39153" fmla="*/ 1388027 w 2264509"/>
                <a:gd name="connsiteY31-39154" fmla="*/ 4644157 h 7238075"/>
                <a:gd name="connsiteX32-39155" fmla="*/ 1392304 w 2264509"/>
                <a:gd name="connsiteY32-39156" fmla="*/ 4865602 h 7238075"/>
                <a:gd name="connsiteX33-39157" fmla="*/ 1361716 w 2264509"/>
                <a:gd name="connsiteY33-39158" fmla="*/ 4959440 h 7238075"/>
                <a:gd name="connsiteX34-39159" fmla="*/ 1405585 w 2264509"/>
                <a:gd name="connsiteY34-39160" fmla="*/ 5098769 h 7238075"/>
                <a:gd name="connsiteX35-39161" fmla="*/ 1313490 w 2264509"/>
                <a:gd name="connsiteY35-39162" fmla="*/ 5539804 h 7238075"/>
                <a:gd name="connsiteX36-39163" fmla="*/ 1314512 w 2264509"/>
                <a:gd name="connsiteY36-39164" fmla="*/ 6345824 h 7238075"/>
                <a:gd name="connsiteX37-39165" fmla="*/ 1387677 w 2264509"/>
                <a:gd name="connsiteY37-39166" fmla="*/ 6525837 h 7238075"/>
                <a:gd name="connsiteX38-39167" fmla="*/ 1336897 w 2264509"/>
                <a:gd name="connsiteY38-39168" fmla="*/ 6727274 h 7238075"/>
                <a:gd name="connsiteX39-39169" fmla="*/ 1355075 w 2264509"/>
                <a:gd name="connsiteY39-39170" fmla="*/ 6813600 h 7238075"/>
                <a:gd name="connsiteX40-39171" fmla="*/ 1364871 w 2264509"/>
                <a:gd name="connsiteY40-39172" fmla="*/ 7006384 h 7238075"/>
                <a:gd name="connsiteX41-39173" fmla="*/ 1811645 w 2264509"/>
                <a:gd name="connsiteY41-39174" fmla="*/ 7174679 h 7238075"/>
                <a:gd name="connsiteX42-39175" fmla="*/ 2240298 w 2264509"/>
                <a:gd name="connsiteY42-39176" fmla="*/ 7184685 h 7238075"/>
                <a:gd name="connsiteX43-39177" fmla="*/ 2223142 w 2264509"/>
                <a:gd name="connsiteY43-39178" fmla="*/ 7032346 h 7238075"/>
                <a:gd name="connsiteX44-39179" fmla="*/ 1738539 w 2264509"/>
                <a:gd name="connsiteY44-39180" fmla="*/ 6666009 h 7238075"/>
                <a:gd name="connsiteX45-39181" fmla="*/ 1759422 w 2264509"/>
                <a:gd name="connsiteY45-39182" fmla="*/ 6535632 h 7238075"/>
                <a:gd name="connsiteX46-39183" fmla="*/ 1719909 w 2264509"/>
                <a:gd name="connsiteY46-39184" fmla="*/ 6436627 h 7238075"/>
                <a:gd name="connsiteX47-39185" fmla="*/ 1708642 w 2264509"/>
                <a:gd name="connsiteY47-39186" fmla="*/ 6235730 h 7238075"/>
                <a:gd name="connsiteX48-39187" fmla="*/ 1730306 w 2264509"/>
                <a:gd name="connsiteY48-39188" fmla="*/ 5965274 h 7238075"/>
                <a:gd name="connsiteX49-39189" fmla="*/ 1778923 w 2264509"/>
                <a:gd name="connsiteY49-39190" fmla="*/ 5497769 h 7238075"/>
                <a:gd name="connsiteX50-39191" fmla="*/ 1790341 w 2264509"/>
                <a:gd name="connsiteY50-39192" fmla="*/ 5349364 h 7238075"/>
                <a:gd name="connsiteX51-39193" fmla="*/ 1848903 w 2264509"/>
                <a:gd name="connsiteY51-39194" fmla="*/ 5302881 h 7238075"/>
                <a:gd name="connsiteX52-39195" fmla="*/ 1935499 w 2264509"/>
                <a:gd name="connsiteY52-39196" fmla="*/ 5083205 h 7238075"/>
                <a:gd name="connsiteX53-39197" fmla="*/ 1960649 w 2264509"/>
                <a:gd name="connsiteY53-39198" fmla="*/ 4791056 h 7238075"/>
                <a:gd name="connsiteX54-39199" fmla="*/ 1951665 w 2264509"/>
                <a:gd name="connsiteY54-39200" fmla="*/ 4334336 h 7238075"/>
                <a:gd name="connsiteX55-39201" fmla="*/ 1932344 w 2264509"/>
                <a:gd name="connsiteY55-39202" fmla="*/ 3888133 h 7238075"/>
                <a:gd name="connsiteX56-39203" fmla="*/ 2061930 w 2264509"/>
                <a:gd name="connsiteY56-39204" fmla="*/ 3794489 h 7238075"/>
                <a:gd name="connsiteX57-39205" fmla="*/ 1762492 w 2264509"/>
                <a:gd name="connsiteY57-39206" fmla="*/ 2682768 h 7238075"/>
                <a:gd name="connsiteX58-39207" fmla="*/ 2171636 w 2264509"/>
                <a:gd name="connsiteY58-39208" fmla="*/ 2450629 h 7238075"/>
                <a:gd name="connsiteX59-39209" fmla="*/ 2032492 w 2264509"/>
                <a:gd name="connsiteY59-39210" fmla="*/ 1850474 h 7238075"/>
                <a:gd name="connsiteX60-39211" fmla="*/ 1987751 w 2264509"/>
                <a:gd name="connsiteY60-39212" fmla="*/ 1662589 h 7238075"/>
                <a:gd name="connsiteX61-39213" fmla="*/ 1973329 w 2264509"/>
                <a:gd name="connsiteY61-39214" fmla="*/ 1418094 h 7238075"/>
                <a:gd name="connsiteX62-39215" fmla="*/ 1925704 w 2264509"/>
                <a:gd name="connsiteY62-39216" fmla="*/ 1287898 h 7238075"/>
                <a:gd name="connsiteX63-39217" fmla="*/ 1458979 w 2264509"/>
                <a:gd name="connsiteY63-39218" fmla="*/ 1120535 h 7238075"/>
                <a:gd name="connsiteX64-39219" fmla="*/ 1360513 w 2264509"/>
                <a:gd name="connsiteY64-39220" fmla="*/ 1005635 h 7238075"/>
                <a:gd name="connsiteX65-39221" fmla="*/ 1416522 w 2264509"/>
                <a:gd name="connsiteY65-39222" fmla="*/ 807081 h 7238075"/>
                <a:gd name="connsiteX66-39223" fmla="*/ 1484699 w 2264509"/>
                <a:gd name="connsiteY66-39224" fmla="*/ 608469 h 7238075"/>
                <a:gd name="connsiteX67-39225" fmla="*/ 1496208 w 2264509"/>
                <a:gd name="connsiteY67-39226" fmla="*/ 366317 h 7238075"/>
                <a:gd name="connsiteX68-39227" fmla="*/ 1413968 w 2264509"/>
                <a:gd name="connsiteY68-39228" fmla="*/ 146640 h 7238075"/>
                <a:gd name="connsiteX69-39229" fmla="*/ 1100515 w 2264509"/>
                <a:gd name="connsiteY69-39230" fmla="*/ 551 h 7238075"/>
                <a:gd name="connsiteX0-39231" fmla="*/ 1100515 w 2264509"/>
                <a:gd name="connsiteY0-39232" fmla="*/ 551 h 7238075"/>
                <a:gd name="connsiteX1-39233" fmla="*/ 849378 w 2264509"/>
                <a:gd name="connsiteY1-39234" fmla="*/ 118937 h 7238075"/>
                <a:gd name="connsiteX2-39235" fmla="*/ 751515 w 2264509"/>
                <a:gd name="connsiteY2-39236" fmla="*/ 285490 h 7238075"/>
                <a:gd name="connsiteX3-39237" fmla="*/ 756141 w 2264509"/>
                <a:gd name="connsiteY3-39238" fmla="*/ 566071 h 7238075"/>
                <a:gd name="connsiteX4-39239" fmla="*/ 895260 w 2264509"/>
                <a:gd name="connsiteY4-39240" fmla="*/ 882679 h 7238075"/>
                <a:gd name="connsiteX5-39241" fmla="*/ 785588 w 2264509"/>
                <a:gd name="connsiteY5-39242" fmla="*/ 1025825 h 7238075"/>
                <a:gd name="connsiteX6-39243" fmla="*/ 152912 w 2264509"/>
                <a:gd name="connsiteY6-39244" fmla="*/ 1252683 h 7238075"/>
                <a:gd name="connsiteX7-39245" fmla="*/ 8160 w 2264509"/>
                <a:gd name="connsiteY7-39246" fmla="*/ 2283394 h 7238075"/>
                <a:gd name="connsiteX8-39247" fmla="*/ 416233 w 2264509"/>
                <a:gd name="connsiteY8-39248" fmla="*/ 2735641 h 7238075"/>
                <a:gd name="connsiteX9-39249" fmla="*/ 293173 w 2264509"/>
                <a:gd name="connsiteY9-39250" fmla="*/ 3799944 h 7238075"/>
                <a:gd name="connsiteX10-39251" fmla="*/ 428536 w 2264509"/>
                <a:gd name="connsiteY10-39252" fmla="*/ 3969982 h 7238075"/>
                <a:gd name="connsiteX11-39253" fmla="*/ 486017 w 2264509"/>
                <a:gd name="connsiteY11-39254" fmla="*/ 4215017 h 7238075"/>
                <a:gd name="connsiteX12-39255" fmla="*/ 547224 w 2264509"/>
                <a:gd name="connsiteY12-39256" fmla="*/ 4615099 h 7238075"/>
                <a:gd name="connsiteX13-39257" fmla="*/ 555878 w 2264509"/>
                <a:gd name="connsiteY13-39258" fmla="*/ 4779518 h 7238075"/>
                <a:gd name="connsiteX14-39259" fmla="*/ 541964 w 2264509"/>
                <a:gd name="connsiteY14-39260" fmla="*/ 4966441 h 7238075"/>
                <a:gd name="connsiteX15-39261" fmla="*/ 510234 w 2264509"/>
                <a:gd name="connsiteY15-39262" fmla="*/ 5112051 h 7238075"/>
                <a:gd name="connsiteX16-39263" fmla="*/ 434305 w 2264509"/>
                <a:gd name="connsiteY16-39264" fmla="*/ 6139609 h 7238075"/>
                <a:gd name="connsiteX17-39265" fmla="*/ 399690 w 2264509"/>
                <a:gd name="connsiteY17-39266" fmla="*/ 6589898 h 7238075"/>
                <a:gd name="connsiteX18-39267" fmla="*/ 471534 w 2264509"/>
                <a:gd name="connsiteY18-39268" fmla="*/ 6812999 h 7238075"/>
                <a:gd name="connsiteX19-39269" fmla="*/ 418410 w 2264509"/>
                <a:gd name="connsiteY19-39270" fmla="*/ 6968013 h 7238075"/>
                <a:gd name="connsiteX20-39271" fmla="*/ 656806 w 2264509"/>
                <a:gd name="connsiteY20-39272" fmla="*/ 7230086 h 7238075"/>
                <a:gd name="connsiteX21-39273" fmla="*/ 1009561 w 2264509"/>
                <a:gd name="connsiteY21-39274" fmla="*/ 7122486 h 7238075"/>
                <a:gd name="connsiteX22-39275" fmla="*/ 776064 w 2264509"/>
                <a:gd name="connsiteY22-39276" fmla="*/ 6830306 h 7238075"/>
                <a:gd name="connsiteX23-39277" fmla="*/ 804368 w 2264509"/>
                <a:gd name="connsiteY23-39278" fmla="*/ 6565349 h 7238075"/>
                <a:gd name="connsiteX24-39279" fmla="*/ 790216 w 2264509"/>
                <a:gd name="connsiteY24-39280" fmla="*/ 6235730 h 7238075"/>
                <a:gd name="connsiteX25-39281" fmla="*/ 907792 w 2264509"/>
                <a:gd name="connsiteY25-39282" fmla="*/ 5474692 h 7238075"/>
                <a:gd name="connsiteX26-39283" fmla="*/ 957309 w 2264509"/>
                <a:gd name="connsiteY26-39284" fmla="*/ 5365800 h 7238075"/>
                <a:gd name="connsiteX27-39285" fmla="*/ 949796 w 2264509"/>
                <a:gd name="connsiteY27-39286" fmla="*/ 5294498 h 7238075"/>
                <a:gd name="connsiteX28-39287" fmla="*/ 1022842 w 2264509"/>
                <a:gd name="connsiteY28-39288" fmla="*/ 5197505 h 7238075"/>
                <a:gd name="connsiteX29-39289" fmla="*/ 1024856 w 2264509"/>
                <a:gd name="connsiteY29-39290" fmla="*/ 5054630 h 7238075"/>
                <a:gd name="connsiteX30-39291" fmla="*/ 1250022 w 2264509"/>
                <a:gd name="connsiteY30-39292" fmla="*/ 4234537 h 7238075"/>
                <a:gd name="connsiteX31-39293" fmla="*/ 1388027 w 2264509"/>
                <a:gd name="connsiteY31-39294" fmla="*/ 4644157 h 7238075"/>
                <a:gd name="connsiteX32-39295" fmla="*/ 1392304 w 2264509"/>
                <a:gd name="connsiteY32-39296" fmla="*/ 4865602 h 7238075"/>
                <a:gd name="connsiteX33-39297" fmla="*/ 1361716 w 2264509"/>
                <a:gd name="connsiteY33-39298" fmla="*/ 4959440 h 7238075"/>
                <a:gd name="connsiteX34-39299" fmla="*/ 1405585 w 2264509"/>
                <a:gd name="connsiteY34-39300" fmla="*/ 5098769 h 7238075"/>
                <a:gd name="connsiteX35-39301" fmla="*/ 1313490 w 2264509"/>
                <a:gd name="connsiteY35-39302" fmla="*/ 5539804 h 7238075"/>
                <a:gd name="connsiteX36-39303" fmla="*/ 1314512 w 2264509"/>
                <a:gd name="connsiteY36-39304" fmla="*/ 6345824 h 7238075"/>
                <a:gd name="connsiteX37-39305" fmla="*/ 1387677 w 2264509"/>
                <a:gd name="connsiteY37-39306" fmla="*/ 6525837 h 7238075"/>
                <a:gd name="connsiteX38-39307" fmla="*/ 1336897 w 2264509"/>
                <a:gd name="connsiteY38-39308" fmla="*/ 6727274 h 7238075"/>
                <a:gd name="connsiteX39-39309" fmla="*/ 1355075 w 2264509"/>
                <a:gd name="connsiteY39-39310" fmla="*/ 6813600 h 7238075"/>
                <a:gd name="connsiteX40-39311" fmla="*/ 1364871 w 2264509"/>
                <a:gd name="connsiteY40-39312" fmla="*/ 7006384 h 7238075"/>
                <a:gd name="connsiteX41-39313" fmla="*/ 1811645 w 2264509"/>
                <a:gd name="connsiteY41-39314" fmla="*/ 7174679 h 7238075"/>
                <a:gd name="connsiteX42-39315" fmla="*/ 2240298 w 2264509"/>
                <a:gd name="connsiteY42-39316" fmla="*/ 7184685 h 7238075"/>
                <a:gd name="connsiteX43-39317" fmla="*/ 2223142 w 2264509"/>
                <a:gd name="connsiteY43-39318" fmla="*/ 7032346 h 7238075"/>
                <a:gd name="connsiteX44-39319" fmla="*/ 1738539 w 2264509"/>
                <a:gd name="connsiteY44-39320" fmla="*/ 6666009 h 7238075"/>
                <a:gd name="connsiteX45-39321" fmla="*/ 1759422 w 2264509"/>
                <a:gd name="connsiteY45-39322" fmla="*/ 6535632 h 7238075"/>
                <a:gd name="connsiteX46-39323" fmla="*/ 1719909 w 2264509"/>
                <a:gd name="connsiteY46-39324" fmla="*/ 6436627 h 7238075"/>
                <a:gd name="connsiteX47-39325" fmla="*/ 1708642 w 2264509"/>
                <a:gd name="connsiteY47-39326" fmla="*/ 6235730 h 7238075"/>
                <a:gd name="connsiteX48-39327" fmla="*/ 1730306 w 2264509"/>
                <a:gd name="connsiteY48-39328" fmla="*/ 5965274 h 7238075"/>
                <a:gd name="connsiteX49-39329" fmla="*/ 1778923 w 2264509"/>
                <a:gd name="connsiteY49-39330" fmla="*/ 5497769 h 7238075"/>
                <a:gd name="connsiteX50-39331" fmla="*/ 1790341 w 2264509"/>
                <a:gd name="connsiteY50-39332" fmla="*/ 5349364 h 7238075"/>
                <a:gd name="connsiteX51-39333" fmla="*/ 1848903 w 2264509"/>
                <a:gd name="connsiteY51-39334" fmla="*/ 5302881 h 7238075"/>
                <a:gd name="connsiteX52-39335" fmla="*/ 1935499 w 2264509"/>
                <a:gd name="connsiteY52-39336" fmla="*/ 5083205 h 7238075"/>
                <a:gd name="connsiteX53-39337" fmla="*/ 1960649 w 2264509"/>
                <a:gd name="connsiteY53-39338" fmla="*/ 4791056 h 7238075"/>
                <a:gd name="connsiteX54-39339" fmla="*/ 1951665 w 2264509"/>
                <a:gd name="connsiteY54-39340" fmla="*/ 4334336 h 7238075"/>
                <a:gd name="connsiteX55-39341" fmla="*/ 1932344 w 2264509"/>
                <a:gd name="connsiteY55-39342" fmla="*/ 3888133 h 7238075"/>
                <a:gd name="connsiteX56-39343" fmla="*/ 2061930 w 2264509"/>
                <a:gd name="connsiteY56-39344" fmla="*/ 3794489 h 7238075"/>
                <a:gd name="connsiteX57-39345" fmla="*/ 1762492 w 2264509"/>
                <a:gd name="connsiteY57-39346" fmla="*/ 2682768 h 7238075"/>
                <a:gd name="connsiteX58-39347" fmla="*/ 2171636 w 2264509"/>
                <a:gd name="connsiteY58-39348" fmla="*/ 2450629 h 7238075"/>
                <a:gd name="connsiteX59-39349" fmla="*/ 2032492 w 2264509"/>
                <a:gd name="connsiteY59-39350" fmla="*/ 1850474 h 7238075"/>
                <a:gd name="connsiteX60-39351" fmla="*/ 1987751 w 2264509"/>
                <a:gd name="connsiteY60-39352" fmla="*/ 1662589 h 7238075"/>
                <a:gd name="connsiteX61-39353" fmla="*/ 1973329 w 2264509"/>
                <a:gd name="connsiteY61-39354" fmla="*/ 1418094 h 7238075"/>
                <a:gd name="connsiteX62-39355" fmla="*/ 1925704 w 2264509"/>
                <a:gd name="connsiteY62-39356" fmla="*/ 1287898 h 7238075"/>
                <a:gd name="connsiteX63-39357" fmla="*/ 1458979 w 2264509"/>
                <a:gd name="connsiteY63-39358" fmla="*/ 1120535 h 7238075"/>
                <a:gd name="connsiteX64-39359" fmla="*/ 1360513 w 2264509"/>
                <a:gd name="connsiteY64-39360" fmla="*/ 1005635 h 7238075"/>
                <a:gd name="connsiteX65-39361" fmla="*/ 1416522 w 2264509"/>
                <a:gd name="connsiteY65-39362" fmla="*/ 807081 h 7238075"/>
                <a:gd name="connsiteX66-39363" fmla="*/ 1484699 w 2264509"/>
                <a:gd name="connsiteY66-39364" fmla="*/ 608469 h 7238075"/>
                <a:gd name="connsiteX67-39365" fmla="*/ 1496208 w 2264509"/>
                <a:gd name="connsiteY67-39366" fmla="*/ 366317 h 7238075"/>
                <a:gd name="connsiteX68-39367" fmla="*/ 1413968 w 2264509"/>
                <a:gd name="connsiteY68-39368" fmla="*/ 146640 h 7238075"/>
                <a:gd name="connsiteX69-39369" fmla="*/ 1100515 w 2264509"/>
                <a:gd name="connsiteY69-39370" fmla="*/ 551 h 7238075"/>
                <a:gd name="connsiteX0-39371" fmla="*/ 1100515 w 2264509"/>
                <a:gd name="connsiteY0-39372" fmla="*/ 551 h 7238075"/>
                <a:gd name="connsiteX1-39373" fmla="*/ 849378 w 2264509"/>
                <a:gd name="connsiteY1-39374" fmla="*/ 118937 h 7238075"/>
                <a:gd name="connsiteX2-39375" fmla="*/ 751515 w 2264509"/>
                <a:gd name="connsiteY2-39376" fmla="*/ 285490 h 7238075"/>
                <a:gd name="connsiteX3-39377" fmla="*/ 756141 w 2264509"/>
                <a:gd name="connsiteY3-39378" fmla="*/ 566071 h 7238075"/>
                <a:gd name="connsiteX4-39379" fmla="*/ 895260 w 2264509"/>
                <a:gd name="connsiteY4-39380" fmla="*/ 882679 h 7238075"/>
                <a:gd name="connsiteX5-39381" fmla="*/ 785588 w 2264509"/>
                <a:gd name="connsiteY5-39382" fmla="*/ 1025825 h 7238075"/>
                <a:gd name="connsiteX6-39383" fmla="*/ 152912 w 2264509"/>
                <a:gd name="connsiteY6-39384" fmla="*/ 1252683 h 7238075"/>
                <a:gd name="connsiteX7-39385" fmla="*/ 8160 w 2264509"/>
                <a:gd name="connsiteY7-39386" fmla="*/ 2283394 h 7238075"/>
                <a:gd name="connsiteX8-39387" fmla="*/ 416233 w 2264509"/>
                <a:gd name="connsiteY8-39388" fmla="*/ 2735641 h 7238075"/>
                <a:gd name="connsiteX9-39389" fmla="*/ 293173 w 2264509"/>
                <a:gd name="connsiteY9-39390" fmla="*/ 3799944 h 7238075"/>
                <a:gd name="connsiteX10-39391" fmla="*/ 428536 w 2264509"/>
                <a:gd name="connsiteY10-39392" fmla="*/ 3969982 h 7238075"/>
                <a:gd name="connsiteX11-39393" fmla="*/ 486017 w 2264509"/>
                <a:gd name="connsiteY11-39394" fmla="*/ 4215017 h 7238075"/>
                <a:gd name="connsiteX12-39395" fmla="*/ 547224 w 2264509"/>
                <a:gd name="connsiteY12-39396" fmla="*/ 4615099 h 7238075"/>
                <a:gd name="connsiteX13-39397" fmla="*/ 555878 w 2264509"/>
                <a:gd name="connsiteY13-39398" fmla="*/ 4779518 h 7238075"/>
                <a:gd name="connsiteX14-39399" fmla="*/ 541964 w 2264509"/>
                <a:gd name="connsiteY14-39400" fmla="*/ 4966441 h 7238075"/>
                <a:gd name="connsiteX15-39401" fmla="*/ 510234 w 2264509"/>
                <a:gd name="connsiteY15-39402" fmla="*/ 5112051 h 7238075"/>
                <a:gd name="connsiteX16-39403" fmla="*/ 434305 w 2264509"/>
                <a:gd name="connsiteY16-39404" fmla="*/ 6139609 h 7238075"/>
                <a:gd name="connsiteX17-39405" fmla="*/ 399690 w 2264509"/>
                <a:gd name="connsiteY17-39406" fmla="*/ 6589898 h 7238075"/>
                <a:gd name="connsiteX18-39407" fmla="*/ 471534 w 2264509"/>
                <a:gd name="connsiteY18-39408" fmla="*/ 6812999 h 7238075"/>
                <a:gd name="connsiteX19-39409" fmla="*/ 418410 w 2264509"/>
                <a:gd name="connsiteY19-39410" fmla="*/ 6968013 h 7238075"/>
                <a:gd name="connsiteX20-39411" fmla="*/ 656806 w 2264509"/>
                <a:gd name="connsiteY20-39412" fmla="*/ 7230086 h 7238075"/>
                <a:gd name="connsiteX21-39413" fmla="*/ 1009561 w 2264509"/>
                <a:gd name="connsiteY21-39414" fmla="*/ 7122486 h 7238075"/>
                <a:gd name="connsiteX22-39415" fmla="*/ 776064 w 2264509"/>
                <a:gd name="connsiteY22-39416" fmla="*/ 6830306 h 7238075"/>
                <a:gd name="connsiteX23-39417" fmla="*/ 804368 w 2264509"/>
                <a:gd name="connsiteY23-39418" fmla="*/ 6565349 h 7238075"/>
                <a:gd name="connsiteX24-39419" fmla="*/ 790216 w 2264509"/>
                <a:gd name="connsiteY24-39420" fmla="*/ 6235730 h 7238075"/>
                <a:gd name="connsiteX25-39421" fmla="*/ 907792 w 2264509"/>
                <a:gd name="connsiteY25-39422" fmla="*/ 5474692 h 7238075"/>
                <a:gd name="connsiteX26-39423" fmla="*/ 957309 w 2264509"/>
                <a:gd name="connsiteY26-39424" fmla="*/ 5365800 h 7238075"/>
                <a:gd name="connsiteX27-39425" fmla="*/ 949796 w 2264509"/>
                <a:gd name="connsiteY27-39426" fmla="*/ 5294498 h 7238075"/>
                <a:gd name="connsiteX28-39427" fmla="*/ 1022842 w 2264509"/>
                <a:gd name="connsiteY28-39428" fmla="*/ 5197505 h 7238075"/>
                <a:gd name="connsiteX29-39429" fmla="*/ 1024856 w 2264509"/>
                <a:gd name="connsiteY29-39430" fmla="*/ 5054630 h 7238075"/>
                <a:gd name="connsiteX30-39431" fmla="*/ 1250022 w 2264509"/>
                <a:gd name="connsiteY30-39432" fmla="*/ 4234537 h 7238075"/>
                <a:gd name="connsiteX31-39433" fmla="*/ 1388027 w 2264509"/>
                <a:gd name="connsiteY31-39434" fmla="*/ 4644157 h 7238075"/>
                <a:gd name="connsiteX32-39435" fmla="*/ 1392304 w 2264509"/>
                <a:gd name="connsiteY32-39436" fmla="*/ 4865602 h 7238075"/>
                <a:gd name="connsiteX33-39437" fmla="*/ 1361716 w 2264509"/>
                <a:gd name="connsiteY33-39438" fmla="*/ 4959440 h 7238075"/>
                <a:gd name="connsiteX34-39439" fmla="*/ 1405585 w 2264509"/>
                <a:gd name="connsiteY34-39440" fmla="*/ 5098769 h 7238075"/>
                <a:gd name="connsiteX35-39441" fmla="*/ 1313490 w 2264509"/>
                <a:gd name="connsiteY35-39442" fmla="*/ 5539804 h 7238075"/>
                <a:gd name="connsiteX36-39443" fmla="*/ 1314512 w 2264509"/>
                <a:gd name="connsiteY36-39444" fmla="*/ 6345824 h 7238075"/>
                <a:gd name="connsiteX37-39445" fmla="*/ 1387677 w 2264509"/>
                <a:gd name="connsiteY37-39446" fmla="*/ 6525837 h 7238075"/>
                <a:gd name="connsiteX38-39447" fmla="*/ 1336897 w 2264509"/>
                <a:gd name="connsiteY38-39448" fmla="*/ 6727274 h 7238075"/>
                <a:gd name="connsiteX39-39449" fmla="*/ 1355075 w 2264509"/>
                <a:gd name="connsiteY39-39450" fmla="*/ 6813600 h 7238075"/>
                <a:gd name="connsiteX40-39451" fmla="*/ 1364871 w 2264509"/>
                <a:gd name="connsiteY40-39452" fmla="*/ 7006384 h 7238075"/>
                <a:gd name="connsiteX41-39453" fmla="*/ 1811645 w 2264509"/>
                <a:gd name="connsiteY41-39454" fmla="*/ 7174679 h 7238075"/>
                <a:gd name="connsiteX42-39455" fmla="*/ 2240298 w 2264509"/>
                <a:gd name="connsiteY42-39456" fmla="*/ 7184685 h 7238075"/>
                <a:gd name="connsiteX43-39457" fmla="*/ 2223142 w 2264509"/>
                <a:gd name="connsiteY43-39458" fmla="*/ 7032346 h 7238075"/>
                <a:gd name="connsiteX44-39459" fmla="*/ 1738539 w 2264509"/>
                <a:gd name="connsiteY44-39460" fmla="*/ 6666009 h 7238075"/>
                <a:gd name="connsiteX45-39461" fmla="*/ 1759422 w 2264509"/>
                <a:gd name="connsiteY45-39462" fmla="*/ 6535632 h 7238075"/>
                <a:gd name="connsiteX46-39463" fmla="*/ 1719909 w 2264509"/>
                <a:gd name="connsiteY46-39464" fmla="*/ 6436627 h 7238075"/>
                <a:gd name="connsiteX47-39465" fmla="*/ 1708642 w 2264509"/>
                <a:gd name="connsiteY47-39466" fmla="*/ 6235730 h 7238075"/>
                <a:gd name="connsiteX48-39467" fmla="*/ 1730306 w 2264509"/>
                <a:gd name="connsiteY48-39468" fmla="*/ 5965274 h 7238075"/>
                <a:gd name="connsiteX49-39469" fmla="*/ 1778923 w 2264509"/>
                <a:gd name="connsiteY49-39470" fmla="*/ 5497769 h 7238075"/>
                <a:gd name="connsiteX50-39471" fmla="*/ 1790341 w 2264509"/>
                <a:gd name="connsiteY50-39472" fmla="*/ 5349364 h 7238075"/>
                <a:gd name="connsiteX51-39473" fmla="*/ 1848903 w 2264509"/>
                <a:gd name="connsiteY51-39474" fmla="*/ 5302881 h 7238075"/>
                <a:gd name="connsiteX52-39475" fmla="*/ 1935499 w 2264509"/>
                <a:gd name="connsiteY52-39476" fmla="*/ 5083205 h 7238075"/>
                <a:gd name="connsiteX53-39477" fmla="*/ 1960649 w 2264509"/>
                <a:gd name="connsiteY53-39478" fmla="*/ 4791056 h 7238075"/>
                <a:gd name="connsiteX54-39479" fmla="*/ 1951665 w 2264509"/>
                <a:gd name="connsiteY54-39480" fmla="*/ 4334336 h 7238075"/>
                <a:gd name="connsiteX55-39481" fmla="*/ 1932344 w 2264509"/>
                <a:gd name="connsiteY55-39482" fmla="*/ 3888133 h 7238075"/>
                <a:gd name="connsiteX56-39483" fmla="*/ 2095683 w 2264509"/>
                <a:gd name="connsiteY56-39484" fmla="*/ 3828242 h 7238075"/>
                <a:gd name="connsiteX57-39485" fmla="*/ 1762492 w 2264509"/>
                <a:gd name="connsiteY57-39486" fmla="*/ 2682768 h 7238075"/>
                <a:gd name="connsiteX58-39487" fmla="*/ 2171636 w 2264509"/>
                <a:gd name="connsiteY58-39488" fmla="*/ 2450629 h 7238075"/>
                <a:gd name="connsiteX59-39489" fmla="*/ 2032492 w 2264509"/>
                <a:gd name="connsiteY59-39490" fmla="*/ 1850474 h 7238075"/>
                <a:gd name="connsiteX60-39491" fmla="*/ 1987751 w 2264509"/>
                <a:gd name="connsiteY60-39492" fmla="*/ 1662589 h 7238075"/>
                <a:gd name="connsiteX61-39493" fmla="*/ 1973329 w 2264509"/>
                <a:gd name="connsiteY61-39494" fmla="*/ 1418094 h 7238075"/>
                <a:gd name="connsiteX62-39495" fmla="*/ 1925704 w 2264509"/>
                <a:gd name="connsiteY62-39496" fmla="*/ 1287898 h 7238075"/>
                <a:gd name="connsiteX63-39497" fmla="*/ 1458979 w 2264509"/>
                <a:gd name="connsiteY63-39498" fmla="*/ 1120535 h 7238075"/>
                <a:gd name="connsiteX64-39499" fmla="*/ 1360513 w 2264509"/>
                <a:gd name="connsiteY64-39500" fmla="*/ 1005635 h 7238075"/>
                <a:gd name="connsiteX65-39501" fmla="*/ 1416522 w 2264509"/>
                <a:gd name="connsiteY65-39502" fmla="*/ 807081 h 7238075"/>
                <a:gd name="connsiteX66-39503" fmla="*/ 1484699 w 2264509"/>
                <a:gd name="connsiteY66-39504" fmla="*/ 608469 h 7238075"/>
                <a:gd name="connsiteX67-39505" fmla="*/ 1496208 w 2264509"/>
                <a:gd name="connsiteY67-39506" fmla="*/ 366317 h 7238075"/>
                <a:gd name="connsiteX68-39507" fmla="*/ 1413968 w 2264509"/>
                <a:gd name="connsiteY68-39508" fmla="*/ 146640 h 7238075"/>
                <a:gd name="connsiteX69-39509" fmla="*/ 1100515 w 2264509"/>
                <a:gd name="connsiteY69-39510" fmla="*/ 551 h 7238075"/>
                <a:gd name="connsiteX0-39511" fmla="*/ 1100515 w 2264509"/>
                <a:gd name="connsiteY0-39512" fmla="*/ 551 h 7238075"/>
                <a:gd name="connsiteX1-39513" fmla="*/ 849378 w 2264509"/>
                <a:gd name="connsiteY1-39514" fmla="*/ 118937 h 7238075"/>
                <a:gd name="connsiteX2-39515" fmla="*/ 751515 w 2264509"/>
                <a:gd name="connsiteY2-39516" fmla="*/ 285490 h 7238075"/>
                <a:gd name="connsiteX3-39517" fmla="*/ 756141 w 2264509"/>
                <a:gd name="connsiteY3-39518" fmla="*/ 566071 h 7238075"/>
                <a:gd name="connsiteX4-39519" fmla="*/ 895260 w 2264509"/>
                <a:gd name="connsiteY4-39520" fmla="*/ 882679 h 7238075"/>
                <a:gd name="connsiteX5-39521" fmla="*/ 785588 w 2264509"/>
                <a:gd name="connsiteY5-39522" fmla="*/ 1025825 h 7238075"/>
                <a:gd name="connsiteX6-39523" fmla="*/ 152912 w 2264509"/>
                <a:gd name="connsiteY6-39524" fmla="*/ 1252683 h 7238075"/>
                <a:gd name="connsiteX7-39525" fmla="*/ 8160 w 2264509"/>
                <a:gd name="connsiteY7-39526" fmla="*/ 2283394 h 7238075"/>
                <a:gd name="connsiteX8-39527" fmla="*/ 416233 w 2264509"/>
                <a:gd name="connsiteY8-39528" fmla="*/ 2735641 h 7238075"/>
                <a:gd name="connsiteX9-39529" fmla="*/ 293173 w 2264509"/>
                <a:gd name="connsiteY9-39530" fmla="*/ 3799944 h 7238075"/>
                <a:gd name="connsiteX10-39531" fmla="*/ 428536 w 2264509"/>
                <a:gd name="connsiteY10-39532" fmla="*/ 3969982 h 7238075"/>
                <a:gd name="connsiteX11-39533" fmla="*/ 486017 w 2264509"/>
                <a:gd name="connsiteY11-39534" fmla="*/ 4215017 h 7238075"/>
                <a:gd name="connsiteX12-39535" fmla="*/ 547224 w 2264509"/>
                <a:gd name="connsiteY12-39536" fmla="*/ 4615099 h 7238075"/>
                <a:gd name="connsiteX13-39537" fmla="*/ 555878 w 2264509"/>
                <a:gd name="connsiteY13-39538" fmla="*/ 4779518 h 7238075"/>
                <a:gd name="connsiteX14-39539" fmla="*/ 541964 w 2264509"/>
                <a:gd name="connsiteY14-39540" fmla="*/ 4966441 h 7238075"/>
                <a:gd name="connsiteX15-39541" fmla="*/ 510234 w 2264509"/>
                <a:gd name="connsiteY15-39542" fmla="*/ 5112051 h 7238075"/>
                <a:gd name="connsiteX16-39543" fmla="*/ 434305 w 2264509"/>
                <a:gd name="connsiteY16-39544" fmla="*/ 6139609 h 7238075"/>
                <a:gd name="connsiteX17-39545" fmla="*/ 399690 w 2264509"/>
                <a:gd name="connsiteY17-39546" fmla="*/ 6589898 h 7238075"/>
                <a:gd name="connsiteX18-39547" fmla="*/ 471534 w 2264509"/>
                <a:gd name="connsiteY18-39548" fmla="*/ 6812999 h 7238075"/>
                <a:gd name="connsiteX19-39549" fmla="*/ 418410 w 2264509"/>
                <a:gd name="connsiteY19-39550" fmla="*/ 6968013 h 7238075"/>
                <a:gd name="connsiteX20-39551" fmla="*/ 656806 w 2264509"/>
                <a:gd name="connsiteY20-39552" fmla="*/ 7230086 h 7238075"/>
                <a:gd name="connsiteX21-39553" fmla="*/ 1009561 w 2264509"/>
                <a:gd name="connsiteY21-39554" fmla="*/ 7122486 h 7238075"/>
                <a:gd name="connsiteX22-39555" fmla="*/ 776064 w 2264509"/>
                <a:gd name="connsiteY22-39556" fmla="*/ 6830306 h 7238075"/>
                <a:gd name="connsiteX23-39557" fmla="*/ 804368 w 2264509"/>
                <a:gd name="connsiteY23-39558" fmla="*/ 6565349 h 7238075"/>
                <a:gd name="connsiteX24-39559" fmla="*/ 790216 w 2264509"/>
                <a:gd name="connsiteY24-39560" fmla="*/ 6235730 h 7238075"/>
                <a:gd name="connsiteX25-39561" fmla="*/ 907792 w 2264509"/>
                <a:gd name="connsiteY25-39562" fmla="*/ 5474692 h 7238075"/>
                <a:gd name="connsiteX26-39563" fmla="*/ 957309 w 2264509"/>
                <a:gd name="connsiteY26-39564" fmla="*/ 5365800 h 7238075"/>
                <a:gd name="connsiteX27-39565" fmla="*/ 949796 w 2264509"/>
                <a:gd name="connsiteY27-39566" fmla="*/ 5294498 h 7238075"/>
                <a:gd name="connsiteX28-39567" fmla="*/ 1022842 w 2264509"/>
                <a:gd name="connsiteY28-39568" fmla="*/ 5197505 h 7238075"/>
                <a:gd name="connsiteX29-39569" fmla="*/ 1024856 w 2264509"/>
                <a:gd name="connsiteY29-39570" fmla="*/ 5054630 h 7238075"/>
                <a:gd name="connsiteX30-39571" fmla="*/ 1250022 w 2264509"/>
                <a:gd name="connsiteY30-39572" fmla="*/ 4234537 h 7238075"/>
                <a:gd name="connsiteX31-39573" fmla="*/ 1388027 w 2264509"/>
                <a:gd name="connsiteY31-39574" fmla="*/ 4644157 h 7238075"/>
                <a:gd name="connsiteX32-39575" fmla="*/ 1392304 w 2264509"/>
                <a:gd name="connsiteY32-39576" fmla="*/ 4865602 h 7238075"/>
                <a:gd name="connsiteX33-39577" fmla="*/ 1361716 w 2264509"/>
                <a:gd name="connsiteY33-39578" fmla="*/ 4959440 h 7238075"/>
                <a:gd name="connsiteX34-39579" fmla="*/ 1405585 w 2264509"/>
                <a:gd name="connsiteY34-39580" fmla="*/ 5098769 h 7238075"/>
                <a:gd name="connsiteX35-39581" fmla="*/ 1313490 w 2264509"/>
                <a:gd name="connsiteY35-39582" fmla="*/ 5539804 h 7238075"/>
                <a:gd name="connsiteX36-39583" fmla="*/ 1314512 w 2264509"/>
                <a:gd name="connsiteY36-39584" fmla="*/ 6345824 h 7238075"/>
                <a:gd name="connsiteX37-39585" fmla="*/ 1387677 w 2264509"/>
                <a:gd name="connsiteY37-39586" fmla="*/ 6525837 h 7238075"/>
                <a:gd name="connsiteX38-39587" fmla="*/ 1336897 w 2264509"/>
                <a:gd name="connsiteY38-39588" fmla="*/ 6727274 h 7238075"/>
                <a:gd name="connsiteX39-39589" fmla="*/ 1355075 w 2264509"/>
                <a:gd name="connsiteY39-39590" fmla="*/ 6813600 h 7238075"/>
                <a:gd name="connsiteX40-39591" fmla="*/ 1364871 w 2264509"/>
                <a:gd name="connsiteY40-39592" fmla="*/ 7006384 h 7238075"/>
                <a:gd name="connsiteX41-39593" fmla="*/ 1811645 w 2264509"/>
                <a:gd name="connsiteY41-39594" fmla="*/ 7174679 h 7238075"/>
                <a:gd name="connsiteX42-39595" fmla="*/ 2240298 w 2264509"/>
                <a:gd name="connsiteY42-39596" fmla="*/ 7184685 h 7238075"/>
                <a:gd name="connsiteX43-39597" fmla="*/ 2223142 w 2264509"/>
                <a:gd name="connsiteY43-39598" fmla="*/ 7032346 h 7238075"/>
                <a:gd name="connsiteX44-39599" fmla="*/ 1738539 w 2264509"/>
                <a:gd name="connsiteY44-39600" fmla="*/ 6666009 h 7238075"/>
                <a:gd name="connsiteX45-39601" fmla="*/ 1759422 w 2264509"/>
                <a:gd name="connsiteY45-39602" fmla="*/ 6535632 h 7238075"/>
                <a:gd name="connsiteX46-39603" fmla="*/ 1719909 w 2264509"/>
                <a:gd name="connsiteY46-39604" fmla="*/ 6436627 h 7238075"/>
                <a:gd name="connsiteX47-39605" fmla="*/ 1708642 w 2264509"/>
                <a:gd name="connsiteY47-39606" fmla="*/ 6235730 h 7238075"/>
                <a:gd name="connsiteX48-39607" fmla="*/ 1730306 w 2264509"/>
                <a:gd name="connsiteY48-39608" fmla="*/ 5965274 h 7238075"/>
                <a:gd name="connsiteX49-39609" fmla="*/ 1778923 w 2264509"/>
                <a:gd name="connsiteY49-39610" fmla="*/ 5497769 h 7238075"/>
                <a:gd name="connsiteX50-39611" fmla="*/ 1790341 w 2264509"/>
                <a:gd name="connsiteY50-39612" fmla="*/ 5349364 h 7238075"/>
                <a:gd name="connsiteX51-39613" fmla="*/ 1848903 w 2264509"/>
                <a:gd name="connsiteY51-39614" fmla="*/ 5302881 h 7238075"/>
                <a:gd name="connsiteX52-39615" fmla="*/ 1935499 w 2264509"/>
                <a:gd name="connsiteY52-39616" fmla="*/ 5083205 h 7238075"/>
                <a:gd name="connsiteX53-39617" fmla="*/ 1960649 w 2264509"/>
                <a:gd name="connsiteY53-39618" fmla="*/ 4791056 h 7238075"/>
                <a:gd name="connsiteX54-39619" fmla="*/ 1951665 w 2264509"/>
                <a:gd name="connsiteY54-39620" fmla="*/ 4334336 h 7238075"/>
                <a:gd name="connsiteX55-39621" fmla="*/ 1932344 w 2264509"/>
                <a:gd name="connsiteY55-39622" fmla="*/ 3888133 h 7238075"/>
                <a:gd name="connsiteX56-39623" fmla="*/ 2114094 w 2264509"/>
                <a:gd name="connsiteY56-39624" fmla="*/ 3794489 h 7238075"/>
                <a:gd name="connsiteX57-39625" fmla="*/ 1762492 w 2264509"/>
                <a:gd name="connsiteY57-39626" fmla="*/ 2682768 h 7238075"/>
                <a:gd name="connsiteX58-39627" fmla="*/ 2171636 w 2264509"/>
                <a:gd name="connsiteY58-39628" fmla="*/ 2450629 h 7238075"/>
                <a:gd name="connsiteX59-39629" fmla="*/ 2032492 w 2264509"/>
                <a:gd name="connsiteY59-39630" fmla="*/ 1850474 h 7238075"/>
                <a:gd name="connsiteX60-39631" fmla="*/ 1987751 w 2264509"/>
                <a:gd name="connsiteY60-39632" fmla="*/ 1662589 h 7238075"/>
                <a:gd name="connsiteX61-39633" fmla="*/ 1973329 w 2264509"/>
                <a:gd name="connsiteY61-39634" fmla="*/ 1418094 h 7238075"/>
                <a:gd name="connsiteX62-39635" fmla="*/ 1925704 w 2264509"/>
                <a:gd name="connsiteY62-39636" fmla="*/ 1287898 h 7238075"/>
                <a:gd name="connsiteX63-39637" fmla="*/ 1458979 w 2264509"/>
                <a:gd name="connsiteY63-39638" fmla="*/ 1120535 h 7238075"/>
                <a:gd name="connsiteX64-39639" fmla="*/ 1360513 w 2264509"/>
                <a:gd name="connsiteY64-39640" fmla="*/ 1005635 h 7238075"/>
                <a:gd name="connsiteX65-39641" fmla="*/ 1416522 w 2264509"/>
                <a:gd name="connsiteY65-39642" fmla="*/ 807081 h 7238075"/>
                <a:gd name="connsiteX66-39643" fmla="*/ 1484699 w 2264509"/>
                <a:gd name="connsiteY66-39644" fmla="*/ 608469 h 7238075"/>
                <a:gd name="connsiteX67-39645" fmla="*/ 1496208 w 2264509"/>
                <a:gd name="connsiteY67-39646" fmla="*/ 366317 h 7238075"/>
                <a:gd name="connsiteX68-39647" fmla="*/ 1413968 w 2264509"/>
                <a:gd name="connsiteY68-39648" fmla="*/ 146640 h 7238075"/>
                <a:gd name="connsiteX69-39649" fmla="*/ 1100515 w 2264509"/>
                <a:gd name="connsiteY69-39650" fmla="*/ 551 h 7238075"/>
                <a:gd name="connsiteX0-39651" fmla="*/ 1100515 w 2264509"/>
                <a:gd name="connsiteY0-39652" fmla="*/ 551 h 7238075"/>
                <a:gd name="connsiteX1-39653" fmla="*/ 849378 w 2264509"/>
                <a:gd name="connsiteY1-39654" fmla="*/ 118937 h 7238075"/>
                <a:gd name="connsiteX2-39655" fmla="*/ 751515 w 2264509"/>
                <a:gd name="connsiteY2-39656" fmla="*/ 285490 h 7238075"/>
                <a:gd name="connsiteX3-39657" fmla="*/ 756141 w 2264509"/>
                <a:gd name="connsiteY3-39658" fmla="*/ 566071 h 7238075"/>
                <a:gd name="connsiteX4-39659" fmla="*/ 895260 w 2264509"/>
                <a:gd name="connsiteY4-39660" fmla="*/ 882679 h 7238075"/>
                <a:gd name="connsiteX5-39661" fmla="*/ 785588 w 2264509"/>
                <a:gd name="connsiteY5-39662" fmla="*/ 1025825 h 7238075"/>
                <a:gd name="connsiteX6-39663" fmla="*/ 152912 w 2264509"/>
                <a:gd name="connsiteY6-39664" fmla="*/ 1252683 h 7238075"/>
                <a:gd name="connsiteX7-39665" fmla="*/ 8160 w 2264509"/>
                <a:gd name="connsiteY7-39666" fmla="*/ 2283394 h 7238075"/>
                <a:gd name="connsiteX8-39667" fmla="*/ 416233 w 2264509"/>
                <a:gd name="connsiteY8-39668" fmla="*/ 2735641 h 7238075"/>
                <a:gd name="connsiteX9-39669" fmla="*/ 293173 w 2264509"/>
                <a:gd name="connsiteY9-39670" fmla="*/ 3799944 h 7238075"/>
                <a:gd name="connsiteX10-39671" fmla="*/ 428536 w 2264509"/>
                <a:gd name="connsiteY10-39672" fmla="*/ 3969982 h 7238075"/>
                <a:gd name="connsiteX11-39673" fmla="*/ 486017 w 2264509"/>
                <a:gd name="connsiteY11-39674" fmla="*/ 4215017 h 7238075"/>
                <a:gd name="connsiteX12-39675" fmla="*/ 547224 w 2264509"/>
                <a:gd name="connsiteY12-39676" fmla="*/ 4615099 h 7238075"/>
                <a:gd name="connsiteX13-39677" fmla="*/ 555878 w 2264509"/>
                <a:gd name="connsiteY13-39678" fmla="*/ 4779518 h 7238075"/>
                <a:gd name="connsiteX14-39679" fmla="*/ 541964 w 2264509"/>
                <a:gd name="connsiteY14-39680" fmla="*/ 4966441 h 7238075"/>
                <a:gd name="connsiteX15-39681" fmla="*/ 510234 w 2264509"/>
                <a:gd name="connsiteY15-39682" fmla="*/ 5112051 h 7238075"/>
                <a:gd name="connsiteX16-39683" fmla="*/ 434305 w 2264509"/>
                <a:gd name="connsiteY16-39684" fmla="*/ 6139609 h 7238075"/>
                <a:gd name="connsiteX17-39685" fmla="*/ 399690 w 2264509"/>
                <a:gd name="connsiteY17-39686" fmla="*/ 6589898 h 7238075"/>
                <a:gd name="connsiteX18-39687" fmla="*/ 471534 w 2264509"/>
                <a:gd name="connsiteY18-39688" fmla="*/ 6812999 h 7238075"/>
                <a:gd name="connsiteX19-39689" fmla="*/ 418410 w 2264509"/>
                <a:gd name="connsiteY19-39690" fmla="*/ 6968013 h 7238075"/>
                <a:gd name="connsiteX20-39691" fmla="*/ 656806 w 2264509"/>
                <a:gd name="connsiteY20-39692" fmla="*/ 7230086 h 7238075"/>
                <a:gd name="connsiteX21-39693" fmla="*/ 1009561 w 2264509"/>
                <a:gd name="connsiteY21-39694" fmla="*/ 7122486 h 7238075"/>
                <a:gd name="connsiteX22-39695" fmla="*/ 776064 w 2264509"/>
                <a:gd name="connsiteY22-39696" fmla="*/ 6830306 h 7238075"/>
                <a:gd name="connsiteX23-39697" fmla="*/ 804368 w 2264509"/>
                <a:gd name="connsiteY23-39698" fmla="*/ 6565349 h 7238075"/>
                <a:gd name="connsiteX24-39699" fmla="*/ 790216 w 2264509"/>
                <a:gd name="connsiteY24-39700" fmla="*/ 6235730 h 7238075"/>
                <a:gd name="connsiteX25-39701" fmla="*/ 907792 w 2264509"/>
                <a:gd name="connsiteY25-39702" fmla="*/ 5474692 h 7238075"/>
                <a:gd name="connsiteX26-39703" fmla="*/ 957309 w 2264509"/>
                <a:gd name="connsiteY26-39704" fmla="*/ 5365800 h 7238075"/>
                <a:gd name="connsiteX27-39705" fmla="*/ 949796 w 2264509"/>
                <a:gd name="connsiteY27-39706" fmla="*/ 5294498 h 7238075"/>
                <a:gd name="connsiteX28-39707" fmla="*/ 1022842 w 2264509"/>
                <a:gd name="connsiteY28-39708" fmla="*/ 5197505 h 7238075"/>
                <a:gd name="connsiteX29-39709" fmla="*/ 1024856 w 2264509"/>
                <a:gd name="connsiteY29-39710" fmla="*/ 5054630 h 7238075"/>
                <a:gd name="connsiteX30-39711" fmla="*/ 1250022 w 2264509"/>
                <a:gd name="connsiteY30-39712" fmla="*/ 4234537 h 7238075"/>
                <a:gd name="connsiteX31-39713" fmla="*/ 1388027 w 2264509"/>
                <a:gd name="connsiteY31-39714" fmla="*/ 4644157 h 7238075"/>
                <a:gd name="connsiteX32-39715" fmla="*/ 1392304 w 2264509"/>
                <a:gd name="connsiteY32-39716" fmla="*/ 4865602 h 7238075"/>
                <a:gd name="connsiteX33-39717" fmla="*/ 1361716 w 2264509"/>
                <a:gd name="connsiteY33-39718" fmla="*/ 4959440 h 7238075"/>
                <a:gd name="connsiteX34-39719" fmla="*/ 1405585 w 2264509"/>
                <a:gd name="connsiteY34-39720" fmla="*/ 5098769 h 7238075"/>
                <a:gd name="connsiteX35-39721" fmla="*/ 1313490 w 2264509"/>
                <a:gd name="connsiteY35-39722" fmla="*/ 5539804 h 7238075"/>
                <a:gd name="connsiteX36-39723" fmla="*/ 1314512 w 2264509"/>
                <a:gd name="connsiteY36-39724" fmla="*/ 6345824 h 7238075"/>
                <a:gd name="connsiteX37-39725" fmla="*/ 1387677 w 2264509"/>
                <a:gd name="connsiteY37-39726" fmla="*/ 6525837 h 7238075"/>
                <a:gd name="connsiteX38-39727" fmla="*/ 1336897 w 2264509"/>
                <a:gd name="connsiteY38-39728" fmla="*/ 6727274 h 7238075"/>
                <a:gd name="connsiteX39-39729" fmla="*/ 1355075 w 2264509"/>
                <a:gd name="connsiteY39-39730" fmla="*/ 6813600 h 7238075"/>
                <a:gd name="connsiteX40-39731" fmla="*/ 1364871 w 2264509"/>
                <a:gd name="connsiteY40-39732" fmla="*/ 7006384 h 7238075"/>
                <a:gd name="connsiteX41-39733" fmla="*/ 1811645 w 2264509"/>
                <a:gd name="connsiteY41-39734" fmla="*/ 7174679 h 7238075"/>
                <a:gd name="connsiteX42-39735" fmla="*/ 2240298 w 2264509"/>
                <a:gd name="connsiteY42-39736" fmla="*/ 7184685 h 7238075"/>
                <a:gd name="connsiteX43-39737" fmla="*/ 2223142 w 2264509"/>
                <a:gd name="connsiteY43-39738" fmla="*/ 7032346 h 7238075"/>
                <a:gd name="connsiteX44-39739" fmla="*/ 1738539 w 2264509"/>
                <a:gd name="connsiteY44-39740" fmla="*/ 6666009 h 7238075"/>
                <a:gd name="connsiteX45-39741" fmla="*/ 1759422 w 2264509"/>
                <a:gd name="connsiteY45-39742" fmla="*/ 6535632 h 7238075"/>
                <a:gd name="connsiteX46-39743" fmla="*/ 1719909 w 2264509"/>
                <a:gd name="connsiteY46-39744" fmla="*/ 6436627 h 7238075"/>
                <a:gd name="connsiteX47-39745" fmla="*/ 1708642 w 2264509"/>
                <a:gd name="connsiteY47-39746" fmla="*/ 6235730 h 7238075"/>
                <a:gd name="connsiteX48-39747" fmla="*/ 1730306 w 2264509"/>
                <a:gd name="connsiteY48-39748" fmla="*/ 5965274 h 7238075"/>
                <a:gd name="connsiteX49-39749" fmla="*/ 1778923 w 2264509"/>
                <a:gd name="connsiteY49-39750" fmla="*/ 5497769 h 7238075"/>
                <a:gd name="connsiteX50-39751" fmla="*/ 1790341 w 2264509"/>
                <a:gd name="connsiteY50-39752" fmla="*/ 5349364 h 7238075"/>
                <a:gd name="connsiteX51-39753" fmla="*/ 1848903 w 2264509"/>
                <a:gd name="connsiteY51-39754" fmla="*/ 5302881 h 7238075"/>
                <a:gd name="connsiteX52-39755" fmla="*/ 1935499 w 2264509"/>
                <a:gd name="connsiteY52-39756" fmla="*/ 5083205 h 7238075"/>
                <a:gd name="connsiteX53-39757" fmla="*/ 1960649 w 2264509"/>
                <a:gd name="connsiteY53-39758" fmla="*/ 4791056 h 7238075"/>
                <a:gd name="connsiteX54-39759" fmla="*/ 1951665 w 2264509"/>
                <a:gd name="connsiteY54-39760" fmla="*/ 4334336 h 7238075"/>
                <a:gd name="connsiteX55-39761" fmla="*/ 1932344 w 2264509"/>
                <a:gd name="connsiteY55-39762" fmla="*/ 3888133 h 7238075"/>
                <a:gd name="connsiteX56-39763" fmla="*/ 2114094 w 2264509"/>
                <a:gd name="connsiteY56-39764" fmla="*/ 3794489 h 7238075"/>
                <a:gd name="connsiteX57-39765" fmla="*/ 1762492 w 2264509"/>
                <a:gd name="connsiteY57-39766" fmla="*/ 2682768 h 7238075"/>
                <a:gd name="connsiteX58-39767" fmla="*/ 2171636 w 2264509"/>
                <a:gd name="connsiteY58-39768" fmla="*/ 2450629 h 7238075"/>
                <a:gd name="connsiteX59-39769" fmla="*/ 2032492 w 2264509"/>
                <a:gd name="connsiteY59-39770" fmla="*/ 1850474 h 7238075"/>
                <a:gd name="connsiteX60-39771" fmla="*/ 1987751 w 2264509"/>
                <a:gd name="connsiteY60-39772" fmla="*/ 1662589 h 7238075"/>
                <a:gd name="connsiteX61-39773" fmla="*/ 1973329 w 2264509"/>
                <a:gd name="connsiteY61-39774" fmla="*/ 1418094 h 7238075"/>
                <a:gd name="connsiteX62-39775" fmla="*/ 1925704 w 2264509"/>
                <a:gd name="connsiteY62-39776" fmla="*/ 1287898 h 7238075"/>
                <a:gd name="connsiteX63-39777" fmla="*/ 1458979 w 2264509"/>
                <a:gd name="connsiteY63-39778" fmla="*/ 1120535 h 7238075"/>
                <a:gd name="connsiteX64-39779" fmla="*/ 1360513 w 2264509"/>
                <a:gd name="connsiteY64-39780" fmla="*/ 1005635 h 7238075"/>
                <a:gd name="connsiteX65-39781" fmla="*/ 1416522 w 2264509"/>
                <a:gd name="connsiteY65-39782" fmla="*/ 807081 h 7238075"/>
                <a:gd name="connsiteX66-39783" fmla="*/ 1484699 w 2264509"/>
                <a:gd name="connsiteY66-39784" fmla="*/ 608469 h 7238075"/>
                <a:gd name="connsiteX67-39785" fmla="*/ 1496208 w 2264509"/>
                <a:gd name="connsiteY67-39786" fmla="*/ 366317 h 7238075"/>
                <a:gd name="connsiteX68-39787" fmla="*/ 1413968 w 2264509"/>
                <a:gd name="connsiteY68-39788" fmla="*/ 146640 h 7238075"/>
                <a:gd name="connsiteX69-39789" fmla="*/ 1100515 w 2264509"/>
                <a:gd name="connsiteY69-39790" fmla="*/ 551 h 7238075"/>
                <a:gd name="connsiteX0-39791" fmla="*/ 1100515 w 2264509"/>
                <a:gd name="connsiteY0-39792" fmla="*/ 551 h 7238075"/>
                <a:gd name="connsiteX1-39793" fmla="*/ 849378 w 2264509"/>
                <a:gd name="connsiteY1-39794" fmla="*/ 118937 h 7238075"/>
                <a:gd name="connsiteX2-39795" fmla="*/ 751515 w 2264509"/>
                <a:gd name="connsiteY2-39796" fmla="*/ 285490 h 7238075"/>
                <a:gd name="connsiteX3-39797" fmla="*/ 756141 w 2264509"/>
                <a:gd name="connsiteY3-39798" fmla="*/ 566071 h 7238075"/>
                <a:gd name="connsiteX4-39799" fmla="*/ 895260 w 2264509"/>
                <a:gd name="connsiteY4-39800" fmla="*/ 882679 h 7238075"/>
                <a:gd name="connsiteX5-39801" fmla="*/ 785588 w 2264509"/>
                <a:gd name="connsiteY5-39802" fmla="*/ 1025825 h 7238075"/>
                <a:gd name="connsiteX6-39803" fmla="*/ 152912 w 2264509"/>
                <a:gd name="connsiteY6-39804" fmla="*/ 1252683 h 7238075"/>
                <a:gd name="connsiteX7-39805" fmla="*/ 8160 w 2264509"/>
                <a:gd name="connsiteY7-39806" fmla="*/ 2283394 h 7238075"/>
                <a:gd name="connsiteX8-39807" fmla="*/ 416233 w 2264509"/>
                <a:gd name="connsiteY8-39808" fmla="*/ 2735641 h 7238075"/>
                <a:gd name="connsiteX9-39809" fmla="*/ 293173 w 2264509"/>
                <a:gd name="connsiteY9-39810" fmla="*/ 3799944 h 7238075"/>
                <a:gd name="connsiteX10-39811" fmla="*/ 428536 w 2264509"/>
                <a:gd name="connsiteY10-39812" fmla="*/ 3969982 h 7238075"/>
                <a:gd name="connsiteX11-39813" fmla="*/ 486017 w 2264509"/>
                <a:gd name="connsiteY11-39814" fmla="*/ 4215017 h 7238075"/>
                <a:gd name="connsiteX12-39815" fmla="*/ 547224 w 2264509"/>
                <a:gd name="connsiteY12-39816" fmla="*/ 4615099 h 7238075"/>
                <a:gd name="connsiteX13-39817" fmla="*/ 555878 w 2264509"/>
                <a:gd name="connsiteY13-39818" fmla="*/ 4779518 h 7238075"/>
                <a:gd name="connsiteX14-39819" fmla="*/ 541964 w 2264509"/>
                <a:gd name="connsiteY14-39820" fmla="*/ 4966441 h 7238075"/>
                <a:gd name="connsiteX15-39821" fmla="*/ 510234 w 2264509"/>
                <a:gd name="connsiteY15-39822" fmla="*/ 5112051 h 7238075"/>
                <a:gd name="connsiteX16-39823" fmla="*/ 434305 w 2264509"/>
                <a:gd name="connsiteY16-39824" fmla="*/ 6139609 h 7238075"/>
                <a:gd name="connsiteX17-39825" fmla="*/ 399690 w 2264509"/>
                <a:gd name="connsiteY17-39826" fmla="*/ 6589898 h 7238075"/>
                <a:gd name="connsiteX18-39827" fmla="*/ 471534 w 2264509"/>
                <a:gd name="connsiteY18-39828" fmla="*/ 6812999 h 7238075"/>
                <a:gd name="connsiteX19-39829" fmla="*/ 418410 w 2264509"/>
                <a:gd name="connsiteY19-39830" fmla="*/ 6968013 h 7238075"/>
                <a:gd name="connsiteX20-39831" fmla="*/ 656806 w 2264509"/>
                <a:gd name="connsiteY20-39832" fmla="*/ 7230086 h 7238075"/>
                <a:gd name="connsiteX21-39833" fmla="*/ 1009561 w 2264509"/>
                <a:gd name="connsiteY21-39834" fmla="*/ 7122486 h 7238075"/>
                <a:gd name="connsiteX22-39835" fmla="*/ 776064 w 2264509"/>
                <a:gd name="connsiteY22-39836" fmla="*/ 6830306 h 7238075"/>
                <a:gd name="connsiteX23-39837" fmla="*/ 804368 w 2264509"/>
                <a:gd name="connsiteY23-39838" fmla="*/ 6565349 h 7238075"/>
                <a:gd name="connsiteX24-39839" fmla="*/ 790216 w 2264509"/>
                <a:gd name="connsiteY24-39840" fmla="*/ 6235730 h 7238075"/>
                <a:gd name="connsiteX25-39841" fmla="*/ 907792 w 2264509"/>
                <a:gd name="connsiteY25-39842" fmla="*/ 5474692 h 7238075"/>
                <a:gd name="connsiteX26-39843" fmla="*/ 957309 w 2264509"/>
                <a:gd name="connsiteY26-39844" fmla="*/ 5365800 h 7238075"/>
                <a:gd name="connsiteX27-39845" fmla="*/ 949796 w 2264509"/>
                <a:gd name="connsiteY27-39846" fmla="*/ 5294498 h 7238075"/>
                <a:gd name="connsiteX28-39847" fmla="*/ 1022842 w 2264509"/>
                <a:gd name="connsiteY28-39848" fmla="*/ 5197505 h 7238075"/>
                <a:gd name="connsiteX29-39849" fmla="*/ 1024856 w 2264509"/>
                <a:gd name="connsiteY29-39850" fmla="*/ 5054630 h 7238075"/>
                <a:gd name="connsiteX30-39851" fmla="*/ 1250022 w 2264509"/>
                <a:gd name="connsiteY30-39852" fmla="*/ 4234537 h 7238075"/>
                <a:gd name="connsiteX31-39853" fmla="*/ 1388027 w 2264509"/>
                <a:gd name="connsiteY31-39854" fmla="*/ 4644157 h 7238075"/>
                <a:gd name="connsiteX32-39855" fmla="*/ 1392304 w 2264509"/>
                <a:gd name="connsiteY32-39856" fmla="*/ 4865602 h 7238075"/>
                <a:gd name="connsiteX33-39857" fmla="*/ 1361716 w 2264509"/>
                <a:gd name="connsiteY33-39858" fmla="*/ 4959440 h 7238075"/>
                <a:gd name="connsiteX34-39859" fmla="*/ 1405585 w 2264509"/>
                <a:gd name="connsiteY34-39860" fmla="*/ 5098769 h 7238075"/>
                <a:gd name="connsiteX35-39861" fmla="*/ 1313490 w 2264509"/>
                <a:gd name="connsiteY35-39862" fmla="*/ 5539804 h 7238075"/>
                <a:gd name="connsiteX36-39863" fmla="*/ 1314512 w 2264509"/>
                <a:gd name="connsiteY36-39864" fmla="*/ 6345824 h 7238075"/>
                <a:gd name="connsiteX37-39865" fmla="*/ 1387677 w 2264509"/>
                <a:gd name="connsiteY37-39866" fmla="*/ 6525837 h 7238075"/>
                <a:gd name="connsiteX38-39867" fmla="*/ 1336897 w 2264509"/>
                <a:gd name="connsiteY38-39868" fmla="*/ 6727274 h 7238075"/>
                <a:gd name="connsiteX39-39869" fmla="*/ 1355075 w 2264509"/>
                <a:gd name="connsiteY39-39870" fmla="*/ 6813600 h 7238075"/>
                <a:gd name="connsiteX40-39871" fmla="*/ 1364871 w 2264509"/>
                <a:gd name="connsiteY40-39872" fmla="*/ 7006384 h 7238075"/>
                <a:gd name="connsiteX41-39873" fmla="*/ 1811645 w 2264509"/>
                <a:gd name="connsiteY41-39874" fmla="*/ 7174679 h 7238075"/>
                <a:gd name="connsiteX42-39875" fmla="*/ 2240298 w 2264509"/>
                <a:gd name="connsiteY42-39876" fmla="*/ 7184685 h 7238075"/>
                <a:gd name="connsiteX43-39877" fmla="*/ 2223142 w 2264509"/>
                <a:gd name="connsiteY43-39878" fmla="*/ 7032346 h 7238075"/>
                <a:gd name="connsiteX44-39879" fmla="*/ 1738539 w 2264509"/>
                <a:gd name="connsiteY44-39880" fmla="*/ 6666009 h 7238075"/>
                <a:gd name="connsiteX45-39881" fmla="*/ 1759422 w 2264509"/>
                <a:gd name="connsiteY45-39882" fmla="*/ 6535632 h 7238075"/>
                <a:gd name="connsiteX46-39883" fmla="*/ 1719909 w 2264509"/>
                <a:gd name="connsiteY46-39884" fmla="*/ 6436627 h 7238075"/>
                <a:gd name="connsiteX47-39885" fmla="*/ 1708642 w 2264509"/>
                <a:gd name="connsiteY47-39886" fmla="*/ 6235730 h 7238075"/>
                <a:gd name="connsiteX48-39887" fmla="*/ 1730306 w 2264509"/>
                <a:gd name="connsiteY48-39888" fmla="*/ 5965274 h 7238075"/>
                <a:gd name="connsiteX49-39889" fmla="*/ 1778923 w 2264509"/>
                <a:gd name="connsiteY49-39890" fmla="*/ 5497769 h 7238075"/>
                <a:gd name="connsiteX50-39891" fmla="*/ 1790341 w 2264509"/>
                <a:gd name="connsiteY50-39892" fmla="*/ 5349364 h 7238075"/>
                <a:gd name="connsiteX51-39893" fmla="*/ 1848903 w 2264509"/>
                <a:gd name="connsiteY51-39894" fmla="*/ 5302881 h 7238075"/>
                <a:gd name="connsiteX52-39895" fmla="*/ 1935499 w 2264509"/>
                <a:gd name="connsiteY52-39896" fmla="*/ 5083205 h 7238075"/>
                <a:gd name="connsiteX53-39897" fmla="*/ 1960649 w 2264509"/>
                <a:gd name="connsiteY53-39898" fmla="*/ 4791056 h 7238075"/>
                <a:gd name="connsiteX54-39899" fmla="*/ 1951665 w 2264509"/>
                <a:gd name="connsiteY54-39900" fmla="*/ 4334336 h 7238075"/>
                <a:gd name="connsiteX55-39901" fmla="*/ 1932344 w 2264509"/>
                <a:gd name="connsiteY55-39902" fmla="*/ 3888133 h 7238075"/>
                <a:gd name="connsiteX56-39903" fmla="*/ 2114094 w 2264509"/>
                <a:gd name="connsiteY56-39904" fmla="*/ 3794489 h 7238075"/>
                <a:gd name="connsiteX57-39905" fmla="*/ 1762492 w 2264509"/>
                <a:gd name="connsiteY57-39906" fmla="*/ 2682768 h 7238075"/>
                <a:gd name="connsiteX58-39907" fmla="*/ 2171636 w 2264509"/>
                <a:gd name="connsiteY58-39908" fmla="*/ 2450629 h 7238075"/>
                <a:gd name="connsiteX59-39909" fmla="*/ 2032492 w 2264509"/>
                <a:gd name="connsiteY59-39910" fmla="*/ 1850474 h 7238075"/>
                <a:gd name="connsiteX60-39911" fmla="*/ 1987751 w 2264509"/>
                <a:gd name="connsiteY60-39912" fmla="*/ 1662589 h 7238075"/>
                <a:gd name="connsiteX61-39913" fmla="*/ 1973329 w 2264509"/>
                <a:gd name="connsiteY61-39914" fmla="*/ 1418094 h 7238075"/>
                <a:gd name="connsiteX62-39915" fmla="*/ 1925704 w 2264509"/>
                <a:gd name="connsiteY62-39916" fmla="*/ 1287898 h 7238075"/>
                <a:gd name="connsiteX63-39917" fmla="*/ 1458979 w 2264509"/>
                <a:gd name="connsiteY63-39918" fmla="*/ 1120535 h 7238075"/>
                <a:gd name="connsiteX64-39919" fmla="*/ 1360513 w 2264509"/>
                <a:gd name="connsiteY64-39920" fmla="*/ 1005635 h 7238075"/>
                <a:gd name="connsiteX65-39921" fmla="*/ 1416522 w 2264509"/>
                <a:gd name="connsiteY65-39922" fmla="*/ 807081 h 7238075"/>
                <a:gd name="connsiteX66-39923" fmla="*/ 1484699 w 2264509"/>
                <a:gd name="connsiteY66-39924" fmla="*/ 608469 h 7238075"/>
                <a:gd name="connsiteX67-39925" fmla="*/ 1496208 w 2264509"/>
                <a:gd name="connsiteY67-39926" fmla="*/ 366317 h 7238075"/>
                <a:gd name="connsiteX68-39927" fmla="*/ 1413968 w 2264509"/>
                <a:gd name="connsiteY68-39928" fmla="*/ 146640 h 7238075"/>
                <a:gd name="connsiteX69-39929" fmla="*/ 1100515 w 2264509"/>
                <a:gd name="connsiteY69-39930" fmla="*/ 551 h 7238075"/>
                <a:gd name="connsiteX0-39931" fmla="*/ 1100515 w 2264509"/>
                <a:gd name="connsiteY0-39932" fmla="*/ 551 h 7238075"/>
                <a:gd name="connsiteX1-39933" fmla="*/ 849378 w 2264509"/>
                <a:gd name="connsiteY1-39934" fmla="*/ 118937 h 7238075"/>
                <a:gd name="connsiteX2-39935" fmla="*/ 751515 w 2264509"/>
                <a:gd name="connsiteY2-39936" fmla="*/ 285490 h 7238075"/>
                <a:gd name="connsiteX3-39937" fmla="*/ 756141 w 2264509"/>
                <a:gd name="connsiteY3-39938" fmla="*/ 566071 h 7238075"/>
                <a:gd name="connsiteX4-39939" fmla="*/ 895260 w 2264509"/>
                <a:gd name="connsiteY4-39940" fmla="*/ 882679 h 7238075"/>
                <a:gd name="connsiteX5-39941" fmla="*/ 785588 w 2264509"/>
                <a:gd name="connsiteY5-39942" fmla="*/ 1025825 h 7238075"/>
                <a:gd name="connsiteX6-39943" fmla="*/ 152912 w 2264509"/>
                <a:gd name="connsiteY6-39944" fmla="*/ 1252683 h 7238075"/>
                <a:gd name="connsiteX7-39945" fmla="*/ 8160 w 2264509"/>
                <a:gd name="connsiteY7-39946" fmla="*/ 2283394 h 7238075"/>
                <a:gd name="connsiteX8-39947" fmla="*/ 416233 w 2264509"/>
                <a:gd name="connsiteY8-39948" fmla="*/ 2735641 h 7238075"/>
                <a:gd name="connsiteX9-39949" fmla="*/ 293173 w 2264509"/>
                <a:gd name="connsiteY9-39950" fmla="*/ 3799944 h 7238075"/>
                <a:gd name="connsiteX10-39951" fmla="*/ 428536 w 2264509"/>
                <a:gd name="connsiteY10-39952" fmla="*/ 3969982 h 7238075"/>
                <a:gd name="connsiteX11-39953" fmla="*/ 486017 w 2264509"/>
                <a:gd name="connsiteY11-39954" fmla="*/ 4215017 h 7238075"/>
                <a:gd name="connsiteX12-39955" fmla="*/ 547224 w 2264509"/>
                <a:gd name="connsiteY12-39956" fmla="*/ 4615099 h 7238075"/>
                <a:gd name="connsiteX13-39957" fmla="*/ 555878 w 2264509"/>
                <a:gd name="connsiteY13-39958" fmla="*/ 4779518 h 7238075"/>
                <a:gd name="connsiteX14-39959" fmla="*/ 541964 w 2264509"/>
                <a:gd name="connsiteY14-39960" fmla="*/ 4966441 h 7238075"/>
                <a:gd name="connsiteX15-39961" fmla="*/ 510234 w 2264509"/>
                <a:gd name="connsiteY15-39962" fmla="*/ 5112051 h 7238075"/>
                <a:gd name="connsiteX16-39963" fmla="*/ 434305 w 2264509"/>
                <a:gd name="connsiteY16-39964" fmla="*/ 6139609 h 7238075"/>
                <a:gd name="connsiteX17-39965" fmla="*/ 399690 w 2264509"/>
                <a:gd name="connsiteY17-39966" fmla="*/ 6589898 h 7238075"/>
                <a:gd name="connsiteX18-39967" fmla="*/ 471534 w 2264509"/>
                <a:gd name="connsiteY18-39968" fmla="*/ 6812999 h 7238075"/>
                <a:gd name="connsiteX19-39969" fmla="*/ 418410 w 2264509"/>
                <a:gd name="connsiteY19-39970" fmla="*/ 6968013 h 7238075"/>
                <a:gd name="connsiteX20-39971" fmla="*/ 656806 w 2264509"/>
                <a:gd name="connsiteY20-39972" fmla="*/ 7230086 h 7238075"/>
                <a:gd name="connsiteX21-39973" fmla="*/ 1009561 w 2264509"/>
                <a:gd name="connsiteY21-39974" fmla="*/ 7122486 h 7238075"/>
                <a:gd name="connsiteX22-39975" fmla="*/ 776064 w 2264509"/>
                <a:gd name="connsiteY22-39976" fmla="*/ 6830306 h 7238075"/>
                <a:gd name="connsiteX23-39977" fmla="*/ 804368 w 2264509"/>
                <a:gd name="connsiteY23-39978" fmla="*/ 6565349 h 7238075"/>
                <a:gd name="connsiteX24-39979" fmla="*/ 790216 w 2264509"/>
                <a:gd name="connsiteY24-39980" fmla="*/ 6235730 h 7238075"/>
                <a:gd name="connsiteX25-39981" fmla="*/ 907792 w 2264509"/>
                <a:gd name="connsiteY25-39982" fmla="*/ 5474692 h 7238075"/>
                <a:gd name="connsiteX26-39983" fmla="*/ 957309 w 2264509"/>
                <a:gd name="connsiteY26-39984" fmla="*/ 5365800 h 7238075"/>
                <a:gd name="connsiteX27-39985" fmla="*/ 949796 w 2264509"/>
                <a:gd name="connsiteY27-39986" fmla="*/ 5294498 h 7238075"/>
                <a:gd name="connsiteX28-39987" fmla="*/ 1022842 w 2264509"/>
                <a:gd name="connsiteY28-39988" fmla="*/ 5197505 h 7238075"/>
                <a:gd name="connsiteX29-39989" fmla="*/ 1024856 w 2264509"/>
                <a:gd name="connsiteY29-39990" fmla="*/ 5054630 h 7238075"/>
                <a:gd name="connsiteX30-39991" fmla="*/ 1250022 w 2264509"/>
                <a:gd name="connsiteY30-39992" fmla="*/ 4234537 h 7238075"/>
                <a:gd name="connsiteX31-39993" fmla="*/ 1388027 w 2264509"/>
                <a:gd name="connsiteY31-39994" fmla="*/ 4644157 h 7238075"/>
                <a:gd name="connsiteX32-39995" fmla="*/ 1392304 w 2264509"/>
                <a:gd name="connsiteY32-39996" fmla="*/ 4865602 h 7238075"/>
                <a:gd name="connsiteX33-39997" fmla="*/ 1361716 w 2264509"/>
                <a:gd name="connsiteY33-39998" fmla="*/ 4959440 h 7238075"/>
                <a:gd name="connsiteX34-39999" fmla="*/ 1405585 w 2264509"/>
                <a:gd name="connsiteY34-40000" fmla="*/ 5098769 h 7238075"/>
                <a:gd name="connsiteX35-40001" fmla="*/ 1313490 w 2264509"/>
                <a:gd name="connsiteY35-40002" fmla="*/ 5539804 h 7238075"/>
                <a:gd name="connsiteX36-40003" fmla="*/ 1314512 w 2264509"/>
                <a:gd name="connsiteY36-40004" fmla="*/ 6345824 h 7238075"/>
                <a:gd name="connsiteX37-40005" fmla="*/ 1387677 w 2264509"/>
                <a:gd name="connsiteY37-40006" fmla="*/ 6525837 h 7238075"/>
                <a:gd name="connsiteX38-40007" fmla="*/ 1336897 w 2264509"/>
                <a:gd name="connsiteY38-40008" fmla="*/ 6727274 h 7238075"/>
                <a:gd name="connsiteX39-40009" fmla="*/ 1355075 w 2264509"/>
                <a:gd name="connsiteY39-40010" fmla="*/ 6813600 h 7238075"/>
                <a:gd name="connsiteX40-40011" fmla="*/ 1364871 w 2264509"/>
                <a:gd name="connsiteY40-40012" fmla="*/ 7006384 h 7238075"/>
                <a:gd name="connsiteX41-40013" fmla="*/ 1811645 w 2264509"/>
                <a:gd name="connsiteY41-40014" fmla="*/ 7174679 h 7238075"/>
                <a:gd name="connsiteX42-40015" fmla="*/ 2240298 w 2264509"/>
                <a:gd name="connsiteY42-40016" fmla="*/ 7184685 h 7238075"/>
                <a:gd name="connsiteX43-40017" fmla="*/ 2223142 w 2264509"/>
                <a:gd name="connsiteY43-40018" fmla="*/ 7032346 h 7238075"/>
                <a:gd name="connsiteX44-40019" fmla="*/ 1738539 w 2264509"/>
                <a:gd name="connsiteY44-40020" fmla="*/ 6666009 h 7238075"/>
                <a:gd name="connsiteX45-40021" fmla="*/ 1759422 w 2264509"/>
                <a:gd name="connsiteY45-40022" fmla="*/ 6535632 h 7238075"/>
                <a:gd name="connsiteX46-40023" fmla="*/ 1719909 w 2264509"/>
                <a:gd name="connsiteY46-40024" fmla="*/ 6436627 h 7238075"/>
                <a:gd name="connsiteX47-40025" fmla="*/ 1708642 w 2264509"/>
                <a:gd name="connsiteY47-40026" fmla="*/ 6235730 h 7238075"/>
                <a:gd name="connsiteX48-40027" fmla="*/ 1730306 w 2264509"/>
                <a:gd name="connsiteY48-40028" fmla="*/ 5965274 h 7238075"/>
                <a:gd name="connsiteX49-40029" fmla="*/ 1778923 w 2264509"/>
                <a:gd name="connsiteY49-40030" fmla="*/ 5497769 h 7238075"/>
                <a:gd name="connsiteX50-40031" fmla="*/ 1790341 w 2264509"/>
                <a:gd name="connsiteY50-40032" fmla="*/ 5349364 h 7238075"/>
                <a:gd name="connsiteX51-40033" fmla="*/ 1848903 w 2264509"/>
                <a:gd name="connsiteY51-40034" fmla="*/ 5302881 h 7238075"/>
                <a:gd name="connsiteX52-40035" fmla="*/ 1935499 w 2264509"/>
                <a:gd name="connsiteY52-40036" fmla="*/ 5083205 h 7238075"/>
                <a:gd name="connsiteX53-40037" fmla="*/ 1960649 w 2264509"/>
                <a:gd name="connsiteY53-40038" fmla="*/ 4791056 h 7238075"/>
                <a:gd name="connsiteX54-40039" fmla="*/ 1951665 w 2264509"/>
                <a:gd name="connsiteY54-40040" fmla="*/ 4334336 h 7238075"/>
                <a:gd name="connsiteX55-40041" fmla="*/ 1932344 w 2264509"/>
                <a:gd name="connsiteY55-40042" fmla="*/ 3888133 h 7238075"/>
                <a:gd name="connsiteX56-40043" fmla="*/ 2114094 w 2264509"/>
                <a:gd name="connsiteY56-40044" fmla="*/ 3794489 h 7238075"/>
                <a:gd name="connsiteX57-40045" fmla="*/ 1762492 w 2264509"/>
                <a:gd name="connsiteY57-40046" fmla="*/ 2682768 h 7238075"/>
                <a:gd name="connsiteX58-40047" fmla="*/ 2171636 w 2264509"/>
                <a:gd name="connsiteY58-40048" fmla="*/ 2450629 h 7238075"/>
                <a:gd name="connsiteX59-40049" fmla="*/ 2032492 w 2264509"/>
                <a:gd name="connsiteY59-40050" fmla="*/ 1850474 h 7238075"/>
                <a:gd name="connsiteX60-40051" fmla="*/ 1987751 w 2264509"/>
                <a:gd name="connsiteY60-40052" fmla="*/ 1662589 h 7238075"/>
                <a:gd name="connsiteX61-40053" fmla="*/ 1973329 w 2264509"/>
                <a:gd name="connsiteY61-40054" fmla="*/ 1418094 h 7238075"/>
                <a:gd name="connsiteX62-40055" fmla="*/ 1925704 w 2264509"/>
                <a:gd name="connsiteY62-40056" fmla="*/ 1287898 h 7238075"/>
                <a:gd name="connsiteX63-40057" fmla="*/ 1458979 w 2264509"/>
                <a:gd name="connsiteY63-40058" fmla="*/ 1120535 h 7238075"/>
                <a:gd name="connsiteX64-40059" fmla="*/ 1360513 w 2264509"/>
                <a:gd name="connsiteY64-40060" fmla="*/ 1005635 h 7238075"/>
                <a:gd name="connsiteX65-40061" fmla="*/ 1416522 w 2264509"/>
                <a:gd name="connsiteY65-40062" fmla="*/ 807081 h 7238075"/>
                <a:gd name="connsiteX66-40063" fmla="*/ 1484699 w 2264509"/>
                <a:gd name="connsiteY66-40064" fmla="*/ 608469 h 7238075"/>
                <a:gd name="connsiteX67-40065" fmla="*/ 1496208 w 2264509"/>
                <a:gd name="connsiteY67-40066" fmla="*/ 366317 h 7238075"/>
                <a:gd name="connsiteX68-40067" fmla="*/ 1413968 w 2264509"/>
                <a:gd name="connsiteY68-40068" fmla="*/ 146640 h 7238075"/>
                <a:gd name="connsiteX69-40069" fmla="*/ 1100515 w 2264509"/>
                <a:gd name="connsiteY69-40070" fmla="*/ 551 h 7238075"/>
                <a:gd name="connsiteX0-40071" fmla="*/ 1100515 w 2264509"/>
                <a:gd name="connsiteY0-40072" fmla="*/ 551 h 7238075"/>
                <a:gd name="connsiteX1-40073" fmla="*/ 849378 w 2264509"/>
                <a:gd name="connsiteY1-40074" fmla="*/ 118937 h 7238075"/>
                <a:gd name="connsiteX2-40075" fmla="*/ 751515 w 2264509"/>
                <a:gd name="connsiteY2-40076" fmla="*/ 285490 h 7238075"/>
                <a:gd name="connsiteX3-40077" fmla="*/ 756141 w 2264509"/>
                <a:gd name="connsiteY3-40078" fmla="*/ 566071 h 7238075"/>
                <a:gd name="connsiteX4-40079" fmla="*/ 895260 w 2264509"/>
                <a:gd name="connsiteY4-40080" fmla="*/ 882679 h 7238075"/>
                <a:gd name="connsiteX5-40081" fmla="*/ 785588 w 2264509"/>
                <a:gd name="connsiteY5-40082" fmla="*/ 1025825 h 7238075"/>
                <a:gd name="connsiteX6-40083" fmla="*/ 152912 w 2264509"/>
                <a:gd name="connsiteY6-40084" fmla="*/ 1252683 h 7238075"/>
                <a:gd name="connsiteX7-40085" fmla="*/ 8160 w 2264509"/>
                <a:gd name="connsiteY7-40086" fmla="*/ 2283394 h 7238075"/>
                <a:gd name="connsiteX8-40087" fmla="*/ 416233 w 2264509"/>
                <a:gd name="connsiteY8-40088" fmla="*/ 2735641 h 7238075"/>
                <a:gd name="connsiteX9-40089" fmla="*/ 293173 w 2264509"/>
                <a:gd name="connsiteY9-40090" fmla="*/ 3799944 h 7238075"/>
                <a:gd name="connsiteX10-40091" fmla="*/ 428536 w 2264509"/>
                <a:gd name="connsiteY10-40092" fmla="*/ 3969982 h 7238075"/>
                <a:gd name="connsiteX11-40093" fmla="*/ 486017 w 2264509"/>
                <a:gd name="connsiteY11-40094" fmla="*/ 4215017 h 7238075"/>
                <a:gd name="connsiteX12-40095" fmla="*/ 547224 w 2264509"/>
                <a:gd name="connsiteY12-40096" fmla="*/ 4615099 h 7238075"/>
                <a:gd name="connsiteX13-40097" fmla="*/ 555878 w 2264509"/>
                <a:gd name="connsiteY13-40098" fmla="*/ 4779518 h 7238075"/>
                <a:gd name="connsiteX14-40099" fmla="*/ 541964 w 2264509"/>
                <a:gd name="connsiteY14-40100" fmla="*/ 4966441 h 7238075"/>
                <a:gd name="connsiteX15-40101" fmla="*/ 510234 w 2264509"/>
                <a:gd name="connsiteY15-40102" fmla="*/ 5112051 h 7238075"/>
                <a:gd name="connsiteX16-40103" fmla="*/ 434305 w 2264509"/>
                <a:gd name="connsiteY16-40104" fmla="*/ 6139609 h 7238075"/>
                <a:gd name="connsiteX17-40105" fmla="*/ 399690 w 2264509"/>
                <a:gd name="connsiteY17-40106" fmla="*/ 6589898 h 7238075"/>
                <a:gd name="connsiteX18-40107" fmla="*/ 471534 w 2264509"/>
                <a:gd name="connsiteY18-40108" fmla="*/ 6812999 h 7238075"/>
                <a:gd name="connsiteX19-40109" fmla="*/ 418410 w 2264509"/>
                <a:gd name="connsiteY19-40110" fmla="*/ 6968013 h 7238075"/>
                <a:gd name="connsiteX20-40111" fmla="*/ 656806 w 2264509"/>
                <a:gd name="connsiteY20-40112" fmla="*/ 7230086 h 7238075"/>
                <a:gd name="connsiteX21-40113" fmla="*/ 1009561 w 2264509"/>
                <a:gd name="connsiteY21-40114" fmla="*/ 7122486 h 7238075"/>
                <a:gd name="connsiteX22-40115" fmla="*/ 776064 w 2264509"/>
                <a:gd name="connsiteY22-40116" fmla="*/ 6830306 h 7238075"/>
                <a:gd name="connsiteX23-40117" fmla="*/ 804368 w 2264509"/>
                <a:gd name="connsiteY23-40118" fmla="*/ 6565349 h 7238075"/>
                <a:gd name="connsiteX24-40119" fmla="*/ 790216 w 2264509"/>
                <a:gd name="connsiteY24-40120" fmla="*/ 6235730 h 7238075"/>
                <a:gd name="connsiteX25-40121" fmla="*/ 907792 w 2264509"/>
                <a:gd name="connsiteY25-40122" fmla="*/ 5474692 h 7238075"/>
                <a:gd name="connsiteX26-40123" fmla="*/ 957309 w 2264509"/>
                <a:gd name="connsiteY26-40124" fmla="*/ 5365800 h 7238075"/>
                <a:gd name="connsiteX27-40125" fmla="*/ 949796 w 2264509"/>
                <a:gd name="connsiteY27-40126" fmla="*/ 5294498 h 7238075"/>
                <a:gd name="connsiteX28-40127" fmla="*/ 1022842 w 2264509"/>
                <a:gd name="connsiteY28-40128" fmla="*/ 5197505 h 7238075"/>
                <a:gd name="connsiteX29-40129" fmla="*/ 1024856 w 2264509"/>
                <a:gd name="connsiteY29-40130" fmla="*/ 5054630 h 7238075"/>
                <a:gd name="connsiteX30-40131" fmla="*/ 1250022 w 2264509"/>
                <a:gd name="connsiteY30-40132" fmla="*/ 4234537 h 7238075"/>
                <a:gd name="connsiteX31-40133" fmla="*/ 1388027 w 2264509"/>
                <a:gd name="connsiteY31-40134" fmla="*/ 4644157 h 7238075"/>
                <a:gd name="connsiteX32-40135" fmla="*/ 1392304 w 2264509"/>
                <a:gd name="connsiteY32-40136" fmla="*/ 4865602 h 7238075"/>
                <a:gd name="connsiteX33-40137" fmla="*/ 1361716 w 2264509"/>
                <a:gd name="connsiteY33-40138" fmla="*/ 4959440 h 7238075"/>
                <a:gd name="connsiteX34-40139" fmla="*/ 1405585 w 2264509"/>
                <a:gd name="connsiteY34-40140" fmla="*/ 5098769 h 7238075"/>
                <a:gd name="connsiteX35-40141" fmla="*/ 1313490 w 2264509"/>
                <a:gd name="connsiteY35-40142" fmla="*/ 5539804 h 7238075"/>
                <a:gd name="connsiteX36-40143" fmla="*/ 1314512 w 2264509"/>
                <a:gd name="connsiteY36-40144" fmla="*/ 6345824 h 7238075"/>
                <a:gd name="connsiteX37-40145" fmla="*/ 1387677 w 2264509"/>
                <a:gd name="connsiteY37-40146" fmla="*/ 6525837 h 7238075"/>
                <a:gd name="connsiteX38-40147" fmla="*/ 1336897 w 2264509"/>
                <a:gd name="connsiteY38-40148" fmla="*/ 6727274 h 7238075"/>
                <a:gd name="connsiteX39-40149" fmla="*/ 1355075 w 2264509"/>
                <a:gd name="connsiteY39-40150" fmla="*/ 6813600 h 7238075"/>
                <a:gd name="connsiteX40-40151" fmla="*/ 1364871 w 2264509"/>
                <a:gd name="connsiteY40-40152" fmla="*/ 7006384 h 7238075"/>
                <a:gd name="connsiteX41-40153" fmla="*/ 1811645 w 2264509"/>
                <a:gd name="connsiteY41-40154" fmla="*/ 7174679 h 7238075"/>
                <a:gd name="connsiteX42-40155" fmla="*/ 2240298 w 2264509"/>
                <a:gd name="connsiteY42-40156" fmla="*/ 7184685 h 7238075"/>
                <a:gd name="connsiteX43-40157" fmla="*/ 2223142 w 2264509"/>
                <a:gd name="connsiteY43-40158" fmla="*/ 7032346 h 7238075"/>
                <a:gd name="connsiteX44-40159" fmla="*/ 1738539 w 2264509"/>
                <a:gd name="connsiteY44-40160" fmla="*/ 6666009 h 7238075"/>
                <a:gd name="connsiteX45-40161" fmla="*/ 1759422 w 2264509"/>
                <a:gd name="connsiteY45-40162" fmla="*/ 6535632 h 7238075"/>
                <a:gd name="connsiteX46-40163" fmla="*/ 1719909 w 2264509"/>
                <a:gd name="connsiteY46-40164" fmla="*/ 6436627 h 7238075"/>
                <a:gd name="connsiteX47-40165" fmla="*/ 1708642 w 2264509"/>
                <a:gd name="connsiteY47-40166" fmla="*/ 6235730 h 7238075"/>
                <a:gd name="connsiteX48-40167" fmla="*/ 1730306 w 2264509"/>
                <a:gd name="connsiteY48-40168" fmla="*/ 5965274 h 7238075"/>
                <a:gd name="connsiteX49-40169" fmla="*/ 1778923 w 2264509"/>
                <a:gd name="connsiteY49-40170" fmla="*/ 5497769 h 7238075"/>
                <a:gd name="connsiteX50-40171" fmla="*/ 1790341 w 2264509"/>
                <a:gd name="connsiteY50-40172" fmla="*/ 5349364 h 7238075"/>
                <a:gd name="connsiteX51-40173" fmla="*/ 1848903 w 2264509"/>
                <a:gd name="connsiteY51-40174" fmla="*/ 5302881 h 7238075"/>
                <a:gd name="connsiteX52-40175" fmla="*/ 1935499 w 2264509"/>
                <a:gd name="connsiteY52-40176" fmla="*/ 5083205 h 7238075"/>
                <a:gd name="connsiteX53-40177" fmla="*/ 1960649 w 2264509"/>
                <a:gd name="connsiteY53-40178" fmla="*/ 4791056 h 7238075"/>
                <a:gd name="connsiteX54-40179" fmla="*/ 1951665 w 2264509"/>
                <a:gd name="connsiteY54-40180" fmla="*/ 4334336 h 7238075"/>
                <a:gd name="connsiteX55-40181" fmla="*/ 1932344 w 2264509"/>
                <a:gd name="connsiteY55-40182" fmla="*/ 3888133 h 7238075"/>
                <a:gd name="connsiteX56-40183" fmla="*/ 2114094 w 2264509"/>
                <a:gd name="connsiteY56-40184" fmla="*/ 3794489 h 7238075"/>
                <a:gd name="connsiteX57-40185" fmla="*/ 1762492 w 2264509"/>
                <a:gd name="connsiteY57-40186" fmla="*/ 2682768 h 7238075"/>
                <a:gd name="connsiteX58-40187" fmla="*/ 2171636 w 2264509"/>
                <a:gd name="connsiteY58-40188" fmla="*/ 2450629 h 7238075"/>
                <a:gd name="connsiteX59-40189" fmla="*/ 2032492 w 2264509"/>
                <a:gd name="connsiteY59-40190" fmla="*/ 1850474 h 7238075"/>
                <a:gd name="connsiteX60-40191" fmla="*/ 1987751 w 2264509"/>
                <a:gd name="connsiteY60-40192" fmla="*/ 1662589 h 7238075"/>
                <a:gd name="connsiteX61-40193" fmla="*/ 1973329 w 2264509"/>
                <a:gd name="connsiteY61-40194" fmla="*/ 1418094 h 7238075"/>
                <a:gd name="connsiteX62-40195" fmla="*/ 1925704 w 2264509"/>
                <a:gd name="connsiteY62-40196" fmla="*/ 1287898 h 7238075"/>
                <a:gd name="connsiteX63-40197" fmla="*/ 1458979 w 2264509"/>
                <a:gd name="connsiteY63-40198" fmla="*/ 1120535 h 7238075"/>
                <a:gd name="connsiteX64-40199" fmla="*/ 1360513 w 2264509"/>
                <a:gd name="connsiteY64-40200" fmla="*/ 1005635 h 7238075"/>
                <a:gd name="connsiteX65-40201" fmla="*/ 1416522 w 2264509"/>
                <a:gd name="connsiteY65-40202" fmla="*/ 807081 h 7238075"/>
                <a:gd name="connsiteX66-40203" fmla="*/ 1484699 w 2264509"/>
                <a:gd name="connsiteY66-40204" fmla="*/ 608469 h 7238075"/>
                <a:gd name="connsiteX67-40205" fmla="*/ 1496208 w 2264509"/>
                <a:gd name="connsiteY67-40206" fmla="*/ 366317 h 7238075"/>
                <a:gd name="connsiteX68-40207" fmla="*/ 1413968 w 2264509"/>
                <a:gd name="connsiteY68-40208" fmla="*/ 146640 h 7238075"/>
                <a:gd name="connsiteX69-40209" fmla="*/ 1100515 w 2264509"/>
                <a:gd name="connsiteY69-40210" fmla="*/ 551 h 7238075"/>
                <a:gd name="connsiteX0-40211" fmla="*/ 1100515 w 2264509"/>
                <a:gd name="connsiteY0-40212" fmla="*/ 551 h 7238075"/>
                <a:gd name="connsiteX1-40213" fmla="*/ 849378 w 2264509"/>
                <a:gd name="connsiteY1-40214" fmla="*/ 118937 h 7238075"/>
                <a:gd name="connsiteX2-40215" fmla="*/ 751515 w 2264509"/>
                <a:gd name="connsiteY2-40216" fmla="*/ 285490 h 7238075"/>
                <a:gd name="connsiteX3-40217" fmla="*/ 756141 w 2264509"/>
                <a:gd name="connsiteY3-40218" fmla="*/ 566071 h 7238075"/>
                <a:gd name="connsiteX4-40219" fmla="*/ 895260 w 2264509"/>
                <a:gd name="connsiteY4-40220" fmla="*/ 882679 h 7238075"/>
                <a:gd name="connsiteX5-40221" fmla="*/ 785588 w 2264509"/>
                <a:gd name="connsiteY5-40222" fmla="*/ 1025825 h 7238075"/>
                <a:gd name="connsiteX6-40223" fmla="*/ 152912 w 2264509"/>
                <a:gd name="connsiteY6-40224" fmla="*/ 1252683 h 7238075"/>
                <a:gd name="connsiteX7-40225" fmla="*/ 8160 w 2264509"/>
                <a:gd name="connsiteY7-40226" fmla="*/ 2283394 h 7238075"/>
                <a:gd name="connsiteX8-40227" fmla="*/ 416233 w 2264509"/>
                <a:gd name="connsiteY8-40228" fmla="*/ 2735641 h 7238075"/>
                <a:gd name="connsiteX9-40229" fmla="*/ 293173 w 2264509"/>
                <a:gd name="connsiteY9-40230" fmla="*/ 3799944 h 7238075"/>
                <a:gd name="connsiteX10-40231" fmla="*/ 428536 w 2264509"/>
                <a:gd name="connsiteY10-40232" fmla="*/ 3969982 h 7238075"/>
                <a:gd name="connsiteX11-40233" fmla="*/ 486017 w 2264509"/>
                <a:gd name="connsiteY11-40234" fmla="*/ 4215017 h 7238075"/>
                <a:gd name="connsiteX12-40235" fmla="*/ 547224 w 2264509"/>
                <a:gd name="connsiteY12-40236" fmla="*/ 4615099 h 7238075"/>
                <a:gd name="connsiteX13-40237" fmla="*/ 555878 w 2264509"/>
                <a:gd name="connsiteY13-40238" fmla="*/ 4779518 h 7238075"/>
                <a:gd name="connsiteX14-40239" fmla="*/ 541964 w 2264509"/>
                <a:gd name="connsiteY14-40240" fmla="*/ 4966441 h 7238075"/>
                <a:gd name="connsiteX15-40241" fmla="*/ 510234 w 2264509"/>
                <a:gd name="connsiteY15-40242" fmla="*/ 5112051 h 7238075"/>
                <a:gd name="connsiteX16-40243" fmla="*/ 434305 w 2264509"/>
                <a:gd name="connsiteY16-40244" fmla="*/ 6139609 h 7238075"/>
                <a:gd name="connsiteX17-40245" fmla="*/ 399690 w 2264509"/>
                <a:gd name="connsiteY17-40246" fmla="*/ 6589898 h 7238075"/>
                <a:gd name="connsiteX18-40247" fmla="*/ 471534 w 2264509"/>
                <a:gd name="connsiteY18-40248" fmla="*/ 6812999 h 7238075"/>
                <a:gd name="connsiteX19-40249" fmla="*/ 418410 w 2264509"/>
                <a:gd name="connsiteY19-40250" fmla="*/ 6968013 h 7238075"/>
                <a:gd name="connsiteX20-40251" fmla="*/ 656806 w 2264509"/>
                <a:gd name="connsiteY20-40252" fmla="*/ 7230086 h 7238075"/>
                <a:gd name="connsiteX21-40253" fmla="*/ 1009561 w 2264509"/>
                <a:gd name="connsiteY21-40254" fmla="*/ 7122486 h 7238075"/>
                <a:gd name="connsiteX22-40255" fmla="*/ 776064 w 2264509"/>
                <a:gd name="connsiteY22-40256" fmla="*/ 6830306 h 7238075"/>
                <a:gd name="connsiteX23-40257" fmla="*/ 804368 w 2264509"/>
                <a:gd name="connsiteY23-40258" fmla="*/ 6565349 h 7238075"/>
                <a:gd name="connsiteX24-40259" fmla="*/ 790216 w 2264509"/>
                <a:gd name="connsiteY24-40260" fmla="*/ 6235730 h 7238075"/>
                <a:gd name="connsiteX25-40261" fmla="*/ 907792 w 2264509"/>
                <a:gd name="connsiteY25-40262" fmla="*/ 5474692 h 7238075"/>
                <a:gd name="connsiteX26-40263" fmla="*/ 957309 w 2264509"/>
                <a:gd name="connsiteY26-40264" fmla="*/ 5365800 h 7238075"/>
                <a:gd name="connsiteX27-40265" fmla="*/ 949796 w 2264509"/>
                <a:gd name="connsiteY27-40266" fmla="*/ 5294498 h 7238075"/>
                <a:gd name="connsiteX28-40267" fmla="*/ 1022842 w 2264509"/>
                <a:gd name="connsiteY28-40268" fmla="*/ 5197505 h 7238075"/>
                <a:gd name="connsiteX29-40269" fmla="*/ 1024856 w 2264509"/>
                <a:gd name="connsiteY29-40270" fmla="*/ 5054630 h 7238075"/>
                <a:gd name="connsiteX30-40271" fmla="*/ 1250022 w 2264509"/>
                <a:gd name="connsiteY30-40272" fmla="*/ 4234537 h 7238075"/>
                <a:gd name="connsiteX31-40273" fmla="*/ 1388027 w 2264509"/>
                <a:gd name="connsiteY31-40274" fmla="*/ 4644157 h 7238075"/>
                <a:gd name="connsiteX32-40275" fmla="*/ 1392304 w 2264509"/>
                <a:gd name="connsiteY32-40276" fmla="*/ 4865602 h 7238075"/>
                <a:gd name="connsiteX33-40277" fmla="*/ 1361716 w 2264509"/>
                <a:gd name="connsiteY33-40278" fmla="*/ 4959440 h 7238075"/>
                <a:gd name="connsiteX34-40279" fmla="*/ 1405585 w 2264509"/>
                <a:gd name="connsiteY34-40280" fmla="*/ 5098769 h 7238075"/>
                <a:gd name="connsiteX35-40281" fmla="*/ 1313490 w 2264509"/>
                <a:gd name="connsiteY35-40282" fmla="*/ 5539804 h 7238075"/>
                <a:gd name="connsiteX36-40283" fmla="*/ 1314512 w 2264509"/>
                <a:gd name="connsiteY36-40284" fmla="*/ 6345824 h 7238075"/>
                <a:gd name="connsiteX37-40285" fmla="*/ 1387677 w 2264509"/>
                <a:gd name="connsiteY37-40286" fmla="*/ 6525837 h 7238075"/>
                <a:gd name="connsiteX38-40287" fmla="*/ 1336897 w 2264509"/>
                <a:gd name="connsiteY38-40288" fmla="*/ 6727274 h 7238075"/>
                <a:gd name="connsiteX39-40289" fmla="*/ 1355075 w 2264509"/>
                <a:gd name="connsiteY39-40290" fmla="*/ 6813600 h 7238075"/>
                <a:gd name="connsiteX40-40291" fmla="*/ 1364871 w 2264509"/>
                <a:gd name="connsiteY40-40292" fmla="*/ 7006384 h 7238075"/>
                <a:gd name="connsiteX41-40293" fmla="*/ 1811645 w 2264509"/>
                <a:gd name="connsiteY41-40294" fmla="*/ 7174679 h 7238075"/>
                <a:gd name="connsiteX42-40295" fmla="*/ 2240298 w 2264509"/>
                <a:gd name="connsiteY42-40296" fmla="*/ 7184685 h 7238075"/>
                <a:gd name="connsiteX43-40297" fmla="*/ 2223142 w 2264509"/>
                <a:gd name="connsiteY43-40298" fmla="*/ 7032346 h 7238075"/>
                <a:gd name="connsiteX44-40299" fmla="*/ 1738539 w 2264509"/>
                <a:gd name="connsiteY44-40300" fmla="*/ 6666009 h 7238075"/>
                <a:gd name="connsiteX45-40301" fmla="*/ 1759422 w 2264509"/>
                <a:gd name="connsiteY45-40302" fmla="*/ 6535632 h 7238075"/>
                <a:gd name="connsiteX46-40303" fmla="*/ 1719909 w 2264509"/>
                <a:gd name="connsiteY46-40304" fmla="*/ 6436627 h 7238075"/>
                <a:gd name="connsiteX47-40305" fmla="*/ 1708642 w 2264509"/>
                <a:gd name="connsiteY47-40306" fmla="*/ 6235730 h 7238075"/>
                <a:gd name="connsiteX48-40307" fmla="*/ 1730306 w 2264509"/>
                <a:gd name="connsiteY48-40308" fmla="*/ 5965274 h 7238075"/>
                <a:gd name="connsiteX49-40309" fmla="*/ 1778923 w 2264509"/>
                <a:gd name="connsiteY49-40310" fmla="*/ 5497769 h 7238075"/>
                <a:gd name="connsiteX50-40311" fmla="*/ 1790341 w 2264509"/>
                <a:gd name="connsiteY50-40312" fmla="*/ 5349364 h 7238075"/>
                <a:gd name="connsiteX51-40313" fmla="*/ 1848903 w 2264509"/>
                <a:gd name="connsiteY51-40314" fmla="*/ 5302881 h 7238075"/>
                <a:gd name="connsiteX52-40315" fmla="*/ 1935499 w 2264509"/>
                <a:gd name="connsiteY52-40316" fmla="*/ 5083205 h 7238075"/>
                <a:gd name="connsiteX53-40317" fmla="*/ 1960649 w 2264509"/>
                <a:gd name="connsiteY53-40318" fmla="*/ 4791056 h 7238075"/>
                <a:gd name="connsiteX54-40319" fmla="*/ 1951665 w 2264509"/>
                <a:gd name="connsiteY54-40320" fmla="*/ 4334336 h 7238075"/>
                <a:gd name="connsiteX55-40321" fmla="*/ 1932344 w 2264509"/>
                <a:gd name="connsiteY55-40322" fmla="*/ 3888133 h 7238075"/>
                <a:gd name="connsiteX56-40323" fmla="*/ 2114094 w 2264509"/>
                <a:gd name="connsiteY56-40324" fmla="*/ 3794489 h 7238075"/>
                <a:gd name="connsiteX57-40325" fmla="*/ 1762492 w 2264509"/>
                <a:gd name="connsiteY57-40326" fmla="*/ 2682768 h 7238075"/>
                <a:gd name="connsiteX58-40327" fmla="*/ 2171636 w 2264509"/>
                <a:gd name="connsiteY58-40328" fmla="*/ 2450629 h 7238075"/>
                <a:gd name="connsiteX59-40329" fmla="*/ 2032492 w 2264509"/>
                <a:gd name="connsiteY59-40330" fmla="*/ 1850474 h 7238075"/>
                <a:gd name="connsiteX60-40331" fmla="*/ 1987751 w 2264509"/>
                <a:gd name="connsiteY60-40332" fmla="*/ 1662589 h 7238075"/>
                <a:gd name="connsiteX61-40333" fmla="*/ 1973329 w 2264509"/>
                <a:gd name="connsiteY61-40334" fmla="*/ 1418094 h 7238075"/>
                <a:gd name="connsiteX62-40335" fmla="*/ 1925704 w 2264509"/>
                <a:gd name="connsiteY62-40336" fmla="*/ 1287898 h 7238075"/>
                <a:gd name="connsiteX63-40337" fmla="*/ 1458979 w 2264509"/>
                <a:gd name="connsiteY63-40338" fmla="*/ 1120535 h 7238075"/>
                <a:gd name="connsiteX64-40339" fmla="*/ 1360513 w 2264509"/>
                <a:gd name="connsiteY64-40340" fmla="*/ 1005635 h 7238075"/>
                <a:gd name="connsiteX65-40341" fmla="*/ 1416522 w 2264509"/>
                <a:gd name="connsiteY65-40342" fmla="*/ 807081 h 7238075"/>
                <a:gd name="connsiteX66-40343" fmla="*/ 1484699 w 2264509"/>
                <a:gd name="connsiteY66-40344" fmla="*/ 608469 h 7238075"/>
                <a:gd name="connsiteX67-40345" fmla="*/ 1496208 w 2264509"/>
                <a:gd name="connsiteY67-40346" fmla="*/ 366317 h 7238075"/>
                <a:gd name="connsiteX68-40347" fmla="*/ 1413968 w 2264509"/>
                <a:gd name="connsiteY68-40348" fmla="*/ 146640 h 7238075"/>
                <a:gd name="connsiteX69-40349" fmla="*/ 1100515 w 2264509"/>
                <a:gd name="connsiteY69-40350" fmla="*/ 551 h 7238075"/>
                <a:gd name="connsiteX0-40351" fmla="*/ 1100515 w 2264509"/>
                <a:gd name="connsiteY0-40352" fmla="*/ 551 h 7238075"/>
                <a:gd name="connsiteX1-40353" fmla="*/ 849378 w 2264509"/>
                <a:gd name="connsiteY1-40354" fmla="*/ 118937 h 7238075"/>
                <a:gd name="connsiteX2-40355" fmla="*/ 751515 w 2264509"/>
                <a:gd name="connsiteY2-40356" fmla="*/ 285490 h 7238075"/>
                <a:gd name="connsiteX3-40357" fmla="*/ 756141 w 2264509"/>
                <a:gd name="connsiteY3-40358" fmla="*/ 566071 h 7238075"/>
                <a:gd name="connsiteX4-40359" fmla="*/ 895260 w 2264509"/>
                <a:gd name="connsiteY4-40360" fmla="*/ 882679 h 7238075"/>
                <a:gd name="connsiteX5-40361" fmla="*/ 785588 w 2264509"/>
                <a:gd name="connsiteY5-40362" fmla="*/ 1025825 h 7238075"/>
                <a:gd name="connsiteX6-40363" fmla="*/ 152912 w 2264509"/>
                <a:gd name="connsiteY6-40364" fmla="*/ 1252683 h 7238075"/>
                <a:gd name="connsiteX7-40365" fmla="*/ 8160 w 2264509"/>
                <a:gd name="connsiteY7-40366" fmla="*/ 2283394 h 7238075"/>
                <a:gd name="connsiteX8-40367" fmla="*/ 416233 w 2264509"/>
                <a:gd name="connsiteY8-40368" fmla="*/ 2735641 h 7238075"/>
                <a:gd name="connsiteX9-40369" fmla="*/ 293173 w 2264509"/>
                <a:gd name="connsiteY9-40370" fmla="*/ 3799944 h 7238075"/>
                <a:gd name="connsiteX10-40371" fmla="*/ 428536 w 2264509"/>
                <a:gd name="connsiteY10-40372" fmla="*/ 3969982 h 7238075"/>
                <a:gd name="connsiteX11-40373" fmla="*/ 486017 w 2264509"/>
                <a:gd name="connsiteY11-40374" fmla="*/ 4215017 h 7238075"/>
                <a:gd name="connsiteX12-40375" fmla="*/ 547224 w 2264509"/>
                <a:gd name="connsiteY12-40376" fmla="*/ 4615099 h 7238075"/>
                <a:gd name="connsiteX13-40377" fmla="*/ 555878 w 2264509"/>
                <a:gd name="connsiteY13-40378" fmla="*/ 4779518 h 7238075"/>
                <a:gd name="connsiteX14-40379" fmla="*/ 541964 w 2264509"/>
                <a:gd name="connsiteY14-40380" fmla="*/ 4966441 h 7238075"/>
                <a:gd name="connsiteX15-40381" fmla="*/ 510234 w 2264509"/>
                <a:gd name="connsiteY15-40382" fmla="*/ 5112051 h 7238075"/>
                <a:gd name="connsiteX16-40383" fmla="*/ 434305 w 2264509"/>
                <a:gd name="connsiteY16-40384" fmla="*/ 6139609 h 7238075"/>
                <a:gd name="connsiteX17-40385" fmla="*/ 399690 w 2264509"/>
                <a:gd name="connsiteY17-40386" fmla="*/ 6589898 h 7238075"/>
                <a:gd name="connsiteX18-40387" fmla="*/ 471534 w 2264509"/>
                <a:gd name="connsiteY18-40388" fmla="*/ 6812999 h 7238075"/>
                <a:gd name="connsiteX19-40389" fmla="*/ 418410 w 2264509"/>
                <a:gd name="connsiteY19-40390" fmla="*/ 6968013 h 7238075"/>
                <a:gd name="connsiteX20-40391" fmla="*/ 656806 w 2264509"/>
                <a:gd name="connsiteY20-40392" fmla="*/ 7230086 h 7238075"/>
                <a:gd name="connsiteX21-40393" fmla="*/ 1009561 w 2264509"/>
                <a:gd name="connsiteY21-40394" fmla="*/ 7122486 h 7238075"/>
                <a:gd name="connsiteX22-40395" fmla="*/ 776064 w 2264509"/>
                <a:gd name="connsiteY22-40396" fmla="*/ 6830306 h 7238075"/>
                <a:gd name="connsiteX23-40397" fmla="*/ 804368 w 2264509"/>
                <a:gd name="connsiteY23-40398" fmla="*/ 6565349 h 7238075"/>
                <a:gd name="connsiteX24-40399" fmla="*/ 790216 w 2264509"/>
                <a:gd name="connsiteY24-40400" fmla="*/ 6235730 h 7238075"/>
                <a:gd name="connsiteX25-40401" fmla="*/ 907792 w 2264509"/>
                <a:gd name="connsiteY25-40402" fmla="*/ 5474692 h 7238075"/>
                <a:gd name="connsiteX26-40403" fmla="*/ 957309 w 2264509"/>
                <a:gd name="connsiteY26-40404" fmla="*/ 5365800 h 7238075"/>
                <a:gd name="connsiteX27-40405" fmla="*/ 949796 w 2264509"/>
                <a:gd name="connsiteY27-40406" fmla="*/ 5294498 h 7238075"/>
                <a:gd name="connsiteX28-40407" fmla="*/ 1022842 w 2264509"/>
                <a:gd name="connsiteY28-40408" fmla="*/ 5197505 h 7238075"/>
                <a:gd name="connsiteX29-40409" fmla="*/ 1024856 w 2264509"/>
                <a:gd name="connsiteY29-40410" fmla="*/ 5054630 h 7238075"/>
                <a:gd name="connsiteX30-40411" fmla="*/ 1250022 w 2264509"/>
                <a:gd name="connsiteY30-40412" fmla="*/ 4234537 h 7238075"/>
                <a:gd name="connsiteX31-40413" fmla="*/ 1388027 w 2264509"/>
                <a:gd name="connsiteY31-40414" fmla="*/ 4644157 h 7238075"/>
                <a:gd name="connsiteX32-40415" fmla="*/ 1392304 w 2264509"/>
                <a:gd name="connsiteY32-40416" fmla="*/ 4865602 h 7238075"/>
                <a:gd name="connsiteX33-40417" fmla="*/ 1361716 w 2264509"/>
                <a:gd name="connsiteY33-40418" fmla="*/ 4959440 h 7238075"/>
                <a:gd name="connsiteX34-40419" fmla="*/ 1405585 w 2264509"/>
                <a:gd name="connsiteY34-40420" fmla="*/ 5098769 h 7238075"/>
                <a:gd name="connsiteX35-40421" fmla="*/ 1313490 w 2264509"/>
                <a:gd name="connsiteY35-40422" fmla="*/ 5539804 h 7238075"/>
                <a:gd name="connsiteX36-40423" fmla="*/ 1314512 w 2264509"/>
                <a:gd name="connsiteY36-40424" fmla="*/ 6345824 h 7238075"/>
                <a:gd name="connsiteX37-40425" fmla="*/ 1387677 w 2264509"/>
                <a:gd name="connsiteY37-40426" fmla="*/ 6525837 h 7238075"/>
                <a:gd name="connsiteX38-40427" fmla="*/ 1336897 w 2264509"/>
                <a:gd name="connsiteY38-40428" fmla="*/ 6727274 h 7238075"/>
                <a:gd name="connsiteX39-40429" fmla="*/ 1355075 w 2264509"/>
                <a:gd name="connsiteY39-40430" fmla="*/ 6813600 h 7238075"/>
                <a:gd name="connsiteX40-40431" fmla="*/ 1364871 w 2264509"/>
                <a:gd name="connsiteY40-40432" fmla="*/ 7006384 h 7238075"/>
                <a:gd name="connsiteX41-40433" fmla="*/ 1811645 w 2264509"/>
                <a:gd name="connsiteY41-40434" fmla="*/ 7174679 h 7238075"/>
                <a:gd name="connsiteX42-40435" fmla="*/ 2240298 w 2264509"/>
                <a:gd name="connsiteY42-40436" fmla="*/ 7184685 h 7238075"/>
                <a:gd name="connsiteX43-40437" fmla="*/ 2223142 w 2264509"/>
                <a:gd name="connsiteY43-40438" fmla="*/ 7032346 h 7238075"/>
                <a:gd name="connsiteX44-40439" fmla="*/ 1738539 w 2264509"/>
                <a:gd name="connsiteY44-40440" fmla="*/ 6666009 h 7238075"/>
                <a:gd name="connsiteX45-40441" fmla="*/ 1759422 w 2264509"/>
                <a:gd name="connsiteY45-40442" fmla="*/ 6535632 h 7238075"/>
                <a:gd name="connsiteX46-40443" fmla="*/ 1719909 w 2264509"/>
                <a:gd name="connsiteY46-40444" fmla="*/ 6436627 h 7238075"/>
                <a:gd name="connsiteX47-40445" fmla="*/ 1708642 w 2264509"/>
                <a:gd name="connsiteY47-40446" fmla="*/ 6235730 h 7238075"/>
                <a:gd name="connsiteX48-40447" fmla="*/ 1730306 w 2264509"/>
                <a:gd name="connsiteY48-40448" fmla="*/ 5965274 h 7238075"/>
                <a:gd name="connsiteX49-40449" fmla="*/ 1778923 w 2264509"/>
                <a:gd name="connsiteY49-40450" fmla="*/ 5497769 h 7238075"/>
                <a:gd name="connsiteX50-40451" fmla="*/ 1790341 w 2264509"/>
                <a:gd name="connsiteY50-40452" fmla="*/ 5349364 h 7238075"/>
                <a:gd name="connsiteX51-40453" fmla="*/ 1848903 w 2264509"/>
                <a:gd name="connsiteY51-40454" fmla="*/ 5302881 h 7238075"/>
                <a:gd name="connsiteX52-40455" fmla="*/ 1935499 w 2264509"/>
                <a:gd name="connsiteY52-40456" fmla="*/ 5083205 h 7238075"/>
                <a:gd name="connsiteX53-40457" fmla="*/ 1960649 w 2264509"/>
                <a:gd name="connsiteY53-40458" fmla="*/ 4791056 h 7238075"/>
                <a:gd name="connsiteX54-40459" fmla="*/ 1951665 w 2264509"/>
                <a:gd name="connsiteY54-40460" fmla="*/ 4334336 h 7238075"/>
                <a:gd name="connsiteX55-40461" fmla="*/ 1932344 w 2264509"/>
                <a:gd name="connsiteY55-40462" fmla="*/ 3888133 h 7238075"/>
                <a:gd name="connsiteX56-40463" fmla="*/ 2114094 w 2264509"/>
                <a:gd name="connsiteY56-40464" fmla="*/ 3794489 h 7238075"/>
                <a:gd name="connsiteX57-40465" fmla="*/ 1762492 w 2264509"/>
                <a:gd name="connsiteY57-40466" fmla="*/ 2682768 h 7238075"/>
                <a:gd name="connsiteX58-40467" fmla="*/ 2171636 w 2264509"/>
                <a:gd name="connsiteY58-40468" fmla="*/ 2450629 h 7238075"/>
                <a:gd name="connsiteX59-40469" fmla="*/ 2032492 w 2264509"/>
                <a:gd name="connsiteY59-40470" fmla="*/ 1850474 h 7238075"/>
                <a:gd name="connsiteX60-40471" fmla="*/ 1987751 w 2264509"/>
                <a:gd name="connsiteY60-40472" fmla="*/ 1662589 h 7238075"/>
                <a:gd name="connsiteX61-40473" fmla="*/ 1973329 w 2264509"/>
                <a:gd name="connsiteY61-40474" fmla="*/ 1418094 h 7238075"/>
                <a:gd name="connsiteX62-40475" fmla="*/ 1925704 w 2264509"/>
                <a:gd name="connsiteY62-40476" fmla="*/ 1287898 h 7238075"/>
                <a:gd name="connsiteX63-40477" fmla="*/ 1458979 w 2264509"/>
                <a:gd name="connsiteY63-40478" fmla="*/ 1120535 h 7238075"/>
                <a:gd name="connsiteX64-40479" fmla="*/ 1360513 w 2264509"/>
                <a:gd name="connsiteY64-40480" fmla="*/ 1005635 h 7238075"/>
                <a:gd name="connsiteX65-40481" fmla="*/ 1416522 w 2264509"/>
                <a:gd name="connsiteY65-40482" fmla="*/ 807081 h 7238075"/>
                <a:gd name="connsiteX66-40483" fmla="*/ 1484699 w 2264509"/>
                <a:gd name="connsiteY66-40484" fmla="*/ 608469 h 7238075"/>
                <a:gd name="connsiteX67-40485" fmla="*/ 1496208 w 2264509"/>
                <a:gd name="connsiteY67-40486" fmla="*/ 366317 h 7238075"/>
                <a:gd name="connsiteX68-40487" fmla="*/ 1413968 w 2264509"/>
                <a:gd name="connsiteY68-40488" fmla="*/ 146640 h 7238075"/>
                <a:gd name="connsiteX69-40489" fmla="*/ 1100515 w 2264509"/>
                <a:gd name="connsiteY69-40490" fmla="*/ 551 h 7238075"/>
                <a:gd name="connsiteX0-40491" fmla="*/ 1100515 w 2264509"/>
                <a:gd name="connsiteY0-40492" fmla="*/ 551 h 7238075"/>
                <a:gd name="connsiteX1-40493" fmla="*/ 849378 w 2264509"/>
                <a:gd name="connsiteY1-40494" fmla="*/ 118937 h 7238075"/>
                <a:gd name="connsiteX2-40495" fmla="*/ 751515 w 2264509"/>
                <a:gd name="connsiteY2-40496" fmla="*/ 285490 h 7238075"/>
                <a:gd name="connsiteX3-40497" fmla="*/ 756141 w 2264509"/>
                <a:gd name="connsiteY3-40498" fmla="*/ 566071 h 7238075"/>
                <a:gd name="connsiteX4-40499" fmla="*/ 895260 w 2264509"/>
                <a:gd name="connsiteY4-40500" fmla="*/ 882679 h 7238075"/>
                <a:gd name="connsiteX5-40501" fmla="*/ 785588 w 2264509"/>
                <a:gd name="connsiteY5-40502" fmla="*/ 1025825 h 7238075"/>
                <a:gd name="connsiteX6-40503" fmla="*/ 152912 w 2264509"/>
                <a:gd name="connsiteY6-40504" fmla="*/ 1252683 h 7238075"/>
                <a:gd name="connsiteX7-40505" fmla="*/ 8160 w 2264509"/>
                <a:gd name="connsiteY7-40506" fmla="*/ 2283394 h 7238075"/>
                <a:gd name="connsiteX8-40507" fmla="*/ 416233 w 2264509"/>
                <a:gd name="connsiteY8-40508" fmla="*/ 2735641 h 7238075"/>
                <a:gd name="connsiteX9-40509" fmla="*/ 293173 w 2264509"/>
                <a:gd name="connsiteY9-40510" fmla="*/ 3799944 h 7238075"/>
                <a:gd name="connsiteX10-40511" fmla="*/ 428536 w 2264509"/>
                <a:gd name="connsiteY10-40512" fmla="*/ 3969982 h 7238075"/>
                <a:gd name="connsiteX11-40513" fmla="*/ 486017 w 2264509"/>
                <a:gd name="connsiteY11-40514" fmla="*/ 4215017 h 7238075"/>
                <a:gd name="connsiteX12-40515" fmla="*/ 547224 w 2264509"/>
                <a:gd name="connsiteY12-40516" fmla="*/ 4615099 h 7238075"/>
                <a:gd name="connsiteX13-40517" fmla="*/ 555878 w 2264509"/>
                <a:gd name="connsiteY13-40518" fmla="*/ 4779518 h 7238075"/>
                <a:gd name="connsiteX14-40519" fmla="*/ 541964 w 2264509"/>
                <a:gd name="connsiteY14-40520" fmla="*/ 4966441 h 7238075"/>
                <a:gd name="connsiteX15-40521" fmla="*/ 510234 w 2264509"/>
                <a:gd name="connsiteY15-40522" fmla="*/ 5112051 h 7238075"/>
                <a:gd name="connsiteX16-40523" fmla="*/ 434305 w 2264509"/>
                <a:gd name="connsiteY16-40524" fmla="*/ 6139609 h 7238075"/>
                <a:gd name="connsiteX17-40525" fmla="*/ 399690 w 2264509"/>
                <a:gd name="connsiteY17-40526" fmla="*/ 6589898 h 7238075"/>
                <a:gd name="connsiteX18-40527" fmla="*/ 471534 w 2264509"/>
                <a:gd name="connsiteY18-40528" fmla="*/ 6812999 h 7238075"/>
                <a:gd name="connsiteX19-40529" fmla="*/ 418410 w 2264509"/>
                <a:gd name="connsiteY19-40530" fmla="*/ 6968013 h 7238075"/>
                <a:gd name="connsiteX20-40531" fmla="*/ 656806 w 2264509"/>
                <a:gd name="connsiteY20-40532" fmla="*/ 7230086 h 7238075"/>
                <a:gd name="connsiteX21-40533" fmla="*/ 1009561 w 2264509"/>
                <a:gd name="connsiteY21-40534" fmla="*/ 7122486 h 7238075"/>
                <a:gd name="connsiteX22-40535" fmla="*/ 776064 w 2264509"/>
                <a:gd name="connsiteY22-40536" fmla="*/ 6830306 h 7238075"/>
                <a:gd name="connsiteX23-40537" fmla="*/ 804368 w 2264509"/>
                <a:gd name="connsiteY23-40538" fmla="*/ 6565349 h 7238075"/>
                <a:gd name="connsiteX24-40539" fmla="*/ 790216 w 2264509"/>
                <a:gd name="connsiteY24-40540" fmla="*/ 6235730 h 7238075"/>
                <a:gd name="connsiteX25-40541" fmla="*/ 907792 w 2264509"/>
                <a:gd name="connsiteY25-40542" fmla="*/ 5474692 h 7238075"/>
                <a:gd name="connsiteX26-40543" fmla="*/ 957309 w 2264509"/>
                <a:gd name="connsiteY26-40544" fmla="*/ 5365800 h 7238075"/>
                <a:gd name="connsiteX27-40545" fmla="*/ 949796 w 2264509"/>
                <a:gd name="connsiteY27-40546" fmla="*/ 5294498 h 7238075"/>
                <a:gd name="connsiteX28-40547" fmla="*/ 1022842 w 2264509"/>
                <a:gd name="connsiteY28-40548" fmla="*/ 5197505 h 7238075"/>
                <a:gd name="connsiteX29-40549" fmla="*/ 1024856 w 2264509"/>
                <a:gd name="connsiteY29-40550" fmla="*/ 5054630 h 7238075"/>
                <a:gd name="connsiteX30-40551" fmla="*/ 1250022 w 2264509"/>
                <a:gd name="connsiteY30-40552" fmla="*/ 4234537 h 7238075"/>
                <a:gd name="connsiteX31-40553" fmla="*/ 1388027 w 2264509"/>
                <a:gd name="connsiteY31-40554" fmla="*/ 4644157 h 7238075"/>
                <a:gd name="connsiteX32-40555" fmla="*/ 1392304 w 2264509"/>
                <a:gd name="connsiteY32-40556" fmla="*/ 4865602 h 7238075"/>
                <a:gd name="connsiteX33-40557" fmla="*/ 1361716 w 2264509"/>
                <a:gd name="connsiteY33-40558" fmla="*/ 4959440 h 7238075"/>
                <a:gd name="connsiteX34-40559" fmla="*/ 1405585 w 2264509"/>
                <a:gd name="connsiteY34-40560" fmla="*/ 5098769 h 7238075"/>
                <a:gd name="connsiteX35-40561" fmla="*/ 1313490 w 2264509"/>
                <a:gd name="connsiteY35-40562" fmla="*/ 5539804 h 7238075"/>
                <a:gd name="connsiteX36-40563" fmla="*/ 1314512 w 2264509"/>
                <a:gd name="connsiteY36-40564" fmla="*/ 6345824 h 7238075"/>
                <a:gd name="connsiteX37-40565" fmla="*/ 1387677 w 2264509"/>
                <a:gd name="connsiteY37-40566" fmla="*/ 6525837 h 7238075"/>
                <a:gd name="connsiteX38-40567" fmla="*/ 1336897 w 2264509"/>
                <a:gd name="connsiteY38-40568" fmla="*/ 6727274 h 7238075"/>
                <a:gd name="connsiteX39-40569" fmla="*/ 1355075 w 2264509"/>
                <a:gd name="connsiteY39-40570" fmla="*/ 6813600 h 7238075"/>
                <a:gd name="connsiteX40-40571" fmla="*/ 1364871 w 2264509"/>
                <a:gd name="connsiteY40-40572" fmla="*/ 7006384 h 7238075"/>
                <a:gd name="connsiteX41-40573" fmla="*/ 1811645 w 2264509"/>
                <a:gd name="connsiteY41-40574" fmla="*/ 7174679 h 7238075"/>
                <a:gd name="connsiteX42-40575" fmla="*/ 2240298 w 2264509"/>
                <a:gd name="connsiteY42-40576" fmla="*/ 7184685 h 7238075"/>
                <a:gd name="connsiteX43-40577" fmla="*/ 2223142 w 2264509"/>
                <a:gd name="connsiteY43-40578" fmla="*/ 7032346 h 7238075"/>
                <a:gd name="connsiteX44-40579" fmla="*/ 1738539 w 2264509"/>
                <a:gd name="connsiteY44-40580" fmla="*/ 6666009 h 7238075"/>
                <a:gd name="connsiteX45-40581" fmla="*/ 1759422 w 2264509"/>
                <a:gd name="connsiteY45-40582" fmla="*/ 6535632 h 7238075"/>
                <a:gd name="connsiteX46-40583" fmla="*/ 1719909 w 2264509"/>
                <a:gd name="connsiteY46-40584" fmla="*/ 6436627 h 7238075"/>
                <a:gd name="connsiteX47-40585" fmla="*/ 1708642 w 2264509"/>
                <a:gd name="connsiteY47-40586" fmla="*/ 6235730 h 7238075"/>
                <a:gd name="connsiteX48-40587" fmla="*/ 1730306 w 2264509"/>
                <a:gd name="connsiteY48-40588" fmla="*/ 5965274 h 7238075"/>
                <a:gd name="connsiteX49-40589" fmla="*/ 1778923 w 2264509"/>
                <a:gd name="connsiteY49-40590" fmla="*/ 5497769 h 7238075"/>
                <a:gd name="connsiteX50-40591" fmla="*/ 1790341 w 2264509"/>
                <a:gd name="connsiteY50-40592" fmla="*/ 5349364 h 7238075"/>
                <a:gd name="connsiteX51-40593" fmla="*/ 1848903 w 2264509"/>
                <a:gd name="connsiteY51-40594" fmla="*/ 5302881 h 7238075"/>
                <a:gd name="connsiteX52-40595" fmla="*/ 1935499 w 2264509"/>
                <a:gd name="connsiteY52-40596" fmla="*/ 5083205 h 7238075"/>
                <a:gd name="connsiteX53-40597" fmla="*/ 1960649 w 2264509"/>
                <a:gd name="connsiteY53-40598" fmla="*/ 4791056 h 7238075"/>
                <a:gd name="connsiteX54-40599" fmla="*/ 1951665 w 2264509"/>
                <a:gd name="connsiteY54-40600" fmla="*/ 4334336 h 7238075"/>
                <a:gd name="connsiteX55-40601" fmla="*/ 1932344 w 2264509"/>
                <a:gd name="connsiteY55-40602" fmla="*/ 3888133 h 7238075"/>
                <a:gd name="connsiteX56-40603" fmla="*/ 2114094 w 2264509"/>
                <a:gd name="connsiteY56-40604" fmla="*/ 3794489 h 7238075"/>
                <a:gd name="connsiteX57-40605" fmla="*/ 1762492 w 2264509"/>
                <a:gd name="connsiteY57-40606" fmla="*/ 2682768 h 7238075"/>
                <a:gd name="connsiteX58-40607" fmla="*/ 2171636 w 2264509"/>
                <a:gd name="connsiteY58-40608" fmla="*/ 2450629 h 7238075"/>
                <a:gd name="connsiteX59-40609" fmla="*/ 2032492 w 2264509"/>
                <a:gd name="connsiteY59-40610" fmla="*/ 1850474 h 7238075"/>
                <a:gd name="connsiteX60-40611" fmla="*/ 1987751 w 2264509"/>
                <a:gd name="connsiteY60-40612" fmla="*/ 1662589 h 7238075"/>
                <a:gd name="connsiteX61-40613" fmla="*/ 1973329 w 2264509"/>
                <a:gd name="connsiteY61-40614" fmla="*/ 1418094 h 7238075"/>
                <a:gd name="connsiteX62-40615" fmla="*/ 1925704 w 2264509"/>
                <a:gd name="connsiteY62-40616" fmla="*/ 1287898 h 7238075"/>
                <a:gd name="connsiteX63-40617" fmla="*/ 1458979 w 2264509"/>
                <a:gd name="connsiteY63-40618" fmla="*/ 1120535 h 7238075"/>
                <a:gd name="connsiteX64-40619" fmla="*/ 1360513 w 2264509"/>
                <a:gd name="connsiteY64-40620" fmla="*/ 1005635 h 7238075"/>
                <a:gd name="connsiteX65-40621" fmla="*/ 1416522 w 2264509"/>
                <a:gd name="connsiteY65-40622" fmla="*/ 807081 h 7238075"/>
                <a:gd name="connsiteX66-40623" fmla="*/ 1484699 w 2264509"/>
                <a:gd name="connsiteY66-40624" fmla="*/ 608469 h 7238075"/>
                <a:gd name="connsiteX67-40625" fmla="*/ 1496208 w 2264509"/>
                <a:gd name="connsiteY67-40626" fmla="*/ 366317 h 7238075"/>
                <a:gd name="connsiteX68-40627" fmla="*/ 1413968 w 2264509"/>
                <a:gd name="connsiteY68-40628" fmla="*/ 146640 h 7238075"/>
                <a:gd name="connsiteX69-40629" fmla="*/ 1100515 w 2264509"/>
                <a:gd name="connsiteY69-40630" fmla="*/ 551 h 7238075"/>
                <a:gd name="connsiteX0-40631" fmla="*/ 1100515 w 2264509"/>
                <a:gd name="connsiteY0-40632" fmla="*/ 551 h 7238075"/>
                <a:gd name="connsiteX1-40633" fmla="*/ 849378 w 2264509"/>
                <a:gd name="connsiteY1-40634" fmla="*/ 118937 h 7238075"/>
                <a:gd name="connsiteX2-40635" fmla="*/ 751515 w 2264509"/>
                <a:gd name="connsiteY2-40636" fmla="*/ 285490 h 7238075"/>
                <a:gd name="connsiteX3-40637" fmla="*/ 756141 w 2264509"/>
                <a:gd name="connsiteY3-40638" fmla="*/ 566071 h 7238075"/>
                <a:gd name="connsiteX4-40639" fmla="*/ 895260 w 2264509"/>
                <a:gd name="connsiteY4-40640" fmla="*/ 882679 h 7238075"/>
                <a:gd name="connsiteX5-40641" fmla="*/ 785588 w 2264509"/>
                <a:gd name="connsiteY5-40642" fmla="*/ 1025825 h 7238075"/>
                <a:gd name="connsiteX6-40643" fmla="*/ 152912 w 2264509"/>
                <a:gd name="connsiteY6-40644" fmla="*/ 1252683 h 7238075"/>
                <a:gd name="connsiteX7-40645" fmla="*/ 8160 w 2264509"/>
                <a:gd name="connsiteY7-40646" fmla="*/ 2283394 h 7238075"/>
                <a:gd name="connsiteX8-40647" fmla="*/ 416233 w 2264509"/>
                <a:gd name="connsiteY8-40648" fmla="*/ 2735641 h 7238075"/>
                <a:gd name="connsiteX9-40649" fmla="*/ 293173 w 2264509"/>
                <a:gd name="connsiteY9-40650" fmla="*/ 3799944 h 7238075"/>
                <a:gd name="connsiteX10-40651" fmla="*/ 428536 w 2264509"/>
                <a:gd name="connsiteY10-40652" fmla="*/ 3969982 h 7238075"/>
                <a:gd name="connsiteX11-40653" fmla="*/ 486017 w 2264509"/>
                <a:gd name="connsiteY11-40654" fmla="*/ 4215017 h 7238075"/>
                <a:gd name="connsiteX12-40655" fmla="*/ 547224 w 2264509"/>
                <a:gd name="connsiteY12-40656" fmla="*/ 4615099 h 7238075"/>
                <a:gd name="connsiteX13-40657" fmla="*/ 555878 w 2264509"/>
                <a:gd name="connsiteY13-40658" fmla="*/ 4779518 h 7238075"/>
                <a:gd name="connsiteX14-40659" fmla="*/ 541964 w 2264509"/>
                <a:gd name="connsiteY14-40660" fmla="*/ 4966441 h 7238075"/>
                <a:gd name="connsiteX15-40661" fmla="*/ 510234 w 2264509"/>
                <a:gd name="connsiteY15-40662" fmla="*/ 5112051 h 7238075"/>
                <a:gd name="connsiteX16-40663" fmla="*/ 434305 w 2264509"/>
                <a:gd name="connsiteY16-40664" fmla="*/ 6139609 h 7238075"/>
                <a:gd name="connsiteX17-40665" fmla="*/ 399690 w 2264509"/>
                <a:gd name="connsiteY17-40666" fmla="*/ 6589898 h 7238075"/>
                <a:gd name="connsiteX18-40667" fmla="*/ 471534 w 2264509"/>
                <a:gd name="connsiteY18-40668" fmla="*/ 6812999 h 7238075"/>
                <a:gd name="connsiteX19-40669" fmla="*/ 418410 w 2264509"/>
                <a:gd name="connsiteY19-40670" fmla="*/ 6968013 h 7238075"/>
                <a:gd name="connsiteX20-40671" fmla="*/ 656806 w 2264509"/>
                <a:gd name="connsiteY20-40672" fmla="*/ 7230086 h 7238075"/>
                <a:gd name="connsiteX21-40673" fmla="*/ 1009561 w 2264509"/>
                <a:gd name="connsiteY21-40674" fmla="*/ 7122486 h 7238075"/>
                <a:gd name="connsiteX22-40675" fmla="*/ 776064 w 2264509"/>
                <a:gd name="connsiteY22-40676" fmla="*/ 6830306 h 7238075"/>
                <a:gd name="connsiteX23-40677" fmla="*/ 804368 w 2264509"/>
                <a:gd name="connsiteY23-40678" fmla="*/ 6565349 h 7238075"/>
                <a:gd name="connsiteX24-40679" fmla="*/ 790216 w 2264509"/>
                <a:gd name="connsiteY24-40680" fmla="*/ 6235730 h 7238075"/>
                <a:gd name="connsiteX25-40681" fmla="*/ 907792 w 2264509"/>
                <a:gd name="connsiteY25-40682" fmla="*/ 5474692 h 7238075"/>
                <a:gd name="connsiteX26-40683" fmla="*/ 957309 w 2264509"/>
                <a:gd name="connsiteY26-40684" fmla="*/ 5365800 h 7238075"/>
                <a:gd name="connsiteX27-40685" fmla="*/ 949796 w 2264509"/>
                <a:gd name="connsiteY27-40686" fmla="*/ 5294498 h 7238075"/>
                <a:gd name="connsiteX28-40687" fmla="*/ 1022842 w 2264509"/>
                <a:gd name="connsiteY28-40688" fmla="*/ 5197505 h 7238075"/>
                <a:gd name="connsiteX29-40689" fmla="*/ 1024856 w 2264509"/>
                <a:gd name="connsiteY29-40690" fmla="*/ 5054630 h 7238075"/>
                <a:gd name="connsiteX30-40691" fmla="*/ 1250022 w 2264509"/>
                <a:gd name="connsiteY30-40692" fmla="*/ 4234537 h 7238075"/>
                <a:gd name="connsiteX31-40693" fmla="*/ 1388027 w 2264509"/>
                <a:gd name="connsiteY31-40694" fmla="*/ 4644157 h 7238075"/>
                <a:gd name="connsiteX32-40695" fmla="*/ 1392304 w 2264509"/>
                <a:gd name="connsiteY32-40696" fmla="*/ 4865602 h 7238075"/>
                <a:gd name="connsiteX33-40697" fmla="*/ 1361716 w 2264509"/>
                <a:gd name="connsiteY33-40698" fmla="*/ 4959440 h 7238075"/>
                <a:gd name="connsiteX34-40699" fmla="*/ 1405585 w 2264509"/>
                <a:gd name="connsiteY34-40700" fmla="*/ 5098769 h 7238075"/>
                <a:gd name="connsiteX35-40701" fmla="*/ 1313490 w 2264509"/>
                <a:gd name="connsiteY35-40702" fmla="*/ 5539804 h 7238075"/>
                <a:gd name="connsiteX36-40703" fmla="*/ 1314512 w 2264509"/>
                <a:gd name="connsiteY36-40704" fmla="*/ 6345824 h 7238075"/>
                <a:gd name="connsiteX37-40705" fmla="*/ 1387677 w 2264509"/>
                <a:gd name="connsiteY37-40706" fmla="*/ 6525837 h 7238075"/>
                <a:gd name="connsiteX38-40707" fmla="*/ 1336897 w 2264509"/>
                <a:gd name="connsiteY38-40708" fmla="*/ 6727274 h 7238075"/>
                <a:gd name="connsiteX39-40709" fmla="*/ 1355075 w 2264509"/>
                <a:gd name="connsiteY39-40710" fmla="*/ 6813600 h 7238075"/>
                <a:gd name="connsiteX40-40711" fmla="*/ 1364871 w 2264509"/>
                <a:gd name="connsiteY40-40712" fmla="*/ 7006384 h 7238075"/>
                <a:gd name="connsiteX41-40713" fmla="*/ 1811645 w 2264509"/>
                <a:gd name="connsiteY41-40714" fmla="*/ 7174679 h 7238075"/>
                <a:gd name="connsiteX42-40715" fmla="*/ 2240298 w 2264509"/>
                <a:gd name="connsiteY42-40716" fmla="*/ 7184685 h 7238075"/>
                <a:gd name="connsiteX43-40717" fmla="*/ 2223142 w 2264509"/>
                <a:gd name="connsiteY43-40718" fmla="*/ 7032346 h 7238075"/>
                <a:gd name="connsiteX44-40719" fmla="*/ 1738539 w 2264509"/>
                <a:gd name="connsiteY44-40720" fmla="*/ 6666009 h 7238075"/>
                <a:gd name="connsiteX45-40721" fmla="*/ 1759422 w 2264509"/>
                <a:gd name="connsiteY45-40722" fmla="*/ 6535632 h 7238075"/>
                <a:gd name="connsiteX46-40723" fmla="*/ 1719909 w 2264509"/>
                <a:gd name="connsiteY46-40724" fmla="*/ 6436627 h 7238075"/>
                <a:gd name="connsiteX47-40725" fmla="*/ 1708642 w 2264509"/>
                <a:gd name="connsiteY47-40726" fmla="*/ 6235730 h 7238075"/>
                <a:gd name="connsiteX48-40727" fmla="*/ 1730306 w 2264509"/>
                <a:gd name="connsiteY48-40728" fmla="*/ 5965274 h 7238075"/>
                <a:gd name="connsiteX49-40729" fmla="*/ 1778923 w 2264509"/>
                <a:gd name="connsiteY49-40730" fmla="*/ 5497769 h 7238075"/>
                <a:gd name="connsiteX50-40731" fmla="*/ 1790341 w 2264509"/>
                <a:gd name="connsiteY50-40732" fmla="*/ 5349364 h 7238075"/>
                <a:gd name="connsiteX51-40733" fmla="*/ 1848903 w 2264509"/>
                <a:gd name="connsiteY51-40734" fmla="*/ 5302881 h 7238075"/>
                <a:gd name="connsiteX52-40735" fmla="*/ 1935499 w 2264509"/>
                <a:gd name="connsiteY52-40736" fmla="*/ 5083205 h 7238075"/>
                <a:gd name="connsiteX53-40737" fmla="*/ 1960649 w 2264509"/>
                <a:gd name="connsiteY53-40738" fmla="*/ 4791056 h 7238075"/>
                <a:gd name="connsiteX54-40739" fmla="*/ 1951665 w 2264509"/>
                <a:gd name="connsiteY54-40740" fmla="*/ 4334336 h 7238075"/>
                <a:gd name="connsiteX55-40741" fmla="*/ 1932344 w 2264509"/>
                <a:gd name="connsiteY55-40742" fmla="*/ 3888133 h 7238075"/>
                <a:gd name="connsiteX56-40743" fmla="*/ 2114094 w 2264509"/>
                <a:gd name="connsiteY56-40744" fmla="*/ 3794489 h 7238075"/>
                <a:gd name="connsiteX57-40745" fmla="*/ 1762492 w 2264509"/>
                <a:gd name="connsiteY57-40746" fmla="*/ 2682768 h 7238075"/>
                <a:gd name="connsiteX58-40747" fmla="*/ 2171636 w 2264509"/>
                <a:gd name="connsiteY58-40748" fmla="*/ 2450629 h 7238075"/>
                <a:gd name="connsiteX59-40749" fmla="*/ 2032492 w 2264509"/>
                <a:gd name="connsiteY59-40750" fmla="*/ 1850474 h 7238075"/>
                <a:gd name="connsiteX60-40751" fmla="*/ 1987751 w 2264509"/>
                <a:gd name="connsiteY60-40752" fmla="*/ 1662589 h 7238075"/>
                <a:gd name="connsiteX61-40753" fmla="*/ 1973329 w 2264509"/>
                <a:gd name="connsiteY61-40754" fmla="*/ 1418094 h 7238075"/>
                <a:gd name="connsiteX62-40755" fmla="*/ 1925704 w 2264509"/>
                <a:gd name="connsiteY62-40756" fmla="*/ 1287898 h 7238075"/>
                <a:gd name="connsiteX63-40757" fmla="*/ 1458979 w 2264509"/>
                <a:gd name="connsiteY63-40758" fmla="*/ 1120535 h 7238075"/>
                <a:gd name="connsiteX64-40759" fmla="*/ 1360513 w 2264509"/>
                <a:gd name="connsiteY64-40760" fmla="*/ 1005635 h 7238075"/>
                <a:gd name="connsiteX65-40761" fmla="*/ 1416522 w 2264509"/>
                <a:gd name="connsiteY65-40762" fmla="*/ 807081 h 7238075"/>
                <a:gd name="connsiteX66-40763" fmla="*/ 1484699 w 2264509"/>
                <a:gd name="connsiteY66-40764" fmla="*/ 608469 h 7238075"/>
                <a:gd name="connsiteX67-40765" fmla="*/ 1496208 w 2264509"/>
                <a:gd name="connsiteY67-40766" fmla="*/ 366317 h 7238075"/>
                <a:gd name="connsiteX68-40767" fmla="*/ 1413968 w 2264509"/>
                <a:gd name="connsiteY68-40768" fmla="*/ 146640 h 7238075"/>
                <a:gd name="connsiteX69-40769" fmla="*/ 1100515 w 2264509"/>
                <a:gd name="connsiteY69-40770" fmla="*/ 551 h 7238075"/>
                <a:gd name="connsiteX0-40771" fmla="*/ 1100515 w 2264509"/>
                <a:gd name="connsiteY0-40772" fmla="*/ 551 h 7238075"/>
                <a:gd name="connsiteX1-40773" fmla="*/ 849378 w 2264509"/>
                <a:gd name="connsiteY1-40774" fmla="*/ 118937 h 7238075"/>
                <a:gd name="connsiteX2-40775" fmla="*/ 751515 w 2264509"/>
                <a:gd name="connsiteY2-40776" fmla="*/ 285490 h 7238075"/>
                <a:gd name="connsiteX3-40777" fmla="*/ 756141 w 2264509"/>
                <a:gd name="connsiteY3-40778" fmla="*/ 566071 h 7238075"/>
                <a:gd name="connsiteX4-40779" fmla="*/ 895260 w 2264509"/>
                <a:gd name="connsiteY4-40780" fmla="*/ 882679 h 7238075"/>
                <a:gd name="connsiteX5-40781" fmla="*/ 785588 w 2264509"/>
                <a:gd name="connsiteY5-40782" fmla="*/ 1025825 h 7238075"/>
                <a:gd name="connsiteX6-40783" fmla="*/ 152912 w 2264509"/>
                <a:gd name="connsiteY6-40784" fmla="*/ 1252683 h 7238075"/>
                <a:gd name="connsiteX7-40785" fmla="*/ 8160 w 2264509"/>
                <a:gd name="connsiteY7-40786" fmla="*/ 2283394 h 7238075"/>
                <a:gd name="connsiteX8-40787" fmla="*/ 416233 w 2264509"/>
                <a:gd name="connsiteY8-40788" fmla="*/ 2735641 h 7238075"/>
                <a:gd name="connsiteX9-40789" fmla="*/ 293173 w 2264509"/>
                <a:gd name="connsiteY9-40790" fmla="*/ 3799944 h 7238075"/>
                <a:gd name="connsiteX10-40791" fmla="*/ 428536 w 2264509"/>
                <a:gd name="connsiteY10-40792" fmla="*/ 3969982 h 7238075"/>
                <a:gd name="connsiteX11-40793" fmla="*/ 486017 w 2264509"/>
                <a:gd name="connsiteY11-40794" fmla="*/ 4215017 h 7238075"/>
                <a:gd name="connsiteX12-40795" fmla="*/ 547224 w 2264509"/>
                <a:gd name="connsiteY12-40796" fmla="*/ 4615099 h 7238075"/>
                <a:gd name="connsiteX13-40797" fmla="*/ 555878 w 2264509"/>
                <a:gd name="connsiteY13-40798" fmla="*/ 4779518 h 7238075"/>
                <a:gd name="connsiteX14-40799" fmla="*/ 541964 w 2264509"/>
                <a:gd name="connsiteY14-40800" fmla="*/ 4966441 h 7238075"/>
                <a:gd name="connsiteX15-40801" fmla="*/ 510234 w 2264509"/>
                <a:gd name="connsiteY15-40802" fmla="*/ 5112051 h 7238075"/>
                <a:gd name="connsiteX16-40803" fmla="*/ 434305 w 2264509"/>
                <a:gd name="connsiteY16-40804" fmla="*/ 6139609 h 7238075"/>
                <a:gd name="connsiteX17-40805" fmla="*/ 399690 w 2264509"/>
                <a:gd name="connsiteY17-40806" fmla="*/ 6589898 h 7238075"/>
                <a:gd name="connsiteX18-40807" fmla="*/ 471534 w 2264509"/>
                <a:gd name="connsiteY18-40808" fmla="*/ 6812999 h 7238075"/>
                <a:gd name="connsiteX19-40809" fmla="*/ 418410 w 2264509"/>
                <a:gd name="connsiteY19-40810" fmla="*/ 6968013 h 7238075"/>
                <a:gd name="connsiteX20-40811" fmla="*/ 656806 w 2264509"/>
                <a:gd name="connsiteY20-40812" fmla="*/ 7230086 h 7238075"/>
                <a:gd name="connsiteX21-40813" fmla="*/ 1009561 w 2264509"/>
                <a:gd name="connsiteY21-40814" fmla="*/ 7122486 h 7238075"/>
                <a:gd name="connsiteX22-40815" fmla="*/ 776064 w 2264509"/>
                <a:gd name="connsiteY22-40816" fmla="*/ 6830306 h 7238075"/>
                <a:gd name="connsiteX23-40817" fmla="*/ 804368 w 2264509"/>
                <a:gd name="connsiteY23-40818" fmla="*/ 6565349 h 7238075"/>
                <a:gd name="connsiteX24-40819" fmla="*/ 790216 w 2264509"/>
                <a:gd name="connsiteY24-40820" fmla="*/ 6235730 h 7238075"/>
                <a:gd name="connsiteX25-40821" fmla="*/ 907792 w 2264509"/>
                <a:gd name="connsiteY25-40822" fmla="*/ 5474692 h 7238075"/>
                <a:gd name="connsiteX26-40823" fmla="*/ 957309 w 2264509"/>
                <a:gd name="connsiteY26-40824" fmla="*/ 5365800 h 7238075"/>
                <a:gd name="connsiteX27-40825" fmla="*/ 949796 w 2264509"/>
                <a:gd name="connsiteY27-40826" fmla="*/ 5294498 h 7238075"/>
                <a:gd name="connsiteX28-40827" fmla="*/ 1022842 w 2264509"/>
                <a:gd name="connsiteY28-40828" fmla="*/ 5197505 h 7238075"/>
                <a:gd name="connsiteX29-40829" fmla="*/ 1024856 w 2264509"/>
                <a:gd name="connsiteY29-40830" fmla="*/ 5054630 h 7238075"/>
                <a:gd name="connsiteX30-40831" fmla="*/ 1250022 w 2264509"/>
                <a:gd name="connsiteY30-40832" fmla="*/ 4234537 h 7238075"/>
                <a:gd name="connsiteX31-40833" fmla="*/ 1388027 w 2264509"/>
                <a:gd name="connsiteY31-40834" fmla="*/ 4644157 h 7238075"/>
                <a:gd name="connsiteX32-40835" fmla="*/ 1392304 w 2264509"/>
                <a:gd name="connsiteY32-40836" fmla="*/ 4865602 h 7238075"/>
                <a:gd name="connsiteX33-40837" fmla="*/ 1361716 w 2264509"/>
                <a:gd name="connsiteY33-40838" fmla="*/ 4959440 h 7238075"/>
                <a:gd name="connsiteX34-40839" fmla="*/ 1405585 w 2264509"/>
                <a:gd name="connsiteY34-40840" fmla="*/ 5098769 h 7238075"/>
                <a:gd name="connsiteX35-40841" fmla="*/ 1313490 w 2264509"/>
                <a:gd name="connsiteY35-40842" fmla="*/ 5539804 h 7238075"/>
                <a:gd name="connsiteX36-40843" fmla="*/ 1314512 w 2264509"/>
                <a:gd name="connsiteY36-40844" fmla="*/ 6345824 h 7238075"/>
                <a:gd name="connsiteX37-40845" fmla="*/ 1387677 w 2264509"/>
                <a:gd name="connsiteY37-40846" fmla="*/ 6525837 h 7238075"/>
                <a:gd name="connsiteX38-40847" fmla="*/ 1336897 w 2264509"/>
                <a:gd name="connsiteY38-40848" fmla="*/ 6727274 h 7238075"/>
                <a:gd name="connsiteX39-40849" fmla="*/ 1355075 w 2264509"/>
                <a:gd name="connsiteY39-40850" fmla="*/ 6813600 h 7238075"/>
                <a:gd name="connsiteX40-40851" fmla="*/ 1364871 w 2264509"/>
                <a:gd name="connsiteY40-40852" fmla="*/ 7006384 h 7238075"/>
                <a:gd name="connsiteX41-40853" fmla="*/ 1811645 w 2264509"/>
                <a:gd name="connsiteY41-40854" fmla="*/ 7174679 h 7238075"/>
                <a:gd name="connsiteX42-40855" fmla="*/ 2240298 w 2264509"/>
                <a:gd name="connsiteY42-40856" fmla="*/ 7184685 h 7238075"/>
                <a:gd name="connsiteX43-40857" fmla="*/ 2223142 w 2264509"/>
                <a:gd name="connsiteY43-40858" fmla="*/ 7032346 h 7238075"/>
                <a:gd name="connsiteX44-40859" fmla="*/ 1738539 w 2264509"/>
                <a:gd name="connsiteY44-40860" fmla="*/ 6666009 h 7238075"/>
                <a:gd name="connsiteX45-40861" fmla="*/ 1759422 w 2264509"/>
                <a:gd name="connsiteY45-40862" fmla="*/ 6535632 h 7238075"/>
                <a:gd name="connsiteX46-40863" fmla="*/ 1719909 w 2264509"/>
                <a:gd name="connsiteY46-40864" fmla="*/ 6436627 h 7238075"/>
                <a:gd name="connsiteX47-40865" fmla="*/ 1708642 w 2264509"/>
                <a:gd name="connsiteY47-40866" fmla="*/ 6235730 h 7238075"/>
                <a:gd name="connsiteX48-40867" fmla="*/ 1730306 w 2264509"/>
                <a:gd name="connsiteY48-40868" fmla="*/ 5965274 h 7238075"/>
                <a:gd name="connsiteX49-40869" fmla="*/ 1778923 w 2264509"/>
                <a:gd name="connsiteY49-40870" fmla="*/ 5497769 h 7238075"/>
                <a:gd name="connsiteX50-40871" fmla="*/ 1790341 w 2264509"/>
                <a:gd name="connsiteY50-40872" fmla="*/ 5349364 h 7238075"/>
                <a:gd name="connsiteX51-40873" fmla="*/ 1848903 w 2264509"/>
                <a:gd name="connsiteY51-40874" fmla="*/ 5302881 h 7238075"/>
                <a:gd name="connsiteX52-40875" fmla="*/ 1935499 w 2264509"/>
                <a:gd name="connsiteY52-40876" fmla="*/ 5083205 h 7238075"/>
                <a:gd name="connsiteX53-40877" fmla="*/ 1960649 w 2264509"/>
                <a:gd name="connsiteY53-40878" fmla="*/ 4791056 h 7238075"/>
                <a:gd name="connsiteX54-40879" fmla="*/ 1951665 w 2264509"/>
                <a:gd name="connsiteY54-40880" fmla="*/ 4334336 h 7238075"/>
                <a:gd name="connsiteX55-40881" fmla="*/ 1932344 w 2264509"/>
                <a:gd name="connsiteY55-40882" fmla="*/ 3888133 h 7238075"/>
                <a:gd name="connsiteX56-40883" fmla="*/ 2114094 w 2264509"/>
                <a:gd name="connsiteY56-40884" fmla="*/ 3794489 h 7238075"/>
                <a:gd name="connsiteX57-40885" fmla="*/ 1762492 w 2264509"/>
                <a:gd name="connsiteY57-40886" fmla="*/ 2682768 h 7238075"/>
                <a:gd name="connsiteX58-40887" fmla="*/ 2171636 w 2264509"/>
                <a:gd name="connsiteY58-40888" fmla="*/ 2450629 h 7238075"/>
                <a:gd name="connsiteX59-40889" fmla="*/ 2032492 w 2264509"/>
                <a:gd name="connsiteY59-40890" fmla="*/ 1850474 h 7238075"/>
                <a:gd name="connsiteX60-40891" fmla="*/ 1987751 w 2264509"/>
                <a:gd name="connsiteY60-40892" fmla="*/ 1662589 h 7238075"/>
                <a:gd name="connsiteX61-40893" fmla="*/ 1973329 w 2264509"/>
                <a:gd name="connsiteY61-40894" fmla="*/ 1418094 h 7238075"/>
                <a:gd name="connsiteX62-40895" fmla="*/ 1925704 w 2264509"/>
                <a:gd name="connsiteY62-40896" fmla="*/ 1287898 h 7238075"/>
                <a:gd name="connsiteX63-40897" fmla="*/ 1458979 w 2264509"/>
                <a:gd name="connsiteY63-40898" fmla="*/ 1120535 h 7238075"/>
                <a:gd name="connsiteX64-40899" fmla="*/ 1360513 w 2264509"/>
                <a:gd name="connsiteY64-40900" fmla="*/ 1005635 h 7238075"/>
                <a:gd name="connsiteX65-40901" fmla="*/ 1416522 w 2264509"/>
                <a:gd name="connsiteY65-40902" fmla="*/ 807081 h 7238075"/>
                <a:gd name="connsiteX66-40903" fmla="*/ 1484699 w 2264509"/>
                <a:gd name="connsiteY66-40904" fmla="*/ 608469 h 7238075"/>
                <a:gd name="connsiteX67-40905" fmla="*/ 1496208 w 2264509"/>
                <a:gd name="connsiteY67-40906" fmla="*/ 366317 h 7238075"/>
                <a:gd name="connsiteX68-40907" fmla="*/ 1413968 w 2264509"/>
                <a:gd name="connsiteY68-40908" fmla="*/ 146640 h 7238075"/>
                <a:gd name="connsiteX69-40909" fmla="*/ 1100515 w 2264509"/>
                <a:gd name="connsiteY69-40910" fmla="*/ 551 h 7238075"/>
                <a:gd name="connsiteX0-40911" fmla="*/ 1100515 w 2264509"/>
                <a:gd name="connsiteY0-40912" fmla="*/ 551 h 7238075"/>
                <a:gd name="connsiteX1-40913" fmla="*/ 849378 w 2264509"/>
                <a:gd name="connsiteY1-40914" fmla="*/ 118937 h 7238075"/>
                <a:gd name="connsiteX2-40915" fmla="*/ 751515 w 2264509"/>
                <a:gd name="connsiteY2-40916" fmla="*/ 285490 h 7238075"/>
                <a:gd name="connsiteX3-40917" fmla="*/ 756141 w 2264509"/>
                <a:gd name="connsiteY3-40918" fmla="*/ 566071 h 7238075"/>
                <a:gd name="connsiteX4-40919" fmla="*/ 895260 w 2264509"/>
                <a:gd name="connsiteY4-40920" fmla="*/ 882679 h 7238075"/>
                <a:gd name="connsiteX5-40921" fmla="*/ 785588 w 2264509"/>
                <a:gd name="connsiteY5-40922" fmla="*/ 1025825 h 7238075"/>
                <a:gd name="connsiteX6-40923" fmla="*/ 152912 w 2264509"/>
                <a:gd name="connsiteY6-40924" fmla="*/ 1252683 h 7238075"/>
                <a:gd name="connsiteX7-40925" fmla="*/ 8160 w 2264509"/>
                <a:gd name="connsiteY7-40926" fmla="*/ 2283394 h 7238075"/>
                <a:gd name="connsiteX8-40927" fmla="*/ 416233 w 2264509"/>
                <a:gd name="connsiteY8-40928" fmla="*/ 2735641 h 7238075"/>
                <a:gd name="connsiteX9-40929" fmla="*/ 293173 w 2264509"/>
                <a:gd name="connsiteY9-40930" fmla="*/ 3799944 h 7238075"/>
                <a:gd name="connsiteX10-40931" fmla="*/ 428536 w 2264509"/>
                <a:gd name="connsiteY10-40932" fmla="*/ 3969982 h 7238075"/>
                <a:gd name="connsiteX11-40933" fmla="*/ 486017 w 2264509"/>
                <a:gd name="connsiteY11-40934" fmla="*/ 4215017 h 7238075"/>
                <a:gd name="connsiteX12-40935" fmla="*/ 547224 w 2264509"/>
                <a:gd name="connsiteY12-40936" fmla="*/ 4615099 h 7238075"/>
                <a:gd name="connsiteX13-40937" fmla="*/ 555878 w 2264509"/>
                <a:gd name="connsiteY13-40938" fmla="*/ 4779518 h 7238075"/>
                <a:gd name="connsiteX14-40939" fmla="*/ 541964 w 2264509"/>
                <a:gd name="connsiteY14-40940" fmla="*/ 4966441 h 7238075"/>
                <a:gd name="connsiteX15-40941" fmla="*/ 510234 w 2264509"/>
                <a:gd name="connsiteY15-40942" fmla="*/ 5112051 h 7238075"/>
                <a:gd name="connsiteX16-40943" fmla="*/ 434305 w 2264509"/>
                <a:gd name="connsiteY16-40944" fmla="*/ 6139609 h 7238075"/>
                <a:gd name="connsiteX17-40945" fmla="*/ 399690 w 2264509"/>
                <a:gd name="connsiteY17-40946" fmla="*/ 6589898 h 7238075"/>
                <a:gd name="connsiteX18-40947" fmla="*/ 471534 w 2264509"/>
                <a:gd name="connsiteY18-40948" fmla="*/ 6812999 h 7238075"/>
                <a:gd name="connsiteX19-40949" fmla="*/ 418410 w 2264509"/>
                <a:gd name="connsiteY19-40950" fmla="*/ 6968013 h 7238075"/>
                <a:gd name="connsiteX20-40951" fmla="*/ 656806 w 2264509"/>
                <a:gd name="connsiteY20-40952" fmla="*/ 7230086 h 7238075"/>
                <a:gd name="connsiteX21-40953" fmla="*/ 1009561 w 2264509"/>
                <a:gd name="connsiteY21-40954" fmla="*/ 7122486 h 7238075"/>
                <a:gd name="connsiteX22-40955" fmla="*/ 776064 w 2264509"/>
                <a:gd name="connsiteY22-40956" fmla="*/ 6830306 h 7238075"/>
                <a:gd name="connsiteX23-40957" fmla="*/ 804368 w 2264509"/>
                <a:gd name="connsiteY23-40958" fmla="*/ 6565349 h 7238075"/>
                <a:gd name="connsiteX24-40959" fmla="*/ 790216 w 2264509"/>
                <a:gd name="connsiteY24-40960" fmla="*/ 6235730 h 7238075"/>
                <a:gd name="connsiteX25-40961" fmla="*/ 907792 w 2264509"/>
                <a:gd name="connsiteY25-40962" fmla="*/ 5474692 h 7238075"/>
                <a:gd name="connsiteX26-40963" fmla="*/ 957309 w 2264509"/>
                <a:gd name="connsiteY26-40964" fmla="*/ 5365800 h 7238075"/>
                <a:gd name="connsiteX27-40965" fmla="*/ 949796 w 2264509"/>
                <a:gd name="connsiteY27-40966" fmla="*/ 5294498 h 7238075"/>
                <a:gd name="connsiteX28-40967" fmla="*/ 1022842 w 2264509"/>
                <a:gd name="connsiteY28-40968" fmla="*/ 5197505 h 7238075"/>
                <a:gd name="connsiteX29-40969" fmla="*/ 1024856 w 2264509"/>
                <a:gd name="connsiteY29-40970" fmla="*/ 5054630 h 7238075"/>
                <a:gd name="connsiteX30-40971" fmla="*/ 1250022 w 2264509"/>
                <a:gd name="connsiteY30-40972" fmla="*/ 4234537 h 7238075"/>
                <a:gd name="connsiteX31-40973" fmla="*/ 1388027 w 2264509"/>
                <a:gd name="connsiteY31-40974" fmla="*/ 4644157 h 7238075"/>
                <a:gd name="connsiteX32-40975" fmla="*/ 1392304 w 2264509"/>
                <a:gd name="connsiteY32-40976" fmla="*/ 4865602 h 7238075"/>
                <a:gd name="connsiteX33-40977" fmla="*/ 1361716 w 2264509"/>
                <a:gd name="connsiteY33-40978" fmla="*/ 4959440 h 7238075"/>
                <a:gd name="connsiteX34-40979" fmla="*/ 1405585 w 2264509"/>
                <a:gd name="connsiteY34-40980" fmla="*/ 5098769 h 7238075"/>
                <a:gd name="connsiteX35-40981" fmla="*/ 1313490 w 2264509"/>
                <a:gd name="connsiteY35-40982" fmla="*/ 5539804 h 7238075"/>
                <a:gd name="connsiteX36-40983" fmla="*/ 1314512 w 2264509"/>
                <a:gd name="connsiteY36-40984" fmla="*/ 6345824 h 7238075"/>
                <a:gd name="connsiteX37-40985" fmla="*/ 1387677 w 2264509"/>
                <a:gd name="connsiteY37-40986" fmla="*/ 6525837 h 7238075"/>
                <a:gd name="connsiteX38-40987" fmla="*/ 1336897 w 2264509"/>
                <a:gd name="connsiteY38-40988" fmla="*/ 6727274 h 7238075"/>
                <a:gd name="connsiteX39-40989" fmla="*/ 1355075 w 2264509"/>
                <a:gd name="connsiteY39-40990" fmla="*/ 6813600 h 7238075"/>
                <a:gd name="connsiteX40-40991" fmla="*/ 1364871 w 2264509"/>
                <a:gd name="connsiteY40-40992" fmla="*/ 7006384 h 7238075"/>
                <a:gd name="connsiteX41-40993" fmla="*/ 1811645 w 2264509"/>
                <a:gd name="connsiteY41-40994" fmla="*/ 7174679 h 7238075"/>
                <a:gd name="connsiteX42-40995" fmla="*/ 2240298 w 2264509"/>
                <a:gd name="connsiteY42-40996" fmla="*/ 7184685 h 7238075"/>
                <a:gd name="connsiteX43-40997" fmla="*/ 2223142 w 2264509"/>
                <a:gd name="connsiteY43-40998" fmla="*/ 7032346 h 7238075"/>
                <a:gd name="connsiteX44-40999" fmla="*/ 1738539 w 2264509"/>
                <a:gd name="connsiteY44-41000" fmla="*/ 6666009 h 7238075"/>
                <a:gd name="connsiteX45-41001" fmla="*/ 1759422 w 2264509"/>
                <a:gd name="connsiteY45-41002" fmla="*/ 6535632 h 7238075"/>
                <a:gd name="connsiteX46-41003" fmla="*/ 1719909 w 2264509"/>
                <a:gd name="connsiteY46-41004" fmla="*/ 6436627 h 7238075"/>
                <a:gd name="connsiteX47-41005" fmla="*/ 1708642 w 2264509"/>
                <a:gd name="connsiteY47-41006" fmla="*/ 6235730 h 7238075"/>
                <a:gd name="connsiteX48-41007" fmla="*/ 1730306 w 2264509"/>
                <a:gd name="connsiteY48-41008" fmla="*/ 5965274 h 7238075"/>
                <a:gd name="connsiteX49-41009" fmla="*/ 1778923 w 2264509"/>
                <a:gd name="connsiteY49-41010" fmla="*/ 5497769 h 7238075"/>
                <a:gd name="connsiteX50-41011" fmla="*/ 1790341 w 2264509"/>
                <a:gd name="connsiteY50-41012" fmla="*/ 5349364 h 7238075"/>
                <a:gd name="connsiteX51-41013" fmla="*/ 1848903 w 2264509"/>
                <a:gd name="connsiteY51-41014" fmla="*/ 5302881 h 7238075"/>
                <a:gd name="connsiteX52-41015" fmla="*/ 1935499 w 2264509"/>
                <a:gd name="connsiteY52-41016" fmla="*/ 5083205 h 7238075"/>
                <a:gd name="connsiteX53-41017" fmla="*/ 1960649 w 2264509"/>
                <a:gd name="connsiteY53-41018" fmla="*/ 4791056 h 7238075"/>
                <a:gd name="connsiteX54-41019" fmla="*/ 1951665 w 2264509"/>
                <a:gd name="connsiteY54-41020" fmla="*/ 4334336 h 7238075"/>
                <a:gd name="connsiteX55-41021" fmla="*/ 1932344 w 2264509"/>
                <a:gd name="connsiteY55-41022" fmla="*/ 3888133 h 7238075"/>
                <a:gd name="connsiteX56-41023" fmla="*/ 2114094 w 2264509"/>
                <a:gd name="connsiteY56-41024" fmla="*/ 3794489 h 7238075"/>
                <a:gd name="connsiteX57-41025" fmla="*/ 1762492 w 2264509"/>
                <a:gd name="connsiteY57-41026" fmla="*/ 2682768 h 7238075"/>
                <a:gd name="connsiteX58-41027" fmla="*/ 2171636 w 2264509"/>
                <a:gd name="connsiteY58-41028" fmla="*/ 2450629 h 7238075"/>
                <a:gd name="connsiteX59-41029" fmla="*/ 2032492 w 2264509"/>
                <a:gd name="connsiteY59-41030" fmla="*/ 1850474 h 7238075"/>
                <a:gd name="connsiteX60-41031" fmla="*/ 1987751 w 2264509"/>
                <a:gd name="connsiteY60-41032" fmla="*/ 1662589 h 7238075"/>
                <a:gd name="connsiteX61-41033" fmla="*/ 1973329 w 2264509"/>
                <a:gd name="connsiteY61-41034" fmla="*/ 1418094 h 7238075"/>
                <a:gd name="connsiteX62-41035" fmla="*/ 1925704 w 2264509"/>
                <a:gd name="connsiteY62-41036" fmla="*/ 1287898 h 7238075"/>
                <a:gd name="connsiteX63-41037" fmla="*/ 1458979 w 2264509"/>
                <a:gd name="connsiteY63-41038" fmla="*/ 1120535 h 7238075"/>
                <a:gd name="connsiteX64-41039" fmla="*/ 1360513 w 2264509"/>
                <a:gd name="connsiteY64-41040" fmla="*/ 1005635 h 7238075"/>
                <a:gd name="connsiteX65-41041" fmla="*/ 1416522 w 2264509"/>
                <a:gd name="connsiteY65-41042" fmla="*/ 807081 h 7238075"/>
                <a:gd name="connsiteX66-41043" fmla="*/ 1484699 w 2264509"/>
                <a:gd name="connsiteY66-41044" fmla="*/ 608469 h 7238075"/>
                <a:gd name="connsiteX67-41045" fmla="*/ 1496208 w 2264509"/>
                <a:gd name="connsiteY67-41046" fmla="*/ 366317 h 7238075"/>
                <a:gd name="connsiteX68-41047" fmla="*/ 1413968 w 2264509"/>
                <a:gd name="connsiteY68-41048" fmla="*/ 146640 h 7238075"/>
                <a:gd name="connsiteX69-41049" fmla="*/ 1100515 w 2264509"/>
                <a:gd name="connsiteY69-41050" fmla="*/ 551 h 7238075"/>
                <a:gd name="connsiteX0-41051" fmla="*/ 1100515 w 2264509"/>
                <a:gd name="connsiteY0-41052" fmla="*/ 551 h 7238075"/>
                <a:gd name="connsiteX1-41053" fmla="*/ 849378 w 2264509"/>
                <a:gd name="connsiteY1-41054" fmla="*/ 118937 h 7238075"/>
                <a:gd name="connsiteX2-41055" fmla="*/ 751515 w 2264509"/>
                <a:gd name="connsiteY2-41056" fmla="*/ 285490 h 7238075"/>
                <a:gd name="connsiteX3-41057" fmla="*/ 756141 w 2264509"/>
                <a:gd name="connsiteY3-41058" fmla="*/ 566071 h 7238075"/>
                <a:gd name="connsiteX4-41059" fmla="*/ 895260 w 2264509"/>
                <a:gd name="connsiteY4-41060" fmla="*/ 882679 h 7238075"/>
                <a:gd name="connsiteX5-41061" fmla="*/ 785588 w 2264509"/>
                <a:gd name="connsiteY5-41062" fmla="*/ 1025825 h 7238075"/>
                <a:gd name="connsiteX6-41063" fmla="*/ 152912 w 2264509"/>
                <a:gd name="connsiteY6-41064" fmla="*/ 1252683 h 7238075"/>
                <a:gd name="connsiteX7-41065" fmla="*/ 8160 w 2264509"/>
                <a:gd name="connsiteY7-41066" fmla="*/ 2283394 h 7238075"/>
                <a:gd name="connsiteX8-41067" fmla="*/ 416233 w 2264509"/>
                <a:gd name="connsiteY8-41068" fmla="*/ 2735641 h 7238075"/>
                <a:gd name="connsiteX9-41069" fmla="*/ 293173 w 2264509"/>
                <a:gd name="connsiteY9-41070" fmla="*/ 3799944 h 7238075"/>
                <a:gd name="connsiteX10-41071" fmla="*/ 428536 w 2264509"/>
                <a:gd name="connsiteY10-41072" fmla="*/ 3969982 h 7238075"/>
                <a:gd name="connsiteX11-41073" fmla="*/ 486017 w 2264509"/>
                <a:gd name="connsiteY11-41074" fmla="*/ 4215017 h 7238075"/>
                <a:gd name="connsiteX12-41075" fmla="*/ 547224 w 2264509"/>
                <a:gd name="connsiteY12-41076" fmla="*/ 4615099 h 7238075"/>
                <a:gd name="connsiteX13-41077" fmla="*/ 555878 w 2264509"/>
                <a:gd name="connsiteY13-41078" fmla="*/ 4779518 h 7238075"/>
                <a:gd name="connsiteX14-41079" fmla="*/ 541964 w 2264509"/>
                <a:gd name="connsiteY14-41080" fmla="*/ 4966441 h 7238075"/>
                <a:gd name="connsiteX15-41081" fmla="*/ 510234 w 2264509"/>
                <a:gd name="connsiteY15-41082" fmla="*/ 5112051 h 7238075"/>
                <a:gd name="connsiteX16-41083" fmla="*/ 434305 w 2264509"/>
                <a:gd name="connsiteY16-41084" fmla="*/ 6139609 h 7238075"/>
                <a:gd name="connsiteX17-41085" fmla="*/ 399690 w 2264509"/>
                <a:gd name="connsiteY17-41086" fmla="*/ 6589898 h 7238075"/>
                <a:gd name="connsiteX18-41087" fmla="*/ 471534 w 2264509"/>
                <a:gd name="connsiteY18-41088" fmla="*/ 6812999 h 7238075"/>
                <a:gd name="connsiteX19-41089" fmla="*/ 418410 w 2264509"/>
                <a:gd name="connsiteY19-41090" fmla="*/ 6968013 h 7238075"/>
                <a:gd name="connsiteX20-41091" fmla="*/ 656806 w 2264509"/>
                <a:gd name="connsiteY20-41092" fmla="*/ 7230086 h 7238075"/>
                <a:gd name="connsiteX21-41093" fmla="*/ 1009561 w 2264509"/>
                <a:gd name="connsiteY21-41094" fmla="*/ 7122486 h 7238075"/>
                <a:gd name="connsiteX22-41095" fmla="*/ 776064 w 2264509"/>
                <a:gd name="connsiteY22-41096" fmla="*/ 6830306 h 7238075"/>
                <a:gd name="connsiteX23-41097" fmla="*/ 804368 w 2264509"/>
                <a:gd name="connsiteY23-41098" fmla="*/ 6565349 h 7238075"/>
                <a:gd name="connsiteX24-41099" fmla="*/ 790216 w 2264509"/>
                <a:gd name="connsiteY24-41100" fmla="*/ 6235730 h 7238075"/>
                <a:gd name="connsiteX25-41101" fmla="*/ 907792 w 2264509"/>
                <a:gd name="connsiteY25-41102" fmla="*/ 5474692 h 7238075"/>
                <a:gd name="connsiteX26-41103" fmla="*/ 957309 w 2264509"/>
                <a:gd name="connsiteY26-41104" fmla="*/ 5365800 h 7238075"/>
                <a:gd name="connsiteX27-41105" fmla="*/ 949796 w 2264509"/>
                <a:gd name="connsiteY27-41106" fmla="*/ 5294498 h 7238075"/>
                <a:gd name="connsiteX28-41107" fmla="*/ 1022842 w 2264509"/>
                <a:gd name="connsiteY28-41108" fmla="*/ 5197505 h 7238075"/>
                <a:gd name="connsiteX29-41109" fmla="*/ 1024856 w 2264509"/>
                <a:gd name="connsiteY29-41110" fmla="*/ 5054630 h 7238075"/>
                <a:gd name="connsiteX30-41111" fmla="*/ 1250022 w 2264509"/>
                <a:gd name="connsiteY30-41112" fmla="*/ 4234537 h 7238075"/>
                <a:gd name="connsiteX31-41113" fmla="*/ 1388027 w 2264509"/>
                <a:gd name="connsiteY31-41114" fmla="*/ 4644157 h 7238075"/>
                <a:gd name="connsiteX32-41115" fmla="*/ 1392304 w 2264509"/>
                <a:gd name="connsiteY32-41116" fmla="*/ 4865602 h 7238075"/>
                <a:gd name="connsiteX33-41117" fmla="*/ 1361716 w 2264509"/>
                <a:gd name="connsiteY33-41118" fmla="*/ 4959440 h 7238075"/>
                <a:gd name="connsiteX34-41119" fmla="*/ 1405585 w 2264509"/>
                <a:gd name="connsiteY34-41120" fmla="*/ 5098769 h 7238075"/>
                <a:gd name="connsiteX35-41121" fmla="*/ 1313490 w 2264509"/>
                <a:gd name="connsiteY35-41122" fmla="*/ 5539804 h 7238075"/>
                <a:gd name="connsiteX36-41123" fmla="*/ 1314512 w 2264509"/>
                <a:gd name="connsiteY36-41124" fmla="*/ 6345824 h 7238075"/>
                <a:gd name="connsiteX37-41125" fmla="*/ 1387677 w 2264509"/>
                <a:gd name="connsiteY37-41126" fmla="*/ 6525837 h 7238075"/>
                <a:gd name="connsiteX38-41127" fmla="*/ 1336897 w 2264509"/>
                <a:gd name="connsiteY38-41128" fmla="*/ 6727274 h 7238075"/>
                <a:gd name="connsiteX39-41129" fmla="*/ 1355075 w 2264509"/>
                <a:gd name="connsiteY39-41130" fmla="*/ 6813600 h 7238075"/>
                <a:gd name="connsiteX40-41131" fmla="*/ 1364871 w 2264509"/>
                <a:gd name="connsiteY40-41132" fmla="*/ 7006384 h 7238075"/>
                <a:gd name="connsiteX41-41133" fmla="*/ 1811645 w 2264509"/>
                <a:gd name="connsiteY41-41134" fmla="*/ 7174679 h 7238075"/>
                <a:gd name="connsiteX42-41135" fmla="*/ 2240298 w 2264509"/>
                <a:gd name="connsiteY42-41136" fmla="*/ 7184685 h 7238075"/>
                <a:gd name="connsiteX43-41137" fmla="*/ 2223142 w 2264509"/>
                <a:gd name="connsiteY43-41138" fmla="*/ 7032346 h 7238075"/>
                <a:gd name="connsiteX44-41139" fmla="*/ 1738539 w 2264509"/>
                <a:gd name="connsiteY44-41140" fmla="*/ 6666009 h 7238075"/>
                <a:gd name="connsiteX45-41141" fmla="*/ 1759422 w 2264509"/>
                <a:gd name="connsiteY45-41142" fmla="*/ 6535632 h 7238075"/>
                <a:gd name="connsiteX46-41143" fmla="*/ 1719909 w 2264509"/>
                <a:gd name="connsiteY46-41144" fmla="*/ 6436627 h 7238075"/>
                <a:gd name="connsiteX47-41145" fmla="*/ 1708642 w 2264509"/>
                <a:gd name="connsiteY47-41146" fmla="*/ 6235730 h 7238075"/>
                <a:gd name="connsiteX48-41147" fmla="*/ 1730306 w 2264509"/>
                <a:gd name="connsiteY48-41148" fmla="*/ 5965274 h 7238075"/>
                <a:gd name="connsiteX49-41149" fmla="*/ 1778923 w 2264509"/>
                <a:gd name="connsiteY49-41150" fmla="*/ 5497769 h 7238075"/>
                <a:gd name="connsiteX50-41151" fmla="*/ 1790341 w 2264509"/>
                <a:gd name="connsiteY50-41152" fmla="*/ 5349364 h 7238075"/>
                <a:gd name="connsiteX51-41153" fmla="*/ 1848903 w 2264509"/>
                <a:gd name="connsiteY51-41154" fmla="*/ 5302881 h 7238075"/>
                <a:gd name="connsiteX52-41155" fmla="*/ 1935499 w 2264509"/>
                <a:gd name="connsiteY52-41156" fmla="*/ 5083205 h 7238075"/>
                <a:gd name="connsiteX53-41157" fmla="*/ 1960649 w 2264509"/>
                <a:gd name="connsiteY53-41158" fmla="*/ 4791056 h 7238075"/>
                <a:gd name="connsiteX54-41159" fmla="*/ 1951665 w 2264509"/>
                <a:gd name="connsiteY54-41160" fmla="*/ 4334336 h 7238075"/>
                <a:gd name="connsiteX55-41161" fmla="*/ 1932344 w 2264509"/>
                <a:gd name="connsiteY55-41162" fmla="*/ 3888133 h 7238075"/>
                <a:gd name="connsiteX56-41163" fmla="*/ 2114094 w 2264509"/>
                <a:gd name="connsiteY56-41164" fmla="*/ 3794489 h 7238075"/>
                <a:gd name="connsiteX57-41165" fmla="*/ 1762492 w 2264509"/>
                <a:gd name="connsiteY57-41166" fmla="*/ 2682768 h 7238075"/>
                <a:gd name="connsiteX58-41167" fmla="*/ 2171636 w 2264509"/>
                <a:gd name="connsiteY58-41168" fmla="*/ 2450629 h 7238075"/>
                <a:gd name="connsiteX59-41169" fmla="*/ 2032492 w 2264509"/>
                <a:gd name="connsiteY59-41170" fmla="*/ 1850474 h 7238075"/>
                <a:gd name="connsiteX60-41171" fmla="*/ 1987751 w 2264509"/>
                <a:gd name="connsiteY60-41172" fmla="*/ 1662589 h 7238075"/>
                <a:gd name="connsiteX61-41173" fmla="*/ 1973329 w 2264509"/>
                <a:gd name="connsiteY61-41174" fmla="*/ 1418094 h 7238075"/>
                <a:gd name="connsiteX62-41175" fmla="*/ 1925704 w 2264509"/>
                <a:gd name="connsiteY62-41176" fmla="*/ 1287898 h 7238075"/>
                <a:gd name="connsiteX63-41177" fmla="*/ 1458979 w 2264509"/>
                <a:gd name="connsiteY63-41178" fmla="*/ 1120535 h 7238075"/>
                <a:gd name="connsiteX64-41179" fmla="*/ 1360513 w 2264509"/>
                <a:gd name="connsiteY64-41180" fmla="*/ 1005635 h 7238075"/>
                <a:gd name="connsiteX65-41181" fmla="*/ 1416522 w 2264509"/>
                <a:gd name="connsiteY65-41182" fmla="*/ 807081 h 7238075"/>
                <a:gd name="connsiteX66-41183" fmla="*/ 1484699 w 2264509"/>
                <a:gd name="connsiteY66-41184" fmla="*/ 608469 h 7238075"/>
                <a:gd name="connsiteX67-41185" fmla="*/ 1496208 w 2264509"/>
                <a:gd name="connsiteY67-41186" fmla="*/ 366317 h 7238075"/>
                <a:gd name="connsiteX68-41187" fmla="*/ 1413968 w 2264509"/>
                <a:gd name="connsiteY68-41188" fmla="*/ 146640 h 7238075"/>
                <a:gd name="connsiteX69-41189" fmla="*/ 1100515 w 2264509"/>
                <a:gd name="connsiteY69-41190" fmla="*/ 551 h 7238075"/>
                <a:gd name="connsiteX0-41191" fmla="*/ 1100515 w 2264509"/>
                <a:gd name="connsiteY0-41192" fmla="*/ 551 h 7238075"/>
                <a:gd name="connsiteX1-41193" fmla="*/ 849378 w 2264509"/>
                <a:gd name="connsiteY1-41194" fmla="*/ 118937 h 7238075"/>
                <a:gd name="connsiteX2-41195" fmla="*/ 751515 w 2264509"/>
                <a:gd name="connsiteY2-41196" fmla="*/ 285490 h 7238075"/>
                <a:gd name="connsiteX3-41197" fmla="*/ 756141 w 2264509"/>
                <a:gd name="connsiteY3-41198" fmla="*/ 566071 h 7238075"/>
                <a:gd name="connsiteX4-41199" fmla="*/ 895260 w 2264509"/>
                <a:gd name="connsiteY4-41200" fmla="*/ 882679 h 7238075"/>
                <a:gd name="connsiteX5-41201" fmla="*/ 785588 w 2264509"/>
                <a:gd name="connsiteY5-41202" fmla="*/ 1025825 h 7238075"/>
                <a:gd name="connsiteX6-41203" fmla="*/ 152912 w 2264509"/>
                <a:gd name="connsiteY6-41204" fmla="*/ 1252683 h 7238075"/>
                <a:gd name="connsiteX7-41205" fmla="*/ 8160 w 2264509"/>
                <a:gd name="connsiteY7-41206" fmla="*/ 2283394 h 7238075"/>
                <a:gd name="connsiteX8-41207" fmla="*/ 416233 w 2264509"/>
                <a:gd name="connsiteY8-41208" fmla="*/ 2735641 h 7238075"/>
                <a:gd name="connsiteX9-41209" fmla="*/ 293173 w 2264509"/>
                <a:gd name="connsiteY9-41210" fmla="*/ 3799944 h 7238075"/>
                <a:gd name="connsiteX10-41211" fmla="*/ 428536 w 2264509"/>
                <a:gd name="connsiteY10-41212" fmla="*/ 3969982 h 7238075"/>
                <a:gd name="connsiteX11-41213" fmla="*/ 486017 w 2264509"/>
                <a:gd name="connsiteY11-41214" fmla="*/ 4215017 h 7238075"/>
                <a:gd name="connsiteX12-41215" fmla="*/ 547224 w 2264509"/>
                <a:gd name="connsiteY12-41216" fmla="*/ 4615099 h 7238075"/>
                <a:gd name="connsiteX13-41217" fmla="*/ 555878 w 2264509"/>
                <a:gd name="connsiteY13-41218" fmla="*/ 4779518 h 7238075"/>
                <a:gd name="connsiteX14-41219" fmla="*/ 541964 w 2264509"/>
                <a:gd name="connsiteY14-41220" fmla="*/ 4966441 h 7238075"/>
                <a:gd name="connsiteX15-41221" fmla="*/ 510234 w 2264509"/>
                <a:gd name="connsiteY15-41222" fmla="*/ 5112051 h 7238075"/>
                <a:gd name="connsiteX16-41223" fmla="*/ 434305 w 2264509"/>
                <a:gd name="connsiteY16-41224" fmla="*/ 6139609 h 7238075"/>
                <a:gd name="connsiteX17-41225" fmla="*/ 399690 w 2264509"/>
                <a:gd name="connsiteY17-41226" fmla="*/ 6589898 h 7238075"/>
                <a:gd name="connsiteX18-41227" fmla="*/ 471534 w 2264509"/>
                <a:gd name="connsiteY18-41228" fmla="*/ 6812999 h 7238075"/>
                <a:gd name="connsiteX19-41229" fmla="*/ 418410 w 2264509"/>
                <a:gd name="connsiteY19-41230" fmla="*/ 6968013 h 7238075"/>
                <a:gd name="connsiteX20-41231" fmla="*/ 656806 w 2264509"/>
                <a:gd name="connsiteY20-41232" fmla="*/ 7230086 h 7238075"/>
                <a:gd name="connsiteX21-41233" fmla="*/ 1009561 w 2264509"/>
                <a:gd name="connsiteY21-41234" fmla="*/ 7122486 h 7238075"/>
                <a:gd name="connsiteX22-41235" fmla="*/ 776064 w 2264509"/>
                <a:gd name="connsiteY22-41236" fmla="*/ 6830306 h 7238075"/>
                <a:gd name="connsiteX23-41237" fmla="*/ 804368 w 2264509"/>
                <a:gd name="connsiteY23-41238" fmla="*/ 6565349 h 7238075"/>
                <a:gd name="connsiteX24-41239" fmla="*/ 790216 w 2264509"/>
                <a:gd name="connsiteY24-41240" fmla="*/ 6235730 h 7238075"/>
                <a:gd name="connsiteX25-41241" fmla="*/ 907792 w 2264509"/>
                <a:gd name="connsiteY25-41242" fmla="*/ 5474692 h 7238075"/>
                <a:gd name="connsiteX26-41243" fmla="*/ 957309 w 2264509"/>
                <a:gd name="connsiteY26-41244" fmla="*/ 5365800 h 7238075"/>
                <a:gd name="connsiteX27-41245" fmla="*/ 949796 w 2264509"/>
                <a:gd name="connsiteY27-41246" fmla="*/ 5294498 h 7238075"/>
                <a:gd name="connsiteX28-41247" fmla="*/ 1022842 w 2264509"/>
                <a:gd name="connsiteY28-41248" fmla="*/ 5197505 h 7238075"/>
                <a:gd name="connsiteX29-41249" fmla="*/ 1024856 w 2264509"/>
                <a:gd name="connsiteY29-41250" fmla="*/ 5054630 h 7238075"/>
                <a:gd name="connsiteX30-41251" fmla="*/ 1250022 w 2264509"/>
                <a:gd name="connsiteY30-41252" fmla="*/ 4234537 h 7238075"/>
                <a:gd name="connsiteX31-41253" fmla="*/ 1388027 w 2264509"/>
                <a:gd name="connsiteY31-41254" fmla="*/ 4644157 h 7238075"/>
                <a:gd name="connsiteX32-41255" fmla="*/ 1392304 w 2264509"/>
                <a:gd name="connsiteY32-41256" fmla="*/ 4865602 h 7238075"/>
                <a:gd name="connsiteX33-41257" fmla="*/ 1361716 w 2264509"/>
                <a:gd name="connsiteY33-41258" fmla="*/ 4959440 h 7238075"/>
                <a:gd name="connsiteX34-41259" fmla="*/ 1405585 w 2264509"/>
                <a:gd name="connsiteY34-41260" fmla="*/ 5098769 h 7238075"/>
                <a:gd name="connsiteX35-41261" fmla="*/ 1313490 w 2264509"/>
                <a:gd name="connsiteY35-41262" fmla="*/ 5539804 h 7238075"/>
                <a:gd name="connsiteX36-41263" fmla="*/ 1314512 w 2264509"/>
                <a:gd name="connsiteY36-41264" fmla="*/ 6345824 h 7238075"/>
                <a:gd name="connsiteX37-41265" fmla="*/ 1387677 w 2264509"/>
                <a:gd name="connsiteY37-41266" fmla="*/ 6525837 h 7238075"/>
                <a:gd name="connsiteX38-41267" fmla="*/ 1336897 w 2264509"/>
                <a:gd name="connsiteY38-41268" fmla="*/ 6727274 h 7238075"/>
                <a:gd name="connsiteX39-41269" fmla="*/ 1355075 w 2264509"/>
                <a:gd name="connsiteY39-41270" fmla="*/ 6813600 h 7238075"/>
                <a:gd name="connsiteX40-41271" fmla="*/ 1364871 w 2264509"/>
                <a:gd name="connsiteY40-41272" fmla="*/ 7006384 h 7238075"/>
                <a:gd name="connsiteX41-41273" fmla="*/ 1811645 w 2264509"/>
                <a:gd name="connsiteY41-41274" fmla="*/ 7174679 h 7238075"/>
                <a:gd name="connsiteX42-41275" fmla="*/ 2240298 w 2264509"/>
                <a:gd name="connsiteY42-41276" fmla="*/ 7184685 h 7238075"/>
                <a:gd name="connsiteX43-41277" fmla="*/ 2223142 w 2264509"/>
                <a:gd name="connsiteY43-41278" fmla="*/ 7032346 h 7238075"/>
                <a:gd name="connsiteX44-41279" fmla="*/ 1738539 w 2264509"/>
                <a:gd name="connsiteY44-41280" fmla="*/ 6666009 h 7238075"/>
                <a:gd name="connsiteX45-41281" fmla="*/ 1759422 w 2264509"/>
                <a:gd name="connsiteY45-41282" fmla="*/ 6535632 h 7238075"/>
                <a:gd name="connsiteX46-41283" fmla="*/ 1719909 w 2264509"/>
                <a:gd name="connsiteY46-41284" fmla="*/ 6436627 h 7238075"/>
                <a:gd name="connsiteX47-41285" fmla="*/ 1708642 w 2264509"/>
                <a:gd name="connsiteY47-41286" fmla="*/ 6235730 h 7238075"/>
                <a:gd name="connsiteX48-41287" fmla="*/ 1730306 w 2264509"/>
                <a:gd name="connsiteY48-41288" fmla="*/ 5965274 h 7238075"/>
                <a:gd name="connsiteX49-41289" fmla="*/ 1778923 w 2264509"/>
                <a:gd name="connsiteY49-41290" fmla="*/ 5497769 h 7238075"/>
                <a:gd name="connsiteX50-41291" fmla="*/ 1790341 w 2264509"/>
                <a:gd name="connsiteY50-41292" fmla="*/ 5349364 h 7238075"/>
                <a:gd name="connsiteX51-41293" fmla="*/ 1848903 w 2264509"/>
                <a:gd name="connsiteY51-41294" fmla="*/ 5302881 h 7238075"/>
                <a:gd name="connsiteX52-41295" fmla="*/ 1935499 w 2264509"/>
                <a:gd name="connsiteY52-41296" fmla="*/ 5083205 h 7238075"/>
                <a:gd name="connsiteX53-41297" fmla="*/ 1960649 w 2264509"/>
                <a:gd name="connsiteY53-41298" fmla="*/ 4791056 h 7238075"/>
                <a:gd name="connsiteX54-41299" fmla="*/ 1951665 w 2264509"/>
                <a:gd name="connsiteY54-41300" fmla="*/ 4334336 h 7238075"/>
                <a:gd name="connsiteX55-41301" fmla="*/ 1932344 w 2264509"/>
                <a:gd name="connsiteY55-41302" fmla="*/ 3888133 h 7238075"/>
                <a:gd name="connsiteX56-41303" fmla="*/ 2114094 w 2264509"/>
                <a:gd name="connsiteY56-41304" fmla="*/ 3794489 h 7238075"/>
                <a:gd name="connsiteX57-41305" fmla="*/ 1762492 w 2264509"/>
                <a:gd name="connsiteY57-41306" fmla="*/ 2682768 h 7238075"/>
                <a:gd name="connsiteX58-41307" fmla="*/ 2171636 w 2264509"/>
                <a:gd name="connsiteY58-41308" fmla="*/ 2450629 h 7238075"/>
                <a:gd name="connsiteX59-41309" fmla="*/ 2032492 w 2264509"/>
                <a:gd name="connsiteY59-41310" fmla="*/ 1850474 h 7238075"/>
                <a:gd name="connsiteX60-41311" fmla="*/ 1987751 w 2264509"/>
                <a:gd name="connsiteY60-41312" fmla="*/ 1662589 h 7238075"/>
                <a:gd name="connsiteX61-41313" fmla="*/ 1973329 w 2264509"/>
                <a:gd name="connsiteY61-41314" fmla="*/ 1418094 h 7238075"/>
                <a:gd name="connsiteX62-41315" fmla="*/ 1925704 w 2264509"/>
                <a:gd name="connsiteY62-41316" fmla="*/ 1287898 h 7238075"/>
                <a:gd name="connsiteX63-41317" fmla="*/ 1458979 w 2264509"/>
                <a:gd name="connsiteY63-41318" fmla="*/ 1120535 h 7238075"/>
                <a:gd name="connsiteX64-41319" fmla="*/ 1360513 w 2264509"/>
                <a:gd name="connsiteY64-41320" fmla="*/ 1005635 h 7238075"/>
                <a:gd name="connsiteX65-41321" fmla="*/ 1416522 w 2264509"/>
                <a:gd name="connsiteY65-41322" fmla="*/ 807081 h 7238075"/>
                <a:gd name="connsiteX66-41323" fmla="*/ 1484699 w 2264509"/>
                <a:gd name="connsiteY66-41324" fmla="*/ 608469 h 7238075"/>
                <a:gd name="connsiteX67-41325" fmla="*/ 1496208 w 2264509"/>
                <a:gd name="connsiteY67-41326" fmla="*/ 366317 h 7238075"/>
                <a:gd name="connsiteX68-41327" fmla="*/ 1413968 w 2264509"/>
                <a:gd name="connsiteY68-41328" fmla="*/ 146640 h 7238075"/>
                <a:gd name="connsiteX69-41329" fmla="*/ 1100515 w 2264509"/>
                <a:gd name="connsiteY69-41330" fmla="*/ 551 h 7238075"/>
                <a:gd name="connsiteX0-41331" fmla="*/ 1100515 w 2264509"/>
                <a:gd name="connsiteY0-41332" fmla="*/ 551 h 7238075"/>
                <a:gd name="connsiteX1-41333" fmla="*/ 849378 w 2264509"/>
                <a:gd name="connsiteY1-41334" fmla="*/ 118937 h 7238075"/>
                <a:gd name="connsiteX2-41335" fmla="*/ 751515 w 2264509"/>
                <a:gd name="connsiteY2-41336" fmla="*/ 285490 h 7238075"/>
                <a:gd name="connsiteX3-41337" fmla="*/ 756141 w 2264509"/>
                <a:gd name="connsiteY3-41338" fmla="*/ 566071 h 7238075"/>
                <a:gd name="connsiteX4-41339" fmla="*/ 895260 w 2264509"/>
                <a:gd name="connsiteY4-41340" fmla="*/ 882679 h 7238075"/>
                <a:gd name="connsiteX5-41341" fmla="*/ 785588 w 2264509"/>
                <a:gd name="connsiteY5-41342" fmla="*/ 1025825 h 7238075"/>
                <a:gd name="connsiteX6-41343" fmla="*/ 152912 w 2264509"/>
                <a:gd name="connsiteY6-41344" fmla="*/ 1252683 h 7238075"/>
                <a:gd name="connsiteX7-41345" fmla="*/ 8160 w 2264509"/>
                <a:gd name="connsiteY7-41346" fmla="*/ 2283394 h 7238075"/>
                <a:gd name="connsiteX8-41347" fmla="*/ 416233 w 2264509"/>
                <a:gd name="connsiteY8-41348" fmla="*/ 2735641 h 7238075"/>
                <a:gd name="connsiteX9-41349" fmla="*/ 293173 w 2264509"/>
                <a:gd name="connsiteY9-41350" fmla="*/ 3799944 h 7238075"/>
                <a:gd name="connsiteX10-41351" fmla="*/ 428536 w 2264509"/>
                <a:gd name="connsiteY10-41352" fmla="*/ 3969982 h 7238075"/>
                <a:gd name="connsiteX11-41353" fmla="*/ 486017 w 2264509"/>
                <a:gd name="connsiteY11-41354" fmla="*/ 4215017 h 7238075"/>
                <a:gd name="connsiteX12-41355" fmla="*/ 547224 w 2264509"/>
                <a:gd name="connsiteY12-41356" fmla="*/ 4615099 h 7238075"/>
                <a:gd name="connsiteX13-41357" fmla="*/ 555878 w 2264509"/>
                <a:gd name="connsiteY13-41358" fmla="*/ 4779518 h 7238075"/>
                <a:gd name="connsiteX14-41359" fmla="*/ 541964 w 2264509"/>
                <a:gd name="connsiteY14-41360" fmla="*/ 4966441 h 7238075"/>
                <a:gd name="connsiteX15-41361" fmla="*/ 510234 w 2264509"/>
                <a:gd name="connsiteY15-41362" fmla="*/ 5112051 h 7238075"/>
                <a:gd name="connsiteX16-41363" fmla="*/ 434305 w 2264509"/>
                <a:gd name="connsiteY16-41364" fmla="*/ 6139609 h 7238075"/>
                <a:gd name="connsiteX17-41365" fmla="*/ 399690 w 2264509"/>
                <a:gd name="connsiteY17-41366" fmla="*/ 6589898 h 7238075"/>
                <a:gd name="connsiteX18-41367" fmla="*/ 471534 w 2264509"/>
                <a:gd name="connsiteY18-41368" fmla="*/ 6812999 h 7238075"/>
                <a:gd name="connsiteX19-41369" fmla="*/ 418410 w 2264509"/>
                <a:gd name="connsiteY19-41370" fmla="*/ 6968013 h 7238075"/>
                <a:gd name="connsiteX20-41371" fmla="*/ 656806 w 2264509"/>
                <a:gd name="connsiteY20-41372" fmla="*/ 7230086 h 7238075"/>
                <a:gd name="connsiteX21-41373" fmla="*/ 1009561 w 2264509"/>
                <a:gd name="connsiteY21-41374" fmla="*/ 7122486 h 7238075"/>
                <a:gd name="connsiteX22-41375" fmla="*/ 776064 w 2264509"/>
                <a:gd name="connsiteY22-41376" fmla="*/ 6830306 h 7238075"/>
                <a:gd name="connsiteX23-41377" fmla="*/ 804368 w 2264509"/>
                <a:gd name="connsiteY23-41378" fmla="*/ 6565349 h 7238075"/>
                <a:gd name="connsiteX24-41379" fmla="*/ 790216 w 2264509"/>
                <a:gd name="connsiteY24-41380" fmla="*/ 6235730 h 7238075"/>
                <a:gd name="connsiteX25-41381" fmla="*/ 907792 w 2264509"/>
                <a:gd name="connsiteY25-41382" fmla="*/ 5474692 h 7238075"/>
                <a:gd name="connsiteX26-41383" fmla="*/ 957309 w 2264509"/>
                <a:gd name="connsiteY26-41384" fmla="*/ 5365800 h 7238075"/>
                <a:gd name="connsiteX27-41385" fmla="*/ 949796 w 2264509"/>
                <a:gd name="connsiteY27-41386" fmla="*/ 5294498 h 7238075"/>
                <a:gd name="connsiteX28-41387" fmla="*/ 1022842 w 2264509"/>
                <a:gd name="connsiteY28-41388" fmla="*/ 5197505 h 7238075"/>
                <a:gd name="connsiteX29-41389" fmla="*/ 1024856 w 2264509"/>
                <a:gd name="connsiteY29-41390" fmla="*/ 5054630 h 7238075"/>
                <a:gd name="connsiteX30-41391" fmla="*/ 1250022 w 2264509"/>
                <a:gd name="connsiteY30-41392" fmla="*/ 4234537 h 7238075"/>
                <a:gd name="connsiteX31-41393" fmla="*/ 1388027 w 2264509"/>
                <a:gd name="connsiteY31-41394" fmla="*/ 4644157 h 7238075"/>
                <a:gd name="connsiteX32-41395" fmla="*/ 1392304 w 2264509"/>
                <a:gd name="connsiteY32-41396" fmla="*/ 4865602 h 7238075"/>
                <a:gd name="connsiteX33-41397" fmla="*/ 1361716 w 2264509"/>
                <a:gd name="connsiteY33-41398" fmla="*/ 4959440 h 7238075"/>
                <a:gd name="connsiteX34-41399" fmla="*/ 1405585 w 2264509"/>
                <a:gd name="connsiteY34-41400" fmla="*/ 5098769 h 7238075"/>
                <a:gd name="connsiteX35-41401" fmla="*/ 1313490 w 2264509"/>
                <a:gd name="connsiteY35-41402" fmla="*/ 5539804 h 7238075"/>
                <a:gd name="connsiteX36-41403" fmla="*/ 1314512 w 2264509"/>
                <a:gd name="connsiteY36-41404" fmla="*/ 6345824 h 7238075"/>
                <a:gd name="connsiteX37-41405" fmla="*/ 1387677 w 2264509"/>
                <a:gd name="connsiteY37-41406" fmla="*/ 6525837 h 7238075"/>
                <a:gd name="connsiteX38-41407" fmla="*/ 1336897 w 2264509"/>
                <a:gd name="connsiteY38-41408" fmla="*/ 6727274 h 7238075"/>
                <a:gd name="connsiteX39-41409" fmla="*/ 1355075 w 2264509"/>
                <a:gd name="connsiteY39-41410" fmla="*/ 6813600 h 7238075"/>
                <a:gd name="connsiteX40-41411" fmla="*/ 1364871 w 2264509"/>
                <a:gd name="connsiteY40-41412" fmla="*/ 7006384 h 7238075"/>
                <a:gd name="connsiteX41-41413" fmla="*/ 1811645 w 2264509"/>
                <a:gd name="connsiteY41-41414" fmla="*/ 7174679 h 7238075"/>
                <a:gd name="connsiteX42-41415" fmla="*/ 2240298 w 2264509"/>
                <a:gd name="connsiteY42-41416" fmla="*/ 7184685 h 7238075"/>
                <a:gd name="connsiteX43-41417" fmla="*/ 2223142 w 2264509"/>
                <a:gd name="connsiteY43-41418" fmla="*/ 7032346 h 7238075"/>
                <a:gd name="connsiteX44-41419" fmla="*/ 1738539 w 2264509"/>
                <a:gd name="connsiteY44-41420" fmla="*/ 6666009 h 7238075"/>
                <a:gd name="connsiteX45-41421" fmla="*/ 1759422 w 2264509"/>
                <a:gd name="connsiteY45-41422" fmla="*/ 6535632 h 7238075"/>
                <a:gd name="connsiteX46-41423" fmla="*/ 1719909 w 2264509"/>
                <a:gd name="connsiteY46-41424" fmla="*/ 6436627 h 7238075"/>
                <a:gd name="connsiteX47-41425" fmla="*/ 1708642 w 2264509"/>
                <a:gd name="connsiteY47-41426" fmla="*/ 6235730 h 7238075"/>
                <a:gd name="connsiteX48-41427" fmla="*/ 1730306 w 2264509"/>
                <a:gd name="connsiteY48-41428" fmla="*/ 5965274 h 7238075"/>
                <a:gd name="connsiteX49-41429" fmla="*/ 1778923 w 2264509"/>
                <a:gd name="connsiteY49-41430" fmla="*/ 5497769 h 7238075"/>
                <a:gd name="connsiteX50-41431" fmla="*/ 1790341 w 2264509"/>
                <a:gd name="connsiteY50-41432" fmla="*/ 5349364 h 7238075"/>
                <a:gd name="connsiteX51-41433" fmla="*/ 1848903 w 2264509"/>
                <a:gd name="connsiteY51-41434" fmla="*/ 5302881 h 7238075"/>
                <a:gd name="connsiteX52-41435" fmla="*/ 1935499 w 2264509"/>
                <a:gd name="connsiteY52-41436" fmla="*/ 5083205 h 7238075"/>
                <a:gd name="connsiteX53-41437" fmla="*/ 1960649 w 2264509"/>
                <a:gd name="connsiteY53-41438" fmla="*/ 4791056 h 7238075"/>
                <a:gd name="connsiteX54-41439" fmla="*/ 1951665 w 2264509"/>
                <a:gd name="connsiteY54-41440" fmla="*/ 4334336 h 7238075"/>
                <a:gd name="connsiteX55-41441" fmla="*/ 1932344 w 2264509"/>
                <a:gd name="connsiteY55-41442" fmla="*/ 3888133 h 7238075"/>
                <a:gd name="connsiteX56-41443" fmla="*/ 2114094 w 2264509"/>
                <a:gd name="connsiteY56-41444" fmla="*/ 3794489 h 7238075"/>
                <a:gd name="connsiteX57-41445" fmla="*/ 1762492 w 2264509"/>
                <a:gd name="connsiteY57-41446" fmla="*/ 2682768 h 7238075"/>
                <a:gd name="connsiteX58-41447" fmla="*/ 2171636 w 2264509"/>
                <a:gd name="connsiteY58-41448" fmla="*/ 2450629 h 7238075"/>
                <a:gd name="connsiteX59-41449" fmla="*/ 2032492 w 2264509"/>
                <a:gd name="connsiteY59-41450" fmla="*/ 1850474 h 7238075"/>
                <a:gd name="connsiteX60-41451" fmla="*/ 1987751 w 2264509"/>
                <a:gd name="connsiteY60-41452" fmla="*/ 1662589 h 7238075"/>
                <a:gd name="connsiteX61-41453" fmla="*/ 1973329 w 2264509"/>
                <a:gd name="connsiteY61-41454" fmla="*/ 1418094 h 7238075"/>
                <a:gd name="connsiteX62-41455" fmla="*/ 1925704 w 2264509"/>
                <a:gd name="connsiteY62-41456" fmla="*/ 1287898 h 7238075"/>
                <a:gd name="connsiteX63-41457" fmla="*/ 1458979 w 2264509"/>
                <a:gd name="connsiteY63-41458" fmla="*/ 1120535 h 7238075"/>
                <a:gd name="connsiteX64-41459" fmla="*/ 1360513 w 2264509"/>
                <a:gd name="connsiteY64-41460" fmla="*/ 1005635 h 7238075"/>
                <a:gd name="connsiteX65-41461" fmla="*/ 1416522 w 2264509"/>
                <a:gd name="connsiteY65-41462" fmla="*/ 807081 h 7238075"/>
                <a:gd name="connsiteX66-41463" fmla="*/ 1484699 w 2264509"/>
                <a:gd name="connsiteY66-41464" fmla="*/ 608469 h 7238075"/>
                <a:gd name="connsiteX67-41465" fmla="*/ 1496208 w 2264509"/>
                <a:gd name="connsiteY67-41466" fmla="*/ 366317 h 7238075"/>
                <a:gd name="connsiteX68-41467" fmla="*/ 1413968 w 2264509"/>
                <a:gd name="connsiteY68-41468" fmla="*/ 146640 h 7238075"/>
                <a:gd name="connsiteX69-41469" fmla="*/ 1100515 w 2264509"/>
                <a:gd name="connsiteY69-41470" fmla="*/ 551 h 7238075"/>
                <a:gd name="connsiteX0-41471" fmla="*/ 1100515 w 2264509"/>
                <a:gd name="connsiteY0-41472" fmla="*/ 551 h 7238075"/>
                <a:gd name="connsiteX1-41473" fmla="*/ 849378 w 2264509"/>
                <a:gd name="connsiteY1-41474" fmla="*/ 118937 h 7238075"/>
                <a:gd name="connsiteX2-41475" fmla="*/ 751515 w 2264509"/>
                <a:gd name="connsiteY2-41476" fmla="*/ 285490 h 7238075"/>
                <a:gd name="connsiteX3-41477" fmla="*/ 756141 w 2264509"/>
                <a:gd name="connsiteY3-41478" fmla="*/ 566071 h 7238075"/>
                <a:gd name="connsiteX4-41479" fmla="*/ 895260 w 2264509"/>
                <a:gd name="connsiteY4-41480" fmla="*/ 882679 h 7238075"/>
                <a:gd name="connsiteX5-41481" fmla="*/ 785588 w 2264509"/>
                <a:gd name="connsiteY5-41482" fmla="*/ 1025825 h 7238075"/>
                <a:gd name="connsiteX6-41483" fmla="*/ 152912 w 2264509"/>
                <a:gd name="connsiteY6-41484" fmla="*/ 1252683 h 7238075"/>
                <a:gd name="connsiteX7-41485" fmla="*/ 8160 w 2264509"/>
                <a:gd name="connsiteY7-41486" fmla="*/ 2283394 h 7238075"/>
                <a:gd name="connsiteX8-41487" fmla="*/ 416233 w 2264509"/>
                <a:gd name="connsiteY8-41488" fmla="*/ 2735641 h 7238075"/>
                <a:gd name="connsiteX9-41489" fmla="*/ 293173 w 2264509"/>
                <a:gd name="connsiteY9-41490" fmla="*/ 3799944 h 7238075"/>
                <a:gd name="connsiteX10-41491" fmla="*/ 428536 w 2264509"/>
                <a:gd name="connsiteY10-41492" fmla="*/ 3969982 h 7238075"/>
                <a:gd name="connsiteX11-41493" fmla="*/ 486017 w 2264509"/>
                <a:gd name="connsiteY11-41494" fmla="*/ 4215017 h 7238075"/>
                <a:gd name="connsiteX12-41495" fmla="*/ 547224 w 2264509"/>
                <a:gd name="connsiteY12-41496" fmla="*/ 4615099 h 7238075"/>
                <a:gd name="connsiteX13-41497" fmla="*/ 555878 w 2264509"/>
                <a:gd name="connsiteY13-41498" fmla="*/ 4779518 h 7238075"/>
                <a:gd name="connsiteX14-41499" fmla="*/ 541964 w 2264509"/>
                <a:gd name="connsiteY14-41500" fmla="*/ 4966441 h 7238075"/>
                <a:gd name="connsiteX15-41501" fmla="*/ 510234 w 2264509"/>
                <a:gd name="connsiteY15-41502" fmla="*/ 5112051 h 7238075"/>
                <a:gd name="connsiteX16-41503" fmla="*/ 434305 w 2264509"/>
                <a:gd name="connsiteY16-41504" fmla="*/ 6139609 h 7238075"/>
                <a:gd name="connsiteX17-41505" fmla="*/ 399690 w 2264509"/>
                <a:gd name="connsiteY17-41506" fmla="*/ 6589898 h 7238075"/>
                <a:gd name="connsiteX18-41507" fmla="*/ 471534 w 2264509"/>
                <a:gd name="connsiteY18-41508" fmla="*/ 6812999 h 7238075"/>
                <a:gd name="connsiteX19-41509" fmla="*/ 418410 w 2264509"/>
                <a:gd name="connsiteY19-41510" fmla="*/ 6968013 h 7238075"/>
                <a:gd name="connsiteX20-41511" fmla="*/ 656806 w 2264509"/>
                <a:gd name="connsiteY20-41512" fmla="*/ 7230086 h 7238075"/>
                <a:gd name="connsiteX21-41513" fmla="*/ 1009561 w 2264509"/>
                <a:gd name="connsiteY21-41514" fmla="*/ 7122486 h 7238075"/>
                <a:gd name="connsiteX22-41515" fmla="*/ 776064 w 2264509"/>
                <a:gd name="connsiteY22-41516" fmla="*/ 6830306 h 7238075"/>
                <a:gd name="connsiteX23-41517" fmla="*/ 804368 w 2264509"/>
                <a:gd name="connsiteY23-41518" fmla="*/ 6565349 h 7238075"/>
                <a:gd name="connsiteX24-41519" fmla="*/ 790216 w 2264509"/>
                <a:gd name="connsiteY24-41520" fmla="*/ 6235730 h 7238075"/>
                <a:gd name="connsiteX25-41521" fmla="*/ 907792 w 2264509"/>
                <a:gd name="connsiteY25-41522" fmla="*/ 5474692 h 7238075"/>
                <a:gd name="connsiteX26-41523" fmla="*/ 957309 w 2264509"/>
                <a:gd name="connsiteY26-41524" fmla="*/ 5365800 h 7238075"/>
                <a:gd name="connsiteX27-41525" fmla="*/ 949796 w 2264509"/>
                <a:gd name="connsiteY27-41526" fmla="*/ 5294498 h 7238075"/>
                <a:gd name="connsiteX28-41527" fmla="*/ 1022842 w 2264509"/>
                <a:gd name="connsiteY28-41528" fmla="*/ 5197505 h 7238075"/>
                <a:gd name="connsiteX29-41529" fmla="*/ 1024856 w 2264509"/>
                <a:gd name="connsiteY29-41530" fmla="*/ 5054630 h 7238075"/>
                <a:gd name="connsiteX30-41531" fmla="*/ 1250022 w 2264509"/>
                <a:gd name="connsiteY30-41532" fmla="*/ 4234537 h 7238075"/>
                <a:gd name="connsiteX31-41533" fmla="*/ 1388027 w 2264509"/>
                <a:gd name="connsiteY31-41534" fmla="*/ 4644157 h 7238075"/>
                <a:gd name="connsiteX32-41535" fmla="*/ 1392304 w 2264509"/>
                <a:gd name="connsiteY32-41536" fmla="*/ 4865602 h 7238075"/>
                <a:gd name="connsiteX33-41537" fmla="*/ 1361716 w 2264509"/>
                <a:gd name="connsiteY33-41538" fmla="*/ 4959440 h 7238075"/>
                <a:gd name="connsiteX34-41539" fmla="*/ 1405585 w 2264509"/>
                <a:gd name="connsiteY34-41540" fmla="*/ 5098769 h 7238075"/>
                <a:gd name="connsiteX35-41541" fmla="*/ 1313490 w 2264509"/>
                <a:gd name="connsiteY35-41542" fmla="*/ 5539804 h 7238075"/>
                <a:gd name="connsiteX36-41543" fmla="*/ 1314512 w 2264509"/>
                <a:gd name="connsiteY36-41544" fmla="*/ 6345824 h 7238075"/>
                <a:gd name="connsiteX37-41545" fmla="*/ 1387677 w 2264509"/>
                <a:gd name="connsiteY37-41546" fmla="*/ 6525837 h 7238075"/>
                <a:gd name="connsiteX38-41547" fmla="*/ 1336897 w 2264509"/>
                <a:gd name="connsiteY38-41548" fmla="*/ 6727274 h 7238075"/>
                <a:gd name="connsiteX39-41549" fmla="*/ 1355075 w 2264509"/>
                <a:gd name="connsiteY39-41550" fmla="*/ 6813600 h 7238075"/>
                <a:gd name="connsiteX40-41551" fmla="*/ 1364871 w 2264509"/>
                <a:gd name="connsiteY40-41552" fmla="*/ 7006384 h 7238075"/>
                <a:gd name="connsiteX41-41553" fmla="*/ 1811645 w 2264509"/>
                <a:gd name="connsiteY41-41554" fmla="*/ 7174679 h 7238075"/>
                <a:gd name="connsiteX42-41555" fmla="*/ 2240298 w 2264509"/>
                <a:gd name="connsiteY42-41556" fmla="*/ 7184685 h 7238075"/>
                <a:gd name="connsiteX43-41557" fmla="*/ 2223142 w 2264509"/>
                <a:gd name="connsiteY43-41558" fmla="*/ 7032346 h 7238075"/>
                <a:gd name="connsiteX44-41559" fmla="*/ 1738539 w 2264509"/>
                <a:gd name="connsiteY44-41560" fmla="*/ 6666009 h 7238075"/>
                <a:gd name="connsiteX45-41561" fmla="*/ 1759422 w 2264509"/>
                <a:gd name="connsiteY45-41562" fmla="*/ 6535632 h 7238075"/>
                <a:gd name="connsiteX46-41563" fmla="*/ 1719909 w 2264509"/>
                <a:gd name="connsiteY46-41564" fmla="*/ 6436627 h 7238075"/>
                <a:gd name="connsiteX47-41565" fmla="*/ 1708642 w 2264509"/>
                <a:gd name="connsiteY47-41566" fmla="*/ 6235730 h 7238075"/>
                <a:gd name="connsiteX48-41567" fmla="*/ 1730306 w 2264509"/>
                <a:gd name="connsiteY48-41568" fmla="*/ 5965274 h 7238075"/>
                <a:gd name="connsiteX49-41569" fmla="*/ 1778923 w 2264509"/>
                <a:gd name="connsiteY49-41570" fmla="*/ 5497769 h 7238075"/>
                <a:gd name="connsiteX50-41571" fmla="*/ 1790341 w 2264509"/>
                <a:gd name="connsiteY50-41572" fmla="*/ 5349364 h 7238075"/>
                <a:gd name="connsiteX51-41573" fmla="*/ 1848903 w 2264509"/>
                <a:gd name="connsiteY51-41574" fmla="*/ 5302881 h 7238075"/>
                <a:gd name="connsiteX52-41575" fmla="*/ 1935499 w 2264509"/>
                <a:gd name="connsiteY52-41576" fmla="*/ 5083205 h 7238075"/>
                <a:gd name="connsiteX53-41577" fmla="*/ 1960649 w 2264509"/>
                <a:gd name="connsiteY53-41578" fmla="*/ 4791056 h 7238075"/>
                <a:gd name="connsiteX54-41579" fmla="*/ 1951665 w 2264509"/>
                <a:gd name="connsiteY54-41580" fmla="*/ 4334336 h 7238075"/>
                <a:gd name="connsiteX55-41581" fmla="*/ 1932344 w 2264509"/>
                <a:gd name="connsiteY55-41582" fmla="*/ 3888133 h 7238075"/>
                <a:gd name="connsiteX56-41583" fmla="*/ 2114094 w 2264509"/>
                <a:gd name="connsiteY56-41584" fmla="*/ 3794489 h 7238075"/>
                <a:gd name="connsiteX57-41585" fmla="*/ 1762492 w 2264509"/>
                <a:gd name="connsiteY57-41586" fmla="*/ 2682768 h 7238075"/>
                <a:gd name="connsiteX58-41587" fmla="*/ 2171636 w 2264509"/>
                <a:gd name="connsiteY58-41588" fmla="*/ 2450629 h 7238075"/>
                <a:gd name="connsiteX59-41589" fmla="*/ 2032492 w 2264509"/>
                <a:gd name="connsiteY59-41590" fmla="*/ 1850474 h 7238075"/>
                <a:gd name="connsiteX60-41591" fmla="*/ 1987751 w 2264509"/>
                <a:gd name="connsiteY60-41592" fmla="*/ 1662589 h 7238075"/>
                <a:gd name="connsiteX61-41593" fmla="*/ 1973329 w 2264509"/>
                <a:gd name="connsiteY61-41594" fmla="*/ 1418094 h 7238075"/>
                <a:gd name="connsiteX62-41595" fmla="*/ 1925704 w 2264509"/>
                <a:gd name="connsiteY62-41596" fmla="*/ 1287898 h 7238075"/>
                <a:gd name="connsiteX63-41597" fmla="*/ 1458979 w 2264509"/>
                <a:gd name="connsiteY63-41598" fmla="*/ 1120535 h 7238075"/>
                <a:gd name="connsiteX64-41599" fmla="*/ 1360513 w 2264509"/>
                <a:gd name="connsiteY64-41600" fmla="*/ 1005635 h 7238075"/>
                <a:gd name="connsiteX65-41601" fmla="*/ 1416522 w 2264509"/>
                <a:gd name="connsiteY65-41602" fmla="*/ 807081 h 7238075"/>
                <a:gd name="connsiteX66-41603" fmla="*/ 1484699 w 2264509"/>
                <a:gd name="connsiteY66-41604" fmla="*/ 608469 h 7238075"/>
                <a:gd name="connsiteX67-41605" fmla="*/ 1496208 w 2264509"/>
                <a:gd name="connsiteY67-41606" fmla="*/ 366317 h 7238075"/>
                <a:gd name="connsiteX68-41607" fmla="*/ 1413968 w 2264509"/>
                <a:gd name="connsiteY68-41608" fmla="*/ 146640 h 7238075"/>
                <a:gd name="connsiteX69-41609" fmla="*/ 1100515 w 2264509"/>
                <a:gd name="connsiteY69-41610" fmla="*/ 551 h 7238075"/>
                <a:gd name="connsiteX0-41611" fmla="*/ 1100515 w 2264509"/>
                <a:gd name="connsiteY0-41612" fmla="*/ 551 h 7238075"/>
                <a:gd name="connsiteX1-41613" fmla="*/ 849378 w 2264509"/>
                <a:gd name="connsiteY1-41614" fmla="*/ 118937 h 7238075"/>
                <a:gd name="connsiteX2-41615" fmla="*/ 751515 w 2264509"/>
                <a:gd name="connsiteY2-41616" fmla="*/ 285490 h 7238075"/>
                <a:gd name="connsiteX3-41617" fmla="*/ 756141 w 2264509"/>
                <a:gd name="connsiteY3-41618" fmla="*/ 566071 h 7238075"/>
                <a:gd name="connsiteX4-41619" fmla="*/ 895260 w 2264509"/>
                <a:gd name="connsiteY4-41620" fmla="*/ 882679 h 7238075"/>
                <a:gd name="connsiteX5-41621" fmla="*/ 785588 w 2264509"/>
                <a:gd name="connsiteY5-41622" fmla="*/ 1025825 h 7238075"/>
                <a:gd name="connsiteX6-41623" fmla="*/ 152912 w 2264509"/>
                <a:gd name="connsiteY6-41624" fmla="*/ 1252683 h 7238075"/>
                <a:gd name="connsiteX7-41625" fmla="*/ 8160 w 2264509"/>
                <a:gd name="connsiteY7-41626" fmla="*/ 2283394 h 7238075"/>
                <a:gd name="connsiteX8-41627" fmla="*/ 416233 w 2264509"/>
                <a:gd name="connsiteY8-41628" fmla="*/ 2735641 h 7238075"/>
                <a:gd name="connsiteX9-41629" fmla="*/ 293173 w 2264509"/>
                <a:gd name="connsiteY9-41630" fmla="*/ 3799944 h 7238075"/>
                <a:gd name="connsiteX10-41631" fmla="*/ 428536 w 2264509"/>
                <a:gd name="connsiteY10-41632" fmla="*/ 3969982 h 7238075"/>
                <a:gd name="connsiteX11-41633" fmla="*/ 486017 w 2264509"/>
                <a:gd name="connsiteY11-41634" fmla="*/ 4215017 h 7238075"/>
                <a:gd name="connsiteX12-41635" fmla="*/ 547224 w 2264509"/>
                <a:gd name="connsiteY12-41636" fmla="*/ 4615099 h 7238075"/>
                <a:gd name="connsiteX13-41637" fmla="*/ 555878 w 2264509"/>
                <a:gd name="connsiteY13-41638" fmla="*/ 4779518 h 7238075"/>
                <a:gd name="connsiteX14-41639" fmla="*/ 541964 w 2264509"/>
                <a:gd name="connsiteY14-41640" fmla="*/ 4966441 h 7238075"/>
                <a:gd name="connsiteX15-41641" fmla="*/ 510234 w 2264509"/>
                <a:gd name="connsiteY15-41642" fmla="*/ 5112051 h 7238075"/>
                <a:gd name="connsiteX16-41643" fmla="*/ 434305 w 2264509"/>
                <a:gd name="connsiteY16-41644" fmla="*/ 6139609 h 7238075"/>
                <a:gd name="connsiteX17-41645" fmla="*/ 399690 w 2264509"/>
                <a:gd name="connsiteY17-41646" fmla="*/ 6589898 h 7238075"/>
                <a:gd name="connsiteX18-41647" fmla="*/ 471534 w 2264509"/>
                <a:gd name="connsiteY18-41648" fmla="*/ 6812999 h 7238075"/>
                <a:gd name="connsiteX19-41649" fmla="*/ 418410 w 2264509"/>
                <a:gd name="connsiteY19-41650" fmla="*/ 6968013 h 7238075"/>
                <a:gd name="connsiteX20-41651" fmla="*/ 656806 w 2264509"/>
                <a:gd name="connsiteY20-41652" fmla="*/ 7230086 h 7238075"/>
                <a:gd name="connsiteX21-41653" fmla="*/ 1009561 w 2264509"/>
                <a:gd name="connsiteY21-41654" fmla="*/ 7122486 h 7238075"/>
                <a:gd name="connsiteX22-41655" fmla="*/ 776064 w 2264509"/>
                <a:gd name="connsiteY22-41656" fmla="*/ 6830306 h 7238075"/>
                <a:gd name="connsiteX23-41657" fmla="*/ 804368 w 2264509"/>
                <a:gd name="connsiteY23-41658" fmla="*/ 6565349 h 7238075"/>
                <a:gd name="connsiteX24-41659" fmla="*/ 790216 w 2264509"/>
                <a:gd name="connsiteY24-41660" fmla="*/ 6235730 h 7238075"/>
                <a:gd name="connsiteX25-41661" fmla="*/ 907792 w 2264509"/>
                <a:gd name="connsiteY25-41662" fmla="*/ 5474692 h 7238075"/>
                <a:gd name="connsiteX26-41663" fmla="*/ 957309 w 2264509"/>
                <a:gd name="connsiteY26-41664" fmla="*/ 5365800 h 7238075"/>
                <a:gd name="connsiteX27-41665" fmla="*/ 949796 w 2264509"/>
                <a:gd name="connsiteY27-41666" fmla="*/ 5294498 h 7238075"/>
                <a:gd name="connsiteX28-41667" fmla="*/ 1022842 w 2264509"/>
                <a:gd name="connsiteY28-41668" fmla="*/ 5197505 h 7238075"/>
                <a:gd name="connsiteX29-41669" fmla="*/ 1024856 w 2264509"/>
                <a:gd name="connsiteY29-41670" fmla="*/ 5054630 h 7238075"/>
                <a:gd name="connsiteX30-41671" fmla="*/ 1250022 w 2264509"/>
                <a:gd name="connsiteY30-41672" fmla="*/ 4234537 h 7238075"/>
                <a:gd name="connsiteX31-41673" fmla="*/ 1388027 w 2264509"/>
                <a:gd name="connsiteY31-41674" fmla="*/ 4644157 h 7238075"/>
                <a:gd name="connsiteX32-41675" fmla="*/ 1392304 w 2264509"/>
                <a:gd name="connsiteY32-41676" fmla="*/ 4865602 h 7238075"/>
                <a:gd name="connsiteX33-41677" fmla="*/ 1361716 w 2264509"/>
                <a:gd name="connsiteY33-41678" fmla="*/ 4959440 h 7238075"/>
                <a:gd name="connsiteX34-41679" fmla="*/ 1405585 w 2264509"/>
                <a:gd name="connsiteY34-41680" fmla="*/ 5098769 h 7238075"/>
                <a:gd name="connsiteX35-41681" fmla="*/ 1313490 w 2264509"/>
                <a:gd name="connsiteY35-41682" fmla="*/ 5539804 h 7238075"/>
                <a:gd name="connsiteX36-41683" fmla="*/ 1314512 w 2264509"/>
                <a:gd name="connsiteY36-41684" fmla="*/ 6345824 h 7238075"/>
                <a:gd name="connsiteX37-41685" fmla="*/ 1387677 w 2264509"/>
                <a:gd name="connsiteY37-41686" fmla="*/ 6525837 h 7238075"/>
                <a:gd name="connsiteX38-41687" fmla="*/ 1336897 w 2264509"/>
                <a:gd name="connsiteY38-41688" fmla="*/ 6727274 h 7238075"/>
                <a:gd name="connsiteX39-41689" fmla="*/ 1355075 w 2264509"/>
                <a:gd name="connsiteY39-41690" fmla="*/ 6813600 h 7238075"/>
                <a:gd name="connsiteX40-41691" fmla="*/ 1364871 w 2264509"/>
                <a:gd name="connsiteY40-41692" fmla="*/ 7006384 h 7238075"/>
                <a:gd name="connsiteX41-41693" fmla="*/ 1811645 w 2264509"/>
                <a:gd name="connsiteY41-41694" fmla="*/ 7174679 h 7238075"/>
                <a:gd name="connsiteX42-41695" fmla="*/ 2240298 w 2264509"/>
                <a:gd name="connsiteY42-41696" fmla="*/ 7184685 h 7238075"/>
                <a:gd name="connsiteX43-41697" fmla="*/ 2223142 w 2264509"/>
                <a:gd name="connsiteY43-41698" fmla="*/ 7032346 h 7238075"/>
                <a:gd name="connsiteX44-41699" fmla="*/ 1738539 w 2264509"/>
                <a:gd name="connsiteY44-41700" fmla="*/ 6666009 h 7238075"/>
                <a:gd name="connsiteX45-41701" fmla="*/ 1759422 w 2264509"/>
                <a:gd name="connsiteY45-41702" fmla="*/ 6535632 h 7238075"/>
                <a:gd name="connsiteX46-41703" fmla="*/ 1719909 w 2264509"/>
                <a:gd name="connsiteY46-41704" fmla="*/ 6436627 h 7238075"/>
                <a:gd name="connsiteX47-41705" fmla="*/ 1708642 w 2264509"/>
                <a:gd name="connsiteY47-41706" fmla="*/ 6235730 h 7238075"/>
                <a:gd name="connsiteX48-41707" fmla="*/ 1730306 w 2264509"/>
                <a:gd name="connsiteY48-41708" fmla="*/ 5965274 h 7238075"/>
                <a:gd name="connsiteX49-41709" fmla="*/ 1778923 w 2264509"/>
                <a:gd name="connsiteY49-41710" fmla="*/ 5497769 h 7238075"/>
                <a:gd name="connsiteX50-41711" fmla="*/ 1790341 w 2264509"/>
                <a:gd name="connsiteY50-41712" fmla="*/ 5349364 h 7238075"/>
                <a:gd name="connsiteX51-41713" fmla="*/ 1848903 w 2264509"/>
                <a:gd name="connsiteY51-41714" fmla="*/ 5302881 h 7238075"/>
                <a:gd name="connsiteX52-41715" fmla="*/ 1935499 w 2264509"/>
                <a:gd name="connsiteY52-41716" fmla="*/ 5083205 h 7238075"/>
                <a:gd name="connsiteX53-41717" fmla="*/ 1960649 w 2264509"/>
                <a:gd name="connsiteY53-41718" fmla="*/ 4791056 h 7238075"/>
                <a:gd name="connsiteX54-41719" fmla="*/ 1951665 w 2264509"/>
                <a:gd name="connsiteY54-41720" fmla="*/ 4334336 h 7238075"/>
                <a:gd name="connsiteX55-41721" fmla="*/ 1932344 w 2264509"/>
                <a:gd name="connsiteY55-41722" fmla="*/ 3888133 h 7238075"/>
                <a:gd name="connsiteX56-41723" fmla="*/ 2114094 w 2264509"/>
                <a:gd name="connsiteY56-41724" fmla="*/ 3794489 h 7238075"/>
                <a:gd name="connsiteX57-41725" fmla="*/ 1762492 w 2264509"/>
                <a:gd name="connsiteY57-41726" fmla="*/ 2682768 h 7238075"/>
                <a:gd name="connsiteX58-41727" fmla="*/ 2171636 w 2264509"/>
                <a:gd name="connsiteY58-41728" fmla="*/ 2450629 h 7238075"/>
                <a:gd name="connsiteX59-41729" fmla="*/ 2032492 w 2264509"/>
                <a:gd name="connsiteY59-41730" fmla="*/ 1850474 h 7238075"/>
                <a:gd name="connsiteX60-41731" fmla="*/ 1987751 w 2264509"/>
                <a:gd name="connsiteY60-41732" fmla="*/ 1662589 h 7238075"/>
                <a:gd name="connsiteX61-41733" fmla="*/ 1973329 w 2264509"/>
                <a:gd name="connsiteY61-41734" fmla="*/ 1418094 h 7238075"/>
                <a:gd name="connsiteX62-41735" fmla="*/ 1925704 w 2264509"/>
                <a:gd name="connsiteY62-41736" fmla="*/ 1287898 h 7238075"/>
                <a:gd name="connsiteX63-41737" fmla="*/ 1458979 w 2264509"/>
                <a:gd name="connsiteY63-41738" fmla="*/ 1120535 h 7238075"/>
                <a:gd name="connsiteX64-41739" fmla="*/ 1360513 w 2264509"/>
                <a:gd name="connsiteY64-41740" fmla="*/ 1005635 h 7238075"/>
                <a:gd name="connsiteX65-41741" fmla="*/ 1416522 w 2264509"/>
                <a:gd name="connsiteY65-41742" fmla="*/ 807081 h 7238075"/>
                <a:gd name="connsiteX66-41743" fmla="*/ 1484699 w 2264509"/>
                <a:gd name="connsiteY66-41744" fmla="*/ 608469 h 7238075"/>
                <a:gd name="connsiteX67-41745" fmla="*/ 1496208 w 2264509"/>
                <a:gd name="connsiteY67-41746" fmla="*/ 366317 h 7238075"/>
                <a:gd name="connsiteX68-41747" fmla="*/ 1413968 w 2264509"/>
                <a:gd name="connsiteY68-41748" fmla="*/ 146640 h 7238075"/>
                <a:gd name="connsiteX69-41749" fmla="*/ 1100515 w 2264509"/>
                <a:gd name="connsiteY69-41750" fmla="*/ 551 h 7238075"/>
                <a:gd name="connsiteX0-41751" fmla="*/ 1100515 w 2264509"/>
                <a:gd name="connsiteY0-41752" fmla="*/ 551 h 7238075"/>
                <a:gd name="connsiteX1-41753" fmla="*/ 849378 w 2264509"/>
                <a:gd name="connsiteY1-41754" fmla="*/ 118937 h 7238075"/>
                <a:gd name="connsiteX2-41755" fmla="*/ 751515 w 2264509"/>
                <a:gd name="connsiteY2-41756" fmla="*/ 285490 h 7238075"/>
                <a:gd name="connsiteX3-41757" fmla="*/ 756141 w 2264509"/>
                <a:gd name="connsiteY3-41758" fmla="*/ 566071 h 7238075"/>
                <a:gd name="connsiteX4-41759" fmla="*/ 895260 w 2264509"/>
                <a:gd name="connsiteY4-41760" fmla="*/ 882679 h 7238075"/>
                <a:gd name="connsiteX5-41761" fmla="*/ 785588 w 2264509"/>
                <a:gd name="connsiteY5-41762" fmla="*/ 1025825 h 7238075"/>
                <a:gd name="connsiteX6-41763" fmla="*/ 152912 w 2264509"/>
                <a:gd name="connsiteY6-41764" fmla="*/ 1252683 h 7238075"/>
                <a:gd name="connsiteX7-41765" fmla="*/ 8160 w 2264509"/>
                <a:gd name="connsiteY7-41766" fmla="*/ 2283394 h 7238075"/>
                <a:gd name="connsiteX8-41767" fmla="*/ 416233 w 2264509"/>
                <a:gd name="connsiteY8-41768" fmla="*/ 2735641 h 7238075"/>
                <a:gd name="connsiteX9-41769" fmla="*/ 293173 w 2264509"/>
                <a:gd name="connsiteY9-41770" fmla="*/ 3799944 h 7238075"/>
                <a:gd name="connsiteX10-41771" fmla="*/ 428536 w 2264509"/>
                <a:gd name="connsiteY10-41772" fmla="*/ 3969982 h 7238075"/>
                <a:gd name="connsiteX11-41773" fmla="*/ 486017 w 2264509"/>
                <a:gd name="connsiteY11-41774" fmla="*/ 4215017 h 7238075"/>
                <a:gd name="connsiteX12-41775" fmla="*/ 547224 w 2264509"/>
                <a:gd name="connsiteY12-41776" fmla="*/ 4615099 h 7238075"/>
                <a:gd name="connsiteX13-41777" fmla="*/ 555878 w 2264509"/>
                <a:gd name="connsiteY13-41778" fmla="*/ 4779518 h 7238075"/>
                <a:gd name="connsiteX14-41779" fmla="*/ 541964 w 2264509"/>
                <a:gd name="connsiteY14-41780" fmla="*/ 4966441 h 7238075"/>
                <a:gd name="connsiteX15-41781" fmla="*/ 510234 w 2264509"/>
                <a:gd name="connsiteY15-41782" fmla="*/ 5112051 h 7238075"/>
                <a:gd name="connsiteX16-41783" fmla="*/ 434305 w 2264509"/>
                <a:gd name="connsiteY16-41784" fmla="*/ 6139609 h 7238075"/>
                <a:gd name="connsiteX17-41785" fmla="*/ 399690 w 2264509"/>
                <a:gd name="connsiteY17-41786" fmla="*/ 6589898 h 7238075"/>
                <a:gd name="connsiteX18-41787" fmla="*/ 471534 w 2264509"/>
                <a:gd name="connsiteY18-41788" fmla="*/ 6812999 h 7238075"/>
                <a:gd name="connsiteX19-41789" fmla="*/ 436821 w 2264509"/>
                <a:gd name="connsiteY19-41790" fmla="*/ 7004834 h 7238075"/>
                <a:gd name="connsiteX20-41791" fmla="*/ 656806 w 2264509"/>
                <a:gd name="connsiteY20-41792" fmla="*/ 7230086 h 7238075"/>
                <a:gd name="connsiteX21-41793" fmla="*/ 1009561 w 2264509"/>
                <a:gd name="connsiteY21-41794" fmla="*/ 7122486 h 7238075"/>
                <a:gd name="connsiteX22-41795" fmla="*/ 776064 w 2264509"/>
                <a:gd name="connsiteY22-41796" fmla="*/ 6830306 h 7238075"/>
                <a:gd name="connsiteX23-41797" fmla="*/ 804368 w 2264509"/>
                <a:gd name="connsiteY23-41798" fmla="*/ 6565349 h 7238075"/>
                <a:gd name="connsiteX24-41799" fmla="*/ 790216 w 2264509"/>
                <a:gd name="connsiteY24-41800" fmla="*/ 6235730 h 7238075"/>
                <a:gd name="connsiteX25-41801" fmla="*/ 907792 w 2264509"/>
                <a:gd name="connsiteY25-41802" fmla="*/ 5474692 h 7238075"/>
                <a:gd name="connsiteX26-41803" fmla="*/ 957309 w 2264509"/>
                <a:gd name="connsiteY26-41804" fmla="*/ 5365800 h 7238075"/>
                <a:gd name="connsiteX27-41805" fmla="*/ 949796 w 2264509"/>
                <a:gd name="connsiteY27-41806" fmla="*/ 5294498 h 7238075"/>
                <a:gd name="connsiteX28-41807" fmla="*/ 1022842 w 2264509"/>
                <a:gd name="connsiteY28-41808" fmla="*/ 5197505 h 7238075"/>
                <a:gd name="connsiteX29-41809" fmla="*/ 1024856 w 2264509"/>
                <a:gd name="connsiteY29-41810" fmla="*/ 5054630 h 7238075"/>
                <a:gd name="connsiteX30-41811" fmla="*/ 1250022 w 2264509"/>
                <a:gd name="connsiteY30-41812" fmla="*/ 4234537 h 7238075"/>
                <a:gd name="connsiteX31-41813" fmla="*/ 1388027 w 2264509"/>
                <a:gd name="connsiteY31-41814" fmla="*/ 4644157 h 7238075"/>
                <a:gd name="connsiteX32-41815" fmla="*/ 1392304 w 2264509"/>
                <a:gd name="connsiteY32-41816" fmla="*/ 4865602 h 7238075"/>
                <a:gd name="connsiteX33-41817" fmla="*/ 1361716 w 2264509"/>
                <a:gd name="connsiteY33-41818" fmla="*/ 4959440 h 7238075"/>
                <a:gd name="connsiteX34-41819" fmla="*/ 1405585 w 2264509"/>
                <a:gd name="connsiteY34-41820" fmla="*/ 5098769 h 7238075"/>
                <a:gd name="connsiteX35-41821" fmla="*/ 1313490 w 2264509"/>
                <a:gd name="connsiteY35-41822" fmla="*/ 5539804 h 7238075"/>
                <a:gd name="connsiteX36-41823" fmla="*/ 1314512 w 2264509"/>
                <a:gd name="connsiteY36-41824" fmla="*/ 6345824 h 7238075"/>
                <a:gd name="connsiteX37-41825" fmla="*/ 1387677 w 2264509"/>
                <a:gd name="connsiteY37-41826" fmla="*/ 6525837 h 7238075"/>
                <a:gd name="connsiteX38-41827" fmla="*/ 1336897 w 2264509"/>
                <a:gd name="connsiteY38-41828" fmla="*/ 6727274 h 7238075"/>
                <a:gd name="connsiteX39-41829" fmla="*/ 1355075 w 2264509"/>
                <a:gd name="connsiteY39-41830" fmla="*/ 6813600 h 7238075"/>
                <a:gd name="connsiteX40-41831" fmla="*/ 1364871 w 2264509"/>
                <a:gd name="connsiteY40-41832" fmla="*/ 7006384 h 7238075"/>
                <a:gd name="connsiteX41-41833" fmla="*/ 1811645 w 2264509"/>
                <a:gd name="connsiteY41-41834" fmla="*/ 7174679 h 7238075"/>
                <a:gd name="connsiteX42-41835" fmla="*/ 2240298 w 2264509"/>
                <a:gd name="connsiteY42-41836" fmla="*/ 7184685 h 7238075"/>
                <a:gd name="connsiteX43-41837" fmla="*/ 2223142 w 2264509"/>
                <a:gd name="connsiteY43-41838" fmla="*/ 7032346 h 7238075"/>
                <a:gd name="connsiteX44-41839" fmla="*/ 1738539 w 2264509"/>
                <a:gd name="connsiteY44-41840" fmla="*/ 6666009 h 7238075"/>
                <a:gd name="connsiteX45-41841" fmla="*/ 1759422 w 2264509"/>
                <a:gd name="connsiteY45-41842" fmla="*/ 6535632 h 7238075"/>
                <a:gd name="connsiteX46-41843" fmla="*/ 1719909 w 2264509"/>
                <a:gd name="connsiteY46-41844" fmla="*/ 6436627 h 7238075"/>
                <a:gd name="connsiteX47-41845" fmla="*/ 1708642 w 2264509"/>
                <a:gd name="connsiteY47-41846" fmla="*/ 6235730 h 7238075"/>
                <a:gd name="connsiteX48-41847" fmla="*/ 1730306 w 2264509"/>
                <a:gd name="connsiteY48-41848" fmla="*/ 5965274 h 7238075"/>
                <a:gd name="connsiteX49-41849" fmla="*/ 1778923 w 2264509"/>
                <a:gd name="connsiteY49-41850" fmla="*/ 5497769 h 7238075"/>
                <a:gd name="connsiteX50-41851" fmla="*/ 1790341 w 2264509"/>
                <a:gd name="connsiteY50-41852" fmla="*/ 5349364 h 7238075"/>
                <a:gd name="connsiteX51-41853" fmla="*/ 1848903 w 2264509"/>
                <a:gd name="connsiteY51-41854" fmla="*/ 5302881 h 7238075"/>
                <a:gd name="connsiteX52-41855" fmla="*/ 1935499 w 2264509"/>
                <a:gd name="connsiteY52-41856" fmla="*/ 5083205 h 7238075"/>
                <a:gd name="connsiteX53-41857" fmla="*/ 1960649 w 2264509"/>
                <a:gd name="connsiteY53-41858" fmla="*/ 4791056 h 7238075"/>
                <a:gd name="connsiteX54-41859" fmla="*/ 1951665 w 2264509"/>
                <a:gd name="connsiteY54-41860" fmla="*/ 4334336 h 7238075"/>
                <a:gd name="connsiteX55-41861" fmla="*/ 1932344 w 2264509"/>
                <a:gd name="connsiteY55-41862" fmla="*/ 3888133 h 7238075"/>
                <a:gd name="connsiteX56-41863" fmla="*/ 2114094 w 2264509"/>
                <a:gd name="connsiteY56-41864" fmla="*/ 3794489 h 7238075"/>
                <a:gd name="connsiteX57-41865" fmla="*/ 1762492 w 2264509"/>
                <a:gd name="connsiteY57-41866" fmla="*/ 2682768 h 7238075"/>
                <a:gd name="connsiteX58-41867" fmla="*/ 2171636 w 2264509"/>
                <a:gd name="connsiteY58-41868" fmla="*/ 2450629 h 7238075"/>
                <a:gd name="connsiteX59-41869" fmla="*/ 2032492 w 2264509"/>
                <a:gd name="connsiteY59-41870" fmla="*/ 1850474 h 7238075"/>
                <a:gd name="connsiteX60-41871" fmla="*/ 1987751 w 2264509"/>
                <a:gd name="connsiteY60-41872" fmla="*/ 1662589 h 7238075"/>
                <a:gd name="connsiteX61-41873" fmla="*/ 1973329 w 2264509"/>
                <a:gd name="connsiteY61-41874" fmla="*/ 1418094 h 7238075"/>
                <a:gd name="connsiteX62-41875" fmla="*/ 1925704 w 2264509"/>
                <a:gd name="connsiteY62-41876" fmla="*/ 1287898 h 7238075"/>
                <a:gd name="connsiteX63-41877" fmla="*/ 1458979 w 2264509"/>
                <a:gd name="connsiteY63-41878" fmla="*/ 1120535 h 7238075"/>
                <a:gd name="connsiteX64-41879" fmla="*/ 1360513 w 2264509"/>
                <a:gd name="connsiteY64-41880" fmla="*/ 1005635 h 7238075"/>
                <a:gd name="connsiteX65-41881" fmla="*/ 1416522 w 2264509"/>
                <a:gd name="connsiteY65-41882" fmla="*/ 807081 h 7238075"/>
                <a:gd name="connsiteX66-41883" fmla="*/ 1484699 w 2264509"/>
                <a:gd name="connsiteY66-41884" fmla="*/ 608469 h 7238075"/>
                <a:gd name="connsiteX67-41885" fmla="*/ 1496208 w 2264509"/>
                <a:gd name="connsiteY67-41886" fmla="*/ 366317 h 7238075"/>
                <a:gd name="connsiteX68-41887" fmla="*/ 1413968 w 2264509"/>
                <a:gd name="connsiteY68-41888" fmla="*/ 146640 h 7238075"/>
                <a:gd name="connsiteX69-41889" fmla="*/ 1100515 w 2264509"/>
                <a:gd name="connsiteY69-41890" fmla="*/ 551 h 7238075"/>
                <a:gd name="connsiteX0-41891" fmla="*/ 1100515 w 2264509"/>
                <a:gd name="connsiteY0-41892" fmla="*/ 551 h 7238075"/>
                <a:gd name="connsiteX1-41893" fmla="*/ 849378 w 2264509"/>
                <a:gd name="connsiteY1-41894" fmla="*/ 118937 h 7238075"/>
                <a:gd name="connsiteX2-41895" fmla="*/ 751515 w 2264509"/>
                <a:gd name="connsiteY2-41896" fmla="*/ 285490 h 7238075"/>
                <a:gd name="connsiteX3-41897" fmla="*/ 756141 w 2264509"/>
                <a:gd name="connsiteY3-41898" fmla="*/ 566071 h 7238075"/>
                <a:gd name="connsiteX4-41899" fmla="*/ 895260 w 2264509"/>
                <a:gd name="connsiteY4-41900" fmla="*/ 882679 h 7238075"/>
                <a:gd name="connsiteX5-41901" fmla="*/ 785588 w 2264509"/>
                <a:gd name="connsiteY5-41902" fmla="*/ 1025825 h 7238075"/>
                <a:gd name="connsiteX6-41903" fmla="*/ 152912 w 2264509"/>
                <a:gd name="connsiteY6-41904" fmla="*/ 1252683 h 7238075"/>
                <a:gd name="connsiteX7-41905" fmla="*/ 8160 w 2264509"/>
                <a:gd name="connsiteY7-41906" fmla="*/ 2283394 h 7238075"/>
                <a:gd name="connsiteX8-41907" fmla="*/ 416233 w 2264509"/>
                <a:gd name="connsiteY8-41908" fmla="*/ 2735641 h 7238075"/>
                <a:gd name="connsiteX9-41909" fmla="*/ 293173 w 2264509"/>
                <a:gd name="connsiteY9-41910" fmla="*/ 3799944 h 7238075"/>
                <a:gd name="connsiteX10-41911" fmla="*/ 428536 w 2264509"/>
                <a:gd name="connsiteY10-41912" fmla="*/ 3969982 h 7238075"/>
                <a:gd name="connsiteX11-41913" fmla="*/ 486017 w 2264509"/>
                <a:gd name="connsiteY11-41914" fmla="*/ 4215017 h 7238075"/>
                <a:gd name="connsiteX12-41915" fmla="*/ 547224 w 2264509"/>
                <a:gd name="connsiteY12-41916" fmla="*/ 4615099 h 7238075"/>
                <a:gd name="connsiteX13-41917" fmla="*/ 555878 w 2264509"/>
                <a:gd name="connsiteY13-41918" fmla="*/ 4779518 h 7238075"/>
                <a:gd name="connsiteX14-41919" fmla="*/ 541964 w 2264509"/>
                <a:gd name="connsiteY14-41920" fmla="*/ 4966441 h 7238075"/>
                <a:gd name="connsiteX15-41921" fmla="*/ 510234 w 2264509"/>
                <a:gd name="connsiteY15-41922" fmla="*/ 5112051 h 7238075"/>
                <a:gd name="connsiteX16-41923" fmla="*/ 434305 w 2264509"/>
                <a:gd name="connsiteY16-41924" fmla="*/ 6139609 h 7238075"/>
                <a:gd name="connsiteX17-41925" fmla="*/ 399690 w 2264509"/>
                <a:gd name="connsiteY17-41926" fmla="*/ 6589898 h 7238075"/>
                <a:gd name="connsiteX18-41927" fmla="*/ 471534 w 2264509"/>
                <a:gd name="connsiteY18-41928" fmla="*/ 6812999 h 7238075"/>
                <a:gd name="connsiteX19-41929" fmla="*/ 436821 w 2264509"/>
                <a:gd name="connsiteY19-41930" fmla="*/ 7004834 h 7238075"/>
                <a:gd name="connsiteX20-41931" fmla="*/ 656806 w 2264509"/>
                <a:gd name="connsiteY20-41932" fmla="*/ 7230086 h 7238075"/>
                <a:gd name="connsiteX21-41933" fmla="*/ 1009561 w 2264509"/>
                <a:gd name="connsiteY21-41934" fmla="*/ 7122486 h 7238075"/>
                <a:gd name="connsiteX22-41935" fmla="*/ 776064 w 2264509"/>
                <a:gd name="connsiteY22-41936" fmla="*/ 6830306 h 7238075"/>
                <a:gd name="connsiteX23-41937" fmla="*/ 804368 w 2264509"/>
                <a:gd name="connsiteY23-41938" fmla="*/ 6565349 h 7238075"/>
                <a:gd name="connsiteX24-41939" fmla="*/ 790216 w 2264509"/>
                <a:gd name="connsiteY24-41940" fmla="*/ 6235730 h 7238075"/>
                <a:gd name="connsiteX25-41941" fmla="*/ 907792 w 2264509"/>
                <a:gd name="connsiteY25-41942" fmla="*/ 5474692 h 7238075"/>
                <a:gd name="connsiteX26-41943" fmla="*/ 957309 w 2264509"/>
                <a:gd name="connsiteY26-41944" fmla="*/ 5365800 h 7238075"/>
                <a:gd name="connsiteX27-41945" fmla="*/ 949796 w 2264509"/>
                <a:gd name="connsiteY27-41946" fmla="*/ 5294498 h 7238075"/>
                <a:gd name="connsiteX28-41947" fmla="*/ 1022842 w 2264509"/>
                <a:gd name="connsiteY28-41948" fmla="*/ 5197505 h 7238075"/>
                <a:gd name="connsiteX29-41949" fmla="*/ 1024856 w 2264509"/>
                <a:gd name="connsiteY29-41950" fmla="*/ 5054630 h 7238075"/>
                <a:gd name="connsiteX30-41951" fmla="*/ 1250022 w 2264509"/>
                <a:gd name="connsiteY30-41952" fmla="*/ 4234537 h 7238075"/>
                <a:gd name="connsiteX31-41953" fmla="*/ 1388027 w 2264509"/>
                <a:gd name="connsiteY31-41954" fmla="*/ 4644157 h 7238075"/>
                <a:gd name="connsiteX32-41955" fmla="*/ 1392304 w 2264509"/>
                <a:gd name="connsiteY32-41956" fmla="*/ 4865602 h 7238075"/>
                <a:gd name="connsiteX33-41957" fmla="*/ 1361716 w 2264509"/>
                <a:gd name="connsiteY33-41958" fmla="*/ 4959440 h 7238075"/>
                <a:gd name="connsiteX34-41959" fmla="*/ 1405585 w 2264509"/>
                <a:gd name="connsiteY34-41960" fmla="*/ 5098769 h 7238075"/>
                <a:gd name="connsiteX35-41961" fmla="*/ 1313490 w 2264509"/>
                <a:gd name="connsiteY35-41962" fmla="*/ 5539804 h 7238075"/>
                <a:gd name="connsiteX36-41963" fmla="*/ 1314512 w 2264509"/>
                <a:gd name="connsiteY36-41964" fmla="*/ 6345824 h 7238075"/>
                <a:gd name="connsiteX37-41965" fmla="*/ 1387677 w 2264509"/>
                <a:gd name="connsiteY37-41966" fmla="*/ 6525837 h 7238075"/>
                <a:gd name="connsiteX38-41967" fmla="*/ 1336897 w 2264509"/>
                <a:gd name="connsiteY38-41968" fmla="*/ 6727274 h 7238075"/>
                <a:gd name="connsiteX39-41969" fmla="*/ 1355075 w 2264509"/>
                <a:gd name="connsiteY39-41970" fmla="*/ 6813600 h 7238075"/>
                <a:gd name="connsiteX40-41971" fmla="*/ 1364871 w 2264509"/>
                <a:gd name="connsiteY40-41972" fmla="*/ 7006384 h 7238075"/>
                <a:gd name="connsiteX41-41973" fmla="*/ 1811645 w 2264509"/>
                <a:gd name="connsiteY41-41974" fmla="*/ 7174679 h 7238075"/>
                <a:gd name="connsiteX42-41975" fmla="*/ 2240298 w 2264509"/>
                <a:gd name="connsiteY42-41976" fmla="*/ 7184685 h 7238075"/>
                <a:gd name="connsiteX43-41977" fmla="*/ 2223142 w 2264509"/>
                <a:gd name="connsiteY43-41978" fmla="*/ 7032346 h 7238075"/>
                <a:gd name="connsiteX44-41979" fmla="*/ 1738539 w 2264509"/>
                <a:gd name="connsiteY44-41980" fmla="*/ 6666009 h 7238075"/>
                <a:gd name="connsiteX45-41981" fmla="*/ 1759422 w 2264509"/>
                <a:gd name="connsiteY45-41982" fmla="*/ 6535632 h 7238075"/>
                <a:gd name="connsiteX46-41983" fmla="*/ 1719909 w 2264509"/>
                <a:gd name="connsiteY46-41984" fmla="*/ 6436627 h 7238075"/>
                <a:gd name="connsiteX47-41985" fmla="*/ 1708642 w 2264509"/>
                <a:gd name="connsiteY47-41986" fmla="*/ 6235730 h 7238075"/>
                <a:gd name="connsiteX48-41987" fmla="*/ 1730306 w 2264509"/>
                <a:gd name="connsiteY48-41988" fmla="*/ 5965274 h 7238075"/>
                <a:gd name="connsiteX49-41989" fmla="*/ 1778923 w 2264509"/>
                <a:gd name="connsiteY49-41990" fmla="*/ 5497769 h 7238075"/>
                <a:gd name="connsiteX50-41991" fmla="*/ 1790341 w 2264509"/>
                <a:gd name="connsiteY50-41992" fmla="*/ 5349364 h 7238075"/>
                <a:gd name="connsiteX51-41993" fmla="*/ 1848903 w 2264509"/>
                <a:gd name="connsiteY51-41994" fmla="*/ 5302881 h 7238075"/>
                <a:gd name="connsiteX52-41995" fmla="*/ 1935499 w 2264509"/>
                <a:gd name="connsiteY52-41996" fmla="*/ 5083205 h 7238075"/>
                <a:gd name="connsiteX53-41997" fmla="*/ 1960649 w 2264509"/>
                <a:gd name="connsiteY53-41998" fmla="*/ 4791056 h 7238075"/>
                <a:gd name="connsiteX54-41999" fmla="*/ 1951665 w 2264509"/>
                <a:gd name="connsiteY54-42000" fmla="*/ 4334336 h 7238075"/>
                <a:gd name="connsiteX55-42001" fmla="*/ 1932344 w 2264509"/>
                <a:gd name="connsiteY55-42002" fmla="*/ 3888133 h 7238075"/>
                <a:gd name="connsiteX56-42003" fmla="*/ 2114094 w 2264509"/>
                <a:gd name="connsiteY56-42004" fmla="*/ 3794489 h 7238075"/>
                <a:gd name="connsiteX57-42005" fmla="*/ 1762492 w 2264509"/>
                <a:gd name="connsiteY57-42006" fmla="*/ 2682768 h 7238075"/>
                <a:gd name="connsiteX58-42007" fmla="*/ 2171636 w 2264509"/>
                <a:gd name="connsiteY58-42008" fmla="*/ 2450629 h 7238075"/>
                <a:gd name="connsiteX59-42009" fmla="*/ 2032492 w 2264509"/>
                <a:gd name="connsiteY59-42010" fmla="*/ 1850474 h 7238075"/>
                <a:gd name="connsiteX60-42011" fmla="*/ 1987751 w 2264509"/>
                <a:gd name="connsiteY60-42012" fmla="*/ 1662589 h 7238075"/>
                <a:gd name="connsiteX61-42013" fmla="*/ 1973329 w 2264509"/>
                <a:gd name="connsiteY61-42014" fmla="*/ 1418094 h 7238075"/>
                <a:gd name="connsiteX62-42015" fmla="*/ 1925704 w 2264509"/>
                <a:gd name="connsiteY62-42016" fmla="*/ 1287898 h 7238075"/>
                <a:gd name="connsiteX63-42017" fmla="*/ 1458979 w 2264509"/>
                <a:gd name="connsiteY63-42018" fmla="*/ 1120535 h 7238075"/>
                <a:gd name="connsiteX64-42019" fmla="*/ 1360513 w 2264509"/>
                <a:gd name="connsiteY64-42020" fmla="*/ 1005635 h 7238075"/>
                <a:gd name="connsiteX65-42021" fmla="*/ 1416522 w 2264509"/>
                <a:gd name="connsiteY65-42022" fmla="*/ 807081 h 7238075"/>
                <a:gd name="connsiteX66-42023" fmla="*/ 1484699 w 2264509"/>
                <a:gd name="connsiteY66-42024" fmla="*/ 608469 h 7238075"/>
                <a:gd name="connsiteX67-42025" fmla="*/ 1496208 w 2264509"/>
                <a:gd name="connsiteY67-42026" fmla="*/ 366317 h 7238075"/>
                <a:gd name="connsiteX68-42027" fmla="*/ 1413968 w 2264509"/>
                <a:gd name="connsiteY68-42028" fmla="*/ 146640 h 7238075"/>
                <a:gd name="connsiteX69-42029" fmla="*/ 1100515 w 2264509"/>
                <a:gd name="connsiteY69-42030" fmla="*/ 551 h 7238075"/>
                <a:gd name="connsiteX0-42031" fmla="*/ 1100515 w 2264509"/>
                <a:gd name="connsiteY0-42032" fmla="*/ 551 h 7238075"/>
                <a:gd name="connsiteX1-42033" fmla="*/ 849378 w 2264509"/>
                <a:gd name="connsiteY1-42034" fmla="*/ 118937 h 7238075"/>
                <a:gd name="connsiteX2-42035" fmla="*/ 751515 w 2264509"/>
                <a:gd name="connsiteY2-42036" fmla="*/ 285490 h 7238075"/>
                <a:gd name="connsiteX3-42037" fmla="*/ 756141 w 2264509"/>
                <a:gd name="connsiteY3-42038" fmla="*/ 566071 h 7238075"/>
                <a:gd name="connsiteX4-42039" fmla="*/ 895260 w 2264509"/>
                <a:gd name="connsiteY4-42040" fmla="*/ 882679 h 7238075"/>
                <a:gd name="connsiteX5-42041" fmla="*/ 785588 w 2264509"/>
                <a:gd name="connsiteY5-42042" fmla="*/ 1025825 h 7238075"/>
                <a:gd name="connsiteX6-42043" fmla="*/ 152912 w 2264509"/>
                <a:gd name="connsiteY6-42044" fmla="*/ 1252683 h 7238075"/>
                <a:gd name="connsiteX7-42045" fmla="*/ 8160 w 2264509"/>
                <a:gd name="connsiteY7-42046" fmla="*/ 2283394 h 7238075"/>
                <a:gd name="connsiteX8-42047" fmla="*/ 416233 w 2264509"/>
                <a:gd name="connsiteY8-42048" fmla="*/ 2735641 h 7238075"/>
                <a:gd name="connsiteX9-42049" fmla="*/ 293173 w 2264509"/>
                <a:gd name="connsiteY9-42050" fmla="*/ 3799944 h 7238075"/>
                <a:gd name="connsiteX10-42051" fmla="*/ 428536 w 2264509"/>
                <a:gd name="connsiteY10-42052" fmla="*/ 3969982 h 7238075"/>
                <a:gd name="connsiteX11-42053" fmla="*/ 486017 w 2264509"/>
                <a:gd name="connsiteY11-42054" fmla="*/ 4215017 h 7238075"/>
                <a:gd name="connsiteX12-42055" fmla="*/ 547224 w 2264509"/>
                <a:gd name="connsiteY12-42056" fmla="*/ 4615099 h 7238075"/>
                <a:gd name="connsiteX13-42057" fmla="*/ 555878 w 2264509"/>
                <a:gd name="connsiteY13-42058" fmla="*/ 4779518 h 7238075"/>
                <a:gd name="connsiteX14-42059" fmla="*/ 541964 w 2264509"/>
                <a:gd name="connsiteY14-42060" fmla="*/ 4966441 h 7238075"/>
                <a:gd name="connsiteX15-42061" fmla="*/ 510234 w 2264509"/>
                <a:gd name="connsiteY15-42062" fmla="*/ 5112051 h 7238075"/>
                <a:gd name="connsiteX16-42063" fmla="*/ 434305 w 2264509"/>
                <a:gd name="connsiteY16-42064" fmla="*/ 6139609 h 7238075"/>
                <a:gd name="connsiteX17-42065" fmla="*/ 399690 w 2264509"/>
                <a:gd name="connsiteY17-42066" fmla="*/ 6589898 h 7238075"/>
                <a:gd name="connsiteX18-42067" fmla="*/ 471534 w 2264509"/>
                <a:gd name="connsiteY18-42068" fmla="*/ 6812999 h 7238075"/>
                <a:gd name="connsiteX19-42069" fmla="*/ 436821 w 2264509"/>
                <a:gd name="connsiteY19-42070" fmla="*/ 7004834 h 7238075"/>
                <a:gd name="connsiteX20-42071" fmla="*/ 656806 w 2264509"/>
                <a:gd name="connsiteY20-42072" fmla="*/ 7230086 h 7238075"/>
                <a:gd name="connsiteX21-42073" fmla="*/ 1009561 w 2264509"/>
                <a:gd name="connsiteY21-42074" fmla="*/ 7122486 h 7238075"/>
                <a:gd name="connsiteX22-42075" fmla="*/ 776064 w 2264509"/>
                <a:gd name="connsiteY22-42076" fmla="*/ 6830306 h 7238075"/>
                <a:gd name="connsiteX23-42077" fmla="*/ 804368 w 2264509"/>
                <a:gd name="connsiteY23-42078" fmla="*/ 6565349 h 7238075"/>
                <a:gd name="connsiteX24-42079" fmla="*/ 790216 w 2264509"/>
                <a:gd name="connsiteY24-42080" fmla="*/ 6235730 h 7238075"/>
                <a:gd name="connsiteX25-42081" fmla="*/ 907792 w 2264509"/>
                <a:gd name="connsiteY25-42082" fmla="*/ 5474692 h 7238075"/>
                <a:gd name="connsiteX26-42083" fmla="*/ 957309 w 2264509"/>
                <a:gd name="connsiteY26-42084" fmla="*/ 5365800 h 7238075"/>
                <a:gd name="connsiteX27-42085" fmla="*/ 949796 w 2264509"/>
                <a:gd name="connsiteY27-42086" fmla="*/ 5294498 h 7238075"/>
                <a:gd name="connsiteX28-42087" fmla="*/ 1022842 w 2264509"/>
                <a:gd name="connsiteY28-42088" fmla="*/ 5197505 h 7238075"/>
                <a:gd name="connsiteX29-42089" fmla="*/ 1024856 w 2264509"/>
                <a:gd name="connsiteY29-42090" fmla="*/ 5054630 h 7238075"/>
                <a:gd name="connsiteX30-42091" fmla="*/ 1250022 w 2264509"/>
                <a:gd name="connsiteY30-42092" fmla="*/ 4234537 h 7238075"/>
                <a:gd name="connsiteX31-42093" fmla="*/ 1388027 w 2264509"/>
                <a:gd name="connsiteY31-42094" fmla="*/ 4644157 h 7238075"/>
                <a:gd name="connsiteX32-42095" fmla="*/ 1392304 w 2264509"/>
                <a:gd name="connsiteY32-42096" fmla="*/ 4865602 h 7238075"/>
                <a:gd name="connsiteX33-42097" fmla="*/ 1361716 w 2264509"/>
                <a:gd name="connsiteY33-42098" fmla="*/ 4959440 h 7238075"/>
                <a:gd name="connsiteX34-42099" fmla="*/ 1405585 w 2264509"/>
                <a:gd name="connsiteY34-42100" fmla="*/ 5098769 h 7238075"/>
                <a:gd name="connsiteX35-42101" fmla="*/ 1313490 w 2264509"/>
                <a:gd name="connsiteY35-42102" fmla="*/ 5539804 h 7238075"/>
                <a:gd name="connsiteX36-42103" fmla="*/ 1314512 w 2264509"/>
                <a:gd name="connsiteY36-42104" fmla="*/ 6345824 h 7238075"/>
                <a:gd name="connsiteX37-42105" fmla="*/ 1387677 w 2264509"/>
                <a:gd name="connsiteY37-42106" fmla="*/ 6525837 h 7238075"/>
                <a:gd name="connsiteX38-42107" fmla="*/ 1336897 w 2264509"/>
                <a:gd name="connsiteY38-42108" fmla="*/ 6727274 h 7238075"/>
                <a:gd name="connsiteX39-42109" fmla="*/ 1355075 w 2264509"/>
                <a:gd name="connsiteY39-42110" fmla="*/ 6813600 h 7238075"/>
                <a:gd name="connsiteX40-42111" fmla="*/ 1364871 w 2264509"/>
                <a:gd name="connsiteY40-42112" fmla="*/ 7006384 h 7238075"/>
                <a:gd name="connsiteX41-42113" fmla="*/ 1811645 w 2264509"/>
                <a:gd name="connsiteY41-42114" fmla="*/ 7174679 h 7238075"/>
                <a:gd name="connsiteX42-42115" fmla="*/ 2240298 w 2264509"/>
                <a:gd name="connsiteY42-42116" fmla="*/ 7184685 h 7238075"/>
                <a:gd name="connsiteX43-42117" fmla="*/ 2223142 w 2264509"/>
                <a:gd name="connsiteY43-42118" fmla="*/ 7032346 h 7238075"/>
                <a:gd name="connsiteX44-42119" fmla="*/ 1738539 w 2264509"/>
                <a:gd name="connsiteY44-42120" fmla="*/ 6666009 h 7238075"/>
                <a:gd name="connsiteX45-42121" fmla="*/ 1759422 w 2264509"/>
                <a:gd name="connsiteY45-42122" fmla="*/ 6535632 h 7238075"/>
                <a:gd name="connsiteX46-42123" fmla="*/ 1719909 w 2264509"/>
                <a:gd name="connsiteY46-42124" fmla="*/ 6436627 h 7238075"/>
                <a:gd name="connsiteX47-42125" fmla="*/ 1708642 w 2264509"/>
                <a:gd name="connsiteY47-42126" fmla="*/ 6235730 h 7238075"/>
                <a:gd name="connsiteX48-42127" fmla="*/ 1730306 w 2264509"/>
                <a:gd name="connsiteY48-42128" fmla="*/ 5965274 h 7238075"/>
                <a:gd name="connsiteX49-42129" fmla="*/ 1778923 w 2264509"/>
                <a:gd name="connsiteY49-42130" fmla="*/ 5497769 h 7238075"/>
                <a:gd name="connsiteX50-42131" fmla="*/ 1790341 w 2264509"/>
                <a:gd name="connsiteY50-42132" fmla="*/ 5349364 h 7238075"/>
                <a:gd name="connsiteX51-42133" fmla="*/ 1848903 w 2264509"/>
                <a:gd name="connsiteY51-42134" fmla="*/ 5302881 h 7238075"/>
                <a:gd name="connsiteX52-42135" fmla="*/ 1935499 w 2264509"/>
                <a:gd name="connsiteY52-42136" fmla="*/ 5083205 h 7238075"/>
                <a:gd name="connsiteX53-42137" fmla="*/ 1960649 w 2264509"/>
                <a:gd name="connsiteY53-42138" fmla="*/ 4791056 h 7238075"/>
                <a:gd name="connsiteX54-42139" fmla="*/ 1951665 w 2264509"/>
                <a:gd name="connsiteY54-42140" fmla="*/ 4334336 h 7238075"/>
                <a:gd name="connsiteX55-42141" fmla="*/ 1932344 w 2264509"/>
                <a:gd name="connsiteY55-42142" fmla="*/ 3888133 h 7238075"/>
                <a:gd name="connsiteX56-42143" fmla="*/ 2114094 w 2264509"/>
                <a:gd name="connsiteY56-42144" fmla="*/ 3794489 h 7238075"/>
                <a:gd name="connsiteX57-42145" fmla="*/ 1762492 w 2264509"/>
                <a:gd name="connsiteY57-42146" fmla="*/ 2682768 h 7238075"/>
                <a:gd name="connsiteX58-42147" fmla="*/ 2171636 w 2264509"/>
                <a:gd name="connsiteY58-42148" fmla="*/ 2450629 h 7238075"/>
                <a:gd name="connsiteX59-42149" fmla="*/ 2032492 w 2264509"/>
                <a:gd name="connsiteY59-42150" fmla="*/ 1850474 h 7238075"/>
                <a:gd name="connsiteX60-42151" fmla="*/ 1987751 w 2264509"/>
                <a:gd name="connsiteY60-42152" fmla="*/ 1662589 h 7238075"/>
                <a:gd name="connsiteX61-42153" fmla="*/ 1973329 w 2264509"/>
                <a:gd name="connsiteY61-42154" fmla="*/ 1418094 h 7238075"/>
                <a:gd name="connsiteX62-42155" fmla="*/ 1925704 w 2264509"/>
                <a:gd name="connsiteY62-42156" fmla="*/ 1287898 h 7238075"/>
                <a:gd name="connsiteX63-42157" fmla="*/ 1458979 w 2264509"/>
                <a:gd name="connsiteY63-42158" fmla="*/ 1120535 h 7238075"/>
                <a:gd name="connsiteX64-42159" fmla="*/ 1360513 w 2264509"/>
                <a:gd name="connsiteY64-42160" fmla="*/ 1005635 h 7238075"/>
                <a:gd name="connsiteX65-42161" fmla="*/ 1416522 w 2264509"/>
                <a:gd name="connsiteY65-42162" fmla="*/ 807081 h 7238075"/>
                <a:gd name="connsiteX66-42163" fmla="*/ 1484699 w 2264509"/>
                <a:gd name="connsiteY66-42164" fmla="*/ 608469 h 7238075"/>
                <a:gd name="connsiteX67-42165" fmla="*/ 1496208 w 2264509"/>
                <a:gd name="connsiteY67-42166" fmla="*/ 366317 h 7238075"/>
                <a:gd name="connsiteX68-42167" fmla="*/ 1413968 w 2264509"/>
                <a:gd name="connsiteY68-42168" fmla="*/ 146640 h 7238075"/>
                <a:gd name="connsiteX69-42169" fmla="*/ 1100515 w 2264509"/>
                <a:gd name="connsiteY69-42170" fmla="*/ 551 h 7238075"/>
                <a:gd name="connsiteX0-42171" fmla="*/ 1100515 w 2264509"/>
                <a:gd name="connsiteY0-42172" fmla="*/ 551 h 7238075"/>
                <a:gd name="connsiteX1-42173" fmla="*/ 849378 w 2264509"/>
                <a:gd name="connsiteY1-42174" fmla="*/ 118937 h 7238075"/>
                <a:gd name="connsiteX2-42175" fmla="*/ 751515 w 2264509"/>
                <a:gd name="connsiteY2-42176" fmla="*/ 285490 h 7238075"/>
                <a:gd name="connsiteX3-42177" fmla="*/ 756141 w 2264509"/>
                <a:gd name="connsiteY3-42178" fmla="*/ 566071 h 7238075"/>
                <a:gd name="connsiteX4-42179" fmla="*/ 895260 w 2264509"/>
                <a:gd name="connsiteY4-42180" fmla="*/ 882679 h 7238075"/>
                <a:gd name="connsiteX5-42181" fmla="*/ 785588 w 2264509"/>
                <a:gd name="connsiteY5-42182" fmla="*/ 1025825 h 7238075"/>
                <a:gd name="connsiteX6-42183" fmla="*/ 152912 w 2264509"/>
                <a:gd name="connsiteY6-42184" fmla="*/ 1252683 h 7238075"/>
                <a:gd name="connsiteX7-42185" fmla="*/ 8160 w 2264509"/>
                <a:gd name="connsiteY7-42186" fmla="*/ 2283394 h 7238075"/>
                <a:gd name="connsiteX8-42187" fmla="*/ 416233 w 2264509"/>
                <a:gd name="connsiteY8-42188" fmla="*/ 2735641 h 7238075"/>
                <a:gd name="connsiteX9-42189" fmla="*/ 293173 w 2264509"/>
                <a:gd name="connsiteY9-42190" fmla="*/ 3799944 h 7238075"/>
                <a:gd name="connsiteX10-42191" fmla="*/ 428536 w 2264509"/>
                <a:gd name="connsiteY10-42192" fmla="*/ 3969982 h 7238075"/>
                <a:gd name="connsiteX11-42193" fmla="*/ 486017 w 2264509"/>
                <a:gd name="connsiteY11-42194" fmla="*/ 4215017 h 7238075"/>
                <a:gd name="connsiteX12-42195" fmla="*/ 547224 w 2264509"/>
                <a:gd name="connsiteY12-42196" fmla="*/ 4615099 h 7238075"/>
                <a:gd name="connsiteX13-42197" fmla="*/ 555878 w 2264509"/>
                <a:gd name="connsiteY13-42198" fmla="*/ 4779518 h 7238075"/>
                <a:gd name="connsiteX14-42199" fmla="*/ 541964 w 2264509"/>
                <a:gd name="connsiteY14-42200" fmla="*/ 4966441 h 7238075"/>
                <a:gd name="connsiteX15-42201" fmla="*/ 510234 w 2264509"/>
                <a:gd name="connsiteY15-42202" fmla="*/ 5112051 h 7238075"/>
                <a:gd name="connsiteX16-42203" fmla="*/ 434305 w 2264509"/>
                <a:gd name="connsiteY16-42204" fmla="*/ 6139609 h 7238075"/>
                <a:gd name="connsiteX17-42205" fmla="*/ 399690 w 2264509"/>
                <a:gd name="connsiteY17-42206" fmla="*/ 6589898 h 7238075"/>
                <a:gd name="connsiteX18-42207" fmla="*/ 471534 w 2264509"/>
                <a:gd name="connsiteY18-42208" fmla="*/ 6812999 h 7238075"/>
                <a:gd name="connsiteX19-42209" fmla="*/ 436821 w 2264509"/>
                <a:gd name="connsiteY19-42210" fmla="*/ 7004834 h 7238075"/>
                <a:gd name="connsiteX20-42211" fmla="*/ 656806 w 2264509"/>
                <a:gd name="connsiteY20-42212" fmla="*/ 7230086 h 7238075"/>
                <a:gd name="connsiteX21-42213" fmla="*/ 1009561 w 2264509"/>
                <a:gd name="connsiteY21-42214" fmla="*/ 7122486 h 7238075"/>
                <a:gd name="connsiteX22-42215" fmla="*/ 776064 w 2264509"/>
                <a:gd name="connsiteY22-42216" fmla="*/ 6830306 h 7238075"/>
                <a:gd name="connsiteX23-42217" fmla="*/ 804368 w 2264509"/>
                <a:gd name="connsiteY23-42218" fmla="*/ 6565349 h 7238075"/>
                <a:gd name="connsiteX24-42219" fmla="*/ 790216 w 2264509"/>
                <a:gd name="connsiteY24-42220" fmla="*/ 6235730 h 7238075"/>
                <a:gd name="connsiteX25-42221" fmla="*/ 907792 w 2264509"/>
                <a:gd name="connsiteY25-42222" fmla="*/ 5474692 h 7238075"/>
                <a:gd name="connsiteX26-42223" fmla="*/ 957309 w 2264509"/>
                <a:gd name="connsiteY26-42224" fmla="*/ 5365800 h 7238075"/>
                <a:gd name="connsiteX27-42225" fmla="*/ 949796 w 2264509"/>
                <a:gd name="connsiteY27-42226" fmla="*/ 5294498 h 7238075"/>
                <a:gd name="connsiteX28-42227" fmla="*/ 1022842 w 2264509"/>
                <a:gd name="connsiteY28-42228" fmla="*/ 5197505 h 7238075"/>
                <a:gd name="connsiteX29-42229" fmla="*/ 1024856 w 2264509"/>
                <a:gd name="connsiteY29-42230" fmla="*/ 5054630 h 7238075"/>
                <a:gd name="connsiteX30-42231" fmla="*/ 1250022 w 2264509"/>
                <a:gd name="connsiteY30-42232" fmla="*/ 4234537 h 7238075"/>
                <a:gd name="connsiteX31-42233" fmla="*/ 1388027 w 2264509"/>
                <a:gd name="connsiteY31-42234" fmla="*/ 4644157 h 7238075"/>
                <a:gd name="connsiteX32-42235" fmla="*/ 1392304 w 2264509"/>
                <a:gd name="connsiteY32-42236" fmla="*/ 4865602 h 7238075"/>
                <a:gd name="connsiteX33-42237" fmla="*/ 1361716 w 2264509"/>
                <a:gd name="connsiteY33-42238" fmla="*/ 4959440 h 7238075"/>
                <a:gd name="connsiteX34-42239" fmla="*/ 1405585 w 2264509"/>
                <a:gd name="connsiteY34-42240" fmla="*/ 5098769 h 7238075"/>
                <a:gd name="connsiteX35-42241" fmla="*/ 1313490 w 2264509"/>
                <a:gd name="connsiteY35-42242" fmla="*/ 5539804 h 7238075"/>
                <a:gd name="connsiteX36-42243" fmla="*/ 1314512 w 2264509"/>
                <a:gd name="connsiteY36-42244" fmla="*/ 6345824 h 7238075"/>
                <a:gd name="connsiteX37-42245" fmla="*/ 1387677 w 2264509"/>
                <a:gd name="connsiteY37-42246" fmla="*/ 6525837 h 7238075"/>
                <a:gd name="connsiteX38-42247" fmla="*/ 1336897 w 2264509"/>
                <a:gd name="connsiteY38-42248" fmla="*/ 6727274 h 7238075"/>
                <a:gd name="connsiteX39-42249" fmla="*/ 1355075 w 2264509"/>
                <a:gd name="connsiteY39-42250" fmla="*/ 6813600 h 7238075"/>
                <a:gd name="connsiteX40-42251" fmla="*/ 1364871 w 2264509"/>
                <a:gd name="connsiteY40-42252" fmla="*/ 7006384 h 7238075"/>
                <a:gd name="connsiteX41-42253" fmla="*/ 1811645 w 2264509"/>
                <a:gd name="connsiteY41-42254" fmla="*/ 7174679 h 7238075"/>
                <a:gd name="connsiteX42-42255" fmla="*/ 2240298 w 2264509"/>
                <a:gd name="connsiteY42-42256" fmla="*/ 7184685 h 7238075"/>
                <a:gd name="connsiteX43-42257" fmla="*/ 2223142 w 2264509"/>
                <a:gd name="connsiteY43-42258" fmla="*/ 7032346 h 7238075"/>
                <a:gd name="connsiteX44-42259" fmla="*/ 1738539 w 2264509"/>
                <a:gd name="connsiteY44-42260" fmla="*/ 6666009 h 7238075"/>
                <a:gd name="connsiteX45-42261" fmla="*/ 1759422 w 2264509"/>
                <a:gd name="connsiteY45-42262" fmla="*/ 6535632 h 7238075"/>
                <a:gd name="connsiteX46-42263" fmla="*/ 1719909 w 2264509"/>
                <a:gd name="connsiteY46-42264" fmla="*/ 6436627 h 7238075"/>
                <a:gd name="connsiteX47-42265" fmla="*/ 1708642 w 2264509"/>
                <a:gd name="connsiteY47-42266" fmla="*/ 6235730 h 7238075"/>
                <a:gd name="connsiteX48-42267" fmla="*/ 1730306 w 2264509"/>
                <a:gd name="connsiteY48-42268" fmla="*/ 5965274 h 7238075"/>
                <a:gd name="connsiteX49-42269" fmla="*/ 1778923 w 2264509"/>
                <a:gd name="connsiteY49-42270" fmla="*/ 5497769 h 7238075"/>
                <a:gd name="connsiteX50-42271" fmla="*/ 1790341 w 2264509"/>
                <a:gd name="connsiteY50-42272" fmla="*/ 5349364 h 7238075"/>
                <a:gd name="connsiteX51-42273" fmla="*/ 1848903 w 2264509"/>
                <a:gd name="connsiteY51-42274" fmla="*/ 5302881 h 7238075"/>
                <a:gd name="connsiteX52-42275" fmla="*/ 1935499 w 2264509"/>
                <a:gd name="connsiteY52-42276" fmla="*/ 5083205 h 7238075"/>
                <a:gd name="connsiteX53-42277" fmla="*/ 1960649 w 2264509"/>
                <a:gd name="connsiteY53-42278" fmla="*/ 4791056 h 7238075"/>
                <a:gd name="connsiteX54-42279" fmla="*/ 1951665 w 2264509"/>
                <a:gd name="connsiteY54-42280" fmla="*/ 4334336 h 7238075"/>
                <a:gd name="connsiteX55-42281" fmla="*/ 1932344 w 2264509"/>
                <a:gd name="connsiteY55-42282" fmla="*/ 3888133 h 7238075"/>
                <a:gd name="connsiteX56-42283" fmla="*/ 2114094 w 2264509"/>
                <a:gd name="connsiteY56-42284" fmla="*/ 3794489 h 7238075"/>
                <a:gd name="connsiteX57-42285" fmla="*/ 1762492 w 2264509"/>
                <a:gd name="connsiteY57-42286" fmla="*/ 2682768 h 7238075"/>
                <a:gd name="connsiteX58-42287" fmla="*/ 2171636 w 2264509"/>
                <a:gd name="connsiteY58-42288" fmla="*/ 2450629 h 7238075"/>
                <a:gd name="connsiteX59-42289" fmla="*/ 2032492 w 2264509"/>
                <a:gd name="connsiteY59-42290" fmla="*/ 1850474 h 7238075"/>
                <a:gd name="connsiteX60-42291" fmla="*/ 1987751 w 2264509"/>
                <a:gd name="connsiteY60-42292" fmla="*/ 1662589 h 7238075"/>
                <a:gd name="connsiteX61-42293" fmla="*/ 1973329 w 2264509"/>
                <a:gd name="connsiteY61-42294" fmla="*/ 1418094 h 7238075"/>
                <a:gd name="connsiteX62-42295" fmla="*/ 1925704 w 2264509"/>
                <a:gd name="connsiteY62-42296" fmla="*/ 1287898 h 7238075"/>
                <a:gd name="connsiteX63-42297" fmla="*/ 1458979 w 2264509"/>
                <a:gd name="connsiteY63-42298" fmla="*/ 1120535 h 7238075"/>
                <a:gd name="connsiteX64-42299" fmla="*/ 1360513 w 2264509"/>
                <a:gd name="connsiteY64-42300" fmla="*/ 1005635 h 7238075"/>
                <a:gd name="connsiteX65-42301" fmla="*/ 1416522 w 2264509"/>
                <a:gd name="connsiteY65-42302" fmla="*/ 807081 h 7238075"/>
                <a:gd name="connsiteX66-42303" fmla="*/ 1484699 w 2264509"/>
                <a:gd name="connsiteY66-42304" fmla="*/ 608469 h 7238075"/>
                <a:gd name="connsiteX67-42305" fmla="*/ 1496208 w 2264509"/>
                <a:gd name="connsiteY67-42306" fmla="*/ 366317 h 7238075"/>
                <a:gd name="connsiteX68-42307" fmla="*/ 1413968 w 2264509"/>
                <a:gd name="connsiteY68-42308" fmla="*/ 146640 h 7238075"/>
                <a:gd name="connsiteX69-42309" fmla="*/ 1100515 w 2264509"/>
                <a:gd name="connsiteY69-42310" fmla="*/ 551 h 7238075"/>
                <a:gd name="connsiteX0-42311" fmla="*/ 1100515 w 2264509"/>
                <a:gd name="connsiteY0-42312" fmla="*/ 551 h 7238075"/>
                <a:gd name="connsiteX1-42313" fmla="*/ 849378 w 2264509"/>
                <a:gd name="connsiteY1-42314" fmla="*/ 118937 h 7238075"/>
                <a:gd name="connsiteX2-42315" fmla="*/ 751515 w 2264509"/>
                <a:gd name="connsiteY2-42316" fmla="*/ 285490 h 7238075"/>
                <a:gd name="connsiteX3-42317" fmla="*/ 756141 w 2264509"/>
                <a:gd name="connsiteY3-42318" fmla="*/ 566071 h 7238075"/>
                <a:gd name="connsiteX4-42319" fmla="*/ 895260 w 2264509"/>
                <a:gd name="connsiteY4-42320" fmla="*/ 882679 h 7238075"/>
                <a:gd name="connsiteX5-42321" fmla="*/ 785588 w 2264509"/>
                <a:gd name="connsiteY5-42322" fmla="*/ 1025825 h 7238075"/>
                <a:gd name="connsiteX6-42323" fmla="*/ 152912 w 2264509"/>
                <a:gd name="connsiteY6-42324" fmla="*/ 1252683 h 7238075"/>
                <a:gd name="connsiteX7-42325" fmla="*/ 8160 w 2264509"/>
                <a:gd name="connsiteY7-42326" fmla="*/ 2283394 h 7238075"/>
                <a:gd name="connsiteX8-42327" fmla="*/ 416233 w 2264509"/>
                <a:gd name="connsiteY8-42328" fmla="*/ 2735641 h 7238075"/>
                <a:gd name="connsiteX9-42329" fmla="*/ 293173 w 2264509"/>
                <a:gd name="connsiteY9-42330" fmla="*/ 3799944 h 7238075"/>
                <a:gd name="connsiteX10-42331" fmla="*/ 428536 w 2264509"/>
                <a:gd name="connsiteY10-42332" fmla="*/ 3969982 h 7238075"/>
                <a:gd name="connsiteX11-42333" fmla="*/ 486017 w 2264509"/>
                <a:gd name="connsiteY11-42334" fmla="*/ 4215017 h 7238075"/>
                <a:gd name="connsiteX12-42335" fmla="*/ 547224 w 2264509"/>
                <a:gd name="connsiteY12-42336" fmla="*/ 4615099 h 7238075"/>
                <a:gd name="connsiteX13-42337" fmla="*/ 555878 w 2264509"/>
                <a:gd name="connsiteY13-42338" fmla="*/ 4779518 h 7238075"/>
                <a:gd name="connsiteX14-42339" fmla="*/ 541964 w 2264509"/>
                <a:gd name="connsiteY14-42340" fmla="*/ 4966441 h 7238075"/>
                <a:gd name="connsiteX15-42341" fmla="*/ 510234 w 2264509"/>
                <a:gd name="connsiteY15-42342" fmla="*/ 5112051 h 7238075"/>
                <a:gd name="connsiteX16-42343" fmla="*/ 434305 w 2264509"/>
                <a:gd name="connsiteY16-42344" fmla="*/ 6139609 h 7238075"/>
                <a:gd name="connsiteX17-42345" fmla="*/ 399690 w 2264509"/>
                <a:gd name="connsiteY17-42346" fmla="*/ 6589898 h 7238075"/>
                <a:gd name="connsiteX18-42347" fmla="*/ 471534 w 2264509"/>
                <a:gd name="connsiteY18-42348" fmla="*/ 6812999 h 7238075"/>
                <a:gd name="connsiteX19-42349" fmla="*/ 436821 w 2264509"/>
                <a:gd name="connsiteY19-42350" fmla="*/ 7004834 h 7238075"/>
                <a:gd name="connsiteX20-42351" fmla="*/ 656806 w 2264509"/>
                <a:gd name="connsiteY20-42352" fmla="*/ 7230086 h 7238075"/>
                <a:gd name="connsiteX21-42353" fmla="*/ 1009561 w 2264509"/>
                <a:gd name="connsiteY21-42354" fmla="*/ 7122486 h 7238075"/>
                <a:gd name="connsiteX22-42355" fmla="*/ 776064 w 2264509"/>
                <a:gd name="connsiteY22-42356" fmla="*/ 6830306 h 7238075"/>
                <a:gd name="connsiteX23-42357" fmla="*/ 804368 w 2264509"/>
                <a:gd name="connsiteY23-42358" fmla="*/ 6565349 h 7238075"/>
                <a:gd name="connsiteX24-42359" fmla="*/ 790216 w 2264509"/>
                <a:gd name="connsiteY24-42360" fmla="*/ 6235730 h 7238075"/>
                <a:gd name="connsiteX25-42361" fmla="*/ 907792 w 2264509"/>
                <a:gd name="connsiteY25-42362" fmla="*/ 5474692 h 7238075"/>
                <a:gd name="connsiteX26-42363" fmla="*/ 957309 w 2264509"/>
                <a:gd name="connsiteY26-42364" fmla="*/ 5365800 h 7238075"/>
                <a:gd name="connsiteX27-42365" fmla="*/ 949796 w 2264509"/>
                <a:gd name="connsiteY27-42366" fmla="*/ 5294498 h 7238075"/>
                <a:gd name="connsiteX28-42367" fmla="*/ 1022842 w 2264509"/>
                <a:gd name="connsiteY28-42368" fmla="*/ 5197505 h 7238075"/>
                <a:gd name="connsiteX29-42369" fmla="*/ 1024856 w 2264509"/>
                <a:gd name="connsiteY29-42370" fmla="*/ 5054630 h 7238075"/>
                <a:gd name="connsiteX30-42371" fmla="*/ 1250022 w 2264509"/>
                <a:gd name="connsiteY30-42372" fmla="*/ 4234537 h 7238075"/>
                <a:gd name="connsiteX31-42373" fmla="*/ 1388027 w 2264509"/>
                <a:gd name="connsiteY31-42374" fmla="*/ 4644157 h 7238075"/>
                <a:gd name="connsiteX32-42375" fmla="*/ 1392304 w 2264509"/>
                <a:gd name="connsiteY32-42376" fmla="*/ 4865602 h 7238075"/>
                <a:gd name="connsiteX33-42377" fmla="*/ 1361716 w 2264509"/>
                <a:gd name="connsiteY33-42378" fmla="*/ 4959440 h 7238075"/>
                <a:gd name="connsiteX34-42379" fmla="*/ 1405585 w 2264509"/>
                <a:gd name="connsiteY34-42380" fmla="*/ 5098769 h 7238075"/>
                <a:gd name="connsiteX35-42381" fmla="*/ 1313490 w 2264509"/>
                <a:gd name="connsiteY35-42382" fmla="*/ 5539804 h 7238075"/>
                <a:gd name="connsiteX36-42383" fmla="*/ 1314512 w 2264509"/>
                <a:gd name="connsiteY36-42384" fmla="*/ 6345824 h 7238075"/>
                <a:gd name="connsiteX37-42385" fmla="*/ 1387677 w 2264509"/>
                <a:gd name="connsiteY37-42386" fmla="*/ 6525837 h 7238075"/>
                <a:gd name="connsiteX38-42387" fmla="*/ 1336897 w 2264509"/>
                <a:gd name="connsiteY38-42388" fmla="*/ 6727274 h 7238075"/>
                <a:gd name="connsiteX39-42389" fmla="*/ 1355075 w 2264509"/>
                <a:gd name="connsiteY39-42390" fmla="*/ 6813600 h 7238075"/>
                <a:gd name="connsiteX40-42391" fmla="*/ 1364871 w 2264509"/>
                <a:gd name="connsiteY40-42392" fmla="*/ 7006384 h 7238075"/>
                <a:gd name="connsiteX41-42393" fmla="*/ 1811645 w 2264509"/>
                <a:gd name="connsiteY41-42394" fmla="*/ 7174679 h 7238075"/>
                <a:gd name="connsiteX42-42395" fmla="*/ 2240298 w 2264509"/>
                <a:gd name="connsiteY42-42396" fmla="*/ 7184685 h 7238075"/>
                <a:gd name="connsiteX43-42397" fmla="*/ 2223142 w 2264509"/>
                <a:gd name="connsiteY43-42398" fmla="*/ 7032346 h 7238075"/>
                <a:gd name="connsiteX44-42399" fmla="*/ 1738539 w 2264509"/>
                <a:gd name="connsiteY44-42400" fmla="*/ 6666009 h 7238075"/>
                <a:gd name="connsiteX45-42401" fmla="*/ 1759422 w 2264509"/>
                <a:gd name="connsiteY45-42402" fmla="*/ 6535632 h 7238075"/>
                <a:gd name="connsiteX46-42403" fmla="*/ 1719909 w 2264509"/>
                <a:gd name="connsiteY46-42404" fmla="*/ 6436627 h 7238075"/>
                <a:gd name="connsiteX47-42405" fmla="*/ 1708642 w 2264509"/>
                <a:gd name="connsiteY47-42406" fmla="*/ 6235730 h 7238075"/>
                <a:gd name="connsiteX48-42407" fmla="*/ 1730306 w 2264509"/>
                <a:gd name="connsiteY48-42408" fmla="*/ 5965274 h 7238075"/>
                <a:gd name="connsiteX49-42409" fmla="*/ 1778923 w 2264509"/>
                <a:gd name="connsiteY49-42410" fmla="*/ 5497769 h 7238075"/>
                <a:gd name="connsiteX50-42411" fmla="*/ 1790341 w 2264509"/>
                <a:gd name="connsiteY50-42412" fmla="*/ 5349364 h 7238075"/>
                <a:gd name="connsiteX51-42413" fmla="*/ 1848903 w 2264509"/>
                <a:gd name="connsiteY51-42414" fmla="*/ 5302881 h 7238075"/>
                <a:gd name="connsiteX52-42415" fmla="*/ 1935499 w 2264509"/>
                <a:gd name="connsiteY52-42416" fmla="*/ 5083205 h 7238075"/>
                <a:gd name="connsiteX53-42417" fmla="*/ 1960649 w 2264509"/>
                <a:gd name="connsiteY53-42418" fmla="*/ 4791056 h 7238075"/>
                <a:gd name="connsiteX54-42419" fmla="*/ 1951665 w 2264509"/>
                <a:gd name="connsiteY54-42420" fmla="*/ 4334336 h 7238075"/>
                <a:gd name="connsiteX55-42421" fmla="*/ 1932344 w 2264509"/>
                <a:gd name="connsiteY55-42422" fmla="*/ 3888133 h 7238075"/>
                <a:gd name="connsiteX56-42423" fmla="*/ 2114094 w 2264509"/>
                <a:gd name="connsiteY56-42424" fmla="*/ 3794489 h 7238075"/>
                <a:gd name="connsiteX57-42425" fmla="*/ 1762492 w 2264509"/>
                <a:gd name="connsiteY57-42426" fmla="*/ 2682768 h 7238075"/>
                <a:gd name="connsiteX58-42427" fmla="*/ 2171636 w 2264509"/>
                <a:gd name="connsiteY58-42428" fmla="*/ 2450629 h 7238075"/>
                <a:gd name="connsiteX59-42429" fmla="*/ 2032492 w 2264509"/>
                <a:gd name="connsiteY59-42430" fmla="*/ 1850474 h 7238075"/>
                <a:gd name="connsiteX60-42431" fmla="*/ 1987751 w 2264509"/>
                <a:gd name="connsiteY60-42432" fmla="*/ 1662589 h 7238075"/>
                <a:gd name="connsiteX61-42433" fmla="*/ 1973329 w 2264509"/>
                <a:gd name="connsiteY61-42434" fmla="*/ 1418094 h 7238075"/>
                <a:gd name="connsiteX62-42435" fmla="*/ 1925704 w 2264509"/>
                <a:gd name="connsiteY62-42436" fmla="*/ 1287898 h 7238075"/>
                <a:gd name="connsiteX63-42437" fmla="*/ 1458979 w 2264509"/>
                <a:gd name="connsiteY63-42438" fmla="*/ 1120535 h 7238075"/>
                <a:gd name="connsiteX64-42439" fmla="*/ 1360513 w 2264509"/>
                <a:gd name="connsiteY64-42440" fmla="*/ 1005635 h 7238075"/>
                <a:gd name="connsiteX65-42441" fmla="*/ 1416522 w 2264509"/>
                <a:gd name="connsiteY65-42442" fmla="*/ 807081 h 7238075"/>
                <a:gd name="connsiteX66-42443" fmla="*/ 1484699 w 2264509"/>
                <a:gd name="connsiteY66-42444" fmla="*/ 608469 h 7238075"/>
                <a:gd name="connsiteX67-42445" fmla="*/ 1496208 w 2264509"/>
                <a:gd name="connsiteY67-42446" fmla="*/ 366317 h 7238075"/>
                <a:gd name="connsiteX68-42447" fmla="*/ 1413968 w 2264509"/>
                <a:gd name="connsiteY68-42448" fmla="*/ 146640 h 7238075"/>
                <a:gd name="connsiteX69-42449" fmla="*/ 1100515 w 2264509"/>
                <a:gd name="connsiteY69-42450" fmla="*/ 551 h 7238075"/>
                <a:gd name="connsiteX0-42451" fmla="*/ 1100515 w 2264509"/>
                <a:gd name="connsiteY0-42452" fmla="*/ 551 h 7236634"/>
                <a:gd name="connsiteX1-42453" fmla="*/ 849378 w 2264509"/>
                <a:gd name="connsiteY1-42454" fmla="*/ 118937 h 7236634"/>
                <a:gd name="connsiteX2-42455" fmla="*/ 751515 w 2264509"/>
                <a:gd name="connsiteY2-42456" fmla="*/ 285490 h 7236634"/>
                <a:gd name="connsiteX3-42457" fmla="*/ 756141 w 2264509"/>
                <a:gd name="connsiteY3-42458" fmla="*/ 566071 h 7236634"/>
                <a:gd name="connsiteX4-42459" fmla="*/ 895260 w 2264509"/>
                <a:gd name="connsiteY4-42460" fmla="*/ 882679 h 7236634"/>
                <a:gd name="connsiteX5-42461" fmla="*/ 785588 w 2264509"/>
                <a:gd name="connsiteY5-42462" fmla="*/ 1025825 h 7236634"/>
                <a:gd name="connsiteX6-42463" fmla="*/ 152912 w 2264509"/>
                <a:gd name="connsiteY6-42464" fmla="*/ 1252683 h 7236634"/>
                <a:gd name="connsiteX7-42465" fmla="*/ 8160 w 2264509"/>
                <a:gd name="connsiteY7-42466" fmla="*/ 2283394 h 7236634"/>
                <a:gd name="connsiteX8-42467" fmla="*/ 416233 w 2264509"/>
                <a:gd name="connsiteY8-42468" fmla="*/ 2735641 h 7236634"/>
                <a:gd name="connsiteX9-42469" fmla="*/ 293173 w 2264509"/>
                <a:gd name="connsiteY9-42470" fmla="*/ 3799944 h 7236634"/>
                <a:gd name="connsiteX10-42471" fmla="*/ 428536 w 2264509"/>
                <a:gd name="connsiteY10-42472" fmla="*/ 3969982 h 7236634"/>
                <a:gd name="connsiteX11-42473" fmla="*/ 486017 w 2264509"/>
                <a:gd name="connsiteY11-42474" fmla="*/ 4215017 h 7236634"/>
                <a:gd name="connsiteX12-42475" fmla="*/ 547224 w 2264509"/>
                <a:gd name="connsiteY12-42476" fmla="*/ 4615099 h 7236634"/>
                <a:gd name="connsiteX13-42477" fmla="*/ 555878 w 2264509"/>
                <a:gd name="connsiteY13-42478" fmla="*/ 4779518 h 7236634"/>
                <a:gd name="connsiteX14-42479" fmla="*/ 541964 w 2264509"/>
                <a:gd name="connsiteY14-42480" fmla="*/ 4966441 h 7236634"/>
                <a:gd name="connsiteX15-42481" fmla="*/ 510234 w 2264509"/>
                <a:gd name="connsiteY15-42482" fmla="*/ 5112051 h 7236634"/>
                <a:gd name="connsiteX16-42483" fmla="*/ 434305 w 2264509"/>
                <a:gd name="connsiteY16-42484" fmla="*/ 6139609 h 7236634"/>
                <a:gd name="connsiteX17-42485" fmla="*/ 399690 w 2264509"/>
                <a:gd name="connsiteY17-42486" fmla="*/ 6589898 h 7236634"/>
                <a:gd name="connsiteX18-42487" fmla="*/ 471534 w 2264509"/>
                <a:gd name="connsiteY18-42488" fmla="*/ 6812999 h 7236634"/>
                <a:gd name="connsiteX19-42489" fmla="*/ 436821 w 2264509"/>
                <a:gd name="connsiteY19-42490" fmla="*/ 7004834 h 7236634"/>
                <a:gd name="connsiteX20-42491" fmla="*/ 656806 w 2264509"/>
                <a:gd name="connsiteY20-42492" fmla="*/ 7230086 h 7236634"/>
                <a:gd name="connsiteX21-42493" fmla="*/ 1018766 w 2264509"/>
                <a:gd name="connsiteY21-42494" fmla="*/ 7101007 h 7236634"/>
                <a:gd name="connsiteX22-42495" fmla="*/ 776064 w 2264509"/>
                <a:gd name="connsiteY22-42496" fmla="*/ 6830306 h 7236634"/>
                <a:gd name="connsiteX23-42497" fmla="*/ 804368 w 2264509"/>
                <a:gd name="connsiteY23-42498" fmla="*/ 6565349 h 7236634"/>
                <a:gd name="connsiteX24-42499" fmla="*/ 790216 w 2264509"/>
                <a:gd name="connsiteY24-42500" fmla="*/ 6235730 h 7236634"/>
                <a:gd name="connsiteX25-42501" fmla="*/ 907792 w 2264509"/>
                <a:gd name="connsiteY25-42502" fmla="*/ 5474692 h 7236634"/>
                <a:gd name="connsiteX26-42503" fmla="*/ 957309 w 2264509"/>
                <a:gd name="connsiteY26-42504" fmla="*/ 5365800 h 7236634"/>
                <a:gd name="connsiteX27-42505" fmla="*/ 949796 w 2264509"/>
                <a:gd name="connsiteY27-42506" fmla="*/ 5294498 h 7236634"/>
                <a:gd name="connsiteX28-42507" fmla="*/ 1022842 w 2264509"/>
                <a:gd name="connsiteY28-42508" fmla="*/ 5197505 h 7236634"/>
                <a:gd name="connsiteX29-42509" fmla="*/ 1024856 w 2264509"/>
                <a:gd name="connsiteY29-42510" fmla="*/ 5054630 h 7236634"/>
                <a:gd name="connsiteX30-42511" fmla="*/ 1250022 w 2264509"/>
                <a:gd name="connsiteY30-42512" fmla="*/ 4234537 h 7236634"/>
                <a:gd name="connsiteX31-42513" fmla="*/ 1388027 w 2264509"/>
                <a:gd name="connsiteY31-42514" fmla="*/ 4644157 h 7236634"/>
                <a:gd name="connsiteX32-42515" fmla="*/ 1392304 w 2264509"/>
                <a:gd name="connsiteY32-42516" fmla="*/ 4865602 h 7236634"/>
                <a:gd name="connsiteX33-42517" fmla="*/ 1361716 w 2264509"/>
                <a:gd name="connsiteY33-42518" fmla="*/ 4959440 h 7236634"/>
                <a:gd name="connsiteX34-42519" fmla="*/ 1405585 w 2264509"/>
                <a:gd name="connsiteY34-42520" fmla="*/ 5098769 h 7236634"/>
                <a:gd name="connsiteX35-42521" fmla="*/ 1313490 w 2264509"/>
                <a:gd name="connsiteY35-42522" fmla="*/ 5539804 h 7236634"/>
                <a:gd name="connsiteX36-42523" fmla="*/ 1314512 w 2264509"/>
                <a:gd name="connsiteY36-42524" fmla="*/ 6345824 h 7236634"/>
                <a:gd name="connsiteX37-42525" fmla="*/ 1387677 w 2264509"/>
                <a:gd name="connsiteY37-42526" fmla="*/ 6525837 h 7236634"/>
                <a:gd name="connsiteX38-42527" fmla="*/ 1336897 w 2264509"/>
                <a:gd name="connsiteY38-42528" fmla="*/ 6727274 h 7236634"/>
                <a:gd name="connsiteX39-42529" fmla="*/ 1355075 w 2264509"/>
                <a:gd name="connsiteY39-42530" fmla="*/ 6813600 h 7236634"/>
                <a:gd name="connsiteX40-42531" fmla="*/ 1364871 w 2264509"/>
                <a:gd name="connsiteY40-42532" fmla="*/ 7006384 h 7236634"/>
                <a:gd name="connsiteX41-42533" fmla="*/ 1811645 w 2264509"/>
                <a:gd name="connsiteY41-42534" fmla="*/ 7174679 h 7236634"/>
                <a:gd name="connsiteX42-42535" fmla="*/ 2240298 w 2264509"/>
                <a:gd name="connsiteY42-42536" fmla="*/ 7184685 h 7236634"/>
                <a:gd name="connsiteX43-42537" fmla="*/ 2223142 w 2264509"/>
                <a:gd name="connsiteY43-42538" fmla="*/ 7032346 h 7236634"/>
                <a:gd name="connsiteX44-42539" fmla="*/ 1738539 w 2264509"/>
                <a:gd name="connsiteY44-42540" fmla="*/ 6666009 h 7236634"/>
                <a:gd name="connsiteX45-42541" fmla="*/ 1759422 w 2264509"/>
                <a:gd name="connsiteY45-42542" fmla="*/ 6535632 h 7236634"/>
                <a:gd name="connsiteX46-42543" fmla="*/ 1719909 w 2264509"/>
                <a:gd name="connsiteY46-42544" fmla="*/ 6436627 h 7236634"/>
                <a:gd name="connsiteX47-42545" fmla="*/ 1708642 w 2264509"/>
                <a:gd name="connsiteY47-42546" fmla="*/ 6235730 h 7236634"/>
                <a:gd name="connsiteX48-42547" fmla="*/ 1730306 w 2264509"/>
                <a:gd name="connsiteY48-42548" fmla="*/ 5965274 h 7236634"/>
                <a:gd name="connsiteX49-42549" fmla="*/ 1778923 w 2264509"/>
                <a:gd name="connsiteY49-42550" fmla="*/ 5497769 h 7236634"/>
                <a:gd name="connsiteX50-42551" fmla="*/ 1790341 w 2264509"/>
                <a:gd name="connsiteY50-42552" fmla="*/ 5349364 h 7236634"/>
                <a:gd name="connsiteX51-42553" fmla="*/ 1848903 w 2264509"/>
                <a:gd name="connsiteY51-42554" fmla="*/ 5302881 h 7236634"/>
                <a:gd name="connsiteX52-42555" fmla="*/ 1935499 w 2264509"/>
                <a:gd name="connsiteY52-42556" fmla="*/ 5083205 h 7236634"/>
                <a:gd name="connsiteX53-42557" fmla="*/ 1960649 w 2264509"/>
                <a:gd name="connsiteY53-42558" fmla="*/ 4791056 h 7236634"/>
                <a:gd name="connsiteX54-42559" fmla="*/ 1951665 w 2264509"/>
                <a:gd name="connsiteY54-42560" fmla="*/ 4334336 h 7236634"/>
                <a:gd name="connsiteX55-42561" fmla="*/ 1932344 w 2264509"/>
                <a:gd name="connsiteY55-42562" fmla="*/ 3888133 h 7236634"/>
                <a:gd name="connsiteX56-42563" fmla="*/ 2114094 w 2264509"/>
                <a:gd name="connsiteY56-42564" fmla="*/ 3794489 h 7236634"/>
                <a:gd name="connsiteX57-42565" fmla="*/ 1762492 w 2264509"/>
                <a:gd name="connsiteY57-42566" fmla="*/ 2682768 h 7236634"/>
                <a:gd name="connsiteX58-42567" fmla="*/ 2171636 w 2264509"/>
                <a:gd name="connsiteY58-42568" fmla="*/ 2450629 h 7236634"/>
                <a:gd name="connsiteX59-42569" fmla="*/ 2032492 w 2264509"/>
                <a:gd name="connsiteY59-42570" fmla="*/ 1850474 h 7236634"/>
                <a:gd name="connsiteX60-42571" fmla="*/ 1987751 w 2264509"/>
                <a:gd name="connsiteY60-42572" fmla="*/ 1662589 h 7236634"/>
                <a:gd name="connsiteX61-42573" fmla="*/ 1973329 w 2264509"/>
                <a:gd name="connsiteY61-42574" fmla="*/ 1418094 h 7236634"/>
                <a:gd name="connsiteX62-42575" fmla="*/ 1925704 w 2264509"/>
                <a:gd name="connsiteY62-42576" fmla="*/ 1287898 h 7236634"/>
                <a:gd name="connsiteX63-42577" fmla="*/ 1458979 w 2264509"/>
                <a:gd name="connsiteY63-42578" fmla="*/ 1120535 h 7236634"/>
                <a:gd name="connsiteX64-42579" fmla="*/ 1360513 w 2264509"/>
                <a:gd name="connsiteY64-42580" fmla="*/ 1005635 h 7236634"/>
                <a:gd name="connsiteX65-42581" fmla="*/ 1416522 w 2264509"/>
                <a:gd name="connsiteY65-42582" fmla="*/ 807081 h 7236634"/>
                <a:gd name="connsiteX66-42583" fmla="*/ 1484699 w 2264509"/>
                <a:gd name="connsiteY66-42584" fmla="*/ 608469 h 7236634"/>
                <a:gd name="connsiteX67-42585" fmla="*/ 1496208 w 2264509"/>
                <a:gd name="connsiteY67-42586" fmla="*/ 366317 h 7236634"/>
                <a:gd name="connsiteX68-42587" fmla="*/ 1413968 w 2264509"/>
                <a:gd name="connsiteY68-42588" fmla="*/ 146640 h 7236634"/>
                <a:gd name="connsiteX69-42589" fmla="*/ 1100515 w 2264509"/>
                <a:gd name="connsiteY69-42590" fmla="*/ 551 h 7236634"/>
                <a:gd name="connsiteX0-42591" fmla="*/ 1100515 w 2264509"/>
                <a:gd name="connsiteY0-42592" fmla="*/ 551 h 7237152"/>
                <a:gd name="connsiteX1-42593" fmla="*/ 849378 w 2264509"/>
                <a:gd name="connsiteY1-42594" fmla="*/ 118937 h 7237152"/>
                <a:gd name="connsiteX2-42595" fmla="*/ 751515 w 2264509"/>
                <a:gd name="connsiteY2-42596" fmla="*/ 285490 h 7237152"/>
                <a:gd name="connsiteX3-42597" fmla="*/ 756141 w 2264509"/>
                <a:gd name="connsiteY3-42598" fmla="*/ 566071 h 7237152"/>
                <a:gd name="connsiteX4-42599" fmla="*/ 895260 w 2264509"/>
                <a:gd name="connsiteY4-42600" fmla="*/ 882679 h 7237152"/>
                <a:gd name="connsiteX5-42601" fmla="*/ 785588 w 2264509"/>
                <a:gd name="connsiteY5-42602" fmla="*/ 1025825 h 7237152"/>
                <a:gd name="connsiteX6-42603" fmla="*/ 152912 w 2264509"/>
                <a:gd name="connsiteY6-42604" fmla="*/ 1252683 h 7237152"/>
                <a:gd name="connsiteX7-42605" fmla="*/ 8160 w 2264509"/>
                <a:gd name="connsiteY7-42606" fmla="*/ 2283394 h 7237152"/>
                <a:gd name="connsiteX8-42607" fmla="*/ 416233 w 2264509"/>
                <a:gd name="connsiteY8-42608" fmla="*/ 2735641 h 7237152"/>
                <a:gd name="connsiteX9-42609" fmla="*/ 293173 w 2264509"/>
                <a:gd name="connsiteY9-42610" fmla="*/ 3799944 h 7237152"/>
                <a:gd name="connsiteX10-42611" fmla="*/ 428536 w 2264509"/>
                <a:gd name="connsiteY10-42612" fmla="*/ 3969982 h 7237152"/>
                <a:gd name="connsiteX11-42613" fmla="*/ 486017 w 2264509"/>
                <a:gd name="connsiteY11-42614" fmla="*/ 4215017 h 7237152"/>
                <a:gd name="connsiteX12-42615" fmla="*/ 547224 w 2264509"/>
                <a:gd name="connsiteY12-42616" fmla="*/ 4615099 h 7237152"/>
                <a:gd name="connsiteX13-42617" fmla="*/ 555878 w 2264509"/>
                <a:gd name="connsiteY13-42618" fmla="*/ 4779518 h 7237152"/>
                <a:gd name="connsiteX14-42619" fmla="*/ 541964 w 2264509"/>
                <a:gd name="connsiteY14-42620" fmla="*/ 4966441 h 7237152"/>
                <a:gd name="connsiteX15-42621" fmla="*/ 510234 w 2264509"/>
                <a:gd name="connsiteY15-42622" fmla="*/ 5112051 h 7237152"/>
                <a:gd name="connsiteX16-42623" fmla="*/ 434305 w 2264509"/>
                <a:gd name="connsiteY16-42624" fmla="*/ 6139609 h 7237152"/>
                <a:gd name="connsiteX17-42625" fmla="*/ 399690 w 2264509"/>
                <a:gd name="connsiteY17-42626" fmla="*/ 6589898 h 7237152"/>
                <a:gd name="connsiteX18-42627" fmla="*/ 471534 w 2264509"/>
                <a:gd name="connsiteY18-42628" fmla="*/ 6812999 h 7237152"/>
                <a:gd name="connsiteX19-42629" fmla="*/ 436821 w 2264509"/>
                <a:gd name="connsiteY19-42630" fmla="*/ 7004834 h 7237152"/>
                <a:gd name="connsiteX20-42631" fmla="*/ 656806 w 2264509"/>
                <a:gd name="connsiteY20-42632" fmla="*/ 7230086 h 7237152"/>
                <a:gd name="connsiteX21-42633" fmla="*/ 1018766 w 2264509"/>
                <a:gd name="connsiteY21-42634" fmla="*/ 7101007 h 7237152"/>
                <a:gd name="connsiteX22-42635" fmla="*/ 776064 w 2264509"/>
                <a:gd name="connsiteY22-42636" fmla="*/ 6830306 h 7237152"/>
                <a:gd name="connsiteX23-42637" fmla="*/ 804368 w 2264509"/>
                <a:gd name="connsiteY23-42638" fmla="*/ 6565349 h 7237152"/>
                <a:gd name="connsiteX24-42639" fmla="*/ 790216 w 2264509"/>
                <a:gd name="connsiteY24-42640" fmla="*/ 6235730 h 7237152"/>
                <a:gd name="connsiteX25-42641" fmla="*/ 907792 w 2264509"/>
                <a:gd name="connsiteY25-42642" fmla="*/ 5474692 h 7237152"/>
                <a:gd name="connsiteX26-42643" fmla="*/ 957309 w 2264509"/>
                <a:gd name="connsiteY26-42644" fmla="*/ 5365800 h 7237152"/>
                <a:gd name="connsiteX27-42645" fmla="*/ 949796 w 2264509"/>
                <a:gd name="connsiteY27-42646" fmla="*/ 5294498 h 7237152"/>
                <a:gd name="connsiteX28-42647" fmla="*/ 1022842 w 2264509"/>
                <a:gd name="connsiteY28-42648" fmla="*/ 5197505 h 7237152"/>
                <a:gd name="connsiteX29-42649" fmla="*/ 1024856 w 2264509"/>
                <a:gd name="connsiteY29-42650" fmla="*/ 5054630 h 7237152"/>
                <a:gd name="connsiteX30-42651" fmla="*/ 1250022 w 2264509"/>
                <a:gd name="connsiteY30-42652" fmla="*/ 4234537 h 7237152"/>
                <a:gd name="connsiteX31-42653" fmla="*/ 1388027 w 2264509"/>
                <a:gd name="connsiteY31-42654" fmla="*/ 4644157 h 7237152"/>
                <a:gd name="connsiteX32-42655" fmla="*/ 1392304 w 2264509"/>
                <a:gd name="connsiteY32-42656" fmla="*/ 4865602 h 7237152"/>
                <a:gd name="connsiteX33-42657" fmla="*/ 1361716 w 2264509"/>
                <a:gd name="connsiteY33-42658" fmla="*/ 4959440 h 7237152"/>
                <a:gd name="connsiteX34-42659" fmla="*/ 1405585 w 2264509"/>
                <a:gd name="connsiteY34-42660" fmla="*/ 5098769 h 7237152"/>
                <a:gd name="connsiteX35-42661" fmla="*/ 1313490 w 2264509"/>
                <a:gd name="connsiteY35-42662" fmla="*/ 5539804 h 7237152"/>
                <a:gd name="connsiteX36-42663" fmla="*/ 1314512 w 2264509"/>
                <a:gd name="connsiteY36-42664" fmla="*/ 6345824 h 7237152"/>
                <a:gd name="connsiteX37-42665" fmla="*/ 1387677 w 2264509"/>
                <a:gd name="connsiteY37-42666" fmla="*/ 6525837 h 7237152"/>
                <a:gd name="connsiteX38-42667" fmla="*/ 1336897 w 2264509"/>
                <a:gd name="connsiteY38-42668" fmla="*/ 6727274 h 7237152"/>
                <a:gd name="connsiteX39-42669" fmla="*/ 1355075 w 2264509"/>
                <a:gd name="connsiteY39-42670" fmla="*/ 6813600 h 7237152"/>
                <a:gd name="connsiteX40-42671" fmla="*/ 1364871 w 2264509"/>
                <a:gd name="connsiteY40-42672" fmla="*/ 7006384 h 7237152"/>
                <a:gd name="connsiteX41-42673" fmla="*/ 1811645 w 2264509"/>
                <a:gd name="connsiteY41-42674" fmla="*/ 7174679 h 7237152"/>
                <a:gd name="connsiteX42-42675" fmla="*/ 2240298 w 2264509"/>
                <a:gd name="connsiteY42-42676" fmla="*/ 7184685 h 7237152"/>
                <a:gd name="connsiteX43-42677" fmla="*/ 2223142 w 2264509"/>
                <a:gd name="connsiteY43-42678" fmla="*/ 7032346 h 7237152"/>
                <a:gd name="connsiteX44-42679" fmla="*/ 1738539 w 2264509"/>
                <a:gd name="connsiteY44-42680" fmla="*/ 6666009 h 7237152"/>
                <a:gd name="connsiteX45-42681" fmla="*/ 1759422 w 2264509"/>
                <a:gd name="connsiteY45-42682" fmla="*/ 6535632 h 7237152"/>
                <a:gd name="connsiteX46-42683" fmla="*/ 1719909 w 2264509"/>
                <a:gd name="connsiteY46-42684" fmla="*/ 6436627 h 7237152"/>
                <a:gd name="connsiteX47-42685" fmla="*/ 1708642 w 2264509"/>
                <a:gd name="connsiteY47-42686" fmla="*/ 6235730 h 7237152"/>
                <a:gd name="connsiteX48-42687" fmla="*/ 1730306 w 2264509"/>
                <a:gd name="connsiteY48-42688" fmla="*/ 5965274 h 7237152"/>
                <a:gd name="connsiteX49-42689" fmla="*/ 1778923 w 2264509"/>
                <a:gd name="connsiteY49-42690" fmla="*/ 5497769 h 7237152"/>
                <a:gd name="connsiteX50-42691" fmla="*/ 1790341 w 2264509"/>
                <a:gd name="connsiteY50-42692" fmla="*/ 5349364 h 7237152"/>
                <a:gd name="connsiteX51-42693" fmla="*/ 1848903 w 2264509"/>
                <a:gd name="connsiteY51-42694" fmla="*/ 5302881 h 7237152"/>
                <a:gd name="connsiteX52-42695" fmla="*/ 1935499 w 2264509"/>
                <a:gd name="connsiteY52-42696" fmla="*/ 5083205 h 7237152"/>
                <a:gd name="connsiteX53-42697" fmla="*/ 1960649 w 2264509"/>
                <a:gd name="connsiteY53-42698" fmla="*/ 4791056 h 7237152"/>
                <a:gd name="connsiteX54-42699" fmla="*/ 1951665 w 2264509"/>
                <a:gd name="connsiteY54-42700" fmla="*/ 4334336 h 7237152"/>
                <a:gd name="connsiteX55-42701" fmla="*/ 1932344 w 2264509"/>
                <a:gd name="connsiteY55-42702" fmla="*/ 3888133 h 7237152"/>
                <a:gd name="connsiteX56-42703" fmla="*/ 2114094 w 2264509"/>
                <a:gd name="connsiteY56-42704" fmla="*/ 3794489 h 7237152"/>
                <a:gd name="connsiteX57-42705" fmla="*/ 1762492 w 2264509"/>
                <a:gd name="connsiteY57-42706" fmla="*/ 2682768 h 7237152"/>
                <a:gd name="connsiteX58-42707" fmla="*/ 2171636 w 2264509"/>
                <a:gd name="connsiteY58-42708" fmla="*/ 2450629 h 7237152"/>
                <a:gd name="connsiteX59-42709" fmla="*/ 2032492 w 2264509"/>
                <a:gd name="connsiteY59-42710" fmla="*/ 1850474 h 7237152"/>
                <a:gd name="connsiteX60-42711" fmla="*/ 1987751 w 2264509"/>
                <a:gd name="connsiteY60-42712" fmla="*/ 1662589 h 7237152"/>
                <a:gd name="connsiteX61-42713" fmla="*/ 1973329 w 2264509"/>
                <a:gd name="connsiteY61-42714" fmla="*/ 1418094 h 7237152"/>
                <a:gd name="connsiteX62-42715" fmla="*/ 1925704 w 2264509"/>
                <a:gd name="connsiteY62-42716" fmla="*/ 1287898 h 7237152"/>
                <a:gd name="connsiteX63-42717" fmla="*/ 1458979 w 2264509"/>
                <a:gd name="connsiteY63-42718" fmla="*/ 1120535 h 7237152"/>
                <a:gd name="connsiteX64-42719" fmla="*/ 1360513 w 2264509"/>
                <a:gd name="connsiteY64-42720" fmla="*/ 1005635 h 7237152"/>
                <a:gd name="connsiteX65-42721" fmla="*/ 1416522 w 2264509"/>
                <a:gd name="connsiteY65-42722" fmla="*/ 807081 h 7237152"/>
                <a:gd name="connsiteX66-42723" fmla="*/ 1484699 w 2264509"/>
                <a:gd name="connsiteY66-42724" fmla="*/ 608469 h 7237152"/>
                <a:gd name="connsiteX67-42725" fmla="*/ 1496208 w 2264509"/>
                <a:gd name="connsiteY67-42726" fmla="*/ 366317 h 7237152"/>
                <a:gd name="connsiteX68-42727" fmla="*/ 1413968 w 2264509"/>
                <a:gd name="connsiteY68-42728" fmla="*/ 146640 h 7237152"/>
                <a:gd name="connsiteX69-42729" fmla="*/ 1100515 w 2264509"/>
                <a:gd name="connsiteY69-42730" fmla="*/ 551 h 7237152"/>
                <a:gd name="connsiteX0-42731" fmla="*/ 1100515 w 2264509"/>
                <a:gd name="connsiteY0-42732" fmla="*/ 551 h 7237152"/>
                <a:gd name="connsiteX1-42733" fmla="*/ 849378 w 2264509"/>
                <a:gd name="connsiteY1-42734" fmla="*/ 118937 h 7237152"/>
                <a:gd name="connsiteX2-42735" fmla="*/ 751515 w 2264509"/>
                <a:gd name="connsiteY2-42736" fmla="*/ 285490 h 7237152"/>
                <a:gd name="connsiteX3-42737" fmla="*/ 756141 w 2264509"/>
                <a:gd name="connsiteY3-42738" fmla="*/ 566071 h 7237152"/>
                <a:gd name="connsiteX4-42739" fmla="*/ 895260 w 2264509"/>
                <a:gd name="connsiteY4-42740" fmla="*/ 882679 h 7237152"/>
                <a:gd name="connsiteX5-42741" fmla="*/ 785588 w 2264509"/>
                <a:gd name="connsiteY5-42742" fmla="*/ 1025825 h 7237152"/>
                <a:gd name="connsiteX6-42743" fmla="*/ 152912 w 2264509"/>
                <a:gd name="connsiteY6-42744" fmla="*/ 1252683 h 7237152"/>
                <a:gd name="connsiteX7-42745" fmla="*/ 8160 w 2264509"/>
                <a:gd name="connsiteY7-42746" fmla="*/ 2283394 h 7237152"/>
                <a:gd name="connsiteX8-42747" fmla="*/ 416233 w 2264509"/>
                <a:gd name="connsiteY8-42748" fmla="*/ 2735641 h 7237152"/>
                <a:gd name="connsiteX9-42749" fmla="*/ 293173 w 2264509"/>
                <a:gd name="connsiteY9-42750" fmla="*/ 3799944 h 7237152"/>
                <a:gd name="connsiteX10-42751" fmla="*/ 428536 w 2264509"/>
                <a:gd name="connsiteY10-42752" fmla="*/ 3969982 h 7237152"/>
                <a:gd name="connsiteX11-42753" fmla="*/ 486017 w 2264509"/>
                <a:gd name="connsiteY11-42754" fmla="*/ 4215017 h 7237152"/>
                <a:gd name="connsiteX12-42755" fmla="*/ 547224 w 2264509"/>
                <a:gd name="connsiteY12-42756" fmla="*/ 4615099 h 7237152"/>
                <a:gd name="connsiteX13-42757" fmla="*/ 555878 w 2264509"/>
                <a:gd name="connsiteY13-42758" fmla="*/ 4779518 h 7237152"/>
                <a:gd name="connsiteX14-42759" fmla="*/ 541964 w 2264509"/>
                <a:gd name="connsiteY14-42760" fmla="*/ 4966441 h 7237152"/>
                <a:gd name="connsiteX15-42761" fmla="*/ 510234 w 2264509"/>
                <a:gd name="connsiteY15-42762" fmla="*/ 5112051 h 7237152"/>
                <a:gd name="connsiteX16-42763" fmla="*/ 434305 w 2264509"/>
                <a:gd name="connsiteY16-42764" fmla="*/ 6139609 h 7237152"/>
                <a:gd name="connsiteX17-42765" fmla="*/ 399690 w 2264509"/>
                <a:gd name="connsiteY17-42766" fmla="*/ 6589898 h 7237152"/>
                <a:gd name="connsiteX18-42767" fmla="*/ 471534 w 2264509"/>
                <a:gd name="connsiteY18-42768" fmla="*/ 6812999 h 7237152"/>
                <a:gd name="connsiteX19-42769" fmla="*/ 436821 w 2264509"/>
                <a:gd name="connsiteY19-42770" fmla="*/ 7004834 h 7237152"/>
                <a:gd name="connsiteX20-42771" fmla="*/ 656806 w 2264509"/>
                <a:gd name="connsiteY20-42772" fmla="*/ 7230086 h 7237152"/>
                <a:gd name="connsiteX21-42773" fmla="*/ 1018766 w 2264509"/>
                <a:gd name="connsiteY21-42774" fmla="*/ 7101007 h 7237152"/>
                <a:gd name="connsiteX22-42775" fmla="*/ 776064 w 2264509"/>
                <a:gd name="connsiteY22-42776" fmla="*/ 6830306 h 7237152"/>
                <a:gd name="connsiteX23-42777" fmla="*/ 804368 w 2264509"/>
                <a:gd name="connsiteY23-42778" fmla="*/ 6565349 h 7237152"/>
                <a:gd name="connsiteX24-42779" fmla="*/ 790216 w 2264509"/>
                <a:gd name="connsiteY24-42780" fmla="*/ 6235730 h 7237152"/>
                <a:gd name="connsiteX25-42781" fmla="*/ 907792 w 2264509"/>
                <a:gd name="connsiteY25-42782" fmla="*/ 5474692 h 7237152"/>
                <a:gd name="connsiteX26-42783" fmla="*/ 957309 w 2264509"/>
                <a:gd name="connsiteY26-42784" fmla="*/ 5365800 h 7237152"/>
                <a:gd name="connsiteX27-42785" fmla="*/ 949796 w 2264509"/>
                <a:gd name="connsiteY27-42786" fmla="*/ 5294498 h 7237152"/>
                <a:gd name="connsiteX28-42787" fmla="*/ 1022842 w 2264509"/>
                <a:gd name="connsiteY28-42788" fmla="*/ 5197505 h 7237152"/>
                <a:gd name="connsiteX29-42789" fmla="*/ 1024856 w 2264509"/>
                <a:gd name="connsiteY29-42790" fmla="*/ 5054630 h 7237152"/>
                <a:gd name="connsiteX30-42791" fmla="*/ 1250022 w 2264509"/>
                <a:gd name="connsiteY30-42792" fmla="*/ 4234537 h 7237152"/>
                <a:gd name="connsiteX31-42793" fmla="*/ 1388027 w 2264509"/>
                <a:gd name="connsiteY31-42794" fmla="*/ 4644157 h 7237152"/>
                <a:gd name="connsiteX32-42795" fmla="*/ 1392304 w 2264509"/>
                <a:gd name="connsiteY32-42796" fmla="*/ 4865602 h 7237152"/>
                <a:gd name="connsiteX33-42797" fmla="*/ 1361716 w 2264509"/>
                <a:gd name="connsiteY33-42798" fmla="*/ 4959440 h 7237152"/>
                <a:gd name="connsiteX34-42799" fmla="*/ 1405585 w 2264509"/>
                <a:gd name="connsiteY34-42800" fmla="*/ 5098769 h 7237152"/>
                <a:gd name="connsiteX35-42801" fmla="*/ 1313490 w 2264509"/>
                <a:gd name="connsiteY35-42802" fmla="*/ 5539804 h 7237152"/>
                <a:gd name="connsiteX36-42803" fmla="*/ 1314512 w 2264509"/>
                <a:gd name="connsiteY36-42804" fmla="*/ 6345824 h 7237152"/>
                <a:gd name="connsiteX37-42805" fmla="*/ 1387677 w 2264509"/>
                <a:gd name="connsiteY37-42806" fmla="*/ 6525837 h 7237152"/>
                <a:gd name="connsiteX38-42807" fmla="*/ 1336897 w 2264509"/>
                <a:gd name="connsiteY38-42808" fmla="*/ 6727274 h 7237152"/>
                <a:gd name="connsiteX39-42809" fmla="*/ 1355075 w 2264509"/>
                <a:gd name="connsiteY39-42810" fmla="*/ 6813600 h 7237152"/>
                <a:gd name="connsiteX40-42811" fmla="*/ 1364871 w 2264509"/>
                <a:gd name="connsiteY40-42812" fmla="*/ 7006384 h 7237152"/>
                <a:gd name="connsiteX41-42813" fmla="*/ 1811645 w 2264509"/>
                <a:gd name="connsiteY41-42814" fmla="*/ 7174679 h 7237152"/>
                <a:gd name="connsiteX42-42815" fmla="*/ 2240298 w 2264509"/>
                <a:gd name="connsiteY42-42816" fmla="*/ 7184685 h 7237152"/>
                <a:gd name="connsiteX43-42817" fmla="*/ 2223142 w 2264509"/>
                <a:gd name="connsiteY43-42818" fmla="*/ 7032346 h 7237152"/>
                <a:gd name="connsiteX44-42819" fmla="*/ 1738539 w 2264509"/>
                <a:gd name="connsiteY44-42820" fmla="*/ 6666009 h 7237152"/>
                <a:gd name="connsiteX45-42821" fmla="*/ 1759422 w 2264509"/>
                <a:gd name="connsiteY45-42822" fmla="*/ 6535632 h 7237152"/>
                <a:gd name="connsiteX46-42823" fmla="*/ 1719909 w 2264509"/>
                <a:gd name="connsiteY46-42824" fmla="*/ 6436627 h 7237152"/>
                <a:gd name="connsiteX47-42825" fmla="*/ 1708642 w 2264509"/>
                <a:gd name="connsiteY47-42826" fmla="*/ 6235730 h 7237152"/>
                <a:gd name="connsiteX48-42827" fmla="*/ 1730306 w 2264509"/>
                <a:gd name="connsiteY48-42828" fmla="*/ 5965274 h 7237152"/>
                <a:gd name="connsiteX49-42829" fmla="*/ 1778923 w 2264509"/>
                <a:gd name="connsiteY49-42830" fmla="*/ 5497769 h 7237152"/>
                <a:gd name="connsiteX50-42831" fmla="*/ 1790341 w 2264509"/>
                <a:gd name="connsiteY50-42832" fmla="*/ 5349364 h 7237152"/>
                <a:gd name="connsiteX51-42833" fmla="*/ 1848903 w 2264509"/>
                <a:gd name="connsiteY51-42834" fmla="*/ 5302881 h 7237152"/>
                <a:gd name="connsiteX52-42835" fmla="*/ 1935499 w 2264509"/>
                <a:gd name="connsiteY52-42836" fmla="*/ 5083205 h 7237152"/>
                <a:gd name="connsiteX53-42837" fmla="*/ 1960649 w 2264509"/>
                <a:gd name="connsiteY53-42838" fmla="*/ 4791056 h 7237152"/>
                <a:gd name="connsiteX54-42839" fmla="*/ 1951665 w 2264509"/>
                <a:gd name="connsiteY54-42840" fmla="*/ 4334336 h 7237152"/>
                <a:gd name="connsiteX55-42841" fmla="*/ 1932344 w 2264509"/>
                <a:gd name="connsiteY55-42842" fmla="*/ 3888133 h 7237152"/>
                <a:gd name="connsiteX56-42843" fmla="*/ 2114094 w 2264509"/>
                <a:gd name="connsiteY56-42844" fmla="*/ 3794489 h 7237152"/>
                <a:gd name="connsiteX57-42845" fmla="*/ 1762492 w 2264509"/>
                <a:gd name="connsiteY57-42846" fmla="*/ 2682768 h 7237152"/>
                <a:gd name="connsiteX58-42847" fmla="*/ 2171636 w 2264509"/>
                <a:gd name="connsiteY58-42848" fmla="*/ 2450629 h 7237152"/>
                <a:gd name="connsiteX59-42849" fmla="*/ 2032492 w 2264509"/>
                <a:gd name="connsiteY59-42850" fmla="*/ 1850474 h 7237152"/>
                <a:gd name="connsiteX60-42851" fmla="*/ 1987751 w 2264509"/>
                <a:gd name="connsiteY60-42852" fmla="*/ 1662589 h 7237152"/>
                <a:gd name="connsiteX61-42853" fmla="*/ 1973329 w 2264509"/>
                <a:gd name="connsiteY61-42854" fmla="*/ 1418094 h 7237152"/>
                <a:gd name="connsiteX62-42855" fmla="*/ 1925704 w 2264509"/>
                <a:gd name="connsiteY62-42856" fmla="*/ 1287898 h 7237152"/>
                <a:gd name="connsiteX63-42857" fmla="*/ 1458979 w 2264509"/>
                <a:gd name="connsiteY63-42858" fmla="*/ 1120535 h 7237152"/>
                <a:gd name="connsiteX64-42859" fmla="*/ 1360513 w 2264509"/>
                <a:gd name="connsiteY64-42860" fmla="*/ 1005635 h 7237152"/>
                <a:gd name="connsiteX65-42861" fmla="*/ 1416522 w 2264509"/>
                <a:gd name="connsiteY65-42862" fmla="*/ 807081 h 7237152"/>
                <a:gd name="connsiteX66-42863" fmla="*/ 1484699 w 2264509"/>
                <a:gd name="connsiteY66-42864" fmla="*/ 608469 h 7237152"/>
                <a:gd name="connsiteX67-42865" fmla="*/ 1496208 w 2264509"/>
                <a:gd name="connsiteY67-42866" fmla="*/ 366317 h 7237152"/>
                <a:gd name="connsiteX68-42867" fmla="*/ 1413968 w 2264509"/>
                <a:gd name="connsiteY68-42868" fmla="*/ 146640 h 7237152"/>
                <a:gd name="connsiteX69-42869" fmla="*/ 1100515 w 2264509"/>
                <a:gd name="connsiteY69-42870" fmla="*/ 551 h 7237152"/>
                <a:gd name="connsiteX0-42871" fmla="*/ 1100515 w 2264509"/>
                <a:gd name="connsiteY0-42872" fmla="*/ 551 h 7237152"/>
                <a:gd name="connsiteX1-42873" fmla="*/ 849378 w 2264509"/>
                <a:gd name="connsiteY1-42874" fmla="*/ 118937 h 7237152"/>
                <a:gd name="connsiteX2-42875" fmla="*/ 751515 w 2264509"/>
                <a:gd name="connsiteY2-42876" fmla="*/ 285490 h 7237152"/>
                <a:gd name="connsiteX3-42877" fmla="*/ 756141 w 2264509"/>
                <a:gd name="connsiteY3-42878" fmla="*/ 566071 h 7237152"/>
                <a:gd name="connsiteX4-42879" fmla="*/ 895260 w 2264509"/>
                <a:gd name="connsiteY4-42880" fmla="*/ 882679 h 7237152"/>
                <a:gd name="connsiteX5-42881" fmla="*/ 785588 w 2264509"/>
                <a:gd name="connsiteY5-42882" fmla="*/ 1025825 h 7237152"/>
                <a:gd name="connsiteX6-42883" fmla="*/ 152912 w 2264509"/>
                <a:gd name="connsiteY6-42884" fmla="*/ 1252683 h 7237152"/>
                <a:gd name="connsiteX7-42885" fmla="*/ 8160 w 2264509"/>
                <a:gd name="connsiteY7-42886" fmla="*/ 2283394 h 7237152"/>
                <a:gd name="connsiteX8-42887" fmla="*/ 416233 w 2264509"/>
                <a:gd name="connsiteY8-42888" fmla="*/ 2735641 h 7237152"/>
                <a:gd name="connsiteX9-42889" fmla="*/ 293173 w 2264509"/>
                <a:gd name="connsiteY9-42890" fmla="*/ 3799944 h 7237152"/>
                <a:gd name="connsiteX10-42891" fmla="*/ 428536 w 2264509"/>
                <a:gd name="connsiteY10-42892" fmla="*/ 3969982 h 7237152"/>
                <a:gd name="connsiteX11-42893" fmla="*/ 486017 w 2264509"/>
                <a:gd name="connsiteY11-42894" fmla="*/ 4215017 h 7237152"/>
                <a:gd name="connsiteX12-42895" fmla="*/ 547224 w 2264509"/>
                <a:gd name="connsiteY12-42896" fmla="*/ 4615099 h 7237152"/>
                <a:gd name="connsiteX13-42897" fmla="*/ 555878 w 2264509"/>
                <a:gd name="connsiteY13-42898" fmla="*/ 4779518 h 7237152"/>
                <a:gd name="connsiteX14-42899" fmla="*/ 541964 w 2264509"/>
                <a:gd name="connsiteY14-42900" fmla="*/ 4966441 h 7237152"/>
                <a:gd name="connsiteX15-42901" fmla="*/ 510234 w 2264509"/>
                <a:gd name="connsiteY15-42902" fmla="*/ 5112051 h 7237152"/>
                <a:gd name="connsiteX16-42903" fmla="*/ 434305 w 2264509"/>
                <a:gd name="connsiteY16-42904" fmla="*/ 6139609 h 7237152"/>
                <a:gd name="connsiteX17-42905" fmla="*/ 399690 w 2264509"/>
                <a:gd name="connsiteY17-42906" fmla="*/ 6589898 h 7237152"/>
                <a:gd name="connsiteX18-42907" fmla="*/ 471534 w 2264509"/>
                <a:gd name="connsiteY18-42908" fmla="*/ 6812999 h 7237152"/>
                <a:gd name="connsiteX19-42909" fmla="*/ 436821 w 2264509"/>
                <a:gd name="connsiteY19-42910" fmla="*/ 7004834 h 7237152"/>
                <a:gd name="connsiteX20-42911" fmla="*/ 656806 w 2264509"/>
                <a:gd name="connsiteY20-42912" fmla="*/ 7230086 h 7237152"/>
                <a:gd name="connsiteX21-42913" fmla="*/ 1018766 w 2264509"/>
                <a:gd name="connsiteY21-42914" fmla="*/ 7101007 h 7237152"/>
                <a:gd name="connsiteX22-42915" fmla="*/ 776064 w 2264509"/>
                <a:gd name="connsiteY22-42916" fmla="*/ 6830306 h 7237152"/>
                <a:gd name="connsiteX23-42917" fmla="*/ 804368 w 2264509"/>
                <a:gd name="connsiteY23-42918" fmla="*/ 6565349 h 7237152"/>
                <a:gd name="connsiteX24-42919" fmla="*/ 790216 w 2264509"/>
                <a:gd name="connsiteY24-42920" fmla="*/ 6235730 h 7237152"/>
                <a:gd name="connsiteX25-42921" fmla="*/ 907792 w 2264509"/>
                <a:gd name="connsiteY25-42922" fmla="*/ 5474692 h 7237152"/>
                <a:gd name="connsiteX26-42923" fmla="*/ 957309 w 2264509"/>
                <a:gd name="connsiteY26-42924" fmla="*/ 5365800 h 7237152"/>
                <a:gd name="connsiteX27-42925" fmla="*/ 949796 w 2264509"/>
                <a:gd name="connsiteY27-42926" fmla="*/ 5294498 h 7237152"/>
                <a:gd name="connsiteX28-42927" fmla="*/ 1022842 w 2264509"/>
                <a:gd name="connsiteY28-42928" fmla="*/ 5197505 h 7237152"/>
                <a:gd name="connsiteX29-42929" fmla="*/ 1024856 w 2264509"/>
                <a:gd name="connsiteY29-42930" fmla="*/ 5054630 h 7237152"/>
                <a:gd name="connsiteX30-42931" fmla="*/ 1250022 w 2264509"/>
                <a:gd name="connsiteY30-42932" fmla="*/ 4234537 h 7237152"/>
                <a:gd name="connsiteX31-42933" fmla="*/ 1388027 w 2264509"/>
                <a:gd name="connsiteY31-42934" fmla="*/ 4644157 h 7237152"/>
                <a:gd name="connsiteX32-42935" fmla="*/ 1392304 w 2264509"/>
                <a:gd name="connsiteY32-42936" fmla="*/ 4865602 h 7237152"/>
                <a:gd name="connsiteX33-42937" fmla="*/ 1361716 w 2264509"/>
                <a:gd name="connsiteY33-42938" fmla="*/ 4959440 h 7237152"/>
                <a:gd name="connsiteX34-42939" fmla="*/ 1405585 w 2264509"/>
                <a:gd name="connsiteY34-42940" fmla="*/ 5098769 h 7237152"/>
                <a:gd name="connsiteX35-42941" fmla="*/ 1313490 w 2264509"/>
                <a:gd name="connsiteY35-42942" fmla="*/ 5539804 h 7237152"/>
                <a:gd name="connsiteX36-42943" fmla="*/ 1314512 w 2264509"/>
                <a:gd name="connsiteY36-42944" fmla="*/ 6345824 h 7237152"/>
                <a:gd name="connsiteX37-42945" fmla="*/ 1387677 w 2264509"/>
                <a:gd name="connsiteY37-42946" fmla="*/ 6525837 h 7237152"/>
                <a:gd name="connsiteX38-42947" fmla="*/ 1336897 w 2264509"/>
                <a:gd name="connsiteY38-42948" fmla="*/ 6727274 h 7237152"/>
                <a:gd name="connsiteX39-42949" fmla="*/ 1355075 w 2264509"/>
                <a:gd name="connsiteY39-42950" fmla="*/ 6813600 h 7237152"/>
                <a:gd name="connsiteX40-42951" fmla="*/ 1364871 w 2264509"/>
                <a:gd name="connsiteY40-42952" fmla="*/ 7006384 h 7237152"/>
                <a:gd name="connsiteX41-42953" fmla="*/ 1811645 w 2264509"/>
                <a:gd name="connsiteY41-42954" fmla="*/ 7174679 h 7237152"/>
                <a:gd name="connsiteX42-42955" fmla="*/ 2240298 w 2264509"/>
                <a:gd name="connsiteY42-42956" fmla="*/ 7184685 h 7237152"/>
                <a:gd name="connsiteX43-42957" fmla="*/ 2223142 w 2264509"/>
                <a:gd name="connsiteY43-42958" fmla="*/ 7032346 h 7237152"/>
                <a:gd name="connsiteX44-42959" fmla="*/ 1738539 w 2264509"/>
                <a:gd name="connsiteY44-42960" fmla="*/ 6666009 h 7237152"/>
                <a:gd name="connsiteX45-42961" fmla="*/ 1759422 w 2264509"/>
                <a:gd name="connsiteY45-42962" fmla="*/ 6535632 h 7237152"/>
                <a:gd name="connsiteX46-42963" fmla="*/ 1719909 w 2264509"/>
                <a:gd name="connsiteY46-42964" fmla="*/ 6436627 h 7237152"/>
                <a:gd name="connsiteX47-42965" fmla="*/ 1708642 w 2264509"/>
                <a:gd name="connsiteY47-42966" fmla="*/ 6235730 h 7237152"/>
                <a:gd name="connsiteX48-42967" fmla="*/ 1730306 w 2264509"/>
                <a:gd name="connsiteY48-42968" fmla="*/ 5965274 h 7237152"/>
                <a:gd name="connsiteX49-42969" fmla="*/ 1778923 w 2264509"/>
                <a:gd name="connsiteY49-42970" fmla="*/ 5497769 h 7237152"/>
                <a:gd name="connsiteX50-42971" fmla="*/ 1790341 w 2264509"/>
                <a:gd name="connsiteY50-42972" fmla="*/ 5349364 h 7237152"/>
                <a:gd name="connsiteX51-42973" fmla="*/ 1848903 w 2264509"/>
                <a:gd name="connsiteY51-42974" fmla="*/ 5302881 h 7237152"/>
                <a:gd name="connsiteX52-42975" fmla="*/ 1935499 w 2264509"/>
                <a:gd name="connsiteY52-42976" fmla="*/ 5083205 h 7237152"/>
                <a:gd name="connsiteX53-42977" fmla="*/ 1960649 w 2264509"/>
                <a:gd name="connsiteY53-42978" fmla="*/ 4791056 h 7237152"/>
                <a:gd name="connsiteX54-42979" fmla="*/ 1951665 w 2264509"/>
                <a:gd name="connsiteY54-42980" fmla="*/ 4334336 h 7237152"/>
                <a:gd name="connsiteX55-42981" fmla="*/ 1932344 w 2264509"/>
                <a:gd name="connsiteY55-42982" fmla="*/ 3888133 h 7237152"/>
                <a:gd name="connsiteX56-42983" fmla="*/ 2114094 w 2264509"/>
                <a:gd name="connsiteY56-42984" fmla="*/ 3794489 h 7237152"/>
                <a:gd name="connsiteX57-42985" fmla="*/ 1762492 w 2264509"/>
                <a:gd name="connsiteY57-42986" fmla="*/ 2682768 h 7237152"/>
                <a:gd name="connsiteX58-42987" fmla="*/ 2171636 w 2264509"/>
                <a:gd name="connsiteY58-42988" fmla="*/ 2450629 h 7237152"/>
                <a:gd name="connsiteX59-42989" fmla="*/ 2032492 w 2264509"/>
                <a:gd name="connsiteY59-42990" fmla="*/ 1850474 h 7237152"/>
                <a:gd name="connsiteX60-42991" fmla="*/ 1987751 w 2264509"/>
                <a:gd name="connsiteY60-42992" fmla="*/ 1662589 h 7237152"/>
                <a:gd name="connsiteX61-42993" fmla="*/ 1973329 w 2264509"/>
                <a:gd name="connsiteY61-42994" fmla="*/ 1418094 h 7237152"/>
                <a:gd name="connsiteX62-42995" fmla="*/ 1925704 w 2264509"/>
                <a:gd name="connsiteY62-42996" fmla="*/ 1287898 h 7237152"/>
                <a:gd name="connsiteX63-42997" fmla="*/ 1458979 w 2264509"/>
                <a:gd name="connsiteY63-42998" fmla="*/ 1120535 h 7237152"/>
                <a:gd name="connsiteX64-42999" fmla="*/ 1360513 w 2264509"/>
                <a:gd name="connsiteY64-43000" fmla="*/ 1005635 h 7237152"/>
                <a:gd name="connsiteX65-43001" fmla="*/ 1416522 w 2264509"/>
                <a:gd name="connsiteY65-43002" fmla="*/ 807081 h 7237152"/>
                <a:gd name="connsiteX66-43003" fmla="*/ 1484699 w 2264509"/>
                <a:gd name="connsiteY66-43004" fmla="*/ 608469 h 7237152"/>
                <a:gd name="connsiteX67-43005" fmla="*/ 1496208 w 2264509"/>
                <a:gd name="connsiteY67-43006" fmla="*/ 366317 h 7237152"/>
                <a:gd name="connsiteX68-43007" fmla="*/ 1413968 w 2264509"/>
                <a:gd name="connsiteY68-43008" fmla="*/ 146640 h 7237152"/>
                <a:gd name="connsiteX69-43009" fmla="*/ 1100515 w 2264509"/>
                <a:gd name="connsiteY69-43010" fmla="*/ 551 h 7237152"/>
                <a:gd name="connsiteX0-43011" fmla="*/ 1100515 w 2264509"/>
                <a:gd name="connsiteY0-43012" fmla="*/ 551 h 7237152"/>
                <a:gd name="connsiteX1-43013" fmla="*/ 849378 w 2264509"/>
                <a:gd name="connsiteY1-43014" fmla="*/ 118937 h 7237152"/>
                <a:gd name="connsiteX2-43015" fmla="*/ 751515 w 2264509"/>
                <a:gd name="connsiteY2-43016" fmla="*/ 285490 h 7237152"/>
                <a:gd name="connsiteX3-43017" fmla="*/ 756141 w 2264509"/>
                <a:gd name="connsiteY3-43018" fmla="*/ 566071 h 7237152"/>
                <a:gd name="connsiteX4-43019" fmla="*/ 895260 w 2264509"/>
                <a:gd name="connsiteY4-43020" fmla="*/ 882679 h 7237152"/>
                <a:gd name="connsiteX5-43021" fmla="*/ 785588 w 2264509"/>
                <a:gd name="connsiteY5-43022" fmla="*/ 1025825 h 7237152"/>
                <a:gd name="connsiteX6-43023" fmla="*/ 152912 w 2264509"/>
                <a:gd name="connsiteY6-43024" fmla="*/ 1252683 h 7237152"/>
                <a:gd name="connsiteX7-43025" fmla="*/ 8160 w 2264509"/>
                <a:gd name="connsiteY7-43026" fmla="*/ 2283394 h 7237152"/>
                <a:gd name="connsiteX8-43027" fmla="*/ 416233 w 2264509"/>
                <a:gd name="connsiteY8-43028" fmla="*/ 2735641 h 7237152"/>
                <a:gd name="connsiteX9-43029" fmla="*/ 293173 w 2264509"/>
                <a:gd name="connsiteY9-43030" fmla="*/ 3799944 h 7237152"/>
                <a:gd name="connsiteX10-43031" fmla="*/ 428536 w 2264509"/>
                <a:gd name="connsiteY10-43032" fmla="*/ 3969982 h 7237152"/>
                <a:gd name="connsiteX11-43033" fmla="*/ 486017 w 2264509"/>
                <a:gd name="connsiteY11-43034" fmla="*/ 4215017 h 7237152"/>
                <a:gd name="connsiteX12-43035" fmla="*/ 547224 w 2264509"/>
                <a:gd name="connsiteY12-43036" fmla="*/ 4615099 h 7237152"/>
                <a:gd name="connsiteX13-43037" fmla="*/ 555878 w 2264509"/>
                <a:gd name="connsiteY13-43038" fmla="*/ 4779518 h 7237152"/>
                <a:gd name="connsiteX14-43039" fmla="*/ 541964 w 2264509"/>
                <a:gd name="connsiteY14-43040" fmla="*/ 4966441 h 7237152"/>
                <a:gd name="connsiteX15-43041" fmla="*/ 510234 w 2264509"/>
                <a:gd name="connsiteY15-43042" fmla="*/ 5112051 h 7237152"/>
                <a:gd name="connsiteX16-43043" fmla="*/ 434305 w 2264509"/>
                <a:gd name="connsiteY16-43044" fmla="*/ 6139609 h 7237152"/>
                <a:gd name="connsiteX17-43045" fmla="*/ 399690 w 2264509"/>
                <a:gd name="connsiteY17-43046" fmla="*/ 6589898 h 7237152"/>
                <a:gd name="connsiteX18-43047" fmla="*/ 471534 w 2264509"/>
                <a:gd name="connsiteY18-43048" fmla="*/ 6812999 h 7237152"/>
                <a:gd name="connsiteX19-43049" fmla="*/ 436821 w 2264509"/>
                <a:gd name="connsiteY19-43050" fmla="*/ 7004834 h 7237152"/>
                <a:gd name="connsiteX20-43051" fmla="*/ 656806 w 2264509"/>
                <a:gd name="connsiteY20-43052" fmla="*/ 7230086 h 7237152"/>
                <a:gd name="connsiteX21-43053" fmla="*/ 1018766 w 2264509"/>
                <a:gd name="connsiteY21-43054" fmla="*/ 7101007 h 7237152"/>
                <a:gd name="connsiteX22-43055" fmla="*/ 776064 w 2264509"/>
                <a:gd name="connsiteY22-43056" fmla="*/ 6830306 h 7237152"/>
                <a:gd name="connsiteX23-43057" fmla="*/ 804368 w 2264509"/>
                <a:gd name="connsiteY23-43058" fmla="*/ 6565349 h 7237152"/>
                <a:gd name="connsiteX24-43059" fmla="*/ 790216 w 2264509"/>
                <a:gd name="connsiteY24-43060" fmla="*/ 6235730 h 7237152"/>
                <a:gd name="connsiteX25-43061" fmla="*/ 907792 w 2264509"/>
                <a:gd name="connsiteY25-43062" fmla="*/ 5474692 h 7237152"/>
                <a:gd name="connsiteX26-43063" fmla="*/ 957309 w 2264509"/>
                <a:gd name="connsiteY26-43064" fmla="*/ 5365800 h 7237152"/>
                <a:gd name="connsiteX27-43065" fmla="*/ 949796 w 2264509"/>
                <a:gd name="connsiteY27-43066" fmla="*/ 5294498 h 7237152"/>
                <a:gd name="connsiteX28-43067" fmla="*/ 1022842 w 2264509"/>
                <a:gd name="connsiteY28-43068" fmla="*/ 5197505 h 7237152"/>
                <a:gd name="connsiteX29-43069" fmla="*/ 1024856 w 2264509"/>
                <a:gd name="connsiteY29-43070" fmla="*/ 5054630 h 7237152"/>
                <a:gd name="connsiteX30-43071" fmla="*/ 1250022 w 2264509"/>
                <a:gd name="connsiteY30-43072" fmla="*/ 4234537 h 7237152"/>
                <a:gd name="connsiteX31-43073" fmla="*/ 1388027 w 2264509"/>
                <a:gd name="connsiteY31-43074" fmla="*/ 4644157 h 7237152"/>
                <a:gd name="connsiteX32-43075" fmla="*/ 1392304 w 2264509"/>
                <a:gd name="connsiteY32-43076" fmla="*/ 4865602 h 7237152"/>
                <a:gd name="connsiteX33-43077" fmla="*/ 1361716 w 2264509"/>
                <a:gd name="connsiteY33-43078" fmla="*/ 4959440 h 7237152"/>
                <a:gd name="connsiteX34-43079" fmla="*/ 1405585 w 2264509"/>
                <a:gd name="connsiteY34-43080" fmla="*/ 5098769 h 7237152"/>
                <a:gd name="connsiteX35-43081" fmla="*/ 1313490 w 2264509"/>
                <a:gd name="connsiteY35-43082" fmla="*/ 5539804 h 7237152"/>
                <a:gd name="connsiteX36-43083" fmla="*/ 1314512 w 2264509"/>
                <a:gd name="connsiteY36-43084" fmla="*/ 6345824 h 7237152"/>
                <a:gd name="connsiteX37-43085" fmla="*/ 1387677 w 2264509"/>
                <a:gd name="connsiteY37-43086" fmla="*/ 6525837 h 7237152"/>
                <a:gd name="connsiteX38-43087" fmla="*/ 1336897 w 2264509"/>
                <a:gd name="connsiteY38-43088" fmla="*/ 6727274 h 7237152"/>
                <a:gd name="connsiteX39-43089" fmla="*/ 1355075 w 2264509"/>
                <a:gd name="connsiteY39-43090" fmla="*/ 6813600 h 7237152"/>
                <a:gd name="connsiteX40-43091" fmla="*/ 1364871 w 2264509"/>
                <a:gd name="connsiteY40-43092" fmla="*/ 7006384 h 7237152"/>
                <a:gd name="connsiteX41-43093" fmla="*/ 1811645 w 2264509"/>
                <a:gd name="connsiteY41-43094" fmla="*/ 7174679 h 7237152"/>
                <a:gd name="connsiteX42-43095" fmla="*/ 2240298 w 2264509"/>
                <a:gd name="connsiteY42-43096" fmla="*/ 7184685 h 7237152"/>
                <a:gd name="connsiteX43-43097" fmla="*/ 2223142 w 2264509"/>
                <a:gd name="connsiteY43-43098" fmla="*/ 7032346 h 7237152"/>
                <a:gd name="connsiteX44-43099" fmla="*/ 1738539 w 2264509"/>
                <a:gd name="connsiteY44-43100" fmla="*/ 6666009 h 7237152"/>
                <a:gd name="connsiteX45-43101" fmla="*/ 1759422 w 2264509"/>
                <a:gd name="connsiteY45-43102" fmla="*/ 6535632 h 7237152"/>
                <a:gd name="connsiteX46-43103" fmla="*/ 1719909 w 2264509"/>
                <a:gd name="connsiteY46-43104" fmla="*/ 6436627 h 7237152"/>
                <a:gd name="connsiteX47-43105" fmla="*/ 1708642 w 2264509"/>
                <a:gd name="connsiteY47-43106" fmla="*/ 6235730 h 7237152"/>
                <a:gd name="connsiteX48-43107" fmla="*/ 1730306 w 2264509"/>
                <a:gd name="connsiteY48-43108" fmla="*/ 5965274 h 7237152"/>
                <a:gd name="connsiteX49-43109" fmla="*/ 1778923 w 2264509"/>
                <a:gd name="connsiteY49-43110" fmla="*/ 5497769 h 7237152"/>
                <a:gd name="connsiteX50-43111" fmla="*/ 1790341 w 2264509"/>
                <a:gd name="connsiteY50-43112" fmla="*/ 5349364 h 7237152"/>
                <a:gd name="connsiteX51-43113" fmla="*/ 1848903 w 2264509"/>
                <a:gd name="connsiteY51-43114" fmla="*/ 5302881 h 7237152"/>
                <a:gd name="connsiteX52-43115" fmla="*/ 1935499 w 2264509"/>
                <a:gd name="connsiteY52-43116" fmla="*/ 5083205 h 7237152"/>
                <a:gd name="connsiteX53-43117" fmla="*/ 1960649 w 2264509"/>
                <a:gd name="connsiteY53-43118" fmla="*/ 4791056 h 7237152"/>
                <a:gd name="connsiteX54-43119" fmla="*/ 1951665 w 2264509"/>
                <a:gd name="connsiteY54-43120" fmla="*/ 4334336 h 7237152"/>
                <a:gd name="connsiteX55-43121" fmla="*/ 1932344 w 2264509"/>
                <a:gd name="connsiteY55-43122" fmla="*/ 3888133 h 7237152"/>
                <a:gd name="connsiteX56-43123" fmla="*/ 2114094 w 2264509"/>
                <a:gd name="connsiteY56-43124" fmla="*/ 3794489 h 7237152"/>
                <a:gd name="connsiteX57-43125" fmla="*/ 1762492 w 2264509"/>
                <a:gd name="connsiteY57-43126" fmla="*/ 2682768 h 7237152"/>
                <a:gd name="connsiteX58-43127" fmla="*/ 2171636 w 2264509"/>
                <a:gd name="connsiteY58-43128" fmla="*/ 2450629 h 7237152"/>
                <a:gd name="connsiteX59-43129" fmla="*/ 2032492 w 2264509"/>
                <a:gd name="connsiteY59-43130" fmla="*/ 1850474 h 7237152"/>
                <a:gd name="connsiteX60-43131" fmla="*/ 1987751 w 2264509"/>
                <a:gd name="connsiteY60-43132" fmla="*/ 1662589 h 7237152"/>
                <a:gd name="connsiteX61-43133" fmla="*/ 1973329 w 2264509"/>
                <a:gd name="connsiteY61-43134" fmla="*/ 1418094 h 7237152"/>
                <a:gd name="connsiteX62-43135" fmla="*/ 1925704 w 2264509"/>
                <a:gd name="connsiteY62-43136" fmla="*/ 1287898 h 7237152"/>
                <a:gd name="connsiteX63-43137" fmla="*/ 1458979 w 2264509"/>
                <a:gd name="connsiteY63-43138" fmla="*/ 1120535 h 7237152"/>
                <a:gd name="connsiteX64-43139" fmla="*/ 1360513 w 2264509"/>
                <a:gd name="connsiteY64-43140" fmla="*/ 1005635 h 7237152"/>
                <a:gd name="connsiteX65-43141" fmla="*/ 1416522 w 2264509"/>
                <a:gd name="connsiteY65-43142" fmla="*/ 807081 h 7237152"/>
                <a:gd name="connsiteX66-43143" fmla="*/ 1484699 w 2264509"/>
                <a:gd name="connsiteY66-43144" fmla="*/ 608469 h 7237152"/>
                <a:gd name="connsiteX67-43145" fmla="*/ 1496208 w 2264509"/>
                <a:gd name="connsiteY67-43146" fmla="*/ 366317 h 7237152"/>
                <a:gd name="connsiteX68-43147" fmla="*/ 1413968 w 2264509"/>
                <a:gd name="connsiteY68-43148" fmla="*/ 146640 h 7237152"/>
                <a:gd name="connsiteX69-43149" fmla="*/ 1100515 w 2264509"/>
                <a:gd name="connsiteY69-43150" fmla="*/ 551 h 7237152"/>
                <a:gd name="connsiteX0-43151" fmla="*/ 1100515 w 2264509"/>
                <a:gd name="connsiteY0-43152" fmla="*/ 551 h 7237152"/>
                <a:gd name="connsiteX1-43153" fmla="*/ 849378 w 2264509"/>
                <a:gd name="connsiteY1-43154" fmla="*/ 118937 h 7237152"/>
                <a:gd name="connsiteX2-43155" fmla="*/ 751515 w 2264509"/>
                <a:gd name="connsiteY2-43156" fmla="*/ 285490 h 7237152"/>
                <a:gd name="connsiteX3-43157" fmla="*/ 756141 w 2264509"/>
                <a:gd name="connsiteY3-43158" fmla="*/ 566071 h 7237152"/>
                <a:gd name="connsiteX4-43159" fmla="*/ 895260 w 2264509"/>
                <a:gd name="connsiteY4-43160" fmla="*/ 882679 h 7237152"/>
                <a:gd name="connsiteX5-43161" fmla="*/ 785588 w 2264509"/>
                <a:gd name="connsiteY5-43162" fmla="*/ 1025825 h 7237152"/>
                <a:gd name="connsiteX6-43163" fmla="*/ 152912 w 2264509"/>
                <a:gd name="connsiteY6-43164" fmla="*/ 1252683 h 7237152"/>
                <a:gd name="connsiteX7-43165" fmla="*/ 8160 w 2264509"/>
                <a:gd name="connsiteY7-43166" fmla="*/ 2283394 h 7237152"/>
                <a:gd name="connsiteX8-43167" fmla="*/ 416233 w 2264509"/>
                <a:gd name="connsiteY8-43168" fmla="*/ 2735641 h 7237152"/>
                <a:gd name="connsiteX9-43169" fmla="*/ 293173 w 2264509"/>
                <a:gd name="connsiteY9-43170" fmla="*/ 3799944 h 7237152"/>
                <a:gd name="connsiteX10-43171" fmla="*/ 428536 w 2264509"/>
                <a:gd name="connsiteY10-43172" fmla="*/ 3969982 h 7237152"/>
                <a:gd name="connsiteX11-43173" fmla="*/ 486017 w 2264509"/>
                <a:gd name="connsiteY11-43174" fmla="*/ 4215017 h 7237152"/>
                <a:gd name="connsiteX12-43175" fmla="*/ 547224 w 2264509"/>
                <a:gd name="connsiteY12-43176" fmla="*/ 4615099 h 7237152"/>
                <a:gd name="connsiteX13-43177" fmla="*/ 555878 w 2264509"/>
                <a:gd name="connsiteY13-43178" fmla="*/ 4779518 h 7237152"/>
                <a:gd name="connsiteX14-43179" fmla="*/ 541964 w 2264509"/>
                <a:gd name="connsiteY14-43180" fmla="*/ 4966441 h 7237152"/>
                <a:gd name="connsiteX15-43181" fmla="*/ 510234 w 2264509"/>
                <a:gd name="connsiteY15-43182" fmla="*/ 5112051 h 7237152"/>
                <a:gd name="connsiteX16-43183" fmla="*/ 434305 w 2264509"/>
                <a:gd name="connsiteY16-43184" fmla="*/ 6139609 h 7237152"/>
                <a:gd name="connsiteX17-43185" fmla="*/ 399690 w 2264509"/>
                <a:gd name="connsiteY17-43186" fmla="*/ 6589898 h 7237152"/>
                <a:gd name="connsiteX18-43187" fmla="*/ 471534 w 2264509"/>
                <a:gd name="connsiteY18-43188" fmla="*/ 6812999 h 7237152"/>
                <a:gd name="connsiteX19-43189" fmla="*/ 436821 w 2264509"/>
                <a:gd name="connsiteY19-43190" fmla="*/ 7004834 h 7237152"/>
                <a:gd name="connsiteX20-43191" fmla="*/ 656806 w 2264509"/>
                <a:gd name="connsiteY20-43192" fmla="*/ 7230086 h 7237152"/>
                <a:gd name="connsiteX21-43193" fmla="*/ 1018766 w 2264509"/>
                <a:gd name="connsiteY21-43194" fmla="*/ 7101007 h 7237152"/>
                <a:gd name="connsiteX22-43195" fmla="*/ 760721 w 2264509"/>
                <a:gd name="connsiteY22-43196" fmla="*/ 6842580 h 7237152"/>
                <a:gd name="connsiteX23-43197" fmla="*/ 804368 w 2264509"/>
                <a:gd name="connsiteY23-43198" fmla="*/ 6565349 h 7237152"/>
                <a:gd name="connsiteX24-43199" fmla="*/ 790216 w 2264509"/>
                <a:gd name="connsiteY24-43200" fmla="*/ 6235730 h 7237152"/>
                <a:gd name="connsiteX25-43201" fmla="*/ 907792 w 2264509"/>
                <a:gd name="connsiteY25-43202" fmla="*/ 5474692 h 7237152"/>
                <a:gd name="connsiteX26-43203" fmla="*/ 957309 w 2264509"/>
                <a:gd name="connsiteY26-43204" fmla="*/ 5365800 h 7237152"/>
                <a:gd name="connsiteX27-43205" fmla="*/ 949796 w 2264509"/>
                <a:gd name="connsiteY27-43206" fmla="*/ 5294498 h 7237152"/>
                <a:gd name="connsiteX28-43207" fmla="*/ 1022842 w 2264509"/>
                <a:gd name="connsiteY28-43208" fmla="*/ 5197505 h 7237152"/>
                <a:gd name="connsiteX29-43209" fmla="*/ 1024856 w 2264509"/>
                <a:gd name="connsiteY29-43210" fmla="*/ 5054630 h 7237152"/>
                <a:gd name="connsiteX30-43211" fmla="*/ 1250022 w 2264509"/>
                <a:gd name="connsiteY30-43212" fmla="*/ 4234537 h 7237152"/>
                <a:gd name="connsiteX31-43213" fmla="*/ 1388027 w 2264509"/>
                <a:gd name="connsiteY31-43214" fmla="*/ 4644157 h 7237152"/>
                <a:gd name="connsiteX32-43215" fmla="*/ 1392304 w 2264509"/>
                <a:gd name="connsiteY32-43216" fmla="*/ 4865602 h 7237152"/>
                <a:gd name="connsiteX33-43217" fmla="*/ 1361716 w 2264509"/>
                <a:gd name="connsiteY33-43218" fmla="*/ 4959440 h 7237152"/>
                <a:gd name="connsiteX34-43219" fmla="*/ 1405585 w 2264509"/>
                <a:gd name="connsiteY34-43220" fmla="*/ 5098769 h 7237152"/>
                <a:gd name="connsiteX35-43221" fmla="*/ 1313490 w 2264509"/>
                <a:gd name="connsiteY35-43222" fmla="*/ 5539804 h 7237152"/>
                <a:gd name="connsiteX36-43223" fmla="*/ 1314512 w 2264509"/>
                <a:gd name="connsiteY36-43224" fmla="*/ 6345824 h 7237152"/>
                <a:gd name="connsiteX37-43225" fmla="*/ 1387677 w 2264509"/>
                <a:gd name="connsiteY37-43226" fmla="*/ 6525837 h 7237152"/>
                <a:gd name="connsiteX38-43227" fmla="*/ 1336897 w 2264509"/>
                <a:gd name="connsiteY38-43228" fmla="*/ 6727274 h 7237152"/>
                <a:gd name="connsiteX39-43229" fmla="*/ 1355075 w 2264509"/>
                <a:gd name="connsiteY39-43230" fmla="*/ 6813600 h 7237152"/>
                <a:gd name="connsiteX40-43231" fmla="*/ 1364871 w 2264509"/>
                <a:gd name="connsiteY40-43232" fmla="*/ 7006384 h 7237152"/>
                <a:gd name="connsiteX41-43233" fmla="*/ 1811645 w 2264509"/>
                <a:gd name="connsiteY41-43234" fmla="*/ 7174679 h 7237152"/>
                <a:gd name="connsiteX42-43235" fmla="*/ 2240298 w 2264509"/>
                <a:gd name="connsiteY42-43236" fmla="*/ 7184685 h 7237152"/>
                <a:gd name="connsiteX43-43237" fmla="*/ 2223142 w 2264509"/>
                <a:gd name="connsiteY43-43238" fmla="*/ 7032346 h 7237152"/>
                <a:gd name="connsiteX44-43239" fmla="*/ 1738539 w 2264509"/>
                <a:gd name="connsiteY44-43240" fmla="*/ 6666009 h 7237152"/>
                <a:gd name="connsiteX45-43241" fmla="*/ 1759422 w 2264509"/>
                <a:gd name="connsiteY45-43242" fmla="*/ 6535632 h 7237152"/>
                <a:gd name="connsiteX46-43243" fmla="*/ 1719909 w 2264509"/>
                <a:gd name="connsiteY46-43244" fmla="*/ 6436627 h 7237152"/>
                <a:gd name="connsiteX47-43245" fmla="*/ 1708642 w 2264509"/>
                <a:gd name="connsiteY47-43246" fmla="*/ 6235730 h 7237152"/>
                <a:gd name="connsiteX48-43247" fmla="*/ 1730306 w 2264509"/>
                <a:gd name="connsiteY48-43248" fmla="*/ 5965274 h 7237152"/>
                <a:gd name="connsiteX49-43249" fmla="*/ 1778923 w 2264509"/>
                <a:gd name="connsiteY49-43250" fmla="*/ 5497769 h 7237152"/>
                <a:gd name="connsiteX50-43251" fmla="*/ 1790341 w 2264509"/>
                <a:gd name="connsiteY50-43252" fmla="*/ 5349364 h 7237152"/>
                <a:gd name="connsiteX51-43253" fmla="*/ 1848903 w 2264509"/>
                <a:gd name="connsiteY51-43254" fmla="*/ 5302881 h 7237152"/>
                <a:gd name="connsiteX52-43255" fmla="*/ 1935499 w 2264509"/>
                <a:gd name="connsiteY52-43256" fmla="*/ 5083205 h 7237152"/>
                <a:gd name="connsiteX53-43257" fmla="*/ 1960649 w 2264509"/>
                <a:gd name="connsiteY53-43258" fmla="*/ 4791056 h 7237152"/>
                <a:gd name="connsiteX54-43259" fmla="*/ 1951665 w 2264509"/>
                <a:gd name="connsiteY54-43260" fmla="*/ 4334336 h 7237152"/>
                <a:gd name="connsiteX55-43261" fmla="*/ 1932344 w 2264509"/>
                <a:gd name="connsiteY55-43262" fmla="*/ 3888133 h 7237152"/>
                <a:gd name="connsiteX56-43263" fmla="*/ 2114094 w 2264509"/>
                <a:gd name="connsiteY56-43264" fmla="*/ 3794489 h 7237152"/>
                <a:gd name="connsiteX57-43265" fmla="*/ 1762492 w 2264509"/>
                <a:gd name="connsiteY57-43266" fmla="*/ 2682768 h 7237152"/>
                <a:gd name="connsiteX58-43267" fmla="*/ 2171636 w 2264509"/>
                <a:gd name="connsiteY58-43268" fmla="*/ 2450629 h 7237152"/>
                <a:gd name="connsiteX59-43269" fmla="*/ 2032492 w 2264509"/>
                <a:gd name="connsiteY59-43270" fmla="*/ 1850474 h 7237152"/>
                <a:gd name="connsiteX60-43271" fmla="*/ 1987751 w 2264509"/>
                <a:gd name="connsiteY60-43272" fmla="*/ 1662589 h 7237152"/>
                <a:gd name="connsiteX61-43273" fmla="*/ 1973329 w 2264509"/>
                <a:gd name="connsiteY61-43274" fmla="*/ 1418094 h 7237152"/>
                <a:gd name="connsiteX62-43275" fmla="*/ 1925704 w 2264509"/>
                <a:gd name="connsiteY62-43276" fmla="*/ 1287898 h 7237152"/>
                <a:gd name="connsiteX63-43277" fmla="*/ 1458979 w 2264509"/>
                <a:gd name="connsiteY63-43278" fmla="*/ 1120535 h 7237152"/>
                <a:gd name="connsiteX64-43279" fmla="*/ 1360513 w 2264509"/>
                <a:gd name="connsiteY64-43280" fmla="*/ 1005635 h 7237152"/>
                <a:gd name="connsiteX65-43281" fmla="*/ 1416522 w 2264509"/>
                <a:gd name="connsiteY65-43282" fmla="*/ 807081 h 7237152"/>
                <a:gd name="connsiteX66-43283" fmla="*/ 1484699 w 2264509"/>
                <a:gd name="connsiteY66-43284" fmla="*/ 608469 h 7237152"/>
                <a:gd name="connsiteX67-43285" fmla="*/ 1496208 w 2264509"/>
                <a:gd name="connsiteY67-43286" fmla="*/ 366317 h 7237152"/>
                <a:gd name="connsiteX68-43287" fmla="*/ 1413968 w 2264509"/>
                <a:gd name="connsiteY68-43288" fmla="*/ 146640 h 7237152"/>
                <a:gd name="connsiteX69-43289" fmla="*/ 1100515 w 2264509"/>
                <a:gd name="connsiteY69-43290" fmla="*/ 551 h 7237152"/>
                <a:gd name="connsiteX0-43291" fmla="*/ 1100515 w 2264509"/>
                <a:gd name="connsiteY0-43292" fmla="*/ 551 h 7237152"/>
                <a:gd name="connsiteX1-43293" fmla="*/ 849378 w 2264509"/>
                <a:gd name="connsiteY1-43294" fmla="*/ 118937 h 7237152"/>
                <a:gd name="connsiteX2-43295" fmla="*/ 751515 w 2264509"/>
                <a:gd name="connsiteY2-43296" fmla="*/ 285490 h 7237152"/>
                <a:gd name="connsiteX3-43297" fmla="*/ 756141 w 2264509"/>
                <a:gd name="connsiteY3-43298" fmla="*/ 566071 h 7237152"/>
                <a:gd name="connsiteX4-43299" fmla="*/ 895260 w 2264509"/>
                <a:gd name="connsiteY4-43300" fmla="*/ 882679 h 7237152"/>
                <a:gd name="connsiteX5-43301" fmla="*/ 785588 w 2264509"/>
                <a:gd name="connsiteY5-43302" fmla="*/ 1025825 h 7237152"/>
                <a:gd name="connsiteX6-43303" fmla="*/ 152912 w 2264509"/>
                <a:gd name="connsiteY6-43304" fmla="*/ 1252683 h 7237152"/>
                <a:gd name="connsiteX7-43305" fmla="*/ 8160 w 2264509"/>
                <a:gd name="connsiteY7-43306" fmla="*/ 2283394 h 7237152"/>
                <a:gd name="connsiteX8-43307" fmla="*/ 416233 w 2264509"/>
                <a:gd name="connsiteY8-43308" fmla="*/ 2735641 h 7237152"/>
                <a:gd name="connsiteX9-43309" fmla="*/ 293173 w 2264509"/>
                <a:gd name="connsiteY9-43310" fmla="*/ 3799944 h 7237152"/>
                <a:gd name="connsiteX10-43311" fmla="*/ 428536 w 2264509"/>
                <a:gd name="connsiteY10-43312" fmla="*/ 3969982 h 7237152"/>
                <a:gd name="connsiteX11-43313" fmla="*/ 486017 w 2264509"/>
                <a:gd name="connsiteY11-43314" fmla="*/ 4215017 h 7237152"/>
                <a:gd name="connsiteX12-43315" fmla="*/ 547224 w 2264509"/>
                <a:gd name="connsiteY12-43316" fmla="*/ 4615099 h 7237152"/>
                <a:gd name="connsiteX13-43317" fmla="*/ 555878 w 2264509"/>
                <a:gd name="connsiteY13-43318" fmla="*/ 4779518 h 7237152"/>
                <a:gd name="connsiteX14-43319" fmla="*/ 541964 w 2264509"/>
                <a:gd name="connsiteY14-43320" fmla="*/ 4966441 h 7237152"/>
                <a:gd name="connsiteX15-43321" fmla="*/ 510234 w 2264509"/>
                <a:gd name="connsiteY15-43322" fmla="*/ 5112051 h 7237152"/>
                <a:gd name="connsiteX16-43323" fmla="*/ 434305 w 2264509"/>
                <a:gd name="connsiteY16-43324" fmla="*/ 6139609 h 7237152"/>
                <a:gd name="connsiteX17-43325" fmla="*/ 399690 w 2264509"/>
                <a:gd name="connsiteY17-43326" fmla="*/ 6589898 h 7237152"/>
                <a:gd name="connsiteX18-43327" fmla="*/ 471534 w 2264509"/>
                <a:gd name="connsiteY18-43328" fmla="*/ 6812999 h 7237152"/>
                <a:gd name="connsiteX19-43329" fmla="*/ 436821 w 2264509"/>
                <a:gd name="connsiteY19-43330" fmla="*/ 7004834 h 7237152"/>
                <a:gd name="connsiteX20-43331" fmla="*/ 656806 w 2264509"/>
                <a:gd name="connsiteY20-43332" fmla="*/ 7230086 h 7237152"/>
                <a:gd name="connsiteX21-43333" fmla="*/ 1018766 w 2264509"/>
                <a:gd name="connsiteY21-43334" fmla="*/ 7101007 h 7237152"/>
                <a:gd name="connsiteX22-43335" fmla="*/ 760721 w 2264509"/>
                <a:gd name="connsiteY22-43336" fmla="*/ 6842580 h 7237152"/>
                <a:gd name="connsiteX23-43337" fmla="*/ 804368 w 2264509"/>
                <a:gd name="connsiteY23-43338" fmla="*/ 6565349 h 7237152"/>
                <a:gd name="connsiteX24-43339" fmla="*/ 790216 w 2264509"/>
                <a:gd name="connsiteY24-43340" fmla="*/ 6235730 h 7237152"/>
                <a:gd name="connsiteX25-43341" fmla="*/ 907792 w 2264509"/>
                <a:gd name="connsiteY25-43342" fmla="*/ 5474692 h 7237152"/>
                <a:gd name="connsiteX26-43343" fmla="*/ 957309 w 2264509"/>
                <a:gd name="connsiteY26-43344" fmla="*/ 5365800 h 7237152"/>
                <a:gd name="connsiteX27-43345" fmla="*/ 949796 w 2264509"/>
                <a:gd name="connsiteY27-43346" fmla="*/ 5294498 h 7237152"/>
                <a:gd name="connsiteX28-43347" fmla="*/ 1022842 w 2264509"/>
                <a:gd name="connsiteY28-43348" fmla="*/ 5197505 h 7237152"/>
                <a:gd name="connsiteX29-43349" fmla="*/ 1024856 w 2264509"/>
                <a:gd name="connsiteY29-43350" fmla="*/ 5054630 h 7237152"/>
                <a:gd name="connsiteX30-43351" fmla="*/ 1250022 w 2264509"/>
                <a:gd name="connsiteY30-43352" fmla="*/ 4234537 h 7237152"/>
                <a:gd name="connsiteX31-43353" fmla="*/ 1388027 w 2264509"/>
                <a:gd name="connsiteY31-43354" fmla="*/ 4644157 h 7237152"/>
                <a:gd name="connsiteX32-43355" fmla="*/ 1392304 w 2264509"/>
                <a:gd name="connsiteY32-43356" fmla="*/ 4865602 h 7237152"/>
                <a:gd name="connsiteX33-43357" fmla="*/ 1361716 w 2264509"/>
                <a:gd name="connsiteY33-43358" fmla="*/ 4959440 h 7237152"/>
                <a:gd name="connsiteX34-43359" fmla="*/ 1405585 w 2264509"/>
                <a:gd name="connsiteY34-43360" fmla="*/ 5098769 h 7237152"/>
                <a:gd name="connsiteX35-43361" fmla="*/ 1313490 w 2264509"/>
                <a:gd name="connsiteY35-43362" fmla="*/ 5539804 h 7237152"/>
                <a:gd name="connsiteX36-43363" fmla="*/ 1314512 w 2264509"/>
                <a:gd name="connsiteY36-43364" fmla="*/ 6345824 h 7237152"/>
                <a:gd name="connsiteX37-43365" fmla="*/ 1387677 w 2264509"/>
                <a:gd name="connsiteY37-43366" fmla="*/ 6525837 h 7237152"/>
                <a:gd name="connsiteX38-43367" fmla="*/ 1336897 w 2264509"/>
                <a:gd name="connsiteY38-43368" fmla="*/ 6727274 h 7237152"/>
                <a:gd name="connsiteX39-43369" fmla="*/ 1355075 w 2264509"/>
                <a:gd name="connsiteY39-43370" fmla="*/ 6813600 h 7237152"/>
                <a:gd name="connsiteX40-43371" fmla="*/ 1364871 w 2264509"/>
                <a:gd name="connsiteY40-43372" fmla="*/ 7006384 h 7237152"/>
                <a:gd name="connsiteX41-43373" fmla="*/ 1811645 w 2264509"/>
                <a:gd name="connsiteY41-43374" fmla="*/ 7174679 h 7237152"/>
                <a:gd name="connsiteX42-43375" fmla="*/ 2240298 w 2264509"/>
                <a:gd name="connsiteY42-43376" fmla="*/ 7184685 h 7237152"/>
                <a:gd name="connsiteX43-43377" fmla="*/ 2223142 w 2264509"/>
                <a:gd name="connsiteY43-43378" fmla="*/ 7032346 h 7237152"/>
                <a:gd name="connsiteX44-43379" fmla="*/ 1738539 w 2264509"/>
                <a:gd name="connsiteY44-43380" fmla="*/ 6666009 h 7237152"/>
                <a:gd name="connsiteX45-43381" fmla="*/ 1759422 w 2264509"/>
                <a:gd name="connsiteY45-43382" fmla="*/ 6535632 h 7237152"/>
                <a:gd name="connsiteX46-43383" fmla="*/ 1719909 w 2264509"/>
                <a:gd name="connsiteY46-43384" fmla="*/ 6436627 h 7237152"/>
                <a:gd name="connsiteX47-43385" fmla="*/ 1708642 w 2264509"/>
                <a:gd name="connsiteY47-43386" fmla="*/ 6235730 h 7237152"/>
                <a:gd name="connsiteX48-43387" fmla="*/ 1730306 w 2264509"/>
                <a:gd name="connsiteY48-43388" fmla="*/ 5965274 h 7237152"/>
                <a:gd name="connsiteX49-43389" fmla="*/ 1778923 w 2264509"/>
                <a:gd name="connsiteY49-43390" fmla="*/ 5497769 h 7237152"/>
                <a:gd name="connsiteX50-43391" fmla="*/ 1790341 w 2264509"/>
                <a:gd name="connsiteY50-43392" fmla="*/ 5349364 h 7237152"/>
                <a:gd name="connsiteX51-43393" fmla="*/ 1848903 w 2264509"/>
                <a:gd name="connsiteY51-43394" fmla="*/ 5302881 h 7237152"/>
                <a:gd name="connsiteX52-43395" fmla="*/ 1935499 w 2264509"/>
                <a:gd name="connsiteY52-43396" fmla="*/ 5083205 h 7237152"/>
                <a:gd name="connsiteX53-43397" fmla="*/ 1960649 w 2264509"/>
                <a:gd name="connsiteY53-43398" fmla="*/ 4791056 h 7237152"/>
                <a:gd name="connsiteX54-43399" fmla="*/ 1951665 w 2264509"/>
                <a:gd name="connsiteY54-43400" fmla="*/ 4334336 h 7237152"/>
                <a:gd name="connsiteX55-43401" fmla="*/ 1932344 w 2264509"/>
                <a:gd name="connsiteY55-43402" fmla="*/ 3888133 h 7237152"/>
                <a:gd name="connsiteX56-43403" fmla="*/ 2114094 w 2264509"/>
                <a:gd name="connsiteY56-43404" fmla="*/ 3794489 h 7237152"/>
                <a:gd name="connsiteX57-43405" fmla="*/ 1762492 w 2264509"/>
                <a:gd name="connsiteY57-43406" fmla="*/ 2682768 h 7237152"/>
                <a:gd name="connsiteX58-43407" fmla="*/ 2171636 w 2264509"/>
                <a:gd name="connsiteY58-43408" fmla="*/ 2450629 h 7237152"/>
                <a:gd name="connsiteX59-43409" fmla="*/ 2032492 w 2264509"/>
                <a:gd name="connsiteY59-43410" fmla="*/ 1850474 h 7237152"/>
                <a:gd name="connsiteX60-43411" fmla="*/ 1987751 w 2264509"/>
                <a:gd name="connsiteY60-43412" fmla="*/ 1662589 h 7237152"/>
                <a:gd name="connsiteX61-43413" fmla="*/ 1973329 w 2264509"/>
                <a:gd name="connsiteY61-43414" fmla="*/ 1418094 h 7237152"/>
                <a:gd name="connsiteX62-43415" fmla="*/ 1925704 w 2264509"/>
                <a:gd name="connsiteY62-43416" fmla="*/ 1287898 h 7237152"/>
                <a:gd name="connsiteX63-43417" fmla="*/ 1458979 w 2264509"/>
                <a:gd name="connsiteY63-43418" fmla="*/ 1120535 h 7237152"/>
                <a:gd name="connsiteX64-43419" fmla="*/ 1360513 w 2264509"/>
                <a:gd name="connsiteY64-43420" fmla="*/ 1005635 h 7237152"/>
                <a:gd name="connsiteX65-43421" fmla="*/ 1416522 w 2264509"/>
                <a:gd name="connsiteY65-43422" fmla="*/ 807081 h 7237152"/>
                <a:gd name="connsiteX66-43423" fmla="*/ 1484699 w 2264509"/>
                <a:gd name="connsiteY66-43424" fmla="*/ 608469 h 7237152"/>
                <a:gd name="connsiteX67-43425" fmla="*/ 1496208 w 2264509"/>
                <a:gd name="connsiteY67-43426" fmla="*/ 366317 h 7237152"/>
                <a:gd name="connsiteX68-43427" fmla="*/ 1413968 w 2264509"/>
                <a:gd name="connsiteY68-43428" fmla="*/ 146640 h 7237152"/>
                <a:gd name="connsiteX69-43429" fmla="*/ 1100515 w 2264509"/>
                <a:gd name="connsiteY69-43430" fmla="*/ 551 h 7237152"/>
                <a:gd name="connsiteX0-43431" fmla="*/ 1100515 w 2264509"/>
                <a:gd name="connsiteY0-43432" fmla="*/ 551 h 7237152"/>
                <a:gd name="connsiteX1-43433" fmla="*/ 849378 w 2264509"/>
                <a:gd name="connsiteY1-43434" fmla="*/ 118937 h 7237152"/>
                <a:gd name="connsiteX2-43435" fmla="*/ 751515 w 2264509"/>
                <a:gd name="connsiteY2-43436" fmla="*/ 285490 h 7237152"/>
                <a:gd name="connsiteX3-43437" fmla="*/ 756141 w 2264509"/>
                <a:gd name="connsiteY3-43438" fmla="*/ 566071 h 7237152"/>
                <a:gd name="connsiteX4-43439" fmla="*/ 895260 w 2264509"/>
                <a:gd name="connsiteY4-43440" fmla="*/ 882679 h 7237152"/>
                <a:gd name="connsiteX5-43441" fmla="*/ 785588 w 2264509"/>
                <a:gd name="connsiteY5-43442" fmla="*/ 1025825 h 7237152"/>
                <a:gd name="connsiteX6-43443" fmla="*/ 152912 w 2264509"/>
                <a:gd name="connsiteY6-43444" fmla="*/ 1252683 h 7237152"/>
                <a:gd name="connsiteX7-43445" fmla="*/ 8160 w 2264509"/>
                <a:gd name="connsiteY7-43446" fmla="*/ 2283394 h 7237152"/>
                <a:gd name="connsiteX8-43447" fmla="*/ 416233 w 2264509"/>
                <a:gd name="connsiteY8-43448" fmla="*/ 2735641 h 7237152"/>
                <a:gd name="connsiteX9-43449" fmla="*/ 293173 w 2264509"/>
                <a:gd name="connsiteY9-43450" fmla="*/ 3799944 h 7237152"/>
                <a:gd name="connsiteX10-43451" fmla="*/ 428536 w 2264509"/>
                <a:gd name="connsiteY10-43452" fmla="*/ 3969982 h 7237152"/>
                <a:gd name="connsiteX11-43453" fmla="*/ 486017 w 2264509"/>
                <a:gd name="connsiteY11-43454" fmla="*/ 4215017 h 7237152"/>
                <a:gd name="connsiteX12-43455" fmla="*/ 547224 w 2264509"/>
                <a:gd name="connsiteY12-43456" fmla="*/ 4615099 h 7237152"/>
                <a:gd name="connsiteX13-43457" fmla="*/ 555878 w 2264509"/>
                <a:gd name="connsiteY13-43458" fmla="*/ 4779518 h 7237152"/>
                <a:gd name="connsiteX14-43459" fmla="*/ 541964 w 2264509"/>
                <a:gd name="connsiteY14-43460" fmla="*/ 4966441 h 7237152"/>
                <a:gd name="connsiteX15-43461" fmla="*/ 510234 w 2264509"/>
                <a:gd name="connsiteY15-43462" fmla="*/ 5112051 h 7237152"/>
                <a:gd name="connsiteX16-43463" fmla="*/ 434305 w 2264509"/>
                <a:gd name="connsiteY16-43464" fmla="*/ 6139609 h 7237152"/>
                <a:gd name="connsiteX17-43465" fmla="*/ 399690 w 2264509"/>
                <a:gd name="connsiteY17-43466" fmla="*/ 6589898 h 7237152"/>
                <a:gd name="connsiteX18-43467" fmla="*/ 471534 w 2264509"/>
                <a:gd name="connsiteY18-43468" fmla="*/ 6812999 h 7237152"/>
                <a:gd name="connsiteX19-43469" fmla="*/ 409205 w 2264509"/>
                <a:gd name="connsiteY19-43470" fmla="*/ 6986424 h 7237152"/>
                <a:gd name="connsiteX20-43471" fmla="*/ 656806 w 2264509"/>
                <a:gd name="connsiteY20-43472" fmla="*/ 7230086 h 7237152"/>
                <a:gd name="connsiteX21-43473" fmla="*/ 1018766 w 2264509"/>
                <a:gd name="connsiteY21-43474" fmla="*/ 7101007 h 7237152"/>
                <a:gd name="connsiteX22-43475" fmla="*/ 760721 w 2264509"/>
                <a:gd name="connsiteY22-43476" fmla="*/ 6842580 h 7237152"/>
                <a:gd name="connsiteX23-43477" fmla="*/ 804368 w 2264509"/>
                <a:gd name="connsiteY23-43478" fmla="*/ 6565349 h 7237152"/>
                <a:gd name="connsiteX24-43479" fmla="*/ 790216 w 2264509"/>
                <a:gd name="connsiteY24-43480" fmla="*/ 6235730 h 7237152"/>
                <a:gd name="connsiteX25-43481" fmla="*/ 907792 w 2264509"/>
                <a:gd name="connsiteY25-43482" fmla="*/ 5474692 h 7237152"/>
                <a:gd name="connsiteX26-43483" fmla="*/ 957309 w 2264509"/>
                <a:gd name="connsiteY26-43484" fmla="*/ 5365800 h 7237152"/>
                <a:gd name="connsiteX27-43485" fmla="*/ 949796 w 2264509"/>
                <a:gd name="connsiteY27-43486" fmla="*/ 5294498 h 7237152"/>
                <a:gd name="connsiteX28-43487" fmla="*/ 1022842 w 2264509"/>
                <a:gd name="connsiteY28-43488" fmla="*/ 5197505 h 7237152"/>
                <a:gd name="connsiteX29-43489" fmla="*/ 1024856 w 2264509"/>
                <a:gd name="connsiteY29-43490" fmla="*/ 5054630 h 7237152"/>
                <a:gd name="connsiteX30-43491" fmla="*/ 1250022 w 2264509"/>
                <a:gd name="connsiteY30-43492" fmla="*/ 4234537 h 7237152"/>
                <a:gd name="connsiteX31-43493" fmla="*/ 1388027 w 2264509"/>
                <a:gd name="connsiteY31-43494" fmla="*/ 4644157 h 7237152"/>
                <a:gd name="connsiteX32-43495" fmla="*/ 1392304 w 2264509"/>
                <a:gd name="connsiteY32-43496" fmla="*/ 4865602 h 7237152"/>
                <a:gd name="connsiteX33-43497" fmla="*/ 1361716 w 2264509"/>
                <a:gd name="connsiteY33-43498" fmla="*/ 4959440 h 7237152"/>
                <a:gd name="connsiteX34-43499" fmla="*/ 1405585 w 2264509"/>
                <a:gd name="connsiteY34-43500" fmla="*/ 5098769 h 7237152"/>
                <a:gd name="connsiteX35-43501" fmla="*/ 1313490 w 2264509"/>
                <a:gd name="connsiteY35-43502" fmla="*/ 5539804 h 7237152"/>
                <a:gd name="connsiteX36-43503" fmla="*/ 1314512 w 2264509"/>
                <a:gd name="connsiteY36-43504" fmla="*/ 6345824 h 7237152"/>
                <a:gd name="connsiteX37-43505" fmla="*/ 1387677 w 2264509"/>
                <a:gd name="connsiteY37-43506" fmla="*/ 6525837 h 7237152"/>
                <a:gd name="connsiteX38-43507" fmla="*/ 1336897 w 2264509"/>
                <a:gd name="connsiteY38-43508" fmla="*/ 6727274 h 7237152"/>
                <a:gd name="connsiteX39-43509" fmla="*/ 1355075 w 2264509"/>
                <a:gd name="connsiteY39-43510" fmla="*/ 6813600 h 7237152"/>
                <a:gd name="connsiteX40-43511" fmla="*/ 1364871 w 2264509"/>
                <a:gd name="connsiteY40-43512" fmla="*/ 7006384 h 7237152"/>
                <a:gd name="connsiteX41-43513" fmla="*/ 1811645 w 2264509"/>
                <a:gd name="connsiteY41-43514" fmla="*/ 7174679 h 7237152"/>
                <a:gd name="connsiteX42-43515" fmla="*/ 2240298 w 2264509"/>
                <a:gd name="connsiteY42-43516" fmla="*/ 7184685 h 7237152"/>
                <a:gd name="connsiteX43-43517" fmla="*/ 2223142 w 2264509"/>
                <a:gd name="connsiteY43-43518" fmla="*/ 7032346 h 7237152"/>
                <a:gd name="connsiteX44-43519" fmla="*/ 1738539 w 2264509"/>
                <a:gd name="connsiteY44-43520" fmla="*/ 6666009 h 7237152"/>
                <a:gd name="connsiteX45-43521" fmla="*/ 1759422 w 2264509"/>
                <a:gd name="connsiteY45-43522" fmla="*/ 6535632 h 7237152"/>
                <a:gd name="connsiteX46-43523" fmla="*/ 1719909 w 2264509"/>
                <a:gd name="connsiteY46-43524" fmla="*/ 6436627 h 7237152"/>
                <a:gd name="connsiteX47-43525" fmla="*/ 1708642 w 2264509"/>
                <a:gd name="connsiteY47-43526" fmla="*/ 6235730 h 7237152"/>
                <a:gd name="connsiteX48-43527" fmla="*/ 1730306 w 2264509"/>
                <a:gd name="connsiteY48-43528" fmla="*/ 5965274 h 7237152"/>
                <a:gd name="connsiteX49-43529" fmla="*/ 1778923 w 2264509"/>
                <a:gd name="connsiteY49-43530" fmla="*/ 5497769 h 7237152"/>
                <a:gd name="connsiteX50-43531" fmla="*/ 1790341 w 2264509"/>
                <a:gd name="connsiteY50-43532" fmla="*/ 5349364 h 7237152"/>
                <a:gd name="connsiteX51-43533" fmla="*/ 1848903 w 2264509"/>
                <a:gd name="connsiteY51-43534" fmla="*/ 5302881 h 7237152"/>
                <a:gd name="connsiteX52-43535" fmla="*/ 1935499 w 2264509"/>
                <a:gd name="connsiteY52-43536" fmla="*/ 5083205 h 7237152"/>
                <a:gd name="connsiteX53-43537" fmla="*/ 1960649 w 2264509"/>
                <a:gd name="connsiteY53-43538" fmla="*/ 4791056 h 7237152"/>
                <a:gd name="connsiteX54-43539" fmla="*/ 1951665 w 2264509"/>
                <a:gd name="connsiteY54-43540" fmla="*/ 4334336 h 7237152"/>
                <a:gd name="connsiteX55-43541" fmla="*/ 1932344 w 2264509"/>
                <a:gd name="connsiteY55-43542" fmla="*/ 3888133 h 7237152"/>
                <a:gd name="connsiteX56-43543" fmla="*/ 2114094 w 2264509"/>
                <a:gd name="connsiteY56-43544" fmla="*/ 3794489 h 7237152"/>
                <a:gd name="connsiteX57-43545" fmla="*/ 1762492 w 2264509"/>
                <a:gd name="connsiteY57-43546" fmla="*/ 2682768 h 7237152"/>
                <a:gd name="connsiteX58-43547" fmla="*/ 2171636 w 2264509"/>
                <a:gd name="connsiteY58-43548" fmla="*/ 2450629 h 7237152"/>
                <a:gd name="connsiteX59-43549" fmla="*/ 2032492 w 2264509"/>
                <a:gd name="connsiteY59-43550" fmla="*/ 1850474 h 7237152"/>
                <a:gd name="connsiteX60-43551" fmla="*/ 1987751 w 2264509"/>
                <a:gd name="connsiteY60-43552" fmla="*/ 1662589 h 7237152"/>
                <a:gd name="connsiteX61-43553" fmla="*/ 1973329 w 2264509"/>
                <a:gd name="connsiteY61-43554" fmla="*/ 1418094 h 7237152"/>
                <a:gd name="connsiteX62-43555" fmla="*/ 1925704 w 2264509"/>
                <a:gd name="connsiteY62-43556" fmla="*/ 1287898 h 7237152"/>
                <a:gd name="connsiteX63-43557" fmla="*/ 1458979 w 2264509"/>
                <a:gd name="connsiteY63-43558" fmla="*/ 1120535 h 7237152"/>
                <a:gd name="connsiteX64-43559" fmla="*/ 1360513 w 2264509"/>
                <a:gd name="connsiteY64-43560" fmla="*/ 1005635 h 7237152"/>
                <a:gd name="connsiteX65-43561" fmla="*/ 1416522 w 2264509"/>
                <a:gd name="connsiteY65-43562" fmla="*/ 807081 h 7237152"/>
                <a:gd name="connsiteX66-43563" fmla="*/ 1484699 w 2264509"/>
                <a:gd name="connsiteY66-43564" fmla="*/ 608469 h 7237152"/>
                <a:gd name="connsiteX67-43565" fmla="*/ 1496208 w 2264509"/>
                <a:gd name="connsiteY67-43566" fmla="*/ 366317 h 7237152"/>
                <a:gd name="connsiteX68-43567" fmla="*/ 1413968 w 2264509"/>
                <a:gd name="connsiteY68-43568" fmla="*/ 146640 h 7237152"/>
                <a:gd name="connsiteX69-43569" fmla="*/ 1100515 w 2264509"/>
                <a:gd name="connsiteY69-43570" fmla="*/ 551 h 7237152"/>
                <a:gd name="connsiteX0-43571" fmla="*/ 1100515 w 2264509"/>
                <a:gd name="connsiteY0-43572" fmla="*/ 551 h 7203705"/>
                <a:gd name="connsiteX1-43573" fmla="*/ 849378 w 2264509"/>
                <a:gd name="connsiteY1-43574" fmla="*/ 118937 h 7203705"/>
                <a:gd name="connsiteX2-43575" fmla="*/ 751515 w 2264509"/>
                <a:gd name="connsiteY2-43576" fmla="*/ 285490 h 7203705"/>
                <a:gd name="connsiteX3-43577" fmla="*/ 756141 w 2264509"/>
                <a:gd name="connsiteY3-43578" fmla="*/ 566071 h 7203705"/>
                <a:gd name="connsiteX4-43579" fmla="*/ 895260 w 2264509"/>
                <a:gd name="connsiteY4-43580" fmla="*/ 882679 h 7203705"/>
                <a:gd name="connsiteX5-43581" fmla="*/ 785588 w 2264509"/>
                <a:gd name="connsiteY5-43582" fmla="*/ 1025825 h 7203705"/>
                <a:gd name="connsiteX6-43583" fmla="*/ 152912 w 2264509"/>
                <a:gd name="connsiteY6-43584" fmla="*/ 1252683 h 7203705"/>
                <a:gd name="connsiteX7-43585" fmla="*/ 8160 w 2264509"/>
                <a:gd name="connsiteY7-43586" fmla="*/ 2283394 h 7203705"/>
                <a:gd name="connsiteX8-43587" fmla="*/ 416233 w 2264509"/>
                <a:gd name="connsiteY8-43588" fmla="*/ 2735641 h 7203705"/>
                <a:gd name="connsiteX9-43589" fmla="*/ 293173 w 2264509"/>
                <a:gd name="connsiteY9-43590" fmla="*/ 3799944 h 7203705"/>
                <a:gd name="connsiteX10-43591" fmla="*/ 428536 w 2264509"/>
                <a:gd name="connsiteY10-43592" fmla="*/ 3969982 h 7203705"/>
                <a:gd name="connsiteX11-43593" fmla="*/ 486017 w 2264509"/>
                <a:gd name="connsiteY11-43594" fmla="*/ 4215017 h 7203705"/>
                <a:gd name="connsiteX12-43595" fmla="*/ 547224 w 2264509"/>
                <a:gd name="connsiteY12-43596" fmla="*/ 4615099 h 7203705"/>
                <a:gd name="connsiteX13-43597" fmla="*/ 555878 w 2264509"/>
                <a:gd name="connsiteY13-43598" fmla="*/ 4779518 h 7203705"/>
                <a:gd name="connsiteX14-43599" fmla="*/ 541964 w 2264509"/>
                <a:gd name="connsiteY14-43600" fmla="*/ 4966441 h 7203705"/>
                <a:gd name="connsiteX15-43601" fmla="*/ 510234 w 2264509"/>
                <a:gd name="connsiteY15-43602" fmla="*/ 5112051 h 7203705"/>
                <a:gd name="connsiteX16-43603" fmla="*/ 434305 w 2264509"/>
                <a:gd name="connsiteY16-43604" fmla="*/ 6139609 h 7203705"/>
                <a:gd name="connsiteX17-43605" fmla="*/ 399690 w 2264509"/>
                <a:gd name="connsiteY17-43606" fmla="*/ 6589898 h 7203705"/>
                <a:gd name="connsiteX18-43607" fmla="*/ 471534 w 2264509"/>
                <a:gd name="connsiteY18-43608" fmla="*/ 6812999 h 7203705"/>
                <a:gd name="connsiteX19-43609" fmla="*/ 409205 w 2264509"/>
                <a:gd name="connsiteY19-43610" fmla="*/ 6986424 h 7203705"/>
                <a:gd name="connsiteX20-43611" fmla="*/ 727381 w 2264509"/>
                <a:gd name="connsiteY20-43612" fmla="*/ 7193264 h 7203705"/>
                <a:gd name="connsiteX21-43613" fmla="*/ 1018766 w 2264509"/>
                <a:gd name="connsiteY21-43614" fmla="*/ 7101007 h 7203705"/>
                <a:gd name="connsiteX22-43615" fmla="*/ 760721 w 2264509"/>
                <a:gd name="connsiteY22-43616" fmla="*/ 6842580 h 7203705"/>
                <a:gd name="connsiteX23-43617" fmla="*/ 804368 w 2264509"/>
                <a:gd name="connsiteY23-43618" fmla="*/ 6565349 h 7203705"/>
                <a:gd name="connsiteX24-43619" fmla="*/ 790216 w 2264509"/>
                <a:gd name="connsiteY24-43620" fmla="*/ 6235730 h 7203705"/>
                <a:gd name="connsiteX25-43621" fmla="*/ 907792 w 2264509"/>
                <a:gd name="connsiteY25-43622" fmla="*/ 5474692 h 7203705"/>
                <a:gd name="connsiteX26-43623" fmla="*/ 957309 w 2264509"/>
                <a:gd name="connsiteY26-43624" fmla="*/ 5365800 h 7203705"/>
                <a:gd name="connsiteX27-43625" fmla="*/ 949796 w 2264509"/>
                <a:gd name="connsiteY27-43626" fmla="*/ 5294498 h 7203705"/>
                <a:gd name="connsiteX28-43627" fmla="*/ 1022842 w 2264509"/>
                <a:gd name="connsiteY28-43628" fmla="*/ 5197505 h 7203705"/>
                <a:gd name="connsiteX29-43629" fmla="*/ 1024856 w 2264509"/>
                <a:gd name="connsiteY29-43630" fmla="*/ 5054630 h 7203705"/>
                <a:gd name="connsiteX30-43631" fmla="*/ 1250022 w 2264509"/>
                <a:gd name="connsiteY30-43632" fmla="*/ 4234537 h 7203705"/>
                <a:gd name="connsiteX31-43633" fmla="*/ 1388027 w 2264509"/>
                <a:gd name="connsiteY31-43634" fmla="*/ 4644157 h 7203705"/>
                <a:gd name="connsiteX32-43635" fmla="*/ 1392304 w 2264509"/>
                <a:gd name="connsiteY32-43636" fmla="*/ 4865602 h 7203705"/>
                <a:gd name="connsiteX33-43637" fmla="*/ 1361716 w 2264509"/>
                <a:gd name="connsiteY33-43638" fmla="*/ 4959440 h 7203705"/>
                <a:gd name="connsiteX34-43639" fmla="*/ 1405585 w 2264509"/>
                <a:gd name="connsiteY34-43640" fmla="*/ 5098769 h 7203705"/>
                <a:gd name="connsiteX35-43641" fmla="*/ 1313490 w 2264509"/>
                <a:gd name="connsiteY35-43642" fmla="*/ 5539804 h 7203705"/>
                <a:gd name="connsiteX36-43643" fmla="*/ 1314512 w 2264509"/>
                <a:gd name="connsiteY36-43644" fmla="*/ 6345824 h 7203705"/>
                <a:gd name="connsiteX37-43645" fmla="*/ 1387677 w 2264509"/>
                <a:gd name="connsiteY37-43646" fmla="*/ 6525837 h 7203705"/>
                <a:gd name="connsiteX38-43647" fmla="*/ 1336897 w 2264509"/>
                <a:gd name="connsiteY38-43648" fmla="*/ 6727274 h 7203705"/>
                <a:gd name="connsiteX39-43649" fmla="*/ 1355075 w 2264509"/>
                <a:gd name="connsiteY39-43650" fmla="*/ 6813600 h 7203705"/>
                <a:gd name="connsiteX40-43651" fmla="*/ 1364871 w 2264509"/>
                <a:gd name="connsiteY40-43652" fmla="*/ 7006384 h 7203705"/>
                <a:gd name="connsiteX41-43653" fmla="*/ 1811645 w 2264509"/>
                <a:gd name="connsiteY41-43654" fmla="*/ 7174679 h 7203705"/>
                <a:gd name="connsiteX42-43655" fmla="*/ 2240298 w 2264509"/>
                <a:gd name="connsiteY42-43656" fmla="*/ 7184685 h 7203705"/>
                <a:gd name="connsiteX43-43657" fmla="*/ 2223142 w 2264509"/>
                <a:gd name="connsiteY43-43658" fmla="*/ 7032346 h 7203705"/>
                <a:gd name="connsiteX44-43659" fmla="*/ 1738539 w 2264509"/>
                <a:gd name="connsiteY44-43660" fmla="*/ 6666009 h 7203705"/>
                <a:gd name="connsiteX45-43661" fmla="*/ 1759422 w 2264509"/>
                <a:gd name="connsiteY45-43662" fmla="*/ 6535632 h 7203705"/>
                <a:gd name="connsiteX46-43663" fmla="*/ 1719909 w 2264509"/>
                <a:gd name="connsiteY46-43664" fmla="*/ 6436627 h 7203705"/>
                <a:gd name="connsiteX47-43665" fmla="*/ 1708642 w 2264509"/>
                <a:gd name="connsiteY47-43666" fmla="*/ 6235730 h 7203705"/>
                <a:gd name="connsiteX48-43667" fmla="*/ 1730306 w 2264509"/>
                <a:gd name="connsiteY48-43668" fmla="*/ 5965274 h 7203705"/>
                <a:gd name="connsiteX49-43669" fmla="*/ 1778923 w 2264509"/>
                <a:gd name="connsiteY49-43670" fmla="*/ 5497769 h 7203705"/>
                <a:gd name="connsiteX50-43671" fmla="*/ 1790341 w 2264509"/>
                <a:gd name="connsiteY50-43672" fmla="*/ 5349364 h 7203705"/>
                <a:gd name="connsiteX51-43673" fmla="*/ 1848903 w 2264509"/>
                <a:gd name="connsiteY51-43674" fmla="*/ 5302881 h 7203705"/>
                <a:gd name="connsiteX52-43675" fmla="*/ 1935499 w 2264509"/>
                <a:gd name="connsiteY52-43676" fmla="*/ 5083205 h 7203705"/>
                <a:gd name="connsiteX53-43677" fmla="*/ 1960649 w 2264509"/>
                <a:gd name="connsiteY53-43678" fmla="*/ 4791056 h 7203705"/>
                <a:gd name="connsiteX54-43679" fmla="*/ 1951665 w 2264509"/>
                <a:gd name="connsiteY54-43680" fmla="*/ 4334336 h 7203705"/>
                <a:gd name="connsiteX55-43681" fmla="*/ 1932344 w 2264509"/>
                <a:gd name="connsiteY55-43682" fmla="*/ 3888133 h 7203705"/>
                <a:gd name="connsiteX56-43683" fmla="*/ 2114094 w 2264509"/>
                <a:gd name="connsiteY56-43684" fmla="*/ 3794489 h 7203705"/>
                <a:gd name="connsiteX57-43685" fmla="*/ 1762492 w 2264509"/>
                <a:gd name="connsiteY57-43686" fmla="*/ 2682768 h 7203705"/>
                <a:gd name="connsiteX58-43687" fmla="*/ 2171636 w 2264509"/>
                <a:gd name="connsiteY58-43688" fmla="*/ 2450629 h 7203705"/>
                <a:gd name="connsiteX59-43689" fmla="*/ 2032492 w 2264509"/>
                <a:gd name="connsiteY59-43690" fmla="*/ 1850474 h 7203705"/>
                <a:gd name="connsiteX60-43691" fmla="*/ 1987751 w 2264509"/>
                <a:gd name="connsiteY60-43692" fmla="*/ 1662589 h 7203705"/>
                <a:gd name="connsiteX61-43693" fmla="*/ 1973329 w 2264509"/>
                <a:gd name="connsiteY61-43694" fmla="*/ 1418094 h 7203705"/>
                <a:gd name="connsiteX62-43695" fmla="*/ 1925704 w 2264509"/>
                <a:gd name="connsiteY62-43696" fmla="*/ 1287898 h 7203705"/>
                <a:gd name="connsiteX63-43697" fmla="*/ 1458979 w 2264509"/>
                <a:gd name="connsiteY63-43698" fmla="*/ 1120535 h 7203705"/>
                <a:gd name="connsiteX64-43699" fmla="*/ 1360513 w 2264509"/>
                <a:gd name="connsiteY64-43700" fmla="*/ 1005635 h 7203705"/>
                <a:gd name="connsiteX65-43701" fmla="*/ 1416522 w 2264509"/>
                <a:gd name="connsiteY65-43702" fmla="*/ 807081 h 7203705"/>
                <a:gd name="connsiteX66-43703" fmla="*/ 1484699 w 2264509"/>
                <a:gd name="connsiteY66-43704" fmla="*/ 608469 h 7203705"/>
                <a:gd name="connsiteX67-43705" fmla="*/ 1496208 w 2264509"/>
                <a:gd name="connsiteY67-43706" fmla="*/ 366317 h 7203705"/>
                <a:gd name="connsiteX68-43707" fmla="*/ 1413968 w 2264509"/>
                <a:gd name="connsiteY68-43708" fmla="*/ 146640 h 7203705"/>
                <a:gd name="connsiteX69-43709" fmla="*/ 1100515 w 2264509"/>
                <a:gd name="connsiteY69-43710" fmla="*/ 551 h 7203705"/>
                <a:gd name="connsiteX0-43711" fmla="*/ 1100515 w 2264509"/>
                <a:gd name="connsiteY0-43712" fmla="*/ 551 h 7203705"/>
                <a:gd name="connsiteX1-43713" fmla="*/ 849378 w 2264509"/>
                <a:gd name="connsiteY1-43714" fmla="*/ 118937 h 7203705"/>
                <a:gd name="connsiteX2-43715" fmla="*/ 751515 w 2264509"/>
                <a:gd name="connsiteY2-43716" fmla="*/ 285490 h 7203705"/>
                <a:gd name="connsiteX3-43717" fmla="*/ 756141 w 2264509"/>
                <a:gd name="connsiteY3-43718" fmla="*/ 566071 h 7203705"/>
                <a:gd name="connsiteX4-43719" fmla="*/ 895260 w 2264509"/>
                <a:gd name="connsiteY4-43720" fmla="*/ 882679 h 7203705"/>
                <a:gd name="connsiteX5-43721" fmla="*/ 785588 w 2264509"/>
                <a:gd name="connsiteY5-43722" fmla="*/ 1025825 h 7203705"/>
                <a:gd name="connsiteX6-43723" fmla="*/ 152912 w 2264509"/>
                <a:gd name="connsiteY6-43724" fmla="*/ 1252683 h 7203705"/>
                <a:gd name="connsiteX7-43725" fmla="*/ 8160 w 2264509"/>
                <a:gd name="connsiteY7-43726" fmla="*/ 2283394 h 7203705"/>
                <a:gd name="connsiteX8-43727" fmla="*/ 416233 w 2264509"/>
                <a:gd name="connsiteY8-43728" fmla="*/ 2735641 h 7203705"/>
                <a:gd name="connsiteX9-43729" fmla="*/ 293173 w 2264509"/>
                <a:gd name="connsiteY9-43730" fmla="*/ 3799944 h 7203705"/>
                <a:gd name="connsiteX10-43731" fmla="*/ 428536 w 2264509"/>
                <a:gd name="connsiteY10-43732" fmla="*/ 3969982 h 7203705"/>
                <a:gd name="connsiteX11-43733" fmla="*/ 486017 w 2264509"/>
                <a:gd name="connsiteY11-43734" fmla="*/ 4215017 h 7203705"/>
                <a:gd name="connsiteX12-43735" fmla="*/ 547224 w 2264509"/>
                <a:gd name="connsiteY12-43736" fmla="*/ 4615099 h 7203705"/>
                <a:gd name="connsiteX13-43737" fmla="*/ 555878 w 2264509"/>
                <a:gd name="connsiteY13-43738" fmla="*/ 4779518 h 7203705"/>
                <a:gd name="connsiteX14-43739" fmla="*/ 541964 w 2264509"/>
                <a:gd name="connsiteY14-43740" fmla="*/ 4966441 h 7203705"/>
                <a:gd name="connsiteX15-43741" fmla="*/ 510234 w 2264509"/>
                <a:gd name="connsiteY15-43742" fmla="*/ 5112051 h 7203705"/>
                <a:gd name="connsiteX16-43743" fmla="*/ 434305 w 2264509"/>
                <a:gd name="connsiteY16-43744" fmla="*/ 6139609 h 7203705"/>
                <a:gd name="connsiteX17-43745" fmla="*/ 399690 w 2264509"/>
                <a:gd name="connsiteY17-43746" fmla="*/ 6589898 h 7203705"/>
                <a:gd name="connsiteX18-43747" fmla="*/ 471534 w 2264509"/>
                <a:gd name="connsiteY18-43748" fmla="*/ 6812999 h 7203705"/>
                <a:gd name="connsiteX19-43749" fmla="*/ 409205 w 2264509"/>
                <a:gd name="connsiteY19-43750" fmla="*/ 6995629 h 7203705"/>
                <a:gd name="connsiteX20-43751" fmla="*/ 727381 w 2264509"/>
                <a:gd name="connsiteY20-43752" fmla="*/ 7193264 h 7203705"/>
                <a:gd name="connsiteX21-43753" fmla="*/ 1018766 w 2264509"/>
                <a:gd name="connsiteY21-43754" fmla="*/ 7101007 h 7203705"/>
                <a:gd name="connsiteX22-43755" fmla="*/ 760721 w 2264509"/>
                <a:gd name="connsiteY22-43756" fmla="*/ 6842580 h 7203705"/>
                <a:gd name="connsiteX23-43757" fmla="*/ 804368 w 2264509"/>
                <a:gd name="connsiteY23-43758" fmla="*/ 6565349 h 7203705"/>
                <a:gd name="connsiteX24-43759" fmla="*/ 790216 w 2264509"/>
                <a:gd name="connsiteY24-43760" fmla="*/ 6235730 h 7203705"/>
                <a:gd name="connsiteX25-43761" fmla="*/ 907792 w 2264509"/>
                <a:gd name="connsiteY25-43762" fmla="*/ 5474692 h 7203705"/>
                <a:gd name="connsiteX26-43763" fmla="*/ 957309 w 2264509"/>
                <a:gd name="connsiteY26-43764" fmla="*/ 5365800 h 7203705"/>
                <a:gd name="connsiteX27-43765" fmla="*/ 949796 w 2264509"/>
                <a:gd name="connsiteY27-43766" fmla="*/ 5294498 h 7203705"/>
                <a:gd name="connsiteX28-43767" fmla="*/ 1022842 w 2264509"/>
                <a:gd name="connsiteY28-43768" fmla="*/ 5197505 h 7203705"/>
                <a:gd name="connsiteX29-43769" fmla="*/ 1024856 w 2264509"/>
                <a:gd name="connsiteY29-43770" fmla="*/ 5054630 h 7203705"/>
                <a:gd name="connsiteX30-43771" fmla="*/ 1250022 w 2264509"/>
                <a:gd name="connsiteY30-43772" fmla="*/ 4234537 h 7203705"/>
                <a:gd name="connsiteX31-43773" fmla="*/ 1388027 w 2264509"/>
                <a:gd name="connsiteY31-43774" fmla="*/ 4644157 h 7203705"/>
                <a:gd name="connsiteX32-43775" fmla="*/ 1392304 w 2264509"/>
                <a:gd name="connsiteY32-43776" fmla="*/ 4865602 h 7203705"/>
                <a:gd name="connsiteX33-43777" fmla="*/ 1361716 w 2264509"/>
                <a:gd name="connsiteY33-43778" fmla="*/ 4959440 h 7203705"/>
                <a:gd name="connsiteX34-43779" fmla="*/ 1405585 w 2264509"/>
                <a:gd name="connsiteY34-43780" fmla="*/ 5098769 h 7203705"/>
                <a:gd name="connsiteX35-43781" fmla="*/ 1313490 w 2264509"/>
                <a:gd name="connsiteY35-43782" fmla="*/ 5539804 h 7203705"/>
                <a:gd name="connsiteX36-43783" fmla="*/ 1314512 w 2264509"/>
                <a:gd name="connsiteY36-43784" fmla="*/ 6345824 h 7203705"/>
                <a:gd name="connsiteX37-43785" fmla="*/ 1387677 w 2264509"/>
                <a:gd name="connsiteY37-43786" fmla="*/ 6525837 h 7203705"/>
                <a:gd name="connsiteX38-43787" fmla="*/ 1336897 w 2264509"/>
                <a:gd name="connsiteY38-43788" fmla="*/ 6727274 h 7203705"/>
                <a:gd name="connsiteX39-43789" fmla="*/ 1355075 w 2264509"/>
                <a:gd name="connsiteY39-43790" fmla="*/ 6813600 h 7203705"/>
                <a:gd name="connsiteX40-43791" fmla="*/ 1364871 w 2264509"/>
                <a:gd name="connsiteY40-43792" fmla="*/ 7006384 h 7203705"/>
                <a:gd name="connsiteX41-43793" fmla="*/ 1811645 w 2264509"/>
                <a:gd name="connsiteY41-43794" fmla="*/ 7174679 h 7203705"/>
                <a:gd name="connsiteX42-43795" fmla="*/ 2240298 w 2264509"/>
                <a:gd name="connsiteY42-43796" fmla="*/ 7184685 h 7203705"/>
                <a:gd name="connsiteX43-43797" fmla="*/ 2223142 w 2264509"/>
                <a:gd name="connsiteY43-43798" fmla="*/ 7032346 h 7203705"/>
                <a:gd name="connsiteX44-43799" fmla="*/ 1738539 w 2264509"/>
                <a:gd name="connsiteY44-43800" fmla="*/ 6666009 h 7203705"/>
                <a:gd name="connsiteX45-43801" fmla="*/ 1759422 w 2264509"/>
                <a:gd name="connsiteY45-43802" fmla="*/ 6535632 h 7203705"/>
                <a:gd name="connsiteX46-43803" fmla="*/ 1719909 w 2264509"/>
                <a:gd name="connsiteY46-43804" fmla="*/ 6436627 h 7203705"/>
                <a:gd name="connsiteX47-43805" fmla="*/ 1708642 w 2264509"/>
                <a:gd name="connsiteY47-43806" fmla="*/ 6235730 h 7203705"/>
                <a:gd name="connsiteX48-43807" fmla="*/ 1730306 w 2264509"/>
                <a:gd name="connsiteY48-43808" fmla="*/ 5965274 h 7203705"/>
                <a:gd name="connsiteX49-43809" fmla="*/ 1778923 w 2264509"/>
                <a:gd name="connsiteY49-43810" fmla="*/ 5497769 h 7203705"/>
                <a:gd name="connsiteX50-43811" fmla="*/ 1790341 w 2264509"/>
                <a:gd name="connsiteY50-43812" fmla="*/ 5349364 h 7203705"/>
                <a:gd name="connsiteX51-43813" fmla="*/ 1848903 w 2264509"/>
                <a:gd name="connsiteY51-43814" fmla="*/ 5302881 h 7203705"/>
                <a:gd name="connsiteX52-43815" fmla="*/ 1935499 w 2264509"/>
                <a:gd name="connsiteY52-43816" fmla="*/ 5083205 h 7203705"/>
                <a:gd name="connsiteX53-43817" fmla="*/ 1960649 w 2264509"/>
                <a:gd name="connsiteY53-43818" fmla="*/ 4791056 h 7203705"/>
                <a:gd name="connsiteX54-43819" fmla="*/ 1951665 w 2264509"/>
                <a:gd name="connsiteY54-43820" fmla="*/ 4334336 h 7203705"/>
                <a:gd name="connsiteX55-43821" fmla="*/ 1932344 w 2264509"/>
                <a:gd name="connsiteY55-43822" fmla="*/ 3888133 h 7203705"/>
                <a:gd name="connsiteX56-43823" fmla="*/ 2114094 w 2264509"/>
                <a:gd name="connsiteY56-43824" fmla="*/ 3794489 h 7203705"/>
                <a:gd name="connsiteX57-43825" fmla="*/ 1762492 w 2264509"/>
                <a:gd name="connsiteY57-43826" fmla="*/ 2682768 h 7203705"/>
                <a:gd name="connsiteX58-43827" fmla="*/ 2171636 w 2264509"/>
                <a:gd name="connsiteY58-43828" fmla="*/ 2450629 h 7203705"/>
                <a:gd name="connsiteX59-43829" fmla="*/ 2032492 w 2264509"/>
                <a:gd name="connsiteY59-43830" fmla="*/ 1850474 h 7203705"/>
                <a:gd name="connsiteX60-43831" fmla="*/ 1987751 w 2264509"/>
                <a:gd name="connsiteY60-43832" fmla="*/ 1662589 h 7203705"/>
                <a:gd name="connsiteX61-43833" fmla="*/ 1973329 w 2264509"/>
                <a:gd name="connsiteY61-43834" fmla="*/ 1418094 h 7203705"/>
                <a:gd name="connsiteX62-43835" fmla="*/ 1925704 w 2264509"/>
                <a:gd name="connsiteY62-43836" fmla="*/ 1287898 h 7203705"/>
                <a:gd name="connsiteX63-43837" fmla="*/ 1458979 w 2264509"/>
                <a:gd name="connsiteY63-43838" fmla="*/ 1120535 h 7203705"/>
                <a:gd name="connsiteX64-43839" fmla="*/ 1360513 w 2264509"/>
                <a:gd name="connsiteY64-43840" fmla="*/ 1005635 h 7203705"/>
                <a:gd name="connsiteX65-43841" fmla="*/ 1416522 w 2264509"/>
                <a:gd name="connsiteY65-43842" fmla="*/ 807081 h 7203705"/>
                <a:gd name="connsiteX66-43843" fmla="*/ 1484699 w 2264509"/>
                <a:gd name="connsiteY66-43844" fmla="*/ 608469 h 7203705"/>
                <a:gd name="connsiteX67-43845" fmla="*/ 1496208 w 2264509"/>
                <a:gd name="connsiteY67-43846" fmla="*/ 366317 h 7203705"/>
                <a:gd name="connsiteX68-43847" fmla="*/ 1413968 w 2264509"/>
                <a:gd name="connsiteY68-43848" fmla="*/ 146640 h 7203705"/>
                <a:gd name="connsiteX69-43849" fmla="*/ 1100515 w 2264509"/>
                <a:gd name="connsiteY69-43850" fmla="*/ 551 h 7203705"/>
                <a:gd name="connsiteX0-43851" fmla="*/ 1100515 w 2264509"/>
                <a:gd name="connsiteY0-43852" fmla="*/ 551 h 7217346"/>
                <a:gd name="connsiteX1-43853" fmla="*/ 849378 w 2264509"/>
                <a:gd name="connsiteY1-43854" fmla="*/ 118937 h 7217346"/>
                <a:gd name="connsiteX2-43855" fmla="*/ 751515 w 2264509"/>
                <a:gd name="connsiteY2-43856" fmla="*/ 285490 h 7217346"/>
                <a:gd name="connsiteX3-43857" fmla="*/ 756141 w 2264509"/>
                <a:gd name="connsiteY3-43858" fmla="*/ 566071 h 7217346"/>
                <a:gd name="connsiteX4-43859" fmla="*/ 895260 w 2264509"/>
                <a:gd name="connsiteY4-43860" fmla="*/ 882679 h 7217346"/>
                <a:gd name="connsiteX5-43861" fmla="*/ 785588 w 2264509"/>
                <a:gd name="connsiteY5-43862" fmla="*/ 1025825 h 7217346"/>
                <a:gd name="connsiteX6-43863" fmla="*/ 152912 w 2264509"/>
                <a:gd name="connsiteY6-43864" fmla="*/ 1252683 h 7217346"/>
                <a:gd name="connsiteX7-43865" fmla="*/ 8160 w 2264509"/>
                <a:gd name="connsiteY7-43866" fmla="*/ 2283394 h 7217346"/>
                <a:gd name="connsiteX8-43867" fmla="*/ 416233 w 2264509"/>
                <a:gd name="connsiteY8-43868" fmla="*/ 2735641 h 7217346"/>
                <a:gd name="connsiteX9-43869" fmla="*/ 293173 w 2264509"/>
                <a:gd name="connsiteY9-43870" fmla="*/ 3799944 h 7217346"/>
                <a:gd name="connsiteX10-43871" fmla="*/ 428536 w 2264509"/>
                <a:gd name="connsiteY10-43872" fmla="*/ 3969982 h 7217346"/>
                <a:gd name="connsiteX11-43873" fmla="*/ 486017 w 2264509"/>
                <a:gd name="connsiteY11-43874" fmla="*/ 4215017 h 7217346"/>
                <a:gd name="connsiteX12-43875" fmla="*/ 547224 w 2264509"/>
                <a:gd name="connsiteY12-43876" fmla="*/ 4615099 h 7217346"/>
                <a:gd name="connsiteX13-43877" fmla="*/ 555878 w 2264509"/>
                <a:gd name="connsiteY13-43878" fmla="*/ 4779518 h 7217346"/>
                <a:gd name="connsiteX14-43879" fmla="*/ 541964 w 2264509"/>
                <a:gd name="connsiteY14-43880" fmla="*/ 4966441 h 7217346"/>
                <a:gd name="connsiteX15-43881" fmla="*/ 510234 w 2264509"/>
                <a:gd name="connsiteY15-43882" fmla="*/ 5112051 h 7217346"/>
                <a:gd name="connsiteX16-43883" fmla="*/ 434305 w 2264509"/>
                <a:gd name="connsiteY16-43884" fmla="*/ 6139609 h 7217346"/>
                <a:gd name="connsiteX17-43885" fmla="*/ 399690 w 2264509"/>
                <a:gd name="connsiteY17-43886" fmla="*/ 6589898 h 7217346"/>
                <a:gd name="connsiteX18-43887" fmla="*/ 471534 w 2264509"/>
                <a:gd name="connsiteY18-43888" fmla="*/ 6812999 h 7217346"/>
                <a:gd name="connsiteX19-43889" fmla="*/ 409205 w 2264509"/>
                <a:gd name="connsiteY19-43890" fmla="*/ 6995629 h 7217346"/>
                <a:gd name="connsiteX20-43891" fmla="*/ 712039 w 2264509"/>
                <a:gd name="connsiteY20-43892" fmla="*/ 7208607 h 7217346"/>
                <a:gd name="connsiteX21-43893" fmla="*/ 1018766 w 2264509"/>
                <a:gd name="connsiteY21-43894" fmla="*/ 7101007 h 7217346"/>
                <a:gd name="connsiteX22-43895" fmla="*/ 760721 w 2264509"/>
                <a:gd name="connsiteY22-43896" fmla="*/ 6842580 h 7217346"/>
                <a:gd name="connsiteX23-43897" fmla="*/ 804368 w 2264509"/>
                <a:gd name="connsiteY23-43898" fmla="*/ 6565349 h 7217346"/>
                <a:gd name="connsiteX24-43899" fmla="*/ 790216 w 2264509"/>
                <a:gd name="connsiteY24-43900" fmla="*/ 6235730 h 7217346"/>
                <a:gd name="connsiteX25-43901" fmla="*/ 907792 w 2264509"/>
                <a:gd name="connsiteY25-43902" fmla="*/ 5474692 h 7217346"/>
                <a:gd name="connsiteX26-43903" fmla="*/ 957309 w 2264509"/>
                <a:gd name="connsiteY26-43904" fmla="*/ 5365800 h 7217346"/>
                <a:gd name="connsiteX27-43905" fmla="*/ 949796 w 2264509"/>
                <a:gd name="connsiteY27-43906" fmla="*/ 5294498 h 7217346"/>
                <a:gd name="connsiteX28-43907" fmla="*/ 1022842 w 2264509"/>
                <a:gd name="connsiteY28-43908" fmla="*/ 5197505 h 7217346"/>
                <a:gd name="connsiteX29-43909" fmla="*/ 1024856 w 2264509"/>
                <a:gd name="connsiteY29-43910" fmla="*/ 5054630 h 7217346"/>
                <a:gd name="connsiteX30-43911" fmla="*/ 1250022 w 2264509"/>
                <a:gd name="connsiteY30-43912" fmla="*/ 4234537 h 7217346"/>
                <a:gd name="connsiteX31-43913" fmla="*/ 1388027 w 2264509"/>
                <a:gd name="connsiteY31-43914" fmla="*/ 4644157 h 7217346"/>
                <a:gd name="connsiteX32-43915" fmla="*/ 1392304 w 2264509"/>
                <a:gd name="connsiteY32-43916" fmla="*/ 4865602 h 7217346"/>
                <a:gd name="connsiteX33-43917" fmla="*/ 1361716 w 2264509"/>
                <a:gd name="connsiteY33-43918" fmla="*/ 4959440 h 7217346"/>
                <a:gd name="connsiteX34-43919" fmla="*/ 1405585 w 2264509"/>
                <a:gd name="connsiteY34-43920" fmla="*/ 5098769 h 7217346"/>
                <a:gd name="connsiteX35-43921" fmla="*/ 1313490 w 2264509"/>
                <a:gd name="connsiteY35-43922" fmla="*/ 5539804 h 7217346"/>
                <a:gd name="connsiteX36-43923" fmla="*/ 1314512 w 2264509"/>
                <a:gd name="connsiteY36-43924" fmla="*/ 6345824 h 7217346"/>
                <a:gd name="connsiteX37-43925" fmla="*/ 1387677 w 2264509"/>
                <a:gd name="connsiteY37-43926" fmla="*/ 6525837 h 7217346"/>
                <a:gd name="connsiteX38-43927" fmla="*/ 1336897 w 2264509"/>
                <a:gd name="connsiteY38-43928" fmla="*/ 6727274 h 7217346"/>
                <a:gd name="connsiteX39-43929" fmla="*/ 1355075 w 2264509"/>
                <a:gd name="connsiteY39-43930" fmla="*/ 6813600 h 7217346"/>
                <a:gd name="connsiteX40-43931" fmla="*/ 1364871 w 2264509"/>
                <a:gd name="connsiteY40-43932" fmla="*/ 7006384 h 7217346"/>
                <a:gd name="connsiteX41-43933" fmla="*/ 1811645 w 2264509"/>
                <a:gd name="connsiteY41-43934" fmla="*/ 7174679 h 7217346"/>
                <a:gd name="connsiteX42-43935" fmla="*/ 2240298 w 2264509"/>
                <a:gd name="connsiteY42-43936" fmla="*/ 7184685 h 7217346"/>
                <a:gd name="connsiteX43-43937" fmla="*/ 2223142 w 2264509"/>
                <a:gd name="connsiteY43-43938" fmla="*/ 7032346 h 7217346"/>
                <a:gd name="connsiteX44-43939" fmla="*/ 1738539 w 2264509"/>
                <a:gd name="connsiteY44-43940" fmla="*/ 6666009 h 7217346"/>
                <a:gd name="connsiteX45-43941" fmla="*/ 1759422 w 2264509"/>
                <a:gd name="connsiteY45-43942" fmla="*/ 6535632 h 7217346"/>
                <a:gd name="connsiteX46-43943" fmla="*/ 1719909 w 2264509"/>
                <a:gd name="connsiteY46-43944" fmla="*/ 6436627 h 7217346"/>
                <a:gd name="connsiteX47-43945" fmla="*/ 1708642 w 2264509"/>
                <a:gd name="connsiteY47-43946" fmla="*/ 6235730 h 7217346"/>
                <a:gd name="connsiteX48-43947" fmla="*/ 1730306 w 2264509"/>
                <a:gd name="connsiteY48-43948" fmla="*/ 5965274 h 7217346"/>
                <a:gd name="connsiteX49-43949" fmla="*/ 1778923 w 2264509"/>
                <a:gd name="connsiteY49-43950" fmla="*/ 5497769 h 7217346"/>
                <a:gd name="connsiteX50-43951" fmla="*/ 1790341 w 2264509"/>
                <a:gd name="connsiteY50-43952" fmla="*/ 5349364 h 7217346"/>
                <a:gd name="connsiteX51-43953" fmla="*/ 1848903 w 2264509"/>
                <a:gd name="connsiteY51-43954" fmla="*/ 5302881 h 7217346"/>
                <a:gd name="connsiteX52-43955" fmla="*/ 1935499 w 2264509"/>
                <a:gd name="connsiteY52-43956" fmla="*/ 5083205 h 7217346"/>
                <a:gd name="connsiteX53-43957" fmla="*/ 1960649 w 2264509"/>
                <a:gd name="connsiteY53-43958" fmla="*/ 4791056 h 7217346"/>
                <a:gd name="connsiteX54-43959" fmla="*/ 1951665 w 2264509"/>
                <a:gd name="connsiteY54-43960" fmla="*/ 4334336 h 7217346"/>
                <a:gd name="connsiteX55-43961" fmla="*/ 1932344 w 2264509"/>
                <a:gd name="connsiteY55-43962" fmla="*/ 3888133 h 7217346"/>
                <a:gd name="connsiteX56-43963" fmla="*/ 2114094 w 2264509"/>
                <a:gd name="connsiteY56-43964" fmla="*/ 3794489 h 7217346"/>
                <a:gd name="connsiteX57-43965" fmla="*/ 1762492 w 2264509"/>
                <a:gd name="connsiteY57-43966" fmla="*/ 2682768 h 7217346"/>
                <a:gd name="connsiteX58-43967" fmla="*/ 2171636 w 2264509"/>
                <a:gd name="connsiteY58-43968" fmla="*/ 2450629 h 7217346"/>
                <a:gd name="connsiteX59-43969" fmla="*/ 2032492 w 2264509"/>
                <a:gd name="connsiteY59-43970" fmla="*/ 1850474 h 7217346"/>
                <a:gd name="connsiteX60-43971" fmla="*/ 1987751 w 2264509"/>
                <a:gd name="connsiteY60-43972" fmla="*/ 1662589 h 7217346"/>
                <a:gd name="connsiteX61-43973" fmla="*/ 1973329 w 2264509"/>
                <a:gd name="connsiteY61-43974" fmla="*/ 1418094 h 7217346"/>
                <a:gd name="connsiteX62-43975" fmla="*/ 1925704 w 2264509"/>
                <a:gd name="connsiteY62-43976" fmla="*/ 1287898 h 7217346"/>
                <a:gd name="connsiteX63-43977" fmla="*/ 1458979 w 2264509"/>
                <a:gd name="connsiteY63-43978" fmla="*/ 1120535 h 7217346"/>
                <a:gd name="connsiteX64-43979" fmla="*/ 1360513 w 2264509"/>
                <a:gd name="connsiteY64-43980" fmla="*/ 1005635 h 7217346"/>
                <a:gd name="connsiteX65-43981" fmla="*/ 1416522 w 2264509"/>
                <a:gd name="connsiteY65-43982" fmla="*/ 807081 h 7217346"/>
                <a:gd name="connsiteX66-43983" fmla="*/ 1484699 w 2264509"/>
                <a:gd name="connsiteY66-43984" fmla="*/ 608469 h 7217346"/>
                <a:gd name="connsiteX67-43985" fmla="*/ 1496208 w 2264509"/>
                <a:gd name="connsiteY67-43986" fmla="*/ 366317 h 7217346"/>
                <a:gd name="connsiteX68-43987" fmla="*/ 1413968 w 2264509"/>
                <a:gd name="connsiteY68-43988" fmla="*/ 146640 h 7217346"/>
                <a:gd name="connsiteX69-43989" fmla="*/ 1100515 w 2264509"/>
                <a:gd name="connsiteY69-43990" fmla="*/ 551 h 7217346"/>
                <a:gd name="connsiteX0-43991" fmla="*/ 1100515 w 2264509"/>
                <a:gd name="connsiteY0-43992" fmla="*/ 551 h 7217346"/>
                <a:gd name="connsiteX1-43993" fmla="*/ 849378 w 2264509"/>
                <a:gd name="connsiteY1-43994" fmla="*/ 118937 h 7217346"/>
                <a:gd name="connsiteX2-43995" fmla="*/ 751515 w 2264509"/>
                <a:gd name="connsiteY2-43996" fmla="*/ 285490 h 7217346"/>
                <a:gd name="connsiteX3-43997" fmla="*/ 756141 w 2264509"/>
                <a:gd name="connsiteY3-43998" fmla="*/ 566071 h 7217346"/>
                <a:gd name="connsiteX4-43999" fmla="*/ 895260 w 2264509"/>
                <a:gd name="connsiteY4-44000" fmla="*/ 882679 h 7217346"/>
                <a:gd name="connsiteX5-44001" fmla="*/ 785588 w 2264509"/>
                <a:gd name="connsiteY5-44002" fmla="*/ 1025825 h 7217346"/>
                <a:gd name="connsiteX6-44003" fmla="*/ 152912 w 2264509"/>
                <a:gd name="connsiteY6-44004" fmla="*/ 1252683 h 7217346"/>
                <a:gd name="connsiteX7-44005" fmla="*/ 8160 w 2264509"/>
                <a:gd name="connsiteY7-44006" fmla="*/ 2283394 h 7217346"/>
                <a:gd name="connsiteX8-44007" fmla="*/ 416233 w 2264509"/>
                <a:gd name="connsiteY8-44008" fmla="*/ 2735641 h 7217346"/>
                <a:gd name="connsiteX9-44009" fmla="*/ 293173 w 2264509"/>
                <a:gd name="connsiteY9-44010" fmla="*/ 3799944 h 7217346"/>
                <a:gd name="connsiteX10-44011" fmla="*/ 428536 w 2264509"/>
                <a:gd name="connsiteY10-44012" fmla="*/ 3969982 h 7217346"/>
                <a:gd name="connsiteX11-44013" fmla="*/ 486017 w 2264509"/>
                <a:gd name="connsiteY11-44014" fmla="*/ 4215017 h 7217346"/>
                <a:gd name="connsiteX12-44015" fmla="*/ 547224 w 2264509"/>
                <a:gd name="connsiteY12-44016" fmla="*/ 4615099 h 7217346"/>
                <a:gd name="connsiteX13-44017" fmla="*/ 555878 w 2264509"/>
                <a:gd name="connsiteY13-44018" fmla="*/ 4779518 h 7217346"/>
                <a:gd name="connsiteX14-44019" fmla="*/ 541964 w 2264509"/>
                <a:gd name="connsiteY14-44020" fmla="*/ 4966441 h 7217346"/>
                <a:gd name="connsiteX15-44021" fmla="*/ 510234 w 2264509"/>
                <a:gd name="connsiteY15-44022" fmla="*/ 5112051 h 7217346"/>
                <a:gd name="connsiteX16-44023" fmla="*/ 434305 w 2264509"/>
                <a:gd name="connsiteY16-44024" fmla="*/ 6139609 h 7217346"/>
                <a:gd name="connsiteX17-44025" fmla="*/ 399690 w 2264509"/>
                <a:gd name="connsiteY17-44026" fmla="*/ 6589898 h 7217346"/>
                <a:gd name="connsiteX18-44027" fmla="*/ 471534 w 2264509"/>
                <a:gd name="connsiteY18-44028" fmla="*/ 6812999 h 7217346"/>
                <a:gd name="connsiteX19-44029" fmla="*/ 409205 w 2264509"/>
                <a:gd name="connsiteY19-44030" fmla="*/ 6995629 h 7217346"/>
                <a:gd name="connsiteX20-44031" fmla="*/ 712039 w 2264509"/>
                <a:gd name="connsiteY20-44032" fmla="*/ 7208607 h 7217346"/>
                <a:gd name="connsiteX21-44033" fmla="*/ 1018766 w 2264509"/>
                <a:gd name="connsiteY21-44034" fmla="*/ 7101007 h 7217346"/>
                <a:gd name="connsiteX22-44035" fmla="*/ 760721 w 2264509"/>
                <a:gd name="connsiteY22-44036" fmla="*/ 6842580 h 7217346"/>
                <a:gd name="connsiteX23-44037" fmla="*/ 804368 w 2264509"/>
                <a:gd name="connsiteY23-44038" fmla="*/ 6565349 h 7217346"/>
                <a:gd name="connsiteX24-44039" fmla="*/ 790216 w 2264509"/>
                <a:gd name="connsiteY24-44040" fmla="*/ 6235730 h 7217346"/>
                <a:gd name="connsiteX25-44041" fmla="*/ 907792 w 2264509"/>
                <a:gd name="connsiteY25-44042" fmla="*/ 5474692 h 7217346"/>
                <a:gd name="connsiteX26-44043" fmla="*/ 957309 w 2264509"/>
                <a:gd name="connsiteY26-44044" fmla="*/ 5365800 h 7217346"/>
                <a:gd name="connsiteX27-44045" fmla="*/ 949796 w 2264509"/>
                <a:gd name="connsiteY27-44046" fmla="*/ 5294498 h 7217346"/>
                <a:gd name="connsiteX28-44047" fmla="*/ 1022842 w 2264509"/>
                <a:gd name="connsiteY28-44048" fmla="*/ 5197505 h 7217346"/>
                <a:gd name="connsiteX29-44049" fmla="*/ 1024856 w 2264509"/>
                <a:gd name="connsiteY29-44050" fmla="*/ 5054630 h 7217346"/>
                <a:gd name="connsiteX30-44051" fmla="*/ 1250022 w 2264509"/>
                <a:gd name="connsiteY30-44052" fmla="*/ 4234537 h 7217346"/>
                <a:gd name="connsiteX31-44053" fmla="*/ 1388027 w 2264509"/>
                <a:gd name="connsiteY31-44054" fmla="*/ 4644157 h 7217346"/>
                <a:gd name="connsiteX32-44055" fmla="*/ 1392304 w 2264509"/>
                <a:gd name="connsiteY32-44056" fmla="*/ 4865602 h 7217346"/>
                <a:gd name="connsiteX33-44057" fmla="*/ 1361716 w 2264509"/>
                <a:gd name="connsiteY33-44058" fmla="*/ 4959440 h 7217346"/>
                <a:gd name="connsiteX34-44059" fmla="*/ 1405585 w 2264509"/>
                <a:gd name="connsiteY34-44060" fmla="*/ 5098769 h 7217346"/>
                <a:gd name="connsiteX35-44061" fmla="*/ 1313490 w 2264509"/>
                <a:gd name="connsiteY35-44062" fmla="*/ 5539804 h 7217346"/>
                <a:gd name="connsiteX36-44063" fmla="*/ 1314512 w 2264509"/>
                <a:gd name="connsiteY36-44064" fmla="*/ 6345824 h 7217346"/>
                <a:gd name="connsiteX37-44065" fmla="*/ 1387677 w 2264509"/>
                <a:gd name="connsiteY37-44066" fmla="*/ 6525837 h 7217346"/>
                <a:gd name="connsiteX38-44067" fmla="*/ 1336897 w 2264509"/>
                <a:gd name="connsiteY38-44068" fmla="*/ 6727274 h 7217346"/>
                <a:gd name="connsiteX39-44069" fmla="*/ 1355075 w 2264509"/>
                <a:gd name="connsiteY39-44070" fmla="*/ 6813600 h 7217346"/>
                <a:gd name="connsiteX40-44071" fmla="*/ 1364871 w 2264509"/>
                <a:gd name="connsiteY40-44072" fmla="*/ 7006384 h 7217346"/>
                <a:gd name="connsiteX41-44073" fmla="*/ 1811645 w 2264509"/>
                <a:gd name="connsiteY41-44074" fmla="*/ 7174679 h 7217346"/>
                <a:gd name="connsiteX42-44075" fmla="*/ 2240298 w 2264509"/>
                <a:gd name="connsiteY42-44076" fmla="*/ 7184685 h 7217346"/>
                <a:gd name="connsiteX43-44077" fmla="*/ 2223142 w 2264509"/>
                <a:gd name="connsiteY43-44078" fmla="*/ 7032346 h 7217346"/>
                <a:gd name="connsiteX44-44079" fmla="*/ 1738539 w 2264509"/>
                <a:gd name="connsiteY44-44080" fmla="*/ 6666009 h 7217346"/>
                <a:gd name="connsiteX45-44081" fmla="*/ 1759422 w 2264509"/>
                <a:gd name="connsiteY45-44082" fmla="*/ 6535632 h 7217346"/>
                <a:gd name="connsiteX46-44083" fmla="*/ 1719909 w 2264509"/>
                <a:gd name="connsiteY46-44084" fmla="*/ 6436627 h 7217346"/>
                <a:gd name="connsiteX47-44085" fmla="*/ 1708642 w 2264509"/>
                <a:gd name="connsiteY47-44086" fmla="*/ 6235730 h 7217346"/>
                <a:gd name="connsiteX48-44087" fmla="*/ 1730306 w 2264509"/>
                <a:gd name="connsiteY48-44088" fmla="*/ 5965274 h 7217346"/>
                <a:gd name="connsiteX49-44089" fmla="*/ 1778923 w 2264509"/>
                <a:gd name="connsiteY49-44090" fmla="*/ 5497769 h 7217346"/>
                <a:gd name="connsiteX50-44091" fmla="*/ 1790341 w 2264509"/>
                <a:gd name="connsiteY50-44092" fmla="*/ 5349364 h 7217346"/>
                <a:gd name="connsiteX51-44093" fmla="*/ 1848903 w 2264509"/>
                <a:gd name="connsiteY51-44094" fmla="*/ 5302881 h 7217346"/>
                <a:gd name="connsiteX52-44095" fmla="*/ 1935499 w 2264509"/>
                <a:gd name="connsiteY52-44096" fmla="*/ 5083205 h 7217346"/>
                <a:gd name="connsiteX53-44097" fmla="*/ 1960649 w 2264509"/>
                <a:gd name="connsiteY53-44098" fmla="*/ 4791056 h 7217346"/>
                <a:gd name="connsiteX54-44099" fmla="*/ 1951665 w 2264509"/>
                <a:gd name="connsiteY54-44100" fmla="*/ 4334336 h 7217346"/>
                <a:gd name="connsiteX55-44101" fmla="*/ 1932344 w 2264509"/>
                <a:gd name="connsiteY55-44102" fmla="*/ 3888133 h 7217346"/>
                <a:gd name="connsiteX56-44103" fmla="*/ 2114094 w 2264509"/>
                <a:gd name="connsiteY56-44104" fmla="*/ 3794489 h 7217346"/>
                <a:gd name="connsiteX57-44105" fmla="*/ 1762492 w 2264509"/>
                <a:gd name="connsiteY57-44106" fmla="*/ 2682768 h 7217346"/>
                <a:gd name="connsiteX58-44107" fmla="*/ 2171636 w 2264509"/>
                <a:gd name="connsiteY58-44108" fmla="*/ 2450629 h 7217346"/>
                <a:gd name="connsiteX59-44109" fmla="*/ 2032492 w 2264509"/>
                <a:gd name="connsiteY59-44110" fmla="*/ 1850474 h 7217346"/>
                <a:gd name="connsiteX60-44111" fmla="*/ 1987751 w 2264509"/>
                <a:gd name="connsiteY60-44112" fmla="*/ 1662589 h 7217346"/>
                <a:gd name="connsiteX61-44113" fmla="*/ 1973329 w 2264509"/>
                <a:gd name="connsiteY61-44114" fmla="*/ 1418094 h 7217346"/>
                <a:gd name="connsiteX62-44115" fmla="*/ 1925704 w 2264509"/>
                <a:gd name="connsiteY62-44116" fmla="*/ 1287898 h 7217346"/>
                <a:gd name="connsiteX63-44117" fmla="*/ 1458979 w 2264509"/>
                <a:gd name="connsiteY63-44118" fmla="*/ 1120535 h 7217346"/>
                <a:gd name="connsiteX64-44119" fmla="*/ 1360513 w 2264509"/>
                <a:gd name="connsiteY64-44120" fmla="*/ 1005635 h 7217346"/>
                <a:gd name="connsiteX65-44121" fmla="*/ 1416522 w 2264509"/>
                <a:gd name="connsiteY65-44122" fmla="*/ 807081 h 7217346"/>
                <a:gd name="connsiteX66-44123" fmla="*/ 1484699 w 2264509"/>
                <a:gd name="connsiteY66-44124" fmla="*/ 608469 h 7217346"/>
                <a:gd name="connsiteX67-44125" fmla="*/ 1496208 w 2264509"/>
                <a:gd name="connsiteY67-44126" fmla="*/ 366317 h 7217346"/>
                <a:gd name="connsiteX68-44127" fmla="*/ 1413968 w 2264509"/>
                <a:gd name="connsiteY68-44128" fmla="*/ 146640 h 7217346"/>
                <a:gd name="connsiteX69-44129" fmla="*/ 1100515 w 2264509"/>
                <a:gd name="connsiteY69-44130" fmla="*/ 551 h 7217346"/>
                <a:gd name="connsiteX0-44131" fmla="*/ 1100515 w 2264509"/>
                <a:gd name="connsiteY0-44132" fmla="*/ 551 h 7217346"/>
                <a:gd name="connsiteX1-44133" fmla="*/ 849378 w 2264509"/>
                <a:gd name="connsiteY1-44134" fmla="*/ 118937 h 7217346"/>
                <a:gd name="connsiteX2-44135" fmla="*/ 751515 w 2264509"/>
                <a:gd name="connsiteY2-44136" fmla="*/ 285490 h 7217346"/>
                <a:gd name="connsiteX3-44137" fmla="*/ 756141 w 2264509"/>
                <a:gd name="connsiteY3-44138" fmla="*/ 566071 h 7217346"/>
                <a:gd name="connsiteX4-44139" fmla="*/ 895260 w 2264509"/>
                <a:gd name="connsiteY4-44140" fmla="*/ 882679 h 7217346"/>
                <a:gd name="connsiteX5-44141" fmla="*/ 785588 w 2264509"/>
                <a:gd name="connsiteY5-44142" fmla="*/ 1025825 h 7217346"/>
                <a:gd name="connsiteX6-44143" fmla="*/ 152912 w 2264509"/>
                <a:gd name="connsiteY6-44144" fmla="*/ 1252683 h 7217346"/>
                <a:gd name="connsiteX7-44145" fmla="*/ 8160 w 2264509"/>
                <a:gd name="connsiteY7-44146" fmla="*/ 2283394 h 7217346"/>
                <a:gd name="connsiteX8-44147" fmla="*/ 416233 w 2264509"/>
                <a:gd name="connsiteY8-44148" fmla="*/ 2735641 h 7217346"/>
                <a:gd name="connsiteX9-44149" fmla="*/ 293173 w 2264509"/>
                <a:gd name="connsiteY9-44150" fmla="*/ 3799944 h 7217346"/>
                <a:gd name="connsiteX10-44151" fmla="*/ 428536 w 2264509"/>
                <a:gd name="connsiteY10-44152" fmla="*/ 3969982 h 7217346"/>
                <a:gd name="connsiteX11-44153" fmla="*/ 486017 w 2264509"/>
                <a:gd name="connsiteY11-44154" fmla="*/ 4215017 h 7217346"/>
                <a:gd name="connsiteX12-44155" fmla="*/ 547224 w 2264509"/>
                <a:gd name="connsiteY12-44156" fmla="*/ 4615099 h 7217346"/>
                <a:gd name="connsiteX13-44157" fmla="*/ 555878 w 2264509"/>
                <a:gd name="connsiteY13-44158" fmla="*/ 4779518 h 7217346"/>
                <a:gd name="connsiteX14-44159" fmla="*/ 541964 w 2264509"/>
                <a:gd name="connsiteY14-44160" fmla="*/ 4966441 h 7217346"/>
                <a:gd name="connsiteX15-44161" fmla="*/ 510234 w 2264509"/>
                <a:gd name="connsiteY15-44162" fmla="*/ 5112051 h 7217346"/>
                <a:gd name="connsiteX16-44163" fmla="*/ 434305 w 2264509"/>
                <a:gd name="connsiteY16-44164" fmla="*/ 6139609 h 7217346"/>
                <a:gd name="connsiteX17-44165" fmla="*/ 399690 w 2264509"/>
                <a:gd name="connsiteY17-44166" fmla="*/ 6589898 h 7217346"/>
                <a:gd name="connsiteX18-44167" fmla="*/ 471534 w 2264509"/>
                <a:gd name="connsiteY18-44168" fmla="*/ 6812999 h 7217346"/>
                <a:gd name="connsiteX19-44169" fmla="*/ 409205 w 2264509"/>
                <a:gd name="connsiteY19-44170" fmla="*/ 6995629 h 7217346"/>
                <a:gd name="connsiteX20-44171" fmla="*/ 712039 w 2264509"/>
                <a:gd name="connsiteY20-44172" fmla="*/ 7208607 h 7217346"/>
                <a:gd name="connsiteX21-44173" fmla="*/ 1018766 w 2264509"/>
                <a:gd name="connsiteY21-44174" fmla="*/ 7101007 h 7217346"/>
                <a:gd name="connsiteX22-44175" fmla="*/ 760721 w 2264509"/>
                <a:gd name="connsiteY22-44176" fmla="*/ 6842580 h 7217346"/>
                <a:gd name="connsiteX23-44177" fmla="*/ 804368 w 2264509"/>
                <a:gd name="connsiteY23-44178" fmla="*/ 6565349 h 7217346"/>
                <a:gd name="connsiteX24-44179" fmla="*/ 790216 w 2264509"/>
                <a:gd name="connsiteY24-44180" fmla="*/ 6235730 h 7217346"/>
                <a:gd name="connsiteX25-44181" fmla="*/ 907792 w 2264509"/>
                <a:gd name="connsiteY25-44182" fmla="*/ 5474692 h 7217346"/>
                <a:gd name="connsiteX26-44183" fmla="*/ 957309 w 2264509"/>
                <a:gd name="connsiteY26-44184" fmla="*/ 5365800 h 7217346"/>
                <a:gd name="connsiteX27-44185" fmla="*/ 949796 w 2264509"/>
                <a:gd name="connsiteY27-44186" fmla="*/ 5294498 h 7217346"/>
                <a:gd name="connsiteX28-44187" fmla="*/ 1022842 w 2264509"/>
                <a:gd name="connsiteY28-44188" fmla="*/ 5197505 h 7217346"/>
                <a:gd name="connsiteX29-44189" fmla="*/ 1024856 w 2264509"/>
                <a:gd name="connsiteY29-44190" fmla="*/ 5054630 h 7217346"/>
                <a:gd name="connsiteX30-44191" fmla="*/ 1250022 w 2264509"/>
                <a:gd name="connsiteY30-44192" fmla="*/ 4234537 h 7217346"/>
                <a:gd name="connsiteX31-44193" fmla="*/ 1388027 w 2264509"/>
                <a:gd name="connsiteY31-44194" fmla="*/ 4644157 h 7217346"/>
                <a:gd name="connsiteX32-44195" fmla="*/ 1392304 w 2264509"/>
                <a:gd name="connsiteY32-44196" fmla="*/ 4865602 h 7217346"/>
                <a:gd name="connsiteX33-44197" fmla="*/ 1361716 w 2264509"/>
                <a:gd name="connsiteY33-44198" fmla="*/ 4959440 h 7217346"/>
                <a:gd name="connsiteX34-44199" fmla="*/ 1405585 w 2264509"/>
                <a:gd name="connsiteY34-44200" fmla="*/ 5098769 h 7217346"/>
                <a:gd name="connsiteX35-44201" fmla="*/ 1313490 w 2264509"/>
                <a:gd name="connsiteY35-44202" fmla="*/ 5539804 h 7217346"/>
                <a:gd name="connsiteX36-44203" fmla="*/ 1314512 w 2264509"/>
                <a:gd name="connsiteY36-44204" fmla="*/ 6345824 h 7217346"/>
                <a:gd name="connsiteX37-44205" fmla="*/ 1387677 w 2264509"/>
                <a:gd name="connsiteY37-44206" fmla="*/ 6525837 h 7217346"/>
                <a:gd name="connsiteX38-44207" fmla="*/ 1336897 w 2264509"/>
                <a:gd name="connsiteY38-44208" fmla="*/ 6727274 h 7217346"/>
                <a:gd name="connsiteX39-44209" fmla="*/ 1355075 w 2264509"/>
                <a:gd name="connsiteY39-44210" fmla="*/ 6813600 h 7217346"/>
                <a:gd name="connsiteX40-44211" fmla="*/ 1364871 w 2264509"/>
                <a:gd name="connsiteY40-44212" fmla="*/ 7006384 h 7217346"/>
                <a:gd name="connsiteX41-44213" fmla="*/ 1811645 w 2264509"/>
                <a:gd name="connsiteY41-44214" fmla="*/ 7174679 h 7217346"/>
                <a:gd name="connsiteX42-44215" fmla="*/ 2240298 w 2264509"/>
                <a:gd name="connsiteY42-44216" fmla="*/ 7184685 h 7217346"/>
                <a:gd name="connsiteX43-44217" fmla="*/ 2223142 w 2264509"/>
                <a:gd name="connsiteY43-44218" fmla="*/ 7032346 h 7217346"/>
                <a:gd name="connsiteX44-44219" fmla="*/ 1738539 w 2264509"/>
                <a:gd name="connsiteY44-44220" fmla="*/ 6666009 h 7217346"/>
                <a:gd name="connsiteX45-44221" fmla="*/ 1759422 w 2264509"/>
                <a:gd name="connsiteY45-44222" fmla="*/ 6535632 h 7217346"/>
                <a:gd name="connsiteX46-44223" fmla="*/ 1719909 w 2264509"/>
                <a:gd name="connsiteY46-44224" fmla="*/ 6436627 h 7217346"/>
                <a:gd name="connsiteX47-44225" fmla="*/ 1708642 w 2264509"/>
                <a:gd name="connsiteY47-44226" fmla="*/ 6235730 h 7217346"/>
                <a:gd name="connsiteX48-44227" fmla="*/ 1730306 w 2264509"/>
                <a:gd name="connsiteY48-44228" fmla="*/ 5965274 h 7217346"/>
                <a:gd name="connsiteX49-44229" fmla="*/ 1778923 w 2264509"/>
                <a:gd name="connsiteY49-44230" fmla="*/ 5497769 h 7217346"/>
                <a:gd name="connsiteX50-44231" fmla="*/ 1790341 w 2264509"/>
                <a:gd name="connsiteY50-44232" fmla="*/ 5349364 h 7217346"/>
                <a:gd name="connsiteX51-44233" fmla="*/ 1848903 w 2264509"/>
                <a:gd name="connsiteY51-44234" fmla="*/ 5302881 h 7217346"/>
                <a:gd name="connsiteX52-44235" fmla="*/ 1935499 w 2264509"/>
                <a:gd name="connsiteY52-44236" fmla="*/ 5083205 h 7217346"/>
                <a:gd name="connsiteX53-44237" fmla="*/ 1960649 w 2264509"/>
                <a:gd name="connsiteY53-44238" fmla="*/ 4791056 h 7217346"/>
                <a:gd name="connsiteX54-44239" fmla="*/ 1951665 w 2264509"/>
                <a:gd name="connsiteY54-44240" fmla="*/ 4334336 h 7217346"/>
                <a:gd name="connsiteX55-44241" fmla="*/ 1932344 w 2264509"/>
                <a:gd name="connsiteY55-44242" fmla="*/ 3888133 h 7217346"/>
                <a:gd name="connsiteX56-44243" fmla="*/ 2114094 w 2264509"/>
                <a:gd name="connsiteY56-44244" fmla="*/ 3794489 h 7217346"/>
                <a:gd name="connsiteX57-44245" fmla="*/ 1762492 w 2264509"/>
                <a:gd name="connsiteY57-44246" fmla="*/ 2682768 h 7217346"/>
                <a:gd name="connsiteX58-44247" fmla="*/ 2171636 w 2264509"/>
                <a:gd name="connsiteY58-44248" fmla="*/ 2450629 h 7217346"/>
                <a:gd name="connsiteX59-44249" fmla="*/ 2032492 w 2264509"/>
                <a:gd name="connsiteY59-44250" fmla="*/ 1850474 h 7217346"/>
                <a:gd name="connsiteX60-44251" fmla="*/ 1987751 w 2264509"/>
                <a:gd name="connsiteY60-44252" fmla="*/ 1662589 h 7217346"/>
                <a:gd name="connsiteX61-44253" fmla="*/ 1973329 w 2264509"/>
                <a:gd name="connsiteY61-44254" fmla="*/ 1418094 h 7217346"/>
                <a:gd name="connsiteX62-44255" fmla="*/ 1925704 w 2264509"/>
                <a:gd name="connsiteY62-44256" fmla="*/ 1287898 h 7217346"/>
                <a:gd name="connsiteX63-44257" fmla="*/ 1458979 w 2264509"/>
                <a:gd name="connsiteY63-44258" fmla="*/ 1120535 h 7217346"/>
                <a:gd name="connsiteX64-44259" fmla="*/ 1360513 w 2264509"/>
                <a:gd name="connsiteY64-44260" fmla="*/ 1005635 h 7217346"/>
                <a:gd name="connsiteX65-44261" fmla="*/ 1416522 w 2264509"/>
                <a:gd name="connsiteY65-44262" fmla="*/ 807081 h 7217346"/>
                <a:gd name="connsiteX66-44263" fmla="*/ 1484699 w 2264509"/>
                <a:gd name="connsiteY66-44264" fmla="*/ 608469 h 7217346"/>
                <a:gd name="connsiteX67-44265" fmla="*/ 1496208 w 2264509"/>
                <a:gd name="connsiteY67-44266" fmla="*/ 366317 h 7217346"/>
                <a:gd name="connsiteX68-44267" fmla="*/ 1413968 w 2264509"/>
                <a:gd name="connsiteY68-44268" fmla="*/ 146640 h 7217346"/>
                <a:gd name="connsiteX69-44269" fmla="*/ 1100515 w 2264509"/>
                <a:gd name="connsiteY69-44270" fmla="*/ 551 h 7217346"/>
                <a:gd name="connsiteX0-44271" fmla="*/ 1100515 w 2264509"/>
                <a:gd name="connsiteY0-44272" fmla="*/ 551 h 7217346"/>
                <a:gd name="connsiteX1-44273" fmla="*/ 849378 w 2264509"/>
                <a:gd name="connsiteY1-44274" fmla="*/ 118937 h 7217346"/>
                <a:gd name="connsiteX2-44275" fmla="*/ 751515 w 2264509"/>
                <a:gd name="connsiteY2-44276" fmla="*/ 285490 h 7217346"/>
                <a:gd name="connsiteX3-44277" fmla="*/ 756141 w 2264509"/>
                <a:gd name="connsiteY3-44278" fmla="*/ 566071 h 7217346"/>
                <a:gd name="connsiteX4-44279" fmla="*/ 895260 w 2264509"/>
                <a:gd name="connsiteY4-44280" fmla="*/ 882679 h 7217346"/>
                <a:gd name="connsiteX5-44281" fmla="*/ 785588 w 2264509"/>
                <a:gd name="connsiteY5-44282" fmla="*/ 1025825 h 7217346"/>
                <a:gd name="connsiteX6-44283" fmla="*/ 152912 w 2264509"/>
                <a:gd name="connsiteY6-44284" fmla="*/ 1252683 h 7217346"/>
                <a:gd name="connsiteX7-44285" fmla="*/ 8160 w 2264509"/>
                <a:gd name="connsiteY7-44286" fmla="*/ 2283394 h 7217346"/>
                <a:gd name="connsiteX8-44287" fmla="*/ 416233 w 2264509"/>
                <a:gd name="connsiteY8-44288" fmla="*/ 2735641 h 7217346"/>
                <a:gd name="connsiteX9-44289" fmla="*/ 293173 w 2264509"/>
                <a:gd name="connsiteY9-44290" fmla="*/ 3799944 h 7217346"/>
                <a:gd name="connsiteX10-44291" fmla="*/ 428536 w 2264509"/>
                <a:gd name="connsiteY10-44292" fmla="*/ 3969982 h 7217346"/>
                <a:gd name="connsiteX11-44293" fmla="*/ 486017 w 2264509"/>
                <a:gd name="connsiteY11-44294" fmla="*/ 4215017 h 7217346"/>
                <a:gd name="connsiteX12-44295" fmla="*/ 547224 w 2264509"/>
                <a:gd name="connsiteY12-44296" fmla="*/ 4615099 h 7217346"/>
                <a:gd name="connsiteX13-44297" fmla="*/ 555878 w 2264509"/>
                <a:gd name="connsiteY13-44298" fmla="*/ 4779518 h 7217346"/>
                <a:gd name="connsiteX14-44299" fmla="*/ 541964 w 2264509"/>
                <a:gd name="connsiteY14-44300" fmla="*/ 4966441 h 7217346"/>
                <a:gd name="connsiteX15-44301" fmla="*/ 510234 w 2264509"/>
                <a:gd name="connsiteY15-44302" fmla="*/ 5112051 h 7217346"/>
                <a:gd name="connsiteX16-44303" fmla="*/ 434305 w 2264509"/>
                <a:gd name="connsiteY16-44304" fmla="*/ 6139609 h 7217346"/>
                <a:gd name="connsiteX17-44305" fmla="*/ 399690 w 2264509"/>
                <a:gd name="connsiteY17-44306" fmla="*/ 6589898 h 7217346"/>
                <a:gd name="connsiteX18-44307" fmla="*/ 471534 w 2264509"/>
                <a:gd name="connsiteY18-44308" fmla="*/ 6812999 h 7217346"/>
                <a:gd name="connsiteX19-44309" fmla="*/ 409205 w 2264509"/>
                <a:gd name="connsiteY19-44310" fmla="*/ 6995629 h 7217346"/>
                <a:gd name="connsiteX20-44311" fmla="*/ 712039 w 2264509"/>
                <a:gd name="connsiteY20-44312" fmla="*/ 7208607 h 7217346"/>
                <a:gd name="connsiteX21-44313" fmla="*/ 1018766 w 2264509"/>
                <a:gd name="connsiteY21-44314" fmla="*/ 7101007 h 7217346"/>
                <a:gd name="connsiteX22-44315" fmla="*/ 760721 w 2264509"/>
                <a:gd name="connsiteY22-44316" fmla="*/ 6842580 h 7217346"/>
                <a:gd name="connsiteX23-44317" fmla="*/ 804368 w 2264509"/>
                <a:gd name="connsiteY23-44318" fmla="*/ 6565349 h 7217346"/>
                <a:gd name="connsiteX24-44319" fmla="*/ 790216 w 2264509"/>
                <a:gd name="connsiteY24-44320" fmla="*/ 6235730 h 7217346"/>
                <a:gd name="connsiteX25-44321" fmla="*/ 907792 w 2264509"/>
                <a:gd name="connsiteY25-44322" fmla="*/ 5474692 h 7217346"/>
                <a:gd name="connsiteX26-44323" fmla="*/ 957309 w 2264509"/>
                <a:gd name="connsiteY26-44324" fmla="*/ 5365800 h 7217346"/>
                <a:gd name="connsiteX27-44325" fmla="*/ 949796 w 2264509"/>
                <a:gd name="connsiteY27-44326" fmla="*/ 5294498 h 7217346"/>
                <a:gd name="connsiteX28-44327" fmla="*/ 1022842 w 2264509"/>
                <a:gd name="connsiteY28-44328" fmla="*/ 5197505 h 7217346"/>
                <a:gd name="connsiteX29-44329" fmla="*/ 1024856 w 2264509"/>
                <a:gd name="connsiteY29-44330" fmla="*/ 5054630 h 7217346"/>
                <a:gd name="connsiteX30-44331" fmla="*/ 1250022 w 2264509"/>
                <a:gd name="connsiteY30-44332" fmla="*/ 4234537 h 7217346"/>
                <a:gd name="connsiteX31-44333" fmla="*/ 1388027 w 2264509"/>
                <a:gd name="connsiteY31-44334" fmla="*/ 4644157 h 7217346"/>
                <a:gd name="connsiteX32-44335" fmla="*/ 1392304 w 2264509"/>
                <a:gd name="connsiteY32-44336" fmla="*/ 4865602 h 7217346"/>
                <a:gd name="connsiteX33-44337" fmla="*/ 1361716 w 2264509"/>
                <a:gd name="connsiteY33-44338" fmla="*/ 4959440 h 7217346"/>
                <a:gd name="connsiteX34-44339" fmla="*/ 1405585 w 2264509"/>
                <a:gd name="connsiteY34-44340" fmla="*/ 5098769 h 7217346"/>
                <a:gd name="connsiteX35-44341" fmla="*/ 1313490 w 2264509"/>
                <a:gd name="connsiteY35-44342" fmla="*/ 5539804 h 7217346"/>
                <a:gd name="connsiteX36-44343" fmla="*/ 1314512 w 2264509"/>
                <a:gd name="connsiteY36-44344" fmla="*/ 6345824 h 7217346"/>
                <a:gd name="connsiteX37-44345" fmla="*/ 1387677 w 2264509"/>
                <a:gd name="connsiteY37-44346" fmla="*/ 6525837 h 7217346"/>
                <a:gd name="connsiteX38-44347" fmla="*/ 1336897 w 2264509"/>
                <a:gd name="connsiteY38-44348" fmla="*/ 6727274 h 7217346"/>
                <a:gd name="connsiteX39-44349" fmla="*/ 1355075 w 2264509"/>
                <a:gd name="connsiteY39-44350" fmla="*/ 6813600 h 7217346"/>
                <a:gd name="connsiteX40-44351" fmla="*/ 1364871 w 2264509"/>
                <a:gd name="connsiteY40-44352" fmla="*/ 7006384 h 7217346"/>
                <a:gd name="connsiteX41-44353" fmla="*/ 1811645 w 2264509"/>
                <a:gd name="connsiteY41-44354" fmla="*/ 7174679 h 7217346"/>
                <a:gd name="connsiteX42-44355" fmla="*/ 2240298 w 2264509"/>
                <a:gd name="connsiteY42-44356" fmla="*/ 7184685 h 7217346"/>
                <a:gd name="connsiteX43-44357" fmla="*/ 2223142 w 2264509"/>
                <a:gd name="connsiteY43-44358" fmla="*/ 7032346 h 7217346"/>
                <a:gd name="connsiteX44-44359" fmla="*/ 1738539 w 2264509"/>
                <a:gd name="connsiteY44-44360" fmla="*/ 6666009 h 7217346"/>
                <a:gd name="connsiteX45-44361" fmla="*/ 1759422 w 2264509"/>
                <a:gd name="connsiteY45-44362" fmla="*/ 6535632 h 7217346"/>
                <a:gd name="connsiteX46-44363" fmla="*/ 1719909 w 2264509"/>
                <a:gd name="connsiteY46-44364" fmla="*/ 6436627 h 7217346"/>
                <a:gd name="connsiteX47-44365" fmla="*/ 1708642 w 2264509"/>
                <a:gd name="connsiteY47-44366" fmla="*/ 6235730 h 7217346"/>
                <a:gd name="connsiteX48-44367" fmla="*/ 1730306 w 2264509"/>
                <a:gd name="connsiteY48-44368" fmla="*/ 5965274 h 7217346"/>
                <a:gd name="connsiteX49-44369" fmla="*/ 1778923 w 2264509"/>
                <a:gd name="connsiteY49-44370" fmla="*/ 5497769 h 7217346"/>
                <a:gd name="connsiteX50-44371" fmla="*/ 1790341 w 2264509"/>
                <a:gd name="connsiteY50-44372" fmla="*/ 5349364 h 7217346"/>
                <a:gd name="connsiteX51-44373" fmla="*/ 1848903 w 2264509"/>
                <a:gd name="connsiteY51-44374" fmla="*/ 5302881 h 7217346"/>
                <a:gd name="connsiteX52-44375" fmla="*/ 1935499 w 2264509"/>
                <a:gd name="connsiteY52-44376" fmla="*/ 5083205 h 7217346"/>
                <a:gd name="connsiteX53-44377" fmla="*/ 1960649 w 2264509"/>
                <a:gd name="connsiteY53-44378" fmla="*/ 4791056 h 7217346"/>
                <a:gd name="connsiteX54-44379" fmla="*/ 1951665 w 2264509"/>
                <a:gd name="connsiteY54-44380" fmla="*/ 4334336 h 7217346"/>
                <a:gd name="connsiteX55-44381" fmla="*/ 1932344 w 2264509"/>
                <a:gd name="connsiteY55-44382" fmla="*/ 3888133 h 7217346"/>
                <a:gd name="connsiteX56-44383" fmla="*/ 2114094 w 2264509"/>
                <a:gd name="connsiteY56-44384" fmla="*/ 3794489 h 7217346"/>
                <a:gd name="connsiteX57-44385" fmla="*/ 1762492 w 2264509"/>
                <a:gd name="connsiteY57-44386" fmla="*/ 2682768 h 7217346"/>
                <a:gd name="connsiteX58-44387" fmla="*/ 2171636 w 2264509"/>
                <a:gd name="connsiteY58-44388" fmla="*/ 2450629 h 7217346"/>
                <a:gd name="connsiteX59-44389" fmla="*/ 2032492 w 2264509"/>
                <a:gd name="connsiteY59-44390" fmla="*/ 1850474 h 7217346"/>
                <a:gd name="connsiteX60-44391" fmla="*/ 1987751 w 2264509"/>
                <a:gd name="connsiteY60-44392" fmla="*/ 1662589 h 7217346"/>
                <a:gd name="connsiteX61-44393" fmla="*/ 1973329 w 2264509"/>
                <a:gd name="connsiteY61-44394" fmla="*/ 1418094 h 7217346"/>
                <a:gd name="connsiteX62-44395" fmla="*/ 1925704 w 2264509"/>
                <a:gd name="connsiteY62-44396" fmla="*/ 1287898 h 7217346"/>
                <a:gd name="connsiteX63-44397" fmla="*/ 1458979 w 2264509"/>
                <a:gd name="connsiteY63-44398" fmla="*/ 1120535 h 7217346"/>
                <a:gd name="connsiteX64-44399" fmla="*/ 1360513 w 2264509"/>
                <a:gd name="connsiteY64-44400" fmla="*/ 1005635 h 7217346"/>
                <a:gd name="connsiteX65-44401" fmla="*/ 1416522 w 2264509"/>
                <a:gd name="connsiteY65-44402" fmla="*/ 807081 h 7217346"/>
                <a:gd name="connsiteX66-44403" fmla="*/ 1484699 w 2264509"/>
                <a:gd name="connsiteY66-44404" fmla="*/ 608469 h 7217346"/>
                <a:gd name="connsiteX67-44405" fmla="*/ 1496208 w 2264509"/>
                <a:gd name="connsiteY67-44406" fmla="*/ 366317 h 7217346"/>
                <a:gd name="connsiteX68-44407" fmla="*/ 1413968 w 2264509"/>
                <a:gd name="connsiteY68-44408" fmla="*/ 146640 h 7217346"/>
                <a:gd name="connsiteX69-44409" fmla="*/ 1100515 w 2264509"/>
                <a:gd name="connsiteY69-44410" fmla="*/ 551 h 7217346"/>
                <a:gd name="connsiteX0-44411" fmla="*/ 1100515 w 2264509"/>
                <a:gd name="connsiteY0-44412" fmla="*/ 551 h 7217346"/>
                <a:gd name="connsiteX1-44413" fmla="*/ 849378 w 2264509"/>
                <a:gd name="connsiteY1-44414" fmla="*/ 118937 h 7217346"/>
                <a:gd name="connsiteX2-44415" fmla="*/ 751515 w 2264509"/>
                <a:gd name="connsiteY2-44416" fmla="*/ 285490 h 7217346"/>
                <a:gd name="connsiteX3-44417" fmla="*/ 756141 w 2264509"/>
                <a:gd name="connsiteY3-44418" fmla="*/ 566071 h 7217346"/>
                <a:gd name="connsiteX4-44419" fmla="*/ 895260 w 2264509"/>
                <a:gd name="connsiteY4-44420" fmla="*/ 882679 h 7217346"/>
                <a:gd name="connsiteX5-44421" fmla="*/ 785588 w 2264509"/>
                <a:gd name="connsiteY5-44422" fmla="*/ 1025825 h 7217346"/>
                <a:gd name="connsiteX6-44423" fmla="*/ 152912 w 2264509"/>
                <a:gd name="connsiteY6-44424" fmla="*/ 1252683 h 7217346"/>
                <a:gd name="connsiteX7-44425" fmla="*/ 8160 w 2264509"/>
                <a:gd name="connsiteY7-44426" fmla="*/ 2283394 h 7217346"/>
                <a:gd name="connsiteX8-44427" fmla="*/ 416233 w 2264509"/>
                <a:gd name="connsiteY8-44428" fmla="*/ 2735641 h 7217346"/>
                <a:gd name="connsiteX9-44429" fmla="*/ 293173 w 2264509"/>
                <a:gd name="connsiteY9-44430" fmla="*/ 3799944 h 7217346"/>
                <a:gd name="connsiteX10-44431" fmla="*/ 428536 w 2264509"/>
                <a:gd name="connsiteY10-44432" fmla="*/ 3969982 h 7217346"/>
                <a:gd name="connsiteX11-44433" fmla="*/ 486017 w 2264509"/>
                <a:gd name="connsiteY11-44434" fmla="*/ 4215017 h 7217346"/>
                <a:gd name="connsiteX12-44435" fmla="*/ 547224 w 2264509"/>
                <a:gd name="connsiteY12-44436" fmla="*/ 4615099 h 7217346"/>
                <a:gd name="connsiteX13-44437" fmla="*/ 555878 w 2264509"/>
                <a:gd name="connsiteY13-44438" fmla="*/ 4779518 h 7217346"/>
                <a:gd name="connsiteX14-44439" fmla="*/ 541964 w 2264509"/>
                <a:gd name="connsiteY14-44440" fmla="*/ 4966441 h 7217346"/>
                <a:gd name="connsiteX15-44441" fmla="*/ 510234 w 2264509"/>
                <a:gd name="connsiteY15-44442" fmla="*/ 5112051 h 7217346"/>
                <a:gd name="connsiteX16-44443" fmla="*/ 434305 w 2264509"/>
                <a:gd name="connsiteY16-44444" fmla="*/ 6139609 h 7217346"/>
                <a:gd name="connsiteX17-44445" fmla="*/ 399690 w 2264509"/>
                <a:gd name="connsiteY17-44446" fmla="*/ 6589898 h 7217346"/>
                <a:gd name="connsiteX18-44447" fmla="*/ 471534 w 2264509"/>
                <a:gd name="connsiteY18-44448" fmla="*/ 6812999 h 7217346"/>
                <a:gd name="connsiteX19-44449" fmla="*/ 409205 w 2264509"/>
                <a:gd name="connsiteY19-44450" fmla="*/ 6995629 h 7217346"/>
                <a:gd name="connsiteX20-44451" fmla="*/ 712039 w 2264509"/>
                <a:gd name="connsiteY20-44452" fmla="*/ 7208607 h 7217346"/>
                <a:gd name="connsiteX21-44453" fmla="*/ 1018766 w 2264509"/>
                <a:gd name="connsiteY21-44454" fmla="*/ 7101007 h 7217346"/>
                <a:gd name="connsiteX22-44455" fmla="*/ 760721 w 2264509"/>
                <a:gd name="connsiteY22-44456" fmla="*/ 6842580 h 7217346"/>
                <a:gd name="connsiteX23-44457" fmla="*/ 804368 w 2264509"/>
                <a:gd name="connsiteY23-44458" fmla="*/ 6565349 h 7217346"/>
                <a:gd name="connsiteX24-44459" fmla="*/ 790216 w 2264509"/>
                <a:gd name="connsiteY24-44460" fmla="*/ 6235730 h 7217346"/>
                <a:gd name="connsiteX25-44461" fmla="*/ 907792 w 2264509"/>
                <a:gd name="connsiteY25-44462" fmla="*/ 5474692 h 7217346"/>
                <a:gd name="connsiteX26-44463" fmla="*/ 957309 w 2264509"/>
                <a:gd name="connsiteY26-44464" fmla="*/ 5365800 h 7217346"/>
                <a:gd name="connsiteX27-44465" fmla="*/ 949796 w 2264509"/>
                <a:gd name="connsiteY27-44466" fmla="*/ 5294498 h 7217346"/>
                <a:gd name="connsiteX28-44467" fmla="*/ 1022842 w 2264509"/>
                <a:gd name="connsiteY28-44468" fmla="*/ 5197505 h 7217346"/>
                <a:gd name="connsiteX29-44469" fmla="*/ 1024856 w 2264509"/>
                <a:gd name="connsiteY29-44470" fmla="*/ 5054630 h 7217346"/>
                <a:gd name="connsiteX30-44471" fmla="*/ 1250022 w 2264509"/>
                <a:gd name="connsiteY30-44472" fmla="*/ 4234537 h 7217346"/>
                <a:gd name="connsiteX31-44473" fmla="*/ 1388027 w 2264509"/>
                <a:gd name="connsiteY31-44474" fmla="*/ 4644157 h 7217346"/>
                <a:gd name="connsiteX32-44475" fmla="*/ 1392304 w 2264509"/>
                <a:gd name="connsiteY32-44476" fmla="*/ 4865602 h 7217346"/>
                <a:gd name="connsiteX33-44477" fmla="*/ 1361716 w 2264509"/>
                <a:gd name="connsiteY33-44478" fmla="*/ 4959440 h 7217346"/>
                <a:gd name="connsiteX34-44479" fmla="*/ 1405585 w 2264509"/>
                <a:gd name="connsiteY34-44480" fmla="*/ 5098769 h 7217346"/>
                <a:gd name="connsiteX35-44481" fmla="*/ 1313490 w 2264509"/>
                <a:gd name="connsiteY35-44482" fmla="*/ 5539804 h 7217346"/>
                <a:gd name="connsiteX36-44483" fmla="*/ 1314512 w 2264509"/>
                <a:gd name="connsiteY36-44484" fmla="*/ 6345824 h 7217346"/>
                <a:gd name="connsiteX37-44485" fmla="*/ 1387677 w 2264509"/>
                <a:gd name="connsiteY37-44486" fmla="*/ 6525837 h 7217346"/>
                <a:gd name="connsiteX38-44487" fmla="*/ 1336897 w 2264509"/>
                <a:gd name="connsiteY38-44488" fmla="*/ 6727274 h 7217346"/>
                <a:gd name="connsiteX39-44489" fmla="*/ 1355075 w 2264509"/>
                <a:gd name="connsiteY39-44490" fmla="*/ 6813600 h 7217346"/>
                <a:gd name="connsiteX40-44491" fmla="*/ 1364871 w 2264509"/>
                <a:gd name="connsiteY40-44492" fmla="*/ 7006384 h 7217346"/>
                <a:gd name="connsiteX41-44493" fmla="*/ 1811645 w 2264509"/>
                <a:gd name="connsiteY41-44494" fmla="*/ 7174679 h 7217346"/>
                <a:gd name="connsiteX42-44495" fmla="*/ 2240298 w 2264509"/>
                <a:gd name="connsiteY42-44496" fmla="*/ 7184685 h 7217346"/>
                <a:gd name="connsiteX43-44497" fmla="*/ 2223142 w 2264509"/>
                <a:gd name="connsiteY43-44498" fmla="*/ 7032346 h 7217346"/>
                <a:gd name="connsiteX44-44499" fmla="*/ 1738539 w 2264509"/>
                <a:gd name="connsiteY44-44500" fmla="*/ 6666009 h 7217346"/>
                <a:gd name="connsiteX45-44501" fmla="*/ 1759422 w 2264509"/>
                <a:gd name="connsiteY45-44502" fmla="*/ 6535632 h 7217346"/>
                <a:gd name="connsiteX46-44503" fmla="*/ 1719909 w 2264509"/>
                <a:gd name="connsiteY46-44504" fmla="*/ 6436627 h 7217346"/>
                <a:gd name="connsiteX47-44505" fmla="*/ 1708642 w 2264509"/>
                <a:gd name="connsiteY47-44506" fmla="*/ 6235730 h 7217346"/>
                <a:gd name="connsiteX48-44507" fmla="*/ 1730306 w 2264509"/>
                <a:gd name="connsiteY48-44508" fmla="*/ 5965274 h 7217346"/>
                <a:gd name="connsiteX49-44509" fmla="*/ 1778923 w 2264509"/>
                <a:gd name="connsiteY49-44510" fmla="*/ 5497769 h 7217346"/>
                <a:gd name="connsiteX50-44511" fmla="*/ 1790341 w 2264509"/>
                <a:gd name="connsiteY50-44512" fmla="*/ 5349364 h 7217346"/>
                <a:gd name="connsiteX51-44513" fmla="*/ 1848903 w 2264509"/>
                <a:gd name="connsiteY51-44514" fmla="*/ 5302881 h 7217346"/>
                <a:gd name="connsiteX52-44515" fmla="*/ 1935499 w 2264509"/>
                <a:gd name="connsiteY52-44516" fmla="*/ 5083205 h 7217346"/>
                <a:gd name="connsiteX53-44517" fmla="*/ 1960649 w 2264509"/>
                <a:gd name="connsiteY53-44518" fmla="*/ 4791056 h 7217346"/>
                <a:gd name="connsiteX54-44519" fmla="*/ 1951665 w 2264509"/>
                <a:gd name="connsiteY54-44520" fmla="*/ 4334336 h 7217346"/>
                <a:gd name="connsiteX55-44521" fmla="*/ 1932344 w 2264509"/>
                <a:gd name="connsiteY55-44522" fmla="*/ 3888133 h 7217346"/>
                <a:gd name="connsiteX56-44523" fmla="*/ 2114094 w 2264509"/>
                <a:gd name="connsiteY56-44524" fmla="*/ 3794489 h 7217346"/>
                <a:gd name="connsiteX57-44525" fmla="*/ 1762492 w 2264509"/>
                <a:gd name="connsiteY57-44526" fmla="*/ 2682768 h 7217346"/>
                <a:gd name="connsiteX58-44527" fmla="*/ 2171636 w 2264509"/>
                <a:gd name="connsiteY58-44528" fmla="*/ 2450629 h 7217346"/>
                <a:gd name="connsiteX59-44529" fmla="*/ 2032492 w 2264509"/>
                <a:gd name="connsiteY59-44530" fmla="*/ 1850474 h 7217346"/>
                <a:gd name="connsiteX60-44531" fmla="*/ 1987751 w 2264509"/>
                <a:gd name="connsiteY60-44532" fmla="*/ 1662589 h 7217346"/>
                <a:gd name="connsiteX61-44533" fmla="*/ 1973329 w 2264509"/>
                <a:gd name="connsiteY61-44534" fmla="*/ 1418094 h 7217346"/>
                <a:gd name="connsiteX62-44535" fmla="*/ 1925704 w 2264509"/>
                <a:gd name="connsiteY62-44536" fmla="*/ 1287898 h 7217346"/>
                <a:gd name="connsiteX63-44537" fmla="*/ 1458979 w 2264509"/>
                <a:gd name="connsiteY63-44538" fmla="*/ 1120535 h 7217346"/>
                <a:gd name="connsiteX64-44539" fmla="*/ 1360513 w 2264509"/>
                <a:gd name="connsiteY64-44540" fmla="*/ 1005635 h 7217346"/>
                <a:gd name="connsiteX65-44541" fmla="*/ 1416522 w 2264509"/>
                <a:gd name="connsiteY65-44542" fmla="*/ 807081 h 7217346"/>
                <a:gd name="connsiteX66-44543" fmla="*/ 1484699 w 2264509"/>
                <a:gd name="connsiteY66-44544" fmla="*/ 608469 h 7217346"/>
                <a:gd name="connsiteX67-44545" fmla="*/ 1496208 w 2264509"/>
                <a:gd name="connsiteY67-44546" fmla="*/ 366317 h 7217346"/>
                <a:gd name="connsiteX68-44547" fmla="*/ 1413968 w 2264509"/>
                <a:gd name="connsiteY68-44548" fmla="*/ 146640 h 7217346"/>
                <a:gd name="connsiteX69-44549" fmla="*/ 1100515 w 2264509"/>
                <a:gd name="connsiteY69-44550" fmla="*/ 551 h 7217346"/>
                <a:gd name="connsiteX0-44551" fmla="*/ 1100515 w 2264509"/>
                <a:gd name="connsiteY0-44552" fmla="*/ 551 h 7217346"/>
                <a:gd name="connsiteX1-44553" fmla="*/ 849378 w 2264509"/>
                <a:gd name="connsiteY1-44554" fmla="*/ 118937 h 7217346"/>
                <a:gd name="connsiteX2-44555" fmla="*/ 751515 w 2264509"/>
                <a:gd name="connsiteY2-44556" fmla="*/ 285490 h 7217346"/>
                <a:gd name="connsiteX3-44557" fmla="*/ 756141 w 2264509"/>
                <a:gd name="connsiteY3-44558" fmla="*/ 566071 h 7217346"/>
                <a:gd name="connsiteX4-44559" fmla="*/ 895260 w 2264509"/>
                <a:gd name="connsiteY4-44560" fmla="*/ 882679 h 7217346"/>
                <a:gd name="connsiteX5-44561" fmla="*/ 785588 w 2264509"/>
                <a:gd name="connsiteY5-44562" fmla="*/ 1025825 h 7217346"/>
                <a:gd name="connsiteX6-44563" fmla="*/ 152912 w 2264509"/>
                <a:gd name="connsiteY6-44564" fmla="*/ 1252683 h 7217346"/>
                <a:gd name="connsiteX7-44565" fmla="*/ 8160 w 2264509"/>
                <a:gd name="connsiteY7-44566" fmla="*/ 2283394 h 7217346"/>
                <a:gd name="connsiteX8-44567" fmla="*/ 416233 w 2264509"/>
                <a:gd name="connsiteY8-44568" fmla="*/ 2735641 h 7217346"/>
                <a:gd name="connsiteX9-44569" fmla="*/ 293173 w 2264509"/>
                <a:gd name="connsiteY9-44570" fmla="*/ 3799944 h 7217346"/>
                <a:gd name="connsiteX10-44571" fmla="*/ 428536 w 2264509"/>
                <a:gd name="connsiteY10-44572" fmla="*/ 3969982 h 7217346"/>
                <a:gd name="connsiteX11-44573" fmla="*/ 486017 w 2264509"/>
                <a:gd name="connsiteY11-44574" fmla="*/ 4215017 h 7217346"/>
                <a:gd name="connsiteX12-44575" fmla="*/ 547224 w 2264509"/>
                <a:gd name="connsiteY12-44576" fmla="*/ 4615099 h 7217346"/>
                <a:gd name="connsiteX13-44577" fmla="*/ 555878 w 2264509"/>
                <a:gd name="connsiteY13-44578" fmla="*/ 4779518 h 7217346"/>
                <a:gd name="connsiteX14-44579" fmla="*/ 541964 w 2264509"/>
                <a:gd name="connsiteY14-44580" fmla="*/ 4966441 h 7217346"/>
                <a:gd name="connsiteX15-44581" fmla="*/ 510234 w 2264509"/>
                <a:gd name="connsiteY15-44582" fmla="*/ 5112051 h 7217346"/>
                <a:gd name="connsiteX16-44583" fmla="*/ 434305 w 2264509"/>
                <a:gd name="connsiteY16-44584" fmla="*/ 6139609 h 7217346"/>
                <a:gd name="connsiteX17-44585" fmla="*/ 399690 w 2264509"/>
                <a:gd name="connsiteY17-44586" fmla="*/ 6589898 h 7217346"/>
                <a:gd name="connsiteX18-44587" fmla="*/ 471534 w 2264509"/>
                <a:gd name="connsiteY18-44588" fmla="*/ 6812999 h 7217346"/>
                <a:gd name="connsiteX19-44589" fmla="*/ 409205 w 2264509"/>
                <a:gd name="connsiteY19-44590" fmla="*/ 6995629 h 7217346"/>
                <a:gd name="connsiteX20-44591" fmla="*/ 712039 w 2264509"/>
                <a:gd name="connsiteY20-44592" fmla="*/ 7208607 h 7217346"/>
                <a:gd name="connsiteX21-44593" fmla="*/ 1018766 w 2264509"/>
                <a:gd name="connsiteY21-44594" fmla="*/ 7101007 h 7217346"/>
                <a:gd name="connsiteX22-44595" fmla="*/ 760721 w 2264509"/>
                <a:gd name="connsiteY22-44596" fmla="*/ 6842580 h 7217346"/>
                <a:gd name="connsiteX23-44597" fmla="*/ 804368 w 2264509"/>
                <a:gd name="connsiteY23-44598" fmla="*/ 6565349 h 7217346"/>
                <a:gd name="connsiteX24-44599" fmla="*/ 790216 w 2264509"/>
                <a:gd name="connsiteY24-44600" fmla="*/ 6235730 h 7217346"/>
                <a:gd name="connsiteX25-44601" fmla="*/ 907792 w 2264509"/>
                <a:gd name="connsiteY25-44602" fmla="*/ 5474692 h 7217346"/>
                <a:gd name="connsiteX26-44603" fmla="*/ 957309 w 2264509"/>
                <a:gd name="connsiteY26-44604" fmla="*/ 5365800 h 7217346"/>
                <a:gd name="connsiteX27-44605" fmla="*/ 949796 w 2264509"/>
                <a:gd name="connsiteY27-44606" fmla="*/ 5294498 h 7217346"/>
                <a:gd name="connsiteX28-44607" fmla="*/ 1022842 w 2264509"/>
                <a:gd name="connsiteY28-44608" fmla="*/ 5197505 h 7217346"/>
                <a:gd name="connsiteX29-44609" fmla="*/ 1024856 w 2264509"/>
                <a:gd name="connsiteY29-44610" fmla="*/ 5054630 h 7217346"/>
                <a:gd name="connsiteX30-44611" fmla="*/ 1250022 w 2264509"/>
                <a:gd name="connsiteY30-44612" fmla="*/ 4234537 h 7217346"/>
                <a:gd name="connsiteX31-44613" fmla="*/ 1388027 w 2264509"/>
                <a:gd name="connsiteY31-44614" fmla="*/ 4644157 h 7217346"/>
                <a:gd name="connsiteX32-44615" fmla="*/ 1392304 w 2264509"/>
                <a:gd name="connsiteY32-44616" fmla="*/ 4865602 h 7217346"/>
                <a:gd name="connsiteX33-44617" fmla="*/ 1361716 w 2264509"/>
                <a:gd name="connsiteY33-44618" fmla="*/ 4959440 h 7217346"/>
                <a:gd name="connsiteX34-44619" fmla="*/ 1405585 w 2264509"/>
                <a:gd name="connsiteY34-44620" fmla="*/ 5098769 h 7217346"/>
                <a:gd name="connsiteX35-44621" fmla="*/ 1313490 w 2264509"/>
                <a:gd name="connsiteY35-44622" fmla="*/ 5539804 h 7217346"/>
                <a:gd name="connsiteX36-44623" fmla="*/ 1314512 w 2264509"/>
                <a:gd name="connsiteY36-44624" fmla="*/ 6345824 h 7217346"/>
                <a:gd name="connsiteX37-44625" fmla="*/ 1387677 w 2264509"/>
                <a:gd name="connsiteY37-44626" fmla="*/ 6525837 h 7217346"/>
                <a:gd name="connsiteX38-44627" fmla="*/ 1336897 w 2264509"/>
                <a:gd name="connsiteY38-44628" fmla="*/ 6727274 h 7217346"/>
                <a:gd name="connsiteX39-44629" fmla="*/ 1355075 w 2264509"/>
                <a:gd name="connsiteY39-44630" fmla="*/ 6813600 h 7217346"/>
                <a:gd name="connsiteX40-44631" fmla="*/ 1364871 w 2264509"/>
                <a:gd name="connsiteY40-44632" fmla="*/ 7006384 h 7217346"/>
                <a:gd name="connsiteX41-44633" fmla="*/ 1811645 w 2264509"/>
                <a:gd name="connsiteY41-44634" fmla="*/ 7174679 h 7217346"/>
                <a:gd name="connsiteX42-44635" fmla="*/ 2240298 w 2264509"/>
                <a:gd name="connsiteY42-44636" fmla="*/ 7184685 h 7217346"/>
                <a:gd name="connsiteX43-44637" fmla="*/ 2223142 w 2264509"/>
                <a:gd name="connsiteY43-44638" fmla="*/ 7032346 h 7217346"/>
                <a:gd name="connsiteX44-44639" fmla="*/ 1738539 w 2264509"/>
                <a:gd name="connsiteY44-44640" fmla="*/ 6666009 h 7217346"/>
                <a:gd name="connsiteX45-44641" fmla="*/ 1759422 w 2264509"/>
                <a:gd name="connsiteY45-44642" fmla="*/ 6535632 h 7217346"/>
                <a:gd name="connsiteX46-44643" fmla="*/ 1719909 w 2264509"/>
                <a:gd name="connsiteY46-44644" fmla="*/ 6436627 h 7217346"/>
                <a:gd name="connsiteX47-44645" fmla="*/ 1708642 w 2264509"/>
                <a:gd name="connsiteY47-44646" fmla="*/ 6235730 h 7217346"/>
                <a:gd name="connsiteX48-44647" fmla="*/ 1730306 w 2264509"/>
                <a:gd name="connsiteY48-44648" fmla="*/ 5965274 h 7217346"/>
                <a:gd name="connsiteX49-44649" fmla="*/ 1778923 w 2264509"/>
                <a:gd name="connsiteY49-44650" fmla="*/ 5497769 h 7217346"/>
                <a:gd name="connsiteX50-44651" fmla="*/ 1790341 w 2264509"/>
                <a:gd name="connsiteY50-44652" fmla="*/ 5349364 h 7217346"/>
                <a:gd name="connsiteX51-44653" fmla="*/ 1848903 w 2264509"/>
                <a:gd name="connsiteY51-44654" fmla="*/ 5302881 h 7217346"/>
                <a:gd name="connsiteX52-44655" fmla="*/ 1935499 w 2264509"/>
                <a:gd name="connsiteY52-44656" fmla="*/ 5083205 h 7217346"/>
                <a:gd name="connsiteX53-44657" fmla="*/ 1960649 w 2264509"/>
                <a:gd name="connsiteY53-44658" fmla="*/ 4791056 h 7217346"/>
                <a:gd name="connsiteX54-44659" fmla="*/ 1951665 w 2264509"/>
                <a:gd name="connsiteY54-44660" fmla="*/ 4334336 h 7217346"/>
                <a:gd name="connsiteX55-44661" fmla="*/ 1932344 w 2264509"/>
                <a:gd name="connsiteY55-44662" fmla="*/ 3888133 h 7217346"/>
                <a:gd name="connsiteX56-44663" fmla="*/ 2114094 w 2264509"/>
                <a:gd name="connsiteY56-44664" fmla="*/ 3794489 h 7217346"/>
                <a:gd name="connsiteX57-44665" fmla="*/ 1762492 w 2264509"/>
                <a:gd name="connsiteY57-44666" fmla="*/ 2682768 h 7217346"/>
                <a:gd name="connsiteX58-44667" fmla="*/ 2171636 w 2264509"/>
                <a:gd name="connsiteY58-44668" fmla="*/ 2450629 h 7217346"/>
                <a:gd name="connsiteX59-44669" fmla="*/ 2032492 w 2264509"/>
                <a:gd name="connsiteY59-44670" fmla="*/ 1850474 h 7217346"/>
                <a:gd name="connsiteX60-44671" fmla="*/ 1987751 w 2264509"/>
                <a:gd name="connsiteY60-44672" fmla="*/ 1662589 h 7217346"/>
                <a:gd name="connsiteX61-44673" fmla="*/ 1973329 w 2264509"/>
                <a:gd name="connsiteY61-44674" fmla="*/ 1418094 h 7217346"/>
                <a:gd name="connsiteX62-44675" fmla="*/ 1925704 w 2264509"/>
                <a:gd name="connsiteY62-44676" fmla="*/ 1287898 h 7217346"/>
                <a:gd name="connsiteX63-44677" fmla="*/ 1458979 w 2264509"/>
                <a:gd name="connsiteY63-44678" fmla="*/ 1120535 h 7217346"/>
                <a:gd name="connsiteX64-44679" fmla="*/ 1360513 w 2264509"/>
                <a:gd name="connsiteY64-44680" fmla="*/ 1005635 h 7217346"/>
                <a:gd name="connsiteX65-44681" fmla="*/ 1416522 w 2264509"/>
                <a:gd name="connsiteY65-44682" fmla="*/ 807081 h 7217346"/>
                <a:gd name="connsiteX66-44683" fmla="*/ 1484699 w 2264509"/>
                <a:gd name="connsiteY66-44684" fmla="*/ 608469 h 7217346"/>
                <a:gd name="connsiteX67-44685" fmla="*/ 1496208 w 2264509"/>
                <a:gd name="connsiteY67-44686" fmla="*/ 366317 h 7217346"/>
                <a:gd name="connsiteX68-44687" fmla="*/ 1413968 w 2264509"/>
                <a:gd name="connsiteY68-44688" fmla="*/ 146640 h 7217346"/>
                <a:gd name="connsiteX69-44689" fmla="*/ 1100515 w 2264509"/>
                <a:gd name="connsiteY69-44690" fmla="*/ 551 h 7217346"/>
                <a:gd name="connsiteX0-44691" fmla="*/ 1100515 w 2264509"/>
                <a:gd name="connsiteY0-44692" fmla="*/ 551 h 7217346"/>
                <a:gd name="connsiteX1-44693" fmla="*/ 849378 w 2264509"/>
                <a:gd name="connsiteY1-44694" fmla="*/ 118937 h 7217346"/>
                <a:gd name="connsiteX2-44695" fmla="*/ 751515 w 2264509"/>
                <a:gd name="connsiteY2-44696" fmla="*/ 285490 h 7217346"/>
                <a:gd name="connsiteX3-44697" fmla="*/ 756141 w 2264509"/>
                <a:gd name="connsiteY3-44698" fmla="*/ 566071 h 7217346"/>
                <a:gd name="connsiteX4-44699" fmla="*/ 895260 w 2264509"/>
                <a:gd name="connsiteY4-44700" fmla="*/ 882679 h 7217346"/>
                <a:gd name="connsiteX5-44701" fmla="*/ 785588 w 2264509"/>
                <a:gd name="connsiteY5-44702" fmla="*/ 1025825 h 7217346"/>
                <a:gd name="connsiteX6-44703" fmla="*/ 152912 w 2264509"/>
                <a:gd name="connsiteY6-44704" fmla="*/ 1252683 h 7217346"/>
                <a:gd name="connsiteX7-44705" fmla="*/ 8160 w 2264509"/>
                <a:gd name="connsiteY7-44706" fmla="*/ 2283394 h 7217346"/>
                <a:gd name="connsiteX8-44707" fmla="*/ 416233 w 2264509"/>
                <a:gd name="connsiteY8-44708" fmla="*/ 2735641 h 7217346"/>
                <a:gd name="connsiteX9-44709" fmla="*/ 293173 w 2264509"/>
                <a:gd name="connsiteY9-44710" fmla="*/ 3799944 h 7217346"/>
                <a:gd name="connsiteX10-44711" fmla="*/ 428536 w 2264509"/>
                <a:gd name="connsiteY10-44712" fmla="*/ 3969982 h 7217346"/>
                <a:gd name="connsiteX11-44713" fmla="*/ 486017 w 2264509"/>
                <a:gd name="connsiteY11-44714" fmla="*/ 4215017 h 7217346"/>
                <a:gd name="connsiteX12-44715" fmla="*/ 547224 w 2264509"/>
                <a:gd name="connsiteY12-44716" fmla="*/ 4615099 h 7217346"/>
                <a:gd name="connsiteX13-44717" fmla="*/ 555878 w 2264509"/>
                <a:gd name="connsiteY13-44718" fmla="*/ 4779518 h 7217346"/>
                <a:gd name="connsiteX14-44719" fmla="*/ 541964 w 2264509"/>
                <a:gd name="connsiteY14-44720" fmla="*/ 4966441 h 7217346"/>
                <a:gd name="connsiteX15-44721" fmla="*/ 510234 w 2264509"/>
                <a:gd name="connsiteY15-44722" fmla="*/ 5112051 h 7217346"/>
                <a:gd name="connsiteX16-44723" fmla="*/ 434305 w 2264509"/>
                <a:gd name="connsiteY16-44724" fmla="*/ 6139609 h 7217346"/>
                <a:gd name="connsiteX17-44725" fmla="*/ 399690 w 2264509"/>
                <a:gd name="connsiteY17-44726" fmla="*/ 6589898 h 7217346"/>
                <a:gd name="connsiteX18-44727" fmla="*/ 471534 w 2264509"/>
                <a:gd name="connsiteY18-44728" fmla="*/ 6812999 h 7217346"/>
                <a:gd name="connsiteX19-44729" fmla="*/ 409205 w 2264509"/>
                <a:gd name="connsiteY19-44730" fmla="*/ 6995629 h 7217346"/>
                <a:gd name="connsiteX20-44731" fmla="*/ 712039 w 2264509"/>
                <a:gd name="connsiteY20-44732" fmla="*/ 7208607 h 7217346"/>
                <a:gd name="connsiteX21-44733" fmla="*/ 1018766 w 2264509"/>
                <a:gd name="connsiteY21-44734" fmla="*/ 7101007 h 7217346"/>
                <a:gd name="connsiteX22-44735" fmla="*/ 760721 w 2264509"/>
                <a:gd name="connsiteY22-44736" fmla="*/ 6842580 h 7217346"/>
                <a:gd name="connsiteX23-44737" fmla="*/ 804368 w 2264509"/>
                <a:gd name="connsiteY23-44738" fmla="*/ 6565349 h 7217346"/>
                <a:gd name="connsiteX24-44739" fmla="*/ 790216 w 2264509"/>
                <a:gd name="connsiteY24-44740" fmla="*/ 6235730 h 7217346"/>
                <a:gd name="connsiteX25-44741" fmla="*/ 907792 w 2264509"/>
                <a:gd name="connsiteY25-44742" fmla="*/ 5474692 h 7217346"/>
                <a:gd name="connsiteX26-44743" fmla="*/ 957309 w 2264509"/>
                <a:gd name="connsiteY26-44744" fmla="*/ 5365800 h 7217346"/>
                <a:gd name="connsiteX27-44745" fmla="*/ 949796 w 2264509"/>
                <a:gd name="connsiteY27-44746" fmla="*/ 5294498 h 7217346"/>
                <a:gd name="connsiteX28-44747" fmla="*/ 1022842 w 2264509"/>
                <a:gd name="connsiteY28-44748" fmla="*/ 5197505 h 7217346"/>
                <a:gd name="connsiteX29-44749" fmla="*/ 1024856 w 2264509"/>
                <a:gd name="connsiteY29-44750" fmla="*/ 5054630 h 7217346"/>
                <a:gd name="connsiteX30-44751" fmla="*/ 1250022 w 2264509"/>
                <a:gd name="connsiteY30-44752" fmla="*/ 4234537 h 7217346"/>
                <a:gd name="connsiteX31-44753" fmla="*/ 1388027 w 2264509"/>
                <a:gd name="connsiteY31-44754" fmla="*/ 4644157 h 7217346"/>
                <a:gd name="connsiteX32-44755" fmla="*/ 1392304 w 2264509"/>
                <a:gd name="connsiteY32-44756" fmla="*/ 4865602 h 7217346"/>
                <a:gd name="connsiteX33-44757" fmla="*/ 1361716 w 2264509"/>
                <a:gd name="connsiteY33-44758" fmla="*/ 4959440 h 7217346"/>
                <a:gd name="connsiteX34-44759" fmla="*/ 1405585 w 2264509"/>
                <a:gd name="connsiteY34-44760" fmla="*/ 5098769 h 7217346"/>
                <a:gd name="connsiteX35-44761" fmla="*/ 1313490 w 2264509"/>
                <a:gd name="connsiteY35-44762" fmla="*/ 5539804 h 7217346"/>
                <a:gd name="connsiteX36-44763" fmla="*/ 1314512 w 2264509"/>
                <a:gd name="connsiteY36-44764" fmla="*/ 6345824 h 7217346"/>
                <a:gd name="connsiteX37-44765" fmla="*/ 1387677 w 2264509"/>
                <a:gd name="connsiteY37-44766" fmla="*/ 6525837 h 7217346"/>
                <a:gd name="connsiteX38-44767" fmla="*/ 1336897 w 2264509"/>
                <a:gd name="connsiteY38-44768" fmla="*/ 6727274 h 7217346"/>
                <a:gd name="connsiteX39-44769" fmla="*/ 1355075 w 2264509"/>
                <a:gd name="connsiteY39-44770" fmla="*/ 6813600 h 7217346"/>
                <a:gd name="connsiteX40-44771" fmla="*/ 1364871 w 2264509"/>
                <a:gd name="connsiteY40-44772" fmla="*/ 7006384 h 7217346"/>
                <a:gd name="connsiteX41-44773" fmla="*/ 1811645 w 2264509"/>
                <a:gd name="connsiteY41-44774" fmla="*/ 7174679 h 7217346"/>
                <a:gd name="connsiteX42-44775" fmla="*/ 2240298 w 2264509"/>
                <a:gd name="connsiteY42-44776" fmla="*/ 7184685 h 7217346"/>
                <a:gd name="connsiteX43-44777" fmla="*/ 2223142 w 2264509"/>
                <a:gd name="connsiteY43-44778" fmla="*/ 7032346 h 7217346"/>
                <a:gd name="connsiteX44-44779" fmla="*/ 1738539 w 2264509"/>
                <a:gd name="connsiteY44-44780" fmla="*/ 6666009 h 7217346"/>
                <a:gd name="connsiteX45-44781" fmla="*/ 1759422 w 2264509"/>
                <a:gd name="connsiteY45-44782" fmla="*/ 6535632 h 7217346"/>
                <a:gd name="connsiteX46-44783" fmla="*/ 1719909 w 2264509"/>
                <a:gd name="connsiteY46-44784" fmla="*/ 6436627 h 7217346"/>
                <a:gd name="connsiteX47-44785" fmla="*/ 1708642 w 2264509"/>
                <a:gd name="connsiteY47-44786" fmla="*/ 6235730 h 7217346"/>
                <a:gd name="connsiteX48-44787" fmla="*/ 1730306 w 2264509"/>
                <a:gd name="connsiteY48-44788" fmla="*/ 5965274 h 7217346"/>
                <a:gd name="connsiteX49-44789" fmla="*/ 1778923 w 2264509"/>
                <a:gd name="connsiteY49-44790" fmla="*/ 5497769 h 7217346"/>
                <a:gd name="connsiteX50-44791" fmla="*/ 1790341 w 2264509"/>
                <a:gd name="connsiteY50-44792" fmla="*/ 5349364 h 7217346"/>
                <a:gd name="connsiteX51-44793" fmla="*/ 1848903 w 2264509"/>
                <a:gd name="connsiteY51-44794" fmla="*/ 5302881 h 7217346"/>
                <a:gd name="connsiteX52-44795" fmla="*/ 1935499 w 2264509"/>
                <a:gd name="connsiteY52-44796" fmla="*/ 5083205 h 7217346"/>
                <a:gd name="connsiteX53-44797" fmla="*/ 1960649 w 2264509"/>
                <a:gd name="connsiteY53-44798" fmla="*/ 4791056 h 7217346"/>
                <a:gd name="connsiteX54-44799" fmla="*/ 1951665 w 2264509"/>
                <a:gd name="connsiteY54-44800" fmla="*/ 4334336 h 7217346"/>
                <a:gd name="connsiteX55-44801" fmla="*/ 1932344 w 2264509"/>
                <a:gd name="connsiteY55-44802" fmla="*/ 3888133 h 7217346"/>
                <a:gd name="connsiteX56-44803" fmla="*/ 2114094 w 2264509"/>
                <a:gd name="connsiteY56-44804" fmla="*/ 3794489 h 7217346"/>
                <a:gd name="connsiteX57-44805" fmla="*/ 1762492 w 2264509"/>
                <a:gd name="connsiteY57-44806" fmla="*/ 2682768 h 7217346"/>
                <a:gd name="connsiteX58-44807" fmla="*/ 2171636 w 2264509"/>
                <a:gd name="connsiteY58-44808" fmla="*/ 2450629 h 7217346"/>
                <a:gd name="connsiteX59-44809" fmla="*/ 2032492 w 2264509"/>
                <a:gd name="connsiteY59-44810" fmla="*/ 1850474 h 7217346"/>
                <a:gd name="connsiteX60-44811" fmla="*/ 1987751 w 2264509"/>
                <a:gd name="connsiteY60-44812" fmla="*/ 1662589 h 7217346"/>
                <a:gd name="connsiteX61-44813" fmla="*/ 1973329 w 2264509"/>
                <a:gd name="connsiteY61-44814" fmla="*/ 1418094 h 7217346"/>
                <a:gd name="connsiteX62-44815" fmla="*/ 1925704 w 2264509"/>
                <a:gd name="connsiteY62-44816" fmla="*/ 1287898 h 7217346"/>
                <a:gd name="connsiteX63-44817" fmla="*/ 1458979 w 2264509"/>
                <a:gd name="connsiteY63-44818" fmla="*/ 1120535 h 7217346"/>
                <a:gd name="connsiteX64-44819" fmla="*/ 1360513 w 2264509"/>
                <a:gd name="connsiteY64-44820" fmla="*/ 1005635 h 7217346"/>
                <a:gd name="connsiteX65-44821" fmla="*/ 1416522 w 2264509"/>
                <a:gd name="connsiteY65-44822" fmla="*/ 807081 h 7217346"/>
                <a:gd name="connsiteX66-44823" fmla="*/ 1484699 w 2264509"/>
                <a:gd name="connsiteY66-44824" fmla="*/ 608469 h 7217346"/>
                <a:gd name="connsiteX67-44825" fmla="*/ 1496208 w 2264509"/>
                <a:gd name="connsiteY67-44826" fmla="*/ 366317 h 7217346"/>
                <a:gd name="connsiteX68-44827" fmla="*/ 1413968 w 2264509"/>
                <a:gd name="connsiteY68-44828" fmla="*/ 146640 h 7217346"/>
                <a:gd name="connsiteX69-44829" fmla="*/ 1100515 w 2264509"/>
                <a:gd name="connsiteY69-44830" fmla="*/ 551 h 7217346"/>
                <a:gd name="connsiteX0-44831" fmla="*/ 1100515 w 2264509"/>
                <a:gd name="connsiteY0-44832" fmla="*/ 551 h 7217346"/>
                <a:gd name="connsiteX1-44833" fmla="*/ 849378 w 2264509"/>
                <a:gd name="connsiteY1-44834" fmla="*/ 118937 h 7217346"/>
                <a:gd name="connsiteX2-44835" fmla="*/ 751515 w 2264509"/>
                <a:gd name="connsiteY2-44836" fmla="*/ 285490 h 7217346"/>
                <a:gd name="connsiteX3-44837" fmla="*/ 756141 w 2264509"/>
                <a:gd name="connsiteY3-44838" fmla="*/ 566071 h 7217346"/>
                <a:gd name="connsiteX4-44839" fmla="*/ 895260 w 2264509"/>
                <a:gd name="connsiteY4-44840" fmla="*/ 882679 h 7217346"/>
                <a:gd name="connsiteX5-44841" fmla="*/ 785588 w 2264509"/>
                <a:gd name="connsiteY5-44842" fmla="*/ 1025825 h 7217346"/>
                <a:gd name="connsiteX6-44843" fmla="*/ 152912 w 2264509"/>
                <a:gd name="connsiteY6-44844" fmla="*/ 1252683 h 7217346"/>
                <a:gd name="connsiteX7-44845" fmla="*/ 8160 w 2264509"/>
                <a:gd name="connsiteY7-44846" fmla="*/ 2283394 h 7217346"/>
                <a:gd name="connsiteX8-44847" fmla="*/ 416233 w 2264509"/>
                <a:gd name="connsiteY8-44848" fmla="*/ 2735641 h 7217346"/>
                <a:gd name="connsiteX9-44849" fmla="*/ 293173 w 2264509"/>
                <a:gd name="connsiteY9-44850" fmla="*/ 3799944 h 7217346"/>
                <a:gd name="connsiteX10-44851" fmla="*/ 428536 w 2264509"/>
                <a:gd name="connsiteY10-44852" fmla="*/ 3969982 h 7217346"/>
                <a:gd name="connsiteX11-44853" fmla="*/ 486017 w 2264509"/>
                <a:gd name="connsiteY11-44854" fmla="*/ 4215017 h 7217346"/>
                <a:gd name="connsiteX12-44855" fmla="*/ 547224 w 2264509"/>
                <a:gd name="connsiteY12-44856" fmla="*/ 4615099 h 7217346"/>
                <a:gd name="connsiteX13-44857" fmla="*/ 555878 w 2264509"/>
                <a:gd name="connsiteY13-44858" fmla="*/ 4779518 h 7217346"/>
                <a:gd name="connsiteX14-44859" fmla="*/ 541964 w 2264509"/>
                <a:gd name="connsiteY14-44860" fmla="*/ 4966441 h 7217346"/>
                <a:gd name="connsiteX15-44861" fmla="*/ 510234 w 2264509"/>
                <a:gd name="connsiteY15-44862" fmla="*/ 5112051 h 7217346"/>
                <a:gd name="connsiteX16-44863" fmla="*/ 434305 w 2264509"/>
                <a:gd name="connsiteY16-44864" fmla="*/ 6139609 h 7217346"/>
                <a:gd name="connsiteX17-44865" fmla="*/ 399690 w 2264509"/>
                <a:gd name="connsiteY17-44866" fmla="*/ 6589898 h 7217346"/>
                <a:gd name="connsiteX18-44867" fmla="*/ 471534 w 2264509"/>
                <a:gd name="connsiteY18-44868" fmla="*/ 6812999 h 7217346"/>
                <a:gd name="connsiteX19-44869" fmla="*/ 409205 w 2264509"/>
                <a:gd name="connsiteY19-44870" fmla="*/ 6995629 h 7217346"/>
                <a:gd name="connsiteX20-44871" fmla="*/ 712039 w 2264509"/>
                <a:gd name="connsiteY20-44872" fmla="*/ 7208607 h 7217346"/>
                <a:gd name="connsiteX21-44873" fmla="*/ 1018766 w 2264509"/>
                <a:gd name="connsiteY21-44874" fmla="*/ 7101007 h 7217346"/>
                <a:gd name="connsiteX22-44875" fmla="*/ 760721 w 2264509"/>
                <a:gd name="connsiteY22-44876" fmla="*/ 6842580 h 7217346"/>
                <a:gd name="connsiteX23-44877" fmla="*/ 804368 w 2264509"/>
                <a:gd name="connsiteY23-44878" fmla="*/ 6565349 h 7217346"/>
                <a:gd name="connsiteX24-44879" fmla="*/ 790216 w 2264509"/>
                <a:gd name="connsiteY24-44880" fmla="*/ 6235730 h 7217346"/>
                <a:gd name="connsiteX25-44881" fmla="*/ 907792 w 2264509"/>
                <a:gd name="connsiteY25-44882" fmla="*/ 5474692 h 7217346"/>
                <a:gd name="connsiteX26-44883" fmla="*/ 957309 w 2264509"/>
                <a:gd name="connsiteY26-44884" fmla="*/ 5365800 h 7217346"/>
                <a:gd name="connsiteX27-44885" fmla="*/ 949796 w 2264509"/>
                <a:gd name="connsiteY27-44886" fmla="*/ 5294498 h 7217346"/>
                <a:gd name="connsiteX28-44887" fmla="*/ 1022842 w 2264509"/>
                <a:gd name="connsiteY28-44888" fmla="*/ 5197505 h 7217346"/>
                <a:gd name="connsiteX29-44889" fmla="*/ 1024856 w 2264509"/>
                <a:gd name="connsiteY29-44890" fmla="*/ 5054630 h 7217346"/>
                <a:gd name="connsiteX30-44891" fmla="*/ 1250022 w 2264509"/>
                <a:gd name="connsiteY30-44892" fmla="*/ 4234537 h 7217346"/>
                <a:gd name="connsiteX31-44893" fmla="*/ 1388027 w 2264509"/>
                <a:gd name="connsiteY31-44894" fmla="*/ 4644157 h 7217346"/>
                <a:gd name="connsiteX32-44895" fmla="*/ 1392304 w 2264509"/>
                <a:gd name="connsiteY32-44896" fmla="*/ 4865602 h 7217346"/>
                <a:gd name="connsiteX33-44897" fmla="*/ 1361716 w 2264509"/>
                <a:gd name="connsiteY33-44898" fmla="*/ 4959440 h 7217346"/>
                <a:gd name="connsiteX34-44899" fmla="*/ 1405585 w 2264509"/>
                <a:gd name="connsiteY34-44900" fmla="*/ 5098769 h 7217346"/>
                <a:gd name="connsiteX35-44901" fmla="*/ 1313490 w 2264509"/>
                <a:gd name="connsiteY35-44902" fmla="*/ 5539804 h 7217346"/>
                <a:gd name="connsiteX36-44903" fmla="*/ 1314512 w 2264509"/>
                <a:gd name="connsiteY36-44904" fmla="*/ 6345824 h 7217346"/>
                <a:gd name="connsiteX37-44905" fmla="*/ 1387677 w 2264509"/>
                <a:gd name="connsiteY37-44906" fmla="*/ 6525837 h 7217346"/>
                <a:gd name="connsiteX38-44907" fmla="*/ 1336897 w 2264509"/>
                <a:gd name="connsiteY38-44908" fmla="*/ 6727274 h 7217346"/>
                <a:gd name="connsiteX39-44909" fmla="*/ 1355075 w 2264509"/>
                <a:gd name="connsiteY39-44910" fmla="*/ 6813600 h 7217346"/>
                <a:gd name="connsiteX40-44911" fmla="*/ 1364871 w 2264509"/>
                <a:gd name="connsiteY40-44912" fmla="*/ 7006384 h 7217346"/>
                <a:gd name="connsiteX41-44913" fmla="*/ 1811645 w 2264509"/>
                <a:gd name="connsiteY41-44914" fmla="*/ 7174679 h 7217346"/>
                <a:gd name="connsiteX42-44915" fmla="*/ 2240298 w 2264509"/>
                <a:gd name="connsiteY42-44916" fmla="*/ 7184685 h 7217346"/>
                <a:gd name="connsiteX43-44917" fmla="*/ 2223142 w 2264509"/>
                <a:gd name="connsiteY43-44918" fmla="*/ 7032346 h 7217346"/>
                <a:gd name="connsiteX44-44919" fmla="*/ 1738539 w 2264509"/>
                <a:gd name="connsiteY44-44920" fmla="*/ 6666009 h 7217346"/>
                <a:gd name="connsiteX45-44921" fmla="*/ 1759422 w 2264509"/>
                <a:gd name="connsiteY45-44922" fmla="*/ 6535632 h 7217346"/>
                <a:gd name="connsiteX46-44923" fmla="*/ 1719909 w 2264509"/>
                <a:gd name="connsiteY46-44924" fmla="*/ 6436627 h 7217346"/>
                <a:gd name="connsiteX47-44925" fmla="*/ 1708642 w 2264509"/>
                <a:gd name="connsiteY47-44926" fmla="*/ 6235730 h 7217346"/>
                <a:gd name="connsiteX48-44927" fmla="*/ 1730306 w 2264509"/>
                <a:gd name="connsiteY48-44928" fmla="*/ 5965274 h 7217346"/>
                <a:gd name="connsiteX49-44929" fmla="*/ 1778923 w 2264509"/>
                <a:gd name="connsiteY49-44930" fmla="*/ 5497769 h 7217346"/>
                <a:gd name="connsiteX50-44931" fmla="*/ 1790341 w 2264509"/>
                <a:gd name="connsiteY50-44932" fmla="*/ 5349364 h 7217346"/>
                <a:gd name="connsiteX51-44933" fmla="*/ 1848903 w 2264509"/>
                <a:gd name="connsiteY51-44934" fmla="*/ 5302881 h 7217346"/>
                <a:gd name="connsiteX52-44935" fmla="*/ 1935499 w 2264509"/>
                <a:gd name="connsiteY52-44936" fmla="*/ 5083205 h 7217346"/>
                <a:gd name="connsiteX53-44937" fmla="*/ 1960649 w 2264509"/>
                <a:gd name="connsiteY53-44938" fmla="*/ 4791056 h 7217346"/>
                <a:gd name="connsiteX54-44939" fmla="*/ 1951665 w 2264509"/>
                <a:gd name="connsiteY54-44940" fmla="*/ 4334336 h 7217346"/>
                <a:gd name="connsiteX55-44941" fmla="*/ 1932344 w 2264509"/>
                <a:gd name="connsiteY55-44942" fmla="*/ 3888133 h 7217346"/>
                <a:gd name="connsiteX56-44943" fmla="*/ 2114094 w 2264509"/>
                <a:gd name="connsiteY56-44944" fmla="*/ 3794489 h 7217346"/>
                <a:gd name="connsiteX57-44945" fmla="*/ 1762492 w 2264509"/>
                <a:gd name="connsiteY57-44946" fmla="*/ 2682768 h 7217346"/>
                <a:gd name="connsiteX58-44947" fmla="*/ 2171636 w 2264509"/>
                <a:gd name="connsiteY58-44948" fmla="*/ 2450629 h 7217346"/>
                <a:gd name="connsiteX59-44949" fmla="*/ 2032492 w 2264509"/>
                <a:gd name="connsiteY59-44950" fmla="*/ 1850474 h 7217346"/>
                <a:gd name="connsiteX60-44951" fmla="*/ 1987751 w 2264509"/>
                <a:gd name="connsiteY60-44952" fmla="*/ 1662589 h 7217346"/>
                <a:gd name="connsiteX61-44953" fmla="*/ 1973329 w 2264509"/>
                <a:gd name="connsiteY61-44954" fmla="*/ 1418094 h 7217346"/>
                <a:gd name="connsiteX62-44955" fmla="*/ 1925704 w 2264509"/>
                <a:gd name="connsiteY62-44956" fmla="*/ 1287898 h 7217346"/>
                <a:gd name="connsiteX63-44957" fmla="*/ 1458979 w 2264509"/>
                <a:gd name="connsiteY63-44958" fmla="*/ 1120535 h 7217346"/>
                <a:gd name="connsiteX64-44959" fmla="*/ 1360513 w 2264509"/>
                <a:gd name="connsiteY64-44960" fmla="*/ 1005635 h 7217346"/>
                <a:gd name="connsiteX65-44961" fmla="*/ 1416522 w 2264509"/>
                <a:gd name="connsiteY65-44962" fmla="*/ 807081 h 7217346"/>
                <a:gd name="connsiteX66-44963" fmla="*/ 1484699 w 2264509"/>
                <a:gd name="connsiteY66-44964" fmla="*/ 608469 h 7217346"/>
                <a:gd name="connsiteX67-44965" fmla="*/ 1496208 w 2264509"/>
                <a:gd name="connsiteY67-44966" fmla="*/ 366317 h 7217346"/>
                <a:gd name="connsiteX68-44967" fmla="*/ 1413968 w 2264509"/>
                <a:gd name="connsiteY68-44968" fmla="*/ 146640 h 7217346"/>
                <a:gd name="connsiteX69-44969" fmla="*/ 1100515 w 2264509"/>
                <a:gd name="connsiteY69-44970" fmla="*/ 551 h 7217346"/>
                <a:gd name="connsiteX0-44971" fmla="*/ 1100515 w 2264509"/>
                <a:gd name="connsiteY0-44972" fmla="*/ 551 h 7217346"/>
                <a:gd name="connsiteX1-44973" fmla="*/ 849378 w 2264509"/>
                <a:gd name="connsiteY1-44974" fmla="*/ 118937 h 7217346"/>
                <a:gd name="connsiteX2-44975" fmla="*/ 751515 w 2264509"/>
                <a:gd name="connsiteY2-44976" fmla="*/ 285490 h 7217346"/>
                <a:gd name="connsiteX3-44977" fmla="*/ 756141 w 2264509"/>
                <a:gd name="connsiteY3-44978" fmla="*/ 566071 h 7217346"/>
                <a:gd name="connsiteX4-44979" fmla="*/ 895260 w 2264509"/>
                <a:gd name="connsiteY4-44980" fmla="*/ 882679 h 7217346"/>
                <a:gd name="connsiteX5-44981" fmla="*/ 785588 w 2264509"/>
                <a:gd name="connsiteY5-44982" fmla="*/ 1025825 h 7217346"/>
                <a:gd name="connsiteX6-44983" fmla="*/ 152912 w 2264509"/>
                <a:gd name="connsiteY6-44984" fmla="*/ 1252683 h 7217346"/>
                <a:gd name="connsiteX7-44985" fmla="*/ 8160 w 2264509"/>
                <a:gd name="connsiteY7-44986" fmla="*/ 2283394 h 7217346"/>
                <a:gd name="connsiteX8-44987" fmla="*/ 416233 w 2264509"/>
                <a:gd name="connsiteY8-44988" fmla="*/ 2735641 h 7217346"/>
                <a:gd name="connsiteX9-44989" fmla="*/ 293173 w 2264509"/>
                <a:gd name="connsiteY9-44990" fmla="*/ 3799944 h 7217346"/>
                <a:gd name="connsiteX10-44991" fmla="*/ 428536 w 2264509"/>
                <a:gd name="connsiteY10-44992" fmla="*/ 3969982 h 7217346"/>
                <a:gd name="connsiteX11-44993" fmla="*/ 486017 w 2264509"/>
                <a:gd name="connsiteY11-44994" fmla="*/ 4215017 h 7217346"/>
                <a:gd name="connsiteX12-44995" fmla="*/ 547224 w 2264509"/>
                <a:gd name="connsiteY12-44996" fmla="*/ 4615099 h 7217346"/>
                <a:gd name="connsiteX13-44997" fmla="*/ 555878 w 2264509"/>
                <a:gd name="connsiteY13-44998" fmla="*/ 4779518 h 7217346"/>
                <a:gd name="connsiteX14-44999" fmla="*/ 541964 w 2264509"/>
                <a:gd name="connsiteY14-45000" fmla="*/ 4966441 h 7217346"/>
                <a:gd name="connsiteX15-45001" fmla="*/ 510234 w 2264509"/>
                <a:gd name="connsiteY15-45002" fmla="*/ 5112051 h 7217346"/>
                <a:gd name="connsiteX16-45003" fmla="*/ 434305 w 2264509"/>
                <a:gd name="connsiteY16-45004" fmla="*/ 6139609 h 7217346"/>
                <a:gd name="connsiteX17-45005" fmla="*/ 399690 w 2264509"/>
                <a:gd name="connsiteY17-45006" fmla="*/ 6589898 h 7217346"/>
                <a:gd name="connsiteX18-45007" fmla="*/ 471534 w 2264509"/>
                <a:gd name="connsiteY18-45008" fmla="*/ 6812999 h 7217346"/>
                <a:gd name="connsiteX19-45009" fmla="*/ 409205 w 2264509"/>
                <a:gd name="connsiteY19-45010" fmla="*/ 6995629 h 7217346"/>
                <a:gd name="connsiteX20-45011" fmla="*/ 712039 w 2264509"/>
                <a:gd name="connsiteY20-45012" fmla="*/ 7208607 h 7217346"/>
                <a:gd name="connsiteX21-45013" fmla="*/ 1018766 w 2264509"/>
                <a:gd name="connsiteY21-45014" fmla="*/ 7101007 h 7217346"/>
                <a:gd name="connsiteX22-45015" fmla="*/ 760721 w 2264509"/>
                <a:gd name="connsiteY22-45016" fmla="*/ 6842580 h 7217346"/>
                <a:gd name="connsiteX23-45017" fmla="*/ 804368 w 2264509"/>
                <a:gd name="connsiteY23-45018" fmla="*/ 6565349 h 7217346"/>
                <a:gd name="connsiteX24-45019" fmla="*/ 790216 w 2264509"/>
                <a:gd name="connsiteY24-45020" fmla="*/ 6235730 h 7217346"/>
                <a:gd name="connsiteX25-45021" fmla="*/ 907792 w 2264509"/>
                <a:gd name="connsiteY25-45022" fmla="*/ 5474692 h 7217346"/>
                <a:gd name="connsiteX26-45023" fmla="*/ 957309 w 2264509"/>
                <a:gd name="connsiteY26-45024" fmla="*/ 5365800 h 7217346"/>
                <a:gd name="connsiteX27-45025" fmla="*/ 949796 w 2264509"/>
                <a:gd name="connsiteY27-45026" fmla="*/ 5294498 h 7217346"/>
                <a:gd name="connsiteX28-45027" fmla="*/ 1022842 w 2264509"/>
                <a:gd name="connsiteY28-45028" fmla="*/ 5197505 h 7217346"/>
                <a:gd name="connsiteX29-45029" fmla="*/ 1024856 w 2264509"/>
                <a:gd name="connsiteY29-45030" fmla="*/ 5054630 h 7217346"/>
                <a:gd name="connsiteX30-45031" fmla="*/ 1250022 w 2264509"/>
                <a:gd name="connsiteY30-45032" fmla="*/ 4234537 h 7217346"/>
                <a:gd name="connsiteX31-45033" fmla="*/ 1388027 w 2264509"/>
                <a:gd name="connsiteY31-45034" fmla="*/ 4644157 h 7217346"/>
                <a:gd name="connsiteX32-45035" fmla="*/ 1392304 w 2264509"/>
                <a:gd name="connsiteY32-45036" fmla="*/ 4865602 h 7217346"/>
                <a:gd name="connsiteX33-45037" fmla="*/ 1361716 w 2264509"/>
                <a:gd name="connsiteY33-45038" fmla="*/ 4959440 h 7217346"/>
                <a:gd name="connsiteX34-45039" fmla="*/ 1405585 w 2264509"/>
                <a:gd name="connsiteY34-45040" fmla="*/ 5098769 h 7217346"/>
                <a:gd name="connsiteX35-45041" fmla="*/ 1313490 w 2264509"/>
                <a:gd name="connsiteY35-45042" fmla="*/ 5539804 h 7217346"/>
                <a:gd name="connsiteX36-45043" fmla="*/ 1314512 w 2264509"/>
                <a:gd name="connsiteY36-45044" fmla="*/ 6345824 h 7217346"/>
                <a:gd name="connsiteX37-45045" fmla="*/ 1387677 w 2264509"/>
                <a:gd name="connsiteY37-45046" fmla="*/ 6525837 h 7217346"/>
                <a:gd name="connsiteX38-45047" fmla="*/ 1336897 w 2264509"/>
                <a:gd name="connsiteY38-45048" fmla="*/ 6727274 h 7217346"/>
                <a:gd name="connsiteX39-45049" fmla="*/ 1355075 w 2264509"/>
                <a:gd name="connsiteY39-45050" fmla="*/ 6813600 h 7217346"/>
                <a:gd name="connsiteX40-45051" fmla="*/ 1364871 w 2264509"/>
                <a:gd name="connsiteY40-45052" fmla="*/ 7006384 h 7217346"/>
                <a:gd name="connsiteX41-45053" fmla="*/ 1811645 w 2264509"/>
                <a:gd name="connsiteY41-45054" fmla="*/ 7174679 h 7217346"/>
                <a:gd name="connsiteX42-45055" fmla="*/ 2240298 w 2264509"/>
                <a:gd name="connsiteY42-45056" fmla="*/ 7184685 h 7217346"/>
                <a:gd name="connsiteX43-45057" fmla="*/ 2223142 w 2264509"/>
                <a:gd name="connsiteY43-45058" fmla="*/ 7032346 h 7217346"/>
                <a:gd name="connsiteX44-45059" fmla="*/ 1738539 w 2264509"/>
                <a:gd name="connsiteY44-45060" fmla="*/ 6666009 h 7217346"/>
                <a:gd name="connsiteX45-45061" fmla="*/ 1759422 w 2264509"/>
                <a:gd name="connsiteY45-45062" fmla="*/ 6535632 h 7217346"/>
                <a:gd name="connsiteX46-45063" fmla="*/ 1719909 w 2264509"/>
                <a:gd name="connsiteY46-45064" fmla="*/ 6436627 h 7217346"/>
                <a:gd name="connsiteX47-45065" fmla="*/ 1708642 w 2264509"/>
                <a:gd name="connsiteY47-45066" fmla="*/ 6235730 h 7217346"/>
                <a:gd name="connsiteX48-45067" fmla="*/ 1730306 w 2264509"/>
                <a:gd name="connsiteY48-45068" fmla="*/ 5965274 h 7217346"/>
                <a:gd name="connsiteX49-45069" fmla="*/ 1778923 w 2264509"/>
                <a:gd name="connsiteY49-45070" fmla="*/ 5497769 h 7217346"/>
                <a:gd name="connsiteX50-45071" fmla="*/ 1790341 w 2264509"/>
                <a:gd name="connsiteY50-45072" fmla="*/ 5349364 h 7217346"/>
                <a:gd name="connsiteX51-45073" fmla="*/ 1848903 w 2264509"/>
                <a:gd name="connsiteY51-45074" fmla="*/ 5302881 h 7217346"/>
                <a:gd name="connsiteX52-45075" fmla="*/ 1935499 w 2264509"/>
                <a:gd name="connsiteY52-45076" fmla="*/ 5083205 h 7217346"/>
                <a:gd name="connsiteX53-45077" fmla="*/ 1960649 w 2264509"/>
                <a:gd name="connsiteY53-45078" fmla="*/ 4791056 h 7217346"/>
                <a:gd name="connsiteX54-45079" fmla="*/ 1951665 w 2264509"/>
                <a:gd name="connsiteY54-45080" fmla="*/ 4334336 h 7217346"/>
                <a:gd name="connsiteX55-45081" fmla="*/ 1932344 w 2264509"/>
                <a:gd name="connsiteY55-45082" fmla="*/ 3888133 h 7217346"/>
                <a:gd name="connsiteX56-45083" fmla="*/ 2114094 w 2264509"/>
                <a:gd name="connsiteY56-45084" fmla="*/ 3794489 h 7217346"/>
                <a:gd name="connsiteX57-45085" fmla="*/ 1762492 w 2264509"/>
                <a:gd name="connsiteY57-45086" fmla="*/ 2682768 h 7217346"/>
                <a:gd name="connsiteX58-45087" fmla="*/ 2171636 w 2264509"/>
                <a:gd name="connsiteY58-45088" fmla="*/ 2450629 h 7217346"/>
                <a:gd name="connsiteX59-45089" fmla="*/ 2032492 w 2264509"/>
                <a:gd name="connsiteY59-45090" fmla="*/ 1850474 h 7217346"/>
                <a:gd name="connsiteX60-45091" fmla="*/ 1987751 w 2264509"/>
                <a:gd name="connsiteY60-45092" fmla="*/ 1662589 h 7217346"/>
                <a:gd name="connsiteX61-45093" fmla="*/ 1973329 w 2264509"/>
                <a:gd name="connsiteY61-45094" fmla="*/ 1418094 h 7217346"/>
                <a:gd name="connsiteX62-45095" fmla="*/ 1925704 w 2264509"/>
                <a:gd name="connsiteY62-45096" fmla="*/ 1287898 h 7217346"/>
                <a:gd name="connsiteX63-45097" fmla="*/ 1458979 w 2264509"/>
                <a:gd name="connsiteY63-45098" fmla="*/ 1120535 h 7217346"/>
                <a:gd name="connsiteX64-45099" fmla="*/ 1360513 w 2264509"/>
                <a:gd name="connsiteY64-45100" fmla="*/ 1005635 h 7217346"/>
                <a:gd name="connsiteX65-45101" fmla="*/ 1416522 w 2264509"/>
                <a:gd name="connsiteY65-45102" fmla="*/ 807081 h 7217346"/>
                <a:gd name="connsiteX66-45103" fmla="*/ 1484699 w 2264509"/>
                <a:gd name="connsiteY66-45104" fmla="*/ 608469 h 7217346"/>
                <a:gd name="connsiteX67-45105" fmla="*/ 1496208 w 2264509"/>
                <a:gd name="connsiteY67-45106" fmla="*/ 366317 h 7217346"/>
                <a:gd name="connsiteX68-45107" fmla="*/ 1413968 w 2264509"/>
                <a:gd name="connsiteY68-45108" fmla="*/ 146640 h 7217346"/>
                <a:gd name="connsiteX69-45109" fmla="*/ 1100515 w 2264509"/>
                <a:gd name="connsiteY69-45110" fmla="*/ 551 h 7217346"/>
                <a:gd name="connsiteX0-45111" fmla="*/ 1100515 w 2264509"/>
                <a:gd name="connsiteY0-45112" fmla="*/ 551 h 7217346"/>
                <a:gd name="connsiteX1-45113" fmla="*/ 849378 w 2264509"/>
                <a:gd name="connsiteY1-45114" fmla="*/ 118937 h 7217346"/>
                <a:gd name="connsiteX2-45115" fmla="*/ 751515 w 2264509"/>
                <a:gd name="connsiteY2-45116" fmla="*/ 285490 h 7217346"/>
                <a:gd name="connsiteX3-45117" fmla="*/ 756141 w 2264509"/>
                <a:gd name="connsiteY3-45118" fmla="*/ 566071 h 7217346"/>
                <a:gd name="connsiteX4-45119" fmla="*/ 895260 w 2264509"/>
                <a:gd name="connsiteY4-45120" fmla="*/ 882679 h 7217346"/>
                <a:gd name="connsiteX5-45121" fmla="*/ 785588 w 2264509"/>
                <a:gd name="connsiteY5-45122" fmla="*/ 1025825 h 7217346"/>
                <a:gd name="connsiteX6-45123" fmla="*/ 152912 w 2264509"/>
                <a:gd name="connsiteY6-45124" fmla="*/ 1252683 h 7217346"/>
                <a:gd name="connsiteX7-45125" fmla="*/ 8160 w 2264509"/>
                <a:gd name="connsiteY7-45126" fmla="*/ 2283394 h 7217346"/>
                <a:gd name="connsiteX8-45127" fmla="*/ 416233 w 2264509"/>
                <a:gd name="connsiteY8-45128" fmla="*/ 2735641 h 7217346"/>
                <a:gd name="connsiteX9-45129" fmla="*/ 293173 w 2264509"/>
                <a:gd name="connsiteY9-45130" fmla="*/ 3799944 h 7217346"/>
                <a:gd name="connsiteX10-45131" fmla="*/ 428536 w 2264509"/>
                <a:gd name="connsiteY10-45132" fmla="*/ 3969982 h 7217346"/>
                <a:gd name="connsiteX11-45133" fmla="*/ 486017 w 2264509"/>
                <a:gd name="connsiteY11-45134" fmla="*/ 4215017 h 7217346"/>
                <a:gd name="connsiteX12-45135" fmla="*/ 547224 w 2264509"/>
                <a:gd name="connsiteY12-45136" fmla="*/ 4615099 h 7217346"/>
                <a:gd name="connsiteX13-45137" fmla="*/ 555878 w 2264509"/>
                <a:gd name="connsiteY13-45138" fmla="*/ 4779518 h 7217346"/>
                <a:gd name="connsiteX14-45139" fmla="*/ 541964 w 2264509"/>
                <a:gd name="connsiteY14-45140" fmla="*/ 4966441 h 7217346"/>
                <a:gd name="connsiteX15-45141" fmla="*/ 510234 w 2264509"/>
                <a:gd name="connsiteY15-45142" fmla="*/ 5112051 h 7217346"/>
                <a:gd name="connsiteX16-45143" fmla="*/ 434305 w 2264509"/>
                <a:gd name="connsiteY16-45144" fmla="*/ 6139609 h 7217346"/>
                <a:gd name="connsiteX17-45145" fmla="*/ 399690 w 2264509"/>
                <a:gd name="connsiteY17-45146" fmla="*/ 6589898 h 7217346"/>
                <a:gd name="connsiteX18-45147" fmla="*/ 471534 w 2264509"/>
                <a:gd name="connsiteY18-45148" fmla="*/ 6812999 h 7217346"/>
                <a:gd name="connsiteX19-45149" fmla="*/ 409205 w 2264509"/>
                <a:gd name="connsiteY19-45150" fmla="*/ 6995629 h 7217346"/>
                <a:gd name="connsiteX20-45151" fmla="*/ 712039 w 2264509"/>
                <a:gd name="connsiteY20-45152" fmla="*/ 7208607 h 7217346"/>
                <a:gd name="connsiteX21-45153" fmla="*/ 1018766 w 2264509"/>
                <a:gd name="connsiteY21-45154" fmla="*/ 7101007 h 7217346"/>
                <a:gd name="connsiteX22-45155" fmla="*/ 760721 w 2264509"/>
                <a:gd name="connsiteY22-45156" fmla="*/ 6842580 h 7217346"/>
                <a:gd name="connsiteX23-45157" fmla="*/ 804368 w 2264509"/>
                <a:gd name="connsiteY23-45158" fmla="*/ 6565349 h 7217346"/>
                <a:gd name="connsiteX24-45159" fmla="*/ 790216 w 2264509"/>
                <a:gd name="connsiteY24-45160" fmla="*/ 6235730 h 7217346"/>
                <a:gd name="connsiteX25-45161" fmla="*/ 907792 w 2264509"/>
                <a:gd name="connsiteY25-45162" fmla="*/ 5474692 h 7217346"/>
                <a:gd name="connsiteX26-45163" fmla="*/ 957309 w 2264509"/>
                <a:gd name="connsiteY26-45164" fmla="*/ 5365800 h 7217346"/>
                <a:gd name="connsiteX27-45165" fmla="*/ 949796 w 2264509"/>
                <a:gd name="connsiteY27-45166" fmla="*/ 5294498 h 7217346"/>
                <a:gd name="connsiteX28-45167" fmla="*/ 1022842 w 2264509"/>
                <a:gd name="connsiteY28-45168" fmla="*/ 5197505 h 7217346"/>
                <a:gd name="connsiteX29-45169" fmla="*/ 1024856 w 2264509"/>
                <a:gd name="connsiteY29-45170" fmla="*/ 5054630 h 7217346"/>
                <a:gd name="connsiteX30-45171" fmla="*/ 1250022 w 2264509"/>
                <a:gd name="connsiteY30-45172" fmla="*/ 4234537 h 7217346"/>
                <a:gd name="connsiteX31-45173" fmla="*/ 1388027 w 2264509"/>
                <a:gd name="connsiteY31-45174" fmla="*/ 4644157 h 7217346"/>
                <a:gd name="connsiteX32-45175" fmla="*/ 1392304 w 2264509"/>
                <a:gd name="connsiteY32-45176" fmla="*/ 4865602 h 7217346"/>
                <a:gd name="connsiteX33-45177" fmla="*/ 1361716 w 2264509"/>
                <a:gd name="connsiteY33-45178" fmla="*/ 4959440 h 7217346"/>
                <a:gd name="connsiteX34-45179" fmla="*/ 1405585 w 2264509"/>
                <a:gd name="connsiteY34-45180" fmla="*/ 5098769 h 7217346"/>
                <a:gd name="connsiteX35-45181" fmla="*/ 1313490 w 2264509"/>
                <a:gd name="connsiteY35-45182" fmla="*/ 5539804 h 7217346"/>
                <a:gd name="connsiteX36-45183" fmla="*/ 1314512 w 2264509"/>
                <a:gd name="connsiteY36-45184" fmla="*/ 6345824 h 7217346"/>
                <a:gd name="connsiteX37-45185" fmla="*/ 1387677 w 2264509"/>
                <a:gd name="connsiteY37-45186" fmla="*/ 6525837 h 7217346"/>
                <a:gd name="connsiteX38-45187" fmla="*/ 1336897 w 2264509"/>
                <a:gd name="connsiteY38-45188" fmla="*/ 6727274 h 7217346"/>
                <a:gd name="connsiteX39-45189" fmla="*/ 1355075 w 2264509"/>
                <a:gd name="connsiteY39-45190" fmla="*/ 6813600 h 7217346"/>
                <a:gd name="connsiteX40-45191" fmla="*/ 1364871 w 2264509"/>
                <a:gd name="connsiteY40-45192" fmla="*/ 7006384 h 7217346"/>
                <a:gd name="connsiteX41-45193" fmla="*/ 1811645 w 2264509"/>
                <a:gd name="connsiteY41-45194" fmla="*/ 7174679 h 7217346"/>
                <a:gd name="connsiteX42-45195" fmla="*/ 2240298 w 2264509"/>
                <a:gd name="connsiteY42-45196" fmla="*/ 7184685 h 7217346"/>
                <a:gd name="connsiteX43-45197" fmla="*/ 2223142 w 2264509"/>
                <a:gd name="connsiteY43-45198" fmla="*/ 7032346 h 7217346"/>
                <a:gd name="connsiteX44-45199" fmla="*/ 1738539 w 2264509"/>
                <a:gd name="connsiteY44-45200" fmla="*/ 6666009 h 7217346"/>
                <a:gd name="connsiteX45-45201" fmla="*/ 1759422 w 2264509"/>
                <a:gd name="connsiteY45-45202" fmla="*/ 6535632 h 7217346"/>
                <a:gd name="connsiteX46-45203" fmla="*/ 1719909 w 2264509"/>
                <a:gd name="connsiteY46-45204" fmla="*/ 6436627 h 7217346"/>
                <a:gd name="connsiteX47-45205" fmla="*/ 1708642 w 2264509"/>
                <a:gd name="connsiteY47-45206" fmla="*/ 6235730 h 7217346"/>
                <a:gd name="connsiteX48-45207" fmla="*/ 1730306 w 2264509"/>
                <a:gd name="connsiteY48-45208" fmla="*/ 5965274 h 7217346"/>
                <a:gd name="connsiteX49-45209" fmla="*/ 1778923 w 2264509"/>
                <a:gd name="connsiteY49-45210" fmla="*/ 5497769 h 7217346"/>
                <a:gd name="connsiteX50-45211" fmla="*/ 1790341 w 2264509"/>
                <a:gd name="connsiteY50-45212" fmla="*/ 5349364 h 7217346"/>
                <a:gd name="connsiteX51-45213" fmla="*/ 1848903 w 2264509"/>
                <a:gd name="connsiteY51-45214" fmla="*/ 5302881 h 7217346"/>
                <a:gd name="connsiteX52-45215" fmla="*/ 1935499 w 2264509"/>
                <a:gd name="connsiteY52-45216" fmla="*/ 5083205 h 7217346"/>
                <a:gd name="connsiteX53-45217" fmla="*/ 1960649 w 2264509"/>
                <a:gd name="connsiteY53-45218" fmla="*/ 4791056 h 7217346"/>
                <a:gd name="connsiteX54-45219" fmla="*/ 1951665 w 2264509"/>
                <a:gd name="connsiteY54-45220" fmla="*/ 4334336 h 7217346"/>
                <a:gd name="connsiteX55-45221" fmla="*/ 1932344 w 2264509"/>
                <a:gd name="connsiteY55-45222" fmla="*/ 3888133 h 7217346"/>
                <a:gd name="connsiteX56-45223" fmla="*/ 2114094 w 2264509"/>
                <a:gd name="connsiteY56-45224" fmla="*/ 3794489 h 7217346"/>
                <a:gd name="connsiteX57-45225" fmla="*/ 1762492 w 2264509"/>
                <a:gd name="connsiteY57-45226" fmla="*/ 2682768 h 7217346"/>
                <a:gd name="connsiteX58-45227" fmla="*/ 2171636 w 2264509"/>
                <a:gd name="connsiteY58-45228" fmla="*/ 2450629 h 7217346"/>
                <a:gd name="connsiteX59-45229" fmla="*/ 2032492 w 2264509"/>
                <a:gd name="connsiteY59-45230" fmla="*/ 1850474 h 7217346"/>
                <a:gd name="connsiteX60-45231" fmla="*/ 1987751 w 2264509"/>
                <a:gd name="connsiteY60-45232" fmla="*/ 1662589 h 7217346"/>
                <a:gd name="connsiteX61-45233" fmla="*/ 1973329 w 2264509"/>
                <a:gd name="connsiteY61-45234" fmla="*/ 1418094 h 7217346"/>
                <a:gd name="connsiteX62-45235" fmla="*/ 1925704 w 2264509"/>
                <a:gd name="connsiteY62-45236" fmla="*/ 1287898 h 7217346"/>
                <a:gd name="connsiteX63-45237" fmla="*/ 1458979 w 2264509"/>
                <a:gd name="connsiteY63-45238" fmla="*/ 1120535 h 7217346"/>
                <a:gd name="connsiteX64-45239" fmla="*/ 1360513 w 2264509"/>
                <a:gd name="connsiteY64-45240" fmla="*/ 1005635 h 7217346"/>
                <a:gd name="connsiteX65-45241" fmla="*/ 1416522 w 2264509"/>
                <a:gd name="connsiteY65-45242" fmla="*/ 807081 h 7217346"/>
                <a:gd name="connsiteX66-45243" fmla="*/ 1484699 w 2264509"/>
                <a:gd name="connsiteY66-45244" fmla="*/ 608469 h 7217346"/>
                <a:gd name="connsiteX67-45245" fmla="*/ 1496208 w 2264509"/>
                <a:gd name="connsiteY67-45246" fmla="*/ 366317 h 7217346"/>
                <a:gd name="connsiteX68-45247" fmla="*/ 1413968 w 2264509"/>
                <a:gd name="connsiteY68-45248" fmla="*/ 146640 h 7217346"/>
                <a:gd name="connsiteX69-45249" fmla="*/ 1100515 w 2264509"/>
                <a:gd name="connsiteY69-45250" fmla="*/ 551 h 7217346"/>
                <a:gd name="connsiteX0-45251" fmla="*/ 1100515 w 2264509"/>
                <a:gd name="connsiteY0-45252" fmla="*/ 551 h 7217346"/>
                <a:gd name="connsiteX1-45253" fmla="*/ 849378 w 2264509"/>
                <a:gd name="connsiteY1-45254" fmla="*/ 118937 h 7217346"/>
                <a:gd name="connsiteX2-45255" fmla="*/ 751515 w 2264509"/>
                <a:gd name="connsiteY2-45256" fmla="*/ 285490 h 7217346"/>
                <a:gd name="connsiteX3-45257" fmla="*/ 756141 w 2264509"/>
                <a:gd name="connsiteY3-45258" fmla="*/ 566071 h 7217346"/>
                <a:gd name="connsiteX4-45259" fmla="*/ 895260 w 2264509"/>
                <a:gd name="connsiteY4-45260" fmla="*/ 882679 h 7217346"/>
                <a:gd name="connsiteX5-45261" fmla="*/ 785588 w 2264509"/>
                <a:gd name="connsiteY5-45262" fmla="*/ 1025825 h 7217346"/>
                <a:gd name="connsiteX6-45263" fmla="*/ 152912 w 2264509"/>
                <a:gd name="connsiteY6-45264" fmla="*/ 1252683 h 7217346"/>
                <a:gd name="connsiteX7-45265" fmla="*/ 8160 w 2264509"/>
                <a:gd name="connsiteY7-45266" fmla="*/ 2283394 h 7217346"/>
                <a:gd name="connsiteX8-45267" fmla="*/ 416233 w 2264509"/>
                <a:gd name="connsiteY8-45268" fmla="*/ 2735641 h 7217346"/>
                <a:gd name="connsiteX9-45269" fmla="*/ 293173 w 2264509"/>
                <a:gd name="connsiteY9-45270" fmla="*/ 3799944 h 7217346"/>
                <a:gd name="connsiteX10-45271" fmla="*/ 428536 w 2264509"/>
                <a:gd name="connsiteY10-45272" fmla="*/ 3969982 h 7217346"/>
                <a:gd name="connsiteX11-45273" fmla="*/ 486017 w 2264509"/>
                <a:gd name="connsiteY11-45274" fmla="*/ 4215017 h 7217346"/>
                <a:gd name="connsiteX12-45275" fmla="*/ 547224 w 2264509"/>
                <a:gd name="connsiteY12-45276" fmla="*/ 4615099 h 7217346"/>
                <a:gd name="connsiteX13-45277" fmla="*/ 555878 w 2264509"/>
                <a:gd name="connsiteY13-45278" fmla="*/ 4779518 h 7217346"/>
                <a:gd name="connsiteX14-45279" fmla="*/ 541964 w 2264509"/>
                <a:gd name="connsiteY14-45280" fmla="*/ 4966441 h 7217346"/>
                <a:gd name="connsiteX15-45281" fmla="*/ 510234 w 2264509"/>
                <a:gd name="connsiteY15-45282" fmla="*/ 5112051 h 7217346"/>
                <a:gd name="connsiteX16-45283" fmla="*/ 434305 w 2264509"/>
                <a:gd name="connsiteY16-45284" fmla="*/ 6139609 h 7217346"/>
                <a:gd name="connsiteX17-45285" fmla="*/ 399690 w 2264509"/>
                <a:gd name="connsiteY17-45286" fmla="*/ 6589898 h 7217346"/>
                <a:gd name="connsiteX18-45287" fmla="*/ 471534 w 2264509"/>
                <a:gd name="connsiteY18-45288" fmla="*/ 6812999 h 7217346"/>
                <a:gd name="connsiteX19-45289" fmla="*/ 409205 w 2264509"/>
                <a:gd name="connsiteY19-45290" fmla="*/ 6995629 h 7217346"/>
                <a:gd name="connsiteX20-45291" fmla="*/ 712039 w 2264509"/>
                <a:gd name="connsiteY20-45292" fmla="*/ 7208607 h 7217346"/>
                <a:gd name="connsiteX21-45293" fmla="*/ 1018766 w 2264509"/>
                <a:gd name="connsiteY21-45294" fmla="*/ 7101007 h 7217346"/>
                <a:gd name="connsiteX22-45295" fmla="*/ 760721 w 2264509"/>
                <a:gd name="connsiteY22-45296" fmla="*/ 6842580 h 7217346"/>
                <a:gd name="connsiteX23-45297" fmla="*/ 804368 w 2264509"/>
                <a:gd name="connsiteY23-45298" fmla="*/ 6565349 h 7217346"/>
                <a:gd name="connsiteX24-45299" fmla="*/ 790216 w 2264509"/>
                <a:gd name="connsiteY24-45300" fmla="*/ 6235730 h 7217346"/>
                <a:gd name="connsiteX25-45301" fmla="*/ 907792 w 2264509"/>
                <a:gd name="connsiteY25-45302" fmla="*/ 5474692 h 7217346"/>
                <a:gd name="connsiteX26-45303" fmla="*/ 957309 w 2264509"/>
                <a:gd name="connsiteY26-45304" fmla="*/ 5365800 h 7217346"/>
                <a:gd name="connsiteX27-45305" fmla="*/ 949796 w 2264509"/>
                <a:gd name="connsiteY27-45306" fmla="*/ 5294498 h 7217346"/>
                <a:gd name="connsiteX28-45307" fmla="*/ 1022842 w 2264509"/>
                <a:gd name="connsiteY28-45308" fmla="*/ 5197505 h 7217346"/>
                <a:gd name="connsiteX29-45309" fmla="*/ 1024856 w 2264509"/>
                <a:gd name="connsiteY29-45310" fmla="*/ 5054630 h 7217346"/>
                <a:gd name="connsiteX30-45311" fmla="*/ 1250022 w 2264509"/>
                <a:gd name="connsiteY30-45312" fmla="*/ 4234537 h 7217346"/>
                <a:gd name="connsiteX31-45313" fmla="*/ 1388027 w 2264509"/>
                <a:gd name="connsiteY31-45314" fmla="*/ 4644157 h 7217346"/>
                <a:gd name="connsiteX32-45315" fmla="*/ 1392304 w 2264509"/>
                <a:gd name="connsiteY32-45316" fmla="*/ 4865602 h 7217346"/>
                <a:gd name="connsiteX33-45317" fmla="*/ 1361716 w 2264509"/>
                <a:gd name="connsiteY33-45318" fmla="*/ 4959440 h 7217346"/>
                <a:gd name="connsiteX34-45319" fmla="*/ 1405585 w 2264509"/>
                <a:gd name="connsiteY34-45320" fmla="*/ 5098769 h 7217346"/>
                <a:gd name="connsiteX35-45321" fmla="*/ 1313490 w 2264509"/>
                <a:gd name="connsiteY35-45322" fmla="*/ 5539804 h 7217346"/>
                <a:gd name="connsiteX36-45323" fmla="*/ 1314512 w 2264509"/>
                <a:gd name="connsiteY36-45324" fmla="*/ 6345824 h 7217346"/>
                <a:gd name="connsiteX37-45325" fmla="*/ 1387677 w 2264509"/>
                <a:gd name="connsiteY37-45326" fmla="*/ 6525837 h 7217346"/>
                <a:gd name="connsiteX38-45327" fmla="*/ 1336897 w 2264509"/>
                <a:gd name="connsiteY38-45328" fmla="*/ 6727274 h 7217346"/>
                <a:gd name="connsiteX39-45329" fmla="*/ 1355075 w 2264509"/>
                <a:gd name="connsiteY39-45330" fmla="*/ 6813600 h 7217346"/>
                <a:gd name="connsiteX40-45331" fmla="*/ 1364871 w 2264509"/>
                <a:gd name="connsiteY40-45332" fmla="*/ 7006384 h 7217346"/>
                <a:gd name="connsiteX41-45333" fmla="*/ 1811645 w 2264509"/>
                <a:gd name="connsiteY41-45334" fmla="*/ 7174679 h 7217346"/>
                <a:gd name="connsiteX42-45335" fmla="*/ 2240298 w 2264509"/>
                <a:gd name="connsiteY42-45336" fmla="*/ 7184685 h 7217346"/>
                <a:gd name="connsiteX43-45337" fmla="*/ 2223142 w 2264509"/>
                <a:gd name="connsiteY43-45338" fmla="*/ 7032346 h 7217346"/>
                <a:gd name="connsiteX44-45339" fmla="*/ 1738539 w 2264509"/>
                <a:gd name="connsiteY44-45340" fmla="*/ 6666009 h 7217346"/>
                <a:gd name="connsiteX45-45341" fmla="*/ 1759422 w 2264509"/>
                <a:gd name="connsiteY45-45342" fmla="*/ 6535632 h 7217346"/>
                <a:gd name="connsiteX46-45343" fmla="*/ 1719909 w 2264509"/>
                <a:gd name="connsiteY46-45344" fmla="*/ 6436627 h 7217346"/>
                <a:gd name="connsiteX47-45345" fmla="*/ 1708642 w 2264509"/>
                <a:gd name="connsiteY47-45346" fmla="*/ 6235730 h 7217346"/>
                <a:gd name="connsiteX48-45347" fmla="*/ 1730306 w 2264509"/>
                <a:gd name="connsiteY48-45348" fmla="*/ 5965274 h 7217346"/>
                <a:gd name="connsiteX49-45349" fmla="*/ 1778923 w 2264509"/>
                <a:gd name="connsiteY49-45350" fmla="*/ 5497769 h 7217346"/>
                <a:gd name="connsiteX50-45351" fmla="*/ 1790341 w 2264509"/>
                <a:gd name="connsiteY50-45352" fmla="*/ 5349364 h 7217346"/>
                <a:gd name="connsiteX51-45353" fmla="*/ 1848903 w 2264509"/>
                <a:gd name="connsiteY51-45354" fmla="*/ 5302881 h 7217346"/>
                <a:gd name="connsiteX52-45355" fmla="*/ 1935499 w 2264509"/>
                <a:gd name="connsiteY52-45356" fmla="*/ 5083205 h 7217346"/>
                <a:gd name="connsiteX53-45357" fmla="*/ 1960649 w 2264509"/>
                <a:gd name="connsiteY53-45358" fmla="*/ 4791056 h 7217346"/>
                <a:gd name="connsiteX54-45359" fmla="*/ 1951665 w 2264509"/>
                <a:gd name="connsiteY54-45360" fmla="*/ 4334336 h 7217346"/>
                <a:gd name="connsiteX55-45361" fmla="*/ 1932344 w 2264509"/>
                <a:gd name="connsiteY55-45362" fmla="*/ 3888133 h 7217346"/>
                <a:gd name="connsiteX56-45363" fmla="*/ 2114094 w 2264509"/>
                <a:gd name="connsiteY56-45364" fmla="*/ 3794489 h 7217346"/>
                <a:gd name="connsiteX57-45365" fmla="*/ 1762492 w 2264509"/>
                <a:gd name="connsiteY57-45366" fmla="*/ 2682768 h 7217346"/>
                <a:gd name="connsiteX58-45367" fmla="*/ 2171636 w 2264509"/>
                <a:gd name="connsiteY58-45368" fmla="*/ 2450629 h 7217346"/>
                <a:gd name="connsiteX59-45369" fmla="*/ 2032492 w 2264509"/>
                <a:gd name="connsiteY59-45370" fmla="*/ 1850474 h 7217346"/>
                <a:gd name="connsiteX60-45371" fmla="*/ 1987751 w 2264509"/>
                <a:gd name="connsiteY60-45372" fmla="*/ 1662589 h 7217346"/>
                <a:gd name="connsiteX61-45373" fmla="*/ 1973329 w 2264509"/>
                <a:gd name="connsiteY61-45374" fmla="*/ 1418094 h 7217346"/>
                <a:gd name="connsiteX62-45375" fmla="*/ 1925704 w 2264509"/>
                <a:gd name="connsiteY62-45376" fmla="*/ 1287898 h 7217346"/>
                <a:gd name="connsiteX63-45377" fmla="*/ 1458979 w 2264509"/>
                <a:gd name="connsiteY63-45378" fmla="*/ 1120535 h 7217346"/>
                <a:gd name="connsiteX64-45379" fmla="*/ 1360513 w 2264509"/>
                <a:gd name="connsiteY64-45380" fmla="*/ 1005635 h 7217346"/>
                <a:gd name="connsiteX65-45381" fmla="*/ 1416522 w 2264509"/>
                <a:gd name="connsiteY65-45382" fmla="*/ 807081 h 7217346"/>
                <a:gd name="connsiteX66-45383" fmla="*/ 1484699 w 2264509"/>
                <a:gd name="connsiteY66-45384" fmla="*/ 608469 h 7217346"/>
                <a:gd name="connsiteX67-45385" fmla="*/ 1496208 w 2264509"/>
                <a:gd name="connsiteY67-45386" fmla="*/ 366317 h 7217346"/>
                <a:gd name="connsiteX68-45387" fmla="*/ 1413968 w 2264509"/>
                <a:gd name="connsiteY68-45388" fmla="*/ 146640 h 7217346"/>
                <a:gd name="connsiteX69-45389" fmla="*/ 1100515 w 2264509"/>
                <a:gd name="connsiteY69-45390" fmla="*/ 551 h 7217346"/>
                <a:gd name="connsiteX0-45391" fmla="*/ 1100515 w 2264509"/>
                <a:gd name="connsiteY0-45392" fmla="*/ 551 h 7217346"/>
                <a:gd name="connsiteX1-45393" fmla="*/ 849378 w 2264509"/>
                <a:gd name="connsiteY1-45394" fmla="*/ 118937 h 7217346"/>
                <a:gd name="connsiteX2-45395" fmla="*/ 751515 w 2264509"/>
                <a:gd name="connsiteY2-45396" fmla="*/ 285490 h 7217346"/>
                <a:gd name="connsiteX3-45397" fmla="*/ 756141 w 2264509"/>
                <a:gd name="connsiteY3-45398" fmla="*/ 566071 h 7217346"/>
                <a:gd name="connsiteX4-45399" fmla="*/ 895260 w 2264509"/>
                <a:gd name="connsiteY4-45400" fmla="*/ 882679 h 7217346"/>
                <a:gd name="connsiteX5-45401" fmla="*/ 785588 w 2264509"/>
                <a:gd name="connsiteY5-45402" fmla="*/ 1025825 h 7217346"/>
                <a:gd name="connsiteX6-45403" fmla="*/ 152912 w 2264509"/>
                <a:gd name="connsiteY6-45404" fmla="*/ 1252683 h 7217346"/>
                <a:gd name="connsiteX7-45405" fmla="*/ 8160 w 2264509"/>
                <a:gd name="connsiteY7-45406" fmla="*/ 2283394 h 7217346"/>
                <a:gd name="connsiteX8-45407" fmla="*/ 416233 w 2264509"/>
                <a:gd name="connsiteY8-45408" fmla="*/ 2735641 h 7217346"/>
                <a:gd name="connsiteX9-45409" fmla="*/ 293173 w 2264509"/>
                <a:gd name="connsiteY9-45410" fmla="*/ 3799944 h 7217346"/>
                <a:gd name="connsiteX10-45411" fmla="*/ 428536 w 2264509"/>
                <a:gd name="connsiteY10-45412" fmla="*/ 3969982 h 7217346"/>
                <a:gd name="connsiteX11-45413" fmla="*/ 486017 w 2264509"/>
                <a:gd name="connsiteY11-45414" fmla="*/ 4215017 h 7217346"/>
                <a:gd name="connsiteX12-45415" fmla="*/ 547224 w 2264509"/>
                <a:gd name="connsiteY12-45416" fmla="*/ 4615099 h 7217346"/>
                <a:gd name="connsiteX13-45417" fmla="*/ 555878 w 2264509"/>
                <a:gd name="connsiteY13-45418" fmla="*/ 4779518 h 7217346"/>
                <a:gd name="connsiteX14-45419" fmla="*/ 541964 w 2264509"/>
                <a:gd name="connsiteY14-45420" fmla="*/ 4966441 h 7217346"/>
                <a:gd name="connsiteX15-45421" fmla="*/ 510234 w 2264509"/>
                <a:gd name="connsiteY15-45422" fmla="*/ 5112051 h 7217346"/>
                <a:gd name="connsiteX16-45423" fmla="*/ 434305 w 2264509"/>
                <a:gd name="connsiteY16-45424" fmla="*/ 6139609 h 7217346"/>
                <a:gd name="connsiteX17-45425" fmla="*/ 399690 w 2264509"/>
                <a:gd name="connsiteY17-45426" fmla="*/ 6589898 h 7217346"/>
                <a:gd name="connsiteX18-45427" fmla="*/ 471534 w 2264509"/>
                <a:gd name="connsiteY18-45428" fmla="*/ 6812999 h 7217346"/>
                <a:gd name="connsiteX19-45429" fmla="*/ 409205 w 2264509"/>
                <a:gd name="connsiteY19-45430" fmla="*/ 6995629 h 7217346"/>
                <a:gd name="connsiteX20-45431" fmla="*/ 712039 w 2264509"/>
                <a:gd name="connsiteY20-45432" fmla="*/ 7208607 h 7217346"/>
                <a:gd name="connsiteX21-45433" fmla="*/ 1018766 w 2264509"/>
                <a:gd name="connsiteY21-45434" fmla="*/ 7101007 h 7217346"/>
                <a:gd name="connsiteX22-45435" fmla="*/ 760721 w 2264509"/>
                <a:gd name="connsiteY22-45436" fmla="*/ 6842580 h 7217346"/>
                <a:gd name="connsiteX23-45437" fmla="*/ 804368 w 2264509"/>
                <a:gd name="connsiteY23-45438" fmla="*/ 6565349 h 7217346"/>
                <a:gd name="connsiteX24-45439" fmla="*/ 790216 w 2264509"/>
                <a:gd name="connsiteY24-45440" fmla="*/ 6235730 h 7217346"/>
                <a:gd name="connsiteX25-45441" fmla="*/ 907792 w 2264509"/>
                <a:gd name="connsiteY25-45442" fmla="*/ 5474692 h 7217346"/>
                <a:gd name="connsiteX26-45443" fmla="*/ 957309 w 2264509"/>
                <a:gd name="connsiteY26-45444" fmla="*/ 5365800 h 7217346"/>
                <a:gd name="connsiteX27-45445" fmla="*/ 949796 w 2264509"/>
                <a:gd name="connsiteY27-45446" fmla="*/ 5294498 h 7217346"/>
                <a:gd name="connsiteX28-45447" fmla="*/ 1022842 w 2264509"/>
                <a:gd name="connsiteY28-45448" fmla="*/ 5197505 h 7217346"/>
                <a:gd name="connsiteX29-45449" fmla="*/ 1024856 w 2264509"/>
                <a:gd name="connsiteY29-45450" fmla="*/ 5054630 h 7217346"/>
                <a:gd name="connsiteX30-45451" fmla="*/ 1250022 w 2264509"/>
                <a:gd name="connsiteY30-45452" fmla="*/ 4234537 h 7217346"/>
                <a:gd name="connsiteX31-45453" fmla="*/ 1388027 w 2264509"/>
                <a:gd name="connsiteY31-45454" fmla="*/ 4644157 h 7217346"/>
                <a:gd name="connsiteX32-45455" fmla="*/ 1392304 w 2264509"/>
                <a:gd name="connsiteY32-45456" fmla="*/ 4865602 h 7217346"/>
                <a:gd name="connsiteX33-45457" fmla="*/ 1364785 w 2264509"/>
                <a:gd name="connsiteY33-45458" fmla="*/ 4971714 h 7217346"/>
                <a:gd name="connsiteX34-45459" fmla="*/ 1405585 w 2264509"/>
                <a:gd name="connsiteY34-45460" fmla="*/ 5098769 h 7217346"/>
                <a:gd name="connsiteX35-45461" fmla="*/ 1313490 w 2264509"/>
                <a:gd name="connsiteY35-45462" fmla="*/ 5539804 h 7217346"/>
                <a:gd name="connsiteX36-45463" fmla="*/ 1314512 w 2264509"/>
                <a:gd name="connsiteY36-45464" fmla="*/ 6345824 h 7217346"/>
                <a:gd name="connsiteX37-45465" fmla="*/ 1387677 w 2264509"/>
                <a:gd name="connsiteY37-45466" fmla="*/ 6525837 h 7217346"/>
                <a:gd name="connsiteX38-45467" fmla="*/ 1336897 w 2264509"/>
                <a:gd name="connsiteY38-45468" fmla="*/ 6727274 h 7217346"/>
                <a:gd name="connsiteX39-45469" fmla="*/ 1355075 w 2264509"/>
                <a:gd name="connsiteY39-45470" fmla="*/ 6813600 h 7217346"/>
                <a:gd name="connsiteX40-45471" fmla="*/ 1364871 w 2264509"/>
                <a:gd name="connsiteY40-45472" fmla="*/ 7006384 h 7217346"/>
                <a:gd name="connsiteX41-45473" fmla="*/ 1811645 w 2264509"/>
                <a:gd name="connsiteY41-45474" fmla="*/ 7174679 h 7217346"/>
                <a:gd name="connsiteX42-45475" fmla="*/ 2240298 w 2264509"/>
                <a:gd name="connsiteY42-45476" fmla="*/ 7184685 h 7217346"/>
                <a:gd name="connsiteX43-45477" fmla="*/ 2223142 w 2264509"/>
                <a:gd name="connsiteY43-45478" fmla="*/ 7032346 h 7217346"/>
                <a:gd name="connsiteX44-45479" fmla="*/ 1738539 w 2264509"/>
                <a:gd name="connsiteY44-45480" fmla="*/ 6666009 h 7217346"/>
                <a:gd name="connsiteX45-45481" fmla="*/ 1759422 w 2264509"/>
                <a:gd name="connsiteY45-45482" fmla="*/ 6535632 h 7217346"/>
                <a:gd name="connsiteX46-45483" fmla="*/ 1719909 w 2264509"/>
                <a:gd name="connsiteY46-45484" fmla="*/ 6436627 h 7217346"/>
                <a:gd name="connsiteX47-45485" fmla="*/ 1708642 w 2264509"/>
                <a:gd name="connsiteY47-45486" fmla="*/ 6235730 h 7217346"/>
                <a:gd name="connsiteX48-45487" fmla="*/ 1730306 w 2264509"/>
                <a:gd name="connsiteY48-45488" fmla="*/ 5965274 h 7217346"/>
                <a:gd name="connsiteX49-45489" fmla="*/ 1778923 w 2264509"/>
                <a:gd name="connsiteY49-45490" fmla="*/ 5497769 h 7217346"/>
                <a:gd name="connsiteX50-45491" fmla="*/ 1790341 w 2264509"/>
                <a:gd name="connsiteY50-45492" fmla="*/ 5349364 h 7217346"/>
                <a:gd name="connsiteX51-45493" fmla="*/ 1848903 w 2264509"/>
                <a:gd name="connsiteY51-45494" fmla="*/ 5302881 h 7217346"/>
                <a:gd name="connsiteX52-45495" fmla="*/ 1935499 w 2264509"/>
                <a:gd name="connsiteY52-45496" fmla="*/ 5083205 h 7217346"/>
                <a:gd name="connsiteX53-45497" fmla="*/ 1960649 w 2264509"/>
                <a:gd name="connsiteY53-45498" fmla="*/ 4791056 h 7217346"/>
                <a:gd name="connsiteX54-45499" fmla="*/ 1951665 w 2264509"/>
                <a:gd name="connsiteY54-45500" fmla="*/ 4334336 h 7217346"/>
                <a:gd name="connsiteX55-45501" fmla="*/ 1932344 w 2264509"/>
                <a:gd name="connsiteY55-45502" fmla="*/ 3888133 h 7217346"/>
                <a:gd name="connsiteX56-45503" fmla="*/ 2114094 w 2264509"/>
                <a:gd name="connsiteY56-45504" fmla="*/ 3794489 h 7217346"/>
                <a:gd name="connsiteX57-45505" fmla="*/ 1762492 w 2264509"/>
                <a:gd name="connsiteY57-45506" fmla="*/ 2682768 h 7217346"/>
                <a:gd name="connsiteX58-45507" fmla="*/ 2171636 w 2264509"/>
                <a:gd name="connsiteY58-45508" fmla="*/ 2450629 h 7217346"/>
                <a:gd name="connsiteX59-45509" fmla="*/ 2032492 w 2264509"/>
                <a:gd name="connsiteY59-45510" fmla="*/ 1850474 h 7217346"/>
                <a:gd name="connsiteX60-45511" fmla="*/ 1987751 w 2264509"/>
                <a:gd name="connsiteY60-45512" fmla="*/ 1662589 h 7217346"/>
                <a:gd name="connsiteX61-45513" fmla="*/ 1973329 w 2264509"/>
                <a:gd name="connsiteY61-45514" fmla="*/ 1418094 h 7217346"/>
                <a:gd name="connsiteX62-45515" fmla="*/ 1925704 w 2264509"/>
                <a:gd name="connsiteY62-45516" fmla="*/ 1287898 h 7217346"/>
                <a:gd name="connsiteX63-45517" fmla="*/ 1458979 w 2264509"/>
                <a:gd name="connsiteY63-45518" fmla="*/ 1120535 h 7217346"/>
                <a:gd name="connsiteX64-45519" fmla="*/ 1360513 w 2264509"/>
                <a:gd name="connsiteY64-45520" fmla="*/ 1005635 h 7217346"/>
                <a:gd name="connsiteX65-45521" fmla="*/ 1416522 w 2264509"/>
                <a:gd name="connsiteY65-45522" fmla="*/ 807081 h 7217346"/>
                <a:gd name="connsiteX66-45523" fmla="*/ 1484699 w 2264509"/>
                <a:gd name="connsiteY66-45524" fmla="*/ 608469 h 7217346"/>
                <a:gd name="connsiteX67-45525" fmla="*/ 1496208 w 2264509"/>
                <a:gd name="connsiteY67-45526" fmla="*/ 366317 h 7217346"/>
                <a:gd name="connsiteX68-45527" fmla="*/ 1413968 w 2264509"/>
                <a:gd name="connsiteY68-45528" fmla="*/ 146640 h 7217346"/>
                <a:gd name="connsiteX69-45529" fmla="*/ 1100515 w 2264509"/>
                <a:gd name="connsiteY69-45530" fmla="*/ 551 h 7217346"/>
                <a:gd name="connsiteX0-45531" fmla="*/ 1100515 w 2264509"/>
                <a:gd name="connsiteY0-45532" fmla="*/ 551 h 7217346"/>
                <a:gd name="connsiteX1-45533" fmla="*/ 849378 w 2264509"/>
                <a:gd name="connsiteY1-45534" fmla="*/ 118937 h 7217346"/>
                <a:gd name="connsiteX2-45535" fmla="*/ 751515 w 2264509"/>
                <a:gd name="connsiteY2-45536" fmla="*/ 285490 h 7217346"/>
                <a:gd name="connsiteX3-45537" fmla="*/ 756141 w 2264509"/>
                <a:gd name="connsiteY3-45538" fmla="*/ 566071 h 7217346"/>
                <a:gd name="connsiteX4-45539" fmla="*/ 895260 w 2264509"/>
                <a:gd name="connsiteY4-45540" fmla="*/ 882679 h 7217346"/>
                <a:gd name="connsiteX5-45541" fmla="*/ 785588 w 2264509"/>
                <a:gd name="connsiteY5-45542" fmla="*/ 1025825 h 7217346"/>
                <a:gd name="connsiteX6-45543" fmla="*/ 152912 w 2264509"/>
                <a:gd name="connsiteY6-45544" fmla="*/ 1252683 h 7217346"/>
                <a:gd name="connsiteX7-45545" fmla="*/ 8160 w 2264509"/>
                <a:gd name="connsiteY7-45546" fmla="*/ 2283394 h 7217346"/>
                <a:gd name="connsiteX8-45547" fmla="*/ 416233 w 2264509"/>
                <a:gd name="connsiteY8-45548" fmla="*/ 2735641 h 7217346"/>
                <a:gd name="connsiteX9-45549" fmla="*/ 293173 w 2264509"/>
                <a:gd name="connsiteY9-45550" fmla="*/ 3799944 h 7217346"/>
                <a:gd name="connsiteX10-45551" fmla="*/ 428536 w 2264509"/>
                <a:gd name="connsiteY10-45552" fmla="*/ 3969982 h 7217346"/>
                <a:gd name="connsiteX11-45553" fmla="*/ 486017 w 2264509"/>
                <a:gd name="connsiteY11-45554" fmla="*/ 4215017 h 7217346"/>
                <a:gd name="connsiteX12-45555" fmla="*/ 547224 w 2264509"/>
                <a:gd name="connsiteY12-45556" fmla="*/ 4615099 h 7217346"/>
                <a:gd name="connsiteX13-45557" fmla="*/ 555878 w 2264509"/>
                <a:gd name="connsiteY13-45558" fmla="*/ 4779518 h 7217346"/>
                <a:gd name="connsiteX14-45559" fmla="*/ 541964 w 2264509"/>
                <a:gd name="connsiteY14-45560" fmla="*/ 4966441 h 7217346"/>
                <a:gd name="connsiteX15-45561" fmla="*/ 510234 w 2264509"/>
                <a:gd name="connsiteY15-45562" fmla="*/ 5112051 h 7217346"/>
                <a:gd name="connsiteX16-45563" fmla="*/ 434305 w 2264509"/>
                <a:gd name="connsiteY16-45564" fmla="*/ 6139609 h 7217346"/>
                <a:gd name="connsiteX17-45565" fmla="*/ 399690 w 2264509"/>
                <a:gd name="connsiteY17-45566" fmla="*/ 6589898 h 7217346"/>
                <a:gd name="connsiteX18-45567" fmla="*/ 471534 w 2264509"/>
                <a:gd name="connsiteY18-45568" fmla="*/ 6812999 h 7217346"/>
                <a:gd name="connsiteX19-45569" fmla="*/ 409205 w 2264509"/>
                <a:gd name="connsiteY19-45570" fmla="*/ 6995629 h 7217346"/>
                <a:gd name="connsiteX20-45571" fmla="*/ 712039 w 2264509"/>
                <a:gd name="connsiteY20-45572" fmla="*/ 7208607 h 7217346"/>
                <a:gd name="connsiteX21-45573" fmla="*/ 1018766 w 2264509"/>
                <a:gd name="connsiteY21-45574" fmla="*/ 7101007 h 7217346"/>
                <a:gd name="connsiteX22-45575" fmla="*/ 760721 w 2264509"/>
                <a:gd name="connsiteY22-45576" fmla="*/ 6842580 h 7217346"/>
                <a:gd name="connsiteX23-45577" fmla="*/ 804368 w 2264509"/>
                <a:gd name="connsiteY23-45578" fmla="*/ 6565349 h 7217346"/>
                <a:gd name="connsiteX24-45579" fmla="*/ 790216 w 2264509"/>
                <a:gd name="connsiteY24-45580" fmla="*/ 6235730 h 7217346"/>
                <a:gd name="connsiteX25-45581" fmla="*/ 907792 w 2264509"/>
                <a:gd name="connsiteY25-45582" fmla="*/ 5474692 h 7217346"/>
                <a:gd name="connsiteX26-45583" fmla="*/ 957309 w 2264509"/>
                <a:gd name="connsiteY26-45584" fmla="*/ 5365800 h 7217346"/>
                <a:gd name="connsiteX27-45585" fmla="*/ 949796 w 2264509"/>
                <a:gd name="connsiteY27-45586" fmla="*/ 5294498 h 7217346"/>
                <a:gd name="connsiteX28-45587" fmla="*/ 1022842 w 2264509"/>
                <a:gd name="connsiteY28-45588" fmla="*/ 5197505 h 7217346"/>
                <a:gd name="connsiteX29-45589" fmla="*/ 1024856 w 2264509"/>
                <a:gd name="connsiteY29-45590" fmla="*/ 5054630 h 7217346"/>
                <a:gd name="connsiteX30-45591" fmla="*/ 1250022 w 2264509"/>
                <a:gd name="connsiteY30-45592" fmla="*/ 4234537 h 7217346"/>
                <a:gd name="connsiteX31-45593" fmla="*/ 1388027 w 2264509"/>
                <a:gd name="connsiteY31-45594" fmla="*/ 4644157 h 7217346"/>
                <a:gd name="connsiteX32-45595" fmla="*/ 1392304 w 2264509"/>
                <a:gd name="connsiteY32-45596" fmla="*/ 4865602 h 7217346"/>
                <a:gd name="connsiteX33-45597" fmla="*/ 1364785 w 2264509"/>
                <a:gd name="connsiteY33-45598" fmla="*/ 4971714 h 7217346"/>
                <a:gd name="connsiteX34-45599" fmla="*/ 1405585 w 2264509"/>
                <a:gd name="connsiteY34-45600" fmla="*/ 5098769 h 7217346"/>
                <a:gd name="connsiteX35-45601" fmla="*/ 1313490 w 2264509"/>
                <a:gd name="connsiteY35-45602" fmla="*/ 5539804 h 7217346"/>
                <a:gd name="connsiteX36-45603" fmla="*/ 1314512 w 2264509"/>
                <a:gd name="connsiteY36-45604" fmla="*/ 6345824 h 7217346"/>
                <a:gd name="connsiteX37-45605" fmla="*/ 1387677 w 2264509"/>
                <a:gd name="connsiteY37-45606" fmla="*/ 6525837 h 7217346"/>
                <a:gd name="connsiteX38-45607" fmla="*/ 1336897 w 2264509"/>
                <a:gd name="connsiteY38-45608" fmla="*/ 6727274 h 7217346"/>
                <a:gd name="connsiteX39-45609" fmla="*/ 1355075 w 2264509"/>
                <a:gd name="connsiteY39-45610" fmla="*/ 6813600 h 7217346"/>
                <a:gd name="connsiteX40-45611" fmla="*/ 1364871 w 2264509"/>
                <a:gd name="connsiteY40-45612" fmla="*/ 7006384 h 7217346"/>
                <a:gd name="connsiteX41-45613" fmla="*/ 1811645 w 2264509"/>
                <a:gd name="connsiteY41-45614" fmla="*/ 7174679 h 7217346"/>
                <a:gd name="connsiteX42-45615" fmla="*/ 2240298 w 2264509"/>
                <a:gd name="connsiteY42-45616" fmla="*/ 7184685 h 7217346"/>
                <a:gd name="connsiteX43-45617" fmla="*/ 2223142 w 2264509"/>
                <a:gd name="connsiteY43-45618" fmla="*/ 7032346 h 7217346"/>
                <a:gd name="connsiteX44-45619" fmla="*/ 1738539 w 2264509"/>
                <a:gd name="connsiteY44-45620" fmla="*/ 6666009 h 7217346"/>
                <a:gd name="connsiteX45-45621" fmla="*/ 1759422 w 2264509"/>
                <a:gd name="connsiteY45-45622" fmla="*/ 6535632 h 7217346"/>
                <a:gd name="connsiteX46-45623" fmla="*/ 1719909 w 2264509"/>
                <a:gd name="connsiteY46-45624" fmla="*/ 6436627 h 7217346"/>
                <a:gd name="connsiteX47-45625" fmla="*/ 1708642 w 2264509"/>
                <a:gd name="connsiteY47-45626" fmla="*/ 6235730 h 7217346"/>
                <a:gd name="connsiteX48-45627" fmla="*/ 1730306 w 2264509"/>
                <a:gd name="connsiteY48-45628" fmla="*/ 5965274 h 7217346"/>
                <a:gd name="connsiteX49-45629" fmla="*/ 1778923 w 2264509"/>
                <a:gd name="connsiteY49-45630" fmla="*/ 5497769 h 7217346"/>
                <a:gd name="connsiteX50-45631" fmla="*/ 1790341 w 2264509"/>
                <a:gd name="connsiteY50-45632" fmla="*/ 5349364 h 7217346"/>
                <a:gd name="connsiteX51-45633" fmla="*/ 1848903 w 2264509"/>
                <a:gd name="connsiteY51-45634" fmla="*/ 5302881 h 7217346"/>
                <a:gd name="connsiteX52-45635" fmla="*/ 1935499 w 2264509"/>
                <a:gd name="connsiteY52-45636" fmla="*/ 5083205 h 7217346"/>
                <a:gd name="connsiteX53-45637" fmla="*/ 1960649 w 2264509"/>
                <a:gd name="connsiteY53-45638" fmla="*/ 4791056 h 7217346"/>
                <a:gd name="connsiteX54-45639" fmla="*/ 1951665 w 2264509"/>
                <a:gd name="connsiteY54-45640" fmla="*/ 4334336 h 7217346"/>
                <a:gd name="connsiteX55-45641" fmla="*/ 1932344 w 2264509"/>
                <a:gd name="connsiteY55-45642" fmla="*/ 3888133 h 7217346"/>
                <a:gd name="connsiteX56-45643" fmla="*/ 2114094 w 2264509"/>
                <a:gd name="connsiteY56-45644" fmla="*/ 3794489 h 7217346"/>
                <a:gd name="connsiteX57-45645" fmla="*/ 1762492 w 2264509"/>
                <a:gd name="connsiteY57-45646" fmla="*/ 2682768 h 7217346"/>
                <a:gd name="connsiteX58-45647" fmla="*/ 2171636 w 2264509"/>
                <a:gd name="connsiteY58-45648" fmla="*/ 2450629 h 7217346"/>
                <a:gd name="connsiteX59-45649" fmla="*/ 2032492 w 2264509"/>
                <a:gd name="connsiteY59-45650" fmla="*/ 1850474 h 7217346"/>
                <a:gd name="connsiteX60-45651" fmla="*/ 1987751 w 2264509"/>
                <a:gd name="connsiteY60-45652" fmla="*/ 1662589 h 7217346"/>
                <a:gd name="connsiteX61-45653" fmla="*/ 1973329 w 2264509"/>
                <a:gd name="connsiteY61-45654" fmla="*/ 1418094 h 7217346"/>
                <a:gd name="connsiteX62-45655" fmla="*/ 1925704 w 2264509"/>
                <a:gd name="connsiteY62-45656" fmla="*/ 1287898 h 7217346"/>
                <a:gd name="connsiteX63-45657" fmla="*/ 1458979 w 2264509"/>
                <a:gd name="connsiteY63-45658" fmla="*/ 1120535 h 7217346"/>
                <a:gd name="connsiteX64-45659" fmla="*/ 1360513 w 2264509"/>
                <a:gd name="connsiteY64-45660" fmla="*/ 1005635 h 7217346"/>
                <a:gd name="connsiteX65-45661" fmla="*/ 1416522 w 2264509"/>
                <a:gd name="connsiteY65-45662" fmla="*/ 807081 h 7217346"/>
                <a:gd name="connsiteX66-45663" fmla="*/ 1484699 w 2264509"/>
                <a:gd name="connsiteY66-45664" fmla="*/ 608469 h 7217346"/>
                <a:gd name="connsiteX67-45665" fmla="*/ 1496208 w 2264509"/>
                <a:gd name="connsiteY67-45666" fmla="*/ 366317 h 7217346"/>
                <a:gd name="connsiteX68-45667" fmla="*/ 1413968 w 2264509"/>
                <a:gd name="connsiteY68-45668" fmla="*/ 146640 h 7217346"/>
                <a:gd name="connsiteX69-45669" fmla="*/ 1100515 w 2264509"/>
                <a:gd name="connsiteY69-45670" fmla="*/ 551 h 7217346"/>
                <a:gd name="connsiteX0-45671" fmla="*/ 1100515 w 2264509"/>
                <a:gd name="connsiteY0-45672" fmla="*/ 551 h 7217346"/>
                <a:gd name="connsiteX1-45673" fmla="*/ 849378 w 2264509"/>
                <a:gd name="connsiteY1-45674" fmla="*/ 118937 h 7217346"/>
                <a:gd name="connsiteX2-45675" fmla="*/ 751515 w 2264509"/>
                <a:gd name="connsiteY2-45676" fmla="*/ 285490 h 7217346"/>
                <a:gd name="connsiteX3-45677" fmla="*/ 756141 w 2264509"/>
                <a:gd name="connsiteY3-45678" fmla="*/ 566071 h 7217346"/>
                <a:gd name="connsiteX4-45679" fmla="*/ 895260 w 2264509"/>
                <a:gd name="connsiteY4-45680" fmla="*/ 882679 h 7217346"/>
                <a:gd name="connsiteX5-45681" fmla="*/ 785588 w 2264509"/>
                <a:gd name="connsiteY5-45682" fmla="*/ 1025825 h 7217346"/>
                <a:gd name="connsiteX6-45683" fmla="*/ 152912 w 2264509"/>
                <a:gd name="connsiteY6-45684" fmla="*/ 1252683 h 7217346"/>
                <a:gd name="connsiteX7-45685" fmla="*/ 8160 w 2264509"/>
                <a:gd name="connsiteY7-45686" fmla="*/ 2283394 h 7217346"/>
                <a:gd name="connsiteX8-45687" fmla="*/ 416233 w 2264509"/>
                <a:gd name="connsiteY8-45688" fmla="*/ 2735641 h 7217346"/>
                <a:gd name="connsiteX9-45689" fmla="*/ 293173 w 2264509"/>
                <a:gd name="connsiteY9-45690" fmla="*/ 3799944 h 7217346"/>
                <a:gd name="connsiteX10-45691" fmla="*/ 428536 w 2264509"/>
                <a:gd name="connsiteY10-45692" fmla="*/ 3969982 h 7217346"/>
                <a:gd name="connsiteX11-45693" fmla="*/ 486017 w 2264509"/>
                <a:gd name="connsiteY11-45694" fmla="*/ 4215017 h 7217346"/>
                <a:gd name="connsiteX12-45695" fmla="*/ 547224 w 2264509"/>
                <a:gd name="connsiteY12-45696" fmla="*/ 4615099 h 7217346"/>
                <a:gd name="connsiteX13-45697" fmla="*/ 555878 w 2264509"/>
                <a:gd name="connsiteY13-45698" fmla="*/ 4779518 h 7217346"/>
                <a:gd name="connsiteX14-45699" fmla="*/ 541964 w 2264509"/>
                <a:gd name="connsiteY14-45700" fmla="*/ 4966441 h 7217346"/>
                <a:gd name="connsiteX15-45701" fmla="*/ 510234 w 2264509"/>
                <a:gd name="connsiteY15-45702" fmla="*/ 5112051 h 7217346"/>
                <a:gd name="connsiteX16-45703" fmla="*/ 434305 w 2264509"/>
                <a:gd name="connsiteY16-45704" fmla="*/ 6139609 h 7217346"/>
                <a:gd name="connsiteX17-45705" fmla="*/ 399690 w 2264509"/>
                <a:gd name="connsiteY17-45706" fmla="*/ 6589898 h 7217346"/>
                <a:gd name="connsiteX18-45707" fmla="*/ 471534 w 2264509"/>
                <a:gd name="connsiteY18-45708" fmla="*/ 6812999 h 7217346"/>
                <a:gd name="connsiteX19-45709" fmla="*/ 409205 w 2264509"/>
                <a:gd name="connsiteY19-45710" fmla="*/ 6995629 h 7217346"/>
                <a:gd name="connsiteX20-45711" fmla="*/ 712039 w 2264509"/>
                <a:gd name="connsiteY20-45712" fmla="*/ 7208607 h 7217346"/>
                <a:gd name="connsiteX21-45713" fmla="*/ 1018766 w 2264509"/>
                <a:gd name="connsiteY21-45714" fmla="*/ 7101007 h 7217346"/>
                <a:gd name="connsiteX22-45715" fmla="*/ 760721 w 2264509"/>
                <a:gd name="connsiteY22-45716" fmla="*/ 6842580 h 7217346"/>
                <a:gd name="connsiteX23-45717" fmla="*/ 804368 w 2264509"/>
                <a:gd name="connsiteY23-45718" fmla="*/ 6565349 h 7217346"/>
                <a:gd name="connsiteX24-45719" fmla="*/ 790216 w 2264509"/>
                <a:gd name="connsiteY24-45720" fmla="*/ 6235730 h 7217346"/>
                <a:gd name="connsiteX25-45721" fmla="*/ 907792 w 2264509"/>
                <a:gd name="connsiteY25-45722" fmla="*/ 5474692 h 7217346"/>
                <a:gd name="connsiteX26-45723" fmla="*/ 957309 w 2264509"/>
                <a:gd name="connsiteY26-45724" fmla="*/ 5365800 h 7217346"/>
                <a:gd name="connsiteX27-45725" fmla="*/ 949796 w 2264509"/>
                <a:gd name="connsiteY27-45726" fmla="*/ 5294498 h 7217346"/>
                <a:gd name="connsiteX28-45727" fmla="*/ 1022842 w 2264509"/>
                <a:gd name="connsiteY28-45728" fmla="*/ 5197505 h 7217346"/>
                <a:gd name="connsiteX29-45729" fmla="*/ 1024856 w 2264509"/>
                <a:gd name="connsiteY29-45730" fmla="*/ 5054630 h 7217346"/>
                <a:gd name="connsiteX30-45731" fmla="*/ 1250022 w 2264509"/>
                <a:gd name="connsiteY30-45732" fmla="*/ 4234537 h 7217346"/>
                <a:gd name="connsiteX31-45733" fmla="*/ 1388027 w 2264509"/>
                <a:gd name="connsiteY31-45734" fmla="*/ 4644157 h 7217346"/>
                <a:gd name="connsiteX32-45735" fmla="*/ 1392304 w 2264509"/>
                <a:gd name="connsiteY32-45736" fmla="*/ 4865602 h 7217346"/>
                <a:gd name="connsiteX33-45737" fmla="*/ 1364785 w 2264509"/>
                <a:gd name="connsiteY33-45738" fmla="*/ 4971714 h 7217346"/>
                <a:gd name="connsiteX34-45739" fmla="*/ 1405585 w 2264509"/>
                <a:gd name="connsiteY34-45740" fmla="*/ 5098769 h 7217346"/>
                <a:gd name="connsiteX35-45741" fmla="*/ 1313490 w 2264509"/>
                <a:gd name="connsiteY35-45742" fmla="*/ 5539804 h 7217346"/>
                <a:gd name="connsiteX36-45743" fmla="*/ 1314512 w 2264509"/>
                <a:gd name="connsiteY36-45744" fmla="*/ 6345824 h 7217346"/>
                <a:gd name="connsiteX37-45745" fmla="*/ 1387677 w 2264509"/>
                <a:gd name="connsiteY37-45746" fmla="*/ 6525837 h 7217346"/>
                <a:gd name="connsiteX38-45747" fmla="*/ 1336897 w 2264509"/>
                <a:gd name="connsiteY38-45748" fmla="*/ 6727274 h 7217346"/>
                <a:gd name="connsiteX39-45749" fmla="*/ 1355075 w 2264509"/>
                <a:gd name="connsiteY39-45750" fmla="*/ 6813600 h 7217346"/>
                <a:gd name="connsiteX40-45751" fmla="*/ 1364871 w 2264509"/>
                <a:gd name="connsiteY40-45752" fmla="*/ 7006384 h 7217346"/>
                <a:gd name="connsiteX41-45753" fmla="*/ 1811645 w 2264509"/>
                <a:gd name="connsiteY41-45754" fmla="*/ 7174679 h 7217346"/>
                <a:gd name="connsiteX42-45755" fmla="*/ 2240298 w 2264509"/>
                <a:gd name="connsiteY42-45756" fmla="*/ 7184685 h 7217346"/>
                <a:gd name="connsiteX43-45757" fmla="*/ 2223142 w 2264509"/>
                <a:gd name="connsiteY43-45758" fmla="*/ 7032346 h 7217346"/>
                <a:gd name="connsiteX44-45759" fmla="*/ 1738539 w 2264509"/>
                <a:gd name="connsiteY44-45760" fmla="*/ 6666009 h 7217346"/>
                <a:gd name="connsiteX45-45761" fmla="*/ 1759422 w 2264509"/>
                <a:gd name="connsiteY45-45762" fmla="*/ 6535632 h 7217346"/>
                <a:gd name="connsiteX46-45763" fmla="*/ 1719909 w 2264509"/>
                <a:gd name="connsiteY46-45764" fmla="*/ 6436627 h 7217346"/>
                <a:gd name="connsiteX47-45765" fmla="*/ 1708642 w 2264509"/>
                <a:gd name="connsiteY47-45766" fmla="*/ 6235730 h 7217346"/>
                <a:gd name="connsiteX48-45767" fmla="*/ 1730306 w 2264509"/>
                <a:gd name="connsiteY48-45768" fmla="*/ 5965274 h 7217346"/>
                <a:gd name="connsiteX49-45769" fmla="*/ 1778923 w 2264509"/>
                <a:gd name="connsiteY49-45770" fmla="*/ 5497769 h 7217346"/>
                <a:gd name="connsiteX50-45771" fmla="*/ 1790341 w 2264509"/>
                <a:gd name="connsiteY50-45772" fmla="*/ 5349364 h 7217346"/>
                <a:gd name="connsiteX51-45773" fmla="*/ 1848903 w 2264509"/>
                <a:gd name="connsiteY51-45774" fmla="*/ 5302881 h 7217346"/>
                <a:gd name="connsiteX52-45775" fmla="*/ 1935499 w 2264509"/>
                <a:gd name="connsiteY52-45776" fmla="*/ 5083205 h 7217346"/>
                <a:gd name="connsiteX53-45777" fmla="*/ 1960649 w 2264509"/>
                <a:gd name="connsiteY53-45778" fmla="*/ 4791056 h 7217346"/>
                <a:gd name="connsiteX54-45779" fmla="*/ 1951665 w 2264509"/>
                <a:gd name="connsiteY54-45780" fmla="*/ 4334336 h 7217346"/>
                <a:gd name="connsiteX55-45781" fmla="*/ 1932344 w 2264509"/>
                <a:gd name="connsiteY55-45782" fmla="*/ 3888133 h 7217346"/>
                <a:gd name="connsiteX56-45783" fmla="*/ 2114094 w 2264509"/>
                <a:gd name="connsiteY56-45784" fmla="*/ 3794489 h 7217346"/>
                <a:gd name="connsiteX57-45785" fmla="*/ 1762492 w 2264509"/>
                <a:gd name="connsiteY57-45786" fmla="*/ 2682768 h 7217346"/>
                <a:gd name="connsiteX58-45787" fmla="*/ 2171636 w 2264509"/>
                <a:gd name="connsiteY58-45788" fmla="*/ 2450629 h 7217346"/>
                <a:gd name="connsiteX59-45789" fmla="*/ 2032492 w 2264509"/>
                <a:gd name="connsiteY59-45790" fmla="*/ 1850474 h 7217346"/>
                <a:gd name="connsiteX60-45791" fmla="*/ 1987751 w 2264509"/>
                <a:gd name="connsiteY60-45792" fmla="*/ 1662589 h 7217346"/>
                <a:gd name="connsiteX61-45793" fmla="*/ 1973329 w 2264509"/>
                <a:gd name="connsiteY61-45794" fmla="*/ 1418094 h 7217346"/>
                <a:gd name="connsiteX62-45795" fmla="*/ 1925704 w 2264509"/>
                <a:gd name="connsiteY62-45796" fmla="*/ 1287898 h 7217346"/>
                <a:gd name="connsiteX63-45797" fmla="*/ 1458979 w 2264509"/>
                <a:gd name="connsiteY63-45798" fmla="*/ 1120535 h 7217346"/>
                <a:gd name="connsiteX64-45799" fmla="*/ 1360513 w 2264509"/>
                <a:gd name="connsiteY64-45800" fmla="*/ 1005635 h 7217346"/>
                <a:gd name="connsiteX65-45801" fmla="*/ 1416522 w 2264509"/>
                <a:gd name="connsiteY65-45802" fmla="*/ 807081 h 7217346"/>
                <a:gd name="connsiteX66-45803" fmla="*/ 1484699 w 2264509"/>
                <a:gd name="connsiteY66-45804" fmla="*/ 608469 h 7217346"/>
                <a:gd name="connsiteX67-45805" fmla="*/ 1496208 w 2264509"/>
                <a:gd name="connsiteY67-45806" fmla="*/ 366317 h 7217346"/>
                <a:gd name="connsiteX68-45807" fmla="*/ 1413968 w 2264509"/>
                <a:gd name="connsiteY68-45808" fmla="*/ 146640 h 7217346"/>
                <a:gd name="connsiteX69-45809" fmla="*/ 1100515 w 2264509"/>
                <a:gd name="connsiteY69-45810" fmla="*/ 551 h 7217346"/>
                <a:gd name="connsiteX0-45811" fmla="*/ 1100515 w 2264509"/>
                <a:gd name="connsiteY0-45812" fmla="*/ 551 h 7217346"/>
                <a:gd name="connsiteX1-45813" fmla="*/ 849378 w 2264509"/>
                <a:gd name="connsiteY1-45814" fmla="*/ 118937 h 7217346"/>
                <a:gd name="connsiteX2-45815" fmla="*/ 751515 w 2264509"/>
                <a:gd name="connsiteY2-45816" fmla="*/ 285490 h 7217346"/>
                <a:gd name="connsiteX3-45817" fmla="*/ 756141 w 2264509"/>
                <a:gd name="connsiteY3-45818" fmla="*/ 566071 h 7217346"/>
                <a:gd name="connsiteX4-45819" fmla="*/ 895260 w 2264509"/>
                <a:gd name="connsiteY4-45820" fmla="*/ 882679 h 7217346"/>
                <a:gd name="connsiteX5-45821" fmla="*/ 785588 w 2264509"/>
                <a:gd name="connsiteY5-45822" fmla="*/ 1025825 h 7217346"/>
                <a:gd name="connsiteX6-45823" fmla="*/ 152912 w 2264509"/>
                <a:gd name="connsiteY6-45824" fmla="*/ 1252683 h 7217346"/>
                <a:gd name="connsiteX7-45825" fmla="*/ 8160 w 2264509"/>
                <a:gd name="connsiteY7-45826" fmla="*/ 2283394 h 7217346"/>
                <a:gd name="connsiteX8-45827" fmla="*/ 416233 w 2264509"/>
                <a:gd name="connsiteY8-45828" fmla="*/ 2735641 h 7217346"/>
                <a:gd name="connsiteX9-45829" fmla="*/ 293173 w 2264509"/>
                <a:gd name="connsiteY9-45830" fmla="*/ 3799944 h 7217346"/>
                <a:gd name="connsiteX10-45831" fmla="*/ 428536 w 2264509"/>
                <a:gd name="connsiteY10-45832" fmla="*/ 3969982 h 7217346"/>
                <a:gd name="connsiteX11-45833" fmla="*/ 486017 w 2264509"/>
                <a:gd name="connsiteY11-45834" fmla="*/ 4215017 h 7217346"/>
                <a:gd name="connsiteX12-45835" fmla="*/ 547224 w 2264509"/>
                <a:gd name="connsiteY12-45836" fmla="*/ 4615099 h 7217346"/>
                <a:gd name="connsiteX13-45837" fmla="*/ 555878 w 2264509"/>
                <a:gd name="connsiteY13-45838" fmla="*/ 4779518 h 7217346"/>
                <a:gd name="connsiteX14-45839" fmla="*/ 541964 w 2264509"/>
                <a:gd name="connsiteY14-45840" fmla="*/ 4966441 h 7217346"/>
                <a:gd name="connsiteX15-45841" fmla="*/ 510234 w 2264509"/>
                <a:gd name="connsiteY15-45842" fmla="*/ 5112051 h 7217346"/>
                <a:gd name="connsiteX16-45843" fmla="*/ 434305 w 2264509"/>
                <a:gd name="connsiteY16-45844" fmla="*/ 6139609 h 7217346"/>
                <a:gd name="connsiteX17-45845" fmla="*/ 399690 w 2264509"/>
                <a:gd name="connsiteY17-45846" fmla="*/ 6589898 h 7217346"/>
                <a:gd name="connsiteX18-45847" fmla="*/ 471534 w 2264509"/>
                <a:gd name="connsiteY18-45848" fmla="*/ 6812999 h 7217346"/>
                <a:gd name="connsiteX19-45849" fmla="*/ 409205 w 2264509"/>
                <a:gd name="connsiteY19-45850" fmla="*/ 6995629 h 7217346"/>
                <a:gd name="connsiteX20-45851" fmla="*/ 712039 w 2264509"/>
                <a:gd name="connsiteY20-45852" fmla="*/ 7208607 h 7217346"/>
                <a:gd name="connsiteX21-45853" fmla="*/ 1018766 w 2264509"/>
                <a:gd name="connsiteY21-45854" fmla="*/ 7101007 h 7217346"/>
                <a:gd name="connsiteX22-45855" fmla="*/ 760721 w 2264509"/>
                <a:gd name="connsiteY22-45856" fmla="*/ 6842580 h 7217346"/>
                <a:gd name="connsiteX23-45857" fmla="*/ 804368 w 2264509"/>
                <a:gd name="connsiteY23-45858" fmla="*/ 6565349 h 7217346"/>
                <a:gd name="connsiteX24-45859" fmla="*/ 790216 w 2264509"/>
                <a:gd name="connsiteY24-45860" fmla="*/ 6235730 h 7217346"/>
                <a:gd name="connsiteX25-45861" fmla="*/ 907792 w 2264509"/>
                <a:gd name="connsiteY25-45862" fmla="*/ 5474692 h 7217346"/>
                <a:gd name="connsiteX26-45863" fmla="*/ 957309 w 2264509"/>
                <a:gd name="connsiteY26-45864" fmla="*/ 5365800 h 7217346"/>
                <a:gd name="connsiteX27-45865" fmla="*/ 949796 w 2264509"/>
                <a:gd name="connsiteY27-45866" fmla="*/ 5294498 h 7217346"/>
                <a:gd name="connsiteX28-45867" fmla="*/ 1022842 w 2264509"/>
                <a:gd name="connsiteY28-45868" fmla="*/ 5197505 h 7217346"/>
                <a:gd name="connsiteX29-45869" fmla="*/ 1024856 w 2264509"/>
                <a:gd name="connsiteY29-45870" fmla="*/ 5054630 h 7217346"/>
                <a:gd name="connsiteX30-45871" fmla="*/ 1250022 w 2264509"/>
                <a:gd name="connsiteY30-45872" fmla="*/ 4234537 h 7217346"/>
                <a:gd name="connsiteX31-45873" fmla="*/ 1388027 w 2264509"/>
                <a:gd name="connsiteY31-45874" fmla="*/ 4644157 h 7217346"/>
                <a:gd name="connsiteX32-45875" fmla="*/ 1392304 w 2264509"/>
                <a:gd name="connsiteY32-45876" fmla="*/ 4865602 h 7217346"/>
                <a:gd name="connsiteX33-45877" fmla="*/ 1364785 w 2264509"/>
                <a:gd name="connsiteY33-45878" fmla="*/ 4971714 h 7217346"/>
                <a:gd name="connsiteX34-45879" fmla="*/ 1405585 w 2264509"/>
                <a:gd name="connsiteY34-45880" fmla="*/ 5098769 h 7217346"/>
                <a:gd name="connsiteX35-45881" fmla="*/ 1313490 w 2264509"/>
                <a:gd name="connsiteY35-45882" fmla="*/ 5539804 h 7217346"/>
                <a:gd name="connsiteX36-45883" fmla="*/ 1314512 w 2264509"/>
                <a:gd name="connsiteY36-45884" fmla="*/ 6345824 h 7217346"/>
                <a:gd name="connsiteX37-45885" fmla="*/ 1387677 w 2264509"/>
                <a:gd name="connsiteY37-45886" fmla="*/ 6525837 h 7217346"/>
                <a:gd name="connsiteX38-45887" fmla="*/ 1336897 w 2264509"/>
                <a:gd name="connsiteY38-45888" fmla="*/ 6727274 h 7217346"/>
                <a:gd name="connsiteX39-45889" fmla="*/ 1355075 w 2264509"/>
                <a:gd name="connsiteY39-45890" fmla="*/ 6813600 h 7217346"/>
                <a:gd name="connsiteX40-45891" fmla="*/ 1364871 w 2264509"/>
                <a:gd name="connsiteY40-45892" fmla="*/ 7006384 h 7217346"/>
                <a:gd name="connsiteX41-45893" fmla="*/ 1811645 w 2264509"/>
                <a:gd name="connsiteY41-45894" fmla="*/ 7174679 h 7217346"/>
                <a:gd name="connsiteX42-45895" fmla="*/ 2240298 w 2264509"/>
                <a:gd name="connsiteY42-45896" fmla="*/ 7184685 h 7217346"/>
                <a:gd name="connsiteX43-45897" fmla="*/ 2223142 w 2264509"/>
                <a:gd name="connsiteY43-45898" fmla="*/ 7032346 h 7217346"/>
                <a:gd name="connsiteX44-45899" fmla="*/ 1738539 w 2264509"/>
                <a:gd name="connsiteY44-45900" fmla="*/ 6666009 h 7217346"/>
                <a:gd name="connsiteX45-45901" fmla="*/ 1759422 w 2264509"/>
                <a:gd name="connsiteY45-45902" fmla="*/ 6535632 h 7217346"/>
                <a:gd name="connsiteX46-45903" fmla="*/ 1719909 w 2264509"/>
                <a:gd name="connsiteY46-45904" fmla="*/ 6436627 h 7217346"/>
                <a:gd name="connsiteX47-45905" fmla="*/ 1708642 w 2264509"/>
                <a:gd name="connsiteY47-45906" fmla="*/ 6235730 h 7217346"/>
                <a:gd name="connsiteX48-45907" fmla="*/ 1730306 w 2264509"/>
                <a:gd name="connsiteY48-45908" fmla="*/ 5965274 h 7217346"/>
                <a:gd name="connsiteX49-45909" fmla="*/ 1778923 w 2264509"/>
                <a:gd name="connsiteY49-45910" fmla="*/ 5497769 h 7217346"/>
                <a:gd name="connsiteX50-45911" fmla="*/ 1790341 w 2264509"/>
                <a:gd name="connsiteY50-45912" fmla="*/ 5349364 h 7217346"/>
                <a:gd name="connsiteX51-45913" fmla="*/ 1848903 w 2264509"/>
                <a:gd name="connsiteY51-45914" fmla="*/ 5302881 h 7217346"/>
                <a:gd name="connsiteX52-45915" fmla="*/ 1935499 w 2264509"/>
                <a:gd name="connsiteY52-45916" fmla="*/ 5083205 h 7217346"/>
                <a:gd name="connsiteX53-45917" fmla="*/ 1960649 w 2264509"/>
                <a:gd name="connsiteY53-45918" fmla="*/ 4791056 h 7217346"/>
                <a:gd name="connsiteX54-45919" fmla="*/ 1951665 w 2264509"/>
                <a:gd name="connsiteY54-45920" fmla="*/ 4334336 h 7217346"/>
                <a:gd name="connsiteX55-45921" fmla="*/ 1932344 w 2264509"/>
                <a:gd name="connsiteY55-45922" fmla="*/ 3888133 h 7217346"/>
                <a:gd name="connsiteX56-45923" fmla="*/ 2114094 w 2264509"/>
                <a:gd name="connsiteY56-45924" fmla="*/ 3794489 h 7217346"/>
                <a:gd name="connsiteX57-45925" fmla="*/ 1762492 w 2264509"/>
                <a:gd name="connsiteY57-45926" fmla="*/ 2682768 h 7217346"/>
                <a:gd name="connsiteX58-45927" fmla="*/ 2171636 w 2264509"/>
                <a:gd name="connsiteY58-45928" fmla="*/ 2450629 h 7217346"/>
                <a:gd name="connsiteX59-45929" fmla="*/ 2032492 w 2264509"/>
                <a:gd name="connsiteY59-45930" fmla="*/ 1850474 h 7217346"/>
                <a:gd name="connsiteX60-45931" fmla="*/ 1987751 w 2264509"/>
                <a:gd name="connsiteY60-45932" fmla="*/ 1662589 h 7217346"/>
                <a:gd name="connsiteX61-45933" fmla="*/ 1973329 w 2264509"/>
                <a:gd name="connsiteY61-45934" fmla="*/ 1418094 h 7217346"/>
                <a:gd name="connsiteX62-45935" fmla="*/ 1925704 w 2264509"/>
                <a:gd name="connsiteY62-45936" fmla="*/ 1287898 h 7217346"/>
                <a:gd name="connsiteX63-45937" fmla="*/ 1458979 w 2264509"/>
                <a:gd name="connsiteY63-45938" fmla="*/ 1120535 h 7217346"/>
                <a:gd name="connsiteX64-45939" fmla="*/ 1360513 w 2264509"/>
                <a:gd name="connsiteY64-45940" fmla="*/ 1005635 h 7217346"/>
                <a:gd name="connsiteX65-45941" fmla="*/ 1416522 w 2264509"/>
                <a:gd name="connsiteY65-45942" fmla="*/ 807081 h 7217346"/>
                <a:gd name="connsiteX66-45943" fmla="*/ 1484699 w 2264509"/>
                <a:gd name="connsiteY66-45944" fmla="*/ 608469 h 7217346"/>
                <a:gd name="connsiteX67-45945" fmla="*/ 1496208 w 2264509"/>
                <a:gd name="connsiteY67-45946" fmla="*/ 366317 h 7217346"/>
                <a:gd name="connsiteX68-45947" fmla="*/ 1413968 w 2264509"/>
                <a:gd name="connsiteY68-45948" fmla="*/ 146640 h 7217346"/>
                <a:gd name="connsiteX69-45949" fmla="*/ 1100515 w 2264509"/>
                <a:gd name="connsiteY69-45950" fmla="*/ 551 h 7217346"/>
                <a:gd name="connsiteX0-45951" fmla="*/ 1100515 w 2264509"/>
                <a:gd name="connsiteY0-45952" fmla="*/ 551 h 7217346"/>
                <a:gd name="connsiteX1-45953" fmla="*/ 849378 w 2264509"/>
                <a:gd name="connsiteY1-45954" fmla="*/ 118937 h 7217346"/>
                <a:gd name="connsiteX2-45955" fmla="*/ 751515 w 2264509"/>
                <a:gd name="connsiteY2-45956" fmla="*/ 285490 h 7217346"/>
                <a:gd name="connsiteX3-45957" fmla="*/ 756141 w 2264509"/>
                <a:gd name="connsiteY3-45958" fmla="*/ 566071 h 7217346"/>
                <a:gd name="connsiteX4-45959" fmla="*/ 895260 w 2264509"/>
                <a:gd name="connsiteY4-45960" fmla="*/ 882679 h 7217346"/>
                <a:gd name="connsiteX5-45961" fmla="*/ 785588 w 2264509"/>
                <a:gd name="connsiteY5-45962" fmla="*/ 1025825 h 7217346"/>
                <a:gd name="connsiteX6-45963" fmla="*/ 152912 w 2264509"/>
                <a:gd name="connsiteY6-45964" fmla="*/ 1252683 h 7217346"/>
                <a:gd name="connsiteX7-45965" fmla="*/ 8160 w 2264509"/>
                <a:gd name="connsiteY7-45966" fmla="*/ 2283394 h 7217346"/>
                <a:gd name="connsiteX8-45967" fmla="*/ 416233 w 2264509"/>
                <a:gd name="connsiteY8-45968" fmla="*/ 2735641 h 7217346"/>
                <a:gd name="connsiteX9-45969" fmla="*/ 293173 w 2264509"/>
                <a:gd name="connsiteY9-45970" fmla="*/ 3799944 h 7217346"/>
                <a:gd name="connsiteX10-45971" fmla="*/ 428536 w 2264509"/>
                <a:gd name="connsiteY10-45972" fmla="*/ 3969982 h 7217346"/>
                <a:gd name="connsiteX11-45973" fmla="*/ 486017 w 2264509"/>
                <a:gd name="connsiteY11-45974" fmla="*/ 4215017 h 7217346"/>
                <a:gd name="connsiteX12-45975" fmla="*/ 547224 w 2264509"/>
                <a:gd name="connsiteY12-45976" fmla="*/ 4615099 h 7217346"/>
                <a:gd name="connsiteX13-45977" fmla="*/ 555878 w 2264509"/>
                <a:gd name="connsiteY13-45978" fmla="*/ 4779518 h 7217346"/>
                <a:gd name="connsiteX14-45979" fmla="*/ 541964 w 2264509"/>
                <a:gd name="connsiteY14-45980" fmla="*/ 4966441 h 7217346"/>
                <a:gd name="connsiteX15-45981" fmla="*/ 510234 w 2264509"/>
                <a:gd name="connsiteY15-45982" fmla="*/ 5112051 h 7217346"/>
                <a:gd name="connsiteX16-45983" fmla="*/ 434305 w 2264509"/>
                <a:gd name="connsiteY16-45984" fmla="*/ 6139609 h 7217346"/>
                <a:gd name="connsiteX17-45985" fmla="*/ 399690 w 2264509"/>
                <a:gd name="connsiteY17-45986" fmla="*/ 6589898 h 7217346"/>
                <a:gd name="connsiteX18-45987" fmla="*/ 471534 w 2264509"/>
                <a:gd name="connsiteY18-45988" fmla="*/ 6812999 h 7217346"/>
                <a:gd name="connsiteX19-45989" fmla="*/ 409205 w 2264509"/>
                <a:gd name="connsiteY19-45990" fmla="*/ 6995629 h 7217346"/>
                <a:gd name="connsiteX20-45991" fmla="*/ 712039 w 2264509"/>
                <a:gd name="connsiteY20-45992" fmla="*/ 7208607 h 7217346"/>
                <a:gd name="connsiteX21-45993" fmla="*/ 1018766 w 2264509"/>
                <a:gd name="connsiteY21-45994" fmla="*/ 7101007 h 7217346"/>
                <a:gd name="connsiteX22-45995" fmla="*/ 760721 w 2264509"/>
                <a:gd name="connsiteY22-45996" fmla="*/ 6842580 h 7217346"/>
                <a:gd name="connsiteX23-45997" fmla="*/ 804368 w 2264509"/>
                <a:gd name="connsiteY23-45998" fmla="*/ 6565349 h 7217346"/>
                <a:gd name="connsiteX24-45999" fmla="*/ 790216 w 2264509"/>
                <a:gd name="connsiteY24-46000" fmla="*/ 6235730 h 7217346"/>
                <a:gd name="connsiteX25-46001" fmla="*/ 907792 w 2264509"/>
                <a:gd name="connsiteY25-46002" fmla="*/ 5474692 h 7217346"/>
                <a:gd name="connsiteX26-46003" fmla="*/ 957309 w 2264509"/>
                <a:gd name="connsiteY26-46004" fmla="*/ 5365800 h 7217346"/>
                <a:gd name="connsiteX27-46005" fmla="*/ 949796 w 2264509"/>
                <a:gd name="connsiteY27-46006" fmla="*/ 5294498 h 7217346"/>
                <a:gd name="connsiteX28-46007" fmla="*/ 1022842 w 2264509"/>
                <a:gd name="connsiteY28-46008" fmla="*/ 5197505 h 7217346"/>
                <a:gd name="connsiteX29-46009" fmla="*/ 1024856 w 2264509"/>
                <a:gd name="connsiteY29-46010" fmla="*/ 5054630 h 7217346"/>
                <a:gd name="connsiteX30-46011" fmla="*/ 1250022 w 2264509"/>
                <a:gd name="connsiteY30-46012" fmla="*/ 4234537 h 7217346"/>
                <a:gd name="connsiteX31-46013" fmla="*/ 1388027 w 2264509"/>
                <a:gd name="connsiteY31-46014" fmla="*/ 4644157 h 7217346"/>
                <a:gd name="connsiteX32-46015" fmla="*/ 1392304 w 2264509"/>
                <a:gd name="connsiteY32-46016" fmla="*/ 4865602 h 7217346"/>
                <a:gd name="connsiteX33-46017" fmla="*/ 1364785 w 2264509"/>
                <a:gd name="connsiteY33-46018" fmla="*/ 4971714 h 7217346"/>
                <a:gd name="connsiteX34-46019" fmla="*/ 1405585 w 2264509"/>
                <a:gd name="connsiteY34-46020" fmla="*/ 5098769 h 7217346"/>
                <a:gd name="connsiteX35-46021" fmla="*/ 1313490 w 2264509"/>
                <a:gd name="connsiteY35-46022" fmla="*/ 5539804 h 7217346"/>
                <a:gd name="connsiteX36-46023" fmla="*/ 1314512 w 2264509"/>
                <a:gd name="connsiteY36-46024" fmla="*/ 6345824 h 7217346"/>
                <a:gd name="connsiteX37-46025" fmla="*/ 1387677 w 2264509"/>
                <a:gd name="connsiteY37-46026" fmla="*/ 6525837 h 7217346"/>
                <a:gd name="connsiteX38-46027" fmla="*/ 1336897 w 2264509"/>
                <a:gd name="connsiteY38-46028" fmla="*/ 6727274 h 7217346"/>
                <a:gd name="connsiteX39-46029" fmla="*/ 1355075 w 2264509"/>
                <a:gd name="connsiteY39-46030" fmla="*/ 6813600 h 7217346"/>
                <a:gd name="connsiteX40-46031" fmla="*/ 1364871 w 2264509"/>
                <a:gd name="connsiteY40-46032" fmla="*/ 7006384 h 7217346"/>
                <a:gd name="connsiteX41-46033" fmla="*/ 1811645 w 2264509"/>
                <a:gd name="connsiteY41-46034" fmla="*/ 7174679 h 7217346"/>
                <a:gd name="connsiteX42-46035" fmla="*/ 2240298 w 2264509"/>
                <a:gd name="connsiteY42-46036" fmla="*/ 7184685 h 7217346"/>
                <a:gd name="connsiteX43-46037" fmla="*/ 2223142 w 2264509"/>
                <a:gd name="connsiteY43-46038" fmla="*/ 7032346 h 7217346"/>
                <a:gd name="connsiteX44-46039" fmla="*/ 1738539 w 2264509"/>
                <a:gd name="connsiteY44-46040" fmla="*/ 6666009 h 7217346"/>
                <a:gd name="connsiteX45-46041" fmla="*/ 1759422 w 2264509"/>
                <a:gd name="connsiteY45-46042" fmla="*/ 6535632 h 7217346"/>
                <a:gd name="connsiteX46-46043" fmla="*/ 1719909 w 2264509"/>
                <a:gd name="connsiteY46-46044" fmla="*/ 6436627 h 7217346"/>
                <a:gd name="connsiteX47-46045" fmla="*/ 1708642 w 2264509"/>
                <a:gd name="connsiteY47-46046" fmla="*/ 6235730 h 7217346"/>
                <a:gd name="connsiteX48-46047" fmla="*/ 1730306 w 2264509"/>
                <a:gd name="connsiteY48-46048" fmla="*/ 5965274 h 7217346"/>
                <a:gd name="connsiteX49-46049" fmla="*/ 1778923 w 2264509"/>
                <a:gd name="connsiteY49-46050" fmla="*/ 5497769 h 7217346"/>
                <a:gd name="connsiteX50-46051" fmla="*/ 1790341 w 2264509"/>
                <a:gd name="connsiteY50-46052" fmla="*/ 5349364 h 7217346"/>
                <a:gd name="connsiteX51-46053" fmla="*/ 1848903 w 2264509"/>
                <a:gd name="connsiteY51-46054" fmla="*/ 5302881 h 7217346"/>
                <a:gd name="connsiteX52-46055" fmla="*/ 1935499 w 2264509"/>
                <a:gd name="connsiteY52-46056" fmla="*/ 5083205 h 7217346"/>
                <a:gd name="connsiteX53-46057" fmla="*/ 1960649 w 2264509"/>
                <a:gd name="connsiteY53-46058" fmla="*/ 4791056 h 7217346"/>
                <a:gd name="connsiteX54-46059" fmla="*/ 1951665 w 2264509"/>
                <a:gd name="connsiteY54-46060" fmla="*/ 4334336 h 7217346"/>
                <a:gd name="connsiteX55-46061" fmla="*/ 1932344 w 2264509"/>
                <a:gd name="connsiteY55-46062" fmla="*/ 3888133 h 7217346"/>
                <a:gd name="connsiteX56-46063" fmla="*/ 2114094 w 2264509"/>
                <a:gd name="connsiteY56-46064" fmla="*/ 3794489 h 7217346"/>
                <a:gd name="connsiteX57-46065" fmla="*/ 1762492 w 2264509"/>
                <a:gd name="connsiteY57-46066" fmla="*/ 2682768 h 7217346"/>
                <a:gd name="connsiteX58-46067" fmla="*/ 2171636 w 2264509"/>
                <a:gd name="connsiteY58-46068" fmla="*/ 2450629 h 7217346"/>
                <a:gd name="connsiteX59-46069" fmla="*/ 2032492 w 2264509"/>
                <a:gd name="connsiteY59-46070" fmla="*/ 1850474 h 7217346"/>
                <a:gd name="connsiteX60-46071" fmla="*/ 1987751 w 2264509"/>
                <a:gd name="connsiteY60-46072" fmla="*/ 1662589 h 7217346"/>
                <a:gd name="connsiteX61-46073" fmla="*/ 1973329 w 2264509"/>
                <a:gd name="connsiteY61-46074" fmla="*/ 1418094 h 7217346"/>
                <a:gd name="connsiteX62-46075" fmla="*/ 1925704 w 2264509"/>
                <a:gd name="connsiteY62-46076" fmla="*/ 1287898 h 7217346"/>
                <a:gd name="connsiteX63-46077" fmla="*/ 1458979 w 2264509"/>
                <a:gd name="connsiteY63-46078" fmla="*/ 1120535 h 7217346"/>
                <a:gd name="connsiteX64-46079" fmla="*/ 1360513 w 2264509"/>
                <a:gd name="connsiteY64-46080" fmla="*/ 1005635 h 7217346"/>
                <a:gd name="connsiteX65-46081" fmla="*/ 1416522 w 2264509"/>
                <a:gd name="connsiteY65-46082" fmla="*/ 807081 h 7217346"/>
                <a:gd name="connsiteX66-46083" fmla="*/ 1484699 w 2264509"/>
                <a:gd name="connsiteY66-46084" fmla="*/ 608469 h 7217346"/>
                <a:gd name="connsiteX67-46085" fmla="*/ 1496208 w 2264509"/>
                <a:gd name="connsiteY67-46086" fmla="*/ 366317 h 7217346"/>
                <a:gd name="connsiteX68-46087" fmla="*/ 1413968 w 2264509"/>
                <a:gd name="connsiteY68-46088" fmla="*/ 146640 h 7217346"/>
                <a:gd name="connsiteX69-46089" fmla="*/ 1100515 w 2264509"/>
                <a:gd name="connsiteY69-46090" fmla="*/ 551 h 7217346"/>
                <a:gd name="connsiteX0-46091" fmla="*/ 1100515 w 2264509"/>
                <a:gd name="connsiteY0-46092" fmla="*/ 551 h 7217346"/>
                <a:gd name="connsiteX1-46093" fmla="*/ 849378 w 2264509"/>
                <a:gd name="connsiteY1-46094" fmla="*/ 118937 h 7217346"/>
                <a:gd name="connsiteX2-46095" fmla="*/ 751515 w 2264509"/>
                <a:gd name="connsiteY2-46096" fmla="*/ 285490 h 7217346"/>
                <a:gd name="connsiteX3-46097" fmla="*/ 756141 w 2264509"/>
                <a:gd name="connsiteY3-46098" fmla="*/ 566071 h 7217346"/>
                <a:gd name="connsiteX4-46099" fmla="*/ 895260 w 2264509"/>
                <a:gd name="connsiteY4-46100" fmla="*/ 882679 h 7217346"/>
                <a:gd name="connsiteX5-46101" fmla="*/ 785588 w 2264509"/>
                <a:gd name="connsiteY5-46102" fmla="*/ 1025825 h 7217346"/>
                <a:gd name="connsiteX6-46103" fmla="*/ 152912 w 2264509"/>
                <a:gd name="connsiteY6-46104" fmla="*/ 1252683 h 7217346"/>
                <a:gd name="connsiteX7-46105" fmla="*/ 8160 w 2264509"/>
                <a:gd name="connsiteY7-46106" fmla="*/ 2283394 h 7217346"/>
                <a:gd name="connsiteX8-46107" fmla="*/ 416233 w 2264509"/>
                <a:gd name="connsiteY8-46108" fmla="*/ 2735641 h 7217346"/>
                <a:gd name="connsiteX9-46109" fmla="*/ 293173 w 2264509"/>
                <a:gd name="connsiteY9-46110" fmla="*/ 3799944 h 7217346"/>
                <a:gd name="connsiteX10-46111" fmla="*/ 428536 w 2264509"/>
                <a:gd name="connsiteY10-46112" fmla="*/ 3969982 h 7217346"/>
                <a:gd name="connsiteX11-46113" fmla="*/ 486017 w 2264509"/>
                <a:gd name="connsiteY11-46114" fmla="*/ 4215017 h 7217346"/>
                <a:gd name="connsiteX12-46115" fmla="*/ 547224 w 2264509"/>
                <a:gd name="connsiteY12-46116" fmla="*/ 4615099 h 7217346"/>
                <a:gd name="connsiteX13-46117" fmla="*/ 555878 w 2264509"/>
                <a:gd name="connsiteY13-46118" fmla="*/ 4779518 h 7217346"/>
                <a:gd name="connsiteX14-46119" fmla="*/ 541964 w 2264509"/>
                <a:gd name="connsiteY14-46120" fmla="*/ 4966441 h 7217346"/>
                <a:gd name="connsiteX15-46121" fmla="*/ 510234 w 2264509"/>
                <a:gd name="connsiteY15-46122" fmla="*/ 5112051 h 7217346"/>
                <a:gd name="connsiteX16-46123" fmla="*/ 434305 w 2264509"/>
                <a:gd name="connsiteY16-46124" fmla="*/ 6139609 h 7217346"/>
                <a:gd name="connsiteX17-46125" fmla="*/ 399690 w 2264509"/>
                <a:gd name="connsiteY17-46126" fmla="*/ 6589898 h 7217346"/>
                <a:gd name="connsiteX18-46127" fmla="*/ 471534 w 2264509"/>
                <a:gd name="connsiteY18-46128" fmla="*/ 6812999 h 7217346"/>
                <a:gd name="connsiteX19-46129" fmla="*/ 409205 w 2264509"/>
                <a:gd name="connsiteY19-46130" fmla="*/ 6995629 h 7217346"/>
                <a:gd name="connsiteX20-46131" fmla="*/ 712039 w 2264509"/>
                <a:gd name="connsiteY20-46132" fmla="*/ 7208607 h 7217346"/>
                <a:gd name="connsiteX21-46133" fmla="*/ 1018766 w 2264509"/>
                <a:gd name="connsiteY21-46134" fmla="*/ 7101007 h 7217346"/>
                <a:gd name="connsiteX22-46135" fmla="*/ 760721 w 2264509"/>
                <a:gd name="connsiteY22-46136" fmla="*/ 6842580 h 7217346"/>
                <a:gd name="connsiteX23-46137" fmla="*/ 804368 w 2264509"/>
                <a:gd name="connsiteY23-46138" fmla="*/ 6565349 h 7217346"/>
                <a:gd name="connsiteX24-46139" fmla="*/ 790216 w 2264509"/>
                <a:gd name="connsiteY24-46140" fmla="*/ 6235730 h 7217346"/>
                <a:gd name="connsiteX25-46141" fmla="*/ 907792 w 2264509"/>
                <a:gd name="connsiteY25-46142" fmla="*/ 5474692 h 7217346"/>
                <a:gd name="connsiteX26-46143" fmla="*/ 957309 w 2264509"/>
                <a:gd name="connsiteY26-46144" fmla="*/ 5365800 h 7217346"/>
                <a:gd name="connsiteX27-46145" fmla="*/ 949796 w 2264509"/>
                <a:gd name="connsiteY27-46146" fmla="*/ 5294498 h 7217346"/>
                <a:gd name="connsiteX28-46147" fmla="*/ 1022842 w 2264509"/>
                <a:gd name="connsiteY28-46148" fmla="*/ 5197505 h 7217346"/>
                <a:gd name="connsiteX29-46149" fmla="*/ 1024856 w 2264509"/>
                <a:gd name="connsiteY29-46150" fmla="*/ 5054630 h 7217346"/>
                <a:gd name="connsiteX30-46151" fmla="*/ 1250022 w 2264509"/>
                <a:gd name="connsiteY30-46152" fmla="*/ 4234537 h 7217346"/>
                <a:gd name="connsiteX31-46153" fmla="*/ 1388027 w 2264509"/>
                <a:gd name="connsiteY31-46154" fmla="*/ 4644157 h 7217346"/>
                <a:gd name="connsiteX32-46155" fmla="*/ 1392304 w 2264509"/>
                <a:gd name="connsiteY32-46156" fmla="*/ 4865602 h 7217346"/>
                <a:gd name="connsiteX33-46157" fmla="*/ 1364785 w 2264509"/>
                <a:gd name="connsiteY33-46158" fmla="*/ 4971714 h 7217346"/>
                <a:gd name="connsiteX34-46159" fmla="*/ 1405585 w 2264509"/>
                <a:gd name="connsiteY34-46160" fmla="*/ 5098769 h 7217346"/>
                <a:gd name="connsiteX35-46161" fmla="*/ 1313490 w 2264509"/>
                <a:gd name="connsiteY35-46162" fmla="*/ 5539804 h 7217346"/>
                <a:gd name="connsiteX36-46163" fmla="*/ 1314512 w 2264509"/>
                <a:gd name="connsiteY36-46164" fmla="*/ 6345824 h 7217346"/>
                <a:gd name="connsiteX37-46165" fmla="*/ 1387677 w 2264509"/>
                <a:gd name="connsiteY37-46166" fmla="*/ 6525837 h 7217346"/>
                <a:gd name="connsiteX38-46167" fmla="*/ 1336897 w 2264509"/>
                <a:gd name="connsiteY38-46168" fmla="*/ 6727274 h 7217346"/>
                <a:gd name="connsiteX39-46169" fmla="*/ 1355075 w 2264509"/>
                <a:gd name="connsiteY39-46170" fmla="*/ 6813600 h 7217346"/>
                <a:gd name="connsiteX40-46171" fmla="*/ 1364871 w 2264509"/>
                <a:gd name="connsiteY40-46172" fmla="*/ 7006384 h 7217346"/>
                <a:gd name="connsiteX41-46173" fmla="*/ 1811645 w 2264509"/>
                <a:gd name="connsiteY41-46174" fmla="*/ 7174679 h 7217346"/>
                <a:gd name="connsiteX42-46175" fmla="*/ 2240298 w 2264509"/>
                <a:gd name="connsiteY42-46176" fmla="*/ 7184685 h 7217346"/>
                <a:gd name="connsiteX43-46177" fmla="*/ 2223142 w 2264509"/>
                <a:gd name="connsiteY43-46178" fmla="*/ 7032346 h 7217346"/>
                <a:gd name="connsiteX44-46179" fmla="*/ 1738539 w 2264509"/>
                <a:gd name="connsiteY44-46180" fmla="*/ 6666009 h 7217346"/>
                <a:gd name="connsiteX45-46181" fmla="*/ 1759422 w 2264509"/>
                <a:gd name="connsiteY45-46182" fmla="*/ 6535632 h 7217346"/>
                <a:gd name="connsiteX46-46183" fmla="*/ 1719909 w 2264509"/>
                <a:gd name="connsiteY46-46184" fmla="*/ 6436627 h 7217346"/>
                <a:gd name="connsiteX47-46185" fmla="*/ 1708642 w 2264509"/>
                <a:gd name="connsiteY47-46186" fmla="*/ 6235730 h 7217346"/>
                <a:gd name="connsiteX48-46187" fmla="*/ 1730306 w 2264509"/>
                <a:gd name="connsiteY48-46188" fmla="*/ 5965274 h 7217346"/>
                <a:gd name="connsiteX49-46189" fmla="*/ 1778923 w 2264509"/>
                <a:gd name="connsiteY49-46190" fmla="*/ 5497769 h 7217346"/>
                <a:gd name="connsiteX50-46191" fmla="*/ 1790341 w 2264509"/>
                <a:gd name="connsiteY50-46192" fmla="*/ 5349364 h 7217346"/>
                <a:gd name="connsiteX51-46193" fmla="*/ 1848903 w 2264509"/>
                <a:gd name="connsiteY51-46194" fmla="*/ 5302881 h 7217346"/>
                <a:gd name="connsiteX52-46195" fmla="*/ 1935499 w 2264509"/>
                <a:gd name="connsiteY52-46196" fmla="*/ 5083205 h 7217346"/>
                <a:gd name="connsiteX53-46197" fmla="*/ 1960649 w 2264509"/>
                <a:gd name="connsiteY53-46198" fmla="*/ 4791056 h 7217346"/>
                <a:gd name="connsiteX54-46199" fmla="*/ 1951665 w 2264509"/>
                <a:gd name="connsiteY54-46200" fmla="*/ 4334336 h 7217346"/>
                <a:gd name="connsiteX55-46201" fmla="*/ 1932344 w 2264509"/>
                <a:gd name="connsiteY55-46202" fmla="*/ 3888133 h 7217346"/>
                <a:gd name="connsiteX56-46203" fmla="*/ 2114094 w 2264509"/>
                <a:gd name="connsiteY56-46204" fmla="*/ 3794489 h 7217346"/>
                <a:gd name="connsiteX57-46205" fmla="*/ 1762492 w 2264509"/>
                <a:gd name="connsiteY57-46206" fmla="*/ 2682768 h 7217346"/>
                <a:gd name="connsiteX58-46207" fmla="*/ 2171636 w 2264509"/>
                <a:gd name="connsiteY58-46208" fmla="*/ 2450629 h 7217346"/>
                <a:gd name="connsiteX59-46209" fmla="*/ 2032492 w 2264509"/>
                <a:gd name="connsiteY59-46210" fmla="*/ 1850474 h 7217346"/>
                <a:gd name="connsiteX60-46211" fmla="*/ 1987751 w 2264509"/>
                <a:gd name="connsiteY60-46212" fmla="*/ 1662589 h 7217346"/>
                <a:gd name="connsiteX61-46213" fmla="*/ 1973329 w 2264509"/>
                <a:gd name="connsiteY61-46214" fmla="*/ 1418094 h 7217346"/>
                <a:gd name="connsiteX62-46215" fmla="*/ 1925704 w 2264509"/>
                <a:gd name="connsiteY62-46216" fmla="*/ 1287898 h 7217346"/>
                <a:gd name="connsiteX63-46217" fmla="*/ 1458979 w 2264509"/>
                <a:gd name="connsiteY63-46218" fmla="*/ 1120535 h 7217346"/>
                <a:gd name="connsiteX64-46219" fmla="*/ 1360513 w 2264509"/>
                <a:gd name="connsiteY64-46220" fmla="*/ 1005635 h 7217346"/>
                <a:gd name="connsiteX65-46221" fmla="*/ 1416522 w 2264509"/>
                <a:gd name="connsiteY65-46222" fmla="*/ 807081 h 7217346"/>
                <a:gd name="connsiteX66-46223" fmla="*/ 1484699 w 2264509"/>
                <a:gd name="connsiteY66-46224" fmla="*/ 608469 h 7217346"/>
                <a:gd name="connsiteX67-46225" fmla="*/ 1496208 w 2264509"/>
                <a:gd name="connsiteY67-46226" fmla="*/ 366317 h 7217346"/>
                <a:gd name="connsiteX68-46227" fmla="*/ 1413968 w 2264509"/>
                <a:gd name="connsiteY68-46228" fmla="*/ 146640 h 7217346"/>
                <a:gd name="connsiteX69-46229" fmla="*/ 1100515 w 2264509"/>
                <a:gd name="connsiteY69-46230" fmla="*/ 551 h 7217346"/>
                <a:gd name="connsiteX0-46231" fmla="*/ 1100515 w 2264509"/>
                <a:gd name="connsiteY0-46232" fmla="*/ 551 h 7217346"/>
                <a:gd name="connsiteX1-46233" fmla="*/ 849378 w 2264509"/>
                <a:gd name="connsiteY1-46234" fmla="*/ 118937 h 7217346"/>
                <a:gd name="connsiteX2-46235" fmla="*/ 751515 w 2264509"/>
                <a:gd name="connsiteY2-46236" fmla="*/ 285490 h 7217346"/>
                <a:gd name="connsiteX3-46237" fmla="*/ 756141 w 2264509"/>
                <a:gd name="connsiteY3-46238" fmla="*/ 566071 h 7217346"/>
                <a:gd name="connsiteX4-46239" fmla="*/ 895260 w 2264509"/>
                <a:gd name="connsiteY4-46240" fmla="*/ 882679 h 7217346"/>
                <a:gd name="connsiteX5-46241" fmla="*/ 785588 w 2264509"/>
                <a:gd name="connsiteY5-46242" fmla="*/ 1025825 h 7217346"/>
                <a:gd name="connsiteX6-46243" fmla="*/ 152912 w 2264509"/>
                <a:gd name="connsiteY6-46244" fmla="*/ 1252683 h 7217346"/>
                <a:gd name="connsiteX7-46245" fmla="*/ 8160 w 2264509"/>
                <a:gd name="connsiteY7-46246" fmla="*/ 2283394 h 7217346"/>
                <a:gd name="connsiteX8-46247" fmla="*/ 416233 w 2264509"/>
                <a:gd name="connsiteY8-46248" fmla="*/ 2735641 h 7217346"/>
                <a:gd name="connsiteX9-46249" fmla="*/ 293173 w 2264509"/>
                <a:gd name="connsiteY9-46250" fmla="*/ 3799944 h 7217346"/>
                <a:gd name="connsiteX10-46251" fmla="*/ 428536 w 2264509"/>
                <a:gd name="connsiteY10-46252" fmla="*/ 3969982 h 7217346"/>
                <a:gd name="connsiteX11-46253" fmla="*/ 486017 w 2264509"/>
                <a:gd name="connsiteY11-46254" fmla="*/ 4215017 h 7217346"/>
                <a:gd name="connsiteX12-46255" fmla="*/ 547224 w 2264509"/>
                <a:gd name="connsiteY12-46256" fmla="*/ 4615099 h 7217346"/>
                <a:gd name="connsiteX13-46257" fmla="*/ 555878 w 2264509"/>
                <a:gd name="connsiteY13-46258" fmla="*/ 4779518 h 7217346"/>
                <a:gd name="connsiteX14-46259" fmla="*/ 541964 w 2264509"/>
                <a:gd name="connsiteY14-46260" fmla="*/ 4966441 h 7217346"/>
                <a:gd name="connsiteX15-46261" fmla="*/ 510234 w 2264509"/>
                <a:gd name="connsiteY15-46262" fmla="*/ 5112051 h 7217346"/>
                <a:gd name="connsiteX16-46263" fmla="*/ 434305 w 2264509"/>
                <a:gd name="connsiteY16-46264" fmla="*/ 6139609 h 7217346"/>
                <a:gd name="connsiteX17-46265" fmla="*/ 399690 w 2264509"/>
                <a:gd name="connsiteY17-46266" fmla="*/ 6589898 h 7217346"/>
                <a:gd name="connsiteX18-46267" fmla="*/ 471534 w 2264509"/>
                <a:gd name="connsiteY18-46268" fmla="*/ 6812999 h 7217346"/>
                <a:gd name="connsiteX19-46269" fmla="*/ 409205 w 2264509"/>
                <a:gd name="connsiteY19-46270" fmla="*/ 6995629 h 7217346"/>
                <a:gd name="connsiteX20-46271" fmla="*/ 712039 w 2264509"/>
                <a:gd name="connsiteY20-46272" fmla="*/ 7208607 h 7217346"/>
                <a:gd name="connsiteX21-46273" fmla="*/ 1018766 w 2264509"/>
                <a:gd name="connsiteY21-46274" fmla="*/ 7101007 h 7217346"/>
                <a:gd name="connsiteX22-46275" fmla="*/ 760721 w 2264509"/>
                <a:gd name="connsiteY22-46276" fmla="*/ 6842580 h 7217346"/>
                <a:gd name="connsiteX23-46277" fmla="*/ 804368 w 2264509"/>
                <a:gd name="connsiteY23-46278" fmla="*/ 6565349 h 7217346"/>
                <a:gd name="connsiteX24-46279" fmla="*/ 790216 w 2264509"/>
                <a:gd name="connsiteY24-46280" fmla="*/ 6235730 h 7217346"/>
                <a:gd name="connsiteX25-46281" fmla="*/ 907792 w 2264509"/>
                <a:gd name="connsiteY25-46282" fmla="*/ 5474692 h 7217346"/>
                <a:gd name="connsiteX26-46283" fmla="*/ 957309 w 2264509"/>
                <a:gd name="connsiteY26-46284" fmla="*/ 5365800 h 7217346"/>
                <a:gd name="connsiteX27-46285" fmla="*/ 949796 w 2264509"/>
                <a:gd name="connsiteY27-46286" fmla="*/ 5294498 h 7217346"/>
                <a:gd name="connsiteX28-46287" fmla="*/ 1022842 w 2264509"/>
                <a:gd name="connsiteY28-46288" fmla="*/ 5197505 h 7217346"/>
                <a:gd name="connsiteX29-46289" fmla="*/ 1024856 w 2264509"/>
                <a:gd name="connsiteY29-46290" fmla="*/ 5054630 h 7217346"/>
                <a:gd name="connsiteX30-46291" fmla="*/ 1250022 w 2264509"/>
                <a:gd name="connsiteY30-46292" fmla="*/ 4234537 h 7217346"/>
                <a:gd name="connsiteX31-46293" fmla="*/ 1388027 w 2264509"/>
                <a:gd name="connsiteY31-46294" fmla="*/ 4644157 h 7217346"/>
                <a:gd name="connsiteX32-46295" fmla="*/ 1392304 w 2264509"/>
                <a:gd name="connsiteY32-46296" fmla="*/ 4865602 h 7217346"/>
                <a:gd name="connsiteX33-46297" fmla="*/ 1364785 w 2264509"/>
                <a:gd name="connsiteY33-46298" fmla="*/ 4971714 h 7217346"/>
                <a:gd name="connsiteX34-46299" fmla="*/ 1405585 w 2264509"/>
                <a:gd name="connsiteY34-46300" fmla="*/ 5098769 h 7217346"/>
                <a:gd name="connsiteX35-46301" fmla="*/ 1313490 w 2264509"/>
                <a:gd name="connsiteY35-46302" fmla="*/ 5539804 h 7217346"/>
                <a:gd name="connsiteX36-46303" fmla="*/ 1314512 w 2264509"/>
                <a:gd name="connsiteY36-46304" fmla="*/ 6345824 h 7217346"/>
                <a:gd name="connsiteX37-46305" fmla="*/ 1387677 w 2264509"/>
                <a:gd name="connsiteY37-46306" fmla="*/ 6525837 h 7217346"/>
                <a:gd name="connsiteX38-46307" fmla="*/ 1336897 w 2264509"/>
                <a:gd name="connsiteY38-46308" fmla="*/ 6727274 h 7217346"/>
                <a:gd name="connsiteX39-46309" fmla="*/ 1355075 w 2264509"/>
                <a:gd name="connsiteY39-46310" fmla="*/ 6813600 h 7217346"/>
                <a:gd name="connsiteX40-46311" fmla="*/ 1364871 w 2264509"/>
                <a:gd name="connsiteY40-46312" fmla="*/ 7006384 h 7217346"/>
                <a:gd name="connsiteX41-46313" fmla="*/ 1811645 w 2264509"/>
                <a:gd name="connsiteY41-46314" fmla="*/ 7174679 h 7217346"/>
                <a:gd name="connsiteX42-46315" fmla="*/ 2240298 w 2264509"/>
                <a:gd name="connsiteY42-46316" fmla="*/ 7184685 h 7217346"/>
                <a:gd name="connsiteX43-46317" fmla="*/ 2223142 w 2264509"/>
                <a:gd name="connsiteY43-46318" fmla="*/ 7032346 h 7217346"/>
                <a:gd name="connsiteX44-46319" fmla="*/ 1738539 w 2264509"/>
                <a:gd name="connsiteY44-46320" fmla="*/ 6666009 h 7217346"/>
                <a:gd name="connsiteX45-46321" fmla="*/ 1759422 w 2264509"/>
                <a:gd name="connsiteY45-46322" fmla="*/ 6535632 h 7217346"/>
                <a:gd name="connsiteX46-46323" fmla="*/ 1719909 w 2264509"/>
                <a:gd name="connsiteY46-46324" fmla="*/ 6436627 h 7217346"/>
                <a:gd name="connsiteX47-46325" fmla="*/ 1708642 w 2264509"/>
                <a:gd name="connsiteY47-46326" fmla="*/ 6235730 h 7217346"/>
                <a:gd name="connsiteX48-46327" fmla="*/ 1730306 w 2264509"/>
                <a:gd name="connsiteY48-46328" fmla="*/ 5965274 h 7217346"/>
                <a:gd name="connsiteX49-46329" fmla="*/ 1778923 w 2264509"/>
                <a:gd name="connsiteY49-46330" fmla="*/ 5497769 h 7217346"/>
                <a:gd name="connsiteX50-46331" fmla="*/ 1790341 w 2264509"/>
                <a:gd name="connsiteY50-46332" fmla="*/ 5349364 h 7217346"/>
                <a:gd name="connsiteX51-46333" fmla="*/ 1848903 w 2264509"/>
                <a:gd name="connsiteY51-46334" fmla="*/ 5302881 h 7217346"/>
                <a:gd name="connsiteX52-46335" fmla="*/ 1935499 w 2264509"/>
                <a:gd name="connsiteY52-46336" fmla="*/ 5083205 h 7217346"/>
                <a:gd name="connsiteX53-46337" fmla="*/ 1960649 w 2264509"/>
                <a:gd name="connsiteY53-46338" fmla="*/ 4791056 h 7217346"/>
                <a:gd name="connsiteX54-46339" fmla="*/ 1951665 w 2264509"/>
                <a:gd name="connsiteY54-46340" fmla="*/ 4334336 h 7217346"/>
                <a:gd name="connsiteX55-46341" fmla="*/ 1932344 w 2264509"/>
                <a:gd name="connsiteY55-46342" fmla="*/ 3888133 h 7217346"/>
                <a:gd name="connsiteX56-46343" fmla="*/ 2114094 w 2264509"/>
                <a:gd name="connsiteY56-46344" fmla="*/ 3794489 h 7217346"/>
                <a:gd name="connsiteX57-46345" fmla="*/ 1762492 w 2264509"/>
                <a:gd name="connsiteY57-46346" fmla="*/ 2682768 h 7217346"/>
                <a:gd name="connsiteX58-46347" fmla="*/ 2171636 w 2264509"/>
                <a:gd name="connsiteY58-46348" fmla="*/ 2450629 h 7217346"/>
                <a:gd name="connsiteX59-46349" fmla="*/ 2032492 w 2264509"/>
                <a:gd name="connsiteY59-46350" fmla="*/ 1850474 h 7217346"/>
                <a:gd name="connsiteX60-46351" fmla="*/ 1987751 w 2264509"/>
                <a:gd name="connsiteY60-46352" fmla="*/ 1662589 h 7217346"/>
                <a:gd name="connsiteX61-46353" fmla="*/ 1973329 w 2264509"/>
                <a:gd name="connsiteY61-46354" fmla="*/ 1418094 h 7217346"/>
                <a:gd name="connsiteX62-46355" fmla="*/ 1925704 w 2264509"/>
                <a:gd name="connsiteY62-46356" fmla="*/ 1287898 h 7217346"/>
                <a:gd name="connsiteX63-46357" fmla="*/ 1458979 w 2264509"/>
                <a:gd name="connsiteY63-46358" fmla="*/ 1120535 h 7217346"/>
                <a:gd name="connsiteX64-46359" fmla="*/ 1360513 w 2264509"/>
                <a:gd name="connsiteY64-46360" fmla="*/ 1005635 h 7217346"/>
                <a:gd name="connsiteX65-46361" fmla="*/ 1416522 w 2264509"/>
                <a:gd name="connsiteY65-46362" fmla="*/ 807081 h 7217346"/>
                <a:gd name="connsiteX66-46363" fmla="*/ 1484699 w 2264509"/>
                <a:gd name="connsiteY66-46364" fmla="*/ 608469 h 7217346"/>
                <a:gd name="connsiteX67-46365" fmla="*/ 1496208 w 2264509"/>
                <a:gd name="connsiteY67-46366" fmla="*/ 366317 h 7217346"/>
                <a:gd name="connsiteX68-46367" fmla="*/ 1413968 w 2264509"/>
                <a:gd name="connsiteY68-46368" fmla="*/ 146640 h 7217346"/>
                <a:gd name="connsiteX69-46369" fmla="*/ 1100515 w 2264509"/>
                <a:gd name="connsiteY69-46370" fmla="*/ 551 h 7217346"/>
                <a:gd name="connsiteX0-46371" fmla="*/ 1100515 w 2264509"/>
                <a:gd name="connsiteY0-46372" fmla="*/ 551 h 7217346"/>
                <a:gd name="connsiteX1-46373" fmla="*/ 849378 w 2264509"/>
                <a:gd name="connsiteY1-46374" fmla="*/ 118937 h 7217346"/>
                <a:gd name="connsiteX2-46375" fmla="*/ 751515 w 2264509"/>
                <a:gd name="connsiteY2-46376" fmla="*/ 285490 h 7217346"/>
                <a:gd name="connsiteX3-46377" fmla="*/ 756141 w 2264509"/>
                <a:gd name="connsiteY3-46378" fmla="*/ 566071 h 7217346"/>
                <a:gd name="connsiteX4-46379" fmla="*/ 895260 w 2264509"/>
                <a:gd name="connsiteY4-46380" fmla="*/ 882679 h 7217346"/>
                <a:gd name="connsiteX5-46381" fmla="*/ 785588 w 2264509"/>
                <a:gd name="connsiteY5-46382" fmla="*/ 1025825 h 7217346"/>
                <a:gd name="connsiteX6-46383" fmla="*/ 152912 w 2264509"/>
                <a:gd name="connsiteY6-46384" fmla="*/ 1252683 h 7217346"/>
                <a:gd name="connsiteX7-46385" fmla="*/ 8160 w 2264509"/>
                <a:gd name="connsiteY7-46386" fmla="*/ 2283394 h 7217346"/>
                <a:gd name="connsiteX8-46387" fmla="*/ 416233 w 2264509"/>
                <a:gd name="connsiteY8-46388" fmla="*/ 2735641 h 7217346"/>
                <a:gd name="connsiteX9-46389" fmla="*/ 293173 w 2264509"/>
                <a:gd name="connsiteY9-46390" fmla="*/ 3799944 h 7217346"/>
                <a:gd name="connsiteX10-46391" fmla="*/ 428536 w 2264509"/>
                <a:gd name="connsiteY10-46392" fmla="*/ 3969982 h 7217346"/>
                <a:gd name="connsiteX11-46393" fmla="*/ 486017 w 2264509"/>
                <a:gd name="connsiteY11-46394" fmla="*/ 4215017 h 7217346"/>
                <a:gd name="connsiteX12-46395" fmla="*/ 547224 w 2264509"/>
                <a:gd name="connsiteY12-46396" fmla="*/ 4615099 h 7217346"/>
                <a:gd name="connsiteX13-46397" fmla="*/ 555878 w 2264509"/>
                <a:gd name="connsiteY13-46398" fmla="*/ 4779518 h 7217346"/>
                <a:gd name="connsiteX14-46399" fmla="*/ 541964 w 2264509"/>
                <a:gd name="connsiteY14-46400" fmla="*/ 4966441 h 7217346"/>
                <a:gd name="connsiteX15-46401" fmla="*/ 510234 w 2264509"/>
                <a:gd name="connsiteY15-46402" fmla="*/ 5112051 h 7217346"/>
                <a:gd name="connsiteX16-46403" fmla="*/ 434305 w 2264509"/>
                <a:gd name="connsiteY16-46404" fmla="*/ 6139609 h 7217346"/>
                <a:gd name="connsiteX17-46405" fmla="*/ 399690 w 2264509"/>
                <a:gd name="connsiteY17-46406" fmla="*/ 6589898 h 7217346"/>
                <a:gd name="connsiteX18-46407" fmla="*/ 471534 w 2264509"/>
                <a:gd name="connsiteY18-46408" fmla="*/ 6812999 h 7217346"/>
                <a:gd name="connsiteX19-46409" fmla="*/ 409205 w 2264509"/>
                <a:gd name="connsiteY19-46410" fmla="*/ 6995629 h 7217346"/>
                <a:gd name="connsiteX20-46411" fmla="*/ 712039 w 2264509"/>
                <a:gd name="connsiteY20-46412" fmla="*/ 7208607 h 7217346"/>
                <a:gd name="connsiteX21-46413" fmla="*/ 1018766 w 2264509"/>
                <a:gd name="connsiteY21-46414" fmla="*/ 7101007 h 7217346"/>
                <a:gd name="connsiteX22-46415" fmla="*/ 760721 w 2264509"/>
                <a:gd name="connsiteY22-46416" fmla="*/ 6842580 h 7217346"/>
                <a:gd name="connsiteX23-46417" fmla="*/ 804368 w 2264509"/>
                <a:gd name="connsiteY23-46418" fmla="*/ 6565349 h 7217346"/>
                <a:gd name="connsiteX24-46419" fmla="*/ 790216 w 2264509"/>
                <a:gd name="connsiteY24-46420" fmla="*/ 6235730 h 7217346"/>
                <a:gd name="connsiteX25-46421" fmla="*/ 907792 w 2264509"/>
                <a:gd name="connsiteY25-46422" fmla="*/ 5474692 h 7217346"/>
                <a:gd name="connsiteX26-46423" fmla="*/ 957309 w 2264509"/>
                <a:gd name="connsiteY26-46424" fmla="*/ 5365800 h 7217346"/>
                <a:gd name="connsiteX27-46425" fmla="*/ 949796 w 2264509"/>
                <a:gd name="connsiteY27-46426" fmla="*/ 5294498 h 7217346"/>
                <a:gd name="connsiteX28-46427" fmla="*/ 1022842 w 2264509"/>
                <a:gd name="connsiteY28-46428" fmla="*/ 5197505 h 7217346"/>
                <a:gd name="connsiteX29-46429" fmla="*/ 1024856 w 2264509"/>
                <a:gd name="connsiteY29-46430" fmla="*/ 5054630 h 7217346"/>
                <a:gd name="connsiteX30-46431" fmla="*/ 1250022 w 2264509"/>
                <a:gd name="connsiteY30-46432" fmla="*/ 4234537 h 7217346"/>
                <a:gd name="connsiteX31-46433" fmla="*/ 1388027 w 2264509"/>
                <a:gd name="connsiteY31-46434" fmla="*/ 4644157 h 7217346"/>
                <a:gd name="connsiteX32-46435" fmla="*/ 1392304 w 2264509"/>
                <a:gd name="connsiteY32-46436" fmla="*/ 4865602 h 7217346"/>
                <a:gd name="connsiteX33-46437" fmla="*/ 1364785 w 2264509"/>
                <a:gd name="connsiteY33-46438" fmla="*/ 4971714 h 7217346"/>
                <a:gd name="connsiteX34-46439" fmla="*/ 1405585 w 2264509"/>
                <a:gd name="connsiteY34-46440" fmla="*/ 5098769 h 7217346"/>
                <a:gd name="connsiteX35-46441" fmla="*/ 1313490 w 2264509"/>
                <a:gd name="connsiteY35-46442" fmla="*/ 5539804 h 7217346"/>
                <a:gd name="connsiteX36-46443" fmla="*/ 1314512 w 2264509"/>
                <a:gd name="connsiteY36-46444" fmla="*/ 6345824 h 7217346"/>
                <a:gd name="connsiteX37-46445" fmla="*/ 1369266 w 2264509"/>
                <a:gd name="connsiteY37-46446" fmla="*/ 6519700 h 7217346"/>
                <a:gd name="connsiteX38-46447" fmla="*/ 1336897 w 2264509"/>
                <a:gd name="connsiteY38-46448" fmla="*/ 6727274 h 7217346"/>
                <a:gd name="connsiteX39-46449" fmla="*/ 1355075 w 2264509"/>
                <a:gd name="connsiteY39-46450" fmla="*/ 6813600 h 7217346"/>
                <a:gd name="connsiteX40-46451" fmla="*/ 1364871 w 2264509"/>
                <a:gd name="connsiteY40-46452" fmla="*/ 7006384 h 7217346"/>
                <a:gd name="connsiteX41-46453" fmla="*/ 1811645 w 2264509"/>
                <a:gd name="connsiteY41-46454" fmla="*/ 7174679 h 7217346"/>
                <a:gd name="connsiteX42-46455" fmla="*/ 2240298 w 2264509"/>
                <a:gd name="connsiteY42-46456" fmla="*/ 7184685 h 7217346"/>
                <a:gd name="connsiteX43-46457" fmla="*/ 2223142 w 2264509"/>
                <a:gd name="connsiteY43-46458" fmla="*/ 7032346 h 7217346"/>
                <a:gd name="connsiteX44-46459" fmla="*/ 1738539 w 2264509"/>
                <a:gd name="connsiteY44-46460" fmla="*/ 6666009 h 7217346"/>
                <a:gd name="connsiteX45-46461" fmla="*/ 1759422 w 2264509"/>
                <a:gd name="connsiteY45-46462" fmla="*/ 6535632 h 7217346"/>
                <a:gd name="connsiteX46-46463" fmla="*/ 1719909 w 2264509"/>
                <a:gd name="connsiteY46-46464" fmla="*/ 6436627 h 7217346"/>
                <a:gd name="connsiteX47-46465" fmla="*/ 1708642 w 2264509"/>
                <a:gd name="connsiteY47-46466" fmla="*/ 6235730 h 7217346"/>
                <a:gd name="connsiteX48-46467" fmla="*/ 1730306 w 2264509"/>
                <a:gd name="connsiteY48-46468" fmla="*/ 5965274 h 7217346"/>
                <a:gd name="connsiteX49-46469" fmla="*/ 1778923 w 2264509"/>
                <a:gd name="connsiteY49-46470" fmla="*/ 5497769 h 7217346"/>
                <a:gd name="connsiteX50-46471" fmla="*/ 1790341 w 2264509"/>
                <a:gd name="connsiteY50-46472" fmla="*/ 5349364 h 7217346"/>
                <a:gd name="connsiteX51-46473" fmla="*/ 1848903 w 2264509"/>
                <a:gd name="connsiteY51-46474" fmla="*/ 5302881 h 7217346"/>
                <a:gd name="connsiteX52-46475" fmla="*/ 1935499 w 2264509"/>
                <a:gd name="connsiteY52-46476" fmla="*/ 5083205 h 7217346"/>
                <a:gd name="connsiteX53-46477" fmla="*/ 1960649 w 2264509"/>
                <a:gd name="connsiteY53-46478" fmla="*/ 4791056 h 7217346"/>
                <a:gd name="connsiteX54-46479" fmla="*/ 1951665 w 2264509"/>
                <a:gd name="connsiteY54-46480" fmla="*/ 4334336 h 7217346"/>
                <a:gd name="connsiteX55-46481" fmla="*/ 1932344 w 2264509"/>
                <a:gd name="connsiteY55-46482" fmla="*/ 3888133 h 7217346"/>
                <a:gd name="connsiteX56-46483" fmla="*/ 2114094 w 2264509"/>
                <a:gd name="connsiteY56-46484" fmla="*/ 3794489 h 7217346"/>
                <a:gd name="connsiteX57-46485" fmla="*/ 1762492 w 2264509"/>
                <a:gd name="connsiteY57-46486" fmla="*/ 2682768 h 7217346"/>
                <a:gd name="connsiteX58-46487" fmla="*/ 2171636 w 2264509"/>
                <a:gd name="connsiteY58-46488" fmla="*/ 2450629 h 7217346"/>
                <a:gd name="connsiteX59-46489" fmla="*/ 2032492 w 2264509"/>
                <a:gd name="connsiteY59-46490" fmla="*/ 1850474 h 7217346"/>
                <a:gd name="connsiteX60-46491" fmla="*/ 1987751 w 2264509"/>
                <a:gd name="connsiteY60-46492" fmla="*/ 1662589 h 7217346"/>
                <a:gd name="connsiteX61-46493" fmla="*/ 1973329 w 2264509"/>
                <a:gd name="connsiteY61-46494" fmla="*/ 1418094 h 7217346"/>
                <a:gd name="connsiteX62-46495" fmla="*/ 1925704 w 2264509"/>
                <a:gd name="connsiteY62-46496" fmla="*/ 1287898 h 7217346"/>
                <a:gd name="connsiteX63-46497" fmla="*/ 1458979 w 2264509"/>
                <a:gd name="connsiteY63-46498" fmla="*/ 1120535 h 7217346"/>
                <a:gd name="connsiteX64-46499" fmla="*/ 1360513 w 2264509"/>
                <a:gd name="connsiteY64-46500" fmla="*/ 1005635 h 7217346"/>
                <a:gd name="connsiteX65-46501" fmla="*/ 1416522 w 2264509"/>
                <a:gd name="connsiteY65-46502" fmla="*/ 807081 h 7217346"/>
                <a:gd name="connsiteX66-46503" fmla="*/ 1484699 w 2264509"/>
                <a:gd name="connsiteY66-46504" fmla="*/ 608469 h 7217346"/>
                <a:gd name="connsiteX67-46505" fmla="*/ 1496208 w 2264509"/>
                <a:gd name="connsiteY67-46506" fmla="*/ 366317 h 7217346"/>
                <a:gd name="connsiteX68-46507" fmla="*/ 1413968 w 2264509"/>
                <a:gd name="connsiteY68-46508" fmla="*/ 146640 h 7217346"/>
                <a:gd name="connsiteX69-46509" fmla="*/ 1100515 w 2264509"/>
                <a:gd name="connsiteY69-46510" fmla="*/ 551 h 7217346"/>
                <a:gd name="connsiteX0-46511" fmla="*/ 1100515 w 2264509"/>
                <a:gd name="connsiteY0-46512" fmla="*/ 551 h 7217346"/>
                <a:gd name="connsiteX1-46513" fmla="*/ 849378 w 2264509"/>
                <a:gd name="connsiteY1-46514" fmla="*/ 118937 h 7217346"/>
                <a:gd name="connsiteX2-46515" fmla="*/ 751515 w 2264509"/>
                <a:gd name="connsiteY2-46516" fmla="*/ 285490 h 7217346"/>
                <a:gd name="connsiteX3-46517" fmla="*/ 756141 w 2264509"/>
                <a:gd name="connsiteY3-46518" fmla="*/ 566071 h 7217346"/>
                <a:gd name="connsiteX4-46519" fmla="*/ 895260 w 2264509"/>
                <a:gd name="connsiteY4-46520" fmla="*/ 882679 h 7217346"/>
                <a:gd name="connsiteX5-46521" fmla="*/ 785588 w 2264509"/>
                <a:gd name="connsiteY5-46522" fmla="*/ 1025825 h 7217346"/>
                <a:gd name="connsiteX6-46523" fmla="*/ 152912 w 2264509"/>
                <a:gd name="connsiteY6-46524" fmla="*/ 1252683 h 7217346"/>
                <a:gd name="connsiteX7-46525" fmla="*/ 8160 w 2264509"/>
                <a:gd name="connsiteY7-46526" fmla="*/ 2283394 h 7217346"/>
                <a:gd name="connsiteX8-46527" fmla="*/ 416233 w 2264509"/>
                <a:gd name="connsiteY8-46528" fmla="*/ 2735641 h 7217346"/>
                <a:gd name="connsiteX9-46529" fmla="*/ 293173 w 2264509"/>
                <a:gd name="connsiteY9-46530" fmla="*/ 3799944 h 7217346"/>
                <a:gd name="connsiteX10-46531" fmla="*/ 428536 w 2264509"/>
                <a:gd name="connsiteY10-46532" fmla="*/ 3969982 h 7217346"/>
                <a:gd name="connsiteX11-46533" fmla="*/ 486017 w 2264509"/>
                <a:gd name="connsiteY11-46534" fmla="*/ 4215017 h 7217346"/>
                <a:gd name="connsiteX12-46535" fmla="*/ 547224 w 2264509"/>
                <a:gd name="connsiteY12-46536" fmla="*/ 4615099 h 7217346"/>
                <a:gd name="connsiteX13-46537" fmla="*/ 555878 w 2264509"/>
                <a:gd name="connsiteY13-46538" fmla="*/ 4779518 h 7217346"/>
                <a:gd name="connsiteX14-46539" fmla="*/ 541964 w 2264509"/>
                <a:gd name="connsiteY14-46540" fmla="*/ 4966441 h 7217346"/>
                <a:gd name="connsiteX15-46541" fmla="*/ 510234 w 2264509"/>
                <a:gd name="connsiteY15-46542" fmla="*/ 5112051 h 7217346"/>
                <a:gd name="connsiteX16-46543" fmla="*/ 434305 w 2264509"/>
                <a:gd name="connsiteY16-46544" fmla="*/ 6139609 h 7217346"/>
                <a:gd name="connsiteX17-46545" fmla="*/ 399690 w 2264509"/>
                <a:gd name="connsiteY17-46546" fmla="*/ 6589898 h 7217346"/>
                <a:gd name="connsiteX18-46547" fmla="*/ 471534 w 2264509"/>
                <a:gd name="connsiteY18-46548" fmla="*/ 6812999 h 7217346"/>
                <a:gd name="connsiteX19-46549" fmla="*/ 409205 w 2264509"/>
                <a:gd name="connsiteY19-46550" fmla="*/ 6995629 h 7217346"/>
                <a:gd name="connsiteX20-46551" fmla="*/ 712039 w 2264509"/>
                <a:gd name="connsiteY20-46552" fmla="*/ 7208607 h 7217346"/>
                <a:gd name="connsiteX21-46553" fmla="*/ 1018766 w 2264509"/>
                <a:gd name="connsiteY21-46554" fmla="*/ 7101007 h 7217346"/>
                <a:gd name="connsiteX22-46555" fmla="*/ 760721 w 2264509"/>
                <a:gd name="connsiteY22-46556" fmla="*/ 6842580 h 7217346"/>
                <a:gd name="connsiteX23-46557" fmla="*/ 804368 w 2264509"/>
                <a:gd name="connsiteY23-46558" fmla="*/ 6565349 h 7217346"/>
                <a:gd name="connsiteX24-46559" fmla="*/ 790216 w 2264509"/>
                <a:gd name="connsiteY24-46560" fmla="*/ 6235730 h 7217346"/>
                <a:gd name="connsiteX25-46561" fmla="*/ 907792 w 2264509"/>
                <a:gd name="connsiteY25-46562" fmla="*/ 5474692 h 7217346"/>
                <a:gd name="connsiteX26-46563" fmla="*/ 957309 w 2264509"/>
                <a:gd name="connsiteY26-46564" fmla="*/ 5365800 h 7217346"/>
                <a:gd name="connsiteX27-46565" fmla="*/ 949796 w 2264509"/>
                <a:gd name="connsiteY27-46566" fmla="*/ 5294498 h 7217346"/>
                <a:gd name="connsiteX28-46567" fmla="*/ 1022842 w 2264509"/>
                <a:gd name="connsiteY28-46568" fmla="*/ 5197505 h 7217346"/>
                <a:gd name="connsiteX29-46569" fmla="*/ 1024856 w 2264509"/>
                <a:gd name="connsiteY29-46570" fmla="*/ 5054630 h 7217346"/>
                <a:gd name="connsiteX30-46571" fmla="*/ 1250022 w 2264509"/>
                <a:gd name="connsiteY30-46572" fmla="*/ 4234537 h 7217346"/>
                <a:gd name="connsiteX31-46573" fmla="*/ 1388027 w 2264509"/>
                <a:gd name="connsiteY31-46574" fmla="*/ 4644157 h 7217346"/>
                <a:gd name="connsiteX32-46575" fmla="*/ 1392304 w 2264509"/>
                <a:gd name="connsiteY32-46576" fmla="*/ 4865602 h 7217346"/>
                <a:gd name="connsiteX33-46577" fmla="*/ 1364785 w 2264509"/>
                <a:gd name="connsiteY33-46578" fmla="*/ 4971714 h 7217346"/>
                <a:gd name="connsiteX34-46579" fmla="*/ 1405585 w 2264509"/>
                <a:gd name="connsiteY34-46580" fmla="*/ 5098769 h 7217346"/>
                <a:gd name="connsiteX35-46581" fmla="*/ 1313490 w 2264509"/>
                <a:gd name="connsiteY35-46582" fmla="*/ 5539804 h 7217346"/>
                <a:gd name="connsiteX36-46583" fmla="*/ 1314512 w 2264509"/>
                <a:gd name="connsiteY36-46584" fmla="*/ 6345824 h 7217346"/>
                <a:gd name="connsiteX37-46585" fmla="*/ 1369266 w 2264509"/>
                <a:gd name="connsiteY37-46586" fmla="*/ 6519700 h 7217346"/>
                <a:gd name="connsiteX38-46587" fmla="*/ 1336897 w 2264509"/>
                <a:gd name="connsiteY38-46588" fmla="*/ 6727274 h 7217346"/>
                <a:gd name="connsiteX39-46589" fmla="*/ 1355075 w 2264509"/>
                <a:gd name="connsiteY39-46590" fmla="*/ 6813600 h 7217346"/>
                <a:gd name="connsiteX40-46591" fmla="*/ 1364871 w 2264509"/>
                <a:gd name="connsiteY40-46592" fmla="*/ 7006384 h 7217346"/>
                <a:gd name="connsiteX41-46593" fmla="*/ 1811645 w 2264509"/>
                <a:gd name="connsiteY41-46594" fmla="*/ 7174679 h 7217346"/>
                <a:gd name="connsiteX42-46595" fmla="*/ 2240298 w 2264509"/>
                <a:gd name="connsiteY42-46596" fmla="*/ 7184685 h 7217346"/>
                <a:gd name="connsiteX43-46597" fmla="*/ 2223142 w 2264509"/>
                <a:gd name="connsiteY43-46598" fmla="*/ 7032346 h 7217346"/>
                <a:gd name="connsiteX44-46599" fmla="*/ 1738539 w 2264509"/>
                <a:gd name="connsiteY44-46600" fmla="*/ 6666009 h 7217346"/>
                <a:gd name="connsiteX45-46601" fmla="*/ 1759422 w 2264509"/>
                <a:gd name="connsiteY45-46602" fmla="*/ 6535632 h 7217346"/>
                <a:gd name="connsiteX46-46603" fmla="*/ 1719909 w 2264509"/>
                <a:gd name="connsiteY46-46604" fmla="*/ 6436627 h 7217346"/>
                <a:gd name="connsiteX47-46605" fmla="*/ 1708642 w 2264509"/>
                <a:gd name="connsiteY47-46606" fmla="*/ 6235730 h 7217346"/>
                <a:gd name="connsiteX48-46607" fmla="*/ 1730306 w 2264509"/>
                <a:gd name="connsiteY48-46608" fmla="*/ 5965274 h 7217346"/>
                <a:gd name="connsiteX49-46609" fmla="*/ 1778923 w 2264509"/>
                <a:gd name="connsiteY49-46610" fmla="*/ 5497769 h 7217346"/>
                <a:gd name="connsiteX50-46611" fmla="*/ 1790341 w 2264509"/>
                <a:gd name="connsiteY50-46612" fmla="*/ 5349364 h 7217346"/>
                <a:gd name="connsiteX51-46613" fmla="*/ 1848903 w 2264509"/>
                <a:gd name="connsiteY51-46614" fmla="*/ 5302881 h 7217346"/>
                <a:gd name="connsiteX52-46615" fmla="*/ 1935499 w 2264509"/>
                <a:gd name="connsiteY52-46616" fmla="*/ 5083205 h 7217346"/>
                <a:gd name="connsiteX53-46617" fmla="*/ 1960649 w 2264509"/>
                <a:gd name="connsiteY53-46618" fmla="*/ 4791056 h 7217346"/>
                <a:gd name="connsiteX54-46619" fmla="*/ 1951665 w 2264509"/>
                <a:gd name="connsiteY54-46620" fmla="*/ 4334336 h 7217346"/>
                <a:gd name="connsiteX55-46621" fmla="*/ 1932344 w 2264509"/>
                <a:gd name="connsiteY55-46622" fmla="*/ 3888133 h 7217346"/>
                <a:gd name="connsiteX56-46623" fmla="*/ 2114094 w 2264509"/>
                <a:gd name="connsiteY56-46624" fmla="*/ 3794489 h 7217346"/>
                <a:gd name="connsiteX57-46625" fmla="*/ 1762492 w 2264509"/>
                <a:gd name="connsiteY57-46626" fmla="*/ 2682768 h 7217346"/>
                <a:gd name="connsiteX58-46627" fmla="*/ 2171636 w 2264509"/>
                <a:gd name="connsiteY58-46628" fmla="*/ 2450629 h 7217346"/>
                <a:gd name="connsiteX59-46629" fmla="*/ 2032492 w 2264509"/>
                <a:gd name="connsiteY59-46630" fmla="*/ 1850474 h 7217346"/>
                <a:gd name="connsiteX60-46631" fmla="*/ 1987751 w 2264509"/>
                <a:gd name="connsiteY60-46632" fmla="*/ 1662589 h 7217346"/>
                <a:gd name="connsiteX61-46633" fmla="*/ 1973329 w 2264509"/>
                <a:gd name="connsiteY61-46634" fmla="*/ 1418094 h 7217346"/>
                <a:gd name="connsiteX62-46635" fmla="*/ 1925704 w 2264509"/>
                <a:gd name="connsiteY62-46636" fmla="*/ 1287898 h 7217346"/>
                <a:gd name="connsiteX63-46637" fmla="*/ 1458979 w 2264509"/>
                <a:gd name="connsiteY63-46638" fmla="*/ 1120535 h 7217346"/>
                <a:gd name="connsiteX64-46639" fmla="*/ 1360513 w 2264509"/>
                <a:gd name="connsiteY64-46640" fmla="*/ 1005635 h 7217346"/>
                <a:gd name="connsiteX65-46641" fmla="*/ 1416522 w 2264509"/>
                <a:gd name="connsiteY65-46642" fmla="*/ 807081 h 7217346"/>
                <a:gd name="connsiteX66-46643" fmla="*/ 1484699 w 2264509"/>
                <a:gd name="connsiteY66-46644" fmla="*/ 608469 h 7217346"/>
                <a:gd name="connsiteX67-46645" fmla="*/ 1496208 w 2264509"/>
                <a:gd name="connsiteY67-46646" fmla="*/ 366317 h 7217346"/>
                <a:gd name="connsiteX68-46647" fmla="*/ 1413968 w 2264509"/>
                <a:gd name="connsiteY68-46648" fmla="*/ 146640 h 7217346"/>
                <a:gd name="connsiteX69-46649" fmla="*/ 1100515 w 2264509"/>
                <a:gd name="connsiteY69-46650" fmla="*/ 551 h 7217346"/>
                <a:gd name="connsiteX0-46651" fmla="*/ 1100515 w 2264509"/>
                <a:gd name="connsiteY0-46652" fmla="*/ 551 h 7217346"/>
                <a:gd name="connsiteX1-46653" fmla="*/ 849378 w 2264509"/>
                <a:gd name="connsiteY1-46654" fmla="*/ 118937 h 7217346"/>
                <a:gd name="connsiteX2-46655" fmla="*/ 751515 w 2264509"/>
                <a:gd name="connsiteY2-46656" fmla="*/ 285490 h 7217346"/>
                <a:gd name="connsiteX3-46657" fmla="*/ 756141 w 2264509"/>
                <a:gd name="connsiteY3-46658" fmla="*/ 566071 h 7217346"/>
                <a:gd name="connsiteX4-46659" fmla="*/ 895260 w 2264509"/>
                <a:gd name="connsiteY4-46660" fmla="*/ 882679 h 7217346"/>
                <a:gd name="connsiteX5-46661" fmla="*/ 785588 w 2264509"/>
                <a:gd name="connsiteY5-46662" fmla="*/ 1025825 h 7217346"/>
                <a:gd name="connsiteX6-46663" fmla="*/ 152912 w 2264509"/>
                <a:gd name="connsiteY6-46664" fmla="*/ 1252683 h 7217346"/>
                <a:gd name="connsiteX7-46665" fmla="*/ 8160 w 2264509"/>
                <a:gd name="connsiteY7-46666" fmla="*/ 2283394 h 7217346"/>
                <a:gd name="connsiteX8-46667" fmla="*/ 416233 w 2264509"/>
                <a:gd name="connsiteY8-46668" fmla="*/ 2735641 h 7217346"/>
                <a:gd name="connsiteX9-46669" fmla="*/ 293173 w 2264509"/>
                <a:gd name="connsiteY9-46670" fmla="*/ 3799944 h 7217346"/>
                <a:gd name="connsiteX10-46671" fmla="*/ 428536 w 2264509"/>
                <a:gd name="connsiteY10-46672" fmla="*/ 3969982 h 7217346"/>
                <a:gd name="connsiteX11-46673" fmla="*/ 486017 w 2264509"/>
                <a:gd name="connsiteY11-46674" fmla="*/ 4215017 h 7217346"/>
                <a:gd name="connsiteX12-46675" fmla="*/ 547224 w 2264509"/>
                <a:gd name="connsiteY12-46676" fmla="*/ 4615099 h 7217346"/>
                <a:gd name="connsiteX13-46677" fmla="*/ 555878 w 2264509"/>
                <a:gd name="connsiteY13-46678" fmla="*/ 4779518 h 7217346"/>
                <a:gd name="connsiteX14-46679" fmla="*/ 541964 w 2264509"/>
                <a:gd name="connsiteY14-46680" fmla="*/ 4966441 h 7217346"/>
                <a:gd name="connsiteX15-46681" fmla="*/ 510234 w 2264509"/>
                <a:gd name="connsiteY15-46682" fmla="*/ 5112051 h 7217346"/>
                <a:gd name="connsiteX16-46683" fmla="*/ 434305 w 2264509"/>
                <a:gd name="connsiteY16-46684" fmla="*/ 6139609 h 7217346"/>
                <a:gd name="connsiteX17-46685" fmla="*/ 399690 w 2264509"/>
                <a:gd name="connsiteY17-46686" fmla="*/ 6589898 h 7217346"/>
                <a:gd name="connsiteX18-46687" fmla="*/ 471534 w 2264509"/>
                <a:gd name="connsiteY18-46688" fmla="*/ 6812999 h 7217346"/>
                <a:gd name="connsiteX19-46689" fmla="*/ 409205 w 2264509"/>
                <a:gd name="connsiteY19-46690" fmla="*/ 6995629 h 7217346"/>
                <a:gd name="connsiteX20-46691" fmla="*/ 712039 w 2264509"/>
                <a:gd name="connsiteY20-46692" fmla="*/ 7208607 h 7217346"/>
                <a:gd name="connsiteX21-46693" fmla="*/ 1018766 w 2264509"/>
                <a:gd name="connsiteY21-46694" fmla="*/ 7101007 h 7217346"/>
                <a:gd name="connsiteX22-46695" fmla="*/ 760721 w 2264509"/>
                <a:gd name="connsiteY22-46696" fmla="*/ 6842580 h 7217346"/>
                <a:gd name="connsiteX23-46697" fmla="*/ 804368 w 2264509"/>
                <a:gd name="connsiteY23-46698" fmla="*/ 6565349 h 7217346"/>
                <a:gd name="connsiteX24-46699" fmla="*/ 790216 w 2264509"/>
                <a:gd name="connsiteY24-46700" fmla="*/ 6235730 h 7217346"/>
                <a:gd name="connsiteX25-46701" fmla="*/ 907792 w 2264509"/>
                <a:gd name="connsiteY25-46702" fmla="*/ 5474692 h 7217346"/>
                <a:gd name="connsiteX26-46703" fmla="*/ 957309 w 2264509"/>
                <a:gd name="connsiteY26-46704" fmla="*/ 5365800 h 7217346"/>
                <a:gd name="connsiteX27-46705" fmla="*/ 949796 w 2264509"/>
                <a:gd name="connsiteY27-46706" fmla="*/ 5294498 h 7217346"/>
                <a:gd name="connsiteX28-46707" fmla="*/ 1022842 w 2264509"/>
                <a:gd name="connsiteY28-46708" fmla="*/ 5197505 h 7217346"/>
                <a:gd name="connsiteX29-46709" fmla="*/ 1024856 w 2264509"/>
                <a:gd name="connsiteY29-46710" fmla="*/ 5054630 h 7217346"/>
                <a:gd name="connsiteX30-46711" fmla="*/ 1250022 w 2264509"/>
                <a:gd name="connsiteY30-46712" fmla="*/ 4234537 h 7217346"/>
                <a:gd name="connsiteX31-46713" fmla="*/ 1388027 w 2264509"/>
                <a:gd name="connsiteY31-46714" fmla="*/ 4644157 h 7217346"/>
                <a:gd name="connsiteX32-46715" fmla="*/ 1392304 w 2264509"/>
                <a:gd name="connsiteY32-46716" fmla="*/ 4865602 h 7217346"/>
                <a:gd name="connsiteX33-46717" fmla="*/ 1364785 w 2264509"/>
                <a:gd name="connsiteY33-46718" fmla="*/ 4971714 h 7217346"/>
                <a:gd name="connsiteX34-46719" fmla="*/ 1405585 w 2264509"/>
                <a:gd name="connsiteY34-46720" fmla="*/ 5098769 h 7217346"/>
                <a:gd name="connsiteX35-46721" fmla="*/ 1313490 w 2264509"/>
                <a:gd name="connsiteY35-46722" fmla="*/ 5539804 h 7217346"/>
                <a:gd name="connsiteX36-46723" fmla="*/ 1314512 w 2264509"/>
                <a:gd name="connsiteY36-46724" fmla="*/ 6345824 h 7217346"/>
                <a:gd name="connsiteX37-46725" fmla="*/ 1369266 w 2264509"/>
                <a:gd name="connsiteY37-46726" fmla="*/ 6519700 h 7217346"/>
                <a:gd name="connsiteX38-46727" fmla="*/ 1336897 w 2264509"/>
                <a:gd name="connsiteY38-46728" fmla="*/ 6727274 h 7217346"/>
                <a:gd name="connsiteX39-46729" fmla="*/ 1355075 w 2264509"/>
                <a:gd name="connsiteY39-46730" fmla="*/ 6813600 h 7217346"/>
                <a:gd name="connsiteX40-46731" fmla="*/ 1364871 w 2264509"/>
                <a:gd name="connsiteY40-46732" fmla="*/ 7006384 h 7217346"/>
                <a:gd name="connsiteX41-46733" fmla="*/ 1811645 w 2264509"/>
                <a:gd name="connsiteY41-46734" fmla="*/ 7174679 h 7217346"/>
                <a:gd name="connsiteX42-46735" fmla="*/ 2240298 w 2264509"/>
                <a:gd name="connsiteY42-46736" fmla="*/ 7184685 h 7217346"/>
                <a:gd name="connsiteX43-46737" fmla="*/ 2223142 w 2264509"/>
                <a:gd name="connsiteY43-46738" fmla="*/ 7032346 h 7217346"/>
                <a:gd name="connsiteX44-46739" fmla="*/ 1738539 w 2264509"/>
                <a:gd name="connsiteY44-46740" fmla="*/ 6666009 h 7217346"/>
                <a:gd name="connsiteX45-46741" fmla="*/ 1759422 w 2264509"/>
                <a:gd name="connsiteY45-46742" fmla="*/ 6535632 h 7217346"/>
                <a:gd name="connsiteX46-46743" fmla="*/ 1719909 w 2264509"/>
                <a:gd name="connsiteY46-46744" fmla="*/ 6436627 h 7217346"/>
                <a:gd name="connsiteX47-46745" fmla="*/ 1708642 w 2264509"/>
                <a:gd name="connsiteY47-46746" fmla="*/ 6235730 h 7217346"/>
                <a:gd name="connsiteX48-46747" fmla="*/ 1730306 w 2264509"/>
                <a:gd name="connsiteY48-46748" fmla="*/ 5965274 h 7217346"/>
                <a:gd name="connsiteX49-46749" fmla="*/ 1778923 w 2264509"/>
                <a:gd name="connsiteY49-46750" fmla="*/ 5497769 h 7217346"/>
                <a:gd name="connsiteX50-46751" fmla="*/ 1790341 w 2264509"/>
                <a:gd name="connsiteY50-46752" fmla="*/ 5349364 h 7217346"/>
                <a:gd name="connsiteX51-46753" fmla="*/ 1848903 w 2264509"/>
                <a:gd name="connsiteY51-46754" fmla="*/ 5302881 h 7217346"/>
                <a:gd name="connsiteX52-46755" fmla="*/ 1935499 w 2264509"/>
                <a:gd name="connsiteY52-46756" fmla="*/ 5083205 h 7217346"/>
                <a:gd name="connsiteX53-46757" fmla="*/ 1960649 w 2264509"/>
                <a:gd name="connsiteY53-46758" fmla="*/ 4791056 h 7217346"/>
                <a:gd name="connsiteX54-46759" fmla="*/ 1951665 w 2264509"/>
                <a:gd name="connsiteY54-46760" fmla="*/ 4334336 h 7217346"/>
                <a:gd name="connsiteX55-46761" fmla="*/ 1932344 w 2264509"/>
                <a:gd name="connsiteY55-46762" fmla="*/ 3888133 h 7217346"/>
                <a:gd name="connsiteX56-46763" fmla="*/ 2114094 w 2264509"/>
                <a:gd name="connsiteY56-46764" fmla="*/ 3794489 h 7217346"/>
                <a:gd name="connsiteX57-46765" fmla="*/ 1762492 w 2264509"/>
                <a:gd name="connsiteY57-46766" fmla="*/ 2682768 h 7217346"/>
                <a:gd name="connsiteX58-46767" fmla="*/ 2171636 w 2264509"/>
                <a:gd name="connsiteY58-46768" fmla="*/ 2450629 h 7217346"/>
                <a:gd name="connsiteX59-46769" fmla="*/ 2032492 w 2264509"/>
                <a:gd name="connsiteY59-46770" fmla="*/ 1850474 h 7217346"/>
                <a:gd name="connsiteX60-46771" fmla="*/ 1987751 w 2264509"/>
                <a:gd name="connsiteY60-46772" fmla="*/ 1662589 h 7217346"/>
                <a:gd name="connsiteX61-46773" fmla="*/ 1973329 w 2264509"/>
                <a:gd name="connsiteY61-46774" fmla="*/ 1418094 h 7217346"/>
                <a:gd name="connsiteX62-46775" fmla="*/ 1925704 w 2264509"/>
                <a:gd name="connsiteY62-46776" fmla="*/ 1287898 h 7217346"/>
                <a:gd name="connsiteX63-46777" fmla="*/ 1458979 w 2264509"/>
                <a:gd name="connsiteY63-46778" fmla="*/ 1120535 h 7217346"/>
                <a:gd name="connsiteX64-46779" fmla="*/ 1360513 w 2264509"/>
                <a:gd name="connsiteY64-46780" fmla="*/ 1005635 h 7217346"/>
                <a:gd name="connsiteX65-46781" fmla="*/ 1416522 w 2264509"/>
                <a:gd name="connsiteY65-46782" fmla="*/ 807081 h 7217346"/>
                <a:gd name="connsiteX66-46783" fmla="*/ 1484699 w 2264509"/>
                <a:gd name="connsiteY66-46784" fmla="*/ 608469 h 7217346"/>
                <a:gd name="connsiteX67-46785" fmla="*/ 1496208 w 2264509"/>
                <a:gd name="connsiteY67-46786" fmla="*/ 366317 h 7217346"/>
                <a:gd name="connsiteX68-46787" fmla="*/ 1413968 w 2264509"/>
                <a:gd name="connsiteY68-46788" fmla="*/ 146640 h 7217346"/>
                <a:gd name="connsiteX69-46789" fmla="*/ 1100515 w 2264509"/>
                <a:gd name="connsiteY69-46790" fmla="*/ 551 h 7217346"/>
                <a:gd name="connsiteX0-46791" fmla="*/ 1100515 w 2264509"/>
                <a:gd name="connsiteY0-46792" fmla="*/ 551 h 7217346"/>
                <a:gd name="connsiteX1-46793" fmla="*/ 849378 w 2264509"/>
                <a:gd name="connsiteY1-46794" fmla="*/ 118937 h 7217346"/>
                <a:gd name="connsiteX2-46795" fmla="*/ 751515 w 2264509"/>
                <a:gd name="connsiteY2-46796" fmla="*/ 285490 h 7217346"/>
                <a:gd name="connsiteX3-46797" fmla="*/ 756141 w 2264509"/>
                <a:gd name="connsiteY3-46798" fmla="*/ 566071 h 7217346"/>
                <a:gd name="connsiteX4-46799" fmla="*/ 895260 w 2264509"/>
                <a:gd name="connsiteY4-46800" fmla="*/ 882679 h 7217346"/>
                <a:gd name="connsiteX5-46801" fmla="*/ 785588 w 2264509"/>
                <a:gd name="connsiteY5-46802" fmla="*/ 1025825 h 7217346"/>
                <a:gd name="connsiteX6-46803" fmla="*/ 152912 w 2264509"/>
                <a:gd name="connsiteY6-46804" fmla="*/ 1252683 h 7217346"/>
                <a:gd name="connsiteX7-46805" fmla="*/ 8160 w 2264509"/>
                <a:gd name="connsiteY7-46806" fmla="*/ 2283394 h 7217346"/>
                <a:gd name="connsiteX8-46807" fmla="*/ 416233 w 2264509"/>
                <a:gd name="connsiteY8-46808" fmla="*/ 2735641 h 7217346"/>
                <a:gd name="connsiteX9-46809" fmla="*/ 293173 w 2264509"/>
                <a:gd name="connsiteY9-46810" fmla="*/ 3799944 h 7217346"/>
                <a:gd name="connsiteX10-46811" fmla="*/ 428536 w 2264509"/>
                <a:gd name="connsiteY10-46812" fmla="*/ 3969982 h 7217346"/>
                <a:gd name="connsiteX11-46813" fmla="*/ 486017 w 2264509"/>
                <a:gd name="connsiteY11-46814" fmla="*/ 4215017 h 7217346"/>
                <a:gd name="connsiteX12-46815" fmla="*/ 547224 w 2264509"/>
                <a:gd name="connsiteY12-46816" fmla="*/ 4615099 h 7217346"/>
                <a:gd name="connsiteX13-46817" fmla="*/ 555878 w 2264509"/>
                <a:gd name="connsiteY13-46818" fmla="*/ 4779518 h 7217346"/>
                <a:gd name="connsiteX14-46819" fmla="*/ 541964 w 2264509"/>
                <a:gd name="connsiteY14-46820" fmla="*/ 4966441 h 7217346"/>
                <a:gd name="connsiteX15-46821" fmla="*/ 510234 w 2264509"/>
                <a:gd name="connsiteY15-46822" fmla="*/ 5112051 h 7217346"/>
                <a:gd name="connsiteX16-46823" fmla="*/ 434305 w 2264509"/>
                <a:gd name="connsiteY16-46824" fmla="*/ 6139609 h 7217346"/>
                <a:gd name="connsiteX17-46825" fmla="*/ 399690 w 2264509"/>
                <a:gd name="connsiteY17-46826" fmla="*/ 6589898 h 7217346"/>
                <a:gd name="connsiteX18-46827" fmla="*/ 471534 w 2264509"/>
                <a:gd name="connsiteY18-46828" fmla="*/ 6812999 h 7217346"/>
                <a:gd name="connsiteX19-46829" fmla="*/ 409205 w 2264509"/>
                <a:gd name="connsiteY19-46830" fmla="*/ 6995629 h 7217346"/>
                <a:gd name="connsiteX20-46831" fmla="*/ 712039 w 2264509"/>
                <a:gd name="connsiteY20-46832" fmla="*/ 7208607 h 7217346"/>
                <a:gd name="connsiteX21-46833" fmla="*/ 1018766 w 2264509"/>
                <a:gd name="connsiteY21-46834" fmla="*/ 7101007 h 7217346"/>
                <a:gd name="connsiteX22-46835" fmla="*/ 760721 w 2264509"/>
                <a:gd name="connsiteY22-46836" fmla="*/ 6842580 h 7217346"/>
                <a:gd name="connsiteX23-46837" fmla="*/ 804368 w 2264509"/>
                <a:gd name="connsiteY23-46838" fmla="*/ 6565349 h 7217346"/>
                <a:gd name="connsiteX24-46839" fmla="*/ 790216 w 2264509"/>
                <a:gd name="connsiteY24-46840" fmla="*/ 6235730 h 7217346"/>
                <a:gd name="connsiteX25-46841" fmla="*/ 907792 w 2264509"/>
                <a:gd name="connsiteY25-46842" fmla="*/ 5474692 h 7217346"/>
                <a:gd name="connsiteX26-46843" fmla="*/ 957309 w 2264509"/>
                <a:gd name="connsiteY26-46844" fmla="*/ 5365800 h 7217346"/>
                <a:gd name="connsiteX27-46845" fmla="*/ 949796 w 2264509"/>
                <a:gd name="connsiteY27-46846" fmla="*/ 5294498 h 7217346"/>
                <a:gd name="connsiteX28-46847" fmla="*/ 1022842 w 2264509"/>
                <a:gd name="connsiteY28-46848" fmla="*/ 5197505 h 7217346"/>
                <a:gd name="connsiteX29-46849" fmla="*/ 1024856 w 2264509"/>
                <a:gd name="connsiteY29-46850" fmla="*/ 5054630 h 7217346"/>
                <a:gd name="connsiteX30-46851" fmla="*/ 1250022 w 2264509"/>
                <a:gd name="connsiteY30-46852" fmla="*/ 4234537 h 7217346"/>
                <a:gd name="connsiteX31-46853" fmla="*/ 1388027 w 2264509"/>
                <a:gd name="connsiteY31-46854" fmla="*/ 4644157 h 7217346"/>
                <a:gd name="connsiteX32-46855" fmla="*/ 1392304 w 2264509"/>
                <a:gd name="connsiteY32-46856" fmla="*/ 4865602 h 7217346"/>
                <a:gd name="connsiteX33-46857" fmla="*/ 1364785 w 2264509"/>
                <a:gd name="connsiteY33-46858" fmla="*/ 4971714 h 7217346"/>
                <a:gd name="connsiteX34-46859" fmla="*/ 1405585 w 2264509"/>
                <a:gd name="connsiteY34-46860" fmla="*/ 5098769 h 7217346"/>
                <a:gd name="connsiteX35-46861" fmla="*/ 1313490 w 2264509"/>
                <a:gd name="connsiteY35-46862" fmla="*/ 5539804 h 7217346"/>
                <a:gd name="connsiteX36-46863" fmla="*/ 1314512 w 2264509"/>
                <a:gd name="connsiteY36-46864" fmla="*/ 6345824 h 7217346"/>
                <a:gd name="connsiteX37-46865" fmla="*/ 1369266 w 2264509"/>
                <a:gd name="connsiteY37-46866" fmla="*/ 6519700 h 7217346"/>
                <a:gd name="connsiteX38-46867" fmla="*/ 1336897 w 2264509"/>
                <a:gd name="connsiteY38-46868" fmla="*/ 6727274 h 7217346"/>
                <a:gd name="connsiteX39-46869" fmla="*/ 1355075 w 2264509"/>
                <a:gd name="connsiteY39-46870" fmla="*/ 6813600 h 7217346"/>
                <a:gd name="connsiteX40-46871" fmla="*/ 1364871 w 2264509"/>
                <a:gd name="connsiteY40-46872" fmla="*/ 7006384 h 7217346"/>
                <a:gd name="connsiteX41-46873" fmla="*/ 1811645 w 2264509"/>
                <a:gd name="connsiteY41-46874" fmla="*/ 7174679 h 7217346"/>
                <a:gd name="connsiteX42-46875" fmla="*/ 2240298 w 2264509"/>
                <a:gd name="connsiteY42-46876" fmla="*/ 7184685 h 7217346"/>
                <a:gd name="connsiteX43-46877" fmla="*/ 2223142 w 2264509"/>
                <a:gd name="connsiteY43-46878" fmla="*/ 7032346 h 7217346"/>
                <a:gd name="connsiteX44-46879" fmla="*/ 1738539 w 2264509"/>
                <a:gd name="connsiteY44-46880" fmla="*/ 6666009 h 7217346"/>
                <a:gd name="connsiteX45-46881" fmla="*/ 1759422 w 2264509"/>
                <a:gd name="connsiteY45-46882" fmla="*/ 6535632 h 7217346"/>
                <a:gd name="connsiteX46-46883" fmla="*/ 1719909 w 2264509"/>
                <a:gd name="connsiteY46-46884" fmla="*/ 6436627 h 7217346"/>
                <a:gd name="connsiteX47-46885" fmla="*/ 1708642 w 2264509"/>
                <a:gd name="connsiteY47-46886" fmla="*/ 6235730 h 7217346"/>
                <a:gd name="connsiteX48-46887" fmla="*/ 1730306 w 2264509"/>
                <a:gd name="connsiteY48-46888" fmla="*/ 5965274 h 7217346"/>
                <a:gd name="connsiteX49-46889" fmla="*/ 1778923 w 2264509"/>
                <a:gd name="connsiteY49-46890" fmla="*/ 5497769 h 7217346"/>
                <a:gd name="connsiteX50-46891" fmla="*/ 1790341 w 2264509"/>
                <a:gd name="connsiteY50-46892" fmla="*/ 5349364 h 7217346"/>
                <a:gd name="connsiteX51-46893" fmla="*/ 1848903 w 2264509"/>
                <a:gd name="connsiteY51-46894" fmla="*/ 5302881 h 7217346"/>
                <a:gd name="connsiteX52-46895" fmla="*/ 1935499 w 2264509"/>
                <a:gd name="connsiteY52-46896" fmla="*/ 5083205 h 7217346"/>
                <a:gd name="connsiteX53-46897" fmla="*/ 1960649 w 2264509"/>
                <a:gd name="connsiteY53-46898" fmla="*/ 4791056 h 7217346"/>
                <a:gd name="connsiteX54-46899" fmla="*/ 1951665 w 2264509"/>
                <a:gd name="connsiteY54-46900" fmla="*/ 4334336 h 7217346"/>
                <a:gd name="connsiteX55-46901" fmla="*/ 1932344 w 2264509"/>
                <a:gd name="connsiteY55-46902" fmla="*/ 3888133 h 7217346"/>
                <a:gd name="connsiteX56-46903" fmla="*/ 2114094 w 2264509"/>
                <a:gd name="connsiteY56-46904" fmla="*/ 3794489 h 7217346"/>
                <a:gd name="connsiteX57-46905" fmla="*/ 1762492 w 2264509"/>
                <a:gd name="connsiteY57-46906" fmla="*/ 2682768 h 7217346"/>
                <a:gd name="connsiteX58-46907" fmla="*/ 2171636 w 2264509"/>
                <a:gd name="connsiteY58-46908" fmla="*/ 2450629 h 7217346"/>
                <a:gd name="connsiteX59-46909" fmla="*/ 2032492 w 2264509"/>
                <a:gd name="connsiteY59-46910" fmla="*/ 1850474 h 7217346"/>
                <a:gd name="connsiteX60-46911" fmla="*/ 1987751 w 2264509"/>
                <a:gd name="connsiteY60-46912" fmla="*/ 1662589 h 7217346"/>
                <a:gd name="connsiteX61-46913" fmla="*/ 1973329 w 2264509"/>
                <a:gd name="connsiteY61-46914" fmla="*/ 1418094 h 7217346"/>
                <a:gd name="connsiteX62-46915" fmla="*/ 1925704 w 2264509"/>
                <a:gd name="connsiteY62-46916" fmla="*/ 1287898 h 7217346"/>
                <a:gd name="connsiteX63-46917" fmla="*/ 1458979 w 2264509"/>
                <a:gd name="connsiteY63-46918" fmla="*/ 1120535 h 7217346"/>
                <a:gd name="connsiteX64-46919" fmla="*/ 1360513 w 2264509"/>
                <a:gd name="connsiteY64-46920" fmla="*/ 1005635 h 7217346"/>
                <a:gd name="connsiteX65-46921" fmla="*/ 1416522 w 2264509"/>
                <a:gd name="connsiteY65-46922" fmla="*/ 807081 h 7217346"/>
                <a:gd name="connsiteX66-46923" fmla="*/ 1484699 w 2264509"/>
                <a:gd name="connsiteY66-46924" fmla="*/ 608469 h 7217346"/>
                <a:gd name="connsiteX67-46925" fmla="*/ 1496208 w 2264509"/>
                <a:gd name="connsiteY67-46926" fmla="*/ 366317 h 7217346"/>
                <a:gd name="connsiteX68-46927" fmla="*/ 1413968 w 2264509"/>
                <a:gd name="connsiteY68-46928" fmla="*/ 146640 h 7217346"/>
                <a:gd name="connsiteX69-46929" fmla="*/ 1100515 w 2264509"/>
                <a:gd name="connsiteY69-46930" fmla="*/ 551 h 7217346"/>
                <a:gd name="connsiteX0-46931" fmla="*/ 1100515 w 2264509"/>
                <a:gd name="connsiteY0-46932" fmla="*/ 551 h 7217346"/>
                <a:gd name="connsiteX1-46933" fmla="*/ 849378 w 2264509"/>
                <a:gd name="connsiteY1-46934" fmla="*/ 118937 h 7217346"/>
                <a:gd name="connsiteX2-46935" fmla="*/ 751515 w 2264509"/>
                <a:gd name="connsiteY2-46936" fmla="*/ 285490 h 7217346"/>
                <a:gd name="connsiteX3-46937" fmla="*/ 756141 w 2264509"/>
                <a:gd name="connsiteY3-46938" fmla="*/ 566071 h 7217346"/>
                <a:gd name="connsiteX4-46939" fmla="*/ 895260 w 2264509"/>
                <a:gd name="connsiteY4-46940" fmla="*/ 882679 h 7217346"/>
                <a:gd name="connsiteX5-46941" fmla="*/ 785588 w 2264509"/>
                <a:gd name="connsiteY5-46942" fmla="*/ 1025825 h 7217346"/>
                <a:gd name="connsiteX6-46943" fmla="*/ 152912 w 2264509"/>
                <a:gd name="connsiteY6-46944" fmla="*/ 1252683 h 7217346"/>
                <a:gd name="connsiteX7-46945" fmla="*/ 8160 w 2264509"/>
                <a:gd name="connsiteY7-46946" fmla="*/ 2283394 h 7217346"/>
                <a:gd name="connsiteX8-46947" fmla="*/ 416233 w 2264509"/>
                <a:gd name="connsiteY8-46948" fmla="*/ 2735641 h 7217346"/>
                <a:gd name="connsiteX9-46949" fmla="*/ 293173 w 2264509"/>
                <a:gd name="connsiteY9-46950" fmla="*/ 3799944 h 7217346"/>
                <a:gd name="connsiteX10-46951" fmla="*/ 428536 w 2264509"/>
                <a:gd name="connsiteY10-46952" fmla="*/ 3969982 h 7217346"/>
                <a:gd name="connsiteX11-46953" fmla="*/ 486017 w 2264509"/>
                <a:gd name="connsiteY11-46954" fmla="*/ 4215017 h 7217346"/>
                <a:gd name="connsiteX12-46955" fmla="*/ 547224 w 2264509"/>
                <a:gd name="connsiteY12-46956" fmla="*/ 4615099 h 7217346"/>
                <a:gd name="connsiteX13-46957" fmla="*/ 555878 w 2264509"/>
                <a:gd name="connsiteY13-46958" fmla="*/ 4779518 h 7217346"/>
                <a:gd name="connsiteX14-46959" fmla="*/ 541964 w 2264509"/>
                <a:gd name="connsiteY14-46960" fmla="*/ 4966441 h 7217346"/>
                <a:gd name="connsiteX15-46961" fmla="*/ 510234 w 2264509"/>
                <a:gd name="connsiteY15-46962" fmla="*/ 5112051 h 7217346"/>
                <a:gd name="connsiteX16-46963" fmla="*/ 434305 w 2264509"/>
                <a:gd name="connsiteY16-46964" fmla="*/ 6139609 h 7217346"/>
                <a:gd name="connsiteX17-46965" fmla="*/ 399690 w 2264509"/>
                <a:gd name="connsiteY17-46966" fmla="*/ 6589898 h 7217346"/>
                <a:gd name="connsiteX18-46967" fmla="*/ 471534 w 2264509"/>
                <a:gd name="connsiteY18-46968" fmla="*/ 6812999 h 7217346"/>
                <a:gd name="connsiteX19-46969" fmla="*/ 409205 w 2264509"/>
                <a:gd name="connsiteY19-46970" fmla="*/ 6995629 h 7217346"/>
                <a:gd name="connsiteX20-46971" fmla="*/ 712039 w 2264509"/>
                <a:gd name="connsiteY20-46972" fmla="*/ 7208607 h 7217346"/>
                <a:gd name="connsiteX21-46973" fmla="*/ 1018766 w 2264509"/>
                <a:gd name="connsiteY21-46974" fmla="*/ 7101007 h 7217346"/>
                <a:gd name="connsiteX22-46975" fmla="*/ 760721 w 2264509"/>
                <a:gd name="connsiteY22-46976" fmla="*/ 6842580 h 7217346"/>
                <a:gd name="connsiteX23-46977" fmla="*/ 804368 w 2264509"/>
                <a:gd name="connsiteY23-46978" fmla="*/ 6565349 h 7217346"/>
                <a:gd name="connsiteX24-46979" fmla="*/ 790216 w 2264509"/>
                <a:gd name="connsiteY24-46980" fmla="*/ 6235730 h 7217346"/>
                <a:gd name="connsiteX25-46981" fmla="*/ 907792 w 2264509"/>
                <a:gd name="connsiteY25-46982" fmla="*/ 5474692 h 7217346"/>
                <a:gd name="connsiteX26-46983" fmla="*/ 957309 w 2264509"/>
                <a:gd name="connsiteY26-46984" fmla="*/ 5365800 h 7217346"/>
                <a:gd name="connsiteX27-46985" fmla="*/ 949796 w 2264509"/>
                <a:gd name="connsiteY27-46986" fmla="*/ 5294498 h 7217346"/>
                <a:gd name="connsiteX28-46987" fmla="*/ 1022842 w 2264509"/>
                <a:gd name="connsiteY28-46988" fmla="*/ 5197505 h 7217346"/>
                <a:gd name="connsiteX29-46989" fmla="*/ 1024856 w 2264509"/>
                <a:gd name="connsiteY29-46990" fmla="*/ 5054630 h 7217346"/>
                <a:gd name="connsiteX30-46991" fmla="*/ 1250022 w 2264509"/>
                <a:gd name="connsiteY30-46992" fmla="*/ 4234537 h 7217346"/>
                <a:gd name="connsiteX31-46993" fmla="*/ 1388027 w 2264509"/>
                <a:gd name="connsiteY31-46994" fmla="*/ 4644157 h 7217346"/>
                <a:gd name="connsiteX32-46995" fmla="*/ 1392304 w 2264509"/>
                <a:gd name="connsiteY32-46996" fmla="*/ 4865602 h 7217346"/>
                <a:gd name="connsiteX33-46997" fmla="*/ 1364785 w 2264509"/>
                <a:gd name="connsiteY33-46998" fmla="*/ 4971714 h 7217346"/>
                <a:gd name="connsiteX34-46999" fmla="*/ 1405585 w 2264509"/>
                <a:gd name="connsiteY34-47000" fmla="*/ 5098769 h 7217346"/>
                <a:gd name="connsiteX35-47001" fmla="*/ 1313490 w 2264509"/>
                <a:gd name="connsiteY35-47002" fmla="*/ 5539804 h 7217346"/>
                <a:gd name="connsiteX36-47003" fmla="*/ 1314512 w 2264509"/>
                <a:gd name="connsiteY36-47004" fmla="*/ 6345824 h 7217346"/>
                <a:gd name="connsiteX37-47005" fmla="*/ 1369266 w 2264509"/>
                <a:gd name="connsiteY37-47006" fmla="*/ 6519700 h 7217346"/>
                <a:gd name="connsiteX38-47007" fmla="*/ 1336897 w 2264509"/>
                <a:gd name="connsiteY38-47008" fmla="*/ 6727274 h 7217346"/>
                <a:gd name="connsiteX39-47009" fmla="*/ 1355075 w 2264509"/>
                <a:gd name="connsiteY39-47010" fmla="*/ 6813600 h 7217346"/>
                <a:gd name="connsiteX40-47011" fmla="*/ 1364871 w 2264509"/>
                <a:gd name="connsiteY40-47012" fmla="*/ 7006384 h 7217346"/>
                <a:gd name="connsiteX41-47013" fmla="*/ 1811645 w 2264509"/>
                <a:gd name="connsiteY41-47014" fmla="*/ 7174679 h 7217346"/>
                <a:gd name="connsiteX42-47015" fmla="*/ 2240298 w 2264509"/>
                <a:gd name="connsiteY42-47016" fmla="*/ 7184685 h 7217346"/>
                <a:gd name="connsiteX43-47017" fmla="*/ 2223142 w 2264509"/>
                <a:gd name="connsiteY43-47018" fmla="*/ 7032346 h 7217346"/>
                <a:gd name="connsiteX44-47019" fmla="*/ 1738539 w 2264509"/>
                <a:gd name="connsiteY44-47020" fmla="*/ 6666009 h 7217346"/>
                <a:gd name="connsiteX45-47021" fmla="*/ 1759422 w 2264509"/>
                <a:gd name="connsiteY45-47022" fmla="*/ 6535632 h 7217346"/>
                <a:gd name="connsiteX46-47023" fmla="*/ 1719909 w 2264509"/>
                <a:gd name="connsiteY46-47024" fmla="*/ 6436627 h 7217346"/>
                <a:gd name="connsiteX47-47025" fmla="*/ 1708642 w 2264509"/>
                <a:gd name="connsiteY47-47026" fmla="*/ 6235730 h 7217346"/>
                <a:gd name="connsiteX48-47027" fmla="*/ 1730306 w 2264509"/>
                <a:gd name="connsiteY48-47028" fmla="*/ 5965274 h 7217346"/>
                <a:gd name="connsiteX49-47029" fmla="*/ 1778923 w 2264509"/>
                <a:gd name="connsiteY49-47030" fmla="*/ 5497769 h 7217346"/>
                <a:gd name="connsiteX50-47031" fmla="*/ 1790341 w 2264509"/>
                <a:gd name="connsiteY50-47032" fmla="*/ 5349364 h 7217346"/>
                <a:gd name="connsiteX51-47033" fmla="*/ 1848903 w 2264509"/>
                <a:gd name="connsiteY51-47034" fmla="*/ 5302881 h 7217346"/>
                <a:gd name="connsiteX52-47035" fmla="*/ 1935499 w 2264509"/>
                <a:gd name="connsiteY52-47036" fmla="*/ 5083205 h 7217346"/>
                <a:gd name="connsiteX53-47037" fmla="*/ 1960649 w 2264509"/>
                <a:gd name="connsiteY53-47038" fmla="*/ 4791056 h 7217346"/>
                <a:gd name="connsiteX54-47039" fmla="*/ 1951665 w 2264509"/>
                <a:gd name="connsiteY54-47040" fmla="*/ 4334336 h 7217346"/>
                <a:gd name="connsiteX55-47041" fmla="*/ 1932344 w 2264509"/>
                <a:gd name="connsiteY55-47042" fmla="*/ 3888133 h 7217346"/>
                <a:gd name="connsiteX56-47043" fmla="*/ 2114094 w 2264509"/>
                <a:gd name="connsiteY56-47044" fmla="*/ 3794489 h 7217346"/>
                <a:gd name="connsiteX57-47045" fmla="*/ 1762492 w 2264509"/>
                <a:gd name="connsiteY57-47046" fmla="*/ 2682768 h 7217346"/>
                <a:gd name="connsiteX58-47047" fmla="*/ 2171636 w 2264509"/>
                <a:gd name="connsiteY58-47048" fmla="*/ 2450629 h 7217346"/>
                <a:gd name="connsiteX59-47049" fmla="*/ 2032492 w 2264509"/>
                <a:gd name="connsiteY59-47050" fmla="*/ 1850474 h 7217346"/>
                <a:gd name="connsiteX60-47051" fmla="*/ 1987751 w 2264509"/>
                <a:gd name="connsiteY60-47052" fmla="*/ 1662589 h 7217346"/>
                <a:gd name="connsiteX61-47053" fmla="*/ 1973329 w 2264509"/>
                <a:gd name="connsiteY61-47054" fmla="*/ 1418094 h 7217346"/>
                <a:gd name="connsiteX62-47055" fmla="*/ 1925704 w 2264509"/>
                <a:gd name="connsiteY62-47056" fmla="*/ 1287898 h 7217346"/>
                <a:gd name="connsiteX63-47057" fmla="*/ 1458979 w 2264509"/>
                <a:gd name="connsiteY63-47058" fmla="*/ 1120535 h 7217346"/>
                <a:gd name="connsiteX64-47059" fmla="*/ 1360513 w 2264509"/>
                <a:gd name="connsiteY64-47060" fmla="*/ 1005635 h 7217346"/>
                <a:gd name="connsiteX65-47061" fmla="*/ 1416522 w 2264509"/>
                <a:gd name="connsiteY65-47062" fmla="*/ 807081 h 7217346"/>
                <a:gd name="connsiteX66-47063" fmla="*/ 1484699 w 2264509"/>
                <a:gd name="connsiteY66-47064" fmla="*/ 608469 h 7217346"/>
                <a:gd name="connsiteX67-47065" fmla="*/ 1496208 w 2264509"/>
                <a:gd name="connsiteY67-47066" fmla="*/ 366317 h 7217346"/>
                <a:gd name="connsiteX68-47067" fmla="*/ 1413968 w 2264509"/>
                <a:gd name="connsiteY68-47068" fmla="*/ 146640 h 7217346"/>
                <a:gd name="connsiteX69-47069" fmla="*/ 1100515 w 2264509"/>
                <a:gd name="connsiteY69-47070" fmla="*/ 551 h 7217346"/>
                <a:gd name="connsiteX0-47071" fmla="*/ 1100515 w 2264509"/>
                <a:gd name="connsiteY0-47072" fmla="*/ 551 h 7217346"/>
                <a:gd name="connsiteX1-47073" fmla="*/ 849378 w 2264509"/>
                <a:gd name="connsiteY1-47074" fmla="*/ 118937 h 7217346"/>
                <a:gd name="connsiteX2-47075" fmla="*/ 751515 w 2264509"/>
                <a:gd name="connsiteY2-47076" fmla="*/ 285490 h 7217346"/>
                <a:gd name="connsiteX3-47077" fmla="*/ 756141 w 2264509"/>
                <a:gd name="connsiteY3-47078" fmla="*/ 566071 h 7217346"/>
                <a:gd name="connsiteX4-47079" fmla="*/ 895260 w 2264509"/>
                <a:gd name="connsiteY4-47080" fmla="*/ 882679 h 7217346"/>
                <a:gd name="connsiteX5-47081" fmla="*/ 785588 w 2264509"/>
                <a:gd name="connsiteY5-47082" fmla="*/ 1025825 h 7217346"/>
                <a:gd name="connsiteX6-47083" fmla="*/ 152912 w 2264509"/>
                <a:gd name="connsiteY6-47084" fmla="*/ 1252683 h 7217346"/>
                <a:gd name="connsiteX7-47085" fmla="*/ 8160 w 2264509"/>
                <a:gd name="connsiteY7-47086" fmla="*/ 2283394 h 7217346"/>
                <a:gd name="connsiteX8-47087" fmla="*/ 416233 w 2264509"/>
                <a:gd name="connsiteY8-47088" fmla="*/ 2735641 h 7217346"/>
                <a:gd name="connsiteX9-47089" fmla="*/ 293173 w 2264509"/>
                <a:gd name="connsiteY9-47090" fmla="*/ 3799944 h 7217346"/>
                <a:gd name="connsiteX10-47091" fmla="*/ 428536 w 2264509"/>
                <a:gd name="connsiteY10-47092" fmla="*/ 3969982 h 7217346"/>
                <a:gd name="connsiteX11-47093" fmla="*/ 486017 w 2264509"/>
                <a:gd name="connsiteY11-47094" fmla="*/ 4215017 h 7217346"/>
                <a:gd name="connsiteX12-47095" fmla="*/ 547224 w 2264509"/>
                <a:gd name="connsiteY12-47096" fmla="*/ 4615099 h 7217346"/>
                <a:gd name="connsiteX13-47097" fmla="*/ 555878 w 2264509"/>
                <a:gd name="connsiteY13-47098" fmla="*/ 4779518 h 7217346"/>
                <a:gd name="connsiteX14-47099" fmla="*/ 541964 w 2264509"/>
                <a:gd name="connsiteY14-47100" fmla="*/ 4966441 h 7217346"/>
                <a:gd name="connsiteX15-47101" fmla="*/ 510234 w 2264509"/>
                <a:gd name="connsiteY15-47102" fmla="*/ 5112051 h 7217346"/>
                <a:gd name="connsiteX16-47103" fmla="*/ 434305 w 2264509"/>
                <a:gd name="connsiteY16-47104" fmla="*/ 6139609 h 7217346"/>
                <a:gd name="connsiteX17-47105" fmla="*/ 399690 w 2264509"/>
                <a:gd name="connsiteY17-47106" fmla="*/ 6589898 h 7217346"/>
                <a:gd name="connsiteX18-47107" fmla="*/ 471534 w 2264509"/>
                <a:gd name="connsiteY18-47108" fmla="*/ 6812999 h 7217346"/>
                <a:gd name="connsiteX19-47109" fmla="*/ 409205 w 2264509"/>
                <a:gd name="connsiteY19-47110" fmla="*/ 6995629 h 7217346"/>
                <a:gd name="connsiteX20-47111" fmla="*/ 712039 w 2264509"/>
                <a:gd name="connsiteY20-47112" fmla="*/ 7208607 h 7217346"/>
                <a:gd name="connsiteX21-47113" fmla="*/ 1018766 w 2264509"/>
                <a:gd name="connsiteY21-47114" fmla="*/ 7101007 h 7217346"/>
                <a:gd name="connsiteX22-47115" fmla="*/ 760721 w 2264509"/>
                <a:gd name="connsiteY22-47116" fmla="*/ 6842580 h 7217346"/>
                <a:gd name="connsiteX23-47117" fmla="*/ 804368 w 2264509"/>
                <a:gd name="connsiteY23-47118" fmla="*/ 6565349 h 7217346"/>
                <a:gd name="connsiteX24-47119" fmla="*/ 790216 w 2264509"/>
                <a:gd name="connsiteY24-47120" fmla="*/ 6235730 h 7217346"/>
                <a:gd name="connsiteX25-47121" fmla="*/ 907792 w 2264509"/>
                <a:gd name="connsiteY25-47122" fmla="*/ 5474692 h 7217346"/>
                <a:gd name="connsiteX26-47123" fmla="*/ 957309 w 2264509"/>
                <a:gd name="connsiteY26-47124" fmla="*/ 5365800 h 7217346"/>
                <a:gd name="connsiteX27-47125" fmla="*/ 949796 w 2264509"/>
                <a:gd name="connsiteY27-47126" fmla="*/ 5294498 h 7217346"/>
                <a:gd name="connsiteX28-47127" fmla="*/ 1022842 w 2264509"/>
                <a:gd name="connsiteY28-47128" fmla="*/ 5197505 h 7217346"/>
                <a:gd name="connsiteX29-47129" fmla="*/ 1024856 w 2264509"/>
                <a:gd name="connsiteY29-47130" fmla="*/ 5054630 h 7217346"/>
                <a:gd name="connsiteX30-47131" fmla="*/ 1250022 w 2264509"/>
                <a:gd name="connsiteY30-47132" fmla="*/ 4234537 h 7217346"/>
                <a:gd name="connsiteX31-47133" fmla="*/ 1388027 w 2264509"/>
                <a:gd name="connsiteY31-47134" fmla="*/ 4644157 h 7217346"/>
                <a:gd name="connsiteX32-47135" fmla="*/ 1392304 w 2264509"/>
                <a:gd name="connsiteY32-47136" fmla="*/ 4865602 h 7217346"/>
                <a:gd name="connsiteX33-47137" fmla="*/ 1364785 w 2264509"/>
                <a:gd name="connsiteY33-47138" fmla="*/ 4971714 h 7217346"/>
                <a:gd name="connsiteX34-47139" fmla="*/ 1405585 w 2264509"/>
                <a:gd name="connsiteY34-47140" fmla="*/ 5098769 h 7217346"/>
                <a:gd name="connsiteX35-47141" fmla="*/ 1313490 w 2264509"/>
                <a:gd name="connsiteY35-47142" fmla="*/ 5539804 h 7217346"/>
                <a:gd name="connsiteX36-47143" fmla="*/ 1314512 w 2264509"/>
                <a:gd name="connsiteY36-47144" fmla="*/ 6345824 h 7217346"/>
                <a:gd name="connsiteX37-47145" fmla="*/ 1369266 w 2264509"/>
                <a:gd name="connsiteY37-47146" fmla="*/ 6519700 h 7217346"/>
                <a:gd name="connsiteX38-47147" fmla="*/ 1336897 w 2264509"/>
                <a:gd name="connsiteY38-47148" fmla="*/ 6727274 h 7217346"/>
                <a:gd name="connsiteX39-47149" fmla="*/ 1355075 w 2264509"/>
                <a:gd name="connsiteY39-47150" fmla="*/ 6813600 h 7217346"/>
                <a:gd name="connsiteX40-47151" fmla="*/ 1364871 w 2264509"/>
                <a:gd name="connsiteY40-47152" fmla="*/ 7006384 h 7217346"/>
                <a:gd name="connsiteX41-47153" fmla="*/ 1811645 w 2264509"/>
                <a:gd name="connsiteY41-47154" fmla="*/ 7174679 h 7217346"/>
                <a:gd name="connsiteX42-47155" fmla="*/ 2240298 w 2264509"/>
                <a:gd name="connsiteY42-47156" fmla="*/ 7184685 h 7217346"/>
                <a:gd name="connsiteX43-47157" fmla="*/ 2223142 w 2264509"/>
                <a:gd name="connsiteY43-47158" fmla="*/ 7032346 h 7217346"/>
                <a:gd name="connsiteX44-47159" fmla="*/ 1738539 w 2264509"/>
                <a:gd name="connsiteY44-47160" fmla="*/ 6666009 h 7217346"/>
                <a:gd name="connsiteX45-47161" fmla="*/ 1759422 w 2264509"/>
                <a:gd name="connsiteY45-47162" fmla="*/ 6535632 h 7217346"/>
                <a:gd name="connsiteX46-47163" fmla="*/ 1719909 w 2264509"/>
                <a:gd name="connsiteY46-47164" fmla="*/ 6436627 h 7217346"/>
                <a:gd name="connsiteX47-47165" fmla="*/ 1708642 w 2264509"/>
                <a:gd name="connsiteY47-47166" fmla="*/ 6235730 h 7217346"/>
                <a:gd name="connsiteX48-47167" fmla="*/ 1730306 w 2264509"/>
                <a:gd name="connsiteY48-47168" fmla="*/ 5965274 h 7217346"/>
                <a:gd name="connsiteX49-47169" fmla="*/ 1778923 w 2264509"/>
                <a:gd name="connsiteY49-47170" fmla="*/ 5497769 h 7217346"/>
                <a:gd name="connsiteX50-47171" fmla="*/ 1790341 w 2264509"/>
                <a:gd name="connsiteY50-47172" fmla="*/ 5349364 h 7217346"/>
                <a:gd name="connsiteX51-47173" fmla="*/ 1848903 w 2264509"/>
                <a:gd name="connsiteY51-47174" fmla="*/ 5302881 h 7217346"/>
                <a:gd name="connsiteX52-47175" fmla="*/ 1935499 w 2264509"/>
                <a:gd name="connsiteY52-47176" fmla="*/ 5083205 h 7217346"/>
                <a:gd name="connsiteX53-47177" fmla="*/ 1960649 w 2264509"/>
                <a:gd name="connsiteY53-47178" fmla="*/ 4791056 h 7217346"/>
                <a:gd name="connsiteX54-47179" fmla="*/ 1951665 w 2264509"/>
                <a:gd name="connsiteY54-47180" fmla="*/ 4334336 h 7217346"/>
                <a:gd name="connsiteX55-47181" fmla="*/ 1932344 w 2264509"/>
                <a:gd name="connsiteY55-47182" fmla="*/ 3888133 h 7217346"/>
                <a:gd name="connsiteX56-47183" fmla="*/ 2114094 w 2264509"/>
                <a:gd name="connsiteY56-47184" fmla="*/ 3794489 h 7217346"/>
                <a:gd name="connsiteX57-47185" fmla="*/ 1762492 w 2264509"/>
                <a:gd name="connsiteY57-47186" fmla="*/ 2682768 h 7217346"/>
                <a:gd name="connsiteX58-47187" fmla="*/ 2171636 w 2264509"/>
                <a:gd name="connsiteY58-47188" fmla="*/ 2450629 h 7217346"/>
                <a:gd name="connsiteX59-47189" fmla="*/ 2032492 w 2264509"/>
                <a:gd name="connsiteY59-47190" fmla="*/ 1850474 h 7217346"/>
                <a:gd name="connsiteX60-47191" fmla="*/ 1987751 w 2264509"/>
                <a:gd name="connsiteY60-47192" fmla="*/ 1662589 h 7217346"/>
                <a:gd name="connsiteX61-47193" fmla="*/ 1973329 w 2264509"/>
                <a:gd name="connsiteY61-47194" fmla="*/ 1418094 h 7217346"/>
                <a:gd name="connsiteX62-47195" fmla="*/ 1925704 w 2264509"/>
                <a:gd name="connsiteY62-47196" fmla="*/ 1287898 h 7217346"/>
                <a:gd name="connsiteX63-47197" fmla="*/ 1458979 w 2264509"/>
                <a:gd name="connsiteY63-47198" fmla="*/ 1120535 h 7217346"/>
                <a:gd name="connsiteX64-47199" fmla="*/ 1360513 w 2264509"/>
                <a:gd name="connsiteY64-47200" fmla="*/ 1005635 h 7217346"/>
                <a:gd name="connsiteX65-47201" fmla="*/ 1416522 w 2264509"/>
                <a:gd name="connsiteY65-47202" fmla="*/ 807081 h 7217346"/>
                <a:gd name="connsiteX66-47203" fmla="*/ 1484699 w 2264509"/>
                <a:gd name="connsiteY66-47204" fmla="*/ 608469 h 7217346"/>
                <a:gd name="connsiteX67-47205" fmla="*/ 1496208 w 2264509"/>
                <a:gd name="connsiteY67-47206" fmla="*/ 366317 h 7217346"/>
                <a:gd name="connsiteX68-47207" fmla="*/ 1413968 w 2264509"/>
                <a:gd name="connsiteY68-47208" fmla="*/ 146640 h 7217346"/>
                <a:gd name="connsiteX69-47209" fmla="*/ 1100515 w 2264509"/>
                <a:gd name="connsiteY69-47210" fmla="*/ 551 h 7217346"/>
                <a:gd name="connsiteX0-47211" fmla="*/ 1100515 w 2264509"/>
                <a:gd name="connsiteY0-47212" fmla="*/ 551 h 7217346"/>
                <a:gd name="connsiteX1-47213" fmla="*/ 849378 w 2264509"/>
                <a:gd name="connsiteY1-47214" fmla="*/ 118937 h 7217346"/>
                <a:gd name="connsiteX2-47215" fmla="*/ 751515 w 2264509"/>
                <a:gd name="connsiteY2-47216" fmla="*/ 285490 h 7217346"/>
                <a:gd name="connsiteX3-47217" fmla="*/ 756141 w 2264509"/>
                <a:gd name="connsiteY3-47218" fmla="*/ 566071 h 7217346"/>
                <a:gd name="connsiteX4-47219" fmla="*/ 895260 w 2264509"/>
                <a:gd name="connsiteY4-47220" fmla="*/ 882679 h 7217346"/>
                <a:gd name="connsiteX5-47221" fmla="*/ 785588 w 2264509"/>
                <a:gd name="connsiteY5-47222" fmla="*/ 1025825 h 7217346"/>
                <a:gd name="connsiteX6-47223" fmla="*/ 152912 w 2264509"/>
                <a:gd name="connsiteY6-47224" fmla="*/ 1252683 h 7217346"/>
                <a:gd name="connsiteX7-47225" fmla="*/ 8160 w 2264509"/>
                <a:gd name="connsiteY7-47226" fmla="*/ 2283394 h 7217346"/>
                <a:gd name="connsiteX8-47227" fmla="*/ 416233 w 2264509"/>
                <a:gd name="connsiteY8-47228" fmla="*/ 2735641 h 7217346"/>
                <a:gd name="connsiteX9-47229" fmla="*/ 293173 w 2264509"/>
                <a:gd name="connsiteY9-47230" fmla="*/ 3799944 h 7217346"/>
                <a:gd name="connsiteX10-47231" fmla="*/ 428536 w 2264509"/>
                <a:gd name="connsiteY10-47232" fmla="*/ 3969982 h 7217346"/>
                <a:gd name="connsiteX11-47233" fmla="*/ 486017 w 2264509"/>
                <a:gd name="connsiteY11-47234" fmla="*/ 4215017 h 7217346"/>
                <a:gd name="connsiteX12-47235" fmla="*/ 547224 w 2264509"/>
                <a:gd name="connsiteY12-47236" fmla="*/ 4615099 h 7217346"/>
                <a:gd name="connsiteX13-47237" fmla="*/ 555878 w 2264509"/>
                <a:gd name="connsiteY13-47238" fmla="*/ 4779518 h 7217346"/>
                <a:gd name="connsiteX14-47239" fmla="*/ 541964 w 2264509"/>
                <a:gd name="connsiteY14-47240" fmla="*/ 4966441 h 7217346"/>
                <a:gd name="connsiteX15-47241" fmla="*/ 510234 w 2264509"/>
                <a:gd name="connsiteY15-47242" fmla="*/ 5112051 h 7217346"/>
                <a:gd name="connsiteX16-47243" fmla="*/ 434305 w 2264509"/>
                <a:gd name="connsiteY16-47244" fmla="*/ 6139609 h 7217346"/>
                <a:gd name="connsiteX17-47245" fmla="*/ 399690 w 2264509"/>
                <a:gd name="connsiteY17-47246" fmla="*/ 6589898 h 7217346"/>
                <a:gd name="connsiteX18-47247" fmla="*/ 471534 w 2264509"/>
                <a:gd name="connsiteY18-47248" fmla="*/ 6812999 h 7217346"/>
                <a:gd name="connsiteX19-47249" fmla="*/ 409205 w 2264509"/>
                <a:gd name="connsiteY19-47250" fmla="*/ 6995629 h 7217346"/>
                <a:gd name="connsiteX20-47251" fmla="*/ 712039 w 2264509"/>
                <a:gd name="connsiteY20-47252" fmla="*/ 7208607 h 7217346"/>
                <a:gd name="connsiteX21-47253" fmla="*/ 1018766 w 2264509"/>
                <a:gd name="connsiteY21-47254" fmla="*/ 7101007 h 7217346"/>
                <a:gd name="connsiteX22-47255" fmla="*/ 760721 w 2264509"/>
                <a:gd name="connsiteY22-47256" fmla="*/ 6842580 h 7217346"/>
                <a:gd name="connsiteX23-47257" fmla="*/ 804368 w 2264509"/>
                <a:gd name="connsiteY23-47258" fmla="*/ 6565349 h 7217346"/>
                <a:gd name="connsiteX24-47259" fmla="*/ 790216 w 2264509"/>
                <a:gd name="connsiteY24-47260" fmla="*/ 6235730 h 7217346"/>
                <a:gd name="connsiteX25-47261" fmla="*/ 907792 w 2264509"/>
                <a:gd name="connsiteY25-47262" fmla="*/ 5474692 h 7217346"/>
                <a:gd name="connsiteX26-47263" fmla="*/ 957309 w 2264509"/>
                <a:gd name="connsiteY26-47264" fmla="*/ 5365800 h 7217346"/>
                <a:gd name="connsiteX27-47265" fmla="*/ 949796 w 2264509"/>
                <a:gd name="connsiteY27-47266" fmla="*/ 5294498 h 7217346"/>
                <a:gd name="connsiteX28-47267" fmla="*/ 1022842 w 2264509"/>
                <a:gd name="connsiteY28-47268" fmla="*/ 5197505 h 7217346"/>
                <a:gd name="connsiteX29-47269" fmla="*/ 1024856 w 2264509"/>
                <a:gd name="connsiteY29-47270" fmla="*/ 5054630 h 7217346"/>
                <a:gd name="connsiteX30-47271" fmla="*/ 1250022 w 2264509"/>
                <a:gd name="connsiteY30-47272" fmla="*/ 4234537 h 7217346"/>
                <a:gd name="connsiteX31-47273" fmla="*/ 1388027 w 2264509"/>
                <a:gd name="connsiteY31-47274" fmla="*/ 4644157 h 7217346"/>
                <a:gd name="connsiteX32-47275" fmla="*/ 1392304 w 2264509"/>
                <a:gd name="connsiteY32-47276" fmla="*/ 4865602 h 7217346"/>
                <a:gd name="connsiteX33-47277" fmla="*/ 1364785 w 2264509"/>
                <a:gd name="connsiteY33-47278" fmla="*/ 4971714 h 7217346"/>
                <a:gd name="connsiteX34-47279" fmla="*/ 1405585 w 2264509"/>
                <a:gd name="connsiteY34-47280" fmla="*/ 5098769 h 7217346"/>
                <a:gd name="connsiteX35-47281" fmla="*/ 1313490 w 2264509"/>
                <a:gd name="connsiteY35-47282" fmla="*/ 5539804 h 7217346"/>
                <a:gd name="connsiteX36-47283" fmla="*/ 1314512 w 2264509"/>
                <a:gd name="connsiteY36-47284" fmla="*/ 6345824 h 7217346"/>
                <a:gd name="connsiteX37-47285" fmla="*/ 1369266 w 2264509"/>
                <a:gd name="connsiteY37-47286" fmla="*/ 6519700 h 7217346"/>
                <a:gd name="connsiteX38-47287" fmla="*/ 1336897 w 2264509"/>
                <a:gd name="connsiteY38-47288" fmla="*/ 6727274 h 7217346"/>
                <a:gd name="connsiteX39-47289" fmla="*/ 1355075 w 2264509"/>
                <a:gd name="connsiteY39-47290" fmla="*/ 6813600 h 7217346"/>
                <a:gd name="connsiteX40-47291" fmla="*/ 1364871 w 2264509"/>
                <a:gd name="connsiteY40-47292" fmla="*/ 7006384 h 7217346"/>
                <a:gd name="connsiteX41-47293" fmla="*/ 1811645 w 2264509"/>
                <a:gd name="connsiteY41-47294" fmla="*/ 7174679 h 7217346"/>
                <a:gd name="connsiteX42-47295" fmla="*/ 2240298 w 2264509"/>
                <a:gd name="connsiteY42-47296" fmla="*/ 7184685 h 7217346"/>
                <a:gd name="connsiteX43-47297" fmla="*/ 2223142 w 2264509"/>
                <a:gd name="connsiteY43-47298" fmla="*/ 7032346 h 7217346"/>
                <a:gd name="connsiteX44-47299" fmla="*/ 1738539 w 2264509"/>
                <a:gd name="connsiteY44-47300" fmla="*/ 6666009 h 7217346"/>
                <a:gd name="connsiteX45-47301" fmla="*/ 1759422 w 2264509"/>
                <a:gd name="connsiteY45-47302" fmla="*/ 6535632 h 7217346"/>
                <a:gd name="connsiteX46-47303" fmla="*/ 1719909 w 2264509"/>
                <a:gd name="connsiteY46-47304" fmla="*/ 6436627 h 7217346"/>
                <a:gd name="connsiteX47-47305" fmla="*/ 1708642 w 2264509"/>
                <a:gd name="connsiteY47-47306" fmla="*/ 6235730 h 7217346"/>
                <a:gd name="connsiteX48-47307" fmla="*/ 1730306 w 2264509"/>
                <a:gd name="connsiteY48-47308" fmla="*/ 5965274 h 7217346"/>
                <a:gd name="connsiteX49-47309" fmla="*/ 1778923 w 2264509"/>
                <a:gd name="connsiteY49-47310" fmla="*/ 5497769 h 7217346"/>
                <a:gd name="connsiteX50-47311" fmla="*/ 1790341 w 2264509"/>
                <a:gd name="connsiteY50-47312" fmla="*/ 5349364 h 7217346"/>
                <a:gd name="connsiteX51-47313" fmla="*/ 1848903 w 2264509"/>
                <a:gd name="connsiteY51-47314" fmla="*/ 5302881 h 7217346"/>
                <a:gd name="connsiteX52-47315" fmla="*/ 1935499 w 2264509"/>
                <a:gd name="connsiteY52-47316" fmla="*/ 5083205 h 7217346"/>
                <a:gd name="connsiteX53-47317" fmla="*/ 1960649 w 2264509"/>
                <a:gd name="connsiteY53-47318" fmla="*/ 4791056 h 7217346"/>
                <a:gd name="connsiteX54-47319" fmla="*/ 1951665 w 2264509"/>
                <a:gd name="connsiteY54-47320" fmla="*/ 4334336 h 7217346"/>
                <a:gd name="connsiteX55-47321" fmla="*/ 1932344 w 2264509"/>
                <a:gd name="connsiteY55-47322" fmla="*/ 3888133 h 7217346"/>
                <a:gd name="connsiteX56-47323" fmla="*/ 2114094 w 2264509"/>
                <a:gd name="connsiteY56-47324" fmla="*/ 3794489 h 7217346"/>
                <a:gd name="connsiteX57-47325" fmla="*/ 1762492 w 2264509"/>
                <a:gd name="connsiteY57-47326" fmla="*/ 2682768 h 7217346"/>
                <a:gd name="connsiteX58-47327" fmla="*/ 2171636 w 2264509"/>
                <a:gd name="connsiteY58-47328" fmla="*/ 2450629 h 7217346"/>
                <a:gd name="connsiteX59-47329" fmla="*/ 2032492 w 2264509"/>
                <a:gd name="connsiteY59-47330" fmla="*/ 1850474 h 7217346"/>
                <a:gd name="connsiteX60-47331" fmla="*/ 1987751 w 2264509"/>
                <a:gd name="connsiteY60-47332" fmla="*/ 1662589 h 7217346"/>
                <a:gd name="connsiteX61-47333" fmla="*/ 1973329 w 2264509"/>
                <a:gd name="connsiteY61-47334" fmla="*/ 1418094 h 7217346"/>
                <a:gd name="connsiteX62-47335" fmla="*/ 1925704 w 2264509"/>
                <a:gd name="connsiteY62-47336" fmla="*/ 1287898 h 7217346"/>
                <a:gd name="connsiteX63-47337" fmla="*/ 1458979 w 2264509"/>
                <a:gd name="connsiteY63-47338" fmla="*/ 1120535 h 7217346"/>
                <a:gd name="connsiteX64-47339" fmla="*/ 1360513 w 2264509"/>
                <a:gd name="connsiteY64-47340" fmla="*/ 1005635 h 7217346"/>
                <a:gd name="connsiteX65-47341" fmla="*/ 1416522 w 2264509"/>
                <a:gd name="connsiteY65-47342" fmla="*/ 807081 h 7217346"/>
                <a:gd name="connsiteX66-47343" fmla="*/ 1484699 w 2264509"/>
                <a:gd name="connsiteY66-47344" fmla="*/ 608469 h 7217346"/>
                <a:gd name="connsiteX67-47345" fmla="*/ 1496208 w 2264509"/>
                <a:gd name="connsiteY67-47346" fmla="*/ 366317 h 7217346"/>
                <a:gd name="connsiteX68-47347" fmla="*/ 1413968 w 2264509"/>
                <a:gd name="connsiteY68-47348" fmla="*/ 146640 h 7217346"/>
                <a:gd name="connsiteX69-47349" fmla="*/ 1100515 w 2264509"/>
                <a:gd name="connsiteY69-47350" fmla="*/ 551 h 7217346"/>
                <a:gd name="connsiteX0-47351" fmla="*/ 1100515 w 2264509"/>
                <a:gd name="connsiteY0-47352" fmla="*/ 551 h 7217346"/>
                <a:gd name="connsiteX1-47353" fmla="*/ 849378 w 2264509"/>
                <a:gd name="connsiteY1-47354" fmla="*/ 118937 h 7217346"/>
                <a:gd name="connsiteX2-47355" fmla="*/ 751515 w 2264509"/>
                <a:gd name="connsiteY2-47356" fmla="*/ 285490 h 7217346"/>
                <a:gd name="connsiteX3-47357" fmla="*/ 756141 w 2264509"/>
                <a:gd name="connsiteY3-47358" fmla="*/ 566071 h 7217346"/>
                <a:gd name="connsiteX4-47359" fmla="*/ 895260 w 2264509"/>
                <a:gd name="connsiteY4-47360" fmla="*/ 882679 h 7217346"/>
                <a:gd name="connsiteX5-47361" fmla="*/ 785588 w 2264509"/>
                <a:gd name="connsiteY5-47362" fmla="*/ 1025825 h 7217346"/>
                <a:gd name="connsiteX6-47363" fmla="*/ 152912 w 2264509"/>
                <a:gd name="connsiteY6-47364" fmla="*/ 1252683 h 7217346"/>
                <a:gd name="connsiteX7-47365" fmla="*/ 8160 w 2264509"/>
                <a:gd name="connsiteY7-47366" fmla="*/ 2283394 h 7217346"/>
                <a:gd name="connsiteX8-47367" fmla="*/ 416233 w 2264509"/>
                <a:gd name="connsiteY8-47368" fmla="*/ 2735641 h 7217346"/>
                <a:gd name="connsiteX9-47369" fmla="*/ 293173 w 2264509"/>
                <a:gd name="connsiteY9-47370" fmla="*/ 3799944 h 7217346"/>
                <a:gd name="connsiteX10-47371" fmla="*/ 428536 w 2264509"/>
                <a:gd name="connsiteY10-47372" fmla="*/ 3969982 h 7217346"/>
                <a:gd name="connsiteX11-47373" fmla="*/ 486017 w 2264509"/>
                <a:gd name="connsiteY11-47374" fmla="*/ 4215017 h 7217346"/>
                <a:gd name="connsiteX12-47375" fmla="*/ 547224 w 2264509"/>
                <a:gd name="connsiteY12-47376" fmla="*/ 4615099 h 7217346"/>
                <a:gd name="connsiteX13-47377" fmla="*/ 555878 w 2264509"/>
                <a:gd name="connsiteY13-47378" fmla="*/ 4779518 h 7217346"/>
                <a:gd name="connsiteX14-47379" fmla="*/ 541964 w 2264509"/>
                <a:gd name="connsiteY14-47380" fmla="*/ 4966441 h 7217346"/>
                <a:gd name="connsiteX15-47381" fmla="*/ 510234 w 2264509"/>
                <a:gd name="connsiteY15-47382" fmla="*/ 5112051 h 7217346"/>
                <a:gd name="connsiteX16-47383" fmla="*/ 434305 w 2264509"/>
                <a:gd name="connsiteY16-47384" fmla="*/ 6139609 h 7217346"/>
                <a:gd name="connsiteX17-47385" fmla="*/ 399690 w 2264509"/>
                <a:gd name="connsiteY17-47386" fmla="*/ 6589898 h 7217346"/>
                <a:gd name="connsiteX18-47387" fmla="*/ 471534 w 2264509"/>
                <a:gd name="connsiteY18-47388" fmla="*/ 6812999 h 7217346"/>
                <a:gd name="connsiteX19-47389" fmla="*/ 409205 w 2264509"/>
                <a:gd name="connsiteY19-47390" fmla="*/ 6995629 h 7217346"/>
                <a:gd name="connsiteX20-47391" fmla="*/ 712039 w 2264509"/>
                <a:gd name="connsiteY20-47392" fmla="*/ 7208607 h 7217346"/>
                <a:gd name="connsiteX21-47393" fmla="*/ 1018766 w 2264509"/>
                <a:gd name="connsiteY21-47394" fmla="*/ 7101007 h 7217346"/>
                <a:gd name="connsiteX22-47395" fmla="*/ 760721 w 2264509"/>
                <a:gd name="connsiteY22-47396" fmla="*/ 6842580 h 7217346"/>
                <a:gd name="connsiteX23-47397" fmla="*/ 804368 w 2264509"/>
                <a:gd name="connsiteY23-47398" fmla="*/ 6565349 h 7217346"/>
                <a:gd name="connsiteX24-47399" fmla="*/ 790216 w 2264509"/>
                <a:gd name="connsiteY24-47400" fmla="*/ 6235730 h 7217346"/>
                <a:gd name="connsiteX25-47401" fmla="*/ 907792 w 2264509"/>
                <a:gd name="connsiteY25-47402" fmla="*/ 5474692 h 7217346"/>
                <a:gd name="connsiteX26-47403" fmla="*/ 957309 w 2264509"/>
                <a:gd name="connsiteY26-47404" fmla="*/ 5365800 h 7217346"/>
                <a:gd name="connsiteX27-47405" fmla="*/ 949796 w 2264509"/>
                <a:gd name="connsiteY27-47406" fmla="*/ 5294498 h 7217346"/>
                <a:gd name="connsiteX28-47407" fmla="*/ 1022842 w 2264509"/>
                <a:gd name="connsiteY28-47408" fmla="*/ 5197505 h 7217346"/>
                <a:gd name="connsiteX29-47409" fmla="*/ 1024856 w 2264509"/>
                <a:gd name="connsiteY29-47410" fmla="*/ 5054630 h 7217346"/>
                <a:gd name="connsiteX30-47411" fmla="*/ 1250022 w 2264509"/>
                <a:gd name="connsiteY30-47412" fmla="*/ 4234537 h 7217346"/>
                <a:gd name="connsiteX31-47413" fmla="*/ 1388027 w 2264509"/>
                <a:gd name="connsiteY31-47414" fmla="*/ 4644157 h 7217346"/>
                <a:gd name="connsiteX32-47415" fmla="*/ 1392304 w 2264509"/>
                <a:gd name="connsiteY32-47416" fmla="*/ 4865602 h 7217346"/>
                <a:gd name="connsiteX33-47417" fmla="*/ 1364785 w 2264509"/>
                <a:gd name="connsiteY33-47418" fmla="*/ 4971714 h 7217346"/>
                <a:gd name="connsiteX34-47419" fmla="*/ 1405585 w 2264509"/>
                <a:gd name="connsiteY34-47420" fmla="*/ 5098769 h 7217346"/>
                <a:gd name="connsiteX35-47421" fmla="*/ 1313490 w 2264509"/>
                <a:gd name="connsiteY35-47422" fmla="*/ 5539804 h 7217346"/>
                <a:gd name="connsiteX36-47423" fmla="*/ 1314512 w 2264509"/>
                <a:gd name="connsiteY36-47424" fmla="*/ 6345824 h 7217346"/>
                <a:gd name="connsiteX37-47425" fmla="*/ 1369266 w 2264509"/>
                <a:gd name="connsiteY37-47426" fmla="*/ 6519700 h 7217346"/>
                <a:gd name="connsiteX38-47427" fmla="*/ 1336897 w 2264509"/>
                <a:gd name="connsiteY38-47428" fmla="*/ 6727274 h 7217346"/>
                <a:gd name="connsiteX39-47429" fmla="*/ 1355075 w 2264509"/>
                <a:gd name="connsiteY39-47430" fmla="*/ 6813600 h 7217346"/>
                <a:gd name="connsiteX40-47431" fmla="*/ 1364871 w 2264509"/>
                <a:gd name="connsiteY40-47432" fmla="*/ 7006384 h 7217346"/>
                <a:gd name="connsiteX41-47433" fmla="*/ 1811645 w 2264509"/>
                <a:gd name="connsiteY41-47434" fmla="*/ 7174679 h 7217346"/>
                <a:gd name="connsiteX42-47435" fmla="*/ 2240298 w 2264509"/>
                <a:gd name="connsiteY42-47436" fmla="*/ 7184685 h 7217346"/>
                <a:gd name="connsiteX43-47437" fmla="*/ 2223142 w 2264509"/>
                <a:gd name="connsiteY43-47438" fmla="*/ 7032346 h 7217346"/>
                <a:gd name="connsiteX44-47439" fmla="*/ 1738539 w 2264509"/>
                <a:gd name="connsiteY44-47440" fmla="*/ 6666009 h 7217346"/>
                <a:gd name="connsiteX45-47441" fmla="*/ 1759422 w 2264509"/>
                <a:gd name="connsiteY45-47442" fmla="*/ 6535632 h 7217346"/>
                <a:gd name="connsiteX46-47443" fmla="*/ 1719909 w 2264509"/>
                <a:gd name="connsiteY46-47444" fmla="*/ 6436627 h 7217346"/>
                <a:gd name="connsiteX47-47445" fmla="*/ 1708642 w 2264509"/>
                <a:gd name="connsiteY47-47446" fmla="*/ 6235730 h 7217346"/>
                <a:gd name="connsiteX48-47447" fmla="*/ 1730306 w 2264509"/>
                <a:gd name="connsiteY48-47448" fmla="*/ 5965274 h 7217346"/>
                <a:gd name="connsiteX49-47449" fmla="*/ 1778923 w 2264509"/>
                <a:gd name="connsiteY49-47450" fmla="*/ 5497769 h 7217346"/>
                <a:gd name="connsiteX50-47451" fmla="*/ 1790341 w 2264509"/>
                <a:gd name="connsiteY50-47452" fmla="*/ 5349364 h 7217346"/>
                <a:gd name="connsiteX51-47453" fmla="*/ 1848903 w 2264509"/>
                <a:gd name="connsiteY51-47454" fmla="*/ 5302881 h 7217346"/>
                <a:gd name="connsiteX52-47455" fmla="*/ 1935499 w 2264509"/>
                <a:gd name="connsiteY52-47456" fmla="*/ 5083205 h 7217346"/>
                <a:gd name="connsiteX53-47457" fmla="*/ 1960649 w 2264509"/>
                <a:gd name="connsiteY53-47458" fmla="*/ 4791056 h 7217346"/>
                <a:gd name="connsiteX54-47459" fmla="*/ 1951665 w 2264509"/>
                <a:gd name="connsiteY54-47460" fmla="*/ 4334336 h 7217346"/>
                <a:gd name="connsiteX55-47461" fmla="*/ 1932344 w 2264509"/>
                <a:gd name="connsiteY55-47462" fmla="*/ 3888133 h 7217346"/>
                <a:gd name="connsiteX56-47463" fmla="*/ 2114094 w 2264509"/>
                <a:gd name="connsiteY56-47464" fmla="*/ 3794489 h 7217346"/>
                <a:gd name="connsiteX57-47465" fmla="*/ 1762492 w 2264509"/>
                <a:gd name="connsiteY57-47466" fmla="*/ 2682768 h 7217346"/>
                <a:gd name="connsiteX58-47467" fmla="*/ 2171636 w 2264509"/>
                <a:gd name="connsiteY58-47468" fmla="*/ 2450629 h 7217346"/>
                <a:gd name="connsiteX59-47469" fmla="*/ 2032492 w 2264509"/>
                <a:gd name="connsiteY59-47470" fmla="*/ 1850474 h 7217346"/>
                <a:gd name="connsiteX60-47471" fmla="*/ 1987751 w 2264509"/>
                <a:gd name="connsiteY60-47472" fmla="*/ 1662589 h 7217346"/>
                <a:gd name="connsiteX61-47473" fmla="*/ 1973329 w 2264509"/>
                <a:gd name="connsiteY61-47474" fmla="*/ 1418094 h 7217346"/>
                <a:gd name="connsiteX62-47475" fmla="*/ 1925704 w 2264509"/>
                <a:gd name="connsiteY62-47476" fmla="*/ 1287898 h 7217346"/>
                <a:gd name="connsiteX63-47477" fmla="*/ 1458979 w 2264509"/>
                <a:gd name="connsiteY63-47478" fmla="*/ 1120535 h 7217346"/>
                <a:gd name="connsiteX64-47479" fmla="*/ 1360513 w 2264509"/>
                <a:gd name="connsiteY64-47480" fmla="*/ 1005635 h 7217346"/>
                <a:gd name="connsiteX65-47481" fmla="*/ 1416522 w 2264509"/>
                <a:gd name="connsiteY65-47482" fmla="*/ 807081 h 7217346"/>
                <a:gd name="connsiteX66-47483" fmla="*/ 1484699 w 2264509"/>
                <a:gd name="connsiteY66-47484" fmla="*/ 608469 h 7217346"/>
                <a:gd name="connsiteX67-47485" fmla="*/ 1496208 w 2264509"/>
                <a:gd name="connsiteY67-47486" fmla="*/ 366317 h 7217346"/>
                <a:gd name="connsiteX68-47487" fmla="*/ 1413968 w 2264509"/>
                <a:gd name="connsiteY68-47488" fmla="*/ 146640 h 7217346"/>
                <a:gd name="connsiteX69-47489" fmla="*/ 1100515 w 2264509"/>
                <a:gd name="connsiteY69-47490" fmla="*/ 551 h 7217346"/>
                <a:gd name="connsiteX0-47491" fmla="*/ 1100515 w 2264509"/>
                <a:gd name="connsiteY0-47492" fmla="*/ 551 h 7217346"/>
                <a:gd name="connsiteX1-47493" fmla="*/ 849378 w 2264509"/>
                <a:gd name="connsiteY1-47494" fmla="*/ 118937 h 7217346"/>
                <a:gd name="connsiteX2-47495" fmla="*/ 751515 w 2264509"/>
                <a:gd name="connsiteY2-47496" fmla="*/ 285490 h 7217346"/>
                <a:gd name="connsiteX3-47497" fmla="*/ 756141 w 2264509"/>
                <a:gd name="connsiteY3-47498" fmla="*/ 566071 h 7217346"/>
                <a:gd name="connsiteX4-47499" fmla="*/ 895260 w 2264509"/>
                <a:gd name="connsiteY4-47500" fmla="*/ 882679 h 7217346"/>
                <a:gd name="connsiteX5-47501" fmla="*/ 785588 w 2264509"/>
                <a:gd name="connsiteY5-47502" fmla="*/ 1025825 h 7217346"/>
                <a:gd name="connsiteX6-47503" fmla="*/ 152912 w 2264509"/>
                <a:gd name="connsiteY6-47504" fmla="*/ 1252683 h 7217346"/>
                <a:gd name="connsiteX7-47505" fmla="*/ 8160 w 2264509"/>
                <a:gd name="connsiteY7-47506" fmla="*/ 2283394 h 7217346"/>
                <a:gd name="connsiteX8-47507" fmla="*/ 416233 w 2264509"/>
                <a:gd name="connsiteY8-47508" fmla="*/ 2735641 h 7217346"/>
                <a:gd name="connsiteX9-47509" fmla="*/ 293173 w 2264509"/>
                <a:gd name="connsiteY9-47510" fmla="*/ 3799944 h 7217346"/>
                <a:gd name="connsiteX10-47511" fmla="*/ 428536 w 2264509"/>
                <a:gd name="connsiteY10-47512" fmla="*/ 3969982 h 7217346"/>
                <a:gd name="connsiteX11-47513" fmla="*/ 486017 w 2264509"/>
                <a:gd name="connsiteY11-47514" fmla="*/ 4215017 h 7217346"/>
                <a:gd name="connsiteX12-47515" fmla="*/ 547224 w 2264509"/>
                <a:gd name="connsiteY12-47516" fmla="*/ 4615099 h 7217346"/>
                <a:gd name="connsiteX13-47517" fmla="*/ 555878 w 2264509"/>
                <a:gd name="connsiteY13-47518" fmla="*/ 4779518 h 7217346"/>
                <a:gd name="connsiteX14-47519" fmla="*/ 541964 w 2264509"/>
                <a:gd name="connsiteY14-47520" fmla="*/ 4966441 h 7217346"/>
                <a:gd name="connsiteX15-47521" fmla="*/ 510234 w 2264509"/>
                <a:gd name="connsiteY15-47522" fmla="*/ 5112051 h 7217346"/>
                <a:gd name="connsiteX16-47523" fmla="*/ 434305 w 2264509"/>
                <a:gd name="connsiteY16-47524" fmla="*/ 6139609 h 7217346"/>
                <a:gd name="connsiteX17-47525" fmla="*/ 399690 w 2264509"/>
                <a:gd name="connsiteY17-47526" fmla="*/ 6589898 h 7217346"/>
                <a:gd name="connsiteX18-47527" fmla="*/ 471534 w 2264509"/>
                <a:gd name="connsiteY18-47528" fmla="*/ 6812999 h 7217346"/>
                <a:gd name="connsiteX19-47529" fmla="*/ 409205 w 2264509"/>
                <a:gd name="connsiteY19-47530" fmla="*/ 6995629 h 7217346"/>
                <a:gd name="connsiteX20-47531" fmla="*/ 712039 w 2264509"/>
                <a:gd name="connsiteY20-47532" fmla="*/ 7208607 h 7217346"/>
                <a:gd name="connsiteX21-47533" fmla="*/ 1018766 w 2264509"/>
                <a:gd name="connsiteY21-47534" fmla="*/ 7101007 h 7217346"/>
                <a:gd name="connsiteX22-47535" fmla="*/ 760721 w 2264509"/>
                <a:gd name="connsiteY22-47536" fmla="*/ 6842580 h 7217346"/>
                <a:gd name="connsiteX23-47537" fmla="*/ 804368 w 2264509"/>
                <a:gd name="connsiteY23-47538" fmla="*/ 6565349 h 7217346"/>
                <a:gd name="connsiteX24-47539" fmla="*/ 790216 w 2264509"/>
                <a:gd name="connsiteY24-47540" fmla="*/ 6235730 h 7217346"/>
                <a:gd name="connsiteX25-47541" fmla="*/ 907792 w 2264509"/>
                <a:gd name="connsiteY25-47542" fmla="*/ 5474692 h 7217346"/>
                <a:gd name="connsiteX26-47543" fmla="*/ 957309 w 2264509"/>
                <a:gd name="connsiteY26-47544" fmla="*/ 5365800 h 7217346"/>
                <a:gd name="connsiteX27-47545" fmla="*/ 949796 w 2264509"/>
                <a:gd name="connsiteY27-47546" fmla="*/ 5294498 h 7217346"/>
                <a:gd name="connsiteX28-47547" fmla="*/ 1022842 w 2264509"/>
                <a:gd name="connsiteY28-47548" fmla="*/ 5197505 h 7217346"/>
                <a:gd name="connsiteX29-47549" fmla="*/ 1024856 w 2264509"/>
                <a:gd name="connsiteY29-47550" fmla="*/ 5054630 h 7217346"/>
                <a:gd name="connsiteX30-47551" fmla="*/ 1250022 w 2264509"/>
                <a:gd name="connsiteY30-47552" fmla="*/ 4234537 h 7217346"/>
                <a:gd name="connsiteX31-47553" fmla="*/ 1388027 w 2264509"/>
                <a:gd name="connsiteY31-47554" fmla="*/ 4644157 h 7217346"/>
                <a:gd name="connsiteX32-47555" fmla="*/ 1392304 w 2264509"/>
                <a:gd name="connsiteY32-47556" fmla="*/ 4865602 h 7217346"/>
                <a:gd name="connsiteX33-47557" fmla="*/ 1364785 w 2264509"/>
                <a:gd name="connsiteY33-47558" fmla="*/ 4971714 h 7217346"/>
                <a:gd name="connsiteX34-47559" fmla="*/ 1405585 w 2264509"/>
                <a:gd name="connsiteY34-47560" fmla="*/ 5098769 h 7217346"/>
                <a:gd name="connsiteX35-47561" fmla="*/ 1313490 w 2264509"/>
                <a:gd name="connsiteY35-47562" fmla="*/ 5539804 h 7217346"/>
                <a:gd name="connsiteX36-47563" fmla="*/ 1314512 w 2264509"/>
                <a:gd name="connsiteY36-47564" fmla="*/ 6345824 h 7217346"/>
                <a:gd name="connsiteX37-47565" fmla="*/ 1369266 w 2264509"/>
                <a:gd name="connsiteY37-47566" fmla="*/ 6519700 h 7217346"/>
                <a:gd name="connsiteX38-47567" fmla="*/ 1336897 w 2264509"/>
                <a:gd name="connsiteY38-47568" fmla="*/ 6727274 h 7217346"/>
                <a:gd name="connsiteX39-47569" fmla="*/ 1355075 w 2264509"/>
                <a:gd name="connsiteY39-47570" fmla="*/ 6813600 h 7217346"/>
                <a:gd name="connsiteX40-47571" fmla="*/ 1364871 w 2264509"/>
                <a:gd name="connsiteY40-47572" fmla="*/ 7006384 h 7217346"/>
                <a:gd name="connsiteX41-47573" fmla="*/ 1811645 w 2264509"/>
                <a:gd name="connsiteY41-47574" fmla="*/ 7174679 h 7217346"/>
                <a:gd name="connsiteX42-47575" fmla="*/ 2240298 w 2264509"/>
                <a:gd name="connsiteY42-47576" fmla="*/ 7184685 h 7217346"/>
                <a:gd name="connsiteX43-47577" fmla="*/ 2223142 w 2264509"/>
                <a:gd name="connsiteY43-47578" fmla="*/ 7032346 h 7217346"/>
                <a:gd name="connsiteX44-47579" fmla="*/ 1738539 w 2264509"/>
                <a:gd name="connsiteY44-47580" fmla="*/ 6666009 h 7217346"/>
                <a:gd name="connsiteX45-47581" fmla="*/ 1759422 w 2264509"/>
                <a:gd name="connsiteY45-47582" fmla="*/ 6535632 h 7217346"/>
                <a:gd name="connsiteX46-47583" fmla="*/ 1719909 w 2264509"/>
                <a:gd name="connsiteY46-47584" fmla="*/ 6436627 h 7217346"/>
                <a:gd name="connsiteX47-47585" fmla="*/ 1708642 w 2264509"/>
                <a:gd name="connsiteY47-47586" fmla="*/ 6235730 h 7217346"/>
                <a:gd name="connsiteX48-47587" fmla="*/ 1730306 w 2264509"/>
                <a:gd name="connsiteY48-47588" fmla="*/ 5965274 h 7217346"/>
                <a:gd name="connsiteX49-47589" fmla="*/ 1778923 w 2264509"/>
                <a:gd name="connsiteY49-47590" fmla="*/ 5497769 h 7217346"/>
                <a:gd name="connsiteX50-47591" fmla="*/ 1790341 w 2264509"/>
                <a:gd name="connsiteY50-47592" fmla="*/ 5349364 h 7217346"/>
                <a:gd name="connsiteX51-47593" fmla="*/ 1848903 w 2264509"/>
                <a:gd name="connsiteY51-47594" fmla="*/ 5302881 h 7217346"/>
                <a:gd name="connsiteX52-47595" fmla="*/ 1935499 w 2264509"/>
                <a:gd name="connsiteY52-47596" fmla="*/ 5083205 h 7217346"/>
                <a:gd name="connsiteX53-47597" fmla="*/ 1960649 w 2264509"/>
                <a:gd name="connsiteY53-47598" fmla="*/ 4791056 h 7217346"/>
                <a:gd name="connsiteX54-47599" fmla="*/ 1951665 w 2264509"/>
                <a:gd name="connsiteY54-47600" fmla="*/ 4334336 h 7217346"/>
                <a:gd name="connsiteX55-47601" fmla="*/ 1932344 w 2264509"/>
                <a:gd name="connsiteY55-47602" fmla="*/ 3888133 h 7217346"/>
                <a:gd name="connsiteX56-47603" fmla="*/ 2114094 w 2264509"/>
                <a:gd name="connsiteY56-47604" fmla="*/ 3794489 h 7217346"/>
                <a:gd name="connsiteX57-47605" fmla="*/ 1762492 w 2264509"/>
                <a:gd name="connsiteY57-47606" fmla="*/ 2682768 h 7217346"/>
                <a:gd name="connsiteX58-47607" fmla="*/ 2171636 w 2264509"/>
                <a:gd name="connsiteY58-47608" fmla="*/ 2450629 h 7217346"/>
                <a:gd name="connsiteX59-47609" fmla="*/ 2032492 w 2264509"/>
                <a:gd name="connsiteY59-47610" fmla="*/ 1850474 h 7217346"/>
                <a:gd name="connsiteX60-47611" fmla="*/ 1987751 w 2264509"/>
                <a:gd name="connsiteY60-47612" fmla="*/ 1662589 h 7217346"/>
                <a:gd name="connsiteX61-47613" fmla="*/ 1973329 w 2264509"/>
                <a:gd name="connsiteY61-47614" fmla="*/ 1418094 h 7217346"/>
                <a:gd name="connsiteX62-47615" fmla="*/ 1925704 w 2264509"/>
                <a:gd name="connsiteY62-47616" fmla="*/ 1287898 h 7217346"/>
                <a:gd name="connsiteX63-47617" fmla="*/ 1458979 w 2264509"/>
                <a:gd name="connsiteY63-47618" fmla="*/ 1120535 h 7217346"/>
                <a:gd name="connsiteX64-47619" fmla="*/ 1360513 w 2264509"/>
                <a:gd name="connsiteY64-47620" fmla="*/ 1005635 h 7217346"/>
                <a:gd name="connsiteX65-47621" fmla="*/ 1416522 w 2264509"/>
                <a:gd name="connsiteY65-47622" fmla="*/ 807081 h 7217346"/>
                <a:gd name="connsiteX66-47623" fmla="*/ 1484699 w 2264509"/>
                <a:gd name="connsiteY66-47624" fmla="*/ 608469 h 7217346"/>
                <a:gd name="connsiteX67-47625" fmla="*/ 1496208 w 2264509"/>
                <a:gd name="connsiteY67-47626" fmla="*/ 366317 h 7217346"/>
                <a:gd name="connsiteX68-47627" fmla="*/ 1413968 w 2264509"/>
                <a:gd name="connsiteY68-47628" fmla="*/ 146640 h 7217346"/>
                <a:gd name="connsiteX69-47629" fmla="*/ 1100515 w 2264509"/>
                <a:gd name="connsiteY69-47630" fmla="*/ 551 h 7217346"/>
                <a:gd name="connsiteX0-47631" fmla="*/ 1100515 w 2264509"/>
                <a:gd name="connsiteY0-47632" fmla="*/ 551 h 7217346"/>
                <a:gd name="connsiteX1-47633" fmla="*/ 849378 w 2264509"/>
                <a:gd name="connsiteY1-47634" fmla="*/ 118937 h 7217346"/>
                <a:gd name="connsiteX2-47635" fmla="*/ 751515 w 2264509"/>
                <a:gd name="connsiteY2-47636" fmla="*/ 285490 h 7217346"/>
                <a:gd name="connsiteX3-47637" fmla="*/ 756141 w 2264509"/>
                <a:gd name="connsiteY3-47638" fmla="*/ 566071 h 7217346"/>
                <a:gd name="connsiteX4-47639" fmla="*/ 895260 w 2264509"/>
                <a:gd name="connsiteY4-47640" fmla="*/ 882679 h 7217346"/>
                <a:gd name="connsiteX5-47641" fmla="*/ 785588 w 2264509"/>
                <a:gd name="connsiteY5-47642" fmla="*/ 1025825 h 7217346"/>
                <a:gd name="connsiteX6-47643" fmla="*/ 152912 w 2264509"/>
                <a:gd name="connsiteY6-47644" fmla="*/ 1252683 h 7217346"/>
                <a:gd name="connsiteX7-47645" fmla="*/ 8160 w 2264509"/>
                <a:gd name="connsiteY7-47646" fmla="*/ 2283394 h 7217346"/>
                <a:gd name="connsiteX8-47647" fmla="*/ 416233 w 2264509"/>
                <a:gd name="connsiteY8-47648" fmla="*/ 2735641 h 7217346"/>
                <a:gd name="connsiteX9-47649" fmla="*/ 293173 w 2264509"/>
                <a:gd name="connsiteY9-47650" fmla="*/ 3799944 h 7217346"/>
                <a:gd name="connsiteX10-47651" fmla="*/ 428536 w 2264509"/>
                <a:gd name="connsiteY10-47652" fmla="*/ 3969982 h 7217346"/>
                <a:gd name="connsiteX11-47653" fmla="*/ 486017 w 2264509"/>
                <a:gd name="connsiteY11-47654" fmla="*/ 4215017 h 7217346"/>
                <a:gd name="connsiteX12-47655" fmla="*/ 547224 w 2264509"/>
                <a:gd name="connsiteY12-47656" fmla="*/ 4615099 h 7217346"/>
                <a:gd name="connsiteX13-47657" fmla="*/ 555878 w 2264509"/>
                <a:gd name="connsiteY13-47658" fmla="*/ 4779518 h 7217346"/>
                <a:gd name="connsiteX14-47659" fmla="*/ 541964 w 2264509"/>
                <a:gd name="connsiteY14-47660" fmla="*/ 4966441 h 7217346"/>
                <a:gd name="connsiteX15-47661" fmla="*/ 510234 w 2264509"/>
                <a:gd name="connsiteY15-47662" fmla="*/ 5112051 h 7217346"/>
                <a:gd name="connsiteX16-47663" fmla="*/ 434305 w 2264509"/>
                <a:gd name="connsiteY16-47664" fmla="*/ 6139609 h 7217346"/>
                <a:gd name="connsiteX17-47665" fmla="*/ 399690 w 2264509"/>
                <a:gd name="connsiteY17-47666" fmla="*/ 6589898 h 7217346"/>
                <a:gd name="connsiteX18-47667" fmla="*/ 471534 w 2264509"/>
                <a:gd name="connsiteY18-47668" fmla="*/ 6812999 h 7217346"/>
                <a:gd name="connsiteX19-47669" fmla="*/ 409205 w 2264509"/>
                <a:gd name="connsiteY19-47670" fmla="*/ 6995629 h 7217346"/>
                <a:gd name="connsiteX20-47671" fmla="*/ 712039 w 2264509"/>
                <a:gd name="connsiteY20-47672" fmla="*/ 7208607 h 7217346"/>
                <a:gd name="connsiteX21-47673" fmla="*/ 1018766 w 2264509"/>
                <a:gd name="connsiteY21-47674" fmla="*/ 7101007 h 7217346"/>
                <a:gd name="connsiteX22-47675" fmla="*/ 760721 w 2264509"/>
                <a:gd name="connsiteY22-47676" fmla="*/ 6842580 h 7217346"/>
                <a:gd name="connsiteX23-47677" fmla="*/ 804368 w 2264509"/>
                <a:gd name="connsiteY23-47678" fmla="*/ 6565349 h 7217346"/>
                <a:gd name="connsiteX24-47679" fmla="*/ 790216 w 2264509"/>
                <a:gd name="connsiteY24-47680" fmla="*/ 6235730 h 7217346"/>
                <a:gd name="connsiteX25-47681" fmla="*/ 907792 w 2264509"/>
                <a:gd name="connsiteY25-47682" fmla="*/ 5474692 h 7217346"/>
                <a:gd name="connsiteX26-47683" fmla="*/ 957309 w 2264509"/>
                <a:gd name="connsiteY26-47684" fmla="*/ 5365800 h 7217346"/>
                <a:gd name="connsiteX27-47685" fmla="*/ 949796 w 2264509"/>
                <a:gd name="connsiteY27-47686" fmla="*/ 5294498 h 7217346"/>
                <a:gd name="connsiteX28-47687" fmla="*/ 1022842 w 2264509"/>
                <a:gd name="connsiteY28-47688" fmla="*/ 5197505 h 7217346"/>
                <a:gd name="connsiteX29-47689" fmla="*/ 1024856 w 2264509"/>
                <a:gd name="connsiteY29-47690" fmla="*/ 5054630 h 7217346"/>
                <a:gd name="connsiteX30-47691" fmla="*/ 1250022 w 2264509"/>
                <a:gd name="connsiteY30-47692" fmla="*/ 4234537 h 7217346"/>
                <a:gd name="connsiteX31-47693" fmla="*/ 1388027 w 2264509"/>
                <a:gd name="connsiteY31-47694" fmla="*/ 4644157 h 7217346"/>
                <a:gd name="connsiteX32-47695" fmla="*/ 1392304 w 2264509"/>
                <a:gd name="connsiteY32-47696" fmla="*/ 4865602 h 7217346"/>
                <a:gd name="connsiteX33-47697" fmla="*/ 1364785 w 2264509"/>
                <a:gd name="connsiteY33-47698" fmla="*/ 4971714 h 7217346"/>
                <a:gd name="connsiteX34-47699" fmla="*/ 1405585 w 2264509"/>
                <a:gd name="connsiteY34-47700" fmla="*/ 5098769 h 7217346"/>
                <a:gd name="connsiteX35-47701" fmla="*/ 1313490 w 2264509"/>
                <a:gd name="connsiteY35-47702" fmla="*/ 5539804 h 7217346"/>
                <a:gd name="connsiteX36-47703" fmla="*/ 1314512 w 2264509"/>
                <a:gd name="connsiteY36-47704" fmla="*/ 6345824 h 7217346"/>
                <a:gd name="connsiteX37-47705" fmla="*/ 1369266 w 2264509"/>
                <a:gd name="connsiteY37-47706" fmla="*/ 6519700 h 7217346"/>
                <a:gd name="connsiteX38-47707" fmla="*/ 1336897 w 2264509"/>
                <a:gd name="connsiteY38-47708" fmla="*/ 6727274 h 7217346"/>
                <a:gd name="connsiteX39-47709" fmla="*/ 1355075 w 2264509"/>
                <a:gd name="connsiteY39-47710" fmla="*/ 6813600 h 7217346"/>
                <a:gd name="connsiteX40-47711" fmla="*/ 1364871 w 2264509"/>
                <a:gd name="connsiteY40-47712" fmla="*/ 7006384 h 7217346"/>
                <a:gd name="connsiteX41-47713" fmla="*/ 1811645 w 2264509"/>
                <a:gd name="connsiteY41-47714" fmla="*/ 7174679 h 7217346"/>
                <a:gd name="connsiteX42-47715" fmla="*/ 2240298 w 2264509"/>
                <a:gd name="connsiteY42-47716" fmla="*/ 7184685 h 7217346"/>
                <a:gd name="connsiteX43-47717" fmla="*/ 2223142 w 2264509"/>
                <a:gd name="connsiteY43-47718" fmla="*/ 7032346 h 7217346"/>
                <a:gd name="connsiteX44-47719" fmla="*/ 1738539 w 2264509"/>
                <a:gd name="connsiteY44-47720" fmla="*/ 6666009 h 7217346"/>
                <a:gd name="connsiteX45-47721" fmla="*/ 1759422 w 2264509"/>
                <a:gd name="connsiteY45-47722" fmla="*/ 6535632 h 7217346"/>
                <a:gd name="connsiteX46-47723" fmla="*/ 1719909 w 2264509"/>
                <a:gd name="connsiteY46-47724" fmla="*/ 6436627 h 7217346"/>
                <a:gd name="connsiteX47-47725" fmla="*/ 1708642 w 2264509"/>
                <a:gd name="connsiteY47-47726" fmla="*/ 6235730 h 7217346"/>
                <a:gd name="connsiteX48-47727" fmla="*/ 1730306 w 2264509"/>
                <a:gd name="connsiteY48-47728" fmla="*/ 5965274 h 7217346"/>
                <a:gd name="connsiteX49-47729" fmla="*/ 1778923 w 2264509"/>
                <a:gd name="connsiteY49-47730" fmla="*/ 5497769 h 7217346"/>
                <a:gd name="connsiteX50-47731" fmla="*/ 1790341 w 2264509"/>
                <a:gd name="connsiteY50-47732" fmla="*/ 5349364 h 7217346"/>
                <a:gd name="connsiteX51-47733" fmla="*/ 1848903 w 2264509"/>
                <a:gd name="connsiteY51-47734" fmla="*/ 5302881 h 7217346"/>
                <a:gd name="connsiteX52-47735" fmla="*/ 1935499 w 2264509"/>
                <a:gd name="connsiteY52-47736" fmla="*/ 5083205 h 7217346"/>
                <a:gd name="connsiteX53-47737" fmla="*/ 1960649 w 2264509"/>
                <a:gd name="connsiteY53-47738" fmla="*/ 4791056 h 7217346"/>
                <a:gd name="connsiteX54-47739" fmla="*/ 1951665 w 2264509"/>
                <a:gd name="connsiteY54-47740" fmla="*/ 4334336 h 7217346"/>
                <a:gd name="connsiteX55-47741" fmla="*/ 1932344 w 2264509"/>
                <a:gd name="connsiteY55-47742" fmla="*/ 3888133 h 7217346"/>
                <a:gd name="connsiteX56-47743" fmla="*/ 2114094 w 2264509"/>
                <a:gd name="connsiteY56-47744" fmla="*/ 3794489 h 7217346"/>
                <a:gd name="connsiteX57-47745" fmla="*/ 1762492 w 2264509"/>
                <a:gd name="connsiteY57-47746" fmla="*/ 2682768 h 7217346"/>
                <a:gd name="connsiteX58-47747" fmla="*/ 2171636 w 2264509"/>
                <a:gd name="connsiteY58-47748" fmla="*/ 2450629 h 7217346"/>
                <a:gd name="connsiteX59-47749" fmla="*/ 2032492 w 2264509"/>
                <a:gd name="connsiteY59-47750" fmla="*/ 1850474 h 7217346"/>
                <a:gd name="connsiteX60-47751" fmla="*/ 1987751 w 2264509"/>
                <a:gd name="connsiteY60-47752" fmla="*/ 1662589 h 7217346"/>
                <a:gd name="connsiteX61-47753" fmla="*/ 1973329 w 2264509"/>
                <a:gd name="connsiteY61-47754" fmla="*/ 1418094 h 7217346"/>
                <a:gd name="connsiteX62-47755" fmla="*/ 1925704 w 2264509"/>
                <a:gd name="connsiteY62-47756" fmla="*/ 1287898 h 7217346"/>
                <a:gd name="connsiteX63-47757" fmla="*/ 1458979 w 2264509"/>
                <a:gd name="connsiteY63-47758" fmla="*/ 1120535 h 7217346"/>
                <a:gd name="connsiteX64-47759" fmla="*/ 1360513 w 2264509"/>
                <a:gd name="connsiteY64-47760" fmla="*/ 1005635 h 7217346"/>
                <a:gd name="connsiteX65-47761" fmla="*/ 1416522 w 2264509"/>
                <a:gd name="connsiteY65-47762" fmla="*/ 807081 h 7217346"/>
                <a:gd name="connsiteX66-47763" fmla="*/ 1484699 w 2264509"/>
                <a:gd name="connsiteY66-47764" fmla="*/ 608469 h 7217346"/>
                <a:gd name="connsiteX67-47765" fmla="*/ 1496208 w 2264509"/>
                <a:gd name="connsiteY67-47766" fmla="*/ 366317 h 7217346"/>
                <a:gd name="connsiteX68-47767" fmla="*/ 1413968 w 2264509"/>
                <a:gd name="connsiteY68-47768" fmla="*/ 146640 h 7217346"/>
                <a:gd name="connsiteX69-47769" fmla="*/ 1100515 w 2264509"/>
                <a:gd name="connsiteY69-47770" fmla="*/ 551 h 7217346"/>
                <a:gd name="connsiteX0-47771" fmla="*/ 1100515 w 2264509"/>
                <a:gd name="connsiteY0-47772" fmla="*/ 551 h 7217346"/>
                <a:gd name="connsiteX1-47773" fmla="*/ 849378 w 2264509"/>
                <a:gd name="connsiteY1-47774" fmla="*/ 118937 h 7217346"/>
                <a:gd name="connsiteX2-47775" fmla="*/ 751515 w 2264509"/>
                <a:gd name="connsiteY2-47776" fmla="*/ 285490 h 7217346"/>
                <a:gd name="connsiteX3-47777" fmla="*/ 756141 w 2264509"/>
                <a:gd name="connsiteY3-47778" fmla="*/ 566071 h 7217346"/>
                <a:gd name="connsiteX4-47779" fmla="*/ 895260 w 2264509"/>
                <a:gd name="connsiteY4-47780" fmla="*/ 882679 h 7217346"/>
                <a:gd name="connsiteX5-47781" fmla="*/ 785588 w 2264509"/>
                <a:gd name="connsiteY5-47782" fmla="*/ 1025825 h 7217346"/>
                <a:gd name="connsiteX6-47783" fmla="*/ 152912 w 2264509"/>
                <a:gd name="connsiteY6-47784" fmla="*/ 1252683 h 7217346"/>
                <a:gd name="connsiteX7-47785" fmla="*/ 8160 w 2264509"/>
                <a:gd name="connsiteY7-47786" fmla="*/ 2283394 h 7217346"/>
                <a:gd name="connsiteX8-47787" fmla="*/ 416233 w 2264509"/>
                <a:gd name="connsiteY8-47788" fmla="*/ 2735641 h 7217346"/>
                <a:gd name="connsiteX9-47789" fmla="*/ 293173 w 2264509"/>
                <a:gd name="connsiteY9-47790" fmla="*/ 3799944 h 7217346"/>
                <a:gd name="connsiteX10-47791" fmla="*/ 428536 w 2264509"/>
                <a:gd name="connsiteY10-47792" fmla="*/ 3969982 h 7217346"/>
                <a:gd name="connsiteX11-47793" fmla="*/ 486017 w 2264509"/>
                <a:gd name="connsiteY11-47794" fmla="*/ 4215017 h 7217346"/>
                <a:gd name="connsiteX12-47795" fmla="*/ 547224 w 2264509"/>
                <a:gd name="connsiteY12-47796" fmla="*/ 4615099 h 7217346"/>
                <a:gd name="connsiteX13-47797" fmla="*/ 555878 w 2264509"/>
                <a:gd name="connsiteY13-47798" fmla="*/ 4779518 h 7217346"/>
                <a:gd name="connsiteX14-47799" fmla="*/ 541964 w 2264509"/>
                <a:gd name="connsiteY14-47800" fmla="*/ 4966441 h 7217346"/>
                <a:gd name="connsiteX15-47801" fmla="*/ 510234 w 2264509"/>
                <a:gd name="connsiteY15-47802" fmla="*/ 5112051 h 7217346"/>
                <a:gd name="connsiteX16-47803" fmla="*/ 434305 w 2264509"/>
                <a:gd name="connsiteY16-47804" fmla="*/ 6139609 h 7217346"/>
                <a:gd name="connsiteX17-47805" fmla="*/ 399690 w 2264509"/>
                <a:gd name="connsiteY17-47806" fmla="*/ 6589898 h 7217346"/>
                <a:gd name="connsiteX18-47807" fmla="*/ 471534 w 2264509"/>
                <a:gd name="connsiteY18-47808" fmla="*/ 6812999 h 7217346"/>
                <a:gd name="connsiteX19-47809" fmla="*/ 409205 w 2264509"/>
                <a:gd name="connsiteY19-47810" fmla="*/ 6995629 h 7217346"/>
                <a:gd name="connsiteX20-47811" fmla="*/ 712039 w 2264509"/>
                <a:gd name="connsiteY20-47812" fmla="*/ 7208607 h 7217346"/>
                <a:gd name="connsiteX21-47813" fmla="*/ 1018766 w 2264509"/>
                <a:gd name="connsiteY21-47814" fmla="*/ 7101007 h 7217346"/>
                <a:gd name="connsiteX22-47815" fmla="*/ 760721 w 2264509"/>
                <a:gd name="connsiteY22-47816" fmla="*/ 6842580 h 7217346"/>
                <a:gd name="connsiteX23-47817" fmla="*/ 804368 w 2264509"/>
                <a:gd name="connsiteY23-47818" fmla="*/ 6565349 h 7217346"/>
                <a:gd name="connsiteX24-47819" fmla="*/ 790216 w 2264509"/>
                <a:gd name="connsiteY24-47820" fmla="*/ 6235730 h 7217346"/>
                <a:gd name="connsiteX25-47821" fmla="*/ 907792 w 2264509"/>
                <a:gd name="connsiteY25-47822" fmla="*/ 5474692 h 7217346"/>
                <a:gd name="connsiteX26-47823" fmla="*/ 957309 w 2264509"/>
                <a:gd name="connsiteY26-47824" fmla="*/ 5365800 h 7217346"/>
                <a:gd name="connsiteX27-47825" fmla="*/ 949796 w 2264509"/>
                <a:gd name="connsiteY27-47826" fmla="*/ 5294498 h 7217346"/>
                <a:gd name="connsiteX28-47827" fmla="*/ 1022842 w 2264509"/>
                <a:gd name="connsiteY28-47828" fmla="*/ 5197505 h 7217346"/>
                <a:gd name="connsiteX29-47829" fmla="*/ 1024856 w 2264509"/>
                <a:gd name="connsiteY29-47830" fmla="*/ 5054630 h 7217346"/>
                <a:gd name="connsiteX30-47831" fmla="*/ 1250022 w 2264509"/>
                <a:gd name="connsiteY30-47832" fmla="*/ 4234537 h 7217346"/>
                <a:gd name="connsiteX31-47833" fmla="*/ 1388027 w 2264509"/>
                <a:gd name="connsiteY31-47834" fmla="*/ 4644157 h 7217346"/>
                <a:gd name="connsiteX32-47835" fmla="*/ 1392304 w 2264509"/>
                <a:gd name="connsiteY32-47836" fmla="*/ 4865602 h 7217346"/>
                <a:gd name="connsiteX33-47837" fmla="*/ 1364785 w 2264509"/>
                <a:gd name="connsiteY33-47838" fmla="*/ 4971714 h 7217346"/>
                <a:gd name="connsiteX34-47839" fmla="*/ 1405585 w 2264509"/>
                <a:gd name="connsiteY34-47840" fmla="*/ 5098769 h 7217346"/>
                <a:gd name="connsiteX35-47841" fmla="*/ 1313490 w 2264509"/>
                <a:gd name="connsiteY35-47842" fmla="*/ 5539804 h 7217346"/>
                <a:gd name="connsiteX36-47843" fmla="*/ 1314512 w 2264509"/>
                <a:gd name="connsiteY36-47844" fmla="*/ 6345824 h 7217346"/>
                <a:gd name="connsiteX37-47845" fmla="*/ 1369266 w 2264509"/>
                <a:gd name="connsiteY37-47846" fmla="*/ 6519700 h 7217346"/>
                <a:gd name="connsiteX38-47847" fmla="*/ 1336897 w 2264509"/>
                <a:gd name="connsiteY38-47848" fmla="*/ 6727274 h 7217346"/>
                <a:gd name="connsiteX39-47849" fmla="*/ 1355075 w 2264509"/>
                <a:gd name="connsiteY39-47850" fmla="*/ 6813600 h 7217346"/>
                <a:gd name="connsiteX40-47851" fmla="*/ 1364871 w 2264509"/>
                <a:gd name="connsiteY40-47852" fmla="*/ 7006384 h 7217346"/>
                <a:gd name="connsiteX41-47853" fmla="*/ 1811645 w 2264509"/>
                <a:gd name="connsiteY41-47854" fmla="*/ 7174679 h 7217346"/>
                <a:gd name="connsiteX42-47855" fmla="*/ 2240298 w 2264509"/>
                <a:gd name="connsiteY42-47856" fmla="*/ 7184685 h 7217346"/>
                <a:gd name="connsiteX43-47857" fmla="*/ 2223142 w 2264509"/>
                <a:gd name="connsiteY43-47858" fmla="*/ 7032346 h 7217346"/>
                <a:gd name="connsiteX44-47859" fmla="*/ 1738539 w 2264509"/>
                <a:gd name="connsiteY44-47860" fmla="*/ 6666009 h 7217346"/>
                <a:gd name="connsiteX45-47861" fmla="*/ 1759422 w 2264509"/>
                <a:gd name="connsiteY45-47862" fmla="*/ 6535632 h 7217346"/>
                <a:gd name="connsiteX46-47863" fmla="*/ 1719909 w 2264509"/>
                <a:gd name="connsiteY46-47864" fmla="*/ 6436627 h 7217346"/>
                <a:gd name="connsiteX47-47865" fmla="*/ 1708642 w 2264509"/>
                <a:gd name="connsiteY47-47866" fmla="*/ 6235730 h 7217346"/>
                <a:gd name="connsiteX48-47867" fmla="*/ 1730306 w 2264509"/>
                <a:gd name="connsiteY48-47868" fmla="*/ 5965274 h 7217346"/>
                <a:gd name="connsiteX49-47869" fmla="*/ 1778923 w 2264509"/>
                <a:gd name="connsiteY49-47870" fmla="*/ 5497769 h 7217346"/>
                <a:gd name="connsiteX50-47871" fmla="*/ 1790341 w 2264509"/>
                <a:gd name="connsiteY50-47872" fmla="*/ 5349364 h 7217346"/>
                <a:gd name="connsiteX51-47873" fmla="*/ 1848903 w 2264509"/>
                <a:gd name="connsiteY51-47874" fmla="*/ 5302881 h 7217346"/>
                <a:gd name="connsiteX52-47875" fmla="*/ 1935499 w 2264509"/>
                <a:gd name="connsiteY52-47876" fmla="*/ 5083205 h 7217346"/>
                <a:gd name="connsiteX53-47877" fmla="*/ 1960649 w 2264509"/>
                <a:gd name="connsiteY53-47878" fmla="*/ 4791056 h 7217346"/>
                <a:gd name="connsiteX54-47879" fmla="*/ 1951665 w 2264509"/>
                <a:gd name="connsiteY54-47880" fmla="*/ 4334336 h 7217346"/>
                <a:gd name="connsiteX55-47881" fmla="*/ 1932344 w 2264509"/>
                <a:gd name="connsiteY55-47882" fmla="*/ 3888133 h 7217346"/>
                <a:gd name="connsiteX56-47883" fmla="*/ 2114094 w 2264509"/>
                <a:gd name="connsiteY56-47884" fmla="*/ 3794489 h 7217346"/>
                <a:gd name="connsiteX57-47885" fmla="*/ 1762492 w 2264509"/>
                <a:gd name="connsiteY57-47886" fmla="*/ 2682768 h 7217346"/>
                <a:gd name="connsiteX58-47887" fmla="*/ 2171636 w 2264509"/>
                <a:gd name="connsiteY58-47888" fmla="*/ 2450629 h 7217346"/>
                <a:gd name="connsiteX59-47889" fmla="*/ 2032492 w 2264509"/>
                <a:gd name="connsiteY59-47890" fmla="*/ 1850474 h 7217346"/>
                <a:gd name="connsiteX60-47891" fmla="*/ 1987751 w 2264509"/>
                <a:gd name="connsiteY60-47892" fmla="*/ 1662589 h 7217346"/>
                <a:gd name="connsiteX61-47893" fmla="*/ 1973329 w 2264509"/>
                <a:gd name="connsiteY61-47894" fmla="*/ 1418094 h 7217346"/>
                <a:gd name="connsiteX62-47895" fmla="*/ 1925704 w 2264509"/>
                <a:gd name="connsiteY62-47896" fmla="*/ 1287898 h 7217346"/>
                <a:gd name="connsiteX63-47897" fmla="*/ 1458979 w 2264509"/>
                <a:gd name="connsiteY63-47898" fmla="*/ 1120535 h 7217346"/>
                <a:gd name="connsiteX64-47899" fmla="*/ 1360513 w 2264509"/>
                <a:gd name="connsiteY64-47900" fmla="*/ 1005635 h 7217346"/>
                <a:gd name="connsiteX65-47901" fmla="*/ 1416522 w 2264509"/>
                <a:gd name="connsiteY65-47902" fmla="*/ 807081 h 7217346"/>
                <a:gd name="connsiteX66-47903" fmla="*/ 1484699 w 2264509"/>
                <a:gd name="connsiteY66-47904" fmla="*/ 608469 h 7217346"/>
                <a:gd name="connsiteX67-47905" fmla="*/ 1496208 w 2264509"/>
                <a:gd name="connsiteY67-47906" fmla="*/ 366317 h 7217346"/>
                <a:gd name="connsiteX68-47907" fmla="*/ 1413968 w 2264509"/>
                <a:gd name="connsiteY68-47908" fmla="*/ 146640 h 7217346"/>
                <a:gd name="connsiteX69-47909" fmla="*/ 1100515 w 2264509"/>
                <a:gd name="connsiteY69-47910" fmla="*/ 551 h 7217346"/>
                <a:gd name="connsiteX0-47911" fmla="*/ 1100515 w 2264509"/>
                <a:gd name="connsiteY0-47912" fmla="*/ 551 h 7217346"/>
                <a:gd name="connsiteX1-47913" fmla="*/ 849378 w 2264509"/>
                <a:gd name="connsiteY1-47914" fmla="*/ 118937 h 7217346"/>
                <a:gd name="connsiteX2-47915" fmla="*/ 751515 w 2264509"/>
                <a:gd name="connsiteY2-47916" fmla="*/ 285490 h 7217346"/>
                <a:gd name="connsiteX3-47917" fmla="*/ 756141 w 2264509"/>
                <a:gd name="connsiteY3-47918" fmla="*/ 566071 h 7217346"/>
                <a:gd name="connsiteX4-47919" fmla="*/ 895260 w 2264509"/>
                <a:gd name="connsiteY4-47920" fmla="*/ 882679 h 7217346"/>
                <a:gd name="connsiteX5-47921" fmla="*/ 785588 w 2264509"/>
                <a:gd name="connsiteY5-47922" fmla="*/ 1025825 h 7217346"/>
                <a:gd name="connsiteX6-47923" fmla="*/ 152912 w 2264509"/>
                <a:gd name="connsiteY6-47924" fmla="*/ 1252683 h 7217346"/>
                <a:gd name="connsiteX7-47925" fmla="*/ 8160 w 2264509"/>
                <a:gd name="connsiteY7-47926" fmla="*/ 2283394 h 7217346"/>
                <a:gd name="connsiteX8-47927" fmla="*/ 416233 w 2264509"/>
                <a:gd name="connsiteY8-47928" fmla="*/ 2735641 h 7217346"/>
                <a:gd name="connsiteX9-47929" fmla="*/ 293173 w 2264509"/>
                <a:gd name="connsiteY9-47930" fmla="*/ 3799944 h 7217346"/>
                <a:gd name="connsiteX10-47931" fmla="*/ 428536 w 2264509"/>
                <a:gd name="connsiteY10-47932" fmla="*/ 3969982 h 7217346"/>
                <a:gd name="connsiteX11-47933" fmla="*/ 486017 w 2264509"/>
                <a:gd name="connsiteY11-47934" fmla="*/ 4215017 h 7217346"/>
                <a:gd name="connsiteX12-47935" fmla="*/ 547224 w 2264509"/>
                <a:gd name="connsiteY12-47936" fmla="*/ 4615099 h 7217346"/>
                <a:gd name="connsiteX13-47937" fmla="*/ 555878 w 2264509"/>
                <a:gd name="connsiteY13-47938" fmla="*/ 4779518 h 7217346"/>
                <a:gd name="connsiteX14-47939" fmla="*/ 541964 w 2264509"/>
                <a:gd name="connsiteY14-47940" fmla="*/ 4966441 h 7217346"/>
                <a:gd name="connsiteX15-47941" fmla="*/ 510234 w 2264509"/>
                <a:gd name="connsiteY15-47942" fmla="*/ 5112051 h 7217346"/>
                <a:gd name="connsiteX16-47943" fmla="*/ 434305 w 2264509"/>
                <a:gd name="connsiteY16-47944" fmla="*/ 6139609 h 7217346"/>
                <a:gd name="connsiteX17-47945" fmla="*/ 399690 w 2264509"/>
                <a:gd name="connsiteY17-47946" fmla="*/ 6589898 h 7217346"/>
                <a:gd name="connsiteX18-47947" fmla="*/ 471534 w 2264509"/>
                <a:gd name="connsiteY18-47948" fmla="*/ 6812999 h 7217346"/>
                <a:gd name="connsiteX19-47949" fmla="*/ 409205 w 2264509"/>
                <a:gd name="connsiteY19-47950" fmla="*/ 6995629 h 7217346"/>
                <a:gd name="connsiteX20-47951" fmla="*/ 712039 w 2264509"/>
                <a:gd name="connsiteY20-47952" fmla="*/ 7208607 h 7217346"/>
                <a:gd name="connsiteX21-47953" fmla="*/ 1018766 w 2264509"/>
                <a:gd name="connsiteY21-47954" fmla="*/ 7101007 h 7217346"/>
                <a:gd name="connsiteX22-47955" fmla="*/ 760721 w 2264509"/>
                <a:gd name="connsiteY22-47956" fmla="*/ 6842580 h 7217346"/>
                <a:gd name="connsiteX23-47957" fmla="*/ 804368 w 2264509"/>
                <a:gd name="connsiteY23-47958" fmla="*/ 6565349 h 7217346"/>
                <a:gd name="connsiteX24-47959" fmla="*/ 790216 w 2264509"/>
                <a:gd name="connsiteY24-47960" fmla="*/ 6235730 h 7217346"/>
                <a:gd name="connsiteX25-47961" fmla="*/ 907792 w 2264509"/>
                <a:gd name="connsiteY25-47962" fmla="*/ 5474692 h 7217346"/>
                <a:gd name="connsiteX26-47963" fmla="*/ 957309 w 2264509"/>
                <a:gd name="connsiteY26-47964" fmla="*/ 5365800 h 7217346"/>
                <a:gd name="connsiteX27-47965" fmla="*/ 949796 w 2264509"/>
                <a:gd name="connsiteY27-47966" fmla="*/ 5294498 h 7217346"/>
                <a:gd name="connsiteX28-47967" fmla="*/ 1022842 w 2264509"/>
                <a:gd name="connsiteY28-47968" fmla="*/ 5197505 h 7217346"/>
                <a:gd name="connsiteX29-47969" fmla="*/ 1024856 w 2264509"/>
                <a:gd name="connsiteY29-47970" fmla="*/ 5054630 h 7217346"/>
                <a:gd name="connsiteX30-47971" fmla="*/ 1250022 w 2264509"/>
                <a:gd name="connsiteY30-47972" fmla="*/ 4234537 h 7217346"/>
                <a:gd name="connsiteX31-47973" fmla="*/ 1388027 w 2264509"/>
                <a:gd name="connsiteY31-47974" fmla="*/ 4644157 h 7217346"/>
                <a:gd name="connsiteX32-47975" fmla="*/ 1392304 w 2264509"/>
                <a:gd name="connsiteY32-47976" fmla="*/ 4865602 h 7217346"/>
                <a:gd name="connsiteX33-47977" fmla="*/ 1364785 w 2264509"/>
                <a:gd name="connsiteY33-47978" fmla="*/ 4971714 h 7217346"/>
                <a:gd name="connsiteX34-47979" fmla="*/ 1405585 w 2264509"/>
                <a:gd name="connsiteY34-47980" fmla="*/ 5098769 h 7217346"/>
                <a:gd name="connsiteX35-47981" fmla="*/ 1313490 w 2264509"/>
                <a:gd name="connsiteY35-47982" fmla="*/ 5539804 h 7217346"/>
                <a:gd name="connsiteX36-47983" fmla="*/ 1314512 w 2264509"/>
                <a:gd name="connsiteY36-47984" fmla="*/ 6345824 h 7217346"/>
                <a:gd name="connsiteX37-47985" fmla="*/ 1369266 w 2264509"/>
                <a:gd name="connsiteY37-47986" fmla="*/ 6519700 h 7217346"/>
                <a:gd name="connsiteX38-47987" fmla="*/ 1336897 w 2264509"/>
                <a:gd name="connsiteY38-47988" fmla="*/ 6727274 h 7217346"/>
                <a:gd name="connsiteX39-47989" fmla="*/ 1355075 w 2264509"/>
                <a:gd name="connsiteY39-47990" fmla="*/ 6813600 h 7217346"/>
                <a:gd name="connsiteX40-47991" fmla="*/ 1364871 w 2264509"/>
                <a:gd name="connsiteY40-47992" fmla="*/ 7006384 h 7217346"/>
                <a:gd name="connsiteX41-47993" fmla="*/ 1811645 w 2264509"/>
                <a:gd name="connsiteY41-47994" fmla="*/ 7174679 h 7217346"/>
                <a:gd name="connsiteX42-47995" fmla="*/ 2240298 w 2264509"/>
                <a:gd name="connsiteY42-47996" fmla="*/ 7184685 h 7217346"/>
                <a:gd name="connsiteX43-47997" fmla="*/ 2223142 w 2264509"/>
                <a:gd name="connsiteY43-47998" fmla="*/ 7032346 h 7217346"/>
                <a:gd name="connsiteX44-47999" fmla="*/ 1738539 w 2264509"/>
                <a:gd name="connsiteY44-48000" fmla="*/ 6666009 h 7217346"/>
                <a:gd name="connsiteX45-48001" fmla="*/ 1759422 w 2264509"/>
                <a:gd name="connsiteY45-48002" fmla="*/ 6535632 h 7217346"/>
                <a:gd name="connsiteX46-48003" fmla="*/ 1719909 w 2264509"/>
                <a:gd name="connsiteY46-48004" fmla="*/ 6436627 h 7217346"/>
                <a:gd name="connsiteX47-48005" fmla="*/ 1708642 w 2264509"/>
                <a:gd name="connsiteY47-48006" fmla="*/ 6235730 h 7217346"/>
                <a:gd name="connsiteX48-48007" fmla="*/ 1730306 w 2264509"/>
                <a:gd name="connsiteY48-48008" fmla="*/ 5965274 h 7217346"/>
                <a:gd name="connsiteX49-48009" fmla="*/ 1778923 w 2264509"/>
                <a:gd name="connsiteY49-48010" fmla="*/ 5497769 h 7217346"/>
                <a:gd name="connsiteX50-48011" fmla="*/ 1790341 w 2264509"/>
                <a:gd name="connsiteY50-48012" fmla="*/ 5349364 h 7217346"/>
                <a:gd name="connsiteX51-48013" fmla="*/ 1848903 w 2264509"/>
                <a:gd name="connsiteY51-48014" fmla="*/ 5302881 h 7217346"/>
                <a:gd name="connsiteX52-48015" fmla="*/ 1935499 w 2264509"/>
                <a:gd name="connsiteY52-48016" fmla="*/ 5083205 h 7217346"/>
                <a:gd name="connsiteX53-48017" fmla="*/ 1960649 w 2264509"/>
                <a:gd name="connsiteY53-48018" fmla="*/ 4791056 h 7217346"/>
                <a:gd name="connsiteX54-48019" fmla="*/ 1951665 w 2264509"/>
                <a:gd name="connsiteY54-48020" fmla="*/ 4334336 h 7217346"/>
                <a:gd name="connsiteX55-48021" fmla="*/ 1932344 w 2264509"/>
                <a:gd name="connsiteY55-48022" fmla="*/ 3888133 h 7217346"/>
                <a:gd name="connsiteX56-48023" fmla="*/ 2114094 w 2264509"/>
                <a:gd name="connsiteY56-48024" fmla="*/ 3794489 h 7217346"/>
                <a:gd name="connsiteX57-48025" fmla="*/ 1762492 w 2264509"/>
                <a:gd name="connsiteY57-48026" fmla="*/ 2682768 h 7217346"/>
                <a:gd name="connsiteX58-48027" fmla="*/ 2171636 w 2264509"/>
                <a:gd name="connsiteY58-48028" fmla="*/ 2450629 h 7217346"/>
                <a:gd name="connsiteX59-48029" fmla="*/ 2032492 w 2264509"/>
                <a:gd name="connsiteY59-48030" fmla="*/ 1850474 h 7217346"/>
                <a:gd name="connsiteX60-48031" fmla="*/ 1987751 w 2264509"/>
                <a:gd name="connsiteY60-48032" fmla="*/ 1662589 h 7217346"/>
                <a:gd name="connsiteX61-48033" fmla="*/ 1973329 w 2264509"/>
                <a:gd name="connsiteY61-48034" fmla="*/ 1418094 h 7217346"/>
                <a:gd name="connsiteX62-48035" fmla="*/ 1925704 w 2264509"/>
                <a:gd name="connsiteY62-48036" fmla="*/ 1287898 h 7217346"/>
                <a:gd name="connsiteX63-48037" fmla="*/ 1458979 w 2264509"/>
                <a:gd name="connsiteY63-48038" fmla="*/ 1120535 h 7217346"/>
                <a:gd name="connsiteX64-48039" fmla="*/ 1360513 w 2264509"/>
                <a:gd name="connsiteY64-48040" fmla="*/ 1005635 h 7217346"/>
                <a:gd name="connsiteX65-48041" fmla="*/ 1416522 w 2264509"/>
                <a:gd name="connsiteY65-48042" fmla="*/ 807081 h 7217346"/>
                <a:gd name="connsiteX66-48043" fmla="*/ 1484699 w 2264509"/>
                <a:gd name="connsiteY66-48044" fmla="*/ 608469 h 7217346"/>
                <a:gd name="connsiteX67-48045" fmla="*/ 1496208 w 2264509"/>
                <a:gd name="connsiteY67-48046" fmla="*/ 366317 h 7217346"/>
                <a:gd name="connsiteX68-48047" fmla="*/ 1413968 w 2264509"/>
                <a:gd name="connsiteY68-48048" fmla="*/ 146640 h 7217346"/>
                <a:gd name="connsiteX69-48049" fmla="*/ 1100515 w 2264509"/>
                <a:gd name="connsiteY69-48050" fmla="*/ 551 h 7217346"/>
                <a:gd name="connsiteX0-48051" fmla="*/ 1100515 w 2264509"/>
                <a:gd name="connsiteY0-48052" fmla="*/ 551 h 7217346"/>
                <a:gd name="connsiteX1-48053" fmla="*/ 849378 w 2264509"/>
                <a:gd name="connsiteY1-48054" fmla="*/ 118937 h 7217346"/>
                <a:gd name="connsiteX2-48055" fmla="*/ 751515 w 2264509"/>
                <a:gd name="connsiteY2-48056" fmla="*/ 285490 h 7217346"/>
                <a:gd name="connsiteX3-48057" fmla="*/ 756141 w 2264509"/>
                <a:gd name="connsiteY3-48058" fmla="*/ 566071 h 7217346"/>
                <a:gd name="connsiteX4-48059" fmla="*/ 895260 w 2264509"/>
                <a:gd name="connsiteY4-48060" fmla="*/ 882679 h 7217346"/>
                <a:gd name="connsiteX5-48061" fmla="*/ 785588 w 2264509"/>
                <a:gd name="connsiteY5-48062" fmla="*/ 1025825 h 7217346"/>
                <a:gd name="connsiteX6-48063" fmla="*/ 152912 w 2264509"/>
                <a:gd name="connsiteY6-48064" fmla="*/ 1252683 h 7217346"/>
                <a:gd name="connsiteX7-48065" fmla="*/ 8160 w 2264509"/>
                <a:gd name="connsiteY7-48066" fmla="*/ 2283394 h 7217346"/>
                <a:gd name="connsiteX8-48067" fmla="*/ 416233 w 2264509"/>
                <a:gd name="connsiteY8-48068" fmla="*/ 2735641 h 7217346"/>
                <a:gd name="connsiteX9-48069" fmla="*/ 293173 w 2264509"/>
                <a:gd name="connsiteY9-48070" fmla="*/ 3799944 h 7217346"/>
                <a:gd name="connsiteX10-48071" fmla="*/ 428536 w 2264509"/>
                <a:gd name="connsiteY10-48072" fmla="*/ 3969982 h 7217346"/>
                <a:gd name="connsiteX11-48073" fmla="*/ 486017 w 2264509"/>
                <a:gd name="connsiteY11-48074" fmla="*/ 4215017 h 7217346"/>
                <a:gd name="connsiteX12-48075" fmla="*/ 547224 w 2264509"/>
                <a:gd name="connsiteY12-48076" fmla="*/ 4615099 h 7217346"/>
                <a:gd name="connsiteX13-48077" fmla="*/ 555878 w 2264509"/>
                <a:gd name="connsiteY13-48078" fmla="*/ 4779518 h 7217346"/>
                <a:gd name="connsiteX14-48079" fmla="*/ 541964 w 2264509"/>
                <a:gd name="connsiteY14-48080" fmla="*/ 4966441 h 7217346"/>
                <a:gd name="connsiteX15-48081" fmla="*/ 510234 w 2264509"/>
                <a:gd name="connsiteY15-48082" fmla="*/ 5112051 h 7217346"/>
                <a:gd name="connsiteX16-48083" fmla="*/ 434305 w 2264509"/>
                <a:gd name="connsiteY16-48084" fmla="*/ 6139609 h 7217346"/>
                <a:gd name="connsiteX17-48085" fmla="*/ 399690 w 2264509"/>
                <a:gd name="connsiteY17-48086" fmla="*/ 6589898 h 7217346"/>
                <a:gd name="connsiteX18-48087" fmla="*/ 471534 w 2264509"/>
                <a:gd name="connsiteY18-48088" fmla="*/ 6812999 h 7217346"/>
                <a:gd name="connsiteX19-48089" fmla="*/ 409205 w 2264509"/>
                <a:gd name="connsiteY19-48090" fmla="*/ 6995629 h 7217346"/>
                <a:gd name="connsiteX20-48091" fmla="*/ 712039 w 2264509"/>
                <a:gd name="connsiteY20-48092" fmla="*/ 7208607 h 7217346"/>
                <a:gd name="connsiteX21-48093" fmla="*/ 1018766 w 2264509"/>
                <a:gd name="connsiteY21-48094" fmla="*/ 7101007 h 7217346"/>
                <a:gd name="connsiteX22-48095" fmla="*/ 760721 w 2264509"/>
                <a:gd name="connsiteY22-48096" fmla="*/ 6842580 h 7217346"/>
                <a:gd name="connsiteX23-48097" fmla="*/ 804368 w 2264509"/>
                <a:gd name="connsiteY23-48098" fmla="*/ 6565349 h 7217346"/>
                <a:gd name="connsiteX24-48099" fmla="*/ 790216 w 2264509"/>
                <a:gd name="connsiteY24-48100" fmla="*/ 6235730 h 7217346"/>
                <a:gd name="connsiteX25-48101" fmla="*/ 907792 w 2264509"/>
                <a:gd name="connsiteY25-48102" fmla="*/ 5474692 h 7217346"/>
                <a:gd name="connsiteX26-48103" fmla="*/ 957309 w 2264509"/>
                <a:gd name="connsiteY26-48104" fmla="*/ 5365800 h 7217346"/>
                <a:gd name="connsiteX27-48105" fmla="*/ 949796 w 2264509"/>
                <a:gd name="connsiteY27-48106" fmla="*/ 5294498 h 7217346"/>
                <a:gd name="connsiteX28-48107" fmla="*/ 1022842 w 2264509"/>
                <a:gd name="connsiteY28-48108" fmla="*/ 5197505 h 7217346"/>
                <a:gd name="connsiteX29-48109" fmla="*/ 1024856 w 2264509"/>
                <a:gd name="connsiteY29-48110" fmla="*/ 5054630 h 7217346"/>
                <a:gd name="connsiteX30-48111" fmla="*/ 1250022 w 2264509"/>
                <a:gd name="connsiteY30-48112" fmla="*/ 4234537 h 7217346"/>
                <a:gd name="connsiteX31-48113" fmla="*/ 1388027 w 2264509"/>
                <a:gd name="connsiteY31-48114" fmla="*/ 4644157 h 7217346"/>
                <a:gd name="connsiteX32-48115" fmla="*/ 1392304 w 2264509"/>
                <a:gd name="connsiteY32-48116" fmla="*/ 4865602 h 7217346"/>
                <a:gd name="connsiteX33-48117" fmla="*/ 1364785 w 2264509"/>
                <a:gd name="connsiteY33-48118" fmla="*/ 4971714 h 7217346"/>
                <a:gd name="connsiteX34-48119" fmla="*/ 1405585 w 2264509"/>
                <a:gd name="connsiteY34-48120" fmla="*/ 5098769 h 7217346"/>
                <a:gd name="connsiteX35-48121" fmla="*/ 1313490 w 2264509"/>
                <a:gd name="connsiteY35-48122" fmla="*/ 5539804 h 7217346"/>
                <a:gd name="connsiteX36-48123" fmla="*/ 1314512 w 2264509"/>
                <a:gd name="connsiteY36-48124" fmla="*/ 6345824 h 7217346"/>
                <a:gd name="connsiteX37-48125" fmla="*/ 1369266 w 2264509"/>
                <a:gd name="connsiteY37-48126" fmla="*/ 6519700 h 7217346"/>
                <a:gd name="connsiteX38-48127" fmla="*/ 1336897 w 2264509"/>
                <a:gd name="connsiteY38-48128" fmla="*/ 6727274 h 7217346"/>
                <a:gd name="connsiteX39-48129" fmla="*/ 1355075 w 2264509"/>
                <a:gd name="connsiteY39-48130" fmla="*/ 6813600 h 7217346"/>
                <a:gd name="connsiteX40-48131" fmla="*/ 1364871 w 2264509"/>
                <a:gd name="connsiteY40-48132" fmla="*/ 7006384 h 7217346"/>
                <a:gd name="connsiteX41-48133" fmla="*/ 1811645 w 2264509"/>
                <a:gd name="connsiteY41-48134" fmla="*/ 7174679 h 7217346"/>
                <a:gd name="connsiteX42-48135" fmla="*/ 2240298 w 2264509"/>
                <a:gd name="connsiteY42-48136" fmla="*/ 7184685 h 7217346"/>
                <a:gd name="connsiteX43-48137" fmla="*/ 2223142 w 2264509"/>
                <a:gd name="connsiteY43-48138" fmla="*/ 7032346 h 7217346"/>
                <a:gd name="connsiteX44-48139" fmla="*/ 1738539 w 2264509"/>
                <a:gd name="connsiteY44-48140" fmla="*/ 6666009 h 7217346"/>
                <a:gd name="connsiteX45-48141" fmla="*/ 1759422 w 2264509"/>
                <a:gd name="connsiteY45-48142" fmla="*/ 6535632 h 7217346"/>
                <a:gd name="connsiteX46-48143" fmla="*/ 1719909 w 2264509"/>
                <a:gd name="connsiteY46-48144" fmla="*/ 6436627 h 7217346"/>
                <a:gd name="connsiteX47-48145" fmla="*/ 1708642 w 2264509"/>
                <a:gd name="connsiteY47-48146" fmla="*/ 6235730 h 7217346"/>
                <a:gd name="connsiteX48-48147" fmla="*/ 1730306 w 2264509"/>
                <a:gd name="connsiteY48-48148" fmla="*/ 5965274 h 7217346"/>
                <a:gd name="connsiteX49-48149" fmla="*/ 1778923 w 2264509"/>
                <a:gd name="connsiteY49-48150" fmla="*/ 5513111 h 7217346"/>
                <a:gd name="connsiteX50-48151" fmla="*/ 1790341 w 2264509"/>
                <a:gd name="connsiteY50-48152" fmla="*/ 5349364 h 7217346"/>
                <a:gd name="connsiteX51-48153" fmla="*/ 1848903 w 2264509"/>
                <a:gd name="connsiteY51-48154" fmla="*/ 5302881 h 7217346"/>
                <a:gd name="connsiteX52-48155" fmla="*/ 1935499 w 2264509"/>
                <a:gd name="connsiteY52-48156" fmla="*/ 5083205 h 7217346"/>
                <a:gd name="connsiteX53-48157" fmla="*/ 1960649 w 2264509"/>
                <a:gd name="connsiteY53-48158" fmla="*/ 4791056 h 7217346"/>
                <a:gd name="connsiteX54-48159" fmla="*/ 1951665 w 2264509"/>
                <a:gd name="connsiteY54-48160" fmla="*/ 4334336 h 7217346"/>
                <a:gd name="connsiteX55-48161" fmla="*/ 1932344 w 2264509"/>
                <a:gd name="connsiteY55-48162" fmla="*/ 3888133 h 7217346"/>
                <a:gd name="connsiteX56-48163" fmla="*/ 2114094 w 2264509"/>
                <a:gd name="connsiteY56-48164" fmla="*/ 3794489 h 7217346"/>
                <a:gd name="connsiteX57-48165" fmla="*/ 1762492 w 2264509"/>
                <a:gd name="connsiteY57-48166" fmla="*/ 2682768 h 7217346"/>
                <a:gd name="connsiteX58-48167" fmla="*/ 2171636 w 2264509"/>
                <a:gd name="connsiteY58-48168" fmla="*/ 2450629 h 7217346"/>
                <a:gd name="connsiteX59-48169" fmla="*/ 2032492 w 2264509"/>
                <a:gd name="connsiteY59-48170" fmla="*/ 1850474 h 7217346"/>
                <a:gd name="connsiteX60-48171" fmla="*/ 1987751 w 2264509"/>
                <a:gd name="connsiteY60-48172" fmla="*/ 1662589 h 7217346"/>
                <a:gd name="connsiteX61-48173" fmla="*/ 1973329 w 2264509"/>
                <a:gd name="connsiteY61-48174" fmla="*/ 1418094 h 7217346"/>
                <a:gd name="connsiteX62-48175" fmla="*/ 1925704 w 2264509"/>
                <a:gd name="connsiteY62-48176" fmla="*/ 1287898 h 7217346"/>
                <a:gd name="connsiteX63-48177" fmla="*/ 1458979 w 2264509"/>
                <a:gd name="connsiteY63-48178" fmla="*/ 1120535 h 7217346"/>
                <a:gd name="connsiteX64-48179" fmla="*/ 1360513 w 2264509"/>
                <a:gd name="connsiteY64-48180" fmla="*/ 1005635 h 7217346"/>
                <a:gd name="connsiteX65-48181" fmla="*/ 1416522 w 2264509"/>
                <a:gd name="connsiteY65-48182" fmla="*/ 807081 h 7217346"/>
                <a:gd name="connsiteX66-48183" fmla="*/ 1484699 w 2264509"/>
                <a:gd name="connsiteY66-48184" fmla="*/ 608469 h 7217346"/>
                <a:gd name="connsiteX67-48185" fmla="*/ 1496208 w 2264509"/>
                <a:gd name="connsiteY67-48186" fmla="*/ 366317 h 7217346"/>
                <a:gd name="connsiteX68-48187" fmla="*/ 1413968 w 2264509"/>
                <a:gd name="connsiteY68-48188" fmla="*/ 146640 h 7217346"/>
                <a:gd name="connsiteX69-48189" fmla="*/ 1100515 w 2264509"/>
                <a:gd name="connsiteY69-48190" fmla="*/ 551 h 7217346"/>
                <a:gd name="connsiteX0-48191" fmla="*/ 1100515 w 2264509"/>
                <a:gd name="connsiteY0-48192" fmla="*/ 551 h 7217346"/>
                <a:gd name="connsiteX1-48193" fmla="*/ 849378 w 2264509"/>
                <a:gd name="connsiteY1-48194" fmla="*/ 118937 h 7217346"/>
                <a:gd name="connsiteX2-48195" fmla="*/ 751515 w 2264509"/>
                <a:gd name="connsiteY2-48196" fmla="*/ 285490 h 7217346"/>
                <a:gd name="connsiteX3-48197" fmla="*/ 756141 w 2264509"/>
                <a:gd name="connsiteY3-48198" fmla="*/ 566071 h 7217346"/>
                <a:gd name="connsiteX4-48199" fmla="*/ 895260 w 2264509"/>
                <a:gd name="connsiteY4-48200" fmla="*/ 882679 h 7217346"/>
                <a:gd name="connsiteX5-48201" fmla="*/ 785588 w 2264509"/>
                <a:gd name="connsiteY5-48202" fmla="*/ 1025825 h 7217346"/>
                <a:gd name="connsiteX6-48203" fmla="*/ 152912 w 2264509"/>
                <a:gd name="connsiteY6-48204" fmla="*/ 1252683 h 7217346"/>
                <a:gd name="connsiteX7-48205" fmla="*/ 8160 w 2264509"/>
                <a:gd name="connsiteY7-48206" fmla="*/ 2283394 h 7217346"/>
                <a:gd name="connsiteX8-48207" fmla="*/ 416233 w 2264509"/>
                <a:gd name="connsiteY8-48208" fmla="*/ 2735641 h 7217346"/>
                <a:gd name="connsiteX9-48209" fmla="*/ 293173 w 2264509"/>
                <a:gd name="connsiteY9-48210" fmla="*/ 3799944 h 7217346"/>
                <a:gd name="connsiteX10-48211" fmla="*/ 428536 w 2264509"/>
                <a:gd name="connsiteY10-48212" fmla="*/ 3969982 h 7217346"/>
                <a:gd name="connsiteX11-48213" fmla="*/ 486017 w 2264509"/>
                <a:gd name="connsiteY11-48214" fmla="*/ 4215017 h 7217346"/>
                <a:gd name="connsiteX12-48215" fmla="*/ 547224 w 2264509"/>
                <a:gd name="connsiteY12-48216" fmla="*/ 4615099 h 7217346"/>
                <a:gd name="connsiteX13-48217" fmla="*/ 555878 w 2264509"/>
                <a:gd name="connsiteY13-48218" fmla="*/ 4779518 h 7217346"/>
                <a:gd name="connsiteX14-48219" fmla="*/ 541964 w 2264509"/>
                <a:gd name="connsiteY14-48220" fmla="*/ 4966441 h 7217346"/>
                <a:gd name="connsiteX15-48221" fmla="*/ 510234 w 2264509"/>
                <a:gd name="connsiteY15-48222" fmla="*/ 5112051 h 7217346"/>
                <a:gd name="connsiteX16-48223" fmla="*/ 434305 w 2264509"/>
                <a:gd name="connsiteY16-48224" fmla="*/ 6139609 h 7217346"/>
                <a:gd name="connsiteX17-48225" fmla="*/ 399690 w 2264509"/>
                <a:gd name="connsiteY17-48226" fmla="*/ 6589898 h 7217346"/>
                <a:gd name="connsiteX18-48227" fmla="*/ 471534 w 2264509"/>
                <a:gd name="connsiteY18-48228" fmla="*/ 6812999 h 7217346"/>
                <a:gd name="connsiteX19-48229" fmla="*/ 409205 w 2264509"/>
                <a:gd name="connsiteY19-48230" fmla="*/ 6995629 h 7217346"/>
                <a:gd name="connsiteX20-48231" fmla="*/ 712039 w 2264509"/>
                <a:gd name="connsiteY20-48232" fmla="*/ 7208607 h 7217346"/>
                <a:gd name="connsiteX21-48233" fmla="*/ 1018766 w 2264509"/>
                <a:gd name="connsiteY21-48234" fmla="*/ 7101007 h 7217346"/>
                <a:gd name="connsiteX22-48235" fmla="*/ 760721 w 2264509"/>
                <a:gd name="connsiteY22-48236" fmla="*/ 6842580 h 7217346"/>
                <a:gd name="connsiteX23-48237" fmla="*/ 804368 w 2264509"/>
                <a:gd name="connsiteY23-48238" fmla="*/ 6565349 h 7217346"/>
                <a:gd name="connsiteX24-48239" fmla="*/ 790216 w 2264509"/>
                <a:gd name="connsiteY24-48240" fmla="*/ 6235730 h 7217346"/>
                <a:gd name="connsiteX25-48241" fmla="*/ 907792 w 2264509"/>
                <a:gd name="connsiteY25-48242" fmla="*/ 5474692 h 7217346"/>
                <a:gd name="connsiteX26-48243" fmla="*/ 957309 w 2264509"/>
                <a:gd name="connsiteY26-48244" fmla="*/ 5365800 h 7217346"/>
                <a:gd name="connsiteX27-48245" fmla="*/ 949796 w 2264509"/>
                <a:gd name="connsiteY27-48246" fmla="*/ 5294498 h 7217346"/>
                <a:gd name="connsiteX28-48247" fmla="*/ 1022842 w 2264509"/>
                <a:gd name="connsiteY28-48248" fmla="*/ 5197505 h 7217346"/>
                <a:gd name="connsiteX29-48249" fmla="*/ 1024856 w 2264509"/>
                <a:gd name="connsiteY29-48250" fmla="*/ 5054630 h 7217346"/>
                <a:gd name="connsiteX30-48251" fmla="*/ 1250022 w 2264509"/>
                <a:gd name="connsiteY30-48252" fmla="*/ 4234537 h 7217346"/>
                <a:gd name="connsiteX31-48253" fmla="*/ 1388027 w 2264509"/>
                <a:gd name="connsiteY31-48254" fmla="*/ 4644157 h 7217346"/>
                <a:gd name="connsiteX32-48255" fmla="*/ 1392304 w 2264509"/>
                <a:gd name="connsiteY32-48256" fmla="*/ 4865602 h 7217346"/>
                <a:gd name="connsiteX33-48257" fmla="*/ 1364785 w 2264509"/>
                <a:gd name="connsiteY33-48258" fmla="*/ 4971714 h 7217346"/>
                <a:gd name="connsiteX34-48259" fmla="*/ 1405585 w 2264509"/>
                <a:gd name="connsiteY34-48260" fmla="*/ 5098769 h 7217346"/>
                <a:gd name="connsiteX35-48261" fmla="*/ 1313490 w 2264509"/>
                <a:gd name="connsiteY35-48262" fmla="*/ 5539804 h 7217346"/>
                <a:gd name="connsiteX36-48263" fmla="*/ 1314512 w 2264509"/>
                <a:gd name="connsiteY36-48264" fmla="*/ 6345824 h 7217346"/>
                <a:gd name="connsiteX37-48265" fmla="*/ 1369266 w 2264509"/>
                <a:gd name="connsiteY37-48266" fmla="*/ 6519700 h 7217346"/>
                <a:gd name="connsiteX38-48267" fmla="*/ 1336897 w 2264509"/>
                <a:gd name="connsiteY38-48268" fmla="*/ 6727274 h 7217346"/>
                <a:gd name="connsiteX39-48269" fmla="*/ 1355075 w 2264509"/>
                <a:gd name="connsiteY39-48270" fmla="*/ 6813600 h 7217346"/>
                <a:gd name="connsiteX40-48271" fmla="*/ 1364871 w 2264509"/>
                <a:gd name="connsiteY40-48272" fmla="*/ 7006384 h 7217346"/>
                <a:gd name="connsiteX41-48273" fmla="*/ 1811645 w 2264509"/>
                <a:gd name="connsiteY41-48274" fmla="*/ 7174679 h 7217346"/>
                <a:gd name="connsiteX42-48275" fmla="*/ 2240298 w 2264509"/>
                <a:gd name="connsiteY42-48276" fmla="*/ 7184685 h 7217346"/>
                <a:gd name="connsiteX43-48277" fmla="*/ 2223142 w 2264509"/>
                <a:gd name="connsiteY43-48278" fmla="*/ 7032346 h 7217346"/>
                <a:gd name="connsiteX44-48279" fmla="*/ 1738539 w 2264509"/>
                <a:gd name="connsiteY44-48280" fmla="*/ 6666009 h 7217346"/>
                <a:gd name="connsiteX45-48281" fmla="*/ 1759422 w 2264509"/>
                <a:gd name="connsiteY45-48282" fmla="*/ 6535632 h 7217346"/>
                <a:gd name="connsiteX46-48283" fmla="*/ 1719909 w 2264509"/>
                <a:gd name="connsiteY46-48284" fmla="*/ 6436627 h 7217346"/>
                <a:gd name="connsiteX47-48285" fmla="*/ 1708642 w 2264509"/>
                <a:gd name="connsiteY47-48286" fmla="*/ 6235730 h 7217346"/>
                <a:gd name="connsiteX48-48287" fmla="*/ 1730306 w 2264509"/>
                <a:gd name="connsiteY48-48288" fmla="*/ 5965274 h 7217346"/>
                <a:gd name="connsiteX49-48289" fmla="*/ 1778923 w 2264509"/>
                <a:gd name="connsiteY49-48290" fmla="*/ 5513111 h 7217346"/>
                <a:gd name="connsiteX50-48291" fmla="*/ 1790341 w 2264509"/>
                <a:gd name="connsiteY50-48292" fmla="*/ 5349364 h 7217346"/>
                <a:gd name="connsiteX51-48293" fmla="*/ 1855040 w 2264509"/>
                <a:gd name="connsiteY51-48294" fmla="*/ 5272196 h 7217346"/>
                <a:gd name="connsiteX52-48295" fmla="*/ 1935499 w 2264509"/>
                <a:gd name="connsiteY52-48296" fmla="*/ 5083205 h 7217346"/>
                <a:gd name="connsiteX53-48297" fmla="*/ 1960649 w 2264509"/>
                <a:gd name="connsiteY53-48298" fmla="*/ 4791056 h 7217346"/>
                <a:gd name="connsiteX54-48299" fmla="*/ 1951665 w 2264509"/>
                <a:gd name="connsiteY54-48300" fmla="*/ 4334336 h 7217346"/>
                <a:gd name="connsiteX55-48301" fmla="*/ 1932344 w 2264509"/>
                <a:gd name="connsiteY55-48302" fmla="*/ 3888133 h 7217346"/>
                <a:gd name="connsiteX56-48303" fmla="*/ 2114094 w 2264509"/>
                <a:gd name="connsiteY56-48304" fmla="*/ 3794489 h 7217346"/>
                <a:gd name="connsiteX57-48305" fmla="*/ 1762492 w 2264509"/>
                <a:gd name="connsiteY57-48306" fmla="*/ 2682768 h 7217346"/>
                <a:gd name="connsiteX58-48307" fmla="*/ 2171636 w 2264509"/>
                <a:gd name="connsiteY58-48308" fmla="*/ 2450629 h 7217346"/>
                <a:gd name="connsiteX59-48309" fmla="*/ 2032492 w 2264509"/>
                <a:gd name="connsiteY59-48310" fmla="*/ 1850474 h 7217346"/>
                <a:gd name="connsiteX60-48311" fmla="*/ 1987751 w 2264509"/>
                <a:gd name="connsiteY60-48312" fmla="*/ 1662589 h 7217346"/>
                <a:gd name="connsiteX61-48313" fmla="*/ 1973329 w 2264509"/>
                <a:gd name="connsiteY61-48314" fmla="*/ 1418094 h 7217346"/>
                <a:gd name="connsiteX62-48315" fmla="*/ 1925704 w 2264509"/>
                <a:gd name="connsiteY62-48316" fmla="*/ 1287898 h 7217346"/>
                <a:gd name="connsiteX63-48317" fmla="*/ 1458979 w 2264509"/>
                <a:gd name="connsiteY63-48318" fmla="*/ 1120535 h 7217346"/>
                <a:gd name="connsiteX64-48319" fmla="*/ 1360513 w 2264509"/>
                <a:gd name="connsiteY64-48320" fmla="*/ 1005635 h 7217346"/>
                <a:gd name="connsiteX65-48321" fmla="*/ 1416522 w 2264509"/>
                <a:gd name="connsiteY65-48322" fmla="*/ 807081 h 7217346"/>
                <a:gd name="connsiteX66-48323" fmla="*/ 1484699 w 2264509"/>
                <a:gd name="connsiteY66-48324" fmla="*/ 608469 h 7217346"/>
                <a:gd name="connsiteX67-48325" fmla="*/ 1496208 w 2264509"/>
                <a:gd name="connsiteY67-48326" fmla="*/ 366317 h 7217346"/>
                <a:gd name="connsiteX68-48327" fmla="*/ 1413968 w 2264509"/>
                <a:gd name="connsiteY68-48328" fmla="*/ 146640 h 7217346"/>
                <a:gd name="connsiteX69-48329" fmla="*/ 1100515 w 2264509"/>
                <a:gd name="connsiteY69-48330" fmla="*/ 551 h 7217346"/>
                <a:gd name="connsiteX0-48331" fmla="*/ 1100515 w 2264509"/>
                <a:gd name="connsiteY0-48332" fmla="*/ 551 h 7217346"/>
                <a:gd name="connsiteX1-48333" fmla="*/ 849378 w 2264509"/>
                <a:gd name="connsiteY1-48334" fmla="*/ 118937 h 7217346"/>
                <a:gd name="connsiteX2-48335" fmla="*/ 751515 w 2264509"/>
                <a:gd name="connsiteY2-48336" fmla="*/ 285490 h 7217346"/>
                <a:gd name="connsiteX3-48337" fmla="*/ 756141 w 2264509"/>
                <a:gd name="connsiteY3-48338" fmla="*/ 566071 h 7217346"/>
                <a:gd name="connsiteX4-48339" fmla="*/ 895260 w 2264509"/>
                <a:gd name="connsiteY4-48340" fmla="*/ 882679 h 7217346"/>
                <a:gd name="connsiteX5-48341" fmla="*/ 785588 w 2264509"/>
                <a:gd name="connsiteY5-48342" fmla="*/ 1025825 h 7217346"/>
                <a:gd name="connsiteX6-48343" fmla="*/ 152912 w 2264509"/>
                <a:gd name="connsiteY6-48344" fmla="*/ 1252683 h 7217346"/>
                <a:gd name="connsiteX7-48345" fmla="*/ 8160 w 2264509"/>
                <a:gd name="connsiteY7-48346" fmla="*/ 2283394 h 7217346"/>
                <a:gd name="connsiteX8-48347" fmla="*/ 416233 w 2264509"/>
                <a:gd name="connsiteY8-48348" fmla="*/ 2735641 h 7217346"/>
                <a:gd name="connsiteX9-48349" fmla="*/ 293173 w 2264509"/>
                <a:gd name="connsiteY9-48350" fmla="*/ 3799944 h 7217346"/>
                <a:gd name="connsiteX10-48351" fmla="*/ 428536 w 2264509"/>
                <a:gd name="connsiteY10-48352" fmla="*/ 3969982 h 7217346"/>
                <a:gd name="connsiteX11-48353" fmla="*/ 486017 w 2264509"/>
                <a:gd name="connsiteY11-48354" fmla="*/ 4215017 h 7217346"/>
                <a:gd name="connsiteX12-48355" fmla="*/ 547224 w 2264509"/>
                <a:gd name="connsiteY12-48356" fmla="*/ 4615099 h 7217346"/>
                <a:gd name="connsiteX13-48357" fmla="*/ 555878 w 2264509"/>
                <a:gd name="connsiteY13-48358" fmla="*/ 4779518 h 7217346"/>
                <a:gd name="connsiteX14-48359" fmla="*/ 541964 w 2264509"/>
                <a:gd name="connsiteY14-48360" fmla="*/ 4966441 h 7217346"/>
                <a:gd name="connsiteX15-48361" fmla="*/ 510234 w 2264509"/>
                <a:gd name="connsiteY15-48362" fmla="*/ 5112051 h 7217346"/>
                <a:gd name="connsiteX16-48363" fmla="*/ 434305 w 2264509"/>
                <a:gd name="connsiteY16-48364" fmla="*/ 6139609 h 7217346"/>
                <a:gd name="connsiteX17-48365" fmla="*/ 399690 w 2264509"/>
                <a:gd name="connsiteY17-48366" fmla="*/ 6589898 h 7217346"/>
                <a:gd name="connsiteX18-48367" fmla="*/ 471534 w 2264509"/>
                <a:gd name="connsiteY18-48368" fmla="*/ 6812999 h 7217346"/>
                <a:gd name="connsiteX19-48369" fmla="*/ 409205 w 2264509"/>
                <a:gd name="connsiteY19-48370" fmla="*/ 6995629 h 7217346"/>
                <a:gd name="connsiteX20-48371" fmla="*/ 712039 w 2264509"/>
                <a:gd name="connsiteY20-48372" fmla="*/ 7208607 h 7217346"/>
                <a:gd name="connsiteX21-48373" fmla="*/ 1018766 w 2264509"/>
                <a:gd name="connsiteY21-48374" fmla="*/ 7101007 h 7217346"/>
                <a:gd name="connsiteX22-48375" fmla="*/ 760721 w 2264509"/>
                <a:gd name="connsiteY22-48376" fmla="*/ 6842580 h 7217346"/>
                <a:gd name="connsiteX23-48377" fmla="*/ 804368 w 2264509"/>
                <a:gd name="connsiteY23-48378" fmla="*/ 6565349 h 7217346"/>
                <a:gd name="connsiteX24-48379" fmla="*/ 790216 w 2264509"/>
                <a:gd name="connsiteY24-48380" fmla="*/ 6235730 h 7217346"/>
                <a:gd name="connsiteX25-48381" fmla="*/ 907792 w 2264509"/>
                <a:gd name="connsiteY25-48382" fmla="*/ 5474692 h 7217346"/>
                <a:gd name="connsiteX26-48383" fmla="*/ 957309 w 2264509"/>
                <a:gd name="connsiteY26-48384" fmla="*/ 5365800 h 7217346"/>
                <a:gd name="connsiteX27-48385" fmla="*/ 949796 w 2264509"/>
                <a:gd name="connsiteY27-48386" fmla="*/ 5294498 h 7217346"/>
                <a:gd name="connsiteX28-48387" fmla="*/ 1022842 w 2264509"/>
                <a:gd name="connsiteY28-48388" fmla="*/ 5197505 h 7217346"/>
                <a:gd name="connsiteX29-48389" fmla="*/ 1024856 w 2264509"/>
                <a:gd name="connsiteY29-48390" fmla="*/ 5054630 h 7217346"/>
                <a:gd name="connsiteX30-48391" fmla="*/ 1250022 w 2264509"/>
                <a:gd name="connsiteY30-48392" fmla="*/ 4234537 h 7217346"/>
                <a:gd name="connsiteX31-48393" fmla="*/ 1388027 w 2264509"/>
                <a:gd name="connsiteY31-48394" fmla="*/ 4644157 h 7217346"/>
                <a:gd name="connsiteX32-48395" fmla="*/ 1392304 w 2264509"/>
                <a:gd name="connsiteY32-48396" fmla="*/ 4865602 h 7217346"/>
                <a:gd name="connsiteX33-48397" fmla="*/ 1364785 w 2264509"/>
                <a:gd name="connsiteY33-48398" fmla="*/ 4971714 h 7217346"/>
                <a:gd name="connsiteX34-48399" fmla="*/ 1405585 w 2264509"/>
                <a:gd name="connsiteY34-48400" fmla="*/ 5098769 h 7217346"/>
                <a:gd name="connsiteX35-48401" fmla="*/ 1313490 w 2264509"/>
                <a:gd name="connsiteY35-48402" fmla="*/ 5539804 h 7217346"/>
                <a:gd name="connsiteX36-48403" fmla="*/ 1314512 w 2264509"/>
                <a:gd name="connsiteY36-48404" fmla="*/ 6345824 h 7217346"/>
                <a:gd name="connsiteX37-48405" fmla="*/ 1369266 w 2264509"/>
                <a:gd name="connsiteY37-48406" fmla="*/ 6519700 h 7217346"/>
                <a:gd name="connsiteX38-48407" fmla="*/ 1336897 w 2264509"/>
                <a:gd name="connsiteY38-48408" fmla="*/ 6727274 h 7217346"/>
                <a:gd name="connsiteX39-48409" fmla="*/ 1355075 w 2264509"/>
                <a:gd name="connsiteY39-48410" fmla="*/ 6813600 h 7217346"/>
                <a:gd name="connsiteX40-48411" fmla="*/ 1364871 w 2264509"/>
                <a:gd name="connsiteY40-48412" fmla="*/ 7006384 h 7217346"/>
                <a:gd name="connsiteX41-48413" fmla="*/ 1811645 w 2264509"/>
                <a:gd name="connsiteY41-48414" fmla="*/ 7174679 h 7217346"/>
                <a:gd name="connsiteX42-48415" fmla="*/ 2240298 w 2264509"/>
                <a:gd name="connsiteY42-48416" fmla="*/ 7184685 h 7217346"/>
                <a:gd name="connsiteX43-48417" fmla="*/ 2223142 w 2264509"/>
                <a:gd name="connsiteY43-48418" fmla="*/ 7032346 h 7217346"/>
                <a:gd name="connsiteX44-48419" fmla="*/ 1738539 w 2264509"/>
                <a:gd name="connsiteY44-48420" fmla="*/ 6666009 h 7217346"/>
                <a:gd name="connsiteX45-48421" fmla="*/ 1759422 w 2264509"/>
                <a:gd name="connsiteY45-48422" fmla="*/ 6535632 h 7217346"/>
                <a:gd name="connsiteX46-48423" fmla="*/ 1719909 w 2264509"/>
                <a:gd name="connsiteY46-48424" fmla="*/ 6436627 h 7217346"/>
                <a:gd name="connsiteX47-48425" fmla="*/ 1708642 w 2264509"/>
                <a:gd name="connsiteY47-48426" fmla="*/ 6235730 h 7217346"/>
                <a:gd name="connsiteX48-48427" fmla="*/ 1730306 w 2264509"/>
                <a:gd name="connsiteY48-48428" fmla="*/ 5965274 h 7217346"/>
                <a:gd name="connsiteX49-48429" fmla="*/ 1778923 w 2264509"/>
                <a:gd name="connsiteY49-48430" fmla="*/ 5513111 h 7217346"/>
                <a:gd name="connsiteX50-48431" fmla="*/ 1790341 w 2264509"/>
                <a:gd name="connsiteY50-48432" fmla="*/ 5349364 h 7217346"/>
                <a:gd name="connsiteX51-48433" fmla="*/ 1855040 w 2264509"/>
                <a:gd name="connsiteY51-48434" fmla="*/ 5272196 h 7217346"/>
                <a:gd name="connsiteX52-48435" fmla="*/ 1935499 w 2264509"/>
                <a:gd name="connsiteY52-48436" fmla="*/ 5083205 h 7217346"/>
                <a:gd name="connsiteX53-48437" fmla="*/ 1960649 w 2264509"/>
                <a:gd name="connsiteY53-48438" fmla="*/ 4791056 h 7217346"/>
                <a:gd name="connsiteX54-48439" fmla="*/ 1951665 w 2264509"/>
                <a:gd name="connsiteY54-48440" fmla="*/ 4334336 h 7217346"/>
                <a:gd name="connsiteX55-48441" fmla="*/ 1932344 w 2264509"/>
                <a:gd name="connsiteY55-48442" fmla="*/ 3888133 h 7217346"/>
                <a:gd name="connsiteX56-48443" fmla="*/ 2114094 w 2264509"/>
                <a:gd name="connsiteY56-48444" fmla="*/ 3794489 h 7217346"/>
                <a:gd name="connsiteX57-48445" fmla="*/ 1762492 w 2264509"/>
                <a:gd name="connsiteY57-48446" fmla="*/ 2682768 h 7217346"/>
                <a:gd name="connsiteX58-48447" fmla="*/ 2171636 w 2264509"/>
                <a:gd name="connsiteY58-48448" fmla="*/ 2450629 h 7217346"/>
                <a:gd name="connsiteX59-48449" fmla="*/ 2032492 w 2264509"/>
                <a:gd name="connsiteY59-48450" fmla="*/ 1850474 h 7217346"/>
                <a:gd name="connsiteX60-48451" fmla="*/ 1987751 w 2264509"/>
                <a:gd name="connsiteY60-48452" fmla="*/ 1662589 h 7217346"/>
                <a:gd name="connsiteX61-48453" fmla="*/ 1973329 w 2264509"/>
                <a:gd name="connsiteY61-48454" fmla="*/ 1418094 h 7217346"/>
                <a:gd name="connsiteX62-48455" fmla="*/ 1925704 w 2264509"/>
                <a:gd name="connsiteY62-48456" fmla="*/ 1287898 h 7217346"/>
                <a:gd name="connsiteX63-48457" fmla="*/ 1458979 w 2264509"/>
                <a:gd name="connsiteY63-48458" fmla="*/ 1120535 h 7217346"/>
                <a:gd name="connsiteX64-48459" fmla="*/ 1360513 w 2264509"/>
                <a:gd name="connsiteY64-48460" fmla="*/ 1005635 h 7217346"/>
                <a:gd name="connsiteX65-48461" fmla="*/ 1416522 w 2264509"/>
                <a:gd name="connsiteY65-48462" fmla="*/ 807081 h 7217346"/>
                <a:gd name="connsiteX66-48463" fmla="*/ 1484699 w 2264509"/>
                <a:gd name="connsiteY66-48464" fmla="*/ 608469 h 7217346"/>
                <a:gd name="connsiteX67-48465" fmla="*/ 1496208 w 2264509"/>
                <a:gd name="connsiteY67-48466" fmla="*/ 366317 h 7217346"/>
                <a:gd name="connsiteX68-48467" fmla="*/ 1413968 w 2264509"/>
                <a:gd name="connsiteY68-48468" fmla="*/ 146640 h 7217346"/>
                <a:gd name="connsiteX69-48469" fmla="*/ 1100515 w 2264509"/>
                <a:gd name="connsiteY69-48470" fmla="*/ 551 h 7217346"/>
                <a:gd name="connsiteX0-48471" fmla="*/ 1100515 w 2264509"/>
                <a:gd name="connsiteY0-48472" fmla="*/ 551 h 7217346"/>
                <a:gd name="connsiteX1-48473" fmla="*/ 849378 w 2264509"/>
                <a:gd name="connsiteY1-48474" fmla="*/ 118937 h 7217346"/>
                <a:gd name="connsiteX2-48475" fmla="*/ 751515 w 2264509"/>
                <a:gd name="connsiteY2-48476" fmla="*/ 285490 h 7217346"/>
                <a:gd name="connsiteX3-48477" fmla="*/ 756141 w 2264509"/>
                <a:gd name="connsiteY3-48478" fmla="*/ 566071 h 7217346"/>
                <a:gd name="connsiteX4-48479" fmla="*/ 895260 w 2264509"/>
                <a:gd name="connsiteY4-48480" fmla="*/ 882679 h 7217346"/>
                <a:gd name="connsiteX5-48481" fmla="*/ 785588 w 2264509"/>
                <a:gd name="connsiteY5-48482" fmla="*/ 1025825 h 7217346"/>
                <a:gd name="connsiteX6-48483" fmla="*/ 152912 w 2264509"/>
                <a:gd name="connsiteY6-48484" fmla="*/ 1252683 h 7217346"/>
                <a:gd name="connsiteX7-48485" fmla="*/ 8160 w 2264509"/>
                <a:gd name="connsiteY7-48486" fmla="*/ 2283394 h 7217346"/>
                <a:gd name="connsiteX8-48487" fmla="*/ 416233 w 2264509"/>
                <a:gd name="connsiteY8-48488" fmla="*/ 2735641 h 7217346"/>
                <a:gd name="connsiteX9-48489" fmla="*/ 293173 w 2264509"/>
                <a:gd name="connsiteY9-48490" fmla="*/ 3799944 h 7217346"/>
                <a:gd name="connsiteX10-48491" fmla="*/ 428536 w 2264509"/>
                <a:gd name="connsiteY10-48492" fmla="*/ 3969982 h 7217346"/>
                <a:gd name="connsiteX11-48493" fmla="*/ 486017 w 2264509"/>
                <a:gd name="connsiteY11-48494" fmla="*/ 4215017 h 7217346"/>
                <a:gd name="connsiteX12-48495" fmla="*/ 547224 w 2264509"/>
                <a:gd name="connsiteY12-48496" fmla="*/ 4615099 h 7217346"/>
                <a:gd name="connsiteX13-48497" fmla="*/ 555878 w 2264509"/>
                <a:gd name="connsiteY13-48498" fmla="*/ 4779518 h 7217346"/>
                <a:gd name="connsiteX14-48499" fmla="*/ 541964 w 2264509"/>
                <a:gd name="connsiteY14-48500" fmla="*/ 4966441 h 7217346"/>
                <a:gd name="connsiteX15-48501" fmla="*/ 510234 w 2264509"/>
                <a:gd name="connsiteY15-48502" fmla="*/ 5112051 h 7217346"/>
                <a:gd name="connsiteX16-48503" fmla="*/ 434305 w 2264509"/>
                <a:gd name="connsiteY16-48504" fmla="*/ 6139609 h 7217346"/>
                <a:gd name="connsiteX17-48505" fmla="*/ 399690 w 2264509"/>
                <a:gd name="connsiteY17-48506" fmla="*/ 6589898 h 7217346"/>
                <a:gd name="connsiteX18-48507" fmla="*/ 471534 w 2264509"/>
                <a:gd name="connsiteY18-48508" fmla="*/ 6812999 h 7217346"/>
                <a:gd name="connsiteX19-48509" fmla="*/ 409205 w 2264509"/>
                <a:gd name="connsiteY19-48510" fmla="*/ 6995629 h 7217346"/>
                <a:gd name="connsiteX20-48511" fmla="*/ 712039 w 2264509"/>
                <a:gd name="connsiteY20-48512" fmla="*/ 7208607 h 7217346"/>
                <a:gd name="connsiteX21-48513" fmla="*/ 1018766 w 2264509"/>
                <a:gd name="connsiteY21-48514" fmla="*/ 7101007 h 7217346"/>
                <a:gd name="connsiteX22-48515" fmla="*/ 760721 w 2264509"/>
                <a:gd name="connsiteY22-48516" fmla="*/ 6842580 h 7217346"/>
                <a:gd name="connsiteX23-48517" fmla="*/ 804368 w 2264509"/>
                <a:gd name="connsiteY23-48518" fmla="*/ 6565349 h 7217346"/>
                <a:gd name="connsiteX24-48519" fmla="*/ 790216 w 2264509"/>
                <a:gd name="connsiteY24-48520" fmla="*/ 6235730 h 7217346"/>
                <a:gd name="connsiteX25-48521" fmla="*/ 907792 w 2264509"/>
                <a:gd name="connsiteY25-48522" fmla="*/ 5474692 h 7217346"/>
                <a:gd name="connsiteX26-48523" fmla="*/ 957309 w 2264509"/>
                <a:gd name="connsiteY26-48524" fmla="*/ 5365800 h 7217346"/>
                <a:gd name="connsiteX27-48525" fmla="*/ 949796 w 2264509"/>
                <a:gd name="connsiteY27-48526" fmla="*/ 5294498 h 7217346"/>
                <a:gd name="connsiteX28-48527" fmla="*/ 1022842 w 2264509"/>
                <a:gd name="connsiteY28-48528" fmla="*/ 5197505 h 7217346"/>
                <a:gd name="connsiteX29-48529" fmla="*/ 1024856 w 2264509"/>
                <a:gd name="connsiteY29-48530" fmla="*/ 5054630 h 7217346"/>
                <a:gd name="connsiteX30-48531" fmla="*/ 1250022 w 2264509"/>
                <a:gd name="connsiteY30-48532" fmla="*/ 4234537 h 7217346"/>
                <a:gd name="connsiteX31-48533" fmla="*/ 1388027 w 2264509"/>
                <a:gd name="connsiteY31-48534" fmla="*/ 4644157 h 7217346"/>
                <a:gd name="connsiteX32-48535" fmla="*/ 1392304 w 2264509"/>
                <a:gd name="connsiteY32-48536" fmla="*/ 4865602 h 7217346"/>
                <a:gd name="connsiteX33-48537" fmla="*/ 1364785 w 2264509"/>
                <a:gd name="connsiteY33-48538" fmla="*/ 4971714 h 7217346"/>
                <a:gd name="connsiteX34-48539" fmla="*/ 1405585 w 2264509"/>
                <a:gd name="connsiteY34-48540" fmla="*/ 5098769 h 7217346"/>
                <a:gd name="connsiteX35-48541" fmla="*/ 1313490 w 2264509"/>
                <a:gd name="connsiteY35-48542" fmla="*/ 5539804 h 7217346"/>
                <a:gd name="connsiteX36-48543" fmla="*/ 1314512 w 2264509"/>
                <a:gd name="connsiteY36-48544" fmla="*/ 6345824 h 7217346"/>
                <a:gd name="connsiteX37-48545" fmla="*/ 1369266 w 2264509"/>
                <a:gd name="connsiteY37-48546" fmla="*/ 6519700 h 7217346"/>
                <a:gd name="connsiteX38-48547" fmla="*/ 1336897 w 2264509"/>
                <a:gd name="connsiteY38-48548" fmla="*/ 6727274 h 7217346"/>
                <a:gd name="connsiteX39-48549" fmla="*/ 1355075 w 2264509"/>
                <a:gd name="connsiteY39-48550" fmla="*/ 6813600 h 7217346"/>
                <a:gd name="connsiteX40-48551" fmla="*/ 1364871 w 2264509"/>
                <a:gd name="connsiteY40-48552" fmla="*/ 7006384 h 7217346"/>
                <a:gd name="connsiteX41-48553" fmla="*/ 1811645 w 2264509"/>
                <a:gd name="connsiteY41-48554" fmla="*/ 7174679 h 7217346"/>
                <a:gd name="connsiteX42-48555" fmla="*/ 2240298 w 2264509"/>
                <a:gd name="connsiteY42-48556" fmla="*/ 7184685 h 7217346"/>
                <a:gd name="connsiteX43-48557" fmla="*/ 2223142 w 2264509"/>
                <a:gd name="connsiteY43-48558" fmla="*/ 7032346 h 7217346"/>
                <a:gd name="connsiteX44-48559" fmla="*/ 1738539 w 2264509"/>
                <a:gd name="connsiteY44-48560" fmla="*/ 6666009 h 7217346"/>
                <a:gd name="connsiteX45-48561" fmla="*/ 1759422 w 2264509"/>
                <a:gd name="connsiteY45-48562" fmla="*/ 6535632 h 7217346"/>
                <a:gd name="connsiteX46-48563" fmla="*/ 1719909 w 2264509"/>
                <a:gd name="connsiteY46-48564" fmla="*/ 6436627 h 7217346"/>
                <a:gd name="connsiteX47-48565" fmla="*/ 1708642 w 2264509"/>
                <a:gd name="connsiteY47-48566" fmla="*/ 6235730 h 7217346"/>
                <a:gd name="connsiteX48-48567" fmla="*/ 1730306 w 2264509"/>
                <a:gd name="connsiteY48-48568" fmla="*/ 5965274 h 7217346"/>
                <a:gd name="connsiteX49-48569" fmla="*/ 1778923 w 2264509"/>
                <a:gd name="connsiteY49-48570" fmla="*/ 5513111 h 7217346"/>
                <a:gd name="connsiteX50-48571" fmla="*/ 1790341 w 2264509"/>
                <a:gd name="connsiteY50-48572" fmla="*/ 5349364 h 7217346"/>
                <a:gd name="connsiteX51-48573" fmla="*/ 1855040 w 2264509"/>
                <a:gd name="connsiteY51-48574" fmla="*/ 5272196 h 7217346"/>
                <a:gd name="connsiteX52-48575" fmla="*/ 1935499 w 2264509"/>
                <a:gd name="connsiteY52-48576" fmla="*/ 5083205 h 7217346"/>
                <a:gd name="connsiteX53-48577" fmla="*/ 1960649 w 2264509"/>
                <a:gd name="connsiteY53-48578" fmla="*/ 4791056 h 7217346"/>
                <a:gd name="connsiteX54-48579" fmla="*/ 1951665 w 2264509"/>
                <a:gd name="connsiteY54-48580" fmla="*/ 4334336 h 7217346"/>
                <a:gd name="connsiteX55-48581" fmla="*/ 1932344 w 2264509"/>
                <a:gd name="connsiteY55-48582" fmla="*/ 3888133 h 7217346"/>
                <a:gd name="connsiteX56-48583" fmla="*/ 2114094 w 2264509"/>
                <a:gd name="connsiteY56-48584" fmla="*/ 3794489 h 7217346"/>
                <a:gd name="connsiteX57-48585" fmla="*/ 1762492 w 2264509"/>
                <a:gd name="connsiteY57-48586" fmla="*/ 2682768 h 7217346"/>
                <a:gd name="connsiteX58-48587" fmla="*/ 2171636 w 2264509"/>
                <a:gd name="connsiteY58-48588" fmla="*/ 2450629 h 7217346"/>
                <a:gd name="connsiteX59-48589" fmla="*/ 2032492 w 2264509"/>
                <a:gd name="connsiteY59-48590" fmla="*/ 1850474 h 7217346"/>
                <a:gd name="connsiteX60-48591" fmla="*/ 1987751 w 2264509"/>
                <a:gd name="connsiteY60-48592" fmla="*/ 1662589 h 7217346"/>
                <a:gd name="connsiteX61-48593" fmla="*/ 1973329 w 2264509"/>
                <a:gd name="connsiteY61-48594" fmla="*/ 1418094 h 7217346"/>
                <a:gd name="connsiteX62-48595" fmla="*/ 1925704 w 2264509"/>
                <a:gd name="connsiteY62-48596" fmla="*/ 1287898 h 7217346"/>
                <a:gd name="connsiteX63-48597" fmla="*/ 1458979 w 2264509"/>
                <a:gd name="connsiteY63-48598" fmla="*/ 1120535 h 7217346"/>
                <a:gd name="connsiteX64-48599" fmla="*/ 1360513 w 2264509"/>
                <a:gd name="connsiteY64-48600" fmla="*/ 1005635 h 7217346"/>
                <a:gd name="connsiteX65-48601" fmla="*/ 1416522 w 2264509"/>
                <a:gd name="connsiteY65-48602" fmla="*/ 807081 h 7217346"/>
                <a:gd name="connsiteX66-48603" fmla="*/ 1484699 w 2264509"/>
                <a:gd name="connsiteY66-48604" fmla="*/ 608469 h 7217346"/>
                <a:gd name="connsiteX67-48605" fmla="*/ 1496208 w 2264509"/>
                <a:gd name="connsiteY67-48606" fmla="*/ 366317 h 7217346"/>
                <a:gd name="connsiteX68-48607" fmla="*/ 1413968 w 2264509"/>
                <a:gd name="connsiteY68-48608" fmla="*/ 146640 h 7217346"/>
                <a:gd name="connsiteX69-48609" fmla="*/ 1100515 w 2264509"/>
                <a:gd name="connsiteY69-48610" fmla="*/ 551 h 7217346"/>
                <a:gd name="connsiteX0-48611" fmla="*/ 1100515 w 2264509"/>
                <a:gd name="connsiteY0-48612" fmla="*/ 551 h 7217346"/>
                <a:gd name="connsiteX1-48613" fmla="*/ 849378 w 2264509"/>
                <a:gd name="connsiteY1-48614" fmla="*/ 118937 h 7217346"/>
                <a:gd name="connsiteX2-48615" fmla="*/ 751515 w 2264509"/>
                <a:gd name="connsiteY2-48616" fmla="*/ 285490 h 7217346"/>
                <a:gd name="connsiteX3-48617" fmla="*/ 756141 w 2264509"/>
                <a:gd name="connsiteY3-48618" fmla="*/ 566071 h 7217346"/>
                <a:gd name="connsiteX4-48619" fmla="*/ 895260 w 2264509"/>
                <a:gd name="connsiteY4-48620" fmla="*/ 882679 h 7217346"/>
                <a:gd name="connsiteX5-48621" fmla="*/ 785588 w 2264509"/>
                <a:gd name="connsiteY5-48622" fmla="*/ 1025825 h 7217346"/>
                <a:gd name="connsiteX6-48623" fmla="*/ 152912 w 2264509"/>
                <a:gd name="connsiteY6-48624" fmla="*/ 1252683 h 7217346"/>
                <a:gd name="connsiteX7-48625" fmla="*/ 8160 w 2264509"/>
                <a:gd name="connsiteY7-48626" fmla="*/ 2283394 h 7217346"/>
                <a:gd name="connsiteX8-48627" fmla="*/ 416233 w 2264509"/>
                <a:gd name="connsiteY8-48628" fmla="*/ 2735641 h 7217346"/>
                <a:gd name="connsiteX9-48629" fmla="*/ 293173 w 2264509"/>
                <a:gd name="connsiteY9-48630" fmla="*/ 3799944 h 7217346"/>
                <a:gd name="connsiteX10-48631" fmla="*/ 428536 w 2264509"/>
                <a:gd name="connsiteY10-48632" fmla="*/ 3969982 h 7217346"/>
                <a:gd name="connsiteX11-48633" fmla="*/ 486017 w 2264509"/>
                <a:gd name="connsiteY11-48634" fmla="*/ 4215017 h 7217346"/>
                <a:gd name="connsiteX12-48635" fmla="*/ 547224 w 2264509"/>
                <a:gd name="connsiteY12-48636" fmla="*/ 4615099 h 7217346"/>
                <a:gd name="connsiteX13-48637" fmla="*/ 555878 w 2264509"/>
                <a:gd name="connsiteY13-48638" fmla="*/ 4779518 h 7217346"/>
                <a:gd name="connsiteX14-48639" fmla="*/ 541964 w 2264509"/>
                <a:gd name="connsiteY14-48640" fmla="*/ 4966441 h 7217346"/>
                <a:gd name="connsiteX15-48641" fmla="*/ 510234 w 2264509"/>
                <a:gd name="connsiteY15-48642" fmla="*/ 5112051 h 7217346"/>
                <a:gd name="connsiteX16-48643" fmla="*/ 434305 w 2264509"/>
                <a:gd name="connsiteY16-48644" fmla="*/ 6139609 h 7217346"/>
                <a:gd name="connsiteX17-48645" fmla="*/ 399690 w 2264509"/>
                <a:gd name="connsiteY17-48646" fmla="*/ 6589898 h 7217346"/>
                <a:gd name="connsiteX18-48647" fmla="*/ 471534 w 2264509"/>
                <a:gd name="connsiteY18-48648" fmla="*/ 6812999 h 7217346"/>
                <a:gd name="connsiteX19-48649" fmla="*/ 409205 w 2264509"/>
                <a:gd name="connsiteY19-48650" fmla="*/ 6995629 h 7217346"/>
                <a:gd name="connsiteX20-48651" fmla="*/ 712039 w 2264509"/>
                <a:gd name="connsiteY20-48652" fmla="*/ 7208607 h 7217346"/>
                <a:gd name="connsiteX21-48653" fmla="*/ 1018766 w 2264509"/>
                <a:gd name="connsiteY21-48654" fmla="*/ 7101007 h 7217346"/>
                <a:gd name="connsiteX22-48655" fmla="*/ 760721 w 2264509"/>
                <a:gd name="connsiteY22-48656" fmla="*/ 6842580 h 7217346"/>
                <a:gd name="connsiteX23-48657" fmla="*/ 804368 w 2264509"/>
                <a:gd name="connsiteY23-48658" fmla="*/ 6565349 h 7217346"/>
                <a:gd name="connsiteX24-48659" fmla="*/ 790216 w 2264509"/>
                <a:gd name="connsiteY24-48660" fmla="*/ 6235730 h 7217346"/>
                <a:gd name="connsiteX25-48661" fmla="*/ 907792 w 2264509"/>
                <a:gd name="connsiteY25-48662" fmla="*/ 5474692 h 7217346"/>
                <a:gd name="connsiteX26-48663" fmla="*/ 957309 w 2264509"/>
                <a:gd name="connsiteY26-48664" fmla="*/ 5365800 h 7217346"/>
                <a:gd name="connsiteX27-48665" fmla="*/ 949796 w 2264509"/>
                <a:gd name="connsiteY27-48666" fmla="*/ 5294498 h 7217346"/>
                <a:gd name="connsiteX28-48667" fmla="*/ 1022842 w 2264509"/>
                <a:gd name="connsiteY28-48668" fmla="*/ 5197505 h 7217346"/>
                <a:gd name="connsiteX29-48669" fmla="*/ 1024856 w 2264509"/>
                <a:gd name="connsiteY29-48670" fmla="*/ 5054630 h 7217346"/>
                <a:gd name="connsiteX30-48671" fmla="*/ 1250022 w 2264509"/>
                <a:gd name="connsiteY30-48672" fmla="*/ 4234537 h 7217346"/>
                <a:gd name="connsiteX31-48673" fmla="*/ 1388027 w 2264509"/>
                <a:gd name="connsiteY31-48674" fmla="*/ 4644157 h 7217346"/>
                <a:gd name="connsiteX32-48675" fmla="*/ 1392304 w 2264509"/>
                <a:gd name="connsiteY32-48676" fmla="*/ 4865602 h 7217346"/>
                <a:gd name="connsiteX33-48677" fmla="*/ 1364785 w 2264509"/>
                <a:gd name="connsiteY33-48678" fmla="*/ 4971714 h 7217346"/>
                <a:gd name="connsiteX34-48679" fmla="*/ 1405585 w 2264509"/>
                <a:gd name="connsiteY34-48680" fmla="*/ 5098769 h 7217346"/>
                <a:gd name="connsiteX35-48681" fmla="*/ 1313490 w 2264509"/>
                <a:gd name="connsiteY35-48682" fmla="*/ 5539804 h 7217346"/>
                <a:gd name="connsiteX36-48683" fmla="*/ 1314512 w 2264509"/>
                <a:gd name="connsiteY36-48684" fmla="*/ 6345824 h 7217346"/>
                <a:gd name="connsiteX37-48685" fmla="*/ 1369266 w 2264509"/>
                <a:gd name="connsiteY37-48686" fmla="*/ 6519700 h 7217346"/>
                <a:gd name="connsiteX38-48687" fmla="*/ 1336897 w 2264509"/>
                <a:gd name="connsiteY38-48688" fmla="*/ 6727274 h 7217346"/>
                <a:gd name="connsiteX39-48689" fmla="*/ 1355075 w 2264509"/>
                <a:gd name="connsiteY39-48690" fmla="*/ 6813600 h 7217346"/>
                <a:gd name="connsiteX40-48691" fmla="*/ 1364871 w 2264509"/>
                <a:gd name="connsiteY40-48692" fmla="*/ 7006384 h 7217346"/>
                <a:gd name="connsiteX41-48693" fmla="*/ 1811645 w 2264509"/>
                <a:gd name="connsiteY41-48694" fmla="*/ 7174679 h 7217346"/>
                <a:gd name="connsiteX42-48695" fmla="*/ 2240298 w 2264509"/>
                <a:gd name="connsiteY42-48696" fmla="*/ 7184685 h 7217346"/>
                <a:gd name="connsiteX43-48697" fmla="*/ 2223142 w 2264509"/>
                <a:gd name="connsiteY43-48698" fmla="*/ 7032346 h 7217346"/>
                <a:gd name="connsiteX44-48699" fmla="*/ 1738539 w 2264509"/>
                <a:gd name="connsiteY44-48700" fmla="*/ 6666009 h 7217346"/>
                <a:gd name="connsiteX45-48701" fmla="*/ 1759422 w 2264509"/>
                <a:gd name="connsiteY45-48702" fmla="*/ 6535632 h 7217346"/>
                <a:gd name="connsiteX46-48703" fmla="*/ 1719909 w 2264509"/>
                <a:gd name="connsiteY46-48704" fmla="*/ 6436627 h 7217346"/>
                <a:gd name="connsiteX47-48705" fmla="*/ 1708642 w 2264509"/>
                <a:gd name="connsiteY47-48706" fmla="*/ 6235730 h 7217346"/>
                <a:gd name="connsiteX48-48707" fmla="*/ 1730306 w 2264509"/>
                <a:gd name="connsiteY48-48708" fmla="*/ 5965274 h 7217346"/>
                <a:gd name="connsiteX49-48709" fmla="*/ 1778923 w 2264509"/>
                <a:gd name="connsiteY49-48710" fmla="*/ 5513111 h 7217346"/>
                <a:gd name="connsiteX50-48711" fmla="*/ 1790341 w 2264509"/>
                <a:gd name="connsiteY50-48712" fmla="*/ 5349364 h 7217346"/>
                <a:gd name="connsiteX51-48713" fmla="*/ 1855040 w 2264509"/>
                <a:gd name="connsiteY51-48714" fmla="*/ 5272196 h 7217346"/>
                <a:gd name="connsiteX52-48715" fmla="*/ 1920156 w 2264509"/>
                <a:gd name="connsiteY52-48716" fmla="*/ 5046384 h 7217346"/>
                <a:gd name="connsiteX53-48717" fmla="*/ 1960649 w 2264509"/>
                <a:gd name="connsiteY53-48718" fmla="*/ 4791056 h 7217346"/>
                <a:gd name="connsiteX54-48719" fmla="*/ 1951665 w 2264509"/>
                <a:gd name="connsiteY54-48720" fmla="*/ 4334336 h 7217346"/>
                <a:gd name="connsiteX55-48721" fmla="*/ 1932344 w 2264509"/>
                <a:gd name="connsiteY55-48722" fmla="*/ 3888133 h 7217346"/>
                <a:gd name="connsiteX56-48723" fmla="*/ 2114094 w 2264509"/>
                <a:gd name="connsiteY56-48724" fmla="*/ 3794489 h 7217346"/>
                <a:gd name="connsiteX57-48725" fmla="*/ 1762492 w 2264509"/>
                <a:gd name="connsiteY57-48726" fmla="*/ 2682768 h 7217346"/>
                <a:gd name="connsiteX58-48727" fmla="*/ 2171636 w 2264509"/>
                <a:gd name="connsiteY58-48728" fmla="*/ 2450629 h 7217346"/>
                <a:gd name="connsiteX59-48729" fmla="*/ 2032492 w 2264509"/>
                <a:gd name="connsiteY59-48730" fmla="*/ 1850474 h 7217346"/>
                <a:gd name="connsiteX60-48731" fmla="*/ 1987751 w 2264509"/>
                <a:gd name="connsiteY60-48732" fmla="*/ 1662589 h 7217346"/>
                <a:gd name="connsiteX61-48733" fmla="*/ 1973329 w 2264509"/>
                <a:gd name="connsiteY61-48734" fmla="*/ 1418094 h 7217346"/>
                <a:gd name="connsiteX62-48735" fmla="*/ 1925704 w 2264509"/>
                <a:gd name="connsiteY62-48736" fmla="*/ 1287898 h 7217346"/>
                <a:gd name="connsiteX63-48737" fmla="*/ 1458979 w 2264509"/>
                <a:gd name="connsiteY63-48738" fmla="*/ 1120535 h 7217346"/>
                <a:gd name="connsiteX64-48739" fmla="*/ 1360513 w 2264509"/>
                <a:gd name="connsiteY64-48740" fmla="*/ 1005635 h 7217346"/>
                <a:gd name="connsiteX65-48741" fmla="*/ 1416522 w 2264509"/>
                <a:gd name="connsiteY65-48742" fmla="*/ 807081 h 7217346"/>
                <a:gd name="connsiteX66-48743" fmla="*/ 1484699 w 2264509"/>
                <a:gd name="connsiteY66-48744" fmla="*/ 608469 h 7217346"/>
                <a:gd name="connsiteX67-48745" fmla="*/ 1496208 w 2264509"/>
                <a:gd name="connsiteY67-48746" fmla="*/ 366317 h 7217346"/>
                <a:gd name="connsiteX68-48747" fmla="*/ 1413968 w 2264509"/>
                <a:gd name="connsiteY68-48748" fmla="*/ 146640 h 7217346"/>
                <a:gd name="connsiteX69-48749" fmla="*/ 1100515 w 2264509"/>
                <a:gd name="connsiteY69-48750" fmla="*/ 551 h 7217346"/>
                <a:gd name="connsiteX0-48751" fmla="*/ 1100515 w 2264509"/>
                <a:gd name="connsiteY0-48752" fmla="*/ 551 h 7217346"/>
                <a:gd name="connsiteX1-48753" fmla="*/ 849378 w 2264509"/>
                <a:gd name="connsiteY1-48754" fmla="*/ 118937 h 7217346"/>
                <a:gd name="connsiteX2-48755" fmla="*/ 751515 w 2264509"/>
                <a:gd name="connsiteY2-48756" fmla="*/ 285490 h 7217346"/>
                <a:gd name="connsiteX3-48757" fmla="*/ 756141 w 2264509"/>
                <a:gd name="connsiteY3-48758" fmla="*/ 566071 h 7217346"/>
                <a:gd name="connsiteX4-48759" fmla="*/ 895260 w 2264509"/>
                <a:gd name="connsiteY4-48760" fmla="*/ 882679 h 7217346"/>
                <a:gd name="connsiteX5-48761" fmla="*/ 785588 w 2264509"/>
                <a:gd name="connsiteY5-48762" fmla="*/ 1025825 h 7217346"/>
                <a:gd name="connsiteX6-48763" fmla="*/ 152912 w 2264509"/>
                <a:gd name="connsiteY6-48764" fmla="*/ 1252683 h 7217346"/>
                <a:gd name="connsiteX7-48765" fmla="*/ 8160 w 2264509"/>
                <a:gd name="connsiteY7-48766" fmla="*/ 2283394 h 7217346"/>
                <a:gd name="connsiteX8-48767" fmla="*/ 416233 w 2264509"/>
                <a:gd name="connsiteY8-48768" fmla="*/ 2735641 h 7217346"/>
                <a:gd name="connsiteX9-48769" fmla="*/ 293173 w 2264509"/>
                <a:gd name="connsiteY9-48770" fmla="*/ 3799944 h 7217346"/>
                <a:gd name="connsiteX10-48771" fmla="*/ 428536 w 2264509"/>
                <a:gd name="connsiteY10-48772" fmla="*/ 3969982 h 7217346"/>
                <a:gd name="connsiteX11-48773" fmla="*/ 486017 w 2264509"/>
                <a:gd name="connsiteY11-48774" fmla="*/ 4215017 h 7217346"/>
                <a:gd name="connsiteX12-48775" fmla="*/ 547224 w 2264509"/>
                <a:gd name="connsiteY12-48776" fmla="*/ 4615099 h 7217346"/>
                <a:gd name="connsiteX13-48777" fmla="*/ 555878 w 2264509"/>
                <a:gd name="connsiteY13-48778" fmla="*/ 4779518 h 7217346"/>
                <a:gd name="connsiteX14-48779" fmla="*/ 541964 w 2264509"/>
                <a:gd name="connsiteY14-48780" fmla="*/ 4966441 h 7217346"/>
                <a:gd name="connsiteX15-48781" fmla="*/ 510234 w 2264509"/>
                <a:gd name="connsiteY15-48782" fmla="*/ 5112051 h 7217346"/>
                <a:gd name="connsiteX16-48783" fmla="*/ 434305 w 2264509"/>
                <a:gd name="connsiteY16-48784" fmla="*/ 6139609 h 7217346"/>
                <a:gd name="connsiteX17-48785" fmla="*/ 399690 w 2264509"/>
                <a:gd name="connsiteY17-48786" fmla="*/ 6589898 h 7217346"/>
                <a:gd name="connsiteX18-48787" fmla="*/ 471534 w 2264509"/>
                <a:gd name="connsiteY18-48788" fmla="*/ 6812999 h 7217346"/>
                <a:gd name="connsiteX19-48789" fmla="*/ 409205 w 2264509"/>
                <a:gd name="connsiteY19-48790" fmla="*/ 6995629 h 7217346"/>
                <a:gd name="connsiteX20-48791" fmla="*/ 712039 w 2264509"/>
                <a:gd name="connsiteY20-48792" fmla="*/ 7208607 h 7217346"/>
                <a:gd name="connsiteX21-48793" fmla="*/ 1018766 w 2264509"/>
                <a:gd name="connsiteY21-48794" fmla="*/ 7101007 h 7217346"/>
                <a:gd name="connsiteX22-48795" fmla="*/ 760721 w 2264509"/>
                <a:gd name="connsiteY22-48796" fmla="*/ 6842580 h 7217346"/>
                <a:gd name="connsiteX23-48797" fmla="*/ 804368 w 2264509"/>
                <a:gd name="connsiteY23-48798" fmla="*/ 6565349 h 7217346"/>
                <a:gd name="connsiteX24-48799" fmla="*/ 790216 w 2264509"/>
                <a:gd name="connsiteY24-48800" fmla="*/ 6235730 h 7217346"/>
                <a:gd name="connsiteX25-48801" fmla="*/ 907792 w 2264509"/>
                <a:gd name="connsiteY25-48802" fmla="*/ 5474692 h 7217346"/>
                <a:gd name="connsiteX26-48803" fmla="*/ 957309 w 2264509"/>
                <a:gd name="connsiteY26-48804" fmla="*/ 5365800 h 7217346"/>
                <a:gd name="connsiteX27-48805" fmla="*/ 949796 w 2264509"/>
                <a:gd name="connsiteY27-48806" fmla="*/ 5294498 h 7217346"/>
                <a:gd name="connsiteX28-48807" fmla="*/ 1022842 w 2264509"/>
                <a:gd name="connsiteY28-48808" fmla="*/ 5197505 h 7217346"/>
                <a:gd name="connsiteX29-48809" fmla="*/ 1024856 w 2264509"/>
                <a:gd name="connsiteY29-48810" fmla="*/ 5054630 h 7217346"/>
                <a:gd name="connsiteX30-48811" fmla="*/ 1250022 w 2264509"/>
                <a:gd name="connsiteY30-48812" fmla="*/ 4234537 h 7217346"/>
                <a:gd name="connsiteX31-48813" fmla="*/ 1388027 w 2264509"/>
                <a:gd name="connsiteY31-48814" fmla="*/ 4644157 h 7217346"/>
                <a:gd name="connsiteX32-48815" fmla="*/ 1392304 w 2264509"/>
                <a:gd name="connsiteY32-48816" fmla="*/ 4865602 h 7217346"/>
                <a:gd name="connsiteX33-48817" fmla="*/ 1364785 w 2264509"/>
                <a:gd name="connsiteY33-48818" fmla="*/ 4971714 h 7217346"/>
                <a:gd name="connsiteX34-48819" fmla="*/ 1405585 w 2264509"/>
                <a:gd name="connsiteY34-48820" fmla="*/ 5098769 h 7217346"/>
                <a:gd name="connsiteX35-48821" fmla="*/ 1313490 w 2264509"/>
                <a:gd name="connsiteY35-48822" fmla="*/ 5539804 h 7217346"/>
                <a:gd name="connsiteX36-48823" fmla="*/ 1314512 w 2264509"/>
                <a:gd name="connsiteY36-48824" fmla="*/ 6345824 h 7217346"/>
                <a:gd name="connsiteX37-48825" fmla="*/ 1369266 w 2264509"/>
                <a:gd name="connsiteY37-48826" fmla="*/ 6519700 h 7217346"/>
                <a:gd name="connsiteX38-48827" fmla="*/ 1336897 w 2264509"/>
                <a:gd name="connsiteY38-48828" fmla="*/ 6727274 h 7217346"/>
                <a:gd name="connsiteX39-48829" fmla="*/ 1355075 w 2264509"/>
                <a:gd name="connsiteY39-48830" fmla="*/ 6813600 h 7217346"/>
                <a:gd name="connsiteX40-48831" fmla="*/ 1364871 w 2264509"/>
                <a:gd name="connsiteY40-48832" fmla="*/ 7006384 h 7217346"/>
                <a:gd name="connsiteX41-48833" fmla="*/ 1811645 w 2264509"/>
                <a:gd name="connsiteY41-48834" fmla="*/ 7174679 h 7217346"/>
                <a:gd name="connsiteX42-48835" fmla="*/ 2240298 w 2264509"/>
                <a:gd name="connsiteY42-48836" fmla="*/ 7184685 h 7217346"/>
                <a:gd name="connsiteX43-48837" fmla="*/ 2223142 w 2264509"/>
                <a:gd name="connsiteY43-48838" fmla="*/ 7032346 h 7217346"/>
                <a:gd name="connsiteX44-48839" fmla="*/ 1738539 w 2264509"/>
                <a:gd name="connsiteY44-48840" fmla="*/ 6666009 h 7217346"/>
                <a:gd name="connsiteX45-48841" fmla="*/ 1759422 w 2264509"/>
                <a:gd name="connsiteY45-48842" fmla="*/ 6535632 h 7217346"/>
                <a:gd name="connsiteX46-48843" fmla="*/ 1719909 w 2264509"/>
                <a:gd name="connsiteY46-48844" fmla="*/ 6436627 h 7217346"/>
                <a:gd name="connsiteX47-48845" fmla="*/ 1708642 w 2264509"/>
                <a:gd name="connsiteY47-48846" fmla="*/ 6235730 h 7217346"/>
                <a:gd name="connsiteX48-48847" fmla="*/ 1730306 w 2264509"/>
                <a:gd name="connsiteY48-48848" fmla="*/ 5965274 h 7217346"/>
                <a:gd name="connsiteX49-48849" fmla="*/ 1778923 w 2264509"/>
                <a:gd name="connsiteY49-48850" fmla="*/ 5513111 h 7217346"/>
                <a:gd name="connsiteX50-48851" fmla="*/ 1790341 w 2264509"/>
                <a:gd name="connsiteY50-48852" fmla="*/ 5349364 h 7217346"/>
                <a:gd name="connsiteX51-48853" fmla="*/ 1855040 w 2264509"/>
                <a:gd name="connsiteY51-48854" fmla="*/ 5272196 h 7217346"/>
                <a:gd name="connsiteX52-48855" fmla="*/ 1920156 w 2264509"/>
                <a:gd name="connsiteY52-48856" fmla="*/ 5046384 h 7217346"/>
                <a:gd name="connsiteX53-48857" fmla="*/ 1960649 w 2264509"/>
                <a:gd name="connsiteY53-48858" fmla="*/ 4791056 h 7217346"/>
                <a:gd name="connsiteX54-48859" fmla="*/ 1951665 w 2264509"/>
                <a:gd name="connsiteY54-48860" fmla="*/ 4334336 h 7217346"/>
                <a:gd name="connsiteX55-48861" fmla="*/ 1932344 w 2264509"/>
                <a:gd name="connsiteY55-48862" fmla="*/ 3888133 h 7217346"/>
                <a:gd name="connsiteX56-48863" fmla="*/ 2114094 w 2264509"/>
                <a:gd name="connsiteY56-48864" fmla="*/ 3794489 h 7217346"/>
                <a:gd name="connsiteX57-48865" fmla="*/ 1762492 w 2264509"/>
                <a:gd name="connsiteY57-48866" fmla="*/ 2682768 h 7217346"/>
                <a:gd name="connsiteX58-48867" fmla="*/ 2171636 w 2264509"/>
                <a:gd name="connsiteY58-48868" fmla="*/ 2450629 h 7217346"/>
                <a:gd name="connsiteX59-48869" fmla="*/ 2032492 w 2264509"/>
                <a:gd name="connsiteY59-48870" fmla="*/ 1850474 h 7217346"/>
                <a:gd name="connsiteX60-48871" fmla="*/ 1987751 w 2264509"/>
                <a:gd name="connsiteY60-48872" fmla="*/ 1662589 h 7217346"/>
                <a:gd name="connsiteX61-48873" fmla="*/ 1973329 w 2264509"/>
                <a:gd name="connsiteY61-48874" fmla="*/ 1418094 h 7217346"/>
                <a:gd name="connsiteX62-48875" fmla="*/ 1925704 w 2264509"/>
                <a:gd name="connsiteY62-48876" fmla="*/ 1287898 h 7217346"/>
                <a:gd name="connsiteX63-48877" fmla="*/ 1458979 w 2264509"/>
                <a:gd name="connsiteY63-48878" fmla="*/ 1120535 h 7217346"/>
                <a:gd name="connsiteX64-48879" fmla="*/ 1360513 w 2264509"/>
                <a:gd name="connsiteY64-48880" fmla="*/ 1005635 h 7217346"/>
                <a:gd name="connsiteX65-48881" fmla="*/ 1416522 w 2264509"/>
                <a:gd name="connsiteY65-48882" fmla="*/ 807081 h 7217346"/>
                <a:gd name="connsiteX66-48883" fmla="*/ 1484699 w 2264509"/>
                <a:gd name="connsiteY66-48884" fmla="*/ 608469 h 7217346"/>
                <a:gd name="connsiteX67-48885" fmla="*/ 1496208 w 2264509"/>
                <a:gd name="connsiteY67-48886" fmla="*/ 366317 h 7217346"/>
                <a:gd name="connsiteX68-48887" fmla="*/ 1413968 w 2264509"/>
                <a:gd name="connsiteY68-48888" fmla="*/ 146640 h 7217346"/>
                <a:gd name="connsiteX69-48889" fmla="*/ 1100515 w 2264509"/>
                <a:gd name="connsiteY69-48890" fmla="*/ 551 h 7217346"/>
                <a:gd name="connsiteX0-48891" fmla="*/ 1100515 w 2264509"/>
                <a:gd name="connsiteY0-48892" fmla="*/ 551 h 7217346"/>
                <a:gd name="connsiteX1-48893" fmla="*/ 849378 w 2264509"/>
                <a:gd name="connsiteY1-48894" fmla="*/ 118937 h 7217346"/>
                <a:gd name="connsiteX2-48895" fmla="*/ 751515 w 2264509"/>
                <a:gd name="connsiteY2-48896" fmla="*/ 285490 h 7217346"/>
                <a:gd name="connsiteX3-48897" fmla="*/ 756141 w 2264509"/>
                <a:gd name="connsiteY3-48898" fmla="*/ 566071 h 7217346"/>
                <a:gd name="connsiteX4-48899" fmla="*/ 895260 w 2264509"/>
                <a:gd name="connsiteY4-48900" fmla="*/ 882679 h 7217346"/>
                <a:gd name="connsiteX5-48901" fmla="*/ 785588 w 2264509"/>
                <a:gd name="connsiteY5-48902" fmla="*/ 1025825 h 7217346"/>
                <a:gd name="connsiteX6-48903" fmla="*/ 152912 w 2264509"/>
                <a:gd name="connsiteY6-48904" fmla="*/ 1252683 h 7217346"/>
                <a:gd name="connsiteX7-48905" fmla="*/ 8160 w 2264509"/>
                <a:gd name="connsiteY7-48906" fmla="*/ 2283394 h 7217346"/>
                <a:gd name="connsiteX8-48907" fmla="*/ 416233 w 2264509"/>
                <a:gd name="connsiteY8-48908" fmla="*/ 2735641 h 7217346"/>
                <a:gd name="connsiteX9-48909" fmla="*/ 293173 w 2264509"/>
                <a:gd name="connsiteY9-48910" fmla="*/ 3799944 h 7217346"/>
                <a:gd name="connsiteX10-48911" fmla="*/ 428536 w 2264509"/>
                <a:gd name="connsiteY10-48912" fmla="*/ 3969982 h 7217346"/>
                <a:gd name="connsiteX11-48913" fmla="*/ 486017 w 2264509"/>
                <a:gd name="connsiteY11-48914" fmla="*/ 4215017 h 7217346"/>
                <a:gd name="connsiteX12-48915" fmla="*/ 547224 w 2264509"/>
                <a:gd name="connsiteY12-48916" fmla="*/ 4615099 h 7217346"/>
                <a:gd name="connsiteX13-48917" fmla="*/ 555878 w 2264509"/>
                <a:gd name="connsiteY13-48918" fmla="*/ 4779518 h 7217346"/>
                <a:gd name="connsiteX14-48919" fmla="*/ 541964 w 2264509"/>
                <a:gd name="connsiteY14-48920" fmla="*/ 4966441 h 7217346"/>
                <a:gd name="connsiteX15-48921" fmla="*/ 510234 w 2264509"/>
                <a:gd name="connsiteY15-48922" fmla="*/ 5112051 h 7217346"/>
                <a:gd name="connsiteX16-48923" fmla="*/ 434305 w 2264509"/>
                <a:gd name="connsiteY16-48924" fmla="*/ 6139609 h 7217346"/>
                <a:gd name="connsiteX17-48925" fmla="*/ 399690 w 2264509"/>
                <a:gd name="connsiteY17-48926" fmla="*/ 6589898 h 7217346"/>
                <a:gd name="connsiteX18-48927" fmla="*/ 471534 w 2264509"/>
                <a:gd name="connsiteY18-48928" fmla="*/ 6812999 h 7217346"/>
                <a:gd name="connsiteX19-48929" fmla="*/ 409205 w 2264509"/>
                <a:gd name="connsiteY19-48930" fmla="*/ 6995629 h 7217346"/>
                <a:gd name="connsiteX20-48931" fmla="*/ 712039 w 2264509"/>
                <a:gd name="connsiteY20-48932" fmla="*/ 7208607 h 7217346"/>
                <a:gd name="connsiteX21-48933" fmla="*/ 1018766 w 2264509"/>
                <a:gd name="connsiteY21-48934" fmla="*/ 7101007 h 7217346"/>
                <a:gd name="connsiteX22-48935" fmla="*/ 760721 w 2264509"/>
                <a:gd name="connsiteY22-48936" fmla="*/ 6842580 h 7217346"/>
                <a:gd name="connsiteX23-48937" fmla="*/ 804368 w 2264509"/>
                <a:gd name="connsiteY23-48938" fmla="*/ 6565349 h 7217346"/>
                <a:gd name="connsiteX24-48939" fmla="*/ 790216 w 2264509"/>
                <a:gd name="connsiteY24-48940" fmla="*/ 6235730 h 7217346"/>
                <a:gd name="connsiteX25-48941" fmla="*/ 907792 w 2264509"/>
                <a:gd name="connsiteY25-48942" fmla="*/ 5474692 h 7217346"/>
                <a:gd name="connsiteX26-48943" fmla="*/ 957309 w 2264509"/>
                <a:gd name="connsiteY26-48944" fmla="*/ 5365800 h 7217346"/>
                <a:gd name="connsiteX27-48945" fmla="*/ 949796 w 2264509"/>
                <a:gd name="connsiteY27-48946" fmla="*/ 5294498 h 7217346"/>
                <a:gd name="connsiteX28-48947" fmla="*/ 1022842 w 2264509"/>
                <a:gd name="connsiteY28-48948" fmla="*/ 5197505 h 7217346"/>
                <a:gd name="connsiteX29-48949" fmla="*/ 1024856 w 2264509"/>
                <a:gd name="connsiteY29-48950" fmla="*/ 5054630 h 7217346"/>
                <a:gd name="connsiteX30-48951" fmla="*/ 1250022 w 2264509"/>
                <a:gd name="connsiteY30-48952" fmla="*/ 4234537 h 7217346"/>
                <a:gd name="connsiteX31-48953" fmla="*/ 1388027 w 2264509"/>
                <a:gd name="connsiteY31-48954" fmla="*/ 4644157 h 7217346"/>
                <a:gd name="connsiteX32-48955" fmla="*/ 1392304 w 2264509"/>
                <a:gd name="connsiteY32-48956" fmla="*/ 4865602 h 7217346"/>
                <a:gd name="connsiteX33-48957" fmla="*/ 1364785 w 2264509"/>
                <a:gd name="connsiteY33-48958" fmla="*/ 4971714 h 7217346"/>
                <a:gd name="connsiteX34-48959" fmla="*/ 1405585 w 2264509"/>
                <a:gd name="connsiteY34-48960" fmla="*/ 5098769 h 7217346"/>
                <a:gd name="connsiteX35-48961" fmla="*/ 1313490 w 2264509"/>
                <a:gd name="connsiteY35-48962" fmla="*/ 5539804 h 7217346"/>
                <a:gd name="connsiteX36-48963" fmla="*/ 1314512 w 2264509"/>
                <a:gd name="connsiteY36-48964" fmla="*/ 6345824 h 7217346"/>
                <a:gd name="connsiteX37-48965" fmla="*/ 1369266 w 2264509"/>
                <a:gd name="connsiteY37-48966" fmla="*/ 6519700 h 7217346"/>
                <a:gd name="connsiteX38-48967" fmla="*/ 1336897 w 2264509"/>
                <a:gd name="connsiteY38-48968" fmla="*/ 6727274 h 7217346"/>
                <a:gd name="connsiteX39-48969" fmla="*/ 1355075 w 2264509"/>
                <a:gd name="connsiteY39-48970" fmla="*/ 6813600 h 7217346"/>
                <a:gd name="connsiteX40-48971" fmla="*/ 1364871 w 2264509"/>
                <a:gd name="connsiteY40-48972" fmla="*/ 7006384 h 7217346"/>
                <a:gd name="connsiteX41-48973" fmla="*/ 1811645 w 2264509"/>
                <a:gd name="connsiteY41-48974" fmla="*/ 7174679 h 7217346"/>
                <a:gd name="connsiteX42-48975" fmla="*/ 2240298 w 2264509"/>
                <a:gd name="connsiteY42-48976" fmla="*/ 7184685 h 7217346"/>
                <a:gd name="connsiteX43-48977" fmla="*/ 2223142 w 2264509"/>
                <a:gd name="connsiteY43-48978" fmla="*/ 7032346 h 7217346"/>
                <a:gd name="connsiteX44-48979" fmla="*/ 1738539 w 2264509"/>
                <a:gd name="connsiteY44-48980" fmla="*/ 6666009 h 7217346"/>
                <a:gd name="connsiteX45-48981" fmla="*/ 1759422 w 2264509"/>
                <a:gd name="connsiteY45-48982" fmla="*/ 6535632 h 7217346"/>
                <a:gd name="connsiteX46-48983" fmla="*/ 1719909 w 2264509"/>
                <a:gd name="connsiteY46-48984" fmla="*/ 6436627 h 7217346"/>
                <a:gd name="connsiteX47-48985" fmla="*/ 1708642 w 2264509"/>
                <a:gd name="connsiteY47-48986" fmla="*/ 6235730 h 7217346"/>
                <a:gd name="connsiteX48-48987" fmla="*/ 1730306 w 2264509"/>
                <a:gd name="connsiteY48-48988" fmla="*/ 5965274 h 7217346"/>
                <a:gd name="connsiteX49-48989" fmla="*/ 1778923 w 2264509"/>
                <a:gd name="connsiteY49-48990" fmla="*/ 5513111 h 7217346"/>
                <a:gd name="connsiteX50-48991" fmla="*/ 1790341 w 2264509"/>
                <a:gd name="connsiteY50-48992" fmla="*/ 5349364 h 7217346"/>
                <a:gd name="connsiteX51-48993" fmla="*/ 1855040 w 2264509"/>
                <a:gd name="connsiteY51-48994" fmla="*/ 5272196 h 7217346"/>
                <a:gd name="connsiteX52-48995" fmla="*/ 1920156 w 2264509"/>
                <a:gd name="connsiteY52-48996" fmla="*/ 5046384 h 7217346"/>
                <a:gd name="connsiteX53-48997" fmla="*/ 1960649 w 2264509"/>
                <a:gd name="connsiteY53-48998" fmla="*/ 4791056 h 7217346"/>
                <a:gd name="connsiteX54-48999" fmla="*/ 1951665 w 2264509"/>
                <a:gd name="connsiteY54-49000" fmla="*/ 4334336 h 7217346"/>
                <a:gd name="connsiteX55-49001" fmla="*/ 1932344 w 2264509"/>
                <a:gd name="connsiteY55-49002" fmla="*/ 3888133 h 7217346"/>
                <a:gd name="connsiteX56-49003" fmla="*/ 2114094 w 2264509"/>
                <a:gd name="connsiteY56-49004" fmla="*/ 3794489 h 7217346"/>
                <a:gd name="connsiteX57-49005" fmla="*/ 1762492 w 2264509"/>
                <a:gd name="connsiteY57-49006" fmla="*/ 2682768 h 7217346"/>
                <a:gd name="connsiteX58-49007" fmla="*/ 2171636 w 2264509"/>
                <a:gd name="connsiteY58-49008" fmla="*/ 2450629 h 7217346"/>
                <a:gd name="connsiteX59-49009" fmla="*/ 2032492 w 2264509"/>
                <a:gd name="connsiteY59-49010" fmla="*/ 1850474 h 7217346"/>
                <a:gd name="connsiteX60-49011" fmla="*/ 1987751 w 2264509"/>
                <a:gd name="connsiteY60-49012" fmla="*/ 1662589 h 7217346"/>
                <a:gd name="connsiteX61-49013" fmla="*/ 1973329 w 2264509"/>
                <a:gd name="connsiteY61-49014" fmla="*/ 1418094 h 7217346"/>
                <a:gd name="connsiteX62-49015" fmla="*/ 1925704 w 2264509"/>
                <a:gd name="connsiteY62-49016" fmla="*/ 1287898 h 7217346"/>
                <a:gd name="connsiteX63-49017" fmla="*/ 1458979 w 2264509"/>
                <a:gd name="connsiteY63-49018" fmla="*/ 1120535 h 7217346"/>
                <a:gd name="connsiteX64-49019" fmla="*/ 1360513 w 2264509"/>
                <a:gd name="connsiteY64-49020" fmla="*/ 1005635 h 7217346"/>
                <a:gd name="connsiteX65-49021" fmla="*/ 1416522 w 2264509"/>
                <a:gd name="connsiteY65-49022" fmla="*/ 807081 h 7217346"/>
                <a:gd name="connsiteX66-49023" fmla="*/ 1484699 w 2264509"/>
                <a:gd name="connsiteY66-49024" fmla="*/ 608469 h 7217346"/>
                <a:gd name="connsiteX67-49025" fmla="*/ 1496208 w 2264509"/>
                <a:gd name="connsiteY67-49026" fmla="*/ 366317 h 7217346"/>
                <a:gd name="connsiteX68-49027" fmla="*/ 1413968 w 2264509"/>
                <a:gd name="connsiteY68-49028" fmla="*/ 146640 h 7217346"/>
                <a:gd name="connsiteX69-49029" fmla="*/ 1100515 w 2264509"/>
                <a:gd name="connsiteY69-49030" fmla="*/ 551 h 7217346"/>
                <a:gd name="connsiteX0-49031" fmla="*/ 1100515 w 2264509"/>
                <a:gd name="connsiteY0-49032" fmla="*/ 551 h 7217346"/>
                <a:gd name="connsiteX1-49033" fmla="*/ 849378 w 2264509"/>
                <a:gd name="connsiteY1-49034" fmla="*/ 118937 h 7217346"/>
                <a:gd name="connsiteX2-49035" fmla="*/ 751515 w 2264509"/>
                <a:gd name="connsiteY2-49036" fmla="*/ 285490 h 7217346"/>
                <a:gd name="connsiteX3-49037" fmla="*/ 756141 w 2264509"/>
                <a:gd name="connsiteY3-49038" fmla="*/ 566071 h 7217346"/>
                <a:gd name="connsiteX4-49039" fmla="*/ 895260 w 2264509"/>
                <a:gd name="connsiteY4-49040" fmla="*/ 882679 h 7217346"/>
                <a:gd name="connsiteX5-49041" fmla="*/ 785588 w 2264509"/>
                <a:gd name="connsiteY5-49042" fmla="*/ 1025825 h 7217346"/>
                <a:gd name="connsiteX6-49043" fmla="*/ 152912 w 2264509"/>
                <a:gd name="connsiteY6-49044" fmla="*/ 1252683 h 7217346"/>
                <a:gd name="connsiteX7-49045" fmla="*/ 8160 w 2264509"/>
                <a:gd name="connsiteY7-49046" fmla="*/ 2283394 h 7217346"/>
                <a:gd name="connsiteX8-49047" fmla="*/ 416233 w 2264509"/>
                <a:gd name="connsiteY8-49048" fmla="*/ 2735641 h 7217346"/>
                <a:gd name="connsiteX9-49049" fmla="*/ 293173 w 2264509"/>
                <a:gd name="connsiteY9-49050" fmla="*/ 3799944 h 7217346"/>
                <a:gd name="connsiteX10-49051" fmla="*/ 428536 w 2264509"/>
                <a:gd name="connsiteY10-49052" fmla="*/ 3969982 h 7217346"/>
                <a:gd name="connsiteX11-49053" fmla="*/ 486017 w 2264509"/>
                <a:gd name="connsiteY11-49054" fmla="*/ 4215017 h 7217346"/>
                <a:gd name="connsiteX12-49055" fmla="*/ 547224 w 2264509"/>
                <a:gd name="connsiteY12-49056" fmla="*/ 4615099 h 7217346"/>
                <a:gd name="connsiteX13-49057" fmla="*/ 555878 w 2264509"/>
                <a:gd name="connsiteY13-49058" fmla="*/ 4779518 h 7217346"/>
                <a:gd name="connsiteX14-49059" fmla="*/ 541964 w 2264509"/>
                <a:gd name="connsiteY14-49060" fmla="*/ 4966441 h 7217346"/>
                <a:gd name="connsiteX15-49061" fmla="*/ 510234 w 2264509"/>
                <a:gd name="connsiteY15-49062" fmla="*/ 5112051 h 7217346"/>
                <a:gd name="connsiteX16-49063" fmla="*/ 434305 w 2264509"/>
                <a:gd name="connsiteY16-49064" fmla="*/ 6139609 h 7217346"/>
                <a:gd name="connsiteX17-49065" fmla="*/ 399690 w 2264509"/>
                <a:gd name="connsiteY17-49066" fmla="*/ 6589898 h 7217346"/>
                <a:gd name="connsiteX18-49067" fmla="*/ 471534 w 2264509"/>
                <a:gd name="connsiteY18-49068" fmla="*/ 6812999 h 7217346"/>
                <a:gd name="connsiteX19-49069" fmla="*/ 409205 w 2264509"/>
                <a:gd name="connsiteY19-49070" fmla="*/ 6995629 h 7217346"/>
                <a:gd name="connsiteX20-49071" fmla="*/ 712039 w 2264509"/>
                <a:gd name="connsiteY20-49072" fmla="*/ 7208607 h 7217346"/>
                <a:gd name="connsiteX21-49073" fmla="*/ 1018766 w 2264509"/>
                <a:gd name="connsiteY21-49074" fmla="*/ 7101007 h 7217346"/>
                <a:gd name="connsiteX22-49075" fmla="*/ 760721 w 2264509"/>
                <a:gd name="connsiteY22-49076" fmla="*/ 6842580 h 7217346"/>
                <a:gd name="connsiteX23-49077" fmla="*/ 804368 w 2264509"/>
                <a:gd name="connsiteY23-49078" fmla="*/ 6565349 h 7217346"/>
                <a:gd name="connsiteX24-49079" fmla="*/ 790216 w 2264509"/>
                <a:gd name="connsiteY24-49080" fmla="*/ 6235730 h 7217346"/>
                <a:gd name="connsiteX25-49081" fmla="*/ 907792 w 2264509"/>
                <a:gd name="connsiteY25-49082" fmla="*/ 5474692 h 7217346"/>
                <a:gd name="connsiteX26-49083" fmla="*/ 957309 w 2264509"/>
                <a:gd name="connsiteY26-49084" fmla="*/ 5365800 h 7217346"/>
                <a:gd name="connsiteX27-49085" fmla="*/ 949796 w 2264509"/>
                <a:gd name="connsiteY27-49086" fmla="*/ 5294498 h 7217346"/>
                <a:gd name="connsiteX28-49087" fmla="*/ 1022842 w 2264509"/>
                <a:gd name="connsiteY28-49088" fmla="*/ 5197505 h 7217346"/>
                <a:gd name="connsiteX29-49089" fmla="*/ 1024856 w 2264509"/>
                <a:gd name="connsiteY29-49090" fmla="*/ 5054630 h 7217346"/>
                <a:gd name="connsiteX30-49091" fmla="*/ 1250022 w 2264509"/>
                <a:gd name="connsiteY30-49092" fmla="*/ 4234537 h 7217346"/>
                <a:gd name="connsiteX31-49093" fmla="*/ 1388027 w 2264509"/>
                <a:gd name="connsiteY31-49094" fmla="*/ 4644157 h 7217346"/>
                <a:gd name="connsiteX32-49095" fmla="*/ 1392304 w 2264509"/>
                <a:gd name="connsiteY32-49096" fmla="*/ 4865602 h 7217346"/>
                <a:gd name="connsiteX33-49097" fmla="*/ 1364785 w 2264509"/>
                <a:gd name="connsiteY33-49098" fmla="*/ 4971714 h 7217346"/>
                <a:gd name="connsiteX34-49099" fmla="*/ 1405585 w 2264509"/>
                <a:gd name="connsiteY34-49100" fmla="*/ 5098769 h 7217346"/>
                <a:gd name="connsiteX35-49101" fmla="*/ 1313490 w 2264509"/>
                <a:gd name="connsiteY35-49102" fmla="*/ 5539804 h 7217346"/>
                <a:gd name="connsiteX36-49103" fmla="*/ 1314512 w 2264509"/>
                <a:gd name="connsiteY36-49104" fmla="*/ 6345824 h 7217346"/>
                <a:gd name="connsiteX37-49105" fmla="*/ 1369266 w 2264509"/>
                <a:gd name="connsiteY37-49106" fmla="*/ 6519700 h 7217346"/>
                <a:gd name="connsiteX38-49107" fmla="*/ 1336897 w 2264509"/>
                <a:gd name="connsiteY38-49108" fmla="*/ 6727274 h 7217346"/>
                <a:gd name="connsiteX39-49109" fmla="*/ 1355075 w 2264509"/>
                <a:gd name="connsiteY39-49110" fmla="*/ 6813600 h 7217346"/>
                <a:gd name="connsiteX40-49111" fmla="*/ 1364871 w 2264509"/>
                <a:gd name="connsiteY40-49112" fmla="*/ 7006384 h 7217346"/>
                <a:gd name="connsiteX41-49113" fmla="*/ 1811645 w 2264509"/>
                <a:gd name="connsiteY41-49114" fmla="*/ 7174679 h 7217346"/>
                <a:gd name="connsiteX42-49115" fmla="*/ 2240298 w 2264509"/>
                <a:gd name="connsiteY42-49116" fmla="*/ 7184685 h 7217346"/>
                <a:gd name="connsiteX43-49117" fmla="*/ 2223142 w 2264509"/>
                <a:gd name="connsiteY43-49118" fmla="*/ 7032346 h 7217346"/>
                <a:gd name="connsiteX44-49119" fmla="*/ 1738539 w 2264509"/>
                <a:gd name="connsiteY44-49120" fmla="*/ 6666009 h 7217346"/>
                <a:gd name="connsiteX45-49121" fmla="*/ 1759422 w 2264509"/>
                <a:gd name="connsiteY45-49122" fmla="*/ 6535632 h 7217346"/>
                <a:gd name="connsiteX46-49123" fmla="*/ 1719909 w 2264509"/>
                <a:gd name="connsiteY46-49124" fmla="*/ 6436627 h 7217346"/>
                <a:gd name="connsiteX47-49125" fmla="*/ 1708642 w 2264509"/>
                <a:gd name="connsiteY47-49126" fmla="*/ 6235730 h 7217346"/>
                <a:gd name="connsiteX48-49127" fmla="*/ 1730306 w 2264509"/>
                <a:gd name="connsiteY48-49128" fmla="*/ 5965274 h 7217346"/>
                <a:gd name="connsiteX49-49129" fmla="*/ 1778923 w 2264509"/>
                <a:gd name="connsiteY49-49130" fmla="*/ 5513111 h 7217346"/>
                <a:gd name="connsiteX50-49131" fmla="*/ 1790341 w 2264509"/>
                <a:gd name="connsiteY50-49132" fmla="*/ 5349364 h 7217346"/>
                <a:gd name="connsiteX51-49133" fmla="*/ 1855040 w 2264509"/>
                <a:gd name="connsiteY51-49134" fmla="*/ 5272196 h 7217346"/>
                <a:gd name="connsiteX52-49135" fmla="*/ 1920156 w 2264509"/>
                <a:gd name="connsiteY52-49136" fmla="*/ 5046384 h 7217346"/>
                <a:gd name="connsiteX53-49137" fmla="*/ 1939169 w 2264509"/>
                <a:gd name="connsiteY53-49138" fmla="*/ 4760372 h 7217346"/>
                <a:gd name="connsiteX54-49139" fmla="*/ 1951665 w 2264509"/>
                <a:gd name="connsiteY54-49140" fmla="*/ 4334336 h 7217346"/>
                <a:gd name="connsiteX55-49141" fmla="*/ 1932344 w 2264509"/>
                <a:gd name="connsiteY55-49142" fmla="*/ 3888133 h 7217346"/>
                <a:gd name="connsiteX56-49143" fmla="*/ 2114094 w 2264509"/>
                <a:gd name="connsiteY56-49144" fmla="*/ 3794489 h 7217346"/>
                <a:gd name="connsiteX57-49145" fmla="*/ 1762492 w 2264509"/>
                <a:gd name="connsiteY57-49146" fmla="*/ 2682768 h 7217346"/>
                <a:gd name="connsiteX58-49147" fmla="*/ 2171636 w 2264509"/>
                <a:gd name="connsiteY58-49148" fmla="*/ 2450629 h 7217346"/>
                <a:gd name="connsiteX59-49149" fmla="*/ 2032492 w 2264509"/>
                <a:gd name="connsiteY59-49150" fmla="*/ 1850474 h 7217346"/>
                <a:gd name="connsiteX60-49151" fmla="*/ 1987751 w 2264509"/>
                <a:gd name="connsiteY60-49152" fmla="*/ 1662589 h 7217346"/>
                <a:gd name="connsiteX61-49153" fmla="*/ 1973329 w 2264509"/>
                <a:gd name="connsiteY61-49154" fmla="*/ 1418094 h 7217346"/>
                <a:gd name="connsiteX62-49155" fmla="*/ 1925704 w 2264509"/>
                <a:gd name="connsiteY62-49156" fmla="*/ 1287898 h 7217346"/>
                <a:gd name="connsiteX63-49157" fmla="*/ 1458979 w 2264509"/>
                <a:gd name="connsiteY63-49158" fmla="*/ 1120535 h 7217346"/>
                <a:gd name="connsiteX64-49159" fmla="*/ 1360513 w 2264509"/>
                <a:gd name="connsiteY64-49160" fmla="*/ 1005635 h 7217346"/>
                <a:gd name="connsiteX65-49161" fmla="*/ 1416522 w 2264509"/>
                <a:gd name="connsiteY65-49162" fmla="*/ 807081 h 7217346"/>
                <a:gd name="connsiteX66-49163" fmla="*/ 1484699 w 2264509"/>
                <a:gd name="connsiteY66-49164" fmla="*/ 608469 h 7217346"/>
                <a:gd name="connsiteX67-49165" fmla="*/ 1496208 w 2264509"/>
                <a:gd name="connsiteY67-49166" fmla="*/ 366317 h 7217346"/>
                <a:gd name="connsiteX68-49167" fmla="*/ 1413968 w 2264509"/>
                <a:gd name="connsiteY68-49168" fmla="*/ 146640 h 7217346"/>
                <a:gd name="connsiteX69-49169" fmla="*/ 1100515 w 2264509"/>
                <a:gd name="connsiteY69-49170" fmla="*/ 551 h 7217346"/>
                <a:gd name="connsiteX0-49171" fmla="*/ 1100515 w 2264509"/>
                <a:gd name="connsiteY0-49172" fmla="*/ 551 h 7217346"/>
                <a:gd name="connsiteX1-49173" fmla="*/ 849378 w 2264509"/>
                <a:gd name="connsiteY1-49174" fmla="*/ 118937 h 7217346"/>
                <a:gd name="connsiteX2-49175" fmla="*/ 751515 w 2264509"/>
                <a:gd name="connsiteY2-49176" fmla="*/ 285490 h 7217346"/>
                <a:gd name="connsiteX3-49177" fmla="*/ 756141 w 2264509"/>
                <a:gd name="connsiteY3-49178" fmla="*/ 566071 h 7217346"/>
                <a:gd name="connsiteX4-49179" fmla="*/ 895260 w 2264509"/>
                <a:gd name="connsiteY4-49180" fmla="*/ 882679 h 7217346"/>
                <a:gd name="connsiteX5-49181" fmla="*/ 785588 w 2264509"/>
                <a:gd name="connsiteY5-49182" fmla="*/ 1025825 h 7217346"/>
                <a:gd name="connsiteX6-49183" fmla="*/ 152912 w 2264509"/>
                <a:gd name="connsiteY6-49184" fmla="*/ 1252683 h 7217346"/>
                <a:gd name="connsiteX7-49185" fmla="*/ 8160 w 2264509"/>
                <a:gd name="connsiteY7-49186" fmla="*/ 2283394 h 7217346"/>
                <a:gd name="connsiteX8-49187" fmla="*/ 416233 w 2264509"/>
                <a:gd name="connsiteY8-49188" fmla="*/ 2735641 h 7217346"/>
                <a:gd name="connsiteX9-49189" fmla="*/ 293173 w 2264509"/>
                <a:gd name="connsiteY9-49190" fmla="*/ 3799944 h 7217346"/>
                <a:gd name="connsiteX10-49191" fmla="*/ 428536 w 2264509"/>
                <a:gd name="connsiteY10-49192" fmla="*/ 3969982 h 7217346"/>
                <a:gd name="connsiteX11-49193" fmla="*/ 486017 w 2264509"/>
                <a:gd name="connsiteY11-49194" fmla="*/ 4215017 h 7217346"/>
                <a:gd name="connsiteX12-49195" fmla="*/ 547224 w 2264509"/>
                <a:gd name="connsiteY12-49196" fmla="*/ 4615099 h 7217346"/>
                <a:gd name="connsiteX13-49197" fmla="*/ 555878 w 2264509"/>
                <a:gd name="connsiteY13-49198" fmla="*/ 4779518 h 7217346"/>
                <a:gd name="connsiteX14-49199" fmla="*/ 541964 w 2264509"/>
                <a:gd name="connsiteY14-49200" fmla="*/ 4966441 h 7217346"/>
                <a:gd name="connsiteX15-49201" fmla="*/ 510234 w 2264509"/>
                <a:gd name="connsiteY15-49202" fmla="*/ 5112051 h 7217346"/>
                <a:gd name="connsiteX16-49203" fmla="*/ 434305 w 2264509"/>
                <a:gd name="connsiteY16-49204" fmla="*/ 6139609 h 7217346"/>
                <a:gd name="connsiteX17-49205" fmla="*/ 399690 w 2264509"/>
                <a:gd name="connsiteY17-49206" fmla="*/ 6589898 h 7217346"/>
                <a:gd name="connsiteX18-49207" fmla="*/ 471534 w 2264509"/>
                <a:gd name="connsiteY18-49208" fmla="*/ 6812999 h 7217346"/>
                <a:gd name="connsiteX19-49209" fmla="*/ 409205 w 2264509"/>
                <a:gd name="connsiteY19-49210" fmla="*/ 6995629 h 7217346"/>
                <a:gd name="connsiteX20-49211" fmla="*/ 712039 w 2264509"/>
                <a:gd name="connsiteY20-49212" fmla="*/ 7208607 h 7217346"/>
                <a:gd name="connsiteX21-49213" fmla="*/ 1018766 w 2264509"/>
                <a:gd name="connsiteY21-49214" fmla="*/ 7101007 h 7217346"/>
                <a:gd name="connsiteX22-49215" fmla="*/ 760721 w 2264509"/>
                <a:gd name="connsiteY22-49216" fmla="*/ 6842580 h 7217346"/>
                <a:gd name="connsiteX23-49217" fmla="*/ 804368 w 2264509"/>
                <a:gd name="connsiteY23-49218" fmla="*/ 6565349 h 7217346"/>
                <a:gd name="connsiteX24-49219" fmla="*/ 790216 w 2264509"/>
                <a:gd name="connsiteY24-49220" fmla="*/ 6235730 h 7217346"/>
                <a:gd name="connsiteX25-49221" fmla="*/ 907792 w 2264509"/>
                <a:gd name="connsiteY25-49222" fmla="*/ 5474692 h 7217346"/>
                <a:gd name="connsiteX26-49223" fmla="*/ 957309 w 2264509"/>
                <a:gd name="connsiteY26-49224" fmla="*/ 5365800 h 7217346"/>
                <a:gd name="connsiteX27-49225" fmla="*/ 949796 w 2264509"/>
                <a:gd name="connsiteY27-49226" fmla="*/ 5294498 h 7217346"/>
                <a:gd name="connsiteX28-49227" fmla="*/ 1022842 w 2264509"/>
                <a:gd name="connsiteY28-49228" fmla="*/ 5197505 h 7217346"/>
                <a:gd name="connsiteX29-49229" fmla="*/ 1024856 w 2264509"/>
                <a:gd name="connsiteY29-49230" fmla="*/ 5054630 h 7217346"/>
                <a:gd name="connsiteX30-49231" fmla="*/ 1250022 w 2264509"/>
                <a:gd name="connsiteY30-49232" fmla="*/ 4234537 h 7217346"/>
                <a:gd name="connsiteX31-49233" fmla="*/ 1388027 w 2264509"/>
                <a:gd name="connsiteY31-49234" fmla="*/ 4644157 h 7217346"/>
                <a:gd name="connsiteX32-49235" fmla="*/ 1392304 w 2264509"/>
                <a:gd name="connsiteY32-49236" fmla="*/ 4865602 h 7217346"/>
                <a:gd name="connsiteX33-49237" fmla="*/ 1364785 w 2264509"/>
                <a:gd name="connsiteY33-49238" fmla="*/ 4971714 h 7217346"/>
                <a:gd name="connsiteX34-49239" fmla="*/ 1405585 w 2264509"/>
                <a:gd name="connsiteY34-49240" fmla="*/ 5098769 h 7217346"/>
                <a:gd name="connsiteX35-49241" fmla="*/ 1313490 w 2264509"/>
                <a:gd name="connsiteY35-49242" fmla="*/ 5539804 h 7217346"/>
                <a:gd name="connsiteX36-49243" fmla="*/ 1314512 w 2264509"/>
                <a:gd name="connsiteY36-49244" fmla="*/ 6345824 h 7217346"/>
                <a:gd name="connsiteX37-49245" fmla="*/ 1369266 w 2264509"/>
                <a:gd name="connsiteY37-49246" fmla="*/ 6519700 h 7217346"/>
                <a:gd name="connsiteX38-49247" fmla="*/ 1336897 w 2264509"/>
                <a:gd name="connsiteY38-49248" fmla="*/ 6727274 h 7217346"/>
                <a:gd name="connsiteX39-49249" fmla="*/ 1355075 w 2264509"/>
                <a:gd name="connsiteY39-49250" fmla="*/ 6813600 h 7217346"/>
                <a:gd name="connsiteX40-49251" fmla="*/ 1364871 w 2264509"/>
                <a:gd name="connsiteY40-49252" fmla="*/ 7006384 h 7217346"/>
                <a:gd name="connsiteX41-49253" fmla="*/ 1811645 w 2264509"/>
                <a:gd name="connsiteY41-49254" fmla="*/ 7174679 h 7217346"/>
                <a:gd name="connsiteX42-49255" fmla="*/ 2240298 w 2264509"/>
                <a:gd name="connsiteY42-49256" fmla="*/ 7184685 h 7217346"/>
                <a:gd name="connsiteX43-49257" fmla="*/ 2223142 w 2264509"/>
                <a:gd name="connsiteY43-49258" fmla="*/ 7032346 h 7217346"/>
                <a:gd name="connsiteX44-49259" fmla="*/ 1738539 w 2264509"/>
                <a:gd name="connsiteY44-49260" fmla="*/ 6666009 h 7217346"/>
                <a:gd name="connsiteX45-49261" fmla="*/ 1759422 w 2264509"/>
                <a:gd name="connsiteY45-49262" fmla="*/ 6535632 h 7217346"/>
                <a:gd name="connsiteX46-49263" fmla="*/ 1719909 w 2264509"/>
                <a:gd name="connsiteY46-49264" fmla="*/ 6436627 h 7217346"/>
                <a:gd name="connsiteX47-49265" fmla="*/ 1708642 w 2264509"/>
                <a:gd name="connsiteY47-49266" fmla="*/ 6235730 h 7217346"/>
                <a:gd name="connsiteX48-49267" fmla="*/ 1730306 w 2264509"/>
                <a:gd name="connsiteY48-49268" fmla="*/ 5965274 h 7217346"/>
                <a:gd name="connsiteX49-49269" fmla="*/ 1778923 w 2264509"/>
                <a:gd name="connsiteY49-49270" fmla="*/ 5513111 h 7217346"/>
                <a:gd name="connsiteX50-49271" fmla="*/ 1790341 w 2264509"/>
                <a:gd name="connsiteY50-49272" fmla="*/ 5349364 h 7217346"/>
                <a:gd name="connsiteX51-49273" fmla="*/ 1855040 w 2264509"/>
                <a:gd name="connsiteY51-49274" fmla="*/ 5272196 h 7217346"/>
                <a:gd name="connsiteX52-49275" fmla="*/ 1920156 w 2264509"/>
                <a:gd name="connsiteY52-49276" fmla="*/ 5046384 h 7217346"/>
                <a:gd name="connsiteX53-49277" fmla="*/ 1939169 w 2264509"/>
                <a:gd name="connsiteY53-49278" fmla="*/ 4760372 h 7217346"/>
                <a:gd name="connsiteX54-49279" fmla="*/ 1951665 w 2264509"/>
                <a:gd name="connsiteY54-49280" fmla="*/ 4334336 h 7217346"/>
                <a:gd name="connsiteX55-49281" fmla="*/ 1932344 w 2264509"/>
                <a:gd name="connsiteY55-49282" fmla="*/ 3888133 h 7217346"/>
                <a:gd name="connsiteX56-49283" fmla="*/ 2114094 w 2264509"/>
                <a:gd name="connsiteY56-49284" fmla="*/ 3794489 h 7217346"/>
                <a:gd name="connsiteX57-49285" fmla="*/ 1762492 w 2264509"/>
                <a:gd name="connsiteY57-49286" fmla="*/ 2682768 h 7217346"/>
                <a:gd name="connsiteX58-49287" fmla="*/ 2171636 w 2264509"/>
                <a:gd name="connsiteY58-49288" fmla="*/ 2450629 h 7217346"/>
                <a:gd name="connsiteX59-49289" fmla="*/ 2032492 w 2264509"/>
                <a:gd name="connsiteY59-49290" fmla="*/ 1850474 h 7217346"/>
                <a:gd name="connsiteX60-49291" fmla="*/ 1987751 w 2264509"/>
                <a:gd name="connsiteY60-49292" fmla="*/ 1662589 h 7217346"/>
                <a:gd name="connsiteX61-49293" fmla="*/ 1973329 w 2264509"/>
                <a:gd name="connsiteY61-49294" fmla="*/ 1418094 h 7217346"/>
                <a:gd name="connsiteX62-49295" fmla="*/ 1925704 w 2264509"/>
                <a:gd name="connsiteY62-49296" fmla="*/ 1287898 h 7217346"/>
                <a:gd name="connsiteX63-49297" fmla="*/ 1458979 w 2264509"/>
                <a:gd name="connsiteY63-49298" fmla="*/ 1120535 h 7217346"/>
                <a:gd name="connsiteX64-49299" fmla="*/ 1360513 w 2264509"/>
                <a:gd name="connsiteY64-49300" fmla="*/ 1005635 h 7217346"/>
                <a:gd name="connsiteX65-49301" fmla="*/ 1416522 w 2264509"/>
                <a:gd name="connsiteY65-49302" fmla="*/ 807081 h 7217346"/>
                <a:gd name="connsiteX66-49303" fmla="*/ 1484699 w 2264509"/>
                <a:gd name="connsiteY66-49304" fmla="*/ 608469 h 7217346"/>
                <a:gd name="connsiteX67-49305" fmla="*/ 1496208 w 2264509"/>
                <a:gd name="connsiteY67-49306" fmla="*/ 366317 h 7217346"/>
                <a:gd name="connsiteX68-49307" fmla="*/ 1413968 w 2264509"/>
                <a:gd name="connsiteY68-49308" fmla="*/ 146640 h 7217346"/>
                <a:gd name="connsiteX69-49309" fmla="*/ 1100515 w 2264509"/>
                <a:gd name="connsiteY69-49310" fmla="*/ 551 h 7217346"/>
                <a:gd name="connsiteX0-49311" fmla="*/ 1100515 w 2264509"/>
                <a:gd name="connsiteY0-49312" fmla="*/ 551 h 7217346"/>
                <a:gd name="connsiteX1-49313" fmla="*/ 849378 w 2264509"/>
                <a:gd name="connsiteY1-49314" fmla="*/ 118937 h 7217346"/>
                <a:gd name="connsiteX2-49315" fmla="*/ 751515 w 2264509"/>
                <a:gd name="connsiteY2-49316" fmla="*/ 285490 h 7217346"/>
                <a:gd name="connsiteX3-49317" fmla="*/ 756141 w 2264509"/>
                <a:gd name="connsiteY3-49318" fmla="*/ 566071 h 7217346"/>
                <a:gd name="connsiteX4-49319" fmla="*/ 895260 w 2264509"/>
                <a:gd name="connsiteY4-49320" fmla="*/ 882679 h 7217346"/>
                <a:gd name="connsiteX5-49321" fmla="*/ 785588 w 2264509"/>
                <a:gd name="connsiteY5-49322" fmla="*/ 1025825 h 7217346"/>
                <a:gd name="connsiteX6-49323" fmla="*/ 152912 w 2264509"/>
                <a:gd name="connsiteY6-49324" fmla="*/ 1252683 h 7217346"/>
                <a:gd name="connsiteX7-49325" fmla="*/ 8160 w 2264509"/>
                <a:gd name="connsiteY7-49326" fmla="*/ 2283394 h 7217346"/>
                <a:gd name="connsiteX8-49327" fmla="*/ 416233 w 2264509"/>
                <a:gd name="connsiteY8-49328" fmla="*/ 2735641 h 7217346"/>
                <a:gd name="connsiteX9-49329" fmla="*/ 293173 w 2264509"/>
                <a:gd name="connsiteY9-49330" fmla="*/ 3799944 h 7217346"/>
                <a:gd name="connsiteX10-49331" fmla="*/ 428536 w 2264509"/>
                <a:gd name="connsiteY10-49332" fmla="*/ 3969982 h 7217346"/>
                <a:gd name="connsiteX11-49333" fmla="*/ 486017 w 2264509"/>
                <a:gd name="connsiteY11-49334" fmla="*/ 4215017 h 7217346"/>
                <a:gd name="connsiteX12-49335" fmla="*/ 547224 w 2264509"/>
                <a:gd name="connsiteY12-49336" fmla="*/ 4615099 h 7217346"/>
                <a:gd name="connsiteX13-49337" fmla="*/ 555878 w 2264509"/>
                <a:gd name="connsiteY13-49338" fmla="*/ 4779518 h 7217346"/>
                <a:gd name="connsiteX14-49339" fmla="*/ 541964 w 2264509"/>
                <a:gd name="connsiteY14-49340" fmla="*/ 4966441 h 7217346"/>
                <a:gd name="connsiteX15-49341" fmla="*/ 510234 w 2264509"/>
                <a:gd name="connsiteY15-49342" fmla="*/ 5112051 h 7217346"/>
                <a:gd name="connsiteX16-49343" fmla="*/ 434305 w 2264509"/>
                <a:gd name="connsiteY16-49344" fmla="*/ 6139609 h 7217346"/>
                <a:gd name="connsiteX17-49345" fmla="*/ 399690 w 2264509"/>
                <a:gd name="connsiteY17-49346" fmla="*/ 6589898 h 7217346"/>
                <a:gd name="connsiteX18-49347" fmla="*/ 471534 w 2264509"/>
                <a:gd name="connsiteY18-49348" fmla="*/ 6812999 h 7217346"/>
                <a:gd name="connsiteX19-49349" fmla="*/ 409205 w 2264509"/>
                <a:gd name="connsiteY19-49350" fmla="*/ 6995629 h 7217346"/>
                <a:gd name="connsiteX20-49351" fmla="*/ 712039 w 2264509"/>
                <a:gd name="connsiteY20-49352" fmla="*/ 7208607 h 7217346"/>
                <a:gd name="connsiteX21-49353" fmla="*/ 1018766 w 2264509"/>
                <a:gd name="connsiteY21-49354" fmla="*/ 7101007 h 7217346"/>
                <a:gd name="connsiteX22-49355" fmla="*/ 760721 w 2264509"/>
                <a:gd name="connsiteY22-49356" fmla="*/ 6842580 h 7217346"/>
                <a:gd name="connsiteX23-49357" fmla="*/ 804368 w 2264509"/>
                <a:gd name="connsiteY23-49358" fmla="*/ 6565349 h 7217346"/>
                <a:gd name="connsiteX24-49359" fmla="*/ 790216 w 2264509"/>
                <a:gd name="connsiteY24-49360" fmla="*/ 6235730 h 7217346"/>
                <a:gd name="connsiteX25-49361" fmla="*/ 907792 w 2264509"/>
                <a:gd name="connsiteY25-49362" fmla="*/ 5474692 h 7217346"/>
                <a:gd name="connsiteX26-49363" fmla="*/ 957309 w 2264509"/>
                <a:gd name="connsiteY26-49364" fmla="*/ 5365800 h 7217346"/>
                <a:gd name="connsiteX27-49365" fmla="*/ 949796 w 2264509"/>
                <a:gd name="connsiteY27-49366" fmla="*/ 5294498 h 7217346"/>
                <a:gd name="connsiteX28-49367" fmla="*/ 1022842 w 2264509"/>
                <a:gd name="connsiteY28-49368" fmla="*/ 5197505 h 7217346"/>
                <a:gd name="connsiteX29-49369" fmla="*/ 1024856 w 2264509"/>
                <a:gd name="connsiteY29-49370" fmla="*/ 5054630 h 7217346"/>
                <a:gd name="connsiteX30-49371" fmla="*/ 1250022 w 2264509"/>
                <a:gd name="connsiteY30-49372" fmla="*/ 4234537 h 7217346"/>
                <a:gd name="connsiteX31-49373" fmla="*/ 1388027 w 2264509"/>
                <a:gd name="connsiteY31-49374" fmla="*/ 4644157 h 7217346"/>
                <a:gd name="connsiteX32-49375" fmla="*/ 1392304 w 2264509"/>
                <a:gd name="connsiteY32-49376" fmla="*/ 4865602 h 7217346"/>
                <a:gd name="connsiteX33-49377" fmla="*/ 1364785 w 2264509"/>
                <a:gd name="connsiteY33-49378" fmla="*/ 4971714 h 7217346"/>
                <a:gd name="connsiteX34-49379" fmla="*/ 1405585 w 2264509"/>
                <a:gd name="connsiteY34-49380" fmla="*/ 5098769 h 7217346"/>
                <a:gd name="connsiteX35-49381" fmla="*/ 1313490 w 2264509"/>
                <a:gd name="connsiteY35-49382" fmla="*/ 5539804 h 7217346"/>
                <a:gd name="connsiteX36-49383" fmla="*/ 1314512 w 2264509"/>
                <a:gd name="connsiteY36-49384" fmla="*/ 6345824 h 7217346"/>
                <a:gd name="connsiteX37-49385" fmla="*/ 1369266 w 2264509"/>
                <a:gd name="connsiteY37-49386" fmla="*/ 6519700 h 7217346"/>
                <a:gd name="connsiteX38-49387" fmla="*/ 1336897 w 2264509"/>
                <a:gd name="connsiteY38-49388" fmla="*/ 6727274 h 7217346"/>
                <a:gd name="connsiteX39-49389" fmla="*/ 1355075 w 2264509"/>
                <a:gd name="connsiteY39-49390" fmla="*/ 6813600 h 7217346"/>
                <a:gd name="connsiteX40-49391" fmla="*/ 1364871 w 2264509"/>
                <a:gd name="connsiteY40-49392" fmla="*/ 7006384 h 7217346"/>
                <a:gd name="connsiteX41-49393" fmla="*/ 1811645 w 2264509"/>
                <a:gd name="connsiteY41-49394" fmla="*/ 7174679 h 7217346"/>
                <a:gd name="connsiteX42-49395" fmla="*/ 2240298 w 2264509"/>
                <a:gd name="connsiteY42-49396" fmla="*/ 7184685 h 7217346"/>
                <a:gd name="connsiteX43-49397" fmla="*/ 2223142 w 2264509"/>
                <a:gd name="connsiteY43-49398" fmla="*/ 7032346 h 7217346"/>
                <a:gd name="connsiteX44-49399" fmla="*/ 1738539 w 2264509"/>
                <a:gd name="connsiteY44-49400" fmla="*/ 6666009 h 7217346"/>
                <a:gd name="connsiteX45-49401" fmla="*/ 1759422 w 2264509"/>
                <a:gd name="connsiteY45-49402" fmla="*/ 6535632 h 7217346"/>
                <a:gd name="connsiteX46-49403" fmla="*/ 1719909 w 2264509"/>
                <a:gd name="connsiteY46-49404" fmla="*/ 6436627 h 7217346"/>
                <a:gd name="connsiteX47-49405" fmla="*/ 1708642 w 2264509"/>
                <a:gd name="connsiteY47-49406" fmla="*/ 6235730 h 7217346"/>
                <a:gd name="connsiteX48-49407" fmla="*/ 1730306 w 2264509"/>
                <a:gd name="connsiteY48-49408" fmla="*/ 5965274 h 7217346"/>
                <a:gd name="connsiteX49-49409" fmla="*/ 1778923 w 2264509"/>
                <a:gd name="connsiteY49-49410" fmla="*/ 5513111 h 7217346"/>
                <a:gd name="connsiteX50-49411" fmla="*/ 1790341 w 2264509"/>
                <a:gd name="connsiteY50-49412" fmla="*/ 5349364 h 7217346"/>
                <a:gd name="connsiteX51-49413" fmla="*/ 1855040 w 2264509"/>
                <a:gd name="connsiteY51-49414" fmla="*/ 5272196 h 7217346"/>
                <a:gd name="connsiteX52-49415" fmla="*/ 1920156 w 2264509"/>
                <a:gd name="connsiteY52-49416" fmla="*/ 5046384 h 7217346"/>
                <a:gd name="connsiteX53-49417" fmla="*/ 1939169 w 2264509"/>
                <a:gd name="connsiteY53-49418" fmla="*/ 4760372 h 7217346"/>
                <a:gd name="connsiteX54-49419" fmla="*/ 1951665 w 2264509"/>
                <a:gd name="connsiteY54-49420" fmla="*/ 4334336 h 7217346"/>
                <a:gd name="connsiteX55-49421" fmla="*/ 1932344 w 2264509"/>
                <a:gd name="connsiteY55-49422" fmla="*/ 3888133 h 7217346"/>
                <a:gd name="connsiteX56-49423" fmla="*/ 2114094 w 2264509"/>
                <a:gd name="connsiteY56-49424" fmla="*/ 3794489 h 7217346"/>
                <a:gd name="connsiteX57-49425" fmla="*/ 1762492 w 2264509"/>
                <a:gd name="connsiteY57-49426" fmla="*/ 2682768 h 7217346"/>
                <a:gd name="connsiteX58-49427" fmla="*/ 2171636 w 2264509"/>
                <a:gd name="connsiteY58-49428" fmla="*/ 2450629 h 7217346"/>
                <a:gd name="connsiteX59-49429" fmla="*/ 2032492 w 2264509"/>
                <a:gd name="connsiteY59-49430" fmla="*/ 1850474 h 7217346"/>
                <a:gd name="connsiteX60-49431" fmla="*/ 1987751 w 2264509"/>
                <a:gd name="connsiteY60-49432" fmla="*/ 1662589 h 7217346"/>
                <a:gd name="connsiteX61-49433" fmla="*/ 1973329 w 2264509"/>
                <a:gd name="connsiteY61-49434" fmla="*/ 1418094 h 7217346"/>
                <a:gd name="connsiteX62-49435" fmla="*/ 1925704 w 2264509"/>
                <a:gd name="connsiteY62-49436" fmla="*/ 1287898 h 7217346"/>
                <a:gd name="connsiteX63-49437" fmla="*/ 1458979 w 2264509"/>
                <a:gd name="connsiteY63-49438" fmla="*/ 1120535 h 7217346"/>
                <a:gd name="connsiteX64-49439" fmla="*/ 1360513 w 2264509"/>
                <a:gd name="connsiteY64-49440" fmla="*/ 1005635 h 7217346"/>
                <a:gd name="connsiteX65-49441" fmla="*/ 1416522 w 2264509"/>
                <a:gd name="connsiteY65-49442" fmla="*/ 807081 h 7217346"/>
                <a:gd name="connsiteX66-49443" fmla="*/ 1484699 w 2264509"/>
                <a:gd name="connsiteY66-49444" fmla="*/ 608469 h 7217346"/>
                <a:gd name="connsiteX67-49445" fmla="*/ 1496208 w 2264509"/>
                <a:gd name="connsiteY67-49446" fmla="*/ 366317 h 7217346"/>
                <a:gd name="connsiteX68-49447" fmla="*/ 1413968 w 2264509"/>
                <a:gd name="connsiteY68-49448" fmla="*/ 146640 h 7217346"/>
                <a:gd name="connsiteX69-49449" fmla="*/ 1100515 w 2264509"/>
                <a:gd name="connsiteY69-49450" fmla="*/ 551 h 7217346"/>
                <a:gd name="connsiteX0-49451" fmla="*/ 1100515 w 2264509"/>
                <a:gd name="connsiteY0-49452" fmla="*/ 551 h 7217346"/>
                <a:gd name="connsiteX1-49453" fmla="*/ 849378 w 2264509"/>
                <a:gd name="connsiteY1-49454" fmla="*/ 118937 h 7217346"/>
                <a:gd name="connsiteX2-49455" fmla="*/ 751515 w 2264509"/>
                <a:gd name="connsiteY2-49456" fmla="*/ 285490 h 7217346"/>
                <a:gd name="connsiteX3-49457" fmla="*/ 756141 w 2264509"/>
                <a:gd name="connsiteY3-49458" fmla="*/ 566071 h 7217346"/>
                <a:gd name="connsiteX4-49459" fmla="*/ 895260 w 2264509"/>
                <a:gd name="connsiteY4-49460" fmla="*/ 882679 h 7217346"/>
                <a:gd name="connsiteX5-49461" fmla="*/ 785588 w 2264509"/>
                <a:gd name="connsiteY5-49462" fmla="*/ 1025825 h 7217346"/>
                <a:gd name="connsiteX6-49463" fmla="*/ 152912 w 2264509"/>
                <a:gd name="connsiteY6-49464" fmla="*/ 1252683 h 7217346"/>
                <a:gd name="connsiteX7-49465" fmla="*/ 8160 w 2264509"/>
                <a:gd name="connsiteY7-49466" fmla="*/ 2283394 h 7217346"/>
                <a:gd name="connsiteX8-49467" fmla="*/ 416233 w 2264509"/>
                <a:gd name="connsiteY8-49468" fmla="*/ 2735641 h 7217346"/>
                <a:gd name="connsiteX9-49469" fmla="*/ 293173 w 2264509"/>
                <a:gd name="connsiteY9-49470" fmla="*/ 3799944 h 7217346"/>
                <a:gd name="connsiteX10-49471" fmla="*/ 428536 w 2264509"/>
                <a:gd name="connsiteY10-49472" fmla="*/ 3969982 h 7217346"/>
                <a:gd name="connsiteX11-49473" fmla="*/ 486017 w 2264509"/>
                <a:gd name="connsiteY11-49474" fmla="*/ 4215017 h 7217346"/>
                <a:gd name="connsiteX12-49475" fmla="*/ 547224 w 2264509"/>
                <a:gd name="connsiteY12-49476" fmla="*/ 4615099 h 7217346"/>
                <a:gd name="connsiteX13-49477" fmla="*/ 555878 w 2264509"/>
                <a:gd name="connsiteY13-49478" fmla="*/ 4779518 h 7217346"/>
                <a:gd name="connsiteX14-49479" fmla="*/ 541964 w 2264509"/>
                <a:gd name="connsiteY14-49480" fmla="*/ 4966441 h 7217346"/>
                <a:gd name="connsiteX15-49481" fmla="*/ 510234 w 2264509"/>
                <a:gd name="connsiteY15-49482" fmla="*/ 5112051 h 7217346"/>
                <a:gd name="connsiteX16-49483" fmla="*/ 434305 w 2264509"/>
                <a:gd name="connsiteY16-49484" fmla="*/ 6139609 h 7217346"/>
                <a:gd name="connsiteX17-49485" fmla="*/ 399690 w 2264509"/>
                <a:gd name="connsiteY17-49486" fmla="*/ 6589898 h 7217346"/>
                <a:gd name="connsiteX18-49487" fmla="*/ 471534 w 2264509"/>
                <a:gd name="connsiteY18-49488" fmla="*/ 6812999 h 7217346"/>
                <a:gd name="connsiteX19-49489" fmla="*/ 409205 w 2264509"/>
                <a:gd name="connsiteY19-49490" fmla="*/ 6995629 h 7217346"/>
                <a:gd name="connsiteX20-49491" fmla="*/ 712039 w 2264509"/>
                <a:gd name="connsiteY20-49492" fmla="*/ 7208607 h 7217346"/>
                <a:gd name="connsiteX21-49493" fmla="*/ 1018766 w 2264509"/>
                <a:gd name="connsiteY21-49494" fmla="*/ 7101007 h 7217346"/>
                <a:gd name="connsiteX22-49495" fmla="*/ 760721 w 2264509"/>
                <a:gd name="connsiteY22-49496" fmla="*/ 6842580 h 7217346"/>
                <a:gd name="connsiteX23-49497" fmla="*/ 804368 w 2264509"/>
                <a:gd name="connsiteY23-49498" fmla="*/ 6565349 h 7217346"/>
                <a:gd name="connsiteX24-49499" fmla="*/ 790216 w 2264509"/>
                <a:gd name="connsiteY24-49500" fmla="*/ 6235730 h 7217346"/>
                <a:gd name="connsiteX25-49501" fmla="*/ 907792 w 2264509"/>
                <a:gd name="connsiteY25-49502" fmla="*/ 5474692 h 7217346"/>
                <a:gd name="connsiteX26-49503" fmla="*/ 957309 w 2264509"/>
                <a:gd name="connsiteY26-49504" fmla="*/ 5365800 h 7217346"/>
                <a:gd name="connsiteX27-49505" fmla="*/ 949796 w 2264509"/>
                <a:gd name="connsiteY27-49506" fmla="*/ 5294498 h 7217346"/>
                <a:gd name="connsiteX28-49507" fmla="*/ 1022842 w 2264509"/>
                <a:gd name="connsiteY28-49508" fmla="*/ 5197505 h 7217346"/>
                <a:gd name="connsiteX29-49509" fmla="*/ 1024856 w 2264509"/>
                <a:gd name="connsiteY29-49510" fmla="*/ 5054630 h 7217346"/>
                <a:gd name="connsiteX30-49511" fmla="*/ 1250022 w 2264509"/>
                <a:gd name="connsiteY30-49512" fmla="*/ 4234537 h 7217346"/>
                <a:gd name="connsiteX31-49513" fmla="*/ 1388027 w 2264509"/>
                <a:gd name="connsiteY31-49514" fmla="*/ 4644157 h 7217346"/>
                <a:gd name="connsiteX32-49515" fmla="*/ 1392304 w 2264509"/>
                <a:gd name="connsiteY32-49516" fmla="*/ 4865602 h 7217346"/>
                <a:gd name="connsiteX33-49517" fmla="*/ 1364785 w 2264509"/>
                <a:gd name="connsiteY33-49518" fmla="*/ 4971714 h 7217346"/>
                <a:gd name="connsiteX34-49519" fmla="*/ 1405585 w 2264509"/>
                <a:gd name="connsiteY34-49520" fmla="*/ 5098769 h 7217346"/>
                <a:gd name="connsiteX35-49521" fmla="*/ 1313490 w 2264509"/>
                <a:gd name="connsiteY35-49522" fmla="*/ 5539804 h 7217346"/>
                <a:gd name="connsiteX36-49523" fmla="*/ 1314512 w 2264509"/>
                <a:gd name="connsiteY36-49524" fmla="*/ 6345824 h 7217346"/>
                <a:gd name="connsiteX37-49525" fmla="*/ 1369266 w 2264509"/>
                <a:gd name="connsiteY37-49526" fmla="*/ 6519700 h 7217346"/>
                <a:gd name="connsiteX38-49527" fmla="*/ 1336897 w 2264509"/>
                <a:gd name="connsiteY38-49528" fmla="*/ 6727274 h 7217346"/>
                <a:gd name="connsiteX39-49529" fmla="*/ 1355075 w 2264509"/>
                <a:gd name="connsiteY39-49530" fmla="*/ 6813600 h 7217346"/>
                <a:gd name="connsiteX40-49531" fmla="*/ 1364871 w 2264509"/>
                <a:gd name="connsiteY40-49532" fmla="*/ 7006384 h 7217346"/>
                <a:gd name="connsiteX41-49533" fmla="*/ 1811645 w 2264509"/>
                <a:gd name="connsiteY41-49534" fmla="*/ 7174679 h 7217346"/>
                <a:gd name="connsiteX42-49535" fmla="*/ 2240298 w 2264509"/>
                <a:gd name="connsiteY42-49536" fmla="*/ 7184685 h 7217346"/>
                <a:gd name="connsiteX43-49537" fmla="*/ 2223142 w 2264509"/>
                <a:gd name="connsiteY43-49538" fmla="*/ 7032346 h 7217346"/>
                <a:gd name="connsiteX44-49539" fmla="*/ 1738539 w 2264509"/>
                <a:gd name="connsiteY44-49540" fmla="*/ 6666009 h 7217346"/>
                <a:gd name="connsiteX45-49541" fmla="*/ 1759422 w 2264509"/>
                <a:gd name="connsiteY45-49542" fmla="*/ 6535632 h 7217346"/>
                <a:gd name="connsiteX46-49543" fmla="*/ 1719909 w 2264509"/>
                <a:gd name="connsiteY46-49544" fmla="*/ 6436627 h 7217346"/>
                <a:gd name="connsiteX47-49545" fmla="*/ 1708642 w 2264509"/>
                <a:gd name="connsiteY47-49546" fmla="*/ 6235730 h 7217346"/>
                <a:gd name="connsiteX48-49547" fmla="*/ 1730306 w 2264509"/>
                <a:gd name="connsiteY48-49548" fmla="*/ 5965274 h 7217346"/>
                <a:gd name="connsiteX49-49549" fmla="*/ 1778923 w 2264509"/>
                <a:gd name="connsiteY49-49550" fmla="*/ 5513111 h 7217346"/>
                <a:gd name="connsiteX50-49551" fmla="*/ 1790341 w 2264509"/>
                <a:gd name="connsiteY50-49552" fmla="*/ 5349364 h 7217346"/>
                <a:gd name="connsiteX51-49553" fmla="*/ 1855040 w 2264509"/>
                <a:gd name="connsiteY51-49554" fmla="*/ 5272196 h 7217346"/>
                <a:gd name="connsiteX52-49555" fmla="*/ 1920156 w 2264509"/>
                <a:gd name="connsiteY52-49556" fmla="*/ 5046384 h 7217346"/>
                <a:gd name="connsiteX53-49557" fmla="*/ 1939169 w 2264509"/>
                <a:gd name="connsiteY53-49558" fmla="*/ 4760372 h 7217346"/>
                <a:gd name="connsiteX54-49559" fmla="*/ 1951665 w 2264509"/>
                <a:gd name="connsiteY54-49560" fmla="*/ 4334336 h 7217346"/>
                <a:gd name="connsiteX55-49561" fmla="*/ 1932344 w 2264509"/>
                <a:gd name="connsiteY55-49562" fmla="*/ 3888133 h 7217346"/>
                <a:gd name="connsiteX56-49563" fmla="*/ 2114094 w 2264509"/>
                <a:gd name="connsiteY56-49564" fmla="*/ 3794489 h 7217346"/>
                <a:gd name="connsiteX57-49565" fmla="*/ 1762492 w 2264509"/>
                <a:gd name="connsiteY57-49566" fmla="*/ 2682768 h 7217346"/>
                <a:gd name="connsiteX58-49567" fmla="*/ 2171636 w 2264509"/>
                <a:gd name="connsiteY58-49568" fmla="*/ 2450629 h 7217346"/>
                <a:gd name="connsiteX59-49569" fmla="*/ 2032492 w 2264509"/>
                <a:gd name="connsiteY59-49570" fmla="*/ 1850474 h 7217346"/>
                <a:gd name="connsiteX60-49571" fmla="*/ 1987751 w 2264509"/>
                <a:gd name="connsiteY60-49572" fmla="*/ 1662589 h 7217346"/>
                <a:gd name="connsiteX61-49573" fmla="*/ 1973329 w 2264509"/>
                <a:gd name="connsiteY61-49574" fmla="*/ 1418094 h 7217346"/>
                <a:gd name="connsiteX62-49575" fmla="*/ 1925704 w 2264509"/>
                <a:gd name="connsiteY62-49576" fmla="*/ 1287898 h 7217346"/>
                <a:gd name="connsiteX63-49577" fmla="*/ 1458979 w 2264509"/>
                <a:gd name="connsiteY63-49578" fmla="*/ 1120535 h 7217346"/>
                <a:gd name="connsiteX64-49579" fmla="*/ 1360513 w 2264509"/>
                <a:gd name="connsiteY64-49580" fmla="*/ 1005635 h 7217346"/>
                <a:gd name="connsiteX65-49581" fmla="*/ 1416522 w 2264509"/>
                <a:gd name="connsiteY65-49582" fmla="*/ 807081 h 7217346"/>
                <a:gd name="connsiteX66-49583" fmla="*/ 1484699 w 2264509"/>
                <a:gd name="connsiteY66-49584" fmla="*/ 608469 h 7217346"/>
                <a:gd name="connsiteX67-49585" fmla="*/ 1496208 w 2264509"/>
                <a:gd name="connsiteY67-49586" fmla="*/ 366317 h 7217346"/>
                <a:gd name="connsiteX68-49587" fmla="*/ 1413968 w 2264509"/>
                <a:gd name="connsiteY68-49588" fmla="*/ 146640 h 7217346"/>
                <a:gd name="connsiteX69-49589" fmla="*/ 1100515 w 2264509"/>
                <a:gd name="connsiteY69-49590" fmla="*/ 551 h 7217346"/>
                <a:gd name="connsiteX0-49591" fmla="*/ 1100515 w 2264509"/>
                <a:gd name="connsiteY0-49592" fmla="*/ 551 h 7217346"/>
                <a:gd name="connsiteX1-49593" fmla="*/ 849378 w 2264509"/>
                <a:gd name="connsiteY1-49594" fmla="*/ 118937 h 7217346"/>
                <a:gd name="connsiteX2-49595" fmla="*/ 751515 w 2264509"/>
                <a:gd name="connsiteY2-49596" fmla="*/ 285490 h 7217346"/>
                <a:gd name="connsiteX3-49597" fmla="*/ 756141 w 2264509"/>
                <a:gd name="connsiteY3-49598" fmla="*/ 566071 h 7217346"/>
                <a:gd name="connsiteX4-49599" fmla="*/ 895260 w 2264509"/>
                <a:gd name="connsiteY4-49600" fmla="*/ 882679 h 7217346"/>
                <a:gd name="connsiteX5-49601" fmla="*/ 785588 w 2264509"/>
                <a:gd name="connsiteY5-49602" fmla="*/ 1025825 h 7217346"/>
                <a:gd name="connsiteX6-49603" fmla="*/ 152912 w 2264509"/>
                <a:gd name="connsiteY6-49604" fmla="*/ 1252683 h 7217346"/>
                <a:gd name="connsiteX7-49605" fmla="*/ 8160 w 2264509"/>
                <a:gd name="connsiteY7-49606" fmla="*/ 2283394 h 7217346"/>
                <a:gd name="connsiteX8-49607" fmla="*/ 416233 w 2264509"/>
                <a:gd name="connsiteY8-49608" fmla="*/ 2735641 h 7217346"/>
                <a:gd name="connsiteX9-49609" fmla="*/ 293173 w 2264509"/>
                <a:gd name="connsiteY9-49610" fmla="*/ 3799944 h 7217346"/>
                <a:gd name="connsiteX10-49611" fmla="*/ 428536 w 2264509"/>
                <a:gd name="connsiteY10-49612" fmla="*/ 3969982 h 7217346"/>
                <a:gd name="connsiteX11-49613" fmla="*/ 486017 w 2264509"/>
                <a:gd name="connsiteY11-49614" fmla="*/ 4215017 h 7217346"/>
                <a:gd name="connsiteX12-49615" fmla="*/ 547224 w 2264509"/>
                <a:gd name="connsiteY12-49616" fmla="*/ 4615099 h 7217346"/>
                <a:gd name="connsiteX13-49617" fmla="*/ 555878 w 2264509"/>
                <a:gd name="connsiteY13-49618" fmla="*/ 4779518 h 7217346"/>
                <a:gd name="connsiteX14-49619" fmla="*/ 541964 w 2264509"/>
                <a:gd name="connsiteY14-49620" fmla="*/ 4966441 h 7217346"/>
                <a:gd name="connsiteX15-49621" fmla="*/ 510234 w 2264509"/>
                <a:gd name="connsiteY15-49622" fmla="*/ 5112051 h 7217346"/>
                <a:gd name="connsiteX16-49623" fmla="*/ 434305 w 2264509"/>
                <a:gd name="connsiteY16-49624" fmla="*/ 6139609 h 7217346"/>
                <a:gd name="connsiteX17-49625" fmla="*/ 399690 w 2264509"/>
                <a:gd name="connsiteY17-49626" fmla="*/ 6589898 h 7217346"/>
                <a:gd name="connsiteX18-49627" fmla="*/ 471534 w 2264509"/>
                <a:gd name="connsiteY18-49628" fmla="*/ 6812999 h 7217346"/>
                <a:gd name="connsiteX19-49629" fmla="*/ 409205 w 2264509"/>
                <a:gd name="connsiteY19-49630" fmla="*/ 6995629 h 7217346"/>
                <a:gd name="connsiteX20-49631" fmla="*/ 712039 w 2264509"/>
                <a:gd name="connsiteY20-49632" fmla="*/ 7208607 h 7217346"/>
                <a:gd name="connsiteX21-49633" fmla="*/ 1018766 w 2264509"/>
                <a:gd name="connsiteY21-49634" fmla="*/ 7101007 h 7217346"/>
                <a:gd name="connsiteX22-49635" fmla="*/ 760721 w 2264509"/>
                <a:gd name="connsiteY22-49636" fmla="*/ 6842580 h 7217346"/>
                <a:gd name="connsiteX23-49637" fmla="*/ 804368 w 2264509"/>
                <a:gd name="connsiteY23-49638" fmla="*/ 6565349 h 7217346"/>
                <a:gd name="connsiteX24-49639" fmla="*/ 790216 w 2264509"/>
                <a:gd name="connsiteY24-49640" fmla="*/ 6235730 h 7217346"/>
                <a:gd name="connsiteX25-49641" fmla="*/ 907792 w 2264509"/>
                <a:gd name="connsiteY25-49642" fmla="*/ 5474692 h 7217346"/>
                <a:gd name="connsiteX26-49643" fmla="*/ 957309 w 2264509"/>
                <a:gd name="connsiteY26-49644" fmla="*/ 5365800 h 7217346"/>
                <a:gd name="connsiteX27-49645" fmla="*/ 949796 w 2264509"/>
                <a:gd name="connsiteY27-49646" fmla="*/ 5294498 h 7217346"/>
                <a:gd name="connsiteX28-49647" fmla="*/ 1022842 w 2264509"/>
                <a:gd name="connsiteY28-49648" fmla="*/ 5197505 h 7217346"/>
                <a:gd name="connsiteX29-49649" fmla="*/ 1024856 w 2264509"/>
                <a:gd name="connsiteY29-49650" fmla="*/ 5054630 h 7217346"/>
                <a:gd name="connsiteX30-49651" fmla="*/ 1250022 w 2264509"/>
                <a:gd name="connsiteY30-49652" fmla="*/ 4234537 h 7217346"/>
                <a:gd name="connsiteX31-49653" fmla="*/ 1388027 w 2264509"/>
                <a:gd name="connsiteY31-49654" fmla="*/ 4644157 h 7217346"/>
                <a:gd name="connsiteX32-49655" fmla="*/ 1392304 w 2264509"/>
                <a:gd name="connsiteY32-49656" fmla="*/ 4865602 h 7217346"/>
                <a:gd name="connsiteX33-49657" fmla="*/ 1364785 w 2264509"/>
                <a:gd name="connsiteY33-49658" fmla="*/ 4971714 h 7217346"/>
                <a:gd name="connsiteX34-49659" fmla="*/ 1405585 w 2264509"/>
                <a:gd name="connsiteY34-49660" fmla="*/ 5098769 h 7217346"/>
                <a:gd name="connsiteX35-49661" fmla="*/ 1313490 w 2264509"/>
                <a:gd name="connsiteY35-49662" fmla="*/ 5539804 h 7217346"/>
                <a:gd name="connsiteX36-49663" fmla="*/ 1314512 w 2264509"/>
                <a:gd name="connsiteY36-49664" fmla="*/ 6345824 h 7217346"/>
                <a:gd name="connsiteX37-49665" fmla="*/ 1369266 w 2264509"/>
                <a:gd name="connsiteY37-49666" fmla="*/ 6519700 h 7217346"/>
                <a:gd name="connsiteX38-49667" fmla="*/ 1336897 w 2264509"/>
                <a:gd name="connsiteY38-49668" fmla="*/ 6727274 h 7217346"/>
                <a:gd name="connsiteX39-49669" fmla="*/ 1355075 w 2264509"/>
                <a:gd name="connsiteY39-49670" fmla="*/ 6813600 h 7217346"/>
                <a:gd name="connsiteX40-49671" fmla="*/ 1364871 w 2264509"/>
                <a:gd name="connsiteY40-49672" fmla="*/ 7006384 h 7217346"/>
                <a:gd name="connsiteX41-49673" fmla="*/ 1811645 w 2264509"/>
                <a:gd name="connsiteY41-49674" fmla="*/ 7174679 h 7217346"/>
                <a:gd name="connsiteX42-49675" fmla="*/ 2240298 w 2264509"/>
                <a:gd name="connsiteY42-49676" fmla="*/ 7184685 h 7217346"/>
                <a:gd name="connsiteX43-49677" fmla="*/ 2223142 w 2264509"/>
                <a:gd name="connsiteY43-49678" fmla="*/ 7032346 h 7217346"/>
                <a:gd name="connsiteX44-49679" fmla="*/ 1738539 w 2264509"/>
                <a:gd name="connsiteY44-49680" fmla="*/ 6666009 h 7217346"/>
                <a:gd name="connsiteX45-49681" fmla="*/ 1759422 w 2264509"/>
                <a:gd name="connsiteY45-49682" fmla="*/ 6535632 h 7217346"/>
                <a:gd name="connsiteX46-49683" fmla="*/ 1719909 w 2264509"/>
                <a:gd name="connsiteY46-49684" fmla="*/ 6436627 h 7217346"/>
                <a:gd name="connsiteX47-49685" fmla="*/ 1708642 w 2264509"/>
                <a:gd name="connsiteY47-49686" fmla="*/ 6235730 h 7217346"/>
                <a:gd name="connsiteX48-49687" fmla="*/ 1730306 w 2264509"/>
                <a:gd name="connsiteY48-49688" fmla="*/ 5965274 h 7217346"/>
                <a:gd name="connsiteX49-49689" fmla="*/ 1778923 w 2264509"/>
                <a:gd name="connsiteY49-49690" fmla="*/ 5513111 h 7217346"/>
                <a:gd name="connsiteX50-49691" fmla="*/ 1790341 w 2264509"/>
                <a:gd name="connsiteY50-49692" fmla="*/ 5349364 h 7217346"/>
                <a:gd name="connsiteX51-49693" fmla="*/ 1855040 w 2264509"/>
                <a:gd name="connsiteY51-49694" fmla="*/ 5272196 h 7217346"/>
                <a:gd name="connsiteX52-49695" fmla="*/ 1920156 w 2264509"/>
                <a:gd name="connsiteY52-49696" fmla="*/ 5046384 h 7217346"/>
                <a:gd name="connsiteX53-49697" fmla="*/ 1939169 w 2264509"/>
                <a:gd name="connsiteY53-49698" fmla="*/ 4760372 h 7217346"/>
                <a:gd name="connsiteX54-49699" fmla="*/ 1951665 w 2264509"/>
                <a:gd name="connsiteY54-49700" fmla="*/ 4334336 h 7217346"/>
                <a:gd name="connsiteX55-49701" fmla="*/ 1932344 w 2264509"/>
                <a:gd name="connsiteY55-49702" fmla="*/ 3888133 h 7217346"/>
                <a:gd name="connsiteX56-49703" fmla="*/ 2114094 w 2264509"/>
                <a:gd name="connsiteY56-49704" fmla="*/ 3794489 h 7217346"/>
                <a:gd name="connsiteX57-49705" fmla="*/ 1762492 w 2264509"/>
                <a:gd name="connsiteY57-49706" fmla="*/ 2682768 h 7217346"/>
                <a:gd name="connsiteX58-49707" fmla="*/ 2171636 w 2264509"/>
                <a:gd name="connsiteY58-49708" fmla="*/ 2450629 h 7217346"/>
                <a:gd name="connsiteX59-49709" fmla="*/ 2032492 w 2264509"/>
                <a:gd name="connsiteY59-49710" fmla="*/ 1850474 h 7217346"/>
                <a:gd name="connsiteX60-49711" fmla="*/ 1987751 w 2264509"/>
                <a:gd name="connsiteY60-49712" fmla="*/ 1662589 h 7217346"/>
                <a:gd name="connsiteX61-49713" fmla="*/ 1973329 w 2264509"/>
                <a:gd name="connsiteY61-49714" fmla="*/ 1418094 h 7217346"/>
                <a:gd name="connsiteX62-49715" fmla="*/ 1925704 w 2264509"/>
                <a:gd name="connsiteY62-49716" fmla="*/ 1287898 h 7217346"/>
                <a:gd name="connsiteX63-49717" fmla="*/ 1458979 w 2264509"/>
                <a:gd name="connsiteY63-49718" fmla="*/ 1120535 h 7217346"/>
                <a:gd name="connsiteX64-49719" fmla="*/ 1360513 w 2264509"/>
                <a:gd name="connsiteY64-49720" fmla="*/ 1005635 h 7217346"/>
                <a:gd name="connsiteX65-49721" fmla="*/ 1416522 w 2264509"/>
                <a:gd name="connsiteY65-49722" fmla="*/ 807081 h 7217346"/>
                <a:gd name="connsiteX66-49723" fmla="*/ 1484699 w 2264509"/>
                <a:gd name="connsiteY66-49724" fmla="*/ 608469 h 7217346"/>
                <a:gd name="connsiteX67-49725" fmla="*/ 1496208 w 2264509"/>
                <a:gd name="connsiteY67-49726" fmla="*/ 366317 h 7217346"/>
                <a:gd name="connsiteX68-49727" fmla="*/ 1413968 w 2264509"/>
                <a:gd name="connsiteY68-49728" fmla="*/ 146640 h 7217346"/>
                <a:gd name="connsiteX69-49729" fmla="*/ 1100515 w 2264509"/>
                <a:gd name="connsiteY69-49730" fmla="*/ 551 h 7217346"/>
                <a:gd name="connsiteX0-49731" fmla="*/ 1100515 w 2264509"/>
                <a:gd name="connsiteY0-49732" fmla="*/ 551 h 7217346"/>
                <a:gd name="connsiteX1-49733" fmla="*/ 849378 w 2264509"/>
                <a:gd name="connsiteY1-49734" fmla="*/ 118937 h 7217346"/>
                <a:gd name="connsiteX2-49735" fmla="*/ 751515 w 2264509"/>
                <a:gd name="connsiteY2-49736" fmla="*/ 285490 h 7217346"/>
                <a:gd name="connsiteX3-49737" fmla="*/ 756141 w 2264509"/>
                <a:gd name="connsiteY3-49738" fmla="*/ 566071 h 7217346"/>
                <a:gd name="connsiteX4-49739" fmla="*/ 895260 w 2264509"/>
                <a:gd name="connsiteY4-49740" fmla="*/ 882679 h 7217346"/>
                <a:gd name="connsiteX5-49741" fmla="*/ 785588 w 2264509"/>
                <a:gd name="connsiteY5-49742" fmla="*/ 1025825 h 7217346"/>
                <a:gd name="connsiteX6-49743" fmla="*/ 152912 w 2264509"/>
                <a:gd name="connsiteY6-49744" fmla="*/ 1252683 h 7217346"/>
                <a:gd name="connsiteX7-49745" fmla="*/ 8160 w 2264509"/>
                <a:gd name="connsiteY7-49746" fmla="*/ 2283394 h 7217346"/>
                <a:gd name="connsiteX8-49747" fmla="*/ 416233 w 2264509"/>
                <a:gd name="connsiteY8-49748" fmla="*/ 2735641 h 7217346"/>
                <a:gd name="connsiteX9-49749" fmla="*/ 293173 w 2264509"/>
                <a:gd name="connsiteY9-49750" fmla="*/ 3799944 h 7217346"/>
                <a:gd name="connsiteX10-49751" fmla="*/ 428536 w 2264509"/>
                <a:gd name="connsiteY10-49752" fmla="*/ 3969982 h 7217346"/>
                <a:gd name="connsiteX11-49753" fmla="*/ 486017 w 2264509"/>
                <a:gd name="connsiteY11-49754" fmla="*/ 4215017 h 7217346"/>
                <a:gd name="connsiteX12-49755" fmla="*/ 547224 w 2264509"/>
                <a:gd name="connsiteY12-49756" fmla="*/ 4615099 h 7217346"/>
                <a:gd name="connsiteX13-49757" fmla="*/ 555878 w 2264509"/>
                <a:gd name="connsiteY13-49758" fmla="*/ 4779518 h 7217346"/>
                <a:gd name="connsiteX14-49759" fmla="*/ 541964 w 2264509"/>
                <a:gd name="connsiteY14-49760" fmla="*/ 4966441 h 7217346"/>
                <a:gd name="connsiteX15-49761" fmla="*/ 510234 w 2264509"/>
                <a:gd name="connsiteY15-49762" fmla="*/ 5112051 h 7217346"/>
                <a:gd name="connsiteX16-49763" fmla="*/ 434305 w 2264509"/>
                <a:gd name="connsiteY16-49764" fmla="*/ 6139609 h 7217346"/>
                <a:gd name="connsiteX17-49765" fmla="*/ 399690 w 2264509"/>
                <a:gd name="connsiteY17-49766" fmla="*/ 6589898 h 7217346"/>
                <a:gd name="connsiteX18-49767" fmla="*/ 471534 w 2264509"/>
                <a:gd name="connsiteY18-49768" fmla="*/ 6812999 h 7217346"/>
                <a:gd name="connsiteX19-49769" fmla="*/ 409205 w 2264509"/>
                <a:gd name="connsiteY19-49770" fmla="*/ 6995629 h 7217346"/>
                <a:gd name="connsiteX20-49771" fmla="*/ 712039 w 2264509"/>
                <a:gd name="connsiteY20-49772" fmla="*/ 7208607 h 7217346"/>
                <a:gd name="connsiteX21-49773" fmla="*/ 1018766 w 2264509"/>
                <a:gd name="connsiteY21-49774" fmla="*/ 7101007 h 7217346"/>
                <a:gd name="connsiteX22-49775" fmla="*/ 760721 w 2264509"/>
                <a:gd name="connsiteY22-49776" fmla="*/ 6842580 h 7217346"/>
                <a:gd name="connsiteX23-49777" fmla="*/ 804368 w 2264509"/>
                <a:gd name="connsiteY23-49778" fmla="*/ 6565349 h 7217346"/>
                <a:gd name="connsiteX24-49779" fmla="*/ 790216 w 2264509"/>
                <a:gd name="connsiteY24-49780" fmla="*/ 6235730 h 7217346"/>
                <a:gd name="connsiteX25-49781" fmla="*/ 907792 w 2264509"/>
                <a:gd name="connsiteY25-49782" fmla="*/ 5474692 h 7217346"/>
                <a:gd name="connsiteX26-49783" fmla="*/ 957309 w 2264509"/>
                <a:gd name="connsiteY26-49784" fmla="*/ 5365800 h 7217346"/>
                <a:gd name="connsiteX27-49785" fmla="*/ 949796 w 2264509"/>
                <a:gd name="connsiteY27-49786" fmla="*/ 5294498 h 7217346"/>
                <a:gd name="connsiteX28-49787" fmla="*/ 1022842 w 2264509"/>
                <a:gd name="connsiteY28-49788" fmla="*/ 5197505 h 7217346"/>
                <a:gd name="connsiteX29-49789" fmla="*/ 1024856 w 2264509"/>
                <a:gd name="connsiteY29-49790" fmla="*/ 5054630 h 7217346"/>
                <a:gd name="connsiteX30-49791" fmla="*/ 1250022 w 2264509"/>
                <a:gd name="connsiteY30-49792" fmla="*/ 4234537 h 7217346"/>
                <a:gd name="connsiteX31-49793" fmla="*/ 1388027 w 2264509"/>
                <a:gd name="connsiteY31-49794" fmla="*/ 4644157 h 7217346"/>
                <a:gd name="connsiteX32-49795" fmla="*/ 1392304 w 2264509"/>
                <a:gd name="connsiteY32-49796" fmla="*/ 4865602 h 7217346"/>
                <a:gd name="connsiteX33-49797" fmla="*/ 1364785 w 2264509"/>
                <a:gd name="connsiteY33-49798" fmla="*/ 4971714 h 7217346"/>
                <a:gd name="connsiteX34-49799" fmla="*/ 1405585 w 2264509"/>
                <a:gd name="connsiteY34-49800" fmla="*/ 5098769 h 7217346"/>
                <a:gd name="connsiteX35-49801" fmla="*/ 1313490 w 2264509"/>
                <a:gd name="connsiteY35-49802" fmla="*/ 5539804 h 7217346"/>
                <a:gd name="connsiteX36-49803" fmla="*/ 1314512 w 2264509"/>
                <a:gd name="connsiteY36-49804" fmla="*/ 6345824 h 7217346"/>
                <a:gd name="connsiteX37-49805" fmla="*/ 1369266 w 2264509"/>
                <a:gd name="connsiteY37-49806" fmla="*/ 6519700 h 7217346"/>
                <a:gd name="connsiteX38-49807" fmla="*/ 1336897 w 2264509"/>
                <a:gd name="connsiteY38-49808" fmla="*/ 6727274 h 7217346"/>
                <a:gd name="connsiteX39-49809" fmla="*/ 1355075 w 2264509"/>
                <a:gd name="connsiteY39-49810" fmla="*/ 6813600 h 7217346"/>
                <a:gd name="connsiteX40-49811" fmla="*/ 1364871 w 2264509"/>
                <a:gd name="connsiteY40-49812" fmla="*/ 7006384 h 7217346"/>
                <a:gd name="connsiteX41-49813" fmla="*/ 1811645 w 2264509"/>
                <a:gd name="connsiteY41-49814" fmla="*/ 7174679 h 7217346"/>
                <a:gd name="connsiteX42-49815" fmla="*/ 2240298 w 2264509"/>
                <a:gd name="connsiteY42-49816" fmla="*/ 7184685 h 7217346"/>
                <a:gd name="connsiteX43-49817" fmla="*/ 2223142 w 2264509"/>
                <a:gd name="connsiteY43-49818" fmla="*/ 7032346 h 7217346"/>
                <a:gd name="connsiteX44-49819" fmla="*/ 1738539 w 2264509"/>
                <a:gd name="connsiteY44-49820" fmla="*/ 6666009 h 7217346"/>
                <a:gd name="connsiteX45-49821" fmla="*/ 1759422 w 2264509"/>
                <a:gd name="connsiteY45-49822" fmla="*/ 6535632 h 7217346"/>
                <a:gd name="connsiteX46-49823" fmla="*/ 1719909 w 2264509"/>
                <a:gd name="connsiteY46-49824" fmla="*/ 6436627 h 7217346"/>
                <a:gd name="connsiteX47-49825" fmla="*/ 1708642 w 2264509"/>
                <a:gd name="connsiteY47-49826" fmla="*/ 6235730 h 7217346"/>
                <a:gd name="connsiteX48-49827" fmla="*/ 1730306 w 2264509"/>
                <a:gd name="connsiteY48-49828" fmla="*/ 5965274 h 7217346"/>
                <a:gd name="connsiteX49-49829" fmla="*/ 1778923 w 2264509"/>
                <a:gd name="connsiteY49-49830" fmla="*/ 5513111 h 7217346"/>
                <a:gd name="connsiteX50-49831" fmla="*/ 1790341 w 2264509"/>
                <a:gd name="connsiteY50-49832" fmla="*/ 5349364 h 7217346"/>
                <a:gd name="connsiteX51-49833" fmla="*/ 1855040 w 2264509"/>
                <a:gd name="connsiteY51-49834" fmla="*/ 5272196 h 7217346"/>
                <a:gd name="connsiteX52-49835" fmla="*/ 1920156 w 2264509"/>
                <a:gd name="connsiteY52-49836" fmla="*/ 5046384 h 7217346"/>
                <a:gd name="connsiteX53-49837" fmla="*/ 1939169 w 2264509"/>
                <a:gd name="connsiteY53-49838" fmla="*/ 4760372 h 7217346"/>
                <a:gd name="connsiteX54-49839" fmla="*/ 1951665 w 2264509"/>
                <a:gd name="connsiteY54-49840" fmla="*/ 4334336 h 7217346"/>
                <a:gd name="connsiteX55-49841" fmla="*/ 1932344 w 2264509"/>
                <a:gd name="connsiteY55-49842" fmla="*/ 3888133 h 7217346"/>
                <a:gd name="connsiteX56-49843" fmla="*/ 2114094 w 2264509"/>
                <a:gd name="connsiteY56-49844" fmla="*/ 3794489 h 7217346"/>
                <a:gd name="connsiteX57-49845" fmla="*/ 1762492 w 2264509"/>
                <a:gd name="connsiteY57-49846" fmla="*/ 2682768 h 7217346"/>
                <a:gd name="connsiteX58-49847" fmla="*/ 2171636 w 2264509"/>
                <a:gd name="connsiteY58-49848" fmla="*/ 2450629 h 7217346"/>
                <a:gd name="connsiteX59-49849" fmla="*/ 2032492 w 2264509"/>
                <a:gd name="connsiteY59-49850" fmla="*/ 1850474 h 7217346"/>
                <a:gd name="connsiteX60-49851" fmla="*/ 1987751 w 2264509"/>
                <a:gd name="connsiteY60-49852" fmla="*/ 1662589 h 7217346"/>
                <a:gd name="connsiteX61-49853" fmla="*/ 1973329 w 2264509"/>
                <a:gd name="connsiteY61-49854" fmla="*/ 1418094 h 7217346"/>
                <a:gd name="connsiteX62-49855" fmla="*/ 1925704 w 2264509"/>
                <a:gd name="connsiteY62-49856" fmla="*/ 1287898 h 7217346"/>
                <a:gd name="connsiteX63-49857" fmla="*/ 1458979 w 2264509"/>
                <a:gd name="connsiteY63-49858" fmla="*/ 1120535 h 7217346"/>
                <a:gd name="connsiteX64-49859" fmla="*/ 1360513 w 2264509"/>
                <a:gd name="connsiteY64-49860" fmla="*/ 1005635 h 7217346"/>
                <a:gd name="connsiteX65-49861" fmla="*/ 1416522 w 2264509"/>
                <a:gd name="connsiteY65-49862" fmla="*/ 807081 h 7217346"/>
                <a:gd name="connsiteX66-49863" fmla="*/ 1484699 w 2264509"/>
                <a:gd name="connsiteY66-49864" fmla="*/ 608469 h 7217346"/>
                <a:gd name="connsiteX67-49865" fmla="*/ 1496208 w 2264509"/>
                <a:gd name="connsiteY67-49866" fmla="*/ 366317 h 7217346"/>
                <a:gd name="connsiteX68-49867" fmla="*/ 1413968 w 2264509"/>
                <a:gd name="connsiteY68-49868" fmla="*/ 146640 h 7217346"/>
                <a:gd name="connsiteX69-49869" fmla="*/ 1100515 w 2264509"/>
                <a:gd name="connsiteY69-49870" fmla="*/ 551 h 7217346"/>
                <a:gd name="connsiteX0-49871" fmla="*/ 1100515 w 2264509"/>
                <a:gd name="connsiteY0-49872" fmla="*/ 551 h 7217346"/>
                <a:gd name="connsiteX1-49873" fmla="*/ 849378 w 2264509"/>
                <a:gd name="connsiteY1-49874" fmla="*/ 118937 h 7217346"/>
                <a:gd name="connsiteX2-49875" fmla="*/ 751515 w 2264509"/>
                <a:gd name="connsiteY2-49876" fmla="*/ 285490 h 7217346"/>
                <a:gd name="connsiteX3-49877" fmla="*/ 756141 w 2264509"/>
                <a:gd name="connsiteY3-49878" fmla="*/ 566071 h 7217346"/>
                <a:gd name="connsiteX4-49879" fmla="*/ 895260 w 2264509"/>
                <a:gd name="connsiteY4-49880" fmla="*/ 882679 h 7217346"/>
                <a:gd name="connsiteX5-49881" fmla="*/ 785588 w 2264509"/>
                <a:gd name="connsiteY5-49882" fmla="*/ 1025825 h 7217346"/>
                <a:gd name="connsiteX6-49883" fmla="*/ 152912 w 2264509"/>
                <a:gd name="connsiteY6-49884" fmla="*/ 1252683 h 7217346"/>
                <a:gd name="connsiteX7-49885" fmla="*/ 8160 w 2264509"/>
                <a:gd name="connsiteY7-49886" fmla="*/ 2283394 h 7217346"/>
                <a:gd name="connsiteX8-49887" fmla="*/ 416233 w 2264509"/>
                <a:gd name="connsiteY8-49888" fmla="*/ 2735641 h 7217346"/>
                <a:gd name="connsiteX9-49889" fmla="*/ 293173 w 2264509"/>
                <a:gd name="connsiteY9-49890" fmla="*/ 3799944 h 7217346"/>
                <a:gd name="connsiteX10-49891" fmla="*/ 428536 w 2264509"/>
                <a:gd name="connsiteY10-49892" fmla="*/ 3969982 h 7217346"/>
                <a:gd name="connsiteX11-49893" fmla="*/ 486017 w 2264509"/>
                <a:gd name="connsiteY11-49894" fmla="*/ 4215017 h 7217346"/>
                <a:gd name="connsiteX12-49895" fmla="*/ 547224 w 2264509"/>
                <a:gd name="connsiteY12-49896" fmla="*/ 4615099 h 7217346"/>
                <a:gd name="connsiteX13-49897" fmla="*/ 555878 w 2264509"/>
                <a:gd name="connsiteY13-49898" fmla="*/ 4779518 h 7217346"/>
                <a:gd name="connsiteX14-49899" fmla="*/ 541964 w 2264509"/>
                <a:gd name="connsiteY14-49900" fmla="*/ 4966441 h 7217346"/>
                <a:gd name="connsiteX15-49901" fmla="*/ 510234 w 2264509"/>
                <a:gd name="connsiteY15-49902" fmla="*/ 5112051 h 7217346"/>
                <a:gd name="connsiteX16-49903" fmla="*/ 434305 w 2264509"/>
                <a:gd name="connsiteY16-49904" fmla="*/ 6139609 h 7217346"/>
                <a:gd name="connsiteX17-49905" fmla="*/ 399690 w 2264509"/>
                <a:gd name="connsiteY17-49906" fmla="*/ 6589898 h 7217346"/>
                <a:gd name="connsiteX18-49907" fmla="*/ 471534 w 2264509"/>
                <a:gd name="connsiteY18-49908" fmla="*/ 6812999 h 7217346"/>
                <a:gd name="connsiteX19-49909" fmla="*/ 409205 w 2264509"/>
                <a:gd name="connsiteY19-49910" fmla="*/ 6995629 h 7217346"/>
                <a:gd name="connsiteX20-49911" fmla="*/ 712039 w 2264509"/>
                <a:gd name="connsiteY20-49912" fmla="*/ 7208607 h 7217346"/>
                <a:gd name="connsiteX21-49913" fmla="*/ 1018766 w 2264509"/>
                <a:gd name="connsiteY21-49914" fmla="*/ 7101007 h 7217346"/>
                <a:gd name="connsiteX22-49915" fmla="*/ 760721 w 2264509"/>
                <a:gd name="connsiteY22-49916" fmla="*/ 6842580 h 7217346"/>
                <a:gd name="connsiteX23-49917" fmla="*/ 804368 w 2264509"/>
                <a:gd name="connsiteY23-49918" fmla="*/ 6565349 h 7217346"/>
                <a:gd name="connsiteX24-49919" fmla="*/ 790216 w 2264509"/>
                <a:gd name="connsiteY24-49920" fmla="*/ 6235730 h 7217346"/>
                <a:gd name="connsiteX25-49921" fmla="*/ 907792 w 2264509"/>
                <a:gd name="connsiteY25-49922" fmla="*/ 5474692 h 7217346"/>
                <a:gd name="connsiteX26-49923" fmla="*/ 957309 w 2264509"/>
                <a:gd name="connsiteY26-49924" fmla="*/ 5365800 h 7217346"/>
                <a:gd name="connsiteX27-49925" fmla="*/ 949796 w 2264509"/>
                <a:gd name="connsiteY27-49926" fmla="*/ 5294498 h 7217346"/>
                <a:gd name="connsiteX28-49927" fmla="*/ 1022842 w 2264509"/>
                <a:gd name="connsiteY28-49928" fmla="*/ 5197505 h 7217346"/>
                <a:gd name="connsiteX29-49929" fmla="*/ 1024856 w 2264509"/>
                <a:gd name="connsiteY29-49930" fmla="*/ 5054630 h 7217346"/>
                <a:gd name="connsiteX30-49931" fmla="*/ 1250022 w 2264509"/>
                <a:gd name="connsiteY30-49932" fmla="*/ 4234537 h 7217346"/>
                <a:gd name="connsiteX31-49933" fmla="*/ 1388027 w 2264509"/>
                <a:gd name="connsiteY31-49934" fmla="*/ 4644157 h 7217346"/>
                <a:gd name="connsiteX32-49935" fmla="*/ 1392304 w 2264509"/>
                <a:gd name="connsiteY32-49936" fmla="*/ 4865602 h 7217346"/>
                <a:gd name="connsiteX33-49937" fmla="*/ 1364785 w 2264509"/>
                <a:gd name="connsiteY33-49938" fmla="*/ 4971714 h 7217346"/>
                <a:gd name="connsiteX34-49939" fmla="*/ 1405585 w 2264509"/>
                <a:gd name="connsiteY34-49940" fmla="*/ 5098769 h 7217346"/>
                <a:gd name="connsiteX35-49941" fmla="*/ 1313490 w 2264509"/>
                <a:gd name="connsiteY35-49942" fmla="*/ 5539804 h 7217346"/>
                <a:gd name="connsiteX36-49943" fmla="*/ 1314512 w 2264509"/>
                <a:gd name="connsiteY36-49944" fmla="*/ 6345824 h 7217346"/>
                <a:gd name="connsiteX37-49945" fmla="*/ 1369266 w 2264509"/>
                <a:gd name="connsiteY37-49946" fmla="*/ 6519700 h 7217346"/>
                <a:gd name="connsiteX38-49947" fmla="*/ 1336897 w 2264509"/>
                <a:gd name="connsiteY38-49948" fmla="*/ 6727274 h 7217346"/>
                <a:gd name="connsiteX39-49949" fmla="*/ 1355075 w 2264509"/>
                <a:gd name="connsiteY39-49950" fmla="*/ 6813600 h 7217346"/>
                <a:gd name="connsiteX40-49951" fmla="*/ 1364871 w 2264509"/>
                <a:gd name="connsiteY40-49952" fmla="*/ 7006384 h 7217346"/>
                <a:gd name="connsiteX41-49953" fmla="*/ 1811645 w 2264509"/>
                <a:gd name="connsiteY41-49954" fmla="*/ 7174679 h 7217346"/>
                <a:gd name="connsiteX42-49955" fmla="*/ 2240298 w 2264509"/>
                <a:gd name="connsiteY42-49956" fmla="*/ 7184685 h 7217346"/>
                <a:gd name="connsiteX43-49957" fmla="*/ 2223142 w 2264509"/>
                <a:gd name="connsiteY43-49958" fmla="*/ 7032346 h 7217346"/>
                <a:gd name="connsiteX44-49959" fmla="*/ 1738539 w 2264509"/>
                <a:gd name="connsiteY44-49960" fmla="*/ 6666009 h 7217346"/>
                <a:gd name="connsiteX45-49961" fmla="*/ 1759422 w 2264509"/>
                <a:gd name="connsiteY45-49962" fmla="*/ 6535632 h 7217346"/>
                <a:gd name="connsiteX46-49963" fmla="*/ 1719909 w 2264509"/>
                <a:gd name="connsiteY46-49964" fmla="*/ 6436627 h 7217346"/>
                <a:gd name="connsiteX47-49965" fmla="*/ 1708642 w 2264509"/>
                <a:gd name="connsiteY47-49966" fmla="*/ 6235730 h 7217346"/>
                <a:gd name="connsiteX48-49967" fmla="*/ 1730306 w 2264509"/>
                <a:gd name="connsiteY48-49968" fmla="*/ 5965274 h 7217346"/>
                <a:gd name="connsiteX49-49969" fmla="*/ 1778923 w 2264509"/>
                <a:gd name="connsiteY49-49970" fmla="*/ 5513111 h 7217346"/>
                <a:gd name="connsiteX50-49971" fmla="*/ 1790341 w 2264509"/>
                <a:gd name="connsiteY50-49972" fmla="*/ 5349364 h 7217346"/>
                <a:gd name="connsiteX51-49973" fmla="*/ 1855040 w 2264509"/>
                <a:gd name="connsiteY51-49974" fmla="*/ 5272196 h 7217346"/>
                <a:gd name="connsiteX52-49975" fmla="*/ 1920156 w 2264509"/>
                <a:gd name="connsiteY52-49976" fmla="*/ 5046384 h 7217346"/>
                <a:gd name="connsiteX53-49977" fmla="*/ 1939169 w 2264509"/>
                <a:gd name="connsiteY53-49978" fmla="*/ 4760372 h 7217346"/>
                <a:gd name="connsiteX54-49979" fmla="*/ 1951665 w 2264509"/>
                <a:gd name="connsiteY54-49980" fmla="*/ 4334336 h 7217346"/>
                <a:gd name="connsiteX55-49981" fmla="*/ 1932344 w 2264509"/>
                <a:gd name="connsiteY55-49982" fmla="*/ 3888133 h 7217346"/>
                <a:gd name="connsiteX56-49983" fmla="*/ 2114094 w 2264509"/>
                <a:gd name="connsiteY56-49984" fmla="*/ 3794489 h 7217346"/>
                <a:gd name="connsiteX57-49985" fmla="*/ 1762492 w 2264509"/>
                <a:gd name="connsiteY57-49986" fmla="*/ 2682768 h 7217346"/>
                <a:gd name="connsiteX58-49987" fmla="*/ 2171636 w 2264509"/>
                <a:gd name="connsiteY58-49988" fmla="*/ 2450629 h 7217346"/>
                <a:gd name="connsiteX59-49989" fmla="*/ 2032492 w 2264509"/>
                <a:gd name="connsiteY59-49990" fmla="*/ 1850474 h 7217346"/>
                <a:gd name="connsiteX60-49991" fmla="*/ 1987751 w 2264509"/>
                <a:gd name="connsiteY60-49992" fmla="*/ 1662589 h 7217346"/>
                <a:gd name="connsiteX61-49993" fmla="*/ 1973329 w 2264509"/>
                <a:gd name="connsiteY61-49994" fmla="*/ 1418094 h 7217346"/>
                <a:gd name="connsiteX62-49995" fmla="*/ 1925704 w 2264509"/>
                <a:gd name="connsiteY62-49996" fmla="*/ 1287898 h 7217346"/>
                <a:gd name="connsiteX63-49997" fmla="*/ 1458979 w 2264509"/>
                <a:gd name="connsiteY63-49998" fmla="*/ 1120535 h 7217346"/>
                <a:gd name="connsiteX64-49999" fmla="*/ 1360513 w 2264509"/>
                <a:gd name="connsiteY64-50000" fmla="*/ 1005635 h 7217346"/>
                <a:gd name="connsiteX65-50001" fmla="*/ 1416522 w 2264509"/>
                <a:gd name="connsiteY65-50002" fmla="*/ 807081 h 7217346"/>
                <a:gd name="connsiteX66-50003" fmla="*/ 1484699 w 2264509"/>
                <a:gd name="connsiteY66-50004" fmla="*/ 608469 h 7217346"/>
                <a:gd name="connsiteX67-50005" fmla="*/ 1496208 w 2264509"/>
                <a:gd name="connsiteY67-50006" fmla="*/ 366317 h 7217346"/>
                <a:gd name="connsiteX68-50007" fmla="*/ 1413968 w 2264509"/>
                <a:gd name="connsiteY68-50008" fmla="*/ 146640 h 7217346"/>
                <a:gd name="connsiteX69-50009" fmla="*/ 1100515 w 2264509"/>
                <a:gd name="connsiteY69-50010" fmla="*/ 551 h 7217346"/>
                <a:gd name="connsiteX0-50011" fmla="*/ 1100515 w 2264509"/>
                <a:gd name="connsiteY0-50012" fmla="*/ 551 h 7217346"/>
                <a:gd name="connsiteX1-50013" fmla="*/ 849378 w 2264509"/>
                <a:gd name="connsiteY1-50014" fmla="*/ 118937 h 7217346"/>
                <a:gd name="connsiteX2-50015" fmla="*/ 751515 w 2264509"/>
                <a:gd name="connsiteY2-50016" fmla="*/ 285490 h 7217346"/>
                <a:gd name="connsiteX3-50017" fmla="*/ 756141 w 2264509"/>
                <a:gd name="connsiteY3-50018" fmla="*/ 566071 h 7217346"/>
                <a:gd name="connsiteX4-50019" fmla="*/ 895260 w 2264509"/>
                <a:gd name="connsiteY4-50020" fmla="*/ 882679 h 7217346"/>
                <a:gd name="connsiteX5-50021" fmla="*/ 785588 w 2264509"/>
                <a:gd name="connsiteY5-50022" fmla="*/ 1025825 h 7217346"/>
                <a:gd name="connsiteX6-50023" fmla="*/ 152912 w 2264509"/>
                <a:gd name="connsiteY6-50024" fmla="*/ 1252683 h 7217346"/>
                <a:gd name="connsiteX7-50025" fmla="*/ 8160 w 2264509"/>
                <a:gd name="connsiteY7-50026" fmla="*/ 2283394 h 7217346"/>
                <a:gd name="connsiteX8-50027" fmla="*/ 416233 w 2264509"/>
                <a:gd name="connsiteY8-50028" fmla="*/ 2735641 h 7217346"/>
                <a:gd name="connsiteX9-50029" fmla="*/ 293173 w 2264509"/>
                <a:gd name="connsiteY9-50030" fmla="*/ 3799944 h 7217346"/>
                <a:gd name="connsiteX10-50031" fmla="*/ 428536 w 2264509"/>
                <a:gd name="connsiteY10-50032" fmla="*/ 3969982 h 7217346"/>
                <a:gd name="connsiteX11-50033" fmla="*/ 486017 w 2264509"/>
                <a:gd name="connsiteY11-50034" fmla="*/ 4215017 h 7217346"/>
                <a:gd name="connsiteX12-50035" fmla="*/ 547224 w 2264509"/>
                <a:gd name="connsiteY12-50036" fmla="*/ 4615099 h 7217346"/>
                <a:gd name="connsiteX13-50037" fmla="*/ 555878 w 2264509"/>
                <a:gd name="connsiteY13-50038" fmla="*/ 4779518 h 7217346"/>
                <a:gd name="connsiteX14-50039" fmla="*/ 541964 w 2264509"/>
                <a:gd name="connsiteY14-50040" fmla="*/ 4966441 h 7217346"/>
                <a:gd name="connsiteX15-50041" fmla="*/ 510234 w 2264509"/>
                <a:gd name="connsiteY15-50042" fmla="*/ 5112051 h 7217346"/>
                <a:gd name="connsiteX16-50043" fmla="*/ 434305 w 2264509"/>
                <a:gd name="connsiteY16-50044" fmla="*/ 6139609 h 7217346"/>
                <a:gd name="connsiteX17-50045" fmla="*/ 399690 w 2264509"/>
                <a:gd name="connsiteY17-50046" fmla="*/ 6589898 h 7217346"/>
                <a:gd name="connsiteX18-50047" fmla="*/ 471534 w 2264509"/>
                <a:gd name="connsiteY18-50048" fmla="*/ 6812999 h 7217346"/>
                <a:gd name="connsiteX19-50049" fmla="*/ 409205 w 2264509"/>
                <a:gd name="connsiteY19-50050" fmla="*/ 6995629 h 7217346"/>
                <a:gd name="connsiteX20-50051" fmla="*/ 712039 w 2264509"/>
                <a:gd name="connsiteY20-50052" fmla="*/ 7208607 h 7217346"/>
                <a:gd name="connsiteX21-50053" fmla="*/ 1018766 w 2264509"/>
                <a:gd name="connsiteY21-50054" fmla="*/ 7101007 h 7217346"/>
                <a:gd name="connsiteX22-50055" fmla="*/ 760721 w 2264509"/>
                <a:gd name="connsiteY22-50056" fmla="*/ 6842580 h 7217346"/>
                <a:gd name="connsiteX23-50057" fmla="*/ 804368 w 2264509"/>
                <a:gd name="connsiteY23-50058" fmla="*/ 6565349 h 7217346"/>
                <a:gd name="connsiteX24-50059" fmla="*/ 790216 w 2264509"/>
                <a:gd name="connsiteY24-50060" fmla="*/ 6235730 h 7217346"/>
                <a:gd name="connsiteX25-50061" fmla="*/ 907792 w 2264509"/>
                <a:gd name="connsiteY25-50062" fmla="*/ 5474692 h 7217346"/>
                <a:gd name="connsiteX26-50063" fmla="*/ 957309 w 2264509"/>
                <a:gd name="connsiteY26-50064" fmla="*/ 5365800 h 7217346"/>
                <a:gd name="connsiteX27-50065" fmla="*/ 949796 w 2264509"/>
                <a:gd name="connsiteY27-50066" fmla="*/ 5294498 h 7217346"/>
                <a:gd name="connsiteX28-50067" fmla="*/ 1022842 w 2264509"/>
                <a:gd name="connsiteY28-50068" fmla="*/ 5197505 h 7217346"/>
                <a:gd name="connsiteX29-50069" fmla="*/ 1024856 w 2264509"/>
                <a:gd name="connsiteY29-50070" fmla="*/ 5054630 h 7217346"/>
                <a:gd name="connsiteX30-50071" fmla="*/ 1250022 w 2264509"/>
                <a:gd name="connsiteY30-50072" fmla="*/ 4234537 h 7217346"/>
                <a:gd name="connsiteX31-50073" fmla="*/ 1388027 w 2264509"/>
                <a:gd name="connsiteY31-50074" fmla="*/ 4644157 h 7217346"/>
                <a:gd name="connsiteX32-50075" fmla="*/ 1392304 w 2264509"/>
                <a:gd name="connsiteY32-50076" fmla="*/ 4865602 h 7217346"/>
                <a:gd name="connsiteX33-50077" fmla="*/ 1364785 w 2264509"/>
                <a:gd name="connsiteY33-50078" fmla="*/ 4971714 h 7217346"/>
                <a:gd name="connsiteX34-50079" fmla="*/ 1405585 w 2264509"/>
                <a:gd name="connsiteY34-50080" fmla="*/ 5098769 h 7217346"/>
                <a:gd name="connsiteX35-50081" fmla="*/ 1313490 w 2264509"/>
                <a:gd name="connsiteY35-50082" fmla="*/ 5539804 h 7217346"/>
                <a:gd name="connsiteX36-50083" fmla="*/ 1314512 w 2264509"/>
                <a:gd name="connsiteY36-50084" fmla="*/ 6345824 h 7217346"/>
                <a:gd name="connsiteX37-50085" fmla="*/ 1369266 w 2264509"/>
                <a:gd name="connsiteY37-50086" fmla="*/ 6519700 h 7217346"/>
                <a:gd name="connsiteX38-50087" fmla="*/ 1336897 w 2264509"/>
                <a:gd name="connsiteY38-50088" fmla="*/ 6727274 h 7217346"/>
                <a:gd name="connsiteX39-50089" fmla="*/ 1355075 w 2264509"/>
                <a:gd name="connsiteY39-50090" fmla="*/ 6813600 h 7217346"/>
                <a:gd name="connsiteX40-50091" fmla="*/ 1364871 w 2264509"/>
                <a:gd name="connsiteY40-50092" fmla="*/ 7006384 h 7217346"/>
                <a:gd name="connsiteX41-50093" fmla="*/ 1811645 w 2264509"/>
                <a:gd name="connsiteY41-50094" fmla="*/ 7174679 h 7217346"/>
                <a:gd name="connsiteX42-50095" fmla="*/ 2240298 w 2264509"/>
                <a:gd name="connsiteY42-50096" fmla="*/ 7184685 h 7217346"/>
                <a:gd name="connsiteX43-50097" fmla="*/ 2223142 w 2264509"/>
                <a:gd name="connsiteY43-50098" fmla="*/ 7032346 h 7217346"/>
                <a:gd name="connsiteX44-50099" fmla="*/ 1738539 w 2264509"/>
                <a:gd name="connsiteY44-50100" fmla="*/ 6666009 h 7217346"/>
                <a:gd name="connsiteX45-50101" fmla="*/ 1759422 w 2264509"/>
                <a:gd name="connsiteY45-50102" fmla="*/ 6535632 h 7217346"/>
                <a:gd name="connsiteX46-50103" fmla="*/ 1719909 w 2264509"/>
                <a:gd name="connsiteY46-50104" fmla="*/ 6436627 h 7217346"/>
                <a:gd name="connsiteX47-50105" fmla="*/ 1708642 w 2264509"/>
                <a:gd name="connsiteY47-50106" fmla="*/ 6235730 h 7217346"/>
                <a:gd name="connsiteX48-50107" fmla="*/ 1730306 w 2264509"/>
                <a:gd name="connsiteY48-50108" fmla="*/ 5965274 h 7217346"/>
                <a:gd name="connsiteX49-50109" fmla="*/ 1778923 w 2264509"/>
                <a:gd name="connsiteY49-50110" fmla="*/ 5513111 h 7217346"/>
                <a:gd name="connsiteX50-50111" fmla="*/ 1790341 w 2264509"/>
                <a:gd name="connsiteY50-50112" fmla="*/ 5349364 h 7217346"/>
                <a:gd name="connsiteX51-50113" fmla="*/ 1855040 w 2264509"/>
                <a:gd name="connsiteY51-50114" fmla="*/ 5272196 h 7217346"/>
                <a:gd name="connsiteX52-50115" fmla="*/ 1920156 w 2264509"/>
                <a:gd name="connsiteY52-50116" fmla="*/ 5046384 h 7217346"/>
                <a:gd name="connsiteX53-50117" fmla="*/ 1939169 w 2264509"/>
                <a:gd name="connsiteY53-50118" fmla="*/ 4760372 h 7217346"/>
                <a:gd name="connsiteX54-50119" fmla="*/ 1951665 w 2264509"/>
                <a:gd name="connsiteY54-50120" fmla="*/ 4334336 h 7217346"/>
                <a:gd name="connsiteX55-50121" fmla="*/ 1932344 w 2264509"/>
                <a:gd name="connsiteY55-50122" fmla="*/ 3888133 h 7217346"/>
                <a:gd name="connsiteX56-50123" fmla="*/ 2114094 w 2264509"/>
                <a:gd name="connsiteY56-50124" fmla="*/ 3794489 h 7217346"/>
                <a:gd name="connsiteX57-50125" fmla="*/ 1762492 w 2264509"/>
                <a:gd name="connsiteY57-50126" fmla="*/ 2682768 h 7217346"/>
                <a:gd name="connsiteX58-50127" fmla="*/ 2171636 w 2264509"/>
                <a:gd name="connsiteY58-50128" fmla="*/ 2450629 h 7217346"/>
                <a:gd name="connsiteX59-50129" fmla="*/ 2032492 w 2264509"/>
                <a:gd name="connsiteY59-50130" fmla="*/ 1850474 h 7217346"/>
                <a:gd name="connsiteX60-50131" fmla="*/ 1987751 w 2264509"/>
                <a:gd name="connsiteY60-50132" fmla="*/ 1662589 h 7217346"/>
                <a:gd name="connsiteX61-50133" fmla="*/ 1973329 w 2264509"/>
                <a:gd name="connsiteY61-50134" fmla="*/ 1418094 h 7217346"/>
                <a:gd name="connsiteX62-50135" fmla="*/ 1925704 w 2264509"/>
                <a:gd name="connsiteY62-50136" fmla="*/ 1287898 h 7217346"/>
                <a:gd name="connsiteX63-50137" fmla="*/ 1458979 w 2264509"/>
                <a:gd name="connsiteY63-50138" fmla="*/ 1120535 h 7217346"/>
                <a:gd name="connsiteX64-50139" fmla="*/ 1360513 w 2264509"/>
                <a:gd name="connsiteY64-50140" fmla="*/ 1005635 h 7217346"/>
                <a:gd name="connsiteX65-50141" fmla="*/ 1416522 w 2264509"/>
                <a:gd name="connsiteY65-50142" fmla="*/ 807081 h 7217346"/>
                <a:gd name="connsiteX66-50143" fmla="*/ 1484699 w 2264509"/>
                <a:gd name="connsiteY66-50144" fmla="*/ 608469 h 7217346"/>
                <a:gd name="connsiteX67-50145" fmla="*/ 1496208 w 2264509"/>
                <a:gd name="connsiteY67-50146" fmla="*/ 366317 h 7217346"/>
                <a:gd name="connsiteX68-50147" fmla="*/ 1413968 w 2264509"/>
                <a:gd name="connsiteY68-50148" fmla="*/ 146640 h 7217346"/>
                <a:gd name="connsiteX69-50149" fmla="*/ 1100515 w 2264509"/>
                <a:gd name="connsiteY69-50150" fmla="*/ 551 h 7217346"/>
                <a:gd name="connsiteX0-50151" fmla="*/ 1100515 w 2264509"/>
                <a:gd name="connsiteY0-50152" fmla="*/ 551 h 7217346"/>
                <a:gd name="connsiteX1-50153" fmla="*/ 849378 w 2264509"/>
                <a:gd name="connsiteY1-50154" fmla="*/ 118937 h 7217346"/>
                <a:gd name="connsiteX2-50155" fmla="*/ 751515 w 2264509"/>
                <a:gd name="connsiteY2-50156" fmla="*/ 285490 h 7217346"/>
                <a:gd name="connsiteX3-50157" fmla="*/ 756141 w 2264509"/>
                <a:gd name="connsiteY3-50158" fmla="*/ 566071 h 7217346"/>
                <a:gd name="connsiteX4-50159" fmla="*/ 895260 w 2264509"/>
                <a:gd name="connsiteY4-50160" fmla="*/ 882679 h 7217346"/>
                <a:gd name="connsiteX5-50161" fmla="*/ 785588 w 2264509"/>
                <a:gd name="connsiteY5-50162" fmla="*/ 1025825 h 7217346"/>
                <a:gd name="connsiteX6-50163" fmla="*/ 152912 w 2264509"/>
                <a:gd name="connsiteY6-50164" fmla="*/ 1252683 h 7217346"/>
                <a:gd name="connsiteX7-50165" fmla="*/ 8160 w 2264509"/>
                <a:gd name="connsiteY7-50166" fmla="*/ 2283394 h 7217346"/>
                <a:gd name="connsiteX8-50167" fmla="*/ 416233 w 2264509"/>
                <a:gd name="connsiteY8-50168" fmla="*/ 2735641 h 7217346"/>
                <a:gd name="connsiteX9-50169" fmla="*/ 293173 w 2264509"/>
                <a:gd name="connsiteY9-50170" fmla="*/ 3799944 h 7217346"/>
                <a:gd name="connsiteX10-50171" fmla="*/ 428536 w 2264509"/>
                <a:gd name="connsiteY10-50172" fmla="*/ 3969982 h 7217346"/>
                <a:gd name="connsiteX11-50173" fmla="*/ 486017 w 2264509"/>
                <a:gd name="connsiteY11-50174" fmla="*/ 4215017 h 7217346"/>
                <a:gd name="connsiteX12-50175" fmla="*/ 547224 w 2264509"/>
                <a:gd name="connsiteY12-50176" fmla="*/ 4615099 h 7217346"/>
                <a:gd name="connsiteX13-50177" fmla="*/ 555878 w 2264509"/>
                <a:gd name="connsiteY13-50178" fmla="*/ 4779518 h 7217346"/>
                <a:gd name="connsiteX14-50179" fmla="*/ 541964 w 2264509"/>
                <a:gd name="connsiteY14-50180" fmla="*/ 4966441 h 7217346"/>
                <a:gd name="connsiteX15-50181" fmla="*/ 510234 w 2264509"/>
                <a:gd name="connsiteY15-50182" fmla="*/ 5112051 h 7217346"/>
                <a:gd name="connsiteX16-50183" fmla="*/ 434305 w 2264509"/>
                <a:gd name="connsiteY16-50184" fmla="*/ 6139609 h 7217346"/>
                <a:gd name="connsiteX17-50185" fmla="*/ 399690 w 2264509"/>
                <a:gd name="connsiteY17-50186" fmla="*/ 6589898 h 7217346"/>
                <a:gd name="connsiteX18-50187" fmla="*/ 471534 w 2264509"/>
                <a:gd name="connsiteY18-50188" fmla="*/ 6812999 h 7217346"/>
                <a:gd name="connsiteX19-50189" fmla="*/ 409205 w 2264509"/>
                <a:gd name="connsiteY19-50190" fmla="*/ 6995629 h 7217346"/>
                <a:gd name="connsiteX20-50191" fmla="*/ 712039 w 2264509"/>
                <a:gd name="connsiteY20-50192" fmla="*/ 7208607 h 7217346"/>
                <a:gd name="connsiteX21-50193" fmla="*/ 1018766 w 2264509"/>
                <a:gd name="connsiteY21-50194" fmla="*/ 7101007 h 7217346"/>
                <a:gd name="connsiteX22-50195" fmla="*/ 760721 w 2264509"/>
                <a:gd name="connsiteY22-50196" fmla="*/ 6842580 h 7217346"/>
                <a:gd name="connsiteX23-50197" fmla="*/ 804368 w 2264509"/>
                <a:gd name="connsiteY23-50198" fmla="*/ 6565349 h 7217346"/>
                <a:gd name="connsiteX24-50199" fmla="*/ 790216 w 2264509"/>
                <a:gd name="connsiteY24-50200" fmla="*/ 6235730 h 7217346"/>
                <a:gd name="connsiteX25-50201" fmla="*/ 907792 w 2264509"/>
                <a:gd name="connsiteY25-50202" fmla="*/ 5474692 h 7217346"/>
                <a:gd name="connsiteX26-50203" fmla="*/ 957309 w 2264509"/>
                <a:gd name="connsiteY26-50204" fmla="*/ 5365800 h 7217346"/>
                <a:gd name="connsiteX27-50205" fmla="*/ 949796 w 2264509"/>
                <a:gd name="connsiteY27-50206" fmla="*/ 5294498 h 7217346"/>
                <a:gd name="connsiteX28-50207" fmla="*/ 1022842 w 2264509"/>
                <a:gd name="connsiteY28-50208" fmla="*/ 5197505 h 7217346"/>
                <a:gd name="connsiteX29-50209" fmla="*/ 1024856 w 2264509"/>
                <a:gd name="connsiteY29-50210" fmla="*/ 5054630 h 7217346"/>
                <a:gd name="connsiteX30-50211" fmla="*/ 1250022 w 2264509"/>
                <a:gd name="connsiteY30-50212" fmla="*/ 4234537 h 7217346"/>
                <a:gd name="connsiteX31-50213" fmla="*/ 1388027 w 2264509"/>
                <a:gd name="connsiteY31-50214" fmla="*/ 4644157 h 7217346"/>
                <a:gd name="connsiteX32-50215" fmla="*/ 1392304 w 2264509"/>
                <a:gd name="connsiteY32-50216" fmla="*/ 4865602 h 7217346"/>
                <a:gd name="connsiteX33-50217" fmla="*/ 1364785 w 2264509"/>
                <a:gd name="connsiteY33-50218" fmla="*/ 4971714 h 7217346"/>
                <a:gd name="connsiteX34-50219" fmla="*/ 1405585 w 2264509"/>
                <a:gd name="connsiteY34-50220" fmla="*/ 5098769 h 7217346"/>
                <a:gd name="connsiteX35-50221" fmla="*/ 1313490 w 2264509"/>
                <a:gd name="connsiteY35-50222" fmla="*/ 5539804 h 7217346"/>
                <a:gd name="connsiteX36-50223" fmla="*/ 1314512 w 2264509"/>
                <a:gd name="connsiteY36-50224" fmla="*/ 6345824 h 7217346"/>
                <a:gd name="connsiteX37-50225" fmla="*/ 1369266 w 2264509"/>
                <a:gd name="connsiteY37-50226" fmla="*/ 6519700 h 7217346"/>
                <a:gd name="connsiteX38-50227" fmla="*/ 1336897 w 2264509"/>
                <a:gd name="connsiteY38-50228" fmla="*/ 6727274 h 7217346"/>
                <a:gd name="connsiteX39-50229" fmla="*/ 1355075 w 2264509"/>
                <a:gd name="connsiteY39-50230" fmla="*/ 6813600 h 7217346"/>
                <a:gd name="connsiteX40-50231" fmla="*/ 1364871 w 2264509"/>
                <a:gd name="connsiteY40-50232" fmla="*/ 7006384 h 7217346"/>
                <a:gd name="connsiteX41-50233" fmla="*/ 1811645 w 2264509"/>
                <a:gd name="connsiteY41-50234" fmla="*/ 7174679 h 7217346"/>
                <a:gd name="connsiteX42-50235" fmla="*/ 2240298 w 2264509"/>
                <a:gd name="connsiteY42-50236" fmla="*/ 7184685 h 7217346"/>
                <a:gd name="connsiteX43-50237" fmla="*/ 2223142 w 2264509"/>
                <a:gd name="connsiteY43-50238" fmla="*/ 7032346 h 7217346"/>
                <a:gd name="connsiteX44-50239" fmla="*/ 1738539 w 2264509"/>
                <a:gd name="connsiteY44-50240" fmla="*/ 6666009 h 7217346"/>
                <a:gd name="connsiteX45-50241" fmla="*/ 1759422 w 2264509"/>
                <a:gd name="connsiteY45-50242" fmla="*/ 6535632 h 7217346"/>
                <a:gd name="connsiteX46-50243" fmla="*/ 1719909 w 2264509"/>
                <a:gd name="connsiteY46-50244" fmla="*/ 6436627 h 7217346"/>
                <a:gd name="connsiteX47-50245" fmla="*/ 1708642 w 2264509"/>
                <a:gd name="connsiteY47-50246" fmla="*/ 6235730 h 7217346"/>
                <a:gd name="connsiteX48-50247" fmla="*/ 1730306 w 2264509"/>
                <a:gd name="connsiteY48-50248" fmla="*/ 5965274 h 7217346"/>
                <a:gd name="connsiteX49-50249" fmla="*/ 1778923 w 2264509"/>
                <a:gd name="connsiteY49-50250" fmla="*/ 5513111 h 7217346"/>
                <a:gd name="connsiteX50-50251" fmla="*/ 1790341 w 2264509"/>
                <a:gd name="connsiteY50-50252" fmla="*/ 5349364 h 7217346"/>
                <a:gd name="connsiteX51-50253" fmla="*/ 1855040 w 2264509"/>
                <a:gd name="connsiteY51-50254" fmla="*/ 5272196 h 7217346"/>
                <a:gd name="connsiteX52-50255" fmla="*/ 1920156 w 2264509"/>
                <a:gd name="connsiteY52-50256" fmla="*/ 5046384 h 7217346"/>
                <a:gd name="connsiteX53-50257" fmla="*/ 1939169 w 2264509"/>
                <a:gd name="connsiteY53-50258" fmla="*/ 4760372 h 7217346"/>
                <a:gd name="connsiteX54-50259" fmla="*/ 1951665 w 2264509"/>
                <a:gd name="connsiteY54-50260" fmla="*/ 4334336 h 7217346"/>
                <a:gd name="connsiteX55-50261" fmla="*/ 1932344 w 2264509"/>
                <a:gd name="connsiteY55-50262" fmla="*/ 3888133 h 7217346"/>
                <a:gd name="connsiteX56-50263" fmla="*/ 2114094 w 2264509"/>
                <a:gd name="connsiteY56-50264" fmla="*/ 3794489 h 7217346"/>
                <a:gd name="connsiteX57-50265" fmla="*/ 1762492 w 2264509"/>
                <a:gd name="connsiteY57-50266" fmla="*/ 2682768 h 7217346"/>
                <a:gd name="connsiteX58-50267" fmla="*/ 2171636 w 2264509"/>
                <a:gd name="connsiteY58-50268" fmla="*/ 2450629 h 7217346"/>
                <a:gd name="connsiteX59-50269" fmla="*/ 2032492 w 2264509"/>
                <a:gd name="connsiteY59-50270" fmla="*/ 1850474 h 7217346"/>
                <a:gd name="connsiteX60-50271" fmla="*/ 1975477 w 2264509"/>
                <a:gd name="connsiteY60-50272" fmla="*/ 1662589 h 7217346"/>
                <a:gd name="connsiteX61-50273" fmla="*/ 1973329 w 2264509"/>
                <a:gd name="connsiteY61-50274" fmla="*/ 1418094 h 7217346"/>
                <a:gd name="connsiteX62-50275" fmla="*/ 1925704 w 2264509"/>
                <a:gd name="connsiteY62-50276" fmla="*/ 1287898 h 7217346"/>
                <a:gd name="connsiteX63-50277" fmla="*/ 1458979 w 2264509"/>
                <a:gd name="connsiteY63-50278" fmla="*/ 1120535 h 7217346"/>
                <a:gd name="connsiteX64-50279" fmla="*/ 1360513 w 2264509"/>
                <a:gd name="connsiteY64-50280" fmla="*/ 1005635 h 7217346"/>
                <a:gd name="connsiteX65-50281" fmla="*/ 1416522 w 2264509"/>
                <a:gd name="connsiteY65-50282" fmla="*/ 807081 h 7217346"/>
                <a:gd name="connsiteX66-50283" fmla="*/ 1484699 w 2264509"/>
                <a:gd name="connsiteY66-50284" fmla="*/ 608469 h 7217346"/>
                <a:gd name="connsiteX67-50285" fmla="*/ 1496208 w 2264509"/>
                <a:gd name="connsiteY67-50286" fmla="*/ 366317 h 7217346"/>
                <a:gd name="connsiteX68-50287" fmla="*/ 1413968 w 2264509"/>
                <a:gd name="connsiteY68-50288" fmla="*/ 146640 h 7217346"/>
                <a:gd name="connsiteX69-50289" fmla="*/ 1100515 w 2264509"/>
                <a:gd name="connsiteY69-50290" fmla="*/ 551 h 7217346"/>
                <a:gd name="connsiteX0-50291" fmla="*/ 1100515 w 2264509"/>
                <a:gd name="connsiteY0-50292" fmla="*/ 551 h 7217346"/>
                <a:gd name="connsiteX1-50293" fmla="*/ 849378 w 2264509"/>
                <a:gd name="connsiteY1-50294" fmla="*/ 118937 h 7217346"/>
                <a:gd name="connsiteX2-50295" fmla="*/ 751515 w 2264509"/>
                <a:gd name="connsiteY2-50296" fmla="*/ 285490 h 7217346"/>
                <a:gd name="connsiteX3-50297" fmla="*/ 756141 w 2264509"/>
                <a:gd name="connsiteY3-50298" fmla="*/ 566071 h 7217346"/>
                <a:gd name="connsiteX4-50299" fmla="*/ 895260 w 2264509"/>
                <a:gd name="connsiteY4-50300" fmla="*/ 882679 h 7217346"/>
                <a:gd name="connsiteX5-50301" fmla="*/ 785588 w 2264509"/>
                <a:gd name="connsiteY5-50302" fmla="*/ 1025825 h 7217346"/>
                <a:gd name="connsiteX6-50303" fmla="*/ 152912 w 2264509"/>
                <a:gd name="connsiteY6-50304" fmla="*/ 1252683 h 7217346"/>
                <a:gd name="connsiteX7-50305" fmla="*/ 8160 w 2264509"/>
                <a:gd name="connsiteY7-50306" fmla="*/ 2283394 h 7217346"/>
                <a:gd name="connsiteX8-50307" fmla="*/ 416233 w 2264509"/>
                <a:gd name="connsiteY8-50308" fmla="*/ 2735641 h 7217346"/>
                <a:gd name="connsiteX9-50309" fmla="*/ 293173 w 2264509"/>
                <a:gd name="connsiteY9-50310" fmla="*/ 3799944 h 7217346"/>
                <a:gd name="connsiteX10-50311" fmla="*/ 428536 w 2264509"/>
                <a:gd name="connsiteY10-50312" fmla="*/ 3969982 h 7217346"/>
                <a:gd name="connsiteX11-50313" fmla="*/ 486017 w 2264509"/>
                <a:gd name="connsiteY11-50314" fmla="*/ 4215017 h 7217346"/>
                <a:gd name="connsiteX12-50315" fmla="*/ 547224 w 2264509"/>
                <a:gd name="connsiteY12-50316" fmla="*/ 4615099 h 7217346"/>
                <a:gd name="connsiteX13-50317" fmla="*/ 555878 w 2264509"/>
                <a:gd name="connsiteY13-50318" fmla="*/ 4779518 h 7217346"/>
                <a:gd name="connsiteX14-50319" fmla="*/ 541964 w 2264509"/>
                <a:gd name="connsiteY14-50320" fmla="*/ 4966441 h 7217346"/>
                <a:gd name="connsiteX15-50321" fmla="*/ 510234 w 2264509"/>
                <a:gd name="connsiteY15-50322" fmla="*/ 5112051 h 7217346"/>
                <a:gd name="connsiteX16-50323" fmla="*/ 434305 w 2264509"/>
                <a:gd name="connsiteY16-50324" fmla="*/ 6139609 h 7217346"/>
                <a:gd name="connsiteX17-50325" fmla="*/ 399690 w 2264509"/>
                <a:gd name="connsiteY17-50326" fmla="*/ 6589898 h 7217346"/>
                <a:gd name="connsiteX18-50327" fmla="*/ 471534 w 2264509"/>
                <a:gd name="connsiteY18-50328" fmla="*/ 6812999 h 7217346"/>
                <a:gd name="connsiteX19-50329" fmla="*/ 409205 w 2264509"/>
                <a:gd name="connsiteY19-50330" fmla="*/ 6995629 h 7217346"/>
                <a:gd name="connsiteX20-50331" fmla="*/ 712039 w 2264509"/>
                <a:gd name="connsiteY20-50332" fmla="*/ 7208607 h 7217346"/>
                <a:gd name="connsiteX21-50333" fmla="*/ 1018766 w 2264509"/>
                <a:gd name="connsiteY21-50334" fmla="*/ 7101007 h 7217346"/>
                <a:gd name="connsiteX22-50335" fmla="*/ 760721 w 2264509"/>
                <a:gd name="connsiteY22-50336" fmla="*/ 6842580 h 7217346"/>
                <a:gd name="connsiteX23-50337" fmla="*/ 804368 w 2264509"/>
                <a:gd name="connsiteY23-50338" fmla="*/ 6565349 h 7217346"/>
                <a:gd name="connsiteX24-50339" fmla="*/ 790216 w 2264509"/>
                <a:gd name="connsiteY24-50340" fmla="*/ 6235730 h 7217346"/>
                <a:gd name="connsiteX25-50341" fmla="*/ 907792 w 2264509"/>
                <a:gd name="connsiteY25-50342" fmla="*/ 5474692 h 7217346"/>
                <a:gd name="connsiteX26-50343" fmla="*/ 957309 w 2264509"/>
                <a:gd name="connsiteY26-50344" fmla="*/ 5365800 h 7217346"/>
                <a:gd name="connsiteX27-50345" fmla="*/ 949796 w 2264509"/>
                <a:gd name="connsiteY27-50346" fmla="*/ 5294498 h 7217346"/>
                <a:gd name="connsiteX28-50347" fmla="*/ 1022842 w 2264509"/>
                <a:gd name="connsiteY28-50348" fmla="*/ 5197505 h 7217346"/>
                <a:gd name="connsiteX29-50349" fmla="*/ 1024856 w 2264509"/>
                <a:gd name="connsiteY29-50350" fmla="*/ 5054630 h 7217346"/>
                <a:gd name="connsiteX30-50351" fmla="*/ 1250022 w 2264509"/>
                <a:gd name="connsiteY30-50352" fmla="*/ 4234537 h 7217346"/>
                <a:gd name="connsiteX31-50353" fmla="*/ 1388027 w 2264509"/>
                <a:gd name="connsiteY31-50354" fmla="*/ 4644157 h 7217346"/>
                <a:gd name="connsiteX32-50355" fmla="*/ 1392304 w 2264509"/>
                <a:gd name="connsiteY32-50356" fmla="*/ 4865602 h 7217346"/>
                <a:gd name="connsiteX33-50357" fmla="*/ 1364785 w 2264509"/>
                <a:gd name="connsiteY33-50358" fmla="*/ 4971714 h 7217346"/>
                <a:gd name="connsiteX34-50359" fmla="*/ 1405585 w 2264509"/>
                <a:gd name="connsiteY34-50360" fmla="*/ 5098769 h 7217346"/>
                <a:gd name="connsiteX35-50361" fmla="*/ 1313490 w 2264509"/>
                <a:gd name="connsiteY35-50362" fmla="*/ 5539804 h 7217346"/>
                <a:gd name="connsiteX36-50363" fmla="*/ 1314512 w 2264509"/>
                <a:gd name="connsiteY36-50364" fmla="*/ 6345824 h 7217346"/>
                <a:gd name="connsiteX37-50365" fmla="*/ 1369266 w 2264509"/>
                <a:gd name="connsiteY37-50366" fmla="*/ 6519700 h 7217346"/>
                <a:gd name="connsiteX38-50367" fmla="*/ 1336897 w 2264509"/>
                <a:gd name="connsiteY38-50368" fmla="*/ 6727274 h 7217346"/>
                <a:gd name="connsiteX39-50369" fmla="*/ 1355075 w 2264509"/>
                <a:gd name="connsiteY39-50370" fmla="*/ 6813600 h 7217346"/>
                <a:gd name="connsiteX40-50371" fmla="*/ 1364871 w 2264509"/>
                <a:gd name="connsiteY40-50372" fmla="*/ 7006384 h 7217346"/>
                <a:gd name="connsiteX41-50373" fmla="*/ 1811645 w 2264509"/>
                <a:gd name="connsiteY41-50374" fmla="*/ 7174679 h 7217346"/>
                <a:gd name="connsiteX42-50375" fmla="*/ 2240298 w 2264509"/>
                <a:gd name="connsiteY42-50376" fmla="*/ 7184685 h 7217346"/>
                <a:gd name="connsiteX43-50377" fmla="*/ 2223142 w 2264509"/>
                <a:gd name="connsiteY43-50378" fmla="*/ 7032346 h 7217346"/>
                <a:gd name="connsiteX44-50379" fmla="*/ 1738539 w 2264509"/>
                <a:gd name="connsiteY44-50380" fmla="*/ 6666009 h 7217346"/>
                <a:gd name="connsiteX45-50381" fmla="*/ 1759422 w 2264509"/>
                <a:gd name="connsiteY45-50382" fmla="*/ 6535632 h 7217346"/>
                <a:gd name="connsiteX46-50383" fmla="*/ 1719909 w 2264509"/>
                <a:gd name="connsiteY46-50384" fmla="*/ 6436627 h 7217346"/>
                <a:gd name="connsiteX47-50385" fmla="*/ 1708642 w 2264509"/>
                <a:gd name="connsiteY47-50386" fmla="*/ 6235730 h 7217346"/>
                <a:gd name="connsiteX48-50387" fmla="*/ 1730306 w 2264509"/>
                <a:gd name="connsiteY48-50388" fmla="*/ 5965274 h 7217346"/>
                <a:gd name="connsiteX49-50389" fmla="*/ 1778923 w 2264509"/>
                <a:gd name="connsiteY49-50390" fmla="*/ 5513111 h 7217346"/>
                <a:gd name="connsiteX50-50391" fmla="*/ 1790341 w 2264509"/>
                <a:gd name="connsiteY50-50392" fmla="*/ 5349364 h 7217346"/>
                <a:gd name="connsiteX51-50393" fmla="*/ 1855040 w 2264509"/>
                <a:gd name="connsiteY51-50394" fmla="*/ 5272196 h 7217346"/>
                <a:gd name="connsiteX52-50395" fmla="*/ 1920156 w 2264509"/>
                <a:gd name="connsiteY52-50396" fmla="*/ 5046384 h 7217346"/>
                <a:gd name="connsiteX53-50397" fmla="*/ 1939169 w 2264509"/>
                <a:gd name="connsiteY53-50398" fmla="*/ 4760372 h 7217346"/>
                <a:gd name="connsiteX54-50399" fmla="*/ 1951665 w 2264509"/>
                <a:gd name="connsiteY54-50400" fmla="*/ 4334336 h 7217346"/>
                <a:gd name="connsiteX55-50401" fmla="*/ 1932344 w 2264509"/>
                <a:gd name="connsiteY55-50402" fmla="*/ 3888133 h 7217346"/>
                <a:gd name="connsiteX56-50403" fmla="*/ 2114094 w 2264509"/>
                <a:gd name="connsiteY56-50404" fmla="*/ 3794489 h 7217346"/>
                <a:gd name="connsiteX57-50405" fmla="*/ 1762492 w 2264509"/>
                <a:gd name="connsiteY57-50406" fmla="*/ 2682768 h 7217346"/>
                <a:gd name="connsiteX58-50407" fmla="*/ 2171636 w 2264509"/>
                <a:gd name="connsiteY58-50408" fmla="*/ 2450629 h 7217346"/>
                <a:gd name="connsiteX59-50409" fmla="*/ 2032492 w 2264509"/>
                <a:gd name="connsiteY59-50410" fmla="*/ 1850474 h 7217346"/>
                <a:gd name="connsiteX60-50411" fmla="*/ 1975477 w 2264509"/>
                <a:gd name="connsiteY60-50412" fmla="*/ 1662589 h 7217346"/>
                <a:gd name="connsiteX61-50413" fmla="*/ 1973329 w 2264509"/>
                <a:gd name="connsiteY61-50414" fmla="*/ 1418094 h 7217346"/>
                <a:gd name="connsiteX62-50415" fmla="*/ 1925704 w 2264509"/>
                <a:gd name="connsiteY62-50416" fmla="*/ 1287898 h 7217346"/>
                <a:gd name="connsiteX63-50417" fmla="*/ 1458979 w 2264509"/>
                <a:gd name="connsiteY63-50418" fmla="*/ 1120535 h 7217346"/>
                <a:gd name="connsiteX64-50419" fmla="*/ 1360513 w 2264509"/>
                <a:gd name="connsiteY64-50420" fmla="*/ 1005635 h 7217346"/>
                <a:gd name="connsiteX65-50421" fmla="*/ 1416522 w 2264509"/>
                <a:gd name="connsiteY65-50422" fmla="*/ 807081 h 7217346"/>
                <a:gd name="connsiteX66-50423" fmla="*/ 1484699 w 2264509"/>
                <a:gd name="connsiteY66-50424" fmla="*/ 608469 h 7217346"/>
                <a:gd name="connsiteX67-50425" fmla="*/ 1496208 w 2264509"/>
                <a:gd name="connsiteY67-50426" fmla="*/ 366317 h 7217346"/>
                <a:gd name="connsiteX68-50427" fmla="*/ 1413968 w 2264509"/>
                <a:gd name="connsiteY68-50428" fmla="*/ 146640 h 7217346"/>
                <a:gd name="connsiteX69-50429" fmla="*/ 1100515 w 2264509"/>
                <a:gd name="connsiteY69-50430" fmla="*/ 551 h 7217346"/>
                <a:gd name="connsiteX0-50431" fmla="*/ 1100515 w 2264509"/>
                <a:gd name="connsiteY0-50432" fmla="*/ 551 h 7217346"/>
                <a:gd name="connsiteX1-50433" fmla="*/ 849378 w 2264509"/>
                <a:gd name="connsiteY1-50434" fmla="*/ 118937 h 7217346"/>
                <a:gd name="connsiteX2-50435" fmla="*/ 751515 w 2264509"/>
                <a:gd name="connsiteY2-50436" fmla="*/ 285490 h 7217346"/>
                <a:gd name="connsiteX3-50437" fmla="*/ 756141 w 2264509"/>
                <a:gd name="connsiteY3-50438" fmla="*/ 566071 h 7217346"/>
                <a:gd name="connsiteX4-50439" fmla="*/ 895260 w 2264509"/>
                <a:gd name="connsiteY4-50440" fmla="*/ 882679 h 7217346"/>
                <a:gd name="connsiteX5-50441" fmla="*/ 785588 w 2264509"/>
                <a:gd name="connsiteY5-50442" fmla="*/ 1025825 h 7217346"/>
                <a:gd name="connsiteX6-50443" fmla="*/ 152912 w 2264509"/>
                <a:gd name="connsiteY6-50444" fmla="*/ 1252683 h 7217346"/>
                <a:gd name="connsiteX7-50445" fmla="*/ 8160 w 2264509"/>
                <a:gd name="connsiteY7-50446" fmla="*/ 2283394 h 7217346"/>
                <a:gd name="connsiteX8-50447" fmla="*/ 416233 w 2264509"/>
                <a:gd name="connsiteY8-50448" fmla="*/ 2735641 h 7217346"/>
                <a:gd name="connsiteX9-50449" fmla="*/ 293173 w 2264509"/>
                <a:gd name="connsiteY9-50450" fmla="*/ 3799944 h 7217346"/>
                <a:gd name="connsiteX10-50451" fmla="*/ 428536 w 2264509"/>
                <a:gd name="connsiteY10-50452" fmla="*/ 3969982 h 7217346"/>
                <a:gd name="connsiteX11-50453" fmla="*/ 486017 w 2264509"/>
                <a:gd name="connsiteY11-50454" fmla="*/ 4215017 h 7217346"/>
                <a:gd name="connsiteX12-50455" fmla="*/ 547224 w 2264509"/>
                <a:gd name="connsiteY12-50456" fmla="*/ 4615099 h 7217346"/>
                <a:gd name="connsiteX13-50457" fmla="*/ 555878 w 2264509"/>
                <a:gd name="connsiteY13-50458" fmla="*/ 4779518 h 7217346"/>
                <a:gd name="connsiteX14-50459" fmla="*/ 541964 w 2264509"/>
                <a:gd name="connsiteY14-50460" fmla="*/ 4966441 h 7217346"/>
                <a:gd name="connsiteX15-50461" fmla="*/ 510234 w 2264509"/>
                <a:gd name="connsiteY15-50462" fmla="*/ 5112051 h 7217346"/>
                <a:gd name="connsiteX16-50463" fmla="*/ 434305 w 2264509"/>
                <a:gd name="connsiteY16-50464" fmla="*/ 6139609 h 7217346"/>
                <a:gd name="connsiteX17-50465" fmla="*/ 399690 w 2264509"/>
                <a:gd name="connsiteY17-50466" fmla="*/ 6589898 h 7217346"/>
                <a:gd name="connsiteX18-50467" fmla="*/ 471534 w 2264509"/>
                <a:gd name="connsiteY18-50468" fmla="*/ 6812999 h 7217346"/>
                <a:gd name="connsiteX19-50469" fmla="*/ 409205 w 2264509"/>
                <a:gd name="connsiteY19-50470" fmla="*/ 6995629 h 7217346"/>
                <a:gd name="connsiteX20-50471" fmla="*/ 712039 w 2264509"/>
                <a:gd name="connsiteY20-50472" fmla="*/ 7208607 h 7217346"/>
                <a:gd name="connsiteX21-50473" fmla="*/ 1018766 w 2264509"/>
                <a:gd name="connsiteY21-50474" fmla="*/ 7101007 h 7217346"/>
                <a:gd name="connsiteX22-50475" fmla="*/ 760721 w 2264509"/>
                <a:gd name="connsiteY22-50476" fmla="*/ 6842580 h 7217346"/>
                <a:gd name="connsiteX23-50477" fmla="*/ 804368 w 2264509"/>
                <a:gd name="connsiteY23-50478" fmla="*/ 6565349 h 7217346"/>
                <a:gd name="connsiteX24-50479" fmla="*/ 790216 w 2264509"/>
                <a:gd name="connsiteY24-50480" fmla="*/ 6235730 h 7217346"/>
                <a:gd name="connsiteX25-50481" fmla="*/ 907792 w 2264509"/>
                <a:gd name="connsiteY25-50482" fmla="*/ 5474692 h 7217346"/>
                <a:gd name="connsiteX26-50483" fmla="*/ 957309 w 2264509"/>
                <a:gd name="connsiteY26-50484" fmla="*/ 5365800 h 7217346"/>
                <a:gd name="connsiteX27-50485" fmla="*/ 949796 w 2264509"/>
                <a:gd name="connsiteY27-50486" fmla="*/ 5294498 h 7217346"/>
                <a:gd name="connsiteX28-50487" fmla="*/ 1022842 w 2264509"/>
                <a:gd name="connsiteY28-50488" fmla="*/ 5197505 h 7217346"/>
                <a:gd name="connsiteX29-50489" fmla="*/ 1024856 w 2264509"/>
                <a:gd name="connsiteY29-50490" fmla="*/ 5054630 h 7217346"/>
                <a:gd name="connsiteX30-50491" fmla="*/ 1250022 w 2264509"/>
                <a:gd name="connsiteY30-50492" fmla="*/ 4234537 h 7217346"/>
                <a:gd name="connsiteX31-50493" fmla="*/ 1388027 w 2264509"/>
                <a:gd name="connsiteY31-50494" fmla="*/ 4644157 h 7217346"/>
                <a:gd name="connsiteX32-50495" fmla="*/ 1392304 w 2264509"/>
                <a:gd name="connsiteY32-50496" fmla="*/ 4865602 h 7217346"/>
                <a:gd name="connsiteX33-50497" fmla="*/ 1364785 w 2264509"/>
                <a:gd name="connsiteY33-50498" fmla="*/ 4971714 h 7217346"/>
                <a:gd name="connsiteX34-50499" fmla="*/ 1405585 w 2264509"/>
                <a:gd name="connsiteY34-50500" fmla="*/ 5098769 h 7217346"/>
                <a:gd name="connsiteX35-50501" fmla="*/ 1313490 w 2264509"/>
                <a:gd name="connsiteY35-50502" fmla="*/ 5539804 h 7217346"/>
                <a:gd name="connsiteX36-50503" fmla="*/ 1314512 w 2264509"/>
                <a:gd name="connsiteY36-50504" fmla="*/ 6345824 h 7217346"/>
                <a:gd name="connsiteX37-50505" fmla="*/ 1369266 w 2264509"/>
                <a:gd name="connsiteY37-50506" fmla="*/ 6519700 h 7217346"/>
                <a:gd name="connsiteX38-50507" fmla="*/ 1336897 w 2264509"/>
                <a:gd name="connsiteY38-50508" fmla="*/ 6727274 h 7217346"/>
                <a:gd name="connsiteX39-50509" fmla="*/ 1355075 w 2264509"/>
                <a:gd name="connsiteY39-50510" fmla="*/ 6813600 h 7217346"/>
                <a:gd name="connsiteX40-50511" fmla="*/ 1364871 w 2264509"/>
                <a:gd name="connsiteY40-50512" fmla="*/ 7006384 h 7217346"/>
                <a:gd name="connsiteX41-50513" fmla="*/ 1811645 w 2264509"/>
                <a:gd name="connsiteY41-50514" fmla="*/ 7174679 h 7217346"/>
                <a:gd name="connsiteX42-50515" fmla="*/ 2240298 w 2264509"/>
                <a:gd name="connsiteY42-50516" fmla="*/ 7184685 h 7217346"/>
                <a:gd name="connsiteX43-50517" fmla="*/ 2223142 w 2264509"/>
                <a:gd name="connsiteY43-50518" fmla="*/ 7032346 h 7217346"/>
                <a:gd name="connsiteX44-50519" fmla="*/ 1738539 w 2264509"/>
                <a:gd name="connsiteY44-50520" fmla="*/ 6666009 h 7217346"/>
                <a:gd name="connsiteX45-50521" fmla="*/ 1759422 w 2264509"/>
                <a:gd name="connsiteY45-50522" fmla="*/ 6535632 h 7217346"/>
                <a:gd name="connsiteX46-50523" fmla="*/ 1719909 w 2264509"/>
                <a:gd name="connsiteY46-50524" fmla="*/ 6436627 h 7217346"/>
                <a:gd name="connsiteX47-50525" fmla="*/ 1708642 w 2264509"/>
                <a:gd name="connsiteY47-50526" fmla="*/ 6235730 h 7217346"/>
                <a:gd name="connsiteX48-50527" fmla="*/ 1730306 w 2264509"/>
                <a:gd name="connsiteY48-50528" fmla="*/ 5965274 h 7217346"/>
                <a:gd name="connsiteX49-50529" fmla="*/ 1778923 w 2264509"/>
                <a:gd name="connsiteY49-50530" fmla="*/ 5513111 h 7217346"/>
                <a:gd name="connsiteX50-50531" fmla="*/ 1790341 w 2264509"/>
                <a:gd name="connsiteY50-50532" fmla="*/ 5349364 h 7217346"/>
                <a:gd name="connsiteX51-50533" fmla="*/ 1855040 w 2264509"/>
                <a:gd name="connsiteY51-50534" fmla="*/ 5272196 h 7217346"/>
                <a:gd name="connsiteX52-50535" fmla="*/ 1920156 w 2264509"/>
                <a:gd name="connsiteY52-50536" fmla="*/ 5046384 h 7217346"/>
                <a:gd name="connsiteX53-50537" fmla="*/ 1939169 w 2264509"/>
                <a:gd name="connsiteY53-50538" fmla="*/ 4760372 h 7217346"/>
                <a:gd name="connsiteX54-50539" fmla="*/ 1951665 w 2264509"/>
                <a:gd name="connsiteY54-50540" fmla="*/ 4334336 h 7217346"/>
                <a:gd name="connsiteX55-50541" fmla="*/ 1932344 w 2264509"/>
                <a:gd name="connsiteY55-50542" fmla="*/ 3888133 h 7217346"/>
                <a:gd name="connsiteX56-50543" fmla="*/ 2114094 w 2264509"/>
                <a:gd name="connsiteY56-50544" fmla="*/ 3794489 h 7217346"/>
                <a:gd name="connsiteX57-50545" fmla="*/ 1762492 w 2264509"/>
                <a:gd name="connsiteY57-50546" fmla="*/ 2682768 h 7217346"/>
                <a:gd name="connsiteX58-50547" fmla="*/ 2171636 w 2264509"/>
                <a:gd name="connsiteY58-50548" fmla="*/ 2450629 h 7217346"/>
                <a:gd name="connsiteX59-50549" fmla="*/ 2032492 w 2264509"/>
                <a:gd name="connsiteY59-50550" fmla="*/ 1850474 h 7217346"/>
                <a:gd name="connsiteX60-50551" fmla="*/ 1975477 w 2264509"/>
                <a:gd name="connsiteY60-50552" fmla="*/ 1662589 h 7217346"/>
                <a:gd name="connsiteX61-50553" fmla="*/ 1973329 w 2264509"/>
                <a:gd name="connsiteY61-50554" fmla="*/ 1418094 h 7217346"/>
                <a:gd name="connsiteX62-50555" fmla="*/ 1925704 w 2264509"/>
                <a:gd name="connsiteY62-50556" fmla="*/ 1287898 h 7217346"/>
                <a:gd name="connsiteX63-50557" fmla="*/ 1458979 w 2264509"/>
                <a:gd name="connsiteY63-50558" fmla="*/ 1120535 h 7217346"/>
                <a:gd name="connsiteX64-50559" fmla="*/ 1360513 w 2264509"/>
                <a:gd name="connsiteY64-50560" fmla="*/ 1005635 h 7217346"/>
                <a:gd name="connsiteX65-50561" fmla="*/ 1416522 w 2264509"/>
                <a:gd name="connsiteY65-50562" fmla="*/ 807081 h 7217346"/>
                <a:gd name="connsiteX66-50563" fmla="*/ 1484699 w 2264509"/>
                <a:gd name="connsiteY66-50564" fmla="*/ 608469 h 7217346"/>
                <a:gd name="connsiteX67-50565" fmla="*/ 1496208 w 2264509"/>
                <a:gd name="connsiteY67-50566" fmla="*/ 366317 h 7217346"/>
                <a:gd name="connsiteX68-50567" fmla="*/ 1413968 w 2264509"/>
                <a:gd name="connsiteY68-50568" fmla="*/ 146640 h 7217346"/>
                <a:gd name="connsiteX69-50569" fmla="*/ 1100515 w 2264509"/>
                <a:gd name="connsiteY69-50570" fmla="*/ 551 h 7217346"/>
                <a:gd name="connsiteX0-50571" fmla="*/ 1100515 w 2264509"/>
                <a:gd name="connsiteY0-50572" fmla="*/ 551 h 7217346"/>
                <a:gd name="connsiteX1-50573" fmla="*/ 849378 w 2264509"/>
                <a:gd name="connsiteY1-50574" fmla="*/ 118937 h 7217346"/>
                <a:gd name="connsiteX2-50575" fmla="*/ 751515 w 2264509"/>
                <a:gd name="connsiteY2-50576" fmla="*/ 285490 h 7217346"/>
                <a:gd name="connsiteX3-50577" fmla="*/ 756141 w 2264509"/>
                <a:gd name="connsiteY3-50578" fmla="*/ 566071 h 7217346"/>
                <a:gd name="connsiteX4-50579" fmla="*/ 895260 w 2264509"/>
                <a:gd name="connsiteY4-50580" fmla="*/ 882679 h 7217346"/>
                <a:gd name="connsiteX5-50581" fmla="*/ 785588 w 2264509"/>
                <a:gd name="connsiteY5-50582" fmla="*/ 1025825 h 7217346"/>
                <a:gd name="connsiteX6-50583" fmla="*/ 152912 w 2264509"/>
                <a:gd name="connsiteY6-50584" fmla="*/ 1252683 h 7217346"/>
                <a:gd name="connsiteX7-50585" fmla="*/ 8160 w 2264509"/>
                <a:gd name="connsiteY7-50586" fmla="*/ 2283394 h 7217346"/>
                <a:gd name="connsiteX8-50587" fmla="*/ 416233 w 2264509"/>
                <a:gd name="connsiteY8-50588" fmla="*/ 2735641 h 7217346"/>
                <a:gd name="connsiteX9-50589" fmla="*/ 293173 w 2264509"/>
                <a:gd name="connsiteY9-50590" fmla="*/ 3799944 h 7217346"/>
                <a:gd name="connsiteX10-50591" fmla="*/ 428536 w 2264509"/>
                <a:gd name="connsiteY10-50592" fmla="*/ 3969982 h 7217346"/>
                <a:gd name="connsiteX11-50593" fmla="*/ 486017 w 2264509"/>
                <a:gd name="connsiteY11-50594" fmla="*/ 4215017 h 7217346"/>
                <a:gd name="connsiteX12-50595" fmla="*/ 547224 w 2264509"/>
                <a:gd name="connsiteY12-50596" fmla="*/ 4615099 h 7217346"/>
                <a:gd name="connsiteX13-50597" fmla="*/ 555878 w 2264509"/>
                <a:gd name="connsiteY13-50598" fmla="*/ 4779518 h 7217346"/>
                <a:gd name="connsiteX14-50599" fmla="*/ 541964 w 2264509"/>
                <a:gd name="connsiteY14-50600" fmla="*/ 4966441 h 7217346"/>
                <a:gd name="connsiteX15-50601" fmla="*/ 510234 w 2264509"/>
                <a:gd name="connsiteY15-50602" fmla="*/ 5112051 h 7217346"/>
                <a:gd name="connsiteX16-50603" fmla="*/ 434305 w 2264509"/>
                <a:gd name="connsiteY16-50604" fmla="*/ 6139609 h 7217346"/>
                <a:gd name="connsiteX17-50605" fmla="*/ 399690 w 2264509"/>
                <a:gd name="connsiteY17-50606" fmla="*/ 6589898 h 7217346"/>
                <a:gd name="connsiteX18-50607" fmla="*/ 471534 w 2264509"/>
                <a:gd name="connsiteY18-50608" fmla="*/ 6812999 h 7217346"/>
                <a:gd name="connsiteX19-50609" fmla="*/ 409205 w 2264509"/>
                <a:gd name="connsiteY19-50610" fmla="*/ 6995629 h 7217346"/>
                <a:gd name="connsiteX20-50611" fmla="*/ 712039 w 2264509"/>
                <a:gd name="connsiteY20-50612" fmla="*/ 7208607 h 7217346"/>
                <a:gd name="connsiteX21-50613" fmla="*/ 1018766 w 2264509"/>
                <a:gd name="connsiteY21-50614" fmla="*/ 7101007 h 7217346"/>
                <a:gd name="connsiteX22-50615" fmla="*/ 760721 w 2264509"/>
                <a:gd name="connsiteY22-50616" fmla="*/ 6842580 h 7217346"/>
                <a:gd name="connsiteX23-50617" fmla="*/ 804368 w 2264509"/>
                <a:gd name="connsiteY23-50618" fmla="*/ 6565349 h 7217346"/>
                <a:gd name="connsiteX24-50619" fmla="*/ 790216 w 2264509"/>
                <a:gd name="connsiteY24-50620" fmla="*/ 6235730 h 7217346"/>
                <a:gd name="connsiteX25-50621" fmla="*/ 907792 w 2264509"/>
                <a:gd name="connsiteY25-50622" fmla="*/ 5474692 h 7217346"/>
                <a:gd name="connsiteX26-50623" fmla="*/ 957309 w 2264509"/>
                <a:gd name="connsiteY26-50624" fmla="*/ 5365800 h 7217346"/>
                <a:gd name="connsiteX27-50625" fmla="*/ 949796 w 2264509"/>
                <a:gd name="connsiteY27-50626" fmla="*/ 5294498 h 7217346"/>
                <a:gd name="connsiteX28-50627" fmla="*/ 1022842 w 2264509"/>
                <a:gd name="connsiteY28-50628" fmla="*/ 5197505 h 7217346"/>
                <a:gd name="connsiteX29-50629" fmla="*/ 1024856 w 2264509"/>
                <a:gd name="connsiteY29-50630" fmla="*/ 5054630 h 7217346"/>
                <a:gd name="connsiteX30-50631" fmla="*/ 1250022 w 2264509"/>
                <a:gd name="connsiteY30-50632" fmla="*/ 4234537 h 7217346"/>
                <a:gd name="connsiteX31-50633" fmla="*/ 1388027 w 2264509"/>
                <a:gd name="connsiteY31-50634" fmla="*/ 4644157 h 7217346"/>
                <a:gd name="connsiteX32-50635" fmla="*/ 1392304 w 2264509"/>
                <a:gd name="connsiteY32-50636" fmla="*/ 4865602 h 7217346"/>
                <a:gd name="connsiteX33-50637" fmla="*/ 1364785 w 2264509"/>
                <a:gd name="connsiteY33-50638" fmla="*/ 4971714 h 7217346"/>
                <a:gd name="connsiteX34-50639" fmla="*/ 1405585 w 2264509"/>
                <a:gd name="connsiteY34-50640" fmla="*/ 5098769 h 7217346"/>
                <a:gd name="connsiteX35-50641" fmla="*/ 1313490 w 2264509"/>
                <a:gd name="connsiteY35-50642" fmla="*/ 5539804 h 7217346"/>
                <a:gd name="connsiteX36-50643" fmla="*/ 1314512 w 2264509"/>
                <a:gd name="connsiteY36-50644" fmla="*/ 6345824 h 7217346"/>
                <a:gd name="connsiteX37-50645" fmla="*/ 1369266 w 2264509"/>
                <a:gd name="connsiteY37-50646" fmla="*/ 6519700 h 7217346"/>
                <a:gd name="connsiteX38-50647" fmla="*/ 1336897 w 2264509"/>
                <a:gd name="connsiteY38-50648" fmla="*/ 6727274 h 7217346"/>
                <a:gd name="connsiteX39-50649" fmla="*/ 1355075 w 2264509"/>
                <a:gd name="connsiteY39-50650" fmla="*/ 6813600 h 7217346"/>
                <a:gd name="connsiteX40-50651" fmla="*/ 1364871 w 2264509"/>
                <a:gd name="connsiteY40-50652" fmla="*/ 7006384 h 7217346"/>
                <a:gd name="connsiteX41-50653" fmla="*/ 1811645 w 2264509"/>
                <a:gd name="connsiteY41-50654" fmla="*/ 7174679 h 7217346"/>
                <a:gd name="connsiteX42-50655" fmla="*/ 2240298 w 2264509"/>
                <a:gd name="connsiteY42-50656" fmla="*/ 7184685 h 7217346"/>
                <a:gd name="connsiteX43-50657" fmla="*/ 2223142 w 2264509"/>
                <a:gd name="connsiteY43-50658" fmla="*/ 7032346 h 7217346"/>
                <a:gd name="connsiteX44-50659" fmla="*/ 1738539 w 2264509"/>
                <a:gd name="connsiteY44-50660" fmla="*/ 6666009 h 7217346"/>
                <a:gd name="connsiteX45-50661" fmla="*/ 1759422 w 2264509"/>
                <a:gd name="connsiteY45-50662" fmla="*/ 6535632 h 7217346"/>
                <a:gd name="connsiteX46-50663" fmla="*/ 1719909 w 2264509"/>
                <a:gd name="connsiteY46-50664" fmla="*/ 6436627 h 7217346"/>
                <a:gd name="connsiteX47-50665" fmla="*/ 1708642 w 2264509"/>
                <a:gd name="connsiteY47-50666" fmla="*/ 6235730 h 7217346"/>
                <a:gd name="connsiteX48-50667" fmla="*/ 1730306 w 2264509"/>
                <a:gd name="connsiteY48-50668" fmla="*/ 5965274 h 7217346"/>
                <a:gd name="connsiteX49-50669" fmla="*/ 1778923 w 2264509"/>
                <a:gd name="connsiteY49-50670" fmla="*/ 5513111 h 7217346"/>
                <a:gd name="connsiteX50-50671" fmla="*/ 1790341 w 2264509"/>
                <a:gd name="connsiteY50-50672" fmla="*/ 5349364 h 7217346"/>
                <a:gd name="connsiteX51-50673" fmla="*/ 1855040 w 2264509"/>
                <a:gd name="connsiteY51-50674" fmla="*/ 5272196 h 7217346"/>
                <a:gd name="connsiteX52-50675" fmla="*/ 1920156 w 2264509"/>
                <a:gd name="connsiteY52-50676" fmla="*/ 5046384 h 7217346"/>
                <a:gd name="connsiteX53-50677" fmla="*/ 1939169 w 2264509"/>
                <a:gd name="connsiteY53-50678" fmla="*/ 4760372 h 7217346"/>
                <a:gd name="connsiteX54-50679" fmla="*/ 1951665 w 2264509"/>
                <a:gd name="connsiteY54-50680" fmla="*/ 4334336 h 7217346"/>
                <a:gd name="connsiteX55-50681" fmla="*/ 1932344 w 2264509"/>
                <a:gd name="connsiteY55-50682" fmla="*/ 3888133 h 7217346"/>
                <a:gd name="connsiteX56-50683" fmla="*/ 2114094 w 2264509"/>
                <a:gd name="connsiteY56-50684" fmla="*/ 3794489 h 7217346"/>
                <a:gd name="connsiteX57-50685" fmla="*/ 1762492 w 2264509"/>
                <a:gd name="connsiteY57-50686" fmla="*/ 2682768 h 7217346"/>
                <a:gd name="connsiteX58-50687" fmla="*/ 2171636 w 2264509"/>
                <a:gd name="connsiteY58-50688" fmla="*/ 2450629 h 7217346"/>
                <a:gd name="connsiteX59-50689" fmla="*/ 2032492 w 2264509"/>
                <a:gd name="connsiteY59-50690" fmla="*/ 1850474 h 7217346"/>
                <a:gd name="connsiteX60-50691" fmla="*/ 1975477 w 2264509"/>
                <a:gd name="connsiteY60-50692" fmla="*/ 1662589 h 7217346"/>
                <a:gd name="connsiteX61-50693" fmla="*/ 1973329 w 2264509"/>
                <a:gd name="connsiteY61-50694" fmla="*/ 1418094 h 7217346"/>
                <a:gd name="connsiteX62-50695" fmla="*/ 1925704 w 2264509"/>
                <a:gd name="connsiteY62-50696" fmla="*/ 1287898 h 7217346"/>
                <a:gd name="connsiteX63-50697" fmla="*/ 1458979 w 2264509"/>
                <a:gd name="connsiteY63-50698" fmla="*/ 1120535 h 7217346"/>
                <a:gd name="connsiteX64-50699" fmla="*/ 1360513 w 2264509"/>
                <a:gd name="connsiteY64-50700" fmla="*/ 1005635 h 7217346"/>
                <a:gd name="connsiteX65-50701" fmla="*/ 1416522 w 2264509"/>
                <a:gd name="connsiteY65-50702" fmla="*/ 807081 h 7217346"/>
                <a:gd name="connsiteX66-50703" fmla="*/ 1484699 w 2264509"/>
                <a:gd name="connsiteY66-50704" fmla="*/ 608469 h 7217346"/>
                <a:gd name="connsiteX67-50705" fmla="*/ 1496208 w 2264509"/>
                <a:gd name="connsiteY67-50706" fmla="*/ 366317 h 7217346"/>
                <a:gd name="connsiteX68-50707" fmla="*/ 1413968 w 2264509"/>
                <a:gd name="connsiteY68-50708" fmla="*/ 146640 h 7217346"/>
                <a:gd name="connsiteX69-50709" fmla="*/ 1100515 w 2264509"/>
                <a:gd name="connsiteY69-50710" fmla="*/ 551 h 7217346"/>
                <a:gd name="connsiteX0-50711" fmla="*/ 1100515 w 2264509"/>
                <a:gd name="connsiteY0-50712" fmla="*/ 551 h 7217346"/>
                <a:gd name="connsiteX1-50713" fmla="*/ 849378 w 2264509"/>
                <a:gd name="connsiteY1-50714" fmla="*/ 118937 h 7217346"/>
                <a:gd name="connsiteX2-50715" fmla="*/ 751515 w 2264509"/>
                <a:gd name="connsiteY2-50716" fmla="*/ 285490 h 7217346"/>
                <a:gd name="connsiteX3-50717" fmla="*/ 756141 w 2264509"/>
                <a:gd name="connsiteY3-50718" fmla="*/ 566071 h 7217346"/>
                <a:gd name="connsiteX4-50719" fmla="*/ 895260 w 2264509"/>
                <a:gd name="connsiteY4-50720" fmla="*/ 882679 h 7217346"/>
                <a:gd name="connsiteX5-50721" fmla="*/ 785588 w 2264509"/>
                <a:gd name="connsiteY5-50722" fmla="*/ 1025825 h 7217346"/>
                <a:gd name="connsiteX6-50723" fmla="*/ 152912 w 2264509"/>
                <a:gd name="connsiteY6-50724" fmla="*/ 1252683 h 7217346"/>
                <a:gd name="connsiteX7-50725" fmla="*/ 8160 w 2264509"/>
                <a:gd name="connsiteY7-50726" fmla="*/ 2283394 h 7217346"/>
                <a:gd name="connsiteX8-50727" fmla="*/ 416233 w 2264509"/>
                <a:gd name="connsiteY8-50728" fmla="*/ 2735641 h 7217346"/>
                <a:gd name="connsiteX9-50729" fmla="*/ 293173 w 2264509"/>
                <a:gd name="connsiteY9-50730" fmla="*/ 3799944 h 7217346"/>
                <a:gd name="connsiteX10-50731" fmla="*/ 428536 w 2264509"/>
                <a:gd name="connsiteY10-50732" fmla="*/ 3969982 h 7217346"/>
                <a:gd name="connsiteX11-50733" fmla="*/ 486017 w 2264509"/>
                <a:gd name="connsiteY11-50734" fmla="*/ 4215017 h 7217346"/>
                <a:gd name="connsiteX12-50735" fmla="*/ 547224 w 2264509"/>
                <a:gd name="connsiteY12-50736" fmla="*/ 4615099 h 7217346"/>
                <a:gd name="connsiteX13-50737" fmla="*/ 555878 w 2264509"/>
                <a:gd name="connsiteY13-50738" fmla="*/ 4779518 h 7217346"/>
                <a:gd name="connsiteX14-50739" fmla="*/ 541964 w 2264509"/>
                <a:gd name="connsiteY14-50740" fmla="*/ 4966441 h 7217346"/>
                <a:gd name="connsiteX15-50741" fmla="*/ 510234 w 2264509"/>
                <a:gd name="connsiteY15-50742" fmla="*/ 5112051 h 7217346"/>
                <a:gd name="connsiteX16-50743" fmla="*/ 434305 w 2264509"/>
                <a:gd name="connsiteY16-50744" fmla="*/ 6139609 h 7217346"/>
                <a:gd name="connsiteX17-50745" fmla="*/ 399690 w 2264509"/>
                <a:gd name="connsiteY17-50746" fmla="*/ 6589898 h 7217346"/>
                <a:gd name="connsiteX18-50747" fmla="*/ 471534 w 2264509"/>
                <a:gd name="connsiteY18-50748" fmla="*/ 6812999 h 7217346"/>
                <a:gd name="connsiteX19-50749" fmla="*/ 409205 w 2264509"/>
                <a:gd name="connsiteY19-50750" fmla="*/ 6995629 h 7217346"/>
                <a:gd name="connsiteX20-50751" fmla="*/ 712039 w 2264509"/>
                <a:gd name="connsiteY20-50752" fmla="*/ 7208607 h 7217346"/>
                <a:gd name="connsiteX21-50753" fmla="*/ 1018766 w 2264509"/>
                <a:gd name="connsiteY21-50754" fmla="*/ 7101007 h 7217346"/>
                <a:gd name="connsiteX22-50755" fmla="*/ 760721 w 2264509"/>
                <a:gd name="connsiteY22-50756" fmla="*/ 6842580 h 7217346"/>
                <a:gd name="connsiteX23-50757" fmla="*/ 804368 w 2264509"/>
                <a:gd name="connsiteY23-50758" fmla="*/ 6565349 h 7217346"/>
                <a:gd name="connsiteX24-50759" fmla="*/ 790216 w 2264509"/>
                <a:gd name="connsiteY24-50760" fmla="*/ 6235730 h 7217346"/>
                <a:gd name="connsiteX25-50761" fmla="*/ 907792 w 2264509"/>
                <a:gd name="connsiteY25-50762" fmla="*/ 5474692 h 7217346"/>
                <a:gd name="connsiteX26-50763" fmla="*/ 957309 w 2264509"/>
                <a:gd name="connsiteY26-50764" fmla="*/ 5365800 h 7217346"/>
                <a:gd name="connsiteX27-50765" fmla="*/ 949796 w 2264509"/>
                <a:gd name="connsiteY27-50766" fmla="*/ 5294498 h 7217346"/>
                <a:gd name="connsiteX28-50767" fmla="*/ 1022842 w 2264509"/>
                <a:gd name="connsiteY28-50768" fmla="*/ 5197505 h 7217346"/>
                <a:gd name="connsiteX29-50769" fmla="*/ 1024856 w 2264509"/>
                <a:gd name="connsiteY29-50770" fmla="*/ 5054630 h 7217346"/>
                <a:gd name="connsiteX30-50771" fmla="*/ 1250022 w 2264509"/>
                <a:gd name="connsiteY30-50772" fmla="*/ 4234537 h 7217346"/>
                <a:gd name="connsiteX31-50773" fmla="*/ 1388027 w 2264509"/>
                <a:gd name="connsiteY31-50774" fmla="*/ 4644157 h 7217346"/>
                <a:gd name="connsiteX32-50775" fmla="*/ 1392304 w 2264509"/>
                <a:gd name="connsiteY32-50776" fmla="*/ 4865602 h 7217346"/>
                <a:gd name="connsiteX33-50777" fmla="*/ 1364785 w 2264509"/>
                <a:gd name="connsiteY33-50778" fmla="*/ 4971714 h 7217346"/>
                <a:gd name="connsiteX34-50779" fmla="*/ 1405585 w 2264509"/>
                <a:gd name="connsiteY34-50780" fmla="*/ 5098769 h 7217346"/>
                <a:gd name="connsiteX35-50781" fmla="*/ 1313490 w 2264509"/>
                <a:gd name="connsiteY35-50782" fmla="*/ 5539804 h 7217346"/>
                <a:gd name="connsiteX36-50783" fmla="*/ 1314512 w 2264509"/>
                <a:gd name="connsiteY36-50784" fmla="*/ 6345824 h 7217346"/>
                <a:gd name="connsiteX37-50785" fmla="*/ 1369266 w 2264509"/>
                <a:gd name="connsiteY37-50786" fmla="*/ 6519700 h 7217346"/>
                <a:gd name="connsiteX38-50787" fmla="*/ 1336897 w 2264509"/>
                <a:gd name="connsiteY38-50788" fmla="*/ 6727274 h 7217346"/>
                <a:gd name="connsiteX39-50789" fmla="*/ 1355075 w 2264509"/>
                <a:gd name="connsiteY39-50790" fmla="*/ 6813600 h 7217346"/>
                <a:gd name="connsiteX40-50791" fmla="*/ 1364871 w 2264509"/>
                <a:gd name="connsiteY40-50792" fmla="*/ 7006384 h 7217346"/>
                <a:gd name="connsiteX41-50793" fmla="*/ 1811645 w 2264509"/>
                <a:gd name="connsiteY41-50794" fmla="*/ 7174679 h 7217346"/>
                <a:gd name="connsiteX42-50795" fmla="*/ 2240298 w 2264509"/>
                <a:gd name="connsiteY42-50796" fmla="*/ 7184685 h 7217346"/>
                <a:gd name="connsiteX43-50797" fmla="*/ 2223142 w 2264509"/>
                <a:gd name="connsiteY43-50798" fmla="*/ 7032346 h 7217346"/>
                <a:gd name="connsiteX44-50799" fmla="*/ 1738539 w 2264509"/>
                <a:gd name="connsiteY44-50800" fmla="*/ 6666009 h 7217346"/>
                <a:gd name="connsiteX45-50801" fmla="*/ 1759422 w 2264509"/>
                <a:gd name="connsiteY45-50802" fmla="*/ 6535632 h 7217346"/>
                <a:gd name="connsiteX46-50803" fmla="*/ 1719909 w 2264509"/>
                <a:gd name="connsiteY46-50804" fmla="*/ 6436627 h 7217346"/>
                <a:gd name="connsiteX47-50805" fmla="*/ 1708642 w 2264509"/>
                <a:gd name="connsiteY47-50806" fmla="*/ 6235730 h 7217346"/>
                <a:gd name="connsiteX48-50807" fmla="*/ 1730306 w 2264509"/>
                <a:gd name="connsiteY48-50808" fmla="*/ 5965274 h 7217346"/>
                <a:gd name="connsiteX49-50809" fmla="*/ 1778923 w 2264509"/>
                <a:gd name="connsiteY49-50810" fmla="*/ 5513111 h 7217346"/>
                <a:gd name="connsiteX50-50811" fmla="*/ 1790341 w 2264509"/>
                <a:gd name="connsiteY50-50812" fmla="*/ 5349364 h 7217346"/>
                <a:gd name="connsiteX51-50813" fmla="*/ 1855040 w 2264509"/>
                <a:gd name="connsiteY51-50814" fmla="*/ 5272196 h 7217346"/>
                <a:gd name="connsiteX52-50815" fmla="*/ 1920156 w 2264509"/>
                <a:gd name="connsiteY52-50816" fmla="*/ 5046384 h 7217346"/>
                <a:gd name="connsiteX53-50817" fmla="*/ 1939169 w 2264509"/>
                <a:gd name="connsiteY53-50818" fmla="*/ 4760372 h 7217346"/>
                <a:gd name="connsiteX54-50819" fmla="*/ 1951665 w 2264509"/>
                <a:gd name="connsiteY54-50820" fmla="*/ 4334336 h 7217346"/>
                <a:gd name="connsiteX55-50821" fmla="*/ 1932344 w 2264509"/>
                <a:gd name="connsiteY55-50822" fmla="*/ 3888133 h 7217346"/>
                <a:gd name="connsiteX56-50823" fmla="*/ 2114094 w 2264509"/>
                <a:gd name="connsiteY56-50824" fmla="*/ 3794489 h 7217346"/>
                <a:gd name="connsiteX57-50825" fmla="*/ 1762492 w 2264509"/>
                <a:gd name="connsiteY57-50826" fmla="*/ 2682768 h 7217346"/>
                <a:gd name="connsiteX58-50827" fmla="*/ 2171636 w 2264509"/>
                <a:gd name="connsiteY58-50828" fmla="*/ 2450629 h 7217346"/>
                <a:gd name="connsiteX59-50829" fmla="*/ 2032492 w 2264509"/>
                <a:gd name="connsiteY59-50830" fmla="*/ 1850474 h 7217346"/>
                <a:gd name="connsiteX60-50831" fmla="*/ 1975477 w 2264509"/>
                <a:gd name="connsiteY60-50832" fmla="*/ 1662589 h 7217346"/>
                <a:gd name="connsiteX61-50833" fmla="*/ 1973329 w 2264509"/>
                <a:gd name="connsiteY61-50834" fmla="*/ 1418094 h 7217346"/>
                <a:gd name="connsiteX62-50835" fmla="*/ 1925704 w 2264509"/>
                <a:gd name="connsiteY62-50836" fmla="*/ 1287898 h 7217346"/>
                <a:gd name="connsiteX63-50837" fmla="*/ 1458979 w 2264509"/>
                <a:gd name="connsiteY63-50838" fmla="*/ 1120535 h 7217346"/>
                <a:gd name="connsiteX64-50839" fmla="*/ 1360513 w 2264509"/>
                <a:gd name="connsiteY64-50840" fmla="*/ 1005635 h 7217346"/>
                <a:gd name="connsiteX65-50841" fmla="*/ 1416522 w 2264509"/>
                <a:gd name="connsiteY65-50842" fmla="*/ 807081 h 7217346"/>
                <a:gd name="connsiteX66-50843" fmla="*/ 1484699 w 2264509"/>
                <a:gd name="connsiteY66-50844" fmla="*/ 608469 h 7217346"/>
                <a:gd name="connsiteX67-50845" fmla="*/ 1496208 w 2264509"/>
                <a:gd name="connsiteY67-50846" fmla="*/ 366317 h 7217346"/>
                <a:gd name="connsiteX68-50847" fmla="*/ 1413968 w 2264509"/>
                <a:gd name="connsiteY68-50848" fmla="*/ 146640 h 7217346"/>
                <a:gd name="connsiteX69-50849" fmla="*/ 1100515 w 2264509"/>
                <a:gd name="connsiteY69-50850" fmla="*/ 551 h 7217346"/>
                <a:gd name="connsiteX0-50851" fmla="*/ 1100515 w 2264509"/>
                <a:gd name="connsiteY0-50852" fmla="*/ 551 h 7217346"/>
                <a:gd name="connsiteX1-50853" fmla="*/ 849378 w 2264509"/>
                <a:gd name="connsiteY1-50854" fmla="*/ 118937 h 7217346"/>
                <a:gd name="connsiteX2-50855" fmla="*/ 751515 w 2264509"/>
                <a:gd name="connsiteY2-50856" fmla="*/ 285490 h 7217346"/>
                <a:gd name="connsiteX3-50857" fmla="*/ 756141 w 2264509"/>
                <a:gd name="connsiteY3-50858" fmla="*/ 566071 h 7217346"/>
                <a:gd name="connsiteX4-50859" fmla="*/ 895260 w 2264509"/>
                <a:gd name="connsiteY4-50860" fmla="*/ 882679 h 7217346"/>
                <a:gd name="connsiteX5-50861" fmla="*/ 785588 w 2264509"/>
                <a:gd name="connsiteY5-50862" fmla="*/ 1025825 h 7217346"/>
                <a:gd name="connsiteX6-50863" fmla="*/ 152912 w 2264509"/>
                <a:gd name="connsiteY6-50864" fmla="*/ 1252683 h 7217346"/>
                <a:gd name="connsiteX7-50865" fmla="*/ 8160 w 2264509"/>
                <a:gd name="connsiteY7-50866" fmla="*/ 2283394 h 7217346"/>
                <a:gd name="connsiteX8-50867" fmla="*/ 416233 w 2264509"/>
                <a:gd name="connsiteY8-50868" fmla="*/ 2735641 h 7217346"/>
                <a:gd name="connsiteX9-50869" fmla="*/ 293173 w 2264509"/>
                <a:gd name="connsiteY9-50870" fmla="*/ 3799944 h 7217346"/>
                <a:gd name="connsiteX10-50871" fmla="*/ 428536 w 2264509"/>
                <a:gd name="connsiteY10-50872" fmla="*/ 3969982 h 7217346"/>
                <a:gd name="connsiteX11-50873" fmla="*/ 486017 w 2264509"/>
                <a:gd name="connsiteY11-50874" fmla="*/ 4215017 h 7217346"/>
                <a:gd name="connsiteX12-50875" fmla="*/ 547224 w 2264509"/>
                <a:gd name="connsiteY12-50876" fmla="*/ 4615099 h 7217346"/>
                <a:gd name="connsiteX13-50877" fmla="*/ 555878 w 2264509"/>
                <a:gd name="connsiteY13-50878" fmla="*/ 4779518 h 7217346"/>
                <a:gd name="connsiteX14-50879" fmla="*/ 541964 w 2264509"/>
                <a:gd name="connsiteY14-50880" fmla="*/ 4966441 h 7217346"/>
                <a:gd name="connsiteX15-50881" fmla="*/ 510234 w 2264509"/>
                <a:gd name="connsiteY15-50882" fmla="*/ 5112051 h 7217346"/>
                <a:gd name="connsiteX16-50883" fmla="*/ 434305 w 2264509"/>
                <a:gd name="connsiteY16-50884" fmla="*/ 6139609 h 7217346"/>
                <a:gd name="connsiteX17-50885" fmla="*/ 399690 w 2264509"/>
                <a:gd name="connsiteY17-50886" fmla="*/ 6589898 h 7217346"/>
                <a:gd name="connsiteX18-50887" fmla="*/ 471534 w 2264509"/>
                <a:gd name="connsiteY18-50888" fmla="*/ 6812999 h 7217346"/>
                <a:gd name="connsiteX19-50889" fmla="*/ 409205 w 2264509"/>
                <a:gd name="connsiteY19-50890" fmla="*/ 6995629 h 7217346"/>
                <a:gd name="connsiteX20-50891" fmla="*/ 712039 w 2264509"/>
                <a:gd name="connsiteY20-50892" fmla="*/ 7208607 h 7217346"/>
                <a:gd name="connsiteX21-50893" fmla="*/ 1018766 w 2264509"/>
                <a:gd name="connsiteY21-50894" fmla="*/ 7101007 h 7217346"/>
                <a:gd name="connsiteX22-50895" fmla="*/ 760721 w 2264509"/>
                <a:gd name="connsiteY22-50896" fmla="*/ 6842580 h 7217346"/>
                <a:gd name="connsiteX23-50897" fmla="*/ 804368 w 2264509"/>
                <a:gd name="connsiteY23-50898" fmla="*/ 6565349 h 7217346"/>
                <a:gd name="connsiteX24-50899" fmla="*/ 790216 w 2264509"/>
                <a:gd name="connsiteY24-50900" fmla="*/ 6235730 h 7217346"/>
                <a:gd name="connsiteX25-50901" fmla="*/ 907792 w 2264509"/>
                <a:gd name="connsiteY25-50902" fmla="*/ 5474692 h 7217346"/>
                <a:gd name="connsiteX26-50903" fmla="*/ 957309 w 2264509"/>
                <a:gd name="connsiteY26-50904" fmla="*/ 5365800 h 7217346"/>
                <a:gd name="connsiteX27-50905" fmla="*/ 949796 w 2264509"/>
                <a:gd name="connsiteY27-50906" fmla="*/ 5294498 h 7217346"/>
                <a:gd name="connsiteX28-50907" fmla="*/ 1022842 w 2264509"/>
                <a:gd name="connsiteY28-50908" fmla="*/ 5197505 h 7217346"/>
                <a:gd name="connsiteX29-50909" fmla="*/ 1024856 w 2264509"/>
                <a:gd name="connsiteY29-50910" fmla="*/ 5054630 h 7217346"/>
                <a:gd name="connsiteX30-50911" fmla="*/ 1250022 w 2264509"/>
                <a:gd name="connsiteY30-50912" fmla="*/ 4234537 h 7217346"/>
                <a:gd name="connsiteX31-50913" fmla="*/ 1388027 w 2264509"/>
                <a:gd name="connsiteY31-50914" fmla="*/ 4644157 h 7217346"/>
                <a:gd name="connsiteX32-50915" fmla="*/ 1392304 w 2264509"/>
                <a:gd name="connsiteY32-50916" fmla="*/ 4865602 h 7217346"/>
                <a:gd name="connsiteX33-50917" fmla="*/ 1364785 w 2264509"/>
                <a:gd name="connsiteY33-50918" fmla="*/ 4971714 h 7217346"/>
                <a:gd name="connsiteX34-50919" fmla="*/ 1405585 w 2264509"/>
                <a:gd name="connsiteY34-50920" fmla="*/ 5098769 h 7217346"/>
                <a:gd name="connsiteX35-50921" fmla="*/ 1313490 w 2264509"/>
                <a:gd name="connsiteY35-50922" fmla="*/ 5539804 h 7217346"/>
                <a:gd name="connsiteX36-50923" fmla="*/ 1314512 w 2264509"/>
                <a:gd name="connsiteY36-50924" fmla="*/ 6345824 h 7217346"/>
                <a:gd name="connsiteX37-50925" fmla="*/ 1369266 w 2264509"/>
                <a:gd name="connsiteY37-50926" fmla="*/ 6519700 h 7217346"/>
                <a:gd name="connsiteX38-50927" fmla="*/ 1336897 w 2264509"/>
                <a:gd name="connsiteY38-50928" fmla="*/ 6727274 h 7217346"/>
                <a:gd name="connsiteX39-50929" fmla="*/ 1355075 w 2264509"/>
                <a:gd name="connsiteY39-50930" fmla="*/ 6813600 h 7217346"/>
                <a:gd name="connsiteX40-50931" fmla="*/ 1364871 w 2264509"/>
                <a:gd name="connsiteY40-50932" fmla="*/ 7006384 h 7217346"/>
                <a:gd name="connsiteX41-50933" fmla="*/ 1811645 w 2264509"/>
                <a:gd name="connsiteY41-50934" fmla="*/ 7174679 h 7217346"/>
                <a:gd name="connsiteX42-50935" fmla="*/ 2240298 w 2264509"/>
                <a:gd name="connsiteY42-50936" fmla="*/ 7184685 h 7217346"/>
                <a:gd name="connsiteX43-50937" fmla="*/ 2223142 w 2264509"/>
                <a:gd name="connsiteY43-50938" fmla="*/ 7032346 h 7217346"/>
                <a:gd name="connsiteX44-50939" fmla="*/ 1738539 w 2264509"/>
                <a:gd name="connsiteY44-50940" fmla="*/ 6666009 h 7217346"/>
                <a:gd name="connsiteX45-50941" fmla="*/ 1759422 w 2264509"/>
                <a:gd name="connsiteY45-50942" fmla="*/ 6535632 h 7217346"/>
                <a:gd name="connsiteX46-50943" fmla="*/ 1719909 w 2264509"/>
                <a:gd name="connsiteY46-50944" fmla="*/ 6436627 h 7217346"/>
                <a:gd name="connsiteX47-50945" fmla="*/ 1708642 w 2264509"/>
                <a:gd name="connsiteY47-50946" fmla="*/ 6235730 h 7217346"/>
                <a:gd name="connsiteX48-50947" fmla="*/ 1730306 w 2264509"/>
                <a:gd name="connsiteY48-50948" fmla="*/ 5965274 h 7217346"/>
                <a:gd name="connsiteX49-50949" fmla="*/ 1778923 w 2264509"/>
                <a:gd name="connsiteY49-50950" fmla="*/ 5513111 h 7217346"/>
                <a:gd name="connsiteX50-50951" fmla="*/ 1790341 w 2264509"/>
                <a:gd name="connsiteY50-50952" fmla="*/ 5349364 h 7217346"/>
                <a:gd name="connsiteX51-50953" fmla="*/ 1855040 w 2264509"/>
                <a:gd name="connsiteY51-50954" fmla="*/ 5272196 h 7217346"/>
                <a:gd name="connsiteX52-50955" fmla="*/ 1920156 w 2264509"/>
                <a:gd name="connsiteY52-50956" fmla="*/ 5046384 h 7217346"/>
                <a:gd name="connsiteX53-50957" fmla="*/ 1939169 w 2264509"/>
                <a:gd name="connsiteY53-50958" fmla="*/ 4760372 h 7217346"/>
                <a:gd name="connsiteX54-50959" fmla="*/ 1951665 w 2264509"/>
                <a:gd name="connsiteY54-50960" fmla="*/ 4334336 h 7217346"/>
                <a:gd name="connsiteX55-50961" fmla="*/ 1932344 w 2264509"/>
                <a:gd name="connsiteY55-50962" fmla="*/ 3888133 h 7217346"/>
                <a:gd name="connsiteX56-50963" fmla="*/ 2114094 w 2264509"/>
                <a:gd name="connsiteY56-50964" fmla="*/ 3794489 h 7217346"/>
                <a:gd name="connsiteX57-50965" fmla="*/ 1762492 w 2264509"/>
                <a:gd name="connsiteY57-50966" fmla="*/ 2682768 h 7217346"/>
                <a:gd name="connsiteX58-50967" fmla="*/ 2171636 w 2264509"/>
                <a:gd name="connsiteY58-50968" fmla="*/ 2450629 h 7217346"/>
                <a:gd name="connsiteX59-50969" fmla="*/ 2032492 w 2264509"/>
                <a:gd name="connsiteY59-50970" fmla="*/ 1850474 h 7217346"/>
                <a:gd name="connsiteX60-50971" fmla="*/ 1975477 w 2264509"/>
                <a:gd name="connsiteY60-50972" fmla="*/ 1662589 h 7217346"/>
                <a:gd name="connsiteX61-50973" fmla="*/ 1973329 w 2264509"/>
                <a:gd name="connsiteY61-50974" fmla="*/ 1418094 h 7217346"/>
                <a:gd name="connsiteX62-50975" fmla="*/ 1913430 w 2264509"/>
                <a:gd name="connsiteY62-50976" fmla="*/ 1284830 h 7217346"/>
                <a:gd name="connsiteX63-50977" fmla="*/ 1458979 w 2264509"/>
                <a:gd name="connsiteY63-50978" fmla="*/ 1120535 h 7217346"/>
                <a:gd name="connsiteX64-50979" fmla="*/ 1360513 w 2264509"/>
                <a:gd name="connsiteY64-50980" fmla="*/ 1005635 h 7217346"/>
                <a:gd name="connsiteX65-50981" fmla="*/ 1416522 w 2264509"/>
                <a:gd name="connsiteY65-50982" fmla="*/ 807081 h 7217346"/>
                <a:gd name="connsiteX66-50983" fmla="*/ 1484699 w 2264509"/>
                <a:gd name="connsiteY66-50984" fmla="*/ 608469 h 7217346"/>
                <a:gd name="connsiteX67-50985" fmla="*/ 1496208 w 2264509"/>
                <a:gd name="connsiteY67-50986" fmla="*/ 366317 h 7217346"/>
                <a:gd name="connsiteX68-50987" fmla="*/ 1413968 w 2264509"/>
                <a:gd name="connsiteY68-50988" fmla="*/ 146640 h 7217346"/>
                <a:gd name="connsiteX69-50989" fmla="*/ 1100515 w 2264509"/>
                <a:gd name="connsiteY69-50990" fmla="*/ 551 h 7217346"/>
                <a:gd name="connsiteX0-50991" fmla="*/ 1100515 w 2264509"/>
                <a:gd name="connsiteY0-50992" fmla="*/ 551 h 7217346"/>
                <a:gd name="connsiteX1-50993" fmla="*/ 849378 w 2264509"/>
                <a:gd name="connsiteY1-50994" fmla="*/ 118937 h 7217346"/>
                <a:gd name="connsiteX2-50995" fmla="*/ 751515 w 2264509"/>
                <a:gd name="connsiteY2-50996" fmla="*/ 285490 h 7217346"/>
                <a:gd name="connsiteX3-50997" fmla="*/ 756141 w 2264509"/>
                <a:gd name="connsiteY3-50998" fmla="*/ 566071 h 7217346"/>
                <a:gd name="connsiteX4-50999" fmla="*/ 895260 w 2264509"/>
                <a:gd name="connsiteY4-51000" fmla="*/ 882679 h 7217346"/>
                <a:gd name="connsiteX5-51001" fmla="*/ 785588 w 2264509"/>
                <a:gd name="connsiteY5-51002" fmla="*/ 1025825 h 7217346"/>
                <a:gd name="connsiteX6-51003" fmla="*/ 152912 w 2264509"/>
                <a:gd name="connsiteY6-51004" fmla="*/ 1252683 h 7217346"/>
                <a:gd name="connsiteX7-51005" fmla="*/ 8160 w 2264509"/>
                <a:gd name="connsiteY7-51006" fmla="*/ 2283394 h 7217346"/>
                <a:gd name="connsiteX8-51007" fmla="*/ 416233 w 2264509"/>
                <a:gd name="connsiteY8-51008" fmla="*/ 2735641 h 7217346"/>
                <a:gd name="connsiteX9-51009" fmla="*/ 293173 w 2264509"/>
                <a:gd name="connsiteY9-51010" fmla="*/ 3799944 h 7217346"/>
                <a:gd name="connsiteX10-51011" fmla="*/ 428536 w 2264509"/>
                <a:gd name="connsiteY10-51012" fmla="*/ 3969982 h 7217346"/>
                <a:gd name="connsiteX11-51013" fmla="*/ 486017 w 2264509"/>
                <a:gd name="connsiteY11-51014" fmla="*/ 4215017 h 7217346"/>
                <a:gd name="connsiteX12-51015" fmla="*/ 547224 w 2264509"/>
                <a:gd name="connsiteY12-51016" fmla="*/ 4615099 h 7217346"/>
                <a:gd name="connsiteX13-51017" fmla="*/ 555878 w 2264509"/>
                <a:gd name="connsiteY13-51018" fmla="*/ 4779518 h 7217346"/>
                <a:gd name="connsiteX14-51019" fmla="*/ 541964 w 2264509"/>
                <a:gd name="connsiteY14-51020" fmla="*/ 4966441 h 7217346"/>
                <a:gd name="connsiteX15-51021" fmla="*/ 510234 w 2264509"/>
                <a:gd name="connsiteY15-51022" fmla="*/ 5112051 h 7217346"/>
                <a:gd name="connsiteX16-51023" fmla="*/ 434305 w 2264509"/>
                <a:gd name="connsiteY16-51024" fmla="*/ 6139609 h 7217346"/>
                <a:gd name="connsiteX17-51025" fmla="*/ 399690 w 2264509"/>
                <a:gd name="connsiteY17-51026" fmla="*/ 6589898 h 7217346"/>
                <a:gd name="connsiteX18-51027" fmla="*/ 471534 w 2264509"/>
                <a:gd name="connsiteY18-51028" fmla="*/ 6812999 h 7217346"/>
                <a:gd name="connsiteX19-51029" fmla="*/ 409205 w 2264509"/>
                <a:gd name="connsiteY19-51030" fmla="*/ 6995629 h 7217346"/>
                <a:gd name="connsiteX20-51031" fmla="*/ 712039 w 2264509"/>
                <a:gd name="connsiteY20-51032" fmla="*/ 7208607 h 7217346"/>
                <a:gd name="connsiteX21-51033" fmla="*/ 1018766 w 2264509"/>
                <a:gd name="connsiteY21-51034" fmla="*/ 7101007 h 7217346"/>
                <a:gd name="connsiteX22-51035" fmla="*/ 760721 w 2264509"/>
                <a:gd name="connsiteY22-51036" fmla="*/ 6842580 h 7217346"/>
                <a:gd name="connsiteX23-51037" fmla="*/ 804368 w 2264509"/>
                <a:gd name="connsiteY23-51038" fmla="*/ 6565349 h 7217346"/>
                <a:gd name="connsiteX24-51039" fmla="*/ 790216 w 2264509"/>
                <a:gd name="connsiteY24-51040" fmla="*/ 6235730 h 7217346"/>
                <a:gd name="connsiteX25-51041" fmla="*/ 907792 w 2264509"/>
                <a:gd name="connsiteY25-51042" fmla="*/ 5474692 h 7217346"/>
                <a:gd name="connsiteX26-51043" fmla="*/ 957309 w 2264509"/>
                <a:gd name="connsiteY26-51044" fmla="*/ 5365800 h 7217346"/>
                <a:gd name="connsiteX27-51045" fmla="*/ 949796 w 2264509"/>
                <a:gd name="connsiteY27-51046" fmla="*/ 5294498 h 7217346"/>
                <a:gd name="connsiteX28-51047" fmla="*/ 1022842 w 2264509"/>
                <a:gd name="connsiteY28-51048" fmla="*/ 5197505 h 7217346"/>
                <a:gd name="connsiteX29-51049" fmla="*/ 1024856 w 2264509"/>
                <a:gd name="connsiteY29-51050" fmla="*/ 5054630 h 7217346"/>
                <a:gd name="connsiteX30-51051" fmla="*/ 1250022 w 2264509"/>
                <a:gd name="connsiteY30-51052" fmla="*/ 4234537 h 7217346"/>
                <a:gd name="connsiteX31-51053" fmla="*/ 1388027 w 2264509"/>
                <a:gd name="connsiteY31-51054" fmla="*/ 4644157 h 7217346"/>
                <a:gd name="connsiteX32-51055" fmla="*/ 1392304 w 2264509"/>
                <a:gd name="connsiteY32-51056" fmla="*/ 4865602 h 7217346"/>
                <a:gd name="connsiteX33-51057" fmla="*/ 1364785 w 2264509"/>
                <a:gd name="connsiteY33-51058" fmla="*/ 4971714 h 7217346"/>
                <a:gd name="connsiteX34-51059" fmla="*/ 1405585 w 2264509"/>
                <a:gd name="connsiteY34-51060" fmla="*/ 5098769 h 7217346"/>
                <a:gd name="connsiteX35-51061" fmla="*/ 1313490 w 2264509"/>
                <a:gd name="connsiteY35-51062" fmla="*/ 5539804 h 7217346"/>
                <a:gd name="connsiteX36-51063" fmla="*/ 1314512 w 2264509"/>
                <a:gd name="connsiteY36-51064" fmla="*/ 6345824 h 7217346"/>
                <a:gd name="connsiteX37-51065" fmla="*/ 1369266 w 2264509"/>
                <a:gd name="connsiteY37-51066" fmla="*/ 6519700 h 7217346"/>
                <a:gd name="connsiteX38-51067" fmla="*/ 1336897 w 2264509"/>
                <a:gd name="connsiteY38-51068" fmla="*/ 6727274 h 7217346"/>
                <a:gd name="connsiteX39-51069" fmla="*/ 1355075 w 2264509"/>
                <a:gd name="connsiteY39-51070" fmla="*/ 6813600 h 7217346"/>
                <a:gd name="connsiteX40-51071" fmla="*/ 1364871 w 2264509"/>
                <a:gd name="connsiteY40-51072" fmla="*/ 7006384 h 7217346"/>
                <a:gd name="connsiteX41-51073" fmla="*/ 1811645 w 2264509"/>
                <a:gd name="connsiteY41-51074" fmla="*/ 7174679 h 7217346"/>
                <a:gd name="connsiteX42-51075" fmla="*/ 2240298 w 2264509"/>
                <a:gd name="connsiteY42-51076" fmla="*/ 7184685 h 7217346"/>
                <a:gd name="connsiteX43-51077" fmla="*/ 2223142 w 2264509"/>
                <a:gd name="connsiteY43-51078" fmla="*/ 7032346 h 7217346"/>
                <a:gd name="connsiteX44-51079" fmla="*/ 1738539 w 2264509"/>
                <a:gd name="connsiteY44-51080" fmla="*/ 6666009 h 7217346"/>
                <a:gd name="connsiteX45-51081" fmla="*/ 1759422 w 2264509"/>
                <a:gd name="connsiteY45-51082" fmla="*/ 6535632 h 7217346"/>
                <a:gd name="connsiteX46-51083" fmla="*/ 1719909 w 2264509"/>
                <a:gd name="connsiteY46-51084" fmla="*/ 6436627 h 7217346"/>
                <a:gd name="connsiteX47-51085" fmla="*/ 1708642 w 2264509"/>
                <a:gd name="connsiteY47-51086" fmla="*/ 6235730 h 7217346"/>
                <a:gd name="connsiteX48-51087" fmla="*/ 1730306 w 2264509"/>
                <a:gd name="connsiteY48-51088" fmla="*/ 5965274 h 7217346"/>
                <a:gd name="connsiteX49-51089" fmla="*/ 1778923 w 2264509"/>
                <a:gd name="connsiteY49-51090" fmla="*/ 5513111 h 7217346"/>
                <a:gd name="connsiteX50-51091" fmla="*/ 1790341 w 2264509"/>
                <a:gd name="connsiteY50-51092" fmla="*/ 5349364 h 7217346"/>
                <a:gd name="connsiteX51-51093" fmla="*/ 1855040 w 2264509"/>
                <a:gd name="connsiteY51-51094" fmla="*/ 5272196 h 7217346"/>
                <a:gd name="connsiteX52-51095" fmla="*/ 1920156 w 2264509"/>
                <a:gd name="connsiteY52-51096" fmla="*/ 5046384 h 7217346"/>
                <a:gd name="connsiteX53-51097" fmla="*/ 1939169 w 2264509"/>
                <a:gd name="connsiteY53-51098" fmla="*/ 4760372 h 7217346"/>
                <a:gd name="connsiteX54-51099" fmla="*/ 1951665 w 2264509"/>
                <a:gd name="connsiteY54-51100" fmla="*/ 4334336 h 7217346"/>
                <a:gd name="connsiteX55-51101" fmla="*/ 1932344 w 2264509"/>
                <a:gd name="connsiteY55-51102" fmla="*/ 3888133 h 7217346"/>
                <a:gd name="connsiteX56-51103" fmla="*/ 2114094 w 2264509"/>
                <a:gd name="connsiteY56-51104" fmla="*/ 3794489 h 7217346"/>
                <a:gd name="connsiteX57-51105" fmla="*/ 1762492 w 2264509"/>
                <a:gd name="connsiteY57-51106" fmla="*/ 2682768 h 7217346"/>
                <a:gd name="connsiteX58-51107" fmla="*/ 2171636 w 2264509"/>
                <a:gd name="connsiteY58-51108" fmla="*/ 2450629 h 7217346"/>
                <a:gd name="connsiteX59-51109" fmla="*/ 2032492 w 2264509"/>
                <a:gd name="connsiteY59-51110" fmla="*/ 1850474 h 7217346"/>
                <a:gd name="connsiteX60-51111" fmla="*/ 1975477 w 2264509"/>
                <a:gd name="connsiteY60-51112" fmla="*/ 1662589 h 7217346"/>
                <a:gd name="connsiteX61-51113" fmla="*/ 1973329 w 2264509"/>
                <a:gd name="connsiteY61-51114" fmla="*/ 1418094 h 7217346"/>
                <a:gd name="connsiteX62-51115" fmla="*/ 1913430 w 2264509"/>
                <a:gd name="connsiteY62-51116" fmla="*/ 1284830 h 7217346"/>
                <a:gd name="connsiteX63-51117" fmla="*/ 1458979 w 2264509"/>
                <a:gd name="connsiteY63-51118" fmla="*/ 1120535 h 7217346"/>
                <a:gd name="connsiteX64-51119" fmla="*/ 1360513 w 2264509"/>
                <a:gd name="connsiteY64-51120" fmla="*/ 1005635 h 7217346"/>
                <a:gd name="connsiteX65-51121" fmla="*/ 1416522 w 2264509"/>
                <a:gd name="connsiteY65-51122" fmla="*/ 807081 h 7217346"/>
                <a:gd name="connsiteX66-51123" fmla="*/ 1484699 w 2264509"/>
                <a:gd name="connsiteY66-51124" fmla="*/ 608469 h 7217346"/>
                <a:gd name="connsiteX67-51125" fmla="*/ 1496208 w 2264509"/>
                <a:gd name="connsiteY67-51126" fmla="*/ 366317 h 7217346"/>
                <a:gd name="connsiteX68-51127" fmla="*/ 1413968 w 2264509"/>
                <a:gd name="connsiteY68-51128" fmla="*/ 146640 h 7217346"/>
                <a:gd name="connsiteX69-51129" fmla="*/ 1100515 w 2264509"/>
                <a:gd name="connsiteY69-51130" fmla="*/ 551 h 7217346"/>
                <a:gd name="connsiteX0-51131" fmla="*/ 1100515 w 2264509"/>
                <a:gd name="connsiteY0-51132" fmla="*/ 551 h 7217346"/>
                <a:gd name="connsiteX1-51133" fmla="*/ 849378 w 2264509"/>
                <a:gd name="connsiteY1-51134" fmla="*/ 118937 h 7217346"/>
                <a:gd name="connsiteX2-51135" fmla="*/ 751515 w 2264509"/>
                <a:gd name="connsiteY2-51136" fmla="*/ 285490 h 7217346"/>
                <a:gd name="connsiteX3-51137" fmla="*/ 756141 w 2264509"/>
                <a:gd name="connsiteY3-51138" fmla="*/ 566071 h 7217346"/>
                <a:gd name="connsiteX4-51139" fmla="*/ 895260 w 2264509"/>
                <a:gd name="connsiteY4-51140" fmla="*/ 882679 h 7217346"/>
                <a:gd name="connsiteX5-51141" fmla="*/ 785588 w 2264509"/>
                <a:gd name="connsiteY5-51142" fmla="*/ 1025825 h 7217346"/>
                <a:gd name="connsiteX6-51143" fmla="*/ 152912 w 2264509"/>
                <a:gd name="connsiteY6-51144" fmla="*/ 1252683 h 7217346"/>
                <a:gd name="connsiteX7-51145" fmla="*/ 8160 w 2264509"/>
                <a:gd name="connsiteY7-51146" fmla="*/ 2283394 h 7217346"/>
                <a:gd name="connsiteX8-51147" fmla="*/ 416233 w 2264509"/>
                <a:gd name="connsiteY8-51148" fmla="*/ 2735641 h 7217346"/>
                <a:gd name="connsiteX9-51149" fmla="*/ 293173 w 2264509"/>
                <a:gd name="connsiteY9-51150" fmla="*/ 3799944 h 7217346"/>
                <a:gd name="connsiteX10-51151" fmla="*/ 428536 w 2264509"/>
                <a:gd name="connsiteY10-51152" fmla="*/ 3969982 h 7217346"/>
                <a:gd name="connsiteX11-51153" fmla="*/ 486017 w 2264509"/>
                <a:gd name="connsiteY11-51154" fmla="*/ 4215017 h 7217346"/>
                <a:gd name="connsiteX12-51155" fmla="*/ 547224 w 2264509"/>
                <a:gd name="connsiteY12-51156" fmla="*/ 4615099 h 7217346"/>
                <a:gd name="connsiteX13-51157" fmla="*/ 555878 w 2264509"/>
                <a:gd name="connsiteY13-51158" fmla="*/ 4779518 h 7217346"/>
                <a:gd name="connsiteX14-51159" fmla="*/ 541964 w 2264509"/>
                <a:gd name="connsiteY14-51160" fmla="*/ 4966441 h 7217346"/>
                <a:gd name="connsiteX15-51161" fmla="*/ 510234 w 2264509"/>
                <a:gd name="connsiteY15-51162" fmla="*/ 5112051 h 7217346"/>
                <a:gd name="connsiteX16-51163" fmla="*/ 434305 w 2264509"/>
                <a:gd name="connsiteY16-51164" fmla="*/ 6139609 h 7217346"/>
                <a:gd name="connsiteX17-51165" fmla="*/ 399690 w 2264509"/>
                <a:gd name="connsiteY17-51166" fmla="*/ 6589898 h 7217346"/>
                <a:gd name="connsiteX18-51167" fmla="*/ 471534 w 2264509"/>
                <a:gd name="connsiteY18-51168" fmla="*/ 6812999 h 7217346"/>
                <a:gd name="connsiteX19-51169" fmla="*/ 409205 w 2264509"/>
                <a:gd name="connsiteY19-51170" fmla="*/ 6995629 h 7217346"/>
                <a:gd name="connsiteX20-51171" fmla="*/ 712039 w 2264509"/>
                <a:gd name="connsiteY20-51172" fmla="*/ 7208607 h 7217346"/>
                <a:gd name="connsiteX21-51173" fmla="*/ 1018766 w 2264509"/>
                <a:gd name="connsiteY21-51174" fmla="*/ 7101007 h 7217346"/>
                <a:gd name="connsiteX22-51175" fmla="*/ 760721 w 2264509"/>
                <a:gd name="connsiteY22-51176" fmla="*/ 6842580 h 7217346"/>
                <a:gd name="connsiteX23-51177" fmla="*/ 804368 w 2264509"/>
                <a:gd name="connsiteY23-51178" fmla="*/ 6565349 h 7217346"/>
                <a:gd name="connsiteX24-51179" fmla="*/ 790216 w 2264509"/>
                <a:gd name="connsiteY24-51180" fmla="*/ 6235730 h 7217346"/>
                <a:gd name="connsiteX25-51181" fmla="*/ 907792 w 2264509"/>
                <a:gd name="connsiteY25-51182" fmla="*/ 5474692 h 7217346"/>
                <a:gd name="connsiteX26-51183" fmla="*/ 957309 w 2264509"/>
                <a:gd name="connsiteY26-51184" fmla="*/ 5365800 h 7217346"/>
                <a:gd name="connsiteX27-51185" fmla="*/ 949796 w 2264509"/>
                <a:gd name="connsiteY27-51186" fmla="*/ 5294498 h 7217346"/>
                <a:gd name="connsiteX28-51187" fmla="*/ 1022842 w 2264509"/>
                <a:gd name="connsiteY28-51188" fmla="*/ 5197505 h 7217346"/>
                <a:gd name="connsiteX29-51189" fmla="*/ 1024856 w 2264509"/>
                <a:gd name="connsiteY29-51190" fmla="*/ 5054630 h 7217346"/>
                <a:gd name="connsiteX30-51191" fmla="*/ 1250022 w 2264509"/>
                <a:gd name="connsiteY30-51192" fmla="*/ 4234537 h 7217346"/>
                <a:gd name="connsiteX31-51193" fmla="*/ 1388027 w 2264509"/>
                <a:gd name="connsiteY31-51194" fmla="*/ 4644157 h 7217346"/>
                <a:gd name="connsiteX32-51195" fmla="*/ 1392304 w 2264509"/>
                <a:gd name="connsiteY32-51196" fmla="*/ 4865602 h 7217346"/>
                <a:gd name="connsiteX33-51197" fmla="*/ 1364785 w 2264509"/>
                <a:gd name="connsiteY33-51198" fmla="*/ 4971714 h 7217346"/>
                <a:gd name="connsiteX34-51199" fmla="*/ 1405585 w 2264509"/>
                <a:gd name="connsiteY34-51200" fmla="*/ 5098769 h 7217346"/>
                <a:gd name="connsiteX35-51201" fmla="*/ 1313490 w 2264509"/>
                <a:gd name="connsiteY35-51202" fmla="*/ 5539804 h 7217346"/>
                <a:gd name="connsiteX36-51203" fmla="*/ 1314512 w 2264509"/>
                <a:gd name="connsiteY36-51204" fmla="*/ 6345824 h 7217346"/>
                <a:gd name="connsiteX37-51205" fmla="*/ 1369266 w 2264509"/>
                <a:gd name="connsiteY37-51206" fmla="*/ 6519700 h 7217346"/>
                <a:gd name="connsiteX38-51207" fmla="*/ 1336897 w 2264509"/>
                <a:gd name="connsiteY38-51208" fmla="*/ 6727274 h 7217346"/>
                <a:gd name="connsiteX39-51209" fmla="*/ 1355075 w 2264509"/>
                <a:gd name="connsiteY39-51210" fmla="*/ 6813600 h 7217346"/>
                <a:gd name="connsiteX40-51211" fmla="*/ 1364871 w 2264509"/>
                <a:gd name="connsiteY40-51212" fmla="*/ 7006384 h 7217346"/>
                <a:gd name="connsiteX41-51213" fmla="*/ 1811645 w 2264509"/>
                <a:gd name="connsiteY41-51214" fmla="*/ 7174679 h 7217346"/>
                <a:gd name="connsiteX42-51215" fmla="*/ 2240298 w 2264509"/>
                <a:gd name="connsiteY42-51216" fmla="*/ 7184685 h 7217346"/>
                <a:gd name="connsiteX43-51217" fmla="*/ 2223142 w 2264509"/>
                <a:gd name="connsiteY43-51218" fmla="*/ 7032346 h 7217346"/>
                <a:gd name="connsiteX44-51219" fmla="*/ 1738539 w 2264509"/>
                <a:gd name="connsiteY44-51220" fmla="*/ 6666009 h 7217346"/>
                <a:gd name="connsiteX45-51221" fmla="*/ 1759422 w 2264509"/>
                <a:gd name="connsiteY45-51222" fmla="*/ 6535632 h 7217346"/>
                <a:gd name="connsiteX46-51223" fmla="*/ 1719909 w 2264509"/>
                <a:gd name="connsiteY46-51224" fmla="*/ 6436627 h 7217346"/>
                <a:gd name="connsiteX47-51225" fmla="*/ 1708642 w 2264509"/>
                <a:gd name="connsiteY47-51226" fmla="*/ 6235730 h 7217346"/>
                <a:gd name="connsiteX48-51227" fmla="*/ 1730306 w 2264509"/>
                <a:gd name="connsiteY48-51228" fmla="*/ 5965274 h 7217346"/>
                <a:gd name="connsiteX49-51229" fmla="*/ 1778923 w 2264509"/>
                <a:gd name="connsiteY49-51230" fmla="*/ 5513111 h 7217346"/>
                <a:gd name="connsiteX50-51231" fmla="*/ 1790341 w 2264509"/>
                <a:gd name="connsiteY50-51232" fmla="*/ 5349364 h 7217346"/>
                <a:gd name="connsiteX51-51233" fmla="*/ 1855040 w 2264509"/>
                <a:gd name="connsiteY51-51234" fmla="*/ 5272196 h 7217346"/>
                <a:gd name="connsiteX52-51235" fmla="*/ 1920156 w 2264509"/>
                <a:gd name="connsiteY52-51236" fmla="*/ 5046384 h 7217346"/>
                <a:gd name="connsiteX53-51237" fmla="*/ 1939169 w 2264509"/>
                <a:gd name="connsiteY53-51238" fmla="*/ 4760372 h 7217346"/>
                <a:gd name="connsiteX54-51239" fmla="*/ 1951665 w 2264509"/>
                <a:gd name="connsiteY54-51240" fmla="*/ 4334336 h 7217346"/>
                <a:gd name="connsiteX55-51241" fmla="*/ 1932344 w 2264509"/>
                <a:gd name="connsiteY55-51242" fmla="*/ 3888133 h 7217346"/>
                <a:gd name="connsiteX56-51243" fmla="*/ 2114094 w 2264509"/>
                <a:gd name="connsiteY56-51244" fmla="*/ 3794489 h 7217346"/>
                <a:gd name="connsiteX57-51245" fmla="*/ 1762492 w 2264509"/>
                <a:gd name="connsiteY57-51246" fmla="*/ 2682768 h 7217346"/>
                <a:gd name="connsiteX58-51247" fmla="*/ 2171636 w 2264509"/>
                <a:gd name="connsiteY58-51248" fmla="*/ 2450629 h 7217346"/>
                <a:gd name="connsiteX59-51249" fmla="*/ 2032492 w 2264509"/>
                <a:gd name="connsiteY59-51250" fmla="*/ 1850474 h 7217346"/>
                <a:gd name="connsiteX60-51251" fmla="*/ 1975477 w 2264509"/>
                <a:gd name="connsiteY60-51252" fmla="*/ 1662589 h 7217346"/>
                <a:gd name="connsiteX61-51253" fmla="*/ 1973329 w 2264509"/>
                <a:gd name="connsiteY61-51254" fmla="*/ 1418094 h 7217346"/>
                <a:gd name="connsiteX62-51255" fmla="*/ 1913430 w 2264509"/>
                <a:gd name="connsiteY62-51256" fmla="*/ 1284830 h 7217346"/>
                <a:gd name="connsiteX63-51257" fmla="*/ 1458979 w 2264509"/>
                <a:gd name="connsiteY63-51258" fmla="*/ 1120535 h 7217346"/>
                <a:gd name="connsiteX64-51259" fmla="*/ 1360513 w 2264509"/>
                <a:gd name="connsiteY64-51260" fmla="*/ 1005635 h 7217346"/>
                <a:gd name="connsiteX65-51261" fmla="*/ 1416522 w 2264509"/>
                <a:gd name="connsiteY65-51262" fmla="*/ 807081 h 7217346"/>
                <a:gd name="connsiteX66-51263" fmla="*/ 1484699 w 2264509"/>
                <a:gd name="connsiteY66-51264" fmla="*/ 608469 h 7217346"/>
                <a:gd name="connsiteX67-51265" fmla="*/ 1496208 w 2264509"/>
                <a:gd name="connsiteY67-51266" fmla="*/ 366317 h 7217346"/>
                <a:gd name="connsiteX68-51267" fmla="*/ 1413968 w 2264509"/>
                <a:gd name="connsiteY68-51268" fmla="*/ 146640 h 7217346"/>
                <a:gd name="connsiteX69-51269" fmla="*/ 1100515 w 2264509"/>
                <a:gd name="connsiteY69-51270" fmla="*/ 551 h 7217346"/>
                <a:gd name="connsiteX0-51271" fmla="*/ 1100515 w 2264509"/>
                <a:gd name="connsiteY0-51272" fmla="*/ 551 h 7217346"/>
                <a:gd name="connsiteX1-51273" fmla="*/ 849378 w 2264509"/>
                <a:gd name="connsiteY1-51274" fmla="*/ 118937 h 7217346"/>
                <a:gd name="connsiteX2-51275" fmla="*/ 751515 w 2264509"/>
                <a:gd name="connsiteY2-51276" fmla="*/ 285490 h 7217346"/>
                <a:gd name="connsiteX3-51277" fmla="*/ 756141 w 2264509"/>
                <a:gd name="connsiteY3-51278" fmla="*/ 566071 h 7217346"/>
                <a:gd name="connsiteX4-51279" fmla="*/ 895260 w 2264509"/>
                <a:gd name="connsiteY4-51280" fmla="*/ 882679 h 7217346"/>
                <a:gd name="connsiteX5-51281" fmla="*/ 785588 w 2264509"/>
                <a:gd name="connsiteY5-51282" fmla="*/ 1025825 h 7217346"/>
                <a:gd name="connsiteX6-51283" fmla="*/ 152912 w 2264509"/>
                <a:gd name="connsiteY6-51284" fmla="*/ 1252683 h 7217346"/>
                <a:gd name="connsiteX7-51285" fmla="*/ 8160 w 2264509"/>
                <a:gd name="connsiteY7-51286" fmla="*/ 2283394 h 7217346"/>
                <a:gd name="connsiteX8-51287" fmla="*/ 416233 w 2264509"/>
                <a:gd name="connsiteY8-51288" fmla="*/ 2735641 h 7217346"/>
                <a:gd name="connsiteX9-51289" fmla="*/ 293173 w 2264509"/>
                <a:gd name="connsiteY9-51290" fmla="*/ 3799944 h 7217346"/>
                <a:gd name="connsiteX10-51291" fmla="*/ 428536 w 2264509"/>
                <a:gd name="connsiteY10-51292" fmla="*/ 3969982 h 7217346"/>
                <a:gd name="connsiteX11-51293" fmla="*/ 486017 w 2264509"/>
                <a:gd name="connsiteY11-51294" fmla="*/ 4215017 h 7217346"/>
                <a:gd name="connsiteX12-51295" fmla="*/ 547224 w 2264509"/>
                <a:gd name="connsiteY12-51296" fmla="*/ 4615099 h 7217346"/>
                <a:gd name="connsiteX13-51297" fmla="*/ 555878 w 2264509"/>
                <a:gd name="connsiteY13-51298" fmla="*/ 4779518 h 7217346"/>
                <a:gd name="connsiteX14-51299" fmla="*/ 541964 w 2264509"/>
                <a:gd name="connsiteY14-51300" fmla="*/ 4966441 h 7217346"/>
                <a:gd name="connsiteX15-51301" fmla="*/ 510234 w 2264509"/>
                <a:gd name="connsiteY15-51302" fmla="*/ 5112051 h 7217346"/>
                <a:gd name="connsiteX16-51303" fmla="*/ 434305 w 2264509"/>
                <a:gd name="connsiteY16-51304" fmla="*/ 6139609 h 7217346"/>
                <a:gd name="connsiteX17-51305" fmla="*/ 399690 w 2264509"/>
                <a:gd name="connsiteY17-51306" fmla="*/ 6589898 h 7217346"/>
                <a:gd name="connsiteX18-51307" fmla="*/ 471534 w 2264509"/>
                <a:gd name="connsiteY18-51308" fmla="*/ 6812999 h 7217346"/>
                <a:gd name="connsiteX19-51309" fmla="*/ 409205 w 2264509"/>
                <a:gd name="connsiteY19-51310" fmla="*/ 6995629 h 7217346"/>
                <a:gd name="connsiteX20-51311" fmla="*/ 712039 w 2264509"/>
                <a:gd name="connsiteY20-51312" fmla="*/ 7208607 h 7217346"/>
                <a:gd name="connsiteX21-51313" fmla="*/ 1018766 w 2264509"/>
                <a:gd name="connsiteY21-51314" fmla="*/ 7101007 h 7217346"/>
                <a:gd name="connsiteX22-51315" fmla="*/ 760721 w 2264509"/>
                <a:gd name="connsiteY22-51316" fmla="*/ 6842580 h 7217346"/>
                <a:gd name="connsiteX23-51317" fmla="*/ 804368 w 2264509"/>
                <a:gd name="connsiteY23-51318" fmla="*/ 6565349 h 7217346"/>
                <a:gd name="connsiteX24-51319" fmla="*/ 790216 w 2264509"/>
                <a:gd name="connsiteY24-51320" fmla="*/ 6235730 h 7217346"/>
                <a:gd name="connsiteX25-51321" fmla="*/ 907792 w 2264509"/>
                <a:gd name="connsiteY25-51322" fmla="*/ 5474692 h 7217346"/>
                <a:gd name="connsiteX26-51323" fmla="*/ 957309 w 2264509"/>
                <a:gd name="connsiteY26-51324" fmla="*/ 5365800 h 7217346"/>
                <a:gd name="connsiteX27-51325" fmla="*/ 949796 w 2264509"/>
                <a:gd name="connsiteY27-51326" fmla="*/ 5294498 h 7217346"/>
                <a:gd name="connsiteX28-51327" fmla="*/ 1022842 w 2264509"/>
                <a:gd name="connsiteY28-51328" fmla="*/ 5197505 h 7217346"/>
                <a:gd name="connsiteX29-51329" fmla="*/ 1024856 w 2264509"/>
                <a:gd name="connsiteY29-51330" fmla="*/ 5054630 h 7217346"/>
                <a:gd name="connsiteX30-51331" fmla="*/ 1250022 w 2264509"/>
                <a:gd name="connsiteY30-51332" fmla="*/ 4234537 h 7217346"/>
                <a:gd name="connsiteX31-51333" fmla="*/ 1388027 w 2264509"/>
                <a:gd name="connsiteY31-51334" fmla="*/ 4644157 h 7217346"/>
                <a:gd name="connsiteX32-51335" fmla="*/ 1392304 w 2264509"/>
                <a:gd name="connsiteY32-51336" fmla="*/ 4865602 h 7217346"/>
                <a:gd name="connsiteX33-51337" fmla="*/ 1364785 w 2264509"/>
                <a:gd name="connsiteY33-51338" fmla="*/ 4971714 h 7217346"/>
                <a:gd name="connsiteX34-51339" fmla="*/ 1405585 w 2264509"/>
                <a:gd name="connsiteY34-51340" fmla="*/ 5098769 h 7217346"/>
                <a:gd name="connsiteX35-51341" fmla="*/ 1313490 w 2264509"/>
                <a:gd name="connsiteY35-51342" fmla="*/ 5539804 h 7217346"/>
                <a:gd name="connsiteX36-51343" fmla="*/ 1314512 w 2264509"/>
                <a:gd name="connsiteY36-51344" fmla="*/ 6345824 h 7217346"/>
                <a:gd name="connsiteX37-51345" fmla="*/ 1369266 w 2264509"/>
                <a:gd name="connsiteY37-51346" fmla="*/ 6519700 h 7217346"/>
                <a:gd name="connsiteX38-51347" fmla="*/ 1336897 w 2264509"/>
                <a:gd name="connsiteY38-51348" fmla="*/ 6727274 h 7217346"/>
                <a:gd name="connsiteX39-51349" fmla="*/ 1355075 w 2264509"/>
                <a:gd name="connsiteY39-51350" fmla="*/ 6813600 h 7217346"/>
                <a:gd name="connsiteX40-51351" fmla="*/ 1364871 w 2264509"/>
                <a:gd name="connsiteY40-51352" fmla="*/ 7006384 h 7217346"/>
                <a:gd name="connsiteX41-51353" fmla="*/ 1811645 w 2264509"/>
                <a:gd name="connsiteY41-51354" fmla="*/ 7174679 h 7217346"/>
                <a:gd name="connsiteX42-51355" fmla="*/ 2240298 w 2264509"/>
                <a:gd name="connsiteY42-51356" fmla="*/ 7184685 h 7217346"/>
                <a:gd name="connsiteX43-51357" fmla="*/ 2223142 w 2264509"/>
                <a:gd name="connsiteY43-51358" fmla="*/ 7032346 h 7217346"/>
                <a:gd name="connsiteX44-51359" fmla="*/ 1738539 w 2264509"/>
                <a:gd name="connsiteY44-51360" fmla="*/ 6666009 h 7217346"/>
                <a:gd name="connsiteX45-51361" fmla="*/ 1759422 w 2264509"/>
                <a:gd name="connsiteY45-51362" fmla="*/ 6535632 h 7217346"/>
                <a:gd name="connsiteX46-51363" fmla="*/ 1719909 w 2264509"/>
                <a:gd name="connsiteY46-51364" fmla="*/ 6436627 h 7217346"/>
                <a:gd name="connsiteX47-51365" fmla="*/ 1708642 w 2264509"/>
                <a:gd name="connsiteY47-51366" fmla="*/ 6235730 h 7217346"/>
                <a:gd name="connsiteX48-51367" fmla="*/ 1730306 w 2264509"/>
                <a:gd name="connsiteY48-51368" fmla="*/ 5965274 h 7217346"/>
                <a:gd name="connsiteX49-51369" fmla="*/ 1778923 w 2264509"/>
                <a:gd name="connsiteY49-51370" fmla="*/ 5513111 h 7217346"/>
                <a:gd name="connsiteX50-51371" fmla="*/ 1790341 w 2264509"/>
                <a:gd name="connsiteY50-51372" fmla="*/ 5349364 h 7217346"/>
                <a:gd name="connsiteX51-51373" fmla="*/ 1855040 w 2264509"/>
                <a:gd name="connsiteY51-51374" fmla="*/ 5272196 h 7217346"/>
                <a:gd name="connsiteX52-51375" fmla="*/ 1920156 w 2264509"/>
                <a:gd name="connsiteY52-51376" fmla="*/ 5046384 h 7217346"/>
                <a:gd name="connsiteX53-51377" fmla="*/ 1939169 w 2264509"/>
                <a:gd name="connsiteY53-51378" fmla="*/ 4760372 h 7217346"/>
                <a:gd name="connsiteX54-51379" fmla="*/ 1951665 w 2264509"/>
                <a:gd name="connsiteY54-51380" fmla="*/ 4334336 h 7217346"/>
                <a:gd name="connsiteX55-51381" fmla="*/ 1932344 w 2264509"/>
                <a:gd name="connsiteY55-51382" fmla="*/ 3888133 h 7217346"/>
                <a:gd name="connsiteX56-51383" fmla="*/ 2114094 w 2264509"/>
                <a:gd name="connsiteY56-51384" fmla="*/ 3794489 h 7217346"/>
                <a:gd name="connsiteX57-51385" fmla="*/ 1762492 w 2264509"/>
                <a:gd name="connsiteY57-51386" fmla="*/ 2682768 h 7217346"/>
                <a:gd name="connsiteX58-51387" fmla="*/ 2171636 w 2264509"/>
                <a:gd name="connsiteY58-51388" fmla="*/ 2450629 h 7217346"/>
                <a:gd name="connsiteX59-51389" fmla="*/ 2032492 w 2264509"/>
                <a:gd name="connsiteY59-51390" fmla="*/ 1850474 h 7217346"/>
                <a:gd name="connsiteX60-51391" fmla="*/ 1990819 w 2264509"/>
                <a:gd name="connsiteY60-51392" fmla="*/ 1650316 h 7217346"/>
                <a:gd name="connsiteX61-51393" fmla="*/ 1973329 w 2264509"/>
                <a:gd name="connsiteY61-51394" fmla="*/ 1418094 h 7217346"/>
                <a:gd name="connsiteX62-51395" fmla="*/ 1913430 w 2264509"/>
                <a:gd name="connsiteY62-51396" fmla="*/ 1284830 h 7217346"/>
                <a:gd name="connsiteX63-51397" fmla="*/ 1458979 w 2264509"/>
                <a:gd name="connsiteY63-51398" fmla="*/ 1120535 h 7217346"/>
                <a:gd name="connsiteX64-51399" fmla="*/ 1360513 w 2264509"/>
                <a:gd name="connsiteY64-51400" fmla="*/ 1005635 h 7217346"/>
                <a:gd name="connsiteX65-51401" fmla="*/ 1416522 w 2264509"/>
                <a:gd name="connsiteY65-51402" fmla="*/ 807081 h 7217346"/>
                <a:gd name="connsiteX66-51403" fmla="*/ 1484699 w 2264509"/>
                <a:gd name="connsiteY66-51404" fmla="*/ 608469 h 7217346"/>
                <a:gd name="connsiteX67-51405" fmla="*/ 1496208 w 2264509"/>
                <a:gd name="connsiteY67-51406" fmla="*/ 366317 h 7217346"/>
                <a:gd name="connsiteX68-51407" fmla="*/ 1413968 w 2264509"/>
                <a:gd name="connsiteY68-51408" fmla="*/ 146640 h 7217346"/>
                <a:gd name="connsiteX69-51409" fmla="*/ 1100515 w 2264509"/>
                <a:gd name="connsiteY69-51410" fmla="*/ 551 h 7217346"/>
                <a:gd name="connsiteX0-51411" fmla="*/ 1100515 w 2264509"/>
                <a:gd name="connsiteY0-51412" fmla="*/ 551 h 7217346"/>
                <a:gd name="connsiteX1-51413" fmla="*/ 849378 w 2264509"/>
                <a:gd name="connsiteY1-51414" fmla="*/ 118937 h 7217346"/>
                <a:gd name="connsiteX2-51415" fmla="*/ 751515 w 2264509"/>
                <a:gd name="connsiteY2-51416" fmla="*/ 285490 h 7217346"/>
                <a:gd name="connsiteX3-51417" fmla="*/ 756141 w 2264509"/>
                <a:gd name="connsiteY3-51418" fmla="*/ 566071 h 7217346"/>
                <a:gd name="connsiteX4-51419" fmla="*/ 895260 w 2264509"/>
                <a:gd name="connsiteY4-51420" fmla="*/ 882679 h 7217346"/>
                <a:gd name="connsiteX5-51421" fmla="*/ 785588 w 2264509"/>
                <a:gd name="connsiteY5-51422" fmla="*/ 1025825 h 7217346"/>
                <a:gd name="connsiteX6-51423" fmla="*/ 152912 w 2264509"/>
                <a:gd name="connsiteY6-51424" fmla="*/ 1252683 h 7217346"/>
                <a:gd name="connsiteX7-51425" fmla="*/ 8160 w 2264509"/>
                <a:gd name="connsiteY7-51426" fmla="*/ 2283394 h 7217346"/>
                <a:gd name="connsiteX8-51427" fmla="*/ 416233 w 2264509"/>
                <a:gd name="connsiteY8-51428" fmla="*/ 2735641 h 7217346"/>
                <a:gd name="connsiteX9-51429" fmla="*/ 293173 w 2264509"/>
                <a:gd name="connsiteY9-51430" fmla="*/ 3799944 h 7217346"/>
                <a:gd name="connsiteX10-51431" fmla="*/ 428536 w 2264509"/>
                <a:gd name="connsiteY10-51432" fmla="*/ 3969982 h 7217346"/>
                <a:gd name="connsiteX11-51433" fmla="*/ 486017 w 2264509"/>
                <a:gd name="connsiteY11-51434" fmla="*/ 4215017 h 7217346"/>
                <a:gd name="connsiteX12-51435" fmla="*/ 547224 w 2264509"/>
                <a:gd name="connsiteY12-51436" fmla="*/ 4615099 h 7217346"/>
                <a:gd name="connsiteX13-51437" fmla="*/ 555878 w 2264509"/>
                <a:gd name="connsiteY13-51438" fmla="*/ 4779518 h 7217346"/>
                <a:gd name="connsiteX14-51439" fmla="*/ 541964 w 2264509"/>
                <a:gd name="connsiteY14-51440" fmla="*/ 4966441 h 7217346"/>
                <a:gd name="connsiteX15-51441" fmla="*/ 510234 w 2264509"/>
                <a:gd name="connsiteY15-51442" fmla="*/ 5112051 h 7217346"/>
                <a:gd name="connsiteX16-51443" fmla="*/ 434305 w 2264509"/>
                <a:gd name="connsiteY16-51444" fmla="*/ 6139609 h 7217346"/>
                <a:gd name="connsiteX17-51445" fmla="*/ 399690 w 2264509"/>
                <a:gd name="connsiteY17-51446" fmla="*/ 6589898 h 7217346"/>
                <a:gd name="connsiteX18-51447" fmla="*/ 471534 w 2264509"/>
                <a:gd name="connsiteY18-51448" fmla="*/ 6812999 h 7217346"/>
                <a:gd name="connsiteX19-51449" fmla="*/ 409205 w 2264509"/>
                <a:gd name="connsiteY19-51450" fmla="*/ 6995629 h 7217346"/>
                <a:gd name="connsiteX20-51451" fmla="*/ 712039 w 2264509"/>
                <a:gd name="connsiteY20-51452" fmla="*/ 7208607 h 7217346"/>
                <a:gd name="connsiteX21-51453" fmla="*/ 1018766 w 2264509"/>
                <a:gd name="connsiteY21-51454" fmla="*/ 7101007 h 7217346"/>
                <a:gd name="connsiteX22-51455" fmla="*/ 760721 w 2264509"/>
                <a:gd name="connsiteY22-51456" fmla="*/ 6842580 h 7217346"/>
                <a:gd name="connsiteX23-51457" fmla="*/ 804368 w 2264509"/>
                <a:gd name="connsiteY23-51458" fmla="*/ 6565349 h 7217346"/>
                <a:gd name="connsiteX24-51459" fmla="*/ 790216 w 2264509"/>
                <a:gd name="connsiteY24-51460" fmla="*/ 6235730 h 7217346"/>
                <a:gd name="connsiteX25-51461" fmla="*/ 907792 w 2264509"/>
                <a:gd name="connsiteY25-51462" fmla="*/ 5474692 h 7217346"/>
                <a:gd name="connsiteX26-51463" fmla="*/ 957309 w 2264509"/>
                <a:gd name="connsiteY26-51464" fmla="*/ 5365800 h 7217346"/>
                <a:gd name="connsiteX27-51465" fmla="*/ 949796 w 2264509"/>
                <a:gd name="connsiteY27-51466" fmla="*/ 5294498 h 7217346"/>
                <a:gd name="connsiteX28-51467" fmla="*/ 1022842 w 2264509"/>
                <a:gd name="connsiteY28-51468" fmla="*/ 5197505 h 7217346"/>
                <a:gd name="connsiteX29-51469" fmla="*/ 1024856 w 2264509"/>
                <a:gd name="connsiteY29-51470" fmla="*/ 5054630 h 7217346"/>
                <a:gd name="connsiteX30-51471" fmla="*/ 1250022 w 2264509"/>
                <a:gd name="connsiteY30-51472" fmla="*/ 4234537 h 7217346"/>
                <a:gd name="connsiteX31-51473" fmla="*/ 1388027 w 2264509"/>
                <a:gd name="connsiteY31-51474" fmla="*/ 4644157 h 7217346"/>
                <a:gd name="connsiteX32-51475" fmla="*/ 1392304 w 2264509"/>
                <a:gd name="connsiteY32-51476" fmla="*/ 4865602 h 7217346"/>
                <a:gd name="connsiteX33-51477" fmla="*/ 1364785 w 2264509"/>
                <a:gd name="connsiteY33-51478" fmla="*/ 4971714 h 7217346"/>
                <a:gd name="connsiteX34-51479" fmla="*/ 1405585 w 2264509"/>
                <a:gd name="connsiteY34-51480" fmla="*/ 5098769 h 7217346"/>
                <a:gd name="connsiteX35-51481" fmla="*/ 1313490 w 2264509"/>
                <a:gd name="connsiteY35-51482" fmla="*/ 5539804 h 7217346"/>
                <a:gd name="connsiteX36-51483" fmla="*/ 1314512 w 2264509"/>
                <a:gd name="connsiteY36-51484" fmla="*/ 6345824 h 7217346"/>
                <a:gd name="connsiteX37-51485" fmla="*/ 1369266 w 2264509"/>
                <a:gd name="connsiteY37-51486" fmla="*/ 6519700 h 7217346"/>
                <a:gd name="connsiteX38-51487" fmla="*/ 1336897 w 2264509"/>
                <a:gd name="connsiteY38-51488" fmla="*/ 6727274 h 7217346"/>
                <a:gd name="connsiteX39-51489" fmla="*/ 1355075 w 2264509"/>
                <a:gd name="connsiteY39-51490" fmla="*/ 6813600 h 7217346"/>
                <a:gd name="connsiteX40-51491" fmla="*/ 1364871 w 2264509"/>
                <a:gd name="connsiteY40-51492" fmla="*/ 7006384 h 7217346"/>
                <a:gd name="connsiteX41-51493" fmla="*/ 1811645 w 2264509"/>
                <a:gd name="connsiteY41-51494" fmla="*/ 7174679 h 7217346"/>
                <a:gd name="connsiteX42-51495" fmla="*/ 2240298 w 2264509"/>
                <a:gd name="connsiteY42-51496" fmla="*/ 7184685 h 7217346"/>
                <a:gd name="connsiteX43-51497" fmla="*/ 2223142 w 2264509"/>
                <a:gd name="connsiteY43-51498" fmla="*/ 7032346 h 7217346"/>
                <a:gd name="connsiteX44-51499" fmla="*/ 1738539 w 2264509"/>
                <a:gd name="connsiteY44-51500" fmla="*/ 6666009 h 7217346"/>
                <a:gd name="connsiteX45-51501" fmla="*/ 1759422 w 2264509"/>
                <a:gd name="connsiteY45-51502" fmla="*/ 6535632 h 7217346"/>
                <a:gd name="connsiteX46-51503" fmla="*/ 1719909 w 2264509"/>
                <a:gd name="connsiteY46-51504" fmla="*/ 6436627 h 7217346"/>
                <a:gd name="connsiteX47-51505" fmla="*/ 1708642 w 2264509"/>
                <a:gd name="connsiteY47-51506" fmla="*/ 6235730 h 7217346"/>
                <a:gd name="connsiteX48-51507" fmla="*/ 1730306 w 2264509"/>
                <a:gd name="connsiteY48-51508" fmla="*/ 5965274 h 7217346"/>
                <a:gd name="connsiteX49-51509" fmla="*/ 1778923 w 2264509"/>
                <a:gd name="connsiteY49-51510" fmla="*/ 5513111 h 7217346"/>
                <a:gd name="connsiteX50-51511" fmla="*/ 1790341 w 2264509"/>
                <a:gd name="connsiteY50-51512" fmla="*/ 5349364 h 7217346"/>
                <a:gd name="connsiteX51-51513" fmla="*/ 1855040 w 2264509"/>
                <a:gd name="connsiteY51-51514" fmla="*/ 5272196 h 7217346"/>
                <a:gd name="connsiteX52-51515" fmla="*/ 1920156 w 2264509"/>
                <a:gd name="connsiteY52-51516" fmla="*/ 5046384 h 7217346"/>
                <a:gd name="connsiteX53-51517" fmla="*/ 1939169 w 2264509"/>
                <a:gd name="connsiteY53-51518" fmla="*/ 4760372 h 7217346"/>
                <a:gd name="connsiteX54-51519" fmla="*/ 1951665 w 2264509"/>
                <a:gd name="connsiteY54-51520" fmla="*/ 4334336 h 7217346"/>
                <a:gd name="connsiteX55-51521" fmla="*/ 1932344 w 2264509"/>
                <a:gd name="connsiteY55-51522" fmla="*/ 3888133 h 7217346"/>
                <a:gd name="connsiteX56-51523" fmla="*/ 2114094 w 2264509"/>
                <a:gd name="connsiteY56-51524" fmla="*/ 3794489 h 7217346"/>
                <a:gd name="connsiteX57-51525" fmla="*/ 1762492 w 2264509"/>
                <a:gd name="connsiteY57-51526" fmla="*/ 2682768 h 7217346"/>
                <a:gd name="connsiteX58-51527" fmla="*/ 2171636 w 2264509"/>
                <a:gd name="connsiteY58-51528" fmla="*/ 2450629 h 7217346"/>
                <a:gd name="connsiteX59-51529" fmla="*/ 2032492 w 2264509"/>
                <a:gd name="connsiteY59-51530" fmla="*/ 1850474 h 7217346"/>
                <a:gd name="connsiteX60-51531" fmla="*/ 1990819 w 2264509"/>
                <a:gd name="connsiteY60-51532" fmla="*/ 1650316 h 7217346"/>
                <a:gd name="connsiteX61-51533" fmla="*/ 1973329 w 2264509"/>
                <a:gd name="connsiteY61-51534" fmla="*/ 1418094 h 7217346"/>
                <a:gd name="connsiteX62-51535" fmla="*/ 1913430 w 2264509"/>
                <a:gd name="connsiteY62-51536" fmla="*/ 1284830 h 7217346"/>
                <a:gd name="connsiteX63-51537" fmla="*/ 1458979 w 2264509"/>
                <a:gd name="connsiteY63-51538" fmla="*/ 1120535 h 7217346"/>
                <a:gd name="connsiteX64-51539" fmla="*/ 1360513 w 2264509"/>
                <a:gd name="connsiteY64-51540" fmla="*/ 1005635 h 7217346"/>
                <a:gd name="connsiteX65-51541" fmla="*/ 1416522 w 2264509"/>
                <a:gd name="connsiteY65-51542" fmla="*/ 807081 h 7217346"/>
                <a:gd name="connsiteX66-51543" fmla="*/ 1484699 w 2264509"/>
                <a:gd name="connsiteY66-51544" fmla="*/ 608469 h 7217346"/>
                <a:gd name="connsiteX67-51545" fmla="*/ 1496208 w 2264509"/>
                <a:gd name="connsiteY67-51546" fmla="*/ 366317 h 7217346"/>
                <a:gd name="connsiteX68-51547" fmla="*/ 1413968 w 2264509"/>
                <a:gd name="connsiteY68-51548" fmla="*/ 146640 h 7217346"/>
                <a:gd name="connsiteX69-51549" fmla="*/ 1100515 w 2264509"/>
                <a:gd name="connsiteY69-51550" fmla="*/ 551 h 72173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921" y="connsiteY64-1922"/>
                </a:cxn>
                <a:cxn ang="0">
                  <a:pos x="connsiteX65-8553" y="connsiteY65-8554"/>
                </a:cxn>
                <a:cxn ang="0">
                  <a:pos x="connsiteX66-9875" y="connsiteY66-9876"/>
                </a:cxn>
                <a:cxn ang="0">
                  <a:pos x="connsiteX67-12021" y="connsiteY67-12022"/>
                </a:cxn>
                <a:cxn ang="0">
                  <a:pos x="connsiteX68-13655" y="connsiteY68-13656"/>
                </a:cxn>
                <a:cxn ang="0">
                  <a:pos x="connsiteX69-30129" y="connsiteY69-30130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Freeform 10"/>
            <p:cNvSpPr>
              <a:spLocks noChangeAspect="1"/>
            </p:cNvSpPr>
            <p:nvPr/>
          </p:nvSpPr>
          <p:spPr>
            <a:xfrm flipH="1">
              <a:off x="6228184" y="1429128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0" name="Freeform 11"/>
            <p:cNvSpPr/>
            <p:nvPr/>
          </p:nvSpPr>
          <p:spPr>
            <a:xfrm>
              <a:off x="7092280" y="1435354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-1" fmla="*/ 1010406 w 2274475"/>
                <a:gd name="connsiteY0-2" fmla="*/ 480 h 7258931"/>
                <a:gd name="connsiteX1-3" fmla="*/ 1102095 w 2274475"/>
                <a:gd name="connsiteY1-4" fmla="*/ 5735 h 7258931"/>
                <a:gd name="connsiteX2-5" fmla="*/ 1108360 w 2274475"/>
                <a:gd name="connsiteY2-6" fmla="*/ 5621 h 7258931"/>
                <a:gd name="connsiteX3-7" fmla="*/ 1384688 w 2274475"/>
                <a:gd name="connsiteY3-8" fmla="*/ 135883 h 7258931"/>
                <a:gd name="connsiteX4-9" fmla="*/ 1492367 w 2274475"/>
                <a:gd name="connsiteY4-10" fmla="*/ 319142 h 7258931"/>
                <a:gd name="connsiteX5-11" fmla="*/ 1487277 w 2274475"/>
                <a:gd name="connsiteY5-12" fmla="*/ 627868 h 7258931"/>
                <a:gd name="connsiteX6-13" fmla="*/ 1311344 w 2274475"/>
                <a:gd name="connsiteY6-14" fmla="*/ 957184 h 7258931"/>
                <a:gd name="connsiteX7-15" fmla="*/ 1302640 w 2274475"/>
                <a:gd name="connsiteY7-16" fmla="*/ 985327 h 7258931"/>
                <a:gd name="connsiteX8-17" fmla="*/ 1332954 w 2274475"/>
                <a:gd name="connsiteY8-18" fmla="*/ 1103046 h 7258931"/>
                <a:gd name="connsiteX9-19" fmla="*/ 2048362 w 2274475"/>
                <a:gd name="connsiteY9-20" fmla="*/ 1385160 h 7258931"/>
                <a:gd name="connsiteX10-21" fmla="*/ 2117009 w 2274475"/>
                <a:gd name="connsiteY10-22" fmla="*/ 1597559 h 7258931"/>
                <a:gd name="connsiteX11-23" fmla="*/ 2148808 w 2274475"/>
                <a:gd name="connsiteY11-24" fmla="*/ 1758448 h 7258931"/>
                <a:gd name="connsiteX12-25" fmla="*/ 2189395 w 2274475"/>
                <a:gd name="connsiteY12-26" fmla="*/ 2037940 h 7258931"/>
                <a:gd name="connsiteX13-27" fmla="*/ 2232360 w 2274475"/>
                <a:gd name="connsiteY13-28" fmla="*/ 2257766 h 7258931"/>
                <a:gd name="connsiteX14-29" fmla="*/ 2246002 w 2274475"/>
                <a:gd name="connsiteY14-30" fmla="*/ 2696740 h 7258931"/>
                <a:gd name="connsiteX15-31" fmla="*/ 2261780 w 2274475"/>
                <a:gd name="connsiteY15-32" fmla="*/ 2932246 h 7258931"/>
                <a:gd name="connsiteX16-33" fmla="*/ 2189929 w 2274475"/>
                <a:gd name="connsiteY16-34" fmla="*/ 3317283 h 7258931"/>
                <a:gd name="connsiteX17-35" fmla="*/ 2153905 w 2274475"/>
                <a:gd name="connsiteY17-36" fmla="*/ 3546819 h 7258931"/>
                <a:gd name="connsiteX18-37" fmla="*/ 2062829 w 2274475"/>
                <a:gd name="connsiteY18-38" fmla="*/ 3747178 h 7258931"/>
                <a:gd name="connsiteX19-39" fmla="*/ 1996560 w 2274475"/>
                <a:gd name="connsiteY19-40" fmla="*/ 3899862 h 7258931"/>
                <a:gd name="connsiteX20-41" fmla="*/ 1973112 w 2274475"/>
                <a:gd name="connsiteY20-42" fmla="*/ 4192026 h 7258931"/>
                <a:gd name="connsiteX21-43" fmla="*/ 1994230 w 2274475"/>
                <a:gd name="connsiteY21-44" fmla="*/ 4758341 h 7258931"/>
                <a:gd name="connsiteX22-45" fmla="*/ 1998454 w 2274475"/>
                <a:gd name="connsiteY22-46" fmla="*/ 5443309 h 7258931"/>
                <a:gd name="connsiteX23-47" fmla="*/ 2070791 w 2274475"/>
                <a:gd name="connsiteY23-48" fmla="*/ 5970543 h 7258931"/>
                <a:gd name="connsiteX24-49" fmla="*/ 2032486 w 2274475"/>
                <a:gd name="connsiteY24-50" fmla="*/ 6356695 h 7258931"/>
                <a:gd name="connsiteX25-51" fmla="*/ 2112349 w 2274475"/>
                <a:gd name="connsiteY25-52" fmla="*/ 6570550 h 7258931"/>
                <a:gd name="connsiteX26-53" fmla="*/ 2055838 w 2274475"/>
                <a:gd name="connsiteY26-54" fmla="*/ 6861500 h 7258931"/>
                <a:gd name="connsiteX27-55" fmla="*/ 2193133 w 2274475"/>
                <a:gd name="connsiteY27-56" fmla="*/ 7243963 h 7258931"/>
                <a:gd name="connsiteX28-57" fmla="*/ 1732215 w 2274475"/>
                <a:gd name="connsiteY28-58" fmla="*/ 7204737 h 7258931"/>
                <a:gd name="connsiteX29-59" fmla="*/ 1663568 w 2274475"/>
                <a:gd name="connsiteY29-60" fmla="*/ 6959567 h 7258931"/>
                <a:gd name="connsiteX30-61" fmla="*/ 1544042 w 2274475"/>
                <a:gd name="connsiteY30-62" fmla="*/ 6417818 h 7258931"/>
                <a:gd name="connsiteX31-63" fmla="*/ 1453500 w 2274475"/>
                <a:gd name="connsiteY31-64" fmla="*/ 6124684 h 7258931"/>
                <a:gd name="connsiteX32-65" fmla="*/ 1474862 w 2274475"/>
                <a:gd name="connsiteY32-66" fmla="*/ 5692653 h 7258931"/>
                <a:gd name="connsiteX33-67" fmla="*/ 1163424 w 2274475"/>
                <a:gd name="connsiteY33-68" fmla="*/ 4154838 h 7258931"/>
                <a:gd name="connsiteX34-69" fmla="*/ 947675 w 2274475"/>
                <a:gd name="connsiteY34-70" fmla="*/ 5468942 h 7258931"/>
                <a:gd name="connsiteX35-71" fmla="*/ 902817 w 2274475"/>
                <a:gd name="connsiteY35-72" fmla="*/ 5744015 h 7258931"/>
                <a:gd name="connsiteX36-73" fmla="*/ 839316 w 2274475"/>
                <a:gd name="connsiteY36-74" fmla="*/ 6702747 h 7258931"/>
                <a:gd name="connsiteX37-75" fmla="*/ 780961 w 2274475"/>
                <a:gd name="connsiteY37-76" fmla="*/ 6871307 h 7258931"/>
                <a:gd name="connsiteX38-77" fmla="*/ 740763 w 2274475"/>
                <a:gd name="connsiteY38-78" fmla="*/ 7038944 h 7258931"/>
                <a:gd name="connsiteX39-79" fmla="*/ 340627 w 2274475"/>
                <a:gd name="connsiteY39-80" fmla="*/ 7257023 h 7258931"/>
                <a:gd name="connsiteX40-81" fmla="*/ 160369 w 2274475"/>
                <a:gd name="connsiteY40-82" fmla="*/ 7112785 h 7258931"/>
                <a:gd name="connsiteX41-83" fmla="*/ 375147 w 2274475"/>
                <a:gd name="connsiteY41-84" fmla="*/ 6637304 h 7258931"/>
                <a:gd name="connsiteX42-85" fmla="*/ 354465 w 2274475"/>
                <a:gd name="connsiteY42-86" fmla="*/ 6292903 h 7258931"/>
                <a:gd name="connsiteX43-87" fmla="*/ 418111 w 2274475"/>
                <a:gd name="connsiteY43-88" fmla="*/ 5978359 h 7258931"/>
                <a:gd name="connsiteX44-89" fmla="*/ 438162 w 2274475"/>
                <a:gd name="connsiteY44-90" fmla="*/ 5462874 h 7258931"/>
                <a:gd name="connsiteX45-91" fmla="*/ 408741 w 2274475"/>
                <a:gd name="connsiteY45-92" fmla="*/ 4908987 h 7258931"/>
                <a:gd name="connsiteX46-93" fmla="*/ 369833 w 2274475"/>
                <a:gd name="connsiteY46-94" fmla="*/ 3984130 h 7258931"/>
                <a:gd name="connsiteX47-95" fmla="*/ 114102 w 2274475"/>
                <a:gd name="connsiteY47-96" fmla="*/ 3468366 h 7258931"/>
                <a:gd name="connsiteX48-97" fmla="*/ 25841 w 2274475"/>
                <a:gd name="connsiteY48-98" fmla="*/ 2997641 h 7258931"/>
                <a:gd name="connsiteX49-99" fmla="*/ 37056 w 2274475"/>
                <a:gd name="connsiteY49-100" fmla="*/ 2488661 h 7258931"/>
                <a:gd name="connsiteX50-101" fmla="*/ 10548 w 2274475"/>
                <a:gd name="connsiteY50-102" fmla="*/ 2180866 h 7258931"/>
                <a:gd name="connsiteX51-103" fmla="*/ 66962 w 2274475"/>
                <a:gd name="connsiteY51-104" fmla="*/ 1852534 h 7258931"/>
                <a:gd name="connsiteX52-105" fmla="*/ 133715 w 2274475"/>
                <a:gd name="connsiteY52-106" fmla="*/ 1495365 h 7258931"/>
                <a:gd name="connsiteX53-107" fmla="*/ 783292 w 2274475"/>
                <a:gd name="connsiteY53-108" fmla="*/ 1208589 h 7258931"/>
                <a:gd name="connsiteX54-109" fmla="*/ 801702 w 2274475"/>
                <a:gd name="connsiteY54-110" fmla="*/ 1145790 h 7258931"/>
                <a:gd name="connsiteX55-111" fmla="*/ 839754 w 2274475"/>
                <a:gd name="connsiteY55-112" fmla="*/ 925280 h 7258931"/>
                <a:gd name="connsiteX56-113" fmla="*/ 852095 w 2274475"/>
                <a:gd name="connsiteY56-114" fmla="*/ 881622 h 7258931"/>
                <a:gd name="connsiteX57-115" fmla="*/ 685639 w 2274475"/>
                <a:gd name="connsiteY57-116" fmla="*/ 674518 h 7258931"/>
                <a:gd name="connsiteX58-117" fmla="*/ 673583 w 2274475"/>
                <a:gd name="connsiteY58-118" fmla="*/ 580154 h 7258931"/>
                <a:gd name="connsiteX59-119" fmla="*/ 642606 w 2274475"/>
                <a:gd name="connsiteY59-120" fmla="*/ 341636 h 7258931"/>
                <a:gd name="connsiteX60-121" fmla="*/ 839802 w 2274475"/>
                <a:gd name="connsiteY60-122" fmla="*/ 36004 h 7258931"/>
                <a:gd name="connsiteX61-123" fmla="*/ 1010406 w 2274475"/>
                <a:gd name="connsiteY61-124" fmla="*/ 480 h 7258931"/>
                <a:gd name="connsiteX0-125" fmla="*/ 1010406 w 2274475"/>
                <a:gd name="connsiteY0-126" fmla="*/ 480 h 7258931"/>
                <a:gd name="connsiteX1-127" fmla="*/ 1102095 w 2274475"/>
                <a:gd name="connsiteY1-128" fmla="*/ 5735 h 7258931"/>
                <a:gd name="connsiteX2-129" fmla="*/ 1108360 w 2274475"/>
                <a:gd name="connsiteY2-130" fmla="*/ 5621 h 7258931"/>
                <a:gd name="connsiteX3-131" fmla="*/ 1384688 w 2274475"/>
                <a:gd name="connsiteY3-132" fmla="*/ 135883 h 7258931"/>
                <a:gd name="connsiteX4-133" fmla="*/ 1492367 w 2274475"/>
                <a:gd name="connsiteY4-134" fmla="*/ 319142 h 7258931"/>
                <a:gd name="connsiteX5-135" fmla="*/ 1487277 w 2274475"/>
                <a:gd name="connsiteY5-136" fmla="*/ 627868 h 7258931"/>
                <a:gd name="connsiteX6-137" fmla="*/ 1311344 w 2274475"/>
                <a:gd name="connsiteY6-138" fmla="*/ 957184 h 7258931"/>
                <a:gd name="connsiteX7-139" fmla="*/ 1302640 w 2274475"/>
                <a:gd name="connsiteY7-140" fmla="*/ 985327 h 7258931"/>
                <a:gd name="connsiteX8-141" fmla="*/ 1332954 w 2274475"/>
                <a:gd name="connsiteY8-142" fmla="*/ 1103046 h 7258931"/>
                <a:gd name="connsiteX9-143" fmla="*/ 2048362 w 2274475"/>
                <a:gd name="connsiteY9-144" fmla="*/ 1385160 h 7258931"/>
                <a:gd name="connsiteX10-145" fmla="*/ 2117009 w 2274475"/>
                <a:gd name="connsiteY10-146" fmla="*/ 1597559 h 7258931"/>
                <a:gd name="connsiteX11-147" fmla="*/ 2148808 w 2274475"/>
                <a:gd name="connsiteY11-148" fmla="*/ 1758448 h 7258931"/>
                <a:gd name="connsiteX12-149" fmla="*/ 2189395 w 2274475"/>
                <a:gd name="connsiteY12-150" fmla="*/ 2037940 h 7258931"/>
                <a:gd name="connsiteX13-151" fmla="*/ 2232360 w 2274475"/>
                <a:gd name="connsiteY13-152" fmla="*/ 2257766 h 7258931"/>
                <a:gd name="connsiteX14-153" fmla="*/ 2246002 w 2274475"/>
                <a:gd name="connsiteY14-154" fmla="*/ 2696740 h 7258931"/>
                <a:gd name="connsiteX15-155" fmla="*/ 2261780 w 2274475"/>
                <a:gd name="connsiteY15-156" fmla="*/ 2932246 h 7258931"/>
                <a:gd name="connsiteX16-157" fmla="*/ 2189929 w 2274475"/>
                <a:gd name="connsiteY16-158" fmla="*/ 3317283 h 7258931"/>
                <a:gd name="connsiteX17-159" fmla="*/ 2153905 w 2274475"/>
                <a:gd name="connsiteY17-160" fmla="*/ 3546819 h 7258931"/>
                <a:gd name="connsiteX18-161" fmla="*/ 2062829 w 2274475"/>
                <a:gd name="connsiteY18-162" fmla="*/ 3747178 h 7258931"/>
                <a:gd name="connsiteX19-163" fmla="*/ 1996560 w 2274475"/>
                <a:gd name="connsiteY19-164" fmla="*/ 3899862 h 7258931"/>
                <a:gd name="connsiteX20-165" fmla="*/ 1973112 w 2274475"/>
                <a:gd name="connsiteY20-166" fmla="*/ 4192026 h 7258931"/>
                <a:gd name="connsiteX21-167" fmla="*/ 1994230 w 2274475"/>
                <a:gd name="connsiteY21-168" fmla="*/ 4758341 h 7258931"/>
                <a:gd name="connsiteX22-169" fmla="*/ 1998454 w 2274475"/>
                <a:gd name="connsiteY22-170" fmla="*/ 5443309 h 7258931"/>
                <a:gd name="connsiteX23-171" fmla="*/ 2070791 w 2274475"/>
                <a:gd name="connsiteY23-172" fmla="*/ 5970543 h 7258931"/>
                <a:gd name="connsiteX24-173" fmla="*/ 2032486 w 2274475"/>
                <a:gd name="connsiteY24-174" fmla="*/ 6356695 h 7258931"/>
                <a:gd name="connsiteX25-175" fmla="*/ 2112349 w 2274475"/>
                <a:gd name="connsiteY25-176" fmla="*/ 6570550 h 7258931"/>
                <a:gd name="connsiteX26-177" fmla="*/ 2055838 w 2274475"/>
                <a:gd name="connsiteY26-178" fmla="*/ 6861500 h 7258931"/>
                <a:gd name="connsiteX27-179" fmla="*/ 2193133 w 2274475"/>
                <a:gd name="connsiteY27-180" fmla="*/ 7243963 h 7258931"/>
                <a:gd name="connsiteX28-181" fmla="*/ 1732215 w 2274475"/>
                <a:gd name="connsiteY28-182" fmla="*/ 7204737 h 7258931"/>
                <a:gd name="connsiteX29-183" fmla="*/ 1663568 w 2274475"/>
                <a:gd name="connsiteY29-184" fmla="*/ 6959567 h 7258931"/>
                <a:gd name="connsiteX30-185" fmla="*/ 1544042 w 2274475"/>
                <a:gd name="connsiteY30-186" fmla="*/ 6417818 h 7258931"/>
                <a:gd name="connsiteX31-187" fmla="*/ 1453500 w 2274475"/>
                <a:gd name="connsiteY31-188" fmla="*/ 6124684 h 7258931"/>
                <a:gd name="connsiteX32-189" fmla="*/ 1474862 w 2274475"/>
                <a:gd name="connsiteY32-190" fmla="*/ 5692653 h 7258931"/>
                <a:gd name="connsiteX33-191" fmla="*/ 1163424 w 2274475"/>
                <a:gd name="connsiteY33-192" fmla="*/ 4154838 h 7258931"/>
                <a:gd name="connsiteX34-193" fmla="*/ 947675 w 2274475"/>
                <a:gd name="connsiteY34-194" fmla="*/ 5468942 h 7258931"/>
                <a:gd name="connsiteX35-195" fmla="*/ 902817 w 2274475"/>
                <a:gd name="connsiteY35-196" fmla="*/ 5744015 h 7258931"/>
                <a:gd name="connsiteX36-197" fmla="*/ 839316 w 2274475"/>
                <a:gd name="connsiteY36-198" fmla="*/ 6702747 h 7258931"/>
                <a:gd name="connsiteX37-199" fmla="*/ 780961 w 2274475"/>
                <a:gd name="connsiteY37-200" fmla="*/ 6871307 h 7258931"/>
                <a:gd name="connsiteX38-201" fmla="*/ 740763 w 2274475"/>
                <a:gd name="connsiteY38-202" fmla="*/ 7038944 h 7258931"/>
                <a:gd name="connsiteX39-203" fmla="*/ 340627 w 2274475"/>
                <a:gd name="connsiteY39-204" fmla="*/ 7257023 h 7258931"/>
                <a:gd name="connsiteX40-205" fmla="*/ 160369 w 2274475"/>
                <a:gd name="connsiteY40-206" fmla="*/ 7112785 h 7258931"/>
                <a:gd name="connsiteX41-207" fmla="*/ 375147 w 2274475"/>
                <a:gd name="connsiteY41-208" fmla="*/ 6637304 h 7258931"/>
                <a:gd name="connsiteX42-209" fmla="*/ 354465 w 2274475"/>
                <a:gd name="connsiteY42-210" fmla="*/ 6292903 h 7258931"/>
                <a:gd name="connsiteX43-211" fmla="*/ 418111 w 2274475"/>
                <a:gd name="connsiteY43-212" fmla="*/ 5978359 h 7258931"/>
                <a:gd name="connsiteX44-213" fmla="*/ 438162 w 2274475"/>
                <a:gd name="connsiteY44-214" fmla="*/ 5462874 h 7258931"/>
                <a:gd name="connsiteX45-215" fmla="*/ 408741 w 2274475"/>
                <a:gd name="connsiteY45-216" fmla="*/ 4908987 h 7258931"/>
                <a:gd name="connsiteX46-217" fmla="*/ 369833 w 2274475"/>
                <a:gd name="connsiteY46-218" fmla="*/ 3984130 h 7258931"/>
                <a:gd name="connsiteX47-219" fmla="*/ 114102 w 2274475"/>
                <a:gd name="connsiteY47-220" fmla="*/ 3468366 h 7258931"/>
                <a:gd name="connsiteX48-221" fmla="*/ 25841 w 2274475"/>
                <a:gd name="connsiteY48-222" fmla="*/ 2997641 h 7258931"/>
                <a:gd name="connsiteX49-223" fmla="*/ 37056 w 2274475"/>
                <a:gd name="connsiteY49-224" fmla="*/ 2488661 h 7258931"/>
                <a:gd name="connsiteX50-225" fmla="*/ 10548 w 2274475"/>
                <a:gd name="connsiteY50-226" fmla="*/ 2180866 h 7258931"/>
                <a:gd name="connsiteX51-227" fmla="*/ 66962 w 2274475"/>
                <a:gd name="connsiteY51-228" fmla="*/ 1852534 h 7258931"/>
                <a:gd name="connsiteX52-229" fmla="*/ 133715 w 2274475"/>
                <a:gd name="connsiteY52-230" fmla="*/ 1495365 h 7258931"/>
                <a:gd name="connsiteX53-231" fmla="*/ 726142 w 2274475"/>
                <a:gd name="connsiteY53-232" fmla="*/ 1204779 h 7258931"/>
                <a:gd name="connsiteX54-233" fmla="*/ 801702 w 2274475"/>
                <a:gd name="connsiteY54-234" fmla="*/ 1145790 h 7258931"/>
                <a:gd name="connsiteX55-235" fmla="*/ 839754 w 2274475"/>
                <a:gd name="connsiteY55-236" fmla="*/ 925280 h 7258931"/>
                <a:gd name="connsiteX56-237" fmla="*/ 852095 w 2274475"/>
                <a:gd name="connsiteY56-238" fmla="*/ 881622 h 7258931"/>
                <a:gd name="connsiteX57-239" fmla="*/ 685639 w 2274475"/>
                <a:gd name="connsiteY57-240" fmla="*/ 674518 h 7258931"/>
                <a:gd name="connsiteX58-241" fmla="*/ 673583 w 2274475"/>
                <a:gd name="connsiteY58-242" fmla="*/ 580154 h 7258931"/>
                <a:gd name="connsiteX59-243" fmla="*/ 642606 w 2274475"/>
                <a:gd name="connsiteY59-244" fmla="*/ 341636 h 7258931"/>
                <a:gd name="connsiteX60-245" fmla="*/ 839802 w 2274475"/>
                <a:gd name="connsiteY60-246" fmla="*/ 36004 h 7258931"/>
                <a:gd name="connsiteX61-247" fmla="*/ 1010406 w 2274475"/>
                <a:gd name="connsiteY61-248" fmla="*/ 480 h 7258931"/>
                <a:gd name="connsiteX0-249" fmla="*/ 1010406 w 2274475"/>
                <a:gd name="connsiteY0-250" fmla="*/ 480 h 7258931"/>
                <a:gd name="connsiteX1-251" fmla="*/ 1102095 w 2274475"/>
                <a:gd name="connsiteY1-252" fmla="*/ 5735 h 7258931"/>
                <a:gd name="connsiteX2-253" fmla="*/ 1108360 w 2274475"/>
                <a:gd name="connsiteY2-254" fmla="*/ 5621 h 7258931"/>
                <a:gd name="connsiteX3-255" fmla="*/ 1384688 w 2274475"/>
                <a:gd name="connsiteY3-256" fmla="*/ 135883 h 7258931"/>
                <a:gd name="connsiteX4-257" fmla="*/ 1492367 w 2274475"/>
                <a:gd name="connsiteY4-258" fmla="*/ 319142 h 7258931"/>
                <a:gd name="connsiteX5-259" fmla="*/ 1487277 w 2274475"/>
                <a:gd name="connsiteY5-260" fmla="*/ 627868 h 7258931"/>
                <a:gd name="connsiteX6-261" fmla="*/ 1311344 w 2274475"/>
                <a:gd name="connsiteY6-262" fmla="*/ 934324 h 7258931"/>
                <a:gd name="connsiteX7-263" fmla="*/ 1302640 w 2274475"/>
                <a:gd name="connsiteY7-264" fmla="*/ 985327 h 7258931"/>
                <a:gd name="connsiteX8-265" fmla="*/ 1332954 w 2274475"/>
                <a:gd name="connsiteY8-266" fmla="*/ 1103046 h 7258931"/>
                <a:gd name="connsiteX9-267" fmla="*/ 2048362 w 2274475"/>
                <a:gd name="connsiteY9-268" fmla="*/ 1385160 h 7258931"/>
                <a:gd name="connsiteX10-269" fmla="*/ 2117009 w 2274475"/>
                <a:gd name="connsiteY10-270" fmla="*/ 1597559 h 7258931"/>
                <a:gd name="connsiteX11-271" fmla="*/ 2148808 w 2274475"/>
                <a:gd name="connsiteY11-272" fmla="*/ 1758448 h 7258931"/>
                <a:gd name="connsiteX12-273" fmla="*/ 2189395 w 2274475"/>
                <a:gd name="connsiteY12-274" fmla="*/ 2037940 h 7258931"/>
                <a:gd name="connsiteX13-275" fmla="*/ 2232360 w 2274475"/>
                <a:gd name="connsiteY13-276" fmla="*/ 2257766 h 7258931"/>
                <a:gd name="connsiteX14-277" fmla="*/ 2246002 w 2274475"/>
                <a:gd name="connsiteY14-278" fmla="*/ 2696740 h 7258931"/>
                <a:gd name="connsiteX15-279" fmla="*/ 2261780 w 2274475"/>
                <a:gd name="connsiteY15-280" fmla="*/ 2932246 h 7258931"/>
                <a:gd name="connsiteX16-281" fmla="*/ 2189929 w 2274475"/>
                <a:gd name="connsiteY16-282" fmla="*/ 3317283 h 7258931"/>
                <a:gd name="connsiteX17-283" fmla="*/ 2153905 w 2274475"/>
                <a:gd name="connsiteY17-284" fmla="*/ 3546819 h 7258931"/>
                <a:gd name="connsiteX18-285" fmla="*/ 2062829 w 2274475"/>
                <a:gd name="connsiteY18-286" fmla="*/ 3747178 h 7258931"/>
                <a:gd name="connsiteX19-287" fmla="*/ 1996560 w 2274475"/>
                <a:gd name="connsiteY19-288" fmla="*/ 3899862 h 7258931"/>
                <a:gd name="connsiteX20-289" fmla="*/ 1973112 w 2274475"/>
                <a:gd name="connsiteY20-290" fmla="*/ 4192026 h 7258931"/>
                <a:gd name="connsiteX21-291" fmla="*/ 1994230 w 2274475"/>
                <a:gd name="connsiteY21-292" fmla="*/ 4758341 h 7258931"/>
                <a:gd name="connsiteX22-293" fmla="*/ 1998454 w 2274475"/>
                <a:gd name="connsiteY22-294" fmla="*/ 5443309 h 7258931"/>
                <a:gd name="connsiteX23-295" fmla="*/ 2070791 w 2274475"/>
                <a:gd name="connsiteY23-296" fmla="*/ 5970543 h 7258931"/>
                <a:gd name="connsiteX24-297" fmla="*/ 2032486 w 2274475"/>
                <a:gd name="connsiteY24-298" fmla="*/ 6356695 h 7258931"/>
                <a:gd name="connsiteX25-299" fmla="*/ 2112349 w 2274475"/>
                <a:gd name="connsiteY25-300" fmla="*/ 6570550 h 7258931"/>
                <a:gd name="connsiteX26-301" fmla="*/ 2055838 w 2274475"/>
                <a:gd name="connsiteY26-302" fmla="*/ 6861500 h 7258931"/>
                <a:gd name="connsiteX27-303" fmla="*/ 2193133 w 2274475"/>
                <a:gd name="connsiteY27-304" fmla="*/ 7243963 h 7258931"/>
                <a:gd name="connsiteX28-305" fmla="*/ 1732215 w 2274475"/>
                <a:gd name="connsiteY28-306" fmla="*/ 7204737 h 7258931"/>
                <a:gd name="connsiteX29-307" fmla="*/ 1663568 w 2274475"/>
                <a:gd name="connsiteY29-308" fmla="*/ 6959567 h 7258931"/>
                <a:gd name="connsiteX30-309" fmla="*/ 1544042 w 2274475"/>
                <a:gd name="connsiteY30-310" fmla="*/ 6417818 h 7258931"/>
                <a:gd name="connsiteX31-311" fmla="*/ 1453500 w 2274475"/>
                <a:gd name="connsiteY31-312" fmla="*/ 6124684 h 7258931"/>
                <a:gd name="connsiteX32-313" fmla="*/ 1474862 w 2274475"/>
                <a:gd name="connsiteY32-314" fmla="*/ 5692653 h 7258931"/>
                <a:gd name="connsiteX33-315" fmla="*/ 1163424 w 2274475"/>
                <a:gd name="connsiteY33-316" fmla="*/ 4154838 h 7258931"/>
                <a:gd name="connsiteX34-317" fmla="*/ 947675 w 2274475"/>
                <a:gd name="connsiteY34-318" fmla="*/ 5468942 h 7258931"/>
                <a:gd name="connsiteX35-319" fmla="*/ 902817 w 2274475"/>
                <a:gd name="connsiteY35-320" fmla="*/ 5744015 h 7258931"/>
                <a:gd name="connsiteX36-321" fmla="*/ 839316 w 2274475"/>
                <a:gd name="connsiteY36-322" fmla="*/ 6702747 h 7258931"/>
                <a:gd name="connsiteX37-323" fmla="*/ 780961 w 2274475"/>
                <a:gd name="connsiteY37-324" fmla="*/ 6871307 h 7258931"/>
                <a:gd name="connsiteX38-325" fmla="*/ 740763 w 2274475"/>
                <a:gd name="connsiteY38-326" fmla="*/ 7038944 h 7258931"/>
                <a:gd name="connsiteX39-327" fmla="*/ 340627 w 2274475"/>
                <a:gd name="connsiteY39-328" fmla="*/ 7257023 h 7258931"/>
                <a:gd name="connsiteX40-329" fmla="*/ 160369 w 2274475"/>
                <a:gd name="connsiteY40-330" fmla="*/ 7112785 h 7258931"/>
                <a:gd name="connsiteX41-331" fmla="*/ 375147 w 2274475"/>
                <a:gd name="connsiteY41-332" fmla="*/ 6637304 h 7258931"/>
                <a:gd name="connsiteX42-333" fmla="*/ 354465 w 2274475"/>
                <a:gd name="connsiteY42-334" fmla="*/ 6292903 h 7258931"/>
                <a:gd name="connsiteX43-335" fmla="*/ 418111 w 2274475"/>
                <a:gd name="connsiteY43-336" fmla="*/ 5978359 h 7258931"/>
                <a:gd name="connsiteX44-337" fmla="*/ 438162 w 2274475"/>
                <a:gd name="connsiteY44-338" fmla="*/ 5462874 h 7258931"/>
                <a:gd name="connsiteX45-339" fmla="*/ 408741 w 2274475"/>
                <a:gd name="connsiteY45-340" fmla="*/ 4908987 h 7258931"/>
                <a:gd name="connsiteX46-341" fmla="*/ 369833 w 2274475"/>
                <a:gd name="connsiteY46-342" fmla="*/ 3984130 h 7258931"/>
                <a:gd name="connsiteX47-343" fmla="*/ 114102 w 2274475"/>
                <a:gd name="connsiteY47-344" fmla="*/ 3468366 h 7258931"/>
                <a:gd name="connsiteX48-345" fmla="*/ 25841 w 2274475"/>
                <a:gd name="connsiteY48-346" fmla="*/ 2997641 h 7258931"/>
                <a:gd name="connsiteX49-347" fmla="*/ 37056 w 2274475"/>
                <a:gd name="connsiteY49-348" fmla="*/ 2488661 h 7258931"/>
                <a:gd name="connsiteX50-349" fmla="*/ 10548 w 2274475"/>
                <a:gd name="connsiteY50-350" fmla="*/ 2180866 h 7258931"/>
                <a:gd name="connsiteX51-351" fmla="*/ 66962 w 2274475"/>
                <a:gd name="connsiteY51-352" fmla="*/ 1852534 h 7258931"/>
                <a:gd name="connsiteX52-353" fmla="*/ 133715 w 2274475"/>
                <a:gd name="connsiteY52-354" fmla="*/ 1495365 h 7258931"/>
                <a:gd name="connsiteX53-355" fmla="*/ 726142 w 2274475"/>
                <a:gd name="connsiteY53-356" fmla="*/ 1204779 h 7258931"/>
                <a:gd name="connsiteX54-357" fmla="*/ 801702 w 2274475"/>
                <a:gd name="connsiteY54-358" fmla="*/ 1145790 h 7258931"/>
                <a:gd name="connsiteX55-359" fmla="*/ 839754 w 2274475"/>
                <a:gd name="connsiteY55-360" fmla="*/ 925280 h 7258931"/>
                <a:gd name="connsiteX56-361" fmla="*/ 852095 w 2274475"/>
                <a:gd name="connsiteY56-362" fmla="*/ 881622 h 7258931"/>
                <a:gd name="connsiteX57-363" fmla="*/ 685639 w 2274475"/>
                <a:gd name="connsiteY57-364" fmla="*/ 674518 h 7258931"/>
                <a:gd name="connsiteX58-365" fmla="*/ 673583 w 2274475"/>
                <a:gd name="connsiteY58-366" fmla="*/ 580154 h 7258931"/>
                <a:gd name="connsiteX59-367" fmla="*/ 642606 w 2274475"/>
                <a:gd name="connsiteY59-368" fmla="*/ 341636 h 7258931"/>
                <a:gd name="connsiteX60-369" fmla="*/ 839802 w 2274475"/>
                <a:gd name="connsiteY60-370" fmla="*/ 36004 h 7258931"/>
                <a:gd name="connsiteX61-371" fmla="*/ 1010406 w 2274475"/>
                <a:gd name="connsiteY61-372" fmla="*/ 480 h 7258931"/>
                <a:gd name="connsiteX0-373" fmla="*/ 1010406 w 2274475"/>
                <a:gd name="connsiteY0-374" fmla="*/ 480 h 7258931"/>
                <a:gd name="connsiteX1-375" fmla="*/ 1102095 w 2274475"/>
                <a:gd name="connsiteY1-376" fmla="*/ 5735 h 7258931"/>
                <a:gd name="connsiteX2-377" fmla="*/ 1108360 w 2274475"/>
                <a:gd name="connsiteY2-378" fmla="*/ 5621 h 7258931"/>
                <a:gd name="connsiteX3-379" fmla="*/ 1384688 w 2274475"/>
                <a:gd name="connsiteY3-380" fmla="*/ 135883 h 7258931"/>
                <a:gd name="connsiteX4-381" fmla="*/ 1492367 w 2274475"/>
                <a:gd name="connsiteY4-382" fmla="*/ 319142 h 7258931"/>
                <a:gd name="connsiteX5-383" fmla="*/ 1487277 w 2274475"/>
                <a:gd name="connsiteY5-384" fmla="*/ 627868 h 7258931"/>
                <a:gd name="connsiteX6-385" fmla="*/ 1311344 w 2274475"/>
                <a:gd name="connsiteY6-386" fmla="*/ 934324 h 7258931"/>
                <a:gd name="connsiteX7-387" fmla="*/ 1325500 w 2274475"/>
                <a:gd name="connsiteY7-388" fmla="*/ 985327 h 7258931"/>
                <a:gd name="connsiteX8-389" fmla="*/ 1332954 w 2274475"/>
                <a:gd name="connsiteY8-390" fmla="*/ 1103046 h 7258931"/>
                <a:gd name="connsiteX9-391" fmla="*/ 2048362 w 2274475"/>
                <a:gd name="connsiteY9-392" fmla="*/ 1385160 h 7258931"/>
                <a:gd name="connsiteX10-393" fmla="*/ 2117009 w 2274475"/>
                <a:gd name="connsiteY10-394" fmla="*/ 1597559 h 7258931"/>
                <a:gd name="connsiteX11-395" fmla="*/ 2148808 w 2274475"/>
                <a:gd name="connsiteY11-396" fmla="*/ 1758448 h 7258931"/>
                <a:gd name="connsiteX12-397" fmla="*/ 2189395 w 2274475"/>
                <a:gd name="connsiteY12-398" fmla="*/ 2037940 h 7258931"/>
                <a:gd name="connsiteX13-399" fmla="*/ 2232360 w 2274475"/>
                <a:gd name="connsiteY13-400" fmla="*/ 2257766 h 7258931"/>
                <a:gd name="connsiteX14-401" fmla="*/ 2246002 w 2274475"/>
                <a:gd name="connsiteY14-402" fmla="*/ 2696740 h 7258931"/>
                <a:gd name="connsiteX15-403" fmla="*/ 2261780 w 2274475"/>
                <a:gd name="connsiteY15-404" fmla="*/ 2932246 h 7258931"/>
                <a:gd name="connsiteX16-405" fmla="*/ 2189929 w 2274475"/>
                <a:gd name="connsiteY16-406" fmla="*/ 3317283 h 7258931"/>
                <a:gd name="connsiteX17-407" fmla="*/ 2153905 w 2274475"/>
                <a:gd name="connsiteY17-408" fmla="*/ 3546819 h 7258931"/>
                <a:gd name="connsiteX18-409" fmla="*/ 2062829 w 2274475"/>
                <a:gd name="connsiteY18-410" fmla="*/ 3747178 h 7258931"/>
                <a:gd name="connsiteX19-411" fmla="*/ 1996560 w 2274475"/>
                <a:gd name="connsiteY19-412" fmla="*/ 3899862 h 7258931"/>
                <a:gd name="connsiteX20-413" fmla="*/ 1973112 w 2274475"/>
                <a:gd name="connsiteY20-414" fmla="*/ 4192026 h 7258931"/>
                <a:gd name="connsiteX21-415" fmla="*/ 1994230 w 2274475"/>
                <a:gd name="connsiteY21-416" fmla="*/ 4758341 h 7258931"/>
                <a:gd name="connsiteX22-417" fmla="*/ 1998454 w 2274475"/>
                <a:gd name="connsiteY22-418" fmla="*/ 5443309 h 7258931"/>
                <a:gd name="connsiteX23-419" fmla="*/ 2070791 w 2274475"/>
                <a:gd name="connsiteY23-420" fmla="*/ 5970543 h 7258931"/>
                <a:gd name="connsiteX24-421" fmla="*/ 2032486 w 2274475"/>
                <a:gd name="connsiteY24-422" fmla="*/ 6356695 h 7258931"/>
                <a:gd name="connsiteX25-423" fmla="*/ 2112349 w 2274475"/>
                <a:gd name="connsiteY25-424" fmla="*/ 6570550 h 7258931"/>
                <a:gd name="connsiteX26-425" fmla="*/ 2055838 w 2274475"/>
                <a:gd name="connsiteY26-426" fmla="*/ 6861500 h 7258931"/>
                <a:gd name="connsiteX27-427" fmla="*/ 2193133 w 2274475"/>
                <a:gd name="connsiteY27-428" fmla="*/ 7243963 h 7258931"/>
                <a:gd name="connsiteX28-429" fmla="*/ 1732215 w 2274475"/>
                <a:gd name="connsiteY28-430" fmla="*/ 7204737 h 7258931"/>
                <a:gd name="connsiteX29-431" fmla="*/ 1663568 w 2274475"/>
                <a:gd name="connsiteY29-432" fmla="*/ 6959567 h 7258931"/>
                <a:gd name="connsiteX30-433" fmla="*/ 1544042 w 2274475"/>
                <a:gd name="connsiteY30-434" fmla="*/ 6417818 h 7258931"/>
                <a:gd name="connsiteX31-435" fmla="*/ 1453500 w 2274475"/>
                <a:gd name="connsiteY31-436" fmla="*/ 6124684 h 7258931"/>
                <a:gd name="connsiteX32-437" fmla="*/ 1474862 w 2274475"/>
                <a:gd name="connsiteY32-438" fmla="*/ 5692653 h 7258931"/>
                <a:gd name="connsiteX33-439" fmla="*/ 1163424 w 2274475"/>
                <a:gd name="connsiteY33-440" fmla="*/ 4154838 h 7258931"/>
                <a:gd name="connsiteX34-441" fmla="*/ 947675 w 2274475"/>
                <a:gd name="connsiteY34-442" fmla="*/ 5468942 h 7258931"/>
                <a:gd name="connsiteX35-443" fmla="*/ 902817 w 2274475"/>
                <a:gd name="connsiteY35-444" fmla="*/ 5744015 h 7258931"/>
                <a:gd name="connsiteX36-445" fmla="*/ 839316 w 2274475"/>
                <a:gd name="connsiteY36-446" fmla="*/ 6702747 h 7258931"/>
                <a:gd name="connsiteX37-447" fmla="*/ 780961 w 2274475"/>
                <a:gd name="connsiteY37-448" fmla="*/ 6871307 h 7258931"/>
                <a:gd name="connsiteX38-449" fmla="*/ 740763 w 2274475"/>
                <a:gd name="connsiteY38-450" fmla="*/ 7038944 h 7258931"/>
                <a:gd name="connsiteX39-451" fmla="*/ 340627 w 2274475"/>
                <a:gd name="connsiteY39-452" fmla="*/ 7257023 h 7258931"/>
                <a:gd name="connsiteX40-453" fmla="*/ 160369 w 2274475"/>
                <a:gd name="connsiteY40-454" fmla="*/ 7112785 h 7258931"/>
                <a:gd name="connsiteX41-455" fmla="*/ 375147 w 2274475"/>
                <a:gd name="connsiteY41-456" fmla="*/ 6637304 h 7258931"/>
                <a:gd name="connsiteX42-457" fmla="*/ 354465 w 2274475"/>
                <a:gd name="connsiteY42-458" fmla="*/ 6292903 h 7258931"/>
                <a:gd name="connsiteX43-459" fmla="*/ 418111 w 2274475"/>
                <a:gd name="connsiteY43-460" fmla="*/ 5978359 h 7258931"/>
                <a:gd name="connsiteX44-461" fmla="*/ 438162 w 2274475"/>
                <a:gd name="connsiteY44-462" fmla="*/ 5462874 h 7258931"/>
                <a:gd name="connsiteX45-463" fmla="*/ 408741 w 2274475"/>
                <a:gd name="connsiteY45-464" fmla="*/ 4908987 h 7258931"/>
                <a:gd name="connsiteX46-465" fmla="*/ 369833 w 2274475"/>
                <a:gd name="connsiteY46-466" fmla="*/ 3984130 h 7258931"/>
                <a:gd name="connsiteX47-467" fmla="*/ 114102 w 2274475"/>
                <a:gd name="connsiteY47-468" fmla="*/ 3468366 h 7258931"/>
                <a:gd name="connsiteX48-469" fmla="*/ 25841 w 2274475"/>
                <a:gd name="connsiteY48-470" fmla="*/ 2997641 h 7258931"/>
                <a:gd name="connsiteX49-471" fmla="*/ 37056 w 2274475"/>
                <a:gd name="connsiteY49-472" fmla="*/ 2488661 h 7258931"/>
                <a:gd name="connsiteX50-473" fmla="*/ 10548 w 2274475"/>
                <a:gd name="connsiteY50-474" fmla="*/ 2180866 h 7258931"/>
                <a:gd name="connsiteX51-475" fmla="*/ 66962 w 2274475"/>
                <a:gd name="connsiteY51-476" fmla="*/ 1852534 h 7258931"/>
                <a:gd name="connsiteX52-477" fmla="*/ 133715 w 2274475"/>
                <a:gd name="connsiteY52-478" fmla="*/ 1495365 h 7258931"/>
                <a:gd name="connsiteX53-479" fmla="*/ 726142 w 2274475"/>
                <a:gd name="connsiteY53-480" fmla="*/ 1204779 h 7258931"/>
                <a:gd name="connsiteX54-481" fmla="*/ 801702 w 2274475"/>
                <a:gd name="connsiteY54-482" fmla="*/ 1145790 h 7258931"/>
                <a:gd name="connsiteX55-483" fmla="*/ 839754 w 2274475"/>
                <a:gd name="connsiteY55-484" fmla="*/ 925280 h 7258931"/>
                <a:gd name="connsiteX56-485" fmla="*/ 852095 w 2274475"/>
                <a:gd name="connsiteY56-486" fmla="*/ 881622 h 7258931"/>
                <a:gd name="connsiteX57-487" fmla="*/ 685639 w 2274475"/>
                <a:gd name="connsiteY57-488" fmla="*/ 674518 h 7258931"/>
                <a:gd name="connsiteX58-489" fmla="*/ 673583 w 2274475"/>
                <a:gd name="connsiteY58-490" fmla="*/ 580154 h 7258931"/>
                <a:gd name="connsiteX59-491" fmla="*/ 642606 w 2274475"/>
                <a:gd name="connsiteY59-492" fmla="*/ 341636 h 7258931"/>
                <a:gd name="connsiteX60-493" fmla="*/ 839802 w 2274475"/>
                <a:gd name="connsiteY60-494" fmla="*/ 36004 h 7258931"/>
                <a:gd name="connsiteX61-495" fmla="*/ 1010406 w 2274475"/>
                <a:gd name="connsiteY61-496" fmla="*/ 480 h 7258931"/>
                <a:gd name="connsiteX0-497" fmla="*/ 1010406 w 2274475"/>
                <a:gd name="connsiteY0-498" fmla="*/ 480 h 7258931"/>
                <a:gd name="connsiteX1-499" fmla="*/ 1102095 w 2274475"/>
                <a:gd name="connsiteY1-500" fmla="*/ 5735 h 7258931"/>
                <a:gd name="connsiteX2-501" fmla="*/ 1108360 w 2274475"/>
                <a:gd name="connsiteY2-502" fmla="*/ 5621 h 7258931"/>
                <a:gd name="connsiteX3-503" fmla="*/ 1384688 w 2274475"/>
                <a:gd name="connsiteY3-504" fmla="*/ 135883 h 7258931"/>
                <a:gd name="connsiteX4-505" fmla="*/ 1492367 w 2274475"/>
                <a:gd name="connsiteY4-506" fmla="*/ 319142 h 7258931"/>
                <a:gd name="connsiteX5-507" fmla="*/ 1487277 w 2274475"/>
                <a:gd name="connsiteY5-508" fmla="*/ 627868 h 7258931"/>
                <a:gd name="connsiteX6-509" fmla="*/ 1311344 w 2274475"/>
                <a:gd name="connsiteY6-510" fmla="*/ 934324 h 7258931"/>
                <a:gd name="connsiteX7-511" fmla="*/ 1325500 w 2274475"/>
                <a:gd name="connsiteY7-512" fmla="*/ 985327 h 7258931"/>
                <a:gd name="connsiteX8-513" fmla="*/ 1390104 w 2274475"/>
                <a:gd name="connsiteY8-514" fmla="*/ 1106856 h 7258931"/>
                <a:gd name="connsiteX9-515" fmla="*/ 2048362 w 2274475"/>
                <a:gd name="connsiteY9-516" fmla="*/ 1385160 h 7258931"/>
                <a:gd name="connsiteX10-517" fmla="*/ 2117009 w 2274475"/>
                <a:gd name="connsiteY10-518" fmla="*/ 1597559 h 7258931"/>
                <a:gd name="connsiteX11-519" fmla="*/ 2148808 w 2274475"/>
                <a:gd name="connsiteY11-520" fmla="*/ 1758448 h 7258931"/>
                <a:gd name="connsiteX12-521" fmla="*/ 2189395 w 2274475"/>
                <a:gd name="connsiteY12-522" fmla="*/ 2037940 h 7258931"/>
                <a:gd name="connsiteX13-523" fmla="*/ 2232360 w 2274475"/>
                <a:gd name="connsiteY13-524" fmla="*/ 2257766 h 7258931"/>
                <a:gd name="connsiteX14-525" fmla="*/ 2246002 w 2274475"/>
                <a:gd name="connsiteY14-526" fmla="*/ 2696740 h 7258931"/>
                <a:gd name="connsiteX15-527" fmla="*/ 2261780 w 2274475"/>
                <a:gd name="connsiteY15-528" fmla="*/ 2932246 h 7258931"/>
                <a:gd name="connsiteX16-529" fmla="*/ 2189929 w 2274475"/>
                <a:gd name="connsiteY16-530" fmla="*/ 3317283 h 7258931"/>
                <a:gd name="connsiteX17-531" fmla="*/ 2153905 w 2274475"/>
                <a:gd name="connsiteY17-532" fmla="*/ 3546819 h 7258931"/>
                <a:gd name="connsiteX18-533" fmla="*/ 2062829 w 2274475"/>
                <a:gd name="connsiteY18-534" fmla="*/ 3747178 h 7258931"/>
                <a:gd name="connsiteX19-535" fmla="*/ 1996560 w 2274475"/>
                <a:gd name="connsiteY19-536" fmla="*/ 3899862 h 7258931"/>
                <a:gd name="connsiteX20-537" fmla="*/ 1973112 w 2274475"/>
                <a:gd name="connsiteY20-538" fmla="*/ 4192026 h 7258931"/>
                <a:gd name="connsiteX21-539" fmla="*/ 1994230 w 2274475"/>
                <a:gd name="connsiteY21-540" fmla="*/ 4758341 h 7258931"/>
                <a:gd name="connsiteX22-541" fmla="*/ 1998454 w 2274475"/>
                <a:gd name="connsiteY22-542" fmla="*/ 5443309 h 7258931"/>
                <a:gd name="connsiteX23-543" fmla="*/ 2070791 w 2274475"/>
                <a:gd name="connsiteY23-544" fmla="*/ 5970543 h 7258931"/>
                <a:gd name="connsiteX24-545" fmla="*/ 2032486 w 2274475"/>
                <a:gd name="connsiteY24-546" fmla="*/ 6356695 h 7258931"/>
                <a:gd name="connsiteX25-547" fmla="*/ 2112349 w 2274475"/>
                <a:gd name="connsiteY25-548" fmla="*/ 6570550 h 7258931"/>
                <a:gd name="connsiteX26-549" fmla="*/ 2055838 w 2274475"/>
                <a:gd name="connsiteY26-550" fmla="*/ 6861500 h 7258931"/>
                <a:gd name="connsiteX27-551" fmla="*/ 2193133 w 2274475"/>
                <a:gd name="connsiteY27-552" fmla="*/ 7243963 h 7258931"/>
                <a:gd name="connsiteX28-553" fmla="*/ 1732215 w 2274475"/>
                <a:gd name="connsiteY28-554" fmla="*/ 7204737 h 7258931"/>
                <a:gd name="connsiteX29-555" fmla="*/ 1663568 w 2274475"/>
                <a:gd name="connsiteY29-556" fmla="*/ 6959567 h 7258931"/>
                <a:gd name="connsiteX30-557" fmla="*/ 1544042 w 2274475"/>
                <a:gd name="connsiteY30-558" fmla="*/ 6417818 h 7258931"/>
                <a:gd name="connsiteX31-559" fmla="*/ 1453500 w 2274475"/>
                <a:gd name="connsiteY31-560" fmla="*/ 6124684 h 7258931"/>
                <a:gd name="connsiteX32-561" fmla="*/ 1474862 w 2274475"/>
                <a:gd name="connsiteY32-562" fmla="*/ 5692653 h 7258931"/>
                <a:gd name="connsiteX33-563" fmla="*/ 1163424 w 2274475"/>
                <a:gd name="connsiteY33-564" fmla="*/ 4154838 h 7258931"/>
                <a:gd name="connsiteX34-565" fmla="*/ 947675 w 2274475"/>
                <a:gd name="connsiteY34-566" fmla="*/ 5468942 h 7258931"/>
                <a:gd name="connsiteX35-567" fmla="*/ 902817 w 2274475"/>
                <a:gd name="connsiteY35-568" fmla="*/ 5744015 h 7258931"/>
                <a:gd name="connsiteX36-569" fmla="*/ 839316 w 2274475"/>
                <a:gd name="connsiteY36-570" fmla="*/ 6702747 h 7258931"/>
                <a:gd name="connsiteX37-571" fmla="*/ 780961 w 2274475"/>
                <a:gd name="connsiteY37-572" fmla="*/ 6871307 h 7258931"/>
                <a:gd name="connsiteX38-573" fmla="*/ 740763 w 2274475"/>
                <a:gd name="connsiteY38-574" fmla="*/ 7038944 h 7258931"/>
                <a:gd name="connsiteX39-575" fmla="*/ 340627 w 2274475"/>
                <a:gd name="connsiteY39-576" fmla="*/ 7257023 h 7258931"/>
                <a:gd name="connsiteX40-577" fmla="*/ 160369 w 2274475"/>
                <a:gd name="connsiteY40-578" fmla="*/ 7112785 h 7258931"/>
                <a:gd name="connsiteX41-579" fmla="*/ 375147 w 2274475"/>
                <a:gd name="connsiteY41-580" fmla="*/ 6637304 h 7258931"/>
                <a:gd name="connsiteX42-581" fmla="*/ 354465 w 2274475"/>
                <a:gd name="connsiteY42-582" fmla="*/ 6292903 h 7258931"/>
                <a:gd name="connsiteX43-583" fmla="*/ 418111 w 2274475"/>
                <a:gd name="connsiteY43-584" fmla="*/ 5978359 h 7258931"/>
                <a:gd name="connsiteX44-585" fmla="*/ 438162 w 2274475"/>
                <a:gd name="connsiteY44-586" fmla="*/ 5462874 h 7258931"/>
                <a:gd name="connsiteX45-587" fmla="*/ 408741 w 2274475"/>
                <a:gd name="connsiteY45-588" fmla="*/ 4908987 h 7258931"/>
                <a:gd name="connsiteX46-589" fmla="*/ 369833 w 2274475"/>
                <a:gd name="connsiteY46-590" fmla="*/ 3984130 h 7258931"/>
                <a:gd name="connsiteX47-591" fmla="*/ 114102 w 2274475"/>
                <a:gd name="connsiteY47-592" fmla="*/ 3468366 h 7258931"/>
                <a:gd name="connsiteX48-593" fmla="*/ 25841 w 2274475"/>
                <a:gd name="connsiteY48-594" fmla="*/ 2997641 h 7258931"/>
                <a:gd name="connsiteX49-595" fmla="*/ 37056 w 2274475"/>
                <a:gd name="connsiteY49-596" fmla="*/ 2488661 h 7258931"/>
                <a:gd name="connsiteX50-597" fmla="*/ 10548 w 2274475"/>
                <a:gd name="connsiteY50-598" fmla="*/ 2180866 h 7258931"/>
                <a:gd name="connsiteX51-599" fmla="*/ 66962 w 2274475"/>
                <a:gd name="connsiteY51-600" fmla="*/ 1852534 h 7258931"/>
                <a:gd name="connsiteX52-601" fmla="*/ 133715 w 2274475"/>
                <a:gd name="connsiteY52-602" fmla="*/ 1495365 h 7258931"/>
                <a:gd name="connsiteX53-603" fmla="*/ 726142 w 2274475"/>
                <a:gd name="connsiteY53-604" fmla="*/ 1204779 h 7258931"/>
                <a:gd name="connsiteX54-605" fmla="*/ 801702 w 2274475"/>
                <a:gd name="connsiteY54-606" fmla="*/ 1145790 h 7258931"/>
                <a:gd name="connsiteX55-607" fmla="*/ 839754 w 2274475"/>
                <a:gd name="connsiteY55-608" fmla="*/ 925280 h 7258931"/>
                <a:gd name="connsiteX56-609" fmla="*/ 852095 w 2274475"/>
                <a:gd name="connsiteY56-610" fmla="*/ 881622 h 7258931"/>
                <a:gd name="connsiteX57-611" fmla="*/ 685639 w 2274475"/>
                <a:gd name="connsiteY57-612" fmla="*/ 674518 h 7258931"/>
                <a:gd name="connsiteX58-613" fmla="*/ 673583 w 2274475"/>
                <a:gd name="connsiteY58-614" fmla="*/ 580154 h 7258931"/>
                <a:gd name="connsiteX59-615" fmla="*/ 642606 w 2274475"/>
                <a:gd name="connsiteY59-616" fmla="*/ 341636 h 7258931"/>
                <a:gd name="connsiteX60-617" fmla="*/ 839802 w 2274475"/>
                <a:gd name="connsiteY60-618" fmla="*/ 36004 h 7258931"/>
                <a:gd name="connsiteX61-619" fmla="*/ 1010406 w 2274475"/>
                <a:gd name="connsiteY61-620" fmla="*/ 480 h 72589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24" name="Isosceles Triangle 15"/>
          <p:cNvSpPr/>
          <p:nvPr/>
        </p:nvSpPr>
        <p:spPr>
          <a:xfrm rot="10800000">
            <a:off x="1308905" y="2239340"/>
            <a:ext cx="9593722" cy="2956647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7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8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9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0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1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86" name="Group 85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87" name="Freeform: Shape 86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1" name="Rounded Rectangle 1"/>
          <p:cNvSpPr/>
          <p:nvPr/>
        </p:nvSpPr>
        <p:spPr>
          <a:xfrm>
            <a:off x="401320" y="512445"/>
            <a:ext cx="11332210" cy="5878195"/>
          </a:xfrm>
          <a:prstGeom prst="roundRect">
            <a:avLst>
              <a:gd name="adj" fmla="val 7334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00582" y="1108744"/>
            <a:ext cx="867828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15"/>
            </a:pPr>
            <a:r>
              <a:rPr lang="id-ID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v-SE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REVISI STATUTA DAN ORTAKER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94" name="Group 93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95" name="Group 94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08" name="Rectangle: Rounded Corners 107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109" name="Straight Connector 108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Straight Connector 109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Straight Connector 112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Straight Connector 113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Straight Connector 114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Straight Connector 11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" name="TextBox 95"/>
            <p:cNvSpPr txBox="1"/>
            <p:nvPr/>
          </p:nvSpPr>
          <p:spPr>
            <a:xfrm>
              <a:off x="5339726" y="3033493"/>
              <a:ext cx="191358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100%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2353229" y="3431455"/>
            <a:ext cx="7735351" cy="1128216"/>
            <a:chOff x="2353229" y="3456855"/>
            <a:chExt cx="7735351" cy="1128216"/>
          </a:xfrm>
        </p:grpSpPr>
        <p:pic>
          <p:nvPicPr>
            <p:cNvPr id="120" name="Picture 119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5656797" y="153287"/>
              <a:ext cx="1128216" cy="7735351"/>
            </a:xfrm>
            <a:prstGeom prst="rect">
              <a:avLst/>
            </a:prstGeom>
          </p:spPr>
        </p:pic>
        <p:sp>
          <p:nvSpPr>
            <p:cNvPr id="122" name="TextBox 121"/>
            <p:cNvSpPr txBox="1"/>
            <p:nvPr/>
          </p:nvSpPr>
          <p:spPr>
            <a:xfrm>
              <a:off x="3092599" y="3765794"/>
              <a:ext cx="60960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</a:t>
              </a:r>
              <a:r>
                <a:rPr lang="en-US" sz="18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18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18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100%)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52425" y="426720"/>
            <a:ext cx="11470640" cy="5932170"/>
          </a:xfrm>
          <a:prstGeom prst="roundRect">
            <a:avLst>
              <a:gd name="adj" fmla="val 4952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33492" y="1228463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6"/>
            </a:pPr>
            <a:r>
              <a:rPr lang="nn-NO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INTEGRASI DATA BERBASIS INFORMASI DAN TEKNOLOGI (IT)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10" name="Group 9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3" name="Rectangle: Rounded Corners 22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TextBox 10"/>
            <p:cNvSpPr txBox="1"/>
            <p:nvPr/>
          </p:nvSpPr>
          <p:spPr>
            <a:xfrm>
              <a:off x="5339726" y="3033493"/>
              <a:ext cx="199938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100%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2399804" y="3431487"/>
            <a:ext cx="3816758" cy="1128216"/>
            <a:chOff x="2635507" y="3574028"/>
            <a:chExt cx="5392338" cy="1128216"/>
          </a:xfrm>
        </p:grpSpPr>
        <p:pic>
          <p:nvPicPr>
            <p:cNvPr id="34" name="Picture 33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820844" y="1495242"/>
              <a:ext cx="1128216" cy="5285787"/>
            </a:xfrm>
            <a:prstGeom prst="rect">
              <a:avLst/>
            </a:prstGeom>
          </p:spPr>
        </p:pic>
        <p:sp>
          <p:nvSpPr>
            <p:cNvPr id="35" name="TextBox 34"/>
            <p:cNvSpPr txBox="1"/>
            <p:nvPr/>
          </p:nvSpPr>
          <p:spPr>
            <a:xfrm>
              <a:off x="2635507" y="3738026"/>
              <a:ext cx="42611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49,0%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4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22" name="Freeform: Shape 21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ounded Rectangle 1"/>
          <p:cNvSpPr/>
          <p:nvPr/>
        </p:nvSpPr>
        <p:spPr>
          <a:xfrm>
            <a:off x="422275" y="394335"/>
            <a:ext cx="11481435" cy="6071870"/>
          </a:xfrm>
          <a:prstGeom prst="roundRect">
            <a:avLst>
              <a:gd name="adj" fmla="val 4168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933468" y="1088789"/>
            <a:ext cx="8678287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17"/>
            </a:pPr>
            <a:r>
              <a:rPr lang="fi-FI" sz="40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JURNAL TERINDEKS SCOPUS</a:t>
            </a:r>
            <a:r>
              <a:rPr lang="en-US" sz="40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40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30" name="Group 29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43" name="Rectangle: Rounded Corners 42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44" name="Straight Connector 43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TextBox 30"/>
            <p:cNvSpPr txBox="1"/>
            <p:nvPr/>
          </p:nvSpPr>
          <p:spPr>
            <a:xfrm>
              <a:off x="5339727" y="3033493"/>
              <a:ext cx="140701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2212040" y="3578960"/>
            <a:ext cx="1842792" cy="720206"/>
            <a:chOff x="2212040" y="3578960"/>
            <a:chExt cx="1842792" cy="720206"/>
          </a:xfrm>
        </p:grpSpPr>
        <p:sp>
          <p:nvSpPr>
            <p:cNvPr id="53" name="TextBox 52"/>
            <p:cNvSpPr txBox="1"/>
            <p:nvPr/>
          </p:nvSpPr>
          <p:spPr>
            <a:xfrm>
              <a:off x="2376003" y="3578960"/>
              <a:ext cx="167882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0</a:t>
              </a:r>
              <a:endParaRPr lang="en-US" sz="2000" b="1" dirty="0">
                <a:solidFill>
                  <a:schemeClr val="tx2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2212040" y="3899056"/>
              <a:ext cx="133885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(0%)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60"/>
          <p:cNvGrpSpPr/>
          <p:nvPr/>
        </p:nvGrpSpPr>
        <p:grpSpPr>
          <a:xfrm>
            <a:off x="4206175" y="4743548"/>
            <a:ext cx="3814992" cy="2195933"/>
            <a:chOff x="2682175" y="4743544"/>
            <a:chExt cx="3814992" cy="2195933"/>
          </a:xfrm>
        </p:grpSpPr>
        <p:sp>
          <p:nvSpPr>
            <p:cNvPr id="4" name="Trapezoid 3"/>
            <p:cNvSpPr/>
            <p:nvPr/>
          </p:nvSpPr>
          <p:spPr>
            <a:xfrm>
              <a:off x="4343303" y="4743544"/>
              <a:ext cx="483850" cy="1190153"/>
            </a:xfrm>
            <a:prstGeom prst="trapezoid">
              <a:avLst>
                <a:gd name="adj" fmla="val 3452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Chord 4"/>
            <p:cNvSpPr/>
            <p:nvPr/>
          </p:nvSpPr>
          <p:spPr>
            <a:xfrm>
              <a:off x="3952867" y="5570998"/>
              <a:ext cx="483850" cy="521725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Chord 5"/>
            <p:cNvSpPr/>
            <p:nvPr/>
          </p:nvSpPr>
          <p:spPr>
            <a:xfrm>
              <a:off x="4509545" y="5472701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Chord 6"/>
            <p:cNvSpPr/>
            <p:nvPr/>
          </p:nvSpPr>
          <p:spPr>
            <a:xfrm>
              <a:off x="4194681" y="5416372"/>
              <a:ext cx="534950" cy="576824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Chord 7"/>
            <p:cNvSpPr/>
            <p:nvPr/>
          </p:nvSpPr>
          <p:spPr>
            <a:xfrm>
              <a:off x="4926674" y="5616197"/>
              <a:ext cx="413454" cy="445818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Chord 8"/>
            <p:cNvSpPr/>
            <p:nvPr/>
          </p:nvSpPr>
          <p:spPr>
            <a:xfrm>
              <a:off x="3822829" y="5685016"/>
              <a:ext cx="285809" cy="308181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562368" y="5965227"/>
              <a:ext cx="2109957" cy="6394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Chord 10"/>
            <p:cNvSpPr/>
            <p:nvPr/>
          </p:nvSpPr>
          <p:spPr>
            <a:xfrm>
              <a:off x="5080999" y="5704122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2" name="Chord 11"/>
            <p:cNvSpPr/>
            <p:nvPr/>
          </p:nvSpPr>
          <p:spPr>
            <a:xfrm>
              <a:off x="5424100" y="5993196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3" name="Chord 12"/>
            <p:cNvSpPr/>
            <p:nvPr/>
          </p:nvSpPr>
          <p:spPr>
            <a:xfrm>
              <a:off x="5905841" y="6124828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4" name="Chord 13"/>
            <p:cNvSpPr/>
            <p:nvPr/>
          </p:nvSpPr>
          <p:spPr>
            <a:xfrm>
              <a:off x="3422006" y="5743600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5" name="Chord 14"/>
            <p:cNvSpPr/>
            <p:nvPr/>
          </p:nvSpPr>
          <p:spPr>
            <a:xfrm>
              <a:off x="3099304" y="6022928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6" name="Chord 15"/>
            <p:cNvSpPr/>
            <p:nvPr/>
          </p:nvSpPr>
          <p:spPr>
            <a:xfrm>
              <a:off x="2682175" y="6301864"/>
              <a:ext cx="591326" cy="637613"/>
            </a:xfrm>
            <a:prstGeom prst="chord">
              <a:avLst>
                <a:gd name="adj1" fmla="val 10974273"/>
                <a:gd name="adj2" fmla="val 2152922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126281" y="6228148"/>
              <a:ext cx="3223728" cy="3765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851580" y="5798765"/>
              <a:ext cx="1357681" cy="27459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799954" y="4338060"/>
            <a:ext cx="1204714" cy="1204714"/>
            <a:chOff x="2116863" y="3644339"/>
            <a:chExt cx="979176" cy="979176"/>
          </a:xfrm>
        </p:grpSpPr>
        <p:sp>
          <p:nvSpPr>
            <p:cNvPr id="20" name="Oval 19"/>
            <p:cNvSpPr/>
            <p:nvPr/>
          </p:nvSpPr>
          <p:spPr>
            <a:xfrm>
              <a:off x="2116863" y="3644339"/>
              <a:ext cx="979176" cy="979176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2235420" y="3762895"/>
              <a:ext cx="742062" cy="74206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246411" y="4008848"/>
              <a:ext cx="720080" cy="25015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START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515818" y="2720636"/>
            <a:ext cx="1160363" cy="2189974"/>
            <a:chOff x="3779988" y="1298141"/>
            <a:chExt cx="1304431" cy="2461875"/>
          </a:xfrm>
        </p:grpSpPr>
        <p:sp>
          <p:nvSpPr>
            <p:cNvPr id="28" name="Freeform 17"/>
            <p:cNvSpPr/>
            <p:nvPr/>
          </p:nvSpPr>
          <p:spPr>
            <a:xfrm>
              <a:off x="4333425" y="1298141"/>
              <a:ext cx="200205" cy="1710412"/>
            </a:xfrm>
            <a:custGeom>
              <a:avLst/>
              <a:gdLst>
                <a:gd name="connsiteX0" fmla="*/ 86265 w 181155"/>
                <a:gd name="connsiteY0" fmla="*/ 0 h 1708031"/>
                <a:gd name="connsiteX1" fmla="*/ 0 w 181155"/>
                <a:gd name="connsiteY1" fmla="*/ 1682151 h 1708031"/>
                <a:gd name="connsiteX2" fmla="*/ 181155 w 181155"/>
                <a:gd name="connsiteY2" fmla="*/ 1708031 h 1708031"/>
                <a:gd name="connsiteX3" fmla="*/ 86265 w 181155"/>
                <a:gd name="connsiteY3" fmla="*/ 0 h 1708031"/>
                <a:gd name="connsiteX0-1" fmla="*/ 86265 w 181155"/>
                <a:gd name="connsiteY0-2" fmla="*/ 0 h 1708031"/>
                <a:gd name="connsiteX1-3" fmla="*/ 0 w 181155"/>
                <a:gd name="connsiteY1-4" fmla="*/ 1682151 h 1708031"/>
                <a:gd name="connsiteX2-5" fmla="*/ 181155 w 181155"/>
                <a:gd name="connsiteY2-6" fmla="*/ 1708031 h 1708031"/>
                <a:gd name="connsiteX3-7" fmla="*/ 100462 w 181155"/>
                <a:gd name="connsiteY3-8" fmla="*/ 4405 h 1708031"/>
                <a:gd name="connsiteX4" fmla="*/ 86265 w 181155"/>
                <a:gd name="connsiteY4" fmla="*/ 0 h 1708031"/>
                <a:gd name="connsiteX0-9" fmla="*/ 76740 w 181155"/>
                <a:gd name="connsiteY0-10" fmla="*/ 5120 h 1703626"/>
                <a:gd name="connsiteX1-11" fmla="*/ 0 w 181155"/>
                <a:gd name="connsiteY1-12" fmla="*/ 1677746 h 1703626"/>
                <a:gd name="connsiteX2-13" fmla="*/ 181155 w 181155"/>
                <a:gd name="connsiteY2-14" fmla="*/ 1703626 h 1703626"/>
                <a:gd name="connsiteX3-15" fmla="*/ 100462 w 181155"/>
                <a:gd name="connsiteY3-16" fmla="*/ 0 h 1703626"/>
                <a:gd name="connsiteX4-17" fmla="*/ 76740 w 181155"/>
                <a:gd name="connsiteY4-18" fmla="*/ 5120 h 1703626"/>
                <a:gd name="connsiteX0-19" fmla="*/ 76740 w 181155"/>
                <a:gd name="connsiteY0-20" fmla="*/ 0 h 1698506"/>
                <a:gd name="connsiteX1-21" fmla="*/ 0 w 181155"/>
                <a:gd name="connsiteY1-22" fmla="*/ 1672626 h 1698506"/>
                <a:gd name="connsiteX2-23" fmla="*/ 181155 w 181155"/>
                <a:gd name="connsiteY2-24" fmla="*/ 1698506 h 1698506"/>
                <a:gd name="connsiteX3-25" fmla="*/ 93318 w 181155"/>
                <a:gd name="connsiteY3-26" fmla="*/ 6786 h 1698506"/>
                <a:gd name="connsiteX4-27" fmla="*/ 76740 w 181155"/>
                <a:gd name="connsiteY4-28" fmla="*/ 0 h 1698506"/>
                <a:gd name="connsiteX0-29" fmla="*/ 79122 w 181155"/>
                <a:gd name="connsiteY0-30" fmla="*/ 5120 h 1691720"/>
                <a:gd name="connsiteX1-31" fmla="*/ 0 w 181155"/>
                <a:gd name="connsiteY1-32" fmla="*/ 1665840 h 1691720"/>
                <a:gd name="connsiteX2-33" fmla="*/ 181155 w 181155"/>
                <a:gd name="connsiteY2-34" fmla="*/ 1691720 h 1691720"/>
                <a:gd name="connsiteX3-35" fmla="*/ 93318 w 181155"/>
                <a:gd name="connsiteY3-36" fmla="*/ 0 h 1691720"/>
                <a:gd name="connsiteX4-37" fmla="*/ 79122 w 181155"/>
                <a:gd name="connsiteY4-38" fmla="*/ 5120 h 1691720"/>
                <a:gd name="connsiteX0-39" fmla="*/ 79122 w 181155"/>
                <a:gd name="connsiteY0-40" fmla="*/ 0 h 1686600"/>
                <a:gd name="connsiteX1-41" fmla="*/ 0 w 181155"/>
                <a:gd name="connsiteY1-42" fmla="*/ 1660720 h 1686600"/>
                <a:gd name="connsiteX2-43" fmla="*/ 181155 w 181155"/>
                <a:gd name="connsiteY2-44" fmla="*/ 1686600 h 1686600"/>
                <a:gd name="connsiteX3-45" fmla="*/ 93318 w 181155"/>
                <a:gd name="connsiteY3-46" fmla="*/ 4405 h 1686600"/>
                <a:gd name="connsiteX4-47" fmla="*/ 79122 w 181155"/>
                <a:gd name="connsiteY4-48" fmla="*/ 0 h 1686600"/>
                <a:gd name="connsiteX0-49" fmla="*/ 93410 w 195443"/>
                <a:gd name="connsiteY0-50" fmla="*/ 0 h 1708345"/>
                <a:gd name="connsiteX1-51" fmla="*/ 0 w 195443"/>
                <a:gd name="connsiteY1-52" fmla="*/ 1708345 h 1708345"/>
                <a:gd name="connsiteX2-53" fmla="*/ 195443 w 195443"/>
                <a:gd name="connsiteY2-54" fmla="*/ 1686600 h 1708345"/>
                <a:gd name="connsiteX3-55" fmla="*/ 107606 w 195443"/>
                <a:gd name="connsiteY3-56" fmla="*/ 4405 h 1708345"/>
                <a:gd name="connsiteX4-57" fmla="*/ 93410 w 195443"/>
                <a:gd name="connsiteY4-58" fmla="*/ 0 h 1708345"/>
                <a:gd name="connsiteX0-59" fmla="*/ 93410 w 200205"/>
                <a:gd name="connsiteY0-60" fmla="*/ 0 h 1710412"/>
                <a:gd name="connsiteX1-61" fmla="*/ 0 w 200205"/>
                <a:gd name="connsiteY1-62" fmla="*/ 1708345 h 1710412"/>
                <a:gd name="connsiteX2-63" fmla="*/ 200205 w 200205"/>
                <a:gd name="connsiteY2-64" fmla="*/ 1710412 h 1710412"/>
                <a:gd name="connsiteX3-65" fmla="*/ 107606 w 200205"/>
                <a:gd name="connsiteY3-66" fmla="*/ 4405 h 1710412"/>
                <a:gd name="connsiteX4-67" fmla="*/ 93410 w 200205"/>
                <a:gd name="connsiteY4-68" fmla="*/ 0 h 171041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200205" h="1710412">
                  <a:moveTo>
                    <a:pt x="93410" y="0"/>
                  </a:moveTo>
                  <a:lnTo>
                    <a:pt x="0" y="1708345"/>
                  </a:lnTo>
                  <a:lnTo>
                    <a:pt x="200205" y="1710412"/>
                  </a:lnTo>
                  <a:cubicBezTo>
                    <a:pt x="171720" y="1183812"/>
                    <a:pt x="136091" y="531005"/>
                    <a:pt x="107606" y="4405"/>
                  </a:cubicBezTo>
                  <a:lnTo>
                    <a:pt x="9341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9" name="Freeform 18"/>
            <p:cNvSpPr/>
            <p:nvPr/>
          </p:nvSpPr>
          <p:spPr>
            <a:xfrm flipH="1">
              <a:off x="4441313" y="1380365"/>
              <a:ext cx="643106" cy="1707892"/>
            </a:xfrm>
            <a:custGeom>
              <a:avLst/>
              <a:gdLst>
                <a:gd name="connsiteX0" fmla="*/ 621102 w 621102"/>
                <a:gd name="connsiteY0" fmla="*/ 0 h 1690778"/>
                <a:gd name="connsiteX1" fmla="*/ 0 w 621102"/>
                <a:gd name="connsiteY1" fmla="*/ 1690778 h 1690778"/>
                <a:gd name="connsiteX2" fmla="*/ 560717 w 621102"/>
                <a:gd name="connsiteY2" fmla="*/ 1492370 h 1690778"/>
                <a:gd name="connsiteX3" fmla="*/ 621102 w 621102"/>
                <a:gd name="connsiteY3" fmla="*/ 0 h 1690778"/>
                <a:gd name="connsiteX0-1" fmla="*/ 643106 w 643106"/>
                <a:gd name="connsiteY0-2" fmla="*/ 0 h 1707892"/>
                <a:gd name="connsiteX1-3" fmla="*/ 0 w 643106"/>
                <a:gd name="connsiteY1-4" fmla="*/ 1707892 h 1707892"/>
                <a:gd name="connsiteX2-5" fmla="*/ 560717 w 643106"/>
                <a:gd name="connsiteY2-6" fmla="*/ 1509484 h 1707892"/>
                <a:gd name="connsiteX3-7" fmla="*/ 643106 w 643106"/>
                <a:gd name="connsiteY3-8" fmla="*/ 0 h 17078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43106" h="1707892">
                  <a:moveTo>
                    <a:pt x="643106" y="0"/>
                  </a:moveTo>
                  <a:lnTo>
                    <a:pt x="0" y="1707892"/>
                  </a:lnTo>
                  <a:lnTo>
                    <a:pt x="560717" y="1509484"/>
                  </a:lnTo>
                  <a:lnTo>
                    <a:pt x="6431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0" name="Freeform 19"/>
            <p:cNvSpPr/>
            <p:nvPr/>
          </p:nvSpPr>
          <p:spPr>
            <a:xfrm>
              <a:off x="3779988" y="1380365"/>
              <a:ext cx="643106" cy="1707892"/>
            </a:xfrm>
            <a:custGeom>
              <a:avLst/>
              <a:gdLst>
                <a:gd name="connsiteX0" fmla="*/ 621102 w 621102"/>
                <a:gd name="connsiteY0" fmla="*/ 0 h 1690778"/>
                <a:gd name="connsiteX1" fmla="*/ 0 w 621102"/>
                <a:gd name="connsiteY1" fmla="*/ 1690778 h 1690778"/>
                <a:gd name="connsiteX2" fmla="*/ 560717 w 621102"/>
                <a:gd name="connsiteY2" fmla="*/ 1492370 h 1690778"/>
                <a:gd name="connsiteX3" fmla="*/ 621102 w 621102"/>
                <a:gd name="connsiteY3" fmla="*/ 0 h 1690778"/>
                <a:gd name="connsiteX0-1" fmla="*/ 643106 w 643106"/>
                <a:gd name="connsiteY0-2" fmla="*/ 0 h 1707892"/>
                <a:gd name="connsiteX1-3" fmla="*/ 0 w 643106"/>
                <a:gd name="connsiteY1-4" fmla="*/ 1707892 h 1707892"/>
                <a:gd name="connsiteX2-5" fmla="*/ 560717 w 643106"/>
                <a:gd name="connsiteY2-6" fmla="*/ 1509484 h 1707892"/>
                <a:gd name="connsiteX3-7" fmla="*/ 643106 w 643106"/>
                <a:gd name="connsiteY3-8" fmla="*/ 0 h 17078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43106" h="1707892">
                  <a:moveTo>
                    <a:pt x="643106" y="0"/>
                  </a:moveTo>
                  <a:lnTo>
                    <a:pt x="0" y="1707892"/>
                  </a:lnTo>
                  <a:lnTo>
                    <a:pt x="560717" y="1509484"/>
                  </a:lnTo>
                  <a:lnTo>
                    <a:pt x="643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1" name="Freeform 20"/>
            <p:cNvSpPr/>
            <p:nvPr/>
          </p:nvSpPr>
          <p:spPr>
            <a:xfrm>
              <a:off x="3810452" y="3008553"/>
              <a:ext cx="1186798" cy="751463"/>
            </a:xfrm>
            <a:custGeom>
              <a:avLst/>
              <a:gdLst/>
              <a:ahLst/>
              <a:cxnLst/>
              <a:rect l="l" t="t" r="r" b="b"/>
              <a:pathLst>
                <a:path w="1186798" h="751463">
                  <a:moveTo>
                    <a:pt x="571900" y="18996"/>
                  </a:moveTo>
                  <a:cubicBezTo>
                    <a:pt x="463937" y="77983"/>
                    <a:pt x="428075" y="330281"/>
                    <a:pt x="651355" y="487491"/>
                  </a:cubicBezTo>
                  <a:cubicBezTo>
                    <a:pt x="595490" y="341069"/>
                    <a:pt x="632624" y="268838"/>
                    <a:pt x="668711" y="195562"/>
                  </a:cubicBezTo>
                  <a:cubicBezTo>
                    <a:pt x="669313" y="232813"/>
                    <a:pt x="631252" y="312906"/>
                    <a:pt x="724853" y="359561"/>
                  </a:cubicBezTo>
                  <a:cubicBezTo>
                    <a:pt x="681048" y="219220"/>
                    <a:pt x="866081" y="175012"/>
                    <a:pt x="671806" y="20041"/>
                  </a:cubicBezTo>
                  <a:cubicBezTo>
                    <a:pt x="952810" y="60640"/>
                    <a:pt x="870180" y="203640"/>
                    <a:pt x="936973" y="347687"/>
                  </a:cubicBezTo>
                  <a:cubicBezTo>
                    <a:pt x="888101" y="356187"/>
                    <a:pt x="817286" y="225711"/>
                    <a:pt x="833200" y="287502"/>
                  </a:cubicBezTo>
                  <a:cubicBezTo>
                    <a:pt x="916717" y="531671"/>
                    <a:pt x="666903" y="538643"/>
                    <a:pt x="746240" y="751463"/>
                  </a:cubicBezTo>
                  <a:cubicBezTo>
                    <a:pt x="499659" y="737527"/>
                    <a:pt x="571782" y="508334"/>
                    <a:pt x="455818" y="452601"/>
                  </a:cubicBezTo>
                  <a:cubicBezTo>
                    <a:pt x="424343" y="446974"/>
                    <a:pt x="386598" y="472693"/>
                    <a:pt x="456483" y="587233"/>
                  </a:cubicBezTo>
                  <a:cubicBezTo>
                    <a:pt x="49466" y="283924"/>
                    <a:pt x="335238" y="35996"/>
                    <a:pt x="571900" y="18996"/>
                  </a:cubicBezTo>
                  <a:close/>
                  <a:moveTo>
                    <a:pt x="1179221" y="0"/>
                  </a:moveTo>
                  <a:lnTo>
                    <a:pt x="1186798" y="0"/>
                  </a:lnTo>
                  <a:lnTo>
                    <a:pt x="1186190" y="4819"/>
                  </a:lnTo>
                  <a:close/>
                  <a:moveTo>
                    <a:pt x="0" y="0"/>
                  </a:moveTo>
                  <a:lnTo>
                    <a:pt x="29871" y="0"/>
                  </a:lnTo>
                  <a:lnTo>
                    <a:pt x="2400" y="1899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3" name="Freeform 61"/>
          <p:cNvSpPr/>
          <p:nvPr/>
        </p:nvSpPr>
        <p:spPr>
          <a:xfrm rot="5400000">
            <a:off x="2272504" y="4093592"/>
            <a:ext cx="1643520" cy="2289920"/>
          </a:xfrm>
          <a:custGeom>
            <a:avLst/>
            <a:gdLst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-1" fmla="*/ 0 w 1404518"/>
              <a:gd name="connsiteY0-2" fmla="*/ 1053388 h 2070201"/>
              <a:gd name="connsiteX1-3" fmla="*/ 124358 w 1404518"/>
              <a:gd name="connsiteY1-4" fmla="*/ 1382572 h 2070201"/>
              <a:gd name="connsiteX2-5" fmla="*/ 292608 w 1404518"/>
              <a:gd name="connsiteY2-6" fmla="*/ 1675180 h 2070201"/>
              <a:gd name="connsiteX3-7" fmla="*/ 687628 w 1404518"/>
              <a:gd name="connsiteY3-8" fmla="*/ 2070201 h 2070201"/>
              <a:gd name="connsiteX4-9" fmla="*/ 1302105 w 1404518"/>
              <a:gd name="connsiteY4-10" fmla="*/ 2018995 h 2070201"/>
              <a:gd name="connsiteX5-11" fmla="*/ 1404518 w 1404518"/>
              <a:gd name="connsiteY5-12" fmla="*/ 1155801 h 2070201"/>
              <a:gd name="connsiteX6-13" fmla="*/ 1221638 w 1404518"/>
              <a:gd name="connsiteY6-14" fmla="*/ 768096 h 2070201"/>
              <a:gd name="connsiteX7-15" fmla="*/ 1177747 w 1404518"/>
              <a:gd name="connsiteY7-16" fmla="*/ 965606 h 2070201"/>
              <a:gd name="connsiteX8-17" fmla="*/ 1024128 w 1404518"/>
              <a:gd name="connsiteY8-18" fmla="*/ 694944 h 2070201"/>
              <a:gd name="connsiteX9-19" fmla="*/ 921715 w 1404518"/>
              <a:gd name="connsiteY9-20" fmla="*/ 929030 h 2070201"/>
              <a:gd name="connsiteX10-21" fmla="*/ 877824 w 1404518"/>
              <a:gd name="connsiteY10-22" fmla="*/ 629107 h 2070201"/>
              <a:gd name="connsiteX11-23" fmla="*/ 709574 w 1404518"/>
              <a:gd name="connsiteY11-24" fmla="*/ 936345 h 2070201"/>
              <a:gd name="connsiteX12-25" fmla="*/ 526694 w 1404518"/>
              <a:gd name="connsiteY12-26" fmla="*/ 0 h 2070201"/>
              <a:gd name="connsiteX13-27" fmla="*/ 468172 w 1404518"/>
              <a:gd name="connsiteY13-28" fmla="*/ 1338681 h 2070201"/>
              <a:gd name="connsiteX14-29" fmla="*/ 321868 w 1404518"/>
              <a:gd name="connsiteY14-30" fmla="*/ 1287475 h 2070201"/>
              <a:gd name="connsiteX15-31" fmla="*/ 0 w 1404518"/>
              <a:gd name="connsiteY15-32" fmla="*/ 1053388 h 2070201"/>
              <a:gd name="connsiteX0-33" fmla="*/ 0 w 1404518"/>
              <a:gd name="connsiteY0-34" fmla="*/ 1053388 h 2070201"/>
              <a:gd name="connsiteX1-35" fmla="*/ 124358 w 1404518"/>
              <a:gd name="connsiteY1-36" fmla="*/ 1382572 h 2070201"/>
              <a:gd name="connsiteX2-37" fmla="*/ 292608 w 1404518"/>
              <a:gd name="connsiteY2-38" fmla="*/ 1741017 h 2070201"/>
              <a:gd name="connsiteX3-39" fmla="*/ 687628 w 1404518"/>
              <a:gd name="connsiteY3-40" fmla="*/ 2070201 h 2070201"/>
              <a:gd name="connsiteX4-41" fmla="*/ 1302105 w 1404518"/>
              <a:gd name="connsiteY4-42" fmla="*/ 2018995 h 2070201"/>
              <a:gd name="connsiteX5-43" fmla="*/ 1404518 w 1404518"/>
              <a:gd name="connsiteY5-44" fmla="*/ 1155801 h 2070201"/>
              <a:gd name="connsiteX6-45" fmla="*/ 1221638 w 1404518"/>
              <a:gd name="connsiteY6-46" fmla="*/ 768096 h 2070201"/>
              <a:gd name="connsiteX7-47" fmla="*/ 1177747 w 1404518"/>
              <a:gd name="connsiteY7-48" fmla="*/ 965606 h 2070201"/>
              <a:gd name="connsiteX8-49" fmla="*/ 1024128 w 1404518"/>
              <a:gd name="connsiteY8-50" fmla="*/ 694944 h 2070201"/>
              <a:gd name="connsiteX9-51" fmla="*/ 921715 w 1404518"/>
              <a:gd name="connsiteY9-52" fmla="*/ 929030 h 2070201"/>
              <a:gd name="connsiteX10-53" fmla="*/ 877824 w 1404518"/>
              <a:gd name="connsiteY10-54" fmla="*/ 629107 h 2070201"/>
              <a:gd name="connsiteX11-55" fmla="*/ 709574 w 1404518"/>
              <a:gd name="connsiteY11-56" fmla="*/ 936345 h 2070201"/>
              <a:gd name="connsiteX12-57" fmla="*/ 526694 w 1404518"/>
              <a:gd name="connsiteY12-58" fmla="*/ 0 h 2070201"/>
              <a:gd name="connsiteX13-59" fmla="*/ 468172 w 1404518"/>
              <a:gd name="connsiteY13-60" fmla="*/ 1338681 h 2070201"/>
              <a:gd name="connsiteX14-61" fmla="*/ 321868 w 1404518"/>
              <a:gd name="connsiteY14-62" fmla="*/ 1287475 h 2070201"/>
              <a:gd name="connsiteX15-63" fmla="*/ 0 w 1404518"/>
              <a:gd name="connsiteY15-64" fmla="*/ 1053388 h 2070201"/>
              <a:gd name="connsiteX0-65" fmla="*/ 0 w 1404518"/>
              <a:gd name="connsiteY0-66" fmla="*/ 1053388 h 2070201"/>
              <a:gd name="connsiteX1-67" fmla="*/ 124358 w 1404518"/>
              <a:gd name="connsiteY1-68" fmla="*/ 1382572 h 2070201"/>
              <a:gd name="connsiteX2-69" fmla="*/ 292608 w 1404518"/>
              <a:gd name="connsiteY2-70" fmla="*/ 1741017 h 2070201"/>
              <a:gd name="connsiteX3-71" fmla="*/ 687628 w 1404518"/>
              <a:gd name="connsiteY3-72" fmla="*/ 2070201 h 2070201"/>
              <a:gd name="connsiteX4-73" fmla="*/ 1302105 w 1404518"/>
              <a:gd name="connsiteY4-74" fmla="*/ 2018995 h 2070201"/>
              <a:gd name="connsiteX5-75" fmla="*/ 1404518 w 1404518"/>
              <a:gd name="connsiteY5-76" fmla="*/ 1155801 h 2070201"/>
              <a:gd name="connsiteX6-77" fmla="*/ 1221638 w 1404518"/>
              <a:gd name="connsiteY6-78" fmla="*/ 768096 h 2070201"/>
              <a:gd name="connsiteX7-79" fmla="*/ 1177747 w 1404518"/>
              <a:gd name="connsiteY7-80" fmla="*/ 965606 h 2070201"/>
              <a:gd name="connsiteX8-81" fmla="*/ 1024128 w 1404518"/>
              <a:gd name="connsiteY8-82" fmla="*/ 694944 h 2070201"/>
              <a:gd name="connsiteX9-83" fmla="*/ 921715 w 1404518"/>
              <a:gd name="connsiteY9-84" fmla="*/ 929030 h 2070201"/>
              <a:gd name="connsiteX10-85" fmla="*/ 877824 w 1404518"/>
              <a:gd name="connsiteY10-86" fmla="*/ 629107 h 2070201"/>
              <a:gd name="connsiteX11-87" fmla="*/ 709574 w 1404518"/>
              <a:gd name="connsiteY11-88" fmla="*/ 936345 h 2070201"/>
              <a:gd name="connsiteX12-89" fmla="*/ 526694 w 1404518"/>
              <a:gd name="connsiteY12-90" fmla="*/ 0 h 2070201"/>
              <a:gd name="connsiteX13-91" fmla="*/ 468172 w 1404518"/>
              <a:gd name="connsiteY13-92" fmla="*/ 1338681 h 2070201"/>
              <a:gd name="connsiteX14-93" fmla="*/ 321868 w 1404518"/>
              <a:gd name="connsiteY14-94" fmla="*/ 1287475 h 2070201"/>
              <a:gd name="connsiteX15-95" fmla="*/ 0 w 1404518"/>
              <a:gd name="connsiteY15-96" fmla="*/ 1053388 h 2070201"/>
              <a:gd name="connsiteX0-97" fmla="*/ 0 w 1404518"/>
              <a:gd name="connsiteY0-98" fmla="*/ 1053388 h 2070201"/>
              <a:gd name="connsiteX1-99" fmla="*/ 124358 w 1404518"/>
              <a:gd name="connsiteY1-100" fmla="*/ 1382572 h 2070201"/>
              <a:gd name="connsiteX2-101" fmla="*/ 292608 w 1404518"/>
              <a:gd name="connsiteY2-102" fmla="*/ 1741017 h 2070201"/>
              <a:gd name="connsiteX3-103" fmla="*/ 687628 w 1404518"/>
              <a:gd name="connsiteY3-104" fmla="*/ 2070201 h 2070201"/>
              <a:gd name="connsiteX4-105" fmla="*/ 1302105 w 1404518"/>
              <a:gd name="connsiteY4-106" fmla="*/ 2018995 h 2070201"/>
              <a:gd name="connsiteX5-107" fmla="*/ 1404518 w 1404518"/>
              <a:gd name="connsiteY5-108" fmla="*/ 1155801 h 2070201"/>
              <a:gd name="connsiteX6-109" fmla="*/ 1221638 w 1404518"/>
              <a:gd name="connsiteY6-110" fmla="*/ 768096 h 2070201"/>
              <a:gd name="connsiteX7-111" fmla="*/ 1177747 w 1404518"/>
              <a:gd name="connsiteY7-112" fmla="*/ 965606 h 2070201"/>
              <a:gd name="connsiteX8-113" fmla="*/ 1024128 w 1404518"/>
              <a:gd name="connsiteY8-114" fmla="*/ 694944 h 2070201"/>
              <a:gd name="connsiteX9-115" fmla="*/ 921715 w 1404518"/>
              <a:gd name="connsiteY9-116" fmla="*/ 929030 h 2070201"/>
              <a:gd name="connsiteX10-117" fmla="*/ 877824 w 1404518"/>
              <a:gd name="connsiteY10-118" fmla="*/ 629107 h 2070201"/>
              <a:gd name="connsiteX11-119" fmla="*/ 709574 w 1404518"/>
              <a:gd name="connsiteY11-120" fmla="*/ 936345 h 2070201"/>
              <a:gd name="connsiteX12-121" fmla="*/ 526694 w 1404518"/>
              <a:gd name="connsiteY12-122" fmla="*/ 0 h 2070201"/>
              <a:gd name="connsiteX13-123" fmla="*/ 468172 w 1404518"/>
              <a:gd name="connsiteY13-124" fmla="*/ 1338681 h 2070201"/>
              <a:gd name="connsiteX14-125" fmla="*/ 321868 w 1404518"/>
              <a:gd name="connsiteY14-126" fmla="*/ 1287475 h 2070201"/>
              <a:gd name="connsiteX15-127" fmla="*/ 0 w 1404518"/>
              <a:gd name="connsiteY15-128" fmla="*/ 1053388 h 2070201"/>
              <a:gd name="connsiteX0-129" fmla="*/ 0 w 1404518"/>
              <a:gd name="connsiteY0-130" fmla="*/ 1053388 h 2070201"/>
              <a:gd name="connsiteX1-131" fmla="*/ 124358 w 1404518"/>
              <a:gd name="connsiteY1-132" fmla="*/ 1382572 h 2070201"/>
              <a:gd name="connsiteX2-133" fmla="*/ 292608 w 1404518"/>
              <a:gd name="connsiteY2-134" fmla="*/ 1741017 h 2070201"/>
              <a:gd name="connsiteX3-135" fmla="*/ 687628 w 1404518"/>
              <a:gd name="connsiteY3-136" fmla="*/ 2070201 h 2070201"/>
              <a:gd name="connsiteX4-137" fmla="*/ 1331366 w 1404518"/>
              <a:gd name="connsiteY4-138" fmla="*/ 2055571 h 2070201"/>
              <a:gd name="connsiteX5-139" fmla="*/ 1404518 w 1404518"/>
              <a:gd name="connsiteY5-140" fmla="*/ 1155801 h 2070201"/>
              <a:gd name="connsiteX6-141" fmla="*/ 1221638 w 1404518"/>
              <a:gd name="connsiteY6-142" fmla="*/ 768096 h 2070201"/>
              <a:gd name="connsiteX7-143" fmla="*/ 1177747 w 1404518"/>
              <a:gd name="connsiteY7-144" fmla="*/ 965606 h 2070201"/>
              <a:gd name="connsiteX8-145" fmla="*/ 1024128 w 1404518"/>
              <a:gd name="connsiteY8-146" fmla="*/ 694944 h 2070201"/>
              <a:gd name="connsiteX9-147" fmla="*/ 921715 w 1404518"/>
              <a:gd name="connsiteY9-148" fmla="*/ 929030 h 2070201"/>
              <a:gd name="connsiteX10-149" fmla="*/ 877824 w 1404518"/>
              <a:gd name="connsiteY10-150" fmla="*/ 629107 h 2070201"/>
              <a:gd name="connsiteX11-151" fmla="*/ 709574 w 1404518"/>
              <a:gd name="connsiteY11-152" fmla="*/ 936345 h 2070201"/>
              <a:gd name="connsiteX12-153" fmla="*/ 526694 w 1404518"/>
              <a:gd name="connsiteY12-154" fmla="*/ 0 h 2070201"/>
              <a:gd name="connsiteX13-155" fmla="*/ 468172 w 1404518"/>
              <a:gd name="connsiteY13-156" fmla="*/ 1338681 h 2070201"/>
              <a:gd name="connsiteX14-157" fmla="*/ 321868 w 1404518"/>
              <a:gd name="connsiteY14-158" fmla="*/ 1287475 h 2070201"/>
              <a:gd name="connsiteX15-159" fmla="*/ 0 w 1404518"/>
              <a:gd name="connsiteY15-160" fmla="*/ 1053388 h 2070201"/>
              <a:gd name="connsiteX0-161" fmla="*/ 0 w 1404518"/>
              <a:gd name="connsiteY0-162" fmla="*/ 1053388 h 2070201"/>
              <a:gd name="connsiteX1-163" fmla="*/ 124358 w 1404518"/>
              <a:gd name="connsiteY1-164" fmla="*/ 1382572 h 2070201"/>
              <a:gd name="connsiteX2-165" fmla="*/ 292608 w 1404518"/>
              <a:gd name="connsiteY2-166" fmla="*/ 1741017 h 2070201"/>
              <a:gd name="connsiteX3-167" fmla="*/ 687628 w 1404518"/>
              <a:gd name="connsiteY3-168" fmla="*/ 2070201 h 2070201"/>
              <a:gd name="connsiteX4-169" fmla="*/ 1294790 w 1404518"/>
              <a:gd name="connsiteY4-170" fmla="*/ 2055571 h 2070201"/>
              <a:gd name="connsiteX5-171" fmla="*/ 1404518 w 1404518"/>
              <a:gd name="connsiteY5-172" fmla="*/ 1155801 h 2070201"/>
              <a:gd name="connsiteX6-173" fmla="*/ 1221638 w 1404518"/>
              <a:gd name="connsiteY6-174" fmla="*/ 768096 h 2070201"/>
              <a:gd name="connsiteX7-175" fmla="*/ 1177747 w 1404518"/>
              <a:gd name="connsiteY7-176" fmla="*/ 965606 h 2070201"/>
              <a:gd name="connsiteX8-177" fmla="*/ 1024128 w 1404518"/>
              <a:gd name="connsiteY8-178" fmla="*/ 694944 h 2070201"/>
              <a:gd name="connsiteX9-179" fmla="*/ 921715 w 1404518"/>
              <a:gd name="connsiteY9-180" fmla="*/ 929030 h 2070201"/>
              <a:gd name="connsiteX10-181" fmla="*/ 877824 w 1404518"/>
              <a:gd name="connsiteY10-182" fmla="*/ 629107 h 2070201"/>
              <a:gd name="connsiteX11-183" fmla="*/ 709574 w 1404518"/>
              <a:gd name="connsiteY11-184" fmla="*/ 936345 h 2070201"/>
              <a:gd name="connsiteX12-185" fmla="*/ 526694 w 1404518"/>
              <a:gd name="connsiteY12-186" fmla="*/ 0 h 2070201"/>
              <a:gd name="connsiteX13-187" fmla="*/ 468172 w 1404518"/>
              <a:gd name="connsiteY13-188" fmla="*/ 1338681 h 2070201"/>
              <a:gd name="connsiteX14-189" fmla="*/ 321868 w 1404518"/>
              <a:gd name="connsiteY14-190" fmla="*/ 1287475 h 2070201"/>
              <a:gd name="connsiteX15-191" fmla="*/ 0 w 1404518"/>
              <a:gd name="connsiteY15-192" fmla="*/ 1053388 h 2070201"/>
              <a:gd name="connsiteX0-193" fmla="*/ 0 w 1404518"/>
              <a:gd name="connsiteY0-194" fmla="*/ 1053388 h 2070201"/>
              <a:gd name="connsiteX1-195" fmla="*/ 124358 w 1404518"/>
              <a:gd name="connsiteY1-196" fmla="*/ 1382572 h 2070201"/>
              <a:gd name="connsiteX2-197" fmla="*/ 292608 w 1404518"/>
              <a:gd name="connsiteY2-198" fmla="*/ 1741017 h 2070201"/>
              <a:gd name="connsiteX3-199" fmla="*/ 687628 w 1404518"/>
              <a:gd name="connsiteY3-200" fmla="*/ 2070201 h 2070201"/>
              <a:gd name="connsiteX4-201" fmla="*/ 1294790 w 1404518"/>
              <a:gd name="connsiteY4-202" fmla="*/ 2055571 h 2070201"/>
              <a:gd name="connsiteX5-203" fmla="*/ 1404518 w 1404518"/>
              <a:gd name="connsiteY5-204" fmla="*/ 1155801 h 2070201"/>
              <a:gd name="connsiteX6-205" fmla="*/ 1221638 w 1404518"/>
              <a:gd name="connsiteY6-206" fmla="*/ 768096 h 2070201"/>
              <a:gd name="connsiteX7-207" fmla="*/ 1177747 w 1404518"/>
              <a:gd name="connsiteY7-208" fmla="*/ 965606 h 2070201"/>
              <a:gd name="connsiteX8-209" fmla="*/ 1024128 w 1404518"/>
              <a:gd name="connsiteY8-210" fmla="*/ 694944 h 2070201"/>
              <a:gd name="connsiteX9-211" fmla="*/ 921715 w 1404518"/>
              <a:gd name="connsiteY9-212" fmla="*/ 929030 h 2070201"/>
              <a:gd name="connsiteX10-213" fmla="*/ 877824 w 1404518"/>
              <a:gd name="connsiteY10-214" fmla="*/ 629107 h 2070201"/>
              <a:gd name="connsiteX11-215" fmla="*/ 709574 w 1404518"/>
              <a:gd name="connsiteY11-216" fmla="*/ 936345 h 2070201"/>
              <a:gd name="connsiteX12-217" fmla="*/ 526694 w 1404518"/>
              <a:gd name="connsiteY12-218" fmla="*/ 0 h 2070201"/>
              <a:gd name="connsiteX13-219" fmla="*/ 468172 w 1404518"/>
              <a:gd name="connsiteY13-220" fmla="*/ 1338681 h 2070201"/>
              <a:gd name="connsiteX14-221" fmla="*/ 321868 w 1404518"/>
              <a:gd name="connsiteY14-222" fmla="*/ 1287475 h 2070201"/>
              <a:gd name="connsiteX15-223" fmla="*/ 0 w 1404518"/>
              <a:gd name="connsiteY15-224" fmla="*/ 1053388 h 2070201"/>
              <a:gd name="connsiteX0-225" fmla="*/ 0 w 1413093"/>
              <a:gd name="connsiteY0-226" fmla="*/ 1053388 h 2070201"/>
              <a:gd name="connsiteX1-227" fmla="*/ 124358 w 1413093"/>
              <a:gd name="connsiteY1-228" fmla="*/ 1382572 h 2070201"/>
              <a:gd name="connsiteX2-229" fmla="*/ 292608 w 1413093"/>
              <a:gd name="connsiteY2-230" fmla="*/ 1741017 h 2070201"/>
              <a:gd name="connsiteX3-231" fmla="*/ 687628 w 1413093"/>
              <a:gd name="connsiteY3-232" fmla="*/ 2070201 h 2070201"/>
              <a:gd name="connsiteX4-233" fmla="*/ 1294790 w 1413093"/>
              <a:gd name="connsiteY4-234" fmla="*/ 2055571 h 2070201"/>
              <a:gd name="connsiteX5-235" fmla="*/ 1404518 w 1413093"/>
              <a:gd name="connsiteY5-236" fmla="*/ 1155801 h 2070201"/>
              <a:gd name="connsiteX6-237" fmla="*/ 1221638 w 1413093"/>
              <a:gd name="connsiteY6-238" fmla="*/ 768096 h 2070201"/>
              <a:gd name="connsiteX7-239" fmla="*/ 1177747 w 1413093"/>
              <a:gd name="connsiteY7-240" fmla="*/ 965606 h 2070201"/>
              <a:gd name="connsiteX8-241" fmla="*/ 1024128 w 1413093"/>
              <a:gd name="connsiteY8-242" fmla="*/ 694944 h 2070201"/>
              <a:gd name="connsiteX9-243" fmla="*/ 921715 w 1413093"/>
              <a:gd name="connsiteY9-244" fmla="*/ 929030 h 2070201"/>
              <a:gd name="connsiteX10-245" fmla="*/ 877824 w 1413093"/>
              <a:gd name="connsiteY10-246" fmla="*/ 629107 h 2070201"/>
              <a:gd name="connsiteX11-247" fmla="*/ 709574 w 1413093"/>
              <a:gd name="connsiteY11-248" fmla="*/ 936345 h 2070201"/>
              <a:gd name="connsiteX12-249" fmla="*/ 526694 w 1413093"/>
              <a:gd name="connsiteY12-250" fmla="*/ 0 h 2070201"/>
              <a:gd name="connsiteX13-251" fmla="*/ 468172 w 1413093"/>
              <a:gd name="connsiteY13-252" fmla="*/ 1338681 h 2070201"/>
              <a:gd name="connsiteX14-253" fmla="*/ 321868 w 1413093"/>
              <a:gd name="connsiteY14-254" fmla="*/ 1287475 h 2070201"/>
              <a:gd name="connsiteX15-255" fmla="*/ 0 w 1413093"/>
              <a:gd name="connsiteY15-256" fmla="*/ 1053388 h 2070201"/>
              <a:gd name="connsiteX0-257" fmla="*/ 0 w 1413093"/>
              <a:gd name="connsiteY0-258" fmla="*/ 1053388 h 2070201"/>
              <a:gd name="connsiteX1-259" fmla="*/ 124358 w 1413093"/>
              <a:gd name="connsiteY1-260" fmla="*/ 1382572 h 2070201"/>
              <a:gd name="connsiteX2-261" fmla="*/ 292608 w 1413093"/>
              <a:gd name="connsiteY2-262" fmla="*/ 1741017 h 2070201"/>
              <a:gd name="connsiteX3-263" fmla="*/ 687628 w 1413093"/>
              <a:gd name="connsiteY3-264" fmla="*/ 2070201 h 2070201"/>
              <a:gd name="connsiteX4-265" fmla="*/ 1294790 w 1413093"/>
              <a:gd name="connsiteY4-266" fmla="*/ 2055571 h 2070201"/>
              <a:gd name="connsiteX5-267" fmla="*/ 1404518 w 1413093"/>
              <a:gd name="connsiteY5-268" fmla="*/ 1155801 h 2070201"/>
              <a:gd name="connsiteX6-269" fmla="*/ 1221638 w 1413093"/>
              <a:gd name="connsiteY6-270" fmla="*/ 768096 h 2070201"/>
              <a:gd name="connsiteX7-271" fmla="*/ 1177747 w 1413093"/>
              <a:gd name="connsiteY7-272" fmla="*/ 965606 h 2070201"/>
              <a:gd name="connsiteX8-273" fmla="*/ 1024128 w 1413093"/>
              <a:gd name="connsiteY8-274" fmla="*/ 694944 h 2070201"/>
              <a:gd name="connsiteX9-275" fmla="*/ 921715 w 1413093"/>
              <a:gd name="connsiteY9-276" fmla="*/ 929030 h 2070201"/>
              <a:gd name="connsiteX10-277" fmla="*/ 877824 w 1413093"/>
              <a:gd name="connsiteY10-278" fmla="*/ 629107 h 2070201"/>
              <a:gd name="connsiteX11-279" fmla="*/ 709574 w 1413093"/>
              <a:gd name="connsiteY11-280" fmla="*/ 936345 h 2070201"/>
              <a:gd name="connsiteX12-281" fmla="*/ 526694 w 1413093"/>
              <a:gd name="connsiteY12-282" fmla="*/ 0 h 2070201"/>
              <a:gd name="connsiteX13-283" fmla="*/ 468172 w 1413093"/>
              <a:gd name="connsiteY13-284" fmla="*/ 1338681 h 2070201"/>
              <a:gd name="connsiteX14-285" fmla="*/ 321868 w 1413093"/>
              <a:gd name="connsiteY14-286" fmla="*/ 1287475 h 2070201"/>
              <a:gd name="connsiteX15-287" fmla="*/ 0 w 1413093"/>
              <a:gd name="connsiteY15-288" fmla="*/ 1053388 h 2070201"/>
              <a:gd name="connsiteX0-289" fmla="*/ 0 w 1404608"/>
              <a:gd name="connsiteY0-290" fmla="*/ 1053388 h 2070201"/>
              <a:gd name="connsiteX1-291" fmla="*/ 124358 w 1404608"/>
              <a:gd name="connsiteY1-292" fmla="*/ 1382572 h 2070201"/>
              <a:gd name="connsiteX2-293" fmla="*/ 292608 w 1404608"/>
              <a:gd name="connsiteY2-294" fmla="*/ 1741017 h 2070201"/>
              <a:gd name="connsiteX3-295" fmla="*/ 687628 w 1404608"/>
              <a:gd name="connsiteY3-296" fmla="*/ 2070201 h 2070201"/>
              <a:gd name="connsiteX4-297" fmla="*/ 1294790 w 1404608"/>
              <a:gd name="connsiteY4-298" fmla="*/ 2055571 h 2070201"/>
              <a:gd name="connsiteX5-299" fmla="*/ 1404518 w 1404608"/>
              <a:gd name="connsiteY5-300" fmla="*/ 1155801 h 2070201"/>
              <a:gd name="connsiteX6-301" fmla="*/ 1221638 w 1404608"/>
              <a:gd name="connsiteY6-302" fmla="*/ 768096 h 2070201"/>
              <a:gd name="connsiteX7-303" fmla="*/ 1177747 w 1404608"/>
              <a:gd name="connsiteY7-304" fmla="*/ 965606 h 2070201"/>
              <a:gd name="connsiteX8-305" fmla="*/ 1024128 w 1404608"/>
              <a:gd name="connsiteY8-306" fmla="*/ 694944 h 2070201"/>
              <a:gd name="connsiteX9-307" fmla="*/ 921715 w 1404608"/>
              <a:gd name="connsiteY9-308" fmla="*/ 929030 h 2070201"/>
              <a:gd name="connsiteX10-309" fmla="*/ 877824 w 1404608"/>
              <a:gd name="connsiteY10-310" fmla="*/ 629107 h 2070201"/>
              <a:gd name="connsiteX11-311" fmla="*/ 709574 w 1404608"/>
              <a:gd name="connsiteY11-312" fmla="*/ 936345 h 2070201"/>
              <a:gd name="connsiteX12-313" fmla="*/ 526694 w 1404608"/>
              <a:gd name="connsiteY12-314" fmla="*/ 0 h 2070201"/>
              <a:gd name="connsiteX13-315" fmla="*/ 468172 w 1404608"/>
              <a:gd name="connsiteY13-316" fmla="*/ 1338681 h 2070201"/>
              <a:gd name="connsiteX14-317" fmla="*/ 321868 w 1404608"/>
              <a:gd name="connsiteY14-318" fmla="*/ 1287475 h 2070201"/>
              <a:gd name="connsiteX15-319" fmla="*/ 0 w 1404608"/>
              <a:gd name="connsiteY15-320" fmla="*/ 1053388 h 2070201"/>
              <a:gd name="connsiteX0-321" fmla="*/ 0 w 1404608"/>
              <a:gd name="connsiteY0-322" fmla="*/ 1053388 h 2070201"/>
              <a:gd name="connsiteX1-323" fmla="*/ 124358 w 1404608"/>
              <a:gd name="connsiteY1-324" fmla="*/ 1382572 h 2070201"/>
              <a:gd name="connsiteX2-325" fmla="*/ 292608 w 1404608"/>
              <a:gd name="connsiteY2-326" fmla="*/ 1741017 h 2070201"/>
              <a:gd name="connsiteX3-327" fmla="*/ 687628 w 1404608"/>
              <a:gd name="connsiteY3-328" fmla="*/ 2070201 h 2070201"/>
              <a:gd name="connsiteX4-329" fmla="*/ 1294790 w 1404608"/>
              <a:gd name="connsiteY4-330" fmla="*/ 2055571 h 2070201"/>
              <a:gd name="connsiteX5-331" fmla="*/ 1404518 w 1404608"/>
              <a:gd name="connsiteY5-332" fmla="*/ 1155801 h 2070201"/>
              <a:gd name="connsiteX6-333" fmla="*/ 1221638 w 1404608"/>
              <a:gd name="connsiteY6-334" fmla="*/ 768096 h 2070201"/>
              <a:gd name="connsiteX7-335" fmla="*/ 1177747 w 1404608"/>
              <a:gd name="connsiteY7-336" fmla="*/ 965606 h 2070201"/>
              <a:gd name="connsiteX8-337" fmla="*/ 1024128 w 1404608"/>
              <a:gd name="connsiteY8-338" fmla="*/ 694944 h 2070201"/>
              <a:gd name="connsiteX9-339" fmla="*/ 921715 w 1404608"/>
              <a:gd name="connsiteY9-340" fmla="*/ 929030 h 2070201"/>
              <a:gd name="connsiteX10-341" fmla="*/ 877824 w 1404608"/>
              <a:gd name="connsiteY10-342" fmla="*/ 629107 h 2070201"/>
              <a:gd name="connsiteX11-343" fmla="*/ 709574 w 1404608"/>
              <a:gd name="connsiteY11-344" fmla="*/ 936345 h 2070201"/>
              <a:gd name="connsiteX12-345" fmla="*/ 526694 w 1404608"/>
              <a:gd name="connsiteY12-346" fmla="*/ 0 h 2070201"/>
              <a:gd name="connsiteX13-347" fmla="*/ 468172 w 1404608"/>
              <a:gd name="connsiteY13-348" fmla="*/ 1338681 h 2070201"/>
              <a:gd name="connsiteX14-349" fmla="*/ 321868 w 1404608"/>
              <a:gd name="connsiteY14-350" fmla="*/ 1287475 h 2070201"/>
              <a:gd name="connsiteX15-351" fmla="*/ 0 w 1404608"/>
              <a:gd name="connsiteY15-352" fmla="*/ 1053388 h 2070201"/>
              <a:gd name="connsiteX0-353" fmla="*/ 0 w 1404608"/>
              <a:gd name="connsiteY0-354" fmla="*/ 1053388 h 2070201"/>
              <a:gd name="connsiteX1-355" fmla="*/ 124358 w 1404608"/>
              <a:gd name="connsiteY1-356" fmla="*/ 1382572 h 2070201"/>
              <a:gd name="connsiteX2-357" fmla="*/ 292608 w 1404608"/>
              <a:gd name="connsiteY2-358" fmla="*/ 1741017 h 2070201"/>
              <a:gd name="connsiteX3-359" fmla="*/ 687628 w 1404608"/>
              <a:gd name="connsiteY3-360" fmla="*/ 2070201 h 2070201"/>
              <a:gd name="connsiteX4-361" fmla="*/ 1294790 w 1404608"/>
              <a:gd name="connsiteY4-362" fmla="*/ 2055571 h 2070201"/>
              <a:gd name="connsiteX5-363" fmla="*/ 1404518 w 1404608"/>
              <a:gd name="connsiteY5-364" fmla="*/ 1155801 h 2070201"/>
              <a:gd name="connsiteX6-365" fmla="*/ 1221638 w 1404608"/>
              <a:gd name="connsiteY6-366" fmla="*/ 768096 h 2070201"/>
              <a:gd name="connsiteX7-367" fmla="*/ 1177747 w 1404608"/>
              <a:gd name="connsiteY7-368" fmla="*/ 965606 h 2070201"/>
              <a:gd name="connsiteX8-369" fmla="*/ 1024128 w 1404608"/>
              <a:gd name="connsiteY8-370" fmla="*/ 694944 h 2070201"/>
              <a:gd name="connsiteX9-371" fmla="*/ 921715 w 1404608"/>
              <a:gd name="connsiteY9-372" fmla="*/ 929030 h 2070201"/>
              <a:gd name="connsiteX10-373" fmla="*/ 877824 w 1404608"/>
              <a:gd name="connsiteY10-374" fmla="*/ 629107 h 2070201"/>
              <a:gd name="connsiteX11-375" fmla="*/ 709574 w 1404608"/>
              <a:gd name="connsiteY11-376" fmla="*/ 936345 h 2070201"/>
              <a:gd name="connsiteX12-377" fmla="*/ 526694 w 1404608"/>
              <a:gd name="connsiteY12-378" fmla="*/ 0 h 2070201"/>
              <a:gd name="connsiteX13-379" fmla="*/ 468172 w 1404608"/>
              <a:gd name="connsiteY13-380" fmla="*/ 1338681 h 2070201"/>
              <a:gd name="connsiteX14-381" fmla="*/ 321868 w 1404608"/>
              <a:gd name="connsiteY14-382" fmla="*/ 1287475 h 2070201"/>
              <a:gd name="connsiteX15-383" fmla="*/ 0 w 1404608"/>
              <a:gd name="connsiteY15-384" fmla="*/ 1053388 h 2070201"/>
              <a:gd name="connsiteX0-385" fmla="*/ 0 w 1404608"/>
              <a:gd name="connsiteY0-386" fmla="*/ 1053388 h 2070201"/>
              <a:gd name="connsiteX1-387" fmla="*/ 124358 w 1404608"/>
              <a:gd name="connsiteY1-388" fmla="*/ 1382572 h 2070201"/>
              <a:gd name="connsiteX2-389" fmla="*/ 292608 w 1404608"/>
              <a:gd name="connsiteY2-390" fmla="*/ 1741017 h 2070201"/>
              <a:gd name="connsiteX3-391" fmla="*/ 687628 w 1404608"/>
              <a:gd name="connsiteY3-392" fmla="*/ 2070201 h 2070201"/>
              <a:gd name="connsiteX4-393" fmla="*/ 1294790 w 1404608"/>
              <a:gd name="connsiteY4-394" fmla="*/ 2055571 h 2070201"/>
              <a:gd name="connsiteX5-395" fmla="*/ 1404518 w 1404608"/>
              <a:gd name="connsiteY5-396" fmla="*/ 1155801 h 2070201"/>
              <a:gd name="connsiteX6-397" fmla="*/ 1221638 w 1404608"/>
              <a:gd name="connsiteY6-398" fmla="*/ 768096 h 2070201"/>
              <a:gd name="connsiteX7-399" fmla="*/ 1177747 w 1404608"/>
              <a:gd name="connsiteY7-400" fmla="*/ 965606 h 2070201"/>
              <a:gd name="connsiteX8-401" fmla="*/ 1024128 w 1404608"/>
              <a:gd name="connsiteY8-402" fmla="*/ 694944 h 2070201"/>
              <a:gd name="connsiteX9-403" fmla="*/ 921715 w 1404608"/>
              <a:gd name="connsiteY9-404" fmla="*/ 929030 h 2070201"/>
              <a:gd name="connsiteX10-405" fmla="*/ 877824 w 1404608"/>
              <a:gd name="connsiteY10-406" fmla="*/ 629107 h 2070201"/>
              <a:gd name="connsiteX11-407" fmla="*/ 709574 w 1404608"/>
              <a:gd name="connsiteY11-408" fmla="*/ 936345 h 2070201"/>
              <a:gd name="connsiteX12-409" fmla="*/ 526694 w 1404608"/>
              <a:gd name="connsiteY12-410" fmla="*/ 0 h 2070201"/>
              <a:gd name="connsiteX13-411" fmla="*/ 468172 w 1404608"/>
              <a:gd name="connsiteY13-412" fmla="*/ 1338681 h 2070201"/>
              <a:gd name="connsiteX14-413" fmla="*/ 321868 w 1404608"/>
              <a:gd name="connsiteY14-414" fmla="*/ 1287475 h 2070201"/>
              <a:gd name="connsiteX15-415" fmla="*/ 0 w 1404608"/>
              <a:gd name="connsiteY15-416" fmla="*/ 1053388 h 2070201"/>
              <a:gd name="connsiteX0-417" fmla="*/ 0 w 1404608"/>
              <a:gd name="connsiteY0-418" fmla="*/ 1053388 h 2070201"/>
              <a:gd name="connsiteX1-419" fmla="*/ 124358 w 1404608"/>
              <a:gd name="connsiteY1-420" fmla="*/ 1382572 h 2070201"/>
              <a:gd name="connsiteX2-421" fmla="*/ 292608 w 1404608"/>
              <a:gd name="connsiteY2-422" fmla="*/ 1741017 h 2070201"/>
              <a:gd name="connsiteX3-423" fmla="*/ 687628 w 1404608"/>
              <a:gd name="connsiteY3-424" fmla="*/ 2070201 h 2070201"/>
              <a:gd name="connsiteX4-425" fmla="*/ 1294790 w 1404608"/>
              <a:gd name="connsiteY4-426" fmla="*/ 2055571 h 2070201"/>
              <a:gd name="connsiteX5-427" fmla="*/ 1404518 w 1404608"/>
              <a:gd name="connsiteY5-428" fmla="*/ 1155801 h 2070201"/>
              <a:gd name="connsiteX6-429" fmla="*/ 1221638 w 1404608"/>
              <a:gd name="connsiteY6-430" fmla="*/ 768096 h 2070201"/>
              <a:gd name="connsiteX7-431" fmla="*/ 1177747 w 1404608"/>
              <a:gd name="connsiteY7-432" fmla="*/ 965606 h 2070201"/>
              <a:gd name="connsiteX8-433" fmla="*/ 980236 w 1404608"/>
              <a:gd name="connsiteY8-434" fmla="*/ 694944 h 2070201"/>
              <a:gd name="connsiteX9-435" fmla="*/ 921715 w 1404608"/>
              <a:gd name="connsiteY9-436" fmla="*/ 929030 h 2070201"/>
              <a:gd name="connsiteX10-437" fmla="*/ 877824 w 1404608"/>
              <a:gd name="connsiteY10-438" fmla="*/ 629107 h 2070201"/>
              <a:gd name="connsiteX11-439" fmla="*/ 709574 w 1404608"/>
              <a:gd name="connsiteY11-440" fmla="*/ 936345 h 2070201"/>
              <a:gd name="connsiteX12-441" fmla="*/ 526694 w 1404608"/>
              <a:gd name="connsiteY12-442" fmla="*/ 0 h 2070201"/>
              <a:gd name="connsiteX13-443" fmla="*/ 468172 w 1404608"/>
              <a:gd name="connsiteY13-444" fmla="*/ 1338681 h 2070201"/>
              <a:gd name="connsiteX14-445" fmla="*/ 321868 w 1404608"/>
              <a:gd name="connsiteY14-446" fmla="*/ 1287475 h 2070201"/>
              <a:gd name="connsiteX15-447" fmla="*/ 0 w 1404608"/>
              <a:gd name="connsiteY15-448" fmla="*/ 1053388 h 2070201"/>
              <a:gd name="connsiteX0-449" fmla="*/ 0 w 1404608"/>
              <a:gd name="connsiteY0-450" fmla="*/ 1053388 h 2070201"/>
              <a:gd name="connsiteX1-451" fmla="*/ 124358 w 1404608"/>
              <a:gd name="connsiteY1-452" fmla="*/ 1382572 h 2070201"/>
              <a:gd name="connsiteX2-453" fmla="*/ 292608 w 1404608"/>
              <a:gd name="connsiteY2-454" fmla="*/ 1741017 h 2070201"/>
              <a:gd name="connsiteX3-455" fmla="*/ 687628 w 1404608"/>
              <a:gd name="connsiteY3-456" fmla="*/ 2070201 h 2070201"/>
              <a:gd name="connsiteX4-457" fmla="*/ 1294790 w 1404608"/>
              <a:gd name="connsiteY4-458" fmla="*/ 2055571 h 2070201"/>
              <a:gd name="connsiteX5-459" fmla="*/ 1404518 w 1404608"/>
              <a:gd name="connsiteY5-460" fmla="*/ 1155801 h 2070201"/>
              <a:gd name="connsiteX6-461" fmla="*/ 1221638 w 1404608"/>
              <a:gd name="connsiteY6-462" fmla="*/ 768096 h 2070201"/>
              <a:gd name="connsiteX7-463" fmla="*/ 1177747 w 1404608"/>
              <a:gd name="connsiteY7-464" fmla="*/ 965606 h 2070201"/>
              <a:gd name="connsiteX8-465" fmla="*/ 980236 w 1404608"/>
              <a:gd name="connsiteY8-466" fmla="*/ 694944 h 2070201"/>
              <a:gd name="connsiteX9-467" fmla="*/ 921715 w 1404608"/>
              <a:gd name="connsiteY9-468" fmla="*/ 929030 h 2070201"/>
              <a:gd name="connsiteX10-469" fmla="*/ 877824 w 1404608"/>
              <a:gd name="connsiteY10-470" fmla="*/ 629107 h 2070201"/>
              <a:gd name="connsiteX11-471" fmla="*/ 709574 w 1404608"/>
              <a:gd name="connsiteY11-472" fmla="*/ 936345 h 2070201"/>
              <a:gd name="connsiteX12-473" fmla="*/ 526694 w 1404608"/>
              <a:gd name="connsiteY12-474" fmla="*/ 0 h 2070201"/>
              <a:gd name="connsiteX13-475" fmla="*/ 468172 w 1404608"/>
              <a:gd name="connsiteY13-476" fmla="*/ 1338681 h 2070201"/>
              <a:gd name="connsiteX14-477" fmla="*/ 321868 w 1404608"/>
              <a:gd name="connsiteY14-478" fmla="*/ 1287475 h 2070201"/>
              <a:gd name="connsiteX15-479" fmla="*/ 0 w 1404608"/>
              <a:gd name="connsiteY15-480" fmla="*/ 1053388 h 2070201"/>
              <a:gd name="connsiteX0-481" fmla="*/ 0 w 1404608"/>
              <a:gd name="connsiteY0-482" fmla="*/ 1053388 h 2070201"/>
              <a:gd name="connsiteX1-483" fmla="*/ 124358 w 1404608"/>
              <a:gd name="connsiteY1-484" fmla="*/ 1382572 h 2070201"/>
              <a:gd name="connsiteX2-485" fmla="*/ 292608 w 1404608"/>
              <a:gd name="connsiteY2-486" fmla="*/ 1741017 h 2070201"/>
              <a:gd name="connsiteX3-487" fmla="*/ 687628 w 1404608"/>
              <a:gd name="connsiteY3-488" fmla="*/ 2070201 h 2070201"/>
              <a:gd name="connsiteX4-489" fmla="*/ 1294790 w 1404608"/>
              <a:gd name="connsiteY4-490" fmla="*/ 2055571 h 2070201"/>
              <a:gd name="connsiteX5-491" fmla="*/ 1404518 w 1404608"/>
              <a:gd name="connsiteY5-492" fmla="*/ 1155801 h 2070201"/>
              <a:gd name="connsiteX6-493" fmla="*/ 1221638 w 1404608"/>
              <a:gd name="connsiteY6-494" fmla="*/ 768096 h 2070201"/>
              <a:gd name="connsiteX7-495" fmla="*/ 1177747 w 1404608"/>
              <a:gd name="connsiteY7-496" fmla="*/ 965606 h 2070201"/>
              <a:gd name="connsiteX8-497" fmla="*/ 980236 w 1404608"/>
              <a:gd name="connsiteY8-498" fmla="*/ 694944 h 2070201"/>
              <a:gd name="connsiteX9-499" fmla="*/ 921715 w 1404608"/>
              <a:gd name="connsiteY9-500" fmla="*/ 929030 h 2070201"/>
              <a:gd name="connsiteX10-501" fmla="*/ 790042 w 1404608"/>
              <a:gd name="connsiteY10-502" fmla="*/ 599846 h 2070201"/>
              <a:gd name="connsiteX11-503" fmla="*/ 709574 w 1404608"/>
              <a:gd name="connsiteY11-504" fmla="*/ 936345 h 2070201"/>
              <a:gd name="connsiteX12-505" fmla="*/ 526694 w 1404608"/>
              <a:gd name="connsiteY12-506" fmla="*/ 0 h 2070201"/>
              <a:gd name="connsiteX13-507" fmla="*/ 468172 w 1404608"/>
              <a:gd name="connsiteY13-508" fmla="*/ 1338681 h 2070201"/>
              <a:gd name="connsiteX14-509" fmla="*/ 321868 w 1404608"/>
              <a:gd name="connsiteY14-510" fmla="*/ 1287475 h 2070201"/>
              <a:gd name="connsiteX15-511" fmla="*/ 0 w 1404608"/>
              <a:gd name="connsiteY15-512" fmla="*/ 1053388 h 2070201"/>
              <a:gd name="connsiteX0-513" fmla="*/ 0 w 1404608"/>
              <a:gd name="connsiteY0-514" fmla="*/ 1053388 h 2070201"/>
              <a:gd name="connsiteX1-515" fmla="*/ 124358 w 1404608"/>
              <a:gd name="connsiteY1-516" fmla="*/ 1382572 h 2070201"/>
              <a:gd name="connsiteX2-517" fmla="*/ 292608 w 1404608"/>
              <a:gd name="connsiteY2-518" fmla="*/ 1741017 h 2070201"/>
              <a:gd name="connsiteX3-519" fmla="*/ 687628 w 1404608"/>
              <a:gd name="connsiteY3-520" fmla="*/ 2070201 h 2070201"/>
              <a:gd name="connsiteX4-521" fmla="*/ 1294790 w 1404608"/>
              <a:gd name="connsiteY4-522" fmla="*/ 2055571 h 2070201"/>
              <a:gd name="connsiteX5-523" fmla="*/ 1404518 w 1404608"/>
              <a:gd name="connsiteY5-524" fmla="*/ 1155801 h 2070201"/>
              <a:gd name="connsiteX6-525" fmla="*/ 1221638 w 1404608"/>
              <a:gd name="connsiteY6-526" fmla="*/ 768096 h 2070201"/>
              <a:gd name="connsiteX7-527" fmla="*/ 1177747 w 1404608"/>
              <a:gd name="connsiteY7-528" fmla="*/ 965606 h 2070201"/>
              <a:gd name="connsiteX8-529" fmla="*/ 980236 w 1404608"/>
              <a:gd name="connsiteY8-530" fmla="*/ 694944 h 2070201"/>
              <a:gd name="connsiteX9-531" fmla="*/ 921715 w 1404608"/>
              <a:gd name="connsiteY9-532" fmla="*/ 929030 h 2070201"/>
              <a:gd name="connsiteX10-533" fmla="*/ 738836 w 1404608"/>
              <a:gd name="connsiteY10-534" fmla="*/ 592531 h 2070201"/>
              <a:gd name="connsiteX11-535" fmla="*/ 709574 w 1404608"/>
              <a:gd name="connsiteY11-536" fmla="*/ 936345 h 2070201"/>
              <a:gd name="connsiteX12-537" fmla="*/ 526694 w 1404608"/>
              <a:gd name="connsiteY12-538" fmla="*/ 0 h 2070201"/>
              <a:gd name="connsiteX13-539" fmla="*/ 468172 w 1404608"/>
              <a:gd name="connsiteY13-540" fmla="*/ 1338681 h 2070201"/>
              <a:gd name="connsiteX14-541" fmla="*/ 321868 w 1404608"/>
              <a:gd name="connsiteY14-542" fmla="*/ 1287475 h 2070201"/>
              <a:gd name="connsiteX15-543" fmla="*/ 0 w 1404608"/>
              <a:gd name="connsiteY15-544" fmla="*/ 1053388 h 2070201"/>
              <a:gd name="connsiteX0-545" fmla="*/ 0 w 1404608"/>
              <a:gd name="connsiteY0-546" fmla="*/ 1053388 h 2070201"/>
              <a:gd name="connsiteX1-547" fmla="*/ 124358 w 1404608"/>
              <a:gd name="connsiteY1-548" fmla="*/ 1382572 h 2070201"/>
              <a:gd name="connsiteX2-549" fmla="*/ 292608 w 1404608"/>
              <a:gd name="connsiteY2-550" fmla="*/ 1741017 h 2070201"/>
              <a:gd name="connsiteX3-551" fmla="*/ 687628 w 1404608"/>
              <a:gd name="connsiteY3-552" fmla="*/ 2070201 h 2070201"/>
              <a:gd name="connsiteX4-553" fmla="*/ 1294790 w 1404608"/>
              <a:gd name="connsiteY4-554" fmla="*/ 2055571 h 2070201"/>
              <a:gd name="connsiteX5-555" fmla="*/ 1404518 w 1404608"/>
              <a:gd name="connsiteY5-556" fmla="*/ 1155801 h 2070201"/>
              <a:gd name="connsiteX6-557" fmla="*/ 1221638 w 1404608"/>
              <a:gd name="connsiteY6-558" fmla="*/ 768096 h 2070201"/>
              <a:gd name="connsiteX7-559" fmla="*/ 1177747 w 1404608"/>
              <a:gd name="connsiteY7-560" fmla="*/ 965606 h 2070201"/>
              <a:gd name="connsiteX8-561" fmla="*/ 980236 w 1404608"/>
              <a:gd name="connsiteY8-562" fmla="*/ 694944 h 2070201"/>
              <a:gd name="connsiteX9-563" fmla="*/ 921715 w 1404608"/>
              <a:gd name="connsiteY9-564" fmla="*/ 929030 h 2070201"/>
              <a:gd name="connsiteX10-565" fmla="*/ 738836 w 1404608"/>
              <a:gd name="connsiteY10-566" fmla="*/ 592531 h 2070201"/>
              <a:gd name="connsiteX11-567" fmla="*/ 709574 w 1404608"/>
              <a:gd name="connsiteY11-568" fmla="*/ 936345 h 2070201"/>
              <a:gd name="connsiteX12-569" fmla="*/ 526694 w 1404608"/>
              <a:gd name="connsiteY12-570" fmla="*/ 0 h 2070201"/>
              <a:gd name="connsiteX13-571" fmla="*/ 468172 w 1404608"/>
              <a:gd name="connsiteY13-572" fmla="*/ 1338681 h 2070201"/>
              <a:gd name="connsiteX14-573" fmla="*/ 321868 w 1404608"/>
              <a:gd name="connsiteY14-574" fmla="*/ 1287475 h 2070201"/>
              <a:gd name="connsiteX15-575" fmla="*/ 0 w 1404608"/>
              <a:gd name="connsiteY15-576" fmla="*/ 1053388 h 2070201"/>
              <a:gd name="connsiteX0-577" fmla="*/ 0 w 1404608"/>
              <a:gd name="connsiteY0-578" fmla="*/ 1053388 h 2070201"/>
              <a:gd name="connsiteX1-579" fmla="*/ 124358 w 1404608"/>
              <a:gd name="connsiteY1-580" fmla="*/ 1382572 h 2070201"/>
              <a:gd name="connsiteX2-581" fmla="*/ 292608 w 1404608"/>
              <a:gd name="connsiteY2-582" fmla="*/ 1741017 h 2070201"/>
              <a:gd name="connsiteX3-583" fmla="*/ 687628 w 1404608"/>
              <a:gd name="connsiteY3-584" fmla="*/ 2070201 h 2070201"/>
              <a:gd name="connsiteX4-585" fmla="*/ 1294790 w 1404608"/>
              <a:gd name="connsiteY4-586" fmla="*/ 2055571 h 2070201"/>
              <a:gd name="connsiteX5-587" fmla="*/ 1404518 w 1404608"/>
              <a:gd name="connsiteY5-588" fmla="*/ 1155801 h 2070201"/>
              <a:gd name="connsiteX6-589" fmla="*/ 1221638 w 1404608"/>
              <a:gd name="connsiteY6-590" fmla="*/ 768096 h 2070201"/>
              <a:gd name="connsiteX7-591" fmla="*/ 1177747 w 1404608"/>
              <a:gd name="connsiteY7-592" fmla="*/ 965606 h 2070201"/>
              <a:gd name="connsiteX8-593" fmla="*/ 980236 w 1404608"/>
              <a:gd name="connsiteY8-594" fmla="*/ 694944 h 2070201"/>
              <a:gd name="connsiteX9-595" fmla="*/ 921715 w 1404608"/>
              <a:gd name="connsiteY9-596" fmla="*/ 929030 h 2070201"/>
              <a:gd name="connsiteX10-597" fmla="*/ 738836 w 1404608"/>
              <a:gd name="connsiteY10-598" fmla="*/ 592531 h 2070201"/>
              <a:gd name="connsiteX11-599" fmla="*/ 709574 w 1404608"/>
              <a:gd name="connsiteY11-600" fmla="*/ 936345 h 2070201"/>
              <a:gd name="connsiteX12-601" fmla="*/ 702259 w 1404608"/>
              <a:gd name="connsiteY12-602" fmla="*/ 629107 h 2070201"/>
              <a:gd name="connsiteX13-603" fmla="*/ 526694 w 1404608"/>
              <a:gd name="connsiteY13-604" fmla="*/ 0 h 2070201"/>
              <a:gd name="connsiteX14-605" fmla="*/ 468172 w 1404608"/>
              <a:gd name="connsiteY14-606" fmla="*/ 1338681 h 2070201"/>
              <a:gd name="connsiteX15-607" fmla="*/ 321868 w 1404608"/>
              <a:gd name="connsiteY15-608" fmla="*/ 1287475 h 2070201"/>
              <a:gd name="connsiteX16" fmla="*/ 0 w 1404608"/>
              <a:gd name="connsiteY16" fmla="*/ 1053388 h 2070201"/>
              <a:gd name="connsiteX0-609" fmla="*/ 0 w 1404608"/>
              <a:gd name="connsiteY0-610" fmla="*/ 1056935 h 2073748"/>
              <a:gd name="connsiteX1-611" fmla="*/ 124358 w 1404608"/>
              <a:gd name="connsiteY1-612" fmla="*/ 1386119 h 2073748"/>
              <a:gd name="connsiteX2-613" fmla="*/ 292608 w 1404608"/>
              <a:gd name="connsiteY2-614" fmla="*/ 1744564 h 2073748"/>
              <a:gd name="connsiteX3-615" fmla="*/ 687628 w 1404608"/>
              <a:gd name="connsiteY3-616" fmla="*/ 2073748 h 2073748"/>
              <a:gd name="connsiteX4-617" fmla="*/ 1294790 w 1404608"/>
              <a:gd name="connsiteY4-618" fmla="*/ 2059118 h 2073748"/>
              <a:gd name="connsiteX5-619" fmla="*/ 1404518 w 1404608"/>
              <a:gd name="connsiteY5-620" fmla="*/ 1159348 h 2073748"/>
              <a:gd name="connsiteX6-621" fmla="*/ 1221638 w 1404608"/>
              <a:gd name="connsiteY6-622" fmla="*/ 771643 h 2073748"/>
              <a:gd name="connsiteX7-623" fmla="*/ 1177747 w 1404608"/>
              <a:gd name="connsiteY7-624" fmla="*/ 969153 h 2073748"/>
              <a:gd name="connsiteX8-625" fmla="*/ 980236 w 1404608"/>
              <a:gd name="connsiteY8-626" fmla="*/ 698491 h 2073748"/>
              <a:gd name="connsiteX9-627" fmla="*/ 921715 w 1404608"/>
              <a:gd name="connsiteY9-628" fmla="*/ 932577 h 2073748"/>
              <a:gd name="connsiteX10-629" fmla="*/ 738836 w 1404608"/>
              <a:gd name="connsiteY10-630" fmla="*/ 596078 h 2073748"/>
              <a:gd name="connsiteX11-631" fmla="*/ 709574 w 1404608"/>
              <a:gd name="connsiteY11-632" fmla="*/ 939892 h 2073748"/>
              <a:gd name="connsiteX12-633" fmla="*/ 526694 w 1404608"/>
              <a:gd name="connsiteY12-634" fmla="*/ 3547 h 2073748"/>
              <a:gd name="connsiteX13-635" fmla="*/ 468172 w 1404608"/>
              <a:gd name="connsiteY13-636" fmla="*/ 1342228 h 2073748"/>
              <a:gd name="connsiteX14-637" fmla="*/ 321868 w 1404608"/>
              <a:gd name="connsiteY14-638" fmla="*/ 1291022 h 2073748"/>
              <a:gd name="connsiteX15-639" fmla="*/ 0 w 1404608"/>
              <a:gd name="connsiteY15-640" fmla="*/ 1056935 h 2073748"/>
              <a:gd name="connsiteX0-641" fmla="*/ 0 w 1404608"/>
              <a:gd name="connsiteY0-642" fmla="*/ 1056935 h 2073748"/>
              <a:gd name="connsiteX1-643" fmla="*/ 124358 w 1404608"/>
              <a:gd name="connsiteY1-644" fmla="*/ 1386119 h 2073748"/>
              <a:gd name="connsiteX2-645" fmla="*/ 292608 w 1404608"/>
              <a:gd name="connsiteY2-646" fmla="*/ 1744564 h 2073748"/>
              <a:gd name="connsiteX3-647" fmla="*/ 687628 w 1404608"/>
              <a:gd name="connsiteY3-648" fmla="*/ 2073748 h 2073748"/>
              <a:gd name="connsiteX4-649" fmla="*/ 1294790 w 1404608"/>
              <a:gd name="connsiteY4-650" fmla="*/ 2059118 h 2073748"/>
              <a:gd name="connsiteX5-651" fmla="*/ 1404518 w 1404608"/>
              <a:gd name="connsiteY5-652" fmla="*/ 1159348 h 2073748"/>
              <a:gd name="connsiteX6-653" fmla="*/ 1221638 w 1404608"/>
              <a:gd name="connsiteY6-654" fmla="*/ 771643 h 2073748"/>
              <a:gd name="connsiteX7-655" fmla="*/ 1177747 w 1404608"/>
              <a:gd name="connsiteY7-656" fmla="*/ 969153 h 2073748"/>
              <a:gd name="connsiteX8-657" fmla="*/ 980236 w 1404608"/>
              <a:gd name="connsiteY8-658" fmla="*/ 698491 h 2073748"/>
              <a:gd name="connsiteX9-659" fmla="*/ 921715 w 1404608"/>
              <a:gd name="connsiteY9-660" fmla="*/ 932577 h 2073748"/>
              <a:gd name="connsiteX10-661" fmla="*/ 738836 w 1404608"/>
              <a:gd name="connsiteY10-662" fmla="*/ 596078 h 2073748"/>
              <a:gd name="connsiteX11-663" fmla="*/ 709574 w 1404608"/>
              <a:gd name="connsiteY11-664" fmla="*/ 939892 h 2073748"/>
              <a:gd name="connsiteX12-665" fmla="*/ 526694 w 1404608"/>
              <a:gd name="connsiteY12-666" fmla="*/ 3547 h 2073748"/>
              <a:gd name="connsiteX13-667" fmla="*/ 468172 w 1404608"/>
              <a:gd name="connsiteY13-668" fmla="*/ 1342228 h 2073748"/>
              <a:gd name="connsiteX14-669" fmla="*/ 321868 w 1404608"/>
              <a:gd name="connsiteY14-670" fmla="*/ 1291022 h 2073748"/>
              <a:gd name="connsiteX15-671" fmla="*/ 0 w 1404608"/>
              <a:gd name="connsiteY15-672" fmla="*/ 1056935 h 2073748"/>
              <a:gd name="connsiteX0-673" fmla="*/ 0 w 1404608"/>
              <a:gd name="connsiteY0-674" fmla="*/ 1056935 h 2073748"/>
              <a:gd name="connsiteX1-675" fmla="*/ 124358 w 1404608"/>
              <a:gd name="connsiteY1-676" fmla="*/ 1386119 h 2073748"/>
              <a:gd name="connsiteX2-677" fmla="*/ 292608 w 1404608"/>
              <a:gd name="connsiteY2-678" fmla="*/ 1744564 h 2073748"/>
              <a:gd name="connsiteX3-679" fmla="*/ 687628 w 1404608"/>
              <a:gd name="connsiteY3-680" fmla="*/ 2073748 h 2073748"/>
              <a:gd name="connsiteX4-681" fmla="*/ 1294790 w 1404608"/>
              <a:gd name="connsiteY4-682" fmla="*/ 2059118 h 2073748"/>
              <a:gd name="connsiteX5-683" fmla="*/ 1404518 w 1404608"/>
              <a:gd name="connsiteY5-684" fmla="*/ 1159348 h 2073748"/>
              <a:gd name="connsiteX6-685" fmla="*/ 1221638 w 1404608"/>
              <a:gd name="connsiteY6-686" fmla="*/ 771643 h 2073748"/>
              <a:gd name="connsiteX7-687" fmla="*/ 1177747 w 1404608"/>
              <a:gd name="connsiteY7-688" fmla="*/ 969153 h 2073748"/>
              <a:gd name="connsiteX8-689" fmla="*/ 980236 w 1404608"/>
              <a:gd name="connsiteY8-690" fmla="*/ 698491 h 2073748"/>
              <a:gd name="connsiteX9-691" fmla="*/ 921715 w 1404608"/>
              <a:gd name="connsiteY9-692" fmla="*/ 932577 h 2073748"/>
              <a:gd name="connsiteX10-693" fmla="*/ 738836 w 1404608"/>
              <a:gd name="connsiteY10-694" fmla="*/ 596078 h 2073748"/>
              <a:gd name="connsiteX11-695" fmla="*/ 709574 w 1404608"/>
              <a:gd name="connsiteY11-696" fmla="*/ 939892 h 2073748"/>
              <a:gd name="connsiteX12-697" fmla="*/ 526694 w 1404608"/>
              <a:gd name="connsiteY12-698" fmla="*/ 3547 h 2073748"/>
              <a:gd name="connsiteX13-699" fmla="*/ 468172 w 1404608"/>
              <a:gd name="connsiteY13-700" fmla="*/ 1342228 h 2073748"/>
              <a:gd name="connsiteX14-701" fmla="*/ 321868 w 1404608"/>
              <a:gd name="connsiteY14-702" fmla="*/ 1291022 h 2073748"/>
              <a:gd name="connsiteX15-703" fmla="*/ 0 w 1404608"/>
              <a:gd name="connsiteY15-704" fmla="*/ 1056935 h 2073748"/>
              <a:gd name="connsiteX0-705" fmla="*/ 0 w 1404608"/>
              <a:gd name="connsiteY0-706" fmla="*/ 1058942 h 2075755"/>
              <a:gd name="connsiteX1-707" fmla="*/ 124358 w 1404608"/>
              <a:gd name="connsiteY1-708" fmla="*/ 1388126 h 2075755"/>
              <a:gd name="connsiteX2-709" fmla="*/ 292608 w 1404608"/>
              <a:gd name="connsiteY2-710" fmla="*/ 1746571 h 2075755"/>
              <a:gd name="connsiteX3-711" fmla="*/ 687628 w 1404608"/>
              <a:gd name="connsiteY3-712" fmla="*/ 2075755 h 2075755"/>
              <a:gd name="connsiteX4-713" fmla="*/ 1294790 w 1404608"/>
              <a:gd name="connsiteY4-714" fmla="*/ 2061125 h 2075755"/>
              <a:gd name="connsiteX5-715" fmla="*/ 1404518 w 1404608"/>
              <a:gd name="connsiteY5-716" fmla="*/ 1161355 h 2075755"/>
              <a:gd name="connsiteX6-717" fmla="*/ 1221638 w 1404608"/>
              <a:gd name="connsiteY6-718" fmla="*/ 773650 h 2075755"/>
              <a:gd name="connsiteX7-719" fmla="*/ 1177747 w 1404608"/>
              <a:gd name="connsiteY7-720" fmla="*/ 971160 h 2075755"/>
              <a:gd name="connsiteX8-721" fmla="*/ 980236 w 1404608"/>
              <a:gd name="connsiteY8-722" fmla="*/ 700498 h 2075755"/>
              <a:gd name="connsiteX9-723" fmla="*/ 921715 w 1404608"/>
              <a:gd name="connsiteY9-724" fmla="*/ 934584 h 2075755"/>
              <a:gd name="connsiteX10-725" fmla="*/ 738836 w 1404608"/>
              <a:gd name="connsiteY10-726" fmla="*/ 598085 h 2075755"/>
              <a:gd name="connsiteX11-727" fmla="*/ 709574 w 1404608"/>
              <a:gd name="connsiteY11-728" fmla="*/ 941899 h 2075755"/>
              <a:gd name="connsiteX12-729" fmla="*/ 526694 w 1404608"/>
              <a:gd name="connsiteY12-730" fmla="*/ 5554 h 2075755"/>
              <a:gd name="connsiteX13-731" fmla="*/ 468172 w 1404608"/>
              <a:gd name="connsiteY13-732" fmla="*/ 1344235 h 2075755"/>
              <a:gd name="connsiteX14-733" fmla="*/ 321868 w 1404608"/>
              <a:gd name="connsiteY14-734" fmla="*/ 1293029 h 2075755"/>
              <a:gd name="connsiteX15-735" fmla="*/ 0 w 1404608"/>
              <a:gd name="connsiteY15-736" fmla="*/ 1058942 h 2075755"/>
              <a:gd name="connsiteX0-737" fmla="*/ 0 w 1404608"/>
              <a:gd name="connsiteY0-738" fmla="*/ 1029958 h 2046771"/>
              <a:gd name="connsiteX1-739" fmla="*/ 124358 w 1404608"/>
              <a:gd name="connsiteY1-740" fmla="*/ 1359142 h 2046771"/>
              <a:gd name="connsiteX2-741" fmla="*/ 292608 w 1404608"/>
              <a:gd name="connsiteY2-742" fmla="*/ 1717587 h 2046771"/>
              <a:gd name="connsiteX3-743" fmla="*/ 687628 w 1404608"/>
              <a:gd name="connsiteY3-744" fmla="*/ 2046771 h 2046771"/>
              <a:gd name="connsiteX4-745" fmla="*/ 1294790 w 1404608"/>
              <a:gd name="connsiteY4-746" fmla="*/ 2032141 h 2046771"/>
              <a:gd name="connsiteX5-747" fmla="*/ 1404518 w 1404608"/>
              <a:gd name="connsiteY5-748" fmla="*/ 1132371 h 2046771"/>
              <a:gd name="connsiteX6-749" fmla="*/ 1221638 w 1404608"/>
              <a:gd name="connsiteY6-750" fmla="*/ 744666 h 2046771"/>
              <a:gd name="connsiteX7-751" fmla="*/ 1177747 w 1404608"/>
              <a:gd name="connsiteY7-752" fmla="*/ 942176 h 2046771"/>
              <a:gd name="connsiteX8-753" fmla="*/ 980236 w 1404608"/>
              <a:gd name="connsiteY8-754" fmla="*/ 671514 h 2046771"/>
              <a:gd name="connsiteX9-755" fmla="*/ 921715 w 1404608"/>
              <a:gd name="connsiteY9-756" fmla="*/ 905600 h 2046771"/>
              <a:gd name="connsiteX10-757" fmla="*/ 738836 w 1404608"/>
              <a:gd name="connsiteY10-758" fmla="*/ 569101 h 2046771"/>
              <a:gd name="connsiteX11-759" fmla="*/ 709574 w 1404608"/>
              <a:gd name="connsiteY11-760" fmla="*/ 912915 h 2046771"/>
              <a:gd name="connsiteX12-761" fmla="*/ 526694 w 1404608"/>
              <a:gd name="connsiteY12-762" fmla="*/ 5831 h 2046771"/>
              <a:gd name="connsiteX13-763" fmla="*/ 468172 w 1404608"/>
              <a:gd name="connsiteY13-764" fmla="*/ 1315251 h 2046771"/>
              <a:gd name="connsiteX14-765" fmla="*/ 321868 w 1404608"/>
              <a:gd name="connsiteY14-766" fmla="*/ 1264045 h 2046771"/>
              <a:gd name="connsiteX15-767" fmla="*/ 0 w 1404608"/>
              <a:gd name="connsiteY15-768" fmla="*/ 1029958 h 2046771"/>
              <a:gd name="connsiteX0-769" fmla="*/ 0 w 1404608"/>
              <a:gd name="connsiteY0-770" fmla="*/ 1024127 h 2040940"/>
              <a:gd name="connsiteX1-771" fmla="*/ 124358 w 1404608"/>
              <a:gd name="connsiteY1-772" fmla="*/ 1353311 h 2040940"/>
              <a:gd name="connsiteX2-773" fmla="*/ 292608 w 1404608"/>
              <a:gd name="connsiteY2-774" fmla="*/ 1711756 h 2040940"/>
              <a:gd name="connsiteX3-775" fmla="*/ 687628 w 1404608"/>
              <a:gd name="connsiteY3-776" fmla="*/ 2040940 h 2040940"/>
              <a:gd name="connsiteX4-777" fmla="*/ 1294790 w 1404608"/>
              <a:gd name="connsiteY4-778" fmla="*/ 2026310 h 2040940"/>
              <a:gd name="connsiteX5-779" fmla="*/ 1404518 w 1404608"/>
              <a:gd name="connsiteY5-780" fmla="*/ 1126540 h 2040940"/>
              <a:gd name="connsiteX6-781" fmla="*/ 1221638 w 1404608"/>
              <a:gd name="connsiteY6-782" fmla="*/ 738835 h 2040940"/>
              <a:gd name="connsiteX7-783" fmla="*/ 1177747 w 1404608"/>
              <a:gd name="connsiteY7-784" fmla="*/ 936345 h 2040940"/>
              <a:gd name="connsiteX8-785" fmla="*/ 980236 w 1404608"/>
              <a:gd name="connsiteY8-786" fmla="*/ 665683 h 2040940"/>
              <a:gd name="connsiteX9-787" fmla="*/ 921715 w 1404608"/>
              <a:gd name="connsiteY9-788" fmla="*/ 899769 h 2040940"/>
              <a:gd name="connsiteX10-789" fmla="*/ 738836 w 1404608"/>
              <a:gd name="connsiteY10-790" fmla="*/ 563270 h 2040940"/>
              <a:gd name="connsiteX11-791" fmla="*/ 709574 w 1404608"/>
              <a:gd name="connsiteY11-792" fmla="*/ 907084 h 2040940"/>
              <a:gd name="connsiteX12-793" fmla="*/ 526694 w 1404608"/>
              <a:gd name="connsiteY12-794" fmla="*/ 0 h 2040940"/>
              <a:gd name="connsiteX13-795" fmla="*/ 468172 w 1404608"/>
              <a:gd name="connsiteY13-796" fmla="*/ 1309420 h 2040940"/>
              <a:gd name="connsiteX14-797" fmla="*/ 321868 w 1404608"/>
              <a:gd name="connsiteY14-798" fmla="*/ 1258214 h 2040940"/>
              <a:gd name="connsiteX15-799" fmla="*/ 0 w 1404608"/>
              <a:gd name="connsiteY15-800" fmla="*/ 1024127 h 2040940"/>
              <a:gd name="connsiteX0-801" fmla="*/ 0 w 1404608"/>
              <a:gd name="connsiteY0-802" fmla="*/ 1024614 h 2041427"/>
              <a:gd name="connsiteX1-803" fmla="*/ 124358 w 1404608"/>
              <a:gd name="connsiteY1-804" fmla="*/ 1353798 h 2041427"/>
              <a:gd name="connsiteX2-805" fmla="*/ 292608 w 1404608"/>
              <a:gd name="connsiteY2-806" fmla="*/ 1712243 h 2041427"/>
              <a:gd name="connsiteX3-807" fmla="*/ 687628 w 1404608"/>
              <a:gd name="connsiteY3-808" fmla="*/ 2041427 h 2041427"/>
              <a:gd name="connsiteX4-809" fmla="*/ 1294790 w 1404608"/>
              <a:gd name="connsiteY4-810" fmla="*/ 2026797 h 2041427"/>
              <a:gd name="connsiteX5-811" fmla="*/ 1404518 w 1404608"/>
              <a:gd name="connsiteY5-812" fmla="*/ 1127027 h 2041427"/>
              <a:gd name="connsiteX6-813" fmla="*/ 1221638 w 1404608"/>
              <a:gd name="connsiteY6-814" fmla="*/ 739322 h 2041427"/>
              <a:gd name="connsiteX7-815" fmla="*/ 1177747 w 1404608"/>
              <a:gd name="connsiteY7-816" fmla="*/ 936832 h 2041427"/>
              <a:gd name="connsiteX8-817" fmla="*/ 980236 w 1404608"/>
              <a:gd name="connsiteY8-818" fmla="*/ 666170 h 2041427"/>
              <a:gd name="connsiteX9-819" fmla="*/ 921715 w 1404608"/>
              <a:gd name="connsiteY9-820" fmla="*/ 900256 h 2041427"/>
              <a:gd name="connsiteX10-821" fmla="*/ 738836 w 1404608"/>
              <a:gd name="connsiteY10-822" fmla="*/ 563757 h 2041427"/>
              <a:gd name="connsiteX11-823" fmla="*/ 709574 w 1404608"/>
              <a:gd name="connsiteY11-824" fmla="*/ 907571 h 2041427"/>
              <a:gd name="connsiteX12-825" fmla="*/ 526694 w 1404608"/>
              <a:gd name="connsiteY12-826" fmla="*/ 487 h 2041427"/>
              <a:gd name="connsiteX13-827" fmla="*/ 468172 w 1404608"/>
              <a:gd name="connsiteY13-828" fmla="*/ 1309907 h 2041427"/>
              <a:gd name="connsiteX14-829" fmla="*/ 321868 w 1404608"/>
              <a:gd name="connsiteY14-830" fmla="*/ 1258701 h 2041427"/>
              <a:gd name="connsiteX15-831" fmla="*/ 0 w 1404608"/>
              <a:gd name="connsiteY15-832" fmla="*/ 1024614 h 2041427"/>
              <a:gd name="connsiteX0-833" fmla="*/ 0 w 1404608"/>
              <a:gd name="connsiteY0-834" fmla="*/ 1024614 h 2041427"/>
              <a:gd name="connsiteX1-835" fmla="*/ 124358 w 1404608"/>
              <a:gd name="connsiteY1-836" fmla="*/ 1353798 h 2041427"/>
              <a:gd name="connsiteX2-837" fmla="*/ 292608 w 1404608"/>
              <a:gd name="connsiteY2-838" fmla="*/ 1712243 h 2041427"/>
              <a:gd name="connsiteX3-839" fmla="*/ 687628 w 1404608"/>
              <a:gd name="connsiteY3-840" fmla="*/ 2041427 h 2041427"/>
              <a:gd name="connsiteX4-841" fmla="*/ 1294790 w 1404608"/>
              <a:gd name="connsiteY4-842" fmla="*/ 2026797 h 2041427"/>
              <a:gd name="connsiteX5-843" fmla="*/ 1404518 w 1404608"/>
              <a:gd name="connsiteY5-844" fmla="*/ 1127027 h 2041427"/>
              <a:gd name="connsiteX6-845" fmla="*/ 1221638 w 1404608"/>
              <a:gd name="connsiteY6-846" fmla="*/ 739322 h 2041427"/>
              <a:gd name="connsiteX7-847" fmla="*/ 1177747 w 1404608"/>
              <a:gd name="connsiteY7-848" fmla="*/ 936832 h 2041427"/>
              <a:gd name="connsiteX8-849" fmla="*/ 980236 w 1404608"/>
              <a:gd name="connsiteY8-850" fmla="*/ 666170 h 2041427"/>
              <a:gd name="connsiteX9-851" fmla="*/ 921715 w 1404608"/>
              <a:gd name="connsiteY9-852" fmla="*/ 900256 h 2041427"/>
              <a:gd name="connsiteX10-853" fmla="*/ 738836 w 1404608"/>
              <a:gd name="connsiteY10-854" fmla="*/ 563757 h 2041427"/>
              <a:gd name="connsiteX11-855" fmla="*/ 709574 w 1404608"/>
              <a:gd name="connsiteY11-856" fmla="*/ 907571 h 2041427"/>
              <a:gd name="connsiteX12-857" fmla="*/ 526694 w 1404608"/>
              <a:gd name="connsiteY12-858" fmla="*/ 487 h 2041427"/>
              <a:gd name="connsiteX13-859" fmla="*/ 468172 w 1404608"/>
              <a:gd name="connsiteY13-860" fmla="*/ 1309907 h 2041427"/>
              <a:gd name="connsiteX14-861" fmla="*/ 321868 w 1404608"/>
              <a:gd name="connsiteY14-862" fmla="*/ 1258701 h 2041427"/>
              <a:gd name="connsiteX15-863" fmla="*/ 0 w 1404608"/>
              <a:gd name="connsiteY15-864" fmla="*/ 1024614 h 2041427"/>
              <a:gd name="connsiteX0-865" fmla="*/ 0 w 1404608"/>
              <a:gd name="connsiteY0-866" fmla="*/ 1024370 h 2041183"/>
              <a:gd name="connsiteX1-867" fmla="*/ 124358 w 1404608"/>
              <a:gd name="connsiteY1-868" fmla="*/ 1353554 h 2041183"/>
              <a:gd name="connsiteX2-869" fmla="*/ 292608 w 1404608"/>
              <a:gd name="connsiteY2-870" fmla="*/ 1711999 h 2041183"/>
              <a:gd name="connsiteX3-871" fmla="*/ 687628 w 1404608"/>
              <a:gd name="connsiteY3-872" fmla="*/ 2041183 h 2041183"/>
              <a:gd name="connsiteX4-873" fmla="*/ 1294790 w 1404608"/>
              <a:gd name="connsiteY4-874" fmla="*/ 2026553 h 2041183"/>
              <a:gd name="connsiteX5-875" fmla="*/ 1404518 w 1404608"/>
              <a:gd name="connsiteY5-876" fmla="*/ 1126783 h 2041183"/>
              <a:gd name="connsiteX6-877" fmla="*/ 1221638 w 1404608"/>
              <a:gd name="connsiteY6-878" fmla="*/ 739078 h 2041183"/>
              <a:gd name="connsiteX7-879" fmla="*/ 1177747 w 1404608"/>
              <a:gd name="connsiteY7-880" fmla="*/ 936588 h 2041183"/>
              <a:gd name="connsiteX8-881" fmla="*/ 980236 w 1404608"/>
              <a:gd name="connsiteY8-882" fmla="*/ 665926 h 2041183"/>
              <a:gd name="connsiteX9-883" fmla="*/ 921715 w 1404608"/>
              <a:gd name="connsiteY9-884" fmla="*/ 900012 h 2041183"/>
              <a:gd name="connsiteX10-885" fmla="*/ 738836 w 1404608"/>
              <a:gd name="connsiteY10-886" fmla="*/ 563513 h 2041183"/>
              <a:gd name="connsiteX11-887" fmla="*/ 709574 w 1404608"/>
              <a:gd name="connsiteY11-888" fmla="*/ 907327 h 2041183"/>
              <a:gd name="connsiteX12-889" fmla="*/ 526694 w 1404608"/>
              <a:gd name="connsiteY12-890" fmla="*/ 243 h 2041183"/>
              <a:gd name="connsiteX13-891" fmla="*/ 468172 w 1404608"/>
              <a:gd name="connsiteY13-892" fmla="*/ 1309663 h 2041183"/>
              <a:gd name="connsiteX14-893" fmla="*/ 321868 w 1404608"/>
              <a:gd name="connsiteY14-894" fmla="*/ 1258457 h 2041183"/>
              <a:gd name="connsiteX15-895" fmla="*/ 0 w 1404608"/>
              <a:gd name="connsiteY15-896" fmla="*/ 1024370 h 2041183"/>
              <a:gd name="connsiteX0-897" fmla="*/ 0 w 1404608"/>
              <a:gd name="connsiteY0-898" fmla="*/ 1024383 h 2041196"/>
              <a:gd name="connsiteX1-899" fmla="*/ 124358 w 1404608"/>
              <a:gd name="connsiteY1-900" fmla="*/ 1353567 h 2041196"/>
              <a:gd name="connsiteX2-901" fmla="*/ 292608 w 1404608"/>
              <a:gd name="connsiteY2-902" fmla="*/ 1712012 h 2041196"/>
              <a:gd name="connsiteX3-903" fmla="*/ 687628 w 1404608"/>
              <a:gd name="connsiteY3-904" fmla="*/ 2041196 h 2041196"/>
              <a:gd name="connsiteX4-905" fmla="*/ 1294790 w 1404608"/>
              <a:gd name="connsiteY4-906" fmla="*/ 2026566 h 2041196"/>
              <a:gd name="connsiteX5-907" fmla="*/ 1404518 w 1404608"/>
              <a:gd name="connsiteY5-908" fmla="*/ 1126796 h 2041196"/>
              <a:gd name="connsiteX6-909" fmla="*/ 1221638 w 1404608"/>
              <a:gd name="connsiteY6-910" fmla="*/ 739091 h 2041196"/>
              <a:gd name="connsiteX7-911" fmla="*/ 1177747 w 1404608"/>
              <a:gd name="connsiteY7-912" fmla="*/ 936601 h 2041196"/>
              <a:gd name="connsiteX8-913" fmla="*/ 980236 w 1404608"/>
              <a:gd name="connsiteY8-914" fmla="*/ 665939 h 2041196"/>
              <a:gd name="connsiteX9-915" fmla="*/ 921715 w 1404608"/>
              <a:gd name="connsiteY9-916" fmla="*/ 900025 h 2041196"/>
              <a:gd name="connsiteX10-917" fmla="*/ 738836 w 1404608"/>
              <a:gd name="connsiteY10-918" fmla="*/ 563526 h 2041196"/>
              <a:gd name="connsiteX11-919" fmla="*/ 709574 w 1404608"/>
              <a:gd name="connsiteY11-920" fmla="*/ 907340 h 2041196"/>
              <a:gd name="connsiteX12-921" fmla="*/ 526694 w 1404608"/>
              <a:gd name="connsiteY12-922" fmla="*/ 256 h 2041196"/>
              <a:gd name="connsiteX13-923" fmla="*/ 453541 w 1404608"/>
              <a:gd name="connsiteY13-924" fmla="*/ 1258469 h 2041196"/>
              <a:gd name="connsiteX14-925" fmla="*/ 321868 w 1404608"/>
              <a:gd name="connsiteY14-926" fmla="*/ 1258470 h 2041196"/>
              <a:gd name="connsiteX15-927" fmla="*/ 0 w 1404608"/>
              <a:gd name="connsiteY15-928" fmla="*/ 1024383 h 2041196"/>
              <a:gd name="connsiteX0-929" fmla="*/ 0 w 1404608"/>
              <a:gd name="connsiteY0-930" fmla="*/ 1024383 h 2041196"/>
              <a:gd name="connsiteX1-931" fmla="*/ 124358 w 1404608"/>
              <a:gd name="connsiteY1-932" fmla="*/ 1353567 h 2041196"/>
              <a:gd name="connsiteX2-933" fmla="*/ 292608 w 1404608"/>
              <a:gd name="connsiteY2-934" fmla="*/ 1712012 h 2041196"/>
              <a:gd name="connsiteX3-935" fmla="*/ 687628 w 1404608"/>
              <a:gd name="connsiteY3-936" fmla="*/ 2041196 h 2041196"/>
              <a:gd name="connsiteX4-937" fmla="*/ 1294790 w 1404608"/>
              <a:gd name="connsiteY4-938" fmla="*/ 2026566 h 2041196"/>
              <a:gd name="connsiteX5-939" fmla="*/ 1404518 w 1404608"/>
              <a:gd name="connsiteY5-940" fmla="*/ 1126796 h 2041196"/>
              <a:gd name="connsiteX6-941" fmla="*/ 1221638 w 1404608"/>
              <a:gd name="connsiteY6-942" fmla="*/ 739091 h 2041196"/>
              <a:gd name="connsiteX7-943" fmla="*/ 1177747 w 1404608"/>
              <a:gd name="connsiteY7-944" fmla="*/ 936601 h 2041196"/>
              <a:gd name="connsiteX8-945" fmla="*/ 980236 w 1404608"/>
              <a:gd name="connsiteY8-946" fmla="*/ 665939 h 2041196"/>
              <a:gd name="connsiteX9-947" fmla="*/ 921715 w 1404608"/>
              <a:gd name="connsiteY9-948" fmla="*/ 900025 h 2041196"/>
              <a:gd name="connsiteX10-949" fmla="*/ 738836 w 1404608"/>
              <a:gd name="connsiteY10-950" fmla="*/ 563526 h 2041196"/>
              <a:gd name="connsiteX11-951" fmla="*/ 709574 w 1404608"/>
              <a:gd name="connsiteY11-952" fmla="*/ 907340 h 2041196"/>
              <a:gd name="connsiteX12-953" fmla="*/ 526694 w 1404608"/>
              <a:gd name="connsiteY12-954" fmla="*/ 256 h 2041196"/>
              <a:gd name="connsiteX13-955" fmla="*/ 453541 w 1404608"/>
              <a:gd name="connsiteY13-956" fmla="*/ 1258469 h 2041196"/>
              <a:gd name="connsiteX14-957" fmla="*/ 321868 w 1404608"/>
              <a:gd name="connsiteY14-958" fmla="*/ 1258470 h 2041196"/>
              <a:gd name="connsiteX15-959" fmla="*/ 0 w 1404608"/>
              <a:gd name="connsiteY15-960" fmla="*/ 1024383 h 2041196"/>
              <a:gd name="connsiteX0-961" fmla="*/ 0 w 1404608"/>
              <a:gd name="connsiteY0-962" fmla="*/ 1024369 h 2041182"/>
              <a:gd name="connsiteX1-963" fmla="*/ 124358 w 1404608"/>
              <a:gd name="connsiteY1-964" fmla="*/ 1353553 h 2041182"/>
              <a:gd name="connsiteX2-965" fmla="*/ 292608 w 1404608"/>
              <a:gd name="connsiteY2-966" fmla="*/ 1711998 h 2041182"/>
              <a:gd name="connsiteX3-967" fmla="*/ 687628 w 1404608"/>
              <a:gd name="connsiteY3-968" fmla="*/ 2041182 h 2041182"/>
              <a:gd name="connsiteX4-969" fmla="*/ 1294790 w 1404608"/>
              <a:gd name="connsiteY4-970" fmla="*/ 2026552 h 2041182"/>
              <a:gd name="connsiteX5-971" fmla="*/ 1404518 w 1404608"/>
              <a:gd name="connsiteY5-972" fmla="*/ 1126782 h 2041182"/>
              <a:gd name="connsiteX6-973" fmla="*/ 1221638 w 1404608"/>
              <a:gd name="connsiteY6-974" fmla="*/ 739077 h 2041182"/>
              <a:gd name="connsiteX7-975" fmla="*/ 1177747 w 1404608"/>
              <a:gd name="connsiteY7-976" fmla="*/ 936587 h 2041182"/>
              <a:gd name="connsiteX8-977" fmla="*/ 980236 w 1404608"/>
              <a:gd name="connsiteY8-978" fmla="*/ 665925 h 2041182"/>
              <a:gd name="connsiteX9-979" fmla="*/ 921715 w 1404608"/>
              <a:gd name="connsiteY9-980" fmla="*/ 900011 h 2041182"/>
              <a:gd name="connsiteX10-981" fmla="*/ 738836 w 1404608"/>
              <a:gd name="connsiteY10-982" fmla="*/ 563512 h 2041182"/>
              <a:gd name="connsiteX11-983" fmla="*/ 709574 w 1404608"/>
              <a:gd name="connsiteY11-984" fmla="*/ 907326 h 2041182"/>
              <a:gd name="connsiteX12-985" fmla="*/ 526694 w 1404608"/>
              <a:gd name="connsiteY12-986" fmla="*/ 242 h 2041182"/>
              <a:gd name="connsiteX13-987" fmla="*/ 456712 w 1404608"/>
              <a:gd name="connsiteY13-988" fmla="*/ 1312361 h 2041182"/>
              <a:gd name="connsiteX14-989" fmla="*/ 321868 w 1404608"/>
              <a:gd name="connsiteY14-990" fmla="*/ 1258456 h 2041182"/>
              <a:gd name="connsiteX15-991" fmla="*/ 0 w 1404608"/>
              <a:gd name="connsiteY15-992" fmla="*/ 1024369 h 2041182"/>
              <a:gd name="connsiteX0-993" fmla="*/ 0 w 1404608"/>
              <a:gd name="connsiteY0-994" fmla="*/ 1024369 h 2041182"/>
              <a:gd name="connsiteX1-995" fmla="*/ 124358 w 1404608"/>
              <a:gd name="connsiteY1-996" fmla="*/ 1353553 h 2041182"/>
              <a:gd name="connsiteX2-997" fmla="*/ 292608 w 1404608"/>
              <a:gd name="connsiteY2-998" fmla="*/ 1711998 h 2041182"/>
              <a:gd name="connsiteX3-999" fmla="*/ 687628 w 1404608"/>
              <a:gd name="connsiteY3-1000" fmla="*/ 2041182 h 2041182"/>
              <a:gd name="connsiteX4-1001" fmla="*/ 1294790 w 1404608"/>
              <a:gd name="connsiteY4-1002" fmla="*/ 2026552 h 2041182"/>
              <a:gd name="connsiteX5-1003" fmla="*/ 1404518 w 1404608"/>
              <a:gd name="connsiteY5-1004" fmla="*/ 1126782 h 2041182"/>
              <a:gd name="connsiteX6-1005" fmla="*/ 1221638 w 1404608"/>
              <a:gd name="connsiteY6-1006" fmla="*/ 739077 h 2041182"/>
              <a:gd name="connsiteX7-1007" fmla="*/ 1177747 w 1404608"/>
              <a:gd name="connsiteY7-1008" fmla="*/ 936587 h 2041182"/>
              <a:gd name="connsiteX8-1009" fmla="*/ 980236 w 1404608"/>
              <a:gd name="connsiteY8-1010" fmla="*/ 665925 h 2041182"/>
              <a:gd name="connsiteX9-1011" fmla="*/ 921715 w 1404608"/>
              <a:gd name="connsiteY9-1012" fmla="*/ 900011 h 2041182"/>
              <a:gd name="connsiteX10-1013" fmla="*/ 738836 w 1404608"/>
              <a:gd name="connsiteY10-1014" fmla="*/ 563512 h 2041182"/>
              <a:gd name="connsiteX11-1015" fmla="*/ 709574 w 1404608"/>
              <a:gd name="connsiteY11-1016" fmla="*/ 907326 h 2041182"/>
              <a:gd name="connsiteX12-1017" fmla="*/ 526694 w 1404608"/>
              <a:gd name="connsiteY12-1018" fmla="*/ 242 h 2041182"/>
              <a:gd name="connsiteX13-1019" fmla="*/ 456712 w 1404608"/>
              <a:gd name="connsiteY13-1020" fmla="*/ 1312361 h 2041182"/>
              <a:gd name="connsiteX14-1021" fmla="*/ 321868 w 1404608"/>
              <a:gd name="connsiteY14-1022" fmla="*/ 1258456 h 2041182"/>
              <a:gd name="connsiteX15-1023" fmla="*/ 0 w 1404608"/>
              <a:gd name="connsiteY15-1024" fmla="*/ 1024369 h 2041182"/>
              <a:gd name="connsiteX0-1025" fmla="*/ 0 w 1404608"/>
              <a:gd name="connsiteY0-1026" fmla="*/ 1024369 h 2041182"/>
              <a:gd name="connsiteX1-1027" fmla="*/ 124358 w 1404608"/>
              <a:gd name="connsiteY1-1028" fmla="*/ 1353553 h 2041182"/>
              <a:gd name="connsiteX2-1029" fmla="*/ 292608 w 1404608"/>
              <a:gd name="connsiteY2-1030" fmla="*/ 1711998 h 2041182"/>
              <a:gd name="connsiteX3-1031" fmla="*/ 687628 w 1404608"/>
              <a:gd name="connsiteY3-1032" fmla="*/ 2041182 h 2041182"/>
              <a:gd name="connsiteX4-1033" fmla="*/ 1294790 w 1404608"/>
              <a:gd name="connsiteY4-1034" fmla="*/ 2026552 h 2041182"/>
              <a:gd name="connsiteX5-1035" fmla="*/ 1404518 w 1404608"/>
              <a:gd name="connsiteY5-1036" fmla="*/ 1126782 h 2041182"/>
              <a:gd name="connsiteX6-1037" fmla="*/ 1221638 w 1404608"/>
              <a:gd name="connsiteY6-1038" fmla="*/ 739077 h 2041182"/>
              <a:gd name="connsiteX7-1039" fmla="*/ 1177747 w 1404608"/>
              <a:gd name="connsiteY7-1040" fmla="*/ 936587 h 2041182"/>
              <a:gd name="connsiteX8-1041" fmla="*/ 980236 w 1404608"/>
              <a:gd name="connsiteY8-1042" fmla="*/ 665925 h 2041182"/>
              <a:gd name="connsiteX9-1043" fmla="*/ 921715 w 1404608"/>
              <a:gd name="connsiteY9-1044" fmla="*/ 900011 h 2041182"/>
              <a:gd name="connsiteX10-1045" fmla="*/ 738836 w 1404608"/>
              <a:gd name="connsiteY10-1046" fmla="*/ 563512 h 2041182"/>
              <a:gd name="connsiteX11-1047" fmla="*/ 709574 w 1404608"/>
              <a:gd name="connsiteY11-1048" fmla="*/ 907326 h 2041182"/>
              <a:gd name="connsiteX12-1049" fmla="*/ 526694 w 1404608"/>
              <a:gd name="connsiteY12-1050" fmla="*/ 242 h 2041182"/>
              <a:gd name="connsiteX13-1051" fmla="*/ 456712 w 1404608"/>
              <a:gd name="connsiteY13-1052" fmla="*/ 1312361 h 2041182"/>
              <a:gd name="connsiteX14-1053" fmla="*/ 321868 w 1404608"/>
              <a:gd name="connsiteY14-1054" fmla="*/ 1258456 h 2041182"/>
              <a:gd name="connsiteX15-1055" fmla="*/ 0 w 1404608"/>
              <a:gd name="connsiteY15-1056" fmla="*/ 1024369 h 2041182"/>
              <a:gd name="connsiteX0-1057" fmla="*/ 0 w 1420463"/>
              <a:gd name="connsiteY0-1058" fmla="*/ 957779 h 2041182"/>
              <a:gd name="connsiteX1-1059" fmla="*/ 140213 w 1420463"/>
              <a:gd name="connsiteY1-1060" fmla="*/ 1353553 h 2041182"/>
              <a:gd name="connsiteX2-1061" fmla="*/ 308463 w 1420463"/>
              <a:gd name="connsiteY2-1062" fmla="*/ 1711998 h 2041182"/>
              <a:gd name="connsiteX3-1063" fmla="*/ 703483 w 1420463"/>
              <a:gd name="connsiteY3-1064" fmla="*/ 2041182 h 2041182"/>
              <a:gd name="connsiteX4-1065" fmla="*/ 1310645 w 1420463"/>
              <a:gd name="connsiteY4-1066" fmla="*/ 2026552 h 2041182"/>
              <a:gd name="connsiteX5-1067" fmla="*/ 1420373 w 1420463"/>
              <a:gd name="connsiteY5-1068" fmla="*/ 1126782 h 2041182"/>
              <a:gd name="connsiteX6-1069" fmla="*/ 1237493 w 1420463"/>
              <a:gd name="connsiteY6-1070" fmla="*/ 739077 h 2041182"/>
              <a:gd name="connsiteX7-1071" fmla="*/ 1193602 w 1420463"/>
              <a:gd name="connsiteY7-1072" fmla="*/ 936587 h 2041182"/>
              <a:gd name="connsiteX8-1073" fmla="*/ 996091 w 1420463"/>
              <a:gd name="connsiteY8-1074" fmla="*/ 665925 h 2041182"/>
              <a:gd name="connsiteX9-1075" fmla="*/ 937570 w 1420463"/>
              <a:gd name="connsiteY9-1076" fmla="*/ 900011 h 2041182"/>
              <a:gd name="connsiteX10-1077" fmla="*/ 754691 w 1420463"/>
              <a:gd name="connsiteY10-1078" fmla="*/ 563512 h 2041182"/>
              <a:gd name="connsiteX11-1079" fmla="*/ 725429 w 1420463"/>
              <a:gd name="connsiteY11-1080" fmla="*/ 907326 h 2041182"/>
              <a:gd name="connsiteX12-1081" fmla="*/ 542549 w 1420463"/>
              <a:gd name="connsiteY12-1082" fmla="*/ 242 h 2041182"/>
              <a:gd name="connsiteX13-1083" fmla="*/ 472567 w 1420463"/>
              <a:gd name="connsiteY13-1084" fmla="*/ 1312361 h 2041182"/>
              <a:gd name="connsiteX14-1085" fmla="*/ 337723 w 1420463"/>
              <a:gd name="connsiteY14-1086" fmla="*/ 1258456 h 2041182"/>
              <a:gd name="connsiteX15-1087" fmla="*/ 0 w 1420463"/>
              <a:gd name="connsiteY15-1088" fmla="*/ 957779 h 2041182"/>
              <a:gd name="connsiteX0-1089" fmla="*/ 0 w 1420463"/>
              <a:gd name="connsiteY0-1090" fmla="*/ 957779 h 2041182"/>
              <a:gd name="connsiteX1-1091" fmla="*/ 140213 w 1420463"/>
              <a:gd name="connsiteY1-1092" fmla="*/ 1353553 h 2041182"/>
              <a:gd name="connsiteX2-1093" fmla="*/ 308463 w 1420463"/>
              <a:gd name="connsiteY2-1094" fmla="*/ 1711998 h 2041182"/>
              <a:gd name="connsiteX3-1095" fmla="*/ 703483 w 1420463"/>
              <a:gd name="connsiteY3-1096" fmla="*/ 2041182 h 2041182"/>
              <a:gd name="connsiteX4-1097" fmla="*/ 1310645 w 1420463"/>
              <a:gd name="connsiteY4-1098" fmla="*/ 2026552 h 2041182"/>
              <a:gd name="connsiteX5-1099" fmla="*/ 1420373 w 1420463"/>
              <a:gd name="connsiteY5-1100" fmla="*/ 1126782 h 2041182"/>
              <a:gd name="connsiteX6-1101" fmla="*/ 1237493 w 1420463"/>
              <a:gd name="connsiteY6-1102" fmla="*/ 739077 h 2041182"/>
              <a:gd name="connsiteX7-1103" fmla="*/ 1193602 w 1420463"/>
              <a:gd name="connsiteY7-1104" fmla="*/ 936587 h 2041182"/>
              <a:gd name="connsiteX8-1105" fmla="*/ 996091 w 1420463"/>
              <a:gd name="connsiteY8-1106" fmla="*/ 665925 h 2041182"/>
              <a:gd name="connsiteX9-1107" fmla="*/ 937570 w 1420463"/>
              <a:gd name="connsiteY9-1108" fmla="*/ 900011 h 2041182"/>
              <a:gd name="connsiteX10-1109" fmla="*/ 754691 w 1420463"/>
              <a:gd name="connsiteY10-1110" fmla="*/ 563512 h 2041182"/>
              <a:gd name="connsiteX11-1111" fmla="*/ 725429 w 1420463"/>
              <a:gd name="connsiteY11-1112" fmla="*/ 907326 h 2041182"/>
              <a:gd name="connsiteX12-1113" fmla="*/ 542549 w 1420463"/>
              <a:gd name="connsiteY12-1114" fmla="*/ 242 h 2041182"/>
              <a:gd name="connsiteX13-1115" fmla="*/ 472567 w 1420463"/>
              <a:gd name="connsiteY13-1116" fmla="*/ 1312361 h 2041182"/>
              <a:gd name="connsiteX14-1117" fmla="*/ 337723 w 1420463"/>
              <a:gd name="connsiteY14-1118" fmla="*/ 1258456 h 2041182"/>
              <a:gd name="connsiteX15-1119" fmla="*/ 0 w 1420463"/>
              <a:gd name="connsiteY15-1120" fmla="*/ 957779 h 2041182"/>
              <a:gd name="connsiteX0-1121" fmla="*/ 719 w 1421182"/>
              <a:gd name="connsiteY0-1122" fmla="*/ 957779 h 2041182"/>
              <a:gd name="connsiteX1-1123" fmla="*/ 140932 w 1421182"/>
              <a:gd name="connsiteY1-1124" fmla="*/ 1353553 h 2041182"/>
              <a:gd name="connsiteX2-1125" fmla="*/ 309182 w 1421182"/>
              <a:gd name="connsiteY2-1126" fmla="*/ 1711998 h 2041182"/>
              <a:gd name="connsiteX3-1127" fmla="*/ 704202 w 1421182"/>
              <a:gd name="connsiteY3-1128" fmla="*/ 2041182 h 2041182"/>
              <a:gd name="connsiteX4-1129" fmla="*/ 1311364 w 1421182"/>
              <a:gd name="connsiteY4-1130" fmla="*/ 2026552 h 2041182"/>
              <a:gd name="connsiteX5-1131" fmla="*/ 1421092 w 1421182"/>
              <a:gd name="connsiteY5-1132" fmla="*/ 1126782 h 2041182"/>
              <a:gd name="connsiteX6-1133" fmla="*/ 1238212 w 1421182"/>
              <a:gd name="connsiteY6-1134" fmla="*/ 739077 h 2041182"/>
              <a:gd name="connsiteX7-1135" fmla="*/ 1194321 w 1421182"/>
              <a:gd name="connsiteY7-1136" fmla="*/ 936587 h 2041182"/>
              <a:gd name="connsiteX8-1137" fmla="*/ 996810 w 1421182"/>
              <a:gd name="connsiteY8-1138" fmla="*/ 665925 h 2041182"/>
              <a:gd name="connsiteX9-1139" fmla="*/ 938289 w 1421182"/>
              <a:gd name="connsiteY9-1140" fmla="*/ 900011 h 2041182"/>
              <a:gd name="connsiteX10-1141" fmla="*/ 755410 w 1421182"/>
              <a:gd name="connsiteY10-1142" fmla="*/ 563512 h 2041182"/>
              <a:gd name="connsiteX11-1143" fmla="*/ 726148 w 1421182"/>
              <a:gd name="connsiteY11-1144" fmla="*/ 907326 h 2041182"/>
              <a:gd name="connsiteX12-1145" fmla="*/ 543268 w 1421182"/>
              <a:gd name="connsiteY12-1146" fmla="*/ 242 h 2041182"/>
              <a:gd name="connsiteX13-1147" fmla="*/ 473286 w 1421182"/>
              <a:gd name="connsiteY13-1148" fmla="*/ 1312361 h 2041182"/>
              <a:gd name="connsiteX14-1149" fmla="*/ 338442 w 1421182"/>
              <a:gd name="connsiteY14-1150" fmla="*/ 1258456 h 2041182"/>
              <a:gd name="connsiteX15-1151" fmla="*/ 719 w 1421182"/>
              <a:gd name="connsiteY15-1152" fmla="*/ 957779 h 2041182"/>
              <a:gd name="connsiteX0-1153" fmla="*/ 719 w 1421182"/>
              <a:gd name="connsiteY0-1154" fmla="*/ 957779 h 2041182"/>
              <a:gd name="connsiteX1-1155" fmla="*/ 140932 w 1421182"/>
              <a:gd name="connsiteY1-1156" fmla="*/ 1353553 h 2041182"/>
              <a:gd name="connsiteX2-1157" fmla="*/ 309182 w 1421182"/>
              <a:gd name="connsiteY2-1158" fmla="*/ 1711998 h 2041182"/>
              <a:gd name="connsiteX3-1159" fmla="*/ 704202 w 1421182"/>
              <a:gd name="connsiteY3-1160" fmla="*/ 2041182 h 2041182"/>
              <a:gd name="connsiteX4-1161" fmla="*/ 1311364 w 1421182"/>
              <a:gd name="connsiteY4-1162" fmla="*/ 2026552 h 2041182"/>
              <a:gd name="connsiteX5-1163" fmla="*/ 1421092 w 1421182"/>
              <a:gd name="connsiteY5-1164" fmla="*/ 1126782 h 2041182"/>
              <a:gd name="connsiteX6-1165" fmla="*/ 1238212 w 1421182"/>
              <a:gd name="connsiteY6-1166" fmla="*/ 739077 h 2041182"/>
              <a:gd name="connsiteX7-1167" fmla="*/ 1194321 w 1421182"/>
              <a:gd name="connsiteY7-1168" fmla="*/ 936587 h 2041182"/>
              <a:gd name="connsiteX8-1169" fmla="*/ 996810 w 1421182"/>
              <a:gd name="connsiteY8-1170" fmla="*/ 665925 h 2041182"/>
              <a:gd name="connsiteX9-1171" fmla="*/ 938289 w 1421182"/>
              <a:gd name="connsiteY9-1172" fmla="*/ 900011 h 2041182"/>
              <a:gd name="connsiteX10-1173" fmla="*/ 736384 w 1421182"/>
              <a:gd name="connsiteY10-1174" fmla="*/ 563512 h 2041182"/>
              <a:gd name="connsiteX11-1175" fmla="*/ 726148 w 1421182"/>
              <a:gd name="connsiteY11-1176" fmla="*/ 907326 h 2041182"/>
              <a:gd name="connsiteX12-1177" fmla="*/ 543268 w 1421182"/>
              <a:gd name="connsiteY12-1178" fmla="*/ 242 h 2041182"/>
              <a:gd name="connsiteX13-1179" fmla="*/ 473286 w 1421182"/>
              <a:gd name="connsiteY13-1180" fmla="*/ 1312361 h 2041182"/>
              <a:gd name="connsiteX14-1181" fmla="*/ 338442 w 1421182"/>
              <a:gd name="connsiteY14-1182" fmla="*/ 1258456 h 2041182"/>
              <a:gd name="connsiteX15-1183" fmla="*/ 719 w 1421182"/>
              <a:gd name="connsiteY15-1184" fmla="*/ 957779 h 2041182"/>
              <a:gd name="connsiteX0-1185" fmla="*/ 719 w 1421182"/>
              <a:gd name="connsiteY0-1186" fmla="*/ 957779 h 2041182"/>
              <a:gd name="connsiteX1-1187" fmla="*/ 140932 w 1421182"/>
              <a:gd name="connsiteY1-1188" fmla="*/ 1353553 h 2041182"/>
              <a:gd name="connsiteX2-1189" fmla="*/ 309182 w 1421182"/>
              <a:gd name="connsiteY2-1190" fmla="*/ 1711998 h 2041182"/>
              <a:gd name="connsiteX3-1191" fmla="*/ 704202 w 1421182"/>
              <a:gd name="connsiteY3-1192" fmla="*/ 2041182 h 2041182"/>
              <a:gd name="connsiteX4-1193" fmla="*/ 1311364 w 1421182"/>
              <a:gd name="connsiteY4-1194" fmla="*/ 2026552 h 2041182"/>
              <a:gd name="connsiteX5-1195" fmla="*/ 1421092 w 1421182"/>
              <a:gd name="connsiteY5-1196" fmla="*/ 1126782 h 2041182"/>
              <a:gd name="connsiteX6-1197" fmla="*/ 1238212 w 1421182"/>
              <a:gd name="connsiteY6-1198" fmla="*/ 739077 h 2041182"/>
              <a:gd name="connsiteX7-1199" fmla="*/ 1194321 w 1421182"/>
              <a:gd name="connsiteY7-1200" fmla="*/ 936587 h 2041182"/>
              <a:gd name="connsiteX8-1201" fmla="*/ 996810 w 1421182"/>
              <a:gd name="connsiteY8-1202" fmla="*/ 665925 h 2041182"/>
              <a:gd name="connsiteX9-1203" fmla="*/ 938289 w 1421182"/>
              <a:gd name="connsiteY9-1204" fmla="*/ 900011 h 2041182"/>
              <a:gd name="connsiteX10-1205" fmla="*/ 711016 w 1421182"/>
              <a:gd name="connsiteY10-1206" fmla="*/ 569854 h 2041182"/>
              <a:gd name="connsiteX11-1207" fmla="*/ 726148 w 1421182"/>
              <a:gd name="connsiteY11-1208" fmla="*/ 907326 h 2041182"/>
              <a:gd name="connsiteX12-1209" fmla="*/ 543268 w 1421182"/>
              <a:gd name="connsiteY12-1210" fmla="*/ 242 h 2041182"/>
              <a:gd name="connsiteX13-1211" fmla="*/ 473286 w 1421182"/>
              <a:gd name="connsiteY13-1212" fmla="*/ 1312361 h 2041182"/>
              <a:gd name="connsiteX14-1213" fmla="*/ 338442 w 1421182"/>
              <a:gd name="connsiteY14-1214" fmla="*/ 1258456 h 2041182"/>
              <a:gd name="connsiteX15-1215" fmla="*/ 719 w 1421182"/>
              <a:gd name="connsiteY15-1216" fmla="*/ 957779 h 2041182"/>
              <a:gd name="connsiteX0-1217" fmla="*/ 719 w 1421182"/>
              <a:gd name="connsiteY0-1218" fmla="*/ 957779 h 2041182"/>
              <a:gd name="connsiteX1-1219" fmla="*/ 140932 w 1421182"/>
              <a:gd name="connsiteY1-1220" fmla="*/ 1353553 h 2041182"/>
              <a:gd name="connsiteX2-1221" fmla="*/ 309182 w 1421182"/>
              <a:gd name="connsiteY2-1222" fmla="*/ 1711998 h 2041182"/>
              <a:gd name="connsiteX3-1223" fmla="*/ 704202 w 1421182"/>
              <a:gd name="connsiteY3-1224" fmla="*/ 2041182 h 2041182"/>
              <a:gd name="connsiteX4-1225" fmla="*/ 1311364 w 1421182"/>
              <a:gd name="connsiteY4-1226" fmla="*/ 2026552 h 2041182"/>
              <a:gd name="connsiteX5-1227" fmla="*/ 1421092 w 1421182"/>
              <a:gd name="connsiteY5-1228" fmla="*/ 1126782 h 2041182"/>
              <a:gd name="connsiteX6-1229" fmla="*/ 1238212 w 1421182"/>
              <a:gd name="connsiteY6-1230" fmla="*/ 739077 h 2041182"/>
              <a:gd name="connsiteX7-1231" fmla="*/ 1194321 w 1421182"/>
              <a:gd name="connsiteY7-1232" fmla="*/ 936587 h 2041182"/>
              <a:gd name="connsiteX8-1233" fmla="*/ 996810 w 1421182"/>
              <a:gd name="connsiteY8-1234" fmla="*/ 665925 h 2041182"/>
              <a:gd name="connsiteX9-1235" fmla="*/ 938289 w 1421182"/>
              <a:gd name="connsiteY9-1236" fmla="*/ 900011 h 2041182"/>
              <a:gd name="connsiteX10-1237" fmla="*/ 711016 w 1421182"/>
              <a:gd name="connsiteY10-1238" fmla="*/ 569854 h 2041182"/>
              <a:gd name="connsiteX11-1239" fmla="*/ 726148 w 1421182"/>
              <a:gd name="connsiteY11-1240" fmla="*/ 907326 h 2041182"/>
              <a:gd name="connsiteX12-1241" fmla="*/ 543268 w 1421182"/>
              <a:gd name="connsiteY12-1242" fmla="*/ 242 h 2041182"/>
              <a:gd name="connsiteX13-1243" fmla="*/ 473286 w 1421182"/>
              <a:gd name="connsiteY13-1244" fmla="*/ 1312361 h 2041182"/>
              <a:gd name="connsiteX14-1245" fmla="*/ 338442 w 1421182"/>
              <a:gd name="connsiteY14-1246" fmla="*/ 1258456 h 2041182"/>
              <a:gd name="connsiteX15-1247" fmla="*/ 719 w 1421182"/>
              <a:gd name="connsiteY15-1248" fmla="*/ 957779 h 2041182"/>
              <a:gd name="connsiteX0-1249" fmla="*/ 719 w 1421182"/>
              <a:gd name="connsiteY0-1250" fmla="*/ 957779 h 2041182"/>
              <a:gd name="connsiteX1-1251" fmla="*/ 140932 w 1421182"/>
              <a:gd name="connsiteY1-1252" fmla="*/ 1353553 h 2041182"/>
              <a:gd name="connsiteX2-1253" fmla="*/ 309182 w 1421182"/>
              <a:gd name="connsiteY2-1254" fmla="*/ 1711998 h 2041182"/>
              <a:gd name="connsiteX3-1255" fmla="*/ 704202 w 1421182"/>
              <a:gd name="connsiteY3-1256" fmla="*/ 2041182 h 2041182"/>
              <a:gd name="connsiteX4-1257" fmla="*/ 1311364 w 1421182"/>
              <a:gd name="connsiteY4-1258" fmla="*/ 2026552 h 2041182"/>
              <a:gd name="connsiteX5-1259" fmla="*/ 1421092 w 1421182"/>
              <a:gd name="connsiteY5-1260" fmla="*/ 1126782 h 2041182"/>
              <a:gd name="connsiteX6-1261" fmla="*/ 1238212 w 1421182"/>
              <a:gd name="connsiteY6-1262" fmla="*/ 739077 h 2041182"/>
              <a:gd name="connsiteX7-1263" fmla="*/ 1194321 w 1421182"/>
              <a:gd name="connsiteY7-1264" fmla="*/ 936587 h 2041182"/>
              <a:gd name="connsiteX8-1265" fmla="*/ 996810 w 1421182"/>
              <a:gd name="connsiteY8-1266" fmla="*/ 665925 h 2041182"/>
              <a:gd name="connsiteX9-1267" fmla="*/ 938289 w 1421182"/>
              <a:gd name="connsiteY9-1268" fmla="*/ 900011 h 2041182"/>
              <a:gd name="connsiteX10-1269" fmla="*/ 711016 w 1421182"/>
              <a:gd name="connsiteY10-1270" fmla="*/ 569854 h 2041182"/>
              <a:gd name="connsiteX11-1271" fmla="*/ 726148 w 1421182"/>
              <a:gd name="connsiteY11-1272" fmla="*/ 907326 h 2041182"/>
              <a:gd name="connsiteX12-1273" fmla="*/ 543268 w 1421182"/>
              <a:gd name="connsiteY12-1274" fmla="*/ 242 h 2041182"/>
              <a:gd name="connsiteX13-1275" fmla="*/ 473286 w 1421182"/>
              <a:gd name="connsiteY13-1276" fmla="*/ 1312361 h 2041182"/>
              <a:gd name="connsiteX14-1277" fmla="*/ 338442 w 1421182"/>
              <a:gd name="connsiteY14-1278" fmla="*/ 1258456 h 2041182"/>
              <a:gd name="connsiteX15-1279" fmla="*/ 719 w 1421182"/>
              <a:gd name="connsiteY15-1280" fmla="*/ 957779 h 2041182"/>
              <a:gd name="connsiteX0-1281" fmla="*/ 719 w 1421182"/>
              <a:gd name="connsiteY0-1282" fmla="*/ 957779 h 2041182"/>
              <a:gd name="connsiteX1-1283" fmla="*/ 140932 w 1421182"/>
              <a:gd name="connsiteY1-1284" fmla="*/ 1353553 h 2041182"/>
              <a:gd name="connsiteX2-1285" fmla="*/ 309182 w 1421182"/>
              <a:gd name="connsiteY2-1286" fmla="*/ 1711998 h 2041182"/>
              <a:gd name="connsiteX3-1287" fmla="*/ 704202 w 1421182"/>
              <a:gd name="connsiteY3-1288" fmla="*/ 2041182 h 2041182"/>
              <a:gd name="connsiteX4-1289" fmla="*/ 1311364 w 1421182"/>
              <a:gd name="connsiteY4-1290" fmla="*/ 2026552 h 2041182"/>
              <a:gd name="connsiteX5-1291" fmla="*/ 1421092 w 1421182"/>
              <a:gd name="connsiteY5-1292" fmla="*/ 1126782 h 2041182"/>
              <a:gd name="connsiteX6-1293" fmla="*/ 1238212 w 1421182"/>
              <a:gd name="connsiteY6-1294" fmla="*/ 739077 h 2041182"/>
              <a:gd name="connsiteX7-1295" fmla="*/ 1194321 w 1421182"/>
              <a:gd name="connsiteY7-1296" fmla="*/ 936587 h 2041182"/>
              <a:gd name="connsiteX8-1297" fmla="*/ 996810 w 1421182"/>
              <a:gd name="connsiteY8-1298" fmla="*/ 665925 h 2041182"/>
              <a:gd name="connsiteX9-1299" fmla="*/ 938289 w 1421182"/>
              <a:gd name="connsiteY9-1300" fmla="*/ 900011 h 2041182"/>
              <a:gd name="connsiteX10-1301" fmla="*/ 711016 w 1421182"/>
              <a:gd name="connsiteY10-1302" fmla="*/ 569854 h 2041182"/>
              <a:gd name="connsiteX11-1303" fmla="*/ 726148 w 1421182"/>
              <a:gd name="connsiteY11-1304" fmla="*/ 907326 h 2041182"/>
              <a:gd name="connsiteX12-1305" fmla="*/ 543268 w 1421182"/>
              <a:gd name="connsiteY12-1306" fmla="*/ 242 h 2041182"/>
              <a:gd name="connsiteX13-1307" fmla="*/ 473286 w 1421182"/>
              <a:gd name="connsiteY13-1308" fmla="*/ 1312361 h 2041182"/>
              <a:gd name="connsiteX14-1309" fmla="*/ 338442 w 1421182"/>
              <a:gd name="connsiteY14-1310" fmla="*/ 1258456 h 2041182"/>
              <a:gd name="connsiteX15-1311" fmla="*/ 719 w 1421182"/>
              <a:gd name="connsiteY15-1312" fmla="*/ 957779 h 2041182"/>
              <a:gd name="connsiteX0-1313" fmla="*/ 719 w 1421182"/>
              <a:gd name="connsiteY0-1314" fmla="*/ 957779 h 2041182"/>
              <a:gd name="connsiteX1-1315" fmla="*/ 140932 w 1421182"/>
              <a:gd name="connsiteY1-1316" fmla="*/ 1353553 h 2041182"/>
              <a:gd name="connsiteX2-1317" fmla="*/ 309182 w 1421182"/>
              <a:gd name="connsiteY2-1318" fmla="*/ 1711998 h 2041182"/>
              <a:gd name="connsiteX3-1319" fmla="*/ 704202 w 1421182"/>
              <a:gd name="connsiteY3-1320" fmla="*/ 2041182 h 2041182"/>
              <a:gd name="connsiteX4-1321" fmla="*/ 1311364 w 1421182"/>
              <a:gd name="connsiteY4-1322" fmla="*/ 2026552 h 2041182"/>
              <a:gd name="connsiteX5-1323" fmla="*/ 1421092 w 1421182"/>
              <a:gd name="connsiteY5-1324" fmla="*/ 1126782 h 2041182"/>
              <a:gd name="connsiteX6-1325" fmla="*/ 1238212 w 1421182"/>
              <a:gd name="connsiteY6-1326" fmla="*/ 739077 h 2041182"/>
              <a:gd name="connsiteX7-1327" fmla="*/ 1194321 w 1421182"/>
              <a:gd name="connsiteY7-1328" fmla="*/ 936587 h 2041182"/>
              <a:gd name="connsiteX8-1329" fmla="*/ 996810 w 1421182"/>
              <a:gd name="connsiteY8-1330" fmla="*/ 665925 h 2041182"/>
              <a:gd name="connsiteX9-1331" fmla="*/ 947802 w 1421182"/>
              <a:gd name="connsiteY9-1332" fmla="*/ 906353 h 2041182"/>
              <a:gd name="connsiteX10-1333" fmla="*/ 711016 w 1421182"/>
              <a:gd name="connsiteY10-1334" fmla="*/ 569854 h 2041182"/>
              <a:gd name="connsiteX11-1335" fmla="*/ 726148 w 1421182"/>
              <a:gd name="connsiteY11-1336" fmla="*/ 907326 h 2041182"/>
              <a:gd name="connsiteX12-1337" fmla="*/ 543268 w 1421182"/>
              <a:gd name="connsiteY12-1338" fmla="*/ 242 h 2041182"/>
              <a:gd name="connsiteX13-1339" fmla="*/ 473286 w 1421182"/>
              <a:gd name="connsiteY13-1340" fmla="*/ 1312361 h 2041182"/>
              <a:gd name="connsiteX14-1341" fmla="*/ 338442 w 1421182"/>
              <a:gd name="connsiteY14-1342" fmla="*/ 1258456 h 2041182"/>
              <a:gd name="connsiteX15-1343" fmla="*/ 719 w 1421182"/>
              <a:gd name="connsiteY15-1344" fmla="*/ 957779 h 2041182"/>
              <a:gd name="connsiteX0-1345" fmla="*/ 719 w 1421182"/>
              <a:gd name="connsiteY0-1346" fmla="*/ 957779 h 2041182"/>
              <a:gd name="connsiteX1-1347" fmla="*/ 140932 w 1421182"/>
              <a:gd name="connsiteY1-1348" fmla="*/ 1353553 h 2041182"/>
              <a:gd name="connsiteX2-1349" fmla="*/ 309182 w 1421182"/>
              <a:gd name="connsiteY2-1350" fmla="*/ 1711998 h 2041182"/>
              <a:gd name="connsiteX3-1351" fmla="*/ 704202 w 1421182"/>
              <a:gd name="connsiteY3-1352" fmla="*/ 2041182 h 2041182"/>
              <a:gd name="connsiteX4-1353" fmla="*/ 1311364 w 1421182"/>
              <a:gd name="connsiteY4-1354" fmla="*/ 2026552 h 2041182"/>
              <a:gd name="connsiteX5-1355" fmla="*/ 1421092 w 1421182"/>
              <a:gd name="connsiteY5-1356" fmla="*/ 1126782 h 2041182"/>
              <a:gd name="connsiteX6-1357" fmla="*/ 1238212 w 1421182"/>
              <a:gd name="connsiteY6-1358" fmla="*/ 739077 h 2041182"/>
              <a:gd name="connsiteX7-1359" fmla="*/ 1194321 w 1421182"/>
              <a:gd name="connsiteY7-1360" fmla="*/ 936587 h 2041182"/>
              <a:gd name="connsiteX8-1361" fmla="*/ 996810 w 1421182"/>
              <a:gd name="connsiteY8-1362" fmla="*/ 665925 h 2041182"/>
              <a:gd name="connsiteX9-1363" fmla="*/ 947802 w 1421182"/>
              <a:gd name="connsiteY9-1364" fmla="*/ 906353 h 2041182"/>
              <a:gd name="connsiteX10-1365" fmla="*/ 711016 w 1421182"/>
              <a:gd name="connsiteY10-1366" fmla="*/ 569854 h 2041182"/>
              <a:gd name="connsiteX11-1367" fmla="*/ 726148 w 1421182"/>
              <a:gd name="connsiteY11-1368" fmla="*/ 907326 h 2041182"/>
              <a:gd name="connsiteX12-1369" fmla="*/ 543268 w 1421182"/>
              <a:gd name="connsiteY12-1370" fmla="*/ 242 h 2041182"/>
              <a:gd name="connsiteX13-1371" fmla="*/ 473286 w 1421182"/>
              <a:gd name="connsiteY13-1372" fmla="*/ 1312361 h 2041182"/>
              <a:gd name="connsiteX14-1373" fmla="*/ 338442 w 1421182"/>
              <a:gd name="connsiteY14-1374" fmla="*/ 1258456 h 2041182"/>
              <a:gd name="connsiteX15-1375" fmla="*/ 719 w 1421182"/>
              <a:gd name="connsiteY15-1376" fmla="*/ 957779 h 2041182"/>
              <a:gd name="connsiteX0-1377" fmla="*/ 719 w 1421182"/>
              <a:gd name="connsiteY0-1378" fmla="*/ 957779 h 2041182"/>
              <a:gd name="connsiteX1-1379" fmla="*/ 140932 w 1421182"/>
              <a:gd name="connsiteY1-1380" fmla="*/ 1353553 h 2041182"/>
              <a:gd name="connsiteX2-1381" fmla="*/ 309182 w 1421182"/>
              <a:gd name="connsiteY2-1382" fmla="*/ 1711998 h 2041182"/>
              <a:gd name="connsiteX3-1383" fmla="*/ 704202 w 1421182"/>
              <a:gd name="connsiteY3-1384" fmla="*/ 2041182 h 2041182"/>
              <a:gd name="connsiteX4-1385" fmla="*/ 1311364 w 1421182"/>
              <a:gd name="connsiteY4-1386" fmla="*/ 2026552 h 2041182"/>
              <a:gd name="connsiteX5-1387" fmla="*/ 1421092 w 1421182"/>
              <a:gd name="connsiteY5-1388" fmla="*/ 1126782 h 2041182"/>
              <a:gd name="connsiteX6-1389" fmla="*/ 1238212 w 1421182"/>
              <a:gd name="connsiteY6-1390" fmla="*/ 739077 h 2041182"/>
              <a:gd name="connsiteX7-1391" fmla="*/ 1194321 w 1421182"/>
              <a:gd name="connsiteY7-1392" fmla="*/ 936587 h 2041182"/>
              <a:gd name="connsiteX8-1393" fmla="*/ 996810 w 1421182"/>
              <a:gd name="connsiteY8-1394" fmla="*/ 665925 h 2041182"/>
              <a:gd name="connsiteX9-1395" fmla="*/ 947802 w 1421182"/>
              <a:gd name="connsiteY9-1396" fmla="*/ 906353 h 2041182"/>
              <a:gd name="connsiteX10-1397" fmla="*/ 711016 w 1421182"/>
              <a:gd name="connsiteY10-1398" fmla="*/ 569854 h 2041182"/>
              <a:gd name="connsiteX11-1399" fmla="*/ 726148 w 1421182"/>
              <a:gd name="connsiteY11-1400" fmla="*/ 907326 h 2041182"/>
              <a:gd name="connsiteX12-1401" fmla="*/ 543268 w 1421182"/>
              <a:gd name="connsiteY12-1402" fmla="*/ 242 h 2041182"/>
              <a:gd name="connsiteX13-1403" fmla="*/ 473286 w 1421182"/>
              <a:gd name="connsiteY13-1404" fmla="*/ 1312361 h 2041182"/>
              <a:gd name="connsiteX14-1405" fmla="*/ 338442 w 1421182"/>
              <a:gd name="connsiteY14-1406" fmla="*/ 1258456 h 2041182"/>
              <a:gd name="connsiteX15-1407" fmla="*/ 719 w 1421182"/>
              <a:gd name="connsiteY15-1408" fmla="*/ 957779 h 2041182"/>
              <a:gd name="connsiteX0-1409" fmla="*/ 719 w 1421182"/>
              <a:gd name="connsiteY0-1410" fmla="*/ 957779 h 2041182"/>
              <a:gd name="connsiteX1-1411" fmla="*/ 140932 w 1421182"/>
              <a:gd name="connsiteY1-1412" fmla="*/ 1353553 h 2041182"/>
              <a:gd name="connsiteX2-1413" fmla="*/ 309182 w 1421182"/>
              <a:gd name="connsiteY2-1414" fmla="*/ 1711998 h 2041182"/>
              <a:gd name="connsiteX3-1415" fmla="*/ 704202 w 1421182"/>
              <a:gd name="connsiteY3-1416" fmla="*/ 2041182 h 2041182"/>
              <a:gd name="connsiteX4-1417" fmla="*/ 1311364 w 1421182"/>
              <a:gd name="connsiteY4-1418" fmla="*/ 2026552 h 2041182"/>
              <a:gd name="connsiteX5-1419" fmla="*/ 1421092 w 1421182"/>
              <a:gd name="connsiteY5-1420" fmla="*/ 1126782 h 2041182"/>
              <a:gd name="connsiteX6-1421" fmla="*/ 1238212 w 1421182"/>
              <a:gd name="connsiteY6-1422" fmla="*/ 739077 h 2041182"/>
              <a:gd name="connsiteX7-1423" fmla="*/ 1194321 w 1421182"/>
              <a:gd name="connsiteY7-1424" fmla="*/ 936587 h 2041182"/>
              <a:gd name="connsiteX8-1425" fmla="*/ 996810 w 1421182"/>
              <a:gd name="connsiteY8-1426" fmla="*/ 665925 h 2041182"/>
              <a:gd name="connsiteX9-1427" fmla="*/ 947802 w 1421182"/>
              <a:gd name="connsiteY9-1428" fmla="*/ 906353 h 2041182"/>
              <a:gd name="connsiteX10-1429" fmla="*/ 711016 w 1421182"/>
              <a:gd name="connsiteY10-1430" fmla="*/ 569854 h 2041182"/>
              <a:gd name="connsiteX11-1431" fmla="*/ 726148 w 1421182"/>
              <a:gd name="connsiteY11-1432" fmla="*/ 907326 h 2041182"/>
              <a:gd name="connsiteX12-1433" fmla="*/ 543268 w 1421182"/>
              <a:gd name="connsiteY12-1434" fmla="*/ 242 h 2041182"/>
              <a:gd name="connsiteX13-1435" fmla="*/ 473286 w 1421182"/>
              <a:gd name="connsiteY13-1436" fmla="*/ 1312361 h 2041182"/>
              <a:gd name="connsiteX14-1437" fmla="*/ 338442 w 1421182"/>
              <a:gd name="connsiteY14-1438" fmla="*/ 1258456 h 2041182"/>
              <a:gd name="connsiteX15-1439" fmla="*/ 719 w 1421182"/>
              <a:gd name="connsiteY15-1440" fmla="*/ 957779 h 2041182"/>
              <a:gd name="connsiteX0-1441" fmla="*/ 719 w 1421182"/>
              <a:gd name="connsiteY0-1442" fmla="*/ 957779 h 2041182"/>
              <a:gd name="connsiteX1-1443" fmla="*/ 140932 w 1421182"/>
              <a:gd name="connsiteY1-1444" fmla="*/ 1353553 h 2041182"/>
              <a:gd name="connsiteX2-1445" fmla="*/ 309182 w 1421182"/>
              <a:gd name="connsiteY2-1446" fmla="*/ 1711998 h 2041182"/>
              <a:gd name="connsiteX3-1447" fmla="*/ 704202 w 1421182"/>
              <a:gd name="connsiteY3-1448" fmla="*/ 2041182 h 2041182"/>
              <a:gd name="connsiteX4-1449" fmla="*/ 1311364 w 1421182"/>
              <a:gd name="connsiteY4-1450" fmla="*/ 2026552 h 2041182"/>
              <a:gd name="connsiteX5-1451" fmla="*/ 1421092 w 1421182"/>
              <a:gd name="connsiteY5-1452" fmla="*/ 1126782 h 2041182"/>
              <a:gd name="connsiteX6-1453" fmla="*/ 1238212 w 1421182"/>
              <a:gd name="connsiteY6-1454" fmla="*/ 739077 h 2041182"/>
              <a:gd name="connsiteX7-1455" fmla="*/ 1194321 w 1421182"/>
              <a:gd name="connsiteY7-1456" fmla="*/ 936587 h 2041182"/>
              <a:gd name="connsiteX8-1457" fmla="*/ 955588 w 1421182"/>
              <a:gd name="connsiteY8-1458" fmla="*/ 659583 h 2041182"/>
              <a:gd name="connsiteX9-1459" fmla="*/ 947802 w 1421182"/>
              <a:gd name="connsiteY9-1460" fmla="*/ 906353 h 2041182"/>
              <a:gd name="connsiteX10-1461" fmla="*/ 711016 w 1421182"/>
              <a:gd name="connsiteY10-1462" fmla="*/ 569854 h 2041182"/>
              <a:gd name="connsiteX11-1463" fmla="*/ 726148 w 1421182"/>
              <a:gd name="connsiteY11-1464" fmla="*/ 907326 h 2041182"/>
              <a:gd name="connsiteX12-1465" fmla="*/ 543268 w 1421182"/>
              <a:gd name="connsiteY12-1466" fmla="*/ 242 h 2041182"/>
              <a:gd name="connsiteX13-1467" fmla="*/ 473286 w 1421182"/>
              <a:gd name="connsiteY13-1468" fmla="*/ 1312361 h 2041182"/>
              <a:gd name="connsiteX14-1469" fmla="*/ 338442 w 1421182"/>
              <a:gd name="connsiteY14-1470" fmla="*/ 1258456 h 2041182"/>
              <a:gd name="connsiteX15-1471" fmla="*/ 719 w 1421182"/>
              <a:gd name="connsiteY15-1472" fmla="*/ 957779 h 2041182"/>
              <a:gd name="connsiteX0-1473" fmla="*/ 719 w 1421182"/>
              <a:gd name="connsiteY0-1474" fmla="*/ 957779 h 2041182"/>
              <a:gd name="connsiteX1-1475" fmla="*/ 140932 w 1421182"/>
              <a:gd name="connsiteY1-1476" fmla="*/ 1353553 h 2041182"/>
              <a:gd name="connsiteX2-1477" fmla="*/ 309182 w 1421182"/>
              <a:gd name="connsiteY2-1478" fmla="*/ 1711998 h 2041182"/>
              <a:gd name="connsiteX3-1479" fmla="*/ 704202 w 1421182"/>
              <a:gd name="connsiteY3-1480" fmla="*/ 2041182 h 2041182"/>
              <a:gd name="connsiteX4-1481" fmla="*/ 1311364 w 1421182"/>
              <a:gd name="connsiteY4-1482" fmla="*/ 2026552 h 2041182"/>
              <a:gd name="connsiteX5-1483" fmla="*/ 1421092 w 1421182"/>
              <a:gd name="connsiteY5-1484" fmla="*/ 1126782 h 2041182"/>
              <a:gd name="connsiteX6-1485" fmla="*/ 1238212 w 1421182"/>
              <a:gd name="connsiteY6-1486" fmla="*/ 739077 h 2041182"/>
              <a:gd name="connsiteX7-1487" fmla="*/ 1178466 w 1421182"/>
              <a:gd name="connsiteY7-1488" fmla="*/ 927074 h 2041182"/>
              <a:gd name="connsiteX8-1489" fmla="*/ 955588 w 1421182"/>
              <a:gd name="connsiteY8-1490" fmla="*/ 659583 h 2041182"/>
              <a:gd name="connsiteX9-1491" fmla="*/ 947802 w 1421182"/>
              <a:gd name="connsiteY9-1492" fmla="*/ 906353 h 2041182"/>
              <a:gd name="connsiteX10-1493" fmla="*/ 711016 w 1421182"/>
              <a:gd name="connsiteY10-1494" fmla="*/ 569854 h 2041182"/>
              <a:gd name="connsiteX11-1495" fmla="*/ 726148 w 1421182"/>
              <a:gd name="connsiteY11-1496" fmla="*/ 907326 h 2041182"/>
              <a:gd name="connsiteX12-1497" fmla="*/ 543268 w 1421182"/>
              <a:gd name="connsiteY12-1498" fmla="*/ 242 h 2041182"/>
              <a:gd name="connsiteX13-1499" fmla="*/ 473286 w 1421182"/>
              <a:gd name="connsiteY13-1500" fmla="*/ 1312361 h 2041182"/>
              <a:gd name="connsiteX14-1501" fmla="*/ 338442 w 1421182"/>
              <a:gd name="connsiteY14-1502" fmla="*/ 1258456 h 2041182"/>
              <a:gd name="connsiteX15-1503" fmla="*/ 719 w 1421182"/>
              <a:gd name="connsiteY15-1504" fmla="*/ 957779 h 2041182"/>
              <a:gd name="connsiteX0-1505" fmla="*/ 719 w 1421182"/>
              <a:gd name="connsiteY0-1506" fmla="*/ 957779 h 2041182"/>
              <a:gd name="connsiteX1-1507" fmla="*/ 140932 w 1421182"/>
              <a:gd name="connsiteY1-1508" fmla="*/ 1353553 h 2041182"/>
              <a:gd name="connsiteX2-1509" fmla="*/ 309182 w 1421182"/>
              <a:gd name="connsiteY2-1510" fmla="*/ 1711998 h 2041182"/>
              <a:gd name="connsiteX3-1511" fmla="*/ 704202 w 1421182"/>
              <a:gd name="connsiteY3-1512" fmla="*/ 2041182 h 2041182"/>
              <a:gd name="connsiteX4-1513" fmla="*/ 1311364 w 1421182"/>
              <a:gd name="connsiteY4-1514" fmla="*/ 2026552 h 2041182"/>
              <a:gd name="connsiteX5-1515" fmla="*/ 1421092 w 1421182"/>
              <a:gd name="connsiteY5-1516" fmla="*/ 1126782 h 2041182"/>
              <a:gd name="connsiteX6-1517" fmla="*/ 1238212 w 1421182"/>
              <a:gd name="connsiteY6-1518" fmla="*/ 739077 h 2041182"/>
              <a:gd name="connsiteX7-1519" fmla="*/ 1178466 w 1421182"/>
              <a:gd name="connsiteY7-1520" fmla="*/ 927074 h 2041182"/>
              <a:gd name="connsiteX8-1521" fmla="*/ 955588 w 1421182"/>
              <a:gd name="connsiteY8-1522" fmla="*/ 659583 h 2041182"/>
              <a:gd name="connsiteX9-1523" fmla="*/ 947802 w 1421182"/>
              <a:gd name="connsiteY9-1524" fmla="*/ 906353 h 2041182"/>
              <a:gd name="connsiteX10-1525" fmla="*/ 711016 w 1421182"/>
              <a:gd name="connsiteY10-1526" fmla="*/ 569854 h 2041182"/>
              <a:gd name="connsiteX11-1527" fmla="*/ 726148 w 1421182"/>
              <a:gd name="connsiteY11-1528" fmla="*/ 907326 h 2041182"/>
              <a:gd name="connsiteX12-1529" fmla="*/ 543268 w 1421182"/>
              <a:gd name="connsiteY12-1530" fmla="*/ 242 h 2041182"/>
              <a:gd name="connsiteX13-1531" fmla="*/ 473286 w 1421182"/>
              <a:gd name="connsiteY13-1532" fmla="*/ 1312361 h 2041182"/>
              <a:gd name="connsiteX14-1533" fmla="*/ 338442 w 1421182"/>
              <a:gd name="connsiteY14-1534" fmla="*/ 1258456 h 2041182"/>
              <a:gd name="connsiteX15-1535" fmla="*/ 719 w 1421182"/>
              <a:gd name="connsiteY15-1536" fmla="*/ 957779 h 2041182"/>
              <a:gd name="connsiteX0-1537" fmla="*/ 719 w 1421182"/>
              <a:gd name="connsiteY0-1538" fmla="*/ 957779 h 2041182"/>
              <a:gd name="connsiteX1-1539" fmla="*/ 140932 w 1421182"/>
              <a:gd name="connsiteY1-1540" fmla="*/ 1353553 h 2041182"/>
              <a:gd name="connsiteX2-1541" fmla="*/ 309182 w 1421182"/>
              <a:gd name="connsiteY2-1542" fmla="*/ 1711998 h 2041182"/>
              <a:gd name="connsiteX3-1543" fmla="*/ 704202 w 1421182"/>
              <a:gd name="connsiteY3-1544" fmla="*/ 2041182 h 2041182"/>
              <a:gd name="connsiteX4-1545" fmla="*/ 1311364 w 1421182"/>
              <a:gd name="connsiteY4-1546" fmla="*/ 2026552 h 2041182"/>
              <a:gd name="connsiteX5-1547" fmla="*/ 1421092 w 1421182"/>
              <a:gd name="connsiteY5-1548" fmla="*/ 1126782 h 2041182"/>
              <a:gd name="connsiteX6-1549" fmla="*/ 1238212 w 1421182"/>
              <a:gd name="connsiteY6-1550" fmla="*/ 739077 h 2041182"/>
              <a:gd name="connsiteX7-1551" fmla="*/ 1178466 w 1421182"/>
              <a:gd name="connsiteY7-1552" fmla="*/ 927074 h 2041182"/>
              <a:gd name="connsiteX8-1553" fmla="*/ 955588 w 1421182"/>
              <a:gd name="connsiteY8-1554" fmla="*/ 618361 h 2041182"/>
              <a:gd name="connsiteX9-1555" fmla="*/ 947802 w 1421182"/>
              <a:gd name="connsiteY9-1556" fmla="*/ 906353 h 2041182"/>
              <a:gd name="connsiteX10-1557" fmla="*/ 711016 w 1421182"/>
              <a:gd name="connsiteY10-1558" fmla="*/ 569854 h 2041182"/>
              <a:gd name="connsiteX11-1559" fmla="*/ 726148 w 1421182"/>
              <a:gd name="connsiteY11-1560" fmla="*/ 907326 h 2041182"/>
              <a:gd name="connsiteX12-1561" fmla="*/ 543268 w 1421182"/>
              <a:gd name="connsiteY12-1562" fmla="*/ 242 h 2041182"/>
              <a:gd name="connsiteX13-1563" fmla="*/ 473286 w 1421182"/>
              <a:gd name="connsiteY13-1564" fmla="*/ 1312361 h 2041182"/>
              <a:gd name="connsiteX14-1565" fmla="*/ 338442 w 1421182"/>
              <a:gd name="connsiteY14-1566" fmla="*/ 1258456 h 2041182"/>
              <a:gd name="connsiteX15-1567" fmla="*/ 719 w 1421182"/>
              <a:gd name="connsiteY15-1568" fmla="*/ 957779 h 2041182"/>
              <a:gd name="connsiteX0-1569" fmla="*/ 719 w 1421182"/>
              <a:gd name="connsiteY0-1570" fmla="*/ 957779 h 2041182"/>
              <a:gd name="connsiteX1-1571" fmla="*/ 140932 w 1421182"/>
              <a:gd name="connsiteY1-1572" fmla="*/ 1353553 h 2041182"/>
              <a:gd name="connsiteX2-1573" fmla="*/ 309182 w 1421182"/>
              <a:gd name="connsiteY2-1574" fmla="*/ 1711998 h 2041182"/>
              <a:gd name="connsiteX3-1575" fmla="*/ 704202 w 1421182"/>
              <a:gd name="connsiteY3-1576" fmla="*/ 2041182 h 2041182"/>
              <a:gd name="connsiteX4-1577" fmla="*/ 1311364 w 1421182"/>
              <a:gd name="connsiteY4-1578" fmla="*/ 2026552 h 2041182"/>
              <a:gd name="connsiteX5-1579" fmla="*/ 1421092 w 1421182"/>
              <a:gd name="connsiteY5-1580" fmla="*/ 1126782 h 2041182"/>
              <a:gd name="connsiteX6-1581" fmla="*/ 1238212 w 1421182"/>
              <a:gd name="connsiteY6-1582" fmla="*/ 739077 h 2041182"/>
              <a:gd name="connsiteX7-1583" fmla="*/ 1178466 w 1421182"/>
              <a:gd name="connsiteY7-1584" fmla="*/ 927074 h 2041182"/>
              <a:gd name="connsiteX8-1585" fmla="*/ 955588 w 1421182"/>
              <a:gd name="connsiteY8-1586" fmla="*/ 618361 h 2041182"/>
              <a:gd name="connsiteX9-1587" fmla="*/ 947802 w 1421182"/>
              <a:gd name="connsiteY9-1588" fmla="*/ 906353 h 2041182"/>
              <a:gd name="connsiteX10-1589" fmla="*/ 711016 w 1421182"/>
              <a:gd name="connsiteY10-1590" fmla="*/ 569854 h 2041182"/>
              <a:gd name="connsiteX11-1591" fmla="*/ 726148 w 1421182"/>
              <a:gd name="connsiteY11-1592" fmla="*/ 907326 h 2041182"/>
              <a:gd name="connsiteX12-1593" fmla="*/ 543268 w 1421182"/>
              <a:gd name="connsiteY12-1594" fmla="*/ 242 h 2041182"/>
              <a:gd name="connsiteX13-1595" fmla="*/ 473286 w 1421182"/>
              <a:gd name="connsiteY13-1596" fmla="*/ 1312361 h 2041182"/>
              <a:gd name="connsiteX14-1597" fmla="*/ 338442 w 1421182"/>
              <a:gd name="connsiteY14-1598" fmla="*/ 1258456 h 2041182"/>
              <a:gd name="connsiteX15-1599" fmla="*/ 719 w 1421182"/>
              <a:gd name="connsiteY15-1600" fmla="*/ 957779 h 2041182"/>
              <a:gd name="connsiteX0-1601" fmla="*/ 719 w 1421182"/>
              <a:gd name="connsiteY0-1602" fmla="*/ 957779 h 2041182"/>
              <a:gd name="connsiteX1-1603" fmla="*/ 140932 w 1421182"/>
              <a:gd name="connsiteY1-1604" fmla="*/ 1353553 h 2041182"/>
              <a:gd name="connsiteX2-1605" fmla="*/ 309182 w 1421182"/>
              <a:gd name="connsiteY2-1606" fmla="*/ 1711998 h 2041182"/>
              <a:gd name="connsiteX3-1607" fmla="*/ 704202 w 1421182"/>
              <a:gd name="connsiteY3-1608" fmla="*/ 2041182 h 2041182"/>
              <a:gd name="connsiteX4-1609" fmla="*/ 1311364 w 1421182"/>
              <a:gd name="connsiteY4-1610" fmla="*/ 2026552 h 2041182"/>
              <a:gd name="connsiteX5-1611" fmla="*/ 1421092 w 1421182"/>
              <a:gd name="connsiteY5-1612" fmla="*/ 1126782 h 2041182"/>
              <a:gd name="connsiteX6-1613" fmla="*/ 1238212 w 1421182"/>
              <a:gd name="connsiteY6-1614" fmla="*/ 739077 h 2041182"/>
              <a:gd name="connsiteX7-1615" fmla="*/ 1178466 w 1421182"/>
              <a:gd name="connsiteY7-1616" fmla="*/ 927074 h 2041182"/>
              <a:gd name="connsiteX8-1617" fmla="*/ 955588 w 1421182"/>
              <a:gd name="connsiteY8-1618" fmla="*/ 618361 h 2041182"/>
              <a:gd name="connsiteX9-1619" fmla="*/ 947802 w 1421182"/>
              <a:gd name="connsiteY9-1620" fmla="*/ 906353 h 2041182"/>
              <a:gd name="connsiteX10-1621" fmla="*/ 711016 w 1421182"/>
              <a:gd name="connsiteY10-1622" fmla="*/ 569854 h 2041182"/>
              <a:gd name="connsiteX11-1623" fmla="*/ 726148 w 1421182"/>
              <a:gd name="connsiteY11-1624" fmla="*/ 907326 h 2041182"/>
              <a:gd name="connsiteX12-1625" fmla="*/ 543268 w 1421182"/>
              <a:gd name="connsiteY12-1626" fmla="*/ 242 h 2041182"/>
              <a:gd name="connsiteX13-1627" fmla="*/ 473286 w 1421182"/>
              <a:gd name="connsiteY13-1628" fmla="*/ 1312361 h 2041182"/>
              <a:gd name="connsiteX14-1629" fmla="*/ 338442 w 1421182"/>
              <a:gd name="connsiteY14-1630" fmla="*/ 1258456 h 2041182"/>
              <a:gd name="connsiteX15-1631" fmla="*/ 719 w 1421182"/>
              <a:gd name="connsiteY15-1632" fmla="*/ 957779 h 2041182"/>
              <a:gd name="connsiteX0-1633" fmla="*/ 719 w 1421182"/>
              <a:gd name="connsiteY0-1634" fmla="*/ 957779 h 2041182"/>
              <a:gd name="connsiteX1-1635" fmla="*/ 140932 w 1421182"/>
              <a:gd name="connsiteY1-1636" fmla="*/ 1353553 h 2041182"/>
              <a:gd name="connsiteX2-1637" fmla="*/ 309182 w 1421182"/>
              <a:gd name="connsiteY2-1638" fmla="*/ 1711998 h 2041182"/>
              <a:gd name="connsiteX3-1639" fmla="*/ 704202 w 1421182"/>
              <a:gd name="connsiteY3-1640" fmla="*/ 2041182 h 2041182"/>
              <a:gd name="connsiteX4-1641" fmla="*/ 1311364 w 1421182"/>
              <a:gd name="connsiteY4-1642" fmla="*/ 2026552 h 2041182"/>
              <a:gd name="connsiteX5-1643" fmla="*/ 1421092 w 1421182"/>
              <a:gd name="connsiteY5-1644" fmla="*/ 1126782 h 2041182"/>
              <a:gd name="connsiteX6-1645" fmla="*/ 1187477 w 1421182"/>
              <a:gd name="connsiteY6-1646" fmla="*/ 691513 h 2041182"/>
              <a:gd name="connsiteX7-1647" fmla="*/ 1178466 w 1421182"/>
              <a:gd name="connsiteY7-1648" fmla="*/ 927074 h 2041182"/>
              <a:gd name="connsiteX8-1649" fmla="*/ 955588 w 1421182"/>
              <a:gd name="connsiteY8-1650" fmla="*/ 618361 h 2041182"/>
              <a:gd name="connsiteX9-1651" fmla="*/ 947802 w 1421182"/>
              <a:gd name="connsiteY9-1652" fmla="*/ 906353 h 2041182"/>
              <a:gd name="connsiteX10-1653" fmla="*/ 711016 w 1421182"/>
              <a:gd name="connsiteY10-1654" fmla="*/ 569854 h 2041182"/>
              <a:gd name="connsiteX11-1655" fmla="*/ 726148 w 1421182"/>
              <a:gd name="connsiteY11-1656" fmla="*/ 907326 h 2041182"/>
              <a:gd name="connsiteX12-1657" fmla="*/ 543268 w 1421182"/>
              <a:gd name="connsiteY12-1658" fmla="*/ 242 h 2041182"/>
              <a:gd name="connsiteX13-1659" fmla="*/ 473286 w 1421182"/>
              <a:gd name="connsiteY13-1660" fmla="*/ 1312361 h 2041182"/>
              <a:gd name="connsiteX14-1661" fmla="*/ 338442 w 1421182"/>
              <a:gd name="connsiteY14-1662" fmla="*/ 1258456 h 2041182"/>
              <a:gd name="connsiteX15-1663" fmla="*/ 719 w 1421182"/>
              <a:gd name="connsiteY15-1664" fmla="*/ 957779 h 2041182"/>
              <a:gd name="connsiteX0-1665" fmla="*/ 719 w 1421182"/>
              <a:gd name="connsiteY0-1666" fmla="*/ 957779 h 2041182"/>
              <a:gd name="connsiteX1-1667" fmla="*/ 140932 w 1421182"/>
              <a:gd name="connsiteY1-1668" fmla="*/ 1353553 h 2041182"/>
              <a:gd name="connsiteX2-1669" fmla="*/ 309182 w 1421182"/>
              <a:gd name="connsiteY2-1670" fmla="*/ 1711998 h 2041182"/>
              <a:gd name="connsiteX3-1671" fmla="*/ 704202 w 1421182"/>
              <a:gd name="connsiteY3-1672" fmla="*/ 2041182 h 2041182"/>
              <a:gd name="connsiteX4-1673" fmla="*/ 1311364 w 1421182"/>
              <a:gd name="connsiteY4-1674" fmla="*/ 2026552 h 2041182"/>
              <a:gd name="connsiteX5-1675" fmla="*/ 1421092 w 1421182"/>
              <a:gd name="connsiteY5-1676" fmla="*/ 1126782 h 2041182"/>
              <a:gd name="connsiteX6-1677" fmla="*/ 1187477 w 1421182"/>
              <a:gd name="connsiteY6-1678" fmla="*/ 691513 h 2041182"/>
              <a:gd name="connsiteX7-1679" fmla="*/ 1178466 w 1421182"/>
              <a:gd name="connsiteY7-1680" fmla="*/ 927074 h 2041182"/>
              <a:gd name="connsiteX8-1681" fmla="*/ 955588 w 1421182"/>
              <a:gd name="connsiteY8-1682" fmla="*/ 618361 h 2041182"/>
              <a:gd name="connsiteX9-1683" fmla="*/ 947802 w 1421182"/>
              <a:gd name="connsiteY9-1684" fmla="*/ 906353 h 2041182"/>
              <a:gd name="connsiteX10-1685" fmla="*/ 711016 w 1421182"/>
              <a:gd name="connsiteY10-1686" fmla="*/ 569854 h 2041182"/>
              <a:gd name="connsiteX11-1687" fmla="*/ 726148 w 1421182"/>
              <a:gd name="connsiteY11-1688" fmla="*/ 907326 h 2041182"/>
              <a:gd name="connsiteX12-1689" fmla="*/ 543268 w 1421182"/>
              <a:gd name="connsiteY12-1690" fmla="*/ 242 h 2041182"/>
              <a:gd name="connsiteX13-1691" fmla="*/ 473286 w 1421182"/>
              <a:gd name="connsiteY13-1692" fmla="*/ 1312361 h 2041182"/>
              <a:gd name="connsiteX14-1693" fmla="*/ 338442 w 1421182"/>
              <a:gd name="connsiteY14-1694" fmla="*/ 1258456 h 2041182"/>
              <a:gd name="connsiteX15-1695" fmla="*/ 719 w 1421182"/>
              <a:gd name="connsiteY15-1696" fmla="*/ 957779 h 2041182"/>
              <a:gd name="connsiteX0-1697" fmla="*/ 719 w 1421182"/>
              <a:gd name="connsiteY0-1698" fmla="*/ 957779 h 2041182"/>
              <a:gd name="connsiteX1-1699" fmla="*/ 140932 w 1421182"/>
              <a:gd name="connsiteY1-1700" fmla="*/ 1353553 h 2041182"/>
              <a:gd name="connsiteX2-1701" fmla="*/ 309182 w 1421182"/>
              <a:gd name="connsiteY2-1702" fmla="*/ 1711998 h 2041182"/>
              <a:gd name="connsiteX3-1703" fmla="*/ 704202 w 1421182"/>
              <a:gd name="connsiteY3-1704" fmla="*/ 2041182 h 2041182"/>
              <a:gd name="connsiteX4-1705" fmla="*/ 1311364 w 1421182"/>
              <a:gd name="connsiteY4-1706" fmla="*/ 2026552 h 2041182"/>
              <a:gd name="connsiteX5-1707" fmla="*/ 1421092 w 1421182"/>
              <a:gd name="connsiteY5-1708" fmla="*/ 1126782 h 2041182"/>
              <a:gd name="connsiteX6-1709" fmla="*/ 1187477 w 1421182"/>
              <a:gd name="connsiteY6-1710" fmla="*/ 691513 h 2041182"/>
              <a:gd name="connsiteX7-1711" fmla="*/ 1178466 w 1421182"/>
              <a:gd name="connsiteY7-1712" fmla="*/ 927074 h 2041182"/>
              <a:gd name="connsiteX8-1713" fmla="*/ 927050 w 1421182"/>
              <a:gd name="connsiteY8-1714" fmla="*/ 615190 h 2041182"/>
              <a:gd name="connsiteX9-1715" fmla="*/ 947802 w 1421182"/>
              <a:gd name="connsiteY9-1716" fmla="*/ 906353 h 2041182"/>
              <a:gd name="connsiteX10-1717" fmla="*/ 711016 w 1421182"/>
              <a:gd name="connsiteY10-1718" fmla="*/ 569854 h 2041182"/>
              <a:gd name="connsiteX11-1719" fmla="*/ 726148 w 1421182"/>
              <a:gd name="connsiteY11-1720" fmla="*/ 907326 h 2041182"/>
              <a:gd name="connsiteX12-1721" fmla="*/ 543268 w 1421182"/>
              <a:gd name="connsiteY12-1722" fmla="*/ 242 h 2041182"/>
              <a:gd name="connsiteX13-1723" fmla="*/ 473286 w 1421182"/>
              <a:gd name="connsiteY13-1724" fmla="*/ 1312361 h 2041182"/>
              <a:gd name="connsiteX14-1725" fmla="*/ 338442 w 1421182"/>
              <a:gd name="connsiteY14-1726" fmla="*/ 1258456 h 2041182"/>
              <a:gd name="connsiteX15-1727" fmla="*/ 719 w 1421182"/>
              <a:gd name="connsiteY15-1728" fmla="*/ 957779 h 2041182"/>
              <a:gd name="connsiteX0-1729" fmla="*/ 719 w 1421182"/>
              <a:gd name="connsiteY0-1730" fmla="*/ 957779 h 2041182"/>
              <a:gd name="connsiteX1-1731" fmla="*/ 140932 w 1421182"/>
              <a:gd name="connsiteY1-1732" fmla="*/ 1353553 h 2041182"/>
              <a:gd name="connsiteX2-1733" fmla="*/ 309182 w 1421182"/>
              <a:gd name="connsiteY2-1734" fmla="*/ 1711998 h 2041182"/>
              <a:gd name="connsiteX3-1735" fmla="*/ 704202 w 1421182"/>
              <a:gd name="connsiteY3-1736" fmla="*/ 2041182 h 2041182"/>
              <a:gd name="connsiteX4-1737" fmla="*/ 1311364 w 1421182"/>
              <a:gd name="connsiteY4-1738" fmla="*/ 2026552 h 2041182"/>
              <a:gd name="connsiteX5-1739" fmla="*/ 1421092 w 1421182"/>
              <a:gd name="connsiteY5-1740" fmla="*/ 1126782 h 2041182"/>
              <a:gd name="connsiteX6-1741" fmla="*/ 1187477 w 1421182"/>
              <a:gd name="connsiteY6-1742" fmla="*/ 691513 h 2041182"/>
              <a:gd name="connsiteX7-1743" fmla="*/ 1178466 w 1421182"/>
              <a:gd name="connsiteY7-1744" fmla="*/ 927074 h 2041182"/>
              <a:gd name="connsiteX8-1745" fmla="*/ 927050 w 1421182"/>
              <a:gd name="connsiteY8-1746" fmla="*/ 615190 h 2041182"/>
              <a:gd name="connsiteX9-1747" fmla="*/ 947802 w 1421182"/>
              <a:gd name="connsiteY9-1748" fmla="*/ 906353 h 2041182"/>
              <a:gd name="connsiteX10-1749" fmla="*/ 711016 w 1421182"/>
              <a:gd name="connsiteY10-1750" fmla="*/ 569854 h 2041182"/>
              <a:gd name="connsiteX11-1751" fmla="*/ 726148 w 1421182"/>
              <a:gd name="connsiteY11-1752" fmla="*/ 907326 h 2041182"/>
              <a:gd name="connsiteX12-1753" fmla="*/ 543268 w 1421182"/>
              <a:gd name="connsiteY12-1754" fmla="*/ 242 h 2041182"/>
              <a:gd name="connsiteX13-1755" fmla="*/ 473286 w 1421182"/>
              <a:gd name="connsiteY13-1756" fmla="*/ 1312361 h 2041182"/>
              <a:gd name="connsiteX14-1757" fmla="*/ 338442 w 1421182"/>
              <a:gd name="connsiteY14-1758" fmla="*/ 1258456 h 2041182"/>
              <a:gd name="connsiteX15-1759" fmla="*/ 719 w 1421182"/>
              <a:gd name="connsiteY15-1760" fmla="*/ 957779 h 2041182"/>
              <a:gd name="connsiteX0-1761" fmla="*/ 719 w 1421182"/>
              <a:gd name="connsiteY0-1762" fmla="*/ 957779 h 2041182"/>
              <a:gd name="connsiteX1-1763" fmla="*/ 140932 w 1421182"/>
              <a:gd name="connsiteY1-1764" fmla="*/ 1353553 h 2041182"/>
              <a:gd name="connsiteX2-1765" fmla="*/ 309182 w 1421182"/>
              <a:gd name="connsiteY2-1766" fmla="*/ 1711998 h 2041182"/>
              <a:gd name="connsiteX3-1767" fmla="*/ 704202 w 1421182"/>
              <a:gd name="connsiteY3-1768" fmla="*/ 2041182 h 2041182"/>
              <a:gd name="connsiteX4-1769" fmla="*/ 1311364 w 1421182"/>
              <a:gd name="connsiteY4-1770" fmla="*/ 2026552 h 2041182"/>
              <a:gd name="connsiteX5-1771" fmla="*/ 1421092 w 1421182"/>
              <a:gd name="connsiteY5-1772" fmla="*/ 1126782 h 2041182"/>
              <a:gd name="connsiteX6-1773" fmla="*/ 1187477 w 1421182"/>
              <a:gd name="connsiteY6-1774" fmla="*/ 691513 h 2041182"/>
              <a:gd name="connsiteX7-1775" fmla="*/ 1178466 w 1421182"/>
              <a:gd name="connsiteY7-1776" fmla="*/ 927074 h 2041182"/>
              <a:gd name="connsiteX8-1777" fmla="*/ 927050 w 1421182"/>
              <a:gd name="connsiteY8-1778" fmla="*/ 615190 h 2041182"/>
              <a:gd name="connsiteX9-1779" fmla="*/ 947802 w 1421182"/>
              <a:gd name="connsiteY9-1780" fmla="*/ 906353 h 2041182"/>
              <a:gd name="connsiteX10-1781" fmla="*/ 711016 w 1421182"/>
              <a:gd name="connsiteY10-1782" fmla="*/ 569854 h 2041182"/>
              <a:gd name="connsiteX11-1783" fmla="*/ 726148 w 1421182"/>
              <a:gd name="connsiteY11-1784" fmla="*/ 907326 h 2041182"/>
              <a:gd name="connsiteX12-1785" fmla="*/ 543268 w 1421182"/>
              <a:gd name="connsiteY12-1786" fmla="*/ 242 h 2041182"/>
              <a:gd name="connsiteX13-1787" fmla="*/ 473286 w 1421182"/>
              <a:gd name="connsiteY13-1788" fmla="*/ 1312361 h 2041182"/>
              <a:gd name="connsiteX14-1789" fmla="*/ 338442 w 1421182"/>
              <a:gd name="connsiteY14-1790" fmla="*/ 1258456 h 2041182"/>
              <a:gd name="connsiteX15-1791" fmla="*/ 719 w 1421182"/>
              <a:gd name="connsiteY15-1792" fmla="*/ 957779 h 2041182"/>
              <a:gd name="connsiteX0-1793" fmla="*/ 719 w 1421182"/>
              <a:gd name="connsiteY0-1794" fmla="*/ 957779 h 2041182"/>
              <a:gd name="connsiteX1-1795" fmla="*/ 140932 w 1421182"/>
              <a:gd name="connsiteY1-1796" fmla="*/ 1353553 h 2041182"/>
              <a:gd name="connsiteX2-1797" fmla="*/ 309182 w 1421182"/>
              <a:gd name="connsiteY2-1798" fmla="*/ 1711998 h 2041182"/>
              <a:gd name="connsiteX3-1799" fmla="*/ 704202 w 1421182"/>
              <a:gd name="connsiteY3-1800" fmla="*/ 2041182 h 2041182"/>
              <a:gd name="connsiteX4-1801" fmla="*/ 1311364 w 1421182"/>
              <a:gd name="connsiteY4-1802" fmla="*/ 2026552 h 2041182"/>
              <a:gd name="connsiteX5-1803" fmla="*/ 1421092 w 1421182"/>
              <a:gd name="connsiteY5-1804" fmla="*/ 1126782 h 2041182"/>
              <a:gd name="connsiteX6-1805" fmla="*/ 1187477 w 1421182"/>
              <a:gd name="connsiteY6-1806" fmla="*/ 691513 h 2041182"/>
              <a:gd name="connsiteX7-1807" fmla="*/ 1178466 w 1421182"/>
              <a:gd name="connsiteY7-1808" fmla="*/ 927074 h 2041182"/>
              <a:gd name="connsiteX8-1809" fmla="*/ 927050 w 1421182"/>
              <a:gd name="connsiteY8-1810" fmla="*/ 615190 h 2041182"/>
              <a:gd name="connsiteX9-1811" fmla="*/ 947802 w 1421182"/>
              <a:gd name="connsiteY9-1812" fmla="*/ 906353 h 2041182"/>
              <a:gd name="connsiteX10-1813" fmla="*/ 711016 w 1421182"/>
              <a:gd name="connsiteY10-1814" fmla="*/ 569854 h 2041182"/>
              <a:gd name="connsiteX11-1815" fmla="*/ 726148 w 1421182"/>
              <a:gd name="connsiteY11-1816" fmla="*/ 907326 h 2041182"/>
              <a:gd name="connsiteX12-1817" fmla="*/ 543268 w 1421182"/>
              <a:gd name="connsiteY12-1818" fmla="*/ 242 h 2041182"/>
              <a:gd name="connsiteX13-1819" fmla="*/ 473286 w 1421182"/>
              <a:gd name="connsiteY13-1820" fmla="*/ 1312361 h 2041182"/>
              <a:gd name="connsiteX14-1821" fmla="*/ 338442 w 1421182"/>
              <a:gd name="connsiteY14-1822" fmla="*/ 1258456 h 2041182"/>
              <a:gd name="connsiteX15-1823" fmla="*/ 719 w 1421182"/>
              <a:gd name="connsiteY15-1824" fmla="*/ 957779 h 2041182"/>
              <a:gd name="connsiteX0-1825" fmla="*/ 719 w 1421182"/>
              <a:gd name="connsiteY0-1826" fmla="*/ 957779 h 2041182"/>
              <a:gd name="connsiteX1-1827" fmla="*/ 140932 w 1421182"/>
              <a:gd name="connsiteY1-1828" fmla="*/ 1353553 h 2041182"/>
              <a:gd name="connsiteX2-1829" fmla="*/ 309182 w 1421182"/>
              <a:gd name="connsiteY2-1830" fmla="*/ 1711998 h 2041182"/>
              <a:gd name="connsiteX3-1831" fmla="*/ 704202 w 1421182"/>
              <a:gd name="connsiteY3-1832" fmla="*/ 2041182 h 2041182"/>
              <a:gd name="connsiteX4-1833" fmla="*/ 1311364 w 1421182"/>
              <a:gd name="connsiteY4-1834" fmla="*/ 2026552 h 2041182"/>
              <a:gd name="connsiteX5-1835" fmla="*/ 1421092 w 1421182"/>
              <a:gd name="connsiteY5-1836" fmla="*/ 1126782 h 2041182"/>
              <a:gd name="connsiteX6-1837" fmla="*/ 1162110 w 1421182"/>
              <a:gd name="connsiteY6-1838" fmla="*/ 682000 h 2041182"/>
              <a:gd name="connsiteX7-1839" fmla="*/ 1178466 w 1421182"/>
              <a:gd name="connsiteY7-1840" fmla="*/ 927074 h 2041182"/>
              <a:gd name="connsiteX8-1841" fmla="*/ 927050 w 1421182"/>
              <a:gd name="connsiteY8-1842" fmla="*/ 615190 h 2041182"/>
              <a:gd name="connsiteX9-1843" fmla="*/ 947802 w 1421182"/>
              <a:gd name="connsiteY9-1844" fmla="*/ 906353 h 2041182"/>
              <a:gd name="connsiteX10-1845" fmla="*/ 711016 w 1421182"/>
              <a:gd name="connsiteY10-1846" fmla="*/ 569854 h 2041182"/>
              <a:gd name="connsiteX11-1847" fmla="*/ 726148 w 1421182"/>
              <a:gd name="connsiteY11-1848" fmla="*/ 907326 h 2041182"/>
              <a:gd name="connsiteX12-1849" fmla="*/ 543268 w 1421182"/>
              <a:gd name="connsiteY12-1850" fmla="*/ 242 h 2041182"/>
              <a:gd name="connsiteX13-1851" fmla="*/ 473286 w 1421182"/>
              <a:gd name="connsiteY13-1852" fmla="*/ 1312361 h 2041182"/>
              <a:gd name="connsiteX14-1853" fmla="*/ 338442 w 1421182"/>
              <a:gd name="connsiteY14-1854" fmla="*/ 1258456 h 2041182"/>
              <a:gd name="connsiteX15-1855" fmla="*/ 719 w 1421182"/>
              <a:gd name="connsiteY15-1856" fmla="*/ 957779 h 2041182"/>
              <a:gd name="connsiteX0-1857" fmla="*/ 719 w 1421182"/>
              <a:gd name="connsiteY0-1858" fmla="*/ 957779 h 2041182"/>
              <a:gd name="connsiteX1-1859" fmla="*/ 140932 w 1421182"/>
              <a:gd name="connsiteY1-1860" fmla="*/ 1353553 h 2041182"/>
              <a:gd name="connsiteX2-1861" fmla="*/ 309182 w 1421182"/>
              <a:gd name="connsiteY2-1862" fmla="*/ 1711998 h 2041182"/>
              <a:gd name="connsiteX3-1863" fmla="*/ 704202 w 1421182"/>
              <a:gd name="connsiteY3-1864" fmla="*/ 2041182 h 2041182"/>
              <a:gd name="connsiteX4-1865" fmla="*/ 1311364 w 1421182"/>
              <a:gd name="connsiteY4-1866" fmla="*/ 2026552 h 2041182"/>
              <a:gd name="connsiteX5-1867" fmla="*/ 1421092 w 1421182"/>
              <a:gd name="connsiteY5-1868" fmla="*/ 1126782 h 2041182"/>
              <a:gd name="connsiteX6-1869" fmla="*/ 1162110 w 1421182"/>
              <a:gd name="connsiteY6-1870" fmla="*/ 682000 h 2041182"/>
              <a:gd name="connsiteX7-1871" fmla="*/ 1178466 w 1421182"/>
              <a:gd name="connsiteY7-1872" fmla="*/ 927074 h 2041182"/>
              <a:gd name="connsiteX8-1873" fmla="*/ 927050 w 1421182"/>
              <a:gd name="connsiteY8-1874" fmla="*/ 615190 h 2041182"/>
              <a:gd name="connsiteX9-1875" fmla="*/ 947802 w 1421182"/>
              <a:gd name="connsiteY9-1876" fmla="*/ 906353 h 2041182"/>
              <a:gd name="connsiteX10-1877" fmla="*/ 711016 w 1421182"/>
              <a:gd name="connsiteY10-1878" fmla="*/ 569854 h 2041182"/>
              <a:gd name="connsiteX11-1879" fmla="*/ 726148 w 1421182"/>
              <a:gd name="connsiteY11-1880" fmla="*/ 907326 h 2041182"/>
              <a:gd name="connsiteX12-1881" fmla="*/ 543268 w 1421182"/>
              <a:gd name="connsiteY12-1882" fmla="*/ 242 h 2041182"/>
              <a:gd name="connsiteX13-1883" fmla="*/ 473286 w 1421182"/>
              <a:gd name="connsiteY13-1884" fmla="*/ 1312361 h 2041182"/>
              <a:gd name="connsiteX14-1885" fmla="*/ 338442 w 1421182"/>
              <a:gd name="connsiteY14-1886" fmla="*/ 1258456 h 2041182"/>
              <a:gd name="connsiteX15-1887" fmla="*/ 719 w 1421182"/>
              <a:gd name="connsiteY15-1888" fmla="*/ 957779 h 2041182"/>
              <a:gd name="connsiteX0-1889" fmla="*/ 719 w 1421182"/>
              <a:gd name="connsiteY0-1890" fmla="*/ 957779 h 2041182"/>
              <a:gd name="connsiteX1-1891" fmla="*/ 140932 w 1421182"/>
              <a:gd name="connsiteY1-1892" fmla="*/ 1353553 h 2041182"/>
              <a:gd name="connsiteX2-1893" fmla="*/ 309182 w 1421182"/>
              <a:gd name="connsiteY2-1894" fmla="*/ 1711998 h 2041182"/>
              <a:gd name="connsiteX3-1895" fmla="*/ 704202 w 1421182"/>
              <a:gd name="connsiteY3-1896" fmla="*/ 2041182 h 2041182"/>
              <a:gd name="connsiteX4-1897" fmla="*/ 1311364 w 1421182"/>
              <a:gd name="connsiteY4-1898" fmla="*/ 2026552 h 2041182"/>
              <a:gd name="connsiteX5-1899" fmla="*/ 1421092 w 1421182"/>
              <a:gd name="connsiteY5-1900" fmla="*/ 1126782 h 2041182"/>
              <a:gd name="connsiteX6-1901" fmla="*/ 1162110 w 1421182"/>
              <a:gd name="connsiteY6-1902" fmla="*/ 682000 h 2041182"/>
              <a:gd name="connsiteX7-1903" fmla="*/ 1178466 w 1421182"/>
              <a:gd name="connsiteY7-1904" fmla="*/ 927074 h 2041182"/>
              <a:gd name="connsiteX8-1905" fmla="*/ 927050 w 1421182"/>
              <a:gd name="connsiteY8-1906" fmla="*/ 615190 h 2041182"/>
              <a:gd name="connsiteX9-1907" fmla="*/ 947802 w 1421182"/>
              <a:gd name="connsiteY9-1908" fmla="*/ 906353 h 2041182"/>
              <a:gd name="connsiteX10-1909" fmla="*/ 711016 w 1421182"/>
              <a:gd name="connsiteY10-1910" fmla="*/ 569854 h 2041182"/>
              <a:gd name="connsiteX11-1911" fmla="*/ 726148 w 1421182"/>
              <a:gd name="connsiteY11-1912" fmla="*/ 907326 h 2041182"/>
              <a:gd name="connsiteX12-1913" fmla="*/ 543268 w 1421182"/>
              <a:gd name="connsiteY12-1914" fmla="*/ 242 h 2041182"/>
              <a:gd name="connsiteX13-1915" fmla="*/ 473286 w 1421182"/>
              <a:gd name="connsiteY13-1916" fmla="*/ 1312361 h 2041182"/>
              <a:gd name="connsiteX14-1917" fmla="*/ 338442 w 1421182"/>
              <a:gd name="connsiteY14-1918" fmla="*/ 1258456 h 2041182"/>
              <a:gd name="connsiteX15-1919" fmla="*/ 719 w 1421182"/>
              <a:gd name="connsiteY15-1920" fmla="*/ 957779 h 2041182"/>
              <a:gd name="connsiteX0-1921" fmla="*/ 719 w 1421182"/>
              <a:gd name="connsiteY0-1922" fmla="*/ 957779 h 2041182"/>
              <a:gd name="connsiteX1-1923" fmla="*/ 140932 w 1421182"/>
              <a:gd name="connsiteY1-1924" fmla="*/ 1353553 h 2041182"/>
              <a:gd name="connsiteX2-1925" fmla="*/ 309182 w 1421182"/>
              <a:gd name="connsiteY2-1926" fmla="*/ 1711998 h 2041182"/>
              <a:gd name="connsiteX3-1927" fmla="*/ 704202 w 1421182"/>
              <a:gd name="connsiteY3-1928" fmla="*/ 2041182 h 2041182"/>
              <a:gd name="connsiteX4-1929" fmla="*/ 1311364 w 1421182"/>
              <a:gd name="connsiteY4-1930" fmla="*/ 2026552 h 2041182"/>
              <a:gd name="connsiteX5-1931" fmla="*/ 1421092 w 1421182"/>
              <a:gd name="connsiteY5-1932" fmla="*/ 1126782 h 2041182"/>
              <a:gd name="connsiteX6-1933" fmla="*/ 1162110 w 1421182"/>
              <a:gd name="connsiteY6-1934" fmla="*/ 682000 h 2041182"/>
              <a:gd name="connsiteX7-1935" fmla="*/ 1178466 w 1421182"/>
              <a:gd name="connsiteY7-1936" fmla="*/ 927074 h 2041182"/>
              <a:gd name="connsiteX8-1937" fmla="*/ 927050 w 1421182"/>
              <a:gd name="connsiteY8-1938" fmla="*/ 615190 h 2041182"/>
              <a:gd name="connsiteX9-1939" fmla="*/ 947802 w 1421182"/>
              <a:gd name="connsiteY9-1940" fmla="*/ 906353 h 2041182"/>
              <a:gd name="connsiteX10-1941" fmla="*/ 711016 w 1421182"/>
              <a:gd name="connsiteY10-1942" fmla="*/ 569854 h 2041182"/>
              <a:gd name="connsiteX11-1943" fmla="*/ 729319 w 1421182"/>
              <a:gd name="connsiteY11-1944" fmla="*/ 958061 h 2041182"/>
              <a:gd name="connsiteX12-1945" fmla="*/ 543268 w 1421182"/>
              <a:gd name="connsiteY12-1946" fmla="*/ 242 h 2041182"/>
              <a:gd name="connsiteX13-1947" fmla="*/ 473286 w 1421182"/>
              <a:gd name="connsiteY13-1948" fmla="*/ 1312361 h 2041182"/>
              <a:gd name="connsiteX14-1949" fmla="*/ 338442 w 1421182"/>
              <a:gd name="connsiteY14-1950" fmla="*/ 1258456 h 2041182"/>
              <a:gd name="connsiteX15-1951" fmla="*/ 719 w 1421182"/>
              <a:gd name="connsiteY15-1952" fmla="*/ 957779 h 2041182"/>
              <a:gd name="connsiteX0-1953" fmla="*/ 719 w 1421182"/>
              <a:gd name="connsiteY0-1954" fmla="*/ 957779 h 2041182"/>
              <a:gd name="connsiteX1-1955" fmla="*/ 140932 w 1421182"/>
              <a:gd name="connsiteY1-1956" fmla="*/ 1353553 h 2041182"/>
              <a:gd name="connsiteX2-1957" fmla="*/ 309182 w 1421182"/>
              <a:gd name="connsiteY2-1958" fmla="*/ 1711998 h 2041182"/>
              <a:gd name="connsiteX3-1959" fmla="*/ 704202 w 1421182"/>
              <a:gd name="connsiteY3-1960" fmla="*/ 2041182 h 2041182"/>
              <a:gd name="connsiteX4-1961" fmla="*/ 1311364 w 1421182"/>
              <a:gd name="connsiteY4-1962" fmla="*/ 2026552 h 2041182"/>
              <a:gd name="connsiteX5-1963" fmla="*/ 1421092 w 1421182"/>
              <a:gd name="connsiteY5-1964" fmla="*/ 1126782 h 2041182"/>
              <a:gd name="connsiteX6-1965" fmla="*/ 1162110 w 1421182"/>
              <a:gd name="connsiteY6-1966" fmla="*/ 682000 h 2041182"/>
              <a:gd name="connsiteX7-1967" fmla="*/ 1178466 w 1421182"/>
              <a:gd name="connsiteY7-1968" fmla="*/ 927074 h 2041182"/>
              <a:gd name="connsiteX8-1969" fmla="*/ 927050 w 1421182"/>
              <a:gd name="connsiteY8-1970" fmla="*/ 615190 h 2041182"/>
              <a:gd name="connsiteX9-1971" fmla="*/ 957315 w 1421182"/>
              <a:gd name="connsiteY9-1972" fmla="*/ 944404 h 2041182"/>
              <a:gd name="connsiteX10-1973" fmla="*/ 711016 w 1421182"/>
              <a:gd name="connsiteY10-1974" fmla="*/ 569854 h 2041182"/>
              <a:gd name="connsiteX11-1975" fmla="*/ 729319 w 1421182"/>
              <a:gd name="connsiteY11-1976" fmla="*/ 958061 h 2041182"/>
              <a:gd name="connsiteX12-1977" fmla="*/ 543268 w 1421182"/>
              <a:gd name="connsiteY12-1978" fmla="*/ 242 h 2041182"/>
              <a:gd name="connsiteX13-1979" fmla="*/ 473286 w 1421182"/>
              <a:gd name="connsiteY13-1980" fmla="*/ 1312361 h 2041182"/>
              <a:gd name="connsiteX14-1981" fmla="*/ 338442 w 1421182"/>
              <a:gd name="connsiteY14-1982" fmla="*/ 1258456 h 2041182"/>
              <a:gd name="connsiteX15-1983" fmla="*/ 719 w 1421182"/>
              <a:gd name="connsiteY15-1984" fmla="*/ 957779 h 2041182"/>
              <a:gd name="connsiteX0-1985" fmla="*/ 719 w 1421182"/>
              <a:gd name="connsiteY0-1986" fmla="*/ 957779 h 2041182"/>
              <a:gd name="connsiteX1-1987" fmla="*/ 140932 w 1421182"/>
              <a:gd name="connsiteY1-1988" fmla="*/ 1353553 h 2041182"/>
              <a:gd name="connsiteX2-1989" fmla="*/ 309182 w 1421182"/>
              <a:gd name="connsiteY2-1990" fmla="*/ 1711998 h 2041182"/>
              <a:gd name="connsiteX3-1991" fmla="*/ 704202 w 1421182"/>
              <a:gd name="connsiteY3-1992" fmla="*/ 2041182 h 2041182"/>
              <a:gd name="connsiteX4-1993" fmla="*/ 1311364 w 1421182"/>
              <a:gd name="connsiteY4-1994" fmla="*/ 2026552 h 2041182"/>
              <a:gd name="connsiteX5-1995" fmla="*/ 1421092 w 1421182"/>
              <a:gd name="connsiteY5-1996" fmla="*/ 1126782 h 2041182"/>
              <a:gd name="connsiteX6-1997" fmla="*/ 1162110 w 1421182"/>
              <a:gd name="connsiteY6-1998" fmla="*/ 682000 h 2041182"/>
              <a:gd name="connsiteX7-1999" fmla="*/ 1178466 w 1421182"/>
              <a:gd name="connsiteY7-2000" fmla="*/ 927074 h 2041182"/>
              <a:gd name="connsiteX8-2001" fmla="*/ 927050 w 1421182"/>
              <a:gd name="connsiteY8-2002" fmla="*/ 615190 h 2041182"/>
              <a:gd name="connsiteX9-2003" fmla="*/ 957315 w 1421182"/>
              <a:gd name="connsiteY9-2004" fmla="*/ 944404 h 2041182"/>
              <a:gd name="connsiteX10-2005" fmla="*/ 711016 w 1421182"/>
              <a:gd name="connsiteY10-2006" fmla="*/ 569854 h 2041182"/>
              <a:gd name="connsiteX11-2007" fmla="*/ 729319 w 1421182"/>
              <a:gd name="connsiteY11-2008" fmla="*/ 958061 h 2041182"/>
              <a:gd name="connsiteX12-2009" fmla="*/ 543268 w 1421182"/>
              <a:gd name="connsiteY12-2010" fmla="*/ 242 h 2041182"/>
              <a:gd name="connsiteX13-2011" fmla="*/ 473286 w 1421182"/>
              <a:gd name="connsiteY13-2012" fmla="*/ 1312361 h 2041182"/>
              <a:gd name="connsiteX14-2013" fmla="*/ 338442 w 1421182"/>
              <a:gd name="connsiteY14-2014" fmla="*/ 1258456 h 2041182"/>
              <a:gd name="connsiteX15-2015" fmla="*/ 719 w 1421182"/>
              <a:gd name="connsiteY15-2016" fmla="*/ 957779 h 2041182"/>
              <a:gd name="connsiteX0-2017" fmla="*/ 719 w 1421182"/>
              <a:gd name="connsiteY0-2018" fmla="*/ 957779 h 2041182"/>
              <a:gd name="connsiteX1-2019" fmla="*/ 140932 w 1421182"/>
              <a:gd name="connsiteY1-2020" fmla="*/ 1353553 h 2041182"/>
              <a:gd name="connsiteX2-2021" fmla="*/ 309182 w 1421182"/>
              <a:gd name="connsiteY2-2022" fmla="*/ 1711998 h 2041182"/>
              <a:gd name="connsiteX3-2023" fmla="*/ 704202 w 1421182"/>
              <a:gd name="connsiteY3-2024" fmla="*/ 2041182 h 2041182"/>
              <a:gd name="connsiteX4-2025" fmla="*/ 1311364 w 1421182"/>
              <a:gd name="connsiteY4-2026" fmla="*/ 2026552 h 2041182"/>
              <a:gd name="connsiteX5-2027" fmla="*/ 1421092 w 1421182"/>
              <a:gd name="connsiteY5-2028" fmla="*/ 1126782 h 2041182"/>
              <a:gd name="connsiteX6-2029" fmla="*/ 1162110 w 1421182"/>
              <a:gd name="connsiteY6-2030" fmla="*/ 682000 h 2041182"/>
              <a:gd name="connsiteX7-2031" fmla="*/ 1168953 w 1421182"/>
              <a:gd name="connsiteY7-2032" fmla="*/ 968296 h 2041182"/>
              <a:gd name="connsiteX8-2033" fmla="*/ 927050 w 1421182"/>
              <a:gd name="connsiteY8-2034" fmla="*/ 615190 h 2041182"/>
              <a:gd name="connsiteX9-2035" fmla="*/ 957315 w 1421182"/>
              <a:gd name="connsiteY9-2036" fmla="*/ 944404 h 2041182"/>
              <a:gd name="connsiteX10-2037" fmla="*/ 711016 w 1421182"/>
              <a:gd name="connsiteY10-2038" fmla="*/ 569854 h 2041182"/>
              <a:gd name="connsiteX11-2039" fmla="*/ 729319 w 1421182"/>
              <a:gd name="connsiteY11-2040" fmla="*/ 958061 h 2041182"/>
              <a:gd name="connsiteX12-2041" fmla="*/ 543268 w 1421182"/>
              <a:gd name="connsiteY12-2042" fmla="*/ 242 h 2041182"/>
              <a:gd name="connsiteX13-2043" fmla="*/ 473286 w 1421182"/>
              <a:gd name="connsiteY13-2044" fmla="*/ 1312361 h 2041182"/>
              <a:gd name="connsiteX14-2045" fmla="*/ 338442 w 1421182"/>
              <a:gd name="connsiteY14-2046" fmla="*/ 1258456 h 2041182"/>
              <a:gd name="connsiteX15-2047" fmla="*/ 719 w 1421182"/>
              <a:gd name="connsiteY15-2048" fmla="*/ 957779 h 2041182"/>
              <a:gd name="connsiteX0-2049" fmla="*/ 719 w 1421182"/>
              <a:gd name="connsiteY0-2050" fmla="*/ 957779 h 2041182"/>
              <a:gd name="connsiteX1-2051" fmla="*/ 140932 w 1421182"/>
              <a:gd name="connsiteY1-2052" fmla="*/ 1353553 h 2041182"/>
              <a:gd name="connsiteX2-2053" fmla="*/ 309182 w 1421182"/>
              <a:gd name="connsiteY2-2054" fmla="*/ 1711998 h 2041182"/>
              <a:gd name="connsiteX3-2055" fmla="*/ 704202 w 1421182"/>
              <a:gd name="connsiteY3-2056" fmla="*/ 2041182 h 2041182"/>
              <a:gd name="connsiteX4-2057" fmla="*/ 1311364 w 1421182"/>
              <a:gd name="connsiteY4-2058" fmla="*/ 2026552 h 2041182"/>
              <a:gd name="connsiteX5-2059" fmla="*/ 1421092 w 1421182"/>
              <a:gd name="connsiteY5-2060" fmla="*/ 1126782 h 2041182"/>
              <a:gd name="connsiteX6-2061" fmla="*/ 1162110 w 1421182"/>
              <a:gd name="connsiteY6-2062" fmla="*/ 682000 h 2041182"/>
              <a:gd name="connsiteX7-2063" fmla="*/ 1168953 w 1421182"/>
              <a:gd name="connsiteY7-2064" fmla="*/ 968296 h 2041182"/>
              <a:gd name="connsiteX8-2065" fmla="*/ 927050 w 1421182"/>
              <a:gd name="connsiteY8-2066" fmla="*/ 615190 h 2041182"/>
              <a:gd name="connsiteX9-2067" fmla="*/ 957315 w 1421182"/>
              <a:gd name="connsiteY9-2068" fmla="*/ 944404 h 2041182"/>
              <a:gd name="connsiteX10-2069" fmla="*/ 711016 w 1421182"/>
              <a:gd name="connsiteY10-2070" fmla="*/ 569854 h 2041182"/>
              <a:gd name="connsiteX11-2071" fmla="*/ 729319 w 1421182"/>
              <a:gd name="connsiteY11-2072" fmla="*/ 958061 h 2041182"/>
              <a:gd name="connsiteX12-2073" fmla="*/ 543268 w 1421182"/>
              <a:gd name="connsiteY12-2074" fmla="*/ 242 h 2041182"/>
              <a:gd name="connsiteX13-2075" fmla="*/ 473286 w 1421182"/>
              <a:gd name="connsiteY13-2076" fmla="*/ 1312361 h 2041182"/>
              <a:gd name="connsiteX14-2077" fmla="*/ 338442 w 1421182"/>
              <a:gd name="connsiteY14-2078" fmla="*/ 1258456 h 2041182"/>
              <a:gd name="connsiteX15-2079" fmla="*/ 719 w 1421182"/>
              <a:gd name="connsiteY15-2080" fmla="*/ 957779 h 2041182"/>
              <a:gd name="connsiteX0-2081" fmla="*/ 719 w 1421182"/>
              <a:gd name="connsiteY0-2082" fmla="*/ 957779 h 2041182"/>
              <a:gd name="connsiteX1-2083" fmla="*/ 140932 w 1421182"/>
              <a:gd name="connsiteY1-2084" fmla="*/ 1353553 h 2041182"/>
              <a:gd name="connsiteX2-2085" fmla="*/ 309182 w 1421182"/>
              <a:gd name="connsiteY2-2086" fmla="*/ 1711998 h 2041182"/>
              <a:gd name="connsiteX3-2087" fmla="*/ 704202 w 1421182"/>
              <a:gd name="connsiteY3-2088" fmla="*/ 2041182 h 2041182"/>
              <a:gd name="connsiteX4-2089" fmla="*/ 1311364 w 1421182"/>
              <a:gd name="connsiteY4-2090" fmla="*/ 2026552 h 2041182"/>
              <a:gd name="connsiteX5-2091" fmla="*/ 1421092 w 1421182"/>
              <a:gd name="connsiteY5-2092" fmla="*/ 1126782 h 2041182"/>
              <a:gd name="connsiteX6-2093" fmla="*/ 1162110 w 1421182"/>
              <a:gd name="connsiteY6-2094" fmla="*/ 682000 h 2041182"/>
              <a:gd name="connsiteX7-2095" fmla="*/ 1168953 w 1421182"/>
              <a:gd name="connsiteY7-2096" fmla="*/ 968296 h 2041182"/>
              <a:gd name="connsiteX8-2097" fmla="*/ 927050 w 1421182"/>
              <a:gd name="connsiteY8-2098" fmla="*/ 615190 h 2041182"/>
              <a:gd name="connsiteX9-2099" fmla="*/ 957315 w 1421182"/>
              <a:gd name="connsiteY9-2100" fmla="*/ 944404 h 2041182"/>
              <a:gd name="connsiteX10-2101" fmla="*/ 711016 w 1421182"/>
              <a:gd name="connsiteY10-2102" fmla="*/ 569854 h 2041182"/>
              <a:gd name="connsiteX11-2103" fmla="*/ 729319 w 1421182"/>
              <a:gd name="connsiteY11-2104" fmla="*/ 958061 h 2041182"/>
              <a:gd name="connsiteX12-2105" fmla="*/ 543268 w 1421182"/>
              <a:gd name="connsiteY12-2106" fmla="*/ 242 h 2041182"/>
              <a:gd name="connsiteX13-2107" fmla="*/ 473286 w 1421182"/>
              <a:gd name="connsiteY13-2108" fmla="*/ 1312361 h 2041182"/>
              <a:gd name="connsiteX14-2109" fmla="*/ 338442 w 1421182"/>
              <a:gd name="connsiteY14-2110" fmla="*/ 1258456 h 2041182"/>
              <a:gd name="connsiteX15-2111" fmla="*/ 719 w 1421182"/>
              <a:gd name="connsiteY15-2112" fmla="*/ 957779 h 2041182"/>
              <a:gd name="connsiteX0-2113" fmla="*/ 719 w 1421182"/>
              <a:gd name="connsiteY0-2114" fmla="*/ 957779 h 2041182"/>
              <a:gd name="connsiteX1-2115" fmla="*/ 140932 w 1421182"/>
              <a:gd name="connsiteY1-2116" fmla="*/ 1353553 h 2041182"/>
              <a:gd name="connsiteX2-2117" fmla="*/ 309182 w 1421182"/>
              <a:gd name="connsiteY2-2118" fmla="*/ 1711998 h 2041182"/>
              <a:gd name="connsiteX3-2119" fmla="*/ 704202 w 1421182"/>
              <a:gd name="connsiteY3-2120" fmla="*/ 2041182 h 2041182"/>
              <a:gd name="connsiteX4-2121" fmla="*/ 1311364 w 1421182"/>
              <a:gd name="connsiteY4-2122" fmla="*/ 2026552 h 2041182"/>
              <a:gd name="connsiteX5-2123" fmla="*/ 1421092 w 1421182"/>
              <a:gd name="connsiteY5-2124" fmla="*/ 1126782 h 2041182"/>
              <a:gd name="connsiteX6-2125" fmla="*/ 1152597 w 1421182"/>
              <a:gd name="connsiteY6-2126" fmla="*/ 669316 h 2041182"/>
              <a:gd name="connsiteX7-2127" fmla="*/ 1168953 w 1421182"/>
              <a:gd name="connsiteY7-2128" fmla="*/ 968296 h 2041182"/>
              <a:gd name="connsiteX8-2129" fmla="*/ 927050 w 1421182"/>
              <a:gd name="connsiteY8-2130" fmla="*/ 615190 h 2041182"/>
              <a:gd name="connsiteX9-2131" fmla="*/ 957315 w 1421182"/>
              <a:gd name="connsiteY9-2132" fmla="*/ 944404 h 2041182"/>
              <a:gd name="connsiteX10-2133" fmla="*/ 711016 w 1421182"/>
              <a:gd name="connsiteY10-2134" fmla="*/ 569854 h 2041182"/>
              <a:gd name="connsiteX11-2135" fmla="*/ 729319 w 1421182"/>
              <a:gd name="connsiteY11-2136" fmla="*/ 958061 h 2041182"/>
              <a:gd name="connsiteX12-2137" fmla="*/ 543268 w 1421182"/>
              <a:gd name="connsiteY12-2138" fmla="*/ 242 h 2041182"/>
              <a:gd name="connsiteX13-2139" fmla="*/ 473286 w 1421182"/>
              <a:gd name="connsiteY13-2140" fmla="*/ 1312361 h 2041182"/>
              <a:gd name="connsiteX14-2141" fmla="*/ 338442 w 1421182"/>
              <a:gd name="connsiteY14-2142" fmla="*/ 1258456 h 2041182"/>
              <a:gd name="connsiteX15-2143" fmla="*/ 719 w 1421182"/>
              <a:gd name="connsiteY15-2144" fmla="*/ 957779 h 2041182"/>
              <a:gd name="connsiteX0-2145" fmla="*/ 719 w 1421182"/>
              <a:gd name="connsiteY0-2146" fmla="*/ 957537 h 2040940"/>
              <a:gd name="connsiteX1-2147" fmla="*/ 140932 w 1421182"/>
              <a:gd name="connsiteY1-2148" fmla="*/ 1353311 h 2040940"/>
              <a:gd name="connsiteX2-2149" fmla="*/ 309182 w 1421182"/>
              <a:gd name="connsiteY2-2150" fmla="*/ 1711756 h 2040940"/>
              <a:gd name="connsiteX3-2151" fmla="*/ 704202 w 1421182"/>
              <a:gd name="connsiteY3-2152" fmla="*/ 2040940 h 2040940"/>
              <a:gd name="connsiteX4-2153" fmla="*/ 1311364 w 1421182"/>
              <a:gd name="connsiteY4-2154" fmla="*/ 2026310 h 2040940"/>
              <a:gd name="connsiteX5-2155" fmla="*/ 1421092 w 1421182"/>
              <a:gd name="connsiteY5-2156" fmla="*/ 1126540 h 2040940"/>
              <a:gd name="connsiteX6-2157" fmla="*/ 1152597 w 1421182"/>
              <a:gd name="connsiteY6-2158" fmla="*/ 669074 h 2040940"/>
              <a:gd name="connsiteX7-2159" fmla="*/ 1168953 w 1421182"/>
              <a:gd name="connsiteY7-2160" fmla="*/ 968054 h 2040940"/>
              <a:gd name="connsiteX8-2161" fmla="*/ 927050 w 1421182"/>
              <a:gd name="connsiteY8-2162" fmla="*/ 614948 h 2040940"/>
              <a:gd name="connsiteX9-2163" fmla="*/ 957315 w 1421182"/>
              <a:gd name="connsiteY9-2164" fmla="*/ 944162 h 2040940"/>
              <a:gd name="connsiteX10-2165" fmla="*/ 711016 w 1421182"/>
              <a:gd name="connsiteY10-2166" fmla="*/ 569612 h 2040940"/>
              <a:gd name="connsiteX11-2167" fmla="*/ 729319 w 1421182"/>
              <a:gd name="connsiteY11-2168" fmla="*/ 957819 h 2040940"/>
              <a:gd name="connsiteX12-2169" fmla="*/ 543268 w 1421182"/>
              <a:gd name="connsiteY12-2170" fmla="*/ 0 h 2040940"/>
              <a:gd name="connsiteX13-2171" fmla="*/ 473286 w 1421182"/>
              <a:gd name="connsiteY13-2172" fmla="*/ 1312119 h 2040940"/>
              <a:gd name="connsiteX14-2173" fmla="*/ 338442 w 1421182"/>
              <a:gd name="connsiteY14-2174" fmla="*/ 1258214 h 2040940"/>
              <a:gd name="connsiteX15-2175" fmla="*/ 719 w 1421182"/>
              <a:gd name="connsiteY15-2176" fmla="*/ 957537 h 2040940"/>
              <a:gd name="connsiteX0-2177" fmla="*/ 719 w 1421182"/>
              <a:gd name="connsiteY0-2178" fmla="*/ 957545 h 2040948"/>
              <a:gd name="connsiteX1-2179" fmla="*/ 140932 w 1421182"/>
              <a:gd name="connsiteY1-2180" fmla="*/ 1353319 h 2040948"/>
              <a:gd name="connsiteX2-2181" fmla="*/ 309182 w 1421182"/>
              <a:gd name="connsiteY2-2182" fmla="*/ 1711764 h 2040948"/>
              <a:gd name="connsiteX3-2183" fmla="*/ 704202 w 1421182"/>
              <a:gd name="connsiteY3-2184" fmla="*/ 2040948 h 2040948"/>
              <a:gd name="connsiteX4-2185" fmla="*/ 1311364 w 1421182"/>
              <a:gd name="connsiteY4-2186" fmla="*/ 2026318 h 2040948"/>
              <a:gd name="connsiteX5-2187" fmla="*/ 1421092 w 1421182"/>
              <a:gd name="connsiteY5-2188" fmla="*/ 1126548 h 2040948"/>
              <a:gd name="connsiteX6-2189" fmla="*/ 1152597 w 1421182"/>
              <a:gd name="connsiteY6-2190" fmla="*/ 669082 h 2040948"/>
              <a:gd name="connsiteX7-2191" fmla="*/ 1168953 w 1421182"/>
              <a:gd name="connsiteY7-2192" fmla="*/ 968062 h 2040948"/>
              <a:gd name="connsiteX8-2193" fmla="*/ 927050 w 1421182"/>
              <a:gd name="connsiteY8-2194" fmla="*/ 614956 h 2040948"/>
              <a:gd name="connsiteX9-2195" fmla="*/ 957315 w 1421182"/>
              <a:gd name="connsiteY9-2196" fmla="*/ 944170 h 2040948"/>
              <a:gd name="connsiteX10-2197" fmla="*/ 711016 w 1421182"/>
              <a:gd name="connsiteY10-2198" fmla="*/ 569620 h 2040948"/>
              <a:gd name="connsiteX11-2199" fmla="*/ 729319 w 1421182"/>
              <a:gd name="connsiteY11-2200" fmla="*/ 957827 h 2040948"/>
              <a:gd name="connsiteX12-2201" fmla="*/ 543268 w 1421182"/>
              <a:gd name="connsiteY12-2202" fmla="*/ 8 h 2040948"/>
              <a:gd name="connsiteX13-2203" fmla="*/ 473286 w 1421182"/>
              <a:gd name="connsiteY13-2204" fmla="*/ 1312127 h 2040948"/>
              <a:gd name="connsiteX14-2205" fmla="*/ 338442 w 1421182"/>
              <a:gd name="connsiteY14-2206" fmla="*/ 1258222 h 2040948"/>
              <a:gd name="connsiteX15-2207" fmla="*/ 719 w 1421182"/>
              <a:gd name="connsiteY15-2208" fmla="*/ 957545 h 2040948"/>
              <a:gd name="connsiteX0-2209" fmla="*/ 719 w 1421182"/>
              <a:gd name="connsiteY0-2210" fmla="*/ 957545 h 2040948"/>
              <a:gd name="connsiteX1-2211" fmla="*/ 140932 w 1421182"/>
              <a:gd name="connsiteY1-2212" fmla="*/ 1353319 h 2040948"/>
              <a:gd name="connsiteX2-2213" fmla="*/ 309182 w 1421182"/>
              <a:gd name="connsiteY2-2214" fmla="*/ 1711764 h 2040948"/>
              <a:gd name="connsiteX3-2215" fmla="*/ 704202 w 1421182"/>
              <a:gd name="connsiteY3-2216" fmla="*/ 2040948 h 2040948"/>
              <a:gd name="connsiteX4-2217" fmla="*/ 1311364 w 1421182"/>
              <a:gd name="connsiteY4-2218" fmla="*/ 2026318 h 2040948"/>
              <a:gd name="connsiteX5-2219" fmla="*/ 1421092 w 1421182"/>
              <a:gd name="connsiteY5-2220" fmla="*/ 1126548 h 2040948"/>
              <a:gd name="connsiteX6-2221" fmla="*/ 1152597 w 1421182"/>
              <a:gd name="connsiteY6-2222" fmla="*/ 669082 h 2040948"/>
              <a:gd name="connsiteX7-2223" fmla="*/ 1168953 w 1421182"/>
              <a:gd name="connsiteY7-2224" fmla="*/ 968062 h 2040948"/>
              <a:gd name="connsiteX8-2225" fmla="*/ 927050 w 1421182"/>
              <a:gd name="connsiteY8-2226" fmla="*/ 614956 h 2040948"/>
              <a:gd name="connsiteX9-2227" fmla="*/ 957315 w 1421182"/>
              <a:gd name="connsiteY9-2228" fmla="*/ 944170 h 2040948"/>
              <a:gd name="connsiteX10-2229" fmla="*/ 711016 w 1421182"/>
              <a:gd name="connsiteY10-2230" fmla="*/ 569620 h 2040948"/>
              <a:gd name="connsiteX11-2231" fmla="*/ 729319 w 1421182"/>
              <a:gd name="connsiteY11-2232" fmla="*/ 957827 h 2040948"/>
              <a:gd name="connsiteX12-2233" fmla="*/ 543268 w 1421182"/>
              <a:gd name="connsiteY12-2234" fmla="*/ 8 h 2040948"/>
              <a:gd name="connsiteX13-2235" fmla="*/ 473286 w 1421182"/>
              <a:gd name="connsiteY13-2236" fmla="*/ 1312127 h 2040948"/>
              <a:gd name="connsiteX14-2237" fmla="*/ 338442 w 1421182"/>
              <a:gd name="connsiteY14-2238" fmla="*/ 1258222 h 2040948"/>
              <a:gd name="connsiteX15-2239" fmla="*/ 719 w 1421182"/>
              <a:gd name="connsiteY15-2240" fmla="*/ 957545 h 2040948"/>
              <a:gd name="connsiteX0-2241" fmla="*/ 719 w 1421182"/>
              <a:gd name="connsiteY0-2242" fmla="*/ 957545 h 2026318"/>
              <a:gd name="connsiteX1-2243" fmla="*/ 140932 w 1421182"/>
              <a:gd name="connsiteY1-2244" fmla="*/ 1353319 h 2026318"/>
              <a:gd name="connsiteX2-2245" fmla="*/ 309182 w 1421182"/>
              <a:gd name="connsiteY2-2246" fmla="*/ 1711764 h 2026318"/>
              <a:gd name="connsiteX3-2247" fmla="*/ 693290 w 1421182"/>
              <a:gd name="connsiteY3-2248" fmla="*/ 2019121 h 2026318"/>
              <a:gd name="connsiteX4-2249" fmla="*/ 1311364 w 1421182"/>
              <a:gd name="connsiteY4-2250" fmla="*/ 2026318 h 2026318"/>
              <a:gd name="connsiteX5-2251" fmla="*/ 1421092 w 1421182"/>
              <a:gd name="connsiteY5-2252" fmla="*/ 1126548 h 2026318"/>
              <a:gd name="connsiteX6-2253" fmla="*/ 1152597 w 1421182"/>
              <a:gd name="connsiteY6-2254" fmla="*/ 669082 h 2026318"/>
              <a:gd name="connsiteX7-2255" fmla="*/ 1168953 w 1421182"/>
              <a:gd name="connsiteY7-2256" fmla="*/ 968062 h 2026318"/>
              <a:gd name="connsiteX8-2257" fmla="*/ 927050 w 1421182"/>
              <a:gd name="connsiteY8-2258" fmla="*/ 614956 h 2026318"/>
              <a:gd name="connsiteX9-2259" fmla="*/ 957315 w 1421182"/>
              <a:gd name="connsiteY9-2260" fmla="*/ 944170 h 2026318"/>
              <a:gd name="connsiteX10-2261" fmla="*/ 711016 w 1421182"/>
              <a:gd name="connsiteY10-2262" fmla="*/ 569620 h 2026318"/>
              <a:gd name="connsiteX11-2263" fmla="*/ 729319 w 1421182"/>
              <a:gd name="connsiteY11-2264" fmla="*/ 957827 h 2026318"/>
              <a:gd name="connsiteX12-2265" fmla="*/ 543268 w 1421182"/>
              <a:gd name="connsiteY12-2266" fmla="*/ 8 h 2026318"/>
              <a:gd name="connsiteX13-2267" fmla="*/ 473286 w 1421182"/>
              <a:gd name="connsiteY13-2268" fmla="*/ 1312127 h 2026318"/>
              <a:gd name="connsiteX14-2269" fmla="*/ 338442 w 1421182"/>
              <a:gd name="connsiteY14-2270" fmla="*/ 1258222 h 2026318"/>
              <a:gd name="connsiteX15-2271" fmla="*/ 719 w 1421182"/>
              <a:gd name="connsiteY15-2272" fmla="*/ 957545 h 2026318"/>
              <a:gd name="connsiteX0-2273" fmla="*/ 719 w 1421182"/>
              <a:gd name="connsiteY0-2274" fmla="*/ 957545 h 2295953"/>
              <a:gd name="connsiteX1-2275" fmla="*/ 140932 w 1421182"/>
              <a:gd name="connsiteY1-2276" fmla="*/ 1353319 h 2295953"/>
              <a:gd name="connsiteX2-2277" fmla="*/ 309182 w 1421182"/>
              <a:gd name="connsiteY2-2278" fmla="*/ 1711764 h 2295953"/>
              <a:gd name="connsiteX3-2279" fmla="*/ 693290 w 1421182"/>
              <a:gd name="connsiteY3-2280" fmla="*/ 2019121 h 2295953"/>
              <a:gd name="connsiteX4-2281" fmla="*/ 722524 w 1421182"/>
              <a:gd name="connsiteY4-2282" fmla="*/ 2295953 h 2295953"/>
              <a:gd name="connsiteX5-2283" fmla="*/ 1311364 w 1421182"/>
              <a:gd name="connsiteY5-2284" fmla="*/ 2026318 h 2295953"/>
              <a:gd name="connsiteX6-2285" fmla="*/ 1421092 w 1421182"/>
              <a:gd name="connsiteY6-2286" fmla="*/ 1126548 h 2295953"/>
              <a:gd name="connsiteX7-2287" fmla="*/ 1152597 w 1421182"/>
              <a:gd name="connsiteY7-2288" fmla="*/ 669082 h 2295953"/>
              <a:gd name="connsiteX8-2289" fmla="*/ 1168953 w 1421182"/>
              <a:gd name="connsiteY8-2290" fmla="*/ 968062 h 2295953"/>
              <a:gd name="connsiteX9-2291" fmla="*/ 927050 w 1421182"/>
              <a:gd name="connsiteY9-2292" fmla="*/ 614956 h 2295953"/>
              <a:gd name="connsiteX10-2293" fmla="*/ 957315 w 1421182"/>
              <a:gd name="connsiteY10-2294" fmla="*/ 944170 h 2295953"/>
              <a:gd name="connsiteX11-2295" fmla="*/ 711016 w 1421182"/>
              <a:gd name="connsiteY11-2296" fmla="*/ 569620 h 2295953"/>
              <a:gd name="connsiteX12-2297" fmla="*/ 729319 w 1421182"/>
              <a:gd name="connsiteY12-2298" fmla="*/ 957827 h 2295953"/>
              <a:gd name="connsiteX13-2299" fmla="*/ 543268 w 1421182"/>
              <a:gd name="connsiteY13-2300" fmla="*/ 8 h 2295953"/>
              <a:gd name="connsiteX14-2301" fmla="*/ 473286 w 1421182"/>
              <a:gd name="connsiteY14-2302" fmla="*/ 1312127 h 2295953"/>
              <a:gd name="connsiteX15-2303" fmla="*/ 338442 w 1421182"/>
              <a:gd name="connsiteY15-2304" fmla="*/ 1258222 h 2295953"/>
              <a:gd name="connsiteX16-2305" fmla="*/ 719 w 1421182"/>
              <a:gd name="connsiteY16-2306" fmla="*/ 957545 h 2295953"/>
              <a:gd name="connsiteX0-2307" fmla="*/ 719 w 1421182"/>
              <a:gd name="connsiteY0-2308" fmla="*/ 957545 h 2317397"/>
              <a:gd name="connsiteX1-2309" fmla="*/ 140932 w 1421182"/>
              <a:gd name="connsiteY1-2310" fmla="*/ 1353319 h 2317397"/>
              <a:gd name="connsiteX2-2311" fmla="*/ 309182 w 1421182"/>
              <a:gd name="connsiteY2-2312" fmla="*/ 1711764 h 2317397"/>
              <a:gd name="connsiteX3-2313" fmla="*/ 693290 w 1421182"/>
              <a:gd name="connsiteY3-2314" fmla="*/ 2019121 h 2317397"/>
              <a:gd name="connsiteX4-2315" fmla="*/ 722524 w 1421182"/>
              <a:gd name="connsiteY4-2316" fmla="*/ 2295953 h 2317397"/>
              <a:gd name="connsiteX5-2317" fmla="*/ 1170733 w 1421182"/>
              <a:gd name="connsiteY5-2318" fmla="*/ 2300858 h 2317397"/>
              <a:gd name="connsiteX6-2319" fmla="*/ 1311364 w 1421182"/>
              <a:gd name="connsiteY6-2320" fmla="*/ 2026318 h 2317397"/>
              <a:gd name="connsiteX7-2321" fmla="*/ 1421092 w 1421182"/>
              <a:gd name="connsiteY7-2322" fmla="*/ 1126548 h 2317397"/>
              <a:gd name="connsiteX8-2323" fmla="*/ 1152597 w 1421182"/>
              <a:gd name="connsiteY8-2324" fmla="*/ 669082 h 2317397"/>
              <a:gd name="connsiteX9-2325" fmla="*/ 1168953 w 1421182"/>
              <a:gd name="connsiteY9-2326" fmla="*/ 968062 h 2317397"/>
              <a:gd name="connsiteX10-2327" fmla="*/ 927050 w 1421182"/>
              <a:gd name="connsiteY10-2328" fmla="*/ 614956 h 2317397"/>
              <a:gd name="connsiteX11-2329" fmla="*/ 957315 w 1421182"/>
              <a:gd name="connsiteY11-2330" fmla="*/ 944170 h 2317397"/>
              <a:gd name="connsiteX12-2331" fmla="*/ 711016 w 1421182"/>
              <a:gd name="connsiteY12-2332" fmla="*/ 569620 h 2317397"/>
              <a:gd name="connsiteX13-2333" fmla="*/ 729319 w 1421182"/>
              <a:gd name="connsiteY13-2334" fmla="*/ 957827 h 2317397"/>
              <a:gd name="connsiteX14-2335" fmla="*/ 543268 w 1421182"/>
              <a:gd name="connsiteY14-2336" fmla="*/ 8 h 2317397"/>
              <a:gd name="connsiteX15-2337" fmla="*/ 473286 w 1421182"/>
              <a:gd name="connsiteY15-2338" fmla="*/ 1312127 h 2317397"/>
              <a:gd name="connsiteX16-2339" fmla="*/ 338442 w 1421182"/>
              <a:gd name="connsiteY16-2340" fmla="*/ 1258222 h 2317397"/>
              <a:gd name="connsiteX17" fmla="*/ 719 w 1421182"/>
              <a:gd name="connsiteY17" fmla="*/ 957545 h 2317397"/>
              <a:gd name="connsiteX0-2341" fmla="*/ 719 w 1421182"/>
              <a:gd name="connsiteY0-2342" fmla="*/ 957545 h 2317397"/>
              <a:gd name="connsiteX1-2343" fmla="*/ 140932 w 1421182"/>
              <a:gd name="connsiteY1-2344" fmla="*/ 1353319 h 2317397"/>
              <a:gd name="connsiteX2-2345" fmla="*/ 309182 w 1421182"/>
              <a:gd name="connsiteY2-2346" fmla="*/ 1711764 h 2317397"/>
              <a:gd name="connsiteX3-2347" fmla="*/ 626141 w 1421182"/>
              <a:gd name="connsiteY3-2348" fmla="*/ 1985150 h 2317397"/>
              <a:gd name="connsiteX4-2349" fmla="*/ 722524 w 1421182"/>
              <a:gd name="connsiteY4-2350" fmla="*/ 2295953 h 2317397"/>
              <a:gd name="connsiteX5-2351" fmla="*/ 1170733 w 1421182"/>
              <a:gd name="connsiteY5-2352" fmla="*/ 2300858 h 2317397"/>
              <a:gd name="connsiteX6-2353" fmla="*/ 1311364 w 1421182"/>
              <a:gd name="connsiteY6-2354" fmla="*/ 2026318 h 2317397"/>
              <a:gd name="connsiteX7-2355" fmla="*/ 1421092 w 1421182"/>
              <a:gd name="connsiteY7-2356" fmla="*/ 1126548 h 2317397"/>
              <a:gd name="connsiteX8-2357" fmla="*/ 1152597 w 1421182"/>
              <a:gd name="connsiteY8-2358" fmla="*/ 669082 h 2317397"/>
              <a:gd name="connsiteX9-2359" fmla="*/ 1168953 w 1421182"/>
              <a:gd name="connsiteY9-2360" fmla="*/ 968062 h 2317397"/>
              <a:gd name="connsiteX10-2361" fmla="*/ 927050 w 1421182"/>
              <a:gd name="connsiteY10-2362" fmla="*/ 614956 h 2317397"/>
              <a:gd name="connsiteX11-2363" fmla="*/ 957315 w 1421182"/>
              <a:gd name="connsiteY11-2364" fmla="*/ 944170 h 2317397"/>
              <a:gd name="connsiteX12-2365" fmla="*/ 711016 w 1421182"/>
              <a:gd name="connsiteY12-2366" fmla="*/ 569620 h 2317397"/>
              <a:gd name="connsiteX13-2367" fmla="*/ 729319 w 1421182"/>
              <a:gd name="connsiteY13-2368" fmla="*/ 957827 h 2317397"/>
              <a:gd name="connsiteX14-2369" fmla="*/ 543268 w 1421182"/>
              <a:gd name="connsiteY14-2370" fmla="*/ 8 h 2317397"/>
              <a:gd name="connsiteX15-2371" fmla="*/ 473286 w 1421182"/>
              <a:gd name="connsiteY15-2372" fmla="*/ 1312127 h 2317397"/>
              <a:gd name="connsiteX16-2373" fmla="*/ 338442 w 1421182"/>
              <a:gd name="connsiteY16-2374" fmla="*/ 1258222 h 2317397"/>
              <a:gd name="connsiteX17-2375" fmla="*/ 719 w 1421182"/>
              <a:gd name="connsiteY17-2376" fmla="*/ 957545 h 2317397"/>
              <a:gd name="connsiteX0-2377" fmla="*/ 719 w 1421182"/>
              <a:gd name="connsiteY0-2378" fmla="*/ 957545 h 2314785"/>
              <a:gd name="connsiteX1-2379" fmla="*/ 140932 w 1421182"/>
              <a:gd name="connsiteY1-2380" fmla="*/ 1353319 h 2314785"/>
              <a:gd name="connsiteX2-2381" fmla="*/ 309182 w 1421182"/>
              <a:gd name="connsiteY2-2382" fmla="*/ 1711764 h 2314785"/>
              <a:gd name="connsiteX3-2383" fmla="*/ 626141 w 1421182"/>
              <a:gd name="connsiteY3-2384" fmla="*/ 1985150 h 2314785"/>
              <a:gd name="connsiteX4-2385" fmla="*/ 658780 w 1421182"/>
              <a:gd name="connsiteY4-2386" fmla="*/ 2266927 h 2314785"/>
              <a:gd name="connsiteX5-2387" fmla="*/ 1170733 w 1421182"/>
              <a:gd name="connsiteY5-2388" fmla="*/ 2300858 h 2314785"/>
              <a:gd name="connsiteX6-2389" fmla="*/ 1311364 w 1421182"/>
              <a:gd name="connsiteY6-2390" fmla="*/ 2026318 h 2314785"/>
              <a:gd name="connsiteX7-2391" fmla="*/ 1421092 w 1421182"/>
              <a:gd name="connsiteY7-2392" fmla="*/ 1126548 h 2314785"/>
              <a:gd name="connsiteX8-2393" fmla="*/ 1152597 w 1421182"/>
              <a:gd name="connsiteY8-2394" fmla="*/ 669082 h 2314785"/>
              <a:gd name="connsiteX9-2395" fmla="*/ 1168953 w 1421182"/>
              <a:gd name="connsiteY9-2396" fmla="*/ 968062 h 2314785"/>
              <a:gd name="connsiteX10-2397" fmla="*/ 927050 w 1421182"/>
              <a:gd name="connsiteY10-2398" fmla="*/ 614956 h 2314785"/>
              <a:gd name="connsiteX11-2399" fmla="*/ 957315 w 1421182"/>
              <a:gd name="connsiteY11-2400" fmla="*/ 944170 h 2314785"/>
              <a:gd name="connsiteX12-2401" fmla="*/ 711016 w 1421182"/>
              <a:gd name="connsiteY12-2402" fmla="*/ 569620 h 2314785"/>
              <a:gd name="connsiteX13-2403" fmla="*/ 729319 w 1421182"/>
              <a:gd name="connsiteY13-2404" fmla="*/ 957827 h 2314785"/>
              <a:gd name="connsiteX14-2405" fmla="*/ 543268 w 1421182"/>
              <a:gd name="connsiteY14-2406" fmla="*/ 8 h 2314785"/>
              <a:gd name="connsiteX15-2407" fmla="*/ 473286 w 1421182"/>
              <a:gd name="connsiteY15-2408" fmla="*/ 1312127 h 2314785"/>
              <a:gd name="connsiteX16-2409" fmla="*/ 338442 w 1421182"/>
              <a:gd name="connsiteY16-2410" fmla="*/ 1258222 h 2314785"/>
              <a:gd name="connsiteX17-2411" fmla="*/ 719 w 1421182"/>
              <a:gd name="connsiteY17-2412" fmla="*/ 957545 h 2314785"/>
              <a:gd name="connsiteX0-2413" fmla="*/ 719 w 1421182"/>
              <a:gd name="connsiteY0-2414" fmla="*/ 957545 h 2323891"/>
              <a:gd name="connsiteX1-2415" fmla="*/ 140932 w 1421182"/>
              <a:gd name="connsiteY1-2416" fmla="*/ 1353319 h 2323891"/>
              <a:gd name="connsiteX2-2417" fmla="*/ 309182 w 1421182"/>
              <a:gd name="connsiteY2-2418" fmla="*/ 1711764 h 2323891"/>
              <a:gd name="connsiteX3-2419" fmla="*/ 626141 w 1421182"/>
              <a:gd name="connsiteY3-2420" fmla="*/ 1985150 h 2323891"/>
              <a:gd name="connsiteX4-2421" fmla="*/ 658780 w 1421182"/>
              <a:gd name="connsiteY4-2422" fmla="*/ 2266927 h 2323891"/>
              <a:gd name="connsiteX5-2423" fmla="*/ 1170733 w 1421182"/>
              <a:gd name="connsiteY5-2424" fmla="*/ 2300858 h 2323891"/>
              <a:gd name="connsiteX6-2425" fmla="*/ 1311364 w 1421182"/>
              <a:gd name="connsiteY6-2426" fmla="*/ 2026318 h 2323891"/>
              <a:gd name="connsiteX7-2427" fmla="*/ 1421092 w 1421182"/>
              <a:gd name="connsiteY7-2428" fmla="*/ 1126548 h 2323891"/>
              <a:gd name="connsiteX8-2429" fmla="*/ 1152597 w 1421182"/>
              <a:gd name="connsiteY8-2430" fmla="*/ 669082 h 2323891"/>
              <a:gd name="connsiteX9-2431" fmla="*/ 1168953 w 1421182"/>
              <a:gd name="connsiteY9-2432" fmla="*/ 968062 h 2323891"/>
              <a:gd name="connsiteX10-2433" fmla="*/ 927050 w 1421182"/>
              <a:gd name="connsiteY10-2434" fmla="*/ 614956 h 2323891"/>
              <a:gd name="connsiteX11-2435" fmla="*/ 957315 w 1421182"/>
              <a:gd name="connsiteY11-2436" fmla="*/ 944170 h 2323891"/>
              <a:gd name="connsiteX12-2437" fmla="*/ 711016 w 1421182"/>
              <a:gd name="connsiteY12-2438" fmla="*/ 569620 h 2323891"/>
              <a:gd name="connsiteX13-2439" fmla="*/ 729319 w 1421182"/>
              <a:gd name="connsiteY13-2440" fmla="*/ 957827 h 2323891"/>
              <a:gd name="connsiteX14-2441" fmla="*/ 543268 w 1421182"/>
              <a:gd name="connsiteY14-2442" fmla="*/ 8 h 2323891"/>
              <a:gd name="connsiteX15-2443" fmla="*/ 473286 w 1421182"/>
              <a:gd name="connsiteY15-2444" fmla="*/ 1312127 h 2323891"/>
              <a:gd name="connsiteX16-2445" fmla="*/ 338442 w 1421182"/>
              <a:gd name="connsiteY16-2446" fmla="*/ 1258222 h 2323891"/>
              <a:gd name="connsiteX17-2447" fmla="*/ 719 w 1421182"/>
              <a:gd name="connsiteY17-2448" fmla="*/ 957545 h 2323891"/>
              <a:gd name="connsiteX0-2449" fmla="*/ 719 w 1421182"/>
              <a:gd name="connsiteY0-2450" fmla="*/ 957545 h 2358736"/>
              <a:gd name="connsiteX1-2451" fmla="*/ 140932 w 1421182"/>
              <a:gd name="connsiteY1-2452" fmla="*/ 1353319 h 2358736"/>
              <a:gd name="connsiteX2-2453" fmla="*/ 309182 w 1421182"/>
              <a:gd name="connsiteY2-2454" fmla="*/ 1711764 h 2358736"/>
              <a:gd name="connsiteX3-2455" fmla="*/ 626141 w 1421182"/>
              <a:gd name="connsiteY3-2456" fmla="*/ 1985150 h 2358736"/>
              <a:gd name="connsiteX4-2457" fmla="*/ 658780 w 1421182"/>
              <a:gd name="connsiteY4-2458" fmla="*/ 2266927 h 2358736"/>
              <a:gd name="connsiteX5-2459" fmla="*/ 1227989 w 1421182"/>
              <a:gd name="connsiteY5-2460" fmla="*/ 2341644 h 2358736"/>
              <a:gd name="connsiteX6-2461" fmla="*/ 1311364 w 1421182"/>
              <a:gd name="connsiteY6-2462" fmla="*/ 2026318 h 2358736"/>
              <a:gd name="connsiteX7-2463" fmla="*/ 1421092 w 1421182"/>
              <a:gd name="connsiteY7-2464" fmla="*/ 1126548 h 2358736"/>
              <a:gd name="connsiteX8-2465" fmla="*/ 1152597 w 1421182"/>
              <a:gd name="connsiteY8-2466" fmla="*/ 669082 h 2358736"/>
              <a:gd name="connsiteX9-2467" fmla="*/ 1168953 w 1421182"/>
              <a:gd name="connsiteY9-2468" fmla="*/ 968062 h 2358736"/>
              <a:gd name="connsiteX10-2469" fmla="*/ 927050 w 1421182"/>
              <a:gd name="connsiteY10-2470" fmla="*/ 614956 h 2358736"/>
              <a:gd name="connsiteX11-2471" fmla="*/ 957315 w 1421182"/>
              <a:gd name="connsiteY11-2472" fmla="*/ 944170 h 2358736"/>
              <a:gd name="connsiteX12-2473" fmla="*/ 711016 w 1421182"/>
              <a:gd name="connsiteY12-2474" fmla="*/ 569620 h 2358736"/>
              <a:gd name="connsiteX13-2475" fmla="*/ 729319 w 1421182"/>
              <a:gd name="connsiteY13-2476" fmla="*/ 957827 h 2358736"/>
              <a:gd name="connsiteX14-2477" fmla="*/ 543268 w 1421182"/>
              <a:gd name="connsiteY14-2478" fmla="*/ 8 h 2358736"/>
              <a:gd name="connsiteX15-2479" fmla="*/ 473286 w 1421182"/>
              <a:gd name="connsiteY15-2480" fmla="*/ 1312127 h 2358736"/>
              <a:gd name="connsiteX16-2481" fmla="*/ 338442 w 1421182"/>
              <a:gd name="connsiteY16-2482" fmla="*/ 1258222 h 2358736"/>
              <a:gd name="connsiteX17-2483" fmla="*/ 719 w 1421182"/>
              <a:gd name="connsiteY17-2484" fmla="*/ 957545 h 2358736"/>
              <a:gd name="connsiteX0-2485" fmla="*/ 719 w 1421182"/>
              <a:gd name="connsiteY0-2486" fmla="*/ 957545 h 2341644"/>
              <a:gd name="connsiteX1-2487" fmla="*/ 140932 w 1421182"/>
              <a:gd name="connsiteY1-2488" fmla="*/ 1353319 h 2341644"/>
              <a:gd name="connsiteX2-2489" fmla="*/ 309182 w 1421182"/>
              <a:gd name="connsiteY2-2490" fmla="*/ 1711764 h 2341644"/>
              <a:gd name="connsiteX3-2491" fmla="*/ 626141 w 1421182"/>
              <a:gd name="connsiteY3-2492" fmla="*/ 1985150 h 2341644"/>
              <a:gd name="connsiteX4-2493" fmla="*/ 658780 w 1421182"/>
              <a:gd name="connsiteY4-2494" fmla="*/ 2266927 h 2341644"/>
              <a:gd name="connsiteX5-2495" fmla="*/ 1227989 w 1421182"/>
              <a:gd name="connsiteY5-2496" fmla="*/ 2341644 h 2341644"/>
              <a:gd name="connsiteX6-2497" fmla="*/ 1311364 w 1421182"/>
              <a:gd name="connsiteY6-2498" fmla="*/ 2026318 h 2341644"/>
              <a:gd name="connsiteX7-2499" fmla="*/ 1421092 w 1421182"/>
              <a:gd name="connsiteY7-2500" fmla="*/ 1126548 h 2341644"/>
              <a:gd name="connsiteX8-2501" fmla="*/ 1152597 w 1421182"/>
              <a:gd name="connsiteY8-2502" fmla="*/ 669082 h 2341644"/>
              <a:gd name="connsiteX9-2503" fmla="*/ 1168953 w 1421182"/>
              <a:gd name="connsiteY9-2504" fmla="*/ 968062 h 2341644"/>
              <a:gd name="connsiteX10-2505" fmla="*/ 927050 w 1421182"/>
              <a:gd name="connsiteY10-2506" fmla="*/ 614956 h 2341644"/>
              <a:gd name="connsiteX11-2507" fmla="*/ 957315 w 1421182"/>
              <a:gd name="connsiteY11-2508" fmla="*/ 944170 h 2341644"/>
              <a:gd name="connsiteX12-2509" fmla="*/ 711016 w 1421182"/>
              <a:gd name="connsiteY12-2510" fmla="*/ 569620 h 2341644"/>
              <a:gd name="connsiteX13-2511" fmla="*/ 729319 w 1421182"/>
              <a:gd name="connsiteY13-2512" fmla="*/ 957827 h 2341644"/>
              <a:gd name="connsiteX14-2513" fmla="*/ 543268 w 1421182"/>
              <a:gd name="connsiteY14-2514" fmla="*/ 8 h 2341644"/>
              <a:gd name="connsiteX15-2515" fmla="*/ 473286 w 1421182"/>
              <a:gd name="connsiteY15-2516" fmla="*/ 1312127 h 2341644"/>
              <a:gd name="connsiteX16-2517" fmla="*/ 338442 w 1421182"/>
              <a:gd name="connsiteY16-2518" fmla="*/ 1258222 h 2341644"/>
              <a:gd name="connsiteX17-2519" fmla="*/ 719 w 1421182"/>
              <a:gd name="connsiteY17-2520" fmla="*/ 957545 h 2341644"/>
              <a:gd name="connsiteX0-2521" fmla="*/ 719 w 1421092"/>
              <a:gd name="connsiteY0-2522" fmla="*/ 957545 h 2341644"/>
              <a:gd name="connsiteX1-2523" fmla="*/ 140932 w 1421092"/>
              <a:gd name="connsiteY1-2524" fmla="*/ 1353319 h 2341644"/>
              <a:gd name="connsiteX2-2525" fmla="*/ 309182 w 1421092"/>
              <a:gd name="connsiteY2-2526" fmla="*/ 1711764 h 2341644"/>
              <a:gd name="connsiteX3-2527" fmla="*/ 626141 w 1421092"/>
              <a:gd name="connsiteY3-2528" fmla="*/ 1985150 h 2341644"/>
              <a:gd name="connsiteX4-2529" fmla="*/ 658780 w 1421092"/>
              <a:gd name="connsiteY4-2530" fmla="*/ 2266927 h 2341644"/>
              <a:gd name="connsiteX5-2531" fmla="*/ 1227989 w 1421092"/>
              <a:gd name="connsiteY5-2532" fmla="*/ 2341644 h 2341644"/>
              <a:gd name="connsiteX6-2533" fmla="*/ 1262460 w 1421092"/>
              <a:gd name="connsiteY6-2534" fmla="*/ 1987074 h 2341644"/>
              <a:gd name="connsiteX7-2535" fmla="*/ 1421092 w 1421092"/>
              <a:gd name="connsiteY7-2536" fmla="*/ 1126548 h 2341644"/>
              <a:gd name="connsiteX8-2537" fmla="*/ 1152597 w 1421092"/>
              <a:gd name="connsiteY8-2538" fmla="*/ 669082 h 2341644"/>
              <a:gd name="connsiteX9-2539" fmla="*/ 1168953 w 1421092"/>
              <a:gd name="connsiteY9-2540" fmla="*/ 968062 h 2341644"/>
              <a:gd name="connsiteX10-2541" fmla="*/ 927050 w 1421092"/>
              <a:gd name="connsiteY10-2542" fmla="*/ 614956 h 2341644"/>
              <a:gd name="connsiteX11-2543" fmla="*/ 957315 w 1421092"/>
              <a:gd name="connsiteY11-2544" fmla="*/ 944170 h 2341644"/>
              <a:gd name="connsiteX12-2545" fmla="*/ 711016 w 1421092"/>
              <a:gd name="connsiteY12-2546" fmla="*/ 569620 h 2341644"/>
              <a:gd name="connsiteX13-2547" fmla="*/ 729319 w 1421092"/>
              <a:gd name="connsiteY13-2548" fmla="*/ 957827 h 2341644"/>
              <a:gd name="connsiteX14-2549" fmla="*/ 543268 w 1421092"/>
              <a:gd name="connsiteY14-2550" fmla="*/ 8 h 2341644"/>
              <a:gd name="connsiteX15-2551" fmla="*/ 473286 w 1421092"/>
              <a:gd name="connsiteY15-2552" fmla="*/ 1312127 h 2341644"/>
              <a:gd name="connsiteX16-2553" fmla="*/ 338442 w 1421092"/>
              <a:gd name="connsiteY16-2554" fmla="*/ 1258222 h 2341644"/>
              <a:gd name="connsiteX17-2555" fmla="*/ 719 w 1421092"/>
              <a:gd name="connsiteY17-2556" fmla="*/ 957545 h 2341644"/>
              <a:gd name="connsiteX0-2557" fmla="*/ 719 w 1421109"/>
              <a:gd name="connsiteY0-2558" fmla="*/ 957545 h 2341644"/>
              <a:gd name="connsiteX1-2559" fmla="*/ 140932 w 1421109"/>
              <a:gd name="connsiteY1-2560" fmla="*/ 1353319 h 2341644"/>
              <a:gd name="connsiteX2-2561" fmla="*/ 309182 w 1421109"/>
              <a:gd name="connsiteY2-2562" fmla="*/ 1711764 h 2341644"/>
              <a:gd name="connsiteX3-2563" fmla="*/ 626141 w 1421109"/>
              <a:gd name="connsiteY3-2564" fmla="*/ 1985150 h 2341644"/>
              <a:gd name="connsiteX4-2565" fmla="*/ 658780 w 1421109"/>
              <a:gd name="connsiteY4-2566" fmla="*/ 2266927 h 2341644"/>
              <a:gd name="connsiteX5-2567" fmla="*/ 1227989 w 1421109"/>
              <a:gd name="connsiteY5-2568" fmla="*/ 2341644 h 2341644"/>
              <a:gd name="connsiteX6-2569" fmla="*/ 1262460 w 1421109"/>
              <a:gd name="connsiteY6-2570" fmla="*/ 1987074 h 2341644"/>
              <a:gd name="connsiteX7-2571" fmla="*/ 1421092 w 1421109"/>
              <a:gd name="connsiteY7-2572" fmla="*/ 1126548 h 2341644"/>
              <a:gd name="connsiteX8-2573" fmla="*/ 1152597 w 1421109"/>
              <a:gd name="connsiteY8-2574" fmla="*/ 669082 h 2341644"/>
              <a:gd name="connsiteX9-2575" fmla="*/ 1168953 w 1421109"/>
              <a:gd name="connsiteY9-2576" fmla="*/ 968062 h 2341644"/>
              <a:gd name="connsiteX10-2577" fmla="*/ 927050 w 1421109"/>
              <a:gd name="connsiteY10-2578" fmla="*/ 614956 h 2341644"/>
              <a:gd name="connsiteX11-2579" fmla="*/ 957315 w 1421109"/>
              <a:gd name="connsiteY11-2580" fmla="*/ 944170 h 2341644"/>
              <a:gd name="connsiteX12-2581" fmla="*/ 711016 w 1421109"/>
              <a:gd name="connsiteY12-2582" fmla="*/ 569620 h 2341644"/>
              <a:gd name="connsiteX13-2583" fmla="*/ 729319 w 1421109"/>
              <a:gd name="connsiteY13-2584" fmla="*/ 957827 h 2341644"/>
              <a:gd name="connsiteX14-2585" fmla="*/ 543268 w 1421109"/>
              <a:gd name="connsiteY14-2586" fmla="*/ 8 h 2341644"/>
              <a:gd name="connsiteX15-2587" fmla="*/ 473286 w 1421109"/>
              <a:gd name="connsiteY15-2588" fmla="*/ 1312127 h 2341644"/>
              <a:gd name="connsiteX16-2589" fmla="*/ 338442 w 1421109"/>
              <a:gd name="connsiteY16-2590" fmla="*/ 1258222 h 2341644"/>
              <a:gd name="connsiteX17-2591" fmla="*/ 719 w 1421109"/>
              <a:gd name="connsiteY17-2592" fmla="*/ 957545 h 2341644"/>
              <a:gd name="connsiteX0-2593" fmla="*/ 719 w 1421109"/>
              <a:gd name="connsiteY0-2594" fmla="*/ 957545 h 2341644"/>
              <a:gd name="connsiteX1-2595" fmla="*/ 140932 w 1421109"/>
              <a:gd name="connsiteY1-2596" fmla="*/ 1353319 h 2341644"/>
              <a:gd name="connsiteX2-2597" fmla="*/ 309182 w 1421109"/>
              <a:gd name="connsiteY2-2598" fmla="*/ 1711764 h 2341644"/>
              <a:gd name="connsiteX3-2599" fmla="*/ 626141 w 1421109"/>
              <a:gd name="connsiteY3-2600" fmla="*/ 1985150 h 2341644"/>
              <a:gd name="connsiteX4-2601" fmla="*/ 658780 w 1421109"/>
              <a:gd name="connsiteY4-2602" fmla="*/ 2266927 h 2341644"/>
              <a:gd name="connsiteX5-2603" fmla="*/ 1227989 w 1421109"/>
              <a:gd name="connsiteY5-2604" fmla="*/ 2341644 h 2341644"/>
              <a:gd name="connsiteX6-2605" fmla="*/ 1262460 w 1421109"/>
              <a:gd name="connsiteY6-2606" fmla="*/ 1987074 h 2341644"/>
              <a:gd name="connsiteX7-2607" fmla="*/ 1421092 w 1421109"/>
              <a:gd name="connsiteY7-2608" fmla="*/ 1126548 h 2341644"/>
              <a:gd name="connsiteX8-2609" fmla="*/ 1152597 w 1421109"/>
              <a:gd name="connsiteY8-2610" fmla="*/ 669082 h 2341644"/>
              <a:gd name="connsiteX9-2611" fmla="*/ 1168953 w 1421109"/>
              <a:gd name="connsiteY9-2612" fmla="*/ 968062 h 2341644"/>
              <a:gd name="connsiteX10-2613" fmla="*/ 927050 w 1421109"/>
              <a:gd name="connsiteY10-2614" fmla="*/ 614956 h 2341644"/>
              <a:gd name="connsiteX11-2615" fmla="*/ 957315 w 1421109"/>
              <a:gd name="connsiteY11-2616" fmla="*/ 944170 h 2341644"/>
              <a:gd name="connsiteX12-2617" fmla="*/ 711016 w 1421109"/>
              <a:gd name="connsiteY12-2618" fmla="*/ 569620 h 2341644"/>
              <a:gd name="connsiteX13-2619" fmla="*/ 729319 w 1421109"/>
              <a:gd name="connsiteY13-2620" fmla="*/ 957827 h 2341644"/>
              <a:gd name="connsiteX14-2621" fmla="*/ 543268 w 1421109"/>
              <a:gd name="connsiteY14-2622" fmla="*/ 8 h 2341644"/>
              <a:gd name="connsiteX15-2623" fmla="*/ 473286 w 1421109"/>
              <a:gd name="connsiteY15-2624" fmla="*/ 1312127 h 2341644"/>
              <a:gd name="connsiteX16-2625" fmla="*/ 338442 w 1421109"/>
              <a:gd name="connsiteY16-2626" fmla="*/ 1258222 h 2341644"/>
              <a:gd name="connsiteX17-2627" fmla="*/ 719 w 1421109"/>
              <a:gd name="connsiteY17-2628" fmla="*/ 957545 h 2341644"/>
              <a:gd name="connsiteX0-2629" fmla="*/ 719 w 1421109"/>
              <a:gd name="connsiteY0-2630" fmla="*/ 957545 h 2341644"/>
              <a:gd name="connsiteX1-2631" fmla="*/ 140932 w 1421109"/>
              <a:gd name="connsiteY1-2632" fmla="*/ 1353319 h 2341644"/>
              <a:gd name="connsiteX2-2633" fmla="*/ 309182 w 1421109"/>
              <a:gd name="connsiteY2-2634" fmla="*/ 1711764 h 2341644"/>
              <a:gd name="connsiteX3-2635" fmla="*/ 626141 w 1421109"/>
              <a:gd name="connsiteY3-2636" fmla="*/ 1985150 h 2341644"/>
              <a:gd name="connsiteX4-2637" fmla="*/ 622941 w 1421109"/>
              <a:gd name="connsiteY4-2638" fmla="*/ 2320778 h 2341644"/>
              <a:gd name="connsiteX5-2639" fmla="*/ 1227989 w 1421109"/>
              <a:gd name="connsiteY5-2640" fmla="*/ 2341644 h 2341644"/>
              <a:gd name="connsiteX6-2641" fmla="*/ 1262460 w 1421109"/>
              <a:gd name="connsiteY6-2642" fmla="*/ 1987074 h 2341644"/>
              <a:gd name="connsiteX7-2643" fmla="*/ 1421092 w 1421109"/>
              <a:gd name="connsiteY7-2644" fmla="*/ 1126548 h 2341644"/>
              <a:gd name="connsiteX8-2645" fmla="*/ 1152597 w 1421109"/>
              <a:gd name="connsiteY8-2646" fmla="*/ 669082 h 2341644"/>
              <a:gd name="connsiteX9-2647" fmla="*/ 1168953 w 1421109"/>
              <a:gd name="connsiteY9-2648" fmla="*/ 968062 h 2341644"/>
              <a:gd name="connsiteX10-2649" fmla="*/ 927050 w 1421109"/>
              <a:gd name="connsiteY10-2650" fmla="*/ 614956 h 2341644"/>
              <a:gd name="connsiteX11-2651" fmla="*/ 957315 w 1421109"/>
              <a:gd name="connsiteY11-2652" fmla="*/ 944170 h 2341644"/>
              <a:gd name="connsiteX12-2653" fmla="*/ 711016 w 1421109"/>
              <a:gd name="connsiteY12-2654" fmla="*/ 569620 h 2341644"/>
              <a:gd name="connsiteX13-2655" fmla="*/ 729319 w 1421109"/>
              <a:gd name="connsiteY13-2656" fmla="*/ 957827 h 2341644"/>
              <a:gd name="connsiteX14-2657" fmla="*/ 543268 w 1421109"/>
              <a:gd name="connsiteY14-2658" fmla="*/ 8 h 2341644"/>
              <a:gd name="connsiteX15-2659" fmla="*/ 473286 w 1421109"/>
              <a:gd name="connsiteY15-2660" fmla="*/ 1312127 h 2341644"/>
              <a:gd name="connsiteX16-2661" fmla="*/ 338442 w 1421109"/>
              <a:gd name="connsiteY16-2662" fmla="*/ 1258222 h 2341644"/>
              <a:gd name="connsiteX17-2663" fmla="*/ 719 w 1421109"/>
              <a:gd name="connsiteY17-2664" fmla="*/ 957545 h 2341644"/>
              <a:gd name="connsiteX0-2665" fmla="*/ 719 w 1421109"/>
              <a:gd name="connsiteY0-2666" fmla="*/ 957545 h 2341644"/>
              <a:gd name="connsiteX1-2667" fmla="*/ 140932 w 1421109"/>
              <a:gd name="connsiteY1-2668" fmla="*/ 1353319 h 2341644"/>
              <a:gd name="connsiteX2-2669" fmla="*/ 309182 w 1421109"/>
              <a:gd name="connsiteY2-2670" fmla="*/ 1711764 h 2341644"/>
              <a:gd name="connsiteX3-2671" fmla="*/ 548773 w 1421109"/>
              <a:gd name="connsiteY3-2672" fmla="*/ 1936338 h 2341644"/>
              <a:gd name="connsiteX4-2673" fmla="*/ 622941 w 1421109"/>
              <a:gd name="connsiteY4-2674" fmla="*/ 2320778 h 2341644"/>
              <a:gd name="connsiteX5-2675" fmla="*/ 1227989 w 1421109"/>
              <a:gd name="connsiteY5-2676" fmla="*/ 2341644 h 2341644"/>
              <a:gd name="connsiteX6-2677" fmla="*/ 1262460 w 1421109"/>
              <a:gd name="connsiteY6-2678" fmla="*/ 1987074 h 2341644"/>
              <a:gd name="connsiteX7-2679" fmla="*/ 1421092 w 1421109"/>
              <a:gd name="connsiteY7-2680" fmla="*/ 1126548 h 2341644"/>
              <a:gd name="connsiteX8-2681" fmla="*/ 1152597 w 1421109"/>
              <a:gd name="connsiteY8-2682" fmla="*/ 669082 h 2341644"/>
              <a:gd name="connsiteX9-2683" fmla="*/ 1168953 w 1421109"/>
              <a:gd name="connsiteY9-2684" fmla="*/ 968062 h 2341644"/>
              <a:gd name="connsiteX10-2685" fmla="*/ 927050 w 1421109"/>
              <a:gd name="connsiteY10-2686" fmla="*/ 614956 h 2341644"/>
              <a:gd name="connsiteX11-2687" fmla="*/ 957315 w 1421109"/>
              <a:gd name="connsiteY11-2688" fmla="*/ 944170 h 2341644"/>
              <a:gd name="connsiteX12-2689" fmla="*/ 711016 w 1421109"/>
              <a:gd name="connsiteY12-2690" fmla="*/ 569620 h 2341644"/>
              <a:gd name="connsiteX13-2691" fmla="*/ 729319 w 1421109"/>
              <a:gd name="connsiteY13-2692" fmla="*/ 957827 h 2341644"/>
              <a:gd name="connsiteX14-2693" fmla="*/ 543268 w 1421109"/>
              <a:gd name="connsiteY14-2694" fmla="*/ 8 h 2341644"/>
              <a:gd name="connsiteX15-2695" fmla="*/ 473286 w 1421109"/>
              <a:gd name="connsiteY15-2696" fmla="*/ 1312127 h 2341644"/>
              <a:gd name="connsiteX16-2697" fmla="*/ 338442 w 1421109"/>
              <a:gd name="connsiteY16-2698" fmla="*/ 1258222 h 2341644"/>
              <a:gd name="connsiteX17-2699" fmla="*/ 719 w 1421109"/>
              <a:gd name="connsiteY17-2700" fmla="*/ 957545 h 2341644"/>
              <a:gd name="connsiteX0-2701" fmla="*/ 719 w 1421109"/>
              <a:gd name="connsiteY0-2702" fmla="*/ 957545 h 2341644"/>
              <a:gd name="connsiteX1-2703" fmla="*/ 140932 w 1421109"/>
              <a:gd name="connsiteY1-2704" fmla="*/ 1353319 h 2341644"/>
              <a:gd name="connsiteX2-2705" fmla="*/ 309182 w 1421109"/>
              <a:gd name="connsiteY2-2706" fmla="*/ 1711764 h 2341644"/>
              <a:gd name="connsiteX3-2707" fmla="*/ 548773 w 1421109"/>
              <a:gd name="connsiteY3-2708" fmla="*/ 1936338 h 2341644"/>
              <a:gd name="connsiteX4-2709" fmla="*/ 557331 w 1421109"/>
              <a:gd name="connsiteY4-2710" fmla="*/ 2278453 h 2341644"/>
              <a:gd name="connsiteX5-2711" fmla="*/ 1227989 w 1421109"/>
              <a:gd name="connsiteY5-2712" fmla="*/ 2341644 h 2341644"/>
              <a:gd name="connsiteX6-2713" fmla="*/ 1262460 w 1421109"/>
              <a:gd name="connsiteY6-2714" fmla="*/ 1987074 h 2341644"/>
              <a:gd name="connsiteX7-2715" fmla="*/ 1421092 w 1421109"/>
              <a:gd name="connsiteY7-2716" fmla="*/ 1126548 h 2341644"/>
              <a:gd name="connsiteX8-2717" fmla="*/ 1152597 w 1421109"/>
              <a:gd name="connsiteY8-2718" fmla="*/ 669082 h 2341644"/>
              <a:gd name="connsiteX9-2719" fmla="*/ 1168953 w 1421109"/>
              <a:gd name="connsiteY9-2720" fmla="*/ 968062 h 2341644"/>
              <a:gd name="connsiteX10-2721" fmla="*/ 927050 w 1421109"/>
              <a:gd name="connsiteY10-2722" fmla="*/ 614956 h 2341644"/>
              <a:gd name="connsiteX11-2723" fmla="*/ 957315 w 1421109"/>
              <a:gd name="connsiteY11-2724" fmla="*/ 944170 h 2341644"/>
              <a:gd name="connsiteX12-2725" fmla="*/ 711016 w 1421109"/>
              <a:gd name="connsiteY12-2726" fmla="*/ 569620 h 2341644"/>
              <a:gd name="connsiteX13-2727" fmla="*/ 729319 w 1421109"/>
              <a:gd name="connsiteY13-2728" fmla="*/ 957827 h 2341644"/>
              <a:gd name="connsiteX14-2729" fmla="*/ 543268 w 1421109"/>
              <a:gd name="connsiteY14-2730" fmla="*/ 8 h 2341644"/>
              <a:gd name="connsiteX15-2731" fmla="*/ 473286 w 1421109"/>
              <a:gd name="connsiteY15-2732" fmla="*/ 1312127 h 2341644"/>
              <a:gd name="connsiteX16-2733" fmla="*/ 338442 w 1421109"/>
              <a:gd name="connsiteY16-2734" fmla="*/ 1258222 h 2341644"/>
              <a:gd name="connsiteX17-2735" fmla="*/ 719 w 1421109"/>
              <a:gd name="connsiteY17-2736" fmla="*/ 957545 h 2341644"/>
              <a:gd name="connsiteX0-2737" fmla="*/ 719 w 1421109"/>
              <a:gd name="connsiteY0-2738" fmla="*/ 957545 h 2341644"/>
              <a:gd name="connsiteX1-2739" fmla="*/ 140932 w 1421109"/>
              <a:gd name="connsiteY1-2740" fmla="*/ 1353319 h 2341644"/>
              <a:gd name="connsiteX2-2741" fmla="*/ 309182 w 1421109"/>
              <a:gd name="connsiteY2-2742" fmla="*/ 1711764 h 2341644"/>
              <a:gd name="connsiteX3-2743" fmla="*/ 548773 w 1421109"/>
              <a:gd name="connsiteY3-2744" fmla="*/ 1936338 h 2341644"/>
              <a:gd name="connsiteX4-2745" fmla="*/ 601148 w 1421109"/>
              <a:gd name="connsiteY4-2746" fmla="*/ 2297232 h 2341644"/>
              <a:gd name="connsiteX5-2747" fmla="*/ 1227989 w 1421109"/>
              <a:gd name="connsiteY5-2748" fmla="*/ 2341644 h 2341644"/>
              <a:gd name="connsiteX6-2749" fmla="*/ 1262460 w 1421109"/>
              <a:gd name="connsiteY6-2750" fmla="*/ 1987074 h 2341644"/>
              <a:gd name="connsiteX7-2751" fmla="*/ 1421092 w 1421109"/>
              <a:gd name="connsiteY7-2752" fmla="*/ 1126548 h 2341644"/>
              <a:gd name="connsiteX8-2753" fmla="*/ 1152597 w 1421109"/>
              <a:gd name="connsiteY8-2754" fmla="*/ 669082 h 2341644"/>
              <a:gd name="connsiteX9-2755" fmla="*/ 1168953 w 1421109"/>
              <a:gd name="connsiteY9-2756" fmla="*/ 968062 h 2341644"/>
              <a:gd name="connsiteX10-2757" fmla="*/ 927050 w 1421109"/>
              <a:gd name="connsiteY10-2758" fmla="*/ 614956 h 2341644"/>
              <a:gd name="connsiteX11-2759" fmla="*/ 957315 w 1421109"/>
              <a:gd name="connsiteY11-2760" fmla="*/ 944170 h 2341644"/>
              <a:gd name="connsiteX12-2761" fmla="*/ 711016 w 1421109"/>
              <a:gd name="connsiteY12-2762" fmla="*/ 569620 h 2341644"/>
              <a:gd name="connsiteX13-2763" fmla="*/ 729319 w 1421109"/>
              <a:gd name="connsiteY13-2764" fmla="*/ 957827 h 2341644"/>
              <a:gd name="connsiteX14-2765" fmla="*/ 543268 w 1421109"/>
              <a:gd name="connsiteY14-2766" fmla="*/ 8 h 2341644"/>
              <a:gd name="connsiteX15-2767" fmla="*/ 473286 w 1421109"/>
              <a:gd name="connsiteY15-2768" fmla="*/ 1312127 h 2341644"/>
              <a:gd name="connsiteX16-2769" fmla="*/ 338442 w 1421109"/>
              <a:gd name="connsiteY16-2770" fmla="*/ 1258222 h 2341644"/>
              <a:gd name="connsiteX17-2771" fmla="*/ 719 w 1421109"/>
              <a:gd name="connsiteY17-2772" fmla="*/ 957545 h 2341644"/>
              <a:gd name="connsiteX0-2773" fmla="*/ 719 w 1421109"/>
              <a:gd name="connsiteY0-2774" fmla="*/ 957545 h 2310754"/>
              <a:gd name="connsiteX1-2775" fmla="*/ 140932 w 1421109"/>
              <a:gd name="connsiteY1-2776" fmla="*/ 1353319 h 2310754"/>
              <a:gd name="connsiteX2-2777" fmla="*/ 309182 w 1421109"/>
              <a:gd name="connsiteY2-2778" fmla="*/ 1711764 h 2310754"/>
              <a:gd name="connsiteX3-2779" fmla="*/ 548773 w 1421109"/>
              <a:gd name="connsiteY3-2780" fmla="*/ 1936338 h 2310754"/>
              <a:gd name="connsiteX4-2781" fmla="*/ 601148 w 1421109"/>
              <a:gd name="connsiteY4-2782" fmla="*/ 2297232 h 2310754"/>
              <a:gd name="connsiteX5-2783" fmla="*/ 1253027 w 1421109"/>
              <a:gd name="connsiteY5-2784" fmla="*/ 2310347 h 2310754"/>
              <a:gd name="connsiteX6-2785" fmla="*/ 1262460 w 1421109"/>
              <a:gd name="connsiteY6-2786" fmla="*/ 1987074 h 2310754"/>
              <a:gd name="connsiteX7-2787" fmla="*/ 1421092 w 1421109"/>
              <a:gd name="connsiteY7-2788" fmla="*/ 1126548 h 2310754"/>
              <a:gd name="connsiteX8-2789" fmla="*/ 1152597 w 1421109"/>
              <a:gd name="connsiteY8-2790" fmla="*/ 669082 h 2310754"/>
              <a:gd name="connsiteX9-2791" fmla="*/ 1168953 w 1421109"/>
              <a:gd name="connsiteY9-2792" fmla="*/ 968062 h 2310754"/>
              <a:gd name="connsiteX10-2793" fmla="*/ 927050 w 1421109"/>
              <a:gd name="connsiteY10-2794" fmla="*/ 614956 h 2310754"/>
              <a:gd name="connsiteX11-2795" fmla="*/ 957315 w 1421109"/>
              <a:gd name="connsiteY11-2796" fmla="*/ 944170 h 2310754"/>
              <a:gd name="connsiteX12-2797" fmla="*/ 711016 w 1421109"/>
              <a:gd name="connsiteY12-2798" fmla="*/ 569620 h 2310754"/>
              <a:gd name="connsiteX13-2799" fmla="*/ 729319 w 1421109"/>
              <a:gd name="connsiteY13-2800" fmla="*/ 957827 h 2310754"/>
              <a:gd name="connsiteX14-2801" fmla="*/ 543268 w 1421109"/>
              <a:gd name="connsiteY14-2802" fmla="*/ 8 h 2310754"/>
              <a:gd name="connsiteX15-2803" fmla="*/ 473286 w 1421109"/>
              <a:gd name="connsiteY15-2804" fmla="*/ 1312127 h 2310754"/>
              <a:gd name="connsiteX16-2805" fmla="*/ 338442 w 1421109"/>
              <a:gd name="connsiteY16-2806" fmla="*/ 1258222 h 2310754"/>
              <a:gd name="connsiteX17-2807" fmla="*/ 719 w 1421109"/>
              <a:gd name="connsiteY17-2808" fmla="*/ 957545 h 2310754"/>
              <a:gd name="connsiteX0-2809" fmla="*/ 719 w 1421109"/>
              <a:gd name="connsiteY0-2810" fmla="*/ 957545 h 2310755"/>
              <a:gd name="connsiteX1-2811" fmla="*/ 140932 w 1421109"/>
              <a:gd name="connsiteY1-2812" fmla="*/ 1353319 h 2310755"/>
              <a:gd name="connsiteX2-2813" fmla="*/ 309182 w 1421109"/>
              <a:gd name="connsiteY2-2814" fmla="*/ 1711764 h 2310755"/>
              <a:gd name="connsiteX3-2815" fmla="*/ 548773 w 1421109"/>
              <a:gd name="connsiteY3-2816" fmla="*/ 1936338 h 2310755"/>
              <a:gd name="connsiteX4-2817" fmla="*/ 601148 w 1421109"/>
              <a:gd name="connsiteY4-2818" fmla="*/ 2297232 h 2310755"/>
              <a:gd name="connsiteX5-2819" fmla="*/ 1253027 w 1421109"/>
              <a:gd name="connsiteY5-2820" fmla="*/ 2310347 h 2310755"/>
              <a:gd name="connsiteX6-2821" fmla="*/ 1262460 w 1421109"/>
              <a:gd name="connsiteY6-2822" fmla="*/ 1987074 h 2310755"/>
              <a:gd name="connsiteX7-2823" fmla="*/ 1421092 w 1421109"/>
              <a:gd name="connsiteY7-2824" fmla="*/ 1126548 h 2310755"/>
              <a:gd name="connsiteX8-2825" fmla="*/ 1152597 w 1421109"/>
              <a:gd name="connsiteY8-2826" fmla="*/ 669082 h 2310755"/>
              <a:gd name="connsiteX9-2827" fmla="*/ 1168953 w 1421109"/>
              <a:gd name="connsiteY9-2828" fmla="*/ 968062 h 2310755"/>
              <a:gd name="connsiteX10-2829" fmla="*/ 927050 w 1421109"/>
              <a:gd name="connsiteY10-2830" fmla="*/ 614956 h 2310755"/>
              <a:gd name="connsiteX11-2831" fmla="*/ 957315 w 1421109"/>
              <a:gd name="connsiteY11-2832" fmla="*/ 944170 h 2310755"/>
              <a:gd name="connsiteX12-2833" fmla="*/ 711016 w 1421109"/>
              <a:gd name="connsiteY12-2834" fmla="*/ 569620 h 2310755"/>
              <a:gd name="connsiteX13-2835" fmla="*/ 729319 w 1421109"/>
              <a:gd name="connsiteY13-2836" fmla="*/ 957827 h 2310755"/>
              <a:gd name="connsiteX14-2837" fmla="*/ 543268 w 1421109"/>
              <a:gd name="connsiteY14-2838" fmla="*/ 8 h 2310755"/>
              <a:gd name="connsiteX15-2839" fmla="*/ 473286 w 1421109"/>
              <a:gd name="connsiteY15-2840" fmla="*/ 1312127 h 2310755"/>
              <a:gd name="connsiteX16-2841" fmla="*/ 338442 w 1421109"/>
              <a:gd name="connsiteY16-2842" fmla="*/ 1258222 h 2310755"/>
              <a:gd name="connsiteX17-2843" fmla="*/ 719 w 1421109"/>
              <a:gd name="connsiteY17-2844" fmla="*/ 957545 h 2310755"/>
              <a:gd name="connsiteX0-2845" fmla="*/ 719 w 1421109"/>
              <a:gd name="connsiteY0-2846" fmla="*/ 957545 h 2310755"/>
              <a:gd name="connsiteX1-2847" fmla="*/ 140932 w 1421109"/>
              <a:gd name="connsiteY1-2848" fmla="*/ 1353319 h 2310755"/>
              <a:gd name="connsiteX2-2849" fmla="*/ 309182 w 1421109"/>
              <a:gd name="connsiteY2-2850" fmla="*/ 1711764 h 2310755"/>
              <a:gd name="connsiteX3-2851" fmla="*/ 548773 w 1421109"/>
              <a:gd name="connsiteY3-2852" fmla="*/ 1936338 h 2310755"/>
              <a:gd name="connsiteX4-2853" fmla="*/ 582370 w 1421109"/>
              <a:gd name="connsiteY4-2854" fmla="*/ 2297232 h 2310755"/>
              <a:gd name="connsiteX5-2855" fmla="*/ 1253027 w 1421109"/>
              <a:gd name="connsiteY5-2856" fmla="*/ 2310347 h 2310755"/>
              <a:gd name="connsiteX6-2857" fmla="*/ 1262460 w 1421109"/>
              <a:gd name="connsiteY6-2858" fmla="*/ 1987074 h 2310755"/>
              <a:gd name="connsiteX7-2859" fmla="*/ 1421092 w 1421109"/>
              <a:gd name="connsiteY7-2860" fmla="*/ 1126548 h 2310755"/>
              <a:gd name="connsiteX8-2861" fmla="*/ 1152597 w 1421109"/>
              <a:gd name="connsiteY8-2862" fmla="*/ 669082 h 2310755"/>
              <a:gd name="connsiteX9-2863" fmla="*/ 1168953 w 1421109"/>
              <a:gd name="connsiteY9-2864" fmla="*/ 968062 h 2310755"/>
              <a:gd name="connsiteX10-2865" fmla="*/ 927050 w 1421109"/>
              <a:gd name="connsiteY10-2866" fmla="*/ 614956 h 2310755"/>
              <a:gd name="connsiteX11-2867" fmla="*/ 957315 w 1421109"/>
              <a:gd name="connsiteY11-2868" fmla="*/ 944170 h 2310755"/>
              <a:gd name="connsiteX12-2869" fmla="*/ 711016 w 1421109"/>
              <a:gd name="connsiteY12-2870" fmla="*/ 569620 h 2310755"/>
              <a:gd name="connsiteX13-2871" fmla="*/ 729319 w 1421109"/>
              <a:gd name="connsiteY13-2872" fmla="*/ 957827 h 2310755"/>
              <a:gd name="connsiteX14-2873" fmla="*/ 543268 w 1421109"/>
              <a:gd name="connsiteY14-2874" fmla="*/ 8 h 2310755"/>
              <a:gd name="connsiteX15-2875" fmla="*/ 473286 w 1421109"/>
              <a:gd name="connsiteY15-2876" fmla="*/ 1312127 h 2310755"/>
              <a:gd name="connsiteX16-2877" fmla="*/ 338442 w 1421109"/>
              <a:gd name="connsiteY16-2878" fmla="*/ 1258222 h 2310755"/>
              <a:gd name="connsiteX17-2879" fmla="*/ 719 w 1421109"/>
              <a:gd name="connsiteY17-2880" fmla="*/ 957545 h 2310755"/>
              <a:gd name="connsiteX0-2881" fmla="*/ 719 w 1421109"/>
              <a:gd name="connsiteY0-2882" fmla="*/ 957545 h 2310755"/>
              <a:gd name="connsiteX1-2883" fmla="*/ 140932 w 1421109"/>
              <a:gd name="connsiteY1-2884" fmla="*/ 1353319 h 2310755"/>
              <a:gd name="connsiteX2-2885" fmla="*/ 309182 w 1421109"/>
              <a:gd name="connsiteY2-2886" fmla="*/ 1711764 h 2310755"/>
              <a:gd name="connsiteX3-2887" fmla="*/ 548773 w 1421109"/>
              <a:gd name="connsiteY3-2888" fmla="*/ 1936338 h 2310755"/>
              <a:gd name="connsiteX4-2889" fmla="*/ 582370 w 1421109"/>
              <a:gd name="connsiteY4-2890" fmla="*/ 2297232 h 2310755"/>
              <a:gd name="connsiteX5-2891" fmla="*/ 1253027 w 1421109"/>
              <a:gd name="connsiteY5-2892" fmla="*/ 2310347 h 2310755"/>
              <a:gd name="connsiteX6-2893" fmla="*/ 1262460 w 1421109"/>
              <a:gd name="connsiteY6-2894" fmla="*/ 1987074 h 2310755"/>
              <a:gd name="connsiteX7-2895" fmla="*/ 1421092 w 1421109"/>
              <a:gd name="connsiteY7-2896" fmla="*/ 1126548 h 2310755"/>
              <a:gd name="connsiteX8-2897" fmla="*/ 1152597 w 1421109"/>
              <a:gd name="connsiteY8-2898" fmla="*/ 669082 h 2310755"/>
              <a:gd name="connsiteX9-2899" fmla="*/ 1168953 w 1421109"/>
              <a:gd name="connsiteY9-2900" fmla="*/ 968062 h 2310755"/>
              <a:gd name="connsiteX10-2901" fmla="*/ 927050 w 1421109"/>
              <a:gd name="connsiteY10-2902" fmla="*/ 614956 h 2310755"/>
              <a:gd name="connsiteX11-2903" fmla="*/ 957315 w 1421109"/>
              <a:gd name="connsiteY11-2904" fmla="*/ 944170 h 2310755"/>
              <a:gd name="connsiteX12-2905" fmla="*/ 711016 w 1421109"/>
              <a:gd name="connsiteY12-2906" fmla="*/ 569620 h 2310755"/>
              <a:gd name="connsiteX13-2907" fmla="*/ 729319 w 1421109"/>
              <a:gd name="connsiteY13-2908" fmla="*/ 957827 h 2310755"/>
              <a:gd name="connsiteX14-2909" fmla="*/ 543268 w 1421109"/>
              <a:gd name="connsiteY14-2910" fmla="*/ 8 h 2310755"/>
              <a:gd name="connsiteX15-2911" fmla="*/ 473286 w 1421109"/>
              <a:gd name="connsiteY15-2912" fmla="*/ 1312127 h 2310755"/>
              <a:gd name="connsiteX16-2913" fmla="*/ 338442 w 1421109"/>
              <a:gd name="connsiteY16-2914" fmla="*/ 1258222 h 2310755"/>
              <a:gd name="connsiteX17-2915" fmla="*/ 719 w 1421109"/>
              <a:gd name="connsiteY17-2916" fmla="*/ 957545 h 2310755"/>
              <a:gd name="connsiteX0-2917" fmla="*/ 719 w 1421109"/>
              <a:gd name="connsiteY0-2918" fmla="*/ 957545 h 2310347"/>
              <a:gd name="connsiteX1-2919" fmla="*/ 140932 w 1421109"/>
              <a:gd name="connsiteY1-2920" fmla="*/ 1353319 h 2310347"/>
              <a:gd name="connsiteX2-2921" fmla="*/ 309182 w 1421109"/>
              <a:gd name="connsiteY2-2922" fmla="*/ 1711764 h 2310347"/>
              <a:gd name="connsiteX3-2923" fmla="*/ 548773 w 1421109"/>
              <a:gd name="connsiteY3-2924" fmla="*/ 1936338 h 2310347"/>
              <a:gd name="connsiteX4-2925" fmla="*/ 582370 w 1421109"/>
              <a:gd name="connsiteY4-2926" fmla="*/ 2297232 h 2310347"/>
              <a:gd name="connsiteX5-2927" fmla="*/ 1253027 w 1421109"/>
              <a:gd name="connsiteY5-2928" fmla="*/ 2310347 h 2310347"/>
              <a:gd name="connsiteX6-2929" fmla="*/ 1262460 w 1421109"/>
              <a:gd name="connsiteY6-2930" fmla="*/ 1987074 h 2310347"/>
              <a:gd name="connsiteX7-2931" fmla="*/ 1421092 w 1421109"/>
              <a:gd name="connsiteY7-2932" fmla="*/ 1126548 h 2310347"/>
              <a:gd name="connsiteX8-2933" fmla="*/ 1152597 w 1421109"/>
              <a:gd name="connsiteY8-2934" fmla="*/ 669082 h 2310347"/>
              <a:gd name="connsiteX9-2935" fmla="*/ 1168953 w 1421109"/>
              <a:gd name="connsiteY9-2936" fmla="*/ 968062 h 2310347"/>
              <a:gd name="connsiteX10-2937" fmla="*/ 927050 w 1421109"/>
              <a:gd name="connsiteY10-2938" fmla="*/ 614956 h 2310347"/>
              <a:gd name="connsiteX11-2939" fmla="*/ 957315 w 1421109"/>
              <a:gd name="connsiteY11-2940" fmla="*/ 944170 h 2310347"/>
              <a:gd name="connsiteX12-2941" fmla="*/ 711016 w 1421109"/>
              <a:gd name="connsiteY12-2942" fmla="*/ 569620 h 2310347"/>
              <a:gd name="connsiteX13-2943" fmla="*/ 729319 w 1421109"/>
              <a:gd name="connsiteY13-2944" fmla="*/ 957827 h 2310347"/>
              <a:gd name="connsiteX14-2945" fmla="*/ 543268 w 1421109"/>
              <a:gd name="connsiteY14-2946" fmla="*/ 8 h 2310347"/>
              <a:gd name="connsiteX15-2947" fmla="*/ 473286 w 1421109"/>
              <a:gd name="connsiteY15-2948" fmla="*/ 1312127 h 2310347"/>
              <a:gd name="connsiteX16-2949" fmla="*/ 338442 w 1421109"/>
              <a:gd name="connsiteY16-2950" fmla="*/ 1258222 h 2310347"/>
              <a:gd name="connsiteX17-2951" fmla="*/ 719 w 1421109"/>
              <a:gd name="connsiteY17-2952" fmla="*/ 957545 h 2310347"/>
              <a:gd name="connsiteX0-2953" fmla="*/ 719 w 1423213"/>
              <a:gd name="connsiteY0-2954" fmla="*/ 957545 h 2310347"/>
              <a:gd name="connsiteX1-2955" fmla="*/ 140932 w 1423213"/>
              <a:gd name="connsiteY1-2956" fmla="*/ 1353319 h 2310347"/>
              <a:gd name="connsiteX2-2957" fmla="*/ 309182 w 1423213"/>
              <a:gd name="connsiteY2-2958" fmla="*/ 1711764 h 2310347"/>
              <a:gd name="connsiteX3-2959" fmla="*/ 548773 w 1423213"/>
              <a:gd name="connsiteY3-2960" fmla="*/ 1936338 h 2310347"/>
              <a:gd name="connsiteX4-2961" fmla="*/ 582370 w 1423213"/>
              <a:gd name="connsiteY4-2962" fmla="*/ 2297232 h 2310347"/>
              <a:gd name="connsiteX5-2963" fmla="*/ 1253027 w 1423213"/>
              <a:gd name="connsiteY5-2964" fmla="*/ 2310347 h 2310347"/>
              <a:gd name="connsiteX6-2965" fmla="*/ 1262460 w 1423213"/>
              <a:gd name="connsiteY6-2966" fmla="*/ 1987074 h 2310347"/>
              <a:gd name="connsiteX7-2967" fmla="*/ 1421092 w 1423213"/>
              <a:gd name="connsiteY7-2968" fmla="*/ 1126548 h 2310347"/>
              <a:gd name="connsiteX8-2969" fmla="*/ 1378773 w 1423213"/>
              <a:gd name="connsiteY8-2970" fmla="*/ 734522 h 2310347"/>
              <a:gd name="connsiteX9-2971" fmla="*/ 1152597 w 1423213"/>
              <a:gd name="connsiteY9-2972" fmla="*/ 669082 h 2310347"/>
              <a:gd name="connsiteX10-2973" fmla="*/ 1168953 w 1423213"/>
              <a:gd name="connsiteY10-2974" fmla="*/ 968062 h 2310347"/>
              <a:gd name="connsiteX11-2975" fmla="*/ 927050 w 1423213"/>
              <a:gd name="connsiteY11-2976" fmla="*/ 614956 h 2310347"/>
              <a:gd name="connsiteX12-2977" fmla="*/ 957315 w 1423213"/>
              <a:gd name="connsiteY12-2978" fmla="*/ 944170 h 2310347"/>
              <a:gd name="connsiteX13-2979" fmla="*/ 711016 w 1423213"/>
              <a:gd name="connsiteY13-2980" fmla="*/ 569620 h 2310347"/>
              <a:gd name="connsiteX14-2981" fmla="*/ 729319 w 1423213"/>
              <a:gd name="connsiteY14-2982" fmla="*/ 957827 h 2310347"/>
              <a:gd name="connsiteX15-2983" fmla="*/ 543268 w 1423213"/>
              <a:gd name="connsiteY15-2984" fmla="*/ 8 h 2310347"/>
              <a:gd name="connsiteX16-2985" fmla="*/ 473286 w 1423213"/>
              <a:gd name="connsiteY16-2986" fmla="*/ 1312127 h 2310347"/>
              <a:gd name="connsiteX17-2987" fmla="*/ 338442 w 1423213"/>
              <a:gd name="connsiteY17-2988" fmla="*/ 1258222 h 2310347"/>
              <a:gd name="connsiteX18" fmla="*/ 719 w 1423213"/>
              <a:gd name="connsiteY18" fmla="*/ 957545 h 2310347"/>
              <a:gd name="connsiteX0-2989" fmla="*/ 719 w 1423213"/>
              <a:gd name="connsiteY0-2990" fmla="*/ 957545 h 2310347"/>
              <a:gd name="connsiteX1-2991" fmla="*/ 140932 w 1423213"/>
              <a:gd name="connsiteY1-2992" fmla="*/ 1353319 h 2310347"/>
              <a:gd name="connsiteX2-2993" fmla="*/ 309182 w 1423213"/>
              <a:gd name="connsiteY2-2994" fmla="*/ 1711764 h 2310347"/>
              <a:gd name="connsiteX3-2995" fmla="*/ 548773 w 1423213"/>
              <a:gd name="connsiteY3-2996" fmla="*/ 1936338 h 2310347"/>
              <a:gd name="connsiteX4-2997" fmla="*/ 582370 w 1423213"/>
              <a:gd name="connsiteY4-2998" fmla="*/ 2297232 h 2310347"/>
              <a:gd name="connsiteX5-2999" fmla="*/ 1253027 w 1423213"/>
              <a:gd name="connsiteY5-3000" fmla="*/ 2310347 h 2310347"/>
              <a:gd name="connsiteX6-3001" fmla="*/ 1262460 w 1423213"/>
              <a:gd name="connsiteY6-3002" fmla="*/ 1987074 h 2310347"/>
              <a:gd name="connsiteX7-3003" fmla="*/ 1421092 w 1423213"/>
              <a:gd name="connsiteY7-3004" fmla="*/ 1126548 h 2310347"/>
              <a:gd name="connsiteX8-3005" fmla="*/ 1378773 w 1423213"/>
              <a:gd name="connsiteY8-3006" fmla="*/ 734522 h 2310347"/>
              <a:gd name="connsiteX9-3007" fmla="*/ 1152597 w 1423213"/>
              <a:gd name="connsiteY9-3008" fmla="*/ 669082 h 2310347"/>
              <a:gd name="connsiteX10-3009" fmla="*/ 1168953 w 1423213"/>
              <a:gd name="connsiteY10-3010" fmla="*/ 968062 h 2310347"/>
              <a:gd name="connsiteX11-3011" fmla="*/ 927050 w 1423213"/>
              <a:gd name="connsiteY11-3012" fmla="*/ 614956 h 2310347"/>
              <a:gd name="connsiteX12-3013" fmla="*/ 957315 w 1423213"/>
              <a:gd name="connsiteY12-3014" fmla="*/ 944170 h 2310347"/>
              <a:gd name="connsiteX13-3015" fmla="*/ 711016 w 1423213"/>
              <a:gd name="connsiteY13-3016" fmla="*/ 569620 h 2310347"/>
              <a:gd name="connsiteX14-3017" fmla="*/ 729319 w 1423213"/>
              <a:gd name="connsiteY14-3018" fmla="*/ 957827 h 2310347"/>
              <a:gd name="connsiteX15-3019" fmla="*/ 543268 w 1423213"/>
              <a:gd name="connsiteY15-3020" fmla="*/ 8 h 2310347"/>
              <a:gd name="connsiteX16-3021" fmla="*/ 473286 w 1423213"/>
              <a:gd name="connsiteY16-3022" fmla="*/ 1312127 h 2310347"/>
              <a:gd name="connsiteX17-3023" fmla="*/ 338442 w 1423213"/>
              <a:gd name="connsiteY17-3024" fmla="*/ 1258222 h 2310347"/>
              <a:gd name="connsiteX18-3025" fmla="*/ 719 w 1423213"/>
              <a:gd name="connsiteY18-3026" fmla="*/ 957545 h 2310347"/>
              <a:gd name="connsiteX0-3027" fmla="*/ 719 w 1423213"/>
              <a:gd name="connsiteY0-3028" fmla="*/ 957545 h 2310347"/>
              <a:gd name="connsiteX1-3029" fmla="*/ 140932 w 1423213"/>
              <a:gd name="connsiteY1-3030" fmla="*/ 1353319 h 2310347"/>
              <a:gd name="connsiteX2-3031" fmla="*/ 309182 w 1423213"/>
              <a:gd name="connsiteY2-3032" fmla="*/ 1711764 h 2310347"/>
              <a:gd name="connsiteX3-3033" fmla="*/ 548773 w 1423213"/>
              <a:gd name="connsiteY3-3034" fmla="*/ 1936338 h 2310347"/>
              <a:gd name="connsiteX4-3035" fmla="*/ 582370 w 1423213"/>
              <a:gd name="connsiteY4-3036" fmla="*/ 2297232 h 2310347"/>
              <a:gd name="connsiteX5-3037" fmla="*/ 1253027 w 1423213"/>
              <a:gd name="connsiteY5-3038" fmla="*/ 2310347 h 2310347"/>
              <a:gd name="connsiteX6-3039" fmla="*/ 1262460 w 1423213"/>
              <a:gd name="connsiteY6-3040" fmla="*/ 1987074 h 2310347"/>
              <a:gd name="connsiteX7-3041" fmla="*/ 1421092 w 1423213"/>
              <a:gd name="connsiteY7-3042" fmla="*/ 1126548 h 2310347"/>
              <a:gd name="connsiteX8-3043" fmla="*/ 1378773 w 1423213"/>
              <a:gd name="connsiteY8-3044" fmla="*/ 734522 h 2310347"/>
              <a:gd name="connsiteX9-3045" fmla="*/ 1176719 w 1423213"/>
              <a:gd name="connsiteY9-3046" fmla="*/ 664258 h 2310347"/>
              <a:gd name="connsiteX10-3047" fmla="*/ 1168953 w 1423213"/>
              <a:gd name="connsiteY10-3048" fmla="*/ 968062 h 2310347"/>
              <a:gd name="connsiteX11-3049" fmla="*/ 927050 w 1423213"/>
              <a:gd name="connsiteY11-3050" fmla="*/ 614956 h 2310347"/>
              <a:gd name="connsiteX12-3051" fmla="*/ 957315 w 1423213"/>
              <a:gd name="connsiteY12-3052" fmla="*/ 944170 h 2310347"/>
              <a:gd name="connsiteX13-3053" fmla="*/ 711016 w 1423213"/>
              <a:gd name="connsiteY13-3054" fmla="*/ 569620 h 2310347"/>
              <a:gd name="connsiteX14-3055" fmla="*/ 729319 w 1423213"/>
              <a:gd name="connsiteY14-3056" fmla="*/ 957827 h 2310347"/>
              <a:gd name="connsiteX15-3057" fmla="*/ 543268 w 1423213"/>
              <a:gd name="connsiteY15-3058" fmla="*/ 8 h 2310347"/>
              <a:gd name="connsiteX16-3059" fmla="*/ 473286 w 1423213"/>
              <a:gd name="connsiteY16-3060" fmla="*/ 1312127 h 2310347"/>
              <a:gd name="connsiteX17-3061" fmla="*/ 338442 w 1423213"/>
              <a:gd name="connsiteY17-3062" fmla="*/ 1258222 h 2310347"/>
              <a:gd name="connsiteX18-3063" fmla="*/ 719 w 1423213"/>
              <a:gd name="connsiteY18-3064" fmla="*/ 957545 h 2310347"/>
              <a:gd name="connsiteX0-3065" fmla="*/ 719 w 1423213"/>
              <a:gd name="connsiteY0-3066" fmla="*/ 957545 h 2310347"/>
              <a:gd name="connsiteX1-3067" fmla="*/ 140932 w 1423213"/>
              <a:gd name="connsiteY1-3068" fmla="*/ 1353319 h 2310347"/>
              <a:gd name="connsiteX2-3069" fmla="*/ 309182 w 1423213"/>
              <a:gd name="connsiteY2-3070" fmla="*/ 1711764 h 2310347"/>
              <a:gd name="connsiteX3-3071" fmla="*/ 548773 w 1423213"/>
              <a:gd name="connsiteY3-3072" fmla="*/ 1936338 h 2310347"/>
              <a:gd name="connsiteX4-3073" fmla="*/ 582370 w 1423213"/>
              <a:gd name="connsiteY4-3074" fmla="*/ 2297232 h 2310347"/>
              <a:gd name="connsiteX5-3075" fmla="*/ 1253027 w 1423213"/>
              <a:gd name="connsiteY5-3076" fmla="*/ 2310347 h 2310347"/>
              <a:gd name="connsiteX6-3077" fmla="*/ 1262460 w 1423213"/>
              <a:gd name="connsiteY6-3078" fmla="*/ 1987074 h 2310347"/>
              <a:gd name="connsiteX7-3079" fmla="*/ 1421092 w 1423213"/>
              <a:gd name="connsiteY7-3080" fmla="*/ 1126548 h 2310347"/>
              <a:gd name="connsiteX8-3081" fmla="*/ 1378773 w 1423213"/>
              <a:gd name="connsiteY8-3082" fmla="*/ 734522 h 2310347"/>
              <a:gd name="connsiteX9-3083" fmla="*/ 1176719 w 1423213"/>
              <a:gd name="connsiteY9-3084" fmla="*/ 664258 h 2310347"/>
              <a:gd name="connsiteX10-3085" fmla="*/ 1168953 w 1423213"/>
              <a:gd name="connsiteY10-3086" fmla="*/ 968062 h 2310347"/>
              <a:gd name="connsiteX11-3087" fmla="*/ 1156855 w 1423213"/>
              <a:gd name="connsiteY11-3088" fmla="*/ 657333 h 2310347"/>
              <a:gd name="connsiteX12-3089" fmla="*/ 927050 w 1423213"/>
              <a:gd name="connsiteY12-3090" fmla="*/ 614956 h 2310347"/>
              <a:gd name="connsiteX13-3091" fmla="*/ 957315 w 1423213"/>
              <a:gd name="connsiteY13-3092" fmla="*/ 944170 h 2310347"/>
              <a:gd name="connsiteX14-3093" fmla="*/ 711016 w 1423213"/>
              <a:gd name="connsiteY14-3094" fmla="*/ 569620 h 2310347"/>
              <a:gd name="connsiteX15-3095" fmla="*/ 729319 w 1423213"/>
              <a:gd name="connsiteY15-3096" fmla="*/ 957827 h 2310347"/>
              <a:gd name="connsiteX16-3097" fmla="*/ 543268 w 1423213"/>
              <a:gd name="connsiteY16-3098" fmla="*/ 8 h 2310347"/>
              <a:gd name="connsiteX17-3099" fmla="*/ 473286 w 1423213"/>
              <a:gd name="connsiteY17-3100" fmla="*/ 1312127 h 2310347"/>
              <a:gd name="connsiteX18-3101" fmla="*/ 338442 w 1423213"/>
              <a:gd name="connsiteY18-3102" fmla="*/ 1258222 h 2310347"/>
              <a:gd name="connsiteX19" fmla="*/ 719 w 1423213"/>
              <a:gd name="connsiteY19" fmla="*/ 957545 h 2310347"/>
              <a:gd name="connsiteX0-3103" fmla="*/ 719 w 1423213"/>
              <a:gd name="connsiteY0-3104" fmla="*/ 957545 h 2310347"/>
              <a:gd name="connsiteX1-3105" fmla="*/ 140932 w 1423213"/>
              <a:gd name="connsiteY1-3106" fmla="*/ 1353319 h 2310347"/>
              <a:gd name="connsiteX2-3107" fmla="*/ 309182 w 1423213"/>
              <a:gd name="connsiteY2-3108" fmla="*/ 1711764 h 2310347"/>
              <a:gd name="connsiteX3-3109" fmla="*/ 548773 w 1423213"/>
              <a:gd name="connsiteY3-3110" fmla="*/ 1936338 h 2310347"/>
              <a:gd name="connsiteX4-3111" fmla="*/ 582370 w 1423213"/>
              <a:gd name="connsiteY4-3112" fmla="*/ 2297232 h 2310347"/>
              <a:gd name="connsiteX5-3113" fmla="*/ 1253027 w 1423213"/>
              <a:gd name="connsiteY5-3114" fmla="*/ 2310347 h 2310347"/>
              <a:gd name="connsiteX6-3115" fmla="*/ 1262460 w 1423213"/>
              <a:gd name="connsiteY6-3116" fmla="*/ 1987074 h 2310347"/>
              <a:gd name="connsiteX7-3117" fmla="*/ 1421092 w 1423213"/>
              <a:gd name="connsiteY7-3118" fmla="*/ 1126548 h 2310347"/>
              <a:gd name="connsiteX8-3119" fmla="*/ 1378773 w 1423213"/>
              <a:gd name="connsiteY8-3120" fmla="*/ 734522 h 2310347"/>
              <a:gd name="connsiteX9-3121" fmla="*/ 1176719 w 1423213"/>
              <a:gd name="connsiteY9-3122" fmla="*/ 664258 h 2310347"/>
              <a:gd name="connsiteX10-3123" fmla="*/ 1168953 w 1423213"/>
              <a:gd name="connsiteY10-3124" fmla="*/ 968062 h 2310347"/>
              <a:gd name="connsiteX11-3125" fmla="*/ 1156855 w 1423213"/>
              <a:gd name="connsiteY11-3126" fmla="*/ 657333 h 2310347"/>
              <a:gd name="connsiteX12-3127" fmla="*/ 927050 w 1423213"/>
              <a:gd name="connsiteY12-3128" fmla="*/ 614956 h 2310347"/>
              <a:gd name="connsiteX13-3129" fmla="*/ 957315 w 1423213"/>
              <a:gd name="connsiteY13-3130" fmla="*/ 944170 h 2310347"/>
              <a:gd name="connsiteX14-3131" fmla="*/ 711016 w 1423213"/>
              <a:gd name="connsiteY14-3132" fmla="*/ 569620 h 2310347"/>
              <a:gd name="connsiteX15-3133" fmla="*/ 729319 w 1423213"/>
              <a:gd name="connsiteY15-3134" fmla="*/ 957827 h 2310347"/>
              <a:gd name="connsiteX16-3135" fmla="*/ 543268 w 1423213"/>
              <a:gd name="connsiteY16-3136" fmla="*/ 8 h 2310347"/>
              <a:gd name="connsiteX17-3137" fmla="*/ 473286 w 1423213"/>
              <a:gd name="connsiteY17-3138" fmla="*/ 1312127 h 2310347"/>
              <a:gd name="connsiteX18-3139" fmla="*/ 338442 w 1423213"/>
              <a:gd name="connsiteY18-3140" fmla="*/ 1258222 h 2310347"/>
              <a:gd name="connsiteX19-3141" fmla="*/ 719 w 1423213"/>
              <a:gd name="connsiteY19-3142" fmla="*/ 957545 h 2310347"/>
              <a:gd name="connsiteX0-3143" fmla="*/ 719 w 1423213"/>
              <a:gd name="connsiteY0-3144" fmla="*/ 957545 h 2310347"/>
              <a:gd name="connsiteX1-3145" fmla="*/ 140932 w 1423213"/>
              <a:gd name="connsiteY1-3146" fmla="*/ 1353319 h 2310347"/>
              <a:gd name="connsiteX2-3147" fmla="*/ 309182 w 1423213"/>
              <a:gd name="connsiteY2-3148" fmla="*/ 1711764 h 2310347"/>
              <a:gd name="connsiteX3-3149" fmla="*/ 548773 w 1423213"/>
              <a:gd name="connsiteY3-3150" fmla="*/ 1936338 h 2310347"/>
              <a:gd name="connsiteX4-3151" fmla="*/ 582370 w 1423213"/>
              <a:gd name="connsiteY4-3152" fmla="*/ 2297232 h 2310347"/>
              <a:gd name="connsiteX5-3153" fmla="*/ 1253027 w 1423213"/>
              <a:gd name="connsiteY5-3154" fmla="*/ 2310347 h 2310347"/>
              <a:gd name="connsiteX6-3155" fmla="*/ 1262460 w 1423213"/>
              <a:gd name="connsiteY6-3156" fmla="*/ 1987074 h 2310347"/>
              <a:gd name="connsiteX7-3157" fmla="*/ 1421092 w 1423213"/>
              <a:gd name="connsiteY7-3158" fmla="*/ 1126548 h 2310347"/>
              <a:gd name="connsiteX8-3159" fmla="*/ 1378773 w 1423213"/>
              <a:gd name="connsiteY8-3160" fmla="*/ 734522 h 2310347"/>
              <a:gd name="connsiteX9-3161" fmla="*/ 1176719 w 1423213"/>
              <a:gd name="connsiteY9-3162" fmla="*/ 664258 h 2310347"/>
              <a:gd name="connsiteX10-3163" fmla="*/ 1168953 w 1423213"/>
              <a:gd name="connsiteY10-3164" fmla="*/ 968062 h 2310347"/>
              <a:gd name="connsiteX11-3165" fmla="*/ 1156855 w 1423213"/>
              <a:gd name="connsiteY11-3166" fmla="*/ 657333 h 2310347"/>
              <a:gd name="connsiteX12-3167" fmla="*/ 927050 w 1423213"/>
              <a:gd name="connsiteY12-3168" fmla="*/ 614956 h 2310347"/>
              <a:gd name="connsiteX13-3169" fmla="*/ 957315 w 1423213"/>
              <a:gd name="connsiteY13-3170" fmla="*/ 944170 h 2310347"/>
              <a:gd name="connsiteX14-3171" fmla="*/ 711016 w 1423213"/>
              <a:gd name="connsiteY14-3172" fmla="*/ 569620 h 2310347"/>
              <a:gd name="connsiteX15-3173" fmla="*/ 729319 w 1423213"/>
              <a:gd name="connsiteY15-3174" fmla="*/ 957827 h 2310347"/>
              <a:gd name="connsiteX16-3175" fmla="*/ 543268 w 1423213"/>
              <a:gd name="connsiteY16-3176" fmla="*/ 8 h 2310347"/>
              <a:gd name="connsiteX17-3177" fmla="*/ 473286 w 1423213"/>
              <a:gd name="connsiteY17-3178" fmla="*/ 1312127 h 2310347"/>
              <a:gd name="connsiteX18-3179" fmla="*/ 338442 w 1423213"/>
              <a:gd name="connsiteY18-3180" fmla="*/ 1258222 h 2310347"/>
              <a:gd name="connsiteX19-3181" fmla="*/ 719 w 1423213"/>
              <a:gd name="connsiteY19-3182" fmla="*/ 957545 h 2310347"/>
              <a:gd name="connsiteX0-3183" fmla="*/ 719 w 1423213"/>
              <a:gd name="connsiteY0-3184" fmla="*/ 957545 h 2310347"/>
              <a:gd name="connsiteX1-3185" fmla="*/ 140932 w 1423213"/>
              <a:gd name="connsiteY1-3186" fmla="*/ 1353319 h 2310347"/>
              <a:gd name="connsiteX2-3187" fmla="*/ 309182 w 1423213"/>
              <a:gd name="connsiteY2-3188" fmla="*/ 1711764 h 2310347"/>
              <a:gd name="connsiteX3-3189" fmla="*/ 548773 w 1423213"/>
              <a:gd name="connsiteY3-3190" fmla="*/ 1936338 h 2310347"/>
              <a:gd name="connsiteX4-3191" fmla="*/ 582370 w 1423213"/>
              <a:gd name="connsiteY4-3192" fmla="*/ 2297232 h 2310347"/>
              <a:gd name="connsiteX5-3193" fmla="*/ 1253027 w 1423213"/>
              <a:gd name="connsiteY5-3194" fmla="*/ 2310347 h 2310347"/>
              <a:gd name="connsiteX6-3195" fmla="*/ 1262460 w 1423213"/>
              <a:gd name="connsiteY6-3196" fmla="*/ 1987074 h 2310347"/>
              <a:gd name="connsiteX7-3197" fmla="*/ 1421092 w 1423213"/>
              <a:gd name="connsiteY7-3198" fmla="*/ 1126548 h 2310347"/>
              <a:gd name="connsiteX8-3199" fmla="*/ 1378773 w 1423213"/>
              <a:gd name="connsiteY8-3200" fmla="*/ 734522 h 2310347"/>
              <a:gd name="connsiteX9-3201" fmla="*/ 1176719 w 1423213"/>
              <a:gd name="connsiteY9-3202" fmla="*/ 664258 h 2310347"/>
              <a:gd name="connsiteX10-3203" fmla="*/ 1168953 w 1423213"/>
              <a:gd name="connsiteY10-3204" fmla="*/ 968062 h 2310347"/>
              <a:gd name="connsiteX11-3205" fmla="*/ 1156855 w 1423213"/>
              <a:gd name="connsiteY11-3206" fmla="*/ 657333 h 2310347"/>
              <a:gd name="connsiteX12-3207" fmla="*/ 927050 w 1423213"/>
              <a:gd name="connsiteY12-3208" fmla="*/ 614956 h 2310347"/>
              <a:gd name="connsiteX13-3209" fmla="*/ 957315 w 1423213"/>
              <a:gd name="connsiteY13-3210" fmla="*/ 944170 h 2310347"/>
              <a:gd name="connsiteX14-3211" fmla="*/ 711016 w 1423213"/>
              <a:gd name="connsiteY14-3212" fmla="*/ 569620 h 2310347"/>
              <a:gd name="connsiteX15-3213" fmla="*/ 729319 w 1423213"/>
              <a:gd name="connsiteY15-3214" fmla="*/ 957827 h 2310347"/>
              <a:gd name="connsiteX16-3215" fmla="*/ 543268 w 1423213"/>
              <a:gd name="connsiteY16-3216" fmla="*/ 8 h 2310347"/>
              <a:gd name="connsiteX17-3217" fmla="*/ 473286 w 1423213"/>
              <a:gd name="connsiteY17-3218" fmla="*/ 1312127 h 2310347"/>
              <a:gd name="connsiteX18-3219" fmla="*/ 338442 w 1423213"/>
              <a:gd name="connsiteY18-3220" fmla="*/ 1258222 h 2310347"/>
              <a:gd name="connsiteX19-3221" fmla="*/ 719 w 1423213"/>
              <a:gd name="connsiteY19-3222" fmla="*/ 957545 h 2310347"/>
              <a:gd name="connsiteX0-3223" fmla="*/ 719 w 1423213"/>
              <a:gd name="connsiteY0-3224" fmla="*/ 957545 h 2310347"/>
              <a:gd name="connsiteX1-3225" fmla="*/ 140932 w 1423213"/>
              <a:gd name="connsiteY1-3226" fmla="*/ 1353319 h 2310347"/>
              <a:gd name="connsiteX2-3227" fmla="*/ 309182 w 1423213"/>
              <a:gd name="connsiteY2-3228" fmla="*/ 1711764 h 2310347"/>
              <a:gd name="connsiteX3-3229" fmla="*/ 548773 w 1423213"/>
              <a:gd name="connsiteY3-3230" fmla="*/ 1936338 h 2310347"/>
              <a:gd name="connsiteX4-3231" fmla="*/ 582370 w 1423213"/>
              <a:gd name="connsiteY4-3232" fmla="*/ 2297232 h 2310347"/>
              <a:gd name="connsiteX5-3233" fmla="*/ 1253027 w 1423213"/>
              <a:gd name="connsiteY5-3234" fmla="*/ 2310347 h 2310347"/>
              <a:gd name="connsiteX6-3235" fmla="*/ 1262460 w 1423213"/>
              <a:gd name="connsiteY6-3236" fmla="*/ 1987074 h 2310347"/>
              <a:gd name="connsiteX7-3237" fmla="*/ 1421092 w 1423213"/>
              <a:gd name="connsiteY7-3238" fmla="*/ 1126548 h 2310347"/>
              <a:gd name="connsiteX8-3239" fmla="*/ 1378773 w 1423213"/>
              <a:gd name="connsiteY8-3240" fmla="*/ 734522 h 2310347"/>
              <a:gd name="connsiteX9-3241" fmla="*/ 1186368 w 1423213"/>
              <a:gd name="connsiteY9-3242" fmla="*/ 644961 h 2310347"/>
              <a:gd name="connsiteX10-3243" fmla="*/ 1168953 w 1423213"/>
              <a:gd name="connsiteY10-3244" fmla="*/ 968062 h 2310347"/>
              <a:gd name="connsiteX11-3245" fmla="*/ 1156855 w 1423213"/>
              <a:gd name="connsiteY11-3246" fmla="*/ 657333 h 2310347"/>
              <a:gd name="connsiteX12-3247" fmla="*/ 927050 w 1423213"/>
              <a:gd name="connsiteY12-3248" fmla="*/ 614956 h 2310347"/>
              <a:gd name="connsiteX13-3249" fmla="*/ 957315 w 1423213"/>
              <a:gd name="connsiteY13-3250" fmla="*/ 944170 h 2310347"/>
              <a:gd name="connsiteX14-3251" fmla="*/ 711016 w 1423213"/>
              <a:gd name="connsiteY14-3252" fmla="*/ 569620 h 2310347"/>
              <a:gd name="connsiteX15-3253" fmla="*/ 729319 w 1423213"/>
              <a:gd name="connsiteY15-3254" fmla="*/ 957827 h 2310347"/>
              <a:gd name="connsiteX16-3255" fmla="*/ 543268 w 1423213"/>
              <a:gd name="connsiteY16-3256" fmla="*/ 8 h 2310347"/>
              <a:gd name="connsiteX17-3257" fmla="*/ 473286 w 1423213"/>
              <a:gd name="connsiteY17-3258" fmla="*/ 1312127 h 2310347"/>
              <a:gd name="connsiteX18-3259" fmla="*/ 338442 w 1423213"/>
              <a:gd name="connsiteY18-3260" fmla="*/ 1258222 h 2310347"/>
              <a:gd name="connsiteX19-3261" fmla="*/ 719 w 1423213"/>
              <a:gd name="connsiteY19-3262" fmla="*/ 957545 h 2310347"/>
              <a:gd name="connsiteX0-3263" fmla="*/ 719 w 1423213"/>
              <a:gd name="connsiteY0-3264" fmla="*/ 957545 h 2310347"/>
              <a:gd name="connsiteX1-3265" fmla="*/ 140932 w 1423213"/>
              <a:gd name="connsiteY1-3266" fmla="*/ 1353319 h 2310347"/>
              <a:gd name="connsiteX2-3267" fmla="*/ 309182 w 1423213"/>
              <a:gd name="connsiteY2-3268" fmla="*/ 1711764 h 2310347"/>
              <a:gd name="connsiteX3-3269" fmla="*/ 548773 w 1423213"/>
              <a:gd name="connsiteY3-3270" fmla="*/ 1936338 h 2310347"/>
              <a:gd name="connsiteX4-3271" fmla="*/ 582370 w 1423213"/>
              <a:gd name="connsiteY4-3272" fmla="*/ 2297232 h 2310347"/>
              <a:gd name="connsiteX5-3273" fmla="*/ 1253027 w 1423213"/>
              <a:gd name="connsiteY5-3274" fmla="*/ 2310347 h 2310347"/>
              <a:gd name="connsiteX6-3275" fmla="*/ 1262460 w 1423213"/>
              <a:gd name="connsiteY6-3276" fmla="*/ 1987074 h 2310347"/>
              <a:gd name="connsiteX7-3277" fmla="*/ 1421092 w 1423213"/>
              <a:gd name="connsiteY7-3278" fmla="*/ 1126548 h 2310347"/>
              <a:gd name="connsiteX8-3279" fmla="*/ 1378773 w 1423213"/>
              <a:gd name="connsiteY8-3280" fmla="*/ 734522 h 2310347"/>
              <a:gd name="connsiteX9-3281" fmla="*/ 1186368 w 1423213"/>
              <a:gd name="connsiteY9-3282" fmla="*/ 644961 h 2310347"/>
              <a:gd name="connsiteX10-3283" fmla="*/ 1168953 w 1423213"/>
              <a:gd name="connsiteY10-3284" fmla="*/ 968062 h 2310347"/>
              <a:gd name="connsiteX11-3285" fmla="*/ 1156855 w 1423213"/>
              <a:gd name="connsiteY11-3286" fmla="*/ 657333 h 2310347"/>
              <a:gd name="connsiteX12-3287" fmla="*/ 927050 w 1423213"/>
              <a:gd name="connsiteY12-3288" fmla="*/ 614956 h 2310347"/>
              <a:gd name="connsiteX13-3289" fmla="*/ 957315 w 1423213"/>
              <a:gd name="connsiteY13-3290" fmla="*/ 944170 h 2310347"/>
              <a:gd name="connsiteX14-3291" fmla="*/ 711016 w 1423213"/>
              <a:gd name="connsiteY14-3292" fmla="*/ 569620 h 2310347"/>
              <a:gd name="connsiteX15-3293" fmla="*/ 729319 w 1423213"/>
              <a:gd name="connsiteY15-3294" fmla="*/ 957827 h 2310347"/>
              <a:gd name="connsiteX16-3295" fmla="*/ 543268 w 1423213"/>
              <a:gd name="connsiteY16-3296" fmla="*/ 8 h 2310347"/>
              <a:gd name="connsiteX17-3297" fmla="*/ 473286 w 1423213"/>
              <a:gd name="connsiteY17-3298" fmla="*/ 1312127 h 2310347"/>
              <a:gd name="connsiteX18-3299" fmla="*/ 338442 w 1423213"/>
              <a:gd name="connsiteY18-3300" fmla="*/ 1258222 h 2310347"/>
              <a:gd name="connsiteX19-3301" fmla="*/ 719 w 1423213"/>
              <a:gd name="connsiteY19-3302" fmla="*/ 957545 h 2310347"/>
              <a:gd name="connsiteX0-3303" fmla="*/ 719 w 1426650"/>
              <a:gd name="connsiteY0-3304" fmla="*/ 957545 h 2310347"/>
              <a:gd name="connsiteX1-3305" fmla="*/ 140932 w 1426650"/>
              <a:gd name="connsiteY1-3306" fmla="*/ 1353319 h 2310347"/>
              <a:gd name="connsiteX2-3307" fmla="*/ 309182 w 1426650"/>
              <a:gd name="connsiteY2-3308" fmla="*/ 1711764 h 2310347"/>
              <a:gd name="connsiteX3-3309" fmla="*/ 548773 w 1426650"/>
              <a:gd name="connsiteY3-3310" fmla="*/ 1936338 h 2310347"/>
              <a:gd name="connsiteX4-3311" fmla="*/ 582370 w 1426650"/>
              <a:gd name="connsiteY4-3312" fmla="*/ 2297232 h 2310347"/>
              <a:gd name="connsiteX5-3313" fmla="*/ 1253027 w 1426650"/>
              <a:gd name="connsiteY5-3314" fmla="*/ 2310347 h 2310347"/>
              <a:gd name="connsiteX6-3315" fmla="*/ 1262460 w 1426650"/>
              <a:gd name="connsiteY6-3316" fmla="*/ 1987074 h 2310347"/>
              <a:gd name="connsiteX7-3317" fmla="*/ 1421092 w 1426650"/>
              <a:gd name="connsiteY7-3318" fmla="*/ 1126548 h 2310347"/>
              <a:gd name="connsiteX8-3319" fmla="*/ 1393246 w 1426650"/>
              <a:gd name="connsiteY8-3320" fmla="*/ 734522 h 2310347"/>
              <a:gd name="connsiteX9-3321" fmla="*/ 1186368 w 1426650"/>
              <a:gd name="connsiteY9-3322" fmla="*/ 644961 h 2310347"/>
              <a:gd name="connsiteX10-3323" fmla="*/ 1168953 w 1426650"/>
              <a:gd name="connsiteY10-3324" fmla="*/ 968062 h 2310347"/>
              <a:gd name="connsiteX11-3325" fmla="*/ 1156855 w 1426650"/>
              <a:gd name="connsiteY11-3326" fmla="*/ 657333 h 2310347"/>
              <a:gd name="connsiteX12-3327" fmla="*/ 927050 w 1426650"/>
              <a:gd name="connsiteY12-3328" fmla="*/ 614956 h 2310347"/>
              <a:gd name="connsiteX13-3329" fmla="*/ 957315 w 1426650"/>
              <a:gd name="connsiteY13-3330" fmla="*/ 944170 h 2310347"/>
              <a:gd name="connsiteX14-3331" fmla="*/ 711016 w 1426650"/>
              <a:gd name="connsiteY14-3332" fmla="*/ 569620 h 2310347"/>
              <a:gd name="connsiteX15-3333" fmla="*/ 729319 w 1426650"/>
              <a:gd name="connsiteY15-3334" fmla="*/ 957827 h 2310347"/>
              <a:gd name="connsiteX16-3335" fmla="*/ 543268 w 1426650"/>
              <a:gd name="connsiteY16-3336" fmla="*/ 8 h 2310347"/>
              <a:gd name="connsiteX17-3337" fmla="*/ 473286 w 1426650"/>
              <a:gd name="connsiteY17-3338" fmla="*/ 1312127 h 2310347"/>
              <a:gd name="connsiteX18-3339" fmla="*/ 338442 w 1426650"/>
              <a:gd name="connsiteY18-3340" fmla="*/ 1258222 h 2310347"/>
              <a:gd name="connsiteX19-3341" fmla="*/ 719 w 1426650"/>
              <a:gd name="connsiteY19-3342" fmla="*/ 957545 h 2310347"/>
              <a:gd name="connsiteX0-3343" fmla="*/ 719 w 1422362"/>
              <a:gd name="connsiteY0-3344" fmla="*/ 957545 h 2310347"/>
              <a:gd name="connsiteX1-3345" fmla="*/ 140932 w 1422362"/>
              <a:gd name="connsiteY1-3346" fmla="*/ 1353319 h 2310347"/>
              <a:gd name="connsiteX2-3347" fmla="*/ 309182 w 1422362"/>
              <a:gd name="connsiteY2-3348" fmla="*/ 1711764 h 2310347"/>
              <a:gd name="connsiteX3-3349" fmla="*/ 548773 w 1422362"/>
              <a:gd name="connsiteY3-3350" fmla="*/ 1936338 h 2310347"/>
              <a:gd name="connsiteX4-3351" fmla="*/ 582370 w 1422362"/>
              <a:gd name="connsiteY4-3352" fmla="*/ 2297232 h 2310347"/>
              <a:gd name="connsiteX5-3353" fmla="*/ 1253027 w 1422362"/>
              <a:gd name="connsiteY5-3354" fmla="*/ 2310347 h 2310347"/>
              <a:gd name="connsiteX6-3355" fmla="*/ 1262460 w 1422362"/>
              <a:gd name="connsiteY6-3356" fmla="*/ 1987074 h 2310347"/>
              <a:gd name="connsiteX7-3357" fmla="*/ 1421092 w 1422362"/>
              <a:gd name="connsiteY7-3358" fmla="*/ 1126548 h 2310347"/>
              <a:gd name="connsiteX8-3359" fmla="*/ 1369124 w 1422362"/>
              <a:gd name="connsiteY8-3360" fmla="*/ 700752 h 2310347"/>
              <a:gd name="connsiteX9-3361" fmla="*/ 1186368 w 1422362"/>
              <a:gd name="connsiteY9-3362" fmla="*/ 644961 h 2310347"/>
              <a:gd name="connsiteX10-3363" fmla="*/ 1168953 w 1422362"/>
              <a:gd name="connsiteY10-3364" fmla="*/ 968062 h 2310347"/>
              <a:gd name="connsiteX11-3365" fmla="*/ 1156855 w 1422362"/>
              <a:gd name="connsiteY11-3366" fmla="*/ 657333 h 2310347"/>
              <a:gd name="connsiteX12-3367" fmla="*/ 927050 w 1422362"/>
              <a:gd name="connsiteY12-3368" fmla="*/ 614956 h 2310347"/>
              <a:gd name="connsiteX13-3369" fmla="*/ 957315 w 1422362"/>
              <a:gd name="connsiteY13-3370" fmla="*/ 944170 h 2310347"/>
              <a:gd name="connsiteX14-3371" fmla="*/ 711016 w 1422362"/>
              <a:gd name="connsiteY14-3372" fmla="*/ 569620 h 2310347"/>
              <a:gd name="connsiteX15-3373" fmla="*/ 729319 w 1422362"/>
              <a:gd name="connsiteY15-3374" fmla="*/ 957827 h 2310347"/>
              <a:gd name="connsiteX16-3375" fmla="*/ 543268 w 1422362"/>
              <a:gd name="connsiteY16-3376" fmla="*/ 8 h 2310347"/>
              <a:gd name="connsiteX17-3377" fmla="*/ 473286 w 1422362"/>
              <a:gd name="connsiteY17-3378" fmla="*/ 1312127 h 2310347"/>
              <a:gd name="connsiteX18-3379" fmla="*/ 338442 w 1422362"/>
              <a:gd name="connsiteY18-3380" fmla="*/ 1258222 h 2310347"/>
              <a:gd name="connsiteX19-3381" fmla="*/ 719 w 1422362"/>
              <a:gd name="connsiteY19-3382" fmla="*/ 957545 h 2310347"/>
              <a:gd name="connsiteX0-3383" fmla="*/ 719 w 1422362"/>
              <a:gd name="connsiteY0-3384" fmla="*/ 957545 h 2310347"/>
              <a:gd name="connsiteX1-3385" fmla="*/ 140932 w 1422362"/>
              <a:gd name="connsiteY1-3386" fmla="*/ 1353319 h 2310347"/>
              <a:gd name="connsiteX2-3387" fmla="*/ 309182 w 1422362"/>
              <a:gd name="connsiteY2-3388" fmla="*/ 1711764 h 2310347"/>
              <a:gd name="connsiteX3-3389" fmla="*/ 548773 w 1422362"/>
              <a:gd name="connsiteY3-3390" fmla="*/ 1936338 h 2310347"/>
              <a:gd name="connsiteX4-3391" fmla="*/ 582370 w 1422362"/>
              <a:gd name="connsiteY4-3392" fmla="*/ 2297232 h 2310347"/>
              <a:gd name="connsiteX5-3393" fmla="*/ 1253027 w 1422362"/>
              <a:gd name="connsiteY5-3394" fmla="*/ 2310347 h 2310347"/>
              <a:gd name="connsiteX6-3395" fmla="*/ 1262460 w 1422362"/>
              <a:gd name="connsiteY6-3396" fmla="*/ 1987074 h 2310347"/>
              <a:gd name="connsiteX7-3397" fmla="*/ 1421092 w 1422362"/>
              <a:gd name="connsiteY7-3398" fmla="*/ 1126548 h 2310347"/>
              <a:gd name="connsiteX8-3399" fmla="*/ 1369124 w 1422362"/>
              <a:gd name="connsiteY8-3400" fmla="*/ 700752 h 2310347"/>
              <a:gd name="connsiteX9-3401" fmla="*/ 1186368 w 1422362"/>
              <a:gd name="connsiteY9-3402" fmla="*/ 644961 h 2310347"/>
              <a:gd name="connsiteX10-3403" fmla="*/ 1168953 w 1422362"/>
              <a:gd name="connsiteY10-3404" fmla="*/ 968062 h 2310347"/>
              <a:gd name="connsiteX11-3405" fmla="*/ 1156855 w 1422362"/>
              <a:gd name="connsiteY11-3406" fmla="*/ 657333 h 2310347"/>
              <a:gd name="connsiteX12-3407" fmla="*/ 927050 w 1422362"/>
              <a:gd name="connsiteY12-3408" fmla="*/ 614956 h 2310347"/>
              <a:gd name="connsiteX13-3409" fmla="*/ 957315 w 1422362"/>
              <a:gd name="connsiteY13-3410" fmla="*/ 944170 h 2310347"/>
              <a:gd name="connsiteX14-3411" fmla="*/ 905990 w 1422362"/>
              <a:gd name="connsiteY14-3412" fmla="*/ 613914 h 2310347"/>
              <a:gd name="connsiteX15-3413" fmla="*/ 711016 w 1422362"/>
              <a:gd name="connsiteY15-3414" fmla="*/ 569620 h 2310347"/>
              <a:gd name="connsiteX16-3415" fmla="*/ 729319 w 1422362"/>
              <a:gd name="connsiteY16-3416" fmla="*/ 957827 h 2310347"/>
              <a:gd name="connsiteX17-3417" fmla="*/ 543268 w 1422362"/>
              <a:gd name="connsiteY17-3418" fmla="*/ 8 h 2310347"/>
              <a:gd name="connsiteX18-3419" fmla="*/ 473286 w 1422362"/>
              <a:gd name="connsiteY18-3420" fmla="*/ 1312127 h 2310347"/>
              <a:gd name="connsiteX19-3421" fmla="*/ 338442 w 1422362"/>
              <a:gd name="connsiteY19-3422" fmla="*/ 1258222 h 2310347"/>
              <a:gd name="connsiteX20" fmla="*/ 719 w 1422362"/>
              <a:gd name="connsiteY20" fmla="*/ 957545 h 2310347"/>
              <a:gd name="connsiteX0-3423" fmla="*/ 719 w 1422362"/>
              <a:gd name="connsiteY0-3424" fmla="*/ 957545 h 2310347"/>
              <a:gd name="connsiteX1-3425" fmla="*/ 140932 w 1422362"/>
              <a:gd name="connsiteY1-3426" fmla="*/ 1353319 h 2310347"/>
              <a:gd name="connsiteX2-3427" fmla="*/ 309182 w 1422362"/>
              <a:gd name="connsiteY2-3428" fmla="*/ 1711764 h 2310347"/>
              <a:gd name="connsiteX3-3429" fmla="*/ 548773 w 1422362"/>
              <a:gd name="connsiteY3-3430" fmla="*/ 1936338 h 2310347"/>
              <a:gd name="connsiteX4-3431" fmla="*/ 582370 w 1422362"/>
              <a:gd name="connsiteY4-3432" fmla="*/ 2297232 h 2310347"/>
              <a:gd name="connsiteX5-3433" fmla="*/ 1253027 w 1422362"/>
              <a:gd name="connsiteY5-3434" fmla="*/ 2310347 h 2310347"/>
              <a:gd name="connsiteX6-3435" fmla="*/ 1262460 w 1422362"/>
              <a:gd name="connsiteY6-3436" fmla="*/ 1987074 h 2310347"/>
              <a:gd name="connsiteX7-3437" fmla="*/ 1421092 w 1422362"/>
              <a:gd name="connsiteY7-3438" fmla="*/ 1126548 h 2310347"/>
              <a:gd name="connsiteX8-3439" fmla="*/ 1369124 w 1422362"/>
              <a:gd name="connsiteY8-3440" fmla="*/ 700752 h 2310347"/>
              <a:gd name="connsiteX9-3441" fmla="*/ 1186368 w 1422362"/>
              <a:gd name="connsiteY9-3442" fmla="*/ 644961 h 2310347"/>
              <a:gd name="connsiteX10-3443" fmla="*/ 1168953 w 1422362"/>
              <a:gd name="connsiteY10-3444" fmla="*/ 968062 h 2310347"/>
              <a:gd name="connsiteX11-3445" fmla="*/ 1156855 w 1422362"/>
              <a:gd name="connsiteY11-3446" fmla="*/ 657333 h 2310347"/>
              <a:gd name="connsiteX12-3447" fmla="*/ 927050 w 1422362"/>
              <a:gd name="connsiteY12-3448" fmla="*/ 614956 h 2310347"/>
              <a:gd name="connsiteX13-3449" fmla="*/ 957315 w 1422362"/>
              <a:gd name="connsiteY13-3450" fmla="*/ 944170 h 2310347"/>
              <a:gd name="connsiteX14-3451" fmla="*/ 905990 w 1422362"/>
              <a:gd name="connsiteY14-3452" fmla="*/ 613914 h 2310347"/>
              <a:gd name="connsiteX15-3453" fmla="*/ 711016 w 1422362"/>
              <a:gd name="connsiteY15-3454" fmla="*/ 569620 h 2310347"/>
              <a:gd name="connsiteX16-3455" fmla="*/ 729319 w 1422362"/>
              <a:gd name="connsiteY16-3456" fmla="*/ 957827 h 2310347"/>
              <a:gd name="connsiteX17-3457" fmla="*/ 543268 w 1422362"/>
              <a:gd name="connsiteY17-3458" fmla="*/ 8 h 2310347"/>
              <a:gd name="connsiteX18-3459" fmla="*/ 473286 w 1422362"/>
              <a:gd name="connsiteY18-3460" fmla="*/ 1312127 h 2310347"/>
              <a:gd name="connsiteX19-3461" fmla="*/ 338442 w 1422362"/>
              <a:gd name="connsiteY19-3462" fmla="*/ 1258222 h 2310347"/>
              <a:gd name="connsiteX20-3463" fmla="*/ 719 w 1422362"/>
              <a:gd name="connsiteY20-3464" fmla="*/ 957545 h 2310347"/>
              <a:gd name="connsiteX0-3465" fmla="*/ 719 w 1422362"/>
              <a:gd name="connsiteY0-3466" fmla="*/ 957545 h 2310347"/>
              <a:gd name="connsiteX1-3467" fmla="*/ 140932 w 1422362"/>
              <a:gd name="connsiteY1-3468" fmla="*/ 1353319 h 2310347"/>
              <a:gd name="connsiteX2-3469" fmla="*/ 309182 w 1422362"/>
              <a:gd name="connsiteY2-3470" fmla="*/ 1711764 h 2310347"/>
              <a:gd name="connsiteX3-3471" fmla="*/ 548773 w 1422362"/>
              <a:gd name="connsiteY3-3472" fmla="*/ 1936338 h 2310347"/>
              <a:gd name="connsiteX4-3473" fmla="*/ 582370 w 1422362"/>
              <a:gd name="connsiteY4-3474" fmla="*/ 2297232 h 2310347"/>
              <a:gd name="connsiteX5-3475" fmla="*/ 1253027 w 1422362"/>
              <a:gd name="connsiteY5-3476" fmla="*/ 2310347 h 2310347"/>
              <a:gd name="connsiteX6-3477" fmla="*/ 1262460 w 1422362"/>
              <a:gd name="connsiteY6-3478" fmla="*/ 1987074 h 2310347"/>
              <a:gd name="connsiteX7-3479" fmla="*/ 1421092 w 1422362"/>
              <a:gd name="connsiteY7-3480" fmla="*/ 1126548 h 2310347"/>
              <a:gd name="connsiteX8-3481" fmla="*/ 1369124 w 1422362"/>
              <a:gd name="connsiteY8-3482" fmla="*/ 700752 h 2310347"/>
              <a:gd name="connsiteX9-3483" fmla="*/ 1186368 w 1422362"/>
              <a:gd name="connsiteY9-3484" fmla="*/ 644961 h 2310347"/>
              <a:gd name="connsiteX10-3485" fmla="*/ 1168953 w 1422362"/>
              <a:gd name="connsiteY10-3486" fmla="*/ 968062 h 2310347"/>
              <a:gd name="connsiteX11-3487" fmla="*/ 1156855 w 1422362"/>
              <a:gd name="connsiteY11-3488" fmla="*/ 657333 h 2310347"/>
              <a:gd name="connsiteX12-3489" fmla="*/ 927050 w 1422362"/>
              <a:gd name="connsiteY12-3490" fmla="*/ 614956 h 2310347"/>
              <a:gd name="connsiteX13-3491" fmla="*/ 957315 w 1422362"/>
              <a:gd name="connsiteY13-3492" fmla="*/ 944170 h 2310347"/>
              <a:gd name="connsiteX14-3493" fmla="*/ 905990 w 1422362"/>
              <a:gd name="connsiteY14-3494" fmla="*/ 613914 h 2310347"/>
              <a:gd name="connsiteX15-3495" fmla="*/ 711016 w 1422362"/>
              <a:gd name="connsiteY15-3496" fmla="*/ 569620 h 2310347"/>
              <a:gd name="connsiteX16-3497" fmla="*/ 729319 w 1422362"/>
              <a:gd name="connsiteY16-3498" fmla="*/ 957827 h 2310347"/>
              <a:gd name="connsiteX17-3499" fmla="*/ 543268 w 1422362"/>
              <a:gd name="connsiteY17-3500" fmla="*/ 8 h 2310347"/>
              <a:gd name="connsiteX18-3501" fmla="*/ 473286 w 1422362"/>
              <a:gd name="connsiteY18-3502" fmla="*/ 1312127 h 2310347"/>
              <a:gd name="connsiteX19-3503" fmla="*/ 338442 w 1422362"/>
              <a:gd name="connsiteY19-3504" fmla="*/ 1258222 h 2310347"/>
              <a:gd name="connsiteX20-3505" fmla="*/ 719 w 1422362"/>
              <a:gd name="connsiteY20-3506" fmla="*/ 957545 h 2310347"/>
              <a:gd name="connsiteX0-3507" fmla="*/ 719 w 1422362"/>
              <a:gd name="connsiteY0-3508" fmla="*/ 957545 h 2310347"/>
              <a:gd name="connsiteX1-3509" fmla="*/ 140932 w 1422362"/>
              <a:gd name="connsiteY1-3510" fmla="*/ 1353319 h 2310347"/>
              <a:gd name="connsiteX2-3511" fmla="*/ 309182 w 1422362"/>
              <a:gd name="connsiteY2-3512" fmla="*/ 1711764 h 2310347"/>
              <a:gd name="connsiteX3-3513" fmla="*/ 548773 w 1422362"/>
              <a:gd name="connsiteY3-3514" fmla="*/ 1936338 h 2310347"/>
              <a:gd name="connsiteX4-3515" fmla="*/ 582370 w 1422362"/>
              <a:gd name="connsiteY4-3516" fmla="*/ 2297232 h 2310347"/>
              <a:gd name="connsiteX5-3517" fmla="*/ 1253027 w 1422362"/>
              <a:gd name="connsiteY5-3518" fmla="*/ 2310347 h 2310347"/>
              <a:gd name="connsiteX6-3519" fmla="*/ 1262460 w 1422362"/>
              <a:gd name="connsiteY6-3520" fmla="*/ 1987074 h 2310347"/>
              <a:gd name="connsiteX7-3521" fmla="*/ 1421092 w 1422362"/>
              <a:gd name="connsiteY7-3522" fmla="*/ 1126548 h 2310347"/>
              <a:gd name="connsiteX8-3523" fmla="*/ 1369124 w 1422362"/>
              <a:gd name="connsiteY8-3524" fmla="*/ 700752 h 2310347"/>
              <a:gd name="connsiteX9-3525" fmla="*/ 1186368 w 1422362"/>
              <a:gd name="connsiteY9-3526" fmla="*/ 644961 h 2310347"/>
              <a:gd name="connsiteX10-3527" fmla="*/ 1168953 w 1422362"/>
              <a:gd name="connsiteY10-3528" fmla="*/ 968062 h 2310347"/>
              <a:gd name="connsiteX11-3529" fmla="*/ 1156855 w 1422362"/>
              <a:gd name="connsiteY11-3530" fmla="*/ 657333 h 2310347"/>
              <a:gd name="connsiteX12-3531" fmla="*/ 927050 w 1422362"/>
              <a:gd name="connsiteY12-3532" fmla="*/ 614956 h 2310347"/>
              <a:gd name="connsiteX13-3533" fmla="*/ 957315 w 1422362"/>
              <a:gd name="connsiteY13-3534" fmla="*/ 944170 h 2310347"/>
              <a:gd name="connsiteX14-3535" fmla="*/ 905990 w 1422362"/>
              <a:gd name="connsiteY14-3536" fmla="*/ 613914 h 2310347"/>
              <a:gd name="connsiteX15-3537" fmla="*/ 711016 w 1422362"/>
              <a:gd name="connsiteY15-3538" fmla="*/ 569620 h 2310347"/>
              <a:gd name="connsiteX16-3539" fmla="*/ 729319 w 1422362"/>
              <a:gd name="connsiteY16-3540" fmla="*/ 957827 h 2310347"/>
              <a:gd name="connsiteX17-3541" fmla="*/ 543268 w 1422362"/>
              <a:gd name="connsiteY17-3542" fmla="*/ 8 h 2310347"/>
              <a:gd name="connsiteX18-3543" fmla="*/ 473286 w 1422362"/>
              <a:gd name="connsiteY18-3544" fmla="*/ 1312127 h 2310347"/>
              <a:gd name="connsiteX19-3545" fmla="*/ 338442 w 1422362"/>
              <a:gd name="connsiteY19-3546" fmla="*/ 1258222 h 2310347"/>
              <a:gd name="connsiteX20-3547" fmla="*/ 719 w 1422362"/>
              <a:gd name="connsiteY20-3548" fmla="*/ 957545 h 2310347"/>
              <a:gd name="connsiteX0-3549" fmla="*/ 719 w 1422362"/>
              <a:gd name="connsiteY0-3550" fmla="*/ 957545 h 2310347"/>
              <a:gd name="connsiteX1-3551" fmla="*/ 140932 w 1422362"/>
              <a:gd name="connsiteY1-3552" fmla="*/ 1353319 h 2310347"/>
              <a:gd name="connsiteX2-3553" fmla="*/ 309182 w 1422362"/>
              <a:gd name="connsiteY2-3554" fmla="*/ 1711764 h 2310347"/>
              <a:gd name="connsiteX3-3555" fmla="*/ 548773 w 1422362"/>
              <a:gd name="connsiteY3-3556" fmla="*/ 1936338 h 2310347"/>
              <a:gd name="connsiteX4-3557" fmla="*/ 582370 w 1422362"/>
              <a:gd name="connsiteY4-3558" fmla="*/ 2297232 h 2310347"/>
              <a:gd name="connsiteX5-3559" fmla="*/ 1253027 w 1422362"/>
              <a:gd name="connsiteY5-3560" fmla="*/ 2310347 h 2310347"/>
              <a:gd name="connsiteX6-3561" fmla="*/ 1262460 w 1422362"/>
              <a:gd name="connsiteY6-3562" fmla="*/ 1987074 h 2310347"/>
              <a:gd name="connsiteX7-3563" fmla="*/ 1421092 w 1422362"/>
              <a:gd name="connsiteY7-3564" fmla="*/ 1126548 h 2310347"/>
              <a:gd name="connsiteX8-3565" fmla="*/ 1369124 w 1422362"/>
              <a:gd name="connsiteY8-3566" fmla="*/ 700752 h 2310347"/>
              <a:gd name="connsiteX9-3567" fmla="*/ 1186368 w 1422362"/>
              <a:gd name="connsiteY9-3568" fmla="*/ 644961 h 2310347"/>
              <a:gd name="connsiteX10-3569" fmla="*/ 1168953 w 1422362"/>
              <a:gd name="connsiteY10-3570" fmla="*/ 968062 h 2310347"/>
              <a:gd name="connsiteX11-3571" fmla="*/ 1156855 w 1422362"/>
              <a:gd name="connsiteY11-3572" fmla="*/ 657333 h 2310347"/>
              <a:gd name="connsiteX12-3573" fmla="*/ 927050 w 1422362"/>
              <a:gd name="connsiteY12-3574" fmla="*/ 614956 h 2310347"/>
              <a:gd name="connsiteX13-3575" fmla="*/ 957315 w 1422362"/>
              <a:gd name="connsiteY13-3576" fmla="*/ 944170 h 2310347"/>
              <a:gd name="connsiteX14-3577" fmla="*/ 905990 w 1422362"/>
              <a:gd name="connsiteY14-3578" fmla="*/ 613914 h 2310347"/>
              <a:gd name="connsiteX15-3579" fmla="*/ 711016 w 1422362"/>
              <a:gd name="connsiteY15-3580" fmla="*/ 569620 h 2310347"/>
              <a:gd name="connsiteX16-3581" fmla="*/ 729319 w 1422362"/>
              <a:gd name="connsiteY16-3582" fmla="*/ 957827 h 2310347"/>
              <a:gd name="connsiteX17-3583" fmla="*/ 543268 w 1422362"/>
              <a:gd name="connsiteY17-3584" fmla="*/ 8 h 2310347"/>
              <a:gd name="connsiteX18-3585" fmla="*/ 473286 w 1422362"/>
              <a:gd name="connsiteY18-3586" fmla="*/ 1312127 h 2310347"/>
              <a:gd name="connsiteX19-3587" fmla="*/ 338442 w 1422362"/>
              <a:gd name="connsiteY19-3588" fmla="*/ 1258222 h 2310347"/>
              <a:gd name="connsiteX20-3589" fmla="*/ 719 w 1422362"/>
              <a:gd name="connsiteY20-3590" fmla="*/ 957545 h 2310347"/>
              <a:gd name="connsiteX0-3591" fmla="*/ 719 w 1422362"/>
              <a:gd name="connsiteY0-3592" fmla="*/ 957545 h 2310347"/>
              <a:gd name="connsiteX1-3593" fmla="*/ 140932 w 1422362"/>
              <a:gd name="connsiteY1-3594" fmla="*/ 1353319 h 2310347"/>
              <a:gd name="connsiteX2-3595" fmla="*/ 309182 w 1422362"/>
              <a:gd name="connsiteY2-3596" fmla="*/ 1711764 h 2310347"/>
              <a:gd name="connsiteX3-3597" fmla="*/ 548773 w 1422362"/>
              <a:gd name="connsiteY3-3598" fmla="*/ 1936338 h 2310347"/>
              <a:gd name="connsiteX4-3599" fmla="*/ 582370 w 1422362"/>
              <a:gd name="connsiteY4-3600" fmla="*/ 2297232 h 2310347"/>
              <a:gd name="connsiteX5-3601" fmla="*/ 1253027 w 1422362"/>
              <a:gd name="connsiteY5-3602" fmla="*/ 2310347 h 2310347"/>
              <a:gd name="connsiteX6-3603" fmla="*/ 1262460 w 1422362"/>
              <a:gd name="connsiteY6-3604" fmla="*/ 1987074 h 2310347"/>
              <a:gd name="connsiteX7-3605" fmla="*/ 1421092 w 1422362"/>
              <a:gd name="connsiteY7-3606" fmla="*/ 1126548 h 2310347"/>
              <a:gd name="connsiteX8-3607" fmla="*/ 1369124 w 1422362"/>
              <a:gd name="connsiteY8-3608" fmla="*/ 700752 h 2310347"/>
              <a:gd name="connsiteX9-3609" fmla="*/ 1176719 w 1422362"/>
              <a:gd name="connsiteY9-3610" fmla="*/ 669083 h 2310347"/>
              <a:gd name="connsiteX10-3611" fmla="*/ 1168953 w 1422362"/>
              <a:gd name="connsiteY10-3612" fmla="*/ 968062 h 2310347"/>
              <a:gd name="connsiteX11-3613" fmla="*/ 1156855 w 1422362"/>
              <a:gd name="connsiteY11-3614" fmla="*/ 657333 h 2310347"/>
              <a:gd name="connsiteX12-3615" fmla="*/ 927050 w 1422362"/>
              <a:gd name="connsiteY12-3616" fmla="*/ 614956 h 2310347"/>
              <a:gd name="connsiteX13-3617" fmla="*/ 957315 w 1422362"/>
              <a:gd name="connsiteY13-3618" fmla="*/ 944170 h 2310347"/>
              <a:gd name="connsiteX14-3619" fmla="*/ 905990 w 1422362"/>
              <a:gd name="connsiteY14-3620" fmla="*/ 613914 h 2310347"/>
              <a:gd name="connsiteX15-3621" fmla="*/ 711016 w 1422362"/>
              <a:gd name="connsiteY15-3622" fmla="*/ 569620 h 2310347"/>
              <a:gd name="connsiteX16-3623" fmla="*/ 729319 w 1422362"/>
              <a:gd name="connsiteY16-3624" fmla="*/ 957827 h 2310347"/>
              <a:gd name="connsiteX17-3625" fmla="*/ 543268 w 1422362"/>
              <a:gd name="connsiteY17-3626" fmla="*/ 8 h 2310347"/>
              <a:gd name="connsiteX18-3627" fmla="*/ 473286 w 1422362"/>
              <a:gd name="connsiteY18-3628" fmla="*/ 1312127 h 2310347"/>
              <a:gd name="connsiteX19-3629" fmla="*/ 338442 w 1422362"/>
              <a:gd name="connsiteY19-3630" fmla="*/ 1258222 h 2310347"/>
              <a:gd name="connsiteX20-3631" fmla="*/ 719 w 1422362"/>
              <a:gd name="connsiteY20-3632" fmla="*/ 957545 h 2310347"/>
              <a:gd name="connsiteX0-3633" fmla="*/ 719 w 1422362"/>
              <a:gd name="connsiteY0-3634" fmla="*/ 957545 h 2310347"/>
              <a:gd name="connsiteX1-3635" fmla="*/ 140932 w 1422362"/>
              <a:gd name="connsiteY1-3636" fmla="*/ 1353319 h 2310347"/>
              <a:gd name="connsiteX2-3637" fmla="*/ 309182 w 1422362"/>
              <a:gd name="connsiteY2-3638" fmla="*/ 1711764 h 2310347"/>
              <a:gd name="connsiteX3-3639" fmla="*/ 548773 w 1422362"/>
              <a:gd name="connsiteY3-3640" fmla="*/ 1936338 h 2310347"/>
              <a:gd name="connsiteX4-3641" fmla="*/ 582370 w 1422362"/>
              <a:gd name="connsiteY4-3642" fmla="*/ 2297232 h 2310347"/>
              <a:gd name="connsiteX5-3643" fmla="*/ 1253027 w 1422362"/>
              <a:gd name="connsiteY5-3644" fmla="*/ 2310347 h 2310347"/>
              <a:gd name="connsiteX6-3645" fmla="*/ 1262460 w 1422362"/>
              <a:gd name="connsiteY6-3646" fmla="*/ 1987074 h 2310347"/>
              <a:gd name="connsiteX7-3647" fmla="*/ 1421092 w 1422362"/>
              <a:gd name="connsiteY7-3648" fmla="*/ 1126548 h 2310347"/>
              <a:gd name="connsiteX8-3649" fmla="*/ 1369124 w 1422362"/>
              <a:gd name="connsiteY8-3650" fmla="*/ 700752 h 2310347"/>
              <a:gd name="connsiteX9-3651" fmla="*/ 1176719 w 1422362"/>
              <a:gd name="connsiteY9-3652" fmla="*/ 669083 h 2310347"/>
              <a:gd name="connsiteX10-3653" fmla="*/ 1168953 w 1422362"/>
              <a:gd name="connsiteY10-3654" fmla="*/ 968062 h 2310347"/>
              <a:gd name="connsiteX11-3655" fmla="*/ 1156855 w 1422362"/>
              <a:gd name="connsiteY11-3656" fmla="*/ 657333 h 2310347"/>
              <a:gd name="connsiteX12-3657" fmla="*/ 927050 w 1422362"/>
              <a:gd name="connsiteY12-3658" fmla="*/ 614956 h 2310347"/>
              <a:gd name="connsiteX13-3659" fmla="*/ 957315 w 1422362"/>
              <a:gd name="connsiteY13-3660" fmla="*/ 944170 h 2310347"/>
              <a:gd name="connsiteX14-3661" fmla="*/ 905990 w 1422362"/>
              <a:gd name="connsiteY14-3662" fmla="*/ 613914 h 2310347"/>
              <a:gd name="connsiteX15-3663" fmla="*/ 711016 w 1422362"/>
              <a:gd name="connsiteY15-3664" fmla="*/ 569620 h 2310347"/>
              <a:gd name="connsiteX16-3665" fmla="*/ 729319 w 1422362"/>
              <a:gd name="connsiteY16-3666" fmla="*/ 957827 h 2310347"/>
              <a:gd name="connsiteX17-3667" fmla="*/ 543268 w 1422362"/>
              <a:gd name="connsiteY17-3668" fmla="*/ 8 h 2310347"/>
              <a:gd name="connsiteX18-3669" fmla="*/ 473286 w 1422362"/>
              <a:gd name="connsiteY18-3670" fmla="*/ 1312127 h 2310347"/>
              <a:gd name="connsiteX19-3671" fmla="*/ 338442 w 1422362"/>
              <a:gd name="connsiteY19-3672" fmla="*/ 1258222 h 2310347"/>
              <a:gd name="connsiteX20-3673" fmla="*/ 719 w 1422362"/>
              <a:gd name="connsiteY20-3674" fmla="*/ 957545 h 2310347"/>
              <a:gd name="connsiteX0-3675" fmla="*/ 719 w 1422362"/>
              <a:gd name="connsiteY0-3676" fmla="*/ 957545 h 2310347"/>
              <a:gd name="connsiteX1-3677" fmla="*/ 140932 w 1422362"/>
              <a:gd name="connsiteY1-3678" fmla="*/ 1353319 h 2310347"/>
              <a:gd name="connsiteX2-3679" fmla="*/ 309182 w 1422362"/>
              <a:gd name="connsiteY2-3680" fmla="*/ 1711764 h 2310347"/>
              <a:gd name="connsiteX3-3681" fmla="*/ 548773 w 1422362"/>
              <a:gd name="connsiteY3-3682" fmla="*/ 1936338 h 2310347"/>
              <a:gd name="connsiteX4-3683" fmla="*/ 582370 w 1422362"/>
              <a:gd name="connsiteY4-3684" fmla="*/ 2297232 h 2310347"/>
              <a:gd name="connsiteX5-3685" fmla="*/ 1253027 w 1422362"/>
              <a:gd name="connsiteY5-3686" fmla="*/ 2310347 h 2310347"/>
              <a:gd name="connsiteX6-3687" fmla="*/ 1262460 w 1422362"/>
              <a:gd name="connsiteY6-3688" fmla="*/ 1987074 h 2310347"/>
              <a:gd name="connsiteX7-3689" fmla="*/ 1421092 w 1422362"/>
              <a:gd name="connsiteY7-3690" fmla="*/ 1126548 h 2310347"/>
              <a:gd name="connsiteX8-3691" fmla="*/ 1369124 w 1422362"/>
              <a:gd name="connsiteY8-3692" fmla="*/ 700752 h 2310347"/>
              <a:gd name="connsiteX9-3693" fmla="*/ 1176719 w 1422362"/>
              <a:gd name="connsiteY9-3694" fmla="*/ 669083 h 2310347"/>
              <a:gd name="connsiteX10-3695" fmla="*/ 1168953 w 1422362"/>
              <a:gd name="connsiteY10-3696" fmla="*/ 968062 h 2310347"/>
              <a:gd name="connsiteX11-3697" fmla="*/ 1156855 w 1422362"/>
              <a:gd name="connsiteY11-3698" fmla="*/ 657333 h 2310347"/>
              <a:gd name="connsiteX12-3699" fmla="*/ 927050 w 1422362"/>
              <a:gd name="connsiteY12-3700" fmla="*/ 614956 h 2310347"/>
              <a:gd name="connsiteX13-3701" fmla="*/ 957315 w 1422362"/>
              <a:gd name="connsiteY13-3702" fmla="*/ 944170 h 2310347"/>
              <a:gd name="connsiteX14-3703" fmla="*/ 905990 w 1422362"/>
              <a:gd name="connsiteY14-3704" fmla="*/ 613914 h 2310347"/>
              <a:gd name="connsiteX15-3705" fmla="*/ 711016 w 1422362"/>
              <a:gd name="connsiteY15-3706" fmla="*/ 569620 h 2310347"/>
              <a:gd name="connsiteX16-3707" fmla="*/ 729319 w 1422362"/>
              <a:gd name="connsiteY16-3708" fmla="*/ 957827 h 2310347"/>
              <a:gd name="connsiteX17-3709" fmla="*/ 543268 w 1422362"/>
              <a:gd name="connsiteY17-3710" fmla="*/ 8 h 2310347"/>
              <a:gd name="connsiteX18-3711" fmla="*/ 473286 w 1422362"/>
              <a:gd name="connsiteY18-3712" fmla="*/ 1312127 h 2310347"/>
              <a:gd name="connsiteX19-3713" fmla="*/ 338442 w 1422362"/>
              <a:gd name="connsiteY19-3714" fmla="*/ 1258222 h 2310347"/>
              <a:gd name="connsiteX20-3715" fmla="*/ 719 w 1422362"/>
              <a:gd name="connsiteY20-3716" fmla="*/ 957545 h 2310347"/>
              <a:gd name="connsiteX0-3717" fmla="*/ 719 w 1422362"/>
              <a:gd name="connsiteY0-3718" fmla="*/ 1028697 h 2381499"/>
              <a:gd name="connsiteX1-3719" fmla="*/ 140932 w 1422362"/>
              <a:gd name="connsiteY1-3720" fmla="*/ 1424471 h 2381499"/>
              <a:gd name="connsiteX2-3721" fmla="*/ 309182 w 1422362"/>
              <a:gd name="connsiteY2-3722" fmla="*/ 1782916 h 2381499"/>
              <a:gd name="connsiteX3-3723" fmla="*/ 548773 w 1422362"/>
              <a:gd name="connsiteY3-3724" fmla="*/ 2007490 h 2381499"/>
              <a:gd name="connsiteX4-3725" fmla="*/ 582370 w 1422362"/>
              <a:gd name="connsiteY4-3726" fmla="*/ 2368384 h 2381499"/>
              <a:gd name="connsiteX5-3727" fmla="*/ 1253027 w 1422362"/>
              <a:gd name="connsiteY5-3728" fmla="*/ 2381499 h 2381499"/>
              <a:gd name="connsiteX6-3729" fmla="*/ 1262460 w 1422362"/>
              <a:gd name="connsiteY6-3730" fmla="*/ 2058226 h 2381499"/>
              <a:gd name="connsiteX7-3731" fmla="*/ 1421092 w 1422362"/>
              <a:gd name="connsiteY7-3732" fmla="*/ 1197700 h 2381499"/>
              <a:gd name="connsiteX8-3733" fmla="*/ 1369124 w 1422362"/>
              <a:gd name="connsiteY8-3734" fmla="*/ 771904 h 2381499"/>
              <a:gd name="connsiteX9-3735" fmla="*/ 1176719 w 1422362"/>
              <a:gd name="connsiteY9-3736" fmla="*/ 740235 h 2381499"/>
              <a:gd name="connsiteX10-3737" fmla="*/ 1168953 w 1422362"/>
              <a:gd name="connsiteY10-3738" fmla="*/ 1039214 h 2381499"/>
              <a:gd name="connsiteX11-3739" fmla="*/ 1156855 w 1422362"/>
              <a:gd name="connsiteY11-3740" fmla="*/ 728485 h 2381499"/>
              <a:gd name="connsiteX12-3741" fmla="*/ 927050 w 1422362"/>
              <a:gd name="connsiteY12-3742" fmla="*/ 686108 h 2381499"/>
              <a:gd name="connsiteX13-3743" fmla="*/ 957315 w 1422362"/>
              <a:gd name="connsiteY13-3744" fmla="*/ 1015322 h 2381499"/>
              <a:gd name="connsiteX14-3745" fmla="*/ 905990 w 1422362"/>
              <a:gd name="connsiteY14-3746" fmla="*/ 685066 h 2381499"/>
              <a:gd name="connsiteX15-3747" fmla="*/ 711016 w 1422362"/>
              <a:gd name="connsiteY15-3748" fmla="*/ 640772 h 2381499"/>
              <a:gd name="connsiteX16-3749" fmla="*/ 729319 w 1422362"/>
              <a:gd name="connsiteY16-3750" fmla="*/ 1028979 h 2381499"/>
              <a:gd name="connsiteX17-3751" fmla="*/ 543268 w 1422362"/>
              <a:gd name="connsiteY17-3752" fmla="*/ 71160 h 2381499"/>
              <a:gd name="connsiteX18-3753" fmla="*/ 471802 w 1422362"/>
              <a:gd name="connsiteY18-3754" fmla="*/ 217109 h 2381499"/>
              <a:gd name="connsiteX19-3755" fmla="*/ 473286 w 1422362"/>
              <a:gd name="connsiteY19-3756" fmla="*/ 1383279 h 2381499"/>
              <a:gd name="connsiteX20-3757" fmla="*/ 338442 w 1422362"/>
              <a:gd name="connsiteY20-3758" fmla="*/ 1329374 h 2381499"/>
              <a:gd name="connsiteX21" fmla="*/ 719 w 1422362"/>
              <a:gd name="connsiteY21" fmla="*/ 1028697 h 2381499"/>
              <a:gd name="connsiteX0-3759" fmla="*/ 719 w 1422362"/>
              <a:gd name="connsiteY0-3760" fmla="*/ 1028697 h 2381499"/>
              <a:gd name="connsiteX1-3761" fmla="*/ 140932 w 1422362"/>
              <a:gd name="connsiteY1-3762" fmla="*/ 1424471 h 2381499"/>
              <a:gd name="connsiteX2-3763" fmla="*/ 309182 w 1422362"/>
              <a:gd name="connsiteY2-3764" fmla="*/ 1782916 h 2381499"/>
              <a:gd name="connsiteX3-3765" fmla="*/ 548773 w 1422362"/>
              <a:gd name="connsiteY3-3766" fmla="*/ 2007490 h 2381499"/>
              <a:gd name="connsiteX4-3767" fmla="*/ 582370 w 1422362"/>
              <a:gd name="connsiteY4-3768" fmla="*/ 2368384 h 2381499"/>
              <a:gd name="connsiteX5-3769" fmla="*/ 1253027 w 1422362"/>
              <a:gd name="connsiteY5-3770" fmla="*/ 2381499 h 2381499"/>
              <a:gd name="connsiteX6-3771" fmla="*/ 1262460 w 1422362"/>
              <a:gd name="connsiteY6-3772" fmla="*/ 2058226 h 2381499"/>
              <a:gd name="connsiteX7-3773" fmla="*/ 1421092 w 1422362"/>
              <a:gd name="connsiteY7-3774" fmla="*/ 1197700 h 2381499"/>
              <a:gd name="connsiteX8-3775" fmla="*/ 1369124 w 1422362"/>
              <a:gd name="connsiteY8-3776" fmla="*/ 771904 h 2381499"/>
              <a:gd name="connsiteX9-3777" fmla="*/ 1176719 w 1422362"/>
              <a:gd name="connsiteY9-3778" fmla="*/ 740235 h 2381499"/>
              <a:gd name="connsiteX10-3779" fmla="*/ 1168953 w 1422362"/>
              <a:gd name="connsiteY10-3780" fmla="*/ 1039214 h 2381499"/>
              <a:gd name="connsiteX11-3781" fmla="*/ 1156855 w 1422362"/>
              <a:gd name="connsiteY11-3782" fmla="*/ 728485 h 2381499"/>
              <a:gd name="connsiteX12-3783" fmla="*/ 927050 w 1422362"/>
              <a:gd name="connsiteY12-3784" fmla="*/ 686108 h 2381499"/>
              <a:gd name="connsiteX13-3785" fmla="*/ 957315 w 1422362"/>
              <a:gd name="connsiteY13-3786" fmla="*/ 1015322 h 2381499"/>
              <a:gd name="connsiteX14-3787" fmla="*/ 905990 w 1422362"/>
              <a:gd name="connsiteY14-3788" fmla="*/ 685066 h 2381499"/>
              <a:gd name="connsiteX15-3789" fmla="*/ 711016 w 1422362"/>
              <a:gd name="connsiteY15-3790" fmla="*/ 640772 h 2381499"/>
              <a:gd name="connsiteX16-3791" fmla="*/ 729319 w 1422362"/>
              <a:gd name="connsiteY16-3792" fmla="*/ 1028979 h 2381499"/>
              <a:gd name="connsiteX17-3793" fmla="*/ 543268 w 1422362"/>
              <a:gd name="connsiteY17-3794" fmla="*/ 71160 h 2381499"/>
              <a:gd name="connsiteX18-3795" fmla="*/ 471802 w 1422362"/>
              <a:gd name="connsiteY18-3796" fmla="*/ 217109 h 2381499"/>
              <a:gd name="connsiteX19-3797" fmla="*/ 473286 w 1422362"/>
              <a:gd name="connsiteY19-3798" fmla="*/ 1383279 h 2381499"/>
              <a:gd name="connsiteX20-3799" fmla="*/ 338442 w 1422362"/>
              <a:gd name="connsiteY20-3800" fmla="*/ 1329374 h 2381499"/>
              <a:gd name="connsiteX21-3801" fmla="*/ 719 w 1422362"/>
              <a:gd name="connsiteY21-3802" fmla="*/ 1028697 h 2381499"/>
              <a:gd name="connsiteX0-3803" fmla="*/ 719 w 1422362"/>
              <a:gd name="connsiteY0-3804" fmla="*/ 1025260 h 2378062"/>
              <a:gd name="connsiteX1-3805" fmla="*/ 140932 w 1422362"/>
              <a:gd name="connsiteY1-3806" fmla="*/ 1421034 h 2378062"/>
              <a:gd name="connsiteX2-3807" fmla="*/ 309182 w 1422362"/>
              <a:gd name="connsiteY2-3808" fmla="*/ 1779479 h 2378062"/>
              <a:gd name="connsiteX3-3809" fmla="*/ 548773 w 1422362"/>
              <a:gd name="connsiteY3-3810" fmla="*/ 2004053 h 2378062"/>
              <a:gd name="connsiteX4-3811" fmla="*/ 582370 w 1422362"/>
              <a:gd name="connsiteY4-3812" fmla="*/ 2364947 h 2378062"/>
              <a:gd name="connsiteX5-3813" fmla="*/ 1253027 w 1422362"/>
              <a:gd name="connsiteY5-3814" fmla="*/ 2378062 h 2378062"/>
              <a:gd name="connsiteX6-3815" fmla="*/ 1262460 w 1422362"/>
              <a:gd name="connsiteY6-3816" fmla="*/ 2054789 h 2378062"/>
              <a:gd name="connsiteX7-3817" fmla="*/ 1421092 w 1422362"/>
              <a:gd name="connsiteY7-3818" fmla="*/ 1194263 h 2378062"/>
              <a:gd name="connsiteX8-3819" fmla="*/ 1369124 w 1422362"/>
              <a:gd name="connsiteY8-3820" fmla="*/ 768467 h 2378062"/>
              <a:gd name="connsiteX9-3821" fmla="*/ 1176719 w 1422362"/>
              <a:gd name="connsiteY9-3822" fmla="*/ 736798 h 2378062"/>
              <a:gd name="connsiteX10-3823" fmla="*/ 1168953 w 1422362"/>
              <a:gd name="connsiteY10-3824" fmla="*/ 1035777 h 2378062"/>
              <a:gd name="connsiteX11-3825" fmla="*/ 1156855 w 1422362"/>
              <a:gd name="connsiteY11-3826" fmla="*/ 725048 h 2378062"/>
              <a:gd name="connsiteX12-3827" fmla="*/ 927050 w 1422362"/>
              <a:gd name="connsiteY12-3828" fmla="*/ 682671 h 2378062"/>
              <a:gd name="connsiteX13-3829" fmla="*/ 957315 w 1422362"/>
              <a:gd name="connsiteY13-3830" fmla="*/ 1011885 h 2378062"/>
              <a:gd name="connsiteX14-3831" fmla="*/ 905990 w 1422362"/>
              <a:gd name="connsiteY14-3832" fmla="*/ 681629 h 2378062"/>
              <a:gd name="connsiteX15-3833" fmla="*/ 711016 w 1422362"/>
              <a:gd name="connsiteY15-3834" fmla="*/ 637335 h 2378062"/>
              <a:gd name="connsiteX16-3835" fmla="*/ 729319 w 1422362"/>
              <a:gd name="connsiteY16-3836" fmla="*/ 1025542 h 2378062"/>
              <a:gd name="connsiteX17-3837" fmla="*/ 543268 w 1422362"/>
              <a:gd name="connsiteY17-3838" fmla="*/ 67723 h 2378062"/>
              <a:gd name="connsiteX18-3839" fmla="*/ 471802 w 1422362"/>
              <a:gd name="connsiteY18-3840" fmla="*/ 213672 h 2378062"/>
              <a:gd name="connsiteX19-3841" fmla="*/ 473286 w 1422362"/>
              <a:gd name="connsiteY19-3842" fmla="*/ 1379842 h 2378062"/>
              <a:gd name="connsiteX20-3843" fmla="*/ 338442 w 1422362"/>
              <a:gd name="connsiteY20-3844" fmla="*/ 1325937 h 2378062"/>
              <a:gd name="connsiteX21-3845" fmla="*/ 719 w 1422362"/>
              <a:gd name="connsiteY21-3846" fmla="*/ 1025260 h 2378062"/>
              <a:gd name="connsiteX0-3847" fmla="*/ 719 w 1422362"/>
              <a:gd name="connsiteY0-3848" fmla="*/ 1011512 h 2364314"/>
              <a:gd name="connsiteX1-3849" fmla="*/ 140932 w 1422362"/>
              <a:gd name="connsiteY1-3850" fmla="*/ 1407286 h 2364314"/>
              <a:gd name="connsiteX2-3851" fmla="*/ 309182 w 1422362"/>
              <a:gd name="connsiteY2-3852" fmla="*/ 1765731 h 2364314"/>
              <a:gd name="connsiteX3-3853" fmla="*/ 548773 w 1422362"/>
              <a:gd name="connsiteY3-3854" fmla="*/ 1990305 h 2364314"/>
              <a:gd name="connsiteX4-3855" fmla="*/ 582370 w 1422362"/>
              <a:gd name="connsiteY4-3856" fmla="*/ 2351199 h 2364314"/>
              <a:gd name="connsiteX5-3857" fmla="*/ 1253027 w 1422362"/>
              <a:gd name="connsiteY5-3858" fmla="*/ 2364314 h 2364314"/>
              <a:gd name="connsiteX6-3859" fmla="*/ 1262460 w 1422362"/>
              <a:gd name="connsiteY6-3860" fmla="*/ 2041041 h 2364314"/>
              <a:gd name="connsiteX7-3861" fmla="*/ 1421092 w 1422362"/>
              <a:gd name="connsiteY7-3862" fmla="*/ 1180515 h 2364314"/>
              <a:gd name="connsiteX8-3863" fmla="*/ 1369124 w 1422362"/>
              <a:gd name="connsiteY8-3864" fmla="*/ 754719 h 2364314"/>
              <a:gd name="connsiteX9-3865" fmla="*/ 1176719 w 1422362"/>
              <a:gd name="connsiteY9-3866" fmla="*/ 723050 h 2364314"/>
              <a:gd name="connsiteX10-3867" fmla="*/ 1168953 w 1422362"/>
              <a:gd name="connsiteY10-3868" fmla="*/ 1022029 h 2364314"/>
              <a:gd name="connsiteX11-3869" fmla="*/ 1156855 w 1422362"/>
              <a:gd name="connsiteY11-3870" fmla="*/ 711300 h 2364314"/>
              <a:gd name="connsiteX12-3871" fmla="*/ 927050 w 1422362"/>
              <a:gd name="connsiteY12-3872" fmla="*/ 668923 h 2364314"/>
              <a:gd name="connsiteX13-3873" fmla="*/ 957315 w 1422362"/>
              <a:gd name="connsiteY13-3874" fmla="*/ 998137 h 2364314"/>
              <a:gd name="connsiteX14-3875" fmla="*/ 905990 w 1422362"/>
              <a:gd name="connsiteY14-3876" fmla="*/ 667881 h 2364314"/>
              <a:gd name="connsiteX15-3877" fmla="*/ 711016 w 1422362"/>
              <a:gd name="connsiteY15-3878" fmla="*/ 623587 h 2364314"/>
              <a:gd name="connsiteX16-3879" fmla="*/ 729319 w 1422362"/>
              <a:gd name="connsiteY16-3880" fmla="*/ 1011794 h 2364314"/>
              <a:gd name="connsiteX17-3881" fmla="*/ 630106 w 1422362"/>
              <a:gd name="connsiteY17-3882" fmla="*/ 73272 h 2364314"/>
              <a:gd name="connsiteX18-3883" fmla="*/ 471802 w 1422362"/>
              <a:gd name="connsiteY18-3884" fmla="*/ 199924 h 2364314"/>
              <a:gd name="connsiteX19-3885" fmla="*/ 473286 w 1422362"/>
              <a:gd name="connsiteY19-3886" fmla="*/ 1366094 h 2364314"/>
              <a:gd name="connsiteX20-3887" fmla="*/ 338442 w 1422362"/>
              <a:gd name="connsiteY20-3888" fmla="*/ 1312189 h 2364314"/>
              <a:gd name="connsiteX21-3889" fmla="*/ 719 w 1422362"/>
              <a:gd name="connsiteY21-3890" fmla="*/ 1011512 h 2364314"/>
              <a:gd name="connsiteX0-3891" fmla="*/ 719 w 1422362"/>
              <a:gd name="connsiteY0-3892" fmla="*/ 938672 h 2291474"/>
              <a:gd name="connsiteX1-3893" fmla="*/ 140932 w 1422362"/>
              <a:gd name="connsiteY1-3894" fmla="*/ 1334446 h 2291474"/>
              <a:gd name="connsiteX2-3895" fmla="*/ 309182 w 1422362"/>
              <a:gd name="connsiteY2-3896" fmla="*/ 1692891 h 2291474"/>
              <a:gd name="connsiteX3-3897" fmla="*/ 548773 w 1422362"/>
              <a:gd name="connsiteY3-3898" fmla="*/ 1917465 h 2291474"/>
              <a:gd name="connsiteX4-3899" fmla="*/ 582370 w 1422362"/>
              <a:gd name="connsiteY4-3900" fmla="*/ 2278359 h 2291474"/>
              <a:gd name="connsiteX5-3901" fmla="*/ 1253027 w 1422362"/>
              <a:gd name="connsiteY5-3902" fmla="*/ 2291474 h 2291474"/>
              <a:gd name="connsiteX6-3903" fmla="*/ 1262460 w 1422362"/>
              <a:gd name="connsiteY6-3904" fmla="*/ 1968201 h 2291474"/>
              <a:gd name="connsiteX7-3905" fmla="*/ 1421092 w 1422362"/>
              <a:gd name="connsiteY7-3906" fmla="*/ 1107675 h 2291474"/>
              <a:gd name="connsiteX8-3907" fmla="*/ 1369124 w 1422362"/>
              <a:gd name="connsiteY8-3908" fmla="*/ 681879 h 2291474"/>
              <a:gd name="connsiteX9-3909" fmla="*/ 1176719 w 1422362"/>
              <a:gd name="connsiteY9-3910" fmla="*/ 650210 h 2291474"/>
              <a:gd name="connsiteX10-3911" fmla="*/ 1168953 w 1422362"/>
              <a:gd name="connsiteY10-3912" fmla="*/ 949189 h 2291474"/>
              <a:gd name="connsiteX11-3913" fmla="*/ 1156855 w 1422362"/>
              <a:gd name="connsiteY11-3914" fmla="*/ 638460 h 2291474"/>
              <a:gd name="connsiteX12-3915" fmla="*/ 927050 w 1422362"/>
              <a:gd name="connsiteY12-3916" fmla="*/ 596083 h 2291474"/>
              <a:gd name="connsiteX13-3917" fmla="*/ 957315 w 1422362"/>
              <a:gd name="connsiteY13-3918" fmla="*/ 925297 h 2291474"/>
              <a:gd name="connsiteX14-3919" fmla="*/ 905990 w 1422362"/>
              <a:gd name="connsiteY14-3920" fmla="*/ 595041 h 2291474"/>
              <a:gd name="connsiteX15-3921" fmla="*/ 711016 w 1422362"/>
              <a:gd name="connsiteY15-3922" fmla="*/ 550747 h 2291474"/>
              <a:gd name="connsiteX16-3923" fmla="*/ 729319 w 1422362"/>
              <a:gd name="connsiteY16-3924" fmla="*/ 938954 h 2291474"/>
              <a:gd name="connsiteX17-3925" fmla="*/ 673525 w 1422362"/>
              <a:gd name="connsiteY17-3926" fmla="*/ 130688 h 2291474"/>
              <a:gd name="connsiteX18-3927" fmla="*/ 471802 w 1422362"/>
              <a:gd name="connsiteY18-3928" fmla="*/ 127084 h 2291474"/>
              <a:gd name="connsiteX19-3929" fmla="*/ 473286 w 1422362"/>
              <a:gd name="connsiteY19-3930" fmla="*/ 1293254 h 2291474"/>
              <a:gd name="connsiteX20-3931" fmla="*/ 338442 w 1422362"/>
              <a:gd name="connsiteY20-3932" fmla="*/ 1239349 h 2291474"/>
              <a:gd name="connsiteX21-3933" fmla="*/ 719 w 1422362"/>
              <a:gd name="connsiteY21-3934" fmla="*/ 938672 h 2291474"/>
              <a:gd name="connsiteX0-3935" fmla="*/ 719 w 1422362"/>
              <a:gd name="connsiteY0-3936" fmla="*/ 948524 h 2301326"/>
              <a:gd name="connsiteX1-3937" fmla="*/ 140932 w 1422362"/>
              <a:gd name="connsiteY1-3938" fmla="*/ 1344298 h 2301326"/>
              <a:gd name="connsiteX2-3939" fmla="*/ 309182 w 1422362"/>
              <a:gd name="connsiteY2-3940" fmla="*/ 1702743 h 2301326"/>
              <a:gd name="connsiteX3-3941" fmla="*/ 548773 w 1422362"/>
              <a:gd name="connsiteY3-3942" fmla="*/ 1927317 h 2301326"/>
              <a:gd name="connsiteX4-3943" fmla="*/ 582370 w 1422362"/>
              <a:gd name="connsiteY4-3944" fmla="*/ 2288211 h 2301326"/>
              <a:gd name="connsiteX5-3945" fmla="*/ 1253027 w 1422362"/>
              <a:gd name="connsiteY5-3946" fmla="*/ 2301326 h 2301326"/>
              <a:gd name="connsiteX6-3947" fmla="*/ 1262460 w 1422362"/>
              <a:gd name="connsiteY6-3948" fmla="*/ 1978053 h 2301326"/>
              <a:gd name="connsiteX7-3949" fmla="*/ 1421092 w 1422362"/>
              <a:gd name="connsiteY7-3950" fmla="*/ 1117527 h 2301326"/>
              <a:gd name="connsiteX8-3951" fmla="*/ 1369124 w 1422362"/>
              <a:gd name="connsiteY8-3952" fmla="*/ 691731 h 2301326"/>
              <a:gd name="connsiteX9-3953" fmla="*/ 1176719 w 1422362"/>
              <a:gd name="connsiteY9-3954" fmla="*/ 660062 h 2301326"/>
              <a:gd name="connsiteX10-3955" fmla="*/ 1168953 w 1422362"/>
              <a:gd name="connsiteY10-3956" fmla="*/ 959041 h 2301326"/>
              <a:gd name="connsiteX11-3957" fmla="*/ 1156855 w 1422362"/>
              <a:gd name="connsiteY11-3958" fmla="*/ 648312 h 2301326"/>
              <a:gd name="connsiteX12-3959" fmla="*/ 927050 w 1422362"/>
              <a:gd name="connsiteY12-3960" fmla="*/ 605935 h 2301326"/>
              <a:gd name="connsiteX13-3961" fmla="*/ 957315 w 1422362"/>
              <a:gd name="connsiteY13-3962" fmla="*/ 935149 h 2301326"/>
              <a:gd name="connsiteX14-3963" fmla="*/ 905990 w 1422362"/>
              <a:gd name="connsiteY14-3964" fmla="*/ 604893 h 2301326"/>
              <a:gd name="connsiteX15-3965" fmla="*/ 711016 w 1422362"/>
              <a:gd name="connsiteY15-3966" fmla="*/ 560599 h 2301326"/>
              <a:gd name="connsiteX16-3967" fmla="*/ 729319 w 1422362"/>
              <a:gd name="connsiteY16-3968" fmla="*/ 948806 h 2301326"/>
              <a:gd name="connsiteX17-3969" fmla="*/ 673525 w 1422362"/>
              <a:gd name="connsiteY17-3970" fmla="*/ 140540 h 2301326"/>
              <a:gd name="connsiteX18-3971" fmla="*/ 471802 w 1422362"/>
              <a:gd name="connsiteY18-3972" fmla="*/ 136936 h 2301326"/>
              <a:gd name="connsiteX19-3973" fmla="*/ 473286 w 1422362"/>
              <a:gd name="connsiteY19-3974" fmla="*/ 1303106 h 2301326"/>
              <a:gd name="connsiteX20-3975" fmla="*/ 338442 w 1422362"/>
              <a:gd name="connsiteY20-3976" fmla="*/ 1249201 h 2301326"/>
              <a:gd name="connsiteX21-3977" fmla="*/ 719 w 1422362"/>
              <a:gd name="connsiteY21-3978" fmla="*/ 948524 h 2301326"/>
              <a:gd name="connsiteX0-3979" fmla="*/ 719 w 1422362"/>
              <a:gd name="connsiteY0-3980" fmla="*/ 948524 h 2301326"/>
              <a:gd name="connsiteX1-3981" fmla="*/ 140932 w 1422362"/>
              <a:gd name="connsiteY1-3982" fmla="*/ 1344298 h 2301326"/>
              <a:gd name="connsiteX2-3983" fmla="*/ 309182 w 1422362"/>
              <a:gd name="connsiteY2-3984" fmla="*/ 1702743 h 2301326"/>
              <a:gd name="connsiteX3-3985" fmla="*/ 548773 w 1422362"/>
              <a:gd name="connsiteY3-3986" fmla="*/ 1927317 h 2301326"/>
              <a:gd name="connsiteX4-3987" fmla="*/ 582370 w 1422362"/>
              <a:gd name="connsiteY4-3988" fmla="*/ 2288211 h 2301326"/>
              <a:gd name="connsiteX5-3989" fmla="*/ 1253027 w 1422362"/>
              <a:gd name="connsiteY5-3990" fmla="*/ 2301326 h 2301326"/>
              <a:gd name="connsiteX6-3991" fmla="*/ 1262460 w 1422362"/>
              <a:gd name="connsiteY6-3992" fmla="*/ 1978053 h 2301326"/>
              <a:gd name="connsiteX7-3993" fmla="*/ 1421092 w 1422362"/>
              <a:gd name="connsiteY7-3994" fmla="*/ 1117527 h 2301326"/>
              <a:gd name="connsiteX8-3995" fmla="*/ 1369124 w 1422362"/>
              <a:gd name="connsiteY8-3996" fmla="*/ 691731 h 2301326"/>
              <a:gd name="connsiteX9-3997" fmla="*/ 1176719 w 1422362"/>
              <a:gd name="connsiteY9-3998" fmla="*/ 660062 h 2301326"/>
              <a:gd name="connsiteX10-3999" fmla="*/ 1168953 w 1422362"/>
              <a:gd name="connsiteY10-4000" fmla="*/ 959041 h 2301326"/>
              <a:gd name="connsiteX11-4001" fmla="*/ 1156855 w 1422362"/>
              <a:gd name="connsiteY11-4002" fmla="*/ 648312 h 2301326"/>
              <a:gd name="connsiteX12-4003" fmla="*/ 927050 w 1422362"/>
              <a:gd name="connsiteY12-4004" fmla="*/ 605935 h 2301326"/>
              <a:gd name="connsiteX13-4005" fmla="*/ 957315 w 1422362"/>
              <a:gd name="connsiteY13-4006" fmla="*/ 935149 h 2301326"/>
              <a:gd name="connsiteX14-4007" fmla="*/ 905990 w 1422362"/>
              <a:gd name="connsiteY14-4008" fmla="*/ 604893 h 2301326"/>
              <a:gd name="connsiteX15-4009" fmla="*/ 711016 w 1422362"/>
              <a:gd name="connsiteY15-4010" fmla="*/ 560599 h 2301326"/>
              <a:gd name="connsiteX16-4011" fmla="*/ 729319 w 1422362"/>
              <a:gd name="connsiteY16-4012" fmla="*/ 948806 h 2301326"/>
              <a:gd name="connsiteX17-4013" fmla="*/ 673525 w 1422362"/>
              <a:gd name="connsiteY17-4014" fmla="*/ 140540 h 2301326"/>
              <a:gd name="connsiteX18-4015" fmla="*/ 471802 w 1422362"/>
              <a:gd name="connsiteY18-4016" fmla="*/ 136936 h 2301326"/>
              <a:gd name="connsiteX19-4017" fmla="*/ 473286 w 1422362"/>
              <a:gd name="connsiteY19-4018" fmla="*/ 1303106 h 2301326"/>
              <a:gd name="connsiteX20-4019" fmla="*/ 338442 w 1422362"/>
              <a:gd name="connsiteY20-4020" fmla="*/ 1249201 h 2301326"/>
              <a:gd name="connsiteX21-4021" fmla="*/ 719 w 1422362"/>
              <a:gd name="connsiteY21-4022" fmla="*/ 948524 h 2301326"/>
              <a:gd name="connsiteX0-4023" fmla="*/ 719 w 1422362"/>
              <a:gd name="connsiteY0-4024" fmla="*/ 948524 h 2301326"/>
              <a:gd name="connsiteX1-4025" fmla="*/ 140932 w 1422362"/>
              <a:gd name="connsiteY1-4026" fmla="*/ 1344298 h 2301326"/>
              <a:gd name="connsiteX2-4027" fmla="*/ 309182 w 1422362"/>
              <a:gd name="connsiteY2-4028" fmla="*/ 1702743 h 2301326"/>
              <a:gd name="connsiteX3-4029" fmla="*/ 548773 w 1422362"/>
              <a:gd name="connsiteY3-4030" fmla="*/ 1927317 h 2301326"/>
              <a:gd name="connsiteX4-4031" fmla="*/ 582370 w 1422362"/>
              <a:gd name="connsiteY4-4032" fmla="*/ 2288211 h 2301326"/>
              <a:gd name="connsiteX5-4033" fmla="*/ 1253027 w 1422362"/>
              <a:gd name="connsiteY5-4034" fmla="*/ 2301326 h 2301326"/>
              <a:gd name="connsiteX6-4035" fmla="*/ 1262460 w 1422362"/>
              <a:gd name="connsiteY6-4036" fmla="*/ 1978053 h 2301326"/>
              <a:gd name="connsiteX7-4037" fmla="*/ 1421092 w 1422362"/>
              <a:gd name="connsiteY7-4038" fmla="*/ 1117527 h 2301326"/>
              <a:gd name="connsiteX8-4039" fmla="*/ 1369124 w 1422362"/>
              <a:gd name="connsiteY8-4040" fmla="*/ 691731 h 2301326"/>
              <a:gd name="connsiteX9-4041" fmla="*/ 1176719 w 1422362"/>
              <a:gd name="connsiteY9-4042" fmla="*/ 660062 h 2301326"/>
              <a:gd name="connsiteX10-4043" fmla="*/ 1168953 w 1422362"/>
              <a:gd name="connsiteY10-4044" fmla="*/ 959041 h 2301326"/>
              <a:gd name="connsiteX11-4045" fmla="*/ 1156855 w 1422362"/>
              <a:gd name="connsiteY11-4046" fmla="*/ 648312 h 2301326"/>
              <a:gd name="connsiteX12-4047" fmla="*/ 927050 w 1422362"/>
              <a:gd name="connsiteY12-4048" fmla="*/ 605935 h 2301326"/>
              <a:gd name="connsiteX13-4049" fmla="*/ 957315 w 1422362"/>
              <a:gd name="connsiteY13-4050" fmla="*/ 935149 h 2301326"/>
              <a:gd name="connsiteX14-4051" fmla="*/ 905990 w 1422362"/>
              <a:gd name="connsiteY14-4052" fmla="*/ 604893 h 2301326"/>
              <a:gd name="connsiteX15-4053" fmla="*/ 711016 w 1422362"/>
              <a:gd name="connsiteY15-4054" fmla="*/ 560599 h 2301326"/>
              <a:gd name="connsiteX16-4055" fmla="*/ 729319 w 1422362"/>
              <a:gd name="connsiteY16-4056" fmla="*/ 948806 h 2301326"/>
              <a:gd name="connsiteX17-4057" fmla="*/ 673525 w 1422362"/>
              <a:gd name="connsiteY17-4058" fmla="*/ 140540 h 2301326"/>
              <a:gd name="connsiteX18-4059" fmla="*/ 471802 w 1422362"/>
              <a:gd name="connsiteY18-4060" fmla="*/ 136936 h 2301326"/>
              <a:gd name="connsiteX19-4061" fmla="*/ 473286 w 1422362"/>
              <a:gd name="connsiteY19-4062" fmla="*/ 1303106 h 2301326"/>
              <a:gd name="connsiteX20-4063" fmla="*/ 338442 w 1422362"/>
              <a:gd name="connsiteY20-4064" fmla="*/ 1249201 h 2301326"/>
              <a:gd name="connsiteX21-4065" fmla="*/ 719 w 1422362"/>
              <a:gd name="connsiteY21-4066" fmla="*/ 948524 h 2301326"/>
              <a:gd name="connsiteX0-4067" fmla="*/ 719 w 1422362"/>
              <a:gd name="connsiteY0-4068" fmla="*/ 948524 h 2301326"/>
              <a:gd name="connsiteX1-4069" fmla="*/ 140932 w 1422362"/>
              <a:gd name="connsiteY1-4070" fmla="*/ 1344298 h 2301326"/>
              <a:gd name="connsiteX2-4071" fmla="*/ 309182 w 1422362"/>
              <a:gd name="connsiteY2-4072" fmla="*/ 1702743 h 2301326"/>
              <a:gd name="connsiteX3-4073" fmla="*/ 548773 w 1422362"/>
              <a:gd name="connsiteY3-4074" fmla="*/ 1927317 h 2301326"/>
              <a:gd name="connsiteX4-4075" fmla="*/ 582370 w 1422362"/>
              <a:gd name="connsiteY4-4076" fmla="*/ 2288211 h 2301326"/>
              <a:gd name="connsiteX5-4077" fmla="*/ 1253027 w 1422362"/>
              <a:gd name="connsiteY5-4078" fmla="*/ 2301326 h 2301326"/>
              <a:gd name="connsiteX6-4079" fmla="*/ 1262460 w 1422362"/>
              <a:gd name="connsiteY6-4080" fmla="*/ 1978053 h 2301326"/>
              <a:gd name="connsiteX7-4081" fmla="*/ 1421092 w 1422362"/>
              <a:gd name="connsiteY7-4082" fmla="*/ 1117527 h 2301326"/>
              <a:gd name="connsiteX8-4083" fmla="*/ 1369124 w 1422362"/>
              <a:gd name="connsiteY8-4084" fmla="*/ 691731 h 2301326"/>
              <a:gd name="connsiteX9-4085" fmla="*/ 1176719 w 1422362"/>
              <a:gd name="connsiteY9-4086" fmla="*/ 660062 h 2301326"/>
              <a:gd name="connsiteX10-4087" fmla="*/ 1168953 w 1422362"/>
              <a:gd name="connsiteY10-4088" fmla="*/ 959041 h 2301326"/>
              <a:gd name="connsiteX11-4089" fmla="*/ 1156855 w 1422362"/>
              <a:gd name="connsiteY11-4090" fmla="*/ 648312 h 2301326"/>
              <a:gd name="connsiteX12-4091" fmla="*/ 927050 w 1422362"/>
              <a:gd name="connsiteY12-4092" fmla="*/ 605935 h 2301326"/>
              <a:gd name="connsiteX13-4093" fmla="*/ 957315 w 1422362"/>
              <a:gd name="connsiteY13-4094" fmla="*/ 935149 h 2301326"/>
              <a:gd name="connsiteX14-4095" fmla="*/ 905990 w 1422362"/>
              <a:gd name="connsiteY14-4096" fmla="*/ 604893 h 2301326"/>
              <a:gd name="connsiteX15-4097" fmla="*/ 711016 w 1422362"/>
              <a:gd name="connsiteY15-4098" fmla="*/ 560599 h 2301326"/>
              <a:gd name="connsiteX16-4099" fmla="*/ 714846 w 1422362"/>
              <a:gd name="connsiteY16-4100" fmla="*/ 948806 h 2301326"/>
              <a:gd name="connsiteX17-4101" fmla="*/ 673525 w 1422362"/>
              <a:gd name="connsiteY17-4102" fmla="*/ 140540 h 2301326"/>
              <a:gd name="connsiteX18-4103" fmla="*/ 471802 w 1422362"/>
              <a:gd name="connsiteY18-4104" fmla="*/ 136936 h 2301326"/>
              <a:gd name="connsiteX19-4105" fmla="*/ 473286 w 1422362"/>
              <a:gd name="connsiteY19-4106" fmla="*/ 1303106 h 2301326"/>
              <a:gd name="connsiteX20-4107" fmla="*/ 338442 w 1422362"/>
              <a:gd name="connsiteY20-4108" fmla="*/ 1249201 h 2301326"/>
              <a:gd name="connsiteX21-4109" fmla="*/ 719 w 1422362"/>
              <a:gd name="connsiteY21-4110" fmla="*/ 948524 h 2301326"/>
              <a:gd name="connsiteX0-4111" fmla="*/ 719 w 1422362"/>
              <a:gd name="connsiteY0-4112" fmla="*/ 948524 h 2301326"/>
              <a:gd name="connsiteX1-4113" fmla="*/ 140932 w 1422362"/>
              <a:gd name="connsiteY1-4114" fmla="*/ 1344298 h 2301326"/>
              <a:gd name="connsiteX2-4115" fmla="*/ 309182 w 1422362"/>
              <a:gd name="connsiteY2-4116" fmla="*/ 1702743 h 2301326"/>
              <a:gd name="connsiteX3-4117" fmla="*/ 548773 w 1422362"/>
              <a:gd name="connsiteY3-4118" fmla="*/ 1927317 h 2301326"/>
              <a:gd name="connsiteX4-4119" fmla="*/ 582370 w 1422362"/>
              <a:gd name="connsiteY4-4120" fmla="*/ 2288211 h 2301326"/>
              <a:gd name="connsiteX5-4121" fmla="*/ 1253027 w 1422362"/>
              <a:gd name="connsiteY5-4122" fmla="*/ 2301326 h 2301326"/>
              <a:gd name="connsiteX6-4123" fmla="*/ 1262460 w 1422362"/>
              <a:gd name="connsiteY6-4124" fmla="*/ 1978053 h 2301326"/>
              <a:gd name="connsiteX7-4125" fmla="*/ 1421092 w 1422362"/>
              <a:gd name="connsiteY7-4126" fmla="*/ 1117527 h 2301326"/>
              <a:gd name="connsiteX8-4127" fmla="*/ 1369124 w 1422362"/>
              <a:gd name="connsiteY8-4128" fmla="*/ 691731 h 2301326"/>
              <a:gd name="connsiteX9-4129" fmla="*/ 1176719 w 1422362"/>
              <a:gd name="connsiteY9-4130" fmla="*/ 660062 h 2301326"/>
              <a:gd name="connsiteX10-4131" fmla="*/ 1168953 w 1422362"/>
              <a:gd name="connsiteY10-4132" fmla="*/ 959041 h 2301326"/>
              <a:gd name="connsiteX11-4133" fmla="*/ 1156855 w 1422362"/>
              <a:gd name="connsiteY11-4134" fmla="*/ 648312 h 2301326"/>
              <a:gd name="connsiteX12-4135" fmla="*/ 927050 w 1422362"/>
              <a:gd name="connsiteY12-4136" fmla="*/ 605935 h 2301326"/>
              <a:gd name="connsiteX13-4137" fmla="*/ 957315 w 1422362"/>
              <a:gd name="connsiteY13-4138" fmla="*/ 935149 h 2301326"/>
              <a:gd name="connsiteX14-4139" fmla="*/ 905990 w 1422362"/>
              <a:gd name="connsiteY14-4140" fmla="*/ 604893 h 2301326"/>
              <a:gd name="connsiteX15-4141" fmla="*/ 711016 w 1422362"/>
              <a:gd name="connsiteY15-4142" fmla="*/ 560599 h 2301326"/>
              <a:gd name="connsiteX16-4143" fmla="*/ 714846 w 1422362"/>
              <a:gd name="connsiteY16-4144" fmla="*/ 948806 h 2301326"/>
              <a:gd name="connsiteX17-4145" fmla="*/ 673525 w 1422362"/>
              <a:gd name="connsiteY17-4146" fmla="*/ 140540 h 2301326"/>
              <a:gd name="connsiteX18-4147" fmla="*/ 471802 w 1422362"/>
              <a:gd name="connsiteY18-4148" fmla="*/ 136936 h 2301326"/>
              <a:gd name="connsiteX19-4149" fmla="*/ 473286 w 1422362"/>
              <a:gd name="connsiteY19-4150" fmla="*/ 1303106 h 2301326"/>
              <a:gd name="connsiteX20-4151" fmla="*/ 338442 w 1422362"/>
              <a:gd name="connsiteY20-4152" fmla="*/ 1249201 h 2301326"/>
              <a:gd name="connsiteX21-4153" fmla="*/ 719 w 1422362"/>
              <a:gd name="connsiteY21-4154" fmla="*/ 948524 h 2301326"/>
              <a:gd name="connsiteX0-4155" fmla="*/ 719 w 1422362"/>
              <a:gd name="connsiteY0-4156" fmla="*/ 948524 h 2301326"/>
              <a:gd name="connsiteX1-4157" fmla="*/ 140932 w 1422362"/>
              <a:gd name="connsiteY1-4158" fmla="*/ 1344298 h 2301326"/>
              <a:gd name="connsiteX2-4159" fmla="*/ 309182 w 1422362"/>
              <a:gd name="connsiteY2-4160" fmla="*/ 1702743 h 2301326"/>
              <a:gd name="connsiteX3-4161" fmla="*/ 548773 w 1422362"/>
              <a:gd name="connsiteY3-4162" fmla="*/ 1927317 h 2301326"/>
              <a:gd name="connsiteX4-4163" fmla="*/ 582370 w 1422362"/>
              <a:gd name="connsiteY4-4164" fmla="*/ 2288211 h 2301326"/>
              <a:gd name="connsiteX5-4165" fmla="*/ 1253027 w 1422362"/>
              <a:gd name="connsiteY5-4166" fmla="*/ 2301326 h 2301326"/>
              <a:gd name="connsiteX6-4167" fmla="*/ 1262460 w 1422362"/>
              <a:gd name="connsiteY6-4168" fmla="*/ 1978053 h 2301326"/>
              <a:gd name="connsiteX7-4169" fmla="*/ 1421092 w 1422362"/>
              <a:gd name="connsiteY7-4170" fmla="*/ 1117527 h 2301326"/>
              <a:gd name="connsiteX8-4171" fmla="*/ 1369124 w 1422362"/>
              <a:gd name="connsiteY8-4172" fmla="*/ 691731 h 2301326"/>
              <a:gd name="connsiteX9-4173" fmla="*/ 1176719 w 1422362"/>
              <a:gd name="connsiteY9-4174" fmla="*/ 660062 h 2301326"/>
              <a:gd name="connsiteX10-4175" fmla="*/ 1168953 w 1422362"/>
              <a:gd name="connsiteY10-4176" fmla="*/ 959041 h 2301326"/>
              <a:gd name="connsiteX11-4177" fmla="*/ 1156855 w 1422362"/>
              <a:gd name="connsiteY11-4178" fmla="*/ 648312 h 2301326"/>
              <a:gd name="connsiteX12-4179" fmla="*/ 927050 w 1422362"/>
              <a:gd name="connsiteY12-4180" fmla="*/ 605935 h 2301326"/>
              <a:gd name="connsiteX13-4181" fmla="*/ 957315 w 1422362"/>
              <a:gd name="connsiteY13-4182" fmla="*/ 935149 h 2301326"/>
              <a:gd name="connsiteX14-4183" fmla="*/ 905990 w 1422362"/>
              <a:gd name="connsiteY14-4184" fmla="*/ 604893 h 2301326"/>
              <a:gd name="connsiteX15-4185" fmla="*/ 711016 w 1422362"/>
              <a:gd name="connsiteY15-4186" fmla="*/ 560599 h 2301326"/>
              <a:gd name="connsiteX16-4187" fmla="*/ 714846 w 1422362"/>
              <a:gd name="connsiteY16-4188" fmla="*/ 948806 h 2301326"/>
              <a:gd name="connsiteX17-4189" fmla="*/ 673525 w 1422362"/>
              <a:gd name="connsiteY17-4190" fmla="*/ 140540 h 2301326"/>
              <a:gd name="connsiteX18-4191" fmla="*/ 471802 w 1422362"/>
              <a:gd name="connsiteY18-4192" fmla="*/ 136936 h 2301326"/>
              <a:gd name="connsiteX19-4193" fmla="*/ 473286 w 1422362"/>
              <a:gd name="connsiteY19-4194" fmla="*/ 1303106 h 2301326"/>
              <a:gd name="connsiteX20-4195" fmla="*/ 338442 w 1422362"/>
              <a:gd name="connsiteY20-4196" fmla="*/ 1249201 h 2301326"/>
              <a:gd name="connsiteX21-4197" fmla="*/ 719 w 1422362"/>
              <a:gd name="connsiteY21-4198" fmla="*/ 948524 h 2301326"/>
              <a:gd name="connsiteX0-4199" fmla="*/ 719 w 1422362"/>
              <a:gd name="connsiteY0-4200" fmla="*/ 948524 h 2301326"/>
              <a:gd name="connsiteX1-4201" fmla="*/ 140932 w 1422362"/>
              <a:gd name="connsiteY1-4202" fmla="*/ 1344298 h 2301326"/>
              <a:gd name="connsiteX2-4203" fmla="*/ 309182 w 1422362"/>
              <a:gd name="connsiteY2-4204" fmla="*/ 1702743 h 2301326"/>
              <a:gd name="connsiteX3-4205" fmla="*/ 548773 w 1422362"/>
              <a:gd name="connsiteY3-4206" fmla="*/ 1927317 h 2301326"/>
              <a:gd name="connsiteX4-4207" fmla="*/ 582370 w 1422362"/>
              <a:gd name="connsiteY4-4208" fmla="*/ 2288211 h 2301326"/>
              <a:gd name="connsiteX5-4209" fmla="*/ 1253027 w 1422362"/>
              <a:gd name="connsiteY5-4210" fmla="*/ 2301326 h 2301326"/>
              <a:gd name="connsiteX6-4211" fmla="*/ 1262460 w 1422362"/>
              <a:gd name="connsiteY6-4212" fmla="*/ 1978053 h 2301326"/>
              <a:gd name="connsiteX7-4213" fmla="*/ 1421092 w 1422362"/>
              <a:gd name="connsiteY7-4214" fmla="*/ 1117527 h 2301326"/>
              <a:gd name="connsiteX8-4215" fmla="*/ 1369124 w 1422362"/>
              <a:gd name="connsiteY8-4216" fmla="*/ 691731 h 2301326"/>
              <a:gd name="connsiteX9-4217" fmla="*/ 1176719 w 1422362"/>
              <a:gd name="connsiteY9-4218" fmla="*/ 660062 h 2301326"/>
              <a:gd name="connsiteX10-4219" fmla="*/ 1168953 w 1422362"/>
              <a:gd name="connsiteY10-4220" fmla="*/ 959041 h 2301326"/>
              <a:gd name="connsiteX11-4221" fmla="*/ 1156855 w 1422362"/>
              <a:gd name="connsiteY11-4222" fmla="*/ 648312 h 2301326"/>
              <a:gd name="connsiteX12-4223" fmla="*/ 927050 w 1422362"/>
              <a:gd name="connsiteY12-4224" fmla="*/ 605935 h 2301326"/>
              <a:gd name="connsiteX13-4225" fmla="*/ 957315 w 1422362"/>
              <a:gd name="connsiteY13-4226" fmla="*/ 935149 h 2301326"/>
              <a:gd name="connsiteX14-4227" fmla="*/ 905990 w 1422362"/>
              <a:gd name="connsiteY14-4228" fmla="*/ 604893 h 2301326"/>
              <a:gd name="connsiteX15-4229" fmla="*/ 711016 w 1422362"/>
              <a:gd name="connsiteY15-4230" fmla="*/ 560599 h 2301326"/>
              <a:gd name="connsiteX16-4231" fmla="*/ 714846 w 1422362"/>
              <a:gd name="connsiteY16-4232" fmla="*/ 948806 h 2301326"/>
              <a:gd name="connsiteX17-4233" fmla="*/ 673525 w 1422362"/>
              <a:gd name="connsiteY17-4234" fmla="*/ 140540 h 2301326"/>
              <a:gd name="connsiteX18-4235" fmla="*/ 471802 w 1422362"/>
              <a:gd name="connsiteY18-4236" fmla="*/ 136936 h 2301326"/>
              <a:gd name="connsiteX19-4237" fmla="*/ 473286 w 1422362"/>
              <a:gd name="connsiteY19-4238" fmla="*/ 1303106 h 2301326"/>
              <a:gd name="connsiteX20-4239" fmla="*/ 338442 w 1422362"/>
              <a:gd name="connsiteY20-4240" fmla="*/ 1249201 h 2301326"/>
              <a:gd name="connsiteX21-4241" fmla="*/ 719 w 1422362"/>
              <a:gd name="connsiteY21-4242" fmla="*/ 948524 h 2301326"/>
              <a:gd name="connsiteX0-4243" fmla="*/ 719 w 1422362"/>
              <a:gd name="connsiteY0-4244" fmla="*/ 948524 h 2301326"/>
              <a:gd name="connsiteX1-4245" fmla="*/ 140932 w 1422362"/>
              <a:gd name="connsiteY1-4246" fmla="*/ 1344298 h 2301326"/>
              <a:gd name="connsiteX2-4247" fmla="*/ 309182 w 1422362"/>
              <a:gd name="connsiteY2-4248" fmla="*/ 1702743 h 2301326"/>
              <a:gd name="connsiteX3-4249" fmla="*/ 548773 w 1422362"/>
              <a:gd name="connsiteY3-4250" fmla="*/ 1927317 h 2301326"/>
              <a:gd name="connsiteX4-4251" fmla="*/ 582370 w 1422362"/>
              <a:gd name="connsiteY4-4252" fmla="*/ 2288211 h 2301326"/>
              <a:gd name="connsiteX5-4253" fmla="*/ 1253027 w 1422362"/>
              <a:gd name="connsiteY5-4254" fmla="*/ 2301326 h 2301326"/>
              <a:gd name="connsiteX6-4255" fmla="*/ 1262460 w 1422362"/>
              <a:gd name="connsiteY6-4256" fmla="*/ 1978053 h 2301326"/>
              <a:gd name="connsiteX7-4257" fmla="*/ 1421092 w 1422362"/>
              <a:gd name="connsiteY7-4258" fmla="*/ 1117527 h 2301326"/>
              <a:gd name="connsiteX8-4259" fmla="*/ 1369124 w 1422362"/>
              <a:gd name="connsiteY8-4260" fmla="*/ 691731 h 2301326"/>
              <a:gd name="connsiteX9-4261" fmla="*/ 1176719 w 1422362"/>
              <a:gd name="connsiteY9-4262" fmla="*/ 660062 h 2301326"/>
              <a:gd name="connsiteX10-4263" fmla="*/ 1168953 w 1422362"/>
              <a:gd name="connsiteY10-4264" fmla="*/ 959041 h 2301326"/>
              <a:gd name="connsiteX11-4265" fmla="*/ 1156855 w 1422362"/>
              <a:gd name="connsiteY11-4266" fmla="*/ 648312 h 2301326"/>
              <a:gd name="connsiteX12-4267" fmla="*/ 927050 w 1422362"/>
              <a:gd name="connsiteY12-4268" fmla="*/ 605935 h 2301326"/>
              <a:gd name="connsiteX13-4269" fmla="*/ 957315 w 1422362"/>
              <a:gd name="connsiteY13-4270" fmla="*/ 935149 h 2301326"/>
              <a:gd name="connsiteX14-4271" fmla="*/ 905990 w 1422362"/>
              <a:gd name="connsiteY14-4272" fmla="*/ 604893 h 2301326"/>
              <a:gd name="connsiteX15-4273" fmla="*/ 711016 w 1422362"/>
              <a:gd name="connsiteY15-4274" fmla="*/ 560599 h 2301326"/>
              <a:gd name="connsiteX16-4275" fmla="*/ 714846 w 1422362"/>
              <a:gd name="connsiteY16-4276" fmla="*/ 948806 h 2301326"/>
              <a:gd name="connsiteX17-4277" fmla="*/ 673525 w 1422362"/>
              <a:gd name="connsiteY17-4278" fmla="*/ 140540 h 2301326"/>
              <a:gd name="connsiteX18-4279" fmla="*/ 471802 w 1422362"/>
              <a:gd name="connsiteY18-4280" fmla="*/ 136936 h 2301326"/>
              <a:gd name="connsiteX19-4281" fmla="*/ 473286 w 1422362"/>
              <a:gd name="connsiteY19-4282" fmla="*/ 1303106 h 2301326"/>
              <a:gd name="connsiteX20-4283" fmla="*/ 338442 w 1422362"/>
              <a:gd name="connsiteY20-4284" fmla="*/ 1249201 h 2301326"/>
              <a:gd name="connsiteX21-4285" fmla="*/ 719 w 1422362"/>
              <a:gd name="connsiteY21-4286" fmla="*/ 948524 h 2301326"/>
              <a:gd name="connsiteX0-4287" fmla="*/ 719 w 1422362"/>
              <a:gd name="connsiteY0-4288" fmla="*/ 914198 h 2267000"/>
              <a:gd name="connsiteX1-4289" fmla="*/ 140932 w 1422362"/>
              <a:gd name="connsiteY1-4290" fmla="*/ 1309972 h 2267000"/>
              <a:gd name="connsiteX2-4291" fmla="*/ 309182 w 1422362"/>
              <a:gd name="connsiteY2-4292" fmla="*/ 1668417 h 2267000"/>
              <a:gd name="connsiteX3-4293" fmla="*/ 548773 w 1422362"/>
              <a:gd name="connsiteY3-4294" fmla="*/ 1892991 h 2267000"/>
              <a:gd name="connsiteX4-4295" fmla="*/ 582370 w 1422362"/>
              <a:gd name="connsiteY4-4296" fmla="*/ 2253885 h 2267000"/>
              <a:gd name="connsiteX5-4297" fmla="*/ 1253027 w 1422362"/>
              <a:gd name="connsiteY5-4298" fmla="*/ 2267000 h 2267000"/>
              <a:gd name="connsiteX6-4299" fmla="*/ 1262460 w 1422362"/>
              <a:gd name="connsiteY6-4300" fmla="*/ 1943727 h 2267000"/>
              <a:gd name="connsiteX7-4301" fmla="*/ 1421092 w 1422362"/>
              <a:gd name="connsiteY7-4302" fmla="*/ 1083201 h 2267000"/>
              <a:gd name="connsiteX8-4303" fmla="*/ 1369124 w 1422362"/>
              <a:gd name="connsiteY8-4304" fmla="*/ 657405 h 2267000"/>
              <a:gd name="connsiteX9-4305" fmla="*/ 1176719 w 1422362"/>
              <a:gd name="connsiteY9-4306" fmla="*/ 625736 h 2267000"/>
              <a:gd name="connsiteX10-4307" fmla="*/ 1168953 w 1422362"/>
              <a:gd name="connsiteY10-4308" fmla="*/ 924715 h 2267000"/>
              <a:gd name="connsiteX11-4309" fmla="*/ 1156855 w 1422362"/>
              <a:gd name="connsiteY11-4310" fmla="*/ 613986 h 2267000"/>
              <a:gd name="connsiteX12-4311" fmla="*/ 927050 w 1422362"/>
              <a:gd name="connsiteY12-4312" fmla="*/ 571609 h 2267000"/>
              <a:gd name="connsiteX13-4313" fmla="*/ 957315 w 1422362"/>
              <a:gd name="connsiteY13-4314" fmla="*/ 900823 h 2267000"/>
              <a:gd name="connsiteX14-4315" fmla="*/ 905990 w 1422362"/>
              <a:gd name="connsiteY14-4316" fmla="*/ 570567 h 2267000"/>
              <a:gd name="connsiteX15-4317" fmla="*/ 711016 w 1422362"/>
              <a:gd name="connsiteY15-4318" fmla="*/ 526273 h 2267000"/>
              <a:gd name="connsiteX16-4319" fmla="*/ 714846 w 1422362"/>
              <a:gd name="connsiteY16-4320" fmla="*/ 914480 h 2267000"/>
              <a:gd name="connsiteX17-4321" fmla="*/ 673525 w 1422362"/>
              <a:gd name="connsiteY17-4322" fmla="*/ 106214 h 2267000"/>
              <a:gd name="connsiteX18-4323" fmla="*/ 486275 w 1422362"/>
              <a:gd name="connsiteY18-4324" fmla="*/ 174974 h 2267000"/>
              <a:gd name="connsiteX19-4325" fmla="*/ 473286 w 1422362"/>
              <a:gd name="connsiteY19-4326" fmla="*/ 1268780 h 2267000"/>
              <a:gd name="connsiteX20-4327" fmla="*/ 338442 w 1422362"/>
              <a:gd name="connsiteY20-4328" fmla="*/ 1214875 h 2267000"/>
              <a:gd name="connsiteX21-4329" fmla="*/ 719 w 1422362"/>
              <a:gd name="connsiteY21-4330" fmla="*/ 914198 h 2267000"/>
              <a:gd name="connsiteX0-4331" fmla="*/ 719 w 1422362"/>
              <a:gd name="connsiteY0-4332" fmla="*/ 897709 h 2250511"/>
              <a:gd name="connsiteX1-4333" fmla="*/ 140932 w 1422362"/>
              <a:gd name="connsiteY1-4334" fmla="*/ 1293483 h 2250511"/>
              <a:gd name="connsiteX2-4335" fmla="*/ 309182 w 1422362"/>
              <a:gd name="connsiteY2-4336" fmla="*/ 1651928 h 2250511"/>
              <a:gd name="connsiteX3-4337" fmla="*/ 548773 w 1422362"/>
              <a:gd name="connsiteY3-4338" fmla="*/ 1876502 h 2250511"/>
              <a:gd name="connsiteX4-4339" fmla="*/ 582370 w 1422362"/>
              <a:gd name="connsiteY4-4340" fmla="*/ 2237396 h 2250511"/>
              <a:gd name="connsiteX5-4341" fmla="*/ 1253027 w 1422362"/>
              <a:gd name="connsiteY5-4342" fmla="*/ 2250511 h 2250511"/>
              <a:gd name="connsiteX6-4343" fmla="*/ 1262460 w 1422362"/>
              <a:gd name="connsiteY6-4344" fmla="*/ 1927238 h 2250511"/>
              <a:gd name="connsiteX7-4345" fmla="*/ 1421092 w 1422362"/>
              <a:gd name="connsiteY7-4346" fmla="*/ 1066712 h 2250511"/>
              <a:gd name="connsiteX8-4347" fmla="*/ 1369124 w 1422362"/>
              <a:gd name="connsiteY8-4348" fmla="*/ 640916 h 2250511"/>
              <a:gd name="connsiteX9-4349" fmla="*/ 1176719 w 1422362"/>
              <a:gd name="connsiteY9-4350" fmla="*/ 609247 h 2250511"/>
              <a:gd name="connsiteX10-4351" fmla="*/ 1168953 w 1422362"/>
              <a:gd name="connsiteY10-4352" fmla="*/ 908226 h 2250511"/>
              <a:gd name="connsiteX11-4353" fmla="*/ 1156855 w 1422362"/>
              <a:gd name="connsiteY11-4354" fmla="*/ 597497 h 2250511"/>
              <a:gd name="connsiteX12-4355" fmla="*/ 927050 w 1422362"/>
              <a:gd name="connsiteY12-4356" fmla="*/ 555120 h 2250511"/>
              <a:gd name="connsiteX13-4357" fmla="*/ 957315 w 1422362"/>
              <a:gd name="connsiteY13-4358" fmla="*/ 884334 h 2250511"/>
              <a:gd name="connsiteX14-4359" fmla="*/ 905990 w 1422362"/>
              <a:gd name="connsiteY14-4360" fmla="*/ 554078 h 2250511"/>
              <a:gd name="connsiteX15-4361" fmla="*/ 711016 w 1422362"/>
              <a:gd name="connsiteY15-4362" fmla="*/ 509784 h 2250511"/>
              <a:gd name="connsiteX16-4363" fmla="*/ 714846 w 1422362"/>
              <a:gd name="connsiteY16-4364" fmla="*/ 897991 h 2250511"/>
              <a:gd name="connsiteX17-4365" fmla="*/ 683174 w 1422362"/>
              <a:gd name="connsiteY17-4366" fmla="*/ 118671 h 2250511"/>
              <a:gd name="connsiteX18-4367" fmla="*/ 486275 w 1422362"/>
              <a:gd name="connsiteY18-4368" fmla="*/ 158485 h 2250511"/>
              <a:gd name="connsiteX19-4369" fmla="*/ 473286 w 1422362"/>
              <a:gd name="connsiteY19-4370" fmla="*/ 1252291 h 2250511"/>
              <a:gd name="connsiteX20-4371" fmla="*/ 338442 w 1422362"/>
              <a:gd name="connsiteY20-4372" fmla="*/ 1198386 h 2250511"/>
              <a:gd name="connsiteX21-4373" fmla="*/ 719 w 1422362"/>
              <a:gd name="connsiteY21-4374" fmla="*/ 897709 h 2250511"/>
              <a:gd name="connsiteX0-4375" fmla="*/ 719 w 1422362"/>
              <a:gd name="connsiteY0-4376" fmla="*/ 897709 h 2250511"/>
              <a:gd name="connsiteX1-4377" fmla="*/ 140932 w 1422362"/>
              <a:gd name="connsiteY1-4378" fmla="*/ 1293483 h 2250511"/>
              <a:gd name="connsiteX2-4379" fmla="*/ 309182 w 1422362"/>
              <a:gd name="connsiteY2-4380" fmla="*/ 1651928 h 2250511"/>
              <a:gd name="connsiteX3-4381" fmla="*/ 548773 w 1422362"/>
              <a:gd name="connsiteY3-4382" fmla="*/ 1876502 h 2250511"/>
              <a:gd name="connsiteX4-4383" fmla="*/ 582370 w 1422362"/>
              <a:gd name="connsiteY4-4384" fmla="*/ 2237396 h 2250511"/>
              <a:gd name="connsiteX5-4385" fmla="*/ 1253027 w 1422362"/>
              <a:gd name="connsiteY5-4386" fmla="*/ 2250511 h 2250511"/>
              <a:gd name="connsiteX6-4387" fmla="*/ 1262460 w 1422362"/>
              <a:gd name="connsiteY6-4388" fmla="*/ 1927238 h 2250511"/>
              <a:gd name="connsiteX7-4389" fmla="*/ 1421092 w 1422362"/>
              <a:gd name="connsiteY7-4390" fmla="*/ 1066712 h 2250511"/>
              <a:gd name="connsiteX8-4391" fmla="*/ 1369124 w 1422362"/>
              <a:gd name="connsiteY8-4392" fmla="*/ 640916 h 2250511"/>
              <a:gd name="connsiteX9-4393" fmla="*/ 1176719 w 1422362"/>
              <a:gd name="connsiteY9-4394" fmla="*/ 609247 h 2250511"/>
              <a:gd name="connsiteX10-4395" fmla="*/ 1168953 w 1422362"/>
              <a:gd name="connsiteY10-4396" fmla="*/ 908226 h 2250511"/>
              <a:gd name="connsiteX11-4397" fmla="*/ 1156855 w 1422362"/>
              <a:gd name="connsiteY11-4398" fmla="*/ 597497 h 2250511"/>
              <a:gd name="connsiteX12-4399" fmla="*/ 927050 w 1422362"/>
              <a:gd name="connsiteY12-4400" fmla="*/ 555120 h 2250511"/>
              <a:gd name="connsiteX13-4401" fmla="*/ 957315 w 1422362"/>
              <a:gd name="connsiteY13-4402" fmla="*/ 884334 h 2250511"/>
              <a:gd name="connsiteX14-4403" fmla="*/ 905990 w 1422362"/>
              <a:gd name="connsiteY14-4404" fmla="*/ 554078 h 2250511"/>
              <a:gd name="connsiteX15-4405" fmla="*/ 711016 w 1422362"/>
              <a:gd name="connsiteY15-4406" fmla="*/ 509784 h 2250511"/>
              <a:gd name="connsiteX16-4407" fmla="*/ 714846 w 1422362"/>
              <a:gd name="connsiteY16-4408" fmla="*/ 897991 h 2250511"/>
              <a:gd name="connsiteX17-4409" fmla="*/ 683174 w 1422362"/>
              <a:gd name="connsiteY17-4410" fmla="*/ 118671 h 2250511"/>
              <a:gd name="connsiteX18-4411" fmla="*/ 486275 w 1422362"/>
              <a:gd name="connsiteY18-4412" fmla="*/ 158485 h 2250511"/>
              <a:gd name="connsiteX19-4413" fmla="*/ 473286 w 1422362"/>
              <a:gd name="connsiteY19-4414" fmla="*/ 1252291 h 2250511"/>
              <a:gd name="connsiteX20-4415" fmla="*/ 338442 w 1422362"/>
              <a:gd name="connsiteY20-4416" fmla="*/ 1198386 h 2250511"/>
              <a:gd name="connsiteX21-4417" fmla="*/ 719 w 1422362"/>
              <a:gd name="connsiteY21-4418" fmla="*/ 897709 h 2250511"/>
              <a:gd name="connsiteX0-4419" fmla="*/ 719 w 1422362"/>
              <a:gd name="connsiteY0-4420" fmla="*/ 904644 h 2257446"/>
              <a:gd name="connsiteX1-4421" fmla="*/ 140932 w 1422362"/>
              <a:gd name="connsiteY1-4422" fmla="*/ 1300418 h 2257446"/>
              <a:gd name="connsiteX2-4423" fmla="*/ 309182 w 1422362"/>
              <a:gd name="connsiteY2-4424" fmla="*/ 1658863 h 2257446"/>
              <a:gd name="connsiteX3-4425" fmla="*/ 548773 w 1422362"/>
              <a:gd name="connsiteY3-4426" fmla="*/ 1883437 h 2257446"/>
              <a:gd name="connsiteX4-4427" fmla="*/ 582370 w 1422362"/>
              <a:gd name="connsiteY4-4428" fmla="*/ 2244331 h 2257446"/>
              <a:gd name="connsiteX5-4429" fmla="*/ 1253027 w 1422362"/>
              <a:gd name="connsiteY5-4430" fmla="*/ 2257446 h 2257446"/>
              <a:gd name="connsiteX6-4431" fmla="*/ 1262460 w 1422362"/>
              <a:gd name="connsiteY6-4432" fmla="*/ 1934173 h 2257446"/>
              <a:gd name="connsiteX7-4433" fmla="*/ 1421092 w 1422362"/>
              <a:gd name="connsiteY7-4434" fmla="*/ 1073647 h 2257446"/>
              <a:gd name="connsiteX8-4435" fmla="*/ 1369124 w 1422362"/>
              <a:gd name="connsiteY8-4436" fmla="*/ 647851 h 2257446"/>
              <a:gd name="connsiteX9-4437" fmla="*/ 1176719 w 1422362"/>
              <a:gd name="connsiteY9-4438" fmla="*/ 616182 h 2257446"/>
              <a:gd name="connsiteX10-4439" fmla="*/ 1168953 w 1422362"/>
              <a:gd name="connsiteY10-4440" fmla="*/ 915161 h 2257446"/>
              <a:gd name="connsiteX11-4441" fmla="*/ 1156855 w 1422362"/>
              <a:gd name="connsiteY11-4442" fmla="*/ 604432 h 2257446"/>
              <a:gd name="connsiteX12-4443" fmla="*/ 927050 w 1422362"/>
              <a:gd name="connsiteY12-4444" fmla="*/ 562055 h 2257446"/>
              <a:gd name="connsiteX13-4445" fmla="*/ 957315 w 1422362"/>
              <a:gd name="connsiteY13-4446" fmla="*/ 891269 h 2257446"/>
              <a:gd name="connsiteX14-4447" fmla="*/ 905990 w 1422362"/>
              <a:gd name="connsiteY14-4448" fmla="*/ 561013 h 2257446"/>
              <a:gd name="connsiteX15-4449" fmla="*/ 711016 w 1422362"/>
              <a:gd name="connsiteY15-4450" fmla="*/ 516719 h 2257446"/>
              <a:gd name="connsiteX16-4451" fmla="*/ 714846 w 1422362"/>
              <a:gd name="connsiteY16-4452" fmla="*/ 904926 h 2257446"/>
              <a:gd name="connsiteX17-4453" fmla="*/ 683174 w 1422362"/>
              <a:gd name="connsiteY17-4454" fmla="*/ 125606 h 2257446"/>
              <a:gd name="connsiteX18-4455" fmla="*/ 486275 w 1422362"/>
              <a:gd name="connsiteY18-4456" fmla="*/ 165420 h 2257446"/>
              <a:gd name="connsiteX19-4457" fmla="*/ 473286 w 1422362"/>
              <a:gd name="connsiteY19-4458" fmla="*/ 1259226 h 2257446"/>
              <a:gd name="connsiteX20-4459" fmla="*/ 338442 w 1422362"/>
              <a:gd name="connsiteY20-4460" fmla="*/ 1205321 h 2257446"/>
              <a:gd name="connsiteX21-4461" fmla="*/ 719 w 1422362"/>
              <a:gd name="connsiteY21-4462" fmla="*/ 904644 h 2257446"/>
              <a:gd name="connsiteX0-4463" fmla="*/ 719 w 1422362"/>
              <a:gd name="connsiteY0-4464" fmla="*/ 900955 h 2253757"/>
              <a:gd name="connsiteX1-4465" fmla="*/ 140932 w 1422362"/>
              <a:gd name="connsiteY1-4466" fmla="*/ 1296729 h 2253757"/>
              <a:gd name="connsiteX2-4467" fmla="*/ 309182 w 1422362"/>
              <a:gd name="connsiteY2-4468" fmla="*/ 1655174 h 2253757"/>
              <a:gd name="connsiteX3-4469" fmla="*/ 548773 w 1422362"/>
              <a:gd name="connsiteY3-4470" fmla="*/ 1879748 h 2253757"/>
              <a:gd name="connsiteX4-4471" fmla="*/ 582370 w 1422362"/>
              <a:gd name="connsiteY4-4472" fmla="*/ 2240642 h 2253757"/>
              <a:gd name="connsiteX5-4473" fmla="*/ 1253027 w 1422362"/>
              <a:gd name="connsiteY5-4474" fmla="*/ 2253757 h 2253757"/>
              <a:gd name="connsiteX6-4475" fmla="*/ 1262460 w 1422362"/>
              <a:gd name="connsiteY6-4476" fmla="*/ 1930484 h 2253757"/>
              <a:gd name="connsiteX7-4477" fmla="*/ 1421092 w 1422362"/>
              <a:gd name="connsiteY7-4478" fmla="*/ 1069958 h 2253757"/>
              <a:gd name="connsiteX8-4479" fmla="*/ 1369124 w 1422362"/>
              <a:gd name="connsiteY8-4480" fmla="*/ 644162 h 2253757"/>
              <a:gd name="connsiteX9-4481" fmla="*/ 1176719 w 1422362"/>
              <a:gd name="connsiteY9-4482" fmla="*/ 612493 h 2253757"/>
              <a:gd name="connsiteX10-4483" fmla="*/ 1168953 w 1422362"/>
              <a:gd name="connsiteY10-4484" fmla="*/ 911472 h 2253757"/>
              <a:gd name="connsiteX11-4485" fmla="*/ 1156855 w 1422362"/>
              <a:gd name="connsiteY11-4486" fmla="*/ 600743 h 2253757"/>
              <a:gd name="connsiteX12-4487" fmla="*/ 927050 w 1422362"/>
              <a:gd name="connsiteY12-4488" fmla="*/ 558366 h 2253757"/>
              <a:gd name="connsiteX13-4489" fmla="*/ 957315 w 1422362"/>
              <a:gd name="connsiteY13-4490" fmla="*/ 887580 h 2253757"/>
              <a:gd name="connsiteX14-4491" fmla="*/ 905990 w 1422362"/>
              <a:gd name="connsiteY14-4492" fmla="*/ 557324 h 2253757"/>
              <a:gd name="connsiteX15-4493" fmla="*/ 711016 w 1422362"/>
              <a:gd name="connsiteY15-4494" fmla="*/ 513030 h 2253757"/>
              <a:gd name="connsiteX16-4495" fmla="*/ 714846 w 1422362"/>
              <a:gd name="connsiteY16-4496" fmla="*/ 901237 h 2253757"/>
              <a:gd name="connsiteX17-4497" fmla="*/ 683174 w 1422362"/>
              <a:gd name="connsiteY17-4498" fmla="*/ 121917 h 2253757"/>
              <a:gd name="connsiteX18-4499" fmla="*/ 486275 w 1422362"/>
              <a:gd name="connsiteY18-4500" fmla="*/ 161731 h 2253757"/>
              <a:gd name="connsiteX19-4501" fmla="*/ 473286 w 1422362"/>
              <a:gd name="connsiteY19-4502" fmla="*/ 1255537 h 2253757"/>
              <a:gd name="connsiteX20-4503" fmla="*/ 338442 w 1422362"/>
              <a:gd name="connsiteY20-4504" fmla="*/ 1201632 h 2253757"/>
              <a:gd name="connsiteX21-4505" fmla="*/ 719 w 1422362"/>
              <a:gd name="connsiteY21-4506" fmla="*/ 900955 h 2253757"/>
              <a:gd name="connsiteX0-4507" fmla="*/ 719 w 1422362"/>
              <a:gd name="connsiteY0-4508" fmla="*/ 900955 h 2253757"/>
              <a:gd name="connsiteX1-4509" fmla="*/ 140932 w 1422362"/>
              <a:gd name="connsiteY1-4510" fmla="*/ 1296729 h 2253757"/>
              <a:gd name="connsiteX2-4511" fmla="*/ 309182 w 1422362"/>
              <a:gd name="connsiteY2-4512" fmla="*/ 1655174 h 2253757"/>
              <a:gd name="connsiteX3-4513" fmla="*/ 548773 w 1422362"/>
              <a:gd name="connsiteY3-4514" fmla="*/ 1879748 h 2253757"/>
              <a:gd name="connsiteX4-4515" fmla="*/ 582370 w 1422362"/>
              <a:gd name="connsiteY4-4516" fmla="*/ 2240642 h 2253757"/>
              <a:gd name="connsiteX5-4517" fmla="*/ 1253027 w 1422362"/>
              <a:gd name="connsiteY5-4518" fmla="*/ 2253757 h 2253757"/>
              <a:gd name="connsiteX6-4519" fmla="*/ 1262460 w 1422362"/>
              <a:gd name="connsiteY6-4520" fmla="*/ 1930484 h 2253757"/>
              <a:gd name="connsiteX7-4521" fmla="*/ 1421092 w 1422362"/>
              <a:gd name="connsiteY7-4522" fmla="*/ 1069958 h 2253757"/>
              <a:gd name="connsiteX8-4523" fmla="*/ 1369124 w 1422362"/>
              <a:gd name="connsiteY8-4524" fmla="*/ 644162 h 2253757"/>
              <a:gd name="connsiteX9-4525" fmla="*/ 1176719 w 1422362"/>
              <a:gd name="connsiteY9-4526" fmla="*/ 612493 h 2253757"/>
              <a:gd name="connsiteX10-4527" fmla="*/ 1168953 w 1422362"/>
              <a:gd name="connsiteY10-4528" fmla="*/ 911472 h 2253757"/>
              <a:gd name="connsiteX11-4529" fmla="*/ 1156855 w 1422362"/>
              <a:gd name="connsiteY11-4530" fmla="*/ 600743 h 2253757"/>
              <a:gd name="connsiteX12-4531" fmla="*/ 927050 w 1422362"/>
              <a:gd name="connsiteY12-4532" fmla="*/ 558366 h 2253757"/>
              <a:gd name="connsiteX13-4533" fmla="*/ 957315 w 1422362"/>
              <a:gd name="connsiteY13-4534" fmla="*/ 887580 h 2253757"/>
              <a:gd name="connsiteX14-4535" fmla="*/ 905990 w 1422362"/>
              <a:gd name="connsiteY14-4536" fmla="*/ 557324 h 2253757"/>
              <a:gd name="connsiteX15-4537" fmla="*/ 711016 w 1422362"/>
              <a:gd name="connsiteY15-4538" fmla="*/ 513030 h 2253757"/>
              <a:gd name="connsiteX16-4539" fmla="*/ 714846 w 1422362"/>
              <a:gd name="connsiteY16-4540" fmla="*/ 901237 h 2253757"/>
              <a:gd name="connsiteX17-4541" fmla="*/ 683174 w 1422362"/>
              <a:gd name="connsiteY17-4542" fmla="*/ 121917 h 2253757"/>
              <a:gd name="connsiteX18-4543" fmla="*/ 486275 w 1422362"/>
              <a:gd name="connsiteY18-4544" fmla="*/ 161731 h 2253757"/>
              <a:gd name="connsiteX19-4545" fmla="*/ 463637 w 1422362"/>
              <a:gd name="connsiteY19-4546" fmla="*/ 1183173 h 2253757"/>
              <a:gd name="connsiteX20-4547" fmla="*/ 338442 w 1422362"/>
              <a:gd name="connsiteY20-4548" fmla="*/ 1201632 h 2253757"/>
              <a:gd name="connsiteX21-4549" fmla="*/ 719 w 1422362"/>
              <a:gd name="connsiteY21-4550" fmla="*/ 900955 h 2253757"/>
              <a:gd name="connsiteX0-4551" fmla="*/ 719 w 1422362"/>
              <a:gd name="connsiteY0-4552" fmla="*/ 900955 h 2253757"/>
              <a:gd name="connsiteX1-4553" fmla="*/ 140932 w 1422362"/>
              <a:gd name="connsiteY1-4554" fmla="*/ 1296729 h 2253757"/>
              <a:gd name="connsiteX2-4555" fmla="*/ 309182 w 1422362"/>
              <a:gd name="connsiteY2-4556" fmla="*/ 1655174 h 2253757"/>
              <a:gd name="connsiteX3-4557" fmla="*/ 548773 w 1422362"/>
              <a:gd name="connsiteY3-4558" fmla="*/ 1879748 h 2253757"/>
              <a:gd name="connsiteX4-4559" fmla="*/ 582370 w 1422362"/>
              <a:gd name="connsiteY4-4560" fmla="*/ 2240642 h 2253757"/>
              <a:gd name="connsiteX5-4561" fmla="*/ 1253027 w 1422362"/>
              <a:gd name="connsiteY5-4562" fmla="*/ 2253757 h 2253757"/>
              <a:gd name="connsiteX6-4563" fmla="*/ 1262460 w 1422362"/>
              <a:gd name="connsiteY6-4564" fmla="*/ 1930484 h 2253757"/>
              <a:gd name="connsiteX7-4565" fmla="*/ 1421092 w 1422362"/>
              <a:gd name="connsiteY7-4566" fmla="*/ 1069958 h 2253757"/>
              <a:gd name="connsiteX8-4567" fmla="*/ 1369124 w 1422362"/>
              <a:gd name="connsiteY8-4568" fmla="*/ 644162 h 2253757"/>
              <a:gd name="connsiteX9-4569" fmla="*/ 1176719 w 1422362"/>
              <a:gd name="connsiteY9-4570" fmla="*/ 612493 h 2253757"/>
              <a:gd name="connsiteX10-4571" fmla="*/ 1168953 w 1422362"/>
              <a:gd name="connsiteY10-4572" fmla="*/ 911472 h 2253757"/>
              <a:gd name="connsiteX11-4573" fmla="*/ 1156855 w 1422362"/>
              <a:gd name="connsiteY11-4574" fmla="*/ 600743 h 2253757"/>
              <a:gd name="connsiteX12-4575" fmla="*/ 927050 w 1422362"/>
              <a:gd name="connsiteY12-4576" fmla="*/ 558366 h 2253757"/>
              <a:gd name="connsiteX13-4577" fmla="*/ 957315 w 1422362"/>
              <a:gd name="connsiteY13-4578" fmla="*/ 887580 h 2253757"/>
              <a:gd name="connsiteX14-4579" fmla="*/ 905990 w 1422362"/>
              <a:gd name="connsiteY14-4580" fmla="*/ 557324 h 2253757"/>
              <a:gd name="connsiteX15-4581" fmla="*/ 711016 w 1422362"/>
              <a:gd name="connsiteY15-4582" fmla="*/ 513030 h 2253757"/>
              <a:gd name="connsiteX16-4583" fmla="*/ 714846 w 1422362"/>
              <a:gd name="connsiteY16-4584" fmla="*/ 901237 h 2253757"/>
              <a:gd name="connsiteX17-4585" fmla="*/ 683174 w 1422362"/>
              <a:gd name="connsiteY17-4586" fmla="*/ 121917 h 2253757"/>
              <a:gd name="connsiteX18-4587" fmla="*/ 486275 w 1422362"/>
              <a:gd name="connsiteY18-4588" fmla="*/ 161731 h 2253757"/>
              <a:gd name="connsiteX19-4589" fmla="*/ 463637 w 1422362"/>
              <a:gd name="connsiteY19-4590" fmla="*/ 1183173 h 2253757"/>
              <a:gd name="connsiteX20-4591" fmla="*/ 304672 w 1422362"/>
              <a:gd name="connsiteY20-4592" fmla="*/ 1148565 h 2253757"/>
              <a:gd name="connsiteX21-4593" fmla="*/ 719 w 1422362"/>
              <a:gd name="connsiteY21-4594" fmla="*/ 900955 h 2253757"/>
              <a:gd name="connsiteX0-4595" fmla="*/ 719 w 1422362"/>
              <a:gd name="connsiteY0-4596" fmla="*/ 900955 h 2253757"/>
              <a:gd name="connsiteX1-4597" fmla="*/ 140932 w 1422362"/>
              <a:gd name="connsiteY1-4598" fmla="*/ 1296729 h 2253757"/>
              <a:gd name="connsiteX2-4599" fmla="*/ 309182 w 1422362"/>
              <a:gd name="connsiteY2-4600" fmla="*/ 1655174 h 2253757"/>
              <a:gd name="connsiteX3-4601" fmla="*/ 548773 w 1422362"/>
              <a:gd name="connsiteY3-4602" fmla="*/ 1879748 h 2253757"/>
              <a:gd name="connsiteX4-4603" fmla="*/ 582370 w 1422362"/>
              <a:gd name="connsiteY4-4604" fmla="*/ 2240642 h 2253757"/>
              <a:gd name="connsiteX5-4605" fmla="*/ 1253027 w 1422362"/>
              <a:gd name="connsiteY5-4606" fmla="*/ 2253757 h 2253757"/>
              <a:gd name="connsiteX6-4607" fmla="*/ 1262460 w 1422362"/>
              <a:gd name="connsiteY6-4608" fmla="*/ 1930484 h 2253757"/>
              <a:gd name="connsiteX7-4609" fmla="*/ 1421092 w 1422362"/>
              <a:gd name="connsiteY7-4610" fmla="*/ 1069958 h 2253757"/>
              <a:gd name="connsiteX8-4611" fmla="*/ 1369124 w 1422362"/>
              <a:gd name="connsiteY8-4612" fmla="*/ 644162 h 2253757"/>
              <a:gd name="connsiteX9-4613" fmla="*/ 1176719 w 1422362"/>
              <a:gd name="connsiteY9-4614" fmla="*/ 612493 h 2253757"/>
              <a:gd name="connsiteX10-4615" fmla="*/ 1168953 w 1422362"/>
              <a:gd name="connsiteY10-4616" fmla="*/ 911472 h 2253757"/>
              <a:gd name="connsiteX11-4617" fmla="*/ 1156855 w 1422362"/>
              <a:gd name="connsiteY11-4618" fmla="*/ 600743 h 2253757"/>
              <a:gd name="connsiteX12-4619" fmla="*/ 927050 w 1422362"/>
              <a:gd name="connsiteY12-4620" fmla="*/ 558366 h 2253757"/>
              <a:gd name="connsiteX13-4621" fmla="*/ 957315 w 1422362"/>
              <a:gd name="connsiteY13-4622" fmla="*/ 887580 h 2253757"/>
              <a:gd name="connsiteX14-4623" fmla="*/ 905990 w 1422362"/>
              <a:gd name="connsiteY14-4624" fmla="*/ 557324 h 2253757"/>
              <a:gd name="connsiteX15-4625" fmla="*/ 711016 w 1422362"/>
              <a:gd name="connsiteY15-4626" fmla="*/ 513030 h 2253757"/>
              <a:gd name="connsiteX16-4627" fmla="*/ 714846 w 1422362"/>
              <a:gd name="connsiteY16-4628" fmla="*/ 901237 h 2253757"/>
              <a:gd name="connsiteX17-4629" fmla="*/ 683174 w 1422362"/>
              <a:gd name="connsiteY17-4630" fmla="*/ 121917 h 2253757"/>
              <a:gd name="connsiteX18-4631" fmla="*/ 486275 w 1422362"/>
              <a:gd name="connsiteY18-4632" fmla="*/ 161731 h 2253757"/>
              <a:gd name="connsiteX19-4633" fmla="*/ 463637 w 1422362"/>
              <a:gd name="connsiteY19-4634" fmla="*/ 1183173 h 2253757"/>
              <a:gd name="connsiteX20-4635" fmla="*/ 304672 w 1422362"/>
              <a:gd name="connsiteY20-4636" fmla="*/ 1148565 h 2253757"/>
              <a:gd name="connsiteX21-4637" fmla="*/ 719 w 1422362"/>
              <a:gd name="connsiteY21-4638" fmla="*/ 900955 h 2253757"/>
              <a:gd name="connsiteX0-4639" fmla="*/ 719 w 1422362"/>
              <a:gd name="connsiteY0-4640" fmla="*/ 900955 h 2253757"/>
              <a:gd name="connsiteX1-4641" fmla="*/ 140932 w 1422362"/>
              <a:gd name="connsiteY1-4642" fmla="*/ 1296729 h 2253757"/>
              <a:gd name="connsiteX2-4643" fmla="*/ 309182 w 1422362"/>
              <a:gd name="connsiteY2-4644" fmla="*/ 1655174 h 2253757"/>
              <a:gd name="connsiteX3-4645" fmla="*/ 548773 w 1422362"/>
              <a:gd name="connsiteY3-4646" fmla="*/ 1879748 h 2253757"/>
              <a:gd name="connsiteX4-4647" fmla="*/ 582370 w 1422362"/>
              <a:gd name="connsiteY4-4648" fmla="*/ 2240642 h 2253757"/>
              <a:gd name="connsiteX5-4649" fmla="*/ 1253027 w 1422362"/>
              <a:gd name="connsiteY5-4650" fmla="*/ 2253757 h 2253757"/>
              <a:gd name="connsiteX6-4651" fmla="*/ 1262460 w 1422362"/>
              <a:gd name="connsiteY6-4652" fmla="*/ 1930484 h 2253757"/>
              <a:gd name="connsiteX7-4653" fmla="*/ 1421092 w 1422362"/>
              <a:gd name="connsiteY7-4654" fmla="*/ 1069958 h 2253757"/>
              <a:gd name="connsiteX8-4655" fmla="*/ 1369124 w 1422362"/>
              <a:gd name="connsiteY8-4656" fmla="*/ 644162 h 2253757"/>
              <a:gd name="connsiteX9-4657" fmla="*/ 1176719 w 1422362"/>
              <a:gd name="connsiteY9-4658" fmla="*/ 612493 h 2253757"/>
              <a:gd name="connsiteX10-4659" fmla="*/ 1168953 w 1422362"/>
              <a:gd name="connsiteY10-4660" fmla="*/ 911472 h 2253757"/>
              <a:gd name="connsiteX11-4661" fmla="*/ 1156855 w 1422362"/>
              <a:gd name="connsiteY11-4662" fmla="*/ 600743 h 2253757"/>
              <a:gd name="connsiteX12-4663" fmla="*/ 927050 w 1422362"/>
              <a:gd name="connsiteY12-4664" fmla="*/ 558366 h 2253757"/>
              <a:gd name="connsiteX13-4665" fmla="*/ 957315 w 1422362"/>
              <a:gd name="connsiteY13-4666" fmla="*/ 887580 h 2253757"/>
              <a:gd name="connsiteX14-4667" fmla="*/ 905990 w 1422362"/>
              <a:gd name="connsiteY14-4668" fmla="*/ 557324 h 2253757"/>
              <a:gd name="connsiteX15-4669" fmla="*/ 711016 w 1422362"/>
              <a:gd name="connsiteY15-4670" fmla="*/ 513030 h 2253757"/>
              <a:gd name="connsiteX16-4671" fmla="*/ 714846 w 1422362"/>
              <a:gd name="connsiteY16-4672" fmla="*/ 901237 h 2253757"/>
              <a:gd name="connsiteX17-4673" fmla="*/ 683174 w 1422362"/>
              <a:gd name="connsiteY17-4674" fmla="*/ 121917 h 2253757"/>
              <a:gd name="connsiteX18-4675" fmla="*/ 486275 w 1422362"/>
              <a:gd name="connsiteY18-4676" fmla="*/ 161731 h 2253757"/>
              <a:gd name="connsiteX19-4677" fmla="*/ 463637 w 1422362"/>
              <a:gd name="connsiteY19-4678" fmla="*/ 1183173 h 2253757"/>
              <a:gd name="connsiteX20-4679" fmla="*/ 304672 w 1422362"/>
              <a:gd name="connsiteY20-4680" fmla="*/ 1148565 h 2253757"/>
              <a:gd name="connsiteX21-4681" fmla="*/ 719 w 1422362"/>
              <a:gd name="connsiteY21-4682" fmla="*/ 900955 h 2253757"/>
              <a:gd name="connsiteX0-4683" fmla="*/ 436 w 1494443"/>
              <a:gd name="connsiteY0-4684" fmla="*/ 886482 h 2253757"/>
              <a:gd name="connsiteX1-4685" fmla="*/ 213013 w 1494443"/>
              <a:gd name="connsiteY1-4686" fmla="*/ 1296729 h 2253757"/>
              <a:gd name="connsiteX2-4687" fmla="*/ 381263 w 1494443"/>
              <a:gd name="connsiteY2-4688" fmla="*/ 1655174 h 2253757"/>
              <a:gd name="connsiteX3-4689" fmla="*/ 620854 w 1494443"/>
              <a:gd name="connsiteY3-4690" fmla="*/ 1879748 h 2253757"/>
              <a:gd name="connsiteX4-4691" fmla="*/ 654451 w 1494443"/>
              <a:gd name="connsiteY4-4692" fmla="*/ 2240642 h 2253757"/>
              <a:gd name="connsiteX5-4693" fmla="*/ 1325108 w 1494443"/>
              <a:gd name="connsiteY5-4694" fmla="*/ 2253757 h 2253757"/>
              <a:gd name="connsiteX6-4695" fmla="*/ 1334541 w 1494443"/>
              <a:gd name="connsiteY6-4696" fmla="*/ 1930484 h 2253757"/>
              <a:gd name="connsiteX7-4697" fmla="*/ 1493173 w 1494443"/>
              <a:gd name="connsiteY7-4698" fmla="*/ 1069958 h 2253757"/>
              <a:gd name="connsiteX8-4699" fmla="*/ 1441205 w 1494443"/>
              <a:gd name="connsiteY8-4700" fmla="*/ 644162 h 2253757"/>
              <a:gd name="connsiteX9-4701" fmla="*/ 1248800 w 1494443"/>
              <a:gd name="connsiteY9-4702" fmla="*/ 612493 h 2253757"/>
              <a:gd name="connsiteX10-4703" fmla="*/ 1241034 w 1494443"/>
              <a:gd name="connsiteY10-4704" fmla="*/ 911472 h 2253757"/>
              <a:gd name="connsiteX11-4705" fmla="*/ 1228936 w 1494443"/>
              <a:gd name="connsiteY11-4706" fmla="*/ 600743 h 2253757"/>
              <a:gd name="connsiteX12-4707" fmla="*/ 999131 w 1494443"/>
              <a:gd name="connsiteY12-4708" fmla="*/ 558366 h 2253757"/>
              <a:gd name="connsiteX13-4709" fmla="*/ 1029396 w 1494443"/>
              <a:gd name="connsiteY13-4710" fmla="*/ 887580 h 2253757"/>
              <a:gd name="connsiteX14-4711" fmla="*/ 978071 w 1494443"/>
              <a:gd name="connsiteY14-4712" fmla="*/ 557324 h 2253757"/>
              <a:gd name="connsiteX15-4713" fmla="*/ 783097 w 1494443"/>
              <a:gd name="connsiteY15-4714" fmla="*/ 513030 h 2253757"/>
              <a:gd name="connsiteX16-4715" fmla="*/ 786927 w 1494443"/>
              <a:gd name="connsiteY16-4716" fmla="*/ 901237 h 2253757"/>
              <a:gd name="connsiteX17-4717" fmla="*/ 755255 w 1494443"/>
              <a:gd name="connsiteY17-4718" fmla="*/ 121917 h 2253757"/>
              <a:gd name="connsiteX18-4719" fmla="*/ 558356 w 1494443"/>
              <a:gd name="connsiteY18-4720" fmla="*/ 161731 h 2253757"/>
              <a:gd name="connsiteX19-4721" fmla="*/ 535718 w 1494443"/>
              <a:gd name="connsiteY19-4722" fmla="*/ 1183173 h 2253757"/>
              <a:gd name="connsiteX20-4723" fmla="*/ 376753 w 1494443"/>
              <a:gd name="connsiteY20-4724" fmla="*/ 1148565 h 2253757"/>
              <a:gd name="connsiteX21-4725" fmla="*/ 436 w 1494443"/>
              <a:gd name="connsiteY21-4726" fmla="*/ 886482 h 2253757"/>
              <a:gd name="connsiteX0-4727" fmla="*/ 436 w 1494443"/>
              <a:gd name="connsiteY0-4728" fmla="*/ 886482 h 2253757"/>
              <a:gd name="connsiteX1-4729" fmla="*/ 213013 w 1494443"/>
              <a:gd name="connsiteY1-4730" fmla="*/ 1296729 h 2253757"/>
              <a:gd name="connsiteX2-4731" fmla="*/ 381263 w 1494443"/>
              <a:gd name="connsiteY2-4732" fmla="*/ 1655174 h 2253757"/>
              <a:gd name="connsiteX3-4733" fmla="*/ 620854 w 1494443"/>
              <a:gd name="connsiteY3-4734" fmla="*/ 1879748 h 2253757"/>
              <a:gd name="connsiteX4-4735" fmla="*/ 654451 w 1494443"/>
              <a:gd name="connsiteY4-4736" fmla="*/ 2240642 h 2253757"/>
              <a:gd name="connsiteX5-4737" fmla="*/ 1325108 w 1494443"/>
              <a:gd name="connsiteY5-4738" fmla="*/ 2253757 h 2253757"/>
              <a:gd name="connsiteX6-4739" fmla="*/ 1334541 w 1494443"/>
              <a:gd name="connsiteY6-4740" fmla="*/ 1930484 h 2253757"/>
              <a:gd name="connsiteX7-4741" fmla="*/ 1493173 w 1494443"/>
              <a:gd name="connsiteY7-4742" fmla="*/ 1069958 h 2253757"/>
              <a:gd name="connsiteX8-4743" fmla="*/ 1441205 w 1494443"/>
              <a:gd name="connsiteY8-4744" fmla="*/ 644162 h 2253757"/>
              <a:gd name="connsiteX9-4745" fmla="*/ 1248800 w 1494443"/>
              <a:gd name="connsiteY9-4746" fmla="*/ 612493 h 2253757"/>
              <a:gd name="connsiteX10-4747" fmla="*/ 1241034 w 1494443"/>
              <a:gd name="connsiteY10-4748" fmla="*/ 911472 h 2253757"/>
              <a:gd name="connsiteX11-4749" fmla="*/ 1228936 w 1494443"/>
              <a:gd name="connsiteY11-4750" fmla="*/ 600743 h 2253757"/>
              <a:gd name="connsiteX12-4751" fmla="*/ 999131 w 1494443"/>
              <a:gd name="connsiteY12-4752" fmla="*/ 558366 h 2253757"/>
              <a:gd name="connsiteX13-4753" fmla="*/ 1029396 w 1494443"/>
              <a:gd name="connsiteY13-4754" fmla="*/ 887580 h 2253757"/>
              <a:gd name="connsiteX14-4755" fmla="*/ 978071 w 1494443"/>
              <a:gd name="connsiteY14-4756" fmla="*/ 557324 h 2253757"/>
              <a:gd name="connsiteX15-4757" fmla="*/ 783097 w 1494443"/>
              <a:gd name="connsiteY15-4758" fmla="*/ 513030 h 2253757"/>
              <a:gd name="connsiteX16-4759" fmla="*/ 786927 w 1494443"/>
              <a:gd name="connsiteY16-4760" fmla="*/ 901237 h 2253757"/>
              <a:gd name="connsiteX17-4761" fmla="*/ 755255 w 1494443"/>
              <a:gd name="connsiteY17-4762" fmla="*/ 121917 h 2253757"/>
              <a:gd name="connsiteX18-4763" fmla="*/ 558356 w 1494443"/>
              <a:gd name="connsiteY18-4764" fmla="*/ 161731 h 2253757"/>
              <a:gd name="connsiteX19-4765" fmla="*/ 535718 w 1494443"/>
              <a:gd name="connsiteY19-4766" fmla="*/ 1183173 h 2253757"/>
              <a:gd name="connsiteX20-4767" fmla="*/ 376753 w 1494443"/>
              <a:gd name="connsiteY20-4768" fmla="*/ 1148565 h 2253757"/>
              <a:gd name="connsiteX21-4769" fmla="*/ 436 w 1494443"/>
              <a:gd name="connsiteY21-4770" fmla="*/ 886482 h 2253757"/>
              <a:gd name="connsiteX0-4771" fmla="*/ 0 w 1494007"/>
              <a:gd name="connsiteY0-4772" fmla="*/ 886482 h 2253757"/>
              <a:gd name="connsiteX1-4773" fmla="*/ 212577 w 1494007"/>
              <a:gd name="connsiteY1-4774" fmla="*/ 1296729 h 2253757"/>
              <a:gd name="connsiteX2-4775" fmla="*/ 380827 w 1494007"/>
              <a:gd name="connsiteY2-4776" fmla="*/ 1655174 h 2253757"/>
              <a:gd name="connsiteX3-4777" fmla="*/ 620418 w 1494007"/>
              <a:gd name="connsiteY3-4778" fmla="*/ 1879748 h 2253757"/>
              <a:gd name="connsiteX4-4779" fmla="*/ 654015 w 1494007"/>
              <a:gd name="connsiteY4-4780" fmla="*/ 2240642 h 2253757"/>
              <a:gd name="connsiteX5-4781" fmla="*/ 1324672 w 1494007"/>
              <a:gd name="connsiteY5-4782" fmla="*/ 2253757 h 2253757"/>
              <a:gd name="connsiteX6-4783" fmla="*/ 1334105 w 1494007"/>
              <a:gd name="connsiteY6-4784" fmla="*/ 1930484 h 2253757"/>
              <a:gd name="connsiteX7-4785" fmla="*/ 1492737 w 1494007"/>
              <a:gd name="connsiteY7-4786" fmla="*/ 1069958 h 2253757"/>
              <a:gd name="connsiteX8-4787" fmla="*/ 1440769 w 1494007"/>
              <a:gd name="connsiteY8-4788" fmla="*/ 644162 h 2253757"/>
              <a:gd name="connsiteX9-4789" fmla="*/ 1248364 w 1494007"/>
              <a:gd name="connsiteY9-4790" fmla="*/ 612493 h 2253757"/>
              <a:gd name="connsiteX10-4791" fmla="*/ 1240598 w 1494007"/>
              <a:gd name="connsiteY10-4792" fmla="*/ 911472 h 2253757"/>
              <a:gd name="connsiteX11-4793" fmla="*/ 1228500 w 1494007"/>
              <a:gd name="connsiteY11-4794" fmla="*/ 600743 h 2253757"/>
              <a:gd name="connsiteX12-4795" fmla="*/ 998695 w 1494007"/>
              <a:gd name="connsiteY12-4796" fmla="*/ 558366 h 2253757"/>
              <a:gd name="connsiteX13-4797" fmla="*/ 1028960 w 1494007"/>
              <a:gd name="connsiteY13-4798" fmla="*/ 887580 h 2253757"/>
              <a:gd name="connsiteX14-4799" fmla="*/ 977635 w 1494007"/>
              <a:gd name="connsiteY14-4800" fmla="*/ 557324 h 2253757"/>
              <a:gd name="connsiteX15-4801" fmla="*/ 782661 w 1494007"/>
              <a:gd name="connsiteY15-4802" fmla="*/ 513030 h 2253757"/>
              <a:gd name="connsiteX16-4803" fmla="*/ 786491 w 1494007"/>
              <a:gd name="connsiteY16-4804" fmla="*/ 901237 h 2253757"/>
              <a:gd name="connsiteX17-4805" fmla="*/ 754819 w 1494007"/>
              <a:gd name="connsiteY17-4806" fmla="*/ 121917 h 2253757"/>
              <a:gd name="connsiteX18-4807" fmla="*/ 557920 w 1494007"/>
              <a:gd name="connsiteY18-4808" fmla="*/ 161731 h 2253757"/>
              <a:gd name="connsiteX19-4809" fmla="*/ 535282 w 1494007"/>
              <a:gd name="connsiteY19-4810" fmla="*/ 1183173 h 2253757"/>
              <a:gd name="connsiteX20-4811" fmla="*/ 376317 w 1494007"/>
              <a:gd name="connsiteY20-4812" fmla="*/ 1148565 h 2253757"/>
              <a:gd name="connsiteX21-4813" fmla="*/ 0 w 1494007"/>
              <a:gd name="connsiteY21-4814" fmla="*/ 886482 h 2253757"/>
              <a:gd name="connsiteX0-4815" fmla="*/ 0 w 1494007"/>
              <a:gd name="connsiteY0-4816" fmla="*/ 886482 h 2253757"/>
              <a:gd name="connsiteX1-4817" fmla="*/ 202929 w 1494007"/>
              <a:gd name="connsiteY1-4818" fmla="*/ 1320850 h 2253757"/>
              <a:gd name="connsiteX2-4819" fmla="*/ 380827 w 1494007"/>
              <a:gd name="connsiteY2-4820" fmla="*/ 1655174 h 2253757"/>
              <a:gd name="connsiteX3-4821" fmla="*/ 620418 w 1494007"/>
              <a:gd name="connsiteY3-4822" fmla="*/ 1879748 h 2253757"/>
              <a:gd name="connsiteX4-4823" fmla="*/ 654015 w 1494007"/>
              <a:gd name="connsiteY4-4824" fmla="*/ 2240642 h 2253757"/>
              <a:gd name="connsiteX5-4825" fmla="*/ 1324672 w 1494007"/>
              <a:gd name="connsiteY5-4826" fmla="*/ 2253757 h 2253757"/>
              <a:gd name="connsiteX6-4827" fmla="*/ 1334105 w 1494007"/>
              <a:gd name="connsiteY6-4828" fmla="*/ 1930484 h 2253757"/>
              <a:gd name="connsiteX7-4829" fmla="*/ 1492737 w 1494007"/>
              <a:gd name="connsiteY7-4830" fmla="*/ 1069958 h 2253757"/>
              <a:gd name="connsiteX8-4831" fmla="*/ 1440769 w 1494007"/>
              <a:gd name="connsiteY8-4832" fmla="*/ 644162 h 2253757"/>
              <a:gd name="connsiteX9-4833" fmla="*/ 1248364 w 1494007"/>
              <a:gd name="connsiteY9-4834" fmla="*/ 612493 h 2253757"/>
              <a:gd name="connsiteX10-4835" fmla="*/ 1240598 w 1494007"/>
              <a:gd name="connsiteY10-4836" fmla="*/ 911472 h 2253757"/>
              <a:gd name="connsiteX11-4837" fmla="*/ 1228500 w 1494007"/>
              <a:gd name="connsiteY11-4838" fmla="*/ 600743 h 2253757"/>
              <a:gd name="connsiteX12-4839" fmla="*/ 998695 w 1494007"/>
              <a:gd name="connsiteY12-4840" fmla="*/ 558366 h 2253757"/>
              <a:gd name="connsiteX13-4841" fmla="*/ 1028960 w 1494007"/>
              <a:gd name="connsiteY13-4842" fmla="*/ 887580 h 2253757"/>
              <a:gd name="connsiteX14-4843" fmla="*/ 977635 w 1494007"/>
              <a:gd name="connsiteY14-4844" fmla="*/ 557324 h 2253757"/>
              <a:gd name="connsiteX15-4845" fmla="*/ 782661 w 1494007"/>
              <a:gd name="connsiteY15-4846" fmla="*/ 513030 h 2253757"/>
              <a:gd name="connsiteX16-4847" fmla="*/ 786491 w 1494007"/>
              <a:gd name="connsiteY16-4848" fmla="*/ 901237 h 2253757"/>
              <a:gd name="connsiteX17-4849" fmla="*/ 754819 w 1494007"/>
              <a:gd name="connsiteY17-4850" fmla="*/ 121917 h 2253757"/>
              <a:gd name="connsiteX18-4851" fmla="*/ 557920 w 1494007"/>
              <a:gd name="connsiteY18-4852" fmla="*/ 161731 h 2253757"/>
              <a:gd name="connsiteX19-4853" fmla="*/ 535282 w 1494007"/>
              <a:gd name="connsiteY19-4854" fmla="*/ 1183173 h 2253757"/>
              <a:gd name="connsiteX20-4855" fmla="*/ 376317 w 1494007"/>
              <a:gd name="connsiteY20-4856" fmla="*/ 1148565 h 2253757"/>
              <a:gd name="connsiteX21-4857" fmla="*/ 0 w 1494007"/>
              <a:gd name="connsiteY21-4858" fmla="*/ 886482 h 2253757"/>
              <a:gd name="connsiteX0-4859" fmla="*/ 0 w 1494007"/>
              <a:gd name="connsiteY0-4860" fmla="*/ 886482 h 2253757"/>
              <a:gd name="connsiteX1-4861" fmla="*/ 202929 w 1494007"/>
              <a:gd name="connsiteY1-4862" fmla="*/ 1320850 h 2253757"/>
              <a:gd name="connsiteX2-4863" fmla="*/ 438719 w 1494007"/>
              <a:gd name="connsiteY2-4864" fmla="*/ 1655174 h 2253757"/>
              <a:gd name="connsiteX3-4865" fmla="*/ 620418 w 1494007"/>
              <a:gd name="connsiteY3-4866" fmla="*/ 1879748 h 2253757"/>
              <a:gd name="connsiteX4-4867" fmla="*/ 654015 w 1494007"/>
              <a:gd name="connsiteY4-4868" fmla="*/ 2240642 h 2253757"/>
              <a:gd name="connsiteX5-4869" fmla="*/ 1324672 w 1494007"/>
              <a:gd name="connsiteY5-4870" fmla="*/ 2253757 h 2253757"/>
              <a:gd name="connsiteX6-4871" fmla="*/ 1334105 w 1494007"/>
              <a:gd name="connsiteY6-4872" fmla="*/ 1930484 h 2253757"/>
              <a:gd name="connsiteX7-4873" fmla="*/ 1492737 w 1494007"/>
              <a:gd name="connsiteY7-4874" fmla="*/ 1069958 h 2253757"/>
              <a:gd name="connsiteX8-4875" fmla="*/ 1440769 w 1494007"/>
              <a:gd name="connsiteY8-4876" fmla="*/ 644162 h 2253757"/>
              <a:gd name="connsiteX9-4877" fmla="*/ 1248364 w 1494007"/>
              <a:gd name="connsiteY9-4878" fmla="*/ 612493 h 2253757"/>
              <a:gd name="connsiteX10-4879" fmla="*/ 1240598 w 1494007"/>
              <a:gd name="connsiteY10-4880" fmla="*/ 911472 h 2253757"/>
              <a:gd name="connsiteX11-4881" fmla="*/ 1228500 w 1494007"/>
              <a:gd name="connsiteY11-4882" fmla="*/ 600743 h 2253757"/>
              <a:gd name="connsiteX12-4883" fmla="*/ 998695 w 1494007"/>
              <a:gd name="connsiteY12-4884" fmla="*/ 558366 h 2253757"/>
              <a:gd name="connsiteX13-4885" fmla="*/ 1028960 w 1494007"/>
              <a:gd name="connsiteY13-4886" fmla="*/ 887580 h 2253757"/>
              <a:gd name="connsiteX14-4887" fmla="*/ 977635 w 1494007"/>
              <a:gd name="connsiteY14-4888" fmla="*/ 557324 h 2253757"/>
              <a:gd name="connsiteX15-4889" fmla="*/ 782661 w 1494007"/>
              <a:gd name="connsiteY15-4890" fmla="*/ 513030 h 2253757"/>
              <a:gd name="connsiteX16-4891" fmla="*/ 786491 w 1494007"/>
              <a:gd name="connsiteY16-4892" fmla="*/ 901237 h 2253757"/>
              <a:gd name="connsiteX17-4893" fmla="*/ 754819 w 1494007"/>
              <a:gd name="connsiteY17-4894" fmla="*/ 121917 h 2253757"/>
              <a:gd name="connsiteX18-4895" fmla="*/ 557920 w 1494007"/>
              <a:gd name="connsiteY18-4896" fmla="*/ 161731 h 2253757"/>
              <a:gd name="connsiteX19-4897" fmla="*/ 535282 w 1494007"/>
              <a:gd name="connsiteY19-4898" fmla="*/ 1183173 h 2253757"/>
              <a:gd name="connsiteX20-4899" fmla="*/ 376317 w 1494007"/>
              <a:gd name="connsiteY20-4900" fmla="*/ 1148565 h 2253757"/>
              <a:gd name="connsiteX21-4901" fmla="*/ 0 w 1494007"/>
              <a:gd name="connsiteY21-4902" fmla="*/ 886482 h 2253757"/>
              <a:gd name="connsiteX0-4903" fmla="*/ 0 w 1494007"/>
              <a:gd name="connsiteY0-4904" fmla="*/ 886482 h 2253757"/>
              <a:gd name="connsiteX1-4905" fmla="*/ 202929 w 1494007"/>
              <a:gd name="connsiteY1-4906" fmla="*/ 1320850 h 2253757"/>
              <a:gd name="connsiteX2-4907" fmla="*/ 438719 w 1494007"/>
              <a:gd name="connsiteY2-4908" fmla="*/ 1655174 h 2253757"/>
              <a:gd name="connsiteX3-4909" fmla="*/ 620418 w 1494007"/>
              <a:gd name="connsiteY3-4910" fmla="*/ 1879748 h 2253757"/>
              <a:gd name="connsiteX4-4911" fmla="*/ 654015 w 1494007"/>
              <a:gd name="connsiteY4-4912" fmla="*/ 2240642 h 2253757"/>
              <a:gd name="connsiteX5-4913" fmla="*/ 1324672 w 1494007"/>
              <a:gd name="connsiteY5-4914" fmla="*/ 2253757 h 2253757"/>
              <a:gd name="connsiteX6-4915" fmla="*/ 1334105 w 1494007"/>
              <a:gd name="connsiteY6-4916" fmla="*/ 1930484 h 2253757"/>
              <a:gd name="connsiteX7-4917" fmla="*/ 1492737 w 1494007"/>
              <a:gd name="connsiteY7-4918" fmla="*/ 1069958 h 2253757"/>
              <a:gd name="connsiteX8-4919" fmla="*/ 1440769 w 1494007"/>
              <a:gd name="connsiteY8-4920" fmla="*/ 644162 h 2253757"/>
              <a:gd name="connsiteX9-4921" fmla="*/ 1248364 w 1494007"/>
              <a:gd name="connsiteY9-4922" fmla="*/ 612493 h 2253757"/>
              <a:gd name="connsiteX10-4923" fmla="*/ 1240598 w 1494007"/>
              <a:gd name="connsiteY10-4924" fmla="*/ 911472 h 2253757"/>
              <a:gd name="connsiteX11-4925" fmla="*/ 1228500 w 1494007"/>
              <a:gd name="connsiteY11-4926" fmla="*/ 600743 h 2253757"/>
              <a:gd name="connsiteX12-4927" fmla="*/ 998695 w 1494007"/>
              <a:gd name="connsiteY12-4928" fmla="*/ 558366 h 2253757"/>
              <a:gd name="connsiteX13-4929" fmla="*/ 1028960 w 1494007"/>
              <a:gd name="connsiteY13-4930" fmla="*/ 887580 h 2253757"/>
              <a:gd name="connsiteX14-4931" fmla="*/ 977635 w 1494007"/>
              <a:gd name="connsiteY14-4932" fmla="*/ 557324 h 2253757"/>
              <a:gd name="connsiteX15-4933" fmla="*/ 782661 w 1494007"/>
              <a:gd name="connsiteY15-4934" fmla="*/ 513030 h 2253757"/>
              <a:gd name="connsiteX16-4935" fmla="*/ 786491 w 1494007"/>
              <a:gd name="connsiteY16-4936" fmla="*/ 901237 h 2253757"/>
              <a:gd name="connsiteX17-4937" fmla="*/ 754819 w 1494007"/>
              <a:gd name="connsiteY17-4938" fmla="*/ 121917 h 2253757"/>
              <a:gd name="connsiteX18-4939" fmla="*/ 557920 w 1494007"/>
              <a:gd name="connsiteY18-4940" fmla="*/ 161731 h 2253757"/>
              <a:gd name="connsiteX19-4941" fmla="*/ 535282 w 1494007"/>
              <a:gd name="connsiteY19-4942" fmla="*/ 1183173 h 2253757"/>
              <a:gd name="connsiteX20-4943" fmla="*/ 376317 w 1494007"/>
              <a:gd name="connsiteY20-4944" fmla="*/ 1148565 h 2253757"/>
              <a:gd name="connsiteX21-4945" fmla="*/ 0 w 1494007"/>
              <a:gd name="connsiteY21-4946" fmla="*/ 886482 h 2253757"/>
              <a:gd name="connsiteX0-4947" fmla="*/ 0 w 1494007"/>
              <a:gd name="connsiteY0-4948" fmla="*/ 886482 h 2253757"/>
              <a:gd name="connsiteX1-4949" fmla="*/ 202929 w 1494007"/>
              <a:gd name="connsiteY1-4950" fmla="*/ 1320850 h 2253757"/>
              <a:gd name="connsiteX2-4951" fmla="*/ 438719 w 1494007"/>
              <a:gd name="connsiteY2-4952" fmla="*/ 1655174 h 2253757"/>
              <a:gd name="connsiteX3-4953" fmla="*/ 620418 w 1494007"/>
              <a:gd name="connsiteY3-4954" fmla="*/ 1879748 h 2253757"/>
              <a:gd name="connsiteX4-4955" fmla="*/ 654015 w 1494007"/>
              <a:gd name="connsiteY4-4956" fmla="*/ 2240642 h 2253757"/>
              <a:gd name="connsiteX5-4957" fmla="*/ 1324672 w 1494007"/>
              <a:gd name="connsiteY5-4958" fmla="*/ 2253757 h 2253757"/>
              <a:gd name="connsiteX6-4959" fmla="*/ 1334105 w 1494007"/>
              <a:gd name="connsiteY6-4960" fmla="*/ 1930484 h 2253757"/>
              <a:gd name="connsiteX7-4961" fmla="*/ 1492737 w 1494007"/>
              <a:gd name="connsiteY7-4962" fmla="*/ 1069958 h 2253757"/>
              <a:gd name="connsiteX8-4963" fmla="*/ 1440769 w 1494007"/>
              <a:gd name="connsiteY8-4964" fmla="*/ 644162 h 2253757"/>
              <a:gd name="connsiteX9-4965" fmla="*/ 1248364 w 1494007"/>
              <a:gd name="connsiteY9-4966" fmla="*/ 612493 h 2253757"/>
              <a:gd name="connsiteX10-4967" fmla="*/ 1240598 w 1494007"/>
              <a:gd name="connsiteY10-4968" fmla="*/ 911472 h 2253757"/>
              <a:gd name="connsiteX11-4969" fmla="*/ 1228500 w 1494007"/>
              <a:gd name="connsiteY11-4970" fmla="*/ 600743 h 2253757"/>
              <a:gd name="connsiteX12-4971" fmla="*/ 998695 w 1494007"/>
              <a:gd name="connsiteY12-4972" fmla="*/ 558366 h 2253757"/>
              <a:gd name="connsiteX13-4973" fmla="*/ 1028960 w 1494007"/>
              <a:gd name="connsiteY13-4974" fmla="*/ 887580 h 2253757"/>
              <a:gd name="connsiteX14-4975" fmla="*/ 977635 w 1494007"/>
              <a:gd name="connsiteY14-4976" fmla="*/ 557324 h 2253757"/>
              <a:gd name="connsiteX15-4977" fmla="*/ 782661 w 1494007"/>
              <a:gd name="connsiteY15-4978" fmla="*/ 513030 h 2253757"/>
              <a:gd name="connsiteX16-4979" fmla="*/ 786491 w 1494007"/>
              <a:gd name="connsiteY16-4980" fmla="*/ 901237 h 2253757"/>
              <a:gd name="connsiteX17-4981" fmla="*/ 754819 w 1494007"/>
              <a:gd name="connsiteY17-4982" fmla="*/ 121917 h 2253757"/>
              <a:gd name="connsiteX18-4983" fmla="*/ 557920 w 1494007"/>
              <a:gd name="connsiteY18-4984" fmla="*/ 161731 h 2253757"/>
              <a:gd name="connsiteX19-4985" fmla="*/ 535282 w 1494007"/>
              <a:gd name="connsiteY19-4986" fmla="*/ 1183173 h 2253757"/>
              <a:gd name="connsiteX20-4987" fmla="*/ 376317 w 1494007"/>
              <a:gd name="connsiteY20-4988" fmla="*/ 1148565 h 2253757"/>
              <a:gd name="connsiteX21-4989" fmla="*/ 0 w 1494007"/>
              <a:gd name="connsiteY21-4990" fmla="*/ 886482 h 2253757"/>
              <a:gd name="connsiteX0-4991" fmla="*/ 0 w 1494007"/>
              <a:gd name="connsiteY0-4992" fmla="*/ 886482 h 2253757"/>
              <a:gd name="connsiteX1-4993" fmla="*/ 202929 w 1494007"/>
              <a:gd name="connsiteY1-4994" fmla="*/ 1320850 h 2253757"/>
              <a:gd name="connsiteX2-4995" fmla="*/ 438719 w 1494007"/>
              <a:gd name="connsiteY2-4996" fmla="*/ 1655174 h 2253757"/>
              <a:gd name="connsiteX3-4997" fmla="*/ 620418 w 1494007"/>
              <a:gd name="connsiteY3-4998" fmla="*/ 1879748 h 2253757"/>
              <a:gd name="connsiteX4-4999" fmla="*/ 654015 w 1494007"/>
              <a:gd name="connsiteY4-5000" fmla="*/ 2240642 h 2253757"/>
              <a:gd name="connsiteX5-5001" fmla="*/ 1324672 w 1494007"/>
              <a:gd name="connsiteY5-5002" fmla="*/ 2253757 h 2253757"/>
              <a:gd name="connsiteX6-5003" fmla="*/ 1334105 w 1494007"/>
              <a:gd name="connsiteY6-5004" fmla="*/ 1930484 h 2253757"/>
              <a:gd name="connsiteX7-5005" fmla="*/ 1492737 w 1494007"/>
              <a:gd name="connsiteY7-5006" fmla="*/ 1069958 h 2253757"/>
              <a:gd name="connsiteX8-5007" fmla="*/ 1440769 w 1494007"/>
              <a:gd name="connsiteY8-5008" fmla="*/ 644162 h 2253757"/>
              <a:gd name="connsiteX9-5009" fmla="*/ 1248364 w 1494007"/>
              <a:gd name="connsiteY9-5010" fmla="*/ 612493 h 2253757"/>
              <a:gd name="connsiteX10-5011" fmla="*/ 1240598 w 1494007"/>
              <a:gd name="connsiteY10-5012" fmla="*/ 911472 h 2253757"/>
              <a:gd name="connsiteX11-5013" fmla="*/ 1228500 w 1494007"/>
              <a:gd name="connsiteY11-5014" fmla="*/ 600743 h 2253757"/>
              <a:gd name="connsiteX12-5015" fmla="*/ 998695 w 1494007"/>
              <a:gd name="connsiteY12-5016" fmla="*/ 558366 h 2253757"/>
              <a:gd name="connsiteX13-5017" fmla="*/ 1028960 w 1494007"/>
              <a:gd name="connsiteY13-5018" fmla="*/ 887580 h 2253757"/>
              <a:gd name="connsiteX14-5019" fmla="*/ 977635 w 1494007"/>
              <a:gd name="connsiteY14-5020" fmla="*/ 557324 h 2253757"/>
              <a:gd name="connsiteX15-5021" fmla="*/ 782661 w 1494007"/>
              <a:gd name="connsiteY15-5022" fmla="*/ 513030 h 2253757"/>
              <a:gd name="connsiteX16-5023" fmla="*/ 786491 w 1494007"/>
              <a:gd name="connsiteY16-5024" fmla="*/ 901237 h 2253757"/>
              <a:gd name="connsiteX17-5025" fmla="*/ 754819 w 1494007"/>
              <a:gd name="connsiteY17-5026" fmla="*/ 121917 h 2253757"/>
              <a:gd name="connsiteX18-5027" fmla="*/ 557920 w 1494007"/>
              <a:gd name="connsiteY18-5028" fmla="*/ 161731 h 2253757"/>
              <a:gd name="connsiteX19-5029" fmla="*/ 535282 w 1494007"/>
              <a:gd name="connsiteY19-5030" fmla="*/ 1183173 h 2253757"/>
              <a:gd name="connsiteX20-5031" fmla="*/ 376317 w 1494007"/>
              <a:gd name="connsiteY20-5032" fmla="*/ 1148565 h 2253757"/>
              <a:gd name="connsiteX21-5033" fmla="*/ 0 w 1494007"/>
              <a:gd name="connsiteY21-5034" fmla="*/ 886482 h 2253757"/>
              <a:gd name="connsiteX0-5035" fmla="*/ 0 w 1494007"/>
              <a:gd name="connsiteY0-5036" fmla="*/ 886482 h 2253757"/>
              <a:gd name="connsiteX1-5037" fmla="*/ 202929 w 1494007"/>
              <a:gd name="connsiteY1-5038" fmla="*/ 1320850 h 2253757"/>
              <a:gd name="connsiteX2-5039" fmla="*/ 438719 w 1494007"/>
              <a:gd name="connsiteY2-5040" fmla="*/ 1655174 h 2253757"/>
              <a:gd name="connsiteX3-5041" fmla="*/ 620418 w 1494007"/>
              <a:gd name="connsiteY3-5042" fmla="*/ 1879748 h 2253757"/>
              <a:gd name="connsiteX4-5043" fmla="*/ 654015 w 1494007"/>
              <a:gd name="connsiteY4-5044" fmla="*/ 2240642 h 2253757"/>
              <a:gd name="connsiteX5-5045" fmla="*/ 1324672 w 1494007"/>
              <a:gd name="connsiteY5-5046" fmla="*/ 2253757 h 2253757"/>
              <a:gd name="connsiteX6-5047" fmla="*/ 1334105 w 1494007"/>
              <a:gd name="connsiteY6-5048" fmla="*/ 1930484 h 2253757"/>
              <a:gd name="connsiteX7-5049" fmla="*/ 1492737 w 1494007"/>
              <a:gd name="connsiteY7-5050" fmla="*/ 1069958 h 2253757"/>
              <a:gd name="connsiteX8-5051" fmla="*/ 1440769 w 1494007"/>
              <a:gd name="connsiteY8-5052" fmla="*/ 644162 h 2253757"/>
              <a:gd name="connsiteX9-5053" fmla="*/ 1248364 w 1494007"/>
              <a:gd name="connsiteY9-5054" fmla="*/ 612493 h 2253757"/>
              <a:gd name="connsiteX10-5055" fmla="*/ 1240598 w 1494007"/>
              <a:gd name="connsiteY10-5056" fmla="*/ 911472 h 2253757"/>
              <a:gd name="connsiteX11-5057" fmla="*/ 1228500 w 1494007"/>
              <a:gd name="connsiteY11-5058" fmla="*/ 600743 h 2253757"/>
              <a:gd name="connsiteX12-5059" fmla="*/ 998695 w 1494007"/>
              <a:gd name="connsiteY12-5060" fmla="*/ 558366 h 2253757"/>
              <a:gd name="connsiteX13-5061" fmla="*/ 1028960 w 1494007"/>
              <a:gd name="connsiteY13-5062" fmla="*/ 887580 h 2253757"/>
              <a:gd name="connsiteX14-5063" fmla="*/ 977635 w 1494007"/>
              <a:gd name="connsiteY14-5064" fmla="*/ 557324 h 2253757"/>
              <a:gd name="connsiteX15-5065" fmla="*/ 782661 w 1494007"/>
              <a:gd name="connsiteY15-5066" fmla="*/ 513030 h 2253757"/>
              <a:gd name="connsiteX16-5067" fmla="*/ 786491 w 1494007"/>
              <a:gd name="connsiteY16-5068" fmla="*/ 901237 h 2253757"/>
              <a:gd name="connsiteX17-5069" fmla="*/ 754819 w 1494007"/>
              <a:gd name="connsiteY17-5070" fmla="*/ 121917 h 2253757"/>
              <a:gd name="connsiteX18-5071" fmla="*/ 557920 w 1494007"/>
              <a:gd name="connsiteY18-5072" fmla="*/ 161731 h 2253757"/>
              <a:gd name="connsiteX19-5073" fmla="*/ 535282 w 1494007"/>
              <a:gd name="connsiteY19-5074" fmla="*/ 1183173 h 2253757"/>
              <a:gd name="connsiteX20-5075" fmla="*/ 376317 w 1494007"/>
              <a:gd name="connsiteY20-5076" fmla="*/ 1148565 h 2253757"/>
              <a:gd name="connsiteX21-5077" fmla="*/ 0 w 1494007"/>
              <a:gd name="connsiteY21-5078" fmla="*/ 886482 h 2253757"/>
              <a:gd name="connsiteX0-5079" fmla="*/ 0 w 1494007"/>
              <a:gd name="connsiteY0-5080" fmla="*/ 886482 h 2253757"/>
              <a:gd name="connsiteX1-5081" fmla="*/ 202929 w 1494007"/>
              <a:gd name="connsiteY1-5082" fmla="*/ 1320850 h 2253757"/>
              <a:gd name="connsiteX2-5083" fmla="*/ 438719 w 1494007"/>
              <a:gd name="connsiteY2-5084" fmla="*/ 1655174 h 2253757"/>
              <a:gd name="connsiteX3-5085" fmla="*/ 620418 w 1494007"/>
              <a:gd name="connsiteY3-5086" fmla="*/ 1879748 h 2253757"/>
              <a:gd name="connsiteX4-5087" fmla="*/ 654015 w 1494007"/>
              <a:gd name="connsiteY4-5088" fmla="*/ 2115210 h 2253757"/>
              <a:gd name="connsiteX5-5089" fmla="*/ 1324672 w 1494007"/>
              <a:gd name="connsiteY5-5090" fmla="*/ 2253757 h 2253757"/>
              <a:gd name="connsiteX6-5091" fmla="*/ 1334105 w 1494007"/>
              <a:gd name="connsiteY6-5092" fmla="*/ 1930484 h 2253757"/>
              <a:gd name="connsiteX7-5093" fmla="*/ 1492737 w 1494007"/>
              <a:gd name="connsiteY7-5094" fmla="*/ 1069958 h 2253757"/>
              <a:gd name="connsiteX8-5095" fmla="*/ 1440769 w 1494007"/>
              <a:gd name="connsiteY8-5096" fmla="*/ 644162 h 2253757"/>
              <a:gd name="connsiteX9-5097" fmla="*/ 1248364 w 1494007"/>
              <a:gd name="connsiteY9-5098" fmla="*/ 612493 h 2253757"/>
              <a:gd name="connsiteX10-5099" fmla="*/ 1240598 w 1494007"/>
              <a:gd name="connsiteY10-5100" fmla="*/ 911472 h 2253757"/>
              <a:gd name="connsiteX11-5101" fmla="*/ 1228500 w 1494007"/>
              <a:gd name="connsiteY11-5102" fmla="*/ 600743 h 2253757"/>
              <a:gd name="connsiteX12-5103" fmla="*/ 998695 w 1494007"/>
              <a:gd name="connsiteY12-5104" fmla="*/ 558366 h 2253757"/>
              <a:gd name="connsiteX13-5105" fmla="*/ 1028960 w 1494007"/>
              <a:gd name="connsiteY13-5106" fmla="*/ 887580 h 2253757"/>
              <a:gd name="connsiteX14-5107" fmla="*/ 977635 w 1494007"/>
              <a:gd name="connsiteY14-5108" fmla="*/ 557324 h 2253757"/>
              <a:gd name="connsiteX15-5109" fmla="*/ 782661 w 1494007"/>
              <a:gd name="connsiteY15-5110" fmla="*/ 513030 h 2253757"/>
              <a:gd name="connsiteX16-5111" fmla="*/ 786491 w 1494007"/>
              <a:gd name="connsiteY16-5112" fmla="*/ 901237 h 2253757"/>
              <a:gd name="connsiteX17-5113" fmla="*/ 754819 w 1494007"/>
              <a:gd name="connsiteY17-5114" fmla="*/ 121917 h 2253757"/>
              <a:gd name="connsiteX18-5115" fmla="*/ 557920 w 1494007"/>
              <a:gd name="connsiteY18-5116" fmla="*/ 161731 h 2253757"/>
              <a:gd name="connsiteX19-5117" fmla="*/ 535282 w 1494007"/>
              <a:gd name="connsiteY19-5118" fmla="*/ 1183173 h 2253757"/>
              <a:gd name="connsiteX20-5119" fmla="*/ 376317 w 1494007"/>
              <a:gd name="connsiteY20-5120" fmla="*/ 1148565 h 2253757"/>
              <a:gd name="connsiteX21-5121" fmla="*/ 0 w 1494007"/>
              <a:gd name="connsiteY21-5122" fmla="*/ 886482 h 2253757"/>
              <a:gd name="connsiteX0-5123" fmla="*/ 0 w 1494007"/>
              <a:gd name="connsiteY0-5124" fmla="*/ 886482 h 2147622"/>
              <a:gd name="connsiteX1-5125" fmla="*/ 202929 w 1494007"/>
              <a:gd name="connsiteY1-5126" fmla="*/ 1320850 h 2147622"/>
              <a:gd name="connsiteX2-5127" fmla="*/ 438719 w 1494007"/>
              <a:gd name="connsiteY2-5128" fmla="*/ 1655174 h 2147622"/>
              <a:gd name="connsiteX3-5129" fmla="*/ 620418 w 1494007"/>
              <a:gd name="connsiteY3-5130" fmla="*/ 1879748 h 2147622"/>
              <a:gd name="connsiteX4-5131" fmla="*/ 654015 w 1494007"/>
              <a:gd name="connsiteY4-5132" fmla="*/ 2115210 h 2147622"/>
              <a:gd name="connsiteX5-5133" fmla="*/ 1339145 w 1494007"/>
              <a:gd name="connsiteY5-5134" fmla="*/ 2147622 h 2147622"/>
              <a:gd name="connsiteX6-5135" fmla="*/ 1334105 w 1494007"/>
              <a:gd name="connsiteY6-5136" fmla="*/ 1930484 h 2147622"/>
              <a:gd name="connsiteX7-5137" fmla="*/ 1492737 w 1494007"/>
              <a:gd name="connsiteY7-5138" fmla="*/ 1069958 h 2147622"/>
              <a:gd name="connsiteX8-5139" fmla="*/ 1440769 w 1494007"/>
              <a:gd name="connsiteY8-5140" fmla="*/ 644162 h 2147622"/>
              <a:gd name="connsiteX9-5141" fmla="*/ 1248364 w 1494007"/>
              <a:gd name="connsiteY9-5142" fmla="*/ 612493 h 2147622"/>
              <a:gd name="connsiteX10-5143" fmla="*/ 1240598 w 1494007"/>
              <a:gd name="connsiteY10-5144" fmla="*/ 911472 h 2147622"/>
              <a:gd name="connsiteX11-5145" fmla="*/ 1228500 w 1494007"/>
              <a:gd name="connsiteY11-5146" fmla="*/ 600743 h 2147622"/>
              <a:gd name="connsiteX12-5147" fmla="*/ 998695 w 1494007"/>
              <a:gd name="connsiteY12-5148" fmla="*/ 558366 h 2147622"/>
              <a:gd name="connsiteX13-5149" fmla="*/ 1028960 w 1494007"/>
              <a:gd name="connsiteY13-5150" fmla="*/ 887580 h 2147622"/>
              <a:gd name="connsiteX14-5151" fmla="*/ 977635 w 1494007"/>
              <a:gd name="connsiteY14-5152" fmla="*/ 557324 h 2147622"/>
              <a:gd name="connsiteX15-5153" fmla="*/ 782661 w 1494007"/>
              <a:gd name="connsiteY15-5154" fmla="*/ 513030 h 2147622"/>
              <a:gd name="connsiteX16-5155" fmla="*/ 786491 w 1494007"/>
              <a:gd name="connsiteY16-5156" fmla="*/ 901237 h 2147622"/>
              <a:gd name="connsiteX17-5157" fmla="*/ 754819 w 1494007"/>
              <a:gd name="connsiteY17-5158" fmla="*/ 121917 h 2147622"/>
              <a:gd name="connsiteX18-5159" fmla="*/ 557920 w 1494007"/>
              <a:gd name="connsiteY18-5160" fmla="*/ 161731 h 2147622"/>
              <a:gd name="connsiteX19-5161" fmla="*/ 535282 w 1494007"/>
              <a:gd name="connsiteY19-5162" fmla="*/ 1183173 h 2147622"/>
              <a:gd name="connsiteX20-5163" fmla="*/ 376317 w 1494007"/>
              <a:gd name="connsiteY20-5164" fmla="*/ 1148565 h 2147622"/>
              <a:gd name="connsiteX21-5165" fmla="*/ 0 w 1494007"/>
              <a:gd name="connsiteY21-5166" fmla="*/ 886482 h 2147622"/>
              <a:gd name="connsiteX0-5167" fmla="*/ 0 w 1494007"/>
              <a:gd name="connsiteY0-5168" fmla="*/ 886482 h 2123500"/>
              <a:gd name="connsiteX1-5169" fmla="*/ 202929 w 1494007"/>
              <a:gd name="connsiteY1-5170" fmla="*/ 1320850 h 2123500"/>
              <a:gd name="connsiteX2-5171" fmla="*/ 438719 w 1494007"/>
              <a:gd name="connsiteY2-5172" fmla="*/ 1655174 h 2123500"/>
              <a:gd name="connsiteX3-5173" fmla="*/ 620418 w 1494007"/>
              <a:gd name="connsiteY3-5174" fmla="*/ 1879748 h 2123500"/>
              <a:gd name="connsiteX4-5175" fmla="*/ 654015 w 1494007"/>
              <a:gd name="connsiteY4-5176" fmla="*/ 2115210 h 2123500"/>
              <a:gd name="connsiteX5-5177" fmla="*/ 1334321 w 1494007"/>
              <a:gd name="connsiteY5-5178" fmla="*/ 2123500 h 2123500"/>
              <a:gd name="connsiteX6-5179" fmla="*/ 1334105 w 1494007"/>
              <a:gd name="connsiteY6-5180" fmla="*/ 1930484 h 2123500"/>
              <a:gd name="connsiteX7-5181" fmla="*/ 1492737 w 1494007"/>
              <a:gd name="connsiteY7-5182" fmla="*/ 1069958 h 2123500"/>
              <a:gd name="connsiteX8-5183" fmla="*/ 1440769 w 1494007"/>
              <a:gd name="connsiteY8-5184" fmla="*/ 644162 h 2123500"/>
              <a:gd name="connsiteX9-5185" fmla="*/ 1248364 w 1494007"/>
              <a:gd name="connsiteY9-5186" fmla="*/ 612493 h 2123500"/>
              <a:gd name="connsiteX10-5187" fmla="*/ 1240598 w 1494007"/>
              <a:gd name="connsiteY10-5188" fmla="*/ 911472 h 2123500"/>
              <a:gd name="connsiteX11-5189" fmla="*/ 1228500 w 1494007"/>
              <a:gd name="connsiteY11-5190" fmla="*/ 600743 h 2123500"/>
              <a:gd name="connsiteX12-5191" fmla="*/ 998695 w 1494007"/>
              <a:gd name="connsiteY12-5192" fmla="*/ 558366 h 2123500"/>
              <a:gd name="connsiteX13-5193" fmla="*/ 1028960 w 1494007"/>
              <a:gd name="connsiteY13-5194" fmla="*/ 887580 h 2123500"/>
              <a:gd name="connsiteX14-5195" fmla="*/ 977635 w 1494007"/>
              <a:gd name="connsiteY14-5196" fmla="*/ 557324 h 2123500"/>
              <a:gd name="connsiteX15-5197" fmla="*/ 782661 w 1494007"/>
              <a:gd name="connsiteY15-5198" fmla="*/ 513030 h 2123500"/>
              <a:gd name="connsiteX16-5199" fmla="*/ 786491 w 1494007"/>
              <a:gd name="connsiteY16-5200" fmla="*/ 901237 h 2123500"/>
              <a:gd name="connsiteX17-5201" fmla="*/ 754819 w 1494007"/>
              <a:gd name="connsiteY17-5202" fmla="*/ 121917 h 2123500"/>
              <a:gd name="connsiteX18-5203" fmla="*/ 557920 w 1494007"/>
              <a:gd name="connsiteY18-5204" fmla="*/ 161731 h 2123500"/>
              <a:gd name="connsiteX19-5205" fmla="*/ 535282 w 1494007"/>
              <a:gd name="connsiteY19-5206" fmla="*/ 1183173 h 2123500"/>
              <a:gd name="connsiteX20-5207" fmla="*/ 376317 w 1494007"/>
              <a:gd name="connsiteY20-5208" fmla="*/ 1148565 h 2123500"/>
              <a:gd name="connsiteX21-5209" fmla="*/ 0 w 1494007"/>
              <a:gd name="connsiteY21-5210" fmla="*/ 886482 h 2123500"/>
              <a:gd name="connsiteX0-5211" fmla="*/ 0 w 1494007"/>
              <a:gd name="connsiteY0-5212" fmla="*/ 886482 h 2123500"/>
              <a:gd name="connsiteX1-5213" fmla="*/ 202929 w 1494007"/>
              <a:gd name="connsiteY1-5214" fmla="*/ 1320850 h 2123500"/>
              <a:gd name="connsiteX2-5215" fmla="*/ 438719 w 1494007"/>
              <a:gd name="connsiteY2-5216" fmla="*/ 1655174 h 2123500"/>
              <a:gd name="connsiteX3-5217" fmla="*/ 620418 w 1494007"/>
              <a:gd name="connsiteY3-5218" fmla="*/ 1879748 h 2123500"/>
              <a:gd name="connsiteX4-5219" fmla="*/ 654015 w 1494007"/>
              <a:gd name="connsiteY4-5220" fmla="*/ 2115210 h 2123500"/>
              <a:gd name="connsiteX5-5221" fmla="*/ 1334321 w 1494007"/>
              <a:gd name="connsiteY5-5222" fmla="*/ 2123500 h 2123500"/>
              <a:gd name="connsiteX6-5223" fmla="*/ 1334105 w 1494007"/>
              <a:gd name="connsiteY6-5224" fmla="*/ 1930484 h 2123500"/>
              <a:gd name="connsiteX7-5225" fmla="*/ 1492737 w 1494007"/>
              <a:gd name="connsiteY7-5226" fmla="*/ 1069958 h 2123500"/>
              <a:gd name="connsiteX8-5227" fmla="*/ 1440769 w 1494007"/>
              <a:gd name="connsiteY8-5228" fmla="*/ 644162 h 2123500"/>
              <a:gd name="connsiteX9-5229" fmla="*/ 1248364 w 1494007"/>
              <a:gd name="connsiteY9-5230" fmla="*/ 612493 h 2123500"/>
              <a:gd name="connsiteX10-5231" fmla="*/ 1240598 w 1494007"/>
              <a:gd name="connsiteY10-5232" fmla="*/ 911472 h 2123500"/>
              <a:gd name="connsiteX11-5233" fmla="*/ 1228500 w 1494007"/>
              <a:gd name="connsiteY11-5234" fmla="*/ 600743 h 2123500"/>
              <a:gd name="connsiteX12-5235" fmla="*/ 998695 w 1494007"/>
              <a:gd name="connsiteY12-5236" fmla="*/ 558366 h 2123500"/>
              <a:gd name="connsiteX13-5237" fmla="*/ 1028960 w 1494007"/>
              <a:gd name="connsiteY13-5238" fmla="*/ 887580 h 2123500"/>
              <a:gd name="connsiteX14-5239" fmla="*/ 977635 w 1494007"/>
              <a:gd name="connsiteY14-5240" fmla="*/ 557324 h 2123500"/>
              <a:gd name="connsiteX15-5241" fmla="*/ 782661 w 1494007"/>
              <a:gd name="connsiteY15-5242" fmla="*/ 513030 h 2123500"/>
              <a:gd name="connsiteX16-5243" fmla="*/ 786491 w 1494007"/>
              <a:gd name="connsiteY16-5244" fmla="*/ 901237 h 2123500"/>
              <a:gd name="connsiteX17-5245" fmla="*/ 754819 w 1494007"/>
              <a:gd name="connsiteY17-5246" fmla="*/ 121917 h 2123500"/>
              <a:gd name="connsiteX18-5247" fmla="*/ 557920 w 1494007"/>
              <a:gd name="connsiteY18-5248" fmla="*/ 161731 h 2123500"/>
              <a:gd name="connsiteX19-5249" fmla="*/ 535282 w 1494007"/>
              <a:gd name="connsiteY19-5250" fmla="*/ 1183173 h 2123500"/>
              <a:gd name="connsiteX20-5251" fmla="*/ 376317 w 1494007"/>
              <a:gd name="connsiteY20-5252" fmla="*/ 1148565 h 2123500"/>
              <a:gd name="connsiteX21-5253" fmla="*/ 0 w 1494007"/>
              <a:gd name="connsiteY21-5254" fmla="*/ 886482 h 2123500"/>
              <a:gd name="connsiteX0-5255" fmla="*/ 0 w 1494007"/>
              <a:gd name="connsiteY0-5256" fmla="*/ 886482 h 2123500"/>
              <a:gd name="connsiteX1-5257" fmla="*/ 202929 w 1494007"/>
              <a:gd name="connsiteY1-5258" fmla="*/ 1320850 h 2123500"/>
              <a:gd name="connsiteX2-5259" fmla="*/ 438719 w 1494007"/>
              <a:gd name="connsiteY2-5260" fmla="*/ 1655174 h 2123500"/>
              <a:gd name="connsiteX3-5261" fmla="*/ 620418 w 1494007"/>
              <a:gd name="connsiteY3-5262" fmla="*/ 1879748 h 2123500"/>
              <a:gd name="connsiteX4-5263" fmla="*/ 654015 w 1494007"/>
              <a:gd name="connsiteY4-5264" fmla="*/ 2115210 h 2123500"/>
              <a:gd name="connsiteX5-5265" fmla="*/ 1334321 w 1494007"/>
              <a:gd name="connsiteY5-5266" fmla="*/ 2123500 h 2123500"/>
              <a:gd name="connsiteX6-5267" fmla="*/ 1334105 w 1494007"/>
              <a:gd name="connsiteY6-5268" fmla="*/ 1930484 h 2123500"/>
              <a:gd name="connsiteX7-5269" fmla="*/ 1492737 w 1494007"/>
              <a:gd name="connsiteY7-5270" fmla="*/ 1069958 h 2123500"/>
              <a:gd name="connsiteX8-5271" fmla="*/ 1440769 w 1494007"/>
              <a:gd name="connsiteY8-5272" fmla="*/ 644162 h 2123500"/>
              <a:gd name="connsiteX9-5273" fmla="*/ 1248364 w 1494007"/>
              <a:gd name="connsiteY9-5274" fmla="*/ 612493 h 2123500"/>
              <a:gd name="connsiteX10-5275" fmla="*/ 1240598 w 1494007"/>
              <a:gd name="connsiteY10-5276" fmla="*/ 911472 h 2123500"/>
              <a:gd name="connsiteX11-5277" fmla="*/ 1228500 w 1494007"/>
              <a:gd name="connsiteY11-5278" fmla="*/ 600743 h 2123500"/>
              <a:gd name="connsiteX12-5279" fmla="*/ 998695 w 1494007"/>
              <a:gd name="connsiteY12-5280" fmla="*/ 558366 h 2123500"/>
              <a:gd name="connsiteX13-5281" fmla="*/ 1028960 w 1494007"/>
              <a:gd name="connsiteY13-5282" fmla="*/ 887580 h 2123500"/>
              <a:gd name="connsiteX14-5283" fmla="*/ 977635 w 1494007"/>
              <a:gd name="connsiteY14-5284" fmla="*/ 557324 h 2123500"/>
              <a:gd name="connsiteX15-5285" fmla="*/ 782661 w 1494007"/>
              <a:gd name="connsiteY15-5286" fmla="*/ 513030 h 2123500"/>
              <a:gd name="connsiteX16-5287" fmla="*/ 786491 w 1494007"/>
              <a:gd name="connsiteY16-5288" fmla="*/ 901237 h 2123500"/>
              <a:gd name="connsiteX17-5289" fmla="*/ 754819 w 1494007"/>
              <a:gd name="connsiteY17-5290" fmla="*/ 121917 h 2123500"/>
              <a:gd name="connsiteX18-5291" fmla="*/ 557920 w 1494007"/>
              <a:gd name="connsiteY18-5292" fmla="*/ 161731 h 2123500"/>
              <a:gd name="connsiteX19-5293" fmla="*/ 535282 w 1494007"/>
              <a:gd name="connsiteY19-5294" fmla="*/ 1183173 h 2123500"/>
              <a:gd name="connsiteX20-5295" fmla="*/ 376317 w 1494007"/>
              <a:gd name="connsiteY20-5296" fmla="*/ 1148565 h 2123500"/>
              <a:gd name="connsiteX21-5297" fmla="*/ 0 w 1494007"/>
              <a:gd name="connsiteY21-5298" fmla="*/ 886482 h 2123500"/>
              <a:gd name="connsiteX0-5299" fmla="*/ 0 w 1494007"/>
              <a:gd name="connsiteY0-5300" fmla="*/ 886482 h 2123500"/>
              <a:gd name="connsiteX1-5301" fmla="*/ 202929 w 1494007"/>
              <a:gd name="connsiteY1-5302" fmla="*/ 1320850 h 2123500"/>
              <a:gd name="connsiteX2-5303" fmla="*/ 438719 w 1494007"/>
              <a:gd name="connsiteY2-5304" fmla="*/ 1655174 h 2123500"/>
              <a:gd name="connsiteX3-5305" fmla="*/ 620418 w 1494007"/>
              <a:gd name="connsiteY3-5306" fmla="*/ 1879748 h 2123500"/>
              <a:gd name="connsiteX4-5307" fmla="*/ 654015 w 1494007"/>
              <a:gd name="connsiteY4-5308" fmla="*/ 2115210 h 2123500"/>
              <a:gd name="connsiteX5-5309" fmla="*/ 1334321 w 1494007"/>
              <a:gd name="connsiteY5-5310" fmla="*/ 2123500 h 2123500"/>
              <a:gd name="connsiteX6-5311" fmla="*/ 1334105 w 1494007"/>
              <a:gd name="connsiteY6-5312" fmla="*/ 1930484 h 2123500"/>
              <a:gd name="connsiteX7-5313" fmla="*/ 1492737 w 1494007"/>
              <a:gd name="connsiteY7-5314" fmla="*/ 1069958 h 2123500"/>
              <a:gd name="connsiteX8-5315" fmla="*/ 1440769 w 1494007"/>
              <a:gd name="connsiteY8-5316" fmla="*/ 644162 h 2123500"/>
              <a:gd name="connsiteX9-5317" fmla="*/ 1248364 w 1494007"/>
              <a:gd name="connsiteY9-5318" fmla="*/ 612493 h 2123500"/>
              <a:gd name="connsiteX10-5319" fmla="*/ 1240598 w 1494007"/>
              <a:gd name="connsiteY10-5320" fmla="*/ 911472 h 2123500"/>
              <a:gd name="connsiteX11-5321" fmla="*/ 1228500 w 1494007"/>
              <a:gd name="connsiteY11-5322" fmla="*/ 600743 h 2123500"/>
              <a:gd name="connsiteX12-5323" fmla="*/ 998695 w 1494007"/>
              <a:gd name="connsiteY12-5324" fmla="*/ 558366 h 2123500"/>
              <a:gd name="connsiteX13-5325" fmla="*/ 1028960 w 1494007"/>
              <a:gd name="connsiteY13-5326" fmla="*/ 887580 h 2123500"/>
              <a:gd name="connsiteX14-5327" fmla="*/ 977635 w 1494007"/>
              <a:gd name="connsiteY14-5328" fmla="*/ 557324 h 2123500"/>
              <a:gd name="connsiteX15-5329" fmla="*/ 782661 w 1494007"/>
              <a:gd name="connsiteY15-5330" fmla="*/ 513030 h 2123500"/>
              <a:gd name="connsiteX16-5331" fmla="*/ 786491 w 1494007"/>
              <a:gd name="connsiteY16-5332" fmla="*/ 901237 h 2123500"/>
              <a:gd name="connsiteX17-5333" fmla="*/ 754819 w 1494007"/>
              <a:gd name="connsiteY17-5334" fmla="*/ 121917 h 2123500"/>
              <a:gd name="connsiteX18-5335" fmla="*/ 557920 w 1494007"/>
              <a:gd name="connsiteY18-5336" fmla="*/ 161731 h 2123500"/>
              <a:gd name="connsiteX19-5337" fmla="*/ 535282 w 1494007"/>
              <a:gd name="connsiteY19-5338" fmla="*/ 1183173 h 2123500"/>
              <a:gd name="connsiteX20-5339" fmla="*/ 376317 w 1494007"/>
              <a:gd name="connsiteY20-5340" fmla="*/ 1148565 h 2123500"/>
              <a:gd name="connsiteX21-5341" fmla="*/ 0 w 1494007"/>
              <a:gd name="connsiteY21-5342" fmla="*/ 886482 h 2123500"/>
              <a:gd name="connsiteX0-5343" fmla="*/ 0 w 1494007"/>
              <a:gd name="connsiteY0-5344" fmla="*/ 886482 h 2123500"/>
              <a:gd name="connsiteX1-5345" fmla="*/ 202929 w 1494007"/>
              <a:gd name="connsiteY1-5346" fmla="*/ 1320850 h 2123500"/>
              <a:gd name="connsiteX2-5347" fmla="*/ 438719 w 1494007"/>
              <a:gd name="connsiteY2-5348" fmla="*/ 1655174 h 2123500"/>
              <a:gd name="connsiteX3-5349" fmla="*/ 620418 w 1494007"/>
              <a:gd name="connsiteY3-5350" fmla="*/ 1879748 h 2123500"/>
              <a:gd name="connsiteX4-5351" fmla="*/ 654015 w 1494007"/>
              <a:gd name="connsiteY4-5352" fmla="*/ 2115210 h 2123500"/>
              <a:gd name="connsiteX5-5353" fmla="*/ 1334321 w 1494007"/>
              <a:gd name="connsiteY5-5354" fmla="*/ 2123500 h 2123500"/>
              <a:gd name="connsiteX6-5355" fmla="*/ 1334105 w 1494007"/>
              <a:gd name="connsiteY6-5356" fmla="*/ 1930484 h 2123500"/>
              <a:gd name="connsiteX7-5357" fmla="*/ 1492737 w 1494007"/>
              <a:gd name="connsiteY7-5358" fmla="*/ 1069958 h 2123500"/>
              <a:gd name="connsiteX8-5359" fmla="*/ 1440769 w 1494007"/>
              <a:gd name="connsiteY8-5360" fmla="*/ 644162 h 2123500"/>
              <a:gd name="connsiteX9-5361" fmla="*/ 1248364 w 1494007"/>
              <a:gd name="connsiteY9-5362" fmla="*/ 612493 h 2123500"/>
              <a:gd name="connsiteX10-5363" fmla="*/ 1240598 w 1494007"/>
              <a:gd name="connsiteY10-5364" fmla="*/ 911472 h 2123500"/>
              <a:gd name="connsiteX11-5365" fmla="*/ 1228500 w 1494007"/>
              <a:gd name="connsiteY11-5366" fmla="*/ 600743 h 2123500"/>
              <a:gd name="connsiteX12-5367" fmla="*/ 998695 w 1494007"/>
              <a:gd name="connsiteY12-5368" fmla="*/ 558366 h 2123500"/>
              <a:gd name="connsiteX13-5369" fmla="*/ 1028960 w 1494007"/>
              <a:gd name="connsiteY13-5370" fmla="*/ 887580 h 2123500"/>
              <a:gd name="connsiteX14-5371" fmla="*/ 977635 w 1494007"/>
              <a:gd name="connsiteY14-5372" fmla="*/ 557324 h 2123500"/>
              <a:gd name="connsiteX15-5373" fmla="*/ 782661 w 1494007"/>
              <a:gd name="connsiteY15-5374" fmla="*/ 513030 h 2123500"/>
              <a:gd name="connsiteX16-5375" fmla="*/ 786491 w 1494007"/>
              <a:gd name="connsiteY16-5376" fmla="*/ 901237 h 2123500"/>
              <a:gd name="connsiteX17-5377" fmla="*/ 754819 w 1494007"/>
              <a:gd name="connsiteY17-5378" fmla="*/ 121917 h 2123500"/>
              <a:gd name="connsiteX18-5379" fmla="*/ 557920 w 1494007"/>
              <a:gd name="connsiteY18-5380" fmla="*/ 161731 h 2123500"/>
              <a:gd name="connsiteX19-5381" fmla="*/ 535282 w 1494007"/>
              <a:gd name="connsiteY19-5382" fmla="*/ 1183173 h 2123500"/>
              <a:gd name="connsiteX20-5383" fmla="*/ 376317 w 1494007"/>
              <a:gd name="connsiteY20-5384" fmla="*/ 1148565 h 2123500"/>
              <a:gd name="connsiteX21-5385" fmla="*/ 0 w 1494007"/>
              <a:gd name="connsiteY21-5386" fmla="*/ 886482 h 2123500"/>
              <a:gd name="connsiteX0-5387" fmla="*/ 0 w 1494007"/>
              <a:gd name="connsiteY0-5388" fmla="*/ 886482 h 2123500"/>
              <a:gd name="connsiteX1-5389" fmla="*/ 202929 w 1494007"/>
              <a:gd name="connsiteY1-5390" fmla="*/ 1320850 h 2123500"/>
              <a:gd name="connsiteX2-5391" fmla="*/ 438719 w 1494007"/>
              <a:gd name="connsiteY2-5392" fmla="*/ 1655174 h 2123500"/>
              <a:gd name="connsiteX3-5393" fmla="*/ 620418 w 1494007"/>
              <a:gd name="connsiteY3-5394" fmla="*/ 1879748 h 2123500"/>
              <a:gd name="connsiteX4-5395" fmla="*/ 654015 w 1494007"/>
              <a:gd name="connsiteY4-5396" fmla="*/ 2115210 h 2123500"/>
              <a:gd name="connsiteX5-5397" fmla="*/ 1334321 w 1494007"/>
              <a:gd name="connsiteY5-5398" fmla="*/ 2123500 h 2123500"/>
              <a:gd name="connsiteX6-5399" fmla="*/ 1334105 w 1494007"/>
              <a:gd name="connsiteY6-5400" fmla="*/ 1930484 h 2123500"/>
              <a:gd name="connsiteX7-5401" fmla="*/ 1492737 w 1494007"/>
              <a:gd name="connsiteY7-5402" fmla="*/ 1069958 h 2123500"/>
              <a:gd name="connsiteX8-5403" fmla="*/ 1440769 w 1494007"/>
              <a:gd name="connsiteY8-5404" fmla="*/ 644162 h 2123500"/>
              <a:gd name="connsiteX9-5405" fmla="*/ 1248364 w 1494007"/>
              <a:gd name="connsiteY9-5406" fmla="*/ 612493 h 2123500"/>
              <a:gd name="connsiteX10-5407" fmla="*/ 1240598 w 1494007"/>
              <a:gd name="connsiteY10-5408" fmla="*/ 911472 h 2123500"/>
              <a:gd name="connsiteX11-5409" fmla="*/ 1228500 w 1494007"/>
              <a:gd name="connsiteY11-5410" fmla="*/ 600743 h 2123500"/>
              <a:gd name="connsiteX12-5411" fmla="*/ 998695 w 1494007"/>
              <a:gd name="connsiteY12-5412" fmla="*/ 558366 h 2123500"/>
              <a:gd name="connsiteX13-5413" fmla="*/ 1028960 w 1494007"/>
              <a:gd name="connsiteY13-5414" fmla="*/ 887580 h 2123500"/>
              <a:gd name="connsiteX14-5415" fmla="*/ 977635 w 1494007"/>
              <a:gd name="connsiteY14-5416" fmla="*/ 557324 h 2123500"/>
              <a:gd name="connsiteX15-5417" fmla="*/ 782661 w 1494007"/>
              <a:gd name="connsiteY15-5418" fmla="*/ 513030 h 2123500"/>
              <a:gd name="connsiteX16-5419" fmla="*/ 786491 w 1494007"/>
              <a:gd name="connsiteY16-5420" fmla="*/ 901237 h 2123500"/>
              <a:gd name="connsiteX17-5421" fmla="*/ 754819 w 1494007"/>
              <a:gd name="connsiteY17-5422" fmla="*/ 121917 h 2123500"/>
              <a:gd name="connsiteX18-5423" fmla="*/ 557920 w 1494007"/>
              <a:gd name="connsiteY18-5424" fmla="*/ 161731 h 2123500"/>
              <a:gd name="connsiteX19-5425" fmla="*/ 501512 w 1494007"/>
              <a:gd name="connsiteY19-5426" fmla="*/ 1192821 h 2123500"/>
              <a:gd name="connsiteX20-5427" fmla="*/ 376317 w 1494007"/>
              <a:gd name="connsiteY20-5428" fmla="*/ 1148565 h 2123500"/>
              <a:gd name="connsiteX21-5429" fmla="*/ 0 w 1494007"/>
              <a:gd name="connsiteY21-5430" fmla="*/ 886482 h 2123500"/>
              <a:gd name="connsiteX0-5431" fmla="*/ 0 w 1494007"/>
              <a:gd name="connsiteY0-5432" fmla="*/ 886482 h 2123500"/>
              <a:gd name="connsiteX1-5433" fmla="*/ 202929 w 1494007"/>
              <a:gd name="connsiteY1-5434" fmla="*/ 1320850 h 2123500"/>
              <a:gd name="connsiteX2-5435" fmla="*/ 438719 w 1494007"/>
              <a:gd name="connsiteY2-5436" fmla="*/ 1655174 h 2123500"/>
              <a:gd name="connsiteX3-5437" fmla="*/ 620418 w 1494007"/>
              <a:gd name="connsiteY3-5438" fmla="*/ 1879748 h 2123500"/>
              <a:gd name="connsiteX4-5439" fmla="*/ 654015 w 1494007"/>
              <a:gd name="connsiteY4-5440" fmla="*/ 2115210 h 2123500"/>
              <a:gd name="connsiteX5-5441" fmla="*/ 1334321 w 1494007"/>
              <a:gd name="connsiteY5-5442" fmla="*/ 2123500 h 2123500"/>
              <a:gd name="connsiteX6-5443" fmla="*/ 1334105 w 1494007"/>
              <a:gd name="connsiteY6-5444" fmla="*/ 1930484 h 2123500"/>
              <a:gd name="connsiteX7-5445" fmla="*/ 1492737 w 1494007"/>
              <a:gd name="connsiteY7-5446" fmla="*/ 1069958 h 2123500"/>
              <a:gd name="connsiteX8-5447" fmla="*/ 1440769 w 1494007"/>
              <a:gd name="connsiteY8-5448" fmla="*/ 644162 h 2123500"/>
              <a:gd name="connsiteX9-5449" fmla="*/ 1248364 w 1494007"/>
              <a:gd name="connsiteY9-5450" fmla="*/ 612493 h 2123500"/>
              <a:gd name="connsiteX10-5451" fmla="*/ 1240598 w 1494007"/>
              <a:gd name="connsiteY10-5452" fmla="*/ 911472 h 2123500"/>
              <a:gd name="connsiteX11-5453" fmla="*/ 1228500 w 1494007"/>
              <a:gd name="connsiteY11-5454" fmla="*/ 600743 h 2123500"/>
              <a:gd name="connsiteX12-5455" fmla="*/ 998695 w 1494007"/>
              <a:gd name="connsiteY12-5456" fmla="*/ 558366 h 2123500"/>
              <a:gd name="connsiteX13-5457" fmla="*/ 1028960 w 1494007"/>
              <a:gd name="connsiteY13-5458" fmla="*/ 887580 h 2123500"/>
              <a:gd name="connsiteX14-5459" fmla="*/ 977635 w 1494007"/>
              <a:gd name="connsiteY14-5460" fmla="*/ 557324 h 2123500"/>
              <a:gd name="connsiteX15-5461" fmla="*/ 782661 w 1494007"/>
              <a:gd name="connsiteY15-5462" fmla="*/ 513030 h 2123500"/>
              <a:gd name="connsiteX16-5463" fmla="*/ 786491 w 1494007"/>
              <a:gd name="connsiteY16-5464" fmla="*/ 901237 h 2123500"/>
              <a:gd name="connsiteX17-5465" fmla="*/ 754819 w 1494007"/>
              <a:gd name="connsiteY17-5466" fmla="*/ 121917 h 2123500"/>
              <a:gd name="connsiteX18-5467" fmla="*/ 557920 w 1494007"/>
              <a:gd name="connsiteY18-5468" fmla="*/ 161731 h 2123500"/>
              <a:gd name="connsiteX19-5469" fmla="*/ 501512 w 1494007"/>
              <a:gd name="connsiteY19-5470" fmla="*/ 1192821 h 2123500"/>
              <a:gd name="connsiteX20-5471" fmla="*/ 376317 w 1494007"/>
              <a:gd name="connsiteY20-5472" fmla="*/ 1148565 h 2123500"/>
              <a:gd name="connsiteX21-5473" fmla="*/ 0 w 1494007"/>
              <a:gd name="connsiteY21-5474" fmla="*/ 886482 h 2123500"/>
              <a:gd name="connsiteX0-5475" fmla="*/ 0 w 1494007"/>
              <a:gd name="connsiteY0-5476" fmla="*/ 886482 h 2123500"/>
              <a:gd name="connsiteX1-5477" fmla="*/ 202929 w 1494007"/>
              <a:gd name="connsiteY1-5478" fmla="*/ 1320850 h 2123500"/>
              <a:gd name="connsiteX2-5479" fmla="*/ 438719 w 1494007"/>
              <a:gd name="connsiteY2-5480" fmla="*/ 1655174 h 2123500"/>
              <a:gd name="connsiteX3-5481" fmla="*/ 620418 w 1494007"/>
              <a:gd name="connsiteY3-5482" fmla="*/ 1879748 h 2123500"/>
              <a:gd name="connsiteX4-5483" fmla="*/ 654015 w 1494007"/>
              <a:gd name="connsiteY4-5484" fmla="*/ 2115210 h 2123500"/>
              <a:gd name="connsiteX5-5485" fmla="*/ 1334321 w 1494007"/>
              <a:gd name="connsiteY5-5486" fmla="*/ 2123500 h 2123500"/>
              <a:gd name="connsiteX6-5487" fmla="*/ 1334105 w 1494007"/>
              <a:gd name="connsiteY6-5488" fmla="*/ 1930484 h 2123500"/>
              <a:gd name="connsiteX7-5489" fmla="*/ 1492737 w 1494007"/>
              <a:gd name="connsiteY7-5490" fmla="*/ 1069958 h 2123500"/>
              <a:gd name="connsiteX8-5491" fmla="*/ 1440769 w 1494007"/>
              <a:gd name="connsiteY8-5492" fmla="*/ 644162 h 2123500"/>
              <a:gd name="connsiteX9-5493" fmla="*/ 1248364 w 1494007"/>
              <a:gd name="connsiteY9-5494" fmla="*/ 612493 h 2123500"/>
              <a:gd name="connsiteX10-5495" fmla="*/ 1240598 w 1494007"/>
              <a:gd name="connsiteY10-5496" fmla="*/ 911472 h 2123500"/>
              <a:gd name="connsiteX11-5497" fmla="*/ 1228500 w 1494007"/>
              <a:gd name="connsiteY11-5498" fmla="*/ 600743 h 2123500"/>
              <a:gd name="connsiteX12-5499" fmla="*/ 998695 w 1494007"/>
              <a:gd name="connsiteY12-5500" fmla="*/ 558366 h 2123500"/>
              <a:gd name="connsiteX13-5501" fmla="*/ 1028960 w 1494007"/>
              <a:gd name="connsiteY13-5502" fmla="*/ 887580 h 2123500"/>
              <a:gd name="connsiteX14-5503" fmla="*/ 977635 w 1494007"/>
              <a:gd name="connsiteY14-5504" fmla="*/ 557324 h 2123500"/>
              <a:gd name="connsiteX15-5505" fmla="*/ 782661 w 1494007"/>
              <a:gd name="connsiteY15-5506" fmla="*/ 513030 h 2123500"/>
              <a:gd name="connsiteX16-5507" fmla="*/ 786491 w 1494007"/>
              <a:gd name="connsiteY16-5508" fmla="*/ 901237 h 2123500"/>
              <a:gd name="connsiteX17-5509" fmla="*/ 754819 w 1494007"/>
              <a:gd name="connsiteY17-5510" fmla="*/ 121917 h 2123500"/>
              <a:gd name="connsiteX18-5511" fmla="*/ 557920 w 1494007"/>
              <a:gd name="connsiteY18-5512" fmla="*/ 161731 h 2123500"/>
              <a:gd name="connsiteX19-5513" fmla="*/ 501512 w 1494007"/>
              <a:gd name="connsiteY19-5514" fmla="*/ 1192821 h 2123500"/>
              <a:gd name="connsiteX20-5515" fmla="*/ 376317 w 1494007"/>
              <a:gd name="connsiteY20-5516" fmla="*/ 1148565 h 2123500"/>
              <a:gd name="connsiteX21-5517" fmla="*/ 0 w 1494007"/>
              <a:gd name="connsiteY21-5518" fmla="*/ 886482 h 2123500"/>
              <a:gd name="connsiteX0-5519" fmla="*/ 0 w 1494007"/>
              <a:gd name="connsiteY0-5520" fmla="*/ 886482 h 2123500"/>
              <a:gd name="connsiteX1-5521" fmla="*/ 202929 w 1494007"/>
              <a:gd name="connsiteY1-5522" fmla="*/ 1320850 h 2123500"/>
              <a:gd name="connsiteX2-5523" fmla="*/ 438719 w 1494007"/>
              <a:gd name="connsiteY2-5524" fmla="*/ 1655174 h 2123500"/>
              <a:gd name="connsiteX3-5525" fmla="*/ 620418 w 1494007"/>
              <a:gd name="connsiteY3-5526" fmla="*/ 1879748 h 2123500"/>
              <a:gd name="connsiteX4-5527" fmla="*/ 654015 w 1494007"/>
              <a:gd name="connsiteY4-5528" fmla="*/ 2115210 h 2123500"/>
              <a:gd name="connsiteX5-5529" fmla="*/ 1334321 w 1494007"/>
              <a:gd name="connsiteY5-5530" fmla="*/ 2123500 h 2123500"/>
              <a:gd name="connsiteX6-5531" fmla="*/ 1334105 w 1494007"/>
              <a:gd name="connsiteY6-5532" fmla="*/ 1930484 h 2123500"/>
              <a:gd name="connsiteX7-5533" fmla="*/ 1492737 w 1494007"/>
              <a:gd name="connsiteY7-5534" fmla="*/ 1069958 h 2123500"/>
              <a:gd name="connsiteX8-5535" fmla="*/ 1440769 w 1494007"/>
              <a:gd name="connsiteY8-5536" fmla="*/ 644162 h 2123500"/>
              <a:gd name="connsiteX9-5537" fmla="*/ 1248364 w 1494007"/>
              <a:gd name="connsiteY9-5538" fmla="*/ 612493 h 2123500"/>
              <a:gd name="connsiteX10-5539" fmla="*/ 1240598 w 1494007"/>
              <a:gd name="connsiteY10-5540" fmla="*/ 911472 h 2123500"/>
              <a:gd name="connsiteX11-5541" fmla="*/ 1228500 w 1494007"/>
              <a:gd name="connsiteY11-5542" fmla="*/ 600743 h 2123500"/>
              <a:gd name="connsiteX12-5543" fmla="*/ 998695 w 1494007"/>
              <a:gd name="connsiteY12-5544" fmla="*/ 558366 h 2123500"/>
              <a:gd name="connsiteX13-5545" fmla="*/ 1028960 w 1494007"/>
              <a:gd name="connsiteY13-5546" fmla="*/ 887580 h 2123500"/>
              <a:gd name="connsiteX14-5547" fmla="*/ 977635 w 1494007"/>
              <a:gd name="connsiteY14-5548" fmla="*/ 557324 h 2123500"/>
              <a:gd name="connsiteX15-5549" fmla="*/ 782661 w 1494007"/>
              <a:gd name="connsiteY15-5550" fmla="*/ 513030 h 2123500"/>
              <a:gd name="connsiteX16-5551" fmla="*/ 786491 w 1494007"/>
              <a:gd name="connsiteY16-5552" fmla="*/ 901237 h 2123500"/>
              <a:gd name="connsiteX17-5553" fmla="*/ 754819 w 1494007"/>
              <a:gd name="connsiteY17-5554" fmla="*/ 121917 h 2123500"/>
              <a:gd name="connsiteX18-5555" fmla="*/ 557920 w 1494007"/>
              <a:gd name="connsiteY18-5556" fmla="*/ 161731 h 2123500"/>
              <a:gd name="connsiteX19-5557" fmla="*/ 530458 w 1494007"/>
              <a:gd name="connsiteY19-5558" fmla="*/ 1197645 h 2123500"/>
              <a:gd name="connsiteX20-5559" fmla="*/ 376317 w 1494007"/>
              <a:gd name="connsiteY20-5560" fmla="*/ 1148565 h 2123500"/>
              <a:gd name="connsiteX21-5561" fmla="*/ 0 w 1494007"/>
              <a:gd name="connsiteY21-5562" fmla="*/ 886482 h 2123500"/>
              <a:gd name="connsiteX0-5563" fmla="*/ 0 w 1494007"/>
              <a:gd name="connsiteY0-5564" fmla="*/ 886482 h 2123500"/>
              <a:gd name="connsiteX1-5565" fmla="*/ 202929 w 1494007"/>
              <a:gd name="connsiteY1-5566" fmla="*/ 1320850 h 2123500"/>
              <a:gd name="connsiteX2-5567" fmla="*/ 438719 w 1494007"/>
              <a:gd name="connsiteY2-5568" fmla="*/ 1655174 h 2123500"/>
              <a:gd name="connsiteX3-5569" fmla="*/ 620418 w 1494007"/>
              <a:gd name="connsiteY3-5570" fmla="*/ 1879748 h 2123500"/>
              <a:gd name="connsiteX4-5571" fmla="*/ 654015 w 1494007"/>
              <a:gd name="connsiteY4-5572" fmla="*/ 2115210 h 2123500"/>
              <a:gd name="connsiteX5-5573" fmla="*/ 1334321 w 1494007"/>
              <a:gd name="connsiteY5-5574" fmla="*/ 2123500 h 2123500"/>
              <a:gd name="connsiteX6-5575" fmla="*/ 1334105 w 1494007"/>
              <a:gd name="connsiteY6-5576" fmla="*/ 1930484 h 2123500"/>
              <a:gd name="connsiteX7-5577" fmla="*/ 1492737 w 1494007"/>
              <a:gd name="connsiteY7-5578" fmla="*/ 1069958 h 2123500"/>
              <a:gd name="connsiteX8-5579" fmla="*/ 1440769 w 1494007"/>
              <a:gd name="connsiteY8-5580" fmla="*/ 644162 h 2123500"/>
              <a:gd name="connsiteX9-5581" fmla="*/ 1248364 w 1494007"/>
              <a:gd name="connsiteY9-5582" fmla="*/ 612493 h 2123500"/>
              <a:gd name="connsiteX10-5583" fmla="*/ 1240598 w 1494007"/>
              <a:gd name="connsiteY10-5584" fmla="*/ 911472 h 2123500"/>
              <a:gd name="connsiteX11-5585" fmla="*/ 1228500 w 1494007"/>
              <a:gd name="connsiteY11-5586" fmla="*/ 600743 h 2123500"/>
              <a:gd name="connsiteX12-5587" fmla="*/ 998695 w 1494007"/>
              <a:gd name="connsiteY12-5588" fmla="*/ 558366 h 2123500"/>
              <a:gd name="connsiteX13-5589" fmla="*/ 1028960 w 1494007"/>
              <a:gd name="connsiteY13-5590" fmla="*/ 887580 h 2123500"/>
              <a:gd name="connsiteX14-5591" fmla="*/ 977635 w 1494007"/>
              <a:gd name="connsiteY14-5592" fmla="*/ 557324 h 2123500"/>
              <a:gd name="connsiteX15-5593" fmla="*/ 782661 w 1494007"/>
              <a:gd name="connsiteY15-5594" fmla="*/ 513030 h 2123500"/>
              <a:gd name="connsiteX16-5595" fmla="*/ 786491 w 1494007"/>
              <a:gd name="connsiteY16-5596" fmla="*/ 901237 h 2123500"/>
              <a:gd name="connsiteX17-5597" fmla="*/ 754819 w 1494007"/>
              <a:gd name="connsiteY17-5598" fmla="*/ 121917 h 2123500"/>
              <a:gd name="connsiteX18-5599" fmla="*/ 557920 w 1494007"/>
              <a:gd name="connsiteY18-5600" fmla="*/ 161731 h 2123500"/>
              <a:gd name="connsiteX19-5601" fmla="*/ 530458 w 1494007"/>
              <a:gd name="connsiteY19-5602" fmla="*/ 1197645 h 2123500"/>
              <a:gd name="connsiteX20-5603" fmla="*/ 395614 w 1494007"/>
              <a:gd name="connsiteY20-5604" fmla="*/ 1153389 h 2123500"/>
              <a:gd name="connsiteX21-5605" fmla="*/ 0 w 1494007"/>
              <a:gd name="connsiteY21-5606" fmla="*/ 886482 h 2123500"/>
              <a:gd name="connsiteX0-5607" fmla="*/ 0 w 1494007"/>
              <a:gd name="connsiteY0-5608" fmla="*/ 886482 h 2123500"/>
              <a:gd name="connsiteX1-5609" fmla="*/ 202929 w 1494007"/>
              <a:gd name="connsiteY1-5610" fmla="*/ 1320850 h 2123500"/>
              <a:gd name="connsiteX2-5611" fmla="*/ 438719 w 1494007"/>
              <a:gd name="connsiteY2-5612" fmla="*/ 1655174 h 2123500"/>
              <a:gd name="connsiteX3-5613" fmla="*/ 620418 w 1494007"/>
              <a:gd name="connsiteY3-5614" fmla="*/ 1879748 h 2123500"/>
              <a:gd name="connsiteX4-5615" fmla="*/ 654015 w 1494007"/>
              <a:gd name="connsiteY4-5616" fmla="*/ 2115210 h 2123500"/>
              <a:gd name="connsiteX5-5617" fmla="*/ 1334321 w 1494007"/>
              <a:gd name="connsiteY5-5618" fmla="*/ 2123500 h 2123500"/>
              <a:gd name="connsiteX6-5619" fmla="*/ 1334105 w 1494007"/>
              <a:gd name="connsiteY6-5620" fmla="*/ 1930484 h 2123500"/>
              <a:gd name="connsiteX7-5621" fmla="*/ 1492737 w 1494007"/>
              <a:gd name="connsiteY7-5622" fmla="*/ 1069958 h 2123500"/>
              <a:gd name="connsiteX8-5623" fmla="*/ 1440769 w 1494007"/>
              <a:gd name="connsiteY8-5624" fmla="*/ 644162 h 2123500"/>
              <a:gd name="connsiteX9-5625" fmla="*/ 1248364 w 1494007"/>
              <a:gd name="connsiteY9-5626" fmla="*/ 612493 h 2123500"/>
              <a:gd name="connsiteX10-5627" fmla="*/ 1240598 w 1494007"/>
              <a:gd name="connsiteY10-5628" fmla="*/ 911472 h 2123500"/>
              <a:gd name="connsiteX11-5629" fmla="*/ 1228500 w 1494007"/>
              <a:gd name="connsiteY11-5630" fmla="*/ 600743 h 2123500"/>
              <a:gd name="connsiteX12-5631" fmla="*/ 998695 w 1494007"/>
              <a:gd name="connsiteY12-5632" fmla="*/ 558366 h 2123500"/>
              <a:gd name="connsiteX13-5633" fmla="*/ 1028960 w 1494007"/>
              <a:gd name="connsiteY13-5634" fmla="*/ 887580 h 2123500"/>
              <a:gd name="connsiteX14-5635" fmla="*/ 977635 w 1494007"/>
              <a:gd name="connsiteY14-5636" fmla="*/ 557324 h 2123500"/>
              <a:gd name="connsiteX15-5637" fmla="*/ 782661 w 1494007"/>
              <a:gd name="connsiteY15-5638" fmla="*/ 513030 h 2123500"/>
              <a:gd name="connsiteX16-5639" fmla="*/ 786491 w 1494007"/>
              <a:gd name="connsiteY16-5640" fmla="*/ 901237 h 2123500"/>
              <a:gd name="connsiteX17-5641" fmla="*/ 754819 w 1494007"/>
              <a:gd name="connsiteY17-5642" fmla="*/ 121917 h 2123500"/>
              <a:gd name="connsiteX18-5643" fmla="*/ 557920 w 1494007"/>
              <a:gd name="connsiteY18-5644" fmla="*/ 161731 h 2123500"/>
              <a:gd name="connsiteX19-5645" fmla="*/ 530458 w 1494007"/>
              <a:gd name="connsiteY19-5646" fmla="*/ 1197645 h 2123500"/>
              <a:gd name="connsiteX20-5647" fmla="*/ 395614 w 1494007"/>
              <a:gd name="connsiteY20-5648" fmla="*/ 1153389 h 2123500"/>
              <a:gd name="connsiteX21-5649" fmla="*/ 0 w 1494007"/>
              <a:gd name="connsiteY21-5650" fmla="*/ 886482 h 2123500"/>
              <a:gd name="connsiteX0-5651" fmla="*/ 0 w 1518129"/>
              <a:gd name="connsiteY0-5652" fmla="*/ 891306 h 2123500"/>
              <a:gd name="connsiteX1-5653" fmla="*/ 227051 w 1518129"/>
              <a:gd name="connsiteY1-5654" fmla="*/ 1320850 h 2123500"/>
              <a:gd name="connsiteX2-5655" fmla="*/ 462841 w 1518129"/>
              <a:gd name="connsiteY2-5656" fmla="*/ 1655174 h 2123500"/>
              <a:gd name="connsiteX3-5657" fmla="*/ 644540 w 1518129"/>
              <a:gd name="connsiteY3-5658" fmla="*/ 1879748 h 2123500"/>
              <a:gd name="connsiteX4-5659" fmla="*/ 678137 w 1518129"/>
              <a:gd name="connsiteY4-5660" fmla="*/ 2115210 h 2123500"/>
              <a:gd name="connsiteX5-5661" fmla="*/ 1358443 w 1518129"/>
              <a:gd name="connsiteY5-5662" fmla="*/ 2123500 h 2123500"/>
              <a:gd name="connsiteX6-5663" fmla="*/ 1358227 w 1518129"/>
              <a:gd name="connsiteY6-5664" fmla="*/ 1930484 h 2123500"/>
              <a:gd name="connsiteX7-5665" fmla="*/ 1516859 w 1518129"/>
              <a:gd name="connsiteY7-5666" fmla="*/ 1069958 h 2123500"/>
              <a:gd name="connsiteX8-5667" fmla="*/ 1464891 w 1518129"/>
              <a:gd name="connsiteY8-5668" fmla="*/ 644162 h 2123500"/>
              <a:gd name="connsiteX9-5669" fmla="*/ 1272486 w 1518129"/>
              <a:gd name="connsiteY9-5670" fmla="*/ 612493 h 2123500"/>
              <a:gd name="connsiteX10-5671" fmla="*/ 1264720 w 1518129"/>
              <a:gd name="connsiteY10-5672" fmla="*/ 911472 h 2123500"/>
              <a:gd name="connsiteX11-5673" fmla="*/ 1252622 w 1518129"/>
              <a:gd name="connsiteY11-5674" fmla="*/ 600743 h 2123500"/>
              <a:gd name="connsiteX12-5675" fmla="*/ 1022817 w 1518129"/>
              <a:gd name="connsiteY12-5676" fmla="*/ 558366 h 2123500"/>
              <a:gd name="connsiteX13-5677" fmla="*/ 1053082 w 1518129"/>
              <a:gd name="connsiteY13-5678" fmla="*/ 887580 h 2123500"/>
              <a:gd name="connsiteX14-5679" fmla="*/ 1001757 w 1518129"/>
              <a:gd name="connsiteY14-5680" fmla="*/ 557324 h 2123500"/>
              <a:gd name="connsiteX15-5681" fmla="*/ 806783 w 1518129"/>
              <a:gd name="connsiteY15-5682" fmla="*/ 513030 h 2123500"/>
              <a:gd name="connsiteX16-5683" fmla="*/ 810613 w 1518129"/>
              <a:gd name="connsiteY16-5684" fmla="*/ 901237 h 2123500"/>
              <a:gd name="connsiteX17-5685" fmla="*/ 778941 w 1518129"/>
              <a:gd name="connsiteY17-5686" fmla="*/ 121917 h 2123500"/>
              <a:gd name="connsiteX18-5687" fmla="*/ 582042 w 1518129"/>
              <a:gd name="connsiteY18-5688" fmla="*/ 161731 h 2123500"/>
              <a:gd name="connsiteX19-5689" fmla="*/ 554580 w 1518129"/>
              <a:gd name="connsiteY19-5690" fmla="*/ 1197645 h 2123500"/>
              <a:gd name="connsiteX20-5691" fmla="*/ 419736 w 1518129"/>
              <a:gd name="connsiteY20-5692" fmla="*/ 1153389 h 2123500"/>
              <a:gd name="connsiteX21-5693" fmla="*/ 0 w 1518129"/>
              <a:gd name="connsiteY21-5694" fmla="*/ 891306 h 2123500"/>
              <a:gd name="connsiteX0-5695" fmla="*/ 0 w 1518129"/>
              <a:gd name="connsiteY0-5696" fmla="*/ 891306 h 2123500"/>
              <a:gd name="connsiteX1-5697" fmla="*/ 227051 w 1518129"/>
              <a:gd name="connsiteY1-5698" fmla="*/ 1320850 h 2123500"/>
              <a:gd name="connsiteX2-5699" fmla="*/ 462841 w 1518129"/>
              <a:gd name="connsiteY2-5700" fmla="*/ 1655174 h 2123500"/>
              <a:gd name="connsiteX3-5701" fmla="*/ 644540 w 1518129"/>
              <a:gd name="connsiteY3-5702" fmla="*/ 1879748 h 2123500"/>
              <a:gd name="connsiteX4-5703" fmla="*/ 678137 w 1518129"/>
              <a:gd name="connsiteY4-5704" fmla="*/ 2115210 h 2123500"/>
              <a:gd name="connsiteX5-5705" fmla="*/ 1358443 w 1518129"/>
              <a:gd name="connsiteY5-5706" fmla="*/ 2123500 h 2123500"/>
              <a:gd name="connsiteX6-5707" fmla="*/ 1358227 w 1518129"/>
              <a:gd name="connsiteY6-5708" fmla="*/ 1930484 h 2123500"/>
              <a:gd name="connsiteX7-5709" fmla="*/ 1516859 w 1518129"/>
              <a:gd name="connsiteY7-5710" fmla="*/ 1069958 h 2123500"/>
              <a:gd name="connsiteX8-5711" fmla="*/ 1464891 w 1518129"/>
              <a:gd name="connsiteY8-5712" fmla="*/ 644162 h 2123500"/>
              <a:gd name="connsiteX9-5713" fmla="*/ 1272486 w 1518129"/>
              <a:gd name="connsiteY9-5714" fmla="*/ 612493 h 2123500"/>
              <a:gd name="connsiteX10-5715" fmla="*/ 1264720 w 1518129"/>
              <a:gd name="connsiteY10-5716" fmla="*/ 911472 h 2123500"/>
              <a:gd name="connsiteX11-5717" fmla="*/ 1252622 w 1518129"/>
              <a:gd name="connsiteY11-5718" fmla="*/ 600743 h 2123500"/>
              <a:gd name="connsiteX12-5719" fmla="*/ 1022817 w 1518129"/>
              <a:gd name="connsiteY12-5720" fmla="*/ 558366 h 2123500"/>
              <a:gd name="connsiteX13-5721" fmla="*/ 1053082 w 1518129"/>
              <a:gd name="connsiteY13-5722" fmla="*/ 887580 h 2123500"/>
              <a:gd name="connsiteX14-5723" fmla="*/ 1001757 w 1518129"/>
              <a:gd name="connsiteY14-5724" fmla="*/ 557324 h 2123500"/>
              <a:gd name="connsiteX15-5725" fmla="*/ 806783 w 1518129"/>
              <a:gd name="connsiteY15-5726" fmla="*/ 513030 h 2123500"/>
              <a:gd name="connsiteX16-5727" fmla="*/ 810613 w 1518129"/>
              <a:gd name="connsiteY16-5728" fmla="*/ 901237 h 2123500"/>
              <a:gd name="connsiteX17-5729" fmla="*/ 778941 w 1518129"/>
              <a:gd name="connsiteY17-5730" fmla="*/ 121917 h 2123500"/>
              <a:gd name="connsiteX18-5731" fmla="*/ 582042 w 1518129"/>
              <a:gd name="connsiteY18-5732" fmla="*/ 161731 h 2123500"/>
              <a:gd name="connsiteX19-5733" fmla="*/ 554580 w 1518129"/>
              <a:gd name="connsiteY19-5734" fmla="*/ 1197645 h 2123500"/>
              <a:gd name="connsiteX20-5735" fmla="*/ 419736 w 1518129"/>
              <a:gd name="connsiteY20-5736" fmla="*/ 1153389 h 2123500"/>
              <a:gd name="connsiteX21-5737" fmla="*/ 0 w 1518129"/>
              <a:gd name="connsiteY21-5738" fmla="*/ 891306 h 2123500"/>
              <a:gd name="connsiteX0-5739" fmla="*/ 0 w 1518129"/>
              <a:gd name="connsiteY0-5740" fmla="*/ 891306 h 2123500"/>
              <a:gd name="connsiteX1-5741" fmla="*/ 227051 w 1518129"/>
              <a:gd name="connsiteY1-5742" fmla="*/ 1320850 h 2123500"/>
              <a:gd name="connsiteX2-5743" fmla="*/ 462841 w 1518129"/>
              <a:gd name="connsiteY2-5744" fmla="*/ 1655174 h 2123500"/>
              <a:gd name="connsiteX3-5745" fmla="*/ 644540 w 1518129"/>
              <a:gd name="connsiteY3-5746" fmla="*/ 1879748 h 2123500"/>
              <a:gd name="connsiteX4-5747" fmla="*/ 678137 w 1518129"/>
              <a:gd name="connsiteY4-5748" fmla="*/ 2115210 h 2123500"/>
              <a:gd name="connsiteX5-5749" fmla="*/ 1358443 w 1518129"/>
              <a:gd name="connsiteY5-5750" fmla="*/ 2123500 h 2123500"/>
              <a:gd name="connsiteX6-5751" fmla="*/ 1358227 w 1518129"/>
              <a:gd name="connsiteY6-5752" fmla="*/ 1930484 h 2123500"/>
              <a:gd name="connsiteX7-5753" fmla="*/ 1516859 w 1518129"/>
              <a:gd name="connsiteY7-5754" fmla="*/ 1069958 h 2123500"/>
              <a:gd name="connsiteX8-5755" fmla="*/ 1464891 w 1518129"/>
              <a:gd name="connsiteY8-5756" fmla="*/ 644162 h 2123500"/>
              <a:gd name="connsiteX9-5757" fmla="*/ 1272486 w 1518129"/>
              <a:gd name="connsiteY9-5758" fmla="*/ 612493 h 2123500"/>
              <a:gd name="connsiteX10-5759" fmla="*/ 1264720 w 1518129"/>
              <a:gd name="connsiteY10-5760" fmla="*/ 911472 h 2123500"/>
              <a:gd name="connsiteX11-5761" fmla="*/ 1252622 w 1518129"/>
              <a:gd name="connsiteY11-5762" fmla="*/ 600743 h 2123500"/>
              <a:gd name="connsiteX12-5763" fmla="*/ 1022817 w 1518129"/>
              <a:gd name="connsiteY12-5764" fmla="*/ 558366 h 2123500"/>
              <a:gd name="connsiteX13-5765" fmla="*/ 1053082 w 1518129"/>
              <a:gd name="connsiteY13-5766" fmla="*/ 887580 h 2123500"/>
              <a:gd name="connsiteX14-5767" fmla="*/ 1001757 w 1518129"/>
              <a:gd name="connsiteY14-5768" fmla="*/ 557324 h 2123500"/>
              <a:gd name="connsiteX15-5769" fmla="*/ 806783 w 1518129"/>
              <a:gd name="connsiteY15-5770" fmla="*/ 513030 h 2123500"/>
              <a:gd name="connsiteX16-5771" fmla="*/ 810613 w 1518129"/>
              <a:gd name="connsiteY16-5772" fmla="*/ 901237 h 2123500"/>
              <a:gd name="connsiteX17-5773" fmla="*/ 778941 w 1518129"/>
              <a:gd name="connsiteY17-5774" fmla="*/ 121917 h 2123500"/>
              <a:gd name="connsiteX18-5775" fmla="*/ 582042 w 1518129"/>
              <a:gd name="connsiteY18-5776" fmla="*/ 161731 h 2123500"/>
              <a:gd name="connsiteX19-5777" fmla="*/ 554580 w 1518129"/>
              <a:gd name="connsiteY19-5778" fmla="*/ 1197645 h 2123500"/>
              <a:gd name="connsiteX20-5779" fmla="*/ 419736 w 1518129"/>
              <a:gd name="connsiteY20-5780" fmla="*/ 1153389 h 2123500"/>
              <a:gd name="connsiteX21-5781" fmla="*/ 0 w 1518129"/>
              <a:gd name="connsiteY21-5782" fmla="*/ 891306 h 2123500"/>
              <a:gd name="connsiteX0-5783" fmla="*/ 0 w 1518129"/>
              <a:gd name="connsiteY0-5784" fmla="*/ 891306 h 2123500"/>
              <a:gd name="connsiteX1-5785" fmla="*/ 227051 w 1518129"/>
              <a:gd name="connsiteY1-5786" fmla="*/ 1320850 h 2123500"/>
              <a:gd name="connsiteX2-5787" fmla="*/ 462841 w 1518129"/>
              <a:gd name="connsiteY2-5788" fmla="*/ 1655174 h 2123500"/>
              <a:gd name="connsiteX3-5789" fmla="*/ 644540 w 1518129"/>
              <a:gd name="connsiteY3-5790" fmla="*/ 1879748 h 2123500"/>
              <a:gd name="connsiteX4-5791" fmla="*/ 678137 w 1518129"/>
              <a:gd name="connsiteY4-5792" fmla="*/ 2115210 h 2123500"/>
              <a:gd name="connsiteX5-5793" fmla="*/ 1358443 w 1518129"/>
              <a:gd name="connsiteY5-5794" fmla="*/ 2123500 h 2123500"/>
              <a:gd name="connsiteX6-5795" fmla="*/ 1358227 w 1518129"/>
              <a:gd name="connsiteY6-5796" fmla="*/ 1930484 h 2123500"/>
              <a:gd name="connsiteX7-5797" fmla="*/ 1516859 w 1518129"/>
              <a:gd name="connsiteY7-5798" fmla="*/ 1069958 h 2123500"/>
              <a:gd name="connsiteX8-5799" fmla="*/ 1464891 w 1518129"/>
              <a:gd name="connsiteY8-5800" fmla="*/ 644162 h 2123500"/>
              <a:gd name="connsiteX9-5801" fmla="*/ 1272486 w 1518129"/>
              <a:gd name="connsiteY9-5802" fmla="*/ 612493 h 2123500"/>
              <a:gd name="connsiteX10-5803" fmla="*/ 1264720 w 1518129"/>
              <a:gd name="connsiteY10-5804" fmla="*/ 911472 h 2123500"/>
              <a:gd name="connsiteX11-5805" fmla="*/ 1252622 w 1518129"/>
              <a:gd name="connsiteY11-5806" fmla="*/ 600743 h 2123500"/>
              <a:gd name="connsiteX12-5807" fmla="*/ 1022817 w 1518129"/>
              <a:gd name="connsiteY12-5808" fmla="*/ 558366 h 2123500"/>
              <a:gd name="connsiteX13-5809" fmla="*/ 1053082 w 1518129"/>
              <a:gd name="connsiteY13-5810" fmla="*/ 887580 h 2123500"/>
              <a:gd name="connsiteX14-5811" fmla="*/ 1001757 w 1518129"/>
              <a:gd name="connsiteY14-5812" fmla="*/ 557324 h 2123500"/>
              <a:gd name="connsiteX15-5813" fmla="*/ 806783 w 1518129"/>
              <a:gd name="connsiteY15-5814" fmla="*/ 513030 h 2123500"/>
              <a:gd name="connsiteX16-5815" fmla="*/ 810613 w 1518129"/>
              <a:gd name="connsiteY16-5816" fmla="*/ 901237 h 2123500"/>
              <a:gd name="connsiteX17-5817" fmla="*/ 778941 w 1518129"/>
              <a:gd name="connsiteY17-5818" fmla="*/ 121917 h 2123500"/>
              <a:gd name="connsiteX18-5819" fmla="*/ 582042 w 1518129"/>
              <a:gd name="connsiteY18-5820" fmla="*/ 161731 h 2123500"/>
              <a:gd name="connsiteX19-5821" fmla="*/ 554580 w 1518129"/>
              <a:gd name="connsiteY19-5822" fmla="*/ 1197645 h 2123500"/>
              <a:gd name="connsiteX20-5823" fmla="*/ 419736 w 1518129"/>
              <a:gd name="connsiteY20-5824" fmla="*/ 1153389 h 2123500"/>
              <a:gd name="connsiteX21-5825" fmla="*/ 0 w 1518129"/>
              <a:gd name="connsiteY21-5826" fmla="*/ 891306 h 2123500"/>
              <a:gd name="connsiteX0-5827" fmla="*/ 0 w 1518129"/>
              <a:gd name="connsiteY0-5828" fmla="*/ 891306 h 2123500"/>
              <a:gd name="connsiteX1-5829" fmla="*/ 227051 w 1518129"/>
              <a:gd name="connsiteY1-5830" fmla="*/ 1320850 h 2123500"/>
              <a:gd name="connsiteX2-5831" fmla="*/ 462841 w 1518129"/>
              <a:gd name="connsiteY2-5832" fmla="*/ 1655174 h 2123500"/>
              <a:gd name="connsiteX3-5833" fmla="*/ 644540 w 1518129"/>
              <a:gd name="connsiteY3-5834" fmla="*/ 1879748 h 2123500"/>
              <a:gd name="connsiteX4-5835" fmla="*/ 678137 w 1518129"/>
              <a:gd name="connsiteY4-5836" fmla="*/ 2115210 h 2123500"/>
              <a:gd name="connsiteX5-5837" fmla="*/ 1358443 w 1518129"/>
              <a:gd name="connsiteY5-5838" fmla="*/ 2123500 h 2123500"/>
              <a:gd name="connsiteX6-5839" fmla="*/ 1358227 w 1518129"/>
              <a:gd name="connsiteY6-5840" fmla="*/ 1930484 h 2123500"/>
              <a:gd name="connsiteX7-5841" fmla="*/ 1516859 w 1518129"/>
              <a:gd name="connsiteY7-5842" fmla="*/ 1069958 h 2123500"/>
              <a:gd name="connsiteX8-5843" fmla="*/ 1464891 w 1518129"/>
              <a:gd name="connsiteY8-5844" fmla="*/ 644162 h 2123500"/>
              <a:gd name="connsiteX9-5845" fmla="*/ 1272486 w 1518129"/>
              <a:gd name="connsiteY9-5846" fmla="*/ 612493 h 2123500"/>
              <a:gd name="connsiteX10-5847" fmla="*/ 1264720 w 1518129"/>
              <a:gd name="connsiteY10-5848" fmla="*/ 911472 h 2123500"/>
              <a:gd name="connsiteX11-5849" fmla="*/ 1252622 w 1518129"/>
              <a:gd name="connsiteY11-5850" fmla="*/ 600743 h 2123500"/>
              <a:gd name="connsiteX12-5851" fmla="*/ 1022817 w 1518129"/>
              <a:gd name="connsiteY12-5852" fmla="*/ 558366 h 2123500"/>
              <a:gd name="connsiteX13-5853" fmla="*/ 1053082 w 1518129"/>
              <a:gd name="connsiteY13-5854" fmla="*/ 887580 h 2123500"/>
              <a:gd name="connsiteX14-5855" fmla="*/ 1001757 w 1518129"/>
              <a:gd name="connsiteY14-5856" fmla="*/ 557324 h 2123500"/>
              <a:gd name="connsiteX15-5857" fmla="*/ 806783 w 1518129"/>
              <a:gd name="connsiteY15-5858" fmla="*/ 513030 h 2123500"/>
              <a:gd name="connsiteX16-5859" fmla="*/ 810613 w 1518129"/>
              <a:gd name="connsiteY16-5860" fmla="*/ 901237 h 2123500"/>
              <a:gd name="connsiteX17-5861" fmla="*/ 778941 w 1518129"/>
              <a:gd name="connsiteY17-5862" fmla="*/ 121917 h 2123500"/>
              <a:gd name="connsiteX18-5863" fmla="*/ 582042 w 1518129"/>
              <a:gd name="connsiteY18-5864" fmla="*/ 161731 h 2123500"/>
              <a:gd name="connsiteX19-5865" fmla="*/ 554580 w 1518129"/>
              <a:gd name="connsiteY19-5866" fmla="*/ 1197645 h 2123500"/>
              <a:gd name="connsiteX20-5867" fmla="*/ 419736 w 1518129"/>
              <a:gd name="connsiteY20-5868" fmla="*/ 1153389 h 2123500"/>
              <a:gd name="connsiteX21-5869" fmla="*/ 0 w 1518129"/>
              <a:gd name="connsiteY21-5870" fmla="*/ 891306 h 2123500"/>
              <a:gd name="connsiteX0-5871" fmla="*/ 0 w 1518129"/>
              <a:gd name="connsiteY0-5872" fmla="*/ 891306 h 2133149"/>
              <a:gd name="connsiteX1-5873" fmla="*/ 227051 w 1518129"/>
              <a:gd name="connsiteY1-5874" fmla="*/ 1320850 h 2133149"/>
              <a:gd name="connsiteX2-5875" fmla="*/ 462841 w 1518129"/>
              <a:gd name="connsiteY2-5876" fmla="*/ 1655174 h 2133149"/>
              <a:gd name="connsiteX3-5877" fmla="*/ 644540 w 1518129"/>
              <a:gd name="connsiteY3-5878" fmla="*/ 1879748 h 2133149"/>
              <a:gd name="connsiteX4-5879" fmla="*/ 678137 w 1518129"/>
              <a:gd name="connsiteY4-5880" fmla="*/ 2115210 h 2133149"/>
              <a:gd name="connsiteX5-5881" fmla="*/ 1348794 w 1518129"/>
              <a:gd name="connsiteY5-5882" fmla="*/ 2133149 h 2133149"/>
              <a:gd name="connsiteX6-5883" fmla="*/ 1358227 w 1518129"/>
              <a:gd name="connsiteY6-5884" fmla="*/ 1930484 h 2133149"/>
              <a:gd name="connsiteX7-5885" fmla="*/ 1516859 w 1518129"/>
              <a:gd name="connsiteY7-5886" fmla="*/ 1069958 h 2133149"/>
              <a:gd name="connsiteX8-5887" fmla="*/ 1464891 w 1518129"/>
              <a:gd name="connsiteY8-5888" fmla="*/ 644162 h 2133149"/>
              <a:gd name="connsiteX9-5889" fmla="*/ 1272486 w 1518129"/>
              <a:gd name="connsiteY9-5890" fmla="*/ 612493 h 2133149"/>
              <a:gd name="connsiteX10-5891" fmla="*/ 1264720 w 1518129"/>
              <a:gd name="connsiteY10-5892" fmla="*/ 911472 h 2133149"/>
              <a:gd name="connsiteX11-5893" fmla="*/ 1252622 w 1518129"/>
              <a:gd name="connsiteY11-5894" fmla="*/ 600743 h 2133149"/>
              <a:gd name="connsiteX12-5895" fmla="*/ 1022817 w 1518129"/>
              <a:gd name="connsiteY12-5896" fmla="*/ 558366 h 2133149"/>
              <a:gd name="connsiteX13-5897" fmla="*/ 1053082 w 1518129"/>
              <a:gd name="connsiteY13-5898" fmla="*/ 887580 h 2133149"/>
              <a:gd name="connsiteX14-5899" fmla="*/ 1001757 w 1518129"/>
              <a:gd name="connsiteY14-5900" fmla="*/ 557324 h 2133149"/>
              <a:gd name="connsiteX15-5901" fmla="*/ 806783 w 1518129"/>
              <a:gd name="connsiteY15-5902" fmla="*/ 513030 h 2133149"/>
              <a:gd name="connsiteX16-5903" fmla="*/ 810613 w 1518129"/>
              <a:gd name="connsiteY16-5904" fmla="*/ 901237 h 2133149"/>
              <a:gd name="connsiteX17-5905" fmla="*/ 778941 w 1518129"/>
              <a:gd name="connsiteY17-5906" fmla="*/ 121917 h 2133149"/>
              <a:gd name="connsiteX18-5907" fmla="*/ 582042 w 1518129"/>
              <a:gd name="connsiteY18-5908" fmla="*/ 161731 h 2133149"/>
              <a:gd name="connsiteX19-5909" fmla="*/ 554580 w 1518129"/>
              <a:gd name="connsiteY19-5910" fmla="*/ 1197645 h 2133149"/>
              <a:gd name="connsiteX20-5911" fmla="*/ 419736 w 1518129"/>
              <a:gd name="connsiteY20-5912" fmla="*/ 1153389 h 2133149"/>
              <a:gd name="connsiteX21-5913" fmla="*/ 0 w 1518129"/>
              <a:gd name="connsiteY21-5914" fmla="*/ 891306 h 2133149"/>
              <a:gd name="connsiteX0-5915" fmla="*/ 0 w 1518129"/>
              <a:gd name="connsiteY0-5916" fmla="*/ 891306 h 2115210"/>
              <a:gd name="connsiteX1-5917" fmla="*/ 227051 w 1518129"/>
              <a:gd name="connsiteY1-5918" fmla="*/ 1320850 h 2115210"/>
              <a:gd name="connsiteX2-5919" fmla="*/ 462841 w 1518129"/>
              <a:gd name="connsiteY2-5920" fmla="*/ 1655174 h 2115210"/>
              <a:gd name="connsiteX3-5921" fmla="*/ 644540 w 1518129"/>
              <a:gd name="connsiteY3-5922" fmla="*/ 1879748 h 2115210"/>
              <a:gd name="connsiteX4-5923" fmla="*/ 678137 w 1518129"/>
              <a:gd name="connsiteY4-5924" fmla="*/ 2115210 h 2115210"/>
              <a:gd name="connsiteX5-5925" fmla="*/ 1339145 w 1518129"/>
              <a:gd name="connsiteY5-5926" fmla="*/ 2113852 h 2115210"/>
              <a:gd name="connsiteX6-5927" fmla="*/ 1358227 w 1518129"/>
              <a:gd name="connsiteY6-5928" fmla="*/ 1930484 h 2115210"/>
              <a:gd name="connsiteX7-5929" fmla="*/ 1516859 w 1518129"/>
              <a:gd name="connsiteY7-5930" fmla="*/ 1069958 h 2115210"/>
              <a:gd name="connsiteX8-5931" fmla="*/ 1464891 w 1518129"/>
              <a:gd name="connsiteY8-5932" fmla="*/ 644162 h 2115210"/>
              <a:gd name="connsiteX9-5933" fmla="*/ 1272486 w 1518129"/>
              <a:gd name="connsiteY9-5934" fmla="*/ 612493 h 2115210"/>
              <a:gd name="connsiteX10-5935" fmla="*/ 1264720 w 1518129"/>
              <a:gd name="connsiteY10-5936" fmla="*/ 911472 h 2115210"/>
              <a:gd name="connsiteX11-5937" fmla="*/ 1252622 w 1518129"/>
              <a:gd name="connsiteY11-5938" fmla="*/ 600743 h 2115210"/>
              <a:gd name="connsiteX12-5939" fmla="*/ 1022817 w 1518129"/>
              <a:gd name="connsiteY12-5940" fmla="*/ 558366 h 2115210"/>
              <a:gd name="connsiteX13-5941" fmla="*/ 1053082 w 1518129"/>
              <a:gd name="connsiteY13-5942" fmla="*/ 887580 h 2115210"/>
              <a:gd name="connsiteX14-5943" fmla="*/ 1001757 w 1518129"/>
              <a:gd name="connsiteY14-5944" fmla="*/ 557324 h 2115210"/>
              <a:gd name="connsiteX15-5945" fmla="*/ 806783 w 1518129"/>
              <a:gd name="connsiteY15-5946" fmla="*/ 513030 h 2115210"/>
              <a:gd name="connsiteX16-5947" fmla="*/ 810613 w 1518129"/>
              <a:gd name="connsiteY16-5948" fmla="*/ 901237 h 2115210"/>
              <a:gd name="connsiteX17-5949" fmla="*/ 778941 w 1518129"/>
              <a:gd name="connsiteY17-5950" fmla="*/ 121917 h 2115210"/>
              <a:gd name="connsiteX18-5951" fmla="*/ 582042 w 1518129"/>
              <a:gd name="connsiteY18-5952" fmla="*/ 161731 h 2115210"/>
              <a:gd name="connsiteX19-5953" fmla="*/ 554580 w 1518129"/>
              <a:gd name="connsiteY19-5954" fmla="*/ 1197645 h 2115210"/>
              <a:gd name="connsiteX20-5955" fmla="*/ 419736 w 1518129"/>
              <a:gd name="connsiteY20-5956" fmla="*/ 1153389 h 2115210"/>
              <a:gd name="connsiteX21-5957" fmla="*/ 0 w 1518129"/>
              <a:gd name="connsiteY21-5958" fmla="*/ 891306 h 211521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2305" y="connsiteY16-2306"/>
              </a:cxn>
              <a:cxn ang="0">
                <a:pos x="connsiteX17-2375" y="connsiteY17-2376"/>
              </a:cxn>
              <a:cxn ang="0">
                <a:pos x="connsiteX18-3025" y="connsiteY18-3026"/>
              </a:cxn>
              <a:cxn ang="0">
                <a:pos x="connsiteX19-3141" y="connsiteY19-3142"/>
              </a:cxn>
              <a:cxn ang="0">
                <a:pos x="connsiteX20-3463" y="connsiteY20-3464"/>
              </a:cxn>
              <a:cxn ang="0">
                <a:pos x="connsiteX21-3801" y="connsiteY21-3802"/>
              </a:cxn>
            </a:cxnLst>
            <a:rect l="l" t="t" r="r" b="b"/>
            <a:pathLst>
              <a:path w="1518129" h="2115210">
                <a:moveTo>
                  <a:pt x="0" y="891306"/>
                </a:moveTo>
                <a:cubicBezTo>
                  <a:pt x="124742" y="1042097"/>
                  <a:pt x="180313" y="1188925"/>
                  <a:pt x="227051" y="1320850"/>
                </a:cubicBezTo>
                <a:cubicBezTo>
                  <a:pt x="283134" y="1440332"/>
                  <a:pt x="360533" y="1506746"/>
                  <a:pt x="462841" y="1655174"/>
                </a:cubicBezTo>
                <a:cubicBezTo>
                  <a:pt x="565096" y="1757587"/>
                  <a:pt x="604529" y="1837560"/>
                  <a:pt x="644540" y="1879748"/>
                </a:cubicBezTo>
                <a:cubicBezTo>
                  <a:pt x="721823" y="1966655"/>
                  <a:pt x="679875" y="2008729"/>
                  <a:pt x="678137" y="2115210"/>
                </a:cubicBezTo>
                <a:lnTo>
                  <a:pt x="1339145" y="2113852"/>
                </a:lnTo>
                <a:cubicBezTo>
                  <a:pt x="1324322" y="2047548"/>
                  <a:pt x="1303318" y="2034201"/>
                  <a:pt x="1358227" y="1930484"/>
                </a:cubicBezTo>
                <a:cubicBezTo>
                  <a:pt x="1521981" y="1634855"/>
                  <a:pt x="1516858" y="1179685"/>
                  <a:pt x="1516859" y="1069958"/>
                </a:cubicBezTo>
                <a:cubicBezTo>
                  <a:pt x="1522576" y="857179"/>
                  <a:pt x="1509640" y="720406"/>
                  <a:pt x="1464891" y="644162"/>
                </a:cubicBezTo>
                <a:cubicBezTo>
                  <a:pt x="1396021" y="572742"/>
                  <a:pt x="1370976" y="579197"/>
                  <a:pt x="1272486" y="612493"/>
                </a:cubicBezTo>
                <a:cubicBezTo>
                  <a:pt x="1306205" y="707004"/>
                  <a:pt x="1275123" y="829781"/>
                  <a:pt x="1264720" y="911472"/>
                </a:cubicBezTo>
                <a:cubicBezTo>
                  <a:pt x="1250153" y="907906"/>
                  <a:pt x="1292939" y="659594"/>
                  <a:pt x="1252622" y="600743"/>
                </a:cubicBezTo>
                <a:cubicBezTo>
                  <a:pt x="1202656" y="541892"/>
                  <a:pt x="1107533" y="508148"/>
                  <a:pt x="1022817" y="558366"/>
                </a:cubicBezTo>
                <a:cubicBezTo>
                  <a:pt x="1086811" y="668103"/>
                  <a:pt x="1058849" y="793697"/>
                  <a:pt x="1053082" y="887580"/>
                </a:cubicBezTo>
                <a:cubicBezTo>
                  <a:pt x="1041532" y="883386"/>
                  <a:pt x="1071753" y="653519"/>
                  <a:pt x="1001757" y="557324"/>
                </a:cubicBezTo>
                <a:cubicBezTo>
                  <a:pt x="946234" y="504548"/>
                  <a:pt x="915026" y="504758"/>
                  <a:pt x="806783" y="513030"/>
                </a:cubicBezTo>
                <a:cubicBezTo>
                  <a:pt x="816055" y="653003"/>
                  <a:pt x="822837" y="732256"/>
                  <a:pt x="810613" y="901237"/>
                </a:cubicBezTo>
                <a:cubicBezTo>
                  <a:pt x="782414" y="451352"/>
                  <a:pt x="784675" y="276900"/>
                  <a:pt x="778941" y="121917"/>
                </a:cubicBezTo>
                <a:cubicBezTo>
                  <a:pt x="774616" y="-32693"/>
                  <a:pt x="569584" y="-61779"/>
                  <a:pt x="582042" y="161731"/>
                </a:cubicBezTo>
                <a:cubicBezTo>
                  <a:pt x="570378" y="380417"/>
                  <a:pt x="623442" y="1132875"/>
                  <a:pt x="554580" y="1197645"/>
                </a:cubicBezTo>
                <a:cubicBezTo>
                  <a:pt x="495024" y="1230412"/>
                  <a:pt x="496393" y="1222363"/>
                  <a:pt x="419736" y="1153389"/>
                </a:cubicBezTo>
                <a:cubicBezTo>
                  <a:pt x="331744" y="1046414"/>
                  <a:pt x="197603" y="767201"/>
                  <a:pt x="0" y="891306"/>
                </a:cubicBezTo>
                <a:close/>
              </a:path>
            </a:pathLst>
          </a:custGeom>
          <a:solidFill>
            <a:srgbClr val="FBD8C5"/>
          </a:solidFill>
          <a:ln w="4173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5" name="Round Same Side Corner Rectangle 8"/>
          <p:cNvSpPr/>
          <p:nvPr/>
        </p:nvSpPr>
        <p:spPr>
          <a:xfrm>
            <a:off x="8594408" y="1664088"/>
            <a:ext cx="2065297" cy="432911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0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51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2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3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4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6" name="Freeform: Shape 55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Rounded Rectangle 1"/>
          <p:cNvSpPr/>
          <p:nvPr/>
        </p:nvSpPr>
        <p:spPr>
          <a:xfrm>
            <a:off x="379730" y="502285"/>
            <a:ext cx="11512550" cy="5961380"/>
          </a:xfrm>
          <a:prstGeom prst="roundRect">
            <a:avLst>
              <a:gd name="adj" fmla="val 4089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865652" y="960864"/>
            <a:ext cx="8678287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41363" indent="-741363">
              <a:buFont typeface="+mj-lt"/>
              <a:buAutoNum type="arabicPeriod" startAt="18"/>
            </a:pPr>
            <a:r>
              <a:rPr lang="fi-FI" sz="40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INDEKS KEPUASAN MAHASISWA</a:t>
            </a:r>
            <a:r>
              <a:rPr lang="en-US" sz="40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40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3" name="Group 62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4" name="Group 63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7" name="Rectangle: Rounded Corners 76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8" name="Straight Connector 77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" name="TextBox 64"/>
            <p:cNvSpPr txBox="1"/>
            <p:nvPr/>
          </p:nvSpPr>
          <p:spPr>
            <a:xfrm>
              <a:off x="5339727" y="3033493"/>
              <a:ext cx="161771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3,66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2212040" y="3578960"/>
            <a:ext cx="1842792" cy="720206"/>
            <a:chOff x="2212040" y="3578960"/>
            <a:chExt cx="1842792" cy="720206"/>
          </a:xfrm>
        </p:grpSpPr>
        <p:sp>
          <p:nvSpPr>
            <p:cNvPr id="87" name="TextBox 86"/>
            <p:cNvSpPr txBox="1"/>
            <p:nvPr/>
          </p:nvSpPr>
          <p:spPr>
            <a:xfrm>
              <a:off x="2376003" y="3578960"/>
              <a:ext cx="167882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0</a:t>
              </a:r>
              <a:endParaRPr lang="en-US" sz="2000" b="1" dirty="0">
                <a:solidFill>
                  <a:schemeClr val="tx2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2212040" y="3899056"/>
              <a:ext cx="133885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(0%)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58140" y="394335"/>
            <a:ext cx="11459210" cy="6104890"/>
          </a:xfrm>
          <a:prstGeom prst="roundRect">
            <a:avLst>
              <a:gd name="adj" fmla="val 5134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869961" y="967614"/>
            <a:ext cx="867828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41363" indent="-741363">
              <a:buFont typeface="+mj-lt"/>
              <a:buAutoNum type="arabicPeriod" startAt="19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KERJASAMA YANG DITINDAK LANJUTI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7" y="3033493"/>
              <a:ext cx="172146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55%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475222" y="3431487"/>
            <a:ext cx="2891402" cy="1128216"/>
            <a:chOff x="2742058" y="3574028"/>
            <a:chExt cx="5285787" cy="112821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820844" y="1495242"/>
              <a:ext cx="1128216" cy="5285787"/>
            </a:xfrm>
            <a:prstGeom prst="rect">
              <a:avLst/>
            </a:prstGeom>
          </p:spPr>
        </p:pic>
        <p:sp>
          <p:nvSpPr>
            <p:cNvPr id="31" name="TextBox 30"/>
            <p:cNvSpPr txBox="1"/>
            <p:nvPr/>
          </p:nvSpPr>
          <p:spPr>
            <a:xfrm>
              <a:off x="2742058" y="4189414"/>
              <a:ext cx="40369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38,2%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93290" y="3775897"/>
              <a:ext cx="369626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21%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102677" y="1811216"/>
            <a:ext cx="5184000" cy="9417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4" name="Isosceles Triangle 26"/>
          <p:cNvSpPr/>
          <p:nvPr/>
        </p:nvSpPr>
        <p:spPr>
          <a:xfrm rot="16200000">
            <a:off x="4322378" y="2065721"/>
            <a:ext cx="2036677" cy="1527661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1197213 w 2205213"/>
              <a:gd name="connsiteY0-2" fmla="*/ 1064702 h 1064702"/>
              <a:gd name="connsiteX1-3" fmla="*/ 0 w 2205213"/>
              <a:gd name="connsiteY1-4" fmla="*/ 0 h 1064702"/>
              <a:gd name="connsiteX2-5" fmla="*/ 2205213 w 2205213"/>
              <a:gd name="connsiteY2-6" fmla="*/ 1064702 h 1064702"/>
              <a:gd name="connsiteX3-7" fmla="*/ 1197213 w 2205213"/>
              <a:gd name="connsiteY3-8" fmla="*/ 1064702 h 1064702"/>
              <a:gd name="connsiteX0-9" fmla="*/ 1180481 w 2188481"/>
              <a:gd name="connsiteY0-10" fmla="*/ 1064702 h 1064702"/>
              <a:gd name="connsiteX1-11" fmla="*/ 0 w 2188481"/>
              <a:gd name="connsiteY1-12" fmla="*/ 0 h 1064702"/>
              <a:gd name="connsiteX2-13" fmla="*/ 2188481 w 2188481"/>
              <a:gd name="connsiteY2-14" fmla="*/ 1064702 h 1064702"/>
              <a:gd name="connsiteX3-15" fmla="*/ 1180481 w 2188481"/>
              <a:gd name="connsiteY3-16" fmla="*/ 1064702 h 1064702"/>
              <a:gd name="connsiteX0-17" fmla="*/ 1172115 w 2180115"/>
              <a:gd name="connsiteY0-18" fmla="*/ 1067431 h 1067431"/>
              <a:gd name="connsiteX1-19" fmla="*/ 0 w 2180115"/>
              <a:gd name="connsiteY1-20" fmla="*/ 0 h 1067431"/>
              <a:gd name="connsiteX2-21" fmla="*/ 2180115 w 2180115"/>
              <a:gd name="connsiteY2-22" fmla="*/ 1067431 h 1067431"/>
              <a:gd name="connsiteX3-23" fmla="*/ 1172115 w 2180115"/>
              <a:gd name="connsiteY3-24" fmla="*/ 1067431 h 10674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02677" y="2913849"/>
            <a:ext cx="5184000" cy="9417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6" name="Isosceles Triangle 48"/>
          <p:cNvSpPr/>
          <p:nvPr/>
        </p:nvSpPr>
        <p:spPr>
          <a:xfrm rot="16200000">
            <a:off x="4833076" y="2646353"/>
            <a:ext cx="1003975" cy="1538968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112693 w 1120693"/>
              <a:gd name="connsiteY0-2" fmla="*/ 1075334 h 1075334"/>
              <a:gd name="connsiteX1-3" fmla="*/ 0 w 1120693"/>
              <a:gd name="connsiteY1-4" fmla="*/ 0 h 1075334"/>
              <a:gd name="connsiteX2-5" fmla="*/ 1120693 w 1120693"/>
              <a:gd name="connsiteY2-6" fmla="*/ 1075334 h 1075334"/>
              <a:gd name="connsiteX3-7" fmla="*/ 112693 w 1120693"/>
              <a:gd name="connsiteY3-8" fmla="*/ 1075334 h 1075334"/>
              <a:gd name="connsiteX0-9" fmla="*/ 83413 w 1091413"/>
              <a:gd name="connsiteY0-10" fmla="*/ 1072603 h 1072603"/>
              <a:gd name="connsiteX1-11" fmla="*/ 0 w 1091413"/>
              <a:gd name="connsiteY1-12" fmla="*/ 0 h 1072603"/>
              <a:gd name="connsiteX2-13" fmla="*/ 1091413 w 1091413"/>
              <a:gd name="connsiteY2-14" fmla="*/ 1072603 h 1072603"/>
              <a:gd name="connsiteX3-15" fmla="*/ 83413 w 1091413"/>
              <a:gd name="connsiteY3-16" fmla="*/ 1072603 h 1072603"/>
              <a:gd name="connsiteX0-17" fmla="*/ 79231 w 1087231"/>
              <a:gd name="connsiteY0-18" fmla="*/ 1069873 h 1069873"/>
              <a:gd name="connsiteX1-19" fmla="*/ 0 w 1087231"/>
              <a:gd name="connsiteY1-20" fmla="*/ 0 h 1069873"/>
              <a:gd name="connsiteX2-21" fmla="*/ 1087231 w 1087231"/>
              <a:gd name="connsiteY2-22" fmla="*/ 1069873 h 1069873"/>
              <a:gd name="connsiteX3-23" fmla="*/ 79231 w 1087231"/>
              <a:gd name="connsiteY3-24" fmla="*/ 1069873 h 1069873"/>
              <a:gd name="connsiteX0-25" fmla="*/ 62499 w 1070499"/>
              <a:gd name="connsiteY0-26" fmla="*/ 1075334 h 1075334"/>
              <a:gd name="connsiteX1-27" fmla="*/ 0 w 1070499"/>
              <a:gd name="connsiteY1-28" fmla="*/ 0 h 1075334"/>
              <a:gd name="connsiteX2-29" fmla="*/ 1070499 w 1070499"/>
              <a:gd name="connsiteY2-30" fmla="*/ 1075334 h 1075334"/>
              <a:gd name="connsiteX3-31" fmla="*/ 62499 w 1070499"/>
              <a:gd name="connsiteY3-32" fmla="*/ 1075334 h 1075334"/>
              <a:gd name="connsiteX0-33" fmla="*/ 66683 w 1074683"/>
              <a:gd name="connsiteY0-34" fmla="*/ 1075332 h 1075332"/>
              <a:gd name="connsiteX1-35" fmla="*/ 0 w 1074683"/>
              <a:gd name="connsiteY1-36" fmla="*/ 0 h 1075332"/>
              <a:gd name="connsiteX2-37" fmla="*/ 1074683 w 1074683"/>
              <a:gd name="connsiteY2-38" fmla="*/ 1075332 h 1075332"/>
              <a:gd name="connsiteX3-39" fmla="*/ 66683 w 1074683"/>
              <a:gd name="connsiteY3-40" fmla="*/ 1075332 h 107533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102677" y="4016482"/>
            <a:ext cx="5184000" cy="9417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8" name="Isosceles Triangle 49"/>
          <p:cNvSpPr/>
          <p:nvPr/>
        </p:nvSpPr>
        <p:spPr>
          <a:xfrm rot="16200000">
            <a:off x="4835894" y="3689615"/>
            <a:ext cx="998749" cy="153855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0 w 1035624"/>
              <a:gd name="connsiteY0-2" fmla="*/ 1085967 h 1085967"/>
              <a:gd name="connsiteX1-3" fmla="*/ 1035624 w 1035624"/>
              <a:gd name="connsiteY1-4" fmla="*/ 0 h 1085967"/>
              <a:gd name="connsiteX2-5" fmla="*/ 1008000 w 1035624"/>
              <a:gd name="connsiteY2-6" fmla="*/ 1085967 h 1085967"/>
              <a:gd name="connsiteX3-7" fmla="*/ 0 w 1035624"/>
              <a:gd name="connsiteY3-8" fmla="*/ 1085967 h 1085967"/>
              <a:gd name="connsiteX0-9" fmla="*/ 0 w 1060722"/>
              <a:gd name="connsiteY0-10" fmla="*/ 1075043 h 1075043"/>
              <a:gd name="connsiteX1-11" fmla="*/ 1060722 w 1060722"/>
              <a:gd name="connsiteY1-12" fmla="*/ 0 h 1075043"/>
              <a:gd name="connsiteX2-13" fmla="*/ 1008000 w 1060722"/>
              <a:gd name="connsiteY2-14" fmla="*/ 1075043 h 1075043"/>
              <a:gd name="connsiteX3-15" fmla="*/ 0 w 1060722"/>
              <a:gd name="connsiteY3-16" fmla="*/ 1075043 h 1075043"/>
              <a:gd name="connsiteX0-17" fmla="*/ 0 w 1069087"/>
              <a:gd name="connsiteY0-18" fmla="*/ 1075043 h 1075043"/>
              <a:gd name="connsiteX1-19" fmla="*/ 1069087 w 1069087"/>
              <a:gd name="connsiteY1-20" fmla="*/ 0 h 1075043"/>
              <a:gd name="connsiteX2-21" fmla="*/ 1008000 w 1069087"/>
              <a:gd name="connsiteY2-22" fmla="*/ 1075043 h 1075043"/>
              <a:gd name="connsiteX3-23" fmla="*/ 0 w 1069087"/>
              <a:gd name="connsiteY3-24" fmla="*/ 1075043 h 107504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ea typeface="+mj-ea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102677" y="5120401"/>
            <a:ext cx="5184000" cy="9417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10" name="Isosceles Triangle 50"/>
          <p:cNvSpPr/>
          <p:nvPr/>
        </p:nvSpPr>
        <p:spPr>
          <a:xfrm rot="16200000">
            <a:off x="4329752" y="4287388"/>
            <a:ext cx="2025426" cy="152416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0 w 2109512"/>
              <a:gd name="connsiteY0-2" fmla="*/ 1054069 h 1054069"/>
              <a:gd name="connsiteX1-3" fmla="*/ 2109512 w 2109512"/>
              <a:gd name="connsiteY1-4" fmla="*/ 0 h 1054069"/>
              <a:gd name="connsiteX2-5" fmla="*/ 1008000 w 2109512"/>
              <a:gd name="connsiteY2-6" fmla="*/ 1054069 h 1054069"/>
              <a:gd name="connsiteX3-7" fmla="*/ 0 w 2109512"/>
              <a:gd name="connsiteY3-8" fmla="*/ 1054069 h 1054069"/>
              <a:gd name="connsiteX0-9" fmla="*/ 0 w 2172255"/>
              <a:gd name="connsiteY0-10" fmla="*/ 1064989 h 1064989"/>
              <a:gd name="connsiteX1-11" fmla="*/ 2172255 w 2172255"/>
              <a:gd name="connsiteY1-12" fmla="*/ 0 h 1064989"/>
              <a:gd name="connsiteX2-13" fmla="*/ 1008000 w 2172255"/>
              <a:gd name="connsiteY2-14" fmla="*/ 1064989 h 1064989"/>
              <a:gd name="connsiteX3-15" fmla="*/ 0 w 2172255"/>
              <a:gd name="connsiteY3-16" fmla="*/ 1064989 h 1064989"/>
              <a:gd name="connsiteX0-17" fmla="*/ 0 w 2168072"/>
              <a:gd name="connsiteY0-18" fmla="*/ 1064989 h 1064989"/>
              <a:gd name="connsiteX1-19" fmla="*/ 2168072 w 2168072"/>
              <a:gd name="connsiteY1-20" fmla="*/ 0 h 1064989"/>
              <a:gd name="connsiteX2-21" fmla="*/ 1008000 w 2168072"/>
              <a:gd name="connsiteY2-22" fmla="*/ 1064989 h 1064989"/>
              <a:gd name="connsiteX3-23" fmla="*/ 0 w 2168072"/>
              <a:gd name="connsiteY3-24" fmla="*/ 1064989 h 106498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ea typeface="+mj-ea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057410" y="3116587"/>
            <a:ext cx="3483040" cy="3495618"/>
            <a:chOff x="1130676" y="2793247"/>
            <a:chExt cx="3431456" cy="3443848"/>
          </a:xfrm>
        </p:grpSpPr>
        <p:sp>
          <p:nvSpPr>
            <p:cNvPr id="12" name="Freeform 18"/>
            <p:cNvSpPr/>
            <p:nvPr/>
          </p:nvSpPr>
          <p:spPr bwMode="auto">
            <a:xfrm flipH="1">
              <a:off x="1259632" y="2793247"/>
              <a:ext cx="1656184" cy="1741475"/>
            </a:xfrm>
            <a:custGeom>
              <a:avLst/>
              <a:gdLst/>
              <a:ahLst/>
              <a:cxnLst/>
              <a:rect l="l" t="t" r="r" b="b"/>
              <a:pathLst>
                <a:path w="1656184" h="1741475">
                  <a:moveTo>
                    <a:pt x="853425" y="0"/>
                  </a:moveTo>
                  <a:lnTo>
                    <a:pt x="789249" y="5234"/>
                  </a:lnTo>
                  <a:lnTo>
                    <a:pt x="628247" y="41869"/>
                  </a:lnTo>
                  <a:lnTo>
                    <a:pt x="580396" y="59896"/>
                  </a:lnTo>
                  <a:lnTo>
                    <a:pt x="533110" y="80250"/>
                  </a:lnTo>
                  <a:lnTo>
                    <a:pt x="486948" y="104673"/>
                  </a:lnTo>
                  <a:lnTo>
                    <a:pt x="444164" y="132005"/>
                  </a:lnTo>
                  <a:lnTo>
                    <a:pt x="403069" y="162825"/>
                  </a:lnTo>
                  <a:lnTo>
                    <a:pt x="365352" y="196553"/>
                  </a:lnTo>
                  <a:lnTo>
                    <a:pt x="330449" y="233188"/>
                  </a:lnTo>
                  <a:lnTo>
                    <a:pt x="298924" y="273313"/>
                  </a:lnTo>
                  <a:lnTo>
                    <a:pt x="271340" y="315764"/>
                  </a:lnTo>
                  <a:lnTo>
                    <a:pt x="247696" y="361123"/>
                  </a:lnTo>
                  <a:lnTo>
                    <a:pt x="227993" y="409970"/>
                  </a:lnTo>
                  <a:lnTo>
                    <a:pt x="196468" y="544301"/>
                  </a:lnTo>
                  <a:lnTo>
                    <a:pt x="193653" y="576865"/>
                  </a:lnTo>
                  <a:cubicBezTo>
                    <a:pt x="193278" y="587139"/>
                    <a:pt x="192903" y="597412"/>
                    <a:pt x="192528" y="607686"/>
                  </a:cubicBezTo>
                  <a:cubicBezTo>
                    <a:pt x="192903" y="617184"/>
                    <a:pt x="193278" y="626682"/>
                    <a:pt x="193653" y="636180"/>
                  </a:cubicBezTo>
                  <a:cubicBezTo>
                    <a:pt x="193840" y="645678"/>
                    <a:pt x="194028" y="655177"/>
                    <a:pt x="194216" y="664674"/>
                  </a:cubicBezTo>
                  <a:lnTo>
                    <a:pt x="194216" y="691424"/>
                  </a:lnTo>
                  <a:lnTo>
                    <a:pt x="191402" y="716430"/>
                  </a:lnTo>
                  <a:lnTo>
                    <a:pt x="182958" y="742016"/>
                  </a:lnTo>
                  <a:lnTo>
                    <a:pt x="167758" y="772837"/>
                  </a:lnTo>
                  <a:lnTo>
                    <a:pt x="149181" y="801331"/>
                  </a:lnTo>
                  <a:lnTo>
                    <a:pt x="128915" y="826336"/>
                  </a:lnTo>
                  <a:lnTo>
                    <a:pt x="107523" y="851923"/>
                  </a:lnTo>
                  <a:lnTo>
                    <a:pt x="85005" y="875184"/>
                  </a:lnTo>
                  <a:lnTo>
                    <a:pt x="62487" y="898445"/>
                  </a:lnTo>
                  <a:lnTo>
                    <a:pt x="41095" y="924031"/>
                  </a:lnTo>
                  <a:lnTo>
                    <a:pt x="33777" y="931009"/>
                  </a:lnTo>
                  <a:lnTo>
                    <a:pt x="24769" y="939732"/>
                  </a:lnTo>
                  <a:lnTo>
                    <a:pt x="15200" y="950199"/>
                  </a:lnTo>
                  <a:lnTo>
                    <a:pt x="7319" y="960666"/>
                  </a:lnTo>
                  <a:lnTo>
                    <a:pt x="2252" y="973460"/>
                  </a:lnTo>
                  <a:lnTo>
                    <a:pt x="0" y="987416"/>
                  </a:lnTo>
                  <a:lnTo>
                    <a:pt x="2815" y="1001955"/>
                  </a:lnTo>
                  <a:lnTo>
                    <a:pt x="10133" y="1015911"/>
                  </a:lnTo>
                  <a:lnTo>
                    <a:pt x="22518" y="1027541"/>
                  </a:lnTo>
                  <a:lnTo>
                    <a:pt x="36592" y="1035682"/>
                  </a:lnTo>
                  <a:lnTo>
                    <a:pt x="54043" y="1043243"/>
                  </a:lnTo>
                  <a:lnTo>
                    <a:pt x="72621" y="1049639"/>
                  </a:lnTo>
                  <a:lnTo>
                    <a:pt x="91197" y="1056035"/>
                  </a:lnTo>
                  <a:lnTo>
                    <a:pt x="109212" y="1062432"/>
                  </a:lnTo>
                  <a:lnTo>
                    <a:pt x="126663" y="1069992"/>
                  </a:lnTo>
                  <a:lnTo>
                    <a:pt x="142425" y="1078133"/>
                  </a:lnTo>
                  <a:lnTo>
                    <a:pt x="153685" y="1088601"/>
                  </a:lnTo>
                  <a:lnTo>
                    <a:pt x="150306" y="1102557"/>
                  </a:lnTo>
                  <a:lnTo>
                    <a:pt x="144114" y="1115351"/>
                  </a:lnTo>
                  <a:lnTo>
                    <a:pt x="137921" y="1128725"/>
                  </a:lnTo>
                  <a:lnTo>
                    <a:pt x="131166" y="1141518"/>
                  </a:lnTo>
                  <a:lnTo>
                    <a:pt x="124974" y="1154312"/>
                  </a:lnTo>
                  <a:lnTo>
                    <a:pt x="120471" y="1167105"/>
                  </a:lnTo>
                  <a:lnTo>
                    <a:pt x="118781" y="1178735"/>
                  </a:lnTo>
                  <a:lnTo>
                    <a:pt x="119907" y="1191529"/>
                  </a:lnTo>
                  <a:lnTo>
                    <a:pt x="126100" y="1203159"/>
                  </a:lnTo>
                  <a:lnTo>
                    <a:pt x="137359" y="1214790"/>
                  </a:lnTo>
                  <a:lnTo>
                    <a:pt x="153685" y="1226420"/>
                  </a:lnTo>
                  <a:lnTo>
                    <a:pt x="150306" y="1235725"/>
                  </a:lnTo>
                  <a:lnTo>
                    <a:pt x="145240" y="1245029"/>
                  </a:lnTo>
                  <a:lnTo>
                    <a:pt x="141300" y="1256077"/>
                  </a:lnTo>
                  <a:lnTo>
                    <a:pt x="140174" y="1267708"/>
                  </a:lnTo>
                  <a:lnTo>
                    <a:pt x="142425" y="1279339"/>
                  </a:lnTo>
                  <a:lnTo>
                    <a:pt x="148618" y="1289806"/>
                  </a:lnTo>
                  <a:lnTo>
                    <a:pt x="156499" y="1297947"/>
                  </a:lnTo>
                  <a:lnTo>
                    <a:pt x="166632" y="1305506"/>
                  </a:lnTo>
                  <a:lnTo>
                    <a:pt x="176765" y="1310740"/>
                  </a:lnTo>
                  <a:lnTo>
                    <a:pt x="186335" y="1317137"/>
                  </a:lnTo>
                  <a:lnTo>
                    <a:pt x="195343" y="1325860"/>
                  </a:lnTo>
                  <a:lnTo>
                    <a:pt x="200408" y="1335164"/>
                  </a:lnTo>
                  <a:lnTo>
                    <a:pt x="205475" y="1352028"/>
                  </a:lnTo>
                  <a:lnTo>
                    <a:pt x="205475" y="1371218"/>
                  </a:lnTo>
                  <a:lnTo>
                    <a:pt x="203787" y="1389245"/>
                  </a:lnTo>
                  <a:lnTo>
                    <a:pt x="199283" y="1407854"/>
                  </a:lnTo>
                  <a:lnTo>
                    <a:pt x="195343" y="1425881"/>
                  </a:lnTo>
                  <a:lnTo>
                    <a:pt x="192528" y="1442163"/>
                  </a:lnTo>
                  <a:lnTo>
                    <a:pt x="190276" y="1465424"/>
                  </a:lnTo>
                  <a:lnTo>
                    <a:pt x="192528" y="1486358"/>
                  </a:lnTo>
                  <a:lnTo>
                    <a:pt x="198719" y="1505548"/>
                  </a:lnTo>
                  <a:lnTo>
                    <a:pt x="206601" y="1522413"/>
                  </a:lnTo>
                  <a:lnTo>
                    <a:pt x="217860" y="1535787"/>
                  </a:lnTo>
                  <a:lnTo>
                    <a:pt x="232497" y="1548581"/>
                  </a:lnTo>
                  <a:lnTo>
                    <a:pt x="246570" y="1559048"/>
                  </a:lnTo>
                  <a:lnTo>
                    <a:pt x="262896" y="1567771"/>
                  </a:lnTo>
                  <a:lnTo>
                    <a:pt x="279221" y="1575331"/>
                  </a:lnTo>
                  <a:lnTo>
                    <a:pt x="295546" y="1579401"/>
                  </a:lnTo>
                  <a:lnTo>
                    <a:pt x="325383" y="1584635"/>
                  </a:lnTo>
                  <a:lnTo>
                    <a:pt x="356908" y="1586961"/>
                  </a:lnTo>
                  <a:lnTo>
                    <a:pt x="390121" y="1585798"/>
                  </a:lnTo>
                  <a:lnTo>
                    <a:pt x="422772" y="1582309"/>
                  </a:lnTo>
                  <a:lnTo>
                    <a:pt x="455423" y="1578238"/>
                  </a:lnTo>
                  <a:lnTo>
                    <a:pt x="486385" y="1571841"/>
                  </a:lnTo>
                  <a:lnTo>
                    <a:pt x="513969" y="1564281"/>
                  </a:lnTo>
                  <a:lnTo>
                    <a:pt x="529900" y="1558923"/>
                  </a:lnTo>
                  <a:lnTo>
                    <a:pt x="609866" y="1741475"/>
                  </a:lnTo>
                  <a:lnTo>
                    <a:pt x="699234" y="1702328"/>
                  </a:lnTo>
                  <a:lnTo>
                    <a:pt x="697686" y="1708838"/>
                  </a:lnTo>
                  <a:lnTo>
                    <a:pt x="1413007" y="1487444"/>
                  </a:lnTo>
                  <a:lnTo>
                    <a:pt x="1412429" y="1485195"/>
                  </a:lnTo>
                  <a:lnTo>
                    <a:pt x="1405111" y="1455538"/>
                  </a:lnTo>
                  <a:lnTo>
                    <a:pt x="1398918" y="1425881"/>
                  </a:lnTo>
                  <a:lnTo>
                    <a:pt x="1394978" y="1398549"/>
                  </a:lnTo>
                  <a:lnTo>
                    <a:pt x="1392163" y="1372381"/>
                  </a:lnTo>
                  <a:lnTo>
                    <a:pt x="1391037" y="1350865"/>
                  </a:lnTo>
                  <a:lnTo>
                    <a:pt x="1392163" y="1332837"/>
                  </a:lnTo>
                  <a:lnTo>
                    <a:pt x="1401171" y="1295039"/>
                  </a:lnTo>
                  <a:lnTo>
                    <a:pt x="1412429" y="1260148"/>
                  </a:lnTo>
                  <a:lnTo>
                    <a:pt x="1426503" y="1227001"/>
                  </a:lnTo>
                  <a:lnTo>
                    <a:pt x="1443954" y="1197926"/>
                  </a:lnTo>
                  <a:lnTo>
                    <a:pt x="1469849" y="1161872"/>
                  </a:lnTo>
                  <a:lnTo>
                    <a:pt x="1496308" y="1125818"/>
                  </a:lnTo>
                  <a:lnTo>
                    <a:pt x="1522767" y="1090926"/>
                  </a:lnTo>
                  <a:lnTo>
                    <a:pt x="1549788" y="1053710"/>
                  </a:lnTo>
                  <a:lnTo>
                    <a:pt x="1573995" y="1015911"/>
                  </a:lnTo>
                  <a:lnTo>
                    <a:pt x="1597637" y="976949"/>
                  </a:lnTo>
                  <a:lnTo>
                    <a:pt x="1617341" y="934499"/>
                  </a:lnTo>
                  <a:lnTo>
                    <a:pt x="1633666" y="889140"/>
                  </a:lnTo>
                  <a:lnTo>
                    <a:pt x="1646051" y="836222"/>
                  </a:lnTo>
                  <a:lnTo>
                    <a:pt x="1652807" y="782141"/>
                  </a:lnTo>
                  <a:lnTo>
                    <a:pt x="1656184" y="726897"/>
                  </a:lnTo>
                  <a:cubicBezTo>
                    <a:pt x="1655809" y="708289"/>
                    <a:pt x="1655434" y="689680"/>
                    <a:pt x="1655059" y="671072"/>
                  </a:cubicBezTo>
                  <a:lnTo>
                    <a:pt x="1651118" y="616409"/>
                  </a:lnTo>
                  <a:lnTo>
                    <a:pt x="1642674" y="563490"/>
                  </a:lnTo>
                  <a:lnTo>
                    <a:pt x="1631415" y="511736"/>
                  </a:lnTo>
                  <a:lnTo>
                    <a:pt x="1617341" y="464051"/>
                  </a:lnTo>
                  <a:lnTo>
                    <a:pt x="1601579" y="420438"/>
                  </a:lnTo>
                  <a:lnTo>
                    <a:pt x="1583565" y="381475"/>
                  </a:lnTo>
                  <a:lnTo>
                    <a:pt x="1556543" y="334954"/>
                  </a:lnTo>
                  <a:lnTo>
                    <a:pt x="1527270" y="290759"/>
                  </a:lnTo>
                  <a:lnTo>
                    <a:pt x="1494056" y="249471"/>
                  </a:lnTo>
                  <a:lnTo>
                    <a:pt x="1458590" y="209928"/>
                  </a:lnTo>
                  <a:lnTo>
                    <a:pt x="1419747" y="174455"/>
                  </a:lnTo>
                  <a:lnTo>
                    <a:pt x="1376400" y="141309"/>
                  </a:lnTo>
                  <a:lnTo>
                    <a:pt x="1331365" y="111652"/>
                  </a:lnTo>
                  <a:lnTo>
                    <a:pt x="1283515" y="85483"/>
                  </a:lnTo>
                  <a:lnTo>
                    <a:pt x="1231161" y="63386"/>
                  </a:lnTo>
                  <a:lnTo>
                    <a:pt x="1177119" y="43033"/>
                  </a:lnTo>
                  <a:lnTo>
                    <a:pt x="1118572" y="27332"/>
                  </a:lnTo>
                  <a:lnTo>
                    <a:pt x="1057210" y="14538"/>
                  </a:lnTo>
                  <a:lnTo>
                    <a:pt x="993036" y="5815"/>
                  </a:lnTo>
                  <a:lnTo>
                    <a:pt x="925482" y="58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2700"/>
            </a:p>
          </p:txBody>
        </p:sp>
        <p:sp>
          <p:nvSpPr>
            <p:cNvPr id="13" name="Rounded Rectangle 18"/>
            <p:cNvSpPr/>
            <p:nvPr/>
          </p:nvSpPr>
          <p:spPr>
            <a:xfrm>
              <a:off x="2733332" y="3284983"/>
              <a:ext cx="1828800" cy="648072"/>
            </a:xfrm>
            <a:custGeom>
              <a:avLst/>
              <a:gdLst/>
              <a:ahLst/>
              <a:cxnLst/>
              <a:rect l="l" t="t" r="r" b="b"/>
              <a:pathLst>
                <a:path w="1828800" h="648072">
                  <a:moveTo>
                    <a:pt x="1605221" y="0"/>
                  </a:moveTo>
                  <a:lnTo>
                    <a:pt x="1764347" y="0"/>
                  </a:lnTo>
                  <a:cubicBezTo>
                    <a:pt x="1799943" y="0"/>
                    <a:pt x="1828800" y="28857"/>
                    <a:pt x="1828800" y="64453"/>
                  </a:cubicBezTo>
                  <a:lnTo>
                    <a:pt x="1828800" y="583619"/>
                  </a:lnTo>
                  <a:cubicBezTo>
                    <a:pt x="1828800" y="619215"/>
                    <a:pt x="1799943" y="648072"/>
                    <a:pt x="1764347" y="648072"/>
                  </a:cubicBezTo>
                  <a:lnTo>
                    <a:pt x="1605221" y="648072"/>
                  </a:lnTo>
                  <a:cubicBezTo>
                    <a:pt x="1569625" y="648072"/>
                    <a:pt x="1540768" y="619215"/>
                    <a:pt x="1540768" y="583619"/>
                  </a:cubicBezTo>
                  <a:lnTo>
                    <a:pt x="1540768" y="581685"/>
                  </a:lnTo>
                  <a:lnTo>
                    <a:pt x="250059" y="581685"/>
                  </a:lnTo>
                  <a:cubicBezTo>
                    <a:pt x="224426" y="581685"/>
                    <a:pt x="203646" y="560905"/>
                    <a:pt x="203646" y="535272"/>
                  </a:cubicBezTo>
                  <a:lnTo>
                    <a:pt x="203646" y="466247"/>
                  </a:lnTo>
                  <a:cubicBezTo>
                    <a:pt x="203230" y="466497"/>
                    <a:pt x="202808" y="466502"/>
                    <a:pt x="202384" y="466502"/>
                  </a:cubicBezTo>
                  <a:lnTo>
                    <a:pt x="49692" y="466502"/>
                  </a:lnTo>
                  <a:cubicBezTo>
                    <a:pt x="22248" y="466502"/>
                    <a:pt x="0" y="444254"/>
                    <a:pt x="0" y="416810"/>
                  </a:cubicBezTo>
                  <a:lnTo>
                    <a:pt x="0" y="193708"/>
                  </a:lnTo>
                  <a:cubicBezTo>
                    <a:pt x="0" y="166264"/>
                    <a:pt x="22248" y="144016"/>
                    <a:pt x="49692" y="144016"/>
                  </a:cubicBezTo>
                  <a:lnTo>
                    <a:pt x="202384" y="144016"/>
                  </a:lnTo>
                  <a:lnTo>
                    <a:pt x="203646" y="144271"/>
                  </a:lnTo>
                  <a:lnTo>
                    <a:pt x="203646" y="112801"/>
                  </a:lnTo>
                  <a:cubicBezTo>
                    <a:pt x="203646" y="87168"/>
                    <a:pt x="224426" y="66388"/>
                    <a:pt x="250059" y="66388"/>
                  </a:cubicBezTo>
                  <a:lnTo>
                    <a:pt x="1540768" y="66388"/>
                  </a:lnTo>
                  <a:lnTo>
                    <a:pt x="1540768" y="64453"/>
                  </a:lnTo>
                  <a:cubicBezTo>
                    <a:pt x="1540768" y="28857"/>
                    <a:pt x="1569625" y="0"/>
                    <a:pt x="1605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Freeform 10"/>
            <p:cNvSpPr/>
            <p:nvPr/>
          </p:nvSpPr>
          <p:spPr>
            <a:xfrm>
              <a:off x="1130676" y="4159425"/>
              <a:ext cx="2759432" cy="2077670"/>
            </a:xfrm>
            <a:custGeom>
              <a:avLst/>
              <a:gdLst>
                <a:gd name="connsiteX0" fmla="*/ 19050 w 2628900"/>
                <a:gd name="connsiteY0" fmla="*/ 95250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19050 w 2628900"/>
                <a:gd name="connsiteY8" fmla="*/ 95250 h 2085975"/>
                <a:gd name="connsiteX0-1" fmla="*/ 95250 w 2628900"/>
                <a:gd name="connsiteY0-2" fmla="*/ 66675 h 2085975"/>
                <a:gd name="connsiteX1-3" fmla="*/ 0 w 2628900"/>
                <a:gd name="connsiteY1-4" fmla="*/ 2085975 h 2085975"/>
                <a:gd name="connsiteX2-5" fmla="*/ 1685925 w 2628900"/>
                <a:gd name="connsiteY2-6" fmla="*/ 2085975 h 2085975"/>
                <a:gd name="connsiteX3-7" fmla="*/ 1704975 w 2628900"/>
                <a:gd name="connsiteY3-8" fmla="*/ 1581150 h 2085975"/>
                <a:gd name="connsiteX4-9" fmla="*/ 2628900 w 2628900"/>
                <a:gd name="connsiteY4-10" fmla="*/ 47625 h 2085975"/>
                <a:gd name="connsiteX5-11" fmla="*/ 1914525 w 2628900"/>
                <a:gd name="connsiteY5-12" fmla="*/ 0 h 2085975"/>
                <a:gd name="connsiteX6-13" fmla="*/ 1914525 w 2628900"/>
                <a:gd name="connsiteY6-14" fmla="*/ 762000 h 2085975"/>
                <a:gd name="connsiteX7-15" fmla="*/ 1133475 w 2628900"/>
                <a:gd name="connsiteY7-16" fmla="*/ 533400 h 2085975"/>
                <a:gd name="connsiteX8-17" fmla="*/ 95250 w 2628900"/>
                <a:gd name="connsiteY8-18" fmla="*/ 66675 h 2085975"/>
                <a:gd name="connsiteX0-19" fmla="*/ 232470 w 2766120"/>
                <a:gd name="connsiteY0-20" fmla="*/ 66675 h 2085975"/>
                <a:gd name="connsiteX1-21" fmla="*/ 137220 w 2766120"/>
                <a:gd name="connsiteY1-22" fmla="*/ 2085975 h 2085975"/>
                <a:gd name="connsiteX2-23" fmla="*/ 1823145 w 2766120"/>
                <a:gd name="connsiteY2-24" fmla="*/ 2085975 h 2085975"/>
                <a:gd name="connsiteX3-25" fmla="*/ 1842195 w 2766120"/>
                <a:gd name="connsiteY3-26" fmla="*/ 1581150 h 2085975"/>
                <a:gd name="connsiteX4-27" fmla="*/ 2766120 w 2766120"/>
                <a:gd name="connsiteY4-28" fmla="*/ 47625 h 2085975"/>
                <a:gd name="connsiteX5-29" fmla="*/ 2051745 w 2766120"/>
                <a:gd name="connsiteY5-30" fmla="*/ 0 h 2085975"/>
                <a:gd name="connsiteX6-31" fmla="*/ 2051745 w 2766120"/>
                <a:gd name="connsiteY6-32" fmla="*/ 762000 h 2085975"/>
                <a:gd name="connsiteX7-33" fmla="*/ 1270695 w 2766120"/>
                <a:gd name="connsiteY7-34" fmla="*/ 533400 h 2085975"/>
                <a:gd name="connsiteX8-35" fmla="*/ 232470 w 2766120"/>
                <a:gd name="connsiteY8-36" fmla="*/ 66675 h 2085975"/>
                <a:gd name="connsiteX0-37" fmla="*/ 232470 w 2766120"/>
                <a:gd name="connsiteY0-38" fmla="*/ 66675 h 2085975"/>
                <a:gd name="connsiteX1-39" fmla="*/ 137220 w 2766120"/>
                <a:gd name="connsiteY1-40" fmla="*/ 2085975 h 2085975"/>
                <a:gd name="connsiteX2-41" fmla="*/ 1823145 w 2766120"/>
                <a:gd name="connsiteY2-42" fmla="*/ 2085975 h 2085975"/>
                <a:gd name="connsiteX3-43" fmla="*/ 1842195 w 2766120"/>
                <a:gd name="connsiteY3-44" fmla="*/ 1581150 h 2085975"/>
                <a:gd name="connsiteX4-45" fmla="*/ 2766120 w 2766120"/>
                <a:gd name="connsiteY4-46" fmla="*/ 47625 h 2085975"/>
                <a:gd name="connsiteX5-47" fmla="*/ 2051745 w 2766120"/>
                <a:gd name="connsiteY5-48" fmla="*/ 0 h 2085975"/>
                <a:gd name="connsiteX6-49" fmla="*/ 2051745 w 2766120"/>
                <a:gd name="connsiteY6-50" fmla="*/ 762000 h 2085975"/>
                <a:gd name="connsiteX7-51" fmla="*/ 1270695 w 2766120"/>
                <a:gd name="connsiteY7-52" fmla="*/ 533400 h 2085975"/>
                <a:gd name="connsiteX8-53" fmla="*/ 232470 w 2766120"/>
                <a:gd name="connsiteY8-54" fmla="*/ 66675 h 2085975"/>
                <a:gd name="connsiteX0-55" fmla="*/ 232470 w 2766120"/>
                <a:gd name="connsiteY0-56" fmla="*/ 66675 h 2085975"/>
                <a:gd name="connsiteX1-57" fmla="*/ 137220 w 2766120"/>
                <a:gd name="connsiteY1-58" fmla="*/ 2085975 h 2085975"/>
                <a:gd name="connsiteX2-59" fmla="*/ 1823145 w 2766120"/>
                <a:gd name="connsiteY2-60" fmla="*/ 2085975 h 2085975"/>
                <a:gd name="connsiteX3-61" fmla="*/ 1842195 w 2766120"/>
                <a:gd name="connsiteY3-62" fmla="*/ 1581150 h 2085975"/>
                <a:gd name="connsiteX4-63" fmla="*/ 2766120 w 2766120"/>
                <a:gd name="connsiteY4-64" fmla="*/ 47625 h 2085975"/>
                <a:gd name="connsiteX5-65" fmla="*/ 2051745 w 2766120"/>
                <a:gd name="connsiteY5-66" fmla="*/ 0 h 2085975"/>
                <a:gd name="connsiteX6-67" fmla="*/ 2051745 w 2766120"/>
                <a:gd name="connsiteY6-68" fmla="*/ 762000 h 2085975"/>
                <a:gd name="connsiteX7-69" fmla="*/ 1270695 w 2766120"/>
                <a:gd name="connsiteY7-70" fmla="*/ 533400 h 2085975"/>
                <a:gd name="connsiteX8-71" fmla="*/ 232470 w 2766120"/>
                <a:gd name="connsiteY8-72" fmla="*/ 66675 h 2085975"/>
                <a:gd name="connsiteX0-73" fmla="*/ 232470 w 2766120"/>
                <a:gd name="connsiteY0-74" fmla="*/ 66675 h 2085975"/>
                <a:gd name="connsiteX1-75" fmla="*/ 137220 w 2766120"/>
                <a:gd name="connsiteY1-76" fmla="*/ 2085975 h 2085975"/>
                <a:gd name="connsiteX2-77" fmla="*/ 1823145 w 2766120"/>
                <a:gd name="connsiteY2-78" fmla="*/ 2085975 h 2085975"/>
                <a:gd name="connsiteX3-79" fmla="*/ 1842195 w 2766120"/>
                <a:gd name="connsiteY3-80" fmla="*/ 1581150 h 2085975"/>
                <a:gd name="connsiteX4-81" fmla="*/ 2766120 w 2766120"/>
                <a:gd name="connsiteY4-82" fmla="*/ 47625 h 2085975"/>
                <a:gd name="connsiteX5-83" fmla="*/ 2051745 w 2766120"/>
                <a:gd name="connsiteY5-84" fmla="*/ 0 h 2085975"/>
                <a:gd name="connsiteX6-85" fmla="*/ 2051745 w 2766120"/>
                <a:gd name="connsiteY6-86" fmla="*/ 762000 h 2085975"/>
                <a:gd name="connsiteX7-87" fmla="*/ 1270695 w 2766120"/>
                <a:gd name="connsiteY7-88" fmla="*/ 533400 h 2085975"/>
                <a:gd name="connsiteX8-89" fmla="*/ 232470 w 2766120"/>
                <a:gd name="connsiteY8-90" fmla="*/ 66675 h 2085975"/>
                <a:gd name="connsiteX0-91" fmla="*/ 232470 w 2766120"/>
                <a:gd name="connsiteY0-92" fmla="*/ 114300 h 2133600"/>
                <a:gd name="connsiteX1-93" fmla="*/ 137220 w 2766120"/>
                <a:gd name="connsiteY1-94" fmla="*/ 2133600 h 2133600"/>
                <a:gd name="connsiteX2-95" fmla="*/ 1823145 w 2766120"/>
                <a:gd name="connsiteY2-96" fmla="*/ 2133600 h 2133600"/>
                <a:gd name="connsiteX3-97" fmla="*/ 1842195 w 2766120"/>
                <a:gd name="connsiteY3-98" fmla="*/ 1628775 h 2133600"/>
                <a:gd name="connsiteX4-99" fmla="*/ 2766120 w 2766120"/>
                <a:gd name="connsiteY4-100" fmla="*/ 95250 h 2133600"/>
                <a:gd name="connsiteX5-101" fmla="*/ 1908870 w 2766120"/>
                <a:gd name="connsiteY5-102" fmla="*/ 0 h 2133600"/>
                <a:gd name="connsiteX6-103" fmla="*/ 2051745 w 2766120"/>
                <a:gd name="connsiteY6-104" fmla="*/ 809625 h 2133600"/>
                <a:gd name="connsiteX7-105" fmla="*/ 1270695 w 2766120"/>
                <a:gd name="connsiteY7-106" fmla="*/ 581025 h 2133600"/>
                <a:gd name="connsiteX8-107" fmla="*/ 232470 w 2766120"/>
                <a:gd name="connsiteY8-108" fmla="*/ 114300 h 2133600"/>
                <a:gd name="connsiteX0-109" fmla="*/ 232470 w 2766120"/>
                <a:gd name="connsiteY0-110" fmla="*/ 151521 h 2170821"/>
                <a:gd name="connsiteX1-111" fmla="*/ 137220 w 2766120"/>
                <a:gd name="connsiteY1-112" fmla="*/ 2170821 h 2170821"/>
                <a:gd name="connsiteX2-113" fmla="*/ 1823145 w 2766120"/>
                <a:gd name="connsiteY2-114" fmla="*/ 2170821 h 2170821"/>
                <a:gd name="connsiteX3-115" fmla="*/ 1842195 w 2766120"/>
                <a:gd name="connsiteY3-116" fmla="*/ 1665996 h 2170821"/>
                <a:gd name="connsiteX4-117" fmla="*/ 2766120 w 2766120"/>
                <a:gd name="connsiteY4-118" fmla="*/ 132471 h 2170821"/>
                <a:gd name="connsiteX5-119" fmla="*/ 1908870 w 2766120"/>
                <a:gd name="connsiteY5-120" fmla="*/ 37221 h 2170821"/>
                <a:gd name="connsiteX6-121" fmla="*/ 1937445 w 2766120"/>
                <a:gd name="connsiteY6-122" fmla="*/ 808746 h 2170821"/>
                <a:gd name="connsiteX7-123" fmla="*/ 1270695 w 2766120"/>
                <a:gd name="connsiteY7-124" fmla="*/ 618246 h 2170821"/>
                <a:gd name="connsiteX8-125" fmla="*/ 232470 w 2766120"/>
                <a:gd name="connsiteY8-126" fmla="*/ 151521 h 2170821"/>
                <a:gd name="connsiteX0-127" fmla="*/ 232470 w 2766120"/>
                <a:gd name="connsiteY0-128" fmla="*/ 176078 h 2195378"/>
                <a:gd name="connsiteX1-129" fmla="*/ 137220 w 2766120"/>
                <a:gd name="connsiteY1-130" fmla="*/ 2195378 h 2195378"/>
                <a:gd name="connsiteX2-131" fmla="*/ 1823145 w 2766120"/>
                <a:gd name="connsiteY2-132" fmla="*/ 2195378 h 2195378"/>
                <a:gd name="connsiteX3-133" fmla="*/ 1842195 w 2766120"/>
                <a:gd name="connsiteY3-134" fmla="*/ 1690553 h 2195378"/>
                <a:gd name="connsiteX4-135" fmla="*/ 2766120 w 2766120"/>
                <a:gd name="connsiteY4-136" fmla="*/ 157028 h 2195378"/>
                <a:gd name="connsiteX5-137" fmla="*/ 1908870 w 2766120"/>
                <a:gd name="connsiteY5-138" fmla="*/ 61778 h 2195378"/>
                <a:gd name="connsiteX6-139" fmla="*/ 1937445 w 2766120"/>
                <a:gd name="connsiteY6-140" fmla="*/ 833303 h 2195378"/>
                <a:gd name="connsiteX7-141" fmla="*/ 1270695 w 2766120"/>
                <a:gd name="connsiteY7-142" fmla="*/ 642803 h 2195378"/>
                <a:gd name="connsiteX8-143" fmla="*/ 232470 w 2766120"/>
                <a:gd name="connsiteY8-144" fmla="*/ 176078 h 2195378"/>
                <a:gd name="connsiteX0-145" fmla="*/ 232470 w 2661345"/>
                <a:gd name="connsiteY0-146" fmla="*/ 155790 h 2175090"/>
                <a:gd name="connsiteX1-147" fmla="*/ 137220 w 2661345"/>
                <a:gd name="connsiteY1-148" fmla="*/ 2175090 h 2175090"/>
                <a:gd name="connsiteX2-149" fmla="*/ 1823145 w 2661345"/>
                <a:gd name="connsiteY2-150" fmla="*/ 2175090 h 2175090"/>
                <a:gd name="connsiteX3-151" fmla="*/ 1842195 w 2661345"/>
                <a:gd name="connsiteY3-152" fmla="*/ 1670265 h 2175090"/>
                <a:gd name="connsiteX4-153" fmla="*/ 2661345 w 2661345"/>
                <a:gd name="connsiteY4-154" fmla="*/ 117690 h 2175090"/>
                <a:gd name="connsiteX5-155" fmla="*/ 1908870 w 2661345"/>
                <a:gd name="connsiteY5-156" fmla="*/ 41490 h 2175090"/>
                <a:gd name="connsiteX6-157" fmla="*/ 1937445 w 2661345"/>
                <a:gd name="connsiteY6-158" fmla="*/ 813015 h 2175090"/>
                <a:gd name="connsiteX7-159" fmla="*/ 1270695 w 2661345"/>
                <a:gd name="connsiteY7-160" fmla="*/ 622515 h 2175090"/>
                <a:gd name="connsiteX8-161" fmla="*/ 232470 w 2661345"/>
                <a:gd name="connsiteY8-162" fmla="*/ 155790 h 2175090"/>
                <a:gd name="connsiteX0-163" fmla="*/ 232470 w 2709520"/>
                <a:gd name="connsiteY0-164" fmla="*/ 155790 h 2175090"/>
                <a:gd name="connsiteX1-165" fmla="*/ 137220 w 2709520"/>
                <a:gd name="connsiteY1-166" fmla="*/ 2175090 h 2175090"/>
                <a:gd name="connsiteX2-167" fmla="*/ 1823145 w 2709520"/>
                <a:gd name="connsiteY2-168" fmla="*/ 2175090 h 2175090"/>
                <a:gd name="connsiteX3-169" fmla="*/ 1842195 w 2709520"/>
                <a:gd name="connsiteY3-170" fmla="*/ 1670265 h 2175090"/>
                <a:gd name="connsiteX4-171" fmla="*/ 2661345 w 2709520"/>
                <a:gd name="connsiteY4-172" fmla="*/ 117690 h 2175090"/>
                <a:gd name="connsiteX5-173" fmla="*/ 1908870 w 2709520"/>
                <a:gd name="connsiteY5-174" fmla="*/ 41490 h 2175090"/>
                <a:gd name="connsiteX6-175" fmla="*/ 1937445 w 2709520"/>
                <a:gd name="connsiteY6-176" fmla="*/ 813015 h 2175090"/>
                <a:gd name="connsiteX7-177" fmla="*/ 1270695 w 2709520"/>
                <a:gd name="connsiteY7-178" fmla="*/ 622515 h 2175090"/>
                <a:gd name="connsiteX8-179" fmla="*/ 232470 w 2709520"/>
                <a:gd name="connsiteY8-180" fmla="*/ 155790 h 2175090"/>
                <a:gd name="connsiteX0-181" fmla="*/ 232470 w 2725405"/>
                <a:gd name="connsiteY0-182" fmla="*/ 155790 h 2175090"/>
                <a:gd name="connsiteX1-183" fmla="*/ 137220 w 2725405"/>
                <a:gd name="connsiteY1-184" fmla="*/ 2175090 h 2175090"/>
                <a:gd name="connsiteX2-185" fmla="*/ 1823145 w 2725405"/>
                <a:gd name="connsiteY2-186" fmla="*/ 2175090 h 2175090"/>
                <a:gd name="connsiteX3-187" fmla="*/ 1842195 w 2725405"/>
                <a:gd name="connsiteY3-188" fmla="*/ 1670265 h 2175090"/>
                <a:gd name="connsiteX4-189" fmla="*/ 2661345 w 2725405"/>
                <a:gd name="connsiteY4-190" fmla="*/ 117690 h 2175090"/>
                <a:gd name="connsiteX5-191" fmla="*/ 1908870 w 2725405"/>
                <a:gd name="connsiteY5-192" fmla="*/ 41490 h 2175090"/>
                <a:gd name="connsiteX6-193" fmla="*/ 1937445 w 2725405"/>
                <a:gd name="connsiteY6-194" fmla="*/ 813015 h 2175090"/>
                <a:gd name="connsiteX7-195" fmla="*/ 1270695 w 2725405"/>
                <a:gd name="connsiteY7-196" fmla="*/ 622515 h 2175090"/>
                <a:gd name="connsiteX8-197" fmla="*/ 232470 w 2725405"/>
                <a:gd name="connsiteY8-198" fmla="*/ 155790 h 2175090"/>
                <a:gd name="connsiteX0-199" fmla="*/ 232470 w 2760521"/>
                <a:gd name="connsiteY0-200" fmla="*/ 155790 h 2175090"/>
                <a:gd name="connsiteX1-201" fmla="*/ 137220 w 2760521"/>
                <a:gd name="connsiteY1-202" fmla="*/ 2175090 h 2175090"/>
                <a:gd name="connsiteX2-203" fmla="*/ 1823145 w 2760521"/>
                <a:gd name="connsiteY2-204" fmla="*/ 2175090 h 2175090"/>
                <a:gd name="connsiteX3-205" fmla="*/ 1842195 w 2760521"/>
                <a:gd name="connsiteY3-206" fmla="*/ 1670265 h 2175090"/>
                <a:gd name="connsiteX4-207" fmla="*/ 2699445 w 2760521"/>
                <a:gd name="connsiteY4-208" fmla="*/ 117690 h 2175090"/>
                <a:gd name="connsiteX5-209" fmla="*/ 1908870 w 2760521"/>
                <a:gd name="connsiteY5-210" fmla="*/ 41490 h 2175090"/>
                <a:gd name="connsiteX6-211" fmla="*/ 1937445 w 2760521"/>
                <a:gd name="connsiteY6-212" fmla="*/ 813015 h 2175090"/>
                <a:gd name="connsiteX7-213" fmla="*/ 1270695 w 2760521"/>
                <a:gd name="connsiteY7-214" fmla="*/ 622515 h 2175090"/>
                <a:gd name="connsiteX8-215" fmla="*/ 232470 w 2760521"/>
                <a:gd name="connsiteY8-216" fmla="*/ 155790 h 2175090"/>
                <a:gd name="connsiteX0-217" fmla="*/ 232470 w 2757220"/>
                <a:gd name="connsiteY0-218" fmla="*/ 155790 h 2175090"/>
                <a:gd name="connsiteX1-219" fmla="*/ 137220 w 2757220"/>
                <a:gd name="connsiteY1-220" fmla="*/ 2175090 h 2175090"/>
                <a:gd name="connsiteX2-221" fmla="*/ 1823145 w 2757220"/>
                <a:gd name="connsiteY2-222" fmla="*/ 2175090 h 2175090"/>
                <a:gd name="connsiteX3-223" fmla="*/ 1842195 w 2757220"/>
                <a:gd name="connsiteY3-224" fmla="*/ 1670265 h 2175090"/>
                <a:gd name="connsiteX4-225" fmla="*/ 2699445 w 2757220"/>
                <a:gd name="connsiteY4-226" fmla="*/ 117690 h 2175090"/>
                <a:gd name="connsiteX5-227" fmla="*/ 1908870 w 2757220"/>
                <a:gd name="connsiteY5-228" fmla="*/ 41490 h 2175090"/>
                <a:gd name="connsiteX6-229" fmla="*/ 1937445 w 2757220"/>
                <a:gd name="connsiteY6-230" fmla="*/ 813015 h 2175090"/>
                <a:gd name="connsiteX7-231" fmla="*/ 1270695 w 2757220"/>
                <a:gd name="connsiteY7-232" fmla="*/ 622515 h 2175090"/>
                <a:gd name="connsiteX8-233" fmla="*/ 232470 w 2757220"/>
                <a:gd name="connsiteY8-234" fmla="*/ 155790 h 2175090"/>
                <a:gd name="connsiteX0-235" fmla="*/ 232470 w 2741311"/>
                <a:gd name="connsiteY0-236" fmla="*/ 155790 h 2175090"/>
                <a:gd name="connsiteX1-237" fmla="*/ 137220 w 2741311"/>
                <a:gd name="connsiteY1-238" fmla="*/ 2175090 h 2175090"/>
                <a:gd name="connsiteX2-239" fmla="*/ 1823145 w 2741311"/>
                <a:gd name="connsiteY2-240" fmla="*/ 2175090 h 2175090"/>
                <a:gd name="connsiteX3-241" fmla="*/ 1842195 w 2741311"/>
                <a:gd name="connsiteY3-242" fmla="*/ 1670265 h 2175090"/>
                <a:gd name="connsiteX4-243" fmla="*/ 2699445 w 2741311"/>
                <a:gd name="connsiteY4-244" fmla="*/ 117690 h 2175090"/>
                <a:gd name="connsiteX5-245" fmla="*/ 1908870 w 2741311"/>
                <a:gd name="connsiteY5-246" fmla="*/ 41490 h 2175090"/>
                <a:gd name="connsiteX6-247" fmla="*/ 1937445 w 2741311"/>
                <a:gd name="connsiteY6-248" fmla="*/ 813015 h 2175090"/>
                <a:gd name="connsiteX7-249" fmla="*/ 1270695 w 2741311"/>
                <a:gd name="connsiteY7-250" fmla="*/ 622515 h 2175090"/>
                <a:gd name="connsiteX8-251" fmla="*/ 232470 w 2741311"/>
                <a:gd name="connsiteY8-252" fmla="*/ 155790 h 2175090"/>
                <a:gd name="connsiteX0-253" fmla="*/ 232470 w 2741311"/>
                <a:gd name="connsiteY0-254" fmla="*/ 155790 h 2175090"/>
                <a:gd name="connsiteX1-255" fmla="*/ 137220 w 2741311"/>
                <a:gd name="connsiteY1-256" fmla="*/ 2175090 h 2175090"/>
                <a:gd name="connsiteX2-257" fmla="*/ 1823145 w 2741311"/>
                <a:gd name="connsiteY2-258" fmla="*/ 2175090 h 2175090"/>
                <a:gd name="connsiteX3-259" fmla="*/ 1842195 w 2741311"/>
                <a:gd name="connsiteY3-260" fmla="*/ 1670265 h 2175090"/>
                <a:gd name="connsiteX4-261" fmla="*/ 2699445 w 2741311"/>
                <a:gd name="connsiteY4-262" fmla="*/ 117690 h 2175090"/>
                <a:gd name="connsiteX5-263" fmla="*/ 1908870 w 2741311"/>
                <a:gd name="connsiteY5-264" fmla="*/ 41490 h 2175090"/>
                <a:gd name="connsiteX6-265" fmla="*/ 1937445 w 2741311"/>
                <a:gd name="connsiteY6-266" fmla="*/ 813015 h 2175090"/>
                <a:gd name="connsiteX7-267" fmla="*/ 1270695 w 2741311"/>
                <a:gd name="connsiteY7-268" fmla="*/ 622515 h 2175090"/>
                <a:gd name="connsiteX8-269" fmla="*/ 232470 w 2741311"/>
                <a:gd name="connsiteY8-270" fmla="*/ 155790 h 2175090"/>
                <a:gd name="connsiteX0-271" fmla="*/ 232470 w 2741311"/>
                <a:gd name="connsiteY0-272" fmla="*/ 155790 h 2175090"/>
                <a:gd name="connsiteX1-273" fmla="*/ 137220 w 2741311"/>
                <a:gd name="connsiteY1-274" fmla="*/ 2175090 h 2175090"/>
                <a:gd name="connsiteX2-275" fmla="*/ 1823145 w 2741311"/>
                <a:gd name="connsiteY2-276" fmla="*/ 2175090 h 2175090"/>
                <a:gd name="connsiteX3-277" fmla="*/ 1842195 w 2741311"/>
                <a:gd name="connsiteY3-278" fmla="*/ 1670265 h 2175090"/>
                <a:gd name="connsiteX4-279" fmla="*/ 2699445 w 2741311"/>
                <a:gd name="connsiteY4-280" fmla="*/ 117690 h 2175090"/>
                <a:gd name="connsiteX5-281" fmla="*/ 1908870 w 2741311"/>
                <a:gd name="connsiteY5-282" fmla="*/ 41490 h 2175090"/>
                <a:gd name="connsiteX6-283" fmla="*/ 1937445 w 2741311"/>
                <a:gd name="connsiteY6-284" fmla="*/ 813015 h 2175090"/>
                <a:gd name="connsiteX7-285" fmla="*/ 1270695 w 2741311"/>
                <a:gd name="connsiteY7-286" fmla="*/ 622515 h 2175090"/>
                <a:gd name="connsiteX8-287" fmla="*/ 232470 w 2741311"/>
                <a:gd name="connsiteY8-288" fmla="*/ 155790 h 2175090"/>
                <a:gd name="connsiteX0-289" fmla="*/ 232470 w 2741311"/>
                <a:gd name="connsiteY0-290" fmla="*/ 147713 h 2167013"/>
                <a:gd name="connsiteX1-291" fmla="*/ 137220 w 2741311"/>
                <a:gd name="connsiteY1-292" fmla="*/ 2167013 h 2167013"/>
                <a:gd name="connsiteX2-293" fmla="*/ 1823145 w 2741311"/>
                <a:gd name="connsiteY2-294" fmla="*/ 2167013 h 2167013"/>
                <a:gd name="connsiteX3-295" fmla="*/ 1842195 w 2741311"/>
                <a:gd name="connsiteY3-296" fmla="*/ 1662188 h 2167013"/>
                <a:gd name="connsiteX4-297" fmla="*/ 2699445 w 2741311"/>
                <a:gd name="connsiteY4-298" fmla="*/ 109613 h 2167013"/>
                <a:gd name="connsiteX5-299" fmla="*/ 1908870 w 2741311"/>
                <a:gd name="connsiteY5-300" fmla="*/ 33413 h 2167013"/>
                <a:gd name="connsiteX6-301" fmla="*/ 1937445 w 2741311"/>
                <a:gd name="connsiteY6-302" fmla="*/ 804938 h 2167013"/>
                <a:gd name="connsiteX7-303" fmla="*/ 1270695 w 2741311"/>
                <a:gd name="connsiteY7-304" fmla="*/ 614438 h 2167013"/>
                <a:gd name="connsiteX8-305" fmla="*/ 232470 w 2741311"/>
                <a:gd name="connsiteY8-306" fmla="*/ 147713 h 2167013"/>
                <a:gd name="connsiteX0-307" fmla="*/ 232470 w 2741311"/>
                <a:gd name="connsiteY0-308" fmla="*/ 95560 h 2114860"/>
                <a:gd name="connsiteX1-309" fmla="*/ 137220 w 2741311"/>
                <a:gd name="connsiteY1-310" fmla="*/ 2114860 h 2114860"/>
                <a:gd name="connsiteX2-311" fmla="*/ 1823145 w 2741311"/>
                <a:gd name="connsiteY2-312" fmla="*/ 2114860 h 2114860"/>
                <a:gd name="connsiteX3-313" fmla="*/ 1842195 w 2741311"/>
                <a:gd name="connsiteY3-314" fmla="*/ 1610035 h 2114860"/>
                <a:gd name="connsiteX4-315" fmla="*/ 2699445 w 2741311"/>
                <a:gd name="connsiteY4-316" fmla="*/ 57460 h 2114860"/>
                <a:gd name="connsiteX5-317" fmla="*/ 1927920 w 2741311"/>
                <a:gd name="connsiteY5-318" fmla="*/ 47935 h 2114860"/>
                <a:gd name="connsiteX6-319" fmla="*/ 1937445 w 2741311"/>
                <a:gd name="connsiteY6-320" fmla="*/ 752785 h 2114860"/>
                <a:gd name="connsiteX7-321" fmla="*/ 1270695 w 2741311"/>
                <a:gd name="connsiteY7-322" fmla="*/ 562285 h 2114860"/>
                <a:gd name="connsiteX8-323" fmla="*/ 232470 w 2741311"/>
                <a:gd name="connsiteY8-324" fmla="*/ 95560 h 2114860"/>
                <a:gd name="connsiteX0-325" fmla="*/ 232470 w 2741311"/>
                <a:gd name="connsiteY0-326" fmla="*/ 189280 h 2208580"/>
                <a:gd name="connsiteX1-327" fmla="*/ 137220 w 2741311"/>
                <a:gd name="connsiteY1-328" fmla="*/ 2208580 h 2208580"/>
                <a:gd name="connsiteX2-329" fmla="*/ 1823145 w 2741311"/>
                <a:gd name="connsiteY2-330" fmla="*/ 2208580 h 2208580"/>
                <a:gd name="connsiteX3-331" fmla="*/ 1842195 w 2741311"/>
                <a:gd name="connsiteY3-332" fmla="*/ 1703755 h 2208580"/>
                <a:gd name="connsiteX4-333" fmla="*/ 2699445 w 2741311"/>
                <a:gd name="connsiteY4-334" fmla="*/ 151180 h 2208580"/>
                <a:gd name="connsiteX5-335" fmla="*/ 1908870 w 2741311"/>
                <a:gd name="connsiteY5-336" fmla="*/ 27355 h 2208580"/>
                <a:gd name="connsiteX6-337" fmla="*/ 1937445 w 2741311"/>
                <a:gd name="connsiteY6-338" fmla="*/ 846505 h 2208580"/>
                <a:gd name="connsiteX7-339" fmla="*/ 1270695 w 2741311"/>
                <a:gd name="connsiteY7-340" fmla="*/ 656005 h 2208580"/>
                <a:gd name="connsiteX8-341" fmla="*/ 232470 w 2741311"/>
                <a:gd name="connsiteY8-342" fmla="*/ 189280 h 2208580"/>
                <a:gd name="connsiteX0-343" fmla="*/ 232470 w 2741311"/>
                <a:gd name="connsiteY0-344" fmla="*/ 213274 h 2232574"/>
                <a:gd name="connsiteX1-345" fmla="*/ 137220 w 2741311"/>
                <a:gd name="connsiteY1-346" fmla="*/ 2232574 h 2232574"/>
                <a:gd name="connsiteX2-347" fmla="*/ 1823145 w 2741311"/>
                <a:gd name="connsiteY2-348" fmla="*/ 2232574 h 2232574"/>
                <a:gd name="connsiteX3-349" fmla="*/ 1842195 w 2741311"/>
                <a:gd name="connsiteY3-350" fmla="*/ 1727749 h 2232574"/>
                <a:gd name="connsiteX4-351" fmla="*/ 2699445 w 2741311"/>
                <a:gd name="connsiteY4-352" fmla="*/ 175174 h 2232574"/>
                <a:gd name="connsiteX5-353" fmla="*/ 2127946 w 2741311"/>
                <a:gd name="connsiteY5-354" fmla="*/ 127549 h 2232574"/>
                <a:gd name="connsiteX6-355" fmla="*/ 1908870 w 2741311"/>
                <a:gd name="connsiteY6-356" fmla="*/ 51349 h 2232574"/>
                <a:gd name="connsiteX7-357" fmla="*/ 1937445 w 2741311"/>
                <a:gd name="connsiteY7-358" fmla="*/ 870499 h 2232574"/>
                <a:gd name="connsiteX8-359" fmla="*/ 1270695 w 2741311"/>
                <a:gd name="connsiteY8-360" fmla="*/ 679999 h 2232574"/>
                <a:gd name="connsiteX9" fmla="*/ 232470 w 2741311"/>
                <a:gd name="connsiteY9" fmla="*/ 213274 h 2232574"/>
                <a:gd name="connsiteX0-361" fmla="*/ 232470 w 2741311"/>
                <a:gd name="connsiteY0-362" fmla="*/ 214182 h 2233482"/>
                <a:gd name="connsiteX1-363" fmla="*/ 137220 w 2741311"/>
                <a:gd name="connsiteY1-364" fmla="*/ 2233482 h 2233482"/>
                <a:gd name="connsiteX2-365" fmla="*/ 1823145 w 2741311"/>
                <a:gd name="connsiteY2-366" fmla="*/ 2233482 h 2233482"/>
                <a:gd name="connsiteX3-367" fmla="*/ 1842195 w 2741311"/>
                <a:gd name="connsiteY3-368" fmla="*/ 1728657 h 2233482"/>
                <a:gd name="connsiteX4-369" fmla="*/ 2699445 w 2741311"/>
                <a:gd name="connsiteY4-370" fmla="*/ 176082 h 2233482"/>
                <a:gd name="connsiteX5-371" fmla="*/ 2048663 w 2741311"/>
                <a:gd name="connsiteY5-372" fmla="*/ 123172 h 2233482"/>
                <a:gd name="connsiteX6-373" fmla="*/ 1908870 w 2741311"/>
                <a:gd name="connsiteY6-374" fmla="*/ 52257 h 2233482"/>
                <a:gd name="connsiteX7-375" fmla="*/ 1937445 w 2741311"/>
                <a:gd name="connsiteY7-376" fmla="*/ 871407 h 2233482"/>
                <a:gd name="connsiteX8-377" fmla="*/ 1270695 w 2741311"/>
                <a:gd name="connsiteY8-378" fmla="*/ 680907 h 2233482"/>
                <a:gd name="connsiteX9-379" fmla="*/ 232470 w 2741311"/>
                <a:gd name="connsiteY9-380" fmla="*/ 214182 h 2233482"/>
                <a:gd name="connsiteX0-381" fmla="*/ 232470 w 2741311"/>
                <a:gd name="connsiteY0-382" fmla="*/ 228069 h 2247369"/>
                <a:gd name="connsiteX1-383" fmla="*/ 137220 w 2741311"/>
                <a:gd name="connsiteY1-384" fmla="*/ 2247369 h 2247369"/>
                <a:gd name="connsiteX2-385" fmla="*/ 1823145 w 2741311"/>
                <a:gd name="connsiteY2-386" fmla="*/ 2247369 h 2247369"/>
                <a:gd name="connsiteX3-387" fmla="*/ 1842195 w 2741311"/>
                <a:gd name="connsiteY3-388" fmla="*/ 1742544 h 2247369"/>
                <a:gd name="connsiteX4-389" fmla="*/ 2699445 w 2741311"/>
                <a:gd name="connsiteY4-390" fmla="*/ 189969 h 2247369"/>
                <a:gd name="connsiteX5-391" fmla="*/ 2048663 w 2741311"/>
                <a:gd name="connsiteY5-392" fmla="*/ 137059 h 2247369"/>
                <a:gd name="connsiteX6-393" fmla="*/ 1908870 w 2741311"/>
                <a:gd name="connsiteY6-394" fmla="*/ 66144 h 2247369"/>
                <a:gd name="connsiteX7-395" fmla="*/ 1937445 w 2741311"/>
                <a:gd name="connsiteY7-396" fmla="*/ 885294 h 2247369"/>
                <a:gd name="connsiteX8-397" fmla="*/ 1270695 w 2741311"/>
                <a:gd name="connsiteY8-398" fmla="*/ 694794 h 2247369"/>
                <a:gd name="connsiteX9-399" fmla="*/ 232470 w 2741311"/>
                <a:gd name="connsiteY9-400" fmla="*/ 228069 h 2247369"/>
                <a:gd name="connsiteX0-401" fmla="*/ 232470 w 2741311"/>
                <a:gd name="connsiteY0-402" fmla="*/ 175032 h 2194332"/>
                <a:gd name="connsiteX1-403" fmla="*/ 137220 w 2741311"/>
                <a:gd name="connsiteY1-404" fmla="*/ 2194332 h 2194332"/>
                <a:gd name="connsiteX2-405" fmla="*/ 1823145 w 2741311"/>
                <a:gd name="connsiteY2-406" fmla="*/ 2194332 h 2194332"/>
                <a:gd name="connsiteX3-407" fmla="*/ 1842195 w 2741311"/>
                <a:gd name="connsiteY3-408" fmla="*/ 1689507 h 2194332"/>
                <a:gd name="connsiteX4-409" fmla="*/ 2699445 w 2741311"/>
                <a:gd name="connsiteY4-410" fmla="*/ 136932 h 2194332"/>
                <a:gd name="connsiteX5-411" fmla="*/ 2048663 w 2741311"/>
                <a:gd name="connsiteY5-412" fmla="*/ 84022 h 2194332"/>
                <a:gd name="connsiteX6-413" fmla="*/ 1908870 w 2741311"/>
                <a:gd name="connsiteY6-414" fmla="*/ 13107 h 2194332"/>
                <a:gd name="connsiteX7-415" fmla="*/ 1937445 w 2741311"/>
                <a:gd name="connsiteY7-416" fmla="*/ 832257 h 2194332"/>
                <a:gd name="connsiteX8-417" fmla="*/ 1270695 w 2741311"/>
                <a:gd name="connsiteY8-418" fmla="*/ 641757 h 2194332"/>
                <a:gd name="connsiteX9-419" fmla="*/ 232470 w 2741311"/>
                <a:gd name="connsiteY9-420" fmla="*/ 175032 h 2194332"/>
                <a:gd name="connsiteX0-421" fmla="*/ 232470 w 2741311"/>
                <a:gd name="connsiteY0-422" fmla="*/ 175032 h 2194332"/>
                <a:gd name="connsiteX1-423" fmla="*/ 137220 w 2741311"/>
                <a:gd name="connsiteY1-424" fmla="*/ 2194332 h 2194332"/>
                <a:gd name="connsiteX2-425" fmla="*/ 1823145 w 2741311"/>
                <a:gd name="connsiteY2-426" fmla="*/ 2194332 h 2194332"/>
                <a:gd name="connsiteX3-427" fmla="*/ 1842195 w 2741311"/>
                <a:gd name="connsiteY3-428" fmla="*/ 1689507 h 2194332"/>
                <a:gd name="connsiteX4-429" fmla="*/ 2699445 w 2741311"/>
                <a:gd name="connsiteY4-430" fmla="*/ 136932 h 2194332"/>
                <a:gd name="connsiteX5-431" fmla="*/ 2048663 w 2741311"/>
                <a:gd name="connsiteY5-432" fmla="*/ 84022 h 2194332"/>
                <a:gd name="connsiteX6-433" fmla="*/ 1908870 w 2741311"/>
                <a:gd name="connsiteY6-434" fmla="*/ 13107 h 2194332"/>
                <a:gd name="connsiteX7-435" fmla="*/ 1937445 w 2741311"/>
                <a:gd name="connsiteY7-436" fmla="*/ 832257 h 2194332"/>
                <a:gd name="connsiteX8-437" fmla="*/ 1270695 w 2741311"/>
                <a:gd name="connsiteY8-438" fmla="*/ 641757 h 2194332"/>
                <a:gd name="connsiteX9-439" fmla="*/ 232470 w 2741311"/>
                <a:gd name="connsiteY9-440" fmla="*/ 175032 h 2194332"/>
                <a:gd name="connsiteX0-441" fmla="*/ 232470 w 2741311"/>
                <a:gd name="connsiteY0-442" fmla="*/ 232422 h 2251722"/>
                <a:gd name="connsiteX1-443" fmla="*/ 137220 w 2741311"/>
                <a:gd name="connsiteY1-444" fmla="*/ 2251722 h 2251722"/>
                <a:gd name="connsiteX2-445" fmla="*/ 1823145 w 2741311"/>
                <a:gd name="connsiteY2-446" fmla="*/ 2251722 h 2251722"/>
                <a:gd name="connsiteX3-447" fmla="*/ 1842195 w 2741311"/>
                <a:gd name="connsiteY3-448" fmla="*/ 1746897 h 2251722"/>
                <a:gd name="connsiteX4-449" fmla="*/ 2699445 w 2741311"/>
                <a:gd name="connsiteY4-450" fmla="*/ 194322 h 2251722"/>
                <a:gd name="connsiteX5-451" fmla="*/ 2048663 w 2741311"/>
                <a:gd name="connsiteY5-452" fmla="*/ 141412 h 2251722"/>
                <a:gd name="connsiteX6-453" fmla="*/ 2040679 w 2741311"/>
                <a:gd name="connsiteY6-454" fmla="*/ 48749 h 2251722"/>
                <a:gd name="connsiteX7-455" fmla="*/ 1908870 w 2741311"/>
                <a:gd name="connsiteY7-456" fmla="*/ 70497 h 2251722"/>
                <a:gd name="connsiteX8-457" fmla="*/ 1937445 w 2741311"/>
                <a:gd name="connsiteY8-458" fmla="*/ 889647 h 2251722"/>
                <a:gd name="connsiteX9-459" fmla="*/ 1270695 w 2741311"/>
                <a:gd name="connsiteY9-460" fmla="*/ 699147 h 2251722"/>
                <a:gd name="connsiteX10" fmla="*/ 232470 w 2741311"/>
                <a:gd name="connsiteY10" fmla="*/ 232422 h 2251722"/>
                <a:gd name="connsiteX0-461" fmla="*/ 232470 w 2741311"/>
                <a:gd name="connsiteY0-462" fmla="*/ 232422 h 2251722"/>
                <a:gd name="connsiteX1-463" fmla="*/ 137220 w 2741311"/>
                <a:gd name="connsiteY1-464" fmla="*/ 2251722 h 2251722"/>
                <a:gd name="connsiteX2-465" fmla="*/ 1823145 w 2741311"/>
                <a:gd name="connsiteY2-466" fmla="*/ 2251722 h 2251722"/>
                <a:gd name="connsiteX3-467" fmla="*/ 1842195 w 2741311"/>
                <a:gd name="connsiteY3-468" fmla="*/ 1746897 h 2251722"/>
                <a:gd name="connsiteX4-469" fmla="*/ 2699445 w 2741311"/>
                <a:gd name="connsiteY4-470" fmla="*/ 194322 h 2251722"/>
                <a:gd name="connsiteX5-471" fmla="*/ 2048663 w 2741311"/>
                <a:gd name="connsiteY5-472" fmla="*/ 141412 h 2251722"/>
                <a:gd name="connsiteX6-473" fmla="*/ 2040679 w 2741311"/>
                <a:gd name="connsiteY6-474" fmla="*/ 48749 h 2251722"/>
                <a:gd name="connsiteX7-475" fmla="*/ 1908870 w 2741311"/>
                <a:gd name="connsiteY7-476" fmla="*/ 70497 h 2251722"/>
                <a:gd name="connsiteX8-477" fmla="*/ 1937445 w 2741311"/>
                <a:gd name="connsiteY8-478" fmla="*/ 889647 h 2251722"/>
                <a:gd name="connsiteX9-479" fmla="*/ 1270695 w 2741311"/>
                <a:gd name="connsiteY9-480" fmla="*/ 699147 h 2251722"/>
                <a:gd name="connsiteX10-481" fmla="*/ 232470 w 2741311"/>
                <a:gd name="connsiteY10-482" fmla="*/ 232422 h 2251722"/>
                <a:gd name="connsiteX0-483" fmla="*/ 232470 w 2741311"/>
                <a:gd name="connsiteY0-484" fmla="*/ 232422 h 2251722"/>
                <a:gd name="connsiteX1-485" fmla="*/ 137220 w 2741311"/>
                <a:gd name="connsiteY1-486" fmla="*/ 2251722 h 2251722"/>
                <a:gd name="connsiteX2-487" fmla="*/ 1823145 w 2741311"/>
                <a:gd name="connsiteY2-488" fmla="*/ 2251722 h 2251722"/>
                <a:gd name="connsiteX3-489" fmla="*/ 1842195 w 2741311"/>
                <a:gd name="connsiteY3-490" fmla="*/ 1746897 h 2251722"/>
                <a:gd name="connsiteX4-491" fmla="*/ 2699445 w 2741311"/>
                <a:gd name="connsiteY4-492" fmla="*/ 194322 h 2251722"/>
                <a:gd name="connsiteX5-493" fmla="*/ 2048663 w 2741311"/>
                <a:gd name="connsiteY5-494" fmla="*/ 141412 h 2251722"/>
                <a:gd name="connsiteX6-495" fmla="*/ 2040679 w 2741311"/>
                <a:gd name="connsiteY6-496" fmla="*/ 48749 h 2251722"/>
                <a:gd name="connsiteX7-497" fmla="*/ 1908870 w 2741311"/>
                <a:gd name="connsiteY7-498" fmla="*/ 70497 h 2251722"/>
                <a:gd name="connsiteX8-499" fmla="*/ 1937445 w 2741311"/>
                <a:gd name="connsiteY8-500" fmla="*/ 889647 h 2251722"/>
                <a:gd name="connsiteX9-501" fmla="*/ 1270695 w 2741311"/>
                <a:gd name="connsiteY9-502" fmla="*/ 699147 h 2251722"/>
                <a:gd name="connsiteX10-503" fmla="*/ 232470 w 2741311"/>
                <a:gd name="connsiteY10-504" fmla="*/ 232422 h 2251722"/>
                <a:gd name="connsiteX0-505" fmla="*/ 232470 w 2741311"/>
                <a:gd name="connsiteY0-506" fmla="*/ 188264 h 2207564"/>
                <a:gd name="connsiteX1-507" fmla="*/ 137220 w 2741311"/>
                <a:gd name="connsiteY1-508" fmla="*/ 2207564 h 2207564"/>
                <a:gd name="connsiteX2-509" fmla="*/ 1823145 w 2741311"/>
                <a:gd name="connsiteY2-510" fmla="*/ 2207564 h 2207564"/>
                <a:gd name="connsiteX3-511" fmla="*/ 1842195 w 2741311"/>
                <a:gd name="connsiteY3-512" fmla="*/ 1702739 h 2207564"/>
                <a:gd name="connsiteX4-513" fmla="*/ 2699445 w 2741311"/>
                <a:gd name="connsiteY4-514" fmla="*/ 150164 h 2207564"/>
                <a:gd name="connsiteX5-515" fmla="*/ 2048663 w 2741311"/>
                <a:gd name="connsiteY5-516" fmla="*/ 97254 h 2207564"/>
                <a:gd name="connsiteX6-517" fmla="*/ 2040679 w 2741311"/>
                <a:gd name="connsiteY6-518" fmla="*/ 4591 h 2207564"/>
                <a:gd name="connsiteX7-519" fmla="*/ 1908870 w 2741311"/>
                <a:gd name="connsiteY7-520" fmla="*/ 26339 h 2207564"/>
                <a:gd name="connsiteX8-521" fmla="*/ 1937445 w 2741311"/>
                <a:gd name="connsiteY8-522" fmla="*/ 845489 h 2207564"/>
                <a:gd name="connsiteX9-523" fmla="*/ 1270695 w 2741311"/>
                <a:gd name="connsiteY9-524" fmla="*/ 654989 h 2207564"/>
                <a:gd name="connsiteX10-525" fmla="*/ 232470 w 2741311"/>
                <a:gd name="connsiteY10-526" fmla="*/ 188264 h 2207564"/>
                <a:gd name="connsiteX0-527" fmla="*/ 232470 w 2741311"/>
                <a:gd name="connsiteY0-528" fmla="*/ 183976 h 2203276"/>
                <a:gd name="connsiteX1-529" fmla="*/ 137220 w 2741311"/>
                <a:gd name="connsiteY1-530" fmla="*/ 2203276 h 2203276"/>
                <a:gd name="connsiteX2-531" fmla="*/ 1823145 w 2741311"/>
                <a:gd name="connsiteY2-532" fmla="*/ 2203276 h 2203276"/>
                <a:gd name="connsiteX3-533" fmla="*/ 1842195 w 2741311"/>
                <a:gd name="connsiteY3-534" fmla="*/ 1698451 h 2203276"/>
                <a:gd name="connsiteX4-535" fmla="*/ 2699445 w 2741311"/>
                <a:gd name="connsiteY4-536" fmla="*/ 145876 h 2203276"/>
                <a:gd name="connsiteX5-537" fmla="*/ 2048663 w 2741311"/>
                <a:gd name="connsiteY5-538" fmla="*/ 92966 h 2203276"/>
                <a:gd name="connsiteX6-539" fmla="*/ 2040679 w 2741311"/>
                <a:gd name="connsiteY6-540" fmla="*/ 303 h 2203276"/>
                <a:gd name="connsiteX7-541" fmla="*/ 1908870 w 2741311"/>
                <a:gd name="connsiteY7-542" fmla="*/ 22051 h 2203276"/>
                <a:gd name="connsiteX8-543" fmla="*/ 1937445 w 2741311"/>
                <a:gd name="connsiteY8-544" fmla="*/ 841201 h 2203276"/>
                <a:gd name="connsiteX9-545" fmla="*/ 1270695 w 2741311"/>
                <a:gd name="connsiteY9-546" fmla="*/ 650701 h 2203276"/>
                <a:gd name="connsiteX10-547" fmla="*/ 232470 w 2741311"/>
                <a:gd name="connsiteY10-548" fmla="*/ 183976 h 2203276"/>
                <a:gd name="connsiteX0-549" fmla="*/ 232470 w 2741311"/>
                <a:gd name="connsiteY0-550" fmla="*/ 183976 h 2203276"/>
                <a:gd name="connsiteX1-551" fmla="*/ 137220 w 2741311"/>
                <a:gd name="connsiteY1-552" fmla="*/ 2203276 h 2203276"/>
                <a:gd name="connsiteX2-553" fmla="*/ 1823145 w 2741311"/>
                <a:gd name="connsiteY2-554" fmla="*/ 2203276 h 2203276"/>
                <a:gd name="connsiteX3-555" fmla="*/ 1842195 w 2741311"/>
                <a:gd name="connsiteY3-556" fmla="*/ 1698451 h 2203276"/>
                <a:gd name="connsiteX4-557" fmla="*/ 2699445 w 2741311"/>
                <a:gd name="connsiteY4-558" fmla="*/ 145876 h 2203276"/>
                <a:gd name="connsiteX5-559" fmla="*/ 2048663 w 2741311"/>
                <a:gd name="connsiteY5-560" fmla="*/ 92966 h 2203276"/>
                <a:gd name="connsiteX6-561" fmla="*/ 2040679 w 2741311"/>
                <a:gd name="connsiteY6-562" fmla="*/ 303 h 2203276"/>
                <a:gd name="connsiteX7-563" fmla="*/ 1908870 w 2741311"/>
                <a:gd name="connsiteY7-564" fmla="*/ 22051 h 2203276"/>
                <a:gd name="connsiteX8-565" fmla="*/ 1937445 w 2741311"/>
                <a:gd name="connsiteY8-566" fmla="*/ 841201 h 2203276"/>
                <a:gd name="connsiteX9-567" fmla="*/ 1270695 w 2741311"/>
                <a:gd name="connsiteY9-568" fmla="*/ 650701 h 2203276"/>
                <a:gd name="connsiteX10-569" fmla="*/ 232470 w 2741311"/>
                <a:gd name="connsiteY10-570" fmla="*/ 183976 h 2203276"/>
                <a:gd name="connsiteX0-571" fmla="*/ 232470 w 2662372"/>
                <a:gd name="connsiteY0-572" fmla="*/ 183976 h 2203276"/>
                <a:gd name="connsiteX1-573" fmla="*/ 137220 w 2662372"/>
                <a:gd name="connsiteY1-574" fmla="*/ 2203276 h 2203276"/>
                <a:gd name="connsiteX2-575" fmla="*/ 1823145 w 2662372"/>
                <a:gd name="connsiteY2-576" fmla="*/ 2203276 h 2203276"/>
                <a:gd name="connsiteX3-577" fmla="*/ 1842195 w 2662372"/>
                <a:gd name="connsiteY3-578" fmla="*/ 1698451 h 2203276"/>
                <a:gd name="connsiteX4-579" fmla="*/ 2614876 w 2662372"/>
                <a:gd name="connsiteY4-580" fmla="*/ 119448 h 2203276"/>
                <a:gd name="connsiteX5-581" fmla="*/ 2048663 w 2662372"/>
                <a:gd name="connsiteY5-582" fmla="*/ 92966 h 2203276"/>
                <a:gd name="connsiteX6-583" fmla="*/ 2040679 w 2662372"/>
                <a:gd name="connsiteY6-584" fmla="*/ 303 h 2203276"/>
                <a:gd name="connsiteX7-585" fmla="*/ 1908870 w 2662372"/>
                <a:gd name="connsiteY7-586" fmla="*/ 22051 h 2203276"/>
                <a:gd name="connsiteX8-587" fmla="*/ 1937445 w 2662372"/>
                <a:gd name="connsiteY8-588" fmla="*/ 841201 h 2203276"/>
                <a:gd name="connsiteX9-589" fmla="*/ 1270695 w 2662372"/>
                <a:gd name="connsiteY9-590" fmla="*/ 650701 h 2203276"/>
                <a:gd name="connsiteX10-591" fmla="*/ 232470 w 2662372"/>
                <a:gd name="connsiteY10-592" fmla="*/ 183976 h 2203276"/>
                <a:gd name="connsiteX0-593" fmla="*/ 232470 w 2662372"/>
                <a:gd name="connsiteY0-594" fmla="*/ 183976 h 2203276"/>
                <a:gd name="connsiteX1-595" fmla="*/ 137220 w 2662372"/>
                <a:gd name="connsiteY1-596" fmla="*/ 2203276 h 2203276"/>
                <a:gd name="connsiteX2-597" fmla="*/ 1823145 w 2662372"/>
                <a:gd name="connsiteY2-598" fmla="*/ 2203276 h 2203276"/>
                <a:gd name="connsiteX3-599" fmla="*/ 1842195 w 2662372"/>
                <a:gd name="connsiteY3-600" fmla="*/ 1698451 h 2203276"/>
                <a:gd name="connsiteX4-601" fmla="*/ 2614876 w 2662372"/>
                <a:gd name="connsiteY4-602" fmla="*/ 119448 h 2203276"/>
                <a:gd name="connsiteX5-603" fmla="*/ 2048663 w 2662372"/>
                <a:gd name="connsiteY5-604" fmla="*/ 92966 h 2203276"/>
                <a:gd name="connsiteX6-605" fmla="*/ 2040679 w 2662372"/>
                <a:gd name="connsiteY6-606" fmla="*/ 303 h 2203276"/>
                <a:gd name="connsiteX7-607" fmla="*/ 1908870 w 2662372"/>
                <a:gd name="connsiteY7-608" fmla="*/ 22051 h 2203276"/>
                <a:gd name="connsiteX8-609" fmla="*/ 1937445 w 2662372"/>
                <a:gd name="connsiteY8-610" fmla="*/ 841201 h 2203276"/>
                <a:gd name="connsiteX9-611" fmla="*/ 1270695 w 2662372"/>
                <a:gd name="connsiteY9-612" fmla="*/ 650701 h 2203276"/>
                <a:gd name="connsiteX10-613" fmla="*/ 232470 w 2662372"/>
                <a:gd name="connsiteY10-614" fmla="*/ 183976 h 2203276"/>
                <a:gd name="connsiteX0-615" fmla="*/ 232470 w 2664220"/>
                <a:gd name="connsiteY0-616" fmla="*/ 183976 h 2203276"/>
                <a:gd name="connsiteX1-617" fmla="*/ 137220 w 2664220"/>
                <a:gd name="connsiteY1-618" fmla="*/ 2203276 h 2203276"/>
                <a:gd name="connsiteX2-619" fmla="*/ 1823145 w 2664220"/>
                <a:gd name="connsiteY2-620" fmla="*/ 2203276 h 2203276"/>
                <a:gd name="connsiteX3-621" fmla="*/ 1842195 w 2664220"/>
                <a:gd name="connsiteY3-622" fmla="*/ 1698451 h 2203276"/>
                <a:gd name="connsiteX4-623" fmla="*/ 2614876 w 2664220"/>
                <a:gd name="connsiteY4-624" fmla="*/ 119448 h 2203276"/>
                <a:gd name="connsiteX5-625" fmla="*/ 2048663 w 2664220"/>
                <a:gd name="connsiteY5-626" fmla="*/ 92966 h 2203276"/>
                <a:gd name="connsiteX6-627" fmla="*/ 2040679 w 2664220"/>
                <a:gd name="connsiteY6-628" fmla="*/ 303 h 2203276"/>
                <a:gd name="connsiteX7-629" fmla="*/ 1908870 w 2664220"/>
                <a:gd name="connsiteY7-630" fmla="*/ 22051 h 2203276"/>
                <a:gd name="connsiteX8-631" fmla="*/ 1937445 w 2664220"/>
                <a:gd name="connsiteY8-632" fmla="*/ 841201 h 2203276"/>
                <a:gd name="connsiteX9-633" fmla="*/ 1270695 w 2664220"/>
                <a:gd name="connsiteY9-634" fmla="*/ 650701 h 2203276"/>
                <a:gd name="connsiteX10-635" fmla="*/ 232470 w 2664220"/>
                <a:gd name="connsiteY10-636" fmla="*/ 183976 h 2203276"/>
                <a:gd name="connsiteX0-637" fmla="*/ 232470 w 2695242"/>
                <a:gd name="connsiteY0-638" fmla="*/ 183976 h 2203276"/>
                <a:gd name="connsiteX1-639" fmla="*/ 137220 w 2695242"/>
                <a:gd name="connsiteY1-640" fmla="*/ 2203276 h 2203276"/>
                <a:gd name="connsiteX2-641" fmla="*/ 1823145 w 2695242"/>
                <a:gd name="connsiteY2-642" fmla="*/ 2203276 h 2203276"/>
                <a:gd name="connsiteX3-643" fmla="*/ 1842195 w 2695242"/>
                <a:gd name="connsiteY3-644" fmla="*/ 1698451 h 2203276"/>
                <a:gd name="connsiteX4-645" fmla="*/ 2614876 w 2695242"/>
                <a:gd name="connsiteY4-646" fmla="*/ 119448 h 2203276"/>
                <a:gd name="connsiteX5-647" fmla="*/ 2048663 w 2695242"/>
                <a:gd name="connsiteY5-648" fmla="*/ 92966 h 2203276"/>
                <a:gd name="connsiteX6-649" fmla="*/ 2040679 w 2695242"/>
                <a:gd name="connsiteY6-650" fmla="*/ 303 h 2203276"/>
                <a:gd name="connsiteX7-651" fmla="*/ 1908870 w 2695242"/>
                <a:gd name="connsiteY7-652" fmla="*/ 22051 h 2203276"/>
                <a:gd name="connsiteX8-653" fmla="*/ 1937445 w 2695242"/>
                <a:gd name="connsiteY8-654" fmla="*/ 841201 h 2203276"/>
                <a:gd name="connsiteX9-655" fmla="*/ 1270695 w 2695242"/>
                <a:gd name="connsiteY9-656" fmla="*/ 650701 h 2203276"/>
                <a:gd name="connsiteX10-657" fmla="*/ 232470 w 2695242"/>
                <a:gd name="connsiteY10-658" fmla="*/ 183976 h 2203276"/>
                <a:gd name="connsiteX0-659" fmla="*/ 232470 w 2718665"/>
                <a:gd name="connsiteY0-660" fmla="*/ 183976 h 2203276"/>
                <a:gd name="connsiteX1-661" fmla="*/ 137220 w 2718665"/>
                <a:gd name="connsiteY1-662" fmla="*/ 2203276 h 2203276"/>
                <a:gd name="connsiteX2-663" fmla="*/ 1823145 w 2718665"/>
                <a:gd name="connsiteY2-664" fmla="*/ 2203276 h 2203276"/>
                <a:gd name="connsiteX3-665" fmla="*/ 1842195 w 2718665"/>
                <a:gd name="connsiteY3-666" fmla="*/ 1698451 h 2203276"/>
                <a:gd name="connsiteX4-667" fmla="*/ 2614876 w 2718665"/>
                <a:gd name="connsiteY4-668" fmla="*/ 119448 h 2203276"/>
                <a:gd name="connsiteX5-669" fmla="*/ 2048663 w 2718665"/>
                <a:gd name="connsiteY5-670" fmla="*/ 92966 h 2203276"/>
                <a:gd name="connsiteX6-671" fmla="*/ 2040679 w 2718665"/>
                <a:gd name="connsiteY6-672" fmla="*/ 303 h 2203276"/>
                <a:gd name="connsiteX7-673" fmla="*/ 1908870 w 2718665"/>
                <a:gd name="connsiteY7-674" fmla="*/ 22051 h 2203276"/>
                <a:gd name="connsiteX8-675" fmla="*/ 1937445 w 2718665"/>
                <a:gd name="connsiteY8-676" fmla="*/ 841201 h 2203276"/>
                <a:gd name="connsiteX9-677" fmla="*/ 1270695 w 2718665"/>
                <a:gd name="connsiteY9-678" fmla="*/ 650701 h 2203276"/>
                <a:gd name="connsiteX10-679" fmla="*/ 232470 w 2718665"/>
                <a:gd name="connsiteY10-680" fmla="*/ 183976 h 2203276"/>
                <a:gd name="connsiteX0-681" fmla="*/ 232470 w 2718665"/>
                <a:gd name="connsiteY0-682" fmla="*/ 183976 h 2203276"/>
                <a:gd name="connsiteX1-683" fmla="*/ 137220 w 2718665"/>
                <a:gd name="connsiteY1-684" fmla="*/ 2203276 h 2203276"/>
                <a:gd name="connsiteX2-685" fmla="*/ 1823145 w 2718665"/>
                <a:gd name="connsiteY2-686" fmla="*/ 2203276 h 2203276"/>
                <a:gd name="connsiteX3-687" fmla="*/ 1842195 w 2718665"/>
                <a:gd name="connsiteY3-688" fmla="*/ 1698451 h 2203276"/>
                <a:gd name="connsiteX4-689" fmla="*/ 2614876 w 2718665"/>
                <a:gd name="connsiteY4-690" fmla="*/ 119448 h 2203276"/>
                <a:gd name="connsiteX5-691" fmla="*/ 2048663 w 2718665"/>
                <a:gd name="connsiteY5-692" fmla="*/ 92966 h 2203276"/>
                <a:gd name="connsiteX6-693" fmla="*/ 2040679 w 2718665"/>
                <a:gd name="connsiteY6-694" fmla="*/ 303 h 2203276"/>
                <a:gd name="connsiteX7-695" fmla="*/ 1908870 w 2718665"/>
                <a:gd name="connsiteY7-696" fmla="*/ 22051 h 2203276"/>
                <a:gd name="connsiteX8-697" fmla="*/ 1937445 w 2718665"/>
                <a:gd name="connsiteY8-698" fmla="*/ 841201 h 2203276"/>
                <a:gd name="connsiteX9-699" fmla="*/ 1395842 w 2718665"/>
                <a:gd name="connsiteY9-700" fmla="*/ 576428 h 2203276"/>
                <a:gd name="connsiteX10-701" fmla="*/ 1270695 w 2718665"/>
                <a:gd name="connsiteY10-702" fmla="*/ 650701 h 2203276"/>
                <a:gd name="connsiteX11" fmla="*/ 232470 w 2718665"/>
                <a:gd name="connsiteY11" fmla="*/ 183976 h 2203276"/>
                <a:gd name="connsiteX0-703" fmla="*/ 232470 w 2718665"/>
                <a:gd name="connsiteY0-704" fmla="*/ 183976 h 2203276"/>
                <a:gd name="connsiteX1-705" fmla="*/ 137220 w 2718665"/>
                <a:gd name="connsiteY1-706" fmla="*/ 2203276 h 2203276"/>
                <a:gd name="connsiteX2-707" fmla="*/ 1823145 w 2718665"/>
                <a:gd name="connsiteY2-708" fmla="*/ 2203276 h 2203276"/>
                <a:gd name="connsiteX3-709" fmla="*/ 1842195 w 2718665"/>
                <a:gd name="connsiteY3-710" fmla="*/ 1698451 h 2203276"/>
                <a:gd name="connsiteX4-711" fmla="*/ 2614876 w 2718665"/>
                <a:gd name="connsiteY4-712" fmla="*/ 119448 h 2203276"/>
                <a:gd name="connsiteX5-713" fmla="*/ 2048663 w 2718665"/>
                <a:gd name="connsiteY5-714" fmla="*/ 92966 h 2203276"/>
                <a:gd name="connsiteX6-715" fmla="*/ 2040679 w 2718665"/>
                <a:gd name="connsiteY6-716" fmla="*/ 303 h 2203276"/>
                <a:gd name="connsiteX7-717" fmla="*/ 1908870 w 2718665"/>
                <a:gd name="connsiteY7-718" fmla="*/ 22051 h 2203276"/>
                <a:gd name="connsiteX8-719" fmla="*/ 1937445 w 2718665"/>
                <a:gd name="connsiteY8-720" fmla="*/ 841201 h 2203276"/>
                <a:gd name="connsiteX9-721" fmla="*/ 1395842 w 2718665"/>
                <a:gd name="connsiteY9-722" fmla="*/ 576428 h 2203276"/>
                <a:gd name="connsiteX10-723" fmla="*/ 1270695 w 2718665"/>
                <a:gd name="connsiteY10-724" fmla="*/ 650701 h 2203276"/>
                <a:gd name="connsiteX11-725" fmla="*/ 232470 w 2718665"/>
                <a:gd name="connsiteY11-726" fmla="*/ 183976 h 2203276"/>
                <a:gd name="connsiteX0-727" fmla="*/ 232470 w 2718665"/>
                <a:gd name="connsiteY0-728" fmla="*/ 183976 h 2203276"/>
                <a:gd name="connsiteX1-729" fmla="*/ 137220 w 2718665"/>
                <a:gd name="connsiteY1-730" fmla="*/ 2203276 h 2203276"/>
                <a:gd name="connsiteX2-731" fmla="*/ 1823145 w 2718665"/>
                <a:gd name="connsiteY2-732" fmla="*/ 2203276 h 2203276"/>
                <a:gd name="connsiteX3-733" fmla="*/ 1842195 w 2718665"/>
                <a:gd name="connsiteY3-734" fmla="*/ 1698451 h 2203276"/>
                <a:gd name="connsiteX4-735" fmla="*/ 2614876 w 2718665"/>
                <a:gd name="connsiteY4-736" fmla="*/ 119448 h 2203276"/>
                <a:gd name="connsiteX5-737" fmla="*/ 2048663 w 2718665"/>
                <a:gd name="connsiteY5-738" fmla="*/ 92966 h 2203276"/>
                <a:gd name="connsiteX6-739" fmla="*/ 2040679 w 2718665"/>
                <a:gd name="connsiteY6-740" fmla="*/ 303 h 2203276"/>
                <a:gd name="connsiteX7-741" fmla="*/ 1908870 w 2718665"/>
                <a:gd name="connsiteY7-742" fmla="*/ 22051 h 2203276"/>
                <a:gd name="connsiteX8-743" fmla="*/ 1937445 w 2718665"/>
                <a:gd name="connsiteY8-744" fmla="*/ 820059 h 2203276"/>
                <a:gd name="connsiteX9-745" fmla="*/ 1395842 w 2718665"/>
                <a:gd name="connsiteY9-746" fmla="*/ 576428 h 2203276"/>
                <a:gd name="connsiteX10-747" fmla="*/ 1270695 w 2718665"/>
                <a:gd name="connsiteY10-748" fmla="*/ 650701 h 2203276"/>
                <a:gd name="connsiteX11-749" fmla="*/ 232470 w 2718665"/>
                <a:gd name="connsiteY11-750" fmla="*/ 183976 h 2203276"/>
                <a:gd name="connsiteX0-751" fmla="*/ 232470 w 2718665"/>
                <a:gd name="connsiteY0-752" fmla="*/ 183976 h 2203276"/>
                <a:gd name="connsiteX1-753" fmla="*/ 137220 w 2718665"/>
                <a:gd name="connsiteY1-754" fmla="*/ 2203276 h 2203276"/>
                <a:gd name="connsiteX2-755" fmla="*/ 1823145 w 2718665"/>
                <a:gd name="connsiteY2-756" fmla="*/ 2203276 h 2203276"/>
                <a:gd name="connsiteX3-757" fmla="*/ 1842195 w 2718665"/>
                <a:gd name="connsiteY3-758" fmla="*/ 1698451 h 2203276"/>
                <a:gd name="connsiteX4-759" fmla="*/ 2614876 w 2718665"/>
                <a:gd name="connsiteY4-760" fmla="*/ 119448 h 2203276"/>
                <a:gd name="connsiteX5-761" fmla="*/ 2048663 w 2718665"/>
                <a:gd name="connsiteY5-762" fmla="*/ 92966 h 2203276"/>
                <a:gd name="connsiteX6-763" fmla="*/ 2040679 w 2718665"/>
                <a:gd name="connsiteY6-764" fmla="*/ 303 h 2203276"/>
                <a:gd name="connsiteX7-765" fmla="*/ 1908870 w 2718665"/>
                <a:gd name="connsiteY7-766" fmla="*/ 22051 h 2203276"/>
                <a:gd name="connsiteX8-767" fmla="*/ 1911018 w 2718665"/>
                <a:gd name="connsiteY8-768" fmla="*/ 783060 h 2203276"/>
                <a:gd name="connsiteX9-769" fmla="*/ 1395842 w 2718665"/>
                <a:gd name="connsiteY9-770" fmla="*/ 576428 h 2203276"/>
                <a:gd name="connsiteX10-771" fmla="*/ 1270695 w 2718665"/>
                <a:gd name="connsiteY10-772" fmla="*/ 650701 h 2203276"/>
                <a:gd name="connsiteX11-773" fmla="*/ 232470 w 2718665"/>
                <a:gd name="connsiteY11-774" fmla="*/ 183976 h 2203276"/>
                <a:gd name="connsiteX0-775" fmla="*/ 232470 w 2718665"/>
                <a:gd name="connsiteY0-776" fmla="*/ 183976 h 2203276"/>
                <a:gd name="connsiteX1-777" fmla="*/ 137220 w 2718665"/>
                <a:gd name="connsiteY1-778" fmla="*/ 2203276 h 2203276"/>
                <a:gd name="connsiteX2-779" fmla="*/ 1823145 w 2718665"/>
                <a:gd name="connsiteY2-780" fmla="*/ 2203276 h 2203276"/>
                <a:gd name="connsiteX3-781" fmla="*/ 1842195 w 2718665"/>
                <a:gd name="connsiteY3-782" fmla="*/ 1698451 h 2203276"/>
                <a:gd name="connsiteX4-783" fmla="*/ 2614876 w 2718665"/>
                <a:gd name="connsiteY4-784" fmla="*/ 119448 h 2203276"/>
                <a:gd name="connsiteX5-785" fmla="*/ 2048663 w 2718665"/>
                <a:gd name="connsiteY5-786" fmla="*/ 92966 h 2203276"/>
                <a:gd name="connsiteX6-787" fmla="*/ 2040679 w 2718665"/>
                <a:gd name="connsiteY6-788" fmla="*/ 303 h 2203276"/>
                <a:gd name="connsiteX7-789" fmla="*/ 1908870 w 2718665"/>
                <a:gd name="connsiteY7-790" fmla="*/ 22051 h 2203276"/>
                <a:gd name="connsiteX8-791" fmla="*/ 1911018 w 2718665"/>
                <a:gd name="connsiteY8-792" fmla="*/ 783060 h 2203276"/>
                <a:gd name="connsiteX9-793" fmla="*/ 1395842 w 2718665"/>
                <a:gd name="connsiteY9-794" fmla="*/ 576428 h 2203276"/>
                <a:gd name="connsiteX10-795" fmla="*/ 1270695 w 2718665"/>
                <a:gd name="connsiteY10-796" fmla="*/ 650701 h 2203276"/>
                <a:gd name="connsiteX11-797" fmla="*/ 232470 w 2718665"/>
                <a:gd name="connsiteY11-798" fmla="*/ 183976 h 2203276"/>
                <a:gd name="connsiteX0-799" fmla="*/ 232470 w 2718665"/>
                <a:gd name="connsiteY0-800" fmla="*/ 183976 h 2203276"/>
                <a:gd name="connsiteX1-801" fmla="*/ 137220 w 2718665"/>
                <a:gd name="connsiteY1-802" fmla="*/ 2203276 h 2203276"/>
                <a:gd name="connsiteX2-803" fmla="*/ 1823145 w 2718665"/>
                <a:gd name="connsiteY2-804" fmla="*/ 2203276 h 2203276"/>
                <a:gd name="connsiteX3-805" fmla="*/ 1842195 w 2718665"/>
                <a:gd name="connsiteY3-806" fmla="*/ 1698451 h 2203276"/>
                <a:gd name="connsiteX4-807" fmla="*/ 2614876 w 2718665"/>
                <a:gd name="connsiteY4-808" fmla="*/ 119448 h 2203276"/>
                <a:gd name="connsiteX5-809" fmla="*/ 2048663 w 2718665"/>
                <a:gd name="connsiteY5-810" fmla="*/ 92966 h 2203276"/>
                <a:gd name="connsiteX6-811" fmla="*/ 2040679 w 2718665"/>
                <a:gd name="connsiteY6-812" fmla="*/ 303 h 2203276"/>
                <a:gd name="connsiteX7-813" fmla="*/ 1908870 w 2718665"/>
                <a:gd name="connsiteY7-814" fmla="*/ 22051 h 2203276"/>
                <a:gd name="connsiteX8-815" fmla="*/ 1911018 w 2718665"/>
                <a:gd name="connsiteY8-816" fmla="*/ 783060 h 2203276"/>
                <a:gd name="connsiteX9-817" fmla="*/ 1395842 w 2718665"/>
                <a:gd name="connsiteY9-818" fmla="*/ 576428 h 2203276"/>
                <a:gd name="connsiteX10-819" fmla="*/ 1270695 w 2718665"/>
                <a:gd name="connsiteY10-820" fmla="*/ 650701 h 2203276"/>
                <a:gd name="connsiteX11-821" fmla="*/ 232470 w 2718665"/>
                <a:gd name="connsiteY11-822" fmla="*/ 183976 h 2203276"/>
                <a:gd name="connsiteX0-823" fmla="*/ 232470 w 2718665"/>
                <a:gd name="connsiteY0-824" fmla="*/ 183976 h 2203276"/>
                <a:gd name="connsiteX1-825" fmla="*/ 137220 w 2718665"/>
                <a:gd name="connsiteY1-826" fmla="*/ 2203276 h 2203276"/>
                <a:gd name="connsiteX2-827" fmla="*/ 1823145 w 2718665"/>
                <a:gd name="connsiteY2-828" fmla="*/ 2203276 h 2203276"/>
                <a:gd name="connsiteX3-829" fmla="*/ 1842195 w 2718665"/>
                <a:gd name="connsiteY3-830" fmla="*/ 1698451 h 2203276"/>
                <a:gd name="connsiteX4-831" fmla="*/ 2614876 w 2718665"/>
                <a:gd name="connsiteY4-832" fmla="*/ 119448 h 2203276"/>
                <a:gd name="connsiteX5-833" fmla="*/ 2048663 w 2718665"/>
                <a:gd name="connsiteY5-834" fmla="*/ 92966 h 2203276"/>
                <a:gd name="connsiteX6-835" fmla="*/ 2040679 w 2718665"/>
                <a:gd name="connsiteY6-836" fmla="*/ 303 h 2203276"/>
                <a:gd name="connsiteX7-837" fmla="*/ 1908870 w 2718665"/>
                <a:gd name="connsiteY7-838" fmla="*/ 22051 h 2203276"/>
                <a:gd name="connsiteX8-839" fmla="*/ 1911018 w 2718665"/>
                <a:gd name="connsiteY8-840" fmla="*/ 783060 h 2203276"/>
                <a:gd name="connsiteX9-841" fmla="*/ 1395842 w 2718665"/>
                <a:gd name="connsiteY9-842" fmla="*/ 576428 h 2203276"/>
                <a:gd name="connsiteX10-843" fmla="*/ 1270695 w 2718665"/>
                <a:gd name="connsiteY10-844" fmla="*/ 650701 h 2203276"/>
                <a:gd name="connsiteX11-845" fmla="*/ 232470 w 2718665"/>
                <a:gd name="connsiteY11-846" fmla="*/ 183976 h 2203276"/>
                <a:gd name="connsiteX0-847" fmla="*/ 232470 w 2718665"/>
                <a:gd name="connsiteY0-848" fmla="*/ 183976 h 2203276"/>
                <a:gd name="connsiteX1-849" fmla="*/ 137220 w 2718665"/>
                <a:gd name="connsiteY1-850" fmla="*/ 2203276 h 2203276"/>
                <a:gd name="connsiteX2-851" fmla="*/ 1823145 w 2718665"/>
                <a:gd name="connsiteY2-852" fmla="*/ 2203276 h 2203276"/>
                <a:gd name="connsiteX3-853" fmla="*/ 1842195 w 2718665"/>
                <a:gd name="connsiteY3-854" fmla="*/ 1698451 h 2203276"/>
                <a:gd name="connsiteX4-855" fmla="*/ 2614876 w 2718665"/>
                <a:gd name="connsiteY4-856" fmla="*/ 119448 h 2203276"/>
                <a:gd name="connsiteX5-857" fmla="*/ 2048663 w 2718665"/>
                <a:gd name="connsiteY5-858" fmla="*/ 92966 h 2203276"/>
                <a:gd name="connsiteX6-859" fmla="*/ 2040679 w 2718665"/>
                <a:gd name="connsiteY6-860" fmla="*/ 303 h 2203276"/>
                <a:gd name="connsiteX7-861" fmla="*/ 1908870 w 2718665"/>
                <a:gd name="connsiteY7-862" fmla="*/ 22051 h 2203276"/>
                <a:gd name="connsiteX8-863" fmla="*/ 1911018 w 2718665"/>
                <a:gd name="connsiteY8-864" fmla="*/ 783060 h 2203276"/>
                <a:gd name="connsiteX9-865" fmla="*/ 1210848 w 2718665"/>
                <a:gd name="connsiteY9-866" fmla="*/ 513001 h 2203276"/>
                <a:gd name="connsiteX10-867" fmla="*/ 1270695 w 2718665"/>
                <a:gd name="connsiteY10-868" fmla="*/ 650701 h 2203276"/>
                <a:gd name="connsiteX11-869" fmla="*/ 232470 w 2718665"/>
                <a:gd name="connsiteY11-870" fmla="*/ 183976 h 2203276"/>
                <a:gd name="connsiteX0-871" fmla="*/ 232470 w 2718665"/>
                <a:gd name="connsiteY0-872" fmla="*/ 183976 h 2203276"/>
                <a:gd name="connsiteX1-873" fmla="*/ 137220 w 2718665"/>
                <a:gd name="connsiteY1-874" fmla="*/ 2203276 h 2203276"/>
                <a:gd name="connsiteX2-875" fmla="*/ 1823145 w 2718665"/>
                <a:gd name="connsiteY2-876" fmla="*/ 2203276 h 2203276"/>
                <a:gd name="connsiteX3-877" fmla="*/ 1842195 w 2718665"/>
                <a:gd name="connsiteY3-878" fmla="*/ 1698451 h 2203276"/>
                <a:gd name="connsiteX4-879" fmla="*/ 2614876 w 2718665"/>
                <a:gd name="connsiteY4-880" fmla="*/ 119448 h 2203276"/>
                <a:gd name="connsiteX5-881" fmla="*/ 2048663 w 2718665"/>
                <a:gd name="connsiteY5-882" fmla="*/ 92966 h 2203276"/>
                <a:gd name="connsiteX6-883" fmla="*/ 2040679 w 2718665"/>
                <a:gd name="connsiteY6-884" fmla="*/ 303 h 2203276"/>
                <a:gd name="connsiteX7-885" fmla="*/ 1908870 w 2718665"/>
                <a:gd name="connsiteY7-886" fmla="*/ 22051 h 2203276"/>
                <a:gd name="connsiteX8-887" fmla="*/ 1911018 w 2718665"/>
                <a:gd name="connsiteY8-888" fmla="*/ 783060 h 2203276"/>
                <a:gd name="connsiteX9-889" fmla="*/ 1210848 w 2718665"/>
                <a:gd name="connsiteY9-890" fmla="*/ 513001 h 2203276"/>
                <a:gd name="connsiteX10-891" fmla="*/ 1270695 w 2718665"/>
                <a:gd name="connsiteY10-892" fmla="*/ 650701 h 2203276"/>
                <a:gd name="connsiteX11-893" fmla="*/ 232470 w 2718665"/>
                <a:gd name="connsiteY11-894" fmla="*/ 183976 h 2203276"/>
                <a:gd name="connsiteX0-895" fmla="*/ 232470 w 2718665"/>
                <a:gd name="connsiteY0-896" fmla="*/ 183976 h 2203276"/>
                <a:gd name="connsiteX1-897" fmla="*/ 137220 w 2718665"/>
                <a:gd name="connsiteY1-898" fmla="*/ 2203276 h 2203276"/>
                <a:gd name="connsiteX2-899" fmla="*/ 1823145 w 2718665"/>
                <a:gd name="connsiteY2-900" fmla="*/ 2203276 h 2203276"/>
                <a:gd name="connsiteX3-901" fmla="*/ 1842195 w 2718665"/>
                <a:gd name="connsiteY3-902" fmla="*/ 1698451 h 2203276"/>
                <a:gd name="connsiteX4-903" fmla="*/ 2614876 w 2718665"/>
                <a:gd name="connsiteY4-904" fmla="*/ 119448 h 2203276"/>
                <a:gd name="connsiteX5-905" fmla="*/ 2048663 w 2718665"/>
                <a:gd name="connsiteY5-906" fmla="*/ 92966 h 2203276"/>
                <a:gd name="connsiteX6-907" fmla="*/ 2040679 w 2718665"/>
                <a:gd name="connsiteY6-908" fmla="*/ 303 h 2203276"/>
                <a:gd name="connsiteX7-909" fmla="*/ 1908870 w 2718665"/>
                <a:gd name="connsiteY7-910" fmla="*/ 22051 h 2203276"/>
                <a:gd name="connsiteX8-911" fmla="*/ 1911018 w 2718665"/>
                <a:gd name="connsiteY8-912" fmla="*/ 783060 h 2203276"/>
                <a:gd name="connsiteX9-913" fmla="*/ 1210848 w 2718665"/>
                <a:gd name="connsiteY9-914" fmla="*/ 513001 h 2203276"/>
                <a:gd name="connsiteX10-915" fmla="*/ 1122700 w 2718665"/>
                <a:gd name="connsiteY10-916" fmla="*/ 497420 h 2203276"/>
                <a:gd name="connsiteX11-917" fmla="*/ 232470 w 2718665"/>
                <a:gd name="connsiteY11-918" fmla="*/ 183976 h 2203276"/>
                <a:gd name="connsiteX0-919" fmla="*/ 232470 w 2718665"/>
                <a:gd name="connsiteY0-920" fmla="*/ 183976 h 2203276"/>
                <a:gd name="connsiteX1-921" fmla="*/ 137220 w 2718665"/>
                <a:gd name="connsiteY1-922" fmla="*/ 2203276 h 2203276"/>
                <a:gd name="connsiteX2-923" fmla="*/ 1823145 w 2718665"/>
                <a:gd name="connsiteY2-924" fmla="*/ 2203276 h 2203276"/>
                <a:gd name="connsiteX3-925" fmla="*/ 1842195 w 2718665"/>
                <a:gd name="connsiteY3-926" fmla="*/ 1698451 h 2203276"/>
                <a:gd name="connsiteX4-927" fmla="*/ 2614876 w 2718665"/>
                <a:gd name="connsiteY4-928" fmla="*/ 119448 h 2203276"/>
                <a:gd name="connsiteX5-929" fmla="*/ 2048663 w 2718665"/>
                <a:gd name="connsiteY5-930" fmla="*/ 92966 h 2203276"/>
                <a:gd name="connsiteX6-931" fmla="*/ 2040679 w 2718665"/>
                <a:gd name="connsiteY6-932" fmla="*/ 303 h 2203276"/>
                <a:gd name="connsiteX7-933" fmla="*/ 1908870 w 2718665"/>
                <a:gd name="connsiteY7-934" fmla="*/ 22051 h 2203276"/>
                <a:gd name="connsiteX8-935" fmla="*/ 1911018 w 2718665"/>
                <a:gd name="connsiteY8-936" fmla="*/ 783060 h 2203276"/>
                <a:gd name="connsiteX9-937" fmla="*/ 1210848 w 2718665"/>
                <a:gd name="connsiteY9-938" fmla="*/ 513001 h 2203276"/>
                <a:gd name="connsiteX10-939" fmla="*/ 1122700 w 2718665"/>
                <a:gd name="connsiteY10-940" fmla="*/ 497420 h 2203276"/>
                <a:gd name="connsiteX11-941" fmla="*/ 232470 w 2718665"/>
                <a:gd name="connsiteY11-942" fmla="*/ 183976 h 2203276"/>
                <a:gd name="connsiteX0-943" fmla="*/ 232470 w 2718665"/>
                <a:gd name="connsiteY0-944" fmla="*/ 183976 h 2203276"/>
                <a:gd name="connsiteX1-945" fmla="*/ 137220 w 2718665"/>
                <a:gd name="connsiteY1-946" fmla="*/ 2203276 h 2203276"/>
                <a:gd name="connsiteX2-947" fmla="*/ 1823145 w 2718665"/>
                <a:gd name="connsiteY2-948" fmla="*/ 2203276 h 2203276"/>
                <a:gd name="connsiteX3-949" fmla="*/ 1842195 w 2718665"/>
                <a:gd name="connsiteY3-950" fmla="*/ 1698451 h 2203276"/>
                <a:gd name="connsiteX4-951" fmla="*/ 2614876 w 2718665"/>
                <a:gd name="connsiteY4-952" fmla="*/ 119448 h 2203276"/>
                <a:gd name="connsiteX5-953" fmla="*/ 2048663 w 2718665"/>
                <a:gd name="connsiteY5-954" fmla="*/ 92966 h 2203276"/>
                <a:gd name="connsiteX6-955" fmla="*/ 2040679 w 2718665"/>
                <a:gd name="connsiteY6-956" fmla="*/ 303 h 2203276"/>
                <a:gd name="connsiteX7-957" fmla="*/ 1908870 w 2718665"/>
                <a:gd name="connsiteY7-958" fmla="*/ 22051 h 2203276"/>
                <a:gd name="connsiteX8-959" fmla="*/ 1911018 w 2718665"/>
                <a:gd name="connsiteY8-960" fmla="*/ 783060 h 2203276"/>
                <a:gd name="connsiteX9-961" fmla="*/ 1237275 w 2718665"/>
                <a:gd name="connsiteY9-962" fmla="*/ 497145 h 2203276"/>
                <a:gd name="connsiteX10-963" fmla="*/ 1122700 w 2718665"/>
                <a:gd name="connsiteY10-964" fmla="*/ 497420 h 2203276"/>
                <a:gd name="connsiteX11-965" fmla="*/ 232470 w 2718665"/>
                <a:gd name="connsiteY11-966" fmla="*/ 183976 h 2203276"/>
                <a:gd name="connsiteX0-967" fmla="*/ 232470 w 2718665"/>
                <a:gd name="connsiteY0-968" fmla="*/ 183976 h 2203276"/>
                <a:gd name="connsiteX1-969" fmla="*/ 137220 w 2718665"/>
                <a:gd name="connsiteY1-970" fmla="*/ 2203276 h 2203276"/>
                <a:gd name="connsiteX2-971" fmla="*/ 1823145 w 2718665"/>
                <a:gd name="connsiteY2-972" fmla="*/ 2203276 h 2203276"/>
                <a:gd name="connsiteX3-973" fmla="*/ 1842195 w 2718665"/>
                <a:gd name="connsiteY3-974" fmla="*/ 1698451 h 2203276"/>
                <a:gd name="connsiteX4-975" fmla="*/ 2614876 w 2718665"/>
                <a:gd name="connsiteY4-976" fmla="*/ 119448 h 2203276"/>
                <a:gd name="connsiteX5-977" fmla="*/ 2048663 w 2718665"/>
                <a:gd name="connsiteY5-978" fmla="*/ 92966 h 2203276"/>
                <a:gd name="connsiteX6-979" fmla="*/ 2040679 w 2718665"/>
                <a:gd name="connsiteY6-980" fmla="*/ 303 h 2203276"/>
                <a:gd name="connsiteX7-981" fmla="*/ 1908870 w 2718665"/>
                <a:gd name="connsiteY7-982" fmla="*/ 22051 h 2203276"/>
                <a:gd name="connsiteX8-983" fmla="*/ 1911018 w 2718665"/>
                <a:gd name="connsiteY8-984" fmla="*/ 783060 h 2203276"/>
                <a:gd name="connsiteX9-985" fmla="*/ 1237275 w 2718665"/>
                <a:gd name="connsiteY9-986" fmla="*/ 497145 h 2203276"/>
                <a:gd name="connsiteX10-987" fmla="*/ 1122700 w 2718665"/>
                <a:gd name="connsiteY10-988" fmla="*/ 497420 h 2203276"/>
                <a:gd name="connsiteX11-989" fmla="*/ 232470 w 2718665"/>
                <a:gd name="connsiteY11-990" fmla="*/ 183976 h 2203276"/>
                <a:gd name="connsiteX0-991" fmla="*/ 232470 w 2718665"/>
                <a:gd name="connsiteY0-992" fmla="*/ 183976 h 2203276"/>
                <a:gd name="connsiteX1-993" fmla="*/ 137220 w 2718665"/>
                <a:gd name="connsiteY1-994" fmla="*/ 2203276 h 2203276"/>
                <a:gd name="connsiteX2-995" fmla="*/ 1823145 w 2718665"/>
                <a:gd name="connsiteY2-996" fmla="*/ 2203276 h 2203276"/>
                <a:gd name="connsiteX3-997" fmla="*/ 1842195 w 2718665"/>
                <a:gd name="connsiteY3-998" fmla="*/ 1698451 h 2203276"/>
                <a:gd name="connsiteX4-999" fmla="*/ 2614876 w 2718665"/>
                <a:gd name="connsiteY4-1000" fmla="*/ 119448 h 2203276"/>
                <a:gd name="connsiteX5-1001" fmla="*/ 2048663 w 2718665"/>
                <a:gd name="connsiteY5-1002" fmla="*/ 92966 h 2203276"/>
                <a:gd name="connsiteX6-1003" fmla="*/ 2040679 w 2718665"/>
                <a:gd name="connsiteY6-1004" fmla="*/ 303 h 2203276"/>
                <a:gd name="connsiteX7-1005" fmla="*/ 1908870 w 2718665"/>
                <a:gd name="connsiteY7-1006" fmla="*/ 22051 h 2203276"/>
                <a:gd name="connsiteX8-1007" fmla="*/ 1911018 w 2718665"/>
                <a:gd name="connsiteY8-1008" fmla="*/ 783060 h 2203276"/>
                <a:gd name="connsiteX9-1009" fmla="*/ 1237275 w 2718665"/>
                <a:gd name="connsiteY9-1010" fmla="*/ 497145 h 2203276"/>
                <a:gd name="connsiteX10-1011" fmla="*/ 1122700 w 2718665"/>
                <a:gd name="connsiteY10-1012" fmla="*/ 497420 h 2203276"/>
                <a:gd name="connsiteX11-1013" fmla="*/ 232470 w 2718665"/>
                <a:gd name="connsiteY11-1014" fmla="*/ 183976 h 2203276"/>
                <a:gd name="connsiteX0-1015" fmla="*/ 232470 w 2718665"/>
                <a:gd name="connsiteY0-1016" fmla="*/ 183976 h 2203276"/>
                <a:gd name="connsiteX1-1017" fmla="*/ 137220 w 2718665"/>
                <a:gd name="connsiteY1-1018" fmla="*/ 2203276 h 2203276"/>
                <a:gd name="connsiteX2-1019" fmla="*/ 1823145 w 2718665"/>
                <a:gd name="connsiteY2-1020" fmla="*/ 2203276 h 2203276"/>
                <a:gd name="connsiteX3-1021" fmla="*/ 1842195 w 2718665"/>
                <a:gd name="connsiteY3-1022" fmla="*/ 1698451 h 2203276"/>
                <a:gd name="connsiteX4-1023" fmla="*/ 2614876 w 2718665"/>
                <a:gd name="connsiteY4-1024" fmla="*/ 119448 h 2203276"/>
                <a:gd name="connsiteX5-1025" fmla="*/ 2064991 w 2718665"/>
                <a:gd name="connsiteY5-1026" fmla="*/ 98409 h 2203276"/>
                <a:gd name="connsiteX6-1027" fmla="*/ 2040679 w 2718665"/>
                <a:gd name="connsiteY6-1028" fmla="*/ 303 h 2203276"/>
                <a:gd name="connsiteX7-1029" fmla="*/ 1908870 w 2718665"/>
                <a:gd name="connsiteY7-1030" fmla="*/ 22051 h 2203276"/>
                <a:gd name="connsiteX8-1031" fmla="*/ 1911018 w 2718665"/>
                <a:gd name="connsiteY8-1032" fmla="*/ 783060 h 2203276"/>
                <a:gd name="connsiteX9-1033" fmla="*/ 1237275 w 2718665"/>
                <a:gd name="connsiteY9-1034" fmla="*/ 497145 h 2203276"/>
                <a:gd name="connsiteX10-1035" fmla="*/ 1122700 w 2718665"/>
                <a:gd name="connsiteY10-1036" fmla="*/ 497420 h 2203276"/>
                <a:gd name="connsiteX11-1037" fmla="*/ 232470 w 2718665"/>
                <a:gd name="connsiteY11-1038" fmla="*/ 183976 h 2203276"/>
                <a:gd name="connsiteX0-1039" fmla="*/ 232470 w 2718665"/>
                <a:gd name="connsiteY0-1040" fmla="*/ 183976 h 2203276"/>
                <a:gd name="connsiteX1-1041" fmla="*/ 137220 w 2718665"/>
                <a:gd name="connsiteY1-1042" fmla="*/ 2203276 h 2203276"/>
                <a:gd name="connsiteX2-1043" fmla="*/ 1823145 w 2718665"/>
                <a:gd name="connsiteY2-1044" fmla="*/ 2203276 h 2203276"/>
                <a:gd name="connsiteX3-1045" fmla="*/ 1842195 w 2718665"/>
                <a:gd name="connsiteY3-1046" fmla="*/ 1698451 h 2203276"/>
                <a:gd name="connsiteX4-1047" fmla="*/ 2614876 w 2718665"/>
                <a:gd name="connsiteY4-1048" fmla="*/ 119448 h 2203276"/>
                <a:gd name="connsiteX5-1049" fmla="*/ 2064991 w 2718665"/>
                <a:gd name="connsiteY5-1050" fmla="*/ 98409 h 2203276"/>
                <a:gd name="connsiteX6-1051" fmla="*/ 2040679 w 2718665"/>
                <a:gd name="connsiteY6-1052" fmla="*/ 303 h 2203276"/>
                <a:gd name="connsiteX7-1053" fmla="*/ 1908870 w 2718665"/>
                <a:gd name="connsiteY7-1054" fmla="*/ 22051 h 2203276"/>
                <a:gd name="connsiteX8-1055" fmla="*/ 1911018 w 2718665"/>
                <a:gd name="connsiteY8-1056" fmla="*/ 783060 h 2203276"/>
                <a:gd name="connsiteX9-1057" fmla="*/ 1237275 w 2718665"/>
                <a:gd name="connsiteY9-1058" fmla="*/ 497145 h 2203276"/>
                <a:gd name="connsiteX10-1059" fmla="*/ 1122700 w 2718665"/>
                <a:gd name="connsiteY10-1060" fmla="*/ 497420 h 2203276"/>
                <a:gd name="connsiteX11-1061" fmla="*/ 232470 w 2718665"/>
                <a:gd name="connsiteY11-1062" fmla="*/ 183976 h 2203276"/>
                <a:gd name="connsiteX0-1063" fmla="*/ 232470 w 2718665"/>
                <a:gd name="connsiteY0-1064" fmla="*/ 183976 h 2203276"/>
                <a:gd name="connsiteX1-1065" fmla="*/ 137220 w 2718665"/>
                <a:gd name="connsiteY1-1066" fmla="*/ 2203276 h 2203276"/>
                <a:gd name="connsiteX2-1067" fmla="*/ 1823145 w 2718665"/>
                <a:gd name="connsiteY2-1068" fmla="*/ 2203276 h 2203276"/>
                <a:gd name="connsiteX3-1069" fmla="*/ 1842195 w 2718665"/>
                <a:gd name="connsiteY3-1070" fmla="*/ 1698451 h 2203276"/>
                <a:gd name="connsiteX4-1071" fmla="*/ 2614876 w 2718665"/>
                <a:gd name="connsiteY4-1072" fmla="*/ 119448 h 2203276"/>
                <a:gd name="connsiteX5-1073" fmla="*/ 2064991 w 2718665"/>
                <a:gd name="connsiteY5-1074" fmla="*/ 98409 h 2203276"/>
                <a:gd name="connsiteX6-1075" fmla="*/ 2040679 w 2718665"/>
                <a:gd name="connsiteY6-1076" fmla="*/ 303 h 2203276"/>
                <a:gd name="connsiteX7-1077" fmla="*/ 1908870 w 2718665"/>
                <a:gd name="connsiteY7-1078" fmla="*/ 22051 h 2203276"/>
                <a:gd name="connsiteX8-1079" fmla="*/ 1911018 w 2718665"/>
                <a:gd name="connsiteY8-1080" fmla="*/ 783060 h 2203276"/>
                <a:gd name="connsiteX9-1081" fmla="*/ 1237275 w 2718665"/>
                <a:gd name="connsiteY9-1082" fmla="*/ 497145 h 2203276"/>
                <a:gd name="connsiteX10-1083" fmla="*/ 1122700 w 2718665"/>
                <a:gd name="connsiteY10-1084" fmla="*/ 497420 h 2203276"/>
                <a:gd name="connsiteX11-1085" fmla="*/ 232470 w 2718665"/>
                <a:gd name="connsiteY11-1086" fmla="*/ 183976 h 2203276"/>
                <a:gd name="connsiteX0-1087" fmla="*/ 232470 w 2770027"/>
                <a:gd name="connsiteY0-1088" fmla="*/ 183976 h 2203276"/>
                <a:gd name="connsiteX1-1089" fmla="*/ 137220 w 2770027"/>
                <a:gd name="connsiteY1-1090" fmla="*/ 2203276 h 2203276"/>
                <a:gd name="connsiteX2-1091" fmla="*/ 1823145 w 2770027"/>
                <a:gd name="connsiteY2-1092" fmla="*/ 2203276 h 2203276"/>
                <a:gd name="connsiteX3-1093" fmla="*/ 1842195 w 2770027"/>
                <a:gd name="connsiteY3-1094" fmla="*/ 1698451 h 2203276"/>
                <a:gd name="connsiteX4-1095" fmla="*/ 2674747 w 2770027"/>
                <a:gd name="connsiteY4-1096" fmla="*/ 130334 h 2203276"/>
                <a:gd name="connsiteX5-1097" fmla="*/ 2064991 w 2770027"/>
                <a:gd name="connsiteY5-1098" fmla="*/ 98409 h 2203276"/>
                <a:gd name="connsiteX6-1099" fmla="*/ 2040679 w 2770027"/>
                <a:gd name="connsiteY6-1100" fmla="*/ 303 h 2203276"/>
                <a:gd name="connsiteX7-1101" fmla="*/ 1908870 w 2770027"/>
                <a:gd name="connsiteY7-1102" fmla="*/ 22051 h 2203276"/>
                <a:gd name="connsiteX8-1103" fmla="*/ 1911018 w 2770027"/>
                <a:gd name="connsiteY8-1104" fmla="*/ 783060 h 2203276"/>
                <a:gd name="connsiteX9-1105" fmla="*/ 1237275 w 2770027"/>
                <a:gd name="connsiteY9-1106" fmla="*/ 497145 h 2203276"/>
                <a:gd name="connsiteX10-1107" fmla="*/ 1122700 w 2770027"/>
                <a:gd name="connsiteY10-1108" fmla="*/ 497420 h 2203276"/>
                <a:gd name="connsiteX11-1109" fmla="*/ 232470 w 2770027"/>
                <a:gd name="connsiteY11-1110" fmla="*/ 183976 h 2203276"/>
                <a:gd name="connsiteX0-1111" fmla="*/ 232470 w 2770027"/>
                <a:gd name="connsiteY0-1112" fmla="*/ 183976 h 2203276"/>
                <a:gd name="connsiteX1-1113" fmla="*/ 137220 w 2770027"/>
                <a:gd name="connsiteY1-1114" fmla="*/ 2203276 h 2203276"/>
                <a:gd name="connsiteX2-1115" fmla="*/ 1823145 w 2770027"/>
                <a:gd name="connsiteY2-1116" fmla="*/ 2203276 h 2203276"/>
                <a:gd name="connsiteX3-1117" fmla="*/ 1842195 w 2770027"/>
                <a:gd name="connsiteY3-1118" fmla="*/ 1698451 h 2203276"/>
                <a:gd name="connsiteX4-1119" fmla="*/ 2674747 w 2770027"/>
                <a:gd name="connsiteY4-1120" fmla="*/ 130334 h 2203276"/>
                <a:gd name="connsiteX5-1121" fmla="*/ 2064991 w 2770027"/>
                <a:gd name="connsiteY5-1122" fmla="*/ 98409 h 2203276"/>
                <a:gd name="connsiteX6-1123" fmla="*/ 2040679 w 2770027"/>
                <a:gd name="connsiteY6-1124" fmla="*/ 303 h 2203276"/>
                <a:gd name="connsiteX7-1125" fmla="*/ 1908870 w 2770027"/>
                <a:gd name="connsiteY7-1126" fmla="*/ 22051 h 2203276"/>
                <a:gd name="connsiteX8-1127" fmla="*/ 1911018 w 2770027"/>
                <a:gd name="connsiteY8-1128" fmla="*/ 783060 h 2203276"/>
                <a:gd name="connsiteX9-1129" fmla="*/ 1237275 w 2770027"/>
                <a:gd name="connsiteY9-1130" fmla="*/ 497145 h 2203276"/>
                <a:gd name="connsiteX10-1131" fmla="*/ 1122700 w 2770027"/>
                <a:gd name="connsiteY10-1132" fmla="*/ 497420 h 2203276"/>
                <a:gd name="connsiteX11-1133" fmla="*/ 232470 w 2770027"/>
                <a:gd name="connsiteY11-1134" fmla="*/ 183976 h 2203276"/>
                <a:gd name="connsiteX0-1135" fmla="*/ 226782 w 2764339"/>
                <a:gd name="connsiteY0-1136" fmla="*/ 183976 h 2400339"/>
                <a:gd name="connsiteX1-1137" fmla="*/ 150300 w 2764339"/>
                <a:gd name="connsiteY1-1138" fmla="*/ 2400339 h 2400339"/>
                <a:gd name="connsiteX2-1139" fmla="*/ 1817457 w 2764339"/>
                <a:gd name="connsiteY2-1140" fmla="*/ 2203276 h 2400339"/>
                <a:gd name="connsiteX3-1141" fmla="*/ 1836507 w 2764339"/>
                <a:gd name="connsiteY3-1142" fmla="*/ 1698451 h 2400339"/>
                <a:gd name="connsiteX4-1143" fmla="*/ 2669059 w 2764339"/>
                <a:gd name="connsiteY4-1144" fmla="*/ 130334 h 2400339"/>
                <a:gd name="connsiteX5-1145" fmla="*/ 2059303 w 2764339"/>
                <a:gd name="connsiteY5-1146" fmla="*/ 98409 h 2400339"/>
                <a:gd name="connsiteX6-1147" fmla="*/ 2034991 w 2764339"/>
                <a:gd name="connsiteY6-1148" fmla="*/ 303 h 2400339"/>
                <a:gd name="connsiteX7-1149" fmla="*/ 1903182 w 2764339"/>
                <a:gd name="connsiteY7-1150" fmla="*/ 22051 h 2400339"/>
                <a:gd name="connsiteX8-1151" fmla="*/ 1905330 w 2764339"/>
                <a:gd name="connsiteY8-1152" fmla="*/ 783060 h 2400339"/>
                <a:gd name="connsiteX9-1153" fmla="*/ 1231587 w 2764339"/>
                <a:gd name="connsiteY9-1154" fmla="*/ 497145 h 2400339"/>
                <a:gd name="connsiteX10-1155" fmla="*/ 1117012 w 2764339"/>
                <a:gd name="connsiteY10-1156" fmla="*/ 497420 h 2400339"/>
                <a:gd name="connsiteX11-1157" fmla="*/ 226782 w 2764339"/>
                <a:gd name="connsiteY11-1158" fmla="*/ 183976 h 2400339"/>
                <a:gd name="connsiteX0-1159" fmla="*/ 226782 w 2764339"/>
                <a:gd name="connsiteY0-1160" fmla="*/ 183976 h 2400339"/>
                <a:gd name="connsiteX1-1161" fmla="*/ 150300 w 2764339"/>
                <a:gd name="connsiteY1-1162" fmla="*/ 2400339 h 2400339"/>
                <a:gd name="connsiteX2-1163" fmla="*/ 1873761 w 2764339"/>
                <a:gd name="connsiteY2-1164" fmla="*/ 2390955 h 2400339"/>
                <a:gd name="connsiteX3-1165" fmla="*/ 1836507 w 2764339"/>
                <a:gd name="connsiteY3-1166" fmla="*/ 1698451 h 2400339"/>
                <a:gd name="connsiteX4-1167" fmla="*/ 2669059 w 2764339"/>
                <a:gd name="connsiteY4-1168" fmla="*/ 130334 h 2400339"/>
                <a:gd name="connsiteX5-1169" fmla="*/ 2059303 w 2764339"/>
                <a:gd name="connsiteY5-1170" fmla="*/ 98409 h 2400339"/>
                <a:gd name="connsiteX6-1171" fmla="*/ 2034991 w 2764339"/>
                <a:gd name="connsiteY6-1172" fmla="*/ 303 h 2400339"/>
                <a:gd name="connsiteX7-1173" fmla="*/ 1903182 w 2764339"/>
                <a:gd name="connsiteY7-1174" fmla="*/ 22051 h 2400339"/>
                <a:gd name="connsiteX8-1175" fmla="*/ 1905330 w 2764339"/>
                <a:gd name="connsiteY8-1176" fmla="*/ 783060 h 2400339"/>
                <a:gd name="connsiteX9-1177" fmla="*/ 1231587 w 2764339"/>
                <a:gd name="connsiteY9-1178" fmla="*/ 497145 h 2400339"/>
                <a:gd name="connsiteX10-1179" fmla="*/ 1117012 w 2764339"/>
                <a:gd name="connsiteY10-1180" fmla="*/ 497420 h 2400339"/>
                <a:gd name="connsiteX11-1181" fmla="*/ 226782 w 2764339"/>
                <a:gd name="connsiteY11-1182" fmla="*/ 183976 h 2400339"/>
                <a:gd name="connsiteX0-1183" fmla="*/ 226782 w 2764339"/>
                <a:gd name="connsiteY0-1184" fmla="*/ 183976 h 2400339"/>
                <a:gd name="connsiteX1-1185" fmla="*/ 150300 w 2764339"/>
                <a:gd name="connsiteY1-1186" fmla="*/ 2400339 h 2400339"/>
                <a:gd name="connsiteX2-1187" fmla="*/ 1873761 w 2764339"/>
                <a:gd name="connsiteY2-1188" fmla="*/ 2390955 h 2400339"/>
                <a:gd name="connsiteX3-1189" fmla="*/ 1836507 w 2764339"/>
                <a:gd name="connsiteY3-1190" fmla="*/ 1698451 h 2400339"/>
                <a:gd name="connsiteX4-1191" fmla="*/ 2669059 w 2764339"/>
                <a:gd name="connsiteY4-1192" fmla="*/ 130334 h 2400339"/>
                <a:gd name="connsiteX5-1193" fmla="*/ 2059303 w 2764339"/>
                <a:gd name="connsiteY5-1194" fmla="*/ 98409 h 2400339"/>
                <a:gd name="connsiteX6-1195" fmla="*/ 2034991 w 2764339"/>
                <a:gd name="connsiteY6-1196" fmla="*/ 303 h 2400339"/>
                <a:gd name="connsiteX7-1197" fmla="*/ 1903182 w 2764339"/>
                <a:gd name="connsiteY7-1198" fmla="*/ 22051 h 2400339"/>
                <a:gd name="connsiteX8-1199" fmla="*/ 1905330 w 2764339"/>
                <a:gd name="connsiteY8-1200" fmla="*/ 783060 h 2400339"/>
                <a:gd name="connsiteX9-1201" fmla="*/ 1231587 w 2764339"/>
                <a:gd name="connsiteY9-1202" fmla="*/ 497145 h 2400339"/>
                <a:gd name="connsiteX10-1203" fmla="*/ 1135780 w 2764339"/>
                <a:gd name="connsiteY10-1204" fmla="*/ 572491 h 2400339"/>
                <a:gd name="connsiteX11-1205" fmla="*/ 226782 w 2764339"/>
                <a:gd name="connsiteY11-1206" fmla="*/ 183976 h 2400339"/>
                <a:gd name="connsiteX0-1207" fmla="*/ 226782 w 2764339"/>
                <a:gd name="connsiteY0-1208" fmla="*/ 183976 h 2400339"/>
                <a:gd name="connsiteX1-1209" fmla="*/ 150300 w 2764339"/>
                <a:gd name="connsiteY1-1210" fmla="*/ 2400339 h 2400339"/>
                <a:gd name="connsiteX2-1211" fmla="*/ 1873761 w 2764339"/>
                <a:gd name="connsiteY2-1212" fmla="*/ 2390955 h 2400339"/>
                <a:gd name="connsiteX3-1213" fmla="*/ 1836507 w 2764339"/>
                <a:gd name="connsiteY3-1214" fmla="*/ 1698451 h 2400339"/>
                <a:gd name="connsiteX4-1215" fmla="*/ 2669059 w 2764339"/>
                <a:gd name="connsiteY4-1216" fmla="*/ 130334 h 2400339"/>
                <a:gd name="connsiteX5-1217" fmla="*/ 2059303 w 2764339"/>
                <a:gd name="connsiteY5-1218" fmla="*/ 98409 h 2400339"/>
                <a:gd name="connsiteX6-1219" fmla="*/ 2034991 w 2764339"/>
                <a:gd name="connsiteY6-1220" fmla="*/ 303 h 2400339"/>
                <a:gd name="connsiteX7-1221" fmla="*/ 1903182 w 2764339"/>
                <a:gd name="connsiteY7-1222" fmla="*/ 22051 h 2400339"/>
                <a:gd name="connsiteX8-1223" fmla="*/ 1905330 w 2764339"/>
                <a:gd name="connsiteY8-1224" fmla="*/ 783060 h 2400339"/>
                <a:gd name="connsiteX9-1225" fmla="*/ 1231587 w 2764339"/>
                <a:gd name="connsiteY9-1226" fmla="*/ 497145 h 2400339"/>
                <a:gd name="connsiteX10-1227" fmla="*/ 1135780 w 2764339"/>
                <a:gd name="connsiteY10-1228" fmla="*/ 572491 h 2400339"/>
                <a:gd name="connsiteX11-1229" fmla="*/ 226782 w 2764339"/>
                <a:gd name="connsiteY11-1230" fmla="*/ 183976 h 2400339"/>
                <a:gd name="connsiteX0-1231" fmla="*/ 226782 w 2764339"/>
                <a:gd name="connsiteY0-1232" fmla="*/ 183976 h 2400339"/>
                <a:gd name="connsiteX1-1233" fmla="*/ 150300 w 2764339"/>
                <a:gd name="connsiteY1-1234" fmla="*/ 2400339 h 2400339"/>
                <a:gd name="connsiteX2-1235" fmla="*/ 1873761 w 2764339"/>
                <a:gd name="connsiteY2-1236" fmla="*/ 2390955 h 2400339"/>
                <a:gd name="connsiteX3-1237" fmla="*/ 1836507 w 2764339"/>
                <a:gd name="connsiteY3-1238" fmla="*/ 1698451 h 2400339"/>
                <a:gd name="connsiteX4-1239" fmla="*/ 2669059 w 2764339"/>
                <a:gd name="connsiteY4-1240" fmla="*/ 130334 h 2400339"/>
                <a:gd name="connsiteX5-1241" fmla="*/ 2059303 w 2764339"/>
                <a:gd name="connsiteY5-1242" fmla="*/ 98409 h 2400339"/>
                <a:gd name="connsiteX6-1243" fmla="*/ 2034991 w 2764339"/>
                <a:gd name="connsiteY6-1244" fmla="*/ 303 h 2400339"/>
                <a:gd name="connsiteX7-1245" fmla="*/ 1903182 w 2764339"/>
                <a:gd name="connsiteY7-1246" fmla="*/ 22051 h 2400339"/>
                <a:gd name="connsiteX8-1247" fmla="*/ 1905330 w 2764339"/>
                <a:gd name="connsiteY8-1248" fmla="*/ 783060 h 2400339"/>
                <a:gd name="connsiteX9-1249" fmla="*/ 1231587 w 2764339"/>
                <a:gd name="connsiteY9-1250" fmla="*/ 497145 h 2400339"/>
                <a:gd name="connsiteX10-1251" fmla="*/ 1135780 w 2764339"/>
                <a:gd name="connsiteY10-1252" fmla="*/ 572491 h 2400339"/>
                <a:gd name="connsiteX11-1253" fmla="*/ 226782 w 2764339"/>
                <a:gd name="connsiteY11-1254" fmla="*/ 183976 h 2400339"/>
                <a:gd name="connsiteX0-1255" fmla="*/ 231749 w 2769306"/>
                <a:gd name="connsiteY0-1256" fmla="*/ 183976 h 2390955"/>
                <a:gd name="connsiteX1-1257" fmla="*/ 138828 w 2769306"/>
                <a:gd name="connsiteY1-1258" fmla="*/ 2064983 h 2390955"/>
                <a:gd name="connsiteX2-1259" fmla="*/ 1878728 w 2769306"/>
                <a:gd name="connsiteY2-1260" fmla="*/ 2390955 h 2390955"/>
                <a:gd name="connsiteX3-1261" fmla="*/ 1841474 w 2769306"/>
                <a:gd name="connsiteY3-1262" fmla="*/ 1698451 h 2390955"/>
                <a:gd name="connsiteX4-1263" fmla="*/ 2674026 w 2769306"/>
                <a:gd name="connsiteY4-1264" fmla="*/ 130334 h 2390955"/>
                <a:gd name="connsiteX5-1265" fmla="*/ 2064270 w 2769306"/>
                <a:gd name="connsiteY5-1266" fmla="*/ 98409 h 2390955"/>
                <a:gd name="connsiteX6-1267" fmla="*/ 2039958 w 2769306"/>
                <a:gd name="connsiteY6-1268" fmla="*/ 303 h 2390955"/>
                <a:gd name="connsiteX7-1269" fmla="*/ 1908149 w 2769306"/>
                <a:gd name="connsiteY7-1270" fmla="*/ 22051 h 2390955"/>
                <a:gd name="connsiteX8-1271" fmla="*/ 1910297 w 2769306"/>
                <a:gd name="connsiteY8-1272" fmla="*/ 783060 h 2390955"/>
                <a:gd name="connsiteX9-1273" fmla="*/ 1236554 w 2769306"/>
                <a:gd name="connsiteY9-1274" fmla="*/ 497145 h 2390955"/>
                <a:gd name="connsiteX10-1275" fmla="*/ 1140747 w 2769306"/>
                <a:gd name="connsiteY10-1276" fmla="*/ 572491 h 2390955"/>
                <a:gd name="connsiteX11-1277" fmla="*/ 231749 w 2769306"/>
                <a:gd name="connsiteY11-1278" fmla="*/ 183976 h 2390955"/>
                <a:gd name="connsiteX0-1279" fmla="*/ 221873 w 2759430"/>
                <a:gd name="connsiteY0-1280" fmla="*/ 183976 h 2390955"/>
                <a:gd name="connsiteX1-1281" fmla="*/ 128952 w 2759430"/>
                <a:gd name="connsiteY1-1282" fmla="*/ 2064983 h 2390955"/>
                <a:gd name="connsiteX2-1283" fmla="*/ 1868852 w 2759430"/>
                <a:gd name="connsiteY2-1284" fmla="*/ 2390955 h 2390955"/>
                <a:gd name="connsiteX3-1285" fmla="*/ 1831598 w 2759430"/>
                <a:gd name="connsiteY3-1286" fmla="*/ 1698451 h 2390955"/>
                <a:gd name="connsiteX4-1287" fmla="*/ 2664150 w 2759430"/>
                <a:gd name="connsiteY4-1288" fmla="*/ 130334 h 2390955"/>
                <a:gd name="connsiteX5-1289" fmla="*/ 2054394 w 2759430"/>
                <a:gd name="connsiteY5-1290" fmla="*/ 98409 h 2390955"/>
                <a:gd name="connsiteX6-1291" fmla="*/ 2030082 w 2759430"/>
                <a:gd name="connsiteY6-1292" fmla="*/ 303 h 2390955"/>
                <a:gd name="connsiteX7-1293" fmla="*/ 1898273 w 2759430"/>
                <a:gd name="connsiteY7-1294" fmla="*/ 22051 h 2390955"/>
                <a:gd name="connsiteX8-1295" fmla="*/ 1900421 w 2759430"/>
                <a:gd name="connsiteY8-1296" fmla="*/ 783060 h 2390955"/>
                <a:gd name="connsiteX9-1297" fmla="*/ 1226678 w 2759430"/>
                <a:gd name="connsiteY9-1298" fmla="*/ 497145 h 2390955"/>
                <a:gd name="connsiteX10-1299" fmla="*/ 1130871 w 2759430"/>
                <a:gd name="connsiteY10-1300" fmla="*/ 572491 h 2390955"/>
                <a:gd name="connsiteX11-1301" fmla="*/ 221873 w 2759430"/>
                <a:gd name="connsiteY11-1302" fmla="*/ 183976 h 2390955"/>
                <a:gd name="connsiteX0-1303" fmla="*/ 221873 w 2759430"/>
                <a:gd name="connsiteY0-1304" fmla="*/ 183976 h 2065462"/>
                <a:gd name="connsiteX1-1305" fmla="*/ 128952 w 2759430"/>
                <a:gd name="connsiteY1-1306" fmla="*/ 2064983 h 2065462"/>
                <a:gd name="connsiteX2-1307" fmla="*/ 1852414 w 2759430"/>
                <a:gd name="connsiteY2-1308" fmla="*/ 2065462 h 2065462"/>
                <a:gd name="connsiteX3-1309" fmla="*/ 1831598 w 2759430"/>
                <a:gd name="connsiteY3-1310" fmla="*/ 1698451 h 2065462"/>
                <a:gd name="connsiteX4-1311" fmla="*/ 2664150 w 2759430"/>
                <a:gd name="connsiteY4-1312" fmla="*/ 130334 h 2065462"/>
                <a:gd name="connsiteX5-1313" fmla="*/ 2054394 w 2759430"/>
                <a:gd name="connsiteY5-1314" fmla="*/ 98409 h 2065462"/>
                <a:gd name="connsiteX6-1315" fmla="*/ 2030082 w 2759430"/>
                <a:gd name="connsiteY6-1316" fmla="*/ 303 h 2065462"/>
                <a:gd name="connsiteX7-1317" fmla="*/ 1898273 w 2759430"/>
                <a:gd name="connsiteY7-1318" fmla="*/ 22051 h 2065462"/>
                <a:gd name="connsiteX8-1319" fmla="*/ 1900421 w 2759430"/>
                <a:gd name="connsiteY8-1320" fmla="*/ 783060 h 2065462"/>
                <a:gd name="connsiteX9-1321" fmla="*/ 1226678 w 2759430"/>
                <a:gd name="connsiteY9-1322" fmla="*/ 497145 h 2065462"/>
                <a:gd name="connsiteX10-1323" fmla="*/ 1130871 w 2759430"/>
                <a:gd name="connsiteY10-1324" fmla="*/ 572491 h 2065462"/>
                <a:gd name="connsiteX11-1325" fmla="*/ 221873 w 2759430"/>
                <a:gd name="connsiteY11-1326" fmla="*/ 183976 h 2065462"/>
                <a:gd name="connsiteX0-1327" fmla="*/ 221873 w 2759430"/>
                <a:gd name="connsiteY0-1328" fmla="*/ 183976 h 2068751"/>
                <a:gd name="connsiteX1-1329" fmla="*/ 128952 w 2759430"/>
                <a:gd name="connsiteY1-1330" fmla="*/ 2064983 h 2068751"/>
                <a:gd name="connsiteX2-1331" fmla="*/ 1852414 w 2759430"/>
                <a:gd name="connsiteY2-1332" fmla="*/ 2068751 h 2068751"/>
                <a:gd name="connsiteX3-1333" fmla="*/ 1831598 w 2759430"/>
                <a:gd name="connsiteY3-1334" fmla="*/ 1698451 h 2068751"/>
                <a:gd name="connsiteX4-1335" fmla="*/ 2664150 w 2759430"/>
                <a:gd name="connsiteY4-1336" fmla="*/ 130334 h 2068751"/>
                <a:gd name="connsiteX5-1337" fmla="*/ 2054394 w 2759430"/>
                <a:gd name="connsiteY5-1338" fmla="*/ 98409 h 2068751"/>
                <a:gd name="connsiteX6-1339" fmla="*/ 2030082 w 2759430"/>
                <a:gd name="connsiteY6-1340" fmla="*/ 303 h 2068751"/>
                <a:gd name="connsiteX7-1341" fmla="*/ 1898273 w 2759430"/>
                <a:gd name="connsiteY7-1342" fmla="*/ 22051 h 2068751"/>
                <a:gd name="connsiteX8-1343" fmla="*/ 1900421 w 2759430"/>
                <a:gd name="connsiteY8-1344" fmla="*/ 783060 h 2068751"/>
                <a:gd name="connsiteX9-1345" fmla="*/ 1226678 w 2759430"/>
                <a:gd name="connsiteY9-1346" fmla="*/ 497145 h 2068751"/>
                <a:gd name="connsiteX10-1347" fmla="*/ 1130871 w 2759430"/>
                <a:gd name="connsiteY10-1348" fmla="*/ 572491 h 2068751"/>
                <a:gd name="connsiteX11-1349" fmla="*/ 221873 w 2759430"/>
                <a:gd name="connsiteY11-1350" fmla="*/ 183976 h 2068751"/>
                <a:gd name="connsiteX0-1351" fmla="*/ 221873 w 2759430"/>
                <a:gd name="connsiteY0-1352" fmla="*/ 183976 h 2077670"/>
                <a:gd name="connsiteX1-1353" fmla="*/ 128952 w 2759430"/>
                <a:gd name="connsiteY1-1354" fmla="*/ 2064983 h 2077670"/>
                <a:gd name="connsiteX2-1355" fmla="*/ 1861333 w 2759430"/>
                <a:gd name="connsiteY2-1356" fmla="*/ 2077670 h 2077670"/>
                <a:gd name="connsiteX3-1357" fmla="*/ 1831598 w 2759430"/>
                <a:gd name="connsiteY3-1358" fmla="*/ 1698451 h 2077670"/>
                <a:gd name="connsiteX4-1359" fmla="*/ 2664150 w 2759430"/>
                <a:gd name="connsiteY4-1360" fmla="*/ 130334 h 2077670"/>
                <a:gd name="connsiteX5-1361" fmla="*/ 2054394 w 2759430"/>
                <a:gd name="connsiteY5-1362" fmla="*/ 98409 h 2077670"/>
                <a:gd name="connsiteX6-1363" fmla="*/ 2030082 w 2759430"/>
                <a:gd name="connsiteY6-1364" fmla="*/ 303 h 2077670"/>
                <a:gd name="connsiteX7-1365" fmla="*/ 1898273 w 2759430"/>
                <a:gd name="connsiteY7-1366" fmla="*/ 22051 h 2077670"/>
                <a:gd name="connsiteX8-1367" fmla="*/ 1900421 w 2759430"/>
                <a:gd name="connsiteY8-1368" fmla="*/ 783060 h 2077670"/>
                <a:gd name="connsiteX9-1369" fmla="*/ 1226678 w 2759430"/>
                <a:gd name="connsiteY9-1370" fmla="*/ 497145 h 2077670"/>
                <a:gd name="connsiteX10-1371" fmla="*/ 1130871 w 2759430"/>
                <a:gd name="connsiteY10-1372" fmla="*/ 572491 h 2077670"/>
                <a:gd name="connsiteX11-1373" fmla="*/ 221873 w 2759430"/>
                <a:gd name="connsiteY11-1374" fmla="*/ 183976 h 20776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9" y="connsiteY9-380"/>
                </a:cxn>
                <a:cxn ang="0">
                  <a:pos x="connsiteX10-481" y="connsiteY10-482"/>
                </a:cxn>
                <a:cxn ang="0">
                  <a:pos x="connsiteX11-725" y="connsiteY11-726"/>
                </a:cxn>
              </a:cxnLst>
              <a:rect l="l" t="t" r="r" b="b"/>
              <a:pathLst>
                <a:path w="2759430" h="2077670">
                  <a:moveTo>
                    <a:pt x="221873" y="183976"/>
                  </a:moveTo>
                  <a:cubicBezTo>
                    <a:pt x="-257552" y="923751"/>
                    <a:pt x="200156" y="1839025"/>
                    <a:pt x="128952" y="2064983"/>
                  </a:cubicBezTo>
                  <a:lnTo>
                    <a:pt x="1861333" y="2077670"/>
                  </a:lnTo>
                  <a:lnTo>
                    <a:pt x="1831598" y="1698451"/>
                  </a:lnTo>
                  <a:cubicBezTo>
                    <a:pt x="2577484" y="1720658"/>
                    <a:pt x="2947680" y="1991050"/>
                    <a:pt x="2664150" y="130334"/>
                  </a:cubicBezTo>
                  <a:cubicBezTo>
                    <a:pt x="2255473" y="54071"/>
                    <a:pt x="2191599" y="89110"/>
                    <a:pt x="2054394" y="98409"/>
                  </a:cubicBezTo>
                  <a:cubicBezTo>
                    <a:pt x="2046378" y="39791"/>
                    <a:pt x="2053381" y="49121"/>
                    <a:pt x="2030082" y="303"/>
                  </a:cubicBezTo>
                  <a:cubicBezTo>
                    <a:pt x="1964498" y="-945"/>
                    <a:pt x="2000929" y="826"/>
                    <a:pt x="1898273" y="22051"/>
                  </a:cubicBezTo>
                  <a:cubicBezTo>
                    <a:pt x="1904623" y="280813"/>
                    <a:pt x="1890896" y="525885"/>
                    <a:pt x="1900421" y="783060"/>
                  </a:cubicBezTo>
                  <a:cubicBezTo>
                    <a:pt x="1749728" y="751246"/>
                    <a:pt x="1517512" y="597607"/>
                    <a:pt x="1226678" y="497145"/>
                  </a:cubicBezTo>
                  <a:cubicBezTo>
                    <a:pt x="1226550" y="618676"/>
                    <a:pt x="1264864" y="688113"/>
                    <a:pt x="1130871" y="572491"/>
                  </a:cubicBezTo>
                  <a:cubicBezTo>
                    <a:pt x="766733" y="481334"/>
                    <a:pt x="654943" y="385765"/>
                    <a:pt x="221873" y="18397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Freeform 11"/>
            <p:cNvSpPr/>
            <p:nvPr/>
          </p:nvSpPr>
          <p:spPr>
            <a:xfrm>
              <a:off x="1353101" y="4180869"/>
              <a:ext cx="1094108" cy="581411"/>
            </a:xfrm>
            <a:custGeom>
              <a:avLst/>
              <a:gdLst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-1" fmla="*/ 0 w 1094108"/>
                <a:gd name="connsiteY0-2" fmla="*/ 200851 h 581411"/>
                <a:gd name="connsiteX1-3" fmla="*/ 95139 w 1094108"/>
                <a:gd name="connsiteY1-4" fmla="*/ 0 h 581411"/>
                <a:gd name="connsiteX2-5" fmla="*/ 1025396 w 1094108"/>
                <a:gd name="connsiteY2-6" fmla="*/ 338276 h 581411"/>
                <a:gd name="connsiteX3-7" fmla="*/ 1094108 w 1094108"/>
                <a:gd name="connsiteY3-8" fmla="*/ 412273 h 581411"/>
                <a:gd name="connsiteX4-9" fmla="*/ 1078252 w 1094108"/>
                <a:gd name="connsiteY4-10" fmla="*/ 517984 h 581411"/>
                <a:gd name="connsiteX5-11" fmla="*/ 1014825 w 1094108"/>
                <a:gd name="connsiteY5-12" fmla="*/ 480985 h 581411"/>
                <a:gd name="connsiteX6-13" fmla="*/ 998968 w 1094108"/>
                <a:gd name="connsiteY6-14" fmla="*/ 581411 h 581411"/>
                <a:gd name="connsiteX7-15" fmla="*/ 0 w 1094108"/>
                <a:gd name="connsiteY7-16" fmla="*/ 200851 h 58141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1094108" h="581411">
                  <a:moveTo>
                    <a:pt x="0" y="200851"/>
                  </a:moveTo>
                  <a:lnTo>
                    <a:pt x="95139" y="0"/>
                  </a:lnTo>
                  <a:lnTo>
                    <a:pt x="1025396" y="338276"/>
                  </a:lnTo>
                  <a:lnTo>
                    <a:pt x="1094108" y="412273"/>
                  </a:lnTo>
                  <a:lnTo>
                    <a:pt x="1078252" y="517984"/>
                  </a:lnTo>
                  <a:lnTo>
                    <a:pt x="1014825" y="480985"/>
                  </a:lnTo>
                  <a:lnTo>
                    <a:pt x="998968" y="581411"/>
                  </a:lnTo>
                  <a:cubicBezTo>
                    <a:pt x="634554" y="475508"/>
                    <a:pt x="332989" y="327704"/>
                    <a:pt x="0" y="2008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Freeform 14"/>
            <p:cNvSpPr/>
            <p:nvPr/>
          </p:nvSpPr>
          <p:spPr>
            <a:xfrm>
              <a:off x="3076189" y="4038629"/>
              <a:ext cx="591981" cy="227104"/>
            </a:xfrm>
            <a:custGeom>
              <a:avLst/>
              <a:gdLst>
                <a:gd name="connsiteX0" fmla="*/ 5285 w 739976"/>
                <a:gd name="connsiteY0" fmla="*/ 68712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68712 h 206136"/>
                <a:gd name="connsiteX0-1" fmla="*/ 5285 w 739976"/>
                <a:gd name="connsiteY0-2" fmla="*/ 110997 h 206136"/>
                <a:gd name="connsiteX1-3" fmla="*/ 0 w 739976"/>
                <a:gd name="connsiteY1-4" fmla="*/ 5285 h 206136"/>
                <a:gd name="connsiteX2-5" fmla="*/ 158566 w 739976"/>
                <a:gd name="connsiteY2-6" fmla="*/ 0 h 206136"/>
                <a:gd name="connsiteX3-7" fmla="*/ 163852 w 739976"/>
                <a:gd name="connsiteY3-8" fmla="*/ 58141 h 206136"/>
                <a:gd name="connsiteX4-9" fmla="*/ 739976 w 739976"/>
                <a:gd name="connsiteY4-10" fmla="*/ 84569 h 206136"/>
                <a:gd name="connsiteX5-11" fmla="*/ 671264 w 739976"/>
                <a:gd name="connsiteY5-12" fmla="*/ 206136 h 206136"/>
                <a:gd name="connsiteX6-13" fmla="*/ 110996 w 739976"/>
                <a:gd name="connsiteY6-14" fmla="*/ 174423 h 206136"/>
                <a:gd name="connsiteX7-15" fmla="*/ 89854 w 739976"/>
                <a:gd name="connsiteY7-16" fmla="*/ 84569 h 206136"/>
                <a:gd name="connsiteX8-17" fmla="*/ 5285 w 739976"/>
                <a:gd name="connsiteY8-18" fmla="*/ 110997 h 206136"/>
                <a:gd name="connsiteX0-19" fmla="*/ 5285 w 739976"/>
                <a:gd name="connsiteY0-20" fmla="*/ 110997 h 206136"/>
                <a:gd name="connsiteX1-21" fmla="*/ 0 w 739976"/>
                <a:gd name="connsiteY1-22" fmla="*/ 5285 h 206136"/>
                <a:gd name="connsiteX2-23" fmla="*/ 158566 w 739976"/>
                <a:gd name="connsiteY2-24" fmla="*/ 0 h 206136"/>
                <a:gd name="connsiteX3-25" fmla="*/ 163852 w 739976"/>
                <a:gd name="connsiteY3-26" fmla="*/ 58141 h 206136"/>
                <a:gd name="connsiteX4-27" fmla="*/ 739976 w 739976"/>
                <a:gd name="connsiteY4-28" fmla="*/ 84569 h 206136"/>
                <a:gd name="connsiteX5-29" fmla="*/ 671264 w 739976"/>
                <a:gd name="connsiteY5-30" fmla="*/ 206136 h 206136"/>
                <a:gd name="connsiteX6-31" fmla="*/ 110996 w 739976"/>
                <a:gd name="connsiteY6-32" fmla="*/ 174423 h 206136"/>
                <a:gd name="connsiteX7-33" fmla="*/ 89854 w 739976"/>
                <a:gd name="connsiteY7-34" fmla="*/ 84569 h 206136"/>
                <a:gd name="connsiteX8-35" fmla="*/ 5285 w 739976"/>
                <a:gd name="connsiteY8-36" fmla="*/ 110997 h 206136"/>
                <a:gd name="connsiteX0-37" fmla="*/ 5285 w 671264"/>
                <a:gd name="connsiteY0-38" fmla="*/ 110997 h 206136"/>
                <a:gd name="connsiteX1-39" fmla="*/ 0 w 671264"/>
                <a:gd name="connsiteY1-40" fmla="*/ 5285 h 206136"/>
                <a:gd name="connsiteX2-41" fmla="*/ 158566 w 671264"/>
                <a:gd name="connsiteY2-42" fmla="*/ 0 h 206136"/>
                <a:gd name="connsiteX3-43" fmla="*/ 163852 w 671264"/>
                <a:gd name="connsiteY3-44" fmla="*/ 58141 h 206136"/>
                <a:gd name="connsiteX4-45" fmla="*/ 581409 w 671264"/>
                <a:gd name="connsiteY4-46" fmla="*/ 52856 h 206136"/>
                <a:gd name="connsiteX5-47" fmla="*/ 671264 w 671264"/>
                <a:gd name="connsiteY5-48" fmla="*/ 206136 h 206136"/>
                <a:gd name="connsiteX6-49" fmla="*/ 110996 w 671264"/>
                <a:gd name="connsiteY6-50" fmla="*/ 174423 h 206136"/>
                <a:gd name="connsiteX7-51" fmla="*/ 89854 w 671264"/>
                <a:gd name="connsiteY7-52" fmla="*/ 84569 h 206136"/>
                <a:gd name="connsiteX8-53" fmla="*/ 5285 w 671264"/>
                <a:gd name="connsiteY8-54" fmla="*/ 110997 h 206136"/>
                <a:gd name="connsiteX0-55" fmla="*/ 5285 w 591981"/>
                <a:gd name="connsiteY0-56" fmla="*/ 110997 h 190279"/>
                <a:gd name="connsiteX1-57" fmla="*/ 0 w 591981"/>
                <a:gd name="connsiteY1-58" fmla="*/ 5285 h 190279"/>
                <a:gd name="connsiteX2-59" fmla="*/ 158566 w 591981"/>
                <a:gd name="connsiteY2-60" fmla="*/ 0 h 190279"/>
                <a:gd name="connsiteX3-61" fmla="*/ 163852 w 591981"/>
                <a:gd name="connsiteY3-62" fmla="*/ 58141 h 190279"/>
                <a:gd name="connsiteX4-63" fmla="*/ 581409 w 591981"/>
                <a:gd name="connsiteY4-64" fmla="*/ 52856 h 190279"/>
                <a:gd name="connsiteX5-65" fmla="*/ 591981 w 591981"/>
                <a:gd name="connsiteY5-66" fmla="*/ 190279 h 190279"/>
                <a:gd name="connsiteX6-67" fmla="*/ 110996 w 591981"/>
                <a:gd name="connsiteY6-68" fmla="*/ 174423 h 190279"/>
                <a:gd name="connsiteX7-69" fmla="*/ 89854 w 591981"/>
                <a:gd name="connsiteY7-70" fmla="*/ 84569 h 190279"/>
                <a:gd name="connsiteX8-71" fmla="*/ 5285 w 591981"/>
                <a:gd name="connsiteY8-72" fmla="*/ 110997 h 190279"/>
                <a:gd name="connsiteX0-73" fmla="*/ 5285 w 591981"/>
                <a:gd name="connsiteY0-74" fmla="*/ 110997 h 190279"/>
                <a:gd name="connsiteX1-75" fmla="*/ 0 w 591981"/>
                <a:gd name="connsiteY1-76" fmla="*/ 5285 h 190279"/>
                <a:gd name="connsiteX2-77" fmla="*/ 158566 w 591981"/>
                <a:gd name="connsiteY2-78" fmla="*/ 0 h 190279"/>
                <a:gd name="connsiteX3-79" fmla="*/ 163852 w 591981"/>
                <a:gd name="connsiteY3-80" fmla="*/ 58141 h 190279"/>
                <a:gd name="connsiteX4-81" fmla="*/ 581409 w 591981"/>
                <a:gd name="connsiteY4-82" fmla="*/ 52856 h 190279"/>
                <a:gd name="connsiteX5-83" fmla="*/ 591981 w 591981"/>
                <a:gd name="connsiteY5-84" fmla="*/ 190279 h 190279"/>
                <a:gd name="connsiteX6-85" fmla="*/ 110996 w 591981"/>
                <a:gd name="connsiteY6-86" fmla="*/ 174423 h 190279"/>
                <a:gd name="connsiteX7-87" fmla="*/ 89854 w 591981"/>
                <a:gd name="connsiteY7-88" fmla="*/ 84569 h 190279"/>
                <a:gd name="connsiteX8-89" fmla="*/ 5285 w 591981"/>
                <a:gd name="connsiteY8-90" fmla="*/ 110997 h 190279"/>
                <a:gd name="connsiteX0-91" fmla="*/ 5285 w 591981"/>
                <a:gd name="connsiteY0-92" fmla="*/ 142240 h 221522"/>
                <a:gd name="connsiteX1-93" fmla="*/ 0 w 591981"/>
                <a:gd name="connsiteY1-94" fmla="*/ 36528 h 221522"/>
                <a:gd name="connsiteX2-95" fmla="*/ 163774 w 591981"/>
                <a:gd name="connsiteY2-96" fmla="*/ 0 h 221522"/>
                <a:gd name="connsiteX3-97" fmla="*/ 163852 w 591981"/>
                <a:gd name="connsiteY3-98" fmla="*/ 89384 h 221522"/>
                <a:gd name="connsiteX4-99" fmla="*/ 581409 w 591981"/>
                <a:gd name="connsiteY4-100" fmla="*/ 84099 h 221522"/>
                <a:gd name="connsiteX5-101" fmla="*/ 591981 w 591981"/>
                <a:gd name="connsiteY5-102" fmla="*/ 221522 h 221522"/>
                <a:gd name="connsiteX6-103" fmla="*/ 110996 w 591981"/>
                <a:gd name="connsiteY6-104" fmla="*/ 205666 h 221522"/>
                <a:gd name="connsiteX7-105" fmla="*/ 89854 w 591981"/>
                <a:gd name="connsiteY7-106" fmla="*/ 115812 h 221522"/>
                <a:gd name="connsiteX8-107" fmla="*/ 5285 w 591981"/>
                <a:gd name="connsiteY8-108" fmla="*/ 142240 h 221522"/>
                <a:gd name="connsiteX0-109" fmla="*/ 5285 w 591981"/>
                <a:gd name="connsiteY0-110" fmla="*/ 142240 h 221522"/>
                <a:gd name="connsiteX1-111" fmla="*/ 0 w 591981"/>
                <a:gd name="connsiteY1-112" fmla="*/ 36528 h 221522"/>
                <a:gd name="connsiteX2-113" fmla="*/ 163774 w 591981"/>
                <a:gd name="connsiteY2-114" fmla="*/ 0 h 221522"/>
                <a:gd name="connsiteX3-115" fmla="*/ 163852 w 591981"/>
                <a:gd name="connsiteY3-116" fmla="*/ 89384 h 221522"/>
                <a:gd name="connsiteX4-117" fmla="*/ 581409 w 591981"/>
                <a:gd name="connsiteY4-118" fmla="*/ 84099 h 221522"/>
                <a:gd name="connsiteX5-119" fmla="*/ 591981 w 591981"/>
                <a:gd name="connsiteY5-120" fmla="*/ 221522 h 221522"/>
                <a:gd name="connsiteX6-121" fmla="*/ 110996 w 591981"/>
                <a:gd name="connsiteY6-122" fmla="*/ 205666 h 221522"/>
                <a:gd name="connsiteX7-123" fmla="*/ 105475 w 591981"/>
                <a:gd name="connsiteY7-124" fmla="*/ 136641 h 221522"/>
                <a:gd name="connsiteX8-125" fmla="*/ 5285 w 591981"/>
                <a:gd name="connsiteY8-126" fmla="*/ 142240 h 221522"/>
                <a:gd name="connsiteX0-127" fmla="*/ 5285 w 591981"/>
                <a:gd name="connsiteY0-128" fmla="*/ 142240 h 227104"/>
                <a:gd name="connsiteX1-129" fmla="*/ 0 w 591981"/>
                <a:gd name="connsiteY1-130" fmla="*/ 36528 h 227104"/>
                <a:gd name="connsiteX2-131" fmla="*/ 163774 w 591981"/>
                <a:gd name="connsiteY2-132" fmla="*/ 0 h 227104"/>
                <a:gd name="connsiteX3-133" fmla="*/ 163852 w 591981"/>
                <a:gd name="connsiteY3-134" fmla="*/ 89384 h 227104"/>
                <a:gd name="connsiteX4-135" fmla="*/ 581409 w 591981"/>
                <a:gd name="connsiteY4-136" fmla="*/ 84099 h 227104"/>
                <a:gd name="connsiteX5-137" fmla="*/ 591981 w 591981"/>
                <a:gd name="connsiteY5-138" fmla="*/ 221522 h 227104"/>
                <a:gd name="connsiteX6-139" fmla="*/ 116204 w 591981"/>
                <a:gd name="connsiteY6-140" fmla="*/ 226495 h 227104"/>
                <a:gd name="connsiteX7-141" fmla="*/ 105475 w 591981"/>
                <a:gd name="connsiteY7-142" fmla="*/ 136641 h 227104"/>
                <a:gd name="connsiteX8-143" fmla="*/ 5285 w 591981"/>
                <a:gd name="connsiteY8-144" fmla="*/ 142240 h 227104"/>
                <a:gd name="connsiteX0-145" fmla="*/ 5285 w 591981"/>
                <a:gd name="connsiteY0-146" fmla="*/ 142240 h 227104"/>
                <a:gd name="connsiteX1-147" fmla="*/ 0 w 591981"/>
                <a:gd name="connsiteY1-148" fmla="*/ 36528 h 227104"/>
                <a:gd name="connsiteX2-149" fmla="*/ 163774 w 591981"/>
                <a:gd name="connsiteY2-150" fmla="*/ 0 h 227104"/>
                <a:gd name="connsiteX3-151" fmla="*/ 195095 w 591981"/>
                <a:gd name="connsiteY3-152" fmla="*/ 84177 h 227104"/>
                <a:gd name="connsiteX4-153" fmla="*/ 581409 w 591981"/>
                <a:gd name="connsiteY4-154" fmla="*/ 84099 h 227104"/>
                <a:gd name="connsiteX5-155" fmla="*/ 591981 w 591981"/>
                <a:gd name="connsiteY5-156" fmla="*/ 221522 h 227104"/>
                <a:gd name="connsiteX6-157" fmla="*/ 116204 w 591981"/>
                <a:gd name="connsiteY6-158" fmla="*/ 226495 h 227104"/>
                <a:gd name="connsiteX7-159" fmla="*/ 105475 w 591981"/>
                <a:gd name="connsiteY7-160" fmla="*/ 136641 h 227104"/>
                <a:gd name="connsiteX8-161" fmla="*/ 5285 w 591981"/>
                <a:gd name="connsiteY8-162" fmla="*/ 142240 h 227104"/>
                <a:gd name="connsiteX0-163" fmla="*/ 5285 w 591981"/>
                <a:gd name="connsiteY0-164" fmla="*/ 142240 h 227104"/>
                <a:gd name="connsiteX1-165" fmla="*/ 0 w 591981"/>
                <a:gd name="connsiteY1-166" fmla="*/ 36528 h 227104"/>
                <a:gd name="connsiteX2-167" fmla="*/ 163774 w 591981"/>
                <a:gd name="connsiteY2-168" fmla="*/ 0 h 227104"/>
                <a:gd name="connsiteX3-169" fmla="*/ 195095 w 591981"/>
                <a:gd name="connsiteY3-170" fmla="*/ 84177 h 227104"/>
                <a:gd name="connsiteX4-171" fmla="*/ 581409 w 591981"/>
                <a:gd name="connsiteY4-172" fmla="*/ 84099 h 227104"/>
                <a:gd name="connsiteX5-173" fmla="*/ 591981 w 591981"/>
                <a:gd name="connsiteY5-174" fmla="*/ 221522 h 227104"/>
                <a:gd name="connsiteX6-175" fmla="*/ 116204 w 591981"/>
                <a:gd name="connsiteY6-176" fmla="*/ 226495 h 227104"/>
                <a:gd name="connsiteX7-177" fmla="*/ 105475 w 591981"/>
                <a:gd name="connsiteY7-178" fmla="*/ 136641 h 227104"/>
                <a:gd name="connsiteX8-179" fmla="*/ 5285 w 591981"/>
                <a:gd name="connsiteY8-180" fmla="*/ 142240 h 227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591981" h="227104">
                  <a:moveTo>
                    <a:pt x="5285" y="142240"/>
                  </a:moveTo>
                  <a:lnTo>
                    <a:pt x="0" y="36528"/>
                  </a:lnTo>
                  <a:lnTo>
                    <a:pt x="163774" y="0"/>
                  </a:lnTo>
                  <a:cubicBezTo>
                    <a:pt x="163800" y="29795"/>
                    <a:pt x="195069" y="54382"/>
                    <a:pt x="195095" y="84177"/>
                  </a:cubicBezTo>
                  <a:cubicBezTo>
                    <a:pt x="397943" y="29168"/>
                    <a:pt x="389368" y="75290"/>
                    <a:pt x="581409" y="84099"/>
                  </a:cubicBezTo>
                  <a:lnTo>
                    <a:pt x="591981" y="221522"/>
                  </a:lnTo>
                  <a:cubicBezTo>
                    <a:pt x="431653" y="200380"/>
                    <a:pt x="276532" y="231780"/>
                    <a:pt x="116204" y="226495"/>
                  </a:cubicBezTo>
                  <a:lnTo>
                    <a:pt x="105475" y="136641"/>
                  </a:lnTo>
                  <a:lnTo>
                    <a:pt x="5285" y="1422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Freeform 15"/>
            <p:cNvSpPr/>
            <p:nvPr/>
          </p:nvSpPr>
          <p:spPr>
            <a:xfrm>
              <a:off x="2985409" y="3255814"/>
              <a:ext cx="669512" cy="864666"/>
            </a:xfrm>
            <a:custGeom>
              <a:avLst/>
              <a:gdLst>
                <a:gd name="connsiteX0" fmla="*/ 237850 w 650123"/>
                <a:gd name="connsiteY0" fmla="*/ 850974 h 866830"/>
                <a:gd name="connsiteX1" fmla="*/ 0 w 650123"/>
                <a:gd name="connsiteY1" fmla="*/ 63427 h 866830"/>
                <a:gd name="connsiteX2" fmla="*/ 153281 w 650123"/>
                <a:gd name="connsiteY2" fmla="*/ 184994 h 866830"/>
                <a:gd name="connsiteX3" fmla="*/ 216708 w 650123"/>
                <a:gd name="connsiteY3" fmla="*/ 5286 h 866830"/>
                <a:gd name="connsiteX4" fmla="*/ 317133 w 650123"/>
                <a:gd name="connsiteY4" fmla="*/ 184994 h 866830"/>
                <a:gd name="connsiteX5" fmla="*/ 359418 w 650123"/>
                <a:gd name="connsiteY5" fmla="*/ 0 h 866830"/>
                <a:gd name="connsiteX6" fmla="*/ 475700 w 650123"/>
                <a:gd name="connsiteY6" fmla="*/ 126853 h 866830"/>
                <a:gd name="connsiteX7" fmla="*/ 539126 w 650123"/>
                <a:gd name="connsiteY7" fmla="*/ 36999 h 866830"/>
                <a:gd name="connsiteX8" fmla="*/ 650123 w 650123"/>
                <a:gd name="connsiteY8" fmla="*/ 866830 h 866830"/>
                <a:gd name="connsiteX9" fmla="*/ 237850 w 650123"/>
                <a:gd name="connsiteY9" fmla="*/ 850974 h 866830"/>
                <a:gd name="connsiteX0-1" fmla="*/ 197028 w 609301"/>
                <a:gd name="connsiteY0-2" fmla="*/ 850974 h 866830"/>
                <a:gd name="connsiteX1-3" fmla="*/ 0 w 609301"/>
                <a:gd name="connsiteY1-4" fmla="*/ 60706 h 866830"/>
                <a:gd name="connsiteX2-5" fmla="*/ 112459 w 609301"/>
                <a:gd name="connsiteY2-6" fmla="*/ 184994 h 866830"/>
                <a:gd name="connsiteX3-7" fmla="*/ 175886 w 609301"/>
                <a:gd name="connsiteY3-8" fmla="*/ 5286 h 866830"/>
                <a:gd name="connsiteX4-9" fmla="*/ 276311 w 609301"/>
                <a:gd name="connsiteY4-10" fmla="*/ 184994 h 866830"/>
                <a:gd name="connsiteX5-11" fmla="*/ 318596 w 609301"/>
                <a:gd name="connsiteY5-12" fmla="*/ 0 h 866830"/>
                <a:gd name="connsiteX6-13" fmla="*/ 434878 w 609301"/>
                <a:gd name="connsiteY6-14" fmla="*/ 126853 h 866830"/>
                <a:gd name="connsiteX7-15" fmla="*/ 498304 w 609301"/>
                <a:gd name="connsiteY7-16" fmla="*/ 36999 h 866830"/>
                <a:gd name="connsiteX8-17" fmla="*/ 609301 w 609301"/>
                <a:gd name="connsiteY8-18" fmla="*/ 866830 h 866830"/>
                <a:gd name="connsiteX9-19" fmla="*/ 197028 w 609301"/>
                <a:gd name="connsiteY9-20" fmla="*/ 850974 h 866830"/>
                <a:gd name="connsiteX0-21" fmla="*/ 208370 w 620643"/>
                <a:gd name="connsiteY0-22" fmla="*/ 850974 h 866830"/>
                <a:gd name="connsiteX1-23" fmla="*/ 11342 w 620643"/>
                <a:gd name="connsiteY1-24" fmla="*/ 60706 h 866830"/>
                <a:gd name="connsiteX2-25" fmla="*/ 123801 w 620643"/>
                <a:gd name="connsiteY2-26" fmla="*/ 184994 h 866830"/>
                <a:gd name="connsiteX3-27" fmla="*/ 187228 w 620643"/>
                <a:gd name="connsiteY3-28" fmla="*/ 5286 h 866830"/>
                <a:gd name="connsiteX4-29" fmla="*/ 287653 w 620643"/>
                <a:gd name="connsiteY4-30" fmla="*/ 184994 h 866830"/>
                <a:gd name="connsiteX5-31" fmla="*/ 329938 w 620643"/>
                <a:gd name="connsiteY5-32" fmla="*/ 0 h 866830"/>
                <a:gd name="connsiteX6-33" fmla="*/ 446220 w 620643"/>
                <a:gd name="connsiteY6-34" fmla="*/ 126853 h 866830"/>
                <a:gd name="connsiteX7-35" fmla="*/ 509646 w 620643"/>
                <a:gd name="connsiteY7-36" fmla="*/ 36999 h 866830"/>
                <a:gd name="connsiteX8-37" fmla="*/ 620643 w 620643"/>
                <a:gd name="connsiteY8-38" fmla="*/ 866830 h 866830"/>
                <a:gd name="connsiteX9-39" fmla="*/ 208370 w 620643"/>
                <a:gd name="connsiteY9-40" fmla="*/ 850974 h 866830"/>
                <a:gd name="connsiteX0-41" fmla="*/ 208370 w 620643"/>
                <a:gd name="connsiteY0-42" fmla="*/ 850974 h 866830"/>
                <a:gd name="connsiteX1-43" fmla="*/ 11342 w 620643"/>
                <a:gd name="connsiteY1-44" fmla="*/ 60706 h 866830"/>
                <a:gd name="connsiteX2-45" fmla="*/ 123801 w 620643"/>
                <a:gd name="connsiteY2-46" fmla="*/ 184994 h 866830"/>
                <a:gd name="connsiteX3-47" fmla="*/ 187228 w 620643"/>
                <a:gd name="connsiteY3-48" fmla="*/ 5286 h 866830"/>
                <a:gd name="connsiteX4-49" fmla="*/ 287653 w 620643"/>
                <a:gd name="connsiteY4-50" fmla="*/ 184994 h 866830"/>
                <a:gd name="connsiteX5-51" fmla="*/ 329938 w 620643"/>
                <a:gd name="connsiteY5-52" fmla="*/ 0 h 866830"/>
                <a:gd name="connsiteX6-53" fmla="*/ 446220 w 620643"/>
                <a:gd name="connsiteY6-54" fmla="*/ 126853 h 866830"/>
                <a:gd name="connsiteX7-55" fmla="*/ 509646 w 620643"/>
                <a:gd name="connsiteY7-56" fmla="*/ 36999 h 866830"/>
                <a:gd name="connsiteX8-57" fmla="*/ 620643 w 620643"/>
                <a:gd name="connsiteY8-58" fmla="*/ 866830 h 866830"/>
                <a:gd name="connsiteX9-59" fmla="*/ 208370 w 620643"/>
                <a:gd name="connsiteY9-60" fmla="*/ 850974 h 866830"/>
                <a:gd name="connsiteX0-61" fmla="*/ 209189 w 621462"/>
                <a:gd name="connsiteY0-62" fmla="*/ 850974 h 866830"/>
                <a:gd name="connsiteX1-63" fmla="*/ 12161 w 621462"/>
                <a:gd name="connsiteY1-64" fmla="*/ 60706 h 866830"/>
                <a:gd name="connsiteX2-65" fmla="*/ 124620 w 621462"/>
                <a:gd name="connsiteY2-66" fmla="*/ 184994 h 866830"/>
                <a:gd name="connsiteX3-67" fmla="*/ 188047 w 621462"/>
                <a:gd name="connsiteY3-68" fmla="*/ 5286 h 866830"/>
                <a:gd name="connsiteX4-69" fmla="*/ 288472 w 621462"/>
                <a:gd name="connsiteY4-70" fmla="*/ 184994 h 866830"/>
                <a:gd name="connsiteX5-71" fmla="*/ 330757 w 621462"/>
                <a:gd name="connsiteY5-72" fmla="*/ 0 h 866830"/>
                <a:gd name="connsiteX6-73" fmla="*/ 447039 w 621462"/>
                <a:gd name="connsiteY6-74" fmla="*/ 126853 h 866830"/>
                <a:gd name="connsiteX7-75" fmla="*/ 510465 w 621462"/>
                <a:gd name="connsiteY7-76" fmla="*/ 36999 h 866830"/>
                <a:gd name="connsiteX8-77" fmla="*/ 621462 w 621462"/>
                <a:gd name="connsiteY8-78" fmla="*/ 866830 h 866830"/>
                <a:gd name="connsiteX9-79" fmla="*/ 209189 w 621462"/>
                <a:gd name="connsiteY9-80" fmla="*/ 850974 h 866830"/>
                <a:gd name="connsiteX0-81" fmla="*/ 160744 w 624724"/>
                <a:gd name="connsiteY0-82" fmla="*/ 812874 h 866830"/>
                <a:gd name="connsiteX1-83" fmla="*/ 15423 w 624724"/>
                <a:gd name="connsiteY1-84" fmla="*/ 60706 h 866830"/>
                <a:gd name="connsiteX2-85" fmla="*/ 127882 w 624724"/>
                <a:gd name="connsiteY2-86" fmla="*/ 184994 h 866830"/>
                <a:gd name="connsiteX3-87" fmla="*/ 191309 w 624724"/>
                <a:gd name="connsiteY3-88" fmla="*/ 5286 h 866830"/>
                <a:gd name="connsiteX4-89" fmla="*/ 291734 w 624724"/>
                <a:gd name="connsiteY4-90" fmla="*/ 184994 h 866830"/>
                <a:gd name="connsiteX5-91" fmla="*/ 334019 w 624724"/>
                <a:gd name="connsiteY5-92" fmla="*/ 0 h 866830"/>
                <a:gd name="connsiteX6-93" fmla="*/ 450301 w 624724"/>
                <a:gd name="connsiteY6-94" fmla="*/ 126853 h 866830"/>
                <a:gd name="connsiteX7-95" fmla="*/ 513727 w 624724"/>
                <a:gd name="connsiteY7-96" fmla="*/ 36999 h 866830"/>
                <a:gd name="connsiteX8-97" fmla="*/ 624724 w 624724"/>
                <a:gd name="connsiteY8-98" fmla="*/ 866830 h 866830"/>
                <a:gd name="connsiteX9-99" fmla="*/ 160744 w 624724"/>
                <a:gd name="connsiteY9-100" fmla="*/ 812874 h 866830"/>
                <a:gd name="connsiteX0-101" fmla="*/ 206607 w 621601"/>
                <a:gd name="connsiteY0-102" fmla="*/ 853696 h 866830"/>
                <a:gd name="connsiteX1-103" fmla="*/ 12300 w 621601"/>
                <a:gd name="connsiteY1-104" fmla="*/ 60706 h 866830"/>
                <a:gd name="connsiteX2-105" fmla="*/ 124759 w 621601"/>
                <a:gd name="connsiteY2-106" fmla="*/ 184994 h 866830"/>
                <a:gd name="connsiteX3-107" fmla="*/ 188186 w 621601"/>
                <a:gd name="connsiteY3-108" fmla="*/ 5286 h 866830"/>
                <a:gd name="connsiteX4-109" fmla="*/ 288611 w 621601"/>
                <a:gd name="connsiteY4-110" fmla="*/ 184994 h 866830"/>
                <a:gd name="connsiteX5-111" fmla="*/ 330896 w 621601"/>
                <a:gd name="connsiteY5-112" fmla="*/ 0 h 866830"/>
                <a:gd name="connsiteX6-113" fmla="*/ 447178 w 621601"/>
                <a:gd name="connsiteY6-114" fmla="*/ 126853 h 866830"/>
                <a:gd name="connsiteX7-115" fmla="*/ 510604 w 621601"/>
                <a:gd name="connsiteY7-116" fmla="*/ 36999 h 866830"/>
                <a:gd name="connsiteX8-117" fmla="*/ 621601 w 621601"/>
                <a:gd name="connsiteY8-118" fmla="*/ 866830 h 866830"/>
                <a:gd name="connsiteX9-119" fmla="*/ 206607 w 621601"/>
                <a:gd name="connsiteY9-120" fmla="*/ 853696 h 866830"/>
                <a:gd name="connsiteX0-121" fmla="*/ 206607 w 621601"/>
                <a:gd name="connsiteY0-122" fmla="*/ 853696 h 866830"/>
                <a:gd name="connsiteX1-123" fmla="*/ 12300 w 621601"/>
                <a:gd name="connsiteY1-124" fmla="*/ 60706 h 866830"/>
                <a:gd name="connsiteX2-125" fmla="*/ 124759 w 621601"/>
                <a:gd name="connsiteY2-126" fmla="*/ 184994 h 866830"/>
                <a:gd name="connsiteX3-127" fmla="*/ 188186 w 621601"/>
                <a:gd name="connsiteY3-128" fmla="*/ 5286 h 866830"/>
                <a:gd name="connsiteX4-129" fmla="*/ 288611 w 621601"/>
                <a:gd name="connsiteY4-130" fmla="*/ 184994 h 866830"/>
                <a:gd name="connsiteX5-131" fmla="*/ 330896 w 621601"/>
                <a:gd name="connsiteY5-132" fmla="*/ 0 h 866830"/>
                <a:gd name="connsiteX6-133" fmla="*/ 447178 w 621601"/>
                <a:gd name="connsiteY6-134" fmla="*/ 126853 h 866830"/>
                <a:gd name="connsiteX7-135" fmla="*/ 510604 w 621601"/>
                <a:gd name="connsiteY7-136" fmla="*/ 36999 h 866830"/>
                <a:gd name="connsiteX8-137" fmla="*/ 621601 w 621601"/>
                <a:gd name="connsiteY8-138" fmla="*/ 866830 h 866830"/>
                <a:gd name="connsiteX9-139" fmla="*/ 206607 w 621601"/>
                <a:gd name="connsiteY9-140" fmla="*/ 853696 h 866830"/>
                <a:gd name="connsiteX0-141" fmla="*/ 206607 w 621601"/>
                <a:gd name="connsiteY0-142" fmla="*/ 853696 h 866830"/>
                <a:gd name="connsiteX1-143" fmla="*/ 12300 w 621601"/>
                <a:gd name="connsiteY1-144" fmla="*/ 60706 h 866830"/>
                <a:gd name="connsiteX2-145" fmla="*/ 124759 w 621601"/>
                <a:gd name="connsiteY2-146" fmla="*/ 184994 h 866830"/>
                <a:gd name="connsiteX3-147" fmla="*/ 188186 w 621601"/>
                <a:gd name="connsiteY3-148" fmla="*/ 5286 h 866830"/>
                <a:gd name="connsiteX4-149" fmla="*/ 288611 w 621601"/>
                <a:gd name="connsiteY4-150" fmla="*/ 184994 h 866830"/>
                <a:gd name="connsiteX5-151" fmla="*/ 330896 w 621601"/>
                <a:gd name="connsiteY5-152" fmla="*/ 0 h 866830"/>
                <a:gd name="connsiteX6-153" fmla="*/ 447178 w 621601"/>
                <a:gd name="connsiteY6-154" fmla="*/ 126853 h 866830"/>
                <a:gd name="connsiteX7-155" fmla="*/ 510604 w 621601"/>
                <a:gd name="connsiteY7-156" fmla="*/ 36999 h 866830"/>
                <a:gd name="connsiteX8-157" fmla="*/ 621601 w 621601"/>
                <a:gd name="connsiteY8-158" fmla="*/ 866830 h 866830"/>
                <a:gd name="connsiteX9-159" fmla="*/ 206607 w 621601"/>
                <a:gd name="connsiteY9-160" fmla="*/ 853696 h 866830"/>
                <a:gd name="connsiteX0-161" fmla="*/ 209190 w 621463"/>
                <a:gd name="connsiteY0-162" fmla="*/ 864582 h 866830"/>
                <a:gd name="connsiteX1-163" fmla="*/ 12162 w 621463"/>
                <a:gd name="connsiteY1-164" fmla="*/ 60706 h 866830"/>
                <a:gd name="connsiteX2-165" fmla="*/ 124621 w 621463"/>
                <a:gd name="connsiteY2-166" fmla="*/ 184994 h 866830"/>
                <a:gd name="connsiteX3-167" fmla="*/ 188048 w 621463"/>
                <a:gd name="connsiteY3-168" fmla="*/ 5286 h 866830"/>
                <a:gd name="connsiteX4-169" fmla="*/ 288473 w 621463"/>
                <a:gd name="connsiteY4-170" fmla="*/ 184994 h 866830"/>
                <a:gd name="connsiteX5-171" fmla="*/ 330758 w 621463"/>
                <a:gd name="connsiteY5-172" fmla="*/ 0 h 866830"/>
                <a:gd name="connsiteX6-173" fmla="*/ 447040 w 621463"/>
                <a:gd name="connsiteY6-174" fmla="*/ 126853 h 866830"/>
                <a:gd name="connsiteX7-175" fmla="*/ 510466 w 621463"/>
                <a:gd name="connsiteY7-176" fmla="*/ 36999 h 866830"/>
                <a:gd name="connsiteX8-177" fmla="*/ 621463 w 621463"/>
                <a:gd name="connsiteY8-178" fmla="*/ 866830 h 866830"/>
                <a:gd name="connsiteX9-179" fmla="*/ 209190 w 621463"/>
                <a:gd name="connsiteY9-180" fmla="*/ 864582 h 866830"/>
                <a:gd name="connsiteX0-181" fmla="*/ 209190 w 586084"/>
                <a:gd name="connsiteY0-182" fmla="*/ 864582 h 869551"/>
                <a:gd name="connsiteX1-183" fmla="*/ 12162 w 586084"/>
                <a:gd name="connsiteY1-184" fmla="*/ 60706 h 869551"/>
                <a:gd name="connsiteX2-185" fmla="*/ 124621 w 586084"/>
                <a:gd name="connsiteY2-186" fmla="*/ 184994 h 869551"/>
                <a:gd name="connsiteX3-187" fmla="*/ 188048 w 586084"/>
                <a:gd name="connsiteY3-188" fmla="*/ 5286 h 869551"/>
                <a:gd name="connsiteX4-189" fmla="*/ 288473 w 586084"/>
                <a:gd name="connsiteY4-190" fmla="*/ 184994 h 869551"/>
                <a:gd name="connsiteX5-191" fmla="*/ 330758 w 586084"/>
                <a:gd name="connsiteY5-192" fmla="*/ 0 h 869551"/>
                <a:gd name="connsiteX6-193" fmla="*/ 447040 w 586084"/>
                <a:gd name="connsiteY6-194" fmla="*/ 126853 h 869551"/>
                <a:gd name="connsiteX7-195" fmla="*/ 510466 w 586084"/>
                <a:gd name="connsiteY7-196" fmla="*/ 36999 h 869551"/>
                <a:gd name="connsiteX8-197" fmla="*/ 586084 w 586084"/>
                <a:gd name="connsiteY8-198" fmla="*/ 869551 h 869551"/>
                <a:gd name="connsiteX9-199" fmla="*/ 209190 w 586084"/>
                <a:gd name="connsiteY9-200" fmla="*/ 864582 h 869551"/>
                <a:gd name="connsiteX0-201" fmla="*/ 209190 w 602413"/>
                <a:gd name="connsiteY0-202" fmla="*/ 864582 h 864582"/>
                <a:gd name="connsiteX1-203" fmla="*/ 12162 w 602413"/>
                <a:gd name="connsiteY1-204" fmla="*/ 60706 h 864582"/>
                <a:gd name="connsiteX2-205" fmla="*/ 124621 w 602413"/>
                <a:gd name="connsiteY2-206" fmla="*/ 184994 h 864582"/>
                <a:gd name="connsiteX3-207" fmla="*/ 188048 w 602413"/>
                <a:gd name="connsiteY3-208" fmla="*/ 5286 h 864582"/>
                <a:gd name="connsiteX4-209" fmla="*/ 288473 w 602413"/>
                <a:gd name="connsiteY4-210" fmla="*/ 184994 h 864582"/>
                <a:gd name="connsiteX5-211" fmla="*/ 330758 w 602413"/>
                <a:gd name="connsiteY5-212" fmla="*/ 0 h 864582"/>
                <a:gd name="connsiteX6-213" fmla="*/ 447040 w 602413"/>
                <a:gd name="connsiteY6-214" fmla="*/ 126853 h 864582"/>
                <a:gd name="connsiteX7-215" fmla="*/ 510466 w 602413"/>
                <a:gd name="connsiteY7-216" fmla="*/ 36999 h 864582"/>
                <a:gd name="connsiteX8-217" fmla="*/ 602413 w 602413"/>
                <a:gd name="connsiteY8-218" fmla="*/ 864109 h 864582"/>
                <a:gd name="connsiteX9-219" fmla="*/ 209190 w 602413"/>
                <a:gd name="connsiteY9-220" fmla="*/ 864582 h 864582"/>
                <a:gd name="connsiteX0-221" fmla="*/ 209190 w 618742"/>
                <a:gd name="connsiteY0-222" fmla="*/ 864582 h 864582"/>
                <a:gd name="connsiteX1-223" fmla="*/ 12162 w 618742"/>
                <a:gd name="connsiteY1-224" fmla="*/ 60706 h 864582"/>
                <a:gd name="connsiteX2-225" fmla="*/ 124621 w 618742"/>
                <a:gd name="connsiteY2-226" fmla="*/ 184994 h 864582"/>
                <a:gd name="connsiteX3-227" fmla="*/ 188048 w 618742"/>
                <a:gd name="connsiteY3-228" fmla="*/ 5286 h 864582"/>
                <a:gd name="connsiteX4-229" fmla="*/ 288473 w 618742"/>
                <a:gd name="connsiteY4-230" fmla="*/ 184994 h 864582"/>
                <a:gd name="connsiteX5-231" fmla="*/ 330758 w 618742"/>
                <a:gd name="connsiteY5-232" fmla="*/ 0 h 864582"/>
                <a:gd name="connsiteX6-233" fmla="*/ 447040 w 618742"/>
                <a:gd name="connsiteY6-234" fmla="*/ 126853 h 864582"/>
                <a:gd name="connsiteX7-235" fmla="*/ 510466 w 618742"/>
                <a:gd name="connsiteY7-236" fmla="*/ 36999 h 864582"/>
                <a:gd name="connsiteX8-237" fmla="*/ 618742 w 618742"/>
                <a:gd name="connsiteY8-238" fmla="*/ 578595 h 864582"/>
                <a:gd name="connsiteX9-239" fmla="*/ 602413 w 618742"/>
                <a:gd name="connsiteY9-240" fmla="*/ 864109 h 864582"/>
                <a:gd name="connsiteX10" fmla="*/ 209190 w 618742"/>
                <a:gd name="connsiteY10" fmla="*/ 864582 h 864582"/>
                <a:gd name="connsiteX0-241" fmla="*/ 209190 w 618742"/>
                <a:gd name="connsiteY0-242" fmla="*/ 864582 h 864582"/>
                <a:gd name="connsiteX1-243" fmla="*/ 12162 w 618742"/>
                <a:gd name="connsiteY1-244" fmla="*/ 60706 h 864582"/>
                <a:gd name="connsiteX2-245" fmla="*/ 124621 w 618742"/>
                <a:gd name="connsiteY2-246" fmla="*/ 184994 h 864582"/>
                <a:gd name="connsiteX3-247" fmla="*/ 188048 w 618742"/>
                <a:gd name="connsiteY3-248" fmla="*/ 5286 h 864582"/>
                <a:gd name="connsiteX4-249" fmla="*/ 288473 w 618742"/>
                <a:gd name="connsiteY4-250" fmla="*/ 184994 h 864582"/>
                <a:gd name="connsiteX5-251" fmla="*/ 330758 w 618742"/>
                <a:gd name="connsiteY5-252" fmla="*/ 0 h 864582"/>
                <a:gd name="connsiteX6-253" fmla="*/ 447040 w 618742"/>
                <a:gd name="connsiteY6-254" fmla="*/ 126853 h 864582"/>
                <a:gd name="connsiteX7-255" fmla="*/ 510466 w 618742"/>
                <a:gd name="connsiteY7-256" fmla="*/ 36999 h 864582"/>
                <a:gd name="connsiteX8-257" fmla="*/ 618742 w 618742"/>
                <a:gd name="connsiteY8-258" fmla="*/ 578595 h 864582"/>
                <a:gd name="connsiteX9-259" fmla="*/ 602413 w 618742"/>
                <a:gd name="connsiteY9-260" fmla="*/ 864109 h 864582"/>
                <a:gd name="connsiteX10-261" fmla="*/ 209190 w 618742"/>
                <a:gd name="connsiteY10-262" fmla="*/ 864582 h 864582"/>
                <a:gd name="connsiteX0-263" fmla="*/ 209190 w 618742"/>
                <a:gd name="connsiteY0-264" fmla="*/ 864582 h 864582"/>
                <a:gd name="connsiteX1-265" fmla="*/ 12162 w 618742"/>
                <a:gd name="connsiteY1-266" fmla="*/ 60706 h 864582"/>
                <a:gd name="connsiteX2-267" fmla="*/ 124621 w 618742"/>
                <a:gd name="connsiteY2-268" fmla="*/ 184994 h 864582"/>
                <a:gd name="connsiteX3-269" fmla="*/ 188048 w 618742"/>
                <a:gd name="connsiteY3-270" fmla="*/ 5286 h 864582"/>
                <a:gd name="connsiteX4-271" fmla="*/ 288473 w 618742"/>
                <a:gd name="connsiteY4-272" fmla="*/ 184994 h 864582"/>
                <a:gd name="connsiteX5-273" fmla="*/ 330758 w 618742"/>
                <a:gd name="connsiteY5-274" fmla="*/ 0 h 864582"/>
                <a:gd name="connsiteX6-275" fmla="*/ 447040 w 618742"/>
                <a:gd name="connsiteY6-276" fmla="*/ 126853 h 864582"/>
                <a:gd name="connsiteX7-277" fmla="*/ 510466 w 618742"/>
                <a:gd name="connsiteY7-278" fmla="*/ 36999 h 864582"/>
                <a:gd name="connsiteX8-279" fmla="*/ 618742 w 618742"/>
                <a:gd name="connsiteY8-280" fmla="*/ 578595 h 864582"/>
                <a:gd name="connsiteX9-281" fmla="*/ 602413 w 618742"/>
                <a:gd name="connsiteY9-282" fmla="*/ 864109 h 864582"/>
                <a:gd name="connsiteX10-283" fmla="*/ 209190 w 618742"/>
                <a:gd name="connsiteY10-284" fmla="*/ 864582 h 864582"/>
                <a:gd name="connsiteX0-285" fmla="*/ 209190 w 619592"/>
                <a:gd name="connsiteY0-286" fmla="*/ 864582 h 864582"/>
                <a:gd name="connsiteX1-287" fmla="*/ 12162 w 619592"/>
                <a:gd name="connsiteY1-288" fmla="*/ 60706 h 864582"/>
                <a:gd name="connsiteX2-289" fmla="*/ 124621 w 619592"/>
                <a:gd name="connsiteY2-290" fmla="*/ 184994 h 864582"/>
                <a:gd name="connsiteX3-291" fmla="*/ 188048 w 619592"/>
                <a:gd name="connsiteY3-292" fmla="*/ 5286 h 864582"/>
                <a:gd name="connsiteX4-293" fmla="*/ 288473 w 619592"/>
                <a:gd name="connsiteY4-294" fmla="*/ 184994 h 864582"/>
                <a:gd name="connsiteX5-295" fmla="*/ 330758 w 619592"/>
                <a:gd name="connsiteY5-296" fmla="*/ 0 h 864582"/>
                <a:gd name="connsiteX6-297" fmla="*/ 447040 w 619592"/>
                <a:gd name="connsiteY6-298" fmla="*/ 126853 h 864582"/>
                <a:gd name="connsiteX7-299" fmla="*/ 510466 w 619592"/>
                <a:gd name="connsiteY7-300" fmla="*/ 36999 h 864582"/>
                <a:gd name="connsiteX8-301" fmla="*/ 618742 w 619592"/>
                <a:gd name="connsiteY8-302" fmla="*/ 578595 h 864582"/>
                <a:gd name="connsiteX9-303" fmla="*/ 602413 w 619592"/>
                <a:gd name="connsiteY9-304" fmla="*/ 864109 h 864582"/>
                <a:gd name="connsiteX10-305" fmla="*/ 209190 w 619592"/>
                <a:gd name="connsiteY10-306" fmla="*/ 864582 h 864582"/>
                <a:gd name="connsiteX0-307" fmla="*/ 209190 w 620629"/>
                <a:gd name="connsiteY0-308" fmla="*/ 864582 h 864582"/>
                <a:gd name="connsiteX1-309" fmla="*/ 12162 w 620629"/>
                <a:gd name="connsiteY1-310" fmla="*/ 60706 h 864582"/>
                <a:gd name="connsiteX2-311" fmla="*/ 124621 w 620629"/>
                <a:gd name="connsiteY2-312" fmla="*/ 184994 h 864582"/>
                <a:gd name="connsiteX3-313" fmla="*/ 188048 w 620629"/>
                <a:gd name="connsiteY3-314" fmla="*/ 5286 h 864582"/>
                <a:gd name="connsiteX4-315" fmla="*/ 288473 w 620629"/>
                <a:gd name="connsiteY4-316" fmla="*/ 184994 h 864582"/>
                <a:gd name="connsiteX5-317" fmla="*/ 330758 w 620629"/>
                <a:gd name="connsiteY5-318" fmla="*/ 0 h 864582"/>
                <a:gd name="connsiteX6-319" fmla="*/ 447040 w 620629"/>
                <a:gd name="connsiteY6-320" fmla="*/ 126853 h 864582"/>
                <a:gd name="connsiteX7-321" fmla="*/ 510466 w 620629"/>
                <a:gd name="connsiteY7-322" fmla="*/ 36999 h 864582"/>
                <a:gd name="connsiteX8-323" fmla="*/ 618742 w 620629"/>
                <a:gd name="connsiteY8-324" fmla="*/ 578595 h 864582"/>
                <a:gd name="connsiteX9-325" fmla="*/ 602413 w 620629"/>
                <a:gd name="connsiteY9-326" fmla="*/ 864109 h 864582"/>
                <a:gd name="connsiteX10-327" fmla="*/ 209190 w 620629"/>
                <a:gd name="connsiteY10-328" fmla="*/ 864582 h 864582"/>
                <a:gd name="connsiteX0-329" fmla="*/ 209190 w 618743"/>
                <a:gd name="connsiteY0-330" fmla="*/ 864582 h 864582"/>
                <a:gd name="connsiteX1-331" fmla="*/ 12162 w 618743"/>
                <a:gd name="connsiteY1-332" fmla="*/ 60706 h 864582"/>
                <a:gd name="connsiteX2-333" fmla="*/ 124621 w 618743"/>
                <a:gd name="connsiteY2-334" fmla="*/ 184994 h 864582"/>
                <a:gd name="connsiteX3-335" fmla="*/ 188048 w 618743"/>
                <a:gd name="connsiteY3-336" fmla="*/ 5286 h 864582"/>
                <a:gd name="connsiteX4-337" fmla="*/ 288473 w 618743"/>
                <a:gd name="connsiteY4-338" fmla="*/ 184994 h 864582"/>
                <a:gd name="connsiteX5-339" fmla="*/ 330758 w 618743"/>
                <a:gd name="connsiteY5-340" fmla="*/ 0 h 864582"/>
                <a:gd name="connsiteX6-341" fmla="*/ 447040 w 618743"/>
                <a:gd name="connsiteY6-342" fmla="*/ 126853 h 864582"/>
                <a:gd name="connsiteX7-343" fmla="*/ 510466 w 618743"/>
                <a:gd name="connsiteY7-344" fmla="*/ 36999 h 864582"/>
                <a:gd name="connsiteX8-345" fmla="*/ 618742 w 618743"/>
                <a:gd name="connsiteY8-346" fmla="*/ 578595 h 864582"/>
                <a:gd name="connsiteX9-347" fmla="*/ 602413 w 618743"/>
                <a:gd name="connsiteY9-348" fmla="*/ 864109 h 864582"/>
                <a:gd name="connsiteX10-349" fmla="*/ 209190 w 618743"/>
                <a:gd name="connsiteY10-350" fmla="*/ 864582 h 864582"/>
                <a:gd name="connsiteX0-351" fmla="*/ 209190 w 618743"/>
                <a:gd name="connsiteY0-352" fmla="*/ 864582 h 864582"/>
                <a:gd name="connsiteX1-353" fmla="*/ 12162 w 618743"/>
                <a:gd name="connsiteY1-354" fmla="*/ 60706 h 864582"/>
                <a:gd name="connsiteX2-355" fmla="*/ 124621 w 618743"/>
                <a:gd name="connsiteY2-356" fmla="*/ 184994 h 864582"/>
                <a:gd name="connsiteX3-357" fmla="*/ 188048 w 618743"/>
                <a:gd name="connsiteY3-358" fmla="*/ 5286 h 864582"/>
                <a:gd name="connsiteX4-359" fmla="*/ 288473 w 618743"/>
                <a:gd name="connsiteY4-360" fmla="*/ 184994 h 864582"/>
                <a:gd name="connsiteX5-361" fmla="*/ 330758 w 618743"/>
                <a:gd name="connsiteY5-362" fmla="*/ 0 h 864582"/>
                <a:gd name="connsiteX6-363" fmla="*/ 447040 w 618743"/>
                <a:gd name="connsiteY6-364" fmla="*/ 126853 h 864582"/>
                <a:gd name="connsiteX7-365" fmla="*/ 510466 w 618743"/>
                <a:gd name="connsiteY7-366" fmla="*/ 36999 h 864582"/>
                <a:gd name="connsiteX8-367" fmla="*/ 618742 w 618743"/>
                <a:gd name="connsiteY8-368" fmla="*/ 578595 h 864582"/>
                <a:gd name="connsiteX9-369" fmla="*/ 602413 w 618743"/>
                <a:gd name="connsiteY9-370" fmla="*/ 864109 h 864582"/>
                <a:gd name="connsiteX10-371" fmla="*/ 209190 w 618743"/>
                <a:gd name="connsiteY10-372" fmla="*/ 864582 h 864582"/>
                <a:gd name="connsiteX0-373" fmla="*/ 209190 w 618745"/>
                <a:gd name="connsiteY0-374" fmla="*/ 864582 h 864582"/>
                <a:gd name="connsiteX1-375" fmla="*/ 12162 w 618745"/>
                <a:gd name="connsiteY1-376" fmla="*/ 60706 h 864582"/>
                <a:gd name="connsiteX2-377" fmla="*/ 124621 w 618745"/>
                <a:gd name="connsiteY2-378" fmla="*/ 184994 h 864582"/>
                <a:gd name="connsiteX3-379" fmla="*/ 188048 w 618745"/>
                <a:gd name="connsiteY3-380" fmla="*/ 5286 h 864582"/>
                <a:gd name="connsiteX4-381" fmla="*/ 288473 w 618745"/>
                <a:gd name="connsiteY4-382" fmla="*/ 184994 h 864582"/>
                <a:gd name="connsiteX5-383" fmla="*/ 330758 w 618745"/>
                <a:gd name="connsiteY5-384" fmla="*/ 0 h 864582"/>
                <a:gd name="connsiteX6-385" fmla="*/ 447040 w 618745"/>
                <a:gd name="connsiteY6-386" fmla="*/ 126853 h 864582"/>
                <a:gd name="connsiteX7-387" fmla="*/ 510466 w 618745"/>
                <a:gd name="connsiteY7-388" fmla="*/ 36999 h 864582"/>
                <a:gd name="connsiteX8-389" fmla="*/ 618742 w 618745"/>
                <a:gd name="connsiteY8-390" fmla="*/ 578595 h 864582"/>
                <a:gd name="connsiteX9-391" fmla="*/ 602413 w 618745"/>
                <a:gd name="connsiteY9-392" fmla="*/ 864109 h 864582"/>
                <a:gd name="connsiteX10-393" fmla="*/ 209190 w 618745"/>
                <a:gd name="connsiteY10-394" fmla="*/ 864582 h 864582"/>
                <a:gd name="connsiteX0-395" fmla="*/ 209190 w 618745"/>
                <a:gd name="connsiteY0-396" fmla="*/ 864582 h 864582"/>
                <a:gd name="connsiteX1-397" fmla="*/ 12162 w 618745"/>
                <a:gd name="connsiteY1-398" fmla="*/ 60706 h 864582"/>
                <a:gd name="connsiteX2-399" fmla="*/ 124621 w 618745"/>
                <a:gd name="connsiteY2-400" fmla="*/ 184994 h 864582"/>
                <a:gd name="connsiteX3-401" fmla="*/ 188048 w 618745"/>
                <a:gd name="connsiteY3-402" fmla="*/ 5286 h 864582"/>
                <a:gd name="connsiteX4-403" fmla="*/ 288473 w 618745"/>
                <a:gd name="connsiteY4-404" fmla="*/ 184994 h 864582"/>
                <a:gd name="connsiteX5-405" fmla="*/ 330758 w 618745"/>
                <a:gd name="connsiteY5-406" fmla="*/ 0 h 864582"/>
                <a:gd name="connsiteX6-407" fmla="*/ 430711 w 618745"/>
                <a:gd name="connsiteY6-408" fmla="*/ 121410 h 864582"/>
                <a:gd name="connsiteX7-409" fmla="*/ 510466 w 618745"/>
                <a:gd name="connsiteY7-410" fmla="*/ 36999 h 864582"/>
                <a:gd name="connsiteX8-411" fmla="*/ 618742 w 618745"/>
                <a:gd name="connsiteY8-412" fmla="*/ 578595 h 864582"/>
                <a:gd name="connsiteX9-413" fmla="*/ 602413 w 618745"/>
                <a:gd name="connsiteY9-414" fmla="*/ 864109 h 864582"/>
                <a:gd name="connsiteX10-415" fmla="*/ 209190 w 618745"/>
                <a:gd name="connsiteY10-416" fmla="*/ 864582 h 864582"/>
                <a:gd name="connsiteX0-417" fmla="*/ 209190 w 618745"/>
                <a:gd name="connsiteY0-418" fmla="*/ 864582 h 864582"/>
                <a:gd name="connsiteX1-419" fmla="*/ 12162 w 618745"/>
                <a:gd name="connsiteY1-420" fmla="*/ 60706 h 864582"/>
                <a:gd name="connsiteX2-421" fmla="*/ 124621 w 618745"/>
                <a:gd name="connsiteY2-422" fmla="*/ 184994 h 864582"/>
                <a:gd name="connsiteX3-423" fmla="*/ 188048 w 618745"/>
                <a:gd name="connsiteY3-424" fmla="*/ 5286 h 864582"/>
                <a:gd name="connsiteX4-425" fmla="*/ 288473 w 618745"/>
                <a:gd name="connsiteY4-426" fmla="*/ 184994 h 864582"/>
                <a:gd name="connsiteX5-427" fmla="*/ 330758 w 618745"/>
                <a:gd name="connsiteY5-428" fmla="*/ 0 h 864582"/>
                <a:gd name="connsiteX6-429" fmla="*/ 430711 w 618745"/>
                <a:gd name="connsiteY6-430" fmla="*/ 121410 h 864582"/>
                <a:gd name="connsiteX7-431" fmla="*/ 510466 w 618745"/>
                <a:gd name="connsiteY7-432" fmla="*/ 36999 h 864582"/>
                <a:gd name="connsiteX8-433" fmla="*/ 618742 w 618745"/>
                <a:gd name="connsiteY8-434" fmla="*/ 578595 h 864582"/>
                <a:gd name="connsiteX9-435" fmla="*/ 602413 w 618745"/>
                <a:gd name="connsiteY9-436" fmla="*/ 864109 h 864582"/>
                <a:gd name="connsiteX10-437" fmla="*/ 209190 w 618745"/>
                <a:gd name="connsiteY10-438" fmla="*/ 864582 h 864582"/>
                <a:gd name="connsiteX0-439" fmla="*/ 209190 w 618782"/>
                <a:gd name="connsiteY0-440" fmla="*/ 864582 h 864582"/>
                <a:gd name="connsiteX1-441" fmla="*/ 12162 w 618782"/>
                <a:gd name="connsiteY1-442" fmla="*/ 60706 h 864582"/>
                <a:gd name="connsiteX2-443" fmla="*/ 124621 w 618782"/>
                <a:gd name="connsiteY2-444" fmla="*/ 184994 h 864582"/>
                <a:gd name="connsiteX3-445" fmla="*/ 188048 w 618782"/>
                <a:gd name="connsiteY3-446" fmla="*/ 5286 h 864582"/>
                <a:gd name="connsiteX4-447" fmla="*/ 288473 w 618782"/>
                <a:gd name="connsiteY4-448" fmla="*/ 184994 h 864582"/>
                <a:gd name="connsiteX5-449" fmla="*/ 330758 w 618782"/>
                <a:gd name="connsiteY5-450" fmla="*/ 0 h 864582"/>
                <a:gd name="connsiteX6-451" fmla="*/ 430711 w 618782"/>
                <a:gd name="connsiteY6-452" fmla="*/ 121410 h 864582"/>
                <a:gd name="connsiteX7-453" fmla="*/ 510466 w 618782"/>
                <a:gd name="connsiteY7-454" fmla="*/ 36999 h 864582"/>
                <a:gd name="connsiteX8-455" fmla="*/ 618742 w 618782"/>
                <a:gd name="connsiteY8-456" fmla="*/ 578595 h 864582"/>
                <a:gd name="connsiteX9-457" fmla="*/ 602413 w 618782"/>
                <a:gd name="connsiteY9-458" fmla="*/ 864109 h 864582"/>
                <a:gd name="connsiteX10-459" fmla="*/ 209190 w 618782"/>
                <a:gd name="connsiteY10-460" fmla="*/ 864582 h 864582"/>
                <a:gd name="connsiteX0-461" fmla="*/ 209190 w 618782"/>
                <a:gd name="connsiteY0-462" fmla="*/ 864664 h 864664"/>
                <a:gd name="connsiteX1-463" fmla="*/ 12162 w 618782"/>
                <a:gd name="connsiteY1-464" fmla="*/ 60788 h 864664"/>
                <a:gd name="connsiteX2-465" fmla="*/ 124621 w 618782"/>
                <a:gd name="connsiteY2-466" fmla="*/ 185076 h 864664"/>
                <a:gd name="connsiteX3-467" fmla="*/ 188048 w 618782"/>
                <a:gd name="connsiteY3-468" fmla="*/ 5368 h 864664"/>
                <a:gd name="connsiteX4-469" fmla="*/ 288473 w 618782"/>
                <a:gd name="connsiteY4-470" fmla="*/ 185076 h 864664"/>
                <a:gd name="connsiteX5-471" fmla="*/ 330758 w 618782"/>
                <a:gd name="connsiteY5-472" fmla="*/ 82 h 864664"/>
                <a:gd name="connsiteX6-473" fmla="*/ 430711 w 618782"/>
                <a:gd name="connsiteY6-474" fmla="*/ 121492 h 864664"/>
                <a:gd name="connsiteX7-475" fmla="*/ 510466 w 618782"/>
                <a:gd name="connsiteY7-476" fmla="*/ 37081 h 864664"/>
                <a:gd name="connsiteX8-477" fmla="*/ 618742 w 618782"/>
                <a:gd name="connsiteY8-478" fmla="*/ 578677 h 864664"/>
                <a:gd name="connsiteX9-479" fmla="*/ 602413 w 618782"/>
                <a:gd name="connsiteY9-480" fmla="*/ 864191 h 864664"/>
                <a:gd name="connsiteX10-481" fmla="*/ 209190 w 618782"/>
                <a:gd name="connsiteY10-482" fmla="*/ 864664 h 864664"/>
                <a:gd name="connsiteX0-483" fmla="*/ 209190 w 618782"/>
                <a:gd name="connsiteY0-484" fmla="*/ 864664 h 864664"/>
                <a:gd name="connsiteX1-485" fmla="*/ 12162 w 618782"/>
                <a:gd name="connsiteY1-486" fmla="*/ 60788 h 864664"/>
                <a:gd name="connsiteX2-487" fmla="*/ 124621 w 618782"/>
                <a:gd name="connsiteY2-488" fmla="*/ 185076 h 864664"/>
                <a:gd name="connsiteX3-489" fmla="*/ 188048 w 618782"/>
                <a:gd name="connsiteY3-490" fmla="*/ 5368 h 864664"/>
                <a:gd name="connsiteX4-491" fmla="*/ 288473 w 618782"/>
                <a:gd name="connsiteY4-492" fmla="*/ 185076 h 864664"/>
                <a:gd name="connsiteX5-493" fmla="*/ 330758 w 618782"/>
                <a:gd name="connsiteY5-494" fmla="*/ 82 h 864664"/>
                <a:gd name="connsiteX6-495" fmla="*/ 430711 w 618782"/>
                <a:gd name="connsiteY6-496" fmla="*/ 121492 h 864664"/>
                <a:gd name="connsiteX7-497" fmla="*/ 510466 w 618782"/>
                <a:gd name="connsiteY7-498" fmla="*/ 37081 h 864664"/>
                <a:gd name="connsiteX8-499" fmla="*/ 618742 w 618782"/>
                <a:gd name="connsiteY8-500" fmla="*/ 578677 h 864664"/>
                <a:gd name="connsiteX9-501" fmla="*/ 602413 w 618782"/>
                <a:gd name="connsiteY9-502" fmla="*/ 864191 h 864664"/>
                <a:gd name="connsiteX10-503" fmla="*/ 209190 w 618782"/>
                <a:gd name="connsiteY10-504" fmla="*/ 864664 h 864664"/>
                <a:gd name="connsiteX0-505" fmla="*/ 209190 w 618782"/>
                <a:gd name="connsiteY0-506" fmla="*/ 864666 h 864666"/>
                <a:gd name="connsiteX1-507" fmla="*/ 12162 w 618782"/>
                <a:gd name="connsiteY1-508" fmla="*/ 60790 h 864666"/>
                <a:gd name="connsiteX2-509" fmla="*/ 124621 w 618782"/>
                <a:gd name="connsiteY2-510" fmla="*/ 185078 h 864666"/>
                <a:gd name="connsiteX3-511" fmla="*/ 188048 w 618782"/>
                <a:gd name="connsiteY3-512" fmla="*/ 5370 h 864666"/>
                <a:gd name="connsiteX4-513" fmla="*/ 288473 w 618782"/>
                <a:gd name="connsiteY4-514" fmla="*/ 185078 h 864666"/>
                <a:gd name="connsiteX5-515" fmla="*/ 330758 w 618782"/>
                <a:gd name="connsiteY5-516" fmla="*/ 84 h 864666"/>
                <a:gd name="connsiteX6-517" fmla="*/ 430711 w 618782"/>
                <a:gd name="connsiteY6-518" fmla="*/ 121494 h 864666"/>
                <a:gd name="connsiteX7-519" fmla="*/ 510466 w 618782"/>
                <a:gd name="connsiteY7-520" fmla="*/ 37083 h 864666"/>
                <a:gd name="connsiteX8-521" fmla="*/ 618742 w 618782"/>
                <a:gd name="connsiteY8-522" fmla="*/ 578679 h 864666"/>
                <a:gd name="connsiteX9-523" fmla="*/ 602413 w 618782"/>
                <a:gd name="connsiteY9-524" fmla="*/ 864193 h 864666"/>
                <a:gd name="connsiteX10-525" fmla="*/ 209190 w 618782"/>
                <a:gd name="connsiteY10-526" fmla="*/ 864666 h 864666"/>
                <a:gd name="connsiteX0-527" fmla="*/ 209190 w 618782"/>
                <a:gd name="connsiteY0-528" fmla="*/ 864666 h 864666"/>
                <a:gd name="connsiteX1-529" fmla="*/ 12162 w 618782"/>
                <a:gd name="connsiteY1-530" fmla="*/ 60790 h 864666"/>
                <a:gd name="connsiteX2-531" fmla="*/ 124621 w 618782"/>
                <a:gd name="connsiteY2-532" fmla="*/ 185078 h 864666"/>
                <a:gd name="connsiteX3-533" fmla="*/ 188048 w 618782"/>
                <a:gd name="connsiteY3-534" fmla="*/ 5370 h 864666"/>
                <a:gd name="connsiteX4-535" fmla="*/ 288473 w 618782"/>
                <a:gd name="connsiteY4-536" fmla="*/ 185078 h 864666"/>
                <a:gd name="connsiteX5-537" fmla="*/ 330758 w 618782"/>
                <a:gd name="connsiteY5-538" fmla="*/ 84 h 864666"/>
                <a:gd name="connsiteX6-539" fmla="*/ 430711 w 618782"/>
                <a:gd name="connsiteY6-540" fmla="*/ 121494 h 864666"/>
                <a:gd name="connsiteX7-541" fmla="*/ 510466 w 618782"/>
                <a:gd name="connsiteY7-542" fmla="*/ 37083 h 864666"/>
                <a:gd name="connsiteX8-543" fmla="*/ 618742 w 618782"/>
                <a:gd name="connsiteY8-544" fmla="*/ 578679 h 864666"/>
                <a:gd name="connsiteX9-545" fmla="*/ 602413 w 618782"/>
                <a:gd name="connsiteY9-546" fmla="*/ 864193 h 864666"/>
                <a:gd name="connsiteX10-547" fmla="*/ 209190 w 618782"/>
                <a:gd name="connsiteY10-548" fmla="*/ 864666 h 864666"/>
                <a:gd name="connsiteX0-549" fmla="*/ 209190 w 618782"/>
                <a:gd name="connsiteY0-550" fmla="*/ 864666 h 864666"/>
                <a:gd name="connsiteX1-551" fmla="*/ 12162 w 618782"/>
                <a:gd name="connsiteY1-552" fmla="*/ 60790 h 864666"/>
                <a:gd name="connsiteX2-553" fmla="*/ 124621 w 618782"/>
                <a:gd name="connsiteY2-554" fmla="*/ 185078 h 864666"/>
                <a:gd name="connsiteX3-555" fmla="*/ 188048 w 618782"/>
                <a:gd name="connsiteY3-556" fmla="*/ 5370 h 864666"/>
                <a:gd name="connsiteX4-557" fmla="*/ 285752 w 618782"/>
                <a:gd name="connsiteY4-558" fmla="*/ 149700 h 864666"/>
                <a:gd name="connsiteX5-559" fmla="*/ 330758 w 618782"/>
                <a:gd name="connsiteY5-560" fmla="*/ 84 h 864666"/>
                <a:gd name="connsiteX6-561" fmla="*/ 430711 w 618782"/>
                <a:gd name="connsiteY6-562" fmla="*/ 121494 h 864666"/>
                <a:gd name="connsiteX7-563" fmla="*/ 510466 w 618782"/>
                <a:gd name="connsiteY7-564" fmla="*/ 37083 h 864666"/>
                <a:gd name="connsiteX8-565" fmla="*/ 618742 w 618782"/>
                <a:gd name="connsiteY8-566" fmla="*/ 578679 h 864666"/>
                <a:gd name="connsiteX9-567" fmla="*/ 602413 w 618782"/>
                <a:gd name="connsiteY9-568" fmla="*/ 864193 h 864666"/>
                <a:gd name="connsiteX10-569" fmla="*/ 209190 w 618782"/>
                <a:gd name="connsiteY10-570" fmla="*/ 864666 h 864666"/>
                <a:gd name="connsiteX0-571" fmla="*/ 209190 w 618782"/>
                <a:gd name="connsiteY0-572" fmla="*/ 864666 h 864666"/>
                <a:gd name="connsiteX1-573" fmla="*/ 12162 w 618782"/>
                <a:gd name="connsiteY1-574" fmla="*/ 60790 h 864666"/>
                <a:gd name="connsiteX2-575" fmla="*/ 124621 w 618782"/>
                <a:gd name="connsiteY2-576" fmla="*/ 185078 h 864666"/>
                <a:gd name="connsiteX3-577" fmla="*/ 188048 w 618782"/>
                <a:gd name="connsiteY3-578" fmla="*/ 5370 h 864666"/>
                <a:gd name="connsiteX4-579" fmla="*/ 285752 w 618782"/>
                <a:gd name="connsiteY4-580" fmla="*/ 149700 h 864666"/>
                <a:gd name="connsiteX5-581" fmla="*/ 330758 w 618782"/>
                <a:gd name="connsiteY5-582" fmla="*/ 84 h 864666"/>
                <a:gd name="connsiteX6-583" fmla="*/ 430711 w 618782"/>
                <a:gd name="connsiteY6-584" fmla="*/ 121494 h 864666"/>
                <a:gd name="connsiteX7-585" fmla="*/ 510466 w 618782"/>
                <a:gd name="connsiteY7-586" fmla="*/ 37083 h 864666"/>
                <a:gd name="connsiteX8-587" fmla="*/ 618742 w 618782"/>
                <a:gd name="connsiteY8-588" fmla="*/ 578679 h 864666"/>
                <a:gd name="connsiteX9-589" fmla="*/ 602413 w 618782"/>
                <a:gd name="connsiteY9-590" fmla="*/ 864193 h 864666"/>
                <a:gd name="connsiteX10-591" fmla="*/ 209190 w 618782"/>
                <a:gd name="connsiteY10-592" fmla="*/ 864666 h 864666"/>
                <a:gd name="connsiteX0-593" fmla="*/ 209190 w 618782"/>
                <a:gd name="connsiteY0-594" fmla="*/ 864666 h 864666"/>
                <a:gd name="connsiteX1-595" fmla="*/ 12162 w 618782"/>
                <a:gd name="connsiteY1-596" fmla="*/ 60790 h 864666"/>
                <a:gd name="connsiteX2-597" fmla="*/ 124621 w 618782"/>
                <a:gd name="connsiteY2-598" fmla="*/ 185078 h 864666"/>
                <a:gd name="connsiteX3-599" fmla="*/ 188048 w 618782"/>
                <a:gd name="connsiteY3-600" fmla="*/ 5370 h 864666"/>
                <a:gd name="connsiteX4-601" fmla="*/ 274866 w 618782"/>
                <a:gd name="connsiteY4-602" fmla="*/ 144257 h 864666"/>
                <a:gd name="connsiteX5-603" fmla="*/ 330758 w 618782"/>
                <a:gd name="connsiteY5-604" fmla="*/ 84 h 864666"/>
                <a:gd name="connsiteX6-605" fmla="*/ 430711 w 618782"/>
                <a:gd name="connsiteY6-606" fmla="*/ 121494 h 864666"/>
                <a:gd name="connsiteX7-607" fmla="*/ 510466 w 618782"/>
                <a:gd name="connsiteY7-608" fmla="*/ 37083 h 864666"/>
                <a:gd name="connsiteX8-609" fmla="*/ 618742 w 618782"/>
                <a:gd name="connsiteY8-610" fmla="*/ 578679 h 864666"/>
                <a:gd name="connsiteX9-611" fmla="*/ 602413 w 618782"/>
                <a:gd name="connsiteY9-612" fmla="*/ 864193 h 864666"/>
                <a:gd name="connsiteX10-613" fmla="*/ 209190 w 618782"/>
                <a:gd name="connsiteY10-614" fmla="*/ 864666 h 864666"/>
                <a:gd name="connsiteX0-615" fmla="*/ 209190 w 618782"/>
                <a:gd name="connsiteY0-616" fmla="*/ 864666 h 864666"/>
                <a:gd name="connsiteX1-617" fmla="*/ 12162 w 618782"/>
                <a:gd name="connsiteY1-618" fmla="*/ 60790 h 864666"/>
                <a:gd name="connsiteX2-619" fmla="*/ 124621 w 618782"/>
                <a:gd name="connsiteY2-620" fmla="*/ 185078 h 864666"/>
                <a:gd name="connsiteX3-621" fmla="*/ 188048 w 618782"/>
                <a:gd name="connsiteY3-622" fmla="*/ 5370 h 864666"/>
                <a:gd name="connsiteX4-623" fmla="*/ 274866 w 618782"/>
                <a:gd name="connsiteY4-624" fmla="*/ 144257 h 864666"/>
                <a:gd name="connsiteX5-625" fmla="*/ 330758 w 618782"/>
                <a:gd name="connsiteY5-626" fmla="*/ 84 h 864666"/>
                <a:gd name="connsiteX6-627" fmla="*/ 430711 w 618782"/>
                <a:gd name="connsiteY6-628" fmla="*/ 121494 h 864666"/>
                <a:gd name="connsiteX7-629" fmla="*/ 510466 w 618782"/>
                <a:gd name="connsiteY7-630" fmla="*/ 37083 h 864666"/>
                <a:gd name="connsiteX8-631" fmla="*/ 618742 w 618782"/>
                <a:gd name="connsiteY8-632" fmla="*/ 578679 h 864666"/>
                <a:gd name="connsiteX9-633" fmla="*/ 602413 w 618782"/>
                <a:gd name="connsiteY9-634" fmla="*/ 864193 h 864666"/>
                <a:gd name="connsiteX10-635" fmla="*/ 209190 w 618782"/>
                <a:gd name="connsiteY10-636" fmla="*/ 864666 h 864666"/>
                <a:gd name="connsiteX0-637" fmla="*/ 209190 w 618782"/>
                <a:gd name="connsiteY0-638" fmla="*/ 864666 h 864666"/>
                <a:gd name="connsiteX1-639" fmla="*/ 12162 w 618782"/>
                <a:gd name="connsiteY1-640" fmla="*/ 60790 h 864666"/>
                <a:gd name="connsiteX2-641" fmla="*/ 124621 w 618782"/>
                <a:gd name="connsiteY2-642" fmla="*/ 185078 h 864666"/>
                <a:gd name="connsiteX3-643" fmla="*/ 188048 w 618782"/>
                <a:gd name="connsiteY3-644" fmla="*/ 5370 h 864666"/>
                <a:gd name="connsiteX4-645" fmla="*/ 274866 w 618782"/>
                <a:gd name="connsiteY4-646" fmla="*/ 144257 h 864666"/>
                <a:gd name="connsiteX5-647" fmla="*/ 330758 w 618782"/>
                <a:gd name="connsiteY5-648" fmla="*/ 84 h 864666"/>
                <a:gd name="connsiteX6-649" fmla="*/ 430711 w 618782"/>
                <a:gd name="connsiteY6-650" fmla="*/ 121494 h 864666"/>
                <a:gd name="connsiteX7-651" fmla="*/ 510466 w 618782"/>
                <a:gd name="connsiteY7-652" fmla="*/ 37083 h 864666"/>
                <a:gd name="connsiteX8-653" fmla="*/ 618742 w 618782"/>
                <a:gd name="connsiteY8-654" fmla="*/ 578679 h 864666"/>
                <a:gd name="connsiteX9-655" fmla="*/ 602413 w 618782"/>
                <a:gd name="connsiteY9-656" fmla="*/ 864193 h 864666"/>
                <a:gd name="connsiteX10-657" fmla="*/ 209190 w 618782"/>
                <a:gd name="connsiteY10-658" fmla="*/ 864666 h 864666"/>
                <a:gd name="connsiteX0-659" fmla="*/ 209190 w 618782"/>
                <a:gd name="connsiteY0-660" fmla="*/ 864666 h 864666"/>
                <a:gd name="connsiteX1-661" fmla="*/ 12162 w 618782"/>
                <a:gd name="connsiteY1-662" fmla="*/ 60790 h 864666"/>
                <a:gd name="connsiteX2-663" fmla="*/ 124621 w 618782"/>
                <a:gd name="connsiteY2-664" fmla="*/ 185078 h 864666"/>
                <a:gd name="connsiteX3-665" fmla="*/ 188048 w 618782"/>
                <a:gd name="connsiteY3-666" fmla="*/ 5370 h 864666"/>
                <a:gd name="connsiteX4-667" fmla="*/ 274866 w 618782"/>
                <a:gd name="connsiteY4-668" fmla="*/ 144257 h 864666"/>
                <a:gd name="connsiteX5-669" fmla="*/ 330758 w 618782"/>
                <a:gd name="connsiteY5-670" fmla="*/ 84 h 864666"/>
                <a:gd name="connsiteX6-671" fmla="*/ 430711 w 618782"/>
                <a:gd name="connsiteY6-672" fmla="*/ 121494 h 864666"/>
                <a:gd name="connsiteX7-673" fmla="*/ 510466 w 618782"/>
                <a:gd name="connsiteY7-674" fmla="*/ 37083 h 864666"/>
                <a:gd name="connsiteX8-675" fmla="*/ 618742 w 618782"/>
                <a:gd name="connsiteY8-676" fmla="*/ 578679 h 864666"/>
                <a:gd name="connsiteX9-677" fmla="*/ 602413 w 618782"/>
                <a:gd name="connsiteY9-678" fmla="*/ 864193 h 864666"/>
                <a:gd name="connsiteX10-679" fmla="*/ 209190 w 618782"/>
                <a:gd name="connsiteY10-680" fmla="*/ 864666 h 864666"/>
                <a:gd name="connsiteX0-681" fmla="*/ 209190 w 618782"/>
                <a:gd name="connsiteY0-682" fmla="*/ 864666 h 864666"/>
                <a:gd name="connsiteX1-683" fmla="*/ 12162 w 618782"/>
                <a:gd name="connsiteY1-684" fmla="*/ 60790 h 864666"/>
                <a:gd name="connsiteX2-685" fmla="*/ 124621 w 618782"/>
                <a:gd name="connsiteY2-686" fmla="*/ 185078 h 864666"/>
                <a:gd name="connsiteX3-687" fmla="*/ 188048 w 618782"/>
                <a:gd name="connsiteY3-688" fmla="*/ 5370 h 864666"/>
                <a:gd name="connsiteX4-689" fmla="*/ 274866 w 618782"/>
                <a:gd name="connsiteY4-690" fmla="*/ 144257 h 864666"/>
                <a:gd name="connsiteX5-691" fmla="*/ 330758 w 618782"/>
                <a:gd name="connsiteY5-692" fmla="*/ 84 h 864666"/>
                <a:gd name="connsiteX6-693" fmla="*/ 430711 w 618782"/>
                <a:gd name="connsiteY6-694" fmla="*/ 121494 h 864666"/>
                <a:gd name="connsiteX7-695" fmla="*/ 510466 w 618782"/>
                <a:gd name="connsiteY7-696" fmla="*/ 37083 h 864666"/>
                <a:gd name="connsiteX8-697" fmla="*/ 618742 w 618782"/>
                <a:gd name="connsiteY8-698" fmla="*/ 578679 h 864666"/>
                <a:gd name="connsiteX9-699" fmla="*/ 602413 w 618782"/>
                <a:gd name="connsiteY9-700" fmla="*/ 864193 h 864666"/>
                <a:gd name="connsiteX10-701" fmla="*/ 209190 w 618782"/>
                <a:gd name="connsiteY10-702" fmla="*/ 864666 h 864666"/>
                <a:gd name="connsiteX0-703" fmla="*/ 209190 w 618782"/>
                <a:gd name="connsiteY0-704" fmla="*/ 864666 h 864666"/>
                <a:gd name="connsiteX1-705" fmla="*/ 12162 w 618782"/>
                <a:gd name="connsiteY1-706" fmla="*/ 60790 h 864666"/>
                <a:gd name="connsiteX2-707" fmla="*/ 124621 w 618782"/>
                <a:gd name="connsiteY2-708" fmla="*/ 185078 h 864666"/>
                <a:gd name="connsiteX3-709" fmla="*/ 188048 w 618782"/>
                <a:gd name="connsiteY3-710" fmla="*/ 5370 h 864666"/>
                <a:gd name="connsiteX4-711" fmla="*/ 274866 w 618782"/>
                <a:gd name="connsiteY4-712" fmla="*/ 144257 h 864666"/>
                <a:gd name="connsiteX5-713" fmla="*/ 330758 w 618782"/>
                <a:gd name="connsiteY5-714" fmla="*/ 84 h 864666"/>
                <a:gd name="connsiteX6-715" fmla="*/ 430711 w 618782"/>
                <a:gd name="connsiteY6-716" fmla="*/ 121494 h 864666"/>
                <a:gd name="connsiteX7-717" fmla="*/ 510466 w 618782"/>
                <a:gd name="connsiteY7-718" fmla="*/ 37083 h 864666"/>
                <a:gd name="connsiteX8-719" fmla="*/ 618742 w 618782"/>
                <a:gd name="connsiteY8-720" fmla="*/ 578679 h 864666"/>
                <a:gd name="connsiteX9-721" fmla="*/ 602413 w 618782"/>
                <a:gd name="connsiteY9-722" fmla="*/ 864193 h 864666"/>
                <a:gd name="connsiteX10-723" fmla="*/ 209190 w 618782"/>
                <a:gd name="connsiteY10-724" fmla="*/ 864666 h 864666"/>
                <a:gd name="connsiteX0-725" fmla="*/ 209190 w 618782"/>
                <a:gd name="connsiteY0-726" fmla="*/ 864666 h 864666"/>
                <a:gd name="connsiteX1-727" fmla="*/ 12162 w 618782"/>
                <a:gd name="connsiteY1-728" fmla="*/ 60790 h 864666"/>
                <a:gd name="connsiteX2-729" fmla="*/ 124621 w 618782"/>
                <a:gd name="connsiteY2-730" fmla="*/ 185078 h 864666"/>
                <a:gd name="connsiteX3-731" fmla="*/ 188048 w 618782"/>
                <a:gd name="connsiteY3-732" fmla="*/ 5370 h 864666"/>
                <a:gd name="connsiteX4-733" fmla="*/ 274866 w 618782"/>
                <a:gd name="connsiteY4-734" fmla="*/ 144257 h 864666"/>
                <a:gd name="connsiteX5-735" fmla="*/ 330758 w 618782"/>
                <a:gd name="connsiteY5-736" fmla="*/ 84 h 864666"/>
                <a:gd name="connsiteX6-737" fmla="*/ 430711 w 618782"/>
                <a:gd name="connsiteY6-738" fmla="*/ 121494 h 864666"/>
                <a:gd name="connsiteX7-739" fmla="*/ 510466 w 618782"/>
                <a:gd name="connsiteY7-740" fmla="*/ 37083 h 864666"/>
                <a:gd name="connsiteX8-741" fmla="*/ 618742 w 618782"/>
                <a:gd name="connsiteY8-742" fmla="*/ 578679 h 864666"/>
                <a:gd name="connsiteX9-743" fmla="*/ 602413 w 618782"/>
                <a:gd name="connsiteY9-744" fmla="*/ 864193 h 864666"/>
                <a:gd name="connsiteX10-745" fmla="*/ 209190 w 618782"/>
                <a:gd name="connsiteY10-746" fmla="*/ 864666 h 864666"/>
                <a:gd name="connsiteX0-747" fmla="*/ 209190 w 618782"/>
                <a:gd name="connsiteY0-748" fmla="*/ 864666 h 864666"/>
                <a:gd name="connsiteX1-749" fmla="*/ 12162 w 618782"/>
                <a:gd name="connsiteY1-750" fmla="*/ 60790 h 864666"/>
                <a:gd name="connsiteX2-751" fmla="*/ 124621 w 618782"/>
                <a:gd name="connsiteY2-752" fmla="*/ 185078 h 864666"/>
                <a:gd name="connsiteX3-753" fmla="*/ 188048 w 618782"/>
                <a:gd name="connsiteY3-754" fmla="*/ 5370 h 864666"/>
                <a:gd name="connsiteX4-755" fmla="*/ 274866 w 618782"/>
                <a:gd name="connsiteY4-756" fmla="*/ 144257 h 864666"/>
                <a:gd name="connsiteX5-757" fmla="*/ 330758 w 618782"/>
                <a:gd name="connsiteY5-758" fmla="*/ 84 h 864666"/>
                <a:gd name="connsiteX6-759" fmla="*/ 430711 w 618782"/>
                <a:gd name="connsiteY6-760" fmla="*/ 121494 h 864666"/>
                <a:gd name="connsiteX7-761" fmla="*/ 510466 w 618782"/>
                <a:gd name="connsiteY7-762" fmla="*/ 37083 h 864666"/>
                <a:gd name="connsiteX8-763" fmla="*/ 618742 w 618782"/>
                <a:gd name="connsiteY8-764" fmla="*/ 578679 h 864666"/>
                <a:gd name="connsiteX9-765" fmla="*/ 602413 w 618782"/>
                <a:gd name="connsiteY9-766" fmla="*/ 864193 h 864666"/>
                <a:gd name="connsiteX10-767" fmla="*/ 209190 w 618782"/>
                <a:gd name="connsiteY10-768" fmla="*/ 864666 h 864666"/>
                <a:gd name="connsiteX0-769" fmla="*/ 212601 w 622193"/>
                <a:gd name="connsiteY0-770" fmla="*/ 864666 h 864666"/>
                <a:gd name="connsiteX1-771" fmla="*/ 15573 w 622193"/>
                <a:gd name="connsiteY1-772" fmla="*/ 60790 h 864666"/>
                <a:gd name="connsiteX2-773" fmla="*/ 128032 w 622193"/>
                <a:gd name="connsiteY2-774" fmla="*/ 185078 h 864666"/>
                <a:gd name="connsiteX3-775" fmla="*/ 191459 w 622193"/>
                <a:gd name="connsiteY3-776" fmla="*/ 5370 h 864666"/>
                <a:gd name="connsiteX4-777" fmla="*/ 278277 w 622193"/>
                <a:gd name="connsiteY4-778" fmla="*/ 144257 h 864666"/>
                <a:gd name="connsiteX5-779" fmla="*/ 334169 w 622193"/>
                <a:gd name="connsiteY5-780" fmla="*/ 84 h 864666"/>
                <a:gd name="connsiteX6-781" fmla="*/ 434122 w 622193"/>
                <a:gd name="connsiteY6-782" fmla="*/ 121494 h 864666"/>
                <a:gd name="connsiteX7-783" fmla="*/ 513877 w 622193"/>
                <a:gd name="connsiteY7-784" fmla="*/ 37083 h 864666"/>
                <a:gd name="connsiteX8-785" fmla="*/ 622153 w 622193"/>
                <a:gd name="connsiteY8-786" fmla="*/ 578679 h 864666"/>
                <a:gd name="connsiteX9-787" fmla="*/ 605824 w 622193"/>
                <a:gd name="connsiteY9-788" fmla="*/ 864193 h 864666"/>
                <a:gd name="connsiteX10-789" fmla="*/ 212601 w 622193"/>
                <a:gd name="connsiteY10-790" fmla="*/ 864666 h 864666"/>
                <a:gd name="connsiteX0-791" fmla="*/ 198912 w 608504"/>
                <a:gd name="connsiteY0-792" fmla="*/ 864666 h 864666"/>
                <a:gd name="connsiteX1-793" fmla="*/ 28798 w 608504"/>
                <a:gd name="connsiteY1-794" fmla="*/ 510643 h 864666"/>
                <a:gd name="connsiteX2-795" fmla="*/ 1884 w 608504"/>
                <a:gd name="connsiteY2-796" fmla="*/ 60790 h 864666"/>
                <a:gd name="connsiteX3-797" fmla="*/ 114343 w 608504"/>
                <a:gd name="connsiteY3-798" fmla="*/ 185078 h 864666"/>
                <a:gd name="connsiteX4-799" fmla="*/ 177770 w 608504"/>
                <a:gd name="connsiteY4-800" fmla="*/ 5370 h 864666"/>
                <a:gd name="connsiteX5-801" fmla="*/ 264588 w 608504"/>
                <a:gd name="connsiteY5-802" fmla="*/ 144257 h 864666"/>
                <a:gd name="connsiteX6-803" fmla="*/ 320480 w 608504"/>
                <a:gd name="connsiteY6-804" fmla="*/ 84 h 864666"/>
                <a:gd name="connsiteX7-805" fmla="*/ 420433 w 608504"/>
                <a:gd name="connsiteY7-806" fmla="*/ 121494 h 864666"/>
                <a:gd name="connsiteX8-807" fmla="*/ 500188 w 608504"/>
                <a:gd name="connsiteY8-808" fmla="*/ 37083 h 864666"/>
                <a:gd name="connsiteX9-809" fmla="*/ 608464 w 608504"/>
                <a:gd name="connsiteY9-810" fmla="*/ 578679 h 864666"/>
                <a:gd name="connsiteX10-811" fmla="*/ 592135 w 608504"/>
                <a:gd name="connsiteY10-812" fmla="*/ 864193 h 864666"/>
                <a:gd name="connsiteX11" fmla="*/ 198912 w 608504"/>
                <a:gd name="connsiteY11" fmla="*/ 864666 h 864666"/>
                <a:gd name="connsiteX0-813" fmla="*/ 201622 w 611214"/>
                <a:gd name="connsiteY0-814" fmla="*/ 864666 h 864666"/>
                <a:gd name="connsiteX1-815" fmla="*/ 31508 w 611214"/>
                <a:gd name="connsiteY1-816" fmla="*/ 510643 h 864666"/>
                <a:gd name="connsiteX2-817" fmla="*/ 4594 w 611214"/>
                <a:gd name="connsiteY2-818" fmla="*/ 60790 h 864666"/>
                <a:gd name="connsiteX3-819" fmla="*/ 117053 w 611214"/>
                <a:gd name="connsiteY3-820" fmla="*/ 185078 h 864666"/>
                <a:gd name="connsiteX4-821" fmla="*/ 180480 w 611214"/>
                <a:gd name="connsiteY4-822" fmla="*/ 5370 h 864666"/>
                <a:gd name="connsiteX5-823" fmla="*/ 267298 w 611214"/>
                <a:gd name="connsiteY5-824" fmla="*/ 144257 h 864666"/>
                <a:gd name="connsiteX6-825" fmla="*/ 323190 w 611214"/>
                <a:gd name="connsiteY6-826" fmla="*/ 84 h 864666"/>
                <a:gd name="connsiteX7-827" fmla="*/ 423143 w 611214"/>
                <a:gd name="connsiteY7-828" fmla="*/ 121494 h 864666"/>
                <a:gd name="connsiteX8-829" fmla="*/ 502898 w 611214"/>
                <a:gd name="connsiteY8-830" fmla="*/ 37083 h 864666"/>
                <a:gd name="connsiteX9-831" fmla="*/ 611174 w 611214"/>
                <a:gd name="connsiteY9-832" fmla="*/ 578679 h 864666"/>
                <a:gd name="connsiteX10-833" fmla="*/ 594845 w 611214"/>
                <a:gd name="connsiteY10-834" fmla="*/ 864193 h 864666"/>
                <a:gd name="connsiteX11-835" fmla="*/ 201622 w 611214"/>
                <a:gd name="connsiteY11-836" fmla="*/ 864666 h 864666"/>
                <a:gd name="connsiteX0-837" fmla="*/ 231567 w 641159"/>
                <a:gd name="connsiteY0-838" fmla="*/ 864666 h 864666"/>
                <a:gd name="connsiteX1-839" fmla="*/ 61453 w 641159"/>
                <a:gd name="connsiteY1-840" fmla="*/ 510643 h 864666"/>
                <a:gd name="connsiteX2-841" fmla="*/ 34539 w 641159"/>
                <a:gd name="connsiteY2-842" fmla="*/ 60790 h 864666"/>
                <a:gd name="connsiteX3-843" fmla="*/ 146998 w 641159"/>
                <a:gd name="connsiteY3-844" fmla="*/ 185078 h 864666"/>
                <a:gd name="connsiteX4-845" fmla="*/ 210425 w 641159"/>
                <a:gd name="connsiteY4-846" fmla="*/ 5370 h 864666"/>
                <a:gd name="connsiteX5-847" fmla="*/ 297243 w 641159"/>
                <a:gd name="connsiteY5-848" fmla="*/ 144257 h 864666"/>
                <a:gd name="connsiteX6-849" fmla="*/ 353135 w 641159"/>
                <a:gd name="connsiteY6-850" fmla="*/ 84 h 864666"/>
                <a:gd name="connsiteX7-851" fmla="*/ 453088 w 641159"/>
                <a:gd name="connsiteY7-852" fmla="*/ 121494 h 864666"/>
                <a:gd name="connsiteX8-853" fmla="*/ 532843 w 641159"/>
                <a:gd name="connsiteY8-854" fmla="*/ 37083 h 864666"/>
                <a:gd name="connsiteX9-855" fmla="*/ 641119 w 641159"/>
                <a:gd name="connsiteY9-856" fmla="*/ 578679 h 864666"/>
                <a:gd name="connsiteX10-857" fmla="*/ 624790 w 641159"/>
                <a:gd name="connsiteY10-858" fmla="*/ 864193 h 864666"/>
                <a:gd name="connsiteX11-859" fmla="*/ 231567 w 641159"/>
                <a:gd name="connsiteY11-860" fmla="*/ 864666 h 864666"/>
                <a:gd name="connsiteX0-861" fmla="*/ 231567 w 641159"/>
                <a:gd name="connsiteY0-862" fmla="*/ 864666 h 864666"/>
                <a:gd name="connsiteX1-863" fmla="*/ 61453 w 641159"/>
                <a:gd name="connsiteY1-864" fmla="*/ 510643 h 864666"/>
                <a:gd name="connsiteX2-865" fmla="*/ 34539 w 641159"/>
                <a:gd name="connsiteY2-866" fmla="*/ 60790 h 864666"/>
                <a:gd name="connsiteX3-867" fmla="*/ 144276 w 641159"/>
                <a:gd name="connsiteY3-868" fmla="*/ 138814 h 864666"/>
                <a:gd name="connsiteX4-869" fmla="*/ 210425 w 641159"/>
                <a:gd name="connsiteY4-870" fmla="*/ 5370 h 864666"/>
                <a:gd name="connsiteX5-871" fmla="*/ 297243 w 641159"/>
                <a:gd name="connsiteY5-872" fmla="*/ 144257 h 864666"/>
                <a:gd name="connsiteX6-873" fmla="*/ 353135 w 641159"/>
                <a:gd name="connsiteY6-874" fmla="*/ 84 h 864666"/>
                <a:gd name="connsiteX7-875" fmla="*/ 453088 w 641159"/>
                <a:gd name="connsiteY7-876" fmla="*/ 121494 h 864666"/>
                <a:gd name="connsiteX8-877" fmla="*/ 532843 w 641159"/>
                <a:gd name="connsiteY8-878" fmla="*/ 37083 h 864666"/>
                <a:gd name="connsiteX9-879" fmla="*/ 641119 w 641159"/>
                <a:gd name="connsiteY9-880" fmla="*/ 578679 h 864666"/>
                <a:gd name="connsiteX10-881" fmla="*/ 624790 w 641159"/>
                <a:gd name="connsiteY10-882" fmla="*/ 864193 h 864666"/>
                <a:gd name="connsiteX11-883" fmla="*/ 231567 w 641159"/>
                <a:gd name="connsiteY11-884" fmla="*/ 864666 h 864666"/>
                <a:gd name="connsiteX0-885" fmla="*/ 231567 w 641159"/>
                <a:gd name="connsiteY0-886" fmla="*/ 864666 h 864666"/>
                <a:gd name="connsiteX1-887" fmla="*/ 61453 w 641159"/>
                <a:gd name="connsiteY1-888" fmla="*/ 510643 h 864666"/>
                <a:gd name="connsiteX2-889" fmla="*/ 34539 w 641159"/>
                <a:gd name="connsiteY2-890" fmla="*/ 60790 h 864666"/>
                <a:gd name="connsiteX3-891" fmla="*/ 155162 w 641159"/>
                <a:gd name="connsiteY3-892" fmla="*/ 130650 h 864666"/>
                <a:gd name="connsiteX4-893" fmla="*/ 210425 w 641159"/>
                <a:gd name="connsiteY4-894" fmla="*/ 5370 h 864666"/>
                <a:gd name="connsiteX5-895" fmla="*/ 297243 w 641159"/>
                <a:gd name="connsiteY5-896" fmla="*/ 144257 h 864666"/>
                <a:gd name="connsiteX6-897" fmla="*/ 353135 w 641159"/>
                <a:gd name="connsiteY6-898" fmla="*/ 84 h 864666"/>
                <a:gd name="connsiteX7-899" fmla="*/ 453088 w 641159"/>
                <a:gd name="connsiteY7-900" fmla="*/ 121494 h 864666"/>
                <a:gd name="connsiteX8-901" fmla="*/ 532843 w 641159"/>
                <a:gd name="connsiteY8-902" fmla="*/ 37083 h 864666"/>
                <a:gd name="connsiteX9-903" fmla="*/ 641119 w 641159"/>
                <a:gd name="connsiteY9-904" fmla="*/ 578679 h 864666"/>
                <a:gd name="connsiteX10-905" fmla="*/ 624790 w 641159"/>
                <a:gd name="connsiteY10-906" fmla="*/ 864193 h 864666"/>
                <a:gd name="connsiteX11-907" fmla="*/ 231567 w 641159"/>
                <a:gd name="connsiteY11-908" fmla="*/ 864666 h 864666"/>
                <a:gd name="connsiteX0-909" fmla="*/ 231567 w 641159"/>
                <a:gd name="connsiteY0-910" fmla="*/ 864666 h 864666"/>
                <a:gd name="connsiteX1-911" fmla="*/ 61453 w 641159"/>
                <a:gd name="connsiteY1-912" fmla="*/ 510643 h 864666"/>
                <a:gd name="connsiteX2-913" fmla="*/ 34539 w 641159"/>
                <a:gd name="connsiteY2-914" fmla="*/ 60790 h 864666"/>
                <a:gd name="connsiteX3-915" fmla="*/ 155162 w 641159"/>
                <a:gd name="connsiteY3-916" fmla="*/ 130650 h 864666"/>
                <a:gd name="connsiteX4-917" fmla="*/ 210425 w 641159"/>
                <a:gd name="connsiteY4-918" fmla="*/ 5370 h 864666"/>
                <a:gd name="connsiteX5-919" fmla="*/ 297243 w 641159"/>
                <a:gd name="connsiteY5-920" fmla="*/ 144257 h 864666"/>
                <a:gd name="connsiteX6-921" fmla="*/ 353135 w 641159"/>
                <a:gd name="connsiteY6-922" fmla="*/ 84 h 864666"/>
                <a:gd name="connsiteX7-923" fmla="*/ 453088 w 641159"/>
                <a:gd name="connsiteY7-924" fmla="*/ 121494 h 864666"/>
                <a:gd name="connsiteX8-925" fmla="*/ 532843 w 641159"/>
                <a:gd name="connsiteY8-926" fmla="*/ 37083 h 864666"/>
                <a:gd name="connsiteX9-927" fmla="*/ 641119 w 641159"/>
                <a:gd name="connsiteY9-928" fmla="*/ 578679 h 864666"/>
                <a:gd name="connsiteX10-929" fmla="*/ 624790 w 641159"/>
                <a:gd name="connsiteY10-930" fmla="*/ 864193 h 864666"/>
                <a:gd name="connsiteX11-931" fmla="*/ 231567 w 641159"/>
                <a:gd name="connsiteY11-932" fmla="*/ 864666 h 864666"/>
                <a:gd name="connsiteX0-933" fmla="*/ 231567 w 641159"/>
                <a:gd name="connsiteY0-934" fmla="*/ 864666 h 864666"/>
                <a:gd name="connsiteX1-935" fmla="*/ 61453 w 641159"/>
                <a:gd name="connsiteY1-936" fmla="*/ 510643 h 864666"/>
                <a:gd name="connsiteX2-937" fmla="*/ 34539 w 641159"/>
                <a:gd name="connsiteY2-938" fmla="*/ 60790 h 864666"/>
                <a:gd name="connsiteX3-939" fmla="*/ 155162 w 641159"/>
                <a:gd name="connsiteY3-940" fmla="*/ 130650 h 864666"/>
                <a:gd name="connsiteX4-941" fmla="*/ 210425 w 641159"/>
                <a:gd name="connsiteY4-942" fmla="*/ 5370 h 864666"/>
                <a:gd name="connsiteX5-943" fmla="*/ 297243 w 641159"/>
                <a:gd name="connsiteY5-944" fmla="*/ 117043 h 864666"/>
                <a:gd name="connsiteX6-945" fmla="*/ 353135 w 641159"/>
                <a:gd name="connsiteY6-946" fmla="*/ 84 h 864666"/>
                <a:gd name="connsiteX7-947" fmla="*/ 453088 w 641159"/>
                <a:gd name="connsiteY7-948" fmla="*/ 121494 h 864666"/>
                <a:gd name="connsiteX8-949" fmla="*/ 532843 w 641159"/>
                <a:gd name="connsiteY8-950" fmla="*/ 37083 h 864666"/>
                <a:gd name="connsiteX9-951" fmla="*/ 641119 w 641159"/>
                <a:gd name="connsiteY9-952" fmla="*/ 578679 h 864666"/>
                <a:gd name="connsiteX10-953" fmla="*/ 624790 w 641159"/>
                <a:gd name="connsiteY10-954" fmla="*/ 864193 h 864666"/>
                <a:gd name="connsiteX11-955" fmla="*/ 231567 w 641159"/>
                <a:gd name="connsiteY11-956" fmla="*/ 864666 h 864666"/>
                <a:gd name="connsiteX0-957" fmla="*/ 231567 w 641159"/>
                <a:gd name="connsiteY0-958" fmla="*/ 864666 h 864666"/>
                <a:gd name="connsiteX1-959" fmla="*/ 61453 w 641159"/>
                <a:gd name="connsiteY1-960" fmla="*/ 510643 h 864666"/>
                <a:gd name="connsiteX2-961" fmla="*/ 34539 w 641159"/>
                <a:gd name="connsiteY2-962" fmla="*/ 60790 h 864666"/>
                <a:gd name="connsiteX3-963" fmla="*/ 155162 w 641159"/>
                <a:gd name="connsiteY3-964" fmla="*/ 130650 h 864666"/>
                <a:gd name="connsiteX4-965" fmla="*/ 210425 w 641159"/>
                <a:gd name="connsiteY4-966" fmla="*/ 5370 h 864666"/>
                <a:gd name="connsiteX5-967" fmla="*/ 276446 w 641159"/>
                <a:gd name="connsiteY5-968" fmla="*/ 64329 h 864666"/>
                <a:gd name="connsiteX6-969" fmla="*/ 297243 w 641159"/>
                <a:gd name="connsiteY6-970" fmla="*/ 117043 h 864666"/>
                <a:gd name="connsiteX7-971" fmla="*/ 353135 w 641159"/>
                <a:gd name="connsiteY7-972" fmla="*/ 84 h 864666"/>
                <a:gd name="connsiteX8-973" fmla="*/ 453088 w 641159"/>
                <a:gd name="connsiteY8-974" fmla="*/ 121494 h 864666"/>
                <a:gd name="connsiteX9-975" fmla="*/ 532843 w 641159"/>
                <a:gd name="connsiteY9-976" fmla="*/ 37083 h 864666"/>
                <a:gd name="connsiteX10-977" fmla="*/ 641119 w 641159"/>
                <a:gd name="connsiteY10-978" fmla="*/ 578679 h 864666"/>
                <a:gd name="connsiteX11-979" fmla="*/ 624790 w 641159"/>
                <a:gd name="connsiteY11-980" fmla="*/ 864193 h 864666"/>
                <a:gd name="connsiteX12" fmla="*/ 231567 w 641159"/>
                <a:gd name="connsiteY12" fmla="*/ 864666 h 864666"/>
                <a:gd name="connsiteX0-981" fmla="*/ 231567 w 641159"/>
                <a:gd name="connsiteY0-982" fmla="*/ 864666 h 864666"/>
                <a:gd name="connsiteX1-983" fmla="*/ 61453 w 641159"/>
                <a:gd name="connsiteY1-984" fmla="*/ 510643 h 864666"/>
                <a:gd name="connsiteX2-985" fmla="*/ 34539 w 641159"/>
                <a:gd name="connsiteY2-986" fmla="*/ 60790 h 864666"/>
                <a:gd name="connsiteX3-987" fmla="*/ 155162 w 641159"/>
                <a:gd name="connsiteY3-988" fmla="*/ 130650 h 864666"/>
                <a:gd name="connsiteX4-989" fmla="*/ 210425 w 641159"/>
                <a:gd name="connsiteY4-990" fmla="*/ 5370 h 864666"/>
                <a:gd name="connsiteX5-991" fmla="*/ 276446 w 641159"/>
                <a:gd name="connsiteY5-992" fmla="*/ 64329 h 864666"/>
                <a:gd name="connsiteX6-993" fmla="*/ 297243 w 641159"/>
                <a:gd name="connsiteY6-994" fmla="*/ 117043 h 864666"/>
                <a:gd name="connsiteX7-995" fmla="*/ 353135 w 641159"/>
                <a:gd name="connsiteY7-996" fmla="*/ 84 h 864666"/>
                <a:gd name="connsiteX8-997" fmla="*/ 453088 w 641159"/>
                <a:gd name="connsiteY8-998" fmla="*/ 121494 h 864666"/>
                <a:gd name="connsiteX9-999" fmla="*/ 532843 w 641159"/>
                <a:gd name="connsiteY9-1000" fmla="*/ 37083 h 864666"/>
                <a:gd name="connsiteX10-1001" fmla="*/ 641119 w 641159"/>
                <a:gd name="connsiteY10-1002" fmla="*/ 578679 h 864666"/>
                <a:gd name="connsiteX11-1003" fmla="*/ 624790 w 641159"/>
                <a:gd name="connsiteY11-1004" fmla="*/ 864193 h 864666"/>
                <a:gd name="connsiteX12-1005" fmla="*/ 231567 w 641159"/>
                <a:gd name="connsiteY12-1006" fmla="*/ 864666 h 864666"/>
                <a:gd name="connsiteX0-1007" fmla="*/ 231567 w 641159"/>
                <a:gd name="connsiteY0-1008" fmla="*/ 864666 h 864666"/>
                <a:gd name="connsiteX1-1009" fmla="*/ 61453 w 641159"/>
                <a:gd name="connsiteY1-1010" fmla="*/ 510643 h 864666"/>
                <a:gd name="connsiteX2-1011" fmla="*/ 34539 w 641159"/>
                <a:gd name="connsiteY2-1012" fmla="*/ 60790 h 864666"/>
                <a:gd name="connsiteX3-1013" fmla="*/ 155162 w 641159"/>
                <a:gd name="connsiteY3-1014" fmla="*/ 130650 h 864666"/>
                <a:gd name="connsiteX4-1015" fmla="*/ 210425 w 641159"/>
                <a:gd name="connsiteY4-1016" fmla="*/ 5370 h 864666"/>
                <a:gd name="connsiteX5-1017" fmla="*/ 276446 w 641159"/>
                <a:gd name="connsiteY5-1018" fmla="*/ 64329 h 864666"/>
                <a:gd name="connsiteX6-1019" fmla="*/ 297243 w 641159"/>
                <a:gd name="connsiteY6-1020" fmla="*/ 117043 h 864666"/>
                <a:gd name="connsiteX7-1021" fmla="*/ 353135 w 641159"/>
                <a:gd name="connsiteY7-1022" fmla="*/ 84 h 864666"/>
                <a:gd name="connsiteX8-1023" fmla="*/ 453088 w 641159"/>
                <a:gd name="connsiteY8-1024" fmla="*/ 121494 h 864666"/>
                <a:gd name="connsiteX9-1025" fmla="*/ 532843 w 641159"/>
                <a:gd name="connsiteY9-1026" fmla="*/ 37083 h 864666"/>
                <a:gd name="connsiteX10-1027" fmla="*/ 641119 w 641159"/>
                <a:gd name="connsiteY10-1028" fmla="*/ 578679 h 864666"/>
                <a:gd name="connsiteX11-1029" fmla="*/ 624790 w 641159"/>
                <a:gd name="connsiteY11-1030" fmla="*/ 864193 h 864666"/>
                <a:gd name="connsiteX12-1031" fmla="*/ 231567 w 641159"/>
                <a:gd name="connsiteY12-1032" fmla="*/ 864666 h 864666"/>
                <a:gd name="connsiteX0-1033" fmla="*/ 231567 w 641159"/>
                <a:gd name="connsiteY0-1034" fmla="*/ 864666 h 864666"/>
                <a:gd name="connsiteX1-1035" fmla="*/ 61453 w 641159"/>
                <a:gd name="connsiteY1-1036" fmla="*/ 510643 h 864666"/>
                <a:gd name="connsiteX2-1037" fmla="*/ 34539 w 641159"/>
                <a:gd name="connsiteY2-1038" fmla="*/ 60790 h 864666"/>
                <a:gd name="connsiteX3-1039" fmla="*/ 155162 w 641159"/>
                <a:gd name="connsiteY3-1040" fmla="*/ 130650 h 864666"/>
                <a:gd name="connsiteX4-1041" fmla="*/ 210425 w 641159"/>
                <a:gd name="connsiteY4-1042" fmla="*/ 5370 h 864666"/>
                <a:gd name="connsiteX5-1043" fmla="*/ 297243 w 641159"/>
                <a:gd name="connsiteY5-1044" fmla="*/ 117043 h 864666"/>
                <a:gd name="connsiteX6-1045" fmla="*/ 353135 w 641159"/>
                <a:gd name="connsiteY6-1046" fmla="*/ 84 h 864666"/>
                <a:gd name="connsiteX7-1047" fmla="*/ 453088 w 641159"/>
                <a:gd name="connsiteY7-1048" fmla="*/ 121494 h 864666"/>
                <a:gd name="connsiteX8-1049" fmla="*/ 532843 w 641159"/>
                <a:gd name="connsiteY8-1050" fmla="*/ 37083 h 864666"/>
                <a:gd name="connsiteX9-1051" fmla="*/ 641119 w 641159"/>
                <a:gd name="connsiteY9-1052" fmla="*/ 578679 h 864666"/>
                <a:gd name="connsiteX10-1053" fmla="*/ 624790 w 641159"/>
                <a:gd name="connsiteY10-1054" fmla="*/ 864193 h 864666"/>
                <a:gd name="connsiteX11-1055" fmla="*/ 231567 w 641159"/>
                <a:gd name="connsiteY11-1056" fmla="*/ 864666 h 864666"/>
                <a:gd name="connsiteX0-1057" fmla="*/ 231567 w 641159"/>
                <a:gd name="connsiteY0-1058" fmla="*/ 864666 h 864666"/>
                <a:gd name="connsiteX1-1059" fmla="*/ 61453 w 641159"/>
                <a:gd name="connsiteY1-1060" fmla="*/ 510643 h 864666"/>
                <a:gd name="connsiteX2-1061" fmla="*/ 34539 w 641159"/>
                <a:gd name="connsiteY2-1062" fmla="*/ 60790 h 864666"/>
                <a:gd name="connsiteX3-1063" fmla="*/ 155162 w 641159"/>
                <a:gd name="connsiteY3-1064" fmla="*/ 130650 h 864666"/>
                <a:gd name="connsiteX4-1065" fmla="*/ 210425 w 641159"/>
                <a:gd name="connsiteY4-1066" fmla="*/ 5370 h 864666"/>
                <a:gd name="connsiteX5-1067" fmla="*/ 297243 w 641159"/>
                <a:gd name="connsiteY5-1068" fmla="*/ 117043 h 864666"/>
                <a:gd name="connsiteX6-1069" fmla="*/ 353135 w 641159"/>
                <a:gd name="connsiteY6-1070" fmla="*/ 84 h 864666"/>
                <a:gd name="connsiteX7-1071" fmla="*/ 453088 w 641159"/>
                <a:gd name="connsiteY7-1072" fmla="*/ 121494 h 864666"/>
                <a:gd name="connsiteX8-1073" fmla="*/ 532843 w 641159"/>
                <a:gd name="connsiteY8-1074" fmla="*/ 37083 h 864666"/>
                <a:gd name="connsiteX9-1075" fmla="*/ 641119 w 641159"/>
                <a:gd name="connsiteY9-1076" fmla="*/ 578679 h 864666"/>
                <a:gd name="connsiteX10-1077" fmla="*/ 624790 w 641159"/>
                <a:gd name="connsiteY10-1078" fmla="*/ 864193 h 864666"/>
                <a:gd name="connsiteX11-1079" fmla="*/ 231567 w 641159"/>
                <a:gd name="connsiteY11-1080" fmla="*/ 864666 h 864666"/>
                <a:gd name="connsiteX0-1081" fmla="*/ 231567 w 641159"/>
                <a:gd name="connsiteY0-1082" fmla="*/ 864666 h 864666"/>
                <a:gd name="connsiteX1-1083" fmla="*/ 99553 w 641159"/>
                <a:gd name="connsiteY1-1084" fmla="*/ 807279 h 864666"/>
                <a:gd name="connsiteX2-1085" fmla="*/ 61453 w 641159"/>
                <a:gd name="connsiteY2-1086" fmla="*/ 510643 h 864666"/>
                <a:gd name="connsiteX3-1087" fmla="*/ 34539 w 641159"/>
                <a:gd name="connsiteY3-1088" fmla="*/ 60790 h 864666"/>
                <a:gd name="connsiteX4-1089" fmla="*/ 155162 w 641159"/>
                <a:gd name="connsiteY4-1090" fmla="*/ 130650 h 864666"/>
                <a:gd name="connsiteX5-1091" fmla="*/ 210425 w 641159"/>
                <a:gd name="connsiteY5-1092" fmla="*/ 5370 h 864666"/>
                <a:gd name="connsiteX6-1093" fmla="*/ 297243 w 641159"/>
                <a:gd name="connsiteY6-1094" fmla="*/ 117043 h 864666"/>
                <a:gd name="connsiteX7-1095" fmla="*/ 353135 w 641159"/>
                <a:gd name="connsiteY7-1096" fmla="*/ 84 h 864666"/>
                <a:gd name="connsiteX8-1097" fmla="*/ 453088 w 641159"/>
                <a:gd name="connsiteY8-1098" fmla="*/ 121494 h 864666"/>
                <a:gd name="connsiteX9-1099" fmla="*/ 532843 w 641159"/>
                <a:gd name="connsiteY9-1100" fmla="*/ 37083 h 864666"/>
                <a:gd name="connsiteX10-1101" fmla="*/ 641119 w 641159"/>
                <a:gd name="connsiteY10-1102" fmla="*/ 578679 h 864666"/>
                <a:gd name="connsiteX11-1103" fmla="*/ 624790 w 641159"/>
                <a:gd name="connsiteY11-1104" fmla="*/ 864193 h 864666"/>
                <a:gd name="connsiteX12-1105" fmla="*/ 231567 w 641159"/>
                <a:gd name="connsiteY12-1106" fmla="*/ 864666 h 864666"/>
                <a:gd name="connsiteX0-1107" fmla="*/ 231567 w 641159"/>
                <a:gd name="connsiteY0-1108" fmla="*/ 864666 h 864666"/>
                <a:gd name="connsiteX1-1109" fmla="*/ 99553 w 641159"/>
                <a:gd name="connsiteY1-1110" fmla="*/ 807279 h 864666"/>
                <a:gd name="connsiteX2-1111" fmla="*/ 61453 w 641159"/>
                <a:gd name="connsiteY2-1112" fmla="*/ 510643 h 864666"/>
                <a:gd name="connsiteX3-1113" fmla="*/ 34539 w 641159"/>
                <a:gd name="connsiteY3-1114" fmla="*/ 60790 h 864666"/>
                <a:gd name="connsiteX4-1115" fmla="*/ 155162 w 641159"/>
                <a:gd name="connsiteY4-1116" fmla="*/ 130650 h 864666"/>
                <a:gd name="connsiteX5-1117" fmla="*/ 210425 w 641159"/>
                <a:gd name="connsiteY5-1118" fmla="*/ 5370 h 864666"/>
                <a:gd name="connsiteX6-1119" fmla="*/ 297243 w 641159"/>
                <a:gd name="connsiteY6-1120" fmla="*/ 117043 h 864666"/>
                <a:gd name="connsiteX7-1121" fmla="*/ 353135 w 641159"/>
                <a:gd name="connsiteY7-1122" fmla="*/ 84 h 864666"/>
                <a:gd name="connsiteX8-1123" fmla="*/ 453088 w 641159"/>
                <a:gd name="connsiteY8-1124" fmla="*/ 121494 h 864666"/>
                <a:gd name="connsiteX9-1125" fmla="*/ 532843 w 641159"/>
                <a:gd name="connsiteY9-1126" fmla="*/ 37083 h 864666"/>
                <a:gd name="connsiteX10-1127" fmla="*/ 641119 w 641159"/>
                <a:gd name="connsiteY10-1128" fmla="*/ 578679 h 864666"/>
                <a:gd name="connsiteX11-1129" fmla="*/ 624790 w 641159"/>
                <a:gd name="connsiteY11-1130" fmla="*/ 864193 h 864666"/>
                <a:gd name="connsiteX12-1131" fmla="*/ 231567 w 641159"/>
                <a:gd name="connsiteY12-1132" fmla="*/ 864666 h 864666"/>
                <a:gd name="connsiteX0-1133" fmla="*/ 231567 w 641159"/>
                <a:gd name="connsiteY0-1134" fmla="*/ 864666 h 864666"/>
                <a:gd name="connsiteX1-1135" fmla="*/ 197525 w 641159"/>
                <a:gd name="connsiteY1-1136" fmla="*/ 793672 h 864666"/>
                <a:gd name="connsiteX2-1137" fmla="*/ 99553 w 641159"/>
                <a:gd name="connsiteY2-1138" fmla="*/ 807279 h 864666"/>
                <a:gd name="connsiteX3-1139" fmla="*/ 61453 w 641159"/>
                <a:gd name="connsiteY3-1140" fmla="*/ 510643 h 864666"/>
                <a:gd name="connsiteX4-1141" fmla="*/ 34539 w 641159"/>
                <a:gd name="connsiteY4-1142" fmla="*/ 60790 h 864666"/>
                <a:gd name="connsiteX5-1143" fmla="*/ 155162 w 641159"/>
                <a:gd name="connsiteY5-1144" fmla="*/ 130650 h 864666"/>
                <a:gd name="connsiteX6-1145" fmla="*/ 210425 w 641159"/>
                <a:gd name="connsiteY6-1146" fmla="*/ 5370 h 864666"/>
                <a:gd name="connsiteX7-1147" fmla="*/ 297243 w 641159"/>
                <a:gd name="connsiteY7-1148" fmla="*/ 117043 h 864666"/>
                <a:gd name="connsiteX8-1149" fmla="*/ 353135 w 641159"/>
                <a:gd name="connsiteY8-1150" fmla="*/ 84 h 864666"/>
                <a:gd name="connsiteX9-1151" fmla="*/ 453088 w 641159"/>
                <a:gd name="connsiteY9-1152" fmla="*/ 121494 h 864666"/>
                <a:gd name="connsiteX10-1153" fmla="*/ 532843 w 641159"/>
                <a:gd name="connsiteY10-1154" fmla="*/ 37083 h 864666"/>
                <a:gd name="connsiteX11-1155" fmla="*/ 641119 w 641159"/>
                <a:gd name="connsiteY11-1156" fmla="*/ 578679 h 864666"/>
                <a:gd name="connsiteX12-1157" fmla="*/ 624790 w 641159"/>
                <a:gd name="connsiteY12-1158" fmla="*/ 864193 h 864666"/>
                <a:gd name="connsiteX13" fmla="*/ 231567 w 641159"/>
                <a:gd name="connsiteY13" fmla="*/ 864666 h 864666"/>
                <a:gd name="connsiteX0-1159" fmla="*/ 231567 w 641159"/>
                <a:gd name="connsiteY0-1160" fmla="*/ 864666 h 864666"/>
                <a:gd name="connsiteX1-1161" fmla="*/ 202968 w 641159"/>
                <a:gd name="connsiteY1-1162" fmla="*/ 801837 h 864666"/>
                <a:gd name="connsiteX2-1163" fmla="*/ 99553 w 641159"/>
                <a:gd name="connsiteY2-1164" fmla="*/ 807279 h 864666"/>
                <a:gd name="connsiteX3-1165" fmla="*/ 61453 w 641159"/>
                <a:gd name="connsiteY3-1166" fmla="*/ 510643 h 864666"/>
                <a:gd name="connsiteX4-1167" fmla="*/ 34539 w 641159"/>
                <a:gd name="connsiteY4-1168" fmla="*/ 60790 h 864666"/>
                <a:gd name="connsiteX5-1169" fmla="*/ 155162 w 641159"/>
                <a:gd name="connsiteY5-1170" fmla="*/ 130650 h 864666"/>
                <a:gd name="connsiteX6-1171" fmla="*/ 210425 w 641159"/>
                <a:gd name="connsiteY6-1172" fmla="*/ 5370 h 864666"/>
                <a:gd name="connsiteX7-1173" fmla="*/ 297243 w 641159"/>
                <a:gd name="connsiteY7-1174" fmla="*/ 117043 h 864666"/>
                <a:gd name="connsiteX8-1175" fmla="*/ 353135 w 641159"/>
                <a:gd name="connsiteY8-1176" fmla="*/ 84 h 864666"/>
                <a:gd name="connsiteX9-1177" fmla="*/ 453088 w 641159"/>
                <a:gd name="connsiteY9-1178" fmla="*/ 121494 h 864666"/>
                <a:gd name="connsiteX10-1179" fmla="*/ 532843 w 641159"/>
                <a:gd name="connsiteY10-1180" fmla="*/ 37083 h 864666"/>
                <a:gd name="connsiteX11-1181" fmla="*/ 641119 w 641159"/>
                <a:gd name="connsiteY11-1182" fmla="*/ 578679 h 864666"/>
                <a:gd name="connsiteX12-1183" fmla="*/ 624790 w 641159"/>
                <a:gd name="connsiteY12-1184" fmla="*/ 864193 h 864666"/>
                <a:gd name="connsiteX13-1185" fmla="*/ 231567 w 641159"/>
                <a:gd name="connsiteY13-1186" fmla="*/ 864666 h 864666"/>
                <a:gd name="connsiteX0-1187" fmla="*/ 231567 w 641159"/>
                <a:gd name="connsiteY0-1188" fmla="*/ 864666 h 864666"/>
                <a:gd name="connsiteX1-1189" fmla="*/ 202968 w 641159"/>
                <a:gd name="connsiteY1-1190" fmla="*/ 801837 h 864666"/>
                <a:gd name="connsiteX2-1191" fmla="*/ 99553 w 641159"/>
                <a:gd name="connsiteY2-1192" fmla="*/ 807279 h 864666"/>
                <a:gd name="connsiteX3-1193" fmla="*/ 61453 w 641159"/>
                <a:gd name="connsiteY3-1194" fmla="*/ 510643 h 864666"/>
                <a:gd name="connsiteX4-1195" fmla="*/ 34539 w 641159"/>
                <a:gd name="connsiteY4-1196" fmla="*/ 60790 h 864666"/>
                <a:gd name="connsiteX5-1197" fmla="*/ 155162 w 641159"/>
                <a:gd name="connsiteY5-1198" fmla="*/ 130650 h 864666"/>
                <a:gd name="connsiteX6-1199" fmla="*/ 210425 w 641159"/>
                <a:gd name="connsiteY6-1200" fmla="*/ 5370 h 864666"/>
                <a:gd name="connsiteX7-1201" fmla="*/ 297243 w 641159"/>
                <a:gd name="connsiteY7-1202" fmla="*/ 117043 h 864666"/>
                <a:gd name="connsiteX8-1203" fmla="*/ 353135 w 641159"/>
                <a:gd name="connsiteY8-1204" fmla="*/ 84 h 864666"/>
                <a:gd name="connsiteX9-1205" fmla="*/ 453088 w 641159"/>
                <a:gd name="connsiteY9-1206" fmla="*/ 121494 h 864666"/>
                <a:gd name="connsiteX10-1207" fmla="*/ 532843 w 641159"/>
                <a:gd name="connsiteY10-1208" fmla="*/ 37083 h 864666"/>
                <a:gd name="connsiteX11-1209" fmla="*/ 641119 w 641159"/>
                <a:gd name="connsiteY11-1210" fmla="*/ 578679 h 864666"/>
                <a:gd name="connsiteX12-1211" fmla="*/ 624790 w 641159"/>
                <a:gd name="connsiteY12-1212" fmla="*/ 864193 h 864666"/>
                <a:gd name="connsiteX13-1213" fmla="*/ 231567 w 641159"/>
                <a:gd name="connsiteY13-1214" fmla="*/ 864666 h 864666"/>
                <a:gd name="connsiteX0-1215" fmla="*/ 231567 w 641159"/>
                <a:gd name="connsiteY0-1216" fmla="*/ 864666 h 864666"/>
                <a:gd name="connsiteX1-1217" fmla="*/ 202968 w 641159"/>
                <a:gd name="connsiteY1-1218" fmla="*/ 801837 h 864666"/>
                <a:gd name="connsiteX2-1219" fmla="*/ 99553 w 641159"/>
                <a:gd name="connsiteY2-1220" fmla="*/ 807279 h 864666"/>
                <a:gd name="connsiteX3-1221" fmla="*/ 61453 w 641159"/>
                <a:gd name="connsiteY3-1222" fmla="*/ 510643 h 864666"/>
                <a:gd name="connsiteX4-1223" fmla="*/ 34539 w 641159"/>
                <a:gd name="connsiteY4-1224" fmla="*/ 60790 h 864666"/>
                <a:gd name="connsiteX5-1225" fmla="*/ 155162 w 641159"/>
                <a:gd name="connsiteY5-1226" fmla="*/ 130650 h 864666"/>
                <a:gd name="connsiteX6-1227" fmla="*/ 210425 w 641159"/>
                <a:gd name="connsiteY6-1228" fmla="*/ 5370 h 864666"/>
                <a:gd name="connsiteX7-1229" fmla="*/ 297243 w 641159"/>
                <a:gd name="connsiteY7-1230" fmla="*/ 117043 h 864666"/>
                <a:gd name="connsiteX8-1231" fmla="*/ 353135 w 641159"/>
                <a:gd name="connsiteY8-1232" fmla="*/ 84 h 864666"/>
                <a:gd name="connsiteX9-1233" fmla="*/ 453088 w 641159"/>
                <a:gd name="connsiteY9-1234" fmla="*/ 121494 h 864666"/>
                <a:gd name="connsiteX10-1235" fmla="*/ 532843 w 641159"/>
                <a:gd name="connsiteY10-1236" fmla="*/ 37083 h 864666"/>
                <a:gd name="connsiteX11-1237" fmla="*/ 641119 w 641159"/>
                <a:gd name="connsiteY11-1238" fmla="*/ 578679 h 864666"/>
                <a:gd name="connsiteX12-1239" fmla="*/ 624790 w 641159"/>
                <a:gd name="connsiteY12-1240" fmla="*/ 864193 h 864666"/>
                <a:gd name="connsiteX13-1241" fmla="*/ 231567 w 641159"/>
                <a:gd name="connsiteY13-1242" fmla="*/ 864666 h 864666"/>
                <a:gd name="connsiteX0-1243" fmla="*/ 231567 w 641159"/>
                <a:gd name="connsiteY0-1244" fmla="*/ 864666 h 864666"/>
                <a:gd name="connsiteX1-1245" fmla="*/ 202968 w 641159"/>
                <a:gd name="connsiteY1-1246" fmla="*/ 801837 h 864666"/>
                <a:gd name="connsiteX2-1247" fmla="*/ 99553 w 641159"/>
                <a:gd name="connsiteY2-1248" fmla="*/ 807279 h 864666"/>
                <a:gd name="connsiteX3-1249" fmla="*/ 61453 w 641159"/>
                <a:gd name="connsiteY3-1250" fmla="*/ 510643 h 864666"/>
                <a:gd name="connsiteX4-1251" fmla="*/ 34539 w 641159"/>
                <a:gd name="connsiteY4-1252" fmla="*/ 60790 h 864666"/>
                <a:gd name="connsiteX5-1253" fmla="*/ 155162 w 641159"/>
                <a:gd name="connsiteY5-1254" fmla="*/ 130650 h 864666"/>
                <a:gd name="connsiteX6-1255" fmla="*/ 210425 w 641159"/>
                <a:gd name="connsiteY6-1256" fmla="*/ 5370 h 864666"/>
                <a:gd name="connsiteX7-1257" fmla="*/ 297243 w 641159"/>
                <a:gd name="connsiteY7-1258" fmla="*/ 117043 h 864666"/>
                <a:gd name="connsiteX8-1259" fmla="*/ 353135 w 641159"/>
                <a:gd name="connsiteY8-1260" fmla="*/ 84 h 864666"/>
                <a:gd name="connsiteX9-1261" fmla="*/ 453088 w 641159"/>
                <a:gd name="connsiteY9-1262" fmla="*/ 121494 h 864666"/>
                <a:gd name="connsiteX10-1263" fmla="*/ 532843 w 641159"/>
                <a:gd name="connsiteY10-1264" fmla="*/ 37083 h 864666"/>
                <a:gd name="connsiteX11-1265" fmla="*/ 641119 w 641159"/>
                <a:gd name="connsiteY11-1266" fmla="*/ 578679 h 864666"/>
                <a:gd name="connsiteX12-1267" fmla="*/ 624790 w 641159"/>
                <a:gd name="connsiteY12-1268" fmla="*/ 864193 h 864666"/>
                <a:gd name="connsiteX13-1269" fmla="*/ 231567 w 641159"/>
                <a:gd name="connsiteY13-1270" fmla="*/ 864666 h 864666"/>
                <a:gd name="connsiteX0-1271" fmla="*/ 231567 w 641159"/>
                <a:gd name="connsiteY0-1272" fmla="*/ 864666 h 864666"/>
                <a:gd name="connsiteX1-1273" fmla="*/ 202968 w 641159"/>
                <a:gd name="connsiteY1-1274" fmla="*/ 801837 h 864666"/>
                <a:gd name="connsiteX2-1275" fmla="*/ 99553 w 641159"/>
                <a:gd name="connsiteY2-1276" fmla="*/ 807279 h 864666"/>
                <a:gd name="connsiteX3-1277" fmla="*/ 61453 w 641159"/>
                <a:gd name="connsiteY3-1278" fmla="*/ 510643 h 864666"/>
                <a:gd name="connsiteX4-1279" fmla="*/ 34539 w 641159"/>
                <a:gd name="connsiteY4-1280" fmla="*/ 60790 h 864666"/>
                <a:gd name="connsiteX5-1281" fmla="*/ 155162 w 641159"/>
                <a:gd name="connsiteY5-1282" fmla="*/ 130650 h 864666"/>
                <a:gd name="connsiteX6-1283" fmla="*/ 210425 w 641159"/>
                <a:gd name="connsiteY6-1284" fmla="*/ 5370 h 864666"/>
                <a:gd name="connsiteX7-1285" fmla="*/ 297243 w 641159"/>
                <a:gd name="connsiteY7-1286" fmla="*/ 117043 h 864666"/>
                <a:gd name="connsiteX8-1287" fmla="*/ 353135 w 641159"/>
                <a:gd name="connsiteY8-1288" fmla="*/ 84 h 864666"/>
                <a:gd name="connsiteX9-1289" fmla="*/ 453088 w 641159"/>
                <a:gd name="connsiteY9-1290" fmla="*/ 121494 h 864666"/>
                <a:gd name="connsiteX10-1291" fmla="*/ 532843 w 641159"/>
                <a:gd name="connsiteY10-1292" fmla="*/ 37083 h 864666"/>
                <a:gd name="connsiteX11-1293" fmla="*/ 641119 w 641159"/>
                <a:gd name="connsiteY11-1294" fmla="*/ 578679 h 864666"/>
                <a:gd name="connsiteX12-1295" fmla="*/ 624790 w 641159"/>
                <a:gd name="connsiteY12-1296" fmla="*/ 864193 h 864666"/>
                <a:gd name="connsiteX13-1297" fmla="*/ 231567 w 641159"/>
                <a:gd name="connsiteY13-1298" fmla="*/ 864666 h 864666"/>
                <a:gd name="connsiteX0-1299" fmla="*/ 257487 w 667079"/>
                <a:gd name="connsiteY0-1300" fmla="*/ 864666 h 864666"/>
                <a:gd name="connsiteX1-1301" fmla="*/ 228888 w 667079"/>
                <a:gd name="connsiteY1-1302" fmla="*/ 801837 h 864666"/>
                <a:gd name="connsiteX2-1303" fmla="*/ 125473 w 667079"/>
                <a:gd name="connsiteY2-1304" fmla="*/ 807279 h 864666"/>
                <a:gd name="connsiteX3-1305" fmla="*/ 288 w 667079"/>
                <a:gd name="connsiteY3-1306" fmla="*/ 595007 h 864666"/>
                <a:gd name="connsiteX4-1307" fmla="*/ 87373 w 667079"/>
                <a:gd name="connsiteY4-1308" fmla="*/ 510643 h 864666"/>
                <a:gd name="connsiteX5-1309" fmla="*/ 60459 w 667079"/>
                <a:gd name="connsiteY5-1310" fmla="*/ 60790 h 864666"/>
                <a:gd name="connsiteX6-1311" fmla="*/ 181082 w 667079"/>
                <a:gd name="connsiteY6-1312" fmla="*/ 130650 h 864666"/>
                <a:gd name="connsiteX7-1313" fmla="*/ 236345 w 667079"/>
                <a:gd name="connsiteY7-1314" fmla="*/ 5370 h 864666"/>
                <a:gd name="connsiteX8-1315" fmla="*/ 323163 w 667079"/>
                <a:gd name="connsiteY8-1316" fmla="*/ 117043 h 864666"/>
                <a:gd name="connsiteX9-1317" fmla="*/ 379055 w 667079"/>
                <a:gd name="connsiteY9-1318" fmla="*/ 84 h 864666"/>
                <a:gd name="connsiteX10-1319" fmla="*/ 479008 w 667079"/>
                <a:gd name="connsiteY10-1320" fmla="*/ 121494 h 864666"/>
                <a:gd name="connsiteX11-1321" fmla="*/ 558763 w 667079"/>
                <a:gd name="connsiteY11-1322" fmla="*/ 37083 h 864666"/>
                <a:gd name="connsiteX12-1323" fmla="*/ 667039 w 667079"/>
                <a:gd name="connsiteY12-1324" fmla="*/ 578679 h 864666"/>
                <a:gd name="connsiteX13-1325" fmla="*/ 650710 w 667079"/>
                <a:gd name="connsiteY13-1326" fmla="*/ 864193 h 864666"/>
                <a:gd name="connsiteX14" fmla="*/ 257487 w 667079"/>
                <a:gd name="connsiteY14" fmla="*/ 864666 h 864666"/>
                <a:gd name="connsiteX0-1327" fmla="*/ 260201 w 669793"/>
                <a:gd name="connsiteY0-1328" fmla="*/ 864666 h 864666"/>
                <a:gd name="connsiteX1-1329" fmla="*/ 231602 w 669793"/>
                <a:gd name="connsiteY1-1330" fmla="*/ 801837 h 864666"/>
                <a:gd name="connsiteX2-1331" fmla="*/ 128187 w 669793"/>
                <a:gd name="connsiteY2-1332" fmla="*/ 807279 h 864666"/>
                <a:gd name="connsiteX3-1333" fmla="*/ 281 w 669793"/>
                <a:gd name="connsiteY3-1334" fmla="*/ 526971 h 864666"/>
                <a:gd name="connsiteX4-1335" fmla="*/ 90087 w 669793"/>
                <a:gd name="connsiteY4-1336" fmla="*/ 510643 h 864666"/>
                <a:gd name="connsiteX5-1337" fmla="*/ 63173 w 669793"/>
                <a:gd name="connsiteY5-1338" fmla="*/ 60790 h 864666"/>
                <a:gd name="connsiteX6-1339" fmla="*/ 183796 w 669793"/>
                <a:gd name="connsiteY6-1340" fmla="*/ 130650 h 864666"/>
                <a:gd name="connsiteX7-1341" fmla="*/ 239059 w 669793"/>
                <a:gd name="connsiteY7-1342" fmla="*/ 5370 h 864666"/>
                <a:gd name="connsiteX8-1343" fmla="*/ 325877 w 669793"/>
                <a:gd name="connsiteY8-1344" fmla="*/ 117043 h 864666"/>
                <a:gd name="connsiteX9-1345" fmla="*/ 381769 w 669793"/>
                <a:gd name="connsiteY9-1346" fmla="*/ 84 h 864666"/>
                <a:gd name="connsiteX10-1347" fmla="*/ 481722 w 669793"/>
                <a:gd name="connsiteY10-1348" fmla="*/ 121494 h 864666"/>
                <a:gd name="connsiteX11-1349" fmla="*/ 561477 w 669793"/>
                <a:gd name="connsiteY11-1350" fmla="*/ 37083 h 864666"/>
                <a:gd name="connsiteX12-1351" fmla="*/ 669753 w 669793"/>
                <a:gd name="connsiteY12-1352" fmla="*/ 578679 h 864666"/>
                <a:gd name="connsiteX13-1353" fmla="*/ 653424 w 669793"/>
                <a:gd name="connsiteY13-1354" fmla="*/ 864193 h 864666"/>
                <a:gd name="connsiteX14-1355" fmla="*/ 260201 w 669793"/>
                <a:gd name="connsiteY14-1356" fmla="*/ 864666 h 864666"/>
                <a:gd name="connsiteX0-1357" fmla="*/ 259920 w 669512"/>
                <a:gd name="connsiteY0-1358" fmla="*/ 864666 h 864666"/>
                <a:gd name="connsiteX1-1359" fmla="*/ 231321 w 669512"/>
                <a:gd name="connsiteY1-1360" fmla="*/ 801837 h 864666"/>
                <a:gd name="connsiteX2-1361" fmla="*/ 127906 w 669512"/>
                <a:gd name="connsiteY2-1362" fmla="*/ 807279 h 864666"/>
                <a:gd name="connsiteX3-1363" fmla="*/ 0 w 669512"/>
                <a:gd name="connsiteY3-1364" fmla="*/ 526971 h 864666"/>
                <a:gd name="connsiteX4-1365" fmla="*/ 89806 w 669512"/>
                <a:gd name="connsiteY4-1366" fmla="*/ 510643 h 864666"/>
                <a:gd name="connsiteX5-1367" fmla="*/ 62892 w 669512"/>
                <a:gd name="connsiteY5-1368" fmla="*/ 60790 h 864666"/>
                <a:gd name="connsiteX6-1369" fmla="*/ 183515 w 669512"/>
                <a:gd name="connsiteY6-1370" fmla="*/ 130650 h 864666"/>
                <a:gd name="connsiteX7-1371" fmla="*/ 238778 w 669512"/>
                <a:gd name="connsiteY7-1372" fmla="*/ 5370 h 864666"/>
                <a:gd name="connsiteX8-1373" fmla="*/ 325596 w 669512"/>
                <a:gd name="connsiteY8-1374" fmla="*/ 117043 h 864666"/>
                <a:gd name="connsiteX9-1375" fmla="*/ 381488 w 669512"/>
                <a:gd name="connsiteY9-1376" fmla="*/ 84 h 864666"/>
                <a:gd name="connsiteX10-1377" fmla="*/ 481441 w 669512"/>
                <a:gd name="connsiteY10-1378" fmla="*/ 121494 h 864666"/>
                <a:gd name="connsiteX11-1379" fmla="*/ 561196 w 669512"/>
                <a:gd name="connsiteY11-1380" fmla="*/ 37083 h 864666"/>
                <a:gd name="connsiteX12-1381" fmla="*/ 669472 w 669512"/>
                <a:gd name="connsiteY12-1382" fmla="*/ 578679 h 864666"/>
                <a:gd name="connsiteX13-1383" fmla="*/ 653143 w 669512"/>
                <a:gd name="connsiteY13-1384" fmla="*/ 864193 h 864666"/>
                <a:gd name="connsiteX14-1385" fmla="*/ 259920 w 669512"/>
                <a:gd name="connsiteY14-1386" fmla="*/ 864666 h 864666"/>
                <a:gd name="connsiteX0-1387" fmla="*/ 259920 w 669512"/>
                <a:gd name="connsiteY0-1388" fmla="*/ 864666 h 864666"/>
                <a:gd name="connsiteX1-1389" fmla="*/ 231321 w 669512"/>
                <a:gd name="connsiteY1-1390" fmla="*/ 801837 h 864666"/>
                <a:gd name="connsiteX2-1391" fmla="*/ 127906 w 669512"/>
                <a:gd name="connsiteY2-1392" fmla="*/ 807279 h 864666"/>
                <a:gd name="connsiteX3-1393" fmla="*/ 0 w 669512"/>
                <a:gd name="connsiteY3-1394" fmla="*/ 526971 h 864666"/>
                <a:gd name="connsiteX4-1395" fmla="*/ 89806 w 669512"/>
                <a:gd name="connsiteY4-1396" fmla="*/ 510643 h 864666"/>
                <a:gd name="connsiteX5-1397" fmla="*/ 62892 w 669512"/>
                <a:gd name="connsiteY5-1398" fmla="*/ 60790 h 864666"/>
                <a:gd name="connsiteX6-1399" fmla="*/ 183515 w 669512"/>
                <a:gd name="connsiteY6-1400" fmla="*/ 130650 h 864666"/>
                <a:gd name="connsiteX7-1401" fmla="*/ 238778 w 669512"/>
                <a:gd name="connsiteY7-1402" fmla="*/ 5370 h 864666"/>
                <a:gd name="connsiteX8-1403" fmla="*/ 325596 w 669512"/>
                <a:gd name="connsiteY8-1404" fmla="*/ 117043 h 864666"/>
                <a:gd name="connsiteX9-1405" fmla="*/ 381488 w 669512"/>
                <a:gd name="connsiteY9-1406" fmla="*/ 84 h 864666"/>
                <a:gd name="connsiteX10-1407" fmla="*/ 481441 w 669512"/>
                <a:gd name="connsiteY10-1408" fmla="*/ 121494 h 864666"/>
                <a:gd name="connsiteX11-1409" fmla="*/ 561196 w 669512"/>
                <a:gd name="connsiteY11-1410" fmla="*/ 37083 h 864666"/>
                <a:gd name="connsiteX12-1411" fmla="*/ 669472 w 669512"/>
                <a:gd name="connsiteY12-1412" fmla="*/ 578679 h 864666"/>
                <a:gd name="connsiteX13-1413" fmla="*/ 653143 w 669512"/>
                <a:gd name="connsiteY13-1414" fmla="*/ 864193 h 864666"/>
                <a:gd name="connsiteX14-1415" fmla="*/ 259920 w 669512"/>
                <a:gd name="connsiteY14-1416" fmla="*/ 864666 h 864666"/>
                <a:gd name="connsiteX0-1417" fmla="*/ 259920 w 669512"/>
                <a:gd name="connsiteY0-1418" fmla="*/ 864666 h 864666"/>
                <a:gd name="connsiteX1-1419" fmla="*/ 231321 w 669512"/>
                <a:gd name="connsiteY1-1420" fmla="*/ 801837 h 864666"/>
                <a:gd name="connsiteX2-1421" fmla="*/ 127906 w 669512"/>
                <a:gd name="connsiteY2-1422" fmla="*/ 807279 h 864666"/>
                <a:gd name="connsiteX3-1423" fmla="*/ 0 w 669512"/>
                <a:gd name="connsiteY3-1424" fmla="*/ 526971 h 864666"/>
                <a:gd name="connsiteX4-1425" fmla="*/ 89806 w 669512"/>
                <a:gd name="connsiteY4-1426" fmla="*/ 510643 h 864666"/>
                <a:gd name="connsiteX5-1427" fmla="*/ 62892 w 669512"/>
                <a:gd name="connsiteY5-1428" fmla="*/ 60790 h 864666"/>
                <a:gd name="connsiteX6-1429" fmla="*/ 183515 w 669512"/>
                <a:gd name="connsiteY6-1430" fmla="*/ 130650 h 864666"/>
                <a:gd name="connsiteX7-1431" fmla="*/ 238778 w 669512"/>
                <a:gd name="connsiteY7-1432" fmla="*/ 5370 h 864666"/>
                <a:gd name="connsiteX8-1433" fmla="*/ 325596 w 669512"/>
                <a:gd name="connsiteY8-1434" fmla="*/ 117043 h 864666"/>
                <a:gd name="connsiteX9-1435" fmla="*/ 381488 w 669512"/>
                <a:gd name="connsiteY9-1436" fmla="*/ 84 h 864666"/>
                <a:gd name="connsiteX10-1437" fmla="*/ 481441 w 669512"/>
                <a:gd name="connsiteY10-1438" fmla="*/ 121494 h 864666"/>
                <a:gd name="connsiteX11-1439" fmla="*/ 561196 w 669512"/>
                <a:gd name="connsiteY11-1440" fmla="*/ 37083 h 864666"/>
                <a:gd name="connsiteX12-1441" fmla="*/ 669472 w 669512"/>
                <a:gd name="connsiteY12-1442" fmla="*/ 578679 h 864666"/>
                <a:gd name="connsiteX13-1443" fmla="*/ 653143 w 669512"/>
                <a:gd name="connsiteY13-1444" fmla="*/ 864193 h 864666"/>
                <a:gd name="connsiteX14-1445" fmla="*/ 259920 w 669512"/>
                <a:gd name="connsiteY14-1446" fmla="*/ 864666 h 8646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61" y="connsiteY10-262"/>
                </a:cxn>
                <a:cxn ang="0">
                  <a:pos x="connsiteX11-835" y="connsiteY11-836"/>
                </a:cxn>
                <a:cxn ang="0">
                  <a:pos x="connsiteX12-1005" y="connsiteY12-1006"/>
                </a:cxn>
                <a:cxn ang="0">
                  <a:pos x="connsiteX13-1185" y="connsiteY13-1186"/>
                </a:cxn>
                <a:cxn ang="0">
                  <a:pos x="connsiteX14-1355" y="connsiteY14-1356"/>
                </a:cxn>
              </a:cxnLst>
              <a:rect l="l" t="t" r="r" b="b"/>
              <a:pathLst>
                <a:path w="669512" h="864666">
                  <a:moveTo>
                    <a:pt x="259920" y="864666"/>
                  </a:moveTo>
                  <a:cubicBezTo>
                    <a:pt x="237695" y="826606"/>
                    <a:pt x="245159" y="825008"/>
                    <a:pt x="231321" y="801837"/>
                  </a:cubicBezTo>
                  <a:cubicBezTo>
                    <a:pt x="184826" y="794994"/>
                    <a:pt x="202292" y="803651"/>
                    <a:pt x="127906" y="807279"/>
                  </a:cubicBezTo>
                  <a:cubicBezTo>
                    <a:pt x="107042" y="780972"/>
                    <a:pt x="6350" y="576410"/>
                    <a:pt x="0" y="526971"/>
                  </a:cubicBezTo>
                  <a:cubicBezTo>
                    <a:pt x="58964" y="502024"/>
                    <a:pt x="28977" y="523479"/>
                    <a:pt x="89806" y="510643"/>
                  </a:cubicBezTo>
                  <a:cubicBezTo>
                    <a:pt x="46082" y="333121"/>
                    <a:pt x="-8516" y="81486"/>
                    <a:pt x="62892" y="60790"/>
                  </a:cubicBezTo>
                  <a:cubicBezTo>
                    <a:pt x="138478" y="39627"/>
                    <a:pt x="162358" y="62006"/>
                    <a:pt x="183515" y="130650"/>
                  </a:cubicBezTo>
                  <a:cubicBezTo>
                    <a:pt x="185607" y="62583"/>
                    <a:pt x="163207" y="19009"/>
                    <a:pt x="238778" y="5370"/>
                  </a:cubicBezTo>
                  <a:cubicBezTo>
                    <a:pt x="335937" y="-2341"/>
                    <a:pt x="301811" y="117924"/>
                    <a:pt x="325596" y="117043"/>
                  </a:cubicBezTo>
                  <a:cubicBezTo>
                    <a:pt x="328806" y="55378"/>
                    <a:pt x="299358" y="7320"/>
                    <a:pt x="381488" y="84"/>
                  </a:cubicBezTo>
                  <a:cubicBezTo>
                    <a:pt x="488285" y="-2989"/>
                    <a:pt x="459008" y="78303"/>
                    <a:pt x="481441" y="121494"/>
                  </a:cubicBezTo>
                  <a:cubicBezTo>
                    <a:pt x="497140" y="80657"/>
                    <a:pt x="482904" y="31655"/>
                    <a:pt x="561196" y="37083"/>
                  </a:cubicBezTo>
                  <a:cubicBezTo>
                    <a:pt x="672580" y="39816"/>
                    <a:pt x="669666" y="488862"/>
                    <a:pt x="669472" y="578679"/>
                  </a:cubicBezTo>
                  <a:cubicBezTo>
                    <a:pt x="666751" y="690178"/>
                    <a:pt x="672193" y="766300"/>
                    <a:pt x="653143" y="864193"/>
                  </a:cubicBezTo>
                  <a:cubicBezTo>
                    <a:pt x="514812" y="859815"/>
                    <a:pt x="460845" y="856509"/>
                    <a:pt x="259920" y="86466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33" name="Rounded Rectangle 1"/>
          <p:cNvSpPr>
            <a:spLocks noChangeAspect="1"/>
          </p:cNvSpPr>
          <p:nvPr/>
        </p:nvSpPr>
        <p:spPr>
          <a:xfrm>
            <a:off x="6496798" y="4217373"/>
            <a:ext cx="597192" cy="540000"/>
          </a:xfrm>
          <a:custGeom>
            <a:avLst/>
            <a:gdLst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39535 w 3986472"/>
              <a:gd name="connsiteY8" fmla="*/ 2531027 h 3604689"/>
              <a:gd name="connsiteX9" fmla="*/ 3741790 w 3986472"/>
              <a:gd name="connsiteY9" fmla="*/ 2543468 h 3604689"/>
              <a:gd name="connsiteX10" fmla="*/ 2667555 w 3986472"/>
              <a:gd name="connsiteY10" fmla="*/ 3603007 h 3604689"/>
              <a:gd name="connsiteX11" fmla="*/ 1617559 w 3986472"/>
              <a:gd name="connsiteY11" fmla="*/ 3571118 h 3604689"/>
              <a:gd name="connsiteX12" fmla="*/ 2628063 w 3986472"/>
              <a:gd name="connsiteY12" fmla="*/ 2560614 h 3604689"/>
              <a:gd name="connsiteX13" fmla="*/ 1908216 w 3986472"/>
              <a:gd name="connsiteY13" fmla="*/ 2538753 h 3604689"/>
              <a:gd name="connsiteX14" fmla="*/ 2569809 w 3986472"/>
              <a:gd name="connsiteY14" fmla="*/ 1877159 h 3604689"/>
              <a:gd name="connsiteX15" fmla="*/ 1999634 w 3986472"/>
              <a:gd name="connsiteY15" fmla="*/ 1877159 h 3604689"/>
              <a:gd name="connsiteX16" fmla="*/ 185337 w 3986472"/>
              <a:gd name="connsiteY16" fmla="*/ 3604689 h 3604689"/>
              <a:gd name="connsiteX17" fmla="*/ 185337 w 3986472"/>
              <a:gd name="connsiteY17" fmla="*/ 2751226 h 3604689"/>
              <a:gd name="connsiteX18" fmla="*/ 185337 w 3986472"/>
              <a:gd name="connsiteY18" fmla="*/ 2535971 h 3604689"/>
              <a:gd name="connsiteX19" fmla="*/ 185337 w 3986472"/>
              <a:gd name="connsiteY19" fmla="*/ 302954 h 3604689"/>
              <a:gd name="connsiteX20" fmla="*/ 116958 w 3986472"/>
              <a:gd name="connsiteY20" fmla="*/ 302954 h 3604689"/>
              <a:gd name="connsiteX21" fmla="*/ 0 w 3986472"/>
              <a:gd name="connsiteY21" fmla="*/ 185996 h 3604689"/>
              <a:gd name="connsiteX22" fmla="*/ 0 w 3986472"/>
              <a:gd name="connsiteY22" fmla="*/ 131880 h 3604689"/>
              <a:gd name="connsiteX23" fmla="*/ 116958 w 3986472"/>
              <a:gd name="connsiteY23" fmla="*/ 14922 h 3604689"/>
              <a:gd name="connsiteX24" fmla="*/ 1076491 w 3986472"/>
              <a:gd name="connsiteY24" fmla="*/ 14922 h 3604689"/>
              <a:gd name="connsiteX25" fmla="*/ 1193449 w 3986472"/>
              <a:gd name="connsiteY25" fmla="*/ 131880 h 3604689"/>
              <a:gd name="connsiteX26" fmla="*/ 1193449 w 3986472"/>
              <a:gd name="connsiteY26" fmla="*/ 185996 h 3604689"/>
              <a:gd name="connsiteX27" fmla="*/ 1076491 w 3986472"/>
              <a:gd name="connsiteY27" fmla="*/ 302954 h 3604689"/>
              <a:gd name="connsiteX28" fmla="*/ 1028167 w 3986472"/>
              <a:gd name="connsiteY28" fmla="*/ 302954 h 3604689"/>
              <a:gd name="connsiteX29" fmla="*/ 1028167 w 3986472"/>
              <a:gd name="connsiteY29" fmla="*/ 1733448 h 3604689"/>
              <a:gd name="connsiteX30" fmla="*/ 2848679 w 3986472"/>
              <a:gd name="connsiteY30" fmla="*/ 0 h 3604689"/>
              <a:gd name="connsiteX0-1" fmla="*/ 2848679 w 3986472"/>
              <a:gd name="connsiteY0-2" fmla="*/ 0 h 3604689"/>
              <a:gd name="connsiteX1-3" fmla="*/ 3971074 w 3986472"/>
              <a:gd name="connsiteY1-4" fmla="*/ 0 h 3604689"/>
              <a:gd name="connsiteX2-5" fmla="*/ 2561353 w 3986472"/>
              <a:gd name="connsiteY2-6" fmla="*/ 1342303 h 3604689"/>
              <a:gd name="connsiteX3-7" fmla="*/ 3986472 w 3986472"/>
              <a:gd name="connsiteY3-8" fmla="*/ 1342303 h 3604689"/>
              <a:gd name="connsiteX4-9" fmla="*/ 3866557 w 3986472"/>
              <a:gd name="connsiteY4-10" fmla="*/ 1448924 h 3604689"/>
              <a:gd name="connsiteX5-11" fmla="*/ 3372472 w 3986472"/>
              <a:gd name="connsiteY5-12" fmla="*/ 1943009 h 3604689"/>
              <a:gd name="connsiteX6-13" fmla="*/ 3737586 w 3986472"/>
              <a:gd name="connsiteY6-14" fmla="*/ 2520272 h 3604689"/>
              <a:gd name="connsiteX7-15" fmla="*/ 3749916 w 3986472"/>
              <a:gd name="connsiteY7-16" fmla="*/ 2520646 h 3604689"/>
              <a:gd name="connsiteX8-17" fmla="*/ 3741790 w 3986472"/>
              <a:gd name="connsiteY8-18" fmla="*/ 2543468 h 3604689"/>
              <a:gd name="connsiteX9-19" fmla="*/ 2667555 w 3986472"/>
              <a:gd name="connsiteY9-20" fmla="*/ 3603007 h 3604689"/>
              <a:gd name="connsiteX10-21" fmla="*/ 1617559 w 3986472"/>
              <a:gd name="connsiteY10-22" fmla="*/ 3571118 h 3604689"/>
              <a:gd name="connsiteX11-23" fmla="*/ 2628063 w 3986472"/>
              <a:gd name="connsiteY11-24" fmla="*/ 2560614 h 3604689"/>
              <a:gd name="connsiteX12-25" fmla="*/ 1908216 w 3986472"/>
              <a:gd name="connsiteY12-26" fmla="*/ 2538753 h 3604689"/>
              <a:gd name="connsiteX13-27" fmla="*/ 2569809 w 3986472"/>
              <a:gd name="connsiteY13-28" fmla="*/ 1877159 h 3604689"/>
              <a:gd name="connsiteX14-29" fmla="*/ 1999634 w 3986472"/>
              <a:gd name="connsiteY14-30" fmla="*/ 1877159 h 3604689"/>
              <a:gd name="connsiteX15-31" fmla="*/ 185337 w 3986472"/>
              <a:gd name="connsiteY15-32" fmla="*/ 3604689 h 3604689"/>
              <a:gd name="connsiteX16-33" fmla="*/ 185337 w 3986472"/>
              <a:gd name="connsiteY16-34" fmla="*/ 2751226 h 3604689"/>
              <a:gd name="connsiteX17-35" fmla="*/ 185337 w 3986472"/>
              <a:gd name="connsiteY17-36" fmla="*/ 2535971 h 3604689"/>
              <a:gd name="connsiteX18-37" fmla="*/ 185337 w 3986472"/>
              <a:gd name="connsiteY18-38" fmla="*/ 302954 h 3604689"/>
              <a:gd name="connsiteX19-39" fmla="*/ 116958 w 3986472"/>
              <a:gd name="connsiteY19-40" fmla="*/ 302954 h 3604689"/>
              <a:gd name="connsiteX20-41" fmla="*/ 0 w 3986472"/>
              <a:gd name="connsiteY20-42" fmla="*/ 185996 h 3604689"/>
              <a:gd name="connsiteX21-43" fmla="*/ 0 w 3986472"/>
              <a:gd name="connsiteY21-44" fmla="*/ 131880 h 3604689"/>
              <a:gd name="connsiteX22-45" fmla="*/ 116958 w 3986472"/>
              <a:gd name="connsiteY22-46" fmla="*/ 14922 h 3604689"/>
              <a:gd name="connsiteX23-47" fmla="*/ 1076491 w 3986472"/>
              <a:gd name="connsiteY23-48" fmla="*/ 14922 h 3604689"/>
              <a:gd name="connsiteX24-49" fmla="*/ 1193449 w 3986472"/>
              <a:gd name="connsiteY24-50" fmla="*/ 131880 h 3604689"/>
              <a:gd name="connsiteX25-51" fmla="*/ 1193449 w 3986472"/>
              <a:gd name="connsiteY25-52" fmla="*/ 185996 h 3604689"/>
              <a:gd name="connsiteX26-53" fmla="*/ 1076491 w 3986472"/>
              <a:gd name="connsiteY26-54" fmla="*/ 302954 h 3604689"/>
              <a:gd name="connsiteX27-55" fmla="*/ 1028167 w 3986472"/>
              <a:gd name="connsiteY27-56" fmla="*/ 302954 h 3604689"/>
              <a:gd name="connsiteX28-57" fmla="*/ 1028167 w 3986472"/>
              <a:gd name="connsiteY28-58" fmla="*/ 1733448 h 3604689"/>
              <a:gd name="connsiteX29-59" fmla="*/ 2848679 w 3986472"/>
              <a:gd name="connsiteY29-60" fmla="*/ 0 h 3604689"/>
              <a:gd name="connsiteX0-61" fmla="*/ 2848679 w 3986472"/>
              <a:gd name="connsiteY0-62" fmla="*/ 0 h 3604689"/>
              <a:gd name="connsiteX1-63" fmla="*/ 3971074 w 3986472"/>
              <a:gd name="connsiteY1-64" fmla="*/ 0 h 3604689"/>
              <a:gd name="connsiteX2-65" fmla="*/ 2561353 w 3986472"/>
              <a:gd name="connsiteY2-66" fmla="*/ 1342303 h 3604689"/>
              <a:gd name="connsiteX3-67" fmla="*/ 3986472 w 3986472"/>
              <a:gd name="connsiteY3-68" fmla="*/ 1342303 h 3604689"/>
              <a:gd name="connsiteX4-69" fmla="*/ 3866557 w 3986472"/>
              <a:gd name="connsiteY4-70" fmla="*/ 1448924 h 3604689"/>
              <a:gd name="connsiteX5-71" fmla="*/ 3372472 w 3986472"/>
              <a:gd name="connsiteY5-72" fmla="*/ 1943009 h 3604689"/>
              <a:gd name="connsiteX6-73" fmla="*/ 3737586 w 3986472"/>
              <a:gd name="connsiteY6-74" fmla="*/ 2520272 h 3604689"/>
              <a:gd name="connsiteX7-75" fmla="*/ 3749916 w 3986472"/>
              <a:gd name="connsiteY7-76" fmla="*/ 2520646 h 3604689"/>
              <a:gd name="connsiteX8-77" fmla="*/ 2667555 w 3986472"/>
              <a:gd name="connsiteY8-78" fmla="*/ 3603007 h 3604689"/>
              <a:gd name="connsiteX9-79" fmla="*/ 1617559 w 3986472"/>
              <a:gd name="connsiteY9-80" fmla="*/ 3571118 h 3604689"/>
              <a:gd name="connsiteX10-81" fmla="*/ 2628063 w 3986472"/>
              <a:gd name="connsiteY10-82" fmla="*/ 2560614 h 3604689"/>
              <a:gd name="connsiteX11-83" fmla="*/ 1908216 w 3986472"/>
              <a:gd name="connsiteY11-84" fmla="*/ 2538753 h 3604689"/>
              <a:gd name="connsiteX12-85" fmla="*/ 2569809 w 3986472"/>
              <a:gd name="connsiteY12-86" fmla="*/ 1877159 h 3604689"/>
              <a:gd name="connsiteX13-87" fmla="*/ 1999634 w 3986472"/>
              <a:gd name="connsiteY13-88" fmla="*/ 1877159 h 3604689"/>
              <a:gd name="connsiteX14-89" fmla="*/ 185337 w 3986472"/>
              <a:gd name="connsiteY14-90" fmla="*/ 3604689 h 3604689"/>
              <a:gd name="connsiteX15-91" fmla="*/ 185337 w 3986472"/>
              <a:gd name="connsiteY15-92" fmla="*/ 2751226 h 3604689"/>
              <a:gd name="connsiteX16-93" fmla="*/ 185337 w 3986472"/>
              <a:gd name="connsiteY16-94" fmla="*/ 2535971 h 3604689"/>
              <a:gd name="connsiteX17-95" fmla="*/ 185337 w 3986472"/>
              <a:gd name="connsiteY17-96" fmla="*/ 302954 h 3604689"/>
              <a:gd name="connsiteX18-97" fmla="*/ 116958 w 3986472"/>
              <a:gd name="connsiteY18-98" fmla="*/ 302954 h 3604689"/>
              <a:gd name="connsiteX19-99" fmla="*/ 0 w 3986472"/>
              <a:gd name="connsiteY19-100" fmla="*/ 185996 h 3604689"/>
              <a:gd name="connsiteX20-101" fmla="*/ 0 w 3986472"/>
              <a:gd name="connsiteY20-102" fmla="*/ 131880 h 3604689"/>
              <a:gd name="connsiteX21-103" fmla="*/ 116958 w 3986472"/>
              <a:gd name="connsiteY21-104" fmla="*/ 14922 h 3604689"/>
              <a:gd name="connsiteX22-105" fmla="*/ 1076491 w 3986472"/>
              <a:gd name="connsiteY22-106" fmla="*/ 14922 h 3604689"/>
              <a:gd name="connsiteX23-107" fmla="*/ 1193449 w 3986472"/>
              <a:gd name="connsiteY23-108" fmla="*/ 131880 h 3604689"/>
              <a:gd name="connsiteX24-109" fmla="*/ 1193449 w 3986472"/>
              <a:gd name="connsiteY24-110" fmla="*/ 185996 h 3604689"/>
              <a:gd name="connsiteX25-111" fmla="*/ 1076491 w 3986472"/>
              <a:gd name="connsiteY25-112" fmla="*/ 302954 h 3604689"/>
              <a:gd name="connsiteX26-113" fmla="*/ 1028167 w 3986472"/>
              <a:gd name="connsiteY26-114" fmla="*/ 302954 h 3604689"/>
              <a:gd name="connsiteX27-115" fmla="*/ 1028167 w 3986472"/>
              <a:gd name="connsiteY27-116" fmla="*/ 1733448 h 3604689"/>
              <a:gd name="connsiteX28-117" fmla="*/ 2848679 w 3986472"/>
              <a:gd name="connsiteY28-118" fmla="*/ 0 h 3604689"/>
              <a:gd name="connsiteX0-119" fmla="*/ 2848679 w 3986472"/>
              <a:gd name="connsiteY0-120" fmla="*/ 0 h 3604689"/>
              <a:gd name="connsiteX1-121" fmla="*/ 3971074 w 3986472"/>
              <a:gd name="connsiteY1-122" fmla="*/ 0 h 3604689"/>
              <a:gd name="connsiteX2-123" fmla="*/ 2561353 w 3986472"/>
              <a:gd name="connsiteY2-124" fmla="*/ 1342303 h 3604689"/>
              <a:gd name="connsiteX3-125" fmla="*/ 3986472 w 3986472"/>
              <a:gd name="connsiteY3-126" fmla="*/ 1342303 h 3604689"/>
              <a:gd name="connsiteX4-127" fmla="*/ 3866557 w 3986472"/>
              <a:gd name="connsiteY4-128" fmla="*/ 1448924 h 3604689"/>
              <a:gd name="connsiteX5-129" fmla="*/ 3372472 w 3986472"/>
              <a:gd name="connsiteY5-130" fmla="*/ 1943009 h 3604689"/>
              <a:gd name="connsiteX6-131" fmla="*/ 3737586 w 3986472"/>
              <a:gd name="connsiteY6-132" fmla="*/ 2520272 h 3604689"/>
              <a:gd name="connsiteX7-133" fmla="*/ 2667555 w 3986472"/>
              <a:gd name="connsiteY7-134" fmla="*/ 3603007 h 3604689"/>
              <a:gd name="connsiteX8-135" fmla="*/ 1617559 w 3986472"/>
              <a:gd name="connsiteY8-136" fmla="*/ 3571118 h 3604689"/>
              <a:gd name="connsiteX9-137" fmla="*/ 2628063 w 3986472"/>
              <a:gd name="connsiteY9-138" fmla="*/ 2560614 h 3604689"/>
              <a:gd name="connsiteX10-139" fmla="*/ 1908216 w 3986472"/>
              <a:gd name="connsiteY10-140" fmla="*/ 2538753 h 3604689"/>
              <a:gd name="connsiteX11-141" fmla="*/ 2569809 w 3986472"/>
              <a:gd name="connsiteY11-142" fmla="*/ 1877159 h 3604689"/>
              <a:gd name="connsiteX12-143" fmla="*/ 1999634 w 3986472"/>
              <a:gd name="connsiteY12-144" fmla="*/ 1877159 h 3604689"/>
              <a:gd name="connsiteX13-145" fmla="*/ 185337 w 3986472"/>
              <a:gd name="connsiteY13-146" fmla="*/ 3604689 h 3604689"/>
              <a:gd name="connsiteX14-147" fmla="*/ 185337 w 3986472"/>
              <a:gd name="connsiteY14-148" fmla="*/ 2751226 h 3604689"/>
              <a:gd name="connsiteX15-149" fmla="*/ 185337 w 3986472"/>
              <a:gd name="connsiteY15-150" fmla="*/ 2535971 h 3604689"/>
              <a:gd name="connsiteX16-151" fmla="*/ 185337 w 3986472"/>
              <a:gd name="connsiteY16-152" fmla="*/ 302954 h 3604689"/>
              <a:gd name="connsiteX17-153" fmla="*/ 116958 w 3986472"/>
              <a:gd name="connsiteY17-154" fmla="*/ 302954 h 3604689"/>
              <a:gd name="connsiteX18-155" fmla="*/ 0 w 3986472"/>
              <a:gd name="connsiteY18-156" fmla="*/ 185996 h 3604689"/>
              <a:gd name="connsiteX19-157" fmla="*/ 0 w 3986472"/>
              <a:gd name="connsiteY19-158" fmla="*/ 131880 h 3604689"/>
              <a:gd name="connsiteX20-159" fmla="*/ 116958 w 3986472"/>
              <a:gd name="connsiteY20-160" fmla="*/ 14922 h 3604689"/>
              <a:gd name="connsiteX21-161" fmla="*/ 1076491 w 3986472"/>
              <a:gd name="connsiteY21-162" fmla="*/ 14922 h 3604689"/>
              <a:gd name="connsiteX22-163" fmla="*/ 1193449 w 3986472"/>
              <a:gd name="connsiteY22-164" fmla="*/ 131880 h 3604689"/>
              <a:gd name="connsiteX23-165" fmla="*/ 1193449 w 3986472"/>
              <a:gd name="connsiteY23-166" fmla="*/ 185996 h 3604689"/>
              <a:gd name="connsiteX24-167" fmla="*/ 1076491 w 3986472"/>
              <a:gd name="connsiteY24-168" fmla="*/ 302954 h 3604689"/>
              <a:gd name="connsiteX25-169" fmla="*/ 1028167 w 3986472"/>
              <a:gd name="connsiteY25-170" fmla="*/ 302954 h 3604689"/>
              <a:gd name="connsiteX26-171" fmla="*/ 1028167 w 3986472"/>
              <a:gd name="connsiteY26-172" fmla="*/ 1733448 h 3604689"/>
              <a:gd name="connsiteX27-173" fmla="*/ 2848679 w 3986472"/>
              <a:gd name="connsiteY27-174" fmla="*/ 0 h 3604689"/>
              <a:gd name="connsiteX0-175" fmla="*/ 2848679 w 3986472"/>
              <a:gd name="connsiteY0-176" fmla="*/ 0 h 3604689"/>
              <a:gd name="connsiteX1-177" fmla="*/ 3971074 w 3986472"/>
              <a:gd name="connsiteY1-178" fmla="*/ 0 h 3604689"/>
              <a:gd name="connsiteX2-179" fmla="*/ 2561353 w 3986472"/>
              <a:gd name="connsiteY2-180" fmla="*/ 1342303 h 3604689"/>
              <a:gd name="connsiteX3-181" fmla="*/ 3986472 w 3986472"/>
              <a:gd name="connsiteY3-182" fmla="*/ 1342303 h 3604689"/>
              <a:gd name="connsiteX4-183" fmla="*/ 3866557 w 3986472"/>
              <a:gd name="connsiteY4-184" fmla="*/ 1448924 h 3604689"/>
              <a:gd name="connsiteX5-185" fmla="*/ 3372472 w 3986472"/>
              <a:gd name="connsiteY5-186" fmla="*/ 1943009 h 3604689"/>
              <a:gd name="connsiteX6-187" fmla="*/ 3695056 w 3986472"/>
              <a:gd name="connsiteY6-188" fmla="*/ 2520272 h 3604689"/>
              <a:gd name="connsiteX7-189" fmla="*/ 2667555 w 3986472"/>
              <a:gd name="connsiteY7-190" fmla="*/ 3603007 h 3604689"/>
              <a:gd name="connsiteX8-191" fmla="*/ 1617559 w 3986472"/>
              <a:gd name="connsiteY8-192" fmla="*/ 3571118 h 3604689"/>
              <a:gd name="connsiteX9-193" fmla="*/ 2628063 w 3986472"/>
              <a:gd name="connsiteY9-194" fmla="*/ 2560614 h 3604689"/>
              <a:gd name="connsiteX10-195" fmla="*/ 1908216 w 3986472"/>
              <a:gd name="connsiteY10-196" fmla="*/ 2538753 h 3604689"/>
              <a:gd name="connsiteX11-197" fmla="*/ 2569809 w 3986472"/>
              <a:gd name="connsiteY11-198" fmla="*/ 1877159 h 3604689"/>
              <a:gd name="connsiteX12-199" fmla="*/ 1999634 w 3986472"/>
              <a:gd name="connsiteY12-200" fmla="*/ 1877159 h 3604689"/>
              <a:gd name="connsiteX13-201" fmla="*/ 185337 w 3986472"/>
              <a:gd name="connsiteY13-202" fmla="*/ 3604689 h 3604689"/>
              <a:gd name="connsiteX14-203" fmla="*/ 185337 w 3986472"/>
              <a:gd name="connsiteY14-204" fmla="*/ 2751226 h 3604689"/>
              <a:gd name="connsiteX15-205" fmla="*/ 185337 w 3986472"/>
              <a:gd name="connsiteY15-206" fmla="*/ 2535971 h 3604689"/>
              <a:gd name="connsiteX16-207" fmla="*/ 185337 w 3986472"/>
              <a:gd name="connsiteY16-208" fmla="*/ 302954 h 3604689"/>
              <a:gd name="connsiteX17-209" fmla="*/ 116958 w 3986472"/>
              <a:gd name="connsiteY17-210" fmla="*/ 302954 h 3604689"/>
              <a:gd name="connsiteX18-211" fmla="*/ 0 w 3986472"/>
              <a:gd name="connsiteY18-212" fmla="*/ 185996 h 3604689"/>
              <a:gd name="connsiteX19-213" fmla="*/ 0 w 3986472"/>
              <a:gd name="connsiteY19-214" fmla="*/ 131880 h 3604689"/>
              <a:gd name="connsiteX20-215" fmla="*/ 116958 w 3986472"/>
              <a:gd name="connsiteY20-216" fmla="*/ 14922 h 3604689"/>
              <a:gd name="connsiteX21-217" fmla="*/ 1076491 w 3986472"/>
              <a:gd name="connsiteY21-218" fmla="*/ 14922 h 3604689"/>
              <a:gd name="connsiteX22-219" fmla="*/ 1193449 w 3986472"/>
              <a:gd name="connsiteY22-220" fmla="*/ 131880 h 3604689"/>
              <a:gd name="connsiteX23-221" fmla="*/ 1193449 w 3986472"/>
              <a:gd name="connsiteY23-222" fmla="*/ 185996 h 3604689"/>
              <a:gd name="connsiteX24-223" fmla="*/ 1076491 w 3986472"/>
              <a:gd name="connsiteY24-224" fmla="*/ 302954 h 3604689"/>
              <a:gd name="connsiteX25-225" fmla="*/ 1028167 w 3986472"/>
              <a:gd name="connsiteY25-226" fmla="*/ 302954 h 3604689"/>
              <a:gd name="connsiteX26-227" fmla="*/ 1028167 w 3986472"/>
              <a:gd name="connsiteY26-228" fmla="*/ 1733448 h 3604689"/>
              <a:gd name="connsiteX27-229" fmla="*/ 2848679 w 3986472"/>
              <a:gd name="connsiteY27-230" fmla="*/ 0 h 3604689"/>
              <a:gd name="connsiteX0-231" fmla="*/ 2848679 w 3986472"/>
              <a:gd name="connsiteY0-232" fmla="*/ 0 h 3604689"/>
              <a:gd name="connsiteX1-233" fmla="*/ 3971074 w 3986472"/>
              <a:gd name="connsiteY1-234" fmla="*/ 0 h 3604689"/>
              <a:gd name="connsiteX2-235" fmla="*/ 2561353 w 3986472"/>
              <a:gd name="connsiteY2-236" fmla="*/ 1342303 h 3604689"/>
              <a:gd name="connsiteX3-237" fmla="*/ 3986472 w 3986472"/>
              <a:gd name="connsiteY3-238" fmla="*/ 1342303 h 3604689"/>
              <a:gd name="connsiteX4-239" fmla="*/ 3866557 w 3986472"/>
              <a:gd name="connsiteY4-240" fmla="*/ 1448924 h 3604689"/>
              <a:gd name="connsiteX5-241" fmla="*/ 3372472 w 3986472"/>
              <a:gd name="connsiteY5-242" fmla="*/ 1943009 h 3604689"/>
              <a:gd name="connsiteX6-243" fmla="*/ 3695056 w 3986472"/>
              <a:gd name="connsiteY6-244" fmla="*/ 2520272 h 3604689"/>
              <a:gd name="connsiteX7-245" fmla="*/ 2667555 w 3986472"/>
              <a:gd name="connsiteY7-246" fmla="*/ 3603007 h 3604689"/>
              <a:gd name="connsiteX8-247" fmla="*/ 1617559 w 3986472"/>
              <a:gd name="connsiteY8-248" fmla="*/ 3571118 h 3604689"/>
              <a:gd name="connsiteX9-249" fmla="*/ 2628063 w 3986472"/>
              <a:gd name="connsiteY9-250" fmla="*/ 2560614 h 3604689"/>
              <a:gd name="connsiteX10-251" fmla="*/ 1908216 w 3986472"/>
              <a:gd name="connsiteY10-252" fmla="*/ 2538753 h 3604689"/>
              <a:gd name="connsiteX11-253" fmla="*/ 2569809 w 3986472"/>
              <a:gd name="connsiteY11-254" fmla="*/ 1877159 h 3604689"/>
              <a:gd name="connsiteX12-255" fmla="*/ 1999634 w 3986472"/>
              <a:gd name="connsiteY12-256" fmla="*/ 1877159 h 3604689"/>
              <a:gd name="connsiteX13-257" fmla="*/ 185337 w 3986472"/>
              <a:gd name="connsiteY13-258" fmla="*/ 3604689 h 3604689"/>
              <a:gd name="connsiteX14-259" fmla="*/ 185337 w 3986472"/>
              <a:gd name="connsiteY14-260" fmla="*/ 2751226 h 3604689"/>
              <a:gd name="connsiteX15-261" fmla="*/ 185337 w 3986472"/>
              <a:gd name="connsiteY15-262" fmla="*/ 2535971 h 3604689"/>
              <a:gd name="connsiteX16-263" fmla="*/ 185337 w 3986472"/>
              <a:gd name="connsiteY16-264" fmla="*/ 302954 h 3604689"/>
              <a:gd name="connsiteX17-265" fmla="*/ 116958 w 3986472"/>
              <a:gd name="connsiteY17-266" fmla="*/ 302954 h 3604689"/>
              <a:gd name="connsiteX18-267" fmla="*/ 0 w 3986472"/>
              <a:gd name="connsiteY18-268" fmla="*/ 185996 h 3604689"/>
              <a:gd name="connsiteX19-269" fmla="*/ 0 w 3986472"/>
              <a:gd name="connsiteY19-270" fmla="*/ 131880 h 3604689"/>
              <a:gd name="connsiteX20-271" fmla="*/ 116958 w 3986472"/>
              <a:gd name="connsiteY20-272" fmla="*/ 14922 h 3604689"/>
              <a:gd name="connsiteX21-273" fmla="*/ 1076491 w 3986472"/>
              <a:gd name="connsiteY21-274" fmla="*/ 14922 h 3604689"/>
              <a:gd name="connsiteX22-275" fmla="*/ 1193449 w 3986472"/>
              <a:gd name="connsiteY22-276" fmla="*/ 131880 h 3604689"/>
              <a:gd name="connsiteX23-277" fmla="*/ 1193449 w 3986472"/>
              <a:gd name="connsiteY23-278" fmla="*/ 185996 h 3604689"/>
              <a:gd name="connsiteX24-279" fmla="*/ 1076491 w 3986472"/>
              <a:gd name="connsiteY24-280" fmla="*/ 302954 h 3604689"/>
              <a:gd name="connsiteX25-281" fmla="*/ 1028167 w 3986472"/>
              <a:gd name="connsiteY25-282" fmla="*/ 302954 h 3604689"/>
              <a:gd name="connsiteX26-283" fmla="*/ 1028167 w 3986472"/>
              <a:gd name="connsiteY26-284" fmla="*/ 1733448 h 3604689"/>
              <a:gd name="connsiteX27-285" fmla="*/ 2848679 w 3986472"/>
              <a:gd name="connsiteY27-286" fmla="*/ 0 h 3604689"/>
              <a:gd name="connsiteX0-287" fmla="*/ 2848679 w 3986472"/>
              <a:gd name="connsiteY0-288" fmla="*/ 0 h 3604689"/>
              <a:gd name="connsiteX1-289" fmla="*/ 3971074 w 3986472"/>
              <a:gd name="connsiteY1-290" fmla="*/ 0 h 3604689"/>
              <a:gd name="connsiteX2-291" fmla="*/ 2561353 w 3986472"/>
              <a:gd name="connsiteY2-292" fmla="*/ 1342303 h 3604689"/>
              <a:gd name="connsiteX3-293" fmla="*/ 3986472 w 3986472"/>
              <a:gd name="connsiteY3-294" fmla="*/ 1342303 h 3604689"/>
              <a:gd name="connsiteX4-295" fmla="*/ 3866557 w 3986472"/>
              <a:gd name="connsiteY4-296" fmla="*/ 1448924 h 3604689"/>
              <a:gd name="connsiteX5-297" fmla="*/ 3372472 w 3986472"/>
              <a:gd name="connsiteY5-298" fmla="*/ 1943009 h 3604689"/>
              <a:gd name="connsiteX6-299" fmla="*/ 3695056 w 3986472"/>
              <a:gd name="connsiteY6-300" fmla="*/ 2520272 h 3604689"/>
              <a:gd name="connsiteX7-301" fmla="*/ 2667555 w 3986472"/>
              <a:gd name="connsiteY7-302" fmla="*/ 3603007 h 3604689"/>
              <a:gd name="connsiteX8-303" fmla="*/ 1617559 w 3986472"/>
              <a:gd name="connsiteY8-304" fmla="*/ 3571118 h 3604689"/>
              <a:gd name="connsiteX9-305" fmla="*/ 2628063 w 3986472"/>
              <a:gd name="connsiteY9-306" fmla="*/ 2560614 h 3604689"/>
              <a:gd name="connsiteX10-307" fmla="*/ 1908216 w 3986472"/>
              <a:gd name="connsiteY10-308" fmla="*/ 2538753 h 3604689"/>
              <a:gd name="connsiteX11-309" fmla="*/ 2569809 w 3986472"/>
              <a:gd name="connsiteY11-310" fmla="*/ 1877159 h 3604689"/>
              <a:gd name="connsiteX12-311" fmla="*/ 1999634 w 3986472"/>
              <a:gd name="connsiteY12-312" fmla="*/ 1877159 h 3604689"/>
              <a:gd name="connsiteX13-313" fmla="*/ 185337 w 3986472"/>
              <a:gd name="connsiteY13-314" fmla="*/ 3604689 h 3604689"/>
              <a:gd name="connsiteX14-315" fmla="*/ 185337 w 3986472"/>
              <a:gd name="connsiteY14-316" fmla="*/ 2751226 h 3604689"/>
              <a:gd name="connsiteX15-317" fmla="*/ 185337 w 3986472"/>
              <a:gd name="connsiteY15-318" fmla="*/ 2535971 h 3604689"/>
              <a:gd name="connsiteX16-319" fmla="*/ 185337 w 3986472"/>
              <a:gd name="connsiteY16-320" fmla="*/ 302954 h 3604689"/>
              <a:gd name="connsiteX17-321" fmla="*/ 116958 w 3986472"/>
              <a:gd name="connsiteY17-322" fmla="*/ 302954 h 3604689"/>
              <a:gd name="connsiteX18-323" fmla="*/ 0 w 3986472"/>
              <a:gd name="connsiteY18-324" fmla="*/ 185996 h 3604689"/>
              <a:gd name="connsiteX19-325" fmla="*/ 0 w 3986472"/>
              <a:gd name="connsiteY19-326" fmla="*/ 131880 h 3604689"/>
              <a:gd name="connsiteX20-327" fmla="*/ 116958 w 3986472"/>
              <a:gd name="connsiteY20-328" fmla="*/ 14922 h 3604689"/>
              <a:gd name="connsiteX21-329" fmla="*/ 1076491 w 3986472"/>
              <a:gd name="connsiteY21-330" fmla="*/ 14922 h 3604689"/>
              <a:gd name="connsiteX22-331" fmla="*/ 1193449 w 3986472"/>
              <a:gd name="connsiteY22-332" fmla="*/ 131880 h 3604689"/>
              <a:gd name="connsiteX23-333" fmla="*/ 1193449 w 3986472"/>
              <a:gd name="connsiteY23-334" fmla="*/ 185996 h 3604689"/>
              <a:gd name="connsiteX24-335" fmla="*/ 1076491 w 3986472"/>
              <a:gd name="connsiteY24-336" fmla="*/ 302954 h 3604689"/>
              <a:gd name="connsiteX25-337" fmla="*/ 1028167 w 3986472"/>
              <a:gd name="connsiteY25-338" fmla="*/ 302954 h 3604689"/>
              <a:gd name="connsiteX26-339" fmla="*/ 1028167 w 3986472"/>
              <a:gd name="connsiteY26-340" fmla="*/ 1733448 h 3604689"/>
              <a:gd name="connsiteX27-341" fmla="*/ 2848679 w 3986472"/>
              <a:gd name="connsiteY27-342" fmla="*/ 0 h 3604689"/>
              <a:gd name="connsiteX0-343" fmla="*/ 2848679 w 3986472"/>
              <a:gd name="connsiteY0-344" fmla="*/ 0 h 3604689"/>
              <a:gd name="connsiteX1-345" fmla="*/ 3971074 w 3986472"/>
              <a:gd name="connsiteY1-346" fmla="*/ 0 h 3604689"/>
              <a:gd name="connsiteX2-347" fmla="*/ 2561353 w 3986472"/>
              <a:gd name="connsiteY2-348" fmla="*/ 1342303 h 3604689"/>
              <a:gd name="connsiteX3-349" fmla="*/ 3986472 w 3986472"/>
              <a:gd name="connsiteY3-350" fmla="*/ 1342303 h 3604689"/>
              <a:gd name="connsiteX4-351" fmla="*/ 3372472 w 3986472"/>
              <a:gd name="connsiteY4-352" fmla="*/ 1943009 h 3604689"/>
              <a:gd name="connsiteX5-353" fmla="*/ 3695056 w 3986472"/>
              <a:gd name="connsiteY5-354" fmla="*/ 2520272 h 3604689"/>
              <a:gd name="connsiteX6-355" fmla="*/ 2667555 w 3986472"/>
              <a:gd name="connsiteY6-356" fmla="*/ 3603007 h 3604689"/>
              <a:gd name="connsiteX7-357" fmla="*/ 1617559 w 3986472"/>
              <a:gd name="connsiteY7-358" fmla="*/ 3571118 h 3604689"/>
              <a:gd name="connsiteX8-359" fmla="*/ 2628063 w 3986472"/>
              <a:gd name="connsiteY8-360" fmla="*/ 2560614 h 3604689"/>
              <a:gd name="connsiteX9-361" fmla="*/ 1908216 w 3986472"/>
              <a:gd name="connsiteY9-362" fmla="*/ 2538753 h 3604689"/>
              <a:gd name="connsiteX10-363" fmla="*/ 2569809 w 3986472"/>
              <a:gd name="connsiteY10-364" fmla="*/ 1877159 h 3604689"/>
              <a:gd name="connsiteX11-365" fmla="*/ 1999634 w 3986472"/>
              <a:gd name="connsiteY11-366" fmla="*/ 1877159 h 3604689"/>
              <a:gd name="connsiteX12-367" fmla="*/ 185337 w 3986472"/>
              <a:gd name="connsiteY12-368" fmla="*/ 3604689 h 3604689"/>
              <a:gd name="connsiteX13-369" fmla="*/ 185337 w 3986472"/>
              <a:gd name="connsiteY13-370" fmla="*/ 2751226 h 3604689"/>
              <a:gd name="connsiteX14-371" fmla="*/ 185337 w 3986472"/>
              <a:gd name="connsiteY14-372" fmla="*/ 2535971 h 3604689"/>
              <a:gd name="connsiteX15-373" fmla="*/ 185337 w 3986472"/>
              <a:gd name="connsiteY15-374" fmla="*/ 302954 h 3604689"/>
              <a:gd name="connsiteX16-375" fmla="*/ 116958 w 3986472"/>
              <a:gd name="connsiteY16-376" fmla="*/ 302954 h 3604689"/>
              <a:gd name="connsiteX17-377" fmla="*/ 0 w 3986472"/>
              <a:gd name="connsiteY17-378" fmla="*/ 185996 h 3604689"/>
              <a:gd name="connsiteX18-379" fmla="*/ 0 w 3986472"/>
              <a:gd name="connsiteY18-380" fmla="*/ 131880 h 3604689"/>
              <a:gd name="connsiteX19-381" fmla="*/ 116958 w 3986472"/>
              <a:gd name="connsiteY19-382" fmla="*/ 14922 h 3604689"/>
              <a:gd name="connsiteX20-383" fmla="*/ 1076491 w 3986472"/>
              <a:gd name="connsiteY20-384" fmla="*/ 14922 h 3604689"/>
              <a:gd name="connsiteX21-385" fmla="*/ 1193449 w 3986472"/>
              <a:gd name="connsiteY21-386" fmla="*/ 131880 h 3604689"/>
              <a:gd name="connsiteX22-387" fmla="*/ 1193449 w 3986472"/>
              <a:gd name="connsiteY22-388" fmla="*/ 185996 h 3604689"/>
              <a:gd name="connsiteX23-389" fmla="*/ 1076491 w 3986472"/>
              <a:gd name="connsiteY23-390" fmla="*/ 302954 h 3604689"/>
              <a:gd name="connsiteX24-391" fmla="*/ 1028167 w 3986472"/>
              <a:gd name="connsiteY24-392" fmla="*/ 302954 h 3604689"/>
              <a:gd name="connsiteX25-393" fmla="*/ 1028167 w 3986472"/>
              <a:gd name="connsiteY25-394" fmla="*/ 1733448 h 3604689"/>
              <a:gd name="connsiteX26-395" fmla="*/ 2848679 w 3986472"/>
              <a:gd name="connsiteY26-396" fmla="*/ 0 h 3604689"/>
              <a:gd name="connsiteX0-397" fmla="*/ 2848679 w 3986472"/>
              <a:gd name="connsiteY0-398" fmla="*/ 0 h 3604689"/>
              <a:gd name="connsiteX1-399" fmla="*/ 3971074 w 3986472"/>
              <a:gd name="connsiteY1-400" fmla="*/ 0 h 3604689"/>
              <a:gd name="connsiteX2-401" fmla="*/ 2561353 w 3986472"/>
              <a:gd name="connsiteY2-402" fmla="*/ 1342303 h 3604689"/>
              <a:gd name="connsiteX3-403" fmla="*/ 3986472 w 3986472"/>
              <a:gd name="connsiteY3-404" fmla="*/ 1342303 h 3604689"/>
              <a:gd name="connsiteX4-405" fmla="*/ 3372472 w 3986472"/>
              <a:gd name="connsiteY4-406" fmla="*/ 1943009 h 3604689"/>
              <a:gd name="connsiteX5-407" fmla="*/ 3695056 w 3986472"/>
              <a:gd name="connsiteY5-408" fmla="*/ 2520272 h 3604689"/>
              <a:gd name="connsiteX6-409" fmla="*/ 2667555 w 3986472"/>
              <a:gd name="connsiteY6-410" fmla="*/ 3603007 h 3604689"/>
              <a:gd name="connsiteX7-411" fmla="*/ 1617559 w 3986472"/>
              <a:gd name="connsiteY7-412" fmla="*/ 3571118 h 3604689"/>
              <a:gd name="connsiteX8-413" fmla="*/ 2628063 w 3986472"/>
              <a:gd name="connsiteY8-414" fmla="*/ 2560614 h 3604689"/>
              <a:gd name="connsiteX9-415" fmla="*/ 1908216 w 3986472"/>
              <a:gd name="connsiteY9-416" fmla="*/ 2538753 h 3604689"/>
              <a:gd name="connsiteX10-417" fmla="*/ 2569809 w 3986472"/>
              <a:gd name="connsiteY10-418" fmla="*/ 1877159 h 3604689"/>
              <a:gd name="connsiteX11-419" fmla="*/ 1999634 w 3986472"/>
              <a:gd name="connsiteY11-420" fmla="*/ 1877159 h 3604689"/>
              <a:gd name="connsiteX12-421" fmla="*/ 185337 w 3986472"/>
              <a:gd name="connsiteY12-422" fmla="*/ 3604689 h 3604689"/>
              <a:gd name="connsiteX13-423" fmla="*/ 185337 w 3986472"/>
              <a:gd name="connsiteY13-424" fmla="*/ 2751226 h 3604689"/>
              <a:gd name="connsiteX14-425" fmla="*/ 185337 w 3986472"/>
              <a:gd name="connsiteY14-426" fmla="*/ 2535971 h 3604689"/>
              <a:gd name="connsiteX15-427" fmla="*/ 185337 w 3986472"/>
              <a:gd name="connsiteY15-428" fmla="*/ 302954 h 3604689"/>
              <a:gd name="connsiteX16-429" fmla="*/ 116958 w 3986472"/>
              <a:gd name="connsiteY16-430" fmla="*/ 302954 h 3604689"/>
              <a:gd name="connsiteX17-431" fmla="*/ 0 w 3986472"/>
              <a:gd name="connsiteY17-432" fmla="*/ 185996 h 3604689"/>
              <a:gd name="connsiteX18-433" fmla="*/ 0 w 3986472"/>
              <a:gd name="connsiteY18-434" fmla="*/ 131880 h 3604689"/>
              <a:gd name="connsiteX19-435" fmla="*/ 116958 w 3986472"/>
              <a:gd name="connsiteY19-436" fmla="*/ 14922 h 3604689"/>
              <a:gd name="connsiteX20-437" fmla="*/ 1076491 w 3986472"/>
              <a:gd name="connsiteY20-438" fmla="*/ 14922 h 3604689"/>
              <a:gd name="connsiteX21-439" fmla="*/ 1193449 w 3986472"/>
              <a:gd name="connsiteY21-440" fmla="*/ 131880 h 3604689"/>
              <a:gd name="connsiteX22-441" fmla="*/ 1193449 w 3986472"/>
              <a:gd name="connsiteY22-442" fmla="*/ 185996 h 3604689"/>
              <a:gd name="connsiteX23-443" fmla="*/ 1076491 w 3986472"/>
              <a:gd name="connsiteY23-444" fmla="*/ 302954 h 3604689"/>
              <a:gd name="connsiteX24-445" fmla="*/ 1028167 w 3986472"/>
              <a:gd name="connsiteY24-446" fmla="*/ 302954 h 3604689"/>
              <a:gd name="connsiteX25-447" fmla="*/ 1028167 w 3986472"/>
              <a:gd name="connsiteY25-448" fmla="*/ 1733448 h 3604689"/>
              <a:gd name="connsiteX26-449" fmla="*/ 2848679 w 3986472"/>
              <a:gd name="connsiteY26-450" fmla="*/ 0 h 3604689"/>
              <a:gd name="connsiteX0-451" fmla="*/ 2848679 w 3986472"/>
              <a:gd name="connsiteY0-452" fmla="*/ 0 h 3604689"/>
              <a:gd name="connsiteX1-453" fmla="*/ 3971074 w 3986472"/>
              <a:gd name="connsiteY1-454" fmla="*/ 0 h 3604689"/>
              <a:gd name="connsiteX2-455" fmla="*/ 2561353 w 3986472"/>
              <a:gd name="connsiteY2-456" fmla="*/ 1342303 h 3604689"/>
              <a:gd name="connsiteX3-457" fmla="*/ 3986472 w 3986472"/>
              <a:gd name="connsiteY3-458" fmla="*/ 1342303 h 3604689"/>
              <a:gd name="connsiteX4-459" fmla="*/ 3372472 w 3986472"/>
              <a:gd name="connsiteY4-460" fmla="*/ 1943009 h 3604689"/>
              <a:gd name="connsiteX5-461" fmla="*/ 3652526 w 3986472"/>
              <a:gd name="connsiteY5-462" fmla="*/ 2541537 h 3604689"/>
              <a:gd name="connsiteX6-463" fmla="*/ 2667555 w 3986472"/>
              <a:gd name="connsiteY6-464" fmla="*/ 3603007 h 3604689"/>
              <a:gd name="connsiteX7-465" fmla="*/ 1617559 w 3986472"/>
              <a:gd name="connsiteY7-466" fmla="*/ 3571118 h 3604689"/>
              <a:gd name="connsiteX8-467" fmla="*/ 2628063 w 3986472"/>
              <a:gd name="connsiteY8-468" fmla="*/ 2560614 h 3604689"/>
              <a:gd name="connsiteX9-469" fmla="*/ 1908216 w 3986472"/>
              <a:gd name="connsiteY9-470" fmla="*/ 2538753 h 3604689"/>
              <a:gd name="connsiteX10-471" fmla="*/ 2569809 w 3986472"/>
              <a:gd name="connsiteY10-472" fmla="*/ 1877159 h 3604689"/>
              <a:gd name="connsiteX11-473" fmla="*/ 1999634 w 3986472"/>
              <a:gd name="connsiteY11-474" fmla="*/ 1877159 h 3604689"/>
              <a:gd name="connsiteX12-475" fmla="*/ 185337 w 3986472"/>
              <a:gd name="connsiteY12-476" fmla="*/ 3604689 h 3604689"/>
              <a:gd name="connsiteX13-477" fmla="*/ 185337 w 3986472"/>
              <a:gd name="connsiteY13-478" fmla="*/ 2751226 h 3604689"/>
              <a:gd name="connsiteX14-479" fmla="*/ 185337 w 3986472"/>
              <a:gd name="connsiteY14-480" fmla="*/ 2535971 h 3604689"/>
              <a:gd name="connsiteX15-481" fmla="*/ 185337 w 3986472"/>
              <a:gd name="connsiteY15-482" fmla="*/ 302954 h 3604689"/>
              <a:gd name="connsiteX16-483" fmla="*/ 116958 w 3986472"/>
              <a:gd name="connsiteY16-484" fmla="*/ 302954 h 3604689"/>
              <a:gd name="connsiteX17-485" fmla="*/ 0 w 3986472"/>
              <a:gd name="connsiteY17-486" fmla="*/ 185996 h 3604689"/>
              <a:gd name="connsiteX18-487" fmla="*/ 0 w 3986472"/>
              <a:gd name="connsiteY18-488" fmla="*/ 131880 h 3604689"/>
              <a:gd name="connsiteX19-489" fmla="*/ 116958 w 3986472"/>
              <a:gd name="connsiteY19-490" fmla="*/ 14922 h 3604689"/>
              <a:gd name="connsiteX20-491" fmla="*/ 1076491 w 3986472"/>
              <a:gd name="connsiteY20-492" fmla="*/ 14922 h 3604689"/>
              <a:gd name="connsiteX21-493" fmla="*/ 1193449 w 3986472"/>
              <a:gd name="connsiteY21-494" fmla="*/ 131880 h 3604689"/>
              <a:gd name="connsiteX22-495" fmla="*/ 1193449 w 3986472"/>
              <a:gd name="connsiteY22-496" fmla="*/ 185996 h 3604689"/>
              <a:gd name="connsiteX23-497" fmla="*/ 1076491 w 3986472"/>
              <a:gd name="connsiteY23-498" fmla="*/ 302954 h 3604689"/>
              <a:gd name="connsiteX24-499" fmla="*/ 1028167 w 3986472"/>
              <a:gd name="connsiteY24-500" fmla="*/ 302954 h 3604689"/>
              <a:gd name="connsiteX25-501" fmla="*/ 1028167 w 3986472"/>
              <a:gd name="connsiteY25-502" fmla="*/ 1733448 h 3604689"/>
              <a:gd name="connsiteX26-503" fmla="*/ 2848679 w 3986472"/>
              <a:gd name="connsiteY26-504" fmla="*/ 0 h 3604689"/>
              <a:gd name="connsiteX0-505" fmla="*/ 2848679 w 3986472"/>
              <a:gd name="connsiteY0-506" fmla="*/ 0 h 3604689"/>
              <a:gd name="connsiteX1-507" fmla="*/ 3971074 w 3986472"/>
              <a:gd name="connsiteY1-508" fmla="*/ 0 h 3604689"/>
              <a:gd name="connsiteX2-509" fmla="*/ 2561353 w 3986472"/>
              <a:gd name="connsiteY2-510" fmla="*/ 1342303 h 3604689"/>
              <a:gd name="connsiteX3-511" fmla="*/ 3986472 w 3986472"/>
              <a:gd name="connsiteY3-512" fmla="*/ 1342303 h 3604689"/>
              <a:gd name="connsiteX4-513" fmla="*/ 3372472 w 3986472"/>
              <a:gd name="connsiteY4-514" fmla="*/ 1943009 h 3604689"/>
              <a:gd name="connsiteX5-515" fmla="*/ 3652526 w 3986472"/>
              <a:gd name="connsiteY5-516" fmla="*/ 2541537 h 3604689"/>
              <a:gd name="connsiteX6-517" fmla="*/ 2667555 w 3986472"/>
              <a:gd name="connsiteY6-518" fmla="*/ 3603007 h 3604689"/>
              <a:gd name="connsiteX7-519" fmla="*/ 1617559 w 3986472"/>
              <a:gd name="connsiteY7-520" fmla="*/ 3571118 h 3604689"/>
              <a:gd name="connsiteX8-521" fmla="*/ 2628063 w 3986472"/>
              <a:gd name="connsiteY8-522" fmla="*/ 2560614 h 3604689"/>
              <a:gd name="connsiteX9-523" fmla="*/ 1908216 w 3986472"/>
              <a:gd name="connsiteY9-524" fmla="*/ 2538753 h 3604689"/>
              <a:gd name="connsiteX10-525" fmla="*/ 2569809 w 3986472"/>
              <a:gd name="connsiteY10-526" fmla="*/ 1877159 h 3604689"/>
              <a:gd name="connsiteX11-527" fmla="*/ 1999634 w 3986472"/>
              <a:gd name="connsiteY11-528" fmla="*/ 1877159 h 3604689"/>
              <a:gd name="connsiteX12-529" fmla="*/ 185337 w 3986472"/>
              <a:gd name="connsiteY12-530" fmla="*/ 3604689 h 3604689"/>
              <a:gd name="connsiteX13-531" fmla="*/ 185337 w 3986472"/>
              <a:gd name="connsiteY13-532" fmla="*/ 2751226 h 3604689"/>
              <a:gd name="connsiteX14-533" fmla="*/ 185337 w 3986472"/>
              <a:gd name="connsiteY14-534" fmla="*/ 2535971 h 3604689"/>
              <a:gd name="connsiteX15-535" fmla="*/ 185337 w 3986472"/>
              <a:gd name="connsiteY15-536" fmla="*/ 302954 h 3604689"/>
              <a:gd name="connsiteX16-537" fmla="*/ 116958 w 3986472"/>
              <a:gd name="connsiteY16-538" fmla="*/ 302954 h 3604689"/>
              <a:gd name="connsiteX17-539" fmla="*/ 0 w 3986472"/>
              <a:gd name="connsiteY17-540" fmla="*/ 185996 h 3604689"/>
              <a:gd name="connsiteX18-541" fmla="*/ 0 w 3986472"/>
              <a:gd name="connsiteY18-542" fmla="*/ 131880 h 3604689"/>
              <a:gd name="connsiteX19-543" fmla="*/ 116958 w 3986472"/>
              <a:gd name="connsiteY19-544" fmla="*/ 14922 h 3604689"/>
              <a:gd name="connsiteX20-545" fmla="*/ 1076491 w 3986472"/>
              <a:gd name="connsiteY20-546" fmla="*/ 14922 h 3604689"/>
              <a:gd name="connsiteX21-547" fmla="*/ 1193449 w 3986472"/>
              <a:gd name="connsiteY21-548" fmla="*/ 131880 h 3604689"/>
              <a:gd name="connsiteX22-549" fmla="*/ 1193449 w 3986472"/>
              <a:gd name="connsiteY22-550" fmla="*/ 185996 h 3604689"/>
              <a:gd name="connsiteX23-551" fmla="*/ 1076491 w 3986472"/>
              <a:gd name="connsiteY23-552" fmla="*/ 302954 h 3604689"/>
              <a:gd name="connsiteX24-553" fmla="*/ 1028167 w 3986472"/>
              <a:gd name="connsiteY24-554" fmla="*/ 302954 h 3604689"/>
              <a:gd name="connsiteX25-555" fmla="*/ 1028167 w 3986472"/>
              <a:gd name="connsiteY25-556" fmla="*/ 1733448 h 3604689"/>
              <a:gd name="connsiteX26-557" fmla="*/ 2848679 w 3986472"/>
              <a:gd name="connsiteY26-558" fmla="*/ 0 h 3604689"/>
              <a:gd name="connsiteX0-559" fmla="*/ 2848679 w 3986472"/>
              <a:gd name="connsiteY0-560" fmla="*/ 0 h 3604689"/>
              <a:gd name="connsiteX1-561" fmla="*/ 3971074 w 3986472"/>
              <a:gd name="connsiteY1-562" fmla="*/ 0 h 3604689"/>
              <a:gd name="connsiteX2-563" fmla="*/ 2561353 w 3986472"/>
              <a:gd name="connsiteY2-564" fmla="*/ 1342303 h 3604689"/>
              <a:gd name="connsiteX3-565" fmla="*/ 3986472 w 3986472"/>
              <a:gd name="connsiteY3-566" fmla="*/ 1342303 h 3604689"/>
              <a:gd name="connsiteX4-567" fmla="*/ 3372472 w 3986472"/>
              <a:gd name="connsiteY4-568" fmla="*/ 1943009 h 3604689"/>
              <a:gd name="connsiteX5-569" fmla="*/ 3652526 w 3986472"/>
              <a:gd name="connsiteY5-570" fmla="*/ 2541537 h 3604689"/>
              <a:gd name="connsiteX6-571" fmla="*/ 2667555 w 3986472"/>
              <a:gd name="connsiteY6-572" fmla="*/ 3603007 h 3604689"/>
              <a:gd name="connsiteX7-573" fmla="*/ 1617559 w 3986472"/>
              <a:gd name="connsiteY7-574" fmla="*/ 3571118 h 3604689"/>
              <a:gd name="connsiteX8-575" fmla="*/ 2628063 w 3986472"/>
              <a:gd name="connsiteY8-576" fmla="*/ 2560614 h 3604689"/>
              <a:gd name="connsiteX9-577" fmla="*/ 1908216 w 3986472"/>
              <a:gd name="connsiteY9-578" fmla="*/ 2538753 h 3604689"/>
              <a:gd name="connsiteX10-579" fmla="*/ 2569809 w 3986472"/>
              <a:gd name="connsiteY10-580" fmla="*/ 1877159 h 3604689"/>
              <a:gd name="connsiteX11-581" fmla="*/ 1999634 w 3986472"/>
              <a:gd name="connsiteY11-582" fmla="*/ 1877159 h 3604689"/>
              <a:gd name="connsiteX12-583" fmla="*/ 185337 w 3986472"/>
              <a:gd name="connsiteY12-584" fmla="*/ 3604689 h 3604689"/>
              <a:gd name="connsiteX13-585" fmla="*/ 185337 w 3986472"/>
              <a:gd name="connsiteY13-586" fmla="*/ 2751226 h 3604689"/>
              <a:gd name="connsiteX14-587" fmla="*/ 185337 w 3986472"/>
              <a:gd name="connsiteY14-588" fmla="*/ 302954 h 3604689"/>
              <a:gd name="connsiteX15-589" fmla="*/ 116958 w 3986472"/>
              <a:gd name="connsiteY15-590" fmla="*/ 302954 h 3604689"/>
              <a:gd name="connsiteX16-591" fmla="*/ 0 w 3986472"/>
              <a:gd name="connsiteY16-592" fmla="*/ 185996 h 3604689"/>
              <a:gd name="connsiteX17-593" fmla="*/ 0 w 3986472"/>
              <a:gd name="connsiteY17-594" fmla="*/ 131880 h 3604689"/>
              <a:gd name="connsiteX18-595" fmla="*/ 116958 w 3986472"/>
              <a:gd name="connsiteY18-596" fmla="*/ 14922 h 3604689"/>
              <a:gd name="connsiteX19-597" fmla="*/ 1076491 w 3986472"/>
              <a:gd name="connsiteY19-598" fmla="*/ 14922 h 3604689"/>
              <a:gd name="connsiteX20-599" fmla="*/ 1193449 w 3986472"/>
              <a:gd name="connsiteY20-600" fmla="*/ 131880 h 3604689"/>
              <a:gd name="connsiteX21-601" fmla="*/ 1193449 w 3986472"/>
              <a:gd name="connsiteY21-602" fmla="*/ 185996 h 3604689"/>
              <a:gd name="connsiteX22-603" fmla="*/ 1076491 w 3986472"/>
              <a:gd name="connsiteY22-604" fmla="*/ 302954 h 3604689"/>
              <a:gd name="connsiteX23-605" fmla="*/ 1028167 w 3986472"/>
              <a:gd name="connsiteY23-606" fmla="*/ 302954 h 3604689"/>
              <a:gd name="connsiteX24-607" fmla="*/ 1028167 w 3986472"/>
              <a:gd name="connsiteY24-608" fmla="*/ 1733448 h 3604689"/>
              <a:gd name="connsiteX25-609" fmla="*/ 2848679 w 3986472"/>
              <a:gd name="connsiteY25-610" fmla="*/ 0 h 3604689"/>
              <a:gd name="connsiteX0-611" fmla="*/ 2848679 w 3986472"/>
              <a:gd name="connsiteY0-612" fmla="*/ 0 h 3604689"/>
              <a:gd name="connsiteX1-613" fmla="*/ 3971074 w 3986472"/>
              <a:gd name="connsiteY1-614" fmla="*/ 0 h 3604689"/>
              <a:gd name="connsiteX2-615" fmla="*/ 2561353 w 3986472"/>
              <a:gd name="connsiteY2-616" fmla="*/ 1342303 h 3604689"/>
              <a:gd name="connsiteX3-617" fmla="*/ 3986472 w 3986472"/>
              <a:gd name="connsiteY3-618" fmla="*/ 1342303 h 3604689"/>
              <a:gd name="connsiteX4-619" fmla="*/ 3372472 w 3986472"/>
              <a:gd name="connsiteY4-620" fmla="*/ 1943009 h 3604689"/>
              <a:gd name="connsiteX5-621" fmla="*/ 3652526 w 3986472"/>
              <a:gd name="connsiteY5-622" fmla="*/ 2541537 h 3604689"/>
              <a:gd name="connsiteX6-623" fmla="*/ 2667555 w 3986472"/>
              <a:gd name="connsiteY6-624" fmla="*/ 3603007 h 3604689"/>
              <a:gd name="connsiteX7-625" fmla="*/ 1617559 w 3986472"/>
              <a:gd name="connsiteY7-626" fmla="*/ 3571118 h 3604689"/>
              <a:gd name="connsiteX8-627" fmla="*/ 2628063 w 3986472"/>
              <a:gd name="connsiteY8-628" fmla="*/ 2560614 h 3604689"/>
              <a:gd name="connsiteX9-629" fmla="*/ 1908216 w 3986472"/>
              <a:gd name="connsiteY9-630" fmla="*/ 2538753 h 3604689"/>
              <a:gd name="connsiteX10-631" fmla="*/ 2569809 w 3986472"/>
              <a:gd name="connsiteY10-632" fmla="*/ 1877159 h 3604689"/>
              <a:gd name="connsiteX11-633" fmla="*/ 1999634 w 3986472"/>
              <a:gd name="connsiteY11-634" fmla="*/ 1877159 h 3604689"/>
              <a:gd name="connsiteX12-635" fmla="*/ 185337 w 3986472"/>
              <a:gd name="connsiteY12-636" fmla="*/ 3604689 h 3604689"/>
              <a:gd name="connsiteX13-637" fmla="*/ 185337 w 3986472"/>
              <a:gd name="connsiteY13-638" fmla="*/ 302954 h 3604689"/>
              <a:gd name="connsiteX14-639" fmla="*/ 116958 w 3986472"/>
              <a:gd name="connsiteY14-640" fmla="*/ 302954 h 3604689"/>
              <a:gd name="connsiteX15-641" fmla="*/ 0 w 3986472"/>
              <a:gd name="connsiteY15-642" fmla="*/ 185996 h 3604689"/>
              <a:gd name="connsiteX16-643" fmla="*/ 0 w 3986472"/>
              <a:gd name="connsiteY16-644" fmla="*/ 131880 h 3604689"/>
              <a:gd name="connsiteX17-645" fmla="*/ 116958 w 3986472"/>
              <a:gd name="connsiteY17-646" fmla="*/ 14922 h 3604689"/>
              <a:gd name="connsiteX18-647" fmla="*/ 1076491 w 3986472"/>
              <a:gd name="connsiteY18-648" fmla="*/ 14922 h 3604689"/>
              <a:gd name="connsiteX19-649" fmla="*/ 1193449 w 3986472"/>
              <a:gd name="connsiteY19-650" fmla="*/ 131880 h 3604689"/>
              <a:gd name="connsiteX20-651" fmla="*/ 1193449 w 3986472"/>
              <a:gd name="connsiteY20-652" fmla="*/ 185996 h 3604689"/>
              <a:gd name="connsiteX21-653" fmla="*/ 1076491 w 3986472"/>
              <a:gd name="connsiteY21-654" fmla="*/ 302954 h 3604689"/>
              <a:gd name="connsiteX22-655" fmla="*/ 1028167 w 3986472"/>
              <a:gd name="connsiteY22-656" fmla="*/ 302954 h 3604689"/>
              <a:gd name="connsiteX23-657" fmla="*/ 1028167 w 3986472"/>
              <a:gd name="connsiteY23-658" fmla="*/ 1733448 h 3604689"/>
              <a:gd name="connsiteX24-659" fmla="*/ 2848679 w 3986472"/>
              <a:gd name="connsiteY24-660" fmla="*/ 0 h 360468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3986472" h="3604689">
                <a:moveTo>
                  <a:pt x="2848679" y="0"/>
                </a:moveTo>
                <a:lnTo>
                  <a:pt x="3971074" y="0"/>
                </a:lnTo>
                <a:lnTo>
                  <a:pt x="2561353" y="1342303"/>
                </a:lnTo>
                <a:lnTo>
                  <a:pt x="3986472" y="1342303"/>
                </a:lnTo>
                <a:lnTo>
                  <a:pt x="3372472" y="1943009"/>
                </a:lnTo>
                <a:cubicBezTo>
                  <a:pt x="3620560" y="2058727"/>
                  <a:pt x="3779978" y="2367682"/>
                  <a:pt x="3652526" y="2541537"/>
                </a:cubicBezTo>
                <a:lnTo>
                  <a:pt x="2667555" y="3603007"/>
                </a:lnTo>
                <a:lnTo>
                  <a:pt x="1617559" y="3571118"/>
                </a:lnTo>
                <a:lnTo>
                  <a:pt x="2628063" y="2560614"/>
                </a:lnTo>
                <a:lnTo>
                  <a:pt x="1908216" y="2538753"/>
                </a:lnTo>
                <a:lnTo>
                  <a:pt x="2569809" y="1877159"/>
                </a:lnTo>
                <a:lnTo>
                  <a:pt x="1999634" y="1877159"/>
                </a:lnTo>
                <a:lnTo>
                  <a:pt x="185337" y="3604689"/>
                </a:lnTo>
                <a:lnTo>
                  <a:pt x="185337" y="302954"/>
                </a:lnTo>
                <a:lnTo>
                  <a:pt x="116958" y="302954"/>
                </a:lnTo>
                <a:cubicBezTo>
                  <a:pt x="52364" y="302954"/>
                  <a:pt x="0" y="250590"/>
                  <a:pt x="0" y="185996"/>
                </a:cubicBezTo>
                <a:lnTo>
                  <a:pt x="0" y="131880"/>
                </a:lnTo>
                <a:cubicBezTo>
                  <a:pt x="0" y="67286"/>
                  <a:pt x="52364" y="14922"/>
                  <a:pt x="116958" y="14922"/>
                </a:cubicBezTo>
                <a:lnTo>
                  <a:pt x="1076491" y="14922"/>
                </a:lnTo>
                <a:cubicBezTo>
                  <a:pt x="1141085" y="14922"/>
                  <a:pt x="1193449" y="67286"/>
                  <a:pt x="1193449" y="131880"/>
                </a:cubicBezTo>
                <a:lnTo>
                  <a:pt x="1193449" y="185996"/>
                </a:lnTo>
                <a:cubicBezTo>
                  <a:pt x="1193449" y="250590"/>
                  <a:pt x="1141085" y="302954"/>
                  <a:pt x="1076491" y="302954"/>
                </a:cubicBezTo>
                <a:lnTo>
                  <a:pt x="1028167" y="302954"/>
                </a:lnTo>
                <a:lnTo>
                  <a:pt x="1028167" y="1733448"/>
                </a:lnTo>
                <a:lnTo>
                  <a:pt x="28486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4" name="Freeform 43"/>
          <p:cNvSpPr>
            <a:spLocks noChangeAspect="1"/>
          </p:cNvSpPr>
          <p:nvPr/>
        </p:nvSpPr>
        <p:spPr>
          <a:xfrm>
            <a:off x="6526799" y="3078739"/>
            <a:ext cx="537190" cy="612000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5" name="Rounded Rectangle 1"/>
          <p:cNvSpPr>
            <a:spLocks noChangeAspect="1"/>
          </p:cNvSpPr>
          <p:nvPr/>
        </p:nvSpPr>
        <p:spPr>
          <a:xfrm rot="2648398">
            <a:off x="6668710" y="1958106"/>
            <a:ext cx="253371" cy="648000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6" name="Rectangle 1"/>
          <p:cNvSpPr>
            <a:spLocks noChangeAspect="1"/>
          </p:cNvSpPr>
          <p:nvPr/>
        </p:nvSpPr>
        <p:spPr>
          <a:xfrm>
            <a:off x="6515656" y="5315691"/>
            <a:ext cx="559474" cy="551206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9" name="Rounded Rectangle 1"/>
          <p:cNvSpPr/>
          <p:nvPr/>
        </p:nvSpPr>
        <p:spPr>
          <a:xfrm>
            <a:off x="530860" y="416560"/>
            <a:ext cx="11264900" cy="5957570"/>
          </a:xfrm>
          <a:prstGeom prst="roundRect">
            <a:avLst>
              <a:gd name="adj" fmla="val 4849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913928" y="887789"/>
            <a:ext cx="8678287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85800" indent="-685800">
              <a:buFont typeface="+mj-lt"/>
              <a:buAutoNum type="arabicPeriod" startAt="20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PROGRAM STUDI YANG MENYELENGGARAKAN SISTEM KAMPUS MERDEKA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2" name="Group 41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43" name="Group 42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6" name="Rectangle: Rounded Corners 55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7" name="Straight Connector 56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" name="TextBox 43"/>
            <p:cNvSpPr txBox="1"/>
            <p:nvPr/>
          </p:nvSpPr>
          <p:spPr>
            <a:xfrm>
              <a:off x="5339726" y="3033493"/>
              <a:ext cx="162224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40%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2153634" y="3431487"/>
            <a:ext cx="2839292" cy="1128216"/>
            <a:chOff x="1992860" y="3574028"/>
            <a:chExt cx="6614680" cy="1128216"/>
          </a:xfrm>
        </p:grpSpPr>
        <p:pic>
          <p:nvPicPr>
            <p:cNvPr id="67" name="Picture 66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820844" y="1495242"/>
              <a:ext cx="1128216" cy="5285787"/>
            </a:xfrm>
            <a:prstGeom prst="rect">
              <a:avLst/>
            </a:prstGeom>
          </p:spPr>
        </p:pic>
        <p:sp>
          <p:nvSpPr>
            <p:cNvPr id="68" name="TextBox 67"/>
            <p:cNvSpPr txBox="1"/>
            <p:nvPr/>
          </p:nvSpPr>
          <p:spPr>
            <a:xfrm>
              <a:off x="1992860" y="4107040"/>
              <a:ext cx="661468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30,0%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587854" y="3672027"/>
              <a:ext cx="512472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12%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11480" y="318135"/>
            <a:ext cx="11437620" cy="6245860"/>
          </a:xfrm>
          <a:prstGeom prst="roundRect">
            <a:avLst>
              <a:gd name="adj" fmla="val 5687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821019" y="695388"/>
            <a:ext cx="867828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85800" indent="-685800">
              <a:buFont typeface="+mj-lt"/>
              <a:buAutoNum type="arabicPeriod" startAt="21"/>
            </a:pPr>
            <a:r>
              <a:rPr lang="en-US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MENINGKATNYA KUALITAS SARANA DAN PRASARANA UNIT PADA PERGURUAN TINGGI YANG BERBASIS DIGITAL</a:t>
            </a:r>
            <a:r>
              <a:rPr lang="en-US" sz="32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5" name="Group 2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31" name="Group 3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44" name="Rectangle: Rounded Corners 4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45" name="Straight Connector 4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" name="TextBox 31"/>
            <p:cNvSpPr txBox="1"/>
            <p:nvPr/>
          </p:nvSpPr>
          <p:spPr>
            <a:xfrm>
              <a:off x="5339726" y="3033493"/>
              <a:ext cx="184847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85%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2475221" y="3431487"/>
            <a:ext cx="2891401" cy="1128216"/>
            <a:chOff x="2742058" y="3574028"/>
            <a:chExt cx="5285787" cy="1128216"/>
          </a:xfrm>
        </p:grpSpPr>
        <p:pic>
          <p:nvPicPr>
            <p:cNvPr id="55" name="Picture 54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820844" y="1495242"/>
              <a:ext cx="1128216" cy="5285787"/>
            </a:xfrm>
            <a:prstGeom prst="rect">
              <a:avLst/>
            </a:prstGeom>
          </p:spPr>
        </p:pic>
        <p:sp>
          <p:nvSpPr>
            <p:cNvPr id="56" name="TextBox 55"/>
            <p:cNvSpPr txBox="1"/>
            <p:nvPr/>
          </p:nvSpPr>
          <p:spPr>
            <a:xfrm>
              <a:off x="2854896" y="4163594"/>
              <a:ext cx="416800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38,8%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854896" y="3680708"/>
              <a:ext cx="369626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33%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444336" y="3785251"/>
            <a:ext cx="1705122" cy="2201405"/>
            <a:chOff x="1475656" y="4005064"/>
            <a:chExt cx="1384920" cy="1788007"/>
          </a:xfrm>
        </p:grpSpPr>
        <p:sp>
          <p:nvSpPr>
            <p:cNvPr id="4" name="Rectangle 3"/>
            <p:cNvSpPr/>
            <p:nvPr/>
          </p:nvSpPr>
          <p:spPr>
            <a:xfrm>
              <a:off x="1780456" y="4309864"/>
              <a:ext cx="1080120" cy="14832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Rectangle 4"/>
            <p:cNvSpPr/>
            <p:nvPr/>
          </p:nvSpPr>
          <p:spPr>
            <a:xfrm>
              <a:off x="1475656" y="4005064"/>
              <a:ext cx="1080120" cy="14832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Rectangle 5"/>
            <p:cNvSpPr/>
            <p:nvPr/>
          </p:nvSpPr>
          <p:spPr>
            <a:xfrm>
              <a:off x="1628056" y="4157464"/>
              <a:ext cx="1080120" cy="14832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967956" y="3147539"/>
            <a:ext cx="1705122" cy="2201405"/>
            <a:chOff x="3083835" y="3419010"/>
            <a:chExt cx="1384920" cy="1788007"/>
          </a:xfrm>
        </p:grpSpPr>
        <p:sp>
          <p:nvSpPr>
            <p:cNvPr id="8" name="Rectangle 7"/>
            <p:cNvSpPr/>
            <p:nvPr/>
          </p:nvSpPr>
          <p:spPr>
            <a:xfrm>
              <a:off x="3388635" y="3723810"/>
              <a:ext cx="1080120" cy="14832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3083835" y="3419010"/>
              <a:ext cx="1080120" cy="14832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236235" y="3571410"/>
              <a:ext cx="1080120" cy="14832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491576" y="2509827"/>
            <a:ext cx="1705122" cy="2201405"/>
            <a:chOff x="4692014" y="2832956"/>
            <a:chExt cx="1384920" cy="1788007"/>
          </a:xfrm>
        </p:grpSpPr>
        <p:sp>
          <p:nvSpPr>
            <p:cNvPr id="12" name="Rectangle 11"/>
            <p:cNvSpPr/>
            <p:nvPr/>
          </p:nvSpPr>
          <p:spPr>
            <a:xfrm>
              <a:off x="4996814" y="3137756"/>
              <a:ext cx="1080120" cy="148320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4692014" y="2832956"/>
              <a:ext cx="1080120" cy="148320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844414" y="2985356"/>
              <a:ext cx="1080120" cy="14832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9015196" y="1872115"/>
            <a:ext cx="1705122" cy="2201405"/>
            <a:chOff x="6300192" y="2246902"/>
            <a:chExt cx="1384920" cy="1788007"/>
          </a:xfrm>
        </p:grpSpPr>
        <p:sp>
          <p:nvSpPr>
            <p:cNvPr id="16" name="Rectangle 15"/>
            <p:cNvSpPr/>
            <p:nvPr/>
          </p:nvSpPr>
          <p:spPr>
            <a:xfrm>
              <a:off x="6604992" y="2551702"/>
              <a:ext cx="1080120" cy="14832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300192" y="2246902"/>
              <a:ext cx="1080120" cy="14832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452592" y="2399302"/>
              <a:ext cx="1080120" cy="14832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975946" y="-60957"/>
            <a:ext cx="10216662" cy="6959238"/>
            <a:chOff x="1232012" y="810395"/>
            <a:chExt cx="7218817" cy="5535593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20" name="Rounded Rectangle 3"/>
            <p:cNvSpPr/>
            <p:nvPr/>
          </p:nvSpPr>
          <p:spPr>
            <a:xfrm>
              <a:off x="1232012" y="3563134"/>
              <a:ext cx="1872208" cy="1050322"/>
            </a:xfrm>
            <a:custGeom>
              <a:avLst/>
              <a:gdLst/>
              <a:ahLst/>
              <a:cxnLst/>
              <a:rect l="l" t="t" r="r" b="b"/>
              <a:pathLst>
                <a:path w="1872208" h="1050322">
                  <a:moveTo>
                    <a:pt x="453505" y="0"/>
                  </a:moveTo>
                  <a:lnTo>
                    <a:pt x="1418703" y="0"/>
                  </a:lnTo>
                  <a:cubicBezTo>
                    <a:pt x="1669167" y="0"/>
                    <a:pt x="1872208" y="203041"/>
                    <a:pt x="1872208" y="453505"/>
                  </a:cubicBezTo>
                  <a:lnTo>
                    <a:pt x="1872208" y="1050322"/>
                  </a:lnTo>
                  <a:lnTo>
                    <a:pt x="1782104" y="1050322"/>
                  </a:lnTo>
                  <a:lnTo>
                    <a:pt x="1782104" y="504128"/>
                  </a:lnTo>
                  <a:cubicBezTo>
                    <a:pt x="1782104" y="277772"/>
                    <a:pt x="1598607" y="94275"/>
                    <a:pt x="1372251" y="94275"/>
                  </a:cubicBezTo>
                  <a:lnTo>
                    <a:pt x="499957" y="94275"/>
                  </a:lnTo>
                  <a:cubicBezTo>
                    <a:pt x="273601" y="94275"/>
                    <a:pt x="90104" y="277772"/>
                    <a:pt x="90104" y="504128"/>
                  </a:cubicBezTo>
                  <a:lnTo>
                    <a:pt x="90104" y="1050322"/>
                  </a:lnTo>
                  <a:lnTo>
                    <a:pt x="0" y="1050322"/>
                  </a:lnTo>
                  <a:lnTo>
                    <a:pt x="0" y="453505"/>
                  </a:lnTo>
                  <a:cubicBezTo>
                    <a:pt x="0" y="203041"/>
                    <a:pt x="203041" y="0"/>
                    <a:pt x="4535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99709" y="3285048"/>
              <a:ext cx="89583" cy="115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2" name="Rounded Rectangle 3"/>
            <p:cNvSpPr/>
            <p:nvPr/>
          </p:nvSpPr>
          <p:spPr>
            <a:xfrm rot="10800000">
              <a:off x="3017084" y="4365104"/>
              <a:ext cx="1872208" cy="1050322"/>
            </a:xfrm>
            <a:custGeom>
              <a:avLst/>
              <a:gdLst/>
              <a:ahLst/>
              <a:cxnLst/>
              <a:rect l="l" t="t" r="r" b="b"/>
              <a:pathLst>
                <a:path w="1872208" h="1050322">
                  <a:moveTo>
                    <a:pt x="453505" y="0"/>
                  </a:moveTo>
                  <a:lnTo>
                    <a:pt x="1418703" y="0"/>
                  </a:lnTo>
                  <a:cubicBezTo>
                    <a:pt x="1669167" y="0"/>
                    <a:pt x="1872208" y="203041"/>
                    <a:pt x="1872208" y="453505"/>
                  </a:cubicBezTo>
                  <a:lnTo>
                    <a:pt x="1872208" y="1050322"/>
                  </a:lnTo>
                  <a:lnTo>
                    <a:pt x="1782104" y="1050322"/>
                  </a:lnTo>
                  <a:lnTo>
                    <a:pt x="1782104" y="504128"/>
                  </a:lnTo>
                  <a:cubicBezTo>
                    <a:pt x="1782104" y="277772"/>
                    <a:pt x="1598607" y="94275"/>
                    <a:pt x="1372251" y="94275"/>
                  </a:cubicBezTo>
                  <a:lnTo>
                    <a:pt x="499957" y="94275"/>
                  </a:lnTo>
                  <a:cubicBezTo>
                    <a:pt x="273601" y="94275"/>
                    <a:pt x="90104" y="277772"/>
                    <a:pt x="90104" y="504128"/>
                  </a:cubicBezTo>
                  <a:lnTo>
                    <a:pt x="90104" y="1050322"/>
                  </a:lnTo>
                  <a:lnTo>
                    <a:pt x="0" y="1050322"/>
                  </a:lnTo>
                  <a:lnTo>
                    <a:pt x="0" y="453505"/>
                  </a:lnTo>
                  <a:cubicBezTo>
                    <a:pt x="0" y="203041"/>
                    <a:pt x="203041" y="0"/>
                    <a:pt x="4535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232012" y="4600367"/>
              <a:ext cx="89583" cy="174562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4" name="Rounded Rectangle 3"/>
            <p:cNvSpPr/>
            <p:nvPr/>
          </p:nvSpPr>
          <p:spPr>
            <a:xfrm>
              <a:off x="4799709" y="2452688"/>
              <a:ext cx="1872208" cy="1050322"/>
            </a:xfrm>
            <a:custGeom>
              <a:avLst/>
              <a:gdLst/>
              <a:ahLst/>
              <a:cxnLst/>
              <a:rect l="l" t="t" r="r" b="b"/>
              <a:pathLst>
                <a:path w="1872208" h="1050322">
                  <a:moveTo>
                    <a:pt x="453505" y="0"/>
                  </a:moveTo>
                  <a:lnTo>
                    <a:pt x="1418703" y="0"/>
                  </a:lnTo>
                  <a:cubicBezTo>
                    <a:pt x="1669167" y="0"/>
                    <a:pt x="1872208" y="203041"/>
                    <a:pt x="1872208" y="453505"/>
                  </a:cubicBezTo>
                  <a:lnTo>
                    <a:pt x="1872208" y="1050322"/>
                  </a:lnTo>
                  <a:lnTo>
                    <a:pt x="1782104" y="1050322"/>
                  </a:lnTo>
                  <a:lnTo>
                    <a:pt x="1782104" y="504128"/>
                  </a:lnTo>
                  <a:cubicBezTo>
                    <a:pt x="1782104" y="277772"/>
                    <a:pt x="1598607" y="94275"/>
                    <a:pt x="1372251" y="94275"/>
                  </a:cubicBezTo>
                  <a:lnTo>
                    <a:pt x="499957" y="94275"/>
                  </a:lnTo>
                  <a:cubicBezTo>
                    <a:pt x="273601" y="94275"/>
                    <a:pt x="90104" y="277772"/>
                    <a:pt x="90104" y="504128"/>
                  </a:cubicBezTo>
                  <a:lnTo>
                    <a:pt x="90104" y="1050322"/>
                  </a:lnTo>
                  <a:lnTo>
                    <a:pt x="0" y="1050322"/>
                  </a:lnTo>
                  <a:lnTo>
                    <a:pt x="0" y="453505"/>
                  </a:lnTo>
                  <a:cubicBezTo>
                    <a:pt x="0" y="203041"/>
                    <a:pt x="203041" y="0"/>
                    <a:pt x="4535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5" name="Rounded Rectangle 3"/>
            <p:cNvSpPr/>
            <p:nvPr/>
          </p:nvSpPr>
          <p:spPr>
            <a:xfrm rot="10800000">
              <a:off x="6578621" y="3323084"/>
              <a:ext cx="1872208" cy="1050322"/>
            </a:xfrm>
            <a:custGeom>
              <a:avLst/>
              <a:gdLst/>
              <a:ahLst/>
              <a:cxnLst/>
              <a:rect l="l" t="t" r="r" b="b"/>
              <a:pathLst>
                <a:path w="1872208" h="1050322">
                  <a:moveTo>
                    <a:pt x="453505" y="0"/>
                  </a:moveTo>
                  <a:lnTo>
                    <a:pt x="1418703" y="0"/>
                  </a:lnTo>
                  <a:cubicBezTo>
                    <a:pt x="1669167" y="0"/>
                    <a:pt x="1872208" y="203041"/>
                    <a:pt x="1872208" y="453505"/>
                  </a:cubicBezTo>
                  <a:lnTo>
                    <a:pt x="1872208" y="1050322"/>
                  </a:lnTo>
                  <a:lnTo>
                    <a:pt x="1782104" y="1050322"/>
                  </a:lnTo>
                  <a:lnTo>
                    <a:pt x="1782104" y="504128"/>
                  </a:lnTo>
                  <a:cubicBezTo>
                    <a:pt x="1782104" y="277772"/>
                    <a:pt x="1598607" y="94275"/>
                    <a:pt x="1372251" y="94275"/>
                  </a:cubicBezTo>
                  <a:lnTo>
                    <a:pt x="499957" y="94275"/>
                  </a:lnTo>
                  <a:cubicBezTo>
                    <a:pt x="273601" y="94275"/>
                    <a:pt x="90104" y="277772"/>
                    <a:pt x="90104" y="504128"/>
                  </a:cubicBezTo>
                  <a:lnTo>
                    <a:pt x="90104" y="1050322"/>
                  </a:lnTo>
                  <a:lnTo>
                    <a:pt x="0" y="1050322"/>
                  </a:lnTo>
                  <a:lnTo>
                    <a:pt x="0" y="453505"/>
                  </a:lnTo>
                  <a:cubicBezTo>
                    <a:pt x="0" y="203041"/>
                    <a:pt x="203041" y="0"/>
                    <a:pt x="4535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6" name="Rectangle 25"/>
            <p:cNvSpPr/>
            <p:nvPr/>
          </p:nvSpPr>
          <p:spPr>
            <a:xfrm rot="10800000">
              <a:off x="8361246" y="810395"/>
              <a:ext cx="89583" cy="261843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52" name="Parallelogram 30"/>
          <p:cNvSpPr/>
          <p:nvPr/>
        </p:nvSpPr>
        <p:spPr>
          <a:xfrm flipH="1">
            <a:off x="2100008" y="5235206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3" name="Rectangle 130"/>
          <p:cNvSpPr/>
          <p:nvPr/>
        </p:nvSpPr>
        <p:spPr>
          <a:xfrm>
            <a:off x="9680122" y="3186693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4" name="Freeform 18"/>
          <p:cNvSpPr/>
          <p:nvPr/>
        </p:nvSpPr>
        <p:spPr>
          <a:xfrm>
            <a:off x="4613458" y="4555144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5" name="Block Arc 10"/>
          <p:cNvSpPr/>
          <p:nvPr/>
        </p:nvSpPr>
        <p:spPr>
          <a:xfrm>
            <a:off x="7128383" y="3946342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7" name="Rounded Rectangle 1"/>
          <p:cNvSpPr/>
          <p:nvPr/>
        </p:nvSpPr>
        <p:spPr>
          <a:xfrm>
            <a:off x="616585" y="394335"/>
            <a:ext cx="11232515" cy="6147435"/>
          </a:xfrm>
          <a:prstGeom prst="roundRect">
            <a:avLst>
              <a:gd name="adj" fmla="val 4321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1102731" y="885352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85800" indent="-685800">
              <a:buFont typeface="+mj-lt"/>
              <a:buAutoNum type="arabicPeriod" startAt="22"/>
            </a:pPr>
            <a:r>
              <a:rPr lang="sv-SE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KESELARASAN MUATAN RENOP DENGAN RENSTRA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1" name="Group 6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4" name="Rectangle: Rounded Corners 7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TextBox 61"/>
            <p:cNvSpPr txBox="1"/>
            <p:nvPr/>
          </p:nvSpPr>
          <p:spPr>
            <a:xfrm>
              <a:off x="5080516" y="3033493"/>
              <a:ext cx="181368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100%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2475221" y="3431487"/>
            <a:ext cx="3312775" cy="1128216"/>
            <a:chOff x="2742058" y="3574028"/>
            <a:chExt cx="5285787" cy="1128216"/>
          </a:xfrm>
        </p:grpSpPr>
        <p:pic>
          <p:nvPicPr>
            <p:cNvPr id="85" name="Picture 84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820844" y="1495242"/>
              <a:ext cx="1128216" cy="5285787"/>
            </a:xfrm>
            <a:prstGeom prst="rect">
              <a:avLst/>
            </a:prstGeom>
          </p:spPr>
        </p:pic>
        <p:sp>
          <p:nvSpPr>
            <p:cNvPr id="86" name="TextBox 85"/>
            <p:cNvSpPr txBox="1"/>
            <p:nvPr/>
          </p:nvSpPr>
          <p:spPr>
            <a:xfrm>
              <a:off x="2917457" y="3902174"/>
              <a:ext cx="442127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44,0%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36550" y="361315"/>
            <a:ext cx="11654790" cy="6104890"/>
          </a:xfrm>
          <a:prstGeom prst="roundRect">
            <a:avLst>
              <a:gd name="adj" fmla="val 5583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821019" y="909074"/>
            <a:ext cx="8678287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23"/>
            </a:pPr>
            <a:r>
              <a:rPr lang="sv-SE" sz="28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JUMLAH KELUARAN PENELITIAN DAN PENGABDIAN KEPADA MASYARAKAT YANG BERHASIL MENDAPAT REKOGNISI NASIONAL ATAU INTERNASIONAL</a:t>
            </a:r>
            <a:r>
              <a:rPr lang="en-US" sz="28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28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6" y="3033493"/>
              <a:ext cx="168794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34%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439639" y="3431487"/>
            <a:ext cx="2127449" cy="1128216"/>
            <a:chOff x="1980882" y="3574028"/>
            <a:chExt cx="16343520" cy="112821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4820844" y="1495242"/>
              <a:ext cx="1128216" cy="5285787"/>
            </a:xfrm>
            <a:prstGeom prst="rect">
              <a:avLst/>
            </a:prstGeom>
          </p:spPr>
        </p:pic>
        <p:sp>
          <p:nvSpPr>
            <p:cNvPr id="31" name="TextBox 30"/>
            <p:cNvSpPr txBox="1"/>
            <p:nvPr/>
          </p:nvSpPr>
          <p:spPr>
            <a:xfrm>
              <a:off x="2152103" y="4067991"/>
              <a:ext cx="1617229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(8,8%)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980882" y="3667881"/>
              <a:ext cx="1452482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3%</a:t>
              </a:r>
              <a:endParaRPr lang="en-US" sz="2000" b="1" dirty="0">
                <a:solidFill>
                  <a:schemeClr val="tx2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3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5441" y="52561"/>
            <a:ext cx="1576559" cy="1197676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8462" t="23842" r="5001" b="21661"/>
          <a:stretch/>
        </p:blipFill>
        <p:spPr>
          <a:xfrm>
            <a:off x="69738" y="1250237"/>
            <a:ext cx="12113118" cy="4291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3668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/>
        </p:nvSpPr>
        <p:spPr>
          <a:xfrm>
            <a:off x="1549400" y="2072361"/>
            <a:ext cx="9470886" cy="135663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id-ID" sz="7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SDM &amp;</a:t>
            </a:r>
            <a:r>
              <a:rPr lang="en-US" sz="7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id-ID" sz="7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MAHASISWA</a:t>
            </a:r>
            <a:endParaRPr lang="id-ID" sz="7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0" y="0"/>
            <a:ext cx="2820158" cy="855878"/>
            <a:chOff x="666745" y="0"/>
            <a:chExt cx="2820158" cy="855878"/>
          </a:xfrm>
        </p:grpSpPr>
        <p:sp>
          <p:nvSpPr>
            <p:cNvPr id="4" name="Flowchart: Delay 3"/>
            <p:cNvSpPr/>
            <p:nvPr/>
          </p:nvSpPr>
          <p:spPr>
            <a:xfrm rot="5400000">
              <a:off x="1648885" y="-982140"/>
              <a:ext cx="855878" cy="2820158"/>
            </a:xfrm>
            <a:prstGeom prst="flowChartDelay">
              <a:avLst/>
            </a:pr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21887" y="20306"/>
              <a:ext cx="889795" cy="675922"/>
            </a:xfrm>
            <a:prstGeom prst="rect">
              <a:avLst/>
            </a:prstGeom>
            <a:ln>
              <a:noFill/>
            </a:ln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44852" y="0"/>
              <a:ext cx="463945" cy="743919"/>
            </a:xfrm>
            <a:prstGeom prst="rect">
              <a:avLst/>
            </a:prstGeom>
            <a:ln>
              <a:noFill/>
            </a:ln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162" y="20306"/>
              <a:ext cx="675922" cy="675922"/>
            </a:xfrm>
            <a:prstGeom prst="rect">
              <a:avLst/>
            </a:prstGeom>
            <a:ln>
              <a:noFill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/>
          <p:cNvSpPr/>
          <p:nvPr/>
        </p:nvSpPr>
        <p:spPr>
          <a:xfrm>
            <a:off x="6068926" y="-16934"/>
            <a:ext cx="6151418" cy="6862618"/>
          </a:xfrm>
          <a:custGeom>
            <a:avLst/>
            <a:gdLst>
              <a:gd name="connsiteX0" fmla="*/ 6114473 w 6151418"/>
              <a:gd name="connsiteY0" fmla="*/ 0 h 5929746"/>
              <a:gd name="connsiteX1" fmla="*/ 0 w 6151418"/>
              <a:gd name="connsiteY1" fmla="*/ 2493818 h 5929746"/>
              <a:gd name="connsiteX2" fmla="*/ 4461164 w 6151418"/>
              <a:gd name="connsiteY2" fmla="*/ 5929746 h 5929746"/>
              <a:gd name="connsiteX3" fmla="*/ 6151418 w 6151418"/>
              <a:gd name="connsiteY3" fmla="*/ 5892800 h 5929746"/>
              <a:gd name="connsiteX4" fmla="*/ 6114473 w 6151418"/>
              <a:gd name="connsiteY4" fmla="*/ 0 h 5929746"/>
              <a:gd name="connsiteX0-1" fmla="*/ 6142182 w 6151418"/>
              <a:gd name="connsiteY0-2" fmla="*/ 0 h 6899564"/>
              <a:gd name="connsiteX1-3" fmla="*/ 0 w 6151418"/>
              <a:gd name="connsiteY1-4" fmla="*/ 3463636 h 6899564"/>
              <a:gd name="connsiteX2-5" fmla="*/ 4461164 w 6151418"/>
              <a:gd name="connsiteY2-6" fmla="*/ 6899564 h 6899564"/>
              <a:gd name="connsiteX3-7" fmla="*/ 6151418 w 6151418"/>
              <a:gd name="connsiteY3-8" fmla="*/ 6862618 h 6899564"/>
              <a:gd name="connsiteX4-9" fmla="*/ 6142182 w 6151418"/>
              <a:gd name="connsiteY4-10" fmla="*/ 0 h 6899564"/>
              <a:gd name="connsiteX0-11" fmla="*/ 6142182 w 6151418"/>
              <a:gd name="connsiteY0-12" fmla="*/ 0 h 6899564"/>
              <a:gd name="connsiteX1-13" fmla="*/ 0 w 6151418"/>
              <a:gd name="connsiteY1-14" fmla="*/ 3463636 h 6899564"/>
              <a:gd name="connsiteX2-15" fmla="*/ 4461164 w 6151418"/>
              <a:gd name="connsiteY2-16" fmla="*/ 6899564 h 6899564"/>
              <a:gd name="connsiteX3-17" fmla="*/ 6151418 w 6151418"/>
              <a:gd name="connsiteY3-18" fmla="*/ 6862618 h 6899564"/>
              <a:gd name="connsiteX4-19" fmla="*/ 6142182 w 6151418"/>
              <a:gd name="connsiteY4-20" fmla="*/ 0 h 6899564"/>
              <a:gd name="connsiteX0-21" fmla="*/ 6142182 w 6151418"/>
              <a:gd name="connsiteY0-22" fmla="*/ 0 h 6899564"/>
              <a:gd name="connsiteX1-23" fmla="*/ 4498109 w 6151418"/>
              <a:gd name="connsiteY1-24" fmla="*/ 923636 h 6899564"/>
              <a:gd name="connsiteX2-25" fmla="*/ 0 w 6151418"/>
              <a:gd name="connsiteY2-26" fmla="*/ 3463636 h 6899564"/>
              <a:gd name="connsiteX3-27" fmla="*/ 4461164 w 6151418"/>
              <a:gd name="connsiteY3-28" fmla="*/ 6899564 h 6899564"/>
              <a:gd name="connsiteX4-29" fmla="*/ 6151418 w 6151418"/>
              <a:gd name="connsiteY4-30" fmla="*/ 6862618 h 6899564"/>
              <a:gd name="connsiteX5" fmla="*/ 6142182 w 6151418"/>
              <a:gd name="connsiteY5" fmla="*/ 0 h 6899564"/>
              <a:gd name="connsiteX0-31" fmla="*/ 6142182 w 6151418"/>
              <a:gd name="connsiteY0-32" fmla="*/ 0 h 6899564"/>
              <a:gd name="connsiteX1-33" fmla="*/ 3232728 w 6151418"/>
              <a:gd name="connsiteY1-34" fmla="*/ 9236 h 6899564"/>
              <a:gd name="connsiteX2-35" fmla="*/ 0 w 6151418"/>
              <a:gd name="connsiteY2-36" fmla="*/ 3463636 h 6899564"/>
              <a:gd name="connsiteX3-37" fmla="*/ 4461164 w 6151418"/>
              <a:gd name="connsiteY3-38" fmla="*/ 6899564 h 6899564"/>
              <a:gd name="connsiteX4-39" fmla="*/ 6151418 w 6151418"/>
              <a:gd name="connsiteY4-40" fmla="*/ 6862618 h 6899564"/>
              <a:gd name="connsiteX5-41" fmla="*/ 6142182 w 6151418"/>
              <a:gd name="connsiteY5-42" fmla="*/ 0 h 6899564"/>
              <a:gd name="connsiteX0-43" fmla="*/ 6142182 w 6151418"/>
              <a:gd name="connsiteY0-44" fmla="*/ 0 h 6899564"/>
              <a:gd name="connsiteX1-45" fmla="*/ 3232728 w 6151418"/>
              <a:gd name="connsiteY1-46" fmla="*/ 9236 h 6899564"/>
              <a:gd name="connsiteX2-47" fmla="*/ 0 w 6151418"/>
              <a:gd name="connsiteY2-48" fmla="*/ 3463636 h 6899564"/>
              <a:gd name="connsiteX3-49" fmla="*/ 4461164 w 6151418"/>
              <a:gd name="connsiteY3-50" fmla="*/ 6899564 h 6899564"/>
              <a:gd name="connsiteX4-51" fmla="*/ 6151418 w 6151418"/>
              <a:gd name="connsiteY4-52" fmla="*/ 6862618 h 6899564"/>
              <a:gd name="connsiteX5-53" fmla="*/ 6142182 w 6151418"/>
              <a:gd name="connsiteY5-54" fmla="*/ 0 h 6899564"/>
              <a:gd name="connsiteX0-55" fmla="*/ 6142182 w 6151418"/>
              <a:gd name="connsiteY0-56" fmla="*/ 0 h 6899564"/>
              <a:gd name="connsiteX1-57" fmla="*/ 3232728 w 6151418"/>
              <a:gd name="connsiteY1-58" fmla="*/ 9236 h 6899564"/>
              <a:gd name="connsiteX2-59" fmla="*/ 0 w 6151418"/>
              <a:gd name="connsiteY2-60" fmla="*/ 3463636 h 6899564"/>
              <a:gd name="connsiteX3-61" fmla="*/ 4461164 w 6151418"/>
              <a:gd name="connsiteY3-62" fmla="*/ 6899564 h 6899564"/>
              <a:gd name="connsiteX4-63" fmla="*/ 6151418 w 6151418"/>
              <a:gd name="connsiteY4-64" fmla="*/ 6862618 h 6899564"/>
              <a:gd name="connsiteX5-65" fmla="*/ 6142182 w 6151418"/>
              <a:gd name="connsiteY5-66" fmla="*/ 0 h 6899564"/>
              <a:gd name="connsiteX0-67" fmla="*/ 6142182 w 6151418"/>
              <a:gd name="connsiteY0-68" fmla="*/ 0 h 6862618"/>
              <a:gd name="connsiteX1-69" fmla="*/ 3232728 w 6151418"/>
              <a:gd name="connsiteY1-70" fmla="*/ 9236 h 6862618"/>
              <a:gd name="connsiteX2-71" fmla="*/ 0 w 6151418"/>
              <a:gd name="connsiteY2-72" fmla="*/ 3463636 h 6862618"/>
              <a:gd name="connsiteX3-73" fmla="*/ 3592946 w 6151418"/>
              <a:gd name="connsiteY3-74" fmla="*/ 6862618 h 6862618"/>
              <a:gd name="connsiteX4-75" fmla="*/ 6151418 w 6151418"/>
              <a:gd name="connsiteY4-76" fmla="*/ 6862618 h 6862618"/>
              <a:gd name="connsiteX5-77" fmla="*/ 6142182 w 6151418"/>
              <a:gd name="connsiteY5-78" fmla="*/ 0 h 68626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41" y="connsiteY5-42"/>
              </a:cxn>
            </a:cxnLst>
            <a:rect l="l" t="t" r="r" b="b"/>
            <a:pathLst>
              <a:path w="6151418" h="6862618">
                <a:moveTo>
                  <a:pt x="6142182" y="0"/>
                </a:moveTo>
                <a:lnTo>
                  <a:pt x="3232728" y="9236"/>
                </a:lnTo>
                <a:lnTo>
                  <a:pt x="0" y="3463636"/>
                </a:lnTo>
                <a:lnTo>
                  <a:pt x="3592946" y="6862618"/>
                </a:lnTo>
                <a:lnTo>
                  <a:pt x="6151418" y="6862618"/>
                </a:lnTo>
                <a:cubicBezTo>
                  <a:pt x="6148339" y="4575079"/>
                  <a:pt x="6145261" y="2287539"/>
                  <a:pt x="6142182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1"/>
          <p:cNvSpPr/>
          <p:nvPr/>
        </p:nvSpPr>
        <p:spPr>
          <a:xfrm>
            <a:off x="352425" y="400050"/>
            <a:ext cx="11497945" cy="6116320"/>
          </a:xfrm>
          <a:prstGeom prst="roundRect">
            <a:avLst>
              <a:gd name="adj" fmla="val 6351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913928" y="1024508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sv-SE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MAHASISWA YANG DIBINA DALAM MODERASI BERAGAMA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7" name="Group 46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28" name="Group 27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4" name="Rectangle: Rounded Corners 1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" name="TextBox 31"/>
            <p:cNvSpPr txBox="1"/>
            <p:nvPr/>
          </p:nvSpPr>
          <p:spPr>
            <a:xfrm>
              <a:off x="5339727" y="3033493"/>
              <a:ext cx="172146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50%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2476294" y="3433785"/>
            <a:ext cx="2532662" cy="1128216"/>
            <a:chOff x="2446625" y="3574015"/>
            <a:chExt cx="2360192" cy="1128216"/>
          </a:xfrm>
        </p:grpSpPr>
        <p:pic>
          <p:nvPicPr>
            <p:cNvPr id="49" name="Picture 4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3062613" y="2958027"/>
              <a:ext cx="1128216" cy="2360192"/>
            </a:xfrm>
            <a:prstGeom prst="rect">
              <a:avLst/>
            </a:prstGeom>
          </p:spPr>
        </p:pic>
        <p:sp>
          <p:nvSpPr>
            <p:cNvPr id="50" name="TextBox 49"/>
            <p:cNvSpPr txBox="1"/>
            <p:nvPr/>
          </p:nvSpPr>
          <p:spPr>
            <a:xfrm>
              <a:off x="2606179" y="4136596"/>
              <a:ext cx="198569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(32,0%)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529013" y="3685343"/>
              <a:ext cx="198569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16%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82575" y="318770"/>
            <a:ext cx="11708765" cy="6147435"/>
          </a:xfrm>
          <a:prstGeom prst="roundRect">
            <a:avLst>
              <a:gd name="adj" fmla="val 6404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82601" y="1003797"/>
            <a:ext cx="867828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2"/>
            </a:pPr>
            <a:r>
              <a:rPr lang="sv-SE" sz="40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DOSEN YANG DIBINA DALAM MODERASI BERAGAMA</a:t>
            </a:r>
            <a:endParaRPr lang="en-US" sz="40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7" name="Group 6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32" name="Rectangle: Rounded Corners 31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33" name="Straight Connector 32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" name="TextBox 7"/>
            <p:cNvSpPr txBox="1"/>
            <p:nvPr/>
          </p:nvSpPr>
          <p:spPr>
            <a:xfrm>
              <a:off x="5339726" y="3033493"/>
              <a:ext cx="168794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50%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277173" y="3444174"/>
            <a:ext cx="2678492" cy="1128216"/>
            <a:chOff x="2405257" y="3574015"/>
            <a:chExt cx="1772729" cy="1128216"/>
          </a:xfrm>
        </p:grpSpPr>
        <p:pic>
          <p:nvPicPr>
            <p:cNvPr id="43" name="Picture 4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798535" y="3322779"/>
              <a:ext cx="1128216" cy="1630687"/>
            </a:xfrm>
            <a:prstGeom prst="rect">
              <a:avLst/>
            </a:prstGeom>
          </p:spPr>
        </p:pic>
        <p:sp>
          <p:nvSpPr>
            <p:cNvPr id="44" name="TextBox 43"/>
            <p:cNvSpPr txBox="1"/>
            <p:nvPr/>
          </p:nvSpPr>
          <p:spPr>
            <a:xfrm>
              <a:off x="2643912" y="4049463"/>
              <a:ext cx="123338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34%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405257" y="3635176"/>
              <a:ext cx="169576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17%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87"/>
          <p:cNvSpPr/>
          <p:nvPr/>
        </p:nvSpPr>
        <p:spPr>
          <a:xfrm flipH="1">
            <a:off x="7716658" y="3193970"/>
            <a:ext cx="2151242" cy="3739358"/>
          </a:xfrm>
          <a:custGeom>
            <a:avLst/>
            <a:gdLst>
              <a:gd name="connsiteX0" fmla="*/ 1847850 w 3571875"/>
              <a:gd name="connsiteY0" fmla="*/ 6791325 h 6791325"/>
              <a:gd name="connsiteX1" fmla="*/ 3571875 w 3571875"/>
              <a:gd name="connsiteY1" fmla="*/ 6781800 h 6791325"/>
              <a:gd name="connsiteX2" fmla="*/ 2514600 w 3571875"/>
              <a:gd name="connsiteY2" fmla="*/ 3819525 h 6791325"/>
              <a:gd name="connsiteX3" fmla="*/ 2390775 w 3571875"/>
              <a:gd name="connsiteY3" fmla="*/ 3267075 h 6791325"/>
              <a:gd name="connsiteX4" fmla="*/ 2752725 w 3571875"/>
              <a:gd name="connsiteY4" fmla="*/ 2162175 h 6791325"/>
              <a:gd name="connsiteX5" fmla="*/ 3390900 w 3571875"/>
              <a:gd name="connsiteY5" fmla="*/ 1247775 h 6791325"/>
              <a:gd name="connsiteX6" fmla="*/ 3209925 w 3571875"/>
              <a:gd name="connsiteY6" fmla="*/ 1133475 h 6791325"/>
              <a:gd name="connsiteX7" fmla="*/ 2543175 w 3571875"/>
              <a:gd name="connsiteY7" fmla="*/ 1857375 h 6791325"/>
              <a:gd name="connsiteX8" fmla="*/ 2371725 w 3571875"/>
              <a:gd name="connsiteY8" fmla="*/ 1752600 h 6791325"/>
              <a:gd name="connsiteX9" fmla="*/ 2771775 w 3571875"/>
              <a:gd name="connsiteY9" fmla="*/ 390525 h 6791325"/>
              <a:gd name="connsiteX10" fmla="*/ 2486025 w 3571875"/>
              <a:gd name="connsiteY10" fmla="*/ 295275 h 6791325"/>
              <a:gd name="connsiteX11" fmla="*/ 2124075 w 3571875"/>
              <a:gd name="connsiteY11" fmla="*/ 1609725 h 6791325"/>
              <a:gd name="connsiteX12" fmla="*/ 1971675 w 3571875"/>
              <a:gd name="connsiteY12" fmla="*/ 1495425 h 6791325"/>
              <a:gd name="connsiteX13" fmla="*/ 1990725 w 3571875"/>
              <a:gd name="connsiteY13" fmla="*/ 0 h 6791325"/>
              <a:gd name="connsiteX14" fmla="*/ 1790700 w 3571875"/>
              <a:gd name="connsiteY14" fmla="*/ 66675 h 6791325"/>
              <a:gd name="connsiteX15" fmla="*/ 1724025 w 3571875"/>
              <a:gd name="connsiteY15" fmla="*/ 1514475 h 6791325"/>
              <a:gd name="connsiteX16" fmla="*/ 1524000 w 3571875"/>
              <a:gd name="connsiteY16" fmla="*/ 1504950 h 6791325"/>
              <a:gd name="connsiteX17" fmla="*/ 1352550 w 3571875"/>
              <a:gd name="connsiteY17" fmla="*/ 123825 h 6791325"/>
              <a:gd name="connsiteX18" fmla="*/ 1171575 w 3571875"/>
              <a:gd name="connsiteY18" fmla="*/ 123825 h 6791325"/>
              <a:gd name="connsiteX19" fmla="*/ 1219200 w 3571875"/>
              <a:gd name="connsiteY19" fmla="*/ 1638300 h 6791325"/>
              <a:gd name="connsiteX20" fmla="*/ 1057275 w 3571875"/>
              <a:gd name="connsiteY20" fmla="*/ 2190750 h 6791325"/>
              <a:gd name="connsiteX21" fmla="*/ 800100 w 3571875"/>
              <a:gd name="connsiteY21" fmla="*/ 2247900 h 6791325"/>
              <a:gd name="connsiteX22" fmla="*/ 85725 w 3571875"/>
              <a:gd name="connsiteY22" fmla="*/ 1733550 h 6791325"/>
              <a:gd name="connsiteX23" fmla="*/ 0 w 3571875"/>
              <a:gd name="connsiteY23" fmla="*/ 2038350 h 6791325"/>
              <a:gd name="connsiteX24" fmla="*/ 609600 w 3571875"/>
              <a:gd name="connsiteY24" fmla="*/ 2743200 h 6791325"/>
              <a:gd name="connsiteX25" fmla="*/ 1238250 w 3571875"/>
              <a:gd name="connsiteY25" fmla="*/ 3476625 h 6791325"/>
              <a:gd name="connsiteX26" fmla="*/ 1457325 w 3571875"/>
              <a:gd name="connsiteY26" fmla="*/ 4010025 h 6791325"/>
              <a:gd name="connsiteX27" fmla="*/ 1847850 w 3571875"/>
              <a:gd name="connsiteY27" fmla="*/ 6791325 h 6791325"/>
              <a:gd name="connsiteX0-1" fmla="*/ 1889034 w 3613059"/>
              <a:gd name="connsiteY0-2" fmla="*/ 6791325 h 6791325"/>
              <a:gd name="connsiteX1-3" fmla="*/ 3613059 w 3613059"/>
              <a:gd name="connsiteY1-4" fmla="*/ 6781800 h 6791325"/>
              <a:gd name="connsiteX2-5" fmla="*/ 2555784 w 3613059"/>
              <a:gd name="connsiteY2-6" fmla="*/ 3819525 h 6791325"/>
              <a:gd name="connsiteX3-7" fmla="*/ 2431959 w 3613059"/>
              <a:gd name="connsiteY3-8" fmla="*/ 3267075 h 6791325"/>
              <a:gd name="connsiteX4-9" fmla="*/ 2793909 w 3613059"/>
              <a:gd name="connsiteY4-10" fmla="*/ 2162175 h 6791325"/>
              <a:gd name="connsiteX5-11" fmla="*/ 3432084 w 3613059"/>
              <a:gd name="connsiteY5-12" fmla="*/ 1247775 h 6791325"/>
              <a:gd name="connsiteX6-13" fmla="*/ 3251109 w 3613059"/>
              <a:gd name="connsiteY6-14" fmla="*/ 1133475 h 6791325"/>
              <a:gd name="connsiteX7-15" fmla="*/ 2584359 w 3613059"/>
              <a:gd name="connsiteY7-16" fmla="*/ 1857375 h 6791325"/>
              <a:gd name="connsiteX8-17" fmla="*/ 2412909 w 3613059"/>
              <a:gd name="connsiteY8-18" fmla="*/ 1752600 h 6791325"/>
              <a:gd name="connsiteX9-19" fmla="*/ 2812959 w 3613059"/>
              <a:gd name="connsiteY9-20" fmla="*/ 390525 h 6791325"/>
              <a:gd name="connsiteX10-21" fmla="*/ 2527209 w 3613059"/>
              <a:gd name="connsiteY10-22" fmla="*/ 295275 h 6791325"/>
              <a:gd name="connsiteX11-23" fmla="*/ 2165259 w 3613059"/>
              <a:gd name="connsiteY11-24" fmla="*/ 1609725 h 6791325"/>
              <a:gd name="connsiteX12-25" fmla="*/ 2012859 w 3613059"/>
              <a:gd name="connsiteY12-26" fmla="*/ 1495425 h 6791325"/>
              <a:gd name="connsiteX13-27" fmla="*/ 2031909 w 3613059"/>
              <a:gd name="connsiteY13-28" fmla="*/ 0 h 6791325"/>
              <a:gd name="connsiteX14-29" fmla="*/ 1831884 w 3613059"/>
              <a:gd name="connsiteY14-30" fmla="*/ 66675 h 6791325"/>
              <a:gd name="connsiteX15-31" fmla="*/ 1765209 w 3613059"/>
              <a:gd name="connsiteY15-32" fmla="*/ 1514475 h 6791325"/>
              <a:gd name="connsiteX16-33" fmla="*/ 1565184 w 3613059"/>
              <a:gd name="connsiteY16-34" fmla="*/ 1504950 h 6791325"/>
              <a:gd name="connsiteX17-35" fmla="*/ 1393734 w 3613059"/>
              <a:gd name="connsiteY17-36" fmla="*/ 123825 h 6791325"/>
              <a:gd name="connsiteX18-37" fmla="*/ 1212759 w 3613059"/>
              <a:gd name="connsiteY18-38" fmla="*/ 123825 h 6791325"/>
              <a:gd name="connsiteX19-39" fmla="*/ 1260384 w 3613059"/>
              <a:gd name="connsiteY19-40" fmla="*/ 1638300 h 6791325"/>
              <a:gd name="connsiteX20-41" fmla="*/ 1098459 w 3613059"/>
              <a:gd name="connsiteY20-42" fmla="*/ 2190750 h 6791325"/>
              <a:gd name="connsiteX21-43" fmla="*/ 841284 w 3613059"/>
              <a:gd name="connsiteY21-44" fmla="*/ 2247900 h 6791325"/>
              <a:gd name="connsiteX22-45" fmla="*/ 126909 w 3613059"/>
              <a:gd name="connsiteY22-46" fmla="*/ 1733550 h 6791325"/>
              <a:gd name="connsiteX23-47" fmla="*/ 41184 w 3613059"/>
              <a:gd name="connsiteY23-48" fmla="*/ 2038350 h 6791325"/>
              <a:gd name="connsiteX24-49" fmla="*/ 650784 w 3613059"/>
              <a:gd name="connsiteY24-50" fmla="*/ 2743200 h 6791325"/>
              <a:gd name="connsiteX25-51" fmla="*/ 1279434 w 3613059"/>
              <a:gd name="connsiteY25-52" fmla="*/ 3476625 h 6791325"/>
              <a:gd name="connsiteX26-53" fmla="*/ 1498509 w 3613059"/>
              <a:gd name="connsiteY26-54" fmla="*/ 4010025 h 6791325"/>
              <a:gd name="connsiteX27-55" fmla="*/ 1889034 w 3613059"/>
              <a:gd name="connsiteY27-56" fmla="*/ 6791325 h 6791325"/>
              <a:gd name="connsiteX0-57" fmla="*/ 1872461 w 3596486"/>
              <a:gd name="connsiteY0-58" fmla="*/ 6791325 h 6791325"/>
              <a:gd name="connsiteX1-59" fmla="*/ 3596486 w 3596486"/>
              <a:gd name="connsiteY1-60" fmla="*/ 6781800 h 6791325"/>
              <a:gd name="connsiteX2-61" fmla="*/ 2539211 w 3596486"/>
              <a:gd name="connsiteY2-62" fmla="*/ 3819525 h 6791325"/>
              <a:gd name="connsiteX3-63" fmla="*/ 2415386 w 3596486"/>
              <a:gd name="connsiteY3-64" fmla="*/ 3267075 h 6791325"/>
              <a:gd name="connsiteX4-65" fmla="*/ 2777336 w 3596486"/>
              <a:gd name="connsiteY4-66" fmla="*/ 2162175 h 6791325"/>
              <a:gd name="connsiteX5-67" fmla="*/ 3415511 w 3596486"/>
              <a:gd name="connsiteY5-68" fmla="*/ 1247775 h 6791325"/>
              <a:gd name="connsiteX6-69" fmla="*/ 3234536 w 3596486"/>
              <a:gd name="connsiteY6-70" fmla="*/ 1133475 h 6791325"/>
              <a:gd name="connsiteX7-71" fmla="*/ 2567786 w 3596486"/>
              <a:gd name="connsiteY7-72" fmla="*/ 1857375 h 6791325"/>
              <a:gd name="connsiteX8-73" fmla="*/ 2396336 w 3596486"/>
              <a:gd name="connsiteY8-74" fmla="*/ 1752600 h 6791325"/>
              <a:gd name="connsiteX9-75" fmla="*/ 2796386 w 3596486"/>
              <a:gd name="connsiteY9-76" fmla="*/ 390525 h 6791325"/>
              <a:gd name="connsiteX10-77" fmla="*/ 2510636 w 3596486"/>
              <a:gd name="connsiteY10-78" fmla="*/ 295275 h 6791325"/>
              <a:gd name="connsiteX11-79" fmla="*/ 2148686 w 3596486"/>
              <a:gd name="connsiteY11-80" fmla="*/ 1609725 h 6791325"/>
              <a:gd name="connsiteX12-81" fmla="*/ 1996286 w 3596486"/>
              <a:gd name="connsiteY12-82" fmla="*/ 1495425 h 6791325"/>
              <a:gd name="connsiteX13-83" fmla="*/ 2015336 w 3596486"/>
              <a:gd name="connsiteY13-84" fmla="*/ 0 h 6791325"/>
              <a:gd name="connsiteX14-85" fmla="*/ 1815311 w 3596486"/>
              <a:gd name="connsiteY14-86" fmla="*/ 66675 h 6791325"/>
              <a:gd name="connsiteX15-87" fmla="*/ 1748636 w 3596486"/>
              <a:gd name="connsiteY15-88" fmla="*/ 1514475 h 6791325"/>
              <a:gd name="connsiteX16-89" fmla="*/ 1548611 w 3596486"/>
              <a:gd name="connsiteY16-90" fmla="*/ 1504950 h 6791325"/>
              <a:gd name="connsiteX17-91" fmla="*/ 1377161 w 3596486"/>
              <a:gd name="connsiteY17-92" fmla="*/ 123825 h 6791325"/>
              <a:gd name="connsiteX18-93" fmla="*/ 1196186 w 3596486"/>
              <a:gd name="connsiteY18-94" fmla="*/ 123825 h 6791325"/>
              <a:gd name="connsiteX19-95" fmla="*/ 1243811 w 3596486"/>
              <a:gd name="connsiteY19-96" fmla="*/ 1638300 h 6791325"/>
              <a:gd name="connsiteX20-97" fmla="*/ 1081886 w 3596486"/>
              <a:gd name="connsiteY20-98" fmla="*/ 2190750 h 6791325"/>
              <a:gd name="connsiteX21-99" fmla="*/ 824711 w 3596486"/>
              <a:gd name="connsiteY21-100" fmla="*/ 2247900 h 6791325"/>
              <a:gd name="connsiteX22-101" fmla="*/ 110336 w 3596486"/>
              <a:gd name="connsiteY22-102" fmla="*/ 1733550 h 6791325"/>
              <a:gd name="connsiteX23-103" fmla="*/ 76998 w 3596486"/>
              <a:gd name="connsiteY23-104" fmla="*/ 2038350 h 6791325"/>
              <a:gd name="connsiteX24-105" fmla="*/ 634211 w 3596486"/>
              <a:gd name="connsiteY24-106" fmla="*/ 2743200 h 6791325"/>
              <a:gd name="connsiteX25-107" fmla="*/ 1262861 w 3596486"/>
              <a:gd name="connsiteY25-108" fmla="*/ 3476625 h 6791325"/>
              <a:gd name="connsiteX26-109" fmla="*/ 1481936 w 3596486"/>
              <a:gd name="connsiteY26-110" fmla="*/ 4010025 h 6791325"/>
              <a:gd name="connsiteX27-111" fmla="*/ 1872461 w 3596486"/>
              <a:gd name="connsiteY27-112" fmla="*/ 6791325 h 6791325"/>
              <a:gd name="connsiteX0-113" fmla="*/ 1969459 w 3693484"/>
              <a:gd name="connsiteY0-114" fmla="*/ 6791325 h 6791325"/>
              <a:gd name="connsiteX1-115" fmla="*/ 3693484 w 3693484"/>
              <a:gd name="connsiteY1-116" fmla="*/ 6781800 h 6791325"/>
              <a:gd name="connsiteX2-117" fmla="*/ 2636209 w 3693484"/>
              <a:gd name="connsiteY2-118" fmla="*/ 3819525 h 6791325"/>
              <a:gd name="connsiteX3-119" fmla="*/ 2512384 w 3693484"/>
              <a:gd name="connsiteY3-120" fmla="*/ 3267075 h 6791325"/>
              <a:gd name="connsiteX4-121" fmla="*/ 2874334 w 3693484"/>
              <a:gd name="connsiteY4-122" fmla="*/ 2162175 h 6791325"/>
              <a:gd name="connsiteX5-123" fmla="*/ 3512509 w 3693484"/>
              <a:gd name="connsiteY5-124" fmla="*/ 1247775 h 6791325"/>
              <a:gd name="connsiteX6-125" fmla="*/ 3331534 w 3693484"/>
              <a:gd name="connsiteY6-126" fmla="*/ 1133475 h 6791325"/>
              <a:gd name="connsiteX7-127" fmla="*/ 2664784 w 3693484"/>
              <a:gd name="connsiteY7-128" fmla="*/ 1857375 h 6791325"/>
              <a:gd name="connsiteX8-129" fmla="*/ 2493334 w 3693484"/>
              <a:gd name="connsiteY8-130" fmla="*/ 1752600 h 6791325"/>
              <a:gd name="connsiteX9-131" fmla="*/ 2893384 w 3693484"/>
              <a:gd name="connsiteY9-132" fmla="*/ 390525 h 6791325"/>
              <a:gd name="connsiteX10-133" fmla="*/ 2607634 w 3693484"/>
              <a:gd name="connsiteY10-134" fmla="*/ 295275 h 6791325"/>
              <a:gd name="connsiteX11-135" fmla="*/ 2245684 w 3693484"/>
              <a:gd name="connsiteY11-136" fmla="*/ 1609725 h 6791325"/>
              <a:gd name="connsiteX12-137" fmla="*/ 2093284 w 3693484"/>
              <a:gd name="connsiteY12-138" fmla="*/ 1495425 h 6791325"/>
              <a:gd name="connsiteX13-139" fmla="*/ 2112334 w 3693484"/>
              <a:gd name="connsiteY13-140" fmla="*/ 0 h 6791325"/>
              <a:gd name="connsiteX14-141" fmla="*/ 1912309 w 3693484"/>
              <a:gd name="connsiteY14-142" fmla="*/ 66675 h 6791325"/>
              <a:gd name="connsiteX15-143" fmla="*/ 1845634 w 3693484"/>
              <a:gd name="connsiteY15-144" fmla="*/ 1514475 h 6791325"/>
              <a:gd name="connsiteX16-145" fmla="*/ 1645609 w 3693484"/>
              <a:gd name="connsiteY16-146" fmla="*/ 1504950 h 6791325"/>
              <a:gd name="connsiteX17-147" fmla="*/ 1474159 w 3693484"/>
              <a:gd name="connsiteY17-148" fmla="*/ 123825 h 6791325"/>
              <a:gd name="connsiteX18-149" fmla="*/ 1293184 w 3693484"/>
              <a:gd name="connsiteY18-150" fmla="*/ 123825 h 6791325"/>
              <a:gd name="connsiteX19-151" fmla="*/ 1340809 w 3693484"/>
              <a:gd name="connsiteY19-152" fmla="*/ 1638300 h 6791325"/>
              <a:gd name="connsiteX20-153" fmla="*/ 1178884 w 3693484"/>
              <a:gd name="connsiteY20-154" fmla="*/ 2190750 h 6791325"/>
              <a:gd name="connsiteX21-155" fmla="*/ 921709 w 3693484"/>
              <a:gd name="connsiteY21-156" fmla="*/ 2247900 h 6791325"/>
              <a:gd name="connsiteX22-157" fmla="*/ 207334 w 3693484"/>
              <a:gd name="connsiteY22-158" fmla="*/ 1733550 h 6791325"/>
              <a:gd name="connsiteX23-159" fmla="*/ 173996 w 3693484"/>
              <a:gd name="connsiteY23-160" fmla="*/ 2038350 h 6791325"/>
              <a:gd name="connsiteX24-161" fmla="*/ 731209 w 3693484"/>
              <a:gd name="connsiteY24-162" fmla="*/ 2743200 h 6791325"/>
              <a:gd name="connsiteX25-163" fmla="*/ 1359859 w 3693484"/>
              <a:gd name="connsiteY25-164" fmla="*/ 3476625 h 6791325"/>
              <a:gd name="connsiteX26-165" fmla="*/ 1578934 w 3693484"/>
              <a:gd name="connsiteY26-166" fmla="*/ 4010025 h 6791325"/>
              <a:gd name="connsiteX27-167" fmla="*/ 1969459 w 3693484"/>
              <a:gd name="connsiteY27-168" fmla="*/ 6791325 h 6791325"/>
              <a:gd name="connsiteX0-169" fmla="*/ 1969459 w 3693484"/>
              <a:gd name="connsiteY0-170" fmla="*/ 6791325 h 6791325"/>
              <a:gd name="connsiteX1-171" fmla="*/ 3693484 w 3693484"/>
              <a:gd name="connsiteY1-172" fmla="*/ 6781800 h 6791325"/>
              <a:gd name="connsiteX2-173" fmla="*/ 2636209 w 3693484"/>
              <a:gd name="connsiteY2-174" fmla="*/ 3819525 h 6791325"/>
              <a:gd name="connsiteX3-175" fmla="*/ 2512384 w 3693484"/>
              <a:gd name="connsiteY3-176" fmla="*/ 3267075 h 6791325"/>
              <a:gd name="connsiteX4-177" fmla="*/ 2874334 w 3693484"/>
              <a:gd name="connsiteY4-178" fmla="*/ 2162175 h 6791325"/>
              <a:gd name="connsiteX5-179" fmla="*/ 3512509 w 3693484"/>
              <a:gd name="connsiteY5-180" fmla="*/ 1247775 h 6791325"/>
              <a:gd name="connsiteX6-181" fmla="*/ 3331534 w 3693484"/>
              <a:gd name="connsiteY6-182" fmla="*/ 1133475 h 6791325"/>
              <a:gd name="connsiteX7-183" fmla="*/ 2664784 w 3693484"/>
              <a:gd name="connsiteY7-184" fmla="*/ 1857375 h 6791325"/>
              <a:gd name="connsiteX8-185" fmla="*/ 2493334 w 3693484"/>
              <a:gd name="connsiteY8-186" fmla="*/ 1752600 h 6791325"/>
              <a:gd name="connsiteX9-187" fmla="*/ 2893384 w 3693484"/>
              <a:gd name="connsiteY9-188" fmla="*/ 390525 h 6791325"/>
              <a:gd name="connsiteX10-189" fmla="*/ 2607634 w 3693484"/>
              <a:gd name="connsiteY10-190" fmla="*/ 295275 h 6791325"/>
              <a:gd name="connsiteX11-191" fmla="*/ 2245684 w 3693484"/>
              <a:gd name="connsiteY11-192" fmla="*/ 1609725 h 6791325"/>
              <a:gd name="connsiteX12-193" fmla="*/ 2093284 w 3693484"/>
              <a:gd name="connsiteY12-194" fmla="*/ 1495425 h 6791325"/>
              <a:gd name="connsiteX13-195" fmla="*/ 2112334 w 3693484"/>
              <a:gd name="connsiteY13-196" fmla="*/ 0 h 6791325"/>
              <a:gd name="connsiteX14-197" fmla="*/ 1912309 w 3693484"/>
              <a:gd name="connsiteY14-198" fmla="*/ 66675 h 6791325"/>
              <a:gd name="connsiteX15-199" fmla="*/ 1845634 w 3693484"/>
              <a:gd name="connsiteY15-200" fmla="*/ 1514475 h 6791325"/>
              <a:gd name="connsiteX16-201" fmla="*/ 1645609 w 3693484"/>
              <a:gd name="connsiteY16-202" fmla="*/ 1504950 h 6791325"/>
              <a:gd name="connsiteX17-203" fmla="*/ 1474159 w 3693484"/>
              <a:gd name="connsiteY17-204" fmla="*/ 123825 h 6791325"/>
              <a:gd name="connsiteX18-205" fmla="*/ 1293184 w 3693484"/>
              <a:gd name="connsiteY18-206" fmla="*/ 123825 h 6791325"/>
              <a:gd name="connsiteX19-207" fmla="*/ 1340809 w 3693484"/>
              <a:gd name="connsiteY19-208" fmla="*/ 1638300 h 6791325"/>
              <a:gd name="connsiteX20-209" fmla="*/ 1178884 w 3693484"/>
              <a:gd name="connsiteY20-210" fmla="*/ 2190750 h 6791325"/>
              <a:gd name="connsiteX21-211" fmla="*/ 921709 w 3693484"/>
              <a:gd name="connsiteY21-212" fmla="*/ 2247900 h 6791325"/>
              <a:gd name="connsiteX22-213" fmla="*/ 207334 w 3693484"/>
              <a:gd name="connsiteY22-214" fmla="*/ 1733550 h 6791325"/>
              <a:gd name="connsiteX23-215" fmla="*/ 173996 w 3693484"/>
              <a:gd name="connsiteY23-216" fmla="*/ 2038350 h 6791325"/>
              <a:gd name="connsiteX24-217" fmla="*/ 731209 w 3693484"/>
              <a:gd name="connsiteY24-218" fmla="*/ 2743200 h 6791325"/>
              <a:gd name="connsiteX25-219" fmla="*/ 1359859 w 3693484"/>
              <a:gd name="connsiteY25-220" fmla="*/ 3476625 h 6791325"/>
              <a:gd name="connsiteX26-221" fmla="*/ 1578934 w 3693484"/>
              <a:gd name="connsiteY26-222" fmla="*/ 4010025 h 6791325"/>
              <a:gd name="connsiteX27-223" fmla="*/ 1969459 w 3693484"/>
              <a:gd name="connsiteY27-224" fmla="*/ 6791325 h 6791325"/>
              <a:gd name="connsiteX0-225" fmla="*/ 1969459 w 3693484"/>
              <a:gd name="connsiteY0-226" fmla="*/ 6791325 h 6791325"/>
              <a:gd name="connsiteX1-227" fmla="*/ 3693484 w 3693484"/>
              <a:gd name="connsiteY1-228" fmla="*/ 6781800 h 6791325"/>
              <a:gd name="connsiteX2-229" fmla="*/ 2636209 w 3693484"/>
              <a:gd name="connsiteY2-230" fmla="*/ 3819525 h 6791325"/>
              <a:gd name="connsiteX3-231" fmla="*/ 2512384 w 3693484"/>
              <a:gd name="connsiteY3-232" fmla="*/ 3267075 h 6791325"/>
              <a:gd name="connsiteX4-233" fmla="*/ 2874334 w 3693484"/>
              <a:gd name="connsiteY4-234" fmla="*/ 2162175 h 6791325"/>
              <a:gd name="connsiteX5-235" fmla="*/ 3512509 w 3693484"/>
              <a:gd name="connsiteY5-236" fmla="*/ 1247775 h 6791325"/>
              <a:gd name="connsiteX6-237" fmla="*/ 3331534 w 3693484"/>
              <a:gd name="connsiteY6-238" fmla="*/ 1133475 h 6791325"/>
              <a:gd name="connsiteX7-239" fmla="*/ 2664784 w 3693484"/>
              <a:gd name="connsiteY7-240" fmla="*/ 1857375 h 6791325"/>
              <a:gd name="connsiteX8-241" fmla="*/ 2493334 w 3693484"/>
              <a:gd name="connsiteY8-242" fmla="*/ 1752600 h 6791325"/>
              <a:gd name="connsiteX9-243" fmla="*/ 2893384 w 3693484"/>
              <a:gd name="connsiteY9-244" fmla="*/ 390525 h 6791325"/>
              <a:gd name="connsiteX10-245" fmla="*/ 2607634 w 3693484"/>
              <a:gd name="connsiteY10-246" fmla="*/ 295275 h 6791325"/>
              <a:gd name="connsiteX11-247" fmla="*/ 2245684 w 3693484"/>
              <a:gd name="connsiteY11-248" fmla="*/ 1609725 h 6791325"/>
              <a:gd name="connsiteX12-249" fmla="*/ 2093284 w 3693484"/>
              <a:gd name="connsiteY12-250" fmla="*/ 1495425 h 6791325"/>
              <a:gd name="connsiteX13-251" fmla="*/ 2112334 w 3693484"/>
              <a:gd name="connsiteY13-252" fmla="*/ 0 h 6791325"/>
              <a:gd name="connsiteX14-253" fmla="*/ 1912309 w 3693484"/>
              <a:gd name="connsiteY14-254" fmla="*/ 66675 h 6791325"/>
              <a:gd name="connsiteX15-255" fmla="*/ 1845634 w 3693484"/>
              <a:gd name="connsiteY15-256" fmla="*/ 1514475 h 6791325"/>
              <a:gd name="connsiteX16-257" fmla="*/ 1645609 w 3693484"/>
              <a:gd name="connsiteY16-258" fmla="*/ 1504950 h 6791325"/>
              <a:gd name="connsiteX17-259" fmla="*/ 1474159 w 3693484"/>
              <a:gd name="connsiteY17-260" fmla="*/ 123825 h 6791325"/>
              <a:gd name="connsiteX18-261" fmla="*/ 1293184 w 3693484"/>
              <a:gd name="connsiteY18-262" fmla="*/ 123825 h 6791325"/>
              <a:gd name="connsiteX19-263" fmla="*/ 1340809 w 3693484"/>
              <a:gd name="connsiteY19-264" fmla="*/ 1638300 h 6791325"/>
              <a:gd name="connsiteX20-265" fmla="*/ 1178884 w 3693484"/>
              <a:gd name="connsiteY20-266" fmla="*/ 2190750 h 6791325"/>
              <a:gd name="connsiteX21-267" fmla="*/ 874084 w 3693484"/>
              <a:gd name="connsiteY21-268" fmla="*/ 2247900 h 6791325"/>
              <a:gd name="connsiteX22-269" fmla="*/ 207334 w 3693484"/>
              <a:gd name="connsiteY22-270" fmla="*/ 1733550 h 6791325"/>
              <a:gd name="connsiteX23-271" fmla="*/ 173996 w 3693484"/>
              <a:gd name="connsiteY23-272" fmla="*/ 2038350 h 6791325"/>
              <a:gd name="connsiteX24-273" fmla="*/ 731209 w 3693484"/>
              <a:gd name="connsiteY24-274" fmla="*/ 2743200 h 6791325"/>
              <a:gd name="connsiteX25-275" fmla="*/ 1359859 w 3693484"/>
              <a:gd name="connsiteY25-276" fmla="*/ 3476625 h 6791325"/>
              <a:gd name="connsiteX26-277" fmla="*/ 1578934 w 3693484"/>
              <a:gd name="connsiteY26-278" fmla="*/ 4010025 h 6791325"/>
              <a:gd name="connsiteX27-279" fmla="*/ 1969459 w 3693484"/>
              <a:gd name="connsiteY27-280" fmla="*/ 6791325 h 6791325"/>
              <a:gd name="connsiteX0-281" fmla="*/ 1969459 w 3693484"/>
              <a:gd name="connsiteY0-282" fmla="*/ 6791325 h 6791325"/>
              <a:gd name="connsiteX1-283" fmla="*/ 3693484 w 3693484"/>
              <a:gd name="connsiteY1-284" fmla="*/ 6781800 h 6791325"/>
              <a:gd name="connsiteX2-285" fmla="*/ 2636209 w 3693484"/>
              <a:gd name="connsiteY2-286" fmla="*/ 3819525 h 6791325"/>
              <a:gd name="connsiteX3-287" fmla="*/ 2512384 w 3693484"/>
              <a:gd name="connsiteY3-288" fmla="*/ 3267075 h 6791325"/>
              <a:gd name="connsiteX4-289" fmla="*/ 2874334 w 3693484"/>
              <a:gd name="connsiteY4-290" fmla="*/ 2162175 h 6791325"/>
              <a:gd name="connsiteX5-291" fmla="*/ 3512509 w 3693484"/>
              <a:gd name="connsiteY5-292" fmla="*/ 1247775 h 6791325"/>
              <a:gd name="connsiteX6-293" fmla="*/ 3331534 w 3693484"/>
              <a:gd name="connsiteY6-294" fmla="*/ 1133475 h 6791325"/>
              <a:gd name="connsiteX7-295" fmla="*/ 2664784 w 3693484"/>
              <a:gd name="connsiteY7-296" fmla="*/ 1857375 h 6791325"/>
              <a:gd name="connsiteX8-297" fmla="*/ 2493334 w 3693484"/>
              <a:gd name="connsiteY8-298" fmla="*/ 1752600 h 6791325"/>
              <a:gd name="connsiteX9-299" fmla="*/ 2893384 w 3693484"/>
              <a:gd name="connsiteY9-300" fmla="*/ 390525 h 6791325"/>
              <a:gd name="connsiteX10-301" fmla="*/ 2607634 w 3693484"/>
              <a:gd name="connsiteY10-302" fmla="*/ 295275 h 6791325"/>
              <a:gd name="connsiteX11-303" fmla="*/ 2245684 w 3693484"/>
              <a:gd name="connsiteY11-304" fmla="*/ 1609725 h 6791325"/>
              <a:gd name="connsiteX12-305" fmla="*/ 2093284 w 3693484"/>
              <a:gd name="connsiteY12-306" fmla="*/ 1495425 h 6791325"/>
              <a:gd name="connsiteX13-307" fmla="*/ 2112334 w 3693484"/>
              <a:gd name="connsiteY13-308" fmla="*/ 0 h 6791325"/>
              <a:gd name="connsiteX14-309" fmla="*/ 1912309 w 3693484"/>
              <a:gd name="connsiteY14-310" fmla="*/ 66675 h 6791325"/>
              <a:gd name="connsiteX15-311" fmla="*/ 1845634 w 3693484"/>
              <a:gd name="connsiteY15-312" fmla="*/ 1514475 h 6791325"/>
              <a:gd name="connsiteX16-313" fmla="*/ 1645609 w 3693484"/>
              <a:gd name="connsiteY16-314" fmla="*/ 1504950 h 6791325"/>
              <a:gd name="connsiteX17-315" fmla="*/ 1474159 w 3693484"/>
              <a:gd name="connsiteY17-316" fmla="*/ 123825 h 6791325"/>
              <a:gd name="connsiteX18-317" fmla="*/ 1293184 w 3693484"/>
              <a:gd name="connsiteY18-318" fmla="*/ 123825 h 6791325"/>
              <a:gd name="connsiteX19-319" fmla="*/ 1340809 w 3693484"/>
              <a:gd name="connsiteY19-320" fmla="*/ 1638300 h 6791325"/>
              <a:gd name="connsiteX20-321" fmla="*/ 1178884 w 3693484"/>
              <a:gd name="connsiteY20-322" fmla="*/ 2190750 h 6791325"/>
              <a:gd name="connsiteX21-323" fmla="*/ 874084 w 3693484"/>
              <a:gd name="connsiteY21-324" fmla="*/ 2247900 h 6791325"/>
              <a:gd name="connsiteX22-325" fmla="*/ 207334 w 3693484"/>
              <a:gd name="connsiteY22-326" fmla="*/ 1733550 h 6791325"/>
              <a:gd name="connsiteX23-327" fmla="*/ 173996 w 3693484"/>
              <a:gd name="connsiteY23-328" fmla="*/ 2038350 h 6791325"/>
              <a:gd name="connsiteX24-329" fmla="*/ 731209 w 3693484"/>
              <a:gd name="connsiteY24-330" fmla="*/ 2743200 h 6791325"/>
              <a:gd name="connsiteX25-331" fmla="*/ 1359859 w 3693484"/>
              <a:gd name="connsiteY25-332" fmla="*/ 3476625 h 6791325"/>
              <a:gd name="connsiteX26-333" fmla="*/ 1578934 w 3693484"/>
              <a:gd name="connsiteY26-334" fmla="*/ 4010025 h 6791325"/>
              <a:gd name="connsiteX27-335" fmla="*/ 1969459 w 3693484"/>
              <a:gd name="connsiteY27-336" fmla="*/ 6791325 h 6791325"/>
              <a:gd name="connsiteX0-337" fmla="*/ 1969459 w 3693484"/>
              <a:gd name="connsiteY0-338" fmla="*/ 6791325 h 6791325"/>
              <a:gd name="connsiteX1-339" fmla="*/ 3693484 w 3693484"/>
              <a:gd name="connsiteY1-340" fmla="*/ 6781800 h 6791325"/>
              <a:gd name="connsiteX2-341" fmla="*/ 2636209 w 3693484"/>
              <a:gd name="connsiteY2-342" fmla="*/ 3819525 h 6791325"/>
              <a:gd name="connsiteX3-343" fmla="*/ 2512384 w 3693484"/>
              <a:gd name="connsiteY3-344" fmla="*/ 3267075 h 6791325"/>
              <a:gd name="connsiteX4-345" fmla="*/ 2874334 w 3693484"/>
              <a:gd name="connsiteY4-346" fmla="*/ 2162175 h 6791325"/>
              <a:gd name="connsiteX5-347" fmla="*/ 3512509 w 3693484"/>
              <a:gd name="connsiteY5-348" fmla="*/ 1247775 h 6791325"/>
              <a:gd name="connsiteX6-349" fmla="*/ 3331534 w 3693484"/>
              <a:gd name="connsiteY6-350" fmla="*/ 1133475 h 6791325"/>
              <a:gd name="connsiteX7-351" fmla="*/ 2664784 w 3693484"/>
              <a:gd name="connsiteY7-352" fmla="*/ 1857375 h 6791325"/>
              <a:gd name="connsiteX8-353" fmla="*/ 2493334 w 3693484"/>
              <a:gd name="connsiteY8-354" fmla="*/ 1752600 h 6791325"/>
              <a:gd name="connsiteX9-355" fmla="*/ 2893384 w 3693484"/>
              <a:gd name="connsiteY9-356" fmla="*/ 390525 h 6791325"/>
              <a:gd name="connsiteX10-357" fmla="*/ 2607634 w 3693484"/>
              <a:gd name="connsiteY10-358" fmla="*/ 295275 h 6791325"/>
              <a:gd name="connsiteX11-359" fmla="*/ 2245684 w 3693484"/>
              <a:gd name="connsiteY11-360" fmla="*/ 1609725 h 6791325"/>
              <a:gd name="connsiteX12-361" fmla="*/ 2093284 w 3693484"/>
              <a:gd name="connsiteY12-362" fmla="*/ 1495425 h 6791325"/>
              <a:gd name="connsiteX13-363" fmla="*/ 2112334 w 3693484"/>
              <a:gd name="connsiteY13-364" fmla="*/ 0 h 6791325"/>
              <a:gd name="connsiteX14-365" fmla="*/ 1912309 w 3693484"/>
              <a:gd name="connsiteY14-366" fmla="*/ 66675 h 6791325"/>
              <a:gd name="connsiteX15-367" fmla="*/ 1845634 w 3693484"/>
              <a:gd name="connsiteY15-368" fmla="*/ 1514475 h 6791325"/>
              <a:gd name="connsiteX16-369" fmla="*/ 1645609 w 3693484"/>
              <a:gd name="connsiteY16-370" fmla="*/ 1504950 h 6791325"/>
              <a:gd name="connsiteX17-371" fmla="*/ 1474159 w 3693484"/>
              <a:gd name="connsiteY17-372" fmla="*/ 123825 h 6791325"/>
              <a:gd name="connsiteX18-373" fmla="*/ 1293184 w 3693484"/>
              <a:gd name="connsiteY18-374" fmla="*/ 123825 h 6791325"/>
              <a:gd name="connsiteX19-375" fmla="*/ 1340809 w 3693484"/>
              <a:gd name="connsiteY19-376" fmla="*/ 1638300 h 6791325"/>
              <a:gd name="connsiteX20-377" fmla="*/ 1178884 w 3693484"/>
              <a:gd name="connsiteY20-378" fmla="*/ 2190750 h 6791325"/>
              <a:gd name="connsiteX21-379" fmla="*/ 902659 w 3693484"/>
              <a:gd name="connsiteY21-380" fmla="*/ 2247900 h 6791325"/>
              <a:gd name="connsiteX22-381" fmla="*/ 207334 w 3693484"/>
              <a:gd name="connsiteY22-382" fmla="*/ 1733550 h 6791325"/>
              <a:gd name="connsiteX23-383" fmla="*/ 173996 w 3693484"/>
              <a:gd name="connsiteY23-384" fmla="*/ 2038350 h 6791325"/>
              <a:gd name="connsiteX24-385" fmla="*/ 731209 w 3693484"/>
              <a:gd name="connsiteY24-386" fmla="*/ 2743200 h 6791325"/>
              <a:gd name="connsiteX25-387" fmla="*/ 1359859 w 3693484"/>
              <a:gd name="connsiteY25-388" fmla="*/ 3476625 h 6791325"/>
              <a:gd name="connsiteX26-389" fmla="*/ 1578934 w 3693484"/>
              <a:gd name="connsiteY26-390" fmla="*/ 4010025 h 6791325"/>
              <a:gd name="connsiteX27-391" fmla="*/ 1969459 w 3693484"/>
              <a:gd name="connsiteY27-392" fmla="*/ 6791325 h 6791325"/>
              <a:gd name="connsiteX0-393" fmla="*/ 1969459 w 3693484"/>
              <a:gd name="connsiteY0-394" fmla="*/ 6791325 h 6791325"/>
              <a:gd name="connsiteX1-395" fmla="*/ 3693484 w 3693484"/>
              <a:gd name="connsiteY1-396" fmla="*/ 6781800 h 6791325"/>
              <a:gd name="connsiteX2-397" fmla="*/ 2636209 w 3693484"/>
              <a:gd name="connsiteY2-398" fmla="*/ 3819525 h 6791325"/>
              <a:gd name="connsiteX3-399" fmla="*/ 2512384 w 3693484"/>
              <a:gd name="connsiteY3-400" fmla="*/ 3267075 h 6791325"/>
              <a:gd name="connsiteX4-401" fmla="*/ 2874334 w 3693484"/>
              <a:gd name="connsiteY4-402" fmla="*/ 2162175 h 6791325"/>
              <a:gd name="connsiteX5-403" fmla="*/ 3512509 w 3693484"/>
              <a:gd name="connsiteY5-404" fmla="*/ 1247775 h 6791325"/>
              <a:gd name="connsiteX6-405" fmla="*/ 3331534 w 3693484"/>
              <a:gd name="connsiteY6-406" fmla="*/ 1133475 h 6791325"/>
              <a:gd name="connsiteX7-407" fmla="*/ 2664784 w 3693484"/>
              <a:gd name="connsiteY7-408" fmla="*/ 1857375 h 6791325"/>
              <a:gd name="connsiteX8-409" fmla="*/ 2493334 w 3693484"/>
              <a:gd name="connsiteY8-410" fmla="*/ 1752600 h 6791325"/>
              <a:gd name="connsiteX9-411" fmla="*/ 2893384 w 3693484"/>
              <a:gd name="connsiteY9-412" fmla="*/ 390525 h 6791325"/>
              <a:gd name="connsiteX10-413" fmla="*/ 2607634 w 3693484"/>
              <a:gd name="connsiteY10-414" fmla="*/ 295275 h 6791325"/>
              <a:gd name="connsiteX11-415" fmla="*/ 2245684 w 3693484"/>
              <a:gd name="connsiteY11-416" fmla="*/ 1609725 h 6791325"/>
              <a:gd name="connsiteX12-417" fmla="*/ 2093284 w 3693484"/>
              <a:gd name="connsiteY12-418" fmla="*/ 1495425 h 6791325"/>
              <a:gd name="connsiteX13-419" fmla="*/ 2112334 w 3693484"/>
              <a:gd name="connsiteY13-420" fmla="*/ 0 h 6791325"/>
              <a:gd name="connsiteX14-421" fmla="*/ 1912309 w 3693484"/>
              <a:gd name="connsiteY14-422" fmla="*/ 66675 h 6791325"/>
              <a:gd name="connsiteX15-423" fmla="*/ 1845634 w 3693484"/>
              <a:gd name="connsiteY15-424" fmla="*/ 1514475 h 6791325"/>
              <a:gd name="connsiteX16-425" fmla="*/ 1645609 w 3693484"/>
              <a:gd name="connsiteY16-426" fmla="*/ 1504950 h 6791325"/>
              <a:gd name="connsiteX17-427" fmla="*/ 1474159 w 3693484"/>
              <a:gd name="connsiteY17-428" fmla="*/ 123825 h 6791325"/>
              <a:gd name="connsiteX18-429" fmla="*/ 1293184 w 3693484"/>
              <a:gd name="connsiteY18-430" fmla="*/ 123825 h 6791325"/>
              <a:gd name="connsiteX19-431" fmla="*/ 1340809 w 3693484"/>
              <a:gd name="connsiteY19-432" fmla="*/ 1638300 h 6791325"/>
              <a:gd name="connsiteX20-433" fmla="*/ 1178884 w 3693484"/>
              <a:gd name="connsiteY20-434" fmla="*/ 2190750 h 6791325"/>
              <a:gd name="connsiteX21-435" fmla="*/ 902659 w 3693484"/>
              <a:gd name="connsiteY21-436" fmla="*/ 2247900 h 6791325"/>
              <a:gd name="connsiteX22-437" fmla="*/ 207334 w 3693484"/>
              <a:gd name="connsiteY22-438" fmla="*/ 1733550 h 6791325"/>
              <a:gd name="connsiteX23-439" fmla="*/ 173996 w 3693484"/>
              <a:gd name="connsiteY23-440" fmla="*/ 2038350 h 6791325"/>
              <a:gd name="connsiteX24-441" fmla="*/ 731209 w 3693484"/>
              <a:gd name="connsiteY24-442" fmla="*/ 2743200 h 6791325"/>
              <a:gd name="connsiteX25-443" fmla="*/ 1359859 w 3693484"/>
              <a:gd name="connsiteY25-444" fmla="*/ 3476625 h 6791325"/>
              <a:gd name="connsiteX26-445" fmla="*/ 1578934 w 3693484"/>
              <a:gd name="connsiteY26-446" fmla="*/ 4010025 h 6791325"/>
              <a:gd name="connsiteX27-447" fmla="*/ 1969459 w 3693484"/>
              <a:gd name="connsiteY27-448" fmla="*/ 6791325 h 6791325"/>
              <a:gd name="connsiteX0-449" fmla="*/ 1969459 w 3693484"/>
              <a:gd name="connsiteY0-450" fmla="*/ 6791325 h 6791325"/>
              <a:gd name="connsiteX1-451" fmla="*/ 3693484 w 3693484"/>
              <a:gd name="connsiteY1-452" fmla="*/ 6781800 h 6791325"/>
              <a:gd name="connsiteX2-453" fmla="*/ 2636209 w 3693484"/>
              <a:gd name="connsiteY2-454" fmla="*/ 3819525 h 6791325"/>
              <a:gd name="connsiteX3-455" fmla="*/ 2512384 w 3693484"/>
              <a:gd name="connsiteY3-456" fmla="*/ 3267075 h 6791325"/>
              <a:gd name="connsiteX4-457" fmla="*/ 2874334 w 3693484"/>
              <a:gd name="connsiteY4-458" fmla="*/ 2162175 h 6791325"/>
              <a:gd name="connsiteX5-459" fmla="*/ 3512509 w 3693484"/>
              <a:gd name="connsiteY5-460" fmla="*/ 1247775 h 6791325"/>
              <a:gd name="connsiteX6-461" fmla="*/ 3331534 w 3693484"/>
              <a:gd name="connsiteY6-462" fmla="*/ 1133475 h 6791325"/>
              <a:gd name="connsiteX7-463" fmla="*/ 2664784 w 3693484"/>
              <a:gd name="connsiteY7-464" fmla="*/ 1857375 h 6791325"/>
              <a:gd name="connsiteX8-465" fmla="*/ 2493334 w 3693484"/>
              <a:gd name="connsiteY8-466" fmla="*/ 1752600 h 6791325"/>
              <a:gd name="connsiteX9-467" fmla="*/ 2893384 w 3693484"/>
              <a:gd name="connsiteY9-468" fmla="*/ 390525 h 6791325"/>
              <a:gd name="connsiteX10-469" fmla="*/ 2607634 w 3693484"/>
              <a:gd name="connsiteY10-470" fmla="*/ 295275 h 6791325"/>
              <a:gd name="connsiteX11-471" fmla="*/ 2245684 w 3693484"/>
              <a:gd name="connsiteY11-472" fmla="*/ 1609725 h 6791325"/>
              <a:gd name="connsiteX12-473" fmla="*/ 2093284 w 3693484"/>
              <a:gd name="connsiteY12-474" fmla="*/ 1495425 h 6791325"/>
              <a:gd name="connsiteX13-475" fmla="*/ 2112334 w 3693484"/>
              <a:gd name="connsiteY13-476" fmla="*/ 0 h 6791325"/>
              <a:gd name="connsiteX14-477" fmla="*/ 1912309 w 3693484"/>
              <a:gd name="connsiteY14-478" fmla="*/ 66675 h 6791325"/>
              <a:gd name="connsiteX15-479" fmla="*/ 1845634 w 3693484"/>
              <a:gd name="connsiteY15-480" fmla="*/ 1514475 h 6791325"/>
              <a:gd name="connsiteX16-481" fmla="*/ 1645609 w 3693484"/>
              <a:gd name="connsiteY16-482" fmla="*/ 1504950 h 6791325"/>
              <a:gd name="connsiteX17-483" fmla="*/ 1474159 w 3693484"/>
              <a:gd name="connsiteY17-484" fmla="*/ 123825 h 6791325"/>
              <a:gd name="connsiteX18-485" fmla="*/ 1293184 w 3693484"/>
              <a:gd name="connsiteY18-486" fmla="*/ 123825 h 6791325"/>
              <a:gd name="connsiteX19-487" fmla="*/ 1340809 w 3693484"/>
              <a:gd name="connsiteY19-488" fmla="*/ 1638300 h 6791325"/>
              <a:gd name="connsiteX20-489" fmla="*/ 902659 w 3693484"/>
              <a:gd name="connsiteY20-490" fmla="*/ 2247900 h 6791325"/>
              <a:gd name="connsiteX21-491" fmla="*/ 207334 w 3693484"/>
              <a:gd name="connsiteY21-492" fmla="*/ 1733550 h 6791325"/>
              <a:gd name="connsiteX22-493" fmla="*/ 173996 w 3693484"/>
              <a:gd name="connsiteY22-494" fmla="*/ 2038350 h 6791325"/>
              <a:gd name="connsiteX23-495" fmla="*/ 731209 w 3693484"/>
              <a:gd name="connsiteY23-496" fmla="*/ 2743200 h 6791325"/>
              <a:gd name="connsiteX24-497" fmla="*/ 1359859 w 3693484"/>
              <a:gd name="connsiteY24-498" fmla="*/ 3476625 h 6791325"/>
              <a:gd name="connsiteX25-499" fmla="*/ 1578934 w 3693484"/>
              <a:gd name="connsiteY25-500" fmla="*/ 4010025 h 6791325"/>
              <a:gd name="connsiteX26-501" fmla="*/ 1969459 w 3693484"/>
              <a:gd name="connsiteY26-502" fmla="*/ 6791325 h 6791325"/>
              <a:gd name="connsiteX0-503" fmla="*/ 1969459 w 3693484"/>
              <a:gd name="connsiteY0-504" fmla="*/ 6791325 h 6791325"/>
              <a:gd name="connsiteX1-505" fmla="*/ 3693484 w 3693484"/>
              <a:gd name="connsiteY1-506" fmla="*/ 6781800 h 6791325"/>
              <a:gd name="connsiteX2-507" fmla="*/ 2636209 w 3693484"/>
              <a:gd name="connsiteY2-508" fmla="*/ 3819525 h 6791325"/>
              <a:gd name="connsiteX3-509" fmla="*/ 2512384 w 3693484"/>
              <a:gd name="connsiteY3-510" fmla="*/ 3267075 h 6791325"/>
              <a:gd name="connsiteX4-511" fmla="*/ 2874334 w 3693484"/>
              <a:gd name="connsiteY4-512" fmla="*/ 2162175 h 6791325"/>
              <a:gd name="connsiteX5-513" fmla="*/ 3512509 w 3693484"/>
              <a:gd name="connsiteY5-514" fmla="*/ 1247775 h 6791325"/>
              <a:gd name="connsiteX6-515" fmla="*/ 3331534 w 3693484"/>
              <a:gd name="connsiteY6-516" fmla="*/ 1133475 h 6791325"/>
              <a:gd name="connsiteX7-517" fmla="*/ 2664784 w 3693484"/>
              <a:gd name="connsiteY7-518" fmla="*/ 1857375 h 6791325"/>
              <a:gd name="connsiteX8-519" fmla="*/ 2493334 w 3693484"/>
              <a:gd name="connsiteY8-520" fmla="*/ 1752600 h 6791325"/>
              <a:gd name="connsiteX9-521" fmla="*/ 2893384 w 3693484"/>
              <a:gd name="connsiteY9-522" fmla="*/ 390525 h 6791325"/>
              <a:gd name="connsiteX10-523" fmla="*/ 2607634 w 3693484"/>
              <a:gd name="connsiteY10-524" fmla="*/ 295275 h 6791325"/>
              <a:gd name="connsiteX11-525" fmla="*/ 2245684 w 3693484"/>
              <a:gd name="connsiteY11-526" fmla="*/ 1609725 h 6791325"/>
              <a:gd name="connsiteX12-527" fmla="*/ 2093284 w 3693484"/>
              <a:gd name="connsiteY12-528" fmla="*/ 1495425 h 6791325"/>
              <a:gd name="connsiteX13-529" fmla="*/ 2112334 w 3693484"/>
              <a:gd name="connsiteY13-530" fmla="*/ 0 h 6791325"/>
              <a:gd name="connsiteX14-531" fmla="*/ 1912309 w 3693484"/>
              <a:gd name="connsiteY14-532" fmla="*/ 66675 h 6791325"/>
              <a:gd name="connsiteX15-533" fmla="*/ 1845634 w 3693484"/>
              <a:gd name="connsiteY15-534" fmla="*/ 1514475 h 6791325"/>
              <a:gd name="connsiteX16-535" fmla="*/ 1645609 w 3693484"/>
              <a:gd name="connsiteY16-536" fmla="*/ 1504950 h 6791325"/>
              <a:gd name="connsiteX17-537" fmla="*/ 1474159 w 3693484"/>
              <a:gd name="connsiteY17-538" fmla="*/ 123825 h 6791325"/>
              <a:gd name="connsiteX18-539" fmla="*/ 1293184 w 3693484"/>
              <a:gd name="connsiteY18-540" fmla="*/ 123825 h 6791325"/>
              <a:gd name="connsiteX19-541" fmla="*/ 1340809 w 3693484"/>
              <a:gd name="connsiteY19-542" fmla="*/ 1638300 h 6791325"/>
              <a:gd name="connsiteX20-543" fmla="*/ 902659 w 3693484"/>
              <a:gd name="connsiteY20-544" fmla="*/ 2247900 h 6791325"/>
              <a:gd name="connsiteX21-545" fmla="*/ 207334 w 3693484"/>
              <a:gd name="connsiteY21-546" fmla="*/ 1733550 h 6791325"/>
              <a:gd name="connsiteX22-547" fmla="*/ 173996 w 3693484"/>
              <a:gd name="connsiteY22-548" fmla="*/ 2038350 h 6791325"/>
              <a:gd name="connsiteX23-549" fmla="*/ 731209 w 3693484"/>
              <a:gd name="connsiteY23-550" fmla="*/ 2743200 h 6791325"/>
              <a:gd name="connsiteX24-551" fmla="*/ 1359859 w 3693484"/>
              <a:gd name="connsiteY24-552" fmla="*/ 3476625 h 6791325"/>
              <a:gd name="connsiteX25-553" fmla="*/ 1578934 w 3693484"/>
              <a:gd name="connsiteY25-554" fmla="*/ 4010025 h 6791325"/>
              <a:gd name="connsiteX26-555" fmla="*/ 1969459 w 3693484"/>
              <a:gd name="connsiteY26-556" fmla="*/ 6791325 h 6791325"/>
              <a:gd name="connsiteX0-557" fmla="*/ 1969459 w 3693484"/>
              <a:gd name="connsiteY0-558" fmla="*/ 6791325 h 6791325"/>
              <a:gd name="connsiteX1-559" fmla="*/ 3693484 w 3693484"/>
              <a:gd name="connsiteY1-560" fmla="*/ 6781800 h 6791325"/>
              <a:gd name="connsiteX2-561" fmla="*/ 2636209 w 3693484"/>
              <a:gd name="connsiteY2-562" fmla="*/ 3819525 h 6791325"/>
              <a:gd name="connsiteX3-563" fmla="*/ 2512384 w 3693484"/>
              <a:gd name="connsiteY3-564" fmla="*/ 3267075 h 6791325"/>
              <a:gd name="connsiteX4-565" fmla="*/ 2874334 w 3693484"/>
              <a:gd name="connsiteY4-566" fmla="*/ 2162175 h 6791325"/>
              <a:gd name="connsiteX5-567" fmla="*/ 3512509 w 3693484"/>
              <a:gd name="connsiteY5-568" fmla="*/ 1247775 h 6791325"/>
              <a:gd name="connsiteX6-569" fmla="*/ 3331534 w 3693484"/>
              <a:gd name="connsiteY6-570" fmla="*/ 1133475 h 6791325"/>
              <a:gd name="connsiteX7-571" fmla="*/ 2664784 w 3693484"/>
              <a:gd name="connsiteY7-572" fmla="*/ 1857375 h 6791325"/>
              <a:gd name="connsiteX8-573" fmla="*/ 2493334 w 3693484"/>
              <a:gd name="connsiteY8-574" fmla="*/ 1752600 h 6791325"/>
              <a:gd name="connsiteX9-575" fmla="*/ 2893384 w 3693484"/>
              <a:gd name="connsiteY9-576" fmla="*/ 390525 h 6791325"/>
              <a:gd name="connsiteX10-577" fmla="*/ 2607634 w 3693484"/>
              <a:gd name="connsiteY10-578" fmla="*/ 295275 h 6791325"/>
              <a:gd name="connsiteX11-579" fmla="*/ 2245684 w 3693484"/>
              <a:gd name="connsiteY11-580" fmla="*/ 1609725 h 6791325"/>
              <a:gd name="connsiteX12-581" fmla="*/ 2093284 w 3693484"/>
              <a:gd name="connsiteY12-582" fmla="*/ 1495425 h 6791325"/>
              <a:gd name="connsiteX13-583" fmla="*/ 2112334 w 3693484"/>
              <a:gd name="connsiteY13-584" fmla="*/ 0 h 6791325"/>
              <a:gd name="connsiteX14-585" fmla="*/ 1912309 w 3693484"/>
              <a:gd name="connsiteY14-586" fmla="*/ 66675 h 6791325"/>
              <a:gd name="connsiteX15-587" fmla="*/ 1845634 w 3693484"/>
              <a:gd name="connsiteY15-588" fmla="*/ 1514475 h 6791325"/>
              <a:gd name="connsiteX16-589" fmla="*/ 1645609 w 3693484"/>
              <a:gd name="connsiteY16-590" fmla="*/ 1504950 h 6791325"/>
              <a:gd name="connsiteX17-591" fmla="*/ 1474159 w 3693484"/>
              <a:gd name="connsiteY17-592" fmla="*/ 123825 h 6791325"/>
              <a:gd name="connsiteX18-593" fmla="*/ 1293184 w 3693484"/>
              <a:gd name="connsiteY18-594" fmla="*/ 123825 h 6791325"/>
              <a:gd name="connsiteX19-595" fmla="*/ 1340809 w 3693484"/>
              <a:gd name="connsiteY19-596" fmla="*/ 1638300 h 6791325"/>
              <a:gd name="connsiteX20-597" fmla="*/ 902659 w 3693484"/>
              <a:gd name="connsiteY20-598" fmla="*/ 2247900 h 6791325"/>
              <a:gd name="connsiteX21-599" fmla="*/ 207334 w 3693484"/>
              <a:gd name="connsiteY21-600" fmla="*/ 1733550 h 6791325"/>
              <a:gd name="connsiteX22-601" fmla="*/ 173996 w 3693484"/>
              <a:gd name="connsiteY22-602" fmla="*/ 2038350 h 6791325"/>
              <a:gd name="connsiteX23-603" fmla="*/ 731209 w 3693484"/>
              <a:gd name="connsiteY23-604" fmla="*/ 2743200 h 6791325"/>
              <a:gd name="connsiteX24-605" fmla="*/ 1359859 w 3693484"/>
              <a:gd name="connsiteY24-606" fmla="*/ 3476625 h 6791325"/>
              <a:gd name="connsiteX25-607" fmla="*/ 1578934 w 3693484"/>
              <a:gd name="connsiteY25-608" fmla="*/ 4010025 h 6791325"/>
              <a:gd name="connsiteX26-609" fmla="*/ 1969459 w 3693484"/>
              <a:gd name="connsiteY26-610" fmla="*/ 6791325 h 6791325"/>
              <a:gd name="connsiteX0-611" fmla="*/ 1969459 w 3693484"/>
              <a:gd name="connsiteY0-612" fmla="*/ 6791325 h 6791325"/>
              <a:gd name="connsiteX1-613" fmla="*/ 3693484 w 3693484"/>
              <a:gd name="connsiteY1-614" fmla="*/ 6781800 h 6791325"/>
              <a:gd name="connsiteX2-615" fmla="*/ 2636209 w 3693484"/>
              <a:gd name="connsiteY2-616" fmla="*/ 3819525 h 6791325"/>
              <a:gd name="connsiteX3-617" fmla="*/ 2512384 w 3693484"/>
              <a:gd name="connsiteY3-618" fmla="*/ 3267075 h 6791325"/>
              <a:gd name="connsiteX4-619" fmla="*/ 2874334 w 3693484"/>
              <a:gd name="connsiteY4-620" fmla="*/ 2162175 h 6791325"/>
              <a:gd name="connsiteX5-621" fmla="*/ 3512509 w 3693484"/>
              <a:gd name="connsiteY5-622" fmla="*/ 1247775 h 6791325"/>
              <a:gd name="connsiteX6-623" fmla="*/ 3331534 w 3693484"/>
              <a:gd name="connsiteY6-624" fmla="*/ 1133475 h 6791325"/>
              <a:gd name="connsiteX7-625" fmla="*/ 2664784 w 3693484"/>
              <a:gd name="connsiteY7-626" fmla="*/ 1857375 h 6791325"/>
              <a:gd name="connsiteX8-627" fmla="*/ 2493334 w 3693484"/>
              <a:gd name="connsiteY8-628" fmla="*/ 1752600 h 6791325"/>
              <a:gd name="connsiteX9-629" fmla="*/ 2893384 w 3693484"/>
              <a:gd name="connsiteY9-630" fmla="*/ 390525 h 6791325"/>
              <a:gd name="connsiteX10-631" fmla="*/ 2607634 w 3693484"/>
              <a:gd name="connsiteY10-632" fmla="*/ 295275 h 6791325"/>
              <a:gd name="connsiteX11-633" fmla="*/ 2245684 w 3693484"/>
              <a:gd name="connsiteY11-634" fmla="*/ 1609725 h 6791325"/>
              <a:gd name="connsiteX12-635" fmla="*/ 2093284 w 3693484"/>
              <a:gd name="connsiteY12-636" fmla="*/ 1495425 h 6791325"/>
              <a:gd name="connsiteX13-637" fmla="*/ 2112334 w 3693484"/>
              <a:gd name="connsiteY13-638" fmla="*/ 0 h 6791325"/>
              <a:gd name="connsiteX14-639" fmla="*/ 1912309 w 3693484"/>
              <a:gd name="connsiteY14-640" fmla="*/ 66675 h 6791325"/>
              <a:gd name="connsiteX15-641" fmla="*/ 1845634 w 3693484"/>
              <a:gd name="connsiteY15-642" fmla="*/ 1514475 h 6791325"/>
              <a:gd name="connsiteX16-643" fmla="*/ 1645609 w 3693484"/>
              <a:gd name="connsiteY16-644" fmla="*/ 1504950 h 6791325"/>
              <a:gd name="connsiteX17-645" fmla="*/ 1474159 w 3693484"/>
              <a:gd name="connsiteY17-646" fmla="*/ 123825 h 6791325"/>
              <a:gd name="connsiteX18-647" fmla="*/ 1293184 w 3693484"/>
              <a:gd name="connsiteY18-648" fmla="*/ 123825 h 6791325"/>
              <a:gd name="connsiteX19-649" fmla="*/ 1340809 w 3693484"/>
              <a:gd name="connsiteY19-650" fmla="*/ 1638300 h 6791325"/>
              <a:gd name="connsiteX20-651" fmla="*/ 1274133 w 3693484"/>
              <a:gd name="connsiteY20-652" fmla="*/ 1924050 h 6791325"/>
              <a:gd name="connsiteX21-653" fmla="*/ 902659 w 3693484"/>
              <a:gd name="connsiteY21-654" fmla="*/ 2247900 h 6791325"/>
              <a:gd name="connsiteX22-655" fmla="*/ 207334 w 3693484"/>
              <a:gd name="connsiteY22-656" fmla="*/ 1733550 h 6791325"/>
              <a:gd name="connsiteX23-657" fmla="*/ 173996 w 3693484"/>
              <a:gd name="connsiteY23-658" fmla="*/ 2038350 h 6791325"/>
              <a:gd name="connsiteX24-659" fmla="*/ 731209 w 3693484"/>
              <a:gd name="connsiteY24-660" fmla="*/ 2743200 h 6791325"/>
              <a:gd name="connsiteX25-661" fmla="*/ 1359859 w 3693484"/>
              <a:gd name="connsiteY25-662" fmla="*/ 3476625 h 6791325"/>
              <a:gd name="connsiteX26-663" fmla="*/ 1578934 w 3693484"/>
              <a:gd name="connsiteY26-664" fmla="*/ 4010025 h 6791325"/>
              <a:gd name="connsiteX27-665" fmla="*/ 1969459 w 3693484"/>
              <a:gd name="connsiteY27-666" fmla="*/ 6791325 h 6791325"/>
              <a:gd name="connsiteX0-667" fmla="*/ 1969459 w 3693484"/>
              <a:gd name="connsiteY0-668" fmla="*/ 6791325 h 6791325"/>
              <a:gd name="connsiteX1-669" fmla="*/ 3693484 w 3693484"/>
              <a:gd name="connsiteY1-670" fmla="*/ 6781800 h 6791325"/>
              <a:gd name="connsiteX2-671" fmla="*/ 2636209 w 3693484"/>
              <a:gd name="connsiteY2-672" fmla="*/ 3819525 h 6791325"/>
              <a:gd name="connsiteX3-673" fmla="*/ 2512384 w 3693484"/>
              <a:gd name="connsiteY3-674" fmla="*/ 3267075 h 6791325"/>
              <a:gd name="connsiteX4-675" fmla="*/ 2874334 w 3693484"/>
              <a:gd name="connsiteY4-676" fmla="*/ 2162175 h 6791325"/>
              <a:gd name="connsiteX5-677" fmla="*/ 3512509 w 3693484"/>
              <a:gd name="connsiteY5-678" fmla="*/ 1247775 h 6791325"/>
              <a:gd name="connsiteX6-679" fmla="*/ 3331534 w 3693484"/>
              <a:gd name="connsiteY6-680" fmla="*/ 1133475 h 6791325"/>
              <a:gd name="connsiteX7-681" fmla="*/ 2664784 w 3693484"/>
              <a:gd name="connsiteY7-682" fmla="*/ 1857375 h 6791325"/>
              <a:gd name="connsiteX8-683" fmla="*/ 2493334 w 3693484"/>
              <a:gd name="connsiteY8-684" fmla="*/ 1752600 h 6791325"/>
              <a:gd name="connsiteX9-685" fmla="*/ 2893384 w 3693484"/>
              <a:gd name="connsiteY9-686" fmla="*/ 390525 h 6791325"/>
              <a:gd name="connsiteX10-687" fmla="*/ 2607634 w 3693484"/>
              <a:gd name="connsiteY10-688" fmla="*/ 295275 h 6791325"/>
              <a:gd name="connsiteX11-689" fmla="*/ 2245684 w 3693484"/>
              <a:gd name="connsiteY11-690" fmla="*/ 1609725 h 6791325"/>
              <a:gd name="connsiteX12-691" fmla="*/ 2093284 w 3693484"/>
              <a:gd name="connsiteY12-692" fmla="*/ 1495425 h 6791325"/>
              <a:gd name="connsiteX13-693" fmla="*/ 2112334 w 3693484"/>
              <a:gd name="connsiteY13-694" fmla="*/ 0 h 6791325"/>
              <a:gd name="connsiteX14-695" fmla="*/ 1912309 w 3693484"/>
              <a:gd name="connsiteY14-696" fmla="*/ 66675 h 6791325"/>
              <a:gd name="connsiteX15-697" fmla="*/ 1845634 w 3693484"/>
              <a:gd name="connsiteY15-698" fmla="*/ 1514475 h 6791325"/>
              <a:gd name="connsiteX16-699" fmla="*/ 1645609 w 3693484"/>
              <a:gd name="connsiteY16-700" fmla="*/ 1504950 h 6791325"/>
              <a:gd name="connsiteX17-701" fmla="*/ 1474159 w 3693484"/>
              <a:gd name="connsiteY17-702" fmla="*/ 123825 h 6791325"/>
              <a:gd name="connsiteX18-703" fmla="*/ 1293184 w 3693484"/>
              <a:gd name="connsiteY18-704" fmla="*/ 123825 h 6791325"/>
              <a:gd name="connsiteX19-705" fmla="*/ 1340809 w 3693484"/>
              <a:gd name="connsiteY19-706" fmla="*/ 1638300 h 6791325"/>
              <a:gd name="connsiteX20-707" fmla="*/ 1274133 w 3693484"/>
              <a:gd name="connsiteY20-708" fmla="*/ 1924050 h 6791325"/>
              <a:gd name="connsiteX21-709" fmla="*/ 902659 w 3693484"/>
              <a:gd name="connsiteY21-710" fmla="*/ 2247900 h 6791325"/>
              <a:gd name="connsiteX22-711" fmla="*/ 207334 w 3693484"/>
              <a:gd name="connsiteY22-712" fmla="*/ 1733550 h 6791325"/>
              <a:gd name="connsiteX23-713" fmla="*/ 173996 w 3693484"/>
              <a:gd name="connsiteY23-714" fmla="*/ 2038350 h 6791325"/>
              <a:gd name="connsiteX24-715" fmla="*/ 731209 w 3693484"/>
              <a:gd name="connsiteY24-716" fmla="*/ 2743200 h 6791325"/>
              <a:gd name="connsiteX25-717" fmla="*/ 1359859 w 3693484"/>
              <a:gd name="connsiteY25-718" fmla="*/ 3476625 h 6791325"/>
              <a:gd name="connsiteX26-719" fmla="*/ 1578934 w 3693484"/>
              <a:gd name="connsiteY26-720" fmla="*/ 4010025 h 6791325"/>
              <a:gd name="connsiteX27-721" fmla="*/ 1969459 w 3693484"/>
              <a:gd name="connsiteY27-722" fmla="*/ 6791325 h 6791325"/>
              <a:gd name="connsiteX0-723" fmla="*/ 1969459 w 3693484"/>
              <a:gd name="connsiteY0-724" fmla="*/ 6791325 h 6791325"/>
              <a:gd name="connsiteX1-725" fmla="*/ 3693484 w 3693484"/>
              <a:gd name="connsiteY1-726" fmla="*/ 6781800 h 6791325"/>
              <a:gd name="connsiteX2-727" fmla="*/ 2636209 w 3693484"/>
              <a:gd name="connsiteY2-728" fmla="*/ 3819525 h 6791325"/>
              <a:gd name="connsiteX3-729" fmla="*/ 2512384 w 3693484"/>
              <a:gd name="connsiteY3-730" fmla="*/ 3267075 h 6791325"/>
              <a:gd name="connsiteX4-731" fmla="*/ 2874334 w 3693484"/>
              <a:gd name="connsiteY4-732" fmla="*/ 2162175 h 6791325"/>
              <a:gd name="connsiteX5-733" fmla="*/ 3512509 w 3693484"/>
              <a:gd name="connsiteY5-734" fmla="*/ 1247775 h 6791325"/>
              <a:gd name="connsiteX6-735" fmla="*/ 3331534 w 3693484"/>
              <a:gd name="connsiteY6-736" fmla="*/ 1133475 h 6791325"/>
              <a:gd name="connsiteX7-737" fmla="*/ 2664784 w 3693484"/>
              <a:gd name="connsiteY7-738" fmla="*/ 1857375 h 6791325"/>
              <a:gd name="connsiteX8-739" fmla="*/ 2493334 w 3693484"/>
              <a:gd name="connsiteY8-740" fmla="*/ 1752600 h 6791325"/>
              <a:gd name="connsiteX9-741" fmla="*/ 2893384 w 3693484"/>
              <a:gd name="connsiteY9-742" fmla="*/ 390525 h 6791325"/>
              <a:gd name="connsiteX10-743" fmla="*/ 2607634 w 3693484"/>
              <a:gd name="connsiteY10-744" fmla="*/ 295275 h 6791325"/>
              <a:gd name="connsiteX11-745" fmla="*/ 2245684 w 3693484"/>
              <a:gd name="connsiteY11-746" fmla="*/ 1609725 h 6791325"/>
              <a:gd name="connsiteX12-747" fmla="*/ 2093284 w 3693484"/>
              <a:gd name="connsiteY12-748" fmla="*/ 1495425 h 6791325"/>
              <a:gd name="connsiteX13-749" fmla="*/ 2112334 w 3693484"/>
              <a:gd name="connsiteY13-750" fmla="*/ 0 h 6791325"/>
              <a:gd name="connsiteX14-751" fmla="*/ 1912309 w 3693484"/>
              <a:gd name="connsiteY14-752" fmla="*/ 66675 h 6791325"/>
              <a:gd name="connsiteX15-753" fmla="*/ 1845634 w 3693484"/>
              <a:gd name="connsiteY15-754" fmla="*/ 1514475 h 6791325"/>
              <a:gd name="connsiteX16-755" fmla="*/ 1645609 w 3693484"/>
              <a:gd name="connsiteY16-756" fmla="*/ 1504950 h 6791325"/>
              <a:gd name="connsiteX17-757" fmla="*/ 1474159 w 3693484"/>
              <a:gd name="connsiteY17-758" fmla="*/ 123825 h 6791325"/>
              <a:gd name="connsiteX18-759" fmla="*/ 1293184 w 3693484"/>
              <a:gd name="connsiteY18-760" fmla="*/ 123825 h 6791325"/>
              <a:gd name="connsiteX19-761" fmla="*/ 1340809 w 3693484"/>
              <a:gd name="connsiteY19-762" fmla="*/ 1638300 h 6791325"/>
              <a:gd name="connsiteX20-763" fmla="*/ 1259846 w 3693484"/>
              <a:gd name="connsiteY20-764" fmla="*/ 1971675 h 6791325"/>
              <a:gd name="connsiteX21-765" fmla="*/ 902659 w 3693484"/>
              <a:gd name="connsiteY21-766" fmla="*/ 2247900 h 6791325"/>
              <a:gd name="connsiteX22-767" fmla="*/ 207334 w 3693484"/>
              <a:gd name="connsiteY22-768" fmla="*/ 1733550 h 6791325"/>
              <a:gd name="connsiteX23-769" fmla="*/ 173996 w 3693484"/>
              <a:gd name="connsiteY23-770" fmla="*/ 2038350 h 6791325"/>
              <a:gd name="connsiteX24-771" fmla="*/ 731209 w 3693484"/>
              <a:gd name="connsiteY24-772" fmla="*/ 2743200 h 6791325"/>
              <a:gd name="connsiteX25-773" fmla="*/ 1359859 w 3693484"/>
              <a:gd name="connsiteY25-774" fmla="*/ 3476625 h 6791325"/>
              <a:gd name="connsiteX26-775" fmla="*/ 1578934 w 3693484"/>
              <a:gd name="connsiteY26-776" fmla="*/ 4010025 h 6791325"/>
              <a:gd name="connsiteX27-777" fmla="*/ 1969459 w 3693484"/>
              <a:gd name="connsiteY27-778" fmla="*/ 6791325 h 6791325"/>
              <a:gd name="connsiteX0-779" fmla="*/ 1969459 w 3693484"/>
              <a:gd name="connsiteY0-780" fmla="*/ 6791325 h 6791325"/>
              <a:gd name="connsiteX1-781" fmla="*/ 3693484 w 3693484"/>
              <a:gd name="connsiteY1-782" fmla="*/ 6781800 h 6791325"/>
              <a:gd name="connsiteX2-783" fmla="*/ 2636209 w 3693484"/>
              <a:gd name="connsiteY2-784" fmla="*/ 3819525 h 6791325"/>
              <a:gd name="connsiteX3-785" fmla="*/ 2512384 w 3693484"/>
              <a:gd name="connsiteY3-786" fmla="*/ 3267075 h 6791325"/>
              <a:gd name="connsiteX4-787" fmla="*/ 2874334 w 3693484"/>
              <a:gd name="connsiteY4-788" fmla="*/ 2162175 h 6791325"/>
              <a:gd name="connsiteX5-789" fmla="*/ 3512509 w 3693484"/>
              <a:gd name="connsiteY5-790" fmla="*/ 1247775 h 6791325"/>
              <a:gd name="connsiteX6-791" fmla="*/ 3331534 w 3693484"/>
              <a:gd name="connsiteY6-792" fmla="*/ 1133475 h 6791325"/>
              <a:gd name="connsiteX7-793" fmla="*/ 2664784 w 3693484"/>
              <a:gd name="connsiteY7-794" fmla="*/ 1857375 h 6791325"/>
              <a:gd name="connsiteX8-795" fmla="*/ 2493334 w 3693484"/>
              <a:gd name="connsiteY8-796" fmla="*/ 1752600 h 6791325"/>
              <a:gd name="connsiteX9-797" fmla="*/ 2893384 w 3693484"/>
              <a:gd name="connsiteY9-798" fmla="*/ 390525 h 6791325"/>
              <a:gd name="connsiteX10-799" fmla="*/ 2607634 w 3693484"/>
              <a:gd name="connsiteY10-800" fmla="*/ 295275 h 6791325"/>
              <a:gd name="connsiteX11-801" fmla="*/ 2245684 w 3693484"/>
              <a:gd name="connsiteY11-802" fmla="*/ 1609725 h 6791325"/>
              <a:gd name="connsiteX12-803" fmla="*/ 2093284 w 3693484"/>
              <a:gd name="connsiteY12-804" fmla="*/ 1495425 h 6791325"/>
              <a:gd name="connsiteX13-805" fmla="*/ 2112334 w 3693484"/>
              <a:gd name="connsiteY13-806" fmla="*/ 0 h 6791325"/>
              <a:gd name="connsiteX14-807" fmla="*/ 1912309 w 3693484"/>
              <a:gd name="connsiteY14-808" fmla="*/ 66675 h 6791325"/>
              <a:gd name="connsiteX15-809" fmla="*/ 1845634 w 3693484"/>
              <a:gd name="connsiteY15-810" fmla="*/ 1514475 h 6791325"/>
              <a:gd name="connsiteX16-811" fmla="*/ 1645609 w 3693484"/>
              <a:gd name="connsiteY16-812" fmla="*/ 1504950 h 6791325"/>
              <a:gd name="connsiteX17-813" fmla="*/ 1474159 w 3693484"/>
              <a:gd name="connsiteY17-814" fmla="*/ 123825 h 6791325"/>
              <a:gd name="connsiteX18-815" fmla="*/ 1293184 w 3693484"/>
              <a:gd name="connsiteY18-816" fmla="*/ 123825 h 6791325"/>
              <a:gd name="connsiteX19-817" fmla="*/ 1340809 w 3693484"/>
              <a:gd name="connsiteY19-818" fmla="*/ 1638300 h 6791325"/>
              <a:gd name="connsiteX20-819" fmla="*/ 1259846 w 3693484"/>
              <a:gd name="connsiteY20-820" fmla="*/ 1971675 h 6791325"/>
              <a:gd name="connsiteX21-821" fmla="*/ 902659 w 3693484"/>
              <a:gd name="connsiteY21-822" fmla="*/ 2247900 h 6791325"/>
              <a:gd name="connsiteX22-823" fmla="*/ 207334 w 3693484"/>
              <a:gd name="connsiteY22-824" fmla="*/ 1733550 h 6791325"/>
              <a:gd name="connsiteX23-825" fmla="*/ 173996 w 3693484"/>
              <a:gd name="connsiteY23-826" fmla="*/ 2038350 h 6791325"/>
              <a:gd name="connsiteX24-827" fmla="*/ 731209 w 3693484"/>
              <a:gd name="connsiteY24-828" fmla="*/ 2743200 h 6791325"/>
              <a:gd name="connsiteX25-829" fmla="*/ 1359859 w 3693484"/>
              <a:gd name="connsiteY25-830" fmla="*/ 3476625 h 6791325"/>
              <a:gd name="connsiteX26-831" fmla="*/ 1578934 w 3693484"/>
              <a:gd name="connsiteY26-832" fmla="*/ 4010025 h 6791325"/>
              <a:gd name="connsiteX27-833" fmla="*/ 1969459 w 3693484"/>
              <a:gd name="connsiteY27-834" fmla="*/ 6791325 h 6791325"/>
              <a:gd name="connsiteX0-835" fmla="*/ 1969459 w 3693484"/>
              <a:gd name="connsiteY0-836" fmla="*/ 6791325 h 6791325"/>
              <a:gd name="connsiteX1-837" fmla="*/ 3693484 w 3693484"/>
              <a:gd name="connsiteY1-838" fmla="*/ 6781800 h 6791325"/>
              <a:gd name="connsiteX2-839" fmla="*/ 2636209 w 3693484"/>
              <a:gd name="connsiteY2-840" fmla="*/ 3819525 h 6791325"/>
              <a:gd name="connsiteX3-841" fmla="*/ 2512384 w 3693484"/>
              <a:gd name="connsiteY3-842" fmla="*/ 3267075 h 6791325"/>
              <a:gd name="connsiteX4-843" fmla="*/ 2874334 w 3693484"/>
              <a:gd name="connsiteY4-844" fmla="*/ 2162175 h 6791325"/>
              <a:gd name="connsiteX5-845" fmla="*/ 3512509 w 3693484"/>
              <a:gd name="connsiteY5-846" fmla="*/ 1247775 h 6791325"/>
              <a:gd name="connsiteX6-847" fmla="*/ 3331534 w 3693484"/>
              <a:gd name="connsiteY6-848" fmla="*/ 1133475 h 6791325"/>
              <a:gd name="connsiteX7-849" fmla="*/ 2664784 w 3693484"/>
              <a:gd name="connsiteY7-850" fmla="*/ 1857375 h 6791325"/>
              <a:gd name="connsiteX8-851" fmla="*/ 2493334 w 3693484"/>
              <a:gd name="connsiteY8-852" fmla="*/ 1752600 h 6791325"/>
              <a:gd name="connsiteX9-853" fmla="*/ 2893384 w 3693484"/>
              <a:gd name="connsiteY9-854" fmla="*/ 390525 h 6791325"/>
              <a:gd name="connsiteX10-855" fmla="*/ 2607634 w 3693484"/>
              <a:gd name="connsiteY10-856" fmla="*/ 295275 h 6791325"/>
              <a:gd name="connsiteX11-857" fmla="*/ 2245684 w 3693484"/>
              <a:gd name="connsiteY11-858" fmla="*/ 1609725 h 6791325"/>
              <a:gd name="connsiteX12-859" fmla="*/ 2093284 w 3693484"/>
              <a:gd name="connsiteY12-860" fmla="*/ 1495425 h 6791325"/>
              <a:gd name="connsiteX13-861" fmla="*/ 2112334 w 3693484"/>
              <a:gd name="connsiteY13-862" fmla="*/ 0 h 6791325"/>
              <a:gd name="connsiteX14-863" fmla="*/ 1912309 w 3693484"/>
              <a:gd name="connsiteY14-864" fmla="*/ 66675 h 6791325"/>
              <a:gd name="connsiteX15-865" fmla="*/ 1845634 w 3693484"/>
              <a:gd name="connsiteY15-866" fmla="*/ 1514475 h 6791325"/>
              <a:gd name="connsiteX16-867" fmla="*/ 1645609 w 3693484"/>
              <a:gd name="connsiteY16-868" fmla="*/ 1504950 h 6791325"/>
              <a:gd name="connsiteX17-869" fmla="*/ 1474159 w 3693484"/>
              <a:gd name="connsiteY17-870" fmla="*/ 123825 h 6791325"/>
              <a:gd name="connsiteX18-871" fmla="*/ 1293184 w 3693484"/>
              <a:gd name="connsiteY18-872" fmla="*/ 123825 h 6791325"/>
              <a:gd name="connsiteX19-873" fmla="*/ 1340809 w 3693484"/>
              <a:gd name="connsiteY19-874" fmla="*/ 1638300 h 6791325"/>
              <a:gd name="connsiteX20-875" fmla="*/ 1259846 w 3693484"/>
              <a:gd name="connsiteY20-876" fmla="*/ 1971675 h 6791325"/>
              <a:gd name="connsiteX21-877" fmla="*/ 902659 w 3693484"/>
              <a:gd name="connsiteY21-878" fmla="*/ 2247900 h 6791325"/>
              <a:gd name="connsiteX22-879" fmla="*/ 207334 w 3693484"/>
              <a:gd name="connsiteY22-880" fmla="*/ 1733550 h 6791325"/>
              <a:gd name="connsiteX23-881" fmla="*/ 173996 w 3693484"/>
              <a:gd name="connsiteY23-882" fmla="*/ 2038350 h 6791325"/>
              <a:gd name="connsiteX24-883" fmla="*/ 731209 w 3693484"/>
              <a:gd name="connsiteY24-884" fmla="*/ 2743200 h 6791325"/>
              <a:gd name="connsiteX25-885" fmla="*/ 1359859 w 3693484"/>
              <a:gd name="connsiteY25-886" fmla="*/ 3476625 h 6791325"/>
              <a:gd name="connsiteX26-887" fmla="*/ 1578934 w 3693484"/>
              <a:gd name="connsiteY26-888" fmla="*/ 4010025 h 6791325"/>
              <a:gd name="connsiteX27-889" fmla="*/ 1969459 w 3693484"/>
              <a:gd name="connsiteY27-890" fmla="*/ 6791325 h 6791325"/>
              <a:gd name="connsiteX0-891" fmla="*/ 1969459 w 3693484"/>
              <a:gd name="connsiteY0-892" fmla="*/ 6791325 h 6791325"/>
              <a:gd name="connsiteX1-893" fmla="*/ 3693484 w 3693484"/>
              <a:gd name="connsiteY1-894" fmla="*/ 6781800 h 6791325"/>
              <a:gd name="connsiteX2-895" fmla="*/ 2636209 w 3693484"/>
              <a:gd name="connsiteY2-896" fmla="*/ 3819525 h 6791325"/>
              <a:gd name="connsiteX3-897" fmla="*/ 2512384 w 3693484"/>
              <a:gd name="connsiteY3-898" fmla="*/ 3267075 h 6791325"/>
              <a:gd name="connsiteX4-899" fmla="*/ 2874334 w 3693484"/>
              <a:gd name="connsiteY4-900" fmla="*/ 2162175 h 6791325"/>
              <a:gd name="connsiteX5-901" fmla="*/ 3512509 w 3693484"/>
              <a:gd name="connsiteY5-902" fmla="*/ 1247775 h 6791325"/>
              <a:gd name="connsiteX6-903" fmla="*/ 3331534 w 3693484"/>
              <a:gd name="connsiteY6-904" fmla="*/ 1133475 h 6791325"/>
              <a:gd name="connsiteX7-905" fmla="*/ 2664784 w 3693484"/>
              <a:gd name="connsiteY7-906" fmla="*/ 1857375 h 6791325"/>
              <a:gd name="connsiteX8-907" fmla="*/ 2493334 w 3693484"/>
              <a:gd name="connsiteY8-908" fmla="*/ 1752600 h 6791325"/>
              <a:gd name="connsiteX9-909" fmla="*/ 2893384 w 3693484"/>
              <a:gd name="connsiteY9-910" fmla="*/ 390525 h 6791325"/>
              <a:gd name="connsiteX10-911" fmla="*/ 2607634 w 3693484"/>
              <a:gd name="connsiteY10-912" fmla="*/ 295275 h 6791325"/>
              <a:gd name="connsiteX11-913" fmla="*/ 2245684 w 3693484"/>
              <a:gd name="connsiteY11-914" fmla="*/ 1609725 h 6791325"/>
              <a:gd name="connsiteX12-915" fmla="*/ 2093284 w 3693484"/>
              <a:gd name="connsiteY12-916" fmla="*/ 1495425 h 6791325"/>
              <a:gd name="connsiteX13-917" fmla="*/ 2112334 w 3693484"/>
              <a:gd name="connsiteY13-918" fmla="*/ 0 h 6791325"/>
              <a:gd name="connsiteX14-919" fmla="*/ 1912309 w 3693484"/>
              <a:gd name="connsiteY14-920" fmla="*/ 66675 h 6791325"/>
              <a:gd name="connsiteX15-921" fmla="*/ 1845634 w 3693484"/>
              <a:gd name="connsiteY15-922" fmla="*/ 1514475 h 6791325"/>
              <a:gd name="connsiteX16-923" fmla="*/ 1645609 w 3693484"/>
              <a:gd name="connsiteY16-924" fmla="*/ 1504950 h 6791325"/>
              <a:gd name="connsiteX17-925" fmla="*/ 1474159 w 3693484"/>
              <a:gd name="connsiteY17-926" fmla="*/ 123825 h 6791325"/>
              <a:gd name="connsiteX18-927" fmla="*/ 1293184 w 3693484"/>
              <a:gd name="connsiteY18-928" fmla="*/ 123825 h 6791325"/>
              <a:gd name="connsiteX19-929" fmla="*/ 1340809 w 3693484"/>
              <a:gd name="connsiteY19-930" fmla="*/ 1638300 h 6791325"/>
              <a:gd name="connsiteX20-931" fmla="*/ 1259846 w 3693484"/>
              <a:gd name="connsiteY20-932" fmla="*/ 1971675 h 6791325"/>
              <a:gd name="connsiteX21-933" fmla="*/ 902659 w 3693484"/>
              <a:gd name="connsiteY21-934" fmla="*/ 2247900 h 6791325"/>
              <a:gd name="connsiteX22-935" fmla="*/ 207334 w 3693484"/>
              <a:gd name="connsiteY22-936" fmla="*/ 1733550 h 6791325"/>
              <a:gd name="connsiteX23-937" fmla="*/ 173996 w 3693484"/>
              <a:gd name="connsiteY23-938" fmla="*/ 2038350 h 6791325"/>
              <a:gd name="connsiteX24-939" fmla="*/ 731209 w 3693484"/>
              <a:gd name="connsiteY24-940" fmla="*/ 2743200 h 6791325"/>
              <a:gd name="connsiteX25-941" fmla="*/ 1359859 w 3693484"/>
              <a:gd name="connsiteY25-942" fmla="*/ 3476625 h 6791325"/>
              <a:gd name="connsiteX26-943" fmla="*/ 1578934 w 3693484"/>
              <a:gd name="connsiteY26-944" fmla="*/ 4010025 h 6791325"/>
              <a:gd name="connsiteX27-945" fmla="*/ 1969459 w 3693484"/>
              <a:gd name="connsiteY27-946" fmla="*/ 6791325 h 6791325"/>
              <a:gd name="connsiteX0-947" fmla="*/ 1969459 w 3693484"/>
              <a:gd name="connsiteY0-948" fmla="*/ 6791325 h 6791325"/>
              <a:gd name="connsiteX1-949" fmla="*/ 3693484 w 3693484"/>
              <a:gd name="connsiteY1-950" fmla="*/ 6781800 h 6791325"/>
              <a:gd name="connsiteX2-951" fmla="*/ 2636209 w 3693484"/>
              <a:gd name="connsiteY2-952" fmla="*/ 3819525 h 6791325"/>
              <a:gd name="connsiteX3-953" fmla="*/ 2512384 w 3693484"/>
              <a:gd name="connsiteY3-954" fmla="*/ 3267075 h 6791325"/>
              <a:gd name="connsiteX4-955" fmla="*/ 2874334 w 3693484"/>
              <a:gd name="connsiteY4-956" fmla="*/ 2162175 h 6791325"/>
              <a:gd name="connsiteX5-957" fmla="*/ 3512509 w 3693484"/>
              <a:gd name="connsiteY5-958" fmla="*/ 1247775 h 6791325"/>
              <a:gd name="connsiteX6-959" fmla="*/ 3331534 w 3693484"/>
              <a:gd name="connsiteY6-960" fmla="*/ 1133475 h 6791325"/>
              <a:gd name="connsiteX7-961" fmla="*/ 2664784 w 3693484"/>
              <a:gd name="connsiteY7-962" fmla="*/ 1857375 h 6791325"/>
              <a:gd name="connsiteX8-963" fmla="*/ 2493334 w 3693484"/>
              <a:gd name="connsiteY8-964" fmla="*/ 1752600 h 6791325"/>
              <a:gd name="connsiteX9-965" fmla="*/ 2893384 w 3693484"/>
              <a:gd name="connsiteY9-966" fmla="*/ 390525 h 6791325"/>
              <a:gd name="connsiteX10-967" fmla="*/ 2607634 w 3693484"/>
              <a:gd name="connsiteY10-968" fmla="*/ 295275 h 6791325"/>
              <a:gd name="connsiteX11-969" fmla="*/ 2245684 w 3693484"/>
              <a:gd name="connsiteY11-970" fmla="*/ 1609725 h 6791325"/>
              <a:gd name="connsiteX12-971" fmla="*/ 2093284 w 3693484"/>
              <a:gd name="connsiteY12-972" fmla="*/ 1495425 h 6791325"/>
              <a:gd name="connsiteX13-973" fmla="*/ 2112334 w 3693484"/>
              <a:gd name="connsiteY13-974" fmla="*/ 0 h 6791325"/>
              <a:gd name="connsiteX14-975" fmla="*/ 1912309 w 3693484"/>
              <a:gd name="connsiteY14-976" fmla="*/ 66675 h 6791325"/>
              <a:gd name="connsiteX15-977" fmla="*/ 1845634 w 3693484"/>
              <a:gd name="connsiteY15-978" fmla="*/ 1514475 h 6791325"/>
              <a:gd name="connsiteX16-979" fmla="*/ 1645609 w 3693484"/>
              <a:gd name="connsiteY16-980" fmla="*/ 1504950 h 6791325"/>
              <a:gd name="connsiteX17-981" fmla="*/ 1474159 w 3693484"/>
              <a:gd name="connsiteY17-982" fmla="*/ 123825 h 6791325"/>
              <a:gd name="connsiteX18-983" fmla="*/ 1293184 w 3693484"/>
              <a:gd name="connsiteY18-984" fmla="*/ 123825 h 6791325"/>
              <a:gd name="connsiteX19-985" fmla="*/ 1340809 w 3693484"/>
              <a:gd name="connsiteY19-986" fmla="*/ 1638300 h 6791325"/>
              <a:gd name="connsiteX20-987" fmla="*/ 1259846 w 3693484"/>
              <a:gd name="connsiteY20-988" fmla="*/ 1971675 h 6791325"/>
              <a:gd name="connsiteX21-989" fmla="*/ 902659 w 3693484"/>
              <a:gd name="connsiteY21-990" fmla="*/ 2247900 h 6791325"/>
              <a:gd name="connsiteX22-991" fmla="*/ 207334 w 3693484"/>
              <a:gd name="connsiteY22-992" fmla="*/ 1733550 h 6791325"/>
              <a:gd name="connsiteX23-993" fmla="*/ 173996 w 3693484"/>
              <a:gd name="connsiteY23-994" fmla="*/ 2038350 h 6791325"/>
              <a:gd name="connsiteX24-995" fmla="*/ 731209 w 3693484"/>
              <a:gd name="connsiteY24-996" fmla="*/ 2743200 h 6791325"/>
              <a:gd name="connsiteX25-997" fmla="*/ 1359859 w 3693484"/>
              <a:gd name="connsiteY25-998" fmla="*/ 3476625 h 6791325"/>
              <a:gd name="connsiteX26-999" fmla="*/ 1578934 w 3693484"/>
              <a:gd name="connsiteY26-1000" fmla="*/ 4010025 h 6791325"/>
              <a:gd name="connsiteX27-1001" fmla="*/ 1969459 w 3693484"/>
              <a:gd name="connsiteY27-1002" fmla="*/ 6791325 h 6791325"/>
              <a:gd name="connsiteX0-1003" fmla="*/ 1969459 w 3693484"/>
              <a:gd name="connsiteY0-1004" fmla="*/ 6791325 h 6791325"/>
              <a:gd name="connsiteX1-1005" fmla="*/ 3693484 w 3693484"/>
              <a:gd name="connsiteY1-1006" fmla="*/ 6781800 h 6791325"/>
              <a:gd name="connsiteX2-1007" fmla="*/ 2636209 w 3693484"/>
              <a:gd name="connsiteY2-1008" fmla="*/ 3819525 h 6791325"/>
              <a:gd name="connsiteX3-1009" fmla="*/ 2512384 w 3693484"/>
              <a:gd name="connsiteY3-1010" fmla="*/ 3267075 h 6791325"/>
              <a:gd name="connsiteX4-1011" fmla="*/ 2874334 w 3693484"/>
              <a:gd name="connsiteY4-1012" fmla="*/ 2162175 h 6791325"/>
              <a:gd name="connsiteX5-1013" fmla="*/ 3512509 w 3693484"/>
              <a:gd name="connsiteY5-1014" fmla="*/ 1247775 h 6791325"/>
              <a:gd name="connsiteX6-1015" fmla="*/ 3331534 w 3693484"/>
              <a:gd name="connsiteY6-1016" fmla="*/ 1133475 h 6791325"/>
              <a:gd name="connsiteX7-1017" fmla="*/ 2664784 w 3693484"/>
              <a:gd name="connsiteY7-1018" fmla="*/ 1857375 h 6791325"/>
              <a:gd name="connsiteX8-1019" fmla="*/ 2493334 w 3693484"/>
              <a:gd name="connsiteY8-1020" fmla="*/ 1752600 h 6791325"/>
              <a:gd name="connsiteX9-1021" fmla="*/ 2893384 w 3693484"/>
              <a:gd name="connsiteY9-1022" fmla="*/ 390525 h 6791325"/>
              <a:gd name="connsiteX10-1023" fmla="*/ 2607634 w 3693484"/>
              <a:gd name="connsiteY10-1024" fmla="*/ 295275 h 6791325"/>
              <a:gd name="connsiteX11-1025" fmla="*/ 2245684 w 3693484"/>
              <a:gd name="connsiteY11-1026" fmla="*/ 1609725 h 6791325"/>
              <a:gd name="connsiteX12-1027" fmla="*/ 2093284 w 3693484"/>
              <a:gd name="connsiteY12-1028" fmla="*/ 1495425 h 6791325"/>
              <a:gd name="connsiteX13-1029" fmla="*/ 2112334 w 3693484"/>
              <a:gd name="connsiteY13-1030" fmla="*/ 0 h 6791325"/>
              <a:gd name="connsiteX14-1031" fmla="*/ 1912309 w 3693484"/>
              <a:gd name="connsiteY14-1032" fmla="*/ 66675 h 6791325"/>
              <a:gd name="connsiteX15-1033" fmla="*/ 1845634 w 3693484"/>
              <a:gd name="connsiteY15-1034" fmla="*/ 1514475 h 6791325"/>
              <a:gd name="connsiteX16-1035" fmla="*/ 1645609 w 3693484"/>
              <a:gd name="connsiteY16-1036" fmla="*/ 1504950 h 6791325"/>
              <a:gd name="connsiteX17-1037" fmla="*/ 1474159 w 3693484"/>
              <a:gd name="connsiteY17-1038" fmla="*/ 123825 h 6791325"/>
              <a:gd name="connsiteX18-1039" fmla="*/ 1293184 w 3693484"/>
              <a:gd name="connsiteY18-1040" fmla="*/ 123825 h 6791325"/>
              <a:gd name="connsiteX19-1041" fmla="*/ 1312234 w 3693484"/>
              <a:gd name="connsiteY19-1042" fmla="*/ 1581150 h 6791325"/>
              <a:gd name="connsiteX20-1043" fmla="*/ 1259846 w 3693484"/>
              <a:gd name="connsiteY20-1044" fmla="*/ 1971675 h 6791325"/>
              <a:gd name="connsiteX21-1045" fmla="*/ 902659 w 3693484"/>
              <a:gd name="connsiteY21-1046" fmla="*/ 2247900 h 6791325"/>
              <a:gd name="connsiteX22-1047" fmla="*/ 207334 w 3693484"/>
              <a:gd name="connsiteY22-1048" fmla="*/ 1733550 h 6791325"/>
              <a:gd name="connsiteX23-1049" fmla="*/ 173996 w 3693484"/>
              <a:gd name="connsiteY23-1050" fmla="*/ 2038350 h 6791325"/>
              <a:gd name="connsiteX24-1051" fmla="*/ 731209 w 3693484"/>
              <a:gd name="connsiteY24-1052" fmla="*/ 2743200 h 6791325"/>
              <a:gd name="connsiteX25-1053" fmla="*/ 1359859 w 3693484"/>
              <a:gd name="connsiteY25-1054" fmla="*/ 3476625 h 6791325"/>
              <a:gd name="connsiteX26-1055" fmla="*/ 1578934 w 3693484"/>
              <a:gd name="connsiteY26-1056" fmla="*/ 4010025 h 6791325"/>
              <a:gd name="connsiteX27-1057" fmla="*/ 1969459 w 3693484"/>
              <a:gd name="connsiteY27-1058" fmla="*/ 6791325 h 6791325"/>
              <a:gd name="connsiteX0-1059" fmla="*/ 1969459 w 3693484"/>
              <a:gd name="connsiteY0-1060" fmla="*/ 6791325 h 6791325"/>
              <a:gd name="connsiteX1-1061" fmla="*/ 3693484 w 3693484"/>
              <a:gd name="connsiteY1-1062" fmla="*/ 6781800 h 6791325"/>
              <a:gd name="connsiteX2-1063" fmla="*/ 2636209 w 3693484"/>
              <a:gd name="connsiteY2-1064" fmla="*/ 3819525 h 6791325"/>
              <a:gd name="connsiteX3-1065" fmla="*/ 2512384 w 3693484"/>
              <a:gd name="connsiteY3-1066" fmla="*/ 3267075 h 6791325"/>
              <a:gd name="connsiteX4-1067" fmla="*/ 2874334 w 3693484"/>
              <a:gd name="connsiteY4-1068" fmla="*/ 2162175 h 6791325"/>
              <a:gd name="connsiteX5-1069" fmla="*/ 3512509 w 3693484"/>
              <a:gd name="connsiteY5-1070" fmla="*/ 1247775 h 6791325"/>
              <a:gd name="connsiteX6-1071" fmla="*/ 3331534 w 3693484"/>
              <a:gd name="connsiteY6-1072" fmla="*/ 1133475 h 6791325"/>
              <a:gd name="connsiteX7-1073" fmla="*/ 2664784 w 3693484"/>
              <a:gd name="connsiteY7-1074" fmla="*/ 1857375 h 6791325"/>
              <a:gd name="connsiteX8-1075" fmla="*/ 2493334 w 3693484"/>
              <a:gd name="connsiteY8-1076" fmla="*/ 1752600 h 6791325"/>
              <a:gd name="connsiteX9-1077" fmla="*/ 2893384 w 3693484"/>
              <a:gd name="connsiteY9-1078" fmla="*/ 390525 h 6791325"/>
              <a:gd name="connsiteX10-1079" fmla="*/ 2607634 w 3693484"/>
              <a:gd name="connsiteY10-1080" fmla="*/ 295275 h 6791325"/>
              <a:gd name="connsiteX11-1081" fmla="*/ 2245684 w 3693484"/>
              <a:gd name="connsiteY11-1082" fmla="*/ 1609725 h 6791325"/>
              <a:gd name="connsiteX12-1083" fmla="*/ 2093284 w 3693484"/>
              <a:gd name="connsiteY12-1084" fmla="*/ 1495425 h 6791325"/>
              <a:gd name="connsiteX13-1085" fmla="*/ 2112334 w 3693484"/>
              <a:gd name="connsiteY13-1086" fmla="*/ 0 h 6791325"/>
              <a:gd name="connsiteX14-1087" fmla="*/ 1912309 w 3693484"/>
              <a:gd name="connsiteY14-1088" fmla="*/ 66675 h 6791325"/>
              <a:gd name="connsiteX15-1089" fmla="*/ 1845634 w 3693484"/>
              <a:gd name="connsiteY15-1090" fmla="*/ 1514475 h 6791325"/>
              <a:gd name="connsiteX16-1091" fmla="*/ 1645609 w 3693484"/>
              <a:gd name="connsiteY16-1092" fmla="*/ 1504950 h 6791325"/>
              <a:gd name="connsiteX17-1093" fmla="*/ 1474159 w 3693484"/>
              <a:gd name="connsiteY17-1094" fmla="*/ 123825 h 6791325"/>
              <a:gd name="connsiteX18-1095" fmla="*/ 1293184 w 3693484"/>
              <a:gd name="connsiteY18-1096" fmla="*/ 123825 h 6791325"/>
              <a:gd name="connsiteX19-1097" fmla="*/ 1312234 w 3693484"/>
              <a:gd name="connsiteY19-1098" fmla="*/ 1581150 h 6791325"/>
              <a:gd name="connsiteX20-1099" fmla="*/ 1259846 w 3693484"/>
              <a:gd name="connsiteY20-1100" fmla="*/ 1971675 h 6791325"/>
              <a:gd name="connsiteX21-1101" fmla="*/ 902659 w 3693484"/>
              <a:gd name="connsiteY21-1102" fmla="*/ 2247900 h 6791325"/>
              <a:gd name="connsiteX22-1103" fmla="*/ 207334 w 3693484"/>
              <a:gd name="connsiteY22-1104" fmla="*/ 1733550 h 6791325"/>
              <a:gd name="connsiteX23-1105" fmla="*/ 173996 w 3693484"/>
              <a:gd name="connsiteY23-1106" fmla="*/ 2038350 h 6791325"/>
              <a:gd name="connsiteX24-1107" fmla="*/ 731209 w 3693484"/>
              <a:gd name="connsiteY24-1108" fmla="*/ 2743200 h 6791325"/>
              <a:gd name="connsiteX25-1109" fmla="*/ 1359859 w 3693484"/>
              <a:gd name="connsiteY25-1110" fmla="*/ 3476625 h 6791325"/>
              <a:gd name="connsiteX26-1111" fmla="*/ 1578934 w 3693484"/>
              <a:gd name="connsiteY26-1112" fmla="*/ 4010025 h 6791325"/>
              <a:gd name="connsiteX27-1113" fmla="*/ 1969459 w 3693484"/>
              <a:gd name="connsiteY27-1114" fmla="*/ 6791325 h 6791325"/>
              <a:gd name="connsiteX0-1115" fmla="*/ 1969459 w 3693484"/>
              <a:gd name="connsiteY0-1116" fmla="*/ 6791325 h 6791325"/>
              <a:gd name="connsiteX1-1117" fmla="*/ 3693484 w 3693484"/>
              <a:gd name="connsiteY1-1118" fmla="*/ 6781800 h 6791325"/>
              <a:gd name="connsiteX2-1119" fmla="*/ 2636209 w 3693484"/>
              <a:gd name="connsiteY2-1120" fmla="*/ 3819525 h 6791325"/>
              <a:gd name="connsiteX3-1121" fmla="*/ 2512384 w 3693484"/>
              <a:gd name="connsiteY3-1122" fmla="*/ 3267075 h 6791325"/>
              <a:gd name="connsiteX4-1123" fmla="*/ 2874334 w 3693484"/>
              <a:gd name="connsiteY4-1124" fmla="*/ 2162175 h 6791325"/>
              <a:gd name="connsiteX5-1125" fmla="*/ 3512509 w 3693484"/>
              <a:gd name="connsiteY5-1126" fmla="*/ 1247775 h 6791325"/>
              <a:gd name="connsiteX6-1127" fmla="*/ 3331534 w 3693484"/>
              <a:gd name="connsiteY6-1128" fmla="*/ 1133475 h 6791325"/>
              <a:gd name="connsiteX7-1129" fmla="*/ 2664784 w 3693484"/>
              <a:gd name="connsiteY7-1130" fmla="*/ 1857375 h 6791325"/>
              <a:gd name="connsiteX8-1131" fmla="*/ 2493334 w 3693484"/>
              <a:gd name="connsiteY8-1132" fmla="*/ 1752600 h 6791325"/>
              <a:gd name="connsiteX9-1133" fmla="*/ 2893384 w 3693484"/>
              <a:gd name="connsiteY9-1134" fmla="*/ 390525 h 6791325"/>
              <a:gd name="connsiteX10-1135" fmla="*/ 2607634 w 3693484"/>
              <a:gd name="connsiteY10-1136" fmla="*/ 295275 h 6791325"/>
              <a:gd name="connsiteX11-1137" fmla="*/ 2245684 w 3693484"/>
              <a:gd name="connsiteY11-1138" fmla="*/ 1609725 h 6791325"/>
              <a:gd name="connsiteX12-1139" fmla="*/ 2093284 w 3693484"/>
              <a:gd name="connsiteY12-1140" fmla="*/ 1495425 h 6791325"/>
              <a:gd name="connsiteX13-1141" fmla="*/ 2112334 w 3693484"/>
              <a:gd name="connsiteY13-1142" fmla="*/ 0 h 6791325"/>
              <a:gd name="connsiteX14-1143" fmla="*/ 1912309 w 3693484"/>
              <a:gd name="connsiteY14-1144" fmla="*/ 66675 h 6791325"/>
              <a:gd name="connsiteX15-1145" fmla="*/ 1845634 w 3693484"/>
              <a:gd name="connsiteY15-1146" fmla="*/ 1514475 h 6791325"/>
              <a:gd name="connsiteX16-1147" fmla="*/ 1645609 w 3693484"/>
              <a:gd name="connsiteY16-1148" fmla="*/ 1504950 h 6791325"/>
              <a:gd name="connsiteX17-1149" fmla="*/ 1474159 w 3693484"/>
              <a:gd name="connsiteY17-1150" fmla="*/ 123825 h 6791325"/>
              <a:gd name="connsiteX18-1151" fmla="*/ 1293184 w 3693484"/>
              <a:gd name="connsiteY18-1152" fmla="*/ 123825 h 6791325"/>
              <a:gd name="connsiteX19-1153" fmla="*/ 1312234 w 3693484"/>
              <a:gd name="connsiteY19-1154" fmla="*/ 1581150 h 6791325"/>
              <a:gd name="connsiteX20-1155" fmla="*/ 1259846 w 3693484"/>
              <a:gd name="connsiteY20-1156" fmla="*/ 1971675 h 6791325"/>
              <a:gd name="connsiteX21-1157" fmla="*/ 902659 w 3693484"/>
              <a:gd name="connsiteY21-1158" fmla="*/ 2247900 h 6791325"/>
              <a:gd name="connsiteX22-1159" fmla="*/ 207334 w 3693484"/>
              <a:gd name="connsiteY22-1160" fmla="*/ 1733550 h 6791325"/>
              <a:gd name="connsiteX23-1161" fmla="*/ 173996 w 3693484"/>
              <a:gd name="connsiteY23-1162" fmla="*/ 2038350 h 6791325"/>
              <a:gd name="connsiteX24-1163" fmla="*/ 731209 w 3693484"/>
              <a:gd name="connsiteY24-1164" fmla="*/ 2743200 h 6791325"/>
              <a:gd name="connsiteX25-1165" fmla="*/ 1359859 w 3693484"/>
              <a:gd name="connsiteY25-1166" fmla="*/ 3476625 h 6791325"/>
              <a:gd name="connsiteX26-1167" fmla="*/ 1578934 w 3693484"/>
              <a:gd name="connsiteY26-1168" fmla="*/ 4010025 h 6791325"/>
              <a:gd name="connsiteX27-1169" fmla="*/ 1969459 w 3693484"/>
              <a:gd name="connsiteY27-1170" fmla="*/ 6791325 h 6791325"/>
              <a:gd name="connsiteX0-1171" fmla="*/ 1969459 w 3693484"/>
              <a:gd name="connsiteY0-1172" fmla="*/ 6791325 h 6791325"/>
              <a:gd name="connsiteX1-1173" fmla="*/ 3693484 w 3693484"/>
              <a:gd name="connsiteY1-1174" fmla="*/ 6781800 h 6791325"/>
              <a:gd name="connsiteX2-1175" fmla="*/ 2636209 w 3693484"/>
              <a:gd name="connsiteY2-1176" fmla="*/ 3819525 h 6791325"/>
              <a:gd name="connsiteX3-1177" fmla="*/ 2512384 w 3693484"/>
              <a:gd name="connsiteY3-1178" fmla="*/ 3267075 h 6791325"/>
              <a:gd name="connsiteX4-1179" fmla="*/ 2874334 w 3693484"/>
              <a:gd name="connsiteY4-1180" fmla="*/ 2162175 h 6791325"/>
              <a:gd name="connsiteX5-1181" fmla="*/ 3512509 w 3693484"/>
              <a:gd name="connsiteY5-1182" fmla="*/ 1247775 h 6791325"/>
              <a:gd name="connsiteX6-1183" fmla="*/ 3331534 w 3693484"/>
              <a:gd name="connsiteY6-1184" fmla="*/ 1133475 h 6791325"/>
              <a:gd name="connsiteX7-1185" fmla="*/ 2664784 w 3693484"/>
              <a:gd name="connsiteY7-1186" fmla="*/ 1857375 h 6791325"/>
              <a:gd name="connsiteX8-1187" fmla="*/ 2493334 w 3693484"/>
              <a:gd name="connsiteY8-1188" fmla="*/ 1752600 h 6791325"/>
              <a:gd name="connsiteX9-1189" fmla="*/ 2893384 w 3693484"/>
              <a:gd name="connsiteY9-1190" fmla="*/ 390525 h 6791325"/>
              <a:gd name="connsiteX10-1191" fmla="*/ 2607634 w 3693484"/>
              <a:gd name="connsiteY10-1192" fmla="*/ 295275 h 6791325"/>
              <a:gd name="connsiteX11-1193" fmla="*/ 2245684 w 3693484"/>
              <a:gd name="connsiteY11-1194" fmla="*/ 1609725 h 6791325"/>
              <a:gd name="connsiteX12-1195" fmla="*/ 2093284 w 3693484"/>
              <a:gd name="connsiteY12-1196" fmla="*/ 1495425 h 6791325"/>
              <a:gd name="connsiteX13-1197" fmla="*/ 2112334 w 3693484"/>
              <a:gd name="connsiteY13-1198" fmla="*/ 0 h 6791325"/>
              <a:gd name="connsiteX14-1199" fmla="*/ 1912309 w 3693484"/>
              <a:gd name="connsiteY14-1200" fmla="*/ 66675 h 6791325"/>
              <a:gd name="connsiteX15-1201" fmla="*/ 1845634 w 3693484"/>
              <a:gd name="connsiteY15-1202" fmla="*/ 1514475 h 6791325"/>
              <a:gd name="connsiteX16-1203" fmla="*/ 1645609 w 3693484"/>
              <a:gd name="connsiteY16-1204" fmla="*/ 1504950 h 6791325"/>
              <a:gd name="connsiteX17-1205" fmla="*/ 1474159 w 3693484"/>
              <a:gd name="connsiteY17-1206" fmla="*/ 123825 h 6791325"/>
              <a:gd name="connsiteX18-1207" fmla="*/ 1293184 w 3693484"/>
              <a:gd name="connsiteY18-1208" fmla="*/ 123825 h 6791325"/>
              <a:gd name="connsiteX19-1209" fmla="*/ 1312234 w 3693484"/>
              <a:gd name="connsiteY19-1210" fmla="*/ 1581150 h 6791325"/>
              <a:gd name="connsiteX20-1211" fmla="*/ 1259846 w 3693484"/>
              <a:gd name="connsiteY20-1212" fmla="*/ 1971675 h 6791325"/>
              <a:gd name="connsiteX21-1213" fmla="*/ 902659 w 3693484"/>
              <a:gd name="connsiteY21-1214" fmla="*/ 2247900 h 6791325"/>
              <a:gd name="connsiteX22-1215" fmla="*/ 207334 w 3693484"/>
              <a:gd name="connsiteY22-1216" fmla="*/ 1733550 h 6791325"/>
              <a:gd name="connsiteX23-1217" fmla="*/ 173996 w 3693484"/>
              <a:gd name="connsiteY23-1218" fmla="*/ 2038350 h 6791325"/>
              <a:gd name="connsiteX24-1219" fmla="*/ 731209 w 3693484"/>
              <a:gd name="connsiteY24-1220" fmla="*/ 2743200 h 6791325"/>
              <a:gd name="connsiteX25-1221" fmla="*/ 1359859 w 3693484"/>
              <a:gd name="connsiteY25-1222" fmla="*/ 3476625 h 6791325"/>
              <a:gd name="connsiteX26-1223" fmla="*/ 1578934 w 3693484"/>
              <a:gd name="connsiteY26-1224" fmla="*/ 4010025 h 6791325"/>
              <a:gd name="connsiteX27-1225" fmla="*/ 1969459 w 3693484"/>
              <a:gd name="connsiteY27-1226" fmla="*/ 6791325 h 6791325"/>
              <a:gd name="connsiteX0-1227" fmla="*/ 1969459 w 3693484"/>
              <a:gd name="connsiteY0-1228" fmla="*/ 6791325 h 6791325"/>
              <a:gd name="connsiteX1-1229" fmla="*/ 3693484 w 3693484"/>
              <a:gd name="connsiteY1-1230" fmla="*/ 6781800 h 6791325"/>
              <a:gd name="connsiteX2-1231" fmla="*/ 2636209 w 3693484"/>
              <a:gd name="connsiteY2-1232" fmla="*/ 3819525 h 6791325"/>
              <a:gd name="connsiteX3-1233" fmla="*/ 2512384 w 3693484"/>
              <a:gd name="connsiteY3-1234" fmla="*/ 3267075 h 6791325"/>
              <a:gd name="connsiteX4-1235" fmla="*/ 2874334 w 3693484"/>
              <a:gd name="connsiteY4-1236" fmla="*/ 2162175 h 6791325"/>
              <a:gd name="connsiteX5-1237" fmla="*/ 3512509 w 3693484"/>
              <a:gd name="connsiteY5-1238" fmla="*/ 1247775 h 6791325"/>
              <a:gd name="connsiteX6-1239" fmla="*/ 3331534 w 3693484"/>
              <a:gd name="connsiteY6-1240" fmla="*/ 1133475 h 6791325"/>
              <a:gd name="connsiteX7-1241" fmla="*/ 2664784 w 3693484"/>
              <a:gd name="connsiteY7-1242" fmla="*/ 1857375 h 6791325"/>
              <a:gd name="connsiteX8-1243" fmla="*/ 2493334 w 3693484"/>
              <a:gd name="connsiteY8-1244" fmla="*/ 1752600 h 6791325"/>
              <a:gd name="connsiteX9-1245" fmla="*/ 2893384 w 3693484"/>
              <a:gd name="connsiteY9-1246" fmla="*/ 390525 h 6791325"/>
              <a:gd name="connsiteX10-1247" fmla="*/ 2607634 w 3693484"/>
              <a:gd name="connsiteY10-1248" fmla="*/ 295275 h 6791325"/>
              <a:gd name="connsiteX11-1249" fmla="*/ 2245684 w 3693484"/>
              <a:gd name="connsiteY11-1250" fmla="*/ 1609725 h 6791325"/>
              <a:gd name="connsiteX12-1251" fmla="*/ 2093284 w 3693484"/>
              <a:gd name="connsiteY12-1252" fmla="*/ 1495425 h 6791325"/>
              <a:gd name="connsiteX13-1253" fmla="*/ 2112334 w 3693484"/>
              <a:gd name="connsiteY13-1254" fmla="*/ 0 h 6791325"/>
              <a:gd name="connsiteX14-1255" fmla="*/ 1912309 w 3693484"/>
              <a:gd name="connsiteY14-1256" fmla="*/ 66675 h 6791325"/>
              <a:gd name="connsiteX15-1257" fmla="*/ 1845634 w 3693484"/>
              <a:gd name="connsiteY15-1258" fmla="*/ 1514475 h 6791325"/>
              <a:gd name="connsiteX16-1259" fmla="*/ 1645609 w 3693484"/>
              <a:gd name="connsiteY16-1260" fmla="*/ 1504950 h 6791325"/>
              <a:gd name="connsiteX17-1261" fmla="*/ 1474159 w 3693484"/>
              <a:gd name="connsiteY17-1262" fmla="*/ 123825 h 6791325"/>
              <a:gd name="connsiteX18-1263" fmla="*/ 1293184 w 3693484"/>
              <a:gd name="connsiteY18-1264" fmla="*/ 123825 h 6791325"/>
              <a:gd name="connsiteX19-1265" fmla="*/ 1312234 w 3693484"/>
              <a:gd name="connsiteY19-1266" fmla="*/ 1581150 h 6791325"/>
              <a:gd name="connsiteX20-1267" fmla="*/ 1259846 w 3693484"/>
              <a:gd name="connsiteY20-1268" fmla="*/ 1971675 h 6791325"/>
              <a:gd name="connsiteX21-1269" fmla="*/ 902659 w 3693484"/>
              <a:gd name="connsiteY21-1270" fmla="*/ 2247900 h 6791325"/>
              <a:gd name="connsiteX22-1271" fmla="*/ 207334 w 3693484"/>
              <a:gd name="connsiteY22-1272" fmla="*/ 1733550 h 6791325"/>
              <a:gd name="connsiteX23-1273" fmla="*/ 173996 w 3693484"/>
              <a:gd name="connsiteY23-1274" fmla="*/ 2038350 h 6791325"/>
              <a:gd name="connsiteX24-1275" fmla="*/ 731209 w 3693484"/>
              <a:gd name="connsiteY24-1276" fmla="*/ 2743200 h 6791325"/>
              <a:gd name="connsiteX25-1277" fmla="*/ 1359859 w 3693484"/>
              <a:gd name="connsiteY25-1278" fmla="*/ 3476625 h 6791325"/>
              <a:gd name="connsiteX26-1279" fmla="*/ 1578934 w 3693484"/>
              <a:gd name="connsiteY26-1280" fmla="*/ 4010025 h 6791325"/>
              <a:gd name="connsiteX27-1281" fmla="*/ 1969459 w 3693484"/>
              <a:gd name="connsiteY27-1282" fmla="*/ 6791325 h 6791325"/>
              <a:gd name="connsiteX0-1283" fmla="*/ 1969459 w 3693484"/>
              <a:gd name="connsiteY0-1284" fmla="*/ 6791325 h 6791325"/>
              <a:gd name="connsiteX1-1285" fmla="*/ 3693484 w 3693484"/>
              <a:gd name="connsiteY1-1286" fmla="*/ 6781800 h 6791325"/>
              <a:gd name="connsiteX2-1287" fmla="*/ 2636209 w 3693484"/>
              <a:gd name="connsiteY2-1288" fmla="*/ 3819525 h 6791325"/>
              <a:gd name="connsiteX3-1289" fmla="*/ 2512384 w 3693484"/>
              <a:gd name="connsiteY3-1290" fmla="*/ 3267075 h 6791325"/>
              <a:gd name="connsiteX4-1291" fmla="*/ 2874334 w 3693484"/>
              <a:gd name="connsiteY4-1292" fmla="*/ 2162175 h 6791325"/>
              <a:gd name="connsiteX5-1293" fmla="*/ 3512509 w 3693484"/>
              <a:gd name="connsiteY5-1294" fmla="*/ 1247775 h 6791325"/>
              <a:gd name="connsiteX6-1295" fmla="*/ 3331534 w 3693484"/>
              <a:gd name="connsiteY6-1296" fmla="*/ 1133475 h 6791325"/>
              <a:gd name="connsiteX7-1297" fmla="*/ 2664784 w 3693484"/>
              <a:gd name="connsiteY7-1298" fmla="*/ 1857375 h 6791325"/>
              <a:gd name="connsiteX8-1299" fmla="*/ 2493334 w 3693484"/>
              <a:gd name="connsiteY8-1300" fmla="*/ 1752600 h 6791325"/>
              <a:gd name="connsiteX9-1301" fmla="*/ 2893384 w 3693484"/>
              <a:gd name="connsiteY9-1302" fmla="*/ 390525 h 6791325"/>
              <a:gd name="connsiteX10-1303" fmla="*/ 2607634 w 3693484"/>
              <a:gd name="connsiteY10-1304" fmla="*/ 295275 h 6791325"/>
              <a:gd name="connsiteX11-1305" fmla="*/ 2245684 w 3693484"/>
              <a:gd name="connsiteY11-1306" fmla="*/ 1609725 h 6791325"/>
              <a:gd name="connsiteX12-1307" fmla="*/ 2093284 w 3693484"/>
              <a:gd name="connsiteY12-1308" fmla="*/ 1495425 h 6791325"/>
              <a:gd name="connsiteX13-1309" fmla="*/ 2112334 w 3693484"/>
              <a:gd name="connsiteY13-1310" fmla="*/ 0 h 6791325"/>
              <a:gd name="connsiteX14-1311" fmla="*/ 1912309 w 3693484"/>
              <a:gd name="connsiteY14-1312" fmla="*/ 66675 h 6791325"/>
              <a:gd name="connsiteX15-1313" fmla="*/ 1845634 w 3693484"/>
              <a:gd name="connsiteY15-1314" fmla="*/ 1514475 h 6791325"/>
              <a:gd name="connsiteX16-1315" fmla="*/ 1645609 w 3693484"/>
              <a:gd name="connsiteY16-1316" fmla="*/ 1504950 h 6791325"/>
              <a:gd name="connsiteX17-1317" fmla="*/ 1588459 w 3693484"/>
              <a:gd name="connsiteY17-1318" fmla="*/ 400050 h 6791325"/>
              <a:gd name="connsiteX18-1319" fmla="*/ 1293184 w 3693484"/>
              <a:gd name="connsiteY18-1320" fmla="*/ 123825 h 6791325"/>
              <a:gd name="connsiteX19-1321" fmla="*/ 1312234 w 3693484"/>
              <a:gd name="connsiteY19-1322" fmla="*/ 1581150 h 6791325"/>
              <a:gd name="connsiteX20-1323" fmla="*/ 1259846 w 3693484"/>
              <a:gd name="connsiteY20-1324" fmla="*/ 1971675 h 6791325"/>
              <a:gd name="connsiteX21-1325" fmla="*/ 902659 w 3693484"/>
              <a:gd name="connsiteY21-1326" fmla="*/ 2247900 h 6791325"/>
              <a:gd name="connsiteX22-1327" fmla="*/ 207334 w 3693484"/>
              <a:gd name="connsiteY22-1328" fmla="*/ 1733550 h 6791325"/>
              <a:gd name="connsiteX23-1329" fmla="*/ 173996 w 3693484"/>
              <a:gd name="connsiteY23-1330" fmla="*/ 2038350 h 6791325"/>
              <a:gd name="connsiteX24-1331" fmla="*/ 731209 w 3693484"/>
              <a:gd name="connsiteY24-1332" fmla="*/ 2743200 h 6791325"/>
              <a:gd name="connsiteX25-1333" fmla="*/ 1359859 w 3693484"/>
              <a:gd name="connsiteY25-1334" fmla="*/ 3476625 h 6791325"/>
              <a:gd name="connsiteX26-1335" fmla="*/ 1578934 w 3693484"/>
              <a:gd name="connsiteY26-1336" fmla="*/ 4010025 h 6791325"/>
              <a:gd name="connsiteX27-1337" fmla="*/ 1969459 w 3693484"/>
              <a:gd name="connsiteY27-1338" fmla="*/ 6791325 h 6791325"/>
              <a:gd name="connsiteX0-1339" fmla="*/ 1969459 w 3693484"/>
              <a:gd name="connsiteY0-1340" fmla="*/ 6791325 h 6791325"/>
              <a:gd name="connsiteX1-1341" fmla="*/ 3693484 w 3693484"/>
              <a:gd name="connsiteY1-1342" fmla="*/ 6781800 h 6791325"/>
              <a:gd name="connsiteX2-1343" fmla="*/ 2636209 w 3693484"/>
              <a:gd name="connsiteY2-1344" fmla="*/ 3819525 h 6791325"/>
              <a:gd name="connsiteX3-1345" fmla="*/ 2512384 w 3693484"/>
              <a:gd name="connsiteY3-1346" fmla="*/ 3267075 h 6791325"/>
              <a:gd name="connsiteX4-1347" fmla="*/ 2874334 w 3693484"/>
              <a:gd name="connsiteY4-1348" fmla="*/ 2162175 h 6791325"/>
              <a:gd name="connsiteX5-1349" fmla="*/ 3512509 w 3693484"/>
              <a:gd name="connsiteY5-1350" fmla="*/ 1247775 h 6791325"/>
              <a:gd name="connsiteX6-1351" fmla="*/ 3331534 w 3693484"/>
              <a:gd name="connsiteY6-1352" fmla="*/ 1133475 h 6791325"/>
              <a:gd name="connsiteX7-1353" fmla="*/ 2664784 w 3693484"/>
              <a:gd name="connsiteY7-1354" fmla="*/ 1857375 h 6791325"/>
              <a:gd name="connsiteX8-1355" fmla="*/ 2493334 w 3693484"/>
              <a:gd name="connsiteY8-1356" fmla="*/ 1752600 h 6791325"/>
              <a:gd name="connsiteX9-1357" fmla="*/ 2893384 w 3693484"/>
              <a:gd name="connsiteY9-1358" fmla="*/ 390525 h 6791325"/>
              <a:gd name="connsiteX10-1359" fmla="*/ 2607634 w 3693484"/>
              <a:gd name="connsiteY10-1360" fmla="*/ 295275 h 6791325"/>
              <a:gd name="connsiteX11-1361" fmla="*/ 2245684 w 3693484"/>
              <a:gd name="connsiteY11-1362" fmla="*/ 1609725 h 6791325"/>
              <a:gd name="connsiteX12-1363" fmla="*/ 2093284 w 3693484"/>
              <a:gd name="connsiteY12-1364" fmla="*/ 1495425 h 6791325"/>
              <a:gd name="connsiteX13-1365" fmla="*/ 2112334 w 3693484"/>
              <a:gd name="connsiteY13-1366" fmla="*/ 0 h 6791325"/>
              <a:gd name="connsiteX14-1367" fmla="*/ 1912309 w 3693484"/>
              <a:gd name="connsiteY14-1368" fmla="*/ 66675 h 6791325"/>
              <a:gd name="connsiteX15-1369" fmla="*/ 1845634 w 3693484"/>
              <a:gd name="connsiteY15-1370" fmla="*/ 1514475 h 6791325"/>
              <a:gd name="connsiteX16-1371" fmla="*/ 1645609 w 3693484"/>
              <a:gd name="connsiteY16-1372" fmla="*/ 1504950 h 6791325"/>
              <a:gd name="connsiteX17-1373" fmla="*/ 1588459 w 3693484"/>
              <a:gd name="connsiteY17-1374" fmla="*/ 400050 h 6791325"/>
              <a:gd name="connsiteX18-1375" fmla="*/ 1307472 w 3693484"/>
              <a:gd name="connsiteY18-1376" fmla="*/ 314325 h 6791325"/>
              <a:gd name="connsiteX19-1377" fmla="*/ 1312234 w 3693484"/>
              <a:gd name="connsiteY19-1378" fmla="*/ 1581150 h 6791325"/>
              <a:gd name="connsiteX20-1379" fmla="*/ 1259846 w 3693484"/>
              <a:gd name="connsiteY20-1380" fmla="*/ 1971675 h 6791325"/>
              <a:gd name="connsiteX21-1381" fmla="*/ 902659 w 3693484"/>
              <a:gd name="connsiteY21-1382" fmla="*/ 2247900 h 6791325"/>
              <a:gd name="connsiteX22-1383" fmla="*/ 207334 w 3693484"/>
              <a:gd name="connsiteY22-1384" fmla="*/ 1733550 h 6791325"/>
              <a:gd name="connsiteX23-1385" fmla="*/ 173996 w 3693484"/>
              <a:gd name="connsiteY23-1386" fmla="*/ 2038350 h 6791325"/>
              <a:gd name="connsiteX24-1387" fmla="*/ 731209 w 3693484"/>
              <a:gd name="connsiteY24-1388" fmla="*/ 2743200 h 6791325"/>
              <a:gd name="connsiteX25-1389" fmla="*/ 1359859 w 3693484"/>
              <a:gd name="connsiteY25-1390" fmla="*/ 3476625 h 6791325"/>
              <a:gd name="connsiteX26-1391" fmla="*/ 1578934 w 3693484"/>
              <a:gd name="connsiteY26-1392" fmla="*/ 4010025 h 6791325"/>
              <a:gd name="connsiteX27-1393" fmla="*/ 1969459 w 3693484"/>
              <a:gd name="connsiteY27-1394" fmla="*/ 6791325 h 6791325"/>
              <a:gd name="connsiteX0-1395" fmla="*/ 1969459 w 3693484"/>
              <a:gd name="connsiteY0-1396" fmla="*/ 6791325 h 6791325"/>
              <a:gd name="connsiteX1-1397" fmla="*/ 3693484 w 3693484"/>
              <a:gd name="connsiteY1-1398" fmla="*/ 6781800 h 6791325"/>
              <a:gd name="connsiteX2-1399" fmla="*/ 2636209 w 3693484"/>
              <a:gd name="connsiteY2-1400" fmla="*/ 3819525 h 6791325"/>
              <a:gd name="connsiteX3-1401" fmla="*/ 2512384 w 3693484"/>
              <a:gd name="connsiteY3-1402" fmla="*/ 3267075 h 6791325"/>
              <a:gd name="connsiteX4-1403" fmla="*/ 2874334 w 3693484"/>
              <a:gd name="connsiteY4-1404" fmla="*/ 2162175 h 6791325"/>
              <a:gd name="connsiteX5-1405" fmla="*/ 3512509 w 3693484"/>
              <a:gd name="connsiteY5-1406" fmla="*/ 1247775 h 6791325"/>
              <a:gd name="connsiteX6-1407" fmla="*/ 3331534 w 3693484"/>
              <a:gd name="connsiteY6-1408" fmla="*/ 1133475 h 6791325"/>
              <a:gd name="connsiteX7-1409" fmla="*/ 2664784 w 3693484"/>
              <a:gd name="connsiteY7-1410" fmla="*/ 1857375 h 6791325"/>
              <a:gd name="connsiteX8-1411" fmla="*/ 2493334 w 3693484"/>
              <a:gd name="connsiteY8-1412" fmla="*/ 1752600 h 6791325"/>
              <a:gd name="connsiteX9-1413" fmla="*/ 2893384 w 3693484"/>
              <a:gd name="connsiteY9-1414" fmla="*/ 390525 h 6791325"/>
              <a:gd name="connsiteX10-1415" fmla="*/ 2607634 w 3693484"/>
              <a:gd name="connsiteY10-1416" fmla="*/ 295275 h 6791325"/>
              <a:gd name="connsiteX11-1417" fmla="*/ 2245684 w 3693484"/>
              <a:gd name="connsiteY11-1418" fmla="*/ 1609725 h 6791325"/>
              <a:gd name="connsiteX12-1419" fmla="*/ 2093284 w 3693484"/>
              <a:gd name="connsiteY12-1420" fmla="*/ 1495425 h 6791325"/>
              <a:gd name="connsiteX13-1421" fmla="*/ 2112334 w 3693484"/>
              <a:gd name="connsiteY13-1422" fmla="*/ 0 h 6791325"/>
              <a:gd name="connsiteX14-1423" fmla="*/ 1912309 w 3693484"/>
              <a:gd name="connsiteY14-1424" fmla="*/ 66675 h 6791325"/>
              <a:gd name="connsiteX15-1425" fmla="*/ 1845634 w 3693484"/>
              <a:gd name="connsiteY15-1426" fmla="*/ 1514475 h 6791325"/>
              <a:gd name="connsiteX16-1427" fmla="*/ 1645609 w 3693484"/>
              <a:gd name="connsiteY16-1428" fmla="*/ 1504950 h 6791325"/>
              <a:gd name="connsiteX17-1429" fmla="*/ 1588459 w 3693484"/>
              <a:gd name="connsiteY17-1430" fmla="*/ 400050 h 6791325"/>
              <a:gd name="connsiteX18-1431" fmla="*/ 1307472 w 3693484"/>
              <a:gd name="connsiteY18-1432" fmla="*/ 314325 h 6791325"/>
              <a:gd name="connsiteX19-1433" fmla="*/ 1312234 w 3693484"/>
              <a:gd name="connsiteY19-1434" fmla="*/ 1581150 h 6791325"/>
              <a:gd name="connsiteX20-1435" fmla="*/ 1259846 w 3693484"/>
              <a:gd name="connsiteY20-1436" fmla="*/ 1971675 h 6791325"/>
              <a:gd name="connsiteX21-1437" fmla="*/ 902659 w 3693484"/>
              <a:gd name="connsiteY21-1438" fmla="*/ 2247900 h 6791325"/>
              <a:gd name="connsiteX22-1439" fmla="*/ 207334 w 3693484"/>
              <a:gd name="connsiteY22-1440" fmla="*/ 1733550 h 6791325"/>
              <a:gd name="connsiteX23-1441" fmla="*/ 173996 w 3693484"/>
              <a:gd name="connsiteY23-1442" fmla="*/ 2038350 h 6791325"/>
              <a:gd name="connsiteX24-1443" fmla="*/ 731209 w 3693484"/>
              <a:gd name="connsiteY24-1444" fmla="*/ 2743200 h 6791325"/>
              <a:gd name="connsiteX25-1445" fmla="*/ 1359859 w 3693484"/>
              <a:gd name="connsiteY25-1446" fmla="*/ 3476625 h 6791325"/>
              <a:gd name="connsiteX26-1447" fmla="*/ 1578934 w 3693484"/>
              <a:gd name="connsiteY26-1448" fmla="*/ 4010025 h 6791325"/>
              <a:gd name="connsiteX27-1449" fmla="*/ 1969459 w 3693484"/>
              <a:gd name="connsiteY27-1450" fmla="*/ 6791325 h 6791325"/>
              <a:gd name="connsiteX0-1451" fmla="*/ 1969459 w 3693484"/>
              <a:gd name="connsiteY0-1452" fmla="*/ 6791325 h 6791325"/>
              <a:gd name="connsiteX1-1453" fmla="*/ 3693484 w 3693484"/>
              <a:gd name="connsiteY1-1454" fmla="*/ 6781800 h 6791325"/>
              <a:gd name="connsiteX2-1455" fmla="*/ 2636209 w 3693484"/>
              <a:gd name="connsiteY2-1456" fmla="*/ 3819525 h 6791325"/>
              <a:gd name="connsiteX3-1457" fmla="*/ 2512384 w 3693484"/>
              <a:gd name="connsiteY3-1458" fmla="*/ 3267075 h 6791325"/>
              <a:gd name="connsiteX4-1459" fmla="*/ 2874334 w 3693484"/>
              <a:gd name="connsiteY4-1460" fmla="*/ 2162175 h 6791325"/>
              <a:gd name="connsiteX5-1461" fmla="*/ 3512509 w 3693484"/>
              <a:gd name="connsiteY5-1462" fmla="*/ 1247775 h 6791325"/>
              <a:gd name="connsiteX6-1463" fmla="*/ 3331534 w 3693484"/>
              <a:gd name="connsiteY6-1464" fmla="*/ 1133475 h 6791325"/>
              <a:gd name="connsiteX7-1465" fmla="*/ 2664784 w 3693484"/>
              <a:gd name="connsiteY7-1466" fmla="*/ 1857375 h 6791325"/>
              <a:gd name="connsiteX8-1467" fmla="*/ 2493334 w 3693484"/>
              <a:gd name="connsiteY8-1468" fmla="*/ 1752600 h 6791325"/>
              <a:gd name="connsiteX9-1469" fmla="*/ 2893384 w 3693484"/>
              <a:gd name="connsiteY9-1470" fmla="*/ 390525 h 6791325"/>
              <a:gd name="connsiteX10-1471" fmla="*/ 2607634 w 3693484"/>
              <a:gd name="connsiteY10-1472" fmla="*/ 295275 h 6791325"/>
              <a:gd name="connsiteX11-1473" fmla="*/ 2245684 w 3693484"/>
              <a:gd name="connsiteY11-1474" fmla="*/ 1609725 h 6791325"/>
              <a:gd name="connsiteX12-1475" fmla="*/ 2093284 w 3693484"/>
              <a:gd name="connsiteY12-1476" fmla="*/ 1495425 h 6791325"/>
              <a:gd name="connsiteX13-1477" fmla="*/ 2112334 w 3693484"/>
              <a:gd name="connsiteY13-1478" fmla="*/ 0 h 6791325"/>
              <a:gd name="connsiteX14-1479" fmla="*/ 1912309 w 3693484"/>
              <a:gd name="connsiteY14-1480" fmla="*/ 66675 h 6791325"/>
              <a:gd name="connsiteX15-1481" fmla="*/ 1845634 w 3693484"/>
              <a:gd name="connsiteY15-1482" fmla="*/ 1514475 h 6791325"/>
              <a:gd name="connsiteX16-1483" fmla="*/ 1645609 w 3693484"/>
              <a:gd name="connsiteY16-1484" fmla="*/ 1504950 h 6791325"/>
              <a:gd name="connsiteX17-1485" fmla="*/ 1593221 w 3693484"/>
              <a:gd name="connsiteY17-1486" fmla="*/ 323850 h 6791325"/>
              <a:gd name="connsiteX18-1487" fmla="*/ 1307472 w 3693484"/>
              <a:gd name="connsiteY18-1488" fmla="*/ 314325 h 6791325"/>
              <a:gd name="connsiteX19-1489" fmla="*/ 1312234 w 3693484"/>
              <a:gd name="connsiteY19-1490" fmla="*/ 1581150 h 6791325"/>
              <a:gd name="connsiteX20-1491" fmla="*/ 1259846 w 3693484"/>
              <a:gd name="connsiteY20-1492" fmla="*/ 1971675 h 6791325"/>
              <a:gd name="connsiteX21-1493" fmla="*/ 902659 w 3693484"/>
              <a:gd name="connsiteY21-1494" fmla="*/ 2247900 h 6791325"/>
              <a:gd name="connsiteX22-1495" fmla="*/ 207334 w 3693484"/>
              <a:gd name="connsiteY22-1496" fmla="*/ 1733550 h 6791325"/>
              <a:gd name="connsiteX23-1497" fmla="*/ 173996 w 3693484"/>
              <a:gd name="connsiteY23-1498" fmla="*/ 2038350 h 6791325"/>
              <a:gd name="connsiteX24-1499" fmla="*/ 731209 w 3693484"/>
              <a:gd name="connsiteY24-1500" fmla="*/ 2743200 h 6791325"/>
              <a:gd name="connsiteX25-1501" fmla="*/ 1359859 w 3693484"/>
              <a:gd name="connsiteY25-1502" fmla="*/ 3476625 h 6791325"/>
              <a:gd name="connsiteX26-1503" fmla="*/ 1578934 w 3693484"/>
              <a:gd name="connsiteY26-1504" fmla="*/ 4010025 h 6791325"/>
              <a:gd name="connsiteX27-1505" fmla="*/ 1969459 w 3693484"/>
              <a:gd name="connsiteY27-1506" fmla="*/ 6791325 h 6791325"/>
              <a:gd name="connsiteX0-1507" fmla="*/ 1969459 w 3693484"/>
              <a:gd name="connsiteY0-1508" fmla="*/ 6791325 h 6791325"/>
              <a:gd name="connsiteX1-1509" fmla="*/ 3693484 w 3693484"/>
              <a:gd name="connsiteY1-1510" fmla="*/ 6781800 h 6791325"/>
              <a:gd name="connsiteX2-1511" fmla="*/ 2636209 w 3693484"/>
              <a:gd name="connsiteY2-1512" fmla="*/ 3819525 h 6791325"/>
              <a:gd name="connsiteX3-1513" fmla="*/ 2512384 w 3693484"/>
              <a:gd name="connsiteY3-1514" fmla="*/ 3267075 h 6791325"/>
              <a:gd name="connsiteX4-1515" fmla="*/ 2874334 w 3693484"/>
              <a:gd name="connsiteY4-1516" fmla="*/ 2162175 h 6791325"/>
              <a:gd name="connsiteX5-1517" fmla="*/ 3512509 w 3693484"/>
              <a:gd name="connsiteY5-1518" fmla="*/ 1247775 h 6791325"/>
              <a:gd name="connsiteX6-1519" fmla="*/ 3331534 w 3693484"/>
              <a:gd name="connsiteY6-1520" fmla="*/ 1133475 h 6791325"/>
              <a:gd name="connsiteX7-1521" fmla="*/ 2664784 w 3693484"/>
              <a:gd name="connsiteY7-1522" fmla="*/ 1857375 h 6791325"/>
              <a:gd name="connsiteX8-1523" fmla="*/ 2493334 w 3693484"/>
              <a:gd name="connsiteY8-1524" fmla="*/ 1752600 h 6791325"/>
              <a:gd name="connsiteX9-1525" fmla="*/ 2893384 w 3693484"/>
              <a:gd name="connsiteY9-1526" fmla="*/ 390525 h 6791325"/>
              <a:gd name="connsiteX10-1527" fmla="*/ 2607634 w 3693484"/>
              <a:gd name="connsiteY10-1528" fmla="*/ 295275 h 6791325"/>
              <a:gd name="connsiteX11-1529" fmla="*/ 2245684 w 3693484"/>
              <a:gd name="connsiteY11-1530" fmla="*/ 1609725 h 6791325"/>
              <a:gd name="connsiteX12-1531" fmla="*/ 2093284 w 3693484"/>
              <a:gd name="connsiteY12-1532" fmla="*/ 1495425 h 6791325"/>
              <a:gd name="connsiteX13-1533" fmla="*/ 2112334 w 3693484"/>
              <a:gd name="connsiteY13-1534" fmla="*/ 0 h 6791325"/>
              <a:gd name="connsiteX14-1535" fmla="*/ 1912309 w 3693484"/>
              <a:gd name="connsiteY14-1536" fmla="*/ 66675 h 6791325"/>
              <a:gd name="connsiteX15-1537" fmla="*/ 1845634 w 3693484"/>
              <a:gd name="connsiteY15-1538" fmla="*/ 1514475 h 6791325"/>
              <a:gd name="connsiteX16-1539" fmla="*/ 1645609 w 3693484"/>
              <a:gd name="connsiteY16-1540" fmla="*/ 1504950 h 6791325"/>
              <a:gd name="connsiteX17-1541" fmla="*/ 1593221 w 3693484"/>
              <a:gd name="connsiteY17-1542" fmla="*/ 323850 h 6791325"/>
              <a:gd name="connsiteX18-1543" fmla="*/ 1307472 w 3693484"/>
              <a:gd name="connsiteY18-1544" fmla="*/ 314325 h 6791325"/>
              <a:gd name="connsiteX19-1545" fmla="*/ 1312234 w 3693484"/>
              <a:gd name="connsiteY19-1546" fmla="*/ 1581150 h 6791325"/>
              <a:gd name="connsiteX20-1547" fmla="*/ 1259846 w 3693484"/>
              <a:gd name="connsiteY20-1548" fmla="*/ 1971675 h 6791325"/>
              <a:gd name="connsiteX21-1549" fmla="*/ 902659 w 3693484"/>
              <a:gd name="connsiteY21-1550" fmla="*/ 2247900 h 6791325"/>
              <a:gd name="connsiteX22-1551" fmla="*/ 207334 w 3693484"/>
              <a:gd name="connsiteY22-1552" fmla="*/ 1733550 h 6791325"/>
              <a:gd name="connsiteX23-1553" fmla="*/ 173996 w 3693484"/>
              <a:gd name="connsiteY23-1554" fmla="*/ 2038350 h 6791325"/>
              <a:gd name="connsiteX24-1555" fmla="*/ 731209 w 3693484"/>
              <a:gd name="connsiteY24-1556" fmla="*/ 2743200 h 6791325"/>
              <a:gd name="connsiteX25-1557" fmla="*/ 1359859 w 3693484"/>
              <a:gd name="connsiteY25-1558" fmla="*/ 3476625 h 6791325"/>
              <a:gd name="connsiteX26-1559" fmla="*/ 1578934 w 3693484"/>
              <a:gd name="connsiteY26-1560" fmla="*/ 4010025 h 6791325"/>
              <a:gd name="connsiteX27-1561" fmla="*/ 1969459 w 3693484"/>
              <a:gd name="connsiteY27-1562" fmla="*/ 6791325 h 6791325"/>
              <a:gd name="connsiteX0-1563" fmla="*/ 1969459 w 3693484"/>
              <a:gd name="connsiteY0-1564" fmla="*/ 6791325 h 6791325"/>
              <a:gd name="connsiteX1-1565" fmla="*/ 3693484 w 3693484"/>
              <a:gd name="connsiteY1-1566" fmla="*/ 6781800 h 6791325"/>
              <a:gd name="connsiteX2-1567" fmla="*/ 2636209 w 3693484"/>
              <a:gd name="connsiteY2-1568" fmla="*/ 3819525 h 6791325"/>
              <a:gd name="connsiteX3-1569" fmla="*/ 2512384 w 3693484"/>
              <a:gd name="connsiteY3-1570" fmla="*/ 3267075 h 6791325"/>
              <a:gd name="connsiteX4-1571" fmla="*/ 2874334 w 3693484"/>
              <a:gd name="connsiteY4-1572" fmla="*/ 2162175 h 6791325"/>
              <a:gd name="connsiteX5-1573" fmla="*/ 3512509 w 3693484"/>
              <a:gd name="connsiteY5-1574" fmla="*/ 1247775 h 6791325"/>
              <a:gd name="connsiteX6-1575" fmla="*/ 3331534 w 3693484"/>
              <a:gd name="connsiteY6-1576" fmla="*/ 1133475 h 6791325"/>
              <a:gd name="connsiteX7-1577" fmla="*/ 2664784 w 3693484"/>
              <a:gd name="connsiteY7-1578" fmla="*/ 1857375 h 6791325"/>
              <a:gd name="connsiteX8-1579" fmla="*/ 2493334 w 3693484"/>
              <a:gd name="connsiteY8-1580" fmla="*/ 1752600 h 6791325"/>
              <a:gd name="connsiteX9-1581" fmla="*/ 2893384 w 3693484"/>
              <a:gd name="connsiteY9-1582" fmla="*/ 390525 h 6791325"/>
              <a:gd name="connsiteX10-1583" fmla="*/ 2607634 w 3693484"/>
              <a:gd name="connsiteY10-1584" fmla="*/ 295275 h 6791325"/>
              <a:gd name="connsiteX11-1585" fmla="*/ 2245684 w 3693484"/>
              <a:gd name="connsiteY11-1586" fmla="*/ 1609725 h 6791325"/>
              <a:gd name="connsiteX12-1587" fmla="*/ 2093284 w 3693484"/>
              <a:gd name="connsiteY12-1588" fmla="*/ 1495425 h 6791325"/>
              <a:gd name="connsiteX13-1589" fmla="*/ 2112334 w 3693484"/>
              <a:gd name="connsiteY13-1590" fmla="*/ 0 h 6791325"/>
              <a:gd name="connsiteX14-1591" fmla="*/ 1912309 w 3693484"/>
              <a:gd name="connsiteY14-1592" fmla="*/ 66675 h 6791325"/>
              <a:gd name="connsiteX15-1593" fmla="*/ 1845634 w 3693484"/>
              <a:gd name="connsiteY15-1594" fmla="*/ 1514475 h 6791325"/>
              <a:gd name="connsiteX16-1595" fmla="*/ 1645609 w 3693484"/>
              <a:gd name="connsiteY16-1596" fmla="*/ 1504950 h 6791325"/>
              <a:gd name="connsiteX17-1597" fmla="*/ 1593221 w 3693484"/>
              <a:gd name="connsiteY17-1598" fmla="*/ 323850 h 6791325"/>
              <a:gd name="connsiteX18-1599" fmla="*/ 1307472 w 3693484"/>
              <a:gd name="connsiteY18-1600" fmla="*/ 314325 h 6791325"/>
              <a:gd name="connsiteX19-1601" fmla="*/ 1312234 w 3693484"/>
              <a:gd name="connsiteY19-1602" fmla="*/ 1581150 h 6791325"/>
              <a:gd name="connsiteX20-1603" fmla="*/ 1259846 w 3693484"/>
              <a:gd name="connsiteY20-1604" fmla="*/ 1971675 h 6791325"/>
              <a:gd name="connsiteX21-1605" fmla="*/ 902659 w 3693484"/>
              <a:gd name="connsiteY21-1606" fmla="*/ 2247900 h 6791325"/>
              <a:gd name="connsiteX22-1607" fmla="*/ 207334 w 3693484"/>
              <a:gd name="connsiteY22-1608" fmla="*/ 1733550 h 6791325"/>
              <a:gd name="connsiteX23-1609" fmla="*/ 173996 w 3693484"/>
              <a:gd name="connsiteY23-1610" fmla="*/ 2038350 h 6791325"/>
              <a:gd name="connsiteX24-1611" fmla="*/ 731209 w 3693484"/>
              <a:gd name="connsiteY24-1612" fmla="*/ 2743200 h 6791325"/>
              <a:gd name="connsiteX25-1613" fmla="*/ 1359859 w 3693484"/>
              <a:gd name="connsiteY25-1614" fmla="*/ 3476625 h 6791325"/>
              <a:gd name="connsiteX26-1615" fmla="*/ 1578934 w 3693484"/>
              <a:gd name="connsiteY26-1616" fmla="*/ 4010025 h 6791325"/>
              <a:gd name="connsiteX27-1617" fmla="*/ 1969459 w 3693484"/>
              <a:gd name="connsiteY27-1618" fmla="*/ 6791325 h 6791325"/>
              <a:gd name="connsiteX0-1619" fmla="*/ 1969459 w 3693484"/>
              <a:gd name="connsiteY0-1620" fmla="*/ 6791325 h 6791325"/>
              <a:gd name="connsiteX1-1621" fmla="*/ 3693484 w 3693484"/>
              <a:gd name="connsiteY1-1622" fmla="*/ 6781800 h 6791325"/>
              <a:gd name="connsiteX2-1623" fmla="*/ 2636209 w 3693484"/>
              <a:gd name="connsiteY2-1624" fmla="*/ 3819525 h 6791325"/>
              <a:gd name="connsiteX3-1625" fmla="*/ 2512384 w 3693484"/>
              <a:gd name="connsiteY3-1626" fmla="*/ 3267075 h 6791325"/>
              <a:gd name="connsiteX4-1627" fmla="*/ 2874334 w 3693484"/>
              <a:gd name="connsiteY4-1628" fmla="*/ 2162175 h 6791325"/>
              <a:gd name="connsiteX5-1629" fmla="*/ 3512509 w 3693484"/>
              <a:gd name="connsiteY5-1630" fmla="*/ 1247775 h 6791325"/>
              <a:gd name="connsiteX6-1631" fmla="*/ 3331534 w 3693484"/>
              <a:gd name="connsiteY6-1632" fmla="*/ 1133475 h 6791325"/>
              <a:gd name="connsiteX7-1633" fmla="*/ 2664784 w 3693484"/>
              <a:gd name="connsiteY7-1634" fmla="*/ 1857375 h 6791325"/>
              <a:gd name="connsiteX8-1635" fmla="*/ 2493334 w 3693484"/>
              <a:gd name="connsiteY8-1636" fmla="*/ 1752600 h 6791325"/>
              <a:gd name="connsiteX9-1637" fmla="*/ 2893384 w 3693484"/>
              <a:gd name="connsiteY9-1638" fmla="*/ 390525 h 6791325"/>
              <a:gd name="connsiteX10-1639" fmla="*/ 2607634 w 3693484"/>
              <a:gd name="connsiteY10-1640" fmla="*/ 295275 h 6791325"/>
              <a:gd name="connsiteX11-1641" fmla="*/ 2245684 w 3693484"/>
              <a:gd name="connsiteY11-1642" fmla="*/ 1609725 h 6791325"/>
              <a:gd name="connsiteX12-1643" fmla="*/ 2093284 w 3693484"/>
              <a:gd name="connsiteY12-1644" fmla="*/ 1495425 h 6791325"/>
              <a:gd name="connsiteX13-1645" fmla="*/ 2112334 w 3693484"/>
              <a:gd name="connsiteY13-1646" fmla="*/ 0 h 6791325"/>
              <a:gd name="connsiteX14-1647" fmla="*/ 1912309 w 3693484"/>
              <a:gd name="connsiteY14-1648" fmla="*/ 66675 h 6791325"/>
              <a:gd name="connsiteX15-1649" fmla="*/ 1845634 w 3693484"/>
              <a:gd name="connsiteY15-1650" fmla="*/ 1514475 h 6791325"/>
              <a:gd name="connsiteX16-1651" fmla="*/ 1717047 w 3693484"/>
              <a:gd name="connsiteY16-1652" fmla="*/ 1547812 h 6791325"/>
              <a:gd name="connsiteX17-1653" fmla="*/ 1593221 w 3693484"/>
              <a:gd name="connsiteY17-1654" fmla="*/ 323850 h 6791325"/>
              <a:gd name="connsiteX18-1655" fmla="*/ 1307472 w 3693484"/>
              <a:gd name="connsiteY18-1656" fmla="*/ 314325 h 6791325"/>
              <a:gd name="connsiteX19-1657" fmla="*/ 1312234 w 3693484"/>
              <a:gd name="connsiteY19-1658" fmla="*/ 1581150 h 6791325"/>
              <a:gd name="connsiteX20-1659" fmla="*/ 1259846 w 3693484"/>
              <a:gd name="connsiteY20-1660" fmla="*/ 1971675 h 6791325"/>
              <a:gd name="connsiteX21-1661" fmla="*/ 902659 w 3693484"/>
              <a:gd name="connsiteY21-1662" fmla="*/ 2247900 h 6791325"/>
              <a:gd name="connsiteX22-1663" fmla="*/ 207334 w 3693484"/>
              <a:gd name="connsiteY22-1664" fmla="*/ 1733550 h 6791325"/>
              <a:gd name="connsiteX23-1665" fmla="*/ 173996 w 3693484"/>
              <a:gd name="connsiteY23-1666" fmla="*/ 2038350 h 6791325"/>
              <a:gd name="connsiteX24-1667" fmla="*/ 731209 w 3693484"/>
              <a:gd name="connsiteY24-1668" fmla="*/ 2743200 h 6791325"/>
              <a:gd name="connsiteX25-1669" fmla="*/ 1359859 w 3693484"/>
              <a:gd name="connsiteY25-1670" fmla="*/ 3476625 h 6791325"/>
              <a:gd name="connsiteX26-1671" fmla="*/ 1578934 w 3693484"/>
              <a:gd name="connsiteY26-1672" fmla="*/ 4010025 h 6791325"/>
              <a:gd name="connsiteX27-1673" fmla="*/ 1969459 w 3693484"/>
              <a:gd name="connsiteY27-1674" fmla="*/ 6791325 h 6791325"/>
              <a:gd name="connsiteX0-1675" fmla="*/ 1969459 w 3693484"/>
              <a:gd name="connsiteY0-1676" fmla="*/ 6791325 h 6791325"/>
              <a:gd name="connsiteX1-1677" fmla="*/ 3693484 w 3693484"/>
              <a:gd name="connsiteY1-1678" fmla="*/ 6781800 h 6791325"/>
              <a:gd name="connsiteX2-1679" fmla="*/ 2636209 w 3693484"/>
              <a:gd name="connsiteY2-1680" fmla="*/ 3819525 h 6791325"/>
              <a:gd name="connsiteX3-1681" fmla="*/ 2512384 w 3693484"/>
              <a:gd name="connsiteY3-1682" fmla="*/ 3267075 h 6791325"/>
              <a:gd name="connsiteX4-1683" fmla="*/ 2874334 w 3693484"/>
              <a:gd name="connsiteY4-1684" fmla="*/ 2162175 h 6791325"/>
              <a:gd name="connsiteX5-1685" fmla="*/ 3512509 w 3693484"/>
              <a:gd name="connsiteY5-1686" fmla="*/ 1247775 h 6791325"/>
              <a:gd name="connsiteX6-1687" fmla="*/ 3331534 w 3693484"/>
              <a:gd name="connsiteY6-1688" fmla="*/ 1133475 h 6791325"/>
              <a:gd name="connsiteX7-1689" fmla="*/ 2664784 w 3693484"/>
              <a:gd name="connsiteY7-1690" fmla="*/ 1857375 h 6791325"/>
              <a:gd name="connsiteX8-1691" fmla="*/ 2493334 w 3693484"/>
              <a:gd name="connsiteY8-1692" fmla="*/ 1752600 h 6791325"/>
              <a:gd name="connsiteX9-1693" fmla="*/ 2893384 w 3693484"/>
              <a:gd name="connsiteY9-1694" fmla="*/ 390525 h 6791325"/>
              <a:gd name="connsiteX10-1695" fmla="*/ 2607634 w 3693484"/>
              <a:gd name="connsiteY10-1696" fmla="*/ 295275 h 6791325"/>
              <a:gd name="connsiteX11-1697" fmla="*/ 2245684 w 3693484"/>
              <a:gd name="connsiteY11-1698" fmla="*/ 1609725 h 6791325"/>
              <a:gd name="connsiteX12-1699" fmla="*/ 2093284 w 3693484"/>
              <a:gd name="connsiteY12-1700" fmla="*/ 1495425 h 6791325"/>
              <a:gd name="connsiteX13-1701" fmla="*/ 2112334 w 3693484"/>
              <a:gd name="connsiteY13-1702" fmla="*/ 0 h 6791325"/>
              <a:gd name="connsiteX14-1703" fmla="*/ 1912309 w 3693484"/>
              <a:gd name="connsiteY14-1704" fmla="*/ 66675 h 6791325"/>
              <a:gd name="connsiteX15-1705" fmla="*/ 1845634 w 3693484"/>
              <a:gd name="connsiteY15-1706" fmla="*/ 1514475 h 6791325"/>
              <a:gd name="connsiteX16-1707" fmla="*/ 1717047 w 3693484"/>
              <a:gd name="connsiteY16-1708" fmla="*/ 1547812 h 6791325"/>
              <a:gd name="connsiteX17-1709" fmla="*/ 1593221 w 3693484"/>
              <a:gd name="connsiteY17-1710" fmla="*/ 323850 h 6791325"/>
              <a:gd name="connsiteX18-1711" fmla="*/ 1307472 w 3693484"/>
              <a:gd name="connsiteY18-1712" fmla="*/ 314325 h 6791325"/>
              <a:gd name="connsiteX19-1713" fmla="*/ 1312234 w 3693484"/>
              <a:gd name="connsiteY19-1714" fmla="*/ 1581150 h 6791325"/>
              <a:gd name="connsiteX20-1715" fmla="*/ 1259846 w 3693484"/>
              <a:gd name="connsiteY20-1716" fmla="*/ 1971675 h 6791325"/>
              <a:gd name="connsiteX21-1717" fmla="*/ 902659 w 3693484"/>
              <a:gd name="connsiteY21-1718" fmla="*/ 2247900 h 6791325"/>
              <a:gd name="connsiteX22-1719" fmla="*/ 207334 w 3693484"/>
              <a:gd name="connsiteY22-1720" fmla="*/ 1733550 h 6791325"/>
              <a:gd name="connsiteX23-1721" fmla="*/ 173996 w 3693484"/>
              <a:gd name="connsiteY23-1722" fmla="*/ 2038350 h 6791325"/>
              <a:gd name="connsiteX24-1723" fmla="*/ 731209 w 3693484"/>
              <a:gd name="connsiteY24-1724" fmla="*/ 2743200 h 6791325"/>
              <a:gd name="connsiteX25-1725" fmla="*/ 1359859 w 3693484"/>
              <a:gd name="connsiteY25-1726" fmla="*/ 3476625 h 6791325"/>
              <a:gd name="connsiteX26-1727" fmla="*/ 1578934 w 3693484"/>
              <a:gd name="connsiteY26-1728" fmla="*/ 4010025 h 6791325"/>
              <a:gd name="connsiteX27-1729" fmla="*/ 1969459 w 3693484"/>
              <a:gd name="connsiteY27-1730" fmla="*/ 6791325 h 6791325"/>
              <a:gd name="connsiteX0-1731" fmla="*/ 1969459 w 3693484"/>
              <a:gd name="connsiteY0-1732" fmla="*/ 6791325 h 6791325"/>
              <a:gd name="connsiteX1-1733" fmla="*/ 3693484 w 3693484"/>
              <a:gd name="connsiteY1-1734" fmla="*/ 6781800 h 6791325"/>
              <a:gd name="connsiteX2-1735" fmla="*/ 2636209 w 3693484"/>
              <a:gd name="connsiteY2-1736" fmla="*/ 3819525 h 6791325"/>
              <a:gd name="connsiteX3-1737" fmla="*/ 2512384 w 3693484"/>
              <a:gd name="connsiteY3-1738" fmla="*/ 3267075 h 6791325"/>
              <a:gd name="connsiteX4-1739" fmla="*/ 2874334 w 3693484"/>
              <a:gd name="connsiteY4-1740" fmla="*/ 2162175 h 6791325"/>
              <a:gd name="connsiteX5-1741" fmla="*/ 3512509 w 3693484"/>
              <a:gd name="connsiteY5-1742" fmla="*/ 1247775 h 6791325"/>
              <a:gd name="connsiteX6-1743" fmla="*/ 3331534 w 3693484"/>
              <a:gd name="connsiteY6-1744" fmla="*/ 1133475 h 6791325"/>
              <a:gd name="connsiteX7-1745" fmla="*/ 2664784 w 3693484"/>
              <a:gd name="connsiteY7-1746" fmla="*/ 1857375 h 6791325"/>
              <a:gd name="connsiteX8-1747" fmla="*/ 2493334 w 3693484"/>
              <a:gd name="connsiteY8-1748" fmla="*/ 1752600 h 6791325"/>
              <a:gd name="connsiteX9-1749" fmla="*/ 2893384 w 3693484"/>
              <a:gd name="connsiteY9-1750" fmla="*/ 390525 h 6791325"/>
              <a:gd name="connsiteX10-1751" fmla="*/ 2607634 w 3693484"/>
              <a:gd name="connsiteY10-1752" fmla="*/ 295275 h 6791325"/>
              <a:gd name="connsiteX11-1753" fmla="*/ 2245684 w 3693484"/>
              <a:gd name="connsiteY11-1754" fmla="*/ 1609725 h 6791325"/>
              <a:gd name="connsiteX12-1755" fmla="*/ 2093284 w 3693484"/>
              <a:gd name="connsiteY12-1756" fmla="*/ 1495425 h 6791325"/>
              <a:gd name="connsiteX13-1757" fmla="*/ 2112334 w 3693484"/>
              <a:gd name="connsiteY13-1758" fmla="*/ 0 h 6791325"/>
              <a:gd name="connsiteX14-1759" fmla="*/ 1912309 w 3693484"/>
              <a:gd name="connsiteY14-1760" fmla="*/ 66675 h 6791325"/>
              <a:gd name="connsiteX15-1761" fmla="*/ 1845634 w 3693484"/>
              <a:gd name="connsiteY15-1762" fmla="*/ 1514475 h 6791325"/>
              <a:gd name="connsiteX16-1763" fmla="*/ 1688472 w 3693484"/>
              <a:gd name="connsiteY16-1764" fmla="*/ 1543049 h 6791325"/>
              <a:gd name="connsiteX17-1765" fmla="*/ 1593221 w 3693484"/>
              <a:gd name="connsiteY17-1766" fmla="*/ 323850 h 6791325"/>
              <a:gd name="connsiteX18-1767" fmla="*/ 1307472 w 3693484"/>
              <a:gd name="connsiteY18-1768" fmla="*/ 314325 h 6791325"/>
              <a:gd name="connsiteX19-1769" fmla="*/ 1312234 w 3693484"/>
              <a:gd name="connsiteY19-1770" fmla="*/ 1581150 h 6791325"/>
              <a:gd name="connsiteX20-1771" fmla="*/ 1259846 w 3693484"/>
              <a:gd name="connsiteY20-1772" fmla="*/ 1971675 h 6791325"/>
              <a:gd name="connsiteX21-1773" fmla="*/ 902659 w 3693484"/>
              <a:gd name="connsiteY21-1774" fmla="*/ 2247900 h 6791325"/>
              <a:gd name="connsiteX22-1775" fmla="*/ 207334 w 3693484"/>
              <a:gd name="connsiteY22-1776" fmla="*/ 1733550 h 6791325"/>
              <a:gd name="connsiteX23-1777" fmla="*/ 173996 w 3693484"/>
              <a:gd name="connsiteY23-1778" fmla="*/ 2038350 h 6791325"/>
              <a:gd name="connsiteX24-1779" fmla="*/ 731209 w 3693484"/>
              <a:gd name="connsiteY24-1780" fmla="*/ 2743200 h 6791325"/>
              <a:gd name="connsiteX25-1781" fmla="*/ 1359859 w 3693484"/>
              <a:gd name="connsiteY25-1782" fmla="*/ 3476625 h 6791325"/>
              <a:gd name="connsiteX26-1783" fmla="*/ 1578934 w 3693484"/>
              <a:gd name="connsiteY26-1784" fmla="*/ 4010025 h 6791325"/>
              <a:gd name="connsiteX27-1785" fmla="*/ 1969459 w 3693484"/>
              <a:gd name="connsiteY27-1786" fmla="*/ 6791325 h 6791325"/>
              <a:gd name="connsiteX0-1787" fmla="*/ 1969459 w 3693484"/>
              <a:gd name="connsiteY0-1788" fmla="*/ 6791325 h 6791325"/>
              <a:gd name="connsiteX1-1789" fmla="*/ 3693484 w 3693484"/>
              <a:gd name="connsiteY1-1790" fmla="*/ 6781800 h 6791325"/>
              <a:gd name="connsiteX2-1791" fmla="*/ 2636209 w 3693484"/>
              <a:gd name="connsiteY2-1792" fmla="*/ 3819525 h 6791325"/>
              <a:gd name="connsiteX3-1793" fmla="*/ 2512384 w 3693484"/>
              <a:gd name="connsiteY3-1794" fmla="*/ 3267075 h 6791325"/>
              <a:gd name="connsiteX4-1795" fmla="*/ 2874334 w 3693484"/>
              <a:gd name="connsiteY4-1796" fmla="*/ 2162175 h 6791325"/>
              <a:gd name="connsiteX5-1797" fmla="*/ 3512509 w 3693484"/>
              <a:gd name="connsiteY5-1798" fmla="*/ 1247775 h 6791325"/>
              <a:gd name="connsiteX6-1799" fmla="*/ 3331534 w 3693484"/>
              <a:gd name="connsiteY6-1800" fmla="*/ 1133475 h 6791325"/>
              <a:gd name="connsiteX7-1801" fmla="*/ 2664784 w 3693484"/>
              <a:gd name="connsiteY7-1802" fmla="*/ 1857375 h 6791325"/>
              <a:gd name="connsiteX8-1803" fmla="*/ 2493334 w 3693484"/>
              <a:gd name="connsiteY8-1804" fmla="*/ 1752600 h 6791325"/>
              <a:gd name="connsiteX9-1805" fmla="*/ 2893384 w 3693484"/>
              <a:gd name="connsiteY9-1806" fmla="*/ 390525 h 6791325"/>
              <a:gd name="connsiteX10-1807" fmla="*/ 2607634 w 3693484"/>
              <a:gd name="connsiteY10-1808" fmla="*/ 295275 h 6791325"/>
              <a:gd name="connsiteX11-1809" fmla="*/ 2245684 w 3693484"/>
              <a:gd name="connsiteY11-1810" fmla="*/ 1609725 h 6791325"/>
              <a:gd name="connsiteX12-1811" fmla="*/ 2093284 w 3693484"/>
              <a:gd name="connsiteY12-1812" fmla="*/ 1495425 h 6791325"/>
              <a:gd name="connsiteX13-1813" fmla="*/ 2112334 w 3693484"/>
              <a:gd name="connsiteY13-1814" fmla="*/ 0 h 6791325"/>
              <a:gd name="connsiteX14-1815" fmla="*/ 1912309 w 3693484"/>
              <a:gd name="connsiteY14-1816" fmla="*/ 66675 h 6791325"/>
              <a:gd name="connsiteX15-1817" fmla="*/ 1845634 w 3693484"/>
              <a:gd name="connsiteY15-1818" fmla="*/ 1514475 h 6791325"/>
              <a:gd name="connsiteX16-1819" fmla="*/ 1688472 w 3693484"/>
              <a:gd name="connsiteY16-1820" fmla="*/ 1543049 h 6791325"/>
              <a:gd name="connsiteX17-1821" fmla="*/ 1593221 w 3693484"/>
              <a:gd name="connsiteY17-1822" fmla="*/ 323850 h 6791325"/>
              <a:gd name="connsiteX18-1823" fmla="*/ 1307472 w 3693484"/>
              <a:gd name="connsiteY18-1824" fmla="*/ 314325 h 6791325"/>
              <a:gd name="connsiteX19-1825" fmla="*/ 1312234 w 3693484"/>
              <a:gd name="connsiteY19-1826" fmla="*/ 1581150 h 6791325"/>
              <a:gd name="connsiteX20-1827" fmla="*/ 1259846 w 3693484"/>
              <a:gd name="connsiteY20-1828" fmla="*/ 1971675 h 6791325"/>
              <a:gd name="connsiteX21-1829" fmla="*/ 902659 w 3693484"/>
              <a:gd name="connsiteY21-1830" fmla="*/ 2247900 h 6791325"/>
              <a:gd name="connsiteX22-1831" fmla="*/ 207334 w 3693484"/>
              <a:gd name="connsiteY22-1832" fmla="*/ 1733550 h 6791325"/>
              <a:gd name="connsiteX23-1833" fmla="*/ 173996 w 3693484"/>
              <a:gd name="connsiteY23-1834" fmla="*/ 2038350 h 6791325"/>
              <a:gd name="connsiteX24-1835" fmla="*/ 731209 w 3693484"/>
              <a:gd name="connsiteY24-1836" fmla="*/ 2743200 h 6791325"/>
              <a:gd name="connsiteX25-1837" fmla="*/ 1359859 w 3693484"/>
              <a:gd name="connsiteY25-1838" fmla="*/ 3476625 h 6791325"/>
              <a:gd name="connsiteX26-1839" fmla="*/ 1578934 w 3693484"/>
              <a:gd name="connsiteY26-1840" fmla="*/ 4010025 h 6791325"/>
              <a:gd name="connsiteX27-1841" fmla="*/ 1969459 w 3693484"/>
              <a:gd name="connsiteY27-1842" fmla="*/ 6791325 h 6791325"/>
              <a:gd name="connsiteX0-1843" fmla="*/ 1969459 w 3693484"/>
              <a:gd name="connsiteY0-1844" fmla="*/ 6791325 h 6791325"/>
              <a:gd name="connsiteX1-1845" fmla="*/ 3693484 w 3693484"/>
              <a:gd name="connsiteY1-1846" fmla="*/ 6781800 h 6791325"/>
              <a:gd name="connsiteX2-1847" fmla="*/ 2636209 w 3693484"/>
              <a:gd name="connsiteY2-1848" fmla="*/ 3819525 h 6791325"/>
              <a:gd name="connsiteX3-1849" fmla="*/ 2512384 w 3693484"/>
              <a:gd name="connsiteY3-1850" fmla="*/ 3267075 h 6791325"/>
              <a:gd name="connsiteX4-1851" fmla="*/ 2874334 w 3693484"/>
              <a:gd name="connsiteY4-1852" fmla="*/ 2162175 h 6791325"/>
              <a:gd name="connsiteX5-1853" fmla="*/ 3512509 w 3693484"/>
              <a:gd name="connsiteY5-1854" fmla="*/ 1247775 h 6791325"/>
              <a:gd name="connsiteX6-1855" fmla="*/ 3331534 w 3693484"/>
              <a:gd name="connsiteY6-1856" fmla="*/ 1133475 h 6791325"/>
              <a:gd name="connsiteX7-1857" fmla="*/ 2664784 w 3693484"/>
              <a:gd name="connsiteY7-1858" fmla="*/ 1857375 h 6791325"/>
              <a:gd name="connsiteX8-1859" fmla="*/ 2493334 w 3693484"/>
              <a:gd name="connsiteY8-1860" fmla="*/ 1752600 h 6791325"/>
              <a:gd name="connsiteX9-1861" fmla="*/ 2893384 w 3693484"/>
              <a:gd name="connsiteY9-1862" fmla="*/ 390525 h 6791325"/>
              <a:gd name="connsiteX10-1863" fmla="*/ 2607634 w 3693484"/>
              <a:gd name="connsiteY10-1864" fmla="*/ 295275 h 6791325"/>
              <a:gd name="connsiteX11-1865" fmla="*/ 2245684 w 3693484"/>
              <a:gd name="connsiteY11-1866" fmla="*/ 1609725 h 6791325"/>
              <a:gd name="connsiteX12-1867" fmla="*/ 2093284 w 3693484"/>
              <a:gd name="connsiteY12-1868" fmla="*/ 1495425 h 6791325"/>
              <a:gd name="connsiteX13-1869" fmla="*/ 2112334 w 3693484"/>
              <a:gd name="connsiteY13-1870" fmla="*/ 0 h 6791325"/>
              <a:gd name="connsiteX14-1871" fmla="*/ 1912309 w 3693484"/>
              <a:gd name="connsiteY14-1872" fmla="*/ 66675 h 6791325"/>
              <a:gd name="connsiteX15-1873" fmla="*/ 1845634 w 3693484"/>
              <a:gd name="connsiteY15-1874" fmla="*/ 1514475 h 6791325"/>
              <a:gd name="connsiteX16-1875" fmla="*/ 1688472 w 3693484"/>
              <a:gd name="connsiteY16-1876" fmla="*/ 1543049 h 6791325"/>
              <a:gd name="connsiteX17-1877" fmla="*/ 1593221 w 3693484"/>
              <a:gd name="connsiteY17-1878" fmla="*/ 323850 h 6791325"/>
              <a:gd name="connsiteX18-1879" fmla="*/ 1307472 w 3693484"/>
              <a:gd name="connsiteY18-1880" fmla="*/ 314325 h 6791325"/>
              <a:gd name="connsiteX19-1881" fmla="*/ 1312234 w 3693484"/>
              <a:gd name="connsiteY19-1882" fmla="*/ 1581150 h 6791325"/>
              <a:gd name="connsiteX20-1883" fmla="*/ 1259846 w 3693484"/>
              <a:gd name="connsiteY20-1884" fmla="*/ 1971675 h 6791325"/>
              <a:gd name="connsiteX21-1885" fmla="*/ 902659 w 3693484"/>
              <a:gd name="connsiteY21-1886" fmla="*/ 2247900 h 6791325"/>
              <a:gd name="connsiteX22-1887" fmla="*/ 207334 w 3693484"/>
              <a:gd name="connsiteY22-1888" fmla="*/ 1733550 h 6791325"/>
              <a:gd name="connsiteX23-1889" fmla="*/ 173996 w 3693484"/>
              <a:gd name="connsiteY23-1890" fmla="*/ 2038350 h 6791325"/>
              <a:gd name="connsiteX24-1891" fmla="*/ 731209 w 3693484"/>
              <a:gd name="connsiteY24-1892" fmla="*/ 2743200 h 6791325"/>
              <a:gd name="connsiteX25-1893" fmla="*/ 1359859 w 3693484"/>
              <a:gd name="connsiteY25-1894" fmla="*/ 3476625 h 6791325"/>
              <a:gd name="connsiteX26-1895" fmla="*/ 1578934 w 3693484"/>
              <a:gd name="connsiteY26-1896" fmla="*/ 4010025 h 6791325"/>
              <a:gd name="connsiteX27-1897" fmla="*/ 1969459 w 3693484"/>
              <a:gd name="connsiteY27-1898" fmla="*/ 6791325 h 6791325"/>
              <a:gd name="connsiteX0-1899" fmla="*/ 1969459 w 3693484"/>
              <a:gd name="connsiteY0-1900" fmla="*/ 6791325 h 6791325"/>
              <a:gd name="connsiteX1-1901" fmla="*/ 3693484 w 3693484"/>
              <a:gd name="connsiteY1-1902" fmla="*/ 6781800 h 6791325"/>
              <a:gd name="connsiteX2-1903" fmla="*/ 2636209 w 3693484"/>
              <a:gd name="connsiteY2-1904" fmla="*/ 3819525 h 6791325"/>
              <a:gd name="connsiteX3-1905" fmla="*/ 2512384 w 3693484"/>
              <a:gd name="connsiteY3-1906" fmla="*/ 3267075 h 6791325"/>
              <a:gd name="connsiteX4-1907" fmla="*/ 2874334 w 3693484"/>
              <a:gd name="connsiteY4-1908" fmla="*/ 2162175 h 6791325"/>
              <a:gd name="connsiteX5-1909" fmla="*/ 3512509 w 3693484"/>
              <a:gd name="connsiteY5-1910" fmla="*/ 1247775 h 6791325"/>
              <a:gd name="connsiteX6-1911" fmla="*/ 3331534 w 3693484"/>
              <a:gd name="connsiteY6-1912" fmla="*/ 1133475 h 6791325"/>
              <a:gd name="connsiteX7-1913" fmla="*/ 2664784 w 3693484"/>
              <a:gd name="connsiteY7-1914" fmla="*/ 1857375 h 6791325"/>
              <a:gd name="connsiteX8-1915" fmla="*/ 2493334 w 3693484"/>
              <a:gd name="connsiteY8-1916" fmla="*/ 1752600 h 6791325"/>
              <a:gd name="connsiteX9-1917" fmla="*/ 2893384 w 3693484"/>
              <a:gd name="connsiteY9-1918" fmla="*/ 390525 h 6791325"/>
              <a:gd name="connsiteX10-1919" fmla="*/ 2607634 w 3693484"/>
              <a:gd name="connsiteY10-1920" fmla="*/ 295275 h 6791325"/>
              <a:gd name="connsiteX11-1921" fmla="*/ 2245684 w 3693484"/>
              <a:gd name="connsiteY11-1922" fmla="*/ 1609725 h 6791325"/>
              <a:gd name="connsiteX12-1923" fmla="*/ 2093284 w 3693484"/>
              <a:gd name="connsiteY12-1924" fmla="*/ 1495425 h 6791325"/>
              <a:gd name="connsiteX13-1925" fmla="*/ 2112334 w 3693484"/>
              <a:gd name="connsiteY13-1926" fmla="*/ 0 h 6791325"/>
              <a:gd name="connsiteX14-1927" fmla="*/ 1912309 w 3693484"/>
              <a:gd name="connsiteY14-1928" fmla="*/ 66675 h 6791325"/>
              <a:gd name="connsiteX15-1929" fmla="*/ 1845634 w 3693484"/>
              <a:gd name="connsiteY15-1930" fmla="*/ 1514475 h 6791325"/>
              <a:gd name="connsiteX16-1931" fmla="*/ 1688472 w 3693484"/>
              <a:gd name="connsiteY16-1932" fmla="*/ 1543049 h 6791325"/>
              <a:gd name="connsiteX17-1933" fmla="*/ 1593221 w 3693484"/>
              <a:gd name="connsiteY17-1934" fmla="*/ 323850 h 6791325"/>
              <a:gd name="connsiteX18-1935" fmla="*/ 1307472 w 3693484"/>
              <a:gd name="connsiteY18-1936" fmla="*/ 314325 h 6791325"/>
              <a:gd name="connsiteX19-1937" fmla="*/ 1312234 w 3693484"/>
              <a:gd name="connsiteY19-1938" fmla="*/ 1581150 h 6791325"/>
              <a:gd name="connsiteX20-1939" fmla="*/ 1259846 w 3693484"/>
              <a:gd name="connsiteY20-1940" fmla="*/ 1971675 h 6791325"/>
              <a:gd name="connsiteX21-1941" fmla="*/ 902659 w 3693484"/>
              <a:gd name="connsiteY21-1942" fmla="*/ 2247900 h 6791325"/>
              <a:gd name="connsiteX22-1943" fmla="*/ 207334 w 3693484"/>
              <a:gd name="connsiteY22-1944" fmla="*/ 1733550 h 6791325"/>
              <a:gd name="connsiteX23-1945" fmla="*/ 173996 w 3693484"/>
              <a:gd name="connsiteY23-1946" fmla="*/ 2038350 h 6791325"/>
              <a:gd name="connsiteX24-1947" fmla="*/ 731209 w 3693484"/>
              <a:gd name="connsiteY24-1948" fmla="*/ 2743200 h 6791325"/>
              <a:gd name="connsiteX25-1949" fmla="*/ 1359859 w 3693484"/>
              <a:gd name="connsiteY25-1950" fmla="*/ 3476625 h 6791325"/>
              <a:gd name="connsiteX26-1951" fmla="*/ 1578934 w 3693484"/>
              <a:gd name="connsiteY26-1952" fmla="*/ 4010025 h 6791325"/>
              <a:gd name="connsiteX27-1953" fmla="*/ 1969459 w 3693484"/>
              <a:gd name="connsiteY27-1954" fmla="*/ 6791325 h 6791325"/>
              <a:gd name="connsiteX0-1955" fmla="*/ 1969459 w 3693484"/>
              <a:gd name="connsiteY0-1956" fmla="*/ 6791325 h 6791325"/>
              <a:gd name="connsiteX1-1957" fmla="*/ 3693484 w 3693484"/>
              <a:gd name="connsiteY1-1958" fmla="*/ 6781800 h 6791325"/>
              <a:gd name="connsiteX2-1959" fmla="*/ 2636209 w 3693484"/>
              <a:gd name="connsiteY2-1960" fmla="*/ 3819525 h 6791325"/>
              <a:gd name="connsiteX3-1961" fmla="*/ 2512384 w 3693484"/>
              <a:gd name="connsiteY3-1962" fmla="*/ 3267075 h 6791325"/>
              <a:gd name="connsiteX4-1963" fmla="*/ 2874334 w 3693484"/>
              <a:gd name="connsiteY4-1964" fmla="*/ 2162175 h 6791325"/>
              <a:gd name="connsiteX5-1965" fmla="*/ 3512509 w 3693484"/>
              <a:gd name="connsiteY5-1966" fmla="*/ 1247775 h 6791325"/>
              <a:gd name="connsiteX6-1967" fmla="*/ 3331534 w 3693484"/>
              <a:gd name="connsiteY6-1968" fmla="*/ 1133475 h 6791325"/>
              <a:gd name="connsiteX7-1969" fmla="*/ 2664784 w 3693484"/>
              <a:gd name="connsiteY7-1970" fmla="*/ 1857375 h 6791325"/>
              <a:gd name="connsiteX8-1971" fmla="*/ 2493334 w 3693484"/>
              <a:gd name="connsiteY8-1972" fmla="*/ 1752600 h 6791325"/>
              <a:gd name="connsiteX9-1973" fmla="*/ 2893384 w 3693484"/>
              <a:gd name="connsiteY9-1974" fmla="*/ 390525 h 6791325"/>
              <a:gd name="connsiteX10-1975" fmla="*/ 2607634 w 3693484"/>
              <a:gd name="connsiteY10-1976" fmla="*/ 295275 h 6791325"/>
              <a:gd name="connsiteX11-1977" fmla="*/ 2245684 w 3693484"/>
              <a:gd name="connsiteY11-1978" fmla="*/ 1609725 h 6791325"/>
              <a:gd name="connsiteX12-1979" fmla="*/ 2093284 w 3693484"/>
              <a:gd name="connsiteY12-1980" fmla="*/ 1495425 h 6791325"/>
              <a:gd name="connsiteX13-1981" fmla="*/ 2112334 w 3693484"/>
              <a:gd name="connsiteY13-1982" fmla="*/ 0 h 6791325"/>
              <a:gd name="connsiteX14-1983" fmla="*/ 1912309 w 3693484"/>
              <a:gd name="connsiteY14-1984" fmla="*/ 66675 h 6791325"/>
              <a:gd name="connsiteX15-1985" fmla="*/ 1798009 w 3693484"/>
              <a:gd name="connsiteY15-1986" fmla="*/ 1514475 h 6791325"/>
              <a:gd name="connsiteX16-1987" fmla="*/ 1688472 w 3693484"/>
              <a:gd name="connsiteY16-1988" fmla="*/ 1543049 h 6791325"/>
              <a:gd name="connsiteX17-1989" fmla="*/ 1593221 w 3693484"/>
              <a:gd name="connsiteY17-1990" fmla="*/ 323850 h 6791325"/>
              <a:gd name="connsiteX18-1991" fmla="*/ 1307472 w 3693484"/>
              <a:gd name="connsiteY18-1992" fmla="*/ 314325 h 6791325"/>
              <a:gd name="connsiteX19-1993" fmla="*/ 1312234 w 3693484"/>
              <a:gd name="connsiteY19-1994" fmla="*/ 1581150 h 6791325"/>
              <a:gd name="connsiteX20-1995" fmla="*/ 1259846 w 3693484"/>
              <a:gd name="connsiteY20-1996" fmla="*/ 1971675 h 6791325"/>
              <a:gd name="connsiteX21-1997" fmla="*/ 902659 w 3693484"/>
              <a:gd name="connsiteY21-1998" fmla="*/ 2247900 h 6791325"/>
              <a:gd name="connsiteX22-1999" fmla="*/ 207334 w 3693484"/>
              <a:gd name="connsiteY22-2000" fmla="*/ 1733550 h 6791325"/>
              <a:gd name="connsiteX23-2001" fmla="*/ 173996 w 3693484"/>
              <a:gd name="connsiteY23-2002" fmla="*/ 2038350 h 6791325"/>
              <a:gd name="connsiteX24-2003" fmla="*/ 731209 w 3693484"/>
              <a:gd name="connsiteY24-2004" fmla="*/ 2743200 h 6791325"/>
              <a:gd name="connsiteX25-2005" fmla="*/ 1359859 w 3693484"/>
              <a:gd name="connsiteY25-2006" fmla="*/ 3476625 h 6791325"/>
              <a:gd name="connsiteX26-2007" fmla="*/ 1578934 w 3693484"/>
              <a:gd name="connsiteY26-2008" fmla="*/ 4010025 h 6791325"/>
              <a:gd name="connsiteX27-2009" fmla="*/ 1969459 w 3693484"/>
              <a:gd name="connsiteY27-2010" fmla="*/ 6791325 h 6791325"/>
              <a:gd name="connsiteX0-2011" fmla="*/ 1969459 w 3693484"/>
              <a:gd name="connsiteY0-2012" fmla="*/ 6791325 h 6791325"/>
              <a:gd name="connsiteX1-2013" fmla="*/ 3693484 w 3693484"/>
              <a:gd name="connsiteY1-2014" fmla="*/ 6781800 h 6791325"/>
              <a:gd name="connsiteX2-2015" fmla="*/ 2636209 w 3693484"/>
              <a:gd name="connsiteY2-2016" fmla="*/ 3819525 h 6791325"/>
              <a:gd name="connsiteX3-2017" fmla="*/ 2512384 w 3693484"/>
              <a:gd name="connsiteY3-2018" fmla="*/ 3267075 h 6791325"/>
              <a:gd name="connsiteX4-2019" fmla="*/ 2874334 w 3693484"/>
              <a:gd name="connsiteY4-2020" fmla="*/ 2162175 h 6791325"/>
              <a:gd name="connsiteX5-2021" fmla="*/ 3512509 w 3693484"/>
              <a:gd name="connsiteY5-2022" fmla="*/ 1247775 h 6791325"/>
              <a:gd name="connsiteX6-2023" fmla="*/ 3331534 w 3693484"/>
              <a:gd name="connsiteY6-2024" fmla="*/ 1133475 h 6791325"/>
              <a:gd name="connsiteX7-2025" fmla="*/ 2664784 w 3693484"/>
              <a:gd name="connsiteY7-2026" fmla="*/ 1857375 h 6791325"/>
              <a:gd name="connsiteX8-2027" fmla="*/ 2493334 w 3693484"/>
              <a:gd name="connsiteY8-2028" fmla="*/ 1752600 h 6791325"/>
              <a:gd name="connsiteX9-2029" fmla="*/ 2893384 w 3693484"/>
              <a:gd name="connsiteY9-2030" fmla="*/ 390525 h 6791325"/>
              <a:gd name="connsiteX10-2031" fmla="*/ 2607634 w 3693484"/>
              <a:gd name="connsiteY10-2032" fmla="*/ 295275 h 6791325"/>
              <a:gd name="connsiteX11-2033" fmla="*/ 2245684 w 3693484"/>
              <a:gd name="connsiteY11-2034" fmla="*/ 1609725 h 6791325"/>
              <a:gd name="connsiteX12-2035" fmla="*/ 2093284 w 3693484"/>
              <a:gd name="connsiteY12-2036" fmla="*/ 1495425 h 6791325"/>
              <a:gd name="connsiteX13-2037" fmla="*/ 2112334 w 3693484"/>
              <a:gd name="connsiteY13-2038" fmla="*/ 0 h 6791325"/>
              <a:gd name="connsiteX14-2039" fmla="*/ 1912309 w 3693484"/>
              <a:gd name="connsiteY14-2040" fmla="*/ 66675 h 6791325"/>
              <a:gd name="connsiteX15-2041" fmla="*/ 1798009 w 3693484"/>
              <a:gd name="connsiteY15-2042" fmla="*/ 1514475 h 6791325"/>
              <a:gd name="connsiteX16-2043" fmla="*/ 1688472 w 3693484"/>
              <a:gd name="connsiteY16-2044" fmla="*/ 1543049 h 6791325"/>
              <a:gd name="connsiteX17-2045" fmla="*/ 1593221 w 3693484"/>
              <a:gd name="connsiteY17-2046" fmla="*/ 323850 h 6791325"/>
              <a:gd name="connsiteX18-2047" fmla="*/ 1307472 w 3693484"/>
              <a:gd name="connsiteY18-2048" fmla="*/ 314325 h 6791325"/>
              <a:gd name="connsiteX19-2049" fmla="*/ 1312234 w 3693484"/>
              <a:gd name="connsiteY19-2050" fmla="*/ 1581150 h 6791325"/>
              <a:gd name="connsiteX20-2051" fmla="*/ 1259846 w 3693484"/>
              <a:gd name="connsiteY20-2052" fmla="*/ 1971675 h 6791325"/>
              <a:gd name="connsiteX21-2053" fmla="*/ 902659 w 3693484"/>
              <a:gd name="connsiteY21-2054" fmla="*/ 2247900 h 6791325"/>
              <a:gd name="connsiteX22-2055" fmla="*/ 207334 w 3693484"/>
              <a:gd name="connsiteY22-2056" fmla="*/ 1733550 h 6791325"/>
              <a:gd name="connsiteX23-2057" fmla="*/ 173996 w 3693484"/>
              <a:gd name="connsiteY23-2058" fmla="*/ 2038350 h 6791325"/>
              <a:gd name="connsiteX24-2059" fmla="*/ 731209 w 3693484"/>
              <a:gd name="connsiteY24-2060" fmla="*/ 2743200 h 6791325"/>
              <a:gd name="connsiteX25-2061" fmla="*/ 1359859 w 3693484"/>
              <a:gd name="connsiteY25-2062" fmla="*/ 3476625 h 6791325"/>
              <a:gd name="connsiteX26-2063" fmla="*/ 1578934 w 3693484"/>
              <a:gd name="connsiteY26-2064" fmla="*/ 4010025 h 6791325"/>
              <a:gd name="connsiteX27-2065" fmla="*/ 1969459 w 3693484"/>
              <a:gd name="connsiteY27-2066" fmla="*/ 6791325 h 6791325"/>
              <a:gd name="connsiteX0-2067" fmla="*/ 1969459 w 3693484"/>
              <a:gd name="connsiteY0-2068" fmla="*/ 6791325 h 6791325"/>
              <a:gd name="connsiteX1-2069" fmla="*/ 3693484 w 3693484"/>
              <a:gd name="connsiteY1-2070" fmla="*/ 6781800 h 6791325"/>
              <a:gd name="connsiteX2-2071" fmla="*/ 2636209 w 3693484"/>
              <a:gd name="connsiteY2-2072" fmla="*/ 3819525 h 6791325"/>
              <a:gd name="connsiteX3-2073" fmla="*/ 2512384 w 3693484"/>
              <a:gd name="connsiteY3-2074" fmla="*/ 3267075 h 6791325"/>
              <a:gd name="connsiteX4-2075" fmla="*/ 2874334 w 3693484"/>
              <a:gd name="connsiteY4-2076" fmla="*/ 2162175 h 6791325"/>
              <a:gd name="connsiteX5-2077" fmla="*/ 3512509 w 3693484"/>
              <a:gd name="connsiteY5-2078" fmla="*/ 1247775 h 6791325"/>
              <a:gd name="connsiteX6-2079" fmla="*/ 3331534 w 3693484"/>
              <a:gd name="connsiteY6-2080" fmla="*/ 1133475 h 6791325"/>
              <a:gd name="connsiteX7-2081" fmla="*/ 2664784 w 3693484"/>
              <a:gd name="connsiteY7-2082" fmla="*/ 1857375 h 6791325"/>
              <a:gd name="connsiteX8-2083" fmla="*/ 2493334 w 3693484"/>
              <a:gd name="connsiteY8-2084" fmla="*/ 1752600 h 6791325"/>
              <a:gd name="connsiteX9-2085" fmla="*/ 2893384 w 3693484"/>
              <a:gd name="connsiteY9-2086" fmla="*/ 390525 h 6791325"/>
              <a:gd name="connsiteX10-2087" fmla="*/ 2607634 w 3693484"/>
              <a:gd name="connsiteY10-2088" fmla="*/ 295275 h 6791325"/>
              <a:gd name="connsiteX11-2089" fmla="*/ 2245684 w 3693484"/>
              <a:gd name="connsiteY11-2090" fmla="*/ 1609725 h 6791325"/>
              <a:gd name="connsiteX12-2091" fmla="*/ 2093284 w 3693484"/>
              <a:gd name="connsiteY12-2092" fmla="*/ 1495425 h 6791325"/>
              <a:gd name="connsiteX13-2093" fmla="*/ 2112334 w 3693484"/>
              <a:gd name="connsiteY13-2094" fmla="*/ 0 h 6791325"/>
              <a:gd name="connsiteX14-2095" fmla="*/ 1912309 w 3693484"/>
              <a:gd name="connsiteY14-2096" fmla="*/ 66675 h 6791325"/>
              <a:gd name="connsiteX15-2097" fmla="*/ 1798009 w 3693484"/>
              <a:gd name="connsiteY15-2098" fmla="*/ 1514475 h 6791325"/>
              <a:gd name="connsiteX16-2099" fmla="*/ 1688472 w 3693484"/>
              <a:gd name="connsiteY16-2100" fmla="*/ 1543049 h 6791325"/>
              <a:gd name="connsiteX17-2101" fmla="*/ 1593221 w 3693484"/>
              <a:gd name="connsiteY17-2102" fmla="*/ 323850 h 6791325"/>
              <a:gd name="connsiteX18-2103" fmla="*/ 1307472 w 3693484"/>
              <a:gd name="connsiteY18-2104" fmla="*/ 314325 h 6791325"/>
              <a:gd name="connsiteX19-2105" fmla="*/ 1312234 w 3693484"/>
              <a:gd name="connsiteY19-2106" fmla="*/ 1581150 h 6791325"/>
              <a:gd name="connsiteX20-2107" fmla="*/ 1259846 w 3693484"/>
              <a:gd name="connsiteY20-2108" fmla="*/ 1971675 h 6791325"/>
              <a:gd name="connsiteX21-2109" fmla="*/ 902659 w 3693484"/>
              <a:gd name="connsiteY21-2110" fmla="*/ 2247900 h 6791325"/>
              <a:gd name="connsiteX22-2111" fmla="*/ 207334 w 3693484"/>
              <a:gd name="connsiteY22-2112" fmla="*/ 1733550 h 6791325"/>
              <a:gd name="connsiteX23-2113" fmla="*/ 173996 w 3693484"/>
              <a:gd name="connsiteY23-2114" fmla="*/ 2038350 h 6791325"/>
              <a:gd name="connsiteX24-2115" fmla="*/ 731209 w 3693484"/>
              <a:gd name="connsiteY24-2116" fmla="*/ 2743200 h 6791325"/>
              <a:gd name="connsiteX25-2117" fmla="*/ 1359859 w 3693484"/>
              <a:gd name="connsiteY25-2118" fmla="*/ 3476625 h 6791325"/>
              <a:gd name="connsiteX26-2119" fmla="*/ 1578934 w 3693484"/>
              <a:gd name="connsiteY26-2120" fmla="*/ 4010025 h 6791325"/>
              <a:gd name="connsiteX27-2121" fmla="*/ 1969459 w 3693484"/>
              <a:gd name="connsiteY27-2122" fmla="*/ 6791325 h 6791325"/>
              <a:gd name="connsiteX0-2123" fmla="*/ 1969459 w 3693484"/>
              <a:gd name="connsiteY0-2124" fmla="*/ 6791325 h 6791325"/>
              <a:gd name="connsiteX1-2125" fmla="*/ 3693484 w 3693484"/>
              <a:gd name="connsiteY1-2126" fmla="*/ 6781800 h 6791325"/>
              <a:gd name="connsiteX2-2127" fmla="*/ 2636209 w 3693484"/>
              <a:gd name="connsiteY2-2128" fmla="*/ 3819525 h 6791325"/>
              <a:gd name="connsiteX3-2129" fmla="*/ 2512384 w 3693484"/>
              <a:gd name="connsiteY3-2130" fmla="*/ 3267075 h 6791325"/>
              <a:gd name="connsiteX4-2131" fmla="*/ 2874334 w 3693484"/>
              <a:gd name="connsiteY4-2132" fmla="*/ 2162175 h 6791325"/>
              <a:gd name="connsiteX5-2133" fmla="*/ 3512509 w 3693484"/>
              <a:gd name="connsiteY5-2134" fmla="*/ 1247775 h 6791325"/>
              <a:gd name="connsiteX6-2135" fmla="*/ 3331534 w 3693484"/>
              <a:gd name="connsiteY6-2136" fmla="*/ 1133475 h 6791325"/>
              <a:gd name="connsiteX7-2137" fmla="*/ 2664784 w 3693484"/>
              <a:gd name="connsiteY7-2138" fmla="*/ 1857375 h 6791325"/>
              <a:gd name="connsiteX8-2139" fmla="*/ 2493334 w 3693484"/>
              <a:gd name="connsiteY8-2140" fmla="*/ 1752600 h 6791325"/>
              <a:gd name="connsiteX9-2141" fmla="*/ 2893384 w 3693484"/>
              <a:gd name="connsiteY9-2142" fmla="*/ 390525 h 6791325"/>
              <a:gd name="connsiteX10-2143" fmla="*/ 2607634 w 3693484"/>
              <a:gd name="connsiteY10-2144" fmla="*/ 295275 h 6791325"/>
              <a:gd name="connsiteX11-2145" fmla="*/ 2245684 w 3693484"/>
              <a:gd name="connsiteY11-2146" fmla="*/ 1609725 h 6791325"/>
              <a:gd name="connsiteX12-2147" fmla="*/ 2093284 w 3693484"/>
              <a:gd name="connsiteY12-2148" fmla="*/ 1495425 h 6791325"/>
              <a:gd name="connsiteX13-2149" fmla="*/ 2112334 w 3693484"/>
              <a:gd name="connsiteY13-2150" fmla="*/ 0 h 6791325"/>
              <a:gd name="connsiteX14-2151" fmla="*/ 1912309 w 3693484"/>
              <a:gd name="connsiteY14-2152" fmla="*/ 66675 h 6791325"/>
              <a:gd name="connsiteX15-2153" fmla="*/ 1798009 w 3693484"/>
              <a:gd name="connsiteY15-2154" fmla="*/ 1514475 h 6791325"/>
              <a:gd name="connsiteX16-2155" fmla="*/ 1674184 w 3693484"/>
              <a:gd name="connsiteY16-2156" fmla="*/ 1504949 h 6791325"/>
              <a:gd name="connsiteX17-2157" fmla="*/ 1593221 w 3693484"/>
              <a:gd name="connsiteY17-2158" fmla="*/ 323850 h 6791325"/>
              <a:gd name="connsiteX18-2159" fmla="*/ 1307472 w 3693484"/>
              <a:gd name="connsiteY18-2160" fmla="*/ 314325 h 6791325"/>
              <a:gd name="connsiteX19-2161" fmla="*/ 1312234 w 3693484"/>
              <a:gd name="connsiteY19-2162" fmla="*/ 1581150 h 6791325"/>
              <a:gd name="connsiteX20-2163" fmla="*/ 1259846 w 3693484"/>
              <a:gd name="connsiteY20-2164" fmla="*/ 1971675 h 6791325"/>
              <a:gd name="connsiteX21-2165" fmla="*/ 902659 w 3693484"/>
              <a:gd name="connsiteY21-2166" fmla="*/ 2247900 h 6791325"/>
              <a:gd name="connsiteX22-2167" fmla="*/ 207334 w 3693484"/>
              <a:gd name="connsiteY22-2168" fmla="*/ 1733550 h 6791325"/>
              <a:gd name="connsiteX23-2169" fmla="*/ 173996 w 3693484"/>
              <a:gd name="connsiteY23-2170" fmla="*/ 2038350 h 6791325"/>
              <a:gd name="connsiteX24-2171" fmla="*/ 731209 w 3693484"/>
              <a:gd name="connsiteY24-2172" fmla="*/ 2743200 h 6791325"/>
              <a:gd name="connsiteX25-2173" fmla="*/ 1359859 w 3693484"/>
              <a:gd name="connsiteY25-2174" fmla="*/ 3476625 h 6791325"/>
              <a:gd name="connsiteX26-2175" fmla="*/ 1578934 w 3693484"/>
              <a:gd name="connsiteY26-2176" fmla="*/ 4010025 h 6791325"/>
              <a:gd name="connsiteX27-2177" fmla="*/ 1969459 w 3693484"/>
              <a:gd name="connsiteY27-2178" fmla="*/ 6791325 h 6791325"/>
              <a:gd name="connsiteX0-2179" fmla="*/ 1969459 w 3693484"/>
              <a:gd name="connsiteY0-2180" fmla="*/ 6791325 h 6791325"/>
              <a:gd name="connsiteX1-2181" fmla="*/ 3693484 w 3693484"/>
              <a:gd name="connsiteY1-2182" fmla="*/ 6781800 h 6791325"/>
              <a:gd name="connsiteX2-2183" fmla="*/ 2636209 w 3693484"/>
              <a:gd name="connsiteY2-2184" fmla="*/ 3819525 h 6791325"/>
              <a:gd name="connsiteX3-2185" fmla="*/ 2512384 w 3693484"/>
              <a:gd name="connsiteY3-2186" fmla="*/ 3267075 h 6791325"/>
              <a:gd name="connsiteX4-2187" fmla="*/ 2874334 w 3693484"/>
              <a:gd name="connsiteY4-2188" fmla="*/ 2162175 h 6791325"/>
              <a:gd name="connsiteX5-2189" fmla="*/ 3512509 w 3693484"/>
              <a:gd name="connsiteY5-2190" fmla="*/ 1247775 h 6791325"/>
              <a:gd name="connsiteX6-2191" fmla="*/ 3331534 w 3693484"/>
              <a:gd name="connsiteY6-2192" fmla="*/ 1133475 h 6791325"/>
              <a:gd name="connsiteX7-2193" fmla="*/ 2664784 w 3693484"/>
              <a:gd name="connsiteY7-2194" fmla="*/ 1857375 h 6791325"/>
              <a:gd name="connsiteX8-2195" fmla="*/ 2493334 w 3693484"/>
              <a:gd name="connsiteY8-2196" fmla="*/ 1752600 h 6791325"/>
              <a:gd name="connsiteX9-2197" fmla="*/ 2893384 w 3693484"/>
              <a:gd name="connsiteY9-2198" fmla="*/ 390525 h 6791325"/>
              <a:gd name="connsiteX10-2199" fmla="*/ 2607634 w 3693484"/>
              <a:gd name="connsiteY10-2200" fmla="*/ 295275 h 6791325"/>
              <a:gd name="connsiteX11-2201" fmla="*/ 2245684 w 3693484"/>
              <a:gd name="connsiteY11-2202" fmla="*/ 1609725 h 6791325"/>
              <a:gd name="connsiteX12-2203" fmla="*/ 2093284 w 3693484"/>
              <a:gd name="connsiteY12-2204" fmla="*/ 1495425 h 6791325"/>
              <a:gd name="connsiteX13-2205" fmla="*/ 2112334 w 3693484"/>
              <a:gd name="connsiteY13-2206" fmla="*/ 0 h 6791325"/>
              <a:gd name="connsiteX14-2207" fmla="*/ 1912309 w 3693484"/>
              <a:gd name="connsiteY14-2208" fmla="*/ 66675 h 6791325"/>
              <a:gd name="connsiteX15-2209" fmla="*/ 1798009 w 3693484"/>
              <a:gd name="connsiteY15-2210" fmla="*/ 1500188 h 6791325"/>
              <a:gd name="connsiteX16-2211" fmla="*/ 1674184 w 3693484"/>
              <a:gd name="connsiteY16-2212" fmla="*/ 1504949 h 6791325"/>
              <a:gd name="connsiteX17-2213" fmla="*/ 1593221 w 3693484"/>
              <a:gd name="connsiteY17-2214" fmla="*/ 323850 h 6791325"/>
              <a:gd name="connsiteX18-2215" fmla="*/ 1307472 w 3693484"/>
              <a:gd name="connsiteY18-2216" fmla="*/ 314325 h 6791325"/>
              <a:gd name="connsiteX19-2217" fmla="*/ 1312234 w 3693484"/>
              <a:gd name="connsiteY19-2218" fmla="*/ 1581150 h 6791325"/>
              <a:gd name="connsiteX20-2219" fmla="*/ 1259846 w 3693484"/>
              <a:gd name="connsiteY20-2220" fmla="*/ 1971675 h 6791325"/>
              <a:gd name="connsiteX21-2221" fmla="*/ 902659 w 3693484"/>
              <a:gd name="connsiteY21-2222" fmla="*/ 2247900 h 6791325"/>
              <a:gd name="connsiteX22-2223" fmla="*/ 207334 w 3693484"/>
              <a:gd name="connsiteY22-2224" fmla="*/ 1733550 h 6791325"/>
              <a:gd name="connsiteX23-2225" fmla="*/ 173996 w 3693484"/>
              <a:gd name="connsiteY23-2226" fmla="*/ 2038350 h 6791325"/>
              <a:gd name="connsiteX24-2227" fmla="*/ 731209 w 3693484"/>
              <a:gd name="connsiteY24-2228" fmla="*/ 2743200 h 6791325"/>
              <a:gd name="connsiteX25-2229" fmla="*/ 1359859 w 3693484"/>
              <a:gd name="connsiteY25-2230" fmla="*/ 3476625 h 6791325"/>
              <a:gd name="connsiteX26-2231" fmla="*/ 1578934 w 3693484"/>
              <a:gd name="connsiteY26-2232" fmla="*/ 4010025 h 6791325"/>
              <a:gd name="connsiteX27-2233" fmla="*/ 1969459 w 3693484"/>
              <a:gd name="connsiteY27-2234" fmla="*/ 6791325 h 6791325"/>
              <a:gd name="connsiteX0-2235" fmla="*/ 1969459 w 3693484"/>
              <a:gd name="connsiteY0-2236" fmla="*/ 6791325 h 6791325"/>
              <a:gd name="connsiteX1-2237" fmla="*/ 3693484 w 3693484"/>
              <a:gd name="connsiteY1-2238" fmla="*/ 6781800 h 6791325"/>
              <a:gd name="connsiteX2-2239" fmla="*/ 2636209 w 3693484"/>
              <a:gd name="connsiteY2-2240" fmla="*/ 3819525 h 6791325"/>
              <a:gd name="connsiteX3-2241" fmla="*/ 2512384 w 3693484"/>
              <a:gd name="connsiteY3-2242" fmla="*/ 3267075 h 6791325"/>
              <a:gd name="connsiteX4-2243" fmla="*/ 2874334 w 3693484"/>
              <a:gd name="connsiteY4-2244" fmla="*/ 2162175 h 6791325"/>
              <a:gd name="connsiteX5-2245" fmla="*/ 3512509 w 3693484"/>
              <a:gd name="connsiteY5-2246" fmla="*/ 1247775 h 6791325"/>
              <a:gd name="connsiteX6-2247" fmla="*/ 3331534 w 3693484"/>
              <a:gd name="connsiteY6-2248" fmla="*/ 1133475 h 6791325"/>
              <a:gd name="connsiteX7-2249" fmla="*/ 2664784 w 3693484"/>
              <a:gd name="connsiteY7-2250" fmla="*/ 1857375 h 6791325"/>
              <a:gd name="connsiteX8-2251" fmla="*/ 2493334 w 3693484"/>
              <a:gd name="connsiteY8-2252" fmla="*/ 1752600 h 6791325"/>
              <a:gd name="connsiteX9-2253" fmla="*/ 2893384 w 3693484"/>
              <a:gd name="connsiteY9-2254" fmla="*/ 390525 h 6791325"/>
              <a:gd name="connsiteX10-2255" fmla="*/ 2607634 w 3693484"/>
              <a:gd name="connsiteY10-2256" fmla="*/ 295275 h 6791325"/>
              <a:gd name="connsiteX11-2257" fmla="*/ 2245684 w 3693484"/>
              <a:gd name="connsiteY11-2258" fmla="*/ 1609725 h 6791325"/>
              <a:gd name="connsiteX12-2259" fmla="*/ 2093284 w 3693484"/>
              <a:gd name="connsiteY12-2260" fmla="*/ 1495425 h 6791325"/>
              <a:gd name="connsiteX13-2261" fmla="*/ 2112334 w 3693484"/>
              <a:gd name="connsiteY13-2262" fmla="*/ 0 h 6791325"/>
              <a:gd name="connsiteX14-2263" fmla="*/ 1912309 w 3693484"/>
              <a:gd name="connsiteY14-2264" fmla="*/ 66675 h 6791325"/>
              <a:gd name="connsiteX15-2265" fmla="*/ 1798009 w 3693484"/>
              <a:gd name="connsiteY15-2266" fmla="*/ 1500188 h 6791325"/>
              <a:gd name="connsiteX16-2267" fmla="*/ 1674184 w 3693484"/>
              <a:gd name="connsiteY16-2268" fmla="*/ 1504949 h 6791325"/>
              <a:gd name="connsiteX17-2269" fmla="*/ 1593221 w 3693484"/>
              <a:gd name="connsiteY17-2270" fmla="*/ 323850 h 6791325"/>
              <a:gd name="connsiteX18-2271" fmla="*/ 1307472 w 3693484"/>
              <a:gd name="connsiteY18-2272" fmla="*/ 314325 h 6791325"/>
              <a:gd name="connsiteX19-2273" fmla="*/ 1312234 w 3693484"/>
              <a:gd name="connsiteY19-2274" fmla="*/ 1581150 h 6791325"/>
              <a:gd name="connsiteX20-2275" fmla="*/ 1259846 w 3693484"/>
              <a:gd name="connsiteY20-2276" fmla="*/ 1971675 h 6791325"/>
              <a:gd name="connsiteX21-2277" fmla="*/ 902659 w 3693484"/>
              <a:gd name="connsiteY21-2278" fmla="*/ 2247900 h 6791325"/>
              <a:gd name="connsiteX22-2279" fmla="*/ 207334 w 3693484"/>
              <a:gd name="connsiteY22-2280" fmla="*/ 1733550 h 6791325"/>
              <a:gd name="connsiteX23-2281" fmla="*/ 173996 w 3693484"/>
              <a:gd name="connsiteY23-2282" fmla="*/ 2038350 h 6791325"/>
              <a:gd name="connsiteX24-2283" fmla="*/ 731209 w 3693484"/>
              <a:gd name="connsiteY24-2284" fmla="*/ 2743200 h 6791325"/>
              <a:gd name="connsiteX25-2285" fmla="*/ 1359859 w 3693484"/>
              <a:gd name="connsiteY25-2286" fmla="*/ 3476625 h 6791325"/>
              <a:gd name="connsiteX26-2287" fmla="*/ 1578934 w 3693484"/>
              <a:gd name="connsiteY26-2288" fmla="*/ 4010025 h 6791325"/>
              <a:gd name="connsiteX27-2289" fmla="*/ 1969459 w 3693484"/>
              <a:gd name="connsiteY27-2290" fmla="*/ 6791325 h 6791325"/>
              <a:gd name="connsiteX0-2291" fmla="*/ 1969459 w 3693484"/>
              <a:gd name="connsiteY0-2292" fmla="*/ 6791325 h 6791325"/>
              <a:gd name="connsiteX1-2293" fmla="*/ 3693484 w 3693484"/>
              <a:gd name="connsiteY1-2294" fmla="*/ 6781800 h 6791325"/>
              <a:gd name="connsiteX2-2295" fmla="*/ 2636209 w 3693484"/>
              <a:gd name="connsiteY2-2296" fmla="*/ 3819525 h 6791325"/>
              <a:gd name="connsiteX3-2297" fmla="*/ 2512384 w 3693484"/>
              <a:gd name="connsiteY3-2298" fmla="*/ 3267075 h 6791325"/>
              <a:gd name="connsiteX4-2299" fmla="*/ 2874334 w 3693484"/>
              <a:gd name="connsiteY4-2300" fmla="*/ 2162175 h 6791325"/>
              <a:gd name="connsiteX5-2301" fmla="*/ 3512509 w 3693484"/>
              <a:gd name="connsiteY5-2302" fmla="*/ 1247775 h 6791325"/>
              <a:gd name="connsiteX6-2303" fmla="*/ 3331534 w 3693484"/>
              <a:gd name="connsiteY6-2304" fmla="*/ 1133475 h 6791325"/>
              <a:gd name="connsiteX7-2305" fmla="*/ 2664784 w 3693484"/>
              <a:gd name="connsiteY7-2306" fmla="*/ 1857375 h 6791325"/>
              <a:gd name="connsiteX8-2307" fmla="*/ 2493334 w 3693484"/>
              <a:gd name="connsiteY8-2308" fmla="*/ 1752600 h 6791325"/>
              <a:gd name="connsiteX9-2309" fmla="*/ 2893384 w 3693484"/>
              <a:gd name="connsiteY9-2310" fmla="*/ 390525 h 6791325"/>
              <a:gd name="connsiteX10-2311" fmla="*/ 2607634 w 3693484"/>
              <a:gd name="connsiteY10-2312" fmla="*/ 295275 h 6791325"/>
              <a:gd name="connsiteX11-2313" fmla="*/ 2245684 w 3693484"/>
              <a:gd name="connsiteY11-2314" fmla="*/ 1609725 h 6791325"/>
              <a:gd name="connsiteX12-2315" fmla="*/ 2093284 w 3693484"/>
              <a:gd name="connsiteY12-2316" fmla="*/ 1495425 h 6791325"/>
              <a:gd name="connsiteX13-2317" fmla="*/ 2112334 w 3693484"/>
              <a:gd name="connsiteY13-2318" fmla="*/ 0 h 6791325"/>
              <a:gd name="connsiteX14-2319" fmla="*/ 1912309 w 3693484"/>
              <a:gd name="connsiteY14-2320" fmla="*/ 66675 h 6791325"/>
              <a:gd name="connsiteX15-2321" fmla="*/ 1798009 w 3693484"/>
              <a:gd name="connsiteY15-2322" fmla="*/ 1500188 h 6791325"/>
              <a:gd name="connsiteX16-2323" fmla="*/ 1674184 w 3693484"/>
              <a:gd name="connsiteY16-2324" fmla="*/ 1504949 h 6791325"/>
              <a:gd name="connsiteX17-2325" fmla="*/ 1593221 w 3693484"/>
              <a:gd name="connsiteY17-2326" fmla="*/ 323850 h 6791325"/>
              <a:gd name="connsiteX18-2327" fmla="*/ 1307472 w 3693484"/>
              <a:gd name="connsiteY18-2328" fmla="*/ 314325 h 6791325"/>
              <a:gd name="connsiteX19-2329" fmla="*/ 1312234 w 3693484"/>
              <a:gd name="connsiteY19-2330" fmla="*/ 1581150 h 6791325"/>
              <a:gd name="connsiteX20-2331" fmla="*/ 1259846 w 3693484"/>
              <a:gd name="connsiteY20-2332" fmla="*/ 1971675 h 6791325"/>
              <a:gd name="connsiteX21-2333" fmla="*/ 902659 w 3693484"/>
              <a:gd name="connsiteY21-2334" fmla="*/ 2247900 h 6791325"/>
              <a:gd name="connsiteX22-2335" fmla="*/ 207334 w 3693484"/>
              <a:gd name="connsiteY22-2336" fmla="*/ 1733550 h 6791325"/>
              <a:gd name="connsiteX23-2337" fmla="*/ 173996 w 3693484"/>
              <a:gd name="connsiteY23-2338" fmla="*/ 2038350 h 6791325"/>
              <a:gd name="connsiteX24-2339" fmla="*/ 731209 w 3693484"/>
              <a:gd name="connsiteY24-2340" fmla="*/ 2743200 h 6791325"/>
              <a:gd name="connsiteX25-2341" fmla="*/ 1359859 w 3693484"/>
              <a:gd name="connsiteY25-2342" fmla="*/ 3476625 h 6791325"/>
              <a:gd name="connsiteX26-2343" fmla="*/ 1578934 w 3693484"/>
              <a:gd name="connsiteY26-2344" fmla="*/ 4010025 h 6791325"/>
              <a:gd name="connsiteX27-2345" fmla="*/ 1969459 w 3693484"/>
              <a:gd name="connsiteY27-2346" fmla="*/ 6791325 h 6791325"/>
              <a:gd name="connsiteX0-2347" fmla="*/ 1969459 w 3693484"/>
              <a:gd name="connsiteY0-2348" fmla="*/ 6791325 h 6791325"/>
              <a:gd name="connsiteX1-2349" fmla="*/ 3693484 w 3693484"/>
              <a:gd name="connsiteY1-2350" fmla="*/ 6781800 h 6791325"/>
              <a:gd name="connsiteX2-2351" fmla="*/ 2636209 w 3693484"/>
              <a:gd name="connsiteY2-2352" fmla="*/ 3819525 h 6791325"/>
              <a:gd name="connsiteX3-2353" fmla="*/ 2512384 w 3693484"/>
              <a:gd name="connsiteY3-2354" fmla="*/ 3267075 h 6791325"/>
              <a:gd name="connsiteX4-2355" fmla="*/ 2874334 w 3693484"/>
              <a:gd name="connsiteY4-2356" fmla="*/ 2162175 h 6791325"/>
              <a:gd name="connsiteX5-2357" fmla="*/ 3512509 w 3693484"/>
              <a:gd name="connsiteY5-2358" fmla="*/ 1247775 h 6791325"/>
              <a:gd name="connsiteX6-2359" fmla="*/ 3331534 w 3693484"/>
              <a:gd name="connsiteY6-2360" fmla="*/ 1133475 h 6791325"/>
              <a:gd name="connsiteX7-2361" fmla="*/ 2664784 w 3693484"/>
              <a:gd name="connsiteY7-2362" fmla="*/ 1857375 h 6791325"/>
              <a:gd name="connsiteX8-2363" fmla="*/ 2493334 w 3693484"/>
              <a:gd name="connsiteY8-2364" fmla="*/ 1752600 h 6791325"/>
              <a:gd name="connsiteX9-2365" fmla="*/ 2893384 w 3693484"/>
              <a:gd name="connsiteY9-2366" fmla="*/ 390525 h 6791325"/>
              <a:gd name="connsiteX10-2367" fmla="*/ 2607634 w 3693484"/>
              <a:gd name="connsiteY10-2368" fmla="*/ 295275 h 6791325"/>
              <a:gd name="connsiteX11-2369" fmla="*/ 2245684 w 3693484"/>
              <a:gd name="connsiteY11-2370" fmla="*/ 1609725 h 6791325"/>
              <a:gd name="connsiteX12-2371" fmla="*/ 2093284 w 3693484"/>
              <a:gd name="connsiteY12-2372" fmla="*/ 1495425 h 6791325"/>
              <a:gd name="connsiteX13-2373" fmla="*/ 2112334 w 3693484"/>
              <a:gd name="connsiteY13-2374" fmla="*/ 0 h 6791325"/>
              <a:gd name="connsiteX14-2375" fmla="*/ 1912309 w 3693484"/>
              <a:gd name="connsiteY14-2376" fmla="*/ 66675 h 6791325"/>
              <a:gd name="connsiteX15-2377" fmla="*/ 1798009 w 3693484"/>
              <a:gd name="connsiteY15-2378" fmla="*/ 1500188 h 6791325"/>
              <a:gd name="connsiteX16-2379" fmla="*/ 1674184 w 3693484"/>
              <a:gd name="connsiteY16-2380" fmla="*/ 1504949 h 6791325"/>
              <a:gd name="connsiteX17-2381" fmla="*/ 1593221 w 3693484"/>
              <a:gd name="connsiteY17-2382" fmla="*/ 323850 h 6791325"/>
              <a:gd name="connsiteX18-2383" fmla="*/ 1307472 w 3693484"/>
              <a:gd name="connsiteY18-2384" fmla="*/ 314325 h 6791325"/>
              <a:gd name="connsiteX19-2385" fmla="*/ 1312234 w 3693484"/>
              <a:gd name="connsiteY19-2386" fmla="*/ 1581150 h 6791325"/>
              <a:gd name="connsiteX20-2387" fmla="*/ 1259846 w 3693484"/>
              <a:gd name="connsiteY20-2388" fmla="*/ 1971675 h 6791325"/>
              <a:gd name="connsiteX21-2389" fmla="*/ 902659 w 3693484"/>
              <a:gd name="connsiteY21-2390" fmla="*/ 2247900 h 6791325"/>
              <a:gd name="connsiteX22-2391" fmla="*/ 207334 w 3693484"/>
              <a:gd name="connsiteY22-2392" fmla="*/ 1733550 h 6791325"/>
              <a:gd name="connsiteX23-2393" fmla="*/ 173996 w 3693484"/>
              <a:gd name="connsiteY23-2394" fmla="*/ 2038350 h 6791325"/>
              <a:gd name="connsiteX24-2395" fmla="*/ 731209 w 3693484"/>
              <a:gd name="connsiteY24-2396" fmla="*/ 2743200 h 6791325"/>
              <a:gd name="connsiteX25-2397" fmla="*/ 1359859 w 3693484"/>
              <a:gd name="connsiteY25-2398" fmla="*/ 3476625 h 6791325"/>
              <a:gd name="connsiteX26-2399" fmla="*/ 1578934 w 3693484"/>
              <a:gd name="connsiteY26-2400" fmla="*/ 4010025 h 6791325"/>
              <a:gd name="connsiteX27-2401" fmla="*/ 1969459 w 3693484"/>
              <a:gd name="connsiteY27-2402" fmla="*/ 6791325 h 6791325"/>
              <a:gd name="connsiteX0-2403" fmla="*/ 1969459 w 3693484"/>
              <a:gd name="connsiteY0-2404" fmla="*/ 6791325 h 6791325"/>
              <a:gd name="connsiteX1-2405" fmla="*/ 3693484 w 3693484"/>
              <a:gd name="connsiteY1-2406" fmla="*/ 6781800 h 6791325"/>
              <a:gd name="connsiteX2-2407" fmla="*/ 2636209 w 3693484"/>
              <a:gd name="connsiteY2-2408" fmla="*/ 3819525 h 6791325"/>
              <a:gd name="connsiteX3-2409" fmla="*/ 2512384 w 3693484"/>
              <a:gd name="connsiteY3-2410" fmla="*/ 3267075 h 6791325"/>
              <a:gd name="connsiteX4-2411" fmla="*/ 2874334 w 3693484"/>
              <a:gd name="connsiteY4-2412" fmla="*/ 2162175 h 6791325"/>
              <a:gd name="connsiteX5-2413" fmla="*/ 3512509 w 3693484"/>
              <a:gd name="connsiteY5-2414" fmla="*/ 1247775 h 6791325"/>
              <a:gd name="connsiteX6-2415" fmla="*/ 3331534 w 3693484"/>
              <a:gd name="connsiteY6-2416" fmla="*/ 1133475 h 6791325"/>
              <a:gd name="connsiteX7-2417" fmla="*/ 2664784 w 3693484"/>
              <a:gd name="connsiteY7-2418" fmla="*/ 1857375 h 6791325"/>
              <a:gd name="connsiteX8-2419" fmla="*/ 2493334 w 3693484"/>
              <a:gd name="connsiteY8-2420" fmla="*/ 1752600 h 6791325"/>
              <a:gd name="connsiteX9-2421" fmla="*/ 2893384 w 3693484"/>
              <a:gd name="connsiteY9-2422" fmla="*/ 390525 h 6791325"/>
              <a:gd name="connsiteX10-2423" fmla="*/ 2607634 w 3693484"/>
              <a:gd name="connsiteY10-2424" fmla="*/ 295275 h 6791325"/>
              <a:gd name="connsiteX11-2425" fmla="*/ 2245684 w 3693484"/>
              <a:gd name="connsiteY11-2426" fmla="*/ 1609725 h 6791325"/>
              <a:gd name="connsiteX12-2427" fmla="*/ 2093284 w 3693484"/>
              <a:gd name="connsiteY12-2428" fmla="*/ 1495425 h 6791325"/>
              <a:gd name="connsiteX13-2429" fmla="*/ 2112334 w 3693484"/>
              <a:gd name="connsiteY13-2430" fmla="*/ 0 h 6791325"/>
              <a:gd name="connsiteX14-2431" fmla="*/ 1912309 w 3693484"/>
              <a:gd name="connsiteY14-2432" fmla="*/ 66675 h 6791325"/>
              <a:gd name="connsiteX15-2433" fmla="*/ 1798009 w 3693484"/>
              <a:gd name="connsiteY15-2434" fmla="*/ 1500188 h 6791325"/>
              <a:gd name="connsiteX16-2435" fmla="*/ 1674184 w 3693484"/>
              <a:gd name="connsiteY16-2436" fmla="*/ 1504949 h 6791325"/>
              <a:gd name="connsiteX17-2437" fmla="*/ 1593221 w 3693484"/>
              <a:gd name="connsiteY17-2438" fmla="*/ 323850 h 6791325"/>
              <a:gd name="connsiteX18-2439" fmla="*/ 1307472 w 3693484"/>
              <a:gd name="connsiteY18-2440" fmla="*/ 314325 h 6791325"/>
              <a:gd name="connsiteX19-2441" fmla="*/ 1312234 w 3693484"/>
              <a:gd name="connsiteY19-2442" fmla="*/ 1581150 h 6791325"/>
              <a:gd name="connsiteX20-2443" fmla="*/ 1259846 w 3693484"/>
              <a:gd name="connsiteY20-2444" fmla="*/ 1971675 h 6791325"/>
              <a:gd name="connsiteX21-2445" fmla="*/ 902659 w 3693484"/>
              <a:gd name="connsiteY21-2446" fmla="*/ 2247900 h 6791325"/>
              <a:gd name="connsiteX22-2447" fmla="*/ 207334 w 3693484"/>
              <a:gd name="connsiteY22-2448" fmla="*/ 1733550 h 6791325"/>
              <a:gd name="connsiteX23-2449" fmla="*/ 173996 w 3693484"/>
              <a:gd name="connsiteY23-2450" fmla="*/ 2038350 h 6791325"/>
              <a:gd name="connsiteX24-2451" fmla="*/ 731209 w 3693484"/>
              <a:gd name="connsiteY24-2452" fmla="*/ 2743200 h 6791325"/>
              <a:gd name="connsiteX25-2453" fmla="*/ 1359859 w 3693484"/>
              <a:gd name="connsiteY25-2454" fmla="*/ 3476625 h 6791325"/>
              <a:gd name="connsiteX26-2455" fmla="*/ 1578934 w 3693484"/>
              <a:gd name="connsiteY26-2456" fmla="*/ 4010025 h 6791325"/>
              <a:gd name="connsiteX27-2457" fmla="*/ 1969459 w 3693484"/>
              <a:gd name="connsiteY27-2458" fmla="*/ 6791325 h 6791325"/>
              <a:gd name="connsiteX0-2459" fmla="*/ 1969459 w 3693484"/>
              <a:gd name="connsiteY0-2460" fmla="*/ 6791325 h 6791325"/>
              <a:gd name="connsiteX1-2461" fmla="*/ 3693484 w 3693484"/>
              <a:gd name="connsiteY1-2462" fmla="*/ 6781800 h 6791325"/>
              <a:gd name="connsiteX2-2463" fmla="*/ 2636209 w 3693484"/>
              <a:gd name="connsiteY2-2464" fmla="*/ 3819525 h 6791325"/>
              <a:gd name="connsiteX3-2465" fmla="*/ 2512384 w 3693484"/>
              <a:gd name="connsiteY3-2466" fmla="*/ 3267075 h 6791325"/>
              <a:gd name="connsiteX4-2467" fmla="*/ 2874334 w 3693484"/>
              <a:gd name="connsiteY4-2468" fmla="*/ 2162175 h 6791325"/>
              <a:gd name="connsiteX5-2469" fmla="*/ 3512509 w 3693484"/>
              <a:gd name="connsiteY5-2470" fmla="*/ 1247775 h 6791325"/>
              <a:gd name="connsiteX6-2471" fmla="*/ 3331534 w 3693484"/>
              <a:gd name="connsiteY6-2472" fmla="*/ 1133475 h 6791325"/>
              <a:gd name="connsiteX7-2473" fmla="*/ 2664784 w 3693484"/>
              <a:gd name="connsiteY7-2474" fmla="*/ 1857375 h 6791325"/>
              <a:gd name="connsiteX8-2475" fmla="*/ 2493334 w 3693484"/>
              <a:gd name="connsiteY8-2476" fmla="*/ 1752600 h 6791325"/>
              <a:gd name="connsiteX9-2477" fmla="*/ 2893384 w 3693484"/>
              <a:gd name="connsiteY9-2478" fmla="*/ 390525 h 6791325"/>
              <a:gd name="connsiteX10-2479" fmla="*/ 2607634 w 3693484"/>
              <a:gd name="connsiteY10-2480" fmla="*/ 295275 h 6791325"/>
              <a:gd name="connsiteX11-2481" fmla="*/ 2245684 w 3693484"/>
              <a:gd name="connsiteY11-2482" fmla="*/ 1609725 h 6791325"/>
              <a:gd name="connsiteX12-2483" fmla="*/ 2093284 w 3693484"/>
              <a:gd name="connsiteY12-2484" fmla="*/ 1495425 h 6791325"/>
              <a:gd name="connsiteX13-2485" fmla="*/ 2112334 w 3693484"/>
              <a:gd name="connsiteY13-2486" fmla="*/ 0 h 6791325"/>
              <a:gd name="connsiteX14-2487" fmla="*/ 1912309 w 3693484"/>
              <a:gd name="connsiteY14-2488" fmla="*/ 66675 h 6791325"/>
              <a:gd name="connsiteX15-2489" fmla="*/ 1798009 w 3693484"/>
              <a:gd name="connsiteY15-2490" fmla="*/ 1500188 h 6791325"/>
              <a:gd name="connsiteX16-2491" fmla="*/ 1674184 w 3693484"/>
              <a:gd name="connsiteY16-2492" fmla="*/ 1504949 h 6791325"/>
              <a:gd name="connsiteX17-2493" fmla="*/ 1593221 w 3693484"/>
              <a:gd name="connsiteY17-2494" fmla="*/ 323850 h 6791325"/>
              <a:gd name="connsiteX18-2495" fmla="*/ 1307472 w 3693484"/>
              <a:gd name="connsiteY18-2496" fmla="*/ 314325 h 6791325"/>
              <a:gd name="connsiteX19-2497" fmla="*/ 1312234 w 3693484"/>
              <a:gd name="connsiteY19-2498" fmla="*/ 1581150 h 6791325"/>
              <a:gd name="connsiteX20-2499" fmla="*/ 1259846 w 3693484"/>
              <a:gd name="connsiteY20-2500" fmla="*/ 1971675 h 6791325"/>
              <a:gd name="connsiteX21-2501" fmla="*/ 902659 w 3693484"/>
              <a:gd name="connsiteY21-2502" fmla="*/ 2247900 h 6791325"/>
              <a:gd name="connsiteX22-2503" fmla="*/ 207334 w 3693484"/>
              <a:gd name="connsiteY22-2504" fmla="*/ 1733550 h 6791325"/>
              <a:gd name="connsiteX23-2505" fmla="*/ 173996 w 3693484"/>
              <a:gd name="connsiteY23-2506" fmla="*/ 2038350 h 6791325"/>
              <a:gd name="connsiteX24-2507" fmla="*/ 731209 w 3693484"/>
              <a:gd name="connsiteY24-2508" fmla="*/ 2743200 h 6791325"/>
              <a:gd name="connsiteX25-2509" fmla="*/ 1359859 w 3693484"/>
              <a:gd name="connsiteY25-2510" fmla="*/ 3476625 h 6791325"/>
              <a:gd name="connsiteX26-2511" fmla="*/ 1578934 w 3693484"/>
              <a:gd name="connsiteY26-2512" fmla="*/ 4010025 h 6791325"/>
              <a:gd name="connsiteX27-2513" fmla="*/ 1969459 w 3693484"/>
              <a:gd name="connsiteY27-2514" fmla="*/ 6791325 h 6791325"/>
              <a:gd name="connsiteX0-2515" fmla="*/ 1969459 w 3693484"/>
              <a:gd name="connsiteY0-2516" fmla="*/ 6791325 h 6791325"/>
              <a:gd name="connsiteX1-2517" fmla="*/ 3693484 w 3693484"/>
              <a:gd name="connsiteY1-2518" fmla="*/ 6781800 h 6791325"/>
              <a:gd name="connsiteX2-2519" fmla="*/ 2636209 w 3693484"/>
              <a:gd name="connsiteY2-2520" fmla="*/ 3819525 h 6791325"/>
              <a:gd name="connsiteX3-2521" fmla="*/ 2512384 w 3693484"/>
              <a:gd name="connsiteY3-2522" fmla="*/ 3267075 h 6791325"/>
              <a:gd name="connsiteX4-2523" fmla="*/ 2874334 w 3693484"/>
              <a:gd name="connsiteY4-2524" fmla="*/ 2162175 h 6791325"/>
              <a:gd name="connsiteX5-2525" fmla="*/ 3512509 w 3693484"/>
              <a:gd name="connsiteY5-2526" fmla="*/ 1247775 h 6791325"/>
              <a:gd name="connsiteX6-2527" fmla="*/ 3331534 w 3693484"/>
              <a:gd name="connsiteY6-2528" fmla="*/ 1133475 h 6791325"/>
              <a:gd name="connsiteX7-2529" fmla="*/ 2664784 w 3693484"/>
              <a:gd name="connsiteY7-2530" fmla="*/ 1857375 h 6791325"/>
              <a:gd name="connsiteX8-2531" fmla="*/ 2493334 w 3693484"/>
              <a:gd name="connsiteY8-2532" fmla="*/ 1752600 h 6791325"/>
              <a:gd name="connsiteX9-2533" fmla="*/ 2893384 w 3693484"/>
              <a:gd name="connsiteY9-2534" fmla="*/ 390525 h 6791325"/>
              <a:gd name="connsiteX10-2535" fmla="*/ 2607634 w 3693484"/>
              <a:gd name="connsiteY10-2536" fmla="*/ 295275 h 6791325"/>
              <a:gd name="connsiteX11-2537" fmla="*/ 2245684 w 3693484"/>
              <a:gd name="connsiteY11-2538" fmla="*/ 1609725 h 6791325"/>
              <a:gd name="connsiteX12-2539" fmla="*/ 2093284 w 3693484"/>
              <a:gd name="connsiteY12-2540" fmla="*/ 1495425 h 6791325"/>
              <a:gd name="connsiteX13-2541" fmla="*/ 2112334 w 3693484"/>
              <a:gd name="connsiteY13-2542" fmla="*/ 0 h 6791325"/>
              <a:gd name="connsiteX14-2543" fmla="*/ 1878971 w 3693484"/>
              <a:gd name="connsiteY14-2544" fmla="*/ 109538 h 6791325"/>
              <a:gd name="connsiteX15-2545" fmla="*/ 1798009 w 3693484"/>
              <a:gd name="connsiteY15-2546" fmla="*/ 1500188 h 6791325"/>
              <a:gd name="connsiteX16-2547" fmla="*/ 1674184 w 3693484"/>
              <a:gd name="connsiteY16-2548" fmla="*/ 1504949 h 6791325"/>
              <a:gd name="connsiteX17-2549" fmla="*/ 1593221 w 3693484"/>
              <a:gd name="connsiteY17-2550" fmla="*/ 323850 h 6791325"/>
              <a:gd name="connsiteX18-2551" fmla="*/ 1307472 w 3693484"/>
              <a:gd name="connsiteY18-2552" fmla="*/ 314325 h 6791325"/>
              <a:gd name="connsiteX19-2553" fmla="*/ 1312234 w 3693484"/>
              <a:gd name="connsiteY19-2554" fmla="*/ 1581150 h 6791325"/>
              <a:gd name="connsiteX20-2555" fmla="*/ 1259846 w 3693484"/>
              <a:gd name="connsiteY20-2556" fmla="*/ 1971675 h 6791325"/>
              <a:gd name="connsiteX21-2557" fmla="*/ 902659 w 3693484"/>
              <a:gd name="connsiteY21-2558" fmla="*/ 2247900 h 6791325"/>
              <a:gd name="connsiteX22-2559" fmla="*/ 207334 w 3693484"/>
              <a:gd name="connsiteY22-2560" fmla="*/ 1733550 h 6791325"/>
              <a:gd name="connsiteX23-2561" fmla="*/ 173996 w 3693484"/>
              <a:gd name="connsiteY23-2562" fmla="*/ 2038350 h 6791325"/>
              <a:gd name="connsiteX24-2563" fmla="*/ 731209 w 3693484"/>
              <a:gd name="connsiteY24-2564" fmla="*/ 2743200 h 6791325"/>
              <a:gd name="connsiteX25-2565" fmla="*/ 1359859 w 3693484"/>
              <a:gd name="connsiteY25-2566" fmla="*/ 3476625 h 6791325"/>
              <a:gd name="connsiteX26-2567" fmla="*/ 1578934 w 3693484"/>
              <a:gd name="connsiteY26-2568" fmla="*/ 4010025 h 6791325"/>
              <a:gd name="connsiteX27-2569" fmla="*/ 1969459 w 3693484"/>
              <a:gd name="connsiteY27-2570" fmla="*/ 6791325 h 6791325"/>
              <a:gd name="connsiteX0-2571" fmla="*/ 1969459 w 3693484"/>
              <a:gd name="connsiteY0-2572" fmla="*/ 6791325 h 6791325"/>
              <a:gd name="connsiteX1-2573" fmla="*/ 3693484 w 3693484"/>
              <a:gd name="connsiteY1-2574" fmla="*/ 6781800 h 6791325"/>
              <a:gd name="connsiteX2-2575" fmla="*/ 2636209 w 3693484"/>
              <a:gd name="connsiteY2-2576" fmla="*/ 3819525 h 6791325"/>
              <a:gd name="connsiteX3-2577" fmla="*/ 2512384 w 3693484"/>
              <a:gd name="connsiteY3-2578" fmla="*/ 3267075 h 6791325"/>
              <a:gd name="connsiteX4-2579" fmla="*/ 2874334 w 3693484"/>
              <a:gd name="connsiteY4-2580" fmla="*/ 2162175 h 6791325"/>
              <a:gd name="connsiteX5-2581" fmla="*/ 3512509 w 3693484"/>
              <a:gd name="connsiteY5-2582" fmla="*/ 1247775 h 6791325"/>
              <a:gd name="connsiteX6-2583" fmla="*/ 3331534 w 3693484"/>
              <a:gd name="connsiteY6-2584" fmla="*/ 1133475 h 6791325"/>
              <a:gd name="connsiteX7-2585" fmla="*/ 2664784 w 3693484"/>
              <a:gd name="connsiteY7-2586" fmla="*/ 1857375 h 6791325"/>
              <a:gd name="connsiteX8-2587" fmla="*/ 2493334 w 3693484"/>
              <a:gd name="connsiteY8-2588" fmla="*/ 1752600 h 6791325"/>
              <a:gd name="connsiteX9-2589" fmla="*/ 2893384 w 3693484"/>
              <a:gd name="connsiteY9-2590" fmla="*/ 390525 h 6791325"/>
              <a:gd name="connsiteX10-2591" fmla="*/ 2607634 w 3693484"/>
              <a:gd name="connsiteY10-2592" fmla="*/ 295275 h 6791325"/>
              <a:gd name="connsiteX11-2593" fmla="*/ 2245684 w 3693484"/>
              <a:gd name="connsiteY11-2594" fmla="*/ 1609725 h 6791325"/>
              <a:gd name="connsiteX12-2595" fmla="*/ 2093284 w 3693484"/>
              <a:gd name="connsiteY12-2596" fmla="*/ 1495425 h 6791325"/>
              <a:gd name="connsiteX13-2597" fmla="*/ 2112334 w 3693484"/>
              <a:gd name="connsiteY13-2598" fmla="*/ 0 h 6791325"/>
              <a:gd name="connsiteX14-2599" fmla="*/ 1878971 w 3693484"/>
              <a:gd name="connsiteY14-2600" fmla="*/ 109538 h 6791325"/>
              <a:gd name="connsiteX15-2601" fmla="*/ 1798009 w 3693484"/>
              <a:gd name="connsiteY15-2602" fmla="*/ 1500188 h 6791325"/>
              <a:gd name="connsiteX16-2603" fmla="*/ 1674184 w 3693484"/>
              <a:gd name="connsiteY16-2604" fmla="*/ 1504949 h 6791325"/>
              <a:gd name="connsiteX17-2605" fmla="*/ 1593221 w 3693484"/>
              <a:gd name="connsiteY17-2606" fmla="*/ 323850 h 6791325"/>
              <a:gd name="connsiteX18-2607" fmla="*/ 1307472 w 3693484"/>
              <a:gd name="connsiteY18-2608" fmla="*/ 314325 h 6791325"/>
              <a:gd name="connsiteX19-2609" fmla="*/ 1312234 w 3693484"/>
              <a:gd name="connsiteY19-2610" fmla="*/ 1581150 h 6791325"/>
              <a:gd name="connsiteX20-2611" fmla="*/ 1259846 w 3693484"/>
              <a:gd name="connsiteY20-2612" fmla="*/ 1971675 h 6791325"/>
              <a:gd name="connsiteX21-2613" fmla="*/ 902659 w 3693484"/>
              <a:gd name="connsiteY21-2614" fmla="*/ 2247900 h 6791325"/>
              <a:gd name="connsiteX22-2615" fmla="*/ 207334 w 3693484"/>
              <a:gd name="connsiteY22-2616" fmla="*/ 1733550 h 6791325"/>
              <a:gd name="connsiteX23-2617" fmla="*/ 173996 w 3693484"/>
              <a:gd name="connsiteY23-2618" fmla="*/ 2038350 h 6791325"/>
              <a:gd name="connsiteX24-2619" fmla="*/ 731209 w 3693484"/>
              <a:gd name="connsiteY24-2620" fmla="*/ 2743200 h 6791325"/>
              <a:gd name="connsiteX25-2621" fmla="*/ 1359859 w 3693484"/>
              <a:gd name="connsiteY25-2622" fmla="*/ 3476625 h 6791325"/>
              <a:gd name="connsiteX26-2623" fmla="*/ 1578934 w 3693484"/>
              <a:gd name="connsiteY26-2624" fmla="*/ 4010025 h 6791325"/>
              <a:gd name="connsiteX27-2625" fmla="*/ 1969459 w 3693484"/>
              <a:gd name="connsiteY27-2626" fmla="*/ 6791325 h 6791325"/>
              <a:gd name="connsiteX0-2627" fmla="*/ 1969459 w 3693484"/>
              <a:gd name="connsiteY0-2628" fmla="*/ 6691313 h 6691313"/>
              <a:gd name="connsiteX1-2629" fmla="*/ 3693484 w 3693484"/>
              <a:gd name="connsiteY1-2630" fmla="*/ 6681788 h 6691313"/>
              <a:gd name="connsiteX2-2631" fmla="*/ 2636209 w 3693484"/>
              <a:gd name="connsiteY2-2632" fmla="*/ 3719513 h 6691313"/>
              <a:gd name="connsiteX3-2633" fmla="*/ 2512384 w 3693484"/>
              <a:gd name="connsiteY3-2634" fmla="*/ 3167063 h 6691313"/>
              <a:gd name="connsiteX4-2635" fmla="*/ 2874334 w 3693484"/>
              <a:gd name="connsiteY4-2636" fmla="*/ 2062163 h 6691313"/>
              <a:gd name="connsiteX5-2637" fmla="*/ 3512509 w 3693484"/>
              <a:gd name="connsiteY5-2638" fmla="*/ 1147763 h 6691313"/>
              <a:gd name="connsiteX6-2639" fmla="*/ 3331534 w 3693484"/>
              <a:gd name="connsiteY6-2640" fmla="*/ 1033463 h 6691313"/>
              <a:gd name="connsiteX7-2641" fmla="*/ 2664784 w 3693484"/>
              <a:gd name="connsiteY7-2642" fmla="*/ 1757363 h 6691313"/>
              <a:gd name="connsiteX8-2643" fmla="*/ 2493334 w 3693484"/>
              <a:gd name="connsiteY8-2644" fmla="*/ 1652588 h 6691313"/>
              <a:gd name="connsiteX9-2645" fmla="*/ 2893384 w 3693484"/>
              <a:gd name="connsiteY9-2646" fmla="*/ 290513 h 6691313"/>
              <a:gd name="connsiteX10-2647" fmla="*/ 2607634 w 3693484"/>
              <a:gd name="connsiteY10-2648" fmla="*/ 195263 h 6691313"/>
              <a:gd name="connsiteX11-2649" fmla="*/ 2245684 w 3693484"/>
              <a:gd name="connsiteY11-2650" fmla="*/ 1509713 h 6691313"/>
              <a:gd name="connsiteX12-2651" fmla="*/ 2093284 w 3693484"/>
              <a:gd name="connsiteY12-2652" fmla="*/ 1395413 h 6691313"/>
              <a:gd name="connsiteX13-2653" fmla="*/ 2179009 w 3693484"/>
              <a:gd name="connsiteY13-2654" fmla="*/ 0 h 6691313"/>
              <a:gd name="connsiteX14-2655" fmla="*/ 1878971 w 3693484"/>
              <a:gd name="connsiteY14-2656" fmla="*/ 9526 h 6691313"/>
              <a:gd name="connsiteX15-2657" fmla="*/ 1798009 w 3693484"/>
              <a:gd name="connsiteY15-2658" fmla="*/ 1400176 h 6691313"/>
              <a:gd name="connsiteX16-2659" fmla="*/ 1674184 w 3693484"/>
              <a:gd name="connsiteY16-2660" fmla="*/ 1404937 h 6691313"/>
              <a:gd name="connsiteX17-2661" fmla="*/ 1593221 w 3693484"/>
              <a:gd name="connsiteY17-2662" fmla="*/ 223838 h 6691313"/>
              <a:gd name="connsiteX18-2663" fmla="*/ 1307472 w 3693484"/>
              <a:gd name="connsiteY18-2664" fmla="*/ 214313 h 6691313"/>
              <a:gd name="connsiteX19-2665" fmla="*/ 1312234 w 3693484"/>
              <a:gd name="connsiteY19-2666" fmla="*/ 1481138 h 6691313"/>
              <a:gd name="connsiteX20-2667" fmla="*/ 1259846 w 3693484"/>
              <a:gd name="connsiteY20-2668" fmla="*/ 1871663 h 6691313"/>
              <a:gd name="connsiteX21-2669" fmla="*/ 902659 w 3693484"/>
              <a:gd name="connsiteY21-2670" fmla="*/ 2147888 h 6691313"/>
              <a:gd name="connsiteX22-2671" fmla="*/ 207334 w 3693484"/>
              <a:gd name="connsiteY22-2672" fmla="*/ 1633538 h 6691313"/>
              <a:gd name="connsiteX23-2673" fmla="*/ 173996 w 3693484"/>
              <a:gd name="connsiteY23-2674" fmla="*/ 1938338 h 6691313"/>
              <a:gd name="connsiteX24-2675" fmla="*/ 731209 w 3693484"/>
              <a:gd name="connsiteY24-2676" fmla="*/ 2643188 h 6691313"/>
              <a:gd name="connsiteX25-2677" fmla="*/ 1359859 w 3693484"/>
              <a:gd name="connsiteY25-2678" fmla="*/ 3376613 h 6691313"/>
              <a:gd name="connsiteX26-2679" fmla="*/ 1578934 w 3693484"/>
              <a:gd name="connsiteY26-2680" fmla="*/ 3910013 h 6691313"/>
              <a:gd name="connsiteX27-2681" fmla="*/ 1969459 w 3693484"/>
              <a:gd name="connsiteY27-2682" fmla="*/ 6691313 h 6691313"/>
              <a:gd name="connsiteX0-2683" fmla="*/ 1969459 w 3693484"/>
              <a:gd name="connsiteY0-2684" fmla="*/ 6691313 h 6691313"/>
              <a:gd name="connsiteX1-2685" fmla="*/ 3693484 w 3693484"/>
              <a:gd name="connsiteY1-2686" fmla="*/ 6681788 h 6691313"/>
              <a:gd name="connsiteX2-2687" fmla="*/ 2636209 w 3693484"/>
              <a:gd name="connsiteY2-2688" fmla="*/ 3719513 h 6691313"/>
              <a:gd name="connsiteX3-2689" fmla="*/ 2512384 w 3693484"/>
              <a:gd name="connsiteY3-2690" fmla="*/ 3167063 h 6691313"/>
              <a:gd name="connsiteX4-2691" fmla="*/ 2874334 w 3693484"/>
              <a:gd name="connsiteY4-2692" fmla="*/ 2062163 h 6691313"/>
              <a:gd name="connsiteX5-2693" fmla="*/ 3512509 w 3693484"/>
              <a:gd name="connsiteY5-2694" fmla="*/ 1147763 h 6691313"/>
              <a:gd name="connsiteX6-2695" fmla="*/ 3331534 w 3693484"/>
              <a:gd name="connsiteY6-2696" fmla="*/ 1033463 h 6691313"/>
              <a:gd name="connsiteX7-2697" fmla="*/ 2664784 w 3693484"/>
              <a:gd name="connsiteY7-2698" fmla="*/ 1757363 h 6691313"/>
              <a:gd name="connsiteX8-2699" fmla="*/ 2493334 w 3693484"/>
              <a:gd name="connsiteY8-2700" fmla="*/ 1652588 h 6691313"/>
              <a:gd name="connsiteX9-2701" fmla="*/ 2893384 w 3693484"/>
              <a:gd name="connsiteY9-2702" fmla="*/ 290513 h 6691313"/>
              <a:gd name="connsiteX10-2703" fmla="*/ 2607634 w 3693484"/>
              <a:gd name="connsiteY10-2704" fmla="*/ 195263 h 6691313"/>
              <a:gd name="connsiteX11-2705" fmla="*/ 2245684 w 3693484"/>
              <a:gd name="connsiteY11-2706" fmla="*/ 1509713 h 6691313"/>
              <a:gd name="connsiteX12-2707" fmla="*/ 2093284 w 3693484"/>
              <a:gd name="connsiteY12-2708" fmla="*/ 1395413 h 6691313"/>
              <a:gd name="connsiteX13-2709" fmla="*/ 2179009 w 3693484"/>
              <a:gd name="connsiteY13-2710" fmla="*/ 0 h 6691313"/>
              <a:gd name="connsiteX14-2711" fmla="*/ 1878971 w 3693484"/>
              <a:gd name="connsiteY14-2712" fmla="*/ 9526 h 6691313"/>
              <a:gd name="connsiteX15-2713" fmla="*/ 1798009 w 3693484"/>
              <a:gd name="connsiteY15-2714" fmla="*/ 1400176 h 6691313"/>
              <a:gd name="connsiteX16-2715" fmla="*/ 1674184 w 3693484"/>
              <a:gd name="connsiteY16-2716" fmla="*/ 1404937 h 6691313"/>
              <a:gd name="connsiteX17-2717" fmla="*/ 1593221 w 3693484"/>
              <a:gd name="connsiteY17-2718" fmla="*/ 223838 h 6691313"/>
              <a:gd name="connsiteX18-2719" fmla="*/ 1307472 w 3693484"/>
              <a:gd name="connsiteY18-2720" fmla="*/ 214313 h 6691313"/>
              <a:gd name="connsiteX19-2721" fmla="*/ 1312234 w 3693484"/>
              <a:gd name="connsiteY19-2722" fmla="*/ 1481138 h 6691313"/>
              <a:gd name="connsiteX20-2723" fmla="*/ 1259846 w 3693484"/>
              <a:gd name="connsiteY20-2724" fmla="*/ 1871663 h 6691313"/>
              <a:gd name="connsiteX21-2725" fmla="*/ 902659 w 3693484"/>
              <a:gd name="connsiteY21-2726" fmla="*/ 2147888 h 6691313"/>
              <a:gd name="connsiteX22-2727" fmla="*/ 207334 w 3693484"/>
              <a:gd name="connsiteY22-2728" fmla="*/ 1633538 h 6691313"/>
              <a:gd name="connsiteX23-2729" fmla="*/ 173996 w 3693484"/>
              <a:gd name="connsiteY23-2730" fmla="*/ 1938338 h 6691313"/>
              <a:gd name="connsiteX24-2731" fmla="*/ 731209 w 3693484"/>
              <a:gd name="connsiteY24-2732" fmla="*/ 2643188 h 6691313"/>
              <a:gd name="connsiteX25-2733" fmla="*/ 1359859 w 3693484"/>
              <a:gd name="connsiteY25-2734" fmla="*/ 3376613 h 6691313"/>
              <a:gd name="connsiteX26-2735" fmla="*/ 1578934 w 3693484"/>
              <a:gd name="connsiteY26-2736" fmla="*/ 3910013 h 6691313"/>
              <a:gd name="connsiteX27-2737" fmla="*/ 1969459 w 3693484"/>
              <a:gd name="connsiteY27-2738" fmla="*/ 6691313 h 6691313"/>
              <a:gd name="connsiteX0-2739" fmla="*/ 1969459 w 3693484"/>
              <a:gd name="connsiteY0-2740" fmla="*/ 6691313 h 6691313"/>
              <a:gd name="connsiteX1-2741" fmla="*/ 3693484 w 3693484"/>
              <a:gd name="connsiteY1-2742" fmla="*/ 6681788 h 6691313"/>
              <a:gd name="connsiteX2-2743" fmla="*/ 2636209 w 3693484"/>
              <a:gd name="connsiteY2-2744" fmla="*/ 3719513 h 6691313"/>
              <a:gd name="connsiteX3-2745" fmla="*/ 2512384 w 3693484"/>
              <a:gd name="connsiteY3-2746" fmla="*/ 3167063 h 6691313"/>
              <a:gd name="connsiteX4-2747" fmla="*/ 2874334 w 3693484"/>
              <a:gd name="connsiteY4-2748" fmla="*/ 2062163 h 6691313"/>
              <a:gd name="connsiteX5-2749" fmla="*/ 3512509 w 3693484"/>
              <a:gd name="connsiteY5-2750" fmla="*/ 1147763 h 6691313"/>
              <a:gd name="connsiteX6-2751" fmla="*/ 3331534 w 3693484"/>
              <a:gd name="connsiteY6-2752" fmla="*/ 1033463 h 6691313"/>
              <a:gd name="connsiteX7-2753" fmla="*/ 2664784 w 3693484"/>
              <a:gd name="connsiteY7-2754" fmla="*/ 1757363 h 6691313"/>
              <a:gd name="connsiteX8-2755" fmla="*/ 2493334 w 3693484"/>
              <a:gd name="connsiteY8-2756" fmla="*/ 1652588 h 6691313"/>
              <a:gd name="connsiteX9-2757" fmla="*/ 2893384 w 3693484"/>
              <a:gd name="connsiteY9-2758" fmla="*/ 290513 h 6691313"/>
              <a:gd name="connsiteX10-2759" fmla="*/ 2607634 w 3693484"/>
              <a:gd name="connsiteY10-2760" fmla="*/ 195263 h 6691313"/>
              <a:gd name="connsiteX11-2761" fmla="*/ 2245684 w 3693484"/>
              <a:gd name="connsiteY11-2762" fmla="*/ 1509713 h 6691313"/>
              <a:gd name="connsiteX12-2763" fmla="*/ 2131384 w 3693484"/>
              <a:gd name="connsiteY12-2764" fmla="*/ 1443038 h 6691313"/>
              <a:gd name="connsiteX13-2765" fmla="*/ 2179009 w 3693484"/>
              <a:gd name="connsiteY13-2766" fmla="*/ 0 h 6691313"/>
              <a:gd name="connsiteX14-2767" fmla="*/ 1878971 w 3693484"/>
              <a:gd name="connsiteY14-2768" fmla="*/ 9526 h 6691313"/>
              <a:gd name="connsiteX15-2769" fmla="*/ 1798009 w 3693484"/>
              <a:gd name="connsiteY15-2770" fmla="*/ 1400176 h 6691313"/>
              <a:gd name="connsiteX16-2771" fmla="*/ 1674184 w 3693484"/>
              <a:gd name="connsiteY16-2772" fmla="*/ 1404937 h 6691313"/>
              <a:gd name="connsiteX17-2773" fmla="*/ 1593221 w 3693484"/>
              <a:gd name="connsiteY17-2774" fmla="*/ 223838 h 6691313"/>
              <a:gd name="connsiteX18-2775" fmla="*/ 1307472 w 3693484"/>
              <a:gd name="connsiteY18-2776" fmla="*/ 214313 h 6691313"/>
              <a:gd name="connsiteX19-2777" fmla="*/ 1312234 w 3693484"/>
              <a:gd name="connsiteY19-2778" fmla="*/ 1481138 h 6691313"/>
              <a:gd name="connsiteX20-2779" fmla="*/ 1259846 w 3693484"/>
              <a:gd name="connsiteY20-2780" fmla="*/ 1871663 h 6691313"/>
              <a:gd name="connsiteX21-2781" fmla="*/ 902659 w 3693484"/>
              <a:gd name="connsiteY21-2782" fmla="*/ 2147888 h 6691313"/>
              <a:gd name="connsiteX22-2783" fmla="*/ 207334 w 3693484"/>
              <a:gd name="connsiteY22-2784" fmla="*/ 1633538 h 6691313"/>
              <a:gd name="connsiteX23-2785" fmla="*/ 173996 w 3693484"/>
              <a:gd name="connsiteY23-2786" fmla="*/ 1938338 h 6691313"/>
              <a:gd name="connsiteX24-2787" fmla="*/ 731209 w 3693484"/>
              <a:gd name="connsiteY24-2788" fmla="*/ 2643188 h 6691313"/>
              <a:gd name="connsiteX25-2789" fmla="*/ 1359859 w 3693484"/>
              <a:gd name="connsiteY25-2790" fmla="*/ 3376613 h 6691313"/>
              <a:gd name="connsiteX26-2791" fmla="*/ 1578934 w 3693484"/>
              <a:gd name="connsiteY26-2792" fmla="*/ 3910013 h 6691313"/>
              <a:gd name="connsiteX27-2793" fmla="*/ 1969459 w 3693484"/>
              <a:gd name="connsiteY27-2794" fmla="*/ 6691313 h 6691313"/>
              <a:gd name="connsiteX0-2795" fmla="*/ 1969459 w 3693484"/>
              <a:gd name="connsiteY0-2796" fmla="*/ 6691313 h 6691313"/>
              <a:gd name="connsiteX1-2797" fmla="*/ 3693484 w 3693484"/>
              <a:gd name="connsiteY1-2798" fmla="*/ 6681788 h 6691313"/>
              <a:gd name="connsiteX2-2799" fmla="*/ 2636209 w 3693484"/>
              <a:gd name="connsiteY2-2800" fmla="*/ 3719513 h 6691313"/>
              <a:gd name="connsiteX3-2801" fmla="*/ 2512384 w 3693484"/>
              <a:gd name="connsiteY3-2802" fmla="*/ 3167063 h 6691313"/>
              <a:gd name="connsiteX4-2803" fmla="*/ 2874334 w 3693484"/>
              <a:gd name="connsiteY4-2804" fmla="*/ 2062163 h 6691313"/>
              <a:gd name="connsiteX5-2805" fmla="*/ 3512509 w 3693484"/>
              <a:gd name="connsiteY5-2806" fmla="*/ 1147763 h 6691313"/>
              <a:gd name="connsiteX6-2807" fmla="*/ 3331534 w 3693484"/>
              <a:gd name="connsiteY6-2808" fmla="*/ 1033463 h 6691313"/>
              <a:gd name="connsiteX7-2809" fmla="*/ 2664784 w 3693484"/>
              <a:gd name="connsiteY7-2810" fmla="*/ 1757363 h 6691313"/>
              <a:gd name="connsiteX8-2811" fmla="*/ 2493334 w 3693484"/>
              <a:gd name="connsiteY8-2812" fmla="*/ 1652588 h 6691313"/>
              <a:gd name="connsiteX9-2813" fmla="*/ 2893384 w 3693484"/>
              <a:gd name="connsiteY9-2814" fmla="*/ 290513 h 6691313"/>
              <a:gd name="connsiteX10-2815" fmla="*/ 2607634 w 3693484"/>
              <a:gd name="connsiteY10-2816" fmla="*/ 195263 h 6691313"/>
              <a:gd name="connsiteX11-2817" fmla="*/ 2245684 w 3693484"/>
              <a:gd name="connsiteY11-2818" fmla="*/ 1509713 h 6691313"/>
              <a:gd name="connsiteX12-2819" fmla="*/ 2131384 w 3693484"/>
              <a:gd name="connsiteY12-2820" fmla="*/ 1443038 h 6691313"/>
              <a:gd name="connsiteX13-2821" fmla="*/ 2179009 w 3693484"/>
              <a:gd name="connsiteY13-2822" fmla="*/ 0 h 6691313"/>
              <a:gd name="connsiteX14-2823" fmla="*/ 1878971 w 3693484"/>
              <a:gd name="connsiteY14-2824" fmla="*/ 9526 h 6691313"/>
              <a:gd name="connsiteX15-2825" fmla="*/ 1798009 w 3693484"/>
              <a:gd name="connsiteY15-2826" fmla="*/ 1400176 h 6691313"/>
              <a:gd name="connsiteX16-2827" fmla="*/ 1674184 w 3693484"/>
              <a:gd name="connsiteY16-2828" fmla="*/ 1404937 h 6691313"/>
              <a:gd name="connsiteX17-2829" fmla="*/ 1593221 w 3693484"/>
              <a:gd name="connsiteY17-2830" fmla="*/ 223838 h 6691313"/>
              <a:gd name="connsiteX18-2831" fmla="*/ 1307472 w 3693484"/>
              <a:gd name="connsiteY18-2832" fmla="*/ 214313 h 6691313"/>
              <a:gd name="connsiteX19-2833" fmla="*/ 1312234 w 3693484"/>
              <a:gd name="connsiteY19-2834" fmla="*/ 1481138 h 6691313"/>
              <a:gd name="connsiteX20-2835" fmla="*/ 1259846 w 3693484"/>
              <a:gd name="connsiteY20-2836" fmla="*/ 1871663 h 6691313"/>
              <a:gd name="connsiteX21-2837" fmla="*/ 902659 w 3693484"/>
              <a:gd name="connsiteY21-2838" fmla="*/ 2147888 h 6691313"/>
              <a:gd name="connsiteX22-2839" fmla="*/ 207334 w 3693484"/>
              <a:gd name="connsiteY22-2840" fmla="*/ 1633538 h 6691313"/>
              <a:gd name="connsiteX23-2841" fmla="*/ 173996 w 3693484"/>
              <a:gd name="connsiteY23-2842" fmla="*/ 1938338 h 6691313"/>
              <a:gd name="connsiteX24-2843" fmla="*/ 731209 w 3693484"/>
              <a:gd name="connsiteY24-2844" fmla="*/ 2643188 h 6691313"/>
              <a:gd name="connsiteX25-2845" fmla="*/ 1359859 w 3693484"/>
              <a:gd name="connsiteY25-2846" fmla="*/ 3376613 h 6691313"/>
              <a:gd name="connsiteX26-2847" fmla="*/ 1578934 w 3693484"/>
              <a:gd name="connsiteY26-2848" fmla="*/ 3910013 h 6691313"/>
              <a:gd name="connsiteX27-2849" fmla="*/ 1969459 w 3693484"/>
              <a:gd name="connsiteY27-2850" fmla="*/ 6691313 h 6691313"/>
              <a:gd name="connsiteX0-2851" fmla="*/ 1969459 w 3693484"/>
              <a:gd name="connsiteY0-2852" fmla="*/ 6691313 h 6691313"/>
              <a:gd name="connsiteX1-2853" fmla="*/ 3693484 w 3693484"/>
              <a:gd name="connsiteY1-2854" fmla="*/ 6681788 h 6691313"/>
              <a:gd name="connsiteX2-2855" fmla="*/ 2636209 w 3693484"/>
              <a:gd name="connsiteY2-2856" fmla="*/ 3719513 h 6691313"/>
              <a:gd name="connsiteX3-2857" fmla="*/ 2512384 w 3693484"/>
              <a:gd name="connsiteY3-2858" fmla="*/ 3167063 h 6691313"/>
              <a:gd name="connsiteX4-2859" fmla="*/ 2874334 w 3693484"/>
              <a:gd name="connsiteY4-2860" fmla="*/ 2062163 h 6691313"/>
              <a:gd name="connsiteX5-2861" fmla="*/ 3512509 w 3693484"/>
              <a:gd name="connsiteY5-2862" fmla="*/ 1147763 h 6691313"/>
              <a:gd name="connsiteX6-2863" fmla="*/ 3331534 w 3693484"/>
              <a:gd name="connsiteY6-2864" fmla="*/ 1033463 h 6691313"/>
              <a:gd name="connsiteX7-2865" fmla="*/ 2664784 w 3693484"/>
              <a:gd name="connsiteY7-2866" fmla="*/ 1757363 h 6691313"/>
              <a:gd name="connsiteX8-2867" fmla="*/ 2493334 w 3693484"/>
              <a:gd name="connsiteY8-2868" fmla="*/ 1652588 h 6691313"/>
              <a:gd name="connsiteX9-2869" fmla="*/ 2893384 w 3693484"/>
              <a:gd name="connsiteY9-2870" fmla="*/ 290513 h 6691313"/>
              <a:gd name="connsiteX10-2871" fmla="*/ 2607634 w 3693484"/>
              <a:gd name="connsiteY10-2872" fmla="*/ 195263 h 6691313"/>
              <a:gd name="connsiteX11-2873" fmla="*/ 2245684 w 3693484"/>
              <a:gd name="connsiteY11-2874" fmla="*/ 1509713 h 6691313"/>
              <a:gd name="connsiteX12-2875" fmla="*/ 2131384 w 3693484"/>
              <a:gd name="connsiteY12-2876" fmla="*/ 1443038 h 6691313"/>
              <a:gd name="connsiteX13-2877" fmla="*/ 2193297 w 3693484"/>
              <a:gd name="connsiteY13-2878" fmla="*/ 0 h 6691313"/>
              <a:gd name="connsiteX14-2879" fmla="*/ 1878971 w 3693484"/>
              <a:gd name="connsiteY14-2880" fmla="*/ 9526 h 6691313"/>
              <a:gd name="connsiteX15-2881" fmla="*/ 1798009 w 3693484"/>
              <a:gd name="connsiteY15-2882" fmla="*/ 1400176 h 6691313"/>
              <a:gd name="connsiteX16-2883" fmla="*/ 1674184 w 3693484"/>
              <a:gd name="connsiteY16-2884" fmla="*/ 1404937 h 6691313"/>
              <a:gd name="connsiteX17-2885" fmla="*/ 1593221 w 3693484"/>
              <a:gd name="connsiteY17-2886" fmla="*/ 223838 h 6691313"/>
              <a:gd name="connsiteX18-2887" fmla="*/ 1307472 w 3693484"/>
              <a:gd name="connsiteY18-2888" fmla="*/ 214313 h 6691313"/>
              <a:gd name="connsiteX19-2889" fmla="*/ 1312234 w 3693484"/>
              <a:gd name="connsiteY19-2890" fmla="*/ 1481138 h 6691313"/>
              <a:gd name="connsiteX20-2891" fmla="*/ 1259846 w 3693484"/>
              <a:gd name="connsiteY20-2892" fmla="*/ 1871663 h 6691313"/>
              <a:gd name="connsiteX21-2893" fmla="*/ 902659 w 3693484"/>
              <a:gd name="connsiteY21-2894" fmla="*/ 2147888 h 6691313"/>
              <a:gd name="connsiteX22-2895" fmla="*/ 207334 w 3693484"/>
              <a:gd name="connsiteY22-2896" fmla="*/ 1633538 h 6691313"/>
              <a:gd name="connsiteX23-2897" fmla="*/ 173996 w 3693484"/>
              <a:gd name="connsiteY23-2898" fmla="*/ 1938338 h 6691313"/>
              <a:gd name="connsiteX24-2899" fmla="*/ 731209 w 3693484"/>
              <a:gd name="connsiteY24-2900" fmla="*/ 2643188 h 6691313"/>
              <a:gd name="connsiteX25-2901" fmla="*/ 1359859 w 3693484"/>
              <a:gd name="connsiteY25-2902" fmla="*/ 3376613 h 6691313"/>
              <a:gd name="connsiteX26-2903" fmla="*/ 1578934 w 3693484"/>
              <a:gd name="connsiteY26-2904" fmla="*/ 3910013 h 6691313"/>
              <a:gd name="connsiteX27-2905" fmla="*/ 1969459 w 3693484"/>
              <a:gd name="connsiteY27-2906" fmla="*/ 6691313 h 6691313"/>
              <a:gd name="connsiteX0-2907" fmla="*/ 1969459 w 3693484"/>
              <a:gd name="connsiteY0-2908" fmla="*/ 6814105 h 6814105"/>
              <a:gd name="connsiteX1-2909" fmla="*/ 3693484 w 3693484"/>
              <a:gd name="connsiteY1-2910" fmla="*/ 6804580 h 6814105"/>
              <a:gd name="connsiteX2-2911" fmla="*/ 2636209 w 3693484"/>
              <a:gd name="connsiteY2-2912" fmla="*/ 3842305 h 6814105"/>
              <a:gd name="connsiteX3-2913" fmla="*/ 2512384 w 3693484"/>
              <a:gd name="connsiteY3-2914" fmla="*/ 3289855 h 6814105"/>
              <a:gd name="connsiteX4-2915" fmla="*/ 2874334 w 3693484"/>
              <a:gd name="connsiteY4-2916" fmla="*/ 2184955 h 6814105"/>
              <a:gd name="connsiteX5-2917" fmla="*/ 3512509 w 3693484"/>
              <a:gd name="connsiteY5-2918" fmla="*/ 1270555 h 6814105"/>
              <a:gd name="connsiteX6-2919" fmla="*/ 3331534 w 3693484"/>
              <a:gd name="connsiteY6-2920" fmla="*/ 1156255 h 6814105"/>
              <a:gd name="connsiteX7-2921" fmla="*/ 2664784 w 3693484"/>
              <a:gd name="connsiteY7-2922" fmla="*/ 1880155 h 6814105"/>
              <a:gd name="connsiteX8-2923" fmla="*/ 2493334 w 3693484"/>
              <a:gd name="connsiteY8-2924" fmla="*/ 1775380 h 6814105"/>
              <a:gd name="connsiteX9-2925" fmla="*/ 2893384 w 3693484"/>
              <a:gd name="connsiteY9-2926" fmla="*/ 413305 h 6814105"/>
              <a:gd name="connsiteX10-2927" fmla="*/ 2607634 w 3693484"/>
              <a:gd name="connsiteY10-2928" fmla="*/ 318055 h 6814105"/>
              <a:gd name="connsiteX11-2929" fmla="*/ 2245684 w 3693484"/>
              <a:gd name="connsiteY11-2930" fmla="*/ 1632505 h 6814105"/>
              <a:gd name="connsiteX12-2931" fmla="*/ 2131384 w 3693484"/>
              <a:gd name="connsiteY12-2932" fmla="*/ 1565830 h 6814105"/>
              <a:gd name="connsiteX13-2933" fmla="*/ 2193297 w 3693484"/>
              <a:gd name="connsiteY13-2934" fmla="*/ 122792 h 6814105"/>
              <a:gd name="connsiteX14-2935" fmla="*/ 1878971 w 3693484"/>
              <a:gd name="connsiteY14-2936" fmla="*/ 132318 h 6814105"/>
              <a:gd name="connsiteX15-2937" fmla="*/ 1798009 w 3693484"/>
              <a:gd name="connsiteY15-2938" fmla="*/ 1522968 h 6814105"/>
              <a:gd name="connsiteX16-2939" fmla="*/ 1674184 w 3693484"/>
              <a:gd name="connsiteY16-2940" fmla="*/ 1527729 h 6814105"/>
              <a:gd name="connsiteX17-2941" fmla="*/ 1593221 w 3693484"/>
              <a:gd name="connsiteY17-2942" fmla="*/ 346630 h 6814105"/>
              <a:gd name="connsiteX18-2943" fmla="*/ 1307472 w 3693484"/>
              <a:gd name="connsiteY18-2944" fmla="*/ 337105 h 6814105"/>
              <a:gd name="connsiteX19-2945" fmla="*/ 1312234 w 3693484"/>
              <a:gd name="connsiteY19-2946" fmla="*/ 1603930 h 6814105"/>
              <a:gd name="connsiteX20-2947" fmla="*/ 1259846 w 3693484"/>
              <a:gd name="connsiteY20-2948" fmla="*/ 1994455 h 6814105"/>
              <a:gd name="connsiteX21-2949" fmla="*/ 902659 w 3693484"/>
              <a:gd name="connsiteY21-2950" fmla="*/ 2270680 h 6814105"/>
              <a:gd name="connsiteX22-2951" fmla="*/ 207334 w 3693484"/>
              <a:gd name="connsiteY22-2952" fmla="*/ 1756330 h 6814105"/>
              <a:gd name="connsiteX23-2953" fmla="*/ 173996 w 3693484"/>
              <a:gd name="connsiteY23-2954" fmla="*/ 2061130 h 6814105"/>
              <a:gd name="connsiteX24-2955" fmla="*/ 731209 w 3693484"/>
              <a:gd name="connsiteY24-2956" fmla="*/ 2765980 h 6814105"/>
              <a:gd name="connsiteX25-2957" fmla="*/ 1359859 w 3693484"/>
              <a:gd name="connsiteY25-2958" fmla="*/ 3499405 h 6814105"/>
              <a:gd name="connsiteX26-2959" fmla="*/ 1578934 w 3693484"/>
              <a:gd name="connsiteY26-2960" fmla="*/ 4032805 h 6814105"/>
              <a:gd name="connsiteX27-2961" fmla="*/ 1969459 w 3693484"/>
              <a:gd name="connsiteY27-2962" fmla="*/ 6814105 h 6814105"/>
              <a:gd name="connsiteX0-2963" fmla="*/ 1969459 w 3693484"/>
              <a:gd name="connsiteY0-2964" fmla="*/ 6845510 h 6845510"/>
              <a:gd name="connsiteX1-2965" fmla="*/ 3693484 w 3693484"/>
              <a:gd name="connsiteY1-2966" fmla="*/ 6835985 h 6845510"/>
              <a:gd name="connsiteX2-2967" fmla="*/ 2636209 w 3693484"/>
              <a:gd name="connsiteY2-2968" fmla="*/ 3873710 h 6845510"/>
              <a:gd name="connsiteX3-2969" fmla="*/ 2512384 w 3693484"/>
              <a:gd name="connsiteY3-2970" fmla="*/ 3321260 h 6845510"/>
              <a:gd name="connsiteX4-2971" fmla="*/ 2874334 w 3693484"/>
              <a:gd name="connsiteY4-2972" fmla="*/ 2216360 h 6845510"/>
              <a:gd name="connsiteX5-2973" fmla="*/ 3512509 w 3693484"/>
              <a:gd name="connsiteY5-2974" fmla="*/ 1301960 h 6845510"/>
              <a:gd name="connsiteX6-2975" fmla="*/ 3331534 w 3693484"/>
              <a:gd name="connsiteY6-2976" fmla="*/ 1187660 h 6845510"/>
              <a:gd name="connsiteX7-2977" fmla="*/ 2664784 w 3693484"/>
              <a:gd name="connsiteY7-2978" fmla="*/ 1911560 h 6845510"/>
              <a:gd name="connsiteX8-2979" fmla="*/ 2493334 w 3693484"/>
              <a:gd name="connsiteY8-2980" fmla="*/ 1806785 h 6845510"/>
              <a:gd name="connsiteX9-2981" fmla="*/ 2893384 w 3693484"/>
              <a:gd name="connsiteY9-2982" fmla="*/ 444710 h 6845510"/>
              <a:gd name="connsiteX10-2983" fmla="*/ 2607634 w 3693484"/>
              <a:gd name="connsiteY10-2984" fmla="*/ 349460 h 6845510"/>
              <a:gd name="connsiteX11-2985" fmla="*/ 2245684 w 3693484"/>
              <a:gd name="connsiteY11-2986" fmla="*/ 1663910 h 6845510"/>
              <a:gd name="connsiteX12-2987" fmla="*/ 2131384 w 3693484"/>
              <a:gd name="connsiteY12-2988" fmla="*/ 1597235 h 6845510"/>
              <a:gd name="connsiteX13-2989" fmla="*/ 2193297 w 3693484"/>
              <a:gd name="connsiteY13-2990" fmla="*/ 154197 h 6845510"/>
              <a:gd name="connsiteX14-2991" fmla="*/ 1878971 w 3693484"/>
              <a:gd name="connsiteY14-2992" fmla="*/ 163723 h 6845510"/>
              <a:gd name="connsiteX15-2993" fmla="*/ 1798009 w 3693484"/>
              <a:gd name="connsiteY15-2994" fmla="*/ 1554373 h 6845510"/>
              <a:gd name="connsiteX16-2995" fmla="*/ 1674184 w 3693484"/>
              <a:gd name="connsiteY16-2996" fmla="*/ 1559134 h 6845510"/>
              <a:gd name="connsiteX17-2997" fmla="*/ 1593221 w 3693484"/>
              <a:gd name="connsiteY17-2998" fmla="*/ 378035 h 6845510"/>
              <a:gd name="connsiteX18-2999" fmla="*/ 1307472 w 3693484"/>
              <a:gd name="connsiteY18-3000" fmla="*/ 368510 h 6845510"/>
              <a:gd name="connsiteX19-3001" fmla="*/ 1312234 w 3693484"/>
              <a:gd name="connsiteY19-3002" fmla="*/ 1635335 h 6845510"/>
              <a:gd name="connsiteX20-3003" fmla="*/ 1259846 w 3693484"/>
              <a:gd name="connsiteY20-3004" fmla="*/ 2025860 h 6845510"/>
              <a:gd name="connsiteX21-3005" fmla="*/ 902659 w 3693484"/>
              <a:gd name="connsiteY21-3006" fmla="*/ 2302085 h 6845510"/>
              <a:gd name="connsiteX22-3007" fmla="*/ 207334 w 3693484"/>
              <a:gd name="connsiteY22-3008" fmla="*/ 1787735 h 6845510"/>
              <a:gd name="connsiteX23-3009" fmla="*/ 173996 w 3693484"/>
              <a:gd name="connsiteY23-3010" fmla="*/ 2092535 h 6845510"/>
              <a:gd name="connsiteX24-3011" fmla="*/ 731209 w 3693484"/>
              <a:gd name="connsiteY24-3012" fmla="*/ 2797385 h 6845510"/>
              <a:gd name="connsiteX25-3013" fmla="*/ 1359859 w 3693484"/>
              <a:gd name="connsiteY25-3014" fmla="*/ 3530810 h 6845510"/>
              <a:gd name="connsiteX26-3015" fmla="*/ 1578934 w 3693484"/>
              <a:gd name="connsiteY26-3016" fmla="*/ 4064210 h 6845510"/>
              <a:gd name="connsiteX27-3017" fmla="*/ 1969459 w 3693484"/>
              <a:gd name="connsiteY27-3018" fmla="*/ 6845510 h 6845510"/>
              <a:gd name="connsiteX0-3019" fmla="*/ 1969459 w 3693484"/>
              <a:gd name="connsiteY0-3020" fmla="*/ 6845510 h 6845510"/>
              <a:gd name="connsiteX1-3021" fmla="*/ 3693484 w 3693484"/>
              <a:gd name="connsiteY1-3022" fmla="*/ 6835985 h 6845510"/>
              <a:gd name="connsiteX2-3023" fmla="*/ 2636209 w 3693484"/>
              <a:gd name="connsiteY2-3024" fmla="*/ 3873710 h 6845510"/>
              <a:gd name="connsiteX3-3025" fmla="*/ 2512384 w 3693484"/>
              <a:gd name="connsiteY3-3026" fmla="*/ 3321260 h 6845510"/>
              <a:gd name="connsiteX4-3027" fmla="*/ 2874334 w 3693484"/>
              <a:gd name="connsiteY4-3028" fmla="*/ 2216360 h 6845510"/>
              <a:gd name="connsiteX5-3029" fmla="*/ 3512509 w 3693484"/>
              <a:gd name="connsiteY5-3030" fmla="*/ 1301960 h 6845510"/>
              <a:gd name="connsiteX6-3031" fmla="*/ 3331534 w 3693484"/>
              <a:gd name="connsiteY6-3032" fmla="*/ 1187660 h 6845510"/>
              <a:gd name="connsiteX7-3033" fmla="*/ 2664784 w 3693484"/>
              <a:gd name="connsiteY7-3034" fmla="*/ 1911560 h 6845510"/>
              <a:gd name="connsiteX8-3035" fmla="*/ 2493334 w 3693484"/>
              <a:gd name="connsiteY8-3036" fmla="*/ 1806785 h 6845510"/>
              <a:gd name="connsiteX9-3037" fmla="*/ 2893384 w 3693484"/>
              <a:gd name="connsiteY9-3038" fmla="*/ 444710 h 6845510"/>
              <a:gd name="connsiteX10-3039" fmla="*/ 2607634 w 3693484"/>
              <a:gd name="connsiteY10-3040" fmla="*/ 349460 h 6845510"/>
              <a:gd name="connsiteX11-3041" fmla="*/ 2207584 w 3693484"/>
              <a:gd name="connsiteY11-3042" fmla="*/ 1659147 h 6845510"/>
              <a:gd name="connsiteX12-3043" fmla="*/ 2131384 w 3693484"/>
              <a:gd name="connsiteY12-3044" fmla="*/ 1597235 h 6845510"/>
              <a:gd name="connsiteX13-3045" fmla="*/ 2193297 w 3693484"/>
              <a:gd name="connsiteY13-3046" fmla="*/ 154197 h 6845510"/>
              <a:gd name="connsiteX14-3047" fmla="*/ 1878971 w 3693484"/>
              <a:gd name="connsiteY14-3048" fmla="*/ 163723 h 6845510"/>
              <a:gd name="connsiteX15-3049" fmla="*/ 1798009 w 3693484"/>
              <a:gd name="connsiteY15-3050" fmla="*/ 1554373 h 6845510"/>
              <a:gd name="connsiteX16-3051" fmla="*/ 1674184 w 3693484"/>
              <a:gd name="connsiteY16-3052" fmla="*/ 1559134 h 6845510"/>
              <a:gd name="connsiteX17-3053" fmla="*/ 1593221 w 3693484"/>
              <a:gd name="connsiteY17-3054" fmla="*/ 378035 h 6845510"/>
              <a:gd name="connsiteX18-3055" fmla="*/ 1307472 w 3693484"/>
              <a:gd name="connsiteY18-3056" fmla="*/ 368510 h 6845510"/>
              <a:gd name="connsiteX19-3057" fmla="*/ 1312234 w 3693484"/>
              <a:gd name="connsiteY19-3058" fmla="*/ 1635335 h 6845510"/>
              <a:gd name="connsiteX20-3059" fmla="*/ 1259846 w 3693484"/>
              <a:gd name="connsiteY20-3060" fmla="*/ 2025860 h 6845510"/>
              <a:gd name="connsiteX21-3061" fmla="*/ 902659 w 3693484"/>
              <a:gd name="connsiteY21-3062" fmla="*/ 2302085 h 6845510"/>
              <a:gd name="connsiteX22-3063" fmla="*/ 207334 w 3693484"/>
              <a:gd name="connsiteY22-3064" fmla="*/ 1787735 h 6845510"/>
              <a:gd name="connsiteX23-3065" fmla="*/ 173996 w 3693484"/>
              <a:gd name="connsiteY23-3066" fmla="*/ 2092535 h 6845510"/>
              <a:gd name="connsiteX24-3067" fmla="*/ 731209 w 3693484"/>
              <a:gd name="connsiteY24-3068" fmla="*/ 2797385 h 6845510"/>
              <a:gd name="connsiteX25-3069" fmla="*/ 1359859 w 3693484"/>
              <a:gd name="connsiteY25-3070" fmla="*/ 3530810 h 6845510"/>
              <a:gd name="connsiteX26-3071" fmla="*/ 1578934 w 3693484"/>
              <a:gd name="connsiteY26-3072" fmla="*/ 4064210 h 6845510"/>
              <a:gd name="connsiteX27-3073" fmla="*/ 1969459 w 3693484"/>
              <a:gd name="connsiteY27-3074" fmla="*/ 6845510 h 6845510"/>
              <a:gd name="connsiteX0-3075" fmla="*/ 1969459 w 3693484"/>
              <a:gd name="connsiteY0-3076" fmla="*/ 6845510 h 6845510"/>
              <a:gd name="connsiteX1-3077" fmla="*/ 3693484 w 3693484"/>
              <a:gd name="connsiteY1-3078" fmla="*/ 6835985 h 6845510"/>
              <a:gd name="connsiteX2-3079" fmla="*/ 2636209 w 3693484"/>
              <a:gd name="connsiteY2-3080" fmla="*/ 3873710 h 6845510"/>
              <a:gd name="connsiteX3-3081" fmla="*/ 2512384 w 3693484"/>
              <a:gd name="connsiteY3-3082" fmla="*/ 3321260 h 6845510"/>
              <a:gd name="connsiteX4-3083" fmla="*/ 2874334 w 3693484"/>
              <a:gd name="connsiteY4-3084" fmla="*/ 2216360 h 6845510"/>
              <a:gd name="connsiteX5-3085" fmla="*/ 3512509 w 3693484"/>
              <a:gd name="connsiteY5-3086" fmla="*/ 1301960 h 6845510"/>
              <a:gd name="connsiteX6-3087" fmla="*/ 3331534 w 3693484"/>
              <a:gd name="connsiteY6-3088" fmla="*/ 1187660 h 6845510"/>
              <a:gd name="connsiteX7-3089" fmla="*/ 2664784 w 3693484"/>
              <a:gd name="connsiteY7-3090" fmla="*/ 1911560 h 6845510"/>
              <a:gd name="connsiteX8-3091" fmla="*/ 2493334 w 3693484"/>
              <a:gd name="connsiteY8-3092" fmla="*/ 1806785 h 6845510"/>
              <a:gd name="connsiteX9-3093" fmla="*/ 2893384 w 3693484"/>
              <a:gd name="connsiteY9-3094" fmla="*/ 444710 h 6845510"/>
              <a:gd name="connsiteX10-3095" fmla="*/ 2607634 w 3693484"/>
              <a:gd name="connsiteY10-3096" fmla="*/ 349460 h 6845510"/>
              <a:gd name="connsiteX11-3097" fmla="*/ 2207584 w 3693484"/>
              <a:gd name="connsiteY11-3098" fmla="*/ 1659147 h 6845510"/>
              <a:gd name="connsiteX12-3099" fmla="*/ 2131384 w 3693484"/>
              <a:gd name="connsiteY12-3100" fmla="*/ 1597235 h 6845510"/>
              <a:gd name="connsiteX13-3101" fmla="*/ 2193297 w 3693484"/>
              <a:gd name="connsiteY13-3102" fmla="*/ 154197 h 6845510"/>
              <a:gd name="connsiteX14-3103" fmla="*/ 1878971 w 3693484"/>
              <a:gd name="connsiteY14-3104" fmla="*/ 163723 h 6845510"/>
              <a:gd name="connsiteX15-3105" fmla="*/ 1798009 w 3693484"/>
              <a:gd name="connsiteY15-3106" fmla="*/ 1554373 h 6845510"/>
              <a:gd name="connsiteX16-3107" fmla="*/ 1674184 w 3693484"/>
              <a:gd name="connsiteY16-3108" fmla="*/ 1559134 h 6845510"/>
              <a:gd name="connsiteX17-3109" fmla="*/ 1593221 w 3693484"/>
              <a:gd name="connsiteY17-3110" fmla="*/ 378035 h 6845510"/>
              <a:gd name="connsiteX18-3111" fmla="*/ 1307472 w 3693484"/>
              <a:gd name="connsiteY18-3112" fmla="*/ 368510 h 6845510"/>
              <a:gd name="connsiteX19-3113" fmla="*/ 1312234 w 3693484"/>
              <a:gd name="connsiteY19-3114" fmla="*/ 1635335 h 6845510"/>
              <a:gd name="connsiteX20-3115" fmla="*/ 1259846 w 3693484"/>
              <a:gd name="connsiteY20-3116" fmla="*/ 2025860 h 6845510"/>
              <a:gd name="connsiteX21-3117" fmla="*/ 902659 w 3693484"/>
              <a:gd name="connsiteY21-3118" fmla="*/ 2302085 h 6845510"/>
              <a:gd name="connsiteX22-3119" fmla="*/ 207334 w 3693484"/>
              <a:gd name="connsiteY22-3120" fmla="*/ 1787735 h 6845510"/>
              <a:gd name="connsiteX23-3121" fmla="*/ 173996 w 3693484"/>
              <a:gd name="connsiteY23-3122" fmla="*/ 2092535 h 6845510"/>
              <a:gd name="connsiteX24-3123" fmla="*/ 731209 w 3693484"/>
              <a:gd name="connsiteY24-3124" fmla="*/ 2797385 h 6845510"/>
              <a:gd name="connsiteX25-3125" fmla="*/ 1359859 w 3693484"/>
              <a:gd name="connsiteY25-3126" fmla="*/ 3530810 h 6845510"/>
              <a:gd name="connsiteX26-3127" fmla="*/ 1578934 w 3693484"/>
              <a:gd name="connsiteY26-3128" fmla="*/ 4064210 h 6845510"/>
              <a:gd name="connsiteX27-3129" fmla="*/ 1969459 w 3693484"/>
              <a:gd name="connsiteY27-3130" fmla="*/ 6845510 h 6845510"/>
              <a:gd name="connsiteX0-3131" fmla="*/ 1969459 w 3693484"/>
              <a:gd name="connsiteY0-3132" fmla="*/ 6845510 h 6845510"/>
              <a:gd name="connsiteX1-3133" fmla="*/ 3693484 w 3693484"/>
              <a:gd name="connsiteY1-3134" fmla="*/ 6835985 h 6845510"/>
              <a:gd name="connsiteX2-3135" fmla="*/ 2636209 w 3693484"/>
              <a:gd name="connsiteY2-3136" fmla="*/ 3873710 h 6845510"/>
              <a:gd name="connsiteX3-3137" fmla="*/ 2512384 w 3693484"/>
              <a:gd name="connsiteY3-3138" fmla="*/ 3321260 h 6845510"/>
              <a:gd name="connsiteX4-3139" fmla="*/ 2874334 w 3693484"/>
              <a:gd name="connsiteY4-3140" fmla="*/ 2216360 h 6845510"/>
              <a:gd name="connsiteX5-3141" fmla="*/ 3512509 w 3693484"/>
              <a:gd name="connsiteY5-3142" fmla="*/ 1301960 h 6845510"/>
              <a:gd name="connsiteX6-3143" fmla="*/ 3331534 w 3693484"/>
              <a:gd name="connsiteY6-3144" fmla="*/ 1187660 h 6845510"/>
              <a:gd name="connsiteX7-3145" fmla="*/ 2664784 w 3693484"/>
              <a:gd name="connsiteY7-3146" fmla="*/ 1911560 h 6845510"/>
              <a:gd name="connsiteX8-3147" fmla="*/ 2493334 w 3693484"/>
              <a:gd name="connsiteY8-3148" fmla="*/ 1806785 h 6845510"/>
              <a:gd name="connsiteX9-3149" fmla="*/ 2893384 w 3693484"/>
              <a:gd name="connsiteY9-3150" fmla="*/ 444710 h 6845510"/>
              <a:gd name="connsiteX10-3151" fmla="*/ 2607634 w 3693484"/>
              <a:gd name="connsiteY10-3152" fmla="*/ 349460 h 6845510"/>
              <a:gd name="connsiteX11-3153" fmla="*/ 2207584 w 3693484"/>
              <a:gd name="connsiteY11-3154" fmla="*/ 1659147 h 6845510"/>
              <a:gd name="connsiteX12-3155" fmla="*/ 2131384 w 3693484"/>
              <a:gd name="connsiteY12-3156" fmla="*/ 1597235 h 6845510"/>
              <a:gd name="connsiteX13-3157" fmla="*/ 2193297 w 3693484"/>
              <a:gd name="connsiteY13-3158" fmla="*/ 154197 h 6845510"/>
              <a:gd name="connsiteX14-3159" fmla="*/ 1878971 w 3693484"/>
              <a:gd name="connsiteY14-3160" fmla="*/ 163723 h 6845510"/>
              <a:gd name="connsiteX15-3161" fmla="*/ 1798009 w 3693484"/>
              <a:gd name="connsiteY15-3162" fmla="*/ 1554373 h 6845510"/>
              <a:gd name="connsiteX16-3163" fmla="*/ 1674184 w 3693484"/>
              <a:gd name="connsiteY16-3164" fmla="*/ 1559134 h 6845510"/>
              <a:gd name="connsiteX17-3165" fmla="*/ 1593221 w 3693484"/>
              <a:gd name="connsiteY17-3166" fmla="*/ 378035 h 6845510"/>
              <a:gd name="connsiteX18-3167" fmla="*/ 1307472 w 3693484"/>
              <a:gd name="connsiteY18-3168" fmla="*/ 368510 h 6845510"/>
              <a:gd name="connsiteX19-3169" fmla="*/ 1312234 w 3693484"/>
              <a:gd name="connsiteY19-3170" fmla="*/ 1635335 h 6845510"/>
              <a:gd name="connsiteX20-3171" fmla="*/ 1259846 w 3693484"/>
              <a:gd name="connsiteY20-3172" fmla="*/ 2025860 h 6845510"/>
              <a:gd name="connsiteX21-3173" fmla="*/ 902659 w 3693484"/>
              <a:gd name="connsiteY21-3174" fmla="*/ 2302085 h 6845510"/>
              <a:gd name="connsiteX22-3175" fmla="*/ 207334 w 3693484"/>
              <a:gd name="connsiteY22-3176" fmla="*/ 1787735 h 6845510"/>
              <a:gd name="connsiteX23-3177" fmla="*/ 173996 w 3693484"/>
              <a:gd name="connsiteY23-3178" fmla="*/ 2092535 h 6845510"/>
              <a:gd name="connsiteX24-3179" fmla="*/ 731209 w 3693484"/>
              <a:gd name="connsiteY24-3180" fmla="*/ 2797385 h 6845510"/>
              <a:gd name="connsiteX25-3181" fmla="*/ 1359859 w 3693484"/>
              <a:gd name="connsiteY25-3182" fmla="*/ 3530810 h 6845510"/>
              <a:gd name="connsiteX26-3183" fmla="*/ 1578934 w 3693484"/>
              <a:gd name="connsiteY26-3184" fmla="*/ 4064210 h 6845510"/>
              <a:gd name="connsiteX27-3185" fmla="*/ 1969459 w 3693484"/>
              <a:gd name="connsiteY27-3186" fmla="*/ 6845510 h 6845510"/>
              <a:gd name="connsiteX0-3187" fmla="*/ 1969459 w 3693484"/>
              <a:gd name="connsiteY0-3188" fmla="*/ 6845510 h 6845510"/>
              <a:gd name="connsiteX1-3189" fmla="*/ 3693484 w 3693484"/>
              <a:gd name="connsiteY1-3190" fmla="*/ 6835985 h 6845510"/>
              <a:gd name="connsiteX2-3191" fmla="*/ 2636209 w 3693484"/>
              <a:gd name="connsiteY2-3192" fmla="*/ 3873710 h 6845510"/>
              <a:gd name="connsiteX3-3193" fmla="*/ 2512384 w 3693484"/>
              <a:gd name="connsiteY3-3194" fmla="*/ 3321260 h 6845510"/>
              <a:gd name="connsiteX4-3195" fmla="*/ 2874334 w 3693484"/>
              <a:gd name="connsiteY4-3196" fmla="*/ 2216360 h 6845510"/>
              <a:gd name="connsiteX5-3197" fmla="*/ 3512509 w 3693484"/>
              <a:gd name="connsiteY5-3198" fmla="*/ 1301960 h 6845510"/>
              <a:gd name="connsiteX6-3199" fmla="*/ 3331534 w 3693484"/>
              <a:gd name="connsiteY6-3200" fmla="*/ 1187660 h 6845510"/>
              <a:gd name="connsiteX7-3201" fmla="*/ 2664784 w 3693484"/>
              <a:gd name="connsiteY7-3202" fmla="*/ 1911560 h 6845510"/>
              <a:gd name="connsiteX8-3203" fmla="*/ 2493334 w 3693484"/>
              <a:gd name="connsiteY8-3204" fmla="*/ 1806785 h 6845510"/>
              <a:gd name="connsiteX9-3205" fmla="*/ 2893384 w 3693484"/>
              <a:gd name="connsiteY9-3206" fmla="*/ 444710 h 6845510"/>
              <a:gd name="connsiteX10-3207" fmla="*/ 2621922 w 3693484"/>
              <a:gd name="connsiteY10-3208" fmla="*/ 401847 h 6845510"/>
              <a:gd name="connsiteX11-3209" fmla="*/ 2207584 w 3693484"/>
              <a:gd name="connsiteY11-3210" fmla="*/ 1659147 h 6845510"/>
              <a:gd name="connsiteX12-3211" fmla="*/ 2131384 w 3693484"/>
              <a:gd name="connsiteY12-3212" fmla="*/ 1597235 h 6845510"/>
              <a:gd name="connsiteX13-3213" fmla="*/ 2193297 w 3693484"/>
              <a:gd name="connsiteY13-3214" fmla="*/ 154197 h 6845510"/>
              <a:gd name="connsiteX14-3215" fmla="*/ 1878971 w 3693484"/>
              <a:gd name="connsiteY14-3216" fmla="*/ 163723 h 6845510"/>
              <a:gd name="connsiteX15-3217" fmla="*/ 1798009 w 3693484"/>
              <a:gd name="connsiteY15-3218" fmla="*/ 1554373 h 6845510"/>
              <a:gd name="connsiteX16-3219" fmla="*/ 1674184 w 3693484"/>
              <a:gd name="connsiteY16-3220" fmla="*/ 1559134 h 6845510"/>
              <a:gd name="connsiteX17-3221" fmla="*/ 1593221 w 3693484"/>
              <a:gd name="connsiteY17-3222" fmla="*/ 378035 h 6845510"/>
              <a:gd name="connsiteX18-3223" fmla="*/ 1307472 w 3693484"/>
              <a:gd name="connsiteY18-3224" fmla="*/ 368510 h 6845510"/>
              <a:gd name="connsiteX19-3225" fmla="*/ 1312234 w 3693484"/>
              <a:gd name="connsiteY19-3226" fmla="*/ 1635335 h 6845510"/>
              <a:gd name="connsiteX20-3227" fmla="*/ 1259846 w 3693484"/>
              <a:gd name="connsiteY20-3228" fmla="*/ 2025860 h 6845510"/>
              <a:gd name="connsiteX21-3229" fmla="*/ 902659 w 3693484"/>
              <a:gd name="connsiteY21-3230" fmla="*/ 2302085 h 6845510"/>
              <a:gd name="connsiteX22-3231" fmla="*/ 207334 w 3693484"/>
              <a:gd name="connsiteY22-3232" fmla="*/ 1787735 h 6845510"/>
              <a:gd name="connsiteX23-3233" fmla="*/ 173996 w 3693484"/>
              <a:gd name="connsiteY23-3234" fmla="*/ 2092535 h 6845510"/>
              <a:gd name="connsiteX24-3235" fmla="*/ 731209 w 3693484"/>
              <a:gd name="connsiteY24-3236" fmla="*/ 2797385 h 6845510"/>
              <a:gd name="connsiteX25-3237" fmla="*/ 1359859 w 3693484"/>
              <a:gd name="connsiteY25-3238" fmla="*/ 3530810 h 6845510"/>
              <a:gd name="connsiteX26-3239" fmla="*/ 1578934 w 3693484"/>
              <a:gd name="connsiteY26-3240" fmla="*/ 4064210 h 6845510"/>
              <a:gd name="connsiteX27-3241" fmla="*/ 1969459 w 3693484"/>
              <a:gd name="connsiteY27-3242" fmla="*/ 6845510 h 6845510"/>
              <a:gd name="connsiteX0-3243" fmla="*/ 1969459 w 3693484"/>
              <a:gd name="connsiteY0-3244" fmla="*/ 6845510 h 6845510"/>
              <a:gd name="connsiteX1-3245" fmla="*/ 3693484 w 3693484"/>
              <a:gd name="connsiteY1-3246" fmla="*/ 6835985 h 6845510"/>
              <a:gd name="connsiteX2-3247" fmla="*/ 2636209 w 3693484"/>
              <a:gd name="connsiteY2-3248" fmla="*/ 3873710 h 6845510"/>
              <a:gd name="connsiteX3-3249" fmla="*/ 2512384 w 3693484"/>
              <a:gd name="connsiteY3-3250" fmla="*/ 3321260 h 6845510"/>
              <a:gd name="connsiteX4-3251" fmla="*/ 2874334 w 3693484"/>
              <a:gd name="connsiteY4-3252" fmla="*/ 2216360 h 6845510"/>
              <a:gd name="connsiteX5-3253" fmla="*/ 3512509 w 3693484"/>
              <a:gd name="connsiteY5-3254" fmla="*/ 1301960 h 6845510"/>
              <a:gd name="connsiteX6-3255" fmla="*/ 3331534 w 3693484"/>
              <a:gd name="connsiteY6-3256" fmla="*/ 1187660 h 6845510"/>
              <a:gd name="connsiteX7-3257" fmla="*/ 2664784 w 3693484"/>
              <a:gd name="connsiteY7-3258" fmla="*/ 1911560 h 6845510"/>
              <a:gd name="connsiteX8-3259" fmla="*/ 2493334 w 3693484"/>
              <a:gd name="connsiteY8-3260" fmla="*/ 1806785 h 6845510"/>
              <a:gd name="connsiteX9-3261" fmla="*/ 2893384 w 3693484"/>
              <a:gd name="connsiteY9-3262" fmla="*/ 444710 h 6845510"/>
              <a:gd name="connsiteX10-3263" fmla="*/ 2598109 w 3693484"/>
              <a:gd name="connsiteY10-3264" fmla="*/ 397084 h 6845510"/>
              <a:gd name="connsiteX11-3265" fmla="*/ 2207584 w 3693484"/>
              <a:gd name="connsiteY11-3266" fmla="*/ 1659147 h 6845510"/>
              <a:gd name="connsiteX12-3267" fmla="*/ 2131384 w 3693484"/>
              <a:gd name="connsiteY12-3268" fmla="*/ 1597235 h 6845510"/>
              <a:gd name="connsiteX13-3269" fmla="*/ 2193297 w 3693484"/>
              <a:gd name="connsiteY13-3270" fmla="*/ 154197 h 6845510"/>
              <a:gd name="connsiteX14-3271" fmla="*/ 1878971 w 3693484"/>
              <a:gd name="connsiteY14-3272" fmla="*/ 163723 h 6845510"/>
              <a:gd name="connsiteX15-3273" fmla="*/ 1798009 w 3693484"/>
              <a:gd name="connsiteY15-3274" fmla="*/ 1554373 h 6845510"/>
              <a:gd name="connsiteX16-3275" fmla="*/ 1674184 w 3693484"/>
              <a:gd name="connsiteY16-3276" fmla="*/ 1559134 h 6845510"/>
              <a:gd name="connsiteX17-3277" fmla="*/ 1593221 w 3693484"/>
              <a:gd name="connsiteY17-3278" fmla="*/ 378035 h 6845510"/>
              <a:gd name="connsiteX18-3279" fmla="*/ 1307472 w 3693484"/>
              <a:gd name="connsiteY18-3280" fmla="*/ 368510 h 6845510"/>
              <a:gd name="connsiteX19-3281" fmla="*/ 1312234 w 3693484"/>
              <a:gd name="connsiteY19-3282" fmla="*/ 1635335 h 6845510"/>
              <a:gd name="connsiteX20-3283" fmla="*/ 1259846 w 3693484"/>
              <a:gd name="connsiteY20-3284" fmla="*/ 2025860 h 6845510"/>
              <a:gd name="connsiteX21-3285" fmla="*/ 902659 w 3693484"/>
              <a:gd name="connsiteY21-3286" fmla="*/ 2302085 h 6845510"/>
              <a:gd name="connsiteX22-3287" fmla="*/ 207334 w 3693484"/>
              <a:gd name="connsiteY22-3288" fmla="*/ 1787735 h 6845510"/>
              <a:gd name="connsiteX23-3289" fmla="*/ 173996 w 3693484"/>
              <a:gd name="connsiteY23-3290" fmla="*/ 2092535 h 6845510"/>
              <a:gd name="connsiteX24-3291" fmla="*/ 731209 w 3693484"/>
              <a:gd name="connsiteY24-3292" fmla="*/ 2797385 h 6845510"/>
              <a:gd name="connsiteX25-3293" fmla="*/ 1359859 w 3693484"/>
              <a:gd name="connsiteY25-3294" fmla="*/ 3530810 h 6845510"/>
              <a:gd name="connsiteX26-3295" fmla="*/ 1578934 w 3693484"/>
              <a:gd name="connsiteY26-3296" fmla="*/ 4064210 h 6845510"/>
              <a:gd name="connsiteX27-3297" fmla="*/ 1969459 w 3693484"/>
              <a:gd name="connsiteY27-3298" fmla="*/ 6845510 h 6845510"/>
              <a:gd name="connsiteX0-3299" fmla="*/ 1969459 w 3693484"/>
              <a:gd name="connsiteY0-3300" fmla="*/ 6845510 h 6845510"/>
              <a:gd name="connsiteX1-3301" fmla="*/ 3693484 w 3693484"/>
              <a:gd name="connsiteY1-3302" fmla="*/ 6835985 h 6845510"/>
              <a:gd name="connsiteX2-3303" fmla="*/ 2636209 w 3693484"/>
              <a:gd name="connsiteY2-3304" fmla="*/ 3873710 h 6845510"/>
              <a:gd name="connsiteX3-3305" fmla="*/ 2512384 w 3693484"/>
              <a:gd name="connsiteY3-3306" fmla="*/ 3321260 h 6845510"/>
              <a:gd name="connsiteX4-3307" fmla="*/ 2874334 w 3693484"/>
              <a:gd name="connsiteY4-3308" fmla="*/ 2216360 h 6845510"/>
              <a:gd name="connsiteX5-3309" fmla="*/ 3512509 w 3693484"/>
              <a:gd name="connsiteY5-3310" fmla="*/ 1301960 h 6845510"/>
              <a:gd name="connsiteX6-3311" fmla="*/ 3331534 w 3693484"/>
              <a:gd name="connsiteY6-3312" fmla="*/ 1187660 h 6845510"/>
              <a:gd name="connsiteX7-3313" fmla="*/ 2664784 w 3693484"/>
              <a:gd name="connsiteY7-3314" fmla="*/ 1911560 h 6845510"/>
              <a:gd name="connsiteX8-3315" fmla="*/ 2493334 w 3693484"/>
              <a:gd name="connsiteY8-3316" fmla="*/ 1806785 h 6845510"/>
              <a:gd name="connsiteX9-3317" fmla="*/ 2893384 w 3693484"/>
              <a:gd name="connsiteY9-3318" fmla="*/ 444710 h 6845510"/>
              <a:gd name="connsiteX10-3319" fmla="*/ 2598109 w 3693484"/>
              <a:gd name="connsiteY10-3320" fmla="*/ 397084 h 6845510"/>
              <a:gd name="connsiteX11-3321" fmla="*/ 2207584 w 3693484"/>
              <a:gd name="connsiteY11-3322" fmla="*/ 1659147 h 6845510"/>
              <a:gd name="connsiteX12-3323" fmla="*/ 2131384 w 3693484"/>
              <a:gd name="connsiteY12-3324" fmla="*/ 1597235 h 6845510"/>
              <a:gd name="connsiteX13-3325" fmla="*/ 2193297 w 3693484"/>
              <a:gd name="connsiteY13-3326" fmla="*/ 154197 h 6845510"/>
              <a:gd name="connsiteX14-3327" fmla="*/ 1878971 w 3693484"/>
              <a:gd name="connsiteY14-3328" fmla="*/ 163723 h 6845510"/>
              <a:gd name="connsiteX15-3329" fmla="*/ 1798009 w 3693484"/>
              <a:gd name="connsiteY15-3330" fmla="*/ 1554373 h 6845510"/>
              <a:gd name="connsiteX16-3331" fmla="*/ 1674184 w 3693484"/>
              <a:gd name="connsiteY16-3332" fmla="*/ 1559134 h 6845510"/>
              <a:gd name="connsiteX17-3333" fmla="*/ 1593221 w 3693484"/>
              <a:gd name="connsiteY17-3334" fmla="*/ 378035 h 6845510"/>
              <a:gd name="connsiteX18-3335" fmla="*/ 1307472 w 3693484"/>
              <a:gd name="connsiteY18-3336" fmla="*/ 368510 h 6845510"/>
              <a:gd name="connsiteX19-3337" fmla="*/ 1312234 w 3693484"/>
              <a:gd name="connsiteY19-3338" fmla="*/ 1635335 h 6845510"/>
              <a:gd name="connsiteX20-3339" fmla="*/ 1259846 w 3693484"/>
              <a:gd name="connsiteY20-3340" fmla="*/ 2025860 h 6845510"/>
              <a:gd name="connsiteX21-3341" fmla="*/ 902659 w 3693484"/>
              <a:gd name="connsiteY21-3342" fmla="*/ 2302085 h 6845510"/>
              <a:gd name="connsiteX22-3343" fmla="*/ 207334 w 3693484"/>
              <a:gd name="connsiteY22-3344" fmla="*/ 1787735 h 6845510"/>
              <a:gd name="connsiteX23-3345" fmla="*/ 173996 w 3693484"/>
              <a:gd name="connsiteY23-3346" fmla="*/ 2092535 h 6845510"/>
              <a:gd name="connsiteX24-3347" fmla="*/ 731209 w 3693484"/>
              <a:gd name="connsiteY24-3348" fmla="*/ 2797385 h 6845510"/>
              <a:gd name="connsiteX25-3349" fmla="*/ 1359859 w 3693484"/>
              <a:gd name="connsiteY25-3350" fmla="*/ 3530810 h 6845510"/>
              <a:gd name="connsiteX26-3351" fmla="*/ 1578934 w 3693484"/>
              <a:gd name="connsiteY26-3352" fmla="*/ 4064210 h 6845510"/>
              <a:gd name="connsiteX27-3353" fmla="*/ 1969459 w 3693484"/>
              <a:gd name="connsiteY27-3354" fmla="*/ 6845510 h 6845510"/>
              <a:gd name="connsiteX0-3355" fmla="*/ 1969459 w 3693484"/>
              <a:gd name="connsiteY0-3356" fmla="*/ 6845510 h 6845510"/>
              <a:gd name="connsiteX1-3357" fmla="*/ 3693484 w 3693484"/>
              <a:gd name="connsiteY1-3358" fmla="*/ 6835985 h 6845510"/>
              <a:gd name="connsiteX2-3359" fmla="*/ 2636209 w 3693484"/>
              <a:gd name="connsiteY2-3360" fmla="*/ 3873710 h 6845510"/>
              <a:gd name="connsiteX3-3361" fmla="*/ 2512384 w 3693484"/>
              <a:gd name="connsiteY3-3362" fmla="*/ 3321260 h 6845510"/>
              <a:gd name="connsiteX4-3363" fmla="*/ 2874334 w 3693484"/>
              <a:gd name="connsiteY4-3364" fmla="*/ 2216360 h 6845510"/>
              <a:gd name="connsiteX5-3365" fmla="*/ 3512509 w 3693484"/>
              <a:gd name="connsiteY5-3366" fmla="*/ 1301960 h 6845510"/>
              <a:gd name="connsiteX6-3367" fmla="*/ 3331534 w 3693484"/>
              <a:gd name="connsiteY6-3368" fmla="*/ 1187660 h 6845510"/>
              <a:gd name="connsiteX7-3369" fmla="*/ 2664784 w 3693484"/>
              <a:gd name="connsiteY7-3370" fmla="*/ 1911560 h 6845510"/>
              <a:gd name="connsiteX8-3371" fmla="*/ 2493334 w 3693484"/>
              <a:gd name="connsiteY8-3372" fmla="*/ 1806785 h 6845510"/>
              <a:gd name="connsiteX9-3373" fmla="*/ 2874334 w 3693484"/>
              <a:gd name="connsiteY9-3374" fmla="*/ 563772 h 6845510"/>
              <a:gd name="connsiteX10-3375" fmla="*/ 2598109 w 3693484"/>
              <a:gd name="connsiteY10-3376" fmla="*/ 397084 h 6845510"/>
              <a:gd name="connsiteX11-3377" fmla="*/ 2207584 w 3693484"/>
              <a:gd name="connsiteY11-3378" fmla="*/ 1659147 h 6845510"/>
              <a:gd name="connsiteX12-3379" fmla="*/ 2131384 w 3693484"/>
              <a:gd name="connsiteY12-3380" fmla="*/ 1597235 h 6845510"/>
              <a:gd name="connsiteX13-3381" fmla="*/ 2193297 w 3693484"/>
              <a:gd name="connsiteY13-3382" fmla="*/ 154197 h 6845510"/>
              <a:gd name="connsiteX14-3383" fmla="*/ 1878971 w 3693484"/>
              <a:gd name="connsiteY14-3384" fmla="*/ 163723 h 6845510"/>
              <a:gd name="connsiteX15-3385" fmla="*/ 1798009 w 3693484"/>
              <a:gd name="connsiteY15-3386" fmla="*/ 1554373 h 6845510"/>
              <a:gd name="connsiteX16-3387" fmla="*/ 1674184 w 3693484"/>
              <a:gd name="connsiteY16-3388" fmla="*/ 1559134 h 6845510"/>
              <a:gd name="connsiteX17-3389" fmla="*/ 1593221 w 3693484"/>
              <a:gd name="connsiteY17-3390" fmla="*/ 378035 h 6845510"/>
              <a:gd name="connsiteX18-3391" fmla="*/ 1307472 w 3693484"/>
              <a:gd name="connsiteY18-3392" fmla="*/ 368510 h 6845510"/>
              <a:gd name="connsiteX19-3393" fmla="*/ 1312234 w 3693484"/>
              <a:gd name="connsiteY19-3394" fmla="*/ 1635335 h 6845510"/>
              <a:gd name="connsiteX20-3395" fmla="*/ 1259846 w 3693484"/>
              <a:gd name="connsiteY20-3396" fmla="*/ 2025860 h 6845510"/>
              <a:gd name="connsiteX21-3397" fmla="*/ 902659 w 3693484"/>
              <a:gd name="connsiteY21-3398" fmla="*/ 2302085 h 6845510"/>
              <a:gd name="connsiteX22-3399" fmla="*/ 207334 w 3693484"/>
              <a:gd name="connsiteY22-3400" fmla="*/ 1787735 h 6845510"/>
              <a:gd name="connsiteX23-3401" fmla="*/ 173996 w 3693484"/>
              <a:gd name="connsiteY23-3402" fmla="*/ 2092535 h 6845510"/>
              <a:gd name="connsiteX24-3403" fmla="*/ 731209 w 3693484"/>
              <a:gd name="connsiteY24-3404" fmla="*/ 2797385 h 6845510"/>
              <a:gd name="connsiteX25-3405" fmla="*/ 1359859 w 3693484"/>
              <a:gd name="connsiteY25-3406" fmla="*/ 3530810 h 6845510"/>
              <a:gd name="connsiteX26-3407" fmla="*/ 1578934 w 3693484"/>
              <a:gd name="connsiteY26-3408" fmla="*/ 4064210 h 6845510"/>
              <a:gd name="connsiteX27-3409" fmla="*/ 1969459 w 3693484"/>
              <a:gd name="connsiteY27-3410" fmla="*/ 6845510 h 6845510"/>
              <a:gd name="connsiteX0-3411" fmla="*/ 1969459 w 3693484"/>
              <a:gd name="connsiteY0-3412" fmla="*/ 6845510 h 6845510"/>
              <a:gd name="connsiteX1-3413" fmla="*/ 3693484 w 3693484"/>
              <a:gd name="connsiteY1-3414" fmla="*/ 6835985 h 6845510"/>
              <a:gd name="connsiteX2-3415" fmla="*/ 2636209 w 3693484"/>
              <a:gd name="connsiteY2-3416" fmla="*/ 3873710 h 6845510"/>
              <a:gd name="connsiteX3-3417" fmla="*/ 2512384 w 3693484"/>
              <a:gd name="connsiteY3-3418" fmla="*/ 3321260 h 6845510"/>
              <a:gd name="connsiteX4-3419" fmla="*/ 2874334 w 3693484"/>
              <a:gd name="connsiteY4-3420" fmla="*/ 2216360 h 6845510"/>
              <a:gd name="connsiteX5-3421" fmla="*/ 3512509 w 3693484"/>
              <a:gd name="connsiteY5-3422" fmla="*/ 1301960 h 6845510"/>
              <a:gd name="connsiteX6-3423" fmla="*/ 3331534 w 3693484"/>
              <a:gd name="connsiteY6-3424" fmla="*/ 1187660 h 6845510"/>
              <a:gd name="connsiteX7-3425" fmla="*/ 2664784 w 3693484"/>
              <a:gd name="connsiteY7-3426" fmla="*/ 1911560 h 6845510"/>
              <a:gd name="connsiteX8-3427" fmla="*/ 2493334 w 3693484"/>
              <a:gd name="connsiteY8-3428" fmla="*/ 1806785 h 6845510"/>
              <a:gd name="connsiteX9-3429" fmla="*/ 2874334 w 3693484"/>
              <a:gd name="connsiteY9-3430" fmla="*/ 563772 h 6845510"/>
              <a:gd name="connsiteX10-3431" fmla="*/ 2598109 w 3693484"/>
              <a:gd name="connsiteY10-3432" fmla="*/ 397084 h 6845510"/>
              <a:gd name="connsiteX11-3433" fmla="*/ 2207584 w 3693484"/>
              <a:gd name="connsiteY11-3434" fmla="*/ 1659147 h 6845510"/>
              <a:gd name="connsiteX12-3435" fmla="*/ 2131384 w 3693484"/>
              <a:gd name="connsiteY12-3436" fmla="*/ 1597235 h 6845510"/>
              <a:gd name="connsiteX13-3437" fmla="*/ 2193297 w 3693484"/>
              <a:gd name="connsiteY13-3438" fmla="*/ 154197 h 6845510"/>
              <a:gd name="connsiteX14-3439" fmla="*/ 1878971 w 3693484"/>
              <a:gd name="connsiteY14-3440" fmla="*/ 163723 h 6845510"/>
              <a:gd name="connsiteX15-3441" fmla="*/ 1798009 w 3693484"/>
              <a:gd name="connsiteY15-3442" fmla="*/ 1554373 h 6845510"/>
              <a:gd name="connsiteX16-3443" fmla="*/ 1674184 w 3693484"/>
              <a:gd name="connsiteY16-3444" fmla="*/ 1559134 h 6845510"/>
              <a:gd name="connsiteX17-3445" fmla="*/ 1593221 w 3693484"/>
              <a:gd name="connsiteY17-3446" fmla="*/ 378035 h 6845510"/>
              <a:gd name="connsiteX18-3447" fmla="*/ 1307472 w 3693484"/>
              <a:gd name="connsiteY18-3448" fmla="*/ 368510 h 6845510"/>
              <a:gd name="connsiteX19-3449" fmla="*/ 1312234 w 3693484"/>
              <a:gd name="connsiteY19-3450" fmla="*/ 1635335 h 6845510"/>
              <a:gd name="connsiteX20-3451" fmla="*/ 1259846 w 3693484"/>
              <a:gd name="connsiteY20-3452" fmla="*/ 2025860 h 6845510"/>
              <a:gd name="connsiteX21-3453" fmla="*/ 902659 w 3693484"/>
              <a:gd name="connsiteY21-3454" fmla="*/ 2302085 h 6845510"/>
              <a:gd name="connsiteX22-3455" fmla="*/ 207334 w 3693484"/>
              <a:gd name="connsiteY22-3456" fmla="*/ 1787735 h 6845510"/>
              <a:gd name="connsiteX23-3457" fmla="*/ 173996 w 3693484"/>
              <a:gd name="connsiteY23-3458" fmla="*/ 2092535 h 6845510"/>
              <a:gd name="connsiteX24-3459" fmla="*/ 731209 w 3693484"/>
              <a:gd name="connsiteY24-3460" fmla="*/ 2797385 h 6845510"/>
              <a:gd name="connsiteX25-3461" fmla="*/ 1359859 w 3693484"/>
              <a:gd name="connsiteY25-3462" fmla="*/ 3530810 h 6845510"/>
              <a:gd name="connsiteX26-3463" fmla="*/ 1578934 w 3693484"/>
              <a:gd name="connsiteY26-3464" fmla="*/ 4064210 h 6845510"/>
              <a:gd name="connsiteX27-3465" fmla="*/ 1969459 w 3693484"/>
              <a:gd name="connsiteY27-3466" fmla="*/ 6845510 h 6845510"/>
              <a:gd name="connsiteX0-3467" fmla="*/ 1969459 w 3693484"/>
              <a:gd name="connsiteY0-3468" fmla="*/ 6845510 h 6845510"/>
              <a:gd name="connsiteX1-3469" fmla="*/ 3693484 w 3693484"/>
              <a:gd name="connsiteY1-3470" fmla="*/ 6835985 h 6845510"/>
              <a:gd name="connsiteX2-3471" fmla="*/ 2636209 w 3693484"/>
              <a:gd name="connsiteY2-3472" fmla="*/ 3873710 h 6845510"/>
              <a:gd name="connsiteX3-3473" fmla="*/ 2512384 w 3693484"/>
              <a:gd name="connsiteY3-3474" fmla="*/ 3321260 h 6845510"/>
              <a:gd name="connsiteX4-3475" fmla="*/ 2874334 w 3693484"/>
              <a:gd name="connsiteY4-3476" fmla="*/ 2216360 h 6845510"/>
              <a:gd name="connsiteX5-3477" fmla="*/ 3512509 w 3693484"/>
              <a:gd name="connsiteY5-3478" fmla="*/ 1301960 h 6845510"/>
              <a:gd name="connsiteX6-3479" fmla="*/ 3331534 w 3693484"/>
              <a:gd name="connsiteY6-3480" fmla="*/ 1187660 h 6845510"/>
              <a:gd name="connsiteX7-3481" fmla="*/ 2664784 w 3693484"/>
              <a:gd name="connsiteY7-3482" fmla="*/ 1911560 h 6845510"/>
              <a:gd name="connsiteX8-3483" fmla="*/ 2493334 w 3693484"/>
              <a:gd name="connsiteY8-3484" fmla="*/ 1806785 h 6845510"/>
              <a:gd name="connsiteX9-3485" fmla="*/ 2874334 w 3693484"/>
              <a:gd name="connsiteY9-3486" fmla="*/ 563772 h 6845510"/>
              <a:gd name="connsiteX10-3487" fmla="*/ 2598109 w 3693484"/>
              <a:gd name="connsiteY10-3488" fmla="*/ 397084 h 6845510"/>
              <a:gd name="connsiteX11-3489" fmla="*/ 2207584 w 3693484"/>
              <a:gd name="connsiteY11-3490" fmla="*/ 1659147 h 6845510"/>
              <a:gd name="connsiteX12-3491" fmla="*/ 2131384 w 3693484"/>
              <a:gd name="connsiteY12-3492" fmla="*/ 1597235 h 6845510"/>
              <a:gd name="connsiteX13-3493" fmla="*/ 2193297 w 3693484"/>
              <a:gd name="connsiteY13-3494" fmla="*/ 154197 h 6845510"/>
              <a:gd name="connsiteX14-3495" fmla="*/ 1878971 w 3693484"/>
              <a:gd name="connsiteY14-3496" fmla="*/ 163723 h 6845510"/>
              <a:gd name="connsiteX15-3497" fmla="*/ 1798009 w 3693484"/>
              <a:gd name="connsiteY15-3498" fmla="*/ 1554373 h 6845510"/>
              <a:gd name="connsiteX16-3499" fmla="*/ 1674184 w 3693484"/>
              <a:gd name="connsiteY16-3500" fmla="*/ 1559134 h 6845510"/>
              <a:gd name="connsiteX17-3501" fmla="*/ 1593221 w 3693484"/>
              <a:gd name="connsiteY17-3502" fmla="*/ 378035 h 6845510"/>
              <a:gd name="connsiteX18-3503" fmla="*/ 1307472 w 3693484"/>
              <a:gd name="connsiteY18-3504" fmla="*/ 368510 h 6845510"/>
              <a:gd name="connsiteX19-3505" fmla="*/ 1312234 w 3693484"/>
              <a:gd name="connsiteY19-3506" fmla="*/ 1635335 h 6845510"/>
              <a:gd name="connsiteX20-3507" fmla="*/ 1259846 w 3693484"/>
              <a:gd name="connsiteY20-3508" fmla="*/ 2025860 h 6845510"/>
              <a:gd name="connsiteX21-3509" fmla="*/ 902659 w 3693484"/>
              <a:gd name="connsiteY21-3510" fmla="*/ 2302085 h 6845510"/>
              <a:gd name="connsiteX22-3511" fmla="*/ 207334 w 3693484"/>
              <a:gd name="connsiteY22-3512" fmla="*/ 1787735 h 6845510"/>
              <a:gd name="connsiteX23-3513" fmla="*/ 173996 w 3693484"/>
              <a:gd name="connsiteY23-3514" fmla="*/ 2092535 h 6845510"/>
              <a:gd name="connsiteX24-3515" fmla="*/ 731209 w 3693484"/>
              <a:gd name="connsiteY24-3516" fmla="*/ 2797385 h 6845510"/>
              <a:gd name="connsiteX25-3517" fmla="*/ 1359859 w 3693484"/>
              <a:gd name="connsiteY25-3518" fmla="*/ 3530810 h 6845510"/>
              <a:gd name="connsiteX26-3519" fmla="*/ 1578934 w 3693484"/>
              <a:gd name="connsiteY26-3520" fmla="*/ 4064210 h 6845510"/>
              <a:gd name="connsiteX27-3521" fmla="*/ 1969459 w 3693484"/>
              <a:gd name="connsiteY27-3522" fmla="*/ 6845510 h 6845510"/>
              <a:gd name="connsiteX0-3523" fmla="*/ 1969459 w 3693484"/>
              <a:gd name="connsiteY0-3524" fmla="*/ 6845510 h 6845510"/>
              <a:gd name="connsiteX1-3525" fmla="*/ 3693484 w 3693484"/>
              <a:gd name="connsiteY1-3526" fmla="*/ 6835985 h 6845510"/>
              <a:gd name="connsiteX2-3527" fmla="*/ 2636209 w 3693484"/>
              <a:gd name="connsiteY2-3528" fmla="*/ 3873710 h 6845510"/>
              <a:gd name="connsiteX3-3529" fmla="*/ 2512384 w 3693484"/>
              <a:gd name="connsiteY3-3530" fmla="*/ 3321260 h 6845510"/>
              <a:gd name="connsiteX4-3531" fmla="*/ 2874334 w 3693484"/>
              <a:gd name="connsiteY4-3532" fmla="*/ 2216360 h 6845510"/>
              <a:gd name="connsiteX5-3533" fmla="*/ 3512509 w 3693484"/>
              <a:gd name="connsiteY5-3534" fmla="*/ 1301960 h 6845510"/>
              <a:gd name="connsiteX6-3535" fmla="*/ 3331534 w 3693484"/>
              <a:gd name="connsiteY6-3536" fmla="*/ 1187660 h 6845510"/>
              <a:gd name="connsiteX7-3537" fmla="*/ 2664784 w 3693484"/>
              <a:gd name="connsiteY7-3538" fmla="*/ 1911560 h 6845510"/>
              <a:gd name="connsiteX8-3539" fmla="*/ 2521909 w 3693484"/>
              <a:gd name="connsiteY8-3540" fmla="*/ 1792497 h 6845510"/>
              <a:gd name="connsiteX9-3541" fmla="*/ 2874334 w 3693484"/>
              <a:gd name="connsiteY9-3542" fmla="*/ 563772 h 6845510"/>
              <a:gd name="connsiteX10-3543" fmla="*/ 2598109 w 3693484"/>
              <a:gd name="connsiteY10-3544" fmla="*/ 397084 h 6845510"/>
              <a:gd name="connsiteX11-3545" fmla="*/ 2207584 w 3693484"/>
              <a:gd name="connsiteY11-3546" fmla="*/ 1659147 h 6845510"/>
              <a:gd name="connsiteX12-3547" fmla="*/ 2131384 w 3693484"/>
              <a:gd name="connsiteY12-3548" fmla="*/ 1597235 h 6845510"/>
              <a:gd name="connsiteX13-3549" fmla="*/ 2193297 w 3693484"/>
              <a:gd name="connsiteY13-3550" fmla="*/ 154197 h 6845510"/>
              <a:gd name="connsiteX14-3551" fmla="*/ 1878971 w 3693484"/>
              <a:gd name="connsiteY14-3552" fmla="*/ 163723 h 6845510"/>
              <a:gd name="connsiteX15-3553" fmla="*/ 1798009 w 3693484"/>
              <a:gd name="connsiteY15-3554" fmla="*/ 1554373 h 6845510"/>
              <a:gd name="connsiteX16-3555" fmla="*/ 1674184 w 3693484"/>
              <a:gd name="connsiteY16-3556" fmla="*/ 1559134 h 6845510"/>
              <a:gd name="connsiteX17-3557" fmla="*/ 1593221 w 3693484"/>
              <a:gd name="connsiteY17-3558" fmla="*/ 378035 h 6845510"/>
              <a:gd name="connsiteX18-3559" fmla="*/ 1307472 w 3693484"/>
              <a:gd name="connsiteY18-3560" fmla="*/ 368510 h 6845510"/>
              <a:gd name="connsiteX19-3561" fmla="*/ 1312234 w 3693484"/>
              <a:gd name="connsiteY19-3562" fmla="*/ 1635335 h 6845510"/>
              <a:gd name="connsiteX20-3563" fmla="*/ 1259846 w 3693484"/>
              <a:gd name="connsiteY20-3564" fmla="*/ 2025860 h 6845510"/>
              <a:gd name="connsiteX21-3565" fmla="*/ 902659 w 3693484"/>
              <a:gd name="connsiteY21-3566" fmla="*/ 2302085 h 6845510"/>
              <a:gd name="connsiteX22-3567" fmla="*/ 207334 w 3693484"/>
              <a:gd name="connsiteY22-3568" fmla="*/ 1787735 h 6845510"/>
              <a:gd name="connsiteX23-3569" fmla="*/ 173996 w 3693484"/>
              <a:gd name="connsiteY23-3570" fmla="*/ 2092535 h 6845510"/>
              <a:gd name="connsiteX24-3571" fmla="*/ 731209 w 3693484"/>
              <a:gd name="connsiteY24-3572" fmla="*/ 2797385 h 6845510"/>
              <a:gd name="connsiteX25-3573" fmla="*/ 1359859 w 3693484"/>
              <a:gd name="connsiteY25-3574" fmla="*/ 3530810 h 6845510"/>
              <a:gd name="connsiteX26-3575" fmla="*/ 1578934 w 3693484"/>
              <a:gd name="connsiteY26-3576" fmla="*/ 4064210 h 6845510"/>
              <a:gd name="connsiteX27-3577" fmla="*/ 1969459 w 3693484"/>
              <a:gd name="connsiteY27-3578" fmla="*/ 6845510 h 6845510"/>
              <a:gd name="connsiteX0-3579" fmla="*/ 1969459 w 3693484"/>
              <a:gd name="connsiteY0-3580" fmla="*/ 6845510 h 6845510"/>
              <a:gd name="connsiteX1-3581" fmla="*/ 3693484 w 3693484"/>
              <a:gd name="connsiteY1-3582" fmla="*/ 6835985 h 6845510"/>
              <a:gd name="connsiteX2-3583" fmla="*/ 2636209 w 3693484"/>
              <a:gd name="connsiteY2-3584" fmla="*/ 3873710 h 6845510"/>
              <a:gd name="connsiteX3-3585" fmla="*/ 2512384 w 3693484"/>
              <a:gd name="connsiteY3-3586" fmla="*/ 3321260 h 6845510"/>
              <a:gd name="connsiteX4-3587" fmla="*/ 2874334 w 3693484"/>
              <a:gd name="connsiteY4-3588" fmla="*/ 2216360 h 6845510"/>
              <a:gd name="connsiteX5-3589" fmla="*/ 3512509 w 3693484"/>
              <a:gd name="connsiteY5-3590" fmla="*/ 1301960 h 6845510"/>
              <a:gd name="connsiteX6-3591" fmla="*/ 3331534 w 3693484"/>
              <a:gd name="connsiteY6-3592" fmla="*/ 1187660 h 6845510"/>
              <a:gd name="connsiteX7-3593" fmla="*/ 2664784 w 3693484"/>
              <a:gd name="connsiteY7-3594" fmla="*/ 1911560 h 6845510"/>
              <a:gd name="connsiteX8-3595" fmla="*/ 2521909 w 3693484"/>
              <a:gd name="connsiteY8-3596" fmla="*/ 1792497 h 6845510"/>
              <a:gd name="connsiteX9-3597" fmla="*/ 2874334 w 3693484"/>
              <a:gd name="connsiteY9-3598" fmla="*/ 563772 h 6845510"/>
              <a:gd name="connsiteX10-3599" fmla="*/ 2598109 w 3693484"/>
              <a:gd name="connsiteY10-3600" fmla="*/ 397084 h 6845510"/>
              <a:gd name="connsiteX11-3601" fmla="*/ 2207584 w 3693484"/>
              <a:gd name="connsiteY11-3602" fmla="*/ 1659147 h 6845510"/>
              <a:gd name="connsiteX12-3603" fmla="*/ 2131384 w 3693484"/>
              <a:gd name="connsiteY12-3604" fmla="*/ 1597235 h 6845510"/>
              <a:gd name="connsiteX13-3605" fmla="*/ 2193297 w 3693484"/>
              <a:gd name="connsiteY13-3606" fmla="*/ 154197 h 6845510"/>
              <a:gd name="connsiteX14-3607" fmla="*/ 1878971 w 3693484"/>
              <a:gd name="connsiteY14-3608" fmla="*/ 163723 h 6845510"/>
              <a:gd name="connsiteX15-3609" fmla="*/ 1798009 w 3693484"/>
              <a:gd name="connsiteY15-3610" fmla="*/ 1554373 h 6845510"/>
              <a:gd name="connsiteX16-3611" fmla="*/ 1674184 w 3693484"/>
              <a:gd name="connsiteY16-3612" fmla="*/ 1559134 h 6845510"/>
              <a:gd name="connsiteX17-3613" fmla="*/ 1593221 w 3693484"/>
              <a:gd name="connsiteY17-3614" fmla="*/ 378035 h 6845510"/>
              <a:gd name="connsiteX18-3615" fmla="*/ 1307472 w 3693484"/>
              <a:gd name="connsiteY18-3616" fmla="*/ 368510 h 6845510"/>
              <a:gd name="connsiteX19-3617" fmla="*/ 1312234 w 3693484"/>
              <a:gd name="connsiteY19-3618" fmla="*/ 1635335 h 6845510"/>
              <a:gd name="connsiteX20-3619" fmla="*/ 1259846 w 3693484"/>
              <a:gd name="connsiteY20-3620" fmla="*/ 2025860 h 6845510"/>
              <a:gd name="connsiteX21-3621" fmla="*/ 902659 w 3693484"/>
              <a:gd name="connsiteY21-3622" fmla="*/ 2302085 h 6845510"/>
              <a:gd name="connsiteX22-3623" fmla="*/ 207334 w 3693484"/>
              <a:gd name="connsiteY22-3624" fmla="*/ 1787735 h 6845510"/>
              <a:gd name="connsiteX23-3625" fmla="*/ 173996 w 3693484"/>
              <a:gd name="connsiteY23-3626" fmla="*/ 2092535 h 6845510"/>
              <a:gd name="connsiteX24-3627" fmla="*/ 731209 w 3693484"/>
              <a:gd name="connsiteY24-3628" fmla="*/ 2797385 h 6845510"/>
              <a:gd name="connsiteX25-3629" fmla="*/ 1359859 w 3693484"/>
              <a:gd name="connsiteY25-3630" fmla="*/ 3530810 h 6845510"/>
              <a:gd name="connsiteX26-3631" fmla="*/ 1578934 w 3693484"/>
              <a:gd name="connsiteY26-3632" fmla="*/ 4064210 h 6845510"/>
              <a:gd name="connsiteX27-3633" fmla="*/ 1969459 w 3693484"/>
              <a:gd name="connsiteY27-3634" fmla="*/ 6845510 h 6845510"/>
              <a:gd name="connsiteX0-3635" fmla="*/ 1969459 w 3693484"/>
              <a:gd name="connsiteY0-3636" fmla="*/ 6845510 h 6845510"/>
              <a:gd name="connsiteX1-3637" fmla="*/ 3693484 w 3693484"/>
              <a:gd name="connsiteY1-3638" fmla="*/ 6835985 h 6845510"/>
              <a:gd name="connsiteX2-3639" fmla="*/ 2636209 w 3693484"/>
              <a:gd name="connsiteY2-3640" fmla="*/ 3873710 h 6845510"/>
              <a:gd name="connsiteX3-3641" fmla="*/ 2512384 w 3693484"/>
              <a:gd name="connsiteY3-3642" fmla="*/ 3321260 h 6845510"/>
              <a:gd name="connsiteX4-3643" fmla="*/ 2874334 w 3693484"/>
              <a:gd name="connsiteY4-3644" fmla="*/ 2216360 h 6845510"/>
              <a:gd name="connsiteX5-3645" fmla="*/ 3512509 w 3693484"/>
              <a:gd name="connsiteY5-3646" fmla="*/ 1301960 h 6845510"/>
              <a:gd name="connsiteX6-3647" fmla="*/ 3331534 w 3693484"/>
              <a:gd name="connsiteY6-3648" fmla="*/ 1187660 h 6845510"/>
              <a:gd name="connsiteX7-3649" fmla="*/ 2598109 w 3693484"/>
              <a:gd name="connsiteY7-3650" fmla="*/ 1849647 h 6845510"/>
              <a:gd name="connsiteX8-3651" fmla="*/ 2521909 w 3693484"/>
              <a:gd name="connsiteY8-3652" fmla="*/ 1792497 h 6845510"/>
              <a:gd name="connsiteX9-3653" fmla="*/ 2874334 w 3693484"/>
              <a:gd name="connsiteY9-3654" fmla="*/ 563772 h 6845510"/>
              <a:gd name="connsiteX10-3655" fmla="*/ 2598109 w 3693484"/>
              <a:gd name="connsiteY10-3656" fmla="*/ 397084 h 6845510"/>
              <a:gd name="connsiteX11-3657" fmla="*/ 2207584 w 3693484"/>
              <a:gd name="connsiteY11-3658" fmla="*/ 1659147 h 6845510"/>
              <a:gd name="connsiteX12-3659" fmla="*/ 2131384 w 3693484"/>
              <a:gd name="connsiteY12-3660" fmla="*/ 1597235 h 6845510"/>
              <a:gd name="connsiteX13-3661" fmla="*/ 2193297 w 3693484"/>
              <a:gd name="connsiteY13-3662" fmla="*/ 154197 h 6845510"/>
              <a:gd name="connsiteX14-3663" fmla="*/ 1878971 w 3693484"/>
              <a:gd name="connsiteY14-3664" fmla="*/ 163723 h 6845510"/>
              <a:gd name="connsiteX15-3665" fmla="*/ 1798009 w 3693484"/>
              <a:gd name="connsiteY15-3666" fmla="*/ 1554373 h 6845510"/>
              <a:gd name="connsiteX16-3667" fmla="*/ 1674184 w 3693484"/>
              <a:gd name="connsiteY16-3668" fmla="*/ 1559134 h 6845510"/>
              <a:gd name="connsiteX17-3669" fmla="*/ 1593221 w 3693484"/>
              <a:gd name="connsiteY17-3670" fmla="*/ 378035 h 6845510"/>
              <a:gd name="connsiteX18-3671" fmla="*/ 1307472 w 3693484"/>
              <a:gd name="connsiteY18-3672" fmla="*/ 368510 h 6845510"/>
              <a:gd name="connsiteX19-3673" fmla="*/ 1312234 w 3693484"/>
              <a:gd name="connsiteY19-3674" fmla="*/ 1635335 h 6845510"/>
              <a:gd name="connsiteX20-3675" fmla="*/ 1259846 w 3693484"/>
              <a:gd name="connsiteY20-3676" fmla="*/ 2025860 h 6845510"/>
              <a:gd name="connsiteX21-3677" fmla="*/ 902659 w 3693484"/>
              <a:gd name="connsiteY21-3678" fmla="*/ 2302085 h 6845510"/>
              <a:gd name="connsiteX22-3679" fmla="*/ 207334 w 3693484"/>
              <a:gd name="connsiteY22-3680" fmla="*/ 1787735 h 6845510"/>
              <a:gd name="connsiteX23-3681" fmla="*/ 173996 w 3693484"/>
              <a:gd name="connsiteY23-3682" fmla="*/ 2092535 h 6845510"/>
              <a:gd name="connsiteX24-3683" fmla="*/ 731209 w 3693484"/>
              <a:gd name="connsiteY24-3684" fmla="*/ 2797385 h 6845510"/>
              <a:gd name="connsiteX25-3685" fmla="*/ 1359859 w 3693484"/>
              <a:gd name="connsiteY25-3686" fmla="*/ 3530810 h 6845510"/>
              <a:gd name="connsiteX26-3687" fmla="*/ 1578934 w 3693484"/>
              <a:gd name="connsiteY26-3688" fmla="*/ 4064210 h 6845510"/>
              <a:gd name="connsiteX27-3689" fmla="*/ 1969459 w 3693484"/>
              <a:gd name="connsiteY27-3690" fmla="*/ 6845510 h 6845510"/>
              <a:gd name="connsiteX0-3691" fmla="*/ 1969459 w 3693484"/>
              <a:gd name="connsiteY0-3692" fmla="*/ 6845510 h 6845510"/>
              <a:gd name="connsiteX1-3693" fmla="*/ 3693484 w 3693484"/>
              <a:gd name="connsiteY1-3694" fmla="*/ 6835985 h 6845510"/>
              <a:gd name="connsiteX2-3695" fmla="*/ 2636209 w 3693484"/>
              <a:gd name="connsiteY2-3696" fmla="*/ 3873710 h 6845510"/>
              <a:gd name="connsiteX3-3697" fmla="*/ 2512384 w 3693484"/>
              <a:gd name="connsiteY3-3698" fmla="*/ 3321260 h 6845510"/>
              <a:gd name="connsiteX4-3699" fmla="*/ 2874334 w 3693484"/>
              <a:gd name="connsiteY4-3700" fmla="*/ 2216360 h 6845510"/>
              <a:gd name="connsiteX5-3701" fmla="*/ 3512509 w 3693484"/>
              <a:gd name="connsiteY5-3702" fmla="*/ 1301960 h 6845510"/>
              <a:gd name="connsiteX6-3703" fmla="*/ 3331534 w 3693484"/>
              <a:gd name="connsiteY6-3704" fmla="*/ 1187660 h 6845510"/>
              <a:gd name="connsiteX7-3705" fmla="*/ 2607634 w 3693484"/>
              <a:gd name="connsiteY7-3706" fmla="*/ 1925847 h 6845510"/>
              <a:gd name="connsiteX8-3707" fmla="*/ 2521909 w 3693484"/>
              <a:gd name="connsiteY8-3708" fmla="*/ 1792497 h 6845510"/>
              <a:gd name="connsiteX9-3709" fmla="*/ 2874334 w 3693484"/>
              <a:gd name="connsiteY9-3710" fmla="*/ 563772 h 6845510"/>
              <a:gd name="connsiteX10-3711" fmla="*/ 2598109 w 3693484"/>
              <a:gd name="connsiteY10-3712" fmla="*/ 397084 h 6845510"/>
              <a:gd name="connsiteX11-3713" fmla="*/ 2207584 w 3693484"/>
              <a:gd name="connsiteY11-3714" fmla="*/ 1659147 h 6845510"/>
              <a:gd name="connsiteX12-3715" fmla="*/ 2131384 w 3693484"/>
              <a:gd name="connsiteY12-3716" fmla="*/ 1597235 h 6845510"/>
              <a:gd name="connsiteX13-3717" fmla="*/ 2193297 w 3693484"/>
              <a:gd name="connsiteY13-3718" fmla="*/ 154197 h 6845510"/>
              <a:gd name="connsiteX14-3719" fmla="*/ 1878971 w 3693484"/>
              <a:gd name="connsiteY14-3720" fmla="*/ 163723 h 6845510"/>
              <a:gd name="connsiteX15-3721" fmla="*/ 1798009 w 3693484"/>
              <a:gd name="connsiteY15-3722" fmla="*/ 1554373 h 6845510"/>
              <a:gd name="connsiteX16-3723" fmla="*/ 1674184 w 3693484"/>
              <a:gd name="connsiteY16-3724" fmla="*/ 1559134 h 6845510"/>
              <a:gd name="connsiteX17-3725" fmla="*/ 1593221 w 3693484"/>
              <a:gd name="connsiteY17-3726" fmla="*/ 378035 h 6845510"/>
              <a:gd name="connsiteX18-3727" fmla="*/ 1307472 w 3693484"/>
              <a:gd name="connsiteY18-3728" fmla="*/ 368510 h 6845510"/>
              <a:gd name="connsiteX19-3729" fmla="*/ 1312234 w 3693484"/>
              <a:gd name="connsiteY19-3730" fmla="*/ 1635335 h 6845510"/>
              <a:gd name="connsiteX20-3731" fmla="*/ 1259846 w 3693484"/>
              <a:gd name="connsiteY20-3732" fmla="*/ 2025860 h 6845510"/>
              <a:gd name="connsiteX21-3733" fmla="*/ 902659 w 3693484"/>
              <a:gd name="connsiteY21-3734" fmla="*/ 2302085 h 6845510"/>
              <a:gd name="connsiteX22-3735" fmla="*/ 207334 w 3693484"/>
              <a:gd name="connsiteY22-3736" fmla="*/ 1787735 h 6845510"/>
              <a:gd name="connsiteX23-3737" fmla="*/ 173996 w 3693484"/>
              <a:gd name="connsiteY23-3738" fmla="*/ 2092535 h 6845510"/>
              <a:gd name="connsiteX24-3739" fmla="*/ 731209 w 3693484"/>
              <a:gd name="connsiteY24-3740" fmla="*/ 2797385 h 6845510"/>
              <a:gd name="connsiteX25-3741" fmla="*/ 1359859 w 3693484"/>
              <a:gd name="connsiteY25-3742" fmla="*/ 3530810 h 6845510"/>
              <a:gd name="connsiteX26-3743" fmla="*/ 1578934 w 3693484"/>
              <a:gd name="connsiteY26-3744" fmla="*/ 4064210 h 6845510"/>
              <a:gd name="connsiteX27-3745" fmla="*/ 1969459 w 3693484"/>
              <a:gd name="connsiteY27-3746" fmla="*/ 6845510 h 6845510"/>
              <a:gd name="connsiteX0-3747" fmla="*/ 1969459 w 3693484"/>
              <a:gd name="connsiteY0-3748" fmla="*/ 6845510 h 6845510"/>
              <a:gd name="connsiteX1-3749" fmla="*/ 3693484 w 3693484"/>
              <a:gd name="connsiteY1-3750" fmla="*/ 6835985 h 6845510"/>
              <a:gd name="connsiteX2-3751" fmla="*/ 2636209 w 3693484"/>
              <a:gd name="connsiteY2-3752" fmla="*/ 3873710 h 6845510"/>
              <a:gd name="connsiteX3-3753" fmla="*/ 2512384 w 3693484"/>
              <a:gd name="connsiteY3-3754" fmla="*/ 3321260 h 6845510"/>
              <a:gd name="connsiteX4-3755" fmla="*/ 2874334 w 3693484"/>
              <a:gd name="connsiteY4-3756" fmla="*/ 2216360 h 6845510"/>
              <a:gd name="connsiteX5-3757" fmla="*/ 3512509 w 3693484"/>
              <a:gd name="connsiteY5-3758" fmla="*/ 1301960 h 6845510"/>
              <a:gd name="connsiteX6-3759" fmla="*/ 3331534 w 3693484"/>
              <a:gd name="connsiteY6-3760" fmla="*/ 1187660 h 6845510"/>
              <a:gd name="connsiteX7-3761" fmla="*/ 2607634 w 3693484"/>
              <a:gd name="connsiteY7-3762" fmla="*/ 1925847 h 6845510"/>
              <a:gd name="connsiteX8-3763" fmla="*/ 2531434 w 3693484"/>
              <a:gd name="connsiteY8-3764" fmla="*/ 1821072 h 6845510"/>
              <a:gd name="connsiteX9-3765" fmla="*/ 2874334 w 3693484"/>
              <a:gd name="connsiteY9-3766" fmla="*/ 563772 h 6845510"/>
              <a:gd name="connsiteX10-3767" fmla="*/ 2598109 w 3693484"/>
              <a:gd name="connsiteY10-3768" fmla="*/ 397084 h 6845510"/>
              <a:gd name="connsiteX11-3769" fmla="*/ 2207584 w 3693484"/>
              <a:gd name="connsiteY11-3770" fmla="*/ 1659147 h 6845510"/>
              <a:gd name="connsiteX12-3771" fmla="*/ 2131384 w 3693484"/>
              <a:gd name="connsiteY12-3772" fmla="*/ 1597235 h 6845510"/>
              <a:gd name="connsiteX13-3773" fmla="*/ 2193297 w 3693484"/>
              <a:gd name="connsiteY13-3774" fmla="*/ 154197 h 6845510"/>
              <a:gd name="connsiteX14-3775" fmla="*/ 1878971 w 3693484"/>
              <a:gd name="connsiteY14-3776" fmla="*/ 163723 h 6845510"/>
              <a:gd name="connsiteX15-3777" fmla="*/ 1798009 w 3693484"/>
              <a:gd name="connsiteY15-3778" fmla="*/ 1554373 h 6845510"/>
              <a:gd name="connsiteX16-3779" fmla="*/ 1674184 w 3693484"/>
              <a:gd name="connsiteY16-3780" fmla="*/ 1559134 h 6845510"/>
              <a:gd name="connsiteX17-3781" fmla="*/ 1593221 w 3693484"/>
              <a:gd name="connsiteY17-3782" fmla="*/ 378035 h 6845510"/>
              <a:gd name="connsiteX18-3783" fmla="*/ 1307472 w 3693484"/>
              <a:gd name="connsiteY18-3784" fmla="*/ 368510 h 6845510"/>
              <a:gd name="connsiteX19-3785" fmla="*/ 1312234 w 3693484"/>
              <a:gd name="connsiteY19-3786" fmla="*/ 1635335 h 6845510"/>
              <a:gd name="connsiteX20-3787" fmla="*/ 1259846 w 3693484"/>
              <a:gd name="connsiteY20-3788" fmla="*/ 2025860 h 6845510"/>
              <a:gd name="connsiteX21-3789" fmla="*/ 902659 w 3693484"/>
              <a:gd name="connsiteY21-3790" fmla="*/ 2302085 h 6845510"/>
              <a:gd name="connsiteX22-3791" fmla="*/ 207334 w 3693484"/>
              <a:gd name="connsiteY22-3792" fmla="*/ 1787735 h 6845510"/>
              <a:gd name="connsiteX23-3793" fmla="*/ 173996 w 3693484"/>
              <a:gd name="connsiteY23-3794" fmla="*/ 2092535 h 6845510"/>
              <a:gd name="connsiteX24-3795" fmla="*/ 731209 w 3693484"/>
              <a:gd name="connsiteY24-3796" fmla="*/ 2797385 h 6845510"/>
              <a:gd name="connsiteX25-3797" fmla="*/ 1359859 w 3693484"/>
              <a:gd name="connsiteY25-3798" fmla="*/ 3530810 h 6845510"/>
              <a:gd name="connsiteX26-3799" fmla="*/ 1578934 w 3693484"/>
              <a:gd name="connsiteY26-3800" fmla="*/ 4064210 h 6845510"/>
              <a:gd name="connsiteX27-3801" fmla="*/ 1969459 w 3693484"/>
              <a:gd name="connsiteY27-3802" fmla="*/ 6845510 h 6845510"/>
              <a:gd name="connsiteX0-3803" fmla="*/ 1969459 w 3693484"/>
              <a:gd name="connsiteY0-3804" fmla="*/ 6845510 h 6845510"/>
              <a:gd name="connsiteX1-3805" fmla="*/ 3693484 w 3693484"/>
              <a:gd name="connsiteY1-3806" fmla="*/ 6835985 h 6845510"/>
              <a:gd name="connsiteX2-3807" fmla="*/ 2636209 w 3693484"/>
              <a:gd name="connsiteY2-3808" fmla="*/ 3873710 h 6845510"/>
              <a:gd name="connsiteX3-3809" fmla="*/ 2512384 w 3693484"/>
              <a:gd name="connsiteY3-3810" fmla="*/ 3321260 h 6845510"/>
              <a:gd name="connsiteX4-3811" fmla="*/ 2874334 w 3693484"/>
              <a:gd name="connsiteY4-3812" fmla="*/ 2216360 h 6845510"/>
              <a:gd name="connsiteX5-3813" fmla="*/ 3512509 w 3693484"/>
              <a:gd name="connsiteY5-3814" fmla="*/ 1301960 h 6845510"/>
              <a:gd name="connsiteX6-3815" fmla="*/ 3331534 w 3693484"/>
              <a:gd name="connsiteY6-3816" fmla="*/ 1187660 h 6845510"/>
              <a:gd name="connsiteX7-3817" fmla="*/ 2607634 w 3693484"/>
              <a:gd name="connsiteY7-3818" fmla="*/ 1878222 h 6845510"/>
              <a:gd name="connsiteX8-3819" fmla="*/ 2531434 w 3693484"/>
              <a:gd name="connsiteY8-3820" fmla="*/ 1821072 h 6845510"/>
              <a:gd name="connsiteX9-3821" fmla="*/ 2874334 w 3693484"/>
              <a:gd name="connsiteY9-3822" fmla="*/ 563772 h 6845510"/>
              <a:gd name="connsiteX10-3823" fmla="*/ 2598109 w 3693484"/>
              <a:gd name="connsiteY10-3824" fmla="*/ 397084 h 6845510"/>
              <a:gd name="connsiteX11-3825" fmla="*/ 2207584 w 3693484"/>
              <a:gd name="connsiteY11-3826" fmla="*/ 1659147 h 6845510"/>
              <a:gd name="connsiteX12-3827" fmla="*/ 2131384 w 3693484"/>
              <a:gd name="connsiteY12-3828" fmla="*/ 1597235 h 6845510"/>
              <a:gd name="connsiteX13-3829" fmla="*/ 2193297 w 3693484"/>
              <a:gd name="connsiteY13-3830" fmla="*/ 154197 h 6845510"/>
              <a:gd name="connsiteX14-3831" fmla="*/ 1878971 w 3693484"/>
              <a:gd name="connsiteY14-3832" fmla="*/ 163723 h 6845510"/>
              <a:gd name="connsiteX15-3833" fmla="*/ 1798009 w 3693484"/>
              <a:gd name="connsiteY15-3834" fmla="*/ 1554373 h 6845510"/>
              <a:gd name="connsiteX16-3835" fmla="*/ 1674184 w 3693484"/>
              <a:gd name="connsiteY16-3836" fmla="*/ 1559134 h 6845510"/>
              <a:gd name="connsiteX17-3837" fmla="*/ 1593221 w 3693484"/>
              <a:gd name="connsiteY17-3838" fmla="*/ 378035 h 6845510"/>
              <a:gd name="connsiteX18-3839" fmla="*/ 1307472 w 3693484"/>
              <a:gd name="connsiteY18-3840" fmla="*/ 368510 h 6845510"/>
              <a:gd name="connsiteX19-3841" fmla="*/ 1312234 w 3693484"/>
              <a:gd name="connsiteY19-3842" fmla="*/ 1635335 h 6845510"/>
              <a:gd name="connsiteX20-3843" fmla="*/ 1259846 w 3693484"/>
              <a:gd name="connsiteY20-3844" fmla="*/ 2025860 h 6845510"/>
              <a:gd name="connsiteX21-3845" fmla="*/ 902659 w 3693484"/>
              <a:gd name="connsiteY21-3846" fmla="*/ 2302085 h 6845510"/>
              <a:gd name="connsiteX22-3847" fmla="*/ 207334 w 3693484"/>
              <a:gd name="connsiteY22-3848" fmla="*/ 1787735 h 6845510"/>
              <a:gd name="connsiteX23-3849" fmla="*/ 173996 w 3693484"/>
              <a:gd name="connsiteY23-3850" fmla="*/ 2092535 h 6845510"/>
              <a:gd name="connsiteX24-3851" fmla="*/ 731209 w 3693484"/>
              <a:gd name="connsiteY24-3852" fmla="*/ 2797385 h 6845510"/>
              <a:gd name="connsiteX25-3853" fmla="*/ 1359859 w 3693484"/>
              <a:gd name="connsiteY25-3854" fmla="*/ 3530810 h 6845510"/>
              <a:gd name="connsiteX26-3855" fmla="*/ 1578934 w 3693484"/>
              <a:gd name="connsiteY26-3856" fmla="*/ 4064210 h 6845510"/>
              <a:gd name="connsiteX27-3857" fmla="*/ 1969459 w 3693484"/>
              <a:gd name="connsiteY27-3858" fmla="*/ 6845510 h 6845510"/>
              <a:gd name="connsiteX0-3859" fmla="*/ 1969459 w 3693484"/>
              <a:gd name="connsiteY0-3860" fmla="*/ 6845510 h 6845510"/>
              <a:gd name="connsiteX1-3861" fmla="*/ 3693484 w 3693484"/>
              <a:gd name="connsiteY1-3862" fmla="*/ 6835985 h 6845510"/>
              <a:gd name="connsiteX2-3863" fmla="*/ 2636209 w 3693484"/>
              <a:gd name="connsiteY2-3864" fmla="*/ 3873710 h 6845510"/>
              <a:gd name="connsiteX3-3865" fmla="*/ 2512384 w 3693484"/>
              <a:gd name="connsiteY3-3866" fmla="*/ 3321260 h 6845510"/>
              <a:gd name="connsiteX4-3867" fmla="*/ 2874334 w 3693484"/>
              <a:gd name="connsiteY4-3868" fmla="*/ 2216360 h 6845510"/>
              <a:gd name="connsiteX5-3869" fmla="*/ 3512509 w 3693484"/>
              <a:gd name="connsiteY5-3870" fmla="*/ 1301960 h 6845510"/>
              <a:gd name="connsiteX6-3871" fmla="*/ 3331534 w 3693484"/>
              <a:gd name="connsiteY6-3872" fmla="*/ 1187660 h 6845510"/>
              <a:gd name="connsiteX7-3873" fmla="*/ 2607634 w 3693484"/>
              <a:gd name="connsiteY7-3874" fmla="*/ 1878222 h 6845510"/>
              <a:gd name="connsiteX8-3875" fmla="*/ 2531434 w 3693484"/>
              <a:gd name="connsiteY8-3876" fmla="*/ 1821072 h 6845510"/>
              <a:gd name="connsiteX9-3877" fmla="*/ 2874334 w 3693484"/>
              <a:gd name="connsiteY9-3878" fmla="*/ 563772 h 6845510"/>
              <a:gd name="connsiteX10-3879" fmla="*/ 2598109 w 3693484"/>
              <a:gd name="connsiteY10-3880" fmla="*/ 397084 h 6845510"/>
              <a:gd name="connsiteX11-3881" fmla="*/ 2207584 w 3693484"/>
              <a:gd name="connsiteY11-3882" fmla="*/ 1659147 h 6845510"/>
              <a:gd name="connsiteX12-3883" fmla="*/ 2131384 w 3693484"/>
              <a:gd name="connsiteY12-3884" fmla="*/ 1597235 h 6845510"/>
              <a:gd name="connsiteX13-3885" fmla="*/ 2193297 w 3693484"/>
              <a:gd name="connsiteY13-3886" fmla="*/ 154197 h 6845510"/>
              <a:gd name="connsiteX14-3887" fmla="*/ 1878971 w 3693484"/>
              <a:gd name="connsiteY14-3888" fmla="*/ 163723 h 6845510"/>
              <a:gd name="connsiteX15-3889" fmla="*/ 1798009 w 3693484"/>
              <a:gd name="connsiteY15-3890" fmla="*/ 1554373 h 6845510"/>
              <a:gd name="connsiteX16-3891" fmla="*/ 1674184 w 3693484"/>
              <a:gd name="connsiteY16-3892" fmla="*/ 1559134 h 6845510"/>
              <a:gd name="connsiteX17-3893" fmla="*/ 1593221 w 3693484"/>
              <a:gd name="connsiteY17-3894" fmla="*/ 378035 h 6845510"/>
              <a:gd name="connsiteX18-3895" fmla="*/ 1307472 w 3693484"/>
              <a:gd name="connsiteY18-3896" fmla="*/ 368510 h 6845510"/>
              <a:gd name="connsiteX19-3897" fmla="*/ 1312234 w 3693484"/>
              <a:gd name="connsiteY19-3898" fmla="*/ 1635335 h 6845510"/>
              <a:gd name="connsiteX20-3899" fmla="*/ 1259846 w 3693484"/>
              <a:gd name="connsiteY20-3900" fmla="*/ 2025860 h 6845510"/>
              <a:gd name="connsiteX21-3901" fmla="*/ 902659 w 3693484"/>
              <a:gd name="connsiteY21-3902" fmla="*/ 2302085 h 6845510"/>
              <a:gd name="connsiteX22-3903" fmla="*/ 207334 w 3693484"/>
              <a:gd name="connsiteY22-3904" fmla="*/ 1787735 h 6845510"/>
              <a:gd name="connsiteX23-3905" fmla="*/ 173996 w 3693484"/>
              <a:gd name="connsiteY23-3906" fmla="*/ 2092535 h 6845510"/>
              <a:gd name="connsiteX24-3907" fmla="*/ 731209 w 3693484"/>
              <a:gd name="connsiteY24-3908" fmla="*/ 2797385 h 6845510"/>
              <a:gd name="connsiteX25-3909" fmla="*/ 1359859 w 3693484"/>
              <a:gd name="connsiteY25-3910" fmla="*/ 3530810 h 6845510"/>
              <a:gd name="connsiteX26-3911" fmla="*/ 1578934 w 3693484"/>
              <a:gd name="connsiteY26-3912" fmla="*/ 4064210 h 6845510"/>
              <a:gd name="connsiteX27-3913" fmla="*/ 1969459 w 3693484"/>
              <a:gd name="connsiteY27-3914" fmla="*/ 6845510 h 6845510"/>
              <a:gd name="connsiteX0-3915" fmla="*/ 1969459 w 3693484"/>
              <a:gd name="connsiteY0-3916" fmla="*/ 6845510 h 6845510"/>
              <a:gd name="connsiteX1-3917" fmla="*/ 3693484 w 3693484"/>
              <a:gd name="connsiteY1-3918" fmla="*/ 6835985 h 6845510"/>
              <a:gd name="connsiteX2-3919" fmla="*/ 2636209 w 3693484"/>
              <a:gd name="connsiteY2-3920" fmla="*/ 3873710 h 6845510"/>
              <a:gd name="connsiteX3-3921" fmla="*/ 2512384 w 3693484"/>
              <a:gd name="connsiteY3-3922" fmla="*/ 3321260 h 6845510"/>
              <a:gd name="connsiteX4-3923" fmla="*/ 2874334 w 3693484"/>
              <a:gd name="connsiteY4-3924" fmla="*/ 2216360 h 6845510"/>
              <a:gd name="connsiteX5-3925" fmla="*/ 3512509 w 3693484"/>
              <a:gd name="connsiteY5-3926" fmla="*/ 1301960 h 6845510"/>
              <a:gd name="connsiteX6-3927" fmla="*/ 3298197 w 3693484"/>
              <a:gd name="connsiteY6-3928" fmla="*/ 1178135 h 6845510"/>
              <a:gd name="connsiteX7-3929" fmla="*/ 2607634 w 3693484"/>
              <a:gd name="connsiteY7-3930" fmla="*/ 1878222 h 6845510"/>
              <a:gd name="connsiteX8-3931" fmla="*/ 2531434 w 3693484"/>
              <a:gd name="connsiteY8-3932" fmla="*/ 1821072 h 6845510"/>
              <a:gd name="connsiteX9-3933" fmla="*/ 2874334 w 3693484"/>
              <a:gd name="connsiteY9-3934" fmla="*/ 563772 h 6845510"/>
              <a:gd name="connsiteX10-3935" fmla="*/ 2598109 w 3693484"/>
              <a:gd name="connsiteY10-3936" fmla="*/ 397084 h 6845510"/>
              <a:gd name="connsiteX11-3937" fmla="*/ 2207584 w 3693484"/>
              <a:gd name="connsiteY11-3938" fmla="*/ 1659147 h 6845510"/>
              <a:gd name="connsiteX12-3939" fmla="*/ 2131384 w 3693484"/>
              <a:gd name="connsiteY12-3940" fmla="*/ 1597235 h 6845510"/>
              <a:gd name="connsiteX13-3941" fmla="*/ 2193297 w 3693484"/>
              <a:gd name="connsiteY13-3942" fmla="*/ 154197 h 6845510"/>
              <a:gd name="connsiteX14-3943" fmla="*/ 1878971 w 3693484"/>
              <a:gd name="connsiteY14-3944" fmla="*/ 163723 h 6845510"/>
              <a:gd name="connsiteX15-3945" fmla="*/ 1798009 w 3693484"/>
              <a:gd name="connsiteY15-3946" fmla="*/ 1554373 h 6845510"/>
              <a:gd name="connsiteX16-3947" fmla="*/ 1674184 w 3693484"/>
              <a:gd name="connsiteY16-3948" fmla="*/ 1559134 h 6845510"/>
              <a:gd name="connsiteX17-3949" fmla="*/ 1593221 w 3693484"/>
              <a:gd name="connsiteY17-3950" fmla="*/ 378035 h 6845510"/>
              <a:gd name="connsiteX18-3951" fmla="*/ 1307472 w 3693484"/>
              <a:gd name="connsiteY18-3952" fmla="*/ 368510 h 6845510"/>
              <a:gd name="connsiteX19-3953" fmla="*/ 1312234 w 3693484"/>
              <a:gd name="connsiteY19-3954" fmla="*/ 1635335 h 6845510"/>
              <a:gd name="connsiteX20-3955" fmla="*/ 1259846 w 3693484"/>
              <a:gd name="connsiteY20-3956" fmla="*/ 2025860 h 6845510"/>
              <a:gd name="connsiteX21-3957" fmla="*/ 902659 w 3693484"/>
              <a:gd name="connsiteY21-3958" fmla="*/ 2302085 h 6845510"/>
              <a:gd name="connsiteX22-3959" fmla="*/ 207334 w 3693484"/>
              <a:gd name="connsiteY22-3960" fmla="*/ 1787735 h 6845510"/>
              <a:gd name="connsiteX23-3961" fmla="*/ 173996 w 3693484"/>
              <a:gd name="connsiteY23-3962" fmla="*/ 2092535 h 6845510"/>
              <a:gd name="connsiteX24-3963" fmla="*/ 731209 w 3693484"/>
              <a:gd name="connsiteY24-3964" fmla="*/ 2797385 h 6845510"/>
              <a:gd name="connsiteX25-3965" fmla="*/ 1359859 w 3693484"/>
              <a:gd name="connsiteY25-3966" fmla="*/ 3530810 h 6845510"/>
              <a:gd name="connsiteX26-3967" fmla="*/ 1578934 w 3693484"/>
              <a:gd name="connsiteY26-3968" fmla="*/ 4064210 h 6845510"/>
              <a:gd name="connsiteX27-3969" fmla="*/ 1969459 w 3693484"/>
              <a:gd name="connsiteY27-3970" fmla="*/ 6845510 h 6845510"/>
              <a:gd name="connsiteX0-3971" fmla="*/ 1969459 w 3693484"/>
              <a:gd name="connsiteY0-3972" fmla="*/ 6845510 h 6845510"/>
              <a:gd name="connsiteX1-3973" fmla="*/ 3693484 w 3693484"/>
              <a:gd name="connsiteY1-3974" fmla="*/ 6835985 h 6845510"/>
              <a:gd name="connsiteX2-3975" fmla="*/ 2636209 w 3693484"/>
              <a:gd name="connsiteY2-3976" fmla="*/ 3873710 h 6845510"/>
              <a:gd name="connsiteX3-3977" fmla="*/ 2512384 w 3693484"/>
              <a:gd name="connsiteY3-3978" fmla="*/ 3321260 h 6845510"/>
              <a:gd name="connsiteX4-3979" fmla="*/ 2874334 w 3693484"/>
              <a:gd name="connsiteY4-3980" fmla="*/ 2216360 h 6845510"/>
              <a:gd name="connsiteX5-3981" fmla="*/ 3512509 w 3693484"/>
              <a:gd name="connsiteY5-3982" fmla="*/ 1301960 h 6845510"/>
              <a:gd name="connsiteX6-3983" fmla="*/ 3298197 w 3693484"/>
              <a:gd name="connsiteY6-3984" fmla="*/ 1178135 h 6845510"/>
              <a:gd name="connsiteX7-3985" fmla="*/ 2607634 w 3693484"/>
              <a:gd name="connsiteY7-3986" fmla="*/ 1878222 h 6845510"/>
              <a:gd name="connsiteX8-3987" fmla="*/ 2531434 w 3693484"/>
              <a:gd name="connsiteY8-3988" fmla="*/ 1821072 h 6845510"/>
              <a:gd name="connsiteX9-3989" fmla="*/ 2874334 w 3693484"/>
              <a:gd name="connsiteY9-3990" fmla="*/ 563772 h 6845510"/>
              <a:gd name="connsiteX10-3991" fmla="*/ 2598109 w 3693484"/>
              <a:gd name="connsiteY10-3992" fmla="*/ 397084 h 6845510"/>
              <a:gd name="connsiteX11-3993" fmla="*/ 2207584 w 3693484"/>
              <a:gd name="connsiteY11-3994" fmla="*/ 1659147 h 6845510"/>
              <a:gd name="connsiteX12-3995" fmla="*/ 2131384 w 3693484"/>
              <a:gd name="connsiteY12-3996" fmla="*/ 1597235 h 6845510"/>
              <a:gd name="connsiteX13-3997" fmla="*/ 2193297 w 3693484"/>
              <a:gd name="connsiteY13-3998" fmla="*/ 154197 h 6845510"/>
              <a:gd name="connsiteX14-3999" fmla="*/ 1878971 w 3693484"/>
              <a:gd name="connsiteY14-4000" fmla="*/ 163723 h 6845510"/>
              <a:gd name="connsiteX15-4001" fmla="*/ 1798009 w 3693484"/>
              <a:gd name="connsiteY15-4002" fmla="*/ 1554373 h 6845510"/>
              <a:gd name="connsiteX16-4003" fmla="*/ 1674184 w 3693484"/>
              <a:gd name="connsiteY16-4004" fmla="*/ 1559134 h 6845510"/>
              <a:gd name="connsiteX17-4005" fmla="*/ 1593221 w 3693484"/>
              <a:gd name="connsiteY17-4006" fmla="*/ 378035 h 6845510"/>
              <a:gd name="connsiteX18-4007" fmla="*/ 1307472 w 3693484"/>
              <a:gd name="connsiteY18-4008" fmla="*/ 368510 h 6845510"/>
              <a:gd name="connsiteX19-4009" fmla="*/ 1312234 w 3693484"/>
              <a:gd name="connsiteY19-4010" fmla="*/ 1635335 h 6845510"/>
              <a:gd name="connsiteX20-4011" fmla="*/ 1259846 w 3693484"/>
              <a:gd name="connsiteY20-4012" fmla="*/ 2025860 h 6845510"/>
              <a:gd name="connsiteX21-4013" fmla="*/ 902659 w 3693484"/>
              <a:gd name="connsiteY21-4014" fmla="*/ 2302085 h 6845510"/>
              <a:gd name="connsiteX22-4015" fmla="*/ 207334 w 3693484"/>
              <a:gd name="connsiteY22-4016" fmla="*/ 1787735 h 6845510"/>
              <a:gd name="connsiteX23-4017" fmla="*/ 173996 w 3693484"/>
              <a:gd name="connsiteY23-4018" fmla="*/ 2092535 h 6845510"/>
              <a:gd name="connsiteX24-4019" fmla="*/ 731209 w 3693484"/>
              <a:gd name="connsiteY24-4020" fmla="*/ 2797385 h 6845510"/>
              <a:gd name="connsiteX25-4021" fmla="*/ 1359859 w 3693484"/>
              <a:gd name="connsiteY25-4022" fmla="*/ 3530810 h 6845510"/>
              <a:gd name="connsiteX26-4023" fmla="*/ 1578934 w 3693484"/>
              <a:gd name="connsiteY26-4024" fmla="*/ 4064210 h 6845510"/>
              <a:gd name="connsiteX27-4025" fmla="*/ 1969459 w 3693484"/>
              <a:gd name="connsiteY27-4026" fmla="*/ 6845510 h 6845510"/>
              <a:gd name="connsiteX0-4027" fmla="*/ 1969459 w 3693484"/>
              <a:gd name="connsiteY0-4028" fmla="*/ 6845510 h 6845510"/>
              <a:gd name="connsiteX1-4029" fmla="*/ 3693484 w 3693484"/>
              <a:gd name="connsiteY1-4030" fmla="*/ 6835985 h 6845510"/>
              <a:gd name="connsiteX2-4031" fmla="*/ 2636209 w 3693484"/>
              <a:gd name="connsiteY2-4032" fmla="*/ 3873710 h 6845510"/>
              <a:gd name="connsiteX3-4033" fmla="*/ 2512384 w 3693484"/>
              <a:gd name="connsiteY3-4034" fmla="*/ 3321260 h 6845510"/>
              <a:gd name="connsiteX4-4035" fmla="*/ 2874334 w 3693484"/>
              <a:gd name="connsiteY4-4036" fmla="*/ 2216360 h 6845510"/>
              <a:gd name="connsiteX5-4037" fmla="*/ 3512509 w 3693484"/>
              <a:gd name="connsiteY5-4038" fmla="*/ 1301960 h 6845510"/>
              <a:gd name="connsiteX6-4039" fmla="*/ 3298197 w 3693484"/>
              <a:gd name="connsiteY6-4040" fmla="*/ 1178135 h 6845510"/>
              <a:gd name="connsiteX7-4041" fmla="*/ 2607634 w 3693484"/>
              <a:gd name="connsiteY7-4042" fmla="*/ 1878222 h 6845510"/>
              <a:gd name="connsiteX8-4043" fmla="*/ 2531434 w 3693484"/>
              <a:gd name="connsiteY8-4044" fmla="*/ 1821072 h 6845510"/>
              <a:gd name="connsiteX9-4045" fmla="*/ 2874334 w 3693484"/>
              <a:gd name="connsiteY9-4046" fmla="*/ 563772 h 6845510"/>
              <a:gd name="connsiteX10-4047" fmla="*/ 2598109 w 3693484"/>
              <a:gd name="connsiteY10-4048" fmla="*/ 397084 h 6845510"/>
              <a:gd name="connsiteX11-4049" fmla="*/ 2207584 w 3693484"/>
              <a:gd name="connsiteY11-4050" fmla="*/ 1659147 h 6845510"/>
              <a:gd name="connsiteX12-4051" fmla="*/ 2131384 w 3693484"/>
              <a:gd name="connsiteY12-4052" fmla="*/ 1597235 h 6845510"/>
              <a:gd name="connsiteX13-4053" fmla="*/ 2193297 w 3693484"/>
              <a:gd name="connsiteY13-4054" fmla="*/ 154197 h 6845510"/>
              <a:gd name="connsiteX14-4055" fmla="*/ 1878971 w 3693484"/>
              <a:gd name="connsiteY14-4056" fmla="*/ 163723 h 6845510"/>
              <a:gd name="connsiteX15-4057" fmla="*/ 1798009 w 3693484"/>
              <a:gd name="connsiteY15-4058" fmla="*/ 1554373 h 6845510"/>
              <a:gd name="connsiteX16-4059" fmla="*/ 1674184 w 3693484"/>
              <a:gd name="connsiteY16-4060" fmla="*/ 1559134 h 6845510"/>
              <a:gd name="connsiteX17-4061" fmla="*/ 1593221 w 3693484"/>
              <a:gd name="connsiteY17-4062" fmla="*/ 378035 h 6845510"/>
              <a:gd name="connsiteX18-4063" fmla="*/ 1307472 w 3693484"/>
              <a:gd name="connsiteY18-4064" fmla="*/ 368510 h 6845510"/>
              <a:gd name="connsiteX19-4065" fmla="*/ 1312234 w 3693484"/>
              <a:gd name="connsiteY19-4066" fmla="*/ 1635335 h 6845510"/>
              <a:gd name="connsiteX20-4067" fmla="*/ 1259846 w 3693484"/>
              <a:gd name="connsiteY20-4068" fmla="*/ 2025860 h 6845510"/>
              <a:gd name="connsiteX21-4069" fmla="*/ 902659 w 3693484"/>
              <a:gd name="connsiteY21-4070" fmla="*/ 2302085 h 6845510"/>
              <a:gd name="connsiteX22-4071" fmla="*/ 207334 w 3693484"/>
              <a:gd name="connsiteY22-4072" fmla="*/ 1787735 h 6845510"/>
              <a:gd name="connsiteX23-4073" fmla="*/ 173996 w 3693484"/>
              <a:gd name="connsiteY23-4074" fmla="*/ 2092535 h 6845510"/>
              <a:gd name="connsiteX24-4075" fmla="*/ 731209 w 3693484"/>
              <a:gd name="connsiteY24-4076" fmla="*/ 2797385 h 6845510"/>
              <a:gd name="connsiteX25-4077" fmla="*/ 1359859 w 3693484"/>
              <a:gd name="connsiteY25-4078" fmla="*/ 3530810 h 6845510"/>
              <a:gd name="connsiteX26-4079" fmla="*/ 1578934 w 3693484"/>
              <a:gd name="connsiteY26-4080" fmla="*/ 4064210 h 6845510"/>
              <a:gd name="connsiteX27-4081" fmla="*/ 1969459 w 3693484"/>
              <a:gd name="connsiteY27-4082" fmla="*/ 6845510 h 6845510"/>
              <a:gd name="connsiteX0-4083" fmla="*/ 1969459 w 3693484"/>
              <a:gd name="connsiteY0-4084" fmla="*/ 6845510 h 6845510"/>
              <a:gd name="connsiteX1-4085" fmla="*/ 3693484 w 3693484"/>
              <a:gd name="connsiteY1-4086" fmla="*/ 6835985 h 6845510"/>
              <a:gd name="connsiteX2-4087" fmla="*/ 2636209 w 3693484"/>
              <a:gd name="connsiteY2-4088" fmla="*/ 3873710 h 6845510"/>
              <a:gd name="connsiteX3-4089" fmla="*/ 2512384 w 3693484"/>
              <a:gd name="connsiteY3-4090" fmla="*/ 3321260 h 6845510"/>
              <a:gd name="connsiteX4-4091" fmla="*/ 2874334 w 3693484"/>
              <a:gd name="connsiteY4-4092" fmla="*/ 2216360 h 6845510"/>
              <a:gd name="connsiteX5-4093" fmla="*/ 3512509 w 3693484"/>
              <a:gd name="connsiteY5-4094" fmla="*/ 1301960 h 6845510"/>
              <a:gd name="connsiteX6-4095" fmla="*/ 3298197 w 3693484"/>
              <a:gd name="connsiteY6-4096" fmla="*/ 1178135 h 6845510"/>
              <a:gd name="connsiteX7-4097" fmla="*/ 2607634 w 3693484"/>
              <a:gd name="connsiteY7-4098" fmla="*/ 1878222 h 6845510"/>
              <a:gd name="connsiteX8-4099" fmla="*/ 2531434 w 3693484"/>
              <a:gd name="connsiteY8-4100" fmla="*/ 1821072 h 6845510"/>
              <a:gd name="connsiteX9-4101" fmla="*/ 2874334 w 3693484"/>
              <a:gd name="connsiteY9-4102" fmla="*/ 563772 h 6845510"/>
              <a:gd name="connsiteX10-4103" fmla="*/ 2598109 w 3693484"/>
              <a:gd name="connsiteY10-4104" fmla="*/ 397084 h 6845510"/>
              <a:gd name="connsiteX11-4105" fmla="*/ 2207584 w 3693484"/>
              <a:gd name="connsiteY11-4106" fmla="*/ 1659147 h 6845510"/>
              <a:gd name="connsiteX12-4107" fmla="*/ 2131384 w 3693484"/>
              <a:gd name="connsiteY12-4108" fmla="*/ 1597235 h 6845510"/>
              <a:gd name="connsiteX13-4109" fmla="*/ 2193297 w 3693484"/>
              <a:gd name="connsiteY13-4110" fmla="*/ 154197 h 6845510"/>
              <a:gd name="connsiteX14-4111" fmla="*/ 1878971 w 3693484"/>
              <a:gd name="connsiteY14-4112" fmla="*/ 163723 h 6845510"/>
              <a:gd name="connsiteX15-4113" fmla="*/ 1798009 w 3693484"/>
              <a:gd name="connsiteY15-4114" fmla="*/ 1554373 h 6845510"/>
              <a:gd name="connsiteX16-4115" fmla="*/ 1674184 w 3693484"/>
              <a:gd name="connsiteY16-4116" fmla="*/ 1559134 h 6845510"/>
              <a:gd name="connsiteX17-4117" fmla="*/ 1593221 w 3693484"/>
              <a:gd name="connsiteY17-4118" fmla="*/ 378035 h 6845510"/>
              <a:gd name="connsiteX18-4119" fmla="*/ 1307472 w 3693484"/>
              <a:gd name="connsiteY18-4120" fmla="*/ 368510 h 6845510"/>
              <a:gd name="connsiteX19-4121" fmla="*/ 1312234 w 3693484"/>
              <a:gd name="connsiteY19-4122" fmla="*/ 1635335 h 6845510"/>
              <a:gd name="connsiteX20-4123" fmla="*/ 1259846 w 3693484"/>
              <a:gd name="connsiteY20-4124" fmla="*/ 2025860 h 6845510"/>
              <a:gd name="connsiteX21-4125" fmla="*/ 902659 w 3693484"/>
              <a:gd name="connsiteY21-4126" fmla="*/ 2302085 h 6845510"/>
              <a:gd name="connsiteX22-4127" fmla="*/ 207334 w 3693484"/>
              <a:gd name="connsiteY22-4128" fmla="*/ 1787735 h 6845510"/>
              <a:gd name="connsiteX23-4129" fmla="*/ 173996 w 3693484"/>
              <a:gd name="connsiteY23-4130" fmla="*/ 2092535 h 6845510"/>
              <a:gd name="connsiteX24-4131" fmla="*/ 731209 w 3693484"/>
              <a:gd name="connsiteY24-4132" fmla="*/ 2797385 h 6845510"/>
              <a:gd name="connsiteX25-4133" fmla="*/ 1359859 w 3693484"/>
              <a:gd name="connsiteY25-4134" fmla="*/ 3530810 h 6845510"/>
              <a:gd name="connsiteX26-4135" fmla="*/ 1578934 w 3693484"/>
              <a:gd name="connsiteY26-4136" fmla="*/ 4064210 h 6845510"/>
              <a:gd name="connsiteX27-4137" fmla="*/ 1969459 w 3693484"/>
              <a:gd name="connsiteY27-4138" fmla="*/ 6845510 h 6845510"/>
              <a:gd name="connsiteX0-4139" fmla="*/ 1969459 w 3693484"/>
              <a:gd name="connsiteY0-4140" fmla="*/ 6845510 h 6845510"/>
              <a:gd name="connsiteX1-4141" fmla="*/ 3693484 w 3693484"/>
              <a:gd name="connsiteY1-4142" fmla="*/ 6835985 h 6845510"/>
              <a:gd name="connsiteX2-4143" fmla="*/ 2636209 w 3693484"/>
              <a:gd name="connsiteY2-4144" fmla="*/ 3873710 h 6845510"/>
              <a:gd name="connsiteX3-4145" fmla="*/ 2512384 w 3693484"/>
              <a:gd name="connsiteY3-4146" fmla="*/ 3321260 h 6845510"/>
              <a:gd name="connsiteX4-4147" fmla="*/ 2874334 w 3693484"/>
              <a:gd name="connsiteY4-4148" fmla="*/ 2216360 h 6845510"/>
              <a:gd name="connsiteX5-4149" fmla="*/ 3512509 w 3693484"/>
              <a:gd name="connsiteY5-4150" fmla="*/ 1301960 h 6845510"/>
              <a:gd name="connsiteX6-4151" fmla="*/ 3298197 w 3693484"/>
              <a:gd name="connsiteY6-4152" fmla="*/ 1178135 h 6845510"/>
              <a:gd name="connsiteX7-4153" fmla="*/ 2607634 w 3693484"/>
              <a:gd name="connsiteY7-4154" fmla="*/ 1878222 h 6845510"/>
              <a:gd name="connsiteX8-4155" fmla="*/ 2531434 w 3693484"/>
              <a:gd name="connsiteY8-4156" fmla="*/ 1821072 h 6845510"/>
              <a:gd name="connsiteX9-4157" fmla="*/ 2874334 w 3693484"/>
              <a:gd name="connsiteY9-4158" fmla="*/ 563772 h 6845510"/>
              <a:gd name="connsiteX10-4159" fmla="*/ 2598109 w 3693484"/>
              <a:gd name="connsiteY10-4160" fmla="*/ 397084 h 6845510"/>
              <a:gd name="connsiteX11-4161" fmla="*/ 2207584 w 3693484"/>
              <a:gd name="connsiteY11-4162" fmla="*/ 1659147 h 6845510"/>
              <a:gd name="connsiteX12-4163" fmla="*/ 2131384 w 3693484"/>
              <a:gd name="connsiteY12-4164" fmla="*/ 1597235 h 6845510"/>
              <a:gd name="connsiteX13-4165" fmla="*/ 2193297 w 3693484"/>
              <a:gd name="connsiteY13-4166" fmla="*/ 154197 h 6845510"/>
              <a:gd name="connsiteX14-4167" fmla="*/ 1878971 w 3693484"/>
              <a:gd name="connsiteY14-4168" fmla="*/ 163723 h 6845510"/>
              <a:gd name="connsiteX15-4169" fmla="*/ 1798009 w 3693484"/>
              <a:gd name="connsiteY15-4170" fmla="*/ 1554373 h 6845510"/>
              <a:gd name="connsiteX16-4171" fmla="*/ 1674184 w 3693484"/>
              <a:gd name="connsiteY16-4172" fmla="*/ 1559134 h 6845510"/>
              <a:gd name="connsiteX17-4173" fmla="*/ 1593221 w 3693484"/>
              <a:gd name="connsiteY17-4174" fmla="*/ 378035 h 6845510"/>
              <a:gd name="connsiteX18-4175" fmla="*/ 1307472 w 3693484"/>
              <a:gd name="connsiteY18-4176" fmla="*/ 368510 h 6845510"/>
              <a:gd name="connsiteX19-4177" fmla="*/ 1312234 w 3693484"/>
              <a:gd name="connsiteY19-4178" fmla="*/ 1635335 h 6845510"/>
              <a:gd name="connsiteX20-4179" fmla="*/ 1259846 w 3693484"/>
              <a:gd name="connsiteY20-4180" fmla="*/ 2025860 h 6845510"/>
              <a:gd name="connsiteX21-4181" fmla="*/ 902659 w 3693484"/>
              <a:gd name="connsiteY21-4182" fmla="*/ 2302085 h 6845510"/>
              <a:gd name="connsiteX22-4183" fmla="*/ 207334 w 3693484"/>
              <a:gd name="connsiteY22-4184" fmla="*/ 1787735 h 6845510"/>
              <a:gd name="connsiteX23-4185" fmla="*/ 173996 w 3693484"/>
              <a:gd name="connsiteY23-4186" fmla="*/ 2092535 h 6845510"/>
              <a:gd name="connsiteX24-4187" fmla="*/ 731209 w 3693484"/>
              <a:gd name="connsiteY24-4188" fmla="*/ 2797385 h 6845510"/>
              <a:gd name="connsiteX25-4189" fmla="*/ 1359859 w 3693484"/>
              <a:gd name="connsiteY25-4190" fmla="*/ 3530810 h 6845510"/>
              <a:gd name="connsiteX26-4191" fmla="*/ 1578934 w 3693484"/>
              <a:gd name="connsiteY26-4192" fmla="*/ 4064210 h 6845510"/>
              <a:gd name="connsiteX27-4193" fmla="*/ 1969459 w 3693484"/>
              <a:gd name="connsiteY27-4194" fmla="*/ 6845510 h 6845510"/>
              <a:gd name="connsiteX0-4195" fmla="*/ 1969459 w 3693484"/>
              <a:gd name="connsiteY0-4196" fmla="*/ 6845510 h 6845510"/>
              <a:gd name="connsiteX1-4197" fmla="*/ 3693484 w 3693484"/>
              <a:gd name="connsiteY1-4198" fmla="*/ 6835985 h 6845510"/>
              <a:gd name="connsiteX2-4199" fmla="*/ 2636209 w 3693484"/>
              <a:gd name="connsiteY2-4200" fmla="*/ 3873710 h 6845510"/>
              <a:gd name="connsiteX3-4201" fmla="*/ 2512384 w 3693484"/>
              <a:gd name="connsiteY3-4202" fmla="*/ 3321260 h 6845510"/>
              <a:gd name="connsiteX4-4203" fmla="*/ 2874334 w 3693484"/>
              <a:gd name="connsiteY4-4204" fmla="*/ 2216360 h 6845510"/>
              <a:gd name="connsiteX5-4205" fmla="*/ 3512509 w 3693484"/>
              <a:gd name="connsiteY5-4206" fmla="*/ 1301960 h 6845510"/>
              <a:gd name="connsiteX6-4207" fmla="*/ 3298197 w 3693484"/>
              <a:gd name="connsiteY6-4208" fmla="*/ 1178135 h 6845510"/>
              <a:gd name="connsiteX7-4209" fmla="*/ 2607634 w 3693484"/>
              <a:gd name="connsiteY7-4210" fmla="*/ 1878222 h 6845510"/>
              <a:gd name="connsiteX8-4211" fmla="*/ 2531434 w 3693484"/>
              <a:gd name="connsiteY8-4212" fmla="*/ 1821072 h 6845510"/>
              <a:gd name="connsiteX9-4213" fmla="*/ 2874334 w 3693484"/>
              <a:gd name="connsiteY9-4214" fmla="*/ 563772 h 6845510"/>
              <a:gd name="connsiteX10-4215" fmla="*/ 2598109 w 3693484"/>
              <a:gd name="connsiteY10-4216" fmla="*/ 397084 h 6845510"/>
              <a:gd name="connsiteX11-4217" fmla="*/ 2207584 w 3693484"/>
              <a:gd name="connsiteY11-4218" fmla="*/ 1659147 h 6845510"/>
              <a:gd name="connsiteX12-4219" fmla="*/ 2131384 w 3693484"/>
              <a:gd name="connsiteY12-4220" fmla="*/ 1597235 h 6845510"/>
              <a:gd name="connsiteX13-4221" fmla="*/ 2193297 w 3693484"/>
              <a:gd name="connsiteY13-4222" fmla="*/ 154197 h 6845510"/>
              <a:gd name="connsiteX14-4223" fmla="*/ 1878971 w 3693484"/>
              <a:gd name="connsiteY14-4224" fmla="*/ 163723 h 6845510"/>
              <a:gd name="connsiteX15-4225" fmla="*/ 1798009 w 3693484"/>
              <a:gd name="connsiteY15-4226" fmla="*/ 1554373 h 6845510"/>
              <a:gd name="connsiteX16-4227" fmla="*/ 1674184 w 3693484"/>
              <a:gd name="connsiteY16-4228" fmla="*/ 1559134 h 6845510"/>
              <a:gd name="connsiteX17-4229" fmla="*/ 1593221 w 3693484"/>
              <a:gd name="connsiteY17-4230" fmla="*/ 378035 h 6845510"/>
              <a:gd name="connsiteX18-4231" fmla="*/ 1307472 w 3693484"/>
              <a:gd name="connsiteY18-4232" fmla="*/ 368510 h 6845510"/>
              <a:gd name="connsiteX19-4233" fmla="*/ 1312234 w 3693484"/>
              <a:gd name="connsiteY19-4234" fmla="*/ 1635335 h 6845510"/>
              <a:gd name="connsiteX20-4235" fmla="*/ 1259846 w 3693484"/>
              <a:gd name="connsiteY20-4236" fmla="*/ 2025860 h 6845510"/>
              <a:gd name="connsiteX21-4237" fmla="*/ 902659 w 3693484"/>
              <a:gd name="connsiteY21-4238" fmla="*/ 2302085 h 6845510"/>
              <a:gd name="connsiteX22-4239" fmla="*/ 207334 w 3693484"/>
              <a:gd name="connsiteY22-4240" fmla="*/ 1787735 h 6845510"/>
              <a:gd name="connsiteX23-4241" fmla="*/ 173996 w 3693484"/>
              <a:gd name="connsiteY23-4242" fmla="*/ 2092535 h 6845510"/>
              <a:gd name="connsiteX24-4243" fmla="*/ 731209 w 3693484"/>
              <a:gd name="connsiteY24-4244" fmla="*/ 2797385 h 6845510"/>
              <a:gd name="connsiteX25-4245" fmla="*/ 1359859 w 3693484"/>
              <a:gd name="connsiteY25-4246" fmla="*/ 3530810 h 6845510"/>
              <a:gd name="connsiteX26-4247" fmla="*/ 1578934 w 3693484"/>
              <a:gd name="connsiteY26-4248" fmla="*/ 4064210 h 6845510"/>
              <a:gd name="connsiteX27-4249" fmla="*/ 1969459 w 3693484"/>
              <a:gd name="connsiteY27-4250" fmla="*/ 6845510 h 6845510"/>
              <a:gd name="connsiteX0-4251" fmla="*/ 1969459 w 3693484"/>
              <a:gd name="connsiteY0-4252" fmla="*/ 6845510 h 6845510"/>
              <a:gd name="connsiteX1-4253" fmla="*/ 3693484 w 3693484"/>
              <a:gd name="connsiteY1-4254" fmla="*/ 6835985 h 6845510"/>
              <a:gd name="connsiteX2-4255" fmla="*/ 2636209 w 3693484"/>
              <a:gd name="connsiteY2-4256" fmla="*/ 3873710 h 6845510"/>
              <a:gd name="connsiteX3-4257" fmla="*/ 2512384 w 3693484"/>
              <a:gd name="connsiteY3-4258" fmla="*/ 3321260 h 6845510"/>
              <a:gd name="connsiteX4-4259" fmla="*/ 2874334 w 3693484"/>
              <a:gd name="connsiteY4-4260" fmla="*/ 2216360 h 6845510"/>
              <a:gd name="connsiteX5-4261" fmla="*/ 3512509 w 3693484"/>
              <a:gd name="connsiteY5-4262" fmla="*/ 1301960 h 6845510"/>
              <a:gd name="connsiteX6-4263" fmla="*/ 3298197 w 3693484"/>
              <a:gd name="connsiteY6-4264" fmla="*/ 1178135 h 6845510"/>
              <a:gd name="connsiteX7-4265" fmla="*/ 2607634 w 3693484"/>
              <a:gd name="connsiteY7-4266" fmla="*/ 1878222 h 6845510"/>
              <a:gd name="connsiteX8-4267" fmla="*/ 2531434 w 3693484"/>
              <a:gd name="connsiteY8-4268" fmla="*/ 1821072 h 6845510"/>
              <a:gd name="connsiteX9-4269" fmla="*/ 2874334 w 3693484"/>
              <a:gd name="connsiteY9-4270" fmla="*/ 563772 h 6845510"/>
              <a:gd name="connsiteX10-4271" fmla="*/ 2598109 w 3693484"/>
              <a:gd name="connsiteY10-4272" fmla="*/ 397084 h 6845510"/>
              <a:gd name="connsiteX11-4273" fmla="*/ 2207584 w 3693484"/>
              <a:gd name="connsiteY11-4274" fmla="*/ 1659147 h 6845510"/>
              <a:gd name="connsiteX12-4275" fmla="*/ 2131384 w 3693484"/>
              <a:gd name="connsiteY12-4276" fmla="*/ 1597235 h 6845510"/>
              <a:gd name="connsiteX13-4277" fmla="*/ 2193297 w 3693484"/>
              <a:gd name="connsiteY13-4278" fmla="*/ 154197 h 6845510"/>
              <a:gd name="connsiteX14-4279" fmla="*/ 1878971 w 3693484"/>
              <a:gd name="connsiteY14-4280" fmla="*/ 163723 h 6845510"/>
              <a:gd name="connsiteX15-4281" fmla="*/ 1798009 w 3693484"/>
              <a:gd name="connsiteY15-4282" fmla="*/ 1554373 h 6845510"/>
              <a:gd name="connsiteX16-4283" fmla="*/ 1674184 w 3693484"/>
              <a:gd name="connsiteY16-4284" fmla="*/ 1559134 h 6845510"/>
              <a:gd name="connsiteX17-4285" fmla="*/ 1593221 w 3693484"/>
              <a:gd name="connsiteY17-4286" fmla="*/ 378035 h 6845510"/>
              <a:gd name="connsiteX18-4287" fmla="*/ 1307472 w 3693484"/>
              <a:gd name="connsiteY18-4288" fmla="*/ 368510 h 6845510"/>
              <a:gd name="connsiteX19-4289" fmla="*/ 1312234 w 3693484"/>
              <a:gd name="connsiteY19-4290" fmla="*/ 1635335 h 6845510"/>
              <a:gd name="connsiteX20-4291" fmla="*/ 1259846 w 3693484"/>
              <a:gd name="connsiteY20-4292" fmla="*/ 2025860 h 6845510"/>
              <a:gd name="connsiteX21-4293" fmla="*/ 902659 w 3693484"/>
              <a:gd name="connsiteY21-4294" fmla="*/ 2302085 h 6845510"/>
              <a:gd name="connsiteX22-4295" fmla="*/ 207334 w 3693484"/>
              <a:gd name="connsiteY22-4296" fmla="*/ 1787735 h 6845510"/>
              <a:gd name="connsiteX23-4297" fmla="*/ 173996 w 3693484"/>
              <a:gd name="connsiteY23-4298" fmla="*/ 2092535 h 6845510"/>
              <a:gd name="connsiteX24-4299" fmla="*/ 731209 w 3693484"/>
              <a:gd name="connsiteY24-4300" fmla="*/ 2797385 h 6845510"/>
              <a:gd name="connsiteX25-4301" fmla="*/ 1359859 w 3693484"/>
              <a:gd name="connsiteY25-4302" fmla="*/ 3530810 h 6845510"/>
              <a:gd name="connsiteX26-4303" fmla="*/ 1578934 w 3693484"/>
              <a:gd name="connsiteY26-4304" fmla="*/ 4064210 h 6845510"/>
              <a:gd name="connsiteX27-4305" fmla="*/ 1969459 w 3693484"/>
              <a:gd name="connsiteY27-4306" fmla="*/ 6845510 h 6845510"/>
              <a:gd name="connsiteX0-4307" fmla="*/ 1969459 w 3693484"/>
              <a:gd name="connsiteY0-4308" fmla="*/ 6845510 h 6845510"/>
              <a:gd name="connsiteX1-4309" fmla="*/ 3693484 w 3693484"/>
              <a:gd name="connsiteY1-4310" fmla="*/ 6835985 h 6845510"/>
              <a:gd name="connsiteX2-4311" fmla="*/ 2636209 w 3693484"/>
              <a:gd name="connsiteY2-4312" fmla="*/ 3873710 h 6845510"/>
              <a:gd name="connsiteX3-4313" fmla="*/ 2512384 w 3693484"/>
              <a:gd name="connsiteY3-4314" fmla="*/ 3321260 h 6845510"/>
              <a:gd name="connsiteX4-4315" fmla="*/ 2874334 w 3693484"/>
              <a:gd name="connsiteY4-4316" fmla="*/ 2216360 h 6845510"/>
              <a:gd name="connsiteX5-4317" fmla="*/ 3512509 w 3693484"/>
              <a:gd name="connsiteY5-4318" fmla="*/ 1301960 h 6845510"/>
              <a:gd name="connsiteX6-4319" fmla="*/ 3298197 w 3693484"/>
              <a:gd name="connsiteY6-4320" fmla="*/ 1178135 h 6845510"/>
              <a:gd name="connsiteX7-4321" fmla="*/ 2607634 w 3693484"/>
              <a:gd name="connsiteY7-4322" fmla="*/ 1878222 h 6845510"/>
              <a:gd name="connsiteX8-4323" fmla="*/ 2531434 w 3693484"/>
              <a:gd name="connsiteY8-4324" fmla="*/ 1821072 h 6845510"/>
              <a:gd name="connsiteX9-4325" fmla="*/ 2874334 w 3693484"/>
              <a:gd name="connsiteY9-4326" fmla="*/ 563772 h 6845510"/>
              <a:gd name="connsiteX10-4327" fmla="*/ 2598109 w 3693484"/>
              <a:gd name="connsiteY10-4328" fmla="*/ 397084 h 6845510"/>
              <a:gd name="connsiteX11-4329" fmla="*/ 2207584 w 3693484"/>
              <a:gd name="connsiteY11-4330" fmla="*/ 1659147 h 6845510"/>
              <a:gd name="connsiteX12-4331" fmla="*/ 2131384 w 3693484"/>
              <a:gd name="connsiteY12-4332" fmla="*/ 1597235 h 6845510"/>
              <a:gd name="connsiteX13-4333" fmla="*/ 2193297 w 3693484"/>
              <a:gd name="connsiteY13-4334" fmla="*/ 154197 h 6845510"/>
              <a:gd name="connsiteX14-4335" fmla="*/ 1878971 w 3693484"/>
              <a:gd name="connsiteY14-4336" fmla="*/ 163723 h 6845510"/>
              <a:gd name="connsiteX15-4337" fmla="*/ 1798009 w 3693484"/>
              <a:gd name="connsiteY15-4338" fmla="*/ 1554373 h 6845510"/>
              <a:gd name="connsiteX16-4339" fmla="*/ 1674184 w 3693484"/>
              <a:gd name="connsiteY16-4340" fmla="*/ 1559134 h 6845510"/>
              <a:gd name="connsiteX17-4341" fmla="*/ 1593221 w 3693484"/>
              <a:gd name="connsiteY17-4342" fmla="*/ 378035 h 6845510"/>
              <a:gd name="connsiteX18-4343" fmla="*/ 1307472 w 3693484"/>
              <a:gd name="connsiteY18-4344" fmla="*/ 368510 h 6845510"/>
              <a:gd name="connsiteX19-4345" fmla="*/ 1312234 w 3693484"/>
              <a:gd name="connsiteY19-4346" fmla="*/ 1635335 h 6845510"/>
              <a:gd name="connsiteX20-4347" fmla="*/ 1259846 w 3693484"/>
              <a:gd name="connsiteY20-4348" fmla="*/ 2025860 h 6845510"/>
              <a:gd name="connsiteX21-4349" fmla="*/ 902659 w 3693484"/>
              <a:gd name="connsiteY21-4350" fmla="*/ 2302085 h 6845510"/>
              <a:gd name="connsiteX22-4351" fmla="*/ 207334 w 3693484"/>
              <a:gd name="connsiteY22-4352" fmla="*/ 1787735 h 6845510"/>
              <a:gd name="connsiteX23-4353" fmla="*/ 173996 w 3693484"/>
              <a:gd name="connsiteY23-4354" fmla="*/ 2092535 h 6845510"/>
              <a:gd name="connsiteX24-4355" fmla="*/ 731209 w 3693484"/>
              <a:gd name="connsiteY24-4356" fmla="*/ 2797385 h 6845510"/>
              <a:gd name="connsiteX25-4357" fmla="*/ 1359859 w 3693484"/>
              <a:gd name="connsiteY25-4358" fmla="*/ 3530810 h 6845510"/>
              <a:gd name="connsiteX26-4359" fmla="*/ 1578934 w 3693484"/>
              <a:gd name="connsiteY26-4360" fmla="*/ 4064210 h 6845510"/>
              <a:gd name="connsiteX27-4361" fmla="*/ 1969459 w 3693484"/>
              <a:gd name="connsiteY27-4362" fmla="*/ 6845510 h 6845510"/>
              <a:gd name="connsiteX0-4363" fmla="*/ 1969459 w 3693484"/>
              <a:gd name="connsiteY0-4364" fmla="*/ 6845510 h 6845510"/>
              <a:gd name="connsiteX1-4365" fmla="*/ 3693484 w 3693484"/>
              <a:gd name="connsiteY1-4366" fmla="*/ 6835985 h 6845510"/>
              <a:gd name="connsiteX2-4367" fmla="*/ 2636209 w 3693484"/>
              <a:gd name="connsiteY2-4368" fmla="*/ 3873710 h 6845510"/>
              <a:gd name="connsiteX3-4369" fmla="*/ 2512384 w 3693484"/>
              <a:gd name="connsiteY3-4370" fmla="*/ 3321260 h 6845510"/>
              <a:gd name="connsiteX4-4371" fmla="*/ 2874334 w 3693484"/>
              <a:gd name="connsiteY4-4372" fmla="*/ 2216360 h 6845510"/>
              <a:gd name="connsiteX5-4373" fmla="*/ 3512509 w 3693484"/>
              <a:gd name="connsiteY5-4374" fmla="*/ 1301960 h 6845510"/>
              <a:gd name="connsiteX6-4375" fmla="*/ 3298197 w 3693484"/>
              <a:gd name="connsiteY6-4376" fmla="*/ 1178135 h 6845510"/>
              <a:gd name="connsiteX7-4377" fmla="*/ 2607634 w 3693484"/>
              <a:gd name="connsiteY7-4378" fmla="*/ 1878222 h 6845510"/>
              <a:gd name="connsiteX8-4379" fmla="*/ 2531434 w 3693484"/>
              <a:gd name="connsiteY8-4380" fmla="*/ 1821072 h 6845510"/>
              <a:gd name="connsiteX9-4381" fmla="*/ 2874334 w 3693484"/>
              <a:gd name="connsiteY9-4382" fmla="*/ 563772 h 6845510"/>
              <a:gd name="connsiteX10-4383" fmla="*/ 2598109 w 3693484"/>
              <a:gd name="connsiteY10-4384" fmla="*/ 397084 h 6845510"/>
              <a:gd name="connsiteX11-4385" fmla="*/ 2207584 w 3693484"/>
              <a:gd name="connsiteY11-4386" fmla="*/ 1659147 h 6845510"/>
              <a:gd name="connsiteX12-4387" fmla="*/ 2131384 w 3693484"/>
              <a:gd name="connsiteY12-4388" fmla="*/ 1597235 h 6845510"/>
              <a:gd name="connsiteX13-4389" fmla="*/ 2193297 w 3693484"/>
              <a:gd name="connsiteY13-4390" fmla="*/ 154197 h 6845510"/>
              <a:gd name="connsiteX14-4391" fmla="*/ 1878971 w 3693484"/>
              <a:gd name="connsiteY14-4392" fmla="*/ 163723 h 6845510"/>
              <a:gd name="connsiteX15-4393" fmla="*/ 1798009 w 3693484"/>
              <a:gd name="connsiteY15-4394" fmla="*/ 1554373 h 6845510"/>
              <a:gd name="connsiteX16-4395" fmla="*/ 1674184 w 3693484"/>
              <a:gd name="connsiteY16-4396" fmla="*/ 1559134 h 6845510"/>
              <a:gd name="connsiteX17-4397" fmla="*/ 1593221 w 3693484"/>
              <a:gd name="connsiteY17-4398" fmla="*/ 378035 h 6845510"/>
              <a:gd name="connsiteX18-4399" fmla="*/ 1307472 w 3693484"/>
              <a:gd name="connsiteY18-4400" fmla="*/ 368510 h 6845510"/>
              <a:gd name="connsiteX19-4401" fmla="*/ 1312234 w 3693484"/>
              <a:gd name="connsiteY19-4402" fmla="*/ 1635335 h 6845510"/>
              <a:gd name="connsiteX20-4403" fmla="*/ 1259846 w 3693484"/>
              <a:gd name="connsiteY20-4404" fmla="*/ 2025860 h 6845510"/>
              <a:gd name="connsiteX21-4405" fmla="*/ 902659 w 3693484"/>
              <a:gd name="connsiteY21-4406" fmla="*/ 2302085 h 6845510"/>
              <a:gd name="connsiteX22-4407" fmla="*/ 207334 w 3693484"/>
              <a:gd name="connsiteY22-4408" fmla="*/ 1787735 h 6845510"/>
              <a:gd name="connsiteX23-4409" fmla="*/ 173996 w 3693484"/>
              <a:gd name="connsiteY23-4410" fmla="*/ 2092535 h 6845510"/>
              <a:gd name="connsiteX24-4411" fmla="*/ 731209 w 3693484"/>
              <a:gd name="connsiteY24-4412" fmla="*/ 2797385 h 6845510"/>
              <a:gd name="connsiteX25-4413" fmla="*/ 1359859 w 3693484"/>
              <a:gd name="connsiteY25-4414" fmla="*/ 3530810 h 6845510"/>
              <a:gd name="connsiteX26-4415" fmla="*/ 1578934 w 3693484"/>
              <a:gd name="connsiteY26-4416" fmla="*/ 4064210 h 6845510"/>
              <a:gd name="connsiteX27-4417" fmla="*/ 1969459 w 3693484"/>
              <a:gd name="connsiteY27-4418" fmla="*/ 6845510 h 6845510"/>
              <a:gd name="connsiteX0-4419" fmla="*/ 1969459 w 3693484"/>
              <a:gd name="connsiteY0-4420" fmla="*/ 6845510 h 6845510"/>
              <a:gd name="connsiteX1-4421" fmla="*/ 3693484 w 3693484"/>
              <a:gd name="connsiteY1-4422" fmla="*/ 6835985 h 6845510"/>
              <a:gd name="connsiteX2-4423" fmla="*/ 2636209 w 3693484"/>
              <a:gd name="connsiteY2-4424" fmla="*/ 3873710 h 6845510"/>
              <a:gd name="connsiteX3-4425" fmla="*/ 2512384 w 3693484"/>
              <a:gd name="connsiteY3-4426" fmla="*/ 3321260 h 6845510"/>
              <a:gd name="connsiteX4-4427" fmla="*/ 2864809 w 3693484"/>
              <a:gd name="connsiteY4-4428" fmla="*/ 2197310 h 6845510"/>
              <a:gd name="connsiteX5-4429" fmla="*/ 3512509 w 3693484"/>
              <a:gd name="connsiteY5-4430" fmla="*/ 1301960 h 6845510"/>
              <a:gd name="connsiteX6-4431" fmla="*/ 3298197 w 3693484"/>
              <a:gd name="connsiteY6-4432" fmla="*/ 1178135 h 6845510"/>
              <a:gd name="connsiteX7-4433" fmla="*/ 2607634 w 3693484"/>
              <a:gd name="connsiteY7-4434" fmla="*/ 1878222 h 6845510"/>
              <a:gd name="connsiteX8-4435" fmla="*/ 2531434 w 3693484"/>
              <a:gd name="connsiteY8-4436" fmla="*/ 1821072 h 6845510"/>
              <a:gd name="connsiteX9-4437" fmla="*/ 2874334 w 3693484"/>
              <a:gd name="connsiteY9-4438" fmla="*/ 563772 h 6845510"/>
              <a:gd name="connsiteX10-4439" fmla="*/ 2598109 w 3693484"/>
              <a:gd name="connsiteY10-4440" fmla="*/ 397084 h 6845510"/>
              <a:gd name="connsiteX11-4441" fmla="*/ 2207584 w 3693484"/>
              <a:gd name="connsiteY11-4442" fmla="*/ 1659147 h 6845510"/>
              <a:gd name="connsiteX12-4443" fmla="*/ 2131384 w 3693484"/>
              <a:gd name="connsiteY12-4444" fmla="*/ 1597235 h 6845510"/>
              <a:gd name="connsiteX13-4445" fmla="*/ 2193297 w 3693484"/>
              <a:gd name="connsiteY13-4446" fmla="*/ 154197 h 6845510"/>
              <a:gd name="connsiteX14-4447" fmla="*/ 1878971 w 3693484"/>
              <a:gd name="connsiteY14-4448" fmla="*/ 163723 h 6845510"/>
              <a:gd name="connsiteX15-4449" fmla="*/ 1798009 w 3693484"/>
              <a:gd name="connsiteY15-4450" fmla="*/ 1554373 h 6845510"/>
              <a:gd name="connsiteX16-4451" fmla="*/ 1674184 w 3693484"/>
              <a:gd name="connsiteY16-4452" fmla="*/ 1559134 h 6845510"/>
              <a:gd name="connsiteX17-4453" fmla="*/ 1593221 w 3693484"/>
              <a:gd name="connsiteY17-4454" fmla="*/ 378035 h 6845510"/>
              <a:gd name="connsiteX18-4455" fmla="*/ 1307472 w 3693484"/>
              <a:gd name="connsiteY18-4456" fmla="*/ 368510 h 6845510"/>
              <a:gd name="connsiteX19-4457" fmla="*/ 1312234 w 3693484"/>
              <a:gd name="connsiteY19-4458" fmla="*/ 1635335 h 6845510"/>
              <a:gd name="connsiteX20-4459" fmla="*/ 1259846 w 3693484"/>
              <a:gd name="connsiteY20-4460" fmla="*/ 2025860 h 6845510"/>
              <a:gd name="connsiteX21-4461" fmla="*/ 902659 w 3693484"/>
              <a:gd name="connsiteY21-4462" fmla="*/ 2302085 h 6845510"/>
              <a:gd name="connsiteX22-4463" fmla="*/ 207334 w 3693484"/>
              <a:gd name="connsiteY22-4464" fmla="*/ 1787735 h 6845510"/>
              <a:gd name="connsiteX23-4465" fmla="*/ 173996 w 3693484"/>
              <a:gd name="connsiteY23-4466" fmla="*/ 2092535 h 6845510"/>
              <a:gd name="connsiteX24-4467" fmla="*/ 731209 w 3693484"/>
              <a:gd name="connsiteY24-4468" fmla="*/ 2797385 h 6845510"/>
              <a:gd name="connsiteX25-4469" fmla="*/ 1359859 w 3693484"/>
              <a:gd name="connsiteY25-4470" fmla="*/ 3530810 h 6845510"/>
              <a:gd name="connsiteX26-4471" fmla="*/ 1578934 w 3693484"/>
              <a:gd name="connsiteY26-4472" fmla="*/ 4064210 h 6845510"/>
              <a:gd name="connsiteX27-4473" fmla="*/ 1969459 w 3693484"/>
              <a:gd name="connsiteY27-4474" fmla="*/ 6845510 h 6845510"/>
              <a:gd name="connsiteX0-4475" fmla="*/ 1969459 w 3693484"/>
              <a:gd name="connsiteY0-4476" fmla="*/ 6845510 h 6845510"/>
              <a:gd name="connsiteX1-4477" fmla="*/ 3693484 w 3693484"/>
              <a:gd name="connsiteY1-4478" fmla="*/ 6835985 h 6845510"/>
              <a:gd name="connsiteX2-4479" fmla="*/ 2636209 w 3693484"/>
              <a:gd name="connsiteY2-4480" fmla="*/ 3873710 h 6845510"/>
              <a:gd name="connsiteX3-4481" fmla="*/ 2512384 w 3693484"/>
              <a:gd name="connsiteY3-4482" fmla="*/ 3321260 h 6845510"/>
              <a:gd name="connsiteX4-4483" fmla="*/ 2883859 w 3693484"/>
              <a:gd name="connsiteY4-4484" fmla="*/ 2092535 h 6845510"/>
              <a:gd name="connsiteX5-4485" fmla="*/ 3512509 w 3693484"/>
              <a:gd name="connsiteY5-4486" fmla="*/ 1301960 h 6845510"/>
              <a:gd name="connsiteX6-4487" fmla="*/ 3298197 w 3693484"/>
              <a:gd name="connsiteY6-4488" fmla="*/ 1178135 h 6845510"/>
              <a:gd name="connsiteX7-4489" fmla="*/ 2607634 w 3693484"/>
              <a:gd name="connsiteY7-4490" fmla="*/ 1878222 h 6845510"/>
              <a:gd name="connsiteX8-4491" fmla="*/ 2531434 w 3693484"/>
              <a:gd name="connsiteY8-4492" fmla="*/ 1821072 h 6845510"/>
              <a:gd name="connsiteX9-4493" fmla="*/ 2874334 w 3693484"/>
              <a:gd name="connsiteY9-4494" fmla="*/ 563772 h 6845510"/>
              <a:gd name="connsiteX10-4495" fmla="*/ 2598109 w 3693484"/>
              <a:gd name="connsiteY10-4496" fmla="*/ 397084 h 6845510"/>
              <a:gd name="connsiteX11-4497" fmla="*/ 2207584 w 3693484"/>
              <a:gd name="connsiteY11-4498" fmla="*/ 1659147 h 6845510"/>
              <a:gd name="connsiteX12-4499" fmla="*/ 2131384 w 3693484"/>
              <a:gd name="connsiteY12-4500" fmla="*/ 1597235 h 6845510"/>
              <a:gd name="connsiteX13-4501" fmla="*/ 2193297 w 3693484"/>
              <a:gd name="connsiteY13-4502" fmla="*/ 154197 h 6845510"/>
              <a:gd name="connsiteX14-4503" fmla="*/ 1878971 w 3693484"/>
              <a:gd name="connsiteY14-4504" fmla="*/ 163723 h 6845510"/>
              <a:gd name="connsiteX15-4505" fmla="*/ 1798009 w 3693484"/>
              <a:gd name="connsiteY15-4506" fmla="*/ 1554373 h 6845510"/>
              <a:gd name="connsiteX16-4507" fmla="*/ 1674184 w 3693484"/>
              <a:gd name="connsiteY16-4508" fmla="*/ 1559134 h 6845510"/>
              <a:gd name="connsiteX17-4509" fmla="*/ 1593221 w 3693484"/>
              <a:gd name="connsiteY17-4510" fmla="*/ 378035 h 6845510"/>
              <a:gd name="connsiteX18-4511" fmla="*/ 1307472 w 3693484"/>
              <a:gd name="connsiteY18-4512" fmla="*/ 368510 h 6845510"/>
              <a:gd name="connsiteX19-4513" fmla="*/ 1312234 w 3693484"/>
              <a:gd name="connsiteY19-4514" fmla="*/ 1635335 h 6845510"/>
              <a:gd name="connsiteX20-4515" fmla="*/ 1259846 w 3693484"/>
              <a:gd name="connsiteY20-4516" fmla="*/ 2025860 h 6845510"/>
              <a:gd name="connsiteX21-4517" fmla="*/ 902659 w 3693484"/>
              <a:gd name="connsiteY21-4518" fmla="*/ 2302085 h 6845510"/>
              <a:gd name="connsiteX22-4519" fmla="*/ 207334 w 3693484"/>
              <a:gd name="connsiteY22-4520" fmla="*/ 1787735 h 6845510"/>
              <a:gd name="connsiteX23-4521" fmla="*/ 173996 w 3693484"/>
              <a:gd name="connsiteY23-4522" fmla="*/ 2092535 h 6845510"/>
              <a:gd name="connsiteX24-4523" fmla="*/ 731209 w 3693484"/>
              <a:gd name="connsiteY24-4524" fmla="*/ 2797385 h 6845510"/>
              <a:gd name="connsiteX25-4525" fmla="*/ 1359859 w 3693484"/>
              <a:gd name="connsiteY25-4526" fmla="*/ 3530810 h 6845510"/>
              <a:gd name="connsiteX26-4527" fmla="*/ 1578934 w 3693484"/>
              <a:gd name="connsiteY26-4528" fmla="*/ 4064210 h 6845510"/>
              <a:gd name="connsiteX27-4529" fmla="*/ 1969459 w 3693484"/>
              <a:gd name="connsiteY27-4530" fmla="*/ 6845510 h 6845510"/>
              <a:gd name="connsiteX0-4531" fmla="*/ 1969459 w 3693484"/>
              <a:gd name="connsiteY0-4532" fmla="*/ 6845510 h 6845510"/>
              <a:gd name="connsiteX1-4533" fmla="*/ 3693484 w 3693484"/>
              <a:gd name="connsiteY1-4534" fmla="*/ 6835985 h 6845510"/>
              <a:gd name="connsiteX2-4535" fmla="*/ 2636209 w 3693484"/>
              <a:gd name="connsiteY2-4536" fmla="*/ 3873710 h 6845510"/>
              <a:gd name="connsiteX3-4537" fmla="*/ 2512384 w 3693484"/>
              <a:gd name="connsiteY3-4538" fmla="*/ 3321260 h 6845510"/>
              <a:gd name="connsiteX4-4539" fmla="*/ 2921959 w 3693484"/>
              <a:gd name="connsiteY4-4540" fmla="*/ 2097298 h 6845510"/>
              <a:gd name="connsiteX5-4541" fmla="*/ 3512509 w 3693484"/>
              <a:gd name="connsiteY5-4542" fmla="*/ 1301960 h 6845510"/>
              <a:gd name="connsiteX6-4543" fmla="*/ 3298197 w 3693484"/>
              <a:gd name="connsiteY6-4544" fmla="*/ 1178135 h 6845510"/>
              <a:gd name="connsiteX7-4545" fmla="*/ 2607634 w 3693484"/>
              <a:gd name="connsiteY7-4546" fmla="*/ 1878222 h 6845510"/>
              <a:gd name="connsiteX8-4547" fmla="*/ 2531434 w 3693484"/>
              <a:gd name="connsiteY8-4548" fmla="*/ 1821072 h 6845510"/>
              <a:gd name="connsiteX9-4549" fmla="*/ 2874334 w 3693484"/>
              <a:gd name="connsiteY9-4550" fmla="*/ 563772 h 6845510"/>
              <a:gd name="connsiteX10-4551" fmla="*/ 2598109 w 3693484"/>
              <a:gd name="connsiteY10-4552" fmla="*/ 397084 h 6845510"/>
              <a:gd name="connsiteX11-4553" fmla="*/ 2207584 w 3693484"/>
              <a:gd name="connsiteY11-4554" fmla="*/ 1659147 h 6845510"/>
              <a:gd name="connsiteX12-4555" fmla="*/ 2131384 w 3693484"/>
              <a:gd name="connsiteY12-4556" fmla="*/ 1597235 h 6845510"/>
              <a:gd name="connsiteX13-4557" fmla="*/ 2193297 w 3693484"/>
              <a:gd name="connsiteY13-4558" fmla="*/ 154197 h 6845510"/>
              <a:gd name="connsiteX14-4559" fmla="*/ 1878971 w 3693484"/>
              <a:gd name="connsiteY14-4560" fmla="*/ 163723 h 6845510"/>
              <a:gd name="connsiteX15-4561" fmla="*/ 1798009 w 3693484"/>
              <a:gd name="connsiteY15-4562" fmla="*/ 1554373 h 6845510"/>
              <a:gd name="connsiteX16-4563" fmla="*/ 1674184 w 3693484"/>
              <a:gd name="connsiteY16-4564" fmla="*/ 1559134 h 6845510"/>
              <a:gd name="connsiteX17-4565" fmla="*/ 1593221 w 3693484"/>
              <a:gd name="connsiteY17-4566" fmla="*/ 378035 h 6845510"/>
              <a:gd name="connsiteX18-4567" fmla="*/ 1307472 w 3693484"/>
              <a:gd name="connsiteY18-4568" fmla="*/ 368510 h 6845510"/>
              <a:gd name="connsiteX19-4569" fmla="*/ 1312234 w 3693484"/>
              <a:gd name="connsiteY19-4570" fmla="*/ 1635335 h 6845510"/>
              <a:gd name="connsiteX20-4571" fmla="*/ 1259846 w 3693484"/>
              <a:gd name="connsiteY20-4572" fmla="*/ 2025860 h 6845510"/>
              <a:gd name="connsiteX21-4573" fmla="*/ 902659 w 3693484"/>
              <a:gd name="connsiteY21-4574" fmla="*/ 2302085 h 6845510"/>
              <a:gd name="connsiteX22-4575" fmla="*/ 207334 w 3693484"/>
              <a:gd name="connsiteY22-4576" fmla="*/ 1787735 h 6845510"/>
              <a:gd name="connsiteX23-4577" fmla="*/ 173996 w 3693484"/>
              <a:gd name="connsiteY23-4578" fmla="*/ 2092535 h 6845510"/>
              <a:gd name="connsiteX24-4579" fmla="*/ 731209 w 3693484"/>
              <a:gd name="connsiteY24-4580" fmla="*/ 2797385 h 6845510"/>
              <a:gd name="connsiteX25-4581" fmla="*/ 1359859 w 3693484"/>
              <a:gd name="connsiteY25-4582" fmla="*/ 3530810 h 6845510"/>
              <a:gd name="connsiteX26-4583" fmla="*/ 1578934 w 3693484"/>
              <a:gd name="connsiteY26-4584" fmla="*/ 4064210 h 6845510"/>
              <a:gd name="connsiteX27-4585" fmla="*/ 1969459 w 3693484"/>
              <a:gd name="connsiteY27-4586" fmla="*/ 6845510 h 6845510"/>
              <a:gd name="connsiteX0-4587" fmla="*/ 1969459 w 3693484"/>
              <a:gd name="connsiteY0-4588" fmla="*/ 6845510 h 6845510"/>
              <a:gd name="connsiteX1-4589" fmla="*/ 3693484 w 3693484"/>
              <a:gd name="connsiteY1-4590" fmla="*/ 6835985 h 6845510"/>
              <a:gd name="connsiteX2-4591" fmla="*/ 2636209 w 3693484"/>
              <a:gd name="connsiteY2-4592" fmla="*/ 3873710 h 6845510"/>
              <a:gd name="connsiteX3-4593" fmla="*/ 2512384 w 3693484"/>
              <a:gd name="connsiteY3-4594" fmla="*/ 3321260 h 6845510"/>
              <a:gd name="connsiteX4-4595" fmla="*/ 2902909 w 3693484"/>
              <a:gd name="connsiteY4-4596" fmla="*/ 2092536 h 6845510"/>
              <a:gd name="connsiteX5-4597" fmla="*/ 3512509 w 3693484"/>
              <a:gd name="connsiteY5-4598" fmla="*/ 1301960 h 6845510"/>
              <a:gd name="connsiteX6-4599" fmla="*/ 3298197 w 3693484"/>
              <a:gd name="connsiteY6-4600" fmla="*/ 1178135 h 6845510"/>
              <a:gd name="connsiteX7-4601" fmla="*/ 2607634 w 3693484"/>
              <a:gd name="connsiteY7-4602" fmla="*/ 1878222 h 6845510"/>
              <a:gd name="connsiteX8-4603" fmla="*/ 2531434 w 3693484"/>
              <a:gd name="connsiteY8-4604" fmla="*/ 1821072 h 6845510"/>
              <a:gd name="connsiteX9-4605" fmla="*/ 2874334 w 3693484"/>
              <a:gd name="connsiteY9-4606" fmla="*/ 563772 h 6845510"/>
              <a:gd name="connsiteX10-4607" fmla="*/ 2598109 w 3693484"/>
              <a:gd name="connsiteY10-4608" fmla="*/ 397084 h 6845510"/>
              <a:gd name="connsiteX11-4609" fmla="*/ 2207584 w 3693484"/>
              <a:gd name="connsiteY11-4610" fmla="*/ 1659147 h 6845510"/>
              <a:gd name="connsiteX12-4611" fmla="*/ 2131384 w 3693484"/>
              <a:gd name="connsiteY12-4612" fmla="*/ 1597235 h 6845510"/>
              <a:gd name="connsiteX13-4613" fmla="*/ 2193297 w 3693484"/>
              <a:gd name="connsiteY13-4614" fmla="*/ 154197 h 6845510"/>
              <a:gd name="connsiteX14-4615" fmla="*/ 1878971 w 3693484"/>
              <a:gd name="connsiteY14-4616" fmla="*/ 163723 h 6845510"/>
              <a:gd name="connsiteX15-4617" fmla="*/ 1798009 w 3693484"/>
              <a:gd name="connsiteY15-4618" fmla="*/ 1554373 h 6845510"/>
              <a:gd name="connsiteX16-4619" fmla="*/ 1674184 w 3693484"/>
              <a:gd name="connsiteY16-4620" fmla="*/ 1559134 h 6845510"/>
              <a:gd name="connsiteX17-4621" fmla="*/ 1593221 w 3693484"/>
              <a:gd name="connsiteY17-4622" fmla="*/ 378035 h 6845510"/>
              <a:gd name="connsiteX18-4623" fmla="*/ 1307472 w 3693484"/>
              <a:gd name="connsiteY18-4624" fmla="*/ 368510 h 6845510"/>
              <a:gd name="connsiteX19-4625" fmla="*/ 1312234 w 3693484"/>
              <a:gd name="connsiteY19-4626" fmla="*/ 1635335 h 6845510"/>
              <a:gd name="connsiteX20-4627" fmla="*/ 1259846 w 3693484"/>
              <a:gd name="connsiteY20-4628" fmla="*/ 2025860 h 6845510"/>
              <a:gd name="connsiteX21-4629" fmla="*/ 902659 w 3693484"/>
              <a:gd name="connsiteY21-4630" fmla="*/ 2302085 h 6845510"/>
              <a:gd name="connsiteX22-4631" fmla="*/ 207334 w 3693484"/>
              <a:gd name="connsiteY22-4632" fmla="*/ 1787735 h 6845510"/>
              <a:gd name="connsiteX23-4633" fmla="*/ 173996 w 3693484"/>
              <a:gd name="connsiteY23-4634" fmla="*/ 2092535 h 6845510"/>
              <a:gd name="connsiteX24-4635" fmla="*/ 731209 w 3693484"/>
              <a:gd name="connsiteY24-4636" fmla="*/ 2797385 h 6845510"/>
              <a:gd name="connsiteX25-4637" fmla="*/ 1359859 w 3693484"/>
              <a:gd name="connsiteY25-4638" fmla="*/ 3530810 h 6845510"/>
              <a:gd name="connsiteX26-4639" fmla="*/ 1578934 w 3693484"/>
              <a:gd name="connsiteY26-4640" fmla="*/ 4064210 h 6845510"/>
              <a:gd name="connsiteX27-4641" fmla="*/ 1969459 w 3693484"/>
              <a:gd name="connsiteY27-4642" fmla="*/ 6845510 h 6845510"/>
              <a:gd name="connsiteX0-4643" fmla="*/ 1969459 w 3693484"/>
              <a:gd name="connsiteY0-4644" fmla="*/ 6845510 h 6845510"/>
              <a:gd name="connsiteX1-4645" fmla="*/ 3693484 w 3693484"/>
              <a:gd name="connsiteY1-4646" fmla="*/ 6835985 h 6845510"/>
              <a:gd name="connsiteX2-4647" fmla="*/ 2636209 w 3693484"/>
              <a:gd name="connsiteY2-4648" fmla="*/ 3873710 h 6845510"/>
              <a:gd name="connsiteX3-4649" fmla="*/ 2512384 w 3693484"/>
              <a:gd name="connsiteY3-4650" fmla="*/ 3321260 h 6845510"/>
              <a:gd name="connsiteX4-4651" fmla="*/ 2902909 w 3693484"/>
              <a:gd name="connsiteY4-4652" fmla="*/ 2092536 h 6845510"/>
              <a:gd name="connsiteX5-4653" fmla="*/ 3512509 w 3693484"/>
              <a:gd name="connsiteY5-4654" fmla="*/ 1301960 h 6845510"/>
              <a:gd name="connsiteX6-4655" fmla="*/ 3298197 w 3693484"/>
              <a:gd name="connsiteY6-4656" fmla="*/ 1178135 h 6845510"/>
              <a:gd name="connsiteX7-4657" fmla="*/ 2607634 w 3693484"/>
              <a:gd name="connsiteY7-4658" fmla="*/ 1878222 h 6845510"/>
              <a:gd name="connsiteX8-4659" fmla="*/ 2531434 w 3693484"/>
              <a:gd name="connsiteY8-4660" fmla="*/ 1821072 h 6845510"/>
              <a:gd name="connsiteX9-4661" fmla="*/ 2874334 w 3693484"/>
              <a:gd name="connsiteY9-4662" fmla="*/ 563772 h 6845510"/>
              <a:gd name="connsiteX10-4663" fmla="*/ 2598109 w 3693484"/>
              <a:gd name="connsiteY10-4664" fmla="*/ 397084 h 6845510"/>
              <a:gd name="connsiteX11-4665" fmla="*/ 2207584 w 3693484"/>
              <a:gd name="connsiteY11-4666" fmla="*/ 1659147 h 6845510"/>
              <a:gd name="connsiteX12-4667" fmla="*/ 2131384 w 3693484"/>
              <a:gd name="connsiteY12-4668" fmla="*/ 1597235 h 6845510"/>
              <a:gd name="connsiteX13-4669" fmla="*/ 2193297 w 3693484"/>
              <a:gd name="connsiteY13-4670" fmla="*/ 154197 h 6845510"/>
              <a:gd name="connsiteX14-4671" fmla="*/ 1878971 w 3693484"/>
              <a:gd name="connsiteY14-4672" fmla="*/ 163723 h 6845510"/>
              <a:gd name="connsiteX15-4673" fmla="*/ 1798009 w 3693484"/>
              <a:gd name="connsiteY15-4674" fmla="*/ 1554373 h 6845510"/>
              <a:gd name="connsiteX16-4675" fmla="*/ 1674184 w 3693484"/>
              <a:gd name="connsiteY16-4676" fmla="*/ 1559134 h 6845510"/>
              <a:gd name="connsiteX17-4677" fmla="*/ 1593221 w 3693484"/>
              <a:gd name="connsiteY17-4678" fmla="*/ 378035 h 6845510"/>
              <a:gd name="connsiteX18-4679" fmla="*/ 1307472 w 3693484"/>
              <a:gd name="connsiteY18-4680" fmla="*/ 368510 h 6845510"/>
              <a:gd name="connsiteX19-4681" fmla="*/ 1312234 w 3693484"/>
              <a:gd name="connsiteY19-4682" fmla="*/ 1635335 h 6845510"/>
              <a:gd name="connsiteX20-4683" fmla="*/ 1259846 w 3693484"/>
              <a:gd name="connsiteY20-4684" fmla="*/ 2025860 h 6845510"/>
              <a:gd name="connsiteX21-4685" fmla="*/ 902659 w 3693484"/>
              <a:gd name="connsiteY21-4686" fmla="*/ 2302085 h 6845510"/>
              <a:gd name="connsiteX22-4687" fmla="*/ 207334 w 3693484"/>
              <a:gd name="connsiteY22-4688" fmla="*/ 1787735 h 6845510"/>
              <a:gd name="connsiteX23-4689" fmla="*/ 173996 w 3693484"/>
              <a:gd name="connsiteY23-4690" fmla="*/ 2092535 h 6845510"/>
              <a:gd name="connsiteX24-4691" fmla="*/ 731209 w 3693484"/>
              <a:gd name="connsiteY24-4692" fmla="*/ 2797385 h 6845510"/>
              <a:gd name="connsiteX25-4693" fmla="*/ 1359859 w 3693484"/>
              <a:gd name="connsiteY25-4694" fmla="*/ 3530810 h 6845510"/>
              <a:gd name="connsiteX26-4695" fmla="*/ 1578934 w 3693484"/>
              <a:gd name="connsiteY26-4696" fmla="*/ 4064210 h 6845510"/>
              <a:gd name="connsiteX27-4697" fmla="*/ 1969459 w 3693484"/>
              <a:gd name="connsiteY27-4698" fmla="*/ 6845510 h 6845510"/>
              <a:gd name="connsiteX0-4699" fmla="*/ 1969459 w 3693484"/>
              <a:gd name="connsiteY0-4700" fmla="*/ 6845510 h 6845510"/>
              <a:gd name="connsiteX1-4701" fmla="*/ 3693484 w 3693484"/>
              <a:gd name="connsiteY1-4702" fmla="*/ 6835985 h 6845510"/>
              <a:gd name="connsiteX2-4703" fmla="*/ 2636209 w 3693484"/>
              <a:gd name="connsiteY2-4704" fmla="*/ 3873710 h 6845510"/>
              <a:gd name="connsiteX3-4705" fmla="*/ 2512384 w 3693484"/>
              <a:gd name="connsiteY3-4706" fmla="*/ 3321260 h 6845510"/>
              <a:gd name="connsiteX4-4707" fmla="*/ 2902909 w 3693484"/>
              <a:gd name="connsiteY4-4708" fmla="*/ 2092536 h 6845510"/>
              <a:gd name="connsiteX5-4709" fmla="*/ 3512509 w 3693484"/>
              <a:gd name="connsiteY5-4710" fmla="*/ 1301960 h 6845510"/>
              <a:gd name="connsiteX6-4711" fmla="*/ 3298197 w 3693484"/>
              <a:gd name="connsiteY6-4712" fmla="*/ 1178135 h 6845510"/>
              <a:gd name="connsiteX7-4713" fmla="*/ 2607634 w 3693484"/>
              <a:gd name="connsiteY7-4714" fmla="*/ 1878222 h 6845510"/>
              <a:gd name="connsiteX8-4715" fmla="*/ 2531434 w 3693484"/>
              <a:gd name="connsiteY8-4716" fmla="*/ 1821072 h 6845510"/>
              <a:gd name="connsiteX9-4717" fmla="*/ 2874334 w 3693484"/>
              <a:gd name="connsiteY9-4718" fmla="*/ 563772 h 6845510"/>
              <a:gd name="connsiteX10-4719" fmla="*/ 2598109 w 3693484"/>
              <a:gd name="connsiteY10-4720" fmla="*/ 397084 h 6845510"/>
              <a:gd name="connsiteX11-4721" fmla="*/ 2207584 w 3693484"/>
              <a:gd name="connsiteY11-4722" fmla="*/ 1659147 h 6845510"/>
              <a:gd name="connsiteX12-4723" fmla="*/ 2131384 w 3693484"/>
              <a:gd name="connsiteY12-4724" fmla="*/ 1597235 h 6845510"/>
              <a:gd name="connsiteX13-4725" fmla="*/ 2193297 w 3693484"/>
              <a:gd name="connsiteY13-4726" fmla="*/ 154197 h 6845510"/>
              <a:gd name="connsiteX14-4727" fmla="*/ 1878971 w 3693484"/>
              <a:gd name="connsiteY14-4728" fmla="*/ 163723 h 6845510"/>
              <a:gd name="connsiteX15-4729" fmla="*/ 1798009 w 3693484"/>
              <a:gd name="connsiteY15-4730" fmla="*/ 1554373 h 6845510"/>
              <a:gd name="connsiteX16-4731" fmla="*/ 1674184 w 3693484"/>
              <a:gd name="connsiteY16-4732" fmla="*/ 1559134 h 6845510"/>
              <a:gd name="connsiteX17-4733" fmla="*/ 1593221 w 3693484"/>
              <a:gd name="connsiteY17-4734" fmla="*/ 378035 h 6845510"/>
              <a:gd name="connsiteX18-4735" fmla="*/ 1307472 w 3693484"/>
              <a:gd name="connsiteY18-4736" fmla="*/ 368510 h 6845510"/>
              <a:gd name="connsiteX19-4737" fmla="*/ 1312234 w 3693484"/>
              <a:gd name="connsiteY19-4738" fmla="*/ 1635335 h 6845510"/>
              <a:gd name="connsiteX20-4739" fmla="*/ 1259846 w 3693484"/>
              <a:gd name="connsiteY20-4740" fmla="*/ 2025860 h 6845510"/>
              <a:gd name="connsiteX21-4741" fmla="*/ 902659 w 3693484"/>
              <a:gd name="connsiteY21-4742" fmla="*/ 2302085 h 6845510"/>
              <a:gd name="connsiteX22-4743" fmla="*/ 207334 w 3693484"/>
              <a:gd name="connsiteY22-4744" fmla="*/ 1787735 h 6845510"/>
              <a:gd name="connsiteX23-4745" fmla="*/ 173996 w 3693484"/>
              <a:gd name="connsiteY23-4746" fmla="*/ 2092535 h 6845510"/>
              <a:gd name="connsiteX24-4747" fmla="*/ 731209 w 3693484"/>
              <a:gd name="connsiteY24-4748" fmla="*/ 2797385 h 6845510"/>
              <a:gd name="connsiteX25-4749" fmla="*/ 1359859 w 3693484"/>
              <a:gd name="connsiteY25-4750" fmla="*/ 3530810 h 6845510"/>
              <a:gd name="connsiteX26-4751" fmla="*/ 1578934 w 3693484"/>
              <a:gd name="connsiteY26-4752" fmla="*/ 4064210 h 6845510"/>
              <a:gd name="connsiteX27-4753" fmla="*/ 1969459 w 3693484"/>
              <a:gd name="connsiteY27-4754" fmla="*/ 6845510 h 6845510"/>
              <a:gd name="connsiteX0-4755" fmla="*/ 1969459 w 3693484"/>
              <a:gd name="connsiteY0-4756" fmla="*/ 6845510 h 6845510"/>
              <a:gd name="connsiteX1-4757" fmla="*/ 3693484 w 3693484"/>
              <a:gd name="connsiteY1-4758" fmla="*/ 6835985 h 6845510"/>
              <a:gd name="connsiteX2-4759" fmla="*/ 2636209 w 3693484"/>
              <a:gd name="connsiteY2-4760" fmla="*/ 3873710 h 6845510"/>
              <a:gd name="connsiteX3-4761" fmla="*/ 2512384 w 3693484"/>
              <a:gd name="connsiteY3-4762" fmla="*/ 3321260 h 6845510"/>
              <a:gd name="connsiteX4-4763" fmla="*/ 2750508 w 3693484"/>
              <a:gd name="connsiteY4-4764" fmla="*/ 2764048 h 6845510"/>
              <a:gd name="connsiteX5-4765" fmla="*/ 2902909 w 3693484"/>
              <a:gd name="connsiteY5-4766" fmla="*/ 2092536 h 6845510"/>
              <a:gd name="connsiteX6-4767" fmla="*/ 3512509 w 3693484"/>
              <a:gd name="connsiteY6-4768" fmla="*/ 1301960 h 6845510"/>
              <a:gd name="connsiteX7-4769" fmla="*/ 3298197 w 3693484"/>
              <a:gd name="connsiteY7-4770" fmla="*/ 1178135 h 6845510"/>
              <a:gd name="connsiteX8-4771" fmla="*/ 2607634 w 3693484"/>
              <a:gd name="connsiteY8-4772" fmla="*/ 1878222 h 6845510"/>
              <a:gd name="connsiteX9-4773" fmla="*/ 2531434 w 3693484"/>
              <a:gd name="connsiteY9-4774" fmla="*/ 1821072 h 6845510"/>
              <a:gd name="connsiteX10-4775" fmla="*/ 2874334 w 3693484"/>
              <a:gd name="connsiteY10-4776" fmla="*/ 563772 h 6845510"/>
              <a:gd name="connsiteX11-4777" fmla="*/ 2598109 w 3693484"/>
              <a:gd name="connsiteY11-4778" fmla="*/ 397084 h 6845510"/>
              <a:gd name="connsiteX12-4779" fmla="*/ 2207584 w 3693484"/>
              <a:gd name="connsiteY12-4780" fmla="*/ 1659147 h 6845510"/>
              <a:gd name="connsiteX13-4781" fmla="*/ 2131384 w 3693484"/>
              <a:gd name="connsiteY13-4782" fmla="*/ 1597235 h 6845510"/>
              <a:gd name="connsiteX14-4783" fmla="*/ 2193297 w 3693484"/>
              <a:gd name="connsiteY14-4784" fmla="*/ 154197 h 6845510"/>
              <a:gd name="connsiteX15-4785" fmla="*/ 1878971 w 3693484"/>
              <a:gd name="connsiteY15-4786" fmla="*/ 163723 h 6845510"/>
              <a:gd name="connsiteX16-4787" fmla="*/ 1798009 w 3693484"/>
              <a:gd name="connsiteY16-4788" fmla="*/ 1554373 h 6845510"/>
              <a:gd name="connsiteX17-4789" fmla="*/ 1674184 w 3693484"/>
              <a:gd name="connsiteY17-4790" fmla="*/ 1559134 h 6845510"/>
              <a:gd name="connsiteX18-4791" fmla="*/ 1593221 w 3693484"/>
              <a:gd name="connsiteY18-4792" fmla="*/ 378035 h 6845510"/>
              <a:gd name="connsiteX19-4793" fmla="*/ 1307472 w 3693484"/>
              <a:gd name="connsiteY19-4794" fmla="*/ 368510 h 6845510"/>
              <a:gd name="connsiteX20-4795" fmla="*/ 1312234 w 3693484"/>
              <a:gd name="connsiteY20-4796" fmla="*/ 1635335 h 6845510"/>
              <a:gd name="connsiteX21-4797" fmla="*/ 1259846 w 3693484"/>
              <a:gd name="connsiteY21-4798" fmla="*/ 2025860 h 6845510"/>
              <a:gd name="connsiteX22-4799" fmla="*/ 902659 w 3693484"/>
              <a:gd name="connsiteY22-4800" fmla="*/ 2302085 h 6845510"/>
              <a:gd name="connsiteX23-4801" fmla="*/ 207334 w 3693484"/>
              <a:gd name="connsiteY23-4802" fmla="*/ 1787735 h 6845510"/>
              <a:gd name="connsiteX24-4803" fmla="*/ 173996 w 3693484"/>
              <a:gd name="connsiteY24-4804" fmla="*/ 2092535 h 6845510"/>
              <a:gd name="connsiteX25-4805" fmla="*/ 731209 w 3693484"/>
              <a:gd name="connsiteY25-4806" fmla="*/ 2797385 h 6845510"/>
              <a:gd name="connsiteX26-4807" fmla="*/ 1359859 w 3693484"/>
              <a:gd name="connsiteY26-4808" fmla="*/ 3530810 h 6845510"/>
              <a:gd name="connsiteX27-4809" fmla="*/ 1578934 w 3693484"/>
              <a:gd name="connsiteY27-4810" fmla="*/ 4064210 h 6845510"/>
              <a:gd name="connsiteX28" fmla="*/ 1969459 w 3693484"/>
              <a:gd name="connsiteY28" fmla="*/ 6845510 h 6845510"/>
              <a:gd name="connsiteX0-4811" fmla="*/ 1969459 w 3693484"/>
              <a:gd name="connsiteY0-4812" fmla="*/ 6845510 h 6845510"/>
              <a:gd name="connsiteX1-4813" fmla="*/ 3693484 w 3693484"/>
              <a:gd name="connsiteY1-4814" fmla="*/ 6835985 h 6845510"/>
              <a:gd name="connsiteX2-4815" fmla="*/ 2636209 w 3693484"/>
              <a:gd name="connsiteY2-4816" fmla="*/ 3873710 h 6845510"/>
              <a:gd name="connsiteX3-4817" fmla="*/ 2512384 w 3693484"/>
              <a:gd name="connsiteY3-4818" fmla="*/ 3321260 h 6845510"/>
              <a:gd name="connsiteX4-4819" fmla="*/ 2750508 w 3693484"/>
              <a:gd name="connsiteY4-4820" fmla="*/ 2764048 h 6845510"/>
              <a:gd name="connsiteX5-4821" fmla="*/ 2902909 w 3693484"/>
              <a:gd name="connsiteY5-4822" fmla="*/ 2092536 h 6845510"/>
              <a:gd name="connsiteX6-4823" fmla="*/ 3512509 w 3693484"/>
              <a:gd name="connsiteY6-4824" fmla="*/ 1301960 h 6845510"/>
              <a:gd name="connsiteX7-4825" fmla="*/ 3298197 w 3693484"/>
              <a:gd name="connsiteY7-4826" fmla="*/ 1178135 h 6845510"/>
              <a:gd name="connsiteX8-4827" fmla="*/ 2607634 w 3693484"/>
              <a:gd name="connsiteY8-4828" fmla="*/ 1878222 h 6845510"/>
              <a:gd name="connsiteX9-4829" fmla="*/ 2531434 w 3693484"/>
              <a:gd name="connsiteY9-4830" fmla="*/ 1821072 h 6845510"/>
              <a:gd name="connsiteX10-4831" fmla="*/ 2874334 w 3693484"/>
              <a:gd name="connsiteY10-4832" fmla="*/ 563772 h 6845510"/>
              <a:gd name="connsiteX11-4833" fmla="*/ 2598109 w 3693484"/>
              <a:gd name="connsiteY11-4834" fmla="*/ 397084 h 6845510"/>
              <a:gd name="connsiteX12-4835" fmla="*/ 2207584 w 3693484"/>
              <a:gd name="connsiteY12-4836" fmla="*/ 1659147 h 6845510"/>
              <a:gd name="connsiteX13-4837" fmla="*/ 2131384 w 3693484"/>
              <a:gd name="connsiteY13-4838" fmla="*/ 1597235 h 6845510"/>
              <a:gd name="connsiteX14-4839" fmla="*/ 2193297 w 3693484"/>
              <a:gd name="connsiteY14-4840" fmla="*/ 154197 h 6845510"/>
              <a:gd name="connsiteX15-4841" fmla="*/ 1878971 w 3693484"/>
              <a:gd name="connsiteY15-4842" fmla="*/ 163723 h 6845510"/>
              <a:gd name="connsiteX16-4843" fmla="*/ 1798009 w 3693484"/>
              <a:gd name="connsiteY16-4844" fmla="*/ 1554373 h 6845510"/>
              <a:gd name="connsiteX17-4845" fmla="*/ 1674184 w 3693484"/>
              <a:gd name="connsiteY17-4846" fmla="*/ 1559134 h 6845510"/>
              <a:gd name="connsiteX18-4847" fmla="*/ 1593221 w 3693484"/>
              <a:gd name="connsiteY18-4848" fmla="*/ 378035 h 6845510"/>
              <a:gd name="connsiteX19-4849" fmla="*/ 1307472 w 3693484"/>
              <a:gd name="connsiteY19-4850" fmla="*/ 368510 h 6845510"/>
              <a:gd name="connsiteX20-4851" fmla="*/ 1312234 w 3693484"/>
              <a:gd name="connsiteY20-4852" fmla="*/ 1635335 h 6845510"/>
              <a:gd name="connsiteX21-4853" fmla="*/ 1259846 w 3693484"/>
              <a:gd name="connsiteY21-4854" fmla="*/ 2025860 h 6845510"/>
              <a:gd name="connsiteX22-4855" fmla="*/ 902659 w 3693484"/>
              <a:gd name="connsiteY22-4856" fmla="*/ 2302085 h 6845510"/>
              <a:gd name="connsiteX23-4857" fmla="*/ 207334 w 3693484"/>
              <a:gd name="connsiteY23-4858" fmla="*/ 1787735 h 6845510"/>
              <a:gd name="connsiteX24-4859" fmla="*/ 173996 w 3693484"/>
              <a:gd name="connsiteY24-4860" fmla="*/ 2092535 h 6845510"/>
              <a:gd name="connsiteX25-4861" fmla="*/ 731209 w 3693484"/>
              <a:gd name="connsiteY25-4862" fmla="*/ 2797385 h 6845510"/>
              <a:gd name="connsiteX26-4863" fmla="*/ 1359859 w 3693484"/>
              <a:gd name="connsiteY26-4864" fmla="*/ 3530810 h 6845510"/>
              <a:gd name="connsiteX27-4865" fmla="*/ 1578934 w 3693484"/>
              <a:gd name="connsiteY27-4866" fmla="*/ 4064210 h 6845510"/>
              <a:gd name="connsiteX28-4867" fmla="*/ 1969459 w 3693484"/>
              <a:gd name="connsiteY28-4868" fmla="*/ 6845510 h 6845510"/>
              <a:gd name="connsiteX0-4869" fmla="*/ 1969459 w 3693484"/>
              <a:gd name="connsiteY0-4870" fmla="*/ 6845510 h 6845510"/>
              <a:gd name="connsiteX1-4871" fmla="*/ 3693484 w 3693484"/>
              <a:gd name="connsiteY1-4872" fmla="*/ 6835985 h 6845510"/>
              <a:gd name="connsiteX2-4873" fmla="*/ 2636209 w 3693484"/>
              <a:gd name="connsiteY2-4874" fmla="*/ 3873710 h 6845510"/>
              <a:gd name="connsiteX3-4875" fmla="*/ 2512384 w 3693484"/>
              <a:gd name="connsiteY3-4876" fmla="*/ 3321260 h 6845510"/>
              <a:gd name="connsiteX4-4877" fmla="*/ 2750508 w 3693484"/>
              <a:gd name="connsiteY4-4878" fmla="*/ 2764048 h 6845510"/>
              <a:gd name="connsiteX5-4879" fmla="*/ 2902909 w 3693484"/>
              <a:gd name="connsiteY5-4880" fmla="*/ 2092536 h 6845510"/>
              <a:gd name="connsiteX6-4881" fmla="*/ 3512509 w 3693484"/>
              <a:gd name="connsiteY6-4882" fmla="*/ 1301960 h 6845510"/>
              <a:gd name="connsiteX7-4883" fmla="*/ 3298197 w 3693484"/>
              <a:gd name="connsiteY7-4884" fmla="*/ 1178135 h 6845510"/>
              <a:gd name="connsiteX8-4885" fmla="*/ 2607634 w 3693484"/>
              <a:gd name="connsiteY8-4886" fmla="*/ 1878222 h 6845510"/>
              <a:gd name="connsiteX9-4887" fmla="*/ 2531434 w 3693484"/>
              <a:gd name="connsiteY9-4888" fmla="*/ 1821072 h 6845510"/>
              <a:gd name="connsiteX10-4889" fmla="*/ 2874334 w 3693484"/>
              <a:gd name="connsiteY10-4890" fmla="*/ 563772 h 6845510"/>
              <a:gd name="connsiteX11-4891" fmla="*/ 2598109 w 3693484"/>
              <a:gd name="connsiteY11-4892" fmla="*/ 397084 h 6845510"/>
              <a:gd name="connsiteX12-4893" fmla="*/ 2207584 w 3693484"/>
              <a:gd name="connsiteY12-4894" fmla="*/ 1659147 h 6845510"/>
              <a:gd name="connsiteX13-4895" fmla="*/ 2131384 w 3693484"/>
              <a:gd name="connsiteY13-4896" fmla="*/ 1597235 h 6845510"/>
              <a:gd name="connsiteX14-4897" fmla="*/ 2193297 w 3693484"/>
              <a:gd name="connsiteY14-4898" fmla="*/ 154197 h 6845510"/>
              <a:gd name="connsiteX15-4899" fmla="*/ 1878971 w 3693484"/>
              <a:gd name="connsiteY15-4900" fmla="*/ 163723 h 6845510"/>
              <a:gd name="connsiteX16-4901" fmla="*/ 1798009 w 3693484"/>
              <a:gd name="connsiteY16-4902" fmla="*/ 1554373 h 6845510"/>
              <a:gd name="connsiteX17-4903" fmla="*/ 1674184 w 3693484"/>
              <a:gd name="connsiteY17-4904" fmla="*/ 1559134 h 6845510"/>
              <a:gd name="connsiteX18-4905" fmla="*/ 1593221 w 3693484"/>
              <a:gd name="connsiteY18-4906" fmla="*/ 378035 h 6845510"/>
              <a:gd name="connsiteX19-4907" fmla="*/ 1307472 w 3693484"/>
              <a:gd name="connsiteY19-4908" fmla="*/ 368510 h 6845510"/>
              <a:gd name="connsiteX20-4909" fmla="*/ 1312234 w 3693484"/>
              <a:gd name="connsiteY20-4910" fmla="*/ 1635335 h 6845510"/>
              <a:gd name="connsiteX21-4911" fmla="*/ 1259846 w 3693484"/>
              <a:gd name="connsiteY21-4912" fmla="*/ 2025860 h 6845510"/>
              <a:gd name="connsiteX22-4913" fmla="*/ 902659 w 3693484"/>
              <a:gd name="connsiteY22-4914" fmla="*/ 2302085 h 6845510"/>
              <a:gd name="connsiteX23-4915" fmla="*/ 207334 w 3693484"/>
              <a:gd name="connsiteY23-4916" fmla="*/ 1787735 h 6845510"/>
              <a:gd name="connsiteX24-4917" fmla="*/ 173996 w 3693484"/>
              <a:gd name="connsiteY24-4918" fmla="*/ 2092535 h 6845510"/>
              <a:gd name="connsiteX25-4919" fmla="*/ 731209 w 3693484"/>
              <a:gd name="connsiteY25-4920" fmla="*/ 2797385 h 6845510"/>
              <a:gd name="connsiteX26-4921" fmla="*/ 1359859 w 3693484"/>
              <a:gd name="connsiteY26-4922" fmla="*/ 3530810 h 6845510"/>
              <a:gd name="connsiteX27-4923" fmla="*/ 1578934 w 3693484"/>
              <a:gd name="connsiteY27-4924" fmla="*/ 4064210 h 6845510"/>
              <a:gd name="connsiteX28-4925" fmla="*/ 1969459 w 3693484"/>
              <a:gd name="connsiteY28-4926" fmla="*/ 6845510 h 6845510"/>
              <a:gd name="connsiteX0-4927" fmla="*/ 1969459 w 3693484"/>
              <a:gd name="connsiteY0-4928" fmla="*/ 6845510 h 6845510"/>
              <a:gd name="connsiteX1-4929" fmla="*/ 3693484 w 3693484"/>
              <a:gd name="connsiteY1-4930" fmla="*/ 6835985 h 6845510"/>
              <a:gd name="connsiteX2-4931" fmla="*/ 2636209 w 3693484"/>
              <a:gd name="connsiteY2-4932" fmla="*/ 3873710 h 6845510"/>
              <a:gd name="connsiteX3-4933" fmla="*/ 2555247 w 3693484"/>
              <a:gd name="connsiteY3-4934" fmla="*/ 3373648 h 6845510"/>
              <a:gd name="connsiteX4-4935" fmla="*/ 2750508 w 3693484"/>
              <a:gd name="connsiteY4-4936" fmla="*/ 2764048 h 6845510"/>
              <a:gd name="connsiteX5-4937" fmla="*/ 2902909 w 3693484"/>
              <a:gd name="connsiteY5-4938" fmla="*/ 2092536 h 6845510"/>
              <a:gd name="connsiteX6-4939" fmla="*/ 3512509 w 3693484"/>
              <a:gd name="connsiteY6-4940" fmla="*/ 1301960 h 6845510"/>
              <a:gd name="connsiteX7-4941" fmla="*/ 3298197 w 3693484"/>
              <a:gd name="connsiteY7-4942" fmla="*/ 1178135 h 6845510"/>
              <a:gd name="connsiteX8-4943" fmla="*/ 2607634 w 3693484"/>
              <a:gd name="connsiteY8-4944" fmla="*/ 1878222 h 6845510"/>
              <a:gd name="connsiteX9-4945" fmla="*/ 2531434 w 3693484"/>
              <a:gd name="connsiteY9-4946" fmla="*/ 1821072 h 6845510"/>
              <a:gd name="connsiteX10-4947" fmla="*/ 2874334 w 3693484"/>
              <a:gd name="connsiteY10-4948" fmla="*/ 563772 h 6845510"/>
              <a:gd name="connsiteX11-4949" fmla="*/ 2598109 w 3693484"/>
              <a:gd name="connsiteY11-4950" fmla="*/ 397084 h 6845510"/>
              <a:gd name="connsiteX12-4951" fmla="*/ 2207584 w 3693484"/>
              <a:gd name="connsiteY12-4952" fmla="*/ 1659147 h 6845510"/>
              <a:gd name="connsiteX13-4953" fmla="*/ 2131384 w 3693484"/>
              <a:gd name="connsiteY13-4954" fmla="*/ 1597235 h 6845510"/>
              <a:gd name="connsiteX14-4955" fmla="*/ 2193297 w 3693484"/>
              <a:gd name="connsiteY14-4956" fmla="*/ 154197 h 6845510"/>
              <a:gd name="connsiteX15-4957" fmla="*/ 1878971 w 3693484"/>
              <a:gd name="connsiteY15-4958" fmla="*/ 163723 h 6845510"/>
              <a:gd name="connsiteX16-4959" fmla="*/ 1798009 w 3693484"/>
              <a:gd name="connsiteY16-4960" fmla="*/ 1554373 h 6845510"/>
              <a:gd name="connsiteX17-4961" fmla="*/ 1674184 w 3693484"/>
              <a:gd name="connsiteY17-4962" fmla="*/ 1559134 h 6845510"/>
              <a:gd name="connsiteX18-4963" fmla="*/ 1593221 w 3693484"/>
              <a:gd name="connsiteY18-4964" fmla="*/ 378035 h 6845510"/>
              <a:gd name="connsiteX19-4965" fmla="*/ 1307472 w 3693484"/>
              <a:gd name="connsiteY19-4966" fmla="*/ 368510 h 6845510"/>
              <a:gd name="connsiteX20-4967" fmla="*/ 1312234 w 3693484"/>
              <a:gd name="connsiteY20-4968" fmla="*/ 1635335 h 6845510"/>
              <a:gd name="connsiteX21-4969" fmla="*/ 1259846 w 3693484"/>
              <a:gd name="connsiteY21-4970" fmla="*/ 2025860 h 6845510"/>
              <a:gd name="connsiteX22-4971" fmla="*/ 902659 w 3693484"/>
              <a:gd name="connsiteY22-4972" fmla="*/ 2302085 h 6845510"/>
              <a:gd name="connsiteX23-4973" fmla="*/ 207334 w 3693484"/>
              <a:gd name="connsiteY23-4974" fmla="*/ 1787735 h 6845510"/>
              <a:gd name="connsiteX24-4975" fmla="*/ 173996 w 3693484"/>
              <a:gd name="connsiteY24-4976" fmla="*/ 2092535 h 6845510"/>
              <a:gd name="connsiteX25-4977" fmla="*/ 731209 w 3693484"/>
              <a:gd name="connsiteY25-4978" fmla="*/ 2797385 h 6845510"/>
              <a:gd name="connsiteX26-4979" fmla="*/ 1359859 w 3693484"/>
              <a:gd name="connsiteY26-4980" fmla="*/ 3530810 h 6845510"/>
              <a:gd name="connsiteX27-4981" fmla="*/ 1578934 w 3693484"/>
              <a:gd name="connsiteY27-4982" fmla="*/ 4064210 h 6845510"/>
              <a:gd name="connsiteX28-4983" fmla="*/ 1969459 w 3693484"/>
              <a:gd name="connsiteY28-4984" fmla="*/ 6845510 h 6845510"/>
              <a:gd name="connsiteX0-4985" fmla="*/ 1969459 w 3693484"/>
              <a:gd name="connsiteY0-4986" fmla="*/ 6845510 h 6845510"/>
              <a:gd name="connsiteX1-4987" fmla="*/ 3693484 w 3693484"/>
              <a:gd name="connsiteY1-4988" fmla="*/ 6835985 h 6845510"/>
              <a:gd name="connsiteX2-4989" fmla="*/ 2636209 w 3693484"/>
              <a:gd name="connsiteY2-4990" fmla="*/ 3873710 h 6845510"/>
              <a:gd name="connsiteX3-4991" fmla="*/ 2555247 w 3693484"/>
              <a:gd name="connsiteY3-4992" fmla="*/ 3373648 h 6845510"/>
              <a:gd name="connsiteX4-4993" fmla="*/ 2750508 w 3693484"/>
              <a:gd name="connsiteY4-4994" fmla="*/ 2764048 h 6845510"/>
              <a:gd name="connsiteX5-4995" fmla="*/ 2902909 w 3693484"/>
              <a:gd name="connsiteY5-4996" fmla="*/ 2092536 h 6845510"/>
              <a:gd name="connsiteX6-4997" fmla="*/ 3512509 w 3693484"/>
              <a:gd name="connsiteY6-4998" fmla="*/ 1301960 h 6845510"/>
              <a:gd name="connsiteX7-4999" fmla="*/ 3298197 w 3693484"/>
              <a:gd name="connsiteY7-5000" fmla="*/ 1178135 h 6845510"/>
              <a:gd name="connsiteX8-5001" fmla="*/ 2607634 w 3693484"/>
              <a:gd name="connsiteY8-5002" fmla="*/ 1878222 h 6845510"/>
              <a:gd name="connsiteX9-5003" fmla="*/ 2531434 w 3693484"/>
              <a:gd name="connsiteY9-5004" fmla="*/ 1821072 h 6845510"/>
              <a:gd name="connsiteX10-5005" fmla="*/ 2874334 w 3693484"/>
              <a:gd name="connsiteY10-5006" fmla="*/ 563772 h 6845510"/>
              <a:gd name="connsiteX11-5007" fmla="*/ 2598109 w 3693484"/>
              <a:gd name="connsiteY11-5008" fmla="*/ 397084 h 6845510"/>
              <a:gd name="connsiteX12-5009" fmla="*/ 2207584 w 3693484"/>
              <a:gd name="connsiteY12-5010" fmla="*/ 1659147 h 6845510"/>
              <a:gd name="connsiteX13-5011" fmla="*/ 2131384 w 3693484"/>
              <a:gd name="connsiteY13-5012" fmla="*/ 1597235 h 6845510"/>
              <a:gd name="connsiteX14-5013" fmla="*/ 2193297 w 3693484"/>
              <a:gd name="connsiteY14-5014" fmla="*/ 154197 h 6845510"/>
              <a:gd name="connsiteX15-5015" fmla="*/ 1878971 w 3693484"/>
              <a:gd name="connsiteY15-5016" fmla="*/ 163723 h 6845510"/>
              <a:gd name="connsiteX16-5017" fmla="*/ 1798009 w 3693484"/>
              <a:gd name="connsiteY16-5018" fmla="*/ 1554373 h 6845510"/>
              <a:gd name="connsiteX17-5019" fmla="*/ 1674184 w 3693484"/>
              <a:gd name="connsiteY17-5020" fmla="*/ 1559134 h 6845510"/>
              <a:gd name="connsiteX18-5021" fmla="*/ 1593221 w 3693484"/>
              <a:gd name="connsiteY18-5022" fmla="*/ 378035 h 6845510"/>
              <a:gd name="connsiteX19-5023" fmla="*/ 1307472 w 3693484"/>
              <a:gd name="connsiteY19-5024" fmla="*/ 368510 h 6845510"/>
              <a:gd name="connsiteX20-5025" fmla="*/ 1312234 w 3693484"/>
              <a:gd name="connsiteY20-5026" fmla="*/ 1635335 h 6845510"/>
              <a:gd name="connsiteX21-5027" fmla="*/ 1259846 w 3693484"/>
              <a:gd name="connsiteY21-5028" fmla="*/ 2025860 h 6845510"/>
              <a:gd name="connsiteX22-5029" fmla="*/ 902659 w 3693484"/>
              <a:gd name="connsiteY22-5030" fmla="*/ 2302085 h 6845510"/>
              <a:gd name="connsiteX23-5031" fmla="*/ 207334 w 3693484"/>
              <a:gd name="connsiteY23-5032" fmla="*/ 1787735 h 6845510"/>
              <a:gd name="connsiteX24-5033" fmla="*/ 173996 w 3693484"/>
              <a:gd name="connsiteY24-5034" fmla="*/ 2092535 h 6845510"/>
              <a:gd name="connsiteX25-5035" fmla="*/ 731209 w 3693484"/>
              <a:gd name="connsiteY25-5036" fmla="*/ 2797385 h 6845510"/>
              <a:gd name="connsiteX26-5037" fmla="*/ 1359859 w 3693484"/>
              <a:gd name="connsiteY26-5038" fmla="*/ 3530810 h 6845510"/>
              <a:gd name="connsiteX27-5039" fmla="*/ 1578934 w 3693484"/>
              <a:gd name="connsiteY27-5040" fmla="*/ 4064210 h 6845510"/>
              <a:gd name="connsiteX28-5041" fmla="*/ 1969459 w 3693484"/>
              <a:gd name="connsiteY28-5042" fmla="*/ 6845510 h 6845510"/>
              <a:gd name="connsiteX0-5043" fmla="*/ 1969459 w 3693484"/>
              <a:gd name="connsiteY0-5044" fmla="*/ 6845510 h 6845510"/>
              <a:gd name="connsiteX1-5045" fmla="*/ 3693484 w 3693484"/>
              <a:gd name="connsiteY1-5046" fmla="*/ 6835985 h 6845510"/>
              <a:gd name="connsiteX2-5047" fmla="*/ 2636209 w 3693484"/>
              <a:gd name="connsiteY2-5048" fmla="*/ 3873710 h 6845510"/>
              <a:gd name="connsiteX3-5049" fmla="*/ 2555247 w 3693484"/>
              <a:gd name="connsiteY3-5050" fmla="*/ 3373648 h 6845510"/>
              <a:gd name="connsiteX4-5051" fmla="*/ 2750508 w 3693484"/>
              <a:gd name="connsiteY4-5052" fmla="*/ 2764048 h 6845510"/>
              <a:gd name="connsiteX5-5053" fmla="*/ 2864809 w 3693484"/>
              <a:gd name="connsiteY5-5054" fmla="*/ 2192548 h 6845510"/>
              <a:gd name="connsiteX6-5055" fmla="*/ 3512509 w 3693484"/>
              <a:gd name="connsiteY6-5056" fmla="*/ 1301960 h 6845510"/>
              <a:gd name="connsiteX7-5057" fmla="*/ 3298197 w 3693484"/>
              <a:gd name="connsiteY7-5058" fmla="*/ 1178135 h 6845510"/>
              <a:gd name="connsiteX8-5059" fmla="*/ 2607634 w 3693484"/>
              <a:gd name="connsiteY8-5060" fmla="*/ 1878222 h 6845510"/>
              <a:gd name="connsiteX9-5061" fmla="*/ 2531434 w 3693484"/>
              <a:gd name="connsiteY9-5062" fmla="*/ 1821072 h 6845510"/>
              <a:gd name="connsiteX10-5063" fmla="*/ 2874334 w 3693484"/>
              <a:gd name="connsiteY10-5064" fmla="*/ 563772 h 6845510"/>
              <a:gd name="connsiteX11-5065" fmla="*/ 2598109 w 3693484"/>
              <a:gd name="connsiteY11-5066" fmla="*/ 397084 h 6845510"/>
              <a:gd name="connsiteX12-5067" fmla="*/ 2207584 w 3693484"/>
              <a:gd name="connsiteY12-5068" fmla="*/ 1659147 h 6845510"/>
              <a:gd name="connsiteX13-5069" fmla="*/ 2131384 w 3693484"/>
              <a:gd name="connsiteY13-5070" fmla="*/ 1597235 h 6845510"/>
              <a:gd name="connsiteX14-5071" fmla="*/ 2193297 w 3693484"/>
              <a:gd name="connsiteY14-5072" fmla="*/ 154197 h 6845510"/>
              <a:gd name="connsiteX15-5073" fmla="*/ 1878971 w 3693484"/>
              <a:gd name="connsiteY15-5074" fmla="*/ 163723 h 6845510"/>
              <a:gd name="connsiteX16-5075" fmla="*/ 1798009 w 3693484"/>
              <a:gd name="connsiteY16-5076" fmla="*/ 1554373 h 6845510"/>
              <a:gd name="connsiteX17-5077" fmla="*/ 1674184 w 3693484"/>
              <a:gd name="connsiteY17-5078" fmla="*/ 1559134 h 6845510"/>
              <a:gd name="connsiteX18-5079" fmla="*/ 1593221 w 3693484"/>
              <a:gd name="connsiteY18-5080" fmla="*/ 378035 h 6845510"/>
              <a:gd name="connsiteX19-5081" fmla="*/ 1307472 w 3693484"/>
              <a:gd name="connsiteY19-5082" fmla="*/ 368510 h 6845510"/>
              <a:gd name="connsiteX20-5083" fmla="*/ 1312234 w 3693484"/>
              <a:gd name="connsiteY20-5084" fmla="*/ 1635335 h 6845510"/>
              <a:gd name="connsiteX21-5085" fmla="*/ 1259846 w 3693484"/>
              <a:gd name="connsiteY21-5086" fmla="*/ 2025860 h 6845510"/>
              <a:gd name="connsiteX22-5087" fmla="*/ 902659 w 3693484"/>
              <a:gd name="connsiteY22-5088" fmla="*/ 2302085 h 6845510"/>
              <a:gd name="connsiteX23-5089" fmla="*/ 207334 w 3693484"/>
              <a:gd name="connsiteY23-5090" fmla="*/ 1787735 h 6845510"/>
              <a:gd name="connsiteX24-5091" fmla="*/ 173996 w 3693484"/>
              <a:gd name="connsiteY24-5092" fmla="*/ 2092535 h 6845510"/>
              <a:gd name="connsiteX25-5093" fmla="*/ 731209 w 3693484"/>
              <a:gd name="connsiteY25-5094" fmla="*/ 2797385 h 6845510"/>
              <a:gd name="connsiteX26-5095" fmla="*/ 1359859 w 3693484"/>
              <a:gd name="connsiteY26-5096" fmla="*/ 3530810 h 6845510"/>
              <a:gd name="connsiteX27-5097" fmla="*/ 1578934 w 3693484"/>
              <a:gd name="connsiteY27-5098" fmla="*/ 4064210 h 6845510"/>
              <a:gd name="connsiteX28-5099" fmla="*/ 1969459 w 3693484"/>
              <a:gd name="connsiteY28-5100" fmla="*/ 6845510 h 6845510"/>
              <a:gd name="connsiteX0-5101" fmla="*/ 1969459 w 3693484"/>
              <a:gd name="connsiteY0-5102" fmla="*/ 6845510 h 6845510"/>
              <a:gd name="connsiteX1-5103" fmla="*/ 3693484 w 3693484"/>
              <a:gd name="connsiteY1-5104" fmla="*/ 6835985 h 6845510"/>
              <a:gd name="connsiteX2-5105" fmla="*/ 2636209 w 3693484"/>
              <a:gd name="connsiteY2-5106" fmla="*/ 3873710 h 6845510"/>
              <a:gd name="connsiteX3-5107" fmla="*/ 2555247 w 3693484"/>
              <a:gd name="connsiteY3-5108" fmla="*/ 3373648 h 6845510"/>
              <a:gd name="connsiteX4-5109" fmla="*/ 2750508 w 3693484"/>
              <a:gd name="connsiteY4-5110" fmla="*/ 2764048 h 6845510"/>
              <a:gd name="connsiteX5-5111" fmla="*/ 2864809 w 3693484"/>
              <a:gd name="connsiteY5-5112" fmla="*/ 2192548 h 6845510"/>
              <a:gd name="connsiteX6-5113" fmla="*/ 3512509 w 3693484"/>
              <a:gd name="connsiteY6-5114" fmla="*/ 1301960 h 6845510"/>
              <a:gd name="connsiteX7-5115" fmla="*/ 3298197 w 3693484"/>
              <a:gd name="connsiteY7-5116" fmla="*/ 1178135 h 6845510"/>
              <a:gd name="connsiteX8-5117" fmla="*/ 2607634 w 3693484"/>
              <a:gd name="connsiteY8-5118" fmla="*/ 1878222 h 6845510"/>
              <a:gd name="connsiteX9-5119" fmla="*/ 2531434 w 3693484"/>
              <a:gd name="connsiteY9-5120" fmla="*/ 1821072 h 6845510"/>
              <a:gd name="connsiteX10-5121" fmla="*/ 2874334 w 3693484"/>
              <a:gd name="connsiteY10-5122" fmla="*/ 563772 h 6845510"/>
              <a:gd name="connsiteX11-5123" fmla="*/ 2598109 w 3693484"/>
              <a:gd name="connsiteY11-5124" fmla="*/ 397084 h 6845510"/>
              <a:gd name="connsiteX12-5125" fmla="*/ 2207584 w 3693484"/>
              <a:gd name="connsiteY12-5126" fmla="*/ 1659147 h 6845510"/>
              <a:gd name="connsiteX13-5127" fmla="*/ 2131384 w 3693484"/>
              <a:gd name="connsiteY13-5128" fmla="*/ 1597235 h 6845510"/>
              <a:gd name="connsiteX14-5129" fmla="*/ 2193297 w 3693484"/>
              <a:gd name="connsiteY14-5130" fmla="*/ 154197 h 6845510"/>
              <a:gd name="connsiteX15-5131" fmla="*/ 1878971 w 3693484"/>
              <a:gd name="connsiteY15-5132" fmla="*/ 163723 h 6845510"/>
              <a:gd name="connsiteX16-5133" fmla="*/ 1798009 w 3693484"/>
              <a:gd name="connsiteY16-5134" fmla="*/ 1554373 h 6845510"/>
              <a:gd name="connsiteX17-5135" fmla="*/ 1674184 w 3693484"/>
              <a:gd name="connsiteY17-5136" fmla="*/ 1559134 h 6845510"/>
              <a:gd name="connsiteX18-5137" fmla="*/ 1593221 w 3693484"/>
              <a:gd name="connsiteY18-5138" fmla="*/ 378035 h 6845510"/>
              <a:gd name="connsiteX19-5139" fmla="*/ 1307472 w 3693484"/>
              <a:gd name="connsiteY19-5140" fmla="*/ 368510 h 6845510"/>
              <a:gd name="connsiteX20-5141" fmla="*/ 1312234 w 3693484"/>
              <a:gd name="connsiteY20-5142" fmla="*/ 1635335 h 6845510"/>
              <a:gd name="connsiteX21-5143" fmla="*/ 1259846 w 3693484"/>
              <a:gd name="connsiteY21-5144" fmla="*/ 2025860 h 6845510"/>
              <a:gd name="connsiteX22-5145" fmla="*/ 902659 w 3693484"/>
              <a:gd name="connsiteY22-5146" fmla="*/ 2302085 h 6845510"/>
              <a:gd name="connsiteX23-5147" fmla="*/ 207334 w 3693484"/>
              <a:gd name="connsiteY23-5148" fmla="*/ 1787735 h 6845510"/>
              <a:gd name="connsiteX24-5149" fmla="*/ 173996 w 3693484"/>
              <a:gd name="connsiteY24-5150" fmla="*/ 2092535 h 6845510"/>
              <a:gd name="connsiteX25-5151" fmla="*/ 731209 w 3693484"/>
              <a:gd name="connsiteY25-5152" fmla="*/ 2797385 h 6845510"/>
              <a:gd name="connsiteX26-5153" fmla="*/ 1359859 w 3693484"/>
              <a:gd name="connsiteY26-5154" fmla="*/ 3530810 h 6845510"/>
              <a:gd name="connsiteX27-5155" fmla="*/ 1578934 w 3693484"/>
              <a:gd name="connsiteY27-5156" fmla="*/ 4064210 h 6845510"/>
              <a:gd name="connsiteX28-5157" fmla="*/ 1969459 w 3693484"/>
              <a:gd name="connsiteY28-5158" fmla="*/ 6845510 h 6845510"/>
              <a:gd name="connsiteX0-5159" fmla="*/ 1969459 w 3693484"/>
              <a:gd name="connsiteY0-5160" fmla="*/ 6845510 h 6845510"/>
              <a:gd name="connsiteX1-5161" fmla="*/ 3693484 w 3693484"/>
              <a:gd name="connsiteY1-5162" fmla="*/ 6835985 h 6845510"/>
              <a:gd name="connsiteX2-5163" fmla="*/ 2636209 w 3693484"/>
              <a:gd name="connsiteY2-5164" fmla="*/ 3873710 h 6845510"/>
              <a:gd name="connsiteX3-5165" fmla="*/ 2555247 w 3693484"/>
              <a:gd name="connsiteY3-5166" fmla="*/ 3373648 h 6845510"/>
              <a:gd name="connsiteX4-5167" fmla="*/ 2750508 w 3693484"/>
              <a:gd name="connsiteY4-5168" fmla="*/ 2764048 h 6845510"/>
              <a:gd name="connsiteX5-5169" fmla="*/ 2864809 w 3693484"/>
              <a:gd name="connsiteY5-5170" fmla="*/ 2192548 h 6845510"/>
              <a:gd name="connsiteX6-5171" fmla="*/ 3512509 w 3693484"/>
              <a:gd name="connsiteY6-5172" fmla="*/ 1301960 h 6845510"/>
              <a:gd name="connsiteX7-5173" fmla="*/ 3298197 w 3693484"/>
              <a:gd name="connsiteY7-5174" fmla="*/ 1178135 h 6845510"/>
              <a:gd name="connsiteX8-5175" fmla="*/ 2607634 w 3693484"/>
              <a:gd name="connsiteY8-5176" fmla="*/ 1878222 h 6845510"/>
              <a:gd name="connsiteX9-5177" fmla="*/ 2531434 w 3693484"/>
              <a:gd name="connsiteY9-5178" fmla="*/ 1821072 h 6845510"/>
              <a:gd name="connsiteX10-5179" fmla="*/ 2874334 w 3693484"/>
              <a:gd name="connsiteY10-5180" fmla="*/ 563772 h 6845510"/>
              <a:gd name="connsiteX11-5181" fmla="*/ 2598109 w 3693484"/>
              <a:gd name="connsiteY11-5182" fmla="*/ 397084 h 6845510"/>
              <a:gd name="connsiteX12-5183" fmla="*/ 2207584 w 3693484"/>
              <a:gd name="connsiteY12-5184" fmla="*/ 1659147 h 6845510"/>
              <a:gd name="connsiteX13-5185" fmla="*/ 2131384 w 3693484"/>
              <a:gd name="connsiteY13-5186" fmla="*/ 1597235 h 6845510"/>
              <a:gd name="connsiteX14-5187" fmla="*/ 2193297 w 3693484"/>
              <a:gd name="connsiteY14-5188" fmla="*/ 154197 h 6845510"/>
              <a:gd name="connsiteX15-5189" fmla="*/ 1878971 w 3693484"/>
              <a:gd name="connsiteY15-5190" fmla="*/ 163723 h 6845510"/>
              <a:gd name="connsiteX16-5191" fmla="*/ 1798009 w 3693484"/>
              <a:gd name="connsiteY16-5192" fmla="*/ 1554373 h 6845510"/>
              <a:gd name="connsiteX17-5193" fmla="*/ 1674184 w 3693484"/>
              <a:gd name="connsiteY17-5194" fmla="*/ 1559134 h 6845510"/>
              <a:gd name="connsiteX18-5195" fmla="*/ 1593221 w 3693484"/>
              <a:gd name="connsiteY18-5196" fmla="*/ 378035 h 6845510"/>
              <a:gd name="connsiteX19-5197" fmla="*/ 1307472 w 3693484"/>
              <a:gd name="connsiteY19-5198" fmla="*/ 368510 h 6845510"/>
              <a:gd name="connsiteX20-5199" fmla="*/ 1312234 w 3693484"/>
              <a:gd name="connsiteY20-5200" fmla="*/ 1635335 h 6845510"/>
              <a:gd name="connsiteX21-5201" fmla="*/ 1259846 w 3693484"/>
              <a:gd name="connsiteY21-5202" fmla="*/ 2025860 h 6845510"/>
              <a:gd name="connsiteX22-5203" fmla="*/ 902659 w 3693484"/>
              <a:gd name="connsiteY22-5204" fmla="*/ 2302085 h 6845510"/>
              <a:gd name="connsiteX23-5205" fmla="*/ 207334 w 3693484"/>
              <a:gd name="connsiteY23-5206" fmla="*/ 1787735 h 6845510"/>
              <a:gd name="connsiteX24-5207" fmla="*/ 173996 w 3693484"/>
              <a:gd name="connsiteY24-5208" fmla="*/ 2092535 h 6845510"/>
              <a:gd name="connsiteX25-5209" fmla="*/ 731209 w 3693484"/>
              <a:gd name="connsiteY25-5210" fmla="*/ 2797385 h 6845510"/>
              <a:gd name="connsiteX26-5211" fmla="*/ 1359859 w 3693484"/>
              <a:gd name="connsiteY26-5212" fmla="*/ 3530810 h 6845510"/>
              <a:gd name="connsiteX27-5213" fmla="*/ 1578934 w 3693484"/>
              <a:gd name="connsiteY27-5214" fmla="*/ 4064210 h 6845510"/>
              <a:gd name="connsiteX28-5215" fmla="*/ 1969459 w 3693484"/>
              <a:gd name="connsiteY28-5216" fmla="*/ 6845510 h 6845510"/>
              <a:gd name="connsiteX0-5217" fmla="*/ 1969459 w 3693484"/>
              <a:gd name="connsiteY0-5218" fmla="*/ 6845510 h 6845510"/>
              <a:gd name="connsiteX1-5219" fmla="*/ 3693484 w 3693484"/>
              <a:gd name="connsiteY1-5220" fmla="*/ 6835985 h 6845510"/>
              <a:gd name="connsiteX2-5221" fmla="*/ 2636209 w 3693484"/>
              <a:gd name="connsiteY2-5222" fmla="*/ 3873710 h 6845510"/>
              <a:gd name="connsiteX3-5223" fmla="*/ 2517147 w 3693484"/>
              <a:gd name="connsiteY3-5224" fmla="*/ 3354598 h 6845510"/>
              <a:gd name="connsiteX4-5225" fmla="*/ 2750508 w 3693484"/>
              <a:gd name="connsiteY4-5226" fmla="*/ 2764048 h 6845510"/>
              <a:gd name="connsiteX5-5227" fmla="*/ 2864809 w 3693484"/>
              <a:gd name="connsiteY5-5228" fmla="*/ 2192548 h 6845510"/>
              <a:gd name="connsiteX6-5229" fmla="*/ 3512509 w 3693484"/>
              <a:gd name="connsiteY6-5230" fmla="*/ 1301960 h 6845510"/>
              <a:gd name="connsiteX7-5231" fmla="*/ 3298197 w 3693484"/>
              <a:gd name="connsiteY7-5232" fmla="*/ 1178135 h 6845510"/>
              <a:gd name="connsiteX8-5233" fmla="*/ 2607634 w 3693484"/>
              <a:gd name="connsiteY8-5234" fmla="*/ 1878222 h 6845510"/>
              <a:gd name="connsiteX9-5235" fmla="*/ 2531434 w 3693484"/>
              <a:gd name="connsiteY9-5236" fmla="*/ 1821072 h 6845510"/>
              <a:gd name="connsiteX10-5237" fmla="*/ 2874334 w 3693484"/>
              <a:gd name="connsiteY10-5238" fmla="*/ 563772 h 6845510"/>
              <a:gd name="connsiteX11-5239" fmla="*/ 2598109 w 3693484"/>
              <a:gd name="connsiteY11-5240" fmla="*/ 397084 h 6845510"/>
              <a:gd name="connsiteX12-5241" fmla="*/ 2207584 w 3693484"/>
              <a:gd name="connsiteY12-5242" fmla="*/ 1659147 h 6845510"/>
              <a:gd name="connsiteX13-5243" fmla="*/ 2131384 w 3693484"/>
              <a:gd name="connsiteY13-5244" fmla="*/ 1597235 h 6845510"/>
              <a:gd name="connsiteX14-5245" fmla="*/ 2193297 w 3693484"/>
              <a:gd name="connsiteY14-5246" fmla="*/ 154197 h 6845510"/>
              <a:gd name="connsiteX15-5247" fmla="*/ 1878971 w 3693484"/>
              <a:gd name="connsiteY15-5248" fmla="*/ 163723 h 6845510"/>
              <a:gd name="connsiteX16-5249" fmla="*/ 1798009 w 3693484"/>
              <a:gd name="connsiteY16-5250" fmla="*/ 1554373 h 6845510"/>
              <a:gd name="connsiteX17-5251" fmla="*/ 1674184 w 3693484"/>
              <a:gd name="connsiteY17-5252" fmla="*/ 1559134 h 6845510"/>
              <a:gd name="connsiteX18-5253" fmla="*/ 1593221 w 3693484"/>
              <a:gd name="connsiteY18-5254" fmla="*/ 378035 h 6845510"/>
              <a:gd name="connsiteX19-5255" fmla="*/ 1307472 w 3693484"/>
              <a:gd name="connsiteY19-5256" fmla="*/ 368510 h 6845510"/>
              <a:gd name="connsiteX20-5257" fmla="*/ 1312234 w 3693484"/>
              <a:gd name="connsiteY20-5258" fmla="*/ 1635335 h 6845510"/>
              <a:gd name="connsiteX21-5259" fmla="*/ 1259846 w 3693484"/>
              <a:gd name="connsiteY21-5260" fmla="*/ 2025860 h 6845510"/>
              <a:gd name="connsiteX22-5261" fmla="*/ 902659 w 3693484"/>
              <a:gd name="connsiteY22-5262" fmla="*/ 2302085 h 6845510"/>
              <a:gd name="connsiteX23-5263" fmla="*/ 207334 w 3693484"/>
              <a:gd name="connsiteY23-5264" fmla="*/ 1787735 h 6845510"/>
              <a:gd name="connsiteX24-5265" fmla="*/ 173996 w 3693484"/>
              <a:gd name="connsiteY24-5266" fmla="*/ 2092535 h 6845510"/>
              <a:gd name="connsiteX25-5267" fmla="*/ 731209 w 3693484"/>
              <a:gd name="connsiteY25-5268" fmla="*/ 2797385 h 6845510"/>
              <a:gd name="connsiteX26-5269" fmla="*/ 1359859 w 3693484"/>
              <a:gd name="connsiteY26-5270" fmla="*/ 3530810 h 6845510"/>
              <a:gd name="connsiteX27-5271" fmla="*/ 1578934 w 3693484"/>
              <a:gd name="connsiteY27-5272" fmla="*/ 4064210 h 6845510"/>
              <a:gd name="connsiteX28-5273" fmla="*/ 1969459 w 3693484"/>
              <a:gd name="connsiteY28-5274" fmla="*/ 6845510 h 6845510"/>
              <a:gd name="connsiteX0-5275" fmla="*/ 1969459 w 3693484"/>
              <a:gd name="connsiteY0-5276" fmla="*/ 6845510 h 6845510"/>
              <a:gd name="connsiteX1-5277" fmla="*/ 3693484 w 3693484"/>
              <a:gd name="connsiteY1-5278" fmla="*/ 6835985 h 6845510"/>
              <a:gd name="connsiteX2-5279" fmla="*/ 2636209 w 3693484"/>
              <a:gd name="connsiteY2-5280" fmla="*/ 3873710 h 6845510"/>
              <a:gd name="connsiteX3-5281" fmla="*/ 2517147 w 3693484"/>
              <a:gd name="connsiteY3-5282" fmla="*/ 3354598 h 6845510"/>
              <a:gd name="connsiteX4-5283" fmla="*/ 2731458 w 3693484"/>
              <a:gd name="connsiteY4-5284" fmla="*/ 2735473 h 6845510"/>
              <a:gd name="connsiteX5-5285" fmla="*/ 2864809 w 3693484"/>
              <a:gd name="connsiteY5-5286" fmla="*/ 2192548 h 6845510"/>
              <a:gd name="connsiteX6-5287" fmla="*/ 3512509 w 3693484"/>
              <a:gd name="connsiteY6-5288" fmla="*/ 1301960 h 6845510"/>
              <a:gd name="connsiteX7-5289" fmla="*/ 3298197 w 3693484"/>
              <a:gd name="connsiteY7-5290" fmla="*/ 1178135 h 6845510"/>
              <a:gd name="connsiteX8-5291" fmla="*/ 2607634 w 3693484"/>
              <a:gd name="connsiteY8-5292" fmla="*/ 1878222 h 6845510"/>
              <a:gd name="connsiteX9-5293" fmla="*/ 2531434 w 3693484"/>
              <a:gd name="connsiteY9-5294" fmla="*/ 1821072 h 6845510"/>
              <a:gd name="connsiteX10-5295" fmla="*/ 2874334 w 3693484"/>
              <a:gd name="connsiteY10-5296" fmla="*/ 563772 h 6845510"/>
              <a:gd name="connsiteX11-5297" fmla="*/ 2598109 w 3693484"/>
              <a:gd name="connsiteY11-5298" fmla="*/ 397084 h 6845510"/>
              <a:gd name="connsiteX12-5299" fmla="*/ 2207584 w 3693484"/>
              <a:gd name="connsiteY12-5300" fmla="*/ 1659147 h 6845510"/>
              <a:gd name="connsiteX13-5301" fmla="*/ 2131384 w 3693484"/>
              <a:gd name="connsiteY13-5302" fmla="*/ 1597235 h 6845510"/>
              <a:gd name="connsiteX14-5303" fmla="*/ 2193297 w 3693484"/>
              <a:gd name="connsiteY14-5304" fmla="*/ 154197 h 6845510"/>
              <a:gd name="connsiteX15-5305" fmla="*/ 1878971 w 3693484"/>
              <a:gd name="connsiteY15-5306" fmla="*/ 163723 h 6845510"/>
              <a:gd name="connsiteX16-5307" fmla="*/ 1798009 w 3693484"/>
              <a:gd name="connsiteY16-5308" fmla="*/ 1554373 h 6845510"/>
              <a:gd name="connsiteX17-5309" fmla="*/ 1674184 w 3693484"/>
              <a:gd name="connsiteY17-5310" fmla="*/ 1559134 h 6845510"/>
              <a:gd name="connsiteX18-5311" fmla="*/ 1593221 w 3693484"/>
              <a:gd name="connsiteY18-5312" fmla="*/ 378035 h 6845510"/>
              <a:gd name="connsiteX19-5313" fmla="*/ 1307472 w 3693484"/>
              <a:gd name="connsiteY19-5314" fmla="*/ 368510 h 6845510"/>
              <a:gd name="connsiteX20-5315" fmla="*/ 1312234 w 3693484"/>
              <a:gd name="connsiteY20-5316" fmla="*/ 1635335 h 6845510"/>
              <a:gd name="connsiteX21-5317" fmla="*/ 1259846 w 3693484"/>
              <a:gd name="connsiteY21-5318" fmla="*/ 2025860 h 6845510"/>
              <a:gd name="connsiteX22-5319" fmla="*/ 902659 w 3693484"/>
              <a:gd name="connsiteY22-5320" fmla="*/ 2302085 h 6845510"/>
              <a:gd name="connsiteX23-5321" fmla="*/ 207334 w 3693484"/>
              <a:gd name="connsiteY23-5322" fmla="*/ 1787735 h 6845510"/>
              <a:gd name="connsiteX24-5323" fmla="*/ 173996 w 3693484"/>
              <a:gd name="connsiteY24-5324" fmla="*/ 2092535 h 6845510"/>
              <a:gd name="connsiteX25-5325" fmla="*/ 731209 w 3693484"/>
              <a:gd name="connsiteY25-5326" fmla="*/ 2797385 h 6845510"/>
              <a:gd name="connsiteX26-5327" fmla="*/ 1359859 w 3693484"/>
              <a:gd name="connsiteY26-5328" fmla="*/ 3530810 h 6845510"/>
              <a:gd name="connsiteX27-5329" fmla="*/ 1578934 w 3693484"/>
              <a:gd name="connsiteY27-5330" fmla="*/ 4064210 h 6845510"/>
              <a:gd name="connsiteX28-5331" fmla="*/ 1969459 w 3693484"/>
              <a:gd name="connsiteY28-5332" fmla="*/ 6845510 h 6845510"/>
              <a:gd name="connsiteX0-5333" fmla="*/ 1969459 w 3693484"/>
              <a:gd name="connsiteY0-5334" fmla="*/ 6845510 h 6845510"/>
              <a:gd name="connsiteX1-5335" fmla="*/ 3693484 w 3693484"/>
              <a:gd name="connsiteY1-5336" fmla="*/ 6835985 h 6845510"/>
              <a:gd name="connsiteX2-5337" fmla="*/ 2636209 w 3693484"/>
              <a:gd name="connsiteY2-5338" fmla="*/ 3873710 h 6845510"/>
              <a:gd name="connsiteX3-5339" fmla="*/ 2517147 w 3693484"/>
              <a:gd name="connsiteY3-5340" fmla="*/ 3354598 h 6845510"/>
              <a:gd name="connsiteX4-5341" fmla="*/ 2731458 w 3693484"/>
              <a:gd name="connsiteY4-5342" fmla="*/ 2735473 h 6845510"/>
              <a:gd name="connsiteX5-5343" fmla="*/ 2864809 w 3693484"/>
              <a:gd name="connsiteY5-5344" fmla="*/ 2192548 h 6845510"/>
              <a:gd name="connsiteX6-5345" fmla="*/ 3512509 w 3693484"/>
              <a:gd name="connsiteY6-5346" fmla="*/ 1301960 h 6845510"/>
              <a:gd name="connsiteX7-5347" fmla="*/ 3298197 w 3693484"/>
              <a:gd name="connsiteY7-5348" fmla="*/ 1178135 h 6845510"/>
              <a:gd name="connsiteX8-5349" fmla="*/ 2607634 w 3693484"/>
              <a:gd name="connsiteY8-5350" fmla="*/ 1878222 h 6845510"/>
              <a:gd name="connsiteX9-5351" fmla="*/ 2531434 w 3693484"/>
              <a:gd name="connsiteY9-5352" fmla="*/ 1821072 h 6845510"/>
              <a:gd name="connsiteX10-5353" fmla="*/ 2874334 w 3693484"/>
              <a:gd name="connsiteY10-5354" fmla="*/ 563772 h 6845510"/>
              <a:gd name="connsiteX11-5355" fmla="*/ 2598109 w 3693484"/>
              <a:gd name="connsiteY11-5356" fmla="*/ 397084 h 6845510"/>
              <a:gd name="connsiteX12-5357" fmla="*/ 2207584 w 3693484"/>
              <a:gd name="connsiteY12-5358" fmla="*/ 1659147 h 6845510"/>
              <a:gd name="connsiteX13-5359" fmla="*/ 2131384 w 3693484"/>
              <a:gd name="connsiteY13-5360" fmla="*/ 1597235 h 6845510"/>
              <a:gd name="connsiteX14-5361" fmla="*/ 2193297 w 3693484"/>
              <a:gd name="connsiteY14-5362" fmla="*/ 154197 h 6845510"/>
              <a:gd name="connsiteX15-5363" fmla="*/ 1878971 w 3693484"/>
              <a:gd name="connsiteY15-5364" fmla="*/ 163723 h 6845510"/>
              <a:gd name="connsiteX16-5365" fmla="*/ 1798009 w 3693484"/>
              <a:gd name="connsiteY16-5366" fmla="*/ 1554373 h 6845510"/>
              <a:gd name="connsiteX17-5367" fmla="*/ 1674184 w 3693484"/>
              <a:gd name="connsiteY17-5368" fmla="*/ 1559134 h 6845510"/>
              <a:gd name="connsiteX18-5369" fmla="*/ 1593221 w 3693484"/>
              <a:gd name="connsiteY18-5370" fmla="*/ 378035 h 6845510"/>
              <a:gd name="connsiteX19-5371" fmla="*/ 1307472 w 3693484"/>
              <a:gd name="connsiteY19-5372" fmla="*/ 368510 h 6845510"/>
              <a:gd name="connsiteX20-5373" fmla="*/ 1312234 w 3693484"/>
              <a:gd name="connsiteY20-5374" fmla="*/ 1635335 h 6845510"/>
              <a:gd name="connsiteX21-5375" fmla="*/ 1259846 w 3693484"/>
              <a:gd name="connsiteY21-5376" fmla="*/ 2025860 h 6845510"/>
              <a:gd name="connsiteX22-5377" fmla="*/ 902659 w 3693484"/>
              <a:gd name="connsiteY22-5378" fmla="*/ 2302085 h 6845510"/>
              <a:gd name="connsiteX23-5379" fmla="*/ 207334 w 3693484"/>
              <a:gd name="connsiteY23-5380" fmla="*/ 1787735 h 6845510"/>
              <a:gd name="connsiteX24-5381" fmla="*/ 173996 w 3693484"/>
              <a:gd name="connsiteY24-5382" fmla="*/ 2092535 h 6845510"/>
              <a:gd name="connsiteX25-5383" fmla="*/ 731209 w 3693484"/>
              <a:gd name="connsiteY25-5384" fmla="*/ 2797385 h 6845510"/>
              <a:gd name="connsiteX26-5385" fmla="*/ 1359859 w 3693484"/>
              <a:gd name="connsiteY26-5386" fmla="*/ 3530810 h 6845510"/>
              <a:gd name="connsiteX27-5387" fmla="*/ 1578934 w 3693484"/>
              <a:gd name="connsiteY27-5388" fmla="*/ 4064210 h 6845510"/>
              <a:gd name="connsiteX28-5389" fmla="*/ 1969459 w 3693484"/>
              <a:gd name="connsiteY28-5390" fmla="*/ 6845510 h 6845510"/>
              <a:gd name="connsiteX0-5391" fmla="*/ 1969459 w 3693484"/>
              <a:gd name="connsiteY0-5392" fmla="*/ 6845510 h 6845510"/>
              <a:gd name="connsiteX1-5393" fmla="*/ 3693484 w 3693484"/>
              <a:gd name="connsiteY1-5394" fmla="*/ 6835985 h 6845510"/>
              <a:gd name="connsiteX2-5395" fmla="*/ 2636209 w 3693484"/>
              <a:gd name="connsiteY2-5396" fmla="*/ 3873710 h 6845510"/>
              <a:gd name="connsiteX3-5397" fmla="*/ 2517147 w 3693484"/>
              <a:gd name="connsiteY3-5398" fmla="*/ 3354598 h 6845510"/>
              <a:gd name="connsiteX4-5399" fmla="*/ 2731458 w 3693484"/>
              <a:gd name="connsiteY4-5400" fmla="*/ 2735473 h 6845510"/>
              <a:gd name="connsiteX5-5401" fmla="*/ 2864809 w 3693484"/>
              <a:gd name="connsiteY5-5402" fmla="*/ 2192548 h 6845510"/>
              <a:gd name="connsiteX6-5403" fmla="*/ 3512509 w 3693484"/>
              <a:gd name="connsiteY6-5404" fmla="*/ 1301960 h 6845510"/>
              <a:gd name="connsiteX7-5405" fmla="*/ 3298197 w 3693484"/>
              <a:gd name="connsiteY7-5406" fmla="*/ 1178135 h 6845510"/>
              <a:gd name="connsiteX8-5407" fmla="*/ 2607634 w 3693484"/>
              <a:gd name="connsiteY8-5408" fmla="*/ 1878222 h 6845510"/>
              <a:gd name="connsiteX9-5409" fmla="*/ 2531434 w 3693484"/>
              <a:gd name="connsiteY9-5410" fmla="*/ 1821072 h 6845510"/>
              <a:gd name="connsiteX10-5411" fmla="*/ 2874334 w 3693484"/>
              <a:gd name="connsiteY10-5412" fmla="*/ 563772 h 6845510"/>
              <a:gd name="connsiteX11-5413" fmla="*/ 2598109 w 3693484"/>
              <a:gd name="connsiteY11-5414" fmla="*/ 397084 h 6845510"/>
              <a:gd name="connsiteX12-5415" fmla="*/ 2207584 w 3693484"/>
              <a:gd name="connsiteY12-5416" fmla="*/ 1659147 h 6845510"/>
              <a:gd name="connsiteX13-5417" fmla="*/ 2131384 w 3693484"/>
              <a:gd name="connsiteY13-5418" fmla="*/ 1597235 h 6845510"/>
              <a:gd name="connsiteX14-5419" fmla="*/ 2193297 w 3693484"/>
              <a:gd name="connsiteY14-5420" fmla="*/ 154197 h 6845510"/>
              <a:gd name="connsiteX15-5421" fmla="*/ 1878971 w 3693484"/>
              <a:gd name="connsiteY15-5422" fmla="*/ 163723 h 6845510"/>
              <a:gd name="connsiteX16-5423" fmla="*/ 1798009 w 3693484"/>
              <a:gd name="connsiteY16-5424" fmla="*/ 1554373 h 6845510"/>
              <a:gd name="connsiteX17-5425" fmla="*/ 1674184 w 3693484"/>
              <a:gd name="connsiteY17-5426" fmla="*/ 1559134 h 6845510"/>
              <a:gd name="connsiteX18-5427" fmla="*/ 1593221 w 3693484"/>
              <a:gd name="connsiteY18-5428" fmla="*/ 378035 h 6845510"/>
              <a:gd name="connsiteX19-5429" fmla="*/ 1307472 w 3693484"/>
              <a:gd name="connsiteY19-5430" fmla="*/ 368510 h 6845510"/>
              <a:gd name="connsiteX20-5431" fmla="*/ 1312234 w 3693484"/>
              <a:gd name="connsiteY20-5432" fmla="*/ 1635335 h 6845510"/>
              <a:gd name="connsiteX21-5433" fmla="*/ 1259846 w 3693484"/>
              <a:gd name="connsiteY21-5434" fmla="*/ 2025860 h 6845510"/>
              <a:gd name="connsiteX22-5435" fmla="*/ 902659 w 3693484"/>
              <a:gd name="connsiteY22-5436" fmla="*/ 2302085 h 6845510"/>
              <a:gd name="connsiteX23-5437" fmla="*/ 207334 w 3693484"/>
              <a:gd name="connsiteY23-5438" fmla="*/ 1787735 h 6845510"/>
              <a:gd name="connsiteX24-5439" fmla="*/ 173996 w 3693484"/>
              <a:gd name="connsiteY24-5440" fmla="*/ 2092535 h 6845510"/>
              <a:gd name="connsiteX25-5441" fmla="*/ 731209 w 3693484"/>
              <a:gd name="connsiteY25-5442" fmla="*/ 2797385 h 6845510"/>
              <a:gd name="connsiteX26-5443" fmla="*/ 1359859 w 3693484"/>
              <a:gd name="connsiteY26-5444" fmla="*/ 3530810 h 6845510"/>
              <a:gd name="connsiteX27-5445" fmla="*/ 1578934 w 3693484"/>
              <a:gd name="connsiteY27-5446" fmla="*/ 4064210 h 6845510"/>
              <a:gd name="connsiteX28-5447" fmla="*/ 1969459 w 3693484"/>
              <a:gd name="connsiteY28-5448" fmla="*/ 6845510 h 6845510"/>
              <a:gd name="connsiteX0-5449" fmla="*/ 1969459 w 3693484"/>
              <a:gd name="connsiteY0-5450" fmla="*/ 6845510 h 6845510"/>
              <a:gd name="connsiteX1-5451" fmla="*/ 3693484 w 3693484"/>
              <a:gd name="connsiteY1-5452" fmla="*/ 6835985 h 6845510"/>
              <a:gd name="connsiteX2-5453" fmla="*/ 2636209 w 3693484"/>
              <a:gd name="connsiteY2-5454" fmla="*/ 3873710 h 6845510"/>
              <a:gd name="connsiteX3-5455" fmla="*/ 2550484 w 3693484"/>
              <a:gd name="connsiteY3-5456" fmla="*/ 3354598 h 6845510"/>
              <a:gd name="connsiteX4-5457" fmla="*/ 2731458 w 3693484"/>
              <a:gd name="connsiteY4-5458" fmla="*/ 2735473 h 6845510"/>
              <a:gd name="connsiteX5-5459" fmla="*/ 2864809 w 3693484"/>
              <a:gd name="connsiteY5-5460" fmla="*/ 2192548 h 6845510"/>
              <a:gd name="connsiteX6-5461" fmla="*/ 3512509 w 3693484"/>
              <a:gd name="connsiteY6-5462" fmla="*/ 1301960 h 6845510"/>
              <a:gd name="connsiteX7-5463" fmla="*/ 3298197 w 3693484"/>
              <a:gd name="connsiteY7-5464" fmla="*/ 1178135 h 6845510"/>
              <a:gd name="connsiteX8-5465" fmla="*/ 2607634 w 3693484"/>
              <a:gd name="connsiteY8-5466" fmla="*/ 1878222 h 6845510"/>
              <a:gd name="connsiteX9-5467" fmla="*/ 2531434 w 3693484"/>
              <a:gd name="connsiteY9-5468" fmla="*/ 1821072 h 6845510"/>
              <a:gd name="connsiteX10-5469" fmla="*/ 2874334 w 3693484"/>
              <a:gd name="connsiteY10-5470" fmla="*/ 563772 h 6845510"/>
              <a:gd name="connsiteX11-5471" fmla="*/ 2598109 w 3693484"/>
              <a:gd name="connsiteY11-5472" fmla="*/ 397084 h 6845510"/>
              <a:gd name="connsiteX12-5473" fmla="*/ 2207584 w 3693484"/>
              <a:gd name="connsiteY12-5474" fmla="*/ 1659147 h 6845510"/>
              <a:gd name="connsiteX13-5475" fmla="*/ 2131384 w 3693484"/>
              <a:gd name="connsiteY13-5476" fmla="*/ 1597235 h 6845510"/>
              <a:gd name="connsiteX14-5477" fmla="*/ 2193297 w 3693484"/>
              <a:gd name="connsiteY14-5478" fmla="*/ 154197 h 6845510"/>
              <a:gd name="connsiteX15-5479" fmla="*/ 1878971 w 3693484"/>
              <a:gd name="connsiteY15-5480" fmla="*/ 163723 h 6845510"/>
              <a:gd name="connsiteX16-5481" fmla="*/ 1798009 w 3693484"/>
              <a:gd name="connsiteY16-5482" fmla="*/ 1554373 h 6845510"/>
              <a:gd name="connsiteX17-5483" fmla="*/ 1674184 w 3693484"/>
              <a:gd name="connsiteY17-5484" fmla="*/ 1559134 h 6845510"/>
              <a:gd name="connsiteX18-5485" fmla="*/ 1593221 w 3693484"/>
              <a:gd name="connsiteY18-5486" fmla="*/ 378035 h 6845510"/>
              <a:gd name="connsiteX19-5487" fmla="*/ 1307472 w 3693484"/>
              <a:gd name="connsiteY19-5488" fmla="*/ 368510 h 6845510"/>
              <a:gd name="connsiteX20-5489" fmla="*/ 1312234 w 3693484"/>
              <a:gd name="connsiteY20-5490" fmla="*/ 1635335 h 6845510"/>
              <a:gd name="connsiteX21-5491" fmla="*/ 1259846 w 3693484"/>
              <a:gd name="connsiteY21-5492" fmla="*/ 2025860 h 6845510"/>
              <a:gd name="connsiteX22-5493" fmla="*/ 902659 w 3693484"/>
              <a:gd name="connsiteY22-5494" fmla="*/ 2302085 h 6845510"/>
              <a:gd name="connsiteX23-5495" fmla="*/ 207334 w 3693484"/>
              <a:gd name="connsiteY23-5496" fmla="*/ 1787735 h 6845510"/>
              <a:gd name="connsiteX24-5497" fmla="*/ 173996 w 3693484"/>
              <a:gd name="connsiteY24-5498" fmla="*/ 2092535 h 6845510"/>
              <a:gd name="connsiteX25-5499" fmla="*/ 731209 w 3693484"/>
              <a:gd name="connsiteY25-5500" fmla="*/ 2797385 h 6845510"/>
              <a:gd name="connsiteX26-5501" fmla="*/ 1359859 w 3693484"/>
              <a:gd name="connsiteY26-5502" fmla="*/ 3530810 h 6845510"/>
              <a:gd name="connsiteX27-5503" fmla="*/ 1578934 w 3693484"/>
              <a:gd name="connsiteY27-5504" fmla="*/ 4064210 h 6845510"/>
              <a:gd name="connsiteX28-5505" fmla="*/ 1969459 w 3693484"/>
              <a:gd name="connsiteY28-5506" fmla="*/ 6845510 h 6845510"/>
              <a:gd name="connsiteX0-5507" fmla="*/ 1969459 w 3693484"/>
              <a:gd name="connsiteY0-5508" fmla="*/ 6845510 h 6845510"/>
              <a:gd name="connsiteX1-5509" fmla="*/ 3693484 w 3693484"/>
              <a:gd name="connsiteY1-5510" fmla="*/ 6835985 h 6845510"/>
              <a:gd name="connsiteX2-5511" fmla="*/ 2636209 w 3693484"/>
              <a:gd name="connsiteY2-5512" fmla="*/ 3873710 h 6845510"/>
              <a:gd name="connsiteX3-5513" fmla="*/ 2550484 w 3693484"/>
              <a:gd name="connsiteY3-5514" fmla="*/ 3354598 h 6845510"/>
              <a:gd name="connsiteX4-5515" fmla="*/ 2755270 w 3693484"/>
              <a:gd name="connsiteY4-5516" fmla="*/ 2811673 h 6845510"/>
              <a:gd name="connsiteX5-5517" fmla="*/ 2864809 w 3693484"/>
              <a:gd name="connsiteY5-5518" fmla="*/ 2192548 h 6845510"/>
              <a:gd name="connsiteX6-5519" fmla="*/ 3512509 w 3693484"/>
              <a:gd name="connsiteY6-5520" fmla="*/ 1301960 h 6845510"/>
              <a:gd name="connsiteX7-5521" fmla="*/ 3298197 w 3693484"/>
              <a:gd name="connsiteY7-5522" fmla="*/ 1178135 h 6845510"/>
              <a:gd name="connsiteX8-5523" fmla="*/ 2607634 w 3693484"/>
              <a:gd name="connsiteY8-5524" fmla="*/ 1878222 h 6845510"/>
              <a:gd name="connsiteX9-5525" fmla="*/ 2531434 w 3693484"/>
              <a:gd name="connsiteY9-5526" fmla="*/ 1821072 h 6845510"/>
              <a:gd name="connsiteX10-5527" fmla="*/ 2874334 w 3693484"/>
              <a:gd name="connsiteY10-5528" fmla="*/ 563772 h 6845510"/>
              <a:gd name="connsiteX11-5529" fmla="*/ 2598109 w 3693484"/>
              <a:gd name="connsiteY11-5530" fmla="*/ 397084 h 6845510"/>
              <a:gd name="connsiteX12-5531" fmla="*/ 2207584 w 3693484"/>
              <a:gd name="connsiteY12-5532" fmla="*/ 1659147 h 6845510"/>
              <a:gd name="connsiteX13-5533" fmla="*/ 2131384 w 3693484"/>
              <a:gd name="connsiteY13-5534" fmla="*/ 1597235 h 6845510"/>
              <a:gd name="connsiteX14-5535" fmla="*/ 2193297 w 3693484"/>
              <a:gd name="connsiteY14-5536" fmla="*/ 154197 h 6845510"/>
              <a:gd name="connsiteX15-5537" fmla="*/ 1878971 w 3693484"/>
              <a:gd name="connsiteY15-5538" fmla="*/ 163723 h 6845510"/>
              <a:gd name="connsiteX16-5539" fmla="*/ 1798009 w 3693484"/>
              <a:gd name="connsiteY16-5540" fmla="*/ 1554373 h 6845510"/>
              <a:gd name="connsiteX17-5541" fmla="*/ 1674184 w 3693484"/>
              <a:gd name="connsiteY17-5542" fmla="*/ 1559134 h 6845510"/>
              <a:gd name="connsiteX18-5543" fmla="*/ 1593221 w 3693484"/>
              <a:gd name="connsiteY18-5544" fmla="*/ 378035 h 6845510"/>
              <a:gd name="connsiteX19-5545" fmla="*/ 1307472 w 3693484"/>
              <a:gd name="connsiteY19-5546" fmla="*/ 368510 h 6845510"/>
              <a:gd name="connsiteX20-5547" fmla="*/ 1312234 w 3693484"/>
              <a:gd name="connsiteY20-5548" fmla="*/ 1635335 h 6845510"/>
              <a:gd name="connsiteX21-5549" fmla="*/ 1259846 w 3693484"/>
              <a:gd name="connsiteY21-5550" fmla="*/ 2025860 h 6845510"/>
              <a:gd name="connsiteX22-5551" fmla="*/ 902659 w 3693484"/>
              <a:gd name="connsiteY22-5552" fmla="*/ 2302085 h 6845510"/>
              <a:gd name="connsiteX23-5553" fmla="*/ 207334 w 3693484"/>
              <a:gd name="connsiteY23-5554" fmla="*/ 1787735 h 6845510"/>
              <a:gd name="connsiteX24-5555" fmla="*/ 173996 w 3693484"/>
              <a:gd name="connsiteY24-5556" fmla="*/ 2092535 h 6845510"/>
              <a:gd name="connsiteX25-5557" fmla="*/ 731209 w 3693484"/>
              <a:gd name="connsiteY25-5558" fmla="*/ 2797385 h 6845510"/>
              <a:gd name="connsiteX26-5559" fmla="*/ 1359859 w 3693484"/>
              <a:gd name="connsiteY26-5560" fmla="*/ 3530810 h 6845510"/>
              <a:gd name="connsiteX27-5561" fmla="*/ 1578934 w 3693484"/>
              <a:gd name="connsiteY27-5562" fmla="*/ 4064210 h 6845510"/>
              <a:gd name="connsiteX28-5563" fmla="*/ 1969459 w 3693484"/>
              <a:gd name="connsiteY28-5564" fmla="*/ 6845510 h 6845510"/>
              <a:gd name="connsiteX0-5565" fmla="*/ 1969459 w 3693484"/>
              <a:gd name="connsiteY0-5566" fmla="*/ 6845510 h 6845510"/>
              <a:gd name="connsiteX1-5567" fmla="*/ 3693484 w 3693484"/>
              <a:gd name="connsiteY1-5568" fmla="*/ 6835985 h 6845510"/>
              <a:gd name="connsiteX2-5569" fmla="*/ 2636209 w 3693484"/>
              <a:gd name="connsiteY2-5570" fmla="*/ 3873710 h 6845510"/>
              <a:gd name="connsiteX3-5571" fmla="*/ 2550484 w 3693484"/>
              <a:gd name="connsiteY3-5572" fmla="*/ 3354598 h 6845510"/>
              <a:gd name="connsiteX4-5573" fmla="*/ 2755270 w 3693484"/>
              <a:gd name="connsiteY4-5574" fmla="*/ 2811673 h 6845510"/>
              <a:gd name="connsiteX5-5575" fmla="*/ 2864809 w 3693484"/>
              <a:gd name="connsiteY5-5576" fmla="*/ 2192548 h 6845510"/>
              <a:gd name="connsiteX6-5577" fmla="*/ 3512509 w 3693484"/>
              <a:gd name="connsiteY6-5578" fmla="*/ 1301960 h 6845510"/>
              <a:gd name="connsiteX7-5579" fmla="*/ 3298197 w 3693484"/>
              <a:gd name="connsiteY7-5580" fmla="*/ 1178135 h 6845510"/>
              <a:gd name="connsiteX8-5581" fmla="*/ 2607634 w 3693484"/>
              <a:gd name="connsiteY8-5582" fmla="*/ 1878222 h 6845510"/>
              <a:gd name="connsiteX9-5583" fmla="*/ 2531434 w 3693484"/>
              <a:gd name="connsiteY9-5584" fmla="*/ 1821072 h 6845510"/>
              <a:gd name="connsiteX10-5585" fmla="*/ 2874334 w 3693484"/>
              <a:gd name="connsiteY10-5586" fmla="*/ 563772 h 6845510"/>
              <a:gd name="connsiteX11-5587" fmla="*/ 2598109 w 3693484"/>
              <a:gd name="connsiteY11-5588" fmla="*/ 397084 h 6845510"/>
              <a:gd name="connsiteX12-5589" fmla="*/ 2207584 w 3693484"/>
              <a:gd name="connsiteY12-5590" fmla="*/ 1659147 h 6845510"/>
              <a:gd name="connsiteX13-5591" fmla="*/ 2131384 w 3693484"/>
              <a:gd name="connsiteY13-5592" fmla="*/ 1597235 h 6845510"/>
              <a:gd name="connsiteX14-5593" fmla="*/ 2193297 w 3693484"/>
              <a:gd name="connsiteY14-5594" fmla="*/ 154197 h 6845510"/>
              <a:gd name="connsiteX15-5595" fmla="*/ 1878971 w 3693484"/>
              <a:gd name="connsiteY15-5596" fmla="*/ 163723 h 6845510"/>
              <a:gd name="connsiteX16-5597" fmla="*/ 1798009 w 3693484"/>
              <a:gd name="connsiteY16-5598" fmla="*/ 1554373 h 6845510"/>
              <a:gd name="connsiteX17-5599" fmla="*/ 1674184 w 3693484"/>
              <a:gd name="connsiteY17-5600" fmla="*/ 1559134 h 6845510"/>
              <a:gd name="connsiteX18-5601" fmla="*/ 1593221 w 3693484"/>
              <a:gd name="connsiteY18-5602" fmla="*/ 378035 h 6845510"/>
              <a:gd name="connsiteX19-5603" fmla="*/ 1307472 w 3693484"/>
              <a:gd name="connsiteY19-5604" fmla="*/ 368510 h 6845510"/>
              <a:gd name="connsiteX20-5605" fmla="*/ 1312234 w 3693484"/>
              <a:gd name="connsiteY20-5606" fmla="*/ 1635335 h 6845510"/>
              <a:gd name="connsiteX21-5607" fmla="*/ 1259846 w 3693484"/>
              <a:gd name="connsiteY21-5608" fmla="*/ 2025860 h 6845510"/>
              <a:gd name="connsiteX22-5609" fmla="*/ 902659 w 3693484"/>
              <a:gd name="connsiteY22-5610" fmla="*/ 2302085 h 6845510"/>
              <a:gd name="connsiteX23-5611" fmla="*/ 207334 w 3693484"/>
              <a:gd name="connsiteY23-5612" fmla="*/ 1787735 h 6845510"/>
              <a:gd name="connsiteX24-5613" fmla="*/ 173996 w 3693484"/>
              <a:gd name="connsiteY24-5614" fmla="*/ 2092535 h 6845510"/>
              <a:gd name="connsiteX25-5615" fmla="*/ 731209 w 3693484"/>
              <a:gd name="connsiteY25-5616" fmla="*/ 2797385 h 6845510"/>
              <a:gd name="connsiteX26-5617" fmla="*/ 1359859 w 3693484"/>
              <a:gd name="connsiteY26-5618" fmla="*/ 3530810 h 6845510"/>
              <a:gd name="connsiteX27-5619" fmla="*/ 1578934 w 3693484"/>
              <a:gd name="connsiteY27-5620" fmla="*/ 4064210 h 6845510"/>
              <a:gd name="connsiteX28-5621" fmla="*/ 1969459 w 3693484"/>
              <a:gd name="connsiteY28-5622" fmla="*/ 6845510 h 6845510"/>
              <a:gd name="connsiteX0-5623" fmla="*/ 1969459 w 3693484"/>
              <a:gd name="connsiteY0-5624" fmla="*/ 6845510 h 6845510"/>
              <a:gd name="connsiteX1-5625" fmla="*/ 3693484 w 3693484"/>
              <a:gd name="connsiteY1-5626" fmla="*/ 6835985 h 6845510"/>
              <a:gd name="connsiteX2-5627" fmla="*/ 2636209 w 3693484"/>
              <a:gd name="connsiteY2-5628" fmla="*/ 3873710 h 6845510"/>
              <a:gd name="connsiteX3-5629" fmla="*/ 2550484 w 3693484"/>
              <a:gd name="connsiteY3-5630" fmla="*/ 3354598 h 6845510"/>
              <a:gd name="connsiteX4-5631" fmla="*/ 2755270 w 3693484"/>
              <a:gd name="connsiteY4-5632" fmla="*/ 2811673 h 6845510"/>
              <a:gd name="connsiteX5-5633" fmla="*/ 2864809 w 3693484"/>
              <a:gd name="connsiteY5-5634" fmla="*/ 2192548 h 6845510"/>
              <a:gd name="connsiteX6-5635" fmla="*/ 3512509 w 3693484"/>
              <a:gd name="connsiteY6-5636" fmla="*/ 1301960 h 6845510"/>
              <a:gd name="connsiteX7-5637" fmla="*/ 3298197 w 3693484"/>
              <a:gd name="connsiteY7-5638" fmla="*/ 1178135 h 6845510"/>
              <a:gd name="connsiteX8-5639" fmla="*/ 2607634 w 3693484"/>
              <a:gd name="connsiteY8-5640" fmla="*/ 1878222 h 6845510"/>
              <a:gd name="connsiteX9-5641" fmla="*/ 2531434 w 3693484"/>
              <a:gd name="connsiteY9-5642" fmla="*/ 1821072 h 6845510"/>
              <a:gd name="connsiteX10-5643" fmla="*/ 2874334 w 3693484"/>
              <a:gd name="connsiteY10-5644" fmla="*/ 563772 h 6845510"/>
              <a:gd name="connsiteX11-5645" fmla="*/ 2598109 w 3693484"/>
              <a:gd name="connsiteY11-5646" fmla="*/ 397084 h 6845510"/>
              <a:gd name="connsiteX12-5647" fmla="*/ 2207584 w 3693484"/>
              <a:gd name="connsiteY12-5648" fmla="*/ 1659147 h 6845510"/>
              <a:gd name="connsiteX13-5649" fmla="*/ 2131384 w 3693484"/>
              <a:gd name="connsiteY13-5650" fmla="*/ 1597235 h 6845510"/>
              <a:gd name="connsiteX14-5651" fmla="*/ 2193297 w 3693484"/>
              <a:gd name="connsiteY14-5652" fmla="*/ 154197 h 6845510"/>
              <a:gd name="connsiteX15-5653" fmla="*/ 1878971 w 3693484"/>
              <a:gd name="connsiteY15-5654" fmla="*/ 163723 h 6845510"/>
              <a:gd name="connsiteX16-5655" fmla="*/ 1798009 w 3693484"/>
              <a:gd name="connsiteY16-5656" fmla="*/ 1554373 h 6845510"/>
              <a:gd name="connsiteX17-5657" fmla="*/ 1674184 w 3693484"/>
              <a:gd name="connsiteY17-5658" fmla="*/ 1559134 h 6845510"/>
              <a:gd name="connsiteX18-5659" fmla="*/ 1593221 w 3693484"/>
              <a:gd name="connsiteY18-5660" fmla="*/ 378035 h 6845510"/>
              <a:gd name="connsiteX19-5661" fmla="*/ 1307472 w 3693484"/>
              <a:gd name="connsiteY19-5662" fmla="*/ 368510 h 6845510"/>
              <a:gd name="connsiteX20-5663" fmla="*/ 1312234 w 3693484"/>
              <a:gd name="connsiteY20-5664" fmla="*/ 1635335 h 6845510"/>
              <a:gd name="connsiteX21-5665" fmla="*/ 1259846 w 3693484"/>
              <a:gd name="connsiteY21-5666" fmla="*/ 2025860 h 6845510"/>
              <a:gd name="connsiteX22-5667" fmla="*/ 902659 w 3693484"/>
              <a:gd name="connsiteY22-5668" fmla="*/ 2302085 h 6845510"/>
              <a:gd name="connsiteX23-5669" fmla="*/ 207334 w 3693484"/>
              <a:gd name="connsiteY23-5670" fmla="*/ 1787735 h 6845510"/>
              <a:gd name="connsiteX24-5671" fmla="*/ 173996 w 3693484"/>
              <a:gd name="connsiteY24-5672" fmla="*/ 2092535 h 6845510"/>
              <a:gd name="connsiteX25-5673" fmla="*/ 731209 w 3693484"/>
              <a:gd name="connsiteY25-5674" fmla="*/ 2797385 h 6845510"/>
              <a:gd name="connsiteX26-5675" fmla="*/ 1359859 w 3693484"/>
              <a:gd name="connsiteY26-5676" fmla="*/ 3530810 h 6845510"/>
              <a:gd name="connsiteX27-5677" fmla="*/ 1578934 w 3693484"/>
              <a:gd name="connsiteY27-5678" fmla="*/ 4064210 h 6845510"/>
              <a:gd name="connsiteX28-5679" fmla="*/ 1969459 w 3693484"/>
              <a:gd name="connsiteY28-5680" fmla="*/ 6845510 h 6845510"/>
              <a:gd name="connsiteX0-5681" fmla="*/ 1969459 w 3693484"/>
              <a:gd name="connsiteY0-5682" fmla="*/ 6845510 h 6845510"/>
              <a:gd name="connsiteX1-5683" fmla="*/ 3693484 w 3693484"/>
              <a:gd name="connsiteY1-5684" fmla="*/ 6835985 h 6845510"/>
              <a:gd name="connsiteX2-5685" fmla="*/ 2636209 w 3693484"/>
              <a:gd name="connsiteY2-5686" fmla="*/ 3873710 h 6845510"/>
              <a:gd name="connsiteX3-5687" fmla="*/ 2517146 w 3693484"/>
              <a:gd name="connsiteY3-5688" fmla="*/ 3345073 h 6845510"/>
              <a:gd name="connsiteX4-5689" fmla="*/ 2755270 w 3693484"/>
              <a:gd name="connsiteY4-5690" fmla="*/ 2811673 h 6845510"/>
              <a:gd name="connsiteX5-5691" fmla="*/ 2864809 w 3693484"/>
              <a:gd name="connsiteY5-5692" fmla="*/ 2192548 h 6845510"/>
              <a:gd name="connsiteX6-5693" fmla="*/ 3512509 w 3693484"/>
              <a:gd name="connsiteY6-5694" fmla="*/ 1301960 h 6845510"/>
              <a:gd name="connsiteX7-5695" fmla="*/ 3298197 w 3693484"/>
              <a:gd name="connsiteY7-5696" fmla="*/ 1178135 h 6845510"/>
              <a:gd name="connsiteX8-5697" fmla="*/ 2607634 w 3693484"/>
              <a:gd name="connsiteY8-5698" fmla="*/ 1878222 h 6845510"/>
              <a:gd name="connsiteX9-5699" fmla="*/ 2531434 w 3693484"/>
              <a:gd name="connsiteY9-5700" fmla="*/ 1821072 h 6845510"/>
              <a:gd name="connsiteX10-5701" fmla="*/ 2874334 w 3693484"/>
              <a:gd name="connsiteY10-5702" fmla="*/ 563772 h 6845510"/>
              <a:gd name="connsiteX11-5703" fmla="*/ 2598109 w 3693484"/>
              <a:gd name="connsiteY11-5704" fmla="*/ 397084 h 6845510"/>
              <a:gd name="connsiteX12-5705" fmla="*/ 2207584 w 3693484"/>
              <a:gd name="connsiteY12-5706" fmla="*/ 1659147 h 6845510"/>
              <a:gd name="connsiteX13-5707" fmla="*/ 2131384 w 3693484"/>
              <a:gd name="connsiteY13-5708" fmla="*/ 1597235 h 6845510"/>
              <a:gd name="connsiteX14-5709" fmla="*/ 2193297 w 3693484"/>
              <a:gd name="connsiteY14-5710" fmla="*/ 154197 h 6845510"/>
              <a:gd name="connsiteX15-5711" fmla="*/ 1878971 w 3693484"/>
              <a:gd name="connsiteY15-5712" fmla="*/ 163723 h 6845510"/>
              <a:gd name="connsiteX16-5713" fmla="*/ 1798009 w 3693484"/>
              <a:gd name="connsiteY16-5714" fmla="*/ 1554373 h 6845510"/>
              <a:gd name="connsiteX17-5715" fmla="*/ 1674184 w 3693484"/>
              <a:gd name="connsiteY17-5716" fmla="*/ 1559134 h 6845510"/>
              <a:gd name="connsiteX18-5717" fmla="*/ 1593221 w 3693484"/>
              <a:gd name="connsiteY18-5718" fmla="*/ 378035 h 6845510"/>
              <a:gd name="connsiteX19-5719" fmla="*/ 1307472 w 3693484"/>
              <a:gd name="connsiteY19-5720" fmla="*/ 368510 h 6845510"/>
              <a:gd name="connsiteX20-5721" fmla="*/ 1312234 w 3693484"/>
              <a:gd name="connsiteY20-5722" fmla="*/ 1635335 h 6845510"/>
              <a:gd name="connsiteX21-5723" fmla="*/ 1259846 w 3693484"/>
              <a:gd name="connsiteY21-5724" fmla="*/ 2025860 h 6845510"/>
              <a:gd name="connsiteX22-5725" fmla="*/ 902659 w 3693484"/>
              <a:gd name="connsiteY22-5726" fmla="*/ 2302085 h 6845510"/>
              <a:gd name="connsiteX23-5727" fmla="*/ 207334 w 3693484"/>
              <a:gd name="connsiteY23-5728" fmla="*/ 1787735 h 6845510"/>
              <a:gd name="connsiteX24-5729" fmla="*/ 173996 w 3693484"/>
              <a:gd name="connsiteY24-5730" fmla="*/ 2092535 h 6845510"/>
              <a:gd name="connsiteX25-5731" fmla="*/ 731209 w 3693484"/>
              <a:gd name="connsiteY25-5732" fmla="*/ 2797385 h 6845510"/>
              <a:gd name="connsiteX26-5733" fmla="*/ 1359859 w 3693484"/>
              <a:gd name="connsiteY26-5734" fmla="*/ 3530810 h 6845510"/>
              <a:gd name="connsiteX27-5735" fmla="*/ 1578934 w 3693484"/>
              <a:gd name="connsiteY27-5736" fmla="*/ 4064210 h 6845510"/>
              <a:gd name="connsiteX28-5737" fmla="*/ 1969459 w 3693484"/>
              <a:gd name="connsiteY28-5738" fmla="*/ 6845510 h 6845510"/>
              <a:gd name="connsiteX0-5739" fmla="*/ 1969459 w 3693484"/>
              <a:gd name="connsiteY0-5740" fmla="*/ 6845510 h 6845510"/>
              <a:gd name="connsiteX1-5741" fmla="*/ 3693484 w 3693484"/>
              <a:gd name="connsiteY1-5742" fmla="*/ 6835985 h 6845510"/>
              <a:gd name="connsiteX2-5743" fmla="*/ 2636209 w 3693484"/>
              <a:gd name="connsiteY2-5744" fmla="*/ 3873710 h 6845510"/>
              <a:gd name="connsiteX3-5745" fmla="*/ 2517146 w 3693484"/>
              <a:gd name="connsiteY3-5746" fmla="*/ 3345073 h 6845510"/>
              <a:gd name="connsiteX4-5747" fmla="*/ 2755270 w 3693484"/>
              <a:gd name="connsiteY4-5748" fmla="*/ 2811673 h 6845510"/>
              <a:gd name="connsiteX5-5749" fmla="*/ 2864809 w 3693484"/>
              <a:gd name="connsiteY5-5750" fmla="*/ 2192548 h 6845510"/>
              <a:gd name="connsiteX6-5751" fmla="*/ 3512509 w 3693484"/>
              <a:gd name="connsiteY6-5752" fmla="*/ 1301960 h 6845510"/>
              <a:gd name="connsiteX7-5753" fmla="*/ 3298197 w 3693484"/>
              <a:gd name="connsiteY7-5754" fmla="*/ 1178135 h 6845510"/>
              <a:gd name="connsiteX8-5755" fmla="*/ 2607634 w 3693484"/>
              <a:gd name="connsiteY8-5756" fmla="*/ 1878222 h 6845510"/>
              <a:gd name="connsiteX9-5757" fmla="*/ 2531434 w 3693484"/>
              <a:gd name="connsiteY9-5758" fmla="*/ 1821072 h 6845510"/>
              <a:gd name="connsiteX10-5759" fmla="*/ 2874334 w 3693484"/>
              <a:gd name="connsiteY10-5760" fmla="*/ 563772 h 6845510"/>
              <a:gd name="connsiteX11-5761" fmla="*/ 2598109 w 3693484"/>
              <a:gd name="connsiteY11-5762" fmla="*/ 397084 h 6845510"/>
              <a:gd name="connsiteX12-5763" fmla="*/ 2207584 w 3693484"/>
              <a:gd name="connsiteY12-5764" fmla="*/ 1659147 h 6845510"/>
              <a:gd name="connsiteX13-5765" fmla="*/ 2131384 w 3693484"/>
              <a:gd name="connsiteY13-5766" fmla="*/ 1597235 h 6845510"/>
              <a:gd name="connsiteX14-5767" fmla="*/ 2193297 w 3693484"/>
              <a:gd name="connsiteY14-5768" fmla="*/ 154197 h 6845510"/>
              <a:gd name="connsiteX15-5769" fmla="*/ 1878971 w 3693484"/>
              <a:gd name="connsiteY15-5770" fmla="*/ 163723 h 6845510"/>
              <a:gd name="connsiteX16-5771" fmla="*/ 1798009 w 3693484"/>
              <a:gd name="connsiteY16-5772" fmla="*/ 1554373 h 6845510"/>
              <a:gd name="connsiteX17-5773" fmla="*/ 1674184 w 3693484"/>
              <a:gd name="connsiteY17-5774" fmla="*/ 1559134 h 6845510"/>
              <a:gd name="connsiteX18-5775" fmla="*/ 1593221 w 3693484"/>
              <a:gd name="connsiteY18-5776" fmla="*/ 378035 h 6845510"/>
              <a:gd name="connsiteX19-5777" fmla="*/ 1307472 w 3693484"/>
              <a:gd name="connsiteY19-5778" fmla="*/ 368510 h 6845510"/>
              <a:gd name="connsiteX20-5779" fmla="*/ 1312234 w 3693484"/>
              <a:gd name="connsiteY20-5780" fmla="*/ 1635335 h 6845510"/>
              <a:gd name="connsiteX21-5781" fmla="*/ 1259846 w 3693484"/>
              <a:gd name="connsiteY21-5782" fmla="*/ 2025860 h 6845510"/>
              <a:gd name="connsiteX22-5783" fmla="*/ 902659 w 3693484"/>
              <a:gd name="connsiteY22-5784" fmla="*/ 2302085 h 6845510"/>
              <a:gd name="connsiteX23-5785" fmla="*/ 207334 w 3693484"/>
              <a:gd name="connsiteY23-5786" fmla="*/ 1787735 h 6845510"/>
              <a:gd name="connsiteX24-5787" fmla="*/ 173996 w 3693484"/>
              <a:gd name="connsiteY24-5788" fmla="*/ 2092535 h 6845510"/>
              <a:gd name="connsiteX25-5789" fmla="*/ 731209 w 3693484"/>
              <a:gd name="connsiteY25-5790" fmla="*/ 2797385 h 6845510"/>
              <a:gd name="connsiteX26-5791" fmla="*/ 1359859 w 3693484"/>
              <a:gd name="connsiteY26-5792" fmla="*/ 3530810 h 6845510"/>
              <a:gd name="connsiteX27-5793" fmla="*/ 1578934 w 3693484"/>
              <a:gd name="connsiteY27-5794" fmla="*/ 4064210 h 6845510"/>
              <a:gd name="connsiteX28-5795" fmla="*/ 1969459 w 3693484"/>
              <a:gd name="connsiteY28-5796" fmla="*/ 6845510 h 6845510"/>
              <a:gd name="connsiteX0-5797" fmla="*/ 1969459 w 3693484"/>
              <a:gd name="connsiteY0-5798" fmla="*/ 6845510 h 6845510"/>
              <a:gd name="connsiteX1-5799" fmla="*/ 3693484 w 3693484"/>
              <a:gd name="connsiteY1-5800" fmla="*/ 6835985 h 6845510"/>
              <a:gd name="connsiteX2-5801" fmla="*/ 2655259 w 3693484"/>
              <a:gd name="connsiteY2-5802" fmla="*/ 3878472 h 6845510"/>
              <a:gd name="connsiteX3-5803" fmla="*/ 2517146 w 3693484"/>
              <a:gd name="connsiteY3-5804" fmla="*/ 3345073 h 6845510"/>
              <a:gd name="connsiteX4-5805" fmla="*/ 2755270 w 3693484"/>
              <a:gd name="connsiteY4-5806" fmla="*/ 2811673 h 6845510"/>
              <a:gd name="connsiteX5-5807" fmla="*/ 2864809 w 3693484"/>
              <a:gd name="connsiteY5-5808" fmla="*/ 2192548 h 6845510"/>
              <a:gd name="connsiteX6-5809" fmla="*/ 3512509 w 3693484"/>
              <a:gd name="connsiteY6-5810" fmla="*/ 1301960 h 6845510"/>
              <a:gd name="connsiteX7-5811" fmla="*/ 3298197 w 3693484"/>
              <a:gd name="connsiteY7-5812" fmla="*/ 1178135 h 6845510"/>
              <a:gd name="connsiteX8-5813" fmla="*/ 2607634 w 3693484"/>
              <a:gd name="connsiteY8-5814" fmla="*/ 1878222 h 6845510"/>
              <a:gd name="connsiteX9-5815" fmla="*/ 2531434 w 3693484"/>
              <a:gd name="connsiteY9-5816" fmla="*/ 1821072 h 6845510"/>
              <a:gd name="connsiteX10-5817" fmla="*/ 2874334 w 3693484"/>
              <a:gd name="connsiteY10-5818" fmla="*/ 563772 h 6845510"/>
              <a:gd name="connsiteX11-5819" fmla="*/ 2598109 w 3693484"/>
              <a:gd name="connsiteY11-5820" fmla="*/ 397084 h 6845510"/>
              <a:gd name="connsiteX12-5821" fmla="*/ 2207584 w 3693484"/>
              <a:gd name="connsiteY12-5822" fmla="*/ 1659147 h 6845510"/>
              <a:gd name="connsiteX13-5823" fmla="*/ 2131384 w 3693484"/>
              <a:gd name="connsiteY13-5824" fmla="*/ 1597235 h 6845510"/>
              <a:gd name="connsiteX14-5825" fmla="*/ 2193297 w 3693484"/>
              <a:gd name="connsiteY14-5826" fmla="*/ 154197 h 6845510"/>
              <a:gd name="connsiteX15-5827" fmla="*/ 1878971 w 3693484"/>
              <a:gd name="connsiteY15-5828" fmla="*/ 163723 h 6845510"/>
              <a:gd name="connsiteX16-5829" fmla="*/ 1798009 w 3693484"/>
              <a:gd name="connsiteY16-5830" fmla="*/ 1554373 h 6845510"/>
              <a:gd name="connsiteX17-5831" fmla="*/ 1674184 w 3693484"/>
              <a:gd name="connsiteY17-5832" fmla="*/ 1559134 h 6845510"/>
              <a:gd name="connsiteX18-5833" fmla="*/ 1593221 w 3693484"/>
              <a:gd name="connsiteY18-5834" fmla="*/ 378035 h 6845510"/>
              <a:gd name="connsiteX19-5835" fmla="*/ 1307472 w 3693484"/>
              <a:gd name="connsiteY19-5836" fmla="*/ 368510 h 6845510"/>
              <a:gd name="connsiteX20-5837" fmla="*/ 1312234 w 3693484"/>
              <a:gd name="connsiteY20-5838" fmla="*/ 1635335 h 6845510"/>
              <a:gd name="connsiteX21-5839" fmla="*/ 1259846 w 3693484"/>
              <a:gd name="connsiteY21-5840" fmla="*/ 2025860 h 6845510"/>
              <a:gd name="connsiteX22-5841" fmla="*/ 902659 w 3693484"/>
              <a:gd name="connsiteY22-5842" fmla="*/ 2302085 h 6845510"/>
              <a:gd name="connsiteX23-5843" fmla="*/ 207334 w 3693484"/>
              <a:gd name="connsiteY23-5844" fmla="*/ 1787735 h 6845510"/>
              <a:gd name="connsiteX24-5845" fmla="*/ 173996 w 3693484"/>
              <a:gd name="connsiteY24-5846" fmla="*/ 2092535 h 6845510"/>
              <a:gd name="connsiteX25-5847" fmla="*/ 731209 w 3693484"/>
              <a:gd name="connsiteY25-5848" fmla="*/ 2797385 h 6845510"/>
              <a:gd name="connsiteX26-5849" fmla="*/ 1359859 w 3693484"/>
              <a:gd name="connsiteY26-5850" fmla="*/ 3530810 h 6845510"/>
              <a:gd name="connsiteX27-5851" fmla="*/ 1578934 w 3693484"/>
              <a:gd name="connsiteY27-5852" fmla="*/ 4064210 h 6845510"/>
              <a:gd name="connsiteX28-5853" fmla="*/ 1969459 w 3693484"/>
              <a:gd name="connsiteY28-5854" fmla="*/ 6845510 h 6845510"/>
              <a:gd name="connsiteX0-5855" fmla="*/ 1969459 w 3693484"/>
              <a:gd name="connsiteY0-5856" fmla="*/ 6845510 h 6845510"/>
              <a:gd name="connsiteX1-5857" fmla="*/ 3693484 w 3693484"/>
              <a:gd name="connsiteY1-5858" fmla="*/ 6835985 h 6845510"/>
              <a:gd name="connsiteX2-5859" fmla="*/ 2655259 w 3693484"/>
              <a:gd name="connsiteY2-5860" fmla="*/ 3878472 h 6845510"/>
              <a:gd name="connsiteX3-5861" fmla="*/ 2517146 w 3693484"/>
              <a:gd name="connsiteY3-5862" fmla="*/ 3345073 h 6845510"/>
              <a:gd name="connsiteX4-5863" fmla="*/ 2755270 w 3693484"/>
              <a:gd name="connsiteY4-5864" fmla="*/ 2811673 h 6845510"/>
              <a:gd name="connsiteX5-5865" fmla="*/ 2864809 w 3693484"/>
              <a:gd name="connsiteY5-5866" fmla="*/ 2192548 h 6845510"/>
              <a:gd name="connsiteX6-5867" fmla="*/ 3512509 w 3693484"/>
              <a:gd name="connsiteY6-5868" fmla="*/ 1301960 h 6845510"/>
              <a:gd name="connsiteX7-5869" fmla="*/ 3298197 w 3693484"/>
              <a:gd name="connsiteY7-5870" fmla="*/ 1178135 h 6845510"/>
              <a:gd name="connsiteX8-5871" fmla="*/ 2607634 w 3693484"/>
              <a:gd name="connsiteY8-5872" fmla="*/ 1878222 h 6845510"/>
              <a:gd name="connsiteX9-5873" fmla="*/ 2531434 w 3693484"/>
              <a:gd name="connsiteY9-5874" fmla="*/ 1821072 h 6845510"/>
              <a:gd name="connsiteX10-5875" fmla="*/ 2874334 w 3693484"/>
              <a:gd name="connsiteY10-5876" fmla="*/ 563772 h 6845510"/>
              <a:gd name="connsiteX11-5877" fmla="*/ 2598109 w 3693484"/>
              <a:gd name="connsiteY11-5878" fmla="*/ 397084 h 6845510"/>
              <a:gd name="connsiteX12-5879" fmla="*/ 2207584 w 3693484"/>
              <a:gd name="connsiteY12-5880" fmla="*/ 1659147 h 6845510"/>
              <a:gd name="connsiteX13-5881" fmla="*/ 2131384 w 3693484"/>
              <a:gd name="connsiteY13-5882" fmla="*/ 1597235 h 6845510"/>
              <a:gd name="connsiteX14-5883" fmla="*/ 2193297 w 3693484"/>
              <a:gd name="connsiteY14-5884" fmla="*/ 154197 h 6845510"/>
              <a:gd name="connsiteX15-5885" fmla="*/ 1878971 w 3693484"/>
              <a:gd name="connsiteY15-5886" fmla="*/ 163723 h 6845510"/>
              <a:gd name="connsiteX16-5887" fmla="*/ 1798009 w 3693484"/>
              <a:gd name="connsiteY16-5888" fmla="*/ 1554373 h 6845510"/>
              <a:gd name="connsiteX17-5889" fmla="*/ 1674184 w 3693484"/>
              <a:gd name="connsiteY17-5890" fmla="*/ 1559134 h 6845510"/>
              <a:gd name="connsiteX18-5891" fmla="*/ 1593221 w 3693484"/>
              <a:gd name="connsiteY18-5892" fmla="*/ 378035 h 6845510"/>
              <a:gd name="connsiteX19-5893" fmla="*/ 1307472 w 3693484"/>
              <a:gd name="connsiteY19-5894" fmla="*/ 368510 h 6845510"/>
              <a:gd name="connsiteX20-5895" fmla="*/ 1312234 w 3693484"/>
              <a:gd name="connsiteY20-5896" fmla="*/ 1635335 h 6845510"/>
              <a:gd name="connsiteX21-5897" fmla="*/ 1259846 w 3693484"/>
              <a:gd name="connsiteY21-5898" fmla="*/ 2025860 h 6845510"/>
              <a:gd name="connsiteX22-5899" fmla="*/ 902659 w 3693484"/>
              <a:gd name="connsiteY22-5900" fmla="*/ 2302085 h 6845510"/>
              <a:gd name="connsiteX23-5901" fmla="*/ 207334 w 3693484"/>
              <a:gd name="connsiteY23-5902" fmla="*/ 1787735 h 6845510"/>
              <a:gd name="connsiteX24-5903" fmla="*/ 173996 w 3693484"/>
              <a:gd name="connsiteY24-5904" fmla="*/ 2092535 h 6845510"/>
              <a:gd name="connsiteX25-5905" fmla="*/ 731209 w 3693484"/>
              <a:gd name="connsiteY25-5906" fmla="*/ 2797385 h 6845510"/>
              <a:gd name="connsiteX26-5907" fmla="*/ 1388433 w 3693484"/>
              <a:gd name="connsiteY26-5908" fmla="*/ 3516523 h 6845510"/>
              <a:gd name="connsiteX27-5909" fmla="*/ 1359859 w 3693484"/>
              <a:gd name="connsiteY27-5910" fmla="*/ 3530810 h 6845510"/>
              <a:gd name="connsiteX28-5911" fmla="*/ 1578934 w 3693484"/>
              <a:gd name="connsiteY28-5912" fmla="*/ 4064210 h 6845510"/>
              <a:gd name="connsiteX29" fmla="*/ 1969459 w 3693484"/>
              <a:gd name="connsiteY29" fmla="*/ 6845510 h 6845510"/>
              <a:gd name="connsiteX0-5913" fmla="*/ 1969459 w 3693484"/>
              <a:gd name="connsiteY0-5914" fmla="*/ 6845510 h 6845510"/>
              <a:gd name="connsiteX1-5915" fmla="*/ 3693484 w 3693484"/>
              <a:gd name="connsiteY1-5916" fmla="*/ 6835985 h 6845510"/>
              <a:gd name="connsiteX2-5917" fmla="*/ 2655259 w 3693484"/>
              <a:gd name="connsiteY2-5918" fmla="*/ 3878472 h 6845510"/>
              <a:gd name="connsiteX3-5919" fmla="*/ 2517146 w 3693484"/>
              <a:gd name="connsiteY3-5920" fmla="*/ 3345073 h 6845510"/>
              <a:gd name="connsiteX4-5921" fmla="*/ 2755270 w 3693484"/>
              <a:gd name="connsiteY4-5922" fmla="*/ 2811673 h 6845510"/>
              <a:gd name="connsiteX5-5923" fmla="*/ 2864809 w 3693484"/>
              <a:gd name="connsiteY5-5924" fmla="*/ 2192548 h 6845510"/>
              <a:gd name="connsiteX6-5925" fmla="*/ 3512509 w 3693484"/>
              <a:gd name="connsiteY6-5926" fmla="*/ 1301960 h 6845510"/>
              <a:gd name="connsiteX7-5927" fmla="*/ 3298197 w 3693484"/>
              <a:gd name="connsiteY7-5928" fmla="*/ 1178135 h 6845510"/>
              <a:gd name="connsiteX8-5929" fmla="*/ 2607634 w 3693484"/>
              <a:gd name="connsiteY8-5930" fmla="*/ 1878222 h 6845510"/>
              <a:gd name="connsiteX9-5931" fmla="*/ 2531434 w 3693484"/>
              <a:gd name="connsiteY9-5932" fmla="*/ 1821072 h 6845510"/>
              <a:gd name="connsiteX10-5933" fmla="*/ 2874334 w 3693484"/>
              <a:gd name="connsiteY10-5934" fmla="*/ 563772 h 6845510"/>
              <a:gd name="connsiteX11-5935" fmla="*/ 2598109 w 3693484"/>
              <a:gd name="connsiteY11-5936" fmla="*/ 397084 h 6845510"/>
              <a:gd name="connsiteX12-5937" fmla="*/ 2207584 w 3693484"/>
              <a:gd name="connsiteY12-5938" fmla="*/ 1659147 h 6845510"/>
              <a:gd name="connsiteX13-5939" fmla="*/ 2131384 w 3693484"/>
              <a:gd name="connsiteY13-5940" fmla="*/ 1597235 h 6845510"/>
              <a:gd name="connsiteX14-5941" fmla="*/ 2193297 w 3693484"/>
              <a:gd name="connsiteY14-5942" fmla="*/ 154197 h 6845510"/>
              <a:gd name="connsiteX15-5943" fmla="*/ 1878971 w 3693484"/>
              <a:gd name="connsiteY15-5944" fmla="*/ 163723 h 6845510"/>
              <a:gd name="connsiteX16-5945" fmla="*/ 1798009 w 3693484"/>
              <a:gd name="connsiteY16-5946" fmla="*/ 1554373 h 6845510"/>
              <a:gd name="connsiteX17-5947" fmla="*/ 1674184 w 3693484"/>
              <a:gd name="connsiteY17-5948" fmla="*/ 1559134 h 6845510"/>
              <a:gd name="connsiteX18-5949" fmla="*/ 1593221 w 3693484"/>
              <a:gd name="connsiteY18-5950" fmla="*/ 378035 h 6845510"/>
              <a:gd name="connsiteX19-5951" fmla="*/ 1307472 w 3693484"/>
              <a:gd name="connsiteY19-5952" fmla="*/ 368510 h 6845510"/>
              <a:gd name="connsiteX20-5953" fmla="*/ 1312234 w 3693484"/>
              <a:gd name="connsiteY20-5954" fmla="*/ 1635335 h 6845510"/>
              <a:gd name="connsiteX21-5955" fmla="*/ 1259846 w 3693484"/>
              <a:gd name="connsiteY21-5956" fmla="*/ 2025860 h 6845510"/>
              <a:gd name="connsiteX22-5957" fmla="*/ 902659 w 3693484"/>
              <a:gd name="connsiteY22-5958" fmla="*/ 2302085 h 6845510"/>
              <a:gd name="connsiteX23-5959" fmla="*/ 207334 w 3693484"/>
              <a:gd name="connsiteY23-5960" fmla="*/ 1787735 h 6845510"/>
              <a:gd name="connsiteX24-5961" fmla="*/ 173996 w 3693484"/>
              <a:gd name="connsiteY24-5962" fmla="*/ 2092535 h 6845510"/>
              <a:gd name="connsiteX25-5963" fmla="*/ 731209 w 3693484"/>
              <a:gd name="connsiteY25-5964" fmla="*/ 2797385 h 6845510"/>
              <a:gd name="connsiteX26-5965" fmla="*/ 1388433 w 3693484"/>
              <a:gd name="connsiteY26-5966" fmla="*/ 3516523 h 6845510"/>
              <a:gd name="connsiteX27-5967" fmla="*/ 1359859 w 3693484"/>
              <a:gd name="connsiteY27-5968" fmla="*/ 3530810 h 6845510"/>
              <a:gd name="connsiteX28-5969" fmla="*/ 1578934 w 3693484"/>
              <a:gd name="connsiteY28-5970" fmla="*/ 4064210 h 6845510"/>
              <a:gd name="connsiteX29-5971" fmla="*/ 1969459 w 3693484"/>
              <a:gd name="connsiteY29-5972" fmla="*/ 6845510 h 6845510"/>
              <a:gd name="connsiteX0-5973" fmla="*/ 1969459 w 3693484"/>
              <a:gd name="connsiteY0-5974" fmla="*/ 6845510 h 6845510"/>
              <a:gd name="connsiteX1-5975" fmla="*/ 3693484 w 3693484"/>
              <a:gd name="connsiteY1-5976" fmla="*/ 6835985 h 6845510"/>
              <a:gd name="connsiteX2-5977" fmla="*/ 2655259 w 3693484"/>
              <a:gd name="connsiteY2-5978" fmla="*/ 3878472 h 6845510"/>
              <a:gd name="connsiteX3-5979" fmla="*/ 2517146 w 3693484"/>
              <a:gd name="connsiteY3-5980" fmla="*/ 3345073 h 6845510"/>
              <a:gd name="connsiteX4-5981" fmla="*/ 2755270 w 3693484"/>
              <a:gd name="connsiteY4-5982" fmla="*/ 2811673 h 6845510"/>
              <a:gd name="connsiteX5-5983" fmla="*/ 2864809 w 3693484"/>
              <a:gd name="connsiteY5-5984" fmla="*/ 2192548 h 6845510"/>
              <a:gd name="connsiteX6-5985" fmla="*/ 3512509 w 3693484"/>
              <a:gd name="connsiteY6-5986" fmla="*/ 1301960 h 6845510"/>
              <a:gd name="connsiteX7-5987" fmla="*/ 3298197 w 3693484"/>
              <a:gd name="connsiteY7-5988" fmla="*/ 1178135 h 6845510"/>
              <a:gd name="connsiteX8-5989" fmla="*/ 2607634 w 3693484"/>
              <a:gd name="connsiteY8-5990" fmla="*/ 1878222 h 6845510"/>
              <a:gd name="connsiteX9-5991" fmla="*/ 2531434 w 3693484"/>
              <a:gd name="connsiteY9-5992" fmla="*/ 1821072 h 6845510"/>
              <a:gd name="connsiteX10-5993" fmla="*/ 2874334 w 3693484"/>
              <a:gd name="connsiteY10-5994" fmla="*/ 563772 h 6845510"/>
              <a:gd name="connsiteX11-5995" fmla="*/ 2598109 w 3693484"/>
              <a:gd name="connsiteY11-5996" fmla="*/ 397084 h 6845510"/>
              <a:gd name="connsiteX12-5997" fmla="*/ 2207584 w 3693484"/>
              <a:gd name="connsiteY12-5998" fmla="*/ 1659147 h 6845510"/>
              <a:gd name="connsiteX13-5999" fmla="*/ 2131384 w 3693484"/>
              <a:gd name="connsiteY13-6000" fmla="*/ 1597235 h 6845510"/>
              <a:gd name="connsiteX14-6001" fmla="*/ 2193297 w 3693484"/>
              <a:gd name="connsiteY14-6002" fmla="*/ 154197 h 6845510"/>
              <a:gd name="connsiteX15-6003" fmla="*/ 1878971 w 3693484"/>
              <a:gd name="connsiteY15-6004" fmla="*/ 163723 h 6845510"/>
              <a:gd name="connsiteX16-6005" fmla="*/ 1798009 w 3693484"/>
              <a:gd name="connsiteY16-6006" fmla="*/ 1554373 h 6845510"/>
              <a:gd name="connsiteX17-6007" fmla="*/ 1674184 w 3693484"/>
              <a:gd name="connsiteY17-6008" fmla="*/ 1559134 h 6845510"/>
              <a:gd name="connsiteX18-6009" fmla="*/ 1593221 w 3693484"/>
              <a:gd name="connsiteY18-6010" fmla="*/ 378035 h 6845510"/>
              <a:gd name="connsiteX19-6011" fmla="*/ 1307472 w 3693484"/>
              <a:gd name="connsiteY19-6012" fmla="*/ 368510 h 6845510"/>
              <a:gd name="connsiteX20-6013" fmla="*/ 1312234 w 3693484"/>
              <a:gd name="connsiteY20-6014" fmla="*/ 1635335 h 6845510"/>
              <a:gd name="connsiteX21-6015" fmla="*/ 1259846 w 3693484"/>
              <a:gd name="connsiteY21-6016" fmla="*/ 2025860 h 6845510"/>
              <a:gd name="connsiteX22-6017" fmla="*/ 902659 w 3693484"/>
              <a:gd name="connsiteY22-6018" fmla="*/ 2302085 h 6845510"/>
              <a:gd name="connsiteX23-6019" fmla="*/ 207334 w 3693484"/>
              <a:gd name="connsiteY23-6020" fmla="*/ 1787735 h 6845510"/>
              <a:gd name="connsiteX24-6021" fmla="*/ 173996 w 3693484"/>
              <a:gd name="connsiteY24-6022" fmla="*/ 2092535 h 6845510"/>
              <a:gd name="connsiteX25-6023" fmla="*/ 731209 w 3693484"/>
              <a:gd name="connsiteY25-6024" fmla="*/ 2797385 h 6845510"/>
              <a:gd name="connsiteX26-6025" fmla="*/ 1388433 w 3693484"/>
              <a:gd name="connsiteY26-6026" fmla="*/ 3516523 h 6845510"/>
              <a:gd name="connsiteX27-6027" fmla="*/ 1359859 w 3693484"/>
              <a:gd name="connsiteY27-6028" fmla="*/ 3530810 h 6845510"/>
              <a:gd name="connsiteX28-6029" fmla="*/ 1578934 w 3693484"/>
              <a:gd name="connsiteY28-6030" fmla="*/ 4064210 h 6845510"/>
              <a:gd name="connsiteX29-6031" fmla="*/ 1969459 w 3693484"/>
              <a:gd name="connsiteY29-6032" fmla="*/ 6845510 h 6845510"/>
              <a:gd name="connsiteX0-6033" fmla="*/ 1969459 w 3693484"/>
              <a:gd name="connsiteY0-6034" fmla="*/ 6845510 h 6845510"/>
              <a:gd name="connsiteX1-6035" fmla="*/ 3693484 w 3693484"/>
              <a:gd name="connsiteY1-6036" fmla="*/ 6835985 h 6845510"/>
              <a:gd name="connsiteX2-6037" fmla="*/ 2655259 w 3693484"/>
              <a:gd name="connsiteY2-6038" fmla="*/ 3878472 h 6845510"/>
              <a:gd name="connsiteX3-6039" fmla="*/ 2517146 w 3693484"/>
              <a:gd name="connsiteY3-6040" fmla="*/ 3345073 h 6845510"/>
              <a:gd name="connsiteX4-6041" fmla="*/ 2755270 w 3693484"/>
              <a:gd name="connsiteY4-6042" fmla="*/ 2811673 h 6845510"/>
              <a:gd name="connsiteX5-6043" fmla="*/ 2864809 w 3693484"/>
              <a:gd name="connsiteY5-6044" fmla="*/ 2192548 h 6845510"/>
              <a:gd name="connsiteX6-6045" fmla="*/ 3512509 w 3693484"/>
              <a:gd name="connsiteY6-6046" fmla="*/ 1301960 h 6845510"/>
              <a:gd name="connsiteX7-6047" fmla="*/ 3298197 w 3693484"/>
              <a:gd name="connsiteY7-6048" fmla="*/ 1178135 h 6845510"/>
              <a:gd name="connsiteX8-6049" fmla="*/ 2607634 w 3693484"/>
              <a:gd name="connsiteY8-6050" fmla="*/ 1878222 h 6845510"/>
              <a:gd name="connsiteX9-6051" fmla="*/ 2531434 w 3693484"/>
              <a:gd name="connsiteY9-6052" fmla="*/ 1821072 h 6845510"/>
              <a:gd name="connsiteX10-6053" fmla="*/ 2874334 w 3693484"/>
              <a:gd name="connsiteY10-6054" fmla="*/ 563772 h 6845510"/>
              <a:gd name="connsiteX11-6055" fmla="*/ 2598109 w 3693484"/>
              <a:gd name="connsiteY11-6056" fmla="*/ 397084 h 6845510"/>
              <a:gd name="connsiteX12-6057" fmla="*/ 2207584 w 3693484"/>
              <a:gd name="connsiteY12-6058" fmla="*/ 1659147 h 6845510"/>
              <a:gd name="connsiteX13-6059" fmla="*/ 2131384 w 3693484"/>
              <a:gd name="connsiteY13-6060" fmla="*/ 1597235 h 6845510"/>
              <a:gd name="connsiteX14-6061" fmla="*/ 2193297 w 3693484"/>
              <a:gd name="connsiteY14-6062" fmla="*/ 154197 h 6845510"/>
              <a:gd name="connsiteX15-6063" fmla="*/ 1878971 w 3693484"/>
              <a:gd name="connsiteY15-6064" fmla="*/ 163723 h 6845510"/>
              <a:gd name="connsiteX16-6065" fmla="*/ 1798009 w 3693484"/>
              <a:gd name="connsiteY16-6066" fmla="*/ 1554373 h 6845510"/>
              <a:gd name="connsiteX17-6067" fmla="*/ 1674184 w 3693484"/>
              <a:gd name="connsiteY17-6068" fmla="*/ 1559134 h 6845510"/>
              <a:gd name="connsiteX18-6069" fmla="*/ 1593221 w 3693484"/>
              <a:gd name="connsiteY18-6070" fmla="*/ 378035 h 6845510"/>
              <a:gd name="connsiteX19-6071" fmla="*/ 1307472 w 3693484"/>
              <a:gd name="connsiteY19-6072" fmla="*/ 368510 h 6845510"/>
              <a:gd name="connsiteX20-6073" fmla="*/ 1312234 w 3693484"/>
              <a:gd name="connsiteY20-6074" fmla="*/ 1635335 h 6845510"/>
              <a:gd name="connsiteX21-6075" fmla="*/ 1259846 w 3693484"/>
              <a:gd name="connsiteY21-6076" fmla="*/ 2025860 h 6845510"/>
              <a:gd name="connsiteX22-6077" fmla="*/ 902659 w 3693484"/>
              <a:gd name="connsiteY22-6078" fmla="*/ 2302085 h 6845510"/>
              <a:gd name="connsiteX23-6079" fmla="*/ 207334 w 3693484"/>
              <a:gd name="connsiteY23-6080" fmla="*/ 1787735 h 6845510"/>
              <a:gd name="connsiteX24-6081" fmla="*/ 173996 w 3693484"/>
              <a:gd name="connsiteY24-6082" fmla="*/ 2092535 h 6845510"/>
              <a:gd name="connsiteX25-6083" fmla="*/ 721684 w 3693484"/>
              <a:gd name="connsiteY25-6084" fmla="*/ 2787860 h 6845510"/>
              <a:gd name="connsiteX26-6085" fmla="*/ 1388433 w 3693484"/>
              <a:gd name="connsiteY26-6086" fmla="*/ 3516523 h 6845510"/>
              <a:gd name="connsiteX27-6087" fmla="*/ 1359859 w 3693484"/>
              <a:gd name="connsiteY27-6088" fmla="*/ 3530810 h 6845510"/>
              <a:gd name="connsiteX28-6089" fmla="*/ 1578934 w 3693484"/>
              <a:gd name="connsiteY28-6090" fmla="*/ 4064210 h 6845510"/>
              <a:gd name="connsiteX29-6091" fmla="*/ 1969459 w 3693484"/>
              <a:gd name="connsiteY29-6092" fmla="*/ 6845510 h 6845510"/>
              <a:gd name="connsiteX0-6093" fmla="*/ 1969459 w 3693484"/>
              <a:gd name="connsiteY0-6094" fmla="*/ 6845510 h 6845510"/>
              <a:gd name="connsiteX1-6095" fmla="*/ 3693484 w 3693484"/>
              <a:gd name="connsiteY1-6096" fmla="*/ 6835985 h 6845510"/>
              <a:gd name="connsiteX2-6097" fmla="*/ 2655259 w 3693484"/>
              <a:gd name="connsiteY2-6098" fmla="*/ 3878472 h 6845510"/>
              <a:gd name="connsiteX3-6099" fmla="*/ 2517146 w 3693484"/>
              <a:gd name="connsiteY3-6100" fmla="*/ 3345073 h 6845510"/>
              <a:gd name="connsiteX4-6101" fmla="*/ 2755270 w 3693484"/>
              <a:gd name="connsiteY4-6102" fmla="*/ 2811673 h 6845510"/>
              <a:gd name="connsiteX5-6103" fmla="*/ 2864809 w 3693484"/>
              <a:gd name="connsiteY5-6104" fmla="*/ 2192548 h 6845510"/>
              <a:gd name="connsiteX6-6105" fmla="*/ 3512509 w 3693484"/>
              <a:gd name="connsiteY6-6106" fmla="*/ 1301960 h 6845510"/>
              <a:gd name="connsiteX7-6107" fmla="*/ 3298197 w 3693484"/>
              <a:gd name="connsiteY7-6108" fmla="*/ 1178135 h 6845510"/>
              <a:gd name="connsiteX8-6109" fmla="*/ 2607634 w 3693484"/>
              <a:gd name="connsiteY8-6110" fmla="*/ 1878222 h 6845510"/>
              <a:gd name="connsiteX9-6111" fmla="*/ 2531434 w 3693484"/>
              <a:gd name="connsiteY9-6112" fmla="*/ 1821072 h 6845510"/>
              <a:gd name="connsiteX10-6113" fmla="*/ 2874334 w 3693484"/>
              <a:gd name="connsiteY10-6114" fmla="*/ 563772 h 6845510"/>
              <a:gd name="connsiteX11-6115" fmla="*/ 2598109 w 3693484"/>
              <a:gd name="connsiteY11-6116" fmla="*/ 397084 h 6845510"/>
              <a:gd name="connsiteX12-6117" fmla="*/ 2207584 w 3693484"/>
              <a:gd name="connsiteY12-6118" fmla="*/ 1659147 h 6845510"/>
              <a:gd name="connsiteX13-6119" fmla="*/ 2131384 w 3693484"/>
              <a:gd name="connsiteY13-6120" fmla="*/ 1597235 h 6845510"/>
              <a:gd name="connsiteX14-6121" fmla="*/ 2193297 w 3693484"/>
              <a:gd name="connsiteY14-6122" fmla="*/ 154197 h 6845510"/>
              <a:gd name="connsiteX15-6123" fmla="*/ 1878971 w 3693484"/>
              <a:gd name="connsiteY15-6124" fmla="*/ 163723 h 6845510"/>
              <a:gd name="connsiteX16-6125" fmla="*/ 1798009 w 3693484"/>
              <a:gd name="connsiteY16-6126" fmla="*/ 1554373 h 6845510"/>
              <a:gd name="connsiteX17-6127" fmla="*/ 1674184 w 3693484"/>
              <a:gd name="connsiteY17-6128" fmla="*/ 1559134 h 6845510"/>
              <a:gd name="connsiteX18-6129" fmla="*/ 1593221 w 3693484"/>
              <a:gd name="connsiteY18-6130" fmla="*/ 378035 h 6845510"/>
              <a:gd name="connsiteX19-6131" fmla="*/ 1307472 w 3693484"/>
              <a:gd name="connsiteY19-6132" fmla="*/ 368510 h 6845510"/>
              <a:gd name="connsiteX20-6133" fmla="*/ 1312234 w 3693484"/>
              <a:gd name="connsiteY20-6134" fmla="*/ 1635335 h 6845510"/>
              <a:gd name="connsiteX21-6135" fmla="*/ 1259846 w 3693484"/>
              <a:gd name="connsiteY21-6136" fmla="*/ 2025860 h 6845510"/>
              <a:gd name="connsiteX22-6137" fmla="*/ 902659 w 3693484"/>
              <a:gd name="connsiteY22-6138" fmla="*/ 2302085 h 6845510"/>
              <a:gd name="connsiteX23-6139" fmla="*/ 207334 w 3693484"/>
              <a:gd name="connsiteY23-6140" fmla="*/ 1787735 h 6845510"/>
              <a:gd name="connsiteX24-6141" fmla="*/ 173996 w 3693484"/>
              <a:gd name="connsiteY24-6142" fmla="*/ 2092535 h 6845510"/>
              <a:gd name="connsiteX25-6143" fmla="*/ 721684 w 3693484"/>
              <a:gd name="connsiteY25-6144" fmla="*/ 2787860 h 6845510"/>
              <a:gd name="connsiteX26-6145" fmla="*/ 1388433 w 3693484"/>
              <a:gd name="connsiteY26-6146" fmla="*/ 3516523 h 6845510"/>
              <a:gd name="connsiteX27-6147" fmla="*/ 1359859 w 3693484"/>
              <a:gd name="connsiteY27-6148" fmla="*/ 3530810 h 6845510"/>
              <a:gd name="connsiteX28-6149" fmla="*/ 1578934 w 3693484"/>
              <a:gd name="connsiteY28-6150" fmla="*/ 4064210 h 6845510"/>
              <a:gd name="connsiteX29-6151" fmla="*/ 1969459 w 3693484"/>
              <a:gd name="connsiteY29-6152" fmla="*/ 6845510 h 6845510"/>
              <a:gd name="connsiteX0-6153" fmla="*/ 1969459 w 3693484"/>
              <a:gd name="connsiteY0-6154" fmla="*/ 6845510 h 6845510"/>
              <a:gd name="connsiteX1-6155" fmla="*/ 3693484 w 3693484"/>
              <a:gd name="connsiteY1-6156" fmla="*/ 6835985 h 6845510"/>
              <a:gd name="connsiteX2-6157" fmla="*/ 2655259 w 3693484"/>
              <a:gd name="connsiteY2-6158" fmla="*/ 3878472 h 6845510"/>
              <a:gd name="connsiteX3-6159" fmla="*/ 2517146 w 3693484"/>
              <a:gd name="connsiteY3-6160" fmla="*/ 3345073 h 6845510"/>
              <a:gd name="connsiteX4-6161" fmla="*/ 2755270 w 3693484"/>
              <a:gd name="connsiteY4-6162" fmla="*/ 2811673 h 6845510"/>
              <a:gd name="connsiteX5-6163" fmla="*/ 2864809 w 3693484"/>
              <a:gd name="connsiteY5-6164" fmla="*/ 2192548 h 6845510"/>
              <a:gd name="connsiteX6-6165" fmla="*/ 3512509 w 3693484"/>
              <a:gd name="connsiteY6-6166" fmla="*/ 1301960 h 6845510"/>
              <a:gd name="connsiteX7-6167" fmla="*/ 3298197 w 3693484"/>
              <a:gd name="connsiteY7-6168" fmla="*/ 1178135 h 6845510"/>
              <a:gd name="connsiteX8-6169" fmla="*/ 2607634 w 3693484"/>
              <a:gd name="connsiteY8-6170" fmla="*/ 1878222 h 6845510"/>
              <a:gd name="connsiteX9-6171" fmla="*/ 2531434 w 3693484"/>
              <a:gd name="connsiteY9-6172" fmla="*/ 1821072 h 6845510"/>
              <a:gd name="connsiteX10-6173" fmla="*/ 2874334 w 3693484"/>
              <a:gd name="connsiteY10-6174" fmla="*/ 563772 h 6845510"/>
              <a:gd name="connsiteX11-6175" fmla="*/ 2598109 w 3693484"/>
              <a:gd name="connsiteY11-6176" fmla="*/ 397084 h 6845510"/>
              <a:gd name="connsiteX12-6177" fmla="*/ 2207584 w 3693484"/>
              <a:gd name="connsiteY12-6178" fmla="*/ 1659147 h 6845510"/>
              <a:gd name="connsiteX13-6179" fmla="*/ 2131384 w 3693484"/>
              <a:gd name="connsiteY13-6180" fmla="*/ 1597235 h 6845510"/>
              <a:gd name="connsiteX14-6181" fmla="*/ 2193297 w 3693484"/>
              <a:gd name="connsiteY14-6182" fmla="*/ 154197 h 6845510"/>
              <a:gd name="connsiteX15-6183" fmla="*/ 1878971 w 3693484"/>
              <a:gd name="connsiteY15-6184" fmla="*/ 163723 h 6845510"/>
              <a:gd name="connsiteX16-6185" fmla="*/ 1798009 w 3693484"/>
              <a:gd name="connsiteY16-6186" fmla="*/ 1554373 h 6845510"/>
              <a:gd name="connsiteX17-6187" fmla="*/ 1674184 w 3693484"/>
              <a:gd name="connsiteY17-6188" fmla="*/ 1559134 h 6845510"/>
              <a:gd name="connsiteX18-6189" fmla="*/ 1593221 w 3693484"/>
              <a:gd name="connsiteY18-6190" fmla="*/ 378035 h 6845510"/>
              <a:gd name="connsiteX19-6191" fmla="*/ 1307472 w 3693484"/>
              <a:gd name="connsiteY19-6192" fmla="*/ 368510 h 6845510"/>
              <a:gd name="connsiteX20-6193" fmla="*/ 1312234 w 3693484"/>
              <a:gd name="connsiteY20-6194" fmla="*/ 1635335 h 6845510"/>
              <a:gd name="connsiteX21-6195" fmla="*/ 1259846 w 3693484"/>
              <a:gd name="connsiteY21-6196" fmla="*/ 2025860 h 6845510"/>
              <a:gd name="connsiteX22-6197" fmla="*/ 902659 w 3693484"/>
              <a:gd name="connsiteY22-6198" fmla="*/ 2302085 h 6845510"/>
              <a:gd name="connsiteX23-6199" fmla="*/ 207334 w 3693484"/>
              <a:gd name="connsiteY23-6200" fmla="*/ 1787735 h 6845510"/>
              <a:gd name="connsiteX24-6201" fmla="*/ 173996 w 3693484"/>
              <a:gd name="connsiteY24-6202" fmla="*/ 2092535 h 6845510"/>
              <a:gd name="connsiteX25-6203" fmla="*/ 721684 w 3693484"/>
              <a:gd name="connsiteY25-6204" fmla="*/ 2787860 h 6845510"/>
              <a:gd name="connsiteX26-6205" fmla="*/ 1388433 w 3693484"/>
              <a:gd name="connsiteY26-6206" fmla="*/ 3516523 h 6845510"/>
              <a:gd name="connsiteX27-6207" fmla="*/ 1359859 w 3693484"/>
              <a:gd name="connsiteY27-6208" fmla="*/ 3530810 h 6845510"/>
              <a:gd name="connsiteX28-6209" fmla="*/ 1578934 w 3693484"/>
              <a:gd name="connsiteY28-6210" fmla="*/ 4064210 h 6845510"/>
              <a:gd name="connsiteX29-6211" fmla="*/ 1969459 w 3693484"/>
              <a:gd name="connsiteY29-6212" fmla="*/ 6845510 h 6845510"/>
              <a:gd name="connsiteX0-6213" fmla="*/ 1969459 w 3693484"/>
              <a:gd name="connsiteY0-6214" fmla="*/ 6845510 h 6845510"/>
              <a:gd name="connsiteX1-6215" fmla="*/ 3693484 w 3693484"/>
              <a:gd name="connsiteY1-6216" fmla="*/ 6835985 h 6845510"/>
              <a:gd name="connsiteX2-6217" fmla="*/ 2655259 w 3693484"/>
              <a:gd name="connsiteY2-6218" fmla="*/ 3878472 h 6845510"/>
              <a:gd name="connsiteX3-6219" fmla="*/ 2517146 w 3693484"/>
              <a:gd name="connsiteY3-6220" fmla="*/ 3345073 h 6845510"/>
              <a:gd name="connsiteX4-6221" fmla="*/ 2755270 w 3693484"/>
              <a:gd name="connsiteY4-6222" fmla="*/ 2811673 h 6845510"/>
              <a:gd name="connsiteX5-6223" fmla="*/ 2864809 w 3693484"/>
              <a:gd name="connsiteY5-6224" fmla="*/ 2192548 h 6845510"/>
              <a:gd name="connsiteX6-6225" fmla="*/ 3512509 w 3693484"/>
              <a:gd name="connsiteY6-6226" fmla="*/ 1301960 h 6845510"/>
              <a:gd name="connsiteX7-6227" fmla="*/ 3298197 w 3693484"/>
              <a:gd name="connsiteY7-6228" fmla="*/ 1178135 h 6845510"/>
              <a:gd name="connsiteX8-6229" fmla="*/ 2607634 w 3693484"/>
              <a:gd name="connsiteY8-6230" fmla="*/ 1878222 h 6845510"/>
              <a:gd name="connsiteX9-6231" fmla="*/ 2531434 w 3693484"/>
              <a:gd name="connsiteY9-6232" fmla="*/ 1821072 h 6845510"/>
              <a:gd name="connsiteX10-6233" fmla="*/ 2874334 w 3693484"/>
              <a:gd name="connsiteY10-6234" fmla="*/ 563772 h 6845510"/>
              <a:gd name="connsiteX11-6235" fmla="*/ 2598109 w 3693484"/>
              <a:gd name="connsiteY11-6236" fmla="*/ 397084 h 6845510"/>
              <a:gd name="connsiteX12-6237" fmla="*/ 2207584 w 3693484"/>
              <a:gd name="connsiteY12-6238" fmla="*/ 1659147 h 6845510"/>
              <a:gd name="connsiteX13-6239" fmla="*/ 2131384 w 3693484"/>
              <a:gd name="connsiteY13-6240" fmla="*/ 1597235 h 6845510"/>
              <a:gd name="connsiteX14-6241" fmla="*/ 2193297 w 3693484"/>
              <a:gd name="connsiteY14-6242" fmla="*/ 154197 h 6845510"/>
              <a:gd name="connsiteX15-6243" fmla="*/ 1878971 w 3693484"/>
              <a:gd name="connsiteY15-6244" fmla="*/ 163723 h 6845510"/>
              <a:gd name="connsiteX16-6245" fmla="*/ 1798009 w 3693484"/>
              <a:gd name="connsiteY16-6246" fmla="*/ 1554373 h 6845510"/>
              <a:gd name="connsiteX17-6247" fmla="*/ 1674184 w 3693484"/>
              <a:gd name="connsiteY17-6248" fmla="*/ 1559134 h 6845510"/>
              <a:gd name="connsiteX18-6249" fmla="*/ 1593221 w 3693484"/>
              <a:gd name="connsiteY18-6250" fmla="*/ 378035 h 6845510"/>
              <a:gd name="connsiteX19-6251" fmla="*/ 1307472 w 3693484"/>
              <a:gd name="connsiteY19-6252" fmla="*/ 368510 h 6845510"/>
              <a:gd name="connsiteX20-6253" fmla="*/ 1312234 w 3693484"/>
              <a:gd name="connsiteY20-6254" fmla="*/ 1635335 h 6845510"/>
              <a:gd name="connsiteX21-6255" fmla="*/ 1259846 w 3693484"/>
              <a:gd name="connsiteY21-6256" fmla="*/ 2025860 h 6845510"/>
              <a:gd name="connsiteX22-6257" fmla="*/ 902659 w 3693484"/>
              <a:gd name="connsiteY22-6258" fmla="*/ 2302085 h 6845510"/>
              <a:gd name="connsiteX23-6259" fmla="*/ 207334 w 3693484"/>
              <a:gd name="connsiteY23-6260" fmla="*/ 1787735 h 6845510"/>
              <a:gd name="connsiteX24-6261" fmla="*/ 173996 w 3693484"/>
              <a:gd name="connsiteY24-6262" fmla="*/ 2092535 h 6845510"/>
              <a:gd name="connsiteX25-6263" fmla="*/ 769309 w 3693484"/>
              <a:gd name="connsiteY25-6264" fmla="*/ 2802147 h 6845510"/>
              <a:gd name="connsiteX26-6265" fmla="*/ 1388433 w 3693484"/>
              <a:gd name="connsiteY26-6266" fmla="*/ 3516523 h 6845510"/>
              <a:gd name="connsiteX27-6267" fmla="*/ 1359859 w 3693484"/>
              <a:gd name="connsiteY27-6268" fmla="*/ 3530810 h 6845510"/>
              <a:gd name="connsiteX28-6269" fmla="*/ 1578934 w 3693484"/>
              <a:gd name="connsiteY28-6270" fmla="*/ 4064210 h 6845510"/>
              <a:gd name="connsiteX29-6271" fmla="*/ 1969459 w 3693484"/>
              <a:gd name="connsiteY29-6272" fmla="*/ 6845510 h 6845510"/>
              <a:gd name="connsiteX0-6273" fmla="*/ 1969459 w 3693484"/>
              <a:gd name="connsiteY0-6274" fmla="*/ 6845510 h 6845510"/>
              <a:gd name="connsiteX1-6275" fmla="*/ 3693484 w 3693484"/>
              <a:gd name="connsiteY1-6276" fmla="*/ 6835985 h 6845510"/>
              <a:gd name="connsiteX2-6277" fmla="*/ 2655259 w 3693484"/>
              <a:gd name="connsiteY2-6278" fmla="*/ 3878472 h 6845510"/>
              <a:gd name="connsiteX3-6279" fmla="*/ 2517146 w 3693484"/>
              <a:gd name="connsiteY3-6280" fmla="*/ 3345073 h 6845510"/>
              <a:gd name="connsiteX4-6281" fmla="*/ 2755270 w 3693484"/>
              <a:gd name="connsiteY4-6282" fmla="*/ 2811673 h 6845510"/>
              <a:gd name="connsiteX5-6283" fmla="*/ 2864809 w 3693484"/>
              <a:gd name="connsiteY5-6284" fmla="*/ 2192548 h 6845510"/>
              <a:gd name="connsiteX6-6285" fmla="*/ 3512509 w 3693484"/>
              <a:gd name="connsiteY6-6286" fmla="*/ 1301960 h 6845510"/>
              <a:gd name="connsiteX7-6287" fmla="*/ 3298197 w 3693484"/>
              <a:gd name="connsiteY7-6288" fmla="*/ 1178135 h 6845510"/>
              <a:gd name="connsiteX8-6289" fmla="*/ 2607634 w 3693484"/>
              <a:gd name="connsiteY8-6290" fmla="*/ 1878222 h 6845510"/>
              <a:gd name="connsiteX9-6291" fmla="*/ 2531434 w 3693484"/>
              <a:gd name="connsiteY9-6292" fmla="*/ 1821072 h 6845510"/>
              <a:gd name="connsiteX10-6293" fmla="*/ 2874334 w 3693484"/>
              <a:gd name="connsiteY10-6294" fmla="*/ 563772 h 6845510"/>
              <a:gd name="connsiteX11-6295" fmla="*/ 2598109 w 3693484"/>
              <a:gd name="connsiteY11-6296" fmla="*/ 397084 h 6845510"/>
              <a:gd name="connsiteX12-6297" fmla="*/ 2207584 w 3693484"/>
              <a:gd name="connsiteY12-6298" fmla="*/ 1659147 h 6845510"/>
              <a:gd name="connsiteX13-6299" fmla="*/ 2131384 w 3693484"/>
              <a:gd name="connsiteY13-6300" fmla="*/ 1597235 h 6845510"/>
              <a:gd name="connsiteX14-6301" fmla="*/ 2193297 w 3693484"/>
              <a:gd name="connsiteY14-6302" fmla="*/ 154197 h 6845510"/>
              <a:gd name="connsiteX15-6303" fmla="*/ 1878971 w 3693484"/>
              <a:gd name="connsiteY15-6304" fmla="*/ 163723 h 6845510"/>
              <a:gd name="connsiteX16-6305" fmla="*/ 1798009 w 3693484"/>
              <a:gd name="connsiteY16-6306" fmla="*/ 1554373 h 6845510"/>
              <a:gd name="connsiteX17-6307" fmla="*/ 1674184 w 3693484"/>
              <a:gd name="connsiteY17-6308" fmla="*/ 1559134 h 6845510"/>
              <a:gd name="connsiteX18-6309" fmla="*/ 1593221 w 3693484"/>
              <a:gd name="connsiteY18-6310" fmla="*/ 378035 h 6845510"/>
              <a:gd name="connsiteX19-6311" fmla="*/ 1307472 w 3693484"/>
              <a:gd name="connsiteY19-6312" fmla="*/ 368510 h 6845510"/>
              <a:gd name="connsiteX20-6313" fmla="*/ 1312234 w 3693484"/>
              <a:gd name="connsiteY20-6314" fmla="*/ 1635335 h 6845510"/>
              <a:gd name="connsiteX21-6315" fmla="*/ 1259846 w 3693484"/>
              <a:gd name="connsiteY21-6316" fmla="*/ 2025860 h 6845510"/>
              <a:gd name="connsiteX22-6317" fmla="*/ 902659 w 3693484"/>
              <a:gd name="connsiteY22-6318" fmla="*/ 2302085 h 6845510"/>
              <a:gd name="connsiteX23-6319" fmla="*/ 207334 w 3693484"/>
              <a:gd name="connsiteY23-6320" fmla="*/ 1787735 h 6845510"/>
              <a:gd name="connsiteX24-6321" fmla="*/ 173996 w 3693484"/>
              <a:gd name="connsiteY24-6322" fmla="*/ 2092535 h 6845510"/>
              <a:gd name="connsiteX25-6323" fmla="*/ 769309 w 3693484"/>
              <a:gd name="connsiteY25-6324" fmla="*/ 2802147 h 6845510"/>
              <a:gd name="connsiteX26-6325" fmla="*/ 1388433 w 3693484"/>
              <a:gd name="connsiteY26-6326" fmla="*/ 3516523 h 6845510"/>
              <a:gd name="connsiteX27-6327" fmla="*/ 1359859 w 3693484"/>
              <a:gd name="connsiteY27-6328" fmla="*/ 3530810 h 6845510"/>
              <a:gd name="connsiteX28-6329" fmla="*/ 1578934 w 3693484"/>
              <a:gd name="connsiteY28-6330" fmla="*/ 4064210 h 6845510"/>
              <a:gd name="connsiteX29-6331" fmla="*/ 1969459 w 3693484"/>
              <a:gd name="connsiteY29-6332" fmla="*/ 6845510 h 6845510"/>
              <a:gd name="connsiteX0-6333" fmla="*/ 1969459 w 3693484"/>
              <a:gd name="connsiteY0-6334" fmla="*/ 6845510 h 6845510"/>
              <a:gd name="connsiteX1-6335" fmla="*/ 3693484 w 3693484"/>
              <a:gd name="connsiteY1-6336" fmla="*/ 6835985 h 6845510"/>
              <a:gd name="connsiteX2-6337" fmla="*/ 2655259 w 3693484"/>
              <a:gd name="connsiteY2-6338" fmla="*/ 3878472 h 6845510"/>
              <a:gd name="connsiteX3-6339" fmla="*/ 2517146 w 3693484"/>
              <a:gd name="connsiteY3-6340" fmla="*/ 3345073 h 6845510"/>
              <a:gd name="connsiteX4-6341" fmla="*/ 2755270 w 3693484"/>
              <a:gd name="connsiteY4-6342" fmla="*/ 2811673 h 6845510"/>
              <a:gd name="connsiteX5-6343" fmla="*/ 2864809 w 3693484"/>
              <a:gd name="connsiteY5-6344" fmla="*/ 2192548 h 6845510"/>
              <a:gd name="connsiteX6-6345" fmla="*/ 3512509 w 3693484"/>
              <a:gd name="connsiteY6-6346" fmla="*/ 1301960 h 6845510"/>
              <a:gd name="connsiteX7-6347" fmla="*/ 3298197 w 3693484"/>
              <a:gd name="connsiteY7-6348" fmla="*/ 1178135 h 6845510"/>
              <a:gd name="connsiteX8-6349" fmla="*/ 2607634 w 3693484"/>
              <a:gd name="connsiteY8-6350" fmla="*/ 1878222 h 6845510"/>
              <a:gd name="connsiteX9-6351" fmla="*/ 2531434 w 3693484"/>
              <a:gd name="connsiteY9-6352" fmla="*/ 1821072 h 6845510"/>
              <a:gd name="connsiteX10-6353" fmla="*/ 2874334 w 3693484"/>
              <a:gd name="connsiteY10-6354" fmla="*/ 563772 h 6845510"/>
              <a:gd name="connsiteX11-6355" fmla="*/ 2598109 w 3693484"/>
              <a:gd name="connsiteY11-6356" fmla="*/ 397084 h 6845510"/>
              <a:gd name="connsiteX12-6357" fmla="*/ 2207584 w 3693484"/>
              <a:gd name="connsiteY12-6358" fmla="*/ 1659147 h 6845510"/>
              <a:gd name="connsiteX13-6359" fmla="*/ 2131384 w 3693484"/>
              <a:gd name="connsiteY13-6360" fmla="*/ 1597235 h 6845510"/>
              <a:gd name="connsiteX14-6361" fmla="*/ 2193297 w 3693484"/>
              <a:gd name="connsiteY14-6362" fmla="*/ 154197 h 6845510"/>
              <a:gd name="connsiteX15-6363" fmla="*/ 1878971 w 3693484"/>
              <a:gd name="connsiteY15-6364" fmla="*/ 163723 h 6845510"/>
              <a:gd name="connsiteX16-6365" fmla="*/ 1798009 w 3693484"/>
              <a:gd name="connsiteY16-6366" fmla="*/ 1554373 h 6845510"/>
              <a:gd name="connsiteX17-6367" fmla="*/ 1674184 w 3693484"/>
              <a:gd name="connsiteY17-6368" fmla="*/ 1559134 h 6845510"/>
              <a:gd name="connsiteX18-6369" fmla="*/ 1593221 w 3693484"/>
              <a:gd name="connsiteY18-6370" fmla="*/ 378035 h 6845510"/>
              <a:gd name="connsiteX19-6371" fmla="*/ 1307472 w 3693484"/>
              <a:gd name="connsiteY19-6372" fmla="*/ 368510 h 6845510"/>
              <a:gd name="connsiteX20-6373" fmla="*/ 1312234 w 3693484"/>
              <a:gd name="connsiteY20-6374" fmla="*/ 1635335 h 6845510"/>
              <a:gd name="connsiteX21-6375" fmla="*/ 1259846 w 3693484"/>
              <a:gd name="connsiteY21-6376" fmla="*/ 2025860 h 6845510"/>
              <a:gd name="connsiteX22-6377" fmla="*/ 902659 w 3693484"/>
              <a:gd name="connsiteY22-6378" fmla="*/ 2302085 h 6845510"/>
              <a:gd name="connsiteX23-6379" fmla="*/ 207334 w 3693484"/>
              <a:gd name="connsiteY23-6380" fmla="*/ 1787735 h 6845510"/>
              <a:gd name="connsiteX24-6381" fmla="*/ 173996 w 3693484"/>
              <a:gd name="connsiteY24-6382" fmla="*/ 2092535 h 6845510"/>
              <a:gd name="connsiteX25-6383" fmla="*/ 745496 w 3693484"/>
              <a:gd name="connsiteY25-6384" fmla="*/ 2806910 h 6845510"/>
              <a:gd name="connsiteX26-6385" fmla="*/ 1388433 w 3693484"/>
              <a:gd name="connsiteY26-6386" fmla="*/ 3516523 h 6845510"/>
              <a:gd name="connsiteX27-6387" fmla="*/ 1359859 w 3693484"/>
              <a:gd name="connsiteY27-6388" fmla="*/ 3530810 h 6845510"/>
              <a:gd name="connsiteX28-6389" fmla="*/ 1578934 w 3693484"/>
              <a:gd name="connsiteY28-6390" fmla="*/ 4064210 h 6845510"/>
              <a:gd name="connsiteX29-6391" fmla="*/ 1969459 w 3693484"/>
              <a:gd name="connsiteY29-6392" fmla="*/ 6845510 h 6845510"/>
              <a:gd name="connsiteX0-6393" fmla="*/ 1969459 w 3693484"/>
              <a:gd name="connsiteY0-6394" fmla="*/ 6845510 h 6845510"/>
              <a:gd name="connsiteX1-6395" fmla="*/ 3693484 w 3693484"/>
              <a:gd name="connsiteY1-6396" fmla="*/ 6835985 h 6845510"/>
              <a:gd name="connsiteX2-6397" fmla="*/ 2655259 w 3693484"/>
              <a:gd name="connsiteY2-6398" fmla="*/ 3878472 h 6845510"/>
              <a:gd name="connsiteX3-6399" fmla="*/ 2517146 w 3693484"/>
              <a:gd name="connsiteY3-6400" fmla="*/ 3345073 h 6845510"/>
              <a:gd name="connsiteX4-6401" fmla="*/ 2755270 w 3693484"/>
              <a:gd name="connsiteY4-6402" fmla="*/ 2811673 h 6845510"/>
              <a:gd name="connsiteX5-6403" fmla="*/ 2864809 w 3693484"/>
              <a:gd name="connsiteY5-6404" fmla="*/ 2192548 h 6845510"/>
              <a:gd name="connsiteX6-6405" fmla="*/ 3512509 w 3693484"/>
              <a:gd name="connsiteY6-6406" fmla="*/ 1301960 h 6845510"/>
              <a:gd name="connsiteX7-6407" fmla="*/ 3298197 w 3693484"/>
              <a:gd name="connsiteY7-6408" fmla="*/ 1178135 h 6845510"/>
              <a:gd name="connsiteX8-6409" fmla="*/ 2607634 w 3693484"/>
              <a:gd name="connsiteY8-6410" fmla="*/ 1878222 h 6845510"/>
              <a:gd name="connsiteX9-6411" fmla="*/ 2531434 w 3693484"/>
              <a:gd name="connsiteY9-6412" fmla="*/ 1821072 h 6845510"/>
              <a:gd name="connsiteX10-6413" fmla="*/ 2874334 w 3693484"/>
              <a:gd name="connsiteY10-6414" fmla="*/ 563772 h 6845510"/>
              <a:gd name="connsiteX11-6415" fmla="*/ 2598109 w 3693484"/>
              <a:gd name="connsiteY11-6416" fmla="*/ 397084 h 6845510"/>
              <a:gd name="connsiteX12-6417" fmla="*/ 2207584 w 3693484"/>
              <a:gd name="connsiteY12-6418" fmla="*/ 1659147 h 6845510"/>
              <a:gd name="connsiteX13-6419" fmla="*/ 2131384 w 3693484"/>
              <a:gd name="connsiteY13-6420" fmla="*/ 1597235 h 6845510"/>
              <a:gd name="connsiteX14-6421" fmla="*/ 2193297 w 3693484"/>
              <a:gd name="connsiteY14-6422" fmla="*/ 154197 h 6845510"/>
              <a:gd name="connsiteX15-6423" fmla="*/ 1878971 w 3693484"/>
              <a:gd name="connsiteY15-6424" fmla="*/ 163723 h 6845510"/>
              <a:gd name="connsiteX16-6425" fmla="*/ 1798009 w 3693484"/>
              <a:gd name="connsiteY16-6426" fmla="*/ 1554373 h 6845510"/>
              <a:gd name="connsiteX17-6427" fmla="*/ 1674184 w 3693484"/>
              <a:gd name="connsiteY17-6428" fmla="*/ 1559134 h 6845510"/>
              <a:gd name="connsiteX18-6429" fmla="*/ 1593221 w 3693484"/>
              <a:gd name="connsiteY18-6430" fmla="*/ 378035 h 6845510"/>
              <a:gd name="connsiteX19-6431" fmla="*/ 1307472 w 3693484"/>
              <a:gd name="connsiteY19-6432" fmla="*/ 368510 h 6845510"/>
              <a:gd name="connsiteX20-6433" fmla="*/ 1312234 w 3693484"/>
              <a:gd name="connsiteY20-6434" fmla="*/ 1635335 h 6845510"/>
              <a:gd name="connsiteX21-6435" fmla="*/ 1259846 w 3693484"/>
              <a:gd name="connsiteY21-6436" fmla="*/ 2025860 h 6845510"/>
              <a:gd name="connsiteX22-6437" fmla="*/ 902659 w 3693484"/>
              <a:gd name="connsiteY22-6438" fmla="*/ 2302085 h 6845510"/>
              <a:gd name="connsiteX23-6439" fmla="*/ 207334 w 3693484"/>
              <a:gd name="connsiteY23-6440" fmla="*/ 1787735 h 6845510"/>
              <a:gd name="connsiteX24-6441" fmla="*/ 173996 w 3693484"/>
              <a:gd name="connsiteY24-6442" fmla="*/ 2092535 h 6845510"/>
              <a:gd name="connsiteX25-6443" fmla="*/ 745496 w 3693484"/>
              <a:gd name="connsiteY25-6444" fmla="*/ 2806910 h 6845510"/>
              <a:gd name="connsiteX26-6445" fmla="*/ 1388433 w 3693484"/>
              <a:gd name="connsiteY26-6446" fmla="*/ 3516523 h 6845510"/>
              <a:gd name="connsiteX27-6447" fmla="*/ 1359859 w 3693484"/>
              <a:gd name="connsiteY27-6448" fmla="*/ 3530810 h 6845510"/>
              <a:gd name="connsiteX28-6449" fmla="*/ 1578934 w 3693484"/>
              <a:gd name="connsiteY28-6450" fmla="*/ 4064210 h 6845510"/>
              <a:gd name="connsiteX29-6451" fmla="*/ 1969459 w 3693484"/>
              <a:gd name="connsiteY29-6452" fmla="*/ 6845510 h 6845510"/>
              <a:gd name="connsiteX0-6453" fmla="*/ 1969459 w 3693484"/>
              <a:gd name="connsiteY0-6454" fmla="*/ 6845510 h 6845510"/>
              <a:gd name="connsiteX1-6455" fmla="*/ 3693484 w 3693484"/>
              <a:gd name="connsiteY1-6456" fmla="*/ 6835985 h 6845510"/>
              <a:gd name="connsiteX2-6457" fmla="*/ 2655259 w 3693484"/>
              <a:gd name="connsiteY2-6458" fmla="*/ 3878472 h 6845510"/>
              <a:gd name="connsiteX3-6459" fmla="*/ 2517146 w 3693484"/>
              <a:gd name="connsiteY3-6460" fmla="*/ 3345073 h 6845510"/>
              <a:gd name="connsiteX4-6461" fmla="*/ 2755270 w 3693484"/>
              <a:gd name="connsiteY4-6462" fmla="*/ 2811673 h 6845510"/>
              <a:gd name="connsiteX5-6463" fmla="*/ 2864809 w 3693484"/>
              <a:gd name="connsiteY5-6464" fmla="*/ 2192548 h 6845510"/>
              <a:gd name="connsiteX6-6465" fmla="*/ 3512509 w 3693484"/>
              <a:gd name="connsiteY6-6466" fmla="*/ 1301960 h 6845510"/>
              <a:gd name="connsiteX7-6467" fmla="*/ 3298197 w 3693484"/>
              <a:gd name="connsiteY7-6468" fmla="*/ 1178135 h 6845510"/>
              <a:gd name="connsiteX8-6469" fmla="*/ 2607634 w 3693484"/>
              <a:gd name="connsiteY8-6470" fmla="*/ 1878222 h 6845510"/>
              <a:gd name="connsiteX9-6471" fmla="*/ 2531434 w 3693484"/>
              <a:gd name="connsiteY9-6472" fmla="*/ 1821072 h 6845510"/>
              <a:gd name="connsiteX10-6473" fmla="*/ 2874334 w 3693484"/>
              <a:gd name="connsiteY10-6474" fmla="*/ 563772 h 6845510"/>
              <a:gd name="connsiteX11-6475" fmla="*/ 2598109 w 3693484"/>
              <a:gd name="connsiteY11-6476" fmla="*/ 397084 h 6845510"/>
              <a:gd name="connsiteX12-6477" fmla="*/ 2207584 w 3693484"/>
              <a:gd name="connsiteY12-6478" fmla="*/ 1659147 h 6845510"/>
              <a:gd name="connsiteX13-6479" fmla="*/ 2131384 w 3693484"/>
              <a:gd name="connsiteY13-6480" fmla="*/ 1597235 h 6845510"/>
              <a:gd name="connsiteX14-6481" fmla="*/ 2193297 w 3693484"/>
              <a:gd name="connsiteY14-6482" fmla="*/ 154197 h 6845510"/>
              <a:gd name="connsiteX15-6483" fmla="*/ 1878971 w 3693484"/>
              <a:gd name="connsiteY15-6484" fmla="*/ 163723 h 6845510"/>
              <a:gd name="connsiteX16-6485" fmla="*/ 1798009 w 3693484"/>
              <a:gd name="connsiteY16-6486" fmla="*/ 1554373 h 6845510"/>
              <a:gd name="connsiteX17-6487" fmla="*/ 1674184 w 3693484"/>
              <a:gd name="connsiteY17-6488" fmla="*/ 1559134 h 6845510"/>
              <a:gd name="connsiteX18-6489" fmla="*/ 1593221 w 3693484"/>
              <a:gd name="connsiteY18-6490" fmla="*/ 378035 h 6845510"/>
              <a:gd name="connsiteX19-6491" fmla="*/ 1307472 w 3693484"/>
              <a:gd name="connsiteY19-6492" fmla="*/ 368510 h 6845510"/>
              <a:gd name="connsiteX20-6493" fmla="*/ 1312234 w 3693484"/>
              <a:gd name="connsiteY20-6494" fmla="*/ 1635335 h 6845510"/>
              <a:gd name="connsiteX21-6495" fmla="*/ 1259846 w 3693484"/>
              <a:gd name="connsiteY21-6496" fmla="*/ 2025860 h 6845510"/>
              <a:gd name="connsiteX22-6497" fmla="*/ 902659 w 3693484"/>
              <a:gd name="connsiteY22-6498" fmla="*/ 2302085 h 6845510"/>
              <a:gd name="connsiteX23-6499" fmla="*/ 207334 w 3693484"/>
              <a:gd name="connsiteY23-6500" fmla="*/ 1787735 h 6845510"/>
              <a:gd name="connsiteX24-6501" fmla="*/ 173996 w 3693484"/>
              <a:gd name="connsiteY24-6502" fmla="*/ 2092535 h 6845510"/>
              <a:gd name="connsiteX25-6503" fmla="*/ 745496 w 3693484"/>
              <a:gd name="connsiteY25-6504" fmla="*/ 2806910 h 6845510"/>
              <a:gd name="connsiteX26-6505" fmla="*/ 1359859 w 3693484"/>
              <a:gd name="connsiteY26-6506" fmla="*/ 3530810 h 6845510"/>
              <a:gd name="connsiteX27-6507" fmla="*/ 1578934 w 3693484"/>
              <a:gd name="connsiteY27-6508" fmla="*/ 4064210 h 6845510"/>
              <a:gd name="connsiteX28-6509" fmla="*/ 1969459 w 3693484"/>
              <a:gd name="connsiteY28-6510" fmla="*/ 6845510 h 6845510"/>
              <a:gd name="connsiteX0-6511" fmla="*/ 1969459 w 3693484"/>
              <a:gd name="connsiteY0-6512" fmla="*/ 6845510 h 6845510"/>
              <a:gd name="connsiteX1-6513" fmla="*/ 3693484 w 3693484"/>
              <a:gd name="connsiteY1-6514" fmla="*/ 6835985 h 6845510"/>
              <a:gd name="connsiteX2-6515" fmla="*/ 2655259 w 3693484"/>
              <a:gd name="connsiteY2-6516" fmla="*/ 3878472 h 6845510"/>
              <a:gd name="connsiteX3-6517" fmla="*/ 2517146 w 3693484"/>
              <a:gd name="connsiteY3-6518" fmla="*/ 3345073 h 6845510"/>
              <a:gd name="connsiteX4-6519" fmla="*/ 2755270 w 3693484"/>
              <a:gd name="connsiteY4-6520" fmla="*/ 2811673 h 6845510"/>
              <a:gd name="connsiteX5-6521" fmla="*/ 2864809 w 3693484"/>
              <a:gd name="connsiteY5-6522" fmla="*/ 2192548 h 6845510"/>
              <a:gd name="connsiteX6-6523" fmla="*/ 3512509 w 3693484"/>
              <a:gd name="connsiteY6-6524" fmla="*/ 1301960 h 6845510"/>
              <a:gd name="connsiteX7-6525" fmla="*/ 3298197 w 3693484"/>
              <a:gd name="connsiteY7-6526" fmla="*/ 1178135 h 6845510"/>
              <a:gd name="connsiteX8-6527" fmla="*/ 2607634 w 3693484"/>
              <a:gd name="connsiteY8-6528" fmla="*/ 1878222 h 6845510"/>
              <a:gd name="connsiteX9-6529" fmla="*/ 2531434 w 3693484"/>
              <a:gd name="connsiteY9-6530" fmla="*/ 1821072 h 6845510"/>
              <a:gd name="connsiteX10-6531" fmla="*/ 2874334 w 3693484"/>
              <a:gd name="connsiteY10-6532" fmla="*/ 563772 h 6845510"/>
              <a:gd name="connsiteX11-6533" fmla="*/ 2598109 w 3693484"/>
              <a:gd name="connsiteY11-6534" fmla="*/ 397084 h 6845510"/>
              <a:gd name="connsiteX12-6535" fmla="*/ 2207584 w 3693484"/>
              <a:gd name="connsiteY12-6536" fmla="*/ 1659147 h 6845510"/>
              <a:gd name="connsiteX13-6537" fmla="*/ 2131384 w 3693484"/>
              <a:gd name="connsiteY13-6538" fmla="*/ 1597235 h 6845510"/>
              <a:gd name="connsiteX14-6539" fmla="*/ 2193297 w 3693484"/>
              <a:gd name="connsiteY14-6540" fmla="*/ 154197 h 6845510"/>
              <a:gd name="connsiteX15-6541" fmla="*/ 1878971 w 3693484"/>
              <a:gd name="connsiteY15-6542" fmla="*/ 163723 h 6845510"/>
              <a:gd name="connsiteX16-6543" fmla="*/ 1798009 w 3693484"/>
              <a:gd name="connsiteY16-6544" fmla="*/ 1554373 h 6845510"/>
              <a:gd name="connsiteX17-6545" fmla="*/ 1674184 w 3693484"/>
              <a:gd name="connsiteY17-6546" fmla="*/ 1559134 h 6845510"/>
              <a:gd name="connsiteX18-6547" fmla="*/ 1593221 w 3693484"/>
              <a:gd name="connsiteY18-6548" fmla="*/ 378035 h 6845510"/>
              <a:gd name="connsiteX19-6549" fmla="*/ 1307472 w 3693484"/>
              <a:gd name="connsiteY19-6550" fmla="*/ 368510 h 6845510"/>
              <a:gd name="connsiteX20-6551" fmla="*/ 1312234 w 3693484"/>
              <a:gd name="connsiteY20-6552" fmla="*/ 1635335 h 6845510"/>
              <a:gd name="connsiteX21-6553" fmla="*/ 1259846 w 3693484"/>
              <a:gd name="connsiteY21-6554" fmla="*/ 2025860 h 6845510"/>
              <a:gd name="connsiteX22-6555" fmla="*/ 902659 w 3693484"/>
              <a:gd name="connsiteY22-6556" fmla="*/ 2302085 h 6845510"/>
              <a:gd name="connsiteX23-6557" fmla="*/ 207334 w 3693484"/>
              <a:gd name="connsiteY23-6558" fmla="*/ 1787735 h 6845510"/>
              <a:gd name="connsiteX24-6559" fmla="*/ 173996 w 3693484"/>
              <a:gd name="connsiteY24-6560" fmla="*/ 2092535 h 6845510"/>
              <a:gd name="connsiteX25-6561" fmla="*/ 745496 w 3693484"/>
              <a:gd name="connsiteY25-6562" fmla="*/ 2806910 h 6845510"/>
              <a:gd name="connsiteX26-6563" fmla="*/ 1359859 w 3693484"/>
              <a:gd name="connsiteY26-6564" fmla="*/ 3530810 h 6845510"/>
              <a:gd name="connsiteX27-6565" fmla="*/ 1578934 w 3693484"/>
              <a:gd name="connsiteY27-6566" fmla="*/ 4064210 h 6845510"/>
              <a:gd name="connsiteX28-6567" fmla="*/ 1969459 w 3693484"/>
              <a:gd name="connsiteY28-6568" fmla="*/ 6845510 h 6845510"/>
              <a:gd name="connsiteX0-6569" fmla="*/ 1969459 w 3693484"/>
              <a:gd name="connsiteY0-6570" fmla="*/ 6845510 h 6845510"/>
              <a:gd name="connsiteX1-6571" fmla="*/ 3693484 w 3693484"/>
              <a:gd name="connsiteY1-6572" fmla="*/ 6835985 h 6845510"/>
              <a:gd name="connsiteX2-6573" fmla="*/ 2655259 w 3693484"/>
              <a:gd name="connsiteY2-6574" fmla="*/ 3878472 h 6845510"/>
              <a:gd name="connsiteX3-6575" fmla="*/ 2517146 w 3693484"/>
              <a:gd name="connsiteY3-6576" fmla="*/ 3345073 h 6845510"/>
              <a:gd name="connsiteX4-6577" fmla="*/ 2755270 w 3693484"/>
              <a:gd name="connsiteY4-6578" fmla="*/ 2811673 h 6845510"/>
              <a:gd name="connsiteX5-6579" fmla="*/ 2864809 w 3693484"/>
              <a:gd name="connsiteY5-6580" fmla="*/ 2192548 h 6845510"/>
              <a:gd name="connsiteX6-6581" fmla="*/ 3512509 w 3693484"/>
              <a:gd name="connsiteY6-6582" fmla="*/ 1301960 h 6845510"/>
              <a:gd name="connsiteX7-6583" fmla="*/ 3298197 w 3693484"/>
              <a:gd name="connsiteY7-6584" fmla="*/ 1178135 h 6845510"/>
              <a:gd name="connsiteX8-6585" fmla="*/ 2607634 w 3693484"/>
              <a:gd name="connsiteY8-6586" fmla="*/ 1878222 h 6845510"/>
              <a:gd name="connsiteX9-6587" fmla="*/ 2531434 w 3693484"/>
              <a:gd name="connsiteY9-6588" fmla="*/ 1821072 h 6845510"/>
              <a:gd name="connsiteX10-6589" fmla="*/ 2874334 w 3693484"/>
              <a:gd name="connsiteY10-6590" fmla="*/ 563772 h 6845510"/>
              <a:gd name="connsiteX11-6591" fmla="*/ 2598109 w 3693484"/>
              <a:gd name="connsiteY11-6592" fmla="*/ 397084 h 6845510"/>
              <a:gd name="connsiteX12-6593" fmla="*/ 2207584 w 3693484"/>
              <a:gd name="connsiteY12-6594" fmla="*/ 1659147 h 6845510"/>
              <a:gd name="connsiteX13-6595" fmla="*/ 2131384 w 3693484"/>
              <a:gd name="connsiteY13-6596" fmla="*/ 1597235 h 6845510"/>
              <a:gd name="connsiteX14-6597" fmla="*/ 2193297 w 3693484"/>
              <a:gd name="connsiteY14-6598" fmla="*/ 154197 h 6845510"/>
              <a:gd name="connsiteX15-6599" fmla="*/ 1878971 w 3693484"/>
              <a:gd name="connsiteY15-6600" fmla="*/ 163723 h 6845510"/>
              <a:gd name="connsiteX16-6601" fmla="*/ 1798009 w 3693484"/>
              <a:gd name="connsiteY16-6602" fmla="*/ 1554373 h 6845510"/>
              <a:gd name="connsiteX17-6603" fmla="*/ 1674184 w 3693484"/>
              <a:gd name="connsiteY17-6604" fmla="*/ 1559134 h 6845510"/>
              <a:gd name="connsiteX18-6605" fmla="*/ 1593221 w 3693484"/>
              <a:gd name="connsiteY18-6606" fmla="*/ 378035 h 6845510"/>
              <a:gd name="connsiteX19-6607" fmla="*/ 1307472 w 3693484"/>
              <a:gd name="connsiteY19-6608" fmla="*/ 368510 h 6845510"/>
              <a:gd name="connsiteX20-6609" fmla="*/ 1312234 w 3693484"/>
              <a:gd name="connsiteY20-6610" fmla="*/ 1635335 h 6845510"/>
              <a:gd name="connsiteX21-6611" fmla="*/ 1259846 w 3693484"/>
              <a:gd name="connsiteY21-6612" fmla="*/ 2025860 h 6845510"/>
              <a:gd name="connsiteX22-6613" fmla="*/ 902659 w 3693484"/>
              <a:gd name="connsiteY22-6614" fmla="*/ 2302085 h 6845510"/>
              <a:gd name="connsiteX23-6615" fmla="*/ 207334 w 3693484"/>
              <a:gd name="connsiteY23-6616" fmla="*/ 1787735 h 6845510"/>
              <a:gd name="connsiteX24-6617" fmla="*/ 173996 w 3693484"/>
              <a:gd name="connsiteY24-6618" fmla="*/ 2092535 h 6845510"/>
              <a:gd name="connsiteX25-6619" fmla="*/ 745496 w 3693484"/>
              <a:gd name="connsiteY25-6620" fmla="*/ 2806910 h 6845510"/>
              <a:gd name="connsiteX26-6621" fmla="*/ 1412247 w 3693484"/>
              <a:gd name="connsiteY26-6622" fmla="*/ 3554623 h 6845510"/>
              <a:gd name="connsiteX27-6623" fmla="*/ 1578934 w 3693484"/>
              <a:gd name="connsiteY27-6624" fmla="*/ 4064210 h 6845510"/>
              <a:gd name="connsiteX28-6625" fmla="*/ 1969459 w 3693484"/>
              <a:gd name="connsiteY28-6626" fmla="*/ 6845510 h 6845510"/>
              <a:gd name="connsiteX0-6627" fmla="*/ 1969459 w 3693484"/>
              <a:gd name="connsiteY0-6628" fmla="*/ 6845510 h 6845510"/>
              <a:gd name="connsiteX1-6629" fmla="*/ 3693484 w 3693484"/>
              <a:gd name="connsiteY1-6630" fmla="*/ 6835985 h 6845510"/>
              <a:gd name="connsiteX2-6631" fmla="*/ 2655259 w 3693484"/>
              <a:gd name="connsiteY2-6632" fmla="*/ 3878472 h 6845510"/>
              <a:gd name="connsiteX3-6633" fmla="*/ 2517146 w 3693484"/>
              <a:gd name="connsiteY3-6634" fmla="*/ 3345073 h 6845510"/>
              <a:gd name="connsiteX4-6635" fmla="*/ 2755270 w 3693484"/>
              <a:gd name="connsiteY4-6636" fmla="*/ 2811673 h 6845510"/>
              <a:gd name="connsiteX5-6637" fmla="*/ 2864809 w 3693484"/>
              <a:gd name="connsiteY5-6638" fmla="*/ 2192548 h 6845510"/>
              <a:gd name="connsiteX6-6639" fmla="*/ 3512509 w 3693484"/>
              <a:gd name="connsiteY6-6640" fmla="*/ 1301960 h 6845510"/>
              <a:gd name="connsiteX7-6641" fmla="*/ 3298197 w 3693484"/>
              <a:gd name="connsiteY7-6642" fmla="*/ 1178135 h 6845510"/>
              <a:gd name="connsiteX8-6643" fmla="*/ 2607634 w 3693484"/>
              <a:gd name="connsiteY8-6644" fmla="*/ 1878222 h 6845510"/>
              <a:gd name="connsiteX9-6645" fmla="*/ 2531434 w 3693484"/>
              <a:gd name="connsiteY9-6646" fmla="*/ 1821072 h 6845510"/>
              <a:gd name="connsiteX10-6647" fmla="*/ 2874334 w 3693484"/>
              <a:gd name="connsiteY10-6648" fmla="*/ 563772 h 6845510"/>
              <a:gd name="connsiteX11-6649" fmla="*/ 2598109 w 3693484"/>
              <a:gd name="connsiteY11-6650" fmla="*/ 397084 h 6845510"/>
              <a:gd name="connsiteX12-6651" fmla="*/ 2207584 w 3693484"/>
              <a:gd name="connsiteY12-6652" fmla="*/ 1659147 h 6845510"/>
              <a:gd name="connsiteX13-6653" fmla="*/ 2131384 w 3693484"/>
              <a:gd name="connsiteY13-6654" fmla="*/ 1597235 h 6845510"/>
              <a:gd name="connsiteX14-6655" fmla="*/ 2193297 w 3693484"/>
              <a:gd name="connsiteY14-6656" fmla="*/ 154197 h 6845510"/>
              <a:gd name="connsiteX15-6657" fmla="*/ 1878971 w 3693484"/>
              <a:gd name="connsiteY15-6658" fmla="*/ 163723 h 6845510"/>
              <a:gd name="connsiteX16-6659" fmla="*/ 1798009 w 3693484"/>
              <a:gd name="connsiteY16-6660" fmla="*/ 1554373 h 6845510"/>
              <a:gd name="connsiteX17-6661" fmla="*/ 1674184 w 3693484"/>
              <a:gd name="connsiteY17-6662" fmla="*/ 1559134 h 6845510"/>
              <a:gd name="connsiteX18-6663" fmla="*/ 1593221 w 3693484"/>
              <a:gd name="connsiteY18-6664" fmla="*/ 378035 h 6845510"/>
              <a:gd name="connsiteX19-6665" fmla="*/ 1307472 w 3693484"/>
              <a:gd name="connsiteY19-6666" fmla="*/ 368510 h 6845510"/>
              <a:gd name="connsiteX20-6667" fmla="*/ 1312234 w 3693484"/>
              <a:gd name="connsiteY20-6668" fmla="*/ 1635335 h 6845510"/>
              <a:gd name="connsiteX21-6669" fmla="*/ 1259846 w 3693484"/>
              <a:gd name="connsiteY21-6670" fmla="*/ 2025860 h 6845510"/>
              <a:gd name="connsiteX22-6671" fmla="*/ 902659 w 3693484"/>
              <a:gd name="connsiteY22-6672" fmla="*/ 2302085 h 6845510"/>
              <a:gd name="connsiteX23-6673" fmla="*/ 207334 w 3693484"/>
              <a:gd name="connsiteY23-6674" fmla="*/ 1787735 h 6845510"/>
              <a:gd name="connsiteX24-6675" fmla="*/ 173996 w 3693484"/>
              <a:gd name="connsiteY24-6676" fmla="*/ 2092535 h 6845510"/>
              <a:gd name="connsiteX25-6677" fmla="*/ 745496 w 3693484"/>
              <a:gd name="connsiteY25-6678" fmla="*/ 2806910 h 6845510"/>
              <a:gd name="connsiteX26-6679" fmla="*/ 1412247 w 3693484"/>
              <a:gd name="connsiteY26-6680" fmla="*/ 3554623 h 6845510"/>
              <a:gd name="connsiteX27-6681" fmla="*/ 1578934 w 3693484"/>
              <a:gd name="connsiteY27-6682" fmla="*/ 4064210 h 6845510"/>
              <a:gd name="connsiteX28-6683" fmla="*/ 1969459 w 3693484"/>
              <a:gd name="connsiteY28-6684" fmla="*/ 6845510 h 6845510"/>
              <a:gd name="connsiteX0-6685" fmla="*/ 1969459 w 3693484"/>
              <a:gd name="connsiteY0-6686" fmla="*/ 6845510 h 6845510"/>
              <a:gd name="connsiteX1-6687" fmla="*/ 3693484 w 3693484"/>
              <a:gd name="connsiteY1-6688" fmla="*/ 6835985 h 6845510"/>
              <a:gd name="connsiteX2-6689" fmla="*/ 2655259 w 3693484"/>
              <a:gd name="connsiteY2-6690" fmla="*/ 3878472 h 6845510"/>
              <a:gd name="connsiteX3-6691" fmla="*/ 2517146 w 3693484"/>
              <a:gd name="connsiteY3-6692" fmla="*/ 3345073 h 6845510"/>
              <a:gd name="connsiteX4-6693" fmla="*/ 2755270 w 3693484"/>
              <a:gd name="connsiteY4-6694" fmla="*/ 2811673 h 6845510"/>
              <a:gd name="connsiteX5-6695" fmla="*/ 2864809 w 3693484"/>
              <a:gd name="connsiteY5-6696" fmla="*/ 2192548 h 6845510"/>
              <a:gd name="connsiteX6-6697" fmla="*/ 3512509 w 3693484"/>
              <a:gd name="connsiteY6-6698" fmla="*/ 1301960 h 6845510"/>
              <a:gd name="connsiteX7-6699" fmla="*/ 3298197 w 3693484"/>
              <a:gd name="connsiteY7-6700" fmla="*/ 1178135 h 6845510"/>
              <a:gd name="connsiteX8-6701" fmla="*/ 2607634 w 3693484"/>
              <a:gd name="connsiteY8-6702" fmla="*/ 1878222 h 6845510"/>
              <a:gd name="connsiteX9-6703" fmla="*/ 2531434 w 3693484"/>
              <a:gd name="connsiteY9-6704" fmla="*/ 1821072 h 6845510"/>
              <a:gd name="connsiteX10-6705" fmla="*/ 2874334 w 3693484"/>
              <a:gd name="connsiteY10-6706" fmla="*/ 563772 h 6845510"/>
              <a:gd name="connsiteX11-6707" fmla="*/ 2598109 w 3693484"/>
              <a:gd name="connsiteY11-6708" fmla="*/ 397084 h 6845510"/>
              <a:gd name="connsiteX12-6709" fmla="*/ 2207584 w 3693484"/>
              <a:gd name="connsiteY12-6710" fmla="*/ 1659147 h 6845510"/>
              <a:gd name="connsiteX13-6711" fmla="*/ 2131384 w 3693484"/>
              <a:gd name="connsiteY13-6712" fmla="*/ 1597235 h 6845510"/>
              <a:gd name="connsiteX14-6713" fmla="*/ 2193297 w 3693484"/>
              <a:gd name="connsiteY14-6714" fmla="*/ 154197 h 6845510"/>
              <a:gd name="connsiteX15-6715" fmla="*/ 1878971 w 3693484"/>
              <a:gd name="connsiteY15-6716" fmla="*/ 163723 h 6845510"/>
              <a:gd name="connsiteX16-6717" fmla="*/ 1798009 w 3693484"/>
              <a:gd name="connsiteY16-6718" fmla="*/ 1554373 h 6845510"/>
              <a:gd name="connsiteX17-6719" fmla="*/ 1674184 w 3693484"/>
              <a:gd name="connsiteY17-6720" fmla="*/ 1559134 h 6845510"/>
              <a:gd name="connsiteX18-6721" fmla="*/ 1593221 w 3693484"/>
              <a:gd name="connsiteY18-6722" fmla="*/ 378035 h 6845510"/>
              <a:gd name="connsiteX19-6723" fmla="*/ 1307472 w 3693484"/>
              <a:gd name="connsiteY19-6724" fmla="*/ 368510 h 6845510"/>
              <a:gd name="connsiteX20-6725" fmla="*/ 1312234 w 3693484"/>
              <a:gd name="connsiteY20-6726" fmla="*/ 1635335 h 6845510"/>
              <a:gd name="connsiteX21-6727" fmla="*/ 1259846 w 3693484"/>
              <a:gd name="connsiteY21-6728" fmla="*/ 2025860 h 6845510"/>
              <a:gd name="connsiteX22-6729" fmla="*/ 902659 w 3693484"/>
              <a:gd name="connsiteY22-6730" fmla="*/ 2302085 h 6845510"/>
              <a:gd name="connsiteX23-6731" fmla="*/ 207334 w 3693484"/>
              <a:gd name="connsiteY23-6732" fmla="*/ 1787735 h 6845510"/>
              <a:gd name="connsiteX24-6733" fmla="*/ 173996 w 3693484"/>
              <a:gd name="connsiteY24-6734" fmla="*/ 2092535 h 6845510"/>
              <a:gd name="connsiteX25-6735" fmla="*/ 745496 w 3693484"/>
              <a:gd name="connsiteY25-6736" fmla="*/ 2806910 h 6845510"/>
              <a:gd name="connsiteX26-6737" fmla="*/ 1412247 w 3693484"/>
              <a:gd name="connsiteY26-6738" fmla="*/ 3554623 h 6845510"/>
              <a:gd name="connsiteX27-6739" fmla="*/ 1578934 w 3693484"/>
              <a:gd name="connsiteY27-6740" fmla="*/ 4064210 h 6845510"/>
              <a:gd name="connsiteX28-6741" fmla="*/ 1969459 w 3693484"/>
              <a:gd name="connsiteY28-6742" fmla="*/ 6845510 h 6845510"/>
              <a:gd name="connsiteX0-6743" fmla="*/ 1969459 w 3693484"/>
              <a:gd name="connsiteY0-6744" fmla="*/ 6845510 h 6845510"/>
              <a:gd name="connsiteX1-6745" fmla="*/ 3693484 w 3693484"/>
              <a:gd name="connsiteY1-6746" fmla="*/ 6835985 h 6845510"/>
              <a:gd name="connsiteX2-6747" fmla="*/ 2655259 w 3693484"/>
              <a:gd name="connsiteY2-6748" fmla="*/ 3878472 h 6845510"/>
              <a:gd name="connsiteX3-6749" fmla="*/ 2517146 w 3693484"/>
              <a:gd name="connsiteY3-6750" fmla="*/ 3345073 h 6845510"/>
              <a:gd name="connsiteX4-6751" fmla="*/ 2755270 w 3693484"/>
              <a:gd name="connsiteY4-6752" fmla="*/ 2811673 h 6845510"/>
              <a:gd name="connsiteX5-6753" fmla="*/ 2864809 w 3693484"/>
              <a:gd name="connsiteY5-6754" fmla="*/ 2192548 h 6845510"/>
              <a:gd name="connsiteX6-6755" fmla="*/ 3512509 w 3693484"/>
              <a:gd name="connsiteY6-6756" fmla="*/ 1301960 h 6845510"/>
              <a:gd name="connsiteX7-6757" fmla="*/ 3298197 w 3693484"/>
              <a:gd name="connsiteY7-6758" fmla="*/ 1178135 h 6845510"/>
              <a:gd name="connsiteX8-6759" fmla="*/ 2607634 w 3693484"/>
              <a:gd name="connsiteY8-6760" fmla="*/ 1878222 h 6845510"/>
              <a:gd name="connsiteX9-6761" fmla="*/ 2531434 w 3693484"/>
              <a:gd name="connsiteY9-6762" fmla="*/ 1821072 h 6845510"/>
              <a:gd name="connsiteX10-6763" fmla="*/ 2874334 w 3693484"/>
              <a:gd name="connsiteY10-6764" fmla="*/ 563772 h 6845510"/>
              <a:gd name="connsiteX11-6765" fmla="*/ 2598109 w 3693484"/>
              <a:gd name="connsiteY11-6766" fmla="*/ 397084 h 6845510"/>
              <a:gd name="connsiteX12-6767" fmla="*/ 2207584 w 3693484"/>
              <a:gd name="connsiteY12-6768" fmla="*/ 1659147 h 6845510"/>
              <a:gd name="connsiteX13-6769" fmla="*/ 2131384 w 3693484"/>
              <a:gd name="connsiteY13-6770" fmla="*/ 1597235 h 6845510"/>
              <a:gd name="connsiteX14-6771" fmla="*/ 2193297 w 3693484"/>
              <a:gd name="connsiteY14-6772" fmla="*/ 154197 h 6845510"/>
              <a:gd name="connsiteX15-6773" fmla="*/ 1878971 w 3693484"/>
              <a:gd name="connsiteY15-6774" fmla="*/ 163723 h 6845510"/>
              <a:gd name="connsiteX16-6775" fmla="*/ 1798009 w 3693484"/>
              <a:gd name="connsiteY16-6776" fmla="*/ 1554373 h 6845510"/>
              <a:gd name="connsiteX17-6777" fmla="*/ 1674184 w 3693484"/>
              <a:gd name="connsiteY17-6778" fmla="*/ 1559134 h 6845510"/>
              <a:gd name="connsiteX18-6779" fmla="*/ 1593221 w 3693484"/>
              <a:gd name="connsiteY18-6780" fmla="*/ 378035 h 6845510"/>
              <a:gd name="connsiteX19-6781" fmla="*/ 1307472 w 3693484"/>
              <a:gd name="connsiteY19-6782" fmla="*/ 368510 h 6845510"/>
              <a:gd name="connsiteX20-6783" fmla="*/ 1312234 w 3693484"/>
              <a:gd name="connsiteY20-6784" fmla="*/ 1635335 h 6845510"/>
              <a:gd name="connsiteX21-6785" fmla="*/ 1259846 w 3693484"/>
              <a:gd name="connsiteY21-6786" fmla="*/ 2025860 h 6845510"/>
              <a:gd name="connsiteX22-6787" fmla="*/ 902659 w 3693484"/>
              <a:gd name="connsiteY22-6788" fmla="*/ 2302085 h 6845510"/>
              <a:gd name="connsiteX23-6789" fmla="*/ 207334 w 3693484"/>
              <a:gd name="connsiteY23-6790" fmla="*/ 1787735 h 6845510"/>
              <a:gd name="connsiteX24-6791" fmla="*/ 173996 w 3693484"/>
              <a:gd name="connsiteY24-6792" fmla="*/ 2092535 h 6845510"/>
              <a:gd name="connsiteX25-6793" fmla="*/ 745496 w 3693484"/>
              <a:gd name="connsiteY25-6794" fmla="*/ 2806910 h 6845510"/>
              <a:gd name="connsiteX26-6795" fmla="*/ 1440822 w 3693484"/>
              <a:gd name="connsiteY26-6796" fmla="*/ 3583198 h 6845510"/>
              <a:gd name="connsiteX27-6797" fmla="*/ 1578934 w 3693484"/>
              <a:gd name="connsiteY27-6798" fmla="*/ 4064210 h 6845510"/>
              <a:gd name="connsiteX28-6799" fmla="*/ 1969459 w 3693484"/>
              <a:gd name="connsiteY28-6800" fmla="*/ 6845510 h 6845510"/>
              <a:gd name="connsiteX0-6801" fmla="*/ 1969459 w 3693484"/>
              <a:gd name="connsiteY0-6802" fmla="*/ 6845510 h 6845510"/>
              <a:gd name="connsiteX1-6803" fmla="*/ 3693484 w 3693484"/>
              <a:gd name="connsiteY1-6804" fmla="*/ 6835985 h 6845510"/>
              <a:gd name="connsiteX2-6805" fmla="*/ 2655259 w 3693484"/>
              <a:gd name="connsiteY2-6806" fmla="*/ 3878472 h 6845510"/>
              <a:gd name="connsiteX3-6807" fmla="*/ 2517146 w 3693484"/>
              <a:gd name="connsiteY3-6808" fmla="*/ 3345073 h 6845510"/>
              <a:gd name="connsiteX4-6809" fmla="*/ 2755270 w 3693484"/>
              <a:gd name="connsiteY4-6810" fmla="*/ 2811673 h 6845510"/>
              <a:gd name="connsiteX5-6811" fmla="*/ 2864809 w 3693484"/>
              <a:gd name="connsiteY5-6812" fmla="*/ 2192548 h 6845510"/>
              <a:gd name="connsiteX6-6813" fmla="*/ 3512509 w 3693484"/>
              <a:gd name="connsiteY6-6814" fmla="*/ 1301960 h 6845510"/>
              <a:gd name="connsiteX7-6815" fmla="*/ 3298197 w 3693484"/>
              <a:gd name="connsiteY7-6816" fmla="*/ 1178135 h 6845510"/>
              <a:gd name="connsiteX8-6817" fmla="*/ 2607634 w 3693484"/>
              <a:gd name="connsiteY8-6818" fmla="*/ 1878222 h 6845510"/>
              <a:gd name="connsiteX9-6819" fmla="*/ 2531434 w 3693484"/>
              <a:gd name="connsiteY9-6820" fmla="*/ 1821072 h 6845510"/>
              <a:gd name="connsiteX10-6821" fmla="*/ 2874334 w 3693484"/>
              <a:gd name="connsiteY10-6822" fmla="*/ 563772 h 6845510"/>
              <a:gd name="connsiteX11-6823" fmla="*/ 2598109 w 3693484"/>
              <a:gd name="connsiteY11-6824" fmla="*/ 397084 h 6845510"/>
              <a:gd name="connsiteX12-6825" fmla="*/ 2207584 w 3693484"/>
              <a:gd name="connsiteY12-6826" fmla="*/ 1659147 h 6845510"/>
              <a:gd name="connsiteX13-6827" fmla="*/ 2131384 w 3693484"/>
              <a:gd name="connsiteY13-6828" fmla="*/ 1597235 h 6845510"/>
              <a:gd name="connsiteX14-6829" fmla="*/ 2193297 w 3693484"/>
              <a:gd name="connsiteY14-6830" fmla="*/ 154197 h 6845510"/>
              <a:gd name="connsiteX15-6831" fmla="*/ 1878971 w 3693484"/>
              <a:gd name="connsiteY15-6832" fmla="*/ 163723 h 6845510"/>
              <a:gd name="connsiteX16-6833" fmla="*/ 1798009 w 3693484"/>
              <a:gd name="connsiteY16-6834" fmla="*/ 1554373 h 6845510"/>
              <a:gd name="connsiteX17-6835" fmla="*/ 1674184 w 3693484"/>
              <a:gd name="connsiteY17-6836" fmla="*/ 1559134 h 6845510"/>
              <a:gd name="connsiteX18-6837" fmla="*/ 1593221 w 3693484"/>
              <a:gd name="connsiteY18-6838" fmla="*/ 378035 h 6845510"/>
              <a:gd name="connsiteX19-6839" fmla="*/ 1307472 w 3693484"/>
              <a:gd name="connsiteY19-6840" fmla="*/ 368510 h 6845510"/>
              <a:gd name="connsiteX20-6841" fmla="*/ 1312234 w 3693484"/>
              <a:gd name="connsiteY20-6842" fmla="*/ 1635335 h 6845510"/>
              <a:gd name="connsiteX21-6843" fmla="*/ 1259846 w 3693484"/>
              <a:gd name="connsiteY21-6844" fmla="*/ 2025860 h 6845510"/>
              <a:gd name="connsiteX22-6845" fmla="*/ 902659 w 3693484"/>
              <a:gd name="connsiteY22-6846" fmla="*/ 2302085 h 6845510"/>
              <a:gd name="connsiteX23-6847" fmla="*/ 207334 w 3693484"/>
              <a:gd name="connsiteY23-6848" fmla="*/ 1787735 h 6845510"/>
              <a:gd name="connsiteX24-6849" fmla="*/ 173996 w 3693484"/>
              <a:gd name="connsiteY24-6850" fmla="*/ 2092535 h 6845510"/>
              <a:gd name="connsiteX25-6851" fmla="*/ 745496 w 3693484"/>
              <a:gd name="connsiteY25-6852" fmla="*/ 2806910 h 6845510"/>
              <a:gd name="connsiteX26-6853" fmla="*/ 1440822 w 3693484"/>
              <a:gd name="connsiteY26-6854" fmla="*/ 3583198 h 6845510"/>
              <a:gd name="connsiteX27-6855" fmla="*/ 1617034 w 3693484"/>
              <a:gd name="connsiteY27-6856" fmla="*/ 4107073 h 6845510"/>
              <a:gd name="connsiteX28-6857" fmla="*/ 1969459 w 3693484"/>
              <a:gd name="connsiteY28-6858" fmla="*/ 6845510 h 6845510"/>
              <a:gd name="connsiteX0-6859" fmla="*/ 1969459 w 3693484"/>
              <a:gd name="connsiteY0-6860" fmla="*/ 6845510 h 6845510"/>
              <a:gd name="connsiteX1-6861" fmla="*/ 3693484 w 3693484"/>
              <a:gd name="connsiteY1-6862" fmla="*/ 6835985 h 6845510"/>
              <a:gd name="connsiteX2-6863" fmla="*/ 2655259 w 3693484"/>
              <a:gd name="connsiteY2-6864" fmla="*/ 3878472 h 6845510"/>
              <a:gd name="connsiteX3-6865" fmla="*/ 2517146 w 3693484"/>
              <a:gd name="connsiteY3-6866" fmla="*/ 3345073 h 6845510"/>
              <a:gd name="connsiteX4-6867" fmla="*/ 2755270 w 3693484"/>
              <a:gd name="connsiteY4-6868" fmla="*/ 2811673 h 6845510"/>
              <a:gd name="connsiteX5-6869" fmla="*/ 2864809 w 3693484"/>
              <a:gd name="connsiteY5-6870" fmla="*/ 2192548 h 6845510"/>
              <a:gd name="connsiteX6-6871" fmla="*/ 3512509 w 3693484"/>
              <a:gd name="connsiteY6-6872" fmla="*/ 1301960 h 6845510"/>
              <a:gd name="connsiteX7-6873" fmla="*/ 3298197 w 3693484"/>
              <a:gd name="connsiteY7-6874" fmla="*/ 1178135 h 6845510"/>
              <a:gd name="connsiteX8-6875" fmla="*/ 2607634 w 3693484"/>
              <a:gd name="connsiteY8-6876" fmla="*/ 1878222 h 6845510"/>
              <a:gd name="connsiteX9-6877" fmla="*/ 2531434 w 3693484"/>
              <a:gd name="connsiteY9-6878" fmla="*/ 1821072 h 6845510"/>
              <a:gd name="connsiteX10-6879" fmla="*/ 2874334 w 3693484"/>
              <a:gd name="connsiteY10-6880" fmla="*/ 563772 h 6845510"/>
              <a:gd name="connsiteX11-6881" fmla="*/ 2598109 w 3693484"/>
              <a:gd name="connsiteY11-6882" fmla="*/ 397084 h 6845510"/>
              <a:gd name="connsiteX12-6883" fmla="*/ 2207584 w 3693484"/>
              <a:gd name="connsiteY12-6884" fmla="*/ 1659147 h 6845510"/>
              <a:gd name="connsiteX13-6885" fmla="*/ 2131384 w 3693484"/>
              <a:gd name="connsiteY13-6886" fmla="*/ 1597235 h 6845510"/>
              <a:gd name="connsiteX14-6887" fmla="*/ 2193297 w 3693484"/>
              <a:gd name="connsiteY14-6888" fmla="*/ 154197 h 6845510"/>
              <a:gd name="connsiteX15-6889" fmla="*/ 1878971 w 3693484"/>
              <a:gd name="connsiteY15-6890" fmla="*/ 163723 h 6845510"/>
              <a:gd name="connsiteX16-6891" fmla="*/ 1798009 w 3693484"/>
              <a:gd name="connsiteY16-6892" fmla="*/ 1554373 h 6845510"/>
              <a:gd name="connsiteX17-6893" fmla="*/ 1674184 w 3693484"/>
              <a:gd name="connsiteY17-6894" fmla="*/ 1559134 h 6845510"/>
              <a:gd name="connsiteX18-6895" fmla="*/ 1593221 w 3693484"/>
              <a:gd name="connsiteY18-6896" fmla="*/ 378035 h 6845510"/>
              <a:gd name="connsiteX19-6897" fmla="*/ 1307472 w 3693484"/>
              <a:gd name="connsiteY19-6898" fmla="*/ 368510 h 6845510"/>
              <a:gd name="connsiteX20-6899" fmla="*/ 1312234 w 3693484"/>
              <a:gd name="connsiteY20-6900" fmla="*/ 1635335 h 6845510"/>
              <a:gd name="connsiteX21-6901" fmla="*/ 1259846 w 3693484"/>
              <a:gd name="connsiteY21-6902" fmla="*/ 2025860 h 6845510"/>
              <a:gd name="connsiteX22-6903" fmla="*/ 902659 w 3693484"/>
              <a:gd name="connsiteY22-6904" fmla="*/ 2302085 h 6845510"/>
              <a:gd name="connsiteX23-6905" fmla="*/ 207334 w 3693484"/>
              <a:gd name="connsiteY23-6906" fmla="*/ 1787735 h 6845510"/>
              <a:gd name="connsiteX24-6907" fmla="*/ 173996 w 3693484"/>
              <a:gd name="connsiteY24-6908" fmla="*/ 2092535 h 6845510"/>
              <a:gd name="connsiteX25-6909" fmla="*/ 745496 w 3693484"/>
              <a:gd name="connsiteY25-6910" fmla="*/ 2806910 h 6845510"/>
              <a:gd name="connsiteX26-6911" fmla="*/ 1440822 w 3693484"/>
              <a:gd name="connsiteY26-6912" fmla="*/ 3583198 h 6845510"/>
              <a:gd name="connsiteX27-6913" fmla="*/ 1617034 w 3693484"/>
              <a:gd name="connsiteY27-6914" fmla="*/ 4107073 h 6845510"/>
              <a:gd name="connsiteX28-6915" fmla="*/ 1969459 w 3693484"/>
              <a:gd name="connsiteY28-6916" fmla="*/ 6845510 h 6845510"/>
              <a:gd name="connsiteX0-6917" fmla="*/ 1969459 w 3693484"/>
              <a:gd name="connsiteY0-6918" fmla="*/ 6845510 h 6845510"/>
              <a:gd name="connsiteX1-6919" fmla="*/ 3693484 w 3693484"/>
              <a:gd name="connsiteY1-6920" fmla="*/ 6835985 h 6845510"/>
              <a:gd name="connsiteX2-6921" fmla="*/ 2655259 w 3693484"/>
              <a:gd name="connsiteY2-6922" fmla="*/ 3878472 h 6845510"/>
              <a:gd name="connsiteX3-6923" fmla="*/ 2517146 w 3693484"/>
              <a:gd name="connsiteY3-6924" fmla="*/ 3345073 h 6845510"/>
              <a:gd name="connsiteX4-6925" fmla="*/ 2755270 w 3693484"/>
              <a:gd name="connsiteY4-6926" fmla="*/ 2811673 h 6845510"/>
              <a:gd name="connsiteX5-6927" fmla="*/ 2864809 w 3693484"/>
              <a:gd name="connsiteY5-6928" fmla="*/ 2192548 h 6845510"/>
              <a:gd name="connsiteX6-6929" fmla="*/ 3512509 w 3693484"/>
              <a:gd name="connsiteY6-6930" fmla="*/ 1301960 h 6845510"/>
              <a:gd name="connsiteX7-6931" fmla="*/ 3298197 w 3693484"/>
              <a:gd name="connsiteY7-6932" fmla="*/ 1178135 h 6845510"/>
              <a:gd name="connsiteX8-6933" fmla="*/ 2607634 w 3693484"/>
              <a:gd name="connsiteY8-6934" fmla="*/ 1878222 h 6845510"/>
              <a:gd name="connsiteX9-6935" fmla="*/ 2531434 w 3693484"/>
              <a:gd name="connsiteY9-6936" fmla="*/ 1821072 h 6845510"/>
              <a:gd name="connsiteX10-6937" fmla="*/ 2874334 w 3693484"/>
              <a:gd name="connsiteY10-6938" fmla="*/ 563772 h 6845510"/>
              <a:gd name="connsiteX11-6939" fmla="*/ 2598109 w 3693484"/>
              <a:gd name="connsiteY11-6940" fmla="*/ 397084 h 6845510"/>
              <a:gd name="connsiteX12-6941" fmla="*/ 2207584 w 3693484"/>
              <a:gd name="connsiteY12-6942" fmla="*/ 1659147 h 6845510"/>
              <a:gd name="connsiteX13-6943" fmla="*/ 2131384 w 3693484"/>
              <a:gd name="connsiteY13-6944" fmla="*/ 1597235 h 6845510"/>
              <a:gd name="connsiteX14-6945" fmla="*/ 2193297 w 3693484"/>
              <a:gd name="connsiteY14-6946" fmla="*/ 154197 h 6845510"/>
              <a:gd name="connsiteX15-6947" fmla="*/ 1878971 w 3693484"/>
              <a:gd name="connsiteY15-6948" fmla="*/ 163723 h 6845510"/>
              <a:gd name="connsiteX16-6949" fmla="*/ 1798009 w 3693484"/>
              <a:gd name="connsiteY16-6950" fmla="*/ 1554373 h 6845510"/>
              <a:gd name="connsiteX17-6951" fmla="*/ 1674184 w 3693484"/>
              <a:gd name="connsiteY17-6952" fmla="*/ 1559134 h 6845510"/>
              <a:gd name="connsiteX18-6953" fmla="*/ 1593221 w 3693484"/>
              <a:gd name="connsiteY18-6954" fmla="*/ 378035 h 6845510"/>
              <a:gd name="connsiteX19-6955" fmla="*/ 1307472 w 3693484"/>
              <a:gd name="connsiteY19-6956" fmla="*/ 368510 h 6845510"/>
              <a:gd name="connsiteX20-6957" fmla="*/ 1312234 w 3693484"/>
              <a:gd name="connsiteY20-6958" fmla="*/ 1635335 h 6845510"/>
              <a:gd name="connsiteX21-6959" fmla="*/ 1259846 w 3693484"/>
              <a:gd name="connsiteY21-6960" fmla="*/ 2025860 h 6845510"/>
              <a:gd name="connsiteX22-6961" fmla="*/ 902659 w 3693484"/>
              <a:gd name="connsiteY22-6962" fmla="*/ 2302085 h 6845510"/>
              <a:gd name="connsiteX23-6963" fmla="*/ 207334 w 3693484"/>
              <a:gd name="connsiteY23-6964" fmla="*/ 1787735 h 6845510"/>
              <a:gd name="connsiteX24-6965" fmla="*/ 173996 w 3693484"/>
              <a:gd name="connsiteY24-6966" fmla="*/ 2092535 h 6845510"/>
              <a:gd name="connsiteX25-6967" fmla="*/ 745496 w 3693484"/>
              <a:gd name="connsiteY25-6968" fmla="*/ 2806910 h 6845510"/>
              <a:gd name="connsiteX26-6969" fmla="*/ 1440822 w 3693484"/>
              <a:gd name="connsiteY26-6970" fmla="*/ 3583198 h 6845510"/>
              <a:gd name="connsiteX27-6971" fmla="*/ 1617034 w 3693484"/>
              <a:gd name="connsiteY27-6972" fmla="*/ 4107073 h 6845510"/>
              <a:gd name="connsiteX28-6973" fmla="*/ 1969459 w 3693484"/>
              <a:gd name="connsiteY28-6974" fmla="*/ 6845510 h 6845510"/>
              <a:gd name="connsiteX0-6975" fmla="*/ 1969459 w 3693484"/>
              <a:gd name="connsiteY0-6976" fmla="*/ 6845510 h 6845510"/>
              <a:gd name="connsiteX1-6977" fmla="*/ 3693484 w 3693484"/>
              <a:gd name="connsiteY1-6978" fmla="*/ 6835985 h 6845510"/>
              <a:gd name="connsiteX2-6979" fmla="*/ 2655259 w 3693484"/>
              <a:gd name="connsiteY2-6980" fmla="*/ 3878472 h 6845510"/>
              <a:gd name="connsiteX3-6981" fmla="*/ 2517146 w 3693484"/>
              <a:gd name="connsiteY3-6982" fmla="*/ 3345073 h 6845510"/>
              <a:gd name="connsiteX4-6983" fmla="*/ 2755270 w 3693484"/>
              <a:gd name="connsiteY4-6984" fmla="*/ 2811673 h 6845510"/>
              <a:gd name="connsiteX5-6985" fmla="*/ 2864809 w 3693484"/>
              <a:gd name="connsiteY5-6986" fmla="*/ 2192548 h 6845510"/>
              <a:gd name="connsiteX6-6987" fmla="*/ 3512509 w 3693484"/>
              <a:gd name="connsiteY6-6988" fmla="*/ 1301960 h 6845510"/>
              <a:gd name="connsiteX7-6989" fmla="*/ 3298197 w 3693484"/>
              <a:gd name="connsiteY7-6990" fmla="*/ 1178135 h 6845510"/>
              <a:gd name="connsiteX8-6991" fmla="*/ 2607634 w 3693484"/>
              <a:gd name="connsiteY8-6992" fmla="*/ 1878222 h 6845510"/>
              <a:gd name="connsiteX9-6993" fmla="*/ 2531434 w 3693484"/>
              <a:gd name="connsiteY9-6994" fmla="*/ 1821072 h 6845510"/>
              <a:gd name="connsiteX10-6995" fmla="*/ 2874334 w 3693484"/>
              <a:gd name="connsiteY10-6996" fmla="*/ 563772 h 6845510"/>
              <a:gd name="connsiteX11-6997" fmla="*/ 2598109 w 3693484"/>
              <a:gd name="connsiteY11-6998" fmla="*/ 397084 h 6845510"/>
              <a:gd name="connsiteX12-6999" fmla="*/ 2207584 w 3693484"/>
              <a:gd name="connsiteY12-7000" fmla="*/ 1659147 h 6845510"/>
              <a:gd name="connsiteX13-7001" fmla="*/ 2131384 w 3693484"/>
              <a:gd name="connsiteY13-7002" fmla="*/ 1597235 h 6845510"/>
              <a:gd name="connsiteX14-7003" fmla="*/ 2193297 w 3693484"/>
              <a:gd name="connsiteY14-7004" fmla="*/ 154197 h 6845510"/>
              <a:gd name="connsiteX15-7005" fmla="*/ 1878971 w 3693484"/>
              <a:gd name="connsiteY15-7006" fmla="*/ 163723 h 6845510"/>
              <a:gd name="connsiteX16-7007" fmla="*/ 1798009 w 3693484"/>
              <a:gd name="connsiteY16-7008" fmla="*/ 1554373 h 6845510"/>
              <a:gd name="connsiteX17-7009" fmla="*/ 1674184 w 3693484"/>
              <a:gd name="connsiteY17-7010" fmla="*/ 1559134 h 6845510"/>
              <a:gd name="connsiteX18-7011" fmla="*/ 1593221 w 3693484"/>
              <a:gd name="connsiteY18-7012" fmla="*/ 378035 h 6845510"/>
              <a:gd name="connsiteX19-7013" fmla="*/ 1307472 w 3693484"/>
              <a:gd name="connsiteY19-7014" fmla="*/ 368510 h 6845510"/>
              <a:gd name="connsiteX20-7015" fmla="*/ 1312234 w 3693484"/>
              <a:gd name="connsiteY20-7016" fmla="*/ 1635335 h 6845510"/>
              <a:gd name="connsiteX21-7017" fmla="*/ 1259846 w 3693484"/>
              <a:gd name="connsiteY21-7018" fmla="*/ 2025860 h 6845510"/>
              <a:gd name="connsiteX22-7019" fmla="*/ 902659 w 3693484"/>
              <a:gd name="connsiteY22-7020" fmla="*/ 2302085 h 6845510"/>
              <a:gd name="connsiteX23-7021" fmla="*/ 207334 w 3693484"/>
              <a:gd name="connsiteY23-7022" fmla="*/ 1787735 h 6845510"/>
              <a:gd name="connsiteX24-7023" fmla="*/ 173996 w 3693484"/>
              <a:gd name="connsiteY24-7024" fmla="*/ 2092535 h 6845510"/>
              <a:gd name="connsiteX25-7025" fmla="*/ 745496 w 3693484"/>
              <a:gd name="connsiteY25-7026" fmla="*/ 2806910 h 6845510"/>
              <a:gd name="connsiteX26-7027" fmla="*/ 1440822 w 3693484"/>
              <a:gd name="connsiteY26-7028" fmla="*/ 3583198 h 6845510"/>
              <a:gd name="connsiteX27-7029" fmla="*/ 1617034 w 3693484"/>
              <a:gd name="connsiteY27-7030" fmla="*/ 4107073 h 6845510"/>
              <a:gd name="connsiteX28-7031" fmla="*/ 1969459 w 3693484"/>
              <a:gd name="connsiteY28-7032" fmla="*/ 6845510 h 6845510"/>
              <a:gd name="connsiteX0-7033" fmla="*/ 1969459 w 3693484"/>
              <a:gd name="connsiteY0-7034" fmla="*/ 6845510 h 6845510"/>
              <a:gd name="connsiteX1-7035" fmla="*/ 3693484 w 3693484"/>
              <a:gd name="connsiteY1-7036" fmla="*/ 6835985 h 6845510"/>
              <a:gd name="connsiteX2-7037" fmla="*/ 2655259 w 3693484"/>
              <a:gd name="connsiteY2-7038" fmla="*/ 3878472 h 6845510"/>
              <a:gd name="connsiteX3-7039" fmla="*/ 2517146 w 3693484"/>
              <a:gd name="connsiteY3-7040" fmla="*/ 3345073 h 6845510"/>
              <a:gd name="connsiteX4-7041" fmla="*/ 2755270 w 3693484"/>
              <a:gd name="connsiteY4-7042" fmla="*/ 2811673 h 6845510"/>
              <a:gd name="connsiteX5-7043" fmla="*/ 2864809 w 3693484"/>
              <a:gd name="connsiteY5-7044" fmla="*/ 2192548 h 6845510"/>
              <a:gd name="connsiteX6-7045" fmla="*/ 3512509 w 3693484"/>
              <a:gd name="connsiteY6-7046" fmla="*/ 1301960 h 6845510"/>
              <a:gd name="connsiteX7-7047" fmla="*/ 3298197 w 3693484"/>
              <a:gd name="connsiteY7-7048" fmla="*/ 1178135 h 6845510"/>
              <a:gd name="connsiteX8-7049" fmla="*/ 2607634 w 3693484"/>
              <a:gd name="connsiteY8-7050" fmla="*/ 1878222 h 6845510"/>
              <a:gd name="connsiteX9-7051" fmla="*/ 2531434 w 3693484"/>
              <a:gd name="connsiteY9-7052" fmla="*/ 1821072 h 6845510"/>
              <a:gd name="connsiteX10-7053" fmla="*/ 2874334 w 3693484"/>
              <a:gd name="connsiteY10-7054" fmla="*/ 563772 h 6845510"/>
              <a:gd name="connsiteX11-7055" fmla="*/ 2598109 w 3693484"/>
              <a:gd name="connsiteY11-7056" fmla="*/ 397084 h 6845510"/>
              <a:gd name="connsiteX12-7057" fmla="*/ 2207584 w 3693484"/>
              <a:gd name="connsiteY12-7058" fmla="*/ 1659147 h 6845510"/>
              <a:gd name="connsiteX13-7059" fmla="*/ 2131384 w 3693484"/>
              <a:gd name="connsiteY13-7060" fmla="*/ 1597235 h 6845510"/>
              <a:gd name="connsiteX14-7061" fmla="*/ 2193297 w 3693484"/>
              <a:gd name="connsiteY14-7062" fmla="*/ 154197 h 6845510"/>
              <a:gd name="connsiteX15-7063" fmla="*/ 1878971 w 3693484"/>
              <a:gd name="connsiteY15-7064" fmla="*/ 163723 h 6845510"/>
              <a:gd name="connsiteX16-7065" fmla="*/ 1798009 w 3693484"/>
              <a:gd name="connsiteY16-7066" fmla="*/ 1554373 h 6845510"/>
              <a:gd name="connsiteX17-7067" fmla="*/ 1674184 w 3693484"/>
              <a:gd name="connsiteY17-7068" fmla="*/ 1559134 h 6845510"/>
              <a:gd name="connsiteX18-7069" fmla="*/ 1593221 w 3693484"/>
              <a:gd name="connsiteY18-7070" fmla="*/ 378035 h 6845510"/>
              <a:gd name="connsiteX19-7071" fmla="*/ 1307472 w 3693484"/>
              <a:gd name="connsiteY19-7072" fmla="*/ 368510 h 6845510"/>
              <a:gd name="connsiteX20-7073" fmla="*/ 1312234 w 3693484"/>
              <a:gd name="connsiteY20-7074" fmla="*/ 1635335 h 6845510"/>
              <a:gd name="connsiteX21-7075" fmla="*/ 1259846 w 3693484"/>
              <a:gd name="connsiteY21-7076" fmla="*/ 2025860 h 6845510"/>
              <a:gd name="connsiteX22-7077" fmla="*/ 902659 w 3693484"/>
              <a:gd name="connsiteY22-7078" fmla="*/ 2302085 h 6845510"/>
              <a:gd name="connsiteX23-7079" fmla="*/ 207334 w 3693484"/>
              <a:gd name="connsiteY23-7080" fmla="*/ 1787735 h 6845510"/>
              <a:gd name="connsiteX24-7081" fmla="*/ 173996 w 3693484"/>
              <a:gd name="connsiteY24-7082" fmla="*/ 2092535 h 6845510"/>
              <a:gd name="connsiteX25-7083" fmla="*/ 745496 w 3693484"/>
              <a:gd name="connsiteY25-7084" fmla="*/ 2806910 h 6845510"/>
              <a:gd name="connsiteX26-7085" fmla="*/ 1440822 w 3693484"/>
              <a:gd name="connsiteY26-7086" fmla="*/ 3583198 h 6845510"/>
              <a:gd name="connsiteX27-7087" fmla="*/ 1617034 w 3693484"/>
              <a:gd name="connsiteY27-7088" fmla="*/ 4107073 h 6845510"/>
              <a:gd name="connsiteX28-7089" fmla="*/ 1969459 w 3693484"/>
              <a:gd name="connsiteY28-7090" fmla="*/ 6845510 h 6845510"/>
              <a:gd name="connsiteX0-7091" fmla="*/ 1969459 w 3693484"/>
              <a:gd name="connsiteY0-7092" fmla="*/ 6845510 h 6845510"/>
              <a:gd name="connsiteX1-7093" fmla="*/ 3693484 w 3693484"/>
              <a:gd name="connsiteY1-7094" fmla="*/ 6835985 h 6845510"/>
              <a:gd name="connsiteX2-7095" fmla="*/ 2640971 w 3693484"/>
              <a:gd name="connsiteY2-7096" fmla="*/ 3878472 h 6845510"/>
              <a:gd name="connsiteX3-7097" fmla="*/ 2517146 w 3693484"/>
              <a:gd name="connsiteY3-7098" fmla="*/ 3345073 h 6845510"/>
              <a:gd name="connsiteX4-7099" fmla="*/ 2755270 w 3693484"/>
              <a:gd name="connsiteY4-7100" fmla="*/ 2811673 h 6845510"/>
              <a:gd name="connsiteX5-7101" fmla="*/ 2864809 w 3693484"/>
              <a:gd name="connsiteY5-7102" fmla="*/ 2192548 h 6845510"/>
              <a:gd name="connsiteX6-7103" fmla="*/ 3512509 w 3693484"/>
              <a:gd name="connsiteY6-7104" fmla="*/ 1301960 h 6845510"/>
              <a:gd name="connsiteX7-7105" fmla="*/ 3298197 w 3693484"/>
              <a:gd name="connsiteY7-7106" fmla="*/ 1178135 h 6845510"/>
              <a:gd name="connsiteX8-7107" fmla="*/ 2607634 w 3693484"/>
              <a:gd name="connsiteY8-7108" fmla="*/ 1878222 h 6845510"/>
              <a:gd name="connsiteX9-7109" fmla="*/ 2531434 w 3693484"/>
              <a:gd name="connsiteY9-7110" fmla="*/ 1821072 h 6845510"/>
              <a:gd name="connsiteX10-7111" fmla="*/ 2874334 w 3693484"/>
              <a:gd name="connsiteY10-7112" fmla="*/ 563772 h 6845510"/>
              <a:gd name="connsiteX11-7113" fmla="*/ 2598109 w 3693484"/>
              <a:gd name="connsiteY11-7114" fmla="*/ 397084 h 6845510"/>
              <a:gd name="connsiteX12-7115" fmla="*/ 2207584 w 3693484"/>
              <a:gd name="connsiteY12-7116" fmla="*/ 1659147 h 6845510"/>
              <a:gd name="connsiteX13-7117" fmla="*/ 2131384 w 3693484"/>
              <a:gd name="connsiteY13-7118" fmla="*/ 1597235 h 6845510"/>
              <a:gd name="connsiteX14-7119" fmla="*/ 2193297 w 3693484"/>
              <a:gd name="connsiteY14-7120" fmla="*/ 154197 h 6845510"/>
              <a:gd name="connsiteX15-7121" fmla="*/ 1878971 w 3693484"/>
              <a:gd name="connsiteY15-7122" fmla="*/ 163723 h 6845510"/>
              <a:gd name="connsiteX16-7123" fmla="*/ 1798009 w 3693484"/>
              <a:gd name="connsiteY16-7124" fmla="*/ 1554373 h 6845510"/>
              <a:gd name="connsiteX17-7125" fmla="*/ 1674184 w 3693484"/>
              <a:gd name="connsiteY17-7126" fmla="*/ 1559134 h 6845510"/>
              <a:gd name="connsiteX18-7127" fmla="*/ 1593221 w 3693484"/>
              <a:gd name="connsiteY18-7128" fmla="*/ 378035 h 6845510"/>
              <a:gd name="connsiteX19-7129" fmla="*/ 1307472 w 3693484"/>
              <a:gd name="connsiteY19-7130" fmla="*/ 368510 h 6845510"/>
              <a:gd name="connsiteX20-7131" fmla="*/ 1312234 w 3693484"/>
              <a:gd name="connsiteY20-7132" fmla="*/ 1635335 h 6845510"/>
              <a:gd name="connsiteX21-7133" fmla="*/ 1259846 w 3693484"/>
              <a:gd name="connsiteY21-7134" fmla="*/ 2025860 h 6845510"/>
              <a:gd name="connsiteX22-7135" fmla="*/ 902659 w 3693484"/>
              <a:gd name="connsiteY22-7136" fmla="*/ 2302085 h 6845510"/>
              <a:gd name="connsiteX23-7137" fmla="*/ 207334 w 3693484"/>
              <a:gd name="connsiteY23-7138" fmla="*/ 1787735 h 6845510"/>
              <a:gd name="connsiteX24-7139" fmla="*/ 173996 w 3693484"/>
              <a:gd name="connsiteY24-7140" fmla="*/ 2092535 h 6845510"/>
              <a:gd name="connsiteX25-7141" fmla="*/ 745496 w 3693484"/>
              <a:gd name="connsiteY25-7142" fmla="*/ 2806910 h 6845510"/>
              <a:gd name="connsiteX26-7143" fmla="*/ 1440822 w 3693484"/>
              <a:gd name="connsiteY26-7144" fmla="*/ 3583198 h 6845510"/>
              <a:gd name="connsiteX27-7145" fmla="*/ 1617034 w 3693484"/>
              <a:gd name="connsiteY27-7146" fmla="*/ 4107073 h 6845510"/>
              <a:gd name="connsiteX28-7147" fmla="*/ 1969459 w 3693484"/>
              <a:gd name="connsiteY28-7148" fmla="*/ 6845510 h 6845510"/>
              <a:gd name="connsiteX0-7149" fmla="*/ 1969459 w 3693484"/>
              <a:gd name="connsiteY0-7150" fmla="*/ 6845510 h 6845510"/>
              <a:gd name="connsiteX1-7151" fmla="*/ 3693484 w 3693484"/>
              <a:gd name="connsiteY1-7152" fmla="*/ 6835985 h 6845510"/>
              <a:gd name="connsiteX2-7153" fmla="*/ 2640971 w 3693484"/>
              <a:gd name="connsiteY2-7154" fmla="*/ 3878472 h 6845510"/>
              <a:gd name="connsiteX3-7155" fmla="*/ 2517146 w 3693484"/>
              <a:gd name="connsiteY3-7156" fmla="*/ 3345073 h 6845510"/>
              <a:gd name="connsiteX4-7157" fmla="*/ 2755270 w 3693484"/>
              <a:gd name="connsiteY4-7158" fmla="*/ 2811673 h 6845510"/>
              <a:gd name="connsiteX5-7159" fmla="*/ 2864809 w 3693484"/>
              <a:gd name="connsiteY5-7160" fmla="*/ 2192548 h 6845510"/>
              <a:gd name="connsiteX6-7161" fmla="*/ 3512509 w 3693484"/>
              <a:gd name="connsiteY6-7162" fmla="*/ 1301960 h 6845510"/>
              <a:gd name="connsiteX7-7163" fmla="*/ 3298197 w 3693484"/>
              <a:gd name="connsiteY7-7164" fmla="*/ 1178135 h 6845510"/>
              <a:gd name="connsiteX8-7165" fmla="*/ 2607634 w 3693484"/>
              <a:gd name="connsiteY8-7166" fmla="*/ 1878222 h 6845510"/>
              <a:gd name="connsiteX9-7167" fmla="*/ 2531434 w 3693484"/>
              <a:gd name="connsiteY9-7168" fmla="*/ 1821072 h 6845510"/>
              <a:gd name="connsiteX10-7169" fmla="*/ 2874334 w 3693484"/>
              <a:gd name="connsiteY10-7170" fmla="*/ 563772 h 6845510"/>
              <a:gd name="connsiteX11-7171" fmla="*/ 2598109 w 3693484"/>
              <a:gd name="connsiteY11-7172" fmla="*/ 397084 h 6845510"/>
              <a:gd name="connsiteX12-7173" fmla="*/ 2207584 w 3693484"/>
              <a:gd name="connsiteY12-7174" fmla="*/ 1659147 h 6845510"/>
              <a:gd name="connsiteX13-7175" fmla="*/ 2131384 w 3693484"/>
              <a:gd name="connsiteY13-7176" fmla="*/ 1597235 h 6845510"/>
              <a:gd name="connsiteX14-7177" fmla="*/ 2193297 w 3693484"/>
              <a:gd name="connsiteY14-7178" fmla="*/ 154197 h 6845510"/>
              <a:gd name="connsiteX15-7179" fmla="*/ 1878971 w 3693484"/>
              <a:gd name="connsiteY15-7180" fmla="*/ 163723 h 6845510"/>
              <a:gd name="connsiteX16-7181" fmla="*/ 1798009 w 3693484"/>
              <a:gd name="connsiteY16-7182" fmla="*/ 1554373 h 6845510"/>
              <a:gd name="connsiteX17-7183" fmla="*/ 1674184 w 3693484"/>
              <a:gd name="connsiteY17-7184" fmla="*/ 1559134 h 6845510"/>
              <a:gd name="connsiteX18-7185" fmla="*/ 1593221 w 3693484"/>
              <a:gd name="connsiteY18-7186" fmla="*/ 378035 h 6845510"/>
              <a:gd name="connsiteX19-7187" fmla="*/ 1307472 w 3693484"/>
              <a:gd name="connsiteY19-7188" fmla="*/ 368510 h 6845510"/>
              <a:gd name="connsiteX20-7189" fmla="*/ 1312234 w 3693484"/>
              <a:gd name="connsiteY20-7190" fmla="*/ 1635335 h 6845510"/>
              <a:gd name="connsiteX21-7191" fmla="*/ 1259846 w 3693484"/>
              <a:gd name="connsiteY21-7192" fmla="*/ 2025860 h 6845510"/>
              <a:gd name="connsiteX22-7193" fmla="*/ 902659 w 3693484"/>
              <a:gd name="connsiteY22-7194" fmla="*/ 2302085 h 6845510"/>
              <a:gd name="connsiteX23-7195" fmla="*/ 207334 w 3693484"/>
              <a:gd name="connsiteY23-7196" fmla="*/ 1787735 h 6845510"/>
              <a:gd name="connsiteX24-7197" fmla="*/ 173996 w 3693484"/>
              <a:gd name="connsiteY24-7198" fmla="*/ 2092535 h 6845510"/>
              <a:gd name="connsiteX25-7199" fmla="*/ 745496 w 3693484"/>
              <a:gd name="connsiteY25-7200" fmla="*/ 2806910 h 6845510"/>
              <a:gd name="connsiteX26-7201" fmla="*/ 1440822 w 3693484"/>
              <a:gd name="connsiteY26-7202" fmla="*/ 3583198 h 6845510"/>
              <a:gd name="connsiteX27-7203" fmla="*/ 1617034 w 3693484"/>
              <a:gd name="connsiteY27-7204" fmla="*/ 4107073 h 6845510"/>
              <a:gd name="connsiteX28-7205" fmla="*/ 1969459 w 3693484"/>
              <a:gd name="connsiteY28-7206" fmla="*/ 6845510 h 6845510"/>
              <a:gd name="connsiteX0-7207" fmla="*/ 1969459 w 3693484"/>
              <a:gd name="connsiteY0-7208" fmla="*/ 6845510 h 6845510"/>
              <a:gd name="connsiteX1-7209" fmla="*/ 3693484 w 3693484"/>
              <a:gd name="connsiteY1-7210" fmla="*/ 6835985 h 6845510"/>
              <a:gd name="connsiteX2-7211" fmla="*/ 2640971 w 3693484"/>
              <a:gd name="connsiteY2-7212" fmla="*/ 3878472 h 6845510"/>
              <a:gd name="connsiteX3-7213" fmla="*/ 2517146 w 3693484"/>
              <a:gd name="connsiteY3-7214" fmla="*/ 3345073 h 6845510"/>
              <a:gd name="connsiteX4-7215" fmla="*/ 2755270 w 3693484"/>
              <a:gd name="connsiteY4-7216" fmla="*/ 2811673 h 6845510"/>
              <a:gd name="connsiteX5-7217" fmla="*/ 2864809 w 3693484"/>
              <a:gd name="connsiteY5-7218" fmla="*/ 2192548 h 6845510"/>
              <a:gd name="connsiteX6-7219" fmla="*/ 3512509 w 3693484"/>
              <a:gd name="connsiteY6-7220" fmla="*/ 1301960 h 6845510"/>
              <a:gd name="connsiteX7-7221" fmla="*/ 3298197 w 3693484"/>
              <a:gd name="connsiteY7-7222" fmla="*/ 1178135 h 6845510"/>
              <a:gd name="connsiteX8-7223" fmla="*/ 2607634 w 3693484"/>
              <a:gd name="connsiteY8-7224" fmla="*/ 1878222 h 6845510"/>
              <a:gd name="connsiteX9-7225" fmla="*/ 2531434 w 3693484"/>
              <a:gd name="connsiteY9-7226" fmla="*/ 1821072 h 6845510"/>
              <a:gd name="connsiteX10-7227" fmla="*/ 2874334 w 3693484"/>
              <a:gd name="connsiteY10-7228" fmla="*/ 563772 h 6845510"/>
              <a:gd name="connsiteX11-7229" fmla="*/ 2598109 w 3693484"/>
              <a:gd name="connsiteY11-7230" fmla="*/ 397084 h 6845510"/>
              <a:gd name="connsiteX12-7231" fmla="*/ 2207584 w 3693484"/>
              <a:gd name="connsiteY12-7232" fmla="*/ 1659147 h 6845510"/>
              <a:gd name="connsiteX13-7233" fmla="*/ 2131384 w 3693484"/>
              <a:gd name="connsiteY13-7234" fmla="*/ 1597235 h 6845510"/>
              <a:gd name="connsiteX14-7235" fmla="*/ 2193297 w 3693484"/>
              <a:gd name="connsiteY14-7236" fmla="*/ 154197 h 6845510"/>
              <a:gd name="connsiteX15-7237" fmla="*/ 1878971 w 3693484"/>
              <a:gd name="connsiteY15-7238" fmla="*/ 163723 h 6845510"/>
              <a:gd name="connsiteX16-7239" fmla="*/ 1798009 w 3693484"/>
              <a:gd name="connsiteY16-7240" fmla="*/ 1554373 h 6845510"/>
              <a:gd name="connsiteX17-7241" fmla="*/ 1674184 w 3693484"/>
              <a:gd name="connsiteY17-7242" fmla="*/ 1559134 h 6845510"/>
              <a:gd name="connsiteX18-7243" fmla="*/ 1593221 w 3693484"/>
              <a:gd name="connsiteY18-7244" fmla="*/ 378035 h 6845510"/>
              <a:gd name="connsiteX19-7245" fmla="*/ 1307472 w 3693484"/>
              <a:gd name="connsiteY19-7246" fmla="*/ 368510 h 6845510"/>
              <a:gd name="connsiteX20-7247" fmla="*/ 1312234 w 3693484"/>
              <a:gd name="connsiteY20-7248" fmla="*/ 1635335 h 6845510"/>
              <a:gd name="connsiteX21-7249" fmla="*/ 1259846 w 3693484"/>
              <a:gd name="connsiteY21-7250" fmla="*/ 2025860 h 6845510"/>
              <a:gd name="connsiteX22-7251" fmla="*/ 902659 w 3693484"/>
              <a:gd name="connsiteY22-7252" fmla="*/ 2302085 h 6845510"/>
              <a:gd name="connsiteX23-7253" fmla="*/ 207334 w 3693484"/>
              <a:gd name="connsiteY23-7254" fmla="*/ 1787735 h 6845510"/>
              <a:gd name="connsiteX24-7255" fmla="*/ 173996 w 3693484"/>
              <a:gd name="connsiteY24-7256" fmla="*/ 2092535 h 6845510"/>
              <a:gd name="connsiteX25-7257" fmla="*/ 745496 w 3693484"/>
              <a:gd name="connsiteY25-7258" fmla="*/ 2806910 h 6845510"/>
              <a:gd name="connsiteX26-7259" fmla="*/ 1440822 w 3693484"/>
              <a:gd name="connsiteY26-7260" fmla="*/ 3583198 h 6845510"/>
              <a:gd name="connsiteX27-7261" fmla="*/ 1617034 w 3693484"/>
              <a:gd name="connsiteY27-7262" fmla="*/ 4107073 h 6845510"/>
              <a:gd name="connsiteX28-7263" fmla="*/ 1969459 w 3693484"/>
              <a:gd name="connsiteY28-7264" fmla="*/ 6845510 h 6845510"/>
              <a:gd name="connsiteX0-7265" fmla="*/ 1959934 w 3693484"/>
              <a:gd name="connsiteY0-7266" fmla="*/ 6707398 h 6835985"/>
              <a:gd name="connsiteX1-7267" fmla="*/ 3693484 w 3693484"/>
              <a:gd name="connsiteY1-7268" fmla="*/ 6835985 h 6835985"/>
              <a:gd name="connsiteX2-7269" fmla="*/ 2640971 w 3693484"/>
              <a:gd name="connsiteY2-7270" fmla="*/ 3878472 h 6835985"/>
              <a:gd name="connsiteX3-7271" fmla="*/ 2517146 w 3693484"/>
              <a:gd name="connsiteY3-7272" fmla="*/ 3345073 h 6835985"/>
              <a:gd name="connsiteX4-7273" fmla="*/ 2755270 w 3693484"/>
              <a:gd name="connsiteY4-7274" fmla="*/ 2811673 h 6835985"/>
              <a:gd name="connsiteX5-7275" fmla="*/ 2864809 w 3693484"/>
              <a:gd name="connsiteY5-7276" fmla="*/ 2192548 h 6835985"/>
              <a:gd name="connsiteX6-7277" fmla="*/ 3512509 w 3693484"/>
              <a:gd name="connsiteY6-7278" fmla="*/ 1301960 h 6835985"/>
              <a:gd name="connsiteX7-7279" fmla="*/ 3298197 w 3693484"/>
              <a:gd name="connsiteY7-7280" fmla="*/ 1178135 h 6835985"/>
              <a:gd name="connsiteX8-7281" fmla="*/ 2607634 w 3693484"/>
              <a:gd name="connsiteY8-7282" fmla="*/ 1878222 h 6835985"/>
              <a:gd name="connsiteX9-7283" fmla="*/ 2531434 w 3693484"/>
              <a:gd name="connsiteY9-7284" fmla="*/ 1821072 h 6835985"/>
              <a:gd name="connsiteX10-7285" fmla="*/ 2874334 w 3693484"/>
              <a:gd name="connsiteY10-7286" fmla="*/ 563772 h 6835985"/>
              <a:gd name="connsiteX11-7287" fmla="*/ 2598109 w 3693484"/>
              <a:gd name="connsiteY11-7288" fmla="*/ 397084 h 6835985"/>
              <a:gd name="connsiteX12-7289" fmla="*/ 2207584 w 3693484"/>
              <a:gd name="connsiteY12-7290" fmla="*/ 1659147 h 6835985"/>
              <a:gd name="connsiteX13-7291" fmla="*/ 2131384 w 3693484"/>
              <a:gd name="connsiteY13-7292" fmla="*/ 1597235 h 6835985"/>
              <a:gd name="connsiteX14-7293" fmla="*/ 2193297 w 3693484"/>
              <a:gd name="connsiteY14-7294" fmla="*/ 154197 h 6835985"/>
              <a:gd name="connsiteX15-7295" fmla="*/ 1878971 w 3693484"/>
              <a:gd name="connsiteY15-7296" fmla="*/ 163723 h 6835985"/>
              <a:gd name="connsiteX16-7297" fmla="*/ 1798009 w 3693484"/>
              <a:gd name="connsiteY16-7298" fmla="*/ 1554373 h 6835985"/>
              <a:gd name="connsiteX17-7299" fmla="*/ 1674184 w 3693484"/>
              <a:gd name="connsiteY17-7300" fmla="*/ 1559134 h 6835985"/>
              <a:gd name="connsiteX18-7301" fmla="*/ 1593221 w 3693484"/>
              <a:gd name="connsiteY18-7302" fmla="*/ 378035 h 6835985"/>
              <a:gd name="connsiteX19-7303" fmla="*/ 1307472 w 3693484"/>
              <a:gd name="connsiteY19-7304" fmla="*/ 368510 h 6835985"/>
              <a:gd name="connsiteX20-7305" fmla="*/ 1312234 w 3693484"/>
              <a:gd name="connsiteY20-7306" fmla="*/ 1635335 h 6835985"/>
              <a:gd name="connsiteX21-7307" fmla="*/ 1259846 w 3693484"/>
              <a:gd name="connsiteY21-7308" fmla="*/ 2025860 h 6835985"/>
              <a:gd name="connsiteX22-7309" fmla="*/ 902659 w 3693484"/>
              <a:gd name="connsiteY22-7310" fmla="*/ 2302085 h 6835985"/>
              <a:gd name="connsiteX23-7311" fmla="*/ 207334 w 3693484"/>
              <a:gd name="connsiteY23-7312" fmla="*/ 1787735 h 6835985"/>
              <a:gd name="connsiteX24-7313" fmla="*/ 173996 w 3693484"/>
              <a:gd name="connsiteY24-7314" fmla="*/ 2092535 h 6835985"/>
              <a:gd name="connsiteX25-7315" fmla="*/ 745496 w 3693484"/>
              <a:gd name="connsiteY25-7316" fmla="*/ 2806910 h 6835985"/>
              <a:gd name="connsiteX26-7317" fmla="*/ 1440822 w 3693484"/>
              <a:gd name="connsiteY26-7318" fmla="*/ 3583198 h 6835985"/>
              <a:gd name="connsiteX27-7319" fmla="*/ 1617034 w 3693484"/>
              <a:gd name="connsiteY27-7320" fmla="*/ 4107073 h 6835985"/>
              <a:gd name="connsiteX28-7321" fmla="*/ 1959934 w 3693484"/>
              <a:gd name="connsiteY28-7322" fmla="*/ 6707398 h 6835985"/>
              <a:gd name="connsiteX0-7323" fmla="*/ 1959934 w 3664909"/>
              <a:gd name="connsiteY0-7324" fmla="*/ 6707398 h 6712160"/>
              <a:gd name="connsiteX1-7325" fmla="*/ 3664909 w 3664909"/>
              <a:gd name="connsiteY1-7326" fmla="*/ 6712160 h 6712160"/>
              <a:gd name="connsiteX2-7327" fmla="*/ 2640971 w 3664909"/>
              <a:gd name="connsiteY2-7328" fmla="*/ 3878472 h 6712160"/>
              <a:gd name="connsiteX3-7329" fmla="*/ 2517146 w 3664909"/>
              <a:gd name="connsiteY3-7330" fmla="*/ 3345073 h 6712160"/>
              <a:gd name="connsiteX4-7331" fmla="*/ 2755270 w 3664909"/>
              <a:gd name="connsiteY4-7332" fmla="*/ 2811673 h 6712160"/>
              <a:gd name="connsiteX5-7333" fmla="*/ 2864809 w 3664909"/>
              <a:gd name="connsiteY5-7334" fmla="*/ 2192548 h 6712160"/>
              <a:gd name="connsiteX6-7335" fmla="*/ 3512509 w 3664909"/>
              <a:gd name="connsiteY6-7336" fmla="*/ 1301960 h 6712160"/>
              <a:gd name="connsiteX7-7337" fmla="*/ 3298197 w 3664909"/>
              <a:gd name="connsiteY7-7338" fmla="*/ 1178135 h 6712160"/>
              <a:gd name="connsiteX8-7339" fmla="*/ 2607634 w 3664909"/>
              <a:gd name="connsiteY8-7340" fmla="*/ 1878222 h 6712160"/>
              <a:gd name="connsiteX9-7341" fmla="*/ 2531434 w 3664909"/>
              <a:gd name="connsiteY9-7342" fmla="*/ 1821072 h 6712160"/>
              <a:gd name="connsiteX10-7343" fmla="*/ 2874334 w 3664909"/>
              <a:gd name="connsiteY10-7344" fmla="*/ 563772 h 6712160"/>
              <a:gd name="connsiteX11-7345" fmla="*/ 2598109 w 3664909"/>
              <a:gd name="connsiteY11-7346" fmla="*/ 397084 h 6712160"/>
              <a:gd name="connsiteX12-7347" fmla="*/ 2207584 w 3664909"/>
              <a:gd name="connsiteY12-7348" fmla="*/ 1659147 h 6712160"/>
              <a:gd name="connsiteX13-7349" fmla="*/ 2131384 w 3664909"/>
              <a:gd name="connsiteY13-7350" fmla="*/ 1597235 h 6712160"/>
              <a:gd name="connsiteX14-7351" fmla="*/ 2193297 w 3664909"/>
              <a:gd name="connsiteY14-7352" fmla="*/ 154197 h 6712160"/>
              <a:gd name="connsiteX15-7353" fmla="*/ 1878971 w 3664909"/>
              <a:gd name="connsiteY15-7354" fmla="*/ 163723 h 6712160"/>
              <a:gd name="connsiteX16-7355" fmla="*/ 1798009 w 3664909"/>
              <a:gd name="connsiteY16-7356" fmla="*/ 1554373 h 6712160"/>
              <a:gd name="connsiteX17-7357" fmla="*/ 1674184 w 3664909"/>
              <a:gd name="connsiteY17-7358" fmla="*/ 1559134 h 6712160"/>
              <a:gd name="connsiteX18-7359" fmla="*/ 1593221 w 3664909"/>
              <a:gd name="connsiteY18-7360" fmla="*/ 378035 h 6712160"/>
              <a:gd name="connsiteX19-7361" fmla="*/ 1307472 w 3664909"/>
              <a:gd name="connsiteY19-7362" fmla="*/ 368510 h 6712160"/>
              <a:gd name="connsiteX20-7363" fmla="*/ 1312234 w 3664909"/>
              <a:gd name="connsiteY20-7364" fmla="*/ 1635335 h 6712160"/>
              <a:gd name="connsiteX21-7365" fmla="*/ 1259846 w 3664909"/>
              <a:gd name="connsiteY21-7366" fmla="*/ 2025860 h 6712160"/>
              <a:gd name="connsiteX22-7367" fmla="*/ 902659 w 3664909"/>
              <a:gd name="connsiteY22-7368" fmla="*/ 2302085 h 6712160"/>
              <a:gd name="connsiteX23-7369" fmla="*/ 207334 w 3664909"/>
              <a:gd name="connsiteY23-7370" fmla="*/ 1787735 h 6712160"/>
              <a:gd name="connsiteX24-7371" fmla="*/ 173996 w 3664909"/>
              <a:gd name="connsiteY24-7372" fmla="*/ 2092535 h 6712160"/>
              <a:gd name="connsiteX25-7373" fmla="*/ 745496 w 3664909"/>
              <a:gd name="connsiteY25-7374" fmla="*/ 2806910 h 6712160"/>
              <a:gd name="connsiteX26-7375" fmla="*/ 1440822 w 3664909"/>
              <a:gd name="connsiteY26-7376" fmla="*/ 3583198 h 6712160"/>
              <a:gd name="connsiteX27-7377" fmla="*/ 1617034 w 3664909"/>
              <a:gd name="connsiteY27-7378" fmla="*/ 4107073 h 6712160"/>
              <a:gd name="connsiteX28-7379" fmla="*/ 1959934 w 3664909"/>
              <a:gd name="connsiteY28-7380" fmla="*/ 6707398 h 6712160"/>
              <a:gd name="connsiteX0-7381" fmla="*/ 1959934 w 3650621"/>
              <a:gd name="connsiteY0-7382" fmla="*/ 6707398 h 6707398"/>
              <a:gd name="connsiteX1-7383" fmla="*/ 3650621 w 3650621"/>
              <a:gd name="connsiteY1-7384" fmla="*/ 6702635 h 6707398"/>
              <a:gd name="connsiteX2-7385" fmla="*/ 2640971 w 3650621"/>
              <a:gd name="connsiteY2-7386" fmla="*/ 3878472 h 6707398"/>
              <a:gd name="connsiteX3-7387" fmla="*/ 2517146 w 3650621"/>
              <a:gd name="connsiteY3-7388" fmla="*/ 3345073 h 6707398"/>
              <a:gd name="connsiteX4-7389" fmla="*/ 2755270 w 3650621"/>
              <a:gd name="connsiteY4-7390" fmla="*/ 2811673 h 6707398"/>
              <a:gd name="connsiteX5-7391" fmla="*/ 2864809 w 3650621"/>
              <a:gd name="connsiteY5-7392" fmla="*/ 2192548 h 6707398"/>
              <a:gd name="connsiteX6-7393" fmla="*/ 3512509 w 3650621"/>
              <a:gd name="connsiteY6-7394" fmla="*/ 1301960 h 6707398"/>
              <a:gd name="connsiteX7-7395" fmla="*/ 3298197 w 3650621"/>
              <a:gd name="connsiteY7-7396" fmla="*/ 1178135 h 6707398"/>
              <a:gd name="connsiteX8-7397" fmla="*/ 2607634 w 3650621"/>
              <a:gd name="connsiteY8-7398" fmla="*/ 1878222 h 6707398"/>
              <a:gd name="connsiteX9-7399" fmla="*/ 2531434 w 3650621"/>
              <a:gd name="connsiteY9-7400" fmla="*/ 1821072 h 6707398"/>
              <a:gd name="connsiteX10-7401" fmla="*/ 2874334 w 3650621"/>
              <a:gd name="connsiteY10-7402" fmla="*/ 563772 h 6707398"/>
              <a:gd name="connsiteX11-7403" fmla="*/ 2598109 w 3650621"/>
              <a:gd name="connsiteY11-7404" fmla="*/ 397084 h 6707398"/>
              <a:gd name="connsiteX12-7405" fmla="*/ 2207584 w 3650621"/>
              <a:gd name="connsiteY12-7406" fmla="*/ 1659147 h 6707398"/>
              <a:gd name="connsiteX13-7407" fmla="*/ 2131384 w 3650621"/>
              <a:gd name="connsiteY13-7408" fmla="*/ 1597235 h 6707398"/>
              <a:gd name="connsiteX14-7409" fmla="*/ 2193297 w 3650621"/>
              <a:gd name="connsiteY14-7410" fmla="*/ 154197 h 6707398"/>
              <a:gd name="connsiteX15-7411" fmla="*/ 1878971 w 3650621"/>
              <a:gd name="connsiteY15-7412" fmla="*/ 163723 h 6707398"/>
              <a:gd name="connsiteX16-7413" fmla="*/ 1798009 w 3650621"/>
              <a:gd name="connsiteY16-7414" fmla="*/ 1554373 h 6707398"/>
              <a:gd name="connsiteX17-7415" fmla="*/ 1674184 w 3650621"/>
              <a:gd name="connsiteY17-7416" fmla="*/ 1559134 h 6707398"/>
              <a:gd name="connsiteX18-7417" fmla="*/ 1593221 w 3650621"/>
              <a:gd name="connsiteY18-7418" fmla="*/ 378035 h 6707398"/>
              <a:gd name="connsiteX19-7419" fmla="*/ 1307472 w 3650621"/>
              <a:gd name="connsiteY19-7420" fmla="*/ 368510 h 6707398"/>
              <a:gd name="connsiteX20-7421" fmla="*/ 1312234 w 3650621"/>
              <a:gd name="connsiteY20-7422" fmla="*/ 1635335 h 6707398"/>
              <a:gd name="connsiteX21-7423" fmla="*/ 1259846 w 3650621"/>
              <a:gd name="connsiteY21-7424" fmla="*/ 2025860 h 6707398"/>
              <a:gd name="connsiteX22-7425" fmla="*/ 902659 w 3650621"/>
              <a:gd name="connsiteY22-7426" fmla="*/ 2302085 h 6707398"/>
              <a:gd name="connsiteX23-7427" fmla="*/ 207334 w 3650621"/>
              <a:gd name="connsiteY23-7428" fmla="*/ 1787735 h 6707398"/>
              <a:gd name="connsiteX24-7429" fmla="*/ 173996 w 3650621"/>
              <a:gd name="connsiteY24-7430" fmla="*/ 2092535 h 6707398"/>
              <a:gd name="connsiteX25-7431" fmla="*/ 745496 w 3650621"/>
              <a:gd name="connsiteY25-7432" fmla="*/ 2806910 h 6707398"/>
              <a:gd name="connsiteX26-7433" fmla="*/ 1440822 w 3650621"/>
              <a:gd name="connsiteY26-7434" fmla="*/ 3583198 h 6707398"/>
              <a:gd name="connsiteX27-7435" fmla="*/ 1617034 w 3650621"/>
              <a:gd name="connsiteY27-7436" fmla="*/ 4107073 h 6707398"/>
              <a:gd name="connsiteX28-7437" fmla="*/ 1959934 w 3650621"/>
              <a:gd name="connsiteY28-7438" fmla="*/ 6707398 h 6707398"/>
              <a:gd name="connsiteX0-7439" fmla="*/ 1959934 w 3650621"/>
              <a:gd name="connsiteY0-7440" fmla="*/ 6707398 h 6707398"/>
              <a:gd name="connsiteX1-7441" fmla="*/ 3650621 w 3650621"/>
              <a:gd name="connsiteY1-7442" fmla="*/ 6702635 h 6707398"/>
              <a:gd name="connsiteX2-7443" fmla="*/ 2640971 w 3650621"/>
              <a:gd name="connsiteY2-7444" fmla="*/ 3878472 h 6707398"/>
              <a:gd name="connsiteX3-7445" fmla="*/ 2539547 w 3650621"/>
              <a:gd name="connsiteY3-7446" fmla="*/ 3373073 h 6707398"/>
              <a:gd name="connsiteX4-7447" fmla="*/ 2755270 w 3650621"/>
              <a:gd name="connsiteY4-7448" fmla="*/ 2811673 h 6707398"/>
              <a:gd name="connsiteX5-7449" fmla="*/ 2864809 w 3650621"/>
              <a:gd name="connsiteY5-7450" fmla="*/ 2192548 h 6707398"/>
              <a:gd name="connsiteX6-7451" fmla="*/ 3512509 w 3650621"/>
              <a:gd name="connsiteY6-7452" fmla="*/ 1301960 h 6707398"/>
              <a:gd name="connsiteX7-7453" fmla="*/ 3298197 w 3650621"/>
              <a:gd name="connsiteY7-7454" fmla="*/ 1178135 h 6707398"/>
              <a:gd name="connsiteX8-7455" fmla="*/ 2607634 w 3650621"/>
              <a:gd name="connsiteY8-7456" fmla="*/ 1878222 h 6707398"/>
              <a:gd name="connsiteX9-7457" fmla="*/ 2531434 w 3650621"/>
              <a:gd name="connsiteY9-7458" fmla="*/ 1821072 h 6707398"/>
              <a:gd name="connsiteX10-7459" fmla="*/ 2874334 w 3650621"/>
              <a:gd name="connsiteY10-7460" fmla="*/ 563772 h 6707398"/>
              <a:gd name="connsiteX11-7461" fmla="*/ 2598109 w 3650621"/>
              <a:gd name="connsiteY11-7462" fmla="*/ 397084 h 6707398"/>
              <a:gd name="connsiteX12-7463" fmla="*/ 2207584 w 3650621"/>
              <a:gd name="connsiteY12-7464" fmla="*/ 1659147 h 6707398"/>
              <a:gd name="connsiteX13-7465" fmla="*/ 2131384 w 3650621"/>
              <a:gd name="connsiteY13-7466" fmla="*/ 1597235 h 6707398"/>
              <a:gd name="connsiteX14-7467" fmla="*/ 2193297 w 3650621"/>
              <a:gd name="connsiteY14-7468" fmla="*/ 154197 h 6707398"/>
              <a:gd name="connsiteX15-7469" fmla="*/ 1878971 w 3650621"/>
              <a:gd name="connsiteY15-7470" fmla="*/ 163723 h 6707398"/>
              <a:gd name="connsiteX16-7471" fmla="*/ 1798009 w 3650621"/>
              <a:gd name="connsiteY16-7472" fmla="*/ 1554373 h 6707398"/>
              <a:gd name="connsiteX17-7473" fmla="*/ 1674184 w 3650621"/>
              <a:gd name="connsiteY17-7474" fmla="*/ 1559134 h 6707398"/>
              <a:gd name="connsiteX18-7475" fmla="*/ 1593221 w 3650621"/>
              <a:gd name="connsiteY18-7476" fmla="*/ 378035 h 6707398"/>
              <a:gd name="connsiteX19-7477" fmla="*/ 1307472 w 3650621"/>
              <a:gd name="connsiteY19-7478" fmla="*/ 368510 h 6707398"/>
              <a:gd name="connsiteX20-7479" fmla="*/ 1312234 w 3650621"/>
              <a:gd name="connsiteY20-7480" fmla="*/ 1635335 h 6707398"/>
              <a:gd name="connsiteX21-7481" fmla="*/ 1259846 w 3650621"/>
              <a:gd name="connsiteY21-7482" fmla="*/ 2025860 h 6707398"/>
              <a:gd name="connsiteX22-7483" fmla="*/ 902659 w 3650621"/>
              <a:gd name="connsiteY22-7484" fmla="*/ 2302085 h 6707398"/>
              <a:gd name="connsiteX23-7485" fmla="*/ 207334 w 3650621"/>
              <a:gd name="connsiteY23-7486" fmla="*/ 1787735 h 6707398"/>
              <a:gd name="connsiteX24-7487" fmla="*/ 173996 w 3650621"/>
              <a:gd name="connsiteY24-7488" fmla="*/ 2092535 h 6707398"/>
              <a:gd name="connsiteX25-7489" fmla="*/ 745496 w 3650621"/>
              <a:gd name="connsiteY25-7490" fmla="*/ 2806910 h 6707398"/>
              <a:gd name="connsiteX26-7491" fmla="*/ 1440822 w 3650621"/>
              <a:gd name="connsiteY26-7492" fmla="*/ 3583198 h 6707398"/>
              <a:gd name="connsiteX27-7493" fmla="*/ 1617034 w 3650621"/>
              <a:gd name="connsiteY27-7494" fmla="*/ 4107073 h 6707398"/>
              <a:gd name="connsiteX28-7495" fmla="*/ 1959934 w 3650621"/>
              <a:gd name="connsiteY28-7496" fmla="*/ 6707398 h 6707398"/>
              <a:gd name="connsiteX0-7497" fmla="*/ 1959934 w 3650621"/>
              <a:gd name="connsiteY0-7498" fmla="*/ 6707398 h 6707398"/>
              <a:gd name="connsiteX1-7499" fmla="*/ 3650621 w 3650621"/>
              <a:gd name="connsiteY1-7500" fmla="*/ 6702635 h 6707398"/>
              <a:gd name="connsiteX2-7501" fmla="*/ 2640971 w 3650621"/>
              <a:gd name="connsiteY2-7502" fmla="*/ 3878472 h 6707398"/>
              <a:gd name="connsiteX3-7503" fmla="*/ 2539547 w 3650621"/>
              <a:gd name="connsiteY3-7504" fmla="*/ 3373073 h 6707398"/>
              <a:gd name="connsiteX4-7505" fmla="*/ 2755270 w 3650621"/>
              <a:gd name="connsiteY4-7506" fmla="*/ 2811673 h 6707398"/>
              <a:gd name="connsiteX5-7507" fmla="*/ 2864809 w 3650621"/>
              <a:gd name="connsiteY5-7508" fmla="*/ 2192548 h 6707398"/>
              <a:gd name="connsiteX6-7509" fmla="*/ 3512509 w 3650621"/>
              <a:gd name="connsiteY6-7510" fmla="*/ 1301960 h 6707398"/>
              <a:gd name="connsiteX7-7511" fmla="*/ 3298197 w 3650621"/>
              <a:gd name="connsiteY7-7512" fmla="*/ 1178135 h 6707398"/>
              <a:gd name="connsiteX8-7513" fmla="*/ 2607634 w 3650621"/>
              <a:gd name="connsiteY8-7514" fmla="*/ 1878222 h 6707398"/>
              <a:gd name="connsiteX9-7515" fmla="*/ 2531434 w 3650621"/>
              <a:gd name="connsiteY9-7516" fmla="*/ 1821072 h 6707398"/>
              <a:gd name="connsiteX10-7517" fmla="*/ 2874334 w 3650621"/>
              <a:gd name="connsiteY10-7518" fmla="*/ 563772 h 6707398"/>
              <a:gd name="connsiteX11-7519" fmla="*/ 2598109 w 3650621"/>
              <a:gd name="connsiteY11-7520" fmla="*/ 397084 h 6707398"/>
              <a:gd name="connsiteX12-7521" fmla="*/ 2207584 w 3650621"/>
              <a:gd name="connsiteY12-7522" fmla="*/ 1659147 h 6707398"/>
              <a:gd name="connsiteX13-7523" fmla="*/ 2131384 w 3650621"/>
              <a:gd name="connsiteY13-7524" fmla="*/ 1597235 h 6707398"/>
              <a:gd name="connsiteX14-7525" fmla="*/ 2193297 w 3650621"/>
              <a:gd name="connsiteY14-7526" fmla="*/ 154197 h 6707398"/>
              <a:gd name="connsiteX15-7527" fmla="*/ 1878971 w 3650621"/>
              <a:gd name="connsiteY15-7528" fmla="*/ 163723 h 6707398"/>
              <a:gd name="connsiteX16-7529" fmla="*/ 1798009 w 3650621"/>
              <a:gd name="connsiteY16-7530" fmla="*/ 1554373 h 6707398"/>
              <a:gd name="connsiteX17-7531" fmla="*/ 1674184 w 3650621"/>
              <a:gd name="connsiteY17-7532" fmla="*/ 1559134 h 6707398"/>
              <a:gd name="connsiteX18-7533" fmla="*/ 1593221 w 3650621"/>
              <a:gd name="connsiteY18-7534" fmla="*/ 378035 h 6707398"/>
              <a:gd name="connsiteX19-7535" fmla="*/ 1307472 w 3650621"/>
              <a:gd name="connsiteY19-7536" fmla="*/ 368510 h 6707398"/>
              <a:gd name="connsiteX20-7537" fmla="*/ 1312234 w 3650621"/>
              <a:gd name="connsiteY20-7538" fmla="*/ 1635335 h 6707398"/>
              <a:gd name="connsiteX21-7539" fmla="*/ 1259846 w 3650621"/>
              <a:gd name="connsiteY21-7540" fmla="*/ 2025860 h 6707398"/>
              <a:gd name="connsiteX22-7541" fmla="*/ 902659 w 3650621"/>
              <a:gd name="connsiteY22-7542" fmla="*/ 2302085 h 6707398"/>
              <a:gd name="connsiteX23-7543" fmla="*/ 207334 w 3650621"/>
              <a:gd name="connsiteY23-7544" fmla="*/ 1787735 h 6707398"/>
              <a:gd name="connsiteX24-7545" fmla="*/ 173996 w 3650621"/>
              <a:gd name="connsiteY24-7546" fmla="*/ 2092535 h 6707398"/>
              <a:gd name="connsiteX25-7547" fmla="*/ 745496 w 3650621"/>
              <a:gd name="connsiteY25-7548" fmla="*/ 2806910 h 6707398"/>
              <a:gd name="connsiteX26-7549" fmla="*/ 1440822 w 3650621"/>
              <a:gd name="connsiteY26-7550" fmla="*/ 3583198 h 6707398"/>
              <a:gd name="connsiteX27-7551" fmla="*/ 1617034 w 3650621"/>
              <a:gd name="connsiteY27-7552" fmla="*/ 4107073 h 6707398"/>
              <a:gd name="connsiteX28-7553" fmla="*/ 1959934 w 3650621"/>
              <a:gd name="connsiteY28-7554" fmla="*/ 6707398 h 6707398"/>
              <a:gd name="connsiteX0-7555" fmla="*/ 1959934 w 3650621"/>
              <a:gd name="connsiteY0-7556" fmla="*/ 6707398 h 6707398"/>
              <a:gd name="connsiteX1-7557" fmla="*/ 3650621 w 3650621"/>
              <a:gd name="connsiteY1-7558" fmla="*/ 6702635 h 6707398"/>
              <a:gd name="connsiteX2-7559" fmla="*/ 2640971 w 3650621"/>
              <a:gd name="connsiteY2-7560" fmla="*/ 3878472 h 6707398"/>
              <a:gd name="connsiteX3-7561" fmla="*/ 2539547 w 3650621"/>
              <a:gd name="connsiteY3-7562" fmla="*/ 3373073 h 6707398"/>
              <a:gd name="connsiteX4-7563" fmla="*/ 2755270 w 3650621"/>
              <a:gd name="connsiteY4-7564" fmla="*/ 2811673 h 6707398"/>
              <a:gd name="connsiteX5-7565" fmla="*/ 2864809 w 3650621"/>
              <a:gd name="connsiteY5-7566" fmla="*/ 2192548 h 6707398"/>
              <a:gd name="connsiteX6-7567" fmla="*/ 3512509 w 3650621"/>
              <a:gd name="connsiteY6-7568" fmla="*/ 1301960 h 6707398"/>
              <a:gd name="connsiteX7-7569" fmla="*/ 3298197 w 3650621"/>
              <a:gd name="connsiteY7-7570" fmla="*/ 1178135 h 6707398"/>
              <a:gd name="connsiteX8-7571" fmla="*/ 2607634 w 3650621"/>
              <a:gd name="connsiteY8-7572" fmla="*/ 1878222 h 6707398"/>
              <a:gd name="connsiteX9-7573" fmla="*/ 2531434 w 3650621"/>
              <a:gd name="connsiteY9-7574" fmla="*/ 1821072 h 6707398"/>
              <a:gd name="connsiteX10-7575" fmla="*/ 2874334 w 3650621"/>
              <a:gd name="connsiteY10-7576" fmla="*/ 563772 h 6707398"/>
              <a:gd name="connsiteX11-7577" fmla="*/ 2598109 w 3650621"/>
              <a:gd name="connsiteY11-7578" fmla="*/ 397084 h 6707398"/>
              <a:gd name="connsiteX12-7579" fmla="*/ 2207584 w 3650621"/>
              <a:gd name="connsiteY12-7580" fmla="*/ 1659147 h 6707398"/>
              <a:gd name="connsiteX13-7581" fmla="*/ 2131384 w 3650621"/>
              <a:gd name="connsiteY13-7582" fmla="*/ 1597235 h 6707398"/>
              <a:gd name="connsiteX14-7583" fmla="*/ 2193297 w 3650621"/>
              <a:gd name="connsiteY14-7584" fmla="*/ 154197 h 6707398"/>
              <a:gd name="connsiteX15-7585" fmla="*/ 1878971 w 3650621"/>
              <a:gd name="connsiteY15-7586" fmla="*/ 163723 h 6707398"/>
              <a:gd name="connsiteX16-7587" fmla="*/ 1798009 w 3650621"/>
              <a:gd name="connsiteY16-7588" fmla="*/ 1554373 h 6707398"/>
              <a:gd name="connsiteX17-7589" fmla="*/ 1674184 w 3650621"/>
              <a:gd name="connsiteY17-7590" fmla="*/ 1559134 h 6707398"/>
              <a:gd name="connsiteX18-7591" fmla="*/ 1593221 w 3650621"/>
              <a:gd name="connsiteY18-7592" fmla="*/ 378035 h 6707398"/>
              <a:gd name="connsiteX19-7593" fmla="*/ 1307472 w 3650621"/>
              <a:gd name="connsiteY19-7594" fmla="*/ 368510 h 6707398"/>
              <a:gd name="connsiteX20-7595" fmla="*/ 1312234 w 3650621"/>
              <a:gd name="connsiteY20-7596" fmla="*/ 1635335 h 6707398"/>
              <a:gd name="connsiteX21-7597" fmla="*/ 1259846 w 3650621"/>
              <a:gd name="connsiteY21-7598" fmla="*/ 2025860 h 6707398"/>
              <a:gd name="connsiteX22-7599" fmla="*/ 902659 w 3650621"/>
              <a:gd name="connsiteY22-7600" fmla="*/ 2302085 h 6707398"/>
              <a:gd name="connsiteX23-7601" fmla="*/ 207334 w 3650621"/>
              <a:gd name="connsiteY23-7602" fmla="*/ 1787735 h 6707398"/>
              <a:gd name="connsiteX24-7603" fmla="*/ 173996 w 3650621"/>
              <a:gd name="connsiteY24-7604" fmla="*/ 2092535 h 6707398"/>
              <a:gd name="connsiteX25-7605" fmla="*/ 745496 w 3650621"/>
              <a:gd name="connsiteY25-7606" fmla="*/ 2806910 h 6707398"/>
              <a:gd name="connsiteX26-7607" fmla="*/ 1440822 w 3650621"/>
              <a:gd name="connsiteY26-7608" fmla="*/ 3583198 h 6707398"/>
              <a:gd name="connsiteX27-7609" fmla="*/ 1617034 w 3650621"/>
              <a:gd name="connsiteY27-7610" fmla="*/ 4107073 h 6707398"/>
              <a:gd name="connsiteX28-7611" fmla="*/ 1959934 w 3650621"/>
              <a:gd name="connsiteY28-7612" fmla="*/ 6707398 h 6707398"/>
              <a:gd name="connsiteX0-7613" fmla="*/ 1938429 w 3650621"/>
              <a:gd name="connsiteY0-7614" fmla="*/ 6169762 h 6702638"/>
              <a:gd name="connsiteX1-7615" fmla="*/ 3650621 w 3650621"/>
              <a:gd name="connsiteY1-7616" fmla="*/ 6702635 h 6702638"/>
              <a:gd name="connsiteX2-7617" fmla="*/ 2640971 w 3650621"/>
              <a:gd name="connsiteY2-7618" fmla="*/ 3878472 h 6702638"/>
              <a:gd name="connsiteX3-7619" fmla="*/ 2539547 w 3650621"/>
              <a:gd name="connsiteY3-7620" fmla="*/ 3373073 h 6702638"/>
              <a:gd name="connsiteX4-7621" fmla="*/ 2755270 w 3650621"/>
              <a:gd name="connsiteY4-7622" fmla="*/ 2811673 h 6702638"/>
              <a:gd name="connsiteX5-7623" fmla="*/ 2864809 w 3650621"/>
              <a:gd name="connsiteY5-7624" fmla="*/ 2192548 h 6702638"/>
              <a:gd name="connsiteX6-7625" fmla="*/ 3512509 w 3650621"/>
              <a:gd name="connsiteY6-7626" fmla="*/ 1301960 h 6702638"/>
              <a:gd name="connsiteX7-7627" fmla="*/ 3298197 w 3650621"/>
              <a:gd name="connsiteY7-7628" fmla="*/ 1178135 h 6702638"/>
              <a:gd name="connsiteX8-7629" fmla="*/ 2607634 w 3650621"/>
              <a:gd name="connsiteY8-7630" fmla="*/ 1878222 h 6702638"/>
              <a:gd name="connsiteX9-7631" fmla="*/ 2531434 w 3650621"/>
              <a:gd name="connsiteY9-7632" fmla="*/ 1821072 h 6702638"/>
              <a:gd name="connsiteX10-7633" fmla="*/ 2874334 w 3650621"/>
              <a:gd name="connsiteY10-7634" fmla="*/ 563772 h 6702638"/>
              <a:gd name="connsiteX11-7635" fmla="*/ 2598109 w 3650621"/>
              <a:gd name="connsiteY11-7636" fmla="*/ 397084 h 6702638"/>
              <a:gd name="connsiteX12-7637" fmla="*/ 2207584 w 3650621"/>
              <a:gd name="connsiteY12-7638" fmla="*/ 1659147 h 6702638"/>
              <a:gd name="connsiteX13-7639" fmla="*/ 2131384 w 3650621"/>
              <a:gd name="connsiteY13-7640" fmla="*/ 1597235 h 6702638"/>
              <a:gd name="connsiteX14-7641" fmla="*/ 2193297 w 3650621"/>
              <a:gd name="connsiteY14-7642" fmla="*/ 154197 h 6702638"/>
              <a:gd name="connsiteX15-7643" fmla="*/ 1878971 w 3650621"/>
              <a:gd name="connsiteY15-7644" fmla="*/ 163723 h 6702638"/>
              <a:gd name="connsiteX16-7645" fmla="*/ 1798009 w 3650621"/>
              <a:gd name="connsiteY16-7646" fmla="*/ 1554373 h 6702638"/>
              <a:gd name="connsiteX17-7647" fmla="*/ 1674184 w 3650621"/>
              <a:gd name="connsiteY17-7648" fmla="*/ 1559134 h 6702638"/>
              <a:gd name="connsiteX18-7649" fmla="*/ 1593221 w 3650621"/>
              <a:gd name="connsiteY18-7650" fmla="*/ 378035 h 6702638"/>
              <a:gd name="connsiteX19-7651" fmla="*/ 1307472 w 3650621"/>
              <a:gd name="connsiteY19-7652" fmla="*/ 368510 h 6702638"/>
              <a:gd name="connsiteX20-7653" fmla="*/ 1312234 w 3650621"/>
              <a:gd name="connsiteY20-7654" fmla="*/ 1635335 h 6702638"/>
              <a:gd name="connsiteX21-7655" fmla="*/ 1259846 w 3650621"/>
              <a:gd name="connsiteY21-7656" fmla="*/ 2025860 h 6702638"/>
              <a:gd name="connsiteX22-7657" fmla="*/ 902659 w 3650621"/>
              <a:gd name="connsiteY22-7658" fmla="*/ 2302085 h 6702638"/>
              <a:gd name="connsiteX23-7659" fmla="*/ 207334 w 3650621"/>
              <a:gd name="connsiteY23-7660" fmla="*/ 1787735 h 6702638"/>
              <a:gd name="connsiteX24-7661" fmla="*/ 173996 w 3650621"/>
              <a:gd name="connsiteY24-7662" fmla="*/ 2092535 h 6702638"/>
              <a:gd name="connsiteX25-7663" fmla="*/ 745496 w 3650621"/>
              <a:gd name="connsiteY25-7664" fmla="*/ 2806910 h 6702638"/>
              <a:gd name="connsiteX26-7665" fmla="*/ 1440822 w 3650621"/>
              <a:gd name="connsiteY26-7666" fmla="*/ 3583198 h 6702638"/>
              <a:gd name="connsiteX27-7667" fmla="*/ 1617034 w 3650621"/>
              <a:gd name="connsiteY27-7668" fmla="*/ 4107073 h 6702638"/>
              <a:gd name="connsiteX28-7669" fmla="*/ 1938429 w 3650621"/>
              <a:gd name="connsiteY28-7670" fmla="*/ 6169762 h 6702638"/>
              <a:gd name="connsiteX0-7671" fmla="*/ 1938429 w 3560732"/>
              <a:gd name="connsiteY0-7672" fmla="*/ 6169762 h 6186505"/>
              <a:gd name="connsiteX1-7673" fmla="*/ 3478578 w 3560732"/>
              <a:gd name="connsiteY1-7674" fmla="*/ 6186505 h 6186505"/>
              <a:gd name="connsiteX2-7675" fmla="*/ 2640971 w 3560732"/>
              <a:gd name="connsiteY2-7676" fmla="*/ 3878472 h 6186505"/>
              <a:gd name="connsiteX3-7677" fmla="*/ 2539547 w 3560732"/>
              <a:gd name="connsiteY3-7678" fmla="*/ 3373073 h 6186505"/>
              <a:gd name="connsiteX4-7679" fmla="*/ 2755270 w 3560732"/>
              <a:gd name="connsiteY4-7680" fmla="*/ 2811673 h 6186505"/>
              <a:gd name="connsiteX5-7681" fmla="*/ 2864809 w 3560732"/>
              <a:gd name="connsiteY5-7682" fmla="*/ 2192548 h 6186505"/>
              <a:gd name="connsiteX6-7683" fmla="*/ 3512509 w 3560732"/>
              <a:gd name="connsiteY6-7684" fmla="*/ 1301960 h 6186505"/>
              <a:gd name="connsiteX7-7685" fmla="*/ 3298197 w 3560732"/>
              <a:gd name="connsiteY7-7686" fmla="*/ 1178135 h 6186505"/>
              <a:gd name="connsiteX8-7687" fmla="*/ 2607634 w 3560732"/>
              <a:gd name="connsiteY8-7688" fmla="*/ 1878222 h 6186505"/>
              <a:gd name="connsiteX9-7689" fmla="*/ 2531434 w 3560732"/>
              <a:gd name="connsiteY9-7690" fmla="*/ 1821072 h 6186505"/>
              <a:gd name="connsiteX10-7691" fmla="*/ 2874334 w 3560732"/>
              <a:gd name="connsiteY10-7692" fmla="*/ 563772 h 6186505"/>
              <a:gd name="connsiteX11-7693" fmla="*/ 2598109 w 3560732"/>
              <a:gd name="connsiteY11-7694" fmla="*/ 397084 h 6186505"/>
              <a:gd name="connsiteX12-7695" fmla="*/ 2207584 w 3560732"/>
              <a:gd name="connsiteY12-7696" fmla="*/ 1659147 h 6186505"/>
              <a:gd name="connsiteX13-7697" fmla="*/ 2131384 w 3560732"/>
              <a:gd name="connsiteY13-7698" fmla="*/ 1597235 h 6186505"/>
              <a:gd name="connsiteX14-7699" fmla="*/ 2193297 w 3560732"/>
              <a:gd name="connsiteY14-7700" fmla="*/ 154197 h 6186505"/>
              <a:gd name="connsiteX15-7701" fmla="*/ 1878971 w 3560732"/>
              <a:gd name="connsiteY15-7702" fmla="*/ 163723 h 6186505"/>
              <a:gd name="connsiteX16-7703" fmla="*/ 1798009 w 3560732"/>
              <a:gd name="connsiteY16-7704" fmla="*/ 1554373 h 6186505"/>
              <a:gd name="connsiteX17-7705" fmla="*/ 1674184 w 3560732"/>
              <a:gd name="connsiteY17-7706" fmla="*/ 1559134 h 6186505"/>
              <a:gd name="connsiteX18-7707" fmla="*/ 1593221 w 3560732"/>
              <a:gd name="connsiteY18-7708" fmla="*/ 378035 h 6186505"/>
              <a:gd name="connsiteX19-7709" fmla="*/ 1307472 w 3560732"/>
              <a:gd name="connsiteY19-7710" fmla="*/ 368510 h 6186505"/>
              <a:gd name="connsiteX20-7711" fmla="*/ 1312234 w 3560732"/>
              <a:gd name="connsiteY20-7712" fmla="*/ 1635335 h 6186505"/>
              <a:gd name="connsiteX21-7713" fmla="*/ 1259846 w 3560732"/>
              <a:gd name="connsiteY21-7714" fmla="*/ 2025860 h 6186505"/>
              <a:gd name="connsiteX22-7715" fmla="*/ 902659 w 3560732"/>
              <a:gd name="connsiteY22-7716" fmla="*/ 2302085 h 6186505"/>
              <a:gd name="connsiteX23-7717" fmla="*/ 207334 w 3560732"/>
              <a:gd name="connsiteY23-7718" fmla="*/ 1787735 h 6186505"/>
              <a:gd name="connsiteX24-7719" fmla="*/ 173996 w 3560732"/>
              <a:gd name="connsiteY24-7720" fmla="*/ 2092535 h 6186505"/>
              <a:gd name="connsiteX25-7721" fmla="*/ 745496 w 3560732"/>
              <a:gd name="connsiteY25-7722" fmla="*/ 2806910 h 6186505"/>
              <a:gd name="connsiteX26-7723" fmla="*/ 1440822 w 3560732"/>
              <a:gd name="connsiteY26-7724" fmla="*/ 3583198 h 6186505"/>
              <a:gd name="connsiteX27-7725" fmla="*/ 1617034 w 3560732"/>
              <a:gd name="connsiteY27-7726" fmla="*/ 4107073 h 6186505"/>
              <a:gd name="connsiteX28-7727" fmla="*/ 1938429 w 3560732"/>
              <a:gd name="connsiteY28-7728" fmla="*/ 6169762 h 6186505"/>
              <a:gd name="connsiteX0-7729" fmla="*/ 1938429 w 3560732"/>
              <a:gd name="connsiteY0-7730" fmla="*/ 6169762 h 6186505"/>
              <a:gd name="connsiteX1-7731" fmla="*/ 3478578 w 3560732"/>
              <a:gd name="connsiteY1-7732" fmla="*/ 6186505 h 6186505"/>
              <a:gd name="connsiteX2-7733" fmla="*/ 2640971 w 3560732"/>
              <a:gd name="connsiteY2-7734" fmla="*/ 3878472 h 6186505"/>
              <a:gd name="connsiteX3-7735" fmla="*/ 2539547 w 3560732"/>
              <a:gd name="connsiteY3-7736" fmla="*/ 3373073 h 6186505"/>
              <a:gd name="connsiteX4-7737" fmla="*/ 2755270 w 3560732"/>
              <a:gd name="connsiteY4-7738" fmla="*/ 2811673 h 6186505"/>
              <a:gd name="connsiteX5-7739" fmla="*/ 2864809 w 3560732"/>
              <a:gd name="connsiteY5-7740" fmla="*/ 2192548 h 6186505"/>
              <a:gd name="connsiteX6-7741" fmla="*/ 3512509 w 3560732"/>
              <a:gd name="connsiteY6-7742" fmla="*/ 1301960 h 6186505"/>
              <a:gd name="connsiteX7-7743" fmla="*/ 3298197 w 3560732"/>
              <a:gd name="connsiteY7-7744" fmla="*/ 1178135 h 6186505"/>
              <a:gd name="connsiteX8-7745" fmla="*/ 2607634 w 3560732"/>
              <a:gd name="connsiteY8-7746" fmla="*/ 1878222 h 6186505"/>
              <a:gd name="connsiteX9-7747" fmla="*/ 2531434 w 3560732"/>
              <a:gd name="connsiteY9-7748" fmla="*/ 1821072 h 6186505"/>
              <a:gd name="connsiteX10-7749" fmla="*/ 2874334 w 3560732"/>
              <a:gd name="connsiteY10-7750" fmla="*/ 563772 h 6186505"/>
              <a:gd name="connsiteX11-7751" fmla="*/ 2598109 w 3560732"/>
              <a:gd name="connsiteY11-7752" fmla="*/ 397084 h 6186505"/>
              <a:gd name="connsiteX12-7753" fmla="*/ 2207584 w 3560732"/>
              <a:gd name="connsiteY12-7754" fmla="*/ 1659147 h 6186505"/>
              <a:gd name="connsiteX13-7755" fmla="*/ 2131384 w 3560732"/>
              <a:gd name="connsiteY13-7756" fmla="*/ 1597235 h 6186505"/>
              <a:gd name="connsiteX14-7757" fmla="*/ 2193297 w 3560732"/>
              <a:gd name="connsiteY14-7758" fmla="*/ 154197 h 6186505"/>
              <a:gd name="connsiteX15-7759" fmla="*/ 1878971 w 3560732"/>
              <a:gd name="connsiteY15-7760" fmla="*/ 163723 h 6186505"/>
              <a:gd name="connsiteX16-7761" fmla="*/ 1798009 w 3560732"/>
              <a:gd name="connsiteY16-7762" fmla="*/ 1554373 h 6186505"/>
              <a:gd name="connsiteX17-7763" fmla="*/ 1674184 w 3560732"/>
              <a:gd name="connsiteY17-7764" fmla="*/ 1559134 h 6186505"/>
              <a:gd name="connsiteX18-7765" fmla="*/ 1593221 w 3560732"/>
              <a:gd name="connsiteY18-7766" fmla="*/ 378035 h 6186505"/>
              <a:gd name="connsiteX19-7767" fmla="*/ 1307472 w 3560732"/>
              <a:gd name="connsiteY19-7768" fmla="*/ 368510 h 6186505"/>
              <a:gd name="connsiteX20-7769" fmla="*/ 1312234 w 3560732"/>
              <a:gd name="connsiteY20-7770" fmla="*/ 1635335 h 6186505"/>
              <a:gd name="connsiteX21-7771" fmla="*/ 1259846 w 3560732"/>
              <a:gd name="connsiteY21-7772" fmla="*/ 2025860 h 6186505"/>
              <a:gd name="connsiteX22-7773" fmla="*/ 902659 w 3560732"/>
              <a:gd name="connsiteY22-7774" fmla="*/ 2302085 h 6186505"/>
              <a:gd name="connsiteX23-7775" fmla="*/ 207334 w 3560732"/>
              <a:gd name="connsiteY23-7776" fmla="*/ 1787735 h 6186505"/>
              <a:gd name="connsiteX24-7777" fmla="*/ 173996 w 3560732"/>
              <a:gd name="connsiteY24-7778" fmla="*/ 2092535 h 6186505"/>
              <a:gd name="connsiteX25-7779" fmla="*/ 745496 w 3560732"/>
              <a:gd name="connsiteY25-7780" fmla="*/ 2806910 h 6186505"/>
              <a:gd name="connsiteX26-7781" fmla="*/ 1440822 w 3560732"/>
              <a:gd name="connsiteY26-7782" fmla="*/ 3583198 h 6186505"/>
              <a:gd name="connsiteX27-7783" fmla="*/ 1617034 w 3560732"/>
              <a:gd name="connsiteY27-7784" fmla="*/ 4107073 h 6186505"/>
              <a:gd name="connsiteX28-7785" fmla="*/ 1938429 w 3560732"/>
              <a:gd name="connsiteY28-7786" fmla="*/ 6169762 h 6186505"/>
              <a:gd name="connsiteX0-7787" fmla="*/ 1938429 w 3560732"/>
              <a:gd name="connsiteY0-7788" fmla="*/ 6226614 h 6226614"/>
              <a:gd name="connsiteX1-7789" fmla="*/ 3478578 w 3560732"/>
              <a:gd name="connsiteY1-7790" fmla="*/ 6186505 h 6226614"/>
              <a:gd name="connsiteX2-7791" fmla="*/ 2640971 w 3560732"/>
              <a:gd name="connsiteY2-7792" fmla="*/ 3878472 h 6226614"/>
              <a:gd name="connsiteX3-7793" fmla="*/ 2539547 w 3560732"/>
              <a:gd name="connsiteY3-7794" fmla="*/ 3373073 h 6226614"/>
              <a:gd name="connsiteX4-7795" fmla="*/ 2755270 w 3560732"/>
              <a:gd name="connsiteY4-7796" fmla="*/ 2811673 h 6226614"/>
              <a:gd name="connsiteX5-7797" fmla="*/ 2864809 w 3560732"/>
              <a:gd name="connsiteY5-7798" fmla="*/ 2192548 h 6226614"/>
              <a:gd name="connsiteX6-7799" fmla="*/ 3512509 w 3560732"/>
              <a:gd name="connsiteY6-7800" fmla="*/ 1301960 h 6226614"/>
              <a:gd name="connsiteX7-7801" fmla="*/ 3298197 w 3560732"/>
              <a:gd name="connsiteY7-7802" fmla="*/ 1178135 h 6226614"/>
              <a:gd name="connsiteX8-7803" fmla="*/ 2607634 w 3560732"/>
              <a:gd name="connsiteY8-7804" fmla="*/ 1878222 h 6226614"/>
              <a:gd name="connsiteX9-7805" fmla="*/ 2531434 w 3560732"/>
              <a:gd name="connsiteY9-7806" fmla="*/ 1821072 h 6226614"/>
              <a:gd name="connsiteX10-7807" fmla="*/ 2874334 w 3560732"/>
              <a:gd name="connsiteY10-7808" fmla="*/ 563772 h 6226614"/>
              <a:gd name="connsiteX11-7809" fmla="*/ 2598109 w 3560732"/>
              <a:gd name="connsiteY11-7810" fmla="*/ 397084 h 6226614"/>
              <a:gd name="connsiteX12-7811" fmla="*/ 2207584 w 3560732"/>
              <a:gd name="connsiteY12-7812" fmla="*/ 1659147 h 6226614"/>
              <a:gd name="connsiteX13-7813" fmla="*/ 2131384 w 3560732"/>
              <a:gd name="connsiteY13-7814" fmla="*/ 1597235 h 6226614"/>
              <a:gd name="connsiteX14-7815" fmla="*/ 2193297 w 3560732"/>
              <a:gd name="connsiteY14-7816" fmla="*/ 154197 h 6226614"/>
              <a:gd name="connsiteX15-7817" fmla="*/ 1878971 w 3560732"/>
              <a:gd name="connsiteY15-7818" fmla="*/ 163723 h 6226614"/>
              <a:gd name="connsiteX16-7819" fmla="*/ 1798009 w 3560732"/>
              <a:gd name="connsiteY16-7820" fmla="*/ 1554373 h 6226614"/>
              <a:gd name="connsiteX17-7821" fmla="*/ 1674184 w 3560732"/>
              <a:gd name="connsiteY17-7822" fmla="*/ 1559134 h 6226614"/>
              <a:gd name="connsiteX18-7823" fmla="*/ 1593221 w 3560732"/>
              <a:gd name="connsiteY18-7824" fmla="*/ 378035 h 6226614"/>
              <a:gd name="connsiteX19-7825" fmla="*/ 1307472 w 3560732"/>
              <a:gd name="connsiteY19-7826" fmla="*/ 368510 h 6226614"/>
              <a:gd name="connsiteX20-7827" fmla="*/ 1312234 w 3560732"/>
              <a:gd name="connsiteY20-7828" fmla="*/ 1635335 h 6226614"/>
              <a:gd name="connsiteX21-7829" fmla="*/ 1259846 w 3560732"/>
              <a:gd name="connsiteY21-7830" fmla="*/ 2025860 h 6226614"/>
              <a:gd name="connsiteX22-7831" fmla="*/ 902659 w 3560732"/>
              <a:gd name="connsiteY22-7832" fmla="*/ 2302085 h 6226614"/>
              <a:gd name="connsiteX23-7833" fmla="*/ 207334 w 3560732"/>
              <a:gd name="connsiteY23-7834" fmla="*/ 1787735 h 6226614"/>
              <a:gd name="connsiteX24-7835" fmla="*/ 173996 w 3560732"/>
              <a:gd name="connsiteY24-7836" fmla="*/ 2092535 h 6226614"/>
              <a:gd name="connsiteX25-7837" fmla="*/ 745496 w 3560732"/>
              <a:gd name="connsiteY25-7838" fmla="*/ 2806910 h 6226614"/>
              <a:gd name="connsiteX26-7839" fmla="*/ 1440822 w 3560732"/>
              <a:gd name="connsiteY26-7840" fmla="*/ 3583198 h 6226614"/>
              <a:gd name="connsiteX27-7841" fmla="*/ 1617034 w 3560732"/>
              <a:gd name="connsiteY27-7842" fmla="*/ 4107073 h 6226614"/>
              <a:gd name="connsiteX28-7843" fmla="*/ 1938429 w 3560732"/>
              <a:gd name="connsiteY28-7844" fmla="*/ 6226614 h 6226614"/>
              <a:gd name="connsiteX0-7845" fmla="*/ 1938429 w 3560732"/>
              <a:gd name="connsiteY0-7846" fmla="*/ 6189377 h 6189377"/>
              <a:gd name="connsiteX1-7847" fmla="*/ 3478578 w 3560732"/>
              <a:gd name="connsiteY1-7848" fmla="*/ 6186505 h 6189377"/>
              <a:gd name="connsiteX2-7849" fmla="*/ 2640971 w 3560732"/>
              <a:gd name="connsiteY2-7850" fmla="*/ 3878472 h 6189377"/>
              <a:gd name="connsiteX3-7851" fmla="*/ 2539547 w 3560732"/>
              <a:gd name="connsiteY3-7852" fmla="*/ 3373073 h 6189377"/>
              <a:gd name="connsiteX4-7853" fmla="*/ 2755270 w 3560732"/>
              <a:gd name="connsiteY4-7854" fmla="*/ 2811673 h 6189377"/>
              <a:gd name="connsiteX5-7855" fmla="*/ 2864809 w 3560732"/>
              <a:gd name="connsiteY5-7856" fmla="*/ 2192548 h 6189377"/>
              <a:gd name="connsiteX6-7857" fmla="*/ 3512509 w 3560732"/>
              <a:gd name="connsiteY6-7858" fmla="*/ 1301960 h 6189377"/>
              <a:gd name="connsiteX7-7859" fmla="*/ 3298197 w 3560732"/>
              <a:gd name="connsiteY7-7860" fmla="*/ 1178135 h 6189377"/>
              <a:gd name="connsiteX8-7861" fmla="*/ 2607634 w 3560732"/>
              <a:gd name="connsiteY8-7862" fmla="*/ 1878222 h 6189377"/>
              <a:gd name="connsiteX9-7863" fmla="*/ 2531434 w 3560732"/>
              <a:gd name="connsiteY9-7864" fmla="*/ 1821072 h 6189377"/>
              <a:gd name="connsiteX10-7865" fmla="*/ 2874334 w 3560732"/>
              <a:gd name="connsiteY10-7866" fmla="*/ 563772 h 6189377"/>
              <a:gd name="connsiteX11-7867" fmla="*/ 2598109 w 3560732"/>
              <a:gd name="connsiteY11-7868" fmla="*/ 397084 h 6189377"/>
              <a:gd name="connsiteX12-7869" fmla="*/ 2207584 w 3560732"/>
              <a:gd name="connsiteY12-7870" fmla="*/ 1659147 h 6189377"/>
              <a:gd name="connsiteX13-7871" fmla="*/ 2131384 w 3560732"/>
              <a:gd name="connsiteY13-7872" fmla="*/ 1597235 h 6189377"/>
              <a:gd name="connsiteX14-7873" fmla="*/ 2193297 w 3560732"/>
              <a:gd name="connsiteY14-7874" fmla="*/ 154197 h 6189377"/>
              <a:gd name="connsiteX15-7875" fmla="*/ 1878971 w 3560732"/>
              <a:gd name="connsiteY15-7876" fmla="*/ 163723 h 6189377"/>
              <a:gd name="connsiteX16-7877" fmla="*/ 1798009 w 3560732"/>
              <a:gd name="connsiteY16-7878" fmla="*/ 1554373 h 6189377"/>
              <a:gd name="connsiteX17-7879" fmla="*/ 1674184 w 3560732"/>
              <a:gd name="connsiteY17-7880" fmla="*/ 1559134 h 6189377"/>
              <a:gd name="connsiteX18-7881" fmla="*/ 1593221 w 3560732"/>
              <a:gd name="connsiteY18-7882" fmla="*/ 378035 h 6189377"/>
              <a:gd name="connsiteX19-7883" fmla="*/ 1307472 w 3560732"/>
              <a:gd name="connsiteY19-7884" fmla="*/ 368510 h 6189377"/>
              <a:gd name="connsiteX20-7885" fmla="*/ 1312234 w 3560732"/>
              <a:gd name="connsiteY20-7886" fmla="*/ 1635335 h 6189377"/>
              <a:gd name="connsiteX21-7887" fmla="*/ 1259846 w 3560732"/>
              <a:gd name="connsiteY21-7888" fmla="*/ 2025860 h 6189377"/>
              <a:gd name="connsiteX22-7889" fmla="*/ 902659 w 3560732"/>
              <a:gd name="connsiteY22-7890" fmla="*/ 2302085 h 6189377"/>
              <a:gd name="connsiteX23-7891" fmla="*/ 207334 w 3560732"/>
              <a:gd name="connsiteY23-7892" fmla="*/ 1787735 h 6189377"/>
              <a:gd name="connsiteX24-7893" fmla="*/ 173996 w 3560732"/>
              <a:gd name="connsiteY24-7894" fmla="*/ 2092535 h 6189377"/>
              <a:gd name="connsiteX25-7895" fmla="*/ 745496 w 3560732"/>
              <a:gd name="connsiteY25-7896" fmla="*/ 2806910 h 6189377"/>
              <a:gd name="connsiteX26-7897" fmla="*/ 1440822 w 3560732"/>
              <a:gd name="connsiteY26-7898" fmla="*/ 3583198 h 6189377"/>
              <a:gd name="connsiteX27-7899" fmla="*/ 1617034 w 3560732"/>
              <a:gd name="connsiteY27-7900" fmla="*/ 4107073 h 6189377"/>
              <a:gd name="connsiteX28-7901" fmla="*/ 1938429 w 3560732"/>
              <a:gd name="connsiteY28-7902" fmla="*/ 6189377 h 61893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4867" y="connsiteY28-4868"/>
              </a:cxn>
            </a:cxnLst>
            <a:rect l="l" t="t" r="r" b="b"/>
            <a:pathLst>
              <a:path w="3560732" h="6189377">
                <a:moveTo>
                  <a:pt x="1938429" y="6189377"/>
                </a:moveTo>
                <a:lnTo>
                  <a:pt x="3478578" y="6186505"/>
                </a:lnTo>
                <a:cubicBezTo>
                  <a:pt x="3127740" y="5200667"/>
                  <a:pt x="2915609" y="4930985"/>
                  <a:pt x="2640971" y="3878472"/>
                </a:cubicBezTo>
                <a:cubicBezTo>
                  <a:pt x="2607163" y="3710006"/>
                  <a:pt x="2567756" y="3575139"/>
                  <a:pt x="2539547" y="3373073"/>
                </a:cubicBezTo>
                <a:cubicBezTo>
                  <a:pt x="2626772" y="3150473"/>
                  <a:pt x="2694946" y="3073610"/>
                  <a:pt x="2755270" y="2811673"/>
                </a:cubicBezTo>
                <a:cubicBezTo>
                  <a:pt x="2820357" y="2578311"/>
                  <a:pt x="2807658" y="2538622"/>
                  <a:pt x="2864809" y="2192548"/>
                </a:cubicBezTo>
                <a:cubicBezTo>
                  <a:pt x="3048959" y="1868698"/>
                  <a:pt x="3314071" y="1630573"/>
                  <a:pt x="3512509" y="1301960"/>
                </a:cubicBezTo>
                <a:cubicBezTo>
                  <a:pt x="3645859" y="1165436"/>
                  <a:pt x="3479171" y="928897"/>
                  <a:pt x="3298197" y="1178135"/>
                </a:cubicBezTo>
                <a:cubicBezTo>
                  <a:pt x="3096584" y="1449597"/>
                  <a:pt x="2837822" y="1644860"/>
                  <a:pt x="2607634" y="1878222"/>
                </a:cubicBezTo>
                <a:cubicBezTo>
                  <a:pt x="2525084" y="1873460"/>
                  <a:pt x="2556834" y="1840122"/>
                  <a:pt x="2531434" y="1821072"/>
                </a:cubicBezTo>
                <a:cubicBezTo>
                  <a:pt x="2658434" y="1401971"/>
                  <a:pt x="2775909" y="992397"/>
                  <a:pt x="2874334" y="563772"/>
                </a:cubicBezTo>
                <a:cubicBezTo>
                  <a:pt x="2923546" y="314534"/>
                  <a:pt x="2706059" y="208171"/>
                  <a:pt x="2598109" y="397084"/>
                </a:cubicBezTo>
                <a:cubicBezTo>
                  <a:pt x="2464759" y="833646"/>
                  <a:pt x="2340934" y="1155910"/>
                  <a:pt x="2207584" y="1659147"/>
                </a:cubicBezTo>
                <a:cubicBezTo>
                  <a:pt x="2182184" y="1638510"/>
                  <a:pt x="2118684" y="1660735"/>
                  <a:pt x="2131384" y="1597235"/>
                </a:cubicBezTo>
                <a:cubicBezTo>
                  <a:pt x="2188534" y="1146384"/>
                  <a:pt x="2188534" y="628860"/>
                  <a:pt x="2193297" y="154197"/>
                </a:cubicBezTo>
                <a:cubicBezTo>
                  <a:pt x="2193297" y="38309"/>
                  <a:pt x="1945646" y="-129965"/>
                  <a:pt x="1878971" y="163723"/>
                </a:cubicBezTo>
                <a:cubicBezTo>
                  <a:pt x="1821821" y="641561"/>
                  <a:pt x="1802771" y="943185"/>
                  <a:pt x="1798009" y="1554373"/>
                </a:cubicBezTo>
                <a:cubicBezTo>
                  <a:pt x="1802772" y="1606761"/>
                  <a:pt x="1678946" y="1644859"/>
                  <a:pt x="1674184" y="1559134"/>
                </a:cubicBezTo>
                <a:cubicBezTo>
                  <a:pt x="1647195" y="1136859"/>
                  <a:pt x="1615446" y="766972"/>
                  <a:pt x="1593221" y="378035"/>
                </a:cubicBezTo>
                <a:cubicBezTo>
                  <a:pt x="1564646" y="84347"/>
                  <a:pt x="1331284" y="133560"/>
                  <a:pt x="1307472" y="368510"/>
                </a:cubicBezTo>
                <a:cubicBezTo>
                  <a:pt x="1247147" y="844760"/>
                  <a:pt x="1286834" y="1182897"/>
                  <a:pt x="1312234" y="1635335"/>
                </a:cubicBezTo>
                <a:cubicBezTo>
                  <a:pt x="1305883" y="1801229"/>
                  <a:pt x="1290008" y="1900448"/>
                  <a:pt x="1259846" y="2025860"/>
                </a:cubicBezTo>
                <a:cubicBezTo>
                  <a:pt x="1163009" y="2332247"/>
                  <a:pt x="1082046" y="2337804"/>
                  <a:pt x="902659" y="2302085"/>
                </a:cubicBezTo>
                <a:cubicBezTo>
                  <a:pt x="712159" y="2102060"/>
                  <a:pt x="597859" y="1868697"/>
                  <a:pt x="207334" y="1787735"/>
                </a:cubicBezTo>
                <a:cubicBezTo>
                  <a:pt x="-35554" y="1760748"/>
                  <a:pt x="-87942" y="1948073"/>
                  <a:pt x="173996" y="2092535"/>
                </a:cubicBezTo>
                <a:cubicBezTo>
                  <a:pt x="359734" y="2327485"/>
                  <a:pt x="640468" y="2556506"/>
                  <a:pt x="745496" y="2806910"/>
                </a:cubicBezTo>
                <a:cubicBezTo>
                  <a:pt x="914565" y="3070435"/>
                  <a:pt x="1268579" y="3402223"/>
                  <a:pt x="1440822" y="3583198"/>
                </a:cubicBezTo>
                <a:lnTo>
                  <a:pt x="1617034" y="4107073"/>
                </a:lnTo>
                <a:cubicBezTo>
                  <a:pt x="1829759" y="4896060"/>
                  <a:pt x="1820954" y="5276565"/>
                  <a:pt x="1938429" y="6189377"/>
                </a:cubicBezTo>
                <a:close/>
              </a:path>
            </a:pathLst>
          </a:custGeom>
          <a:solidFill>
            <a:srgbClr val="FDCBA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30" name="Group 29"/>
          <p:cNvGrpSpPr/>
          <p:nvPr/>
        </p:nvGrpSpPr>
        <p:grpSpPr>
          <a:xfrm rot="20757052">
            <a:off x="8391368" y="1777167"/>
            <a:ext cx="3092794" cy="1724659"/>
            <a:chOff x="0" y="30309"/>
            <a:chExt cx="12191759" cy="6798583"/>
          </a:xfrm>
        </p:grpSpPr>
        <p:sp>
          <p:nvSpPr>
            <p:cNvPr id="31" name="Freeform: Shape 30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" name="Rounded Rectangle 1"/>
          <p:cNvSpPr/>
          <p:nvPr/>
        </p:nvSpPr>
        <p:spPr>
          <a:xfrm>
            <a:off x="542290" y="361950"/>
            <a:ext cx="11299190" cy="5954395"/>
          </a:xfrm>
          <a:prstGeom prst="roundRect">
            <a:avLst>
              <a:gd name="adj" fmla="val 5457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102372" y="990693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3"/>
            </a:pPr>
            <a:r>
              <a:rPr lang="id-ID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PENINGKATAN JUMLAH MAHASISWA BARU STRATA 1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0" name="Group 3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41" name="Group 4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4" name="Rectangle: Rounded Corners 5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5" name="Straight Connector 5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" name="TextBox 41"/>
            <p:cNvSpPr txBox="1"/>
            <p:nvPr/>
          </p:nvSpPr>
          <p:spPr>
            <a:xfrm>
              <a:off x="5339727" y="3033493"/>
              <a:ext cx="16733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22%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277173" y="3444174"/>
            <a:ext cx="2678492" cy="1128216"/>
            <a:chOff x="2405257" y="3574015"/>
            <a:chExt cx="1772729" cy="1128216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798535" y="3322779"/>
              <a:ext cx="1128216" cy="1630687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2643912" y="4049463"/>
              <a:ext cx="123338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4,5%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405257" y="3635176"/>
              <a:ext cx="169576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1%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26390" y="404495"/>
            <a:ext cx="11501120" cy="6008370"/>
          </a:xfrm>
          <a:prstGeom prst="roundRect">
            <a:avLst>
              <a:gd name="adj" fmla="val 6927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60614" y="961840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4"/>
            </a:pPr>
            <a:r>
              <a:rPr lang="id-ID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PENINGKATAN JUMLAH MAHASISWA BARU STRATA 2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9" name="Group 8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2" name="Rectangle: Rounded Corners 21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3" name="Straight Connector 22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" name="TextBox 9"/>
            <p:cNvSpPr txBox="1"/>
            <p:nvPr/>
          </p:nvSpPr>
          <p:spPr>
            <a:xfrm>
              <a:off x="5339726" y="3033493"/>
              <a:ext cx="159920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2383952" y="3574720"/>
            <a:ext cx="2508927" cy="816762"/>
            <a:chOff x="2494258" y="3717261"/>
            <a:chExt cx="1695765" cy="816762"/>
          </a:xfrm>
        </p:grpSpPr>
        <p:sp>
          <p:nvSpPr>
            <p:cNvPr id="34" name="TextBox 33"/>
            <p:cNvSpPr txBox="1"/>
            <p:nvPr/>
          </p:nvSpPr>
          <p:spPr>
            <a:xfrm>
              <a:off x="2536102" y="4133913"/>
              <a:ext cx="164526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 (0%)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494258" y="3717261"/>
              <a:ext cx="169576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B0F0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rgbClr val="00B0F0"/>
                  </a:solidFill>
                  <a:latin typeface="+mj-lt"/>
                  <a:ea typeface="Calibri" panose="020F0502020204030204" pitchFamily="34" charset="0"/>
                </a:rPr>
                <a:t> 0%</a:t>
              </a:r>
              <a:endParaRPr lang="en-US" sz="2000" b="1" dirty="0">
                <a:solidFill>
                  <a:srgbClr val="00B0F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ounded Rectangle 1"/>
          <p:cNvSpPr/>
          <p:nvPr/>
        </p:nvSpPr>
        <p:spPr>
          <a:xfrm>
            <a:off x="325120" y="382905"/>
            <a:ext cx="11577955" cy="6029325"/>
          </a:xfrm>
          <a:prstGeom prst="roundRect">
            <a:avLst>
              <a:gd name="adj" fmla="val 5748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118501" y="937265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5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PENINGKATAN JUMLAH MAHASISWA BARU STRATA 3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38" name="Group 37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39" name="Group 38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2" name="Rectangle: Rounded Corners 51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3" name="Straight Connector 52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TextBox 39"/>
            <p:cNvSpPr txBox="1"/>
            <p:nvPr/>
          </p:nvSpPr>
          <p:spPr>
            <a:xfrm>
              <a:off x="5339727" y="3033493"/>
              <a:ext cx="172146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2393056" y="3611939"/>
            <a:ext cx="2503233" cy="758388"/>
            <a:chOff x="2681769" y="3754480"/>
            <a:chExt cx="3424890" cy="758388"/>
          </a:xfrm>
        </p:grpSpPr>
        <p:sp>
          <p:nvSpPr>
            <p:cNvPr id="64" name="TextBox 63"/>
            <p:cNvSpPr txBox="1"/>
            <p:nvPr/>
          </p:nvSpPr>
          <p:spPr>
            <a:xfrm>
              <a:off x="2681769" y="4112758"/>
              <a:ext cx="342489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 (0%)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2974595" y="3754480"/>
              <a:ext cx="277733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 0%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Freeform 13"/>
          <p:cNvSpPr>
            <a:spLocks noChangeAspect="1"/>
          </p:cNvSpPr>
          <p:nvPr/>
        </p:nvSpPr>
        <p:spPr>
          <a:xfrm flipH="1">
            <a:off x="315647" y="3005139"/>
            <a:ext cx="1344228" cy="72424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0" name="Freeform 27"/>
          <p:cNvSpPr>
            <a:spLocks noChangeAspect="1"/>
          </p:cNvSpPr>
          <p:nvPr/>
        </p:nvSpPr>
        <p:spPr>
          <a:xfrm flipH="1">
            <a:off x="966777" y="4821917"/>
            <a:ext cx="1064065" cy="573300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2" name="Round Same Side Corner Rectangle 20"/>
          <p:cNvSpPr/>
          <p:nvPr/>
        </p:nvSpPr>
        <p:spPr>
          <a:xfrm rot="10800000">
            <a:off x="9492544" y="2170470"/>
            <a:ext cx="1974864" cy="3572374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33" name="Group 132"/>
          <p:cNvGrpSpPr/>
          <p:nvPr/>
        </p:nvGrpSpPr>
        <p:grpSpPr>
          <a:xfrm>
            <a:off x="1214120" y="1443030"/>
            <a:ext cx="2762879" cy="4856997"/>
            <a:chOff x="7182034" y="5192864"/>
            <a:chExt cx="825553" cy="1451279"/>
          </a:xfrm>
        </p:grpSpPr>
        <p:grpSp>
          <p:nvGrpSpPr>
            <p:cNvPr id="134" name="Group 3"/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137" name="Rounded Rectangle 4"/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138" name="Rectangle 5"/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139" name="Group 6"/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140" name="Oval 7"/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148" name="Rounded Rectangle 8"/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135" name="Freeform: Shape 134"/>
            <p:cNvSpPr/>
            <p:nvPr/>
          </p:nvSpPr>
          <p:spPr>
            <a:xfrm>
              <a:off x="7230871" y="5344413"/>
              <a:ext cx="734603" cy="1149173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/>
            <p:cNvSpPr/>
            <p:nvPr/>
          </p:nvSpPr>
          <p:spPr>
            <a:xfrm>
              <a:off x="7360030" y="5363794"/>
              <a:ext cx="604560" cy="1111721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-1" fmla="*/ 614149 w 1119116"/>
                <a:gd name="connsiteY0-2" fmla="*/ 0 h 2330356"/>
                <a:gd name="connsiteX1-3" fmla="*/ 1115704 w 1119116"/>
                <a:gd name="connsiteY1-4" fmla="*/ 3412 h 2330356"/>
                <a:gd name="connsiteX2-5" fmla="*/ 1119116 w 1119116"/>
                <a:gd name="connsiteY2-6" fmla="*/ 2330356 h 2330356"/>
                <a:gd name="connsiteX3-7" fmla="*/ 0 w 1119116"/>
                <a:gd name="connsiteY3-8" fmla="*/ 2330356 h 2330356"/>
                <a:gd name="connsiteX4-9" fmla="*/ 614149 w 1119116"/>
                <a:gd name="connsiteY4-10" fmla="*/ 0 h 23303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149" name="Rectangle 148"/>
          <p:cNvSpPr/>
          <p:nvPr/>
        </p:nvSpPr>
        <p:spPr>
          <a:xfrm>
            <a:off x="1407427" y="1984421"/>
            <a:ext cx="2425673" cy="3792499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52" name="Freeform 15"/>
          <p:cNvSpPr>
            <a:spLocks noChangeAspect="1"/>
          </p:cNvSpPr>
          <p:nvPr/>
        </p:nvSpPr>
        <p:spPr>
          <a:xfrm flipH="1">
            <a:off x="3359729" y="3529798"/>
            <a:ext cx="1378290" cy="74259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6" name="Freeform 16"/>
          <p:cNvSpPr>
            <a:spLocks noChangeAspect="1"/>
          </p:cNvSpPr>
          <p:nvPr/>
        </p:nvSpPr>
        <p:spPr>
          <a:xfrm flipH="1">
            <a:off x="1582600" y="4381287"/>
            <a:ext cx="620266" cy="33418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7" name="Freeform 17"/>
          <p:cNvSpPr>
            <a:spLocks noChangeAspect="1"/>
          </p:cNvSpPr>
          <p:nvPr/>
        </p:nvSpPr>
        <p:spPr>
          <a:xfrm flipH="1">
            <a:off x="1480778" y="2159243"/>
            <a:ext cx="682413" cy="36767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8" name="Freeform 19"/>
          <p:cNvSpPr>
            <a:spLocks noChangeAspect="1"/>
          </p:cNvSpPr>
          <p:nvPr/>
        </p:nvSpPr>
        <p:spPr>
          <a:xfrm flipH="1">
            <a:off x="2984864" y="2189267"/>
            <a:ext cx="682413" cy="36767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9" name="Freeform 11"/>
          <p:cNvSpPr/>
          <p:nvPr/>
        </p:nvSpPr>
        <p:spPr>
          <a:xfrm>
            <a:off x="1663559" y="2474453"/>
            <a:ext cx="1864003" cy="1135526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0" name="Freeform 28"/>
          <p:cNvSpPr>
            <a:spLocks noChangeAspect="1"/>
          </p:cNvSpPr>
          <p:nvPr/>
        </p:nvSpPr>
        <p:spPr>
          <a:xfrm flipH="1">
            <a:off x="2318535" y="4613465"/>
            <a:ext cx="1326117" cy="714490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1" name="Rounded Rectangle 25"/>
          <p:cNvSpPr/>
          <p:nvPr/>
        </p:nvSpPr>
        <p:spPr>
          <a:xfrm>
            <a:off x="3588861" y="2022972"/>
            <a:ext cx="1610485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2" name="Rounded Rectangle 30"/>
          <p:cNvSpPr/>
          <p:nvPr/>
        </p:nvSpPr>
        <p:spPr>
          <a:xfrm>
            <a:off x="3817215" y="2608671"/>
            <a:ext cx="1420858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3" name="Rounded Rectangle 31"/>
          <p:cNvSpPr/>
          <p:nvPr/>
        </p:nvSpPr>
        <p:spPr>
          <a:xfrm>
            <a:off x="4310499" y="2315821"/>
            <a:ext cx="615706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4" name="Rounded Rectangle 32"/>
          <p:cNvSpPr/>
          <p:nvPr/>
        </p:nvSpPr>
        <p:spPr>
          <a:xfrm>
            <a:off x="5043543" y="2315821"/>
            <a:ext cx="615706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15" name="Group 214"/>
          <p:cNvGrpSpPr/>
          <p:nvPr/>
        </p:nvGrpSpPr>
        <p:grpSpPr>
          <a:xfrm rot="20757052">
            <a:off x="1573444" y="3500871"/>
            <a:ext cx="2038882" cy="1136958"/>
            <a:chOff x="0" y="30309"/>
            <a:chExt cx="12191759" cy="6798583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216" name="Freeform: Shape 215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0" name="Rounded Rectangle 1"/>
          <p:cNvSpPr/>
          <p:nvPr/>
        </p:nvSpPr>
        <p:spPr>
          <a:xfrm>
            <a:off x="455295" y="405130"/>
            <a:ext cx="11286490" cy="6076950"/>
          </a:xfrm>
          <a:prstGeom prst="roundRect">
            <a:avLst>
              <a:gd name="adj" fmla="val 6736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TextBox 220"/>
          <p:cNvSpPr txBox="1"/>
          <p:nvPr/>
        </p:nvSpPr>
        <p:spPr>
          <a:xfrm>
            <a:off x="898929" y="805542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lnSpc>
                <a:spcPct val="100000"/>
              </a:lnSpc>
              <a:spcBef>
                <a:spcPts val="0"/>
              </a:spcBef>
              <a:buFont typeface="+mj-lt"/>
              <a:buAutoNum type="arabicPeriod" startAt="6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MAHASISWA PENERIMA KIP KULIAH/BIDIK MISI ATAU BEASISWA</a:t>
            </a:r>
            <a:endParaRPr lang="en-US" sz="3600" b="1" dirty="0">
              <a:solidFill>
                <a:schemeClr val="tx2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22" name="Picture 2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23" name="Group 222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224" name="Group 223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37" name="Rectangle: Rounded Corners 236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38" name="Straight Connector 237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Straight Connector 242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Straight Connector 244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5" name="TextBox 224"/>
            <p:cNvSpPr txBox="1"/>
            <p:nvPr/>
          </p:nvSpPr>
          <p:spPr>
            <a:xfrm>
              <a:off x="5339726" y="3033493"/>
              <a:ext cx="180760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266056" y="3611939"/>
            <a:ext cx="2503233" cy="758388"/>
            <a:chOff x="2681769" y="3754480"/>
            <a:chExt cx="3424890" cy="758388"/>
          </a:xfrm>
        </p:grpSpPr>
        <p:sp>
          <p:nvSpPr>
            <p:cNvPr id="3" name="TextBox 2"/>
            <p:cNvSpPr txBox="1"/>
            <p:nvPr/>
          </p:nvSpPr>
          <p:spPr>
            <a:xfrm>
              <a:off x="2681769" y="4112758"/>
              <a:ext cx="342489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 (0%)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974595" y="3754480"/>
              <a:ext cx="277733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 0%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03530" y="394335"/>
            <a:ext cx="11588750" cy="6158230"/>
          </a:xfrm>
          <a:prstGeom prst="roundRect">
            <a:avLst>
              <a:gd name="adj" fmla="val 6422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933468" y="1013523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7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MAHASISWA ASING YANG MENERIMA BEASISWA</a:t>
            </a:r>
            <a:r>
              <a:rPr lang="en-US" sz="36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6" y="3033493"/>
              <a:ext cx="186938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75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2393056" y="3611939"/>
            <a:ext cx="2503233" cy="758388"/>
            <a:chOff x="2681769" y="3754480"/>
            <a:chExt cx="3424890" cy="758388"/>
          </a:xfrm>
        </p:grpSpPr>
        <p:sp>
          <p:nvSpPr>
            <p:cNvPr id="34" name="TextBox 33"/>
            <p:cNvSpPr txBox="1"/>
            <p:nvPr/>
          </p:nvSpPr>
          <p:spPr>
            <a:xfrm>
              <a:off x="2681769" y="4112758"/>
              <a:ext cx="342489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 (0%)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18211" y="3754480"/>
              <a:ext cx="277733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 0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14960" y="339725"/>
            <a:ext cx="11676380" cy="6170295"/>
          </a:xfrm>
          <a:prstGeom prst="roundRect">
            <a:avLst>
              <a:gd name="adj" fmla="val 3922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821019" y="1043468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8"/>
            </a:pPr>
            <a:r>
              <a:rPr lang="en-US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LULUSAN BERPRESTASI YANG MENDAPATKAN BEASISWA MELANJUTKAN S2 ATAU S3</a:t>
            </a:r>
            <a:r>
              <a:rPr lang="en-US" sz="32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14" name="Group 13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15" name="Group 14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8" name="Rectangle: Rounded Corners 27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9" name="Straight Connector 28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TextBox 15"/>
            <p:cNvSpPr txBox="1"/>
            <p:nvPr/>
          </p:nvSpPr>
          <p:spPr>
            <a:xfrm>
              <a:off x="5339726" y="3033493"/>
              <a:ext cx="168794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0,3%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2266056" y="3611939"/>
            <a:ext cx="2503233" cy="758388"/>
            <a:chOff x="2681769" y="3754480"/>
            <a:chExt cx="3424890" cy="758388"/>
          </a:xfrm>
        </p:grpSpPr>
        <p:sp>
          <p:nvSpPr>
            <p:cNvPr id="5" name="TextBox 4"/>
            <p:cNvSpPr txBox="1"/>
            <p:nvPr/>
          </p:nvSpPr>
          <p:spPr>
            <a:xfrm>
              <a:off x="2681769" y="4112758"/>
              <a:ext cx="342489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 (0%)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974595" y="3754480"/>
              <a:ext cx="277733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 0%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8" name="Group 7"/>
          <p:cNvGrpSpPr/>
          <p:nvPr/>
        </p:nvGrpSpPr>
        <p:grpSpPr>
          <a:xfrm>
            <a:off x="4749532" y="2395594"/>
            <a:ext cx="2686977" cy="3706341"/>
            <a:chOff x="4749532" y="2395594"/>
            <a:chExt cx="2686977" cy="3706341"/>
          </a:xfrm>
        </p:grpSpPr>
        <p:grpSp>
          <p:nvGrpSpPr>
            <p:cNvPr id="9" name="Group 8"/>
            <p:cNvGrpSpPr/>
            <p:nvPr/>
          </p:nvGrpSpPr>
          <p:grpSpPr>
            <a:xfrm flipH="1">
              <a:off x="5187552" y="2402596"/>
              <a:ext cx="2248957" cy="2842245"/>
              <a:chOff x="3225532" y="1666875"/>
              <a:chExt cx="2248956" cy="2842245"/>
            </a:xfrm>
          </p:grpSpPr>
          <p:sp>
            <p:nvSpPr>
              <p:cNvPr id="18" name="Teardrop 6"/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9" name="Freeform 24"/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" name="Freeform 25"/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4749532" y="2395594"/>
              <a:ext cx="2248957" cy="3706341"/>
              <a:chOff x="4749532" y="2395594"/>
              <a:chExt cx="2248957" cy="3706341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5818383" y="5237839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6274252" y="5195865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13" name="Group 12"/>
              <p:cNvGrpSpPr/>
              <p:nvPr/>
            </p:nvGrpSpPr>
            <p:grpSpPr>
              <a:xfrm>
                <a:off x="4749532" y="2395594"/>
                <a:ext cx="2248957" cy="2842245"/>
                <a:chOff x="3225532" y="1666875"/>
                <a:chExt cx="2248956" cy="2842245"/>
              </a:xfrm>
            </p:grpSpPr>
            <p:sp>
              <p:nvSpPr>
                <p:cNvPr id="15" name="Teardrop 6"/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16" name="Freeform 11"/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17" name="Freeform 12"/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</p:grpSp>
          <p:sp>
            <p:nvSpPr>
              <p:cNvPr id="14" name="Rounded Rectangle 26"/>
              <p:cNvSpPr/>
              <p:nvPr/>
            </p:nvSpPr>
            <p:spPr>
              <a:xfrm>
                <a:off x="5698559" y="5597879"/>
                <a:ext cx="794890" cy="504056"/>
              </a:xfrm>
              <a:prstGeom prst="roundRect">
                <a:avLst>
                  <a:gd name="adj" fmla="val 1336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7" name="Group 36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38" name="Freeform: Shape 37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4" name="Rounded Rectangle 1"/>
          <p:cNvSpPr/>
          <p:nvPr/>
        </p:nvSpPr>
        <p:spPr>
          <a:xfrm>
            <a:off x="584835" y="359410"/>
            <a:ext cx="11169650" cy="6000115"/>
          </a:xfrm>
          <a:prstGeom prst="roundRect">
            <a:avLst>
              <a:gd name="adj" fmla="val 7066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147775" y="777717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9"/>
            </a:pPr>
            <a:r>
              <a:rPr lang="fi-FI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MAHASISWA YANG MENGIKUTI KOMPETISI NASIONAL MAUPUN INTERNASIONAL</a:t>
            </a:r>
            <a:r>
              <a:rPr lang="en-US" sz="3200" b="1" dirty="0" smtClean="0">
                <a:solidFill>
                  <a:schemeClr val="tx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4" name="Group 43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45" name="Group 44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8" name="Rectangle: Rounded Corners 57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9" name="Straight Connector 58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" name="TextBox 45"/>
            <p:cNvSpPr txBox="1"/>
            <p:nvPr/>
          </p:nvSpPr>
          <p:spPr>
            <a:xfrm>
              <a:off x="5339727" y="3033493"/>
              <a:ext cx="140701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8%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80610" y="3431474"/>
            <a:ext cx="1925583" cy="1128216"/>
            <a:chOff x="2504782" y="3574015"/>
            <a:chExt cx="1673204" cy="1128216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798535" y="3322779"/>
              <a:ext cx="1128216" cy="1630687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2504782" y="4082202"/>
              <a:ext cx="162579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25%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588838" y="3635176"/>
              <a:ext cx="151218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Rata-rata 2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325698" y="2761488"/>
            <a:ext cx="2866302" cy="4096512"/>
            <a:chOff x="7716658" y="1777167"/>
            <a:chExt cx="3767504" cy="5156161"/>
          </a:xfrm>
        </p:grpSpPr>
        <p:sp>
          <p:nvSpPr>
            <p:cNvPr id="29" name="Freeform 87"/>
            <p:cNvSpPr/>
            <p:nvPr/>
          </p:nvSpPr>
          <p:spPr>
            <a:xfrm flipH="1">
              <a:off x="7716658" y="3193970"/>
              <a:ext cx="2151242" cy="3739358"/>
            </a:xfrm>
            <a:custGeom>
              <a:avLst/>
              <a:gdLst>
                <a:gd name="connsiteX0" fmla="*/ 1847850 w 3571875"/>
                <a:gd name="connsiteY0" fmla="*/ 6791325 h 6791325"/>
                <a:gd name="connsiteX1" fmla="*/ 3571875 w 3571875"/>
                <a:gd name="connsiteY1" fmla="*/ 6781800 h 6791325"/>
                <a:gd name="connsiteX2" fmla="*/ 2514600 w 3571875"/>
                <a:gd name="connsiteY2" fmla="*/ 3819525 h 6791325"/>
                <a:gd name="connsiteX3" fmla="*/ 2390775 w 3571875"/>
                <a:gd name="connsiteY3" fmla="*/ 3267075 h 6791325"/>
                <a:gd name="connsiteX4" fmla="*/ 2752725 w 3571875"/>
                <a:gd name="connsiteY4" fmla="*/ 2162175 h 6791325"/>
                <a:gd name="connsiteX5" fmla="*/ 3390900 w 3571875"/>
                <a:gd name="connsiteY5" fmla="*/ 1247775 h 6791325"/>
                <a:gd name="connsiteX6" fmla="*/ 3209925 w 3571875"/>
                <a:gd name="connsiteY6" fmla="*/ 1133475 h 6791325"/>
                <a:gd name="connsiteX7" fmla="*/ 2543175 w 3571875"/>
                <a:gd name="connsiteY7" fmla="*/ 1857375 h 6791325"/>
                <a:gd name="connsiteX8" fmla="*/ 2371725 w 3571875"/>
                <a:gd name="connsiteY8" fmla="*/ 1752600 h 6791325"/>
                <a:gd name="connsiteX9" fmla="*/ 2771775 w 3571875"/>
                <a:gd name="connsiteY9" fmla="*/ 390525 h 6791325"/>
                <a:gd name="connsiteX10" fmla="*/ 2486025 w 3571875"/>
                <a:gd name="connsiteY10" fmla="*/ 295275 h 6791325"/>
                <a:gd name="connsiteX11" fmla="*/ 2124075 w 3571875"/>
                <a:gd name="connsiteY11" fmla="*/ 1609725 h 6791325"/>
                <a:gd name="connsiteX12" fmla="*/ 1971675 w 3571875"/>
                <a:gd name="connsiteY12" fmla="*/ 1495425 h 6791325"/>
                <a:gd name="connsiteX13" fmla="*/ 1990725 w 3571875"/>
                <a:gd name="connsiteY13" fmla="*/ 0 h 6791325"/>
                <a:gd name="connsiteX14" fmla="*/ 1790700 w 3571875"/>
                <a:gd name="connsiteY14" fmla="*/ 66675 h 6791325"/>
                <a:gd name="connsiteX15" fmla="*/ 1724025 w 3571875"/>
                <a:gd name="connsiteY15" fmla="*/ 1514475 h 6791325"/>
                <a:gd name="connsiteX16" fmla="*/ 1524000 w 3571875"/>
                <a:gd name="connsiteY16" fmla="*/ 1504950 h 6791325"/>
                <a:gd name="connsiteX17" fmla="*/ 1352550 w 3571875"/>
                <a:gd name="connsiteY17" fmla="*/ 123825 h 6791325"/>
                <a:gd name="connsiteX18" fmla="*/ 1171575 w 3571875"/>
                <a:gd name="connsiteY18" fmla="*/ 123825 h 6791325"/>
                <a:gd name="connsiteX19" fmla="*/ 1219200 w 3571875"/>
                <a:gd name="connsiteY19" fmla="*/ 1638300 h 6791325"/>
                <a:gd name="connsiteX20" fmla="*/ 1057275 w 3571875"/>
                <a:gd name="connsiteY20" fmla="*/ 2190750 h 6791325"/>
                <a:gd name="connsiteX21" fmla="*/ 800100 w 3571875"/>
                <a:gd name="connsiteY21" fmla="*/ 2247900 h 6791325"/>
                <a:gd name="connsiteX22" fmla="*/ 85725 w 3571875"/>
                <a:gd name="connsiteY22" fmla="*/ 1733550 h 6791325"/>
                <a:gd name="connsiteX23" fmla="*/ 0 w 3571875"/>
                <a:gd name="connsiteY23" fmla="*/ 2038350 h 6791325"/>
                <a:gd name="connsiteX24" fmla="*/ 609600 w 3571875"/>
                <a:gd name="connsiteY24" fmla="*/ 2743200 h 6791325"/>
                <a:gd name="connsiteX25" fmla="*/ 1238250 w 3571875"/>
                <a:gd name="connsiteY25" fmla="*/ 3476625 h 6791325"/>
                <a:gd name="connsiteX26" fmla="*/ 1457325 w 3571875"/>
                <a:gd name="connsiteY26" fmla="*/ 4010025 h 6791325"/>
                <a:gd name="connsiteX27" fmla="*/ 1847850 w 3571875"/>
                <a:gd name="connsiteY27" fmla="*/ 6791325 h 6791325"/>
                <a:gd name="connsiteX0-1" fmla="*/ 1889034 w 3613059"/>
                <a:gd name="connsiteY0-2" fmla="*/ 6791325 h 6791325"/>
                <a:gd name="connsiteX1-3" fmla="*/ 3613059 w 3613059"/>
                <a:gd name="connsiteY1-4" fmla="*/ 6781800 h 6791325"/>
                <a:gd name="connsiteX2-5" fmla="*/ 2555784 w 3613059"/>
                <a:gd name="connsiteY2-6" fmla="*/ 3819525 h 6791325"/>
                <a:gd name="connsiteX3-7" fmla="*/ 2431959 w 3613059"/>
                <a:gd name="connsiteY3-8" fmla="*/ 3267075 h 6791325"/>
                <a:gd name="connsiteX4-9" fmla="*/ 2793909 w 3613059"/>
                <a:gd name="connsiteY4-10" fmla="*/ 2162175 h 6791325"/>
                <a:gd name="connsiteX5-11" fmla="*/ 3432084 w 3613059"/>
                <a:gd name="connsiteY5-12" fmla="*/ 1247775 h 6791325"/>
                <a:gd name="connsiteX6-13" fmla="*/ 3251109 w 3613059"/>
                <a:gd name="connsiteY6-14" fmla="*/ 1133475 h 6791325"/>
                <a:gd name="connsiteX7-15" fmla="*/ 2584359 w 3613059"/>
                <a:gd name="connsiteY7-16" fmla="*/ 1857375 h 6791325"/>
                <a:gd name="connsiteX8-17" fmla="*/ 2412909 w 3613059"/>
                <a:gd name="connsiteY8-18" fmla="*/ 1752600 h 6791325"/>
                <a:gd name="connsiteX9-19" fmla="*/ 2812959 w 3613059"/>
                <a:gd name="connsiteY9-20" fmla="*/ 390525 h 6791325"/>
                <a:gd name="connsiteX10-21" fmla="*/ 2527209 w 3613059"/>
                <a:gd name="connsiteY10-22" fmla="*/ 295275 h 6791325"/>
                <a:gd name="connsiteX11-23" fmla="*/ 2165259 w 3613059"/>
                <a:gd name="connsiteY11-24" fmla="*/ 1609725 h 6791325"/>
                <a:gd name="connsiteX12-25" fmla="*/ 2012859 w 3613059"/>
                <a:gd name="connsiteY12-26" fmla="*/ 1495425 h 6791325"/>
                <a:gd name="connsiteX13-27" fmla="*/ 2031909 w 3613059"/>
                <a:gd name="connsiteY13-28" fmla="*/ 0 h 6791325"/>
                <a:gd name="connsiteX14-29" fmla="*/ 1831884 w 3613059"/>
                <a:gd name="connsiteY14-30" fmla="*/ 66675 h 6791325"/>
                <a:gd name="connsiteX15-31" fmla="*/ 1765209 w 3613059"/>
                <a:gd name="connsiteY15-32" fmla="*/ 1514475 h 6791325"/>
                <a:gd name="connsiteX16-33" fmla="*/ 1565184 w 3613059"/>
                <a:gd name="connsiteY16-34" fmla="*/ 1504950 h 6791325"/>
                <a:gd name="connsiteX17-35" fmla="*/ 1393734 w 3613059"/>
                <a:gd name="connsiteY17-36" fmla="*/ 123825 h 6791325"/>
                <a:gd name="connsiteX18-37" fmla="*/ 1212759 w 3613059"/>
                <a:gd name="connsiteY18-38" fmla="*/ 123825 h 6791325"/>
                <a:gd name="connsiteX19-39" fmla="*/ 1260384 w 3613059"/>
                <a:gd name="connsiteY19-40" fmla="*/ 1638300 h 6791325"/>
                <a:gd name="connsiteX20-41" fmla="*/ 1098459 w 3613059"/>
                <a:gd name="connsiteY20-42" fmla="*/ 2190750 h 6791325"/>
                <a:gd name="connsiteX21-43" fmla="*/ 841284 w 3613059"/>
                <a:gd name="connsiteY21-44" fmla="*/ 2247900 h 6791325"/>
                <a:gd name="connsiteX22-45" fmla="*/ 126909 w 3613059"/>
                <a:gd name="connsiteY22-46" fmla="*/ 1733550 h 6791325"/>
                <a:gd name="connsiteX23-47" fmla="*/ 41184 w 3613059"/>
                <a:gd name="connsiteY23-48" fmla="*/ 2038350 h 6791325"/>
                <a:gd name="connsiteX24-49" fmla="*/ 650784 w 3613059"/>
                <a:gd name="connsiteY24-50" fmla="*/ 2743200 h 6791325"/>
                <a:gd name="connsiteX25-51" fmla="*/ 1279434 w 3613059"/>
                <a:gd name="connsiteY25-52" fmla="*/ 3476625 h 6791325"/>
                <a:gd name="connsiteX26-53" fmla="*/ 1498509 w 3613059"/>
                <a:gd name="connsiteY26-54" fmla="*/ 4010025 h 6791325"/>
                <a:gd name="connsiteX27-55" fmla="*/ 1889034 w 3613059"/>
                <a:gd name="connsiteY27-56" fmla="*/ 6791325 h 6791325"/>
                <a:gd name="connsiteX0-57" fmla="*/ 1872461 w 3596486"/>
                <a:gd name="connsiteY0-58" fmla="*/ 6791325 h 6791325"/>
                <a:gd name="connsiteX1-59" fmla="*/ 3596486 w 3596486"/>
                <a:gd name="connsiteY1-60" fmla="*/ 6781800 h 6791325"/>
                <a:gd name="connsiteX2-61" fmla="*/ 2539211 w 3596486"/>
                <a:gd name="connsiteY2-62" fmla="*/ 3819525 h 6791325"/>
                <a:gd name="connsiteX3-63" fmla="*/ 2415386 w 3596486"/>
                <a:gd name="connsiteY3-64" fmla="*/ 3267075 h 6791325"/>
                <a:gd name="connsiteX4-65" fmla="*/ 2777336 w 3596486"/>
                <a:gd name="connsiteY4-66" fmla="*/ 2162175 h 6791325"/>
                <a:gd name="connsiteX5-67" fmla="*/ 3415511 w 3596486"/>
                <a:gd name="connsiteY5-68" fmla="*/ 1247775 h 6791325"/>
                <a:gd name="connsiteX6-69" fmla="*/ 3234536 w 3596486"/>
                <a:gd name="connsiteY6-70" fmla="*/ 1133475 h 6791325"/>
                <a:gd name="connsiteX7-71" fmla="*/ 2567786 w 3596486"/>
                <a:gd name="connsiteY7-72" fmla="*/ 1857375 h 6791325"/>
                <a:gd name="connsiteX8-73" fmla="*/ 2396336 w 3596486"/>
                <a:gd name="connsiteY8-74" fmla="*/ 1752600 h 6791325"/>
                <a:gd name="connsiteX9-75" fmla="*/ 2796386 w 3596486"/>
                <a:gd name="connsiteY9-76" fmla="*/ 390525 h 6791325"/>
                <a:gd name="connsiteX10-77" fmla="*/ 2510636 w 3596486"/>
                <a:gd name="connsiteY10-78" fmla="*/ 295275 h 6791325"/>
                <a:gd name="connsiteX11-79" fmla="*/ 2148686 w 3596486"/>
                <a:gd name="connsiteY11-80" fmla="*/ 1609725 h 6791325"/>
                <a:gd name="connsiteX12-81" fmla="*/ 1996286 w 3596486"/>
                <a:gd name="connsiteY12-82" fmla="*/ 1495425 h 6791325"/>
                <a:gd name="connsiteX13-83" fmla="*/ 2015336 w 3596486"/>
                <a:gd name="connsiteY13-84" fmla="*/ 0 h 6791325"/>
                <a:gd name="connsiteX14-85" fmla="*/ 1815311 w 3596486"/>
                <a:gd name="connsiteY14-86" fmla="*/ 66675 h 6791325"/>
                <a:gd name="connsiteX15-87" fmla="*/ 1748636 w 3596486"/>
                <a:gd name="connsiteY15-88" fmla="*/ 1514475 h 6791325"/>
                <a:gd name="connsiteX16-89" fmla="*/ 1548611 w 3596486"/>
                <a:gd name="connsiteY16-90" fmla="*/ 1504950 h 6791325"/>
                <a:gd name="connsiteX17-91" fmla="*/ 1377161 w 3596486"/>
                <a:gd name="connsiteY17-92" fmla="*/ 123825 h 6791325"/>
                <a:gd name="connsiteX18-93" fmla="*/ 1196186 w 3596486"/>
                <a:gd name="connsiteY18-94" fmla="*/ 123825 h 6791325"/>
                <a:gd name="connsiteX19-95" fmla="*/ 1243811 w 3596486"/>
                <a:gd name="connsiteY19-96" fmla="*/ 1638300 h 6791325"/>
                <a:gd name="connsiteX20-97" fmla="*/ 1081886 w 3596486"/>
                <a:gd name="connsiteY20-98" fmla="*/ 2190750 h 6791325"/>
                <a:gd name="connsiteX21-99" fmla="*/ 824711 w 3596486"/>
                <a:gd name="connsiteY21-100" fmla="*/ 2247900 h 6791325"/>
                <a:gd name="connsiteX22-101" fmla="*/ 110336 w 3596486"/>
                <a:gd name="connsiteY22-102" fmla="*/ 1733550 h 6791325"/>
                <a:gd name="connsiteX23-103" fmla="*/ 76998 w 3596486"/>
                <a:gd name="connsiteY23-104" fmla="*/ 2038350 h 6791325"/>
                <a:gd name="connsiteX24-105" fmla="*/ 634211 w 3596486"/>
                <a:gd name="connsiteY24-106" fmla="*/ 2743200 h 6791325"/>
                <a:gd name="connsiteX25-107" fmla="*/ 1262861 w 3596486"/>
                <a:gd name="connsiteY25-108" fmla="*/ 3476625 h 6791325"/>
                <a:gd name="connsiteX26-109" fmla="*/ 1481936 w 3596486"/>
                <a:gd name="connsiteY26-110" fmla="*/ 4010025 h 6791325"/>
                <a:gd name="connsiteX27-111" fmla="*/ 1872461 w 3596486"/>
                <a:gd name="connsiteY27-112" fmla="*/ 6791325 h 6791325"/>
                <a:gd name="connsiteX0-113" fmla="*/ 1969459 w 3693484"/>
                <a:gd name="connsiteY0-114" fmla="*/ 6791325 h 6791325"/>
                <a:gd name="connsiteX1-115" fmla="*/ 3693484 w 3693484"/>
                <a:gd name="connsiteY1-116" fmla="*/ 6781800 h 6791325"/>
                <a:gd name="connsiteX2-117" fmla="*/ 2636209 w 3693484"/>
                <a:gd name="connsiteY2-118" fmla="*/ 3819525 h 6791325"/>
                <a:gd name="connsiteX3-119" fmla="*/ 2512384 w 3693484"/>
                <a:gd name="connsiteY3-120" fmla="*/ 3267075 h 6791325"/>
                <a:gd name="connsiteX4-121" fmla="*/ 2874334 w 3693484"/>
                <a:gd name="connsiteY4-122" fmla="*/ 2162175 h 6791325"/>
                <a:gd name="connsiteX5-123" fmla="*/ 3512509 w 3693484"/>
                <a:gd name="connsiteY5-124" fmla="*/ 1247775 h 6791325"/>
                <a:gd name="connsiteX6-125" fmla="*/ 3331534 w 3693484"/>
                <a:gd name="connsiteY6-126" fmla="*/ 1133475 h 6791325"/>
                <a:gd name="connsiteX7-127" fmla="*/ 2664784 w 3693484"/>
                <a:gd name="connsiteY7-128" fmla="*/ 1857375 h 6791325"/>
                <a:gd name="connsiteX8-129" fmla="*/ 2493334 w 3693484"/>
                <a:gd name="connsiteY8-130" fmla="*/ 1752600 h 6791325"/>
                <a:gd name="connsiteX9-131" fmla="*/ 2893384 w 3693484"/>
                <a:gd name="connsiteY9-132" fmla="*/ 390525 h 6791325"/>
                <a:gd name="connsiteX10-133" fmla="*/ 2607634 w 3693484"/>
                <a:gd name="connsiteY10-134" fmla="*/ 295275 h 6791325"/>
                <a:gd name="connsiteX11-135" fmla="*/ 2245684 w 3693484"/>
                <a:gd name="connsiteY11-136" fmla="*/ 1609725 h 6791325"/>
                <a:gd name="connsiteX12-137" fmla="*/ 2093284 w 3693484"/>
                <a:gd name="connsiteY12-138" fmla="*/ 1495425 h 6791325"/>
                <a:gd name="connsiteX13-139" fmla="*/ 2112334 w 3693484"/>
                <a:gd name="connsiteY13-140" fmla="*/ 0 h 6791325"/>
                <a:gd name="connsiteX14-141" fmla="*/ 1912309 w 3693484"/>
                <a:gd name="connsiteY14-142" fmla="*/ 66675 h 6791325"/>
                <a:gd name="connsiteX15-143" fmla="*/ 1845634 w 3693484"/>
                <a:gd name="connsiteY15-144" fmla="*/ 1514475 h 6791325"/>
                <a:gd name="connsiteX16-145" fmla="*/ 1645609 w 3693484"/>
                <a:gd name="connsiteY16-146" fmla="*/ 1504950 h 6791325"/>
                <a:gd name="connsiteX17-147" fmla="*/ 1474159 w 3693484"/>
                <a:gd name="connsiteY17-148" fmla="*/ 123825 h 6791325"/>
                <a:gd name="connsiteX18-149" fmla="*/ 1293184 w 3693484"/>
                <a:gd name="connsiteY18-150" fmla="*/ 123825 h 6791325"/>
                <a:gd name="connsiteX19-151" fmla="*/ 1340809 w 3693484"/>
                <a:gd name="connsiteY19-152" fmla="*/ 1638300 h 6791325"/>
                <a:gd name="connsiteX20-153" fmla="*/ 1178884 w 3693484"/>
                <a:gd name="connsiteY20-154" fmla="*/ 2190750 h 6791325"/>
                <a:gd name="connsiteX21-155" fmla="*/ 921709 w 3693484"/>
                <a:gd name="connsiteY21-156" fmla="*/ 2247900 h 6791325"/>
                <a:gd name="connsiteX22-157" fmla="*/ 207334 w 3693484"/>
                <a:gd name="connsiteY22-158" fmla="*/ 1733550 h 6791325"/>
                <a:gd name="connsiteX23-159" fmla="*/ 173996 w 3693484"/>
                <a:gd name="connsiteY23-160" fmla="*/ 2038350 h 6791325"/>
                <a:gd name="connsiteX24-161" fmla="*/ 731209 w 3693484"/>
                <a:gd name="connsiteY24-162" fmla="*/ 2743200 h 6791325"/>
                <a:gd name="connsiteX25-163" fmla="*/ 1359859 w 3693484"/>
                <a:gd name="connsiteY25-164" fmla="*/ 3476625 h 6791325"/>
                <a:gd name="connsiteX26-165" fmla="*/ 1578934 w 3693484"/>
                <a:gd name="connsiteY26-166" fmla="*/ 4010025 h 6791325"/>
                <a:gd name="connsiteX27-167" fmla="*/ 1969459 w 3693484"/>
                <a:gd name="connsiteY27-168" fmla="*/ 6791325 h 6791325"/>
                <a:gd name="connsiteX0-169" fmla="*/ 1969459 w 3693484"/>
                <a:gd name="connsiteY0-170" fmla="*/ 6791325 h 6791325"/>
                <a:gd name="connsiteX1-171" fmla="*/ 3693484 w 3693484"/>
                <a:gd name="connsiteY1-172" fmla="*/ 6781800 h 6791325"/>
                <a:gd name="connsiteX2-173" fmla="*/ 2636209 w 3693484"/>
                <a:gd name="connsiteY2-174" fmla="*/ 3819525 h 6791325"/>
                <a:gd name="connsiteX3-175" fmla="*/ 2512384 w 3693484"/>
                <a:gd name="connsiteY3-176" fmla="*/ 3267075 h 6791325"/>
                <a:gd name="connsiteX4-177" fmla="*/ 2874334 w 3693484"/>
                <a:gd name="connsiteY4-178" fmla="*/ 2162175 h 6791325"/>
                <a:gd name="connsiteX5-179" fmla="*/ 3512509 w 3693484"/>
                <a:gd name="connsiteY5-180" fmla="*/ 1247775 h 6791325"/>
                <a:gd name="connsiteX6-181" fmla="*/ 3331534 w 3693484"/>
                <a:gd name="connsiteY6-182" fmla="*/ 1133475 h 6791325"/>
                <a:gd name="connsiteX7-183" fmla="*/ 2664784 w 3693484"/>
                <a:gd name="connsiteY7-184" fmla="*/ 1857375 h 6791325"/>
                <a:gd name="connsiteX8-185" fmla="*/ 2493334 w 3693484"/>
                <a:gd name="connsiteY8-186" fmla="*/ 1752600 h 6791325"/>
                <a:gd name="connsiteX9-187" fmla="*/ 2893384 w 3693484"/>
                <a:gd name="connsiteY9-188" fmla="*/ 390525 h 6791325"/>
                <a:gd name="connsiteX10-189" fmla="*/ 2607634 w 3693484"/>
                <a:gd name="connsiteY10-190" fmla="*/ 295275 h 6791325"/>
                <a:gd name="connsiteX11-191" fmla="*/ 2245684 w 3693484"/>
                <a:gd name="connsiteY11-192" fmla="*/ 1609725 h 6791325"/>
                <a:gd name="connsiteX12-193" fmla="*/ 2093284 w 3693484"/>
                <a:gd name="connsiteY12-194" fmla="*/ 1495425 h 6791325"/>
                <a:gd name="connsiteX13-195" fmla="*/ 2112334 w 3693484"/>
                <a:gd name="connsiteY13-196" fmla="*/ 0 h 6791325"/>
                <a:gd name="connsiteX14-197" fmla="*/ 1912309 w 3693484"/>
                <a:gd name="connsiteY14-198" fmla="*/ 66675 h 6791325"/>
                <a:gd name="connsiteX15-199" fmla="*/ 1845634 w 3693484"/>
                <a:gd name="connsiteY15-200" fmla="*/ 1514475 h 6791325"/>
                <a:gd name="connsiteX16-201" fmla="*/ 1645609 w 3693484"/>
                <a:gd name="connsiteY16-202" fmla="*/ 1504950 h 6791325"/>
                <a:gd name="connsiteX17-203" fmla="*/ 1474159 w 3693484"/>
                <a:gd name="connsiteY17-204" fmla="*/ 123825 h 6791325"/>
                <a:gd name="connsiteX18-205" fmla="*/ 1293184 w 3693484"/>
                <a:gd name="connsiteY18-206" fmla="*/ 123825 h 6791325"/>
                <a:gd name="connsiteX19-207" fmla="*/ 1340809 w 3693484"/>
                <a:gd name="connsiteY19-208" fmla="*/ 1638300 h 6791325"/>
                <a:gd name="connsiteX20-209" fmla="*/ 1178884 w 3693484"/>
                <a:gd name="connsiteY20-210" fmla="*/ 2190750 h 6791325"/>
                <a:gd name="connsiteX21-211" fmla="*/ 921709 w 3693484"/>
                <a:gd name="connsiteY21-212" fmla="*/ 2247900 h 6791325"/>
                <a:gd name="connsiteX22-213" fmla="*/ 207334 w 3693484"/>
                <a:gd name="connsiteY22-214" fmla="*/ 1733550 h 6791325"/>
                <a:gd name="connsiteX23-215" fmla="*/ 173996 w 3693484"/>
                <a:gd name="connsiteY23-216" fmla="*/ 2038350 h 6791325"/>
                <a:gd name="connsiteX24-217" fmla="*/ 731209 w 3693484"/>
                <a:gd name="connsiteY24-218" fmla="*/ 2743200 h 6791325"/>
                <a:gd name="connsiteX25-219" fmla="*/ 1359859 w 3693484"/>
                <a:gd name="connsiteY25-220" fmla="*/ 3476625 h 6791325"/>
                <a:gd name="connsiteX26-221" fmla="*/ 1578934 w 3693484"/>
                <a:gd name="connsiteY26-222" fmla="*/ 4010025 h 6791325"/>
                <a:gd name="connsiteX27-223" fmla="*/ 1969459 w 3693484"/>
                <a:gd name="connsiteY27-224" fmla="*/ 6791325 h 6791325"/>
                <a:gd name="connsiteX0-225" fmla="*/ 1969459 w 3693484"/>
                <a:gd name="connsiteY0-226" fmla="*/ 6791325 h 6791325"/>
                <a:gd name="connsiteX1-227" fmla="*/ 3693484 w 3693484"/>
                <a:gd name="connsiteY1-228" fmla="*/ 6781800 h 6791325"/>
                <a:gd name="connsiteX2-229" fmla="*/ 2636209 w 3693484"/>
                <a:gd name="connsiteY2-230" fmla="*/ 3819525 h 6791325"/>
                <a:gd name="connsiteX3-231" fmla="*/ 2512384 w 3693484"/>
                <a:gd name="connsiteY3-232" fmla="*/ 3267075 h 6791325"/>
                <a:gd name="connsiteX4-233" fmla="*/ 2874334 w 3693484"/>
                <a:gd name="connsiteY4-234" fmla="*/ 2162175 h 6791325"/>
                <a:gd name="connsiteX5-235" fmla="*/ 3512509 w 3693484"/>
                <a:gd name="connsiteY5-236" fmla="*/ 1247775 h 6791325"/>
                <a:gd name="connsiteX6-237" fmla="*/ 3331534 w 3693484"/>
                <a:gd name="connsiteY6-238" fmla="*/ 1133475 h 6791325"/>
                <a:gd name="connsiteX7-239" fmla="*/ 2664784 w 3693484"/>
                <a:gd name="connsiteY7-240" fmla="*/ 1857375 h 6791325"/>
                <a:gd name="connsiteX8-241" fmla="*/ 2493334 w 3693484"/>
                <a:gd name="connsiteY8-242" fmla="*/ 1752600 h 6791325"/>
                <a:gd name="connsiteX9-243" fmla="*/ 2893384 w 3693484"/>
                <a:gd name="connsiteY9-244" fmla="*/ 390525 h 6791325"/>
                <a:gd name="connsiteX10-245" fmla="*/ 2607634 w 3693484"/>
                <a:gd name="connsiteY10-246" fmla="*/ 295275 h 6791325"/>
                <a:gd name="connsiteX11-247" fmla="*/ 2245684 w 3693484"/>
                <a:gd name="connsiteY11-248" fmla="*/ 1609725 h 6791325"/>
                <a:gd name="connsiteX12-249" fmla="*/ 2093284 w 3693484"/>
                <a:gd name="connsiteY12-250" fmla="*/ 1495425 h 6791325"/>
                <a:gd name="connsiteX13-251" fmla="*/ 2112334 w 3693484"/>
                <a:gd name="connsiteY13-252" fmla="*/ 0 h 6791325"/>
                <a:gd name="connsiteX14-253" fmla="*/ 1912309 w 3693484"/>
                <a:gd name="connsiteY14-254" fmla="*/ 66675 h 6791325"/>
                <a:gd name="connsiteX15-255" fmla="*/ 1845634 w 3693484"/>
                <a:gd name="connsiteY15-256" fmla="*/ 1514475 h 6791325"/>
                <a:gd name="connsiteX16-257" fmla="*/ 1645609 w 3693484"/>
                <a:gd name="connsiteY16-258" fmla="*/ 1504950 h 6791325"/>
                <a:gd name="connsiteX17-259" fmla="*/ 1474159 w 3693484"/>
                <a:gd name="connsiteY17-260" fmla="*/ 123825 h 6791325"/>
                <a:gd name="connsiteX18-261" fmla="*/ 1293184 w 3693484"/>
                <a:gd name="connsiteY18-262" fmla="*/ 123825 h 6791325"/>
                <a:gd name="connsiteX19-263" fmla="*/ 1340809 w 3693484"/>
                <a:gd name="connsiteY19-264" fmla="*/ 1638300 h 6791325"/>
                <a:gd name="connsiteX20-265" fmla="*/ 1178884 w 3693484"/>
                <a:gd name="connsiteY20-266" fmla="*/ 2190750 h 6791325"/>
                <a:gd name="connsiteX21-267" fmla="*/ 874084 w 3693484"/>
                <a:gd name="connsiteY21-268" fmla="*/ 2247900 h 6791325"/>
                <a:gd name="connsiteX22-269" fmla="*/ 207334 w 3693484"/>
                <a:gd name="connsiteY22-270" fmla="*/ 1733550 h 6791325"/>
                <a:gd name="connsiteX23-271" fmla="*/ 173996 w 3693484"/>
                <a:gd name="connsiteY23-272" fmla="*/ 2038350 h 6791325"/>
                <a:gd name="connsiteX24-273" fmla="*/ 731209 w 3693484"/>
                <a:gd name="connsiteY24-274" fmla="*/ 2743200 h 6791325"/>
                <a:gd name="connsiteX25-275" fmla="*/ 1359859 w 3693484"/>
                <a:gd name="connsiteY25-276" fmla="*/ 3476625 h 6791325"/>
                <a:gd name="connsiteX26-277" fmla="*/ 1578934 w 3693484"/>
                <a:gd name="connsiteY26-278" fmla="*/ 4010025 h 6791325"/>
                <a:gd name="connsiteX27-279" fmla="*/ 1969459 w 3693484"/>
                <a:gd name="connsiteY27-280" fmla="*/ 6791325 h 6791325"/>
                <a:gd name="connsiteX0-281" fmla="*/ 1969459 w 3693484"/>
                <a:gd name="connsiteY0-282" fmla="*/ 6791325 h 6791325"/>
                <a:gd name="connsiteX1-283" fmla="*/ 3693484 w 3693484"/>
                <a:gd name="connsiteY1-284" fmla="*/ 6781800 h 6791325"/>
                <a:gd name="connsiteX2-285" fmla="*/ 2636209 w 3693484"/>
                <a:gd name="connsiteY2-286" fmla="*/ 3819525 h 6791325"/>
                <a:gd name="connsiteX3-287" fmla="*/ 2512384 w 3693484"/>
                <a:gd name="connsiteY3-288" fmla="*/ 3267075 h 6791325"/>
                <a:gd name="connsiteX4-289" fmla="*/ 2874334 w 3693484"/>
                <a:gd name="connsiteY4-290" fmla="*/ 2162175 h 6791325"/>
                <a:gd name="connsiteX5-291" fmla="*/ 3512509 w 3693484"/>
                <a:gd name="connsiteY5-292" fmla="*/ 1247775 h 6791325"/>
                <a:gd name="connsiteX6-293" fmla="*/ 3331534 w 3693484"/>
                <a:gd name="connsiteY6-294" fmla="*/ 1133475 h 6791325"/>
                <a:gd name="connsiteX7-295" fmla="*/ 2664784 w 3693484"/>
                <a:gd name="connsiteY7-296" fmla="*/ 1857375 h 6791325"/>
                <a:gd name="connsiteX8-297" fmla="*/ 2493334 w 3693484"/>
                <a:gd name="connsiteY8-298" fmla="*/ 1752600 h 6791325"/>
                <a:gd name="connsiteX9-299" fmla="*/ 2893384 w 3693484"/>
                <a:gd name="connsiteY9-300" fmla="*/ 390525 h 6791325"/>
                <a:gd name="connsiteX10-301" fmla="*/ 2607634 w 3693484"/>
                <a:gd name="connsiteY10-302" fmla="*/ 295275 h 6791325"/>
                <a:gd name="connsiteX11-303" fmla="*/ 2245684 w 3693484"/>
                <a:gd name="connsiteY11-304" fmla="*/ 1609725 h 6791325"/>
                <a:gd name="connsiteX12-305" fmla="*/ 2093284 w 3693484"/>
                <a:gd name="connsiteY12-306" fmla="*/ 1495425 h 6791325"/>
                <a:gd name="connsiteX13-307" fmla="*/ 2112334 w 3693484"/>
                <a:gd name="connsiteY13-308" fmla="*/ 0 h 6791325"/>
                <a:gd name="connsiteX14-309" fmla="*/ 1912309 w 3693484"/>
                <a:gd name="connsiteY14-310" fmla="*/ 66675 h 6791325"/>
                <a:gd name="connsiteX15-311" fmla="*/ 1845634 w 3693484"/>
                <a:gd name="connsiteY15-312" fmla="*/ 1514475 h 6791325"/>
                <a:gd name="connsiteX16-313" fmla="*/ 1645609 w 3693484"/>
                <a:gd name="connsiteY16-314" fmla="*/ 1504950 h 6791325"/>
                <a:gd name="connsiteX17-315" fmla="*/ 1474159 w 3693484"/>
                <a:gd name="connsiteY17-316" fmla="*/ 123825 h 6791325"/>
                <a:gd name="connsiteX18-317" fmla="*/ 1293184 w 3693484"/>
                <a:gd name="connsiteY18-318" fmla="*/ 123825 h 6791325"/>
                <a:gd name="connsiteX19-319" fmla="*/ 1340809 w 3693484"/>
                <a:gd name="connsiteY19-320" fmla="*/ 1638300 h 6791325"/>
                <a:gd name="connsiteX20-321" fmla="*/ 1178884 w 3693484"/>
                <a:gd name="connsiteY20-322" fmla="*/ 2190750 h 6791325"/>
                <a:gd name="connsiteX21-323" fmla="*/ 874084 w 3693484"/>
                <a:gd name="connsiteY21-324" fmla="*/ 2247900 h 6791325"/>
                <a:gd name="connsiteX22-325" fmla="*/ 207334 w 3693484"/>
                <a:gd name="connsiteY22-326" fmla="*/ 1733550 h 6791325"/>
                <a:gd name="connsiteX23-327" fmla="*/ 173996 w 3693484"/>
                <a:gd name="connsiteY23-328" fmla="*/ 2038350 h 6791325"/>
                <a:gd name="connsiteX24-329" fmla="*/ 731209 w 3693484"/>
                <a:gd name="connsiteY24-330" fmla="*/ 2743200 h 6791325"/>
                <a:gd name="connsiteX25-331" fmla="*/ 1359859 w 3693484"/>
                <a:gd name="connsiteY25-332" fmla="*/ 3476625 h 6791325"/>
                <a:gd name="connsiteX26-333" fmla="*/ 1578934 w 3693484"/>
                <a:gd name="connsiteY26-334" fmla="*/ 4010025 h 6791325"/>
                <a:gd name="connsiteX27-335" fmla="*/ 1969459 w 3693484"/>
                <a:gd name="connsiteY27-336" fmla="*/ 6791325 h 6791325"/>
                <a:gd name="connsiteX0-337" fmla="*/ 1969459 w 3693484"/>
                <a:gd name="connsiteY0-338" fmla="*/ 6791325 h 6791325"/>
                <a:gd name="connsiteX1-339" fmla="*/ 3693484 w 3693484"/>
                <a:gd name="connsiteY1-340" fmla="*/ 6781800 h 6791325"/>
                <a:gd name="connsiteX2-341" fmla="*/ 2636209 w 3693484"/>
                <a:gd name="connsiteY2-342" fmla="*/ 3819525 h 6791325"/>
                <a:gd name="connsiteX3-343" fmla="*/ 2512384 w 3693484"/>
                <a:gd name="connsiteY3-344" fmla="*/ 3267075 h 6791325"/>
                <a:gd name="connsiteX4-345" fmla="*/ 2874334 w 3693484"/>
                <a:gd name="connsiteY4-346" fmla="*/ 2162175 h 6791325"/>
                <a:gd name="connsiteX5-347" fmla="*/ 3512509 w 3693484"/>
                <a:gd name="connsiteY5-348" fmla="*/ 1247775 h 6791325"/>
                <a:gd name="connsiteX6-349" fmla="*/ 3331534 w 3693484"/>
                <a:gd name="connsiteY6-350" fmla="*/ 1133475 h 6791325"/>
                <a:gd name="connsiteX7-351" fmla="*/ 2664784 w 3693484"/>
                <a:gd name="connsiteY7-352" fmla="*/ 1857375 h 6791325"/>
                <a:gd name="connsiteX8-353" fmla="*/ 2493334 w 3693484"/>
                <a:gd name="connsiteY8-354" fmla="*/ 1752600 h 6791325"/>
                <a:gd name="connsiteX9-355" fmla="*/ 2893384 w 3693484"/>
                <a:gd name="connsiteY9-356" fmla="*/ 390525 h 6791325"/>
                <a:gd name="connsiteX10-357" fmla="*/ 2607634 w 3693484"/>
                <a:gd name="connsiteY10-358" fmla="*/ 295275 h 6791325"/>
                <a:gd name="connsiteX11-359" fmla="*/ 2245684 w 3693484"/>
                <a:gd name="connsiteY11-360" fmla="*/ 1609725 h 6791325"/>
                <a:gd name="connsiteX12-361" fmla="*/ 2093284 w 3693484"/>
                <a:gd name="connsiteY12-362" fmla="*/ 1495425 h 6791325"/>
                <a:gd name="connsiteX13-363" fmla="*/ 2112334 w 3693484"/>
                <a:gd name="connsiteY13-364" fmla="*/ 0 h 6791325"/>
                <a:gd name="connsiteX14-365" fmla="*/ 1912309 w 3693484"/>
                <a:gd name="connsiteY14-366" fmla="*/ 66675 h 6791325"/>
                <a:gd name="connsiteX15-367" fmla="*/ 1845634 w 3693484"/>
                <a:gd name="connsiteY15-368" fmla="*/ 1514475 h 6791325"/>
                <a:gd name="connsiteX16-369" fmla="*/ 1645609 w 3693484"/>
                <a:gd name="connsiteY16-370" fmla="*/ 1504950 h 6791325"/>
                <a:gd name="connsiteX17-371" fmla="*/ 1474159 w 3693484"/>
                <a:gd name="connsiteY17-372" fmla="*/ 123825 h 6791325"/>
                <a:gd name="connsiteX18-373" fmla="*/ 1293184 w 3693484"/>
                <a:gd name="connsiteY18-374" fmla="*/ 123825 h 6791325"/>
                <a:gd name="connsiteX19-375" fmla="*/ 1340809 w 3693484"/>
                <a:gd name="connsiteY19-376" fmla="*/ 1638300 h 6791325"/>
                <a:gd name="connsiteX20-377" fmla="*/ 1178884 w 3693484"/>
                <a:gd name="connsiteY20-378" fmla="*/ 2190750 h 6791325"/>
                <a:gd name="connsiteX21-379" fmla="*/ 902659 w 3693484"/>
                <a:gd name="connsiteY21-380" fmla="*/ 2247900 h 6791325"/>
                <a:gd name="connsiteX22-381" fmla="*/ 207334 w 3693484"/>
                <a:gd name="connsiteY22-382" fmla="*/ 1733550 h 6791325"/>
                <a:gd name="connsiteX23-383" fmla="*/ 173996 w 3693484"/>
                <a:gd name="connsiteY23-384" fmla="*/ 2038350 h 6791325"/>
                <a:gd name="connsiteX24-385" fmla="*/ 731209 w 3693484"/>
                <a:gd name="connsiteY24-386" fmla="*/ 2743200 h 6791325"/>
                <a:gd name="connsiteX25-387" fmla="*/ 1359859 w 3693484"/>
                <a:gd name="connsiteY25-388" fmla="*/ 3476625 h 6791325"/>
                <a:gd name="connsiteX26-389" fmla="*/ 1578934 w 3693484"/>
                <a:gd name="connsiteY26-390" fmla="*/ 4010025 h 6791325"/>
                <a:gd name="connsiteX27-391" fmla="*/ 1969459 w 3693484"/>
                <a:gd name="connsiteY27-392" fmla="*/ 6791325 h 6791325"/>
                <a:gd name="connsiteX0-393" fmla="*/ 1969459 w 3693484"/>
                <a:gd name="connsiteY0-394" fmla="*/ 6791325 h 6791325"/>
                <a:gd name="connsiteX1-395" fmla="*/ 3693484 w 3693484"/>
                <a:gd name="connsiteY1-396" fmla="*/ 6781800 h 6791325"/>
                <a:gd name="connsiteX2-397" fmla="*/ 2636209 w 3693484"/>
                <a:gd name="connsiteY2-398" fmla="*/ 3819525 h 6791325"/>
                <a:gd name="connsiteX3-399" fmla="*/ 2512384 w 3693484"/>
                <a:gd name="connsiteY3-400" fmla="*/ 3267075 h 6791325"/>
                <a:gd name="connsiteX4-401" fmla="*/ 2874334 w 3693484"/>
                <a:gd name="connsiteY4-402" fmla="*/ 2162175 h 6791325"/>
                <a:gd name="connsiteX5-403" fmla="*/ 3512509 w 3693484"/>
                <a:gd name="connsiteY5-404" fmla="*/ 1247775 h 6791325"/>
                <a:gd name="connsiteX6-405" fmla="*/ 3331534 w 3693484"/>
                <a:gd name="connsiteY6-406" fmla="*/ 1133475 h 6791325"/>
                <a:gd name="connsiteX7-407" fmla="*/ 2664784 w 3693484"/>
                <a:gd name="connsiteY7-408" fmla="*/ 1857375 h 6791325"/>
                <a:gd name="connsiteX8-409" fmla="*/ 2493334 w 3693484"/>
                <a:gd name="connsiteY8-410" fmla="*/ 1752600 h 6791325"/>
                <a:gd name="connsiteX9-411" fmla="*/ 2893384 w 3693484"/>
                <a:gd name="connsiteY9-412" fmla="*/ 390525 h 6791325"/>
                <a:gd name="connsiteX10-413" fmla="*/ 2607634 w 3693484"/>
                <a:gd name="connsiteY10-414" fmla="*/ 295275 h 6791325"/>
                <a:gd name="connsiteX11-415" fmla="*/ 2245684 w 3693484"/>
                <a:gd name="connsiteY11-416" fmla="*/ 1609725 h 6791325"/>
                <a:gd name="connsiteX12-417" fmla="*/ 2093284 w 3693484"/>
                <a:gd name="connsiteY12-418" fmla="*/ 1495425 h 6791325"/>
                <a:gd name="connsiteX13-419" fmla="*/ 2112334 w 3693484"/>
                <a:gd name="connsiteY13-420" fmla="*/ 0 h 6791325"/>
                <a:gd name="connsiteX14-421" fmla="*/ 1912309 w 3693484"/>
                <a:gd name="connsiteY14-422" fmla="*/ 66675 h 6791325"/>
                <a:gd name="connsiteX15-423" fmla="*/ 1845634 w 3693484"/>
                <a:gd name="connsiteY15-424" fmla="*/ 1514475 h 6791325"/>
                <a:gd name="connsiteX16-425" fmla="*/ 1645609 w 3693484"/>
                <a:gd name="connsiteY16-426" fmla="*/ 1504950 h 6791325"/>
                <a:gd name="connsiteX17-427" fmla="*/ 1474159 w 3693484"/>
                <a:gd name="connsiteY17-428" fmla="*/ 123825 h 6791325"/>
                <a:gd name="connsiteX18-429" fmla="*/ 1293184 w 3693484"/>
                <a:gd name="connsiteY18-430" fmla="*/ 123825 h 6791325"/>
                <a:gd name="connsiteX19-431" fmla="*/ 1340809 w 3693484"/>
                <a:gd name="connsiteY19-432" fmla="*/ 1638300 h 6791325"/>
                <a:gd name="connsiteX20-433" fmla="*/ 1178884 w 3693484"/>
                <a:gd name="connsiteY20-434" fmla="*/ 2190750 h 6791325"/>
                <a:gd name="connsiteX21-435" fmla="*/ 902659 w 3693484"/>
                <a:gd name="connsiteY21-436" fmla="*/ 2247900 h 6791325"/>
                <a:gd name="connsiteX22-437" fmla="*/ 207334 w 3693484"/>
                <a:gd name="connsiteY22-438" fmla="*/ 1733550 h 6791325"/>
                <a:gd name="connsiteX23-439" fmla="*/ 173996 w 3693484"/>
                <a:gd name="connsiteY23-440" fmla="*/ 2038350 h 6791325"/>
                <a:gd name="connsiteX24-441" fmla="*/ 731209 w 3693484"/>
                <a:gd name="connsiteY24-442" fmla="*/ 2743200 h 6791325"/>
                <a:gd name="connsiteX25-443" fmla="*/ 1359859 w 3693484"/>
                <a:gd name="connsiteY25-444" fmla="*/ 3476625 h 6791325"/>
                <a:gd name="connsiteX26-445" fmla="*/ 1578934 w 3693484"/>
                <a:gd name="connsiteY26-446" fmla="*/ 4010025 h 6791325"/>
                <a:gd name="connsiteX27-447" fmla="*/ 1969459 w 3693484"/>
                <a:gd name="connsiteY27-448" fmla="*/ 6791325 h 6791325"/>
                <a:gd name="connsiteX0-449" fmla="*/ 1969459 w 3693484"/>
                <a:gd name="connsiteY0-450" fmla="*/ 6791325 h 6791325"/>
                <a:gd name="connsiteX1-451" fmla="*/ 3693484 w 3693484"/>
                <a:gd name="connsiteY1-452" fmla="*/ 6781800 h 6791325"/>
                <a:gd name="connsiteX2-453" fmla="*/ 2636209 w 3693484"/>
                <a:gd name="connsiteY2-454" fmla="*/ 3819525 h 6791325"/>
                <a:gd name="connsiteX3-455" fmla="*/ 2512384 w 3693484"/>
                <a:gd name="connsiteY3-456" fmla="*/ 3267075 h 6791325"/>
                <a:gd name="connsiteX4-457" fmla="*/ 2874334 w 3693484"/>
                <a:gd name="connsiteY4-458" fmla="*/ 2162175 h 6791325"/>
                <a:gd name="connsiteX5-459" fmla="*/ 3512509 w 3693484"/>
                <a:gd name="connsiteY5-460" fmla="*/ 1247775 h 6791325"/>
                <a:gd name="connsiteX6-461" fmla="*/ 3331534 w 3693484"/>
                <a:gd name="connsiteY6-462" fmla="*/ 1133475 h 6791325"/>
                <a:gd name="connsiteX7-463" fmla="*/ 2664784 w 3693484"/>
                <a:gd name="connsiteY7-464" fmla="*/ 1857375 h 6791325"/>
                <a:gd name="connsiteX8-465" fmla="*/ 2493334 w 3693484"/>
                <a:gd name="connsiteY8-466" fmla="*/ 1752600 h 6791325"/>
                <a:gd name="connsiteX9-467" fmla="*/ 2893384 w 3693484"/>
                <a:gd name="connsiteY9-468" fmla="*/ 390525 h 6791325"/>
                <a:gd name="connsiteX10-469" fmla="*/ 2607634 w 3693484"/>
                <a:gd name="connsiteY10-470" fmla="*/ 295275 h 6791325"/>
                <a:gd name="connsiteX11-471" fmla="*/ 2245684 w 3693484"/>
                <a:gd name="connsiteY11-472" fmla="*/ 1609725 h 6791325"/>
                <a:gd name="connsiteX12-473" fmla="*/ 2093284 w 3693484"/>
                <a:gd name="connsiteY12-474" fmla="*/ 1495425 h 6791325"/>
                <a:gd name="connsiteX13-475" fmla="*/ 2112334 w 3693484"/>
                <a:gd name="connsiteY13-476" fmla="*/ 0 h 6791325"/>
                <a:gd name="connsiteX14-477" fmla="*/ 1912309 w 3693484"/>
                <a:gd name="connsiteY14-478" fmla="*/ 66675 h 6791325"/>
                <a:gd name="connsiteX15-479" fmla="*/ 1845634 w 3693484"/>
                <a:gd name="connsiteY15-480" fmla="*/ 1514475 h 6791325"/>
                <a:gd name="connsiteX16-481" fmla="*/ 1645609 w 3693484"/>
                <a:gd name="connsiteY16-482" fmla="*/ 1504950 h 6791325"/>
                <a:gd name="connsiteX17-483" fmla="*/ 1474159 w 3693484"/>
                <a:gd name="connsiteY17-484" fmla="*/ 123825 h 6791325"/>
                <a:gd name="connsiteX18-485" fmla="*/ 1293184 w 3693484"/>
                <a:gd name="connsiteY18-486" fmla="*/ 123825 h 6791325"/>
                <a:gd name="connsiteX19-487" fmla="*/ 1340809 w 3693484"/>
                <a:gd name="connsiteY19-488" fmla="*/ 1638300 h 6791325"/>
                <a:gd name="connsiteX20-489" fmla="*/ 902659 w 3693484"/>
                <a:gd name="connsiteY20-490" fmla="*/ 2247900 h 6791325"/>
                <a:gd name="connsiteX21-491" fmla="*/ 207334 w 3693484"/>
                <a:gd name="connsiteY21-492" fmla="*/ 1733550 h 6791325"/>
                <a:gd name="connsiteX22-493" fmla="*/ 173996 w 3693484"/>
                <a:gd name="connsiteY22-494" fmla="*/ 2038350 h 6791325"/>
                <a:gd name="connsiteX23-495" fmla="*/ 731209 w 3693484"/>
                <a:gd name="connsiteY23-496" fmla="*/ 2743200 h 6791325"/>
                <a:gd name="connsiteX24-497" fmla="*/ 1359859 w 3693484"/>
                <a:gd name="connsiteY24-498" fmla="*/ 3476625 h 6791325"/>
                <a:gd name="connsiteX25-499" fmla="*/ 1578934 w 3693484"/>
                <a:gd name="connsiteY25-500" fmla="*/ 4010025 h 6791325"/>
                <a:gd name="connsiteX26-501" fmla="*/ 1969459 w 3693484"/>
                <a:gd name="connsiteY26-502" fmla="*/ 6791325 h 6791325"/>
                <a:gd name="connsiteX0-503" fmla="*/ 1969459 w 3693484"/>
                <a:gd name="connsiteY0-504" fmla="*/ 6791325 h 6791325"/>
                <a:gd name="connsiteX1-505" fmla="*/ 3693484 w 3693484"/>
                <a:gd name="connsiteY1-506" fmla="*/ 6781800 h 6791325"/>
                <a:gd name="connsiteX2-507" fmla="*/ 2636209 w 3693484"/>
                <a:gd name="connsiteY2-508" fmla="*/ 3819525 h 6791325"/>
                <a:gd name="connsiteX3-509" fmla="*/ 2512384 w 3693484"/>
                <a:gd name="connsiteY3-510" fmla="*/ 3267075 h 6791325"/>
                <a:gd name="connsiteX4-511" fmla="*/ 2874334 w 3693484"/>
                <a:gd name="connsiteY4-512" fmla="*/ 2162175 h 6791325"/>
                <a:gd name="connsiteX5-513" fmla="*/ 3512509 w 3693484"/>
                <a:gd name="connsiteY5-514" fmla="*/ 1247775 h 6791325"/>
                <a:gd name="connsiteX6-515" fmla="*/ 3331534 w 3693484"/>
                <a:gd name="connsiteY6-516" fmla="*/ 1133475 h 6791325"/>
                <a:gd name="connsiteX7-517" fmla="*/ 2664784 w 3693484"/>
                <a:gd name="connsiteY7-518" fmla="*/ 1857375 h 6791325"/>
                <a:gd name="connsiteX8-519" fmla="*/ 2493334 w 3693484"/>
                <a:gd name="connsiteY8-520" fmla="*/ 1752600 h 6791325"/>
                <a:gd name="connsiteX9-521" fmla="*/ 2893384 w 3693484"/>
                <a:gd name="connsiteY9-522" fmla="*/ 390525 h 6791325"/>
                <a:gd name="connsiteX10-523" fmla="*/ 2607634 w 3693484"/>
                <a:gd name="connsiteY10-524" fmla="*/ 295275 h 6791325"/>
                <a:gd name="connsiteX11-525" fmla="*/ 2245684 w 3693484"/>
                <a:gd name="connsiteY11-526" fmla="*/ 1609725 h 6791325"/>
                <a:gd name="connsiteX12-527" fmla="*/ 2093284 w 3693484"/>
                <a:gd name="connsiteY12-528" fmla="*/ 1495425 h 6791325"/>
                <a:gd name="connsiteX13-529" fmla="*/ 2112334 w 3693484"/>
                <a:gd name="connsiteY13-530" fmla="*/ 0 h 6791325"/>
                <a:gd name="connsiteX14-531" fmla="*/ 1912309 w 3693484"/>
                <a:gd name="connsiteY14-532" fmla="*/ 66675 h 6791325"/>
                <a:gd name="connsiteX15-533" fmla="*/ 1845634 w 3693484"/>
                <a:gd name="connsiteY15-534" fmla="*/ 1514475 h 6791325"/>
                <a:gd name="connsiteX16-535" fmla="*/ 1645609 w 3693484"/>
                <a:gd name="connsiteY16-536" fmla="*/ 1504950 h 6791325"/>
                <a:gd name="connsiteX17-537" fmla="*/ 1474159 w 3693484"/>
                <a:gd name="connsiteY17-538" fmla="*/ 123825 h 6791325"/>
                <a:gd name="connsiteX18-539" fmla="*/ 1293184 w 3693484"/>
                <a:gd name="connsiteY18-540" fmla="*/ 123825 h 6791325"/>
                <a:gd name="connsiteX19-541" fmla="*/ 1340809 w 3693484"/>
                <a:gd name="connsiteY19-542" fmla="*/ 1638300 h 6791325"/>
                <a:gd name="connsiteX20-543" fmla="*/ 902659 w 3693484"/>
                <a:gd name="connsiteY20-544" fmla="*/ 2247900 h 6791325"/>
                <a:gd name="connsiteX21-545" fmla="*/ 207334 w 3693484"/>
                <a:gd name="connsiteY21-546" fmla="*/ 1733550 h 6791325"/>
                <a:gd name="connsiteX22-547" fmla="*/ 173996 w 3693484"/>
                <a:gd name="connsiteY22-548" fmla="*/ 2038350 h 6791325"/>
                <a:gd name="connsiteX23-549" fmla="*/ 731209 w 3693484"/>
                <a:gd name="connsiteY23-550" fmla="*/ 2743200 h 6791325"/>
                <a:gd name="connsiteX24-551" fmla="*/ 1359859 w 3693484"/>
                <a:gd name="connsiteY24-552" fmla="*/ 3476625 h 6791325"/>
                <a:gd name="connsiteX25-553" fmla="*/ 1578934 w 3693484"/>
                <a:gd name="connsiteY25-554" fmla="*/ 4010025 h 6791325"/>
                <a:gd name="connsiteX26-555" fmla="*/ 1969459 w 3693484"/>
                <a:gd name="connsiteY26-556" fmla="*/ 6791325 h 6791325"/>
                <a:gd name="connsiteX0-557" fmla="*/ 1969459 w 3693484"/>
                <a:gd name="connsiteY0-558" fmla="*/ 6791325 h 6791325"/>
                <a:gd name="connsiteX1-559" fmla="*/ 3693484 w 3693484"/>
                <a:gd name="connsiteY1-560" fmla="*/ 6781800 h 6791325"/>
                <a:gd name="connsiteX2-561" fmla="*/ 2636209 w 3693484"/>
                <a:gd name="connsiteY2-562" fmla="*/ 3819525 h 6791325"/>
                <a:gd name="connsiteX3-563" fmla="*/ 2512384 w 3693484"/>
                <a:gd name="connsiteY3-564" fmla="*/ 3267075 h 6791325"/>
                <a:gd name="connsiteX4-565" fmla="*/ 2874334 w 3693484"/>
                <a:gd name="connsiteY4-566" fmla="*/ 2162175 h 6791325"/>
                <a:gd name="connsiteX5-567" fmla="*/ 3512509 w 3693484"/>
                <a:gd name="connsiteY5-568" fmla="*/ 1247775 h 6791325"/>
                <a:gd name="connsiteX6-569" fmla="*/ 3331534 w 3693484"/>
                <a:gd name="connsiteY6-570" fmla="*/ 1133475 h 6791325"/>
                <a:gd name="connsiteX7-571" fmla="*/ 2664784 w 3693484"/>
                <a:gd name="connsiteY7-572" fmla="*/ 1857375 h 6791325"/>
                <a:gd name="connsiteX8-573" fmla="*/ 2493334 w 3693484"/>
                <a:gd name="connsiteY8-574" fmla="*/ 1752600 h 6791325"/>
                <a:gd name="connsiteX9-575" fmla="*/ 2893384 w 3693484"/>
                <a:gd name="connsiteY9-576" fmla="*/ 390525 h 6791325"/>
                <a:gd name="connsiteX10-577" fmla="*/ 2607634 w 3693484"/>
                <a:gd name="connsiteY10-578" fmla="*/ 295275 h 6791325"/>
                <a:gd name="connsiteX11-579" fmla="*/ 2245684 w 3693484"/>
                <a:gd name="connsiteY11-580" fmla="*/ 1609725 h 6791325"/>
                <a:gd name="connsiteX12-581" fmla="*/ 2093284 w 3693484"/>
                <a:gd name="connsiteY12-582" fmla="*/ 1495425 h 6791325"/>
                <a:gd name="connsiteX13-583" fmla="*/ 2112334 w 3693484"/>
                <a:gd name="connsiteY13-584" fmla="*/ 0 h 6791325"/>
                <a:gd name="connsiteX14-585" fmla="*/ 1912309 w 3693484"/>
                <a:gd name="connsiteY14-586" fmla="*/ 66675 h 6791325"/>
                <a:gd name="connsiteX15-587" fmla="*/ 1845634 w 3693484"/>
                <a:gd name="connsiteY15-588" fmla="*/ 1514475 h 6791325"/>
                <a:gd name="connsiteX16-589" fmla="*/ 1645609 w 3693484"/>
                <a:gd name="connsiteY16-590" fmla="*/ 1504950 h 6791325"/>
                <a:gd name="connsiteX17-591" fmla="*/ 1474159 w 3693484"/>
                <a:gd name="connsiteY17-592" fmla="*/ 123825 h 6791325"/>
                <a:gd name="connsiteX18-593" fmla="*/ 1293184 w 3693484"/>
                <a:gd name="connsiteY18-594" fmla="*/ 123825 h 6791325"/>
                <a:gd name="connsiteX19-595" fmla="*/ 1340809 w 3693484"/>
                <a:gd name="connsiteY19-596" fmla="*/ 1638300 h 6791325"/>
                <a:gd name="connsiteX20-597" fmla="*/ 902659 w 3693484"/>
                <a:gd name="connsiteY20-598" fmla="*/ 2247900 h 6791325"/>
                <a:gd name="connsiteX21-599" fmla="*/ 207334 w 3693484"/>
                <a:gd name="connsiteY21-600" fmla="*/ 1733550 h 6791325"/>
                <a:gd name="connsiteX22-601" fmla="*/ 173996 w 3693484"/>
                <a:gd name="connsiteY22-602" fmla="*/ 2038350 h 6791325"/>
                <a:gd name="connsiteX23-603" fmla="*/ 731209 w 3693484"/>
                <a:gd name="connsiteY23-604" fmla="*/ 2743200 h 6791325"/>
                <a:gd name="connsiteX24-605" fmla="*/ 1359859 w 3693484"/>
                <a:gd name="connsiteY24-606" fmla="*/ 3476625 h 6791325"/>
                <a:gd name="connsiteX25-607" fmla="*/ 1578934 w 3693484"/>
                <a:gd name="connsiteY25-608" fmla="*/ 4010025 h 6791325"/>
                <a:gd name="connsiteX26-609" fmla="*/ 1969459 w 3693484"/>
                <a:gd name="connsiteY26-610" fmla="*/ 6791325 h 6791325"/>
                <a:gd name="connsiteX0-611" fmla="*/ 1969459 w 3693484"/>
                <a:gd name="connsiteY0-612" fmla="*/ 6791325 h 6791325"/>
                <a:gd name="connsiteX1-613" fmla="*/ 3693484 w 3693484"/>
                <a:gd name="connsiteY1-614" fmla="*/ 6781800 h 6791325"/>
                <a:gd name="connsiteX2-615" fmla="*/ 2636209 w 3693484"/>
                <a:gd name="connsiteY2-616" fmla="*/ 3819525 h 6791325"/>
                <a:gd name="connsiteX3-617" fmla="*/ 2512384 w 3693484"/>
                <a:gd name="connsiteY3-618" fmla="*/ 3267075 h 6791325"/>
                <a:gd name="connsiteX4-619" fmla="*/ 2874334 w 3693484"/>
                <a:gd name="connsiteY4-620" fmla="*/ 2162175 h 6791325"/>
                <a:gd name="connsiteX5-621" fmla="*/ 3512509 w 3693484"/>
                <a:gd name="connsiteY5-622" fmla="*/ 1247775 h 6791325"/>
                <a:gd name="connsiteX6-623" fmla="*/ 3331534 w 3693484"/>
                <a:gd name="connsiteY6-624" fmla="*/ 1133475 h 6791325"/>
                <a:gd name="connsiteX7-625" fmla="*/ 2664784 w 3693484"/>
                <a:gd name="connsiteY7-626" fmla="*/ 1857375 h 6791325"/>
                <a:gd name="connsiteX8-627" fmla="*/ 2493334 w 3693484"/>
                <a:gd name="connsiteY8-628" fmla="*/ 1752600 h 6791325"/>
                <a:gd name="connsiteX9-629" fmla="*/ 2893384 w 3693484"/>
                <a:gd name="connsiteY9-630" fmla="*/ 390525 h 6791325"/>
                <a:gd name="connsiteX10-631" fmla="*/ 2607634 w 3693484"/>
                <a:gd name="connsiteY10-632" fmla="*/ 295275 h 6791325"/>
                <a:gd name="connsiteX11-633" fmla="*/ 2245684 w 3693484"/>
                <a:gd name="connsiteY11-634" fmla="*/ 1609725 h 6791325"/>
                <a:gd name="connsiteX12-635" fmla="*/ 2093284 w 3693484"/>
                <a:gd name="connsiteY12-636" fmla="*/ 1495425 h 6791325"/>
                <a:gd name="connsiteX13-637" fmla="*/ 2112334 w 3693484"/>
                <a:gd name="connsiteY13-638" fmla="*/ 0 h 6791325"/>
                <a:gd name="connsiteX14-639" fmla="*/ 1912309 w 3693484"/>
                <a:gd name="connsiteY14-640" fmla="*/ 66675 h 6791325"/>
                <a:gd name="connsiteX15-641" fmla="*/ 1845634 w 3693484"/>
                <a:gd name="connsiteY15-642" fmla="*/ 1514475 h 6791325"/>
                <a:gd name="connsiteX16-643" fmla="*/ 1645609 w 3693484"/>
                <a:gd name="connsiteY16-644" fmla="*/ 1504950 h 6791325"/>
                <a:gd name="connsiteX17-645" fmla="*/ 1474159 w 3693484"/>
                <a:gd name="connsiteY17-646" fmla="*/ 123825 h 6791325"/>
                <a:gd name="connsiteX18-647" fmla="*/ 1293184 w 3693484"/>
                <a:gd name="connsiteY18-648" fmla="*/ 123825 h 6791325"/>
                <a:gd name="connsiteX19-649" fmla="*/ 1340809 w 3693484"/>
                <a:gd name="connsiteY19-650" fmla="*/ 1638300 h 6791325"/>
                <a:gd name="connsiteX20-651" fmla="*/ 1274133 w 3693484"/>
                <a:gd name="connsiteY20-652" fmla="*/ 1924050 h 6791325"/>
                <a:gd name="connsiteX21-653" fmla="*/ 902659 w 3693484"/>
                <a:gd name="connsiteY21-654" fmla="*/ 2247900 h 6791325"/>
                <a:gd name="connsiteX22-655" fmla="*/ 207334 w 3693484"/>
                <a:gd name="connsiteY22-656" fmla="*/ 1733550 h 6791325"/>
                <a:gd name="connsiteX23-657" fmla="*/ 173996 w 3693484"/>
                <a:gd name="connsiteY23-658" fmla="*/ 2038350 h 6791325"/>
                <a:gd name="connsiteX24-659" fmla="*/ 731209 w 3693484"/>
                <a:gd name="connsiteY24-660" fmla="*/ 2743200 h 6791325"/>
                <a:gd name="connsiteX25-661" fmla="*/ 1359859 w 3693484"/>
                <a:gd name="connsiteY25-662" fmla="*/ 3476625 h 6791325"/>
                <a:gd name="connsiteX26-663" fmla="*/ 1578934 w 3693484"/>
                <a:gd name="connsiteY26-664" fmla="*/ 4010025 h 6791325"/>
                <a:gd name="connsiteX27-665" fmla="*/ 1969459 w 3693484"/>
                <a:gd name="connsiteY27-666" fmla="*/ 6791325 h 6791325"/>
                <a:gd name="connsiteX0-667" fmla="*/ 1969459 w 3693484"/>
                <a:gd name="connsiteY0-668" fmla="*/ 6791325 h 6791325"/>
                <a:gd name="connsiteX1-669" fmla="*/ 3693484 w 3693484"/>
                <a:gd name="connsiteY1-670" fmla="*/ 6781800 h 6791325"/>
                <a:gd name="connsiteX2-671" fmla="*/ 2636209 w 3693484"/>
                <a:gd name="connsiteY2-672" fmla="*/ 3819525 h 6791325"/>
                <a:gd name="connsiteX3-673" fmla="*/ 2512384 w 3693484"/>
                <a:gd name="connsiteY3-674" fmla="*/ 3267075 h 6791325"/>
                <a:gd name="connsiteX4-675" fmla="*/ 2874334 w 3693484"/>
                <a:gd name="connsiteY4-676" fmla="*/ 2162175 h 6791325"/>
                <a:gd name="connsiteX5-677" fmla="*/ 3512509 w 3693484"/>
                <a:gd name="connsiteY5-678" fmla="*/ 1247775 h 6791325"/>
                <a:gd name="connsiteX6-679" fmla="*/ 3331534 w 3693484"/>
                <a:gd name="connsiteY6-680" fmla="*/ 1133475 h 6791325"/>
                <a:gd name="connsiteX7-681" fmla="*/ 2664784 w 3693484"/>
                <a:gd name="connsiteY7-682" fmla="*/ 1857375 h 6791325"/>
                <a:gd name="connsiteX8-683" fmla="*/ 2493334 w 3693484"/>
                <a:gd name="connsiteY8-684" fmla="*/ 1752600 h 6791325"/>
                <a:gd name="connsiteX9-685" fmla="*/ 2893384 w 3693484"/>
                <a:gd name="connsiteY9-686" fmla="*/ 390525 h 6791325"/>
                <a:gd name="connsiteX10-687" fmla="*/ 2607634 w 3693484"/>
                <a:gd name="connsiteY10-688" fmla="*/ 295275 h 6791325"/>
                <a:gd name="connsiteX11-689" fmla="*/ 2245684 w 3693484"/>
                <a:gd name="connsiteY11-690" fmla="*/ 1609725 h 6791325"/>
                <a:gd name="connsiteX12-691" fmla="*/ 2093284 w 3693484"/>
                <a:gd name="connsiteY12-692" fmla="*/ 1495425 h 6791325"/>
                <a:gd name="connsiteX13-693" fmla="*/ 2112334 w 3693484"/>
                <a:gd name="connsiteY13-694" fmla="*/ 0 h 6791325"/>
                <a:gd name="connsiteX14-695" fmla="*/ 1912309 w 3693484"/>
                <a:gd name="connsiteY14-696" fmla="*/ 66675 h 6791325"/>
                <a:gd name="connsiteX15-697" fmla="*/ 1845634 w 3693484"/>
                <a:gd name="connsiteY15-698" fmla="*/ 1514475 h 6791325"/>
                <a:gd name="connsiteX16-699" fmla="*/ 1645609 w 3693484"/>
                <a:gd name="connsiteY16-700" fmla="*/ 1504950 h 6791325"/>
                <a:gd name="connsiteX17-701" fmla="*/ 1474159 w 3693484"/>
                <a:gd name="connsiteY17-702" fmla="*/ 123825 h 6791325"/>
                <a:gd name="connsiteX18-703" fmla="*/ 1293184 w 3693484"/>
                <a:gd name="connsiteY18-704" fmla="*/ 123825 h 6791325"/>
                <a:gd name="connsiteX19-705" fmla="*/ 1340809 w 3693484"/>
                <a:gd name="connsiteY19-706" fmla="*/ 1638300 h 6791325"/>
                <a:gd name="connsiteX20-707" fmla="*/ 1274133 w 3693484"/>
                <a:gd name="connsiteY20-708" fmla="*/ 1924050 h 6791325"/>
                <a:gd name="connsiteX21-709" fmla="*/ 902659 w 3693484"/>
                <a:gd name="connsiteY21-710" fmla="*/ 2247900 h 6791325"/>
                <a:gd name="connsiteX22-711" fmla="*/ 207334 w 3693484"/>
                <a:gd name="connsiteY22-712" fmla="*/ 1733550 h 6791325"/>
                <a:gd name="connsiteX23-713" fmla="*/ 173996 w 3693484"/>
                <a:gd name="connsiteY23-714" fmla="*/ 2038350 h 6791325"/>
                <a:gd name="connsiteX24-715" fmla="*/ 731209 w 3693484"/>
                <a:gd name="connsiteY24-716" fmla="*/ 2743200 h 6791325"/>
                <a:gd name="connsiteX25-717" fmla="*/ 1359859 w 3693484"/>
                <a:gd name="connsiteY25-718" fmla="*/ 3476625 h 6791325"/>
                <a:gd name="connsiteX26-719" fmla="*/ 1578934 w 3693484"/>
                <a:gd name="connsiteY26-720" fmla="*/ 4010025 h 6791325"/>
                <a:gd name="connsiteX27-721" fmla="*/ 1969459 w 3693484"/>
                <a:gd name="connsiteY27-722" fmla="*/ 6791325 h 6791325"/>
                <a:gd name="connsiteX0-723" fmla="*/ 1969459 w 3693484"/>
                <a:gd name="connsiteY0-724" fmla="*/ 6791325 h 6791325"/>
                <a:gd name="connsiteX1-725" fmla="*/ 3693484 w 3693484"/>
                <a:gd name="connsiteY1-726" fmla="*/ 6781800 h 6791325"/>
                <a:gd name="connsiteX2-727" fmla="*/ 2636209 w 3693484"/>
                <a:gd name="connsiteY2-728" fmla="*/ 3819525 h 6791325"/>
                <a:gd name="connsiteX3-729" fmla="*/ 2512384 w 3693484"/>
                <a:gd name="connsiteY3-730" fmla="*/ 3267075 h 6791325"/>
                <a:gd name="connsiteX4-731" fmla="*/ 2874334 w 3693484"/>
                <a:gd name="connsiteY4-732" fmla="*/ 2162175 h 6791325"/>
                <a:gd name="connsiteX5-733" fmla="*/ 3512509 w 3693484"/>
                <a:gd name="connsiteY5-734" fmla="*/ 1247775 h 6791325"/>
                <a:gd name="connsiteX6-735" fmla="*/ 3331534 w 3693484"/>
                <a:gd name="connsiteY6-736" fmla="*/ 1133475 h 6791325"/>
                <a:gd name="connsiteX7-737" fmla="*/ 2664784 w 3693484"/>
                <a:gd name="connsiteY7-738" fmla="*/ 1857375 h 6791325"/>
                <a:gd name="connsiteX8-739" fmla="*/ 2493334 w 3693484"/>
                <a:gd name="connsiteY8-740" fmla="*/ 1752600 h 6791325"/>
                <a:gd name="connsiteX9-741" fmla="*/ 2893384 w 3693484"/>
                <a:gd name="connsiteY9-742" fmla="*/ 390525 h 6791325"/>
                <a:gd name="connsiteX10-743" fmla="*/ 2607634 w 3693484"/>
                <a:gd name="connsiteY10-744" fmla="*/ 295275 h 6791325"/>
                <a:gd name="connsiteX11-745" fmla="*/ 2245684 w 3693484"/>
                <a:gd name="connsiteY11-746" fmla="*/ 1609725 h 6791325"/>
                <a:gd name="connsiteX12-747" fmla="*/ 2093284 w 3693484"/>
                <a:gd name="connsiteY12-748" fmla="*/ 1495425 h 6791325"/>
                <a:gd name="connsiteX13-749" fmla="*/ 2112334 w 3693484"/>
                <a:gd name="connsiteY13-750" fmla="*/ 0 h 6791325"/>
                <a:gd name="connsiteX14-751" fmla="*/ 1912309 w 3693484"/>
                <a:gd name="connsiteY14-752" fmla="*/ 66675 h 6791325"/>
                <a:gd name="connsiteX15-753" fmla="*/ 1845634 w 3693484"/>
                <a:gd name="connsiteY15-754" fmla="*/ 1514475 h 6791325"/>
                <a:gd name="connsiteX16-755" fmla="*/ 1645609 w 3693484"/>
                <a:gd name="connsiteY16-756" fmla="*/ 1504950 h 6791325"/>
                <a:gd name="connsiteX17-757" fmla="*/ 1474159 w 3693484"/>
                <a:gd name="connsiteY17-758" fmla="*/ 123825 h 6791325"/>
                <a:gd name="connsiteX18-759" fmla="*/ 1293184 w 3693484"/>
                <a:gd name="connsiteY18-760" fmla="*/ 123825 h 6791325"/>
                <a:gd name="connsiteX19-761" fmla="*/ 1340809 w 3693484"/>
                <a:gd name="connsiteY19-762" fmla="*/ 1638300 h 6791325"/>
                <a:gd name="connsiteX20-763" fmla="*/ 1259846 w 3693484"/>
                <a:gd name="connsiteY20-764" fmla="*/ 1971675 h 6791325"/>
                <a:gd name="connsiteX21-765" fmla="*/ 902659 w 3693484"/>
                <a:gd name="connsiteY21-766" fmla="*/ 2247900 h 6791325"/>
                <a:gd name="connsiteX22-767" fmla="*/ 207334 w 3693484"/>
                <a:gd name="connsiteY22-768" fmla="*/ 1733550 h 6791325"/>
                <a:gd name="connsiteX23-769" fmla="*/ 173996 w 3693484"/>
                <a:gd name="connsiteY23-770" fmla="*/ 2038350 h 6791325"/>
                <a:gd name="connsiteX24-771" fmla="*/ 731209 w 3693484"/>
                <a:gd name="connsiteY24-772" fmla="*/ 2743200 h 6791325"/>
                <a:gd name="connsiteX25-773" fmla="*/ 1359859 w 3693484"/>
                <a:gd name="connsiteY25-774" fmla="*/ 3476625 h 6791325"/>
                <a:gd name="connsiteX26-775" fmla="*/ 1578934 w 3693484"/>
                <a:gd name="connsiteY26-776" fmla="*/ 4010025 h 6791325"/>
                <a:gd name="connsiteX27-777" fmla="*/ 1969459 w 3693484"/>
                <a:gd name="connsiteY27-778" fmla="*/ 6791325 h 6791325"/>
                <a:gd name="connsiteX0-779" fmla="*/ 1969459 w 3693484"/>
                <a:gd name="connsiteY0-780" fmla="*/ 6791325 h 6791325"/>
                <a:gd name="connsiteX1-781" fmla="*/ 3693484 w 3693484"/>
                <a:gd name="connsiteY1-782" fmla="*/ 6781800 h 6791325"/>
                <a:gd name="connsiteX2-783" fmla="*/ 2636209 w 3693484"/>
                <a:gd name="connsiteY2-784" fmla="*/ 3819525 h 6791325"/>
                <a:gd name="connsiteX3-785" fmla="*/ 2512384 w 3693484"/>
                <a:gd name="connsiteY3-786" fmla="*/ 3267075 h 6791325"/>
                <a:gd name="connsiteX4-787" fmla="*/ 2874334 w 3693484"/>
                <a:gd name="connsiteY4-788" fmla="*/ 2162175 h 6791325"/>
                <a:gd name="connsiteX5-789" fmla="*/ 3512509 w 3693484"/>
                <a:gd name="connsiteY5-790" fmla="*/ 1247775 h 6791325"/>
                <a:gd name="connsiteX6-791" fmla="*/ 3331534 w 3693484"/>
                <a:gd name="connsiteY6-792" fmla="*/ 1133475 h 6791325"/>
                <a:gd name="connsiteX7-793" fmla="*/ 2664784 w 3693484"/>
                <a:gd name="connsiteY7-794" fmla="*/ 1857375 h 6791325"/>
                <a:gd name="connsiteX8-795" fmla="*/ 2493334 w 3693484"/>
                <a:gd name="connsiteY8-796" fmla="*/ 1752600 h 6791325"/>
                <a:gd name="connsiteX9-797" fmla="*/ 2893384 w 3693484"/>
                <a:gd name="connsiteY9-798" fmla="*/ 390525 h 6791325"/>
                <a:gd name="connsiteX10-799" fmla="*/ 2607634 w 3693484"/>
                <a:gd name="connsiteY10-800" fmla="*/ 295275 h 6791325"/>
                <a:gd name="connsiteX11-801" fmla="*/ 2245684 w 3693484"/>
                <a:gd name="connsiteY11-802" fmla="*/ 1609725 h 6791325"/>
                <a:gd name="connsiteX12-803" fmla="*/ 2093284 w 3693484"/>
                <a:gd name="connsiteY12-804" fmla="*/ 1495425 h 6791325"/>
                <a:gd name="connsiteX13-805" fmla="*/ 2112334 w 3693484"/>
                <a:gd name="connsiteY13-806" fmla="*/ 0 h 6791325"/>
                <a:gd name="connsiteX14-807" fmla="*/ 1912309 w 3693484"/>
                <a:gd name="connsiteY14-808" fmla="*/ 66675 h 6791325"/>
                <a:gd name="connsiteX15-809" fmla="*/ 1845634 w 3693484"/>
                <a:gd name="connsiteY15-810" fmla="*/ 1514475 h 6791325"/>
                <a:gd name="connsiteX16-811" fmla="*/ 1645609 w 3693484"/>
                <a:gd name="connsiteY16-812" fmla="*/ 1504950 h 6791325"/>
                <a:gd name="connsiteX17-813" fmla="*/ 1474159 w 3693484"/>
                <a:gd name="connsiteY17-814" fmla="*/ 123825 h 6791325"/>
                <a:gd name="connsiteX18-815" fmla="*/ 1293184 w 3693484"/>
                <a:gd name="connsiteY18-816" fmla="*/ 123825 h 6791325"/>
                <a:gd name="connsiteX19-817" fmla="*/ 1340809 w 3693484"/>
                <a:gd name="connsiteY19-818" fmla="*/ 1638300 h 6791325"/>
                <a:gd name="connsiteX20-819" fmla="*/ 1259846 w 3693484"/>
                <a:gd name="connsiteY20-820" fmla="*/ 1971675 h 6791325"/>
                <a:gd name="connsiteX21-821" fmla="*/ 902659 w 3693484"/>
                <a:gd name="connsiteY21-822" fmla="*/ 2247900 h 6791325"/>
                <a:gd name="connsiteX22-823" fmla="*/ 207334 w 3693484"/>
                <a:gd name="connsiteY22-824" fmla="*/ 1733550 h 6791325"/>
                <a:gd name="connsiteX23-825" fmla="*/ 173996 w 3693484"/>
                <a:gd name="connsiteY23-826" fmla="*/ 2038350 h 6791325"/>
                <a:gd name="connsiteX24-827" fmla="*/ 731209 w 3693484"/>
                <a:gd name="connsiteY24-828" fmla="*/ 2743200 h 6791325"/>
                <a:gd name="connsiteX25-829" fmla="*/ 1359859 w 3693484"/>
                <a:gd name="connsiteY25-830" fmla="*/ 3476625 h 6791325"/>
                <a:gd name="connsiteX26-831" fmla="*/ 1578934 w 3693484"/>
                <a:gd name="connsiteY26-832" fmla="*/ 4010025 h 6791325"/>
                <a:gd name="connsiteX27-833" fmla="*/ 1969459 w 3693484"/>
                <a:gd name="connsiteY27-834" fmla="*/ 6791325 h 6791325"/>
                <a:gd name="connsiteX0-835" fmla="*/ 1969459 w 3693484"/>
                <a:gd name="connsiteY0-836" fmla="*/ 6791325 h 6791325"/>
                <a:gd name="connsiteX1-837" fmla="*/ 3693484 w 3693484"/>
                <a:gd name="connsiteY1-838" fmla="*/ 6781800 h 6791325"/>
                <a:gd name="connsiteX2-839" fmla="*/ 2636209 w 3693484"/>
                <a:gd name="connsiteY2-840" fmla="*/ 3819525 h 6791325"/>
                <a:gd name="connsiteX3-841" fmla="*/ 2512384 w 3693484"/>
                <a:gd name="connsiteY3-842" fmla="*/ 3267075 h 6791325"/>
                <a:gd name="connsiteX4-843" fmla="*/ 2874334 w 3693484"/>
                <a:gd name="connsiteY4-844" fmla="*/ 2162175 h 6791325"/>
                <a:gd name="connsiteX5-845" fmla="*/ 3512509 w 3693484"/>
                <a:gd name="connsiteY5-846" fmla="*/ 1247775 h 6791325"/>
                <a:gd name="connsiteX6-847" fmla="*/ 3331534 w 3693484"/>
                <a:gd name="connsiteY6-848" fmla="*/ 1133475 h 6791325"/>
                <a:gd name="connsiteX7-849" fmla="*/ 2664784 w 3693484"/>
                <a:gd name="connsiteY7-850" fmla="*/ 1857375 h 6791325"/>
                <a:gd name="connsiteX8-851" fmla="*/ 2493334 w 3693484"/>
                <a:gd name="connsiteY8-852" fmla="*/ 1752600 h 6791325"/>
                <a:gd name="connsiteX9-853" fmla="*/ 2893384 w 3693484"/>
                <a:gd name="connsiteY9-854" fmla="*/ 390525 h 6791325"/>
                <a:gd name="connsiteX10-855" fmla="*/ 2607634 w 3693484"/>
                <a:gd name="connsiteY10-856" fmla="*/ 295275 h 6791325"/>
                <a:gd name="connsiteX11-857" fmla="*/ 2245684 w 3693484"/>
                <a:gd name="connsiteY11-858" fmla="*/ 1609725 h 6791325"/>
                <a:gd name="connsiteX12-859" fmla="*/ 2093284 w 3693484"/>
                <a:gd name="connsiteY12-860" fmla="*/ 1495425 h 6791325"/>
                <a:gd name="connsiteX13-861" fmla="*/ 2112334 w 3693484"/>
                <a:gd name="connsiteY13-862" fmla="*/ 0 h 6791325"/>
                <a:gd name="connsiteX14-863" fmla="*/ 1912309 w 3693484"/>
                <a:gd name="connsiteY14-864" fmla="*/ 66675 h 6791325"/>
                <a:gd name="connsiteX15-865" fmla="*/ 1845634 w 3693484"/>
                <a:gd name="connsiteY15-866" fmla="*/ 1514475 h 6791325"/>
                <a:gd name="connsiteX16-867" fmla="*/ 1645609 w 3693484"/>
                <a:gd name="connsiteY16-868" fmla="*/ 1504950 h 6791325"/>
                <a:gd name="connsiteX17-869" fmla="*/ 1474159 w 3693484"/>
                <a:gd name="connsiteY17-870" fmla="*/ 123825 h 6791325"/>
                <a:gd name="connsiteX18-871" fmla="*/ 1293184 w 3693484"/>
                <a:gd name="connsiteY18-872" fmla="*/ 123825 h 6791325"/>
                <a:gd name="connsiteX19-873" fmla="*/ 1340809 w 3693484"/>
                <a:gd name="connsiteY19-874" fmla="*/ 1638300 h 6791325"/>
                <a:gd name="connsiteX20-875" fmla="*/ 1259846 w 3693484"/>
                <a:gd name="connsiteY20-876" fmla="*/ 1971675 h 6791325"/>
                <a:gd name="connsiteX21-877" fmla="*/ 902659 w 3693484"/>
                <a:gd name="connsiteY21-878" fmla="*/ 2247900 h 6791325"/>
                <a:gd name="connsiteX22-879" fmla="*/ 207334 w 3693484"/>
                <a:gd name="connsiteY22-880" fmla="*/ 1733550 h 6791325"/>
                <a:gd name="connsiteX23-881" fmla="*/ 173996 w 3693484"/>
                <a:gd name="connsiteY23-882" fmla="*/ 2038350 h 6791325"/>
                <a:gd name="connsiteX24-883" fmla="*/ 731209 w 3693484"/>
                <a:gd name="connsiteY24-884" fmla="*/ 2743200 h 6791325"/>
                <a:gd name="connsiteX25-885" fmla="*/ 1359859 w 3693484"/>
                <a:gd name="connsiteY25-886" fmla="*/ 3476625 h 6791325"/>
                <a:gd name="connsiteX26-887" fmla="*/ 1578934 w 3693484"/>
                <a:gd name="connsiteY26-888" fmla="*/ 4010025 h 6791325"/>
                <a:gd name="connsiteX27-889" fmla="*/ 1969459 w 3693484"/>
                <a:gd name="connsiteY27-890" fmla="*/ 6791325 h 6791325"/>
                <a:gd name="connsiteX0-891" fmla="*/ 1969459 w 3693484"/>
                <a:gd name="connsiteY0-892" fmla="*/ 6791325 h 6791325"/>
                <a:gd name="connsiteX1-893" fmla="*/ 3693484 w 3693484"/>
                <a:gd name="connsiteY1-894" fmla="*/ 6781800 h 6791325"/>
                <a:gd name="connsiteX2-895" fmla="*/ 2636209 w 3693484"/>
                <a:gd name="connsiteY2-896" fmla="*/ 3819525 h 6791325"/>
                <a:gd name="connsiteX3-897" fmla="*/ 2512384 w 3693484"/>
                <a:gd name="connsiteY3-898" fmla="*/ 3267075 h 6791325"/>
                <a:gd name="connsiteX4-899" fmla="*/ 2874334 w 3693484"/>
                <a:gd name="connsiteY4-900" fmla="*/ 2162175 h 6791325"/>
                <a:gd name="connsiteX5-901" fmla="*/ 3512509 w 3693484"/>
                <a:gd name="connsiteY5-902" fmla="*/ 1247775 h 6791325"/>
                <a:gd name="connsiteX6-903" fmla="*/ 3331534 w 3693484"/>
                <a:gd name="connsiteY6-904" fmla="*/ 1133475 h 6791325"/>
                <a:gd name="connsiteX7-905" fmla="*/ 2664784 w 3693484"/>
                <a:gd name="connsiteY7-906" fmla="*/ 1857375 h 6791325"/>
                <a:gd name="connsiteX8-907" fmla="*/ 2493334 w 3693484"/>
                <a:gd name="connsiteY8-908" fmla="*/ 1752600 h 6791325"/>
                <a:gd name="connsiteX9-909" fmla="*/ 2893384 w 3693484"/>
                <a:gd name="connsiteY9-910" fmla="*/ 390525 h 6791325"/>
                <a:gd name="connsiteX10-911" fmla="*/ 2607634 w 3693484"/>
                <a:gd name="connsiteY10-912" fmla="*/ 295275 h 6791325"/>
                <a:gd name="connsiteX11-913" fmla="*/ 2245684 w 3693484"/>
                <a:gd name="connsiteY11-914" fmla="*/ 1609725 h 6791325"/>
                <a:gd name="connsiteX12-915" fmla="*/ 2093284 w 3693484"/>
                <a:gd name="connsiteY12-916" fmla="*/ 1495425 h 6791325"/>
                <a:gd name="connsiteX13-917" fmla="*/ 2112334 w 3693484"/>
                <a:gd name="connsiteY13-918" fmla="*/ 0 h 6791325"/>
                <a:gd name="connsiteX14-919" fmla="*/ 1912309 w 3693484"/>
                <a:gd name="connsiteY14-920" fmla="*/ 66675 h 6791325"/>
                <a:gd name="connsiteX15-921" fmla="*/ 1845634 w 3693484"/>
                <a:gd name="connsiteY15-922" fmla="*/ 1514475 h 6791325"/>
                <a:gd name="connsiteX16-923" fmla="*/ 1645609 w 3693484"/>
                <a:gd name="connsiteY16-924" fmla="*/ 1504950 h 6791325"/>
                <a:gd name="connsiteX17-925" fmla="*/ 1474159 w 3693484"/>
                <a:gd name="connsiteY17-926" fmla="*/ 123825 h 6791325"/>
                <a:gd name="connsiteX18-927" fmla="*/ 1293184 w 3693484"/>
                <a:gd name="connsiteY18-928" fmla="*/ 123825 h 6791325"/>
                <a:gd name="connsiteX19-929" fmla="*/ 1340809 w 3693484"/>
                <a:gd name="connsiteY19-930" fmla="*/ 1638300 h 6791325"/>
                <a:gd name="connsiteX20-931" fmla="*/ 1259846 w 3693484"/>
                <a:gd name="connsiteY20-932" fmla="*/ 1971675 h 6791325"/>
                <a:gd name="connsiteX21-933" fmla="*/ 902659 w 3693484"/>
                <a:gd name="connsiteY21-934" fmla="*/ 2247900 h 6791325"/>
                <a:gd name="connsiteX22-935" fmla="*/ 207334 w 3693484"/>
                <a:gd name="connsiteY22-936" fmla="*/ 1733550 h 6791325"/>
                <a:gd name="connsiteX23-937" fmla="*/ 173996 w 3693484"/>
                <a:gd name="connsiteY23-938" fmla="*/ 2038350 h 6791325"/>
                <a:gd name="connsiteX24-939" fmla="*/ 731209 w 3693484"/>
                <a:gd name="connsiteY24-940" fmla="*/ 2743200 h 6791325"/>
                <a:gd name="connsiteX25-941" fmla="*/ 1359859 w 3693484"/>
                <a:gd name="connsiteY25-942" fmla="*/ 3476625 h 6791325"/>
                <a:gd name="connsiteX26-943" fmla="*/ 1578934 w 3693484"/>
                <a:gd name="connsiteY26-944" fmla="*/ 4010025 h 6791325"/>
                <a:gd name="connsiteX27-945" fmla="*/ 1969459 w 3693484"/>
                <a:gd name="connsiteY27-946" fmla="*/ 6791325 h 6791325"/>
                <a:gd name="connsiteX0-947" fmla="*/ 1969459 w 3693484"/>
                <a:gd name="connsiteY0-948" fmla="*/ 6791325 h 6791325"/>
                <a:gd name="connsiteX1-949" fmla="*/ 3693484 w 3693484"/>
                <a:gd name="connsiteY1-950" fmla="*/ 6781800 h 6791325"/>
                <a:gd name="connsiteX2-951" fmla="*/ 2636209 w 3693484"/>
                <a:gd name="connsiteY2-952" fmla="*/ 3819525 h 6791325"/>
                <a:gd name="connsiteX3-953" fmla="*/ 2512384 w 3693484"/>
                <a:gd name="connsiteY3-954" fmla="*/ 3267075 h 6791325"/>
                <a:gd name="connsiteX4-955" fmla="*/ 2874334 w 3693484"/>
                <a:gd name="connsiteY4-956" fmla="*/ 2162175 h 6791325"/>
                <a:gd name="connsiteX5-957" fmla="*/ 3512509 w 3693484"/>
                <a:gd name="connsiteY5-958" fmla="*/ 1247775 h 6791325"/>
                <a:gd name="connsiteX6-959" fmla="*/ 3331534 w 3693484"/>
                <a:gd name="connsiteY6-960" fmla="*/ 1133475 h 6791325"/>
                <a:gd name="connsiteX7-961" fmla="*/ 2664784 w 3693484"/>
                <a:gd name="connsiteY7-962" fmla="*/ 1857375 h 6791325"/>
                <a:gd name="connsiteX8-963" fmla="*/ 2493334 w 3693484"/>
                <a:gd name="connsiteY8-964" fmla="*/ 1752600 h 6791325"/>
                <a:gd name="connsiteX9-965" fmla="*/ 2893384 w 3693484"/>
                <a:gd name="connsiteY9-966" fmla="*/ 390525 h 6791325"/>
                <a:gd name="connsiteX10-967" fmla="*/ 2607634 w 3693484"/>
                <a:gd name="connsiteY10-968" fmla="*/ 295275 h 6791325"/>
                <a:gd name="connsiteX11-969" fmla="*/ 2245684 w 3693484"/>
                <a:gd name="connsiteY11-970" fmla="*/ 1609725 h 6791325"/>
                <a:gd name="connsiteX12-971" fmla="*/ 2093284 w 3693484"/>
                <a:gd name="connsiteY12-972" fmla="*/ 1495425 h 6791325"/>
                <a:gd name="connsiteX13-973" fmla="*/ 2112334 w 3693484"/>
                <a:gd name="connsiteY13-974" fmla="*/ 0 h 6791325"/>
                <a:gd name="connsiteX14-975" fmla="*/ 1912309 w 3693484"/>
                <a:gd name="connsiteY14-976" fmla="*/ 66675 h 6791325"/>
                <a:gd name="connsiteX15-977" fmla="*/ 1845634 w 3693484"/>
                <a:gd name="connsiteY15-978" fmla="*/ 1514475 h 6791325"/>
                <a:gd name="connsiteX16-979" fmla="*/ 1645609 w 3693484"/>
                <a:gd name="connsiteY16-980" fmla="*/ 1504950 h 6791325"/>
                <a:gd name="connsiteX17-981" fmla="*/ 1474159 w 3693484"/>
                <a:gd name="connsiteY17-982" fmla="*/ 123825 h 6791325"/>
                <a:gd name="connsiteX18-983" fmla="*/ 1293184 w 3693484"/>
                <a:gd name="connsiteY18-984" fmla="*/ 123825 h 6791325"/>
                <a:gd name="connsiteX19-985" fmla="*/ 1340809 w 3693484"/>
                <a:gd name="connsiteY19-986" fmla="*/ 1638300 h 6791325"/>
                <a:gd name="connsiteX20-987" fmla="*/ 1259846 w 3693484"/>
                <a:gd name="connsiteY20-988" fmla="*/ 1971675 h 6791325"/>
                <a:gd name="connsiteX21-989" fmla="*/ 902659 w 3693484"/>
                <a:gd name="connsiteY21-990" fmla="*/ 2247900 h 6791325"/>
                <a:gd name="connsiteX22-991" fmla="*/ 207334 w 3693484"/>
                <a:gd name="connsiteY22-992" fmla="*/ 1733550 h 6791325"/>
                <a:gd name="connsiteX23-993" fmla="*/ 173996 w 3693484"/>
                <a:gd name="connsiteY23-994" fmla="*/ 2038350 h 6791325"/>
                <a:gd name="connsiteX24-995" fmla="*/ 731209 w 3693484"/>
                <a:gd name="connsiteY24-996" fmla="*/ 2743200 h 6791325"/>
                <a:gd name="connsiteX25-997" fmla="*/ 1359859 w 3693484"/>
                <a:gd name="connsiteY25-998" fmla="*/ 3476625 h 6791325"/>
                <a:gd name="connsiteX26-999" fmla="*/ 1578934 w 3693484"/>
                <a:gd name="connsiteY26-1000" fmla="*/ 4010025 h 6791325"/>
                <a:gd name="connsiteX27-1001" fmla="*/ 1969459 w 3693484"/>
                <a:gd name="connsiteY27-1002" fmla="*/ 6791325 h 6791325"/>
                <a:gd name="connsiteX0-1003" fmla="*/ 1969459 w 3693484"/>
                <a:gd name="connsiteY0-1004" fmla="*/ 6791325 h 6791325"/>
                <a:gd name="connsiteX1-1005" fmla="*/ 3693484 w 3693484"/>
                <a:gd name="connsiteY1-1006" fmla="*/ 6781800 h 6791325"/>
                <a:gd name="connsiteX2-1007" fmla="*/ 2636209 w 3693484"/>
                <a:gd name="connsiteY2-1008" fmla="*/ 3819525 h 6791325"/>
                <a:gd name="connsiteX3-1009" fmla="*/ 2512384 w 3693484"/>
                <a:gd name="connsiteY3-1010" fmla="*/ 3267075 h 6791325"/>
                <a:gd name="connsiteX4-1011" fmla="*/ 2874334 w 3693484"/>
                <a:gd name="connsiteY4-1012" fmla="*/ 2162175 h 6791325"/>
                <a:gd name="connsiteX5-1013" fmla="*/ 3512509 w 3693484"/>
                <a:gd name="connsiteY5-1014" fmla="*/ 1247775 h 6791325"/>
                <a:gd name="connsiteX6-1015" fmla="*/ 3331534 w 3693484"/>
                <a:gd name="connsiteY6-1016" fmla="*/ 1133475 h 6791325"/>
                <a:gd name="connsiteX7-1017" fmla="*/ 2664784 w 3693484"/>
                <a:gd name="connsiteY7-1018" fmla="*/ 1857375 h 6791325"/>
                <a:gd name="connsiteX8-1019" fmla="*/ 2493334 w 3693484"/>
                <a:gd name="connsiteY8-1020" fmla="*/ 1752600 h 6791325"/>
                <a:gd name="connsiteX9-1021" fmla="*/ 2893384 w 3693484"/>
                <a:gd name="connsiteY9-1022" fmla="*/ 390525 h 6791325"/>
                <a:gd name="connsiteX10-1023" fmla="*/ 2607634 w 3693484"/>
                <a:gd name="connsiteY10-1024" fmla="*/ 295275 h 6791325"/>
                <a:gd name="connsiteX11-1025" fmla="*/ 2245684 w 3693484"/>
                <a:gd name="connsiteY11-1026" fmla="*/ 1609725 h 6791325"/>
                <a:gd name="connsiteX12-1027" fmla="*/ 2093284 w 3693484"/>
                <a:gd name="connsiteY12-1028" fmla="*/ 1495425 h 6791325"/>
                <a:gd name="connsiteX13-1029" fmla="*/ 2112334 w 3693484"/>
                <a:gd name="connsiteY13-1030" fmla="*/ 0 h 6791325"/>
                <a:gd name="connsiteX14-1031" fmla="*/ 1912309 w 3693484"/>
                <a:gd name="connsiteY14-1032" fmla="*/ 66675 h 6791325"/>
                <a:gd name="connsiteX15-1033" fmla="*/ 1845634 w 3693484"/>
                <a:gd name="connsiteY15-1034" fmla="*/ 1514475 h 6791325"/>
                <a:gd name="connsiteX16-1035" fmla="*/ 1645609 w 3693484"/>
                <a:gd name="connsiteY16-1036" fmla="*/ 1504950 h 6791325"/>
                <a:gd name="connsiteX17-1037" fmla="*/ 1474159 w 3693484"/>
                <a:gd name="connsiteY17-1038" fmla="*/ 123825 h 6791325"/>
                <a:gd name="connsiteX18-1039" fmla="*/ 1293184 w 3693484"/>
                <a:gd name="connsiteY18-1040" fmla="*/ 123825 h 6791325"/>
                <a:gd name="connsiteX19-1041" fmla="*/ 1312234 w 3693484"/>
                <a:gd name="connsiteY19-1042" fmla="*/ 1581150 h 6791325"/>
                <a:gd name="connsiteX20-1043" fmla="*/ 1259846 w 3693484"/>
                <a:gd name="connsiteY20-1044" fmla="*/ 1971675 h 6791325"/>
                <a:gd name="connsiteX21-1045" fmla="*/ 902659 w 3693484"/>
                <a:gd name="connsiteY21-1046" fmla="*/ 2247900 h 6791325"/>
                <a:gd name="connsiteX22-1047" fmla="*/ 207334 w 3693484"/>
                <a:gd name="connsiteY22-1048" fmla="*/ 1733550 h 6791325"/>
                <a:gd name="connsiteX23-1049" fmla="*/ 173996 w 3693484"/>
                <a:gd name="connsiteY23-1050" fmla="*/ 2038350 h 6791325"/>
                <a:gd name="connsiteX24-1051" fmla="*/ 731209 w 3693484"/>
                <a:gd name="connsiteY24-1052" fmla="*/ 2743200 h 6791325"/>
                <a:gd name="connsiteX25-1053" fmla="*/ 1359859 w 3693484"/>
                <a:gd name="connsiteY25-1054" fmla="*/ 3476625 h 6791325"/>
                <a:gd name="connsiteX26-1055" fmla="*/ 1578934 w 3693484"/>
                <a:gd name="connsiteY26-1056" fmla="*/ 4010025 h 6791325"/>
                <a:gd name="connsiteX27-1057" fmla="*/ 1969459 w 3693484"/>
                <a:gd name="connsiteY27-1058" fmla="*/ 6791325 h 6791325"/>
                <a:gd name="connsiteX0-1059" fmla="*/ 1969459 w 3693484"/>
                <a:gd name="connsiteY0-1060" fmla="*/ 6791325 h 6791325"/>
                <a:gd name="connsiteX1-1061" fmla="*/ 3693484 w 3693484"/>
                <a:gd name="connsiteY1-1062" fmla="*/ 6781800 h 6791325"/>
                <a:gd name="connsiteX2-1063" fmla="*/ 2636209 w 3693484"/>
                <a:gd name="connsiteY2-1064" fmla="*/ 3819525 h 6791325"/>
                <a:gd name="connsiteX3-1065" fmla="*/ 2512384 w 3693484"/>
                <a:gd name="connsiteY3-1066" fmla="*/ 3267075 h 6791325"/>
                <a:gd name="connsiteX4-1067" fmla="*/ 2874334 w 3693484"/>
                <a:gd name="connsiteY4-1068" fmla="*/ 2162175 h 6791325"/>
                <a:gd name="connsiteX5-1069" fmla="*/ 3512509 w 3693484"/>
                <a:gd name="connsiteY5-1070" fmla="*/ 1247775 h 6791325"/>
                <a:gd name="connsiteX6-1071" fmla="*/ 3331534 w 3693484"/>
                <a:gd name="connsiteY6-1072" fmla="*/ 1133475 h 6791325"/>
                <a:gd name="connsiteX7-1073" fmla="*/ 2664784 w 3693484"/>
                <a:gd name="connsiteY7-1074" fmla="*/ 1857375 h 6791325"/>
                <a:gd name="connsiteX8-1075" fmla="*/ 2493334 w 3693484"/>
                <a:gd name="connsiteY8-1076" fmla="*/ 1752600 h 6791325"/>
                <a:gd name="connsiteX9-1077" fmla="*/ 2893384 w 3693484"/>
                <a:gd name="connsiteY9-1078" fmla="*/ 390525 h 6791325"/>
                <a:gd name="connsiteX10-1079" fmla="*/ 2607634 w 3693484"/>
                <a:gd name="connsiteY10-1080" fmla="*/ 295275 h 6791325"/>
                <a:gd name="connsiteX11-1081" fmla="*/ 2245684 w 3693484"/>
                <a:gd name="connsiteY11-1082" fmla="*/ 1609725 h 6791325"/>
                <a:gd name="connsiteX12-1083" fmla="*/ 2093284 w 3693484"/>
                <a:gd name="connsiteY12-1084" fmla="*/ 1495425 h 6791325"/>
                <a:gd name="connsiteX13-1085" fmla="*/ 2112334 w 3693484"/>
                <a:gd name="connsiteY13-1086" fmla="*/ 0 h 6791325"/>
                <a:gd name="connsiteX14-1087" fmla="*/ 1912309 w 3693484"/>
                <a:gd name="connsiteY14-1088" fmla="*/ 66675 h 6791325"/>
                <a:gd name="connsiteX15-1089" fmla="*/ 1845634 w 3693484"/>
                <a:gd name="connsiteY15-1090" fmla="*/ 1514475 h 6791325"/>
                <a:gd name="connsiteX16-1091" fmla="*/ 1645609 w 3693484"/>
                <a:gd name="connsiteY16-1092" fmla="*/ 1504950 h 6791325"/>
                <a:gd name="connsiteX17-1093" fmla="*/ 1474159 w 3693484"/>
                <a:gd name="connsiteY17-1094" fmla="*/ 123825 h 6791325"/>
                <a:gd name="connsiteX18-1095" fmla="*/ 1293184 w 3693484"/>
                <a:gd name="connsiteY18-1096" fmla="*/ 123825 h 6791325"/>
                <a:gd name="connsiteX19-1097" fmla="*/ 1312234 w 3693484"/>
                <a:gd name="connsiteY19-1098" fmla="*/ 1581150 h 6791325"/>
                <a:gd name="connsiteX20-1099" fmla="*/ 1259846 w 3693484"/>
                <a:gd name="connsiteY20-1100" fmla="*/ 1971675 h 6791325"/>
                <a:gd name="connsiteX21-1101" fmla="*/ 902659 w 3693484"/>
                <a:gd name="connsiteY21-1102" fmla="*/ 2247900 h 6791325"/>
                <a:gd name="connsiteX22-1103" fmla="*/ 207334 w 3693484"/>
                <a:gd name="connsiteY22-1104" fmla="*/ 1733550 h 6791325"/>
                <a:gd name="connsiteX23-1105" fmla="*/ 173996 w 3693484"/>
                <a:gd name="connsiteY23-1106" fmla="*/ 2038350 h 6791325"/>
                <a:gd name="connsiteX24-1107" fmla="*/ 731209 w 3693484"/>
                <a:gd name="connsiteY24-1108" fmla="*/ 2743200 h 6791325"/>
                <a:gd name="connsiteX25-1109" fmla="*/ 1359859 w 3693484"/>
                <a:gd name="connsiteY25-1110" fmla="*/ 3476625 h 6791325"/>
                <a:gd name="connsiteX26-1111" fmla="*/ 1578934 w 3693484"/>
                <a:gd name="connsiteY26-1112" fmla="*/ 4010025 h 6791325"/>
                <a:gd name="connsiteX27-1113" fmla="*/ 1969459 w 3693484"/>
                <a:gd name="connsiteY27-1114" fmla="*/ 6791325 h 6791325"/>
                <a:gd name="connsiteX0-1115" fmla="*/ 1969459 w 3693484"/>
                <a:gd name="connsiteY0-1116" fmla="*/ 6791325 h 6791325"/>
                <a:gd name="connsiteX1-1117" fmla="*/ 3693484 w 3693484"/>
                <a:gd name="connsiteY1-1118" fmla="*/ 6781800 h 6791325"/>
                <a:gd name="connsiteX2-1119" fmla="*/ 2636209 w 3693484"/>
                <a:gd name="connsiteY2-1120" fmla="*/ 3819525 h 6791325"/>
                <a:gd name="connsiteX3-1121" fmla="*/ 2512384 w 3693484"/>
                <a:gd name="connsiteY3-1122" fmla="*/ 3267075 h 6791325"/>
                <a:gd name="connsiteX4-1123" fmla="*/ 2874334 w 3693484"/>
                <a:gd name="connsiteY4-1124" fmla="*/ 2162175 h 6791325"/>
                <a:gd name="connsiteX5-1125" fmla="*/ 3512509 w 3693484"/>
                <a:gd name="connsiteY5-1126" fmla="*/ 1247775 h 6791325"/>
                <a:gd name="connsiteX6-1127" fmla="*/ 3331534 w 3693484"/>
                <a:gd name="connsiteY6-1128" fmla="*/ 1133475 h 6791325"/>
                <a:gd name="connsiteX7-1129" fmla="*/ 2664784 w 3693484"/>
                <a:gd name="connsiteY7-1130" fmla="*/ 1857375 h 6791325"/>
                <a:gd name="connsiteX8-1131" fmla="*/ 2493334 w 3693484"/>
                <a:gd name="connsiteY8-1132" fmla="*/ 1752600 h 6791325"/>
                <a:gd name="connsiteX9-1133" fmla="*/ 2893384 w 3693484"/>
                <a:gd name="connsiteY9-1134" fmla="*/ 390525 h 6791325"/>
                <a:gd name="connsiteX10-1135" fmla="*/ 2607634 w 3693484"/>
                <a:gd name="connsiteY10-1136" fmla="*/ 295275 h 6791325"/>
                <a:gd name="connsiteX11-1137" fmla="*/ 2245684 w 3693484"/>
                <a:gd name="connsiteY11-1138" fmla="*/ 1609725 h 6791325"/>
                <a:gd name="connsiteX12-1139" fmla="*/ 2093284 w 3693484"/>
                <a:gd name="connsiteY12-1140" fmla="*/ 1495425 h 6791325"/>
                <a:gd name="connsiteX13-1141" fmla="*/ 2112334 w 3693484"/>
                <a:gd name="connsiteY13-1142" fmla="*/ 0 h 6791325"/>
                <a:gd name="connsiteX14-1143" fmla="*/ 1912309 w 3693484"/>
                <a:gd name="connsiteY14-1144" fmla="*/ 66675 h 6791325"/>
                <a:gd name="connsiteX15-1145" fmla="*/ 1845634 w 3693484"/>
                <a:gd name="connsiteY15-1146" fmla="*/ 1514475 h 6791325"/>
                <a:gd name="connsiteX16-1147" fmla="*/ 1645609 w 3693484"/>
                <a:gd name="connsiteY16-1148" fmla="*/ 1504950 h 6791325"/>
                <a:gd name="connsiteX17-1149" fmla="*/ 1474159 w 3693484"/>
                <a:gd name="connsiteY17-1150" fmla="*/ 123825 h 6791325"/>
                <a:gd name="connsiteX18-1151" fmla="*/ 1293184 w 3693484"/>
                <a:gd name="connsiteY18-1152" fmla="*/ 123825 h 6791325"/>
                <a:gd name="connsiteX19-1153" fmla="*/ 1312234 w 3693484"/>
                <a:gd name="connsiteY19-1154" fmla="*/ 1581150 h 6791325"/>
                <a:gd name="connsiteX20-1155" fmla="*/ 1259846 w 3693484"/>
                <a:gd name="connsiteY20-1156" fmla="*/ 1971675 h 6791325"/>
                <a:gd name="connsiteX21-1157" fmla="*/ 902659 w 3693484"/>
                <a:gd name="connsiteY21-1158" fmla="*/ 2247900 h 6791325"/>
                <a:gd name="connsiteX22-1159" fmla="*/ 207334 w 3693484"/>
                <a:gd name="connsiteY22-1160" fmla="*/ 1733550 h 6791325"/>
                <a:gd name="connsiteX23-1161" fmla="*/ 173996 w 3693484"/>
                <a:gd name="connsiteY23-1162" fmla="*/ 2038350 h 6791325"/>
                <a:gd name="connsiteX24-1163" fmla="*/ 731209 w 3693484"/>
                <a:gd name="connsiteY24-1164" fmla="*/ 2743200 h 6791325"/>
                <a:gd name="connsiteX25-1165" fmla="*/ 1359859 w 3693484"/>
                <a:gd name="connsiteY25-1166" fmla="*/ 3476625 h 6791325"/>
                <a:gd name="connsiteX26-1167" fmla="*/ 1578934 w 3693484"/>
                <a:gd name="connsiteY26-1168" fmla="*/ 4010025 h 6791325"/>
                <a:gd name="connsiteX27-1169" fmla="*/ 1969459 w 3693484"/>
                <a:gd name="connsiteY27-1170" fmla="*/ 6791325 h 6791325"/>
                <a:gd name="connsiteX0-1171" fmla="*/ 1969459 w 3693484"/>
                <a:gd name="connsiteY0-1172" fmla="*/ 6791325 h 6791325"/>
                <a:gd name="connsiteX1-1173" fmla="*/ 3693484 w 3693484"/>
                <a:gd name="connsiteY1-1174" fmla="*/ 6781800 h 6791325"/>
                <a:gd name="connsiteX2-1175" fmla="*/ 2636209 w 3693484"/>
                <a:gd name="connsiteY2-1176" fmla="*/ 3819525 h 6791325"/>
                <a:gd name="connsiteX3-1177" fmla="*/ 2512384 w 3693484"/>
                <a:gd name="connsiteY3-1178" fmla="*/ 3267075 h 6791325"/>
                <a:gd name="connsiteX4-1179" fmla="*/ 2874334 w 3693484"/>
                <a:gd name="connsiteY4-1180" fmla="*/ 2162175 h 6791325"/>
                <a:gd name="connsiteX5-1181" fmla="*/ 3512509 w 3693484"/>
                <a:gd name="connsiteY5-1182" fmla="*/ 1247775 h 6791325"/>
                <a:gd name="connsiteX6-1183" fmla="*/ 3331534 w 3693484"/>
                <a:gd name="connsiteY6-1184" fmla="*/ 1133475 h 6791325"/>
                <a:gd name="connsiteX7-1185" fmla="*/ 2664784 w 3693484"/>
                <a:gd name="connsiteY7-1186" fmla="*/ 1857375 h 6791325"/>
                <a:gd name="connsiteX8-1187" fmla="*/ 2493334 w 3693484"/>
                <a:gd name="connsiteY8-1188" fmla="*/ 1752600 h 6791325"/>
                <a:gd name="connsiteX9-1189" fmla="*/ 2893384 w 3693484"/>
                <a:gd name="connsiteY9-1190" fmla="*/ 390525 h 6791325"/>
                <a:gd name="connsiteX10-1191" fmla="*/ 2607634 w 3693484"/>
                <a:gd name="connsiteY10-1192" fmla="*/ 295275 h 6791325"/>
                <a:gd name="connsiteX11-1193" fmla="*/ 2245684 w 3693484"/>
                <a:gd name="connsiteY11-1194" fmla="*/ 1609725 h 6791325"/>
                <a:gd name="connsiteX12-1195" fmla="*/ 2093284 w 3693484"/>
                <a:gd name="connsiteY12-1196" fmla="*/ 1495425 h 6791325"/>
                <a:gd name="connsiteX13-1197" fmla="*/ 2112334 w 3693484"/>
                <a:gd name="connsiteY13-1198" fmla="*/ 0 h 6791325"/>
                <a:gd name="connsiteX14-1199" fmla="*/ 1912309 w 3693484"/>
                <a:gd name="connsiteY14-1200" fmla="*/ 66675 h 6791325"/>
                <a:gd name="connsiteX15-1201" fmla="*/ 1845634 w 3693484"/>
                <a:gd name="connsiteY15-1202" fmla="*/ 1514475 h 6791325"/>
                <a:gd name="connsiteX16-1203" fmla="*/ 1645609 w 3693484"/>
                <a:gd name="connsiteY16-1204" fmla="*/ 1504950 h 6791325"/>
                <a:gd name="connsiteX17-1205" fmla="*/ 1474159 w 3693484"/>
                <a:gd name="connsiteY17-1206" fmla="*/ 123825 h 6791325"/>
                <a:gd name="connsiteX18-1207" fmla="*/ 1293184 w 3693484"/>
                <a:gd name="connsiteY18-1208" fmla="*/ 123825 h 6791325"/>
                <a:gd name="connsiteX19-1209" fmla="*/ 1312234 w 3693484"/>
                <a:gd name="connsiteY19-1210" fmla="*/ 1581150 h 6791325"/>
                <a:gd name="connsiteX20-1211" fmla="*/ 1259846 w 3693484"/>
                <a:gd name="connsiteY20-1212" fmla="*/ 1971675 h 6791325"/>
                <a:gd name="connsiteX21-1213" fmla="*/ 902659 w 3693484"/>
                <a:gd name="connsiteY21-1214" fmla="*/ 2247900 h 6791325"/>
                <a:gd name="connsiteX22-1215" fmla="*/ 207334 w 3693484"/>
                <a:gd name="connsiteY22-1216" fmla="*/ 1733550 h 6791325"/>
                <a:gd name="connsiteX23-1217" fmla="*/ 173996 w 3693484"/>
                <a:gd name="connsiteY23-1218" fmla="*/ 2038350 h 6791325"/>
                <a:gd name="connsiteX24-1219" fmla="*/ 731209 w 3693484"/>
                <a:gd name="connsiteY24-1220" fmla="*/ 2743200 h 6791325"/>
                <a:gd name="connsiteX25-1221" fmla="*/ 1359859 w 3693484"/>
                <a:gd name="connsiteY25-1222" fmla="*/ 3476625 h 6791325"/>
                <a:gd name="connsiteX26-1223" fmla="*/ 1578934 w 3693484"/>
                <a:gd name="connsiteY26-1224" fmla="*/ 4010025 h 6791325"/>
                <a:gd name="connsiteX27-1225" fmla="*/ 1969459 w 3693484"/>
                <a:gd name="connsiteY27-1226" fmla="*/ 6791325 h 6791325"/>
                <a:gd name="connsiteX0-1227" fmla="*/ 1969459 w 3693484"/>
                <a:gd name="connsiteY0-1228" fmla="*/ 6791325 h 6791325"/>
                <a:gd name="connsiteX1-1229" fmla="*/ 3693484 w 3693484"/>
                <a:gd name="connsiteY1-1230" fmla="*/ 6781800 h 6791325"/>
                <a:gd name="connsiteX2-1231" fmla="*/ 2636209 w 3693484"/>
                <a:gd name="connsiteY2-1232" fmla="*/ 3819525 h 6791325"/>
                <a:gd name="connsiteX3-1233" fmla="*/ 2512384 w 3693484"/>
                <a:gd name="connsiteY3-1234" fmla="*/ 3267075 h 6791325"/>
                <a:gd name="connsiteX4-1235" fmla="*/ 2874334 w 3693484"/>
                <a:gd name="connsiteY4-1236" fmla="*/ 2162175 h 6791325"/>
                <a:gd name="connsiteX5-1237" fmla="*/ 3512509 w 3693484"/>
                <a:gd name="connsiteY5-1238" fmla="*/ 1247775 h 6791325"/>
                <a:gd name="connsiteX6-1239" fmla="*/ 3331534 w 3693484"/>
                <a:gd name="connsiteY6-1240" fmla="*/ 1133475 h 6791325"/>
                <a:gd name="connsiteX7-1241" fmla="*/ 2664784 w 3693484"/>
                <a:gd name="connsiteY7-1242" fmla="*/ 1857375 h 6791325"/>
                <a:gd name="connsiteX8-1243" fmla="*/ 2493334 w 3693484"/>
                <a:gd name="connsiteY8-1244" fmla="*/ 1752600 h 6791325"/>
                <a:gd name="connsiteX9-1245" fmla="*/ 2893384 w 3693484"/>
                <a:gd name="connsiteY9-1246" fmla="*/ 390525 h 6791325"/>
                <a:gd name="connsiteX10-1247" fmla="*/ 2607634 w 3693484"/>
                <a:gd name="connsiteY10-1248" fmla="*/ 295275 h 6791325"/>
                <a:gd name="connsiteX11-1249" fmla="*/ 2245684 w 3693484"/>
                <a:gd name="connsiteY11-1250" fmla="*/ 1609725 h 6791325"/>
                <a:gd name="connsiteX12-1251" fmla="*/ 2093284 w 3693484"/>
                <a:gd name="connsiteY12-1252" fmla="*/ 1495425 h 6791325"/>
                <a:gd name="connsiteX13-1253" fmla="*/ 2112334 w 3693484"/>
                <a:gd name="connsiteY13-1254" fmla="*/ 0 h 6791325"/>
                <a:gd name="connsiteX14-1255" fmla="*/ 1912309 w 3693484"/>
                <a:gd name="connsiteY14-1256" fmla="*/ 66675 h 6791325"/>
                <a:gd name="connsiteX15-1257" fmla="*/ 1845634 w 3693484"/>
                <a:gd name="connsiteY15-1258" fmla="*/ 1514475 h 6791325"/>
                <a:gd name="connsiteX16-1259" fmla="*/ 1645609 w 3693484"/>
                <a:gd name="connsiteY16-1260" fmla="*/ 1504950 h 6791325"/>
                <a:gd name="connsiteX17-1261" fmla="*/ 1474159 w 3693484"/>
                <a:gd name="connsiteY17-1262" fmla="*/ 123825 h 6791325"/>
                <a:gd name="connsiteX18-1263" fmla="*/ 1293184 w 3693484"/>
                <a:gd name="connsiteY18-1264" fmla="*/ 123825 h 6791325"/>
                <a:gd name="connsiteX19-1265" fmla="*/ 1312234 w 3693484"/>
                <a:gd name="connsiteY19-1266" fmla="*/ 1581150 h 6791325"/>
                <a:gd name="connsiteX20-1267" fmla="*/ 1259846 w 3693484"/>
                <a:gd name="connsiteY20-1268" fmla="*/ 1971675 h 6791325"/>
                <a:gd name="connsiteX21-1269" fmla="*/ 902659 w 3693484"/>
                <a:gd name="connsiteY21-1270" fmla="*/ 2247900 h 6791325"/>
                <a:gd name="connsiteX22-1271" fmla="*/ 207334 w 3693484"/>
                <a:gd name="connsiteY22-1272" fmla="*/ 1733550 h 6791325"/>
                <a:gd name="connsiteX23-1273" fmla="*/ 173996 w 3693484"/>
                <a:gd name="connsiteY23-1274" fmla="*/ 2038350 h 6791325"/>
                <a:gd name="connsiteX24-1275" fmla="*/ 731209 w 3693484"/>
                <a:gd name="connsiteY24-1276" fmla="*/ 2743200 h 6791325"/>
                <a:gd name="connsiteX25-1277" fmla="*/ 1359859 w 3693484"/>
                <a:gd name="connsiteY25-1278" fmla="*/ 3476625 h 6791325"/>
                <a:gd name="connsiteX26-1279" fmla="*/ 1578934 w 3693484"/>
                <a:gd name="connsiteY26-1280" fmla="*/ 4010025 h 6791325"/>
                <a:gd name="connsiteX27-1281" fmla="*/ 1969459 w 3693484"/>
                <a:gd name="connsiteY27-1282" fmla="*/ 6791325 h 6791325"/>
                <a:gd name="connsiteX0-1283" fmla="*/ 1969459 w 3693484"/>
                <a:gd name="connsiteY0-1284" fmla="*/ 6791325 h 6791325"/>
                <a:gd name="connsiteX1-1285" fmla="*/ 3693484 w 3693484"/>
                <a:gd name="connsiteY1-1286" fmla="*/ 6781800 h 6791325"/>
                <a:gd name="connsiteX2-1287" fmla="*/ 2636209 w 3693484"/>
                <a:gd name="connsiteY2-1288" fmla="*/ 3819525 h 6791325"/>
                <a:gd name="connsiteX3-1289" fmla="*/ 2512384 w 3693484"/>
                <a:gd name="connsiteY3-1290" fmla="*/ 3267075 h 6791325"/>
                <a:gd name="connsiteX4-1291" fmla="*/ 2874334 w 3693484"/>
                <a:gd name="connsiteY4-1292" fmla="*/ 2162175 h 6791325"/>
                <a:gd name="connsiteX5-1293" fmla="*/ 3512509 w 3693484"/>
                <a:gd name="connsiteY5-1294" fmla="*/ 1247775 h 6791325"/>
                <a:gd name="connsiteX6-1295" fmla="*/ 3331534 w 3693484"/>
                <a:gd name="connsiteY6-1296" fmla="*/ 1133475 h 6791325"/>
                <a:gd name="connsiteX7-1297" fmla="*/ 2664784 w 3693484"/>
                <a:gd name="connsiteY7-1298" fmla="*/ 1857375 h 6791325"/>
                <a:gd name="connsiteX8-1299" fmla="*/ 2493334 w 3693484"/>
                <a:gd name="connsiteY8-1300" fmla="*/ 1752600 h 6791325"/>
                <a:gd name="connsiteX9-1301" fmla="*/ 2893384 w 3693484"/>
                <a:gd name="connsiteY9-1302" fmla="*/ 390525 h 6791325"/>
                <a:gd name="connsiteX10-1303" fmla="*/ 2607634 w 3693484"/>
                <a:gd name="connsiteY10-1304" fmla="*/ 295275 h 6791325"/>
                <a:gd name="connsiteX11-1305" fmla="*/ 2245684 w 3693484"/>
                <a:gd name="connsiteY11-1306" fmla="*/ 1609725 h 6791325"/>
                <a:gd name="connsiteX12-1307" fmla="*/ 2093284 w 3693484"/>
                <a:gd name="connsiteY12-1308" fmla="*/ 1495425 h 6791325"/>
                <a:gd name="connsiteX13-1309" fmla="*/ 2112334 w 3693484"/>
                <a:gd name="connsiteY13-1310" fmla="*/ 0 h 6791325"/>
                <a:gd name="connsiteX14-1311" fmla="*/ 1912309 w 3693484"/>
                <a:gd name="connsiteY14-1312" fmla="*/ 66675 h 6791325"/>
                <a:gd name="connsiteX15-1313" fmla="*/ 1845634 w 3693484"/>
                <a:gd name="connsiteY15-1314" fmla="*/ 1514475 h 6791325"/>
                <a:gd name="connsiteX16-1315" fmla="*/ 1645609 w 3693484"/>
                <a:gd name="connsiteY16-1316" fmla="*/ 1504950 h 6791325"/>
                <a:gd name="connsiteX17-1317" fmla="*/ 1588459 w 3693484"/>
                <a:gd name="connsiteY17-1318" fmla="*/ 400050 h 6791325"/>
                <a:gd name="connsiteX18-1319" fmla="*/ 1293184 w 3693484"/>
                <a:gd name="connsiteY18-1320" fmla="*/ 123825 h 6791325"/>
                <a:gd name="connsiteX19-1321" fmla="*/ 1312234 w 3693484"/>
                <a:gd name="connsiteY19-1322" fmla="*/ 1581150 h 6791325"/>
                <a:gd name="connsiteX20-1323" fmla="*/ 1259846 w 3693484"/>
                <a:gd name="connsiteY20-1324" fmla="*/ 1971675 h 6791325"/>
                <a:gd name="connsiteX21-1325" fmla="*/ 902659 w 3693484"/>
                <a:gd name="connsiteY21-1326" fmla="*/ 2247900 h 6791325"/>
                <a:gd name="connsiteX22-1327" fmla="*/ 207334 w 3693484"/>
                <a:gd name="connsiteY22-1328" fmla="*/ 1733550 h 6791325"/>
                <a:gd name="connsiteX23-1329" fmla="*/ 173996 w 3693484"/>
                <a:gd name="connsiteY23-1330" fmla="*/ 2038350 h 6791325"/>
                <a:gd name="connsiteX24-1331" fmla="*/ 731209 w 3693484"/>
                <a:gd name="connsiteY24-1332" fmla="*/ 2743200 h 6791325"/>
                <a:gd name="connsiteX25-1333" fmla="*/ 1359859 w 3693484"/>
                <a:gd name="connsiteY25-1334" fmla="*/ 3476625 h 6791325"/>
                <a:gd name="connsiteX26-1335" fmla="*/ 1578934 w 3693484"/>
                <a:gd name="connsiteY26-1336" fmla="*/ 4010025 h 6791325"/>
                <a:gd name="connsiteX27-1337" fmla="*/ 1969459 w 3693484"/>
                <a:gd name="connsiteY27-1338" fmla="*/ 6791325 h 6791325"/>
                <a:gd name="connsiteX0-1339" fmla="*/ 1969459 w 3693484"/>
                <a:gd name="connsiteY0-1340" fmla="*/ 6791325 h 6791325"/>
                <a:gd name="connsiteX1-1341" fmla="*/ 3693484 w 3693484"/>
                <a:gd name="connsiteY1-1342" fmla="*/ 6781800 h 6791325"/>
                <a:gd name="connsiteX2-1343" fmla="*/ 2636209 w 3693484"/>
                <a:gd name="connsiteY2-1344" fmla="*/ 3819525 h 6791325"/>
                <a:gd name="connsiteX3-1345" fmla="*/ 2512384 w 3693484"/>
                <a:gd name="connsiteY3-1346" fmla="*/ 3267075 h 6791325"/>
                <a:gd name="connsiteX4-1347" fmla="*/ 2874334 w 3693484"/>
                <a:gd name="connsiteY4-1348" fmla="*/ 2162175 h 6791325"/>
                <a:gd name="connsiteX5-1349" fmla="*/ 3512509 w 3693484"/>
                <a:gd name="connsiteY5-1350" fmla="*/ 1247775 h 6791325"/>
                <a:gd name="connsiteX6-1351" fmla="*/ 3331534 w 3693484"/>
                <a:gd name="connsiteY6-1352" fmla="*/ 1133475 h 6791325"/>
                <a:gd name="connsiteX7-1353" fmla="*/ 2664784 w 3693484"/>
                <a:gd name="connsiteY7-1354" fmla="*/ 1857375 h 6791325"/>
                <a:gd name="connsiteX8-1355" fmla="*/ 2493334 w 3693484"/>
                <a:gd name="connsiteY8-1356" fmla="*/ 1752600 h 6791325"/>
                <a:gd name="connsiteX9-1357" fmla="*/ 2893384 w 3693484"/>
                <a:gd name="connsiteY9-1358" fmla="*/ 390525 h 6791325"/>
                <a:gd name="connsiteX10-1359" fmla="*/ 2607634 w 3693484"/>
                <a:gd name="connsiteY10-1360" fmla="*/ 295275 h 6791325"/>
                <a:gd name="connsiteX11-1361" fmla="*/ 2245684 w 3693484"/>
                <a:gd name="connsiteY11-1362" fmla="*/ 1609725 h 6791325"/>
                <a:gd name="connsiteX12-1363" fmla="*/ 2093284 w 3693484"/>
                <a:gd name="connsiteY12-1364" fmla="*/ 1495425 h 6791325"/>
                <a:gd name="connsiteX13-1365" fmla="*/ 2112334 w 3693484"/>
                <a:gd name="connsiteY13-1366" fmla="*/ 0 h 6791325"/>
                <a:gd name="connsiteX14-1367" fmla="*/ 1912309 w 3693484"/>
                <a:gd name="connsiteY14-1368" fmla="*/ 66675 h 6791325"/>
                <a:gd name="connsiteX15-1369" fmla="*/ 1845634 w 3693484"/>
                <a:gd name="connsiteY15-1370" fmla="*/ 1514475 h 6791325"/>
                <a:gd name="connsiteX16-1371" fmla="*/ 1645609 w 3693484"/>
                <a:gd name="connsiteY16-1372" fmla="*/ 1504950 h 6791325"/>
                <a:gd name="connsiteX17-1373" fmla="*/ 1588459 w 3693484"/>
                <a:gd name="connsiteY17-1374" fmla="*/ 400050 h 6791325"/>
                <a:gd name="connsiteX18-1375" fmla="*/ 1307472 w 3693484"/>
                <a:gd name="connsiteY18-1376" fmla="*/ 314325 h 6791325"/>
                <a:gd name="connsiteX19-1377" fmla="*/ 1312234 w 3693484"/>
                <a:gd name="connsiteY19-1378" fmla="*/ 1581150 h 6791325"/>
                <a:gd name="connsiteX20-1379" fmla="*/ 1259846 w 3693484"/>
                <a:gd name="connsiteY20-1380" fmla="*/ 1971675 h 6791325"/>
                <a:gd name="connsiteX21-1381" fmla="*/ 902659 w 3693484"/>
                <a:gd name="connsiteY21-1382" fmla="*/ 2247900 h 6791325"/>
                <a:gd name="connsiteX22-1383" fmla="*/ 207334 w 3693484"/>
                <a:gd name="connsiteY22-1384" fmla="*/ 1733550 h 6791325"/>
                <a:gd name="connsiteX23-1385" fmla="*/ 173996 w 3693484"/>
                <a:gd name="connsiteY23-1386" fmla="*/ 2038350 h 6791325"/>
                <a:gd name="connsiteX24-1387" fmla="*/ 731209 w 3693484"/>
                <a:gd name="connsiteY24-1388" fmla="*/ 2743200 h 6791325"/>
                <a:gd name="connsiteX25-1389" fmla="*/ 1359859 w 3693484"/>
                <a:gd name="connsiteY25-1390" fmla="*/ 3476625 h 6791325"/>
                <a:gd name="connsiteX26-1391" fmla="*/ 1578934 w 3693484"/>
                <a:gd name="connsiteY26-1392" fmla="*/ 4010025 h 6791325"/>
                <a:gd name="connsiteX27-1393" fmla="*/ 1969459 w 3693484"/>
                <a:gd name="connsiteY27-1394" fmla="*/ 6791325 h 6791325"/>
                <a:gd name="connsiteX0-1395" fmla="*/ 1969459 w 3693484"/>
                <a:gd name="connsiteY0-1396" fmla="*/ 6791325 h 6791325"/>
                <a:gd name="connsiteX1-1397" fmla="*/ 3693484 w 3693484"/>
                <a:gd name="connsiteY1-1398" fmla="*/ 6781800 h 6791325"/>
                <a:gd name="connsiteX2-1399" fmla="*/ 2636209 w 3693484"/>
                <a:gd name="connsiteY2-1400" fmla="*/ 3819525 h 6791325"/>
                <a:gd name="connsiteX3-1401" fmla="*/ 2512384 w 3693484"/>
                <a:gd name="connsiteY3-1402" fmla="*/ 3267075 h 6791325"/>
                <a:gd name="connsiteX4-1403" fmla="*/ 2874334 w 3693484"/>
                <a:gd name="connsiteY4-1404" fmla="*/ 2162175 h 6791325"/>
                <a:gd name="connsiteX5-1405" fmla="*/ 3512509 w 3693484"/>
                <a:gd name="connsiteY5-1406" fmla="*/ 1247775 h 6791325"/>
                <a:gd name="connsiteX6-1407" fmla="*/ 3331534 w 3693484"/>
                <a:gd name="connsiteY6-1408" fmla="*/ 1133475 h 6791325"/>
                <a:gd name="connsiteX7-1409" fmla="*/ 2664784 w 3693484"/>
                <a:gd name="connsiteY7-1410" fmla="*/ 1857375 h 6791325"/>
                <a:gd name="connsiteX8-1411" fmla="*/ 2493334 w 3693484"/>
                <a:gd name="connsiteY8-1412" fmla="*/ 1752600 h 6791325"/>
                <a:gd name="connsiteX9-1413" fmla="*/ 2893384 w 3693484"/>
                <a:gd name="connsiteY9-1414" fmla="*/ 390525 h 6791325"/>
                <a:gd name="connsiteX10-1415" fmla="*/ 2607634 w 3693484"/>
                <a:gd name="connsiteY10-1416" fmla="*/ 295275 h 6791325"/>
                <a:gd name="connsiteX11-1417" fmla="*/ 2245684 w 3693484"/>
                <a:gd name="connsiteY11-1418" fmla="*/ 1609725 h 6791325"/>
                <a:gd name="connsiteX12-1419" fmla="*/ 2093284 w 3693484"/>
                <a:gd name="connsiteY12-1420" fmla="*/ 1495425 h 6791325"/>
                <a:gd name="connsiteX13-1421" fmla="*/ 2112334 w 3693484"/>
                <a:gd name="connsiteY13-1422" fmla="*/ 0 h 6791325"/>
                <a:gd name="connsiteX14-1423" fmla="*/ 1912309 w 3693484"/>
                <a:gd name="connsiteY14-1424" fmla="*/ 66675 h 6791325"/>
                <a:gd name="connsiteX15-1425" fmla="*/ 1845634 w 3693484"/>
                <a:gd name="connsiteY15-1426" fmla="*/ 1514475 h 6791325"/>
                <a:gd name="connsiteX16-1427" fmla="*/ 1645609 w 3693484"/>
                <a:gd name="connsiteY16-1428" fmla="*/ 1504950 h 6791325"/>
                <a:gd name="connsiteX17-1429" fmla="*/ 1588459 w 3693484"/>
                <a:gd name="connsiteY17-1430" fmla="*/ 400050 h 6791325"/>
                <a:gd name="connsiteX18-1431" fmla="*/ 1307472 w 3693484"/>
                <a:gd name="connsiteY18-1432" fmla="*/ 314325 h 6791325"/>
                <a:gd name="connsiteX19-1433" fmla="*/ 1312234 w 3693484"/>
                <a:gd name="connsiteY19-1434" fmla="*/ 1581150 h 6791325"/>
                <a:gd name="connsiteX20-1435" fmla="*/ 1259846 w 3693484"/>
                <a:gd name="connsiteY20-1436" fmla="*/ 1971675 h 6791325"/>
                <a:gd name="connsiteX21-1437" fmla="*/ 902659 w 3693484"/>
                <a:gd name="connsiteY21-1438" fmla="*/ 2247900 h 6791325"/>
                <a:gd name="connsiteX22-1439" fmla="*/ 207334 w 3693484"/>
                <a:gd name="connsiteY22-1440" fmla="*/ 1733550 h 6791325"/>
                <a:gd name="connsiteX23-1441" fmla="*/ 173996 w 3693484"/>
                <a:gd name="connsiteY23-1442" fmla="*/ 2038350 h 6791325"/>
                <a:gd name="connsiteX24-1443" fmla="*/ 731209 w 3693484"/>
                <a:gd name="connsiteY24-1444" fmla="*/ 2743200 h 6791325"/>
                <a:gd name="connsiteX25-1445" fmla="*/ 1359859 w 3693484"/>
                <a:gd name="connsiteY25-1446" fmla="*/ 3476625 h 6791325"/>
                <a:gd name="connsiteX26-1447" fmla="*/ 1578934 w 3693484"/>
                <a:gd name="connsiteY26-1448" fmla="*/ 4010025 h 6791325"/>
                <a:gd name="connsiteX27-1449" fmla="*/ 1969459 w 3693484"/>
                <a:gd name="connsiteY27-1450" fmla="*/ 6791325 h 6791325"/>
                <a:gd name="connsiteX0-1451" fmla="*/ 1969459 w 3693484"/>
                <a:gd name="connsiteY0-1452" fmla="*/ 6791325 h 6791325"/>
                <a:gd name="connsiteX1-1453" fmla="*/ 3693484 w 3693484"/>
                <a:gd name="connsiteY1-1454" fmla="*/ 6781800 h 6791325"/>
                <a:gd name="connsiteX2-1455" fmla="*/ 2636209 w 3693484"/>
                <a:gd name="connsiteY2-1456" fmla="*/ 3819525 h 6791325"/>
                <a:gd name="connsiteX3-1457" fmla="*/ 2512384 w 3693484"/>
                <a:gd name="connsiteY3-1458" fmla="*/ 3267075 h 6791325"/>
                <a:gd name="connsiteX4-1459" fmla="*/ 2874334 w 3693484"/>
                <a:gd name="connsiteY4-1460" fmla="*/ 2162175 h 6791325"/>
                <a:gd name="connsiteX5-1461" fmla="*/ 3512509 w 3693484"/>
                <a:gd name="connsiteY5-1462" fmla="*/ 1247775 h 6791325"/>
                <a:gd name="connsiteX6-1463" fmla="*/ 3331534 w 3693484"/>
                <a:gd name="connsiteY6-1464" fmla="*/ 1133475 h 6791325"/>
                <a:gd name="connsiteX7-1465" fmla="*/ 2664784 w 3693484"/>
                <a:gd name="connsiteY7-1466" fmla="*/ 1857375 h 6791325"/>
                <a:gd name="connsiteX8-1467" fmla="*/ 2493334 w 3693484"/>
                <a:gd name="connsiteY8-1468" fmla="*/ 1752600 h 6791325"/>
                <a:gd name="connsiteX9-1469" fmla="*/ 2893384 w 3693484"/>
                <a:gd name="connsiteY9-1470" fmla="*/ 390525 h 6791325"/>
                <a:gd name="connsiteX10-1471" fmla="*/ 2607634 w 3693484"/>
                <a:gd name="connsiteY10-1472" fmla="*/ 295275 h 6791325"/>
                <a:gd name="connsiteX11-1473" fmla="*/ 2245684 w 3693484"/>
                <a:gd name="connsiteY11-1474" fmla="*/ 1609725 h 6791325"/>
                <a:gd name="connsiteX12-1475" fmla="*/ 2093284 w 3693484"/>
                <a:gd name="connsiteY12-1476" fmla="*/ 1495425 h 6791325"/>
                <a:gd name="connsiteX13-1477" fmla="*/ 2112334 w 3693484"/>
                <a:gd name="connsiteY13-1478" fmla="*/ 0 h 6791325"/>
                <a:gd name="connsiteX14-1479" fmla="*/ 1912309 w 3693484"/>
                <a:gd name="connsiteY14-1480" fmla="*/ 66675 h 6791325"/>
                <a:gd name="connsiteX15-1481" fmla="*/ 1845634 w 3693484"/>
                <a:gd name="connsiteY15-1482" fmla="*/ 1514475 h 6791325"/>
                <a:gd name="connsiteX16-1483" fmla="*/ 1645609 w 3693484"/>
                <a:gd name="connsiteY16-1484" fmla="*/ 1504950 h 6791325"/>
                <a:gd name="connsiteX17-1485" fmla="*/ 1593221 w 3693484"/>
                <a:gd name="connsiteY17-1486" fmla="*/ 323850 h 6791325"/>
                <a:gd name="connsiteX18-1487" fmla="*/ 1307472 w 3693484"/>
                <a:gd name="connsiteY18-1488" fmla="*/ 314325 h 6791325"/>
                <a:gd name="connsiteX19-1489" fmla="*/ 1312234 w 3693484"/>
                <a:gd name="connsiteY19-1490" fmla="*/ 1581150 h 6791325"/>
                <a:gd name="connsiteX20-1491" fmla="*/ 1259846 w 3693484"/>
                <a:gd name="connsiteY20-1492" fmla="*/ 1971675 h 6791325"/>
                <a:gd name="connsiteX21-1493" fmla="*/ 902659 w 3693484"/>
                <a:gd name="connsiteY21-1494" fmla="*/ 2247900 h 6791325"/>
                <a:gd name="connsiteX22-1495" fmla="*/ 207334 w 3693484"/>
                <a:gd name="connsiteY22-1496" fmla="*/ 1733550 h 6791325"/>
                <a:gd name="connsiteX23-1497" fmla="*/ 173996 w 3693484"/>
                <a:gd name="connsiteY23-1498" fmla="*/ 2038350 h 6791325"/>
                <a:gd name="connsiteX24-1499" fmla="*/ 731209 w 3693484"/>
                <a:gd name="connsiteY24-1500" fmla="*/ 2743200 h 6791325"/>
                <a:gd name="connsiteX25-1501" fmla="*/ 1359859 w 3693484"/>
                <a:gd name="connsiteY25-1502" fmla="*/ 3476625 h 6791325"/>
                <a:gd name="connsiteX26-1503" fmla="*/ 1578934 w 3693484"/>
                <a:gd name="connsiteY26-1504" fmla="*/ 4010025 h 6791325"/>
                <a:gd name="connsiteX27-1505" fmla="*/ 1969459 w 3693484"/>
                <a:gd name="connsiteY27-1506" fmla="*/ 6791325 h 6791325"/>
                <a:gd name="connsiteX0-1507" fmla="*/ 1969459 w 3693484"/>
                <a:gd name="connsiteY0-1508" fmla="*/ 6791325 h 6791325"/>
                <a:gd name="connsiteX1-1509" fmla="*/ 3693484 w 3693484"/>
                <a:gd name="connsiteY1-1510" fmla="*/ 6781800 h 6791325"/>
                <a:gd name="connsiteX2-1511" fmla="*/ 2636209 w 3693484"/>
                <a:gd name="connsiteY2-1512" fmla="*/ 3819525 h 6791325"/>
                <a:gd name="connsiteX3-1513" fmla="*/ 2512384 w 3693484"/>
                <a:gd name="connsiteY3-1514" fmla="*/ 3267075 h 6791325"/>
                <a:gd name="connsiteX4-1515" fmla="*/ 2874334 w 3693484"/>
                <a:gd name="connsiteY4-1516" fmla="*/ 2162175 h 6791325"/>
                <a:gd name="connsiteX5-1517" fmla="*/ 3512509 w 3693484"/>
                <a:gd name="connsiteY5-1518" fmla="*/ 1247775 h 6791325"/>
                <a:gd name="connsiteX6-1519" fmla="*/ 3331534 w 3693484"/>
                <a:gd name="connsiteY6-1520" fmla="*/ 1133475 h 6791325"/>
                <a:gd name="connsiteX7-1521" fmla="*/ 2664784 w 3693484"/>
                <a:gd name="connsiteY7-1522" fmla="*/ 1857375 h 6791325"/>
                <a:gd name="connsiteX8-1523" fmla="*/ 2493334 w 3693484"/>
                <a:gd name="connsiteY8-1524" fmla="*/ 1752600 h 6791325"/>
                <a:gd name="connsiteX9-1525" fmla="*/ 2893384 w 3693484"/>
                <a:gd name="connsiteY9-1526" fmla="*/ 390525 h 6791325"/>
                <a:gd name="connsiteX10-1527" fmla="*/ 2607634 w 3693484"/>
                <a:gd name="connsiteY10-1528" fmla="*/ 295275 h 6791325"/>
                <a:gd name="connsiteX11-1529" fmla="*/ 2245684 w 3693484"/>
                <a:gd name="connsiteY11-1530" fmla="*/ 1609725 h 6791325"/>
                <a:gd name="connsiteX12-1531" fmla="*/ 2093284 w 3693484"/>
                <a:gd name="connsiteY12-1532" fmla="*/ 1495425 h 6791325"/>
                <a:gd name="connsiteX13-1533" fmla="*/ 2112334 w 3693484"/>
                <a:gd name="connsiteY13-1534" fmla="*/ 0 h 6791325"/>
                <a:gd name="connsiteX14-1535" fmla="*/ 1912309 w 3693484"/>
                <a:gd name="connsiteY14-1536" fmla="*/ 66675 h 6791325"/>
                <a:gd name="connsiteX15-1537" fmla="*/ 1845634 w 3693484"/>
                <a:gd name="connsiteY15-1538" fmla="*/ 1514475 h 6791325"/>
                <a:gd name="connsiteX16-1539" fmla="*/ 1645609 w 3693484"/>
                <a:gd name="connsiteY16-1540" fmla="*/ 1504950 h 6791325"/>
                <a:gd name="connsiteX17-1541" fmla="*/ 1593221 w 3693484"/>
                <a:gd name="connsiteY17-1542" fmla="*/ 323850 h 6791325"/>
                <a:gd name="connsiteX18-1543" fmla="*/ 1307472 w 3693484"/>
                <a:gd name="connsiteY18-1544" fmla="*/ 314325 h 6791325"/>
                <a:gd name="connsiteX19-1545" fmla="*/ 1312234 w 3693484"/>
                <a:gd name="connsiteY19-1546" fmla="*/ 1581150 h 6791325"/>
                <a:gd name="connsiteX20-1547" fmla="*/ 1259846 w 3693484"/>
                <a:gd name="connsiteY20-1548" fmla="*/ 1971675 h 6791325"/>
                <a:gd name="connsiteX21-1549" fmla="*/ 902659 w 3693484"/>
                <a:gd name="connsiteY21-1550" fmla="*/ 2247900 h 6791325"/>
                <a:gd name="connsiteX22-1551" fmla="*/ 207334 w 3693484"/>
                <a:gd name="connsiteY22-1552" fmla="*/ 1733550 h 6791325"/>
                <a:gd name="connsiteX23-1553" fmla="*/ 173996 w 3693484"/>
                <a:gd name="connsiteY23-1554" fmla="*/ 2038350 h 6791325"/>
                <a:gd name="connsiteX24-1555" fmla="*/ 731209 w 3693484"/>
                <a:gd name="connsiteY24-1556" fmla="*/ 2743200 h 6791325"/>
                <a:gd name="connsiteX25-1557" fmla="*/ 1359859 w 3693484"/>
                <a:gd name="connsiteY25-1558" fmla="*/ 3476625 h 6791325"/>
                <a:gd name="connsiteX26-1559" fmla="*/ 1578934 w 3693484"/>
                <a:gd name="connsiteY26-1560" fmla="*/ 4010025 h 6791325"/>
                <a:gd name="connsiteX27-1561" fmla="*/ 1969459 w 3693484"/>
                <a:gd name="connsiteY27-1562" fmla="*/ 6791325 h 6791325"/>
                <a:gd name="connsiteX0-1563" fmla="*/ 1969459 w 3693484"/>
                <a:gd name="connsiteY0-1564" fmla="*/ 6791325 h 6791325"/>
                <a:gd name="connsiteX1-1565" fmla="*/ 3693484 w 3693484"/>
                <a:gd name="connsiteY1-1566" fmla="*/ 6781800 h 6791325"/>
                <a:gd name="connsiteX2-1567" fmla="*/ 2636209 w 3693484"/>
                <a:gd name="connsiteY2-1568" fmla="*/ 3819525 h 6791325"/>
                <a:gd name="connsiteX3-1569" fmla="*/ 2512384 w 3693484"/>
                <a:gd name="connsiteY3-1570" fmla="*/ 3267075 h 6791325"/>
                <a:gd name="connsiteX4-1571" fmla="*/ 2874334 w 3693484"/>
                <a:gd name="connsiteY4-1572" fmla="*/ 2162175 h 6791325"/>
                <a:gd name="connsiteX5-1573" fmla="*/ 3512509 w 3693484"/>
                <a:gd name="connsiteY5-1574" fmla="*/ 1247775 h 6791325"/>
                <a:gd name="connsiteX6-1575" fmla="*/ 3331534 w 3693484"/>
                <a:gd name="connsiteY6-1576" fmla="*/ 1133475 h 6791325"/>
                <a:gd name="connsiteX7-1577" fmla="*/ 2664784 w 3693484"/>
                <a:gd name="connsiteY7-1578" fmla="*/ 1857375 h 6791325"/>
                <a:gd name="connsiteX8-1579" fmla="*/ 2493334 w 3693484"/>
                <a:gd name="connsiteY8-1580" fmla="*/ 1752600 h 6791325"/>
                <a:gd name="connsiteX9-1581" fmla="*/ 2893384 w 3693484"/>
                <a:gd name="connsiteY9-1582" fmla="*/ 390525 h 6791325"/>
                <a:gd name="connsiteX10-1583" fmla="*/ 2607634 w 3693484"/>
                <a:gd name="connsiteY10-1584" fmla="*/ 295275 h 6791325"/>
                <a:gd name="connsiteX11-1585" fmla="*/ 2245684 w 3693484"/>
                <a:gd name="connsiteY11-1586" fmla="*/ 1609725 h 6791325"/>
                <a:gd name="connsiteX12-1587" fmla="*/ 2093284 w 3693484"/>
                <a:gd name="connsiteY12-1588" fmla="*/ 1495425 h 6791325"/>
                <a:gd name="connsiteX13-1589" fmla="*/ 2112334 w 3693484"/>
                <a:gd name="connsiteY13-1590" fmla="*/ 0 h 6791325"/>
                <a:gd name="connsiteX14-1591" fmla="*/ 1912309 w 3693484"/>
                <a:gd name="connsiteY14-1592" fmla="*/ 66675 h 6791325"/>
                <a:gd name="connsiteX15-1593" fmla="*/ 1845634 w 3693484"/>
                <a:gd name="connsiteY15-1594" fmla="*/ 1514475 h 6791325"/>
                <a:gd name="connsiteX16-1595" fmla="*/ 1645609 w 3693484"/>
                <a:gd name="connsiteY16-1596" fmla="*/ 1504950 h 6791325"/>
                <a:gd name="connsiteX17-1597" fmla="*/ 1593221 w 3693484"/>
                <a:gd name="connsiteY17-1598" fmla="*/ 323850 h 6791325"/>
                <a:gd name="connsiteX18-1599" fmla="*/ 1307472 w 3693484"/>
                <a:gd name="connsiteY18-1600" fmla="*/ 314325 h 6791325"/>
                <a:gd name="connsiteX19-1601" fmla="*/ 1312234 w 3693484"/>
                <a:gd name="connsiteY19-1602" fmla="*/ 1581150 h 6791325"/>
                <a:gd name="connsiteX20-1603" fmla="*/ 1259846 w 3693484"/>
                <a:gd name="connsiteY20-1604" fmla="*/ 1971675 h 6791325"/>
                <a:gd name="connsiteX21-1605" fmla="*/ 902659 w 3693484"/>
                <a:gd name="connsiteY21-1606" fmla="*/ 2247900 h 6791325"/>
                <a:gd name="connsiteX22-1607" fmla="*/ 207334 w 3693484"/>
                <a:gd name="connsiteY22-1608" fmla="*/ 1733550 h 6791325"/>
                <a:gd name="connsiteX23-1609" fmla="*/ 173996 w 3693484"/>
                <a:gd name="connsiteY23-1610" fmla="*/ 2038350 h 6791325"/>
                <a:gd name="connsiteX24-1611" fmla="*/ 731209 w 3693484"/>
                <a:gd name="connsiteY24-1612" fmla="*/ 2743200 h 6791325"/>
                <a:gd name="connsiteX25-1613" fmla="*/ 1359859 w 3693484"/>
                <a:gd name="connsiteY25-1614" fmla="*/ 3476625 h 6791325"/>
                <a:gd name="connsiteX26-1615" fmla="*/ 1578934 w 3693484"/>
                <a:gd name="connsiteY26-1616" fmla="*/ 4010025 h 6791325"/>
                <a:gd name="connsiteX27-1617" fmla="*/ 1969459 w 3693484"/>
                <a:gd name="connsiteY27-1618" fmla="*/ 6791325 h 6791325"/>
                <a:gd name="connsiteX0-1619" fmla="*/ 1969459 w 3693484"/>
                <a:gd name="connsiteY0-1620" fmla="*/ 6791325 h 6791325"/>
                <a:gd name="connsiteX1-1621" fmla="*/ 3693484 w 3693484"/>
                <a:gd name="connsiteY1-1622" fmla="*/ 6781800 h 6791325"/>
                <a:gd name="connsiteX2-1623" fmla="*/ 2636209 w 3693484"/>
                <a:gd name="connsiteY2-1624" fmla="*/ 3819525 h 6791325"/>
                <a:gd name="connsiteX3-1625" fmla="*/ 2512384 w 3693484"/>
                <a:gd name="connsiteY3-1626" fmla="*/ 3267075 h 6791325"/>
                <a:gd name="connsiteX4-1627" fmla="*/ 2874334 w 3693484"/>
                <a:gd name="connsiteY4-1628" fmla="*/ 2162175 h 6791325"/>
                <a:gd name="connsiteX5-1629" fmla="*/ 3512509 w 3693484"/>
                <a:gd name="connsiteY5-1630" fmla="*/ 1247775 h 6791325"/>
                <a:gd name="connsiteX6-1631" fmla="*/ 3331534 w 3693484"/>
                <a:gd name="connsiteY6-1632" fmla="*/ 1133475 h 6791325"/>
                <a:gd name="connsiteX7-1633" fmla="*/ 2664784 w 3693484"/>
                <a:gd name="connsiteY7-1634" fmla="*/ 1857375 h 6791325"/>
                <a:gd name="connsiteX8-1635" fmla="*/ 2493334 w 3693484"/>
                <a:gd name="connsiteY8-1636" fmla="*/ 1752600 h 6791325"/>
                <a:gd name="connsiteX9-1637" fmla="*/ 2893384 w 3693484"/>
                <a:gd name="connsiteY9-1638" fmla="*/ 390525 h 6791325"/>
                <a:gd name="connsiteX10-1639" fmla="*/ 2607634 w 3693484"/>
                <a:gd name="connsiteY10-1640" fmla="*/ 295275 h 6791325"/>
                <a:gd name="connsiteX11-1641" fmla="*/ 2245684 w 3693484"/>
                <a:gd name="connsiteY11-1642" fmla="*/ 1609725 h 6791325"/>
                <a:gd name="connsiteX12-1643" fmla="*/ 2093284 w 3693484"/>
                <a:gd name="connsiteY12-1644" fmla="*/ 1495425 h 6791325"/>
                <a:gd name="connsiteX13-1645" fmla="*/ 2112334 w 3693484"/>
                <a:gd name="connsiteY13-1646" fmla="*/ 0 h 6791325"/>
                <a:gd name="connsiteX14-1647" fmla="*/ 1912309 w 3693484"/>
                <a:gd name="connsiteY14-1648" fmla="*/ 66675 h 6791325"/>
                <a:gd name="connsiteX15-1649" fmla="*/ 1845634 w 3693484"/>
                <a:gd name="connsiteY15-1650" fmla="*/ 1514475 h 6791325"/>
                <a:gd name="connsiteX16-1651" fmla="*/ 1717047 w 3693484"/>
                <a:gd name="connsiteY16-1652" fmla="*/ 1547812 h 6791325"/>
                <a:gd name="connsiteX17-1653" fmla="*/ 1593221 w 3693484"/>
                <a:gd name="connsiteY17-1654" fmla="*/ 323850 h 6791325"/>
                <a:gd name="connsiteX18-1655" fmla="*/ 1307472 w 3693484"/>
                <a:gd name="connsiteY18-1656" fmla="*/ 314325 h 6791325"/>
                <a:gd name="connsiteX19-1657" fmla="*/ 1312234 w 3693484"/>
                <a:gd name="connsiteY19-1658" fmla="*/ 1581150 h 6791325"/>
                <a:gd name="connsiteX20-1659" fmla="*/ 1259846 w 3693484"/>
                <a:gd name="connsiteY20-1660" fmla="*/ 1971675 h 6791325"/>
                <a:gd name="connsiteX21-1661" fmla="*/ 902659 w 3693484"/>
                <a:gd name="connsiteY21-1662" fmla="*/ 2247900 h 6791325"/>
                <a:gd name="connsiteX22-1663" fmla="*/ 207334 w 3693484"/>
                <a:gd name="connsiteY22-1664" fmla="*/ 1733550 h 6791325"/>
                <a:gd name="connsiteX23-1665" fmla="*/ 173996 w 3693484"/>
                <a:gd name="connsiteY23-1666" fmla="*/ 2038350 h 6791325"/>
                <a:gd name="connsiteX24-1667" fmla="*/ 731209 w 3693484"/>
                <a:gd name="connsiteY24-1668" fmla="*/ 2743200 h 6791325"/>
                <a:gd name="connsiteX25-1669" fmla="*/ 1359859 w 3693484"/>
                <a:gd name="connsiteY25-1670" fmla="*/ 3476625 h 6791325"/>
                <a:gd name="connsiteX26-1671" fmla="*/ 1578934 w 3693484"/>
                <a:gd name="connsiteY26-1672" fmla="*/ 4010025 h 6791325"/>
                <a:gd name="connsiteX27-1673" fmla="*/ 1969459 w 3693484"/>
                <a:gd name="connsiteY27-1674" fmla="*/ 6791325 h 6791325"/>
                <a:gd name="connsiteX0-1675" fmla="*/ 1969459 w 3693484"/>
                <a:gd name="connsiteY0-1676" fmla="*/ 6791325 h 6791325"/>
                <a:gd name="connsiteX1-1677" fmla="*/ 3693484 w 3693484"/>
                <a:gd name="connsiteY1-1678" fmla="*/ 6781800 h 6791325"/>
                <a:gd name="connsiteX2-1679" fmla="*/ 2636209 w 3693484"/>
                <a:gd name="connsiteY2-1680" fmla="*/ 3819525 h 6791325"/>
                <a:gd name="connsiteX3-1681" fmla="*/ 2512384 w 3693484"/>
                <a:gd name="connsiteY3-1682" fmla="*/ 3267075 h 6791325"/>
                <a:gd name="connsiteX4-1683" fmla="*/ 2874334 w 3693484"/>
                <a:gd name="connsiteY4-1684" fmla="*/ 2162175 h 6791325"/>
                <a:gd name="connsiteX5-1685" fmla="*/ 3512509 w 3693484"/>
                <a:gd name="connsiteY5-1686" fmla="*/ 1247775 h 6791325"/>
                <a:gd name="connsiteX6-1687" fmla="*/ 3331534 w 3693484"/>
                <a:gd name="connsiteY6-1688" fmla="*/ 1133475 h 6791325"/>
                <a:gd name="connsiteX7-1689" fmla="*/ 2664784 w 3693484"/>
                <a:gd name="connsiteY7-1690" fmla="*/ 1857375 h 6791325"/>
                <a:gd name="connsiteX8-1691" fmla="*/ 2493334 w 3693484"/>
                <a:gd name="connsiteY8-1692" fmla="*/ 1752600 h 6791325"/>
                <a:gd name="connsiteX9-1693" fmla="*/ 2893384 w 3693484"/>
                <a:gd name="connsiteY9-1694" fmla="*/ 390525 h 6791325"/>
                <a:gd name="connsiteX10-1695" fmla="*/ 2607634 w 3693484"/>
                <a:gd name="connsiteY10-1696" fmla="*/ 295275 h 6791325"/>
                <a:gd name="connsiteX11-1697" fmla="*/ 2245684 w 3693484"/>
                <a:gd name="connsiteY11-1698" fmla="*/ 1609725 h 6791325"/>
                <a:gd name="connsiteX12-1699" fmla="*/ 2093284 w 3693484"/>
                <a:gd name="connsiteY12-1700" fmla="*/ 1495425 h 6791325"/>
                <a:gd name="connsiteX13-1701" fmla="*/ 2112334 w 3693484"/>
                <a:gd name="connsiteY13-1702" fmla="*/ 0 h 6791325"/>
                <a:gd name="connsiteX14-1703" fmla="*/ 1912309 w 3693484"/>
                <a:gd name="connsiteY14-1704" fmla="*/ 66675 h 6791325"/>
                <a:gd name="connsiteX15-1705" fmla="*/ 1845634 w 3693484"/>
                <a:gd name="connsiteY15-1706" fmla="*/ 1514475 h 6791325"/>
                <a:gd name="connsiteX16-1707" fmla="*/ 1717047 w 3693484"/>
                <a:gd name="connsiteY16-1708" fmla="*/ 1547812 h 6791325"/>
                <a:gd name="connsiteX17-1709" fmla="*/ 1593221 w 3693484"/>
                <a:gd name="connsiteY17-1710" fmla="*/ 323850 h 6791325"/>
                <a:gd name="connsiteX18-1711" fmla="*/ 1307472 w 3693484"/>
                <a:gd name="connsiteY18-1712" fmla="*/ 314325 h 6791325"/>
                <a:gd name="connsiteX19-1713" fmla="*/ 1312234 w 3693484"/>
                <a:gd name="connsiteY19-1714" fmla="*/ 1581150 h 6791325"/>
                <a:gd name="connsiteX20-1715" fmla="*/ 1259846 w 3693484"/>
                <a:gd name="connsiteY20-1716" fmla="*/ 1971675 h 6791325"/>
                <a:gd name="connsiteX21-1717" fmla="*/ 902659 w 3693484"/>
                <a:gd name="connsiteY21-1718" fmla="*/ 2247900 h 6791325"/>
                <a:gd name="connsiteX22-1719" fmla="*/ 207334 w 3693484"/>
                <a:gd name="connsiteY22-1720" fmla="*/ 1733550 h 6791325"/>
                <a:gd name="connsiteX23-1721" fmla="*/ 173996 w 3693484"/>
                <a:gd name="connsiteY23-1722" fmla="*/ 2038350 h 6791325"/>
                <a:gd name="connsiteX24-1723" fmla="*/ 731209 w 3693484"/>
                <a:gd name="connsiteY24-1724" fmla="*/ 2743200 h 6791325"/>
                <a:gd name="connsiteX25-1725" fmla="*/ 1359859 w 3693484"/>
                <a:gd name="connsiteY25-1726" fmla="*/ 3476625 h 6791325"/>
                <a:gd name="connsiteX26-1727" fmla="*/ 1578934 w 3693484"/>
                <a:gd name="connsiteY26-1728" fmla="*/ 4010025 h 6791325"/>
                <a:gd name="connsiteX27-1729" fmla="*/ 1969459 w 3693484"/>
                <a:gd name="connsiteY27-1730" fmla="*/ 6791325 h 6791325"/>
                <a:gd name="connsiteX0-1731" fmla="*/ 1969459 w 3693484"/>
                <a:gd name="connsiteY0-1732" fmla="*/ 6791325 h 6791325"/>
                <a:gd name="connsiteX1-1733" fmla="*/ 3693484 w 3693484"/>
                <a:gd name="connsiteY1-1734" fmla="*/ 6781800 h 6791325"/>
                <a:gd name="connsiteX2-1735" fmla="*/ 2636209 w 3693484"/>
                <a:gd name="connsiteY2-1736" fmla="*/ 3819525 h 6791325"/>
                <a:gd name="connsiteX3-1737" fmla="*/ 2512384 w 3693484"/>
                <a:gd name="connsiteY3-1738" fmla="*/ 3267075 h 6791325"/>
                <a:gd name="connsiteX4-1739" fmla="*/ 2874334 w 3693484"/>
                <a:gd name="connsiteY4-1740" fmla="*/ 2162175 h 6791325"/>
                <a:gd name="connsiteX5-1741" fmla="*/ 3512509 w 3693484"/>
                <a:gd name="connsiteY5-1742" fmla="*/ 1247775 h 6791325"/>
                <a:gd name="connsiteX6-1743" fmla="*/ 3331534 w 3693484"/>
                <a:gd name="connsiteY6-1744" fmla="*/ 1133475 h 6791325"/>
                <a:gd name="connsiteX7-1745" fmla="*/ 2664784 w 3693484"/>
                <a:gd name="connsiteY7-1746" fmla="*/ 1857375 h 6791325"/>
                <a:gd name="connsiteX8-1747" fmla="*/ 2493334 w 3693484"/>
                <a:gd name="connsiteY8-1748" fmla="*/ 1752600 h 6791325"/>
                <a:gd name="connsiteX9-1749" fmla="*/ 2893384 w 3693484"/>
                <a:gd name="connsiteY9-1750" fmla="*/ 390525 h 6791325"/>
                <a:gd name="connsiteX10-1751" fmla="*/ 2607634 w 3693484"/>
                <a:gd name="connsiteY10-1752" fmla="*/ 295275 h 6791325"/>
                <a:gd name="connsiteX11-1753" fmla="*/ 2245684 w 3693484"/>
                <a:gd name="connsiteY11-1754" fmla="*/ 1609725 h 6791325"/>
                <a:gd name="connsiteX12-1755" fmla="*/ 2093284 w 3693484"/>
                <a:gd name="connsiteY12-1756" fmla="*/ 1495425 h 6791325"/>
                <a:gd name="connsiteX13-1757" fmla="*/ 2112334 w 3693484"/>
                <a:gd name="connsiteY13-1758" fmla="*/ 0 h 6791325"/>
                <a:gd name="connsiteX14-1759" fmla="*/ 1912309 w 3693484"/>
                <a:gd name="connsiteY14-1760" fmla="*/ 66675 h 6791325"/>
                <a:gd name="connsiteX15-1761" fmla="*/ 1845634 w 3693484"/>
                <a:gd name="connsiteY15-1762" fmla="*/ 1514475 h 6791325"/>
                <a:gd name="connsiteX16-1763" fmla="*/ 1688472 w 3693484"/>
                <a:gd name="connsiteY16-1764" fmla="*/ 1543049 h 6791325"/>
                <a:gd name="connsiteX17-1765" fmla="*/ 1593221 w 3693484"/>
                <a:gd name="connsiteY17-1766" fmla="*/ 323850 h 6791325"/>
                <a:gd name="connsiteX18-1767" fmla="*/ 1307472 w 3693484"/>
                <a:gd name="connsiteY18-1768" fmla="*/ 314325 h 6791325"/>
                <a:gd name="connsiteX19-1769" fmla="*/ 1312234 w 3693484"/>
                <a:gd name="connsiteY19-1770" fmla="*/ 1581150 h 6791325"/>
                <a:gd name="connsiteX20-1771" fmla="*/ 1259846 w 3693484"/>
                <a:gd name="connsiteY20-1772" fmla="*/ 1971675 h 6791325"/>
                <a:gd name="connsiteX21-1773" fmla="*/ 902659 w 3693484"/>
                <a:gd name="connsiteY21-1774" fmla="*/ 2247900 h 6791325"/>
                <a:gd name="connsiteX22-1775" fmla="*/ 207334 w 3693484"/>
                <a:gd name="connsiteY22-1776" fmla="*/ 1733550 h 6791325"/>
                <a:gd name="connsiteX23-1777" fmla="*/ 173996 w 3693484"/>
                <a:gd name="connsiteY23-1778" fmla="*/ 2038350 h 6791325"/>
                <a:gd name="connsiteX24-1779" fmla="*/ 731209 w 3693484"/>
                <a:gd name="connsiteY24-1780" fmla="*/ 2743200 h 6791325"/>
                <a:gd name="connsiteX25-1781" fmla="*/ 1359859 w 3693484"/>
                <a:gd name="connsiteY25-1782" fmla="*/ 3476625 h 6791325"/>
                <a:gd name="connsiteX26-1783" fmla="*/ 1578934 w 3693484"/>
                <a:gd name="connsiteY26-1784" fmla="*/ 4010025 h 6791325"/>
                <a:gd name="connsiteX27-1785" fmla="*/ 1969459 w 3693484"/>
                <a:gd name="connsiteY27-1786" fmla="*/ 6791325 h 6791325"/>
                <a:gd name="connsiteX0-1787" fmla="*/ 1969459 w 3693484"/>
                <a:gd name="connsiteY0-1788" fmla="*/ 6791325 h 6791325"/>
                <a:gd name="connsiteX1-1789" fmla="*/ 3693484 w 3693484"/>
                <a:gd name="connsiteY1-1790" fmla="*/ 6781800 h 6791325"/>
                <a:gd name="connsiteX2-1791" fmla="*/ 2636209 w 3693484"/>
                <a:gd name="connsiteY2-1792" fmla="*/ 3819525 h 6791325"/>
                <a:gd name="connsiteX3-1793" fmla="*/ 2512384 w 3693484"/>
                <a:gd name="connsiteY3-1794" fmla="*/ 3267075 h 6791325"/>
                <a:gd name="connsiteX4-1795" fmla="*/ 2874334 w 3693484"/>
                <a:gd name="connsiteY4-1796" fmla="*/ 2162175 h 6791325"/>
                <a:gd name="connsiteX5-1797" fmla="*/ 3512509 w 3693484"/>
                <a:gd name="connsiteY5-1798" fmla="*/ 1247775 h 6791325"/>
                <a:gd name="connsiteX6-1799" fmla="*/ 3331534 w 3693484"/>
                <a:gd name="connsiteY6-1800" fmla="*/ 1133475 h 6791325"/>
                <a:gd name="connsiteX7-1801" fmla="*/ 2664784 w 3693484"/>
                <a:gd name="connsiteY7-1802" fmla="*/ 1857375 h 6791325"/>
                <a:gd name="connsiteX8-1803" fmla="*/ 2493334 w 3693484"/>
                <a:gd name="connsiteY8-1804" fmla="*/ 1752600 h 6791325"/>
                <a:gd name="connsiteX9-1805" fmla="*/ 2893384 w 3693484"/>
                <a:gd name="connsiteY9-1806" fmla="*/ 390525 h 6791325"/>
                <a:gd name="connsiteX10-1807" fmla="*/ 2607634 w 3693484"/>
                <a:gd name="connsiteY10-1808" fmla="*/ 295275 h 6791325"/>
                <a:gd name="connsiteX11-1809" fmla="*/ 2245684 w 3693484"/>
                <a:gd name="connsiteY11-1810" fmla="*/ 1609725 h 6791325"/>
                <a:gd name="connsiteX12-1811" fmla="*/ 2093284 w 3693484"/>
                <a:gd name="connsiteY12-1812" fmla="*/ 1495425 h 6791325"/>
                <a:gd name="connsiteX13-1813" fmla="*/ 2112334 w 3693484"/>
                <a:gd name="connsiteY13-1814" fmla="*/ 0 h 6791325"/>
                <a:gd name="connsiteX14-1815" fmla="*/ 1912309 w 3693484"/>
                <a:gd name="connsiteY14-1816" fmla="*/ 66675 h 6791325"/>
                <a:gd name="connsiteX15-1817" fmla="*/ 1845634 w 3693484"/>
                <a:gd name="connsiteY15-1818" fmla="*/ 1514475 h 6791325"/>
                <a:gd name="connsiteX16-1819" fmla="*/ 1688472 w 3693484"/>
                <a:gd name="connsiteY16-1820" fmla="*/ 1543049 h 6791325"/>
                <a:gd name="connsiteX17-1821" fmla="*/ 1593221 w 3693484"/>
                <a:gd name="connsiteY17-1822" fmla="*/ 323850 h 6791325"/>
                <a:gd name="connsiteX18-1823" fmla="*/ 1307472 w 3693484"/>
                <a:gd name="connsiteY18-1824" fmla="*/ 314325 h 6791325"/>
                <a:gd name="connsiteX19-1825" fmla="*/ 1312234 w 3693484"/>
                <a:gd name="connsiteY19-1826" fmla="*/ 1581150 h 6791325"/>
                <a:gd name="connsiteX20-1827" fmla="*/ 1259846 w 3693484"/>
                <a:gd name="connsiteY20-1828" fmla="*/ 1971675 h 6791325"/>
                <a:gd name="connsiteX21-1829" fmla="*/ 902659 w 3693484"/>
                <a:gd name="connsiteY21-1830" fmla="*/ 2247900 h 6791325"/>
                <a:gd name="connsiteX22-1831" fmla="*/ 207334 w 3693484"/>
                <a:gd name="connsiteY22-1832" fmla="*/ 1733550 h 6791325"/>
                <a:gd name="connsiteX23-1833" fmla="*/ 173996 w 3693484"/>
                <a:gd name="connsiteY23-1834" fmla="*/ 2038350 h 6791325"/>
                <a:gd name="connsiteX24-1835" fmla="*/ 731209 w 3693484"/>
                <a:gd name="connsiteY24-1836" fmla="*/ 2743200 h 6791325"/>
                <a:gd name="connsiteX25-1837" fmla="*/ 1359859 w 3693484"/>
                <a:gd name="connsiteY25-1838" fmla="*/ 3476625 h 6791325"/>
                <a:gd name="connsiteX26-1839" fmla="*/ 1578934 w 3693484"/>
                <a:gd name="connsiteY26-1840" fmla="*/ 4010025 h 6791325"/>
                <a:gd name="connsiteX27-1841" fmla="*/ 1969459 w 3693484"/>
                <a:gd name="connsiteY27-1842" fmla="*/ 6791325 h 6791325"/>
                <a:gd name="connsiteX0-1843" fmla="*/ 1969459 w 3693484"/>
                <a:gd name="connsiteY0-1844" fmla="*/ 6791325 h 6791325"/>
                <a:gd name="connsiteX1-1845" fmla="*/ 3693484 w 3693484"/>
                <a:gd name="connsiteY1-1846" fmla="*/ 6781800 h 6791325"/>
                <a:gd name="connsiteX2-1847" fmla="*/ 2636209 w 3693484"/>
                <a:gd name="connsiteY2-1848" fmla="*/ 3819525 h 6791325"/>
                <a:gd name="connsiteX3-1849" fmla="*/ 2512384 w 3693484"/>
                <a:gd name="connsiteY3-1850" fmla="*/ 3267075 h 6791325"/>
                <a:gd name="connsiteX4-1851" fmla="*/ 2874334 w 3693484"/>
                <a:gd name="connsiteY4-1852" fmla="*/ 2162175 h 6791325"/>
                <a:gd name="connsiteX5-1853" fmla="*/ 3512509 w 3693484"/>
                <a:gd name="connsiteY5-1854" fmla="*/ 1247775 h 6791325"/>
                <a:gd name="connsiteX6-1855" fmla="*/ 3331534 w 3693484"/>
                <a:gd name="connsiteY6-1856" fmla="*/ 1133475 h 6791325"/>
                <a:gd name="connsiteX7-1857" fmla="*/ 2664784 w 3693484"/>
                <a:gd name="connsiteY7-1858" fmla="*/ 1857375 h 6791325"/>
                <a:gd name="connsiteX8-1859" fmla="*/ 2493334 w 3693484"/>
                <a:gd name="connsiteY8-1860" fmla="*/ 1752600 h 6791325"/>
                <a:gd name="connsiteX9-1861" fmla="*/ 2893384 w 3693484"/>
                <a:gd name="connsiteY9-1862" fmla="*/ 390525 h 6791325"/>
                <a:gd name="connsiteX10-1863" fmla="*/ 2607634 w 3693484"/>
                <a:gd name="connsiteY10-1864" fmla="*/ 295275 h 6791325"/>
                <a:gd name="connsiteX11-1865" fmla="*/ 2245684 w 3693484"/>
                <a:gd name="connsiteY11-1866" fmla="*/ 1609725 h 6791325"/>
                <a:gd name="connsiteX12-1867" fmla="*/ 2093284 w 3693484"/>
                <a:gd name="connsiteY12-1868" fmla="*/ 1495425 h 6791325"/>
                <a:gd name="connsiteX13-1869" fmla="*/ 2112334 w 3693484"/>
                <a:gd name="connsiteY13-1870" fmla="*/ 0 h 6791325"/>
                <a:gd name="connsiteX14-1871" fmla="*/ 1912309 w 3693484"/>
                <a:gd name="connsiteY14-1872" fmla="*/ 66675 h 6791325"/>
                <a:gd name="connsiteX15-1873" fmla="*/ 1845634 w 3693484"/>
                <a:gd name="connsiteY15-1874" fmla="*/ 1514475 h 6791325"/>
                <a:gd name="connsiteX16-1875" fmla="*/ 1688472 w 3693484"/>
                <a:gd name="connsiteY16-1876" fmla="*/ 1543049 h 6791325"/>
                <a:gd name="connsiteX17-1877" fmla="*/ 1593221 w 3693484"/>
                <a:gd name="connsiteY17-1878" fmla="*/ 323850 h 6791325"/>
                <a:gd name="connsiteX18-1879" fmla="*/ 1307472 w 3693484"/>
                <a:gd name="connsiteY18-1880" fmla="*/ 314325 h 6791325"/>
                <a:gd name="connsiteX19-1881" fmla="*/ 1312234 w 3693484"/>
                <a:gd name="connsiteY19-1882" fmla="*/ 1581150 h 6791325"/>
                <a:gd name="connsiteX20-1883" fmla="*/ 1259846 w 3693484"/>
                <a:gd name="connsiteY20-1884" fmla="*/ 1971675 h 6791325"/>
                <a:gd name="connsiteX21-1885" fmla="*/ 902659 w 3693484"/>
                <a:gd name="connsiteY21-1886" fmla="*/ 2247900 h 6791325"/>
                <a:gd name="connsiteX22-1887" fmla="*/ 207334 w 3693484"/>
                <a:gd name="connsiteY22-1888" fmla="*/ 1733550 h 6791325"/>
                <a:gd name="connsiteX23-1889" fmla="*/ 173996 w 3693484"/>
                <a:gd name="connsiteY23-1890" fmla="*/ 2038350 h 6791325"/>
                <a:gd name="connsiteX24-1891" fmla="*/ 731209 w 3693484"/>
                <a:gd name="connsiteY24-1892" fmla="*/ 2743200 h 6791325"/>
                <a:gd name="connsiteX25-1893" fmla="*/ 1359859 w 3693484"/>
                <a:gd name="connsiteY25-1894" fmla="*/ 3476625 h 6791325"/>
                <a:gd name="connsiteX26-1895" fmla="*/ 1578934 w 3693484"/>
                <a:gd name="connsiteY26-1896" fmla="*/ 4010025 h 6791325"/>
                <a:gd name="connsiteX27-1897" fmla="*/ 1969459 w 3693484"/>
                <a:gd name="connsiteY27-1898" fmla="*/ 6791325 h 6791325"/>
                <a:gd name="connsiteX0-1899" fmla="*/ 1969459 w 3693484"/>
                <a:gd name="connsiteY0-1900" fmla="*/ 6791325 h 6791325"/>
                <a:gd name="connsiteX1-1901" fmla="*/ 3693484 w 3693484"/>
                <a:gd name="connsiteY1-1902" fmla="*/ 6781800 h 6791325"/>
                <a:gd name="connsiteX2-1903" fmla="*/ 2636209 w 3693484"/>
                <a:gd name="connsiteY2-1904" fmla="*/ 3819525 h 6791325"/>
                <a:gd name="connsiteX3-1905" fmla="*/ 2512384 w 3693484"/>
                <a:gd name="connsiteY3-1906" fmla="*/ 3267075 h 6791325"/>
                <a:gd name="connsiteX4-1907" fmla="*/ 2874334 w 3693484"/>
                <a:gd name="connsiteY4-1908" fmla="*/ 2162175 h 6791325"/>
                <a:gd name="connsiteX5-1909" fmla="*/ 3512509 w 3693484"/>
                <a:gd name="connsiteY5-1910" fmla="*/ 1247775 h 6791325"/>
                <a:gd name="connsiteX6-1911" fmla="*/ 3331534 w 3693484"/>
                <a:gd name="connsiteY6-1912" fmla="*/ 1133475 h 6791325"/>
                <a:gd name="connsiteX7-1913" fmla="*/ 2664784 w 3693484"/>
                <a:gd name="connsiteY7-1914" fmla="*/ 1857375 h 6791325"/>
                <a:gd name="connsiteX8-1915" fmla="*/ 2493334 w 3693484"/>
                <a:gd name="connsiteY8-1916" fmla="*/ 1752600 h 6791325"/>
                <a:gd name="connsiteX9-1917" fmla="*/ 2893384 w 3693484"/>
                <a:gd name="connsiteY9-1918" fmla="*/ 390525 h 6791325"/>
                <a:gd name="connsiteX10-1919" fmla="*/ 2607634 w 3693484"/>
                <a:gd name="connsiteY10-1920" fmla="*/ 295275 h 6791325"/>
                <a:gd name="connsiteX11-1921" fmla="*/ 2245684 w 3693484"/>
                <a:gd name="connsiteY11-1922" fmla="*/ 1609725 h 6791325"/>
                <a:gd name="connsiteX12-1923" fmla="*/ 2093284 w 3693484"/>
                <a:gd name="connsiteY12-1924" fmla="*/ 1495425 h 6791325"/>
                <a:gd name="connsiteX13-1925" fmla="*/ 2112334 w 3693484"/>
                <a:gd name="connsiteY13-1926" fmla="*/ 0 h 6791325"/>
                <a:gd name="connsiteX14-1927" fmla="*/ 1912309 w 3693484"/>
                <a:gd name="connsiteY14-1928" fmla="*/ 66675 h 6791325"/>
                <a:gd name="connsiteX15-1929" fmla="*/ 1845634 w 3693484"/>
                <a:gd name="connsiteY15-1930" fmla="*/ 1514475 h 6791325"/>
                <a:gd name="connsiteX16-1931" fmla="*/ 1688472 w 3693484"/>
                <a:gd name="connsiteY16-1932" fmla="*/ 1543049 h 6791325"/>
                <a:gd name="connsiteX17-1933" fmla="*/ 1593221 w 3693484"/>
                <a:gd name="connsiteY17-1934" fmla="*/ 323850 h 6791325"/>
                <a:gd name="connsiteX18-1935" fmla="*/ 1307472 w 3693484"/>
                <a:gd name="connsiteY18-1936" fmla="*/ 314325 h 6791325"/>
                <a:gd name="connsiteX19-1937" fmla="*/ 1312234 w 3693484"/>
                <a:gd name="connsiteY19-1938" fmla="*/ 1581150 h 6791325"/>
                <a:gd name="connsiteX20-1939" fmla="*/ 1259846 w 3693484"/>
                <a:gd name="connsiteY20-1940" fmla="*/ 1971675 h 6791325"/>
                <a:gd name="connsiteX21-1941" fmla="*/ 902659 w 3693484"/>
                <a:gd name="connsiteY21-1942" fmla="*/ 2247900 h 6791325"/>
                <a:gd name="connsiteX22-1943" fmla="*/ 207334 w 3693484"/>
                <a:gd name="connsiteY22-1944" fmla="*/ 1733550 h 6791325"/>
                <a:gd name="connsiteX23-1945" fmla="*/ 173996 w 3693484"/>
                <a:gd name="connsiteY23-1946" fmla="*/ 2038350 h 6791325"/>
                <a:gd name="connsiteX24-1947" fmla="*/ 731209 w 3693484"/>
                <a:gd name="connsiteY24-1948" fmla="*/ 2743200 h 6791325"/>
                <a:gd name="connsiteX25-1949" fmla="*/ 1359859 w 3693484"/>
                <a:gd name="connsiteY25-1950" fmla="*/ 3476625 h 6791325"/>
                <a:gd name="connsiteX26-1951" fmla="*/ 1578934 w 3693484"/>
                <a:gd name="connsiteY26-1952" fmla="*/ 4010025 h 6791325"/>
                <a:gd name="connsiteX27-1953" fmla="*/ 1969459 w 3693484"/>
                <a:gd name="connsiteY27-1954" fmla="*/ 6791325 h 6791325"/>
                <a:gd name="connsiteX0-1955" fmla="*/ 1969459 w 3693484"/>
                <a:gd name="connsiteY0-1956" fmla="*/ 6791325 h 6791325"/>
                <a:gd name="connsiteX1-1957" fmla="*/ 3693484 w 3693484"/>
                <a:gd name="connsiteY1-1958" fmla="*/ 6781800 h 6791325"/>
                <a:gd name="connsiteX2-1959" fmla="*/ 2636209 w 3693484"/>
                <a:gd name="connsiteY2-1960" fmla="*/ 3819525 h 6791325"/>
                <a:gd name="connsiteX3-1961" fmla="*/ 2512384 w 3693484"/>
                <a:gd name="connsiteY3-1962" fmla="*/ 3267075 h 6791325"/>
                <a:gd name="connsiteX4-1963" fmla="*/ 2874334 w 3693484"/>
                <a:gd name="connsiteY4-1964" fmla="*/ 2162175 h 6791325"/>
                <a:gd name="connsiteX5-1965" fmla="*/ 3512509 w 3693484"/>
                <a:gd name="connsiteY5-1966" fmla="*/ 1247775 h 6791325"/>
                <a:gd name="connsiteX6-1967" fmla="*/ 3331534 w 3693484"/>
                <a:gd name="connsiteY6-1968" fmla="*/ 1133475 h 6791325"/>
                <a:gd name="connsiteX7-1969" fmla="*/ 2664784 w 3693484"/>
                <a:gd name="connsiteY7-1970" fmla="*/ 1857375 h 6791325"/>
                <a:gd name="connsiteX8-1971" fmla="*/ 2493334 w 3693484"/>
                <a:gd name="connsiteY8-1972" fmla="*/ 1752600 h 6791325"/>
                <a:gd name="connsiteX9-1973" fmla="*/ 2893384 w 3693484"/>
                <a:gd name="connsiteY9-1974" fmla="*/ 390525 h 6791325"/>
                <a:gd name="connsiteX10-1975" fmla="*/ 2607634 w 3693484"/>
                <a:gd name="connsiteY10-1976" fmla="*/ 295275 h 6791325"/>
                <a:gd name="connsiteX11-1977" fmla="*/ 2245684 w 3693484"/>
                <a:gd name="connsiteY11-1978" fmla="*/ 1609725 h 6791325"/>
                <a:gd name="connsiteX12-1979" fmla="*/ 2093284 w 3693484"/>
                <a:gd name="connsiteY12-1980" fmla="*/ 1495425 h 6791325"/>
                <a:gd name="connsiteX13-1981" fmla="*/ 2112334 w 3693484"/>
                <a:gd name="connsiteY13-1982" fmla="*/ 0 h 6791325"/>
                <a:gd name="connsiteX14-1983" fmla="*/ 1912309 w 3693484"/>
                <a:gd name="connsiteY14-1984" fmla="*/ 66675 h 6791325"/>
                <a:gd name="connsiteX15-1985" fmla="*/ 1798009 w 3693484"/>
                <a:gd name="connsiteY15-1986" fmla="*/ 1514475 h 6791325"/>
                <a:gd name="connsiteX16-1987" fmla="*/ 1688472 w 3693484"/>
                <a:gd name="connsiteY16-1988" fmla="*/ 1543049 h 6791325"/>
                <a:gd name="connsiteX17-1989" fmla="*/ 1593221 w 3693484"/>
                <a:gd name="connsiteY17-1990" fmla="*/ 323850 h 6791325"/>
                <a:gd name="connsiteX18-1991" fmla="*/ 1307472 w 3693484"/>
                <a:gd name="connsiteY18-1992" fmla="*/ 314325 h 6791325"/>
                <a:gd name="connsiteX19-1993" fmla="*/ 1312234 w 3693484"/>
                <a:gd name="connsiteY19-1994" fmla="*/ 1581150 h 6791325"/>
                <a:gd name="connsiteX20-1995" fmla="*/ 1259846 w 3693484"/>
                <a:gd name="connsiteY20-1996" fmla="*/ 1971675 h 6791325"/>
                <a:gd name="connsiteX21-1997" fmla="*/ 902659 w 3693484"/>
                <a:gd name="connsiteY21-1998" fmla="*/ 2247900 h 6791325"/>
                <a:gd name="connsiteX22-1999" fmla="*/ 207334 w 3693484"/>
                <a:gd name="connsiteY22-2000" fmla="*/ 1733550 h 6791325"/>
                <a:gd name="connsiteX23-2001" fmla="*/ 173996 w 3693484"/>
                <a:gd name="connsiteY23-2002" fmla="*/ 2038350 h 6791325"/>
                <a:gd name="connsiteX24-2003" fmla="*/ 731209 w 3693484"/>
                <a:gd name="connsiteY24-2004" fmla="*/ 2743200 h 6791325"/>
                <a:gd name="connsiteX25-2005" fmla="*/ 1359859 w 3693484"/>
                <a:gd name="connsiteY25-2006" fmla="*/ 3476625 h 6791325"/>
                <a:gd name="connsiteX26-2007" fmla="*/ 1578934 w 3693484"/>
                <a:gd name="connsiteY26-2008" fmla="*/ 4010025 h 6791325"/>
                <a:gd name="connsiteX27-2009" fmla="*/ 1969459 w 3693484"/>
                <a:gd name="connsiteY27-2010" fmla="*/ 6791325 h 6791325"/>
                <a:gd name="connsiteX0-2011" fmla="*/ 1969459 w 3693484"/>
                <a:gd name="connsiteY0-2012" fmla="*/ 6791325 h 6791325"/>
                <a:gd name="connsiteX1-2013" fmla="*/ 3693484 w 3693484"/>
                <a:gd name="connsiteY1-2014" fmla="*/ 6781800 h 6791325"/>
                <a:gd name="connsiteX2-2015" fmla="*/ 2636209 w 3693484"/>
                <a:gd name="connsiteY2-2016" fmla="*/ 3819525 h 6791325"/>
                <a:gd name="connsiteX3-2017" fmla="*/ 2512384 w 3693484"/>
                <a:gd name="connsiteY3-2018" fmla="*/ 3267075 h 6791325"/>
                <a:gd name="connsiteX4-2019" fmla="*/ 2874334 w 3693484"/>
                <a:gd name="connsiteY4-2020" fmla="*/ 2162175 h 6791325"/>
                <a:gd name="connsiteX5-2021" fmla="*/ 3512509 w 3693484"/>
                <a:gd name="connsiteY5-2022" fmla="*/ 1247775 h 6791325"/>
                <a:gd name="connsiteX6-2023" fmla="*/ 3331534 w 3693484"/>
                <a:gd name="connsiteY6-2024" fmla="*/ 1133475 h 6791325"/>
                <a:gd name="connsiteX7-2025" fmla="*/ 2664784 w 3693484"/>
                <a:gd name="connsiteY7-2026" fmla="*/ 1857375 h 6791325"/>
                <a:gd name="connsiteX8-2027" fmla="*/ 2493334 w 3693484"/>
                <a:gd name="connsiteY8-2028" fmla="*/ 1752600 h 6791325"/>
                <a:gd name="connsiteX9-2029" fmla="*/ 2893384 w 3693484"/>
                <a:gd name="connsiteY9-2030" fmla="*/ 390525 h 6791325"/>
                <a:gd name="connsiteX10-2031" fmla="*/ 2607634 w 3693484"/>
                <a:gd name="connsiteY10-2032" fmla="*/ 295275 h 6791325"/>
                <a:gd name="connsiteX11-2033" fmla="*/ 2245684 w 3693484"/>
                <a:gd name="connsiteY11-2034" fmla="*/ 1609725 h 6791325"/>
                <a:gd name="connsiteX12-2035" fmla="*/ 2093284 w 3693484"/>
                <a:gd name="connsiteY12-2036" fmla="*/ 1495425 h 6791325"/>
                <a:gd name="connsiteX13-2037" fmla="*/ 2112334 w 3693484"/>
                <a:gd name="connsiteY13-2038" fmla="*/ 0 h 6791325"/>
                <a:gd name="connsiteX14-2039" fmla="*/ 1912309 w 3693484"/>
                <a:gd name="connsiteY14-2040" fmla="*/ 66675 h 6791325"/>
                <a:gd name="connsiteX15-2041" fmla="*/ 1798009 w 3693484"/>
                <a:gd name="connsiteY15-2042" fmla="*/ 1514475 h 6791325"/>
                <a:gd name="connsiteX16-2043" fmla="*/ 1688472 w 3693484"/>
                <a:gd name="connsiteY16-2044" fmla="*/ 1543049 h 6791325"/>
                <a:gd name="connsiteX17-2045" fmla="*/ 1593221 w 3693484"/>
                <a:gd name="connsiteY17-2046" fmla="*/ 323850 h 6791325"/>
                <a:gd name="connsiteX18-2047" fmla="*/ 1307472 w 3693484"/>
                <a:gd name="connsiteY18-2048" fmla="*/ 314325 h 6791325"/>
                <a:gd name="connsiteX19-2049" fmla="*/ 1312234 w 3693484"/>
                <a:gd name="connsiteY19-2050" fmla="*/ 1581150 h 6791325"/>
                <a:gd name="connsiteX20-2051" fmla="*/ 1259846 w 3693484"/>
                <a:gd name="connsiteY20-2052" fmla="*/ 1971675 h 6791325"/>
                <a:gd name="connsiteX21-2053" fmla="*/ 902659 w 3693484"/>
                <a:gd name="connsiteY21-2054" fmla="*/ 2247900 h 6791325"/>
                <a:gd name="connsiteX22-2055" fmla="*/ 207334 w 3693484"/>
                <a:gd name="connsiteY22-2056" fmla="*/ 1733550 h 6791325"/>
                <a:gd name="connsiteX23-2057" fmla="*/ 173996 w 3693484"/>
                <a:gd name="connsiteY23-2058" fmla="*/ 2038350 h 6791325"/>
                <a:gd name="connsiteX24-2059" fmla="*/ 731209 w 3693484"/>
                <a:gd name="connsiteY24-2060" fmla="*/ 2743200 h 6791325"/>
                <a:gd name="connsiteX25-2061" fmla="*/ 1359859 w 3693484"/>
                <a:gd name="connsiteY25-2062" fmla="*/ 3476625 h 6791325"/>
                <a:gd name="connsiteX26-2063" fmla="*/ 1578934 w 3693484"/>
                <a:gd name="connsiteY26-2064" fmla="*/ 4010025 h 6791325"/>
                <a:gd name="connsiteX27-2065" fmla="*/ 1969459 w 3693484"/>
                <a:gd name="connsiteY27-2066" fmla="*/ 6791325 h 6791325"/>
                <a:gd name="connsiteX0-2067" fmla="*/ 1969459 w 3693484"/>
                <a:gd name="connsiteY0-2068" fmla="*/ 6791325 h 6791325"/>
                <a:gd name="connsiteX1-2069" fmla="*/ 3693484 w 3693484"/>
                <a:gd name="connsiteY1-2070" fmla="*/ 6781800 h 6791325"/>
                <a:gd name="connsiteX2-2071" fmla="*/ 2636209 w 3693484"/>
                <a:gd name="connsiteY2-2072" fmla="*/ 3819525 h 6791325"/>
                <a:gd name="connsiteX3-2073" fmla="*/ 2512384 w 3693484"/>
                <a:gd name="connsiteY3-2074" fmla="*/ 3267075 h 6791325"/>
                <a:gd name="connsiteX4-2075" fmla="*/ 2874334 w 3693484"/>
                <a:gd name="connsiteY4-2076" fmla="*/ 2162175 h 6791325"/>
                <a:gd name="connsiteX5-2077" fmla="*/ 3512509 w 3693484"/>
                <a:gd name="connsiteY5-2078" fmla="*/ 1247775 h 6791325"/>
                <a:gd name="connsiteX6-2079" fmla="*/ 3331534 w 3693484"/>
                <a:gd name="connsiteY6-2080" fmla="*/ 1133475 h 6791325"/>
                <a:gd name="connsiteX7-2081" fmla="*/ 2664784 w 3693484"/>
                <a:gd name="connsiteY7-2082" fmla="*/ 1857375 h 6791325"/>
                <a:gd name="connsiteX8-2083" fmla="*/ 2493334 w 3693484"/>
                <a:gd name="connsiteY8-2084" fmla="*/ 1752600 h 6791325"/>
                <a:gd name="connsiteX9-2085" fmla="*/ 2893384 w 3693484"/>
                <a:gd name="connsiteY9-2086" fmla="*/ 390525 h 6791325"/>
                <a:gd name="connsiteX10-2087" fmla="*/ 2607634 w 3693484"/>
                <a:gd name="connsiteY10-2088" fmla="*/ 295275 h 6791325"/>
                <a:gd name="connsiteX11-2089" fmla="*/ 2245684 w 3693484"/>
                <a:gd name="connsiteY11-2090" fmla="*/ 1609725 h 6791325"/>
                <a:gd name="connsiteX12-2091" fmla="*/ 2093284 w 3693484"/>
                <a:gd name="connsiteY12-2092" fmla="*/ 1495425 h 6791325"/>
                <a:gd name="connsiteX13-2093" fmla="*/ 2112334 w 3693484"/>
                <a:gd name="connsiteY13-2094" fmla="*/ 0 h 6791325"/>
                <a:gd name="connsiteX14-2095" fmla="*/ 1912309 w 3693484"/>
                <a:gd name="connsiteY14-2096" fmla="*/ 66675 h 6791325"/>
                <a:gd name="connsiteX15-2097" fmla="*/ 1798009 w 3693484"/>
                <a:gd name="connsiteY15-2098" fmla="*/ 1514475 h 6791325"/>
                <a:gd name="connsiteX16-2099" fmla="*/ 1688472 w 3693484"/>
                <a:gd name="connsiteY16-2100" fmla="*/ 1543049 h 6791325"/>
                <a:gd name="connsiteX17-2101" fmla="*/ 1593221 w 3693484"/>
                <a:gd name="connsiteY17-2102" fmla="*/ 323850 h 6791325"/>
                <a:gd name="connsiteX18-2103" fmla="*/ 1307472 w 3693484"/>
                <a:gd name="connsiteY18-2104" fmla="*/ 314325 h 6791325"/>
                <a:gd name="connsiteX19-2105" fmla="*/ 1312234 w 3693484"/>
                <a:gd name="connsiteY19-2106" fmla="*/ 1581150 h 6791325"/>
                <a:gd name="connsiteX20-2107" fmla="*/ 1259846 w 3693484"/>
                <a:gd name="connsiteY20-2108" fmla="*/ 1971675 h 6791325"/>
                <a:gd name="connsiteX21-2109" fmla="*/ 902659 w 3693484"/>
                <a:gd name="connsiteY21-2110" fmla="*/ 2247900 h 6791325"/>
                <a:gd name="connsiteX22-2111" fmla="*/ 207334 w 3693484"/>
                <a:gd name="connsiteY22-2112" fmla="*/ 1733550 h 6791325"/>
                <a:gd name="connsiteX23-2113" fmla="*/ 173996 w 3693484"/>
                <a:gd name="connsiteY23-2114" fmla="*/ 2038350 h 6791325"/>
                <a:gd name="connsiteX24-2115" fmla="*/ 731209 w 3693484"/>
                <a:gd name="connsiteY24-2116" fmla="*/ 2743200 h 6791325"/>
                <a:gd name="connsiteX25-2117" fmla="*/ 1359859 w 3693484"/>
                <a:gd name="connsiteY25-2118" fmla="*/ 3476625 h 6791325"/>
                <a:gd name="connsiteX26-2119" fmla="*/ 1578934 w 3693484"/>
                <a:gd name="connsiteY26-2120" fmla="*/ 4010025 h 6791325"/>
                <a:gd name="connsiteX27-2121" fmla="*/ 1969459 w 3693484"/>
                <a:gd name="connsiteY27-2122" fmla="*/ 6791325 h 6791325"/>
                <a:gd name="connsiteX0-2123" fmla="*/ 1969459 w 3693484"/>
                <a:gd name="connsiteY0-2124" fmla="*/ 6791325 h 6791325"/>
                <a:gd name="connsiteX1-2125" fmla="*/ 3693484 w 3693484"/>
                <a:gd name="connsiteY1-2126" fmla="*/ 6781800 h 6791325"/>
                <a:gd name="connsiteX2-2127" fmla="*/ 2636209 w 3693484"/>
                <a:gd name="connsiteY2-2128" fmla="*/ 3819525 h 6791325"/>
                <a:gd name="connsiteX3-2129" fmla="*/ 2512384 w 3693484"/>
                <a:gd name="connsiteY3-2130" fmla="*/ 3267075 h 6791325"/>
                <a:gd name="connsiteX4-2131" fmla="*/ 2874334 w 3693484"/>
                <a:gd name="connsiteY4-2132" fmla="*/ 2162175 h 6791325"/>
                <a:gd name="connsiteX5-2133" fmla="*/ 3512509 w 3693484"/>
                <a:gd name="connsiteY5-2134" fmla="*/ 1247775 h 6791325"/>
                <a:gd name="connsiteX6-2135" fmla="*/ 3331534 w 3693484"/>
                <a:gd name="connsiteY6-2136" fmla="*/ 1133475 h 6791325"/>
                <a:gd name="connsiteX7-2137" fmla="*/ 2664784 w 3693484"/>
                <a:gd name="connsiteY7-2138" fmla="*/ 1857375 h 6791325"/>
                <a:gd name="connsiteX8-2139" fmla="*/ 2493334 w 3693484"/>
                <a:gd name="connsiteY8-2140" fmla="*/ 1752600 h 6791325"/>
                <a:gd name="connsiteX9-2141" fmla="*/ 2893384 w 3693484"/>
                <a:gd name="connsiteY9-2142" fmla="*/ 390525 h 6791325"/>
                <a:gd name="connsiteX10-2143" fmla="*/ 2607634 w 3693484"/>
                <a:gd name="connsiteY10-2144" fmla="*/ 295275 h 6791325"/>
                <a:gd name="connsiteX11-2145" fmla="*/ 2245684 w 3693484"/>
                <a:gd name="connsiteY11-2146" fmla="*/ 1609725 h 6791325"/>
                <a:gd name="connsiteX12-2147" fmla="*/ 2093284 w 3693484"/>
                <a:gd name="connsiteY12-2148" fmla="*/ 1495425 h 6791325"/>
                <a:gd name="connsiteX13-2149" fmla="*/ 2112334 w 3693484"/>
                <a:gd name="connsiteY13-2150" fmla="*/ 0 h 6791325"/>
                <a:gd name="connsiteX14-2151" fmla="*/ 1912309 w 3693484"/>
                <a:gd name="connsiteY14-2152" fmla="*/ 66675 h 6791325"/>
                <a:gd name="connsiteX15-2153" fmla="*/ 1798009 w 3693484"/>
                <a:gd name="connsiteY15-2154" fmla="*/ 1514475 h 6791325"/>
                <a:gd name="connsiteX16-2155" fmla="*/ 1674184 w 3693484"/>
                <a:gd name="connsiteY16-2156" fmla="*/ 1504949 h 6791325"/>
                <a:gd name="connsiteX17-2157" fmla="*/ 1593221 w 3693484"/>
                <a:gd name="connsiteY17-2158" fmla="*/ 323850 h 6791325"/>
                <a:gd name="connsiteX18-2159" fmla="*/ 1307472 w 3693484"/>
                <a:gd name="connsiteY18-2160" fmla="*/ 314325 h 6791325"/>
                <a:gd name="connsiteX19-2161" fmla="*/ 1312234 w 3693484"/>
                <a:gd name="connsiteY19-2162" fmla="*/ 1581150 h 6791325"/>
                <a:gd name="connsiteX20-2163" fmla="*/ 1259846 w 3693484"/>
                <a:gd name="connsiteY20-2164" fmla="*/ 1971675 h 6791325"/>
                <a:gd name="connsiteX21-2165" fmla="*/ 902659 w 3693484"/>
                <a:gd name="connsiteY21-2166" fmla="*/ 2247900 h 6791325"/>
                <a:gd name="connsiteX22-2167" fmla="*/ 207334 w 3693484"/>
                <a:gd name="connsiteY22-2168" fmla="*/ 1733550 h 6791325"/>
                <a:gd name="connsiteX23-2169" fmla="*/ 173996 w 3693484"/>
                <a:gd name="connsiteY23-2170" fmla="*/ 2038350 h 6791325"/>
                <a:gd name="connsiteX24-2171" fmla="*/ 731209 w 3693484"/>
                <a:gd name="connsiteY24-2172" fmla="*/ 2743200 h 6791325"/>
                <a:gd name="connsiteX25-2173" fmla="*/ 1359859 w 3693484"/>
                <a:gd name="connsiteY25-2174" fmla="*/ 3476625 h 6791325"/>
                <a:gd name="connsiteX26-2175" fmla="*/ 1578934 w 3693484"/>
                <a:gd name="connsiteY26-2176" fmla="*/ 4010025 h 6791325"/>
                <a:gd name="connsiteX27-2177" fmla="*/ 1969459 w 3693484"/>
                <a:gd name="connsiteY27-2178" fmla="*/ 6791325 h 6791325"/>
                <a:gd name="connsiteX0-2179" fmla="*/ 1969459 w 3693484"/>
                <a:gd name="connsiteY0-2180" fmla="*/ 6791325 h 6791325"/>
                <a:gd name="connsiteX1-2181" fmla="*/ 3693484 w 3693484"/>
                <a:gd name="connsiteY1-2182" fmla="*/ 6781800 h 6791325"/>
                <a:gd name="connsiteX2-2183" fmla="*/ 2636209 w 3693484"/>
                <a:gd name="connsiteY2-2184" fmla="*/ 3819525 h 6791325"/>
                <a:gd name="connsiteX3-2185" fmla="*/ 2512384 w 3693484"/>
                <a:gd name="connsiteY3-2186" fmla="*/ 3267075 h 6791325"/>
                <a:gd name="connsiteX4-2187" fmla="*/ 2874334 w 3693484"/>
                <a:gd name="connsiteY4-2188" fmla="*/ 2162175 h 6791325"/>
                <a:gd name="connsiteX5-2189" fmla="*/ 3512509 w 3693484"/>
                <a:gd name="connsiteY5-2190" fmla="*/ 1247775 h 6791325"/>
                <a:gd name="connsiteX6-2191" fmla="*/ 3331534 w 3693484"/>
                <a:gd name="connsiteY6-2192" fmla="*/ 1133475 h 6791325"/>
                <a:gd name="connsiteX7-2193" fmla="*/ 2664784 w 3693484"/>
                <a:gd name="connsiteY7-2194" fmla="*/ 1857375 h 6791325"/>
                <a:gd name="connsiteX8-2195" fmla="*/ 2493334 w 3693484"/>
                <a:gd name="connsiteY8-2196" fmla="*/ 1752600 h 6791325"/>
                <a:gd name="connsiteX9-2197" fmla="*/ 2893384 w 3693484"/>
                <a:gd name="connsiteY9-2198" fmla="*/ 390525 h 6791325"/>
                <a:gd name="connsiteX10-2199" fmla="*/ 2607634 w 3693484"/>
                <a:gd name="connsiteY10-2200" fmla="*/ 295275 h 6791325"/>
                <a:gd name="connsiteX11-2201" fmla="*/ 2245684 w 3693484"/>
                <a:gd name="connsiteY11-2202" fmla="*/ 1609725 h 6791325"/>
                <a:gd name="connsiteX12-2203" fmla="*/ 2093284 w 3693484"/>
                <a:gd name="connsiteY12-2204" fmla="*/ 1495425 h 6791325"/>
                <a:gd name="connsiteX13-2205" fmla="*/ 2112334 w 3693484"/>
                <a:gd name="connsiteY13-2206" fmla="*/ 0 h 6791325"/>
                <a:gd name="connsiteX14-2207" fmla="*/ 1912309 w 3693484"/>
                <a:gd name="connsiteY14-2208" fmla="*/ 66675 h 6791325"/>
                <a:gd name="connsiteX15-2209" fmla="*/ 1798009 w 3693484"/>
                <a:gd name="connsiteY15-2210" fmla="*/ 1500188 h 6791325"/>
                <a:gd name="connsiteX16-2211" fmla="*/ 1674184 w 3693484"/>
                <a:gd name="connsiteY16-2212" fmla="*/ 1504949 h 6791325"/>
                <a:gd name="connsiteX17-2213" fmla="*/ 1593221 w 3693484"/>
                <a:gd name="connsiteY17-2214" fmla="*/ 323850 h 6791325"/>
                <a:gd name="connsiteX18-2215" fmla="*/ 1307472 w 3693484"/>
                <a:gd name="connsiteY18-2216" fmla="*/ 314325 h 6791325"/>
                <a:gd name="connsiteX19-2217" fmla="*/ 1312234 w 3693484"/>
                <a:gd name="connsiteY19-2218" fmla="*/ 1581150 h 6791325"/>
                <a:gd name="connsiteX20-2219" fmla="*/ 1259846 w 3693484"/>
                <a:gd name="connsiteY20-2220" fmla="*/ 1971675 h 6791325"/>
                <a:gd name="connsiteX21-2221" fmla="*/ 902659 w 3693484"/>
                <a:gd name="connsiteY21-2222" fmla="*/ 2247900 h 6791325"/>
                <a:gd name="connsiteX22-2223" fmla="*/ 207334 w 3693484"/>
                <a:gd name="connsiteY22-2224" fmla="*/ 1733550 h 6791325"/>
                <a:gd name="connsiteX23-2225" fmla="*/ 173996 w 3693484"/>
                <a:gd name="connsiteY23-2226" fmla="*/ 2038350 h 6791325"/>
                <a:gd name="connsiteX24-2227" fmla="*/ 731209 w 3693484"/>
                <a:gd name="connsiteY24-2228" fmla="*/ 2743200 h 6791325"/>
                <a:gd name="connsiteX25-2229" fmla="*/ 1359859 w 3693484"/>
                <a:gd name="connsiteY25-2230" fmla="*/ 3476625 h 6791325"/>
                <a:gd name="connsiteX26-2231" fmla="*/ 1578934 w 3693484"/>
                <a:gd name="connsiteY26-2232" fmla="*/ 4010025 h 6791325"/>
                <a:gd name="connsiteX27-2233" fmla="*/ 1969459 w 3693484"/>
                <a:gd name="connsiteY27-2234" fmla="*/ 6791325 h 6791325"/>
                <a:gd name="connsiteX0-2235" fmla="*/ 1969459 w 3693484"/>
                <a:gd name="connsiteY0-2236" fmla="*/ 6791325 h 6791325"/>
                <a:gd name="connsiteX1-2237" fmla="*/ 3693484 w 3693484"/>
                <a:gd name="connsiteY1-2238" fmla="*/ 6781800 h 6791325"/>
                <a:gd name="connsiteX2-2239" fmla="*/ 2636209 w 3693484"/>
                <a:gd name="connsiteY2-2240" fmla="*/ 3819525 h 6791325"/>
                <a:gd name="connsiteX3-2241" fmla="*/ 2512384 w 3693484"/>
                <a:gd name="connsiteY3-2242" fmla="*/ 3267075 h 6791325"/>
                <a:gd name="connsiteX4-2243" fmla="*/ 2874334 w 3693484"/>
                <a:gd name="connsiteY4-2244" fmla="*/ 2162175 h 6791325"/>
                <a:gd name="connsiteX5-2245" fmla="*/ 3512509 w 3693484"/>
                <a:gd name="connsiteY5-2246" fmla="*/ 1247775 h 6791325"/>
                <a:gd name="connsiteX6-2247" fmla="*/ 3331534 w 3693484"/>
                <a:gd name="connsiteY6-2248" fmla="*/ 1133475 h 6791325"/>
                <a:gd name="connsiteX7-2249" fmla="*/ 2664784 w 3693484"/>
                <a:gd name="connsiteY7-2250" fmla="*/ 1857375 h 6791325"/>
                <a:gd name="connsiteX8-2251" fmla="*/ 2493334 w 3693484"/>
                <a:gd name="connsiteY8-2252" fmla="*/ 1752600 h 6791325"/>
                <a:gd name="connsiteX9-2253" fmla="*/ 2893384 w 3693484"/>
                <a:gd name="connsiteY9-2254" fmla="*/ 390525 h 6791325"/>
                <a:gd name="connsiteX10-2255" fmla="*/ 2607634 w 3693484"/>
                <a:gd name="connsiteY10-2256" fmla="*/ 295275 h 6791325"/>
                <a:gd name="connsiteX11-2257" fmla="*/ 2245684 w 3693484"/>
                <a:gd name="connsiteY11-2258" fmla="*/ 1609725 h 6791325"/>
                <a:gd name="connsiteX12-2259" fmla="*/ 2093284 w 3693484"/>
                <a:gd name="connsiteY12-2260" fmla="*/ 1495425 h 6791325"/>
                <a:gd name="connsiteX13-2261" fmla="*/ 2112334 w 3693484"/>
                <a:gd name="connsiteY13-2262" fmla="*/ 0 h 6791325"/>
                <a:gd name="connsiteX14-2263" fmla="*/ 1912309 w 3693484"/>
                <a:gd name="connsiteY14-2264" fmla="*/ 66675 h 6791325"/>
                <a:gd name="connsiteX15-2265" fmla="*/ 1798009 w 3693484"/>
                <a:gd name="connsiteY15-2266" fmla="*/ 1500188 h 6791325"/>
                <a:gd name="connsiteX16-2267" fmla="*/ 1674184 w 3693484"/>
                <a:gd name="connsiteY16-2268" fmla="*/ 1504949 h 6791325"/>
                <a:gd name="connsiteX17-2269" fmla="*/ 1593221 w 3693484"/>
                <a:gd name="connsiteY17-2270" fmla="*/ 323850 h 6791325"/>
                <a:gd name="connsiteX18-2271" fmla="*/ 1307472 w 3693484"/>
                <a:gd name="connsiteY18-2272" fmla="*/ 314325 h 6791325"/>
                <a:gd name="connsiteX19-2273" fmla="*/ 1312234 w 3693484"/>
                <a:gd name="connsiteY19-2274" fmla="*/ 1581150 h 6791325"/>
                <a:gd name="connsiteX20-2275" fmla="*/ 1259846 w 3693484"/>
                <a:gd name="connsiteY20-2276" fmla="*/ 1971675 h 6791325"/>
                <a:gd name="connsiteX21-2277" fmla="*/ 902659 w 3693484"/>
                <a:gd name="connsiteY21-2278" fmla="*/ 2247900 h 6791325"/>
                <a:gd name="connsiteX22-2279" fmla="*/ 207334 w 3693484"/>
                <a:gd name="connsiteY22-2280" fmla="*/ 1733550 h 6791325"/>
                <a:gd name="connsiteX23-2281" fmla="*/ 173996 w 3693484"/>
                <a:gd name="connsiteY23-2282" fmla="*/ 2038350 h 6791325"/>
                <a:gd name="connsiteX24-2283" fmla="*/ 731209 w 3693484"/>
                <a:gd name="connsiteY24-2284" fmla="*/ 2743200 h 6791325"/>
                <a:gd name="connsiteX25-2285" fmla="*/ 1359859 w 3693484"/>
                <a:gd name="connsiteY25-2286" fmla="*/ 3476625 h 6791325"/>
                <a:gd name="connsiteX26-2287" fmla="*/ 1578934 w 3693484"/>
                <a:gd name="connsiteY26-2288" fmla="*/ 4010025 h 6791325"/>
                <a:gd name="connsiteX27-2289" fmla="*/ 1969459 w 3693484"/>
                <a:gd name="connsiteY27-2290" fmla="*/ 6791325 h 6791325"/>
                <a:gd name="connsiteX0-2291" fmla="*/ 1969459 w 3693484"/>
                <a:gd name="connsiteY0-2292" fmla="*/ 6791325 h 6791325"/>
                <a:gd name="connsiteX1-2293" fmla="*/ 3693484 w 3693484"/>
                <a:gd name="connsiteY1-2294" fmla="*/ 6781800 h 6791325"/>
                <a:gd name="connsiteX2-2295" fmla="*/ 2636209 w 3693484"/>
                <a:gd name="connsiteY2-2296" fmla="*/ 3819525 h 6791325"/>
                <a:gd name="connsiteX3-2297" fmla="*/ 2512384 w 3693484"/>
                <a:gd name="connsiteY3-2298" fmla="*/ 3267075 h 6791325"/>
                <a:gd name="connsiteX4-2299" fmla="*/ 2874334 w 3693484"/>
                <a:gd name="connsiteY4-2300" fmla="*/ 2162175 h 6791325"/>
                <a:gd name="connsiteX5-2301" fmla="*/ 3512509 w 3693484"/>
                <a:gd name="connsiteY5-2302" fmla="*/ 1247775 h 6791325"/>
                <a:gd name="connsiteX6-2303" fmla="*/ 3331534 w 3693484"/>
                <a:gd name="connsiteY6-2304" fmla="*/ 1133475 h 6791325"/>
                <a:gd name="connsiteX7-2305" fmla="*/ 2664784 w 3693484"/>
                <a:gd name="connsiteY7-2306" fmla="*/ 1857375 h 6791325"/>
                <a:gd name="connsiteX8-2307" fmla="*/ 2493334 w 3693484"/>
                <a:gd name="connsiteY8-2308" fmla="*/ 1752600 h 6791325"/>
                <a:gd name="connsiteX9-2309" fmla="*/ 2893384 w 3693484"/>
                <a:gd name="connsiteY9-2310" fmla="*/ 390525 h 6791325"/>
                <a:gd name="connsiteX10-2311" fmla="*/ 2607634 w 3693484"/>
                <a:gd name="connsiteY10-2312" fmla="*/ 295275 h 6791325"/>
                <a:gd name="connsiteX11-2313" fmla="*/ 2245684 w 3693484"/>
                <a:gd name="connsiteY11-2314" fmla="*/ 1609725 h 6791325"/>
                <a:gd name="connsiteX12-2315" fmla="*/ 2093284 w 3693484"/>
                <a:gd name="connsiteY12-2316" fmla="*/ 1495425 h 6791325"/>
                <a:gd name="connsiteX13-2317" fmla="*/ 2112334 w 3693484"/>
                <a:gd name="connsiteY13-2318" fmla="*/ 0 h 6791325"/>
                <a:gd name="connsiteX14-2319" fmla="*/ 1912309 w 3693484"/>
                <a:gd name="connsiteY14-2320" fmla="*/ 66675 h 6791325"/>
                <a:gd name="connsiteX15-2321" fmla="*/ 1798009 w 3693484"/>
                <a:gd name="connsiteY15-2322" fmla="*/ 1500188 h 6791325"/>
                <a:gd name="connsiteX16-2323" fmla="*/ 1674184 w 3693484"/>
                <a:gd name="connsiteY16-2324" fmla="*/ 1504949 h 6791325"/>
                <a:gd name="connsiteX17-2325" fmla="*/ 1593221 w 3693484"/>
                <a:gd name="connsiteY17-2326" fmla="*/ 323850 h 6791325"/>
                <a:gd name="connsiteX18-2327" fmla="*/ 1307472 w 3693484"/>
                <a:gd name="connsiteY18-2328" fmla="*/ 314325 h 6791325"/>
                <a:gd name="connsiteX19-2329" fmla="*/ 1312234 w 3693484"/>
                <a:gd name="connsiteY19-2330" fmla="*/ 1581150 h 6791325"/>
                <a:gd name="connsiteX20-2331" fmla="*/ 1259846 w 3693484"/>
                <a:gd name="connsiteY20-2332" fmla="*/ 1971675 h 6791325"/>
                <a:gd name="connsiteX21-2333" fmla="*/ 902659 w 3693484"/>
                <a:gd name="connsiteY21-2334" fmla="*/ 2247900 h 6791325"/>
                <a:gd name="connsiteX22-2335" fmla="*/ 207334 w 3693484"/>
                <a:gd name="connsiteY22-2336" fmla="*/ 1733550 h 6791325"/>
                <a:gd name="connsiteX23-2337" fmla="*/ 173996 w 3693484"/>
                <a:gd name="connsiteY23-2338" fmla="*/ 2038350 h 6791325"/>
                <a:gd name="connsiteX24-2339" fmla="*/ 731209 w 3693484"/>
                <a:gd name="connsiteY24-2340" fmla="*/ 2743200 h 6791325"/>
                <a:gd name="connsiteX25-2341" fmla="*/ 1359859 w 3693484"/>
                <a:gd name="connsiteY25-2342" fmla="*/ 3476625 h 6791325"/>
                <a:gd name="connsiteX26-2343" fmla="*/ 1578934 w 3693484"/>
                <a:gd name="connsiteY26-2344" fmla="*/ 4010025 h 6791325"/>
                <a:gd name="connsiteX27-2345" fmla="*/ 1969459 w 3693484"/>
                <a:gd name="connsiteY27-2346" fmla="*/ 6791325 h 6791325"/>
                <a:gd name="connsiteX0-2347" fmla="*/ 1969459 w 3693484"/>
                <a:gd name="connsiteY0-2348" fmla="*/ 6791325 h 6791325"/>
                <a:gd name="connsiteX1-2349" fmla="*/ 3693484 w 3693484"/>
                <a:gd name="connsiteY1-2350" fmla="*/ 6781800 h 6791325"/>
                <a:gd name="connsiteX2-2351" fmla="*/ 2636209 w 3693484"/>
                <a:gd name="connsiteY2-2352" fmla="*/ 3819525 h 6791325"/>
                <a:gd name="connsiteX3-2353" fmla="*/ 2512384 w 3693484"/>
                <a:gd name="connsiteY3-2354" fmla="*/ 3267075 h 6791325"/>
                <a:gd name="connsiteX4-2355" fmla="*/ 2874334 w 3693484"/>
                <a:gd name="connsiteY4-2356" fmla="*/ 2162175 h 6791325"/>
                <a:gd name="connsiteX5-2357" fmla="*/ 3512509 w 3693484"/>
                <a:gd name="connsiteY5-2358" fmla="*/ 1247775 h 6791325"/>
                <a:gd name="connsiteX6-2359" fmla="*/ 3331534 w 3693484"/>
                <a:gd name="connsiteY6-2360" fmla="*/ 1133475 h 6791325"/>
                <a:gd name="connsiteX7-2361" fmla="*/ 2664784 w 3693484"/>
                <a:gd name="connsiteY7-2362" fmla="*/ 1857375 h 6791325"/>
                <a:gd name="connsiteX8-2363" fmla="*/ 2493334 w 3693484"/>
                <a:gd name="connsiteY8-2364" fmla="*/ 1752600 h 6791325"/>
                <a:gd name="connsiteX9-2365" fmla="*/ 2893384 w 3693484"/>
                <a:gd name="connsiteY9-2366" fmla="*/ 390525 h 6791325"/>
                <a:gd name="connsiteX10-2367" fmla="*/ 2607634 w 3693484"/>
                <a:gd name="connsiteY10-2368" fmla="*/ 295275 h 6791325"/>
                <a:gd name="connsiteX11-2369" fmla="*/ 2245684 w 3693484"/>
                <a:gd name="connsiteY11-2370" fmla="*/ 1609725 h 6791325"/>
                <a:gd name="connsiteX12-2371" fmla="*/ 2093284 w 3693484"/>
                <a:gd name="connsiteY12-2372" fmla="*/ 1495425 h 6791325"/>
                <a:gd name="connsiteX13-2373" fmla="*/ 2112334 w 3693484"/>
                <a:gd name="connsiteY13-2374" fmla="*/ 0 h 6791325"/>
                <a:gd name="connsiteX14-2375" fmla="*/ 1912309 w 3693484"/>
                <a:gd name="connsiteY14-2376" fmla="*/ 66675 h 6791325"/>
                <a:gd name="connsiteX15-2377" fmla="*/ 1798009 w 3693484"/>
                <a:gd name="connsiteY15-2378" fmla="*/ 1500188 h 6791325"/>
                <a:gd name="connsiteX16-2379" fmla="*/ 1674184 w 3693484"/>
                <a:gd name="connsiteY16-2380" fmla="*/ 1504949 h 6791325"/>
                <a:gd name="connsiteX17-2381" fmla="*/ 1593221 w 3693484"/>
                <a:gd name="connsiteY17-2382" fmla="*/ 323850 h 6791325"/>
                <a:gd name="connsiteX18-2383" fmla="*/ 1307472 w 3693484"/>
                <a:gd name="connsiteY18-2384" fmla="*/ 314325 h 6791325"/>
                <a:gd name="connsiteX19-2385" fmla="*/ 1312234 w 3693484"/>
                <a:gd name="connsiteY19-2386" fmla="*/ 1581150 h 6791325"/>
                <a:gd name="connsiteX20-2387" fmla="*/ 1259846 w 3693484"/>
                <a:gd name="connsiteY20-2388" fmla="*/ 1971675 h 6791325"/>
                <a:gd name="connsiteX21-2389" fmla="*/ 902659 w 3693484"/>
                <a:gd name="connsiteY21-2390" fmla="*/ 2247900 h 6791325"/>
                <a:gd name="connsiteX22-2391" fmla="*/ 207334 w 3693484"/>
                <a:gd name="connsiteY22-2392" fmla="*/ 1733550 h 6791325"/>
                <a:gd name="connsiteX23-2393" fmla="*/ 173996 w 3693484"/>
                <a:gd name="connsiteY23-2394" fmla="*/ 2038350 h 6791325"/>
                <a:gd name="connsiteX24-2395" fmla="*/ 731209 w 3693484"/>
                <a:gd name="connsiteY24-2396" fmla="*/ 2743200 h 6791325"/>
                <a:gd name="connsiteX25-2397" fmla="*/ 1359859 w 3693484"/>
                <a:gd name="connsiteY25-2398" fmla="*/ 3476625 h 6791325"/>
                <a:gd name="connsiteX26-2399" fmla="*/ 1578934 w 3693484"/>
                <a:gd name="connsiteY26-2400" fmla="*/ 4010025 h 6791325"/>
                <a:gd name="connsiteX27-2401" fmla="*/ 1969459 w 3693484"/>
                <a:gd name="connsiteY27-2402" fmla="*/ 6791325 h 6791325"/>
                <a:gd name="connsiteX0-2403" fmla="*/ 1969459 w 3693484"/>
                <a:gd name="connsiteY0-2404" fmla="*/ 6791325 h 6791325"/>
                <a:gd name="connsiteX1-2405" fmla="*/ 3693484 w 3693484"/>
                <a:gd name="connsiteY1-2406" fmla="*/ 6781800 h 6791325"/>
                <a:gd name="connsiteX2-2407" fmla="*/ 2636209 w 3693484"/>
                <a:gd name="connsiteY2-2408" fmla="*/ 3819525 h 6791325"/>
                <a:gd name="connsiteX3-2409" fmla="*/ 2512384 w 3693484"/>
                <a:gd name="connsiteY3-2410" fmla="*/ 3267075 h 6791325"/>
                <a:gd name="connsiteX4-2411" fmla="*/ 2874334 w 3693484"/>
                <a:gd name="connsiteY4-2412" fmla="*/ 2162175 h 6791325"/>
                <a:gd name="connsiteX5-2413" fmla="*/ 3512509 w 3693484"/>
                <a:gd name="connsiteY5-2414" fmla="*/ 1247775 h 6791325"/>
                <a:gd name="connsiteX6-2415" fmla="*/ 3331534 w 3693484"/>
                <a:gd name="connsiteY6-2416" fmla="*/ 1133475 h 6791325"/>
                <a:gd name="connsiteX7-2417" fmla="*/ 2664784 w 3693484"/>
                <a:gd name="connsiteY7-2418" fmla="*/ 1857375 h 6791325"/>
                <a:gd name="connsiteX8-2419" fmla="*/ 2493334 w 3693484"/>
                <a:gd name="connsiteY8-2420" fmla="*/ 1752600 h 6791325"/>
                <a:gd name="connsiteX9-2421" fmla="*/ 2893384 w 3693484"/>
                <a:gd name="connsiteY9-2422" fmla="*/ 390525 h 6791325"/>
                <a:gd name="connsiteX10-2423" fmla="*/ 2607634 w 3693484"/>
                <a:gd name="connsiteY10-2424" fmla="*/ 295275 h 6791325"/>
                <a:gd name="connsiteX11-2425" fmla="*/ 2245684 w 3693484"/>
                <a:gd name="connsiteY11-2426" fmla="*/ 1609725 h 6791325"/>
                <a:gd name="connsiteX12-2427" fmla="*/ 2093284 w 3693484"/>
                <a:gd name="connsiteY12-2428" fmla="*/ 1495425 h 6791325"/>
                <a:gd name="connsiteX13-2429" fmla="*/ 2112334 w 3693484"/>
                <a:gd name="connsiteY13-2430" fmla="*/ 0 h 6791325"/>
                <a:gd name="connsiteX14-2431" fmla="*/ 1912309 w 3693484"/>
                <a:gd name="connsiteY14-2432" fmla="*/ 66675 h 6791325"/>
                <a:gd name="connsiteX15-2433" fmla="*/ 1798009 w 3693484"/>
                <a:gd name="connsiteY15-2434" fmla="*/ 1500188 h 6791325"/>
                <a:gd name="connsiteX16-2435" fmla="*/ 1674184 w 3693484"/>
                <a:gd name="connsiteY16-2436" fmla="*/ 1504949 h 6791325"/>
                <a:gd name="connsiteX17-2437" fmla="*/ 1593221 w 3693484"/>
                <a:gd name="connsiteY17-2438" fmla="*/ 323850 h 6791325"/>
                <a:gd name="connsiteX18-2439" fmla="*/ 1307472 w 3693484"/>
                <a:gd name="connsiteY18-2440" fmla="*/ 314325 h 6791325"/>
                <a:gd name="connsiteX19-2441" fmla="*/ 1312234 w 3693484"/>
                <a:gd name="connsiteY19-2442" fmla="*/ 1581150 h 6791325"/>
                <a:gd name="connsiteX20-2443" fmla="*/ 1259846 w 3693484"/>
                <a:gd name="connsiteY20-2444" fmla="*/ 1971675 h 6791325"/>
                <a:gd name="connsiteX21-2445" fmla="*/ 902659 w 3693484"/>
                <a:gd name="connsiteY21-2446" fmla="*/ 2247900 h 6791325"/>
                <a:gd name="connsiteX22-2447" fmla="*/ 207334 w 3693484"/>
                <a:gd name="connsiteY22-2448" fmla="*/ 1733550 h 6791325"/>
                <a:gd name="connsiteX23-2449" fmla="*/ 173996 w 3693484"/>
                <a:gd name="connsiteY23-2450" fmla="*/ 2038350 h 6791325"/>
                <a:gd name="connsiteX24-2451" fmla="*/ 731209 w 3693484"/>
                <a:gd name="connsiteY24-2452" fmla="*/ 2743200 h 6791325"/>
                <a:gd name="connsiteX25-2453" fmla="*/ 1359859 w 3693484"/>
                <a:gd name="connsiteY25-2454" fmla="*/ 3476625 h 6791325"/>
                <a:gd name="connsiteX26-2455" fmla="*/ 1578934 w 3693484"/>
                <a:gd name="connsiteY26-2456" fmla="*/ 4010025 h 6791325"/>
                <a:gd name="connsiteX27-2457" fmla="*/ 1969459 w 3693484"/>
                <a:gd name="connsiteY27-2458" fmla="*/ 6791325 h 6791325"/>
                <a:gd name="connsiteX0-2459" fmla="*/ 1969459 w 3693484"/>
                <a:gd name="connsiteY0-2460" fmla="*/ 6791325 h 6791325"/>
                <a:gd name="connsiteX1-2461" fmla="*/ 3693484 w 3693484"/>
                <a:gd name="connsiteY1-2462" fmla="*/ 6781800 h 6791325"/>
                <a:gd name="connsiteX2-2463" fmla="*/ 2636209 w 3693484"/>
                <a:gd name="connsiteY2-2464" fmla="*/ 3819525 h 6791325"/>
                <a:gd name="connsiteX3-2465" fmla="*/ 2512384 w 3693484"/>
                <a:gd name="connsiteY3-2466" fmla="*/ 3267075 h 6791325"/>
                <a:gd name="connsiteX4-2467" fmla="*/ 2874334 w 3693484"/>
                <a:gd name="connsiteY4-2468" fmla="*/ 2162175 h 6791325"/>
                <a:gd name="connsiteX5-2469" fmla="*/ 3512509 w 3693484"/>
                <a:gd name="connsiteY5-2470" fmla="*/ 1247775 h 6791325"/>
                <a:gd name="connsiteX6-2471" fmla="*/ 3331534 w 3693484"/>
                <a:gd name="connsiteY6-2472" fmla="*/ 1133475 h 6791325"/>
                <a:gd name="connsiteX7-2473" fmla="*/ 2664784 w 3693484"/>
                <a:gd name="connsiteY7-2474" fmla="*/ 1857375 h 6791325"/>
                <a:gd name="connsiteX8-2475" fmla="*/ 2493334 w 3693484"/>
                <a:gd name="connsiteY8-2476" fmla="*/ 1752600 h 6791325"/>
                <a:gd name="connsiteX9-2477" fmla="*/ 2893384 w 3693484"/>
                <a:gd name="connsiteY9-2478" fmla="*/ 390525 h 6791325"/>
                <a:gd name="connsiteX10-2479" fmla="*/ 2607634 w 3693484"/>
                <a:gd name="connsiteY10-2480" fmla="*/ 295275 h 6791325"/>
                <a:gd name="connsiteX11-2481" fmla="*/ 2245684 w 3693484"/>
                <a:gd name="connsiteY11-2482" fmla="*/ 1609725 h 6791325"/>
                <a:gd name="connsiteX12-2483" fmla="*/ 2093284 w 3693484"/>
                <a:gd name="connsiteY12-2484" fmla="*/ 1495425 h 6791325"/>
                <a:gd name="connsiteX13-2485" fmla="*/ 2112334 w 3693484"/>
                <a:gd name="connsiteY13-2486" fmla="*/ 0 h 6791325"/>
                <a:gd name="connsiteX14-2487" fmla="*/ 1912309 w 3693484"/>
                <a:gd name="connsiteY14-2488" fmla="*/ 66675 h 6791325"/>
                <a:gd name="connsiteX15-2489" fmla="*/ 1798009 w 3693484"/>
                <a:gd name="connsiteY15-2490" fmla="*/ 1500188 h 6791325"/>
                <a:gd name="connsiteX16-2491" fmla="*/ 1674184 w 3693484"/>
                <a:gd name="connsiteY16-2492" fmla="*/ 1504949 h 6791325"/>
                <a:gd name="connsiteX17-2493" fmla="*/ 1593221 w 3693484"/>
                <a:gd name="connsiteY17-2494" fmla="*/ 323850 h 6791325"/>
                <a:gd name="connsiteX18-2495" fmla="*/ 1307472 w 3693484"/>
                <a:gd name="connsiteY18-2496" fmla="*/ 314325 h 6791325"/>
                <a:gd name="connsiteX19-2497" fmla="*/ 1312234 w 3693484"/>
                <a:gd name="connsiteY19-2498" fmla="*/ 1581150 h 6791325"/>
                <a:gd name="connsiteX20-2499" fmla="*/ 1259846 w 3693484"/>
                <a:gd name="connsiteY20-2500" fmla="*/ 1971675 h 6791325"/>
                <a:gd name="connsiteX21-2501" fmla="*/ 902659 w 3693484"/>
                <a:gd name="connsiteY21-2502" fmla="*/ 2247900 h 6791325"/>
                <a:gd name="connsiteX22-2503" fmla="*/ 207334 w 3693484"/>
                <a:gd name="connsiteY22-2504" fmla="*/ 1733550 h 6791325"/>
                <a:gd name="connsiteX23-2505" fmla="*/ 173996 w 3693484"/>
                <a:gd name="connsiteY23-2506" fmla="*/ 2038350 h 6791325"/>
                <a:gd name="connsiteX24-2507" fmla="*/ 731209 w 3693484"/>
                <a:gd name="connsiteY24-2508" fmla="*/ 2743200 h 6791325"/>
                <a:gd name="connsiteX25-2509" fmla="*/ 1359859 w 3693484"/>
                <a:gd name="connsiteY25-2510" fmla="*/ 3476625 h 6791325"/>
                <a:gd name="connsiteX26-2511" fmla="*/ 1578934 w 3693484"/>
                <a:gd name="connsiteY26-2512" fmla="*/ 4010025 h 6791325"/>
                <a:gd name="connsiteX27-2513" fmla="*/ 1969459 w 3693484"/>
                <a:gd name="connsiteY27-2514" fmla="*/ 6791325 h 6791325"/>
                <a:gd name="connsiteX0-2515" fmla="*/ 1969459 w 3693484"/>
                <a:gd name="connsiteY0-2516" fmla="*/ 6791325 h 6791325"/>
                <a:gd name="connsiteX1-2517" fmla="*/ 3693484 w 3693484"/>
                <a:gd name="connsiteY1-2518" fmla="*/ 6781800 h 6791325"/>
                <a:gd name="connsiteX2-2519" fmla="*/ 2636209 w 3693484"/>
                <a:gd name="connsiteY2-2520" fmla="*/ 3819525 h 6791325"/>
                <a:gd name="connsiteX3-2521" fmla="*/ 2512384 w 3693484"/>
                <a:gd name="connsiteY3-2522" fmla="*/ 3267075 h 6791325"/>
                <a:gd name="connsiteX4-2523" fmla="*/ 2874334 w 3693484"/>
                <a:gd name="connsiteY4-2524" fmla="*/ 2162175 h 6791325"/>
                <a:gd name="connsiteX5-2525" fmla="*/ 3512509 w 3693484"/>
                <a:gd name="connsiteY5-2526" fmla="*/ 1247775 h 6791325"/>
                <a:gd name="connsiteX6-2527" fmla="*/ 3331534 w 3693484"/>
                <a:gd name="connsiteY6-2528" fmla="*/ 1133475 h 6791325"/>
                <a:gd name="connsiteX7-2529" fmla="*/ 2664784 w 3693484"/>
                <a:gd name="connsiteY7-2530" fmla="*/ 1857375 h 6791325"/>
                <a:gd name="connsiteX8-2531" fmla="*/ 2493334 w 3693484"/>
                <a:gd name="connsiteY8-2532" fmla="*/ 1752600 h 6791325"/>
                <a:gd name="connsiteX9-2533" fmla="*/ 2893384 w 3693484"/>
                <a:gd name="connsiteY9-2534" fmla="*/ 390525 h 6791325"/>
                <a:gd name="connsiteX10-2535" fmla="*/ 2607634 w 3693484"/>
                <a:gd name="connsiteY10-2536" fmla="*/ 295275 h 6791325"/>
                <a:gd name="connsiteX11-2537" fmla="*/ 2245684 w 3693484"/>
                <a:gd name="connsiteY11-2538" fmla="*/ 1609725 h 6791325"/>
                <a:gd name="connsiteX12-2539" fmla="*/ 2093284 w 3693484"/>
                <a:gd name="connsiteY12-2540" fmla="*/ 1495425 h 6791325"/>
                <a:gd name="connsiteX13-2541" fmla="*/ 2112334 w 3693484"/>
                <a:gd name="connsiteY13-2542" fmla="*/ 0 h 6791325"/>
                <a:gd name="connsiteX14-2543" fmla="*/ 1878971 w 3693484"/>
                <a:gd name="connsiteY14-2544" fmla="*/ 109538 h 6791325"/>
                <a:gd name="connsiteX15-2545" fmla="*/ 1798009 w 3693484"/>
                <a:gd name="connsiteY15-2546" fmla="*/ 1500188 h 6791325"/>
                <a:gd name="connsiteX16-2547" fmla="*/ 1674184 w 3693484"/>
                <a:gd name="connsiteY16-2548" fmla="*/ 1504949 h 6791325"/>
                <a:gd name="connsiteX17-2549" fmla="*/ 1593221 w 3693484"/>
                <a:gd name="connsiteY17-2550" fmla="*/ 323850 h 6791325"/>
                <a:gd name="connsiteX18-2551" fmla="*/ 1307472 w 3693484"/>
                <a:gd name="connsiteY18-2552" fmla="*/ 314325 h 6791325"/>
                <a:gd name="connsiteX19-2553" fmla="*/ 1312234 w 3693484"/>
                <a:gd name="connsiteY19-2554" fmla="*/ 1581150 h 6791325"/>
                <a:gd name="connsiteX20-2555" fmla="*/ 1259846 w 3693484"/>
                <a:gd name="connsiteY20-2556" fmla="*/ 1971675 h 6791325"/>
                <a:gd name="connsiteX21-2557" fmla="*/ 902659 w 3693484"/>
                <a:gd name="connsiteY21-2558" fmla="*/ 2247900 h 6791325"/>
                <a:gd name="connsiteX22-2559" fmla="*/ 207334 w 3693484"/>
                <a:gd name="connsiteY22-2560" fmla="*/ 1733550 h 6791325"/>
                <a:gd name="connsiteX23-2561" fmla="*/ 173996 w 3693484"/>
                <a:gd name="connsiteY23-2562" fmla="*/ 2038350 h 6791325"/>
                <a:gd name="connsiteX24-2563" fmla="*/ 731209 w 3693484"/>
                <a:gd name="connsiteY24-2564" fmla="*/ 2743200 h 6791325"/>
                <a:gd name="connsiteX25-2565" fmla="*/ 1359859 w 3693484"/>
                <a:gd name="connsiteY25-2566" fmla="*/ 3476625 h 6791325"/>
                <a:gd name="connsiteX26-2567" fmla="*/ 1578934 w 3693484"/>
                <a:gd name="connsiteY26-2568" fmla="*/ 4010025 h 6791325"/>
                <a:gd name="connsiteX27-2569" fmla="*/ 1969459 w 3693484"/>
                <a:gd name="connsiteY27-2570" fmla="*/ 6791325 h 6791325"/>
                <a:gd name="connsiteX0-2571" fmla="*/ 1969459 w 3693484"/>
                <a:gd name="connsiteY0-2572" fmla="*/ 6791325 h 6791325"/>
                <a:gd name="connsiteX1-2573" fmla="*/ 3693484 w 3693484"/>
                <a:gd name="connsiteY1-2574" fmla="*/ 6781800 h 6791325"/>
                <a:gd name="connsiteX2-2575" fmla="*/ 2636209 w 3693484"/>
                <a:gd name="connsiteY2-2576" fmla="*/ 3819525 h 6791325"/>
                <a:gd name="connsiteX3-2577" fmla="*/ 2512384 w 3693484"/>
                <a:gd name="connsiteY3-2578" fmla="*/ 3267075 h 6791325"/>
                <a:gd name="connsiteX4-2579" fmla="*/ 2874334 w 3693484"/>
                <a:gd name="connsiteY4-2580" fmla="*/ 2162175 h 6791325"/>
                <a:gd name="connsiteX5-2581" fmla="*/ 3512509 w 3693484"/>
                <a:gd name="connsiteY5-2582" fmla="*/ 1247775 h 6791325"/>
                <a:gd name="connsiteX6-2583" fmla="*/ 3331534 w 3693484"/>
                <a:gd name="connsiteY6-2584" fmla="*/ 1133475 h 6791325"/>
                <a:gd name="connsiteX7-2585" fmla="*/ 2664784 w 3693484"/>
                <a:gd name="connsiteY7-2586" fmla="*/ 1857375 h 6791325"/>
                <a:gd name="connsiteX8-2587" fmla="*/ 2493334 w 3693484"/>
                <a:gd name="connsiteY8-2588" fmla="*/ 1752600 h 6791325"/>
                <a:gd name="connsiteX9-2589" fmla="*/ 2893384 w 3693484"/>
                <a:gd name="connsiteY9-2590" fmla="*/ 390525 h 6791325"/>
                <a:gd name="connsiteX10-2591" fmla="*/ 2607634 w 3693484"/>
                <a:gd name="connsiteY10-2592" fmla="*/ 295275 h 6791325"/>
                <a:gd name="connsiteX11-2593" fmla="*/ 2245684 w 3693484"/>
                <a:gd name="connsiteY11-2594" fmla="*/ 1609725 h 6791325"/>
                <a:gd name="connsiteX12-2595" fmla="*/ 2093284 w 3693484"/>
                <a:gd name="connsiteY12-2596" fmla="*/ 1495425 h 6791325"/>
                <a:gd name="connsiteX13-2597" fmla="*/ 2112334 w 3693484"/>
                <a:gd name="connsiteY13-2598" fmla="*/ 0 h 6791325"/>
                <a:gd name="connsiteX14-2599" fmla="*/ 1878971 w 3693484"/>
                <a:gd name="connsiteY14-2600" fmla="*/ 109538 h 6791325"/>
                <a:gd name="connsiteX15-2601" fmla="*/ 1798009 w 3693484"/>
                <a:gd name="connsiteY15-2602" fmla="*/ 1500188 h 6791325"/>
                <a:gd name="connsiteX16-2603" fmla="*/ 1674184 w 3693484"/>
                <a:gd name="connsiteY16-2604" fmla="*/ 1504949 h 6791325"/>
                <a:gd name="connsiteX17-2605" fmla="*/ 1593221 w 3693484"/>
                <a:gd name="connsiteY17-2606" fmla="*/ 323850 h 6791325"/>
                <a:gd name="connsiteX18-2607" fmla="*/ 1307472 w 3693484"/>
                <a:gd name="connsiteY18-2608" fmla="*/ 314325 h 6791325"/>
                <a:gd name="connsiteX19-2609" fmla="*/ 1312234 w 3693484"/>
                <a:gd name="connsiteY19-2610" fmla="*/ 1581150 h 6791325"/>
                <a:gd name="connsiteX20-2611" fmla="*/ 1259846 w 3693484"/>
                <a:gd name="connsiteY20-2612" fmla="*/ 1971675 h 6791325"/>
                <a:gd name="connsiteX21-2613" fmla="*/ 902659 w 3693484"/>
                <a:gd name="connsiteY21-2614" fmla="*/ 2247900 h 6791325"/>
                <a:gd name="connsiteX22-2615" fmla="*/ 207334 w 3693484"/>
                <a:gd name="connsiteY22-2616" fmla="*/ 1733550 h 6791325"/>
                <a:gd name="connsiteX23-2617" fmla="*/ 173996 w 3693484"/>
                <a:gd name="connsiteY23-2618" fmla="*/ 2038350 h 6791325"/>
                <a:gd name="connsiteX24-2619" fmla="*/ 731209 w 3693484"/>
                <a:gd name="connsiteY24-2620" fmla="*/ 2743200 h 6791325"/>
                <a:gd name="connsiteX25-2621" fmla="*/ 1359859 w 3693484"/>
                <a:gd name="connsiteY25-2622" fmla="*/ 3476625 h 6791325"/>
                <a:gd name="connsiteX26-2623" fmla="*/ 1578934 w 3693484"/>
                <a:gd name="connsiteY26-2624" fmla="*/ 4010025 h 6791325"/>
                <a:gd name="connsiteX27-2625" fmla="*/ 1969459 w 3693484"/>
                <a:gd name="connsiteY27-2626" fmla="*/ 6791325 h 6791325"/>
                <a:gd name="connsiteX0-2627" fmla="*/ 1969459 w 3693484"/>
                <a:gd name="connsiteY0-2628" fmla="*/ 6691313 h 6691313"/>
                <a:gd name="connsiteX1-2629" fmla="*/ 3693484 w 3693484"/>
                <a:gd name="connsiteY1-2630" fmla="*/ 6681788 h 6691313"/>
                <a:gd name="connsiteX2-2631" fmla="*/ 2636209 w 3693484"/>
                <a:gd name="connsiteY2-2632" fmla="*/ 3719513 h 6691313"/>
                <a:gd name="connsiteX3-2633" fmla="*/ 2512384 w 3693484"/>
                <a:gd name="connsiteY3-2634" fmla="*/ 3167063 h 6691313"/>
                <a:gd name="connsiteX4-2635" fmla="*/ 2874334 w 3693484"/>
                <a:gd name="connsiteY4-2636" fmla="*/ 2062163 h 6691313"/>
                <a:gd name="connsiteX5-2637" fmla="*/ 3512509 w 3693484"/>
                <a:gd name="connsiteY5-2638" fmla="*/ 1147763 h 6691313"/>
                <a:gd name="connsiteX6-2639" fmla="*/ 3331534 w 3693484"/>
                <a:gd name="connsiteY6-2640" fmla="*/ 1033463 h 6691313"/>
                <a:gd name="connsiteX7-2641" fmla="*/ 2664784 w 3693484"/>
                <a:gd name="connsiteY7-2642" fmla="*/ 1757363 h 6691313"/>
                <a:gd name="connsiteX8-2643" fmla="*/ 2493334 w 3693484"/>
                <a:gd name="connsiteY8-2644" fmla="*/ 1652588 h 6691313"/>
                <a:gd name="connsiteX9-2645" fmla="*/ 2893384 w 3693484"/>
                <a:gd name="connsiteY9-2646" fmla="*/ 290513 h 6691313"/>
                <a:gd name="connsiteX10-2647" fmla="*/ 2607634 w 3693484"/>
                <a:gd name="connsiteY10-2648" fmla="*/ 195263 h 6691313"/>
                <a:gd name="connsiteX11-2649" fmla="*/ 2245684 w 3693484"/>
                <a:gd name="connsiteY11-2650" fmla="*/ 1509713 h 6691313"/>
                <a:gd name="connsiteX12-2651" fmla="*/ 2093284 w 3693484"/>
                <a:gd name="connsiteY12-2652" fmla="*/ 1395413 h 6691313"/>
                <a:gd name="connsiteX13-2653" fmla="*/ 2179009 w 3693484"/>
                <a:gd name="connsiteY13-2654" fmla="*/ 0 h 6691313"/>
                <a:gd name="connsiteX14-2655" fmla="*/ 1878971 w 3693484"/>
                <a:gd name="connsiteY14-2656" fmla="*/ 9526 h 6691313"/>
                <a:gd name="connsiteX15-2657" fmla="*/ 1798009 w 3693484"/>
                <a:gd name="connsiteY15-2658" fmla="*/ 1400176 h 6691313"/>
                <a:gd name="connsiteX16-2659" fmla="*/ 1674184 w 3693484"/>
                <a:gd name="connsiteY16-2660" fmla="*/ 1404937 h 6691313"/>
                <a:gd name="connsiteX17-2661" fmla="*/ 1593221 w 3693484"/>
                <a:gd name="connsiteY17-2662" fmla="*/ 223838 h 6691313"/>
                <a:gd name="connsiteX18-2663" fmla="*/ 1307472 w 3693484"/>
                <a:gd name="connsiteY18-2664" fmla="*/ 214313 h 6691313"/>
                <a:gd name="connsiteX19-2665" fmla="*/ 1312234 w 3693484"/>
                <a:gd name="connsiteY19-2666" fmla="*/ 1481138 h 6691313"/>
                <a:gd name="connsiteX20-2667" fmla="*/ 1259846 w 3693484"/>
                <a:gd name="connsiteY20-2668" fmla="*/ 1871663 h 6691313"/>
                <a:gd name="connsiteX21-2669" fmla="*/ 902659 w 3693484"/>
                <a:gd name="connsiteY21-2670" fmla="*/ 2147888 h 6691313"/>
                <a:gd name="connsiteX22-2671" fmla="*/ 207334 w 3693484"/>
                <a:gd name="connsiteY22-2672" fmla="*/ 1633538 h 6691313"/>
                <a:gd name="connsiteX23-2673" fmla="*/ 173996 w 3693484"/>
                <a:gd name="connsiteY23-2674" fmla="*/ 1938338 h 6691313"/>
                <a:gd name="connsiteX24-2675" fmla="*/ 731209 w 3693484"/>
                <a:gd name="connsiteY24-2676" fmla="*/ 2643188 h 6691313"/>
                <a:gd name="connsiteX25-2677" fmla="*/ 1359859 w 3693484"/>
                <a:gd name="connsiteY25-2678" fmla="*/ 3376613 h 6691313"/>
                <a:gd name="connsiteX26-2679" fmla="*/ 1578934 w 3693484"/>
                <a:gd name="connsiteY26-2680" fmla="*/ 3910013 h 6691313"/>
                <a:gd name="connsiteX27-2681" fmla="*/ 1969459 w 3693484"/>
                <a:gd name="connsiteY27-2682" fmla="*/ 6691313 h 6691313"/>
                <a:gd name="connsiteX0-2683" fmla="*/ 1969459 w 3693484"/>
                <a:gd name="connsiteY0-2684" fmla="*/ 6691313 h 6691313"/>
                <a:gd name="connsiteX1-2685" fmla="*/ 3693484 w 3693484"/>
                <a:gd name="connsiteY1-2686" fmla="*/ 6681788 h 6691313"/>
                <a:gd name="connsiteX2-2687" fmla="*/ 2636209 w 3693484"/>
                <a:gd name="connsiteY2-2688" fmla="*/ 3719513 h 6691313"/>
                <a:gd name="connsiteX3-2689" fmla="*/ 2512384 w 3693484"/>
                <a:gd name="connsiteY3-2690" fmla="*/ 3167063 h 6691313"/>
                <a:gd name="connsiteX4-2691" fmla="*/ 2874334 w 3693484"/>
                <a:gd name="connsiteY4-2692" fmla="*/ 2062163 h 6691313"/>
                <a:gd name="connsiteX5-2693" fmla="*/ 3512509 w 3693484"/>
                <a:gd name="connsiteY5-2694" fmla="*/ 1147763 h 6691313"/>
                <a:gd name="connsiteX6-2695" fmla="*/ 3331534 w 3693484"/>
                <a:gd name="connsiteY6-2696" fmla="*/ 1033463 h 6691313"/>
                <a:gd name="connsiteX7-2697" fmla="*/ 2664784 w 3693484"/>
                <a:gd name="connsiteY7-2698" fmla="*/ 1757363 h 6691313"/>
                <a:gd name="connsiteX8-2699" fmla="*/ 2493334 w 3693484"/>
                <a:gd name="connsiteY8-2700" fmla="*/ 1652588 h 6691313"/>
                <a:gd name="connsiteX9-2701" fmla="*/ 2893384 w 3693484"/>
                <a:gd name="connsiteY9-2702" fmla="*/ 290513 h 6691313"/>
                <a:gd name="connsiteX10-2703" fmla="*/ 2607634 w 3693484"/>
                <a:gd name="connsiteY10-2704" fmla="*/ 195263 h 6691313"/>
                <a:gd name="connsiteX11-2705" fmla="*/ 2245684 w 3693484"/>
                <a:gd name="connsiteY11-2706" fmla="*/ 1509713 h 6691313"/>
                <a:gd name="connsiteX12-2707" fmla="*/ 2093284 w 3693484"/>
                <a:gd name="connsiteY12-2708" fmla="*/ 1395413 h 6691313"/>
                <a:gd name="connsiteX13-2709" fmla="*/ 2179009 w 3693484"/>
                <a:gd name="connsiteY13-2710" fmla="*/ 0 h 6691313"/>
                <a:gd name="connsiteX14-2711" fmla="*/ 1878971 w 3693484"/>
                <a:gd name="connsiteY14-2712" fmla="*/ 9526 h 6691313"/>
                <a:gd name="connsiteX15-2713" fmla="*/ 1798009 w 3693484"/>
                <a:gd name="connsiteY15-2714" fmla="*/ 1400176 h 6691313"/>
                <a:gd name="connsiteX16-2715" fmla="*/ 1674184 w 3693484"/>
                <a:gd name="connsiteY16-2716" fmla="*/ 1404937 h 6691313"/>
                <a:gd name="connsiteX17-2717" fmla="*/ 1593221 w 3693484"/>
                <a:gd name="connsiteY17-2718" fmla="*/ 223838 h 6691313"/>
                <a:gd name="connsiteX18-2719" fmla="*/ 1307472 w 3693484"/>
                <a:gd name="connsiteY18-2720" fmla="*/ 214313 h 6691313"/>
                <a:gd name="connsiteX19-2721" fmla="*/ 1312234 w 3693484"/>
                <a:gd name="connsiteY19-2722" fmla="*/ 1481138 h 6691313"/>
                <a:gd name="connsiteX20-2723" fmla="*/ 1259846 w 3693484"/>
                <a:gd name="connsiteY20-2724" fmla="*/ 1871663 h 6691313"/>
                <a:gd name="connsiteX21-2725" fmla="*/ 902659 w 3693484"/>
                <a:gd name="connsiteY21-2726" fmla="*/ 2147888 h 6691313"/>
                <a:gd name="connsiteX22-2727" fmla="*/ 207334 w 3693484"/>
                <a:gd name="connsiteY22-2728" fmla="*/ 1633538 h 6691313"/>
                <a:gd name="connsiteX23-2729" fmla="*/ 173996 w 3693484"/>
                <a:gd name="connsiteY23-2730" fmla="*/ 1938338 h 6691313"/>
                <a:gd name="connsiteX24-2731" fmla="*/ 731209 w 3693484"/>
                <a:gd name="connsiteY24-2732" fmla="*/ 2643188 h 6691313"/>
                <a:gd name="connsiteX25-2733" fmla="*/ 1359859 w 3693484"/>
                <a:gd name="connsiteY25-2734" fmla="*/ 3376613 h 6691313"/>
                <a:gd name="connsiteX26-2735" fmla="*/ 1578934 w 3693484"/>
                <a:gd name="connsiteY26-2736" fmla="*/ 3910013 h 6691313"/>
                <a:gd name="connsiteX27-2737" fmla="*/ 1969459 w 3693484"/>
                <a:gd name="connsiteY27-2738" fmla="*/ 6691313 h 6691313"/>
                <a:gd name="connsiteX0-2739" fmla="*/ 1969459 w 3693484"/>
                <a:gd name="connsiteY0-2740" fmla="*/ 6691313 h 6691313"/>
                <a:gd name="connsiteX1-2741" fmla="*/ 3693484 w 3693484"/>
                <a:gd name="connsiteY1-2742" fmla="*/ 6681788 h 6691313"/>
                <a:gd name="connsiteX2-2743" fmla="*/ 2636209 w 3693484"/>
                <a:gd name="connsiteY2-2744" fmla="*/ 3719513 h 6691313"/>
                <a:gd name="connsiteX3-2745" fmla="*/ 2512384 w 3693484"/>
                <a:gd name="connsiteY3-2746" fmla="*/ 3167063 h 6691313"/>
                <a:gd name="connsiteX4-2747" fmla="*/ 2874334 w 3693484"/>
                <a:gd name="connsiteY4-2748" fmla="*/ 2062163 h 6691313"/>
                <a:gd name="connsiteX5-2749" fmla="*/ 3512509 w 3693484"/>
                <a:gd name="connsiteY5-2750" fmla="*/ 1147763 h 6691313"/>
                <a:gd name="connsiteX6-2751" fmla="*/ 3331534 w 3693484"/>
                <a:gd name="connsiteY6-2752" fmla="*/ 1033463 h 6691313"/>
                <a:gd name="connsiteX7-2753" fmla="*/ 2664784 w 3693484"/>
                <a:gd name="connsiteY7-2754" fmla="*/ 1757363 h 6691313"/>
                <a:gd name="connsiteX8-2755" fmla="*/ 2493334 w 3693484"/>
                <a:gd name="connsiteY8-2756" fmla="*/ 1652588 h 6691313"/>
                <a:gd name="connsiteX9-2757" fmla="*/ 2893384 w 3693484"/>
                <a:gd name="connsiteY9-2758" fmla="*/ 290513 h 6691313"/>
                <a:gd name="connsiteX10-2759" fmla="*/ 2607634 w 3693484"/>
                <a:gd name="connsiteY10-2760" fmla="*/ 195263 h 6691313"/>
                <a:gd name="connsiteX11-2761" fmla="*/ 2245684 w 3693484"/>
                <a:gd name="connsiteY11-2762" fmla="*/ 1509713 h 6691313"/>
                <a:gd name="connsiteX12-2763" fmla="*/ 2131384 w 3693484"/>
                <a:gd name="connsiteY12-2764" fmla="*/ 1443038 h 6691313"/>
                <a:gd name="connsiteX13-2765" fmla="*/ 2179009 w 3693484"/>
                <a:gd name="connsiteY13-2766" fmla="*/ 0 h 6691313"/>
                <a:gd name="connsiteX14-2767" fmla="*/ 1878971 w 3693484"/>
                <a:gd name="connsiteY14-2768" fmla="*/ 9526 h 6691313"/>
                <a:gd name="connsiteX15-2769" fmla="*/ 1798009 w 3693484"/>
                <a:gd name="connsiteY15-2770" fmla="*/ 1400176 h 6691313"/>
                <a:gd name="connsiteX16-2771" fmla="*/ 1674184 w 3693484"/>
                <a:gd name="connsiteY16-2772" fmla="*/ 1404937 h 6691313"/>
                <a:gd name="connsiteX17-2773" fmla="*/ 1593221 w 3693484"/>
                <a:gd name="connsiteY17-2774" fmla="*/ 223838 h 6691313"/>
                <a:gd name="connsiteX18-2775" fmla="*/ 1307472 w 3693484"/>
                <a:gd name="connsiteY18-2776" fmla="*/ 214313 h 6691313"/>
                <a:gd name="connsiteX19-2777" fmla="*/ 1312234 w 3693484"/>
                <a:gd name="connsiteY19-2778" fmla="*/ 1481138 h 6691313"/>
                <a:gd name="connsiteX20-2779" fmla="*/ 1259846 w 3693484"/>
                <a:gd name="connsiteY20-2780" fmla="*/ 1871663 h 6691313"/>
                <a:gd name="connsiteX21-2781" fmla="*/ 902659 w 3693484"/>
                <a:gd name="connsiteY21-2782" fmla="*/ 2147888 h 6691313"/>
                <a:gd name="connsiteX22-2783" fmla="*/ 207334 w 3693484"/>
                <a:gd name="connsiteY22-2784" fmla="*/ 1633538 h 6691313"/>
                <a:gd name="connsiteX23-2785" fmla="*/ 173996 w 3693484"/>
                <a:gd name="connsiteY23-2786" fmla="*/ 1938338 h 6691313"/>
                <a:gd name="connsiteX24-2787" fmla="*/ 731209 w 3693484"/>
                <a:gd name="connsiteY24-2788" fmla="*/ 2643188 h 6691313"/>
                <a:gd name="connsiteX25-2789" fmla="*/ 1359859 w 3693484"/>
                <a:gd name="connsiteY25-2790" fmla="*/ 3376613 h 6691313"/>
                <a:gd name="connsiteX26-2791" fmla="*/ 1578934 w 3693484"/>
                <a:gd name="connsiteY26-2792" fmla="*/ 3910013 h 6691313"/>
                <a:gd name="connsiteX27-2793" fmla="*/ 1969459 w 3693484"/>
                <a:gd name="connsiteY27-2794" fmla="*/ 6691313 h 6691313"/>
                <a:gd name="connsiteX0-2795" fmla="*/ 1969459 w 3693484"/>
                <a:gd name="connsiteY0-2796" fmla="*/ 6691313 h 6691313"/>
                <a:gd name="connsiteX1-2797" fmla="*/ 3693484 w 3693484"/>
                <a:gd name="connsiteY1-2798" fmla="*/ 6681788 h 6691313"/>
                <a:gd name="connsiteX2-2799" fmla="*/ 2636209 w 3693484"/>
                <a:gd name="connsiteY2-2800" fmla="*/ 3719513 h 6691313"/>
                <a:gd name="connsiteX3-2801" fmla="*/ 2512384 w 3693484"/>
                <a:gd name="connsiteY3-2802" fmla="*/ 3167063 h 6691313"/>
                <a:gd name="connsiteX4-2803" fmla="*/ 2874334 w 3693484"/>
                <a:gd name="connsiteY4-2804" fmla="*/ 2062163 h 6691313"/>
                <a:gd name="connsiteX5-2805" fmla="*/ 3512509 w 3693484"/>
                <a:gd name="connsiteY5-2806" fmla="*/ 1147763 h 6691313"/>
                <a:gd name="connsiteX6-2807" fmla="*/ 3331534 w 3693484"/>
                <a:gd name="connsiteY6-2808" fmla="*/ 1033463 h 6691313"/>
                <a:gd name="connsiteX7-2809" fmla="*/ 2664784 w 3693484"/>
                <a:gd name="connsiteY7-2810" fmla="*/ 1757363 h 6691313"/>
                <a:gd name="connsiteX8-2811" fmla="*/ 2493334 w 3693484"/>
                <a:gd name="connsiteY8-2812" fmla="*/ 1652588 h 6691313"/>
                <a:gd name="connsiteX9-2813" fmla="*/ 2893384 w 3693484"/>
                <a:gd name="connsiteY9-2814" fmla="*/ 290513 h 6691313"/>
                <a:gd name="connsiteX10-2815" fmla="*/ 2607634 w 3693484"/>
                <a:gd name="connsiteY10-2816" fmla="*/ 195263 h 6691313"/>
                <a:gd name="connsiteX11-2817" fmla="*/ 2245684 w 3693484"/>
                <a:gd name="connsiteY11-2818" fmla="*/ 1509713 h 6691313"/>
                <a:gd name="connsiteX12-2819" fmla="*/ 2131384 w 3693484"/>
                <a:gd name="connsiteY12-2820" fmla="*/ 1443038 h 6691313"/>
                <a:gd name="connsiteX13-2821" fmla="*/ 2179009 w 3693484"/>
                <a:gd name="connsiteY13-2822" fmla="*/ 0 h 6691313"/>
                <a:gd name="connsiteX14-2823" fmla="*/ 1878971 w 3693484"/>
                <a:gd name="connsiteY14-2824" fmla="*/ 9526 h 6691313"/>
                <a:gd name="connsiteX15-2825" fmla="*/ 1798009 w 3693484"/>
                <a:gd name="connsiteY15-2826" fmla="*/ 1400176 h 6691313"/>
                <a:gd name="connsiteX16-2827" fmla="*/ 1674184 w 3693484"/>
                <a:gd name="connsiteY16-2828" fmla="*/ 1404937 h 6691313"/>
                <a:gd name="connsiteX17-2829" fmla="*/ 1593221 w 3693484"/>
                <a:gd name="connsiteY17-2830" fmla="*/ 223838 h 6691313"/>
                <a:gd name="connsiteX18-2831" fmla="*/ 1307472 w 3693484"/>
                <a:gd name="connsiteY18-2832" fmla="*/ 214313 h 6691313"/>
                <a:gd name="connsiteX19-2833" fmla="*/ 1312234 w 3693484"/>
                <a:gd name="connsiteY19-2834" fmla="*/ 1481138 h 6691313"/>
                <a:gd name="connsiteX20-2835" fmla="*/ 1259846 w 3693484"/>
                <a:gd name="connsiteY20-2836" fmla="*/ 1871663 h 6691313"/>
                <a:gd name="connsiteX21-2837" fmla="*/ 902659 w 3693484"/>
                <a:gd name="connsiteY21-2838" fmla="*/ 2147888 h 6691313"/>
                <a:gd name="connsiteX22-2839" fmla="*/ 207334 w 3693484"/>
                <a:gd name="connsiteY22-2840" fmla="*/ 1633538 h 6691313"/>
                <a:gd name="connsiteX23-2841" fmla="*/ 173996 w 3693484"/>
                <a:gd name="connsiteY23-2842" fmla="*/ 1938338 h 6691313"/>
                <a:gd name="connsiteX24-2843" fmla="*/ 731209 w 3693484"/>
                <a:gd name="connsiteY24-2844" fmla="*/ 2643188 h 6691313"/>
                <a:gd name="connsiteX25-2845" fmla="*/ 1359859 w 3693484"/>
                <a:gd name="connsiteY25-2846" fmla="*/ 3376613 h 6691313"/>
                <a:gd name="connsiteX26-2847" fmla="*/ 1578934 w 3693484"/>
                <a:gd name="connsiteY26-2848" fmla="*/ 3910013 h 6691313"/>
                <a:gd name="connsiteX27-2849" fmla="*/ 1969459 w 3693484"/>
                <a:gd name="connsiteY27-2850" fmla="*/ 6691313 h 6691313"/>
                <a:gd name="connsiteX0-2851" fmla="*/ 1969459 w 3693484"/>
                <a:gd name="connsiteY0-2852" fmla="*/ 6691313 h 6691313"/>
                <a:gd name="connsiteX1-2853" fmla="*/ 3693484 w 3693484"/>
                <a:gd name="connsiteY1-2854" fmla="*/ 6681788 h 6691313"/>
                <a:gd name="connsiteX2-2855" fmla="*/ 2636209 w 3693484"/>
                <a:gd name="connsiteY2-2856" fmla="*/ 3719513 h 6691313"/>
                <a:gd name="connsiteX3-2857" fmla="*/ 2512384 w 3693484"/>
                <a:gd name="connsiteY3-2858" fmla="*/ 3167063 h 6691313"/>
                <a:gd name="connsiteX4-2859" fmla="*/ 2874334 w 3693484"/>
                <a:gd name="connsiteY4-2860" fmla="*/ 2062163 h 6691313"/>
                <a:gd name="connsiteX5-2861" fmla="*/ 3512509 w 3693484"/>
                <a:gd name="connsiteY5-2862" fmla="*/ 1147763 h 6691313"/>
                <a:gd name="connsiteX6-2863" fmla="*/ 3331534 w 3693484"/>
                <a:gd name="connsiteY6-2864" fmla="*/ 1033463 h 6691313"/>
                <a:gd name="connsiteX7-2865" fmla="*/ 2664784 w 3693484"/>
                <a:gd name="connsiteY7-2866" fmla="*/ 1757363 h 6691313"/>
                <a:gd name="connsiteX8-2867" fmla="*/ 2493334 w 3693484"/>
                <a:gd name="connsiteY8-2868" fmla="*/ 1652588 h 6691313"/>
                <a:gd name="connsiteX9-2869" fmla="*/ 2893384 w 3693484"/>
                <a:gd name="connsiteY9-2870" fmla="*/ 290513 h 6691313"/>
                <a:gd name="connsiteX10-2871" fmla="*/ 2607634 w 3693484"/>
                <a:gd name="connsiteY10-2872" fmla="*/ 195263 h 6691313"/>
                <a:gd name="connsiteX11-2873" fmla="*/ 2245684 w 3693484"/>
                <a:gd name="connsiteY11-2874" fmla="*/ 1509713 h 6691313"/>
                <a:gd name="connsiteX12-2875" fmla="*/ 2131384 w 3693484"/>
                <a:gd name="connsiteY12-2876" fmla="*/ 1443038 h 6691313"/>
                <a:gd name="connsiteX13-2877" fmla="*/ 2193297 w 3693484"/>
                <a:gd name="connsiteY13-2878" fmla="*/ 0 h 6691313"/>
                <a:gd name="connsiteX14-2879" fmla="*/ 1878971 w 3693484"/>
                <a:gd name="connsiteY14-2880" fmla="*/ 9526 h 6691313"/>
                <a:gd name="connsiteX15-2881" fmla="*/ 1798009 w 3693484"/>
                <a:gd name="connsiteY15-2882" fmla="*/ 1400176 h 6691313"/>
                <a:gd name="connsiteX16-2883" fmla="*/ 1674184 w 3693484"/>
                <a:gd name="connsiteY16-2884" fmla="*/ 1404937 h 6691313"/>
                <a:gd name="connsiteX17-2885" fmla="*/ 1593221 w 3693484"/>
                <a:gd name="connsiteY17-2886" fmla="*/ 223838 h 6691313"/>
                <a:gd name="connsiteX18-2887" fmla="*/ 1307472 w 3693484"/>
                <a:gd name="connsiteY18-2888" fmla="*/ 214313 h 6691313"/>
                <a:gd name="connsiteX19-2889" fmla="*/ 1312234 w 3693484"/>
                <a:gd name="connsiteY19-2890" fmla="*/ 1481138 h 6691313"/>
                <a:gd name="connsiteX20-2891" fmla="*/ 1259846 w 3693484"/>
                <a:gd name="connsiteY20-2892" fmla="*/ 1871663 h 6691313"/>
                <a:gd name="connsiteX21-2893" fmla="*/ 902659 w 3693484"/>
                <a:gd name="connsiteY21-2894" fmla="*/ 2147888 h 6691313"/>
                <a:gd name="connsiteX22-2895" fmla="*/ 207334 w 3693484"/>
                <a:gd name="connsiteY22-2896" fmla="*/ 1633538 h 6691313"/>
                <a:gd name="connsiteX23-2897" fmla="*/ 173996 w 3693484"/>
                <a:gd name="connsiteY23-2898" fmla="*/ 1938338 h 6691313"/>
                <a:gd name="connsiteX24-2899" fmla="*/ 731209 w 3693484"/>
                <a:gd name="connsiteY24-2900" fmla="*/ 2643188 h 6691313"/>
                <a:gd name="connsiteX25-2901" fmla="*/ 1359859 w 3693484"/>
                <a:gd name="connsiteY25-2902" fmla="*/ 3376613 h 6691313"/>
                <a:gd name="connsiteX26-2903" fmla="*/ 1578934 w 3693484"/>
                <a:gd name="connsiteY26-2904" fmla="*/ 3910013 h 6691313"/>
                <a:gd name="connsiteX27-2905" fmla="*/ 1969459 w 3693484"/>
                <a:gd name="connsiteY27-2906" fmla="*/ 6691313 h 6691313"/>
                <a:gd name="connsiteX0-2907" fmla="*/ 1969459 w 3693484"/>
                <a:gd name="connsiteY0-2908" fmla="*/ 6814105 h 6814105"/>
                <a:gd name="connsiteX1-2909" fmla="*/ 3693484 w 3693484"/>
                <a:gd name="connsiteY1-2910" fmla="*/ 6804580 h 6814105"/>
                <a:gd name="connsiteX2-2911" fmla="*/ 2636209 w 3693484"/>
                <a:gd name="connsiteY2-2912" fmla="*/ 3842305 h 6814105"/>
                <a:gd name="connsiteX3-2913" fmla="*/ 2512384 w 3693484"/>
                <a:gd name="connsiteY3-2914" fmla="*/ 3289855 h 6814105"/>
                <a:gd name="connsiteX4-2915" fmla="*/ 2874334 w 3693484"/>
                <a:gd name="connsiteY4-2916" fmla="*/ 2184955 h 6814105"/>
                <a:gd name="connsiteX5-2917" fmla="*/ 3512509 w 3693484"/>
                <a:gd name="connsiteY5-2918" fmla="*/ 1270555 h 6814105"/>
                <a:gd name="connsiteX6-2919" fmla="*/ 3331534 w 3693484"/>
                <a:gd name="connsiteY6-2920" fmla="*/ 1156255 h 6814105"/>
                <a:gd name="connsiteX7-2921" fmla="*/ 2664784 w 3693484"/>
                <a:gd name="connsiteY7-2922" fmla="*/ 1880155 h 6814105"/>
                <a:gd name="connsiteX8-2923" fmla="*/ 2493334 w 3693484"/>
                <a:gd name="connsiteY8-2924" fmla="*/ 1775380 h 6814105"/>
                <a:gd name="connsiteX9-2925" fmla="*/ 2893384 w 3693484"/>
                <a:gd name="connsiteY9-2926" fmla="*/ 413305 h 6814105"/>
                <a:gd name="connsiteX10-2927" fmla="*/ 2607634 w 3693484"/>
                <a:gd name="connsiteY10-2928" fmla="*/ 318055 h 6814105"/>
                <a:gd name="connsiteX11-2929" fmla="*/ 2245684 w 3693484"/>
                <a:gd name="connsiteY11-2930" fmla="*/ 1632505 h 6814105"/>
                <a:gd name="connsiteX12-2931" fmla="*/ 2131384 w 3693484"/>
                <a:gd name="connsiteY12-2932" fmla="*/ 1565830 h 6814105"/>
                <a:gd name="connsiteX13-2933" fmla="*/ 2193297 w 3693484"/>
                <a:gd name="connsiteY13-2934" fmla="*/ 122792 h 6814105"/>
                <a:gd name="connsiteX14-2935" fmla="*/ 1878971 w 3693484"/>
                <a:gd name="connsiteY14-2936" fmla="*/ 132318 h 6814105"/>
                <a:gd name="connsiteX15-2937" fmla="*/ 1798009 w 3693484"/>
                <a:gd name="connsiteY15-2938" fmla="*/ 1522968 h 6814105"/>
                <a:gd name="connsiteX16-2939" fmla="*/ 1674184 w 3693484"/>
                <a:gd name="connsiteY16-2940" fmla="*/ 1527729 h 6814105"/>
                <a:gd name="connsiteX17-2941" fmla="*/ 1593221 w 3693484"/>
                <a:gd name="connsiteY17-2942" fmla="*/ 346630 h 6814105"/>
                <a:gd name="connsiteX18-2943" fmla="*/ 1307472 w 3693484"/>
                <a:gd name="connsiteY18-2944" fmla="*/ 337105 h 6814105"/>
                <a:gd name="connsiteX19-2945" fmla="*/ 1312234 w 3693484"/>
                <a:gd name="connsiteY19-2946" fmla="*/ 1603930 h 6814105"/>
                <a:gd name="connsiteX20-2947" fmla="*/ 1259846 w 3693484"/>
                <a:gd name="connsiteY20-2948" fmla="*/ 1994455 h 6814105"/>
                <a:gd name="connsiteX21-2949" fmla="*/ 902659 w 3693484"/>
                <a:gd name="connsiteY21-2950" fmla="*/ 2270680 h 6814105"/>
                <a:gd name="connsiteX22-2951" fmla="*/ 207334 w 3693484"/>
                <a:gd name="connsiteY22-2952" fmla="*/ 1756330 h 6814105"/>
                <a:gd name="connsiteX23-2953" fmla="*/ 173996 w 3693484"/>
                <a:gd name="connsiteY23-2954" fmla="*/ 2061130 h 6814105"/>
                <a:gd name="connsiteX24-2955" fmla="*/ 731209 w 3693484"/>
                <a:gd name="connsiteY24-2956" fmla="*/ 2765980 h 6814105"/>
                <a:gd name="connsiteX25-2957" fmla="*/ 1359859 w 3693484"/>
                <a:gd name="connsiteY25-2958" fmla="*/ 3499405 h 6814105"/>
                <a:gd name="connsiteX26-2959" fmla="*/ 1578934 w 3693484"/>
                <a:gd name="connsiteY26-2960" fmla="*/ 4032805 h 6814105"/>
                <a:gd name="connsiteX27-2961" fmla="*/ 1969459 w 3693484"/>
                <a:gd name="connsiteY27-2962" fmla="*/ 6814105 h 6814105"/>
                <a:gd name="connsiteX0-2963" fmla="*/ 1969459 w 3693484"/>
                <a:gd name="connsiteY0-2964" fmla="*/ 6845510 h 6845510"/>
                <a:gd name="connsiteX1-2965" fmla="*/ 3693484 w 3693484"/>
                <a:gd name="connsiteY1-2966" fmla="*/ 6835985 h 6845510"/>
                <a:gd name="connsiteX2-2967" fmla="*/ 2636209 w 3693484"/>
                <a:gd name="connsiteY2-2968" fmla="*/ 3873710 h 6845510"/>
                <a:gd name="connsiteX3-2969" fmla="*/ 2512384 w 3693484"/>
                <a:gd name="connsiteY3-2970" fmla="*/ 3321260 h 6845510"/>
                <a:gd name="connsiteX4-2971" fmla="*/ 2874334 w 3693484"/>
                <a:gd name="connsiteY4-2972" fmla="*/ 2216360 h 6845510"/>
                <a:gd name="connsiteX5-2973" fmla="*/ 3512509 w 3693484"/>
                <a:gd name="connsiteY5-2974" fmla="*/ 1301960 h 6845510"/>
                <a:gd name="connsiteX6-2975" fmla="*/ 3331534 w 3693484"/>
                <a:gd name="connsiteY6-2976" fmla="*/ 1187660 h 6845510"/>
                <a:gd name="connsiteX7-2977" fmla="*/ 2664784 w 3693484"/>
                <a:gd name="connsiteY7-2978" fmla="*/ 1911560 h 6845510"/>
                <a:gd name="connsiteX8-2979" fmla="*/ 2493334 w 3693484"/>
                <a:gd name="connsiteY8-2980" fmla="*/ 1806785 h 6845510"/>
                <a:gd name="connsiteX9-2981" fmla="*/ 2893384 w 3693484"/>
                <a:gd name="connsiteY9-2982" fmla="*/ 444710 h 6845510"/>
                <a:gd name="connsiteX10-2983" fmla="*/ 2607634 w 3693484"/>
                <a:gd name="connsiteY10-2984" fmla="*/ 349460 h 6845510"/>
                <a:gd name="connsiteX11-2985" fmla="*/ 2245684 w 3693484"/>
                <a:gd name="connsiteY11-2986" fmla="*/ 1663910 h 6845510"/>
                <a:gd name="connsiteX12-2987" fmla="*/ 2131384 w 3693484"/>
                <a:gd name="connsiteY12-2988" fmla="*/ 1597235 h 6845510"/>
                <a:gd name="connsiteX13-2989" fmla="*/ 2193297 w 3693484"/>
                <a:gd name="connsiteY13-2990" fmla="*/ 154197 h 6845510"/>
                <a:gd name="connsiteX14-2991" fmla="*/ 1878971 w 3693484"/>
                <a:gd name="connsiteY14-2992" fmla="*/ 163723 h 6845510"/>
                <a:gd name="connsiteX15-2993" fmla="*/ 1798009 w 3693484"/>
                <a:gd name="connsiteY15-2994" fmla="*/ 1554373 h 6845510"/>
                <a:gd name="connsiteX16-2995" fmla="*/ 1674184 w 3693484"/>
                <a:gd name="connsiteY16-2996" fmla="*/ 1559134 h 6845510"/>
                <a:gd name="connsiteX17-2997" fmla="*/ 1593221 w 3693484"/>
                <a:gd name="connsiteY17-2998" fmla="*/ 378035 h 6845510"/>
                <a:gd name="connsiteX18-2999" fmla="*/ 1307472 w 3693484"/>
                <a:gd name="connsiteY18-3000" fmla="*/ 368510 h 6845510"/>
                <a:gd name="connsiteX19-3001" fmla="*/ 1312234 w 3693484"/>
                <a:gd name="connsiteY19-3002" fmla="*/ 1635335 h 6845510"/>
                <a:gd name="connsiteX20-3003" fmla="*/ 1259846 w 3693484"/>
                <a:gd name="connsiteY20-3004" fmla="*/ 2025860 h 6845510"/>
                <a:gd name="connsiteX21-3005" fmla="*/ 902659 w 3693484"/>
                <a:gd name="connsiteY21-3006" fmla="*/ 2302085 h 6845510"/>
                <a:gd name="connsiteX22-3007" fmla="*/ 207334 w 3693484"/>
                <a:gd name="connsiteY22-3008" fmla="*/ 1787735 h 6845510"/>
                <a:gd name="connsiteX23-3009" fmla="*/ 173996 w 3693484"/>
                <a:gd name="connsiteY23-3010" fmla="*/ 2092535 h 6845510"/>
                <a:gd name="connsiteX24-3011" fmla="*/ 731209 w 3693484"/>
                <a:gd name="connsiteY24-3012" fmla="*/ 2797385 h 6845510"/>
                <a:gd name="connsiteX25-3013" fmla="*/ 1359859 w 3693484"/>
                <a:gd name="connsiteY25-3014" fmla="*/ 3530810 h 6845510"/>
                <a:gd name="connsiteX26-3015" fmla="*/ 1578934 w 3693484"/>
                <a:gd name="connsiteY26-3016" fmla="*/ 4064210 h 6845510"/>
                <a:gd name="connsiteX27-3017" fmla="*/ 1969459 w 3693484"/>
                <a:gd name="connsiteY27-3018" fmla="*/ 6845510 h 6845510"/>
                <a:gd name="connsiteX0-3019" fmla="*/ 1969459 w 3693484"/>
                <a:gd name="connsiteY0-3020" fmla="*/ 6845510 h 6845510"/>
                <a:gd name="connsiteX1-3021" fmla="*/ 3693484 w 3693484"/>
                <a:gd name="connsiteY1-3022" fmla="*/ 6835985 h 6845510"/>
                <a:gd name="connsiteX2-3023" fmla="*/ 2636209 w 3693484"/>
                <a:gd name="connsiteY2-3024" fmla="*/ 3873710 h 6845510"/>
                <a:gd name="connsiteX3-3025" fmla="*/ 2512384 w 3693484"/>
                <a:gd name="connsiteY3-3026" fmla="*/ 3321260 h 6845510"/>
                <a:gd name="connsiteX4-3027" fmla="*/ 2874334 w 3693484"/>
                <a:gd name="connsiteY4-3028" fmla="*/ 2216360 h 6845510"/>
                <a:gd name="connsiteX5-3029" fmla="*/ 3512509 w 3693484"/>
                <a:gd name="connsiteY5-3030" fmla="*/ 1301960 h 6845510"/>
                <a:gd name="connsiteX6-3031" fmla="*/ 3331534 w 3693484"/>
                <a:gd name="connsiteY6-3032" fmla="*/ 1187660 h 6845510"/>
                <a:gd name="connsiteX7-3033" fmla="*/ 2664784 w 3693484"/>
                <a:gd name="connsiteY7-3034" fmla="*/ 1911560 h 6845510"/>
                <a:gd name="connsiteX8-3035" fmla="*/ 2493334 w 3693484"/>
                <a:gd name="connsiteY8-3036" fmla="*/ 1806785 h 6845510"/>
                <a:gd name="connsiteX9-3037" fmla="*/ 2893384 w 3693484"/>
                <a:gd name="connsiteY9-3038" fmla="*/ 444710 h 6845510"/>
                <a:gd name="connsiteX10-3039" fmla="*/ 2607634 w 3693484"/>
                <a:gd name="connsiteY10-3040" fmla="*/ 349460 h 6845510"/>
                <a:gd name="connsiteX11-3041" fmla="*/ 2207584 w 3693484"/>
                <a:gd name="connsiteY11-3042" fmla="*/ 1659147 h 6845510"/>
                <a:gd name="connsiteX12-3043" fmla="*/ 2131384 w 3693484"/>
                <a:gd name="connsiteY12-3044" fmla="*/ 1597235 h 6845510"/>
                <a:gd name="connsiteX13-3045" fmla="*/ 2193297 w 3693484"/>
                <a:gd name="connsiteY13-3046" fmla="*/ 154197 h 6845510"/>
                <a:gd name="connsiteX14-3047" fmla="*/ 1878971 w 3693484"/>
                <a:gd name="connsiteY14-3048" fmla="*/ 163723 h 6845510"/>
                <a:gd name="connsiteX15-3049" fmla="*/ 1798009 w 3693484"/>
                <a:gd name="connsiteY15-3050" fmla="*/ 1554373 h 6845510"/>
                <a:gd name="connsiteX16-3051" fmla="*/ 1674184 w 3693484"/>
                <a:gd name="connsiteY16-3052" fmla="*/ 1559134 h 6845510"/>
                <a:gd name="connsiteX17-3053" fmla="*/ 1593221 w 3693484"/>
                <a:gd name="connsiteY17-3054" fmla="*/ 378035 h 6845510"/>
                <a:gd name="connsiteX18-3055" fmla="*/ 1307472 w 3693484"/>
                <a:gd name="connsiteY18-3056" fmla="*/ 368510 h 6845510"/>
                <a:gd name="connsiteX19-3057" fmla="*/ 1312234 w 3693484"/>
                <a:gd name="connsiteY19-3058" fmla="*/ 1635335 h 6845510"/>
                <a:gd name="connsiteX20-3059" fmla="*/ 1259846 w 3693484"/>
                <a:gd name="connsiteY20-3060" fmla="*/ 2025860 h 6845510"/>
                <a:gd name="connsiteX21-3061" fmla="*/ 902659 w 3693484"/>
                <a:gd name="connsiteY21-3062" fmla="*/ 2302085 h 6845510"/>
                <a:gd name="connsiteX22-3063" fmla="*/ 207334 w 3693484"/>
                <a:gd name="connsiteY22-3064" fmla="*/ 1787735 h 6845510"/>
                <a:gd name="connsiteX23-3065" fmla="*/ 173996 w 3693484"/>
                <a:gd name="connsiteY23-3066" fmla="*/ 2092535 h 6845510"/>
                <a:gd name="connsiteX24-3067" fmla="*/ 731209 w 3693484"/>
                <a:gd name="connsiteY24-3068" fmla="*/ 2797385 h 6845510"/>
                <a:gd name="connsiteX25-3069" fmla="*/ 1359859 w 3693484"/>
                <a:gd name="connsiteY25-3070" fmla="*/ 3530810 h 6845510"/>
                <a:gd name="connsiteX26-3071" fmla="*/ 1578934 w 3693484"/>
                <a:gd name="connsiteY26-3072" fmla="*/ 4064210 h 6845510"/>
                <a:gd name="connsiteX27-3073" fmla="*/ 1969459 w 3693484"/>
                <a:gd name="connsiteY27-3074" fmla="*/ 6845510 h 6845510"/>
                <a:gd name="connsiteX0-3075" fmla="*/ 1969459 w 3693484"/>
                <a:gd name="connsiteY0-3076" fmla="*/ 6845510 h 6845510"/>
                <a:gd name="connsiteX1-3077" fmla="*/ 3693484 w 3693484"/>
                <a:gd name="connsiteY1-3078" fmla="*/ 6835985 h 6845510"/>
                <a:gd name="connsiteX2-3079" fmla="*/ 2636209 w 3693484"/>
                <a:gd name="connsiteY2-3080" fmla="*/ 3873710 h 6845510"/>
                <a:gd name="connsiteX3-3081" fmla="*/ 2512384 w 3693484"/>
                <a:gd name="connsiteY3-3082" fmla="*/ 3321260 h 6845510"/>
                <a:gd name="connsiteX4-3083" fmla="*/ 2874334 w 3693484"/>
                <a:gd name="connsiteY4-3084" fmla="*/ 2216360 h 6845510"/>
                <a:gd name="connsiteX5-3085" fmla="*/ 3512509 w 3693484"/>
                <a:gd name="connsiteY5-3086" fmla="*/ 1301960 h 6845510"/>
                <a:gd name="connsiteX6-3087" fmla="*/ 3331534 w 3693484"/>
                <a:gd name="connsiteY6-3088" fmla="*/ 1187660 h 6845510"/>
                <a:gd name="connsiteX7-3089" fmla="*/ 2664784 w 3693484"/>
                <a:gd name="connsiteY7-3090" fmla="*/ 1911560 h 6845510"/>
                <a:gd name="connsiteX8-3091" fmla="*/ 2493334 w 3693484"/>
                <a:gd name="connsiteY8-3092" fmla="*/ 1806785 h 6845510"/>
                <a:gd name="connsiteX9-3093" fmla="*/ 2893384 w 3693484"/>
                <a:gd name="connsiteY9-3094" fmla="*/ 444710 h 6845510"/>
                <a:gd name="connsiteX10-3095" fmla="*/ 2607634 w 3693484"/>
                <a:gd name="connsiteY10-3096" fmla="*/ 349460 h 6845510"/>
                <a:gd name="connsiteX11-3097" fmla="*/ 2207584 w 3693484"/>
                <a:gd name="connsiteY11-3098" fmla="*/ 1659147 h 6845510"/>
                <a:gd name="connsiteX12-3099" fmla="*/ 2131384 w 3693484"/>
                <a:gd name="connsiteY12-3100" fmla="*/ 1597235 h 6845510"/>
                <a:gd name="connsiteX13-3101" fmla="*/ 2193297 w 3693484"/>
                <a:gd name="connsiteY13-3102" fmla="*/ 154197 h 6845510"/>
                <a:gd name="connsiteX14-3103" fmla="*/ 1878971 w 3693484"/>
                <a:gd name="connsiteY14-3104" fmla="*/ 163723 h 6845510"/>
                <a:gd name="connsiteX15-3105" fmla="*/ 1798009 w 3693484"/>
                <a:gd name="connsiteY15-3106" fmla="*/ 1554373 h 6845510"/>
                <a:gd name="connsiteX16-3107" fmla="*/ 1674184 w 3693484"/>
                <a:gd name="connsiteY16-3108" fmla="*/ 1559134 h 6845510"/>
                <a:gd name="connsiteX17-3109" fmla="*/ 1593221 w 3693484"/>
                <a:gd name="connsiteY17-3110" fmla="*/ 378035 h 6845510"/>
                <a:gd name="connsiteX18-3111" fmla="*/ 1307472 w 3693484"/>
                <a:gd name="connsiteY18-3112" fmla="*/ 368510 h 6845510"/>
                <a:gd name="connsiteX19-3113" fmla="*/ 1312234 w 3693484"/>
                <a:gd name="connsiteY19-3114" fmla="*/ 1635335 h 6845510"/>
                <a:gd name="connsiteX20-3115" fmla="*/ 1259846 w 3693484"/>
                <a:gd name="connsiteY20-3116" fmla="*/ 2025860 h 6845510"/>
                <a:gd name="connsiteX21-3117" fmla="*/ 902659 w 3693484"/>
                <a:gd name="connsiteY21-3118" fmla="*/ 2302085 h 6845510"/>
                <a:gd name="connsiteX22-3119" fmla="*/ 207334 w 3693484"/>
                <a:gd name="connsiteY22-3120" fmla="*/ 1787735 h 6845510"/>
                <a:gd name="connsiteX23-3121" fmla="*/ 173996 w 3693484"/>
                <a:gd name="connsiteY23-3122" fmla="*/ 2092535 h 6845510"/>
                <a:gd name="connsiteX24-3123" fmla="*/ 731209 w 3693484"/>
                <a:gd name="connsiteY24-3124" fmla="*/ 2797385 h 6845510"/>
                <a:gd name="connsiteX25-3125" fmla="*/ 1359859 w 3693484"/>
                <a:gd name="connsiteY25-3126" fmla="*/ 3530810 h 6845510"/>
                <a:gd name="connsiteX26-3127" fmla="*/ 1578934 w 3693484"/>
                <a:gd name="connsiteY26-3128" fmla="*/ 4064210 h 6845510"/>
                <a:gd name="connsiteX27-3129" fmla="*/ 1969459 w 3693484"/>
                <a:gd name="connsiteY27-3130" fmla="*/ 6845510 h 6845510"/>
                <a:gd name="connsiteX0-3131" fmla="*/ 1969459 w 3693484"/>
                <a:gd name="connsiteY0-3132" fmla="*/ 6845510 h 6845510"/>
                <a:gd name="connsiteX1-3133" fmla="*/ 3693484 w 3693484"/>
                <a:gd name="connsiteY1-3134" fmla="*/ 6835985 h 6845510"/>
                <a:gd name="connsiteX2-3135" fmla="*/ 2636209 w 3693484"/>
                <a:gd name="connsiteY2-3136" fmla="*/ 3873710 h 6845510"/>
                <a:gd name="connsiteX3-3137" fmla="*/ 2512384 w 3693484"/>
                <a:gd name="connsiteY3-3138" fmla="*/ 3321260 h 6845510"/>
                <a:gd name="connsiteX4-3139" fmla="*/ 2874334 w 3693484"/>
                <a:gd name="connsiteY4-3140" fmla="*/ 2216360 h 6845510"/>
                <a:gd name="connsiteX5-3141" fmla="*/ 3512509 w 3693484"/>
                <a:gd name="connsiteY5-3142" fmla="*/ 1301960 h 6845510"/>
                <a:gd name="connsiteX6-3143" fmla="*/ 3331534 w 3693484"/>
                <a:gd name="connsiteY6-3144" fmla="*/ 1187660 h 6845510"/>
                <a:gd name="connsiteX7-3145" fmla="*/ 2664784 w 3693484"/>
                <a:gd name="connsiteY7-3146" fmla="*/ 1911560 h 6845510"/>
                <a:gd name="connsiteX8-3147" fmla="*/ 2493334 w 3693484"/>
                <a:gd name="connsiteY8-3148" fmla="*/ 1806785 h 6845510"/>
                <a:gd name="connsiteX9-3149" fmla="*/ 2893384 w 3693484"/>
                <a:gd name="connsiteY9-3150" fmla="*/ 444710 h 6845510"/>
                <a:gd name="connsiteX10-3151" fmla="*/ 2607634 w 3693484"/>
                <a:gd name="connsiteY10-3152" fmla="*/ 349460 h 6845510"/>
                <a:gd name="connsiteX11-3153" fmla="*/ 2207584 w 3693484"/>
                <a:gd name="connsiteY11-3154" fmla="*/ 1659147 h 6845510"/>
                <a:gd name="connsiteX12-3155" fmla="*/ 2131384 w 3693484"/>
                <a:gd name="connsiteY12-3156" fmla="*/ 1597235 h 6845510"/>
                <a:gd name="connsiteX13-3157" fmla="*/ 2193297 w 3693484"/>
                <a:gd name="connsiteY13-3158" fmla="*/ 154197 h 6845510"/>
                <a:gd name="connsiteX14-3159" fmla="*/ 1878971 w 3693484"/>
                <a:gd name="connsiteY14-3160" fmla="*/ 163723 h 6845510"/>
                <a:gd name="connsiteX15-3161" fmla="*/ 1798009 w 3693484"/>
                <a:gd name="connsiteY15-3162" fmla="*/ 1554373 h 6845510"/>
                <a:gd name="connsiteX16-3163" fmla="*/ 1674184 w 3693484"/>
                <a:gd name="connsiteY16-3164" fmla="*/ 1559134 h 6845510"/>
                <a:gd name="connsiteX17-3165" fmla="*/ 1593221 w 3693484"/>
                <a:gd name="connsiteY17-3166" fmla="*/ 378035 h 6845510"/>
                <a:gd name="connsiteX18-3167" fmla="*/ 1307472 w 3693484"/>
                <a:gd name="connsiteY18-3168" fmla="*/ 368510 h 6845510"/>
                <a:gd name="connsiteX19-3169" fmla="*/ 1312234 w 3693484"/>
                <a:gd name="connsiteY19-3170" fmla="*/ 1635335 h 6845510"/>
                <a:gd name="connsiteX20-3171" fmla="*/ 1259846 w 3693484"/>
                <a:gd name="connsiteY20-3172" fmla="*/ 2025860 h 6845510"/>
                <a:gd name="connsiteX21-3173" fmla="*/ 902659 w 3693484"/>
                <a:gd name="connsiteY21-3174" fmla="*/ 2302085 h 6845510"/>
                <a:gd name="connsiteX22-3175" fmla="*/ 207334 w 3693484"/>
                <a:gd name="connsiteY22-3176" fmla="*/ 1787735 h 6845510"/>
                <a:gd name="connsiteX23-3177" fmla="*/ 173996 w 3693484"/>
                <a:gd name="connsiteY23-3178" fmla="*/ 2092535 h 6845510"/>
                <a:gd name="connsiteX24-3179" fmla="*/ 731209 w 3693484"/>
                <a:gd name="connsiteY24-3180" fmla="*/ 2797385 h 6845510"/>
                <a:gd name="connsiteX25-3181" fmla="*/ 1359859 w 3693484"/>
                <a:gd name="connsiteY25-3182" fmla="*/ 3530810 h 6845510"/>
                <a:gd name="connsiteX26-3183" fmla="*/ 1578934 w 3693484"/>
                <a:gd name="connsiteY26-3184" fmla="*/ 4064210 h 6845510"/>
                <a:gd name="connsiteX27-3185" fmla="*/ 1969459 w 3693484"/>
                <a:gd name="connsiteY27-3186" fmla="*/ 6845510 h 6845510"/>
                <a:gd name="connsiteX0-3187" fmla="*/ 1969459 w 3693484"/>
                <a:gd name="connsiteY0-3188" fmla="*/ 6845510 h 6845510"/>
                <a:gd name="connsiteX1-3189" fmla="*/ 3693484 w 3693484"/>
                <a:gd name="connsiteY1-3190" fmla="*/ 6835985 h 6845510"/>
                <a:gd name="connsiteX2-3191" fmla="*/ 2636209 w 3693484"/>
                <a:gd name="connsiteY2-3192" fmla="*/ 3873710 h 6845510"/>
                <a:gd name="connsiteX3-3193" fmla="*/ 2512384 w 3693484"/>
                <a:gd name="connsiteY3-3194" fmla="*/ 3321260 h 6845510"/>
                <a:gd name="connsiteX4-3195" fmla="*/ 2874334 w 3693484"/>
                <a:gd name="connsiteY4-3196" fmla="*/ 2216360 h 6845510"/>
                <a:gd name="connsiteX5-3197" fmla="*/ 3512509 w 3693484"/>
                <a:gd name="connsiteY5-3198" fmla="*/ 1301960 h 6845510"/>
                <a:gd name="connsiteX6-3199" fmla="*/ 3331534 w 3693484"/>
                <a:gd name="connsiteY6-3200" fmla="*/ 1187660 h 6845510"/>
                <a:gd name="connsiteX7-3201" fmla="*/ 2664784 w 3693484"/>
                <a:gd name="connsiteY7-3202" fmla="*/ 1911560 h 6845510"/>
                <a:gd name="connsiteX8-3203" fmla="*/ 2493334 w 3693484"/>
                <a:gd name="connsiteY8-3204" fmla="*/ 1806785 h 6845510"/>
                <a:gd name="connsiteX9-3205" fmla="*/ 2893384 w 3693484"/>
                <a:gd name="connsiteY9-3206" fmla="*/ 444710 h 6845510"/>
                <a:gd name="connsiteX10-3207" fmla="*/ 2621922 w 3693484"/>
                <a:gd name="connsiteY10-3208" fmla="*/ 401847 h 6845510"/>
                <a:gd name="connsiteX11-3209" fmla="*/ 2207584 w 3693484"/>
                <a:gd name="connsiteY11-3210" fmla="*/ 1659147 h 6845510"/>
                <a:gd name="connsiteX12-3211" fmla="*/ 2131384 w 3693484"/>
                <a:gd name="connsiteY12-3212" fmla="*/ 1597235 h 6845510"/>
                <a:gd name="connsiteX13-3213" fmla="*/ 2193297 w 3693484"/>
                <a:gd name="connsiteY13-3214" fmla="*/ 154197 h 6845510"/>
                <a:gd name="connsiteX14-3215" fmla="*/ 1878971 w 3693484"/>
                <a:gd name="connsiteY14-3216" fmla="*/ 163723 h 6845510"/>
                <a:gd name="connsiteX15-3217" fmla="*/ 1798009 w 3693484"/>
                <a:gd name="connsiteY15-3218" fmla="*/ 1554373 h 6845510"/>
                <a:gd name="connsiteX16-3219" fmla="*/ 1674184 w 3693484"/>
                <a:gd name="connsiteY16-3220" fmla="*/ 1559134 h 6845510"/>
                <a:gd name="connsiteX17-3221" fmla="*/ 1593221 w 3693484"/>
                <a:gd name="connsiteY17-3222" fmla="*/ 378035 h 6845510"/>
                <a:gd name="connsiteX18-3223" fmla="*/ 1307472 w 3693484"/>
                <a:gd name="connsiteY18-3224" fmla="*/ 368510 h 6845510"/>
                <a:gd name="connsiteX19-3225" fmla="*/ 1312234 w 3693484"/>
                <a:gd name="connsiteY19-3226" fmla="*/ 1635335 h 6845510"/>
                <a:gd name="connsiteX20-3227" fmla="*/ 1259846 w 3693484"/>
                <a:gd name="connsiteY20-3228" fmla="*/ 2025860 h 6845510"/>
                <a:gd name="connsiteX21-3229" fmla="*/ 902659 w 3693484"/>
                <a:gd name="connsiteY21-3230" fmla="*/ 2302085 h 6845510"/>
                <a:gd name="connsiteX22-3231" fmla="*/ 207334 w 3693484"/>
                <a:gd name="connsiteY22-3232" fmla="*/ 1787735 h 6845510"/>
                <a:gd name="connsiteX23-3233" fmla="*/ 173996 w 3693484"/>
                <a:gd name="connsiteY23-3234" fmla="*/ 2092535 h 6845510"/>
                <a:gd name="connsiteX24-3235" fmla="*/ 731209 w 3693484"/>
                <a:gd name="connsiteY24-3236" fmla="*/ 2797385 h 6845510"/>
                <a:gd name="connsiteX25-3237" fmla="*/ 1359859 w 3693484"/>
                <a:gd name="connsiteY25-3238" fmla="*/ 3530810 h 6845510"/>
                <a:gd name="connsiteX26-3239" fmla="*/ 1578934 w 3693484"/>
                <a:gd name="connsiteY26-3240" fmla="*/ 4064210 h 6845510"/>
                <a:gd name="connsiteX27-3241" fmla="*/ 1969459 w 3693484"/>
                <a:gd name="connsiteY27-3242" fmla="*/ 6845510 h 6845510"/>
                <a:gd name="connsiteX0-3243" fmla="*/ 1969459 w 3693484"/>
                <a:gd name="connsiteY0-3244" fmla="*/ 6845510 h 6845510"/>
                <a:gd name="connsiteX1-3245" fmla="*/ 3693484 w 3693484"/>
                <a:gd name="connsiteY1-3246" fmla="*/ 6835985 h 6845510"/>
                <a:gd name="connsiteX2-3247" fmla="*/ 2636209 w 3693484"/>
                <a:gd name="connsiteY2-3248" fmla="*/ 3873710 h 6845510"/>
                <a:gd name="connsiteX3-3249" fmla="*/ 2512384 w 3693484"/>
                <a:gd name="connsiteY3-3250" fmla="*/ 3321260 h 6845510"/>
                <a:gd name="connsiteX4-3251" fmla="*/ 2874334 w 3693484"/>
                <a:gd name="connsiteY4-3252" fmla="*/ 2216360 h 6845510"/>
                <a:gd name="connsiteX5-3253" fmla="*/ 3512509 w 3693484"/>
                <a:gd name="connsiteY5-3254" fmla="*/ 1301960 h 6845510"/>
                <a:gd name="connsiteX6-3255" fmla="*/ 3331534 w 3693484"/>
                <a:gd name="connsiteY6-3256" fmla="*/ 1187660 h 6845510"/>
                <a:gd name="connsiteX7-3257" fmla="*/ 2664784 w 3693484"/>
                <a:gd name="connsiteY7-3258" fmla="*/ 1911560 h 6845510"/>
                <a:gd name="connsiteX8-3259" fmla="*/ 2493334 w 3693484"/>
                <a:gd name="connsiteY8-3260" fmla="*/ 1806785 h 6845510"/>
                <a:gd name="connsiteX9-3261" fmla="*/ 2893384 w 3693484"/>
                <a:gd name="connsiteY9-3262" fmla="*/ 444710 h 6845510"/>
                <a:gd name="connsiteX10-3263" fmla="*/ 2598109 w 3693484"/>
                <a:gd name="connsiteY10-3264" fmla="*/ 397084 h 6845510"/>
                <a:gd name="connsiteX11-3265" fmla="*/ 2207584 w 3693484"/>
                <a:gd name="connsiteY11-3266" fmla="*/ 1659147 h 6845510"/>
                <a:gd name="connsiteX12-3267" fmla="*/ 2131384 w 3693484"/>
                <a:gd name="connsiteY12-3268" fmla="*/ 1597235 h 6845510"/>
                <a:gd name="connsiteX13-3269" fmla="*/ 2193297 w 3693484"/>
                <a:gd name="connsiteY13-3270" fmla="*/ 154197 h 6845510"/>
                <a:gd name="connsiteX14-3271" fmla="*/ 1878971 w 3693484"/>
                <a:gd name="connsiteY14-3272" fmla="*/ 163723 h 6845510"/>
                <a:gd name="connsiteX15-3273" fmla="*/ 1798009 w 3693484"/>
                <a:gd name="connsiteY15-3274" fmla="*/ 1554373 h 6845510"/>
                <a:gd name="connsiteX16-3275" fmla="*/ 1674184 w 3693484"/>
                <a:gd name="connsiteY16-3276" fmla="*/ 1559134 h 6845510"/>
                <a:gd name="connsiteX17-3277" fmla="*/ 1593221 w 3693484"/>
                <a:gd name="connsiteY17-3278" fmla="*/ 378035 h 6845510"/>
                <a:gd name="connsiteX18-3279" fmla="*/ 1307472 w 3693484"/>
                <a:gd name="connsiteY18-3280" fmla="*/ 368510 h 6845510"/>
                <a:gd name="connsiteX19-3281" fmla="*/ 1312234 w 3693484"/>
                <a:gd name="connsiteY19-3282" fmla="*/ 1635335 h 6845510"/>
                <a:gd name="connsiteX20-3283" fmla="*/ 1259846 w 3693484"/>
                <a:gd name="connsiteY20-3284" fmla="*/ 2025860 h 6845510"/>
                <a:gd name="connsiteX21-3285" fmla="*/ 902659 w 3693484"/>
                <a:gd name="connsiteY21-3286" fmla="*/ 2302085 h 6845510"/>
                <a:gd name="connsiteX22-3287" fmla="*/ 207334 w 3693484"/>
                <a:gd name="connsiteY22-3288" fmla="*/ 1787735 h 6845510"/>
                <a:gd name="connsiteX23-3289" fmla="*/ 173996 w 3693484"/>
                <a:gd name="connsiteY23-3290" fmla="*/ 2092535 h 6845510"/>
                <a:gd name="connsiteX24-3291" fmla="*/ 731209 w 3693484"/>
                <a:gd name="connsiteY24-3292" fmla="*/ 2797385 h 6845510"/>
                <a:gd name="connsiteX25-3293" fmla="*/ 1359859 w 3693484"/>
                <a:gd name="connsiteY25-3294" fmla="*/ 3530810 h 6845510"/>
                <a:gd name="connsiteX26-3295" fmla="*/ 1578934 w 3693484"/>
                <a:gd name="connsiteY26-3296" fmla="*/ 4064210 h 6845510"/>
                <a:gd name="connsiteX27-3297" fmla="*/ 1969459 w 3693484"/>
                <a:gd name="connsiteY27-3298" fmla="*/ 6845510 h 6845510"/>
                <a:gd name="connsiteX0-3299" fmla="*/ 1969459 w 3693484"/>
                <a:gd name="connsiteY0-3300" fmla="*/ 6845510 h 6845510"/>
                <a:gd name="connsiteX1-3301" fmla="*/ 3693484 w 3693484"/>
                <a:gd name="connsiteY1-3302" fmla="*/ 6835985 h 6845510"/>
                <a:gd name="connsiteX2-3303" fmla="*/ 2636209 w 3693484"/>
                <a:gd name="connsiteY2-3304" fmla="*/ 3873710 h 6845510"/>
                <a:gd name="connsiteX3-3305" fmla="*/ 2512384 w 3693484"/>
                <a:gd name="connsiteY3-3306" fmla="*/ 3321260 h 6845510"/>
                <a:gd name="connsiteX4-3307" fmla="*/ 2874334 w 3693484"/>
                <a:gd name="connsiteY4-3308" fmla="*/ 2216360 h 6845510"/>
                <a:gd name="connsiteX5-3309" fmla="*/ 3512509 w 3693484"/>
                <a:gd name="connsiteY5-3310" fmla="*/ 1301960 h 6845510"/>
                <a:gd name="connsiteX6-3311" fmla="*/ 3331534 w 3693484"/>
                <a:gd name="connsiteY6-3312" fmla="*/ 1187660 h 6845510"/>
                <a:gd name="connsiteX7-3313" fmla="*/ 2664784 w 3693484"/>
                <a:gd name="connsiteY7-3314" fmla="*/ 1911560 h 6845510"/>
                <a:gd name="connsiteX8-3315" fmla="*/ 2493334 w 3693484"/>
                <a:gd name="connsiteY8-3316" fmla="*/ 1806785 h 6845510"/>
                <a:gd name="connsiteX9-3317" fmla="*/ 2893384 w 3693484"/>
                <a:gd name="connsiteY9-3318" fmla="*/ 444710 h 6845510"/>
                <a:gd name="connsiteX10-3319" fmla="*/ 2598109 w 3693484"/>
                <a:gd name="connsiteY10-3320" fmla="*/ 397084 h 6845510"/>
                <a:gd name="connsiteX11-3321" fmla="*/ 2207584 w 3693484"/>
                <a:gd name="connsiteY11-3322" fmla="*/ 1659147 h 6845510"/>
                <a:gd name="connsiteX12-3323" fmla="*/ 2131384 w 3693484"/>
                <a:gd name="connsiteY12-3324" fmla="*/ 1597235 h 6845510"/>
                <a:gd name="connsiteX13-3325" fmla="*/ 2193297 w 3693484"/>
                <a:gd name="connsiteY13-3326" fmla="*/ 154197 h 6845510"/>
                <a:gd name="connsiteX14-3327" fmla="*/ 1878971 w 3693484"/>
                <a:gd name="connsiteY14-3328" fmla="*/ 163723 h 6845510"/>
                <a:gd name="connsiteX15-3329" fmla="*/ 1798009 w 3693484"/>
                <a:gd name="connsiteY15-3330" fmla="*/ 1554373 h 6845510"/>
                <a:gd name="connsiteX16-3331" fmla="*/ 1674184 w 3693484"/>
                <a:gd name="connsiteY16-3332" fmla="*/ 1559134 h 6845510"/>
                <a:gd name="connsiteX17-3333" fmla="*/ 1593221 w 3693484"/>
                <a:gd name="connsiteY17-3334" fmla="*/ 378035 h 6845510"/>
                <a:gd name="connsiteX18-3335" fmla="*/ 1307472 w 3693484"/>
                <a:gd name="connsiteY18-3336" fmla="*/ 368510 h 6845510"/>
                <a:gd name="connsiteX19-3337" fmla="*/ 1312234 w 3693484"/>
                <a:gd name="connsiteY19-3338" fmla="*/ 1635335 h 6845510"/>
                <a:gd name="connsiteX20-3339" fmla="*/ 1259846 w 3693484"/>
                <a:gd name="connsiteY20-3340" fmla="*/ 2025860 h 6845510"/>
                <a:gd name="connsiteX21-3341" fmla="*/ 902659 w 3693484"/>
                <a:gd name="connsiteY21-3342" fmla="*/ 2302085 h 6845510"/>
                <a:gd name="connsiteX22-3343" fmla="*/ 207334 w 3693484"/>
                <a:gd name="connsiteY22-3344" fmla="*/ 1787735 h 6845510"/>
                <a:gd name="connsiteX23-3345" fmla="*/ 173996 w 3693484"/>
                <a:gd name="connsiteY23-3346" fmla="*/ 2092535 h 6845510"/>
                <a:gd name="connsiteX24-3347" fmla="*/ 731209 w 3693484"/>
                <a:gd name="connsiteY24-3348" fmla="*/ 2797385 h 6845510"/>
                <a:gd name="connsiteX25-3349" fmla="*/ 1359859 w 3693484"/>
                <a:gd name="connsiteY25-3350" fmla="*/ 3530810 h 6845510"/>
                <a:gd name="connsiteX26-3351" fmla="*/ 1578934 w 3693484"/>
                <a:gd name="connsiteY26-3352" fmla="*/ 4064210 h 6845510"/>
                <a:gd name="connsiteX27-3353" fmla="*/ 1969459 w 3693484"/>
                <a:gd name="connsiteY27-3354" fmla="*/ 6845510 h 6845510"/>
                <a:gd name="connsiteX0-3355" fmla="*/ 1969459 w 3693484"/>
                <a:gd name="connsiteY0-3356" fmla="*/ 6845510 h 6845510"/>
                <a:gd name="connsiteX1-3357" fmla="*/ 3693484 w 3693484"/>
                <a:gd name="connsiteY1-3358" fmla="*/ 6835985 h 6845510"/>
                <a:gd name="connsiteX2-3359" fmla="*/ 2636209 w 3693484"/>
                <a:gd name="connsiteY2-3360" fmla="*/ 3873710 h 6845510"/>
                <a:gd name="connsiteX3-3361" fmla="*/ 2512384 w 3693484"/>
                <a:gd name="connsiteY3-3362" fmla="*/ 3321260 h 6845510"/>
                <a:gd name="connsiteX4-3363" fmla="*/ 2874334 w 3693484"/>
                <a:gd name="connsiteY4-3364" fmla="*/ 2216360 h 6845510"/>
                <a:gd name="connsiteX5-3365" fmla="*/ 3512509 w 3693484"/>
                <a:gd name="connsiteY5-3366" fmla="*/ 1301960 h 6845510"/>
                <a:gd name="connsiteX6-3367" fmla="*/ 3331534 w 3693484"/>
                <a:gd name="connsiteY6-3368" fmla="*/ 1187660 h 6845510"/>
                <a:gd name="connsiteX7-3369" fmla="*/ 2664784 w 3693484"/>
                <a:gd name="connsiteY7-3370" fmla="*/ 1911560 h 6845510"/>
                <a:gd name="connsiteX8-3371" fmla="*/ 2493334 w 3693484"/>
                <a:gd name="connsiteY8-3372" fmla="*/ 1806785 h 6845510"/>
                <a:gd name="connsiteX9-3373" fmla="*/ 2874334 w 3693484"/>
                <a:gd name="connsiteY9-3374" fmla="*/ 563772 h 6845510"/>
                <a:gd name="connsiteX10-3375" fmla="*/ 2598109 w 3693484"/>
                <a:gd name="connsiteY10-3376" fmla="*/ 397084 h 6845510"/>
                <a:gd name="connsiteX11-3377" fmla="*/ 2207584 w 3693484"/>
                <a:gd name="connsiteY11-3378" fmla="*/ 1659147 h 6845510"/>
                <a:gd name="connsiteX12-3379" fmla="*/ 2131384 w 3693484"/>
                <a:gd name="connsiteY12-3380" fmla="*/ 1597235 h 6845510"/>
                <a:gd name="connsiteX13-3381" fmla="*/ 2193297 w 3693484"/>
                <a:gd name="connsiteY13-3382" fmla="*/ 154197 h 6845510"/>
                <a:gd name="connsiteX14-3383" fmla="*/ 1878971 w 3693484"/>
                <a:gd name="connsiteY14-3384" fmla="*/ 163723 h 6845510"/>
                <a:gd name="connsiteX15-3385" fmla="*/ 1798009 w 3693484"/>
                <a:gd name="connsiteY15-3386" fmla="*/ 1554373 h 6845510"/>
                <a:gd name="connsiteX16-3387" fmla="*/ 1674184 w 3693484"/>
                <a:gd name="connsiteY16-3388" fmla="*/ 1559134 h 6845510"/>
                <a:gd name="connsiteX17-3389" fmla="*/ 1593221 w 3693484"/>
                <a:gd name="connsiteY17-3390" fmla="*/ 378035 h 6845510"/>
                <a:gd name="connsiteX18-3391" fmla="*/ 1307472 w 3693484"/>
                <a:gd name="connsiteY18-3392" fmla="*/ 368510 h 6845510"/>
                <a:gd name="connsiteX19-3393" fmla="*/ 1312234 w 3693484"/>
                <a:gd name="connsiteY19-3394" fmla="*/ 1635335 h 6845510"/>
                <a:gd name="connsiteX20-3395" fmla="*/ 1259846 w 3693484"/>
                <a:gd name="connsiteY20-3396" fmla="*/ 2025860 h 6845510"/>
                <a:gd name="connsiteX21-3397" fmla="*/ 902659 w 3693484"/>
                <a:gd name="connsiteY21-3398" fmla="*/ 2302085 h 6845510"/>
                <a:gd name="connsiteX22-3399" fmla="*/ 207334 w 3693484"/>
                <a:gd name="connsiteY22-3400" fmla="*/ 1787735 h 6845510"/>
                <a:gd name="connsiteX23-3401" fmla="*/ 173996 w 3693484"/>
                <a:gd name="connsiteY23-3402" fmla="*/ 2092535 h 6845510"/>
                <a:gd name="connsiteX24-3403" fmla="*/ 731209 w 3693484"/>
                <a:gd name="connsiteY24-3404" fmla="*/ 2797385 h 6845510"/>
                <a:gd name="connsiteX25-3405" fmla="*/ 1359859 w 3693484"/>
                <a:gd name="connsiteY25-3406" fmla="*/ 3530810 h 6845510"/>
                <a:gd name="connsiteX26-3407" fmla="*/ 1578934 w 3693484"/>
                <a:gd name="connsiteY26-3408" fmla="*/ 4064210 h 6845510"/>
                <a:gd name="connsiteX27-3409" fmla="*/ 1969459 w 3693484"/>
                <a:gd name="connsiteY27-3410" fmla="*/ 6845510 h 6845510"/>
                <a:gd name="connsiteX0-3411" fmla="*/ 1969459 w 3693484"/>
                <a:gd name="connsiteY0-3412" fmla="*/ 6845510 h 6845510"/>
                <a:gd name="connsiteX1-3413" fmla="*/ 3693484 w 3693484"/>
                <a:gd name="connsiteY1-3414" fmla="*/ 6835985 h 6845510"/>
                <a:gd name="connsiteX2-3415" fmla="*/ 2636209 w 3693484"/>
                <a:gd name="connsiteY2-3416" fmla="*/ 3873710 h 6845510"/>
                <a:gd name="connsiteX3-3417" fmla="*/ 2512384 w 3693484"/>
                <a:gd name="connsiteY3-3418" fmla="*/ 3321260 h 6845510"/>
                <a:gd name="connsiteX4-3419" fmla="*/ 2874334 w 3693484"/>
                <a:gd name="connsiteY4-3420" fmla="*/ 2216360 h 6845510"/>
                <a:gd name="connsiteX5-3421" fmla="*/ 3512509 w 3693484"/>
                <a:gd name="connsiteY5-3422" fmla="*/ 1301960 h 6845510"/>
                <a:gd name="connsiteX6-3423" fmla="*/ 3331534 w 3693484"/>
                <a:gd name="connsiteY6-3424" fmla="*/ 1187660 h 6845510"/>
                <a:gd name="connsiteX7-3425" fmla="*/ 2664784 w 3693484"/>
                <a:gd name="connsiteY7-3426" fmla="*/ 1911560 h 6845510"/>
                <a:gd name="connsiteX8-3427" fmla="*/ 2493334 w 3693484"/>
                <a:gd name="connsiteY8-3428" fmla="*/ 1806785 h 6845510"/>
                <a:gd name="connsiteX9-3429" fmla="*/ 2874334 w 3693484"/>
                <a:gd name="connsiteY9-3430" fmla="*/ 563772 h 6845510"/>
                <a:gd name="connsiteX10-3431" fmla="*/ 2598109 w 3693484"/>
                <a:gd name="connsiteY10-3432" fmla="*/ 397084 h 6845510"/>
                <a:gd name="connsiteX11-3433" fmla="*/ 2207584 w 3693484"/>
                <a:gd name="connsiteY11-3434" fmla="*/ 1659147 h 6845510"/>
                <a:gd name="connsiteX12-3435" fmla="*/ 2131384 w 3693484"/>
                <a:gd name="connsiteY12-3436" fmla="*/ 1597235 h 6845510"/>
                <a:gd name="connsiteX13-3437" fmla="*/ 2193297 w 3693484"/>
                <a:gd name="connsiteY13-3438" fmla="*/ 154197 h 6845510"/>
                <a:gd name="connsiteX14-3439" fmla="*/ 1878971 w 3693484"/>
                <a:gd name="connsiteY14-3440" fmla="*/ 163723 h 6845510"/>
                <a:gd name="connsiteX15-3441" fmla="*/ 1798009 w 3693484"/>
                <a:gd name="connsiteY15-3442" fmla="*/ 1554373 h 6845510"/>
                <a:gd name="connsiteX16-3443" fmla="*/ 1674184 w 3693484"/>
                <a:gd name="connsiteY16-3444" fmla="*/ 1559134 h 6845510"/>
                <a:gd name="connsiteX17-3445" fmla="*/ 1593221 w 3693484"/>
                <a:gd name="connsiteY17-3446" fmla="*/ 378035 h 6845510"/>
                <a:gd name="connsiteX18-3447" fmla="*/ 1307472 w 3693484"/>
                <a:gd name="connsiteY18-3448" fmla="*/ 368510 h 6845510"/>
                <a:gd name="connsiteX19-3449" fmla="*/ 1312234 w 3693484"/>
                <a:gd name="connsiteY19-3450" fmla="*/ 1635335 h 6845510"/>
                <a:gd name="connsiteX20-3451" fmla="*/ 1259846 w 3693484"/>
                <a:gd name="connsiteY20-3452" fmla="*/ 2025860 h 6845510"/>
                <a:gd name="connsiteX21-3453" fmla="*/ 902659 w 3693484"/>
                <a:gd name="connsiteY21-3454" fmla="*/ 2302085 h 6845510"/>
                <a:gd name="connsiteX22-3455" fmla="*/ 207334 w 3693484"/>
                <a:gd name="connsiteY22-3456" fmla="*/ 1787735 h 6845510"/>
                <a:gd name="connsiteX23-3457" fmla="*/ 173996 w 3693484"/>
                <a:gd name="connsiteY23-3458" fmla="*/ 2092535 h 6845510"/>
                <a:gd name="connsiteX24-3459" fmla="*/ 731209 w 3693484"/>
                <a:gd name="connsiteY24-3460" fmla="*/ 2797385 h 6845510"/>
                <a:gd name="connsiteX25-3461" fmla="*/ 1359859 w 3693484"/>
                <a:gd name="connsiteY25-3462" fmla="*/ 3530810 h 6845510"/>
                <a:gd name="connsiteX26-3463" fmla="*/ 1578934 w 3693484"/>
                <a:gd name="connsiteY26-3464" fmla="*/ 4064210 h 6845510"/>
                <a:gd name="connsiteX27-3465" fmla="*/ 1969459 w 3693484"/>
                <a:gd name="connsiteY27-3466" fmla="*/ 6845510 h 6845510"/>
                <a:gd name="connsiteX0-3467" fmla="*/ 1969459 w 3693484"/>
                <a:gd name="connsiteY0-3468" fmla="*/ 6845510 h 6845510"/>
                <a:gd name="connsiteX1-3469" fmla="*/ 3693484 w 3693484"/>
                <a:gd name="connsiteY1-3470" fmla="*/ 6835985 h 6845510"/>
                <a:gd name="connsiteX2-3471" fmla="*/ 2636209 w 3693484"/>
                <a:gd name="connsiteY2-3472" fmla="*/ 3873710 h 6845510"/>
                <a:gd name="connsiteX3-3473" fmla="*/ 2512384 w 3693484"/>
                <a:gd name="connsiteY3-3474" fmla="*/ 3321260 h 6845510"/>
                <a:gd name="connsiteX4-3475" fmla="*/ 2874334 w 3693484"/>
                <a:gd name="connsiteY4-3476" fmla="*/ 2216360 h 6845510"/>
                <a:gd name="connsiteX5-3477" fmla="*/ 3512509 w 3693484"/>
                <a:gd name="connsiteY5-3478" fmla="*/ 1301960 h 6845510"/>
                <a:gd name="connsiteX6-3479" fmla="*/ 3331534 w 3693484"/>
                <a:gd name="connsiteY6-3480" fmla="*/ 1187660 h 6845510"/>
                <a:gd name="connsiteX7-3481" fmla="*/ 2664784 w 3693484"/>
                <a:gd name="connsiteY7-3482" fmla="*/ 1911560 h 6845510"/>
                <a:gd name="connsiteX8-3483" fmla="*/ 2493334 w 3693484"/>
                <a:gd name="connsiteY8-3484" fmla="*/ 1806785 h 6845510"/>
                <a:gd name="connsiteX9-3485" fmla="*/ 2874334 w 3693484"/>
                <a:gd name="connsiteY9-3486" fmla="*/ 563772 h 6845510"/>
                <a:gd name="connsiteX10-3487" fmla="*/ 2598109 w 3693484"/>
                <a:gd name="connsiteY10-3488" fmla="*/ 397084 h 6845510"/>
                <a:gd name="connsiteX11-3489" fmla="*/ 2207584 w 3693484"/>
                <a:gd name="connsiteY11-3490" fmla="*/ 1659147 h 6845510"/>
                <a:gd name="connsiteX12-3491" fmla="*/ 2131384 w 3693484"/>
                <a:gd name="connsiteY12-3492" fmla="*/ 1597235 h 6845510"/>
                <a:gd name="connsiteX13-3493" fmla="*/ 2193297 w 3693484"/>
                <a:gd name="connsiteY13-3494" fmla="*/ 154197 h 6845510"/>
                <a:gd name="connsiteX14-3495" fmla="*/ 1878971 w 3693484"/>
                <a:gd name="connsiteY14-3496" fmla="*/ 163723 h 6845510"/>
                <a:gd name="connsiteX15-3497" fmla="*/ 1798009 w 3693484"/>
                <a:gd name="connsiteY15-3498" fmla="*/ 1554373 h 6845510"/>
                <a:gd name="connsiteX16-3499" fmla="*/ 1674184 w 3693484"/>
                <a:gd name="connsiteY16-3500" fmla="*/ 1559134 h 6845510"/>
                <a:gd name="connsiteX17-3501" fmla="*/ 1593221 w 3693484"/>
                <a:gd name="connsiteY17-3502" fmla="*/ 378035 h 6845510"/>
                <a:gd name="connsiteX18-3503" fmla="*/ 1307472 w 3693484"/>
                <a:gd name="connsiteY18-3504" fmla="*/ 368510 h 6845510"/>
                <a:gd name="connsiteX19-3505" fmla="*/ 1312234 w 3693484"/>
                <a:gd name="connsiteY19-3506" fmla="*/ 1635335 h 6845510"/>
                <a:gd name="connsiteX20-3507" fmla="*/ 1259846 w 3693484"/>
                <a:gd name="connsiteY20-3508" fmla="*/ 2025860 h 6845510"/>
                <a:gd name="connsiteX21-3509" fmla="*/ 902659 w 3693484"/>
                <a:gd name="connsiteY21-3510" fmla="*/ 2302085 h 6845510"/>
                <a:gd name="connsiteX22-3511" fmla="*/ 207334 w 3693484"/>
                <a:gd name="connsiteY22-3512" fmla="*/ 1787735 h 6845510"/>
                <a:gd name="connsiteX23-3513" fmla="*/ 173996 w 3693484"/>
                <a:gd name="connsiteY23-3514" fmla="*/ 2092535 h 6845510"/>
                <a:gd name="connsiteX24-3515" fmla="*/ 731209 w 3693484"/>
                <a:gd name="connsiteY24-3516" fmla="*/ 2797385 h 6845510"/>
                <a:gd name="connsiteX25-3517" fmla="*/ 1359859 w 3693484"/>
                <a:gd name="connsiteY25-3518" fmla="*/ 3530810 h 6845510"/>
                <a:gd name="connsiteX26-3519" fmla="*/ 1578934 w 3693484"/>
                <a:gd name="connsiteY26-3520" fmla="*/ 4064210 h 6845510"/>
                <a:gd name="connsiteX27-3521" fmla="*/ 1969459 w 3693484"/>
                <a:gd name="connsiteY27-3522" fmla="*/ 6845510 h 6845510"/>
                <a:gd name="connsiteX0-3523" fmla="*/ 1969459 w 3693484"/>
                <a:gd name="connsiteY0-3524" fmla="*/ 6845510 h 6845510"/>
                <a:gd name="connsiteX1-3525" fmla="*/ 3693484 w 3693484"/>
                <a:gd name="connsiteY1-3526" fmla="*/ 6835985 h 6845510"/>
                <a:gd name="connsiteX2-3527" fmla="*/ 2636209 w 3693484"/>
                <a:gd name="connsiteY2-3528" fmla="*/ 3873710 h 6845510"/>
                <a:gd name="connsiteX3-3529" fmla="*/ 2512384 w 3693484"/>
                <a:gd name="connsiteY3-3530" fmla="*/ 3321260 h 6845510"/>
                <a:gd name="connsiteX4-3531" fmla="*/ 2874334 w 3693484"/>
                <a:gd name="connsiteY4-3532" fmla="*/ 2216360 h 6845510"/>
                <a:gd name="connsiteX5-3533" fmla="*/ 3512509 w 3693484"/>
                <a:gd name="connsiteY5-3534" fmla="*/ 1301960 h 6845510"/>
                <a:gd name="connsiteX6-3535" fmla="*/ 3331534 w 3693484"/>
                <a:gd name="connsiteY6-3536" fmla="*/ 1187660 h 6845510"/>
                <a:gd name="connsiteX7-3537" fmla="*/ 2664784 w 3693484"/>
                <a:gd name="connsiteY7-3538" fmla="*/ 1911560 h 6845510"/>
                <a:gd name="connsiteX8-3539" fmla="*/ 2521909 w 3693484"/>
                <a:gd name="connsiteY8-3540" fmla="*/ 1792497 h 6845510"/>
                <a:gd name="connsiteX9-3541" fmla="*/ 2874334 w 3693484"/>
                <a:gd name="connsiteY9-3542" fmla="*/ 563772 h 6845510"/>
                <a:gd name="connsiteX10-3543" fmla="*/ 2598109 w 3693484"/>
                <a:gd name="connsiteY10-3544" fmla="*/ 397084 h 6845510"/>
                <a:gd name="connsiteX11-3545" fmla="*/ 2207584 w 3693484"/>
                <a:gd name="connsiteY11-3546" fmla="*/ 1659147 h 6845510"/>
                <a:gd name="connsiteX12-3547" fmla="*/ 2131384 w 3693484"/>
                <a:gd name="connsiteY12-3548" fmla="*/ 1597235 h 6845510"/>
                <a:gd name="connsiteX13-3549" fmla="*/ 2193297 w 3693484"/>
                <a:gd name="connsiteY13-3550" fmla="*/ 154197 h 6845510"/>
                <a:gd name="connsiteX14-3551" fmla="*/ 1878971 w 3693484"/>
                <a:gd name="connsiteY14-3552" fmla="*/ 163723 h 6845510"/>
                <a:gd name="connsiteX15-3553" fmla="*/ 1798009 w 3693484"/>
                <a:gd name="connsiteY15-3554" fmla="*/ 1554373 h 6845510"/>
                <a:gd name="connsiteX16-3555" fmla="*/ 1674184 w 3693484"/>
                <a:gd name="connsiteY16-3556" fmla="*/ 1559134 h 6845510"/>
                <a:gd name="connsiteX17-3557" fmla="*/ 1593221 w 3693484"/>
                <a:gd name="connsiteY17-3558" fmla="*/ 378035 h 6845510"/>
                <a:gd name="connsiteX18-3559" fmla="*/ 1307472 w 3693484"/>
                <a:gd name="connsiteY18-3560" fmla="*/ 368510 h 6845510"/>
                <a:gd name="connsiteX19-3561" fmla="*/ 1312234 w 3693484"/>
                <a:gd name="connsiteY19-3562" fmla="*/ 1635335 h 6845510"/>
                <a:gd name="connsiteX20-3563" fmla="*/ 1259846 w 3693484"/>
                <a:gd name="connsiteY20-3564" fmla="*/ 2025860 h 6845510"/>
                <a:gd name="connsiteX21-3565" fmla="*/ 902659 w 3693484"/>
                <a:gd name="connsiteY21-3566" fmla="*/ 2302085 h 6845510"/>
                <a:gd name="connsiteX22-3567" fmla="*/ 207334 w 3693484"/>
                <a:gd name="connsiteY22-3568" fmla="*/ 1787735 h 6845510"/>
                <a:gd name="connsiteX23-3569" fmla="*/ 173996 w 3693484"/>
                <a:gd name="connsiteY23-3570" fmla="*/ 2092535 h 6845510"/>
                <a:gd name="connsiteX24-3571" fmla="*/ 731209 w 3693484"/>
                <a:gd name="connsiteY24-3572" fmla="*/ 2797385 h 6845510"/>
                <a:gd name="connsiteX25-3573" fmla="*/ 1359859 w 3693484"/>
                <a:gd name="connsiteY25-3574" fmla="*/ 3530810 h 6845510"/>
                <a:gd name="connsiteX26-3575" fmla="*/ 1578934 w 3693484"/>
                <a:gd name="connsiteY26-3576" fmla="*/ 4064210 h 6845510"/>
                <a:gd name="connsiteX27-3577" fmla="*/ 1969459 w 3693484"/>
                <a:gd name="connsiteY27-3578" fmla="*/ 6845510 h 6845510"/>
                <a:gd name="connsiteX0-3579" fmla="*/ 1969459 w 3693484"/>
                <a:gd name="connsiteY0-3580" fmla="*/ 6845510 h 6845510"/>
                <a:gd name="connsiteX1-3581" fmla="*/ 3693484 w 3693484"/>
                <a:gd name="connsiteY1-3582" fmla="*/ 6835985 h 6845510"/>
                <a:gd name="connsiteX2-3583" fmla="*/ 2636209 w 3693484"/>
                <a:gd name="connsiteY2-3584" fmla="*/ 3873710 h 6845510"/>
                <a:gd name="connsiteX3-3585" fmla="*/ 2512384 w 3693484"/>
                <a:gd name="connsiteY3-3586" fmla="*/ 3321260 h 6845510"/>
                <a:gd name="connsiteX4-3587" fmla="*/ 2874334 w 3693484"/>
                <a:gd name="connsiteY4-3588" fmla="*/ 2216360 h 6845510"/>
                <a:gd name="connsiteX5-3589" fmla="*/ 3512509 w 3693484"/>
                <a:gd name="connsiteY5-3590" fmla="*/ 1301960 h 6845510"/>
                <a:gd name="connsiteX6-3591" fmla="*/ 3331534 w 3693484"/>
                <a:gd name="connsiteY6-3592" fmla="*/ 1187660 h 6845510"/>
                <a:gd name="connsiteX7-3593" fmla="*/ 2664784 w 3693484"/>
                <a:gd name="connsiteY7-3594" fmla="*/ 1911560 h 6845510"/>
                <a:gd name="connsiteX8-3595" fmla="*/ 2521909 w 3693484"/>
                <a:gd name="connsiteY8-3596" fmla="*/ 1792497 h 6845510"/>
                <a:gd name="connsiteX9-3597" fmla="*/ 2874334 w 3693484"/>
                <a:gd name="connsiteY9-3598" fmla="*/ 563772 h 6845510"/>
                <a:gd name="connsiteX10-3599" fmla="*/ 2598109 w 3693484"/>
                <a:gd name="connsiteY10-3600" fmla="*/ 397084 h 6845510"/>
                <a:gd name="connsiteX11-3601" fmla="*/ 2207584 w 3693484"/>
                <a:gd name="connsiteY11-3602" fmla="*/ 1659147 h 6845510"/>
                <a:gd name="connsiteX12-3603" fmla="*/ 2131384 w 3693484"/>
                <a:gd name="connsiteY12-3604" fmla="*/ 1597235 h 6845510"/>
                <a:gd name="connsiteX13-3605" fmla="*/ 2193297 w 3693484"/>
                <a:gd name="connsiteY13-3606" fmla="*/ 154197 h 6845510"/>
                <a:gd name="connsiteX14-3607" fmla="*/ 1878971 w 3693484"/>
                <a:gd name="connsiteY14-3608" fmla="*/ 163723 h 6845510"/>
                <a:gd name="connsiteX15-3609" fmla="*/ 1798009 w 3693484"/>
                <a:gd name="connsiteY15-3610" fmla="*/ 1554373 h 6845510"/>
                <a:gd name="connsiteX16-3611" fmla="*/ 1674184 w 3693484"/>
                <a:gd name="connsiteY16-3612" fmla="*/ 1559134 h 6845510"/>
                <a:gd name="connsiteX17-3613" fmla="*/ 1593221 w 3693484"/>
                <a:gd name="connsiteY17-3614" fmla="*/ 378035 h 6845510"/>
                <a:gd name="connsiteX18-3615" fmla="*/ 1307472 w 3693484"/>
                <a:gd name="connsiteY18-3616" fmla="*/ 368510 h 6845510"/>
                <a:gd name="connsiteX19-3617" fmla="*/ 1312234 w 3693484"/>
                <a:gd name="connsiteY19-3618" fmla="*/ 1635335 h 6845510"/>
                <a:gd name="connsiteX20-3619" fmla="*/ 1259846 w 3693484"/>
                <a:gd name="connsiteY20-3620" fmla="*/ 2025860 h 6845510"/>
                <a:gd name="connsiteX21-3621" fmla="*/ 902659 w 3693484"/>
                <a:gd name="connsiteY21-3622" fmla="*/ 2302085 h 6845510"/>
                <a:gd name="connsiteX22-3623" fmla="*/ 207334 w 3693484"/>
                <a:gd name="connsiteY22-3624" fmla="*/ 1787735 h 6845510"/>
                <a:gd name="connsiteX23-3625" fmla="*/ 173996 w 3693484"/>
                <a:gd name="connsiteY23-3626" fmla="*/ 2092535 h 6845510"/>
                <a:gd name="connsiteX24-3627" fmla="*/ 731209 w 3693484"/>
                <a:gd name="connsiteY24-3628" fmla="*/ 2797385 h 6845510"/>
                <a:gd name="connsiteX25-3629" fmla="*/ 1359859 w 3693484"/>
                <a:gd name="connsiteY25-3630" fmla="*/ 3530810 h 6845510"/>
                <a:gd name="connsiteX26-3631" fmla="*/ 1578934 w 3693484"/>
                <a:gd name="connsiteY26-3632" fmla="*/ 4064210 h 6845510"/>
                <a:gd name="connsiteX27-3633" fmla="*/ 1969459 w 3693484"/>
                <a:gd name="connsiteY27-3634" fmla="*/ 6845510 h 6845510"/>
                <a:gd name="connsiteX0-3635" fmla="*/ 1969459 w 3693484"/>
                <a:gd name="connsiteY0-3636" fmla="*/ 6845510 h 6845510"/>
                <a:gd name="connsiteX1-3637" fmla="*/ 3693484 w 3693484"/>
                <a:gd name="connsiteY1-3638" fmla="*/ 6835985 h 6845510"/>
                <a:gd name="connsiteX2-3639" fmla="*/ 2636209 w 3693484"/>
                <a:gd name="connsiteY2-3640" fmla="*/ 3873710 h 6845510"/>
                <a:gd name="connsiteX3-3641" fmla="*/ 2512384 w 3693484"/>
                <a:gd name="connsiteY3-3642" fmla="*/ 3321260 h 6845510"/>
                <a:gd name="connsiteX4-3643" fmla="*/ 2874334 w 3693484"/>
                <a:gd name="connsiteY4-3644" fmla="*/ 2216360 h 6845510"/>
                <a:gd name="connsiteX5-3645" fmla="*/ 3512509 w 3693484"/>
                <a:gd name="connsiteY5-3646" fmla="*/ 1301960 h 6845510"/>
                <a:gd name="connsiteX6-3647" fmla="*/ 3331534 w 3693484"/>
                <a:gd name="connsiteY6-3648" fmla="*/ 1187660 h 6845510"/>
                <a:gd name="connsiteX7-3649" fmla="*/ 2598109 w 3693484"/>
                <a:gd name="connsiteY7-3650" fmla="*/ 1849647 h 6845510"/>
                <a:gd name="connsiteX8-3651" fmla="*/ 2521909 w 3693484"/>
                <a:gd name="connsiteY8-3652" fmla="*/ 1792497 h 6845510"/>
                <a:gd name="connsiteX9-3653" fmla="*/ 2874334 w 3693484"/>
                <a:gd name="connsiteY9-3654" fmla="*/ 563772 h 6845510"/>
                <a:gd name="connsiteX10-3655" fmla="*/ 2598109 w 3693484"/>
                <a:gd name="connsiteY10-3656" fmla="*/ 397084 h 6845510"/>
                <a:gd name="connsiteX11-3657" fmla="*/ 2207584 w 3693484"/>
                <a:gd name="connsiteY11-3658" fmla="*/ 1659147 h 6845510"/>
                <a:gd name="connsiteX12-3659" fmla="*/ 2131384 w 3693484"/>
                <a:gd name="connsiteY12-3660" fmla="*/ 1597235 h 6845510"/>
                <a:gd name="connsiteX13-3661" fmla="*/ 2193297 w 3693484"/>
                <a:gd name="connsiteY13-3662" fmla="*/ 154197 h 6845510"/>
                <a:gd name="connsiteX14-3663" fmla="*/ 1878971 w 3693484"/>
                <a:gd name="connsiteY14-3664" fmla="*/ 163723 h 6845510"/>
                <a:gd name="connsiteX15-3665" fmla="*/ 1798009 w 3693484"/>
                <a:gd name="connsiteY15-3666" fmla="*/ 1554373 h 6845510"/>
                <a:gd name="connsiteX16-3667" fmla="*/ 1674184 w 3693484"/>
                <a:gd name="connsiteY16-3668" fmla="*/ 1559134 h 6845510"/>
                <a:gd name="connsiteX17-3669" fmla="*/ 1593221 w 3693484"/>
                <a:gd name="connsiteY17-3670" fmla="*/ 378035 h 6845510"/>
                <a:gd name="connsiteX18-3671" fmla="*/ 1307472 w 3693484"/>
                <a:gd name="connsiteY18-3672" fmla="*/ 368510 h 6845510"/>
                <a:gd name="connsiteX19-3673" fmla="*/ 1312234 w 3693484"/>
                <a:gd name="connsiteY19-3674" fmla="*/ 1635335 h 6845510"/>
                <a:gd name="connsiteX20-3675" fmla="*/ 1259846 w 3693484"/>
                <a:gd name="connsiteY20-3676" fmla="*/ 2025860 h 6845510"/>
                <a:gd name="connsiteX21-3677" fmla="*/ 902659 w 3693484"/>
                <a:gd name="connsiteY21-3678" fmla="*/ 2302085 h 6845510"/>
                <a:gd name="connsiteX22-3679" fmla="*/ 207334 w 3693484"/>
                <a:gd name="connsiteY22-3680" fmla="*/ 1787735 h 6845510"/>
                <a:gd name="connsiteX23-3681" fmla="*/ 173996 w 3693484"/>
                <a:gd name="connsiteY23-3682" fmla="*/ 2092535 h 6845510"/>
                <a:gd name="connsiteX24-3683" fmla="*/ 731209 w 3693484"/>
                <a:gd name="connsiteY24-3684" fmla="*/ 2797385 h 6845510"/>
                <a:gd name="connsiteX25-3685" fmla="*/ 1359859 w 3693484"/>
                <a:gd name="connsiteY25-3686" fmla="*/ 3530810 h 6845510"/>
                <a:gd name="connsiteX26-3687" fmla="*/ 1578934 w 3693484"/>
                <a:gd name="connsiteY26-3688" fmla="*/ 4064210 h 6845510"/>
                <a:gd name="connsiteX27-3689" fmla="*/ 1969459 w 3693484"/>
                <a:gd name="connsiteY27-3690" fmla="*/ 6845510 h 6845510"/>
                <a:gd name="connsiteX0-3691" fmla="*/ 1969459 w 3693484"/>
                <a:gd name="connsiteY0-3692" fmla="*/ 6845510 h 6845510"/>
                <a:gd name="connsiteX1-3693" fmla="*/ 3693484 w 3693484"/>
                <a:gd name="connsiteY1-3694" fmla="*/ 6835985 h 6845510"/>
                <a:gd name="connsiteX2-3695" fmla="*/ 2636209 w 3693484"/>
                <a:gd name="connsiteY2-3696" fmla="*/ 3873710 h 6845510"/>
                <a:gd name="connsiteX3-3697" fmla="*/ 2512384 w 3693484"/>
                <a:gd name="connsiteY3-3698" fmla="*/ 3321260 h 6845510"/>
                <a:gd name="connsiteX4-3699" fmla="*/ 2874334 w 3693484"/>
                <a:gd name="connsiteY4-3700" fmla="*/ 2216360 h 6845510"/>
                <a:gd name="connsiteX5-3701" fmla="*/ 3512509 w 3693484"/>
                <a:gd name="connsiteY5-3702" fmla="*/ 1301960 h 6845510"/>
                <a:gd name="connsiteX6-3703" fmla="*/ 3331534 w 3693484"/>
                <a:gd name="connsiteY6-3704" fmla="*/ 1187660 h 6845510"/>
                <a:gd name="connsiteX7-3705" fmla="*/ 2607634 w 3693484"/>
                <a:gd name="connsiteY7-3706" fmla="*/ 1925847 h 6845510"/>
                <a:gd name="connsiteX8-3707" fmla="*/ 2521909 w 3693484"/>
                <a:gd name="connsiteY8-3708" fmla="*/ 1792497 h 6845510"/>
                <a:gd name="connsiteX9-3709" fmla="*/ 2874334 w 3693484"/>
                <a:gd name="connsiteY9-3710" fmla="*/ 563772 h 6845510"/>
                <a:gd name="connsiteX10-3711" fmla="*/ 2598109 w 3693484"/>
                <a:gd name="connsiteY10-3712" fmla="*/ 397084 h 6845510"/>
                <a:gd name="connsiteX11-3713" fmla="*/ 2207584 w 3693484"/>
                <a:gd name="connsiteY11-3714" fmla="*/ 1659147 h 6845510"/>
                <a:gd name="connsiteX12-3715" fmla="*/ 2131384 w 3693484"/>
                <a:gd name="connsiteY12-3716" fmla="*/ 1597235 h 6845510"/>
                <a:gd name="connsiteX13-3717" fmla="*/ 2193297 w 3693484"/>
                <a:gd name="connsiteY13-3718" fmla="*/ 154197 h 6845510"/>
                <a:gd name="connsiteX14-3719" fmla="*/ 1878971 w 3693484"/>
                <a:gd name="connsiteY14-3720" fmla="*/ 163723 h 6845510"/>
                <a:gd name="connsiteX15-3721" fmla="*/ 1798009 w 3693484"/>
                <a:gd name="connsiteY15-3722" fmla="*/ 1554373 h 6845510"/>
                <a:gd name="connsiteX16-3723" fmla="*/ 1674184 w 3693484"/>
                <a:gd name="connsiteY16-3724" fmla="*/ 1559134 h 6845510"/>
                <a:gd name="connsiteX17-3725" fmla="*/ 1593221 w 3693484"/>
                <a:gd name="connsiteY17-3726" fmla="*/ 378035 h 6845510"/>
                <a:gd name="connsiteX18-3727" fmla="*/ 1307472 w 3693484"/>
                <a:gd name="connsiteY18-3728" fmla="*/ 368510 h 6845510"/>
                <a:gd name="connsiteX19-3729" fmla="*/ 1312234 w 3693484"/>
                <a:gd name="connsiteY19-3730" fmla="*/ 1635335 h 6845510"/>
                <a:gd name="connsiteX20-3731" fmla="*/ 1259846 w 3693484"/>
                <a:gd name="connsiteY20-3732" fmla="*/ 2025860 h 6845510"/>
                <a:gd name="connsiteX21-3733" fmla="*/ 902659 w 3693484"/>
                <a:gd name="connsiteY21-3734" fmla="*/ 2302085 h 6845510"/>
                <a:gd name="connsiteX22-3735" fmla="*/ 207334 w 3693484"/>
                <a:gd name="connsiteY22-3736" fmla="*/ 1787735 h 6845510"/>
                <a:gd name="connsiteX23-3737" fmla="*/ 173996 w 3693484"/>
                <a:gd name="connsiteY23-3738" fmla="*/ 2092535 h 6845510"/>
                <a:gd name="connsiteX24-3739" fmla="*/ 731209 w 3693484"/>
                <a:gd name="connsiteY24-3740" fmla="*/ 2797385 h 6845510"/>
                <a:gd name="connsiteX25-3741" fmla="*/ 1359859 w 3693484"/>
                <a:gd name="connsiteY25-3742" fmla="*/ 3530810 h 6845510"/>
                <a:gd name="connsiteX26-3743" fmla="*/ 1578934 w 3693484"/>
                <a:gd name="connsiteY26-3744" fmla="*/ 4064210 h 6845510"/>
                <a:gd name="connsiteX27-3745" fmla="*/ 1969459 w 3693484"/>
                <a:gd name="connsiteY27-3746" fmla="*/ 6845510 h 6845510"/>
                <a:gd name="connsiteX0-3747" fmla="*/ 1969459 w 3693484"/>
                <a:gd name="connsiteY0-3748" fmla="*/ 6845510 h 6845510"/>
                <a:gd name="connsiteX1-3749" fmla="*/ 3693484 w 3693484"/>
                <a:gd name="connsiteY1-3750" fmla="*/ 6835985 h 6845510"/>
                <a:gd name="connsiteX2-3751" fmla="*/ 2636209 w 3693484"/>
                <a:gd name="connsiteY2-3752" fmla="*/ 3873710 h 6845510"/>
                <a:gd name="connsiteX3-3753" fmla="*/ 2512384 w 3693484"/>
                <a:gd name="connsiteY3-3754" fmla="*/ 3321260 h 6845510"/>
                <a:gd name="connsiteX4-3755" fmla="*/ 2874334 w 3693484"/>
                <a:gd name="connsiteY4-3756" fmla="*/ 2216360 h 6845510"/>
                <a:gd name="connsiteX5-3757" fmla="*/ 3512509 w 3693484"/>
                <a:gd name="connsiteY5-3758" fmla="*/ 1301960 h 6845510"/>
                <a:gd name="connsiteX6-3759" fmla="*/ 3331534 w 3693484"/>
                <a:gd name="connsiteY6-3760" fmla="*/ 1187660 h 6845510"/>
                <a:gd name="connsiteX7-3761" fmla="*/ 2607634 w 3693484"/>
                <a:gd name="connsiteY7-3762" fmla="*/ 1925847 h 6845510"/>
                <a:gd name="connsiteX8-3763" fmla="*/ 2531434 w 3693484"/>
                <a:gd name="connsiteY8-3764" fmla="*/ 1821072 h 6845510"/>
                <a:gd name="connsiteX9-3765" fmla="*/ 2874334 w 3693484"/>
                <a:gd name="connsiteY9-3766" fmla="*/ 563772 h 6845510"/>
                <a:gd name="connsiteX10-3767" fmla="*/ 2598109 w 3693484"/>
                <a:gd name="connsiteY10-3768" fmla="*/ 397084 h 6845510"/>
                <a:gd name="connsiteX11-3769" fmla="*/ 2207584 w 3693484"/>
                <a:gd name="connsiteY11-3770" fmla="*/ 1659147 h 6845510"/>
                <a:gd name="connsiteX12-3771" fmla="*/ 2131384 w 3693484"/>
                <a:gd name="connsiteY12-3772" fmla="*/ 1597235 h 6845510"/>
                <a:gd name="connsiteX13-3773" fmla="*/ 2193297 w 3693484"/>
                <a:gd name="connsiteY13-3774" fmla="*/ 154197 h 6845510"/>
                <a:gd name="connsiteX14-3775" fmla="*/ 1878971 w 3693484"/>
                <a:gd name="connsiteY14-3776" fmla="*/ 163723 h 6845510"/>
                <a:gd name="connsiteX15-3777" fmla="*/ 1798009 w 3693484"/>
                <a:gd name="connsiteY15-3778" fmla="*/ 1554373 h 6845510"/>
                <a:gd name="connsiteX16-3779" fmla="*/ 1674184 w 3693484"/>
                <a:gd name="connsiteY16-3780" fmla="*/ 1559134 h 6845510"/>
                <a:gd name="connsiteX17-3781" fmla="*/ 1593221 w 3693484"/>
                <a:gd name="connsiteY17-3782" fmla="*/ 378035 h 6845510"/>
                <a:gd name="connsiteX18-3783" fmla="*/ 1307472 w 3693484"/>
                <a:gd name="connsiteY18-3784" fmla="*/ 368510 h 6845510"/>
                <a:gd name="connsiteX19-3785" fmla="*/ 1312234 w 3693484"/>
                <a:gd name="connsiteY19-3786" fmla="*/ 1635335 h 6845510"/>
                <a:gd name="connsiteX20-3787" fmla="*/ 1259846 w 3693484"/>
                <a:gd name="connsiteY20-3788" fmla="*/ 2025860 h 6845510"/>
                <a:gd name="connsiteX21-3789" fmla="*/ 902659 w 3693484"/>
                <a:gd name="connsiteY21-3790" fmla="*/ 2302085 h 6845510"/>
                <a:gd name="connsiteX22-3791" fmla="*/ 207334 w 3693484"/>
                <a:gd name="connsiteY22-3792" fmla="*/ 1787735 h 6845510"/>
                <a:gd name="connsiteX23-3793" fmla="*/ 173996 w 3693484"/>
                <a:gd name="connsiteY23-3794" fmla="*/ 2092535 h 6845510"/>
                <a:gd name="connsiteX24-3795" fmla="*/ 731209 w 3693484"/>
                <a:gd name="connsiteY24-3796" fmla="*/ 2797385 h 6845510"/>
                <a:gd name="connsiteX25-3797" fmla="*/ 1359859 w 3693484"/>
                <a:gd name="connsiteY25-3798" fmla="*/ 3530810 h 6845510"/>
                <a:gd name="connsiteX26-3799" fmla="*/ 1578934 w 3693484"/>
                <a:gd name="connsiteY26-3800" fmla="*/ 4064210 h 6845510"/>
                <a:gd name="connsiteX27-3801" fmla="*/ 1969459 w 3693484"/>
                <a:gd name="connsiteY27-3802" fmla="*/ 6845510 h 6845510"/>
                <a:gd name="connsiteX0-3803" fmla="*/ 1969459 w 3693484"/>
                <a:gd name="connsiteY0-3804" fmla="*/ 6845510 h 6845510"/>
                <a:gd name="connsiteX1-3805" fmla="*/ 3693484 w 3693484"/>
                <a:gd name="connsiteY1-3806" fmla="*/ 6835985 h 6845510"/>
                <a:gd name="connsiteX2-3807" fmla="*/ 2636209 w 3693484"/>
                <a:gd name="connsiteY2-3808" fmla="*/ 3873710 h 6845510"/>
                <a:gd name="connsiteX3-3809" fmla="*/ 2512384 w 3693484"/>
                <a:gd name="connsiteY3-3810" fmla="*/ 3321260 h 6845510"/>
                <a:gd name="connsiteX4-3811" fmla="*/ 2874334 w 3693484"/>
                <a:gd name="connsiteY4-3812" fmla="*/ 2216360 h 6845510"/>
                <a:gd name="connsiteX5-3813" fmla="*/ 3512509 w 3693484"/>
                <a:gd name="connsiteY5-3814" fmla="*/ 1301960 h 6845510"/>
                <a:gd name="connsiteX6-3815" fmla="*/ 3331534 w 3693484"/>
                <a:gd name="connsiteY6-3816" fmla="*/ 1187660 h 6845510"/>
                <a:gd name="connsiteX7-3817" fmla="*/ 2607634 w 3693484"/>
                <a:gd name="connsiteY7-3818" fmla="*/ 1878222 h 6845510"/>
                <a:gd name="connsiteX8-3819" fmla="*/ 2531434 w 3693484"/>
                <a:gd name="connsiteY8-3820" fmla="*/ 1821072 h 6845510"/>
                <a:gd name="connsiteX9-3821" fmla="*/ 2874334 w 3693484"/>
                <a:gd name="connsiteY9-3822" fmla="*/ 563772 h 6845510"/>
                <a:gd name="connsiteX10-3823" fmla="*/ 2598109 w 3693484"/>
                <a:gd name="connsiteY10-3824" fmla="*/ 397084 h 6845510"/>
                <a:gd name="connsiteX11-3825" fmla="*/ 2207584 w 3693484"/>
                <a:gd name="connsiteY11-3826" fmla="*/ 1659147 h 6845510"/>
                <a:gd name="connsiteX12-3827" fmla="*/ 2131384 w 3693484"/>
                <a:gd name="connsiteY12-3828" fmla="*/ 1597235 h 6845510"/>
                <a:gd name="connsiteX13-3829" fmla="*/ 2193297 w 3693484"/>
                <a:gd name="connsiteY13-3830" fmla="*/ 154197 h 6845510"/>
                <a:gd name="connsiteX14-3831" fmla="*/ 1878971 w 3693484"/>
                <a:gd name="connsiteY14-3832" fmla="*/ 163723 h 6845510"/>
                <a:gd name="connsiteX15-3833" fmla="*/ 1798009 w 3693484"/>
                <a:gd name="connsiteY15-3834" fmla="*/ 1554373 h 6845510"/>
                <a:gd name="connsiteX16-3835" fmla="*/ 1674184 w 3693484"/>
                <a:gd name="connsiteY16-3836" fmla="*/ 1559134 h 6845510"/>
                <a:gd name="connsiteX17-3837" fmla="*/ 1593221 w 3693484"/>
                <a:gd name="connsiteY17-3838" fmla="*/ 378035 h 6845510"/>
                <a:gd name="connsiteX18-3839" fmla="*/ 1307472 w 3693484"/>
                <a:gd name="connsiteY18-3840" fmla="*/ 368510 h 6845510"/>
                <a:gd name="connsiteX19-3841" fmla="*/ 1312234 w 3693484"/>
                <a:gd name="connsiteY19-3842" fmla="*/ 1635335 h 6845510"/>
                <a:gd name="connsiteX20-3843" fmla="*/ 1259846 w 3693484"/>
                <a:gd name="connsiteY20-3844" fmla="*/ 2025860 h 6845510"/>
                <a:gd name="connsiteX21-3845" fmla="*/ 902659 w 3693484"/>
                <a:gd name="connsiteY21-3846" fmla="*/ 2302085 h 6845510"/>
                <a:gd name="connsiteX22-3847" fmla="*/ 207334 w 3693484"/>
                <a:gd name="connsiteY22-3848" fmla="*/ 1787735 h 6845510"/>
                <a:gd name="connsiteX23-3849" fmla="*/ 173996 w 3693484"/>
                <a:gd name="connsiteY23-3850" fmla="*/ 2092535 h 6845510"/>
                <a:gd name="connsiteX24-3851" fmla="*/ 731209 w 3693484"/>
                <a:gd name="connsiteY24-3852" fmla="*/ 2797385 h 6845510"/>
                <a:gd name="connsiteX25-3853" fmla="*/ 1359859 w 3693484"/>
                <a:gd name="connsiteY25-3854" fmla="*/ 3530810 h 6845510"/>
                <a:gd name="connsiteX26-3855" fmla="*/ 1578934 w 3693484"/>
                <a:gd name="connsiteY26-3856" fmla="*/ 4064210 h 6845510"/>
                <a:gd name="connsiteX27-3857" fmla="*/ 1969459 w 3693484"/>
                <a:gd name="connsiteY27-3858" fmla="*/ 6845510 h 6845510"/>
                <a:gd name="connsiteX0-3859" fmla="*/ 1969459 w 3693484"/>
                <a:gd name="connsiteY0-3860" fmla="*/ 6845510 h 6845510"/>
                <a:gd name="connsiteX1-3861" fmla="*/ 3693484 w 3693484"/>
                <a:gd name="connsiteY1-3862" fmla="*/ 6835985 h 6845510"/>
                <a:gd name="connsiteX2-3863" fmla="*/ 2636209 w 3693484"/>
                <a:gd name="connsiteY2-3864" fmla="*/ 3873710 h 6845510"/>
                <a:gd name="connsiteX3-3865" fmla="*/ 2512384 w 3693484"/>
                <a:gd name="connsiteY3-3866" fmla="*/ 3321260 h 6845510"/>
                <a:gd name="connsiteX4-3867" fmla="*/ 2874334 w 3693484"/>
                <a:gd name="connsiteY4-3868" fmla="*/ 2216360 h 6845510"/>
                <a:gd name="connsiteX5-3869" fmla="*/ 3512509 w 3693484"/>
                <a:gd name="connsiteY5-3870" fmla="*/ 1301960 h 6845510"/>
                <a:gd name="connsiteX6-3871" fmla="*/ 3331534 w 3693484"/>
                <a:gd name="connsiteY6-3872" fmla="*/ 1187660 h 6845510"/>
                <a:gd name="connsiteX7-3873" fmla="*/ 2607634 w 3693484"/>
                <a:gd name="connsiteY7-3874" fmla="*/ 1878222 h 6845510"/>
                <a:gd name="connsiteX8-3875" fmla="*/ 2531434 w 3693484"/>
                <a:gd name="connsiteY8-3876" fmla="*/ 1821072 h 6845510"/>
                <a:gd name="connsiteX9-3877" fmla="*/ 2874334 w 3693484"/>
                <a:gd name="connsiteY9-3878" fmla="*/ 563772 h 6845510"/>
                <a:gd name="connsiteX10-3879" fmla="*/ 2598109 w 3693484"/>
                <a:gd name="connsiteY10-3880" fmla="*/ 397084 h 6845510"/>
                <a:gd name="connsiteX11-3881" fmla="*/ 2207584 w 3693484"/>
                <a:gd name="connsiteY11-3882" fmla="*/ 1659147 h 6845510"/>
                <a:gd name="connsiteX12-3883" fmla="*/ 2131384 w 3693484"/>
                <a:gd name="connsiteY12-3884" fmla="*/ 1597235 h 6845510"/>
                <a:gd name="connsiteX13-3885" fmla="*/ 2193297 w 3693484"/>
                <a:gd name="connsiteY13-3886" fmla="*/ 154197 h 6845510"/>
                <a:gd name="connsiteX14-3887" fmla="*/ 1878971 w 3693484"/>
                <a:gd name="connsiteY14-3888" fmla="*/ 163723 h 6845510"/>
                <a:gd name="connsiteX15-3889" fmla="*/ 1798009 w 3693484"/>
                <a:gd name="connsiteY15-3890" fmla="*/ 1554373 h 6845510"/>
                <a:gd name="connsiteX16-3891" fmla="*/ 1674184 w 3693484"/>
                <a:gd name="connsiteY16-3892" fmla="*/ 1559134 h 6845510"/>
                <a:gd name="connsiteX17-3893" fmla="*/ 1593221 w 3693484"/>
                <a:gd name="connsiteY17-3894" fmla="*/ 378035 h 6845510"/>
                <a:gd name="connsiteX18-3895" fmla="*/ 1307472 w 3693484"/>
                <a:gd name="connsiteY18-3896" fmla="*/ 368510 h 6845510"/>
                <a:gd name="connsiteX19-3897" fmla="*/ 1312234 w 3693484"/>
                <a:gd name="connsiteY19-3898" fmla="*/ 1635335 h 6845510"/>
                <a:gd name="connsiteX20-3899" fmla="*/ 1259846 w 3693484"/>
                <a:gd name="connsiteY20-3900" fmla="*/ 2025860 h 6845510"/>
                <a:gd name="connsiteX21-3901" fmla="*/ 902659 w 3693484"/>
                <a:gd name="connsiteY21-3902" fmla="*/ 2302085 h 6845510"/>
                <a:gd name="connsiteX22-3903" fmla="*/ 207334 w 3693484"/>
                <a:gd name="connsiteY22-3904" fmla="*/ 1787735 h 6845510"/>
                <a:gd name="connsiteX23-3905" fmla="*/ 173996 w 3693484"/>
                <a:gd name="connsiteY23-3906" fmla="*/ 2092535 h 6845510"/>
                <a:gd name="connsiteX24-3907" fmla="*/ 731209 w 3693484"/>
                <a:gd name="connsiteY24-3908" fmla="*/ 2797385 h 6845510"/>
                <a:gd name="connsiteX25-3909" fmla="*/ 1359859 w 3693484"/>
                <a:gd name="connsiteY25-3910" fmla="*/ 3530810 h 6845510"/>
                <a:gd name="connsiteX26-3911" fmla="*/ 1578934 w 3693484"/>
                <a:gd name="connsiteY26-3912" fmla="*/ 4064210 h 6845510"/>
                <a:gd name="connsiteX27-3913" fmla="*/ 1969459 w 3693484"/>
                <a:gd name="connsiteY27-3914" fmla="*/ 6845510 h 6845510"/>
                <a:gd name="connsiteX0-3915" fmla="*/ 1969459 w 3693484"/>
                <a:gd name="connsiteY0-3916" fmla="*/ 6845510 h 6845510"/>
                <a:gd name="connsiteX1-3917" fmla="*/ 3693484 w 3693484"/>
                <a:gd name="connsiteY1-3918" fmla="*/ 6835985 h 6845510"/>
                <a:gd name="connsiteX2-3919" fmla="*/ 2636209 w 3693484"/>
                <a:gd name="connsiteY2-3920" fmla="*/ 3873710 h 6845510"/>
                <a:gd name="connsiteX3-3921" fmla="*/ 2512384 w 3693484"/>
                <a:gd name="connsiteY3-3922" fmla="*/ 3321260 h 6845510"/>
                <a:gd name="connsiteX4-3923" fmla="*/ 2874334 w 3693484"/>
                <a:gd name="connsiteY4-3924" fmla="*/ 2216360 h 6845510"/>
                <a:gd name="connsiteX5-3925" fmla="*/ 3512509 w 3693484"/>
                <a:gd name="connsiteY5-3926" fmla="*/ 1301960 h 6845510"/>
                <a:gd name="connsiteX6-3927" fmla="*/ 3298197 w 3693484"/>
                <a:gd name="connsiteY6-3928" fmla="*/ 1178135 h 6845510"/>
                <a:gd name="connsiteX7-3929" fmla="*/ 2607634 w 3693484"/>
                <a:gd name="connsiteY7-3930" fmla="*/ 1878222 h 6845510"/>
                <a:gd name="connsiteX8-3931" fmla="*/ 2531434 w 3693484"/>
                <a:gd name="connsiteY8-3932" fmla="*/ 1821072 h 6845510"/>
                <a:gd name="connsiteX9-3933" fmla="*/ 2874334 w 3693484"/>
                <a:gd name="connsiteY9-3934" fmla="*/ 563772 h 6845510"/>
                <a:gd name="connsiteX10-3935" fmla="*/ 2598109 w 3693484"/>
                <a:gd name="connsiteY10-3936" fmla="*/ 397084 h 6845510"/>
                <a:gd name="connsiteX11-3937" fmla="*/ 2207584 w 3693484"/>
                <a:gd name="connsiteY11-3938" fmla="*/ 1659147 h 6845510"/>
                <a:gd name="connsiteX12-3939" fmla="*/ 2131384 w 3693484"/>
                <a:gd name="connsiteY12-3940" fmla="*/ 1597235 h 6845510"/>
                <a:gd name="connsiteX13-3941" fmla="*/ 2193297 w 3693484"/>
                <a:gd name="connsiteY13-3942" fmla="*/ 154197 h 6845510"/>
                <a:gd name="connsiteX14-3943" fmla="*/ 1878971 w 3693484"/>
                <a:gd name="connsiteY14-3944" fmla="*/ 163723 h 6845510"/>
                <a:gd name="connsiteX15-3945" fmla="*/ 1798009 w 3693484"/>
                <a:gd name="connsiteY15-3946" fmla="*/ 1554373 h 6845510"/>
                <a:gd name="connsiteX16-3947" fmla="*/ 1674184 w 3693484"/>
                <a:gd name="connsiteY16-3948" fmla="*/ 1559134 h 6845510"/>
                <a:gd name="connsiteX17-3949" fmla="*/ 1593221 w 3693484"/>
                <a:gd name="connsiteY17-3950" fmla="*/ 378035 h 6845510"/>
                <a:gd name="connsiteX18-3951" fmla="*/ 1307472 w 3693484"/>
                <a:gd name="connsiteY18-3952" fmla="*/ 368510 h 6845510"/>
                <a:gd name="connsiteX19-3953" fmla="*/ 1312234 w 3693484"/>
                <a:gd name="connsiteY19-3954" fmla="*/ 1635335 h 6845510"/>
                <a:gd name="connsiteX20-3955" fmla="*/ 1259846 w 3693484"/>
                <a:gd name="connsiteY20-3956" fmla="*/ 2025860 h 6845510"/>
                <a:gd name="connsiteX21-3957" fmla="*/ 902659 w 3693484"/>
                <a:gd name="connsiteY21-3958" fmla="*/ 2302085 h 6845510"/>
                <a:gd name="connsiteX22-3959" fmla="*/ 207334 w 3693484"/>
                <a:gd name="connsiteY22-3960" fmla="*/ 1787735 h 6845510"/>
                <a:gd name="connsiteX23-3961" fmla="*/ 173996 w 3693484"/>
                <a:gd name="connsiteY23-3962" fmla="*/ 2092535 h 6845510"/>
                <a:gd name="connsiteX24-3963" fmla="*/ 731209 w 3693484"/>
                <a:gd name="connsiteY24-3964" fmla="*/ 2797385 h 6845510"/>
                <a:gd name="connsiteX25-3965" fmla="*/ 1359859 w 3693484"/>
                <a:gd name="connsiteY25-3966" fmla="*/ 3530810 h 6845510"/>
                <a:gd name="connsiteX26-3967" fmla="*/ 1578934 w 3693484"/>
                <a:gd name="connsiteY26-3968" fmla="*/ 4064210 h 6845510"/>
                <a:gd name="connsiteX27-3969" fmla="*/ 1969459 w 3693484"/>
                <a:gd name="connsiteY27-3970" fmla="*/ 6845510 h 6845510"/>
                <a:gd name="connsiteX0-3971" fmla="*/ 1969459 w 3693484"/>
                <a:gd name="connsiteY0-3972" fmla="*/ 6845510 h 6845510"/>
                <a:gd name="connsiteX1-3973" fmla="*/ 3693484 w 3693484"/>
                <a:gd name="connsiteY1-3974" fmla="*/ 6835985 h 6845510"/>
                <a:gd name="connsiteX2-3975" fmla="*/ 2636209 w 3693484"/>
                <a:gd name="connsiteY2-3976" fmla="*/ 3873710 h 6845510"/>
                <a:gd name="connsiteX3-3977" fmla="*/ 2512384 w 3693484"/>
                <a:gd name="connsiteY3-3978" fmla="*/ 3321260 h 6845510"/>
                <a:gd name="connsiteX4-3979" fmla="*/ 2874334 w 3693484"/>
                <a:gd name="connsiteY4-3980" fmla="*/ 2216360 h 6845510"/>
                <a:gd name="connsiteX5-3981" fmla="*/ 3512509 w 3693484"/>
                <a:gd name="connsiteY5-3982" fmla="*/ 1301960 h 6845510"/>
                <a:gd name="connsiteX6-3983" fmla="*/ 3298197 w 3693484"/>
                <a:gd name="connsiteY6-3984" fmla="*/ 1178135 h 6845510"/>
                <a:gd name="connsiteX7-3985" fmla="*/ 2607634 w 3693484"/>
                <a:gd name="connsiteY7-3986" fmla="*/ 1878222 h 6845510"/>
                <a:gd name="connsiteX8-3987" fmla="*/ 2531434 w 3693484"/>
                <a:gd name="connsiteY8-3988" fmla="*/ 1821072 h 6845510"/>
                <a:gd name="connsiteX9-3989" fmla="*/ 2874334 w 3693484"/>
                <a:gd name="connsiteY9-3990" fmla="*/ 563772 h 6845510"/>
                <a:gd name="connsiteX10-3991" fmla="*/ 2598109 w 3693484"/>
                <a:gd name="connsiteY10-3992" fmla="*/ 397084 h 6845510"/>
                <a:gd name="connsiteX11-3993" fmla="*/ 2207584 w 3693484"/>
                <a:gd name="connsiteY11-3994" fmla="*/ 1659147 h 6845510"/>
                <a:gd name="connsiteX12-3995" fmla="*/ 2131384 w 3693484"/>
                <a:gd name="connsiteY12-3996" fmla="*/ 1597235 h 6845510"/>
                <a:gd name="connsiteX13-3997" fmla="*/ 2193297 w 3693484"/>
                <a:gd name="connsiteY13-3998" fmla="*/ 154197 h 6845510"/>
                <a:gd name="connsiteX14-3999" fmla="*/ 1878971 w 3693484"/>
                <a:gd name="connsiteY14-4000" fmla="*/ 163723 h 6845510"/>
                <a:gd name="connsiteX15-4001" fmla="*/ 1798009 w 3693484"/>
                <a:gd name="connsiteY15-4002" fmla="*/ 1554373 h 6845510"/>
                <a:gd name="connsiteX16-4003" fmla="*/ 1674184 w 3693484"/>
                <a:gd name="connsiteY16-4004" fmla="*/ 1559134 h 6845510"/>
                <a:gd name="connsiteX17-4005" fmla="*/ 1593221 w 3693484"/>
                <a:gd name="connsiteY17-4006" fmla="*/ 378035 h 6845510"/>
                <a:gd name="connsiteX18-4007" fmla="*/ 1307472 w 3693484"/>
                <a:gd name="connsiteY18-4008" fmla="*/ 368510 h 6845510"/>
                <a:gd name="connsiteX19-4009" fmla="*/ 1312234 w 3693484"/>
                <a:gd name="connsiteY19-4010" fmla="*/ 1635335 h 6845510"/>
                <a:gd name="connsiteX20-4011" fmla="*/ 1259846 w 3693484"/>
                <a:gd name="connsiteY20-4012" fmla="*/ 2025860 h 6845510"/>
                <a:gd name="connsiteX21-4013" fmla="*/ 902659 w 3693484"/>
                <a:gd name="connsiteY21-4014" fmla="*/ 2302085 h 6845510"/>
                <a:gd name="connsiteX22-4015" fmla="*/ 207334 w 3693484"/>
                <a:gd name="connsiteY22-4016" fmla="*/ 1787735 h 6845510"/>
                <a:gd name="connsiteX23-4017" fmla="*/ 173996 w 3693484"/>
                <a:gd name="connsiteY23-4018" fmla="*/ 2092535 h 6845510"/>
                <a:gd name="connsiteX24-4019" fmla="*/ 731209 w 3693484"/>
                <a:gd name="connsiteY24-4020" fmla="*/ 2797385 h 6845510"/>
                <a:gd name="connsiteX25-4021" fmla="*/ 1359859 w 3693484"/>
                <a:gd name="connsiteY25-4022" fmla="*/ 3530810 h 6845510"/>
                <a:gd name="connsiteX26-4023" fmla="*/ 1578934 w 3693484"/>
                <a:gd name="connsiteY26-4024" fmla="*/ 4064210 h 6845510"/>
                <a:gd name="connsiteX27-4025" fmla="*/ 1969459 w 3693484"/>
                <a:gd name="connsiteY27-4026" fmla="*/ 6845510 h 6845510"/>
                <a:gd name="connsiteX0-4027" fmla="*/ 1969459 w 3693484"/>
                <a:gd name="connsiteY0-4028" fmla="*/ 6845510 h 6845510"/>
                <a:gd name="connsiteX1-4029" fmla="*/ 3693484 w 3693484"/>
                <a:gd name="connsiteY1-4030" fmla="*/ 6835985 h 6845510"/>
                <a:gd name="connsiteX2-4031" fmla="*/ 2636209 w 3693484"/>
                <a:gd name="connsiteY2-4032" fmla="*/ 3873710 h 6845510"/>
                <a:gd name="connsiteX3-4033" fmla="*/ 2512384 w 3693484"/>
                <a:gd name="connsiteY3-4034" fmla="*/ 3321260 h 6845510"/>
                <a:gd name="connsiteX4-4035" fmla="*/ 2874334 w 3693484"/>
                <a:gd name="connsiteY4-4036" fmla="*/ 2216360 h 6845510"/>
                <a:gd name="connsiteX5-4037" fmla="*/ 3512509 w 3693484"/>
                <a:gd name="connsiteY5-4038" fmla="*/ 1301960 h 6845510"/>
                <a:gd name="connsiteX6-4039" fmla="*/ 3298197 w 3693484"/>
                <a:gd name="connsiteY6-4040" fmla="*/ 1178135 h 6845510"/>
                <a:gd name="connsiteX7-4041" fmla="*/ 2607634 w 3693484"/>
                <a:gd name="connsiteY7-4042" fmla="*/ 1878222 h 6845510"/>
                <a:gd name="connsiteX8-4043" fmla="*/ 2531434 w 3693484"/>
                <a:gd name="connsiteY8-4044" fmla="*/ 1821072 h 6845510"/>
                <a:gd name="connsiteX9-4045" fmla="*/ 2874334 w 3693484"/>
                <a:gd name="connsiteY9-4046" fmla="*/ 563772 h 6845510"/>
                <a:gd name="connsiteX10-4047" fmla="*/ 2598109 w 3693484"/>
                <a:gd name="connsiteY10-4048" fmla="*/ 397084 h 6845510"/>
                <a:gd name="connsiteX11-4049" fmla="*/ 2207584 w 3693484"/>
                <a:gd name="connsiteY11-4050" fmla="*/ 1659147 h 6845510"/>
                <a:gd name="connsiteX12-4051" fmla="*/ 2131384 w 3693484"/>
                <a:gd name="connsiteY12-4052" fmla="*/ 1597235 h 6845510"/>
                <a:gd name="connsiteX13-4053" fmla="*/ 2193297 w 3693484"/>
                <a:gd name="connsiteY13-4054" fmla="*/ 154197 h 6845510"/>
                <a:gd name="connsiteX14-4055" fmla="*/ 1878971 w 3693484"/>
                <a:gd name="connsiteY14-4056" fmla="*/ 163723 h 6845510"/>
                <a:gd name="connsiteX15-4057" fmla="*/ 1798009 w 3693484"/>
                <a:gd name="connsiteY15-4058" fmla="*/ 1554373 h 6845510"/>
                <a:gd name="connsiteX16-4059" fmla="*/ 1674184 w 3693484"/>
                <a:gd name="connsiteY16-4060" fmla="*/ 1559134 h 6845510"/>
                <a:gd name="connsiteX17-4061" fmla="*/ 1593221 w 3693484"/>
                <a:gd name="connsiteY17-4062" fmla="*/ 378035 h 6845510"/>
                <a:gd name="connsiteX18-4063" fmla="*/ 1307472 w 3693484"/>
                <a:gd name="connsiteY18-4064" fmla="*/ 368510 h 6845510"/>
                <a:gd name="connsiteX19-4065" fmla="*/ 1312234 w 3693484"/>
                <a:gd name="connsiteY19-4066" fmla="*/ 1635335 h 6845510"/>
                <a:gd name="connsiteX20-4067" fmla="*/ 1259846 w 3693484"/>
                <a:gd name="connsiteY20-4068" fmla="*/ 2025860 h 6845510"/>
                <a:gd name="connsiteX21-4069" fmla="*/ 902659 w 3693484"/>
                <a:gd name="connsiteY21-4070" fmla="*/ 2302085 h 6845510"/>
                <a:gd name="connsiteX22-4071" fmla="*/ 207334 w 3693484"/>
                <a:gd name="connsiteY22-4072" fmla="*/ 1787735 h 6845510"/>
                <a:gd name="connsiteX23-4073" fmla="*/ 173996 w 3693484"/>
                <a:gd name="connsiteY23-4074" fmla="*/ 2092535 h 6845510"/>
                <a:gd name="connsiteX24-4075" fmla="*/ 731209 w 3693484"/>
                <a:gd name="connsiteY24-4076" fmla="*/ 2797385 h 6845510"/>
                <a:gd name="connsiteX25-4077" fmla="*/ 1359859 w 3693484"/>
                <a:gd name="connsiteY25-4078" fmla="*/ 3530810 h 6845510"/>
                <a:gd name="connsiteX26-4079" fmla="*/ 1578934 w 3693484"/>
                <a:gd name="connsiteY26-4080" fmla="*/ 4064210 h 6845510"/>
                <a:gd name="connsiteX27-4081" fmla="*/ 1969459 w 3693484"/>
                <a:gd name="connsiteY27-4082" fmla="*/ 6845510 h 6845510"/>
                <a:gd name="connsiteX0-4083" fmla="*/ 1969459 w 3693484"/>
                <a:gd name="connsiteY0-4084" fmla="*/ 6845510 h 6845510"/>
                <a:gd name="connsiteX1-4085" fmla="*/ 3693484 w 3693484"/>
                <a:gd name="connsiteY1-4086" fmla="*/ 6835985 h 6845510"/>
                <a:gd name="connsiteX2-4087" fmla="*/ 2636209 w 3693484"/>
                <a:gd name="connsiteY2-4088" fmla="*/ 3873710 h 6845510"/>
                <a:gd name="connsiteX3-4089" fmla="*/ 2512384 w 3693484"/>
                <a:gd name="connsiteY3-4090" fmla="*/ 3321260 h 6845510"/>
                <a:gd name="connsiteX4-4091" fmla="*/ 2874334 w 3693484"/>
                <a:gd name="connsiteY4-4092" fmla="*/ 2216360 h 6845510"/>
                <a:gd name="connsiteX5-4093" fmla="*/ 3512509 w 3693484"/>
                <a:gd name="connsiteY5-4094" fmla="*/ 1301960 h 6845510"/>
                <a:gd name="connsiteX6-4095" fmla="*/ 3298197 w 3693484"/>
                <a:gd name="connsiteY6-4096" fmla="*/ 1178135 h 6845510"/>
                <a:gd name="connsiteX7-4097" fmla="*/ 2607634 w 3693484"/>
                <a:gd name="connsiteY7-4098" fmla="*/ 1878222 h 6845510"/>
                <a:gd name="connsiteX8-4099" fmla="*/ 2531434 w 3693484"/>
                <a:gd name="connsiteY8-4100" fmla="*/ 1821072 h 6845510"/>
                <a:gd name="connsiteX9-4101" fmla="*/ 2874334 w 3693484"/>
                <a:gd name="connsiteY9-4102" fmla="*/ 563772 h 6845510"/>
                <a:gd name="connsiteX10-4103" fmla="*/ 2598109 w 3693484"/>
                <a:gd name="connsiteY10-4104" fmla="*/ 397084 h 6845510"/>
                <a:gd name="connsiteX11-4105" fmla="*/ 2207584 w 3693484"/>
                <a:gd name="connsiteY11-4106" fmla="*/ 1659147 h 6845510"/>
                <a:gd name="connsiteX12-4107" fmla="*/ 2131384 w 3693484"/>
                <a:gd name="connsiteY12-4108" fmla="*/ 1597235 h 6845510"/>
                <a:gd name="connsiteX13-4109" fmla="*/ 2193297 w 3693484"/>
                <a:gd name="connsiteY13-4110" fmla="*/ 154197 h 6845510"/>
                <a:gd name="connsiteX14-4111" fmla="*/ 1878971 w 3693484"/>
                <a:gd name="connsiteY14-4112" fmla="*/ 163723 h 6845510"/>
                <a:gd name="connsiteX15-4113" fmla="*/ 1798009 w 3693484"/>
                <a:gd name="connsiteY15-4114" fmla="*/ 1554373 h 6845510"/>
                <a:gd name="connsiteX16-4115" fmla="*/ 1674184 w 3693484"/>
                <a:gd name="connsiteY16-4116" fmla="*/ 1559134 h 6845510"/>
                <a:gd name="connsiteX17-4117" fmla="*/ 1593221 w 3693484"/>
                <a:gd name="connsiteY17-4118" fmla="*/ 378035 h 6845510"/>
                <a:gd name="connsiteX18-4119" fmla="*/ 1307472 w 3693484"/>
                <a:gd name="connsiteY18-4120" fmla="*/ 368510 h 6845510"/>
                <a:gd name="connsiteX19-4121" fmla="*/ 1312234 w 3693484"/>
                <a:gd name="connsiteY19-4122" fmla="*/ 1635335 h 6845510"/>
                <a:gd name="connsiteX20-4123" fmla="*/ 1259846 w 3693484"/>
                <a:gd name="connsiteY20-4124" fmla="*/ 2025860 h 6845510"/>
                <a:gd name="connsiteX21-4125" fmla="*/ 902659 w 3693484"/>
                <a:gd name="connsiteY21-4126" fmla="*/ 2302085 h 6845510"/>
                <a:gd name="connsiteX22-4127" fmla="*/ 207334 w 3693484"/>
                <a:gd name="connsiteY22-4128" fmla="*/ 1787735 h 6845510"/>
                <a:gd name="connsiteX23-4129" fmla="*/ 173996 w 3693484"/>
                <a:gd name="connsiteY23-4130" fmla="*/ 2092535 h 6845510"/>
                <a:gd name="connsiteX24-4131" fmla="*/ 731209 w 3693484"/>
                <a:gd name="connsiteY24-4132" fmla="*/ 2797385 h 6845510"/>
                <a:gd name="connsiteX25-4133" fmla="*/ 1359859 w 3693484"/>
                <a:gd name="connsiteY25-4134" fmla="*/ 3530810 h 6845510"/>
                <a:gd name="connsiteX26-4135" fmla="*/ 1578934 w 3693484"/>
                <a:gd name="connsiteY26-4136" fmla="*/ 4064210 h 6845510"/>
                <a:gd name="connsiteX27-4137" fmla="*/ 1969459 w 3693484"/>
                <a:gd name="connsiteY27-4138" fmla="*/ 6845510 h 6845510"/>
                <a:gd name="connsiteX0-4139" fmla="*/ 1969459 w 3693484"/>
                <a:gd name="connsiteY0-4140" fmla="*/ 6845510 h 6845510"/>
                <a:gd name="connsiteX1-4141" fmla="*/ 3693484 w 3693484"/>
                <a:gd name="connsiteY1-4142" fmla="*/ 6835985 h 6845510"/>
                <a:gd name="connsiteX2-4143" fmla="*/ 2636209 w 3693484"/>
                <a:gd name="connsiteY2-4144" fmla="*/ 3873710 h 6845510"/>
                <a:gd name="connsiteX3-4145" fmla="*/ 2512384 w 3693484"/>
                <a:gd name="connsiteY3-4146" fmla="*/ 3321260 h 6845510"/>
                <a:gd name="connsiteX4-4147" fmla="*/ 2874334 w 3693484"/>
                <a:gd name="connsiteY4-4148" fmla="*/ 2216360 h 6845510"/>
                <a:gd name="connsiteX5-4149" fmla="*/ 3512509 w 3693484"/>
                <a:gd name="connsiteY5-4150" fmla="*/ 1301960 h 6845510"/>
                <a:gd name="connsiteX6-4151" fmla="*/ 3298197 w 3693484"/>
                <a:gd name="connsiteY6-4152" fmla="*/ 1178135 h 6845510"/>
                <a:gd name="connsiteX7-4153" fmla="*/ 2607634 w 3693484"/>
                <a:gd name="connsiteY7-4154" fmla="*/ 1878222 h 6845510"/>
                <a:gd name="connsiteX8-4155" fmla="*/ 2531434 w 3693484"/>
                <a:gd name="connsiteY8-4156" fmla="*/ 1821072 h 6845510"/>
                <a:gd name="connsiteX9-4157" fmla="*/ 2874334 w 3693484"/>
                <a:gd name="connsiteY9-4158" fmla="*/ 563772 h 6845510"/>
                <a:gd name="connsiteX10-4159" fmla="*/ 2598109 w 3693484"/>
                <a:gd name="connsiteY10-4160" fmla="*/ 397084 h 6845510"/>
                <a:gd name="connsiteX11-4161" fmla="*/ 2207584 w 3693484"/>
                <a:gd name="connsiteY11-4162" fmla="*/ 1659147 h 6845510"/>
                <a:gd name="connsiteX12-4163" fmla="*/ 2131384 w 3693484"/>
                <a:gd name="connsiteY12-4164" fmla="*/ 1597235 h 6845510"/>
                <a:gd name="connsiteX13-4165" fmla="*/ 2193297 w 3693484"/>
                <a:gd name="connsiteY13-4166" fmla="*/ 154197 h 6845510"/>
                <a:gd name="connsiteX14-4167" fmla="*/ 1878971 w 3693484"/>
                <a:gd name="connsiteY14-4168" fmla="*/ 163723 h 6845510"/>
                <a:gd name="connsiteX15-4169" fmla="*/ 1798009 w 3693484"/>
                <a:gd name="connsiteY15-4170" fmla="*/ 1554373 h 6845510"/>
                <a:gd name="connsiteX16-4171" fmla="*/ 1674184 w 3693484"/>
                <a:gd name="connsiteY16-4172" fmla="*/ 1559134 h 6845510"/>
                <a:gd name="connsiteX17-4173" fmla="*/ 1593221 w 3693484"/>
                <a:gd name="connsiteY17-4174" fmla="*/ 378035 h 6845510"/>
                <a:gd name="connsiteX18-4175" fmla="*/ 1307472 w 3693484"/>
                <a:gd name="connsiteY18-4176" fmla="*/ 368510 h 6845510"/>
                <a:gd name="connsiteX19-4177" fmla="*/ 1312234 w 3693484"/>
                <a:gd name="connsiteY19-4178" fmla="*/ 1635335 h 6845510"/>
                <a:gd name="connsiteX20-4179" fmla="*/ 1259846 w 3693484"/>
                <a:gd name="connsiteY20-4180" fmla="*/ 2025860 h 6845510"/>
                <a:gd name="connsiteX21-4181" fmla="*/ 902659 w 3693484"/>
                <a:gd name="connsiteY21-4182" fmla="*/ 2302085 h 6845510"/>
                <a:gd name="connsiteX22-4183" fmla="*/ 207334 w 3693484"/>
                <a:gd name="connsiteY22-4184" fmla="*/ 1787735 h 6845510"/>
                <a:gd name="connsiteX23-4185" fmla="*/ 173996 w 3693484"/>
                <a:gd name="connsiteY23-4186" fmla="*/ 2092535 h 6845510"/>
                <a:gd name="connsiteX24-4187" fmla="*/ 731209 w 3693484"/>
                <a:gd name="connsiteY24-4188" fmla="*/ 2797385 h 6845510"/>
                <a:gd name="connsiteX25-4189" fmla="*/ 1359859 w 3693484"/>
                <a:gd name="connsiteY25-4190" fmla="*/ 3530810 h 6845510"/>
                <a:gd name="connsiteX26-4191" fmla="*/ 1578934 w 3693484"/>
                <a:gd name="connsiteY26-4192" fmla="*/ 4064210 h 6845510"/>
                <a:gd name="connsiteX27-4193" fmla="*/ 1969459 w 3693484"/>
                <a:gd name="connsiteY27-4194" fmla="*/ 6845510 h 6845510"/>
                <a:gd name="connsiteX0-4195" fmla="*/ 1969459 w 3693484"/>
                <a:gd name="connsiteY0-4196" fmla="*/ 6845510 h 6845510"/>
                <a:gd name="connsiteX1-4197" fmla="*/ 3693484 w 3693484"/>
                <a:gd name="connsiteY1-4198" fmla="*/ 6835985 h 6845510"/>
                <a:gd name="connsiteX2-4199" fmla="*/ 2636209 w 3693484"/>
                <a:gd name="connsiteY2-4200" fmla="*/ 3873710 h 6845510"/>
                <a:gd name="connsiteX3-4201" fmla="*/ 2512384 w 3693484"/>
                <a:gd name="connsiteY3-4202" fmla="*/ 3321260 h 6845510"/>
                <a:gd name="connsiteX4-4203" fmla="*/ 2874334 w 3693484"/>
                <a:gd name="connsiteY4-4204" fmla="*/ 2216360 h 6845510"/>
                <a:gd name="connsiteX5-4205" fmla="*/ 3512509 w 3693484"/>
                <a:gd name="connsiteY5-4206" fmla="*/ 1301960 h 6845510"/>
                <a:gd name="connsiteX6-4207" fmla="*/ 3298197 w 3693484"/>
                <a:gd name="connsiteY6-4208" fmla="*/ 1178135 h 6845510"/>
                <a:gd name="connsiteX7-4209" fmla="*/ 2607634 w 3693484"/>
                <a:gd name="connsiteY7-4210" fmla="*/ 1878222 h 6845510"/>
                <a:gd name="connsiteX8-4211" fmla="*/ 2531434 w 3693484"/>
                <a:gd name="connsiteY8-4212" fmla="*/ 1821072 h 6845510"/>
                <a:gd name="connsiteX9-4213" fmla="*/ 2874334 w 3693484"/>
                <a:gd name="connsiteY9-4214" fmla="*/ 563772 h 6845510"/>
                <a:gd name="connsiteX10-4215" fmla="*/ 2598109 w 3693484"/>
                <a:gd name="connsiteY10-4216" fmla="*/ 397084 h 6845510"/>
                <a:gd name="connsiteX11-4217" fmla="*/ 2207584 w 3693484"/>
                <a:gd name="connsiteY11-4218" fmla="*/ 1659147 h 6845510"/>
                <a:gd name="connsiteX12-4219" fmla="*/ 2131384 w 3693484"/>
                <a:gd name="connsiteY12-4220" fmla="*/ 1597235 h 6845510"/>
                <a:gd name="connsiteX13-4221" fmla="*/ 2193297 w 3693484"/>
                <a:gd name="connsiteY13-4222" fmla="*/ 154197 h 6845510"/>
                <a:gd name="connsiteX14-4223" fmla="*/ 1878971 w 3693484"/>
                <a:gd name="connsiteY14-4224" fmla="*/ 163723 h 6845510"/>
                <a:gd name="connsiteX15-4225" fmla="*/ 1798009 w 3693484"/>
                <a:gd name="connsiteY15-4226" fmla="*/ 1554373 h 6845510"/>
                <a:gd name="connsiteX16-4227" fmla="*/ 1674184 w 3693484"/>
                <a:gd name="connsiteY16-4228" fmla="*/ 1559134 h 6845510"/>
                <a:gd name="connsiteX17-4229" fmla="*/ 1593221 w 3693484"/>
                <a:gd name="connsiteY17-4230" fmla="*/ 378035 h 6845510"/>
                <a:gd name="connsiteX18-4231" fmla="*/ 1307472 w 3693484"/>
                <a:gd name="connsiteY18-4232" fmla="*/ 368510 h 6845510"/>
                <a:gd name="connsiteX19-4233" fmla="*/ 1312234 w 3693484"/>
                <a:gd name="connsiteY19-4234" fmla="*/ 1635335 h 6845510"/>
                <a:gd name="connsiteX20-4235" fmla="*/ 1259846 w 3693484"/>
                <a:gd name="connsiteY20-4236" fmla="*/ 2025860 h 6845510"/>
                <a:gd name="connsiteX21-4237" fmla="*/ 902659 w 3693484"/>
                <a:gd name="connsiteY21-4238" fmla="*/ 2302085 h 6845510"/>
                <a:gd name="connsiteX22-4239" fmla="*/ 207334 w 3693484"/>
                <a:gd name="connsiteY22-4240" fmla="*/ 1787735 h 6845510"/>
                <a:gd name="connsiteX23-4241" fmla="*/ 173996 w 3693484"/>
                <a:gd name="connsiteY23-4242" fmla="*/ 2092535 h 6845510"/>
                <a:gd name="connsiteX24-4243" fmla="*/ 731209 w 3693484"/>
                <a:gd name="connsiteY24-4244" fmla="*/ 2797385 h 6845510"/>
                <a:gd name="connsiteX25-4245" fmla="*/ 1359859 w 3693484"/>
                <a:gd name="connsiteY25-4246" fmla="*/ 3530810 h 6845510"/>
                <a:gd name="connsiteX26-4247" fmla="*/ 1578934 w 3693484"/>
                <a:gd name="connsiteY26-4248" fmla="*/ 4064210 h 6845510"/>
                <a:gd name="connsiteX27-4249" fmla="*/ 1969459 w 3693484"/>
                <a:gd name="connsiteY27-4250" fmla="*/ 6845510 h 6845510"/>
                <a:gd name="connsiteX0-4251" fmla="*/ 1969459 w 3693484"/>
                <a:gd name="connsiteY0-4252" fmla="*/ 6845510 h 6845510"/>
                <a:gd name="connsiteX1-4253" fmla="*/ 3693484 w 3693484"/>
                <a:gd name="connsiteY1-4254" fmla="*/ 6835985 h 6845510"/>
                <a:gd name="connsiteX2-4255" fmla="*/ 2636209 w 3693484"/>
                <a:gd name="connsiteY2-4256" fmla="*/ 3873710 h 6845510"/>
                <a:gd name="connsiteX3-4257" fmla="*/ 2512384 w 3693484"/>
                <a:gd name="connsiteY3-4258" fmla="*/ 3321260 h 6845510"/>
                <a:gd name="connsiteX4-4259" fmla="*/ 2874334 w 3693484"/>
                <a:gd name="connsiteY4-4260" fmla="*/ 2216360 h 6845510"/>
                <a:gd name="connsiteX5-4261" fmla="*/ 3512509 w 3693484"/>
                <a:gd name="connsiteY5-4262" fmla="*/ 1301960 h 6845510"/>
                <a:gd name="connsiteX6-4263" fmla="*/ 3298197 w 3693484"/>
                <a:gd name="connsiteY6-4264" fmla="*/ 1178135 h 6845510"/>
                <a:gd name="connsiteX7-4265" fmla="*/ 2607634 w 3693484"/>
                <a:gd name="connsiteY7-4266" fmla="*/ 1878222 h 6845510"/>
                <a:gd name="connsiteX8-4267" fmla="*/ 2531434 w 3693484"/>
                <a:gd name="connsiteY8-4268" fmla="*/ 1821072 h 6845510"/>
                <a:gd name="connsiteX9-4269" fmla="*/ 2874334 w 3693484"/>
                <a:gd name="connsiteY9-4270" fmla="*/ 563772 h 6845510"/>
                <a:gd name="connsiteX10-4271" fmla="*/ 2598109 w 3693484"/>
                <a:gd name="connsiteY10-4272" fmla="*/ 397084 h 6845510"/>
                <a:gd name="connsiteX11-4273" fmla="*/ 2207584 w 3693484"/>
                <a:gd name="connsiteY11-4274" fmla="*/ 1659147 h 6845510"/>
                <a:gd name="connsiteX12-4275" fmla="*/ 2131384 w 3693484"/>
                <a:gd name="connsiteY12-4276" fmla="*/ 1597235 h 6845510"/>
                <a:gd name="connsiteX13-4277" fmla="*/ 2193297 w 3693484"/>
                <a:gd name="connsiteY13-4278" fmla="*/ 154197 h 6845510"/>
                <a:gd name="connsiteX14-4279" fmla="*/ 1878971 w 3693484"/>
                <a:gd name="connsiteY14-4280" fmla="*/ 163723 h 6845510"/>
                <a:gd name="connsiteX15-4281" fmla="*/ 1798009 w 3693484"/>
                <a:gd name="connsiteY15-4282" fmla="*/ 1554373 h 6845510"/>
                <a:gd name="connsiteX16-4283" fmla="*/ 1674184 w 3693484"/>
                <a:gd name="connsiteY16-4284" fmla="*/ 1559134 h 6845510"/>
                <a:gd name="connsiteX17-4285" fmla="*/ 1593221 w 3693484"/>
                <a:gd name="connsiteY17-4286" fmla="*/ 378035 h 6845510"/>
                <a:gd name="connsiteX18-4287" fmla="*/ 1307472 w 3693484"/>
                <a:gd name="connsiteY18-4288" fmla="*/ 368510 h 6845510"/>
                <a:gd name="connsiteX19-4289" fmla="*/ 1312234 w 3693484"/>
                <a:gd name="connsiteY19-4290" fmla="*/ 1635335 h 6845510"/>
                <a:gd name="connsiteX20-4291" fmla="*/ 1259846 w 3693484"/>
                <a:gd name="connsiteY20-4292" fmla="*/ 2025860 h 6845510"/>
                <a:gd name="connsiteX21-4293" fmla="*/ 902659 w 3693484"/>
                <a:gd name="connsiteY21-4294" fmla="*/ 2302085 h 6845510"/>
                <a:gd name="connsiteX22-4295" fmla="*/ 207334 w 3693484"/>
                <a:gd name="connsiteY22-4296" fmla="*/ 1787735 h 6845510"/>
                <a:gd name="connsiteX23-4297" fmla="*/ 173996 w 3693484"/>
                <a:gd name="connsiteY23-4298" fmla="*/ 2092535 h 6845510"/>
                <a:gd name="connsiteX24-4299" fmla="*/ 731209 w 3693484"/>
                <a:gd name="connsiteY24-4300" fmla="*/ 2797385 h 6845510"/>
                <a:gd name="connsiteX25-4301" fmla="*/ 1359859 w 3693484"/>
                <a:gd name="connsiteY25-4302" fmla="*/ 3530810 h 6845510"/>
                <a:gd name="connsiteX26-4303" fmla="*/ 1578934 w 3693484"/>
                <a:gd name="connsiteY26-4304" fmla="*/ 4064210 h 6845510"/>
                <a:gd name="connsiteX27-4305" fmla="*/ 1969459 w 3693484"/>
                <a:gd name="connsiteY27-4306" fmla="*/ 6845510 h 6845510"/>
                <a:gd name="connsiteX0-4307" fmla="*/ 1969459 w 3693484"/>
                <a:gd name="connsiteY0-4308" fmla="*/ 6845510 h 6845510"/>
                <a:gd name="connsiteX1-4309" fmla="*/ 3693484 w 3693484"/>
                <a:gd name="connsiteY1-4310" fmla="*/ 6835985 h 6845510"/>
                <a:gd name="connsiteX2-4311" fmla="*/ 2636209 w 3693484"/>
                <a:gd name="connsiteY2-4312" fmla="*/ 3873710 h 6845510"/>
                <a:gd name="connsiteX3-4313" fmla="*/ 2512384 w 3693484"/>
                <a:gd name="connsiteY3-4314" fmla="*/ 3321260 h 6845510"/>
                <a:gd name="connsiteX4-4315" fmla="*/ 2874334 w 3693484"/>
                <a:gd name="connsiteY4-4316" fmla="*/ 2216360 h 6845510"/>
                <a:gd name="connsiteX5-4317" fmla="*/ 3512509 w 3693484"/>
                <a:gd name="connsiteY5-4318" fmla="*/ 1301960 h 6845510"/>
                <a:gd name="connsiteX6-4319" fmla="*/ 3298197 w 3693484"/>
                <a:gd name="connsiteY6-4320" fmla="*/ 1178135 h 6845510"/>
                <a:gd name="connsiteX7-4321" fmla="*/ 2607634 w 3693484"/>
                <a:gd name="connsiteY7-4322" fmla="*/ 1878222 h 6845510"/>
                <a:gd name="connsiteX8-4323" fmla="*/ 2531434 w 3693484"/>
                <a:gd name="connsiteY8-4324" fmla="*/ 1821072 h 6845510"/>
                <a:gd name="connsiteX9-4325" fmla="*/ 2874334 w 3693484"/>
                <a:gd name="connsiteY9-4326" fmla="*/ 563772 h 6845510"/>
                <a:gd name="connsiteX10-4327" fmla="*/ 2598109 w 3693484"/>
                <a:gd name="connsiteY10-4328" fmla="*/ 397084 h 6845510"/>
                <a:gd name="connsiteX11-4329" fmla="*/ 2207584 w 3693484"/>
                <a:gd name="connsiteY11-4330" fmla="*/ 1659147 h 6845510"/>
                <a:gd name="connsiteX12-4331" fmla="*/ 2131384 w 3693484"/>
                <a:gd name="connsiteY12-4332" fmla="*/ 1597235 h 6845510"/>
                <a:gd name="connsiteX13-4333" fmla="*/ 2193297 w 3693484"/>
                <a:gd name="connsiteY13-4334" fmla="*/ 154197 h 6845510"/>
                <a:gd name="connsiteX14-4335" fmla="*/ 1878971 w 3693484"/>
                <a:gd name="connsiteY14-4336" fmla="*/ 163723 h 6845510"/>
                <a:gd name="connsiteX15-4337" fmla="*/ 1798009 w 3693484"/>
                <a:gd name="connsiteY15-4338" fmla="*/ 1554373 h 6845510"/>
                <a:gd name="connsiteX16-4339" fmla="*/ 1674184 w 3693484"/>
                <a:gd name="connsiteY16-4340" fmla="*/ 1559134 h 6845510"/>
                <a:gd name="connsiteX17-4341" fmla="*/ 1593221 w 3693484"/>
                <a:gd name="connsiteY17-4342" fmla="*/ 378035 h 6845510"/>
                <a:gd name="connsiteX18-4343" fmla="*/ 1307472 w 3693484"/>
                <a:gd name="connsiteY18-4344" fmla="*/ 368510 h 6845510"/>
                <a:gd name="connsiteX19-4345" fmla="*/ 1312234 w 3693484"/>
                <a:gd name="connsiteY19-4346" fmla="*/ 1635335 h 6845510"/>
                <a:gd name="connsiteX20-4347" fmla="*/ 1259846 w 3693484"/>
                <a:gd name="connsiteY20-4348" fmla="*/ 2025860 h 6845510"/>
                <a:gd name="connsiteX21-4349" fmla="*/ 902659 w 3693484"/>
                <a:gd name="connsiteY21-4350" fmla="*/ 2302085 h 6845510"/>
                <a:gd name="connsiteX22-4351" fmla="*/ 207334 w 3693484"/>
                <a:gd name="connsiteY22-4352" fmla="*/ 1787735 h 6845510"/>
                <a:gd name="connsiteX23-4353" fmla="*/ 173996 w 3693484"/>
                <a:gd name="connsiteY23-4354" fmla="*/ 2092535 h 6845510"/>
                <a:gd name="connsiteX24-4355" fmla="*/ 731209 w 3693484"/>
                <a:gd name="connsiteY24-4356" fmla="*/ 2797385 h 6845510"/>
                <a:gd name="connsiteX25-4357" fmla="*/ 1359859 w 3693484"/>
                <a:gd name="connsiteY25-4358" fmla="*/ 3530810 h 6845510"/>
                <a:gd name="connsiteX26-4359" fmla="*/ 1578934 w 3693484"/>
                <a:gd name="connsiteY26-4360" fmla="*/ 4064210 h 6845510"/>
                <a:gd name="connsiteX27-4361" fmla="*/ 1969459 w 3693484"/>
                <a:gd name="connsiteY27-4362" fmla="*/ 6845510 h 6845510"/>
                <a:gd name="connsiteX0-4363" fmla="*/ 1969459 w 3693484"/>
                <a:gd name="connsiteY0-4364" fmla="*/ 6845510 h 6845510"/>
                <a:gd name="connsiteX1-4365" fmla="*/ 3693484 w 3693484"/>
                <a:gd name="connsiteY1-4366" fmla="*/ 6835985 h 6845510"/>
                <a:gd name="connsiteX2-4367" fmla="*/ 2636209 w 3693484"/>
                <a:gd name="connsiteY2-4368" fmla="*/ 3873710 h 6845510"/>
                <a:gd name="connsiteX3-4369" fmla="*/ 2512384 w 3693484"/>
                <a:gd name="connsiteY3-4370" fmla="*/ 3321260 h 6845510"/>
                <a:gd name="connsiteX4-4371" fmla="*/ 2874334 w 3693484"/>
                <a:gd name="connsiteY4-4372" fmla="*/ 2216360 h 6845510"/>
                <a:gd name="connsiteX5-4373" fmla="*/ 3512509 w 3693484"/>
                <a:gd name="connsiteY5-4374" fmla="*/ 1301960 h 6845510"/>
                <a:gd name="connsiteX6-4375" fmla="*/ 3298197 w 3693484"/>
                <a:gd name="connsiteY6-4376" fmla="*/ 1178135 h 6845510"/>
                <a:gd name="connsiteX7-4377" fmla="*/ 2607634 w 3693484"/>
                <a:gd name="connsiteY7-4378" fmla="*/ 1878222 h 6845510"/>
                <a:gd name="connsiteX8-4379" fmla="*/ 2531434 w 3693484"/>
                <a:gd name="connsiteY8-4380" fmla="*/ 1821072 h 6845510"/>
                <a:gd name="connsiteX9-4381" fmla="*/ 2874334 w 3693484"/>
                <a:gd name="connsiteY9-4382" fmla="*/ 563772 h 6845510"/>
                <a:gd name="connsiteX10-4383" fmla="*/ 2598109 w 3693484"/>
                <a:gd name="connsiteY10-4384" fmla="*/ 397084 h 6845510"/>
                <a:gd name="connsiteX11-4385" fmla="*/ 2207584 w 3693484"/>
                <a:gd name="connsiteY11-4386" fmla="*/ 1659147 h 6845510"/>
                <a:gd name="connsiteX12-4387" fmla="*/ 2131384 w 3693484"/>
                <a:gd name="connsiteY12-4388" fmla="*/ 1597235 h 6845510"/>
                <a:gd name="connsiteX13-4389" fmla="*/ 2193297 w 3693484"/>
                <a:gd name="connsiteY13-4390" fmla="*/ 154197 h 6845510"/>
                <a:gd name="connsiteX14-4391" fmla="*/ 1878971 w 3693484"/>
                <a:gd name="connsiteY14-4392" fmla="*/ 163723 h 6845510"/>
                <a:gd name="connsiteX15-4393" fmla="*/ 1798009 w 3693484"/>
                <a:gd name="connsiteY15-4394" fmla="*/ 1554373 h 6845510"/>
                <a:gd name="connsiteX16-4395" fmla="*/ 1674184 w 3693484"/>
                <a:gd name="connsiteY16-4396" fmla="*/ 1559134 h 6845510"/>
                <a:gd name="connsiteX17-4397" fmla="*/ 1593221 w 3693484"/>
                <a:gd name="connsiteY17-4398" fmla="*/ 378035 h 6845510"/>
                <a:gd name="connsiteX18-4399" fmla="*/ 1307472 w 3693484"/>
                <a:gd name="connsiteY18-4400" fmla="*/ 368510 h 6845510"/>
                <a:gd name="connsiteX19-4401" fmla="*/ 1312234 w 3693484"/>
                <a:gd name="connsiteY19-4402" fmla="*/ 1635335 h 6845510"/>
                <a:gd name="connsiteX20-4403" fmla="*/ 1259846 w 3693484"/>
                <a:gd name="connsiteY20-4404" fmla="*/ 2025860 h 6845510"/>
                <a:gd name="connsiteX21-4405" fmla="*/ 902659 w 3693484"/>
                <a:gd name="connsiteY21-4406" fmla="*/ 2302085 h 6845510"/>
                <a:gd name="connsiteX22-4407" fmla="*/ 207334 w 3693484"/>
                <a:gd name="connsiteY22-4408" fmla="*/ 1787735 h 6845510"/>
                <a:gd name="connsiteX23-4409" fmla="*/ 173996 w 3693484"/>
                <a:gd name="connsiteY23-4410" fmla="*/ 2092535 h 6845510"/>
                <a:gd name="connsiteX24-4411" fmla="*/ 731209 w 3693484"/>
                <a:gd name="connsiteY24-4412" fmla="*/ 2797385 h 6845510"/>
                <a:gd name="connsiteX25-4413" fmla="*/ 1359859 w 3693484"/>
                <a:gd name="connsiteY25-4414" fmla="*/ 3530810 h 6845510"/>
                <a:gd name="connsiteX26-4415" fmla="*/ 1578934 w 3693484"/>
                <a:gd name="connsiteY26-4416" fmla="*/ 4064210 h 6845510"/>
                <a:gd name="connsiteX27-4417" fmla="*/ 1969459 w 3693484"/>
                <a:gd name="connsiteY27-4418" fmla="*/ 6845510 h 6845510"/>
                <a:gd name="connsiteX0-4419" fmla="*/ 1969459 w 3693484"/>
                <a:gd name="connsiteY0-4420" fmla="*/ 6845510 h 6845510"/>
                <a:gd name="connsiteX1-4421" fmla="*/ 3693484 w 3693484"/>
                <a:gd name="connsiteY1-4422" fmla="*/ 6835985 h 6845510"/>
                <a:gd name="connsiteX2-4423" fmla="*/ 2636209 w 3693484"/>
                <a:gd name="connsiteY2-4424" fmla="*/ 3873710 h 6845510"/>
                <a:gd name="connsiteX3-4425" fmla="*/ 2512384 w 3693484"/>
                <a:gd name="connsiteY3-4426" fmla="*/ 3321260 h 6845510"/>
                <a:gd name="connsiteX4-4427" fmla="*/ 2864809 w 3693484"/>
                <a:gd name="connsiteY4-4428" fmla="*/ 2197310 h 6845510"/>
                <a:gd name="connsiteX5-4429" fmla="*/ 3512509 w 3693484"/>
                <a:gd name="connsiteY5-4430" fmla="*/ 1301960 h 6845510"/>
                <a:gd name="connsiteX6-4431" fmla="*/ 3298197 w 3693484"/>
                <a:gd name="connsiteY6-4432" fmla="*/ 1178135 h 6845510"/>
                <a:gd name="connsiteX7-4433" fmla="*/ 2607634 w 3693484"/>
                <a:gd name="connsiteY7-4434" fmla="*/ 1878222 h 6845510"/>
                <a:gd name="connsiteX8-4435" fmla="*/ 2531434 w 3693484"/>
                <a:gd name="connsiteY8-4436" fmla="*/ 1821072 h 6845510"/>
                <a:gd name="connsiteX9-4437" fmla="*/ 2874334 w 3693484"/>
                <a:gd name="connsiteY9-4438" fmla="*/ 563772 h 6845510"/>
                <a:gd name="connsiteX10-4439" fmla="*/ 2598109 w 3693484"/>
                <a:gd name="connsiteY10-4440" fmla="*/ 397084 h 6845510"/>
                <a:gd name="connsiteX11-4441" fmla="*/ 2207584 w 3693484"/>
                <a:gd name="connsiteY11-4442" fmla="*/ 1659147 h 6845510"/>
                <a:gd name="connsiteX12-4443" fmla="*/ 2131384 w 3693484"/>
                <a:gd name="connsiteY12-4444" fmla="*/ 1597235 h 6845510"/>
                <a:gd name="connsiteX13-4445" fmla="*/ 2193297 w 3693484"/>
                <a:gd name="connsiteY13-4446" fmla="*/ 154197 h 6845510"/>
                <a:gd name="connsiteX14-4447" fmla="*/ 1878971 w 3693484"/>
                <a:gd name="connsiteY14-4448" fmla="*/ 163723 h 6845510"/>
                <a:gd name="connsiteX15-4449" fmla="*/ 1798009 w 3693484"/>
                <a:gd name="connsiteY15-4450" fmla="*/ 1554373 h 6845510"/>
                <a:gd name="connsiteX16-4451" fmla="*/ 1674184 w 3693484"/>
                <a:gd name="connsiteY16-4452" fmla="*/ 1559134 h 6845510"/>
                <a:gd name="connsiteX17-4453" fmla="*/ 1593221 w 3693484"/>
                <a:gd name="connsiteY17-4454" fmla="*/ 378035 h 6845510"/>
                <a:gd name="connsiteX18-4455" fmla="*/ 1307472 w 3693484"/>
                <a:gd name="connsiteY18-4456" fmla="*/ 368510 h 6845510"/>
                <a:gd name="connsiteX19-4457" fmla="*/ 1312234 w 3693484"/>
                <a:gd name="connsiteY19-4458" fmla="*/ 1635335 h 6845510"/>
                <a:gd name="connsiteX20-4459" fmla="*/ 1259846 w 3693484"/>
                <a:gd name="connsiteY20-4460" fmla="*/ 2025860 h 6845510"/>
                <a:gd name="connsiteX21-4461" fmla="*/ 902659 w 3693484"/>
                <a:gd name="connsiteY21-4462" fmla="*/ 2302085 h 6845510"/>
                <a:gd name="connsiteX22-4463" fmla="*/ 207334 w 3693484"/>
                <a:gd name="connsiteY22-4464" fmla="*/ 1787735 h 6845510"/>
                <a:gd name="connsiteX23-4465" fmla="*/ 173996 w 3693484"/>
                <a:gd name="connsiteY23-4466" fmla="*/ 2092535 h 6845510"/>
                <a:gd name="connsiteX24-4467" fmla="*/ 731209 w 3693484"/>
                <a:gd name="connsiteY24-4468" fmla="*/ 2797385 h 6845510"/>
                <a:gd name="connsiteX25-4469" fmla="*/ 1359859 w 3693484"/>
                <a:gd name="connsiteY25-4470" fmla="*/ 3530810 h 6845510"/>
                <a:gd name="connsiteX26-4471" fmla="*/ 1578934 w 3693484"/>
                <a:gd name="connsiteY26-4472" fmla="*/ 4064210 h 6845510"/>
                <a:gd name="connsiteX27-4473" fmla="*/ 1969459 w 3693484"/>
                <a:gd name="connsiteY27-4474" fmla="*/ 6845510 h 6845510"/>
                <a:gd name="connsiteX0-4475" fmla="*/ 1969459 w 3693484"/>
                <a:gd name="connsiteY0-4476" fmla="*/ 6845510 h 6845510"/>
                <a:gd name="connsiteX1-4477" fmla="*/ 3693484 w 3693484"/>
                <a:gd name="connsiteY1-4478" fmla="*/ 6835985 h 6845510"/>
                <a:gd name="connsiteX2-4479" fmla="*/ 2636209 w 3693484"/>
                <a:gd name="connsiteY2-4480" fmla="*/ 3873710 h 6845510"/>
                <a:gd name="connsiteX3-4481" fmla="*/ 2512384 w 3693484"/>
                <a:gd name="connsiteY3-4482" fmla="*/ 3321260 h 6845510"/>
                <a:gd name="connsiteX4-4483" fmla="*/ 2883859 w 3693484"/>
                <a:gd name="connsiteY4-4484" fmla="*/ 2092535 h 6845510"/>
                <a:gd name="connsiteX5-4485" fmla="*/ 3512509 w 3693484"/>
                <a:gd name="connsiteY5-4486" fmla="*/ 1301960 h 6845510"/>
                <a:gd name="connsiteX6-4487" fmla="*/ 3298197 w 3693484"/>
                <a:gd name="connsiteY6-4488" fmla="*/ 1178135 h 6845510"/>
                <a:gd name="connsiteX7-4489" fmla="*/ 2607634 w 3693484"/>
                <a:gd name="connsiteY7-4490" fmla="*/ 1878222 h 6845510"/>
                <a:gd name="connsiteX8-4491" fmla="*/ 2531434 w 3693484"/>
                <a:gd name="connsiteY8-4492" fmla="*/ 1821072 h 6845510"/>
                <a:gd name="connsiteX9-4493" fmla="*/ 2874334 w 3693484"/>
                <a:gd name="connsiteY9-4494" fmla="*/ 563772 h 6845510"/>
                <a:gd name="connsiteX10-4495" fmla="*/ 2598109 w 3693484"/>
                <a:gd name="connsiteY10-4496" fmla="*/ 397084 h 6845510"/>
                <a:gd name="connsiteX11-4497" fmla="*/ 2207584 w 3693484"/>
                <a:gd name="connsiteY11-4498" fmla="*/ 1659147 h 6845510"/>
                <a:gd name="connsiteX12-4499" fmla="*/ 2131384 w 3693484"/>
                <a:gd name="connsiteY12-4500" fmla="*/ 1597235 h 6845510"/>
                <a:gd name="connsiteX13-4501" fmla="*/ 2193297 w 3693484"/>
                <a:gd name="connsiteY13-4502" fmla="*/ 154197 h 6845510"/>
                <a:gd name="connsiteX14-4503" fmla="*/ 1878971 w 3693484"/>
                <a:gd name="connsiteY14-4504" fmla="*/ 163723 h 6845510"/>
                <a:gd name="connsiteX15-4505" fmla="*/ 1798009 w 3693484"/>
                <a:gd name="connsiteY15-4506" fmla="*/ 1554373 h 6845510"/>
                <a:gd name="connsiteX16-4507" fmla="*/ 1674184 w 3693484"/>
                <a:gd name="connsiteY16-4508" fmla="*/ 1559134 h 6845510"/>
                <a:gd name="connsiteX17-4509" fmla="*/ 1593221 w 3693484"/>
                <a:gd name="connsiteY17-4510" fmla="*/ 378035 h 6845510"/>
                <a:gd name="connsiteX18-4511" fmla="*/ 1307472 w 3693484"/>
                <a:gd name="connsiteY18-4512" fmla="*/ 368510 h 6845510"/>
                <a:gd name="connsiteX19-4513" fmla="*/ 1312234 w 3693484"/>
                <a:gd name="connsiteY19-4514" fmla="*/ 1635335 h 6845510"/>
                <a:gd name="connsiteX20-4515" fmla="*/ 1259846 w 3693484"/>
                <a:gd name="connsiteY20-4516" fmla="*/ 2025860 h 6845510"/>
                <a:gd name="connsiteX21-4517" fmla="*/ 902659 w 3693484"/>
                <a:gd name="connsiteY21-4518" fmla="*/ 2302085 h 6845510"/>
                <a:gd name="connsiteX22-4519" fmla="*/ 207334 w 3693484"/>
                <a:gd name="connsiteY22-4520" fmla="*/ 1787735 h 6845510"/>
                <a:gd name="connsiteX23-4521" fmla="*/ 173996 w 3693484"/>
                <a:gd name="connsiteY23-4522" fmla="*/ 2092535 h 6845510"/>
                <a:gd name="connsiteX24-4523" fmla="*/ 731209 w 3693484"/>
                <a:gd name="connsiteY24-4524" fmla="*/ 2797385 h 6845510"/>
                <a:gd name="connsiteX25-4525" fmla="*/ 1359859 w 3693484"/>
                <a:gd name="connsiteY25-4526" fmla="*/ 3530810 h 6845510"/>
                <a:gd name="connsiteX26-4527" fmla="*/ 1578934 w 3693484"/>
                <a:gd name="connsiteY26-4528" fmla="*/ 4064210 h 6845510"/>
                <a:gd name="connsiteX27-4529" fmla="*/ 1969459 w 3693484"/>
                <a:gd name="connsiteY27-4530" fmla="*/ 6845510 h 6845510"/>
                <a:gd name="connsiteX0-4531" fmla="*/ 1969459 w 3693484"/>
                <a:gd name="connsiteY0-4532" fmla="*/ 6845510 h 6845510"/>
                <a:gd name="connsiteX1-4533" fmla="*/ 3693484 w 3693484"/>
                <a:gd name="connsiteY1-4534" fmla="*/ 6835985 h 6845510"/>
                <a:gd name="connsiteX2-4535" fmla="*/ 2636209 w 3693484"/>
                <a:gd name="connsiteY2-4536" fmla="*/ 3873710 h 6845510"/>
                <a:gd name="connsiteX3-4537" fmla="*/ 2512384 w 3693484"/>
                <a:gd name="connsiteY3-4538" fmla="*/ 3321260 h 6845510"/>
                <a:gd name="connsiteX4-4539" fmla="*/ 2921959 w 3693484"/>
                <a:gd name="connsiteY4-4540" fmla="*/ 2097298 h 6845510"/>
                <a:gd name="connsiteX5-4541" fmla="*/ 3512509 w 3693484"/>
                <a:gd name="connsiteY5-4542" fmla="*/ 1301960 h 6845510"/>
                <a:gd name="connsiteX6-4543" fmla="*/ 3298197 w 3693484"/>
                <a:gd name="connsiteY6-4544" fmla="*/ 1178135 h 6845510"/>
                <a:gd name="connsiteX7-4545" fmla="*/ 2607634 w 3693484"/>
                <a:gd name="connsiteY7-4546" fmla="*/ 1878222 h 6845510"/>
                <a:gd name="connsiteX8-4547" fmla="*/ 2531434 w 3693484"/>
                <a:gd name="connsiteY8-4548" fmla="*/ 1821072 h 6845510"/>
                <a:gd name="connsiteX9-4549" fmla="*/ 2874334 w 3693484"/>
                <a:gd name="connsiteY9-4550" fmla="*/ 563772 h 6845510"/>
                <a:gd name="connsiteX10-4551" fmla="*/ 2598109 w 3693484"/>
                <a:gd name="connsiteY10-4552" fmla="*/ 397084 h 6845510"/>
                <a:gd name="connsiteX11-4553" fmla="*/ 2207584 w 3693484"/>
                <a:gd name="connsiteY11-4554" fmla="*/ 1659147 h 6845510"/>
                <a:gd name="connsiteX12-4555" fmla="*/ 2131384 w 3693484"/>
                <a:gd name="connsiteY12-4556" fmla="*/ 1597235 h 6845510"/>
                <a:gd name="connsiteX13-4557" fmla="*/ 2193297 w 3693484"/>
                <a:gd name="connsiteY13-4558" fmla="*/ 154197 h 6845510"/>
                <a:gd name="connsiteX14-4559" fmla="*/ 1878971 w 3693484"/>
                <a:gd name="connsiteY14-4560" fmla="*/ 163723 h 6845510"/>
                <a:gd name="connsiteX15-4561" fmla="*/ 1798009 w 3693484"/>
                <a:gd name="connsiteY15-4562" fmla="*/ 1554373 h 6845510"/>
                <a:gd name="connsiteX16-4563" fmla="*/ 1674184 w 3693484"/>
                <a:gd name="connsiteY16-4564" fmla="*/ 1559134 h 6845510"/>
                <a:gd name="connsiteX17-4565" fmla="*/ 1593221 w 3693484"/>
                <a:gd name="connsiteY17-4566" fmla="*/ 378035 h 6845510"/>
                <a:gd name="connsiteX18-4567" fmla="*/ 1307472 w 3693484"/>
                <a:gd name="connsiteY18-4568" fmla="*/ 368510 h 6845510"/>
                <a:gd name="connsiteX19-4569" fmla="*/ 1312234 w 3693484"/>
                <a:gd name="connsiteY19-4570" fmla="*/ 1635335 h 6845510"/>
                <a:gd name="connsiteX20-4571" fmla="*/ 1259846 w 3693484"/>
                <a:gd name="connsiteY20-4572" fmla="*/ 2025860 h 6845510"/>
                <a:gd name="connsiteX21-4573" fmla="*/ 902659 w 3693484"/>
                <a:gd name="connsiteY21-4574" fmla="*/ 2302085 h 6845510"/>
                <a:gd name="connsiteX22-4575" fmla="*/ 207334 w 3693484"/>
                <a:gd name="connsiteY22-4576" fmla="*/ 1787735 h 6845510"/>
                <a:gd name="connsiteX23-4577" fmla="*/ 173996 w 3693484"/>
                <a:gd name="connsiteY23-4578" fmla="*/ 2092535 h 6845510"/>
                <a:gd name="connsiteX24-4579" fmla="*/ 731209 w 3693484"/>
                <a:gd name="connsiteY24-4580" fmla="*/ 2797385 h 6845510"/>
                <a:gd name="connsiteX25-4581" fmla="*/ 1359859 w 3693484"/>
                <a:gd name="connsiteY25-4582" fmla="*/ 3530810 h 6845510"/>
                <a:gd name="connsiteX26-4583" fmla="*/ 1578934 w 3693484"/>
                <a:gd name="connsiteY26-4584" fmla="*/ 4064210 h 6845510"/>
                <a:gd name="connsiteX27-4585" fmla="*/ 1969459 w 3693484"/>
                <a:gd name="connsiteY27-4586" fmla="*/ 6845510 h 6845510"/>
                <a:gd name="connsiteX0-4587" fmla="*/ 1969459 w 3693484"/>
                <a:gd name="connsiteY0-4588" fmla="*/ 6845510 h 6845510"/>
                <a:gd name="connsiteX1-4589" fmla="*/ 3693484 w 3693484"/>
                <a:gd name="connsiteY1-4590" fmla="*/ 6835985 h 6845510"/>
                <a:gd name="connsiteX2-4591" fmla="*/ 2636209 w 3693484"/>
                <a:gd name="connsiteY2-4592" fmla="*/ 3873710 h 6845510"/>
                <a:gd name="connsiteX3-4593" fmla="*/ 2512384 w 3693484"/>
                <a:gd name="connsiteY3-4594" fmla="*/ 3321260 h 6845510"/>
                <a:gd name="connsiteX4-4595" fmla="*/ 2902909 w 3693484"/>
                <a:gd name="connsiteY4-4596" fmla="*/ 2092536 h 6845510"/>
                <a:gd name="connsiteX5-4597" fmla="*/ 3512509 w 3693484"/>
                <a:gd name="connsiteY5-4598" fmla="*/ 1301960 h 6845510"/>
                <a:gd name="connsiteX6-4599" fmla="*/ 3298197 w 3693484"/>
                <a:gd name="connsiteY6-4600" fmla="*/ 1178135 h 6845510"/>
                <a:gd name="connsiteX7-4601" fmla="*/ 2607634 w 3693484"/>
                <a:gd name="connsiteY7-4602" fmla="*/ 1878222 h 6845510"/>
                <a:gd name="connsiteX8-4603" fmla="*/ 2531434 w 3693484"/>
                <a:gd name="connsiteY8-4604" fmla="*/ 1821072 h 6845510"/>
                <a:gd name="connsiteX9-4605" fmla="*/ 2874334 w 3693484"/>
                <a:gd name="connsiteY9-4606" fmla="*/ 563772 h 6845510"/>
                <a:gd name="connsiteX10-4607" fmla="*/ 2598109 w 3693484"/>
                <a:gd name="connsiteY10-4608" fmla="*/ 397084 h 6845510"/>
                <a:gd name="connsiteX11-4609" fmla="*/ 2207584 w 3693484"/>
                <a:gd name="connsiteY11-4610" fmla="*/ 1659147 h 6845510"/>
                <a:gd name="connsiteX12-4611" fmla="*/ 2131384 w 3693484"/>
                <a:gd name="connsiteY12-4612" fmla="*/ 1597235 h 6845510"/>
                <a:gd name="connsiteX13-4613" fmla="*/ 2193297 w 3693484"/>
                <a:gd name="connsiteY13-4614" fmla="*/ 154197 h 6845510"/>
                <a:gd name="connsiteX14-4615" fmla="*/ 1878971 w 3693484"/>
                <a:gd name="connsiteY14-4616" fmla="*/ 163723 h 6845510"/>
                <a:gd name="connsiteX15-4617" fmla="*/ 1798009 w 3693484"/>
                <a:gd name="connsiteY15-4618" fmla="*/ 1554373 h 6845510"/>
                <a:gd name="connsiteX16-4619" fmla="*/ 1674184 w 3693484"/>
                <a:gd name="connsiteY16-4620" fmla="*/ 1559134 h 6845510"/>
                <a:gd name="connsiteX17-4621" fmla="*/ 1593221 w 3693484"/>
                <a:gd name="connsiteY17-4622" fmla="*/ 378035 h 6845510"/>
                <a:gd name="connsiteX18-4623" fmla="*/ 1307472 w 3693484"/>
                <a:gd name="connsiteY18-4624" fmla="*/ 368510 h 6845510"/>
                <a:gd name="connsiteX19-4625" fmla="*/ 1312234 w 3693484"/>
                <a:gd name="connsiteY19-4626" fmla="*/ 1635335 h 6845510"/>
                <a:gd name="connsiteX20-4627" fmla="*/ 1259846 w 3693484"/>
                <a:gd name="connsiteY20-4628" fmla="*/ 2025860 h 6845510"/>
                <a:gd name="connsiteX21-4629" fmla="*/ 902659 w 3693484"/>
                <a:gd name="connsiteY21-4630" fmla="*/ 2302085 h 6845510"/>
                <a:gd name="connsiteX22-4631" fmla="*/ 207334 w 3693484"/>
                <a:gd name="connsiteY22-4632" fmla="*/ 1787735 h 6845510"/>
                <a:gd name="connsiteX23-4633" fmla="*/ 173996 w 3693484"/>
                <a:gd name="connsiteY23-4634" fmla="*/ 2092535 h 6845510"/>
                <a:gd name="connsiteX24-4635" fmla="*/ 731209 w 3693484"/>
                <a:gd name="connsiteY24-4636" fmla="*/ 2797385 h 6845510"/>
                <a:gd name="connsiteX25-4637" fmla="*/ 1359859 w 3693484"/>
                <a:gd name="connsiteY25-4638" fmla="*/ 3530810 h 6845510"/>
                <a:gd name="connsiteX26-4639" fmla="*/ 1578934 w 3693484"/>
                <a:gd name="connsiteY26-4640" fmla="*/ 4064210 h 6845510"/>
                <a:gd name="connsiteX27-4641" fmla="*/ 1969459 w 3693484"/>
                <a:gd name="connsiteY27-4642" fmla="*/ 6845510 h 6845510"/>
                <a:gd name="connsiteX0-4643" fmla="*/ 1969459 w 3693484"/>
                <a:gd name="connsiteY0-4644" fmla="*/ 6845510 h 6845510"/>
                <a:gd name="connsiteX1-4645" fmla="*/ 3693484 w 3693484"/>
                <a:gd name="connsiteY1-4646" fmla="*/ 6835985 h 6845510"/>
                <a:gd name="connsiteX2-4647" fmla="*/ 2636209 w 3693484"/>
                <a:gd name="connsiteY2-4648" fmla="*/ 3873710 h 6845510"/>
                <a:gd name="connsiteX3-4649" fmla="*/ 2512384 w 3693484"/>
                <a:gd name="connsiteY3-4650" fmla="*/ 3321260 h 6845510"/>
                <a:gd name="connsiteX4-4651" fmla="*/ 2902909 w 3693484"/>
                <a:gd name="connsiteY4-4652" fmla="*/ 2092536 h 6845510"/>
                <a:gd name="connsiteX5-4653" fmla="*/ 3512509 w 3693484"/>
                <a:gd name="connsiteY5-4654" fmla="*/ 1301960 h 6845510"/>
                <a:gd name="connsiteX6-4655" fmla="*/ 3298197 w 3693484"/>
                <a:gd name="connsiteY6-4656" fmla="*/ 1178135 h 6845510"/>
                <a:gd name="connsiteX7-4657" fmla="*/ 2607634 w 3693484"/>
                <a:gd name="connsiteY7-4658" fmla="*/ 1878222 h 6845510"/>
                <a:gd name="connsiteX8-4659" fmla="*/ 2531434 w 3693484"/>
                <a:gd name="connsiteY8-4660" fmla="*/ 1821072 h 6845510"/>
                <a:gd name="connsiteX9-4661" fmla="*/ 2874334 w 3693484"/>
                <a:gd name="connsiteY9-4662" fmla="*/ 563772 h 6845510"/>
                <a:gd name="connsiteX10-4663" fmla="*/ 2598109 w 3693484"/>
                <a:gd name="connsiteY10-4664" fmla="*/ 397084 h 6845510"/>
                <a:gd name="connsiteX11-4665" fmla="*/ 2207584 w 3693484"/>
                <a:gd name="connsiteY11-4666" fmla="*/ 1659147 h 6845510"/>
                <a:gd name="connsiteX12-4667" fmla="*/ 2131384 w 3693484"/>
                <a:gd name="connsiteY12-4668" fmla="*/ 1597235 h 6845510"/>
                <a:gd name="connsiteX13-4669" fmla="*/ 2193297 w 3693484"/>
                <a:gd name="connsiteY13-4670" fmla="*/ 154197 h 6845510"/>
                <a:gd name="connsiteX14-4671" fmla="*/ 1878971 w 3693484"/>
                <a:gd name="connsiteY14-4672" fmla="*/ 163723 h 6845510"/>
                <a:gd name="connsiteX15-4673" fmla="*/ 1798009 w 3693484"/>
                <a:gd name="connsiteY15-4674" fmla="*/ 1554373 h 6845510"/>
                <a:gd name="connsiteX16-4675" fmla="*/ 1674184 w 3693484"/>
                <a:gd name="connsiteY16-4676" fmla="*/ 1559134 h 6845510"/>
                <a:gd name="connsiteX17-4677" fmla="*/ 1593221 w 3693484"/>
                <a:gd name="connsiteY17-4678" fmla="*/ 378035 h 6845510"/>
                <a:gd name="connsiteX18-4679" fmla="*/ 1307472 w 3693484"/>
                <a:gd name="connsiteY18-4680" fmla="*/ 368510 h 6845510"/>
                <a:gd name="connsiteX19-4681" fmla="*/ 1312234 w 3693484"/>
                <a:gd name="connsiteY19-4682" fmla="*/ 1635335 h 6845510"/>
                <a:gd name="connsiteX20-4683" fmla="*/ 1259846 w 3693484"/>
                <a:gd name="connsiteY20-4684" fmla="*/ 2025860 h 6845510"/>
                <a:gd name="connsiteX21-4685" fmla="*/ 902659 w 3693484"/>
                <a:gd name="connsiteY21-4686" fmla="*/ 2302085 h 6845510"/>
                <a:gd name="connsiteX22-4687" fmla="*/ 207334 w 3693484"/>
                <a:gd name="connsiteY22-4688" fmla="*/ 1787735 h 6845510"/>
                <a:gd name="connsiteX23-4689" fmla="*/ 173996 w 3693484"/>
                <a:gd name="connsiteY23-4690" fmla="*/ 2092535 h 6845510"/>
                <a:gd name="connsiteX24-4691" fmla="*/ 731209 w 3693484"/>
                <a:gd name="connsiteY24-4692" fmla="*/ 2797385 h 6845510"/>
                <a:gd name="connsiteX25-4693" fmla="*/ 1359859 w 3693484"/>
                <a:gd name="connsiteY25-4694" fmla="*/ 3530810 h 6845510"/>
                <a:gd name="connsiteX26-4695" fmla="*/ 1578934 w 3693484"/>
                <a:gd name="connsiteY26-4696" fmla="*/ 4064210 h 6845510"/>
                <a:gd name="connsiteX27-4697" fmla="*/ 1969459 w 3693484"/>
                <a:gd name="connsiteY27-4698" fmla="*/ 6845510 h 6845510"/>
                <a:gd name="connsiteX0-4699" fmla="*/ 1969459 w 3693484"/>
                <a:gd name="connsiteY0-4700" fmla="*/ 6845510 h 6845510"/>
                <a:gd name="connsiteX1-4701" fmla="*/ 3693484 w 3693484"/>
                <a:gd name="connsiteY1-4702" fmla="*/ 6835985 h 6845510"/>
                <a:gd name="connsiteX2-4703" fmla="*/ 2636209 w 3693484"/>
                <a:gd name="connsiteY2-4704" fmla="*/ 3873710 h 6845510"/>
                <a:gd name="connsiteX3-4705" fmla="*/ 2512384 w 3693484"/>
                <a:gd name="connsiteY3-4706" fmla="*/ 3321260 h 6845510"/>
                <a:gd name="connsiteX4-4707" fmla="*/ 2902909 w 3693484"/>
                <a:gd name="connsiteY4-4708" fmla="*/ 2092536 h 6845510"/>
                <a:gd name="connsiteX5-4709" fmla="*/ 3512509 w 3693484"/>
                <a:gd name="connsiteY5-4710" fmla="*/ 1301960 h 6845510"/>
                <a:gd name="connsiteX6-4711" fmla="*/ 3298197 w 3693484"/>
                <a:gd name="connsiteY6-4712" fmla="*/ 1178135 h 6845510"/>
                <a:gd name="connsiteX7-4713" fmla="*/ 2607634 w 3693484"/>
                <a:gd name="connsiteY7-4714" fmla="*/ 1878222 h 6845510"/>
                <a:gd name="connsiteX8-4715" fmla="*/ 2531434 w 3693484"/>
                <a:gd name="connsiteY8-4716" fmla="*/ 1821072 h 6845510"/>
                <a:gd name="connsiteX9-4717" fmla="*/ 2874334 w 3693484"/>
                <a:gd name="connsiteY9-4718" fmla="*/ 563772 h 6845510"/>
                <a:gd name="connsiteX10-4719" fmla="*/ 2598109 w 3693484"/>
                <a:gd name="connsiteY10-4720" fmla="*/ 397084 h 6845510"/>
                <a:gd name="connsiteX11-4721" fmla="*/ 2207584 w 3693484"/>
                <a:gd name="connsiteY11-4722" fmla="*/ 1659147 h 6845510"/>
                <a:gd name="connsiteX12-4723" fmla="*/ 2131384 w 3693484"/>
                <a:gd name="connsiteY12-4724" fmla="*/ 1597235 h 6845510"/>
                <a:gd name="connsiteX13-4725" fmla="*/ 2193297 w 3693484"/>
                <a:gd name="connsiteY13-4726" fmla="*/ 154197 h 6845510"/>
                <a:gd name="connsiteX14-4727" fmla="*/ 1878971 w 3693484"/>
                <a:gd name="connsiteY14-4728" fmla="*/ 163723 h 6845510"/>
                <a:gd name="connsiteX15-4729" fmla="*/ 1798009 w 3693484"/>
                <a:gd name="connsiteY15-4730" fmla="*/ 1554373 h 6845510"/>
                <a:gd name="connsiteX16-4731" fmla="*/ 1674184 w 3693484"/>
                <a:gd name="connsiteY16-4732" fmla="*/ 1559134 h 6845510"/>
                <a:gd name="connsiteX17-4733" fmla="*/ 1593221 w 3693484"/>
                <a:gd name="connsiteY17-4734" fmla="*/ 378035 h 6845510"/>
                <a:gd name="connsiteX18-4735" fmla="*/ 1307472 w 3693484"/>
                <a:gd name="connsiteY18-4736" fmla="*/ 368510 h 6845510"/>
                <a:gd name="connsiteX19-4737" fmla="*/ 1312234 w 3693484"/>
                <a:gd name="connsiteY19-4738" fmla="*/ 1635335 h 6845510"/>
                <a:gd name="connsiteX20-4739" fmla="*/ 1259846 w 3693484"/>
                <a:gd name="connsiteY20-4740" fmla="*/ 2025860 h 6845510"/>
                <a:gd name="connsiteX21-4741" fmla="*/ 902659 w 3693484"/>
                <a:gd name="connsiteY21-4742" fmla="*/ 2302085 h 6845510"/>
                <a:gd name="connsiteX22-4743" fmla="*/ 207334 w 3693484"/>
                <a:gd name="connsiteY22-4744" fmla="*/ 1787735 h 6845510"/>
                <a:gd name="connsiteX23-4745" fmla="*/ 173996 w 3693484"/>
                <a:gd name="connsiteY23-4746" fmla="*/ 2092535 h 6845510"/>
                <a:gd name="connsiteX24-4747" fmla="*/ 731209 w 3693484"/>
                <a:gd name="connsiteY24-4748" fmla="*/ 2797385 h 6845510"/>
                <a:gd name="connsiteX25-4749" fmla="*/ 1359859 w 3693484"/>
                <a:gd name="connsiteY25-4750" fmla="*/ 3530810 h 6845510"/>
                <a:gd name="connsiteX26-4751" fmla="*/ 1578934 w 3693484"/>
                <a:gd name="connsiteY26-4752" fmla="*/ 4064210 h 6845510"/>
                <a:gd name="connsiteX27-4753" fmla="*/ 1969459 w 3693484"/>
                <a:gd name="connsiteY27-4754" fmla="*/ 6845510 h 6845510"/>
                <a:gd name="connsiteX0-4755" fmla="*/ 1969459 w 3693484"/>
                <a:gd name="connsiteY0-4756" fmla="*/ 6845510 h 6845510"/>
                <a:gd name="connsiteX1-4757" fmla="*/ 3693484 w 3693484"/>
                <a:gd name="connsiteY1-4758" fmla="*/ 6835985 h 6845510"/>
                <a:gd name="connsiteX2-4759" fmla="*/ 2636209 w 3693484"/>
                <a:gd name="connsiteY2-4760" fmla="*/ 3873710 h 6845510"/>
                <a:gd name="connsiteX3-4761" fmla="*/ 2512384 w 3693484"/>
                <a:gd name="connsiteY3-4762" fmla="*/ 3321260 h 6845510"/>
                <a:gd name="connsiteX4-4763" fmla="*/ 2750508 w 3693484"/>
                <a:gd name="connsiteY4-4764" fmla="*/ 2764048 h 6845510"/>
                <a:gd name="connsiteX5-4765" fmla="*/ 2902909 w 3693484"/>
                <a:gd name="connsiteY5-4766" fmla="*/ 2092536 h 6845510"/>
                <a:gd name="connsiteX6-4767" fmla="*/ 3512509 w 3693484"/>
                <a:gd name="connsiteY6-4768" fmla="*/ 1301960 h 6845510"/>
                <a:gd name="connsiteX7-4769" fmla="*/ 3298197 w 3693484"/>
                <a:gd name="connsiteY7-4770" fmla="*/ 1178135 h 6845510"/>
                <a:gd name="connsiteX8-4771" fmla="*/ 2607634 w 3693484"/>
                <a:gd name="connsiteY8-4772" fmla="*/ 1878222 h 6845510"/>
                <a:gd name="connsiteX9-4773" fmla="*/ 2531434 w 3693484"/>
                <a:gd name="connsiteY9-4774" fmla="*/ 1821072 h 6845510"/>
                <a:gd name="connsiteX10-4775" fmla="*/ 2874334 w 3693484"/>
                <a:gd name="connsiteY10-4776" fmla="*/ 563772 h 6845510"/>
                <a:gd name="connsiteX11-4777" fmla="*/ 2598109 w 3693484"/>
                <a:gd name="connsiteY11-4778" fmla="*/ 397084 h 6845510"/>
                <a:gd name="connsiteX12-4779" fmla="*/ 2207584 w 3693484"/>
                <a:gd name="connsiteY12-4780" fmla="*/ 1659147 h 6845510"/>
                <a:gd name="connsiteX13-4781" fmla="*/ 2131384 w 3693484"/>
                <a:gd name="connsiteY13-4782" fmla="*/ 1597235 h 6845510"/>
                <a:gd name="connsiteX14-4783" fmla="*/ 2193297 w 3693484"/>
                <a:gd name="connsiteY14-4784" fmla="*/ 154197 h 6845510"/>
                <a:gd name="connsiteX15-4785" fmla="*/ 1878971 w 3693484"/>
                <a:gd name="connsiteY15-4786" fmla="*/ 163723 h 6845510"/>
                <a:gd name="connsiteX16-4787" fmla="*/ 1798009 w 3693484"/>
                <a:gd name="connsiteY16-4788" fmla="*/ 1554373 h 6845510"/>
                <a:gd name="connsiteX17-4789" fmla="*/ 1674184 w 3693484"/>
                <a:gd name="connsiteY17-4790" fmla="*/ 1559134 h 6845510"/>
                <a:gd name="connsiteX18-4791" fmla="*/ 1593221 w 3693484"/>
                <a:gd name="connsiteY18-4792" fmla="*/ 378035 h 6845510"/>
                <a:gd name="connsiteX19-4793" fmla="*/ 1307472 w 3693484"/>
                <a:gd name="connsiteY19-4794" fmla="*/ 368510 h 6845510"/>
                <a:gd name="connsiteX20-4795" fmla="*/ 1312234 w 3693484"/>
                <a:gd name="connsiteY20-4796" fmla="*/ 1635335 h 6845510"/>
                <a:gd name="connsiteX21-4797" fmla="*/ 1259846 w 3693484"/>
                <a:gd name="connsiteY21-4798" fmla="*/ 2025860 h 6845510"/>
                <a:gd name="connsiteX22-4799" fmla="*/ 902659 w 3693484"/>
                <a:gd name="connsiteY22-4800" fmla="*/ 2302085 h 6845510"/>
                <a:gd name="connsiteX23-4801" fmla="*/ 207334 w 3693484"/>
                <a:gd name="connsiteY23-4802" fmla="*/ 1787735 h 6845510"/>
                <a:gd name="connsiteX24-4803" fmla="*/ 173996 w 3693484"/>
                <a:gd name="connsiteY24-4804" fmla="*/ 2092535 h 6845510"/>
                <a:gd name="connsiteX25-4805" fmla="*/ 731209 w 3693484"/>
                <a:gd name="connsiteY25-4806" fmla="*/ 2797385 h 6845510"/>
                <a:gd name="connsiteX26-4807" fmla="*/ 1359859 w 3693484"/>
                <a:gd name="connsiteY26-4808" fmla="*/ 3530810 h 6845510"/>
                <a:gd name="connsiteX27-4809" fmla="*/ 1578934 w 3693484"/>
                <a:gd name="connsiteY27-4810" fmla="*/ 4064210 h 6845510"/>
                <a:gd name="connsiteX28" fmla="*/ 1969459 w 3693484"/>
                <a:gd name="connsiteY28" fmla="*/ 6845510 h 6845510"/>
                <a:gd name="connsiteX0-4811" fmla="*/ 1969459 w 3693484"/>
                <a:gd name="connsiteY0-4812" fmla="*/ 6845510 h 6845510"/>
                <a:gd name="connsiteX1-4813" fmla="*/ 3693484 w 3693484"/>
                <a:gd name="connsiteY1-4814" fmla="*/ 6835985 h 6845510"/>
                <a:gd name="connsiteX2-4815" fmla="*/ 2636209 w 3693484"/>
                <a:gd name="connsiteY2-4816" fmla="*/ 3873710 h 6845510"/>
                <a:gd name="connsiteX3-4817" fmla="*/ 2512384 w 3693484"/>
                <a:gd name="connsiteY3-4818" fmla="*/ 3321260 h 6845510"/>
                <a:gd name="connsiteX4-4819" fmla="*/ 2750508 w 3693484"/>
                <a:gd name="connsiteY4-4820" fmla="*/ 2764048 h 6845510"/>
                <a:gd name="connsiteX5-4821" fmla="*/ 2902909 w 3693484"/>
                <a:gd name="connsiteY5-4822" fmla="*/ 2092536 h 6845510"/>
                <a:gd name="connsiteX6-4823" fmla="*/ 3512509 w 3693484"/>
                <a:gd name="connsiteY6-4824" fmla="*/ 1301960 h 6845510"/>
                <a:gd name="connsiteX7-4825" fmla="*/ 3298197 w 3693484"/>
                <a:gd name="connsiteY7-4826" fmla="*/ 1178135 h 6845510"/>
                <a:gd name="connsiteX8-4827" fmla="*/ 2607634 w 3693484"/>
                <a:gd name="connsiteY8-4828" fmla="*/ 1878222 h 6845510"/>
                <a:gd name="connsiteX9-4829" fmla="*/ 2531434 w 3693484"/>
                <a:gd name="connsiteY9-4830" fmla="*/ 1821072 h 6845510"/>
                <a:gd name="connsiteX10-4831" fmla="*/ 2874334 w 3693484"/>
                <a:gd name="connsiteY10-4832" fmla="*/ 563772 h 6845510"/>
                <a:gd name="connsiteX11-4833" fmla="*/ 2598109 w 3693484"/>
                <a:gd name="connsiteY11-4834" fmla="*/ 397084 h 6845510"/>
                <a:gd name="connsiteX12-4835" fmla="*/ 2207584 w 3693484"/>
                <a:gd name="connsiteY12-4836" fmla="*/ 1659147 h 6845510"/>
                <a:gd name="connsiteX13-4837" fmla="*/ 2131384 w 3693484"/>
                <a:gd name="connsiteY13-4838" fmla="*/ 1597235 h 6845510"/>
                <a:gd name="connsiteX14-4839" fmla="*/ 2193297 w 3693484"/>
                <a:gd name="connsiteY14-4840" fmla="*/ 154197 h 6845510"/>
                <a:gd name="connsiteX15-4841" fmla="*/ 1878971 w 3693484"/>
                <a:gd name="connsiteY15-4842" fmla="*/ 163723 h 6845510"/>
                <a:gd name="connsiteX16-4843" fmla="*/ 1798009 w 3693484"/>
                <a:gd name="connsiteY16-4844" fmla="*/ 1554373 h 6845510"/>
                <a:gd name="connsiteX17-4845" fmla="*/ 1674184 w 3693484"/>
                <a:gd name="connsiteY17-4846" fmla="*/ 1559134 h 6845510"/>
                <a:gd name="connsiteX18-4847" fmla="*/ 1593221 w 3693484"/>
                <a:gd name="connsiteY18-4848" fmla="*/ 378035 h 6845510"/>
                <a:gd name="connsiteX19-4849" fmla="*/ 1307472 w 3693484"/>
                <a:gd name="connsiteY19-4850" fmla="*/ 368510 h 6845510"/>
                <a:gd name="connsiteX20-4851" fmla="*/ 1312234 w 3693484"/>
                <a:gd name="connsiteY20-4852" fmla="*/ 1635335 h 6845510"/>
                <a:gd name="connsiteX21-4853" fmla="*/ 1259846 w 3693484"/>
                <a:gd name="connsiteY21-4854" fmla="*/ 2025860 h 6845510"/>
                <a:gd name="connsiteX22-4855" fmla="*/ 902659 w 3693484"/>
                <a:gd name="connsiteY22-4856" fmla="*/ 2302085 h 6845510"/>
                <a:gd name="connsiteX23-4857" fmla="*/ 207334 w 3693484"/>
                <a:gd name="connsiteY23-4858" fmla="*/ 1787735 h 6845510"/>
                <a:gd name="connsiteX24-4859" fmla="*/ 173996 w 3693484"/>
                <a:gd name="connsiteY24-4860" fmla="*/ 2092535 h 6845510"/>
                <a:gd name="connsiteX25-4861" fmla="*/ 731209 w 3693484"/>
                <a:gd name="connsiteY25-4862" fmla="*/ 2797385 h 6845510"/>
                <a:gd name="connsiteX26-4863" fmla="*/ 1359859 w 3693484"/>
                <a:gd name="connsiteY26-4864" fmla="*/ 3530810 h 6845510"/>
                <a:gd name="connsiteX27-4865" fmla="*/ 1578934 w 3693484"/>
                <a:gd name="connsiteY27-4866" fmla="*/ 4064210 h 6845510"/>
                <a:gd name="connsiteX28-4867" fmla="*/ 1969459 w 3693484"/>
                <a:gd name="connsiteY28-4868" fmla="*/ 6845510 h 6845510"/>
                <a:gd name="connsiteX0-4869" fmla="*/ 1969459 w 3693484"/>
                <a:gd name="connsiteY0-4870" fmla="*/ 6845510 h 6845510"/>
                <a:gd name="connsiteX1-4871" fmla="*/ 3693484 w 3693484"/>
                <a:gd name="connsiteY1-4872" fmla="*/ 6835985 h 6845510"/>
                <a:gd name="connsiteX2-4873" fmla="*/ 2636209 w 3693484"/>
                <a:gd name="connsiteY2-4874" fmla="*/ 3873710 h 6845510"/>
                <a:gd name="connsiteX3-4875" fmla="*/ 2512384 w 3693484"/>
                <a:gd name="connsiteY3-4876" fmla="*/ 3321260 h 6845510"/>
                <a:gd name="connsiteX4-4877" fmla="*/ 2750508 w 3693484"/>
                <a:gd name="connsiteY4-4878" fmla="*/ 2764048 h 6845510"/>
                <a:gd name="connsiteX5-4879" fmla="*/ 2902909 w 3693484"/>
                <a:gd name="connsiteY5-4880" fmla="*/ 2092536 h 6845510"/>
                <a:gd name="connsiteX6-4881" fmla="*/ 3512509 w 3693484"/>
                <a:gd name="connsiteY6-4882" fmla="*/ 1301960 h 6845510"/>
                <a:gd name="connsiteX7-4883" fmla="*/ 3298197 w 3693484"/>
                <a:gd name="connsiteY7-4884" fmla="*/ 1178135 h 6845510"/>
                <a:gd name="connsiteX8-4885" fmla="*/ 2607634 w 3693484"/>
                <a:gd name="connsiteY8-4886" fmla="*/ 1878222 h 6845510"/>
                <a:gd name="connsiteX9-4887" fmla="*/ 2531434 w 3693484"/>
                <a:gd name="connsiteY9-4888" fmla="*/ 1821072 h 6845510"/>
                <a:gd name="connsiteX10-4889" fmla="*/ 2874334 w 3693484"/>
                <a:gd name="connsiteY10-4890" fmla="*/ 563772 h 6845510"/>
                <a:gd name="connsiteX11-4891" fmla="*/ 2598109 w 3693484"/>
                <a:gd name="connsiteY11-4892" fmla="*/ 397084 h 6845510"/>
                <a:gd name="connsiteX12-4893" fmla="*/ 2207584 w 3693484"/>
                <a:gd name="connsiteY12-4894" fmla="*/ 1659147 h 6845510"/>
                <a:gd name="connsiteX13-4895" fmla="*/ 2131384 w 3693484"/>
                <a:gd name="connsiteY13-4896" fmla="*/ 1597235 h 6845510"/>
                <a:gd name="connsiteX14-4897" fmla="*/ 2193297 w 3693484"/>
                <a:gd name="connsiteY14-4898" fmla="*/ 154197 h 6845510"/>
                <a:gd name="connsiteX15-4899" fmla="*/ 1878971 w 3693484"/>
                <a:gd name="connsiteY15-4900" fmla="*/ 163723 h 6845510"/>
                <a:gd name="connsiteX16-4901" fmla="*/ 1798009 w 3693484"/>
                <a:gd name="connsiteY16-4902" fmla="*/ 1554373 h 6845510"/>
                <a:gd name="connsiteX17-4903" fmla="*/ 1674184 w 3693484"/>
                <a:gd name="connsiteY17-4904" fmla="*/ 1559134 h 6845510"/>
                <a:gd name="connsiteX18-4905" fmla="*/ 1593221 w 3693484"/>
                <a:gd name="connsiteY18-4906" fmla="*/ 378035 h 6845510"/>
                <a:gd name="connsiteX19-4907" fmla="*/ 1307472 w 3693484"/>
                <a:gd name="connsiteY19-4908" fmla="*/ 368510 h 6845510"/>
                <a:gd name="connsiteX20-4909" fmla="*/ 1312234 w 3693484"/>
                <a:gd name="connsiteY20-4910" fmla="*/ 1635335 h 6845510"/>
                <a:gd name="connsiteX21-4911" fmla="*/ 1259846 w 3693484"/>
                <a:gd name="connsiteY21-4912" fmla="*/ 2025860 h 6845510"/>
                <a:gd name="connsiteX22-4913" fmla="*/ 902659 w 3693484"/>
                <a:gd name="connsiteY22-4914" fmla="*/ 2302085 h 6845510"/>
                <a:gd name="connsiteX23-4915" fmla="*/ 207334 w 3693484"/>
                <a:gd name="connsiteY23-4916" fmla="*/ 1787735 h 6845510"/>
                <a:gd name="connsiteX24-4917" fmla="*/ 173996 w 3693484"/>
                <a:gd name="connsiteY24-4918" fmla="*/ 2092535 h 6845510"/>
                <a:gd name="connsiteX25-4919" fmla="*/ 731209 w 3693484"/>
                <a:gd name="connsiteY25-4920" fmla="*/ 2797385 h 6845510"/>
                <a:gd name="connsiteX26-4921" fmla="*/ 1359859 w 3693484"/>
                <a:gd name="connsiteY26-4922" fmla="*/ 3530810 h 6845510"/>
                <a:gd name="connsiteX27-4923" fmla="*/ 1578934 w 3693484"/>
                <a:gd name="connsiteY27-4924" fmla="*/ 4064210 h 6845510"/>
                <a:gd name="connsiteX28-4925" fmla="*/ 1969459 w 3693484"/>
                <a:gd name="connsiteY28-4926" fmla="*/ 6845510 h 6845510"/>
                <a:gd name="connsiteX0-4927" fmla="*/ 1969459 w 3693484"/>
                <a:gd name="connsiteY0-4928" fmla="*/ 6845510 h 6845510"/>
                <a:gd name="connsiteX1-4929" fmla="*/ 3693484 w 3693484"/>
                <a:gd name="connsiteY1-4930" fmla="*/ 6835985 h 6845510"/>
                <a:gd name="connsiteX2-4931" fmla="*/ 2636209 w 3693484"/>
                <a:gd name="connsiteY2-4932" fmla="*/ 3873710 h 6845510"/>
                <a:gd name="connsiteX3-4933" fmla="*/ 2555247 w 3693484"/>
                <a:gd name="connsiteY3-4934" fmla="*/ 3373648 h 6845510"/>
                <a:gd name="connsiteX4-4935" fmla="*/ 2750508 w 3693484"/>
                <a:gd name="connsiteY4-4936" fmla="*/ 2764048 h 6845510"/>
                <a:gd name="connsiteX5-4937" fmla="*/ 2902909 w 3693484"/>
                <a:gd name="connsiteY5-4938" fmla="*/ 2092536 h 6845510"/>
                <a:gd name="connsiteX6-4939" fmla="*/ 3512509 w 3693484"/>
                <a:gd name="connsiteY6-4940" fmla="*/ 1301960 h 6845510"/>
                <a:gd name="connsiteX7-4941" fmla="*/ 3298197 w 3693484"/>
                <a:gd name="connsiteY7-4942" fmla="*/ 1178135 h 6845510"/>
                <a:gd name="connsiteX8-4943" fmla="*/ 2607634 w 3693484"/>
                <a:gd name="connsiteY8-4944" fmla="*/ 1878222 h 6845510"/>
                <a:gd name="connsiteX9-4945" fmla="*/ 2531434 w 3693484"/>
                <a:gd name="connsiteY9-4946" fmla="*/ 1821072 h 6845510"/>
                <a:gd name="connsiteX10-4947" fmla="*/ 2874334 w 3693484"/>
                <a:gd name="connsiteY10-4948" fmla="*/ 563772 h 6845510"/>
                <a:gd name="connsiteX11-4949" fmla="*/ 2598109 w 3693484"/>
                <a:gd name="connsiteY11-4950" fmla="*/ 397084 h 6845510"/>
                <a:gd name="connsiteX12-4951" fmla="*/ 2207584 w 3693484"/>
                <a:gd name="connsiteY12-4952" fmla="*/ 1659147 h 6845510"/>
                <a:gd name="connsiteX13-4953" fmla="*/ 2131384 w 3693484"/>
                <a:gd name="connsiteY13-4954" fmla="*/ 1597235 h 6845510"/>
                <a:gd name="connsiteX14-4955" fmla="*/ 2193297 w 3693484"/>
                <a:gd name="connsiteY14-4956" fmla="*/ 154197 h 6845510"/>
                <a:gd name="connsiteX15-4957" fmla="*/ 1878971 w 3693484"/>
                <a:gd name="connsiteY15-4958" fmla="*/ 163723 h 6845510"/>
                <a:gd name="connsiteX16-4959" fmla="*/ 1798009 w 3693484"/>
                <a:gd name="connsiteY16-4960" fmla="*/ 1554373 h 6845510"/>
                <a:gd name="connsiteX17-4961" fmla="*/ 1674184 w 3693484"/>
                <a:gd name="connsiteY17-4962" fmla="*/ 1559134 h 6845510"/>
                <a:gd name="connsiteX18-4963" fmla="*/ 1593221 w 3693484"/>
                <a:gd name="connsiteY18-4964" fmla="*/ 378035 h 6845510"/>
                <a:gd name="connsiteX19-4965" fmla="*/ 1307472 w 3693484"/>
                <a:gd name="connsiteY19-4966" fmla="*/ 368510 h 6845510"/>
                <a:gd name="connsiteX20-4967" fmla="*/ 1312234 w 3693484"/>
                <a:gd name="connsiteY20-4968" fmla="*/ 1635335 h 6845510"/>
                <a:gd name="connsiteX21-4969" fmla="*/ 1259846 w 3693484"/>
                <a:gd name="connsiteY21-4970" fmla="*/ 2025860 h 6845510"/>
                <a:gd name="connsiteX22-4971" fmla="*/ 902659 w 3693484"/>
                <a:gd name="connsiteY22-4972" fmla="*/ 2302085 h 6845510"/>
                <a:gd name="connsiteX23-4973" fmla="*/ 207334 w 3693484"/>
                <a:gd name="connsiteY23-4974" fmla="*/ 1787735 h 6845510"/>
                <a:gd name="connsiteX24-4975" fmla="*/ 173996 w 3693484"/>
                <a:gd name="connsiteY24-4976" fmla="*/ 2092535 h 6845510"/>
                <a:gd name="connsiteX25-4977" fmla="*/ 731209 w 3693484"/>
                <a:gd name="connsiteY25-4978" fmla="*/ 2797385 h 6845510"/>
                <a:gd name="connsiteX26-4979" fmla="*/ 1359859 w 3693484"/>
                <a:gd name="connsiteY26-4980" fmla="*/ 3530810 h 6845510"/>
                <a:gd name="connsiteX27-4981" fmla="*/ 1578934 w 3693484"/>
                <a:gd name="connsiteY27-4982" fmla="*/ 4064210 h 6845510"/>
                <a:gd name="connsiteX28-4983" fmla="*/ 1969459 w 3693484"/>
                <a:gd name="connsiteY28-4984" fmla="*/ 6845510 h 6845510"/>
                <a:gd name="connsiteX0-4985" fmla="*/ 1969459 w 3693484"/>
                <a:gd name="connsiteY0-4986" fmla="*/ 6845510 h 6845510"/>
                <a:gd name="connsiteX1-4987" fmla="*/ 3693484 w 3693484"/>
                <a:gd name="connsiteY1-4988" fmla="*/ 6835985 h 6845510"/>
                <a:gd name="connsiteX2-4989" fmla="*/ 2636209 w 3693484"/>
                <a:gd name="connsiteY2-4990" fmla="*/ 3873710 h 6845510"/>
                <a:gd name="connsiteX3-4991" fmla="*/ 2555247 w 3693484"/>
                <a:gd name="connsiteY3-4992" fmla="*/ 3373648 h 6845510"/>
                <a:gd name="connsiteX4-4993" fmla="*/ 2750508 w 3693484"/>
                <a:gd name="connsiteY4-4994" fmla="*/ 2764048 h 6845510"/>
                <a:gd name="connsiteX5-4995" fmla="*/ 2902909 w 3693484"/>
                <a:gd name="connsiteY5-4996" fmla="*/ 2092536 h 6845510"/>
                <a:gd name="connsiteX6-4997" fmla="*/ 3512509 w 3693484"/>
                <a:gd name="connsiteY6-4998" fmla="*/ 1301960 h 6845510"/>
                <a:gd name="connsiteX7-4999" fmla="*/ 3298197 w 3693484"/>
                <a:gd name="connsiteY7-5000" fmla="*/ 1178135 h 6845510"/>
                <a:gd name="connsiteX8-5001" fmla="*/ 2607634 w 3693484"/>
                <a:gd name="connsiteY8-5002" fmla="*/ 1878222 h 6845510"/>
                <a:gd name="connsiteX9-5003" fmla="*/ 2531434 w 3693484"/>
                <a:gd name="connsiteY9-5004" fmla="*/ 1821072 h 6845510"/>
                <a:gd name="connsiteX10-5005" fmla="*/ 2874334 w 3693484"/>
                <a:gd name="connsiteY10-5006" fmla="*/ 563772 h 6845510"/>
                <a:gd name="connsiteX11-5007" fmla="*/ 2598109 w 3693484"/>
                <a:gd name="connsiteY11-5008" fmla="*/ 397084 h 6845510"/>
                <a:gd name="connsiteX12-5009" fmla="*/ 2207584 w 3693484"/>
                <a:gd name="connsiteY12-5010" fmla="*/ 1659147 h 6845510"/>
                <a:gd name="connsiteX13-5011" fmla="*/ 2131384 w 3693484"/>
                <a:gd name="connsiteY13-5012" fmla="*/ 1597235 h 6845510"/>
                <a:gd name="connsiteX14-5013" fmla="*/ 2193297 w 3693484"/>
                <a:gd name="connsiteY14-5014" fmla="*/ 154197 h 6845510"/>
                <a:gd name="connsiteX15-5015" fmla="*/ 1878971 w 3693484"/>
                <a:gd name="connsiteY15-5016" fmla="*/ 163723 h 6845510"/>
                <a:gd name="connsiteX16-5017" fmla="*/ 1798009 w 3693484"/>
                <a:gd name="connsiteY16-5018" fmla="*/ 1554373 h 6845510"/>
                <a:gd name="connsiteX17-5019" fmla="*/ 1674184 w 3693484"/>
                <a:gd name="connsiteY17-5020" fmla="*/ 1559134 h 6845510"/>
                <a:gd name="connsiteX18-5021" fmla="*/ 1593221 w 3693484"/>
                <a:gd name="connsiteY18-5022" fmla="*/ 378035 h 6845510"/>
                <a:gd name="connsiteX19-5023" fmla="*/ 1307472 w 3693484"/>
                <a:gd name="connsiteY19-5024" fmla="*/ 368510 h 6845510"/>
                <a:gd name="connsiteX20-5025" fmla="*/ 1312234 w 3693484"/>
                <a:gd name="connsiteY20-5026" fmla="*/ 1635335 h 6845510"/>
                <a:gd name="connsiteX21-5027" fmla="*/ 1259846 w 3693484"/>
                <a:gd name="connsiteY21-5028" fmla="*/ 2025860 h 6845510"/>
                <a:gd name="connsiteX22-5029" fmla="*/ 902659 w 3693484"/>
                <a:gd name="connsiteY22-5030" fmla="*/ 2302085 h 6845510"/>
                <a:gd name="connsiteX23-5031" fmla="*/ 207334 w 3693484"/>
                <a:gd name="connsiteY23-5032" fmla="*/ 1787735 h 6845510"/>
                <a:gd name="connsiteX24-5033" fmla="*/ 173996 w 3693484"/>
                <a:gd name="connsiteY24-5034" fmla="*/ 2092535 h 6845510"/>
                <a:gd name="connsiteX25-5035" fmla="*/ 731209 w 3693484"/>
                <a:gd name="connsiteY25-5036" fmla="*/ 2797385 h 6845510"/>
                <a:gd name="connsiteX26-5037" fmla="*/ 1359859 w 3693484"/>
                <a:gd name="connsiteY26-5038" fmla="*/ 3530810 h 6845510"/>
                <a:gd name="connsiteX27-5039" fmla="*/ 1578934 w 3693484"/>
                <a:gd name="connsiteY27-5040" fmla="*/ 4064210 h 6845510"/>
                <a:gd name="connsiteX28-5041" fmla="*/ 1969459 w 3693484"/>
                <a:gd name="connsiteY28-5042" fmla="*/ 6845510 h 6845510"/>
                <a:gd name="connsiteX0-5043" fmla="*/ 1969459 w 3693484"/>
                <a:gd name="connsiteY0-5044" fmla="*/ 6845510 h 6845510"/>
                <a:gd name="connsiteX1-5045" fmla="*/ 3693484 w 3693484"/>
                <a:gd name="connsiteY1-5046" fmla="*/ 6835985 h 6845510"/>
                <a:gd name="connsiteX2-5047" fmla="*/ 2636209 w 3693484"/>
                <a:gd name="connsiteY2-5048" fmla="*/ 3873710 h 6845510"/>
                <a:gd name="connsiteX3-5049" fmla="*/ 2555247 w 3693484"/>
                <a:gd name="connsiteY3-5050" fmla="*/ 3373648 h 6845510"/>
                <a:gd name="connsiteX4-5051" fmla="*/ 2750508 w 3693484"/>
                <a:gd name="connsiteY4-5052" fmla="*/ 2764048 h 6845510"/>
                <a:gd name="connsiteX5-5053" fmla="*/ 2864809 w 3693484"/>
                <a:gd name="connsiteY5-5054" fmla="*/ 2192548 h 6845510"/>
                <a:gd name="connsiteX6-5055" fmla="*/ 3512509 w 3693484"/>
                <a:gd name="connsiteY6-5056" fmla="*/ 1301960 h 6845510"/>
                <a:gd name="connsiteX7-5057" fmla="*/ 3298197 w 3693484"/>
                <a:gd name="connsiteY7-5058" fmla="*/ 1178135 h 6845510"/>
                <a:gd name="connsiteX8-5059" fmla="*/ 2607634 w 3693484"/>
                <a:gd name="connsiteY8-5060" fmla="*/ 1878222 h 6845510"/>
                <a:gd name="connsiteX9-5061" fmla="*/ 2531434 w 3693484"/>
                <a:gd name="connsiteY9-5062" fmla="*/ 1821072 h 6845510"/>
                <a:gd name="connsiteX10-5063" fmla="*/ 2874334 w 3693484"/>
                <a:gd name="connsiteY10-5064" fmla="*/ 563772 h 6845510"/>
                <a:gd name="connsiteX11-5065" fmla="*/ 2598109 w 3693484"/>
                <a:gd name="connsiteY11-5066" fmla="*/ 397084 h 6845510"/>
                <a:gd name="connsiteX12-5067" fmla="*/ 2207584 w 3693484"/>
                <a:gd name="connsiteY12-5068" fmla="*/ 1659147 h 6845510"/>
                <a:gd name="connsiteX13-5069" fmla="*/ 2131384 w 3693484"/>
                <a:gd name="connsiteY13-5070" fmla="*/ 1597235 h 6845510"/>
                <a:gd name="connsiteX14-5071" fmla="*/ 2193297 w 3693484"/>
                <a:gd name="connsiteY14-5072" fmla="*/ 154197 h 6845510"/>
                <a:gd name="connsiteX15-5073" fmla="*/ 1878971 w 3693484"/>
                <a:gd name="connsiteY15-5074" fmla="*/ 163723 h 6845510"/>
                <a:gd name="connsiteX16-5075" fmla="*/ 1798009 w 3693484"/>
                <a:gd name="connsiteY16-5076" fmla="*/ 1554373 h 6845510"/>
                <a:gd name="connsiteX17-5077" fmla="*/ 1674184 w 3693484"/>
                <a:gd name="connsiteY17-5078" fmla="*/ 1559134 h 6845510"/>
                <a:gd name="connsiteX18-5079" fmla="*/ 1593221 w 3693484"/>
                <a:gd name="connsiteY18-5080" fmla="*/ 378035 h 6845510"/>
                <a:gd name="connsiteX19-5081" fmla="*/ 1307472 w 3693484"/>
                <a:gd name="connsiteY19-5082" fmla="*/ 368510 h 6845510"/>
                <a:gd name="connsiteX20-5083" fmla="*/ 1312234 w 3693484"/>
                <a:gd name="connsiteY20-5084" fmla="*/ 1635335 h 6845510"/>
                <a:gd name="connsiteX21-5085" fmla="*/ 1259846 w 3693484"/>
                <a:gd name="connsiteY21-5086" fmla="*/ 2025860 h 6845510"/>
                <a:gd name="connsiteX22-5087" fmla="*/ 902659 w 3693484"/>
                <a:gd name="connsiteY22-5088" fmla="*/ 2302085 h 6845510"/>
                <a:gd name="connsiteX23-5089" fmla="*/ 207334 w 3693484"/>
                <a:gd name="connsiteY23-5090" fmla="*/ 1787735 h 6845510"/>
                <a:gd name="connsiteX24-5091" fmla="*/ 173996 w 3693484"/>
                <a:gd name="connsiteY24-5092" fmla="*/ 2092535 h 6845510"/>
                <a:gd name="connsiteX25-5093" fmla="*/ 731209 w 3693484"/>
                <a:gd name="connsiteY25-5094" fmla="*/ 2797385 h 6845510"/>
                <a:gd name="connsiteX26-5095" fmla="*/ 1359859 w 3693484"/>
                <a:gd name="connsiteY26-5096" fmla="*/ 3530810 h 6845510"/>
                <a:gd name="connsiteX27-5097" fmla="*/ 1578934 w 3693484"/>
                <a:gd name="connsiteY27-5098" fmla="*/ 4064210 h 6845510"/>
                <a:gd name="connsiteX28-5099" fmla="*/ 1969459 w 3693484"/>
                <a:gd name="connsiteY28-5100" fmla="*/ 6845510 h 6845510"/>
                <a:gd name="connsiteX0-5101" fmla="*/ 1969459 w 3693484"/>
                <a:gd name="connsiteY0-5102" fmla="*/ 6845510 h 6845510"/>
                <a:gd name="connsiteX1-5103" fmla="*/ 3693484 w 3693484"/>
                <a:gd name="connsiteY1-5104" fmla="*/ 6835985 h 6845510"/>
                <a:gd name="connsiteX2-5105" fmla="*/ 2636209 w 3693484"/>
                <a:gd name="connsiteY2-5106" fmla="*/ 3873710 h 6845510"/>
                <a:gd name="connsiteX3-5107" fmla="*/ 2555247 w 3693484"/>
                <a:gd name="connsiteY3-5108" fmla="*/ 3373648 h 6845510"/>
                <a:gd name="connsiteX4-5109" fmla="*/ 2750508 w 3693484"/>
                <a:gd name="connsiteY4-5110" fmla="*/ 2764048 h 6845510"/>
                <a:gd name="connsiteX5-5111" fmla="*/ 2864809 w 3693484"/>
                <a:gd name="connsiteY5-5112" fmla="*/ 2192548 h 6845510"/>
                <a:gd name="connsiteX6-5113" fmla="*/ 3512509 w 3693484"/>
                <a:gd name="connsiteY6-5114" fmla="*/ 1301960 h 6845510"/>
                <a:gd name="connsiteX7-5115" fmla="*/ 3298197 w 3693484"/>
                <a:gd name="connsiteY7-5116" fmla="*/ 1178135 h 6845510"/>
                <a:gd name="connsiteX8-5117" fmla="*/ 2607634 w 3693484"/>
                <a:gd name="connsiteY8-5118" fmla="*/ 1878222 h 6845510"/>
                <a:gd name="connsiteX9-5119" fmla="*/ 2531434 w 3693484"/>
                <a:gd name="connsiteY9-5120" fmla="*/ 1821072 h 6845510"/>
                <a:gd name="connsiteX10-5121" fmla="*/ 2874334 w 3693484"/>
                <a:gd name="connsiteY10-5122" fmla="*/ 563772 h 6845510"/>
                <a:gd name="connsiteX11-5123" fmla="*/ 2598109 w 3693484"/>
                <a:gd name="connsiteY11-5124" fmla="*/ 397084 h 6845510"/>
                <a:gd name="connsiteX12-5125" fmla="*/ 2207584 w 3693484"/>
                <a:gd name="connsiteY12-5126" fmla="*/ 1659147 h 6845510"/>
                <a:gd name="connsiteX13-5127" fmla="*/ 2131384 w 3693484"/>
                <a:gd name="connsiteY13-5128" fmla="*/ 1597235 h 6845510"/>
                <a:gd name="connsiteX14-5129" fmla="*/ 2193297 w 3693484"/>
                <a:gd name="connsiteY14-5130" fmla="*/ 154197 h 6845510"/>
                <a:gd name="connsiteX15-5131" fmla="*/ 1878971 w 3693484"/>
                <a:gd name="connsiteY15-5132" fmla="*/ 163723 h 6845510"/>
                <a:gd name="connsiteX16-5133" fmla="*/ 1798009 w 3693484"/>
                <a:gd name="connsiteY16-5134" fmla="*/ 1554373 h 6845510"/>
                <a:gd name="connsiteX17-5135" fmla="*/ 1674184 w 3693484"/>
                <a:gd name="connsiteY17-5136" fmla="*/ 1559134 h 6845510"/>
                <a:gd name="connsiteX18-5137" fmla="*/ 1593221 w 3693484"/>
                <a:gd name="connsiteY18-5138" fmla="*/ 378035 h 6845510"/>
                <a:gd name="connsiteX19-5139" fmla="*/ 1307472 w 3693484"/>
                <a:gd name="connsiteY19-5140" fmla="*/ 368510 h 6845510"/>
                <a:gd name="connsiteX20-5141" fmla="*/ 1312234 w 3693484"/>
                <a:gd name="connsiteY20-5142" fmla="*/ 1635335 h 6845510"/>
                <a:gd name="connsiteX21-5143" fmla="*/ 1259846 w 3693484"/>
                <a:gd name="connsiteY21-5144" fmla="*/ 2025860 h 6845510"/>
                <a:gd name="connsiteX22-5145" fmla="*/ 902659 w 3693484"/>
                <a:gd name="connsiteY22-5146" fmla="*/ 2302085 h 6845510"/>
                <a:gd name="connsiteX23-5147" fmla="*/ 207334 w 3693484"/>
                <a:gd name="connsiteY23-5148" fmla="*/ 1787735 h 6845510"/>
                <a:gd name="connsiteX24-5149" fmla="*/ 173996 w 3693484"/>
                <a:gd name="connsiteY24-5150" fmla="*/ 2092535 h 6845510"/>
                <a:gd name="connsiteX25-5151" fmla="*/ 731209 w 3693484"/>
                <a:gd name="connsiteY25-5152" fmla="*/ 2797385 h 6845510"/>
                <a:gd name="connsiteX26-5153" fmla="*/ 1359859 w 3693484"/>
                <a:gd name="connsiteY26-5154" fmla="*/ 3530810 h 6845510"/>
                <a:gd name="connsiteX27-5155" fmla="*/ 1578934 w 3693484"/>
                <a:gd name="connsiteY27-5156" fmla="*/ 4064210 h 6845510"/>
                <a:gd name="connsiteX28-5157" fmla="*/ 1969459 w 3693484"/>
                <a:gd name="connsiteY28-5158" fmla="*/ 6845510 h 6845510"/>
                <a:gd name="connsiteX0-5159" fmla="*/ 1969459 w 3693484"/>
                <a:gd name="connsiteY0-5160" fmla="*/ 6845510 h 6845510"/>
                <a:gd name="connsiteX1-5161" fmla="*/ 3693484 w 3693484"/>
                <a:gd name="connsiteY1-5162" fmla="*/ 6835985 h 6845510"/>
                <a:gd name="connsiteX2-5163" fmla="*/ 2636209 w 3693484"/>
                <a:gd name="connsiteY2-5164" fmla="*/ 3873710 h 6845510"/>
                <a:gd name="connsiteX3-5165" fmla="*/ 2555247 w 3693484"/>
                <a:gd name="connsiteY3-5166" fmla="*/ 3373648 h 6845510"/>
                <a:gd name="connsiteX4-5167" fmla="*/ 2750508 w 3693484"/>
                <a:gd name="connsiteY4-5168" fmla="*/ 2764048 h 6845510"/>
                <a:gd name="connsiteX5-5169" fmla="*/ 2864809 w 3693484"/>
                <a:gd name="connsiteY5-5170" fmla="*/ 2192548 h 6845510"/>
                <a:gd name="connsiteX6-5171" fmla="*/ 3512509 w 3693484"/>
                <a:gd name="connsiteY6-5172" fmla="*/ 1301960 h 6845510"/>
                <a:gd name="connsiteX7-5173" fmla="*/ 3298197 w 3693484"/>
                <a:gd name="connsiteY7-5174" fmla="*/ 1178135 h 6845510"/>
                <a:gd name="connsiteX8-5175" fmla="*/ 2607634 w 3693484"/>
                <a:gd name="connsiteY8-5176" fmla="*/ 1878222 h 6845510"/>
                <a:gd name="connsiteX9-5177" fmla="*/ 2531434 w 3693484"/>
                <a:gd name="connsiteY9-5178" fmla="*/ 1821072 h 6845510"/>
                <a:gd name="connsiteX10-5179" fmla="*/ 2874334 w 3693484"/>
                <a:gd name="connsiteY10-5180" fmla="*/ 563772 h 6845510"/>
                <a:gd name="connsiteX11-5181" fmla="*/ 2598109 w 3693484"/>
                <a:gd name="connsiteY11-5182" fmla="*/ 397084 h 6845510"/>
                <a:gd name="connsiteX12-5183" fmla="*/ 2207584 w 3693484"/>
                <a:gd name="connsiteY12-5184" fmla="*/ 1659147 h 6845510"/>
                <a:gd name="connsiteX13-5185" fmla="*/ 2131384 w 3693484"/>
                <a:gd name="connsiteY13-5186" fmla="*/ 1597235 h 6845510"/>
                <a:gd name="connsiteX14-5187" fmla="*/ 2193297 w 3693484"/>
                <a:gd name="connsiteY14-5188" fmla="*/ 154197 h 6845510"/>
                <a:gd name="connsiteX15-5189" fmla="*/ 1878971 w 3693484"/>
                <a:gd name="connsiteY15-5190" fmla="*/ 163723 h 6845510"/>
                <a:gd name="connsiteX16-5191" fmla="*/ 1798009 w 3693484"/>
                <a:gd name="connsiteY16-5192" fmla="*/ 1554373 h 6845510"/>
                <a:gd name="connsiteX17-5193" fmla="*/ 1674184 w 3693484"/>
                <a:gd name="connsiteY17-5194" fmla="*/ 1559134 h 6845510"/>
                <a:gd name="connsiteX18-5195" fmla="*/ 1593221 w 3693484"/>
                <a:gd name="connsiteY18-5196" fmla="*/ 378035 h 6845510"/>
                <a:gd name="connsiteX19-5197" fmla="*/ 1307472 w 3693484"/>
                <a:gd name="connsiteY19-5198" fmla="*/ 368510 h 6845510"/>
                <a:gd name="connsiteX20-5199" fmla="*/ 1312234 w 3693484"/>
                <a:gd name="connsiteY20-5200" fmla="*/ 1635335 h 6845510"/>
                <a:gd name="connsiteX21-5201" fmla="*/ 1259846 w 3693484"/>
                <a:gd name="connsiteY21-5202" fmla="*/ 2025860 h 6845510"/>
                <a:gd name="connsiteX22-5203" fmla="*/ 902659 w 3693484"/>
                <a:gd name="connsiteY22-5204" fmla="*/ 2302085 h 6845510"/>
                <a:gd name="connsiteX23-5205" fmla="*/ 207334 w 3693484"/>
                <a:gd name="connsiteY23-5206" fmla="*/ 1787735 h 6845510"/>
                <a:gd name="connsiteX24-5207" fmla="*/ 173996 w 3693484"/>
                <a:gd name="connsiteY24-5208" fmla="*/ 2092535 h 6845510"/>
                <a:gd name="connsiteX25-5209" fmla="*/ 731209 w 3693484"/>
                <a:gd name="connsiteY25-5210" fmla="*/ 2797385 h 6845510"/>
                <a:gd name="connsiteX26-5211" fmla="*/ 1359859 w 3693484"/>
                <a:gd name="connsiteY26-5212" fmla="*/ 3530810 h 6845510"/>
                <a:gd name="connsiteX27-5213" fmla="*/ 1578934 w 3693484"/>
                <a:gd name="connsiteY27-5214" fmla="*/ 4064210 h 6845510"/>
                <a:gd name="connsiteX28-5215" fmla="*/ 1969459 w 3693484"/>
                <a:gd name="connsiteY28-5216" fmla="*/ 6845510 h 6845510"/>
                <a:gd name="connsiteX0-5217" fmla="*/ 1969459 w 3693484"/>
                <a:gd name="connsiteY0-5218" fmla="*/ 6845510 h 6845510"/>
                <a:gd name="connsiteX1-5219" fmla="*/ 3693484 w 3693484"/>
                <a:gd name="connsiteY1-5220" fmla="*/ 6835985 h 6845510"/>
                <a:gd name="connsiteX2-5221" fmla="*/ 2636209 w 3693484"/>
                <a:gd name="connsiteY2-5222" fmla="*/ 3873710 h 6845510"/>
                <a:gd name="connsiteX3-5223" fmla="*/ 2517147 w 3693484"/>
                <a:gd name="connsiteY3-5224" fmla="*/ 3354598 h 6845510"/>
                <a:gd name="connsiteX4-5225" fmla="*/ 2750508 w 3693484"/>
                <a:gd name="connsiteY4-5226" fmla="*/ 2764048 h 6845510"/>
                <a:gd name="connsiteX5-5227" fmla="*/ 2864809 w 3693484"/>
                <a:gd name="connsiteY5-5228" fmla="*/ 2192548 h 6845510"/>
                <a:gd name="connsiteX6-5229" fmla="*/ 3512509 w 3693484"/>
                <a:gd name="connsiteY6-5230" fmla="*/ 1301960 h 6845510"/>
                <a:gd name="connsiteX7-5231" fmla="*/ 3298197 w 3693484"/>
                <a:gd name="connsiteY7-5232" fmla="*/ 1178135 h 6845510"/>
                <a:gd name="connsiteX8-5233" fmla="*/ 2607634 w 3693484"/>
                <a:gd name="connsiteY8-5234" fmla="*/ 1878222 h 6845510"/>
                <a:gd name="connsiteX9-5235" fmla="*/ 2531434 w 3693484"/>
                <a:gd name="connsiteY9-5236" fmla="*/ 1821072 h 6845510"/>
                <a:gd name="connsiteX10-5237" fmla="*/ 2874334 w 3693484"/>
                <a:gd name="connsiteY10-5238" fmla="*/ 563772 h 6845510"/>
                <a:gd name="connsiteX11-5239" fmla="*/ 2598109 w 3693484"/>
                <a:gd name="connsiteY11-5240" fmla="*/ 397084 h 6845510"/>
                <a:gd name="connsiteX12-5241" fmla="*/ 2207584 w 3693484"/>
                <a:gd name="connsiteY12-5242" fmla="*/ 1659147 h 6845510"/>
                <a:gd name="connsiteX13-5243" fmla="*/ 2131384 w 3693484"/>
                <a:gd name="connsiteY13-5244" fmla="*/ 1597235 h 6845510"/>
                <a:gd name="connsiteX14-5245" fmla="*/ 2193297 w 3693484"/>
                <a:gd name="connsiteY14-5246" fmla="*/ 154197 h 6845510"/>
                <a:gd name="connsiteX15-5247" fmla="*/ 1878971 w 3693484"/>
                <a:gd name="connsiteY15-5248" fmla="*/ 163723 h 6845510"/>
                <a:gd name="connsiteX16-5249" fmla="*/ 1798009 w 3693484"/>
                <a:gd name="connsiteY16-5250" fmla="*/ 1554373 h 6845510"/>
                <a:gd name="connsiteX17-5251" fmla="*/ 1674184 w 3693484"/>
                <a:gd name="connsiteY17-5252" fmla="*/ 1559134 h 6845510"/>
                <a:gd name="connsiteX18-5253" fmla="*/ 1593221 w 3693484"/>
                <a:gd name="connsiteY18-5254" fmla="*/ 378035 h 6845510"/>
                <a:gd name="connsiteX19-5255" fmla="*/ 1307472 w 3693484"/>
                <a:gd name="connsiteY19-5256" fmla="*/ 368510 h 6845510"/>
                <a:gd name="connsiteX20-5257" fmla="*/ 1312234 w 3693484"/>
                <a:gd name="connsiteY20-5258" fmla="*/ 1635335 h 6845510"/>
                <a:gd name="connsiteX21-5259" fmla="*/ 1259846 w 3693484"/>
                <a:gd name="connsiteY21-5260" fmla="*/ 2025860 h 6845510"/>
                <a:gd name="connsiteX22-5261" fmla="*/ 902659 w 3693484"/>
                <a:gd name="connsiteY22-5262" fmla="*/ 2302085 h 6845510"/>
                <a:gd name="connsiteX23-5263" fmla="*/ 207334 w 3693484"/>
                <a:gd name="connsiteY23-5264" fmla="*/ 1787735 h 6845510"/>
                <a:gd name="connsiteX24-5265" fmla="*/ 173996 w 3693484"/>
                <a:gd name="connsiteY24-5266" fmla="*/ 2092535 h 6845510"/>
                <a:gd name="connsiteX25-5267" fmla="*/ 731209 w 3693484"/>
                <a:gd name="connsiteY25-5268" fmla="*/ 2797385 h 6845510"/>
                <a:gd name="connsiteX26-5269" fmla="*/ 1359859 w 3693484"/>
                <a:gd name="connsiteY26-5270" fmla="*/ 3530810 h 6845510"/>
                <a:gd name="connsiteX27-5271" fmla="*/ 1578934 w 3693484"/>
                <a:gd name="connsiteY27-5272" fmla="*/ 4064210 h 6845510"/>
                <a:gd name="connsiteX28-5273" fmla="*/ 1969459 w 3693484"/>
                <a:gd name="connsiteY28-5274" fmla="*/ 6845510 h 6845510"/>
                <a:gd name="connsiteX0-5275" fmla="*/ 1969459 w 3693484"/>
                <a:gd name="connsiteY0-5276" fmla="*/ 6845510 h 6845510"/>
                <a:gd name="connsiteX1-5277" fmla="*/ 3693484 w 3693484"/>
                <a:gd name="connsiteY1-5278" fmla="*/ 6835985 h 6845510"/>
                <a:gd name="connsiteX2-5279" fmla="*/ 2636209 w 3693484"/>
                <a:gd name="connsiteY2-5280" fmla="*/ 3873710 h 6845510"/>
                <a:gd name="connsiteX3-5281" fmla="*/ 2517147 w 3693484"/>
                <a:gd name="connsiteY3-5282" fmla="*/ 3354598 h 6845510"/>
                <a:gd name="connsiteX4-5283" fmla="*/ 2731458 w 3693484"/>
                <a:gd name="connsiteY4-5284" fmla="*/ 2735473 h 6845510"/>
                <a:gd name="connsiteX5-5285" fmla="*/ 2864809 w 3693484"/>
                <a:gd name="connsiteY5-5286" fmla="*/ 2192548 h 6845510"/>
                <a:gd name="connsiteX6-5287" fmla="*/ 3512509 w 3693484"/>
                <a:gd name="connsiteY6-5288" fmla="*/ 1301960 h 6845510"/>
                <a:gd name="connsiteX7-5289" fmla="*/ 3298197 w 3693484"/>
                <a:gd name="connsiteY7-5290" fmla="*/ 1178135 h 6845510"/>
                <a:gd name="connsiteX8-5291" fmla="*/ 2607634 w 3693484"/>
                <a:gd name="connsiteY8-5292" fmla="*/ 1878222 h 6845510"/>
                <a:gd name="connsiteX9-5293" fmla="*/ 2531434 w 3693484"/>
                <a:gd name="connsiteY9-5294" fmla="*/ 1821072 h 6845510"/>
                <a:gd name="connsiteX10-5295" fmla="*/ 2874334 w 3693484"/>
                <a:gd name="connsiteY10-5296" fmla="*/ 563772 h 6845510"/>
                <a:gd name="connsiteX11-5297" fmla="*/ 2598109 w 3693484"/>
                <a:gd name="connsiteY11-5298" fmla="*/ 397084 h 6845510"/>
                <a:gd name="connsiteX12-5299" fmla="*/ 2207584 w 3693484"/>
                <a:gd name="connsiteY12-5300" fmla="*/ 1659147 h 6845510"/>
                <a:gd name="connsiteX13-5301" fmla="*/ 2131384 w 3693484"/>
                <a:gd name="connsiteY13-5302" fmla="*/ 1597235 h 6845510"/>
                <a:gd name="connsiteX14-5303" fmla="*/ 2193297 w 3693484"/>
                <a:gd name="connsiteY14-5304" fmla="*/ 154197 h 6845510"/>
                <a:gd name="connsiteX15-5305" fmla="*/ 1878971 w 3693484"/>
                <a:gd name="connsiteY15-5306" fmla="*/ 163723 h 6845510"/>
                <a:gd name="connsiteX16-5307" fmla="*/ 1798009 w 3693484"/>
                <a:gd name="connsiteY16-5308" fmla="*/ 1554373 h 6845510"/>
                <a:gd name="connsiteX17-5309" fmla="*/ 1674184 w 3693484"/>
                <a:gd name="connsiteY17-5310" fmla="*/ 1559134 h 6845510"/>
                <a:gd name="connsiteX18-5311" fmla="*/ 1593221 w 3693484"/>
                <a:gd name="connsiteY18-5312" fmla="*/ 378035 h 6845510"/>
                <a:gd name="connsiteX19-5313" fmla="*/ 1307472 w 3693484"/>
                <a:gd name="connsiteY19-5314" fmla="*/ 368510 h 6845510"/>
                <a:gd name="connsiteX20-5315" fmla="*/ 1312234 w 3693484"/>
                <a:gd name="connsiteY20-5316" fmla="*/ 1635335 h 6845510"/>
                <a:gd name="connsiteX21-5317" fmla="*/ 1259846 w 3693484"/>
                <a:gd name="connsiteY21-5318" fmla="*/ 2025860 h 6845510"/>
                <a:gd name="connsiteX22-5319" fmla="*/ 902659 w 3693484"/>
                <a:gd name="connsiteY22-5320" fmla="*/ 2302085 h 6845510"/>
                <a:gd name="connsiteX23-5321" fmla="*/ 207334 w 3693484"/>
                <a:gd name="connsiteY23-5322" fmla="*/ 1787735 h 6845510"/>
                <a:gd name="connsiteX24-5323" fmla="*/ 173996 w 3693484"/>
                <a:gd name="connsiteY24-5324" fmla="*/ 2092535 h 6845510"/>
                <a:gd name="connsiteX25-5325" fmla="*/ 731209 w 3693484"/>
                <a:gd name="connsiteY25-5326" fmla="*/ 2797385 h 6845510"/>
                <a:gd name="connsiteX26-5327" fmla="*/ 1359859 w 3693484"/>
                <a:gd name="connsiteY26-5328" fmla="*/ 3530810 h 6845510"/>
                <a:gd name="connsiteX27-5329" fmla="*/ 1578934 w 3693484"/>
                <a:gd name="connsiteY27-5330" fmla="*/ 4064210 h 6845510"/>
                <a:gd name="connsiteX28-5331" fmla="*/ 1969459 w 3693484"/>
                <a:gd name="connsiteY28-5332" fmla="*/ 6845510 h 6845510"/>
                <a:gd name="connsiteX0-5333" fmla="*/ 1969459 w 3693484"/>
                <a:gd name="connsiteY0-5334" fmla="*/ 6845510 h 6845510"/>
                <a:gd name="connsiteX1-5335" fmla="*/ 3693484 w 3693484"/>
                <a:gd name="connsiteY1-5336" fmla="*/ 6835985 h 6845510"/>
                <a:gd name="connsiteX2-5337" fmla="*/ 2636209 w 3693484"/>
                <a:gd name="connsiteY2-5338" fmla="*/ 3873710 h 6845510"/>
                <a:gd name="connsiteX3-5339" fmla="*/ 2517147 w 3693484"/>
                <a:gd name="connsiteY3-5340" fmla="*/ 3354598 h 6845510"/>
                <a:gd name="connsiteX4-5341" fmla="*/ 2731458 w 3693484"/>
                <a:gd name="connsiteY4-5342" fmla="*/ 2735473 h 6845510"/>
                <a:gd name="connsiteX5-5343" fmla="*/ 2864809 w 3693484"/>
                <a:gd name="connsiteY5-5344" fmla="*/ 2192548 h 6845510"/>
                <a:gd name="connsiteX6-5345" fmla="*/ 3512509 w 3693484"/>
                <a:gd name="connsiteY6-5346" fmla="*/ 1301960 h 6845510"/>
                <a:gd name="connsiteX7-5347" fmla="*/ 3298197 w 3693484"/>
                <a:gd name="connsiteY7-5348" fmla="*/ 1178135 h 6845510"/>
                <a:gd name="connsiteX8-5349" fmla="*/ 2607634 w 3693484"/>
                <a:gd name="connsiteY8-5350" fmla="*/ 1878222 h 6845510"/>
                <a:gd name="connsiteX9-5351" fmla="*/ 2531434 w 3693484"/>
                <a:gd name="connsiteY9-5352" fmla="*/ 1821072 h 6845510"/>
                <a:gd name="connsiteX10-5353" fmla="*/ 2874334 w 3693484"/>
                <a:gd name="connsiteY10-5354" fmla="*/ 563772 h 6845510"/>
                <a:gd name="connsiteX11-5355" fmla="*/ 2598109 w 3693484"/>
                <a:gd name="connsiteY11-5356" fmla="*/ 397084 h 6845510"/>
                <a:gd name="connsiteX12-5357" fmla="*/ 2207584 w 3693484"/>
                <a:gd name="connsiteY12-5358" fmla="*/ 1659147 h 6845510"/>
                <a:gd name="connsiteX13-5359" fmla="*/ 2131384 w 3693484"/>
                <a:gd name="connsiteY13-5360" fmla="*/ 1597235 h 6845510"/>
                <a:gd name="connsiteX14-5361" fmla="*/ 2193297 w 3693484"/>
                <a:gd name="connsiteY14-5362" fmla="*/ 154197 h 6845510"/>
                <a:gd name="connsiteX15-5363" fmla="*/ 1878971 w 3693484"/>
                <a:gd name="connsiteY15-5364" fmla="*/ 163723 h 6845510"/>
                <a:gd name="connsiteX16-5365" fmla="*/ 1798009 w 3693484"/>
                <a:gd name="connsiteY16-5366" fmla="*/ 1554373 h 6845510"/>
                <a:gd name="connsiteX17-5367" fmla="*/ 1674184 w 3693484"/>
                <a:gd name="connsiteY17-5368" fmla="*/ 1559134 h 6845510"/>
                <a:gd name="connsiteX18-5369" fmla="*/ 1593221 w 3693484"/>
                <a:gd name="connsiteY18-5370" fmla="*/ 378035 h 6845510"/>
                <a:gd name="connsiteX19-5371" fmla="*/ 1307472 w 3693484"/>
                <a:gd name="connsiteY19-5372" fmla="*/ 368510 h 6845510"/>
                <a:gd name="connsiteX20-5373" fmla="*/ 1312234 w 3693484"/>
                <a:gd name="connsiteY20-5374" fmla="*/ 1635335 h 6845510"/>
                <a:gd name="connsiteX21-5375" fmla="*/ 1259846 w 3693484"/>
                <a:gd name="connsiteY21-5376" fmla="*/ 2025860 h 6845510"/>
                <a:gd name="connsiteX22-5377" fmla="*/ 902659 w 3693484"/>
                <a:gd name="connsiteY22-5378" fmla="*/ 2302085 h 6845510"/>
                <a:gd name="connsiteX23-5379" fmla="*/ 207334 w 3693484"/>
                <a:gd name="connsiteY23-5380" fmla="*/ 1787735 h 6845510"/>
                <a:gd name="connsiteX24-5381" fmla="*/ 173996 w 3693484"/>
                <a:gd name="connsiteY24-5382" fmla="*/ 2092535 h 6845510"/>
                <a:gd name="connsiteX25-5383" fmla="*/ 731209 w 3693484"/>
                <a:gd name="connsiteY25-5384" fmla="*/ 2797385 h 6845510"/>
                <a:gd name="connsiteX26-5385" fmla="*/ 1359859 w 3693484"/>
                <a:gd name="connsiteY26-5386" fmla="*/ 3530810 h 6845510"/>
                <a:gd name="connsiteX27-5387" fmla="*/ 1578934 w 3693484"/>
                <a:gd name="connsiteY27-5388" fmla="*/ 4064210 h 6845510"/>
                <a:gd name="connsiteX28-5389" fmla="*/ 1969459 w 3693484"/>
                <a:gd name="connsiteY28-5390" fmla="*/ 6845510 h 6845510"/>
                <a:gd name="connsiteX0-5391" fmla="*/ 1969459 w 3693484"/>
                <a:gd name="connsiteY0-5392" fmla="*/ 6845510 h 6845510"/>
                <a:gd name="connsiteX1-5393" fmla="*/ 3693484 w 3693484"/>
                <a:gd name="connsiteY1-5394" fmla="*/ 6835985 h 6845510"/>
                <a:gd name="connsiteX2-5395" fmla="*/ 2636209 w 3693484"/>
                <a:gd name="connsiteY2-5396" fmla="*/ 3873710 h 6845510"/>
                <a:gd name="connsiteX3-5397" fmla="*/ 2517147 w 3693484"/>
                <a:gd name="connsiteY3-5398" fmla="*/ 3354598 h 6845510"/>
                <a:gd name="connsiteX4-5399" fmla="*/ 2731458 w 3693484"/>
                <a:gd name="connsiteY4-5400" fmla="*/ 2735473 h 6845510"/>
                <a:gd name="connsiteX5-5401" fmla="*/ 2864809 w 3693484"/>
                <a:gd name="connsiteY5-5402" fmla="*/ 2192548 h 6845510"/>
                <a:gd name="connsiteX6-5403" fmla="*/ 3512509 w 3693484"/>
                <a:gd name="connsiteY6-5404" fmla="*/ 1301960 h 6845510"/>
                <a:gd name="connsiteX7-5405" fmla="*/ 3298197 w 3693484"/>
                <a:gd name="connsiteY7-5406" fmla="*/ 1178135 h 6845510"/>
                <a:gd name="connsiteX8-5407" fmla="*/ 2607634 w 3693484"/>
                <a:gd name="connsiteY8-5408" fmla="*/ 1878222 h 6845510"/>
                <a:gd name="connsiteX9-5409" fmla="*/ 2531434 w 3693484"/>
                <a:gd name="connsiteY9-5410" fmla="*/ 1821072 h 6845510"/>
                <a:gd name="connsiteX10-5411" fmla="*/ 2874334 w 3693484"/>
                <a:gd name="connsiteY10-5412" fmla="*/ 563772 h 6845510"/>
                <a:gd name="connsiteX11-5413" fmla="*/ 2598109 w 3693484"/>
                <a:gd name="connsiteY11-5414" fmla="*/ 397084 h 6845510"/>
                <a:gd name="connsiteX12-5415" fmla="*/ 2207584 w 3693484"/>
                <a:gd name="connsiteY12-5416" fmla="*/ 1659147 h 6845510"/>
                <a:gd name="connsiteX13-5417" fmla="*/ 2131384 w 3693484"/>
                <a:gd name="connsiteY13-5418" fmla="*/ 1597235 h 6845510"/>
                <a:gd name="connsiteX14-5419" fmla="*/ 2193297 w 3693484"/>
                <a:gd name="connsiteY14-5420" fmla="*/ 154197 h 6845510"/>
                <a:gd name="connsiteX15-5421" fmla="*/ 1878971 w 3693484"/>
                <a:gd name="connsiteY15-5422" fmla="*/ 163723 h 6845510"/>
                <a:gd name="connsiteX16-5423" fmla="*/ 1798009 w 3693484"/>
                <a:gd name="connsiteY16-5424" fmla="*/ 1554373 h 6845510"/>
                <a:gd name="connsiteX17-5425" fmla="*/ 1674184 w 3693484"/>
                <a:gd name="connsiteY17-5426" fmla="*/ 1559134 h 6845510"/>
                <a:gd name="connsiteX18-5427" fmla="*/ 1593221 w 3693484"/>
                <a:gd name="connsiteY18-5428" fmla="*/ 378035 h 6845510"/>
                <a:gd name="connsiteX19-5429" fmla="*/ 1307472 w 3693484"/>
                <a:gd name="connsiteY19-5430" fmla="*/ 368510 h 6845510"/>
                <a:gd name="connsiteX20-5431" fmla="*/ 1312234 w 3693484"/>
                <a:gd name="connsiteY20-5432" fmla="*/ 1635335 h 6845510"/>
                <a:gd name="connsiteX21-5433" fmla="*/ 1259846 w 3693484"/>
                <a:gd name="connsiteY21-5434" fmla="*/ 2025860 h 6845510"/>
                <a:gd name="connsiteX22-5435" fmla="*/ 902659 w 3693484"/>
                <a:gd name="connsiteY22-5436" fmla="*/ 2302085 h 6845510"/>
                <a:gd name="connsiteX23-5437" fmla="*/ 207334 w 3693484"/>
                <a:gd name="connsiteY23-5438" fmla="*/ 1787735 h 6845510"/>
                <a:gd name="connsiteX24-5439" fmla="*/ 173996 w 3693484"/>
                <a:gd name="connsiteY24-5440" fmla="*/ 2092535 h 6845510"/>
                <a:gd name="connsiteX25-5441" fmla="*/ 731209 w 3693484"/>
                <a:gd name="connsiteY25-5442" fmla="*/ 2797385 h 6845510"/>
                <a:gd name="connsiteX26-5443" fmla="*/ 1359859 w 3693484"/>
                <a:gd name="connsiteY26-5444" fmla="*/ 3530810 h 6845510"/>
                <a:gd name="connsiteX27-5445" fmla="*/ 1578934 w 3693484"/>
                <a:gd name="connsiteY27-5446" fmla="*/ 4064210 h 6845510"/>
                <a:gd name="connsiteX28-5447" fmla="*/ 1969459 w 3693484"/>
                <a:gd name="connsiteY28-5448" fmla="*/ 6845510 h 6845510"/>
                <a:gd name="connsiteX0-5449" fmla="*/ 1969459 w 3693484"/>
                <a:gd name="connsiteY0-5450" fmla="*/ 6845510 h 6845510"/>
                <a:gd name="connsiteX1-5451" fmla="*/ 3693484 w 3693484"/>
                <a:gd name="connsiteY1-5452" fmla="*/ 6835985 h 6845510"/>
                <a:gd name="connsiteX2-5453" fmla="*/ 2636209 w 3693484"/>
                <a:gd name="connsiteY2-5454" fmla="*/ 3873710 h 6845510"/>
                <a:gd name="connsiteX3-5455" fmla="*/ 2550484 w 3693484"/>
                <a:gd name="connsiteY3-5456" fmla="*/ 3354598 h 6845510"/>
                <a:gd name="connsiteX4-5457" fmla="*/ 2731458 w 3693484"/>
                <a:gd name="connsiteY4-5458" fmla="*/ 2735473 h 6845510"/>
                <a:gd name="connsiteX5-5459" fmla="*/ 2864809 w 3693484"/>
                <a:gd name="connsiteY5-5460" fmla="*/ 2192548 h 6845510"/>
                <a:gd name="connsiteX6-5461" fmla="*/ 3512509 w 3693484"/>
                <a:gd name="connsiteY6-5462" fmla="*/ 1301960 h 6845510"/>
                <a:gd name="connsiteX7-5463" fmla="*/ 3298197 w 3693484"/>
                <a:gd name="connsiteY7-5464" fmla="*/ 1178135 h 6845510"/>
                <a:gd name="connsiteX8-5465" fmla="*/ 2607634 w 3693484"/>
                <a:gd name="connsiteY8-5466" fmla="*/ 1878222 h 6845510"/>
                <a:gd name="connsiteX9-5467" fmla="*/ 2531434 w 3693484"/>
                <a:gd name="connsiteY9-5468" fmla="*/ 1821072 h 6845510"/>
                <a:gd name="connsiteX10-5469" fmla="*/ 2874334 w 3693484"/>
                <a:gd name="connsiteY10-5470" fmla="*/ 563772 h 6845510"/>
                <a:gd name="connsiteX11-5471" fmla="*/ 2598109 w 3693484"/>
                <a:gd name="connsiteY11-5472" fmla="*/ 397084 h 6845510"/>
                <a:gd name="connsiteX12-5473" fmla="*/ 2207584 w 3693484"/>
                <a:gd name="connsiteY12-5474" fmla="*/ 1659147 h 6845510"/>
                <a:gd name="connsiteX13-5475" fmla="*/ 2131384 w 3693484"/>
                <a:gd name="connsiteY13-5476" fmla="*/ 1597235 h 6845510"/>
                <a:gd name="connsiteX14-5477" fmla="*/ 2193297 w 3693484"/>
                <a:gd name="connsiteY14-5478" fmla="*/ 154197 h 6845510"/>
                <a:gd name="connsiteX15-5479" fmla="*/ 1878971 w 3693484"/>
                <a:gd name="connsiteY15-5480" fmla="*/ 163723 h 6845510"/>
                <a:gd name="connsiteX16-5481" fmla="*/ 1798009 w 3693484"/>
                <a:gd name="connsiteY16-5482" fmla="*/ 1554373 h 6845510"/>
                <a:gd name="connsiteX17-5483" fmla="*/ 1674184 w 3693484"/>
                <a:gd name="connsiteY17-5484" fmla="*/ 1559134 h 6845510"/>
                <a:gd name="connsiteX18-5485" fmla="*/ 1593221 w 3693484"/>
                <a:gd name="connsiteY18-5486" fmla="*/ 378035 h 6845510"/>
                <a:gd name="connsiteX19-5487" fmla="*/ 1307472 w 3693484"/>
                <a:gd name="connsiteY19-5488" fmla="*/ 368510 h 6845510"/>
                <a:gd name="connsiteX20-5489" fmla="*/ 1312234 w 3693484"/>
                <a:gd name="connsiteY20-5490" fmla="*/ 1635335 h 6845510"/>
                <a:gd name="connsiteX21-5491" fmla="*/ 1259846 w 3693484"/>
                <a:gd name="connsiteY21-5492" fmla="*/ 2025860 h 6845510"/>
                <a:gd name="connsiteX22-5493" fmla="*/ 902659 w 3693484"/>
                <a:gd name="connsiteY22-5494" fmla="*/ 2302085 h 6845510"/>
                <a:gd name="connsiteX23-5495" fmla="*/ 207334 w 3693484"/>
                <a:gd name="connsiteY23-5496" fmla="*/ 1787735 h 6845510"/>
                <a:gd name="connsiteX24-5497" fmla="*/ 173996 w 3693484"/>
                <a:gd name="connsiteY24-5498" fmla="*/ 2092535 h 6845510"/>
                <a:gd name="connsiteX25-5499" fmla="*/ 731209 w 3693484"/>
                <a:gd name="connsiteY25-5500" fmla="*/ 2797385 h 6845510"/>
                <a:gd name="connsiteX26-5501" fmla="*/ 1359859 w 3693484"/>
                <a:gd name="connsiteY26-5502" fmla="*/ 3530810 h 6845510"/>
                <a:gd name="connsiteX27-5503" fmla="*/ 1578934 w 3693484"/>
                <a:gd name="connsiteY27-5504" fmla="*/ 4064210 h 6845510"/>
                <a:gd name="connsiteX28-5505" fmla="*/ 1969459 w 3693484"/>
                <a:gd name="connsiteY28-5506" fmla="*/ 6845510 h 6845510"/>
                <a:gd name="connsiteX0-5507" fmla="*/ 1969459 w 3693484"/>
                <a:gd name="connsiteY0-5508" fmla="*/ 6845510 h 6845510"/>
                <a:gd name="connsiteX1-5509" fmla="*/ 3693484 w 3693484"/>
                <a:gd name="connsiteY1-5510" fmla="*/ 6835985 h 6845510"/>
                <a:gd name="connsiteX2-5511" fmla="*/ 2636209 w 3693484"/>
                <a:gd name="connsiteY2-5512" fmla="*/ 3873710 h 6845510"/>
                <a:gd name="connsiteX3-5513" fmla="*/ 2550484 w 3693484"/>
                <a:gd name="connsiteY3-5514" fmla="*/ 3354598 h 6845510"/>
                <a:gd name="connsiteX4-5515" fmla="*/ 2755270 w 3693484"/>
                <a:gd name="connsiteY4-5516" fmla="*/ 2811673 h 6845510"/>
                <a:gd name="connsiteX5-5517" fmla="*/ 2864809 w 3693484"/>
                <a:gd name="connsiteY5-5518" fmla="*/ 2192548 h 6845510"/>
                <a:gd name="connsiteX6-5519" fmla="*/ 3512509 w 3693484"/>
                <a:gd name="connsiteY6-5520" fmla="*/ 1301960 h 6845510"/>
                <a:gd name="connsiteX7-5521" fmla="*/ 3298197 w 3693484"/>
                <a:gd name="connsiteY7-5522" fmla="*/ 1178135 h 6845510"/>
                <a:gd name="connsiteX8-5523" fmla="*/ 2607634 w 3693484"/>
                <a:gd name="connsiteY8-5524" fmla="*/ 1878222 h 6845510"/>
                <a:gd name="connsiteX9-5525" fmla="*/ 2531434 w 3693484"/>
                <a:gd name="connsiteY9-5526" fmla="*/ 1821072 h 6845510"/>
                <a:gd name="connsiteX10-5527" fmla="*/ 2874334 w 3693484"/>
                <a:gd name="connsiteY10-5528" fmla="*/ 563772 h 6845510"/>
                <a:gd name="connsiteX11-5529" fmla="*/ 2598109 w 3693484"/>
                <a:gd name="connsiteY11-5530" fmla="*/ 397084 h 6845510"/>
                <a:gd name="connsiteX12-5531" fmla="*/ 2207584 w 3693484"/>
                <a:gd name="connsiteY12-5532" fmla="*/ 1659147 h 6845510"/>
                <a:gd name="connsiteX13-5533" fmla="*/ 2131384 w 3693484"/>
                <a:gd name="connsiteY13-5534" fmla="*/ 1597235 h 6845510"/>
                <a:gd name="connsiteX14-5535" fmla="*/ 2193297 w 3693484"/>
                <a:gd name="connsiteY14-5536" fmla="*/ 154197 h 6845510"/>
                <a:gd name="connsiteX15-5537" fmla="*/ 1878971 w 3693484"/>
                <a:gd name="connsiteY15-5538" fmla="*/ 163723 h 6845510"/>
                <a:gd name="connsiteX16-5539" fmla="*/ 1798009 w 3693484"/>
                <a:gd name="connsiteY16-5540" fmla="*/ 1554373 h 6845510"/>
                <a:gd name="connsiteX17-5541" fmla="*/ 1674184 w 3693484"/>
                <a:gd name="connsiteY17-5542" fmla="*/ 1559134 h 6845510"/>
                <a:gd name="connsiteX18-5543" fmla="*/ 1593221 w 3693484"/>
                <a:gd name="connsiteY18-5544" fmla="*/ 378035 h 6845510"/>
                <a:gd name="connsiteX19-5545" fmla="*/ 1307472 w 3693484"/>
                <a:gd name="connsiteY19-5546" fmla="*/ 368510 h 6845510"/>
                <a:gd name="connsiteX20-5547" fmla="*/ 1312234 w 3693484"/>
                <a:gd name="connsiteY20-5548" fmla="*/ 1635335 h 6845510"/>
                <a:gd name="connsiteX21-5549" fmla="*/ 1259846 w 3693484"/>
                <a:gd name="connsiteY21-5550" fmla="*/ 2025860 h 6845510"/>
                <a:gd name="connsiteX22-5551" fmla="*/ 902659 w 3693484"/>
                <a:gd name="connsiteY22-5552" fmla="*/ 2302085 h 6845510"/>
                <a:gd name="connsiteX23-5553" fmla="*/ 207334 w 3693484"/>
                <a:gd name="connsiteY23-5554" fmla="*/ 1787735 h 6845510"/>
                <a:gd name="connsiteX24-5555" fmla="*/ 173996 w 3693484"/>
                <a:gd name="connsiteY24-5556" fmla="*/ 2092535 h 6845510"/>
                <a:gd name="connsiteX25-5557" fmla="*/ 731209 w 3693484"/>
                <a:gd name="connsiteY25-5558" fmla="*/ 2797385 h 6845510"/>
                <a:gd name="connsiteX26-5559" fmla="*/ 1359859 w 3693484"/>
                <a:gd name="connsiteY26-5560" fmla="*/ 3530810 h 6845510"/>
                <a:gd name="connsiteX27-5561" fmla="*/ 1578934 w 3693484"/>
                <a:gd name="connsiteY27-5562" fmla="*/ 4064210 h 6845510"/>
                <a:gd name="connsiteX28-5563" fmla="*/ 1969459 w 3693484"/>
                <a:gd name="connsiteY28-5564" fmla="*/ 6845510 h 6845510"/>
                <a:gd name="connsiteX0-5565" fmla="*/ 1969459 w 3693484"/>
                <a:gd name="connsiteY0-5566" fmla="*/ 6845510 h 6845510"/>
                <a:gd name="connsiteX1-5567" fmla="*/ 3693484 w 3693484"/>
                <a:gd name="connsiteY1-5568" fmla="*/ 6835985 h 6845510"/>
                <a:gd name="connsiteX2-5569" fmla="*/ 2636209 w 3693484"/>
                <a:gd name="connsiteY2-5570" fmla="*/ 3873710 h 6845510"/>
                <a:gd name="connsiteX3-5571" fmla="*/ 2550484 w 3693484"/>
                <a:gd name="connsiteY3-5572" fmla="*/ 3354598 h 6845510"/>
                <a:gd name="connsiteX4-5573" fmla="*/ 2755270 w 3693484"/>
                <a:gd name="connsiteY4-5574" fmla="*/ 2811673 h 6845510"/>
                <a:gd name="connsiteX5-5575" fmla="*/ 2864809 w 3693484"/>
                <a:gd name="connsiteY5-5576" fmla="*/ 2192548 h 6845510"/>
                <a:gd name="connsiteX6-5577" fmla="*/ 3512509 w 3693484"/>
                <a:gd name="connsiteY6-5578" fmla="*/ 1301960 h 6845510"/>
                <a:gd name="connsiteX7-5579" fmla="*/ 3298197 w 3693484"/>
                <a:gd name="connsiteY7-5580" fmla="*/ 1178135 h 6845510"/>
                <a:gd name="connsiteX8-5581" fmla="*/ 2607634 w 3693484"/>
                <a:gd name="connsiteY8-5582" fmla="*/ 1878222 h 6845510"/>
                <a:gd name="connsiteX9-5583" fmla="*/ 2531434 w 3693484"/>
                <a:gd name="connsiteY9-5584" fmla="*/ 1821072 h 6845510"/>
                <a:gd name="connsiteX10-5585" fmla="*/ 2874334 w 3693484"/>
                <a:gd name="connsiteY10-5586" fmla="*/ 563772 h 6845510"/>
                <a:gd name="connsiteX11-5587" fmla="*/ 2598109 w 3693484"/>
                <a:gd name="connsiteY11-5588" fmla="*/ 397084 h 6845510"/>
                <a:gd name="connsiteX12-5589" fmla="*/ 2207584 w 3693484"/>
                <a:gd name="connsiteY12-5590" fmla="*/ 1659147 h 6845510"/>
                <a:gd name="connsiteX13-5591" fmla="*/ 2131384 w 3693484"/>
                <a:gd name="connsiteY13-5592" fmla="*/ 1597235 h 6845510"/>
                <a:gd name="connsiteX14-5593" fmla="*/ 2193297 w 3693484"/>
                <a:gd name="connsiteY14-5594" fmla="*/ 154197 h 6845510"/>
                <a:gd name="connsiteX15-5595" fmla="*/ 1878971 w 3693484"/>
                <a:gd name="connsiteY15-5596" fmla="*/ 163723 h 6845510"/>
                <a:gd name="connsiteX16-5597" fmla="*/ 1798009 w 3693484"/>
                <a:gd name="connsiteY16-5598" fmla="*/ 1554373 h 6845510"/>
                <a:gd name="connsiteX17-5599" fmla="*/ 1674184 w 3693484"/>
                <a:gd name="connsiteY17-5600" fmla="*/ 1559134 h 6845510"/>
                <a:gd name="connsiteX18-5601" fmla="*/ 1593221 w 3693484"/>
                <a:gd name="connsiteY18-5602" fmla="*/ 378035 h 6845510"/>
                <a:gd name="connsiteX19-5603" fmla="*/ 1307472 w 3693484"/>
                <a:gd name="connsiteY19-5604" fmla="*/ 368510 h 6845510"/>
                <a:gd name="connsiteX20-5605" fmla="*/ 1312234 w 3693484"/>
                <a:gd name="connsiteY20-5606" fmla="*/ 1635335 h 6845510"/>
                <a:gd name="connsiteX21-5607" fmla="*/ 1259846 w 3693484"/>
                <a:gd name="connsiteY21-5608" fmla="*/ 2025860 h 6845510"/>
                <a:gd name="connsiteX22-5609" fmla="*/ 902659 w 3693484"/>
                <a:gd name="connsiteY22-5610" fmla="*/ 2302085 h 6845510"/>
                <a:gd name="connsiteX23-5611" fmla="*/ 207334 w 3693484"/>
                <a:gd name="connsiteY23-5612" fmla="*/ 1787735 h 6845510"/>
                <a:gd name="connsiteX24-5613" fmla="*/ 173996 w 3693484"/>
                <a:gd name="connsiteY24-5614" fmla="*/ 2092535 h 6845510"/>
                <a:gd name="connsiteX25-5615" fmla="*/ 731209 w 3693484"/>
                <a:gd name="connsiteY25-5616" fmla="*/ 2797385 h 6845510"/>
                <a:gd name="connsiteX26-5617" fmla="*/ 1359859 w 3693484"/>
                <a:gd name="connsiteY26-5618" fmla="*/ 3530810 h 6845510"/>
                <a:gd name="connsiteX27-5619" fmla="*/ 1578934 w 3693484"/>
                <a:gd name="connsiteY27-5620" fmla="*/ 4064210 h 6845510"/>
                <a:gd name="connsiteX28-5621" fmla="*/ 1969459 w 3693484"/>
                <a:gd name="connsiteY28-5622" fmla="*/ 6845510 h 6845510"/>
                <a:gd name="connsiteX0-5623" fmla="*/ 1969459 w 3693484"/>
                <a:gd name="connsiteY0-5624" fmla="*/ 6845510 h 6845510"/>
                <a:gd name="connsiteX1-5625" fmla="*/ 3693484 w 3693484"/>
                <a:gd name="connsiteY1-5626" fmla="*/ 6835985 h 6845510"/>
                <a:gd name="connsiteX2-5627" fmla="*/ 2636209 w 3693484"/>
                <a:gd name="connsiteY2-5628" fmla="*/ 3873710 h 6845510"/>
                <a:gd name="connsiteX3-5629" fmla="*/ 2550484 w 3693484"/>
                <a:gd name="connsiteY3-5630" fmla="*/ 3354598 h 6845510"/>
                <a:gd name="connsiteX4-5631" fmla="*/ 2755270 w 3693484"/>
                <a:gd name="connsiteY4-5632" fmla="*/ 2811673 h 6845510"/>
                <a:gd name="connsiteX5-5633" fmla="*/ 2864809 w 3693484"/>
                <a:gd name="connsiteY5-5634" fmla="*/ 2192548 h 6845510"/>
                <a:gd name="connsiteX6-5635" fmla="*/ 3512509 w 3693484"/>
                <a:gd name="connsiteY6-5636" fmla="*/ 1301960 h 6845510"/>
                <a:gd name="connsiteX7-5637" fmla="*/ 3298197 w 3693484"/>
                <a:gd name="connsiteY7-5638" fmla="*/ 1178135 h 6845510"/>
                <a:gd name="connsiteX8-5639" fmla="*/ 2607634 w 3693484"/>
                <a:gd name="connsiteY8-5640" fmla="*/ 1878222 h 6845510"/>
                <a:gd name="connsiteX9-5641" fmla="*/ 2531434 w 3693484"/>
                <a:gd name="connsiteY9-5642" fmla="*/ 1821072 h 6845510"/>
                <a:gd name="connsiteX10-5643" fmla="*/ 2874334 w 3693484"/>
                <a:gd name="connsiteY10-5644" fmla="*/ 563772 h 6845510"/>
                <a:gd name="connsiteX11-5645" fmla="*/ 2598109 w 3693484"/>
                <a:gd name="connsiteY11-5646" fmla="*/ 397084 h 6845510"/>
                <a:gd name="connsiteX12-5647" fmla="*/ 2207584 w 3693484"/>
                <a:gd name="connsiteY12-5648" fmla="*/ 1659147 h 6845510"/>
                <a:gd name="connsiteX13-5649" fmla="*/ 2131384 w 3693484"/>
                <a:gd name="connsiteY13-5650" fmla="*/ 1597235 h 6845510"/>
                <a:gd name="connsiteX14-5651" fmla="*/ 2193297 w 3693484"/>
                <a:gd name="connsiteY14-5652" fmla="*/ 154197 h 6845510"/>
                <a:gd name="connsiteX15-5653" fmla="*/ 1878971 w 3693484"/>
                <a:gd name="connsiteY15-5654" fmla="*/ 163723 h 6845510"/>
                <a:gd name="connsiteX16-5655" fmla="*/ 1798009 w 3693484"/>
                <a:gd name="connsiteY16-5656" fmla="*/ 1554373 h 6845510"/>
                <a:gd name="connsiteX17-5657" fmla="*/ 1674184 w 3693484"/>
                <a:gd name="connsiteY17-5658" fmla="*/ 1559134 h 6845510"/>
                <a:gd name="connsiteX18-5659" fmla="*/ 1593221 w 3693484"/>
                <a:gd name="connsiteY18-5660" fmla="*/ 378035 h 6845510"/>
                <a:gd name="connsiteX19-5661" fmla="*/ 1307472 w 3693484"/>
                <a:gd name="connsiteY19-5662" fmla="*/ 368510 h 6845510"/>
                <a:gd name="connsiteX20-5663" fmla="*/ 1312234 w 3693484"/>
                <a:gd name="connsiteY20-5664" fmla="*/ 1635335 h 6845510"/>
                <a:gd name="connsiteX21-5665" fmla="*/ 1259846 w 3693484"/>
                <a:gd name="connsiteY21-5666" fmla="*/ 2025860 h 6845510"/>
                <a:gd name="connsiteX22-5667" fmla="*/ 902659 w 3693484"/>
                <a:gd name="connsiteY22-5668" fmla="*/ 2302085 h 6845510"/>
                <a:gd name="connsiteX23-5669" fmla="*/ 207334 w 3693484"/>
                <a:gd name="connsiteY23-5670" fmla="*/ 1787735 h 6845510"/>
                <a:gd name="connsiteX24-5671" fmla="*/ 173996 w 3693484"/>
                <a:gd name="connsiteY24-5672" fmla="*/ 2092535 h 6845510"/>
                <a:gd name="connsiteX25-5673" fmla="*/ 731209 w 3693484"/>
                <a:gd name="connsiteY25-5674" fmla="*/ 2797385 h 6845510"/>
                <a:gd name="connsiteX26-5675" fmla="*/ 1359859 w 3693484"/>
                <a:gd name="connsiteY26-5676" fmla="*/ 3530810 h 6845510"/>
                <a:gd name="connsiteX27-5677" fmla="*/ 1578934 w 3693484"/>
                <a:gd name="connsiteY27-5678" fmla="*/ 4064210 h 6845510"/>
                <a:gd name="connsiteX28-5679" fmla="*/ 1969459 w 3693484"/>
                <a:gd name="connsiteY28-5680" fmla="*/ 6845510 h 6845510"/>
                <a:gd name="connsiteX0-5681" fmla="*/ 1969459 w 3693484"/>
                <a:gd name="connsiteY0-5682" fmla="*/ 6845510 h 6845510"/>
                <a:gd name="connsiteX1-5683" fmla="*/ 3693484 w 3693484"/>
                <a:gd name="connsiteY1-5684" fmla="*/ 6835985 h 6845510"/>
                <a:gd name="connsiteX2-5685" fmla="*/ 2636209 w 3693484"/>
                <a:gd name="connsiteY2-5686" fmla="*/ 3873710 h 6845510"/>
                <a:gd name="connsiteX3-5687" fmla="*/ 2517146 w 3693484"/>
                <a:gd name="connsiteY3-5688" fmla="*/ 3345073 h 6845510"/>
                <a:gd name="connsiteX4-5689" fmla="*/ 2755270 w 3693484"/>
                <a:gd name="connsiteY4-5690" fmla="*/ 2811673 h 6845510"/>
                <a:gd name="connsiteX5-5691" fmla="*/ 2864809 w 3693484"/>
                <a:gd name="connsiteY5-5692" fmla="*/ 2192548 h 6845510"/>
                <a:gd name="connsiteX6-5693" fmla="*/ 3512509 w 3693484"/>
                <a:gd name="connsiteY6-5694" fmla="*/ 1301960 h 6845510"/>
                <a:gd name="connsiteX7-5695" fmla="*/ 3298197 w 3693484"/>
                <a:gd name="connsiteY7-5696" fmla="*/ 1178135 h 6845510"/>
                <a:gd name="connsiteX8-5697" fmla="*/ 2607634 w 3693484"/>
                <a:gd name="connsiteY8-5698" fmla="*/ 1878222 h 6845510"/>
                <a:gd name="connsiteX9-5699" fmla="*/ 2531434 w 3693484"/>
                <a:gd name="connsiteY9-5700" fmla="*/ 1821072 h 6845510"/>
                <a:gd name="connsiteX10-5701" fmla="*/ 2874334 w 3693484"/>
                <a:gd name="connsiteY10-5702" fmla="*/ 563772 h 6845510"/>
                <a:gd name="connsiteX11-5703" fmla="*/ 2598109 w 3693484"/>
                <a:gd name="connsiteY11-5704" fmla="*/ 397084 h 6845510"/>
                <a:gd name="connsiteX12-5705" fmla="*/ 2207584 w 3693484"/>
                <a:gd name="connsiteY12-5706" fmla="*/ 1659147 h 6845510"/>
                <a:gd name="connsiteX13-5707" fmla="*/ 2131384 w 3693484"/>
                <a:gd name="connsiteY13-5708" fmla="*/ 1597235 h 6845510"/>
                <a:gd name="connsiteX14-5709" fmla="*/ 2193297 w 3693484"/>
                <a:gd name="connsiteY14-5710" fmla="*/ 154197 h 6845510"/>
                <a:gd name="connsiteX15-5711" fmla="*/ 1878971 w 3693484"/>
                <a:gd name="connsiteY15-5712" fmla="*/ 163723 h 6845510"/>
                <a:gd name="connsiteX16-5713" fmla="*/ 1798009 w 3693484"/>
                <a:gd name="connsiteY16-5714" fmla="*/ 1554373 h 6845510"/>
                <a:gd name="connsiteX17-5715" fmla="*/ 1674184 w 3693484"/>
                <a:gd name="connsiteY17-5716" fmla="*/ 1559134 h 6845510"/>
                <a:gd name="connsiteX18-5717" fmla="*/ 1593221 w 3693484"/>
                <a:gd name="connsiteY18-5718" fmla="*/ 378035 h 6845510"/>
                <a:gd name="connsiteX19-5719" fmla="*/ 1307472 w 3693484"/>
                <a:gd name="connsiteY19-5720" fmla="*/ 368510 h 6845510"/>
                <a:gd name="connsiteX20-5721" fmla="*/ 1312234 w 3693484"/>
                <a:gd name="connsiteY20-5722" fmla="*/ 1635335 h 6845510"/>
                <a:gd name="connsiteX21-5723" fmla="*/ 1259846 w 3693484"/>
                <a:gd name="connsiteY21-5724" fmla="*/ 2025860 h 6845510"/>
                <a:gd name="connsiteX22-5725" fmla="*/ 902659 w 3693484"/>
                <a:gd name="connsiteY22-5726" fmla="*/ 2302085 h 6845510"/>
                <a:gd name="connsiteX23-5727" fmla="*/ 207334 w 3693484"/>
                <a:gd name="connsiteY23-5728" fmla="*/ 1787735 h 6845510"/>
                <a:gd name="connsiteX24-5729" fmla="*/ 173996 w 3693484"/>
                <a:gd name="connsiteY24-5730" fmla="*/ 2092535 h 6845510"/>
                <a:gd name="connsiteX25-5731" fmla="*/ 731209 w 3693484"/>
                <a:gd name="connsiteY25-5732" fmla="*/ 2797385 h 6845510"/>
                <a:gd name="connsiteX26-5733" fmla="*/ 1359859 w 3693484"/>
                <a:gd name="connsiteY26-5734" fmla="*/ 3530810 h 6845510"/>
                <a:gd name="connsiteX27-5735" fmla="*/ 1578934 w 3693484"/>
                <a:gd name="connsiteY27-5736" fmla="*/ 4064210 h 6845510"/>
                <a:gd name="connsiteX28-5737" fmla="*/ 1969459 w 3693484"/>
                <a:gd name="connsiteY28-5738" fmla="*/ 6845510 h 6845510"/>
                <a:gd name="connsiteX0-5739" fmla="*/ 1969459 w 3693484"/>
                <a:gd name="connsiteY0-5740" fmla="*/ 6845510 h 6845510"/>
                <a:gd name="connsiteX1-5741" fmla="*/ 3693484 w 3693484"/>
                <a:gd name="connsiteY1-5742" fmla="*/ 6835985 h 6845510"/>
                <a:gd name="connsiteX2-5743" fmla="*/ 2636209 w 3693484"/>
                <a:gd name="connsiteY2-5744" fmla="*/ 3873710 h 6845510"/>
                <a:gd name="connsiteX3-5745" fmla="*/ 2517146 w 3693484"/>
                <a:gd name="connsiteY3-5746" fmla="*/ 3345073 h 6845510"/>
                <a:gd name="connsiteX4-5747" fmla="*/ 2755270 w 3693484"/>
                <a:gd name="connsiteY4-5748" fmla="*/ 2811673 h 6845510"/>
                <a:gd name="connsiteX5-5749" fmla="*/ 2864809 w 3693484"/>
                <a:gd name="connsiteY5-5750" fmla="*/ 2192548 h 6845510"/>
                <a:gd name="connsiteX6-5751" fmla="*/ 3512509 w 3693484"/>
                <a:gd name="connsiteY6-5752" fmla="*/ 1301960 h 6845510"/>
                <a:gd name="connsiteX7-5753" fmla="*/ 3298197 w 3693484"/>
                <a:gd name="connsiteY7-5754" fmla="*/ 1178135 h 6845510"/>
                <a:gd name="connsiteX8-5755" fmla="*/ 2607634 w 3693484"/>
                <a:gd name="connsiteY8-5756" fmla="*/ 1878222 h 6845510"/>
                <a:gd name="connsiteX9-5757" fmla="*/ 2531434 w 3693484"/>
                <a:gd name="connsiteY9-5758" fmla="*/ 1821072 h 6845510"/>
                <a:gd name="connsiteX10-5759" fmla="*/ 2874334 w 3693484"/>
                <a:gd name="connsiteY10-5760" fmla="*/ 563772 h 6845510"/>
                <a:gd name="connsiteX11-5761" fmla="*/ 2598109 w 3693484"/>
                <a:gd name="connsiteY11-5762" fmla="*/ 397084 h 6845510"/>
                <a:gd name="connsiteX12-5763" fmla="*/ 2207584 w 3693484"/>
                <a:gd name="connsiteY12-5764" fmla="*/ 1659147 h 6845510"/>
                <a:gd name="connsiteX13-5765" fmla="*/ 2131384 w 3693484"/>
                <a:gd name="connsiteY13-5766" fmla="*/ 1597235 h 6845510"/>
                <a:gd name="connsiteX14-5767" fmla="*/ 2193297 w 3693484"/>
                <a:gd name="connsiteY14-5768" fmla="*/ 154197 h 6845510"/>
                <a:gd name="connsiteX15-5769" fmla="*/ 1878971 w 3693484"/>
                <a:gd name="connsiteY15-5770" fmla="*/ 163723 h 6845510"/>
                <a:gd name="connsiteX16-5771" fmla="*/ 1798009 w 3693484"/>
                <a:gd name="connsiteY16-5772" fmla="*/ 1554373 h 6845510"/>
                <a:gd name="connsiteX17-5773" fmla="*/ 1674184 w 3693484"/>
                <a:gd name="connsiteY17-5774" fmla="*/ 1559134 h 6845510"/>
                <a:gd name="connsiteX18-5775" fmla="*/ 1593221 w 3693484"/>
                <a:gd name="connsiteY18-5776" fmla="*/ 378035 h 6845510"/>
                <a:gd name="connsiteX19-5777" fmla="*/ 1307472 w 3693484"/>
                <a:gd name="connsiteY19-5778" fmla="*/ 368510 h 6845510"/>
                <a:gd name="connsiteX20-5779" fmla="*/ 1312234 w 3693484"/>
                <a:gd name="connsiteY20-5780" fmla="*/ 1635335 h 6845510"/>
                <a:gd name="connsiteX21-5781" fmla="*/ 1259846 w 3693484"/>
                <a:gd name="connsiteY21-5782" fmla="*/ 2025860 h 6845510"/>
                <a:gd name="connsiteX22-5783" fmla="*/ 902659 w 3693484"/>
                <a:gd name="connsiteY22-5784" fmla="*/ 2302085 h 6845510"/>
                <a:gd name="connsiteX23-5785" fmla="*/ 207334 w 3693484"/>
                <a:gd name="connsiteY23-5786" fmla="*/ 1787735 h 6845510"/>
                <a:gd name="connsiteX24-5787" fmla="*/ 173996 w 3693484"/>
                <a:gd name="connsiteY24-5788" fmla="*/ 2092535 h 6845510"/>
                <a:gd name="connsiteX25-5789" fmla="*/ 731209 w 3693484"/>
                <a:gd name="connsiteY25-5790" fmla="*/ 2797385 h 6845510"/>
                <a:gd name="connsiteX26-5791" fmla="*/ 1359859 w 3693484"/>
                <a:gd name="connsiteY26-5792" fmla="*/ 3530810 h 6845510"/>
                <a:gd name="connsiteX27-5793" fmla="*/ 1578934 w 3693484"/>
                <a:gd name="connsiteY27-5794" fmla="*/ 4064210 h 6845510"/>
                <a:gd name="connsiteX28-5795" fmla="*/ 1969459 w 3693484"/>
                <a:gd name="connsiteY28-5796" fmla="*/ 6845510 h 6845510"/>
                <a:gd name="connsiteX0-5797" fmla="*/ 1969459 w 3693484"/>
                <a:gd name="connsiteY0-5798" fmla="*/ 6845510 h 6845510"/>
                <a:gd name="connsiteX1-5799" fmla="*/ 3693484 w 3693484"/>
                <a:gd name="connsiteY1-5800" fmla="*/ 6835985 h 6845510"/>
                <a:gd name="connsiteX2-5801" fmla="*/ 2655259 w 3693484"/>
                <a:gd name="connsiteY2-5802" fmla="*/ 3878472 h 6845510"/>
                <a:gd name="connsiteX3-5803" fmla="*/ 2517146 w 3693484"/>
                <a:gd name="connsiteY3-5804" fmla="*/ 3345073 h 6845510"/>
                <a:gd name="connsiteX4-5805" fmla="*/ 2755270 w 3693484"/>
                <a:gd name="connsiteY4-5806" fmla="*/ 2811673 h 6845510"/>
                <a:gd name="connsiteX5-5807" fmla="*/ 2864809 w 3693484"/>
                <a:gd name="connsiteY5-5808" fmla="*/ 2192548 h 6845510"/>
                <a:gd name="connsiteX6-5809" fmla="*/ 3512509 w 3693484"/>
                <a:gd name="connsiteY6-5810" fmla="*/ 1301960 h 6845510"/>
                <a:gd name="connsiteX7-5811" fmla="*/ 3298197 w 3693484"/>
                <a:gd name="connsiteY7-5812" fmla="*/ 1178135 h 6845510"/>
                <a:gd name="connsiteX8-5813" fmla="*/ 2607634 w 3693484"/>
                <a:gd name="connsiteY8-5814" fmla="*/ 1878222 h 6845510"/>
                <a:gd name="connsiteX9-5815" fmla="*/ 2531434 w 3693484"/>
                <a:gd name="connsiteY9-5816" fmla="*/ 1821072 h 6845510"/>
                <a:gd name="connsiteX10-5817" fmla="*/ 2874334 w 3693484"/>
                <a:gd name="connsiteY10-5818" fmla="*/ 563772 h 6845510"/>
                <a:gd name="connsiteX11-5819" fmla="*/ 2598109 w 3693484"/>
                <a:gd name="connsiteY11-5820" fmla="*/ 397084 h 6845510"/>
                <a:gd name="connsiteX12-5821" fmla="*/ 2207584 w 3693484"/>
                <a:gd name="connsiteY12-5822" fmla="*/ 1659147 h 6845510"/>
                <a:gd name="connsiteX13-5823" fmla="*/ 2131384 w 3693484"/>
                <a:gd name="connsiteY13-5824" fmla="*/ 1597235 h 6845510"/>
                <a:gd name="connsiteX14-5825" fmla="*/ 2193297 w 3693484"/>
                <a:gd name="connsiteY14-5826" fmla="*/ 154197 h 6845510"/>
                <a:gd name="connsiteX15-5827" fmla="*/ 1878971 w 3693484"/>
                <a:gd name="connsiteY15-5828" fmla="*/ 163723 h 6845510"/>
                <a:gd name="connsiteX16-5829" fmla="*/ 1798009 w 3693484"/>
                <a:gd name="connsiteY16-5830" fmla="*/ 1554373 h 6845510"/>
                <a:gd name="connsiteX17-5831" fmla="*/ 1674184 w 3693484"/>
                <a:gd name="connsiteY17-5832" fmla="*/ 1559134 h 6845510"/>
                <a:gd name="connsiteX18-5833" fmla="*/ 1593221 w 3693484"/>
                <a:gd name="connsiteY18-5834" fmla="*/ 378035 h 6845510"/>
                <a:gd name="connsiteX19-5835" fmla="*/ 1307472 w 3693484"/>
                <a:gd name="connsiteY19-5836" fmla="*/ 368510 h 6845510"/>
                <a:gd name="connsiteX20-5837" fmla="*/ 1312234 w 3693484"/>
                <a:gd name="connsiteY20-5838" fmla="*/ 1635335 h 6845510"/>
                <a:gd name="connsiteX21-5839" fmla="*/ 1259846 w 3693484"/>
                <a:gd name="connsiteY21-5840" fmla="*/ 2025860 h 6845510"/>
                <a:gd name="connsiteX22-5841" fmla="*/ 902659 w 3693484"/>
                <a:gd name="connsiteY22-5842" fmla="*/ 2302085 h 6845510"/>
                <a:gd name="connsiteX23-5843" fmla="*/ 207334 w 3693484"/>
                <a:gd name="connsiteY23-5844" fmla="*/ 1787735 h 6845510"/>
                <a:gd name="connsiteX24-5845" fmla="*/ 173996 w 3693484"/>
                <a:gd name="connsiteY24-5846" fmla="*/ 2092535 h 6845510"/>
                <a:gd name="connsiteX25-5847" fmla="*/ 731209 w 3693484"/>
                <a:gd name="connsiteY25-5848" fmla="*/ 2797385 h 6845510"/>
                <a:gd name="connsiteX26-5849" fmla="*/ 1359859 w 3693484"/>
                <a:gd name="connsiteY26-5850" fmla="*/ 3530810 h 6845510"/>
                <a:gd name="connsiteX27-5851" fmla="*/ 1578934 w 3693484"/>
                <a:gd name="connsiteY27-5852" fmla="*/ 4064210 h 6845510"/>
                <a:gd name="connsiteX28-5853" fmla="*/ 1969459 w 3693484"/>
                <a:gd name="connsiteY28-5854" fmla="*/ 6845510 h 6845510"/>
                <a:gd name="connsiteX0-5855" fmla="*/ 1969459 w 3693484"/>
                <a:gd name="connsiteY0-5856" fmla="*/ 6845510 h 6845510"/>
                <a:gd name="connsiteX1-5857" fmla="*/ 3693484 w 3693484"/>
                <a:gd name="connsiteY1-5858" fmla="*/ 6835985 h 6845510"/>
                <a:gd name="connsiteX2-5859" fmla="*/ 2655259 w 3693484"/>
                <a:gd name="connsiteY2-5860" fmla="*/ 3878472 h 6845510"/>
                <a:gd name="connsiteX3-5861" fmla="*/ 2517146 w 3693484"/>
                <a:gd name="connsiteY3-5862" fmla="*/ 3345073 h 6845510"/>
                <a:gd name="connsiteX4-5863" fmla="*/ 2755270 w 3693484"/>
                <a:gd name="connsiteY4-5864" fmla="*/ 2811673 h 6845510"/>
                <a:gd name="connsiteX5-5865" fmla="*/ 2864809 w 3693484"/>
                <a:gd name="connsiteY5-5866" fmla="*/ 2192548 h 6845510"/>
                <a:gd name="connsiteX6-5867" fmla="*/ 3512509 w 3693484"/>
                <a:gd name="connsiteY6-5868" fmla="*/ 1301960 h 6845510"/>
                <a:gd name="connsiteX7-5869" fmla="*/ 3298197 w 3693484"/>
                <a:gd name="connsiteY7-5870" fmla="*/ 1178135 h 6845510"/>
                <a:gd name="connsiteX8-5871" fmla="*/ 2607634 w 3693484"/>
                <a:gd name="connsiteY8-5872" fmla="*/ 1878222 h 6845510"/>
                <a:gd name="connsiteX9-5873" fmla="*/ 2531434 w 3693484"/>
                <a:gd name="connsiteY9-5874" fmla="*/ 1821072 h 6845510"/>
                <a:gd name="connsiteX10-5875" fmla="*/ 2874334 w 3693484"/>
                <a:gd name="connsiteY10-5876" fmla="*/ 563772 h 6845510"/>
                <a:gd name="connsiteX11-5877" fmla="*/ 2598109 w 3693484"/>
                <a:gd name="connsiteY11-5878" fmla="*/ 397084 h 6845510"/>
                <a:gd name="connsiteX12-5879" fmla="*/ 2207584 w 3693484"/>
                <a:gd name="connsiteY12-5880" fmla="*/ 1659147 h 6845510"/>
                <a:gd name="connsiteX13-5881" fmla="*/ 2131384 w 3693484"/>
                <a:gd name="connsiteY13-5882" fmla="*/ 1597235 h 6845510"/>
                <a:gd name="connsiteX14-5883" fmla="*/ 2193297 w 3693484"/>
                <a:gd name="connsiteY14-5884" fmla="*/ 154197 h 6845510"/>
                <a:gd name="connsiteX15-5885" fmla="*/ 1878971 w 3693484"/>
                <a:gd name="connsiteY15-5886" fmla="*/ 163723 h 6845510"/>
                <a:gd name="connsiteX16-5887" fmla="*/ 1798009 w 3693484"/>
                <a:gd name="connsiteY16-5888" fmla="*/ 1554373 h 6845510"/>
                <a:gd name="connsiteX17-5889" fmla="*/ 1674184 w 3693484"/>
                <a:gd name="connsiteY17-5890" fmla="*/ 1559134 h 6845510"/>
                <a:gd name="connsiteX18-5891" fmla="*/ 1593221 w 3693484"/>
                <a:gd name="connsiteY18-5892" fmla="*/ 378035 h 6845510"/>
                <a:gd name="connsiteX19-5893" fmla="*/ 1307472 w 3693484"/>
                <a:gd name="connsiteY19-5894" fmla="*/ 368510 h 6845510"/>
                <a:gd name="connsiteX20-5895" fmla="*/ 1312234 w 3693484"/>
                <a:gd name="connsiteY20-5896" fmla="*/ 1635335 h 6845510"/>
                <a:gd name="connsiteX21-5897" fmla="*/ 1259846 w 3693484"/>
                <a:gd name="connsiteY21-5898" fmla="*/ 2025860 h 6845510"/>
                <a:gd name="connsiteX22-5899" fmla="*/ 902659 w 3693484"/>
                <a:gd name="connsiteY22-5900" fmla="*/ 2302085 h 6845510"/>
                <a:gd name="connsiteX23-5901" fmla="*/ 207334 w 3693484"/>
                <a:gd name="connsiteY23-5902" fmla="*/ 1787735 h 6845510"/>
                <a:gd name="connsiteX24-5903" fmla="*/ 173996 w 3693484"/>
                <a:gd name="connsiteY24-5904" fmla="*/ 2092535 h 6845510"/>
                <a:gd name="connsiteX25-5905" fmla="*/ 731209 w 3693484"/>
                <a:gd name="connsiteY25-5906" fmla="*/ 2797385 h 6845510"/>
                <a:gd name="connsiteX26-5907" fmla="*/ 1388433 w 3693484"/>
                <a:gd name="connsiteY26-5908" fmla="*/ 3516523 h 6845510"/>
                <a:gd name="connsiteX27-5909" fmla="*/ 1359859 w 3693484"/>
                <a:gd name="connsiteY27-5910" fmla="*/ 3530810 h 6845510"/>
                <a:gd name="connsiteX28-5911" fmla="*/ 1578934 w 3693484"/>
                <a:gd name="connsiteY28-5912" fmla="*/ 4064210 h 6845510"/>
                <a:gd name="connsiteX29" fmla="*/ 1969459 w 3693484"/>
                <a:gd name="connsiteY29" fmla="*/ 6845510 h 6845510"/>
                <a:gd name="connsiteX0-5913" fmla="*/ 1969459 w 3693484"/>
                <a:gd name="connsiteY0-5914" fmla="*/ 6845510 h 6845510"/>
                <a:gd name="connsiteX1-5915" fmla="*/ 3693484 w 3693484"/>
                <a:gd name="connsiteY1-5916" fmla="*/ 6835985 h 6845510"/>
                <a:gd name="connsiteX2-5917" fmla="*/ 2655259 w 3693484"/>
                <a:gd name="connsiteY2-5918" fmla="*/ 3878472 h 6845510"/>
                <a:gd name="connsiteX3-5919" fmla="*/ 2517146 w 3693484"/>
                <a:gd name="connsiteY3-5920" fmla="*/ 3345073 h 6845510"/>
                <a:gd name="connsiteX4-5921" fmla="*/ 2755270 w 3693484"/>
                <a:gd name="connsiteY4-5922" fmla="*/ 2811673 h 6845510"/>
                <a:gd name="connsiteX5-5923" fmla="*/ 2864809 w 3693484"/>
                <a:gd name="connsiteY5-5924" fmla="*/ 2192548 h 6845510"/>
                <a:gd name="connsiteX6-5925" fmla="*/ 3512509 w 3693484"/>
                <a:gd name="connsiteY6-5926" fmla="*/ 1301960 h 6845510"/>
                <a:gd name="connsiteX7-5927" fmla="*/ 3298197 w 3693484"/>
                <a:gd name="connsiteY7-5928" fmla="*/ 1178135 h 6845510"/>
                <a:gd name="connsiteX8-5929" fmla="*/ 2607634 w 3693484"/>
                <a:gd name="connsiteY8-5930" fmla="*/ 1878222 h 6845510"/>
                <a:gd name="connsiteX9-5931" fmla="*/ 2531434 w 3693484"/>
                <a:gd name="connsiteY9-5932" fmla="*/ 1821072 h 6845510"/>
                <a:gd name="connsiteX10-5933" fmla="*/ 2874334 w 3693484"/>
                <a:gd name="connsiteY10-5934" fmla="*/ 563772 h 6845510"/>
                <a:gd name="connsiteX11-5935" fmla="*/ 2598109 w 3693484"/>
                <a:gd name="connsiteY11-5936" fmla="*/ 397084 h 6845510"/>
                <a:gd name="connsiteX12-5937" fmla="*/ 2207584 w 3693484"/>
                <a:gd name="connsiteY12-5938" fmla="*/ 1659147 h 6845510"/>
                <a:gd name="connsiteX13-5939" fmla="*/ 2131384 w 3693484"/>
                <a:gd name="connsiteY13-5940" fmla="*/ 1597235 h 6845510"/>
                <a:gd name="connsiteX14-5941" fmla="*/ 2193297 w 3693484"/>
                <a:gd name="connsiteY14-5942" fmla="*/ 154197 h 6845510"/>
                <a:gd name="connsiteX15-5943" fmla="*/ 1878971 w 3693484"/>
                <a:gd name="connsiteY15-5944" fmla="*/ 163723 h 6845510"/>
                <a:gd name="connsiteX16-5945" fmla="*/ 1798009 w 3693484"/>
                <a:gd name="connsiteY16-5946" fmla="*/ 1554373 h 6845510"/>
                <a:gd name="connsiteX17-5947" fmla="*/ 1674184 w 3693484"/>
                <a:gd name="connsiteY17-5948" fmla="*/ 1559134 h 6845510"/>
                <a:gd name="connsiteX18-5949" fmla="*/ 1593221 w 3693484"/>
                <a:gd name="connsiteY18-5950" fmla="*/ 378035 h 6845510"/>
                <a:gd name="connsiteX19-5951" fmla="*/ 1307472 w 3693484"/>
                <a:gd name="connsiteY19-5952" fmla="*/ 368510 h 6845510"/>
                <a:gd name="connsiteX20-5953" fmla="*/ 1312234 w 3693484"/>
                <a:gd name="connsiteY20-5954" fmla="*/ 1635335 h 6845510"/>
                <a:gd name="connsiteX21-5955" fmla="*/ 1259846 w 3693484"/>
                <a:gd name="connsiteY21-5956" fmla="*/ 2025860 h 6845510"/>
                <a:gd name="connsiteX22-5957" fmla="*/ 902659 w 3693484"/>
                <a:gd name="connsiteY22-5958" fmla="*/ 2302085 h 6845510"/>
                <a:gd name="connsiteX23-5959" fmla="*/ 207334 w 3693484"/>
                <a:gd name="connsiteY23-5960" fmla="*/ 1787735 h 6845510"/>
                <a:gd name="connsiteX24-5961" fmla="*/ 173996 w 3693484"/>
                <a:gd name="connsiteY24-5962" fmla="*/ 2092535 h 6845510"/>
                <a:gd name="connsiteX25-5963" fmla="*/ 731209 w 3693484"/>
                <a:gd name="connsiteY25-5964" fmla="*/ 2797385 h 6845510"/>
                <a:gd name="connsiteX26-5965" fmla="*/ 1388433 w 3693484"/>
                <a:gd name="connsiteY26-5966" fmla="*/ 3516523 h 6845510"/>
                <a:gd name="connsiteX27-5967" fmla="*/ 1359859 w 3693484"/>
                <a:gd name="connsiteY27-5968" fmla="*/ 3530810 h 6845510"/>
                <a:gd name="connsiteX28-5969" fmla="*/ 1578934 w 3693484"/>
                <a:gd name="connsiteY28-5970" fmla="*/ 4064210 h 6845510"/>
                <a:gd name="connsiteX29-5971" fmla="*/ 1969459 w 3693484"/>
                <a:gd name="connsiteY29-5972" fmla="*/ 6845510 h 6845510"/>
                <a:gd name="connsiteX0-5973" fmla="*/ 1969459 w 3693484"/>
                <a:gd name="connsiteY0-5974" fmla="*/ 6845510 h 6845510"/>
                <a:gd name="connsiteX1-5975" fmla="*/ 3693484 w 3693484"/>
                <a:gd name="connsiteY1-5976" fmla="*/ 6835985 h 6845510"/>
                <a:gd name="connsiteX2-5977" fmla="*/ 2655259 w 3693484"/>
                <a:gd name="connsiteY2-5978" fmla="*/ 3878472 h 6845510"/>
                <a:gd name="connsiteX3-5979" fmla="*/ 2517146 w 3693484"/>
                <a:gd name="connsiteY3-5980" fmla="*/ 3345073 h 6845510"/>
                <a:gd name="connsiteX4-5981" fmla="*/ 2755270 w 3693484"/>
                <a:gd name="connsiteY4-5982" fmla="*/ 2811673 h 6845510"/>
                <a:gd name="connsiteX5-5983" fmla="*/ 2864809 w 3693484"/>
                <a:gd name="connsiteY5-5984" fmla="*/ 2192548 h 6845510"/>
                <a:gd name="connsiteX6-5985" fmla="*/ 3512509 w 3693484"/>
                <a:gd name="connsiteY6-5986" fmla="*/ 1301960 h 6845510"/>
                <a:gd name="connsiteX7-5987" fmla="*/ 3298197 w 3693484"/>
                <a:gd name="connsiteY7-5988" fmla="*/ 1178135 h 6845510"/>
                <a:gd name="connsiteX8-5989" fmla="*/ 2607634 w 3693484"/>
                <a:gd name="connsiteY8-5990" fmla="*/ 1878222 h 6845510"/>
                <a:gd name="connsiteX9-5991" fmla="*/ 2531434 w 3693484"/>
                <a:gd name="connsiteY9-5992" fmla="*/ 1821072 h 6845510"/>
                <a:gd name="connsiteX10-5993" fmla="*/ 2874334 w 3693484"/>
                <a:gd name="connsiteY10-5994" fmla="*/ 563772 h 6845510"/>
                <a:gd name="connsiteX11-5995" fmla="*/ 2598109 w 3693484"/>
                <a:gd name="connsiteY11-5996" fmla="*/ 397084 h 6845510"/>
                <a:gd name="connsiteX12-5997" fmla="*/ 2207584 w 3693484"/>
                <a:gd name="connsiteY12-5998" fmla="*/ 1659147 h 6845510"/>
                <a:gd name="connsiteX13-5999" fmla="*/ 2131384 w 3693484"/>
                <a:gd name="connsiteY13-6000" fmla="*/ 1597235 h 6845510"/>
                <a:gd name="connsiteX14-6001" fmla="*/ 2193297 w 3693484"/>
                <a:gd name="connsiteY14-6002" fmla="*/ 154197 h 6845510"/>
                <a:gd name="connsiteX15-6003" fmla="*/ 1878971 w 3693484"/>
                <a:gd name="connsiteY15-6004" fmla="*/ 163723 h 6845510"/>
                <a:gd name="connsiteX16-6005" fmla="*/ 1798009 w 3693484"/>
                <a:gd name="connsiteY16-6006" fmla="*/ 1554373 h 6845510"/>
                <a:gd name="connsiteX17-6007" fmla="*/ 1674184 w 3693484"/>
                <a:gd name="connsiteY17-6008" fmla="*/ 1559134 h 6845510"/>
                <a:gd name="connsiteX18-6009" fmla="*/ 1593221 w 3693484"/>
                <a:gd name="connsiteY18-6010" fmla="*/ 378035 h 6845510"/>
                <a:gd name="connsiteX19-6011" fmla="*/ 1307472 w 3693484"/>
                <a:gd name="connsiteY19-6012" fmla="*/ 368510 h 6845510"/>
                <a:gd name="connsiteX20-6013" fmla="*/ 1312234 w 3693484"/>
                <a:gd name="connsiteY20-6014" fmla="*/ 1635335 h 6845510"/>
                <a:gd name="connsiteX21-6015" fmla="*/ 1259846 w 3693484"/>
                <a:gd name="connsiteY21-6016" fmla="*/ 2025860 h 6845510"/>
                <a:gd name="connsiteX22-6017" fmla="*/ 902659 w 3693484"/>
                <a:gd name="connsiteY22-6018" fmla="*/ 2302085 h 6845510"/>
                <a:gd name="connsiteX23-6019" fmla="*/ 207334 w 3693484"/>
                <a:gd name="connsiteY23-6020" fmla="*/ 1787735 h 6845510"/>
                <a:gd name="connsiteX24-6021" fmla="*/ 173996 w 3693484"/>
                <a:gd name="connsiteY24-6022" fmla="*/ 2092535 h 6845510"/>
                <a:gd name="connsiteX25-6023" fmla="*/ 731209 w 3693484"/>
                <a:gd name="connsiteY25-6024" fmla="*/ 2797385 h 6845510"/>
                <a:gd name="connsiteX26-6025" fmla="*/ 1388433 w 3693484"/>
                <a:gd name="connsiteY26-6026" fmla="*/ 3516523 h 6845510"/>
                <a:gd name="connsiteX27-6027" fmla="*/ 1359859 w 3693484"/>
                <a:gd name="connsiteY27-6028" fmla="*/ 3530810 h 6845510"/>
                <a:gd name="connsiteX28-6029" fmla="*/ 1578934 w 3693484"/>
                <a:gd name="connsiteY28-6030" fmla="*/ 4064210 h 6845510"/>
                <a:gd name="connsiteX29-6031" fmla="*/ 1969459 w 3693484"/>
                <a:gd name="connsiteY29-6032" fmla="*/ 6845510 h 6845510"/>
                <a:gd name="connsiteX0-6033" fmla="*/ 1969459 w 3693484"/>
                <a:gd name="connsiteY0-6034" fmla="*/ 6845510 h 6845510"/>
                <a:gd name="connsiteX1-6035" fmla="*/ 3693484 w 3693484"/>
                <a:gd name="connsiteY1-6036" fmla="*/ 6835985 h 6845510"/>
                <a:gd name="connsiteX2-6037" fmla="*/ 2655259 w 3693484"/>
                <a:gd name="connsiteY2-6038" fmla="*/ 3878472 h 6845510"/>
                <a:gd name="connsiteX3-6039" fmla="*/ 2517146 w 3693484"/>
                <a:gd name="connsiteY3-6040" fmla="*/ 3345073 h 6845510"/>
                <a:gd name="connsiteX4-6041" fmla="*/ 2755270 w 3693484"/>
                <a:gd name="connsiteY4-6042" fmla="*/ 2811673 h 6845510"/>
                <a:gd name="connsiteX5-6043" fmla="*/ 2864809 w 3693484"/>
                <a:gd name="connsiteY5-6044" fmla="*/ 2192548 h 6845510"/>
                <a:gd name="connsiteX6-6045" fmla="*/ 3512509 w 3693484"/>
                <a:gd name="connsiteY6-6046" fmla="*/ 1301960 h 6845510"/>
                <a:gd name="connsiteX7-6047" fmla="*/ 3298197 w 3693484"/>
                <a:gd name="connsiteY7-6048" fmla="*/ 1178135 h 6845510"/>
                <a:gd name="connsiteX8-6049" fmla="*/ 2607634 w 3693484"/>
                <a:gd name="connsiteY8-6050" fmla="*/ 1878222 h 6845510"/>
                <a:gd name="connsiteX9-6051" fmla="*/ 2531434 w 3693484"/>
                <a:gd name="connsiteY9-6052" fmla="*/ 1821072 h 6845510"/>
                <a:gd name="connsiteX10-6053" fmla="*/ 2874334 w 3693484"/>
                <a:gd name="connsiteY10-6054" fmla="*/ 563772 h 6845510"/>
                <a:gd name="connsiteX11-6055" fmla="*/ 2598109 w 3693484"/>
                <a:gd name="connsiteY11-6056" fmla="*/ 397084 h 6845510"/>
                <a:gd name="connsiteX12-6057" fmla="*/ 2207584 w 3693484"/>
                <a:gd name="connsiteY12-6058" fmla="*/ 1659147 h 6845510"/>
                <a:gd name="connsiteX13-6059" fmla="*/ 2131384 w 3693484"/>
                <a:gd name="connsiteY13-6060" fmla="*/ 1597235 h 6845510"/>
                <a:gd name="connsiteX14-6061" fmla="*/ 2193297 w 3693484"/>
                <a:gd name="connsiteY14-6062" fmla="*/ 154197 h 6845510"/>
                <a:gd name="connsiteX15-6063" fmla="*/ 1878971 w 3693484"/>
                <a:gd name="connsiteY15-6064" fmla="*/ 163723 h 6845510"/>
                <a:gd name="connsiteX16-6065" fmla="*/ 1798009 w 3693484"/>
                <a:gd name="connsiteY16-6066" fmla="*/ 1554373 h 6845510"/>
                <a:gd name="connsiteX17-6067" fmla="*/ 1674184 w 3693484"/>
                <a:gd name="connsiteY17-6068" fmla="*/ 1559134 h 6845510"/>
                <a:gd name="connsiteX18-6069" fmla="*/ 1593221 w 3693484"/>
                <a:gd name="connsiteY18-6070" fmla="*/ 378035 h 6845510"/>
                <a:gd name="connsiteX19-6071" fmla="*/ 1307472 w 3693484"/>
                <a:gd name="connsiteY19-6072" fmla="*/ 368510 h 6845510"/>
                <a:gd name="connsiteX20-6073" fmla="*/ 1312234 w 3693484"/>
                <a:gd name="connsiteY20-6074" fmla="*/ 1635335 h 6845510"/>
                <a:gd name="connsiteX21-6075" fmla="*/ 1259846 w 3693484"/>
                <a:gd name="connsiteY21-6076" fmla="*/ 2025860 h 6845510"/>
                <a:gd name="connsiteX22-6077" fmla="*/ 902659 w 3693484"/>
                <a:gd name="connsiteY22-6078" fmla="*/ 2302085 h 6845510"/>
                <a:gd name="connsiteX23-6079" fmla="*/ 207334 w 3693484"/>
                <a:gd name="connsiteY23-6080" fmla="*/ 1787735 h 6845510"/>
                <a:gd name="connsiteX24-6081" fmla="*/ 173996 w 3693484"/>
                <a:gd name="connsiteY24-6082" fmla="*/ 2092535 h 6845510"/>
                <a:gd name="connsiteX25-6083" fmla="*/ 721684 w 3693484"/>
                <a:gd name="connsiteY25-6084" fmla="*/ 2787860 h 6845510"/>
                <a:gd name="connsiteX26-6085" fmla="*/ 1388433 w 3693484"/>
                <a:gd name="connsiteY26-6086" fmla="*/ 3516523 h 6845510"/>
                <a:gd name="connsiteX27-6087" fmla="*/ 1359859 w 3693484"/>
                <a:gd name="connsiteY27-6088" fmla="*/ 3530810 h 6845510"/>
                <a:gd name="connsiteX28-6089" fmla="*/ 1578934 w 3693484"/>
                <a:gd name="connsiteY28-6090" fmla="*/ 4064210 h 6845510"/>
                <a:gd name="connsiteX29-6091" fmla="*/ 1969459 w 3693484"/>
                <a:gd name="connsiteY29-6092" fmla="*/ 6845510 h 6845510"/>
                <a:gd name="connsiteX0-6093" fmla="*/ 1969459 w 3693484"/>
                <a:gd name="connsiteY0-6094" fmla="*/ 6845510 h 6845510"/>
                <a:gd name="connsiteX1-6095" fmla="*/ 3693484 w 3693484"/>
                <a:gd name="connsiteY1-6096" fmla="*/ 6835985 h 6845510"/>
                <a:gd name="connsiteX2-6097" fmla="*/ 2655259 w 3693484"/>
                <a:gd name="connsiteY2-6098" fmla="*/ 3878472 h 6845510"/>
                <a:gd name="connsiteX3-6099" fmla="*/ 2517146 w 3693484"/>
                <a:gd name="connsiteY3-6100" fmla="*/ 3345073 h 6845510"/>
                <a:gd name="connsiteX4-6101" fmla="*/ 2755270 w 3693484"/>
                <a:gd name="connsiteY4-6102" fmla="*/ 2811673 h 6845510"/>
                <a:gd name="connsiteX5-6103" fmla="*/ 2864809 w 3693484"/>
                <a:gd name="connsiteY5-6104" fmla="*/ 2192548 h 6845510"/>
                <a:gd name="connsiteX6-6105" fmla="*/ 3512509 w 3693484"/>
                <a:gd name="connsiteY6-6106" fmla="*/ 1301960 h 6845510"/>
                <a:gd name="connsiteX7-6107" fmla="*/ 3298197 w 3693484"/>
                <a:gd name="connsiteY7-6108" fmla="*/ 1178135 h 6845510"/>
                <a:gd name="connsiteX8-6109" fmla="*/ 2607634 w 3693484"/>
                <a:gd name="connsiteY8-6110" fmla="*/ 1878222 h 6845510"/>
                <a:gd name="connsiteX9-6111" fmla="*/ 2531434 w 3693484"/>
                <a:gd name="connsiteY9-6112" fmla="*/ 1821072 h 6845510"/>
                <a:gd name="connsiteX10-6113" fmla="*/ 2874334 w 3693484"/>
                <a:gd name="connsiteY10-6114" fmla="*/ 563772 h 6845510"/>
                <a:gd name="connsiteX11-6115" fmla="*/ 2598109 w 3693484"/>
                <a:gd name="connsiteY11-6116" fmla="*/ 397084 h 6845510"/>
                <a:gd name="connsiteX12-6117" fmla="*/ 2207584 w 3693484"/>
                <a:gd name="connsiteY12-6118" fmla="*/ 1659147 h 6845510"/>
                <a:gd name="connsiteX13-6119" fmla="*/ 2131384 w 3693484"/>
                <a:gd name="connsiteY13-6120" fmla="*/ 1597235 h 6845510"/>
                <a:gd name="connsiteX14-6121" fmla="*/ 2193297 w 3693484"/>
                <a:gd name="connsiteY14-6122" fmla="*/ 154197 h 6845510"/>
                <a:gd name="connsiteX15-6123" fmla="*/ 1878971 w 3693484"/>
                <a:gd name="connsiteY15-6124" fmla="*/ 163723 h 6845510"/>
                <a:gd name="connsiteX16-6125" fmla="*/ 1798009 w 3693484"/>
                <a:gd name="connsiteY16-6126" fmla="*/ 1554373 h 6845510"/>
                <a:gd name="connsiteX17-6127" fmla="*/ 1674184 w 3693484"/>
                <a:gd name="connsiteY17-6128" fmla="*/ 1559134 h 6845510"/>
                <a:gd name="connsiteX18-6129" fmla="*/ 1593221 w 3693484"/>
                <a:gd name="connsiteY18-6130" fmla="*/ 378035 h 6845510"/>
                <a:gd name="connsiteX19-6131" fmla="*/ 1307472 w 3693484"/>
                <a:gd name="connsiteY19-6132" fmla="*/ 368510 h 6845510"/>
                <a:gd name="connsiteX20-6133" fmla="*/ 1312234 w 3693484"/>
                <a:gd name="connsiteY20-6134" fmla="*/ 1635335 h 6845510"/>
                <a:gd name="connsiteX21-6135" fmla="*/ 1259846 w 3693484"/>
                <a:gd name="connsiteY21-6136" fmla="*/ 2025860 h 6845510"/>
                <a:gd name="connsiteX22-6137" fmla="*/ 902659 w 3693484"/>
                <a:gd name="connsiteY22-6138" fmla="*/ 2302085 h 6845510"/>
                <a:gd name="connsiteX23-6139" fmla="*/ 207334 w 3693484"/>
                <a:gd name="connsiteY23-6140" fmla="*/ 1787735 h 6845510"/>
                <a:gd name="connsiteX24-6141" fmla="*/ 173996 w 3693484"/>
                <a:gd name="connsiteY24-6142" fmla="*/ 2092535 h 6845510"/>
                <a:gd name="connsiteX25-6143" fmla="*/ 721684 w 3693484"/>
                <a:gd name="connsiteY25-6144" fmla="*/ 2787860 h 6845510"/>
                <a:gd name="connsiteX26-6145" fmla="*/ 1388433 w 3693484"/>
                <a:gd name="connsiteY26-6146" fmla="*/ 3516523 h 6845510"/>
                <a:gd name="connsiteX27-6147" fmla="*/ 1359859 w 3693484"/>
                <a:gd name="connsiteY27-6148" fmla="*/ 3530810 h 6845510"/>
                <a:gd name="connsiteX28-6149" fmla="*/ 1578934 w 3693484"/>
                <a:gd name="connsiteY28-6150" fmla="*/ 4064210 h 6845510"/>
                <a:gd name="connsiteX29-6151" fmla="*/ 1969459 w 3693484"/>
                <a:gd name="connsiteY29-6152" fmla="*/ 6845510 h 6845510"/>
                <a:gd name="connsiteX0-6153" fmla="*/ 1969459 w 3693484"/>
                <a:gd name="connsiteY0-6154" fmla="*/ 6845510 h 6845510"/>
                <a:gd name="connsiteX1-6155" fmla="*/ 3693484 w 3693484"/>
                <a:gd name="connsiteY1-6156" fmla="*/ 6835985 h 6845510"/>
                <a:gd name="connsiteX2-6157" fmla="*/ 2655259 w 3693484"/>
                <a:gd name="connsiteY2-6158" fmla="*/ 3878472 h 6845510"/>
                <a:gd name="connsiteX3-6159" fmla="*/ 2517146 w 3693484"/>
                <a:gd name="connsiteY3-6160" fmla="*/ 3345073 h 6845510"/>
                <a:gd name="connsiteX4-6161" fmla="*/ 2755270 w 3693484"/>
                <a:gd name="connsiteY4-6162" fmla="*/ 2811673 h 6845510"/>
                <a:gd name="connsiteX5-6163" fmla="*/ 2864809 w 3693484"/>
                <a:gd name="connsiteY5-6164" fmla="*/ 2192548 h 6845510"/>
                <a:gd name="connsiteX6-6165" fmla="*/ 3512509 w 3693484"/>
                <a:gd name="connsiteY6-6166" fmla="*/ 1301960 h 6845510"/>
                <a:gd name="connsiteX7-6167" fmla="*/ 3298197 w 3693484"/>
                <a:gd name="connsiteY7-6168" fmla="*/ 1178135 h 6845510"/>
                <a:gd name="connsiteX8-6169" fmla="*/ 2607634 w 3693484"/>
                <a:gd name="connsiteY8-6170" fmla="*/ 1878222 h 6845510"/>
                <a:gd name="connsiteX9-6171" fmla="*/ 2531434 w 3693484"/>
                <a:gd name="connsiteY9-6172" fmla="*/ 1821072 h 6845510"/>
                <a:gd name="connsiteX10-6173" fmla="*/ 2874334 w 3693484"/>
                <a:gd name="connsiteY10-6174" fmla="*/ 563772 h 6845510"/>
                <a:gd name="connsiteX11-6175" fmla="*/ 2598109 w 3693484"/>
                <a:gd name="connsiteY11-6176" fmla="*/ 397084 h 6845510"/>
                <a:gd name="connsiteX12-6177" fmla="*/ 2207584 w 3693484"/>
                <a:gd name="connsiteY12-6178" fmla="*/ 1659147 h 6845510"/>
                <a:gd name="connsiteX13-6179" fmla="*/ 2131384 w 3693484"/>
                <a:gd name="connsiteY13-6180" fmla="*/ 1597235 h 6845510"/>
                <a:gd name="connsiteX14-6181" fmla="*/ 2193297 w 3693484"/>
                <a:gd name="connsiteY14-6182" fmla="*/ 154197 h 6845510"/>
                <a:gd name="connsiteX15-6183" fmla="*/ 1878971 w 3693484"/>
                <a:gd name="connsiteY15-6184" fmla="*/ 163723 h 6845510"/>
                <a:gd name="connsiteX16-6185" fmla="*/ 1798009 w 3693484"/>
                <a:gd name="connsiteY16-6186" fmla="*/ 1554373 h 6845510"/>
                <a:gd name="connsiteX17-6187" fmla="*/ 1674184 w 3693484"/>
                <a:gd name="connsiteY17-6188" fmla="*/ 1559134 h 6845510"/>
                <a:gd name="connsiteX18-6189" fmla="*/ 1593221 w 3693484"/>
                <a:gd name="connsiteY18-6190" fmla="*/ 378035 h 6845510"/>
                <a:gd name="connsiteX19-6191" fmla="*/ 1307472 w 3693484"/>
                <a:gd name="connsiteY19-6192" fmla="*/ 368510 h 6845510"/>
                <a:gd name="connsiteX20-6193" fmla="*/ 1312234 w 3693484"/>
                <a:gd name="connsiteY20-6194" fmla="*/ 1635335 h 6845510"/>
                <a:gd name="connsiteX21-6195" fmla="*/ 1259846 w 3693484"/>
                <a:gd name="connsiteY21-6196" fmla="*/ 2025860 h 6845510"/>
                <a:gd name="connsiteX22-6197" fmla="*/ 902659 w 3693484"/>
                <a:gd name="connsiteY22-6198" fmla="*/ 2302085 h 6845510"/>
                <a:gd name="connsiteX23-6199" fmla="*/ 207334 w 3693484"/>
                <a:gd name="connsiteY23-6200" fmla="*/ 1787735 h 6845510"/>
                <a:gd name="connsiteX24-6201" fmla="*/ 173996 w 3693484"/>
                <a:gd name="connsiteY24-6202" fmla="*/ 2092535 h 6845510"/>
                <a:gd name="connsiteX25-6203" fmla="*/ 721684 w 3693484"/>
                <a:gd name="connsiteY25-6204" fmla="*/ 2787860 h 6845510"/>
                <a:gd name="connsiteX26-6205" fmla="*/ 1388433 w 3693484"/>
                <a:gd name="connsiteY26-6206" fmla="*/ 3516523 h 6845510"/>
                <a:gd name="connsiteX27-6207" fmla="*/ 1359859 w 3693484"/>
                <a:gd name="connsiteY27-6208" fmla="*/ 3530810 h 6845510"/>
                <a:gd name="connsiteX28-6209" fmla="*/ 1578934 w 3693484"/>
                <a:gd name="connsiteY28-6210" fmla="*/ 4064210 h 6845510"/>
                <a:gd name="connsiteX29-6211" fmla="*/ 1969459 w 3693484"/>
                <a:gd name="connsiteY29-6212" fmla="*/ 6845510 h 6845510"/>
                <a:gd name="connsiteX0-6213" fmla="*/ 1969459 w 3693484"/>
                <a:gd name="connsiteY0-6214" fmla="*/ 6845510 h 6845510"/>
                <a:gd name="connsiteX1-6215" fmla="*/ 3693484 w 3693484"/>
                <a:gd name="connsiteY1-6216" fmla="*/ 6835985 h 6845510"/>
                <a:gd name="connsiteX2-6217" fmla="*/ 2655259 w 3693484"/>
                <a:gd name="connsiteY2-6218" fmla="*/ 3878472 h 6845510"/>
                <a:gd name="connsiteX3-6219" fmla="*/ 2517146 w 3693484"/>
                <a:gd name="connsiteY3-6220" fmla="*/ 3345073 h 6845510"/>
                <a:gd name="connsiteX4-6221" fmla="*/ 2755270 w 3693484"/>
                <a:gd name="connsiteY4-6222" fmla="*/ 2811673 h 6845510"/>
                <a:gd name="connsiteX5-6223" fmla="*/ 2864809 w 3693484"/>
                <a:gd name="connsiteY5-6224" fmla="*/ 2192548 h 6845510"/>
                <a:gd name="connsiteX6-6225" fmla="*/ 3512509 w 3693484"/>
                <a:gd name="connsiteY6-6226" fmla="*/ 1301960 h 6845510"/>
                <a:gd name="connsiteX7-6227" fmla="*/ 3298197 w 3693484"/>
                <a:gd name="connsiteY7-6228" fmla="*/ 1178135 h 6845510"/>
                <a:gd name="connsiteX8-6229" fmla="*/ 2607634 w 3693484"/>
                <a:gd name="connsiteY8-6230" fmla="*/ 1878222 h 6845510"/>
                <a:gd name="connsiteX9-6231" fmla="*/ 2531434 w 3693484"/>
                <a:gd name="connsiteY9-6232" fmla="*/ 1821072 h 6845510"/>
                <a:gd name="connsiteX10-6233" fmla="*/ 2874334 w 3693484"/>
                <a:gd name="connsiteY10-6234" fmla="*/ 563772 h 6845510"/>
                <a:gd name="connsiteX11-6235" fmla="*/ 2598109 w 3693484"/>
                <a:gd name="connsiteY11-6236" fmla="*/ 397084 h 6845510"/>
                <a:gd name="connsiteX12-6237" fmla="*/ 2207584 w 3693484"/>
                <a:gd name="connsiteY12-6238" fmla="*/ 1659147 h 6845510"/>
                <a:gd name="connsiteX13-6239" fmla="*/ 2131384 w 3693484"/>
                <a:gd name="connsiteY13-6240" fmla="*/ 1597235 h 6845510"/>
                <a:gd name="connsiteX14-6241" fmla="*/ 2193297 w 3693484"/>
                <a:gd name="connsiteY14-6242" fmla="*/ 154197 h 6845510"/>
                <a:gd name="connsiteX15-6243" fmla="*/ 1878971 w 3693484"/>
                <a:gd name="connsiteY15-6244" fmla="*/ 163723 h 6845510"/>
                <a:gd name="connsiteX16-6245" fmla="*/ 1798009 w 3693484"/>
                <a:gd name="connsiteY16-6246" fmla="*/ 1554373 h 6845510"/>
                <a:gd name="connsiteX17-6247" fmla="*/ 1674184 w 3693484"/>
                <a:gd name="connsiteY17-6248" fmla="*/ 1559134 h 6845510"/>
                <a:gd name="connsiteX18-6249" fmla="*/ 1593221 w 3693484"/>
                <a:gd name="connsiteY18-6250" fmla="*/ 378035 h 6845510"/>
                <a:gd name="connsiteX19-6251" fmla="*/ 1307472 w 3693484"/>
                <a:gd name="connsiteY19-6252" fmla="*/ 368510 h 6845510"/>
                <a:gd name="connsiteX20-6253" fmla="*/ 1312234 w 3693484"/>
                <a:gd name="connsiteY20-6254" fmla="*/ 1635335 h 6845510"/>
                <a:gd name="connsiteX21-6255" fmla="*/ 1259846 w 3693484"/>
                <a:gd name="connsiteY21-6256" fmla="*/ 2025860 h 6845510"/>
                <a:gd name="connsiteX22-6257" fmla="*/ 902659 w 3693484"/>
                <a:gd name="connsiteY22-6258" fmla="*/ 2302085 h 6845510"/>
                <a:gd name="connsiteX23-6259" fmla="*/ 207334 w 3693484"/>
                <a:gd name="connsiteY23-6260" fmla="*/ 1787735 h 6845510"/>
                <a:gd name="connsiteX24-6261" fmla="*/ 173996 w 3693484"/>
                <a:gd name="connsiteY24-6262" fmla="*/ 2092535 h 6845510"/>
                <a:gd name="connsiteX25-6263" fmla="*/ 769309 w 3693484"/>
                <a:gd name="connsiteY25-6264" fmla="*/ 2802147 h 6845510"/>
                <a:gd name="connsiteX26-6265" fmla="*/ 1388433 w 3693484"/>
                <a:gd name="connsiteY26-6266" fmla="*/ 3516523 h 6845510"/>
                <a:gd name="connsiteX27-6267" fmla="*/ 1359859 w 3693484"/>
                <a:gd name="connsiteY27-6268" fmla="*/ 3530810 h 6845510"/>
                <a:gd name="connsiteX28-6269" fmla="*/ 1578934 w 3693484"/>
                <a:gd name="connsiteY28-6270" fmla="*/ 4064210 h 6845510"/>
                <a:gd name="connsiteX29-6271" fmla="*/ 1969459 w 3693484"/>
                <a:gd name="connsiteY29-6272" fmla="*/ 6845510 h 6845510"/>
                <a:gd name="connsiteX0-6273" fmla="*/ 1969459 w 3693484"/>
                <a:gd name="connsiteY0-6274" fmla="*/ 6845510 h 6845510"/>
                <a:gd name="connsiteX1-6275" fmla="*/ 3693484 w 3693484"/>
                <a:gd name="connsiteY1-6276" fmla="*/ 6835985 h 6845510"/>
                <a:gd name="connsiteX2-6277" fmla="*/ 2655259 w 3693484"/>
                <a:gd name="connsiteY2-6278" fmla="*/ 3878472 h 6845510"/>
                <a:gd name="connsiteX3-6279" fmla="*/ 2517146 w 3693484"/>
                <a:gd name="connsiteY3-6280" fmla="*/ 3345073 h 6845510"/>
                <a:gd name="connsiteX4-6281" fmla="*/ 2755270 w 3693484"/>
                <a:gd name="connsiteY4-6282" fmla="*/ 2811673 h 6845510"/>
                <a:gd name="connsiteX5-6283" fmla="*/ 2864809 w 3693484"/>
                <a:gd name="connsiteY5-6284" fmla="*/ 2192548 h 6845510"/>
                <a:gd name="connsiteX6-6285" fmla="*/ 3512509 w 3693484"/>
                <a:gd name="connsiteY6-6286" fmla="*/ 1301960 h 6845510"/>
                <a:gd name="connsiteX7-6287" fmla="*/ 3298197 w 3693484"/>
                <a:gd name="connsiteY7-6288" fmla="*/ 1178135 h 6845510"/>
                <a:gd name="connsiteX8-6289" fmla="*/ 2607634 w 3693484"/>
                <a:gd name="connsiteY8-6290" fmla="*/ 1878222 h 6845510"/>
                <a:gd name="connsiteX9-6291" fmla="*/ 2531434 w 3693484"/>
                <a:gd name="connsiteY9-6292" fmla="*/ 1821072 h 6845510"/>
                <a:gd name="connsiteX10-6293" fmla="*/ 2874334 w 3693484"/>
                <a:gd name="connsiteY10-6294" fmla="*/ 563772 h 6845510"/>
                <a:gd name="connsiteX11-6295" fmla="*/ 2598109 w 3693484"/>
                <a:gd name="connsiteY11-6296" fmla="*/ 397084 h 6845510"/>
                <a:gd name="connsiteX12-6297" fmla="*/ 2207584 w 3693484"/>
                <a:gd name="connsiteY12-6298" fmla="*/ 1659147 h 6845510"/>
                <a:gd name="connsiteX13-6299" fmla="*/ 2131384 w 3693484"/>
                <a:gd name="connsiteY13-6300" fmla="*/ 1597235 h 6845510"/>
                <a:gd name="connsiteX14-6301" fmla="*/ 2193297 w 3693484"/>
                <a:gd name="connsiteY14-6302" fmla="*/ 154197 h 6845510"/>
                <a:gd name="connsiteX15-6303" fmla="*/ 1878971 w 3693484"/>
                <a:gd name="connsiteY15-6304" fmla="*/ 163723 h 6845510"/>
                <a:gd name="connsiteX16-6305" fmla="*/ 1798009 w 3693484"/>
                <a:gd name="connsiteY16-6306" fmla="*/ 1554373 h 6845510"/>
                <a:gd name="connsiteX17-6307" fmla="*/ 1674184 w 3693484"/>
                <a:gd name="connsiteY17-6308" fmla="*/ 1559134 h 6845510"/>
                <a:gd name="connsiteX18-6309" fmla="*/ 1593221 w 3693484"/>
                <a:gd name="connsiteY18-6310" fmla="*/ 378035 h 6845510"/>
                <a:gd name="connsiteX19-6311" fmla="*/ 1307472 w 3693484"/>
                <a:gd name="connsiteY19-6312" fmla="*/ 368510 h 6845510"/>
                <a:gd name="connsiteX20-6313" fmla="*/ 1312234 w 3693484"/>
                <a:gd name="connsiteY20-6314" fmla="*/ 1635335 h 6845510"/>
                <a:gd name="connsiteX21-6315" fmla="*/ 1259846 w 3693484"/>
                <a:gd name="connsiteY21-6316" fmla="*/ 2025860 h 6845510"/>
                <a:gd name="connsiteX22-6317" fmla="*/ 902659 w 3693484"/>
                <a:gd name="connsiteY22-6318" fmla="*/ 2302085 h 6845510"/>
                <a:gd name="connsiteX23-6319" fmla="*/ 207334 w 3693484"/>
                <a:gd name="connsiteY23-6320" fmla="*/ 1787735 h 6845510"/>
                <a:gd name="connsiteX24-6321" fmla="*/ 173996 w 3693484"/>
                <a:gd name="connsiteY24-6322" fmla="*/ 2092535 h 6845510"/>
                <a:gd name="connsiteX25-6323" fmla="*/ 769309 w 3693484"/>
                <a:gd name="connsiteY25-6324" fmla="*/ 2802147 h 6845510"/>
                <a:gd name="connsiteX26-6325" fmla="*/ 1388433 w 3693484"/>
                <a:gd name="connsiteY26-6326" fmla="*/ 3516523 h 6845510"/>
                <a:gd name="connsiteX27-6327" fmla="*/ 1359859 w 3693484"/>
                <a:gd name="connsiteY27-6328" fmla="*/ 3530810 h 6845510"/>
                <a:gd name="connsiteX28-6329" fmla="*/ 1578934 w 3693484"/>
                <a:gd name="connsiteY28-6330" fmla="*/ 4064210 h 6845510"/>
                <a:gd name="connsiteX29-6331" fmla="*/ 1969459 w 3693484"/>
                <a:gd name="connsiteY29-6332" fmla="*/ 6845510 h 6845510"/>
                <a:gd name="connsiteX0-6333" fmla="*/ 1969459 w 3693484"/>
                <a:gd name="connsiteY0-6334" fmla="*/ 6845510 h 6845510"/>
                <a:gd name="connsiteX1-6335" fmla="*/ 3693484 w 3693484"/>
                <a:gd name="connsiteY1-6336" fmla="*/ 6835985 h 6845510"/>
                <a:gd name="connsiteX2-6337" fmla="*/ 2655259 w 3693484"/>
                <a:gd name="connsiteY2-6338" fmla="*/ 3878472 h 6845510"/>
                <a:gd name="connsiteX3-6339" fmla="*/ 2517146 w 3693484"/>
                <a:gd name="connsiteY3-6340" fmla="*/ 3345073 h 6845510"/>
                <a:gd name="connsiteX4-6341" fmla="*/ 2755270 w 3693484"/>
                <a:gd name="connsiteY4-6342" fmla="*/ 2811673 h 6845510"/>
                <a:gd name="connsiteX5-6343" fmla="*/ 2864809 w 3693484"/>
                <a:gd name="connsiteY5-6344" fmla="*/ 2192548 h 6845510"/>
                <a:gd name="connsiteX6-6345" fmla="*/ 3512509 w 3693484"/>
                <a:gd name="connsiteY6-6346" fmla="*/ 1301960 h 6845510"/>
                <a:gd name="connsiteX7-6347" fmla="*/ 3298197 w 3693484"/>
                <a:gd name="connsiteY7-6348" fmla="*/ 1178135 h 6845510"/>
                <a:gd name="connsiteX8-6349" fmla="*/ 2607634 w 3693484"/>
                <a:gd name="connsiteY8-6350" fmla="*/ 1878222 h 6845510"/>
                <a:gd name="connsiteX9-6351" fmla="*/ 2531434 w 3693484"/>
                <a:gd name="connsiteY9-6352" fmla="*/ 1821072 h 6845510"/>
                <a:gd name="connsiteX10-6353" fmla="*/ 2874334 w 3693484"/>
                <a:gd name="connsiteY10-6354" fmla="*/ 563772 h 6845510"/>
                <a:gd name="connsiteX11-6355" fmla="*/ 2598109 w 3693484"/>
                <a:gd name="connsiteY11-6356" fmla="*/ 397084 h 6845510"/>
                <a:gd name="connsiteX12-6357" fmla="*/ 2207584 w 3693484"/>
                <a:gd name="connsiteY12-6358" fmla="*/ 1659147 h 6845510"/>
                <a:gd name="connsiteX13-6359" fmla="*/ 2131384 w 3693484"/>
                <a:gd name="connsiteY13-6360" fmla="*/ 1597235 h 6845510"/>
                <a:gd name="connsiteX14-6361" fmla="*/ 2193297 w 3693484"/>
                <a:gd name="connsiteY14-6362" fmla="*/ 154197 h 6845510"/>
                <a:gd name="connsiteX15-6363" fmla="*/ 1878971 w 3693484"/>
                <a:gd name="connsiteY15-6364" fmla="*/ 163723 h 6845510"/>
                <a:gd name="connsiteX16-6365" fmla="*/ 1798009 w 3693484"/>
                <a:gd name="connsiteY16-6366" fmla="*/ 1554373 h 6845510"/>
                <a:gd name="connsiteX17-6367" fmla="*/ 1674184 w 3693484"/>
                <a:gd name="connsiteY17-6368" fmla="*/ 1559134 h 6845510"/>
                <a:gd name="connsiteX18-6369" fmla="*/ 1593221 w 3693484"/>
                <a:gd name="connsiteY18-6370" fmla="*/ 378035 h 6845510"/>
                <a:gd name="connsiteX19-6371" fmla="*/ 1307472 w 3693484"/>
                <a:gd name="connsiteY19-6372" fmla="*/ 368510 h 6845510"/>
                <a:gd name="connsiteX20-6373" fmla="*/ 1312234 w 3693484"/>
                <a:gd name="connsiteY20-6374" fmla="*/ 1635335 h 6845510"/>
                <a:gd name="connsiteX21-6375" fmla="*/ 1259846 w 3693484"/>
                <a:gd name="connsiteY21-6376" fmla="*/ 2025860 h 6845510"/>
                <a:gd name="connsiteX22-6377" fmla="*/ 902659 w 3693484"/>
                <a:gd name="connsiteY22-6378" fmla="*/ 2302085 h 6845510"/>
                <a:gd name="connsiteX23-6379" fmla="*/ 207334 w 3693484"/>
                <a:gd name="connsiteY23-6380" fmla="*/ 1787735 h 6845510"/>
                <a:gd name="connsiteX24-6381" fmla="*/ 173996 w 3693484"/>
                <a:gd name="connsiteY24-6382" fmla="*/ 2092535 h 6845510"/>
                <a:gd name="connsiteX25-6383" fmla="*/ 745496 w 3693484"/>
                <a:gd name="connsiteY25-6384" fmla="*/ 2806910 h 6845510"/>
                <a:gd name="connsiteX26-6385" fmla="*/ 1388433 w 3693484"/>
                <a:gd name="connsiteY26-6386" fmla="*/ 3516523 h 6845510"/>
                <a:gd name="connsiteX27-6387" fmla="*/ 1359859 w 3693484"/>
                <a:gd name="connsiteY27-6388" fmla="*/ 3530810 h 6845510"/>
                <a:gd name="connsiteX28-6389" fmla="*/ 1578934 w 3693484"/>
                <a:gd name="connsiteY28-6390" fmla="*/ 4064210 h 6845510"/>
                <a:gd name="connsiteX29-6391" fmla="*/ 1969459 w 3693484"/>
                <a:gd name="connsiteY29-6392" fmla="*/ 6845510 h 6845510"/>
                <a:gd name="connsiteX0-6393" fmla="*/ 1969459 w 3693484"/>
                <a:gd name="connsiteY0-6394" fmla="*/ 6845510 h 6845510"/>
                <a:gd name="connsiteX1-6395" fmla="*/ 3693484 w 3693484"/>
                <a:gd name="connsiteY1-6396" fmla="*/ 6835985 h 6845510"/>
                <a:gd name="connsiteX2-6397" fmla="*/ 2655259 w 3693484"/>
                <a:gd name="connsiteY2-6398" fmla="*/ 3878472 h 6845510"/>
                <a:gd name="connsiteX3-6399" fmla="*/ 2517146 w 3693484"/>
                <a:gd name="connsiteY3-6400" fmla="*/ 3345073 h 6845510"/>
                <a:gd name="connsiteX4-6401" fmla="*/ 2755270 w 3693484"/>
                <a:gd name="connsiteY4-6402" fmla="*/ 2811673 h 6845510"/>
                <a:gd name="connsiteX5-6403" fmla="*/ 2864809 w 3693484"/>
                <a:gd name="connsiteY5-6404" fmla="*/ 2192548 h 6845510"/>
                <a:gd name="connsiteX6-6405" fmla="*/ 3512509 w 3693484"/>
                <a:gd name="connsiteY6-6406" fmla="*/ 1301960 h 6845510"/>
                <a:gd name="connsiteX7-6407" fmla="*/ 3298197 w 3693484"/>
                <a:gd name="connsiteY7-6408" fmla="*/ 1178135 h 6845510"/>
                <a:gd name="connsiteX8-6409" fmla="*/ 2607634 w 3693484"/>
                <a:gd name="connsiteY8-6410" fmla="*/ 1878222 h 6845510"/>
                <a:gd name="connsiteX9-6411" fmla="*/ 2531434 w 3693484"/>
                <a:gd name="connsiteY9-6412" fmla="*/ 1821072 h 6845510"/>
                <a:gd name="connsiteX10-6413" fmla="*/ 2874334 w 3693484"/>
                <a:gd name="connsiteY10-6414" fmla="*/ 563772 h 6845510"/>
                <a:gd name="connsiteX11-6415" fmla="*/ 2598109 w 3693484"/>
                <a:gd name="connsiteY11-6416" fmla="*/ 397084 h 6845510"/>
                <a:gd name="connsiteX12-6417" fmla="*/ 2207584 w 3693484"/>
                <a:gd name="connsiteY12-6418" fmla="*/ 1659147 h 6845510"/>
                <a:gd name="connsiteX13-6419" fmla="*/ 2131384 w 3693484"/>
                <a:gd name="connsiteY13-6420" fmla="*/ 1597235 h 6845510"/>
                <a:gd name="connsiteX14-6421" fmla="*/ 2193297 w 3693484"/>
                <a:gd name="connsiteY14-6422" fmla="*/ 154197 h 6845510"/>
                <a:gd name="connsiteX15-6423" fmla="*/ 1878971 w 3693484"/>
                <a:gd name="connsiteY15-6424" fmla="*/ 163723 h 6845510"/>
                <a:gd name="connsiteX16-6425" fmla="*/ 1798009 w 3693484"/>
                <a:gd name="connsiteY16-6426" fmla="*/ 1554373 h 6845510"/>
                <a:gd name="connsiteX17-6427" fmla="*/ 1674184 w 3693484"/>
                <a:gd name="connsiteY17-6428" fmla="*/ 1559134 h 6845510"/>
                <a:gd name="connsiteX18-6429" fmla="*/ 1593221 w 3693484"/>
                <a:gd name="connsiteY18-6430" fmla="*/ 378035 h 6845510"/>
                <a:gd name="connsiteX19-6431" fmla="*/ 1307472 w 3693484"/>
                <a:gd name="connsiteY19-6432" fmla="*/ 368510 h 6845510"/>
                <a:gd name="connsiteX20-6433" fmla="*/ 1312234 w 3693484"/>
                <a:gd name="connsiteY20-6434" fmla="*/ 1635335 h 6845510"/>
                <a:gd name="connsiteX21-6435" fmla="*/ 1259846 w 3693484"/>
                <a:gd name="connsiteY21-6436" fmla="*/ 2025860 h 6845510"/>
                <a:gd name="connsiteX22-6437" fmla="*/ 902659 w 3693484"/>
                <a:gd name="connsiteY22-6438" fmla="*/ 2302085 h 6845510"/>
                <a:gd name="connsiteX23-6439" fmla="*/ 207334 w 3693484"/>
                <a:gd name="connsiteY23-6440" fmla="*/ 1787735 h 6845510"/>
                <a:gd name="connsiteX24-6441" fmla="*/ 173996 w 3693484"/>
                <a:gd name="connsiteY24-6442" fmla="*/ 2092535 h 6845510"/>
                <a:gd name="connsiteX25-6443" fmla="*/ 745496 w 3693484"/>
                <a:gd name="connsiteY25-6444" fmla="*/ 2806910 h 6845510"/>
                <a:gd name="connsiteX26-6445" fmla="*/ 1388433 w 3693484"/>
                <a:gd name="connsiteY26-6446" fmla="*/ 3516523 h 6845510"/>
                <a:gd name="connsiteX27-6447" fmla="*/ 1359859 w 3693484"/>
                <a:gd name="connsiteY27-6448" fmla="*/ 3530810 h 6845510"/>
                <a:gd name="connsiteX28-6449" fmla="*/ 1578934 w 3693484"/>
                <a:gd name="connsiteY28-6450" fmla="*/ 4064210 h 6845510"/>
                <a:gd name="connsiteX29-6451" fmla="*/ 1969459 w 3693484"/>
                <a:gd name="connsiteY29-6452" fmla="*/ 6845510 h 6845510"/>
                <a:gd name="connsiteX0-6453" fmla="*/ 1969459 w 3693484"/>
                <a:gd name="connsiteY0-6454" fmla="*/ 6845510 h 6845510"/>
                <a:gd name="connsiteX1-6455" fmla="*/ 3693484 w 3693484"/>
                <a:gd name="connsiteY1-6456" fmla="*/ 6835985 h 6845510"/>
                <a:gd name="connsiteX2-6457" fmla="*/ 2655259 w 3693484"/>
                <a:gd name="connsiteY2-6458" fmla="*/ 3878472 h 6845510"/>
                <a:gd name="connsiteX3-6459" fmla="*/ 2517146 w 3693484"/>
                <a:gd name="connsiteY3-6460" fmla="*/ 3345073 h 6845510"/>
                <a:gd name="connsiteX4-6461" fmla="*/ 2755270 w 3693484"/>
                <a:gd name="connsiteY4-6462" fmla="*/ 2811673 h 6845510"/>
                <a:gd name="connsiteX5-6463" fmla="*/ 2864809 w 3693484"/>
                <a:gd name="connsiteY5-6464" fmla="*/ 2192548 h 6845510"/>
                <a:gd name="connsiteX6-6465" fmla="*/ 3512509 w 3693484"/>
                <a:gd name="connsiteY6-6466" fmla="*/ 1301960 h 6845510"/>
                <a:gd name="connsiteX7-6467" fmla="*/ 3298197 w 3693484"/>
                <a:gd name="connsiteY7-6468" fmla="*/ 1178135 h 6845510"/>
                <a:gd name="connsiteX8-6469" fmla="*/ 2607634 w 3693484"/>
                <a:gd name="connsiteY8-6470" fmla="*/ 1878222 h 6845510"/>
                <a:gd name="connsiteX9-6471" fmla="*/ 2531434 w 3693484"/>
                <a:gd name="connsiteY9-6472" fmla="*/ 1821072 h 6845510"/>
                <a:gd name="connsiteX10-6473" fmla="*/ 2874334 w 3693484"/>
                <a:gd name="connsiteY10-6474" fmla="*/ 563772 h 6845510"/>
                <a:gd name="connsiteX11-6475" fmla="*/ 2598109 w 3693484"/>
                <a:gd name="connsiteY11-6476" fmla="*/ 397084 h 6845510"/>
                <a:gd name="connsiteX12-6477" fmla="*/ 2207584 w 3693484"/>
                <a:gd name="connsiteY12-6478" fmla="*/ 1659147 h 6845510"/>
                <a:gd name="connsiteX13-6479" fmla="*/ 2131384 w 3693484"/>
                <a:gd name="connsiteY13-6480" fmla="*/ 1597235 h 6845510"/>
                <a:gd name="connsiteX14-6481" fmla="*/ 2193297 w 3693484"/>
                <a:gd name="connsiteY14-6482" fmla="*/ 154197 h 6845510"/>
                <a:gd name="connsiteX15-6483" fmla="*/ 1878971 w 3693484"/>
                <a:gd name="connsiteY15-6484" fmla="*/ 163723 h 6845510"/>
                <a:gd name="connsiteX16-6485" fmla="*/ 1798009 w 3693484"/>
                <a:gd name="connsiteY16-6486" fmla="*/ 1554373 h 6845510"/>
                <a:gd name="connsiteX17-6487" fmla="*/ 1674184 w 3693484"/>
                <a:gd name="connsiteY17-6488" fmla="*/ 1559134 h 6845510"/>
                <a:gd name="connsiteX18-6489" fmla="*/ 1593221 w 3693484"/>
                <a:gd name="connsiteY18-6490" fmla="*/ 378035 h 6845510"/>
                <a:gd name="connsiteX19-6491" fmla="*/ 1307472 w 3693484"/>
                <a:gd name="connsiteY19-6492" fmla="*/ 368510 h 6845510"/>
                <a:gd name="connsiteX20-6493" fmla="*/ 1312234 w 3693484"/>
                <a:gd name="connsiteY20-6494" fmla="*/ 1635335 h 6845510"/>
                <a:gd name="connsiteX21-6495" fmla="*/ 1259846 w 3693484"/>
                <a:gd name="connsiteY21-6496" fmla="*/ 2025860 h 6845510"/>
                <a:gd name="connsiteX22-6497" fmla="*/ 902659 w 3693484"/>
                <a:gd name="connsiteY22-6498" fmla="*/ 2302085 h 6845510"/>
                <a:gd name="connsiteX23-6499" fmla="*/ 207334 w 3693484"/>
                <a:gd name="connsiteY23-6500" fmla="*/ 1787735 h 6845510"/>
                <a:gd name="connsiteX24-6501" fmla="*/ 173996 w 3693484"/>
                <a:gd name="connsiteY24-6502" fmla="*/ 2092535 h 6845510"/>
                <a:gd name="connsiteX25-6503" fmla="*/ 745496 w 3693484"/>
                <a:gd name="connsiteY25-6504" fmla="*/ 2806910 h 6845510"/>
                <a:gd name="connsiteX26-6505" fmla="*/ 1359859 w 3693484"/>
                <a:gd name="connsiteY26-6506" fmla="*/ 3530810 h 6845510"/>
                <a:gd name="connsiteX27-6507" fmla="*/ 1578934 w 3693484"/>
                <a:gd name="connsiteY27-6508" fmla="*/ 4064210 h 6845510"/>
                <a:gd name="connsiteX28-6509" fmla="*/ 1969459 w 3693484"/>
                <a:gd name="connsiteY28-6510" fmla="*/ 6845510 h 6845510"/>
                <a:gd name="connsiteX0-6511" fmla="*/ 1969459 w 3693484"/>
                <a:gd name="connsiteY0-6512" fmla="*/ 6845510 h 6845510"/>
                <a:gd name="connsiteX1-6513" fmla="*/ 3693484 w 3693484"/>
                <a:gd name="connsiteY1-6514" fmla="*/ 6835985 h 6845510"/>
                <a:gd name="connsiteX2-6515" fmla="*/ 2655259 w 3693484"/>
                <a:gd name="connsiteY2-6516" fmla="*/ 3878472 h 6845510"/>
                <a:gd name="connsiteX3-6517" fmla="*/ 2517146 w 3693484"/>
                <a:gd name="connsiteY3-6518" fmla="*/ 3345073 h 6845510"/>
                <a:gd name="connsiteX4-6519" fmla="*/ 2755270 w 3693484"/>
                <a:gd name="connsiteY4-6520" fmla="*/ 2811673 h 6845510"/>
                <a:gd name="connsiteX5-6521" fmla="*/ 2864809 w 3693484"/>
                <a:gd name="connsiteY5-6522" fmla="*/ 2192548 h 6845510"/>
                <a:gd name="connsiteX6-6523" fmla="*/ 3512509 w 3693484"/>
                <a:gd name="connsiteY6-6524" fmla="*/ 1301960 h 6845510"/>
                <a:gd name="connsiteX7-6525" fmla="*/ 3298197 w 3693484"/>
                <a:gd name="connsiteY7-6526" fmla="*/ 1178135 h 6845510"/>
                <a:gd name="connsiteX8-6527" fmla="*/ 2607634 w 3693484"/>
                <a:gd name="connsiteY8-6528" fmla="*/ 1878222 h 6845510"/>
                <a:gd name="connsiteX9-6529" fmla="*/ 2531434 w 3693484"/>
                <a:gd name="connsiteY9-6530" fmla="*/ 1821072 h 6845510"/>
                <a:gd name="connsiteX10-6531" fmla="*/ 2874334 w 3693484"/>
                <a:gd name="connsiteY10-6532" fmla="*/ 563772 h 6845510"/>
                <a:gd name="connsiteX11-6533" fmla="*/ 2598109 w 3693484"/>
                <a:gd name="connsiteY11-6534" fmla="*/ 397084 h 6845510"/>
                <a:gd name="connsiteX12-6535" fmla="*/ 2207584 w 3693484"/>
                <a:gd name="connsiteY12-6536" fmla="*/ 1659147 h 6845510"/>
                <a:gd name="connsiteX13-6537" fmla="*/ 2131384 w 3693484"/>
                <a:gd name="connsiteY13-6538" fmla="*/ 1597235 h 6845510"/>
                <a:gd name="connsiteX14-6539" fmla="*/ 2193297 w 3693484"/>
                <a:gd name="connsiteY14-6540" fmla="*/ 154197 h 6845510"/>
                <a:gd name="connsiteX15-6541" fmla="*/ 1878971 w 3693484"/>
                <a:gd name="connsiteY15-6542" fmla="*/ 163723 h 6845510"/>
                <a:gd name="connsiteX16-6543" fmla="*/ 1798009 w 3693484"/>
                <a:gd name="connsiteY16-6544" fmla="*/ 1554373 h 6845510"/>
                <a:gd name="connsiteX17-6545" fmla="*/ 1674184 w 3693484"/>
                <a:gd name="connsiteY17-6546" fmla="*/ 1559134 h 6845510"/>
                <a:gd name="connsiteX18-6547" fmla="*/ 1593221 w 3693484"/>
                <a:gd name="connsiteY18-6548" fmla="*/ 378035 h 6845510"/>
                <a:gd name="connsiteX19-6549" fmla="*/ 1307472 w 3693484"/>
                <a:gd name="connsiteY19-6550" fmla="*/ 368510 h 6845510"/>
                <a:gd name="connsiteX20-6551" fmla="*/ 1312234 w 3693484"/>
                <a:gd name="connsiteY20-6552" fmla="*/ 1635335 h 6845510"/>
                <a:gd name="connsiteX21-6553" fmla="*/ 1259846 w 3693484"/>
                <a:gd name="connsiteY21-6554" fmla="*/ 2025860 h 6845510"/>
                <a:gd name="connsiteX22-6555" fmla="*/ 902659 w 3693484"/>
                <a:gd name="connsiteY22-6556" fmla="*/ 2302085 h 6845510"/>
                <a:gd name="connsiteX23-6557" fmla="*/ 207334 w 3693484"/>
                <a:gd name="connsiteY23-6558" fmla="*/ 1787735 h 6845510"/>
                <a:gd name="connsiteX24-6559" fmla="*/ 173996 w 3693484"/>
                <a:gd name="connsiteY24-6560" fmla="*/ 2092535 h 6845510"/>
                <a:gd name="connsiteX25-6561" fmla="*/ 745496 w 3693484"/>
                <a:gd name="connsiteY25-6562" fmla="*/ 2806910 h 6845510"/>
                <a:gd name="connsiteX26-6563" fmla="*/ 1359859 w 3693484"/>
                <a:gd name="connsiteY26-6564" fmla="*/ 3530810 h 6845510"/>
                <a:gd name="connsiteX27-6565" fmla="*/ 1578934 w 3693484"/>
                <a:gd name="connsiteY27-6566" fmla="*/ 4064210 h 6845510"/>
                <a:gd name="connsiteX28-6567" fmla="*/ 1969459 w 3693484"/>
                <a:gd name="connsiteY28-6568" fmla="*/ 6845510 h 6845510"/>
                <a:gd name="connsiteX0-6569" fmla="*/ 1969459 w 3693484"/>
                <a:gd name="connsiteY0-6570" fmla="*/ 6845510 h 6845510"/>
                <a:gd name="connsiteX1-6571" fmla="*/ 3693484 w 3693484"/>
                <a:gd name="connsiteY1-6572" fmla="*/ 6835985 h 6845510"/>
                <a:gd name="connsiteX2-6573" fmla="*/ 2655259 w 3693484"/>
                <a:gd name="connsiteY2-6574" fmla="*/ 3878472 h 6845510"/>
                <a:gd name="connsiteX3-6575" fmla="*/ 2517146 w 3693484"/>
                <a:gd name="connsiteY3-6576" fmla="*/ 3345073 h 6845510"/>
                <a:gd name="connsiteX4-6577" fmla="*/ 2755270 w 3693484"/>
                <a:gd name="connsiteY4-6578" fmla="*/ 2811673 h 6845510"/>
                <a:gd name="connsiteX5-6579" fmla="*/ 2864809 w 3693484"/>
                <a:gd name="connsiteY5-6580" fmla="*/ 2192548 h 6845510"/>
                <a:gd name="connsiteX6-6581" fmla="*/ 3512509 w 3693484"/>
                <a:gd name="connsiteY6-6582" fmla="*/ 1301960 h 6845510"/>
                <a:gd name="connsiteX7-6583" fmla="*/ 3298197 w 3693484"/>
                <a:gd name="connsiteY7-6584" fmla="*/ 1178135 h 6845510"/>
                <a:gd name="connsiteX8-6585" fmla="*/ 2607634 w 3693484"/>
                <a:gd name="connsiteY8-6586" fmla="*/ 1878222 h 6845510"/>
                <a:gd name="connsiteX9-6587" fmla="*/ 2531434 w 3693484"/>
                <a:gd name="connsiteY9-6588" fmla="*/ 1821072 h 6845510"/>
                <a:gd name="connsiteX10-6589" fmla="*/ 2874334 w 3693484"/>
                <a:gd name="connsiteY10-6590" fmla="*/ 563772 h 6845510"/>
                <a:gd name="connsiteX11-6591" fmla="*/ 2598109 w 3693484"/>
                <a:gd name="connsiteY11-6592" fmla="*/ 397084 h 6845510"/>
                <a:gd name="connsiteX12-6593" fmla="*/ 2207584 w 3693484"/>
                <a:gd name="connsiteY12-6594" fmla="*/ 1659147 h 6845510"/>
                <a:gd name="connsiteX13-6595" fmla="*/ 2131384 w 3693484"/>
                <a:gd name="connsiteY13-6596" fmla="*/ 1597235 h 6845510"/>
                <a:gd name="connsiteX14-6597" fmla="*/ 2193297 w 3693484"/>
                <a:gd name="connsiteY14-6598" fmla="*/ 154197 h 6845510"/>
                <a:gd name="connsiteX15-6599" fmla="*/ 1878971 w 3693484"/>
                <a:gd name="connsiteY15-6600" fmla="*/ 163723 h 6845510"/>
                <a:gd name="connsiteX16-6601" fmla="*/ 1798009 w 3693484"/>
                <a:gd name="connsiteY16-6602" fmla="*/ 1554373 h 6845510"/>
                <a:gd name="connsiteX17-6603" fmla="*/ 1674184 w 3693484"/>
                <a:gd name="connsiteY17-6604" fmla="*/ 1559134 h 6845510"/>
                <a:gd name="connsiteX18-6605" fmla="*/ 1593221 w 3693484"/>
                <a:gd name="connsiteY18-6606" fmla="*/ 378035 h 6845510"/>
                <a:gd name="connsiteX19-6607" fmla="*/ 1307472 w 3693484"/>
                <a:gd name="connsiteY19-6608" fmla="*/ 368510 h 6845510"/>
                <a:gd name="connsiteX20-6609" fmla="*/ 1312234 w 3693484"/>
                <a:gd name="connsiteY20-6610" fmla="*/ 1635335 h 6845510"/>
                <a:gd name="connsiteX21-6611" fmla="*/ 1259846 w 3693484"/>
                <a:gd name="connsiteY21-6612" fmla="*/ 2025860 h 6845510"/>
                <a:gd name="connsiteX22-6613" fmla="*/ 902659 w 3693484"/>
                <a:gd name="connsiteY22-6614" fmla="*/ 2302085 h 6845510"/>
                <a:gd name="connsiteX23-6615" fmla="*/ 207334 w 3693484"/>
                <a:gd name="connsiteY23-6616" fmla="*/ 1787735 h 6845510"/>
                <a:gd name="connsiteX24-6617" fmla="*/ 173996 w 3693484"/>
                <a:gd name="connsiteY24-6618" fmla="*/ 2092535 h 6845510"/>
                <a:gd name="connsiteX25-6619" fmla="*/ 745496 w 3693484"/>
                <a:gd name="connsiteY25-6620" fmla="*/ 2806910 h 6845510"/>
                <a:gd name="connsiteX26-6621" fmla="*/ 1412247 w 3693484"/>
                <a:gd name="connsiteY26-6622" fmla="*/ 3554623 h 6845510"/>
                <a:gd name="connsiteX27-6623" fmla="*/ 1578934 w 3693484"/>
                <a:gd name="connsiteY27-6624" fmla="*/ 4064210 h 6845510"/>
                <a:gd name="connsiteX28-6625" fmla="*/ 1969459 w 3693484"/>
                <a:gd name="connsiteY28-6626" fmla="*/ 6845510 h 6845510"/>
                <a:gd name="connsiteX0-6627" fmla="*/ 1969459 w 3693484"/>
                <a:gd name="connsiteY0-6628" fmla="*/ 6845510 h 6845510"/>
                <a:gd name="connsiteX1-6629" fmla="*/ 3693484 w 3693484"/>
                <a:gd name="connsiteY1-6630" fmla="*/ 6835985 h 6845510"/>
                <a:gd name="connsiteX2-6631" fmla="*/ 2655259 w 3693484"/>
                <a:gd name="connsiteY2-6632" fmla="*/ 3878472 h 6845510"/>
                <a:gd name="connsiteX3-6633" fmla="*/ 2517146 w 3693484"/>
                <a:gd name="connsiteY3-6634" fmla="*/ 3345073 h 6845510"/>
                <a:gd name="connsiteX4-6635" fmla="*/ 2755270 w 3693484"/>
                <a:gd name="connsiteY4-6636" fmla="*/ 2811673 h 6845510"/>
                <a:gd name="connsiteX5-6637" fmla="*/ 2864809 w 3693484"/>
                <a:gd name="connsiteY5-6638" fmla="*/ 2192548 h 6845510"/>
                <a:gd name="connsiteX6-6639" fmla="*/ 3512509 w 3693484"/>
                <a:gd name="connsiteY6-6640" fmla="*/ 1301960 h 6845510"/>
                <a:gd name="connsiteX7-6641" fmla="*/ 3298197 w 3693484"/>
                <a:gd name="connsiteY7-6642" fmla="*/ 1178135 h 6845510"/>
                <a:gd name="connsiteX8-6643" fmla="*/ 2607634 w 3693484"/>
                <a:gd name="connsiteY8-6644" fmla="*/ 1878222 h 6845510"/>
                <a:gd name="connsiteX9-6645" fmla="*/ 2531434 w 3693484"/>
                <a:gd name="connsiteY9-6646" fmla="*/ 1821072 h 6845510"/>
                <a:gd name="connsiteX10-6647" fmla="*/ 2874334 w 3693484"/>
                <a:gd name="connsiteY10-6648" fmla="*/ 563772 h 6845510"/>
                <a:gd name="connsiteX11-6649" fmla="*/ 2598109 w 3693484"/>
                <a:gd name="connsiteY11-6650" fmla="*/ 397084 h 6845510"/>
                <a:gd name="connsiteX12-6651" fmla="*/ 2207584 w 3693484"/>
                <a:gd name="connsiteY12-6652" fmla="*/ 1659147 h 6845510"/>
                <a:gd name="connsiteX13-6653" fmla="*/ 2131384 w 3693484"/>
                <a:gd name="connsiteY13-6654" fmla="*/ 1597235 h 6845510"/>
                <a:gd name="connsiteX14-6655" fmla="*/ 2193297 w 3693484"/>
                <a:gd name="connsiteY14-6656" fmla="*/ 154197 h 6845510"/>
                <a:gd name="connsiteX15-6657" fmla="*/ 1878971 w 3693484"/>
                <a:gd name="connsiteY15-6658" fmla="*/ 163723 h 6845510"/>
                <a:gd name="connsiteX16-6659" fmla="*/ 1798009 w 3693484"/>
                <a:gd name="connsiteY16-6660" fmla="*/ 1554373 h 6845510"/>
                <a:gd name="connsiteX17-6661" fmla="*/ 1674184 w 3693484"/>
                <a:gd name="connsiteY17-6662" fmla="*/ 1559134 h 6845510"/>
                <a:gd name="connsiteX18-6663" fmla="*/ 1593221 w 3693484"/>
                <a:gd name="connsiteY18-6664" fmla="*/ 378035 h 6845510"/>
                <a:gd name="connsiteX19-6665" fmla="*/ 1307472 w 3693484"/>
                <a:gd name="connsiteY19-6666" fmla="*/ 368510 h 6845510"/>
                <a:gd name="connsiteX20-6667" fmla="*/ 1312234 w 3693484"/>
                <a:gd name="connsiteY20-6668" fmla="*/ 1635335 h 6845510"/>
                <a:gd name="connsiteX21-6669" fmla="*/ 1259846 w 3693484"/>
                <a:gd name="connsiteY21-6670" fmla="*/ 2025860 h 6845510"/>
                <a:gd name="connsiteX22-6671" fmla="*/ 902659 w 3693484"/>
                <a:gd name="connsiteY22-6672" fmla="*/ 2302085 h 6845510"/>
                <a:gd name="connsiteX23-6673" fmla="*/ 207334 w 3693484"/>
                <a:gd name="connsiteY23-6674" fmla="*/ 1787735 h 6845510"/>
                <a:gd name="connsiteX24-6675" fmla="*/ 173996 w 3693484"/>
                <a:gd name="connsiteY24-6676" fmla="*/ 2092535 h 6845510"/>
                <a:gd name="connsiteX25-6677" fmla="*/ 745496 w 3693484"/>
                <a:gd name="connsiteY25-6678" fmla="*/ 2806910 h 6845510"/>
                <a:gd name="connsiteX26-6679" fmla="*/ 1412247 w 3693484"/>
                <a:gd name="connsiteY26-6680" fmla="*/ 3554623 h 6845510"/>
                <a:gd name="connsiteX27-6681" fmla="*/ 1578934 w 3693484"/>
                <a:gd name="connsiteY27-6682" fmla="*/ 4064210 h 6845510"/>
                <a:gd name="connsiteX28-6683" fmla="*/ 1969459 w 3693484"/>
                <a:gd name="connsiteY28-6684" fmla="*/ 6845510 h 6845510"/>
                <a:gd name="connsiteX0-6685" fmla="*/ 1969459 w 3693484"/>
                <a:gd name="connsiteY0-6686" fmla="*/ 6845510 h 6845510"/>
                <a:gd name="connsiteX1-6687" fmla="*/ 3693484 w 3693484"/>
                <a:gd name="connsiteY1-6688" fmla="*/ 6835985 h 6845510"/>
                <a:gd name="connsiteX2-6689" fmla="*/ 2655259 w 3693484"/>
                <a:gd name="connsiteY2-6690" fmla="*/ 3878472 h 6845510"/>
                <a:gd name="connsiteX3-6691" fmla="*/ 2517146 w 3693484"/>
                <a:gd name="connsiteY3-6692" fmla="*/ 3345073 h 6845510"/>
                <a:gd name="connsiteX4-6693" fmla="*/ 2755270 w 3693484"/>
                <a:gd name="connsiteY4-6694" fmla="*/ 2811673 h 6845510"/>
                <a:gd name="connsiteX5-6695" fmla="*/ 2864809 w 3693484"/>
                <a:gd name="connsiteY5-6696" fmla="*/ 2192548 h 6845510"/>
                <a:gd name="connsiteX6-6697" fmla="*/ 3512509 w 3693484"/>
                <a:gd name="connsiteY6-6698" fmla="*/ 1301960 h 6845510"/>
                <a:gd name="connsiteX7-6699" fmla="*/ 3298197 w 3693484"/>
                <a:gd name="connsiteY7-6700" fmla="*/ 1178135 h 6845510"/>
                <a:gd name="connsiteX8-6701" fmla="*/ 2607634 w 3693484"/>
                <a:gd name="connsiteY8-6702" fmla="*/ 1878222 h 6845510"/>
                <a:gd name="connsiteX9-6703" fmla="*/ 2531434 w 3693484"/>
                <a:gd name="connsiteY9-6704" fmla="*/ 1821072 h 6845510"/>
                <a:gd name="connsiteX10-6705" fmla="*/ 2874334 w 3693484"/>
                <a:gd name="connsiteY10-6706" fmla="*/ 563772 h 6845510"/>
                <a:gd name="connsiteX11-6707" fmla="*/ 2598109 w 3693484"/>
                <a:gd name="connsiteY11-6708" fmla="*/ 397084 h 6845510"/>
                <a:gd name="connsiteX12-6709" fmla="*/ 2207584 w 3693484"/>
                <a:gd name="connsiteY12-6710" fmla="*/ 1659147 h 6845510"/>
                <a:gd name="connsiteX13-6711" fmla="*/ 2131384 w 3693484"/>
                <a:gd name="connsiteY13-6712" fmla="*/ 1597235 h 6845510"/>
                <a:gd name="connsiteX14-6713" fmla="*/ 2193297 w 3693484"/>
                <a:gd name="connsiteY14-6714" fmla="*/ 154197 h 6845510"/>
                <a:gd name="connsiteX15-6715" fmla="*/ 1878971 w 3693484"/>
                <a:gd name="connsiteY15-6716" fmla="*/ 163723 h 6845510"/>
                <a:gd name="connsiteX16-6717" fmla="*/ 1798009 w 3693484"/>
                <a:gd name="connsiteY16-6718" fmla="*/ 1554373 h 6845510"/>
                <a:gd name="connsiteX17-6719" fmla="*/ 1674184 w 3693484"/>
                <a:gd name="connsiteY17-6720" fmla="*/ 1559134 h 6845510"/>
                <a:gd name="connsiteX18-6721" fmla="*/ 1593221 w 3693484"/>
                <a:gd name="connsiteY18-6722" fmla="*/ 378035 h 6845510"/>
                <a:gd name="connsiteX19-6723" fmla="*/ 1307472 w 3693484"/>
                <a:gd name="connsiteY19-6724" fmla="*/ 368510 h 6845510"/>
                <a:gd name="connsiteX20-6725" fmla="*/ 1312234 w 3693484"/>
                <a:gd name="connsiteY20-6726" fmla="*/ 1635335 h 6845510"/>
                <a:gd name="connsiteX21-6727" fmla="*/ 1259846 w 3693484"/>
                <a:gd name="connsiteY21-6728" fmla="*/ 2025860 h 6845510"/>
                <a:gd name="connsiteX22-6729" fmla="*/ 902659 w 3693484"/>
                <a:gd name="connsiteY22-6730" fmla="*/ 2302085 h 6845510"/>
                <a:gd name="connsiteX23-6731" fmla="*/ 207334 w 3693484"/>
                <a:gd name="connsiteY23-6732" fmla="*/ 1787735 h 6845510"/>
                <a:gd name="connsiteX24-6733" fmla="*/ 173996 w 3693484"/>
                <a:gd name="connsiteY24-6734" fmla="*/ 2092535 h 6845510"/>
                <a:gd name="connsiteX25-6735" fmla="*/ 745496 w 3693484"/>
                <a:gd name="connsiteY25-6736" fmla="*/ 2806910 h 6845510"/>
                <a:gd name="connsiteX26-6737" fmla="*/ 1412247 w 3693484"/>
                <a:gd name="connsiteY26-6738" fmla="*/ 3554623 h 6845510"/>
                <a:gd name="connsiteX27-6739" fmla="*/ 1578934 w 3693484"/>
                <a:gd name="connsiteY27-6740" fmla="*/ 4064210 h 6845510"/>
                <a:gd name="connsiteX28-6741" fmla="*/ 1969459 w 3693484"/>
                <a:gd name="connsiteY28-6742" fmla="*/ 6845510 h 6845510"/>
                <a:gd name="connsiteX0-6743" fmla="*/ 1969459 w 3693484"/>
                <a:gd name="connsiteY0-6744" fmla="*/ 6845510 h 6845510"/>
                <a:gd name="connsiteX1-6745" fmla="*/ 3693484 w 3693484"/>
                <a:gd name="connsiteY1-6746" fmla="*/ 6835985 h 6845510"/>
                <a:gd name="connsiteX2-6747" fmla="*/ 2655259 w 3693484"/>
                <a:gd name="connsiteY2-6748" fmla="*/ 3878472 h 6845510"/>
                <a:gd name="connsiteX3-6749" fmla="*/ 2517146 w 3693484"/>
                <a:gd name="connsiteY3-6750" fmla="*/ 3345073 h 6845510"/>
                <a:gd name="connsiteX4-6751" fmla="*/ 2755270 w 3693484"/>
                <a:gd name="connsiteY4-6752" fmla="*/ 2811673 h 6845510"/>
                <a:gd name="connsiteX5-6753" fmla="*/ 2864809 w 3693484"/>
                <a:gd name="connsiteY5-6754" fmla="*/ 2192548 h 6845510"/>
                <a:gd name="connsiteX6-6755" fmla="*/ 3512509 w 3693484"/>
                <a:gd name="connsiteY6-6756" fmla="*/ 1301960 h 6845510"/>
                <a:gd name="connsiteX7-6757" fmla="*/ 3298197 w 3693484"/>
                <a:gd name="connsiteY7-6758" fmla="*/ 1178135 h 6845510"/>
                <a:gd name="connsiteX8-6759" fmla="*/ 2607634 w 3693484"/>
                <a:gd name="connsiteY8-6760" fmla="*/ 1878222 h 6845510"/>
                <a:gd name="connsiteX9-6761" fmla="*/ 2531434 w 3693484"/>
                <a:gd name="connsiteY9-6762" fmla="*/ 1821072 h 6845510"/>
                <a:gd name="connsiteX10-6763" fmla="*/ 2874334 w 3693484"/>
                <a:gd name="connsiteY10-6764" fmla="*/ 563772 h 6845510"/>
                <a:gd name="connsiteX11-6765" fmla="*/ 2598109 w 3693484"/>
                <a:gd name="connsiteY11-6766" fmla="*/ 397084 h 6845510"/>
                <a:gd name="connsiteX12-6767" fmla="*/ 2207584 w 3693484"/>
                <a:gd name="connsiteY12-6768" fmla="*/ 1659147 h 6845510"/>
                <a:gd name="connsiteX13-6769" fmla="*/ 2131384 w 3693484"/>
                <a:gd name="connsiteY13-6770" fmla="*/ 1597235 h 6845510"/>
                <a:gd name="connsiteX14-6771" fmla="*/ 2193297 w 3693484"/>
                <a:gd name="connsiteY14-6772" fmla="*/ 154197 h 6845510"/>
                <a:gd name="connsiteX15-6773" fmla="*/ 1878971 w 3693484"/>
                <a:gd name="connsiteY15-6774" fmla="*/ 163723 h 6845510"/>
                <a:gd name="connsiteX16-6775" fmla="*/ 1798009 w 3693484"/>
                <a:gd name="connsiteY16-6776" fmla="*/ 1554373 h 6845510"/>
                <a:gd name="connsiteX17-6777" fmla="*/ 1674184 w 3693484"/>
                <a:gd name="connsiteY17-6778" fmla="*/ 1559134 h 6845510"/>
                <a:gd name="connsiteX18-6779" fmla="*/ 1593221 w 3693484"/>
                <a:gd name="connsiteY18-6780" fmla="*/ 378035 h 6845510"/>
                <a:gd name="connsiteX19-6781" fmla="*/ 1307472 w 3693484"/>
                <a:gd name="connsiteY19-6782" fmla="*/ 368510 h 6845510"/>
                <a:gd name="connsiteX20-6783" fmla="*/ 1312234 w 3693484"/>
                <a:gd name="connsiteY20-6784" fmla="*/ 1635335 h 6845510"/>
                <a:gd name="connsiteX21-6785" fmla="*/ 1259846 w 3693484"/>
                <a:gd name="connsiteY21-6786" fmla="*/ 2025860 h 6845510"/>
                <a:gd name="connsiteX22-6787" fmla="*/ 902659 w 3693484"/>
                <a:gd name="connsiteY22-6788" fmla="*/ 2302085 h 6845510"/>
                <a:gd name="connsiteX23-6789" fmla="*/ 207334 w 3693484"/>
                <a:gd name="connsiteY23-6790" fmla="*/ 1787735 h 6845510"/>
                <a:gd name="connsiteX24-6791" fmla="*/ 173996 w 3693484"/>
                <a:gd name="connsiteY24-6792" fmla="*/ 2092535 h 6845510"/>
                <a:gd name="connsiteX25-6793" fmla="*/ 745496 w 3693484"/>
                <a:gd name="connsiteY25-6794" fmla="*/ 2806910 h 6845510"/>
                <a:gd name="connsiteX26-6795" fmla="*/ 1440822 w 3693484"/>
                <a:gd name="connsiteY26-6796" fmla="*/ 3583198 h 6845510"/>
                <a:gd name="connsiteX27-6797" fmla="*/ 1578934 w 3693484"/>
                <a:gd name="connsiteY27-6798" fmla="*/ 4064210 h 6845510"/>
                <a:gd name="connsiteX28-6799" fmla="*/ 1969459 w 3693484"/>
                <a:gd name="connsiteY28-6800" fmla="*/ 6845510 h 6845510"/>
                <a:gd name="connsiteX0-6801" fmla="*/ 1969459 w 3693484"/>
                <a:gd name="connsiteY0-6802" fmla="*/ 6845510 h 6845510"/>
                <a:gd name="connsiteX1-6803" fmla="*/ 3693484 w 3693484"/>
                <a:gd name="connsiteY1-6804" fmla="*/ 6835985 h 6845510"/>
                <a:gd name="connsiteX2-6805" fmla="*/ 2655259 w 3693484"/>
                <a:gd name="connsiteY2-6806" fmla="*/ 3878472 h 6845510"/>
                <a:gd name="connsiteX3-6807" fmla="*/ 2517146 w 3693484"/>
                <a:gd name="connsiteY3-6808" fmla="*/ 3345073 h 6845510"/>
                <a:gd name="connsiteX4-6809" fmla="*/ 2755270 w 3693484"/>
                <a:gd name="connsiteY4-6810" fmla="*/ 2811673 h 6845510"/>
                <a:gd name="connsiteX5-6811" fmla="*/ 2864809 w 3693484"/>
                <a:gd name="connsiteY5-6812" fmla="*/ 2192548 h 6845510"/>
                <a:gd name="connsiteX6-6813" fmla="*/ 3512509 w 3693484"/>
                <a:gd name="connsiteY6-6814" fmla="*/ 1301960 h 6845510"/>
                <a:gd name="connsiteX7-6815" fmla="*/ 3298197 w 3693484"/>
                <a:gd name="connsiteY7-6816" fmla="*/ 1178135 h 6845510"/>
                <a:gd name="connsiteX8-6817" fmla="*/ 2607634 w 3693484"/>
                <a:gd name="connsiteY8-6818" fmla="*/ 1878222 h 6845510"/>
                <a:gd name="connsiteX9-6819" fmla="*/ 2531434 w 3693484"/>
                <a:gd name="connsiteY9-6820" fmla="*/ 1821072 h 6845510"/>
                <a:gd name="connsiteX10-6821" fmla="*/ 2874334 w 3693484"/>
                <a:gd name="connsiteY10-6822" fmla="*/ 563772 h 6845510"/>
                <a:gd name="connsiteX11-6823" fmla="*/ 2598109 w 3693484"/>
                <a:gd name="connsiteY11-6824" fmla="*/ 397084 h 6845510"/>
                <a:gd name="connsiteX12-6825" fmla="*/ 2207584 w 3693484"/>
                <a:gd name="connsiteY12-6826" fmla="*/ 1659147 h 6845510"/>
                <a:gd name="connsiteX13-6827" fmla="*/ 2131384 w 3693484"/>
                <a:gd name="connsiteY13-6828" fmla="*/ 1597235 h 6845510"/>
                <a:gd name="connsiteX14-6829" fmla="*/ 2193297 w 3693484"/>
                <a:gd name="connsiteY14-6830" fmla="*/ 154197 h 6845510"/>
                <a:gd name="connsiteX15-6831" fmla="*/ 1878971 w 3693484"/>
                <a:gd name="connsiteY15-6832" fmla="*/ 163723 h 6845510"/>
                <a:gd name="connsiteX16-6833" fmla="*/ 1798009 w 3693484"/>
                <a:gd name="connsiteY16-6834" fmla="*/ 1554373 h 6845510"/>
                <a:gd name="connsiteX17-6835" fmla="*/ 1674184 w 3693484"/>
                <a:gd name="connsiteY17-6836" fmla="*/ 1559134 h 6845510"/>
                <a:gd name="connsiteX18-6837" fmla="*/ 1593221 w 3693484"/>
                <a:gd name="connsiteY18-6838" fmla="*/ 378035 h 6845510"/>
                <a:gd name="connsiteX19-6839" fmla="*/ 1307472 w 3693484"/>
                <a:gd name="connsiteY19-6840" fmla="*/ 368510 h 6845510"/>
                <a:gd name="connsiteX20-6841" fmla="*/ 1312234 w 3693484"/>
                <a:gd name="connsiteY20-6842" fmla="*/ 1635335 h 6845510"/>
                <a:gd name="connsiteX21-6843" fmla="*/ 1259846 w 3693484"/>
                <a:gd name="connsiteY21-6844" fmla="*/ 2025860 h 6845510"/>
                <a:gd name="connsiteX22-6845" fmla="*/ 902659 w 3693484"/>
                <a:gd name="connsiteY22-6846" fmla="*/ 2302085 h 6845510"/>
                <a:gd name="connsiteX23-6847" fmla="*/ 207334 w 3693484"/>
                <a:gd name="connsiteY23-6848" fmla="*/ 1787735 h 6845510"/>
                <a:gd name="connsiteX24-6849" fmla="*/ 173996 w 3693484"/>
                <a:gd name="connsiteY24-6850" fmla="*/ 2092535 h 6845510"/>
                <a:gd name="connsiteX25-6851" fmla="*/ 745496 w 3693484"/>
                <a:gd name="connsiteY25-6852" fmla="*/ 2806910 h 6845510"/>
                <a:gd name="connsiteX26-6853" fmla="*/ 1440822 w 3693484"/>
                <a:gd name="connsiteY26-6854" fmla="*/ 3583198 h 6845510"/>
                <a:gd name="connsiteX27-6855" fmla="*/ 1617034 w 3693484"/>
                <a:gd name="connsiteY27-6856" fmla="*/ 4107073 h 6845510"/>
                <a:gd name="connsiteX28-6857" fmla="*/ 1969459 w 3693484"/>
                <a:gd name="connsiteY28-6858" fmla="*/ 6845510 h 6845510"/>
                <a:gd name="connsiteX0-6859" fmla="*/ 1969459 w 3693484"/>
                <a:gd name="connsiteY0-6860" fmla="*/ 6845510 h 6845510"/>
                <a:gd name="connsiteX1-6861" fmla="*/ 3693484 w 3693484"/>
                <a:gd name="connsiteY1-6862" fmla="*/ 6835985 h 6845510"/>
                <a:gd name="connsiteX2-6863" fmla="*/ 2655259 w 3693484"/>
                <a:gd name="connsiteY2-6864" fmla="*/ 3878472 h 6845510"/>
                <a:gd name="connsiteX3-6865" fmla="*/ 2517146 w 3693484"/>
                <a:gd name="connsiteY3-6866" fmla="*/ 3345073 h 6845510"/>
                <a:gd name="connsiteX4-6867" fmla="*/ 2755270 w 3693484"/>
                <a:gd name="connsiteY4-6868" fmla="*/ 2811673 h 6845510"/>
                <a:gd name="connsiteX5-6869" fmla="*/ 2864809 w 3693484"/>
                <a:gd name="connsiteY5-6870" fmla="*/ 2192548 h 6845510"/>
                <a:gd name="connsiteX6-6871" fmla="*/ 3512509 w 3693484"/>
                <a:gd name="connsiteY6-6872" fmla="*/ 1301960 h 6845510"/>
                <a:gd name="connsiteX7-6873" fmla="*/ 3298197 w 3693484"/>
                <a:gd name="connsiteY7-6874" fmla="*/ 1178135 h 6845510"/>
                <a:gd name="connsiteX8-6875" fmla="*/ 2607634 w 3693484"/>
                <a:gd name="connsiteY8-6876" fmla="*/ 1878222 h 6845510"/>
                <a:gd name="connsiteX9-6877" fmla="*/ 2531434 w 3693484"/>
                <a:gd name="connsiteY9-6878" fmla="*/ 1821072 h 6845510"/>
                <a:gd name="connsiteX10-6879" fmla="*/ 2874334 w 3693484"/>
                <a:gd name="connsiteY10-6880" fmla="*/ 563772 h 6845510"/>
                <a:gd name="connsiteX11-6881" fmla="*/ 2598109 w 3693484"/>
                <a:gd name="connsiteY11-6882" fmla="*/ 397084 h 6845510"/>
                <a:gd name="connsiteX12-6883" fmla="*/ 2207584 w 3693484"/>
                <a:gd name="connsiteY12-6884" fmla="*/ 1659147 h 6845510"/>
                <a:gd name="connsiteX13-6885" fmla="*/ 2131384 w 3693484"/>
                <a:gd name="connsiteY13-6886" fmla="*/ 1597235 h 6845510"/>
                <a:gd name="connsiteX14-6887" fmla="*/ 2193297 w 3693484"/>
                <a:gd name="connsiteY14-6888" fmla="*/ 154197 h 6845510"/>
                <a:gd name="connsiteX15-6889" fmla="*/ 1878971 w 3693484"/>
                <a:gd name="connsiteY15-6890" fmla="*/ 163723 h 6845510"/>
                <a:gd name="connsiteX16-6891" fmla="*/ 1798009 w 3693484"/>
                <a:gd name="connsiteY16-6892" fmla="*/ 1554373 h 6845510"/>
                <a:gd name="connsiteX17-6893" fmla="*/ 1674184 w 3693484"/>
                <a:gd name="connsiteY17-6894" fmla="*/ 1559134 h 6845510"/>
                <a:gd name="connsiteX18-6895" fmla="*/ 1593221 w 3693484"/>
                <a:gd name="connsiteY18-6896" fmla="*/ 378035 h 6845510"/>
                <a:gd name="connsiteX19-6897" fmla="*/ 1307472 w 3693484"/>
                <a:gd name="connsiteY19-6898" fmla="*/ 368510 h 6845510"/>
                <a:gd name="connsiteX20-6899" fmla="*/ 1312234 w 3693484"/>
                <a:gd name="connsiteY20-6900" fmla="*/ 1635335 h 6845510"/>
                <a:gd name="connsiteX21-6901" fmla="*/ 1259846 w 3693484"/>
                <a:gd name="connsiteY21-6902" fmla="*/ 2025860 h 6845510"/>
                <a:gd name="connsiteX22-6903" fmla="*/ 902659 w 3693484"/>
                <a:gd name="connsiteY22-6904" fmla="*/ 2302085 h 6845510"/>
                <a:gd name="connsiteX23-6905" fmla="*/ 207334 w 3693484"/>
                <a:gd name="connsiteY23-6906" fmla="*/ 1787735 h 6845510"/>
                <a:gd name="connsiteX24-6907" fmla="*/ 173996 w 3693484"/>
                <a:gd name="connsiteY24-6908" fmla="*/ 2092535 h 6845510"/>
                <a:gd name="connsiteX25-6909" fmla="*/ 745496 w 3693484"/>
                <a:gd name="connsiteY25-6910" fmla="*/ 2806910 h 6845510"/>
                <a:gd name="connsiteX26-6911" fmla="*/ 1440822 w 3693484"/>
                <a:gd name="connsiteY26-6912" fmla="*/ 3583198 h 6845510"/>
                <a:gd name="connsiteX27-6913" fmla="*/ 1617034 w 3693484"/>
                <a:gd name="connsiteY27-6914" fmla="*/ 4107073 h 6845510"/>
                <a:gd name="connsiteX28-6915" fmla="*/ 1969459 w 3693484"/>
                <a:gd name="connsiteY28-6916" fmla="*/ 6845510 h 6845510"/>
                <a:gd name="connsiteX0-6917" fmla="*/ 1969459 w 3693484"/>
                <a:gd name="connsiteY0-6918" fmla="*/ 6845510 h 6845510"/>
                <a:gd name="connsiteX1-6919" fmla="*/ 3693484 w 3693484"/>
                <a:gd name="connsiteY1-6920" fmla="*/ 6835985 h 6845510"/>
                <a:gd name="connsiteX2-6921" fmla="*/ 2655259 w 3693484"/>
                <a:gd name="connsiteY2-6922" fmla="*/ 3878472 h 6845510"/>
                <a:gd name="connsiteX3-6923" fmla="*/ 2517146 w 3693484"/>
                <a:gd name="connsiteY3-6924" fmla="*/ 3345073 h 6845510"/>
                <a:gd name="connsiteX4-6925" fmla="*/ 2755270 w 3693484"/>
                <a:gd name="connsiteY4-6926" fmla="*/ 2811673 h 6845510"/>
                <a:gd name="connsiteX5-6927" fmla="*/ 2864809 w 3693484"/>
                <a:gd name="connsiteY5-6928" fmla="*/ 2192548 h 6845510"/>
                <a:gd name="connsiteX6-6929" fmla="*/ 3512509 w 3693484"/>
                <a:gd name="connsiteY6-6930" fmla="*/ 1301960 h 6845510"/>
                <a:gd name="connsiteX7-6931" fmla="*/ 3298197 w 3693484"/>
                <a:gd name="connsiteY7-6932" fmla="*/ 1178135 h 6845510"/>
                <a:gd name="connsiteX8-6933" fmla="*/ 2607634 w 3693484"/>
                <a:gd name="connsiteY8-6934" fmla="*/ 1878222 h 6845510"/>
                <a:gd name="connsiteX9-6935" fmla="*/ 2531434 w 3693484"/>
                <a:gd name="connsiteY9-6936" fmla="*/ 1821072 h 6845510"/>
                <a:gd name="connsiteX10-6937" fmla="*/ 2874334 w 3693484"/>
                <a:gd name="connsiteY10-6938" fmla="*/ 563772 h 6845510"/>
                <a:gd name="connsiteX11-6939" fmla="*/ 2598109 w 3693484"/>
                <a:gd name="connsiteY11-6940" fmla="*/ 397084 h 6845510"/>
                <a:gd name="connsiteX12-6941" fmla="*/ 2207584 w 3693484"/>
                <a:gd name="connsiteY12-6942" fmla="*/ 1659147 h 6845510"/>
                <a:gd name="connsiteX13-6943" fmla="*/ 2131384 w 3693484"/>
                <a:gd name="connsiteY13-6944" fmla="*/ 1597235 h 6845510"/>
                <a:gd name="connsiteX14-6945" fmla="*/ 2193297 w 3693484"/>
                <a:gd name="connsiteY14-6946" fmla="*/ 154197 h 6845510"/>
                <a:gd name="connsiteX15-6947" fmla="*/ 1878971 w 3693484"/>
                <a:gd name="connsiteY15-6948" fmla="*/ 163723 h 6845510"/>
                <a:gd name="connsiteX16-6949" fmla="*/ 1798009 w 3693484"/>
                <a:gd name="connsiteY16-6950" fmla="*/ 1554373 h 6845510"/>
                <a:gd name="connsiteX17-6951" fmla="*/ 1674184 w 3693484"/>
                <a:gd name="connsiteY17-6952" fmla="*/ 1559134 h 6845510"/>
                <a:gd name="connsiteX18-6953" fmla="*/ 1593221 w 3693484"/>
                <a:gd name="connsiteY18-6954" fmla="*/ 378035 h 6845510"/>
                <a:gd name="connsiteX19-6955" fmla="*/ 1307472 w 3693484"/>
                <a:gd name="connsiteY19-6956" fmla="*/ 368510 h 6845510"/>
                <a:gd name="connsiteX20-6957" fmla="*/ 1312234 w 3693484"/>
                <a:gd name="connsiteY20-6958" fmla="*/ 1635335 h 6845510"/>
                <a:gd name="connsiteX21-6959" fmla="*/ 1259846 w 3693484"/>
                <a:gd name="connsiteY21-6960" fmla="*/ 2025860 h 6845510"/>
                <a:gd name="connsiteX22-6961" fmla="*/ 902659 w 3693484"/>
                <a:gd name="connsiteY22-6962" fmla="*/ 2302085 h 6845510"/>
                <a:gd name="connsiteX23-6963" fmla="*/ 207334 w 3693484"/>
                <a:gd name="connsiteY23-6964" fmla="*/ 1787735 h 6845510"/>
                <a:gd name="connsiteX24-6965" fmla="*/ 173996 w 3693484"/>
                <a:gd name="connsiteY24-6966" fmla="*/ 2092535 h 6845510"/>
                <a:gd name="connsiteX25-6967" fmla="*/ 745496 w 3693484"/>
                <a:gd name="connsiteY25-6968" fmla="*/ 2806910 h 6845510"/>
                <a:gd name="connsiteX26-6969" fmla="*/ 1440822 w 3693484"/>
                <a:gd name="connsiteY26-6970" fmla="*/ 3583198 h 6845510"/>
                <a:gd name="connsiteX27-6971" fmla="*/ 1617034 w 3693484"/>
                <a:gd name="connsiteY27-6972" fmla="*/ 4107073 h 6845510"/>
                <a:gd name="connsiteX28-6973" fmla="*/ 1969459 w 3693484"/>
                <a:gd name="connsiteY28-6974" fmla="*/ 6845510 h 6845510"/>
                <a:gd name="connsiteX0-6975" fmla="*/ 1969459 w 3693484"/>
                <a:gd name="connsiteY0-6976" fmla="*/ 6845510 h 6845510"/>
                <a:gd name="connsiteX1-6977" fmla="*/ 3693484 w 3693484"/>
                <a:gd name="connsiteY1-6978" fmla="*/ 6835985 h 6845510"/>
                <a:gd name="connsiteX2-6979" fmla="*/ 2655259 w 3693484"/>
                <a:gd name="connsiteY2-6980" fmla="*/ 3878472 h 6845510"/>
                <a:gd name="connsiteX3-6981" fmla="*/ 2517146 w 3693484"/>
                <a:gd name="connsiteY3-6982" fmla="*/ 3345073 h 6845510"/>
                <a:gd name="connsiteX4-6983" fmla="*/ 2755270 w 3693484"/>
                <a:gd name="connsiteY4-6984" fmla="*/ 2811673 h 6845510"/>
                <a:gd name="connsiteX5-6985" fmla="*/ 2864809 w 3693484"/>
                <a:gd name="connsiteY5-6986" fmla="*/ 2192548 h 6845510"/>
                <a:gd name="connsiteX6-6987" fmla="*/ 3512509 w 3693484"/>
                <a:gd name="connsiteY6-6988" fmla="*/ 1301960 h 6845510"/>
                <a:gd name="connsiteX7-6989" fmla="*/ 3298197 w 3693484"/>
                <a:gd name="connsiteY7-6990" fmla="*/ 1178135 h 6845510"/>
                <a:gd name="connsiteX8-6991" fmla="*/ 2607634 w 3693484"/>
                <a:gd name="connsiteY8-6992" fmla="*/ 1878222 h 6845510"/>
                <a:gd name="connsiteX9-6993" fmla="*/ 2531434 w 3693484"/>
                <a:gd name="connsiteY9-6994" fmla="*/ 1821072 h 6845510"/>
                <a:gd name="connsiteX10-6995" fmla="*/ 2874334 w 3693484"/>
                <a:gd name="connsiteY10-6996" fmla="*/ 563772 h 6845510"/>
                <a:gd name="connsiteX11-6997" fmla="*/ 2598109 w 3693484"/>
                <a:gd name="connsiteY11-6998" fmla="*/ 397084 h 6845510"/>
                <a:gd name="connsiteX12-6999" fmla="*/ 2207584 w 3693484"/>
                <a:gd name="connsiteY12-7000" fmla="*/ 1659147 h 6845510"/>
                <a:gd name="connsiteX13-7001" fmla="*/ 2131384 w 3693484"/>
                <a:gd name="connsiteY13-7002" fmla="*/ 1597235 h 6845510"/>
                <a:gd name="connsiteX14-7003" fmla="*/ 2193297 w 3693484"/>
                <a:gd name="connsiteY14-7004" fmla="*/ 154197 h 6845510"/>
                <a:gd name="connsiteX15-7005" fmla="*/ 1878971 w 3693484"/>
                <a:gd name="connsiteY15-7006" fmla="*/ 163723 h 6845510"/>
                <a:gd name="connsiteX16-7007" fmla="*/ 1798009 w 3693484"/>
                <a:gd name="connsiteY16-7008" fmla="*/ 1554373 h 6845510"/>
                <a:gd name="connsiteX17-7009" fmla="*/ 1674184 w 3693484"/>
                <a:gd name="connsiteY17-7010" fmla="*/ 1559134 h 6845510"/>
                <a:gd name="connsiteX18-7011" fmla="*/ 1593221 w 3693484"/>
                <a:gd name="connsiteY18-7012" fmla="*/ 378035 h 6845510"/>
                <a:gd name="connsiteX19-7013" fmla="*/ 1307472 w 3693484"/>
                <a:gd name="connsiteY19-7014" fmla="*/ 368510 h 6845510"/>
                <a:gd name="connsiteX20-7015" fmla="*/ 1312234 w 3693484"/>
                <a:gd name="connsiteY20-7016" fmla="*/ 1635335 h 6845510"/>
                <a:gd name="connsiteX21-7017" fmla="*/ 1259846 w 3693484"/>
                <a:gd name="connsiteY21-7018" fmla="*/ 2025860 h 6845510"/>
                <a:gd name="connsiteX22-7019" fmla="*/ 902659 w 3693484"/>
                <a:gd name="connsiteY22-7020" fmla="*/ 2302085 h 6845510"/>
                <a:gd name="connsiteX23-7021" fmla="*/ 207334 w 3693484"/>
                <a:gd name="connsiteY23-7022" fmla="*/ 1787735 h 6845510"/>
                <a:gd name="connsiteX24-7023" fmla="*/ 173996 w 3693484"/>
                <a:gd name="connsiteY24-7024" fmla="*/ 2092535 h 6845510"/>
                <a:gd name="connsiteX25-7025" fmla="*/ 745496 w 3693484"/>
                <a:gd name="connsiteY25-7026" fmla="*/ 2806910 h 6845510"/>
                <a:gd name="connsiteX26-7027" fmla="*/ 1440822 w 3693484"/>
                <a:gd name="connsiteY26-7028" fmla="*/ 3583198 h 6845510"/>
                <a:gd name="connsiteX27-7029" fmla="*/ 1617034 w 3693484"/>
                <a:gd name="connsiteY27-7030" fmla="*/ 4107073 h 6845510"/>
                <a:gd name="connsiteX28-7031" fmla="*/ 1969459 w 3693484"/>
                <a:gd name="connsiteY28-7032" fmla="*/ 6845510 h 6845510"/>
                <a:gd name="connsiteX0-7033" fmla="*/ 1969459 w 3693484"/>
                <a:gd name="connsiteY0-7034" fmla="*/ 6845510 h 6845510"/>
                <a:gd name="connsiteX1-7035" fmla="*/ 3693484 w 3693484"/>
                <a:gd name="connsiteY1-7036" fmla="*/ 6835985 h 6845510"/>
                <a:gd name="connsiteX2-7037" fmla="*/ 2655259 w 3693484"/>
                <a:gd name="connsiteY2-7038" fmla="*/ 3878472 h 6845510"/>
                <a:gd name="connsiteX3-7039" fmla="*/ 2517146 w 3693484"/>
                <a:gd name="connsiteY3-7040" fmla="*/ 3345073 h 6845510"/>
                <a:gd name="connsiteX4-7041" fmla="*/ 2755270 w 3693484"/>
                <a:gd name="connsiteY4-7042" fmla="*/ 2811673 h 6845510"/>
                <a:gd name="connsiteX5-7043" fmla="*/ 2864809 w 3693484"/>
                <a:gd name="connsiteY5-7044" fmla="*/ 2192548 h 6845510"/>
                <a:gd name="connsiteX6-7045" fmla="*/ 3512509 w 3693484"/>
                <a:gd name="connsiteY6-7046" fmla="*/ 1301960 h 6845510"/>
                <a:gd name="connsiteX7-7047" fmla="*/ 3298197 w 3693484"/>
                <a:gd name="connsiteY7-7048" fmla="*/ 1178135 h 6845510"/>
                <a:gd name="connsiteX8-7049" fmla="*/ 2607634 w 3693484"/>
                <a:gd name="connsiteY8-7050" fmla="*/ 1878222 h 6845510"/>
                <a:gd name="connsiteX9-7051" fmla="*/ 2531434 w 3693484"/>
                <a:gd name="connsiteY9-7052" fmla="*/ 1821072 h 6845510"/>
                <a:gd name="connsiteX10-7053" fmla="*/ 2874334 w 3693484"/>
                <a:gd name="connsiteY10-7054" fmla="*/ 563772 h 6845510"/>
                <a:gd name="connsiteX11-7055" fmla="*/ 2598109 w 3693484"/>
                <a:gd name="connsiteY11-7056" fmla="*/ 397084 h 6845510"/>
                <a:gd name="connsiteX12-7057" fmla="*/ 2207584 w 3693484"/>
                <a:gd name="connsiteY12-7058" fmla="*/ 1659147 h 6845510"/>
                <a:gd name="connsiteX13-7059" fmla="*/ 2131384 w 3693484"/>
                <a:gd name="connsiteY13-7060" fmla="*/ 1597235 h 6845510"/>
                <a:gd name="connsiteX14-7061" fmla="*/ 2193297 w 3693484"/>
                <a:gd name="connsiteY14-7062" fmla="*/ 154197 h 6845510"/>
                <a:gd name="connsiteX15-7063" fmla="*/ 1878971 w 3693484"/>
                <a:gd name="connsiteY15-7064" fmla="*/ 163723 h 6845510"/>
                <a:gd name="connsiteX16-7065" fmla="*/ 1798009 w 3693484"/>
                <a:gd name="connsiteY16-7066" fmla="*/ 1554373 h 6845510"/>
                <a:gd name="connsiteX17-7067" fmla="*/ 1674184 w 3693484"/>
                <a:gd name="connsiteY17-7068" fmla="*/ 1559134 h 6845510"/>
                <a:gd name="connsiteX18-7069" fmla="*/ 1593221 w 3693484"/>
                <a:gd name="connsiteY18-7070" fmla="*/ 378035 h 6845510"/>
                <a:gd name="connsiteX19-7071" fmla="*/ 1307472 w 3693484"/>
                <a:gd name="connsiteY19-7072" fmla="*/ 368510 h 6845510"/>
                <a:gd name="connsiteX20-7073" fmla="*/ 1312234 w 3693484"/>
                <a:gd name="connsiteY20-7074" fmla="*/ 1635335 h 6845510"/>
                <a:gd name="connsiteX21-7075" fmla="*/ 1259846 w 3693484"/>
                <a:gd name="connsiteY21-7076" fmla="*/ 2025860 h 6845510"/>
                <a:gd name="connsiteX22-7077" fmla="*/ 902659 w 3693484"/>
                <a:gd name="connsiteY22-7078" fmla="*/ 2302085 h 6845510"/>
                <a:gd name="connsiteX23-7079" fmla="*/ 207334 w 3693484"/>
                <a:gd name="connsiteY23-7080" fmla="*/ 1787735 h 6845510"/>
                <a:gd name="connsiteX24-7081" fmla="*/ 173996 w 3693484"/>
                <a:gd name="connsiteY24-7082" fmla="*/ 2092535 h 6845510"/>
                <a:gd name="connsiteX25-7083" fmla="*/ 745496 w 3693484"/>
                <a:gd name="connsiteY25-7084" fmla="*/ 2806910 h 6845510"/>
                <a:gd name="connsiteX26-7085" fmla="*/ 1440822 w 3693484"/>
                <a:gd name="connsiteY26-7086" fmla="*/ 3583198 h 6845510"/>
                <a:gd name="connsiteX27-7087" fmla="*/ 1617034 w 3693484"/>
                <a:gd name="connsiteY27-7088" fmla="*/ 4107073 h 6845510"/>
                <a:gd name="connsiteX28-7089" fmla="*/ 1969459 w 3693484"/>
                <a:gd name="connsiteY28-7090" fmla="*/ 6845510 h 6845510"/>
                <a:gd name="connsiteX0-7091" fmla="*/ 1969459 w 3693484"/>
                <a:gd name="connsiteY0-7092" fmla="*/ 6845510 h 6845510"/>
                <a:gd name="connsiteX1-7093" fmla="*/ 3693484 w 3693484"/>
                <a:gd name="connsiteY1-7094" fmla="*/ 6835985 h 6845510"/>
                <a:gd name="connsiteX2-7095" fmla="*/ 2640971 w 3693484"/>
                <a:gd name="connsiteY2-7096" fmla="*/ 3878472 h 6845510"/>
                <a:gd name="connsiteX3-7097" fmla="*/ 2517146 w 3693484"/>
                <a:gd name="connsiteY3-7098" fmla="*/ 3345073 h 6845510"/>
                <a:gd name="connsiteX4-7099" fmla="*/ 2755270 w 3693484"/>
                <a:gd name="connsiteY4-7100" fmla="*/ 2811673 h 6845510"/>
                <a:gd name="connsiteX5-7101" fmla="*/ 2864809 w 3693484"/>
                <a:gd name="connsiteY5-7102" fmla="*/ 2192548 h 6845510"/>
                <a:gd name="connsiteX6-7103" fmla="*/ 3512509 w 3693484"/>
                <a:gd name="connsiteY6-7104" fmla="*/ 1301960 h 6845510"/>
                <a:gd name="connsiteX7-7105" fmla="*/ 3298197 w 3693484"/>
                <a:gd name="connsiteY7-7106" fmla="*/ 1178135 h 6845510"/>
                <a:gd name="connsiteX8-7107" fmla="*/ 2607634 w 3693484"/>
                <a:gd name="connsiteY8-7108" fmla="*/ 1878222 h 6845510"/>
                <a:gd name="connsiteX9-7109" fmla="*/ 2531434 w 3693484"/>
                <a:gd name="connsiteY9-7110" fmla="*/ 1821072 h 6845510"/>
                <a:gd name="connsiteX10-7111" fmla="*/ 2874334 w 3693484"/>
                <a:gd name="connsiteY10-7112" fmla="*/ 563772 h 6845510"/>
                <a:gd name="connsiteX11-7113" fmla="*/ 2598109 w 3693484"/>
                <a:gd name="connsiteY11-7114" fmla="*/ 397084 h 6845510"/>
                <a:gd name="connsiteX12-7115" fmla="*/ 2207584 w 3693484"/>
                <a:gd name="connsiteY12-7116" fmla="*/ 1659147 h 6845510"/>
                <a:gd name="connsiteX13-7117" fmla="*/ 2131384 w 3693484"/>
                <a:gd name="connsiteY13-7118" fmla="*/ 1597235 h 6845510"/>
                <a:gd name="connsiteX14-7119" fmla="*/ 2193297 w 3693484"/>
                <a:gd name="connsiteY14-7120" fmla="*/ 154197 h 6845510"/>
                <a:gd name="connsiteX15-7121" fmla="*/ 1878971 w 3693484"/>
                <a:gd name="connsiteY15-7122" fmla="*/ 163723 h 6845510"/>
                <a:gd name="connsiteX16-7123" fmla="*/ 1798009 w 3693484"/>
                <a:gd name="connsiteY16-7124" fmla="*/ 1554373 h 6845510"/>
                <a:gd name="connsiteX17-7125" fmla="*/ 1674184 w 3693484"/>
                <a:gd name="connsiteY17-7126" fmla="*/ 1559134 h 6845510"/>
                <a:gd name="connsiteX18-7127" fmla="*/ 1593221 w 3693484"/>
                <a:gd name="connsiteY18-7128" fmla="*/ 378035 h 6845510"/>
                <a:gd name="connsiteX19-7129" fmla="*/ 1307472 w 3693484"/>
                <a:gd name="connsiteY19-7130" fmla="*/ 368510 h 6845510"/>
                <a:gd name="connsiteX20-7131" fmla="*/ 1312234 w 3693484"/>
                <a:gd name="connsiteY20-7132" fmla="*/ 1635335 h 6845510"/>
                <a:gd name="connsiteX21-7133" fmla="*/ 1259846 w 3693484"/>
                <a:gd name="connsiteY21-7134" fmla="*/ 2025860 h 6845510"/>
                <a:gd name="connsiteX22-7135" fmla="*/ 902659 w 3693484"/>
                <a:gd name="connsiteY22-7136" fmla="*/ 2302085 h 6845510"/>
                <a:gd name="connsiteX23-7137" fmla="*/ 207334 w 3693484"/>
                <a:gd name="connsiteY23-7138" fmla="*/ 1787735 h 6845510"/>
                <a:gd name="connsiteX24-7139" fmla="*/ 173996 w 3693484"/>
                <a:gd name="connsiteY24-7140" fmla="*/ 2092535 h 6845510"/>
                <a:gd name="connsiteX25-7141" fmla="*/ 745496 w 3693484"/>
                <a:gd name="connsiteY25-7142" fmla="*/ 2806910 h 6845510"/>
                <a:gd name="connsiteX26-7143" fmla="*/ 1440822 w 3693484"/>
                <a:gd name="connsiteY26-7144" fmla="*/ 3583198 h 6845510"/>
                <a:gd name="connsiteX27-7145" fmla="*/ 1617034 w 3693484"/>
                <a:gd name="connsiteY27-7146" fmla="*/ 4107073 h 6845510"/>
                <a:gd name="connsiteX28-7147" fmla="*/ 1969459 w 3693484"/>
                <a:gd name="connsiteY28-7148" fmla="*/ 6845510 h 6845510"/>
                <a:gd name="connsiteX0-7149" fmla="*/ 1969459 w 3693484"/>
                <a:gd name="connsiteY0-7150" fmla="*/ 6845510 h 6845510"/>
                <a:gd name="connsiteX1-7151" fmla="*/ 3693484 w 3693484"/>
                <a:gd name="connsiteY1-7152" fmla="*/ 6835985 h 6845510"/>
                <a:gd name="connsiteX2-7153" fmla="*/ 2640971 w 3693484"/>
                <a:gd name="connsiteY2-7154" fmla="*/ 3878472 h 6845510"/>
                <a:gd name="connsiteX3-7155" fmla="*/ 2517146 w 3693484"/>
                <a:gd name="connsiteY3-7156" fmla="*/ 3345073 h 6845510"/>
                <a:gd name="connsiteX4-7157" fmla="*/ 2755270 w 3693484"/>
                <a:gd name="connsiteY4-7158" fmla="*/ 2811673 h 6845510"/>
                <a:gd name="connsiteX5-7159" fmla="*/ 2864809 w 3693484"/>
                <a:gd name="connsiteY5-7160" fmla="*/ 2192548 h 6845510"/>
                <a:gd name="connsiteX6-7161" fmla="*/ 3512509 w 3693484"/>
                <a:gd name="connsiteY6-7162" fmla="*/ 1301960 h 6845510"/>
                <a:gd name="connsiteX7-7163" fmla="*/ 3298197 w 3693484"/>
                <a:gd name="connsiteY7-7164" fmla="*/ 1178135 h 6845510"/>
                <a:gd name="connsiteX8-7165" fmla="*/ 2607634 w 3693484"/>
                <a:gd name="connsiteY8-7166" fmla="*/ 1878222 h 6845510"/>
                <a:gd name="connsiteX9-7167" fmla="*/ 2531434 w 3693484"/>
                <a:gd name="connsiteY9-7168" fmla="*/ 1821072 h 6845510"/>
                <a:gd name="connsiteX10-7169" fmla="*/ 2874334 w 3693484"/>
                <a:gd name="connsiteY10-7170" fmla="*/ 563772 h 6845510"/>
                <a:gd name="connsiteX11-7171" fmla="*/ 2598109 w 3693484"/>
                <a:gd name="connsiteY11-7172" fmla="*/ 397084 h 6845510"/>
                <a:gd name="connsiteX12-7173" fmla="*/ 2207584 w 3693484"/>
                <a:gd name="connsiteY12-7174" fmla="*/ 1659147 h 6845510"/>
                <a:gd name="connsiteX13-7175" fmla="*/ 2131384 w 3693484"/>
                <a:gd name="connsiteY13-7176" fmla="*/ 1597235 h 6845510"/>
                <a:gd name="connsiteX14-7177" fmla="*/ 2193297 w 3693484"/>
                <a:gd name="connsiteY14-7178" fmla="*/ 154197 h 6845510"/>
                <a:gd name="connsiteX15-7179" fmla="*/ 1878971 w 3693484"/>
                <a:gd name="connsiteY15-7180" fmla="*/ 163723 h 6845510"/>
                <a:gd name="connsiteX16-7181" fmla="*/ 1798009 w 3693484"/>
                <a:gd name="connsiteY16-7182" fmla="*/ 1554373 h 6845510"/>
                <a:gd name="connsiteX17-7183" fmla="*/ 1674184 w 3693484"/>
                <a:gd name="connsiteY17-7184" fmla="*/ 1559134 h 6845510"/>
                <a:gd name="connsiteX18-7185" fmla="*/ 1593221 w 3693484"/>
                <a:gd name="connsiteY18-7186" fmla="*/ 378035 h 6845510"/>
                <a:gd name="connsiteX19-7187" fmla="*/ 1307472 w 3693484"/>
                <a:gd name="connsiteY19-7188" fmla="*/ 368510 h 6845510"/>
                <a:gd name="connsiteX20-7189" fmla="*/ 1312234 w 3693484"/>
                <a:gd name="connsiteY20-7190" fmla="*/ 1635335 h 6845510"/>
                <a:gd name="connsiteX21-7191" fmla="*/ 1259846 w 3693484"/>
                <a:gd name="connsiteY21-7192" fmla="*/ 2025860 h 6845510"/>
                <a:gd name="connsiteX22-7193" fmla="*/ 902659 w 3693484"/>
                <a:gd name="connsiteY22-7194" fmla="*/ 2302085 h 6845510"/>
                <a:gd name="connsiteX23-7195" fmla="*/ 207334 w 3693484"/>
                <a:gd name="connsiteY23-7196" fmla="*/ 1787735 h 6845510"/>
                <a:gd name="connsiteX24-7197" fmla="*/ 173996 w 3693484"/>
                <a:gd name="connsiteY24-7198" fmla="*/ 2092535 h 6845510"/>
                <a:gd name="connsiteX25-7199" fmla="*/ 745496 w 3693484"/>
                <a:gd name="connsiteY25-7200" fmla="*/ 2806910 h 6845510"/>
                <a:gd name="connsiteX26-7201" fmla="*/ 1440822 w 3693484"/>
                <a:gd name="connsiteY26-7202" fmla="*/ 3583198 h 6845510"/>
                <a:gd name="connsiteX27-7203" fmla="*/ 1617034 w 3693484"/>
                <a:gd name="connsiteY27-7204" fmla="*/ 4107073 h 6845510"/>
                <a:gd name="connsiteX28-7205" fmla="*/ 1969459 w 3693484"/>
                <a:gd name="connsiteY28-7206" fmla="*/ 6845510 h 6845510"/>
                <a:gd name="connsiteX0-7207" fmla="*/ 1969459 w 3693484"/>
                <a:gd name="connsiteY0-7208" fmla="*/ 6845510 h 6845510"/>
                <a:gd name="connsiteX1-7209" fmla="*/ 3693484 w 3693484"/>
                <a:gd name="connsiteY1-7210" fmla="*/ 6835985 h 6845510"/>
                <a:gd name="connsiteX2-7211" fmla="*/ 2640971 w 3693484"/>
                <a:gd name="connsiteY2-7212" fmla="*/ 3878472 h 6845510"/>
                <a:gd name="connsiteX3-7213" fmla="*/ 2517146 w 3693484"/>
                <a:gd name="connsiteY3-7214" fmla="*/ 3345073 h 6845510"/>
                <a:gd name="connsiteX4-7215" fmla="*/ 2755270 w 3693484"/>
                <a:gd name="connsiteY4-7216" fmla="*/ 2811673 h 6845510"/>
                <a:gd name="connsiteX5-7217" fmla="*/ 2864809 w 3693484"/>
                <a:gd name="connsiteY5-7218" fmla="*/ 2192548 h 6845510"/>
                <a:gd name="connsiteX6-7219" fmla="*/ 3512509 w 3693484"/>
                <a:gd name="connsiteY6-7220" fmla="*/ 1301960 h 6845510"/>
                <a:gd name="connsiteX7-7221" fmla="*/ 3298197 w 3693484"/>
                <a:gd name="connsiteY7-7222" fmla="*/ 1178135 h 6845510"/>
                <a:gd name="connsiteX8-7223" fmla="*/ 2607634 w 3693484"/>
                <a:gd name="connsiteY8-7224" fmla="*/ 1878222 h 6845510"/>
                <a:gd name="connsiteX9-7225" fmla="*/ 2531434 w 3693484"/>
                <a:gd name="connsiteY9-7226" fmla="*/ 1821072 h 6845510"/>
                <a:gd name="connsiteX10-7227" fmla="*/ 2874334 w 3693484"/>
                <a:gd name="connsiteY10-7228" fmla="*/ 563772 h 6845510"/>
                <a:gd name="connsiteX11-7229" fmla="*/ 2598109 w 3693484"/>
                <a:gd name="connsiteY11-7230" fmla="*/ 397084 h 6845510"/>
                <a:gd name="connsiteX12-7231" fmla="*/ 2207584 w 3693484"/>
                <a:gd name="connsiteY12-7232" fmla="*/ 1659147 h 6845510"/>
                <a:gd name="connsiteX13-7233" fmla="*/ 2131384 w 3693484"/>
                <a:gd name="connsiteY13-7234" fmla="*/ 1597235 h 6845510"/>
                <a:gd name="connsiteX14-7235" fmla="*/ 2193297 w 3693484"/>
                <a:gd name="connsiteY14-7236" fmla="*/ 154197 h 6845510"/>
                <a:gd name="connsiteX15-7237" fmla="*/ 1878971 w 3693484"/>
                <a:gd name="connsiteY15-7238" fmla="*/ 163723 h 6845510"/>
                <a:gd name="connsiteX16-7239" fmla="*/ 1798009 w 3693484"/>
                <a:gd name="connsiteY16-7240" fmla="*/ 1554373 h 6845510"/>
                <a:gd name="connsiteX17-7241" fmla="*/ 1674184 w 3693484"/>
                <a:gd name="connsiteY17-7242" fmla="*/ 1559134 h 6845510"/>
                <a:gd name="connsiteX18-7243" fmla="*/ 1593221 w 3693484"/>
                <a:gd name="connsiteY18-7244" fmla="*/ 378035 h 6845510"/>
                <a:gd name="connsiteX19-7245" fmla="*/ 1307472 w 3693484"/>
                <a:gd name="connsiteY19-7246" fmla="*/ 368510 h 6845510"/>
                <a:gd name="connsiteX20-7247" fmla="*/ 1312234 w 3693484"/>
                <a:gd name="connsiteY20-7248" fmla="*/ 1635335 h 6845510"/>
                <a:gd name="connsiteX21-7249" fmla="*/ 1259846 w 3693484"/>
                <a:gd name="connsiteY21-7250" fmla="*/ 2025860 h 6845510"/>
                <a:gd name="connsiteX22-7251" fmla="*/ 902659 w 3693484"/>
                <a:gd name="connsiteY22-7252" fmla="*/ 2302085 h 6845510"/>
                <a:gd name="connsiteX23-7253" fmla="*/ 207334 w 3693484"/>
                <a:gd name="connsiteY23-7254" fmla="*/ 1787735 h 6845510"/>
                <a:gd name="connsiteX24-7255" fmla="*/ 173996 w 3693484"/>
                <a:gd name="connsiteY24-7256" fmla="*/ 2092535 h 6845510"/>
                <a:gd name="connsiteX25-7257" fmla="*/ 745496 w 3693484"/>
                <a:gd name="connsiteY25-7258" fmla="*/ 2806910 h 6845510"/>
                <a:gd name="connsiteX26-7259" fmla="*/ 1440822 w 3693484"/>
                <a:gd name="connsiteY26-7260" fmla="*/ 3583198 h 6845510"/>
                <a:gd name="connsiteX27-7261" fmla="*/ 1617034 w 3693484"/>
                <a:gd name="connsiteY27-7262" fmla="*/ 4107073 h 6845510"/>
                <a:gd name="connsiteX28-7263" fmla="*/ 1969459 w 3693484"/>
                <a:gd name="connsiteY28-7264" fmla="*/ 6845510 h 6845510"/>
                <a:gd name="connsiteX0-7265" fmla="*/ 1959934 w 3693484"/>
                <a:gd name="connsiteY0-7266" fmla="*/ 6707398 h 6835985"/>
                <a:gd name="connsiteX1-7267" fmla="*/ 3693484 w 3693484"/>
                <a:gd name="connsiteY1-7268" fmla="*/ 6835985 h 6835985"/>
                <a:gd name="connsiteX2-7269" fmla="*/ 2640971 w 3693484"/>
                <a:gd name="connsiteY2-7270" fmla="*/ 3878472 h 6835985"/>
                <a:gd name="connsiteX3-7271" fmla="*/ 2517146 w 3693484"/>
                <a:gd name="connsiteY3-7272" fmla="*/ 3345073 h 6835985"/>
                <a:gd name="connsiteX4-7273" fmla="*/ 2755270 w 3693484"/>
                <a:gd name="connsiteY4-7274" fmla="*/ 2811673 h 6835985"/>
                <a:gd name="connsiteX5-7275" fmla="*/ 2864809 w 3693484"/>
                <a:gd name="connsiteY5-7276" fmla="*/ 2192548 h 6835985"/>
                <a:gd name="connsiteX6-7277" fmla="*/ 3512509 w 3693484"/>
                <a:gd name="connsiteY6-7278" fmla="*/ 1301960 h 6835985"/>
                <a:gd name="connsiteX7-7279" fmla="*/ 3298197 w 3693484"/>
                <a:gd name="connsiteY7-7280" fmla="*/ 1178135 h 6835985"/>
                <a:gd name="connsiteX8-7281" fmla="*/ 2607634 w 3693484"/>
                <a:gd name="connsiteY8-7282" fmla="*/ 1878222 h 6835985"/>
                <a:gd name="connsiteX9-7283" fmla="*/ 2531434 w 3693484"/>
                <a:gd name="connsiteY9-7284" fmla="*/ 1821072 h 6835985"/>
                <a:gd name="connsiteX10-7285" fmla="*/ 2874334 w 3693484"/>
                <a:gd name="connsiteY10-7286" fmla="*/ 563772 h 6835985"/>
                <a:gd name="connsiteX11-7287" fmla="*/ 2598109 w 3693484"/>
                <a:gd name="connsiteY11-7288" fmla="*/ 397084 h 6835985"/>
                <a:gd name="connsiteX12-7289" fmla="*/ 2207584 w 3693484"/>
                <a:gd name="connsiteY12-7290" fmla="*/ 1659147 h 6835985"/>
                <a:gd name="connsiteX13-7291" fmla="*/ 2131384 w 3693484"/>
                <a:gd name="connsiteY13-7292" fmla="*/ 1597235 h 6835985"/>
                <a:gd name="connsiteX14-7293" fmla="*/ 2193297 w 3693484"/>
                <a:gd name="connsiteY14-7294" fmla="*/ 154197 h 6835985"/>
                <a:gd name="connsiteX15-7295" fmla="*/ 1878971 w 3693484"/>
                <a:gd name="connsiteY15-7296" fmla="*/ 163723 h 6835985"/>
                <a:gd name="connsiteX16-7297" fmla="*/ 1798009 w 3693484"/>
                <a:gd name="connsiteY16-7298" fmla="*/ 1554373 h 6835985"/>
                <a:gd name="connsiteX17-7299" fmla="*/ 1674184 w 3693484"/>
                <a:gd name="connsiteY17-7300" fmla="*/ 1559134 h 6835985"/>
                <a:gd name="connsiteX18-7301" fmla="*/ 1593221 w 3693484"/>
                <a:gd name="connsiteY18-7302" fmla="*/ 378035 h 6835985"/>
                <a:gd name="connsiteX19-7303" fmla="*/ 1307472 w 3693484"/>
                <a:gd name="connsiteY19-7304" fmla="*/ 368510 h 6835985"/>
                <a:gd name="connsiteX20-7305" fmla="*/ 1312234 w 3693484"/>
                <a:gd name="connsiteY20-7306" fmla="*/ 1635335 h 6835985"/>
                <a:gd name="connsiteX21-7307" fmla="*/ 1259846 w 3693484"/>
                <a:gd name="connsiteY21-7308" fmla="*/ 2025860 h 6835985"/>
                <a:gd name="connsiteX22-7309" fmla="*/ 902659 w 3693484"/>
                <a:gd name="connsiteY22-7310" fmla="*/ 2302085 h 6835985"/>
                <a:gd name="connsiteX23-7311" fmla="*/ 207334 w 3693484"/>
                <a:gd name="connsiteY23-7312" fmla="*/ 1787735 h 6835985"/>
                <a:gd name="connsiteX24-7313" fmla="*/ 173996 w 3693484"/>
                <a:gd name="connsiteY24-7314" fmla="*/ 2092535 h 6835985"/>
                <a:gd name="connsiteX25-7315" fmla="*/ 745496 w 3693484"/>
                <a:gd name="connsiteY25-7316" fmla="*/ 2806910 h 6835985"/>
                <a:gd name="connsiteX26-7317" fmla="*/ 1440822 w 3693484"/>
                <a:gd name="connsiteY26-7318" fmla="*/ 3583198 h 6835985"/>
                <a:gd name="connsiteX27-7319" fmla="*/ 1617034 w 3693484"/>
                <a:gd name="connsiteY27-7320" fmla="*/ 4107073 h 6835985"/>
                <a:gd name="connsiteX28-7321" fmla="*/ 1959934 w 3693484"/>
                <a:gd name="connsiteY28-7322" fmla="*/ 6707398 h 6835985"/>
                <a:gd name="connsiteX0-7323" fmla="*/ 1959934 w 3664909"/>
                <a:gd name="connsiteY0-7324" fmla="*/ 6707398 h 6712160"/>
                <a:gd name="connsiteX1-7325" fmla="*/ 3664909 w 3664909"/>
                <a:gd name="connsiteY1-7326" fmla="*/ 6712160 h 6712160"/>
                <a:gd name="connsiteX2-7327" fmla="*/ 2640971 w 3664909"/>
                <a:gd name="connsiteY2-7328" fmla="*/ 3878472 h 6712160"/>
                <a:gd name="connsiteX3-7329" fmla="*/ 2517146 w 3664909"/>
                <a:gd name="connsiteY3-7330" fmla="*/ 3345073 h 6712160"/>
                <a:gd name="connsiteX4-7331" fmla="*/ 2755270 w 3664909"/>
                <a:gd name="connsiteY4-7332" fmla="*/ 2811673 h 6712160"/>
                <a:gd name="connsiteX5-7333" fmla="*/ 2864809 w 3664909"/>
                <a:gd name="connsiteY5-7334" fmla="*/ 2192548 h 6712160"/>
                <a:gd name="connsiteX6-7335" fmla="*/ 3512509 w 3664909"/>
                <a:gd name="connsiteY6-7336" fmla="*/ 1301960 h 6712160"/>
                <a:gd name="connsiteX7-7337" fmla="*/ 3298197 w 3664909"/>
                <a:gd name="connsiteY7-7338" fmla="*/ 1178135 h 6712160"/>
                <a:gd name="connsiteX8-7339" fmla="*/ 2607634 w 3664909"/>
                <a:gd name="connsiteY8-7340" fmla="*/ 1878222 h 6712160"/>
                <a:gd name="connsiteX9-7341" fmla="*/ 2531434 w 3664909"/>
                <a:gd name="connsiteY9-7342" fmla="*/ 1821072 h 6712160"/>
                <a:gd name="connsiteX10-7343" fmla="*/ 2874334 w 3664909"/>
                <a:gd name="connsiteY10-7344" fmla="*/ 563772 h 6712160"/>
                <a:gd name="connsiteX11-7345" fmla="*/ 2598109 w 3664909"/>
                <a:gd name="connsiteY11-7346" fmla="*/ 397084 h 6712160"/>
                <a:gd name="connsiteX12-7347" fmla="*/ 2207584 w 3664909"/>
                <a:gd name="connsiteY12-7348" fmla="*/ 1659147 h 6712160"/>
                <a:gd name="connsiteX13-7349" fmla="*/ 2131384 w 3664909"/>
                <a:gd name="connsiteY13-7350" fmla="*/ 1597235 h 6712160"/>
                <a:gd name="connsiteX14-7351" fmla="*/ 2193297 w 3664909"/>
                <a:gd name="connsiteY14-7352" fmla="*/ 154197 h 6712160"/>
                <a:gd name="connsiteX15-7353" fmla="*/ 1878971 w 3664909"/>
                <a:gd name="connsiteY15-7354" fmla="*/ 163723 h 6712160"/>
                <a:gd name="connsiteX16-7355" fmla="*/ 1798009 w 3664909"/>
                <a:gd name="connsiteY16-7356" fmla="*/ 1554373 h 6712160"/>
                <a:gd name="connsiteX17-7357" fmla="*/ 1674184 w 3664909"/>
                <a:gd name="connsiteY17-7358" fmla="*/ 1559134 h 6712160"/>
                <a:gd name="connsiteX18-7359" fmla="*/ 1593221 w 3664909"/>
                <a:gd name="connsiteY18-7360" fmla="*/ 378035 h 6712160"/>
                <a:gd name="connsiteX19-7361" fmla="*/ 1307472 w 3664909"/>
                <a:gd name="connsiteY19-7362" fmla="*/ 368510 h 6712160"/>
                <a:gd name="connsiteX20-7363" fmla="*/ 1312234 w 3664909"/>
                <a:gd name="connsiteY20-7364" fmla="*/ 1635335 h 6712160"/>
                <a:gd name="connsiteX21-7365" fmla="*/ 1259846 w 3664909"/>
                <a:gd name="connsiteY21-7366" fmla="*/ 2025860 h 6712160"/>
                <a:gd name="connsiteX22-7367" fmla="*/ 902659 w 3664909"/>
                <a:gd name="connsiteY22-7368" fmla="*/ 2302085 h 6712160"/>
                <a:gd name="connsiteX23-7369" fmla="*/ 207334 w 3664909"/>
                <a:gd name="connsiteY23-7370" fmla="*/ 1787735 h 6712160"/>
                <a:gd name="connsiteX24-7371" fmla="*/ 173996 w 3664909"/>
                <a:gd name="connsiteY24-7372" fmla="*/ 2092535 h 6712160"/>
                <a:gd name="connsiteX25-7373" fmla="*/ 745496 w 3664909"/>
                <a:gd name="connsiteY25-7374" fmla="*/ 2806910 h 6712160"/>
                <a:gd name="connsiteX26-7375" fmla="*/ 1440822 w 3664909"/>
                <a:gd name="connsiteY26-7376" fmla="*/ 3583198 h 6712160"/>
                <a:gd name="connsiteX27-7377" fmla="*/ 1617034 w 3664909"/>
                <a:gd name="connsiteY27-7378" fmla="*/ 4107073 h 6712160"/>
                <a:gd name="connsiteX28-7379" fmla="*/ 1959934 w 3664909"/>
                <a:gd name="connsiteY28-7380" fmla="*/ 6707398 h 6712160"/>
                <a:gd name="connsiteX0-7381" fmla="*/ 1959934 w 3650621"/>
                <a:gd name="connsiteY0-7382" fmla="*/ 6707398 h 6707398"/>
                <a:gd name="connsiteX1-7383" fmla="*/ 3650621 w 3650621"/>
                <a:gd name="connsiteY1-7384" fmla="*/ 6702635 h 6707398"/>
                <a:gd name="connsiteX2-7385" fmla="*/ 2640971 w 3650621"/>
                <a:gd name="connsiteY2-7386" fmla="*/ 3878472 h 6707398"/>
                <a:gd name="connsiteX3-7387" fmla="*/ 2517146 w 3650621"/>
                <a:gd name="connsiteY3-7388" fmla="*/ 3345073 h 6707398"/>
                <a:gd name="connsiteX4-7389" fmla="*/ 2755270 w 3650621"/>
                <a:gd name="connsiteY4-7390" fmla="*/ 2811673 h 6707398"/>
                <a:gd name="connsiteX5-7391" fmla="*/ 2864809 w 3650621"/>
                <a:gd name="connsiteY5-7392" fmla="*/ 2192548 h 6707398"/>
                <a:gd name="connsiteX6-7393" fmla="*/ 3512509 w 3650621"/>
                <a:gd name="connsiteY6-7394" fmla="*/ 1301960 h 6707398"/>
                <a:gd name="connsiteX7-7395" fmla="*/ 3298197 w 3650621"/>
                <a:gd name="connsiteY7-7396" fmla="*/ 1178135 h 6707398"/>
                <a:gd name="connsiteX8-7397" fmla="*/ 2607634 w 3650621"/>
                <a:gd name="connsiteY8-7398" fmla="*/ 1878222 h 6707398"/>
                <a:gd name="connsiteX9-7399" fmla="*/ 2531434 w 3650621"/>
                <a:gd name="connsiteY9-7400" fmla="*/ 1821072 h 6707398"/>
                <a:gd name="connsiteX10-7401" fmla="*/ 2874334 w 3650621"/>
                <a:gd name="connsiteY10-7402" fmla="*/ 563772 h 6707398"/>
                <a:gd name="connsiteX11-7403" fmla="*/ 2598109 w 3650621"/>
                <a:gd name="connsiteY11-7404" fmla="*/ 397084 h 6707398"/>
                <a:gd name="connsiteX12-7405" fmla="*/ 2207584 w 3650621"/>
                <a:gd name="connsiteY12-7406" fmla="*/ 1659147 h 6707398"/>
                <a:gd name="connsiteX13-7407" fmla="*/ 2131384 w 3650621"/>
                <a:gd name="connsiteY13-7408" fmla="*/ 1597235 h 6707398"/>
                <a:gd name="connsiteX14-7409" fmla="*/ 2193297 w 3650621"/>
                <a:gd name="connsiteY14-7410" fmla="*/ 154197 h 6707398"/>
                <a:gd name="connsiteX15-7411" fmla="*/ 1878971 w 3650621"/>
                <a:gd name="connsiteY15-7412" fmla="*/ 163723 h 6707398"/>
                <a:gd name="connsiteX16-7413" fmla="*/ 1798009 w 3650621"/>
                <a:gd name="connsiteY16-7414" fmla="*/ 1554373 h 6707398"/>
                <a:gd name="connsiteX17-7415" fmla="*/ 1674184 w 3650621"/>
                <a:gd name="connsiteY17-7416" fmla="*/ 1559134 h 6707398"/>
                <a:gd name="connsiteX18-7417" fmla="*/ 1593221 w 3650621"/>
                <a:gd name="connsiteY18-7418" fmla="*/ 378035 h 6707398"/>
                <a:gd name="connsiteX19-7419" fmla="*/ 1307472 w 3650621"/>
                <a:gd name="connsiteY19-7420" fmla="*/ 368510 h 6707398"/>
                <a:gd name="connsiteX20-7421" fmla="*/ 1312234 w 3650621"/>
                <a:gd name="connsiteY20-7422" fmla="*/ 1635335 h 6707398"/>
                <a:gd name="connsiteX21-7423" fmla="*/ 1259846 w 3650621"/>
                <a:gd name="connsiteY21-7424" fmla="*/ 2025860 h 6707398"/>
                <a:gd name="connsiteX22-7425" fmla="*/ 902659 w 3650621"/>
                <a:gd name="connsiteY22-7426" fmla="*/ 2302085 h 6707398"/>
                <a:gd name="connsiteX23-7427" fmla="*/ 207334 w 3650621"/>
                <a:gd name="connsiteY23-7428" fmla="*/ 1787735 h 6707398"/>
                <a:gd name="connsiteX24-7429" fmla="*/ 173996 w 3650621"/>
                <a:gd name="connsiteY24-7430" fmla="*/ 2092535 h 6707398"/>
                <a:gd name="connsiteX25-7431" fmla="*/ 745496 w 3650621"/>
                <a:gd name="connsiteY25-7432" fmla="*/ 2806910 h 6707398"/>
                <a:gd name="connsiteX26-7433" fmla="*/ 1440822 w 3650621"/>
                <a:gd name="connsiteY26-7434" fmla="*/ 3583198 h 6707398"/>
                <a:gd name="connsiteX27-7435" fmla="*/ 1617034 w 3650621"/>
                <a:gd name="connsiteY27-7436" fmla="*/ 4107073 h 6707398"/>
                <a:gd name="connsiteX28-7437" fmla="*/ 1959934 w 3650621"/>
                <a:gd name="connsiteY28-7438" fmla="*/ 6707398 h 6707398"/>
                <a:gd name="connsiteX0-7439" fmla="*/ 1959934 w 3650621"/>
                <a:gd name="connsiteY0-7440" fmla="*/ 6707398 h 6707398"/>
                <a:gd name="connsiteX1-7441" fmla="*/ 3650621 w 3650621"/>
                <a:gd name="connsiteY1-7442" fmla="*/ 6702635 h 6707398"/>
                <a:gd name="connsiteX2-7443" fmla="*/ 2640971 w 3650621"/>
                <a:gd name="connsiteY2-7444" fmla="*/ 3878472 h 6707398"/>
                <a:gd name="connsiteX3-7445" fmla="*/ 2539547 w 3650621"/>
                <a:gd name="connsiteY3-7446" fmla="*/ 3373073 h 6707398"/>
                <a:gd name="connsiteX4-7447" fmla="*/ 2755270 w 3650621"/>
                <a:gd name="connsiteY4-7448" fmla="*/ 2811673 h 6707398"/>
                <a:gd name="connsiteX5-7449" fmla="*/ 2864809 w 3650621"/>
                <a:gd name="connsiteY5-7450" fmla="*/ 2192548 h 6707398"/>
                <a:gd name="connsiteX6-7451" fmla="*/ 3512509 w 3650621"/>
                <a:gd name="connsiteY6-7452" fmla="*/ 1301960 h 6707398"/>
                <a:gd name="connsiteX7-7453" fmla="*/ 3298197 w 3650621"/>
                <a:gd name="connsiteY7-7454" fmla="*/ 1178135 h 6707398"/>
                <a:gd name="connsiteX8-7455" fmla="*/ 2607634 w 3650621"/>
                <a:gd name="connsiteY8-7456" fmla="*/ 1878222 h 6707398"/>
                <a:gd name="connsiteX9-7457" fmla="*/ 2531434 w 3650621"/>
                <a:gd name="connsiteY9-7458" fmla="*/ 1821072 h 6707398"/>
                <a:gd name="connsiteX10-7459" fmla="*/ 2874334 w 3650621"/>
                <a:gd name="connsiteY10-7460" fmla="*/ 563772 h 6707398"/>
                <a:gd name="connsiteX11-7461" fmla="*/ 2598109 w 3650621"/>
                <a:gd name="connsiteY11-7462" fmla="*/ 397084 h 6707398"/>
                <a:gd name="connsiteX12-7463" fmla="*/ 2207584 w 3650621"/>
                <a:gd name="connsiteY12-7464" fmla="*/ 1659147 h 6707398"/>
                <a:gd name="connsiteX13-7465" fmla="*/ 2131384 w 3650621"/>
                <a:gd name="connsiteY13-7466" fmla="*/ 1597235 h 6707398"/>
                <a:gd name="connsiteX14-7467" fmla="*/ 2193297 w 3650621"/>
                <a:gd name="connsiteY14-7468" fmla="*/ 154197 h 6707398"/>
                <a:gd name="connsiteX15-7469" fmla="*/ 1878971 w 3650621"/>
                <a:gd name="connsiteY15-7470" fmla="*/ 163723 h 6707398"/>
                <a:gd name="connsiteX16-7471" fmla="*/ 1798009 w 3650621"/>
                <a:gd name="connsiteY16-7472" fmla="*/ 1554373 h 6707398"/>
                <a:gd name="connsiteX17-7473" fmla="*/ 1674184 w 3650621"/>
                <a:gd name="connsiteY17-7474" fmla="*/ 1559134 h 6707398"/>
                <a:gd name="connsiteX18-7475" fmla="*/ 1593221 w 3650621"/>
                <a:gd name="connsiteY18-7476" fmla="*/ 378035 h 6707398"/>
                <a:gd name="connsiteX19-7477" fmla="*/ 1307472 w 3650621"/>
                <a:gd name="connsiteY19-7478" fmla="*/ 368510 h 6707398"/>
                <a:gd name="connsiteX20-7479" fmla="*/ 1312234 w 3650621"/>
                <a:gd name="connsiteY20-7480" fmla="*/ 1635335 h 6707398"/>
                <a:gd name="connsiteX21-7481" fmla="*/ 1259846 w 3650621"/>
                <a:gd name="connsiteY21-7482" fmla="*/ 2025860 h 6707398"/>
                <a:gd name="connsiteX22-7483" fmla="*/ 902659 w 3650621"/>
                <a:gd name="connsiteY22-7484" fmla="*/ 2302085 h 6707398"/>
                <a:gd name="connsiteX23-7485" fmla="*/ 207334 w 3650621"/>
                <a:gd name="connsiteY23-7486" fmla="*/ 1787735 h 6707398"/>
                <a:gd name="connsiteX24-7487" fmla="*/ 173996 w 3650621"/>
                <a:gd name="connsiteY24-7488" fmla="*/ 2092535 h 6707398"/>
                <a:gd name="connsiteX25-7489" fmla="*/ 745496 w 3650621"/>
                <a:gd name="connsiteY25-7490" fmla="*/ 2806910 h 6707398"/>
                <a:gd name="connsiteX26-7491" fmla="*/ 1440822 w 3650621"/>
                <a:gd name="connsiteY26-7492" fmla="*/ 3583198 h 6707398"/>
                <a:gd name="connsiteX27-7493" fmla="*/ 1617034 w 3650621"/>
                <a:gd name="connsiteY27-7494" fmla="*/ 4107073 h 6707398"/>
                <a:gd name="connsiteX28-7495" fmla="*/ 1959934 w 3650621"/>
                <a:gd name="connsiteY28-7496" fmla="*/ 6707398 h 6707398"/>
                <a:gd name="connsiteX0-7497" fmla="*/ 1959934 w 3650621"/>
                <a:gd name="connsiteY0-7498" fmla="*/ 6707398 h 6707398"/>
                <a:gd name="connsiteX1-7499" fmla="*/ 3650621 w 3650621"/>
                <a:gd name="connsiteY1-7500" fmla="*/ 6702635 h 6707398"/>
                <a:gd name="connsiteX2-7501" fmla="*/ 2640971 w 3650621"/>
                <a:gd name="connsiteY2-7502" fmla="*/ 3878472 h 6707398"/>
                <a:gd name="connsiteX3-7503" fmla="*/ 2539547 w 3650621"/>
                <a:gd name="connsiteY3-7504" fmla="*/ 3373073 h 6707398"/>
                <a:gd name="connsiteX4-7505" fmla="*/ 2755270 w 3650621"/>
                <a:gd name="connsiteY4-7506" fmla="*/ 2811673 h 6707398"/>
                <a:gd name="connsiteX5-7507" fmla="*/ 2864809 w 3650621"/>
                <a:gd name="connsiteY5-7508" fmla="*/ 2192548 h 6707398"/>
                <a:gd name="connsiteX6-7509" fmla="*/ 3512509 w 3650621"/>
                <a:gd name="connsiteY6-7510" fmla="*/ 1301960 h 6707398"/>
                <a:gd name="connsiteX7-7511" fmla="*/ 3298197 w 3650621"/>
                <a:gd name="connsiteY7-7512" fmla="*/ 1178135 h 6707398"/>
                <a:gd name="connsiteX8-7513" fmla="*/ 2607634 w 3650621"/>
                <a:gd name="connsiteY8-7514" fmla="*/ 1878222 h 6707398"/>
                <a:gd name="connsiteX9-7515" fmla="*/ 2531434 w 3650621"/>
                <a:gd name="connsiteY9-7516" fmla="*/ 1821072 h 6707398"/>
                <a:gd name="connsiteX10-7517" fmla="*/ 2874334 w 3650621"/>
                <a:gd name="connsiteY10-7518" fmla="*/ 563772 h 6707398"/>
                <a:gd name="connsiteX11-7519" fmla="*/ 2598109 w 3650621"/>
                <a:gd name="connsiteY11-7520" fmla="*/ 397084 h 6707398"/>
                <a:gd name="connsiteX12-7521" fmla="*/ 2207584 w 3650621"/>
                <a:gd name="connsiteY12-7522" fmla="*/ 1659147 h 6707398"/>
                <a:gd name="connsiteX13-7523" fmla="*/ 2131384 w 3650621"/>
                <a:gd name="connsiteY13-7524" fmla="*/ 1597235 h 6707398"/>
                <a:gd name="connsiteX14-7525" fmla="*/ 2193297 w 3650621"/>
                <a:gd name="connsiteY14-7526" fmla="*/ 154197 h 6707398"/>
                <a:gd name="connsiteX15-7527" fmla="*/ 1878971 w 3650621"/>
                <a:gd name="connsiteY15-7528" fmla="*/ 163723 h 6707398"/>
                <a:gd name="connsiteX16-7529" fmla="*/ 1798009 w 3650621"/>
                <a:gd name="connsiteY16-7530" fmla="*/ 1554373 h 6707398"/>
                <a:gd name="connsiteX17-7531" fmla="*/ 1674184 w 3650621"/>
                <a:gd name="connsiteY17-7532" fmla="*/ 1559134 h 6707398"/>
                <a:gd name="connsiteX18-7533" fmla="*/ 1593221 w 3650621"/>
                <a:gd name="connsiteY18-7534" fmla="*/ 378035 h 6707398"/>
                <a:gd name="connsiteX19-7535" fmla="*/ 1307472 w 3650621"/>
                <a:gd name="connsiteY19-7536" fmla="*/ 368510 h 6707398"/>
                <a:gd name="connsiteX20-7537" fmla="*/ 1312234 w 3650621"/>
                <a:gd name="connsiteY20-7538" fmla="*/ 1635335 h 6707398"/>
                <a:gd name="connsiteX21-7539" fmla="*/ 1259846 w 3650621"/>
                <a:gd name="connsiteY21-7540" fmla="*/ 2025860 h 6707398"/>
                <a:gd name="connsiteX22-7541" fmla="*/ 902659 w 3650621"/>
                <a:gd name="connsiteY22-7542" fmla="*/ 2302085 h 6707398"/>
                <a:gd name="connsiteX23-7543" fmla="*/ 207334 w 3650621"/>
                <a:gd name="connsiteY23-7544" fmla="*/ 1787735 h 6707398"/>
                <a:gd name="connsiteX24-7545" fmla="*/ 173996 w 3650621"/>
                <a:gd name="connsiteY24-7546" fmla="*/ 2092535 h 6707398"/>
                <a:gd name="connsiteX25-7547" fmla="*/ 745496 w 3650621"/>
                <a:gd name="connsiteY25-7548" fmla="*/ 2806910 h 6707398"/>
                <a:gd name="connsiteX26-7549" fmla="*/ 1440822 w 3650621"/>
                <a:gd name="connsiteY26-7550" fmla="*/ 3583198 h 6707398"/>
                <a:gd name="connsiteX27-7551" fmla="*/ 1617034 w 3650621"/>
                <a:gd name="connsiteY27-7552" fmla="*/ 4107073 h 6707398"/>
                <a:gd name="connsiteX28-7553" fmla="*/ 1959934 w 3650621"/>
                <a:gd name="connsiteY28-7554" fmla="*/ 6707398 h 6707398"/>
                <a:gd name="connsiteX0-7555" fmla="*/ 1959934 w 3650621"/>
                <a:gd name="connsiteY0-7556" fmla="*/ 6707398 h 6707398"/>
                <a:gd name="connsiteX1-7557" fmla="*/ 3650621 w 3650621"/>
                <a:gd name="connsiteY1-7558" fmla="*/ 6702635 h 6707398"/>
                <a:gd name="connsiteX2-7559" fmla="*/ 2640971 w 3650621"/>
                <a:gd name="connsiteY2-7560" fmla="*/ 3878472 h 6707398"/>
                <a:gd name="connsiteX3-7561" fmla="*/ 2539547 w 3650621"/>
                <a:gd name="connsiteY3-7562" fmla="*/ 3373073 h 6707398"/>
                <a:gd name="connsiteX4-7563" fmla="*/ 2755270 w 3650621"/>
                <a:gd name="connsiteY4-7564" fmla="*/ 2811673 h 6707398"/>
                <a:gd name="connsiteX5-7565" fmla="*/ 2864809 w 3650621"/>
                <a:gd name="connsiteY5-7566" fmla="*/ 2192548 h 6707398"/>
                <a:gd name="connsiteX6-7567" fmla="*/ 3512509 w 3650621"/>
                <a:gd name="connsiteY6-7568" fmla="*/ 1301960 h 6707398"/>
                <a:gd name="connsiteX7-7569" fmla="*/ 3298197 w 3650621"/>
                <a:gd name="connsiteY7-7570" fmla="*/ 1178135 h 6707398"/>
                <a:gd name="connsiteX8-7571" fmla="*/ 2607634 w 3650621"/>
                <a:gd name="connsiteY8-7572" fmla="*/ 1878222 h 6707398"/>
                <a:gd name="connsiteX9-7573" fmla="*/ 2531434 w 3650621"/>
                <a:gd name="connsiteY9-7574" fmla="*/ 1821072 h 6707398"/>
                <a:gd name="connsiteX10-7575" fmla="*/ 2874334 w 3650621"/>
                <a:gd name="connsiteY10-7576" fmla="*/ 563772 h 6707398"/>
                <a:gd name="connsiteX11-7577" fmla="*/ 2598109 w 3650621"/>
                <a:gd name="connsiteY11-7578" fmla="*/ 397084 h 6707398"/>
                <a:gd name="connsiteX12-7579" fmla="*/ 2207584 w 3650621"/>
                <a:gd name="connsiteY12-7580" fmla="*/ 1659147 h 6707398"/>
                <a:gd name="connsiteX13-7581" fmla="*/ 2131384 w 3650621"/>
                <a:gd name="connsiteY13-7582" fmla="*/ 1597235 h 6707398"/>
                <a:gd name="connsiteX14-7583" fmla="*/ 2193297 w 3650621"/>
                <a:gd name="connsiteY14-7584" fmla="*/ 154197 h 6707398"/>
                <a:gd name="connsiteX15-7585" fmla="*/ 1878971 w 3650621"/>
                <a:gd name="connsiteY15-7586" fmla="*/ 163723 h 6707398"/>
                <a:gd name="connsiteX16-7587" fmla="*/ 1798009 w 3650621"/>
                <a:gd name="connsiteY16-7588" fmla="*/ 1554373 h 6707398"/>
                <a:gd name="connsiteX17-7589" fmla="*/ 1674184 w 3650621"/>
                <a:gd name="connsiteY17-7590" fmla="*/ 1559134 h 6707398"/>
                <a:gd name="connsiteX18-7591" fmla="*/ 1593221 w 3650621"/>
                <a:gd name="connsiteY18-7592" fmla="*/ 378035 h 6707398"/>
                <a:gd name="connsiteX19-7593" fmla="*/ 1307472 w 3650621"/>
                <a:gd name="connsiteY19-7594" fmla="*/ 368510 h 6707398"/>
                <a:gd name="connsiteX20-7595" fmla="*/ 1312234 w 3650621"/>
                <a:gd name="connsiteY20-7596" fmla="*/ 1635335 h 6707398"/>
                <a:gd name="connsiteX21-7597" fmla="*/ 1259846 w 3650621"/>
                <a:gd name="connsiteY21-7598" fmla="*/ 2025860 h 6707398"/>
                <a:gd name="connsiteX22-7599" fmla="*/ 902659 w 3650621"/>
                <a:gd name="connsiteY22-7600" fmla="*/ 2302085 h 6707398"/>
                <a:gd name="connsiteX23-7601" fmla="*/ 207334 w 3650621"/>
                <a:gd name="connsiteY23-7602" fmla="*/ 1787735 h 6707398"/>
                <a:gd name="connsiteX24-7603" fmla="*/ 173996 w 3650621"/>
                <a:gd name="connsiteY24-7604" fmla="*/ 2092535 h 6707398"/>
                <a:gd name="connsiteX25-7605" fmla="*/ 745496 w 3650621"/>
                <a:gd name="connsiteY25-7606" fmla="*/ 2806910 h 6707398"/>
                <a:gd name="connsiteX26-7607" fmla="*/ 1440822 w 3650621"/>
                <a:gd name="connsiteY26-7608" fmla="*/ 3583198 h 6707398"/>
                <a:gd name="connsiteX27-7609" fmla="*/ 1617034 w 3650621"/>
                <a:gd name="connsiteY27-7610" fmla="*/ 4107073 h 6707398"/>
                <a:gd name="connsiteX28-7611" fmla="*/ 1959934 w 3650621"/>
                <a:gd name="connsiteY28-7612" fmla="*/ 6707398 h 6707398"/>
                <a:gd name="connsiteX0-7613" fmla="*/ 1938429 w 3650621"/>
                <a:gd name="connsiteY0-7614" fmla="*/ 6169762 h 6702638"/>
                <a:gd name="connsiteX1-7615" fmla="*/ 3650621 w 3650621"/>
                <a:gd name="connsiteY1-7616" fmla="*/ 6702635 h 6702638"/>
                <a:gd name="connsiteX2-7617" fmla="*/ 2640971 w 3650621"/>
                <a:gd name="connsiteY2-7618" fmla="*/ 3878472 h 6702638"/>
                <a:gd name="connsiteX3-7619" fmla="*/ 2539547 w 3650621"/>
                <a:gd name="connsiteY3-7620" fmla="*/ 3373073 h 6702638"/>
                <a:gd name="connsiteX4-7621" fmla="*/ 2755270 w 3650621"/>
                <a:gd name="connsiteY4-7622" fmla="*/ 2811673 h 6702638"/>
                <a:gd name="connsiteX5-7623" fmla="*/ 2864809 w 3650621"/>
                <a:gd name="connsiteY5-7624" fmla="*/ 2192548 h 6702638"/>
                <a:gd name="connsiteX6-7625" fmla="*/ 3512509 w 3650621"/>
                <a:gd name="connsiteY6-7626" fmla="*/ 1301960 h 6702638"/>
                <a:gd name="connsiteX7-7627" fmla="*/ 3298197 w 3650621"/>
                <a:gd name="connsiteY7-7628" fmla="*/ 1178135 h 6702638"/>
                <a:gd name="connsiteX8-7629" fmla="*/ 2607634 w 3650621"/>
                <a:gd name="connsiteY8-7630" fmla="*/ 1878222 h 6702638"/>
                <a:gd name="connsiteX9-7631" fmla="*/ 2531434 w 3650621"/>
                <a:gd name="connsiteY9-7632" fmla="*/ 1821072 h 6702638"/>
                <a:gd name="connsiteX10-7633" fmla="*/ 2874334 w 3650621"/>
                <a:gd name="connsiteY10-7634" fmla="*/ 563772 h 6702638"/>
                <a:gd name="connsiteX11-7635" fmla="*/ 2598109 w 3650621"/>
                <a:gd name="connsiteY11-7636" fmla="*/ 397084 h 6702638"/>
                <a:gd name="connsiteX12-7637" fmla="*/ 2207584 w 3650621"/>
                <a:gd name="connsiteY12-7638" fmla="*/ 1659147 h 6702638"/>
                <a:gd name="connsiteX13-7639" fmla="*/ 2131384 w 3650621"/>
                <a:gd name="connsiteY13-7640" fmla="*/ 1597235 h 6702638"/>
                <a:gd name="connsiteX14-7641" fmla="*/ 2193297 w 3650621"/>
                <a:gd name="connsiteY14-7642" fmla="*/ 154197 h 6702638"/>
                <a:gd name="connsiteX15-7643" fmla="*/ 1878971 w 3650621"/>
                <a:gd name="connsiteY15-7644" fmla="*/ 163723 h 6702638"/>
                <a:gd name="connsiteX16-7645" fmla="*/ 1798009 w 3650621"/>
                <a:gd name="connsiteY16-7646" fmla="*/ 1554373 h 6702638"/>
                <a:gd name="connsiteX17-7647" fmla="*/ 1674184 w 3650621"/>
                <a:gd name="connsiteY17-7648" fmla="*/ 1559134 h 6702638"/>
                <a:gd name="connsiteX18-7649" fmla="*/ 1593221 w 3650621"/>
                <a:gd name="connsiteY18-7650" fmla="*/ 378035 h 6702638"/>
                <a:gd name="connsiteX19-7651" fmla="*/ 1307472 w 3650621"/>
                <a:gd name="connsiteY19-7652" fmla="*/ 368510 h 6702638"/>
                <a:gd name="connsiteX20-7653" fmla="*/ 1312234 w 3650621"/>
                <a:gd name="connsiteY20-7654" fmla="*/ 1635335 h 6702638"/>
                <a:gd name="connsiteX21-7655" fmla="*/ 1259846 w 3650621"/>
                <a:gd name="connsiteY21-7656" fmla="*/ 2025860 h 6702638"/>
                <a:gd name="connsiteX22-7657" fmla="*/ 902659 w 3650621"/>
                <a:gd name="connsiteY22-7658" fmla="*/ 2302085 h 6702638"/>
                <a:gd name="connsiteX23-7659" fmla="*/ 207334 w 3650621"/>
                <a:gd name="connsiteY23-7660" fmla="*/ 1787735 h 6702638"/>
                <a:gd name="connsiteX24-7661" fmla="*/ 173996 w 3650621"/>
                <a:gd name="connsiteY24-7662" fmla="*/ 2092535 h 6702638"/>
                <a:gd name="connsiteX25-7663" fmla="*/ 745496 w 3650621"/>
                <a:gd name="connsiteY25-7664" fmla="*/ 2806910 h 6702638"/>
                <a:gd name="connsiteX26-7665" fmla="*/ 1440822 w 3650621"/>
                <a:gd name="connsiteY26-7666" fmla="*/ 3583198 h 6702638"/>
                <a:gd name="connsiteX27-7667" fmla="*/ 1617034 w 3650621"/>
                <a:gd name="connsiteY27-7668" fmla="*/ 4107073 h 6702638"/>
                <a:gd name="connsiteX28-7669" fmla="*/ 1938429 w 3650621"/>
                <a:gd name="connsiteY28-7670" fmla="*/ 6169762 h 6702638"/>
                <a:gd name="connsiteX0-7671" fmla="*/ 1938429 w 3560732"/>
                <a:gd name="connsiteY0-7672" fmla="*/ 6169762 h 6186505"/>
                <a:gd name="connsiteX1-7673" fmla="*/ 3478578 w 3560732"/>
                <a:gd name="connsiteY1-7674" fmla="*/ 6186505 h 6186505"/>
                <a:gd name="connsiteX2-7675" fmla="*/ 2640971 w 3560732"/>
                <a:gd name="connsiteY2-7676" fmla="*/ 3878472 h 6186505"/>
                <a:gd name="connsiteX3-7677" fmla="*/ 2539547 w 3560732"/>
                <a:gd name="connsiteY3-7678" fmla="*/ 3373073 h 6186505"/>
                <a:gd name="connsiteX4-7679" fmla="*/ 2755270 w 3560732"/>
                <a:gd name="connsiteY4-7680" fmla="*/ 2811673 h 6186505"/>
                <a:gd name="connsiteX5-7681" fmla="*/ 2864809 w 3560732"/>
                <a:gd name="connsiteY5-7682" fmla="*/ 2192548 h 6186505"/>
                <a:gd name="connsiteX6-7683" fmla="*/ 3512509 w 3560732"/>
                <a:gd name="connsiteY6-7684" fmla="*/ 1301960 h 6186505"/>
                <a:gd name="connsiteX7-7685" fmla="*/ 3298197 w 3560732"/>
                <a:gd name="connsiteY7-7686" fmla="*/ 1178135 h 6186505"/>
                <a:gd name="connsiteX8-7687" fmla="*/ 2607634 w 3560732"/>
                <a:gd name="connsiteY8-7688" fmla="*/ 1878222 h 6186505"/>
                <a:gd name="connsiteX9-7689" fmla="*/ 2531434 w 3560732"/>
                <a:gd name="connsiteY9-7690" fmla="*/ 1821072 h 6186505"/>
                <a:gd name="connsiteX10-7691" fmla="*/ 2874334 w 3560732"/>
                <a:gd name="connsiteY10-7692" fmla="*/ 563772 h 6186505"/>
                <a:gd name="connsiteX11-7693" fmla="*/ 2598109 w 3560732"/>
                <a:gd name="connsiteY11-7694" fmla="*/ 397084 h 6186505"/>
                <a:gd name="connsiteX12-7695" fmla="*/ 2207584 w 3560732"/>
                <a:gd name="connsiteY12-7696" fmla="*/ 1659147 h 6186505"/>
                <a:gd name="connsiteX13-7697" fmla="*/ 2131384 w 3560732"/>
                <a:gd name="connsiteY13-7698" fmla="*/ 1597235 h 6186505"/>
                <a:gd name="connsiteX14-7699" fmla="*/ 2193297 w 3560732"/>
                <a:gd name="connsiteY14-7700" fmla="*/ 154197 h 6186505"/>
                <a:gd name="connsiteX15-7701" fmla="*/ 1878971 w 3560732"/>
                <a:gd name="connsiteY15-7702" fmla="*/ 163723 h 6186505"/>
                <a:gd name="connsiteX16-7703" fmla="*/ 1798009 w 3560732"/>
                <a:gd name="connsiteY16-7704" fmla="*/ 1554373 h 6186505"/>
                <a:gd name="connsiteX17-7705" fmla="*/ 1674184 w 3560732"/>
                <a:gd name="connsiteY17-7706" fmla="*/ 1559134 h 6186505"/>
                <a:gd name="connsiteX18-7707" fmla="*/ 1593221 w 3560732"/>
                <a:gd name="connsiteY18-7708" fmla="*/ 378035 h 6186505"/>
                <a:gd name="connsiteX19-7709" fmla="*/ 1307472 w 3560732"/>
                <a:gd name="connsiteY19-7710" fmla="*/ 368510 h 6186505"/>
                <a:gd name="connsiteX20-7711" fmla="*/ 1312234 w 3560732"/>
                <a:gd name="connsiteY20-7712" fmla="*/ 1635335 h 6186505"/>
                <a:gd name="connsiteX21-7713" fmla="*/ 1259846 w 3560732"/>
                <a:gd name="connsiteY21-7714" fmla="*/ 2025860 h 6186505"/>
                <a:gd name="connsiteX22-7715" fmla="*/ 902659 w 3560732"/>
                <a:gd name="connsiteY22-7716" fmla="*/ 2302085 h 6186505"/>
                <a:gd name="connsiteX23-7717" fmla="*/ 207334 w 3560732"/>
                <a:gd name="connsiteY23-7718" fmla="*/ 1787735 h 6186505"/>
                <a:gd name="connsiteX24-7719" fmla="*/ 173996 w 3560732"/>
                <a:gd name="connsiteY24-7720" fmla="*/ 2092535 h 6186505"/>
                <a:gd name="connsiteX25-7721" fmla="*/ 745496 w 3560732"/>
                <a:gd name="connsiteY25-7722" fmla="*/ 2806910 h 6186505"/>
                <a:gd name="connsiteX26-7723" fmla="*/ 1440822 w 3560732"/>
                <a:gd name="connsiteY26-7724" fmla="*/ 3583198 h 6186505"/>
                <a:gd name="connsiteX27-7725" fmla="*/ 1617034 w 3560732"/>
                <a:gd name="connsiteY27-7726" fmla="*/ 4107073 h 6186505"/>
                <a:gd name="connsiteX28-7727" fmla="*/ 1938429 w 3560732"/>
                <a:gd name="connsiteY28-7728" fmla="*/ 6169762 h 6186505"/>
                <a:gd name="connsiteX0-7729" fmla="*/ 1938429 w 3560732"/>
                <a:gd name="connsiteY0-7730" fmla="*/ 6169762 h 6186505"/>
                <a:gd name="connsiteX1-7731" fmla="*/ 3478578 w 3560732"/>
                <a:gd name="connsiteY1-7732" fmla="*/ 6186505 h 6186505"/>
                <a:gd name="connsiteX2-7733" fmla="*/ 2640971 w 3560732"/>
                <a:gd name="connsiteY2-7734" fmla="*/ 3878472 h 6186505"/>
                <a:gd name="connsiteX3-7735" fmla="*/ 2539547 w 3560732"/>
                <a:gd name="connsiteY3-7736" fmla="*/ 3373073 h 6186505"/>
                <a:gd name="connsiteX4-7737" fmla="*/ 2755270 w 3560732"/>
                <a:gd name="connsiteY4-7738" fmla="*/ 2811673 h 6186505"/>
                <a:gd name="connsiteX5-7739" fmla="*/ 2864809 w 3560732"/>
                <a:gd name="connsiteY5-7740" fmla="*/ 2192548 h 6186505"/>
                <a:gd name="connsiteX6-7741" fmla="*/ 3512509 w 3560732"/>
                <a:gd name="connsiteY6-7742" fmla="*/ 1301960 h 6186505"/>
                <a:gd name="connsiteX7-7743" fmla="*/ 3298197 w 3560732"/>
                <a:gd name="connsiteY7-7744" fmla="*/ 1178135 h 6186505"/>
                <a:gd name="connsiteX8-7745" fmla="*/ 2607634 w 3560732"/>
                <a:gd name="connsiteY8-7746" fmla="*/ 1878222 h 6186505"/>
                <a:gd name="connsiteX9-7747" fmla="*/ 2531434 w 3560732"/>
                <a:gd name="connsiteY9-7748" fmla="*/ 1821072 h 6186505"/>
                <a:gd name="connsiteX10-7749" fmla="*/ 2874334 w 3560732"/>
                <a:gd name="connsiteY10-7750" fmla="*/ 563772 h 6186505"/>
                <a:gd name="connsiteX11-7751" fmla="*/ 2598109 w 3560732"/>
                <a:gd name="connsiteY11-7752" fmla="*/ 397084 h 6186505"/>
                <a:gd name="connsiteX12-7753" fmla="*/ 2207584 w 3560732"/>
                <a:gd name="connsiteY12-7754" fmla="*/ 1659147 h 6186505"/>
                <a:gd name="connsiteX13-7755" fmla="*/ 2131384 w 3560732"/>
                <a:gd name="connsiteY13-7756" fmla="*/ 1597235 h 6186505"/>
                <a:gd name="connsiteX14-7757" fmla="*/ 2193297 w 3560732"/>
                <a:gd name="connsiteY14-7758" fmla="*/ 154197 h 6186505"/>
                <a:gd name="connsiteX15-7759" fmla="*/ 1878971 w 3560732"/>
                <a:gd name="connsiteY15-7760" fmla="*/ 163723 h 6186505"/>
                <a:gd name="connsiteX16-7761" fmla="*/ 1798009 w 3560732"/>
                <a:gd name="connsiteY16-7762" fmla="*/ 1554373 h 6186505"/>
                <a:gd name="connsiteX17-7763" fmla="*/ 1674184 w 3560732"/>
                <a:gd name="connsiteY17-7764" fmla="*/ 1559134 h 6186505"/>
                <a:gd name="connsiteX18-7765" fmla="*/ 1593221 w 3560732"/>
                <a:gd name="connsiteY18-7766" fmla="*/ 378035 h 6186505"/>
                <a:gd name="connsiteX19-7767" fmla="*/ 1307472 w 3560732"/>
                <a:gd name="connsiteY19-7768" fmla="*/ 368510 h 6186505"/>
                <a:gd name="connsiteX20-7769" fmla="*/ 1312234 w 3560732"/>
                <a:gd name="connsiteY20-7770" fmla="*/ 1635335 h 6186505"/>
                <a:gd name="connsiteX21-7771" fmla="*/ 1259846 w 3560732"/>
                <a:gd name="connsiteY21-7772" fmla="*/ 2025860 h 6186505"/>
                <a:gd name="connsiteX22-7773" fmla="*/ 902659 w 3560732"/>
                <a:gd name="connsiteY22-7774" fmla="*/ 2302085 h 6186505"/>
                <a:gd name="connsiteX23-7775" fmla="*/ 207334 w 3560732"/>
                <a:gd name="connsiteY23-7776" fmla="*/ 1787735 h 6186505"/>
                <a:gd name="connsiteX24-7777" fmla="*/ 173996 w 3560732"/>
                <a:gd name="connsiteY24-7778" fmla="*/ 2092535 h 6186505"/>
                <a:gd name="connsiteX25-7779" fmla="*/ 745496 w 3560732"/>
                <a:gd name="connsiteY25-7780" fmla="*/ 2806910 h 6186505"/>
                <a:gd name="connsiteX26-7781" fmla="*/ 1440822 w 3560732"/>
                <a:gd name="connsiteY26-7782" fmla="*/ 3583198 h 6186505"/>
                <a:gd name="connsiteX27-7783" fmla="*/ 1617034 w 3560732"/>
                <a:gd name="connsiteY27-7784" fmla="*/ 4107073 h 6186505"/>
                <a:gd name="connsiteX28-7785" fmla="*/ 1938429 w 3560732"/>
                <a:gd name="connsiteY28-7786" fmla="*/ 6169762 h 6186505"/>
                <a:gd name="connsiteX0-7787" fmla="*/ 1938429 w 3560732"/>
                <a:gd name="connsiteY0-7788" fmla="*/ 6226614 h 6226614"/>
                <a:gd name="connsiteX1-7789" fmla="*/ 3478578 w 3560732"/>
                <a:gd name="connsiteY1-7790" fmla="*/ 6186505 h 6226614"/>
                <a:gd name="connsiteX2-7791" fmla="*/ 2640971 w 3560732"/>
                <a:gd name="connsiteY2-7792" fmla="*/ 3878472 h 6226614"/>
                <a:gd name="connsiteX3-7793" fmla="*/ 2539547 w 3560732"/>
                <a:gd name="connsiteY3-7794" fmla="*/ 3373073 h 6226614"/>
                <a:gd name="connsiteX4-7795" fmla="*/ 2755270 w 3560732"/>
                <a:gd name="connsiteY4-7796" fmla="*/ 2811673 h 6226614"/>
                <a:gd name="connsiteX5-7797" fmla="*/ 2864809 w 3560732"/>
                <a:gd name="connsiteY5-7798" fmla="*/ 2192548 h 6226614"/>
                <a:gd name="connsiteX6-7799" fmla="*/ 3512509 w 3560732"/>
                <a:gd name="connsiteY6-7800" fmla="*/ 1301960 h 6226614"/>
                <a:gd name="connsiteX7-7801" fmla="*/ 3298197 w 3560732"/>
                <a:gd name="connsiteY7-7802" fmla="*/ 1178135 h 6226614"/>
                <a:gd name="connsiteX8-7803" fmla="*/ 2607634 w 3560732"/>
                <a:gd name="connsiteY8-7804" fmla="*/ 1878222 h 6226614"/>
                <a:gd name="connsiteX9-7805" fmla="*/ 2531434 w 3560732"/>
                <a:gd name="connsiteY9-7806" fmla="*/ 1821072 h 6226614"/>
                <a:gd name="connsiteX10-7807" fmla="*/ 2874334 w 3560732"/>
                <a:gd name="connsiteY10-7808" fmla="*/ 563772 h 6226614"/>
                <a:gd name="connsiteX11-7809" fmla="*/ 2598109 w 3560732"/>
                <a:gd name="connsiteY11-7810" fmla="*/ 397084 h 6226614"/>
                <a:gd name="connsiteX12-7811" fmla="*/ 2207584 w 3560732"/>
                <a:gd name="connsiteY12-7812" fmla="*/ 1659147 h 6226614"/>
                <a:gd name="connsiteX13-7813" fmla="*/ 2131384 w 3560732"/>
                <a:gd name="connsiteY13-7814" fmla="*/ 1597235 h 6226614"/>
                <a:gd name="connsiteX14-7815" fmla="*/ 2193297 w 3560732"/>
                <a:gd name="connsiteY14-7816" fmla="*/ 154197 h 6226614"/>
                <a:gd name="connsiteX15-7817" fmla="*/ 1878971 w 3560732"/>
                <a:gd name="connsiteY15-7818" fmla="*/ 163723 h 6226614"/>
                <a:gd name="connsiteX16-7819" fmla="*/ 1798009 w 3560732"/>
                <a:gd name="connsiteY16-7820" fmla="*/ 1554373 h 6226614"/>
                <a:gd name="connsiteX17-7821" fmla="*/ 1674184 w 3560732"/>
                <a:gd name="connsiteY17-7822" fmla="*/ 1559134 h 6226614"/>
                <a:gd name="connsiteX18-7823" fmla="*/ 1593221 w 3560732"/>
                <a:gd name="connsiteY18-7824" fmla="*/ 378035 h 6226614"/>
                <a:gd name="connsiteX19-7825" fmla="*/ 1307472 w 3560732"/>
                <a:gd name="connsiteY19-7826" fmla="*/ 368510 h 6226614"/>
                <a:gd name="connsiteX20-7827" fmla="*/ 1312234 w 3560732"/>
                <a:gd name="connsiteY20-7828" fmla="*/ 1635335 h 6226614"/>
                <a:gd name="connsiteX21-7829" fmla="*/ 1259846 w 3560732"/>
                <a:gd name="connsiteY21-7830" fmla="*/ 2025860 h 6226614"/>
                <a:gd name="connsiteX22-7831" fmla="*/ 902659 w 3560732"/>
                <a:gd name="connsiteY22-7832" fmla="*/ 2302085 h 6226614"/>
                <a:gd name="connsiteX23-7833" fmla="*/ 207334 w 3560732"/>
                <a:gd name="connsiteY23-7834" fmla="*/ 1787735 h 6226614"/>
                <a:gd name="connsiteX24-7835" fmla="*/ 173996 w 3560732"/>
                <a:gd name="connsiteY24-7836" fmla="*/ 2092535 h 6226614"/>
                <a:gd name="connsiteX25-7837" fmla="*/ 745496 w 3560732"/>
                <a:gd name="connsiteY25-7838" fmla="*/ 2806910 h 6226614"/>
                <a:gd name="connsiteX26-7839" fmla="*/ 1440822 w 3560732"/>
                <a:gd name="connsiteY26-7840" fmla="*/ 3583198 h 6226614"/>
                <a:gd name="connsiteX27-7841" fmla="*/ 1617034 w 3560732"/>
                <a:gd name="connsiteY27-7842" fmla="*/ 4107073 h 6226614"/>
                <a:gd name="connsiteX28-7843" fmla="*/ 1938429 w 3560732"/>
                <a:gd name="connsiteY28-7844" fmla="*/ 6226614 h 6226614"/>
                <a:gd name="connsiteX0-7845" fmla="*/ 1938429 w 3560732"/>
                <a:gd name="connsiteY0-7846" fmla="*/ 6189377 h 6189377"/>
                <a:gd name="connsiteX1-7847" fmla="*/ 3478578 w 3560732"/>
                <a:gd name="connsiteY1-7848" fmla="*/ 6186505 h 6189377"/>
                <a:gd name="connsiteX2-7849" fmla="*/ 2640971 w 3560732"/>
                <a:gd name="connsiteY2-7850" fmla="*/ 3878472 h 6189377"/>
                <a:gd name="connsiteX3-7851" fmla="*/ 2539547 w 3560732"/>
                <a:gd name="connsiteY3-7852" fmla="*/ 3373073 h 6189377"/>
                <a:gd name="connsiteX4-7853" fmla="*/ 2755270 w 3560732"/>
                <a:gd name="connsiteY4-7854" fmla="*/ 2811673 h 6189377"/>
                <a:gd name="connsiteX5-7855" fmla="*/ 2864809 w 3560732"/>
                <a:gd name="connsiteY5-7856" fmla="*/ 2192548 h 6189377"/>
                <a:gd name="connsiteX6-7857" fmla="*/ 3512509 w 3560732"/>
                <a:gd name="connsiteY6-7858" fmla="*/ 1301960 h 6189377"/>
                <a:gd name="connsiteX7-7859" fmla="*/ 3298197 w 3560732"/>
                <a:gd name="connsiteY7-7860" fmla="*/ 1178135 h 6189377"/>
                <a:gd name="connsiteX8-7861" fmla="*/ 2607634 w 3560732"/>
                <a:gd name="connsiteY8-7862" fmla="*/ 1878222 h 6189377"/>
                <a:gd name="connsiteX9-7863" fmla="*/ 2531434 w 3560732"/>
                <a:gd name="connsiteY9-7864" fmla="*/ 1821072 h 6189377"/>
                <a:gd name="connsiteX10-7865" fmla="*/ 2874334 w 3560732"/>
                <a:gd name="connsiteY10-7866" fmla="*/ 563772 h 6189377"/>
                <a:gd name="connsiteX11-7867" fmla="*/ 2598109 w 3560732"/>
                <a:gd name="connsiteY11-7868" fmla="*/ 397084 h 6189377"/>
                <a:gd name="connsiteX12-7869" fmla="*/ 2207584 w 3560732"/>
                <a:gd name="connsiteY12-7870" fmla="*/ 1659147 h 6189377"/>
                <a:gd name="connsiteX13-7871" fmla="*/ 2131384 w 3560732"/>
                <a:gd name="connsiteY13-7872" fmla="*/ 1597235 h 6189377"/>
                <a:gd name="connsiteX14-7873" fmla="*/ 2193297 w 3560732"/>
                <a:gd name="connsiteY14-7874" fmla="*/ 154197 h 6189377"/>
                <a:gd name="connsiteX15-7875" fmla="*/ 1878971 w 3560732"/>
                <a:gd name="connsiteY15-7876" fmla="*/ 163723 h 6189377"/>
                <a:gd name="connsiteX16-7877" fmla="*/ 1798009 w 3560732"/>
                <a:gd name="connsiteY16-7878" fmla="*/ 1554373 h 6189377"/>
                <a:gd name="connsiteX17-7879" fmla="*/ 1674184 w 3560732"/>
                <a:gd name="connsiteY17-7880" fmla="*/ 1559134 h 6189377"/>
                <a:gd name="connsiteX18-7881" fmla="*/ 1593221 w 3560732"/>
                <a:gd name="connsiteY18-7882" fmla="*/ 378035 h 6189377"/>
                <a:gd name="connsiteX19-7883" fmla="*/ 1307472 w 3560732"/>
                <a:gd name="connsiteY19-7884" fmla="*/ 368510 h 6189377"/>
                <a:gd name="connsiteX20-7885" fmla="*/ 1312234 w 3560732"/>
                <a:gd name="connsiteY20-7886" fmla="*/ 1635335 h 6189377"/>
                <a:gd name="connsiteX21-7887" fmla="*/ 1259846 w 3560732"/>
                <a:gd name="connsiteY21-7888" fmla="*/ 2025860 h 6189377"/>
                <a:gd name="connsiteX22-7889" fmla="*/ 902659 w 3560732"/>
                <a:gd name="connsiteY22-7890" fmla="*/ 2302085 h 6189377"/>
                <a:gd name="connsiteX23-7891" fmla="*/ 207334 w 3560732"/>
                <a:gd name="connsiteY23-7892" fmla="*/ 1787735 h 6189377"/>
                <a:gd name="connsiteX24-7893" fmla="*/ 173996 w 3560732"/>
                <a:gd name="connsiteY24-7894" fmla="*/ 2092535 h 6189377"/>
                <a:gd name="connsiteX25-7895" fmla="*/ 745496 w 3560732"/>
                <a:gd name="connsiteY25-7896" fmla="*/ 2806910 h 6189377"/>
                <a:gd name="connsiteX26-7897" fmla="*/ 1440822 w 3560732"/>
                <a:gd name="connsiteY26-7898" fmla="*/ 3583198 h 6189377"/>
                <a:gd name="connsiteX27-7899" fmla="*/ 1617034 w 3560732"/>
                <a:gd name="connsiteY27-7900" fmla="*/ 4107073 h 6189377"/>
                <a:gd name="connsiteX28-7901" fmla="*/ 1938429 w 3560732"/>
                <a:gd name="connsiteY28-7902" fmla="*/ 6189377 h 618937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4867" y="connsiteY28-4868"/>
                </a:cxn>
              </a:cxnLst>
              <a:rect l="l" t="t" r="r" b="b"/>
              <a:pathLst>
                <a:path w="3560732" h="6189377">
                  <a:moveTo>
                    <a:pt x="1938429" y="6189377"/>
                  </a:moveTo>
                  <a:lnTo>
                    <a:pt x="3478578" y="6186505"/>
                  </a:lnTo>
                  <a:cubicBezTo>
                    <a:pt x="3127740" y="5200667"/>
                    <a:pt x="2915609" y="4930985"/>
                    <a:pt x="2640971" y="3878472"/>
                  </a:cubicBezTo>
                  <a:cubicBezTo>
                    <a:pt x="2607163" y="3710006"/>
                    <a:pt x="2567756" y="3575139"/>
                    <a:pt x="2539547" y="3373073"/>
                  </a:cubicBezTo>
                  <a:cubicBezTo>
                    <a:pt x="2626772" y="3150473"/>
                    <a:pt x="2694946" y="3073610"/>
                    <a:pt x="2755270" y="2811673"/>
                  </a:cubicBezTo>
                  <a:cubicBezTo>
                    <a:pt x="2820357" y="2578311"/>
                    <a:pt x="2807658" y="2538622"/>
                    <a:pt x="2864809" y="2192548"/>
                  </a:cubicBezTo>
                  <a:cubicBezTo>
                    <a:pt x="3048959" y="1868698"/>
                    <a:pt x="3314071" y="1630573"/>
                    <a:pt x="3512509" y="1301960"/>
                  </a:cubicBezTo>
                  <a:cubicBezTo>
                    <a:pt x="3645859" y="1165436"/>
                    <a:pt x="3479171" y="928897"/>
                    <a:pt x="3298197" y="1178135"/>
                  </a:cubicBezTo>
                  <a:cubicBezTo>
                    <a:pt x="3096584" y="1449597"/>
                    <a:pt x="2837822" y="1644860"/>
                    <a:pt x="2607634" y="1878222"/>
                  </a:cubicBezTo>
                  <a:cubicBezTo>
                    <a:pt x="2525084" y="1873460"/>
                    <a:pt x="2556834" y="1840122"/>
                    <a:pt x="2531434" y="1821072"/>
                  </a:cubicBezTo>
                  <a:cubicBezTo>
                    <a:pt x="2658434" y="1401971"/>
                    <a:pt x="2775909" y="992397"/>
                    <a:pt x="2874334" y="563772"/>
                  </a:cubicBezTo>
                  <a:cubicBezTo>
                    <a:pt x="2923546" y="314534"/>
                    <a:pt x="2706059" y="208171"/>
                    <a:pt x="2598109" y="397084"/>
                  </a:cubicBezTo>
                  <a:cubicBezTo>
                    <a:pt x="2464759" y="833646"/>
                    <a:pt x="2340934" y="1155910"/>
                    <a:pt x="2207584" y="1659147"/>
                  </a:cubicBezTo>
                  <a:cubicBezTo>
                    <a:pt x="2182184" y="1638510"/>
                    <a:pt x="2118684" y="1660735"/>
                    <a:pt x="2131384" y="1597235"/>
                  </a:cubicBezTo>
                  <a:cubicBezTo>
                    <a:pt x="2188534" y="1146384"/>
                    <a:pt x="2188534" y="628860"/>
                    <a:pt x="2193297" y="154197"/>
                  </a:cubicBezTo>
                  <a:cubicBezTo>
                    <a:pt x="2193297" y="38309"/>
                    <a:pt x="1945646" y="-129965"/>
                    <a:pt x="1878971" y="163723"/>
                  </a:cubicBezTo>
                  <a:cubicBezTo>
                    <a:pt x="1821821" y="641561"/>
                    <a:pt x="1802771" y="943185"/>
                    <a:pt x="1798009" y="1554373"/>
                  </a:cubicBezTo>
                  <a:cubicBezTo>
                    <a:pt x="1802772" y="1606761"/>
                    <a:pt x="1678946" y="1644859"/>
                    <a:pt x="1674184" y="1559134"/>
                  </a:cubicBezTo>
                  <a:cubicBezTo>
                    <a:pt x="1647195" y="1136859"/>
                    <a:pt x="1615446" y="766972"/>
                    <a:pt x="1593221" y="378035"/>
                  </a:cubicBezTo>
                  <a:cubicBezTo>
                    <a:pt x="1564646" y="84347"/>
                    <a:pt x="1331284" y="133560"/>
                    <a:pt x="1307472" y="368510"/>
                  </a:cubicBezTo>
                  <a:cubicBezTo>
                    <a:pt x="1247147" y="844760"/>
                    <a:pt x="1286834" y="1182897"/>
                    <a:pt x="1312234" y="1635335"/>
                  </a:cubicBezTo>
                  <a:cubicBezTo>
                    <a:pt x="1305883" y="1801229"/>
                    <a:pt x="1290008" y="1900448"/>
                    <a:pt x="1259846" y="2025860"/>
                  </a:cubicBezTo>
                  <a:cubicBezTo>
                    <a:pt x="1163009" y="2332247"/>
                    <a:pt x="1082046" y="2337804"/>
                    <a:pt x="902659" y="2302085"/>
                  </a:cubicBezTo>
                  <a:cubicBezTo>
                    <a:pt x="712159" y="2102060"/>
                    <a:pt x="597859" y="1868697"/>
                    <a:pt x="207334" y="1787735"/>
                  </a:cubicBezTo>
                  <a:cubicBezTo>
                    <a:pt x="-35554" y="1760748"/>
                    <a:pt x="-87942" y="1948073"/>
                    <a:pt x="173996" y="2092535"/>
                  </a:cubicBezTo>
                  <a:cubicBezTo>
                    <a:pt x="359734" y="2327485"/>
                    <a:pt x="640468" y="2556506"/>
                    <a:pt x="745496" y="2806910"/>
                  </a:cubicBezTo>
                  <a:cubicBezTo>
                    <a:pt x="914565" y="3070435"/>
                    <a:pt x="1268579" y="3402223"/>
                    <a:pt x="1440822" y="3583198"/>
                  </a:cubicBezTo>
                  <a:lnTo>
                    <a:pt x="1617034" y="4107073"/>
                  </a:lnTo>
                  <a:cubicBezTo>
                    <a:pt x="1829759" y="4896060"/>
                    <a:pt x="1820954" y="5276565"/>
                    <a:pt x="1938429" y="6189377"/>
                  </a:cubicBez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30" name="Group 29"/>
            <p:cNvGrpSpPr/>
            <p:nvPr/>
          </p:nvGrpSpPr>
          <p:grpSpPr>
            <a:xfrm rot="20757052">
              <a:off x="8391368" y="1777167"/>
              <a:ext cx="3092794" cy="1724659"/>
              <a:chOff x="0" y="30309"/>
              <a:chExt cx="12191759" cy="6798583"/>
            </a:xfrm>
          </p:grpSpPr>
          <p:sp>
            <p:nvSpPr>
              <p:cNvPr id="31" name="Freeform: Shape 30"/>
              <p:cNvSpPr/>
              <p:nvPr/>
            </p:nvSpPr>
            <p:spPr>
              <a:xfrm>
                <a:off x="509082" y="416268"/>
                <a:ext cx="11400201" cy="5888150"/>
              </a:xfrm>
              <a:custGeom>
                <a:avLst/>
                <a:gdLst>
                  <a:gd name="connsiteX0" fmla="*/ 0 w 11400201"/>
                  <a:gd name="connsiteY0" fmla="*/ 1415106 h 5888150"/>
                  <a:gd name="connsiteX1" fmla="*/ 11400201 w 11400201"/>
                  <a:gd name="connsiteY1" fmla="*/ 0 h 5888150"/>
                  <a:gd name="connsiteX2" fmla="*/ 6343367 w 11400201"/>
                  <a:gd name="connsiteY2" fmla="*/ 5165689 h 5888150"/>
                  <a:gd name="connsiteX3" fmla="*/ 5264684 w 11400201"/>
                  <a:gd name="connsiteY3" fmla="*/ 4413649 h 5888150"/>
                  <a:gd name="connsiteX4" fmla="*/ 3226111 w 11400201"/>
                  <a:gd name="connsiteY4" fmla="*/ 5888151 h 5888150"/>
                  <a:gd name="connsiteX5" fmla="*/ 2642242 w 11400201"/>
                  <a:gd name="connsiteY5" fmla="*/ 2493789 h 588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00201" h="5888150">
                    <a:moveTo>
                      <a:pt x="0" y="1415106"/>
                    </a:moveTo>
                    <a:lnTo>
                      <a:pt x="11400201" y="0"/>
                    </a:lnTo>
                    <a:lnTo>
                      <a:pt x="6343367" y="5165689"/>
                    </a:lnTo>
                    <a:lnTo>
                      <a:pt x="5264684" y="4413649"/>
                    </a:lnTo>
                    <a:lnTo>
                      <a:pt x="3226111" y="5888151"/>
                    </a:lnTo>
                    <a:lnTo>
                      <a:pt x="2642242" y="2493789"/>
                    </a:lnTo>
                    <a:close/>
                  </a:path>
                </a:pathLst>
              </a:custGeom>
              <a:solidFill>
                <a:schemeClr val="accent1"/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0" y="30309"/>
                <a:ext cx="12191759" cy="6798583"/>
              </a:xfrm>
              <a:custGeom>
                <a:avLst/>
                <a:gdLst>
                  <a:gd name="connsiteX0" fmla="*/ 12191759 w 12191759"/>
                  <a:gd name="connsiteY0" fmla="*/ 0 h 6798583"/>
                  <a:gd name="connsiteX1" fmla="*/ 12191759 w 12191759"/>
                  <a:gd name="connsiteY1" fmla="*/ 6798584 h 6798583"/>
                  <a:gd name="connsiteX2" fmla="*/ 0 w 12191759"/>
                  <a:gd name="connsiteY2" fmla="*/ 6798584 h 6798583"/>
                  <a:gd name="connsiteX3" fmla="*/ 0 w 12191759"/>
                  <a:gd name="connsiteY3" fmla="*/ 0 h 679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759" h="6798583">
                    <a:moveTo>
                      <a:pt x="12191759" y="0"/>
                    </a:moveTo>
                    <a:lnTo>
                      <a:pt x="12191759" y="6798584"/>
                    </a:lnTo>
                    <a:lnTo>
                      <a:pt x="0" y="6798584"/>
                    </a:lnTo>
                    <a:lnTo>
                      <a:pt x="0" y="0"/>
                    </a:lnTo>
                  </a:path>
                </a:pathLst>
              </a:custGeom>
              <a:noFill/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151323" y="445927"/>
                <a:ext cx="8678844" cy="5799095"/>
              </a:xfrm>
              <a:custGeom>
                <a:avLst/>
                <a:gdLst>
                  <a:gd name="connsiteX0" fmla="*/ 8678844 w 8678844"/>
                  <a:gd name="connsiteY0" fmla="*/ 0 h 5799095"/>
                  <a:gd name="connsiteX1" fmla="*/ 0 w 8678844"/>
                  <a:gd name="connsiteY1" fmla="*/ 2464131 h 5799095"/>
                  <a:gd name="connsiteX2" fmla="*/ 583869 w 8678844"/>
                  <a:gd name="connsiteY2" fmla="*/ 5799096 h 5799095"/>
                  <a:gd name="connsiteX3" fmla="*/ 791718 w 8678844"/>
                  <a:gd name="connsiteY3" fmla="*/ 3077659 h 579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8844" h="5799095">
                    <a:moveTo>
                      <a:pt x="8678844" y="0"/>
                    </a:moveTo>
                    <a:lnTo>
                      <a:pt x="0" y="2464131"/>
                    </a:lnTo>
                    <a:lnTo>
                      <a:pt x="583869" y="5799096"/>
                    </a:lnTo>
                    <a:lnTo>
                      <a:pt x="791718" y="3077659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735192" y="3523585"/>
                <a:ext cx="2038572" cy="2780834"/>
              </a:xfrm>
              <a:custGeom>
                <a:avLst/>
                <a:gdLst>
                  <a:gd name="connsiteX0" fmla="*/ 2038573 w 2038572"/>
                  <a:gd name="connsiteY0" fmla="*/ 1306332 h 2780834"/>
                  <a:gd name="connsiteX1" fmla="*/ 0 w 2038572"/>
                  <a:gd name="connsiteY1" fmla="*/ 2780834 h 2780834"/>
                  <a:gd name="connsiteX2" fmla="*/ 207849 w 2038572"/>
                  <a:gd name="connsiteY2" fmla="*/ 0 h 2780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8572" h="2780834">
                    <a:moveTo>
                      <a:pt x="2038573" y="1306332"/>
                    </a:moveTo>
                    <a:lnTo>
                      <a:pt x="0" y="2780834"/>
                    </a:lnTo>
                    <a:lnTo>
                      <a:pt x="207849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39" name="Picture 3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5441" y="52561"/>
            <a:ext cx="1576559" cy="1197676"/>
          </a:xfrm>
          <a:prstGeom prst="rect">
            <a:avLst/>
          </a:prstGeom>
        </p:spPr>
      </p:pic>
      <p:graphicFrame>
        <p:nvGraphicFramePr>
          <p:cNvPr id="3" name="Diagram 2"/>
          <p:cNvGraphicFramePr/>
          <p:nvPr>
            <p:extLst>
              <p:ext uri="{D42A27DB-BD31-4B8C-83A1-F6EECF244321}">
                <p14:modId xmlns:p14="http://schemas.microsoft.com/office/powerpoint/2010/main" val="326617989"/>
              </p:ext>
            </p:extLst>
          </p:nvPr>
        </p:nvGraphicFramePr>
        <p:xfrm>
          <a:off x="320041" y="466344"/>
          <a:ext cx="8888608" cy="579729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583355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3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38" name="Group 37"/>
          <p:cNvGrpSpPr/>
          <p:nvPr/>
        </p:nvGrpSpPr>
        <p:grpSpPr>
          <a:xfrm>
            <a:off x="4749532" y="2395594"/>
            <a:ext cx="2686977" cy="3706341"/>
            <a:chOff x="4749532" y="2395594"/>
            <a:chExt cx="2686977" cy="3706341"/>
          </a:xfrm>
        </p:grpSpPr>
        <p:grpSp>
          <p:nvGrpSpPr>
            <p:cNvPr id="39" name="Group 38"/>
            <p:cNvGrpSpPr/>
            <p:nvPr/>
          </p:nvGrpSpPr>
          <p:grpSpPr>
            <a:xfrm flipH="1">
              <a:off x="5187552" y="2402596"/>
              <a:ext cx="2248957" cy="2842245"/>
              <a:chOff x="3225532" y="1666875"/>
              <a:chExt cx="2248956" cy="2842245"/>
            </a:xfrm>
          </p:grpSpPr>
          <p:sp>
            <p:nvSpPr>
              <p:cNvPr id="48" name="Teardrop 6"/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49" name="Freeform 24"/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0" name="Freeform 25"/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4749532" y="2395594"/>
              <a:ext cx="2248957" cy="3706341"/>
              <a:chOff x="4749532" y="2395594"/>
              <a:chExt cx="2248957" cy="3706341"/>
            </a:xfrm>
          </p:grpSpPr>
          <p:sp>
            <p:nvSpPr>
              <p:cNvPr id="41" name="Rectangle 40"/>
              <p:cNvSpPr/>
              <p:nvPr/>
            </p:nvSpPr>
            <p:spPr>
              <a:xfrm>
                <a:off x="5818383" y="5237839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6274252" y="5195865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43" name="Group 42"/>
              <p:cNvGrpSpPr/>
              <p:nvPr/>
            </p:nvGrpSpPr>
            <p:grpSpPr>
              <a:xfrm>
                <a:off x="4749532" y="2395594"/>
                <a:ext cx="2248957" cy="2842245"/>
                <a:chOff x="3225532" y="1666875"/>
                <a:chExt cx="2248956" cy="2842245"/>
              </a:xfrm>
            </p:grpSpPr>
            <p:sp>
              <p:nvSpPr>
                <p:cNvPr id="45" name="Teardrop 6"/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6" name="Freeform 11"/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7" name="Freeform 12"/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</p:grpSp>
          <p:sp>
            <p:nvSpPr>
              <p:cNvPr id="44" name="Rounded Rectangle 26"/>
              <p:cNvSpPr/>
              <p:nvPr/>
            </p:nvSpPr>
            <p:spPr>
              <a:xfrm>
                <a:off x="5698559" y="5597879"/>
                <a:ext cx="794890" cy="504056"/>
              </a:xfrm>
              <a:prstGeom prst="roundRect">
                <a:avLst>
                  <a:gd name="adj" fmla="val 1336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5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3" name="Freeform: Shape 5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Rounded Rectangle 1"/>
          <p:cNvSpPr/>
          <p:nvPr/>
        </p:nvSpPr>
        <p:spPr>
          <a:xfrm>
            <a:off x="390525" y="382905"/>
            <a:ext cx="11458575" cy="6126480"/>
          </a:xfrm>
          <a:prstGeom prst="roundRect">
            <a:avLst>
              <a:gd name="adj" fmla="val 6816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933468" y="896794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0"/>
            </a:pPr>
            <a:r>
              <a:rPr lang="fi-FI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MAHASISWA YANG MERAIH PRESTASI MINIMAL TINGKAT NASIONAL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1" name="Group 6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4" name="Rectangle: Rounded Corners 7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TextBox 61"/>
            <p:cNvSpPr txBox="1"/>
            <p:nvPr/>
          </p:nvSpPr>
          <p:spPr>
            <a:xfrm>
              <a:off x="5339727" y="3033493"/>
              <a:ext cx="140701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2%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266056" y="3611939"/>
            <a:ext cx="2503233" cy="758388"/>
            <a:chOff x="2681769" y="3754480"/>
            <a:chExt cx="3424890" cy="758388"/>
          </a:xfrm>
        </p:grpSpPr>
        <p:sp>
          <p:nvSpPr>
            <p:cNvPr id="3" name="TextBox 2"/>
            <p:cNvSpPr txBox="1"/>
            <p:nvPr/>
          </p:nvSpPr>
          <p:spPr>
            <a:xfrm>
              <a:off x="2681769" y="4112758"/>
              <a:ext cx="342489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 (0%)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974595" y="3754480"/>
              <a:ext cx="277733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 0%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3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38" name="Group 37"/>
          <p:cNvGrpSpPr/>
          <p:nvPr/>
        </p:nvGrpSpPr>
        <p:grpSpPr>
          <a:xfrm>
            <a:off x="4749532" y="2395594"/>
            <a:ext cx="2686977" cy="3706341"/>
            <a:chOff x="4749532" y="2395594"/>
            <a:chExt cx="2686977" cy="3706341"/>
          </a:xfrm>
        </p:grpSpPr>
        <p:grpSp>
          <p:nvGrpSpPr>
            <p:cNvPr id="39" name="Group 38"/>
            <p:cNvGrpSpPr/>
            <p:nvPr/>
          </p:nvGrpSpPr>
          <p:grpSpPr>
            <a:xfrm flipH="1">
              <a:off x="5187552" y="2402596"/>
              <a:ext cx="2248957" cy="2842245"/>
              <a:chOff x="3225532" y="1666875"/>
              <a:chExt cx="2248956" cy="2842245"/>
            </a:xfrm>
          </p:grpSpPr>
          <p:sp>
            <p:nvSpPr>
              <p:cNvPr id="48" name="Teardrop 6"/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49" name="Freeform 24"/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0" name="Freeform 25"/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4749532" y="2395594"/>
              <a:ext cx="2248957" cy="3706341"/>
              <a:chOff x="4749532" y="2395594"/>
              <a:chExt cx="2248957" cy="3706341"/>
            </a:xfrm>
          </p:grpSpPr>
          <p:sp>
            <p:nvSpPr>
              <p:cNvPr id="41" name="Rectangle 40"/>
              <p:cNvSpPr/>
              <p:nvPr/>
            </p:nvSpPr>
            <p:spPr>
              <a:xfrm>
                <a:off x="5818383" y="5237839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6274252" y="5195865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43" name="Group 42"/>
              <p:cNvGrpSpPr/>
              <p:nvPr/>
            </p:nvGrpSpPr>
            <p:grpSpPr>
              <a:xfrm>
                <a:off x="4749532" y="2395594"/>
                <a:ext cx="2248957" cy="2842245"/>
                <a:chOff x="3225532" y="1666875"/>
                <a:chExt cx="2248956" cy="2842245"/>
              </a:xfrm>
            </p:grpSpPr>
            <p:sp>
              <p:nvSpPr>
                <p:cNvPr id="45" name="Teardrop 6"/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6" name="Freeform 11"/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7" name="Freeform 12"/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</p:grpSp>
          <p:sp>
            <p:nvSpPr>
              <p:cNvPr id="44" name="Rounded Rectangle 26"/>
              <p:cNvSpPr/>
              <p:nvPr/>
            </p:nvSpPr>
            <p:spPr>
              <a:xfrm>
                <a:off x="5698559" y="5597879"/>
                <a:ext cx="794890" cy="504056"/>
              </a:xfrm>
              <a:prstGeom prst="roundRect">
                <a:avLst>
                  <a:gd name="adj" fmla="val 1336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5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3" name="Freeform: Shape 5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Rounded Rectangle 1"/>
          <p:cNvSpPr/>
          <p:nvPr/>
        </p:nvSpPr>
        <p:spPr>
          <a:xfrm>
            <a:off x="411480" y="329565"/>
            <a:ext cx="11405870" cy="6180455"/>
          </a:xfrm>
          <a:prstGeom prst="roundRect">
            <a:avLst>
              <a:gd name="adj" fmla="val 6606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852833" y="871169"/>
            <a:ext cx="8482321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1"/>
            </a:pPr>
            <a:r>
              <a:rPr lang="sv-SE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DOSEN YANG MENYELENGGARAKAN PEMBELAJARAN DARING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1" name="Group 6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4" name="Rectangle: Rounded Corners 7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TextBox 61"/>
            <p:cNvSpPr txBox="1"/>
            <p:nvPr/>
          </p:nvSpPr>
          <p:spPr>
            <a:xfrm>
              <a:off x="5339727" y="3033493"/>
              <a:ext cx="186380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90%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88842" y="3431474"/>
            <a:ext cx="2150829" cy="1128216"/>
            <a:chOff x="2489751" y="3574015"/>
            <a:chExt cx="2886606" cy="1128216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798535" y="3322779"/>
              <a:ext cx="1128216" cy="1630687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2489751" y="4125700"/>
              <a:ext cx="288660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18,9%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525903" y="3653195"/>
              <a:ext cx="270779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2060"/>
                  </a:solidFill>
                  <a:effectLst/>
                  <a:latin typeface="+mj-lt"/>
                  <a:ea typeface="Calibri" panose="020F0502020204030204" pitchFamily="34" charset="0"/>
                </a:rPr>
                <a:t>Rata-rata </a:t>
              </a:r>
              <a:r>
                <a:rPr lang="en-US" sz="2000" b="1" dirty="0">
                  <a:solidFill>
                    <a:srgbClr val="002060"/>
                  </a:solidFill>
                  <a:latin typeface="+mj-lt"/>
                  <a:ea typeface="Calibri" panose="020F0502020204030204" pitchFamily="34" charset="0"/>
                </a:rPr>
                <a:t>17%</a:t>
              </a:r>
              <a:endParaRPr lang="en-US" sz="2000" b="1" dirty="0">
                <a:solidFill>
                  <a:srgbClr val="00206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00685" y="372745"/>
            <a:ext cx="11590020" cy="6158865"/>
          </a:xfrm>
          <a:prstGeom prst="roundRect">
            <a:avLst>
              <a:gd name="adj" fmla="val 6274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92126" y="1046360"/>
            <a:ext cx="867828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2"/>
            </a:pPr>
            <a:r>
              <a:rPr lang="en-US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DOSEN YANG MEMANFAATKAN E-LEARNING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6" y="3033493"/>
              <a:ext cx="199938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80%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564121" y="3431487"/>
            <a:ext cx="2502227" cy="1128216"/>
            <a:chOff x="2742059" y="3574028"/>
            <a:chExt cx="3499523" cy="112821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940984" y="3375103"/>
              <a:ext cx="1128216" cy="1526066"/>
            </a:xfrm>
            <a:prstGeom prst="rect">
              <a:avLst/>
            </a:prstGeom>
          </p:spPr>
        </p:pic>
        <p:sp>
          <p:nvSpPr>
            <p:cNvPr id="31" name="TextBox 30"/>
            <p:cNvSpPr txBox="1"/>
            <p:nvPr/>
          </p:nvSpPr>
          <p:spPr>
            <a:xfrm>
              <a:off x="2893004" y="3994334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(13,8%)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065308" y="3610697"/>
              <a:ext cx="26211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2060"/>
                  </a:solidFill>
                  <a:latin typeface="+mj-lt"/>
                  <a:ea typeface="Calibri" panose="020F0502020204030204" pitchFamily="34" charset="0"/>
                </a:rPr>
                <a:t>Rata-rata 11%</a:t>
              </a:r>
              <a:endParaRPr lang="en-US" sz="2000" b="1" dirty="0">
                <a:solidFill>
                  <a:srgbClr val="00206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3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3" name="Freeform: Shape 5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Rounded Rectangle 1"/>
          <p:cNvSpPr/>
          <p:nvPr/>
        </p:nvSpPr>
        <p:spPr>
          <a:xfrm>
            <a:off x="260985" y="252095"/>
            <a:ext cx="11642090" cy="6235700"/>
          </a:xfrm>
          <a:prstGeom prst="roundRect">
            <a:avLst>
              <a:gd name="adj" fmla="val 9628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695350" y="842158"/>
            <a:ext cx="867828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3"/>
            </a:pPr>
            <a:r>
              <a:rPr lang="fi-FI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MAHASISWA ASING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1" name="Group 6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4" name="Rectangle: Rounded Corners 7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TextBox 61"/>
            <p:cNvSpPr txBox="1"/>
            <p:nvPr/>
          </p:nvSpPr>
          <p:spPr>
            <a:xfrm>
              <a:off x="5339726" y="3033493"/>
              <a:ext cx="181583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0,6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% 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2347117" y="3515847"/>
            <a:ext cx="2120156" cy="761965"/>
            <a:chOff x="2354589" y="3658388"/>
            <a:chExt cx="5834272" cy="761965"/>
          </a:xfrm>
        </p:grpSpPr>
        <p:sp>
          <p:nvSpPr>
            <p:cNvPr id="5" name="TextBox 4"/>
            <p:cNvSpPr txBox="1"/>
            <p:nvPr/>
          </p:nvSpPr>
          <p:spPr>
            <a:xfrm>
              <a:off x="2354589" y="4020243"/>
              <a:ext cx="583427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 (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0%)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607836" y="3658388"/>
              <a:ext cx="523723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Rata-rata 0%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막힌 원호 46"/>
          <p:cNvSpPr/>
          <p:nvPr/>
        </p:nvSpPr>
        <p:spPr>
          <a:xfrm rot="10800000">
            <a:off x="9046020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Block Arc 7"/>
          <p:cNvSpPr/>
          <p:nvPr/>
        </p:nvSpPr>
        <p:spPr>
          <a:xfrm flipV="1">
            <a:off x="1193850" y="1903255"/>
            <a:ext cx="7903879" cy="2008900"/>
          </a:xfrm>
          <a:custGeom>
            <a:avLst/>
            <a:gdLst/>
            <a:ahLst/>
            <a:cxnLst/>
            <a:rect l="l" t="t" r="r" b="b"/>
            <a:pathLst>
              <a:path w="7903879" h="2008900">
                <a:moveTo>
                  <a:pt x="1008112" y="0"/>
                </a:moveTo>
                <a:cubicBezTo>
                  <a:pt x="1562433" y="0"/>
                  <a:pt x="2012259" y="447393"/>
                  <a:pt x="2015854" y="1000788"/>
                </a:cubicBezTo>
                <a:lnTo>
                  <a:pt x="2017300" y="1000788"/>
                </a:lnTo>
                <a:cubicBezTo>
                  <a:pt x="2017300" y="1527632"/>
                  <a:pt x="2444392" y="1954724"/>
                  <a:pt x="2971236" y="1954724"/>
                </a:cubicBezTo>
                <a:cubicBezTo>
                  <a:pt x="3495636" y="1954724"/>
                  <a:pt x="3921207" y="1531586"/>
                  <a:pt x="3924802" y="1008112"/>
                </a:cubicBezTo>
                <a:lnTo>
                  <a:pt x="3924531" y="1008112"/>
                </a:lnTo>
                <a:cubicBezTo>
                  <a:pt x="3924531" y="451347"/>
                  <a:pt x="4375878" y="0"/>
                  <a:pt x="4932643" y="0"/>
                </a:cubicBezTo>
                <a:cubicBezTo>
                  <a:pt x="5486964" y="0"/>
                  <a:pt x="5936790" y="447393"/>
                  <a:pt x="5940385" y="1000788"/>
                </a:cubicBezTo>
                <a:lnTo>
                  <a:pt x="5941831" y="1000788"/>
                </a:lnTo>
                <a:cubicBezTo>
                  <a:pt x="5941831" y="1527632"/>
                  <a:pt x="6368923" y="1954724"/>
                  <a:pt x="6895767" y="1954724"/>
                </a:cubicBezTo>
                <a:cubicBezTo>
                  <a:pt x="7422611" y="1954724"/>
                  <a:pt x="7849703" y="1527632"/>
                  <a:pt x="7849703" y="1000788"/>
                </a:cubicBezTo>
                <a:lnTo>
                  <a:pt x="7903879" y="1000788"/>
                </a:lnTo>
                <a:cubicBezTo>
                  <a:pt x="7903879" y="1557553"/>
                  <a:pt x="7452532" y="2008900"/>
                  <a:pt x="6895767" y="2008900"/>
                </a:cubicBezTo>
                <a:cubicBezTo>
                  <a:pt x="6341446" y="2008900"/>
                  <a:pt x="5891620" y="1561507"/>
                  <a:pt x="5888025" y="1008112"/>
                </a:cubicBezTo>
                <a:lnTo>
                  <a:pt x="5886579" y="1008112"/>
                </a:lnTo>
                <a:cubicBezTo>
                  <a:pt x="5886579" y="481268"/>
                  <a:pt x="5459487" y="54176"/>
                  <a:pt x="4932643" y="54176"/>
                </a:cubicBezTo>
                <a:cubicBezTo>
                  <a:pt x="4408244" y="54176"/>
                  <a:pt x="3982672" y="477314"/>
                  <a:pt x="3979077" y="1000788"/>
                </a:cubicBezTo>
                <a:lnTo>
                  <a:pt x="3979348" y="1000788"/>
                </a:lnTo>
                <a:cubicBezTo>
                  <a:pt x="3979348" y="1557553"/>
                  <a:pt x="3528001" y="2008900"/>
                  <a:pt x="2971236" y="2008900"/>
                </a:cubicBezTo>
                <a:cubicBezTo>
                  <a:pt x="2416915" y="2008900"/>
                  <a:pt x="1967089" y="1561507"/>
                  <a:pt x="1963494" y="1008112"/>
                </a:cubicBezTo>
                <a:lnTo>
                  <a:pt x="1962048" y="1008112"/>
                </a:lnTo>
                <a:cubicBezTo>
                  <a:pt x="1962048" y="481268"/>
                  <a:pt x="1534956" y="54176"/>
                  <a:pt x="1008112" y="54176"/>
                </a:cubicBezTo>
                <a:cubicBezTo>
                  <a:pt x="481268" y="54176"/>
                  <a:pt x="54176" y="481268"/>
                  <a:pt x="54176" y="1008112"/>
                </a:cubicBezTo>
                <a:lnTo>
                  <a:pt x="0" y="1008112"/>
                </a:lnTo>
                <a:cubicBezTo>
                  <a:pt x="0" y="451347"/>
                  <a:pt x="451347" y="0"/>
                  <a:pt x="100811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막힌 원호 3"/>
          <p:cNvSpPr/>
          <p:nvPr/>
        </p:nvSpPr>
        <p:spPr>
          <a:xfrm>
            <a:off x="1195202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" name="막힌 원호 38"/>
          <p:cNvSpPr/>
          <p:nvPr/>
        </p:nvSpPr>
        <p:spPr>
          <a:xfrm rot="10800000">
            <a:off x="3160395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막힌 원호 39"/>
          <p:cNvSpPr/>
          <p:nvPr/>
        </p:nvSpPr>
        <p:spPr>
          <a:xfrm>
            <a:off x="5125588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막힌 원호 40"/>
          <p:cNvSpPr/>
          <p:nvPr/>
        </p:nvSpPr>
        <p:spPr>
          <a:xfrm rot="10800000">
            <a:off x="7090780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" name="막힌 원호 46"/>
          <p:cNvSpPr/>
          <p:nvPr/>
        </p:nvSpPr>
        <p:spPr>
          <a:xfrm>
            <a:off x="9046020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 rot="2607866">
            <a:off x="1388454" y="1528182"/>
            <a:ext cx="1345221" cy="750146"/>
            <a:chOff x="0" y="30309"/>
            <a:chExt cx="12191759" cy="6798583"/>
          </a:xfrm>
        </p:grpSpPr>
        <p:sp>
          <p:nvSpPr>
            <p:cNvPr id="13" name="Freeform: Shape 1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" name="Group 16"/>
          <p:cNvGrpSpPr/>
          <p:nvPr/>
        </p:nvGrpSpPr>
        <p:grpSpPr>
          <a:xfrm rot="10584109" flipH="1" flipV="1">
            <a:off x="3462054" y="3647241"/>
            <a:ext cx="1345221" cy="750146"/>
            <a:chOff x="0" y="30309"/>
            <a:chExt cx="12191759" cy="6798583"/>
          </a:xfrm>
        </p:grpSpPr>
        <p:sp>
          <p:nvSpPr>
            <p:cNvPr id="18" name="Freeform: Shape 17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 rot="2607866">
            <a:off x="5322059" y="1528180"/>
            <a:ext cx="1345221" cy="750146"/>
            <a:chOff x="0" y="30309"/>
            <a:chExt cx="12191759" cy="6798583"/>
          </a:xfrm>
        </p:grpSpPr>
        <p:sp>
          <p:nvSpPr>
            <p:cNvPr id="23" name="Freeform: Shape 2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 rot="10584109" flipH="1" flipV="1">
            <a:off x="7395659" y="3647239"/>
            <a:ext cx="1345221" cy="750146"/>
            <a:chOff x="0" y="30309"/>
            <a:chExt cx="12191759" cy="6798583"/>
          </a:xfrm>
        </p:grpSpPr>
        <p:sp>
          <p:nvSpPr>
            <p:cNvPr id="28" name="Freeform: Shape 27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 rot="2607866">
            <a:off x="9377334" y="1597728"/>
            <a:ext cx="1345221" cy="750146"/>
            <a:chOff x="0" y="30309"/>
            <a:chExt cx="12191759" cy="6798583"/>
          </a:xfrm>
        </p:grpSpPr>
        <p:sp>
          <p:nvSpPr>
            <p:cNvPr id="33" name="Freeform: Shape 3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Oval 42"/>
          <p:cNvSpPr/>
          <p:nvPr/>
        </p:nvSpPr>
        <p:spPr>
          <a:xfrm>
            <a:off x="1745529" y="2479478"/>
            <a:ext cx="866378" cy="86637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4" name="Oval 43"/>
          <p:cNvSpPr/>
          <p:nvPr/>
        </p:nvSpPr>
        <p:spPr>
          <a:xfrm>
            <a:off x="3711623" y="2479478"/>
            <a:ext cx="866378" cy="8663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5" name="Oval 44"/>
          <p:cNvSpPr/>
          <p:nvPr/>
        </p:nvSpPr>
        <p:spPr>
          <a:xfrm>
            <a:off x="5677717" y="2479478"/>
            <a:ext cx="866378" cy="8663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6" name="Oval 45"/>
          <p:cNvSpPr/>
          <p:nvPr/>
        </p:nvSpPr>
        <p:spPr>
          <a:xfrm>
            <a:off x="7643811" y="2479478"/>
            <a:ext cx="866378" cy="86637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Oval 61"/>
          <p:cNvSpPr/>
          <p:nvPr/>
        </p:nvSpPr>
        <p:spPr>
          <a:xfrm>
            <a:off x="9598149" y="2479478"/>
            <a:ext cx="866378" cy="86637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Isosceles Triangle 51"/>
          <p:cNvSpPr/>
          <p:nvPr/>
        </p:nvSpPr>
        <p:spPr>
          <a:xfrm>
            <a:off x="2027657" y="2779419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Rounded Rectangle 6"/>
          <p:cNvSpPr/>
          <p:nvPr/>
        </p:nvSpPr>
        <p:spPr>
          <a:xfrm>
            <a:off x="3986737" y="2749932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Teardrop 1"/>
          <p:cNvSpPr/>
          <p:nvPr/>
        </p:nvSpPr>
        <p:spPr>
          <a:xfrm rot="18805991">
            <a:off x="5922791" y="2724588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Rounded Rectangle 27"/>
          <p:cNvSpPr/>
          <p:nvPr/>
        </p:nvSpPr>
        <p:spPr>
          <a:xfrm>
            <a:off x="7890825" y="275756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ounded Rectangle 7"/>
          <p:cNvSpPr/>
          <p:nvPr/>
        </p:nvSpPr>
        <p:spPr>
          <a:xfrm>
            <a:off x="9873976" y="2749932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1"/>
          <p:cNvSpPr/>
          <p:nvPr/>
        </p:nvSpPr>
        <p:spPr>
          <a:xfrm>
            <a:off x="563880" y="413385"/>
            <a:ext cx="11134090" cy="6063615"/>
          </a:xfrm>
          <a:prstGeom prst="roundRect">
            <a:avLst>
              <a:gd name="adj" fmla="val 6111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964399" y="996259"/>
            <a:ext cx="8678287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4"/>
            </a:pPr>
            <a:r>
              <a:rPr lang="en-US" sz="40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DOSEN BERSERTIFIKAT PENDIDIK</a:t>
            </a:r>
            <a:endParaRPr lang="en-US" sz="40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70" name="Group 6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71" name="Group 7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84" name="Rectangle: Rounded Corners 8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85" name="Straight Connector 8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8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" name="TextBox 71"/>
            <p:cNvSpPr txBox="1"/>
            <p:nvPr/>
          </p:nvSpPr>
          <p:spPr>
            <a:xfrm>
              <a:off x="5339726" y="3033493"/>
              <a:ext cx="191155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60%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379356" y="3431489"/>
            <a:ext cx="2534044" cy="1128216"/>
            <a:chOff x="2584229" y="3574030"/>
            <a:chExt cx="3348578" cy="1128216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3650135" y="2665952"/>
              <a:ext cx="1128216" cy="2944371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2584229" y="4049463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(30%)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886449" y="3654587"/>
              <a:ext cx="26211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18%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3900199" y="1589024"/>
            <a:ext cx="4391607" cy="2581315"/>
            <a:chOff x="649653" y="906503"/>
            <a:chExt cx="7693935" cy="4522368"/>
          </a:xfrm>
          <a:solidFill>
            <a:schemeClr val="bg1">
              <a:lumMod val="85000"/>
            </a:schemeClr>
          </a:solidFill>
        </p:grpSpPr>
        <p:grpSp>
          <p:nvGrpSpPr>
            <p:cNvPr id="4" name="Group 3"/>
            <p:cNvGrpSpPr/>
            <p:nvPr/>
          </p:nvGrpSpPr>
          <p:grpSpPr>
            <a:xfrm>
              <a:off x="1686840" y="906503"/>
              <a:ext cx="1330961" cy="4404407"/>
              <a:chOff x="1962632" y="587923"/>
              <a:chExt cx="1606908" cy="5692842"/>
            </a:xfrm>
            <a:grpFill/>
          </p:grpSpPr>
          <p:sp>
            <p:nvSpPr>
              <p:cNvPr id="11" name="Freeform 12"/>
              <p:cNvSpPr/>
              <p:nvPr/>
            </p:nvSpPr>
            <p:spPr>
              <a:xfrm>
                <a:off x="2733332" y="5823624"/>
                <a:ext cx="372189" cy="457141"/>
              </a:xfrm>
              <a:custGeom>
                <a:avLst/>
                <a:gdLst>
                  <a:gd name="connsiteX0" fmla="*/ 295625 w 372189"/>
                  <a:gd name="connsiteY0" fmla="*/ 926 h 457140"/>
                  <a:gd name="connsiteX1" fmla="*/ 147988 w 372189"/>
                  <a:gd name="connsiteY1" fmla="*/ 53313 h 457140"/>
                  <a:gd name="connsiteX2" fmla="*/ 114650 w 372189"/>
                  <a:gd name="connsiteY2" fmla="*/ 91413 h 457140"/>
                  <a:gd name="connsiteX3" fmla="*/ 100363 w 372189"/>
                  <a:gd name="connsiteY3" fmla="*/ 134276 h 457140"/>
                  <a:gd name="connsiteX4" fmla="*/ 67025 w 372189"/>
                  <a:gd name="connsiteY4" fmla="*/ 181901 h 457140"/>
                  <a:gd name="connsiteX5" fmla="*/ 81313 w 372189"/>
                  <a:gd name="connsiteY5" fmla="*/ 239051 h 457140"/>
                  <a:gd name="connsiteX6" fmla="*/ 57500 w 372189"/>
                  <a:gd name="connsiteY6" fmla="*/ 286676 h 457140"/>
                  <a:gd name="connsiteX7" fmla="*/ 38450 w 372189"/>
                  <a:gd name="connsiteY7" fmla="*/ 310488 h 457140"/>
                  <a:gd name="connsiteX8" fmla="*/ 24163 w 372189"/>
                  <a:gd name="connsiteY8" fmla="*/ 348588 h 457140"/>
                  <a:gd name="connsiteX9" fmla="*/ 5113 w 372189"/>
                  <a:gd name="connsiteY9" fmla="*/ 391451 h 457140"/>
                  <a:gd name="connsiteX10" fmla="*/ 14638 w 372189"/>
                  <a:gd name="connsiteY10" fmla="*/ 453363 h 457140"/>
                  <a:gd name="connsiteX11" fmla="*/ 152750 w 372189"/>
                  <a:gd name="connsiteY11" fmla="*/ 448601 h 457140"/>
                  <a:gd name="connsiteX12" fmla="*/ 276575 w 372189"/>
                  <a:gd name="connsiteY12" fmla="*/ 434313 h 457140"/>
                  <a:gd name="connsiteX13" fmla="*/ 333725 w 372189"/>
                  <a:gd name="connsiteY13" fmla="*/ 391451 h 457140"/>
                  <a:gd name="connsiteX14" fmla="*/ 338488 w 372189"/>
                  <a:gd name="connsiteY14" fmla="*/ 320013 h 457140"/>
                  <a:gd name="connsiteX15" fmla="*/ 357538 w 372189"/>
                  <a:gd name="connsiteY15" fmla="*/ 339063 h 457140"/>
                  <a:gd name="connsiteX16" fmla="*/ 371825 w 372189"/>
                  <a:gd name="connsiteY16" fmla="*/ 310488 h 457140"/>
                  <a:gd name="connsiteX17" fmla="*/ 367063 w 372189"/>
                  <a:gd name="connsiteY17" fmla="*/ 229526 h 457140"/>
                  <a:gd name="connsiteX18" fmla="*/ 357538 w 372189"/>
                  <a:gd name="connsiteY18" fmla="*/ 177138 h 457140"/>
                  <a:gd name="connsiteX19" fmla="*/ 343250 w 372189"/>
                  <a:gd name="connsiteY19" fmla="*/ 100938 h 457140"/>
                  <a:gd name="connsiteX20" fmla="*/ 295625 w 372189"/>
                  <a:gd name="connsiteY20" fmla="*/ 926 h 457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2189" h="457140">
                    <a:moveTo>
                      <a:pt x="295625" y="926"/>
                    </a:moveTo>
                    <a:cubicBezTo>
                      <a:pt x="263081" y="-7012"/>
                      <a:pt x="178150" y="38232"/>
                      <a:pt x="147988" y="53313"/>
                    </a:cubicBezTo>
                    <a:cubicBezTo>
                      <a:pt x="117826" y="68394"/>
                      <a:pt x="122587" y="77919"/>
                      <a:pt x="114650" y="91413"/>
                    </a:cubicBezTo>
                    <a:cubicBezTo>
                      <a:pt x="106713" y="104907"/>
                      <a:pt x="108300" y="119195"/>
                      <a:pt x="100363" y="134276"/>
                    </a:cubicBezTo>
                    <a:cubicBezTo>
                      <a:pt x="92425" y="149357"/>
                      <a:pt x="70200" y="164439"/>
                      <a:pt x="67025" y="181901"/>
                    </a:cubicBezTo>
                    <a:cubicBezTo>
                      <a:pt x="63850" y="199364"/>
                      <a:pt x="82900" y="221589"/>
                      <a:pt x="81313" y="239051"/>
                    </a:cubicBezTo>
                    <a:cubicBezTo>
                      <a:pt x="79726" y="256513"/>
                      <a:pt x="64644" y="274770"/>
                      <a:pt x="57500" y="286676"/>
                    </a:cubicBezTo>
                    <a:cubicBezTo>
                      <a:pt x="50356" y="298582"/>
                      <a:pt x="44006" y="300169"/>
                      <a:pt x="38450" y="310488"/>
                    </a:cubicBezTo>
                    <a:cubicBezTo>
                      <a:pt x="32894" y="320807"/>
                      <a:pt x="29719" y="335094"/>
                      <a:pt x="24163" y="348588"/>
                    </a:cubicBezTo>
                    <a:cubicBezTo>
                      <a:pt x="18607" y="362082"/>
                      <a:pt x="6700" y="373989"/>
                      <a:pt x="5113" y="391451"/>
                    </a:cubicBezTo>
                    <a:cubicBezTo>
                      <a:pt x="3526" y="408913"/>
                      <a:pt x="-9968" y="443838"/>
                      <a:pt x="14638" y="453363"/>
                    </a:cubicBezTo>
                    <a:cubicBezTo>
                      <a:pt x="39244" y="462888"/>
                      <a:pt x="109094" y="451776"/>
                      <a:pt x="152750" y="448601"/>
                    </a:cubicBezTo>
                    <a:cubicBezTo>
                      <a:pt x="196406" y="445426"/>
                      <a:pt x="246413" y="443838"/>
                      <a:pt x="276575" y="434313"/>
                    </a:cubicBezTo>
                    <a:cubicBezTo>
                      <a:pt x="306737" y="424788"/>
                      <a:pt x="323406" y="410501"/>
                      <a:pt x="333725" y="391451"/>
                    </a:cubicBezTo>
                    <a:cubicBezTo>
                      <a:pt x="344044" y="372401"/>
                      <a:pt x="334519" y="328744"/>
                      <a:pt x="338488" y="320013"/>
                    </a:cubicBezTo>
                    <a:cubicBezTo>
                      <a:pt x="342457" y="311282"/>
                      <a:pt x="351982" y="340650"/>
                      <a:pt x="357538" y="339063"/>
                    </a:cubicBezTo>
                    <a:cubicBezTo>
                      <a:pt x="363094" y="337476"/>
                      <a:pt x="370238" y="328744"/>
                      <a:pt x="371825" y="310488"/>
                    </a:cubicBezTo>
                    <a:cubicBezTo>
                      <a:pt x="373413" y="292232"/>
                      <a:pt x="369444" y="251751"/>
                      <a:pt x="367063" y="229526"/>
                    </a:cubicBezTo>
                    <a:cubicBezTo>
                      <a:pt x="364682" y="207301"/>
                      <a:pt x="361507" y="198569"/>
                      <a:pt x="357538" y="177138"/>
                    </a:cubicBezTo>
                    <a:cubicBezTo>
                      <a:pt x="353569" y="155707"/>
                      <a:pt x="353569" y="130307"/>
                      <a:pt x="343250" y="100938"/>
                    </a:cubicBezTo>
                    <a:cubicBezTo>
                      <a:pt x="332931" y="71569"/>
                      <a:pt x="328169" y="8864"/>
                      <a:pt x="295625" y="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2700" dirty="0"/>
                  <a:t> </a:t>
                </a:r>
                <a:endParaRPr lang="ko-KR" altLang="en-US" sz="2700" dirty="0"/>
              </a:p>
            </p:txBody>
          </p:sp>
          <p:sp>
            <p:nvSpPr>
              <p:cNvPr id="12" name="Freeform 13"/>
              <p:cNvSpPr/>
              <p:nvPr/>
            </p:nvSpPr>
            <p:spPr>
              <a:xfrm>
                <a:off x="2355315" y="5349411"/>
                <a:ext cx="349373" cy="622775"/>
              </a:xfrm>
              <a:custGeom>
                <a:avLst/>
                <a:gdLst>
                  <a:gd name="connsiteX0" fmla="*/ 245016 w 349372"/>
                  <a:gd name="connsiteY0" fmla="*/ 3649 h 622774"/>
                  <a:gd name="connsiteX1" fmla="*/ 325979 w 349372"/>
                  <a:gd name="connsiteY1" fmla="*/ 32224 h 622774"/>
                  <a:gd name="connsiteX2" fmla="*/ 345029 w 349372"/>
                  <a:gd name="connsiteY2" fmla="*/ 136999 h 622774"/>
                  <a:gd name="connsiteX3" fmla="*/ 345029 w 349372"/>
                  <a:gd name="connsiteY3" fmla="*/ 160812 h 622774"/>
                  <a:gd name="connsiteX4" fmla="*/ 297404 w 349372"/>
                  <a:gd name="connsiteY4" fmla="*/ 251299 h 622774"/>
                  <a:gd name="connsiteX5" fmla="*/ 283116 w 349372"/>
                  <a:gd name="connsiteY5" fmla="*/ 256062 h 622774"/>
                  <a:gd name="connsiteX6" fmla="*/ 273591 w 349372"/>
                  <a:gd name="connsiteY6" fmla="*/ 313212 h 622774"/>
                  <a:gd name="connsiteX7" fmla="*/ 273591 w 349372"/>
                  <a:gd name="connsiteY7" fmla="*/ 360837 h 622774"/>
                  <a:gd name="connsiteX8" fmla="*/ 278354 w 349372"/>
                  <a:gd name="connsiteY8" fmla="*/ 413224 h 622774"/>
                  <a:gd name="connsiteX9" fmla="*/ 259304 w 349372"/>
                  <a:gd name="connsiteY9" fmla="*/ 498949 h 622774"/>
                  <a:gd name="connsiteX10" fmla="*/ 235491 w 349372"/>
                  <a:gd name="connsiteY10" fmla="*/ 551337 h 622774"/>
                  <a:gd name="connsiteX11" fmla="*/ 168816 w 349372"/>
                  <a:gd name="connsiteY11" fmla="*/ 598962 h 622774"/>
                  <a:gd name="connsiteX12" fmla="*/ 92616 w 349372"/>
                  <a:gd name="connsiteY12" fmla="*/ 622774 h 622774"/>
                  <a:gd name="connsiteX13" fmla="*/ 21179 w 349372"/>
                  <a:gd name="connsiteY13" fmla="*/ 598962 h 622774"/>
                  <a:gd name="connsiteX14" fmla="*/ 2129 w 349372"/>
                  <a:gd name="connsiteY14" fmla="*/ 556099 h 622774"/>
                  <a:gd name="connsiteX15" fmla="*/ 6891 w 349372"/>
                  <a:gd name="connsiteY15" fmla="*/ 465612 h 622774"/>
                  <a:gd name="connsiteX16" fmla="*/ 59279 w 349372"/>
                  <a:gd name="connsiteY16" fmla="*/ 346549 h 622774"/>
                  <a:gd name="connsiteX17" fmla="*/ 106904 w 349372"/>
                  <a:gd name="connsiteY17" fmla="*/ 227487 h 622774"/>
                  <a:gd name="connsiteX18" fmla="*/ 130716 w 349372"/>
                  <a:gd name="connsiteY18" fmla="*/ 151287 h 622774"/>
                  <a:gd name="connsiteX19" fmla="*/ 168816 w 349372"/>
                  <a:gd name="connsiteY19" fmla="*/ 17937 h 622774"/>
                  <a:gd name="connsiteX20" fmla="*/ 245016 w 349372"/>
                  <a:gd name="connsiteY20" fmla="*/ 3649 h 62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372" h="622774">
                    <a:moveTo>
                      <a:pt x="245016" y="3649"/>
                    </a:moveTo>
                    <a:cubicBezTo>
                      <a:pt x="271210" y="6030"/>
                      <a:pt x="309310" y="9999"/>
                      <a:pt x="325979" y="32224"/>
                    </a:cubicBezTo>
                    <a:cubicBezTo>
                      <a:pt x="342648" y="54449"/>
                      <a:pt x="341854" y="115568"/>
                      <a:pt x="345029" y="136999"/>
                    </a:cubicBezTo>
                    <a:cubicBezTo>
                      <a:pt x="348204" y="158430"/>
                      <a:pt x="352966" y="141762"/>
                      <a:pt x="345029" y="160812"/>
                    </a:cubicBezTo>
                    <a:cubicBezTo>
                      <a:pt x="337092" y="179862"/>
                      <a:pt x="307723" y="235424"/>
                      <a:pt x="297404" y="251299"/>
                    </a:cubicBezTo>
                    <a:cubicBezTo>
                      <a:pt x="287085" y="267174"/>
                      <a:pt x="287085" y="245743"/>
                      <a:pt x="283116" y="256062"/>
                    </a:cubicBezTo>
                    <a:cubicBezTo>
                      <a:pt x="279147" y="266381"/>
                      <a:pt x="275178" y="295750"/>
                      <a:pt x="273591" y="313212"/>
                    </a:cubicBezTo>
                    <a:cubicBezTo>
                      <a:pt x="272004" y="330674"/>
                      <a:pt x="272797" y="344168"/>
                      <a:pt x="273591" y="360837"/>
                    </a:cubicBezTo>
                    <a:cubicBezTo>
                      <a:pt x="274385" y="377506"/>
                      <a:pt x="280735" y="390205"/>
                      <a:pt x="278354" y="413224"/>
                    </a:cubicBezTo>
                    <a:cubicBezTo>
                      <a:pt x="275973" y="436243"/>
                      <a:pt x="266448" y="475930"/>
                      <a:pt x="259304" y="498949"/>
                    </a:cubicBezTo>
                    <a:cubicBezTo>
                      <a:pt x="252160" y="521968"/>
                      <a:pt x="250572" y="534668"/>
                      <a:pt x="235491" y="551337"/>
                    </a:cubicBezTo>
                    <a:cubicBezTo>
                      <a:pt x="220410" y="568006"/>
                      <a:pt x="192628" y="587056"/>
                      <a:pt x="168816" y="598962"/>
                    </a:cubicBezTo>
                    <a:cubicBezTo>
                      <a:pt x="145004" y="610868"/>
                      <a:pt x="117222" y="622774"/>
                      <a:pt x="92616" y="622774"/>
                    </a:cubicBezTo>
                    <a:cubicBezTo>
                      <a:pt x="68010" y="622774"/>
                      <a:pt x="36260" y="610075"/>
                      <a:pt x="21179" y="598962"/>
                    </a:cubicBezTo>
                    <a:cubicBezTo>
                      <a:pt x="6098" y="587849"/>
                      <a:pt x="4510" y="578324"/>
                      <a:pt x="2129" y="556099"/>
                    </a:cubicBezTo>
                    <a:cubicBezTo>
                      <a:pt x="-252" y="533874"/>
                      <a:pt x="-2634" y="500537"/>
                      <a:pt x="6891" y="465612"/>
                    </a:cubicBezTo>
                    <a:cubicBezTo>
                      <a:pt x="16416" y="430687"/>
                      <a:pt x="42610" y="386236"/>
                      <a:pt x="59279" y="346549"/>
                    </a:cubicBezTo>
                    <a:cubicBezTo>
                      <a:pt x="75948" y="306862"/>
                      <a:pt x="94998" y="260031"/>
                      <a:pt x="106904" y="227487"/>
                    </a:cubicBezTo>
                    <a:cubicBezTo>
                      <a:pt x="118810" y="194943"/>
                      <a:pt x="120397" y="186212"/>
                      <a:pt x="130716" y="151287"/>
                    </a:cubicBezTo>
                    <a:cubicBezTo>
                      <a:pt x="141035" y="116362"/>
                      <a:pt x="150560" y="44131"/>
                      <a:pt x="168816" y="17937"/>
                    </a:cubicBezTo>
                    <a:cubicBezTo>
                      <a:pt x="187072" y="-8257"/>
                      <a:pt x="218822" y="1268"/>
                      <a:pt x="245016" y="3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3" name="Freeform 14"/>
              <p:cNvSpPr/>
              <p:nvPr/>
            </p:nvSpPr>
            <p:spPr>
              <a:xfrm>
                <a:off x="2385753" y="3258510"/>
                <a:ext cx="987693" cy="2696468"/>
              </a:xfrm>
              <a:custGeom>
                <a:avLst/>
                <a:gdLst>
                  <a:gd name="connsiteX0" fmla="*/ 905141 w 987690"/>
                  <a:gd name="connsiteY0" fmla="*/ 46672 h 2696464"/>
                  <a:gd name="connsiteX1" fmla="*/ 786078 w 987690"/>
                  <a:gd name="connsiteY1" fmla="*/ 3810 h 2696464"/>
                  <a:gd name="connsiteX2" fmla="*/ 409841 w 987690"/>
                  <a:gd name="connsiteY2" fmla="*/ 8572 h 2696464"/>
                  <a:gd name="connsiteX3" fmla="*/ 166953 w 987690"/>
                  <a:gd name="connsiteY3" fmla="*/ 60960 h 2696464"/>
                  <a:gd name="connsiteX4" fmla="*/ 52653 w 987690"/>
                  <a:gd name="connsiteY4" fmla="*/ 137160 h 2696464"/>
                  <a:gd name="connsiteX5" fmla="*/ 28841 w 987690"/>
                  <a:gd name="connsiteY5" fmla="*/ 284797 h 2696464"/>
                  <a:gd name="connsiteX6" fmla="*/ 266 w 987690"/>
                  <a:gd name="connsiteY6" fmla="*/ 513397 h 2696464"/>
                  <a:gd name="connsiteX7" fmla="*/ 14553 w 987690"/>
                  <a:gd name="connsiteY7" fmla="*/ 589597 h 2696464"/>
                  <a:gd name="connsiteX8" fmla="*/ 14553 w 987690"/>
                  <a:gd name="connsiteY8" fmla="*/ 661035 h 2696464"/>
                  <a:gd name="connsiteX9" fmla="*/ 28841 w 987690"/>
                  <a:gd name="connsiteY9" fmla="*/ 761047 h 2696464"/>
                  <a:gd name="connsiteX10" fmla="*/ 38366 w 987690"/>
                  <a:gd name="connsiteY10" fmla="*/ 861060 h 2696464"/>
                  <a:gd name="connsiteX11" fmla="*/ 43128 w 987690"/>
                  <a:gd name="connsiteY11" fmla="*/ 956310 h 2696464"/>
                  <a:gd name="connsiteX12" fmla="*/ 52653 w 987690"/>
                  <a:gd name="connsiteY12" fmla="*/ 1046797 h 2696464"/>
                  <a:gd name="connsiteX13" fmla="*/ 38366 w 987690"/>
                  <a:gd name="connsiteY13" fmla="*/ 1122997 h 2696464"/>
                  <a:gd name="connsiteX14" fmla="*/ 66941 w 987690"/>
                  <a:gd name="connsiteY14" fmla="*/ 1175385 h 2696464"/>
                  <a:gd name="connsiteX15" fmla="*/ 76466 w 987690"/>
                  <a:gd name="connsiteY15" fmla="*/ 1265872 h 2696464"/>
                  <a:gd name="connsiteX16" fmla="*/ 43128 w 987690"/>
                  <a:gd name="connsiteY16" fmla="*/ 1389697 h 2696464"/>
                  <a:gd name="connsiteX17" fmla="*/ 47891 w 987690"/>
                  <a:gd name="connsiteY17" fmla="*/ 1442085 h 2696464"/>
                  <a:gd name="connsiteX18" fmla="*/ 28841 w 987690"/>
                  <a:gd name="connsiteY18" fmla="*/ 1537335 h 2696464"/>
                  <a:gd name="connsiteX19" fmla="*/ 19316 w 987690"/>
                  <a:gd name="connsiteY19" fmla="*/ 1642110 h 2696464"/>
                  <a:gd name="connsiteX20" fmla="*/ 38366 w 987690"/>
                  <a:gd name="connsiteY20" fmla="*/ 1780222 h 2696464"/>
                  <a:gd name="connsiteX21" fmla="*/ 38366 w 987690"/>
                  <a:gd name="connsiteY21" fmla="*/ 1942147 h 2696464"/>
                  <a:gd name="connsiteX22" fmla="*/ 52653 w 987690"/>
                  <a:gd name="connsiteY22" fmla="*/ 2042160 h 2696464"/>
                  <a:gd name="connsiteX23" fmla="*/ 43128 w 987690"/>
                  <a:gd name="connsiteY23" fmla="*/ 2085022 h 2696464"/>
                  <a:gd name="connsiteX24" fmla="*/ 76466 w 987690"/>
                  <a:gd name="connsiteY24" fmla="*/ 2189797 h 2696464"/>
                  <a:gd name="connsiteX25" fmla="*/ 109803 w 987690"/>
                  <a:gd name="connsiteY25" fmla="*/ 2299335 h 2696464"/>
                  <a:gd name="connsiteX26" fmla="*/ 166953 w 987690"/>
                  <a:gd name="connsiteY26" fmla="*/ 2337435 h 2696464"/>
                  <a:gd name="connsiteX27" fmla="*/ 243153 w 987690"/>
                  <a:gd name="connsiteY27" fmla="*/ 2246947 h 2696464"/>
                  <a:gd name="connsiteX28" fmla="*/ 300303 w 987690"/>
                  <a:gd name="connsiteY28" fmla="*/ 2142172 h 2696464"/>
                  <a:gd name="connsiteX29" fmla="*/ 295541 w 987690"/>
                  <a:gd name="connsiteY29" fmla="*/ 2032635 h 2696464"/>
                  <a:gd name="connsiteX30" fmla="*/ 319353 w 987690"/>
                  <a:gd name="connsiteY30" fmla="*/ 1842135 h 2696464"/>
                  <a:gd name="connsiteX31" fmla="*/ 328878 w 987690"/>
                  <a:gd name="connsiteY31" fmla="*/ 1723072 h 2696464"/>
                  <a:gd name="connsiteX32" fmla="*/ 328878 w 987690"/>
                  <a:gd name="connsiteY32" fmla="*/ 1604010 h 2696464"/>
                  <a:gd name="connsiteX33" fmla="*/ 343166 w 987690"/>
                  <a:gd name="connsiteY33" fmla="*/ 1503997 h 2696464"/>
                  <a:gd name="connsiteX34" fmla="*/ 362216 w 987690"/>
                  <a:gd name="connsiteY34" fmla="*/ 1475422 h 2696464"/>
                  <a:gd name="connsiteX35" fmla="*/ 366978 w 987690"/>
                  <a:gd name="connsiteY35" fmla="*/ 1432560 h 2696464"/>
                  <a:gd name="connsiteX36" fmla="*/ 381266 w 987690"/>
                  <a:gd name="connsiteY36" fmla="*/ 1418272 h 2696464"/>
                  <a:gd name="connsiteX37" fmla="*/ 362216 w 987690"/>
                  <a:gd name="connsiteY37" fmla="*/ 1337310 h 2696464"/>
                  <a:gd name="connsiteX38" fmla="*/ 390791 w 987690"/>
                  <a:gd name="connsiteY38" fmla="*/ 1237297 h 2696464"/>
                  <a:gd name="connsiteX39" fmla="*/ 419366 w 987690"/>
                  <a:gd name="connsiteY39" fmla="*/ 1199197 h 2696464"/>
                  <a:gd name="connsiteX40" fmla="*/ 419366 w 987690"/>
                  <a:gd name="connsiteY40" fmla="*/ 1046797 h 2696464"/>
                  <a:gd name="connsiteX41" fmla="*/ 438416 w 987690"/>
                  <a:gd name="connsiteY41" fmla="*/ 994410 h 2696464"/>
                  <a:gd name="connsiteX42" fmla="*/ 443178 w 987690"/>
                  <a:gd name="connsiteY42" fmla="*/ 899160 h 2696464"/>
                  <a:gd name="connsiteX43" fmla="*/ 462228 w 987690"/>
                  <a:gd name="connsiteY43" fmla="*/ 822960 h 2696464"/>
                  <a:gd name="connsiteX44" fmla="*/ 481278 w 987690"/>
                  <a:gd name="connsiteY44" fmla="*/ 784860 h 2696464"/>
                  <a:gd name="connsiteX45" fmla="*/ 486041 w 987690"/>
                  <a:gd name="connsiteY45" fmla="*/ 913447 h 2696464"/>
                  <a:gd name="connsiteX46" fmla="*/ 509853 w 987690"/>
                  <a:gd name="connsiteY46" fmla="*/ 1027747 h 2696464"/>
                  <a:gd name="connsiteX47" fmla="*/ 519378 w 987690"/>
                  <a:gd name="connsiteY47" fmla="*/ 1127760 h 2696464"/>
                  <a:gd name="connsiteX48" fmla="*/ 500328 w 987690"/>
                  <a:gd name="connsiteY48" fmla="*/ 1284922 h 2696464"/>
                  <a:gd name="connsiteX49" fmla="*/ 519378 w 987690"/>
                  <a:gd name="connsiteY49" fmla="*/ 1323022 h 2696464"/>
                  <a:gd name="connsiteX50" fmla="*/ 514616 w 987690"/>
                  <a:gd name="connsiteY50" fmla="*/ 1437322 h 2696464"/>
                  <a:gd name="connsiteX51" fmla="*/ 509853 w 987690"/>
                  <a:gd name="connsiteY51" fmla="*/ 1503997 h 2696464"/>
                  <a:gd name="connsiteX52" fmla="*/ 538428 w 987690"/>
                  <a:gd name="connsiteY52" fmla="*/ 1556385 h 2696464"/>
                  <a:gd name="connsiteX53" fmla="*/ 524141 w 987690"/>
                  <a:gd name="connsiteY53" fmla="*/ 1637347 h 2696464"/>
                  <a:gd name="connsiteX54" fmla="*/ 543191 w 987690"/>
                  <a:gd name="connsiteY54" fmla="*/ 1718310 h 2696464"/>
                  <a:gd name="connsiteX55" fmla="*/ 519378 w 987690"/>
                  <a:gd name="connsiteY55" fmla="*/ 1799272 h 2696464"/>
                  <a:gd name="connsiteX56" fmla="*/ 514616 w 987690"/>
                  <a:gd name="connsiteY56" fmla="*/ 2004060 h 2696464"/>
                  <a:gd name="connsiteX57" fmla="*/ 486041 w 987690"/>
                  <a:gd name="connsiteY57" fmla="*/ 2170747 h 2696464"/>
                  <a:gd name="connsiteX58" fmla="*/ 481278 w 987690"/>
                  <a:gd name="connsiteY58" fmla="*/ 2256472 h 2696464"/>
                  <a:gd name="connsiteX59" fmla="*/ 514616 w 987690"/>
                  <a:gd name="connsiteY59" fmla="*/ 2351722 h 2696464"/>
                  <a:gd name="connsiteX60" fmla="*/ 524141 w 987690"/>
                  <a:gd name="connsiteY60" fmla="*/ 2385060 h 2696464"/>
                  <a:gd name="connsiteX61" fmla="*/ 462228 w 987690"/>
                  <a:gd name="connsiteY61" fmla="*/ 2475547 h 2696464"/>
                  <a:gd name="connsiteX62" fmla="*/ 428891 w 987690"/>
                  <a:gd name="connsiteY62" fmla="*/ 2513647 h 2696464"/>
                  <a:gd name="connsiteX63" fmla="*/ 457466 w 987690"/>
                  <a:gd name="connsiteY63" fmla="*/ 2570797 h 2696464"/>
                  <a:gd name="connsiteX64" fmla="*/ 438416 w 987690"/>
                  <a:gd name="connsiteY64" fmla="*/ 2642235 h 2696464"/>
                  <a:gd name="connsiteX65" fmla="*/ 505091 w 987690"/>
                  <a:gd name="connsiteY65" fmla="*/ 2651760 h 2696464"/>
                  <a:gd name="connsiteX66" fmla="*/ 614628 w 987690"/>
                  <a:gd name="connsiteY66" fmla="*/ 2675572 h 2696464"/>
                  <a:gd name="connsiteX67" fmla="*/ 690828 w 987690"/>
                  <a:gd name="connsiteY67" fmla="*/ 2694622 h 2696464"/>
                  <a:gd name="connsiteX68" fmla="*/ 743216 w 987690"/>
                  <a:gd name="connsiteY68" fmla="*/ 2627947 h 2696464"/>
                  <a:gd name="connsiteX69" fmla="*/ 757503 w 987690"/>
                  <a:gd name="connsiteY69" fmla="*/ 2532697 h 2696464"/>
                  <a:gd name="connsiteX70" fmla="*/ 743216 w 987690"/>
                  <a:gd name="connsiteY70" fmla="*/ 2485072 h 2696464"/>
                  <a:gd name="connsiteX71" fmla="*/ 743216 w 987690"/>
                  <a:gd name="connsiteY71" fmla="*/ 2437447 h 2696464"/>
                  <a:gd name="connsiteX72" fmla="*/ 795603 w 987690"/>
                  <a:gd name="connsiteY72" fmla="*/ 2356485 h 2696464"/>
                  <a:gd name="connsiteX73" fmla="*/ 809891 w 987690"/>
                  <a:gd name="connsiteY73" fmla="*/ 2223135 h 2696464"/>
                  <a:gd name="connsiteX74" fmla="*/ 819416 w 987690"/>
                  <a:gd name="connsiteY74" fmla="*/ 2094547 h 2696464"/>
                  <a:gd name="connsiteX75" fmla="*/ 838466 w 987690"/>
                  <a:gd name="connsiteY75" fmla="*/ 1913572 h 2696464"/>
                  <a:gd name="connsiteX76" fmla="*/ 862278 w 987690"/>
                  <a:gd name="connsiteY76" fmla="*/ 1699260 h 2696464"/>
                  <a:gd name="connsiteX77" fmla="*/ 857516 w 987690"/>
                  <a:gd name="connsiteY77" fmla="*/ 1608772 h 2696464"/>
                  <a:gd name="connsiteX78" fmla="*/ 871803 w 987690"/>
                  <a:gd name="connsiteY78" fmla="*/ 1484947 h 2696464"/>
                  <a:gd name="connsiteX79" fmla="*/ 895616 w 987690"/>
                  <a:gd name="connsiteY79" fmla="*/ 1170622 h 2696464"/>
                  <a:gd name="connsiteX80" fmla="*/ 924191 w 987690"/>
                  <a:gd name="connsiteY80" fmla="*/ 908685 h 2696464"/>
                  <a:gd name="connsiteX81" fmla="*/ 914666 w 987690"/>
                  <a:gd name="connsiteY81" fmla="*/ 780097 h 2696464"/>
                  <a:gd name="connsiteX82" fmla="*/ 948003 w 987690"/>
                  <a:gd name="connsiteY82" fmla="*/ 613410 h 2696464"/>
                  <a:gd name="connsiteX83" fmla="*/ 981341 w 987690"/>
                  <a:gd name="connsiteY83" fmla="*/ 441960 h 2696464"/>
                  <a:gd name="connsiteX84" fmla="*/ 981341 w 987690"/>
                  <a:gd name="connsiteY84" fmla="*/ 337185 h 2696464"/>
                  <a:gd name="connsiteX85" fmla="*/ 981341 w 987690"/>
                  <a:gd name="connsiteY85" fmla="*/ 137160 h 2696464"/>
                  <a:gd name="connsiteX86" fmla="*/ 905141 w 987690"/>
                  <a:gd name="connsiteY86" fmla="*/ 46672 h 269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987690" h="2696464">
                    <a:moveTo>
                      <a:pt x="905141" y="46672"/>
                    </a:moveTo>
                    <a:cubicBezTo>
                      <a:pt x="872597" y="24447"/>
                      <a:pt x="868628" y="10160"/>
                      <a:pt x="786078" y="3810"/>
                    </a:cubicBezTo>
                    <a:cubicBezTo>
                      <a:pt x="703528" y="-2540"/>
                      <a:pt x="513028" y="-953"/>
                      <a:pt x="409841" y="8572"/>
                    </a:cubicBezTo>
                    <a:cubicBezTo>
                      <a:pt x="306654" y="18097"/>
                      <a:pt x="226484" y="39529"/>
                      <a:pt x="166953" y="60960"/>
                    </a:cubicBezTo>
                    <a:cubicBezTo>
                      <a:pt x="107422" y="82391"/>
                      <a:pt x="75672" y="99854"/>
                      <a:pt x="52653" y="137160"/>
                    </a:cubicBezTo>
                    <a:cubicBezTo>
                      <a:pt x="29634" y="174466"/>
                      <a:pt x="37572" y="222091"/>
                      <a:pt x="28841" y="284797"/>
                    </a:cubicBezTo>
                    <a:cubicBezTo>
                      <a:pt x="20110" y="347503"/>
                      <a:pt x="2647" y="462597"/>
                      <a:pt x="266" y="513397"/>
                    </a:cubicBezTo>
                    <a:cubicBezTo>
                      <a:pt x="-2115" y="564197"/>
                      <a:pt x="12172" y="564991"/>
                      <a:pt x="14553" y="589597"/>
                    </a:cubicBezTo>
                    <a:cubicBezTo>
                      <a:pt x="16934" y="614203"/>
                      <a:pt x="12172" y="632460"/>
                      <a:pt x="14553" y="661035"/>
                    </a:cubicBezTo>
                    <a:cubicBezTo>
                      <a:pt x="16934" y="689610"/>
                      <a:pt x="24872" y="727710"/>
                      <a:pt x="28841" y="761047"/>
                    </a:cubicBezTo>
                    <a:cubicBezTo>
                      <a:pt x="32810" y="794384"/>
                      <a:pt x="35985" y="828516"/>
                      <a:pt x="38366" y="861060"/>
                    </a:cubicBezTo>
                    <a:cubicBezTo>
                      <a:pt x="40747" y="893604"/>
                      <a:pt x="40747" y="925354"/>
                      <a:pt x="43128" y="956310"/>
                    </a:cubicBezTo>
                    <a:cubicBezTo>
                      <a:pt x="45509" y="987266"/>
                      <a:pt x="53447" y="1019016"/>
                      <a:pt x="52653" y="1046797"/>
                    </a:cubicBezTo>
                    <a:cubicBezTo>
                      <a:pt x="51859" y="1074578"/>
                      <a:pt x="35985" y="1101566"/>
                      <a:pt x="38366" y="1122997"/>
                    </a:cubicBezTo>
                    <a:cubicBezTo>
                      <a:pt x="40747" y="1144428"/>
                      <a:pt x="60591" y="1151573"/>
                      <a:pt x="66941" y="1175385"/>
                    </a:cubicBezTo>
                    <a:cubicBezTo>
                      <a:pt x="73291" y="1199197"/>
                      <a:pt x="80435" y="1230153"/>
                      <a:pt x="76466" y="1265872"/>
                    </a:cubicBezTo>
                    <a:cubicBezTo>
                      <a:pt x="72497" y="1301591"/>
                      <a:pt x="47890" y="1360328"/>
                      <a:pt x="43128" y="1389697"/>
                    </a:cubicBezTo>
                    <a:cubicBezTo>
                      <a:pt x="38366" y="1419066"/>
                      <a:pt x="50272" y="1417479"/>
                      <a:pt x="47891" y="1442085"/>
                    </a:cubicBezTo>
                    <a:cubicBezTo>
                      <a:pt x="45510" y="1466691"/>
                      <a:pt x="33603" y="1503998"/>
                      <a:pt x="28841" y="1537335"/>
                    </a:cubicBezTo>
                    <a:cubicBezTo>
                      <a:pt x="24079" y="1570672"/>
                      <a:pt x="17729" y="1601629"/>
                      <a:pt x="19316" y="1642110"/>
                    </a:cubicBezTo>
                    <a:cubicBezTo>
                      <a:pt x="20903" y="1682591"/>
                      <a:pt x="35191" y="1730216"/>
                      <a:pt x="38366" y="1780222"/>
                    </a:cubicBezTo>
                    <a:cubicBezTo>
                      <a:pt x="41541" y="1830228"/>
                      <a:pt x="35985" y="1898491"/>
                      <a:pt x="38366" y="1942147"/>
                    </a:cubicBezTo>
                    <a:cubicBezTo>
                      <a:pt x="40747" y="1985803"/>
                      <a:pt x="51859" y="2018348"/>
                      <a:pt x="52653" y="2042160"/>
                    </a:cubicBezTo>
                    <a:cubicBezTo>
                      <a:pt x="53447" y="2065972"/>
                      <a:pt x="39159" y="2060416"/>
                      <a:pt x="43128" y="2085022"/>
                    </a:cubicBezTo>
                    <a:cubicBezTo>
                      <a:pt x="47097" y="2109628"/>
                      <a:pt x="65353" y="2154078"/>
                      <a:pt x="76466" y="2189797"/>
                    </a:cubicBezTo>
                    <a:cubicBezTo>
                      <a:pt x="87578" y="2225516"/>
                      <a:pt x="94722" y="2274729"/>
                      <a:pt x="109803" y="2299335"/>
                    </a:cubicBezTo>
                    <a:cubicBezTo>
                      <a:pt x="124884" y="2323941"/>
                      <a:pt x="144728" y="2346166"/>
                      <a:pt x="166953" y="2337435"/>
                    </a:cubicBezTo>
                    <a:cubicBezTo>
                      <a:pt x="189178" y="2328704"/>
                      <a:pt x="220928" y="2279491"/>
                      <a:pt x="243153" y="2246947"/>
                    </a:cubicBezTo>
                    <a:cubicBezTo>
                      <a:pt x="265378" y="2214403"/>
                      <a:pt x="291572" y="2177891"/>
                      <a:pt x="300303" y="2142172"/>
                    </a:cubicBezTo>
                    <a:cubicBezTo>
                      <a:pt x="309034" y="2106453"/>
                      <a:pt x="292366" y="2082641"/>
                      <a:pt x="295541" y="2032635"/>
                    </a:cubicBezTo>
                    <a:cubicBezTo>
                      <a:pt x="298716" y="1982629"/>
                      <a:pt x="313797" y="1893729"/>
                      <a:pt x="319353" y="1842135"/>
                    </a:cubicBezTo>
                    <a:cubicBezTo>
                      <a:pt x="324909" y="1790541"/>
                      <a:pt x="327291" y="1762759"/>
                      <a:pt x="328878" y="1723072"/>
                    </a:cubicBezTo>
                    <a:cubicBezTo>
                      <a:pt x="330465" y="1683385"/>
                      <a:pt x="326497" y="1640522"/>
                      <a:pt x="328878" y="1604010"/>
                    </a:cubicBezTo>
                    <a:cubicBezTo>
                      <a:pt x="331259" y="1567498"/>
                      <a:pt x="337610" y="1525428"/>
                      <a:pt x="343166" y="1503997"/>
                    </a:cubicBezTo>
                    <a:cubicBezTo>
                      <a:pt x="348722" y="1482566"/>
                      <a:pt x="358247" y="1487328"/>
                      <a:pt x="362216" y="1475422"/>
                    </a:cubicBezTo>
                    <a:cubicBezTo>
                      <a:pt x="366185" y="1463516"/>
                      <a:pt x="363803" y="1442085"/>
                      <a:pt x="366978" y="1432560"/>
                    </a:cubicBezTo>
                    <a:cubicBezTo>
                      <a:pt x="370153" y="1423035"/>
                      <a:pt x="382060" y="1434147"/>
                      <a:pt x="381266" y="1418272"/>
                    </a:cubicBezTo>
                    <a:cubicBezTo>
                      <a:pt x="380472" y="1402397"/>
                      <a:pt x="360629" y="1367472"/>
                      <a:pt x="362216" y="1337310"/>
                    </a:cubicBezTo>
                    <a:cubicBezTo>
                      <a:pt x="363803" y="1307148"/>
                      <a:pt x="381266" y="1260316"/>
                      <a:pt x="390791" y="1237297"/>
                    </a:cubicBezTo>
                    <a:cubicBezTo>
                      <a:pt x="400316" y="1214278"/>
                      <a:pt x="414604" y="1230947"/>
                      <a:pt x="419366" y="1199197"/>
                    </a:cubicBezTo>
                    <a:cubicBezTo>
                      <a:pt x="424128" y="1167447"/>
                      <a:pt x="416191" y="1080928"/>
                      <a:pt x="419366" y="1046797"/>
                    </a:cubicBezTo>
                    <a:cubicBezTo>
                      <a:pt x="422541" y="1012666"/>
                      <a:pt x="434447" y="1019016"/>
                      <a:pt x="438416" y="994410"/>
                    </a:cubicBezTo>
                    <a:cubicBezTo>
                      <a:pt x="442385" y="969804"/>
                      <a:pt x="439209" y="927735"/>
                      <a:pt x="443178" y="899160"/>
                    </a:cubicBezTo>
                    <a:cubicBezTo>
                      <a:pt x="447147" y="870585"/>
                      <a:pt x="455878" y="842010"/>
                      <a:pt x="462228" y="822960"/>
                    </a:cubicBezTo>
                    <a:cubicBezTo>
                      <a:pt x="468578" y="803910"/>
                      <a:pt x="477309" y="769779"/>
                      <a:pt x="481278" y="784860"/>
                    </a:cubicBezTo>
                    <a:cubicBezTo>
                      <a:pt x="485247" y="799941"/>
                      <a:pt x="481279" y="872966"/>
                      <a:pt x="486041" y="913447"/>
                    </a:cubicBezTo>
                    <a:cubicBezTo>
                      <a:pt x="490803" y="953928"/>
                      <a:pt x="504297" y="992028"/>
                      <a:pt x="509853" y="1027747"/>
                    </a:cubicBezTo>
                    <a:cubicBezTo>
                      <a:pt x="515409" y="1063466"/>
                      <a:pt x="520965" y="1084898"/>
                      <a:pt x="519378" y="1127760"/>
                    </a:cubicBezTo>
                    <a:cubicBezTo>
                      <a:pt x="517791" y="1170622"/>
                      <a:pt x="500328" y="1252378"/>
                      <a:pt x="500328" y="1284922"/>
                    </a:cubicBezTo>
                    <a:cubicBezTo>
                      <a:pt x="500328" y="1317466"/>
                      <a:pt x="516997" y="1297622"/>
                      <a:pt x="519378" y="1323022"/>
                    </a:cubicBezTo>
                    <a:cubicBezTo>
                      <a:pt x="521759" y="1348422"/>
                      <a:pt x="516203" y="1407160"/>
                      <a:pt x="514616" y="1437322"/>
                    </a:cubicBezTo>
                    <a:cubicBezTo>
                      <a:pt x="513029" y="1467484"/>
                      <a:pt x="505884" y="1484153"/>
                      <a:pt x="509853" y="1503997"/>
                    </a:cubicBezTo>
                    <a:cubicBezTo>
                      <a:pt x="513822" y="1523841"/>
                      <a:pt x="536047" y="1534160"/>
                      <a:pt x="538428" y="1556385"/>
                    </a:cubicBezTo>
                    <a:cubicBezTo>
                      <a:pt x="540809" y="1578610"/>
                      <a:pt x="523347" y="1610360"/>
                      <a:pt x="524141" y="1637347"/>
                    </a:cubicBezTo>
                    <a:cubicBezTo>
                      <a:pt x="524935" y="1664334"/>
                      <a:pt x="543985" y="1691323"/>
                      <a:pt x="543191" y="1718310"/>
                    </a:cubicBezTo>
                    <a:cubicBezTo>
                      <a:pt x="542397" y="1745297"/>
                      <a:pt x="524140" y="1751647"/>
                      <a:pt x="519378" y="1799272"/>
                    </a:cubicBezTo>
                    <a:cubicBezTo>
                      <a:pt x="514616" y="1846897"/>
                      <a:pt x="520172" y="1942147"/>
                      <a:pt x="514616" y="2004060"/>
                    </a:cubicBezTo>
                    <a:cubicBezTo>
                      <a:pt x="509060" y="2065973"/>
                      <a:pt x="491597" y="2128678"/>
                      <a:pt x="486041" y="2170747"/>
                    </a:cubicBezTo>
                    <a:cubicBezTo>
                      <a:pt x="480485" y="2212816"/>
                      <a:pt x="476515" y="2226310"/>
                      <a:pt x="481278" y="2256472"/>
                    </a:cubicBezTo>
                    <a:cubicBezTo>
                      <a:pt x="486040" y="2286635"/>
                      <a:pt x="507472" y="2330291"/>
                      <a:pt x="514616" y="2351722"/>
                    </a:cubicBezTo>
                    <a:cubicBezTo>
                      <a:pt x="521760" y="2373153"/>
                      <a:pt x="532872" y="2364422"/>
                      <a:pt x="524141" y="2385060"/>
                    </a:cubicBezTo>
                    <a:cubicBezTo>
                      <a:pt x="515410" y="2405698"/>
                      <a:pt x="478103" y="2454116"/>
                      <a:pt x="462228" y="2475547"/>
                    </a:cubicBezTo>
                    <a:cubicBezTo>
                      <a:pt x="446353" y="2496978"/>
                      <a:pt x="429685" y="2497772"/>
                      <a:pt x="428891" y="2513647"/>
                    </a:cubicBezTo>
                    <a:cubicBezTo>
                      <a:pt x="428097" y="2529522"/>
                      <a:pt x="455878" y="2549366"/>
                      <a:pt x="457466" y="2570797"/>
                    </a:cubicBezTo>
                    <a:cubicBezTo>
                      <a:pt x="459054" y="2592228"/>
                      <a:pt x="430479" y="2628741"/>
                      <a:pt x="438416" y="2642235"/>
                    </a:cubicBezTo>
                    <a:cubicBezTo>
                      <a:pt x="446353" y="2655729"/>
                      <a:pt x="475722" y="2646204"/>
                      <a:pt x="505091" y="2651760"/>
                    </a:cubicBezTo>
                    <a:cubicBezTo>
                      <a:pt x="534460" y="2657316"/>
                      <a:pt x="583672" y="2668428"/>
                      <a:pt x="614628" y="2675572"/>
                    </a:cubicBezTo>
                    <a:cubicBezTo>
                      <a:pt x="645584" y="2682716"/>
                      <a:pt x="669397" y="2702559"/>
                      <a:pt x="690828" y="2694622"/>
                    </a:cubicBezTo>
                    <a:cubicBezTo>
                      <a:pt x="712259" y="2686685"/>
                      <a:pt x="732104" y="2654934"/>
                      <a:pt x="743216" y="2627947"/>
                    </a:cubicBezTo>
                    <a:cubicBezTo>
                      <a:pt x="754328" y="2600960"/>
                      <a:pt x="757503" y="2556509"/>
                      <a:pt x="757503" y="2532697"/>
                    </a:cubicBezTo>
                    <a:cubicBezTo>
                      <a:pt x="757503" y="2508885"/>
                      <a:pt x="745597" y="2500947"/>
                      <a:pt x="743216" y="2485072"/>
                    </a:cubicBezTo>
                    <a:cubicBezTo>
                      <a:pt x="740835" y="2469197"/>
                      <a:pt x="734485" y="2458878"/>
                      <a:pt x="743216" y="2437447"/>
                    </a:cubicBezTo>
                    <a:cubicBezTo>
                      <a:pt x="751947" y="2416016"/>
                      <a:pt x="784490" y="2392204"/>
                      <a:pt x="795603" y="2356485"/>
                    </a:cubicBezTo>
                    <a:cubicBezTo>
                      <a:pt x="806715" y="2320766"/>
                      <a:pt x="805922" y="2266791"/>
                      <a:pt x="809891" y="2223135"/>
                    </a:cubicBezTo>
                    <a:cubicBezTo>
                      <a:pt x="813860" y="2179479"/>
                      <a:pt x="814654" y="2146141"/>
                      <a:pt x="819416" y="2094547"/>
                    </a:cubicBezTo>
                    <a:cubicBezTo>
                      <a:pt x="824178" y="2042953"/>
                      <a:pt x="831322" y="1979453"/>
                      <a:pt x="838466" y="1913572"/>
                    </a:cubicBezTo>
                    <a:cubicBezTo>
                      <a:pt x="845610" y="1847691"/>
                      <a:pt x="859103" y="1750060"/>
                      <a:pt x="862278" y="1699260"/>
                    </a:cubicBezTo>
                    <a:cubicBezTo>
                      <a:pt x="865453" y="1648460"/>
                      <a:pt x="855929" y="1644491"/>
                      <a:pt x="857516" y="1608772"/>
                    </a:cubicBezTo>
                    <a:cubicBezTo>
                      <a:pt x="859103" y="1573053"/>
                      <a:pt x="865453" y="1557972"/>
                      <a:pt x="871803" y="1484947"/>
                    </a:cubicBezTo>
                    <a:cubicBezTo>
                      <a:pt x="878153" y="1411922"/>
                      <a:pt x="886885" y="1266665"/>
                      <a:pt x="895616" y="1170622"/>
                    </a:cubicBezTo>
                    <a:cubicBezTo>
                      <a:pt x="904347" y="1074579"/>
                      <a:pt x="921016" y="973773"/>
                      <a:pt x="924191" y="908685"/>
                    </a:cubicBezTo>
                    <a:cubicBezTo>
                      <a:pt x="927366" y="843598"/>
                      <a:pt x="910697" y="829309"/>
                      <a:pt x="914666" y="780097"/>
                    </a:cubicBezTo>
                    <a:cubicBezTo>
                      <a:pt x="918635" y="730885"/>
                      <a:pt x="936891" y="669766"/>
                      <a:pt x="948003" y="613410"/>
                    </a:cubicBezTo>
                    <a:cubicBezTo>
                      <a:pt x="959115" y="557054"/>
                      <a:pt x="975785" y="487998"/>
                      <a:pt x="981341" y="441960"/>
                    </a:cubicBezTo>
                    <a:cubicBezTo>
                      <a:pt x="986897" y="395923"/>
                      <a:pt x="981341" y="337185"/>
                      <a:pt x="981341" y="337185"/>
                    </a:cubicBezTo>
                    <a:cubicBezTo>
                      <a:pt x="981341" y="286385"/>
                      <a:pt x="995628" y="189547"/>
                      <a:pt x="981341" y="137160"/>
                    </a:cubicBezTo>
                    <a:cubicBezTo>
                      <a:pt x="967054" y="84773"/>
                      <a:pt x="937685" y="68897"/>
                      <a:pt x="905141" y="46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4" name="Freeform 15"/>
              <p:cNvSpPr/>
              <p:nvPr/>
            </p:nvSpPr>
            <p:spPr>
              <a:xfrm>
                <a:off x="3327362" y="3615554"/>
                <a:ext cx="234997" cy="523698"/>
              </a:xfrm>
              <a:custGeom>
                <a:avLst/>
                <a:gdLst/>
                <a:ahLst/>
                <a:cxnLst/>
                <a:rect l="l" t="t" r="r" b="b"/>
                <a:pathLst>
                  <a:path w="221335" h="493253">
                    <a:moveTo>
                      <a:pt x="77834" y="328437"/>
                    </a:moveTo>
                    <a:cubicBezTo>
                      <a:pt x="65239" y="329495"/>
                      <a:pt x="52963" y="333729"/>
                      <a:pt x="50846" y="340502"/>
                    </a:cubicBezTo>
                    <a:cubicBezTo>
                      <a:pt x="46613" y="354049"/>
                      <a:pt x="50846" y="372675"/>
                      <a:pt x="50846" y="386222"/>
                    </a:cubicBezTo>
                    <a:cubicBezTo>
                      <a:pt x="50846" y="386222"/>
                      <a:pt x="44073" y="417549"/>
                      <a:pt x="50846" y="421782"/>
                    </a:cubicBezTo>
                    <a:cubicBezTo>
                      <a:pt x="57619" y="426015"/>
                      <a:pt x="82173" y="426015"/>
                      <a:pt x="91486" y="411622"/>
                    </a:cubicBezTo>
                    <a:cubicBezTo>
                      <a:pt x="100799" y="397229"/>
                      <a:pt x="113499" y="347275"/>
                      <a:pt x="106726" y="335422"/>
                    </a:cubicBezTo>
                    <a:cubicBezTo>
                      <a:pt x="103340" y="329496"/>
                      <a:pt x="90428" y="327379"/>
                      <a:pt x="77834" y="328437"/>
                    </a:cubicBezTo>
                    <a:close/>
                    <a:moveTo>
                      <a:pt x="121966" y="142"/>
                    </a:moveTo>
                    <a:cubicBezTo>
                      <a:pt x="139746" y="4375"/>
                      <a:pt x="172766" y="90735"/>
                      <a:pt x="188006" y="132222"/>
                    </a:cubicBezTo>
                    <a:cubicBezTo>
                      <a:pt x="203246" y="173709"/>
                      <a:pt x="208326" y="212655"/>
                      <a:pt x="213406" y="249062"/>
                    </a:cubicBezTo>
                    <a:cubicBezTo>
                      <a:pt x="218486" y="285469"/>
                      <a:pt x="225259" y="315102"/>
                      <a:pt x="218486" y="350662"/>
                    </a:cubicBezTo>
                    <a:cubicBezTo>
                      <a:pt x="211713" y="386222"/>
                      <a:pt x="186313" y="438715"/>
                      <a:pt x="172766" y="462422"/>
                    </a:cubicBezTo>
                    <a:cubicBezTo>
                      <a:pt x="159219" y="486129"/>
                      <a:pt x="154139" y="490362"/>
                      <a:pt x="137206" y="492902"/>
                    </a:cubicBezTo>
                    <a:cubicBezTo>
                      <a:pt x="120273" y="495442"/>
                      <a:pt x="88946" y="483589"/>
                      <a:pt x="71166" y="477662"/>
                    </a:cubicBezTo>
                    <a:cubicBezTo>
                      <a:pt x="53386" y="471735"/>
                      <a:pt x="39839" y="466655"/>
                      <a:pt x="30526" y="457342"/>
                    </a:cubicBezTo>
                    <a:cubicBezTo>
                      <a:pt x="21213" y="448029"/>
                      <a:pt x="20366" y="428555"/>
                      <a:pt x="15286" y="421782"/>
                    </a:cubicBezTo>
                    <a:cubicBezTo>
                      <a:pt x="10206" y="415009"/>
                      <a:pt x="-801" y="425169"/>
                      <a:pt x="46" y="416702"/>
                    </a:cubicBezTo>
                    <a:cubicBezTo>
                      <a:pt x="893" y="408235"/>
                      <a:pt x="16133" y="391302"/>
                      <a:pt x="20366" y="370982"/>
                    </a:cubicBezTo>
                    <a:cubicBezTo>
                      <a:pt x="24599" y="350662"/>
                      <a:pt x="22059" y="316795"/>
                      <a:pt x="25446" y="294782"/>
                    </a:cubicBezTo>
                    <a:cubicBezTo>
                      <a:pt x="28833" y="272769"/>
                      <a:pt x="29679" y="266842"/>
                      <a:pt x="40686" y="238902"/>
                    </a:cubicBezTo>
                    <a:cubicBezTo>
                      <a:pt x="51693" y="210962"/>
                      <a:pt x="77939" y="166935"/>
                      <a:pt x="91486" y="127142"/>
                    </a:cubicBezTo>
                    <a:cubicBezTo>
                      <a:pt x="105033" y="87349"/>
                      <a:pt x="104186" y="-4091"/>
                      <a:pt x="121966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" name="Freeform 16"/>
              <p:cNvSpPr/>
              <p:nvPr/>
            </p:nvSpPr>
            <p:spPr>
              <a:xfrm>
                <a:off x="2019926" y="587923"/>
                <a:ext cx="342321" cy="748475"/>
              </a:xfrm>
              <a:custGeom>
                <a:avLst/>
                <a:gdLst>
                  <a:gd name="connsiteX0" fmla="*/ 108599 w 342320"/>
                  <a:gd name="connsiteY0" fmla="*/ 748119 h 748473"/>
                  <a:gd name="connsiteX1" fmla="*/ 154319 w 342320"/>
                  <a:gd name="connsiteY1" fmla="*/ 529679 h 748473"/>
                  <a:gd name="connsiteX2" fmla="*/ 149239 w 342320"/>
                  <a:gd name="connsiteY2" fmla="*/ 443319 h 748473"/>
                  <a:gd name="connsiteX3" fmla="*/ 159399 w 342320"/>
                  <a:gd name="connsiteY3" fmla="*/ 377279 h 748473"/>
                  <a:gd name="connsiteX4" fmla="*/ 179719 w 342320"/>
                  <a:gd name="connsiteY4" fmla="*/ 341719 h 748473"/>
                  <a:gd name="connsiteX5" fmla="*/ 210199 w 342320"/>
                  <a:gd name="connsiteY5" fmla="*/ 301079 h 748473"/>
                  <a:gd name="connsiteX6" fmla="*/ 230519 w 342320"/>
                  <a:gd name="connsiteY6" fmla="*/ 295999 h 748473"/>
                  <a:gd name="connsiteX7" fmla="*/ 276239 w 342320"/>
                  <a:gd name="connsiteY7" fmla="*/ 255359 h 748473"/>
                  <a:gd name="connsiteX8" fmla="*/ 306719 w 342320"/>
                  <a:gd name="connsiteY8" fmla="*/ 219799 h 748473"/>
                  <a:gd name="connsiteX9" fmla="*/ 337199 w 342320"/>
                  <a:gd name="connsiteY9" fmla="*/ 148679 h 748473"/>
                  <a:gd name="connsiteX10" fmla="*/ 342279 w 342320"/>
                  <a:gd name="connsiteY10" fmla="*/ 87719 h 748473"/>
                  <a:gd name="connsiteX11" fmla="*/ 337199 w 342320"/>
                  <a:gd name="connsiteY11" fmla="*/ 67399 h 748473"/>
                  <a:gd name="connsiteX12" fmla="*/ 311799 w 342320"/>
                  <a:gd name="connsiteY12" fmla="*/ 52159 h 748473"/>
                  <a:gd name="connsiteX13" fmla="*/ 281319 w 342320"/>
                  <a:gd name="connsiteY13" fmla="*/ 21679 h 748473"/>
                  <a:gd name="connsiteX14" fmla="*/ 260999 w 342320"/>
                  <a:gd name="connsiteY14" fmla="*/ 16599 h 748473"/>
                  <a:gd name="connsiteX15" fmla="*/ 225439 w 342320"/>
                  <a:gd name="connsiteY15" fmla="*/ 16599 h 748473"/>
                  <a:gd name="connsiteX16" fmla="*/ 154319 w 342320"/>
                  <a:gd name="connsiteY16" fmla="*/ 6439 h 748473"/>
                  <a:gd name="connsiteX17" fmla="*/ 113679 w 342320"/>
                  <a:gd name="connsiteY17" fmla="*/ 1359 h 748473"/>
                  <a:gd name="connsiteX18" fmla="*/ 93359 w 342320"/>
                  <a:gd name="connsiteY18" fmla="*/ 31839 h 748473"/>
                  <a:gd name="connsiteX19" fmla="*/ 93359 w 342320"/>
                  <a:gd name="connsiteY19" fmla="*/ 67399 h 748473"/>
                  <a:gd name="connsiteX20" fmla="*/ 78119 w 342320"/>
                  <a:gd name="connsiteY20" fmla="*/ 123279 h 748473"/>
                  <a:gd name="connsiteX21" fmla="*/ 47639 w 342320"/>
                  <a:gd name="connsiteY21" fmla="*/ 168999 h 748473"/>
                  <a:gd name="connsiteX22" fmla="*/ 37479 w 342320"/>
                  <a:gd name="connsiteY22" fmla="*/ 265519 h 748473"/>
                  <a:gd name="connsiteX23" fmla="*/ 22239 w 342320"/>
                  <a:gd name="connsiteY23" fmla="*/ 321399 h 748473"/>
                  <a:gd name="connsiteX24" fmla="*/ 6999 w 342320"/>
                  <a:gd name="connsiteY24" fmla="*/ 397599 h 748473"/>
                  <a:gd name="connsiteX25" fmla="*/ 6999 w 342320"/>
                  <a:gd name="connsiteY25" fmla="*/ 473799 h 748473"/>
                  <a:gd name="connsiteX26" fmla="*/ 108599 w 342320"/>
                  <a:gd name="connsiteY26" fmla="*/ 748119 h 74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42320" h="748473">
                    <a:moveTo>
                      <a:pt x="108599" y="748119"/>
                    </a:moveTo>
                    <a:cubicBezTo>
                      <a:pt x="133152" y="757432"/>
                      <a:pt x="147546" y="580479"/>
                      <a:pt x="154319" y="529679"/>
                    </a:cubicBezTo>
                    <a:cubicBezTo>
                      <a:pt x="161092" y="478879"/>
                      <a:pt x="148392" y="468719"/>
                      <a:pt x="149239" y="443319"/>
                    </a:cubicBezTo>
                    <a:cubicBezTo>
                      <a:pt x="150086" y="417919"/>
                      <a:pt x="154319" y="394212"/>
                      <a:pt x="159399" y="377279"/>
                    </a:cubicBezTo>
                    <a:cubicBezTo>
                      <a:pt x="164479" y="360346"/>
                      <a:pt x="171252" y="354419"/>
                      <a:pt x="179719" y="341719"/>
                    </a:cubicBezTo>
                    <a:cubicBezTo>
                      <a:pt x="188186" y="329019"/>
                      <a:pt x="201732" y="308699"/>
                      <a:pt x="210199" y="301079"/>
                    </a:cubicBezTo>
                    <a:cubicBezTo>
                      <a:pt x="218666" y="293459"/>
                      <a:pt x="219512" y="303619"/>
                      <a:pt x="230519" y="295999"/>
                    </a:cubicBezTo>
                    <a:cubicBezTo>
                      <a:pt x="241526" y="288379"/>
                      <a:pt x="263539" y="268059"/>
                      <a:pt x="276239" y="255359"/>
                    </a:cubicBezTo>
                    <a:cubicBezTo>
                      <a:pt x="288939" y="242659"/>
                      <a:pt x="296559" y="237579"/>
                      <a:pt x="306719" y="219799"/>
                    </a:cubicBezTo>
                    <a:cubicBezTo>
                      <a:pt x="316879" y="202019"/>
                      <a:pt x="331272" y="170692"/>
                      <a:pt x="337199" y="148679"/>
                    </a:cubicBezTo>
                    <a:cubicBezTo>
                      <a:pt x="343126" y="126666"/>
                      <a:pt x="342279" y="101266"/>
                      <a:pt x="342279" y="87719"/>
                    </a:cubicBezTo>
                    <a:cubicBezTo>
                      <a:pt x="342279" y="74172"/>
                      <a:pt x="342279" y="73326"/>
                      <a:pt x="337199" y="67399"/>
                    </a:cubicBezTo>
                    <a:cubicBezTo>
                      <a:pt x="332119" y="61472"/>
                      <a:pt x="321112" y="59779"/>
                      <a:pt x="311799" y="52159"/>
                    </a:cubicBezTo>
                    <a:cubicBezTo>
                      <a:pt x="302486" y="44539"/>
                      <a:pt x="289786" y="27606"/>
                      <a:pt x="281319" y="21679"/>
                    </a:cubicBezTo>
                    <a:cubicBezTo>
                      <a:pt x="272852" y="15752"/>
                      <a:pt x="270312" y="17446"/>
                      <a:pt x="260999" y="16599"/>
                    </a:cubicBezTo>
                    <a:cubicBezTo>
                      <a:pt x="251686" y="15752"/>
                      <a:pt x="243219" y="18292"/>
                      <a:pt x="225439" y="16599"/>
                    </a:cubicBezTo>
                    <a:cubicBezTo>
                      <a:pt x="207659" y="14906"/>
                      <a:pt x="172946" y="8979"/>
                      <a:pt x="154319" y="6439"/>
                    </a:cubicBezTo>
                    <a:cubicBezTo>
                      <a:pt x="135692" y="3899"/>
                      <a:pt x="123839" y="-2874"/>
                      <a:pt x="113679" y="1359"/>
                    </a:cubicBezTo>
                    <a:cubicBezTo>
                      <a:pt x="103519" y="5592"/>
                      <a:pt x="96746" y="20832"/>
                      <a:pt x="93359" y="31839"/>
                    </a:cubicBezTo>
                    <a:cubicBezTo>
                      <a:pt x="89972" y="42846"/>
                      <a:pt x="95899" y="52159"/>
                      <a:pt x="93359" y="67399"/>
                    </a:cubicBezTo>
                    <a:cubicBezTo>
                      <a:pt x="90819" y="82639"/>
                      <a:pt x="85739" y="106346"/>
                      <a:pt x="78119" y="123279"/>
                    </a:cubicBezTo>
                    <a:cubicBezTo>
                      <a:pt x="70499" y="140212"/>
                      <a:pt x="54412" y="145292"/>
                      <a:pt x="47639" y="168999"/>
                    </a:cubicBezTo>
                    <a:cubicBezTo>
                      <a:pt x="40866" y="192706"/>
                      <a:pt x="41712" y="240119"/>
                      <a:pt x="37479" y="265519"/>
                    </a:cubicBezTo>
                    <a:cubicBezTo>
                      <a:pt x="33246" y="290919"/>
                      <a:pt x="27319" y="299386"/>
                      <a:pt x="22239" y="321399"/>
                    </a:cubicBezTo>
                    <a:cubicBezTo>
                      <a:pt x="17159" y="343412"/>
                      <a:pt x="9539" y="372199"/>
                      <a:pt x="6999" y="397599"/>
                    </a:cubicBezTo>
                    <a:cubicBezTo>
                      <a:pt x="4459" y="422999"/>
                      <a:pt x="-7394" y="414532"/>
                      <a:pt x="6999" y="473799"/>
                    </a:cubicBezTo>
                    <a:cubicBezTo>
                      <a:pt x="21392" y="533066"/>
                      <a:pt x="84046" y="738806"/>
                      <a:pt x="108599" y="748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Freeform 17"/>
              <p:cNvSpPr/>
              <p:nvPr/>
            </p:nvSpPr>
            <p:spPr>
              <a:xfrm>
                <a:off x="2643481" y="1349666"/>
                <a:ext cx="523168" cy="762971"/>
              </a:xfrm>
              <a:custGeom>
                <a:avLst/>
                <a:gdLst>
                  <a:gd name="connsiteX0" fmla="*/ 17663 w 523167"/>
                  <a:gd name="connsiteY0" fmla="*/ 221230 h 762969"/>
                  <a:gd name="connsiteX1" fmla="*/ 79 w 523167"/>
                  <a:gd name="connsiteY1" fmla="*/ 268123 h 762969"/>
                  <a:gd name="connsiteX2" fmla="*/ 11802 w 523167"/>
                  <a:gd name="connsiteY2" fmla="*/ 332600 h 762969"/>
                  <a:gd name="connsiteX3" fmla="*/ 26456 w 523167"/>
                  <a:gd name="connsiteY3" fmla="*/ 370700 h 762969"/>
                  <a:gd name="connsiteX4" fmla="*/ 58694 w 523167"/>
                  <a:gd name="connsiteY4" fmla="*/ 385353 h 762969"/>
                  <a:gd name="connsiteX5" fmla="*/ 67487 w 523167"/>
                  <a:gd name="connsiteY5" fmla="*/ 432246 h 762969"/>
                  <a:gd name="connsiteX6" fmla="*/ 85071 w 523167"/>
                  <a:gd name="connsiteY6" fmla="*/ 485000 h 762969"/>
                  <a:gd name="connsiteX7" fmla="*/ 108517 w 523167"/>
                  <a:gd name="connsiteY7" fmla="*/ 523100 h 762969"/>
                  <a:gd name="connsiteX8" fmla="*/ 102656 w 523167"/>
                  <a:gd name="connsiteY8" fmla="*/ 549476 h 762969"/>
                  <a:gd name="connsiteX9" fmla="*/ 140756 w 523167"/>
                  <a:gd name="connsiteY9" fmla="*/ 678430 h 762969"/>
                  <a:gd name="connsiteX10" fmla="*/ 249194 w 523167"/>
                  <a:gd name="connsiteY10" fmla="*/ 760492 h 762969"/>
                  <a:gd name="connsiteX11" fmla="*/ 351771 w 523167"/>
                  <a:gd name="connsiteY11" fmla="*/ 734115 h 762969"/>
                  <a:gd name="connsiteX12" fmla="*/ 404525 w 523167"/>
                  <a:gd name="connsiteY12" fmla="*/ 657915 h 762969"/>
                  <a:gd name="connsiteX13" fmla="*/ 392802 w 523167"/>
                  <a:gd name="connsiteY13" fmla="*/ 602230 h 762969"/>
                  <a:gd name="connsiteX14" fmla="*/ 389871 w 523167"/>
                  <a:gd name="connsiteY14" fmla="*/ 567061 h 762969"/>
                  <a:gd name="connsiteX15" fmla="*/ 404525 w 523167"/>
                  <a:gd name="connsiteY15" fmla="*/ 517238 h 762969"/>
                  <a:gd name="connsiteX16" fmla="*/ 433833 w 523167"/>
                  <a:gd name="connsiteY16" fmla="*/ 461553 h 762969"/>
                  <a:gd name="connsiteX17" fmla="*/ 454348 w 523167"/>
                  <a:gd name="connsiteY17" fmla="*/ 414661 h 762969"/>
                  <a:gd name="connsiteX18" fmla="*/ 460210 w 523167"/>
                  <a:gd name="connsiteY18" fmla="*/ 376561 h 762969"/>
                  <a:gd name="connsiteX19" fmla="*/ 480725 w 523167"/>
                  <a:gd name="connsiteY19" fmla="*/ 379492 h 762969"/>
                  <a:gd name="connsiteX20" fmla="*/ 501240 w 523167"/>
                  <a:gd name="connsiteY20" fmla="*/ 353115 h 762969"/>
                  <a:gd name="connsiteX21" fmla="*/ 521756 w 523167"/>
                  <a:gd name="connsiteY21" fmla="*/ 297430 h 762969"/>
                  <a:gd name="connsiteX22" fmla="*/ 518825 w 523167"/>
                  <a:gd name="connsiteY22" fmla="*/ 238815 h 762969"/>
                  <a:gd name="connsiteX23" fmla="*/ 498310 w 523167"/>
                  <a:gd name="connsiteY23" fmla="*/ 203646 h 762969"/>
                  <a:gd name="connsiteX24" fmla="*/ 489517 w 523167"/>
                  <a:gd name="connsiteY24" fmla="*/ 206576 h 762969"/>
                  <a:gd name="connsiteX25" fmla="*/ 445556 w 523167"/>
                  <a:gd name="connsiteY25" fmla="*/ 142100 h 762969"/>
                  <a:gd name="connsiteX26" fmla="*/ 445556 w 523167"/>
                  <a:gd name="connsiteY26" fmla="*/ 80553 h 762969"/>
                  <a:gd name="connsiteX27" fmla="*/ 369356 w 523167"/>
                  <a:gd name="connsiteY27" fmla="*/ 24869 h 762969"/>
                  <a:gd name="connsiteX28" fmla="*/ 211094 w 523167"/>
                  <a:gd name="connsiteY28" fmla="*/ 1423 h 762969"/>
                  <a:gd name="connsiteX29" fmla="*/ 82140 w 523167"/>
                  <a:gd name="connsiteY29" fmla="*/ 16076 h 762969"/>
                  <a:gd name="connsiteX30" fmla="*/ 41110 w 523167"/>
                  <a:gd name="connsiteY30" fmla="*/ 124515 h 762969"/>
                  <a:gd name="connsiteX31" fmla="*/ 17663 w 523167"/>
                  <a:gd name="connsiteY31" fmla="*/ 221230 h 76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23167" h="762969">
                    <a:moveTo>
                      <a:pt x="17663" y="221230"/>
                    </a:moveTo>
                    <a:cubicBezTo>
                      <a:pt x="10825" y="245165"/>
                      <a:pt x="1056" y="249561"/>
                      <a:pt x="79" y="268123"/>
                    </a:cubicBezTo>
                    <a:cubicBezTo>
                      <a:pt x="-898" y="286685"/>
                      <a:pt x="7406" y="315504"/>
                      <a:pt x="11802" y="332600"/>
                    </a:cubicBezTo>
                    <a:cubicBezTo>
                      <a:pt x="16198" y="349696"/>
                      <a:pt x="18641" y="361908"/>
                      <a:pt x="26456" y="370700"/>
                    </a:cubicBezTo>
                    <a:cubicBezTo>
                      <a:pt x="34271" y="379492"/>
                      <a:pt x="51856" y="375095"/>
                      <a:pt x="58694" y="385353"/>
                    </a:cubicBezTo>
                    <a:cubicBezTo>
                      <a:pt x="65533" y="395611"/>
                      <a:pt x="63091" y="415638"/>
                      <a:pt x="67487" y="432246"/>
                    </a:cubicBezTo>
                    <a:cubicBezTo>
                      <a:pt x="71883" y="448854"/>
                      <a:pt x="78233" y="469858"/>
                      <a:pt x="85071" y="485000"/>
                    </a:cubicBezTo>
                    <a:cubicBezTo>
                      <a:pt x="91909" y="500142"/>
                      <a:pt x="105586" y="512354"/>
                      <a:pt x="108517" y="523100"/>
                    </a:cubicBezTo>
                    <a:cubicBezTo>
                      <a:pt x="111448" y="533846"/>
                      <a:pt x="97283" y="523588"/>
                      <a:pt x="102656" y="549476"/>
                    </a:cubicBezTo>
                    <a:cubicBezTo>
                      <a:pt x="108029" y="575364"/>
                      <a:pt x="116333" y="643261"/>
                      <a:pt x="140756" y="678430"/>
                    </a:cubicBezTo>
                    <a:cubicBezTo>
                      <a:pt x="165179" y="713599"/>
                      <a:pt x="214025" y="751211"/>
                      <a:pt x="249194" y="760492"/>
                    </a:cubicBezTo>
                    <a:cubicBezTo>
                      <a:pt x="284363" y="769773"/>
                      <a:pt x="325882" y="751211"/>
                      <a:pt x="351771" y="734115"/>
                    </a:cubicBezTo>
                    <a:cubicBezTo>
                      <a:pt x="377660" y="717019"/>
                      <a:pt x="397687" y="679896"/>
                      <a:pt x="404525" y="657915"/>
                    </a:cubicBezTo>
                    <a:cubicBezTo>
                      <a:pt x="411364" y="635934"/>
                      <a:pt x="395244" y="617372"/>
                      <a:pt x="392802" y="602230"/>
                    </a:cubicBezTo>
                    <a:cubicBezTo>
                      <a:pt x="390360" y="587088"/>
                      <a:pt x="387917" y="581226"/>
                      <a:pt x="389871" y="567061"/>
                    </a:cubicBezTo>
                    <a:cubicBezTo>
                      <a:pt x="391825" y="552896"/>
                      <a:pt x="397198" y="534823"/>
                      <a:pt x="404525" y="517238"/>
                    </a:cubicBezTo>
                    <a:cubicBezTo>
                      <a:pt x="411852" y="499653"/>
                      <a:pt x="425529" y="478649"/>
                      <a:pt x="433833" y="461553"/>
                    </a:cubicBezTo>
                    <a:cubicBezTo>
                      <a:pt x="442137" y="444457"/>
                      <a:pt x="449952" y="428826"/>
                      <a:pt x="454348" y="414661"/>
                    </a:cubicBezTo>
                    <a:cubicBezTo>
                      <a:pt x="458744" y="400496"/>
                      <a:pt x="455814" y="382422"/>
                      <a:pt x="460210" y="376561"/>
                    </a:cubicBezTo>
                    <a:cubicBezTo>
                      <a:pt x="464606" y="370700"/>
                      <a:pt x="473887" y="383400"/>
                      <a:pt x="480725" y="379492"/>
                    </a:cubicBezTo>
                    <a:cubicBezTo>
                      <a:pt x="487563" y="375584"/>
                      <a:pt x="494401" y="366792"/>
                      <a:pt x="501240" y="353115"/>
                    </a:cubicBezTo>
                    <a:cubicBezTo>
                      <a:pt x="508079" y="339438"/>
                      <a:pt x="518825" y="316480"/>
                      <a:pt x="521756" y="297430"/>
                    </a:cubicBezTo>
                    <a:cubicBezTo>
                      <a:pt x="524687" y="278380"/>
                      <a:pt x="522733" y="254446"/>
                      <a:pt x="518825" y="238815"/>
                    </a:cubicBezTo>
                    <a:cubicBezTo>
                      <a:pt x="514917" y="223184"/>
                      <a:pt x="503195" y="209019"/>
                      <a:pt x="498310" y="203646"/>
                    </a:cubicBezTo>
                    <a:cubicBezTo>
                      <a:pt x="493425" y="198273"/>
                      <a:pt x="498309" y="216834"/>
                      <a:pt x="489517" y="206576"/>
                    </a:cubicBezTo>
                    <a:cubicBezTo>
                      <a:pt x="480725" y="196318"/>
                      <a:pt x="452883" y="163104"/>
                      <a:pt x="445556" y="142100"/>
                    </a:cubicBezTo>
                    <a:cubicBezTo>
                      <a:pt x="438229" y="121096"/>
                      <a:pt x="458256" y="100091"/>
                      <a:pt x="445556" y="80553"/>
                    </a:cubicBezTo>
                    <a:cubicBezTo>
                      <a:pt x="432856" y="61014"/>
                      <a:pt x="408433" y="38057"/>
                      <a:pt x="369356" y="24869"/>
                    </a:cubicBezTo>
                    <a:cubicBezTo>
                      <a:pt x="330279" y="11681"/>
                      <a:pt x="258963" y="2888"/>
                      <a:pt x="211094" y="1423"/>
                    </a:cubicBezTo>
                    <a:cubicBezTo>
                      <a:pt x="163225" y="-43"/>
                      <a:pt x="110471" y="-4439"/>
                      <a:pt x="82140" y="16076"/>
                    </a:cubicBezTo>
                    <a:cubicBezTo>
                      <a:pt x="53809" y="36591"/>
                      <a:pt x="51368" y="95207"/>
                      <a:pt x="41110" y="124515"/>
                    </a:cubicBezTo>
                    <a:cubicBezTo>
                      <a:pt x="30852" y="153823"/>
                      <a:pt x="24501" y="197295"/>
                      <a:pt x="17663" y="22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" name="Freeform 18"/>
              <p:cNvSpPr/>
              <p:nvPr/>
            </p:nvSpPr>
            <p:spPr>
              <a:xfrm>
                <a:off x="2637401" y="1199206"/>
                <a:ext cx="516209" cy="478108"/>
              </a:xfrm>
              <a:custGeom>
                <a:avLst/>
                <a:gdLst>
                  <a:gd name="connsiteX0" fmla="*/ 50121 w 516208"/>
                  <a:gd name="connsiteY0" fmla="*/ 477197 h 478107"/>
                  <a:gd name="connsiteX1" fmla="*/ 26675 w 516208"/>
                  <a:gd name="connsiteY1" fmla="*/ 371689 h 478107"/>
                  <a:gd name="connsiteX2" fmla="*/ 12021 w 516208"/>
                  <a:gd name="connsiteY2" fmla="*/ 345312 h 478107"/>
                  <a:gd name="connsiteX3" fmla="*/ 298 w 516208"/>
                  <a:gd name="connsiteY3" fmla="*/ 313074 h 478107"/>
                  <a:gd name="connsiteX4" fmla="*/ 3229 w 516208"/>
                  <a:gd name="connsiteY4" fmla="*/ 277905 h 478107"/>
                  <a:gd name="connsiteX5" fmla="*/ 298 w 516208"/>
                  <a:gd name="connsiteY5" fmla="*/ 231012 h 478107"/>
                  <a:gd name="connsiteX6" fmla="*/ 6160 w 516208"/>
                  <a:gd name="connsiteY6" fmla="*/ 184120 h 478107"/>
                  <a:gd name="connsiteX7" fmla="*/ 23744 w 516208"/>
                  <a:gd name="connsiteY7" fmla="*/ 134297 h 478107"/>
                  <a:gd name="connsiteX8" fmla="*/ 64775 w 516208"/>
                  <a:gd name="connsiteY8" fmla="*/ 90335 h 478107"/>
                  <a:gd name="connsiteX9" fmla="*/ 102875 w 516208"/>
                  <a:gd name="connsiteY9" fmla="*/ 52235 h 478107"/>
                  <a:gd name="connsiteX10" fmla="*/ 179075 w 516208"/>
                  <a:gd name="connsiteY10" fmla="*/ 25859 h 478107"/>
                  <a:gd name="connsiteX11" fmla="*/ 214244 w 516208"/>
                  <a:gd name="connsiteY11" fmla="*/ 2412 h 478107"/>
                  <a:gd name="connsiteX12" fmla="*/ 281652 w 516208"/>
                  <a:gd name="connsiteY12" fmla="*/ 2412 h 478107"/>
                  <a:gd name="connsiteX13" fmla="*/ 357852 w 516208"/>
                  <a:gd name="connsiteY13" fmla="*/ 17066 h 478107"/>
                  <a:gd name="connsiteX14" fmla="*/ 401814 w 516208"/>
                  <a:gd name="connsiteY14" fmla="*/ 52235 h 478107"/>
                  <a:gd name="connsiteX15" fmla="*/ 454568 w 516208"/>
                  <a:gd name="connsiteY15" fmla="*/ 81543 h 478107"/>
                  <a:gd name="connsiteX16" fmla="*/ 498529 w 516208"/>
                  <a:gd name="connsiteY16" fmla="*/ 140159 h 478107"/>
                  <a:gd name="connsiteX17" fmla="*/ 507321 w 516208"/>
                  <a:gd name="connsiteY17" fmla="*/ 207566 h 478107"/>
                  <a:gd name="connsiteX18" fmla="*/ 516114 w 516208"/>
                  <a:gd name="connsiteY18" fmla="*/ 266182 h 478107"/>
                  <a:gd name="connsiteX19" fmla="*/ 501460 w 516208"/>
                  <a:gd name="connsiteY19" fmla="*/ 324797 h 478107"/>
                  <a:gd name="connsiteX20" fmla="*/ 495598 w 516208"/>
                  <a:gd name="connsiteY20" fmla="*/ 354105 h 478107"/>
                  <a:gd name="connsiteX21" fmla="*/ 489737 w 516208"/>
                  <a:gd name="connsiteY21" fmla="*/ 403928 h 478107"/>
                  <a:gd name="connsiteX22" fmla="*/ 475083 w 516208"/>
                  <a:gd name="connsiteY22" fmla="*/ 444959 h 478107"/>
                  <a:gd name="connsiteX23" fmla="*/ 457498 w 516208"/>
                  <a:gd name="connsiteY23" fmla="*/ 380482 h 478107"/>
                  <a:gd name="connsiteX24" fmla="*/ 448706 w 516208"/>
                  <a:gd name="connsiteY24" fmla="*/ 351174 h 478107"/>
                  <a:gd name="connsiteX25" fmla="*/ 422329 w 516208"/>
                  <a:gd name="connsiteY25" fmla="*/ 304282 h 478107"/>
                  <a:gd name="connsiteX26" fmla="*/ 419398 w 516208"/>
                  <a:gd name="connsiteY26" fmla="*/ 248597 h 478107"/>
                  <a:gd name="connsiteX27" fmla="*/ 381298 w 516208"/>
                  <a:gd name="connsiteY27" fmla="*/ 225151 h 478107"/>
                  <a:gd name="connsiteX28" fmla="*/ 357852 w 516208"/>
                  <a:gd name="connsiteY28" fmla="*/ 233943 h 478107"/>
                  <a:gd name="connsiteX29" fmla="*/ 322683 w 516208"/>
                  <a:gd name="connsiteY29" fmla="*/ 216359 h 478107"/>
                  <a:gd name="connsiteX30" fmla="*/ 278721 w 516208"/>
                  <a:gd name="connsiteY30" fmla="*/ 228082 h 478107"/>
                  <a:gd name="connsiteX31" fmla="*/ 249414 w 516208"/>
                  <a:gd name="connsiteY31" fmla="*/ 236874 h 478107"/>
                  <a:gd name="connsiteX32" fmla="*/ 199591 w 516208"/>
                  <a:gd name="connsiteY32" fmla="*/ 231012 h 478107"/>
                  <a:gd name="connsiteX33" fmla="*/ 143906 w 516208"/>
                  <a:gd name="connsiteY33" fmla="*/ 242735 h 478107"/>
                  <a:gd name="connsiteX34" fmla="*/ 111668 w 516208"/>
                  <a:gd name="connsiteY34" fmla="*/ 245666 h 478107"/>
                  <a:gd name="connsiteX35" fmla="*/ 94083 w 516208"/>
                  <a:gd name="connsiteY35" fmla="*/ 260320 h 478107"/>
                  <a:gd name="connsiteX36" fmla="*/ 88221 w 516208"/>
                  <a:gd name="connsiteY36" fmla="*/ 304282 h 478107"/>
                  <a:gd name="connsiteX37" fmla="*/ 67706 w 516208"/>
                  <a:gd name="connsiteY37" fmla="*/ 333589 h 478107"/>
                  <a:gd name="connsiteX38" fmla="*/ 67706 w 516208"/>
                  <a:gd name="connsiteY38" fmla="*/ 418582 h 478107"/>
                  <a:gd name="connsiteX39" fmla="*/ 50121 w 516208"/>
                  <a:gd name="connsiteY39" fmla="*/ 477197 h 47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16208" h="478107">
                    <a:moveTo>
                      <a:pt x="50121" y="477197"/>
                    </a:moveTo>
                    <a:cubicBezTo>
                      <a:pt x="43283" y="469382"/>
                      <a:pt x="33025" y="393670"/>
                      <a:pt x="26675" y="371689"/>
                    </a:cubicBezTo>
                    <a:cubicBezTo>
                      <a:pt x="20325" y="349708"/>
                      <a:pt x="16417" y="355081"/>
                      <a:pt x="12021" y="345312"/>
                    </a:cubicBezTo>
                    <a:cubicBezTo>
                      <a:pt x="7625" y="335543"/>
                      <a:pt x="1763" y="324308"/>
                      <a:pt x="298" y="313074"/>
                    </a:cubicBezTo>
                    <a:cubicBezTo>
                      <a:pt x="-1167" y="301840"/>
                      <a:pt x="3229" y="291582"/>
                      <a:pt x="3229" y="277905"/>
                    </a:cubicBezTo>
                    <a:cubicBezTo>
                      <a:pt x="3229" y="264228"/>
                      <a:pt x="-191" y="246643"/>
                      <a:pt x="298" y="231012"/>
                    </a:cubicBezTo>
                    <a:cubicBezTo>
                      <a:pt x="786" y="215381"/>
                      <a:pt x="2252" y="200239"/>
                      <a:pt x="6160" y="184120"/>
                    </a:cubicBezTo>
                    <a:cubicBezTo>
                      <a:pt x="10068" y="168001"/>
                      <a:pt x="13975" y="149928"/>
                      <a:pt x="23744" y="134297"/>
                    </a:cubicBezTo>
                    <a:cubicBezTo>
                      <a:pt x="33513" y="118666"/>
                      <a:pt x="51587" y="104012"/>
                      <a:pt x="64775" y="90335"/>
                    </a:cubicBezTo>
                    <a:cubicBezTo>
                      <a:pt x="77964" y="76658"/>
                      <a:pt x="83825" y="62981"/>
                      <a:pt x="102875" y="52235"/>
                    </a:cubicBezTo>
                    <a:cubicBezTo>
                      <a:pt x="121925" y="41489"/>
                      <a:pt x="160513" y="34163"/>
                      <a:pt x="179075" y="25859"/>
                    </a:cubicBezTo>
                    <a:cubicBezTo>
                      <a:pt x="197637" y="17555"/>
                      <a:pt x="197148" y="6320"/>
                      <a:pt x="214244" y="2412"/>
                    </a:cubicBezTo>
                    <a:cubicBezTo>
                      <a:pt x="231340" y="-1496"/>
                      <a:pt x="257717" y="-30"/>
                      <a:pt x="281652" y="2412"/>
                    </a:cubicBezTo>
                    <a:cubicBezTo>
                      <a:pt x="305587" y="4854"/>
                      <a:pt x="337825" y="8762"/>
                      <a:pt x="357852" y="17066"/>
                    </a:cubicBezTo>
                    <a:cubicBezTo>
                      <a:pt x="377879" y="25370"/>
                      <a:pt x="385695" y="41489"/>
                      <a:pt x="401814" y="52235"/>
                    </a:cubicBezTo>
                    <a:cubicBezTo>
                      <a:pt x="417933" y="62981"/>
                      <a:pt x="438449" y="66889"/>
                      <a:pt x="454568" y="81543"/>
                    </a:cubicBezTo>
                    <a:cubicBezTo>
                      <a:pt x="470687" y="96197"/>
                      <a:pt x="489737" y="119155"/>
                      <a:pt x="498529" y="140159"/>
                    </a:cubicBezTo>
                    <a:cubicBezTo>
                      <a:pt x="507321" y="161163"/>
                      <a:pt x="504390" y="186562"/>
                      <a:pt x="507321" y="207566"/>
                    </a:cubicBezTo>
                    <a:cubicBezTo>
                      <a:pt x="510252" y="228570"/>
                      <a:pt x="517091" y="246644"/>
                      <a:pt x="516114" y="266182"/>
                    </a:cubicBezTo>
                    <a:cubicBezTo>
                      <a:pt x="515137" y="285720"/>
                      <a:pt x="504879" y="310143"/>
                      <a:pt x="501460" y="324797"/>
                    </a:cubicBezTo>
                    <a:cubicBezTo>
                      <a:pt x="498041" y="339451"/>
                      <a:pt x="497552" y="340917"/>
                      <a:pt x="495598" y="354105"/>
                    </a:cubicBezTo>
                    <a:cubicBezTo>
                      <a:pt x="493644" y="367293"/>
                      <a:pt x="493156" y="388786"/>
                      <a:pt x="489737" y="403928"/>
                    </a:cubicBezTo>
                    <a:cubicBezTo>
                      <a:pt x="486318" y="419070"/>
                      <a:pt x="480456" y="448867"/>
                      <a:pt x="475083" y="444959"/>
                    </a:cubicBezTo>
                    <a:cubicBezTo>
                      <a:pt x="469710" y="441051"/>
                      <a:pt x="461894" y="396113"/>
                      <a:pt x="457498" y="380482"/>
                    </a:cubicBezTo>
                    <a:cubicBezTo>
                      <a:pt x="453102" y="364851"/>
                      <a:pt x="454567" y="363874"/>
                      <a:pt x="448706" y="351174"/>
                    </a:cubicBezTo>
                    <a:cubicBezTo>
                      <a:pt x="442845" y="338474"/>
                      <a:pt x="427214" y="321378"/>
                      <a:pt x="422329" y="304282"/>
                    </a:cubicBezTo>
                    <a:cubicBezTo>
                      <a:pt x="417444" y="287186"/>
                      <a:pt x="426236" y="261785"/>
                      <a:pt x="419398" y="248597"/>
                    </a:cubicBezTo>
                    <a:cubicBezTo>
                      <a:pt x="412560" y="235409"/>
                      <a:pt x="391556" y="227593"/>
                      <a:pt x="381298" y="225151"/>
                    </a:cubicBezTo>
                    <a:cubicBezTo>
                      <a:pt x="371040" y="222709"/>
                      <a:pt x="367621" y="235408"/>
                      <a:pt x="357852" y="233943"/>
                    </a:cubicBezTo>
                    <a:cubicBezTo>
                      <a:pt x="348083" y="232478"/>
                      <a:pt x="335871" y="217336"/>
                      <a:pt x="322683" y="216359"/>
                    </a:cubicBezTo>
                    <a:cubicBezTo>
                      <a:pt x="309495" y="215382"/>
                      <a:pt x="290933" y="224663"/>
                      <a:pt x="278721" y="228082"/>
                    </a:cubicBezTo>
                    <a:cubicBezTo>
                      <a:pt x="266509" y="231501"/>
                      <a:pt x="262602" y="236386"/>
                      <a:pt x="249414" y="236874"/>
                    </a:cubicBezTo>
                    <a:cubicBezTo>
                      <a:pt x="236226" y="237362"/>
                      <a:pt x="217176" y="230035"/>
                      <a:pt x="199591" y="231012"/>
                    </a:cubicBezTo>
                    <a:cubicBezTo>
                      <a:pt x="182006" y="231989"/>
                      <a:pt x="158560" y="240293"/>
                      <a:pt x="143906" y="242735"/>
                    </a:cubicBezTo>
                    <a:cubicBezTo>
                      <a:pt x="129252" y="245177"/>
                      <a:pt x="119972" y="242735"/>
                      <a:pt x="111668" y="245666"/>
                    </a:cubicBezTo>
                    <a:cubicBezTo>
                      <a:pt x="103364" y="248597"/>
                      <a:pt x="97991" y="250551"/>
                      <a:pt x="94083" y="260320"/>
                    </a:cubicBezTo>
                    <a:cubicBezTo>
                      <a:pt x="90175" y="270089"/>
                      <a:pt x="92617" y="292071"/>
                      <a:pt x="88221" y="304282"/>
                    </a:cubicBezTo>
                    <a:cubicBezTo>
                      <a:pt x="83825" y="316493"/>
                      <a:pt x="71125" y="314539"/>
                      <a:pt x="67706" y="333589"/>
                    </a:cubicBezTo>
                    <a:cubicBezTo>
                      <a:pt x="64287" y="352639"/>
                      <a:pt x="69171" y="396601"/>
                      <a:pt x="67706" y="418582"/>
                    </a:cubicBezTo>
                    <a:cubicBezTo>
                      <a:pt x="66241" y="440563"/>
                      <a:pt x="56959" y="485012"/>
                      <a:pt x="50121" y="477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8" name="Freeform 19"/>
              <p:cNvSpPr/>
              <p:nvPr/>
            </p:nvSpPr>
            <p:spPr>
              <a:xfrm>
                <a:off x="2460687" y="1873257"/>
                <a:ext cx="902627" cy="1510986"/>
              </a:xfrm>
              <a:custGeom>
                <a:avLst/>
                <a:gdLst>
                  <a:gd name="connsiteX0" fmla="*/ 285568 w 902625"/>
                  <a:gd name="connsiteY0" fmla="*/ 1267 h 1510983"/>
                  <a:gd name="connsiteX1" fmla="*/ 294712 w 902625"/>
                  <a:gd name="connsiteY1" fmla="*/ 68323 h 1510983"/>
                  <a:gd name="connsiteX2" fmla="*/ 352624 w 902625"/>
                  <a:gd name="connsiteY2" fmla="*/ 117091 h 1510983"/>
                  <a:gd name="connsiteX3" fmla="*/ 410536 w 902625"/>
                  <a:gd name="connsiteY3" fmla="*/ 171955 h 1510983"/>
                  <a:gd name="connsiteX4" fmla="*/ 462352 w 902625"/>
                  <a:gd name="connsiteY4" fmla="*/ 184147 h 1510983"/>
                  <a:gd name="connsiteX5" fmla="*/ 529408 w 902625"/>
                  <a:gd name="connsiteY5" fmla="*/ 150619 h 1510983"/>
                  <a:gd name="connsiteX6" fmla="*/ 584272 w 902625"/>
                  <a:gd name="connsiteY6" fmla="*/ 104899 h 1510983"/>
                  <a:gd name="connsiteX7" fmla="*/ 593416 w 902625"/>
                  <a:gd name="connsiteY7" fmla="*/ 83563 h 1510983"/>
                  <a:gd name="connsiteX8" fmla="*/ 581224 w 902625"/>
                  <a:gd name="connsiteY8" fmla="*/ 65275 h 1510983"/>
                  <a:gd name="connsiteX9" fmla="*/ 608656 w 902625"/>
                  <a:gd name="connsiteY9" fmla="*/ 101851 h 1510983"/>
                  <a:gd name="connsiteX10" fmla="*/ 608656 w 902625"/>
                  <a:gd name="connsiteY10" fmla="*/ 138427 h 1510983"/>
                  <a:gd name="connsiteX11" fmla="*/ 605608 w 902625"/>
                  <a:gd name="connsiteY11" fmla="*/ 175003 h 1510983"/>
                  <a:gd name="connsiteX12" fmla="*/ 654376 w 902625"/>
                  <a:gd name="connsiteY12" fmla="*/ 217675 h 1510983"/>
                  <a:gd name="connsiteX13" fmla="*/ 761056 w 902625"/>
                  <a:gd name="connsiteY13" fmla="*/ 406651 h 1510983"/>
                  <a:gd name="connsiteX14" fmla="*/ 773248 w 902625"/>
                  <a:gd name="connsiteY14" fmla="*/ 836419 h 1510983"/>
                  <a:gd name="connsiteX15" fmla="*/ 861640 w 902625"/>
                  <a:gd name="connsiteY15" fmla="*/ 1214371 h 1510983"/>
                  <a:gd name="connsiteX16" fmla="*/ 901264 w 902625"/>
                  <a:gd name="connsiteY16" fmla="*/ 1397251 h 1510983"/>
                  <a:gd name="connsiteX17" fmla="*/ 815920 w 902625"/>
                  <a:gd name="connsiteY17" fmla="*/ 1427731 h 1510983"/>
                  <a:gd name="connsiteX18" fmla="*/ 742768 w 902625"/>
                  <a:gd name="connsiteY18" fmla="*/ 1436875 h 1510983"/>
                  <a:gd name="connsiteX19" fmla="*/ 681808 w 902625"/>
                  <a:gd name="connsiteY19" fmla="*/ 1433827 h 1510983"/>
                  <a:gd name="connsiteX20" fmla="*/ 559888 w 902625"/>
                  <a:gd name="connsiteY20" fmla="*/ 1461259 h 1510983"/>
                  <a:gd name="connsiteX21" fmla="*/ 434920 w 902625"/>
                  <a:gd name="connsiteY21" fmla="*/ 1491739 h 1510983"/>
                  <a:gd name="connsiteX22" fmla="*/ 355672 w 902625"/>
                  <a:gd name="connsiteY22" fmla="*/ 1506979 h 1510983"/>
                  <a:gd name="connsiteX23" fmla="*/ 230704 w 902625"/>
                  <a:gd name="connsiteY23" fmla="*/ 1510027 h 1510983"/>
                  <a:gd name="connsiteX24" fmla="*/ 133168 w 902625"/>
                  <a:gd name="connsiteY24" fmla="*/ 1506979 h 1510983"/>
                  <a:gd name="connsiteX25" fmla="*/ 14296 w 902625"/>
                  <a:gd name="connsiteY25" fmla="*/ 1470403 h 1510983"/>
                  <a:gd name="connsiteX26" fmla="*/ 5152 w 902625"/>
                  <a:gd name="connsiteY26" fmla="*/ 1196083 h 1510983"/>
                  <a:gd name="connsiteX27" fmla="*/ 41728 w 902625"/>
                  <a:gd name="connsiteY27" fmla="*/ 702307 h 1510983"/>
                  <a:gd name="connsiteX28" fmla="*/ 145360 w 902625"/>
                  <a:gd name="connsiteY28" fmla="*/ 226819 h 1510983"/>
                  <a:gd name="connsiteX29" fmla="*/ 245944 w 902625"/>
                  <a:gd name="connsiteY29" fmla="*/ 40891 h 1510983"/>
                  <a:gd name="connsiteX30" fmla="*/ 285568 w 902625"/>
                  <a:gd name="connsiteY30" fmla="*/ 1267 h 1510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625" h="1510983">
                    <a:moveTo>
                      <a:pt x="285568" y="1267"/>
                    </a:moveTo>
                    <a:cubicBezTo>
                      <a:pt x="293696" y="5839"/>
                      <a:pt x="283536" y="49019"/>
                      <a:pt x="294712" y="68323"/>
                    </a:cubicBezTo>
                    <a:cubicBezTo>
                      <a:pt x="305888" y="87627"/>
                      <a:pt x="333320" y="99819"/>
                      <a:pt x="352624" y="117091"/>
                    </a:cubicBezTo>
                    <a:cubicBezTo>
                      <a:pt x="371928" y="134363"/>
                      <a:pt x="392248" y="160779"/>
                      <a:pt x="410536" y="171955"/>
                    </a:cubicBezTo>
                    <a:cubicBezTo>
                      <a:pt x="428824" y="183131"/>
                      <a:pt x="442540" y="187703"/>
                      <a:pt x="462352" y="184147"/>
                    </a:cubicBezTo>
                    <a:cubicBezTo>
                      <a:pt x="482164" y="180591"/>
                      <a:pt x="509088" y="163827"/>
                      <a:pt x="529408" y="150619"/>
                    </a:cubicBezTo>
                    <a:cubicBezTo>
                      <a:pt x="549728" y="137411"/>
                      <a:pt x="573604" y="116075"/>
                      <a:pt x="584272" y="104899"/>
                    </a:cubicBezTo>
                    <a:cubicBezTo>
                      <a:pt x="594940" y="93723"/>
                      <a:pt x="593924" y="90167"/>
                      <a:pt x="593416" y="83563"/>
                    </a:cubicBezTo>
                    <a:cubicBezTo>
                      <a:pt x="592908" y="76959"/>
                      <a:pt x="578684" y="62227"/>
                      <a:pt x="581224" y="65275"/>
                    </a:cubicBezTo>
                    <a:cubicBezTo>
                      <a:pt x="583764" y="68323"/>
                      <a:pt x="604084" y="89659"/>
                      <a:pt x="608656" y="101851"/>
                    </a:cubicBezTo>
                    <a:cubicBezTo>
                      <a:pt x="613228" y="114043"/>
                      <a:pt x="609164" y="126235"/>
                      <a:pt x="608656" y="138427"/>
                    </a:cubicBezTo>
                    <a:cubicBezTo>
                      <a:pt x="608148" y="150619"/>
                      <a:pt x="597988" y="161795"/>
                      <a:pt x="605608" y="175003"/>
                    </a:cubicBezTo>
                    <a:cubicBezTo>
                      <a:pt x="613228" y="188211"/>
                      <a:pt x="628468" y="179067"/>
                      <a:pt x="654376" y="217675"/>
                    </a:cubicBezTo>
                    <a:cubicBezTo>
                      <a:pt x="680284" y="256283"/>
                      <a:pt x="741244" y="303527"/>
                      <a:pt x="761056" y="406651"/>
                    </a:cubicBezTo>
                    <a:cubicBezTo>
                      <a:pt x="780868" y="509775"/>
                      <a:pt x="756484" y="701799"/>
                      <a:pt x="773248" y="836419"/>
                    </a:cubicBezTo>
                    <a:cubicBezTo>
                      <a:pt x="790012" y="971039"/>
                      <a:pt x="840304" y="1120899"/>
                      <a:pt x="861640" y="1214371"/>
                    </a:cubicBezTo>
                    <a:cubicBezTo>
                      <a:pt x="882976" y="1307843"/>
                      <a:pt x="908884" y="1361691"/>
                      <a:pt x="901264" y="1397251"/>
                    </a:cubicBezTo>
                    <a:cubicBezTo>
                      <a:pt x="893644" y="1432811"/>
                      <a:pt x="842336" y="1421127"/>
                      <a:pt x="815920" y="1427731"/>
                    </a:cubicBezTo>
                    <a:cubicBezTo>
                      <a:pt x="789504" y="1434335"/>
                      <a:pt x="765120" y="1435859"/>
                      <a:pt x="742768" y="1436875"/>
                    </a:cubicBezTo>
                    <a:cubicBezTo>
                      <a:pt x="720416" y="1437891"/>
                      <a:pt x="712288" y="1429763"/>
                      <a:pt x="681808" y="1433827"/>
                    </a:cubicBezTo>
                    <a:cubicBezTo>
                      <a:pt x="651328" y="1437891"/>
                      <a:pt x="559888" y="1461259"/>
                      <a:pt x="559888" y="1461259"/>
                    </a:cubicBezTo>
                    <a:lnTo>
                      <a:pt x="434920" y="1491739"/>
                    </a:lnTo>
                    <a:cubicBezTo>
                      <a:pt x="400884" y="1499359"/>
                      <a:pt x="389708" y="1503931"/>
                      <a:pt x="355672" y="1506979"/>
                    </a:cubicBezTo>
                    <a:cubicBezTo>
                      <a:pt x="321636" y="1510027"/>
                      <a:pt x="267788" y="1510027"/>
                      <a:pt x="230704" y="1510027"/>
                    </a:cubicBezTo>
                    <a:cubicBezTo>
                      <a:pt x="193620" y="1510027"/>
                      <a:pt x="169236" y="1513583"/>
                      <a:pt x="133168" y="1506979"/>
                    </a:cubicBezTo>
                    <a:cubicBezTo>
                      <a:pt x="97100" y="1500375"/>
                      <a:pt x="35632" y="1522219"/>
                      <a:pt x="14296" y="1470403"/>
                    </a:cubicBezTo>
                    <a:cubicBezTo>
                      <a:pt x="-7040" y="1418587"/>
                      <a:pt x="580" y="1324099"/>
                      <a:pt x="5152" y="1196083"/>
                    </a:cubicBezTo>
                    <a:cubicBezTo>
                      <a:pt x="9724" y="1068067"/>
                      <a:pt x="18360" y="863851"/>
                      <a:pt x="41728" y="702307"/>
                    </a:cubicBezTo>
                    <a:cubicBezTo>
                      <a:pt x="65096" y="540763"/>
                      <a:pt x="111324" y="337055"/>
                      <a:pt x="145360" y="226819"/>
                    </a:cubicBezTo>
                    <a:cubicBezTo>
                      <a:pt x="179396" y="116583"/>
                      <a:pt x="222068" y="78483"/>
                      <a:pt x="245944" y="40891"/>
                    </a:cubicBezTo>
                    <a:cubicBezTo>
                      <a:pt x="269820" y="3299"/>
                      <a:pt x="277440" y="-3305"/>
                      <a:pt x="285568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" name="Freeform 20"/>
              <p:cNvSpPr/>
              <p:nvPr/>
            </p:nvSpPr>
            <p:spPr>
              <a:xfrm>
                <a:off x="2823405" y="2045102"/>
                <a:ext cx="372326" cy="1206938"/>
              </a:xfrm>
              <a:custGeom>
                <a:avLst/>
                <a:gdLst>
                  <a:gd name="connsiteX0" fmla="*/ 60010 w 372325"/>
                  <a:gd name="connsiteY0" fmla="*/ 111 h 1206936"/>
                  <a:gd name="connsiteX1" fmla="*/ 2098 w 372325"/>
                  <a:gd name="connsiteY1" fmla="*/ 42783 h 1206936"/>
                  <a:gd name="connsiteX2" fmla="*/ 14290 w 372325"/>
                  <a:gd name="connsiteY2" fmla="*/ 79359 h 1206936"/>
                  <a:gd name="connsiteX3" fmla="*/ 29530 w 372325"/>
                  <a:gd name="connsiteY3" fmla="*/ 97647 h 1206936"/>
                  <a:gd name="connsiteX4" fmla="*/ 44770 w 372325"/>
                  <a:gd name="connsiteY4" fmla="*/ 122031 h 1206936"/>
                  <a:gd name="connsiteX5" fmla="*/ 29530 w 372325"/>
                  <a:gd name="connsiteY5" fmla="*/ 170799 h 1206936"/>
                  <a:gd name="connsiteX6" fmla="*/ 32578 w 372325"/>
                  <a:gd name="connsiteY6" fmla="*/ 259191 h 1206936"/>
                  <a:gd name="connsiteX7" fmla="*/ 50866 w 372325"/>
                  <a:gd name="connsiteY7" fmla="*/ 393303 h 1206936"/>
                  <a:gd name="connsiteX8" fmla="*/ 133162 w 372325"/>
                  <a:gd name="connsiteY8" fmla="*/ 926703 h 1206936"/>
                  <a:gd name="connsiteX9" fmla="*/ 166690 w 372325"/>
                  <a:gd name="connsiteY9" fmla="*/ 1097391 h 1206936"/>
                  <a:gd name="connsiteX10" fmla="*/ 178882 w 372325"/>
                  <a:gd name="connsiteY10" fmla="*/ 1124823 h 1206936"/>
                  <a:gd name="connsiteX11" fmla="*/ 227650 w 372325"/>
                  <a:gd name="connsiteY11" fmla="*/ 1158351 h 1206936"/>
                  <a:gd name="connsiteX12" fmla="*/ 297754 w 372325"/>
                  <a:gd name="connsiteY12" fmla="*/ 1201023 h 1206936"/>
                  <a:gd name="connsiteX13" fmla="*/ 316042 w 372325"/>
                  <a:gd name="connsiteY13" fmla="*/ 1191879 h 1206936"/>
                  <a:gd name="connsiteX14" fmla="*/ 367858 w 372325"/>
                  <a:gd name="connsiteY14" fmla="*/ 1066911 h 1206936"/>
                  <a:gd name="connsiteX15" fmla="*/ 367858 w 372325"/>
                  <a:gd name="connsiteY15" fmla="*/ 1036431 h 1206936"/>
                  <a:gd name="connsiteX16" fmla="*/ 352618 w 372325"/>
                  <a:gd name="connsiteY16" fmla="*/ 990711 h 1206936"/>
                  <a:gd name="connsiteX17" fmla="*/ 306898 w 372325"/>
                  <a:gd name="connsiteY17" fmla="*/ 810879 h 1206936"/>
                  <a:gd name="connsiteX18" fmla="*/ 230698 w 372325"/>
                  <a:gd name="connsiteY18" fmla="*/ 457311 h 1206936"/>
                  <a:gd name="connsiteX19" fmla="*/ 188026 w 372325"/>
                  <a:gd name="connsiteY19" fmla="*/ 289671 h 1206936"/>
                  <a:gd name="connsiteX20" fmla="*/ 166690 w 372325"/>
                  <a:gd name="connsiteY20" fmla="*/ 210423 h 1206936"/>
                  <a:gd name="connsiteX21" fmla="*/ 142306 w 372325"/>
                  <a:gd name="connsiteY21" fmla="*/ 173847 h 1206936"/>
                  <a:gd name="connsiteX22" fmla="*/ 124018 w 372325"/>
                  <a:gd name="connsiteY22" fmla="*/ 131175 h 1206936"/>
                  <a:gd name="connsiteX23" fmla="*/ 117922 w 372325"/>
                  <a:gd name="connsiteY23" fmla="*/ 100695 h 1206936"/>
                  <a:gd name="connsiteX24" fmla="*/ 148402 w 372325"/>
                  <a:gd name="connsiteY24" fmla="*/ 82407 h 1206936"/>
                  <a:gd name="connsiteX25" fmla="*/ 154498 w 372325"/>
                  <a:gd name="connsiteY25" fmla="*/ 54975 h 1206936"/>
                  <a:gd name="connsiteX26" fmla="*/ 136210 w 372325"/>
                  <a:gd name="connsiteY26" fmla="*/ 30591 h 1206936"/>
                  <a:gd name="connsiteX27" fmla="*/ 60010 w 372325"/>
                  <a:gd name="connsiteY27" fmla="*/ 111 h 120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72325" h="1206936">
                    <a:moveTo>
                      <a:pt x="60010" y="111"/>
                    </a:moveTo>
                    <a:cubicBezTo>
                      <a:pt x="37658" y="2143"/>
                      <a:pt x="9718" y="29575"/>
                      <a:pt x="2098" y="42783"/>
                    </a:cubicBezTo>
                    <a:cubicBezTo>
                      <a:pt x="-5522" y="55991"/>
                      <a:pt x="9718" y="70215"/>
                      <a:pt x="14290" y="79359"/>
                    </a:cubicBezTo>
                    <a:cubicBezTo>
                      <a:pt x="18862" y="88503"/>
                      <a:pt x="24450" y="90535"/>
                      <a:pt x="29530" y="97647"/>
                    </a:cubicBezTo>
                    <a:cubicBezTo>
                      <a:pt x="34610" y="104759"/>
                      <a:pt x="44770" y="109839"/>
                      <a:pt x="44770" y="122031"/>
                    </a:cubicBezTo>
                    <a:cubicBezTo>
                      <a:pt x="44770" y="134223"/>
                      <a:pt x="31562" y="147939"/>
                      <a:pt x="29530" y="170799"/>
                    </a:cubicBezTo>
                    <a:cubicBezTo>
                      <a:pt x="27498" y="193659"/>
                      <a:pt x="29022" y="222107"/>
                      <a:pt x="32578" y="259191"/>
                    </a:cubicBezTo>
                    <a:cubicBezTo>
                      <a:pt x="36134" y="296275"/>
                      <a:pt x="34102" y="282051"/>
                      <a:pt x="50866" y="393303"/>
                    </a:cubicBezTo>
                    <a:cubicBezTo>
                      <a:pt x="67630" y="504555"/>
                      <a:pt x="113858" y="809355"/>
                      <a:pt x="133162" y="926703"/>
                    </a:cubicBezTo>
                    <a:cubicBezTo>
                      <a:pt x="152466" y="1044051"/>
                      <a:pt x="159070" y="1064371"/>
                      <a:pt x="166690" y="1097391"/>
                    </a:cubicBezTo>
                    <a:cubicBezTo>
                      <a:pt x="174310" y="1130411"/>
                      <a:pt x="168722" y="1114663"/>
                      <a:pt x="178882" y="1124823"/>
                    </a:cubicBezTo>
                    <a:cubicBezTo>
                      <a:pt x="189042" y="1134983"/>
                      <a:pt x="207838" y="1145651"/>
                      <a:pt x="227650" y="1158351"/>
                    </a:cubicBezTo>
                    <a:cubicBezTo>
                      <a:pt x="247462" y="1171051"/>
                      <a:pt x="283022" y="1195435"/>
                      <a:pt x="297754" y="1201023"/>
                    </a:cubicBezTo>
                    <a:cubicBezTo>
                      <a:pt x="312486" y="1206611"/>
                      <a:pt x="304358" y="1214231"/>
                      <a:pt x="316042" y="1191879"/>
                    </a:cubicBezTo>
                    <a:cubicBezTo>
                      <a:pt x="327726" y="1169527"/>
                      <a:pt x="359222" y="1092819"/>
                      <a:pt x="367858" y="1066911"/>
                    </a:cubicBezTo>
                    <a:cubicBezTo>
                      <a:pt x="376494" y="1041003"/>
                      <a:pt x="370398" y="1049131"/>
                      <a:pt x="367858" y="1036431"/>
                    </a:cubicBezTo>
                    <a:cubicBezTo>
                      <a:pt x="365318" y="1023731"/>
                      <a:pt x="362778" y="1028303"/>
                      <a:pt x="352618" y="990711"/>
                    </a:cubicBezTo>
                    <a:cubicBezTo>
                      <a:pt x="342458" y="953119"/>
                      <a:pt x="327218" y="899779"/>
                      <a:pt x="306898" y="810879"/>
                    </a:cubicBezTo>
                    <a:cubicBezTo>
                      <a:pt x="286578" y="721979"/>
                      <a:pt x="250510" y="544179"/>
                      <a:pt x="230698" y="457311"/>
                    </a:cubicBezTo>
                    <a:cubicBezTo>
                      <a:pt x="210886" y="370443"/>
                      <a:pt x="198694" y="330819"/>
                      <a:pt x="188026" y="289671"/>
                    </a:cubicBezTo>
                    <a:cubicBezTo>
                      <a:pt x="177358" y="248523"/>
                      <a:pt x="174310" y="229727"/>
                      <a:pt x="166690" y="210423"/>
                    </a:cubicBezTo>
                    <a:cubicBezTo>
                      <a:pt x="159070" y="191119"/>
                      <a:pt x="149418" y="187055"/>
                      <a:pt x="142306" y="173847"/>
                    </a:cubicBezTo>
                    <a:cubicBezTo>
                      <a:pt x="135194" y="160639"/>
                      <a:pt x="128082" y="143367"/>
                      <a:pt x="124018" y="131175"/>
                    </a:cubicBezTo>
                    <a:cubicBezTo>
                      <a:pt x="119954" y="118983"/>
                      <a:pt x="113858" y="108823"/>
                      <a:pt x="117922" y="100695"/>
                    </a:cubicBezTo>
                    <a:cubicBezTo>
                      <a:pt x="121986" y="92567"/>
                      <a:pt x="142306" y="90027"/>
                      <a:pt x="148402" y="82407"/>
                    </a:cubicBezTo>
                    <a:cubicBezTo>
                      <a:pt x="154498" y="74787"/>
                      <a:pt x="156530" y="63611"/>
                      <a:pt x="154498" y="54975"/>
                    </a:cubicBezTo>
                    <a:cubicBezTo>
                      <a:pt x="152466" y="46339"/>
                      <a:pt x="144846" y="36687"/>
                      <a:pt x="136210" y="30591"/>
                    </a:cubicBezTo>
                    <a:cubicBezTo>
                      <a:pt x="127574" y="24495"/>
                      <a:pt x="82362" y="-1921"/>
                      <a:pt x="60010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" name="Freeform 21"/>
              <p:cNvSpPr/>
              <p:nvPr/>
            </p:nvSpPr>
            <p:spPr>
              <a:xfrm>
                <a:off x="3067844" y="1975411"/>
                <a:ext cx="501696" cy="1929434"/>
              </a:xfrm>
              <a:custGeom>
                <a:avLst/>
                <a:gdLst>
                  <a:gd name="connsiteX0" fmla="*/ 217 w 501695"/>
                  <a:gd name="connsiteY0" fmla="*/ 1783 h 1929431"/>
                  <a:gd name="connsiteX1" fmla="*/ 44332 w 501695"/>
                  <a:gd name="connsiteY1" fmla="*/ 73973 h 1929431"/>
                  <a:gd name="connsiteX2" fmla="*/ 96469 w 501695"/>
                  <a:gd name="connsiteY2" fmla="*/ 122099 h 1929431"/>
                  <a:gd name="connsiteX3" fmla="*/ 196732 w 501695"/>
                  <a:gd name="connsiteY3" fmla="*/ 154183 h 1929431"/>
                  <a:gd name="connsiteX4" fmla="*/ 317048 w 501695"/>
                  <a:gd name="connsiteY4" fmla="*/ 238405 h 1929431"/>
                  <a:gd name="connsiteX5" fmla="*/ 353143 w 501695"/>
                  <a:gd name="connsiteY5" fmla="*/ 270489 h 1929431"/>
                  <a:gd name="connsiteX6" fmla="*/ 365175 w 501695"/>
                  <a:gd name="connsiteY6" fmla="*/ 358720 h 1929431"/>
                  <a:gd name="connsiteX7" fmla="*/ 369185 w 501695"/>
                  <a:gd name="connsiteY7" fmla="*/ 406847 h 1929431"/>
                  <a:gd name="connsiteX8" fmla="*/ 369185 w 501695"/>
                  <a:gd name="connsiteY8" fmla="*/ 454973 h 1929431"/>
                  <a:gd name="connsiteX9" fmla="*/ 381217 w 501695"/>
                  <a:gd name="connsiteY9" fmla="*/ 527162 h 1929431"/>
                  <a:gd name="connsiteX10" fmla="*/ 401269 w 501695"/>
                  <a:gd name="connsiteY10" fmla="*/ 579299 h 1929431"/>
                  <a:gd name="connsiteX11" fmla="*/ 397259 w 501695"/>
                  <a:gd name="connsiteY11" fmla="*/ 631436 h 1929431"/>
                  <a:gd name="connsiteX12" fmla="*/ 409290 w 501695"/>
                  <a:gd name="connsiteY12" fmla="*/ 707636 h 1929431"/>
                  <a:gd name="connsiteX13" fmla="*/ 433353 w 501695"/>
                  <a:gd name="connsiteY13" fmla="*/ 852015 h 1929431"/>
                  <a:gd name="connsiteX14" fmla="*/ 449396 w 501695"/>
                  <a:gd name="connsiteY14" fmla="*/ 1020457 h 1929431"/>
                  <a:gd name="connsiteX15" fmla="*/ 461427 w 501695"/>
                  <a:gd name="connsiteY15" fmla="*/ 1060562 h 1929431"/>
                  <a:gd name="connsiteX16" fmla="*/ 469448 w 501695"/>
                  <a:gd name="connsiteY16" fmla="*/ 1092647 h 1929431"/>
                  <a:gd name="connsiteX17" fmla="*/ 473459 w 501695"/>
                  <a:gd name="connsiteY17" fmla="*/ 1220983 h 1929431"/>
                  <a:gd name="connsiteX18" fmla="*/ 489501 w 501695"/>
                  <a:gd name="connsiteY18" fmla="*/ 1401457 h 1929431"/>
                  <a:gd name="connsiteX19" fmla="*/ 493511 w 501695"/>
                  <a:gd name="connsiteY19" fmla="*/ 1545836 h 1929431"/>
                  <a:gd name="connsiteX20" fmla="*/ 501532 w 501695"/>
                  <a:gd name="connsiteY20" fmla="*/ 1706257 h 1929431"/>
                  <a:gd name="connsiteX21" fmla="*/ 493511 w 501695"/>
                  <a:gd name="connsiteY21" fmla="*/ 1798499 h 1929431"/>
                  <a:gd name="connsiteX22" fmla="*/ 441375 w 501695"/>
                  <a:gd name="connsiteY22" fmla="*/ 1782457 h 1929431"/>
                  <a:gd name="connsiteX23" fmla="*/ 369185 w 501695"/>
                  <a:gd name="connsiteY23" fmla="*/ 1782457 h 1929431"/>
                  <a:gd name="connsiteX24" fmla="*/ 345122 w 501695"/>
                  <a:gd name="connsiteY24" fmla="*/ 1874699 h 1929431"/>
                  <a:gd name="connsiteX25" fmla="*/ 260901 w 501695"/>
                  <a:gd name="connsiteY25" fmla="*/ 1926836 h 1929431"/>
                  <a:gd name="connsiteX26" fmla="*/ 280953 w 501695"/>
                  <a:gd name="connsiteY26" fmla="*/ 1794489 h 1929431"/>
                  <a:gd name="connsiteX27" fmla="*/ 292985 w 501695"/>
                  <a:gd name="connsiteY27" fmla="*/ 1694226 h 1929431"/>
                  <a:gd name="connsiteX28" fmla="*/ 264911 w 501695"/>
                  <a:gd name="connsiteY28" fmla="*/ 1618026 h 1929431"/>
                  <a:gd name="connsiteX29" fmla="*/ 260901 w 501695"/>
                  <a:gd name="connsiteY29" fmla="*/ 1469636 h 1929431"/>
                  <a:gd name="connsiteX30" fmla="*/ 216785 w 501695"/>
                  <a:gd name="connsiteY30" fmla="*/ 1313226 h 1929431"/>
                  <a:gd name="connsiteX31" fmla="*/ 160638 w 501695"/>
                  <a:gd name="connsiteY31" fmla="*/ 1092647 h 1929431"/>
                  <a:gd name="connsiteX32" fmla="*/ 124543 w 501695"/>
                  <a:gd name="connsiteY32" fmla="*/ 952278 h 1929431"/>
                  <a:gd name="connsiteX33" fmla="*/ 112511 w 501695"/>
                  <a:gd name="connsiteY33" fmla="*/ 663520 h 1929431"/>
                  <a:gd name="connsiteX34" fmla="*/ 48343 w 501695"/>
                  <a:gd name="connsiteY34" fmla="*/ 334657 h 1929431"/>
                  <a:gd name="connsiteX35" fmla="*/ 28290 w 501695"/>
                  <a:gd name="connsiteY35" fmla="*/ 154183 h 1929431"/>
                  <a:gd name="connsiteX36" fmla="*/ 217 w 501695"/>
                  <a:gd name="connsiteY36" fmla="*/ 1783 h 192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1695" h="1929431">
                    <a:moveTo>
                      <a:pt x="217" y="1783"/>
                    </a:moveTo>
                    <a:cubicBezTo>
                      <a:pt x="2891" y="-11585"/>
                      <a:pt x="28290" y="53920"/>
                      <a:pt x="44332" y="73973"/>
                    </a:cubicBezTo>
                    <a:cubicBezTo>
                      <a:pt x="60374" y="94026"/>
                      <a:pt x="71069" y="108731"/>
                      <a:pt x="96469" y="122099"/>
                    </a:cubicBezTo>
                    <a:cubicBezTo>
                      <a:pt x="121869" y="135467"/>
                      <a:pt x="159969" y="134799"/>
                      <a:pt x="196732" y="154183"/>
                    </a:cubicBezTo>
                    <a:cubicBezTo>
                      <a:pt x="233495" y="173567"/>
                      <a:pt x="290980" y="219021"/>
                      <a:pt x="317048" y="238405"/>
                    </a:cubicBezTo>
                    <a:cubicBezTo>
                      <a:pt x="343116" y="257789"/>
                      <a:pt x="345122" y="250437"/>
                      <a:pt x="353143" y="270489"/>
                    </a:cubicBezTo>
                    <a:cubicBezTo>
                      <a:pt x="361164" y="290541"/>
                      <a:pt x="362501" y="335994"/>
                      <a:pt x="365175" y="358720"/>
                    </a:cubicBezTo>
                    <a:cubicBezTo>
                      <a:pt x="367849" y="381446"/>
                      <a:pt x="368517" y="390805"/>
                      <a:pt x="369185" y="406847"/>
                    </a:cubicBezTo>
                    <a:cubicBezTo>
                      <a:pt x="369853" y="422889"/>
                      <a:pt x="367180" y="434921"/>
                      <a:pt x="369185" y="454973"/>
                    </a:cubicBezTo>
                    <a:cubicBezTo>
                      <a:pt x="371190" y="475025"/>
                      <a:pt x="375870" y="506441"/>
                      <a:pt x="381217" y="527162"/>
                    </a:cubicBezTo>
                    <a:cubicBezTo>
                      <a:pt x="386564" y="547883"/>
                      <a:pt x="398595" y="561920"/>
                      <a:pt x="401269" y="579299"/>
                    </a:cubicBezTo>
                    <a:cubicBezTo>
                      <a:pt x="403943" y="596678"/>
                      <a:pt x="395922" y="610047"/>
                      <a:pt x="397259" y="631436"/>
                    </a:cubicBezTo>
                    <a:cubicBezTo>
                      <a:pt x="398596" y="652825"/>
                      <a:pt x="403274" y="670873"/>
                      <a:pt x="409290" y="707636"/>
                    </a:cubicBezTo>
                    <a:cubicBezTo>
                      <a:pt x="415306" y="744399"/>
                      <a:pt x="426669" y="799878"/>
                      <a:pt x="433353" y="852015"/>
                    </a:cubicBezTo>
                    <a:cubicBezTo>
                      <a:pt x="440037" y="904152"/>
                      <a:pt x="444717" y="985699"/>
                      <a:pt x="449396" y="1020457"/>
                    </a:cubicBezTo>
                    <a:cubicBezTo>
                      <a:pt x="454075" y="1055215"/>
                      <a:pt x="458085" y="1048530"/>
                      <a:pt x="461427" y="1060562"/>
                    </a:cubicBezTo>
                    <a:cubicBezTo>
                      <a:pt x="464769" y="1072594"/>
                      <a:pt x="467443" y="1065910"/>
                      <a:pt x="469448" y="1092647"/>
                    </a:cubicBezTo>
                    <a:cubicBezTo>
                      <a:pt x="471453" y="1119384"/>
                      <a:pt x="470117" y="1169515"/>
                      <a:pt x="473459" y="1220983"/>
                    </a:cubicBezTo>
                    <a:cubicBezTo>
                      <a:pt x="476801" y="1272451"/>
                      <a:pt x="486159" y="1347315"/>
                      <a:pt x="489501" y="1401457"/>
                    </a:cubicBezTo>
                    <a:cubicBezTo>
                      <a:pt x="492843" y="1455599"/>
                      <a:pt x="491506" y="1495036"/>
                      <a:pt x="493511" y="1545836"/>
                    </a:cubicBezTo>
                    <a:cubicBezTo>
                      <a:pt x="495516" y="1596636"/>
                      <a:pt x="501532" y="1664147"/>
                      <a:pt x="501532" y="1706257"/>
                    </a:cubicBezTo>
                    <a:cubicBezTo>
                      <a:pt x="501532" y="1748367"/>
                      <a:pt x="503537" y="1785799"/>
                      <a:pt x="493511" y="1798499"/>
                    </a:cubicBezTo>
                    <a:cubicBezTo>
                      <a:pt x="483485" y="1811199"/>
                      <a:pt x="462096" y="1785131"/>
                      <a:pt x="441375" y="1782457"/>
                    </a:cubicBezTo>
                    <a:cubicBezTo>
                      <a:pt x="420654" y="1779783"/>
                      <a:pt x="385227" y="1767083"/>
                      <a:pt x="369185" y="1782457"/>
                    </a:cubicBezTo>
                    <a:cubicBezTo>
                      <a:pt x="353143" y="1797831"/>
                      <a:pt x="363169" y="1850636"/>
                      <a:pt x="345122" y="1874699"/>
                    </a:cubicBezTo>
                    <a:cubicBezTo>
                      <a:pt x="327075" y="1898762"/>
                      <a:pt x="271596" y="1940204"/>
                      <a:pt x="260901" y="1926836"/>
                    </a:cubicBezTo>
                    <a:cubicBezTo>
                      <a:pt x="250206" y="1913468"/>
                      <a:pt x="275606" y="1833257"/>
                      <a:pt x="280953" y="1794489"/>
                    </a:cubicBezTo>
                    <a:cubicBezTo>
                      <a:pt x="286300" y="1755721"/>
                      <a:pt x="295659" y="1723636"/>
                      <a:pt x="292985" y="1694226"/>
                    </a:cubicBezTo>
                    <a:cubicBezTo>
                      <a:pt x="290311" y="1664816"/>
                      <a:pt x="270258" y="1655458"/>
                      <a:pt x="264911" y="1618026"/>
                    </a:cubicBezTo>
                    <a:cubicBezTo>
                      <a:pt x="259564" y="1580594"/>
                      <a:pt x="268922" y="1520436"/>
                      <a:pt x="260901" y="1469636"/>
                    </a:cubicBezTo>
                    <a:cubicBezTo>
                      <a:pt x="252880" y="1418836"/>
                      <a:pt x="233495" y="1376057"/>
                      <a:pt x="216785" y="1313226"/>
                    </a:cubicBezTo>
                    <a:cubicBezTo>
                      <a:pt x="200075" y="1250395"/>
                      <a:pt x="176012" y="1152805"/>
                      <a:pt x="160638" y="1092647"/>
                    </a:cubicBezTo>
                    <a:cubicBezTo>
                      <a:pt x="145264" y="1032489"/>
                      <a:pt x="132564" y="1023799"/>
                      <a:pt x="124543" y="952278"/>
                    </a:cubicBezTo>
                    <a:cubicBezTo>
                      <a:pt x="116522" y="880757"/>
                      <a:pt x="125211" y="766457"/>
                      <a:pt x="112511" y="663520"/>
                    </a:cubicBezTo>
                    <a:cubicBezTo>
                      <a:pt x="99811" y="560583"/>
                      <a:pt x="62380" y="419546"/>
                      <a:pt x="48343" y="334657"/>
                    </a:cubicBezTo>
                    <a:cubicBezTo>
                      <a:pt x="34306" y="249768"/>
                      <a:pt x="36311" y="208993"/>
                      <a:pt x="28290" y="154183"/>
                    </a:cubicBezTo>
                    <a:cubicBezTo>
                      <a:pt x="20269" y="99373"/>
                      <a:pt x="-2457" y="15151"/>
                      <a:pt x="217" y="17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Freeform 22"/>
              <p:cNvSpPr/>
              <p:nvPr/>
            </p:nvSpPr>
            <p:spPr>
              <a:xfrm>
                <a:off x="1962632" y="1061614"/>
                <a:ext cx="820809" cy="2475965"/>
              </a:xfrm>
              <a:custGeom>
                <a:avLst/>
                <a:gdLst>
                  <a:gd name="connsiteX0" fmla="*/ 46647 w 820807"/>
                  <a:gd name="connsiteY0" fmla="*/ 1178 h 2475960"/>
                  <a:gd name="connsiteX1" fmla="*/ 90762 w 820807"/>
                  <a:gd name="connsiteY1" fmla="*/ 117484 h 2475960"/>
                  <a:gd name="connsiteX2" fmla="*/ 154931 w 820807"/>
                  <a:gd name="connsiteY2" fmla="*/ 117484 h 2475960"/>
                  <a:gd name="connsiteX3" fmla="*/ 207068 w 820807"/>
                  <a:gd name="connsiteY3" fmla="*/ 93421 h 2475960"/>
                  <a:gd name="connsiteX4" fmla="*/ 239152 w 820807"/>
                  <a:gd name="connsiteY4" fmla="*/ 53315 h 2475960"/>
                  <a:gd name="connsiteX5" fmla="*/ 247173 w 820807"/>
                  <a:gd name="connsiteY5" fmla="*/ 41284 h 2475960"/>
                  <a:gd name="connsiteX6" fmla="*/ 239152 w 820807"/>
                  <a:gd name="connsiteY6" fmla="*/ 69357 h 2475960"/>
                  <a:gd name="connsiteX7" fmla="*/ 239152 w 820807"/>
                  <a:gd name="connsiteY7" fmla="*/ 149568 h 2475960"/>
                  <a:gd name="connsiteX8" fmla="*/ 247173 w 820807"/>
                  <a:gd name="connsiteY8" fmla="*/ 217747 h 2475960"/>
                  <a:gd name="connsiteX9" fmla="*/ 239152 w 820807"/>
                  <a:gd name="connsiteY9" fmla="*/ 326031 h 2475960"/>
                  <a:gd name="connsiteX10" fmla="*/ 251184 w 820807"/>
                  <a:gd name="connsiteY10" fmla="*/ 406242 h 2475960"/>
                  <a:gd name="connsiteX11" fmla="*/ 247173 w 820807"/>
                  <a:gd name="connsiteY11" fmla="*/ 494473 h 2475960"/>
                  <a:gd name="connsiteX12" fmla="*/ 315352 w 820807"/>
                  <a:gd name="connsiteY12" fmla="*/ 622810 h 2475960"/>
                  <a:gd name="connsiteX13" fmla="*/ 391552 w 820807"/>
                  <a:gd name="connsiteY13" fmla="*/ 735105 h 2475960"/>
                  <a:gd name="connsiteX14" fmla="*/ 431657 w 820807"/>
                  <a:gd name="connsiteY14" fmla="*/ 779221 h 2475960"/>
                  <a:gd name="connsiteX15" fmla="*/ 447699 w 820807"/>
                  <a:gd name="connsiteY15" fmla="*/ 743126 h 2475960"/>
                  <a:gd name="connsiteX16" fmla="*/ 491815 w 820807"/>
                  <a:gd name="connsiteY16" fmla="*/ 739115 h 2475960"/>
                  <a:gd name="connsiteX17" fmla="*/ 572026 w 820807"/>
                  <a:gd name="connsiteY17" fmla="*/ 763178 h 2475960"/>
                  <a:gd name="connsiteX18" fmla="*/ 640205 w 820807"/>
                  <a:gd name="connsiteY18" fmla="*/ 811305 h 2475960"/>
                  <a:gd name="connsiteX19" fmla="*/ 684320 w 820807"/>
                  <a:gd name="connsiteY19" fmla="*/ 839378 h 2475960"/>
                  <a:gd name="connsiteX20" fmla="*/ 728436 w 820807"/>
                  <a:gd name="connsiteY20" fmla="*/ 851410 h 2475960"/>
                  <a:gd name="connsiteX21" fmla="*/ 760520 w 820807"/>
                  <a:gd name="connsiteY21" fmla="*/ 827347 h 2475960"/>
                  <a:gd name="connsiteX22" fmla="*/ 780573 w 820807"/>
                  <a:gd name="connsiteY22" fmla="*/ 795263 h 2475960"/>
                  <a:gd name="connsiteX23" fmla="*/ 780573 w 820807"/>
                  <a:gd name="connsiteY23" fmla="*/ 871463 h 2475960"/>
                  <a:gd name="connsiteX24" fmla="*/ 804636 w 820807"/>
                  <a:gd name="connsiteY24" fmla="*/ 943652 h 2475960"/>
                  <a:gd name="connsiteX25" fmla="*/ 816668 w 820807"/>
                  <a:gd name="connsiteY25" fmla="*/ 999800 h 2475960"/>
                  <a:gd name="connsiteX26" fmla="*/ 820678 w 820807"/>
                  <a:gd name="connsiteY26" fmla="*/ 1051936 h 2475960"/>
                  <a:gd name="connsiteX27" fmla="*/ 812657 w 820807"/>
                  <a:gd name="connsiteY27" fmla="*/ 1140168 h 2475960"/>
                  <a:gd name="connsiteX28" fmla="*/ 792605 w 820807"/>
                  <a:gd name="connsiteY28" fmla="*/ 1264494 h 2475960"/>
                  <a:gd name="connsiteX29" fmla="*/ 728436 w 820807"/>
                  <a:gd name="connsiteY29" fmla="*/ 1384810 h 2475960"/>
                  <a:gd name="connsiteX30" fmla="*/ 668278 w 820807"/>
                  <a:gd name="connsiteY30" fmla="*/ 1521168 h 2475960"/>
                  <a:gd name="connsiteX31" fmla="*/ 628173 w 820807"/>
                  <a:gd name="connsiteY31" fmla="*/ 1621431 h 2475960"/>
                  <a:gd name="connsiteX32" fmla="*/ 588068 w 820807"/>
                  <a:gd name="connsiteY32" fmla="*/ 1833989 h 2475960"/>
                  <a:gd name="connsiteX33" fmla="*/ 576036 w 820807"/>
                  <a:gd name="connsiteY33" fmla="*/ 2042536 h 2475960"/>
                  <a:gd name="connsiteX34" fmla="*/ 572026 w 820807"/>
                  <a:gd name="connsiteY34" fmla="*/ 2303221 h 2475960"/>
                  <a:gd name="connsiteX35" fmla="*/ 539941 w 820807"/>
                  <a:gd name="connsiteY35" fmla="*/ 2443589 h 2475960"/>
                  <a:gd name="connsiteX36" fmla="*/ 515878 w 820807"/>
                  <a:gd name="connsiteY36" fmla="*/ 2475673 h 2475960"/>
                  <a:gd name="connsiteX37" fmla="*/ 443689 w 820807"/>
                  <a:gd name="connsiteY37" fmla="*/ 2455621 h 2475960"/>
                  <a:gd name="connsiteX38" fmla="*/ 415615 w 820807"/>
                  <a:gd name="connsiteY38" fmla="*/ 2395463 h 2475960"/>
                  <a:gd name="connsiteX39" fmla="*/ 395562 w 820807"/>
                  <a:gd name="connsiteY39" fmla="*/ 2231031 h 2475960"/>
                  <a:gd name="connsiteX40" fmla="*/ 383531 w 820807"/>
                  <a:gd name="connsiteY40" fmla="*/ 2046547 h 2475960"/>
                  <a:gd name="connsiteX41" fmla="*/ 379520 w 820807"/>
                  <a:gd name="connsiteY41" fmla="*/ 1918210 h 2475960"/>
                  <a:gd name="connsiteX42" fmla="*/ 383531 w 820807"/>
                  <a:gd name="connsiteY42" fmla="*/ 1886126 h 2475960"/>
                  <a:gd name="connsiteX43" fmla="*/ 367489 w 820807"/>
                  <a:gd name="connsiteY43" fmla="*/ 1878105 h 2475960"/>
                  <a:gd name="connsiteX44" fmla="*/ 383531 w 820807"/>
                  <a:gd name="connsiteY44" fmla="*/ 1805915 h 2475960"/>
                  <a:gd name="connsiteX45" fmla="*/ 395562 w 820807"/>
                  <a:gd name="connsiteY45" fmla="*/ 1725705 h 2475960"/>
                  <a:gd name="connsiteX46" fmla="*/ 399573 w 820807"/>
                  <a:gd name="connsiteY46" fmla="*/ 1613410 h 2475960"/>
                  <a:gd name="connsiteX47" fmla="*/ 395562 w 820807"/>
                  <a:gd name="connsiteY47" fmla="*/ 1517157 h 2475960"/>
                  <a:gd name="connsiteX48" fmla="*/ 383531 w 820807"/>
                  <a:gd name="connsiteY48" fmla="*/ 1364757 h 2475960"/>
                  <a:gd name="connsiteX49" fmla="*/ 351447 w 820807"/>
                  <a:gd name="connsiteY49" fmla="*/ 1280536 h 2475960"/>
                  <a:gd name="connsiteX50" fmla="*/ 327384 w 820807"/>
                  <a:gd name="connsiteY50" fmla="*/ 1152200 h 2475960"/>
                  <a:gd name="connsiteX51" fmla="*/ 291289 w 820807"/>
                  <a:gd name="connsiteY51" fmla="*/ 1084021 h 2475960"/>
                  <a:gd name="connsiteX52" fmla="*/ 183005 w 820807"/>
                  <a:gd name="connsiteY52" fmla="*/ 971726 h 2475960"/>
                  <a:gd name="connsiteX53" fmla="*/ 146910 w 820807"/>
                  <a:gd name="connsiteY53" fmla="*/ 887505 h 2475960"/>
                  <a:gd name="connsiteX54" fmla="*/ 74720 w 820807"/>
                  <a:gd name="connsiteY54" fmla="*/ 743126 h 2475960"/>
                  <a:gd name="connsiteX55" fmla="*/ 50657 w 820807"/>
                  <a:gd name="connsiteY55" fmla="*/ 695000 h 2475960"/>
                  <a:gd name="connsiteX56" fmla="*/ 30605 w 820807"/>
                  <a:gd name="connsiteY56" fmla="*/ 642863 h 2475960"/>
                  <a:gd name="connsiteX57" fmla="*/ 14562 w 820807"/>
                  <a:gd name="connsiteY57" fmla="*/ 486452 h 2475960"/>
                  <a:gd name="connsiteX58" fmla="*/ 6541 w 820807"/>
                  <a:gd name="connsiteY58" fmla="*/ 374157 h 2475960"/>
                  <a:gd name="connsiteX59" fmla="*/ 2531 w 820807"/>
                  <a:gd name="connsiteY59" fmla="*/ 261863 h 2475960"/>
                  <a:gd name="connsiteX60" fmla="*/ 2531 w 820807"/>
                  <a:gd name="connsiteY60" fmla="*/ 249831 h 2475960"/>
                  <a:gd name="connsiteX61" fmla="*/ 34615 w 820807"/>
                  <a:gd name="connsiteY61" fmla="*/ 129515 h 2475960"/>
                  <a:gd name="connsiteX62" fmla="*/ 46647 w 820807"/>
                  <a:gd name="connsiteY62" fmla="*/ 61336 h 2475960"/>
                  <a:gd name="connsiteX63" fmla="*/ 46647 w 820807"/>
                  <a:gd name="connsiteY63" fmla="*/ 1178 h 247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820807" h="2475960">
                    <a:moveTo>
                      <a:pt x="46647" y="1178"/>
                    </a:moveTo>
                    <a:cubicBezTo>
                      <a:pt x="53999" y="10536"/>
                      <a:pt x="72715" y="98100"/>
                      <a:pt x="90762" y="117484"/>
                    </a:cubicBezTo>
                    <a:cubicBezTo>
                      <a:pt x="108809" y="136868"/>
                      <a:pt x="135547" y="121494"/>
                      <a:pt x="154931" y="117484"/>
                    </a:cubicBezTo>
                    <a:cubicBezTo>
                      <a:pt x="174315" y="113474"/>
                      <a:pt x="193031" y="104116"/>
                      <a:pt x="207068" y="93421"/>
                    </a:cubicBezTo>
                    <a:cubicBezTo>
                      <a:pt x="221105" y="82726"/>
                      <a:pt x="232468" y="62004"/>
                      <a:pt x="239152" y="53315"/>
                    </a:cubicBezTo>
                    <a:cubicBezTo>
                      <a:pt x="245836" y="44626"/>
                      <a:pt x="247173" y="38610"/>
                      <a:pt x="247173" y="41284"/>
                    </a:cubicBezTo>
                    <a:cubicBezTo>
                      <a:pt x="247173" y="43958"/>
                      <a:pt x="240489" y="51310"/>
                      <a:pt x="239152" y="69357"/>
                    </a:cubicBezTo>
                    <a:cubicBezTo>
                      <a:pt x="237815" y="87404"/>
                      <a:pt x="237815" y="124837"/>
                      <a:pt x="239152" y="149568"/>
                    </a:cubicBezTo>
                    <a:cubicBezTo>
                      <a:pt x="240489" y="174299"/>
                      <a:pt x="247173" y="188337"/>
                      <a:pt x="247173" y="217747"/>
                    </a:cubicBezTo>
                    <a:cubicBezTo>
                      <a:pt x="247173" y="247157"/>
                      <a:pt x="238484" y="294615"/>
                      <a:pt x="239152" y="326031"/>
                    </a:cubicBezTo>
                    <a:cubicBezTo>
                      <a:pt x="239820" y="357447"/>
                      <a:pt x="249847" y="378168"/>
                      <a:pt x="251184" y="406242"/>
                    </a:cubicBezTo>
                    <a:cubicBezTo>
                      <a:pt x="252521" y="434316"/>
                      <a:pt x="236478" y="458378"/>
                      <a:pt x="247173" y="494473"/>
                    </a:cubicBezTo>
                    <a:cubicBezTo>
                      <a:pt x="257868" y="530568"/>
                      <a:pt x="291289" y="582705"/>
                      <a:pt x="315352" y="622810"/>
                    </a:cubicBezTo>
                    <a:cubicBezTo>
                      <a:pt x="339415" y="662915"/>
                      <a:pt x="372168" y="709037"/>
                      <a:pt x="391552" y="735105"/>
                    </a:cubicBezTo>
                    <a:cubicBezTo>
                      <a:pt x="410936" y="761173"/>
                      <a:pt x="422299" y="777884"/>
                      <a:pt x="431657" y="779221"/>
                    </a:cubicBezTo>
                    <a:cubicBezTo>
                      <a:pt x="441015" y="780558"/>
                      <a:pt x="437673" y="749810"/>
                      <a:pt x="447699" y="743126"/>
                    </a:cubicBezTo>
                    <a:cubicBezTo>
                      <a:pt x="457725" y="736442"/>
                      <a:pt x="471094" y="735773"/>
                      <a:pt x="491815" y="739115"/>
                    </a:cubicBezTo>
                    <a:cubicBezTo>
                      <a:pt x="512536" y="742457"/>
                      <a:pt x="547294" y="751146"/>
                      <a:pt x="572026" y="763178"/>
                    </a:cubicBezTo>
                    <a:cubicBezTo>
                      <a:pt x="596758" y="775210"/>
                      <a:pt x="621489" y="798605"/>
                      <a:pt x="640205" y="811305"/>
                    </a:cubicBezTo>
                    <a:cubicBezTo>
                      <a:pt x="658921" y="824005"/>
                      <a:pt x="669615" y="832694"/>
                      <a:pt x="684320" y="839378"/>
                    </a:cubicBezTo>
                    <a:cubicBezTo>
                      <a:pt x="699025" y="846062"/>
                      <a:pt x="715736" y="853415"/>
                      <a:pt x="728436" y="851410"/>
                    </a:cubicBezTo>
                    <a:cubicBezTo>
                      <a:pt x="741136" y="849405"/>
                      <a:pt x="751831" y="836705"/>
                      <a:pt x="760520" y="827347"/>
                    </a:cubicBezTo>
                    <a:cubicBezTo>
                      <a:pt x="769209" y="817989"/>
                      <a:pt x="777231" y="787910"/>
                      <a:pt x="780573" y="795263"/>
                    </a:cubicBezTo>
                    <a:cubicBezTo>
                      <a:pt x="783915" y="802616"/>
                      <a:pt x="776563" y="846732"/>
                      <a:pt x="780573" y="871463"/>
                    </a:cubicBezTo>
                    <a:cubicBezTo>
                      <a:pt x="784583" y="896194"/>
                      <a:pt x="798620" y="922263"/>
                      <a:pt x="804636" y="943652"/>
                    </a:cubicBezTo>
                    <a:cubicBezTo>
                      <a:pt x="810652" y="965042"/>
                      <a:pt x="813994" y="981753"/>
                      <a:pt x="816668" y="999800"/>
                    </a:cubicBezTo>
                    <a:cubicBezTo>
                      <a:pt x="819342" y="1017847"/>
                      <a:pt x="821346" y="1028541"/>
                      <a:pt x="820678" y="1051936"/>
                    </a:cubicBezTo>
                    <a:cubicBezTo>
                      <a:pt x="820010" y="1075331"/>
                      <a:pt x="817336" y="1104742"/>
                      <a:pt x="812657" y="1140168"/>
                    </a:cubicBezTo>
                    <a:cubicBezTo>
                      <a:pt x="807978" y="1175594"/>
                      <a:pt x="806642" y="1223720"/>
                      <a:pt x="792605" y="1264494"/>
                    </a:cubicBezTo>
                    <a:cubicBezTo>
                      <a:pt x="778568" y="1305268"/>
                      <a:pt x="749157" y="1342031"/>
                      <a:pt x="728436" y="1384810"/>
                    </a:cubicBezTo>
                    <a:cubicBezTo>
                      <a:pt x="707715" y="1427589"/>
                      <a:pt x="684989" y="1481731"/>
                      <a:pt x="668278" y="1521168"/>
                    </a:cubicBezTo>
                    <a:cubicBezTo>
                      <a:pt x="651568" y="1560605"/>
                      <a:pt x="641541" y="1569294"/>
                      <a:pt x="628173" y="1621431"/>
                    </a:cubicBezTo>
                    <a:cubicBezTo>
                      <a:pt x="614805" y="1673568"/>
                      <a:pt x="596758" y="1763805"/>
                      <a:pt x="588068" y="1833989"/>
                    </a:cubicBezTo>
                    <a:cubicBezTo>
                      <a:pt x="579379" y="1904173"/>
                      <a:pt x="578710" y="1964331"/>
                      <a:pt x="576036" y="2042536"/>
                    </a:cubicBezTo>
                    <a:cubicBezTo>
                      <a:pt x="573362" y="2120741"/>
                      <a:pt x="578042" y="2236379"/>
                      <a:pt x="572026" y="2303221"/>
                    </a:cubicBezTo>
                    <a:cubicBezTo>
                      <a:pt x="566010" y="2370063"/>
                      <a:pt x="549299" y="2414847"/>
                      <a:pt x="539941" y="2443589"/>
                    </a:cubicBezTo>
                    <a:cubicBezTo>
                      <a:pt x="530583" y="2472331"/>
                      <a:pt x="531920" y="2473668"/>
                      <a:pt x="515878" y="2475673"/>
                    </a:cubicBezTo>
                    <a:cubicBezTo>
                      <a:pt x="499836" y="2477678"/>
                      <a:pt x="460399" y="2468989"/>
                      <a:pt x="443689" y="2455621"/>
                    </a:cubicBezTo>
                    <a:cubicBezTo>
                      <a:pt x="426979" y="2442253"/>
                      <a:pt x="423636" y="2432895"/>
                      <a:pt x="415615" y="2395463"/>
                    </a:cubicBezTo>
                    <a:cubicBezTo>
                      <a:pt x="407594" y="2358031"/>
                      <a:pt x="400909" y="2289184"/>
                      <a:pt x="395562" y="2231031"/>
                    </a:cubicBezTo>
                    <a:cubicBezTo>
                      <a:pt x="390215" y="2172878"/>
                      <a:pt x="386205" y="2098684"/>
                      <a:pt x="383531" y="2046547"/>
                    </a:cubicBezTo>
                    <a:cubicBezTo>
                      <a:pt x="380857" y="1994410"/>
                      <a:pt x="379520" y="1944947"/>
                      <a:pt x="379520" y="1918210"/>
                    </a:cubicBezTo>
                    <a:cubicBezTo>
                      <a:pt x="379520" y="1891473"/>
                      <a:pt x="385536" y="1892810"/>
                      <a:pt x="383531" y="1886126"/>
                    </a:cubicBezTo>
                    <a:cubicBezTo>
                      <a:pt x="381526" y="1879442"/>
                      <a:pt x="367489" y="1891473"/>
                      <a:pt x="367489" y="1878105"/>
                    </a:cubicBezTo>
                    <a:cubicBezTo>
                      <a:pt x="367489" y="1864737"/>
                      <a:pt x="378852" y="1831315"/>
                      <a:pt x="383531" y="1805915"/>
                    </a:cubicBezTo>
                    <a:cubicBezTo>
                      <a:pt x="388210" y="1780515"/>
                      <a:pt x="392888" y="1757789"/>
                      <a:pt x="395562" y="1725705"/>
                    </a:cubicBezTo>
                    <a:cubicBezTo>
                      <a:pt x="398236" y="1693621"/>
                      <a:pt x="399573" y="1648168"/>
                      <a:pt x="399573" y="1613410"/>
                    </a:cubicBezTo>
                    <a:cubicBezTo>
                      <a:pt x="399573" y="1578652"/>
                      <a:pt x="398236" y="1558599"/>
                      <a:pt x="395562" y="1517157"/>
                    </a:cubicBezTo>
                    <a:cubicBezTo>
                      <a:pt x="392888" y="1475715"/>
                      <a:pt x="390884" y="1404194"/>
                      <a:pt x="383531" y="1364757"/>
                    </a:cubicBezTo>
                    <a:cubicBezTo>
                      <a:pt x="376179" y="1325320"/>
                      <a:pt x="360805" y="1315962"/>
                      <a:pt x="351447" y="1280536"/>
                    </a:cubicBezTo>
                    <a:cubicBezTo>
                      <a:pt x="342089" y="1245110"/>
                      <a:pt x="337410" y="1184953"/>
                      <a:pt x="327384" y="1152200"/>
                    </a:cubicBezTo>
                    <a:cubicBezTo>
                      <a:pt x="317358" y="1119447"/>
                      <a:pt x="315352" y="1114100"/>
                      <a:pt x="291289" y="1084021"/>
                    </a:cubicBezTo>
                    <a:cubicBezTo>
                      <a:pt x="267226" y="1053942"/>
                      <a:pt x="207068" y="1004479"/>
                      <a:pt x="183005" y="971726"/>
                    </a:cubicBezTo>
                    <a:cubicBezTo>
                      <a:pt x="158942" y="938973"/>
                      <a:pt x="164957" y="925605"/>
                      <a:pt x="146910" y="887505"/>
                    </a:cubicBezTo>
                    <a:cubicBezTo>
                      <a:pt x="128863" y="849405"/>
                      <a:pt x="74720" y="743126"/>
                      <a:pt x="74720" y="743126"/>
                    </a:cubicBezTo>
                    <a:cubicBezTo>
                      <a:pt x="58678" y="711042"/>
                      <a:pt x="58009" y="711710"/>
                      <a:pt x="50657" y="695000"/>
                    </a:cubicBezTo>
                    <a:cubicBezTo>
                      <a:pt x="43305" y="678290"/>
                      <a:pt x="36621" y="677621"/>
                      <a:pt x="30605" y="642863"/>
                    </a:cubicBezTo>
                    <a:cubicBezTo>
                      <a:pt x="24589" y="608105"/>
                      <a:pt x="18573" y="531236"/>
                      <a:pt x="14562" y="486452"/>
                    </a:cubicBezTo>
                    <a:cubicBezTo>
                      <a:pt x="10551" y="441668"/>
                      <a:pt x="8546" y="411588"/>
                      <a:pt x="6541" y="374157"/>
                    </a:cubicBezTo>
                    <a:cubicBezTo>
                      <a:pt x="4536" y="336726"/>
                      <a:pt x="3199" y="282584"/>
                      <a:pt x="2531" y="261863"/>
                    </a:cubicBezTo>
                    <a:cubicBezTo>
                      <a:pt x="1863" y="241142"/>
                      <a:pt x="-2816" y="271889"/>
                      <a:pt x="2531" y="249831"/>
                    </a:cubicBezTo>
                    <a:cubicBezTo>
                      <a:pt x="7878" y="227773"/>
                      <a:pt x="27262" y="160931"/>
                      <a:pt x="34615" y="129515"/>
                    </a:cubicBezTo>
                    <a:cubicBezTo>
                      <a:pt x="41968" y="98099"/>
                      <a:pt x="43973" y="82057"/>
                      <a:pt x="46647" y="61336"/>
                    </a:cubicBezTo>
                    <a:cubicBezTo>
                      <a:pt x="49321" y="40615"/>
                      <a:pt x="39295" y="-8180"/>
                      <a:pt x="46647" y="1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" name="Freeform 23"/>
              <p:cNvSpPr/>
              <p:nvPr/>
            </p:nvSpPr>
            <p:spPr>
              <a:xfrm>
                <a:off x="3369302" y="3701672"/>
                <a:ext cx="188144" cy="101390"/>
              </a:xfrm>
              <a:custGeom>
                <a:avLst/>
                <a:gdLst>
                  <a:gd name="connsiteX0" fmla="*/ 176546 w 188144"/>
                  <a:gd name="connsiteY0" fmla="*/ 11816 h 101390"/>
                  <a:gd name="connsiteX1" fmla="*/ 181626 w 188144"/>
                  <a:gd name="connsiteY1" fmla="*/ 98176 h 101390"/>
                  <a:gd name="connsiteX2" fmla="*/ 156226 w 188144"/>
                  <a:gd name="connsiteY2" fmla="*/ 82936 h 101390"/>
                  <a:gd name="connsiteX3" fmla="*/ 105426 w 188144"/>
                  <a:gd name="connsiteY3" fmla="*/ 82936 h 101390"/>
                  <a:gd name="connsiteX4" fmla="*/ 49546 w 188144"/>
                  <a:gd name="connsiteY4" fmla="*/ 88016 h 101390"/>
                  <a:gd name="connsiteX5" fmla="*/ 3826 w 188144"/>
                  <a:gd name="connsiteY5" fmla="*/ 98176 h 101390"/>
                  <a:gd name="connsiteX6" fmla="*/ 8906 w 188144"/>
                  <a:gd name="connsiteY6" fmla="*/ 52456 h 101390"/>
                  <a:gd name="connsiteX7" fmla="*/ 59706 w 188144"/>
                  <a:gd name="connsiteY7" fmla="*/ 6736 h 101390"/>
                  <a:gd name="connsiteX8" fmla="*/ 176546 w 188144"/>
                  <a:gd name="connsiteY8" fmla="*/ 11816 h 10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144" h="101390">
                    <a:moveTo>
                      <a:pt x="176546" y="11816"/>
                    </a:moveTo>
                    <a:cubicBezTo>
                      <a:pt x="196866" y="27056"/>
                      <a:pt x="185013" y="86323"/>
                      <a:pt x="181626" y="98176"/>
                    </a:cubicBezTo>
                    <a:cubicBezTo>
                      <a:pt x="178239" y="110029"/>
                      <a:pt x="168926" y="85476"/>
                      <a:pt x="156226" y="82936"/>
                    </a:cubicBezTo>
                    <a:cubicBezTo>
                      <a:pt x="143526" y="80396"/>
                      <a:pt x="123206" y="82089"/>
                      <a:pt x="105426" y="82936"/>
                    </a:cubicBezTo>
                    <a:cubicBezTo>
                      <a:pt x="87646" y="83783"/>
                      <a:pt x="66479" y="85476"/>
                      <a:pt x="49546" y="88016"/>
                    </a:cubicBezTo>
                    <a:cubicBezTo>
                      <a:pt x="32613" y="90556"/>
                      <a:pt x="10599" y="104103"/>
                      <a:pt x="3826" y="98176"/>
                    </a:cubicBezTo>
                    <a:cubicBezTo>
                      <a:pt x="-2947" y="92249"/>
                      <a:pt x="-407" y="67696"/>
                      <a:pt x="8906" y="52456"/>
                    </a:cubicBezTo>
                    <a:cubicBezTo>
                      <a:pt x="18219" y="37216"/>
                      <a:pt x="39386" y="16049"/>
                      <a:pt x="59706" y="6736"/>
                    </a:cubicBezTo>
                    <a:cubicBezTo>
                      <a:pt x="80026" y="-2577"/>
                      <a:pt x="156226" y="-3424"/>
                      <a:pt x="176546" y="11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Freeform 24"/>
              <p:cNvSpPr/>
              <p:nvPr/>
            </p:nvSpPr>
            <p:spPr>
              <a:xfrm>
                <a:off x="2013206" y="1026478"/>
                <a:ext cx="200477" cy="252446"/>
              </a:xfrm>
              <a:custGeom>
                <a:avLst/>
                <a:gdLst>
                  <a:gd name="connsiteX0" fmla="*/ 196595 w 198015"/>
                  <a:gd name="connsiteY0" fmla="*/ 136842 h 252445"/>
                  <a:gd name="connsiteX1" fmla="*/ 176275 w 198015"/>
                  <a:gd name="connsiteY1" fmla="*/ 86042 h 252445"/>
                  <a:gd name="connsiteX2" fmla="*/ 181355 w 198015"/>
                  <a:gd name="connsiteY2" fmla="*/ 40322 h 252445"/>
                  <a:gd name="connsiteX3" fmla="*/ 155955 w 198015"/>
                  <a:gd name="connsiteY3" fmla="*/ 9842 h 252445"/>
                  <a:gd name="connsiteX4" fmla="*/ 155955 w 198015"/>
                  <a:gd name="connsiteY4" fmla="*/ 50482 h 252445"/>
                  <a:gd name="connsiteX5" fmla="*/ 110235 w 198015"/>
                  <a:gd name="connsiteY5" fmla="*/ 65722 h 252445"/>
                  <a:gd name="connsiteX6" fmla="*/ 64515 w 198015"/>
                  <a:gd name="connsiteY6" fmla="*/ 65722 h 252445"/>
                  <a:gd name="connsiteX7" fmla="*/ 23875 w 198015"/>
                  <a:gd name="connsiteY7" fmla="*/ 20002 h 252445"/>
                  <a:gd name="connsiteX8" fmla="*/ 3555 w 198015"/>
                  <a:gd name="connsiteY8" fmla="*/ 4762 h 252445"/>
                  <a:gd name="connsiteX9" fmla="*/ 3555 w 198015"/>
                  <a:gd name="connsiteY9" fmla="*/ 101282 h 252445"/>
                  <a:gd name="connsiteX10" fmla="*/ 39115 w 198015"/>
                  <a:gd name="connsiteY10" fmla="*/ 243522 h 252445"/>
                  <a:gd name="connsiteX11" fmla="*/ 130555 w 198015"/>
                  <a:gd name="connsiteY11" fmla="*/ 228282 h 252445"/>
                  <a:gd name="connsiteX12" fmla="*/ 196595 w 198015"/>
                  <a:gd name="connsiteY12" fmla="*/ 136842 h 252445"/>
                  <a:gd name="connsiteX0-1" fmla="*/ 196595 w 200477"/>
                  <a:gd name="connsiteY0-2" fmla="*/ 136842 h 252445"/>
                  <a:gd name="connsiteX1-3" fmla="*/ 191515 w 200477"/>
                  <a:gd name="connsiteY1-4" fmla="*/ 80962 h 252445"/>
                  <a:gd name="connsiteX2-5" fmla="*/ 181355 w 200477"/>
                  <a:gd name="connsiteY2-6" fmla="*/ 40322 h 252445"/>
                  <a:gd name="connsiteX3-7" fmla="*/ 155955 w 200477"/>
                  <a:gd name="connsiteY3-8" fmla="*/ 9842 h 252445"/>
                  <a:gd name="connsiteX4-9" fmla="*/ 155955 w 200477"/>
                  <a:gd name="connsiteY4-10" fmla="*/ 50482 h 252445"/>
                  <a:gd name="connsiteX5-11" fmla="*/ 110235 w 200477"/>
                  <a:gd name="connsiteY5-12" fmla="*/ 65722 h 252445"/>
                  <a:gd name="connsiteX6-13" fmla="*/ 64515 w 200477"/>
                  <a:gd name="connsiteY6-14" fmla="*/ 65722 h 252445"/>
                  <a:gd name="connsiteX7-15" fmla="*/ 23875 w 200477"/>
                  <a:gd name="connsiteY7-16" fmla="*/ 20002 h 252445"/>
                  <a:gd name="connsiteX8-17" fmla="*/ 3555 w 200477"/>
                  <a:gd name="connsiteY8-18" fmla="*/ 4762 h 252445"/>
                  <a:gd name="connsiteX9-19" fmla="*/ 3555 w 200477"/>
                  <a:gd name="connsiteY9-20" fmla="*/ 101282 h 252445"/>
                  <a:gd name="connsiteX10-21" fmla="*/ 39115 w 200477"/>
                  <a:gd name="connsiteY10-22" fmla="*/ 243522 h 252445"/>
                  <a:gd name="connsiteX11-23" fmla="*/ 130555 w 200477"/>
                  <a:gd name="connsiteY11-24" fmla="*/ 228282 h 252445"/>
                  <a:gd name="connsiteX12-25" fmla="*/ 196595 w 200477"/>
                  <a:gd name="connsiteY12-26" fmla="*/ 136842 h 25244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</a:cxnLst>
                <a:rect l="l" t="t" r="r" b="b"/>
                <a:pathLst>
                  <a:path w="200477" h="252445">
                    <a:moveTo>
                      <a:pt x="196595" y="136842"/>
                    </a:moveTo>
                    <a:cubicBezTo>
                      <a:pt x="206755" y="112289"/>
                      <a:pt x="194055" y="97049"/>
                      <a:pt x="191515" y="80962"/>
                    </a:cubicBezTo>
                    <a:cubicBezTo>
                      <a:pt x="188975" y="64875"/>
                      <a:pt x="187282" y="52175"/>
                      <a:pt x="181355" y="40322"/>
                    </a:cubicBezTo>
                    <a:cubicBezTo>
                      <a:pt x="175428" y="28469"/>
                      <a:pt x="160188" y="8149"/>
                      <a:pt x="155955" y="9842"/>
                    </a:cubicBezTo>
                    <a:cubicBezTo>
                      <a:pt x="151722" y="11535"/>
                      <a:pt x="163575" y="41169"/>
                      <a:pt x="155955" y="50482"/>
                    </a:cubicBezTo>
                    <a:cubicBezTo>
                      <a:pt x="148335" y="59795"/>
                      <a:pt x="125475" y="63182"/>
                      <a:pt x="110235" y="65722"/>
                    </a:cubicBezTo>
                    <a:cubicBezTo>
                      <a:pt x="94995" y="68262"/>
                      <a:pt x="78908" y="73342"/>
                      <a:pt x="64515" y="65722"/>
                    </a:cubicBezTo>
                    <a:cubicBezTo>
                      <a:pt x="50122" y="58102"/>
                      <a:pt x="34035" y="30162"/>
                      <a:pt x="23875" y="20002"/>
                    </a:cubicBezTo>
                    <a:cubicBezTo>
                      <a:pt x="13715" y="9842"/>
                      <a:pt x="6942" y="-8785"/>
                      <a:pt x="3555" y="4762"/>
                    </a:cubicBezTo>
                    <a:cubicBezTo>
                      <a:pt x="168" y="18309"/>
                      <a:pt x="-2372" y="61489"/>
                      <a:pt x="3555" y="101282"/>
                    </a:cubicBezTo>
                    <a:cubicBezTo>
                      <a:pt x="9482" y="141075"/>
                      <a:pt x="17948" y="222355"/>
                      <a:pt x="39115" y="243522"/>
                    </a:cubicBezTo>
                    <a:cubicBezTo>
                      <a:pt x="60282" y="264689"/>
                      <a:pt x="106848" y="243522"/>
                      <a:pt x="130555" y="228282"/>
                    </a:cubicBezTo>
                    <a:cubicBezTo>
                      <a:pt x="154262" y="213042"/>
                      <a:pt x="186435" y="161395"/>
                      <a:pt x="196595" y="136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5" name="Freeform 6"/>
            <p:cNvSpPr/>
            <p:nvPr/>
          </p:nvSpPr>
          <p:spPr>
            <a:xfrm>
              <a:off x="3847080" y="1362265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-1" fmla="*/ 1010406 w 2274475"/>
                <a:gd name="connsiteY0-2" fmla="*/ 480 h 7258931"/>
                <a:gd name="connsiteX1-3" fmla="*/ 1102095 w 2274475"/>
                <a:gd name="connsiteY1-4" fmla="*/ 5735 h 7258931"/>
                <a:gd name="connsiteX2-5" fmla="*/ 1108360 w 2274475"/>
                <a:gd name="connsiteY2-6" fmla="*/ 5621 h 7258931"/>
                <a:gd name="connsiteX3-7" fmla="*/ 1384688 w 2274475"/>
                <a:gd name="connsiteY3-8" fmla="*/ 135883 h 7258931"/>
                <a:gd name="connsiteX4-9" fmla="*/ 1492367 w 2274475"/>
                <a:gd name="connsiteY4-10" fmla="*/ 319142 h 7258931"/>
                <a:gd name="connsiteX5-11" fmla="*/ 1487277 w 2274475"/>
                <a:gd name="connsiteY5-12" fmla="*/ 627868 h 7258931"/>
                <a:gd name="connsiteX6-13" fmla="*/ 1311344 w 2274475"/>
                <a:gd name="connsiteY6-14" fmla="*/ 957184 h 7258931"/>
                <a:gd name="connsiteX7-15" fmla="*/ 1302640 w 2274475"/>
                <a:gd name="connsiteY7-16" fmla="*/ 985327 h 7258931"/>
                <a:gd name="connsiteX8-17" fmla="*/ 1332954 w 2274475"/>
                <a:gd name="connsiteY8-18" fmla="*/ 1103046 h 7258931"/>
                <a:gd name="connsiteX9-19" fmla="*/ 2048362 w 2274475"/>
                <a:gd name="connsiteY9-20" fmla="*/ 1385160 h 7258931"/>
                <a:gd name="connsiteX10-21" fmla="*/ 2117009 w 2274475"/>
                <a:gd name="connsiteY10-22" fmla="*/ 1597559 h 7258931"/>
                <a:gd name="connsiteX11-23" fmla="*/ 2148808 w 2274475"/>
                <a:gd name="connsiteY11-24" fmla="*/ 1758448 h 7258931"/>
                <a:gd name="connsiteX12-25" fmla="*/ 2189395 w 2274475"/>
                <a:gd name="connsiteY12-26" fmla="*/ 2037940 h 7258931"/>
                <a:gd name="connsiteX13-27" fmla="*/ 2232360 w 2274475"/>
                <a:gd name="connsiteY13-28" fmla="*/ 2257766 h 7258931"/>
                <a:gd name="connsiteX14-29" fmla="*/ 2246002 w 2274475"/>
                <a:gd name="connsiteY14-30" fmla="*/ 2696740 h 7258931"/>
                <a:gd name="connsiteX15-31" fmla="*/ 2261780 w 2274475"/>
                <a:gd name="connsiteY15-32" fmla="*/ 2932246 h 7258931"/>
                <a:gd name="connsiteX16-33" fmla="*/ 2189929 w 2274475"/>
                <a:gd name="connsiteY16-34" fmla="*/ 3317283 h 7258931"/>
                <a:gd name="connsiteX17-35" fmla="*/ 2153905 w 2274475"/>
                <a:gd name="connsiteY17-36" fmla="*/ 3546819 h 7258931"/>
                <a:gd name="connsiteX18-37" fmla="*/ 2062829 w 2274475"/>
                <a:gd name="connsiteY18-38" fmla="*/ 3747178 h 7258931"/>
                <a:gd name="connsiteX19-39" fmla="*/ 1996560 w 2274475"/>
                <a:gd name="connsiteY19-40" fmla="*/ 3899862 h 7258931"/>
                <a:gd name="connsiteX20-41" fmla="*/ 1973112 w 2274475"/>
                <a:gd name="connsiteY20-42" fmla="*/ 4192026 h 7258931"/>
                <a:gd name="connsiteX21-43" fmla="*/ 1994230 w 2274475"/>
                <a:gd name="connsiteY21-44" fmla="*/ 4758341 h 7258931"/>
                <a:gd name="connsiteX22-45" fmla="*/ 1998454 w 2274475"/>
                <a:gd name="connsiteY22-46" fmla="*/ 5443309 h 7258931"/>
                <a:gd name="connsiteX23-47" fmla="*/ 2070791 w 2274475"/>
                <a:gd name="connsiteY23-48" fmla="*/ 5970543 h 7258931"/>
                <a:gd name="connsiteX24-49" fmla="*/ 2032486 w 2274475"/>
                <a:gd name="connsiteY24-50" fmla="*/ 6356695 h 7258931"/>
                <a:gd name="connsiteX25-51" fmla="*/ 2112349 w 2274475"/>
                <a:gd name="connsiteY25-52" fmla="*/ 6570550 h 7258931"/>
                <a:gd name="connsiteX26-53" fmla="*/ 2055838 w 2274475"/>
                <a:gd name="connsiteY26-54" fmla="*/ 6861500 h 7258931"/>
                <a:gd name="connsiteX27-55" fmla="*/ 2193133 w 2274475"/>
                <a:gd name="connsiteY27-56" fmla="*/ 7243963 h 7258931"/>
                <a:gd name="connsiteX28-57" fmla="*/ 1732215 w 2274475"/>
                <a:gd name="connsiteY28-58" fmla="*/ 7204737 h 7258931"/>
                <a:gd name="connsiteX29-59" fmla="*/ 1663568 w 2274475"/>
                <a:gd name="connsiteY29-60" fmla="*/ 6959567 h 7258931"/>
                <a:gd name="connsiteX30-61" fmla="*/ 1544042 w 2274475"/>
                <a:gd name="connsiteY30-62" fmla="*/ 6417818 h 7258931"/>
                <a:gd name="connsiteX31-63" fmla="*/ 1453500 w 2274475"/>
                <a:gd name="connsiteY31-64" fmla="*/ 6124684 h 7258931"/>
                <a:gd name="connsiteX32-65" fmla="*/ 1474862 w 2274475"/>
                <a:gd name="connsiteY32-66" fmla="*/ 5692653 h 7258931"/>
                <a:gd name="connsiteX33-67" fmla="*/ 1163424 w 2274475"/>
                <a:gd name="connsiteY33-68" fmla="*/ 4154838 h 7258931"/>
                <a:gd name="connsiteX34-69" fmla="*/ 947675 w 2274475"/>
                <a:gd name="connsiteY34-70" fmla="*/ 5468942 h 7258931"/>
                <a:gd name="connsiteX35-71" fmla="*/ 902817 w 2274475"/>
                <a:gd name="connsiteY35-72" fmla="*/ 5744015 h 7258931"/>
                <a:gd name="connsiteX36-73" fmla="*/ 839316 w 2274475"/>
                <a:gd name="connsiteY36-74" fmla="*/ 6702747 h 7258931"/>
                <a:gd name="connsiteX37-75" fmla="*/ 780961 w 2274475"/>
                <a:gd name="connsiteY37-76" fmla="*/ 6871307 h 7258931"/>
                <a:gd name="connsiteX38-77" fmla="*/ 740763 w 2274475"/>
                <a:gd name="connsiteY38-78" fmla="*/ 7038944 h 7258931"/>
                <a:gd name="connsiteX39-79" fmla="*/ 340627 w 2274475"/>
                <a:gd name="connsiteY39-80" fmla="*/ 7257023 h 7258931"/>
                <a:gd name="connsiteX40-81" fmla="*/ 160369 w 2274475"/>
                <a:gd name="connsiteY40-82" fmla="*/ 7112785 h 7258931"/>
                <a:gd name="connsiteX41-83" fmla="*/ 375147 w 2274475"/>
                <a:gd name="connsiteY41-84" fmla="*/ 6637304 h 7258931"/>
                <a:gd name="connsiteX42-85" fmla="*/ 354465 w 2274475"/>
                <a:gd name="connsiteY42-86" fmla="*/ 6292903 h 7258931"/>
                <a:gd name="connsiteX43-87" fmla="*/ 418111 w 2274475"/>
                <a:gd name="connsiteY43-88" fmla="*/ 5978359 h 7258931"/>
                <a:gd name="connsiteX44-89" fmla="*/ 438162 w 2274475"/>
                <a:gd name="connsiteY44-90" fmla="*/ 5462874 h 7258931"/>
                <a:gd name="connsiteX45-91" fmla="*/ 408741 w 2274475"/>
                <a:gd name="connsiteY45-92" fmla="*/ 4908987 h 7258931"/>
                <a:gd name="connsiteX46-93" fmla="*/ 369833 w 2274475"/>
                <a:gd name="connsiteY46-94" fmla="*/ 3984130 h 7258931"/>
                <a:gd name="connsiteX47-95" fmla="*/ 114102 w 2274475"/>
                <a:gd name="connsiteY47-96" fmla="*/ 3468366 h 7258931"/>
                <a:gd name="connsiteX48-97" fmla="*/ 25841 w 2274475"/>
                <a:gd name="connsiteY48-98" fmla="*/ 2997641 h 7258931"/>
                <a:gd name="connsiteX49-99" fmla="*/ 37056 w 2274475"/>
                <a:gd name="connsiteY49-100" fmla="*/ 2488661 h 7258931"/>
                <a:gd name="connsiteX50-101" fmla="*/ 10548 w 2274475"/>
                <a:gd name="connsiteY50-102" fmla="*/ 2180866 h 7258931"/>
                <a:gd name="connsiteX51-103" fmla="*/ 66962 w 2274475"/>
                <a:gd name="connsiteY51-104" fmla="*/ 1852534 h 7258931"/>
                <a:gd name="connsiteX52-105" fmla="*/ 133715 w 2274475"/>
                <a:gd name="connsiteY52-106" fmla="*/ 1495365 h 7258931"/>
                <a:gd name="connsiteX53-107" fmla="*/ 783292 w 2274475"/>
                <a:gd name="connsiteY53-108" fmla="*/ 1208589 h 7258931"/>
                <a:gd name="connsiteX54-109" fmla="*/ 801702 w 2274475"/>
                <a:gd name="connsiteY54-110" fmla="*/ 1145790 h 7258931"/>
                <a:gd name="connsiteX55-111" fmla="*/ 839754 w 2274475"/>
                <a:gd name="connsiteY55-112" fmla="*/ 925280 h 7258931"/>
                <a:gd name="connsiteX56-113" fmla="*/ 852095 w 2274475"/>
                <a:gd name="connsiteY56-114" fmla="*/ 881622 h 7258931"/>
                <a:gd name="connsiteX57-115" fmla="*/ 685639 w 2274475"/>
                <a:gd name="connsiteY57-116" fmla="*/ 674518 h 7258931"/>
                <a:gd name="connsiteX58-117" fmla="*/ 673583 w 2274475"/>
                <a:gd name="connsiteY58-118" fmla="*/ 580154 h 7258931"/>
                <a:gd name="connsiteX59-119" fmla="*/ 642606 w 2274475"/>
                <a:gd name="connsiteY59-120" fmla="*/ 341636 h 7258931"/>
                <a:gd name="connsiteX60-121" fmla="*/ 839802 w 2274475"/>
                <a:gd name="connsiteY60-122" fmla="*/ 36004 h 7258931"/>
                <a:gd name="connsiteX61-123" fmla="*/ 1010406 w 2274475"/>
                <a:gd name="connsiteY61-124" fmla="*/ 480 h 7258931"/>
                <a:gd name="connsiteX0-125" fmla="*/ 1010406 w 2274475"/>
                <a:gd name="connsiteY0-126" fmla="*/ 480 h 7258931"/>
                <a:gd name="connsiteX1-127" fmla="*/ 1102095 w 2274475"/>
                <a:gd name="connsiteY1-128" fmla="*/ 5735 h 7258931"/>
                <a:gd name="connsiteX2-129" fmla="*/ 1108360 w 2274475"/>
                <a:gd name="connsiteY2-130" fmla="*/ 5621 h 7258931"/>
                <a:gd name="connsiteX3-131" fmla="*/ 1384688 w 2274475"/>
                <a:gd name="connsiteY3-132" fmla="*/ 135883 h 7258931"/>
                <a:gd name="connsiteX4-133" fmla="*/ 1492367 w 2274475"/>
                <a:gd name="connsiteY4-134" fmla="*/ 319142 h 7258931"/>
                <a:gd name="connsiteX5-135" fmla="*/ 1487277 w 2274475"/>
                <a:gd name="connsiteY5-136" fmla="*/ 627868 h 7258931"/>
                <a:gd name="connsiteX6-137" fmla="*/ 1311344 w 2274475"/>
                <a:gd name="connsiteY6-138" fmla="*/ 957184 h 7258931"/>
                <a:gd name="connsiteX7-139" fmla="*/ 1302640 w 2274475"/>
                <a:gd name="connsiteY7-140" fmla="*/ 985327 h 7258931"/>
                <a:gd name="connsiteX8-141" fmla="*/ 1332954 w 2274475"/>
                <a:gd name="connsiteY8-142" fmla="*/ 1103046 h 7258931"/>
                <a:gd name="connsiteX9-143" fmla="*/ 2048362 w 2274475"/>
                <a:gd name="connsiteY9-144" fmla="*/ 1385160 h 7258931"/>
                <a:gd name="connsiteX10-145" fmla="*/ 2117009 w 2274475"/>
                <a:gd name="connsiteY10-146" fmla="*/ 1597559 h 7258931"/>
                <a:gd name="connsiteX11-147" fmla="*/ 2148808 w 2274475"/>
                <a:gd name="connsiteY11-148" fmla="*/ 1758448 h 7258931"/>
                <a:gd name="connsiteX12-149" fmla="*/ 2189395 w 2274475"/>
                <a:gd name="connsiteY12-150" fmla="*/ 2037940 h 7258931"/>
                <a:gd name="connsiteX13-151" fmla="*/ 2232360 w 2274475"/>
                <a:gd name="connsiteY13-152" fmla="*/ 2257766 h 7258931"/>
                <a:gd name="connsiteX14-153" fmla="*/ 2246002 w 2274475"/>
                <a:gd name="connsiteY14-154" fmla="*/ 2696740 h 7258931"/>
                <a:gd name="connsiteX15-155" fmla="*/ 2261780 w 2274475"/>
                <a:gd name="connsiteY15-156" fmla="*/ 2932246 h 7258931"/>
                <a:gd name="connsiteX16-157" fmla="*/ 2189929 w 2274475"/>
                <a:gd name="connsiteY16-158" fmla="*/ 3317283 h 7258931"/>
                <a:gd name="connsiteX17-159" fmla="*/ 2153905 w 2274475"/>
                <a:gd name="connsiteY17-160" fmla="*/ 3546819 h 7258931"/>
                <a:gd name="connsiteX18-161" fmla="*/ 2062829 w 2274475"/>
                <a:gd name="connsiteY18-162" fmla="*/ 3747178 h 7258931"/>
                <a:gd name="connsiteX19-163" fmla="*/ 1996560 w 2274475"/>
                <a:gd name="connsiteY19-164" fmla="*/ 3899862 h 7258931"/>
                <a:gd name="connsiteX20-165" fmla="*/ 1973112 w 2274475"/>
                <a:gd name="connsiteY20-166" fmla="*/ 4192026 h 7258931"/>
                <a:gd name="connsiteX21-167" fmla="*/ 1994230 w 2274475"/>
                <a:gd name="connsiteY21-168" fmla="*/ 4758341 h 7258931"/>
                <a:gd name="connsiteX22-169" fmla="*/ 1998454 w 2274475"/>
                <a:gd name="connsiteY22-170" fmla="*/ 5443309 h 7258931"/>
                <a:gd name="connsiteX23-171" fmla="*/ 2070791 w 2274475"/>
                <a:gd name="connsiteY23-172" fmla="*/ 5970543 h 7258931"/>
                <a:gd name="connsiteX24-173" fmla="*/ 2032486 w 2274475"/>
                <a:gd name="connsiteY24-174" fmla="*/ 6356695 h 7258931"/>
                <a:gd name="connsiteX25-175" fmla="*/ 2112349 w 2274475"/>
                <a:gd name="connsiteY25-176" fmla="*/ 6570550 h 7258931"/>
                <a:gd name="connsiteX26-177" fmla="*/ 2055838 w 2274475"/>
                <a:gd name="connsiteY26-178" fmla="*/ 6861500 h 7258931"/>
                <a:gd name="connsiteX27-179" fmla="*/ 2193133 w 2274475"/>
                <a:gd name="connsiteY27-180" fmla="*/ 7243963 h 7258931"/>
                <a:gd name="connsiteX28-181" fmla="*/ 1732215 w 2274475"/>
                <a:gd name="connsiteY28-182" fmla="*/ 7204737 h 7258931"/>
                <a:gd name="connsiteX29-183" fmla="*/ 1663568 w 2274475"/>
                <a:gd name="connsiteY29-184" fmla="*/ 6959567 h 7258931"/>
                <a:gd name="connsiteX30-185" fmla="*/ 1544042 w 2274475"/>
                <a:gd name="connsiteY30-186" fmla="*/ 6417818 h 7258931"/>
                <a:gd name="connsiteX31-187" fmla="*/ 1453500 w 2274475"/>
                <a:gd name="connsiteY31-188" fmla="*/ 6124684 h 7258931"/>
                <a:gd name="connsiteX32-189" fmla="*/ 1474862 w 2274475"/>
                <a:gd name="connsiteY32-190" fmla="*/ 5692653 h 7258931"/>
                <a:gd name="connsiteX33-191" fmla="*/ 1163424 w 2274475"/>
                <a:gd name="connsiteY33-192" fmla="*/ 4154838 h 7258931"/>
                <a:gd name="connsiteX34-193" fmla="*/ 947675 w 2274475"/>
                <a:gd name="connsiteY34-194" fmla="*/ 5468942 h 7258931"/>
                <a:gd name="connsiteX35-195" fmla="*/ 902817 w 2274475"/>
                <a:gd name="connsiteY35-196" fmla="*/ 5744015 h 7258931"/>
                <a:gd name="connsiteX36-197" fmla="*/ 839316 w 2274475"/>
                <a:gd name="connsiteY36-198" fmla="*/ 6702747 h 7258931"/>
                <a:gd name="connsiteX37-199" fmla="*/ 780961 w 2274475"/>
                <a:gd name="connsiteY37-200" fmla="*/ 6871307 h 7258931"/>
                <a:gd name="connsiteX38-201" fmla="*/ 740763 w 2274475"/>
                <a:gd name="connsiteY38-202" fmla="*/ 7038944 h 7258931"/>
                <a:gd name="connsiteX39-203" fmla="*/ 340627 w 2274475"/>
                <a:gd name="connsiteY39-204" fmla="*/ 7257023 h 7258931"/>
                <a:gd name="connsiteX40-205" fmla="*/ 160369 w 2274475"/>
                <a:gd name="connsiteY40-206" fmla="*/ 7112785 h 7258931"/>
                <a:gd name="connsiteX41-207" fmla="*/ 375147 w 2274475"/>
                <a:gd name="connsiteY41-208" fmla="*/ 6637304 h 7258931"/>
                <a:gd name="connsiteX42-209" fmla="*/ 354465 w 2274475"/>
                <a:gd name="connsiteY42-210" fmla="*/ 6292903 h 7258931"/>
                <a:gd name="connsiteX43-211" fmla="*/ 418111 w 2274475"/>
                <a:gd name="connsiteY43-212" fmla="*/ 5978359 h 7258931"/>
                <a:gd name="connsiteX44-213" fmla="*/ 438162 w 2274475"/>
                <a:gd name="connsiteY44-214" fmla="*/ 5462874 h 7258931"/>
                <a:gd name="connsiteX45-215" fmla="*/ 408741 w 2274475"/>
                <a:gd name="connsiteY45-216" fmla="*/ 4908987 h 7258931"/>
                <a:gd name="connsiteX46-217" fmla="*/ 369833 w 2274475"/>
                <a:gd name="connsiteY46-218" fmla="*/ 3984130 h 7258931"/>
                <a:gd name="connsiteX47-219" fmla="*/ 114102 w 2274475"/>
                <a:gd name="connsiteY47-220" fmla="*/ 3468366 h 7258931"/>
                <a:gd name="connsiteX48-221" fmla="*/ 25841 w 2274475"/>
                <a:gd name="connsiteY48-222" fmla="*/ 2997641 h 7258931"/>
                <a:gd name="connsiteX49-223" fmla="*/ 37056 w 2274475"/>
                <a:gd name="connsiteY49-224" fmla="*/ 2488661 h 7258931"/>
                <a:gd name="connsiteX50-225" fmla="*/ 10548 w 2274475"/>
                <a:gd name="connsiteY50-226" fmla="*/ 2180866 h 7258931"/>
                <a:gd name="connsiteX51-227" fmla="*/ 66962 w 2274475"/>
                <a:gd name="connsiteY51-228" fmla="*/ 1852534 h 7258931"/>
                <a:gd name="connsiteX52-229" fmla="*/ 133715 w 2274475"/>
                <a:gd name="connsiteY52-230" fmla="*/ 1495365 h 7258931"/>
                <a:gd name="connsiteX53-231" fmla="*/ 726142 w 2274475"/>
                <a:gd name="connsiteY53-232" fmla="*/ 1204779 h 7258931"/>
                <a:gd name="connsiteX54-233" fmla="*/ 801702 w 2274475"/>
                <a:gd name="connsiteY54-234" fmla="*/ 1145790 h 7258931"/>
                <a:gd name="connsiteX55-235" fmla="*/ 839754 w 2274475"/>
                <a:gd name="connsiteY55-236" fmla="*/ 925280 h 7258931"/>
                <a:gd name="connsiteX56-237" fmla="*/ 852095 w 2274475"/>
                <a:gd name="connsiteY56-238" fmla="*/ 881622 h 7258931"/>
                <a:gd name="connsiteX57-239" fmla="*/ 685639 w 2274475"/>
                <a:gd name="connsiteY57-240" fmla="*/ 674518 h 7258931"/>
                <a:gd name="connsiteX58-241" fmla="*/ 673583 w 2274475"/>
                <a:gd name="connsiteY58-242" fmla="*/ 580154 h 7258931"/>
                <a:gd name="connsiteX59-243" fmla="*/ 642606 w 2274475"/>
                <a:gd name="connsiteY59-244" fmla="*/ 341636 h 7258931"/>
                <a:gd name="connsiteX60-245" fmla="*/ 839802 w 2274475"/>
                <a:gd name="connsiteY60-246" fmla="*/ 36004 h 7258931"/>
                <a:gd name="connsiteX61-247" fmla="*/ 1010406 w 2274475"/>
                <a:gd name="connsiteY61-248" fmla="*/ 480 h 7258931"/>
                <a:gd name="connsiteX0-249" fmla="*/ 1010406 w 2274475"/>
                <a:gd name="connsiteY0-250" fmla="*/ 480 h 7258931"/>
                <a:gd name="connsiteX1-251" fmla="*/ 1102095 w 2274475"/>
                <a:gd name="connsiteY1-252" fmla="*/ 5735 h 7258931"/>
                <a:gd name="connsiteX2-253" fmla="*/ 1108360 w 2274475"/>
                <a:gd name="connsiteY2-254" fmla="*/ 5621 h 7258931"/>
                <a:gd name="connsiteX3-255" fmla="*/ 1384688 w 2274475"/>
                <a:gd name="connsiteY3-256" fmla="*/ 135883 h 7258931"/>
                <a:gd name="connsiteX4-257" fmla="*/ 1492367 w 2274475"/>
                <a:gd name="connsiteY4-258" fmla="*/ 319142 h 7258931"/>
                <a:gd name="connsiteX5-259" fmla="*/ 1487277 w 2274475"/>
                <a:gd name="connsiteY5-260" fmla="*/ 627868 h 7258931"/>
                <a:gd name="connsiteX6-261" fmla="*/ 1311344 w 2274475"/>
                <a:gd name="connsiteY6-262" fmla="*/ 934324 h 7258931"/>
                <a:gd name="connsiteX7-263" fmla="*/ 1302640 w 2274475"/>
                <a:gd name="connsiteY7-264" fmla="*/ 985327 h 7258931"/>
                <a:gd name="connsiteX8-265" fmla="*/ 1332954 w 2274475"/>
                <a:gd name="connsiteY8-266" fmla="*/ 1103046 h 7258931"/>
                <a:gd name="connsiteX9-267" fmla="*/ 2048362 w 2274475"/>
                <a:gd name="connsiteY9-268" fmla="*/ 1385160 h 7258931"/>
                <a:gd name="connsiteX10-269" fmla="*/ 2117009 w 2274475"/>
                <a:gd name="connsiteY10-270" fmla="*/ 1597559 h 7258931"/>
                <a:gd name="connsiteX11-271" fmla="*/ 2148808 w 2274475"/>
                <a:gd name="connsiteY11-272" fmla="*/ 1758448 h 7258931"/>
                <a:gd name="connsiteX12-273" fmla="*/ 2189395 w 2274475"/>
                <a:gd name="connsiteY12-274" fmla="*/ 2037940 h 7258931"/>
                <a:gd name="connsiteX13-275" fmla="*/ 2232360 w 2274475"/>
                <a:gd name="connsiteY13-276" fmla="*/ 2257766 h 7258931"/>
                <a:gd name="connsiteX14-277" fmla="*/ 2246002 w 2274475"/>
                <a:gd name="connsiteY14-278" fmla="*/ 2696740 h 7258931"/>
                <a:gd name="connsiteX15-279" fmla="*/ 2261780 w 2274475"/>
                <a:gd name="connsiteY15-280" fmla="*/ 2932246 h 7258931"/>
                <a:gd name="connsiteX16-281" fmla="*/ 2189929 w 2274475"/>
                <a:gd name="connsiteY16-282" fmla="*/ 3317283 h 7258931"/>
                <a:gd name="connsiteX17-283" fmla="*/ 2153905 w 2274475"/>
                <a:gd name="connsiteY17-284" fmla="*/ 3546819 h 7258931"/>
                <a:gd name="connsiteX18-285" fmla="*/ 2062829 w 2274475"/>
                <a:gd name="connsiteY18-286" fmla="*/ 3747178 h 7258931"/>
                <a:gd name="connsiteX19-287" fmla="*/ 1996560 w 2274475"/>
                <a:gd name="connsiteY19-288" fmla="*/ 3899862 h 7258931"/>
                <a:gd name="connsiteX20-289" fmla="*/ 1973112 w 2274475"/>
                <a:gd name="connsiteY20-290" fmla="*/ 4192026 h 7258931"/>
                <a:gd name="connsiteX21-291" fmla="*/ 1994230 w 2274475"/>
                <a:gd name="connsiteY21-292" fmla="*/ 4758341 h 7258931"/>
                <a:gd name="connsiteX22-293" fmla="*/ 1998454 w 2274475"/>
                <a:gd name="connsiteY22-294" fmla="*/ 5443309 h 7258931"/>
                <a:gd name="connsiteX23-295" fmla="*/ 2070791 w 2274475"/>
                <a:gd name="connsiteY23-296" fmla="*/ 5970543 h 7258931"/>
                <a:gd name="connsiteX24-297" fmla="*/ 2032486 w 2274475"/>
                <a:gd name="connsiteY24-298" fmla="*/ 6356695 h 7258931"/>
                <a:gd name="connsiteX25-299" fmla="*/ 2112349 w 2274475"/>
                <a:gd name="connsiteY25-300" fmla="*/ 6570550 h 7258931"/>
                <a:gd name="connsiteX26-301" fmla="*/ 2055838 w 2274475"/>
                <a:gd name="connsiteY26-302" fmla="*/ 6861500 h 7258931"/>
                <a:gd name="connsiteX27-303" fmla="*/ 2193133 w 2274475"/>
                <a:gd name="connsiteY27-304" fmla="*/ 7243963 h 7258931"/>
                <a:gd name="connsiteX28-305" fmla="*/ 1732215 w 2274475"/>
                <a:gd name="connsiteY28-306" fmla="*/ 7204737 h 7258931"/>
                <a:gd name="connsiteX29-307" fmla="*/ 1663568 w 2274475"/>
                <a:gd name="connsiteY29-308" fmla="*/ 6959567 h 7258931"/>
                <a:gd name="connsiteX30-309" fmla="*/ 1544042 w 2274475"/>
                <a:gd name="connsiteY30-310" fmla="*/ 6417818 h 7258931"/>
                <a:gd name="connsiteX31-311" fmla="*/ 1453500 w 2274475"/>
                <a:gd name="connsiteY31-312" fmla="*/ 6124684 h 7258931"/>
                <a:gd name="connsiteX32-313" fmla="*/ 1474862 w 2274475"/>
                <a:gd name="connsiteY32-314" fmla="*/ 5692653 h 7258931"/>
                <a:gd name="connsiteX33-315" fmla="*/ 1163424 w 2274475"/>
                <a:gd name="connsiteY33-316" fmla="*/ 4154838 h 7258931"/>
                <a:gd name="connsiteX34-317" fmla="*/ 947675 w 2274475"/>
                <a:gd name="connsiteY34-318" fmla="*/ 5468942 h 7258931"/>
                <a:gd name="connsiteX35-319" fmla="*/ 902817 w 2274475"/>
                <a:gd name="connsiteY35-320" fmla="*/ 5744015 h 7258931"/>
                <a:gd name="connsiteX36-321" fmla="*/ 839316 w 2274475"/>
                <a:gd name="connsiteY36-322" fmla="*/ 6702747 h 7258931"/>
                <a:gd name="connsiteX37-323" fmla="*/ 780961 w 2274475"/>
                <a:gd name="connsiteY37-324" fmla="*/ 6871307 h 7258931"/>
                <a:gd name="connsiteX38-325" fmla="*/ 740763 w 2274475"/>
                <a:gd name="connsiteY38-326" fmla="*/ 7038944 h 7258931"/>
                <a:gd name="connsiteX39-327" fmla="*/ 340627 w 2274475"/>
                <a:gd name="connsiteY39-328" fmla="*/ 7257023 h 7258931"/>
                <a:gd name="connsiteX40-329" fmla="*/ 160369 w 2274475"/>
                <a:gd name="connsiteY40-330" fmla="*/ 7112785 h 7258931"/>
                <a:gd name="connsiteX41-331" fmla="*/ 375147 w 2274475"/>
                <a:gd name="connsiteY41-332" fmla="*/ 6637304 h 7258931"/>
                <a:gd name="connsiteX42-333" fmla="*/ 354465 w 2274475"/>
                <a:gd name="connsiteY42-334" fmla="*/ 6292903 h 7258931"/>
                <a:gd name="connsiteX43-335" fmla="*/ 418111 w 2274475"/>
                <a:gd name="connsiteY43-336" fmla="*/ 5978359 h 7258931"/>
                <a:gd name="connsiteX44-337" fmla="*/ 438162 w 2274475"/>
                <a:gd name="connsiteY44-338" fmla="*/ 5462874 h 7258931"/>
                <a:gd name="connsiteX45-339" fmla="*/ 408741 w 2274475"/>
                <a:gd name="connsiteY45-340" fmla="*/ 4908987 h 7258931"/>
                <a:gd name="connsiteX46-341" fmla="*/ 369833 w 2274475"/>
                <a:gd name="connsiteY46-342" fmla="*/ 3984130 h 7258931"/>
                <a:gd name="connsiteX47-343" fmla="*/ 114102 w 2274475"/>
                <a:gd name="connsiteY47-344" fmla="*/ 3468366 h 7258931"/>
                <a:gd name="connsiteX48-345" fmla="*/ 25841 w 2274475"/>
                <a:gd name="connsiteY48-346" fmla="*/ 2997641 h 7258931"/>
                <a:gd name="connsiteX49-347" fmla="*/ 37056 w 2274475"/>
                <a:gd name="connsiteY49-348" fmla="*/ 2488661 h 7258931"/>
                <a:gd name="connsiteX50-349" fmla="*/ 10548 w 2274475"/>
                <a:gd name="connsiteY50-350" fmla="*/ 2180866 h 7258931"/>
                <a:gd name="connsiteX51-351" fmla="*/ 66962 w 2274475"/>
                <a:gd name="connsiteY51-352" fmla="*/ 1852534 h 7258931"/>
                <a:gd name="connsiteX52-353" fmla="*/ 133715 w 2274475"/>
                <a:gd name="connsiteY52-354" fmla="*/ 1495365 h 7258931"/>
                <a:gd name="connsiteX53-355" fmla="*/ 726142 w 2274475"/>
                <a:gd name="connsiteY53-356" fmla="*/ 1204779 h 7258931"/>
                <a:gd name="connsiteX54-357" fmla="*/ 801702 w 2274475"/>
                <a:gd name="connsiteY54-358" fmla="*/ 1145790 h 7258931"/>
                <a:gd name="connsiteX55-359" fmla="*/ 839754 w 2274475"/>
                <a:gd name="connsiteY55-360" fmla="*/ 925280 h 7258931"/>
                <a:gd name="connsiteX56-361" fmla="*/ 852095 w 2274475"/>
                <a:gd name="connsiteY56-362" fmla="*/ 881622 h 7258931"/>
                <a:gd name="connsiteX57-363" fmla="*/ 685639 w 2274475"/>
                <a:gd name="connsiteY57-364" fmla="*/ 674518 h 7258931"/>
                <a:gd name="connsiteX58-365" fmla="*/ 673583 w 2274475"/>
                <a:gd name="connsiteY58-366" fmla="*/ 580154 h 7258931"/>
                <a:gd name="connsiteX59-367" fmla="*/ 642606 w 2274475"/>
                <a:gd name="connsiteY59-368" fmla="*/ 341636 h 7258931"/>
                <a:gd name="connsiteX60-369" fmla="*/ 839802 w 2274475"/>
                <a:gd name="connsiteY60-370" fmla="*/ 36004 h 7258931"/>
                <a:gd name="connsiteX61-371" fmla="*/ 1010406 w 2274475"/>
                <a:gd name="connsiteY61-372" fmla="*/ 480 h 7258931"/>
                <a:gd name="connsiteX0-373" fmla="*/ 1010406 w 2274475"/>
                <a:gd name="connsiteY0-374" fmla="*/ 480 h 7258931"/>
                <a:gd name="connsiteX1-375" fmla="*/ 1102095 w 2274475"/>
                <a:gd name="connsiteY1-376" fmla="*/ 5735 h 7258931"/>
                <a:gd name="connsiteX2-377" fmla="*/ 1108360 w 2274475"/>
                <a:gd name="connsiteY2-378" fmla="*/ 5621 h 7258931"/>
                <a:gd name="connsiteX3-379" fmla="*/ 1384688 w 2274475"/>
                <a:gd name="connsiteY3-380" fmla="*/ 135883 h 7258931"/>
                <a:gd name="connsiteX4-381" fmla="*/ 1492367 w 2274475"/>
                <a:gd name="connsiteY4-382" fmla="*/ 319142 h 7258931"/>
                <a:gd name="connsiteX5-383" fmla="*/ 1487277 w 2274475"/>
                <a:gd name="connsiteY5-384" fmla="*/ 627868 h 7258931"/>
                <a:gd name="connsiteX6-385" fmla="*/ 1311344 w 2274475"/>
                <a:gd name="connsiteY6-386" fmla="*/ 934324 h 7258931"/>
                <a:gd name="connsiteX7-387" fmla="*/ 1325500 w 2274475"/>
                <a:gd name="connsiteY7-388" fmla="*/ 985327 h 7258931"/>
                <a:gd name="connsiteX8-389" fmla="*/ 1332954 w 2274475"/>
                <a:gd name="connsiteY8-390" fmla="*/ 1103046 h 7258931"/>
                <a:gd name="connsiteX9-391" fmla="*/ 2048362 w 2274475"/>
                <a:gd name="connsiteY9-392" fmla="*/ 1385160 h 7258931"/>
                <a:gd name="connsiteX10-393" fmla="*/ 2117009 w 2274475"/>
                <a:gd name="connsiteY10-394" fmla="*/ 1597559 h 7258931"/>
                <a:gd name="connsiteX11-395" fmla="*/ 2148808 w 2274475"/>
                <a:gd name="connsiteY11-396" fmla="*/ 1758448 h 7258931"/>
                <a:gd name="connsiteX12-397" fmla="*/ 2189395 w 2274475"/>
                <a:gd name="connsiteY12-398" fmla="*/ 2037940 h 7258931"/>
                <a:gd name="connsiteX13-399" fmla="*/ 2232360 w 2274475"/>
                <a:gd name="connsiteY13-400" fmla="*/ 2257766 h 7258931"/>
                <a:gd name="connsiteX14-401" fmla="*/ 2246002 w 2274475"/>
                <a:gd name="connsiteY14-402" fmla="*/ 2696740 h 7258931"/>
                <a:gd name="connsiteX15-403" fmla="*/ 2261780 w 2274475"/>
                <a:gd name="connsiteY15-404" fmla="*/ 2932246 h 7258931"/>
                <a:gd name="connsiteX16-405" fmla="*/ 2189929 w 2274475"/>
                <a:gd name="connsiteY16-406" fmla="*/ 3317283 h 7258931"/>
                <a:gd name="connsiteX17-407" fmla="*/ 2153905 w 2274475"/>
                <a:gd name="connsiteY17-408" fmla="*/ 3546819 h 7258931"/>
                <a:gd name="connsiteX18-409" fmla="*/ 2062829 w 2274475"/>
                <a:gd name="connsiteY18-410" fmla="*/ 3747178 h 7258931"/>
                <a:gd name="connsiteX19-411" fmla="*/ 1996560 w 2274475"/>
                <a:gd name="connsiteY19-412" fmla="*/ 3899862 h 7258931"/>
                <a:gd name="connsiteX20-413" fmla="*/ 1973112 w 2274475"/>
                <a:gd name="connsiteY20-414" fmla="*/ 4192026 h 7258931"/>
                <a:gd name="connsiteX21-415" fmla="*/ 1994230 w 2274475"/>
                <a:gd name="connsiteY21-416" fmla="*/ 4758341 h 7258931"/>
                <a:gd name="connsiteX22-417" fmla="*/ 1998454 w 2274475"/>
                <a:gd name="connsiteY22-418" fmla="*/ 5443309 h 7258931"/>
                <a:gd name="connsiteX23-419" fmla="*/ 2070791 w 2274475"/>
                <a:gd name="connsiteY23-420" fmla="*/ 5970543 h 7258931"/>
                <a:gd name="connsiteX24-421" fmla="*/ 2032486 w 2274475"/>
                <a:gd name="connsiteY24-422" fmla="*/ 6356695 h 7258931"/>
                <a:gd name="connsiteX25-423" fmla="*/ 2112349 w 2274475"/>
                <a:gd name="connsiteY25-424" fmla="*/ 6570550 h 7258931"/>
                <a:gd name="connsiteX26-425" fmla="*/ 2055838 w 2274475"/>
                <a:gd name="connsiteY26-426" fmla="*/ 6861500 h 7258931"/>
                <a:gd name="connsiteX27-427" fmla="*/ 2193133 w 2274475"/>
                <a:gd name="connsiteY27-428" fmla="*/ 7243963 h 7258931"/>
                <a:gd name="connsiteX28-429" fmla="*/ 1732215 w 2274475"/>
                <a:gd name="connsiteY28-430" fmla="*/ 7204737 h 7258931"/>
                <a:gd name="connsiteX29-431" fmla="*/ 1663568 w 2274475"/>
                <a:gd name="connsiteY29-432" fmla="*/ 6959567 h 7258931"/>
                <a:gd name="connsiteX30-433" fmla="*/ 1544042 w 2274475"/>
                <a:gd name="connsiteY30-434" fmla="*/ 6417818 h 7258931"/>
                <a:gd name="connsiteX31-435" fmla="*/ 1453500 w 2274475"/>
                <a:gd name="connsiteY31-436" fmla="*/ 6124684 h 7258931"/>
                <a:gd name="connsiteX32-437" fmla="*/ 1474862 w 2274475"/>
                <a:gd name="connsiteY32-438" fmla="*/ 5692653 h 7258931"/>
                <a:gd name="connsiteX33-439" fmla="*/ 1163424 w 2274475"/>
                <a:gd name="connsiteY33-440" fmla="*/ 4154838 h 7258931"/>
                <a:gd name="connsiteX34-441" fmla="*/ 947675 w 2274475"/>
                <a:gd name="connsiteY34-442" fmla="*/ 5468942 h 7258931"/>
                <a:gd name="connsiteX35-443" fmla="*/ 902817 w 2274475"/>
                <a:gd name="connsiteY35-444" fmla="*/ 5744015 h 7258931"/>
                <a:gd name="connsiteX36-445" fmla="*/ 839316 w 2274475"/>
                <a:gd name="connsiteY36-446" fmla="*/ 6702747 h 7258931"/>
                <a:gd name="connsiteX37-447" fmla="*/ 780961 w 2274475"/>
                <a:gd name="connsiteY37-448" fmla="*/ 6871307 h 7258931"/>
                <a:gd name="connsiteX38-449" fmla="*/ 740763 w 2274475"/>
                <a:gd name="connsiteY38-450" fmla="*/ 7038944 h 7258931"/>
                <a:gd name="connsiteX39-451" fmla="*/ 340627 w 2274475"/>
                <a:gd name="connsiteY39-452" fmla="*/ 7257023 h 7258931"/>
                <a:gd name="connsiteX40-453" fmla="*/ 160369 w 2274475"/>
                <a:gd name="connsiteY40-454" fmla="*/ 7112785 h 7258931"/>
                <a:gd name="connsiteX41-455" fmla="*/ 375147 w 2274475"/>
                <a:gd name="connsiteY41-456" fmla="*/ 6637304 h 7258931"/>
                <a:gd name="connsiteX42-457" fmla="*/ 354465 w 2274475"/>
                <a:gd name="connsiteY42-458" fmla="*/ 6292903 h 7258931"/>
                <a:gd name="connsiteX43-459" fmla="*/ 418111 w 2274475"/>
                <a:gd name="connsiteY43-460" fmla="*/ 5978359 h 7258931"/>
                <a:gd name="connsiteX44-461" fmla="*/ 438162 w 2274475"/>
                <a:gd name="connsiteY44-462" fmla="*/ 5462874 h 7258931"/>
                <a:gd name="connsiteX45-463" fmla="*/ 408741 w 2274475"/>
                <a:gd name="connsiteY45-464" fmla="*/ 4908987 h 7258931"/>
                <a:gd name="connsiteX46-465" fmla="*/ 369833 w 2274475"/>
                <a:gd name="connsiteY46-466" fmla="*/ 3984130 h 7258931"/>
                <a:gd name="connsiteX47-467" fmla="*/ 114102 w 2274475"/>
                <a:gd name="connsiteY47-468" fmla="*/ 3468366 h 7258931"/>
                <a:gd name="connsiteX48-469" fmla="*/ 25841 w 2274475"/>
                <a:gd name="connsiteY48-470" fmla="*/ 2997641 h 7258931"/>
                <a:gd name="connsiteX49-471" fmla="*/ 37056 w 2274475"/>
                <a:gd name="connsiteY49-472" fmla="*/ 2488661 h 7258931"/>
                <a:gd name="connsiteX50-473" fmla="*/ 10548 w 2274475"/>
                <a:gd name="connsiteY50-474" fmla="*/ 2180866 h 7258931"/>
                <a:gd name="connsiteX51-475" fmla="*/ 66962 w 2274475"/>
                <a:gd name="connsiteY51-476" fmla="*/ 1852534 h 7258931"/>
                <a:gd name="connsiteX52-477" fmla="*/ 133715 w 2274475"/>
                <a:gd name="connsiteY52-478" fmla="*/ 1495365 h 7258931"/>
                <a:gd name="connsiteX53-479" fmla="*/ 726142 w 2274475"/>
                <a:gd name="connsiteY53-480" fmla="*/ 1204779 h 7258931"/>
                <a:gd name="connsiteX54-481" fmla="*/ 801702 w 2274475"/>
                <a:gd name="connsiteY54-482" fmla="*/ 1145790 h 7258931"/>
                <a:gd name="connsiteX55-483" fmla="*/ 839754 w 2274475"/>
                <a:gd name="connsiteY55-484" fmla="*/ 925280 h 7258931"/>
                <a:gd name="connsiteX56-485" fmla="*/ 852095 w 2274475"/>
                <a:gd name="connsiteY56-486" fmla="*/ 881622 h 7258931"/>
                <a:gd name="connsiteX57-487" fmla="*/ 685639 w 2274475"/>
                <a:gd name="connsiteY57-488" fmla="*/ 674518 h 7258931"/>
                <a:gd name="connsiteX58-489" fmla="*/ 673583 w 2274475"/>
                <a:gd name="connsiteY58-490" fmla="*/ 580154 h 7258931"/>
                <a:gd name="connsiteX59-491" fmla="*/ 642606 w 2274475"/>
                <a:gd name="connsiteY59-492" fmla="*/ 341636 h 7258931"/>
                <a:gd name="connsiteX60-493" fmla="*/ 839802 w 2274475"/>
                <a:gd name="connsiteY60-494" fmla="*/ 36004 h 7258931"/>
                <a:gd name="connsiteX61-495" fmla="*/ 1010406 w 2274475"/>
                <a:gd name="connsiteY61-496" fmla="*/ 480 h 7258931"/>
                <a:gd name="connsiteX0-497" fmla="*/ 1010406 w 2274475"/>
                <a:gd name="connsiteY0-498" fmla="*/ 480 h 7258931"/>
                <a:gd name="connsiteX1-499" fmla="*/ 1102095 w 2274475"/>
                <a:gd name="connsiteY1-500" fmla="*/ 5735 h 7258931"/>
                <a:gd name="connsiteX2-501" fmla="*/ 1108360 w 2274475"/>
                <a:gd name="connsiteY2-502" fmla="*/ 5621 h 7258931"/>
                <a:gd name="connsiteX3-503" fmla="*/ 1384688 w 2274475"/>
                <a:gd name="connsiteY3-504" fmla="*/ 135883 h 7258931"/>
                <a:gd name="connsiteX4-505" fmla="*/ 1492367 w 2274475"/>
                <a:gd name="connsiteY4-506" fmla="*/ 319142 h 7258931"/>
                <a:gd name="connsiteX5-507" fmla="*/ 1487277 w 2274475"/>
                <a:gd name="connsiteY5-508" fmla="*/ 627868 h 7258931"/>
                <a:gd name="connsiteX6-509" fmla="*/ 1311344 w 2274475"/>
                <a:gd name="connsiteY6-510" fmla="*/ 934324 h 7258931"/>
                <a:gd name="connsiteX7-511" fmla="*/ 1325500 w 2274475"/>
                <a:gd name="connsiteY7-512" fmla="*/ 985327 h 7258931"/>
                <a:gd name="connsiteX8-513" fmla="*/ 1390104 w 2274475"/>
                <a:gd name="connsiteY8-514" fmla="*/ 1106856 h 7258931"/>
                <a:gd name="connsiteX9-515" fmla="*/ 2048362 w 2274475"/>
                <a:gd name="connsiteY9-516" fmla="*/ 1385160 h 7258931"/>
                <a:gd name="connsiteX10-517" fmla="*/ 2117009 w 2274475"/>
                <a:gd name="connsiteY10-518" fmla="*/ 1597559 h 7258931"/>
                <a:gd name="connsiteX11-519" fmla="*/ 2148808 w 2274475"/>
                <a:gd name="connsiteY11-520" fmla="*/ 1758448 h 7258931"/>
                <a:gd name="connsiteX12-521" fmla="*/ 2189395 w 2274475"/>
                <a:gd name="connsiteY12-522" fmla="*/ 2037940 h 7258931"/>
                <a:gd name="connsiteX13-523" fmla="*/ 2232360 w 2274475"/>
                <a:gd name="connsiteY13-524" fmla="*/ 2257766 h 7258931"/>
                <a:gd name="connsiteX14-525" fmla="*/ 2246002 w 2274475"/>
                <a:gd name="connsiteY14-526" fmla="*/ 2696740 h 7258931"/>
                <a:gd name="connsiteX15-527" fmla="*/ 2261780 w 2274475"/>
                <a:gd name="connsiteY15-528" fmla="*/ 2932246 h 7258931"/>
                <a:gd name="connsiteX16-529" fmla="*/ 2189929 w 2274475"/>
                <a:gd name="connsiteY16-530" fmla="*/ 3317283 h 7258931"/>
                <a:gd name="connsiteX17-531" fmla="*/ 2153905 w 2274475"/>
                <a:gd name="connsiteY17-532" fmla="*/ 3546819 h 7258931"/>
                <a:gd name="connsiteX18-533" fmla="*/ 2062829 w 2274475"/>
                <a:gd name="connsiteY18-534" fmla="*/ 3747178 h 7258931"/>
                <a:gd name="connsiteX19-535" fmla="*/ 1996560 w 2274475"/>
                <a:gd name="connsiteY19-536" fmla="*/ 3899862 h 7258931"/>
                <a:gd name="connsiteX20-537" fmla="*/ 1973112 w 2274475"/>
                <a:gd name="connsiteY20-538" fmla="*/ 4192026 h 7258931"/>
                <a:gd name="connsiteX21-539" fmla="*/ 1994230 w 2274475"/>
                <a:gd name="connsiteY21-540" fmla="*/ 4758341 h 7258931"/>
                <a:gd name="connsiteX22-541" fmla="*/ 1998454 w 2274475"/>
                <a:gd name="connsiteY22-542" fmla="*/ 5443309 h 7258931"/>
                <a:gd name="connsiteX23-543" fmla="*/ 2070791 w 2274475"/>
                <a:gd name="connsiteY23-544" fmla="*/ 5970543 h 7258931"/>
                <a:gd name="connsiteX24-545" fmla="*/ 2032486 w 2274475"/>
                <a:gd name="connsiteY24-546" fmla="*/ 6356695 h 7258931"/>
                <a:gd name="connsiteX25-547" fmla="*/ 2112349 w 2274475"/>
                <a:gd name="connsiteY25-548" fmla="*/ 6570550 h 7258931"/>
                <a:gd name="connsiteX26-549" fmla="*/ 2055838 w 2274475"/>
                <a:gd name="connsiteY26-550" fmla="*/ 6861500 h 7258931"/>
                <a:gd name="connsiteX27-551" fmla="*/ 2193133 w 2274475"/>
                <a:gd name="connsiteY27-552" fmla="*/ 7243963 h 7258931"/>
                <a:gd name="connsiteX28-553" fmla="*/ 1732215 w 2274475"/>
                <a:gd name="connsiteY28-554" fmla="*/ 7204737 h 7258931"/>
                <a:gd name="connsiteX29-555" fmla="*/ 1663568 w 2274475"/>
                <a:gd name="connsiteY29-556" fmla="*/ 6959567 h 7258931"/>
                <a:gd name="connsiteX30-557" fmla="*/ 1544042 w 2274475"/>
                <a:gd name="connsiteY30-558" fmla="*/ 6417818 h 7258931"/>
                <a:gd name="connsiteX31-559" fmla="*/ 1453500 w 2274475"/>
                <a:gd name="connsiteY31-560" fmla="*/ 6124684 h 7258931"/>
                <a:gd name="connsiteX32-561" fmla="*/ 1474862 w 2274475"/>
                <a:gd name="connsiteY32-562" fmla="*/ 5692653 h 7258931"/>
                <a:gd name="connsiteX33-563" fmla="*/ 1163424 w 2274475"/>
                <a:gd name="connsiteY33-564" fmla="*/ 4154838 h 7258931"/>
                <a:gd name="connsiteX34-565" fmla="*/ 947675 w 2274475"/>
                <a:gd name="connsiteY34-566" fmla="*/ 5468942 h 7258931"/>
                <a:gd name="connsiteX35-567" fmla="*/ 902817 w 2274475"/>
                <a:gd name="connsiteY35-568" fmla="*/ 5744015 h 7258931"/>
                <a:gd name="connsiteX36-569" fmla="*/ 839316 w 2274475"/>
                <a:gd name="connsiteY36-570" fmla="*/ 6702747 h 7258931"/>
                <a:gd name="connsiteX37-571" fmla="*/ 780961 w 2274475"/>
                <a:gd name="connsiteY37-572" fmla="*/ 6871307 h 7258931"/>
                <a:gd name="connsiteX38-573" fmla="*/ 740763 w 2274475"/>
                <a:gd name="connsiteY38-574" fmla="*/ 7038944 h 7258931"/>
                <a:gd name="connsiteX39-575" fmla="*/ 340627 w 2274475"/>
                <a:gd name="connsiteY39-576" fmla="*/ 7257023 h 7258931"/>
                <a:gd name="connsiteX40-577" fmla="*/ 160369 w 2274475"/>
                <a:gd name="connsiteY40-578" fmla="*/ 7112785 h 7258931"/>
                <a:gd name="connsiteX41-579" fmla="*/ 375147 w 2274475"/>
                <a:gd name="connsiteY41-580" fmla="*/ 6637304 h 7258931"/>
                <a:gd name="connsiteX42-581" fmla="*/ 354465 w 2274475"/>
                <a:gd name="connsiteY42-582" fmla="*/ 6292903 h 7258931"/>
                <a:gd name="connsiteX43-583" fmla="*/ 418111 w 2274475"/>
                <a:gd name="connsiteY43-584" fmla="*/ 5978359 h 7258931"/>
                <a:gd name="connsiteX44-585" fmla="*/ 438162 w 2274475"/>
                <a:gd name="connsiteY44-586" fmla="*/ 5462874 h 7258931"/>
                <a:gd name="connsiteX45-587" fmla="*/ 408741 w 2274475"/>
                <a:gd name="connsiteY45-588" fmla="*/ 4908987 h 7258931"/>
                <a:gd name="connsiteX46-589" fmla="*/ 369833 w 2274475"/>
                <a:gd name="connsiteY46-590" fmla="*/ 3984130 h 7258931"/>
                <a:gd name="connsiteX47-591" fmla="*/ 114102 w 2274475"/>
                <a:gd name="connsiteY47-592" fmla="*/ 3468366 h 7258931"/>
                <a:gd name="connsiteX48-593" fmla="*/ 25841 w 2274475"/>
                <a:gd name="connsiteY48-594" fmla="*/ 2997641 h 7258931"/>
                <a:gd name="connsiteX49-595" fmla="*/ 37056 w 2274475"/>
                <a:gd name="connsiteY49-596" fmla="*/ 2488661 h 7258931"/>
                <a:gd name="connsiteX50-597" fmla="*/ 10548 w 2274475"/>
                <a:gd name="connsiteY50-598" fmla="*/ 2180866 h 7258931"/>
                <a:gd name="connsiteX51-599" fmla="*/ 66962 w 2274475"/>
                <a:gd name="connsiteY51-600" fmla="*/ 1852534 h 7258931"/>
                <a:gd name="connsiteX52-601" fmla="*/ 133715 w 2274475"/>
                <a:gd name="connsiteY52-602" fmla="*/ 1495365 h 7258931"/>
                <a:gd name="connsiteX53-603" fmla="*/ 726142 w 2274475"/>
                <a:gd name="connsiteY53-604" fmla="*/ 1204779 h 7258931"/>
                <a:gd name="connsiteX54-605" fmla="*/ 801702 w 2274475"/>
                <a:gd name="connsiteY54-606" fmla="*/ 1145790 h 7258931"/>
                <a:gd name="connsiteX55-607" fmla="*/ 839754 w 2274475"/>
                <a:gd name="connsiteY55-608" fmla="*/ 925280 h 7258931"/>
                <a:gd name="connsiteX56-609" fmla="*/ 852095 w 2274475"/>
                <a:gd name="connsiteY56-610" fmla="*/ 881622 h 7258931"/>
                <a:gd name="connsiteX57-611" fmla="*/ 685639 w 2274475"/>
                <a:gd name="connsiteY57-612" fmla="*/ 674518 h 7258931"/>
                <a:gd name="connsiteX58-613" fmla="*/ 673583 w 2274475"/>
                <a:gd name="connsiteY58-614" fmla="*/ 580154 h 7258931"/>
                <a:gd name="connsiteX59-615" fmla="*/ 642606 w 2274475"/>
                <a:gd name="connsiteY59-616" fmla="*/ 341636 h 7258931"/>
                <a:gd name="connsiteX60-617" fmla="*/ 839802 w 2274475"/>
                <a:gd name="connsiteY60-618" fmla="*/ 36004 h 7258931"/>
                <a:gd name="connsiteX61-619" fmla="*/ 1010406 w 2274475"/>
                <a:gd name="connsiteY61-620" fmla="*/ 480 h 72589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Freeform 7"/>
            <p:cNvSpPr>
              <a:spLocks noChangeAspect="1"/>
            </p:cNvSpPr>
            <p:nvPr/>
          </p:nvSpPr>
          <p:spPr>
            <a:xfrm flipH="1">
              <a:off x="649653" y="1309123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-1" fmla="*/ 1078068 w 2171700"/>
                <a:gd name="connsiteY0-2" fmla="*/ 0 h 7255496"/>
                <a:gd name="connsiteX1-3" fmla="*/ 809625 w 2171700"/>
                <a:gd name="connsiteY1-4" fmla="*/ 121271 h 7255496"/>
                <a:gd name="connsiteX2-5" fmla="*/ 685800 w 2171700"/>
                <a:gd name="connsiteY2-6" fmla="*/ 302246 h 7255496"/>
                <a:gd name="connsiteX3-7" fmla="*/ 704850 w 2171700"/>
                <a:gd name="connsiteY3-8" fmla="*/ 626096 h 7255496"/>
                <a:gd name="connsiteX4-9" fmla="*/ 838200 w 2171700"/>
                <a:gd name="connsiteY4-10" fmla="*/ 902321 h 7255496"/>
                <a:gd name="connsiteX5-11" fmla="*/ 742950 w 2171700"/>
                <a:gd name="connsiteY5-12" fmla="*/ 1016621 h 7255496"/>
                <a:gd name="connsiteX6-13" fmla="*/ 133350 w 2171700"/>
                <a:gd name="connsiteY6-14" fmla="*/ 1226171 h 7255496"/>
                <a:gd name="connsiteX7-15" fmla="*/ 0 w 2171700"/>
                <a:gd name="connsiteY7-16" fmla="*/ 2216771 h 7255496"/>
                <a:gd name="connsiteX8-17" fmla="*/ 333375 w 2171700"/>
                <a:gd name="connsiteY8-18" fmla="*/ 3112121 h 7255496"/>
                <a:gd name="connsiteX9-19" fmla="*/ 247650 w 2171700"/>
                <a:gd name="connsiteY9-20" fmla="*/ 3845546 h 7255496"/>
                <a:gd name="connsiteX10-21" fmla="*/ 371475 w 2171700"/>
                <a:gd name="connsiteY10-22" fmla="*/ 4064621 h 7255496"/>
                <a:gd name="connsiteX11-23" fmla="*/ 495300 w 2171700"/>
                <a:gd name="connsiteY11-24" fmla="*/ 4283696 h 7255496"/>
                <a:gd name="connsiteX12-25" fmla="*/ 476250 w 2171700"/>
                <a:gd name="connsiteY12-26" fmla="*/ 4740896 h 7255496"/>
                <a:gd name="connsiteX13-27" fmla="*/ 476250 w 2171700"/>
                <a:gd name="connsiteY13-28" fmla="*/ 5102846 h 7255496"/>
                <a:gd name="connsiteX14-29" fmla="*/ 371475 w 2171700"/>
                <a:gd name="connsiteY14-30" fmla="*/ 6150596 h 7255496"/>
                <a:gd name="connsiteX15-31" fmla="*/ 371475 w 2171700"/>
                <a:gd name="connsiteY15-32" fmla="*/ 6626846 h 7255496"/>
                <a:gd name="connsiteX16-33" fmla="*/ 400050 w 2171700"/>
                <a:gd name="connsiteY16-34" fmla="*/ 6826871 h 7255496"/>
                <a:gd name="connsiteX17-35" fmla="*/ 323850 w 2171700"/>
                <a:gd name="connsiteY17-36" fmla="*/ 7007846 h 7255496"/>
                <a:gd name="connsiteX18-37" fmla="*/ 533400 w 2171700"/>
                <a:gd name="connsiteY18-38" fmla="*/ 7255496 h 7255496"/>
                <a:gd name="connsiteX19-39" fmla="*/ 952500 w 2171700"/>
                <a:gd name="connsiteY19-40" fmla="*/ 7245971 h 7255496"/>
                <a:gd name="connsiteX20-41" fmla="*/ 733425 w 2171700"/>
                <a:gd name="connsiteY20-42" fmla="*/ 6826871 h 7255496"/>
                <a:gd name="connsiteX21-43" fmla="*/ 790575 w 2171700"/>
                <a:gd name="connsiteY21-44" fmla="*/ 6579221 h 7255496"/>
                <a:gd name="connsiteX22-45" fmla="*/ 762000 w 2171700"/>
                <a:gd name="connsiteY22-46" fmla="*/ 6255371 h 7255496"/>
                <a:gd name="connsiteX23-47" fmla="*/ 885825 w 2171700"/>
                <a:gd name="connsiteY23-48" fmla="*/ 5417171 h 7255496"/>
                <a:gd name="connsiteX24-49" fmla="*/ 866775 w 2171700"/>
                <a:gd name="connsiteY24-50" fmla="*/ 5331446 h 7255496"/>
                <a:gd name="connsiteX25-51" fmla="*/ 971550 w 2171700"/>
                <a:gd name="connsiteY25-52" fmla="*/ 5217146 h 7255496"/>
                <a:gd name="connsiteX26-53" fmla="*/ 962025 w 2171700"/>
                <a:gd name="connsiteY26-54" fmla="*/ 5074271 h 7255496"/>
                <a:gd name="connsiteX27-55" fmla="*/ 1104900 w 2171700"/>
                <a:gd name="connsiteY27-56" fmla="*/ 4531346 h 7255496"/>
                <a:gd name="connsiteX28-57" fmla="*/ 1123950 w 2171700"/>
                <a:gd name="connsiteY28-58" fmla="*/ 4397996 h 7255496"/>
                <a:gd name="connsiteX29-59" fmla="*/ 1276350 w 2171700"/>
                <a:gd name="connsiteY29-60" fmla="*/ 4655171 h 7255496"/>
                <a:gd name="connsiteX30-61" fmla="*/ 1352550 w 2171700"/>
                <a:gd name="connsiteY30-62" fmla="*/ 4931396 h 7255496"/>
                <a:gd name="connsiteX31-63" fmla="*/ 1333500 w 2171700"/>
                <a:gd name="connsiteY31-64" fmla="*/ 5074271 h 7255496"/>
                <a:gd name="connsiteX32-65" fmla="*/ 1371600 w 2171700"/>
                <a:gd name="connsiteY32-66" fmla="*/ 5083796 h 7255496"/>
                <a:gd name="connsiteX33-67" fmla="*/ 1247775 w 2171700"/>
                <a:gd name="connsiteY33-68" fmla="*/ 5521946 h 7255496"/>
                <a:gd name="connsiteX34-69" fmla="*/ 1257300 w 2171700"/>
                <a:gd name="connsiteY34-70" fmla="*/ 6474446 h 7255496"/>
                <a:gd name="connsiteX35-71" fmla="*/ 1333500 w 2171700"/>
                <a:gd name="connsiteY35-72" fmla="*/ 6588746 h 7255496"/>
                <a:gd name="connsiteX36-73" fmla="*/ 1314450 w 2171700"/>
                <a:gd name="connsiteY36-74" fmla="*/ 6741146 h 7255496"/>
                <a:gd name="connsiteX37-75" fmla="*/ 1323975 w 2171700"/>
                <a:gd name="connsiteY37-76" fmla="*/ 6864971 h 7255496"/>
                <a:gd name="connsiteX38-77" fmla="*/ 1304925 w 2171700"/>
                <a:gd name="connsiteY38-78" fmla="*/ 7017371 h 7255496"/>
                <a:gd name="connsiteX39-79" fmla="*/ 1704975 w 2171700"/>
                <a:gd name="connsiteY39-80" fmla="*/ 7217396 h 7255496"/>
                <a:gd name="connsiteX40-81" fmla="*/ 2152650 w 2171700"/>
                <a:gd name="connsiteY40-82" fmla="*/ 7217396 h 7255496"/>
                <a:gd name="connsiteX41-83" fmla="*/ 2171700 w 2171700"/>
                <a:gd name="connsiteY41-84" fmla="*/ 7074521 h 7255496"/>
                <a:gd name="connsiteX42-85" fmla="*/ 1676400 w 2171700"/>
                <a:gd name="connsiteY42-86" fmla="*/ 6569696 h 7255496"/>
                <a:gd name="connsiteX43-87" fmla="*/ 1685925 w 2171700"/>
                <a:gd name="connsiteY43-88" fmla="*/ 6464921 h 7255496"/>
                <a:gd name="connsiteX44-89" fmla="*/ 1657350 w 2171700"/>
                <a:gd name="connsiteY44-90" fmla="*/ 6255371 h 7255496"/>
                <a:gd name="connsiteX45-91" fmla="*/ 1704975 w 2171700"/>
                <a:gd name="connsiteY45-92" fmla="*/ 5979146 h 7255496"/>
                <a:gd name="connsiteX46-93" fmla="*/ 1762125 w 2171700"/>
                <a:gd name="connsiteY46-94" fmla="*/ 5426696 h 7255496"/>
                <a:gd name="connsiteX47-95" fmla="*/ 1771650 w 2171700"/>
                <a:gd name="connsiteY47-96" fmla="*/ 5360021 h 7255496"/>
                <a:gd name="connsiteX48-97" fmla="*/ 1866900 w 2171700"/>
                <a:gd name="connsiteY48-98" fmla="*/ 5102846 h 7255496"/>
                <a:gd name="connsiteX49-99" fmla="*/ 1885950 w 2171700"/>
                <a:gd name="connsiteY49-100" fmla="*/ 4578971 h 7255496"/>
                <a:gd name="connsiteX50-101" fmla="*/ 1895475 w 2171700"/>
                <a:gd name="connsiteY50-102" fmla="*/ 4178921 h 7255496"/>
                <a:gd name="connsiteX51-103" fmla="*/ 1866900 w 2171700"/>
                <a:gd name="connsiteY51-104" fmla="*/ 3635996 h 7255496"/>
                <a:gd name="connsiteX52-105" fmla="*/ 2076450 w 2171700"/>
                <a:gd name="connsiteY52-106" fmla="*/ 2702546 h 7255496"/>
                <a:gd name="connsiteX53-107" fmla="*/ 2085975 w 2171700"/>
                <a:gd name="connsiteY53-108" fmla="*/ 2435846 h 7255496"/>
                <a:gd name="connsiteX54-109" fmla="*/ 1981200 w 2171700"/>
                <a:gd name="connsiteY54-110" fmla="*/ 1864346 h 7255496"/>
                <a:gd name="connsiteX55-111" fmla="*/ 1933575 w 2171700"/>
                <a:gd name="connsiteY55-112" fmla="*/ 1702421 h 7255496"/>
                <a:gd name="connsiteX56-113" fmla="*/ 1933575 w 2171700"/>
                <a:gd name="connsiteY56-114" fmla="*/ 1426196 h 7255496"/>
                <a:gd name="connsiteX57-115" fmla="*/ 1885950 w 2171700"/>
                <a:gd name="connsiteY57-116" fmla="*/ 1264271 h 7255496"/>
                <a:gd name="connsiteX58-117" fmla="*/ 1419225 w 2171700"/>
                <a:gd name="connsiteY58-118" fmla="*/ 1169021 h 7255496"/>
                <a:gd name="connsiteX59-119" fmla="*/ 1257300 w 2171700"/>
                <a:gd name="connsiteY59-120" fmla="*/ 1016621 h 7255496"/>
                <a:gd name="connsiteX60-121" fmla="*/ 1333500 w 2171700"/>
                <a:gd name="connsiteY60-122" fmla="*/ 864221 h 7255496"/>
                <a:gd name="connsiteX61-123" fmla="*/ 1447800 w 2171700"/>
                <a:gd name="connsiteY61-124" fmla="*/ 397496 h 7255496"/>
                <a:gd name="connsiteX62-125" fmla="*/ 1400175 w 2171700"/>
                <a:gd name="connsiteY62-126" fmla="*/ 140321 h 7255496"/>
                <a:gd name="connsiteX63-127" fmla="*/ 1078068 w 2171700"/>
                <a:gd name="connsiteY63-128" fmla="*/ 0 h 7255496"/>
                <a:gd name="connsiteX0-129" fmla="*/ 1078068 w 2171700"/>
                <a:gd name="connsiteY0-130" fmla="*/ 0 h 7255496"/>
                <a:gd name="connsiteX1-131" fmla="*/ 809625 w 2171700"/>
                <a:gd name="connsiteY1-132" fmla="*/ 121271 h 7255496"/>
                <a:gd name="connsiteX2-133" fmla="*/ 685800 w 2171700"/>
                <a:gd name="connsiteY2-134" fmla="*/ 302246 h 7255496"/>
                <a:gd name="connsiteX3-135" fmla="*/ 704850 w 2171700"/>
                <a:gd name="connsiteY3-136" fmla="*/ 626096 h 7255496"/>
                <a:gd name="connsiteX4-137" fmla="*/ 838200 w 2171700"/>
                <a:gd name="connsiteY4-138" fmla="*/ 902321 h 7255496"/>
                <a:gd name="connsiteX5-139" fmla="*/ 742950 w 2171700"/>
                <a:gd name="connsiteY5-140" fmla="*/ 1016621 h 7255496"/>
                <a:gd name="connsiteX6-141" fmla="*/ 133350 w 2171700"/>
                <a:gd name="connsiteY6-142" fmla="*/ 1226171 h 7255496"/>
                <a:gd name="connsiteX7-143" fmla="*/ 0 w 2171700"/>
                <a:gd name="connsiteY7-144" fmla="*/ 2216771 h 7255496"/>
                <a:gd name="connsiteX8-145" fmla="*/ 333375 w 2171700"/>
                <a:gd name="connsiteY8-146" fmla="*/ 3112121 h 7255496"/>
                <a:gd name="connsiteX9-147" fmla="*/ 247650 w 2171700"/>
                <a:gd name="connsiteY9-148" fmla="*/ 3845546 h 7255496"/>
                <a:gd name="connsiteX10-149" fmla="*/ 371475 w 2171700"/>
                <a:gd name="connsiteY10-150" fmla="*/ 4064621 h 7255496"/>
                <a:gd name="connsiteX11-151" fmla="*/ 495300 w 2171700"/>
                <a:gd name="connsiteY11-152" fmla="*/ 4283696 h 7255496"/>
                <a:gd name="connsiteX12-153" fmla="*/ 476250 w 2171700"/>
                <a:gd name="connsiteY12-154" fmla="*/ 4740896 h 7255496"/>
                <a:gd name="connsiteX13-155" fmla="*/ 476250 w 2171700"/>
                <a:gd name="connsiteY13-156" fmla="*/ 5102846 h 7255496"/>
                <a:gd name="connsiteX14-157" fmla="*/ 371475 w 2171700"/>
                <a:gd name="connsiteY14-158" fmla="*/ 6150596 h 7255496"/>
                <a:gd name="connsiteX15-159" fmla="*/ 371475 w 2171700"/>
                <a:gd name="connsiteY15-160" fmla="*/ 6626846 h 7255496"/>
                <a:gd name="connsiteX16-161" fmla="*/ 400050 w 2171700"/>
                <a:gd name="connsiteY16-162" fmla="*/ 6826871 h 7255496"/>
                <a:gd name="connsiteX17-163" fmla="*/ 323850 w 2171700"/>
                <a:gd name="connsiteY17-164" fmla="*/ 7007846 h 7255496"/>
                <a:gd name="connsiteX18-165" fmla="*/ 533400 w 2171700"/>
                <a:gd name="connsiteY18-166" fmla="*/ 7255496 h 7255496"/>
                <a:gd name="connsiteX19-167" fmla="*/ 952500 w 2171700"/>
                <a:gd name="connsiteY19-168" fmla="*/ 7245971 h 7255496"/>
                <a:gd name="connsiteX20-169" fmla="*/ 733425 w 2171700"/>
                <a:gd name="connsiteY20-170" fmla="*/ 6826871 h 7255496"/>
                <a:gd name="connsiteX21-171" fmla="*/ 790575 w 2171700"/>
                <a:gd name="connsiteY21-172" fmla="*/ 6579221 h 7255496"/>
                <a:gd name="connsiteX22-173" fmla="*/ 762000 w 2171700"/>
                <a:gd name="connsiteY22-174" fmla="*/ 6255371 h 7255496"/>
                <a:gd name="connsiteX23-175" fmla="*/ 885825 w 2171700"/>
                <a:gd name="connsiteY23-176" fmla="*/ 5417171 h 7255496"/>
                <a:gd name="connsiteX24-177" fmla="*/ 866775 w 2171700"/>
                <a:gd name="connsiteY24-178" fmla="*/ 5331446 h 7255496"/>
                <a:gd name="connsiteX25-179" fmla="*/ 971550 w 2171700"/>
                <a:gd name="connsiteY25-180" fmla="*/ 5217146 h 7255496"/>
                <a:gd name="connsiteX26-181" fmla="*/ 962025 w 2171700"/>
                <a:gd name="connsiteY26-182" fmla="*/ 5074271 h 7255496"/>
                <a:gd name="connsiteX27-183" fmla="*/ 1104900 w 2171700"/>
                <a:gd name="connsiteY27-184" fmla="*/ 4531346 h 7255496"/>
                <a:gd name="connsiteX28-185" fmla="*/ 1123950 w 2171700"/>
                <a:gd name="connsiteY28-186" fmla="*/ 4397996 h 7255496"/>
                <a:gd name="connsiteX29-187" fmla="*/ 1276350 w 2171700"/>
                <a:gd name="connsiteY29-188" fmla="*/ 4655171 h 7255496"/>
                <a:gd name="connsiteX30-189" fmla="*/ 1352550 w 2171700"/>
                <a:gd name="connsiteY30-190" fmla="*/ 4931396 h 7255496"/>
                <a:gd name="connsiteX31-191" fmla="*/ 1333500 w 2171700"/>
                <a:gd name="connsiteY31-192" fmla="*/ 5074271 h 7255496"/>
                <a:gd name="connsiteX32-193" fmla="*/ 1371600 w 2171700"/>
                <a:gd name="connsiteY32-194" fmla="*/ 5083796 h 7255496"/>
                <a:gd name="connsiteX33-195" fmla="*/ 1247775 w 2171700"/>
                <a:gd name="connsiteY33-196" fmla="*/ 5521946 h 7255496"/>
                <a:gd name="connsiteX34-197" fmla="*/ 1257300 w 2171700"/>
                <a:gd name="connsiteY34-198" fmla="*/ 6474446 h 7255496"/>
                <a:gd name="connsiteX35-199" fmla="*/ 1333500 w 2171700"/>
                <a:gd name="connsiteY35-200" fmla="*/ 6588746 h 7255496"/>
                <a:gd name="connsiteX36-201" fmla="*/ 1314450 w 2171700"/>
                <a:gd name="connsiteY36-202" fmla="*/ 6741146 h 7255496"/>
                <a:gd name="connsiteX37-203" fmla="*/ 1323975 w 2171700"/>
                <a:gd name="connsiteY37-204" fmla="*/ 6864971 h 7255496"/>
                <a:gd name="connsiteX38-205" fmla="*/ 1304925 w 2171700"/>
                <a:gd name="connsiteY38-206" fmla="*/ 7017371 h 7255496"/>
                <a:gd name="connsiteX39-207" fmla="*/ 1704975 w 2171700"/>
                <a:gd name="connsiteY39-208" fmla="*/ 7217396 h 7255496"/>
                <a:gd name="connsiteX40-209" fmla="*/ 2152650 w 2171700"/>
                <a:gd name="connsiteY40-210" fmla="*/ 7217396 h 7255496"/>
                <a:gd name="connsiteX41-211" fmla="*/ 2171700 w 2171700"/>
                <a:gd name="connsiteY41-212" fmla="*/ 7074521 h 7255496"/>
                <a:gd name="connsiteX42-213" fmla="*/ 1676400 w 2171700"/>
                <a:gd name="connsiteY42-214" fmla="*/ 6569696 h 7255496"/>
                <a:gd name="connsiteX43-215" fmla="*/ 1685925 w 2171700"/>
                <a:gd name="connsiteY43-216" fmla="*/ 6464921 h 7255496"/>
                <a:gd name="connsiteX44-217" fmla="*/ 1657350 w 2171700"/>
                <a:gd name="connsiteY44-218" fmla="*/ 6255371 h 7255496"/>
                <a:gd name="connsiteX45-219" fmla="*/ 1704975 w 2171700"/>
                <a:gd name="connsiteY45-220" fmla="*/ 5979146 h 7255496"/>
                <a:gd name="connsiteX46-221" fmla="*/ 1762125 w 2171700"/>
                <a:gd name="connsiteY46-222" fmla="*/ 5426696 h 7255496"/>
                <a:gd name="connsiteX47-223" fmla="*/ 1771650 w 2171700"/>
                <a:gd name="connsiteY47-224" fmla="*/ 5360021 h 7255496"/>
                <a:gd name="connsiteX48-225" fmla="*/ 1866900 w 2171700"/>
                <a:gd name="connsiteY48-226" fmla="*/ 5102846 h 7255496"/>
                <a:gd name="connsiteX49-227" fmla="*/ 1885950 w 2171700"/>
                <a:gd name="connsiteY49-228" fmla="*/ 4578971 h 7255496"/>
                <a:gd name="connsiteX50-229" fmla="*/ 1895475 w 2171700"/>
                <a:gd name="connsiteY50-230" fmla="*/ 4178921 h 7255496"/>
                <a:gd name="connsiteX51-231" fmla="*/ 1866900 w 2171700"/>
                <a:gd name="connsiteY51-232" fmla="*/ 3635996 h 7255496"/>
                <a:gd name="connsiteX52-233" fmla="*/ 2076450 w 2171700"/>
                <a:gd name="connsiteY52-234" fmla="*/ 2702546 h 7255496"/>
                <a:gd name="connsiteX53-235" fmla="*/ 2085975 w 2171700"/>
                <a:gd name="connsiteY53-236" fmla="*/ 2435846 h 7255496"/>
                <a:gd name="connsiteX54-237" fmla="*/ 1981200 w 2171700"/>
                <a:gd name="connsiteY54-238" fmla="*/ 1864346 h 7255496"/>
                <a:gd name="connsiteX55-239" fmla="*/ 1933575 w 2171700"/>
                <a:gd name="connsiteY55-240" fmla="*/ 1702421 h 7255496"/>
                <a:gd name="connsiteX56-241" fmla="*/ 1933575 w 2171700"/>
                <a:gd name="connsiteY56-242" fmla="*/ 1426196 h 7255496"/>
                <a:gd name="connsiteX57-243" fmla="*/ 1885950 w 2171700"/>
                <a:gd name="connsiteY57-244" fmla="*/ 1264271 h 7255496"/>
                <a:gd name="connsiteX58-245" fmla="*/ 1419225 w 2171700"/>
                <a:gd name="connsiteY58-246" fmla="*/ 1169021 h 7255496"/>
                <a:gd name="connsiteX59-247" fmla="*/ 1257300 w 2171700"/>
                <a:gd name="connsiteY59-248" fmla="*/ 1016621 h 7255496"/>
                <a:gd name="connsiteX60-249" fmla="*/ 1333500 w 2171700"/>
                <a:gd name="connsiteY60-250" fmla="*/ 864221 h 7255496"/>
                <a:gd name="connsiteX61-251" fmla="*/ 1447800 w 2171700"/>
                <a:gd name="connsiteY61-252" fmla="*/ 397496 h 7255496"/>
                <a:gd name="connsiteX62-253" fmla="*/ 1400175 w 2171700"/>
                <a:gd name="connsiteY62-254" fmla="*/ 140321 h 7255496"/>
                <a:gd name="connsiteX63-255" fmla="*/ 1078068 w 2171700"/>
                <a:gd name="connsiteY63-256" fmla="*/ 0 h 7255496"/>
                <a:gd name="connsiteX0-257" fmla="*/ 1078068 w 2171700"/>
                <a:gd name="connsiteY0-258" fmla="*/ 193 h 7255689"/>
                <a:gd name="connsiteX1-259" fmla="*/ 809625 w 2171700"/>
                <a:gd name="connsiteY1-260" fmla="*/ 121464 h 7255689"/>
                <a:gd name="connsiteX2-261" fmla="*/ 685800 w 2171700"/>
                <a:gd name="connsiteY2-262" fmla="*/ 302439 h 7255689"/>
                <a:gd name="connsiteX3-263" fmla="*/ 704850 w 2171700"/>
                <a:gd name="connsiteY3-264" fmla="*/ 626289 h 7255689"/>
                <a:gd name="connsiteX4-265" fmla="*/ 838200 w 2171700"/>
                <a:gd name="connsiteY4-266" fmla="*/ 902514 h 7255689"/>
                <a:gd name="connsiteX5-267" fmla="*/ 742950 w 2171700"/>
                <a:gd name="connsiteY5-268" fmla="*/ 1016814 h 7255689"/>
                <a:gd name="connsiteX6-269" fmla="*/ 133350 w 2171700"/>
                <a:gd name="connsiteY6-270" fmla="*/ 1226364 h 7255689"/>
                <a:gd name="connsiteX7-271" fmla="*/ 0 w 2171700"/>
                <a:gd name="connsiteY7-272" fmla="*/ 2216964 h 7255689"/>
                <a:gd name="connsiteX8-273" fmla="*/ 333375 w 2171700"/>
                <a:gd name="connsiteY8-274" fmla="*/ 3112314 h 7255689"/>
                <a:gd name="connsiteX9-275" fmla="*/ 247650 w 2171700"/>
                <a:gd name="connsiteY9-276" fmla="*/ 3845739 h 7255689"/>
                <a:gd name="connsiteX10-277" fmla="*/ 371475 w 2171700"/>
                <a:gd name="connsiteY10-278" fmla="*/ 4064814 h 7255689"/>
                <a:gd name="connsiteX11-279" fmla="*/ 495300 w 2171700"/>
                <a:gd name="connsiteY11-280" fmla="*/ 4283889 h 7255689"/>
                <a:gd name="connsiteX12-281" fmla="*/ 476250 w 2171700"/>
                <a:gd name="connsiteY12-282" fmla="*/ 4741089 h 7255689"/>
                <a:gd name="connsiteX13-283" fmla="*/ 476250 w 2171700"/>
                <a:gd name="connsiteY13-284" fmla="*/ 5103039 h 7255689"/>
                <a:gd name="connsiteX14-285" fmla="*/ 371475 w 2171700"/>
                <a:gd name="connsiteY14-286" fmla="*/ 6150789 h 7255689"/>
                <a:gd name="connsiteX15-287" fmla="*/ 371475 w 2171700"/>
                <a:gd name="connsiteY15-288" fmla="*/ 6627039 h 7255689"/>
                <a:gd name="connsiteX16-289" fmla="*/ 400050 w 2171700"/>
                <a:gd name="connsiteY16-290" fmla="*/ 6827064 h 7255689"/>
                <a:gd name="connsiteX17-291" fmla="*/ 323850 w 2171700"/>
                <a:gd name="connsiteY17-292" fmla="*/ 7008039 h 7255689"/>
                <a:gd name="connsiteX18-293" fmla="*/ 533400 w 2171700"/>
                <a:gd name="connsiteY18-294" fmla="*/ 7255689 h 7255689"/>
                <a:gd name="connsiteX19-295" fmla="*/ 952500 w 2171700"/>
                <a:gd name="connsiteY19-296" fmla="*/ 7246164 h 7255689"/>
                <a:gd name="connsiteX20-297" fmla="*/ 733425 w 2171700"/>
                <a:gd name="connsiteY20-298" fmla="*/ 6827064 h 7255689"/>
                <a:gd name="connsiteX21-299" fmla="*/ 790575 w 2171700"/>
                <a:gd name="connsiteY21-300" fmla="*/ 6579414 h 7255689"/>
                <a:gd name="connsiteX22-301" fmla="*/ 762000 w 2171700"/>
                <a:gd name="connsiteY22-302" fmla="*/ 6255564 h 7255689"/>
                <a:gd name="connsiteX23-303" fmla="*/ 885825 w 2171700"/>
                <a:gd name="connsiteY23-304" fmla="*/ 5417364 h 7255689"/>
                <a:gd name="connsiteX24-305" fmla="*/ 866775 w 2171700"/>
                <a:gd name="connsiteY24-306" fmla="*/ 5331639 h 7255689"/>
                <a:gd name="connsiteX25-307" fmla="*/ 971550 w 2171700"/>
                <a:gd name="connsiteY25-308" fmla="*/ 5217339 h 7255689"/>
                <a:gd name="connsiteX26-309" fmla="*/ 962025 w 2171700"/>
                <a:gd name="connsiteY26-310" fmla="*/ 5074464 h 7255689"/>
                <a:gd name="connsiteX27-311" fmla="*/ 1104900 w 2171700"/>
                <a:gd name="connsiteY27-312" fmla="*/ 4531539 h 7255689"/>
                <a:gd name="connsiteX28-313" fmla="*/ 1123950 w 2171700"/>
                <a:gd name="connsiteY28-314" fmla="*/ 4398189 h 7255689"/>
                <a:gd name="connsiteX29-315" fmla="*/ 1276350 w 2171700"/>
                <a:gd name="connsiteY29-316" fmla="*/ 4655364 h 7255689"/>
                <a:gd name="connsiteX30-317" fmla="*/ 1352550 w 2171700"/>
                <a:gd name="connsiteY30-318" fmla="*/ 4931589 h 7255689"/>
                <a:gd name="connsiteX31-319" fmla="*/ 1333500 w 2171700"/>
                <a:gd name="connsiteY31-320" fmla="*/ 5074464 h 7255689"/>
                <a:gd name="connsiteX32-321" fmla="*/ 1371600 w 2171700"/>
                <a:gd name="connsiteY32-322" fmla="*/ 5083989 h 7255689"/>
                <a:gd name="connsiteX33-323" fmla="*/ 1247775 w 2171700"/>
                <a:gd name="connsiteY33-324" fmla="*/ 5522139 h 7255689"/>
                <a:gd name="connsiteX34-325" fmla="*/ 1257300 w 2171700"/>
                <a:gd name="connsiteY34-326" fmla="*/ 6474639 h 7255689"/>
                <a:gd name="connsiteX35-327" fmla="*/ 1333500 w 2171700"/>
                <a:gd name="connsiteY35-328" fmla="*/ 6588939 h 7255689"/>
                <a:gd name="connsiteX36-329" fmla="*/ 1314450 w 2171700"/>
                <a:gd name="connsiteY36-330" fmla="*/ 6741339 h 7255689"/>
                <a:gd name="connsiteX37-331" fmla="*/ 1323975 w 2171700"/>
                <a:gd name="connsiteY37-332" fmla="*/ 6865164 h 7255689"/>
                <a:gd name="connsiteX38-333" fmla="*/ 1304925 w 2171700"/>
                <a:gd name="connsiteY38-334" fmla="*/ 7017564 h 7255689"/>
                <a:gd name="connsiteX39-335" fmla="*/ 1704975 w 2171700"/>
                <a:gd name="connsiteY39-336" fmla="*/ 7217589 h 7255689"/>
                <a:gd name="connsiteX40-337" fmla="*/ 2152650 w 2171700"/>
                <a:gd name="connsiteY40-338" fmla="*/ 7217589 h 7255689"/>
                <a:gd name="connsiteX41-339" fmla="*/ 2171700 w 2171700"/>
                <a:gd name="connsiteY41-340" fmla="*/ 7074714 h 7255689"/>
                <a:gd name="connsiteX42-341" fmla="*/ 1676400 w 2171700"/>
                <a:gd name="connsiteY42-342" fmla="*/ 6569889 h 7255689"/>
                <a:gd name="connsiteX43-343" fmla="*/ 1685925 w 2171700"/>
                <a:gd name="connsiteY43-344" fmla="*/ 6465114 h 7255689"/>
                <a:gd name="connsiteX44-345" fmla="*/ 1657350 w 2171700"/>
                <a:gd name="connsiteY44-346" fmla="*/ 6255564 h 7255689"/>
                <a:gd name="connsiteX45-347" fmla="*/ 1704975 w 2171700"/>
                <a:gd name="connsiteY45-348" fmla="*/ 5979339 h 7255689"/>
                <a:gd name="connsiteX46-349" fmla="*/ 1762125 w 2171700"/>
                <a:gd name="connsiteY46-350" fmla="*/ 5426889 h 7255689"/>
                <a:gd name="connsiteX47-351" fmla="*/ 1771650 w 2171700"/>
                <a:gd name="connsiteY47-352" fmla="*/ 5360214 h 7255689"/>
                <a:gd name="connsiteX48-353" fmla="*/ 1866900 w 2171700"/>
                <a:gd name="connsiteY48-354" fmla="*/ 5103039 h 7255689"/>
                <a:gd name="connsiteX49-355" fmla="*/ 1885950 w 2171700"/>
                <a:gd name="connsiteY49-356" fmla="*/ 4579164 h 7255689"/>
                <a:gd name="connsiteX50-357" fmla="*/ 1895475 w 2171700"/>
                <a:gd name="connsiteY50-358" fmla="*/ 4179114 h 7255689"/>
                <a:gd name="connsiteX51-359" fmla="*/ 1866900 w 2171700"/>
                <a:gd name="connsiteY51-360" fmla="*/ 3636189 h 7255689"/>
                <a:gd name="connsiteX52-361" fmla="*/ 2076450 w 2171700"/>
                <a:gd name="connsiteY52-362" fmla="*/ 2702739 h 7255689"/>
                <a:gd name="connsiteX53-363" fmla="*/ 2085975 w 2171700"/>
                <a:gd name="connsiteY53-364" fmla="*/ 2436039 h 7255689"/>
                <a:gd name="connsiteX54-365" fmla="*/ 1981200 w 2171700"/>
                <a:gd name="connsiteY54-366" fmla="*/ 1864539 h 7255689"/>
                <a:gd name="connsiteX55-367" fmla="*/ 1933575 w 2171700"/>
                <a:gd name="connsiteY55-368" fmla="*/ 1702614 h 7255689"/>
                <a:gd name="connsiteX56-369" fmla="*/ 1933575 w 2171700"/>
                <a:gd name="connsiteY56-370" fmla="*/ 1426389 h 7255689"/>
                <a:gd name="connsiteX57-371" fmla="*/ 1885950 w 2171700"/>
                <a:gd name="connsiteY57-372" fmla="*/ 1264464 h 7255689"/>
                <a:gd name="connsiteX58-373" fmla="*/ 1419225 w 2171700"/>
                <a:gd name="connsiteY58-374" fmla="*/ 1169214 h 7255689"/>
                <a:gd name="connsiteX59-375" fmla="*/ 1257300 w 2171700"/>
                <a:gd name="connsiteY59-376" fmla="*/ 1016814 h 7255689"/>
                <a:gd name="connsiteX60-377" fmla="*/ 1333500 w 2171700"/>
                <a:gd name="connsiteY60-378" fmla="*/ 864414 h 7255689"/>
                <a:gd name="connsiteX61-379" fmla="*/ 1447800 w 2171700"/>
                <a:gd name="connsiteY61-380" fmla="*/ 397689 h 7255689"/>
                <a:gd name="connsiteX62-381" fmla="*/ 1400175 w 2171700"/>
                <a:gd name="connsiteY62-382" fmla="*/ 140514 h 7255689"/>
                <a:gd name="connsiteX63-383" fmla="*/ 1078068 w 2171700"/>
                <a:gd name="connsiteY63-384" fmla="*/ 193 h 7255689"/>
                <a:gd name="connsiteX0-385" fmla="*/ 1078068 w 2171700"/>
                <a:gd name="connsiteY0-386" fmla="*/ 175 h 7255671"/>
                <a:gd name="connsiteX1-387" fmla="*/ 809625 w 2171700"/>
                <a:gd name="connsiteY1-388" fmla="*/ 121446 h 7255671"/>
                <a:gd name="connsiteX2-389" fmla="*/ 685800 w 2171700"/>
                <a:gd name="connsiteY2-390" fmla="*/ 302421 h 7255671"/>
                <a:gd name="connsiteX3-391" fmla="*/ 704850 w 2171700"/>
                <a:gd name="connsiteY3-392" fmla="*/ 626271 h 7255671"/>
                <a:gd name="connsiteX4-393" fmla="*/ 838200 w 2171700"/>
                <a:gd name="connsiteY4-394" fmla="*/ 902496 h 7255671"/>
                <a:gd name="connsiteX5-395" fmla="*/ 742950 w 2171700"/>
                <a:gd name="connsiteY5-396" fmla="*/ 1016796 h 7255671"/>
                <a:gd name="connsiteX6-397" fmla="*/ 133350 w 2171700"/>
                <a:gd name="connsiteY6-398" fmla="*/ 1226346 h 7255671"/>
                <a:gd name="connsiteX7-399" fmla="*/ 0 w 2171700"/>
                <a:gd name="connsiteY7-400" fmla="*/ 2216946 h 7255671"/>
                <a:gd name="connsiteX8-401" fmla="*/ 333375 w 2171700"/>
                <a:gd name="connsiteY8-402" fmla="*/ 3112296 h 7255671"/>
                <a:gd name="connsiteX9-403" fmla="*/ 247650 w 2171700"/>
                <a:gd name="connsiteY9-404" fmla="*/ 3845721 h 7255671"/>
                <a:gd name="connsiteX10-405" fmla="*/ 371475 w 2171700"/>
                <a:gd name="connsiteY10-406" fmla="*/ 4064796 h 7255671"/>
                <a:gd name="connsiteX11-407" fmla="*/ 495300 w 2171700"/>
                <a:gd name="connsiteY11-408" fmla="*/ 4283871 h 7255671"/>
                <a:gd name="connsiteX12-409" fmla="*/ 476250 w 2171700"/>
                <a:gd name="connsiteY12-410" fmla="*/ 4741071 h 7255671"/>
                <a:gd name="connsiteX13-411" fmla="*/ 476250 w 2171700"/>
                <a:gd name="connsiteY13-412" fmla="*/ 5103021 h 7255671"/>
                <a:gd name="connsiteX14-413" fmla="*/ 371475 w 2171700"/>
                <a:gd name="connsiteY14-414" fmla="*/ 6150771 h 7255671"/>
                <a:gd name="connsiteX15-415" fmla="*/ 371475 w 2171700"/>
                <a:gd name="connsiteY15-416" fmla="*/ 6627021 h 7255671"/>
                <a:gd name="connsiteX16-417" fmla="*/ 400050 w 2171700"/>
                <a:gd name="connsiteY16-418" fmla="*/ 6827046 h 7255671"/>
                <a:gd name="connsiteX17-419" fmla="*/ 323850 w 2171700"/>
                <a:gd name="connsiteY17-420" fmla="*/ 7008021 h 7255671"/>
                <a:gd name="connsiteX18-421" fmla="*/ 533400 w 2171700"/>
                <a:gd name="connsiteY18-422" fmla="*/ 7255671 h 7255671"/>
                <a:gd name="connsiteX19-423" fmla="*/ 952500 w 2171700"/>
                <a:gd name="connsiteY19-424" fmla="*/ 7246146 h 7255671"/>
                <a:gd name="connsiteX20-425" fmla="*/ 733425 w 2171700"/>
                <a:gd name="connsiteY20-426" fmla="*/ 6827046 h 7255671"/>
                <a:gd name="connsiteX21-427" fmla="*/ 790575 w 2171700"/>
                <a:gd name="connsiteY21-428" fmla="*/ 6579396 h 7255671"/>
                <a:gd name="connsiteX22-429" fmla="*/ 762000 w 2171700"/>
                <a:gd name="connsiteY22-430" fmla="*/ 6255546 h 7255671"/>
                <a:gd name="connsiteX23-431" fmla="*/ 885825 w 2171700"/>
                <a:gd name="connsiteY23-432" fmla="*/ 5417346 h 7255671"/>
                <a:gd name="connsiteX24-433" fmla="*/ 866775 w 2171700"/>
                <a:gd name="connsiteY24-434" fmla="*/ 5331621 h 7255671"/>
                <a:gd name="connsiteX25-435" fmla="*/ 971550 w 2171700"/>
                <a:gd name="connsiteY25-436" fmla="*/ 5217321 h 7255671"/>
                <a:gd name="connsiteX26-437" fmla="*/ 962025 w 2171700"/>
                <a:gd name="connsiteY26-438" fmla="*/ 5074446 h 7255671"/>
                <a:gd name="connsiteX27-439" fmla="*/ 1104900 w 2171700"/>
                <a:gd name="connsiteY27-440" fmla="*/ 4531521 h 7255671"/>
                <a:gd name="connsiteX28-441" fmla="*/ 1123950 w 2171700"/>
                <a:gd name="connsiteY28-442" fmla="*/ 4398171 h 7255671"/>
                <a:gd name="connsiteX29-443" fmla="*/ 1276350 w 2171700"/>
                <a:gd name="connsiteY29-444" fmla="*/ 4655346 h 7255671"/>
                <a:gd name="connsiteX30-445" fmla="*/ 1352550 w 2171700"/>
                <a:gd name="connsiteY30-446" fmla="*/ 4931571 h 7255671"/>
                <a:gd name="connsiteX31-447" fmla="*/ 1333500 w 2171700"/>
                <a:gd name="connsiteY31-448" fmla="*/ 5074446 h 7255671"/>
                <a:gd name="connsiteX32-449" fmla="*/ 1371600 w 2171700"/>
                <a:gd name="connsiteY32-450" fmla="*/ 5083971 h 7255671"/>
                <a:gd name="connsiteX33-451" fmla="*/ 1247775 w 2171700"/>
                <a:gd name="connsiteY33-452" fmla="*/ 5522121 h 7255671"/>
                <a:gd name="connsiteX34-453" fmla="*/ 1257300 w 2171700"/>
                <a:gd name="connsiteY34-454" fmla="*/ 6474621 h 7255671"/>
                <a:gd name="connsiteX35-455" fmla="*/ 1333500 w 2171700"/>
                <a:gd name="connsiteY35-456" fmla="*/ 6588921 h 7255671"/>
                <a:gd name="connsiteX36-457" fmla="*/ 1314450 w 2171700"/>
                <a:gd name="connsiteY36-458" fmla="*/ 6741321 h 7255671"/>
                <a:gd name="connsiteX37-459" fmla="*/ 1323975 w 2171700"/>
                <a:gd name="connsiteY37-460" fmla="*/ 6865146 h 7255671"/>
                <a:gd name="connsiteX38-461" fmla="*/ 1304925 w 2171700"/>
                <a:gd name="connsiteY38-462" fmla="*/ 7017546 h 7255671"/>
                <a:gd name="connsiteX39-463" fmla="*/ 1704975 w 2171700"/>
                <a:gd name="connsiteY39-464" fmla="*/ 7217571 h 7255671"/>
                <a:gd name="connsiteX40-465" fmla="*/ 2152650 w 2171700"/>
                <a:gd name="connsiteY40-466" fmla="*/ 7217571 h 7255671"/>
                <a:gd name="connsiteX41-467" fmla="*/ 2171700 w 2171700"/>
                <a:gd name="connsiteY41-468" fmla="*/ 7074696 h 7255671"/>
                <a:gd name="connsiteX42-469" fmla="*/ 1676400 w 2171700"/>
                <a:gd name="connsiteY42-470" fmla="*/ 6569871 h 7255671"/>
                <a:gd name="connsiteX43-471" fmla="*/ 1685925 w 2171700"/>
                <a:gd name="connsiteY43-472" fmla="*/ 6465096 h 7255671"/>
                <a:gd name="connsiteX44-473" fmla="*/ 1657350 w 2171700"/>
                <a:gd name="connsiteY44-474" fmla="*/ 6255546 h 7255671"/>
                <a:gd name="connsiteX45-475" fmla="*/ 1704975 w 2171700"/>
                <a:gd name="connsiteY45-476" fmla="*/ 5979321 h 7255671"/>
                <a:gd name="connsiteX46-477" fmla="*/ 1762125 w 2171700"/>
                <a:gd name="connsiteY46-478" fmla="*/ 5426871 h 7255671"/>
                <a:gd name="connsiteX47-479" fmla="*/ 1771650 w 2171700"/>
                <a:gd name="connsiteY47-480" fmla="*/ 5360196 h 7255671"/>
                <a:gd name="connsiteX48-481" fmla="*/ 1866900 w 2171700"/>
                <a:gd name="connsiteY48-482" fmla="*/ 5103021 h 7255671"/>
                <a:gd name="connsiteX49-483" fmla="*/ 1885950 w 2171700"/>
                <a:gd name="connsiteY49-484" fmla="*/ 4579146 h 7255671"/>
                <a:gd name="connsiteX50-485" fmla="*/ 1895475 w 2171700"/>
                <a:gd name="connsiteY50-486" fmla="*/ 4179096 h 7255671"/>
                <a:gd name="connsiteX51-487" fmla="*/ 1866900 w 2171700"/>
                <a:gd name="connsiteY51-488" fmla="*/ 3636171 h 7255671"/>
                <a:gd name="connsiteX52-489" fmla="*/ 2076450 w 2171700"/>
                <a:gd name="connsiteY52-490" fmla="*/ 2702721 h 7255671"/>
                <a:gd name="connsiteX53-491" fmla="*/ 2085975 w 2171700"/>
                <a:gd name="connsiteY53-492" fmla="*/ 2436021 h 7255671"/>
                <a:gd name="connsiteX54-493" fmla="*/ 1981200 w 2171700"/>
                <a:gd name="connsiteY54-494" fmla="*/ 1864521 h 7255671"/>
                <a:gd name="connsiteX55-495" fmla="*/ 1933575 w 2171700"/>
                <a:gd name="connsiteY55-496" fmla="*/ 1702596 h 7255671"/>
                <a:gd name="connsiteX56-497" fmla="*/ 1933575 w 2171700"/>
                <a:gd name="connsiteY56-498" fmla="*/ 1426371 h 7255671"/>
                <a:gd name="connsiteX57-499" fmla="*/ 1885950 w 2171700"/>
                <a:gd name="connsiteY57-500" fmla="*/ 1264446 h 7255671"/>
                <a:gd name="connsiteX58-501" fmla="*/ 1419225 w 2171700"/>
                <a:gd name="connsiteY58-502" fmla="*/ 1169196 h 7255671"/>
                <a:gd name="connsiteX59-503" fmla="*/ 1257300 w 2171700"/>
                <a:gd name="connsiteY59-504" fmla="*/ 1016796 h 7255671"/>
                <a:gd name="connsiteX60-505" fmla="*/ 1333500 w 2171700"/>
                <a:gd name="connsiteY60-506" fmla="*/ 864396 h 7255671"/>
                <a:gd name="connsiteX61-507" fmla="*/ 1447800 w 2171700"/>
                <a:gd name="connsiteY61-508" fmla="*/ 397671 h 7255671"/>
                <a:gd name="connsiteX62-509" fmla="*/ 1339600 w 2171700"/>
                <a:gd name="connsiteY62-510" fmla="*/ 152034 h 7255671"/>
                <a:gd name="connsiteX63-511" fmla="*/ 1078068 w 2171700"/>
                <a:gd name="connsiteY63-512" fmla="*/ 175 h 7255671"/>
                <a:gd name="connsiteX0-513" fmla="*/ 1078068 w 2171700"/>
                <a:gd name="connsiteY0-514" fmla="*/ 224 h 7255720"/>
                <a:gd name="connsiteX1-515" fmla="*/ 809625 w 2171700"/>
                <a:gd name="connsiteY1-516" fmla="*/ 121495 h 7255720"/>
                <a:gd name="connsiteX2-517" fmla="*/ 685800 w 2171700"/>
                <a:gd name="connsiteY2-518" fmla="*/ 302470 h 7255720"/>
                <a:gd name="connsiteX3-519" fmla="*/ 704850 w 2171700"/>
                <a:gd name="connsiteY3-520" fmla="*/ 626320 h 7255720"/>
                <a:gd name="connsiteX4-521" fmla="*/ 838200 w 2171700"/>
                <a:gd name="connsiteY4-522" fmla="*/ 902545 h 7255720"/>
                <a:gd name="connsiteX5-523" fmla="*/ 742950 w 2171700"/>
                <a:gd name="connsiteY5-524" fmla="*/ 1016845 h 7255720"/>
                <a:gd name="connsiteX6-525" fmla="*/ 133350 w 2171700"/>
                <a:gd name="connsiteY6-526" fmla="*/ 1226395 h 7255720"/>
                <a:gd name="connsiteX7-527" fmla="*/ 0 w 2171700"/>
                <a:gd name="connsiteY7-528" fmla="*/ 2216995 h 7255720"/>
                <a:gd name="connsiteX8-529" fmla="*/ 333375 w 2171700"/>
                <a:gd name="connsiteY8-530" fmla="*/ 3112345 h 7255720"/>
                <a:gd name="connsiteX9-531" fmla="*/ 247650 w 2171700"/>
                <a:gd name="connsiteY9-532" fmla="*/ 3845770 h 7255720"/>
                <a:gd name="connsiteX10-533" fmla="*/ 371475 w 2171700"/>
                <a:gd name="connsiteY10-534" fmla="*/ 4064845 h 7255720"/>
                <a:gd name="connsiteX11-535" fmla="*/ 495300 w 2171700"/>
                <a:gd name="connsiteY11-536" fmla="*/ 4283920 h 7255720"/>
                <a:gd name="connsiteX12-537" fmla="*/ 476250 w 2171700"/>
                <a:gd name="connsiteY12-538" fmla="*/ 4741120 h 7255720"/>
                <a:gd name="connsiteX13-539" fmla="*/ 476250 w 2171700"/>
                <a:gd name="connsiteY13-540" fmla="*/ 5103070 h 7255720"/>
                <a:gd name="connsiteX14-541" fmla="*/ 371475 w 2171700"/>
                <a:gd name="connsiteY14-542" fmla="*/ 6150820 h 7255720"/>
                <a:gd name="connsiteX15-543" fmla="*/ 371475 w 2171700"/>
                <a:gd name="connsiteY15-544" fmla="*/ 6627070 h 7255720"/>
                <a:gd name="connsiteX16-545" fmla="*/ 400050 w 2171700"/>
                <a:gd name="connsiteY16-546" fmla="*/ 6827095 h 7255720"/>
                <a:gd name="connsiteX17-547" fmla="*/ 323850 w 2171700"/>
                <a:gd name="connsiteY17-548" fmla="*/ 7008070 h 7255720"/>
                <a:gd name="connsiteX18-549" fmla="*/ 533400 w 2171700"/>
                <a:gd name="connsiteY18-550" fmla="*/ 7255720 h 7255720"/>
                <a:gd name="connsiteX19-551" fmla="*/ 952500 w 2171700"/>
                <a:gd name="connsiteY19-552" fmla="*/ 7246195 h 7255720"/>
                <a:gd name="connsiteX20-553" fmla="*/ 733425 w 2171700"/>
                <a:gd name="connsiteY20-554" fmla="*/ 6827095 h 7255720"/>
                <a:gd name="connsiteX21-555" fmla="*/ 790575 w 2171700"/>
                <a:gd name="connsiteY21-556" fmla="*/ 6579445 h 7255720"/>
                <a:gd name="connsiteX22-557" fmla="*/ 762000 w 2171700"/>
                <a:gd name="connsiteY22-558" fmla="*/ 6255595 h 7255720"/>
                <a:gd name="connsiteX23-559" fmla="*/ 885825 w 2171700"/>
                <a:gd name="connsiteY23-560" fmla="*/ 5417395 h 7255720"/>
                <a:gd name="connsiteX24-561" fmla="*/ 866775 w 2171700"/>
                <a:gd name="connsiteY24-562" fmla="*/ 5331670 h 7255720"/>
                <a:gd name="connsiteX25-563" fmla="*/ 971550 w 2171700"/>
                <a:gd name="connsiteY25-564" fmla="*/ 5217370 h 7255720"/>
                <a:gd name="connsiteX26-565" fmla="*/ 962025 w 2171700"/>
                <a:gd name="connsiteY26-566" fmla="*/ 5074495 h 7255720"/>
                <a:gd name="connsiteX27-567" fmla="*/ 1104900 w 2171700"/>
                <a:gd name="connsiteY27-568" fmla="*/ 4531570 h 7255720"/>
                <a:gd name="connsiteX28-569" fmla="*/ 1123950 w 2171700"/>
                <a:gd name="connsiteY28-570" fmla="*/ 4398220 h 7255720"/>
                <a:gd name="connsiteX29-571" fmla="*/ 1276350 w 2171700"/>
                <a:gd name="connsiteY29-572" fmla="*/ 4655395 h 7255720"/>
                <a:gd name="connsiteX30-573" fmla="*/ 1352550 w 2171700"/>
                <a:gd name="connsiteY30-574" fmla="*/ 4931620 h 7255720"/>
                <a:gd name="connsiteX31-575" fmla="*/ 1333500 w 2171700"/>
                <a:gd name="connsiteY31-576" fmla="*/ 5074495 h 7255720"/>
                <a:gd name="connsiteX32-577" fmla="*/ 1371600 w 2171700"/>
                <a:gd name="connsiteY32-578" fmla="*/ 5084020 h 7255720"/>
                <a:gd name="connsiteX33-579" fmla="*/ 1247775 w 2171700"/>
                <a:gd name="connsiteY33-580" fmla="*/ 5522170 h 7255720"/>
                <a:gd name="connsiteX34-581" fmla="*/ 1257300 w 2171700"/>
                <a:gd name="connsiteY34-582" fmla="*/ 6474670 h 7255720"/>
                <a:gd name="connsiteX35-583" fmla="*/ 1333500 w 2171700"/>
                <a:gd name="connsiteY35-584" fmla="*/ 6588970 h 7255720"/>
                <a:gd name="connsiteX36-585" fmla="*/ 1314450 w 2171700"/>
                <a:gd name="connsiteY36-586" fmla="*/ 6741370 h 7255720"/>
                <a:gd name="connsiteX37-587" fmla="*/ 1323975 w 2171700"/>
                <a:gd name="connsiteY37-588" fmla="*/ 6865195 h 7255720"/>
                <a:gd name="connsiteX38-589" fmla="*/ 1304925 w 2171700"/>
                <a:gd name="connsiteY38-590" fmla="*/ 7017595 h 7255720"/>
                <a:gd name="connsiteX39-591" fmla="*/ 1704975 w 2171700"/>
                <a:gd name="connsiteY39-592" fmla="*/ 7217620 h 7255720"/>
                <a:gd name="connsiteX40-593" fmla="*/ 2152650 w 2171700"/>
                <a:gd name="connsiteY40-594" fmla="*/ 7217620 h 7255720"/>
                <a:gd name="connsiteX41-595" fmla="*/ 2171700 w 2171700"/>
                <a:gd name="connsiteY41-596" fmla="*/ 7074745 h 7255720"/>
                <a:gd name="connsiteX42-597" fmla="*/ 1676400 w 2171700"/>
                <a:gd name="connsiteY42-598" fmla="*/ 6569920 h 7255720"/>
                <a:gd name="connsiteX43-599" fmla="*/ 1685925 w 2171700"/>
                <a:gd name="connsiteY43-600" fmla="*/ 6465145 h 7255720"/>
                <a:gd name="connsiteX44-601" fmla="*/ 1657350 w 2171700"/>
                <a:gd name="connsiteY44-602" fmla="*/ 6255595 h 7255720"/>
                <a:gd name="connsiteX45-603" fmla="*/ 1704975 w 2171700"/>
                <a:gd name="connsiteY45-604" fmla="*/ 5979370 h 7255720"/>
                <a:gd name="connsiteX46-605" fmla="*/ 1762125 w 2171700"/>
                <a:gd name="connsiteY46-606" fmla="*/ 5426920 h 7255720"/>
                <a:gd name="connsiteX47-607" fmla="*/ 1771650 w 2171700"/>
                <a:gd name="connsiteY47-608" fmla="*/ 5360245 h 7255720"/>
                <a:gd name="connsiteX48-609" fmla="*/ 1866900 w 2171700"/>
                <a:gd name="connsiteY48-610" fmla="*/ 5103070 h 7255720"/>
                <a:gd name="connsiteX49-611" fmla="*/ 1885950 w 2171700"/>
                <a:gd name="connsiteY49-612" fmla="*/ 4579195 h 7255720"/>
                <a:gd name="connsiteX50-613" fmla="*/ 1895475 w 2171700"/>
                <a:gd name="connsiteY50-614" fmla="*/ 4179145 h 7255720"/>
                <a:gd name="connsiteX51-615" fmla="*/ 1866900 w 2171700"/>
                <a:gd name="connsiteY51-616" fmla="*/ 3636220 h 7255720"/>
                <a:gd name="connsiteX52-617" fmla="*/ 2076450 w 2171700"/>
                <a:gd name="connsiteY52-618" fmla="*/ 2702770 h 7255720"/>
                <a:gd name="connsiteX53-619" fmla="*/ 2085975 w 2171700"/>
                <a:gd name="connsiteY53-620" fmla="*/ 2436070 h 7255720"/>
                <a:gd name="connsiteX54-621" fmla="*/ 1981200 w 2171700"/>
                <a:gd name="connsiteY54-622" fmla="*/ 1864570 h 7255720"/>
                <a:gd name="connsiteX55-623" fmla="*/ 1933575 w 2171700"/>
                <a:gd name="connsiteY55-624" fmla="*/ 1702645 h 7255720"/>
                <a:gd name="connsiteX56-625" fmla="*/ 1933575 w 2171700"/>
                <a:gd name="connsiteY56-626" fmla="*/ 1426420 h 7255720"/>
                <a:gd name="connsiteX57-627" fmla="*/ 1885950 w 2171700"/>
                <a:gd name="connsiteY57-628" fmla="*/ 1264495 h 7255720"/>
                <a:gd name="connsiteX58-629" fmla="*/ 1419225 w 2171700"/>
                <a:gd name="connsiteY58-630" fmla="*/ 1169245 h 7255720"/>
                <a:gd name="connsiteX59-631" fmla="*/ 1257300 w 2171700"/>
                <a:gd name="connsiteY59-632" fmla="*/ 1016845 h 7255720"/>
                <a:gd name="connsiteX60-633" fmla="*/ 1333500 w 2171700"/>
                <a:gd name="connsiteY60-634" fmla="*/ 864445 h 7255720"/>
                <a:gd name="connsiteX61-635" fmla="*/ 1447800 w 2171700"/>
                <a:gd name="connsiteY61-636" fmla="*/ 397720 h 7255720"/>
                <a:gd name="connsiteX62-637" fmla="*/ 1339600 w 2171700"/>
                <a:gd name="connsiteY62-638" fmla="*/ 152083 h 7255720"/>
                <a:gd name="connsiteX63-639" fmla="*/ 1078068 w 2171700"/>
                <a:gd name="connsiteY63-640" fmla="*/ 224 h 7255720"/>
                <a:gd name="connsiteX0-641" fmla="*/ 1063645 w 2171700"/>
                <a:gd name="connsiteY0-642" fmla="*/ 241 h 7249968"/>
                <a:gd name="connsiteX1-643" fmla="*/ 809625 w 2171700"/>
                <a:gd name="connsiteY1-644" fmla="*/ 115743 h 7249968"/>
                <a:gd name="connsiteX2-645" fmla="*/ 685800 w 2171700"/>
                <a:gd name="connsiteY2-646" fmla="*/ 296718 h 7249968"/>
                <a:gd name="connsiteX3-647" fmla="*/ 704850 w 2171700"/>
                <a:gd name="connsiteY3-648" fmla="*/ 620568 h 7249968"/>
                <a:gd name="connsiteX4-649" fmla="*/ 838200 w 2171700"/>
                <a:gd name="connsiteY4-650" fmla="*/ 896793 h 7249968"/>
                <a:gd name="connsiteX5-651" fmla="*/ 742950 w 2171700"/>
                <a:gd name="connsiteY5-652" fmla="*/ 1011093 h 7249968"/>
                <a:gd name="connsiteX6-653" fmla="*/ 133350 w 2171700"/>
                <a:gd name="connsiteY6-654" fmla="*/ 1220643 h 7249968"/>
                <a:gd name="connsiteX7-655" fmla="*/ 0 w 2171700"/>
                <a:gd name="connsiteY7-656" fmla="*/ 2211243 h 7249968"/>
                <a:gd name="connsiteX8-657" fmla="*/ 333375 w 2171700"/>
                <a:gd name="connsiteY8-658" fmla="*/ 3106593 h 7249968"/>
                <a:gd name="connsiteX9-659" fmla="*/ 247650 w 2171700"/>
                <a:gd name="connsiteY9-660" fmla="*/ 3840018 h 7249968"/>
                <a:gd name="connsiteX10-661" fmla="*/ 371475 w 2171700"/>
                <a:gd name="connsiteY10-662" fmla="*/ 4059093 h 7249968"/>
                <a:gd name="connsiteX11-663" fmla="*/ 495300 w 2171700"/>
                <a:gd name="connsiteY11-664" fmla="*/ 4278168 h 7249968"/>
                <a:gd name="connsiteX12-665" fmla="*/ 476250 w 2171700"/>
                <a:gd name="connsiteY12-666" fmla="*/ 4735368 h 7249968"/>
                <a:gd name="connsiteX13-667" fmla="*/ 476250 w 2171700"/>
                <a:gd name="connsiteY13-668" fmla="*/ 5097318 h 7249968"/>
                <a:gd name="connsiteX14-669" fmla="*/ 371475 w 2171700"/>
                <a:gd name="connsiteY14-670" fmla="*/ 6145068 h 7249968"/>
                <a:gd name="connsiteX15-671" fmla="*/ 371475 w 2171700"/>
                <a:gd name="connsiteY15-672" fmla="*/ 6621318 h 7249968"/>
                <a:gd name="connsiteX16-673" fmla="*/ 400050 w 2171700"/>
                <a:gd name="connsiteY16-674" fmla="*/ 6821343 h 7249968"/>
                <a:gd name="connsiteX17-675" fmla="*/ 323850 w 2171700"/>
                <a:gd name="connsiteY17-676" fmla="*/ 7002318 h 7249968"/>
                <a:gd name="connsiteX18-677" fmla="*/ 533400 w 2171700"/>
                <a:gd name="connsiteY18-678" fmla="*/ 7249968 h 7249968"/>
                <a:gd name="connsiteX19-679" fmla="*/ 952500 w 2171700"/>
                <a:gd name="connsiteY19-680" fmla="*/ 7240443 h 7249968"/>
                <a:gd name="connsiteX20-681" fmla="*/ 733425 w 2171700"/>
                <a:gd name="connsiteY20-682" fmla="*/ 6821343 h 7249968"/>
                <a:gd name="connsiteX21-683" fmla="*/ 790575 w 2171700"/>
                <a:gd name="connsiteY21-684" fmla="*/ 6573693 h 7249968"/>
                <a:gd name="connsiteX22-685" fmla="*/ 762000 w 2171700"/>
                <a:gd name="connsiteY22-686" fmla="*/ 6249843 h 7249968"/>
                <a:gd name="connsiteX23-687" fmla="*/ 885825 w 2171700"/>
                <a:gd name="connsiteY23-688" fmla="*/ 5411643 h 7249968"/>
                <a:gd name="connsiteX24-689" fmla="*/ 866775 w 2171700"/>
                <a:gd name="connsiteY24-690" fmla="*/ 5325918 h 7249968"/>
                <a:gd name="connsiteX25-691" fmla="*/ 971550 w 2171700"/>
                <a:gd name="connsiteY25-692" fmla="*/ 5211618 h 7249968"/>
                <a:gd name="connsiteX26-693" fmla="*/ 962025 w 2171700"/>
                <a:gd name="connsiteY26-694" fmla="*/ 5068743 h 7249968"/>
                <a:gd name="connsiteX27-695" fmla="*/ 1104900 w 2171700"/>
                <a:gd name="connsiteY27-696" fmla="*/ 4525818 h 7249968"/>
                <a:gd name="connsiteX28-697" fmla="*/ 1123950 w 2171700"/>
                <a:gd name="connsiteY28-698" fmla="*/ 4392468 h 7249968"/>
                <a:gd name="connsiteX29-699" fmla="*/ 1276350 w 2171700"/>
                <a:gd name="connsiteY29-700" fmla="*/ 4649643 h 7249968"/>
                <a:gd name="connsiteX30-701" fmla="*/ 1352550 w 2171700"/>
                <a:gd name="connsiteY30-702" fmla="*/ 4925868 h 7249968"/>
                <a:gd name="connsiteX31-703" fmla="*/ 1333500 w 2171700"/>
                <a:gd name="connsiteY31-704" fmla="*/ 5068743 h 7249968"/>
                <a:gd name="connsiteX32-705" fmla="*/ 1371600 w 2171700"/>
                <a:gd name="connsiteY32-706" fmla="*/ 5078268 h 7249968"/>
                <a:gd name="connsiteX33-707" fmla="*/ 1247775 w 2171700"/>
                <a:gd name="connsiteY33-708" fmla="*/ 5516418 h 7249968"/>
                <a:gd name="connsiteX34-709" fmla="*/ 1257300 w 2171700"/>
                <a:gd name="connsiteY34-710" fmla="*/ 6468918 h 7249968"/>
                <a:gd name="connsiteX35-711" fmla="*/ 1333500 w 2171700"/>
                <a:gd name="connsiteY35-712" fmla="*/ 6583218 h 7249968"/>
                <a:gd name="connsiteX36-713" fmla="*/ 1314450 w 2171700"/>
                <a:gd name="connsiteY36-714" fmla="*/ 6735618 h 7249968"/>
                <a:gd name="connsiteX37-715" fmla="*/ 1323975 w 2171700"/>
                <a:gd name="connsiteY37-716" fmla="*/ 6859443 h 7249968"/>
                <a:gd name="connsiteX38-717" fmla="*/ 1304925 w 2171700"/>
                <a:gd name="connsiteY38-718" fmla="*/ 7011843 h 7249968"/>
                <a:gd name="connsiteX39-719" fmla="*/ 1704975 w 2171700"/>
                <a:gd name="connsiteY39-720" fmla="*/ 7211868 h 7249968"/>
                <a:gd name="connsiteX40-721" fmla="*/ 2152650 w 2171700"/>
                <a:gd name="connsiteY40-722" fmla="*/ 7211868 h 7249968"/>
                <a:gd name="connsiteX41-723" fmla="*/ 2171700 w 2171700"/>
                <a:gd name="connsiteY41-724" fmla="*/ 7068993 h 7249968"/>
                <a:gd name="connsiteX42-725" fmla="*/ 1676400 w 2171700"/>
                <a:gd name="connsiteY42-726" fmla="*/ 6564168 h 7249968"/>
                <a:gd name="connsiteX43-727" fmla="*/ 1685925 w 2171700"/>
                <a:gd name="connsiteY43-728" fmla="*/ 6459393 h 7249968"/>
                <a:gd name="connsiteX44-729" fmla="*/ 1657350 w 2171700"/>
                <a:gd name="connsiteY44-730" fmla="*/ 6249843 h 7249968"/>
                <a:gd name="connsiteX45-731" fmla="*/ 1704975 w 2171700"/>
                <a:gd name="connsiteY45-732" fmla="*/ 5973618 h 7249968"/>
                <a:gd name="connsiteX46-733" fmla="*/ 1762125 w 2171700"/>
                <a:gd name="connsiteY46-734" fmla="*/ 5421168 h 7249968"/>
                <a:gd name="connsiteX47-735" fmla="*/ 1771650 w 2171700"/>
                <a:gd name="connsiteY47-736" fmla="*/ 5354493 h 7249968"/>
                <a:gd name="connsiteX48-737" fmla="*/ 1866900 w 2171700"/>
                <a:gd name="connsiteY48-738" fmla="*/ 5097318 h 7249968"/>
                <a:gd name="connsiteX49-739" fmla="*/ 1885950 w 2171700"/>
                <a:gd name="connsiteY49-740" fmla="*/ 4573443 h 7249968"/>
                <a:gd name="connsiteX50-741" fmla="*/ 1895475 w 2171700"/>
                <a:gd name="connsiteY50-742" fmla="*/ 4173393 h 7249968"/>
                <a:gd name="connsiteX51-743" fmla="*/ 1866900 w 2171700"/>
                <a:gd name="connsiteY51-744" fmla="*/ 3630468 h 7249968"/>
                <a:gd name="connsiteX52-745" fmla="*/ 2076450 w 2171700"/>
                <a:gd name="connsiteY52-746" fmla="*/ 2697018 h 7249968"/>
                <a:gd name="connsiteX53-747" fmla="*/ 2085975 w 2171700"/>
                <a:gd name="connsiteY53-748" fmla="*/ 2430318 h 7249968"/>
                <a:gd name="connsiteX54-749" fmla="*/ 1981200 w 2171700"/>
                <a:gd name="connsiteY54-750" fmla="*/ 1858818 h 7249968"/>
                <a:gd name="connsiteX55-751" fmla="*/ 1933575 w 2171700"/>
                <a:gd name="connsiteY55-752" fmla="*/ 1696893 h 7249968"/>
                <a:gd name="connsiteX56-753" fmla="*/ 1933575 w 2171700"/>
                <a:gd name="connsiteY56-754" fmla="*/ 1420668 h 7249968"/>
                <a:gd name="connsiteX57-755" fmla="*/ 1885950 w 2171700"/>
                <a:gd name="connsiteY57-756" fmla="*/ 1258743 h 7249968"/>
                <a:gd name="connsiteX58-757" fmla="*/ 1419225 w 2171700"/>
                <a:gd name="connsiteY58-758" fmla="*/ 1163493 h 7249968"/>
                <a:gd name="connsiteX59-759" fmla="*/ 1257300 w 2171700"/>
                <a:gd name="connsiteY59-760" fmla="*/ 1011093 h 7249968"/>
                <a:gd name="connsiteX60-761" fmla="*/ 1333500 w 2171700"/>
                <a:gd name="connsiteY60-762" fmla="*/ 858693 h 7249968"/>
                <a:gd name="connsiteX61-763" fmla="*/ 1447800 w 2171700"/>
                <a:gd name="connsiteY61-764" fmla="*/ 391968 h 7249968"/>
                <a:gd name="connsiteX62-765" fmla="*/ 1339600 w 2171700"/>
                <a:gd name="connsiteY62-766" fmla="*/ 146331 h 7249968"/>
                <a:gd name="connsiteX63-767" fmla="*/ 1063645 w 2171700"/>
                <a:gd name="connsiteY63-768" fmla="*/ 241 h 7249968"/>
                <a:gd name="connsiteX0-769" fmla="*/ 1063645 w 2171700"/>
                <a:gd name="connsiteY0-770" fmla="*/ 550 h 7250277"/>
                <a:gd name="connsiteX1-771" fmla="*/ 809625 w 2171700"/>
                <a:gd name="connsiteY1-772" fmla="*/ 116052 h 7250277"/>
                <a:gd name="connsiteX2-773" fmla="*/ 685800 w 2171700"/>
                <a:gd name="connsiteY2-774" fmla="*/ 297027 h 7250277"/>
                <a:gd name="connsiteX3-775" fmla="*/ 704850 w 2171700"/>
                <a:gd name="connsiteY3-776" fmla="*/ 620877 h 7250277"/>
                <a:gd name="connsiteX4-777" fmla="*/ 838200 w 2171700"/>
                <a:gd name="connsiteY4-778" fmla="*/ 897102 h 7250277"/>
                <a:gd name="connsiteX5-779" fmla="*/ 742950 w 2171700"/>
                <a:gd name="connsiteY5-780" fmla="*/ 1011402 h 7250277"/>
                <a:gd name="connsiteX6-781" fmla="*/ 133350 w 2171700"/>
                <a:gd name="connsiteY6-782" fmla="*/ 1220952 h 7250277"/>
                <a:gd name="connsiteX7-783" fmla="*/ 0 w 2171700"/>
                <a:gd name="connsiteY7-784" fmla="*/ 2211552 h 7250277"/>
                <a:gd name="connsiteX8-785" fmla="*/ 333375 w 2171700"/>
                <a:gd name="connsiteY8-786" fmla="*/ 3106902 h 7250277"/>
                <a:gd name="connsiteX9-787" fmla="*/ 247650 w 2171700"/>
                <a:gd name="connsiteY9-788" fmla="*/ 3840327 h 7250277"/>
                <a:gd name="connsiteX10-789" fmla="*/ 371475 w 2171700"/>
                <a:gd name="connsiteY10-790" fmla="*/ 4059402 h 7250277"/>
                <a:gd name="connsiteX11-791" fmla="*/ 495300 w 2171700"/>
                <a:gd name="connsiteY11-792" fmla="*/ 4278477 h 7250277"/>
                <a:gd name="connsiteX12-793" fmla="*/ 476250 w 2171700"/>
                <a:gd name="connsiteY12-794" fmla="*/ 4735677 h 7250277"/>
                <a:gd name="connsiteX13-795" fmla="*/ 476250 w 2171700"/>
                <a:gd name="connsiteY13-796" fmla="*/ 5097627 h 7250277"/>
                <a:gd name="connsiteX14-797" fmla="*/ 371475 w 2171700"/>
                <a:gd name="connsiteY14-798" fmla="*/ 6145377 h 7250277"/>
                <a:gd name="connsiteX15-799" fmla="*/ 371475 w 2171700"/>
                <a:gd name="connsiteY15-800" fmla="*/ 6621627 h 7250277"/>
                <a:gd name="connsiteX16-801" fmla="*/ 400050 w 2171700"/>
                <a:gd name="connsiteY16-802" fmla="*/ 6821652 h 7250277"/>
                <a:gd name="connsiteX17-803" fmla="*/ 323850 w 2171700"/>
                <a:gd name="connsiteY17-804" fmla="*/ 7002627 h 7250277"/>
                <a:gd name="connsiteX18-805" fmla="*/ 533400 w 2171700"/>
                <a:gd name="connsiteY18-806" fmla="*/ 7250277 h 7250277"/>
                <a:gd name="connsiteX19-807" fmla="*/ 952500 w 2171700"/>
                <a:gd name="connsiteY19-808" fmla="*/ 7240752 h 7250277"/>
                <a:gd name="connsiteX20-809" fmla="*/ 733425 w 2171700"/>
                <a:gd name="connsiteY20-810" fmla="*/ 6821652 h 7250277"/>
                <a:gd name="connsiteX21-811" fmla="*/ 790575 w 2171700"/>
                <a:gd name="connsiteY21-812" fmla="*/ 6574002 h 7250277"/>
                <a:gd name="connsiteX22-813" fmla="*/ 762000 w 2171700"/>
                <a:gd name="connsiteY22-814" fmla="*/ 6250152 h 7250277"/>
                <a:gd name="connsiteX23-815" fmla="*/ 885825 w 2171700"/>
                <a:gd name="connsiteY23-816" fmla="*/ 5411952 h 7250277"/>
                <a:gd name="connsiteX24-817" fmla="*/ 866775 w 2171700"/>
                <a:gd name="connsiteY24-818" fmla="*/ 5326227 h 7250277"/>
                <a:gd name="connsiteX25-819" fmla="*/ 971550 w 2171700"/>
                <a:gd name="connsiteY25-820" fmla="*/ 5211927 h 7250277"/>
                <a:gd name="connsiteX26-821" fmla="*/ 962025 w 2171700"/>
                <a:gd name="connsiteY26-822" fmla="*/ 5069052 h 7250277"/>
                <a:gd name="connsiteX27-823" fmla="*/ 1104900 w 2171700"/>
                <a:gd name="connsiteY27-824" fmla="*/ 4526127 h 7250277"/>
                <a:gd name="connsiteX28-825" fmla="*/ 1123950 w 2171700"/>
                <a:gd name="connsiteY28-826" fmla="*/ 4392777 h 7250277"/>
                <a:gd name="connsiteX29-827" fmla="*/ 1276350 w 2171700"/>
                <a:gd name="connsiteY29-828" fmla="*/ 4649952 h 7250277"/>
                <a:gd name="connsiteX30-829" fmla="*/ 1352550 w 2171700"/>
                <a:gd name="connsiteY30-830" fmla="*/ 4926177 h 7250277"/>
                <a:gd name="connsiteX31-831" fmla="*/ 1333500 w 2171700"/>
                <a:gd name="connsiteY31-832" fmla="*/ 5069052 h 7250277"/>
                <a:gd name="connsiteX32-833" fmla="*/ 1371600 w 2171700"/>
                <a:gd name="connsiteY32-834" fmla="*/ 5078577 h 7250277"/>
                <a:gd name="connsiteX33-835" fmla="*/ 1247775 w 2171700"/>
                <a:gd name="connsiteY33-836" fmla="*/ 5516727 h 7250277"/>
                <a:gd name="connsiteX34-837" fmla="*/ 1257300 w 2171700"/>
                <a:gd name="connsiteY34-838" fmla="*/ 6469227 h 7250277"/>
                <a:gd name="connsiteX35-839" fmla="*/ 1333500 w 2171700"/>
                <a:gd name="connsiteY35-840" fmla="*/ 6583527 h 7250277"/>
                <a:gd name="connsiteX36-841" fmla="*/ 1314450 w 2171700"/>
                <a:gd name="connsiteY36-842" fmla="*/ 6735927 h 7250277"/>
                <a:gd name="connsiteX37-843" fmla="*/ 1323975 w 2171700"/>
                <a:gd name="connsiteY37-844" fmla="*/ 6859752 h 7250277"/>
                <a:gd name="connsiteX38-845" fmla="*/ 1304925 w 2171700"/>
                <a:gd name="connsiteY38-846" fmla="*/ 7012152 h 7250277"/>
                <a:gd name="connsiteX39-847" fmla="*/ 1704975 w 2171700"/>
                <a:gd name="connsiteY39-848" fmla="*/ 7212177 h 7250277"/>
                <a:gd name="connsiteX40-849" fmla="*/ 2152650 w 2171700"/>
                <a:gd name="connsiteY40-850" fmla="*/ 7212177 h 7250277"/>
                <a:gd name="connsiteX41-851" fmla="*/ 2171700 w 2171700"/>
                <a:gd name="connsiteY41-852" fmla="*/ 7069302 h 7250277"/>
                <a:gd name="connsiteX42-853" fmla="*/ 1676400 w 2171700"/>
                <a:gd name="connsiteY42-854" fmla="*/ 6564477 h 7250277"/>
                <a:gd name="connsiteX43-855" fmla="*/ 1685925 w 2171700"/>
                <a:gd name="connsiteY43-856" fmla="*/ 6459702 h 7250277"/>
                <a:gd name="connsiteX44-857" fmla="*/ 1657350 w 2171700"/>
                <a:gd name="connsiteY44-858" fmla="*/ 6250152 h 7250277"/>
                <a:gd name="connsiteX45-859" fmla="*/ 1704975 w 2171700"/>
                <a:gd name="connsiteY45-860" fmla="*/ 5973927 h 7250277"/>
                <a:gd name="connsiteX46-861" fmla="*/ 1762125 w 2171700"/>
                <a:gd name="connsiteY46-862" fmla="*/ 5421477 h 7250277"/>
                <a:gd name="connsiteX47-863" fmla="*/ 1771650 w 2171700"/>
                <a:gd name="connsiteY47-864" fmla="*/ 5354802 h 7250277"/>
                <a:gd name="connsiteX48-865" fmla="*/ 1866900 w 2171700"/>
                <a:gd name="connsiteY48-866" fmla="*/ 5097627 h 7250277"/>
                <a:gd name="connsiteX49-867" fmla="*/ 1885950 w 2171700"/>
                <a:gd name="connsiteY49-868" fmla="*/ 4573752 h 7250277"/>
                <a:gd name="connsiteX50-869" fmla="*/ 1895475 w 2171700"/>
                <a:gd name="connsiteY50-870" fmla="*/ 4173702 h 7250277"/>
                <a:gd name="connsiteX51-871" fmla="*/ 1866900 w 2171700"/>
                <a:gd name="connsiteY51-872" fmla="*/ 3630777 h 7250277"/>
                <a:gd name="connsiteX52-873" fmla="*/ 2076450 w 2171700"/>
                <a:gd name="connsiteY52-874" fmla="*/ 2697327 h 7250277"/>
                <a:gd name="connsiteX53-875" fmla="*/ 2085975 w 2171700"/>
                <a:gd name="connsiteY53-876" fmla="*/ 2430627 h 7250277"/>
                <a:gd name="connsiteX54-877" fmla="*/ 1981200 w 2171700"/>
                <a:gd name="connsiteY54-878" fmla="*/ 1859127 h 7250277"/>
                <a:gd name="connsiteX55-879" fmla="*/ 1933575 w 2171700"/>
                <a:gd name="connsiteY55-880" fmla="*/ 1697202 h 7250277"/>
                <a:gd name="connsiteX56-881" fmla="*/ 1933575 w 2171700"/>
                <a:gd name="connsiteY56-882" fmla="*/ 1420977 h 7250277"/>
                <a:gd name="connsiteX57-883" fmla="*/ 1885950 w 2171700"/>
                <a:gd name="connsiteY57-884" fmla="*/ 1259052 h 7250277"/>
                <a:gd name="connsiteX58-885" fmla="*/ 1419225 w 2171700"/>
                <a:gd name="connsiteY58-886" fmla="*/ 1163802 h 7250277"/>
                <a:gd name="connsiteX59-887" fmla="*/ 1257300 w 2171700"/>
                <a:gd name="connsiteY59-888" fmla="*/ 1011402 h 7250277"/>
                <a:gd name="connsiteX60-889" fmla="*/ 1333500 w 2171700"/>
                <a:gd name="connsiteY60-890" fmla="*/ 859002 h 7250277"/>
                <a:gd name="connsiteX61-891" fmla="*/ 1447800 w 2171700"/>
                <a:gd name="connsiteY61-892" fmla="*/ 392277 h 7250277"/>
                <a:gd name="connsiteX62-893" fmla="*/ 1339600 w 2171700"/>
                <a:gd name="connsiteY62-894" fmla="*/ 146640 h 7250277"/>
                <a:gd name="connsiteX63-895" fmla="*/ 1063645 w 2171700"/>
                <a:gd name="connsiteY63-896" fmla="*/ 550 h 7250277"/>
                <a:gd name="connsiteX0-897" fmla="*/ 1063645 w 2171700"/>
                <a:gd name="connsiteY0-898" fmla="*/ 550 h 7250277"/>
                <a:gd name="connsiteX1-899" fmla="*/ 809625 w 2171700"/>
                <a:gd name="connsiteY1-900" fmla="*/ 116052 h 7250277"/>
                <a:gd name="connsiteX2-901" fmla="*/ 685800 w 2171700"/>
                <a:gd name="connsiteY2-902" fmla="*/ 297027 h 7250277"/>
                <a:gd name="connsiteX3-903" fmla="*/ 704850 w 2171700"/>
                <a:gd name="connsiteY3-904" fmla="*/ 620877 h 7250277"/>
                <a:gd name="connsiteX4-905" fmla="*/ 838200 w 2171700"/>
                <a:gd name="connsiteY4-906" fmla="*/ 897102 h 7250277"/>
                <a:gd name="connsiteX5-907" fmla="*/ 742950 w 2171700"/>
                <a:gd name="connsiteY5-908" fmla="*/ 1011402 h 7250277"/>
                <a:gd name="connsiteX6-909" fmla="*/ 133350 w 2171700"/>
                <a:gd name="connsiteY6-910" fmla="*/ 1220952 h 7250277"/>
                <a:gd name="connsiteX7-911" fmla="*/ 0 w 2171700"/>
                <a:gd name="connsiteY7-912" fmla="*/ 2211552 h 7250277"/>
                <a:gd name="connsiteX8-913" fmla="*/ 333375 w 2171700"/>
                <a:gd name="connsiteY8-914" fmla="*/ 3106902 h 7250277"/>
                <a:gd name="connsiteX9-915" fmla="*/ 247650 w 2171700"/>
                <a:gd name="connsiteY9-916" fmla="*/ 3840327 h 7250277"/>
                <a:gd name="connsiteX10-917" fmla="*/ 371475 w 2171700"/>
                <a:gd name="connsiteY10-918" fmla="*/ 4059402 h 7250277"/>
                <a:gd name="connsiteX11-919" fmla="*/ 495300 w 2171700"/>
                <a:gd name="connsiteY11-920" fmla="*/ 4278477 h 7250277"/>
                <a:gd name="connsiteX12-921" fmla="*/ 476250 w 2171700"/>
                <a:gd name="connsiteY12-922" fmla="*/ 4735677 h 7250277"/>
                <a:gd name="connsiteX13-923" fmla="*/ 476250 w 2171700"/>
                <a:gd name="connsiteY13-924" fmla="*/ 5097627 h 7250277"/>
                <a:gd name="connsiteX14-925" fmla="*/ 371475 w 2171700"/>
                <a:gd name="connsiteY14-926" fmla="*/ 6145377 h 7250277"/>
                <a:gd name="connsiteX15-927" fmla="*/ 371475 w 2171700"/>
                <a:gd name="connsiteY15-928" fmla="*/ 6621627 h 7250277"/>
                <a:gd name="connsiteX16-929" fmla="*/ 400050 w 2171700"/>
                <a:gd name="connsiteY16-930" fmla="*/ 6821652 h 7250277"/>
                <a:gd name="connsiteX17-931" fmla="*/ 323850 w 2171700"/>
                <a:gd name="connsiteY17-932" fmla="*/ 7002627 h 7250277"/>
                <a:gd name="connsiteX18-933" fmla="*/ 533400 w 2171700"/>
                <a:gd name="connsiteY18-934" fmla="*/ 7250277 h 7250277"/>
                <a:gd name="connsiteX19-935" fmla="*/ 952500 w 2171700"/>
                <a:gd name="connsiteY19-936" fmla="*/ 7240752 h 7250277"/>
                <a:gd name="connsiteX20-937" fmla="*/ 733425 w 2171700"/>
                <a:gd name="connsiteY20-938" fmla="*/ 6821652 h 7250277"/>
                <a:gd name="connsiteX21-939" fmla="*/ 790575 w 2171700"/>
                <a:gd name="connsiteY21-940" fmla="*/ 6574002 h 7250277"/>
                <a:gd name="connsiteX22-941" fmla="*/ 762000 w 2171700"/>
                <a:gd name="connsiteY22-942" fmla="*/ 6250152 h 7250277"/>
                <a:gd name="connsiteX23-943" fmla="*/ 885825 w 2171700"/>
                <a:gd name="connsiteY23-944" fmla="*/ 5411952 h 7250277"/>
                <a:gd name="connsiteX24-945" fmla="*/ 866775 w 2171700"/>
                <a:gd name="connsiteY24-946" fmla="*/ 5326227 h 7250277"/>
                <a:gd name="connsiteX25-947" fmla="*/ 971550 w 2171700"/>
                <a:gd name="connsiteY25-948" fmla="*/ 5211927 h 7250277"/>
                <a:gd name="connsiteX26-949" fmla="*/ 962025 w 2171700"/>
                <a:gd name="connsiteY26-950" fmla="*/ 5069052 h 7250277"/>
                <a:gd name="connsiteX27-951" fmla="*/ 1104900 w 2171700"/>
                <a:gd name="connsiteY27-952" fmla="*/ 4526127 h 7250277"/>
                <a:gd name="connsiteX28-953" fmla="*/ 1123950 w 2171700"/>
                <a:gd name="connsiteY28-954" fmla="*/ 4392777 h 7250277"/>
                <a:gd name="connsiteX29-955" fmla="*/ 1276350 w 2171700"/>
                <a:gd name="connsiteY29-956" fmla="*/ 4649952 h 7250277"/>
                <a:gd name="connsiteX30-957" fmla="*/ 1352550 w 2171700"/>
                <a:gd name="connsiteY30-958" fmla="*/ 4926177 h 7250277"/>
                <a:gd name="connsiteX31-959" fmla="*/ 1333500 w 2171700"/>
                <a:gd name="connsiteY31-960" fmla="*/ 5069052 h 7250277"/>
                <a:gd name="connsiteX32-961" fmla="*/ 1371600 w 2171700"/>
                <a:gd name="connsiteY32-962" fmla="*/ 5078577 h 7250277"/>
                <a:gd name="connsiteX33-963" fmla="*/ 1247775 w 2171700"/>
                <a:gd name="connsiteY33-964" fmla="*/ 5516727 h 7250277"/>
                <a:gd name="connsiteX34-965" fmla="*/ 1257300 w 2171700"/>
                <a:gd name="connsiteY34-966" fmla="*/ 6469227 h 7250277"/>
                <a:gd name="connsiteX35-967" fmla="*/ 1333500 w 2171700"/>
                <a:gd name="connsiteY35-968" fmla="*/ 6583527 h 7250277"/>
                <a:gd name="connsiteX36-969" fmla="*/ 1314450 w 2171700"/>
                <a:gd name="connsiteY36-970" fmla="*/ 6735927 h 7250277"/>
                <a:gd name="connsiteX37-971" fmla="*/ 1323975 w 2171700"/>
                <a:gd name="connsiteY37-972" fmla="*/ 6859752 h 7250277"/>
                <a:gd name="connsiteX38-973" fmla="*/ 1304925 w 2171700"/>
                <a:gd name="connsiteY38-974" fmla="*/ 7012152 h 7250277"/>
                <a:gd name="connsiteX39-975" fmla="*/ 1704975 w 2171700"/>
                <a:gd name="connsiteY39-976" fmla="*/ 7212177 h 7250277"/>
                <a:gd name="connsiteX40-977" fmla="*/ 2152650 w 2171700"/>
                <a:gd name="connsiteY40-978" fmla="*/ 7212177 h 7250277"/>
                <a:gd name="connsiteX41-979" fmla="*/ 2171700 w 2171700"/>
                <a:gd name="connsiteY41-980" fmla="*/ 7069302 h 7250277"/>
                <a:gd name="connsiteX42-981" fmla="*/ 1676400 w 2171700"/>
                <a:gd name="connsiteY42-982" fmla="*/ 6564477 h 7250277"/>
                <a:gd name="connsiteX43-983" fmla="*/ 1685925 w 2171700"/>
                <a:gd name="connsiteY43-984" fmla="*/ 6459702 h 7250277"/>
                <a:gd name="connsiteX44-985" fmla="*/ 1657350 w 2171700"/>
                <a:gd name="connsiteY44-986" fmla="*/ 6250152 h 7250277"/>
                <a:gd name="connsiteX45-987" fmla="*/ 1704975 w 2171700"/>
                <a:gd name="connsiteY45-988" fmla="*/ 5973927 h 7250277"/>
                <a:gd name="connsiteX46-989" fmla="*/ 1762125 w 2171700"/>
                <a:gd name="connsiteY46-990" fmla="*/ 5421477 h 7250277"/>
                <a:gd name="connsiteX47-991" fmla="*/ 1771650 w 2171700"/>
                <a:gd name="connsiteY47-992" fmla="*/ 5354802 h 7250277"/>
                <a:gd name="connsiteX48-993" fmla="*/ 1866900 w 2171700"/>
                <a:gd name="connsiteY48-994" fmla="*/ 5097627 h 7250277"/>
                <a:gd name="connsiteX49-995" fmla="*/ 1885950 w 2171700"/>
                <a:gd name="connsiteY49-996" fmla="*/ 4573752 h 7250277"/>
                <a:gd name="connsiteX50-997" fmla="*/ 1895475 w 2171700"/>
                <a:gd name="connsiteY50-998" fmla="*/ 4173702 h 7250277"/>
                <a:gd name="connsiteX51-999" fmla="*/ 1866900 w 2171700"/>
                <a:gd name="connsiteY51-1000" fmla="*/ 3630777 h 7250277"/>
                <a:gd name="connsiteX52-1001" fmla="*/ 2076450 w 2171700"/>
                <a:gd name="connsiteY52-1002" fmla="*/ 2697327 h 7250277"/>
                <a:gd name="connsiteX53-1003" fmla="*/ 2085975 w 2171700"/>
                <a:gd name="connsiteY53-1004" fmla="*/ 2430627 h 7250277"/>
                <a:gd name="connsiteX54-1005" fmla="*/ 1981200 w 2171700"/>
                <a:gd name="connsiteY54-1006" fmla="*/ 1859127 h 7250277"/>
                <a:gd name="connsiteX55-1007" fmla="*/ 1933575 w 2171700"/>
                <a:gd name="connsiteY55-1008" fmla="*/ 1697202 h 7250277"/>
                <a:gd name="connsiteX56-1009" fmla="*/ 1933575 w 2171700"/>
                <a:gd name="connsiteY56-1010" fmla="*/ 1420977 h 7250277"/>
                <a:gd name="connsiteX57-1011" fmla="*/ 1885950 w 2171700"/>
                <a:gd name="connsiteY57-1012" fmla="*/ 1259052 h 7250277"/>
                <a:gd name="connsiteX58-1013" fmla="*/ 1419225 w 2171700"/>
                <a:gd name="connsiteY58-1014" fmla="*/ 1163802 h 7250277"/>
                <a:gd name="connsiteX59-1015" fmla="*/ 1257300 w 2171700"/>
                <a:gd name="connsiteY59-1016" fmla="*/ 1011402 h 7250277"/>
                <a:gd name="connsiteX60-1017" fmla="*/ 1333500 w 2171700"/>
                <a:gd name="connsiteY60-1018" fmla="*/ 859002 h 7250277"/>
                <a:gd name="connsiteX61-1019" fmla="*/ 1447800 w 2171700"/>
                <a:gd name="connsiteY61-1020" fmla="*/ 392277 h 7250277"/>
                <a:gd name="connsiteX62-1021" fmla="*/ 1339600 w 2171700"/>
                <a:gd name="connsiteY62-1022" fmla="*/ 146640 h 7250277"/>
                <a:gd name="connsiteX63-1023" fmla="*/ 1063645 w 2171700"/>
                <a:gd name="connsiteY63-1024" fmla="*/ 550 h 7250277"/>
                <a:gd name="connsiteX0-1025" fmla="*/ 1063645 w 2171700"/>
                <a:gd name="connsiteY0-1026" fmla="*/ 568 h 7250295"/>
                <a:gd name="connsiteX1-1027" fmla="*/ 809625 w 2171700"/>
                <a:gd name="connsiteY1-1028" fmla="*/ 116070 h 7250295"/>
                <a:gd name="connsiteX2-1029" fmla="*/ 685800 w 2171700"/>
                <a:gd name="connsiteY2-1030" fmla="*/ 297045 h 7250295"/>
                <a:gd name="connsiteX3-1031" fmla="*/ 704850 w 2171700"/>
                <a:gd name="connsiteY3-1032" fmla="*/ 620895 h 7250295"/>
                <a:gd name="connsiteX4-1033" fmla="*/ 838200 w 2171700"/>
                <a:gd name="connsiteY4-1034" fmla="*/ 897120 h 7250295"/>
                <a:gd name="connsiteX5-1035" fmla="*/ 742950 w 2171700"/>
                <a:gd name="connsiteY5-1036" fmla="*/ 1011420 h 7250295"/>
                <a:gd name="connsiteX6-1037" fmla="*/ 133350 w 2171700"/>
                <a:gd name="connsiteY6-1038" fmla="*/ 1220970 h 7250295"/>
                <a:gd name="connsiteX7-1039" fmla="*/ 0 w 2171700"/>
                <a:gd name="connsiteY7-1040" fmla="*/ 2211570 h 7250295"/>
                <a:gd name="connsiteX8-1041" fmla="*/ 333375 w 2171700"/>
                <a:gd name="connsiteY8-1042" fmla="*/ 3106920 h 7250295"/>
                <a:gd name="connsiteX9-1043" fmla="*/ 247650 w 2171700"/>
                <a:gd name="connsiteY9-1044" fmla="*/ 3840345 h 7250295"/>
                <a:gd name="connsiteX10-1045" fmla="*/ 371475 w 2171700"/>
                <a:gd name="connsiteY10-1046" fmla="*/ 4059420 h 7250295"/>
                <a:gd name="connsiteX11-1047" fmla="*/ 495300 w 2171700"/>
                <a:gd name="connsiteY11-1048" fmla="*/ 4278495 h 7250295"/>
                <a:gd name="connsiteX12-1049" fmla="*/ 476250 w 2171700"/>
                <a:gd name="connsiteY12-1050" fmla="*/ 4735695 h 7250295"/>
                <a:gd name="connsiteX13-1051" fmla="*/ 476250 w 2171700"/>
                <a:gd name="connsiteY13-1052" fmla="*/ 5097645 h 7250295"/>
                <a:gd name="connsiteX14-1053" fmla="*/ 371475 w 2171700"/>
                <a:gd name="connsiteY14-1054" fmla="*/ 6145395 h 7250295"/>
                <a:gd name="connsiteX15-1055" fmla="*/ 371475 w 2171700"/>
                <a:gd name="connsiteY15-1056" fmla="*/ 6621645 h 7250295"/>
                <a:gd name="connsiteX16-1057" fmla="*/ 400050 w 2171700"/>
                <a:gd name="connsiteY16-1058" fmla="*/ 6821670 h 7250295"/>
                <a:gd name="connsiteX17-1059" fmla="*/ 323850 w 2171700"/>
                <a:gd name="connsiteY17-1060" fmla="*/ 7002645 h 7250295"/>
                <a:gd name="connsiteX18-1061" fmla="*/ 533400 w 2171700"/>
                <a:gd name="connsiteY18-1062" fmla="*/ 7250295 h 7250295"/>
                <a:gd name="connsiteX19-1063" fmla="*/ 952500 w 2171700"/>
                <a:gd name="connsiteY19-1064" fmla="*/ 7240770 h 7250295"/>
                <a:gd name="connsiteX20-1065" fmla="*/ 733425 w 2171700"/>
                <a:gd name="connsiteY20-1066" fmla="*/ 6821670 h 7250295"/>
                <a:gd name="connsiteX21-1067" fmla="*/ 790575 w 2171700"/>
                <a:gd name="connsiteY21-1068" fmla="*/ 6574020 h 7250295"/>
                <a:gd name="connsiteX22-1069" fmla="*/ 762000 w 2171700"/>
                <a:gd name="connsiteY22-1070" fmla="*/ 6250170 h 7250295"/>
                <a:gd name="connsiteX23-1071" fmla="*/ 885825 w 2171700"/>
                <a:gd name="connsiteY23-1072" fmla="*/ 5411970 h 7250295"/>
                <a:gd name="connsiteX24-1073" fmla="*/ 866775 w 2171700"/>
                <a:gd name="connsiteY24-1074" fmla="*/ 5326245 h 7250295"/>
                <a:gd name="connsiteX25-1075" fmla="*/ 971550 w 2171700"/>
                <a:gd name="connsiteY25-1076" fmla="*/ 5211945 h 7250295"/>
                <a:gd name="connsiteX26-1077" fmla="*/ 962025 w 2171700"/>
                <a:gd name="connsiteY26-1078" fmla="*/ 5069070 h 7250295"/>
                <a:gd name="connsiteX27-1079" fmla="*/ 1104900 w 2171700"/>
                <a:gd name="connsiteY27-1080" fmla="*/ 4526145 h 7250295"/>
                <a:gd name="connsiteX28-1081" fmla="*/ 1123950 w 2171700"/>
                <a:gd name="connsiteY28-1082" fmla="*/ 4392795 h 7250295"/>
                <a:gd name="connsiteX29-1083" fmla="*/ 1276350 w 2171700"/>
                <a:gd name="connsiteY29-1084" fmla="*/ 4649970 h 7250295"/>
                <a:gd name="connsiteX30-1085" fmla="*/ 1352550 w 2171700"/>
                <a:gd name="connsiteY30-1086" fmla="*/ 4926195 h 7250295"/>
                <a:gd name="connsiteX31-1087" fmla="*/ 1333500 w 2171700"/>
                <a:gd name="connsiteY31-1088" fmla="*/ 5069070 h 7250295"/>
                <a:gd name="connsiteX32-1089" fmla="*/ 1371600 w 2171700"/>
                <a:gd name="connsiteY32-1090" fmla="*/ 5078595 h 7250295"/>
                <a:gd name="connsiteX33-1091" fmla="*/ 1247775 w 2171700"/>
                <a:gd name="connsiteY33-1092" fmla="*/ 5516745 h 7250295"/>
                <a:gd name="connsiteX34-1093" fmla="*/ 1257300 w 2171700"/>
                <a:gd name="connsiteY34-1094" fmla="*/ 6469245 h 7250295"/>
                <a:gd name="connsiteX35-1095" fmla="*/ 1333500 w 2171700"/>
                <a:gd name="connsiteY35-1096" fmla="*/ 6583545 h 7250295"/>
                <a:gd name="connsiteX36-1097" fmla="*/ 1314450 w 2171700"/>
                <a:gd name="connsiteY36-1098" fmla="*/ 6735945 h 7250295"/>
                <a:gd name="connsiteX37-1099" fmla="*/ 1323975 w 2171700"/>
                <a:gd name="connsiteY37-1100" fmla="*/ 6859770 h 7250295"/>
                <a:gd name="connsiteX38-1101" fmla="*/ 1304925 w 2171700"/>
                <a:gd name="connsiteY38-1102" fmla="*/ 7012170 h 7250295"/>
                <a:gd name="connsiteX39-1103" fmla="*/ 1704975 w 2171700"/>
                <a:gd name="connsiteY39-1104" fmla="*/ 7212195 h 7250295"/>
                <a:gd name="connsiteX40-1105" fmla="*/ 2152650 w 2171700"/>
                <a:gd name="connsiteY40-1106" fmla="*/ 7212195 h 7250295"/>
                <a:gd name="connsiteX41-1107" fmla="*/ 2171700 w 2171700"/>
                <a:gd name="connsiteY41-1108" fmla="*/ 7069320 h 7250295"/>
                <a:gd name="connsiteX42-1109" fmla="*/ 1676400 w 2171700"/>
                <a:gd name="connsiteY42-1110" fmla="*/ 6564495 h 7250295"/>
                <a:gd name="connsiteX43-1111" fmla="*/ 1685925 w 2171700"/>
                <a:gd name="connsiteY43-1112" fmla="*/ 6459720 h 7250295"/>
                <a:gd name="connsiteX44-1113" fmla="*/ 1657350 w 2171700"/>
                <a:gd name="connsiteY44-1114" fmla="*/ 6250170 h 7250295"/>
                <a:gd name="connsiteX45-1115" fmla="*/ 1704975 w 2171700"/>
                <a:gd name="connsiteY45-1116" fmla="*/ 5973945 h 7250295"/>
                <a:gd name="connsiteX46-1117" fmla="*/ 1762125 w 2171700"/>
                <a:gd name="connsiteY46-1118" fmla="*/ 5421495 h 7250295"/>
                <a:gd name="connsiteX47-1119" fmla="*/ 1771650 w 2171700"/>
                <a:gd name="connsiteY47-1120" fmla="*/ 5354820 h 7250295"/>
                <a:gd name="connsiteX48-1121" fmla="*/ 1866900 w 2171700"/>
                <a:gd name="connsiteY48-1122" fmla="*/ 5097645 h 7250295"/>
                <a:gd name="connsiteX49-1123" fmla="*/ 1885950 w 2171700"/>
                <a:gd name="connsiteY49-1124" fmla="*/ 4573770 h 7250295"/>
                <a:gd name="connsiteX50-1125" fmla="*/ 1895475 w 2171700"/>
                <a:gd name="connsiteY50-1126" fmla="*/ 4173720 h 7250295"/>
                <a:gd name="connsiteX51-1127" fmla="*/ 1866900 w 2171700"/>
                <a:gd name="connsiteY51-1128" fmla="*/ 3630795 h 7250295"/>
                <a:gd name="connsiteX52-1129" fmla="*/ 2076450 w 2171700"/>
                <a:gd name="connsiteY52-1130" fmla="*/ 2697345 h 7250295"/>
                <a:gd name="connsiteX53-1131" fmla="*/ 2085975 w 2171700"/>
                <a:gd name="connsiteY53-1132" fmla="*/ 2430645 h 7250295"/>
                <a:gd name="connsiteX54-1133" fmla="*/ 1981200 w 2171700"/>
                <a:gd name="connsiteY54-1134" fmla="*/ 1859145 h 7250295"/>
                <a:gd name="connsiteX55-1135" fmla="*/ 1933575 w 2171700"/>
                <a:gd name="connsiteY55-1136" fmla="*/ 1697220 h 7250295"/>
                <a:gd name="connsiteX56-1137" fmla="*/ 1933575 w 2171700"/>
                <a:gd name="connsiteY56-1138" fmla="*/ 1420995 h 7250295"/>
                <a:gd name="connsiteX57-1139" fmla="*/ 1885950 w 2171700"/>
                <a:gd name="connsiteY57-1140" fmla="*/ 1259070 h 7250295"/>
                <a:gd name="connsiteX58-1141" fmla="*/ 1419225 w 2171700"/>
                <a:gd name="connsiteY58-1142" fmla="*/ 1163820 h 7250295"/>
                <a:gd name="connsiteX59-1143" fmla="*/ 1257300 w 2171700"/>
                <a:gd name="connsiteY59-1144" fmla="*/ 1011420 h 7250295"/>
                <a:gd name="connsiteX60-1145" fmla="*/ 1333500 w 2171700"/>
                <a:gd name="connsiteY60-1146" fmla="*/ 859020 h 7250295"/>
                <a:gd name="connsiteX61-1147" fmla="*/ 1447800 w 2171700"/>
                <a:gd name="connsiteY61-1148" fmla="*/ 392295 h 7250295"/>
                <a:gd name="connsiteX62-1149" fmla="*/ 1330946 w 2171700"/>
                <a:gd name="connsiteY62-1150" fmla="*/ 143773 h 7250295"/>
                <a:gd name="connsiteX63-1151" fmla="*/ 1063645 w 2171700"/>
                <a:gd name="connsiteY63-1152" fmla="*/ 568 h 7250295"/>
                <a:gd name="connsiteX0-1153" fmla="*/ 1063645 w 2171700"/>
                <a:gd name="connsiteY0-1154" fmla="*/ 568 h 7250295"/>
                <a:gd name="connsiteX1-1155" fmla="*/ 809625 w 2171700"/>
                <a:gd name="connsiteY1-1156" fmla="*/ 116070 h 7250295"/>
                <a:gd name="connsiteX2-1157" fmla="*/ 685800 w 2171700"/>
                <a:gd name="connsiteY2-1158" fmla="*/ 297045 h 7250295"/>
                <a:gd name="connsiteX3-1159" fmla="*/ 704850 w 2171700"/>
                <a:gd name="connsiteY3-1160" fmla="*/ 620895 h 7250295"/>
                <a:gd name="connsiteX4-1161" fmla="*/ 838200 w 2171700"/>
                <a:gd name="connsiteY4-1162" fmla="*/ 897120 h 7250295"/>
                <a:gd name="connsiteX5-1163" fmla="*/ 742950 w 2171700"/>
                <a:gd name="connsiteY5-1164" fmla="*/ 1011420 h 7250295"/>
                <a:gd name="connsiteX6-1165" fmla="*/ 133350 w 2171700"/>
                <a:gd name="connsiteY6-1166" fmla="*/ 1220970 h 7250295"/>
                <a:gd name="connsiteX7-1167" fmla="*/ 0 w 2171700"/>
                <a:gd name="connsiteY7-1168" fmla="*/ 2211570 h 7250295"/>
                <a:gd name="connsiteX8-1169" fmla="*/ 333375 w 2171700"/>
                <a:gd name="connsiteY8-1170" fmla="*/ 3106920 h 7250295"/>
                <a:gd name="connsiteX9-1171" fmla="*/ 247650 w 2171700"/>
                <a:gd name="connsiteY9-1172" fmla="*/ 3840345 h 7250295"/>
                <a:gd name="connsiteX10-1173" fmla="*/ 371475 w 2171700"/>
                <a:gd name="connsiteY10-1174" fmla="*/ 4059420 h 7250295"/>
                <a:gd name="connsiteX11-1175" fmla="*/ 495300 w 2171700"/>
                <a:gd name="connsiteY11-1176" fmla="*/ 4278495 h 7250295"/>
                <a:gd name="connsiteX12-1177" fmla="*/ 476250 w 2171700"/>
                <a:gd name="connsiteY12-1178" fmla="*/ 4735695 h 7250295"/>
                <a:gd name="connsiteX13-1179" fmla="*/ 476250 w 2171700"/>
                <a:gd name="connsiteY13-1180" fmla="*/ 5097645 h 7250295"/>
                <a:gd name="connsiteX14-1181" fmla="*/ 371475 w 2171700"/>
                <a:gd name="connsiteY14-1182" fmla="*/ 6145395 h 7250295"/>
                <a:gd name="connsiteX15-1183" fmla="*/ 371475 w 2171700"/>
                <a:gd name="connsiteY15-1184" fmla="*/ 6621645 h 7250295"/>
                <a:gd name="connsiteX16-1185" fmla="*/ 400050 w 2171700"/>
                <a:gd name="connsiteY16-1186" fmla="*/ 6821670 h 7250295"/>
                <a:gd name="connsiteX17-1187" fmla="*/ 323850 w 2171700"/>
                <a:gd name="connsiteY17-1188" fmla="*/ 7002645 h 7250295"/>
                <a:gd name="connsiteX18-1189" fmla="*/ 533400 w 2171700"/>
                <a:gd name="connsiteY18-1190" fmla="*/ 7250295 h 7250295"/>
                <a:gd name="connsiteX19-1191" fmla="*/ 952500 w 2171700"/>
                <a:gd name="connsiteY19-1192" fmla="*/ 7240770 h 7250295"/>
                <a:gd name="connsiteX20-1193" fmla="*/ 733425 w 2171700"/>
                <a:gd name="connsiteY20-1194" fmla="*/ 6821670 h 7250295"/>
                <a:gd name="connsiteX21-1195" fmla="*/ 790575 w 2171700"/>
                <a:gd name="connsiteY21-1196" fmla="*/ 6574020 h 7250295"/>
                <a:gd name="connsiteX22-1197" fmla="*/ 762000 w 2171700"/>
                <a:gd name="connsiteY22-1198" fmla="*/ 6250170 h 7250295"/>
                <a:gd name="connsiteX23-1199" fmla="*/ 885825 w 2171700"/>
                <a:gd name="connsiteY23-1200" fmla="*/ 5411970 h 7250295"/>
                <a:gd name="connsiteX24-1201" fmla="*/ 866775 w 2171700"/>
                <a:gd name="connsiteY24-1202" fmla="*/ 5326245 h 7250295"/>
                <a:gd name="connsiteX25-1203" fmla="*/ 971550 w 2171700"/>
                <a:gd name="connsiteY25-1204" fmla="*/ 5211945 h 7250295"/>
                <a:gd name="connsiteX26-1205" fmla="*/ 962025 w 2171700"/>
                <a:gd name="connsiteY26-1206" fmla="*/ 5069070 h 7250295"/>
                <a:gd name="connsiteX27-1207" fmla="*/ 1104900 w 2171700"/>
                <a:gd name="connsiteY27-1208" fmla="*/ 4526145 h 7250295"/>
                <a:gd name="connsiteX28-1209" fmla="*/ 1123950 w 2171700"/>
                <a:gd name="connsiteY28-1210" fmla="*/ 4392795 h 7250295"/>
                <a:gd name="connsiteX29-1211" fmla="*/ 1276350 w 2171700"/>
                <a:gd name="connsiteY29-1212" fmla="*/ 4649970 h 7250295"/>
                <a:gd name="connsiteX30-1213" fmla="*/ 1352550 w 2171700"/>
                <a:gd name="connsiteY30-1214" fmla="*/ 4926195 h 7250295"/>
                <a:gd name="connsiteX31-1215" fmla="*/ 1333500 w 2171700"/>
                <a:gd name="connsiteY31-1216" fmla="*/ 5069070 h 7250295"/>
                <a:gd name="connsiteX32-1217" fmla="*/ 1371600 w 2171700"/>
                <a:gd name="connsiteY32-1218" fmla="*/ 5078595 h 7250295"/>
                <a:gd name="connsiteX33-1219" fmla="*/ 1247775 w 2171700"/>
                <a:gd name="connsiteY33-1220" fmla="*/ 5516745 h 7250295"/>
                <a:gd name="connsiteX34-1221" fmla="*/ 1257300 w 2171700"/>
                <a:gd name="connsiteY34-1222" fmla="*/ 6469245 h 7250295"/>
                <a:gd name="connsiteX35-1223" fmla="*/ 1333500 w 2171700"/>
                <a:gd name="connsiteY35-1224" fmla="*/ 6583545 h 7250295"/>
                <a:gd name="connsiteX36-1225" fmla="*/ 1314450 w 2171700"/>
                <a:gd name="connsiteY36-1226" fmla="*/ 6735945 h 7250295"/>
                <a:gd name="connsiteX37-1227" fmla="*/ 1323975 w 2171700"/>
                <a:gd name="connsiteY37-1228" fmla="*/ 6859770 h 7250295"/>
                <a:gd name="connsiteX38-1229" fmla="*/ 1304925 w 2171700"/>
                <a:gd name="connsiteY38-1230" fmla="*/ 7012170 h 7250295"/>
                <a:gd name="connsiteX39-1231" fmla="*/ 1704975 w 2171700"/>
                <a:gd name="connsiteY39-1232" fmla="*/ 7212195 h 7250295"/>
                <a:gd name="connsiteX40-1233" fmla="*/ 2152650 w 2171700"/>
                <a:gd name="connsiteY40-1234" fmla="*/ 7212195 h 7250295"/>
                <a:gd name="connsiteX41-1235" fmla="*/ 2171700 w 2171700"/>
                <a:gd name="connsiteY41-1236" fmla="*/ 7069320 h 7250295"/>
                <a:gd name="connsiteX42-1237" fmla="*/ 1676400 w 2171700"/>
                <a:gd name="connsiteY42-1238" fmla="*/ 6564495 h 7250295"/>
                <a:gd name="connsiteX43-1239" fmla="*/ 1685925 w 2171700"/>
                <a:gd name="connsiteY43-1240" fmla="*/ 6459720 h 7250295"/>
                <a:gd name="connsiteX44-1241" fmla="*/ 1657350 w 2171700"/>
                <a:gd name="connsiteY44-1242" fmla="*/ 6250170 h 7250295"/>
                <a:gd name="connsiteX45-1243" fmla="*/ 1704975 w 2171700"/>
                <a:gd name="connsiteY45-1244" fmla="*/ 5973945 h 7250295"/>
                <a:gd name="connsiteX46-1245" fmla="*/ 1762125 w 2171700"/>
                <a:gd name="connsiteY46-1246" fmla="*/ 5421495 h 7250295"/>
                <a:gd name="connsiteX47-1247" fmla="*/ 1771650 w 2171700"/>
                <a:gd name="connsiteY47-1248" fmla="*/ 5354820 h 7250295"/>
                <a:gd name="connsiteX48-1249" fmla="*/ 1866900 w 2171700"/>
                <a:gd name="connsiteY48-1250" fmla="*/ 5097645 h 7250295"/>
                <a:gd name="connsiteX49-1251" fmla="*/ 1885950 w 2171700"/>
                <a:gd name="connsiteY49-1252" fmla="*/ 4573770 h 7250295"/>
                <a:gd name="connsiteX50-1253" fmla="*/ 1895475 w 2171700"/>
                <a:gd name="connsiteY50-1254" fmla="*/ 4173720 h 7250295"/>
                <a:gd name="connsiteX51-1255" fmla="*/ 1866900 w 2171700"/>
                <a:gd name="connsiteY51-1256" fmla="*/ 3630795 h 7250295"/>
                <a:gd name="connsiteX52-1257" fmla="*/ 2076450 w 2171700"/>
                <a:gd name="connsiteY52-1258" fmla="*/ 2697345 h 7250295"/>
                <a:gd name="connsiteX53-1259" fmla="*/ 2085975 w 2171700"/>
                <a:gd name="connsiteY53-1260" fmla="*/ 2430645 h 7250295"/>
                <a:gd name="connsiteX54-1261" fmla="*/ 1981200 w 2171700"/>
                <a:gd name="connsiteY54-1262" fmla="*/ 1859145 h 7250295"/>
                <a:gd name="connsiteX55-1263" fmla="*/ 1933575 w 2171700"/>
                <a:gd name="connsiteY55-1264" fmla="*/ 1697220 h 7250295"/>
                <a:gd name="connsiteX56-1265" fmla="*/ 1933575 w 2171700"/>
                <a:gd name="connsiteY56-1266" fmla="*/ 1420995 h 7250295"/>
                <a:gd name="connsiteX57-1267" fmla="*/ 1885950 w 2171700"/>
                <a:gd name="connsiteY57-1268" fmla="*/ 1259070 h 7250295"/>
                <a:gd name="connsiteX58-1269" fmla="*/ 1419225 w 2171700"/>
                <a:gd name="connsiteY58-1270" fmla="*/ 1163820 h 7250295"/>
                <a:gd name="connsiteX59-1271" fmla="*/ 1257300 w 2171700"/>
                <a:gd name="connsiteY59-1272" fmla="*/ 1011420 h 7250295"/>
                <a:gd name="connsiteX60-1273" fmla="*/ 1333500 w 2171700"/>
                <a:gd name="connsiteY60-1274" fmla="*/ 859020 h 7250295"/>
                <a:gd name="connsiteX61-1275" fmla="*/ 1447800 w 2171700"/>
                <a:gd name="connsiteY61-1276" fmla="*/ 392295 h 7250295"/>
                <a:gd name="connsiteX62-1277" fmla="*/ 1330946 w 2171700"/>
                <a:gd name="connsiteY62-1278" fmla="*/ 143773 h 7250295"/>
                <a:gd name="connsiteX63-1279" fmla="*/ 1063645 w 2171700"/>
                <a:gd name="connsiteY63-1280" fmla="*/ 568 h 7250295"/>
                <a:gd name="connsiteX0-1281" fmla="*/ 1063645 w 2171700"/>
                <a:gd name="connsiteY0-1282" fmla="*/ 568 h 7250295"/>
                <a:gd name="connsiteX1-1283" fmla="*/ 809625 w 2171700"/>
                <a:gd name="connsiteY1-1284" fmla="*/ 116070 h 7250295"/>
                <a:gd name="connsiteX2-1285" fmla="*/ 685800 w 2171700"/>
                <a:gd name="connsiteY2-1286" fmla="*/ 297045 h 7250295"/>
                <a:gd name="connsiteX3-1287" fmla="*/ 704850 w 2171700"/>
                <a:gd name="connsiteY3-1288" fmla="*/ 620895 h 7250295"/>
                <a:gd name="connsiteX4-1289" fmla="*/ 838200 w 2171700"/>
                <a:gd name="connsiteY4-1290" fmla="*/ 897120 h 7250295"/>
                <a:gd name="connsiteX5-1291" fmla="*/ 742950 w 2171700"/>
                <a:gd name="connsiteY5-1292" fmla="*/ 1011420 h 7250295"/>
                <a:gd name="connsiteX6-1293" fmla="*/ 133350 w 2171700"/>
                <a:gd name="connsiteY6-1294" fmla="*/ 1220970 h 7250295"/>
                <a:gd name="connsiteX7-1295" fmla="*/ 0 w 2171700"/>
                <a:gd name="connsiteY7-1296" fmla="*/ 2211570 h 7250295"/>
                <a:gd name="connsiteX8-1297" fmla="*/ 333375 w 2171700"/>
                <a:gd name="connsiteY8-1298" fmla="*/ 3106920 h 7250295"/>
                <a:gd name="connsiteX9-1299" fmla="*/ 247650 w 2171700"/>
                <a:gd name="connsiteY9-1300" fmla="*/ 3840345 h 7250295"/>
                <a:gd name="connsiteX10-1301" fmla="*/ 371475 w 2171700"/>
                <a:gd name="connsiteY10-1302" fmla="*/ 4059420 h 7250295"/>
                <a:gd name="connsiteX11-1303" fmla="*/ 495300 w 2171700"/>
                <a:gd name="connsiteY11-1304" fmla="*/ 4278495 h 7250295"/>
                <a:gd name="connsiteX12-1305" fmla="*/ 476250 w 2171700"/>
                <a:gd name="connsiteY12-1306" fmla="*/ 4735695 h 7250295"/>
                <a:gd name="connsiteX13-1307" fmla="*/ 476250 w 2171700"/>
                <a:gd name="connsiteY13-1308" fmla="*/ 5097645 h 7250295"/>
                <a:gd name="connsiteX14-1309" fmla="*/ 371475 w 2171700"/>
                <a:gd name="connsiteY14-1310" fmla="*/ 6145395 h 7250295"/>
                <a:gd name="connsiteX15-1311" fmla="*/ 371475 w 2171700"/>
                <a:gd name="connsiteY15-1312" fmla="*/ 6621645 h 7250295"/>
                <a:gd name="connsiteX16-1313" fmla="*/ 400050 w 2171700"/>
                <a:gd name="connsiteY16-1314" fmla="*/ 6821670 h 7250295"/>
                <a:gd name="connsiteX17-1315" fmla="*/ 323850 w 2171700"/>
                <a:gd name="connsiteY17-1316" fmla="*/ 7002645 h 7250295"/>
                <a:gd name="connsiteX18-1317" fmla="*/ 533400 w 2171700"/>
                <a:gd name="connsiteY18-1318" fmla="*/ 7250295 h 7250295"/>
                <a:gd name="connsiteX19-1319" fmla="*/ 952500 w 2171700"/>
                <a:gd name="connsiteY19-1320" fmla="*/ 7240770 h 7250295"/>
                <a:gd name="connsiteX20-1321" fmla="*/ 733425 w 2171700"/>
                <a:gd name="connsiteY20-1322" fmla="*/ 6821670 h 7250295"/>
                <a:gd name="connsiteX21-1323" fmla="*/ 790575 w 2171700"/>
                <a:gd name="connsiteY21-1324" fmla="*/ 6574020 h 7250295"/>
                <a:gd name="connsiteX22-1325" fmla="*/ 762000 w 2171700"/>
                <a:gd name="connsiteY22-1326" fmla="*/ 6250170 h 7250295"/>
                <a:gd name="connsiteX23-1327" fmla="*/ 885825 w 2171700"/>
                <a:gd name="connsiteY23-1328" fmla="*/ 5411970 h 7250295"/>
                <a:gd name="connsiteX24-1329" fmla="*/ 866775 w 2171700"/>
                <a:gd name="connsiteY24-1330" fmla="*/ 5326245 h 7250295"/>
                <a:gd name="connsiteX25-1331" fmla="*/ 971550 w 2171700"/>
                <a:gd name="connsiteY25-1332" fmla="*/ 5211945 h 7250295"/>
                <a:gd name="connsiteX26-1333" fmla="*/ 962025 w 2171700"/>
                <a:gd name="connsiteY26-1334" fmla="*/ 5069070 h 7250295"/>
                <a:gd name="connsiteX27-1335" fmla="*/ 1104900 w 2171700"/>
                <a:gd name="connsiteY27-1336" fmla="*/ 4526145 h 7250295"/>
                <a:gd name="connsiteX28-1337" fmla="*/ 1123950 w 2171700"/>
                <a:gd name="connsiteY28-1338" fmla="*/ 4392795 h 7250295"/>
                <a:gd name="connsiteX29-1339" fmla="*/ 1276350 w 2171700"/>
                <a:gd name="connsiteY29-1340" fmla="*/ 4649970 h 7250295"/>
                <a:gd name="connsiteX30-1341" fmla="*/ 1352550 w 2171700"/>
                <a:gd name="connsiteY30-1342" fmla="*/ 4926195 h 7250295"/>
                <a:gd name="connsiteX31-1343" fmla="*/ 1333500 w 2171700"/>
                <a:gd name="connsiteY31-1344" fmla="*/ 5069070 h 7250295"/>
                <a:gd name="connsiteX32-1345" fmla="*/ 1371600 w 2171700"/>
                <a:gd name="connsiteY32-1346" fmla="*/ 5078595 h 7250295"/>
                <a:gd name="connsiteX33-1347" fmla="*/ 1247775 w 2171700"/>
                <a:gd name="connsiteY33-1348" fmla="*/ 5516745 h 7250295"/>
                <a:gd name="connsiteX34-1349" fmla="*/ 1257300 w 2171700"/>
                <a:gd name="connsiteY34-1350" fmla="*/ 6469245 h 7250295"/>
                <a:gd name="connsiteX35-1351" fmla="*/ 1333500 w 2171700"/>
                <a:gd name="connsiteY35-1352" fmla="*/ 6583545 h 7250295"/>
                <a:gd name="connsiteX36-1353" fmla="*/ 1314450 w 2171700"/>
                <a:gd name="connsiteY36-1354" fmla="*/ 6735945 h 7250295"/>
                <a:gd name="connsiteX37-1355" fmla="*/ 1323975 w 2171700"/>
                <a:gd name="connsiteY37-1356" fmla="*/ 6859770 h 7250295"/>
                <a:gd name="connsiteX38-1357" fmla="*/ 1304925 w 2171700"/>
                <a:gd name="connsiteY38-1358" fmla="*/ 7012170 h 7250295"/>
                <a:gd name="connsiteX39-1359" fmla="*/ 1704975 w 2171700"/>
                <a:gd name="connsiteY39-1360" fmla="*/ 7212195 h 7250295"/>
                <a:gd name="connsiteX40-1361" fmla="*/ 2152650 w 2171700"/>
                <a:gd name="connsiteY40-1362" fmla="*/ 7212195 h 7250295"/>
                <a:gd name="connsiteX41-1363" fmla="*/ 2171700 w 2171700"/>
                <a:gd name="connsiteY41-1364" fmla="*/ 7069320 h 7250295"/>
                <a:gd name="connsiteX42-1365" fmla="*/ 1676400 w 2171700"/>
                <a:gd name="connsiteY42-1366" fmla="*/ 6564495 h 7250295"/>
                <a:gd name="connsiteX43-1367" fmla="*/ 1685925 w 2171700"/>
                <a:gd name="connsiteY43-1368" fmla="*/ 6459720 h 7250295"/>
                <a:gd name="connsiteX44-1369" fmla="*/ 1657350 w 2171700"/>
                <a:gd name="connsiteY44-1370" fmla="*/ 6250170 h 7250295"/>
                <a:gd name="connsiteX45-1371" fmla="*/ 1704975 w 2171700"/>
                <a:gd name="connsiteY45-1372" fmla="*/ 5973945 h 7250295"/>
                <a:gd name="connsiteX46-1373" fmla="*/ 1762125 w 2171700"/>
                <a:gd name="connsiteY46-1374" fmla="*/ 5421495 h 7250295"/>
                <a:gd name="connsiteX47-1375" fmla="*/ 1771650 w 2171700"/>
                <a:gd name="connsiteY47-1376" fmla="*/ 5354820 h 7250295"/>
                <a:gd name="connsiteX48-1377" fmla="*/ 1866900 w 2171700"/>
                <a:gd name="connsiteY48-1378" fmla="*/ 5097645 h 7250295"/>
                <a:gd name="connsiteX49-1379" fmla="*/ 1885950 w 2171700"/>
                <a:gd name="connsiteY49-1380" fmla="*/ 4573770 h 7250295"/>
                <a:gd name="connsiteX50-1381" fmla="*/ 1895475 w 2171700"/>
                <a:gd name="connsiteY50-1382" fmla="*/ 4173720 h 7250295"/>
                <a:gd name="connsiteX51-1383" fmla="*/ 1866900 w 2171700"/>
                <a:gd name="connsiteY51-1384" fmla="*/ 3630795 h 7250295"/>
                <a:gd name="connsiteX52-1385" fmla="*/ 2076450 w 2171700"/>
                <a:gd name="connsiteY52-1386" fmla="*/ 2697345 h 7250295"/>
                <a:gd name="connsiteX53-1387" fmla="*/ 2085975 w 2171700"/>
                <a:gd name="connsiteY53-1388" fmla="*/ 2430645 h 7250295"/>
                <a:gd name="connsiteX54-1389" fmla="*/ 1981200 w 2171700"/>
                <a:gd name="connsiteY54-1390" fmla="*/ 1859145 h 7250295"/>
                <a:gd name="connsiteX55-1391" fmla="*/ 1933575 w 2171700"/>
                <a:gd name="connsiteY55-1392" fmla="*/ 1697220 h 7250295"/>
                <a:gd name="connsiteX56-1393" fmla="*/ 1933575 w 2171700"/>
                <a:gd name="connsiteY56-1394" fmla="*/ 1420995 h 7250295"/>
                <a:gd name="connsiteX57-1395" fmla="*/ 1885950 w 2171700"/>
                <a:gd name="connsiteY57-1396" fmla="*/ 1259070 h 7250295"/>
                <a:gd name="connsiteX58-1397" fmla="*/ 1419225 w 2171700"/>
                <a:gd name="connsiteY58-1398" fmla="*/ 1163820 h 7250295"/>
                <a:gd name="connsiteX59-1399" fmla="*/ 1257300 w 2171700"/>
                <a:gd name="connsiteY59-1400" fmla="*/ 1011420 h 7250295"/>
                <a:gd name="connsiteX60-1401" fmla="*/ 1333500 w 2171700"/>
                <a:gd name="connsiteY60-1402" fmla="*/ 859020 h 7250295"/>
                <a:gd name="connsiteX61-1403" fmla="*/ 1456454 w 2171700"/>
                <a:gd name="connsiteY61-1404" fmla="*/ 363449 h 7250295"/>
                <a:gd name="connsiteX62-1405" fmla="*/ 1330946 w 2171700"/>
                <a:gd name="connsiteY62-1406" fmla="*/ 143773 h 7250295"/>
                <a:gd name="connsiteX63-1407" fmla="*/ 1063645 w 2171700"/>
                <a:gd name="connsiteY63-1408" fmla="*/ 568 h 7250295"/>
                <a:gd name="connsiteX0-1409" fmla="*/ 1063645 w 2171700"/>
                <a:gd name="connsiteY0-1410" fmla="*/ 568 h 7250295"/>
                <a:gd name="connsiteX1-1411" fmla="*/ 809625 w 2171700"/>
                <a:gd name="connsiteY1-1412" fmla="*/ 116070 h 7250295"/>
                <a:gd name="connsiteX2-1413" fmla="*/ 685800 w 2171700"/>
                <a:gd name="connsiteY2-1414" fmla="*/ 297045 h 7250295"/>
                <a:gd name="connsiteX3-1415" fmla="*/ 704850 w 2171700"/>
                <a:gd name="connsiteY3-1416" fmla="*/ 620895 h 7250295"/>
                <a:gd name="connsiteX4-1417" fmla="*/ 838200 w 2171700"/>
                <a:gd name="connsiteY4-1418" fmla="*/ 897120 h 7250295"/>
                <a:gd name="connsiteX5-1419" fmla="*/ 742950 w 2171700"/>
                <a:gd name="connsiteY5-1420" fmla="*/ 1011420 h 7250295"/>
                <a:gd name="connsiteX6-1421" fmla="*/ 133350 w 2171700"/>
                <a:gd name="connsiteY6-1422" fmla="*/ 1220970 h 7250295"/>
                <a:gd name="connsiteX7-1423" fmla="*/ 0 w 2171700"/>
                <a:gd name="connsiteY7-1424" fmla="*/ 2211570 h 7250295"/>
                <a:gd name="connsiteX8-1425" fmla="*/ 333375 w 2171700"/>
                <a:gd name="connsiteY8-1426" fmla="*/ 3106920 h 7250295"/>
                <a:gd name="connsiteX9-1427" fmla="*/ 247650 w 2171700"/>
                <a:gd name="connsiteY9-1428" fmla="*/ 3840345 h 7250295"/>
                <a:gd name="connsiteX10-1429" fmla="*/ 371475 w 2171700"/>
                <a:gd name="connsiteY10-1430" fmla="*/ 4059420 h 7250295"/>
                <a:gd name="connsiteX11-1431" fmla="*/ 495300 w 2171700"/>
                <a:gd name="connsiteY11-1432" fmla="*/ 4278495 h 7250295"/>
                <a:gd name="connsiteX12-1433" fmla="*/ 476250 w 2171700"/>
                <a:gd name="connsiteY12-1434" fmla="*/ 4735695 h 7250295"/>
                <a:gd name="connsiteX13-1435" fmla="*/ 476250 w 2171700"/>
                <a:gd name="connsiteY13-1436" fmla="*/ 5097645 h 7250295"/>
                <a:gd name="connsiteX14-1437" fmla="*/ 371475 w 2171700"/>
                <a:gd name="connsiteY14-1438" fmla="*/ 6145395 h 7250295"/>
                <a:gd name="connsiteX15-1439" fmla="*/ 371475 w 2171700"/>
                <a:gd name="connsiteY15-1440" fmla="*/ 6621645 h 7250295"/>
                <a:gd name="connsiteX16-1441" fmla="*/ 400050 w 2171700"/>
                <a:gd name="connsiteY16-1442" fmla="*/ 6821670 h 7250295"/>
                <a:gd name="connsiteX17-1443" fmla="*/ 323850 w 2171700"/>
                <a:gd name="connsiteY17-1444" fmla="*/ 7002645 h 7250295"/>
                <a:gd name="connsiteX18-1445" fmla="*/ 533400 w 2171700"/>
                <a:gd name="connsiteY18-1446" fmla="*/ 7250295 h 7250295"/>
                <a:gd name="connsiteX19-1447" fmla="*/ 952500 w 2171700"/>
                <a:gd name="connsiteY19-1448" fmla="*/ 7240770 h 7250295"/>
                <a:gd name="connsiteX20-1449" fmla="*/ 733425 w 2171700"/>
                <a:gd name="connsiteY20-1450" fmla="*/ 6821670 h 7250295"/>
                <a:gd name="connsiteX21-1451" fmla="*/ 790575 w 2171700"/>
                <a:gd name="connsiteY21-1452" fmla="*/ 6574020 h 7250295"/>
                <a:gd name="connsiteX22-1453" fmla="*/ 762000 w 2171700"/>
                <a:gd name="connsiteY22-1454" fmla="*/ 6250170 h 7250295"/>
                <a:gd name="connsiteX23-1455" fmla="*/ 885825 w 2171700"/>
                <a:gd name="connsiteY23-1456" fmla="*/ 5411970 h 7250295"/>
                <a:gd name="connsiteX24-1457" fmla="*/ 866775 w 2171700"/>
                <a:gd name="connsiteY24-1458" fmla="*/ 5326245 h 7250295"/>
                <a:gd name="connsiteX25-1459" fmla="*/ 971550 w 2171700"/>
                <a:gd name="connsiteY25-1460" fmla="*/ 5211945 h 7250295"/>
                <a:gd name="connsiteX26-1461" fmla="*/ 962025 w 2171700"/>
                <a:gd name="connsiteY26-1462" fmla="*/ 5069070 h 7250295"/>
                <a:gd name="connsiteX27-1463" fmla="*/ 1104900 w 2171700"/>
                <a:gd name="connsiteY27-1464" fmla="*/ 4526145 h 7250295"/>
                <a:gd name="connsiteX28-1465" fmla="*/ 1123950 w 2171700"/>
                <a:gd name="connsiteY28-1466" fmla="*/ 4392795 h 7250295"/>
                <a:gd name="connsiteX29-1467" fmla="*/ 1276350 w 2171700"/>
                <a:gd name="connsiteY29-1468" fmla="*/ 4649970 h 7250295"/>
                <a:gd name="connsiteX30-1469" fmla="*/ 1352550 w 2171700"/>
                <a:gd name="connsiteY30-1470" fmla="*/ 4926195 h 7250295"/>
                <a:gd name="connsiteX31-1471" fmla="*/ 1333500 w 2171700"/>
                <a:gd name="connsiteY31-1472" fmla="*/ 5069070 h 7250295"/>
                <a:gd name="connsiteX32-1473" fmla="*/ 1371600 w 2171700"/>
                <a:gd name="connsiteY32-1474" fmla="*/ 5078595 h 7250295"/>
                <a:gd name="connsiteX33-1475" fmla="*/ 1247775 w 2171700"/>
                <a:gd name="connsiteY33-1476" fmla="*/ 5516745 h 7250295"/>
                <a:gd name="connsiteX34-1477" fmla="*/ 1257300 w 2171700"/>
                <a:gd name="connsiteY34-1478" fmla="*/ 6469245 h 7250295"/>
                <a:gd name="connsiteX35-1479" fmla="*/ 1333500 w 2171700"/>
                <a:gd name="connsiteY35-1480" fmla="*/ 6583545 h 7250295"/>
                <a:gd name="connsiteX36-1481" fmla="*/ 1314450 w 2171700"/>
                <a:gd name="connsiteY36-1482" fmla="*/ 6735945 h 7250295"/>
                <a:gd name="connsiteX37-1483" fmla="*/ 1323975 w 2171700"/>
                <a:gd name="connsiteY37-1484" fmla="*/ 6859770 h 7250295"/>
                <a:gd name="connsiteX38-1485" fmla="*/ 1304925 w 2171700"/>
                <a:gd name="connsiteY38-1486" fmla="*/ 7012170 h 7250295"/>
                <a:gd name="connsiteX39-1487" fmla="*/ 1704975 w 2171700"/>
                <a:gd name="connsiteY39-1488" fmla="*/ 7212195 h 7250295"/>
                <a:gd name="connsiteX40-1489" fmla="*/ 2152650 w 2171700"/>
                <a:gd name="connsiteY40-1490" fmla="*/ 7212195 h 7250295"/>
                <a:gd name="connsiteX41-1491" fmla="*/ 2171700 w 2171700"/>
                <a:gd name="connsiteY41-1492" fmla="*/ 7069320 h 7250295"/>
                <a:gd name="connsiteX42-1493" fmla="*/ 1676400 w 2171700"/>
                <a:gd name="connsiteY42-1494" fmla="*/ 6564495 h 7250295"/>
                <a:gd name="connsiteX43-1495" fmla="*/ 1685925 w 2171700"/>
                <a:gd name="connsiteY43-1496" fmla="*/ 6459720 h 7250295"/>
                <a:gd name="connsiteX44-1497" fmla="*/ 1657350 w 2171700"/>
                <a:gd name="connsiteY44-1498" fmla="*/ 6250170 h 7250295"/>
                <a:gd name="connsiteX45-1499" fmla="*/ 1704975 w 2171700"/>
                <a:gd name="connsiteY45-1500" fmla="*/ 5973945 h 7250295"/>
                <a:gd name="connsiteX46-1501" fmla="*/ 1762125 w 2171700"/>
                <a:gd name="connsiteY46-1502" fmla="*/ 5421495 h 7250295"/>
                <a:gd name="connsiteX47-1503" fmla="*/ 1771650 w 2171700"/>
                <a:gd name="connsiteY47-1504" fmla="*/ 5354820 h 7250295"/>
                <a:gd name="connsiteX48-1505" fmla="*/ 1866900 w 2171700"/>
                <a:gd name="connsiteY48-1506" fmla="*/ 5097645 h 7250295"/>
                <a:gd name="connsiteX49-1507" fmla="*/ 1885950 w 2171700"/>
                <a:gd name="connsiteY49-1508" fmla="*/ 4573770 h 7250295"/>
                <a:gd name="connsiteX50-1509" fmla="*/ 1895475 w 2171700"/>
                <a:gd name="connsiteY50-1510" fmla="*/ 4173720 h 7250295"/>
                <a:gd name="connsiteX51-1511" fmla="*/ 1866900 w 2171700"/>
                <a:gd name="connsiteY51-1512" fmla="*/ 3630795 h 7250295"/>
                <a:gd name="connsiteX52-1513" fmla="*/ 2076450 w 2171700"/>
                <a:gd name="connsiteY52-1514" fmla="*/ 2697345 h 7250295"/>
                <a:gd name="connsiteX53-1515" fmla="*/ 2085975 w 2171700"/>
                <a:gd name="connsiteY53-1516" fmla="*/ 2430645 h 7250295"/>
                <a:gd name="connsiteX54-1517" fmla="*/ 1981200 w 2171700"/>
                <a:gd name="connsiteY54-1518" fmla="*/ 1859145 h 7250295"/>
                <a:gd name="connsiteX55-1519" fmla="*/ 1933575 w 2171700"/>
                <a:gd name="connsiteY55-1520" fmla="*/ 1697220 h 7250295"/>
                <a:gd name="connsiteX56-1521" fmla="*/ 1933575 w 2171700"/>
                <a:gd name="connsiteY56-1522" fmla="*/ 1420995 h 7250295"/>
                <a:gd name="connsiteX57-1523" fmla="*/ 1885950 w 2171700"/>
                <a:gd name="connsiteY57-1524" fmla="*/ 1259070 h 7250295"/>
                <a:gd name="connsiteX58-1525" fmla="*/ 1419225 w 2171700"/>
                <a:gd name="connsiteY58-1526" fmla="*/ 1163820 h 7250295"/>
                <a:gd name="connsiteX59-1527" fmla="*/ 1257300 w 2171700"/>
                <a:gd name="connsiteY59-1528" fmla="*/ 1011420 h 7250295"/>
                <a:gd name="connsiteX60-1529" fmla="*/ 1333500 w 2171700"/>
                <a:gd name="connsiteY60-1530" fmla="*/ 859020 h 7250295"/>
                <a:gd name="connsiteX61-1531" fmla="*/ 1456454 w 2171700"/>
                <a:gd name="connsiteY61-1532" fmla="*/ 363449 h 7250295"/>
                <a:gd name="connsiteX62-1533" fmla="*/ 1330946 w 2171700"/>
                <a:gd name="connsiteY62-1534" fmla="*/ 143773 h 7250295"/>
                <a:gd name="connsiteX63-1535" fmla="*/ 1063645 w 2171700"/>
                <a:gd name="connsiteY63-1536" fmla="*/ 568 h 7250295"/>
                <a:gd name="connsiteX0-1537" fmla="*/ 1063645 w 2171700"/>
                <a:gd name="connsiteY0-1538" fmla="*/ 568 h 7250295"/>
                <a:gd name="connsiteX1-1539" fmla="*/ 809625 w 2171700"/>
                <a:gd name="connsiteY1-1540" fmla="*/ 116070 h 7250295"/>
                <a:gd name="connsiteX2-1541" fmla="*/ 685800 w 2171700"/>
                <a:gd name="connsiteY2-1542" fmla="*/ 297045 h 7250295"/>
                <a:gd name="connsiteX3-1543" fmla="*/ 704850 w 2171700"/>
                <a:gd name="connsiteY3-1544" fmla="*/ 620895 h 7250295"/>
                <a:gd name="connsiteX4-1545" fmla="*/ 838200 w 2171700"/>
                <a:gd name="connsiteY4-1546" fmla="*/ 897120 h 7250295"/>
                <a:gd name="connsiteX5-1547" fmla="*/ 742950 w 2171700"/>
                <a:gd name="connsiteY5-1548" fmla="*/ 1011420 h 7250295"/>
                <a:gd name="connsiteX6-1549" fmla="*/ 133350 w 2171700"/>
                <a:gd name="connsiteY6-1550" fmla="*/ 1220970 h 7250295"/>
                <a:gd name="connsiteX7-1551" fmla="*/ 0 w 2171700"/>
                <a:gd name="connsiteY7-1552" fmla="*/ 2211570 h 7250295"/>
                <a:gd name="connsiteX8-1553" fmla="*/ 333375 w 2171700"/>
                <a:gd name="connsiteY8-1554" fmla="*/ 3106920 h 7250295"/>
                <a:gd name="connsiteX9-1555" fmla="*/ 247650 w 2171700"/>
                <a:gd name="connsiteY9-1556" fmla="*/ 3840345 h 7250295"/>
                <a:gd name="connsiteX10-1557" fmla="*/ 371475 w 2171700"/>
                <a:gd name="connsiteY10-1558" fmla="*/ 4059420 h 7250295"/>
                <a:gd name="connsiteX11-1559" fmla="*/ 495300 w 2171700"/>
                <a:gd name="connsiteY11-1560" fmla="*/ 4278495 h 7250295"/>
                <a:gd name="connsiteX12-1561" fmla="*/ 476250 w 2171700"/>
                <a:gd name="connsiteY12-1562" fmla="*/ 4735695 h 7250295"/>
                <a:gd name="connsiteX13-1563" fmla="*/ 476250 w 2171700"/>
                <a:gd name="connsiteY13-1564" fmla="*/ 5097645 h 7250295"/>
                <a:gd name="connsiteX14-1565" fmla="*/ 371475 w 2171700"/>
                <a:gd name="connsiteY14-1566" fmla="*/ 6145395 h 7250295"/>
                <a:gd name="connsiteX15-1567" fmla="*/ 371475 w 2171700"/>
                <a:gd name="connsiteY15-1568" fmla="*/ 6621645 h 7250295"/>
                <a:gd name="connsiteX16-1569" fmla="*/ 400050 w 2171700"/>
                <a:gd name="connsiteY16-1570" fmla="*/ 6821670 h 7250295"/>
                <a:gd name="connsiteX17-1571" fmla="*/ 323850 w 2171700"/>
                <a:gd name="connsiteY17-1572" fmla="*/ 7002645 h 7250295"/>
                <a:gd name="connsiteX18-1573" fmla="*/ 533400 w 2171700"/>
                <a:gd name="connsiteY18-1574" fmla="*/ 7250295 h 7250295"/>
                <a:gd name="connsiteX19-1575" fmla="*/ 952500 w 2171700"/>
                <a:gd name="connsiteY19-1576" fmla="*/ 7240770 h 7250295"/>
                <a:gd name="connsiteX20-1577" fmla="*/ 733425 w 2171700"/>
                <a:gd name="connsiteY20-1578" fmla="*/ 6821670 h 7250295"/>
                <a:gd name="connsiteX21-1579" fmla="*/ 790575 w 2171700"/>
                <a:gd name="connsiteY21-1580" fmla="*/ 6574020 h 7250295"/>
                <a:gd name="connsiteX22-1581" fmla="*/ 762000 w 2171700"/>
                <a:gd name="connsiteY22-1582" fmla="*/ 6250170 h 7250295"/>
                <a:gd name="connsiteX23-1583" fmla="*/ 885825 w 2171700"/>
                <a:gd name="connsiteY23-1584" fmla="*/ 5411970 h 7250295"/>
                <a:gd name="connsiteX24-1585" fmla="*/ 866775 w 2171700"/>
                <a:gd name="connsiteY24-1586" fmla="*/ 5326245 h 7250295"/>
                <a:gd name="connsiteX25-1587" fmla="*/ 971550 w 2171700"/>
                <a:gd name="connsiteY25-1588" fmla="*/ 5211945 h 7250295"/>
                <a:gd name="connsiteX26-1589" fmla="*/ 962025 w 2171700"/>
                <a:gd name="connsiteY26-1590" fmla="*/ 5069070 h 7250295"/>
                <a:gd name="connsiteX27-1591" fmla="*/ 1104900 w 2171700"/>
                <a:gd name="connsiteY27-1592" fmla="*/ 4526145 h 7250295"/>
                <a:gd name="connsiteX28-1593" fmla="*/ 1123950 w 2171700"/>
                <a:gd name="connsiteY28-1594" fmla="*/ 4392795 h 7250295"/>
                <a:gd name="connsiteX29-1595" fmla="*/ 1276350 w 2171700"/>
                <a:gd name="connsiteY29-1596" fmla="*/ 4649970 h 7250295"/>
                <a:gd name="connsiteX30-1597" fmla="*/ 1352550 w 2171700"/>
                <a:gd name="connsiteY30-1598" fmla="*/ 4926195 h 7250295"/>
                <a:gd name="connsiteX31-1599" fmla="*/ 1333500 w 2171700"/>
                <a:gd name="connsiteY31-1600" fmla="*/ 5069070 h 7250295"/>
                <a:gd name="connsiteX32-1601" fmla="*/ 1371600 w 2171700"/>
                <a:gd name="connsiteY32-1602" fmla="*/ 5078595 h 7250295"/>
                <a:gd name="connsiteX33-1603" fmla="*/ 1247775 w 2171700"/>
                <a:gd name="connsiteY33-1604" fmla="*/ 5516745 h 7250295"/>
                <a:gd name="connsiteX34-1605" fmla="*/ 1257300 w 2171700"/>
                <a:gd name="connsiteY34-1606" fmla="*/ 6469245 h 7250295"/>
                <a:gd name="connsiteX35-1607" fmla="*/ 1333500 w 2171700"/>
                <a:gd name="connsiteY35-1608" fmla="*/ 6583545 h 7250295"/>
                <a:gd name="connsiteX36-1609" fmla="*/ 1314450 w 2171700"/>
                <a:gd name="connsiteY36-1610" fmla="*/ 6735945 h 7250295"/>
                <a:gd name="connsiteX37-1611" fmla="*/ 1323975 w 2171700"/>
                <a:gd name="connsiteY37-1612" fmla="*/ 6859770 h 7250295"/>
                <a:gd name="connsiteX38-1613" fmla="*/ 1304925 w 2171700"/>
                <a:gd name="connsiteY38-1614" fmla="*/ 7012170 h 7250295"/>
                <a:gd name="connsiteX39-1615" fmla="*/ 1704975 w 2171700"/>
                <a:gd name="connsiteY39-1616" fmla="*/ 7212195 h 7250295"/>
                <a:gd name="connsiteX40-1617" fmla="*/ 2152650 w 2171700"/>
                <a:gd name="connsiteY40-1618" fmla="*/ 7212195 h 7250295"/>
                <a:gd name="connsiteX41-1619" fmla="*/ 2171700 w 2171700"/>
                <a:gd name="connsiteY41-1620" fmla="*/ 7069320 h 7250295"/>
                <a:gd name="connsiteX42-1621" fmla="*/ 1676400 w 2171700"/>
                <a:gd name="connsiteY42-1622" fmla="*/ 6564495 h 7250295"/>
                <a:gd name="connsiteX43-1623" fmla="*/ 1685925 w 2171700"/>
                <a:gd name="connsiteY43-1624" fmla="*/ 6459720 h 7250295"/>
                <a:gd name="connsiteX44-1625" fmla="*/ 1657350 w 2171700"/>
                <a:gd name="connsiteY44-1626" fmla="*/ 6250170 h 7250295"/>
                <a:gd name="connsiteX45-1627" fmla="*/ 1704975 w 2171700"/>
                <a:gd name="connsiteY45-1628" fmla="*/ 5973945 h 7250295"/>
                <a:gd name="connsiteX46-1629" fmla="*/ 1762125 w 2171700"/>
                <a:gd name="connsiteY46-1630" fmla="*/ 5421495 h 7250295"/>
                <a:gd name="connsiteX47-1631" fmla="*/ 1771650 w 2171700"/>
                <a:gd name="connsiteY47-1632" fmla="*/ 5354820 h 7250295"/>
                <a:gd name="connsiteX48-1633" fmla="*/ 1866900 w 2171700"/>
                <a:gd name="connsiteY48-1634" fmla="*/ 5097645 h 7250295"/>
                <a:gd name="connsiteX49-1635" fmla="*/ 1885950 w 2171700"/>
                <a:gd name="connsiteY49-1636" fmla="*/ 4573770 h 7250295"/>
                <a:gd name="connsiteX50-1637" fmla="*/ 1895475 w 2171700"/>
                <a:gd name="connsiteY50-1638" fmla="*/ 4173720 h 7250295"/>
                <a:gd name="connsiteX51-1639" fmla="*/ 1866900 w 2171700"/>
                <a:gd name="connsiteY51-1640" fmla="*/ 3630795 h 7250295"/>
                <a:gd name="connsiteX52-1641" fmla="*/ 2076450 w 2171700"/>
                <a:gd name="connsiteY52-1642" fmla="*/ 2697345 h 7250295"/>
                <a:gd name="connsiteX53-1643" fmla="*/ 2085975 w 2171700"/>
                <a:gd name="connsiteY53-1644" fmla="*/ 2430645 h 7250295"/>
                <a:gd name="connsiteX54-1645" fmla="*/ 1981200 w 2171700"/>
                <a:gd name="connsiteY54-1646" fmla="*/ 1859145 h 7250295"/>
                <a:gd name="connsiteX55-1647" fmla="*/ 1933575 w 2171700"/>
                <a:gd name="connsiteY55-1648" fmla="*/ 1697220 h 7250295"/>
                <a:gd name="connsiteX56-1649" fmla="*/ 1933575 w 2171700"/>
                <a:gd name="connsiteY56-1650" fmla="*/ 1420995 h 7250295"/>
                <a:gd name="connsiteX57-1651" fmla="*/ 1885950 w 2171700"/>
                <a:gd name="connsiteY57-1652" fmla="*/ 1259070 h 7250295"/>
                <a:gd name="connsiteX58-1653" fmla="*/ 1419225 w 2171700"/>
                <a:gd name="connsiteY58-1654" fmla="*/ 1163820 h 7250295"/>
                <a:gd name="connsiteX59-1655" fmla="*/ 1257300 w 2171700"/>
                <a:gd name="connsiteY59-1656" fmla="*/ 1011420 h 7250295"/>
                <a:gd name="connsiteX60-1657" fmla="*/ 1333500 w 2171700"/>
                <a:gd name="connsiteY60-1658" fmla="*/ 859020 h 7250295"/>
                <a:gd name="connsiteX61-1659" fmla="*/ 1456454 w 2171700"/>
                <a:gd name="connsiteY61-1660" fmla="*/ 363449 h 7250295"/>
                <a:gd name="connsiteX62-1661" fmla="*/ 1330946 w 2171700"/>
                <a:gd name="connsiteY62-1662" fmla="*/ 143773 h 7250295"/>
                <a:gd name="connsiteX63-1663" fmla="*/ 1063645 w 2171700"/>
                <a:gd name="connsiteY63-1664" fmla="*/ 568 h 7250295"/>
                <a:gd name="connsiteX0-1665" fmla="*/ 1063645 w 2171700"/>
                <a:gd name="connsiteY0-1666" fmla="*/ 568 h 7250295"/>
                <a:gd name="connsiteX1-1667" fmla="*/ 809625 w 2171700"/>
                <a:gd name="connsiteY1-1668" fmla="*/ 116070 h 7250295"/>
                <a:gd name="connsiteX2-1669" fmla="*/ 685800 w 2171700"/>
                <a:gd name="connsiteY2-1670" fmla="*/ 297045 h 7250295"/>
                <a:gd name="connsiteX3-1671" fmla="*/ 704850 w 2171700"/>
                <a:gd name="connsiteY3-1672" fmla="*/ 620895 h 7250295"/>
                <a:gd name="connsiteX4-1673" fmla="*/ 838200 w 2171700"/>
                <a:gd name="connsiteY4-1674" fmla="*/ 897120 h 7250295"/>
                <a:gd name="connsiteX5-1675" fmla="*/ 742950 w 2171700"/>
                <a:gd name="connsiteY5-1676" fmla="*/ 1011420 h 7250295"/>
                <a:gd name="connsiteX6-1677" fmla="*/ 133350 w 2171700"/>
                <a:gd name="connsiteY6-1678" fmla="*/ 1220970 h 7250295"/>
                <a:gd name="connsiteX7-1679" fmla="*/ 0 w 2171700"/>
                <a:gd name="connsiteY7-1680" fmla="*/ 2211570 h 7250295"/>
                <a:gd name="connsiteX8-1681" fmla="*/ 333375 w 2171700"/>
                <a:gd name="connsiteY8-1682" fmla="*/ 3106920 h 7250295"/>
                <a:gd name="connsiteX9-1683" fmla="*/ 247650 w 2171700"/>
                <a:gd name="connsiteY9-1684" fmla="*/ 3840345 h 7250295"/>
                <a:gd name="connsiteX10-1685" fmla="*/ 371475 w 2171700"/>
                <a:gd name="connsiteY10-1686" fmla="*/ 4059420 h 7250295"/>
                <a:gd name="connsiteX11-1687" fmla="*/ 495300 w 2171700"/>
                <a:gd name="connsiteY11-1688" fmla="*/ 4278495 h 7250295"/>
                <a:gd name="connsiteX12-1689" fmla="*/ 476250 w 2171700"/>
                <a:gd name="connsiteY12-1690" fmla="*/ 4735695 h 7250295"/>
                <a:gd name="connsiteX13-1691" fmla="*/ 476250 w 2171700"/>
                <a:gd name="connsiteY13-1692" fmla="*/ 5097645 h 7250295"/>
                <a:gd name="connsiteX14-1693" fmla="*/ 371475 w 2171700"/>
                <a:gd name="connsiteY14-1694" fmla="*/ 6145395 h 7250295"/>
                <a:gd name="connsiteX15-1695" fmla="*/ 371475 w 2171700"/>
                <a:gd name="connsiteY15-1696" fmla="*/ 6621645 h 7250295"/>
                <a:gd name="connsiteX16-1697" fmla="*/ 400050 w 2171700"/>
                <a:gd name="connsiteY16-1698" fmla="*/ 6821670 h 7250295"/>
                <a:gd name="connsiteX17-1699" fmla="*/ 323850 w 2171700"/>
                <a:gd name="connsiteY17-1700" fmla="*/ 7002645 h 7250295"/>
                <a:gd name="connsiteX18-1701" fmla="*/ 533400 w 2171700"/>
                <a:gd name="connsiteY18-1702" fmla="*/ 7250295 h 7250295"/>
                <a:gd name="connsiteX19-1703" fmla="*/ 952500 w 2171700"/>
                <a:gd name="connsiteY19-1704" fmla="*/ 7240770 h 7250295"/>
                <a:gd name="connsiteX20-1705" fmla="*/ 733425 w 2171700"/>
                <a:gd name="connsiteY20-1706" fmla="*/ 6821670 h 7250295"/>
                <a:gd name="connsiteX21-1707" fmla="*/ 790575 w 2171700"/>
                <a:gd name="connsiteY21-1708" fmla="*/ 6574020 h 7250295"/>
                <a:gd name="connsiteX22-1709" fmla="*/ 762000 w 2171700"/>
                <a:gd name="connsiteY22-1710" fmla="*/ 6250170 h 7250295"/>
                <a:gd name="connsiteX23-1711" fmla="*/ 885825 w 2171700"/>
                <a:gd name="connsiteY23-1712" fmla="*/ 5411970 h 7250295"/>
                <a:gd name="connsiteX24-1713" fmla="*/ 866775 w 2171700"/>
                <a:gd name="connsiteY24-1714" fmla="*/ 5326245 h 7250295"/>
                <a:gd name="connsiteX25-1715" fmla="*/ 971550 w 2171700"/>
                <a:gd name="connsiteY25-1716" fmla="*/ 5211945 h 7250295"/>
                <a:gd name="connsiteX26-1717" fmla="*/ 962025 w 2171700"/>
                <a:gd name="connsiteY26-1718" fmla="*/ 5069070 h 7250295"/>
                <a:gd name="connsiteX27-1719" fmla="*/ 1104900 w 2171700"/>
                <a:gd name="connsiteY27-1720" fmla="*/ 4526145 h 7250295"/>
                <a:gd name="connsiteX28-1721" fmla="*/ 1123950 w 2171700"/>
                <a:gd name="connsiteY28-1722" fmla="*/ 4392795 h 7250295"/>
                <a:gd name="connsiteX29-1723" fmla="*/ 1276350 w 2171700"/>
                <a:gd name="connsiteY29-1724" fmla="*/ 4649970 h 7250295"/>
                <a:gd name="connsiteX30-1725" fmla="*/ 1352550 w 2171700"/>
                <a:gd name="connsiteY30-1726" fmla="*/ 4926195 h 7250295"/>
                <a:gd name="connsiteX31-1727" fmla="*/ 1333500 w 2171700"/>
                <a:gd name="connsiteY31-1728" fmla="*/ 5069070 h 7250295"/>
                <a:gd name="connsiteX32-1729" fmla="*/ 1371600 w 2171700"/>
                <a:gd name="connsiteY32-1730" fmla="*/ 5078595 h 7250295"/>
                <a:gd name="connsiteX33-1731" fmla="*/ 1247775 w 2171700"/>
                <a:gd name="connsiteY33-1732" fmla="*/ 5516745 h 7250295"/>
                <a:gd name="connsiteX34-1733" fmla="*/ 1257300 w 2171700"/>
                <a:gd name="connsiteY34-1734" fmla="*/ 6469245 h 7250295"/>
                <a:gd name="connsiteX35-1735" fmla="*/ 1333500 w 2171700"/>
                <a:gd name="connsiteY35-1736" fmla="*/ 6583545 h 7250295"/>
                <a:gd name="connsiteX36-1737" fmla="*/ 1314450 w 2171700"/>
                <a:gd name="connsiteY36-1738" fmla="*/ 6735945 h 7250295"/>
                <a:gd name="connsiteX37-1739" fmla="*/ 1323975 w 2171700"/>
                <a:gd name="connsiteY37-1740" fmla="*/ 6859770 h 7250295"/>
                <a:gd name="connsiteX38-1741" fmla="*/ 1304925 w 2171700"/>
                <a:gd name="connsiteY38-1742" fmla="*/ 7012170 h 7250295"/>
                <a:gd name="connsiteX39-1743" fmla="*/ 1704975 w 2171700"/>
                <a:gd name="connsiteY39-1744" fmla="*/ 7212195 h 7250295"/>
                <a:gd name="connsiteX40-1745" fmla="*/ 2152650 w 2171700"/>
                <a:gd name="connsiteY40-1746" fmla="*/ 7212195 h 7250295"/>
                <a:gd name="connsiteX41-1747" fmla="*/ 2171700 w 2171700"/>
                <a:gd name="connsiteY41-1748" fmla="*/ 7069320 h 7250295"/>
                <a:gd name="connsiteX42-1749" fmla="*/ 1676400 w 2171700"/>
                <a:gd name="connsiteY42-1750" fmla="*/ 6564495 h 7250295"/>
                <a:gd name="connsiteX43-1751" fmla="*/ 1685925 w 2171700"/>
                <a:gd name="connsiteY43-1752" fmla="*/ 6459720 h 7250295"/>
                <a:gd name="connsiteX44-1753" fmla="*/ 1657350 w 2171700"/>
                <a:gd name="connsiteY44-1754" fmla="*/ 6250170 h 7250295"/>
                <a:gd name="connsiteX45-1755" fmla="*/ 1704975 w 2171700"/>
                <a:gd name="connsiteY45-1756" fmla="*/ 5973945 h 7250295"/>
                <a:gd name="connsiteX46-1757" fmla="*/ 1762125 w 2171700"/>
                <a:gd name="connsiteY46-1758" fmla="*/ 5421495 h 7250295"/>
                <a:gd name="connsiteX47-1759" fmla="*/ 1771650 w 2171700"/>
                <a:gd name="connsiteY47-1760" fmla="*/ 5354820 h 7250295"/>
                <a:gd name="connsiteX48-1761" fmla="*/ 1866900 w 2171700"/>
                <a:gd name="connsiteY48-1762" fmla="*/ 5097645 h 7250295"/>
                <a:gd name="connsiteX49-1763" fmla="*/ 1885950 w 2171700"/>
                <a:gd name="connsiteY49-1764" fmla="*/ 4573770 h 7250295"/>
                <a:gd name="connsiteX50-1765" fmla="*/ 1895475 w 2171700"/>
                <a:gd name="connsiteY50-1766" fmla="*/ 4173720 h 7250295"/>
                <a:gd name="connsiteX51-1767" fmla="*/ 1866900 w 2171700"/>
                <a:gd name="connsiteY51-1768" fmla="*/ 3630795 h 7250295"/>
                <a:gd name="connsiteX52-1769" fmla="*/ 2076450 w 2171700"/>
                <a:gd name="connsiteY52-1770" fmla="*/ 2697345 h 7250295"/>
                <a:gd name="connsiteX53-1771" fmla="*/ 2085975 w 2171700"/>
                <a:gd name="connsiteY53-1772" fmla="*/ 2430645 h 7250295"/>
                <a:gd name="connsiteX54-1773" fmla="*/ 1981200 w 2171700"/>
                <a:gd name="connsiteY54-1774" fmla="*/ 1859145 h 7250295"/>
                <a:gd name="connsiteX55-1775" fmla="*/ 1933575 w 2171700"/>
                <a:gd name="connsiteY55-1776" fmla="*/ 1697220 h 7250295"/>
                <a:gd name="connsiteX56-1777" fmla="*/ 1933575 w 2171700"/>
                <a:gd name="connsiteY56-1778" fmla="*/ 1420995 h 7250295"/>
                <a:gd name="connsiteX57-1779" fmla="*/ 1885950 w 2171700"/>
                <a:gd name="connsiteY57-1780" fmla="*/ 1259070 h 7250295"/>
                <a:gd name="connsiteX58-1781" fmla="*/ 1419225 w 2171700"/>
                <a:gd name="connsiteY58-1782" fmla="*/ 1163820 h 7250295"/>
                <a:gd name="connsiteX59-1783" fmla="*/ 1257300 w 2171700"/>
                <a:gd name="connsiteY59-1784" fmla="*/ 1011420 h 7250295"/>
                <a:gd name="connsiteX60-1785" fmla="*/ 1333500 w 2171700"/>
                <a:gd name="connsiteY60-1786" fmla="*/ 859020 h 7250295"/>
                <a:gd name="connsiteX61-1787" fmla="*/ 1433407 w 2171700"/>
                <a:gd name="connsiteY61-1788" fmla="*/ 622909 h 7250295"/>
                <a:gd name="connsiteX62-1789" fmla="*/ 1456454 w 2171700"/>
                <a:gd name="connsiteY62-1790" fmla="*/ 363449 h 7250295"/>
                <a:gd name="connsiteX63-1791" fmla="*/ 1330946 w 2171700"/>
                <a:gd name="connsiteY63-1792" fmla="*/ 143773 h 7250295"/>
                <a:gd name="connsiteX64" fmla="*/ 1063645 w 2171700"/>
                <a:gd name="connsiteY64" fmla="*/ 568 h 7250295"/>
                <a:gd name="connsiteX0-1793" fmla="*/ 1063645 w 2171700"/>
                <a:gd name="connsiteY0-1794" fmla="*/ 568 h 7250295"/>
                <a:gd name="connsiteX1-1795" fmla="*/ 809625 w 2171700"/>
                <a:gd name="connsiteY1-1796" fmla="*/ 116070 h 7250295"/>
                <a:gd name="connsiteX2-1797" fmla="*/ 685800 w 2171700"/>
                <a:gd name="connsiteY2-1798" fmla="*/ 297045 h 7250295"/>
                <a:gd name="connsiteX3-1799" fmla="*/ 704850 w 2171700"/>
                <a:gd name="connsiteY3-1800" fmla="*/ 620895 h 7250295"/>
                <a:gd name="connsiteX4-1801" fmla="*/ 838200 w 2171700"/>
                <a:gd name="connsiteY4-1802" fmla="*/ 897120 h 7250295"/>
                <a:gd name="connsiteX5-1803" fmla="*/ 742950 w 2171700"/>
                <a:gd name="connsiteY5-1804" fmla="*/ 1011420 h 7250295"/>
                <a:gd name="connsiteX6-1805" fmla="*/ 133350 w 2171700"/>
                <a:gd name="connsiteY6-1806" fmla="*/ 1220970 h 7250295"/>
                <a:gd name="connsiteX7-1807" fmla="*/ 0 w 2171700"/>
                <a:gd name="connsiteY7-1808" fmla="*/ 2211570 h 7250295"/>
                <a:gd name="connsiteX8-1809" fmla="*/ 333375 w 2171700"/>
                <a:gd name="connsiteY8-1810" fmla="*/ 3106920 h 7250295"/>
                <a:gd name="connsiteX9-1811" fmla="*/ 247650 w 2171700"/>
                <a:gd name="connsiteY9-1812" fmla="*/ 3840345 h 7250295"/>
                <a:gd name="connsiteX10-1813" fmla="*/ 371475 w 2171700"/>
                <a:gd name="connsiteY10-1814" fmla="*/ 4059420 h 7250295"/>
                <a:gd name="connsiteX11-1815" fmla="*/ 495300 w 2171700"/>
                <a:gd name="connsiteY11-1816" fmla="*/ 4278495 h 7250295"/>
                <a:gd name="connsiteX12-1817" fmla="*/ 476250 w 2171700"/>
                <a:gd name="connsiteY12-1818" fmla="*/ 4735695 h 7250295"/>
                <a:gd name="connsiteX13-1819" fmla="*/ 476250 w 2171700"/>
                <a:gd name="connsiteY13-1820" fmla="*/ 5097645 h 7250295"/>
                <a:gd name="connsiteX14-1821" fmla="*/ 371475 w 2171700"/>
                <a:gd name="connsiteY14-1822" fmla="*/ 6145395 h 7250295"/>
                <a:gd name="connsiteX15-1823" fmla="*/ 371475 w 2171700"/>
                <a:gd name="connsiteY15-1824" fmla="*/ 6621645 h 7250295"/>
                <a:gd name="connsiteX16-1825" fmla="*/ 400050 w 2171700"/>
                <a:gd name="connsiteY16-1826" fmla="*/ 6821670 h 7250295"/>
                <a:gd name="connsiteX17-1827" fmla="*/ 323850 w 2171700"/>
                <a:gd name="connsiteY17-1828" fmla="*/ 7002645 h 7250295"/>
                <a:gd name="connsiteX18-1829" fmla="*/ 533400 w 2171700"/>
                <a:gd name="connsiteY18-1830" fmla="*/ 7250295 h 7250295"/>
                <a:gd name="connsiteX19-1831" fmla="*/ 952500 w 2171700"/>
                <a:gd name="connsiteY19-1832" fmla="*/ 7240770 h 7250295"/>
                <a:gd name="connsiteX20-1833" fmla="*/ 733425 w 2171700"/>
                <a:gd name="connsiteY20-1834" fmla="*/ 6821670 h 7250295"/>
                <a:gd name="connsiteX21-1835" fmla="*/ 790575 w 2171700"/>
                <a:gd name="connsiteY21-1836" fmla="*/ 6574020 h 7250295"/>
                <a:gd name="connsiteX22-1837" fmla="*/ 762000 w 2171700"/>
                <a:gd name="connsiteY22-1838" fmla="*/ 6250170 h 7250295"/>
                <a:gd name="connsiteX23-1839" fmla="*/ 885825 w 2171700"/>
                <a:gd name="connsiteY23-1840" fmla="*/ 5411970 h 7250295"/>
                <a:gd name="connsiteX24-1841" fmla="*/ 866775 w 2171700"/>
                <a:gd name="connsiteY24-1842" fmla="*/ 5326245 h 7250295"/>
                <a:gd name="connsiteX25-1843" fmla="*/ 971550 w 2171700"/>
                <a:gd name="connsiteY25-1844" fmla="*/ 5211945 h 7250295"/>
                <a:gd name="connsiteX26-1845" fmla="*/ 962025 w 2171700"/>
                <a:gd name="connsiteY26-1846" fmla="*/ 5069070 h 7250295"/>
                <a:gd name="connsiteX27-1847" fmla="*/ 1104900 w 2171700"/>
                <a:gd name="connsiteY27-1848" fmla="*/ 4526145 h 7250295"/>
                <a:gd name="connsiteX28-1849" fmla="*/ 1123950 w 2171700"/>
                <a:gd name="connsiteY28-1850" fmla="*/ 4392795 h 7250295"/>
                <a:gd name="connsiteX29-1851" fmla="*/ 1276350 w 2171700"/>
                <a:gd name="connsiteY29-1852" fmla="*/ 4649970 h 7250295"/>
                <a:gd name="connsiteX30-1853" fmla="*/ 1352550 w 2171700"/>
                <a:gd name="connsiteY30-1854" fmla="*/ 4926195 h 7250295"/>
                <a:gd name="connsiteX31-1855" fmla="*/ 1333500 w 2171700"/>
                <a:gd name="connsiteY31-1856" fmla="*/ 5069070 h 7250295"/>
                <a:gd name="connsiteX32-1857" fmla="*/ 1371600 w 2171700"/>
                <a:gd name="connsiteY32-1858" fmla="*/ 5078595 h 7250295"/>
                <a:gd name="connsiteX33-1859" fmla="*/ 1247775 w 2171700"/>
                <a:gd name="connsiteY33-1860" fmla="*/ 5516745 h 7250295"/>
                <a:gd name="connsiteX34-1861" fmla="*/ 1257300 w 2171700"/>
                <a:gd name="connsiteY34-1862" fmla="*/ 6469245 h 7250295"/>
                <a:gd name="connsiteX35-1863" fmla="*/ 1333500 w 2171700"/>
                <a:gd name="connsiteY35-1864" fmla="*/ 6583545 h 7250295"/>
                <a:gd name="connsiteX36-1865" fmla="*/ 1314450 w 2171700"/>
                <a:gd name="connsiteY36-1866" fmla="*/ 6735945 h 7250295"/>
                <a:gd name="connsiteX37-1867" fmla="*/ 1323975 w 2171700"/>
                <a:gd name="connsiteY37-1868" fmla="*/ 6859770 h 7250295"/>
                <a:gd name="connsiteX38-1869" fmla="*/ 1304925 w 2171700"/>
                <a:gd name="connsiteY38-1870" fmla="*/ 7012170 h 7250295"/>
                <a:gd name="connsiteX39-1871" fmla="*/ 1704975 w 2171700"/>
                <a:gd name="connsiteY39-1872" fmla="*/ 7212195 h 7250295"/>
                <a:gd name="connsiteX40-1873" fmla="*/ 2152650 w 2171700"/>
                <a:gd name="connsiteY40-1874" fmla="*/ 7212195 h 7250295"/>
                <a:gd name="connsiteX41-1875" fmla="*/ 2171700 w 2171700"/>
                <a:gd name="connsiteY41-1876" fmla="*/ 7069320 h 7250295"/>
                <a:gd name="connsiteX42-1877" fmla="*/ 1676400 w 2171700"/>
                <a:gd name="connsiteY42-1878" fmla="*/ 6564495 h 7250295"/>
                <a:gd name="connsiteX43-1879" fmla="*/ 1685925 w 2171700"/>
                <a:gd name="connsiteY43-1880" fmla="*/ 6459720 h 7250295"/>
                <a:gd name="connsiteX44-1881" fmla="*/ 1657350 w 2171700"/>
                <a:gd name="connsiteY44-1882" fmla="*/ 6250170 h 7250295"/>
                <a:gd name="connsiteX45-1883" fmla="*/ 1704975 w 2171700"/>
                <a:gd name="connsiteY45-1884" fmla="*/ 5973945 h 7250295"/>
                <a:gd name="connsiteX46-1885" fmla="*/ 1762125 w 2171700"/>
                <a:gd name="connsiteY46-1886" fmla="*/ 5421495 h 7250295"/>
                <a:gd name="connsiteX47-1887" fmla="*/ 1771650 w 2171700"/>
                <a:gd name="connsiteY47-1888" fmla="*/ 5354820 h 7250295"/>
                <a:gd name="connsiteX48-1889" fmla="*/ 1866900 w 2171700"/>
                <a:gd name="connsiteY48-1890" fmla="*/ 5097645 h 7250295"/>
                <a:gd name="connsiteX49-1891" fmla="*/ 1885950 w 2171700"/>
                <a:gd name="connsiteY49-1892" fmla="*/ 4573770 h 7250295"/>
                <a:gd name="connsiteX50-1893" fmla="*/ 1895475 w 2171700"/>
                <a:gd name="connsiteY50-1894" fmla="*/ 4173720 h 7250295"/>
                <a:gd name="connsiteX51-1895" fmla="*/ 1866900 w 2171700"/>
                <a:gd name="connsiteY51-1896" fmla="*/ 3630795 h 7250295"/>
                <a:gd name="connsiteX52-1897" fmla="*/ 2076450 w 2171700"/>
                <a:gd name="connsiteY52-1898" fmla="*/ 2697345 h 7250295"/>
                <a:gd name="connsiteX53-1899" fmla="*/ 2085975 w 2171700"/>
                <a:gd name="connsiteY53-1900" fmla="*/ 2430645 h 7250295"/>
                <a:gd name="connsiteX54-1901" fmla="*/ 1981200 w 2171700"/>
                <a:gd name="connsiteY54-1902" fmla="*/ 1859145 h 7250295"/>
                <a:gd name="connsiteX55-1903" fmla="*/ 1933575 w 2171700"/>
                <a:gd name="connsiteY55-1904" fmla="*/ 1697220 h 7250295"/>
                <a:gd name="connsiteX56-1905" fmla="*/ 1933575 w 2171700"/>
                <a:gd name="connsiteY56-1906" fmla="*/ 1420995 h 7250295"/>
                <a:gd name="connsiteX57-1907" fmla="*/ 1885950 w 2171700"/>
                <a:gd name="connsiteY57-1908" fmla="*/ 1259070 h 7250295"/>
                <a:gd name="connsiteX58-1909" fmla="*/ 1419225 w 2171700"/>
                <a:gd name="connsiteY58-1910" fmla="*/ 1163820 h 7250295"/>
                <a:gd name="connsiteX59-1911" fmla="*/ 1257300 w 2171700"/>
                <a:gd name="connsiteY59-1912" fmla="*/ 1011420 h 7250295"/>
                <a:gd name="connsiteX60-1913" fmla="*/ 1333500 w 2171700"/>
                <a:gd name="connsiteY60-1914" fmla="*/ 859020 h 7250295"/>
                <a:gd name="connsiteX61-1915" fmla="*/ 1433407 w 2171700"/>
                <a:gd name="connsiteY61-1916" fmla="*/ 622909 h 7250295"/>
                <a:gd name="connsiteX62-1917" fmla="*/ 1456454 w 2171700"/>
                <a:gd name="connsiteY62-1918" fmla="*/ 363449 h 7250295"/>
                <a:gd name="connsiteX63-1919" fmla="*/ 1330946 w 2171700"/>
                <a:gd name="connsiteY63-1920" fmla="*/ 143773 h 7250295"/>
                <a:gd name="connsiteX64-1921" fmla="*/ 1063645 w 2171700"/>
                <a:gd name="connsiteY64-1922" fmla="*/ 568 h 7250295"/>
                <a:gd name="connsiteX0-1923" fmla="*/ 1063645 w 2171700"/>
                <a:gd name="connsiteY0-1924" fmla="*/ 568 h 7250295"/>
                <a:gd name="connsiteX1-1925" fmla="*/ 809625 w 2171700"/>
                <a:gd name="connsiteY1-1926" fmla="*/ 116070 h 7250295"/>
                <a:gd name="connsiteX2-1927" fmla="*/ 685800 w 2171700"/>
                <a:gd name="connsiteY2-1928" fmla="*/ 297045 h 7250295"/>
                <a:gd name="connsiteX3-1929" fmla="*/ 704850 w 2171700"/>
                <a:gd name="connsiteY3-1930" fmla="*/ 620895 h 7250295"/>
                <a:gd name="connsiteX4-1931" fmla="*/ 838200 w 2171700"/>
                <a:gd name="connsiteY4-1932" fmla="*/ 897120 h 7250295"/>
                <a:gd name="connsiteX5-1933" fmla="*/ 742950 w 2171700"/>
                <a:gd name="connsiteY5-1934" fmla="*/ 1011420 h 7250295"/>
                <a:gd name="connsiteX6-1935" fmla="*/ 133350 w 2171700"/>
                <a:gd name="connsiteY6-1936" fmla="*/ 1220970 h 7250295"/>
                <a:gd name="connsiteX7-1937" fmla="*/ 0 w 2171700"/>
                <a:gd name="connsiteY7-1938" fmla="*/ 2211570 h 7250295"/>
                <a:gd name="connsiteX8-1939" fmla="*/ 333375 w 2171700"/>
                <a:gd name="connsiteY8-1940" fmla="*/ 3106920 h 7250295"/>
                <a:gd name="connsiteX9-1941" fmla="*/ 247650 w 2171700"/>
                <a:gd name="connsiteY9-1942" fmla="*/ 3840345 h 7250295"/>
                <a:gd name="connsiteX10-1943" fmla="*/ 371475 w 2171700"/>
                <a:gd name="connsiteY10-1944" fmla="*/ 4059420 h 7250295"/>
                <a:gd name="connsiteX11-1945" fmla="*/ 495300 w 2171700"/>
                <a:gd name="connsiteY11-1946" fmla="*/ 4278495 h 7250295"/>
                <a:gd name="connsiteX12-1947" fmla="*/ 476250 w 2171700"/>
                <a:gd name="connsiteY12-1948" fmla="*/ 4735695 h 7250295"/>
                <a:gd name="connsiteX13-1949" fmla="*/ 476250 w 2171700"/>
                <a:gd name="connsiteY13-1950" fmla="*/ 5097645 h 7250295"/>
                <a:gd name="connsiteX14-1951" fmla="*/ 371475 w 2171700"/>
                <a:gd name="connsiteY14-1952" fmla="*/ 6145395 h 7250295"/>
                <a:gd name="connsiteX15-1953" fmla="*/ 371475 w 2171700"/>
                <a:gd name="connsiteY15-1954" fmla="*/ 6621645 h 7250295"/>
                <a:gd name="connsiteX16-1955" fmla="*/ 400050 w 2171700"/>
                <a:gd name="connsiteY16-1956" fmla="*/ 6821670 h 7250295"/>
                <a:gd name="connsiteX17-1957" fmla="*/ 323850 w 2171700"/>
                <a:gd name="connsiteY17-1958" fmla="*/ 7002645 h 7250295"/>
                <a:gd name="connsiteX18-1959" fmla="*/ 533400 w 2171700"/>
                <a:gd name="connsiteY18-1960" fmla="*/ 7250295 h 7250295"/>
                <a:gd name="connsiteX19-1961" fmla="*/ 952500 w 2171700"/>
                <a:gd name="connsiteY19-1962" fmla="*/ 7240770 h 7250295"/>
                <a:gd name="connsiteX20-1963" fmla="*/ 733425 w 2171700"/>
                <a:gd name="connsiteY20-1964" fmla="*/ 6821670 h 7250295"/>
                <a:gd name="connsiteX21-1965" fmla="*/ 790575 w 2171700"/>
                <a:gd name="connsiteY21-1966" fmla="*/ 6574020 h 7250295"/>
                <a:gd name="connsiteX22-1967" fmla="*/ 762000 w 2171700"/>
                <a:gd name="connsiteY22-1968" fmla="*/ 6250170 h 7250295"/>
                <a:gd name="connsiteX23-1969" fmla="*/ 885825 w 2171700"/>
                <a:gd name="connsiteY23-1970" fmla="*/ 5411970 h 7250295"/>
                <a:gd name="connsiteX24-1971" fmla="*/ 866775 w 2171700"/>
                <a:gd name="connsiteY24-1972" fmla="*/ 5326245 h 7250295"/>
                <a:gd name="connsiteX25-1973" fmla="*/ 971550 w 2171700"/>
                <a:gd name="connsiteY25-1974" fmla="*/ 5211945 h 7250295"/>
                <a:gd name="connsiteX26-1975" fmla="*/ 962025 w 2171700"/>
                <a:gd name="connsiteY26-1976" fmla="*/ 5069070 h 7250295"/>
                <a:gd name="connsiteX27-1977" fmla="*/ 1104900 w 2171700"/>
                <a:gd name="connsiteY27-1978" fmla="*/ 4526145 h 7250295"/>
                <a:gd name="connsiteX28-1979" fmla="*/ 1123950 w 2171700"/>
                <a:gd name="connsiteY28-1980" fmla="*/ 4392795 h 7250295"/>
                <a:gd name="connsiteX29-1981" fmla="*/ 1276350 w 2171700"/>
                <a:gd name="connsiteY29-1982" fmla="*/ 4649970 h 7250295"/>
                <a:gd name="connsiteX30-1983" fmla="*/ 1352550 w 2171700"/>
                <a:gd name="connsiteY30-1984" fmla="*/ 4926195 h 7250295"/>
                <a:gd name="connsiteX31-1985" fmla="*/ 1333500 w 2171700"/>
                <a:gd name="connsiteY31-1986" fmla="*/ 5069070 h 7250295"/>
                <a:gd name="connsiteX32-1987" fmla="*/ 1371600 w 2171700"/>
                <a:gd name="connsiteY32-1988" fmla="*/ 5078595 h 7250295"/>
                <a:gd name="connsiteX33-1989" fmla="*/ 1247775 w 2171700"/>
                <a:gd name="connsiteY33-1990" fmla="*/ 5516745 h 7250295"/>
                <a:gd name="connsiteX34-1991" fmla="*/ 1257300 w 2171700"/>
                <a:gd name="connsiteY34-1992" fmla="*/ 6469245 h 7250295"/>
                <a:gd name="connsiteX35-1993" fmla="*/ 1333500 w 2171700"/>
                <a:gd name="connsiteY35-1994" fmla="*/ 6583545 h 7250295"/>
                <a:gd name="connsiteX36-1995" fmla="*/ 1314450 w 2171700"/>
                <a:gd name="connsiteY36-1996" fmla="*/ 6735945 h 7250295"/>
                <a:gd name="connsiteX37-1997" fmla="*/ 1323975 w 2171700"/>
                <a:gd name="connsiteY37-1998" fmla="*/ 6859770 h 7250295"/>
                <a:gd name="connsiteX38-1999" fmla="*/ 1304925 w 2171700"/>
                <a:gd name="connsiteY38-2000" fmla="*/ 7012170 h 7250295"/>
                <a:gd name="connsiteX39-2001" fmla="*/ 1704975 w 2171700"/>
                <a:gd name="connsiteY39-2002" fmla="*/ 7212195 h 7250295"/>
                <a:gd name="connsiteX40-2003" fmla="*/ 2152650 w 2171700"/>
                <a:gd name="connsiteY40-2004" fmla="*/ 7212195 h 7250295"/>
                <a:gd name="connsiteX41-2005" fmla="*/ 2171700 w 2171700"/>
                <a:gd name="connsiteY41-2006" fmla="*/ 7069320 h 7250295"/>
                <a:gd name="connsiteX42-2007" fmla="*/ 1676400 w 2171700"/>
                <a:gd name="connsiteY42-2008" fmla="*/ 6564495 h 7250295"/>
                <a:gd name="connsiteX43-2009" fmla="*/ 1685925 w 2171700"/>
                <a:gd name="connsiteY43-2010" fmla="*/ 6459720 h 7250295"/>
                <a:gd name="connsiteX44-2011" fmla="*/ 1657350 w 2171700"/>
                <a:gd name="connsiteY44-2012" fmla="*/ 6250170 h 7250295"/>
                <a:gd name="connsiteX45-2013" fmla="*/ 1704975 w 2171700"/>
                <a:gd name="connsiteY45-2014" fmla="*/ 5973945 h 7250295"/>
                <a:gd name="connsiteX46-2015" fmla="*/ 1762125 w 2171700"/>
                <a:gd name="connsiteY46-2016" fmla="*/ 5421495 h 7250295"/>
                <a:gd name="connsiteX47-2017" fmla="*/ 1771650 w 2171700"/>
                <a:gd name="connsiteY47-2018" fmla="*/ 5354820 h 7250295"/>
                <a:gd name="connsiteX48-2019" fmla="*/ 1866900 w 2171700"/>
                <a:gd name="connsiteY48-2020" fmla="*/ 5097645 h 7250295"/>
                <a:gd name="connsiteX49-2021" fmla="*/ 1885950 w 2171700"/>
                <a:gd name="connsiteY49-2022" fmla="*/ 4573770 h 7250295"/>
                <a:gd name="connsiteX50-2023" fmla="*/ 1895475 w 2171700"/>
                <a:gd name="connsiteY50-2024" fmla="*/ 4173720 h 7250295"/>
                <a:gd name="connsiteX51-2025" fmla="*/ 1866900 w 2171700"/>
                <a:gd name="connsiteY51-2026" fmla="*/ 3630795 h 7250295"/>
                <a:gd name="connsiteX52-2027" fmla="*/ 2076450 w 2171700"/>
                <a:gd name="connsiteY52-2028" fmla="*/ 2697345 h 7250295"/>
                <a:gd name="connsiteX53-2029" fmla="*/ 2085975 w 2171700"/>
                <a:gd name="connsiteY53-2030" fmla="*/ 2430645 h 7250295"/>
                <a:gd name="connsiteX54-2031" fmla="*/ 1981200 w 2171700"/>
                <a:gd name="connsiteY54-2032" fmla="*/ 1859145 h 7250295"/>
                <a:gd name="connsiteX55-2033" fmla="*/ 1933575 w 2171700"/>
                <a:gd name="connsiteY55-2034" fmla="*/ 1697220 h 7250295"/>
                <a:gd name="connsiteX56-2035" fmla="*/ 1933575 w 2171700"/>
                <a:gd name="connsiteY56-2036" fmla="*/ 1420995 h 7250295"/>
                <a:gd name="connsiteX57-2037" fmla="*/ 1885950 w 2171700"/>
                <a:gd name="connsiteY57-2038" fmla="*/ 1259070 h 7250295"/>
                <a:gd name="connsiteX58-2039" fmla="*/ 1419225 w 2171700"/>
                <a:gd name="connsiteY58-2040" fmla="*/ 1163820 h 7250295"/>
                <a:gd name="connsiteX59-2041" fmla="*/ 1257300 w 2171700"/>
                <a:gd name="connsiteY59-2042" fmla="*/ 1011420 h 7250295"/>
                <a:gd name="connsiteX60-2043" fmla="*/ 1333500 w 2171700"/>
                <a:gd name="connsiteY60-2044" fmla="*/ 859020 h 7250295"/>
                <a:gd name="connsiteX61-2045" fmla="*/ 1433407 w 2171700"/>
                <a:gd name="connsiteY61-2046" fmla="*/ 622909 h 7250295"/>
                <a:gd name="connsiteX62-2047" fmla="*/ 1456454 w 2171700"/>
                <a:gd name="connsiteY62-2048" fmla="*/ 363449 h 7250295"/>
                <a:gd name="connsiteX63-2049" fmla="*/ 1330946 w 2171700"/>
                <a:gd name="connsiteY63-2050" fmla="*/ 143773 h 7250295"/>
                <a:gd name="connsiteX64-2051" fmla="*/ 1063645 w 2171700"/>
                <a:gd name="connsiteY64-2052" fmla="*/ 568 h 7250295"/>
                <a:gd name="connsiteX0-2053" fmla="*/ 1063645 w 2171700"/>
                <a:gd name="connsiteY0-2054" fmla="*/ 568 h 7250295"/>
                <a:gd name="connsiteX1-2055" fmla="*/ 809625 w 2171700"/>
                <a:gd name="connsiteY1-2056" fmla="*/ 116070 h 7250295"/>
                <a:gd name="connsiteX2-2057" fmla="*/ 685800 w 2171700"/>
                <a:gd name="connsiteY2-2058" fmla="*/ 297045 h 7250295"/>
                <a:gd name="connsiteX3-2059" fmla="*/ 704850 w 2171700"/>
                <a:gd name="connsiteY3-2060" fmla="*/ 620895 h 7250295"/>
                <a:gd name="connsiteX4-2061" fmla="*/ 838200 w 2171700"/>
                <a:gd name="connsiteY4-2062" fmla="*/ 897120 h 7250295"/>
                <a:gd name="connsiteX5-2063" fmla="*/ 742950 w 2171700"/>
                <a:gd name="connsiteY5-2064" fmla="*/ 1011420 h 7250295"/>
                <a:gd name="connsiteX6-2065" fmla="*/ 133350 w 2171700"/>
                <a:gd name="connsiteY6-2066" fmla="*/ 1220970 h 7250295"/>
                <a:gd name="connsiteX7-2067" fmla="*/ 0 w 2171700"/>
                <a:gd name="connsiteY7-2068" fmla="*/ 2211570 h 7250295"/>
                <a:gd name="connsiteX8-2069" fmla="*/ 333375 w 2171700"/>
                <a:gd name="connsiteY8-2070" fmla="*/ 3106920 h 7250295"/>
                <a:gd name="connsiteX9-2071" fmla="*/ 247650 w 2171700"/>
                <a:gd name="connsiteY9-2072" fmla="*/ 3840345 h 7250295"/>
                <a:gd name="connsiteX10-2073" fmla="*/ 371475 w 2171700"/>
                <a:gd name="connsiteY10-2074" fmla="*/ 4059420 h 7250295"/>
                <a:gd name="connsiteX11-2075" fmla="*/ 495300 w 2171700"/>
                <a:gd name="connsiteY11-2076" fmla="*/ 4278495 h 7250295"/>
                <a:gd name="connsiteX12-2077" fmla="*/ 476250 w 2171700"/>
                <a:gd name="connsiteY12-2078" fmla="*/ 4735695 h 7250295"/>
                <a:gd name="connsiteX13-2079" fmla="*/ 476250 w 2171700"/>
                <a:gd name="connsiteY13-2080" fmla="*/ 5097645 h 7250295"/>
                <a:gd name="connsiteX14-2081" fmla="*/ 371475 w 2171700"/>
                <a:gd name="connsiteY14-2082" fmla="*/ 6145395 h 7250295"/>
                <a:gd name="connsiteX15-2083" fmla="*/ 371475 w 2171700"/>
                <a:gd name="connsiteY15-2084" fmla="*/ 6621645 h 7250295"/>
                <a:gd name="connsiteX16-2085" fmla="*/ 400050 w 2171700"/>
                <a:gd name="connsiteY16-2086" fmla="*/ 6821670 h 7250295"/>
                <a:gd name="connsiteX17-2087" fmla="*/ 323850 w 2171700"/>
                <a:gd name="connsiteY17-2088" fmla="*/ 7002645 h 7250295"/>
                <a:gd name="connsiteX18-2089" fmla="*/ 533400 w 2171700"/>
                <a:gd name="connsiteY18-2090" fmla="*/ 7250295 h 7250295"/>
                <a:gd name="connsiteX19-2091" fmla="*/ 952500 w 2171700"/>
                <a:gd name="connsiteY19-2092" fmla="*/ 7240770 h 7250295"/>
                <a:gd name="connsiteX20-2093" fmla="*/ 733425 w 2171700"/>
                <a:gd name="connsiteY20-2094" fmla="*/ 6821670 h 7250295"/>
                <a:gd name="connsiteX21-2095" fmla="*/ 790575 w 2171700"/>
                <a:gd name="connsiteY21-2096" fmla="*/ 6574020 h 7250295"/>
                <a:gd name="connsiteX22-2097" fmla="*/ 762000 w 2171700"/>
                <a:gd name="connsiteY22-2098" fmla="*/ 6250170 h 7250295"/>
                <a:gd name="connsiteX23-2099" fmla="*/ 885825 w 2171700"/>
                <a:gd name="connsiteY23-2100" fmla="*/ 5411970 h 7250295"/>
                <a:gd name="connsiteX24-2101" fmla="*/ 866775 w 2171700"/>
                <a:gd name="connsiteY24-2102" fmla="*/ 5326245 h 7250295"/>
                <a:gd name="connsiteX25-2103" fmla="*/ 971550 w 2171700"/>
                <a:gd name="connsiteY25-2104" fmla="*/ 5211945 h 7250295"/>
                <a:gd name="connsiteX26-2105" fmla="*/ 962025 w 2171700"/>
                <a:gd name="connsiteY26-2106" fmla="*/ 5069070 h 7250295"/>
                <a:gd name="connsiteX27-2107" fmla="*/ 1104900 w 2171700"/>
                <a:gd name="connsiteY27-2108" fmla="*/ 4526145 h 7250295"/>
                <a:gd name="connsiteX28-2109" fmla="*/ 1123950 w 2171700"/>
                <a:gd name="connsiteY28-2110" fmla="*/ 4392795 h 7250295"/>
                <a:gd name="connsiteX29-2111" fmla="*/ 1276350 w 2171700"/>
                <a:gd name="connsiteY29-2112" fmla="*/ 4649970 h 7250295"/>
                <a:gd name="connsiteX30-2113" fmla="*/ 1352550 w 2171700"/>
                <a:gd name="connsiteY30-2114" fmla="*/ 4926195 h 7250295"/>
                <a:gd name="connsiteX31-2115" fmla="*/ 1333500 w 2171700"/>
                <a:gd name="connsiteY31-2116" fmla="*/ 5069070 h 7250295"/>
                <a:gd name="connsiteX32-2117" fmla="*/ 1371600 w 2171700"/>
                <a:gd name="connsiteY32-2118" fmla="*/ 5078595 h 7250295"/>
                <a:gd name="connsiteX33-2119" fmla="*/ 1247775 w 2171700"/>
                <a:gd name="connsiteY33-2120" fmla="*/ 5516745 h 7250295"/>
                <a:gd name="connsiteX34-2121" fmla="*/ 1257300 w 2171700"/>
                <a:gd name="connsiteY34-2122" fmla="*/ 6469245 h 7250295"/>
                <a:gd name="connsiteX35-2123" fmla="*/ 1333500 w 2171700"/>
                <a:gd name="connsiteY35-2124" fmla="*/ 6583545 h 7250295"/>
                <a:gd name="connsiteX36-2125" fmla="*/ 1314450 w 2171700"/>
                <a:gd name="connsiteY36-2126" fmla="*/ 6735945 h 7250295"/>
                <a:gd name="connsiteX37-2127" fmla="*/ 1323975 w 2171700"/>
                <a:gd name="connsiteY37-2128" fmla="*/ 6859770 h 7250295"/>
                <a:gd name="connsiteX38-2129" fmla="*/ 1304925 w 2171700"/>
                <a:gd name="connsiteY38-2130" fmla="*/ 7012170 h 7250295"/>
                <a:gd name="connsiteX39-2131" fmla="*/ 1704975 w 2171700"/>
                <a:gd name="connsiteY39-2132" fmla="*/ 7212195 h 7250295"/>
                <a:gd name="connsiteX40-2133" fmla="*/ 2152650 w 2171700"/>
                <a:gd name="connsiteY40-2134" fmla="*/ 7212195 h 7250295"/>
                <a:gd name="connsiteX41-2135" fmla="*/ 2171700 w 2171700"/>
                <a:gd name="connsiteY41-2136" fmla="*/ 7069320 h 7250295"/>
                <a:gd name="connsiteX42-2137" fmla="*/ 1676400 w 2171700"/>
                <a:gd name="connsiteY42-2138" fmla="*/ 6564495 h 7250295"/>
                <a:gd name="connsiteX43-2139" fmla="*/ 1685925 w 2171700"/>
                <a:gd name="connsiteY43-2140" fmla="*/ 6459720 h 7250295"/>
                <a:gd name="connsiteX44-2141" fmla="*/ 1657350 w 2171700"/>
                <a:gd name="connsiteY44-2142" fmla="*/ 6250170 h 7250295"/>
                <a:gd name="connsiteX45-2143" fmla="*/ 1704975 w 2171700"/>
                <a:gd name="connsiteY45-2144" fmla="*/ 5973945 h 7250295"/>
                <a:gd name="connsiteX46-2145" fmla="*/ 1762125 w 2171700"/>
                <a:gd name="connsiteY46-2146" fmla="*/ 5421495 h 7250295"/>
                <a:gd name="connsiteX47-2147" fmla="*/ 1771650 w 2171700"/>
                <a:gd name="connsiteY47-2148" fmla="*/ 5354820 h 7250295"/>
                <a:gd name="connsiteX48-2149" fmla="*/ 1866900 w 2171700"/>
                <a:gd name="connsiteY48-2150" fmla="*/ 5097645 h 7250295"/>
                <a:gd name="connsiteX49-2151" fmla="*/ 1885950 w 2171700"/>
                <a:gd name="connsiteY49-2152" fmla="*/ 4573770 h 7250295"/>
                <a:gd name="connsiteX50-2153" fmla="*/ 1895475 w 2171700"/>
                <a:gd name="connsiteY50-2154" fmla="*/ 4173720 h 7250295"/>
                <a:gd name="connsiteX51-2155" fmla="*/ 1866900 w 2171700"/>
                <a:gd name="connsiteY51-2156" fmla="*/ 3630795 h 7250295"/>
                <a:gd name="connsiteX52-2157" fmla="*/ 2076450 w 2171700"/>
                <a:gd name="connsiteY52-2158" fmla="*/ 2697345 h 7250295"/>
                <a:gd name="connsiteX53-2159" fmla="*/ 2085975 w 2171700"/>
                <a:gd name="connsiteY53-2160" fmla="*/ 2430645 h 7250295"/>
                <a:gd name="connsiteX54-2161" fmla="*/ 1981200 w 2171700"/>
                <a:gd name="connsiteY54-2162" fmla="*/ 1859145 h 7250295"/>
                <a:gd name="connsiteX55-2163" fmla="*/ 1933575 w 2171700"/>
                <a:gd name="connsiteY55-2164" fmla="*/ 1697220 h 7250295"/>
                <a:gd name="connsiteX56-2165" fmla="*/ 1933575 w 2171700"/>
                <a:gd name="connsiteY56-2166" fmla="*/ 1420995 h 7250295"/>
                <a:gd name="connsiteX57-2167" fmla="*/ 1885950 w 2171700"/>
                <a:gd name="connsiteY57-2168" fmla="*/ 1259070 h 7250295"/>
                <a:gd name="connsiteX58-2169" fmla="*/ 1419225 w 2171700"/>
                <a:gd name="connsiteY58-2170" fmla="*/ 1163820 h 7250295"/>
                <a:gd name="connsiteX59-2171" fmla="*/ 1257300 w 2171700"/>
                <a:gd name="connsiteY59-2172" fmla="*/ 1011420 h 7250295"/>
                <a:gd name="connsiteX60-2173" fmla="*/ 1368115 w 2171700"/>
                <a:gd name="connsiteY60-2174" fmla="*/ 821521 h 7250295"/>
                <a:gd name="connsiteX61-2175" fmla="*/ 1433407 w 2171700"/>
                <a:gd name="connsiteY61-2176" fmla="*/ 622909 h 7250295"/>
                <a:gd name="connsiteX62-2177" fmla="*/ 1456454 w 2171700"/>
                <a:gd name="connsiteY62-2178" fmla="*/ 363449 h 7250295"/>
                <a:gd name="connsiteX63-2179" fmla="*/ 1330946 w 2171700"/>
                <a:gd name="connsiteY63-2180" fmla="*/ 143773 h 7250295"/>
                <a:gd name="connsiteX64-2181" fmla="*/ 1063645 w 2171700"/>
                <a:gd name="connsiteY64-2182" fmla="*/ 568 h 7250295"/>
                <a:gd name="connsiteX0-2183" fmla="*/ 1063645 w 2171700"/>
                <a:gd name="connsiteY0-2184" fmla="*/ 568 h 7250295"/>
                <a:gd name="connsiteX1-2185" fmla="*/ 809625 w 2171700"/>
                <a:gd name="connsiteY1-2186" fmla="*/ 116070 h 7250295"/>
                <a:gd name="connsiteX2-2187" fmla="*/ 685800 w 2171700"/>
                <a:gd name="connsiteY2-2188" fmla="*/ 297045 h 7250295"/>
                <a:gd name="connsiteX3-2189" fmla="*/ 704850 w 2171700"/>
                <a:gd name="connsiteY3-2190" fmla="*/ 620895 h 7250295"/>
                <a:gd name="connsiteX4-2191" fmla="*/ 838200 w 2171700"/>
                <a:gd name="connsiteY4-2192" fmla="*/ 897120 h 7250295"/>
                <a:gd name="connsiteX5-2193" fmla="*/ 742950 w 2171700"/>
                <a:gd name="connsiteY5-2194" fmla="*/ 1011420 h 7250295"/>
                <a:gd name="connsiteX6-2195" fmla="*/ 133350 w 2171700"/>
                <a:gd name="connsiteY6-2196" fmla="*/ 1220970 h 7250295"/>
                <a:gd name="connsiteX7-2197" fmla="*/ 0 w 2171700"/>
                <a:gd name="connsiteY7-2198" fmla="*/ 2211570 h 7250295"/>
                <a:gd name="connsiteX8-2199" fmla="*/ 333375 w 2171700"/>
                <a:gd name="connsiteY8-2200" fmla="*/ 3106920 h 7250295"/>
                <a:gd name="connsiteX9-2201" fmla="*/ 247650 w 2171700"/>
                <a:gd name="connsiteY9-2202" fmla="*/ 3840345 h 7250295"/>
                <a:gd name="connsiteX10-2203" fmla="*/ 371475 w 2171700"/>
                <a:gd name="connsiteY10-2204" fmla="*/ 4059420 h 7250295"/>
                <a:gd name="connsiteX11-2205" fmla="*/ 495300 w 2171700"/>
                <a:gd name="connsiteY11-2206" fmla="*/ 4278495 h 7250295"/>
                <a:gd name="connsiteX12-2207" fmla="*/ 476250 w 2171700"/>
                <a:gd name="connsiteY12-2208" fmla="*/ 4735695 h 7250295"/>
                <a:gd name="connsiteX13-2209" fmla="*/ 476250 w 2171700"/>
                <a:gd name="connsiteY13-2210" fmla="*/ 5097645 h 7250295"/>
                <a:gd name="connsiteX14-2211" fmla="*/ 371475 w 2171700"/>
                <a:gd name="connsiteY14-2212" fmla="*/ 6145395 h 7250295"/>
                <a:gd name="connsiteX15-2213" fmla="*/ 371475 w 2171700"/>
                <a:gd name="connsiteY15-2214" fmla="*/ 6621645 h 7250295"/>
                <a:gd name="connsiteX16-2215" fmla="*/ 400050 w 2171700"/>
                <a:gd name="connsiteY16-2216" fmla="*/ 6821670 h 7250295"/>
                <a:gd name="connsiteX17-2217" fmla="*/ 323850 w 2171700"/>
                <a:gd name="connsiteY17-2218" fmla="*/ 7002645 h 7250295"/>
                <a:gd name="connsiteX18-2219" fmla="*/ 533400 w 2171700"/>
                <a:gd name="connsiteY18-2220" fmla="*/ 7250295 h 7250295"/>
                <a:gd name="connsiteX19-2221" fmla="*/ 952500 w 2171700"/>
                <a:gd name="connsiteY19-2222" fmla="*/ 7240770 h 7250295"/>
                <a:gd name="connsiteX20-2223" fmla="*/ 733425 w 2171700"/>
                <a:gd name="connsiteY20-2224" fmla="*/ 6821670 h 7250295"/>
                <a:gd name="connsiteX21-2225" fmla="*/ 790575 w 2171700"/>
                <a:gd name="connsiteY21-2226" fmla="*/ 6574020 h 7250295"/>
                <a:gd name="connsiteX22-2227" fmla="*/ 762000 w 2171700"/>
                <a:gd name="connsiteY22-2228" fmla="*/ 6250170 h 7250295"/>
                <a:gd name="connsiteX23-2229" fmla="*/ 885825 w 2171700"/>
                <a:gd name="connsiteY23-2230" fmla="*/ 5411970 h 7250295"/>
                <a:gd name="connsiteX24-2231" fmla="*/ 866775 w 2171700"/>
                <a:gd name="connsiteY24-2232" fmla="*/ 5326245 h 7250295"/>
                <a:gd name="connsiteX25-2233" fmla="*/ 971550 w 2171700"/>
                <a:gd name="connsiteY25-2234" fmla="*/ 5211945 h 7250295"/>
                <a:gd name="connsiteX26-2235" fmla="*/ 962025 w 2171700"/>
                <a:gd name="connsiteY26-2236" fmla="*/ 5069070 h 7250295"/>
                <a:gd name="connsiteX27-2237" fmla="*/ 1104900 w 2171700"/>
                <a:gd name="connsiteY27-2238" fmla="*/ 4526145 h 7250295"/>
                <a:gd name="connsiteX28-2239" fmla="*/ 1123950 w 2171700"/>
                <a:gd name="connsiteY28-2240" fmla="*/ 4392795 h 7250295"/>
                <a:gd name="connsiteX29-2241" fmla="*/ 1276350 w 2171700"/>
                <a:gd name="connsiteY29-2242" fmla="*/ 4649970 h 7250295"/>
                <a:gd name="connsiteX30-2243" fmla="*/ 1352550 w 2171700"/>
                <a:gd name="connsiteY30-2244" fmla="*/ 4926195 h 7250295"/>
                <a:gd name="connsiteX31-2245" fmla="*/ 1333500 w 2171700"/>
                <a:gd name="connsiteY31-2246" fmla="*/ 5069070 h 7250295"/>
                <a:gd name="connsiteX32-2247" fmla="*/ 1371600 w 2171700"/>
                <a:gd name="connsiteY32-2248" fmla="*/ 5078595 h 7250295"/>
                <a:gd name="connsiteX33-2249" fmla="*/ 1247775 w 2171700"/>
                <a:gd name="connsiteY33-2250" fmla="*/ 5516745 h 7250295"/>
                <a:gd name="connsiteX34-2251" fmla="*/ 1257300 w 2171700"/>
                <a:gd name="connsiteY34-2252" fmla="*/ 6469245 h 7250295"/>
                <a:gd name="connsiteX35-2253" fmla="*/ 1333500 w 2171700"/>
                <a:gd name="connsiteY35-2254" fmla="*/ 6583545 h 7250295"/>
                <a:gd name="connsiteX36-2255" fmla="*/ 1314450 w 2171700"/>
                <a:gd name="connsiteY36-2256" fmla="*/ 6735945 h 7250295"/>
                <a:gd name="connsiteX37-2257" fmla="*/ 1323975 w 2171700"/>
                <a:gd name="connsiteY37-2258" fmla="*/ 6859770 h 7250295"/>
                <a:gd name="connsiteX38-2259" fmla="*/ 1304925 w 2171700"/>
                <a:gd name="connsiteY38-2260" fmla="*/ 7012170 h 7250295"/>
                <a:gd name="connsiteX39-2261" fmla="*/ 1704975 w 2171700"/>
                <a:gd name="connsiteY39-2262" fmla="*/ 7212195 h 7250295"/>
                <a:gd name="connsiteX40-2263" fmla="*/ 2152650 w 2171700"/>
                <a:gd name="connsiteY40-2264" fmla="*/ 7212195 h 7250295"/>
                <a:gd name="connsiteX41-2265" fmla="*/ 2171700 w 2171700"/>
                <a:gd name="connsiteY41-2266" fmla="*/ 7069320 h 7250295"/>
                <a:gd name="connsiteX42-2267" fmla="*/ 1676400 w 2171700"/>
                <a:gd name="connsiteY42-2268" fmla="*/ 6564495 h 7250295"/>
                <a:gd name="connsiteX43-2269" fmla="*/ 1685925 w 2171700"/>
                <a:gd name="connsiteY43-2270" fmla="*/ 6459720 h 7250295"/>
                <a:gd name="connsiteX44-2271" fmla="*/ 1657350 w 2171700"/>
                <a:gd name="connsiteY44-2272" fmla="*/ 6250170 h 7250295"/>
                <a:gd name="connsiteX45-2273" fmla="*/ 1704975 w 2171700"/>
                <a:gd name="connsiteY45-2274" fmla="*/ 5973945 h 7250295"/>
                <a:gd name="connsiteX46-2275" fmla="*/ 1762125 w 2171700"/>
                <a:gd name="connsiteY46-2276" fmla="*/ 5421495 h 7250295"/>
                <a:gd name="connsiteX47-2277" fmla="*/ 1771650 w 2171700"/>
                <a:gd name="connsiteY47-2278" fmla="*/ 5354820 h 7250295"/>
                <a:gd name="connsiteX48-2279" fmla="*/ 1866900 w 2171700"/>
                <a:gd name="connsiteY48-2280" fmla="*/ 5097645 h 7250295"/>
                <a:gd name="connsiteX49-2281" fmla="*/ 1885950 w 2171700"/>
                <a:gd name="connsiteY49-2282" fmla="*/ 4573770 h 7250295"/>
                <a:gd name="connsiteX50-2283" fmla="*/ 1895475 w 2171700"/>
                <a:gd name="connsiteY50-2284" fmla="*/ 4173720 h 7250295"/>
                <a:gd name="connsiteX51-2285" fmla="*/ 1866900 w 2171700"/>
                <a:gd name="connsiteY51-2286" fmla="*/ 3630795 h 7250295"/>
                <a:gd name="connsiteX52-2287" fmla="*/ 2076450 w 2171700"/>
                <a:gd name="connsiteY52-2288" fmla="*/ 2697345 h 7250295"/>
                <a:gd name="connsiteX53-2289" fmla="*/ 2085975 w 2171700"/>
                <a:gd name="connsiteY53-2290" fmla="*/ 2430645 h 7250295"/>
                <a:gd name="connsiteX54-2291" fmla="*/ 1981200 w 2171700"/>
                <a:gd name="connsiteY54-2292" fmla="*/ 1859145 h 7250295"/>
                <a:gd name="connsiteX55-2293" fmla="*/ 1933575 w 2171700"/>
                <a:gd name="connsiteY55-2294" fmla="*/ 1697220 h 7250295"/>
                <a:gd name="connsiteX56-2295" fmla="*/ 1933575 w 2171700"/>
                <a:gd name="connsiteY56-2296" fmla="*/ 1420995 h 7250295"/>
                <a:gd name="connsiteX57-2297" fmla="*/ 1885950 w 2171700"/>
                <a:gd name="connsiteY57-2298" fmla="*/ 1259070 h 7250295"/>
                <a:gd name="connsiteX58-2299" fmla="*/ 1419225 w 2171700"/>
                <a:gd name="connsiteY58-2300" fmla="*/ 1163820 h 7250295"/>
                <a:gd name="connsiteX59-2301" fmla="*/ 1257300 w 2171700"/>
                <a:gd name="connsiteY59-2302" fmla="*/ 1011420 h 7250295"/>
                <a:gd name="connsiteX60-2303" fmla="*/ 1368115 w 2171700"/>
                <a:gd name="connsiteY60-2304" fmla="*/ 821521 h 7250295"/>
                <a:gd name="connsiteX61-2305" fmla="*/ 1433407 w 2171700"/>
                <a:gd name="connsiteY61-2306" fmla="*/ 622909 h 7250295"/>
                <a:gd name="connsiteX62-2307" fmla="*/ 1456454 w 2171700"/>
                <a:gd name="connsiteY62-2308" fmla="*/ 363449 h 7250295"/>
                <a:gd name="connsiteX63-2309" fmla="*/ 1330946 w 2171700"/>
                <a:gd name="connsiteY63-2310" fmla="*/ 143773 h 7250295"/>
                <a:gd name="connsiteX64-2311" fmla="*/ 1063645 w 2171700"/>
                <a:gd name="connsiteY64-2312" fmla="*/ 568 h 7250295"/>
                <a:gd name="connsiteX0-2313" fmla="*/ 1063645 w 2171700"/>
                <a:gd name="connsiteY0-2314" fmla="*/ 568 h 7250295"/>
                <a:gd name="connsiteX1-2315" fmla="*/ 809625 w 2171700"/>
                <a:gd name="connsiteY1-2316" fmla="*/ 116070 h 7250295"/>
                <a:gd name="connsiteX2-2317" fmla="*/ 685800 w 2171700"/>
                <a:gd name="connsiteY2-2318" fmla="*/ 297045 h 7250295"/>
                <a:gd name="connsiteX3-2319" fmla="*/ 704850 w 2171700"/>
                <a:gd name="connsiteY3-2320" fmla="*/ 620895 h 7250295"/>
                <a:gd name="connsiteX4-2321" fmla="*/ 838200 w 2171700"/>
                <a:gd name="connsiteY4-2322" fmla="*/ 897120 h 7250295"/>
                <a:gd name="connsiteX5-2323" fmla="*/ 742950 w 2171700"/>
                <a:gd name="connsiteY5-2324" fmla="*/ 1011420 h 7250295"/>
                <a:gd name="connsiteX6-2325" fmla="*/ 133350 w 2171700"/>
                <a:gd name="connsiteY6-2326" fmla="*/ 1220970 h 7250295"/>
                <a:gd name="connsiteX7-2327" fmla="*/ 0 w 2171700"/>
                <a:gd name="connsiteY7-2328" fmla="*/ 2211570 h 7250295"/>
                <a:gd name="connsiteX8-2329" fmla="*/ 333375 w 2171700"/>
                <a:gd name="connsiteY8-2330" fmla="*/ 3106920 h 7250295"/>
                <a:gd name="connsiteX9-2331" fmla="*/ 247650 w 2171700"/>
                <a:gd name="connsiteY9-2332" fmla="*/ 3840345 h 7250295"/>
                <a:gd name="connsiteX10-2333" fmla="*/ 371475 w 2171700"/>
                <a:gd name="connsiteY10-2334" fmla="*/ 4059420 h 7250295"/>
                <a:gd name="connsiteX11-2335" fmla="*/ 495300 w 2171700"/>
                <a:gd name="connsiteY11-2336" fmla="*/ 4278495 h 7250295"/>
                <a:gd name="connsiteX12-2337" fmla="*/ 476250 w 2171700"/>
                <a:gd name="connsiteY12-2338" fmla="*/ 4735695 h 7250295"/>
                <a:gd name="connsiteX13-2339" fmla="*/ 476250 w 2171700"/>
                <a:gd name="connsiteY13-2340" fmla="*/ 5097645 h 7250295"/>
                <a:gd name="connsiteX14-2341" fmla="*/ 371475 w 2171700"/>
                <a:gd name="connsiteY14-2342" fmla="*/ 6145395 h 7250295"/>
                <a:gd name="connsiteX15-2343" fmla="*/ 371475 w 2171700"/>
                <a:gd name="connsiteY15-2344" fmla="*/ 6621645 h 7250295"/>
                <a:gd name="connsiteX16-2345" fmla="*/ 400050 w 2171700"/>
                <a:gd name="connsiteY16-2346" fmla="*/ 6821670 h 7250295"/>
                <a:gd name="connsiteX17-2347" fmla="*/ 323850 w 2171700"/>
                <a:gd name="connsiteY17-2348" fmla="*/ 7002645 h 7250295"/>
                <a:gd name="connsiteX18-2349" fmla="*/ 533400 w 2171700"/>
                <a:gd name="connsiteY18-2350" fmla="*/ 7250295 h 7250295"/>
                <a:gd name="connsiteX19-2351" fmla="*/ 952500 w 2171700"/>
                <a:gd name="connsiteY19-2352" fmla="*/ 7240770 h 7250295"/>
                <a:gd name="connsiteX20-2353" fmla="*/ 733425 w 2171700"/>
                <a:gd name="connsiteY20-2354" fmla="*/ 6821670 h 7250295"/>
                <a:gd name="connsiteX21-2355" fmla="*/ 790575 w 2171700"/>
                <a:gd name="connsiteY21-2356" fmla="*/ 6574020 h 7250295"/>
                <a:gd name="connsiteX22-2357" fmla="*/ 762000 w 2171700"/>
                <a:gd name="connsiteY22-2358" fmla="*/ 6250170 h 7250295"/>
                <a:gd name="connsiteX23-2359" fmla="*/ 885825 w 2171700"/>
                <a:gd name="connsiteY23-2360" fmla="*/ 5411970 h 7250295"/>
                <a:gd name="connsiteX24-2361" fmla="*/ 866775 w 2171700"/>
                <a:gd name="connsiteY24-2362" fmla="*/ 5326245 h 7250295"/>
                <a:gd name="connsiteX25-2363" fmla="*/ 971550 w 2171700"/>
                <a:gd name="connsiteY25-2364" fmla="*/ 5211945 h 7250295"/>
                <a:gd name="connsiteX26-2365" fmla="*/ 962025 w 2171700"/>
                <a:gd name="connsiteY26-2366" fmla="*/ 5069070 h 7250295"/>
                <a:gd name="connsiteX27-2367" fmla="*/ 1104900 w 2171700"/>
                <a:gd name="connsiteY27-2368" fmla="*/ 4526145 h 7250295"/>
                <a:gd name="connsiteX28-2369" fmla="*/ 1123950 w 2171700"/>
                <a:gd name="connsiteY28-2370" fmla="*/ 4392795 h 7250295"/>
                <a:gd name="connsiteX29-2371" fmla="*/ 1276350 w 2171700"/>
                <a:gd name="connsiteY29-2372" fmla="*/ 4649970 h 7250295"/>
                <a:gd name="connsiteX30-2373" fmla="*/ 1352550 w 2171700"/>
                <a:gd name="connsiteY30-2374" fmla="*/ 4926195 h 7250295"/>
                <a:gd name="connsiteX31-2375" fmla="*/ 1333500 w 2171700"/>
                <a:gd name="connsiteY31-2376" fmla="*/ 5069070 h 7250295"/>
                <a:gd name="connsiteX32-2377" fmla="*/ 1371600 w 2171700"/>
                <a:gd name="connsiteY32-2378" fmla="*/ 5078595 h 7250295"/>
                <a:gd name="connsiteX33-2379" fmla="*/ 1247775 w 2171700"/>
                <a:gd name="connsiteY33-2380" fmla="*/ 5516745 h 7250295"/>
                <a:gd name="connsiteX34-2381" fmla="*/ 1257300 w 2171700"/>
                <a:gd name="connsiteY34-2382" fmla="*/ 6469245 h 7250295"/>
                <a:gd name="connsiteX35-2383" fmla="*/ 1333500 w 2171700"/>
                <a:gd name="connsiteY35-2384" fmla="*/ 6583545 h 7250295"/>
                <a:gd name="connsiteX36-2385" fmla="*/ 1314450 w 2171700"/>
                <a:gd name="connsiteY36-2386" fmla="*/ 6735945 h 7250295"/>
                <a:gd name="connsiteX37-2387" fmla="*/ 1323975 w 2171700"/>
                <a:gd name="connsiteY37-2388" fmla="*/ 6859770 h 7250295"/>
                <a:gd name="connsiteX38-2389" fmla="*/ 1304925 w 2171700"/>
                <a:gd name="connsiteY38-2390" fmla="*/ 7012170 h 7250295"/>
                <a:gd name="connsiteX39-2391" fmla="*/ 1704975 w 2171700"/>
                <a:gd name="connsiteY39-2392" fmla="*/ 7212195 h 7250295"/>
                <a:gd name="connsiteX40-2393" fmla="*/ 2152650 w 2171700"/>
                <a:gd name="connsiteY40-2394" fmla="*/ 7212195 h 7250295"/>
                <a:gd name="connsiteX41-2395" fmla="*/ 2171700 w 2171700"/>
                <a:gd name="connsiteY41-2396" fmla="*/ 7069320 h 7250295"/>
                <a:gd name="connsiteX42-2397" fmla="*/ 1676400 w 2171700"/>
                <a:gd name="connsiteY42-2398" fmla="*/ 6564495 h 7250295"/>
                <a:gd name="connsiteX43-2399" fmla="*/ 1685925 w 2171700"/>
                <a:gd name="connsiteY43-2400" fmla="*/ 6459720 h 7250295"/>
                <a:gd name="connsiteX44-2401" fmla="*/ 1657350 w 2171700"/>
                <a:gd name="connsiteY44-2402" fmla="*/ 6250170 h 7250295"/>
                <a:gd name="connsiteX45-2403" fmla="*/ 1704975 w 2171700"/>
                <a:gd name="connsiteY45-2404" fmla="*/ 5973945 h 7250295"/>
                <a:gd name="connsiteX46-2405" fmla="*/ 1762125 w 2171700"/>
                <a:gd name="connsiteY46-2406" fmla="*/ 5421495 h 7250295"/>
                <a:gd name="connsiteX47-2407" fmla="*/ 1771650 w 2171700"/>
                <a:gd name="connsiteY47-2408" fmla="*/ 5354820 h 7250295"/>
                <a:gd name="connsiteX48-2409" fmla="*/ 1866900 w 2171700"/>
                <a:gd name="connsiteY48-2410" fmla="*/ 5097645 h 7250295"/>
                <a:gd name="connsiteX49-2411" fmla="*/ 1885950 w 2171700"/>
                <a:gd name="connsiteY49-2412" fmla="*/ 4573770 h 7250295"/>
                <a:gd name="connsiteX50-2413" fmla="*/ 1895475 w 2171700"/>
                <a:gd name="connsiteY50-2414" fmla="*/ 4173720 h 7250295"/>
                <a:gd name="connsiteX51-2415" fmla="*/ 1866900 w 2171700"/>
                <a:gd name="connsiteY51-2416" fmla="*/ 3630795 h 7250295"/>
                <a:gd name="connsiteX52-2417" fmla="*/ 2076450 w 2171700"/>
                <a:gd name="connsiteY52-2418" fmla="*/ 2697345 h 7250295"/>
                <a:gd name="connsiteX53-2419" fmla="*/ 2085975 w 2171700"/>
                <a:gd name="connsiteY53-2420" fmla="*/ 2430645 h 7250295"/>
                <a:gd name="connsiteX54-2421" fmla="*/ 1981200 w 2171700"/>
                <a:gd name="connsiteY54-2422" fmla="*/ 1859145 h 7250295"/>
                <a:gd name="connsiteX55-2423" fmla="*/ 1933575 w 2171700"/>
                <a:gd name="connsiteY55-2424" fmla="*/ 1697220 h 7250295"/>
                <a:gd name="connsiteX56-2425" fmla="*/ 1933575 w 2171700"/>
                <a:gd name="connsiteY56-2426" fmla="*/ 1420995 h 7250295"/>
                <a:gd name="connsiteX57-2427" fmla="*/ 1885950 w 2171700"/>
                <a:gd name="connsiteY57-2428" fmla="*/ 1259070 h 7250295"/>
                <a:gd name="connsiteX58-2429" fmla="*/ 1419225 w 2171700"/>
                <a:gd name="connsiteY58-2430" fmla="*/ 1163820 h 7250295"/>
                <a:gd name="connsiteX59-2431" fmla="*/ 1257300 w 2171700"/>
                <a:gd name="connsiteY59-2432" fmla="*/ 1011420 h 7250295"/>
                <a:gd name="connsiteX60-2433" fmla="*/ 1368115 w 2171700"/>
                <a:gd name="connsiteY60-2434" fmla="*/ 821521 h 7250295"/>
                <a:gd name="connsiteX61-2435" fmla="*/ 1433407 w 2171700"/>
                <a:gd name="connsiteY61-2436" fmla="*/ 622909 h 7250295"/>
                <a:gd name="connsiteX62-2437" fmla="*/ 1444916 w 2171700"/>
                <a:gd name="connsiteY62-2438" fmla="*/ 380757 h 7250295"/>
                <a:gd name="connsiteX63-2439" fmla="*/ 1330946 w 2171700"/>
                <a:gd name="connsiteY63-2440" fmla="*/ 143773 h 7250295"/>
                <a:gd name="connsiteX64-2441" fmla="*/ 1063645 w 2171700"/>
                <a:gd name="connsiteY64-2442" fmla="*/ 568 h 7250295"/>
                <a:gd name="connsiteX0-2443" fmla="*/ 1063645 w 2171700"/>
                <a:gd name="connsiteY0-2444" fmla="*/ 568 h 7250295"/>
                <a:gd name="connsiteX1-2445" fmla="*/ 809625 w 2171700"/>
                <a:gd name="connsiteY1-2446" fmla="*/ 116070 h 7250295"/>
                <a:gd name="connsiteX2-2447" fmla="*/ 685800 w 2171700"/>
                <a:gd name="connsiteY2-2448" fmla="*/ 297045 h 7250295"/>
                <a:gd name="connsiteX3-2449" fmla="*/ 704850 w 2171700"/>
                <a:gd name="connsiteY3-2450" fmla="*/ 620895 h 7250295"/>
                <a:gd name="connsiteX4-2451" fmla="*/ 838200 w 2171700"/>
                <a:gd name="connsiteY4-2452" fmla="*/ 897120 h 7250295"/>
                <a:gd name="connsiteX5-2453" fmla="*/ 742950 w 2171700"/>
                <a:gd name="connsiteY5-2454" fmla="*/ 1011420 h 7250295"/>
                <a:gd name="connsiteX6-2455" fmla="*/ 133350 w 2171700"/>
                <a:gd name="connsiteY6-2456" fmla="*/ 1220970 h 7250295"/>
                <a:gd name="connsiteX7-2457" fmla="*/ 0 w 2171700"/>
                <a:gd name="connsiteY7-2458" fmla="*/ 2211570 h 7250295"/>
                <a:gd name="connsiteX8-2459" fmla="*/ 333375 w 2171700"/>
                <a:gd name="connsiteY8-2460" fmla="*/ 3106920 h 7250295"/>
                <a:gd name="connsiteX9-2461" fmla="*/ 247650 w 2171700"/>
                <a:gd name="connsiteY9-2462" fmla="*/ 3840345 h 7250295"/>
                <a:gd name="connsiteX10-2463" fmla="*/ 371475 w 2171700"/>
                <a:gd name="connsiteY10-2464" fmla="*/ 4059420 h 7250295"/>
                <a:gd name="connsiteX11-2465" fmla="*/ 495300 w 2171700"/>
                <a:gd name="connsiteY11-2466" fmla="*/ 4278495 h 7250295"/>
                <a:gd name="connsiteX12-2467" fmla="*/ 476250 w 2171700"/>
                <a:gd name="connsiteY12-2468" fmla="*/ 4735695 h 7250295"/>
                <a:gd name="connsiteX13-2469" fmla="*/ 476250 w 2171700"/>
                <a:gd name="connsiteY13-2470" fmla="*/ 5097645 h 7250295"/>
                <a:gd name="connsiteX14-2471" fmla="*/ 371475 w 2171700"/>
                <a:gd name="connsiteY14-2472" fmla="*/ 6145395 h 7250295"/>
                <a:gd name="connsiteX15-2473" fmla="*/ 371475 w 2171700"/>
                <a:gd name="connsiteY15-2474" fmla="*/ 6621645 h 7250295"/>
                <a:gd name="connsiteX16-2475" fmla="*/ 400050 w 2171700"/>
                <a:gd name="connsiteY16-2476" fmla="*/ 6821670 h 7250295"/>
                <a:gd name="connsiteX17-2477" fmla="*/ 323850 w 2171700"/>
                <a:gd name="connsiteY17-2478" fmla="*/ 7002645 h 7250295"/>
                <a:gd name="connsiteX18-2479" fmla="*/ 533400 w 2171700"/>
                <a:gd name="connsiteY18-2480" fmla="*/ 7250295 h 7250295"/>
                <a:gd name="connsiteX19-2481" fmla="*/ 952500 w 2171700"/>
                <a:gd name="connsiteY19-2482" fmla="*/ 7240770 h 7250295"/>
                <a:gd name="connsiteX20-2483" fmla="*/ 733425 w 2171700"/>
                <a:gd name="connsiteY20-2484" fmla="*/ 6821670 h 7250295"/>
                <a:gd name="connsiteX21-2485" fmla="*/ 790575 w 2171700"/>
                <a:gd name="connsiteY21-2486" fmla="*/ 6574020 h 7250295"/>
                <a:gd name="connsiteX22-2487" fmla="*/ 762000 w 2171700"/>
                <a:gd name="connsiteY22-2488" fmla="*/ 6250170 h 7250295"/>
                <a:gd name="connsiteX23-2489" fmla="*/ 885825 w 2171700"/>
                <a:gd name="connsiteY23-2490" fmla="*/ 5411970 h 7250295"/>
                <a:gd name="connsiteX24-2491" fmla="*/ 866775 w 2171700"/>
                <a:gd name="connsiteY24-2492" fmla="*/ 5326245 h 7250295"/>
                <a:gd name="connsiteX25-2493" fmla="*/ 971550 w 2171700"/>
                <a:gd name="connsiteY25-2494" fmla="*/ 5211945 h 7250295"/>
                <a:gd name="connsiteX26-2495" fmla="*/ 962025 w 2171700"/>
                <a:gd name="connsiteY26-2496" fmla="*/ 5069070 h 7250295"/>
                <a:gd name="connsiteX27-2497" fmla="*/ 1104900 w 2171700"/>
                <a:gd name="connsiteY27-2498" fmla="*/ 4526145 h 7250295"/>
                <a:gd name="connsiteX28-2499" fmla="*/ 1123950 w 2171700"/>
                <a:gd name="connsiteY28-2500" fmla="*/ 4392795 h 7250295"/>
                <a:gd name="connsiteX29-2501" fmla="*/ 1276350 w 2171700"/>
                <a:gd name="connsiteY29-2502" fmla="*/ 4649970 h 7250295"/>
                <a:gd name="connsiteX30-2503" fmla="*/ 1352550 w 2171700"/>
                <a:gd name="connsiteY30-2504" fmla="*/ 4926195 h 7250295"/>
                <a:gd name="connsiteX31-2505" fmla="*/ 1333500 w 2171700"/>
                <a:gd name="connsiteY31-2506" fmla="*/ 5069070 h 7250295"/>
                <a:gd name="connsiteX32-2507" fmla="*/ 1371600 w 2171700"/>
                <a:gd name="connsiteY32-2508" fmla="*/ 5078595 h 7250295"/>
                <a:gd name="connsiteX33-2509" fmla="*/ 1247775 w 2171700"/>
                <a:gd name="connsiteY33-2510" fmla="*/ 5516745 h 7250295"/>
                <a:gd name="connsiteX34-2511" fmla="*/ 1257300 w 2171700"/>
                <a:gd name="connsiteY34-2512" fmla="*/ 6469245 h 7250295"/>
                <a:gd name="connsiteX35-2513" fmla="*/ 1333500 w 2171700"/>
                <a:gd name="connsiteY35-2514" fmla="*/ 6583545 h 7250295"/>
                <a:gd name="connsiteX36-2515" fmla="*/ 1314450 w 2171700"/>
                <a:gd name="connsiteY36-2516" fmla="*/ 6735945 h 7250295"/>
                <a:gd name="connsiteX37-2517" fmla="*/ 1323975 w 2171700"/>
                <a:gd name="connsiteY37-2518" fmla="*/ 6859770 h 7250295"/>
                <a:gd name="connsiteX38-2519" fmla="*/ 1304925 w 2171700"/>
                <a:gd name="connsiteY38-2520" fmla="*/ 7012170 h 7250295"/>
                <a:gd name="connsiteX39-2521" fmla="*/ 1704975 w 2171700"/>
                <a:gd name="connsiteY39-2522" fmla="*/ 7212195 h 7250295"/>
                <a:gd name="connsiteX40-2523" fmla="*/ 2152650 w 2171700"/>
                <a:gd name="connsiteY40-2524" fmla="*/ 7212195 h 7250295"/>
                <a:gd name="connsiteX41-2525" fmla="*/ 2171700 w 2171700"/>
                <a:gd name="connsiteY41-2526" fmla="*/ 7069320 h 7250295"/>
                <a:gd name="connsiteX42-2527" fmla="*/ 1676400 w 2171700"/>
                <a:gd name="connsiteY42-2528" fmla="*/ 6564495 h 7250295"/>
                <a:gd name="connsiteX43-2529" fmla="*/ 1685925 w 2171700"/>
                <a:gd name="connsiteY43-2530" fmla="*/ 6459720 h 7250295"/>
                <a:gd name="connsiteX44-2531" fmla="*/ 1657350 w 2171700"/>
                <a:gd name="connsiteY44-2532" fmla="*/ 6250170 h 7250295"/>
                <a:gd name="connsiteX45-2533" fmla="*/ 1704975 w 2171700"/>
                <a:gd name="connsiteY45-2534" fmla="*/ 5973945 h 7250295"/>
                <a:gd name="connsiteX46-2535" fmla="*/ 1762125 w 2171700"/>
                <a:gd name="connsiteY46-2536" fmla="*/ 5421495 h 7250295"/>
                <a:gd name="connsiteX47-2537" fmla="*/ 1771650 w 2171700"/>
                <a:gd name="connsiteY47-2538" fmla="*/ 5354820 h 7250295"/>
                <a:gd name="connsiteX48-2539" fmla="*/ 1866900 w 2171700"/>
                <a:gd name="connsiteY48-2540" fmla="*/ 5097645 h 7250295"/>
                <a:gd name="connsiteX49-2541" fmla="*/ 1885950 w 2171700"/>
                <a:gd name="connsiteY49-2542" fmla="*/ 4573770 h 7250295"/>
                <a:gd name="connsiteX50-2543" fmla="*/ 1895475 w 2171700"/>
                <a:gd name="connsiteY50-2544" fmla="*/ 4173720 h 7250295"/>
                <a:gd name="connsiteX51-2545" fmla="*/ 1866900 w 2171700"/>
                <a:gd name="connsiteY51-2546" fmla="*/ 3630795 h 7250295"/>
                <a:gd name="connsiteX52-2547" fmla="*/ 2076450 w 2171700"/>
                <a:gd name="connsiteY52-2548" fmla="*/ 2697345 h 7250295"/>
                <a:gd name="connsiteX53-2549" fmla="*/ 2085975 w 2171700"/>
                <a:gd name="connsiteY53-2550" fmla="*/ 2430645 h 7250295"/>
                <a:gd name="connsiteX54-2551" fmla="*/ 1981200 w 2171700"/>
                <a:gd name="connsiteY54-2552" fmla="*/ 1859145 h 7250295"/>
                <a:gd name="connsiteX55-2553" fmla="*/ 1933575 w 2171700"/>
                <a:gd name="connsiteY55-2554" fmla="*/ 1697220 h 7250295"/>
                <a:gd name="connsiteX56-2555" fmla="*/ 1933575 w 2171700"/>
                <a:gd name="connsiteY56-2556" fmla="*/ 1420995 h 7250295"/>
                <a:gd name="connsiteX57-2557" fmla="*/ 1885950 w 2171700"/>
                <a:gd name="connsiteY57-2558" fmla="*/ 1259070 h 7250295"/>
                <a:gd name="connsiteX58-2559" fmla="*/ 1419225 w 2171700"/>
                <a:gd name="connsiteY58-2560" fmla="*/ 1163820 h 7250295"/>
                <a:gd name="connsiteX59-2561" fmla="*/ 1257300 w 2171700"/>
                <a:gd name="connsiteY59-2562" fmla="*/ 1011420 h 7250295"/>
                <a:gd name="connsiteX60-2563" fmla="*/ 1368115 w 2171700"/>
                <a:gd name="connsiteY60-2564" fmla="*/ 821521 h 7250295"/>
                <a:gd name="connsiteX61-2565" fmla="*/ 1433407 w 2171700"/>
                <a:gd name="connsiteY61-2566" fmla="*/ 622909 h 7250295"/>
                <a:gd name="connsiteX62-2567" fmla="*/ 1444916 w 2171700"/>
                <a:gd name="connsiteY62-2568" fmla="*/ 380757 h 7250295"/>
                <a:gd name="connsiteX63-2569" fmla="*/ 1330946 w 2171700"/>
                <a:gd name="connsiteY63-2570" fmla="*/ 143773 h 7250295"/>
                <a:gd name="connsiteX64-2571" fmla="*/ 1063645 w 2171700"/>
                <a:gd name="connsiteY64-2572" fmla="*/ 568 h 7250295"/>
                <a:gd name="connsiteX0-2573" fmla="*/ 1063645 w 2171700"/>
                <a:gd name="connsiteY0-2574" fmla="*/ 568 h 7250295"/>
                <a:gd name="connsiteX1-2575" fmla="*/ 809625 w 2171700"/>
                <a:gd name="connsiteY1-2576" fmla="*/ 116070 h 7250295"/>
                <a:gd name="connsiteX2-2577" fmla="*/ 685800 w 2171700"/>
                <a:gd name="connsiteY2-2578" fmla="*/ 297045 h 7250295"/>
                <a:gd name="connsiteX3-2579" fmla="*/ 704850 w 2171700"/>
                <a:gd name="connsiteY3-2580" fmla="*/ 620895 h 7250295"/>
                <a:gd name="connsiteX4-2581" fmla="*/ 838200 w 2171700"/>
                <a:gd name="connsiteY4-2582" fmla="*/ 897120 h 7250295"/>
                <a:gd name="connsiteX5-2583" fmla="*/ 742950 w 2171700"/>
                <a:gd name="connsiteY5-2584" fmla="*/ 1011420 h 7250295"/>
                <a:gd name="connsiteX6-2585" fmla="*/ 133350 w 2171700"/>
                <a:gd name="connsiteY6-2586" fmla="*/ 1220970 h 7250295"/>
                <a:gd name="connsiteX7-2587" fmla="*/ 0 w 2171700"/>
                <a:gd name="connsiteY7-2588" fmla="*/ 2211570 h 7250295"/>
                <a:gd name="connsiteX8-2589" fmla="*/ 333375 w 2171700"/>
                <a:gd name="connsiteY8-2590" fmla="*/ 3106920 h 7250295"/>
                <a:gd name="connsiteX9-2591" fmla="*/ 247650 w 2171700"/>
                <a:gd name="connsiteY9-2592" fmla="*/ 3840345 h 7250295"/>
                <a:gd name="connsiteX10-2593" fmla="*/ 371475 w 2171700"/>
                <a:gd name="connsiteY10-2594" fmla="*/ 4059420 h 7250295"/>
                <a:gd name="connsiteX11-2595" fmla="*/ 495300 w 2171700"/>
                <a:gd name="connsiteY11-2596" fmla="*/ 4278495 h 7250295"/>
                <a:gd name="connsiteX12-2597" fmla="*/ 476250 w 2171700"/>
                <a:gd name="connsiteY12-2598" fmla="*/ 4735695 h 7250295"/>
                <a:gd name="connsiteX13-2599" fmla="*/ 476250 w 2171700"/>
                <a:gd name="connsiteY13-2600" fmla="*/ 5097645 h 7250295"/>
                <a:gd name="connsiteX14-2601" fmla="*/ 371475 w 2171700"/>
                <a:gd name="connsiteY14-2602" fmla="*/ 6145395 h 7250295"/>
                <a:gd name="connsiteX15-2603" fmla="*/ 371475 w 2171700"/>
                <a:gd name="connsiteY15-2604" fmla="*/ 6621645 h 7250295"/>
                <a:gd name="connsiteX16-2605" fmla="*/ 400050 w 2171700"/>
                <a:gd name="connsiteY16-2606" fmla="*/ 6821670 h 7250295"/>
                <a:gd name="connsiteX17-2607" fmla="*/ 323850 w 2171700"/>
                <a:gd name="connsiteY17-2608" fmla="*/ 7002645 h 7250295"/>
                <a:gd name="connsiteX18-2609" fmla="*/ 533400 w 2171700"/>
                <a:gd name="connsiteY18-2610" fmla="*/ 7250295 h 7250295"/>
                <a:gd name="connsiteX19-2611" fmla="*/ 952500 w 2171700"/>
                <a:gd name="connsiteY19-2612" fmla="*/ 7240770 h 7250295"/>
                <a:gd name="connsiteX20-2613" fmla="*/ 733425 w 2171700"/>
                <a:gd name="connsiteY20-2614" fmla="*/ 6821670 h 7250295"/>
                <a:gd name="connsiteX21-2615" fmla="*/ 790575 w 2171700"/>
                <a:gd name="connsiteY21-2616" fmla="*/ 6574020 h 7250295"/>
                <a:gd name="connsiteX22-2617" fmla="*/ 762000 w 2171700"/>
                <a:gd name="connsiteY22-2618" fmla="*/ 6250170 h 7250295"/>
                <a:gd name="connsiteX23-2619" fmla="*/ 885825 w 2171700"/>
                <a:gd name="connsiteY23-2620" fmla="*/ 5411970 h 7250295"/>
                <a:gd name="connsiteX24-2621" fmla="*/ 866775 w 2171700"/>
                <a:gd name="connsiteY24-2622" fmla="*/ 5326245 h 7250295"/>
                <a:gd name="connsiteX25-2623" fmla="*/ 971550 w 2171700"/>
                <a:gd name="connsiteY25-2624" fmla="*/ 5211945 h 7250295"/>
                <a:gd name="connsiteX26-2625" fmla="*/ 962025 w 2171700"/>
                <a:gd name="connsiteY26-2626" fmla="*/ 5069070 h 7250295"/>
                <a:gd name="connsiteX27-2627" fmla="*/ 1104900 w 2171700"/>
                <a:gd name="connsiteY27-2628" fmla="*/ 4526145 h 7250295"/>
                <a:gd name="connsiteX28-2629" fmla="*/ 1123950 w 2171700"/>
                <a:gd name="connsiteY28-2630" fmla="*/ 4392795 h 7250295"/>
                <a:gd name="connsiteX29-2631" fmla="*/ 1276350 w 2171700"/>
                <a:gd name="connsiteY29-2632" fmla="*/ 4649970 h 7250295"/>
                <a:gd name="connsiteX30-2633" fmla="*/ 1352550 w 2171700"/>
                <a:gd name="connsiteY30-2634" fmla="*/ 4926195 h 7250295"/>
                <a:gd name="connsiteX31-2635" fmla="*/ 1333500 w 2171700"/>
                <a:gd name="connsiteY31-2636" fmla="*/ 5069070 h 7250295"/>
                <a:gd name="connsiteX32-2637" fmla="*/ 1371600 w 2171700"/>
                <a:gd name="connsiteY32-2638" fmla="*/ 5078595 h 7250295"/>
                <a:gd name="connsiteX33-2639" fmla="*/ 1247775 w 2171700"/>
                <a:gd name="connsiteY33-2640" fmla="*/ 5516745 h 7250295"/>
                <a:gd name="connsiteX34-2641" fmla="*/ 1257300 w 2171700"/>
                <a:gd name="connsiteY34-2642" fmla="*/ 6469245 h 7250295"/>
                <a:gd name="connsiteX35-2643" fmla="*/ 1333500 w 2171700"/>
                <a:gd name="connsiteY35-2644" fmla="*/ 6583545 h 7250295"/>
                <a:gd name="connsiteX36-2645" fmla="*/ 1314450 w 2171700"/>
                <a:gd name="connsiteY36-2646" fmla="*/ 6735945 h 7250295"/>
                <a:gd name="connsiteX37-2647" fmla="*/ 1323975 w 2171700"/>
                <a:gd name="connsiteY37-2648" fmla="*/ 6859770 h 7250295"/>
                <a:gd name="connsiteX38-2649" fmla="*/ 1304925 w 2171700"/>
                <a:gd name="connsiteY38-2650" fmla="*/ 7012170 h 7250295"/>
                <a:gd name="connsiteX39-2651" fmla="*/ 1704975 w 2171700"/>
                <a:gd name="connsiteY39-2652" fmla="*/ 7212195 h 7250295"/>
                <a:gd name="connsiteX40-2653" fmla="*/ 2152650 w 2171700"/>
                <a:gd name="connsiteY40-2654" fmla="*/ 7212195 h 7250295"/>
                <a:gd name="connsiteX41-2655" fmla="*/ 2171700 w 2171700"/>
                <a:gd name="connsiteY41-2656" fmla="*/ 7069320 h 7250295"/>
                <a:gd name="connsiteX42-2657" fmla="*/ 1676400 w 2171700"/>
                <a:gd name="connsiteY42-2658" fmla="*/ 6564495 h 7250295"/>
                <a:gd name="connsiteX43-2659" fmla="*/ 1685925 w 2171700"/>
                <a:gd name="connsiteY43-2660" fmla="*/ 6459720 h 7250295"/>
                <a:gd name="connsiteX44-2661" fmla="*/ 1657350 w 2171700"/>
                <a:gd name="connsiteY44-2662" fmla="*/ 6250170 h 7250295"/>
                <a:gd name="connsiteX45-2663" fmla="*/ 1704975 w 2171700"/>
                <a:gd name="connsiteY45-2664" fmla="*/ 5973945 h 7250295"/>
                <a:gd name="connsiteX46-2665" fmla="*/ 1762125 w 2171700"/>
                <a:gd name="connsiteY46-2666" fmla="*/ 5421495 h 7250295"/>
                <a:gd name="connsiteX47-2667" fmla="*/ 1771650 w 2171700"/>
                <a:gd name="connsiteY47-2668" fmla="*/ 5354820 h 7250295"/>
                <a:gd name="connsiteX48-2669" fmla="*/ 1866900 w 2171700"/>
                <a:gd name="connsiteY48-2670" fmla="*/ 5097645 h 7250295"/>
                <a:gd name="connsiteX49-2671" fmla="*/ 1885950 w 2171700"/>
                <a:gd name="connsiteY49-2672" fmla="*/ 4573770 h 7250295"/>
                <a:gd name="connsiteX50-2673" fmla="*/ 1895475 w 2171700"/>
                <a:gd name="connsiteY50-2674" fmla="*/ 4173720 h 7250295"/>
                <a:gd name="connsiteX51-2675" fmla="*/ 1866900 w 2171700"/>
                <a:gd name="connsiteY51-2676" fmla="*/ 3630795 h 7250295"/>
                <a:gd name="connsiteX52-2677" fmla="*/ 2076450 w 2171700"/>
                <a:gd name="connsiteY52-2678" fmla="*/ 2697345 h 7250295"/>
                <a:gd name="connsiteX53-2679" fmla="*/ 2085975 w 2171700"/>
                <a:gd name="connsiteY53-2680" fmla="*/ 2430645 h 7250295"/>
                <a:gd name="connsiteX54-2681" fmla="*/ 1981200 w 2171700"/>
                <a:gd name="connsiteY54-2682" fmla="*/ 1859145 h 7250295"/>
                <a:gd name="connsiteX55-2683" fmla="*/ 1933575 w 2171700"/>
                <a:gd name="connsiteY55-2684" fmla="*/ 1697220 h 7250295"/>
                <a:gd name="connsiteX56-2685" fmla="*/ 1933575 w 2171700"/>
                <a:gd name="connsiteY56-2686" fmla="*/ 1420995 h 7250295"/>
                <a:gd name="connsiteX57-2687" fmla="*/ 1885950 w 2171700"/>
                <a:gd name="connsiteY57-2688" fmla="*/ 1259070 h 7250295"/>
                <a:gd name="connsiteX58-2689" fmla="*/ 1419225 w 2171700"/>
                <a:gd name="connsiteY58-2690" fmla="*/ 1163820 h 7250295"/>
                <a:gd name="connsiteX59-2691" fmla="*/ 1257300 w 2171700"/>
                <a:gd name="connsiteY59-2692" fmla="*/ 1011420 h 7250295"/>
                <a:gd name="connsiteX60-2693" fmla="*/ 1365230 w 2171700"/>
                <a:gd name="connsiteY60-2694" fmla="*/ 821521 h 7250295"/>
                <a:gd name="connsiteX61-2695" fmla="*/ 1433407 w 2171700"/>
                <a:gd name="connsiteY61-2696" fmla="*/ 622909 h 7250295"/>
                <a:gd name="connsiteX62-2697" fmla="*/ 1444916 w 2171700"/>
                <a:gd name="connsiteY62-2698" fmla="*/ 380757 h 7250295"/>
                <a:gd name="connsiteX63-2699" fmla="*/ 1330946 w 2171700"/>
                <a:gd name="connsiteY63-2700" fmla="*/ 143773 h 7250295"/>
                <a:gd name="connsiteX64-2701" fmla="*/ 1063645 w 2171700"/>
                <a:gd name="connsiteY64-2702" fmla="*/ 568 h 7250295"/>
                <a:gd name="connsiteX0-2703" fmla="*/ 1063645 w 2171700"/>
                <a:gd name="connsiteY0-2704" fmla="*/ 568 h 7250295"/>
                <a:gd name="connsiteX1-2705" fmla="*/ 809625 w 2171700"/>
                <a:gd name="connsiteY1-2706" fmla="*/ 116070 h 7250295"/>
                <a:gd name="connsiteX2-2707" fmla="*/ 685800 w 2171700"/>
                <a:gd name="connsiteY2-2708" fmla="*/ 297045 h 7250295"/>
                <a:gd name="connsiteX3-2709" fmla="*/ 704850 w 2171700"/>
                <a:gd name="connsiteY3-2710" fmla="*/ 620895 h 7250295"/>
                <a:gd name="connsiteX4-2711" fmla="*/ 838200 w 2171700"/>
                <a:gd name="connsiteY4-2712" fmla="*/ 897120 h 7250295"/>
                <a:gd name="connsiteX5-2713" fmla="*/ 742950 w 2171700"/>
                <a:gd name="connsiteY5-2714" fmla="*/ 1011420 h 7250295"/>
                <a:gd name="connsiteX6-2715" fmla="*/ 133350 w 2171700"/>
                <a:gd name="connsiteY6-2716" fmla="*/ 1220970 h 7250295"/>
                <a:gd name="connsiteX7-2717" fmla="*/ 0 w 2171700"/>
                <a:gd name="connsiteY7-2718" fmla="*/ 2211570 h 7250295"/>
                <a:gd name="connsiteX8-2719" fmla="*/ 333375 w 2171700"/>
                <a:gd name="connsiteY8-2720" fmla="*/ 3106920 h 7250295"/>
                <a:gd name="connsiteX9-2721" fmla="*/ 247650 w 2171700"/>
                <a:gd name="connsiteY9-2722" fmla="*/ 3840345 h 7250295"/>
                <a:gd name="connsiteX10-2723" fmla="*/ 371475 w 2171700"/>
                <a:gd name="connsiteY10-2724" fmla="*/ 4059420 h 7250295"/>
                <a:gd name="connsiteX11-2725" fmla="*/ 495300 w 2171700"/>
                <a:gd name="connsiteY11-2726" fmla="*/ 4278495 h 7250295"/>
                <a:gd name="connsiteX12-2727" fmla="*/ 476250 w 2171700"/>
                <a:gd name="connsiteY12-2728" fmla="*/ 4735695 h 7250295"/>
                <a:gd name="connsiteX13-2729" fmla="*/ 476250 w 2171700"/>
                <a:gd name="connsiteY13-2730" fmla="*/ 5097645 h 7250295"/>
                <a:gd name="connsiteX14-2731" fmla="*/ 371475 w 2171700"/>
                <a:gd name="connsiteY14-2732" fmla="*/ 6145395 h 7250295"/>
                <a:gd name="connsiteX15-2733" fmla="*/ 371475 w 2171700"/>
                <a:gd name="connsiteY15-2734" fmla="*/ 6621645 h 7250295"/>
                <a:gd name="connsiteX16-2735" fmla="*/ 400050 w 2171700"/>
                <a:gd name="connsiteY16-2736" fmla="*/ 6821670 h 7250295"/>
                <a:gd name="connsiteX17-2737" fmla="*/ 323850 w 2171700"/>
                <a:gd name="connsiteY17-2738" fmla="*/ 7002645 h 7250295"/>
                <a:gd name="connsiteX18-2739" fmla="*/ 533400 w 2171700"/>
                <a:gd name="connsiteY18-2740" fmla="*/ 7250295 h 7250295"/>
                <a:gd name="connsiteX19-2741" fmla="*/ 952500 w 2171700"/>
                <a:gd name="connsiteY19-2742" fmla="*/ 7240770 h 7250295"/>
                <a:gd name="connsiteX20-2743" fmla="*/ 733425 w 2171700"/>
                <a:gd name="connsiteY20-2744" fmla="*/ 6821670 h 7250295"/>
                <a:gd name="connsiteX21-2745" fmla="*/ 790575 w 2171700"/>
                <a:gd name="connsiteY21-2746" fmla="*/ 6574020 h 7250295"/>
                <a:gd name="connsiteX22-2747" fmla="*/ 762000 w 2171700"/>
                <a:gd name="connsiteY22-2748" fmla="*/ 6250170 h 7250295"/>
                <a:gd name="connsiteX23-2749" fmla="*/ 885825 w 2171700"/>
                <a:gd name="connsiteY23-2750" fmla="*/ 5411970 h 7250295"/>
                <a:gd name="connsiteX24-2751" fmla="*/ 866775 w 2171700"/>
                <a:gd name="connsiteY24-2752" fmla="*/ 5326245 h 7250295"/>
                <a:gd name="connsiteX25-2753" fmla="*/ 971550 w 2171700"/>
                <a:gd name="connsiteY25-2754" fmla="*/ 5211945 h 7250295"/>
                <a:gd name="connsiteX26-2755" fmla="*/ 962025 w 2171700"/>
                <a:gd name="connsiteY26-2756" fmla="*/ 5069070 h 7250295"/>
                <a:gd name="connsiteX27-2757" fmla="*/ 1104900 w 2171700"/>
                <a:gd name="connsiteY27-2758" fmla="*/ 4526145 h 7250295"/>
                <a:gd name="connsiteX28-2759" fmla="*/ 1123950 w 2171700"/>
                <a:gd name="connsiteY28-2760" fmla="*/ 4392795 h 7250295"/>
                <a:gd name="connsiteX29-2761" fmla="*/ 1276350 w 2171700"/>
                <a:gd name="connsiteY29-2762" fmla="*/ 4649970 h 7250295"/>
                <a:gd name="connsiteX30-2763" fmla="*/ 1352550 w 2171700"/>
                <a:gd name="connsiteY30-2764" fmla="*/ 4926195 h 7250295"/>
                <a:gd name="connsiteX31-2765" fmla="*/ 1333500 w 2171700"/>
                <a:gd name="connsiteY31-2766" fmla="*/ 5069070 h 7250295"/>
                <a:gd name="connsiteX32-2767" fmla="*/ 1371600 w 2171700"/>
                <a:gd name="connsiteY32-2768" fmla="*/ 5078595 h 7250295"/>
                <a:gd name="connsiteX33-2769" fmla="*/ 1247775 w 2171700"/>
                <a:gd name="connsiteY33-2770" fmla="*/ 5516745 h 7250295"/>
                <a:gd name="connsiteX34-2771" fmla="*/ 1257300 w 2171700"/>
                <a:gd name="connsiteY34-2772" fmla="*/ 6469245 h 7250295"/>
                <a:gd name="connsiteX35-2773" fmla="*/ 1333500 w 2171700"/>
                <a:gd name="connsiteY35-2774" fmla="*/ 6583545 h 7250295"/>
                <a:gd name="connsiteX36-2775" fmla="*/ 1314450 w 2171700"/>
                <a:gd name="connsiteY36-2776" fmla="*/ 6735945 h 7250295"/>
                <a:gd name="connsiteX37-2777" fmla="*/ 1323975 w 2171700"/>
                <a:gd name="connsiteY37-2778" fmla="*/ 6859770 h 7250295"/>
                <a:gd name="connsiteX38-2779" fmla="*/ 1304925 w 2171700"/>
                <a:gd name="connsiteY38-2780" fmla="*/ 7012170 h 7250295"/>
                <a:gd name="connsiteX39-2781" fmla="*/ 1704975 w 2171700"/>
                <a:gd name="connsiteY39-2782" fmla="*/ 7212195 h 7250295"/>
                <a:gd name="connsiteX40-2783" fmla="*/ 2152650 w 2171700"/>
                <a:gd name="connsiteY40-2784" fmla="*/ 7212195 h 7250295"/>
                <a:gd name="connsiteX41-2785" fmla="*/ 2171700 w 2171700"/>
                <a:gd name="connsiteY41-2786" fmla="*/ 7069320 h 7250295"/>
                <a:gd name="connsiteX42-2787" fmla="*/ 1676400 w 2171700"/>
                <a:gd name="connsiteY42-2788" fmla="*/ 6564495 h 7250295"/>
                <a:gd name="connsiteX43-2789" fmla="*/ 1685925 w 2171700"/>
                <a:gd name="connsiteY43-2790" fmla="*/ 6459720 h 7250295"/>
                <a:gd name="connsiteX44-2791" fmla="*/ 1657350 w 2171700"/>
                <a:gd name="connsiteY44-2792" fmla="*/ 6250170 h 7250295"/>
                <a:gd name="connsiteX45-2793" fmla="*/ 1704975 w 2171700"/>
                <a:gd name="connsiteY45-2794" fmla="*/ 5973945 h 7250295"/>
                <a:gd name="connsiteX46-2795" fmla="*/ 1762125 w 2171700"/>
                <a:gd name="connsiteY46-2796" fmla="*/ 5421495 h 7250295"/>
                <a:gd name="connsiteX47-2797" fmla="*/ 1771650 w 2171700"/>
                <a:gd name="connsiteY47-2798" fmla="*/ 5354820 h 7250295"/>
                <a:gd name="connsiteX48-2799" fmla="*/ 1866900 w 2171700"/>
                <a:gd name="connsiteY48-2800" fmla="*/ 5097645 h 7250295"/>
                <a:gd name="connsiteX49-2801" fmla="*/ 1885950 w 2171700"/>
                <a:gd name="connsiteY49-2802" fmla="*/ 4573770 h 7250295"/>
                <a:gd name="connsiteX50-2803" fmla="*/ 1895475 w 2171700"/>
                <a:gd name="connsiteY50-2804" fmla="*/ 4173720 h 7250295"/>
                <a:gd name="connsiteX51-2805" fmla="*/ 1866900 w 2171700"/>
                <a:gd name="connsiteY51-2806" fmla="*/ 3630795 h 7250295"/>
                <a:gd name="connsiteX52-2807" fmla="*/ 2076450 w 2171700"/>
                <a:gd name="connsiteY52-2808" fmla="*/ 2697345 h 7250295"/>
                <a:gd name="connsiteX53-2809" fmla="*/ 2085975 w 2171700"/>
                <a:gd name="connsiteY53-2810" fmla="*/ 2430645 h 7250295"/>
                <a:gd name="connsiteX54-2811" fmla="*/ 1981200 w 2171700"/>
                <a:gd name="connsiteY54-2812" fmla="*/ 1859145 h 7250295"/>
                <a:gd name="connsiteX55-2813" fmla="*/ 1933575 w 2171700"/>
                <a:gd name="connsiteY55-2814" fmla="*/ 1697220 h 7250295"/>
                <a:gd name="connsiteX56-2815" fmla="*/ 1933575 w 2171700"/>
                <a:gd name="connsiteY56-2816" fmla="*/ 1420995 h 7250295"/>
                <a:gd name="connsiteX57-2817" fmla="*/ 1885950 w 2171700"/>
                <a:gd name="connsiteY57-2818" fmla="*/ 1259070 h 7250295"/>
                <a:gd name="connsiteX58-2819" fmla="*/ 1419225 w 2171700"/>
                <a:gd name="connsiteY58-2820" fmla="*/ 1163820 h 7250295"/>
                <a:gd name="connsiteX59-2821" fmla="*/ 1312106 w 2171700"/>
                <a:gd name="connsiteY59-2822" fmla="*/ 1002767 h 7250295"/>
                <a:gd name="connsiteX60-2823" fmla="*/ 1365230 w 2171700"/>
                <a:gd name="connsiteY60-2824" fmla="*/ 821521 h 7250295"/>
                <a:gd name="connsiteX61-2825" fmla="*/ 1433407 w 2171700"/>
                <a:gd name="connsiteY61-2826" fmla="*/ 622909 h 7250295"/>
                <a:gd name="connsiteX62-2827" fmla="*/ 1444916 w 2171700"/>
                <a:gd name="connsiteY62-2828" fmla="*/ 380757 h 7250295"/>
                <a:gd name="connsiteX63-2829" fmla="*/ 1330946 w 2171700"/>
                <a:gd name="connsiteY63-2830" fmla="*/ 143773 h 7250295"/>
                <a:gd name="connsiteX64-2831" fmla="*/ 1063645 w 2171700"/>
                <a:gd name="connsiteY64-2832" fmla="*/ 568 h 7250295"/>
                <a:gd name="connsiteX0-2833" fmla="*/ 1063645 w 2171700"/>
                <a:gd name="connsiteY0-2834" fmla="*/ 568 h 7250295"/>
                <a:gd name="connsiteX1-2835" fmla="*/ 809625 w 2171700"/>
                <a:gd name="connsiteY1-2836" fmla="*/ 116070 h 7250295"/>
                <a:gd name="connsiteX2-2837" fmla="*/ 685800 w 2171700"/>
                <a:gd name="connsiteY2-2838" fmla="*/ 297045 h 7250295"/>
                <a:gd name="connsiteX3-2839" fmla="*/ 704850 w 2171700"/>
                <a:gd name="connsiteY3-2840" fmla="*/ 620895 h 7250295"/>
                <a:gd name="connsiteX4-2841" fmla="*/ 838200 w 2171700"/>
                <a:gd name="connsiteY4-2842" fmla="*/ 897120 h 7250295"/>
                <a:gd name="connsiteX5-2843" fmla="*/ 742950 w 2171700"/>
                <a:gd name="connsiteY5-2844" fmla="*/ 1011420 h 7250295"/>
                <a:gd name="connsiteX6-2845" fmla="*/ 133350 w 2171700"/>
                <a:gd name="connsiteY6-2846" fmla="*/ 1220970 h 7250295"/>
                <a:gd name="connsiteX7-2847" fmla="*/ 0 w 2171700"/>
                <a:gd name="connsiteY7-2848" fmla="*/ 2211570 h 7250295"/>
                <a:gd name="connsiteX8-2849" fmla="*/ 333375 w 2171700"/>
                <a:gd name="connsiteY8-2850" fmla="*/ 3106920 h 7250295"/>
                <a:gd name="connsiteX9-2851" fmla="*/ 247650 w 2171700"/>
                <a:gd name="connsiteY9-2852" fmla="*/ 3840345 h 7250295"/>
                <a:gd name="connsiteX10-2853" fmla="*/ 371475 w 2171700"/>
                <a:gd name="connsiteY10-2854" fmla="*/ 4059420 h 7250295"/>
                <a:gd name="connsiteX11-2855" fmla="*/ 495300 w 2171700"/>
                <a:gd name="connsiteY11-2856" fmla="*/ 4278495 h 7250295"/>
                <a:gd name="connsiteX12-2857" fmla="*/ 476250 w 2171700"/>
                <a:gd name="connsiteY12-2858" fmla="*/ 4735695 h 7250295"/>
                <a:gd name="connsiteX13-2859" fmla="*/ 476250 w 2171700"/>
                <a:gd name="connsiteY13-2860" fmla="*/ 5097645 h 7250295"/>
                <a:gd name="connsiteX14-2861" fmla="*/ 371475 w 2171700"/>
                <a:gd name="connsiteY14-2862" fmla="*/ 6145395 h 7250295"/>
                <a:gd name="connsiteX15-2863" fmla="*/ 371475 w 2171700"/>
                <a:gd name="connsiteY15-2864" fmla="*/ 6621645 h 7250295"/>
                <a:gd name="connsiteX16-2865" fmla="*/ 400050 w 2171700"/>
                <a:gd name="connsiteY16-2866" fmla="*/ 6821670 h 7250295"/>
                <a:gd name="connsiteX17-2867" fmla="*/ 323850 w 2171700"/>
                <a:gd name="connsiteY17-2868" fmla="*/ 7002645 h 7250295"/>
                <a:gd name="connsiteX18-2869" fmla="*/ 533400 w 2171700"/>
                <a:gd name="connsiteY18-2870" fmla="*/ 7250295 h 7250295"/>
                <a:gd name="connsiteX19-2871" fmla="*/ 952500 w 2171700"/>
                <a:gd name="connsiteY19-2872" fmla="*/ 7240770 h 7250295"/>
                <a:gd name="connsiteX20-2873" fmla="*/ 733425 w 2171700"/>
                <a:gd name="connsiteY20-2874" fmla="*/ 6821670 h 7250295"/>
                <a:gd name="connsiteX21-2875" fmla="*/ 790575 w 2171700"/>
                <a:gd name="connsiteY21-2876" fmla="*/ 6574020 h 7250295"/>
                <a:gd name="connsiteX22-2877" fmla="*/ 762000 w 2171700"/>
                <a:gd name="connsiteY22-2878" fmla="*/ 6250170 h 7250295"/>
                <a:gd name="connsiteX23-2879" fmla="*/ 885825 w 2171700"/>
                <a:gd name="connsiteY23-2880" fmla="*/ 5411970 h 7250295"/>
                <a:gd name="connsiteX24-2881" fmla="*/ 866775 w 2171700"/>
                <a:gd name="connsiteY24-2882" fmla="*/ 5326245 h 7250295"/>
                <a:gd name="connsiteX25-2883" fmla="*/ 971550 w 2171700"/>
                <a:gd name="connsiteY25-2884" fmla="*/ 5211945 h 7250295"/>
                <a:gd name="connsiteX26-2885" fmla="*/ 962025 w 2171700"/>
                <a:gd name="connsiteY26-2886" fmla="*/ 5069070 h 7250295"/>
                <a:gd name="connsiteX27-2887" fmla="*/ 1104900 w 2171700"/>
                <a:gd name="connsiteY27-2888" fmla="*/ 4526145 h 7250295"/>
                <a:gd name="connsiteX28-2889" fmla="*/ 1123950 w 2171700"/>
                <a:gd name="connsiteY28-2890" fmla="*/ 4392795 h 7250295"/>
                <a:gd name="connsiteX29-2891" fmla="*/ 1276350 w 2171700"/>
                <a:gd name="connsiteY29-2892" fmla="*/ 4649970 h 7250295"/>
                <a:gd name="connsiteX30-2893" fmla="*/ 1352550 w 2171700"/>
                <a:gd name="connsiteY30-2894" fmla="*/ 4926195 h 7250295"/>
                <a:gd name="connsiteX31-2895" fmla="*/ 1333500 w 2171700"/>
                <a:gd name="connsiteY31-2896" fmla="*/ 5069070 h 7250295"/>
                <a:gd name="connsiteX32-2897" fmla="*/ 1371600 w 2171700"/>
                <a:gd name="connsiteY32-2898" fmla="*/ 5078595 h 7250295"/>
                <a:gd name="connsiteX33-2899" fmla="*/ 1247775 w 2171700"/>
                <a:gd name="connsiteY33-2900" fmla="*/ 5516745 h 7250295"/>
                <a:gd name="connsiteX34-2901" fmla="*/ 1257300 w 2171700"/>
                <a:gd name="connsiteY34-2902" fmla="*/ 6469245 h 7250295"/>
                <a:gd name="connsiteX35-2903" fmla="*/ 1333500 w 2171700"/>
                <a:gd name="connsiteY35-2904" fmla="*/ 6583545 h 7250295"/>
                <a:gd name="connsiteX36-2905" fmla="*/ 1314450 w 2171700"/>
                <a:gd name="connsiteY36-2906" fmla="*/ 6735945 h 7250295"/>
                <a:gd name="connsiteX37-2907" fmla="*/ 1323975 w 2171700"/>
                <a:gd name="connsiteY37-2908" fmla="*/ 6859770 h 7250295"/>
                <a:gd name="connsiteX38-2909" fmla="*/ 1304925 w 2171700"/>
                <a:gd name="connsiteY38-2910" fmla="*/ 7012170 h 7250295"/>
                <a:gd name="connsiteX39-2911" fmla="*/ 1704975 w 2171700"/>
                <a:gd name="connsiteY39-2912" fmla="*/ 7212195 h 7250295"/>
                <a:gd name="connsiteX40-2913" fmla="*/ 2152650 w 2171700"/>
                <a:gd name="connsiteY40-2914" fmla="*/ 7212195 h 7250295"/>
                <a:gd name="connsiteX41-2915" fmla="*/ 2171700 w 2171700"/>
                <a:gd name="connsiteY41-2916" fmla="*/ 7069320 h 7250295"/>
                <a:gd name="connsiteX42-2917" fmla="*/ 1676400 w 2171700"/>
                <a:gd name="connsiteY42-2918" fmla="*/ 6564495 h 7250295"/>
                <a:gd name="connsiteX43-2919" fmla="*/ 1685925 w 2171700"/>
                <a:gd name="connsiteY43-2920" fmla="*/ 6459720 h 7250295"/>
                <a:gd name="connsiteX44-2921" fmla="*/ 1657350 w 2171700"/>
                <a:gd name="connsiteY44-2922" fmla="*/ 6250170 h 7250295"/>
                <a:gd name="connsiteX45-2923" fmla="*/ 1704975 w 2171700"/>
                <a:gd name="connsiteY45-2924" fmla="*/ 5973945 h 7250295"/>
                <a:gd name="connsiteX46-2925" fmla="*/ 1762125 w 2171700"/>
                <a:gd name="connsiteY46-2926" fmla="*/ 5421495 h 7250295"/>
                <a:gd name="connsiteX47-2927" fmla="*/ 1771650 w 2171700"/>
                <a:gd name="connsiteY47-2928" fmla="*/ 5354820 h 7250295"/>
                <a:gd name="connsiteX48-2929" fmla="*/ 1866900 w 2171700"/>
                <a:gd name="connsiteY48-2930" fmla="*/ 5097645 h 7250295"/>
                <a:gd name="connsiteX49-2931" fmla="*/ 1885950 w 2171700"/>
                <a:gd name="connsiteY49-2932" fmla="*/ 4573770 h 7250295"/>
                <a:gd name="connsiteX50-2933" fmla="*/ 1895475 w 2171700"/>
                <a:gd name="connsiteY50-2934" fmla="*/ 4173720 h 7250295"/>
                <a:gd name="connsiteX51-2935" fmla="*/ 1866900 w 2171700"/>
                <a:gd name="connsiteY51-2936" fmla="*/ 3630795 h 7250295"/>
                <a:gd name="connsiteX52-2937" fmla="*/ 2076450 w 2171700"/>
                <a:gd name="connsiteY52-2938" fmla="*/ 2697345 h 7250295"/>
                <a:gd name="connsiteX53-2939" fmla="*/ 2085975 w 2171700"/>
                <a:gd name="connsiteY53-2940" fmla="*/ 2430645 h 7250295"/>
                <a:gd name="connsiteX54-2941" fmla="*/ 1981200 w 2171700"/>
                <a:gd name="connsiteY54-2942" fmla="*/ 1859145 h 7250295"/>
                <a:gd name="connsiteX55-2943" fmla="*/ 1933575 w 2171700"/>
                <a:gd name="connsiteY55-2944" fmla="*/ 1697220 h 7250295"/>
                <a:gd name="connsiteX56-2945" fmla="*/ 1933575 w 2171700"/>
                <a:gd name="connsiteY56-2946" fmla="*/ 1420995 h 7250295"/>
                <a:gd name="connsiteX57-2947" fmla="*/ 1885950 w 2171700"/>
                <a:gd name="connsiteY57-2948" fmla="*/ 1259070 h 7250295"/>
                <a:gd name="connsiteX58-2949" fmla="*/ 1419225 w 2171700"/>
                <a:gd name="connsiteY58-2950" fmla="*/ 1163820 h 7250295"/>
                <a:gd name="connsiteX59-2951" fmla="*/ 1312106 w 2171700"/>
                <a:gd name="connsiteY59-2952" fmla="*/ 1002767 h 7250295"/>
                <a:gd name="connsiteX60-2953" fmla="*/ 1365230 w 2171700"/>
                <a:gd name="connsiteY60-2954" fmla="*/ 821521 h 7250295"/>
                <a:gd name="connsiteX61-2955" fmla="*/ 1433407 w 2171700"/>
                <a:gd name="connsiteY61-2956" fmla="*/ 622909 h 7250295"/>
                <a:gd name="connsiteX62-2957" fmla="*/ 1444916 w 2171700"/>
                <a:gd name="connsiteY62-2958" fmla="*/ 380757 h 7250295"/>
                <a:gd name="connsiteX63-2959" fmla="*/ 1330946 w 2171700"/>
                <a:gd name="connsiteY63-2960" fmla="*/ 143773 h 7250295"/>
                <a:gd name="connsiteX64-2961" fmla="*/ 1063645 w 2171700"/>
                <a:gd name="connsiteY64-2962" fmla="*/ 568 h 7250295"/>
                <a:gd name="connsiteX0-2963" fmla="*/ 1063645 w 2171700"/>
                <a:gd name="connsiteY0-2964" fmla="*/ 568 h 7250295"/>
                <a:gd name="connsiteX1-2965" fmla="*/ 809625 w 2171700"/>
                <a:gd name="connsiteY1-2966" fmla="*/ 116070 h 7250295"/>
                <a:gd name="connsiteX2-2967" fmla="*/ 685800 w 2171700"/>
                <a:gd name="connsiteY2-2968" fmla="*/ 297045 h 7250295"/>
                <a:gd name="connsiteX3-2969" fmla="*/ 704850 w 2171700"/>
                <a:gd name="connsiteY3-2970" fmla="*/ 620895 h 7250295"/>
                <a:gd name="connsiteX4-2971" fmla="*/ 838200 w 2171700"/>
                <a:gd name="connsiteY4-2972" fmla="*/ 897120 h 7250295"/>
                <a:gd name="connsiteX5-2973" fmla="*/ 742950 w 2171700"/>
                <a:gd name="connsiteY5-2974" fmla="*/ 1011420 h 7250295"/>
                <a:gd name="connsiteX6-2975" fmla="*/ 133350 w 2171700"/>
                <a:gd name="connsiteY6-2976" fmla="*/ 1220970 h 7250295"/>
                <a:gd name="connsiteX7-2977" fmla="*/ 0 w 2171700"/>
                <a:gd name="connsiteY7-2978" fmla="*/ 2211570 h 7250295"/>
                <a:gd name="connsiteX8-2979" fmla="*/ 333375 w 2171700"/>
                <a:gd name="connsiteY8-2980" fmla="*/ 3106920 h 7250295"/>
                <a:gd name="connsiteX9-2981" fmla="*/ 247650 w 2171700"/>
                <a:gd name="connsiteY9-2982" fmla="*/ 3840345 h 7250295"/>
                <a:gd name="connsiteX10-2983" fmla="*/ 371475 w 2171700"/>
                <a:gd name="connsiteY10-2984" fmla="*/ 4059420 h 7250295"/>
                <a:gd name="connsiteX11-2985" fmla="*/ 495300 w 2171700"/>
                <a:gd name="connsiteY11-2986" fmla="*/ 4278495 h 7250295"/>
                <a:gd name="connsiteX12-2987" fmla="*/ 476250 w 2171700"/>
                <a:gd name="connsiteY12-2988" fmla="*/ 4735695 h 7250295"/>
                <a:gd name="connsiteX13-2989" fmla="*/ 476250 w 2171700"/>
                <a:gd name="connsiteY13-2990" fmla="*/ 5097645 h 7250295"/>
                <a:gd name="connsiteX14-2991" fmla="*/ 371475 w 2171700"/>
                <a:gd name="connsiteY14-2992" fmla="*/ 6145395 h 7250295"/>
                <a:gd name="connsiteX15-2993" fmla="*/ 371475 w 2171700"/>
                <a:gd name="connsiteY15-2994" fmla="*/ 6621645 h 7250295"/>
                <a:gd name="connsiteX16-2995" fmla="*/ 400050 w 2171700"/>
                <a:gd name="connsiteY16-2996" fmla="*/ 6821670 h 7250295"/>
                <a:gd name="connsiteX17-2997" fmla="*/ 323850 w 2171700"/>
                <a:gd name="connsiteY17-2998" fmla="*/ 7002645 h 7250295"/>
                <a:gd name="connsiteX18-2999" fmla="*/ 533400 w 2171700"/>
                <a:gd name="connsiteY18-3000" fmla="*/ 7250295 h 7250295"/>
                <a:gd name="connsiteX19-3001" fmla="*/ 952500 w 2171700"/>
                <a:gd name="connsiteY19-3002" fmla="*/ 7240770 h 7250295"/>
                <a:gd name="connsiteX20-3003" fmla="*/ 733425 w 2171700"/>
                <a:gd name="connsiteY20-3004" fmla="*/ 6821670 h 7250295"/>
                <a:gd name="connsiteX21-3005" fmla="*/ 790575 w 2171700"/>
                <a:gd name="connsiteY21-3006" fmla="*/ 6574020 h 7250295"/>
                <a:gd name="connsiteX22-3007" fmla="*/ 762000 w 2171700"/>
                <a:gd name="connsiteY22-3008" fmla="*/ 6250170 h 7250295"/>
                <a:gd name="connsiteX23-3009" fmla="*/ 885825 w 2171700"/>
                <a:gd name="connsiteY23-3010" fmla="*/ 5411970 h 7250295"/>
                <a:gd name="connsiteX24-3011" fmla="*/ 866775 w 2171700"/>
                <a:gd name="connsiteY24-3012" fmla="*/ 5326245 h 7250295"/>
                <a:gd name="connsiteX25-3013" fmla="*/ 971550 w 2171700"/>
                <a:gd name="connsiteY25-3014" fmla="*/ 5211945 h 7250295"/>
                <a:gd name="connsiteX26-3015" fmla="*/ 962025 w 2171700"/>
                <a:gd name="connsiteY26-3016" fmla="*/ 5069070 h 7250295"/>
                <a:gd name="connsiteX27-3017" fmla="*/ 1104900 w 2171700"/>
                <a:gd name="connsiteY27-3018" fmla="*/ 4526145 h 7250295"/>
                <a:gd name="connsiteX28-3019" fmla="*/ 1123950 w 2171700"/>
                <a:gd name="connsiteY28-3020" fmla="*/ 4392795 h 7250295"/>
                <a:gd name="connsiteX29-3021" fmla="*/ 1276350 w 2171700"/>
                <a:gd name="connsiteY29-3022" fmla="*/ 4649970 h 7250295"/>
                <a:gd name="connsiteX30-3023" fmla="*/ 1352550 w 2171700"/>
                <a:gd name="connsiteY30-3024" fmla="*/ 4926195 h 7250295"/>
                <a:gd name="connsiteX31-3025" fmla="*/ 1333500 w 2171700"/>
                <a:gd name="connsiteY31-3026" fmla="*/ 5069070 h 7250295"/>
                <a:gd name="connsiteX32-3027" fmla="*/ 1371600 w 2171700"/>
                <a:gd name="connsiteY32-3028" fmla="*/ 5078595 h 7250295"/>
                <a:gd name="connsiteX33-3029" fmla="*/ 1247775 w 2171700"/>
                <a:gd name="connsiteY33-3030" fmla="*/ 5516745 h 7250295"/>
                <a:gd name="connsiteX34-3031" fmla="*/ 1257300 w 2171700"/>
                <a:gd name="connsiteY34-3032" fmla="*/ 6469245 h 7250295"/>
                <a:gd name="connsiteX35-3033" fmla="*/ 1333500 w 2171700"/>
                <a:gd name="connsiteY35-3034" fmla="*/ 6583545 h 7250295"/>
                <a:gd name="connsiteX36-3035" fmla="*/ 1314450 w 2171700"/>
                <a:gd name="connsiteY36-3036" fmla="*/ 6735945 h 7250295"/>
                <a:gd name="connsiteX37-3037" fmla="*/ 1323975 w 2171700"/>
                <a:gd name="connsiteY37-3038" fmla="*/ 6859770 h 7250295"/>
                <a:gd name="connsiteX38-3039" fmla="*/ 1304925 w 2171700"/>
                <a:gd name="connsiteY38-3040" fmla="*/ 7012170 h 7250295"/>
                <a:gd name="connsiteX39-3041" fmla="*/ 1704975 w 2171700"/>
                <a:gd name="connsiteY39-3042" fmla="*/ 7212195 h 7250295"/>
                <a:gd name="connsiteX40-3043" fmla="*/ 2152650 w 2171700"/>
                <a:gd name="connsiteY40-3044" fmla="*/ 7212195 h 7250295"/>
                <a:gd name="connsiteX41-3045" fmla="*/ 2171700 w 2171700"/>
                <a:gd name="connsiteY41-3046" fmla="*/ 7069320 h 7250295"/>
                <a:gd name="connsiteX42-3047" fmla="*/ 1676400 w 2171700"/>
                <a:gd name="connsiteY42-3048" fmla="*/ 6564495 h 7250295"/>
                <a:gd name="connsiteX43-3049" fmla="*/ 1685925 w 2171700"/>
                <a:gd name="connsiteY43-3050" fmla="*/ 6459720 h 7250295"/>
                <a:gd name="connsiteX44-3051" fmla="*/ 1657350 w 2171700"/>
                <a:gd name="connsiteY44-3052" fmla="*/ 6250170 h 7250295"/>
                <a:gd name="connsiteX45-3053" fmla="*/ 1704975 w 2171700"/>
                <a:gd name="connsiteY45-3054" fmla="*/ 5973945 h 7250295"/>
                <a:gd name="connsiteX46-3055" fmla="*/ 1762125 w 2171700"/>
                <a:gd name="connsiteY46-3056" fmla="*/ 5421495 h 7250295"/>
                <a:gd name="connsiteX47-3057" fmla="*/ 1771650 w 2171700"/>
                <a:gd name="connsiteY47-3058" fmla="*/ 5354820 h 7250295"/>
                <a:gd name="connsiteX48-3059" fmla="*/ 1866900 w 2171700"/>
                <a:gd name="connsiteY48-3060" fmla="*/ 5097645 h 7250295"/>
                <a:gd name="connsiteX49-3061" fmla="*/ 1885950 w 2171700"/>
                <a:gd name="connsiteY49-3062" fmla="*/ 4573770 h 7250295"/>
                <a:gd name="connsiteX50-3063" fmla="*/ 1895475 w 2171700"/>
                <a:gd name="connsiteY50-3064" fmla="*/ 4173720 h 7250295"/>
                <a:gd name="connsiteX51-3065" fmla="*/ 1866900 w 2171700"/>
                <a:gd name="connsiteY51-3066" fmla="*/ 3630795 h 7250295"/>
                <a:gd name="connsiteX52-3067" fmla="*/ 2076450 w 2171700"/>
                <a:gd name="connsiteY52-3068" fmla="*/ 2697345 h 7250295"/>
                <a:gd name="connsiteX53-3069" fmla="*/ 2085975 w 2171700"/>
                <a:gd name="connsiteY53-3070" fmla="*/ 2430645 h 7250295"/>
                <a:gd name="connsiteX54-3071" fmla="*/ 1981200 w 2171700"/>
                <a:gd name="connsiteY54-3072" fmla="*/ 1859145 h 7250295"/>
                <a:gd name="connsiteX55-3073" fmla="*/ 1933575 w 2171700"/>
                <a:gd name="connsiteY55-3074" fmla="*/ 1697220 h 7250295"/>
                <a:gd name="connsiteX56-3075" fmla="*/ 1933575 w 2171700"/>
                <a:gd name="connsiteY56-3076" fmla="*/ 1420995 h 7250295"/>
                <a:gd name="connsiteX57-3077" fmla="*/ 1885950 w 2171700"/>
                <a:gd name="connsiteY57-3078" fmla="*/ 1259070 h 7250295"/>
                <a:gd name="connsiteX58-3079" fmla="*/ 1419225 w 2171700"/>
                <a:gd name="connsiteY58-3080" fmla="*/ 1163820 h 7250295"/>
                <a:gd name="connsiteX59-3081" fmla="*/ 1309221 w 2171700"/>
                <a:gd name="connsiteY59-3082" fmla="*/ 1020075 h 7250295"/>
                <a:gd name="connsiteX60-3083" fmla="*/ 1365230 w 2171700"/>
                <a:gd name="connsiteY60-3084" fmla="*/ 821521 h 7250295"/>
                <a:gd name="connsiteX61-3085" fmla="*/ 1433407 w 2171700"/>
                <a:gd name="connsiteY61-3086" fmla="*/ 622909 h 7250295"/>
                <a:gd name="connsiteX62-3087" fmla="*/ 1444916 w 2171700"/>
                <a:gd name="connsiteY62-3088" fmla="*/ 380757 h 7250295"/>
                <a:gd name="connsiteX63-3089" fmla="*/ 1330946 w 2171700"/>
                <a:gd name="connsiteY63-3090" fmla="*/ 143773 h 7250295"/>
                <a:gd name="connsiteX64-3091" fmla="*/ 1063645 w 2171700"/>
                <a:gd name="connsiteY64-3092" fmla="*/ 568 h 7250295"/>
                <a:gd name="connsiteX0-3093" fmla="*/ 1063645 w 2171700"/>
                <a:gd name="connsiteY0-3094" fmla="*/ 568 h 7250295"/>
                <a:gd name="connsiteX1-3095" fmla="*/ 809625 w 2171700"/>
                <a:gd name="connsiteY1-3096" fmla="*/ 116070 h 7250295"/>
                <a:gd name="connsiteX2-3097" fmla="*/ 685800 w 2171700"/>
                <a:gd name="connsiteY2-3098" fmla="*/ 297045 h 7250295"/>
                <a:gd name="connsiteX3-3099" fmla="*/ 704850 w 2171700"/>
                <a:gd name="connsiteY3-3100" fmla="*/ 620895 h 7250295"/>
                <a:gd name="connsiteX4-3101" fmla="*/ 838200 w 2171700"/>
                <a:gd name="connsiteY4-3102" fmla="*/ 897120 h 7250295"/>
                <a:gd name="connsiteX5-3103" fmla="*/ 742950 w 2171700"/>
                <a:gd name="connsiteY5-3104" fmla="*/ 1011420 h 7250295"/>
                <a:gd name="connsiteX6-3105" fmla="*/ 133350 w 2171700"/>
                <a:gd name="connsiteY6-3106" fmla="*/ 1220970 h 7250295"/>
                <a:gd name="connsiteX7-3107" fmla="*/ 0 w 2171700"/>
                <a:gd name="connsiteY7-3108" fmla="*/ 2211570 h 7250295"/>
                <a:gd name="connsiteX8-3109" fmla="*/ 333375 w 2171700"/>
                <a:gd name="connsiteY8-3110" fmla="*/ 3106920 h 7250295"/>
                <a:gd name="connsiteX9-3111" fmla="*/ 247650 w 2171700"/>
                <a:gd name="connsiteY9-3112" fmla="*/ 3840345 h 7250295"/>
                <a:gd name="connsiteX10-3113" fmla="*/ 371475 w 2171700"/>
                <a:gd name="connsiteY10-3114" fmla="*/ 4059420 h 7250295"/>
                <a:gd name="connsiteX11-3115" fmla="*/ 495300 w 2171700"/>
                <a:gd name="connsiteY11-3116" fmla="*/ 4278495 h 7250295"/>
                <a:gd name="connsiteX12-3117" fmla="*/ 476250 w 2171700"/>
                <a:gd name="connsiteY12-3118" fmla="*/ 4735695 h 7250295"/>
                <a:gd name="connsiteX13-3119" fmla="*/ 476250 w 2171700"/>
                <a:gd name="connsiteY13-3120" fmla="*/ 5097645 h 7250295"/>
                <a:gd name="connsiteX14-3121" fmla="*/ 371475 w 2171700"/>
                <a:gd name="connsiteY14-3122" fmla="*/ 6145395 h 7250295"/>
                <a:gd name="connsiteX15-3123" fmla="*/ 371475 w 2171700"/>
                <a:gd name="connsiteY15-3124" fmla="*/ 6621645 h 7250295"/>
                <a:gd name="connsiteX16-3125" fmla="*/ 400050 w 2171700"/>
                <a:gd name="connsiteY16-3126" fmla="*/ 6821670 h 7250295"/>
                <a:gd name="connsiteX17-3127" fmla="*/ 323850 w 2171700"/>
                <a:gd name="connsiteY17-3128" fmla="*/ 7002645 h 7250295"/>
                <a:gd name="connsiteX18-3129" fmla="*/ 533400 w 2171700"/>
                <a:gd name="connsiteY18-3130" fmla="*/ 7250295 h 7250295"/>
                <a:gd name="connsiteX19-3131" fmla="*/ 952500 w 2171700"/>
                <a:gd name="connsiteY19-3132" fmla="*/ 7240770 h 7250295"/>
                <a:gd name="connsiteX20-3133" fmla="*/ 733425 w 2171700"/>
                <a:gd name="connsiteY20-3134" fmla="*/ 6821670 h 7250295"/>
                <a:gd name="connsiteX21-3135" fmla="*/ 790575 w 2171700"/>
                <a:gd name="connsiteY21-3136" fmla="*/ 6574020 h 7250295"/>
                <a:gd name="connsiteX22-3137" fmla="*/ 762000 w 2171700"/>
                <a:gd name="connsiteY22-3138" fmla="*/ 6250170 h 7250295"/>
                <a:gd name="connsiteX23-3139" fmla="*/ 885825 w 2171700"/>
                <a:gd name="connsiteY23-3140" fmla="*/ 5411970 h 7250295"/>
                <a:gd name="connsiteX24-3141" fmla="*/ 866775 w 2171700"/>
                <a:gd name="connsiteY24-3142" fmla="*/ 5326245 h 7250295"/>
                <a:gd name="connsiteX25-3143" fmla="*/ 971550 w 2171700"/>
                <a:gd name="connsiteY25-3144" fmla="*/ 5211945 h 7250295"/>
                <a:gd name="connsiteX26-3145" fmla="*/ 962025 w 2171700"/>
                <a:gd name="connsiteY26-3146" fmla="*/ 5069070 h 7250295"/>
                <a:gd name="connsiteX27-3147" fmla="*/ 1104900 w 2171700"/>
                <a:gd name="connsiteY27-3148" fmla="*/ 4526145 h 7250295"/>
                <a:gd name="connsiteX28-3149" fmla="*/ 1123950 w 2171700"/>
                <a:gd name="connsiteY28-3150" fmla="*/ 4392795 h 7250295"/>
                <a:gd name="connsiteX29-3151" fmla="*/ 1276350 w 2171700"/>
                <a:gd name="connsiteY29-3152" fmla="*/ 4649970 h 7250295"/>
                <a:gd name="connsiteX30-3153" fmla="*/ 1352550 w 2171700"/>
                <a:gd name="connsiteY30-3154" fmla="*/ 4926195 h 7250295"/>
                <a:gd name="connsiteX31-3155" fmla="*/ 1333500 w 2171700"/>
                <a:gd name="connsiteY31-3156" fmla="*/ 5069070 h 7250295"/>
                <a:gd name="connsiteX32-3157" fmla="*/ 1371600 w 2171700"/>
                <a:gd name="connsiteY32-3158" fmla="*/ 5078595 h 7250295"/>
                <a:gd name="connsiteX33-3159" fmla="*/ 1247775 w 2171700"/>
                <a:gd name="connsiteY33-3160" fmla="*/ 5516745 h 7250295"/>
                <a:gd name="connsiteX34-3161" fmla="*/ 1257300 w 2171700"/>
                <a:gd name="connsiteY34-3162" fmla="*/ 6469245 h 7250295"/>
                <a:gd name="connsiteX35-3163" fmla="*/ 1333500 w 2171700"/>
                <a:gd name="connsiteY35-3164" fmla="*/ 6583545 h 7250295"/>
                <a:gd name="connsiteX36-3165" fmla="*/ 1314450 w 2171700"/>
                <a:gd name="connsiteY36-3166" fmla="*/ 6735945 h 7250295"/>
                <a:gd name="connsiteX37-3167" fmla="*/ 1323975 w 2171700"/>
                <a:gd name="connsiteY37-3168" fmla="*/ 6859770 h 7250295"/>
                <a:gd name="connsiteX38-3169" fmla="*/ 1304925 w 2171700"/>
                <a:gd name="connsiteY38-3170" fmla="*/ 7012170 h 7250295"/>
                <a:gd name="connsiteX39-3171" fmla="*/ 1704975 w 2171700"/>
                <a:gd name="connsiteY39-3172" fmla="*/ 7212195 h 7250295"/>
                <a:gd name="connsiteX40-3173" fmla="*/ 2152650 w 2171700"/>
                <a:gd name="connsiteY40-3174" fmla="*/ 7212195 h 7250295"/>
                <a:gd name="connsiteX41-3175" fmla="*/ 2171700 w 2171700"/>
                <a:gd name="connsiteY41-3176" fmla="*/ 7069320 h 7250295"/>
                <a:gd name="connsiteX42-3177" fmla="*/ 1676400 w 2171700"/>
                <a:gd name="connsiteY42-3178" fmla="*/ 6564495 h 7250295"/>
                <a:gd name="connsiteX43-3179" fmla="*/ 1685925 w 2171700"/>
                <a:gd name="connsiteY43-3180" fmla="*/ 6459720 h 7250295"/>
                <a:gd name="connsiteX44-3181" fmla="*/ 1657350 w 2171700"/>
                <a:gd name="connsiteY44-3182" fmla="*/ 6250170 h 7250295"/>
                <a:gd name="connsiteX45-3183" fmla="*/ 1704975 w 2171700"/>
                <a:gd name="connsiteY45-3184" fmla="*/ 5973945 h 7250295"/>
                <a:gd name="connsiteX46-3185" fmla="*/ 1762125 w 2171700"/>
                <a:gd name="connsiteY46-3186" fmla="*/ 5421495 h 7250295"/>
                <a:gd name="connsiteX47-3187" fmla="*/ 1771650 w 2171700"/>
                <a:gd name="connsiteY47-3188" fmla="*/ 5354820 h 7250295"/>
                <a:gd name="connsiteX48-3189" fmla="*/ 1866900 w 2171700"/>
                <a:gd name="connsiteY48-3190" fmla="*/ 5097645 h 7250295"/>
                <a:gd name="connsiteX49-3191" fmla="*/ 1885950 w 2171700"/>
                <a:gd name="connsiteY49-3192" fmla="*/ 4573770 h 7250295"/>
                <a:gd name="connsiteX50-3193" fmla="*/ 1895475 w 2171700"/>
                <a:gd name="connsiteY50-3194" fmla="*/ 4173720 h 7250295"/>
                <a:gd name="connsiteX51-3195" fmla="*/ 1866900 w 2171700"/>
                <a:gd name="connsiteY51-3196" fmla="*/ 3630795 h 7250295"/>
                <a:gd name="connsiteX52-3197" fmla="*/ 2076450 w 2171700"/>
                <a:gd name="connsiteY52-3198" fmla="*/ 2697345 h 7250295"/>
                <a:gd name="connsiteX53-3199" fmla="*/ 2085975 w 2171700"/>
                <a:gd name="connsiteY53-3200" fmla="*/ 2430645 h 7250295"/>
                <a:gd name="connsiteX54-3201" fmla="*/ 1981200 w 2171700"/>
                <a:gd name="connsiteY54-3202" fmla="*/ 1859145 h 7250295"/>
                <a:gd name="connsiteX55-3203" fmla="*/ 1933575 w 2171700"/>
                <a:gd name="connsiteY55-3204" fmla="*/ 1697220 h 7250295"/>
                <a:gd name="connsiteX56-3205" fmla="*/ 1933575 w 2171700"/>
                <a:gd name="connsiteY56-3206" fmla="*/ 1420995 h 7250295"/>
                <a:gd name="connsiteX57-3207" fmla="*/ 1885950 w 2171700"/>
                <a:gd name="connsiteY57-3208" fmla="*/ 1259070 h 7250295"/>
                <a:gd name="connsiteX58-3209" fmla="*/ 1419225 w 2171700"/>
                <a:gd name="connsiteY58-3210" fmla="*/ 1163820 h 7250295"/>
                <a:gd name="connsiteX59-3211" fmla="*/ 1309221 w 2171700"/>
                <a:gd name="connsiteY59-3212" fmla="*/ 1020075 h 7250295"/>
                <a:gd name="connsiteX60-3213" fmla="*/ 1365230 w 2171700"/>
                <a:gd name="connsiteY60-3214" fmla="*/ 821521 h 7250295"/>
                <a:gd name="connsiteX61-3215" fmla="*/ 1433407 w 2171700"/>
                <a:gd name="connsiteY61-3216" fmla="*/ 622909 h 7250295"/>
                <a:gd name="connsiteX62-3217" fmla="*/ 1444916 w 2171700"/>
                <a:gd name="connsiteY62-3218" fmla="*/ 380757 h 7250295"/>
                <a:gd name="connsiteX63-3219" fmla="*/ 1330946 w 2171700"/>
                <a:gd name="connsiteY63-3220" fmla="*/ 143773 h 7250295"/>
                <a:gd name="connsiteX64-3221" fmla="*/ 1063645 w 2171700"/>
                <a:gd name="connsiteY64-3222" fmla="*/ 568 h 7250295"/>
                <a:gd name="connsiteX0-3223" fmla="*/ 1063645 w 2171700"/>
                <a:gd name="connsiteY0-3224" fmla="*/ 568 h 7250295"/>
                <a:gd name="connsiteX1-3225" fmla="*/ 809625 w 2171700"/>
                <a:gd name="connsiteY1-3226" fmla="*/ 116070 h 7250295"/>
                <a:gd name="connsiteX2-3227" fmla="*/ 685800 w 2171700"/>
                <a:gd name="connsiteY2-3228" fmla="*/ 297045 h 7250295"/>
                <a:gd name="connsiteX3-3229" fmla="*/ 704850 w 2171700"/>
                <a:gd name="connsiteY3-3230" fmla="*/ 620895 h 7250295"/>
                <a:gd name="connsiteX4-3231" fmla="*/ 838200 w 2171700"/>
                <a:gd name="connsiteY4-3232" fmla="*/ 897120 h 7250295"/>
                <a:gd name="connsiteX5-3233" fmla="*/ 742950 w 2171700"/>
                <a:gd name="connsiteY5-3234" fmla="*/ 1011420 h 7250295"/>
                <a:gd name="connsiteX6-3235" fmla="*/ 133350 w 2171700"/>
                <a:gd name="connsiteY6-3236" fmla="*/ 1220970 h 7250295"/>
                <a:gd name="connsiteX7-3237" fmla="*/ 0 w 2171700"/>
                <a:gd name="connsiteY7-3238" fmla="*/ 2211570 h 7250295"/>
                <a:gd name="connsiteX8-3239" fmla="*/ 333375 w 2171700"/>
                <a:gd name="connsiteY8-3240" fmla="*/ 3106920 h 7250295"/>
                <a:gd name="connsiteX9-3241" fmla="*/ 247650 w 2171700"/>
                <a:gd name="connsiteY9-3242" fmla="*/ 3840345 h 7250295"/>
                <a:gd name="connsiteX10-3243" fmla="*/ 371475 w 2171700"/>
                <a:gd name="connsiteY10-3244" fmla="*/ 4059420 h 7250295"/>
                <a:gd name="connsiteX11-3245" fmla="*/ 495300 w 2171700"/>
                <a:gd name="connsiteY11-3246" fmla="*/ 4278495 h 7250295"/>
                <a:gd name="connsiteX12-3247" fmla="*/ 476250 w 2171700"/>
                <a:gd name="connsiteY12-3248" fmla="*/ 4735695 h 7250295"/>
                <a:gd name="connsiteX13-3249" fmla="*/ 476250 w 2171700"/>
                <a:gd name="connsiteY13-3250" fmla="*/ 5097645 h 7250295"/>
                <a:gd name="connsiteX14-3251" fmla="*/ 371475 w 2171700"/>
                <a:gd name="connsiteY14-3252" fmla="*/ 6145395 h 7250295"/>
                <a:gd name="connsiteX15-3253" fmla="*/ 371475 w 2171700"/>
                <a:gd name="connsiteY15-3254" fmla="*/ 6621645 h 7250295"/>
                <a:gd name="connsiteX16-3255" fmla="*/ 400050 w 2171700"/>
                <a:gd name="connsiteY16-3256" fmla="*/ 6821670 h 7250295"/>
                <a:gd name="connsiteX17-3257" fmla="*/ 323850 w 2171700"/>
                <a:gd name="connsiteY17-3258" fmla="*/ 7002645 h 7250295"/>
                <a:gd name="connsiteX18-3259" fmla="*/ 533400 w 2171700"/>
                <a:gd name="connsiteY18-3260" fmla="*/ 7250295 h 7250295"/>
                <a:gd name="connsiteX19-3261" fmla="*/ 952500 w 2171700"/>
                <a:gd name="connsiteY19-3262" fmla="*/ 7240770 h 7250295"/>
                <a:gd name="connsiteX20-3263" fmla="*/ 733425 w 2171700"/>
                <a:gd name="connsiteY20-3264" fmla="*/ 6821670 h 7250295"/>
                <a:gd name="connsiteX21-3265" fmla="*/ 790575 w 2171700"/>
                <a:gd name="connsiteY21-3266" fmla="*/ 6574020 h 7250295"/>
                <a:gd name="connsiteX22-3267" fmla="*/ 762000 w 2171700"/>
                <a:gd name="connsiteY22-3268" fmla="*/ 6250170 h 7250295"/>
                <a:gd name="connsiteX23-3269" fmla="*/ 885825 w 2171700"/>
                <a:gd name="connsiteY23-3270" fmla="*/ 5411970 h 7250295"/>
                <a:gd name="connsiteX24-3271" fmla="*/ 866775 w 2171700"/>
                <a:gd name="connsiteY24-3272" fmla="*/ 5326245 h 7250295"/>
                <a:gd name="connsiteX25-3273" fmla="*/ 971550 w 2171700"/>
                <a:gd name="connsiteY25-3274" fmla="*/ 5211945 h 7250295"/>
                <a:gd name="connsiteX26-3275" fmla="*/ 962025 w 2171700"/>
                <a:gd name="connsiteY26-3276" fmla="*/ 5069070 h 7250295"/>
                <a:gd name="connsiteX27-3277" fmla="*/ 1104900 w 2171700"/>
                <a:gd name="connsiteY27-3278" fmla="*/ 4526145 h 7250295"/>
                <a:gd name="connsiteX28-3279" fmla="*/ 1123950 w 2171700"/>
                <a:gd name="connsiteY28-3280" fmla="*/ 4392795 h 7250295"/>
                <a:gd name="connsiteX29-3281" fmla="*/ 1276350 w 2171700"/>
                <a:gd name="connsiteY29-3282" fmla="*/ 4649970 h 7250295"/>
                <a:gd name="connsiteX30-3283" fmla="*/ 1352550 w 2171700"/>
                <a:gd name="connsiteY30-3284" fmla="*/ 4926195 h 7250295"/>
                <a:gd name="connsiteX31-3285" fmla="*/ 1333500 w 2171700"/>
                <a:gd name="connsiteY31-3286" fmla="*/ 5069070 h 7250295"/>
                <a:gd name="connsiteX32-3287" fmla="*/ 1371600 w 2171700"/>
                <a:gd name="connsiteY32-3288" fmla="*/ 5078595 h 7250295"/>
                <a:gd name="connsiteX33-3289" fmla="*/ 1247775 w 2171700"/>
                <a:gd name="connsiteY33-3290" fmla="*/ 5516745 h 7250295"/>
                <a:gd name="connsiteX34-3291" fmla="*/ 1257300 w 2171700"/>
                <a:gd name="connsiteY34-3292" fmla="*/ 6469245 h 7250295"/>
                <a:gd name="connsiteX35-3293" fmla="*/ 1333500 w 2171700"/>
                <a:gd name="connsiteY35-3294" fmla="*/ 6583545 h 7250295"/>
                <a:gd name="connsiteX36-3295" fmla="*/ 1314450 w 2171700"/>
                <a:gd name="connsiteY36-3296" fmla="*/ 6735945 h 7250295"/>
                <a:gd name="connsiteX37-3297" fmla="*/ 1323975 w 2171700"/>
                <a:gd name="connsiteY37-3298" fmla="*/ 6859770 h 7250295"/>
                <a:gd name="connsiteX38-3299" fmla="*/ 1304925 w 2171700"/>
                <a:gd name="connsiteY38-3300" fmla="*/ 7012170 h 7250295"/>
                <a:gd name="connsiteX39-3301" fmla="*/ 1704975 w 2171700"/>
                <a:gd name="connsiteY39-3302" fmla="*/ 7212195 h 7250295"/>
                <a:gd name="connsiteX40-3303" fmla="*/ 2152650 w 2171700"/>
                <a:gd name="connsiteY40-3304" fmla="*/ 7212195 h 7250295"/>
                <a:gd name="connsiteX41-3305" fmla="*/ 2171700 w 2171700"/>
                <a:gd name="connsiteY41-3306" fmla="*/ 7069320 h 7250295"/>
                <a:gd name="connsiteX42-3307" fmla="*/ 1676400 w 2171700"/>
                <a:gd name="connsiteY42-3308" fmla="*/ 6564495 h 7250295"/>
                <a:gd name="connsiteX43-3309" fmla="*/ 1685925 w 2171700"/>
                <a:gd name="connsiteY43-3310" fmla="*/ 6459720 h 7250295"/>
                <a:gd name="connsiteX44-3311" fmla="*/ 1657350 w 2171700"/>
                <a:gd name="connsiteY44-3312" fmla="*/ 6250170 h 7250295"/>
                <a:gd name="connsiteX45-3313" fmla="*/ 1704975 w 2171700"/>
                <a:gd name="connsiteY45-3314" fmla="*/ 5973945 h 7250295"/>
                <a:gd name="connsiteX46-3315" fmla="*/ 1762125 w 2171700"/>
                <a:gd name="connsiteY46-3316" fmla="*/ 5421495 h 7250295"/>
                <a:gd name="connsiteX47-3317" fmla="*/ 1771650 w 2171700"/>
                <a:gd name="connsiteY47-3318" fmla="*/ 5354820 h 7250295"/>
                <a:gd name="connsiteX48-3319" fmla="*/ 1866900 w 2171700"/>
                <a:gd name="connsiteY48-3320" fmla="*/ 5097645 h 7250295"/>
                <a:gd name="connsiteX49-3321" fmla="*/ 1885950 w 2171700"/>
                <a:gd name="connsiteY49-3322" fmla="*/ 4573770 h 7250295"/>
                <a:gd name="connsiteX50-3323" fmla="*/ 1895475 w 2171700"/>
                <a:gd name="connsiteY50-3324" fmla="*/ 4173720 h 7250295"/>
                <a:gd name="connsiteX51-3325" fmla="*/ 1866900 w 2171700"/>
                <a:gd name="connsiteY51-3326" fmla="*/ 3630795 h 7250295"/>
                <a:gd name="connsiteX52-3327" fmla="*/ 2076450 w 2171700"/>
                <a:gd name="connsiteY52-3328" fmla="*/ 2697345 h 7250295"/>
                <a:gd name="connsiteX53-3329" fmla="*/ 2085975 w 2171700"/>
                <a:gd name="connsiteY53-3330" fmla="*/ 2430645 h 7250295"/>
                <a:gd name="connsiteX54-3331" fmla="*/ 1981200 w 2171700"/>
                <a:gd name="connsiteY54-3332" fmla="*/ 1859145 h 7250295"/>
                <a:gd name="connsiteX55-3333" fmla="*/ 1933575 w 2171700"/>
                <a:gd name="connsiteY55-3334" fmla="*/ 1697220 h 7250295"/>
                <a:gd name="connsiteX56-3335" fmla="*/ 1933575 w 2171700"/>
                <a:gd name="connsiteY56-3336" fmla="*/ 1420995 h 7250295"/>
                <a:gd name="connsiteX57-3337" fmla="*/ 1885950 w 2171700"/>
                <a:gd name="connsiteY57-3338" fmla="*/ 1259070 h 7250295"/>
                <a:gd name="connsiteX58-3339" fmla="*/ 1407687 w 2171700"/>
                <a:gd name="connsiteY58-3340" fmla="*/ 1134975 h 7250295"/>
                <a:gd name="connsiteX59-3341" fmla="*/ 1309221 w 2171700"/>
                <a:gd name="connsiteY59-3342" fmla="*/ 1020075 h 7250295"/>
                <a:gd name="connsiteX60-3343" fmla="*/ 1365230 w 2171700"/>
                <a:gd name="connsiteY60-3344" fmla="*/ 821521 h 7250295"/>
                <a:gd name="connsiteX61-3345" fmla="*/ 1433407 w 2171700"/>
                <a:gd name="connsiteY61-3346" fmla="*/ 622909 h 7250295"/>
                <a:gd name="connsiteX62-3347" fmla="*/ 1444916 w 2171700"/>
                <a:gd name="connsiteY62-3348" fmla="*/ 380757 h 7250295"/>
                <a:gd name="connsiteX63-3349" fmla="*/ 1330946 w 2171700"/>
                <a:gd name="connsiteY63-3350" fmla="*/ 143773 h 7250295"/>
                <a:gd name="connsiteX64-3351" fmla="*/ 1063645 w 2171700"/>
                <a:gd name="connsiteY64-3352" fmla="*/ 568 h 7250295"/>
                <a:gd name="connsiteX0-3353" fmla="*/ 1063645 w 2171700"/>
                <a:gd name="connsiteY0-3354" fmla="*/ 568 h 7250295"/>
                <a:gd name="connsiteX1-3355" fmla="*/ 809625 w 2171700"/>
                <a:gd name="connsiteY1-3356" fmla="*/ 116070 h 7250295"/>
                <a:gd name="connsiteX2-3357" fmla="*/ 685800 w 2171700"/>
                <a:gd name="connsiteY2-3358" fmla="*/ 297045 h 7250295"/>
                <a:gd name="connsiteX3-3359" fmla="*/ 704850 w 2171700"/>
                <a:gd name="connsiteY3-3360" fmla="*/ 620895 h 7250295"/>
                <a:gd name="connsiteX4-3361" fmla="*/ 838200 w 2171700"/>
                <a:gd name="connsiteY4-3362" fmla="*/ 897120 h 7250295"/>
                <a:gd name="connsiteX5-3363" fmla="*/ 742950 w 2171700"/>
                <a:gd name="connsiteY5-3364" fmla="*/ 1011420 h 7250295"/>
                <a:gd name="connsiteX6-3365" fmla="*/ 133350 w 2171700"/>
                <a:gd name="connsiteY6-3366" fmla="*/ 1220970 h 7250295"/>
                <a:gd name="connsiteX7-3367" fmla="*/ 0 w 2171700"/>
                <a:gd name="connsiteY7-3368" fmla="*/ 2211570 h 7250295"/>
                <a:gd name="connsiteX8-3369" fmla="*/ 333375 w 2171700"/>
                <a:gd name="connsiteY8-3370" fmla="*/ 3106920 h 7250295"/>
                <a:gd name="connsiteX9-3371" fmla="*/ 247650 w 2171700"/>
                <a:gd name="connsiteY9-3372" fmla="*/ 3840345 h 7250295"/>
                <a:gd name="connsiteX10-3373" fmla="*/ 371475 w 2171700"/>
                <a:gd name="connsiteY10-3374" fmla="*/ 4059420 h 7250295"/>
                <a:gd name="connsiteX11-3375" fmla="*/ 495300 w 2171700"/>
                <a:gd name="connsiteY11-3376" fmla="*/ 4278495 h 7250295"/>
                <a:gd name="connsiteX12-3377" fmla="*/ 476250 w 2171700"/>
                <a:gd name="connsiteY12-3378" fmla="*/ 4735695 h 7250295"/>
                <a:gd name="connsiteX13-3379" fmla="*/ 476250 w 2171700"/>
                <a:gd name="connsiteY13-3380" fmla="*/ 5097645 h 7250295"/>
                <a:gd name="connsiteX14-3381" fmla="*/ 371475 w 2171700"/>
                <a:gd name="connsiteY14-3382" fmla="*/ 6145395 h 7250295"/>
                <a:gd name="connsiteX15-3383" fmla="*/ 371475 w 2171700"/>
                <a:gd name="connsiteY15-3384" fmla="*/ 6621645 h 7250295"/>
                <a:gd name="connsiteX16-3385" fmla="*/ 400050 w 2171700"/>
                <a:gd name="connsiteY16-3386" fmla="*/ 6821670 h 7250295"/>
                <a:gd name="connsiteX17-3387" fmla="*/ 323850 w 2171700"/>
                <a:gd name="connsiteY17-3388" fmla="*/ 7002645 h 7250295"/>
                <a:gd name="connsiteX18-3389" fmla="*/ 533400 w 2171700"/>
                <a:gd name="connsiteY18-3390" fmla="*/ 7250295 h 7250295"/>
                <a:gd name="connsiteX19-3391" fmla="*/ 952500 w 2171700"/>
                <a:gd name="connsiteY19-3392" fmla="*/ 7240770 h 7250295"/>
                <a:gd name="connsiteX20-3393" fmla="*/ 733425 w 2171700"/>
                <a:gd name="connsiteY20-3394" fmla="*/ 6821670 h 7250295"/>
                <a:gd name="connsiteX21-3395" fmla="*/ 790575 w 2171700"/>
                <a:gd name="connsiteY21-3396" fmla="*/ 6574020 h 7250295"/>
                <a:gd name="connsiteX22-3397" fmla="*/ 762000 w 2171700"/>
                <a:gd name="connsiteY22-3398" fmla="*/ 6250170 h 7250295"/>
                <a:gd name="connsiteX23-3399" fmla="*/ 885825 w 2171700"/>
                <a:gd name="connsiteY23-3400" fmla="*/ 5411970 h 7250295"/>
                <a:gd name="connsiteX24-3401" fmla="*/ 866775 w 2171700"/>
                <a:gd name="connsiteY24-3402" fmla="*/ 5326245 h 7250295"/>
                <a:gd name="connsiteX25-3403" fmla="*/ 971550 w 2171700"/>
                <a:gd name="connsiteY25-3404" fmla="*/ 5211945 h 7250295"/>
                <a:gd name="connsiteX26-3405" fmla="*/ 962025 w 2171700"/>
                <a:gd name="connsiteY26-3406" fmla="*/ 5069070 h 7250295"/>
                <a:gd name="connsiteX27-3407" fmla="*/ 1104900 w 2171700"/>
                <a:gd name="connsiteY27-3408" fmla="*/ 4526145 h 7250295"/>
                <a:gd name="connsiteX28-3409" fmla="*/ 1123950 w 2171700"/>
                <a:gd name="connsiteY28-3410" fmla="*/ 4392795 h 7250295"/>
                <a:gd name="connsiteX29-3411" fmla="*/ 1276350 w 2171700"/>
                <a:gd name="connsiteY29-3412" fmla="*/ 4649970 h 7250295"/>
                <a:gd name="connsiteX30-3413" fmla="*/ 1352550 w 2171700"/>
                <a:gd name="connsiteY30-3414" fmla="*/ 4926195 h 7250295"/>
                <a:gd name="connsiteX31-3415" fmla="*/ 1333500 w 2171700"/>
                <a:gd name="connsiteY31-3416" fmla="*/ 5069070 h 7250295"/>
                <a:gd name="connsiteX32-3417" fmla="*/ 1371600 w 2171700"/>
                <a:gd name="connsiteY32-3418" fmla="*/ 5078595 h 7250295"/>
                <a:gd name="connsiteX33-3419" fmla="*/ 1247775 w 2171700"/>
                <a:gd name="connsiteY33-3420" fmla="*/ 5516745 h 7250295"/>
                <a:gd name="connsiteX34-3421" fmla="*/ 1257300 w 2171700"/>
                <a:gd name="connsiteY34-3422" fmla="*/ 6469245 h 7250295"/>
                <a:gd name="connsiteX35-3423" fmla="*/ 1333500 w 2171700"/>
                <a:gd name="connsiteY35-3424" fmla="*/ 6583545 h 7250295"/>
                <a:gd name="connsiteX36-3425" fmla="*/ 1314450 w 2171700"/>
                <a:gd name="connsiteY36-3426" fmla="*/ 6735945 h 7250295"/>
                <a:gd name="connsiteX37-3427" fmla="*/ 1323975 w 2171700"/>
                <a:gd name="connsiteY37-3428" fmla="*/ 6859770 h 7250295"/>
                <a:gd name="connsiteX38-3429" fmla="*/ 1304925 w 2171700"/>
                <a:gd name="connsiteY38-3430" fmla="*/ 7012170 h 7250295"/>
                <a:gd name="connsiteX39-3431" fmla="*/ 1704975 w 2171700"/>
                <a:gd name="connsiteY39-3432" fmla="*/ 7212195 h 7250295"/>
                <a:gd name="connsiteX40-3433" fmla="*/ 2152650 w 2171700"/>
                <a:gd name="connsiteY40-3434" fmla="*/ 7212195 h 7250295"/>
                <a:gd name="connsiteX41-3435" fmla="*/ 2171700 w 2171700"/>
                <a:gd name="connsiteY41-3436" fmla="*/ 7069320 h 7250295"/>
                <a:gd name="connsiteX42-3437" fmla="*/ 1676400 w 2171700"/>
                <a:gd name="connsiteY42-3438" fmla="*/ 6564495 h 7250295"/>
                <a:gd name="connsiteX43-3439" fmla="*/ 1685925 w 2171700"/>
                <a:gd name="connsiteY43-3440" fmla="*/ 6459720 h 7250295"/>
                <a:gd name="connsiteX44-3441" fmla="*/ 1657350 w 2171700"/>
                <a:gd name="connsiteY44-3442" fmla="*/ 6250170 h 7250295"/>
                <a:gd name="connsiteX45-3443" fmla="*/ 1704975 w 2171700"/>
                <a:gd name="connsiteY45-3444" fmla="*/ 5973945 h 7250295"/>
                <a:gd name="connsiteX46-3445" fmla="*/ 1762125 w 2171700"/>
                <a:gd name="connsiteY46-3446" fmla="*/ 5421495 h 7250295"/>
                <a:gd name="connsiteX47-3447" fmla="*/ 1771650 w 2171700"/>
                <a:gd name="connsiteY47-3448" fmla="*/ 5354820 h 7250295"/>
                <a:gd name="connsiteX48-3449" fmla="*/ 1866900 w 2171700"/>
                <a:gd name="connsiteY48-3450" fmla="*/ 5097645 h 7250295"/>
                <a:gd name="connsiteX49-3451" fmla="*/ 1885950 w 2171700"/>
                <a:gd name="connsiteY49-3452" fmla="*/ 4573770 h 7250295"/>
                <a:gd name="connsiteX50-3453" fmla="*/ 1895475 w 2171700"/>
                <a:gd name="connsiteY50-3454" fmla="*/ 4173720 h 7250295"/>
                <a:gd name="connsiteX51-3455" fmla="*/ 1866900 w 2171700"/>
                <a:gd name="connsiteY51-3456" fmla="*/ 3630795 h 7250295"/>
                <a:gd name="connsiteX52-3457" fmla="*/ 2076450 w 2171700"/>
                <a:gd name="connsiteY52-3458" fmla="*/ 2697345 h 7250295"/>
                <a:gd name="connsiteX53-3459" fmla="*/ 2085975 w 2171700"/>
                <a:gd name="connsiteY53-3460" fmla="*/ 2430645 h 7250295"/>
                <a:gd name="connsiteX54-3461" fmla="*/ 1981200 w 2171700"/>
                <a:gd name="connsiteY54-3462" fmla="*/ 1859145 h 7250295"/>
                <a:gd name="connsiteX55-3463" fmla="*/ 1933575 w 2171700"/>
                <a:gd name="connsiteY55-3464" fmla="*/ 1697220 h 7250295"/>
                <a:gd name="connsiteX56-3465" fmla="*/ 1933575 w 2171700"/>
                <a:gd name="connsiteY56-3466" fmla="*/ 1420995 h 7250295"/>
                <a:gd name="connsiteX57-3467" fmla="*/ 1885950 w 2171700"/>
                <a:gd name="connsiteY57-3468" fmla="*/ 1259070 h 7250295"/>
                <a:gd name="connsiteX58-3469" fmla="*/ 1407687 w 2171700"/>
                <a:gd name="connsiteY58-3470" fmla="*/ 1134975 h 7250295"/>
                <a:gd name="connsiteX59-3471" fmla="*/ 1309221 w 2171700"/>
                <a:gd name="connsiteY59-3472" fmla="*/ 1020075 h 7250295"/>
                <a:gd name="connsiteX60-3473" fmla="*/ 1365230 w 2171700"/>
                <a:gd name="connsiteY60-3474" fmla="*/ 821521 h 7250295"/>
                <a:gd name="connsiteX61-3475" fmla="*/ 1433407 w 2171700"/>
                <a:gd name="connsiteY61-3476" fmla="*/ 622909 h 7250295"/>
                <a:gd name="connsiteX62-3477" fmla="*/ 1444916 w 2171700"/>
                <a:gd name="connsiteY62-3478" fmla="*/ 380757 h 7250295"/>
                <a:gd name="connsiteX63-3479" fmla="*/ 1330946 w 2171700"/>
                <a:gd name="connsiteY63-3480" fmla="*/ 143773 h 7250295"/>
                <a:gd name="connsiteX64-3481" fmla="*/ 1063645 w 2171700"/>
                <a:gd name="connsiteY64-3482" fmla="*/ 568 h 7250295"/>
                <a:gd name="connsiteX0-3483" fmla="*/ 1063645 w 2171700"/>
                <a:gd name="connsiteY0-3484" fmla="*/ 568 h 7250295"/>
                <a:gd name="connsiteX1-3485" fmla="*/ 809625 w 2171700"/>
                <a:gd name="connsiteY1-3486" fmla="*/ 116070 h 7250295"/>
                <a:gd name="connsiteX2-3487" fmla="*/ 685800 w 2171700"/>
                <a:gd name="connsiteY2-3488" fmla="*/ 297045 h 7250295"/>
                <a:gd name="connsiteX3-3489" fmla="*/ 704850 w 2171700"/>
                <a:gd name="connsiteY3-3490" fmla="*/ 620895 h 7250295"/>
                <a:gd name="connsiteX4-3491" fmla="*/ 838200 w 2171700"/>
                <a:gd name="connsiteY4-3492" fmla="*/ 897120 h 7250295"/>
                <a:gd name="connsiteX5-3493" fmla="*/ 742950 w 2171700"/>
                <a:gd name="connsiteY5-3494" fmla="*/ 1011420 h 7250295"/>
                <a:gd name="connsiteX6-3495" fmla="*/ 133350 w 2171700"/>
                <a:gd name="connsiteY6-3496" fmla="*/ 1220970 h 7250295"/>
                <a:gd name="connsiteX7-3497" fmla="*/ 0 w 2171700"/>
                <a:gd name="connsiteY7-3498" fmla="*/ 2211570 h 7250295"/>
                <a:gd name="connsiteX8-3499" fmla="*/ 333375 w 2171700"/>
                <a:gd name="connsiteY8-3500" fmla="*/ 3106920 h 7250295"/>
                <a:gd name="connsiteX9-3501" fmla="*/ 247650 w 2171700"/>
                <a:gd name="connsiteY9-3502" fmla="*/ 3840345 h 7250295"/>
                <a:gd name="connsiteX10-3503" fmla="*/ 371475 w 2171700"/>
                <a:gd name="connsiteY10-3504" fmla="*/ 4059420 h 7250295"/>
                <a:gd name="connsiteX11-3505" fmla="*/ 495300 w 2171700"/>
                <a:gd name="connsiteY11-3506" fmla="*/ 4278495 h 7250295"/>
                <a:gd name="connsiteX12-3507" fmla="*/ 476250 w 2171700"/>
                <a:gd name="connsiteY12-3508" fmla="*/ 4735695 h 7250295"/>
                <a:gd name="connsiteX13-3509" fmla="*/ 476250 w 2171700"/>
                <a:gd name="connsiteY13-3510" fmla="*/ 5097645 h 7250295"/>
                <a:gd name="connsiteX14-3511" fmla="*/ 371475 w 2171700"/>
                <a:gd name="connsiteY14-3512" fmla="*/ 6145395 h 7250295"/>
                <a:gd name="connsiteX15-3513" fmla="*/ 371475 w 2171700"/>
                <a:gd name="connsiteY15-3514" fmla="*/ 6621645 h 7250295"/>
                <a:gd name="connsiteX16-3515" fmla="*/ 400050 w 2171700"/>
                <a:gd name="connsiteY16-3516" fmla="*/ 6821670 h 7250295"/>
                <a:gd name="connsiteX17-3517" fmla="*/ 323850 w 2171700"/>
                <a:gd name="connsiteY17-3518" fmla="*/ 7002645 h 7250295"/>
                <a:gd name="connsiteX18-3519" fmla="*/ 533400 w 2171700"/>
                <a:gd name="connsiteY18-3520" fmla="*/ 7250295 h 7250295"/>
                <a:gd name="connsiteX19-3521" fmla="*/ 952500 w 2171700"/>
                <a:gd name="connsiteY19-3522" fmla="*/ 7240770 h 7250295"/>
                <a:gd name="connsiteX20-3523" fmla="*/ 733425 w 2171700"/>
                <a:gd name="connsiteY20-3524" fmla="*/ 6821670 h 7250295"/>
                <a:gd name="connsiteX21-3525" fmla="*/ 790575 w 2171700"/>
                <a:gd name="connsiteY21-3526" fmla="*/ 6574020 h 7250295"/>
                <a:gd name="connsiteX22-3527" fmla="*/ 762000 w 2171700"/>
                <a:gd name="connsiteY22-3528" fmla="*/ 6250170 h 7250295"/>
                <a:gd name="connsiteX23-3529" fmla="*/ 885825 w 2171700"/>
                <a:gd name="connsiteY23-3530" fmla="*/ 5411970 h 7250295"/>
                <a:gd name="connsiteX24-3531" fmla="*/ 866775 w 2171700"/>
                <a:gd name="connsiteY24-3532" fmla="*/ 5326245 h 7250295"/>
                <a:gd name="connsiteX25-3533" fmla="*/ 971550 w 2171700"/>
                <a:gd name="connsiteY25-3534" fmla="*/ 5211945 h 7250295"/>
                <a:gd name="connsiteX26-3535" fmla="*/ 962025 w 2171700"/>
                <a:gd name="connsiteY26-3536" fmla="*/ 5069070 h 7250295"/>
                <a:gd name="connsiteX27-3537" fmla="*/ 1104900 w 2171700"/>
                <a:gd name="connsiteY27-3538" fmla="*/ 4526145 h 7250295"/>
                <a:gd name="connsiteX28-3539" fmla="*/ 1123950 w 2171700"/>
                <a:gd name="connsiteY28-3540" fmla="*/ 4392795 h 7250295"/>
                <a:gd name="connsiteX29-3541" fmla="*/ 1276350 w 2171700"/>
                <a:gd name="connsiteY29-3542" fmla="*/ 4649970 h 7250295"/>
                <a:gd name="connsiteX30-3543" fmla="*/ 1352550 w 2171700"/>
                <a:gd name="connsiteY30-3544" fmla="*/ 4926195 h 7250295"/>
                <a:gd name="connsiteX31-3545" fmla="*/ 1333500 w 2171700"/>
                <a:gd name="connsiteY31-3546" fmla="*/ 5069070 h 7250295"/>
                <a:gd name="connsiteX32-3547" fmla="*/ 1371600 w 2171700"/>
                <a:gd name="connsiteY32-3548" fmla="*/ 5078595 h 7250295"/>
                <a:gd name="connsiteX33-3549" fmla="*/ 1247775 w 2171700"/>
                <a:gd name="connsiteY33-3550" fmla="*/ 5516745 h 7250295"/>
                <a:gd name="connsiteX34-3551" fmla="*/ 1257300 w 2171700"/>
                <a:gd name="connsiteY34-3552" fmla="*/ 6469245 h 7250295"/>
                <a:gd name="connsiteX35-3553" fmla="*/ 1333500 w 2171700"/>
                <a:gd name="connsiteY35-3554" fmla="*/ 6583545 h 7250295"/>
                <a:gd name="connsiteX36-3555" fmla="*/ 1314450 w 2171700"/>
                <a:gd name="connsiteY36-3556" fmla="*/ 6735945 h 7250295"/>
                <a:gd name="connsiteX37-3557" fmla="*/ 1323975 w 2171700"/>
                <a:gd name="connsiteY37-3558" fmla="*/ 6859770 h 7250295"/>
                <a:gd name="connsiteX38-3559" fmla="*/ 1304925 w 2171700"/>
                <a:gd name="connsiteY38-3560" fmla="*/ 7012170 h 7250295"/>
                <a:gd name="connsiteX39-3561" fmla="*/ 1704975 w 2171700"/>
                <a:gd name="connsiteY39-3562" fmla="*/ 7212195 h 7250295"/>
                <a:gd name="connsiteX40-3563" fmla="*/ 2152650 w 2171700"/>
                <a:gd name="connsiteY40-3564" fmla="*/ 7212195 h 7250295"/>
                <a:gd name="connsiteX41-3565" fmla="*/ 2171700 w 2171700"/>
                <a:gd name="connsiteY41-3566" fmla="*/ 7069320 h 7250295"/>
                <a:gd name="connsiteX42-3567" fmla="*/ 1676400 w 2171700"/>
                <a:gd name="connsiteY42-3568" fmla="*/ 6564495 h 7250295"/>
                <a:gd name="connsiteX43-3569" fmla="*/ 1685925 w 2171700"/>
                <a:gd name="connsiteY43-3570" fmla="*/ 6459720 h 7250295"/>
                <a:gd name="connsiteX44-3571" fmla="*/ 1657350 w 2171700"/>
                <a:gd name="connsiteY44-3572" fmla="*/ 6250170 h 7250295"/>
                <a:gd name="connsiteX45-3573" fmla="*/ 1704975 w 2171700"/>
                <a:gd name="connsiteY45-3574" fmla="*/ 5973945 h 7250295"/>
                <a:gd name="connsiteX46-3575" fmla="*/ 1762125 w 2171700"/>
                <a:gd name="connsiteY46-3576" fmla="*/ 5421495 h 7250295"/>
                <a:gd name="connsiteX47-3577" fmla="*/ 1771650 w 2171700"/>
                <a:gd name="connsiteY47-3578" fmla="*/ 5354820 h 7250295"/>
                <a:gd name="connsiteX48-3579" fmla="*/ 1866900 w 2171700"/>
                <a:gd name="connsiteY48-3580" fmla="*/ 5097645 h 7250295"/>
                <a:gd name="connsiteX49-3581" fmla="*/ 1885950 w 2171700"/>
                <a:gd name="connsiteY49-3582" fmla="*/ 4573770 h 7250295"/>
                <a:gd name="connsiteX50-3583" fmla="*/ 1895475 w 2171700"/>
                <a:gd name="connsiteY50-3584" fmla="*/ 4173720 h 7250295"/>
                <a:gd name="connsiteX51-3585" fmla="*/ 1866900 w 2171700"/>
                <a:gd name="connsiteY51-3586" fmla="*/ 3630795 h 7250295"/>
                <a:gd name="connsiteX52-3587" fmla="*/ 2076450 w 2171700"/>
                <a:gd name="connsiteY52-3588" fmla="*/ 2697345 h 7250295"/>
                <a:gd name="connsiteX53-3589" fmla="*/ 2085975 w 2171700"/>
                <a:gd name="connsiteY53-3590" fmla="*/ 2430645 h 7250295"/>
                <a:gd name="connsiteX54-3591" fmla="*/ 1981200 w 2171700"/>
                <a:gd name="connsiteY54-3592" fmla="*/ 1859145 h 7250295"/>
                <a:gd name="connsiteX55-3593" fmla="*/ 1933575 w 2171700"/>
                <a:gd name="connsiteY55-3594" fmla="*/ 1697220 h 7250295"/>
                <a:gd name="connsiteX56-3595" fmla="*/ 1933575 w 2171700"/>
                <a:gd name="connsiteY56-3596" fmla="*/ 1420995 h 7250295"/>
                <a:gd name="connsiteX57-3597" fmla="*/ 1885950 w 2171700"/>
                <a:gd name="connsiteY57-3598" fmla="*/ 1259070 h 7250295"/>
                <a:gd name="connsiteX58-3599" fmla="*/ 1407687 w 2171700"/>
                <a:gd name="connsiteY58-3600" fmla="*/ 1134975 h 7250295"/>
                <a:gd name="connsiteX59-3601" fmla="*/ 1309221 w 2171700"/>
                <a:gd name="connsiteY59-3602" fmla="*/ 1020075 h 7250295"/>
                <a:gd name="connsiteX60-3603" fmla="*/ 1365230 w 2171700"/>
                <a:gd name="connsiteY60-3604" fmla="*/ 821521 h 7250295"/>
                <a:gd name="connsiteX61-3605" fmla="*/ 1433407 w 2171700"/>
                <a:gd name="connsiteY61-3606" fmla="*/ 622909 h 7250295"/>
                <a:gd name="connsiteX62-3607" fmla="*/ 1444916 w 2171700"/>
                <a:gd name="connsiteY62-3608" fmla="*/ 380757 h 7250295"/>
                <a:gd name="connsiteX63-3609" fmla="*/ 1330946 w 2171700"/>
                <a:gd name="connsiteY63-3610" fmla="*/ 143773 h 7250295"/>
                <a:gd name="connsiteX64-3611" fmla="*/ 1063645 w 2171700"/>
                <a:gd name="connsiteY64-3612" fmla="*/ 568 h 7250295"/>
                <a:gd name="connsiteX0-3613" fmla="*/ 1063645 w 2171700"/>
                <a:gd name="connsiteY0-3614" fmla="*/ 568 h 7250295"/>
                <a:gd name="connsiteX1-3615" fmla="*/ 809625 w 2171700"/>
                <a:gd name="connsiteY1-3616" fmla="*/ 116070 h 7250295"/>
                <a:gd name="connsiteX2-3617" fmla="*/ 685800 w 2171700"/>
                <a:gd name="connsiteY2-3618" fmla="*/ 297045 h 7250295"/>
                <a:gd name="connsiteX3-3619" fmla="*/ 704850 w 2171700"/>
                <a:gd name="connsiteY3-3620" fmla="*/ 620895 h 7250295"/>
                <a:gd name="connsiteX4-3621" fmla="*/ 838200 w 2171700"/>
                <a:gd name="connsiteY4-3622" fmla="*/ 897120 h 7250295"/>
                <a:gd name="connsiteX5-3623" fmla="*/ 742950 w 2171700"/>
                <a:gd name="connsiteY5-3624" fmla="*/ 1011420 h 7250295"/>
                <a:gd name="connsiteX6-3625" fmla="*/ 133350 w 2171700"/>
                <a:gd name="connsiteY6-3626" fmla="*/ 1220970 h 7250295"/>
                <a:gd name="connsiteX7-3627" fmla="*/ 0 w 2171700"/>
                <a:gd name="connsiteY7-3628" fmla="*/ 2211570 h 7250295"/>
                <a:gd name="connsiteX8-3629" fmla="*/ 333375 w 2171700"/>
                <a:gd name="connsiteY8-3630" fmla="*/ 3106920 h 7250295"/>
                <a:gd name="connsiteX9-3631" fmla="*/ 247650 w 2171700"/>
                <a:gd name="connsiteY9-3632" fmla="*/ 3840345 h 7250295"/>
                <a:gd name="connsiteX10-3633" fmla="*/ 371475 w 2171700"/>
                <a:gd name="connsiteY10-3634" fmla="*/ 4059420 h 7250295"/>
                <a:gd name="connsiteX11-3635" fmla="*/ 495300 w 2171700"/>
                <a:gd name="connsiteY11-3636" fmla="*/ 4278495 h 7250295"/>
                <a:gd name="connsiteX12-3637" fmla="*/ 476250 w 2171700"/>
                <a:gd name="connsiteY12-3638" fmla="*/ 4735695 h 7250295"/>
                <a:gd name="connsiteX13-3639" fmla="*/ 476250 w 2171700"/>
                <a:gd name="connsiteY13-3640" fmla="*/ 5097645 h 7250295"/>
                <a:gd name="connsiteX14-3641" fmla="*/ 371475 w 2171700"/>
                <a:gd name="connsiteY14-3642" fmla="*/ 6145395 h 7250295"/>
                <a:gd name="connsiteX15-3643" fmla="*/ 371475 w 2171700"/>
                <a:gd name="connsiteY15-3644" fmla="*/ 6621645 h 7250295"/>
                <a:gd name="connsiteX16-3645" fmla="*/ 400050 w 2171700"/>
                <a:gd name="connsiteY16-3646" fmla="*/ 6821670 h 7250295"/>
                <a:gd name="connsiteX17-3647" fmla="*/ 323850 w 2171700"/>
                <a:gd name="connsiteY17-3648" fmla="*/ 7002645 h 7250295"/>
                <a:gd name="connsiteX18-3649" fmla="*/ 533400 w 2171700"/>
                <a:gd name="connsiteY18-3650" fmla="*/ 7250295 h 7250295"/>
                <a:gd name="connsiteX19-3651" fmla="*/ 952500 w 2171700"/>
                <a:gd name="connsiteY19-3652" fmla="*/ 7240770 h 7250295"/>
                <a:gd name="connsiteX20-3653" fmla="*/ 733425 w 2171700"/>
                <a:gd name="connsiteY20-3654" fmla="*/ 6821670 h 7250295"/>
                <a:gd name="connsiteX21-3655" fmla="*/ 790575 w 2171700"/>
                <a:gd name="connsiteY21-3656" fmla="*/ 6574020 h 7250295"/>
                <a:gd name="connsiteX22-3657" fmla="*/ 762000 w 2171700"/>
                <a:gd name="connsiteY22-3658" fmla="*/ 6250170 h 7250295"/>
                <a:gd name="connsiteX23-3659" fmla="*/ 885825 w 2171700"/>
                <a:gd name="connsiteY23-3660" fmla="*/ 5411970 h 7250295"/>
                <a:gd name="connsiteX24-3661" fmla="*/ 866775 w 2171700"/>
                <a:gd name="connsiteY24-3662" fmla="*/ 5326245 h 7250295"/>
                <a:gd name="connsiteX25-3663" fmla="*/ 971550 w 2171700"/>
                <a:gd name="connsiteY25-3664" fmla="*/ 5211945 h 7250295"/>
                <a:gd name="connsiteX26-3665" fmla="*/ 962025 w 2171700"/>
                <a:gd name="connsiteY26-3666" fmla="*/ 5069070 h 7250295"/>
                <a:gd name="connsiteX27-3667" fmla="*/ 1104900 w 2171700"/>
                <a:gd name="connsiteY27-3668" fmla="*/ 4526145 h 7250295"/>
                <a:gd name="connsiteX28-3669" fmla="*/ 1123950 w 2171700"/>
                <a:gd name="connsiteY28-3670" fmla="*/ 4392795 h 7250295"/>
                <a:gd name="connsiteX29-3671" fmla="*/ 1276350 w 2171700"/>
                <a:gd name="connsiteY29-3672" fmla="*/ 4649970 h 7250295"/>
                <a:gd name="connsiteX30-3673" fmla="*/ 1352550 w 2171700"/>
                <a:gd name="connsiteY30-3674" fmla="*/ 4926195 h 7250295"/>
                <a:gd name="connsiteX31-3675" fmla="*/ 1333500 w 2171700"/>
                <a:gd name="connsiteY31-3676" fmla="*/ 5069070 h 7250295"/>
                <a:gd name="connsiteX32-3677" fmla="*/ 1371600 w 2171700"/>
                <a:gd name="connsiteY32-3678" fmla="*/ 5078595 h 7250295"/>
                <a:gd name="connsiteX33-3679" fmla="*/ 1247775 w 2171700"/>
                <a:gd name="connsiteY33-3680" fmla="*/ 5516745 h 7250295"/>
                <a:gd name="connsiteX34-3681" fmla="*/ 1257300 w 2171700"/>
                <a:gd name="connsiteY34-3682" fmla="*/ 6469245 h 7250295"/>
                <a:gd name="connsiteX35-3683" fmla="*/ 1333500 w 2171700"/>
                <a:gd name="connsiteY35-3684" fmla="*/ 6583545 h 7250295"/>
                <a:gd name="connsiteX36-3685" fmla="*/ 1314450 w 2171700"/>
                <a:gd name="connsiteY36-3686" fmla="*/ 6735945 h 7250295"/>
                <a:gd name="connsiteX37-3687" fmla="*/ 1323975 w 2171700"/>
                <a:gd name="connsiteY37-3688" fmla="*/ 6859770 h 7250295"/>
                <a:gd name="connsiteX38-3689" fmla="*/ 1304925 w 2171700"/>
                <a:gd name="connsiteY38-3690" fmla="*/ 7012170 h 7250295"/>
                <a:gd name="connsiteX39-3691" fmla="*/ 1704975 w 2171700"/>
                <a:gd name="connsiteY39-3692" fmla="*/ 7212195 h 7250295"/>
                <a:gd name="connsiteX40-3693" fmla="*/ 2152650 w 2171700"/>
                <a:gd name="connsiteY40-3694" fmla="*/ 7212195 h 7250295"/>
                <a:gd name="connsiteX41-3695" fmla="*/ 2171700 w 2171700"/>
                <a:gd name="connsiteY41-3696" fmla="*/ 7069320 h 7250295"/>
                <a:gd name="connsiteX42-3697" fmla="*/ 1676400 w 2171700"/>
                <a:gd name="connsiteY42-3698" fmla="*/ 6564495 h 7250295"/>
                <a:gd name="connsiteX43-3699" fmla="*/ 1685925 w 2171700"/>
                <a:gd name="connsiteY43-3700" fmla="*/ 6459720 h 7250295"/>
                <a:gd name="connsiteX44-3701" fmla="*/ 1657350 w 2171700"/>
                <a:gd name="connsiteY44-3702" fmla="*/ 6250170 h 7250295"/>
                <a:gd name="connsiteX45-3703" fmla="*/ 1704975 w 2171700"/>
                <a:gd name="connsiteY45-3704" fmla="*/ 5973945 h 7250295"/>
                <a:gd name="connsiteX46-3705" fmla="*/ 1762125 w 2171700"/>
                <a:gd name="connsiteY46-3706" fmla="*/ 5421495 h 7250295"/>
                <a:gd name="connsiteX47-3707" fmla="*/ 1771650 w 2171700"/>
                <a:gd name="connsiteY47-3708" fmla="*/ 5354820 h 7250295"/>
                <a:gd name="connsiteX48-3709" fmla="*/ 1866900 w 2171700"/>
                <a:gd name="connsiteY48-3710" fmla="*/ 5097645 h 7250295"/>
                <a:gd name="connsiteX49-3711" fmla="*/ 1885950 w 2171700"/>
                <a:gd name="connsiteY49-3712" fmla="*/ 4573770 h 7250295"/>
                <a:gd name="connsiteX50-3713" fmla="*/ 1895475 w 2171700"/>
                <a:gd name="connsiteY50-3714" fmla="*/ 4173720 h 7250295"/>
                <a:gd name="connsiteX51-3715" fmla="*/ 1866900 w 2171700"/>
                <a:gd name="connsiteY51-3716" fmla="*/ 3630795 h 7250295"/>
                <a:gd name="connsiteX52-3717" fmla="*/ 2076450 w 2171700"/>
                <a:gd name="connsiteY52-3718" fmla="*/ 2697345 h 7250295"/>
                <a:gd name="connsiteX53-3719" fmla="*/ 2085975 w 2171700"/>
                <a:gd name="connsiteY53-3720" fmla="*/ 2430645 h 7250295"/>
                <a:gd name="connsiteX54-3721" fmla="*/ 1981200 w 2171700"/>
                <a:gd name="connsiteY54-3722" fmla="*/ 1859145 h 7250295"/>
                <a:gd name="connsiteX55-3723" fmla="*/ 1933575 w 2171700"/>
                <a:gd name="connsiteY55-3724" fmla="*/ 1697220 h 7250295"/>
                <a:gd name="connsiteX56-3725" fmla="*/ 1933575 w 2171700"/>
                <a:gd name="connsiteY56-3726" fmla="*/ 1420995 h 7250295"/>
                <a:gd name="connsiteX57-3727" fmla="*/ 1874412 w 2171700"/>
                <a:gd name="connsiteY57-3728" fmla="*/ 1302338 h 7250295"/>
                <a:gd name="connsiteX58-3729" fmla="*/ 1407687 w 2171700"/>
                <a:gd name="connsiteY58-3730" fmla="*/ 1134975 h 7250295"/>
                <a:gd name="connsiteX59-3731" fmla="*/ 1309221 w 2171700"/>
                <a:gd name="connsiteY59-3732" fmla="*/ 1020075 h 7250295"/>
                <a:gd name="connsiteX60-3733" fmla="*/ 1365230 w 2171700"/>
                <a:gd name="connsiteY60-3734" fmla="*/ 821521 h 7250295"/>
                <a:gd name="connsiteX61-3735" fmla="*/ 1433407 w 2171700"/>
                <a:gd name="connsiteY61-3736" fmla="*/ 622909 h 7250295"/>
                <a:gd name="connsiteX62-3737" fmla="*/ 1444916 w 2171700"/>
                <a:gd name="connsiteY62-3738" fmla="*/ 380757 h 7250295"/>
                <a:gd name="connsiteX63-3739" fmla="*/ 1330946 w 2171700"/>
                <a:gd name="connsiteY63-3740" fmla="*/ 143773 h 7250295"/>
                <a:gd name="connsiteX64-3741" fmla="*/ 1063645 w 2171700"/>
                <a:gd name="connsiteY64-3742" fmla="*/ 568 h 7250295"/>
                <a:gd name="connsiteX0-3743" fmla="*/ 1063645 w 2171700"/>
                <a:gd name="connsiteY0-3744" fmla="*/ 568 h 7250295"/>
                <a:gd name="connsiteX1-3745" fmla="*/ 809625 w 2171700"/>
                <a:gd name="connsiteY1-3746" fmla="*/ 116070 h 7250295"/>
                <a:gd name="connsiteX2-3747" fmla="*/ 685800 w 2171700"/>
                <a:gd name="connsiteY2-3748" fmla="*/ 297045 h 7250295"/>
                <a:gd name="connsiteX3-3749" fmla="*/ 704850 w 2171700"/>
                <a:gd name="connsiteY3-3750" fmla="*/ 620895 h 7250295"/>
                <a:gd name="connsiteX4-3751" fmla="*/ 838200 w 2171700"/>
                <a:gd name="connsiteY4-3752" fmla="*/ 897120 h 7250295"/>
                <a:gd name="connsiteX5-3753" fmla="*/ 742950 w 2171700"/>
                <a:gd name="connsiteY5-3754" fmla="*/ 1011420 h 7250295"/>
                <a:gd name="connsiteX6-3755" fmla="*/ 133350 w 2171700"/>
                <a:gd name="connsiteY6-3756" fmla="*/ 1220970 h 7250295"/>
                <a:gd name="connsiteX7-3757" fmla="*/ 0 w 2171700"/>
                <a:gd name="connsiteY7-3758" fmla="*/ 2211570 h 7250295"/>
                <a:gd name="connsiteX8-3759" fmla="*/ 333375 w 2171700"/>
                <a:gd name="connsiteY8-3760" fmla="*/ 3106920 h 7250295"/>
                <a:gd name="connsiteX9-3761" fmla="*/ 247650 w 2171700"/>
                <a:gd name="connsiteY9-3762" fmla="*/ 3840345 h 7250295"/>
                <a:gd name="connsiteX10-3763" fmla="*/ 371475 w 2171700"/>
                <a:gd name="connsiteY10-3764" fmla="*/ 4059420 h 7250295"/>
                <a:gd name="connsiteX11-3765" fmla="*/ 495300 w 2171700"/>
                <a:gd name="connsiteY11-3766" fmla="*/ 4278495 h 7250295"/>
                <a:gd name="connsiteX12-3767" fmla="*/ 476250 w 2171700"/>
                <a:gd name="connsiteY12-3768" fmla="*/ 4735695 h 7250295"/>
                <a:gd name="connsiteX13-3769" fmla="*/ 476250 w 2171700"/>
                <a:gd name="connsiteY13-3770" fmla="*/ 5097645 h 7250295"/>
                <a:gd name="connsiteX14-3771" fmla="*/ 371475 w 2171700"/>
                <a:gd name="connsiteY14-3772" fmla="*/ 6145395 h 7250295"/>
                <a:gd name="connsiteX15-3773" fmla="*/ 371475 w 2171700"/>
                <a:gd name="connsiteY15-3774" fmla="*/ 6621645 h 7250295"/>
                <a:gd name="connsiteX16-3775" fmla="*/ 400050 w 2171700"/>
                <a:gd name="connsiteY16-3776" fmla="*/ 6821670 h 7250295"/>
                <a:gd name="connsiteX17-3777" fmla="*/ 323850 w 2171700"/>
                <a:gd name="connsiteY17-3778" fmla="*/ 7002645 h 7250295"/>
                <a:gd name="connsiteX18-3779" fmla="*/ 533400 w 2171700"/>
                <a:gd name="connsiteY18-3780" fmla="*/ 7250295 h 7250295"/>
                <a:gd name="connsiteX19-3781" fmla="*/ 952500 w 2171700"/>
                <a:gd name="connsiteY19-3782" fmla="*/ 7240770 h 7250295"/>
                <a:gd name="connsiteX20-3783" fmla="*/ 733425 w 2171700"/>
                <a:gd name="connsiteY20-3784" fmla="*/ 6821670 h 7250295"/>
                <a:gd name="connsiteX21-3785" fmla="*/ 790575 w 2171700"/>
                <a:gd name="connsiteY21-3786" fmla="*/ 6574020 h 7250295"/>
                <a:gd name="connsiteX22-3787" fmla="*/ 762000 w 2171700"/>
                <a:gd name="connsiteY22-3788" fmla="*/ 6250170 h 7250295"/>
                <a:gd name="connsiteX23-3789" fmla="*/ 885825 w 2171700"/>
                <a:gd name="connsiteY23-3790" fmla="*/ 5411970 h 7250295"/>
                <a:gd name="connsiteX24-3791" fmla="*/ 866775 w 2171700"/>
                <a:gd name="connsiteY24-3792" fmla="*/ 5326245 h 7250295"/>
                <a:gd name="connsiteX25-3793" fmla="*/ 971550 w 2171700"/>
                <a:gd name="connsiteY25-3794" fmla="*/ 5211945 h 7250295"/>
                <a:gd name="connsiteX26-3795" fmla="*/ 962025 w 2171700"/>
                <a:gd name="connsiteY26-3796" fmla="*/ 5069070 h 7250295"/>
                <a:gd name="connsiteX27-3797" fmla="*/ 1104900 w 2171700"/>
                <a:gd name="connsiteY27-3798" fmla="*/ 4526145 h 7250295"/>
                <a:gd name="connsiteX28-3799" fmla="*/ 1123950 w 2171700"/>
                <a:gd name="connsiteY28-3800" fmla="*/ 4392795 h 7250295"/>
                <a:gd name="connsiteX29-3801" fmla="*/ 1276350 w 2171700"/>
                <a:gd name="connsiteY29-3802" fmla="*/ 4649970 h 7250295"/>
                <a:gd name="connsiteX30-3803" fmla="*/ 1352550 w 2171700"/>
                <a:gd name="connsiteY30-3804" fmla="*/ 4926195 h 7250295"/>
                <a:gd name="connsiteX31-3805" fmla="*/ 1333500 w 2171700"/>
                <a:gd name="connsiteY31-3806" fmla="*/ 5069070 h 7250295"/>
                <a:gd name="connsiteX32-3807" fmla="*/ 1371600 w 2171700"/>
                <a:gd name="connsiteY32-3808" fmla="*/ 5078595 h 7250295"/>
                <a:gd name="connsiteX33-3809" fmla="*/ 1247775 w 2171700"/>
                <a:gd name="connsiteY33-3810" fmla="*/ 5516745 h 7250295"/>
                <a:gd name="connsiteX34-3811" fmla="*/ 1257300 w 2171700"/>
                <a:gd name="connsiteY34-3812" fmla="*/ 6469245 h 7250295"/>
                <a:gd name="connsiteX35-3813" fmla="*/ 1333500 w 2171700"/>
                <a:gd name="connsiteY35-3814" fmla="*/ 6583545 h 7250295"/>
                <a:gd name="connsiteX36-3815" fmla="*/ 1314450 w 2171700"/>
                <a:gd name="connsiteY36-3816" fmla="*/ 6735945 h 7250295"/>
                <a:gd name="connsiteX37-3817" fmla="*/ 1323975 w 2171700"/>
                <a:gd name="connsiteY37-3818" fmla="*/ 6859770 h 7250295"/>
                <a:gd name="connsiteX38-3819" fmla="*/ 1304925 w 2171700"/>
                <a:gd name="connsiteY38-3820" fmla="*/ 7012170 h 7250295"/>
                <a:gd name="connsiteX39-3821" fmla="*/ 1704975 w 2171700"/>
                <a:gd name="connsiteY39-3822" fmla="*/ 7212195 h 7250295"/>
                <a:gd name="connsiteX40-3823" fmla="*/ 2152650 w 2171700"/>
                <a:gd name="connsiteY40-3824" fmla="*/ 7212195 h 7250295"/>
                <a:gd name="connsiteX41-3825" fmla="*/ 2171700 w 2171700"/>
                <a:gd name="connsiteY41-3826" fmla="*/ 7069320 h 7250295"/>
                <a:gd name="connsiteX42-3827" fmla="*/ 1676400 w 2171700"/>
                <a:gd name="connsiteY42-3828" fmla="*/ 6564495 h 7250295"/>
                <a:gd name="connsiteX43-3829" fmla="*/ 1685925 w 2171700"/>
                <a:gd name="connsiteY43-3830" fmla="*/ 6459720 h 7250295"/>
                <a:gd name="connsiteX44-3831" fmla="*/ 1657350 w 2171700"/>
                <a:gd name="connsiteY44-3832" fmla="*/ 6250170 h 7250295"/>
                <a:gd name="connsiteX45-3833" fmla="*/ 1704975 w 2171700"/>
                <a:gd name="connsiteY45-3834" fmla="*/ 5973945 h 7250295"/>
                <a:gd name="connsiteX46-3835" fmla="*/ 1762125 w 2171700"/>
                <a:gd name="connsiteY46-3836" fmla="*/ 5421495 h 7250295"/>
                <a:gd name="connsiteX47-3837" fmla="*/ 1771650 w 2171700"/>
                <a:gd name="connsiteY47-3838" fmla="*/ 5354820 h 7250295"/>
                <a:gd name="connsiteX48-3839" fmla="*/ 1866900 w 2171700"/>
                <a:gd name="connsiteY48-3840" fmla="*/ 5097645 h 7250295"/>
                <a:gd name="connsiteX49-3841" fmla="*/ 1885950 w 2171700"/>
                <a:gd name="connsiteY49-3842" fmla="*/ 4573770 h 7250295"/>
                <a:gd name="connsiteX50-3843" fmla="*/ 1895475 w 2171700"/>
                <a:gd name="connsiteY50-3844" fmla="*/ 4173720 h 7250295"/>
                <a:gd name="connsiteX51-3845" fmla="*/ 1866900 w 2171700"/>
                <a:gd name="connsiteY51-3846" fmla="*/ 3630795 h 7250295"/>
                <a:gd name="connsiteX52-3847" fmla="*/ 2076450 w 2171700"/>
                <a:gd name="connsiteY52-3848" fmla="*/ 2697345 h 7250295"/>
                <a:gd name="connsiteX53-3849" fmla="*/ 2085975 w 2171700"/>
                <a:gd name="connsiteY53-3850" fmla="*/ 2430645 h 7250295"/>
                <a:gd name="connsiteX54-3851" fmla="*/ 1981200 w 2171700"/>
                <a:gd name="connsiteY54-3852" fmla="*/ 1859145 h 7250295"/>
                <a:gd name="connsiteX55-3853" fmla="*/ 1933575 w 2171700"/>
                <a:gd name="connsiteY55-3854" fmla="*/ 1697220 h 7250295"/>
                <a:gd name="connsiteX56-3855" fmla="*/ 1933575 w 2171700"/>
                <a:gd name="connsiteY56-3856" fmla="*/ 1420995 h 7250295"/>
                <a:gd name="connsiteX57-3857" fmla="*/ 1874412 w 2171700"/>
                <a:gd name="connsiteY57-3858" fmla="*/ 1302338 h 7250295"/>
                <a:gd name="connsiteX58-3859" fmla="*/ 1407687 w 2171700"/>
                <a:gd name="connsiteY58-3860" fmla="*/ 1134975 h 7250295"/>
                <a:gd name="connsiteX59-3861" fmla="*/ 1309221 w 2171700"/>
                <a:gd name="connsiteY59-3862" fmla="*/ 1020075 h 7250295"/>
                <a:gd name="connsiteX60-3863" fmla="*/ 1365230 w 2171700"/>
                <a:gd name="connsiteY60-3864" fmla="*/ 821521 h 7250295"/>
                <a:gd name="connsiteX61-3865" fmla="*/ 1433407 w 2171700"/>
                <a:gd name="connsiteY61-3866" fmla="*/ 622909 h 7250295"/>
                <a:gd name="connsiteX62-3867" fmla="*/ 1444916 w 2171700"/>
                <a:gd name="connsiteY62-3868" fmla="*/ 380757 h 7250295"/>
                <a:gd name="connsiteX63-3869" fmla="*/ 1330946 w 2171700"/>
                <a:gd name="connsiteY63-3870" fmla="*/ 143773 h 7250295"/>
                <a:gd name="connsiteX64-3871" fmla="*/ 1063645 w 2171700"/>
                <a:gd name="connsiteY64-3872" fmla="*/ 568 h 7250295"/>
                <a:gd name="connsiteX0-3873" fmla="*/ 1063645 w 2171700"/>
                <a:gd name="connsiteY0-3874" fmla="*/ 568 h 7250295"/>
                <a:gd name="connsiteX1-3875" fmla="*/ 809625 w 2171700"/>
                <a:gd name="connsiteY1-3876" fmla="*/ 116070 h 7250295"/>
                <a:gd name="connsiteX2-3877" fmla="*/ 685800 w 2171700"/>
                <a:gd name="connsiteY2-3878" fmla="*/ 297045 h 7250295"/>
                <a:gd name="connsiteX3-3879" fmla="*/ 704850 w 2171700"/>
                <a:gd name="connsiteY3-3880" fmla="*/ 620895 h 7250295"/>
                <a:gd name="connsiteX4-3881" fmla="*/ 838200 w 2171700"/>
                <a:gd name="connsiteY4-3882" fmla="*/ 897120 h 7250295"/>
                <a:gd name="connsiteX5-3883" fmla="*/ 742950 w 2171700"/>
                <a:gd name="connsiteY5-3884" fmla="*/ 1011420 h 7250295"/>
                <a:gd name="connsiteX6-3885" fmla="*/ 133350 w 2171700"/>
                <a:gd name="connsiteY6-3886" fmla="*/ 1220970 h 7250295"/>
                <a:gd name="connsiteX7-3887" fmla="*/ 0 w 2171700"/>
                <a:gd name="connsiteY7-3888" fmla="*/ 2211570 h 7250295"/>
                <a:gd name="connsiteX8-3889" fmla="*/ 333375 w 2171700"/>
                <a:gd name="connsiteY8-3890" fmla="*/ 3106920 h 7250295"/>
                <a:gd name="connsiteX9-3891" fmla="*/ 247650 w 2171700"/>
                <a:gd name="connsiteY9-3892" fmla="*/ 3840345 h 7250295"/>
                <a:gd name="connsiteX10-3893" fmla="*/ 371475 w 2171700"/>
                <a:gd name="connsiteY10-3894" fmla="*/ 4059420 h 7250295"/>
                <a:gd name="connsiteX11-3895" fmla="*/ 495300 w 2171700"/>
                <a:gd name="connsiteY11-3896" fmla="*/ 4278495 h 7250295"/>
                <a:gd name="connsiteX12-3897" fmla="*/ 476250 w 2171700"/>
                <a:gd name="connsiteY12-3898" fmla="*/ 4735695 h 7250295"/>
                <a:gd name="connsiteX13-3899" fmla="*/ 476250 w 2171700"/>
                <a:gd name="connsiteY13-3900" fmla="*/ 5097645 h 7250295"/>
                <a:gd name="connsiteX14-3901" fmla="*/ 371475 w 2171700"/>
                <a:gd name="connsiteY14-3902" fmla="*/ 6145395 h 7250295"/>
                <a:gd name="connsiteX15-3903" fmla="*/ 371475 w 2171700"/>
                <a:gd name="connsiteY15-3904" fmla="*/ 6621645 h 7250295"/>
                <a:gd name="connsiteX16-3905" fmla="*/ 400050 w 2171700"/>
                <a:gd name="connsiteY16-3906" fmla="*/ 6821670 h 7250295"/>
                <a:gd name="connsiteX17-3907" fmla="*/ 323850 w 2171700"/>
                <a:gd name="connsiteY17-3908" fmla="*/ 7002645 h 7250295"/>
                <a:gd name="connsiteX18-3909" fmla="*/ 533400 w 2171700"/>
                <a:gd name="connsiteY18-3910" fmla="*/ 7250295 h 7250295"/>
                <a:gd name="connsiteX19-3911" fmla="*/ 952500 w 2171700"/>
                <a:gd name="connsiteY19-3912" fmla="*/ 7240770 h 7250295"/>
                <a:gd name="connsiteX20-3913" fmla="*/ 733425 w 2171700"/>
                <a:gd name="connsiteY20-3914" fmla="*/ 6821670 h 7250295"/>
                <a:gd name="connsiteX21-3915" fmla="*/ 790575 w 2171700"/>
                <a:gd name="connsiteY21-3916" fmla="*/ 6574020 h 7250295"/>
                <a:gd name="connsiteX22-3917" fmla="*/ 762000 w 2171700"/>
                <a:gd name="connsiteY22-3918" fmla="*/ 6250170 h 7250295"/>
                <a:gd name="connsiteX23-3919" fmla="*/ 885825 w 2171700"/>
                <a:gd name="connsiteY23-3920" fmla="*/ 5411970 h 7250295"/>
                <a:gd name="connsiteX24-3921" fmla="*/ 866775 w 2171700"/>
                <a:gd name="connsiteY24-3922" fmla="*/ 5326245 h 7250295"/>
                <a:gd name="connsiteX25-3923" fmla="*/ 971550 w 2171700"/>
                <a:gd name="connsiteY25-3924" fmla="*/ 5211945 h 7250295"/>
                <a:gd name="connsiteX26-3925" fmla="*/ 962025 w 2171700"/>
                <a:gd name="connsiteY26-3926" fmla="*/ 5069070 h 7250295"/>
                <a:gd name="connsiteX27-3927" fmla="*/ 1104900 w 2171700"/>
                <a:gd name="connsiteY27-3928" fmla="*/ 4526145 h 7250295"/>
                <a:gd name="connsiteX28-3929" fmla="*/ 1123950 w 2171700"/>
                <a:gd name="connsiteY28-3930" fmla="*/ 4392795 h 7250295"/>
                <a:gd name="connsiteX29-3931" fmla="*/ 1276350 w 2171700"/>
                <a:gd name="connsiteY29-3932" fmla="*/ 4649970 h 7250295"/>
                <a:gd name="connsiteX30-3933" fmla="*/ 1352550 w 2171700"/>
                <a:gd name="connsiteY30-3934" fmla="*/ 4926195 h 7250295"/>
                <a:gd name="connsiteX31-3935" fmla="*/ 1333500 w 2171700"/>
                <a:gd name="connsiteY31-3936" fmla="*/ 5069070 h 7250295"/>
                <a:gd name="connsiteX32-3937" fmla="*/ 1371600 w 2171700"/>
                <a:gd name="connsiteY32-3938" fmla="*/ 5078595 h 7250295"/>
                <a:gd name="connsiteX33-3939" fmla="*/ 1247775 w 2171700"/>
                <a:gd name="connsiteY33-3940" fmla="*/ 5516745 h 7250295"/>
                <a:gd name="connsiteX34-3941" fmla="*/ 1257300 w 2171700"/>
                <a:gd name="connsiteY34-3942" fmla="*/ 6469245 h 7250295"/>
                <a:gd name="connsiteX35-3943" fmla="*/ 1333500 w 2171700"/>
                <a:gd name="connsiteY35-3944" fmla="*/ 6583545 h 7250295"/>
                <a:gd name="connsiteX36-3945" fmla="*/ 1314450 w 2171700"/>
                <a:gd name="connsiteY36-3946" fmla="*/ 6735945 h 7250295"/>
                <a:gd name="connsiteX37-3947" fmla="*/ 1323975 w 2171700"/>
                <a:gd name="connsiteY37-3948" fmla="*/ 6859770 h 7250295"/>
                <a:gd name="connsiteX38-3949" fmla="*/ 1304925 w 2171700"/>
                <a:gd name="connsiteY38-3950" fmla="*/ 7012170 h 7250295"/>
                <a:gd name="connsiteX39-3951" fmla="*/ 1704975 w 2171700"/>
                <a:gd name="connsiteY39-3952" fmla="*/ 7212195 h 7250295"/>
                <a:gd name="connsiteX40-3953" fmla="*/ 2152650 w 2171700"/>
                <a:gd name="connsiteY40-3954" fmla="*/ 7212195 h 7250295"/>
                <a:gd name="connsiteX41-3955" fmla="*/ 2171700 w 2171700"/>
                <a:gd name="connsiteY41-3956" fmla="*/ 7069320 h 7250295"/>
                <a:gd name="connsiteX42-3957" fmla="*/ 1676400 w 2171700"/>
                <a:gd name="connsiteY42-3958" fmla="*/ 6564495 h 7250295"/>
                <a:gd name="connsiteX43-3959" fmla="*/ 1685925 w 2171700"/>
                <a:gd name="connsiteY43-3960" fmla="*/ 6459720 h 7250295"/>
                <a:gd name="connsiteX44-3961" fmla="*/ 1657350 w 2171700"/>
                <a:gd name="connsiteY44-3962" fmla="*/ 6250170 h 7250295"/>
                <a:gd name="connsiteX45-3963" fmla="*/ 1704975 w 2171700"/>
                <a:gd name="connsiteY45-3964" fmla="*/ 5973945 h 7250295"/>
                <a:gd name="connsiteX46-3965" fmla="*/ 1762125 w 2171700"/>
                <a:gd name="connsiteY46-3966" fmla="*/ 5421495 h 7250295"/>
                <a:gd name="connsiteX47-3967" fmla="*/ 1771650 w 2171700"/>
                <a:gd name="connsiteY47-3968" fmla="*/ 5354820 h 7250295"/>
                <a:gd name="connsiteX48-3969" fmla="*/ 1866900 w 2171700"/>
                <a:gd name="connsiteY48-3970" fmla="*/ 5097645 h 7250295"/>
                <a:gd name="connsiteX49-3971" fmla="*/ 1885950 w 2171700"/>
                <a:gd name="connsiteY49-3972" fmla="*/ 4573770 h 7250295"/>
                <a:gd name="connsiteX50-3973" fmla="*/ 1895475 w 2171700"/>
                <a:gd name="connsiteY50-3974" fmla="*/ 4173720 h 7250295"/>
                <a:gd name="connsiteX51-3975" fmla="*/ 1866900 w 2171700"/>
                <a:gd name="connsiteY51-3976" fmla="*/ 3630795 h 7250295"/>
                <a:gd name="connsiteX52-3977" fmla="*/ 2076450 w 2171700"/>
                <a:gd name="connsiteY52-3978" fmla="*/ 2697345 h 7250295"/>
                <a:gd name="connsiteX53-3979" fmla="*/ 2085975 w 2171700"/>
                <a:gd name="connsiteY53-3980" fmla="*/ 2430645 h 7250295"/>
                <a:gd name="connsiteX54-3981" fmla="*/ 1981200 w 2171700"/>
                <a:gd name="connsiteY54-3982" fmla="*/ 1859145 h 7250295"/>
                <a:gd name="connsiteX55-3983" fmla="*/ 1933575 w 2171700"/>
                <a:gd name="connsiteY55-3984" fmla="*/ 1697220 h 7250295"/>
                <a:gd name="connsiteX56-3985" fmla="*/ 1933575 w 2171700"/>
                <a:gd name="connsiteY56-3986" fmla="*/ 1420995 h 7250295"/>
                <a:gd name="connsiteX57-3987" fmla="*/ 1874412 w 2171700"/>
                <a:gd name="connsiteY57-3988" fmla="*/ 1302338 h 7250295"/>
                <a:gd name="connsiteX58-3989" fmla="*/ 1407687 w 2171700"/>
                <a:gd name="connsiteY58-3990" fmla="*/ 1134975 h 7250295"/>
                <a:gd name="connsiteX59-3991" fmla="*/ 1309221 w 2171700"/>
                <a:gd name="connsiteY59-3992" fmla="*/ 1020075 h 7250295"/>
                <a:gd name="connsiteX60-3993" fmla="*/ 1365230 w 2171700"/>
                <a:gd name="connsiteY60-3994" fmla="*/ 821521 h 7250295"/>
                <a:gd name="connsiteX61-3995" fmla="*/ 1433407 w 2171700"/>
                <a:gd name="connsiteY61-3996" fmla="*/ 622909 h 7250295"/>
                <a:gd name="connsiteX62-3997" fmla="*/ 1444916 w 2171700"/>
                <a:gd name="connsiteY62-3998" fmla="*/ 380757 h 7250295"/>
                <a:gd name="connsiteX63-3999" fmla="*/ 1330946 w 2171700"/>
                <a:gd name="connsiteY63-4000" fmla="*/ 143773 h 7250295"/>
                <a:gd name="connsiteX64-4001" fmla="*/ 1063645 w 2171700"/>
                <a:gd name="connsiteY64-4002" fmla="*/ 568 h 7250295"/>
                <a:gd name="connsiteX0-4003" fmla="*/ 1063645 w 2171700"/>
                <a:gd name="connsiteY0-4004" fmla="*/ 568 h 7250295"/>
                <a:gd name="connsiteX1-4005" fmla="*/ 809625 w 2171700"/>
                <a:gd name="connsiteY1-4006" fmla="*/ 116070 h 7250295"/>
                <a:gd name="connsiteX2-4007" fmla="*/ 685800 w 2171700"/>
                <a:gd name="connsiteY2-4008" fmla="*/ 297045 h 7250295"/>
                <a:gd name="connsiteX3-4009" fmla="*/ 704850 w 2171700"/>
                <a:gd name="connsiteY3-4010" fmla="*/ 620895 h 7250295"/>
                <a:gd name="connsiteX4-4011" fmla="*/ 838200 w 2171700"/>
                <a:gd name="connsiteY4-4012" fmla="*/ 897120 h 7250295"/>
                <a:gd name="connsiteX5-4013" fmla="*/ 742950 w 2171700"/>
                <a:gd name="connsiteY5-4014" fmla="*/ 1011420 h 7250295"/>
                <a:gd name="connsiteX6-4015" fmla="*/ 133350 w 2171700"/>
                <a:gd name="connsiteY6-4016" fmla="*/ 1220970 h 7250295"/>
                <a:gd name="connsiteX7-4017" fmla="*/ 0 w 2171700"/>
                <a:gd name="connsiteY7-4018" fmla="*/ 2211570 h 7250295"/>
                <a:gd name="connsiteX8-4019" fmla="*/ 333375 w 2171700"/>
                <a:gd name="connsiteY8-4020" fmla="*/ 3106920 h 7250295"/>
                <a:gd name="connsiteX9-4021" fmla="*/ 247650 w 2171700"/>
                <a:gd name="connsiteY9-4022" fmla="*/ 3840345 h 7250295"/>
                <a:gd name="connsiteX10-4023" fmla="*/ 371475 w 2171700"/>
                <a:gd name="connsiteY10-4024" fmla="*/ 4059420 h 7250295"/>
                <a:gd name="connsiteX11-4025" fmla="*/ 495300 w 2171700"/>
                <a:gd name="connsiteY11-4026" fmla="*/ 4278495 h 7250295"/>
                <a:gd name="connsiteX12-4027" fmla="*/ 476250 w 2171700"/>
                <a:gd name="connsiteY12-4028" fmla="*/ 4735695 h 7250295"/>
                <a:gd name="connsiteX13-4029" fmla="*/ 476250 w 2171700"/>
                <a:gd name="connsiteY13-4030" fmla="*/ 5097645 h 7250295"/>
                <a:gd name="connsiteX14-4031" fmla="*/ 371475 w 2171700"/>
                <a:gd name="connsiteY14-4032" fmla="*/ 6145395 h 7250295"/>
                <a:gd name="connsiteX15-4033" fmla="*/ 371475 w 2171700"/>
                <a:gd name="connsiteY15-4034" fmla="*/ 6621645 h 7250295"/>
                <a:gd name="connsiteX16-4035" fmla="*/ 400050 w 2171700"/>
                <a:gd name="connsiteY16-4036" fmla="*/ 6821670 h 7250295"/>
                <a:gd name="connsiteX17-4037" fmla="*/ 323850 w 2171700"/>
                <a:gd name="connsiteY17-4038" fmla="*/ 7002645 h 7250295"/>
                <a:gd name="connsiteX18-4039" fmla="*/ 533400 w 2171700"/>
                <a:gd name="connsiteY18-4040" fmla="*/ 7250295 h 7250295"/>
                <a:gd name="connsiteX19-4041" fmla="*/ 952500 w 2171700"/>
                <a:gd name="connsiteY19-4042" fmla="*/ 7240770 h 7250295"/>
                <a:gd name="connsiteX20-4043" fmla="*/ 733425 w 2171700"/>
                <a:gd name="connsiteY20-4044" fmla="*/ 6821670 h 7250295"/>
                <a:gd name="connsiteX21-4045" fmla="*/ 790575 w 2171700"/>
                <a:gd name="connsiteY21-4046" fmla="*/ 6574020 h 7250295"/>
                <a:gd name="connsiteX22-4047" fmla="*/ 762000 w 2171700"/>
                <a:gd name="connsiteY22-4048" fmla="*/ 6250170 h 7250295"/>
                <a:gd name="connsiteX23-4049" fmla="*/ 885825 w 2171700"/>
                <a:gd name="connsiteY23-4050" fmla="*/ 5411970 h 7250295"/>
                <a:gd name="connsiteX24-4051" fmla="*/ 866775 w 2171700"/>
                <a:gd name="connsiteY24-4052" fmla="*/ 5326245 h 7250295"/>
                <a:gd name="connsiteX25-4053" fmla="*/ 971550 w 2171700"/>
                <a:gd name="connsiteY25-4054" fmla="*/ 5211945 h 7250295"/>
                <a:gd name="connsiteX26-4055" fmla="*/ 962025 w 2171700"/>
                <a:gd name="connsiteY26-4056" fmla="*/ 5069070 h 7250295"/>
                <a:gd name="connsiteX27-4057" fmla="*/ 1104900 w 2171700"/>
                <a:gd name="connsiteY27-4058" fmla="*/ 4526145 h 7250295"/>
                <a:gd name="connsiteX28-4059" fmla="*/ 1123950 w 2171700"/>
                <a:gd name="connsiteY28-4060" fmla="*/ 4392795 h 7250295"/>
                <a:gd name="connsiteX29-4061" fmla="*/ 1276350 w 2171700"/>
                <a:gd name="connsiteY29-4062" fmla="*/ 4649970 h 7250295"/>
                <a:gd name="connsiteX30-4063" fmla="*/ 1352550 w 2171700"/>
                <a:gd name="connsiteY30-4064" fmla="*/ 4926195 h 7250295"/>
                <a:gd name="connsiteX31-4065" fmla="*/ 1333500 w 2171700"/>
                <a:gd name="connsiteY31-4066" fmla="*/ 5069070 h 7250295"/>
                <a:gd name="connsiteX32-4067" fmla="*/ 1371600 w 2171700"/>
                <a:gd name="connsiteY32-4068" fmla="*/ 5078595 h 7250295"/>
                <a:gd name="connsiteX33-4069" fmla="*/ 1247775 w 2171700"/>
                <a:gd name="connsiteY33-4070" fmla="*/ 5516745 h 7250295"/>
                <a:gd name="connsiteX34-4071" fmla="*/ 1257300 w 2171700"/>
                <a:gd name="connsiteY34-4072" fmla="*/ 6469245 h 7250295"/>
                <a:gd name="connsiteX35-4073" fmla="*/ 1333500 w 2171700"/>
                <a:gd name="connsiteY35-4074" fmla="*/ 6583545 h 7250295"/>
                <a:gd name="connsiteX36-4075" fmla="*/ 1314450 w 2171700"/>
                <a:gd name="connsiteY36-4076" fmla="*/ 6735945 h 7250295"/>
                <a:gd name="connsiteX37-4077" fmla="*/ 1323975 w 2171700"/>
                <a:gd name="connsiteY37-4078" fmla="*/ 6859770 h 7250295"/>
                <a:gd name="connsiteX38-4079" fmla="*/ 1304925 w 2171700"/>
                <a:gd name="connsiteY38-4080" fmla="*/ 7012170 h 7250295"/>
                <a:gd name="connsiteX39-4081" fmla="*/ 1704975 w 2171700"/>
                <a:gd name="connsiteY39-4082" fmla="*/ 7212195 h 7250295"/>
                <a:gd name="connsiteX40-4083" fmla="*/ 2152650 w 2171700"/>
                <a:gd name="connsiteY40-4084" fmla="*/ 7212195 h 7250295"/>
                <a:gd name="connsiteX41-4085" fmla="*/ 2171700 w 2171700"/>
                <a:gd name="connsiteY41-4086" fmla="*/ 7069320 h 7250295"/>
                <a:gd name="connsiteX42-4087" fmla="*/ 1676400 w 2171700"/>
                <a:gd name="connsiteY42-4088" fmla="*/ 6564495 h 7250295"/>
                <a:gd name="connsiteX43-4089" fmla="*/ 1685925 w 2171700"/>
                <a:gd name="connsiteY43-4090" fmla="*/ 6459720 h 7250295"/>
                <a:gd name="connsiteX44-4091" fmla="*/ 1657350 w 2171700"/>
                <a:gd name="connsiteY44-4092" fmla="*/ 6250170 h 7250295"/>
                <a:gd name="connsiteX45-4093" fmla="*/ 1704975 w 2171700"/>
                <a:gd name="connsiteY45-4094" fmla="*/ 5973945 h 7250295"/>
                <a:gd name="connsiteX46-4095" fmla="*/ 1762125 w 2171700"/>
                <a:gd name="connsiteY46-4096" fmla="*/ 5421495 h 7250295"/>
                <a:gd name="connsiteX47-4097" fmla="*/ 1771650 w 2171700"/>
                <a:gd name="connsiteY47-4098" fmla="*/ 5354820 h 7250295"/>
                <a:gd name="connsiteX48-4099" fmla="*/ 1866900 w 2171700"/>
                <a:gd name="connsiteY48-4100" fmla="*/ 5097645 h 7250295"/>
                <a:gd name="connsiteX49-4101" fmla="*/ 1885950 w 2171700"/>
                <a:gd name="connsiteY49-4102" fmla="*/ 4573770 h 7250295"/>
                <a:gd name="connsiteX50-4103" fmla="*/ 1895475 w 2171700"/>
                <a:gd name="connsiteY50-4104" fmla="*/ 4173720 h 7250295"/>
                <a:gd name="connsiteX51-4105" fmla="*/ 1866900 w 2171700"/>
                <a:gd name="connsiteY51-4106" fmla="*/ 3630795 h 7250295"/>
                <a:gd name="connsiteX52-4107" fmla="*/ 2076450 w 2171700"/>
                <a:gd name="connsiteY52-4108" fmla="*/ 2697345 h 7250295"/>
                <a:gd name="connsiteX53-4109" fmla="*/ 2085975 w 2171700"/>
                <a:gd name="connsiteY53-4110" fmla="*/ 2430645 h 7250295"/>
                <a:gd name="connsiteX54-4111" fmla="*/ 1981200 w 2171700"/>
                <a:gd name="connsiteY54-4112" fmla="*/ 1859145 h 7250295"/>
                <a:gd name="connsiteX55-4113" fmla="*/ 1933575 w 2171700"/>
                <a:gd name="connsiteY55-4114" fmla="*/ 1697220 h 7250295"/>
                <a:gd name="connsiteX56-4115" fmla="*/ 1933575 w 2171700"/>
                <a:gd name="connsiteY56-4116" fmla="*/ 1420995 h 7250295"/>
                <a:gd name="connsiteX57-4117" fmla="*/ 1874412 w 2171700"/>
                <a:gd name="connsiteY57-4118" fmla="*/ 1302338 h 7250295"/>
                <a:gd name="connsiteX58-4119" fmla="*/ 1407687 w 2171700"/>
                <a:gd name="connsiteY58-4120" fmla="*/ 1134975 h 7250295"/>
                <a:gd name="connsiteX59-4121" fmla="*/ 1309221 w 2171700"/>
                <a:gd name="connsiteY59-4122" fmla="*/ 1020075 h 7250295"/>
                <a:gd name="connsiteX60-4123" fmla="*/ 1365230 w 2171700"/>
                <a:gd name="connsiteY60-4124" fmla="*/ 821521 h 7250295"/>
                <a:gd name="connsiteX61-4125" fmla="*/ 1433407 w 2171700"/>
                <a:gd name="connsiteY61-4126" fmla="*/ 622909 h 7250295"/>
                <a:gd name="connsiteX62-4127" fmla="*/ 1444916 w 2171700"/>
                <a:gd name="connsiteY62-4128" fmla="*/ 380757 h 7250295"/>
                <a:gd name="connsiteX63-4129" fmla="*/ 1330946 w 2171700"/>
                <a:gd name="connsiteY63-4130" fmla="*/ 143773 h 7250295"/>
                <a:gd name="connsiteX64-4131" fmla="*/ 1063645 w 2171700"/>
                <a:gd name="connsiteY64-4132" fmla="*/ 568 h 7250295"/>
                <a:gd name="connsiteX0-4133" fmla="*/ 1063645 w 2171700"/>
                <a:gd name="connsiteY0-4134" fmla="*/ 568 h 7250295"/>
                <a:gd name="connsiteX1-4135" fmla="*/ 809625 w 2171700"/>
                <a:gd name="connsiteY1-4136" fmla="*/ 116070 h 7250295"/>
                <a:gd name="connsiteX2-4137" fmla="*/ 685800 w 2171700"/>
                <a:gd name="connsiteY2-4138" fmla="*/ 297045 h 7250295"/>
                <a:gd name="connsiteX3-4139" fmla="*/ 704850 w 2171700"/>
                <a:gd name="connsiteY3-4140" fmla="*/ 620895 h 7250295"/>
                <a:gd name="connsiteX4-4141" fmla="*/ 838200 w 2171700"/>
                <a:gd name="connsiteY4-4142" fmla="*/ 897120 h 7250295"/>
                <a:gd name="connsiteX5-4143" fmla="*/ 742950 w 2171700"/>
                <a:gd name="connsiteY5-4144" fmla="*/ 1011420 h 7250295"/>
                <a:gd name="connsiteX6-4145" fmla="*/ 133350 w 2171700"/>
                <a:gd name="connsiteY6-4146" fmla="*/ 1220970 h 7250295"/>
                <a:gd name="connsiteX7-4147" fmla="*/ 0 w 2171700"/>
                <a:gd name="connsiteY7-4148" fmla="*/ 2211570 h 7250295"/>
                <a:gd name="connsiteX8-4149" fmla="*/ 333375 w 2171700"/>
                <a:gd name="connsiteY8-4150" fmla="*/ 3106920 h 7250295"/>
                <a:gd name="connsiteX9-4151" fmla="*/ 247650 w 2171700"/>
                <a:gd name="connsiteY9-4152" fmla="*/ 3840345 h 7250295"/>
                <a:gd name="connsiteX10-4153" fmla="*/ 371475 w 2171700"/>
                <a:gd name="connsiteY10-4154" fmla="*/ 4059420 h 7250295"/>
                <a:gd name="connsiteX11-4155" fmla="*/ 495300 w 2171700"/>
                <a:gd name="connsiteY11-4156" fmla="*/ 4278495 h 7250295"/>
                <a:gd name="connsiteX12-4157" fmla="*/ 476250 w 2171700"/>
                <a:gd name="connsiteY12-4158" fmla="*/ 4735695 h 7250295"/>
                <a:gd name="connsiteX13-4159" fmla="*/ 476250 w 2171700"/>
                <a:gd name="connsiteY13-4160" fmla="*/ 5097645 h 7250295"/>
                <a:gd name="connsiteX14-4161" fmla="*/ 371475 w 2171700"/>
                <a:gd name="connsiteY14-4162" fmla="*/ 6145395 h 7250295"/>
                <a:gd name="connsiteX15-4163" fmla="*/ 371475 w 2171700"/>
                <a:gd name="connsiteY15-4164" fmla="*/ 6621645 h 7250295"/>
                <a:gd name="connsiteX16-4165" fmla="*/ 400050 w 2171700"/>
                <a:gd name="connsiteY16-4166" fmla="*/ 6821670 h 7250295"/>
                <a:gd name="connsiteX17-4167" fmla="*/ 323850 w 2171700"/>
                <a:gd name="connsiteY17-4168" fmla="*/ 7002645 h 7250295"/>
                <a:gd name="connsiteX18-4169" fmla="*/ 533400 w 2171700"/>
                <a:gd name="connsiteY18-4170" fmla="*/ 7250295 h 7250295"/>
                <a:gd name="connsiteX19-4171" fmla="*/ 952500 w 2171700"/>
                <a:gd name="connsiteY19-4172" fmla="*/ 7240770 h 7250295"/>
                <a:gd name="connsiteX20-4173" fmla="*/ 733425 w 2171700"/>
                <a:gd name="connsiteY20-4174" fmla="*/ 6821670 h 7250295"/>
                <a:gd name="connsiteX21-4175" fmla="*/ 790575 w 2171700"/>
                <a:gd name="connsiteY21-4176" fmla="*/ 6574020 h 7250295"/>
                <a:gd name="connsiteX22-4177" fmla="*/ 762000 w 2171700"/>
                <a:gd name="connsiteY22-4178" fmla="*/ 6250170 h 7250295"/>
                <a:gd name="connsiteX23-4179" fmla="*/ 885825 w 2171700"/>
                <a:gd name="connsiteY23-4180" fmla="*/ 5411970 h 7250295"/>
                <a:gd name="connsiteX24-4181" fmla="*/ 866775 w 2171700"/>
                <a:gd name="connsiteY24-4182" fmla="*/ 5326245 h 7250295"/>
                <a:gd name="connsiteX25-4183" fmla="*/ 971550 w 2171700"/>
                <a:gd name="connsiteY25-4184" fmla="*/ 5211945 h 7250295"/>
                <a:gd name="connsiteX26-4185" fmla="*/ 962025 w 2171700"/>
                <a:gd name="connsiteY26-4186" fmla="*/ 5069070 h 7250295"/>
                <a:gd name="connsiteX27-4187" fmla="*/ 1104900 w 2171700"/>
                <a:gd name="connsiteY27-4188" fmla="*/ 4526145 h 7250295"/>
                <a:gd name="connsiteX28-4189" fmla="*/ 1123950 w 2171700"/>
                <a:gd name="connsiteY28-4190" fmla="*/ 4392795 h 7250295"/>
                <a:gd name="connsiteX29-4191" fmla="*/ 1276350 w 2171700"/>
                <a:gd name="connsiteY29-4192" fmla="*/ 4649970 h 7250295"/>
                <a:gd name="connsiteX30-4193" fmla="*/ 1352550 w 2171700"/>
                <a:gd name="connsiteY30-4194" fmla="*/ 4926195 h 7250295"/>
                <a:gd name="connsiteX31-4195" fmla="*/ 1333500 w 2171700"/>
                <a:gd name="connsiteY31-4196" fmla="*/ 5069070 h 7250295"/>
                <a:gd name="connsiteX32-4197" fmla="*/ 1371600 w 2171700"/>
                <a:gd name="connsiteY32-4198" fmla="*/ 5078595 h 7250295"/>
                <a:gd name="connsiteX33-4199" fmla="*/ 1247775 w 2171700"/>
                <a:gd name="connsiteY33-4200" fmla="*/ 5516745 h 7250295"/>
                <a:gd name="connsiteX34-4201" fmla="*/ 1257300 w 2171700"/>
                <a:gd name="connsiteY34-4202" fmla="*/ 6469245 h 7250295"/>
                <a:gd name="connsiteX35-4203" fmla="*/ 1333500 w 2171700"/>
                <a:gd name="connsiteY35-4204" fmla="*/ 6583545 h 7250295"/>
                <a:gd name="connsiteX36-4205" fmla="*/ 1314450 w 2171700"/>
                <a:gd name="connsiteY36-4206" fmla="*/ 6735945 h 7250295"/>
                <a:gd name="connsiteX37-4207" fmla="*/ 1323975 w 2171700"/>
                <a:gd name="connsiteY37-4208" fmla="*/ 6859770 h 7250295"/>
                <a:gd name="connsiteX38-4209" fmla="*/ 1304925 w 2171700"/>
                <a:gd name="connsiteY38-4210" fmla="*/ 7012170 h 7250295"/>
                <a:gd name="connsiteX39-4211" fmla="*/ 1704975 w 2171700"/>
                <a:gd name="connsiteY39-4212" fmla="*/ 7212195 h 7250295"/>
                <a:gd name="connsiteX40-4213" fmla="*/ 2152650 w 2171700"/>
                <a:gd name="connsiteY40-4214" fmla="*/ 7212195 h 7250295"/>
                <a:gd name="connsiteX41-4215" fmla="*/ 2171700 w 2171700"/>
                <a:gd name="connsiteY41-4216" fmla="*/ 7069320 h 7250295"/>
                <a:gd name="connsiteX42-4217" fmla="*/ 1676400 w 2171700"/>
                <a:gd name="connsiteY42-4218" fmla="*/ 6564495 h 7250295"/>
                <a:gd name="connsiteX43-4219" fmla="*/ 1685925 w 2171700"/>
                <a:gd name="connsiteY43-4220" fmla="*/ 6459720 h 7250295"/>
                <a:gd name="connsiteX44-4221" fmla="*/ 1657350 w 2171700"/>
                <a:gd name="connsiteY44-4222" fmla="*/ 6250170 h 7250295"/>
                <a:gd name="connsiteX45-4223" fmla="*/ 1704975 w 2171700"/>
                <a:gd name="connsiteY45-4224" fmla="*/ 5973945 h 7250295"/>
                <a:gd name="connsiteX46-4225" fmla="*/ 1762125 w 2171700"/>
                <a:gd name="connsiteY46-4226" fmla="*/ 5421495 h 7250295"/>
                <a:gd name="connsiteX47-4227" fmla="*/ 1771650 w 2171700"/>
                <a:gd name="connsiteY47-4228" fmla="*/ 5354820 h 7250295"/>
                <a:gd name="connsiteX48-4229" fmla="*/ 1866900 w 2171700"/>
                <a:gd name="connsiteY48-4230" fmla="*/ 5097645 h 7250295"/>
                <a:gd name="connsiteX49-4231" fmla="*/ 1885950 w 2171700"/>
                <a:gd name="connsiteY49-4232" fmla="*/ 4573770 h 7250295"/>
                <a:gd name="connsiteX50-4233" fmla="*/ 1895475 w 2171700"/>
                <a:gd name="connsiteY50-4234" fmla="*/ 4173720 h 7250295"/>
                <a:gd name="connsiteX51-4235" fmla="*/ 1866900 w 2171700"/>
                <a:gd name="connsiteY51-4236" fmla="*/ 3630795 h 7250295"/>
                <a:gd name="connsiteX52-4237" fmla="*/ 2076450 w 2171700"/>
                <a:gd name="connsiteY52-4238" fmla="*/ 2697345 h 7250295"/>
                <a:gd name="connsiteX53-4239" fmla="*/ 2085975 w 2171700"/>
                <a:gd name="connsiteY53-4240" fmla="*/ 2430645 h 7250295"/>
                <a:gd name="connsiteX54-4241" fmla="*/ 1981200 w 2171700"/>
                <a:gd name="connsiteY54-4242" fmla="*/ 1859145 h 7250295"/>
                <a:gd name="connsiteX55-4243" fmla="*/ 1933575 w 2171700"/>
                <a:gd name="connsiteY55-4244" fmla="*/ 1697220 h 7250295"/>
                <a:gd name="connsiteX56-4245" fmla="*/ 1922037 w 2171700"/>
                <a:gd name="connsiteY56-4246" fmla="*/ 1432534 h 7250295"/>
                <a:gd name="connsiteX57-4247" fmla="*/ 1874412 w 2171700"/>
                <a:gd name="connsiteY57-4248" fmla="*/ 1302338 h 7250295"/>
                <a:gd name="connsiteX58-4249" fmla="*/ 1407687 w 2171700"/>
                <a:gd name="connsiteY58-4250" fmla="*/ 1134975 h 7250295"/>
                <a:gd name="connsiteX59-4251" fmla="*/ 1309221 w 2171700"/>
                <a:gd name="connsiteY59-4252" fmla="*/ 1020075 h 7250295"/>
                <a:gd name="connsiteX60-4253" fmla="*/ 1365230 w 2171700"/>
                <a:gd name="connsiteY60-4254" fmla="*/ 821521 h 7250295"/>
                <a:gd name="connsiteX61-4255" fmla="*/ 1433407 w 2171700"/>
                <a:gd name="connsiteY61-4256" fmla="*/ 622909 h 7250295"/>
                <a:gd name="connsiteX62-4257" fmla="*/ 1444916 w 2171700"/>
                <a:gd name="connsiteY62-4258" fmla="*/ 380757 h 7250295"/>
                <a:gd name="connsiteX63-4259" fmla="*/ 1330946 w 2171700"/>
                <a:gd name="connsiteY63-4260" fmla="*/ 143773 h 7250295"/>
                <a:gd name="connsiteX64-4261" fmla="*/ 1063645 w 2171700"/>
                <a:gd name="connsiteY64-4262" fmla="*/ 568 h 7250295"/>
                <a:gd name="connsiteX0-4263" fmla="*/ 1063645 w 2171700"/>
                <a:gd name="connsiteY0-4264" fmla="*/ 568 h 7250295"/>
                <a:gd name="connsiteX1-4265" fmla="*/ 809625 w 2171700"/>
                <a:gd name="connsiteY1-4266" fmla="*/ 116070 h 7250295"/>
                <a:gd name="connsiteX2-4267" fmla="*/ 685800 w 2171700"/>
                <a:gd name="connsiteY2-4268" fmla="*/ 297045 h 7250295"/>
                <a:gd name="connsiteX3-4269" fmla="*/ 704850 w 2171700"/>
                <a:gd name="connsiteY3-4270" fmla="*/ 620895 h 7250295"/>
                <a:gd name="connsiteX4-4271" fmla="*/ 838200 w 2171700"/>
                <a:gd name="connsiteY4-4272" fmla="*/ 897120 h 7250295"/>
                <a:gd name="connsiteX5-4273" fmla="*/ 742950 w 2171700"/>
                <a:gd name="connsiteY5-4274" fmla="*/ 1011420 h 7250295"/>
                <a:gd name="connsiteX6-4275" fmla="*/ 133350 w 2171700"/>
                <a:gd name="connsiteY6-4276" fmla="*/ 1220970 h 7250295"/>
                <a:gd name="connsiteX7-4277" fmla="*/ 0 w 2171700"/>
                <a:gd name="connsiteY7-4278" fmla="*/ 2211570 h 7250295"/>
                <a:gd name="connsiteX8-4279" fmla="*/ 333375 w 2171700"/>
                <a:gd name="connsiteY8-4280" fmla="*/ 3106920 h 7250295"/>
                <a:gd name="connsiteX9-4281" fmla="*/ 247650 w 2171700"/>
                <a:gd name="connsiteY9-4282" fmla="*/ 3840345 h 7250295"/>
                <a:gd name="connsiteX10-4283" fmla="*/ 371475 w 2171700"/>
                <a:gd name="connsiteY10-4284" fmla="*/ 4059420 h 7250295"/>
                <a:gd name="connsiteX11-4285" fmla="*/ 495300 w 2171700"/>
                <a:gd name="connsiteY11-4286" fmla="*/ 4278495 h 7250295"/>
                <a:gd name="connsiteX12-4287" fmla="*/ 476250 w 2171700"/>
                <a:gd name="connsiteY12-4288" fmla="*/ 4735695 h 7250295"/>
                <a:gd name="connsiteX13-4289" fmla="*/ 476250 w 2171700"/>
                <a:gd name="connsiteY13-4290" fmla="*/ 5097645 h 7250295"/>
                <a:gd name="connsiteX14-4291" fmla="*/ 371475 w 2171700"/>
                <a:gd name="connsiteY14-4292" fmla="*/ 6145395 h 7250295"/>
                <a:gd name="connsiteX15-4293" fmla="*/ 371475 w 2171700"/>
                <a:gd name="connsiteY15-4294" fmla="*/ 6621645 h 7250295"/>
                <a:gd name="connsiteX16-4295" fmla="*/ 400050 w 2171700"/>
                <a:gd name="connsiteY16-4296" fmla="*/ 6821670 h 7250295"/>
                <a:gd name="connsiteX17-4297" fmla="*/ 323850 w 2171700"/>
                <a:gd name="connsiteY17-4298" fmla="*/ 7002645 h 7250295"/>
                <a:gd name="connsiteX18-4299" fmla="*/ 533400 w 2171700"/>
                <a:gd name="connsiteY18-4300" fmla="*/ 7250295 h 7250295"/>
                <a:gd name="connsiteX19-4301" fmla="*/ 952500 w 2171700"/>
                <a:gd name="connsiteY19-4302" fmla="*/ 7240770 h 7250295"/>
                <a:gd name="connsiteX20-4303" fmla="*/ 733425 w 2171700"/>
                <a:gd name="connsiteY20-4304" fmla="*/ 6821670 h 7250295"/>
                <a:gd name="connsiteX21-4305" fmla="*/ 790575 w 2171700"/>
                <a:gd name="connsiteY21-4306" fmla="*/ 6574020 h 7250295"/>
                <a:gd name="connsiteX22-4307" fmla="*/ 762000 w 2171700"/>
                <a:gd name="connsiteY22-4308" fmla="*/ 6250170 h 7250295"/>
                <a:gd name="connsiteX23-4309" fmla="*/ 885825 w 2171700"/>
                <a:gd name="connsiteY23-4310" fmla="*/ 5411970 h 7250295"/>
                <a:gd name="connsiteX24-4311" fmla="*/ 866775 w 2171700"/>
                <a:gd name="connsiteY24-4312" fmla="*/ 5326245 h 7250295"/>
                <a:gd name="connsiteX25-4313" fmla="*/ 971550 w 2171700"/>
                <a:gd name="connsiteY25-4314" fmla="*/ 5211945 h 7250295"/>
                <a:gd name="connsiteX26-4315" fmla="*/ 962025 w 2171700"/>
                <a:gd name="connsiteY26-4316" fmla="*/ 5069070 h 7250295"/>
                <a:gd name="connsiteX27-4317" fmla="*/ 1104900 w 2171700"/>
                <a:gd name="connsiteY27-4318" fmla="*/ 4526145 h 7250295"/>
                <a:gd name="connsiteX28-4319" fmla="*/ 1123950 w 2171700"/>
                <a:gd name="connsiteY28-4320" fmla="*/ 4392795 h 7250295"/>
                <a:gd name="connsiteX29-4321" fmla="*/ 1276350 w 2171700"/>
                <a:gd name="connsiteY29-4322" fmla="*/ 4649970 h 7250295"/>
                <a:gd name="connsiteX30-4323" fmla="*/ 1352550 w 2171700"/>
                <a:gd name="connsiteY30-4324" fmla="*/ 4926195 h 7250295"/>
                <a:gd name="connsiteX31-4325" fmla="*/ 1333500 w 2171700"/>
                <a:gd name="connsiteY31-4326" fmla="*/ 5069070 h 7250295"/>
                <a:gd name="connsiteX32-4327" fmla="*/ 1371600 w 2171700"/>
                <a:gd name="connsiteY32-4328" fmla="*/ 5078595 h 7250295"/>
                <a:gd name="connsiteX33-4329" fmla="*/ 1247775 w 2171700"/>
                <a:gd name="connsiteY33-4330" fmla="*/ 5516745 h 7250295"/>
                <a:gd name="connsiteX34-4331" fmla="*/ 1257300 w 2171700"/>
                <a:gd name="connsiteY34-4332" fmla="*/ 6469245 h 7250295"/>
                <a:gd name="connsiteX35-4333" fmla="*/ 1333500 w 2171700"/>
                <a:gd name="connsiteY35-4334" fmla="*/ 6583545 h 7250295"/>
                <a:gd name="connsiteX36-4335" fmla="*/ 1314450 w 2171700"/>
                <a:gd name="connsiteY36-4336" fmla="*/ 6735945 h 7250295"/>
                <a:gd name="connsiteX37-4337" fmla="*/ 1323975 w 2171700"/>
                <a:gd name="connsiteY37-4338" fmla="*/ 6859770 h 7250295"/>
                <a:gd name="connsiteX38-4339" fmla="*/ 1304925 w 2171700"/>
                <a:gd name="connsiteY38-4340" fmla="*/ 7012170 h 7250295"/>
                <a:gd name="connsiteX39-4341" fmla="*/ 1704975 w 2171700"/>
                <a:gd name="connsiteY39-4342" fmla="*/ 7212195 h 7250295"/>
                <a:gd name="connsiteX40-4343" fmla="*/ 2152650 w 2171700"/>
                <a:gd name="connsiteY40-4344" fmla="*/ 7212195 h 7250295"/>
                <a:gd name="connsiteX41-4345" fmla="*/ 2171700 w 2171700"/>
                <a:gd name="connsiteY41-4346" fmla="*/ 7069320 h 7250295"/>
                <a:gd name="connsiteX42-4347" fmla="*/ 1676400 w 2171700"/>
                <a:gd name="connsiteY42-4348" fmla="*/ 6564495 h 7250295"/>
                <a:gd name="connsiteX43-4349" fmla="*/ 1685925 w 2171700"/>
                <a:gd name="connsiteY43-4350" fmla="*/ 6459720 h 7250295"/>
                <a:gd name="connsiteX44-4351" fmla="*/ 1657350 w 2171700"/>
                <a:gd name="connsiteY44-4352" fmla="*/ 6250170 h 7250295"/>
                <a:gd name="connsiteX45-4353" fmla="*/ 1704975 w 2171700"/>
                <a:gd name="connsiteY45-4354" fmla="*/ 5973945 h 7250295"/>
                <a:gd name="connsiteX46-4355" fmla="*/ 1762125 w 2171700"/>
                <a:gd name="connsiteY46-4356" fmla="*/ 5421495 h 7250295"/>
                <a:gd name="connsiteX47-4357" fmla="*/ 1771650 w 2171700"/>
                <a:gd name="connsiteY47-4358" fmla="*/ 5354820 h 7250295"/>
                <a:gd name="connsiteX48-4359" fmla="*/ 1866900 w 2171700"/>
                <a:gd name="connsiteY48-4360" fmla="*/ 5097645 h 7250295"/>
                <a:gd name="connsiteX49-4361" fmla="*/ 1885950 w 2171700"/>
                <a:gd name="connsiteY49-4362" fmla="*/ 4573770 h 7250295"/>
                <a:gd name="connsiteX50-4363" fmla="*/ 1895475 w 2171700"/>
                <a:gd name="connsiteY50-4364" fmla="*/ 4173720 h 7250295"/>
                <a:gd name="connsiteX51-4365" fmla="*/ 1866900 w 2171700"/>
                <a:gd name="connsiteY51-4366" fmla="*/ 3630795 h 7250295"/>
                <a:gd name="connsiteX52-4367" fmla="*/ 2076450 w 2171700"/>
                <a:gd name="connsiteY52-4368" fmla="*/ 2697345 h 7250295"/>
                <a:gd name="connsiteX53-4369" fmla="*/ 2085975 w 2171700"/>
                <a:gd name="connsiteY53-4370" fmla="*/ 2430645 h 7250295"/>
                <a:gd name="connsiteX54-4371" fmla="*/ 1981200 w 2171700"/>
                <a:gd name="connsiteY54-4372" fmla="*/ 1859145 h 7250295"/>
                <a:gd name="connsiteX55-4373" fmla="*/ 1933575 w 2171700"/>
                <a:gd name="connsiteY55-4374" fmla="*/ 1697220 h 7250295"/>
                <a:gd name="connsiteX56-4375" fmla="*/ 1922037 w 2171700"/>
                <a:gd name="connsiteY56-4376" fmla="*/ 1432534 h 7250295"/>
                <a:gd name="connsiteX57-4377" fmla="*/ 1874412 w 2171700"/>
                <a:gd name="connsiteY57-4378" fmla="*/ 1302338 h 7250295"/>
                <a:gd name="connsiteX58-4379" fmla="*/ 1407687 w 2171700"/>
                <a:gd name="connsiteY58-4380" fmla="*/ 1134975 h 7250295"/>
                <a:gd name="connsiteX59-4381" fmla="*/ 1309221 w 2171700"/>
                <a:gd name="connsiteY59-4382" fmla="*/ 1020075 h 7250295"/>
                <a:gd name="connsiteX60-4383" fmla="*/ 1365230 w 2171700"/>
                <a:gd name="connsiteY60-4384" fmla="*/ 821521 h 7250295"/>
                <a:gd name="connsiteX61-4385" fmla="*/ 1433407 w 2171700"/>
                <a:gd name="connsiteY61-4386" fmla="*/ 622909 h 7250295"/>
                <a:gd name="connsiteX62-4387" fmla="*/ 1444916 w 2171700"/>
                <a:gd name="connsiteY62-4388" fmla="*/ 380757 h 7250295"/>
                <a:gd name="connsiteX63-4389" fmla="*/ 1330946 w 2171700"/>
                <a:gd name="connsiteY63-4390" fmla="*/ 143773 h 7250295"/>
                <a:gd name="connsiteX64-4391" fmla="*/ 1063645 w 2171700"/>
                <a:gd name="connsiteY64-4392" fmla="*/ 568 h 7250295"/>
                <a:gd name="connsiteX0-4393" fmla="*/ 1063645 w 2171700"/>
                <a:gd name="connsiteY0-4394" fmla="*/ 568 h 7250295"/>
                <a:gd name="connsiteX1-4395" fmla="*/ 809625 w 2171700"/>
                <a:gd name="connsiteY1-4396" fmla="*/ 116070 h 7250295"/>
                <a:gd name="connsiteX2-4397" fmla="*/ 685800 w 2171700"/>
                <a:gd name="connsiteY2-4398" fmla="*/ 297045 h 7250295"/>
                <a:gd name="connsiteX3-4399" fmla="*/ 704850 w 2171700"/>
                <a:gd name="connsiteY3-4400" fmla="*/ 620895 h 7250295"/>
                <a:gd name="connsiteX4-4401" fmla="*/ 838200 w 2171700"/>
                <a:gd name="connsiteY4-4402" fmla="*/ 897120 h 7250295"/>
                <a:gd name="connsiteX5-4403" fmla="*/ 742950 w 2171700"/>
                <a:gd name="connsiteY5-4404" fmla="*/ 1011420 h 7250295"/>
                <a:gd name="connsiteX6-4405" fmla="*/ 133350 w 2171700"/>
                <a:gd name="connsiteY6-4406" fmla="*/ 1220970 h 7250295"/>
                <a:gd name="connsiteX7-4407" fmla="*/ 0 w 2171700"/>
                <a:gd name="connsiteY7-4408" fmla="*/ 2211570 h 7250295"/>
                <a:gd name="connsiteX8-4409" fmla="*/ 333375 w 2171700"/>
                <a:gd name="connsiteY8-4410" fmla="*/ 3106920 h 7250295"/>
                <a:gd name="connsiteX9-4411" fmla="*/ 247650 w 2171700"/>
                <a:gd name="connsiteY9-4412" fmla="*/ 3840345 h 7250295"/>
                <a:gd name="connsiteX10-4413" fmla="*/ 371475 w 2171700"/>
                <a:gd name="connsiteY10-4414" fmla="*/ 4059420 h 7250295"/>
                <a:gd name="connsiteX11-4415" fmla="*/ 495300 w 2171700"/>
                <a:gd name="connsiteY11-4416" fmla="*/ 4278495 h 7250295"/>
                <a:gd name="connsiteX12-4417" fmla="*/ 476250 w 2171700"/>
                <a:gd name="connsiteY12-4418" fmla="*/ 4735695 h 7250295"/>
                <a:gd name="connsiteX13-4419" fmla="*/ 476250 w 2171700"/>
                <a:gd name="connsiteY13-4420" fmla="*/ 5097645 h 7250295"/>
                <a:gd name="connsiteX14-4421" fmla="*/ 371475 w 2171700"/>
                <a:gd name="connsiteY14-4422" fmla="*/ 6145395 h 7250295"/>
                <a:gd name="connsiteX15-4423" fmla="*/ 371475 w 2171700"/>
                <a:gd name="connsiteY15-4424" fmla="*/ 6621645 h 7250295"/>
                <a:gd name="connsiteX16-4425" fmla="*/ 400050 w 2171700"/>
                <a:gd name="connsiteY16-4426" fmla="*/ 6821670 h 7250295"/>
                <a:gd name="connsiteX17-4427" fmla="*/ 323850 w 2171700"/>
                <a:gd name="connsiteY17-4428" fmla="*/ 7002645 h 7250295"/>
                <a:gd name="connsiteX18-4429" fmla="*/ 533400 w 2171700"/>
                <a:gd name="connsiteY18-4430" fmla="*/ 7250295 h 7250295"/>
                <a:gd name="connsiteX19-4431" fmla="*/ 952500 w 2171700"/>
                <a:gd name="connsiteY19-4432" fmla="*/ 7240770 h 7250295"/>
                <a:gd name="connsiteX20-4433" fmla="*/ 733425 w 2171700"/>
                <a:gd name="connsiteY20-4434" fmla="*/ 6821670 h 7250295"/>
                <a:gd name="connsiteX21-4435" fmla="*/ 790575 w 2171700"/>
                <a:gd name="connsiteY21-4436" fmla="*/ 6574020 h 7250295"/>
                <a:gd name="connsiteX22-4437" fmla="*/ 762000 w 2171700"/>
                <a:gd name="connsiteY22-4438" fmla="*/ 6250170 h 7250295"/>
                <a:gd name="connsiteX23-4439" fmla="*/ 885825 w 2171700"/>
                <a:gd name="connsiteY23-4440" fmla="*/ 5411970 h 7250295"/>
                <a:gd name="connsiteX24-4441" fmla="*/ 866775 w 2171700"/>
                <a:gd name="connsiteY24-4442" fmla="*/ 5326245 h 7250295"/>
                <a:gd name="connsiteX25-4443" fmla="*/ 971550 w 2171700"/>
                <a:gd name="connsiteY25-4444" fmla="*/ 5211945 h 7250295"/>
                <a:gd name="connsiteX26-4445" fmla="*/ 962025 w 2171700"/>
                <a:gd name="connsiteY26-4446" fmla="*/ 5069070 h 7250295"/>
                <a:gd name="connsiteX27-4447" fmla="*/ 1104900 w 2171700"/>
                <a:gd name="connsiteY27-4448" fmla="*/ 4526145 h 7250295"/>
                <a:gd name="connsiteX28-4449" fmla="*/ 1123950 w 2171700"/>
                <a:gd name="connsiteY28-4450" fmla="*/ 4392795 h 7250295"/>
                <a:gd name="connsiteX29-4451" fmla="*/ 1276350 w 2171700"/>
                <a:gd name="connsiteY29-4452" fmla="*/ 4649970 h 7250295"/>
                <a:gd name="connsiteX30-4453" fmla="*/ 1352550 w 2171700"/>
                <a:gd name="connsiteY30-4454" fmla="*/ 4926195 h 7250295"/>
                <a:gd name="connsiteX31-4455" fmla="*/ 1333500 w 2171700"/>
                <a:gd name="connsiteY31-4456" fmla="*/ 5069070 h 7250295"/>
                <a:gd name="connsiteX32-4457" fmla="*/ 1371600 w 2171700"/>
                <a:gd name="connsiteY32-4458" fmla="*/ 5078595 h 7250295"/>
                <a:gd name="connsiteX33-4459" fmla="*/ 1247775 w 2171700"/>
                <a:gd name="connsiteY33-4460" fmla="*/ 5516745 h 7250295"/>
                <a:gd name="connsiteX34-4461" fmla="*/ 1257300 w 2171700"/>
                <a:gd name="connsiteY34-4462" fmla="*/ 6469245 h 7250295"/>
                <a:gd name="connsiteX35-4463" fmla="*/ 1333500 w 2171700"/>
                <a:gd name="connsiteY35-4464" fmla="*/ 6583545 h 7250295"/>
                <a:gd name="connsiteX36-4465" fmla="*/ 1314450 w 2171700"/>
                <a:gd name="connsiteY36-4466" fmla="*/ 6735945 h 7250295"/>
                <a:gd name="connsiteX37-4467" fmla="*/ 1323975 w 2171700"/>
                <a:gd name="connsiteY37-4468" fmla="*/ 6859770 h 7250295"/>
                <a:gd name="connsiteX38-4469" fmla="*/ 1304925 w 2171700"/>
                <a:gd name="connsiteY38-4470" fmla="*/ 7012170 h 7250295"/>
                <a:gd name="connsiteX39-4471" fmla="*/ 1704975 w 2171700"/>
                <a:gd name="connsiteY39-4472" fmla="*/ 7212195 h 7250295"/>
                <a:gd name="connsiteX40-4473" fmla="*/ 2152650 w 2171700"/>
                <a:gd name="connsiteY40-4474" fmla="*/ 7212195 h 7250295"/>
                <a:gd name="connsiteX41-4475" fmla="*/ 2171700 w 2171700"/>
                <a:gd name="connsiteY41-4476" fmla="*/ 7069320 h 7250295"/>
                <a:gd name="connsiteX42-4477" fmla="*/ 1676400 w 2171700"/>
                <a:gd name="connsiteY42-4478" fmla="*/ 6564495 h 7250295"/>
                <a:gd name="connsiteX43-4479" fmla="*/ 1685925 w 2171700"/>
                <a:gd name="connsiteY43-4480" fmla="*/ 6459720 h 7250295"/>
                <a:gd name="connsiteX44-4481" fmla="*/ 1657350 w 2171700"/>
                <a:gd name="connsiteY44-4482" fmla="*/ 6250170 h 7250295"/>
                <a:gd name="connsiteX45-4483" fmla="*/ 1704975 w 2171700"/>
                <a:gd name="connsiteY45-4484" fmla="*/ 5973945 h 7250295"/>
                <a:gd name="connsiteX46-4485" fmla="*/ 1762125 w 2171700"/>
                <a:gd name="connsiteY46-4486" fmla="*/ 5421495 h 7250295"/>
                <a:gd name="connsiteX47-4487" fmla="*/ 1771650 w 2171700"/>
                <a:gd name="connsiteY47-4488" fmla="*/ 5354820 h 7250295"/>
                <a:gd name="connsiteX48-4489" fmla="*/ 1866900 w 2171700"/>
                <a:gd name="connsiteY48-4490" fmla="*/ 5097645 h 7250295"/>
                <a:gd name="connsiteX49-4491" fmla="*/ 1885950 w 2171700"/>
                <a:gd name="connsiteY49-4492" fmla="*/ 4573770 h 7250295"/>
                <a:gd name="connsiteX50-4493" fmla="*/ 1895475 w 2171700"/>
                <a:gd name="connsiteY50-4494" fmla="*/ 4173720 h 7250295"/>
                <a:gd name="connsiteX51-4495" fmla="*/ 1866900 w 2171700"/>
                <a:gd name="connsiteY51-4496" fmla="*/ 3630795 h 7250295"/>
                <a:gd name="connsiteX52-4497" fmla="*/ 2076450 w 2171700"/>
                <a:gd name="connsiteY52-4498" fmla="*/ 2697345 h 7250295"/>
                <a:gd name="connsiteX53-4499" fmla="*/ 2085975 w 2171700"/>
                <a:gd name="connsiteY53-4500" fmla="*/ 2430645 h 7250295"/>
                <a:gd name="connsiteX54-4501" fmla="*/ 1981200 w 2171700"/>
                <a:gd name="connsiteY54-4502" fmla="*/ 1859145 h 7250295"/>
                <a:gd name="connsiteX55-4503" fmla="*/ 1922036 w 2171700"/>
                <a:gd name="connsiteY55-4504" fmla="*/ 1700105 h 7250295"/>
                <a:gd name="connsiteX56-4505" fmla="*/ 1922037 w 2171700"/>
                <a:gd name="connsiteY56-4506" fmla="*/ 1432534 h 7250295"/>
                <a:gd name="connsiteX57-4507" fmla="*/ 1874412 w 2171700"/>
                <a:gd name="connsiteY57-4508" fmla="*/ 1302338 h 7250295"/>
                <a:gd name="connsiteX58-4509" fmla="*/ 1407687 w 2171700"/>
                <a:gd name="connsiteY58-4510" fmla="*/ 1134975 h 7250295"/>
                <a:gd name="connsiteX59-4511" fmla="*/ 1309221 w 2171700"/>
                <a:gd name="connsiteY59-4512" fmla="*/ 1020075 h 7250295"/>
                <a:gd name="connsiteX60-4513" fmla="*/ 1365230 w 2171700"/>
                <a:gd name="connsiteY60-4514" fmla="*/ 821521 h 7250295"/>
                <a:gd name="connsiteX61-4515" fmla="*/ 1433407 w 2171700"/>
                <a:gd name="connsiteY61-4516" fmla="*/ 622909 h 7250295"/>
                <a:gd name="connsiteX62-4517" fmla="*/ 1444916 w 2171700"/>
                <a:gd name="connsiteY62-4518" fmla="*/ 380757 h 7250295"/>
                <a:gd name="connsiteX63-4519" fmla="*/ 1330946 w 2171700"/>
                <a:gd name="connsiteY63-4520" fmla="*/ 143773 h 7250295"/>
                <a:gd name="connsiteX64-4521" fmla="*/ 1063645 w 2171700"/>
                <a:gd name="connsiteY64-4522" fmla="*/ 568 h 7250295"/>
                <a:gd name="connsiteX0-4523" fmla="*/ 1063645 w 2171700"/>
                <a:gd name="connsiteY0-4524" fmla="*/ 568 h 7250295"/>
                <a:gd name="connsiteX1-4525" fmla="*/ 809625 w 2171700"/>
                <a:gd name="connsiteY1-4526" fmla="*/ 116070 h 7250295"/>
                <a:gd name="connsiteX2-4527" fmla="*/ 685800 w 2171700"/>
                <a:gd name="connsiteY2-4528" fmla="*/ 297045 h 7250295"/>
                <a:gd name="connsiteX3-4529" fmla="*/ 704850 w 2171700"/>
                <a:gd name="connsiteY3-4530" fmla="*/ 620895 h 7250295"/>
                <a:gd name="connsiteX4-4531" fmla="*/ 838200 w 2171700"/>
                <a:gd name="connsiteY4-4532" fmla="*/ 897120 h 7250295"/>
                <a:gd name="connsiteX5-4533" fmla="*/ 742950 w 2171700"/>
                <a:gd name="connsiteY5-4534" fmla="*/ 1011420 h 7250295"/>
                <a:gd name="connsiteX6-4535" fmla="*/ 133350 w 2171700"/>
                <a:gd name="connsiteY6-4536" fmla="*/ 1220970 h 7250295"/>
                <a:gd name="connsiteX7-4537" fmla="*/ 0 w 2171700"/>
                <a:gd name="connsiteY7-4538" fmla="*/ 2211570 h 7250295"/>
                <a:gd name="connsiteX8-4539" fmla="*/ 333375 w 2171700"/>
                <a:gd name="connsiteY8-4540" fmla="*/ 3106920 h 7250295"/>
                <a:gd name="connsiteX9-4541" fmla="*/ 247650 w 2171700"/>
                <a:gd name="connsiteY9-4542" fmla="*/ 3840345 h 7250295"/>
                <a:gd name="connsiteX10-4543" fmla="*/ 371475 w 2171700"/>
                <a:gd name="connsiteY10-4544" fmla="*/ 4059420 h 7250295"/>
                <a:gd name="connsiteX11-4545" fmla="*/ 495300 w 2171700"/>
                <a:gd name="connsiteY11-4546" fmla="*/ 4278495 h 7250295"/>
                <a:gd name="connsiteX12-4547" fmla="*/ 476250 w 2171700"/>
                <a:gd name="connsiteY12-4548" fmla="*/ 4735695 h 7250295"/>
                <a:gd name="connsiteX13-4549" fmla="*/ 476250 w 2171700"/>
                <a:gd name="connsiteY13-4550" fmla="*/ 5097645 h 7250295"/>
                <a:gd name="connsiteX14-4551" fmla="*/ 371475 w 2171700"/>
                <a:gd name="connsiteY14-4552" fmla="*/ 6145395 h 7250295"/>
                <a:gd name="connsiteX15-4553" fmla="*/ 371475 w 2171700"/>
                <a:gd name="connsiteY15-4554" fmla="*/ 6621645 h 7250295"/>
                <a:gd name="connsiteX16-4555" fmla="*/ 400050 w 2171700"/>
                <a:gd name="connsiteY16-4556" fmla="*/ 6821670 h 7250295"/>
                <a:gd name="connsiteX17-4557" fmla="*/ 323850 w 2171700"/>
                <a:gd name="connsiteY17-4558" fmla="*/ 7002645 h 7250295"/>
                <a:gd name="connsiteX18-4559" fmla="*/ 533400 w 2171700"/>
                <a:gd name="connsiteY18-4560" fmla="*/ 7250295 h 7250295"/>
                <a:gd name="connsiteX19-4561" fmla="*/ 952500 w 2171700"/>
                <a:gd name="connsiteY19-4562" fmla="*/ 7240770 h 7250295"/>
                <a:gd name="connsiteX20-4563" fmla="*/ 733425 w 2171700"/>
                <a:gd name="connsiteY20-4564" fmla="*/ 6821670 h 7250295"/>
                <a:gd name="connsiteX21-4565" fmla="*/ 790575 w 2171700"/>
                <a:gd name="connsiteY21-4566" fmla="*/ 6574020 h 7250295"/>
                <a:gd name="connsiteX22-4567" fmla="*/ 762000 w 2171700"/>
                <a:gd name="connsiteY22-4568" fmla="*/ 6250170 h 7250295"/>
                <a:gd name="connsiteX23-4569" fmla="*/ 885825 w 2171700"/>
                <a:gd name="connsiteY23-4570" fmla="*/ 5411970 h 7250295"/>
                <a:gd name="connsiteX24-4571" fmla="*/ 866775 w 2171700"/>
                <a:gd name="connsiteY24-4572" fmla="*/ 5326245 h 7250295"/>
                <a:gd name="connsiteX25-4573" fmla="*/ 971550 w 2171700"/>
                <a:gd name="connsiteY25-4574" fmla="*/ 5211945 h 7250295"/>
                <a:gd name="connsiteX26-4575" fmla="*/ 962025 w 2171700"/>
                <a:gd name="connsiteY26-4576" fmla="*/ 5069070 h 7250295"/>
                <a:gd name="connsiteX27-4577" fmla="*/ 1104900 w 2171700"/>
                <a:gd name="connsiteY27-4578" fmla="*/ 4526145 h 7250295"/>
                <a:gd name="connsiteX28-4579" fmla="*/ 1123950 w 2171700"/>
                <a:gd name="connsiteY28-4580" fmla="*/ 4392795 h 7250295"/>
                <a:gd name="connsiteX29-4581" fmla="*/ 1276350 w 2171700"/>
                <a:gd name="connsiteY29-4582" fmla="*/ 4649970 h 7250295"/>
                <a:gd name="connsiteX30-4583" fmla="*/ 1352550 w 2171700"/>
                <a:gd name="connsiteY30-4584" fmla="*/ 4926195 h 7250295"/>
                <a:gd name="connsiteX31-4585" fmla="*/ 1333500 w 2171700"/>
                <a:gd name="connsiteY31-4586" fmla="*/ 5069070 h 7250295"/>
                <a:gd name="connsiteX32-4587" fmla="*/ 1371600 w 2171700"/>
                <a:gd name="connsiteY32-4588" fmla="*/ 5078595 h 7250295"/>
                <a:gd name="connsiteX33-4589" fmla="*/ 1247775 w 2171700"/>
                <a:gd name="connsiteY33-4590" fmla="*/ 5516745 h 7250295"/>
                <a:gd name="connsiteX34-4591" fmla="*/ 1257300 w 2171700"/>
                <a:gd name="connsiteY34-4592" fmla="*/ 6469245 h 7250295"/>
                <a:gd name="connsiteX35-4593" fmla="*/ 1333500 w 2171700"/>
                <a:gd name="connsiteY35-4594" fmla="*/ 6583545 h 7250295"/>
                <a:gd name="connsiteX36-4595" fmla="*/ 1314450 w 2171700"/>
                <a:gd name="connsiteY36-4596" fmla="*/ 6735945 h 7250295"/>
                <a:gd name="connsiteX37-4597" fmla="*/ 1323975 w 2171700"/>
                <a:gd name="connsiteY37-4598" fmla="*/ 6859770 h 7250295"/>
                <a:gd name="connsiteX38-4599" fmla="*/ 1304925 w 2171700"/>
                <a:gd name="connsiteY38-4600" fmla="*/ 7012170 h 7250295"/>
                <a:gd name="connsiteX39-4601" fmla="*/ 1704975 w 2171700"/>
                <a:gd name="connsiteY39-4602" fmla="*/ 7212195 h 7250295"/>
                <a:gd name="connsiteX40-4603" fmla="*/ 2152650 w 2171700"/>
                <a:gd name="connsiteY40-4604" fmla="*/ 7212195 h 7250295"/>
                <a:gd name="connsiteX41-4605" fmla="*/ 2171700 w 2171700"/>
                <a:gd name="connsiteY41-4606" fmla="*/ 7069320 h 7250295"/>
                <a:gd name="connsiteX42-4607" fmla="*/ 1676400 w 2171700"/>
                <a:gd name="connsiteY42-4608" fmla="*/ 6564495 h 7250295"/>
                <a:gd name="connsiteX43-4609" fmla="*/ 1685925 w 2171700"/>
                <a:gd name="connsiteY43-4610" fmla="*/ 6459720 h 7250295"/>
                <a:gd name="connsiteX44-4611" fmla="*/ 1657350 w 2171700"/>
                <a:gd name="connsiteY44-4612" fmla="*/ 6250170 h 7250295"/>
                <a:gd name="connsiteX45-4613" fmla="*/ 1704975 w 2171700"/>
                <a:gd name="connsiteY45-4614" fmla="*/ 5973945 h 7250295"/>
                <a:gd name="connsiteX46-4615" fmla="*/ 1762125 w 2171700"/>
                <a:gd name="connsiteY46-4616" fmla="*/ 5421495 h 7250295"/>
                <a:gd name="connsiteX47-4617" fmla="*/ 1771650 w 2171700"/>
                <a:gd name="connsiteY47-4618" fmla="*/ 5354820 h 7250295"/>
                <a:gd name="connsiteX48-4619" fmla="*/ 1866900 w 2171700"/>
                <a:gd name="connsiteY48-4620" fmla="*/ 5097645 h 7250295"/>
                <a:gd name="connsiteX49-4621" fmla="*/ 1885950 w 2171700"/>
                <a:gd name="connsiteY49-4622" fmla="*/ 4573770 h 7250295"/>
                <a:gd name="connsiteX50-4623" fmla="*/ 1895475 w 2171700"/>
                <a:gd name="connsiteY50-4624" fmla="*/ 4173720 h 7250295"/>
                <a:gd name="connsiteX51-4625" fmla="*/ 1866900 w 2171700"/>
                <a:gd name="connsiteY51-4626" fmla="*/ 3630795 h 7250295"/>
                <a:gd name="connsiteX52-4627" fmla="*/ 2076450 w 2171700"/>
                <a:gd name="connsiteY52-4628" fmla="*/ 2697345 h 7250295"/>
                <a:gd name="connsiteX53-4629" fmla="*/ 2085975 w 2171700"/>
                <a:gd name="connsiteY53-4630" fmla="*/ 2430645 h 7250295"/>
                <a:gd name="connsiteX54-4631" fmla="*/ 1981200 w 2171700"/>
                <a:gd name="connsiteY54-4632" fmla="*/ 1859145 h 7250295"/>
                <a:gd name="connsiteX55-4633" fmla="*/ 1922036 w 2171700"/>
                <a:gd name="connsiteY55-4634" fmla="*/ 1700105 h 7250295"/>
                <a:gd name="connsiteX56-4635" fmla="*/ 1922037 w 2171700"/>
                <a:gd name="connsiteY56-4636" fmla="*/ 1432534 h 7250295"/>
                <a:gd name="connsiteX57-4637" fmla="*/ 1874412 w 2171700"/>
                <a:gd name="connsiteY57-4638" fmla="*/ 1302338 h 7250295"/>
                <a:gd name="connsiteX58-4639" fmla="*/ 1407687 w 2171700"/>
                <a:gd name="connsiteY58-4640" fmla="*/ 1134975 h 7250295"/>
                <a:gd name="connsiteX59-4641" fmla="*/ 1309221 w 2171700"/>
                <a:gd name="connsiteY59-4642" fmla="*/ 1020075 h 7250295"/>
                <a:gd name="connsiteX60-4643" fmla="*/ 1365230 w 2171700"/>
                <a:gd name="connsiteY60-4644" fmla="*/ 821521 h 7250295"/>
                <a:gd name="connsiteX61-4645" fmla="*/ 1433407 w 2171700"/>
                <a:gd name="connsiteY61-4646" fmla="*/ 622909 h 7250295"/>
                <a:gd name="connsiteX62-4647" fmla="*/ 1444916 w 2171700"/>
                <a:gd name="connsiteY62-4648" fmla="*/ 380757 h 7250295"/>
                <a:gd name="connsiteX63-4649" fmla="*/ 1330946 w 2171700"/>
                <a:gd name="connsiteY63-4650" fmla="*/ 143773 h 7250295"/>
                <a:gd name="connsiteX64-4651" fmla="*/ 1063645 w 2171700"/>
                <a:gd name="connsiteY64-4652" fmla="*/ 568 h 7250295"/>
                <a:gd name="connsiteX0-4653" fmla="*/ 1063645 w 2171700"/>
                <a:gd name="connsiteY0-4654" fmla="*/ 568 h 7250295"/>
                <a:gd name="connsiteX1-4655" fmla="*/ 809625 w 2171700"/>
                <a:gd name="connsiteY1-4656" fmla="*/ 116070 h 7250295"/>
                <a:gd name="connsiteX2-4657" fmla="*/ 685800 w 2171700"/>
                <a:gd name="connsiteY2-4658" fmla="*/ 297045 h 7250295"/>
                <a:gd name="connsiteX3-4659" fmla="*/ 704850 w 2171700"/>
                <a:gd name="connsiteY3-4660" fmla="*/ 620895 h 7250295"/>
                <a:gd name="connsiteX4-4661" fmla="*/ 838200 w 2171700"/>
                <a:gd name="connsiteY4-4662" fmla="*/ 897120 h 7250295"/>
                <a:gd name="connsiteX5-4663" fmla="*/ 742950 w 2171700"/>
                <a:gd name="connsiteY5-4664" fmla="*/ 1011420 h 7250295"/>
                <a:gd name="connsiteX6-4665" fmla="*/ 133350 w 2171700"/>
                <a:gd name="connsiteY6-4666" fmla="*/ 1220970 h 7250295"/>
                <a:gd name="connsiteX7-4667" fmla="*/ 0 w 2171700"/>
                <a:gd name="connsiteY7-4668" fmla="*/ 2211570 h 7250295"/>
                <a:gd name="connsiteX8-4669" fmla="*/ 333375 w 2171700"/>
                <a:gd name="connsiteY8-4670" fmla="*/ 3106920 h 7250295"/>
                <a:gd name="connsiteX9-4671" fmla="*/ 247650 w 2171700"/>
                <a:gd name="connsiteY9-4672" fmla="*/ 3840345 h 7250295"/>
                <a:gd name="connsiteX10-4673" fmla="*/ 371475 w 2171700"/>
                <a:gd name="connsiteY10-4674" fmla="*/ 4059420 h 7250295"/>
                <a:gd name="connsiteX11-4675" fmla="*/ 495300 w 2171700"/>
                <a:gd name="connsiteY11-4676" fmla="*/ 4278495 h 7250295"/>
                <a:gd name="connsiteX12-4677" fmla="*/ 476250 w 2171700"/>
                <a:gd name="connsiteY12-4678" fmla="*/ 4735695 h 7250295"/>
                <a:gd name="connsiteX13-4679" fmla="*/ 476250 w 2171700"/>
                <a:gd name="connsiteY13-4680" fmla="*/ 5097645 h 7250295"/>
                <a:gd name="connsiteX14-4681" fmla="*/ 371475 w 2171700"/>
                <a:gd name="connsiteY14-4682" fmla="*/ 6145395 h 7250295"/>
                <a:gd name="connsiteX15-4683" fmla="*/ 371475 w 2171700"/>
                <a:gd name="connsiteY15-4684" fmla="*/ 6621645 h 7250295"/>
                <a:gd name="connsiteX16-4685" fmla="*/ 400050 w 2171700"/>
                <a:gd name="connsiteY16-4686" fmla="*/ 6821670 h 7250295"/>
                <a:gd name="connsiteX17-4687" fmla="*/ 323850 w 2171700"/>
                <a:gd name="connsiteY17-4688" fmla="*/ 7002645 h 7250295"/>
                <a:gd name="connsiteX18-4689" fmla="*/ 533400 w 2171700"/>
                <a:gd name="connsiteY18-4690" fmla="*/ 7250295 h 7250295"/>
                <a:gd name="connsiteX19-4691" fmla="*/ 952500 w 2171700"/>
                <a:gd name="connsiteY19-4692" fmla="*/ 7240770 h 7250295"/>
                <a:gd name="connsiteX20-4693" fmla="*/ 733425 w 2171700"/>
                <a:gd name="connsiteY20-4694" fmla="*/ 6821670 h 7250295"/>
                <a:gd name="connsiteX21-4695" fmla="*/ 790575 w 2171700"/>
                <a:gd name="connsiteY21-4696" fmla="*/ 6574020 h 7250295"/>
                <a:gd name="connsiteX22-4697" fmla="*/ 762000 w 2171700"/>
                <a:gd name="connsiteY22-4698" fmla="*/ 6250170 h 7250295"/>
                <a:gd name="connsiteX23-4699" fmla="*/ 885825 w 2171700"/>
                <a:gd name="connsiteY23-4700" fmla="*/ 5411970 h 7250295"/>
                <a:gd name="connsiteX24-4701" fmla="*/ 866775 w 2171700"/>
                <a:gd name="connsiteY24-4702" fmla="*/ 5326245 h 7250295"/>
                <a:gd name="connsiteX25-4703" fmla="*/ 971550 w 2171700"/>
                <a:gd name="connsiteY25-4704" fmla="*/ 5211945 h 7250295"/>
                <a:gd name="connsiteX26-4705" fmla="*/ 962025 w 2171700"/>
                <a:gd name="connsiteY26-4706" fmla="*/ 5069070 h 7250295"/>
                <a:gd name="connsiteX27-4707" fmla="*/ 1104900 w 2171700"/>
                <a:gd name="connsiteY27-4708" fmla="*/ 4526145 h 7250295"/>
                <a:gd name="connsiteX28-4709" fmla="*/ 1123950 w 2171700"/>
                <a:gd name="connsiteY28-4710" fmla="*/ 4392795 h 7250295"/>
                <a:gd name="connsiteX29-4711" fmla="*/ 1276350 w 2171700"/>
                <a:gd name="connsiteY29-4712" fmla="*/ 4649970 h 7250295"/>
                <a:gd name="connsiteX30-4713" fmla="*/ 1352550 w 2171700"/>
                <a:gd name="connsiteY30-4714" fmla="*/ 4926195 h 7250295"/>
                <a:gd name="connsiteX31-4715" fmla="*/ 1333500 w 2171700"/>
                <a:gd name="connsiteY31-4716" fmla="*/ 5069070 h 7250295"/>
                <a:gd name="connsiteX32-4717" fmla="*/ 1371600 w 2171700"/>
                <a:gd name="connsiteY32-4718" fmla="*/ 5078595 h 7250295"/>
                <a:gd name="connsiteX33-4719" fmla="*/ 1247775 w 2171700"/>
                <a:gd name="connsiteY33-4720" fmla="*/ 5516745 h 7250295"/>
                <a:gd name="connsiteX34-4721" fmla="*/ 1257300 w 2171700"/>
                <a:gd name="connsiteY34-4722" fmla="*/ 6469245 h 7250295"/>
                <a:gd name="connsiteX35-4723" fmla="*/ 1333500 w 2171700"/>
                <a:gd name="connsiteY35-4724" fmla="*/ 6583545 h 7250295"/>
                <a:gd name="connsiteX36-4725" fmla="*/ 1314450 w 2171700"/>
                <a:gd name="connsiteY36-4726" fmla="*/ 6735945 h 7250295"/>
                <a:gd name="connsiteX37-4727" fmla="*/ 1323975 w 2171700"/>
                <a:gd name="connsiteY37-4728" fmla="*/ 6859770 h 7250295"/>
                <a:gd name="connsiteX38-4729" fmla="*/ 1304925 w 2171700"/>
                <a:gd name="connsiteY38-4730" fmla="*/ 7012170 h 7250295"/>
                <a:gd name="connsiteX39-4731" fmla="*/ 1704975 w 2171700"/>
                <a:gd name="connsiteY39-4732" fmla="*/ 7212195 h 7250295"/>
                <a:gd name="connsiteX40-4733" fmla="*/ 2152650 w 2171700"/>
                <a:gd name="connsiteY40-4734" fmla="*/ 7212195 h 7250295"/>
                <a:gd name="connsiteX41-4735" fmla="*/ 2171700 w 2171700"/>
                <a:gd name="connsiteY41-4736" fmla="*/ 7069320 h 7250295"/>
                <a:gd name="connsiteX42-4737" fmla="*/ 1676400 w 2171700"/>
                <a:gd name="connsiteY42-4738" fmla="*/ 6564495 h 7250295"/>
                <a:gd name="connsiteX43-4739" fmla="*/ 1685925 w 2171700"/>
                <a:gd name="connsiteY43-4740" fmla="*/ 6459720 h 7250295"/>
                <a:gd name="connsiteX44-4741" fmla="*/ 1657350 w 2171700"/>
                <a:gd name="connsiteY44-4742" fmla="*/ 6250170 h 7250295"/>
                <a:gd name="connsiteX45-4743" fmla="*/ 1704975 w 2171700"/>
                <a:gd name="connsiteY45-4744" fmla="*/ 5973945 h 7250295"/>
                <a:gd name="connsiteX46-4745" fmla="*/ 1762125 w 2171700"/>
                <a:gd name="connsiteY46-4746" fmla="*/ 5421495 h 7250295"/>
                <a:gd name="connsiteX47-4747" fmla="*/ 1771650 w 2171700"/>
                <a:gd name="connsiteY47-4748" fmla="*/ 5354820 h 7250295"/>
                <a:gd name="connsiteX48-4749" fmla="*/ 1866900 w 2171700"/>
                <a:gd name="connsiteY48-4750" fmla="*/ 5097645 h 7250295"/>
                <a:gd name="connsiteX49-4751" fmla="*/ 1885950 w 2171700"/>
                <a:gd name="connsiteY49-4752" fmla="*/ 4573770 h 7250295"/>
                <a:gd name="connsiteX50-4753" fmla="*/ 1895475 w 2171700"/>
                <a:gd name="connsiteY50-4754" fmla="*/ 4173720 h 7250295"/>
                <a:gd name="connsiteX51-4755" fmla="*/ 1866900 w 2171700"/>
                <a:gd name="connsiteY51-4756" fmla="*/ 3630795 h 7250295"/>
                <a:gd name="connsiteX52-4757" fmla="*/ 2076450 w 2171700"/>
                <a:gd name="connsiteY52-4758" fmla="*/ 2697345 h 7250295"/>
                <a:gd name="connsiteX53-4759" fmla="*/ 2085975 w 2171700"/>
                <a:gd name="connsiteY53-4760" fmla="*/ 2430645 h 7250295"/>
                <a:gd name="connsiteX54-4761" fmla="*/ 1981200 w 2171700"/>
                <a:gd name="connsiteY54-4762" fmla="*/ 1859145 h 7250295"/>
                <a:gd name="connsiteX55-4763" fmla="*/ 1936459 w 2171700"/>
                <a:gd name="connsiteY55-4764" fmla="*/ 1677029 h 7250295"/>
                <a:gd name="connsiteX56-4765" fmla="*/ 1922037 w 2171700"/>
                <a:gd name="connsiteY56-4766" fmla="*/ 1432534 h 7250295"/>
                <a:gd name="connsiteX57-4767" fmla="*/ 1874412 w 2171700"/>
                <a:gd name="connsiteY57-4768" fmla="*/ 1302338 h 7250295"/>
                <a:gd name="connsiteX58-4769" fmla="*/ 1407687 w 2171700"/>
                <a:gd name="connsiteY58-4770" fmla="*/ 1134975 h 7250295"/>
                <a:gd name="connsiteX59-4771" fmla="*/ 1309221 w 2171700"/>
                <a:gd name="connsiteY59-4772" fmla="*/ 1020075 h 7250295"/>
                <a:gd name="connsiteX60-4773" fmla="*/ 1365230 w 2171700"/>
                <a:gd name="connsiteY60-4774" fmla="*/ 821521 h 7250295"/>
                <a:gd name="connsiteX61-4775" fmla="*/ 1433407 w 2171700"/>
                <a:gd name="connsiteY61-4776" fmla="*/ 622909 h 7250295"/>
                <a:gd name="connsiteX62-4777" fmla="*/ 1444916 w 2171700"/>
                <a:gd name="connsiteY62-4778" fmla="*/ 380757 h 7250295"/>
                <a:gd name="connsiteX63-4779" fmla="*/ 1330946 w 2171700"/>
                <a:gd name="connsiteY63-4780" fmla="*/ 143773 h 7250295"/>
                <a:gd name="connsiteX64-4781" fmla="*/ 1063645 w 2171700"/>
                <a:gd name="connsiteY64-4782" fmla="*/ 568 h 7250295"/>
                <a:gd name="connsiteX0-4783" fmla="*/ 1063645 w 2171700"/>
                <a:gd name="connsiteY0-4784" fmla="*/ 568 h 7250295"/>
                <a:gd name="connsiteX1-4785" fmla="*/ 809625 w 2171700"/>
                <a:gd name="connsiteY1-4786" fmla="*/ 116070 h 7250295"/>
                <a:gd name="connsiteX2-4787" fmla="*/ 685800 w 2171700"/>
                <a:gd name="connsiteY2-4788" fmla="*/ 297045 h 7250295"/>
                <a:gd name="connsiteX3-4789" fmla="*/ 704850 w 2171700"/>
                <a:gd name="connsiteY3-4790" fmla="*/ 620895 h 7250295"/>
                <a:gd name="connsiteX4-4791" fmla="*/ 838200 w 2171700"/>
                <a:gd name="connsiteY4-4792" fmla="*/ 897120 h 7250295"/>
                <a:gd name="connsiteX5-4793" fmla="*/ 742950 w 2171700"/>
                <a:gd name="connsiteY5-4794" fmla="*/ 1011420 h 7250295"/>
                <a:gd name="connsiteX6-4795" fmla="*/ 133350 w 2171700"/>
                <a:gd name="connsiteY6-4796" fmla="*/ 1220970 h 7250295"/>
                <a:gd name="connsiteX7-4797" fmla="*/ 0 w 2171700"/>
                <a:gd name="connsiteY7-4798" fmla="*/ 2211570 h 7250295"/>
                <a:gd name="connsiteX8-4799" fmla="*/ 333375 w 2171700"/>
                <a:gd name="connsiteY8-4800" fmla="*/ 3106920 h 7250295"/>
                <a:gd name="connsiteX9-4801" fmla="*/ 247650 w 2171700"/>
                <a:gd name="connsiteY9-4802" fmla="*/ 3840345 h 7250295"/>
                <a:gd name="connsiteX10-4803" fmla="*/ 371475 w 2171700"/>
                <a:gd name="connsiteY10-4804" fmla="*/ 4059420 h 7250295"/>
                <a:gd name="connsiteX11-4805" fmla="*/ 495300 w 2171700"/>
                <a:gd name="connsiteY11-4806" fmla="*/ 4278495 h 7250295"/>
                <a:gd name="connsiteX12-4807" fmla="*/ 476250 w 2171700"/>
                <a:gd name="connsiteY12-4808" fmla="*/ 4735695 h 7250295"/>
                <a:gd name="connsiteX13-4809" fmla="*/ 476250 w 2171700"/>
                <a:gd name="connsiteY13-4810" fmla="*/ 5097645 h 7250295"/>
                <a:gd name="connsiteX14-4811" fmla="*/ 371475 w 2171700"/>
                <a:gd name="connsiteY14-4812" fmla="*/ 6145395 h 7250295"/>
                <a:gd name="connsiteX15-4813" fmla="*/ 371475 w 2171700"/>
                <a:gd name="connsiteY15-4814" fmla="*/ 6621645 h 7250295"/>
                <a:gd name="connsiteX16-4815" fmla="*/ 400050 w 2171700"/>
                <a:gd name="connsiteY16-4816" fmla="*/ 6821670 h 7250295"/>
                <a:gd name="connsiteX17-4817" fmla="*/ 323850 w 2171700"/>
                <a:gd name="connsiteY17-4818" fmla="*/ 7002645 h 7250295"/>
                <a:gd name="connsiteX18-4819" fmla="*/ 533400 w 2171700"/>
                <a:gd name="connsiteY18-4820" fmla="*/ 7250295 h 7250295"/>
                <a:gd name="connsiteX19-4821" fmla="*/ 952500 w 2171700"/>
                <a:gd name="connsiteY19-4822" fmla="*/ 7240770 h 7250295"/>
                <a:gd name="connsiteX20-4823" fmla="*/ 733425 w 2171700"/>
                <a:gd name="connsiteY20-4824" fmla="*/ 6821670 h 7250295"/>
                <a:gd name="connsiteX21-4825" fmla="*/ 790575 w 2171700"/>
                <a:gd name="connsiteY21-4826" fmla="*/ 6574020 h 7250295"/>
                <a:gd name="connsiteX22-4827" fmla="*/ 762000 w 2171700"/>
                <a:gd name="connsiteY22-4828" fmla="*/ 6250170 h 7250295"/>
                <a:gd name="connsiteX23-4829" fmla="*/ 885825 w 2171700"/>
                <a:gd name="connsiteY23-4830" fmla="*/ 5411970 h 7250295"/>
                <a:gd name="connsiteX24-4831" fmla="*/ 866775 w 2171700"/>
                <a:gd name="connsiteY24-4832" fmla="*/ 5326245 h 7250295"/>
                <a:gd name="connsiteX25-4833" fmla="*/ 971550 w 2171700"/>
                <a:gd name="connsiteY25-4834" fmla="*/ 5211945 h 7250295"/>
                <a:gd name="connsiteX26-4835" fmla="*/ 962025 w 2171700"/>
                <a:gd name="connsiteY26-4836" fmla="*/ 5069070 h 7250295"/>
                <a:gd name="connsiteX27-4837" fmla="*/ 1104900 w 2171700"/>
                <a:gd name="connsiteY27-4838" fmla="*/ 4526145 h 7250295"/>
                <a:gd name="connsiteX28-4839" fmla="*/ 1123950 w 2171700"/>
                <a:gd name="connsiteY28-4840" fmla="*/ 4392795 h 7250295"/>
                <a:gd name="connsiteX29-4841" fmla="*/ 1276350 w 2171700"/>
                <a:gd name="connsiteY29-4842" fmla="*/ 4649970 h 7250295"/>
                <a:gd name="connsiteX30-4843" fmla="*/ 1352550 w 2171700"/>
                <a:gd name="connsiteY30-4844" fmla="*/ 4926195 h 7250295"/>
                <a:gd name="connsiteX31-4845" fmla="*/ 1333500 w 2171700"/>
                <a:gd name="connsiteY31-4846" fmla="*/ 5069070 h 7250295"/>
                <a:gd name="connsiteX32-4847" fmla="*/ 1371600 w 2171700"/>
                <a:gd name="connsiteY32-4848" fmla="*/ 5078595 h 7250295"/>
                <a:gd name="connsiteX33-4849" fmla="*/ 1247775 w 2171700"/>
                <a:gd name="connsiteY33-4850" fmla="*/ 5516745 h 7250295"/>
                <a:gd name="connsiteX34-4851" fmla="*/ 1257300 w 2171700"/>
                <a:gd name="connsiteY34-4852" fmla="*/ 6469245 h 7250295"/>
                <a:gd name="connsiteX35-4853" fmla="*/ 1333500 w 2171700"/>
                <a:gd name="connsiteY35-4854" fmla="*/ 6583545 h 7250295"/>
                <a:gd name="connsiteX36-4855" fmla="*/ 1314450 w 2171700"/>
                <a:gd name="connsiteY36-4856" fmla="*/ 6735945 h 7250295"/>
                <a:gd name="connsiteX37-4857" fmla="*/ 1323975 w 2171700"/>
                <a:gd name="connsiteY37-4858" fmla="*/ 6859770 h 7250295"/>
                <a:gd name="connsiteX38-4859" fmla="*/ 1304925 w 2171700"/>
                <a:gd name="connsiteY38-4860" fmla="*/ 7012170 h 7250295"/>
                <a:gd name="connsiteX39-4861" fmla="*/ 1704975 w 2171700"/>
                <a:gd name="connsiteY39-4862" fmla="*/ 7212195 h 7250295"/>
                <a:gd name="connsiteX40-4863" fmla="*/ 2152650 w 2171700"/>
                <a:gd name="connsiteY40-4864" fmla="*/ 7212195 h 7250295"/>
                <a:gd name="connsiteX41-4865" fmla="*/ 2171700 w 2171700"/>
                <a:gd name="connsiteY41-4866" fmla="*/ 7069320 h 7250295"/>
                <a:gd name="connsiteX42-4867" fmla="*/ 1676400 w 2171700"/>
                <a:gd name="connsiteY42-4868" fmla="*/ 6564495 h 7250295"/>
                <a:gd name="connsiteX43-4869" fmla="*/ 1685925 w 2171700"/>
                <a:gd name="connsiteY43-4870" fmla="*/ 6459720 h 7250295"/>
                <a:gd name="connsiteX44-4871" fmla="*/ 1657350 w 2171700"/>
                <a:gd name="connsiteY44-4872" fmla="*/ 6250170 h 7250295"/>
                <a:gd name="connsiteX45-4873" fmla="*/ 1704975 w 2171700"/>
                <a:gd name="connsiteY45-4874" fmla="*/ 5973945 h 7250295"/>
                <a:gd name="connsiteX46-4875" fmla="*/ 1762125 w 2171700"/>
                <a:gd name="connsiteY46-4876" fmla="*/ 5421495 h 7250295"/>
                <a:gd name="connsiteX47-4877" fmla="*/ 1771650 w 2171700"/>
                <a:gd name="connsiteY47-4878" fmla="*/ 5354820 h 7250295"/>
                <a:gd name="connsiteX48-4879" fmla="*/ 1866900 w 2171700"/>
                <a:gd name="connsiteY48-4880" fmla="*/ 5097645 h 7250295"/>
                <a:gd name="connsiteX49-4881" fmla="*/ 1885950 w 2171700"/>
                <a:gd name="connsiteY49-4882" fmla="*/ 4573770 h 7250295"/>
                <a:gd name="connsiteX50-4883" fmla="*/ 1895475 w 2171700"/>
                <a:gd name="connsiteY50-4884" fmla="*/ 4173720 h 7250295"/>
                <a:gd name="connsiteX51-4885" fmla="*/ 1866900 w 2171700"/>
                <a:gd name="connsiteY51-4886" fmla="*/ 3630795 h 7250295"/>
                <a:gd name="connsiteX52-4887" fmla="*/ 2076450 w 2171700"/>
                <a:gd name="connsiteY52-4888" fmla="*/ 2697345 h 7250295"/>
                <a:gd name="connsiteX53-4889" fmla="*/ 2085975 w 2171700"/>
                <a:gd name="connsiteY53-4890" fmla="*/ 2430645 h 7250295"/>
                <a:gd name="connsiteX54-4891" fmla="*/ 1981200 w 2171700"/>
                <a:gd name="connsiteY54-4892" fmla="*/ 1859145 h 7250295"/>
                <a:gd name="connsiteX55-4893" fmla="*/ 1936459 w 2171700"/>
                <a:gd name="connsiteY55-4894" fmla="*/ 1677029 h 7250295"/>
                <a:gd name="connsiteX56-4895" fmla="*/ 1922037 w 2171700"/>
                <a:gd name="connsiteY56-4896" fmla="*/ 1432534 h 7250295"/>
                <a:gd name="connsiteX57-4897" fmla="*/ 1874412 w 2171700"/>
                <a:gd name="connsiteY57-4898" fmla="*/ 1302338 h 7250295"/>
                <a:gd name="connsiteX58-4899" fmla="*/ 1407687 w 2171700"/>
                <a:gd name="connsiteY58-4900" fmla="*/ 1134975 h 7250295"/>
                <a:gd name="connsiteX59-4901" fmla="*/ 1309221 w 2171700"/>
                <a:gd name="connsiteY59-4902" fmla="*/ 1020075 h 7250295"/>
                <a:gd name="connsiteX60-4903" fmla="*/ 1365230 w 2171700"/>
                <a:gd name="connsiteY60-4904" fmla="*/ 821521 h 7250295"/>
                <a:gd name="connsiteX61-4905" fmla="*/ 1433407 w 2171700"/>
                <a:gd name="connsiteY61-4906" fmla="*/ 622909 h 7250295"/>
                <a:gd name="connsiteX62-4907" fmla="*/ 1444916 w 2171700"/>
                <a:gd name="connsiteY62-4908" fmla="*/ 380757 h 7250295"/>
                <a:gd name="connsiteX63-4909" fmla="*/ 1330946 w 2171700"/>
                <a:gd name="connsiteY63-4910" fmla="*/ 143773 h 7250295"/>
                <a:gd name="connsiteX64-4911" fmla="*/ 1063645 w 2171700"/>
                <a:gd name="connsiteY64-4912" fmla="*/ 568 h 7250295"/>
                <a:gd name="connsiteX0-4913" fmla="*/ 1063645 w 2171700"/>
                <a:gd name="connsiteY0-4914" fmla="*/ 568 h 7250295"/>
                <a:gd name="connsiteX1-4915" fmla="*/ 809625 w 2171700"/>
                <a:gd name="connsiteY1-4916" fmla="*/ 116070 h 7250295"/>
                <a:gd name="connsiteX2-4917" fmla="*/ 685800 w 2171700"/>
                <a:gd name="connsiteY2-4918" fmla="*/ 297045 h 7250295"/>
                <a:gd name="connsiteX3-4919" fmla="*/ 704850 w 2171700"/>
                <a:gd name="connsiteY3-4920" fmla="*/ 620895 h 7250295"/>
                <a:gd name="connsiteX4-4921" fmla="*/ 838200 w 2171700"/>
                <a:gd name="connsiteY4-4922" fmla="*/ 897120 h 7250295"/>
                <a:gd name="connsiteX5-4923" fmla="*/ 742950 w 2171700"/>
                <a:gd name="connsiteY5-4924" fmla="*/ 1011420 h 7250295"/>
                <a:gd name="connsiteX6-4925" fmla="*/ 133350 w 2171700"/>
                <a:gd name="connsiteY6-4926" fmla="*/ 1220970 h 7250295"/>
                <a:gd name="connsiteX7-4927" fmla="*/ 0 w 2171700"/>
                <a:gd name="connsiteY7-4928" fmla="*/ 2211570 h 7250295"/>
                <a:gd name="connsiteX8-4929" fmla="*/ 333375 w 2171700"/>
                <a:gd name="connsiteY8-4930" fmla="*/ 3106920 h 7250295"/>
                <a:gd name="connsiteX9-4931" fmla="*/ 247650 w 2171700"/>
                <a:gd name="connsiteY9-4932" fmla="*/ 3840345 h 7250295"/>
                <a:gd name="connsiteX10-4933" fmla="*/ 371475 w 2171700"/>
                <a:gd name="connsiteY10-4934" fmla="*/ 4059420 h 7250295"/>
                <a:gd name="connsiteX11-4935" fmla="*/ 495300 w 2171700"/>
                <a:gd name="connsiteY11-4936" fmla="*/ 4278495 h 7250295"/>
                <a:gd name="connsiteX12-4937" fmla="*/ 476250 w 2171700"/>
                <a:gd name="connsiteY12-4938" fmla="*/ 4735695 h 7250295"/>
                <a:gd name="connsiteX13-4939" fmla="*/ 476250 w 2171700"/>
                <a:gd name="connsiteY13-4940" fmla="*/ 5097645 h 7250295"/>
                <a:gd name="connsiteX14-4941" fmla="*/ 371475 w 2171700"/>
                <a:gd name="connsiteY14-4942" fmla="*/ 6145395 h 7250295"/>
                <a:gd name="connsiteX15-4943" fmla="*/ 371475 w 2171700"/>
                <a:gd name="connsiteY15-4944" fmla="*/ 6621645 h 7250295"/>
                <a:gd name="connsiteX16-4945" fmla="*/ 400050 w 2171700"/>
                <a:gd name="connsiteY16-4946" fmla="*/ 6821670 h 7250295"/>
                <a:gd name="connsiteX17-4947" fmla="*/ 323850 w 2171700"/>
                <a:gd name="connsiteY17-4948" fmla="*/ 7002645 h 7250295"/>
                <a:gd name="connsiteX18-4949" fmla="*/ 533400 w 2171700"/>
                <a:gd name="connsiteY18-4950" fmla="*/ 7250295 h 7250295"/>
                <a:gd name="connsiteX19-4951" fmla="*/ 952500 w 2171700"/>
                <a:gd name="connsiteY19-4952" fmla="*/ 7240770 h 7250295"/>
                <a:gd name="connsiteX20-4953" fmla="*/ 733425 w 2171700"/>
                <a:gd name="connsiteY20-4954" fmla="*/ 6821670 h 7250295"/>
                <a:gd name="connsiteX21-4955" fmla="*/ 790575 w 2171700"/>
                <a:gd name="connsiteY21-4956" fmla="*/ 6574020 h 7250295"/>
                <a:gd name="connsiteX22-4957" fmla="*/ 762000 w 2171700"/>
                <a:gd name="connsiteY22-4958" fmla="*/ 6250170 h 7250295"/>
                <a:gd name="connsiteX23-4959" fmla="*/ 885825 w 2171700"/>
                <a:gd name="connsiteY23-4960" fmla="*/ 5411970 h 7250295"/>
                <a:gd name="connsiteX24-4961" fmla="*/ 866775 w 2171700"/>
                <a:gd name="connsiteY24-4962" fmla="*/ 5326245 h 7250295"/>
                <a:gd name="connsiteX25-4963" fmla="*/ 971550 w 2171700"/>
                <a:gd name="connsiteY25-4964" fmla="*/ 5211945 h 7250295"/>
                <a:gd name="connsiteX26-4965" fmla="*/ 962025 w 2171700"/>
                <a:gd name="connsiteY26-4966" fmla="*/ 5069070 h 7250295"/>
                <a:gd name="connsiteX27-4967" fmla="*/ 1104900 w 2171700"/>
                <a:gd name="connsiteY27-4968" fmla="*/ 4526145 h 7250295"/>
                <a:gd name="connsiteX28-4969" fmla="*/ 1123950 w 2171700"/>
                <a:gd name="connsiteY28-4970" fmla="*/ 4392795 h 7250295"/>
                <a:gd name="connsiteX29-4971" fmla="*/ 1276350 w 2171700"/>
                <a:gd name="connsiteY29-4972" fmla="*/ 4649970 h 7250295"/>
                <a:gd name="connsiteX30-4973" fmla="*/ 1352550 w 2171700"/>
                <a:gd name="connsiteY30-4974" fmla="*/ 4926195 h 7250295"/>
                <a:gd name="connsiteX31-4975" fmla="*/ 1333500 w 2171700"/>
                <a:gd name="connsiteY31-4976" fmla="*/ 5069070 h 7250295"/>
                <a:gd name="connsiteX32-4977" fmla="*/ 1371600 w 2171700"/>
                <a:gd name="connsiteY32-4978" fmla="*/ 5078595 h 7250295"/>
                <a:gd name="connsiteX33-4979" fmla="*/ 1247775 w 2171700"/>
                <a:gd name="connsiteY33-4980" fmla="*/ 5516745 h 7250295"/>
                <a:gd name="connsiteX34-4981" fmla="*/ 1257300 w 2171700"/>
                <a:gd name="connsiteY34-4982" fmla="*/ 6469245 h 7250295"/>
                <a:gd name="connsiteX35-4983" fmla="*/ 1333500 w 2171700"/>
                <a:gd name="connsiteY35-4984" fmla="*/ 6583545 h 7250295"/>
                <a:gd name="connsiteX36-4985" fmla="*/ 1314450 w 2171700"/>
                <a:gd name="connsiteY36-4986" fmla="*/ 6735945 h 7250295"/>
                <a:gd name="connsiteX37-4987" fmla="*/ 1323975 w 2171700"/>
                <a:gd name="connsiteY37-4988" fmla="*/ 6859770 h 7250295"/>
                <a:gd name="connsiteX38-4989" fmla="*/ 1304925 w 2171700"/>
                <a:gd name="connsiteY38-4990" fmla="*/ 7012170 h 7250295"/>
                <a:gd name="connsiteX39-4991" fmla="*/ 1704975 w 2171700"/>
                <a:gd name="connsiteY39-4992" fmla="*/ 7212195 h 7250295"/>
                <a:gd name="connsiteX40-4993" fmla="*/ 2152650 w 2171700"/>
                <a:gd name="connsiteY40-4994" fmla="*/ 7212195 h 7250295"/>
                <a:gd name="connsiteX41-4995" fmla="*/ 2171700 w 2171700"/>
                <a:gd name="connsiteY41-4996" fmla="*/ 7069320 h 7250295"/>
                <a:gd name="connsiteX42-4997" fmla="*/ 1676400 w 2171700"/>
                <a:gd name="connsiteY42-4998" fmla="*/ 6564495 h 7250295"/>
                <a:gd name="connsiteX43-4999" fmla="*/ 1685925 w 2171700"/>
                <a:gd name="connsiteY43-5000" fmla="*/ 6459720 h 7250295"/>
                <a:gd name="connsiteX44-5001" fmla="*/ 1657350 w 2171700"/>
                <a:gd name="connsiteY44-5002" fmla="*/ 6250170 h 7250295"/>
                <a:gd name="connsiteX45-5003" fmla="*/ 1704975 w 2171700"/>
                <a:gd name="connsiteY45-5004" fmla="*/ 5973945 h 7250295"/>
                <a:gd name="connsiteX46-5005" fmla="*/ 1762125 w 2171700"/>
                <a:gd name="connsiteY46-5006" fmla="*/ 5421495 h 7250295"/>
                <a:gd name="connsiteX47-5007" fmla="*/ 1771650 w 2171700"/>
                <a:gd name="connsiteY47-5008" fmla="*/ 5354820 h 7250295"/>
                <a:gd name="connsiteX48-5009" fmla="*/ 1866900 w 2171700"/>
                <a:gd name="connsiteY48-5010" fmla="*/ 5097645 h 7250295"/>
                <a:gd name="connsiteX49-5011" fmla="*/ 1885950 w 2171700"/>
                <a:gd name="connsiteY49-5012" fmla="*/ 4573770 h 7250295"/>
                <a:gd name="connsiteX50-5013" fmla="*/ 1895475 w 2171700"/>
                <a:gd name="connsiteY50-5014" fmla="*/ 4173720 h 7250295"/>
                <a:gd name="connsiteX51-5015" fmla="*/ 1866900 w 2171700"/>
                <a:gd name="connsiteY51-5016" fmla="*/ 3630795 h 7250295"/>
                <a:gd name="connsiteX52-5017" fmla="*/ 2076450 w 2171700"/>
                <a:gd name="connsiteY52-5018" fmla="*/ 2697345 h 7250295"/>
                <a:gd name="connsiteX53-5019" fmla="*/ 2085975 w 2171700"/>
                <a:gd name="connsiteY53-5020" fmla="*/ 2430645 h 7250295"/>
                <a:gd name="connsiteX54-5021" fmla="*/ 1981200 w 2171700"/>
                <a:gd name="connsiteY54-5022" fmla="*/ 1859145 h 7250295"/>
                <a:gd name="connsiteX55-5023" fmla="*/ 1936459 w 2171700"/>
                <a:gd name="connsiteY55-5024" fmla="*/ 1677029 h 7250295"/>
                <a:gd name="connsiteX56-5025" fmla="*/ 1922037 w 2171700"/>
                <a:gd name="connsiteY56-5026" fmla="*/ 1432534 h 7250295"/>
                <a:gd name="connsiteX57-5027" fmla="*/ 1874412 w 2171700"/>
                <a:gd name="connsiteY57-5028" fmla="*/ 1302338 h 7250295"/>
                <a:gd name="connsiteX58-5029" fmla="*/ 1407687 w 2171700"/>
                <a:gd name="connsiteY58-5030" fmla="*/ 1134975 h 7250295"/>
                <a:gd name="connsiteX59-5031" fmla="*/ 1309221 w 2171700"/>
                <a:gd name="connsiteY59-5032" fmla="*/ 1020075 h 7250295"/>
                <a:gd name="connsiteX60-5033" fmla="*/ 1365230 w 2171700"/>
                <a:gd name="connsiteY60-5034" fmla="*/ 821521 h 7250295"/>
                <a:gd name="connsiteX61-5035" fmla="*/ 1433407 w 2171700"/>
                <a:gd name="connsiteY61-5036" fmla="*/ 622909 h 7250295"/>
                <a:gd name="connsiteX62-5037" fmla="*/ 1444916 w 2171700"/>
                <a:gd name="connsiteY62-5038" fmla="*/ 380757 h 7250295"/>
                <a:gd name="connsiteX63-5039" fmla="*/ 1330946 w 2171700"/>
                <a:gd name="connsiteY63-5040" fmla="*/ 143773 h 7250295"/>
                <a:gd name="connsiteX64-5041" fmla="*/ 1063645 w 2171700"/>
                <a:gd name="connsiteY64-5042" fmla="*/ 568 h 7250295"/>
                <a:gd name="connsiteX0-5043" fmla="*/ 1063645 w 2171700"/>
                <a:gd name="connsiteY0-5044" fmla="*/ 568 h 7250295"/>
                <a:gd name="connsiteX1-5045" fmla="*/ 809625 w 2171700"/>
                <a:gd name="connsiteY1-5046" fmla="*/ 116070 h 7250295"/>
                <a:gd name="connsiteX2-5047" fmla="*/ 685800 w 2171700"/>
                <a:gd name="connsiteY2-5048" fmla="*/ 297045 h 7250295"/>
                <a:gd name="connsiteX3-5049" fmla="*/ 704850 w 2171700"/>
                <a:gd name="connsiteY3-5050" fmla="*/ 620895 h 7250295"/>
                <a:gd name="connsiteX4-5051" fmla="*/ 838200 w 2171700"/>
                <a:gd name="connsiteY4-5052" fmla="*/ 897120 h 7250295"/>
                <a:gd name="connsiteX5-5053" fmla="*/ 742950 w 2171700"/>
                <a:gd name="connsiteY5-5054" fmla="*/ 1011420 h 7250295"/>
                <a:gd name="connsiteX6-5055" fmla="*/ 133350 w 2171700"/>
                <a:gd name="connsiteY6-5056" fmla="*/ 1220970 h 7250295"/>
                <a:gd name="connsiteX7-5057" fmla="*/ 0 w 2171700"/>
                <a:gd name="connsiteY7-5058" fmla="*/ 2211570 h 7250295"/>
                <a:gd name="connsiteX8-5059" fmla="*/ 333375 w 2171700"/>
                <a:gd name="connsiteY8-5060" fmla="*/ 3106920 h 7250295"/>
                <a:gd name="connsiteX9-5061" fmla="*/ 247650 w 2171700"/>
                <a:gd name="connsiteY9-5062" fmla="*/ 3840345 h 7250295"/>
                <a:gd name="connsiteX10-5063" fmla="*/ 371475 w 2171700"/>
                <a:gd name="connsiteY10-5064" fmla="*/ 4059420 h 7250295"/>
                <a:gd name="connsiteX11-5065" fmla="*/ 495300 w 2171700"/>
                <a:gd name="connsiteY11-5066" fmla="*/ 4278495 h 7250295"/>
                <a:gd name="connsiteX12-5067" fmla="*/ 476250 w 2171700"/>
                <a:gd name="connsiteY12-5068" fmla="*/ 4735695 h 7250295"/>
                <a:gd name="connsiteX13-5069" fmla="*/ 476250 w 2171700"/>
                <a:gd name="connsiteY13-5070" fmla="*/ 5097645 h 7250295"/>
                <a:gd name="connsiteX14-5071" fmla="*/ 371475 w 2171700"/>
                <a:gd name="connsiteY14-5072" fmla="*/ 6145395 h 7250295"/>
                <a:gd name="connsiteX15-5073" fmla="*/ 371475 w 2171700"/>
                <a:gd name="connsiteY15-5074" fmla="*/ 6621645 h 7250295"/>
                <a:gd name="connsiteX16-5075" fmla="*/ 400050 w 2171700"/>
                <a:gd name="connsiteY16-5076" fmla="*/ 6821670 h 7250295"/>
                <a:gd name="connsiteX17-5077" fmla="*/ 323850 w 2171700"/>
                <a:gd name="connsiteY17-5078" fmla="*/ 7002645 h 7250295"/>
                <a:gd name="connsiteX18-5079" fmla="*/ 533400 w 2171700"/>
                <a:gd name="connsiteY18-5080" fmla="*/ 7250295 h 7250295"/>
                <a:gd name="connsiteX19-5081" fmla="*/ 952500 w 2171700"/>
                <a:gd name="connsiteY19-5082" fmla="*/ 7240770 h 7250295"/>
                <a:gd name="connsiteX20-5083" fmla="*/ 733425 w 2171700"/>
                <a:gd name="connsiteY20-5084" fmla="*/ 6821670 h 7250295"/>
                <a:gd name="connsiteX21-5085" fmla="*/ 790575 w 2171700"/>
                <a:gd name="connsiteY21-5086" fmla="*/ 6574020 h 7250295"/>
                <a:gd name="connsiteX22-5087" fmla="*/ 762000 w 2171700"/>
                <a:gd name="connsiteY22-5088" fmla="*/ 6250170 h 7250295"/>
                <a:gd name="connsiteX23-5089" fmla="*/ 885825 w 2171700"/>
                <a:gd name="connsiteY23-5090" fmla="*/ 5411970 h 7250295"/>
                <a:gd name="connsiteX24-5091" fmla="*/ 866775 w 2171700"/>
                <a:gd name="connsiteY24-5092" fmla="*/ 5326245 h 7250295"/>
                <a:gd name="connsiteX25-5093" fmla="*/ 971550 w 2171700"/>
                <a:gd name="connsiteY25-5094" fmla="*/ 5211945 h 7250295"/>
                <a:gd name="connsiteX26-5095" fmla="*/ 962025 w 2171700"/>
                <a:gd name="connsiteY26-5096" fmla="*/ 5069070 h 7250295"/>
                <a:gd name="connsiteX27-5097" fmla="*/ 1104900 w 2171700"/>
                <a:gd name="connsiteY27-5098" fmla="*/ 4526145 h 7250295"/>
                <a:gd name="connsiteX28-5099" fmla="*/ 1123950 w 2171700"/>
                <a:gd name="connsiteY28-5100" fmla="*/ 4392795 h 7250295"/>
                <a:gd name="connsiteX29-5101" fmla="*/ 1276350 w 2171700"/>
                <a:gd name="connsiteY29-5102" fmla="*/ 4649970 h 7250295"/>
                <a:gd name="connsiteX30-5103" fmla="*/ 1352550 w 2171700"/>
                <a:gd name="connsiteY30-5104" fmla="*/ 4926195 h 7250295"/>
                <a:gd name="connsiteX31-5105" fmla="*/ 1333500 w 2171700"/>
                <a:gd name="connsiteY31-5106" fmla="*/ 5069070 h 7250295"/>
                <a:gd name="connsiteX32-5107" fmla="*/ 1371600 w 2171700"/>
                <a:gd name="connsiteY32-5108" fmla="*/ 5078595 h 7250295"/>
                <a:gd name="connsiteX33-5109" fmla="*/ 1247775 w 2171700"/>
                <a:gd name="connsiteY33-5110" fmla="*/ 5516745 h 7250295"/>
                <a:gd name="connsiteX34-5111" fmla="*/ 1257300 w 2171700"/>
                <a:gd name="connsiteY34-5112" fmla="*/ 6469245 h 7250295"/>
                <a:gd name="connsiteX35-5113" fmla="*/ 1333500 w 2171700"/>
                <a:gd name="connsiteY35-5114" fmla="*/ 6583545 h 7250295"/>
                <a:gd name="connsiteX36-5115" fmla="*/ 1314450 w 2171700"/>
                <a:gd name="connsiteY36-5116" fmla="*/ 6735945 h 7250295"/>
                <a:gd name="connsiteX37-5117" fmla="*/ 1323975 w 2171700"/>
                <a:gd name="connsiteY37-5118" fmla="*/ 6859770 h 7250295"/>
                <a:gd name="connsiteX38-5119" fmla="*/ 1304925 w 2171700"/>
                <a:gd name="connsiteY38-5120" fmla="*/ 7012170 h 7250295"/>
                <a:gd name="connsiteX39-5121" fmla="*/ 1704975 w 2171700"/>
                <a:gd name="connsiteY39-5122" fmla="*/ 7212195 h 7250295"/>
                <a:gd name="connsiteX40-5123" fmla="*/ 2152650 w 2171700"/>
                <a:gd name="connsiteY40-5124" fmla="*/ 7212195 h 7250295"/>
                <a:gd name="connsiteX41-5125" fmla="*/ 2171700 w 2171700"/>
                <a:gd name="connsiteY41-5126" fmla="*/ 7069320 h 7250295"/>
                <a:gd name="connsiteX42-5127" fmla="*/ 1676400 w 2171700"/>
                <a:gd name="connsiteY42-5128" fmla="*/ 6564495 h 7250295"/>
                <a:gd name="connsiteX43-5129" fmla="*/ 1685925 w 2171700"/>
                <a:gd name="connsiteY43-5130" fmla="*/ 6459720 h 7250295"/>
                <a:gd name="connsiteX44-5131" fmla="*/ 1657350 w 2171700"/>
                <a:gd name="connsiteY44-5132" fmla="*/ 6250170 h 7250295"/>
                <a:gd name="connsiteX45-5133" fmla="*/ 1704975 w 2171700"/>
                <a:gd name="connsiteY45-5134" fmla="*/ 5973945 h 7250295"/>
                <a:gd name="connsiteX46-5135" fmla="*/ 1762125 w 2171700"/>
                <a:gd name="connsiteY46-5136" fmla="*/ 5421495 h 7250295"/>
                <a:gd name="connsiteX47-5137" fmla="*/ 1771650 w 2171700"/>
                <a:gd name="connsiteY47-5138" fmla="*/ 5354820 h 7250295"/>
                <a:gd name="connsiteX48-5139" fmla="*/ 1866900 w 2171700"/>
                <a:gd name="connsiteY48-5140" fmla="*/ 5097645 h 7250295"/>
                <a:gd name="connsiteX49-5141" fmla="*/ 1885950 w 2171700"/>
                <a:gd name="connsiteY49-5142" fmla="*/ 4573770 h 7250295"/>
                <a:gd name="connsiteX50-5143" fmla="*/ 1895475 w 2171700"/>
                <a:gd name="connsiteY50-5144" fmla="*/ 4173720 h 7250295"/>
                <a:gd name="connsiteX51-5145" fmla="*/ 1866900 w 2171700"/>
                <a:gd name="connsiteY51-5146" fmla="*/ 3630795 h 7250295"/>
                <a:gd name="connsiteX52-5147" fmla="*/ 2076450 w 2171700"/>
                <a:gd name="connsiteY52-5148" fmla="*/ 2697345 h 7250295"/>
                <a:gd name="connsiteX53-5149" fmla="*/ 2085975 w 2171700"/>
                <a:gd name="connsiteY53-5150" fmla="*/ 2430645 h 7250295"/>
                <a:gd name="connsiteX54-5151" fmla="*/ 1981200 w 2171700"/>
                <a:gd name="connsiteY54-5152" fmla="*/ 1864914 h 7250295"/>
                <a:gd name="connsiteX55-5153" fmla="*/ 1936459 w 2171700"/>
                <a:gd name="connsiteY55-5154" fmla="*/ 1677029 h 7250295"/>
                <a:gd name="connsiteX56-5155" fmla="*/ 1922037 w 2171700"/>
                <a:gd name="connsiteY56-5156" fmla="*/ 1432534 h 7250295"/>
                <a:gd name="connsiteX57-5157" fmla="*/ 1874412 w 2171700"/>
                <a:gd name="connsiteY57-5158" fmla="*/ 1302338 h 7250295"/>
                <a:gd name="connsiteX58-5159" fmla="*/ 1407687 w 2171700"/>
                <a:gd name="connsiteY58-5160" fmla="*/ 1134975 h 7250295"/>
                <a:gd name="connsiteX59-5161" fmla="*/ 1309221 w 2171700"/>
                <a:gd name="connsiteY59-5162" fmla="*/ 1020075 h 7250295"/>
                <a:gd name="connsiteX60-5163" fmla="*/ 1365230 w 2171700"/>
                <a:gd name="connsiteY60-5164" fmla="*/ 821521 h 7250295"/>
                <a:gd name="connsiteX61-5165" fmla="*/ 1433407 w 2171700"/>
                <a:gd name="connsiteY61-5166" fmla="*/ 622909 h 7250295"/>
                <a:gd name="connsiteX62-5167" fmla="*/ 1444916 w 2171700"/>
                <a:gd name="connsiteY62-5168" fmla="*/ 380757 h 7250295"/>
                <a:gd name="connsiteX63-5169" fmla="*/ 1330946 w 2171700"/>
                <a:gd name="connsiteY63-5170" fmla="*/ 143773 h 7250295"/>
                <a:gd name="connsiteX64-5171" fmla="*/ 1063645 w 2171700"/>
                <a:gd name="connsiteY64-5172" fmla="*/ 568 h 7250295"/>
                <a:gd name="connsiteX0-5173" fmla="*/ 1063645 w 2171700"/>
                <a:gd name="connsiteY0-5174" fmla="*/ 568 h 7250295"/>
                <a:gd name="connsiteX1-5175" fmla="*/ 809625 w 2171700"/>
                <a:gd name="connsiteY1-5176" fmla="*/ 116070 h 7250295"/>
                <a:gd name="connsiteX2-5177" fmla="*/ 685800 w 2171700"/>
                <a:gd name="connsiteY2-5178" fmla="*/ 297045 h 7250295"/>
                <a:gd name="connsiteX3-5179" fmla="*/ 704850 w 2171700"/>
                <a:gd name="connsiteY3-5180" fmla="*/ 620895 h 7250295"/>
                <a:gd name="connsiteX4-5181" fmla="*/ 838200 w 2171700"/>
                <a:gd name="connsiteY4-5182" fmla="*/ 897120 h 7250295"/>
                <a:gd name="connsiteX5-5183" fmla="*/ 742950 w 2171700"/>
                <a:gd name="connsiteY5-5184" fmla="*/ 1011420 h 7250295"/>
                <a:gd name="connsiteX6-5185" fmla="*/ 133350 w 2171700"/>
                <a:gd name="connsiteY6-5186" fmla="*/ 1220970 h 7250295"/>
                <a:gd name="connsiteX7-5187" fmla="*/ 0 w 2171700"/>
                <a:gd name="connsiteY7-5188" fmla="*/ 2211570 h 7250295"/>
                <a:gd name="connsiteX8-5189" fmla="*/ 333375 w 2171700"/>
                <a:gd name="connsiteY8-5190" fmla="*/ 3106920 h 7250295"/>
                <a:gd name="connsiteX9-5191" fmla="*/ 247650 w 2171700"/>
                <a:gd name="connsiteY9-5192" fmla="*/ 3840345 h 7250295"/>
                <a:gd name="connsiteX10-5193" fmla="*/ 371475 w 2171700"/>
                <a:gd name="connsiteY10-5194" fmla="*/ 4059420 h 7250295"/>
                <a:gd name="connsiteX11-5195" fmla="*/ 495300 w 2171700"/>
                <a:gd name="connsiteY11-5196" fmla="*/ 4278495 h 7250295"/>
                <a:gd name="connsiteX12-5197" fmla="*/ 476250 w 2171700"/>
                <a:gd name="connsiteY12-5198" fmla="*/ 4735695 h 7250295"/>
                <a:gd name="connsiteX13-5199" fmla="*/ 476250 w 2171700"/>
                <a:gd name="connsiteY13-5200" fmla="*/ 5097645 h 7250295"/>
                <a:gd name="connsiteX14-5201" fmla="*/ 371475 w 2171700"/>
                <a:gd name="connsiteY14-5202" fmla="*/ 6145395 h 7250295"/>
                <a:gd name="connsiteX15-5203" fmla="*/ 371475 w 2171700"/>
                <a:gd name="connsiteY15-5204" fmla="*/ 6621645 h 7250295"/>
                <a:gd name="connsiteX16-5205" fmla="*/ 400050 w 2171700"/>
                <a:gd name="connsiteY16-5206" fmla="*/ 6821670 h 7250295"/>
                <a:gd name="connsiteX17-5207" fmla="*/ 323850 w 2171700"/>
                <a:gd name="connsiteY17-5208" fmla="*/ 7002645 h 7250295"/>
                <a:gd name="connsiteX18-5209" fmla="*/ 533400 w 2171700"/>
                <a:gd name="connsiteY18-5210" fmla="*/ 7250295 h 7250295"/>
                <a:gd name="connsiteX19-5211" fmla="*/ 952500 w 2171700"/>
                <a:gd name="connsiteY19-5212" fmla="*/ 7240770 h 7250295"/>
                <a:gd name="connsiteX20-5213" fmla="*/ 733425 w 2171700"/>
                <a:gd name="connsiteY20-5214" fmla="*/ 6821670 h 7250295"/>
                <a:gd name="connsiteX21-5215" fmla="*/ 790575 w 2171700"/>
                <a:gd name="connsiteY21-5216" fmla="*/ 6574020 h 7250295"/>
                <a:gd name="connsiteX22-5217" fmla="*/ 762000 w 2171700"/>
                <a:gd name="connsiteY22-5218" fmla="*/ 6250170 h 7250295"/>
                <a:gd name="connsiteX23-5219" fmla="*/ 885825 w 2171700"/>
                <a:gd name="connsiteY23-5220" fmla="*/ 5411970 h 7250295"/>
                <a:gd name="connsiteX24-5221" fmla="*/ 866775 w 2171700"/>
                <a:gd name="connsiteY24-5222" fmla="*/ 5326245 h 7250295"/>
                <a:gd name="connsiteX25-5223" fmla="*/ 971550 w 2171700"/>
                <a:gd name="connsiteY25-5224" fmla="*/ 5211945 h 7250295"/>
                <a:gd name="connsiteX26-5225" fmla="*/ 962025 w 2171700"/>
                <a:gd name="connsiteY26-5226" fmla="*/ 5069070 h 7250295"/>
                <a:gd name="connsiteX27-5227" fmla="*/ 1104900 w 2171700"/>
                <a:gd name="connsiteY27-5228" fmla="*/ 4526145 h 7250295"/>
                <a:gd name="connsiteX28-5229" fmla="*/ 1123950 w 2171700"/>
                <a:gd name="connsiteY28-5230" fmla="*/ 4392795 h 7250295"/>
                <a:gd name="connsiteX29-5231" fmla="*/ 1276350 w 2171700"/>
                <a:gd name="connsiteY29-5232" fmla="*/ 4649970 h 7250295"/>
                <a:gd name="connsiteX30-5233" fmla="*/ 1352550 w 2171700"/>
                <a:gd name="connsiteY30-5234" fmla="*/ 4926195 h 7250295"/>
                <a:gd name="connsiteX31-5235" fmla="*/ 1333500 w 2171700"/>
                <a:gd name="connsiteY31-5236" fmla="*/ 5069070 h 7250295"/>
                <a:gd name="connsiteX32-5237" fmla="*/ 1371600 w 2171700"/>
                <a:gd name="connsiteY32-5238" fmla="*/ 5078595 h 7250295"/>
                <a:gd name="connsiteX33-5239" fmla="*/ 1247775 w 2171700"/>
                <a:gd name="connsiteY33-5240" fmla="*/ 5516745 h 7250295"/>
                <a:gd name="connsiteX34-5241" fmla="*/ 1257300 w 2171700"/>
                <a:gd name="connsiteY34-5242" fmla="*/ 6469245 h 7250295"/>
                <a:gd name="connsiteX35-5243" fmla="*/ 1333500 w 2171700"/>
                <a:gd name="connsiteY35-5244" fmla="*/ 6583545 h 7250295"/>
                <a:gd name="connsiteX36-5245" fmla="*/ 1314450 w 2171700"/>
                <a:gd name="connsiteY36-5246" fmla="*/ 6735945 h 7250295"/>
                <a:gd name="connsiteX37-5247" fmla="*/ 1323975 w 2171700"/>
                <a:gd name="connsiteY37-5248" fmla="*/ 6859770 h 7250295"/>
                <a:gd name="connsiteX38-5249" fmla="*/ 1304925 w 2171700"/>
                <a:gd name="connsiteY38-5250" fmla="*/ 7012170 h 7250295"/>
                <a:gd name="connsiteX39-5251" fmla="*/ 1704975 w 2171700"/>
                <a:gd name="connsiteY39-5252" fmla="*/ 7212195 h 7250295"/>
                <a:gd name="connsiteX40-5253" fmla="*/ 2152650 w 2171700"/>
                <a:gd name="connsiteY40-5254" fmla="*/ 7212195 h 7250295"/>
                <a:gd name="connsiteX41-5255" fmla="*/ 2171700 w 2171700"/>
                <a:gd name="connsiteY41-5256" fmla="*/ 7069320 h 7250295"/>
                <a:gd name="connsiteX42-5257" fmla="*/ 1676400 w 2171700"/>
                <a:gd name="connsiteY42-5258" fmla="*/ 6564495 h 7250295"/>
                <a:gd name="connsiteX43-5259" fmla="*/ 1685925 w 2171700"/>
                <a:gd name="connsiteY43-5260" fmla="*/ 6459720 h 7250295"/>
                <a:gd name="connsiteX44-5261" fmla="*/ 1657350 w 2171700"/>
                <a:gd name="connsiteY44-5262" fmla="*/ 6250170 h 7250295"/>
                <a:gd name="connsiteX45-5263" fmla="*/ 1704975 w 2171700"/>
                <a:gd name="connsiteY45-5264" fmla="*/ 5973945 h 7250295"/>
                <a:gd name="connsiteX46-5265" fmla="*/ 1762125 w 2171700"/>
                <a:gd name="connsiteY46-5266" fmla="*/ 5421495 h 7250295"/>
                <a:gd name="connsiteX47-5267" fmla="*/ 1771650 w 2171700"/>
                <a:gd name="connsiteY47-5268" fmla="*/ 5354820 h 7250295"/>
                <a:gd name="connsiteX48-5269" fmla="*/ 1866900 w 2171700"/>
                <a:gd name="connsiteY48-5270" fmla="*/ 5097645 h 7250295"/>
                <a:gd name="connsiteX49-5271" fmla="*/ 1885950 w 2171700"/>
                <a:gd name="connsiteY49-5272" fmla="*/ 4573770 h 7250295"/>
                <a:gd name="connsiteX50-5273" fmla="*/ 1895475 w 2171700"/>
                <a:gd name="connsiteY50-5274" fmla="*/ 4173720 h 7250295"/>
                <a:gd name="connsiteX51-5275" fmla="*/ 1866900 w 2171700"/>
                <a:gd name="connsiteY51-5276" fmla="*/ 3630795 h 7250295"/>
                <a:gd name="connsiteX52-5277" fmla="*/ 2076450 w 2171700"/>
                <a:gd name="connsiteY52-5278" fmla="*/ 2697345 h 7250295"/>
                <a:gd name="connsiteX53-5279" fmla="*/ 2085975 w 2171700"/>
                <a:gd name="connsiteY53-5280" fmla="*/ 2430645 h 7250295"/>
                <a:gd name="connsiteX54-5281" fmla="*/ 1981200 w 2171700"/>
                <a:gd name="connsiteY54-5282" fmla="*/ 1864914 h 7250295"/>
                <a:gd name="connsiteX55-5283" fmla="*/ 1936459 w 2171700"/>
                <a:gd name="connsiteY55-5284" fmla="*/ 1677029 h 7250295"/>
                <a:gd name="connsiteX56-5285" fmla="*/ 1922037 w 2171700"/>
                <a:gd name="connsiteY56-5286" fmla="*/ 1432534 h 7250295"/>
                <a:gd name="connsiteX57-5287" fmla="*/ 1874412 w 2171700"/>
                <a:gd name="connsiteY57-5288" fmla="*/ 1302338 h 7250295"/>
                <a:gd name="connsiteX58-5289" fmla="*/ 1407687 w 2171700"/>
                <a:gd name="connsiteY58-5290" fmla="*/ 1134975 h 7250295"/>
                <a:gd name="connsiteX59-5291" fmla="*/ 1309221 w 2171700"/>
                <a:gd name="connsiteY59-5292" fmla="*/ 1020075 h 7250295"/>
                <a:gd name="connsiteX60-5293" fmla="*/ 1365230 w 2171700"/>
                <a:gd name="connsiteY60-5294" fmla="*/ 821521 h 7250295"/>
                <a:gd name="connsiteX61-5295" fmla="*/ 1433407 w 2171700"/>
                <a:gd name="connsiteY61-5296" fmla="*/ 622909 h 7250295"/>
                <a:gd name="connsiteX62-5297" fmla="*/ 1444916 w 2171700"/>
                <a:gd name="connsiteY62-5298" fmla="*/ 380757 h 7250295"/>
                <a:gd name="connsiteX63-5299" fmla="*/ 1330946 w 2171700"/>
                <a:gd name="connsiteY63-5300" fmla="*/ 143773 h 7250295"/>
                <a:gd name="connsiteX64-5301" fmla="*/ 1063645 w 2171700"/>
                <a:gd name="connsiteY64-5302" fmla="*/ 568 h 7250295"/>
                <a:gd name="connsiteX0-5303" fmla="*/ 1063645 w 2171700"/>
                <a:gd name="connsiteY0-5304" fmla="*/ 568 h 7250295"/>
                <a:gd name="connsiteX1-5305" fmla="*/ 809625 w 2171700"/>
                <a:gd name="connsiteY1-5306" fmla="*/ 116070 h 7250295"/>
                <a:gd name="connsiteX2-5307" fmla="*/ 685800 w 2171700"/>
                <a:gd name="connsiteY2-5308" fmla="*/ 297045 h 7250295"/>
                <a:gd name="connsiteX3-5309" fmla="*/ 704850 w 2171700"/>
                <a:gd name="connsiteY3-5310" fmla="*/ 620895 h 7250295"/>
                <a:gd name="connsiteX4-5311" fmla="*/ 838200 w 2171700"/>
                <a:gd name="connsiteY4-5312" fmla="*/ 897120 h 7250295"/>
                <a:gd name="connsiteX5-5313" fmla="*/ 742950 w 2171700"/>
                <a:gd name="connsiteY5-5314" fmla="*/ 1011420 h 7250295"/>
                <a:gd name="connsiteX6-5315" fmla="*/ 133350 w 2171700"/>
                <a:gd name="connsiteY6-5316" fmla="*/ 1220970 h 7250295"/>
                <a:gd name="connsiteX7-5317" fmla="*/ 0 w 2171700"/>
                <a:gd name="connsiteY7-5318" fmla="*/ 2211570 h 7250295"/>
                <a:gd name="connsiteX8-5319" fmla="*/ 333375 w 2171700"/>
                <a:gd name="connsiteY8-5320" fmla="*/ 3106920 h 7250295"/>
                <a:gd name="connsiteX9-5321" fmla="*/ 247650 w 2171700"/>
                <a:gd name="connsiteY9-5322" fmla="*/ 3840345 h 7250295"/>
                <a:gd name="connsiteX10-5323" fmla="*/ 371475 w 2171700"/>
                <a:gd name="connsiteY10-5324" fmla="*/ 4059420 h 7250295"/>
                <a:gd name="connsiteX11-5325" fmla="*/ 495300 w 2171700"/>
                <a:gd name="connsiteY11-5326" fmla="*/ 4278495 h 7250295"/>
                <a:gd name="connsiteX12-5327" fmla="*/ 476250 w 2171700"/>
                <a:gd name="connsiteY12-5328" fmla="*/ 4735695 h 7250295"/>
                <a:gd name="connsiteX13-5329" fmla="*/ 476250 w 2171700"/>
                <a:gd name="connsiteY13-5330" fmla="*/ 5097645 h 7250295"/>
                <a:gd name="connsiteX14-5331" fmla="*/ 371475 w 2171700"/>
                <a:gd name="connsiteY14-5332" fmla="*/ 6145395 h 7250295"/>
                <a:gd name="connsiteX15-5333" fmla="*/ 371475 w 2171700"/>
                <a:gd name="connsiteY15-5334" fmla="*/ 6621645 h 7250295"/>
                <a:gd name="connsiteX16-5335" fmla="*/ 400050 w 2171700"/>
                <a:gd name="connsiteY16-5336" fmla="*/ 6821670 h 7250295"/>
                <a:gd name="connsiteX17-5337" fmla="*/ 323850 w 2171700"/>
                <a:gd name="connsiteY17-5338" fmla="*/ 7002645 h 7250295"/>
                <a:gd name="connsiteX18-5339" fmla="*/ 533400 w 2171700"/>
                <a:gd name="connsiteY18-5340" fmla="*/ 7250295 h 7250295"/>
                <a:gd name="connsiteX19-5341" fmla="*/ 952500 w 2171700"/>
                <a:gd name="connsiteY19-5342" fmla="*/ 7240770 h 7250295"/>
                <a:gd name="connsiteX20-5343" fmla="*/ 733425 w 2171700"/>
                <a:gd name="connsiteY20-5344" fmla="*/ 6821670 h 7250295"/>
                <a:gd name="connsiteX21-5345" fmla="*/ 790575 w 2171700"/>
                <a:gd name="connsiteY21-5346" fmla="*/ 6574020 h 7250295"/>
                <a:gd name="connsiteX22-5347" fmla="*/ 762000 w 2171700"/>
                <a:gd name="connsiteY22-5348" fmla="*/ 6250170 h 7250295"/>
                <a:gd name="connsiteX23-5349" fmla="*/ 885825 w 2171700"/>
                <a:gd name="connsiteY23-5350" fmla="*/ 5411970 h 7250295"/>
                <a:gd name="connsiteX24-5351" fmla="*/ 866775 w 2171700"/>
                <a:gd name="connsiteY24-5352" fmla="*/ 5326245 h 7250295"/>
                <a:gd name="connsiteX25-5353" fmla="*/ 971550 w 2171700"/>
                <a:gd name="connsiteY25-5354" fmla="*/ 5211945 h 7250295"/>
                <a:gd name="connsiteX26-5355" fmla="*/ 962025 w 2171700"/>
                <a:gd name="connsiteY26-5356" fmla="*/ 5069070 h 7250295"/>
                <a:gd name="connsiteX27-5357" fmla="*/ 1104900 w 2171700"/>
                <a:gd name="connsiteY27-5358" fmla="*/ 4526145 h 7250295"/>
                <a:gd name="connsiteX28-5359" fmla="*/ 1123950 w 2171700"/>
                <a:gd name="connsiteY28-5360" fmla="*/ 4392795 h 7250295"/>
                <a:gd name="connsiteX29-5361" fmla="*/ 1276350 w 2171700"/>
                <a:gd name="connsiteY29-5362" fmla="*/ 4649970 h 7250295"/>
                <a:gd name="connsiteX30-5363" fmla="*/ 1352550 w 2171700"/>
                <a:gd name="connsiteY30-5364" fmla="*/ 4926195 h 7250295"/>
                <a:gd name="connsiteX31-5365" fmla="*/ 1333500 w 2171700"/>
                <a:gd name="connsiteY31-5366" fmla="*/ 5069070 h 7250295"/>
                <a:gd name="connsiteX32-5367" fmla="*/ 1371600 w 2171700"/>
                <a:gd name="connsiteY32-5368" fmla="*/ 5078595 h 7250295"/>
                <a:gd name="connsiteX33-5369" fmla="*/ 1247775 w 2171700"/>
                <a:gd name="connsiteY33-5370" fmla="*/ 5516745 h 7250295"/>
                <a:gd name="connsiteX34-5371" fmla="*/ 1257300 w 2171700"/>
                <a:gd name="connsiteY34-5372" fmla="*/ 6469245 h 7250295"/>
                <a:gd name="connsiteX35-5373" fmla="*/ 1333500 w 2171700"/>
                <a:gd name="connsiteY35-5374" fmla="*/ 6583545 h 7250295"/>
                <a:gd name="connsiteX36-5375" fmla="*/ 1314450 w 2171700"/>
                <a:gd name="connsiteY36-5376" fmla="*/ 6735945 h 7250295"/>
                <a:gd name="connsiteX37-5377" fmla="*/ 1323975 w 2171700"/>
                <a:gd name="connsiteY37-5378" fmla="*/ 6859770 h 7250295"/>
                <a:gd name="connsiteX38-5379" fmla="*/ 1304925 w 2171700"/>
                <a:gd name="connsiteY38-5380" fmla="*/ 7012170 h 7250295"/>
                <a:gd name="connsiteX39-5381" fmla="*/ 1704975 w 2171700"/>
                <a:gd name="connsiteY39-5382" fmla="*/ 7212195 h 7250295"/>
                <a:gd name="connsiteX40-5383" fmla="*/ 2152650 w 2171700"/>
                <a:gd name="connsiteY40-5384" fmla="*/ 7212195 h 7250295"/>
                <a:gd name="connsiteX41-5385" fmla="*/ 2171700 w 2171700"/>
                <a:gd name="connsiteY41-5386" fmla="*/ 7069320 h 7250295"/>
                <a:gd name="connsiteX42-5387" fmla="*/ 1676400 w 2171700"/>
                <a:gd name="connsiteY42-5388" fmla="*/ 6564495 h 7250295"/>
                <a:gd name="connsiteX43-5389" fmla="*/ 1685925 w 2171700"/>
                <a:gd name="connsiteY43-5390" fmla="*/ 6459720 h 7250295"/>
                <a:gd name="connsiteX44-5391" fmla="*/ 1657350 w 2171700"/>
                <a:gd name="connsiteY44-5392" fmla="*/ 6250170 h 7250295"/>
                <a:gd name="connsiteX45-5393" fmla="*/ 1704975 w 2171700"/>
                <a:gd name="connsiteY45-5394" fmla="*/ 5973945 h 7250295"/>
                <a:gd name="connsiteX46-5395" fmla="*/ 1762125 w 2171700"/>
                <a:gd name="connsiteY46-5396" fmla="*/ 5421495 h 7250295"/>
                <a:gd name="connsiteX47-5397" fmla="*/ 1771650 w 2171700"/>
                <a:gd name="connsiteY47-5398" fmla="*/ 5354820 h 7250295"/>
                <a:gd name="connsiteX48-5399" fmla="*/ 1866900 w 2171700"/>
                <a:gd name="connsiteY48-5400" fmla="*/ 5097645 h 7250295"/>
                <a:gd name="connsiteX49-5401" fmla="*/ 1885950 w 2171700"/>
                <a:gd name="connsiteY49-5402" fmla="*/ 4573770 h 7250295"/>
                <a:gd name="connsiteX50-5403" fmla="*/ 1895475 w 2171700"/>
                <a:gd name="connsiteY50-5404" fmla="*/ 4173720 h 7250295"/>
                <a:gd name="connsiteX51-5405" fmla="*/ 1866900 w 2171700"/>
                <a:gd name="connsiteY51-5406" fmla="*/ 3630795 h 7250295"/>
                <a:gd name="connsiteX52-5407" fmla="*/ 2076450 w 2171700"/>
                <a:gd name="connsiteY52-5408" fmla="*/ 2697345 h 7250295"/>
                <a:gd name="connsiteX53-5409" fmla="*/ 2085975 w 2171700"/>
                <a:gd name="connsiteY53-5410" fmla="*/ 2430645 h 7250295"/>
                <a:gd name="connsiteX54-5411" fmla="*/ 1981200 w 2171700"/>
                <a:gd name="connsiteY54-5412" fmla="*/ 1864914 h 7250295"/>
                <a:gd name="connsiteX55-5413" fmla="*/ 1936459 w 2171700"/>
                <a:gd name="connsiteY55-5414" fmla="*/ 1677029 h 7250295"/>
                <a:gd name="connsiteX56-5415" fmla="*/ 1922037 w 2171700"/>
                <a:gd name="connsiteY56-5416" fmla="*/ 1432534 h 7250295"/>
                <a:gd name="connsiteX57-5417" fmla="*/ 1874412 w 2171700"/>
                <a:gd name="connsiteY57-5418" fmla="*/ 1302338 h 7250295"/>
                <a:gd name="connsiteX58-5419" fmla="*/ 1407687 w 2171700"/>
                <a:gd name="connsiteY58-5420" fmla="*/ 1134975 h 7250295"/>
                <a:gd name="connsiteX59-5421" fmla="*/ 1309221 w 2171700"/>
                <a:gd name="connsiteY59-5422" fmla="*/ 1020075 h 7250295"/>
                <a:gd name="connsiteX60-5423" fmla="*/ 1365230 w 2171700"/>
                <a:gd name="connsiteY60-5424" fmla="*/ 821521 h 7250295"/>
                <a:gd name="connsiteX61-5425" fmla="*/ 1433407 w 2171700"/>
                <a:gd name="connsiteY61-5426" fmla="*/ 622909 h 7250295"/>
                <a:gd name="connsiteX62-5427" fmla="*/ 1444916 w 2171700"/>
                <a:gd name="connsiteY62-5428" fmla="*/ 380757 h 7250295"/>
                <a:gd name="connsiteX63-5429" fmla="*/ 1330946 w 2171700"/>
                <a:gd name="connsiteY63-5430" fmla="*/ 143773 h 7250295"/>
                <a:gd name="connsiteX64-5431" fmla="*/ 1063645 w 2171700"/>
                <a:gd name="connsiteY64-5432" fmla="*/ 568 h 7250295"/>
                <a:gd name="connsiteX0-5433" fmla="*/ 1063645 w 2171700"/>
                <a:gd name="connsiteY0-5434" fmla="*/ 568 h 7250295"/>
                <a:gd name="connsiteX1-5435" fmla="*/ 809625 w 2171700"/>
                <a:gd name="connsiteY1-5436" fmla="*/ 116070 h 7250295"/>
                <a:gd name="connsiteX2-5437" fmla="*/ 685800 w 2171700"/>
                <a:gd name="connsiteY2-5438" fmla="*/ 297045 h 7250295"/>
                <a:gd name="connsiteX3-5439" fmla="*/ 704850 w 2171700"/>
                <a:gd name="connsiteY3-5440" fmla="*/ 620895 h 7250295"/>
                <a:gd name="connsiteX4-5441" fmla="*/ 838200 w 2171700"/>
                <a:gd name="connsiteY4-5442" fmla="*/ 897120 h 7250295"/>
                <a:gd name="connsiteX5-5443" fmla="*/ 742950 w 2171700"/>
                <a:gd name="connsiteY5-5444" fmla="*/ 1011420 h 7250295"/>
                <a:gd name="connsiteX6-5445" fmla="*/ 133350 w 2171700"/>
                <a:gd name="connsiteY6-5446" fmla="*/ 1220970 h 7250295"/>
                <a:gd name="connsiteX7-5447" fmla="*/ 0 w 2171700"/>
                <a:gd name="connsiteY7-5448" fmla="*/ 2211570 h 7250295"/>
                <a:gd name="connsiteX8-5449" fmla="*/ 333375 w 2171700"/>
                <a:gd name="connsiteY8-5450" fmla="*/ 3106920 h 7250295"/>
                <a:gd name="connsiteX9-5451" fmla="*/ 247650 w 2171700"/>
                <a:gd name="connsiteY9-5452" fmla="*/ 3840345 h 7250295"/>
                <a:gd name="connsiteX10-5453" fmla="*/ 371475 w 2171700"/>
                <a:gd name="connsiteY10-5454" fmla="*/ 4059420 h 7250295"/>
                <a:gd name="connsiteX11-5455" fmla="*/ 495300 w 2171700"/>
                <a:gd name="connsiteY11-5456" fmla="*/ 4278495 h 7250295"/>
                <a:gd name="connsiteX12-5457" fmla="*/ 476250 w 2171700"/>
                <a:gd name="connsiteY12-5458" fmla="*/ 4735695 h 7250295"/>
                <a:gd name="connsiteX13-5459" fmla="*/ 476250 w 2171700"/>
                <a:gd name="connsiteY13-5460" fmla="*/ 5097645 h 7250295"/>
                <a:gd name="connsiteX14-5461" fmla="*/ 371475 w 2171700"/>
                <a:gd name="connsiteY14-5462" fmla="*/ 6145395 h 7250295"/>
                <a:gd name="connsiteX15-5463" fmla="*/ 371475 w 2171700"/>
                <a:gd name="connsiteY15-5464" fmla="*/ 6621645 h 7250295"/>
                <a:gd name="connsiteX16-5465" fmla="*/ 400050 w 2171700"/>
                <a:gd name="connsiteY16-5466" fmla="*/ 6821670 h 7250295"/>
                <a:gd name="connsiteX17-5467" fmla="*/ 323850 w 2171700"/>
                <a:gd name="connsiteY17-5468" fmla="*/ 7002645 h 7250295"/>
                <a:gd name="connsiteX18-5469" fmla="*/ 533400 w 2171700"/>
                <a:gd name="connsiteY18-5470" fmla="*/ 7250295 h 7250295"/>
                <a:gd name="connsiteX19-5471" fmla="*/ 952500 w 2171700"/>
                <a:gd name="connsiteY19-5472" fmla="*/ 7240770 h 7250295"/>
                <a:gd name="connsiteX20-5473" fmla="*/ 733425 w 2171700"/>
                <a:gd name="connsiteY20-5474" fmla="*/ 6821670 h 7250295"/>
                <a:gd name="connsiteX21-5475" fmla="*/ 790575 w 2171700"/>
                <a:gd name="connsiteY21-5476" fmla="*/ 6574020 h 7250295"/>
                <a:gd name="connsiteX22-5477" fmla="*/ 762000 w 2171700"/>
                <a:gd name="connsiteY22-5478" fmla="*/ 6250170 h 7250295"/>
                <a:gd name="connsiteX23-5479" fmla="*/ 885825 w 2171700"/>
                <a:gd name="connsiteY23-5480" fmla="*/ 5411970 h 7250295"/>
                <a:gd name="connsiteX24-5481" fmla="*/ 866775 w 2171700"/>
                <a:gd name="connsiteY24-5482" fmla="*/ 5326245 h 7250295"/>
                <a:gd name="connsiteX25-5483" fmla="*/ 971550 w 2171700"/>
                <a:gd name="connsiteY25-5484" fmla="*/ 5211945 h 7250295"/>
                <a:gd name="connsiteX26-5485" fmla="*/ 962025 w 2171700"/>
                <a:gd name="connsiteY26-5486" fmla="*/ 5069070 h 7250295"/>
                <a:gd name="connsiteX27-5487" fmla="*/ 1104900 w 2171700"/>
                <a:gd name="connsiteY27-5488" fmla="*/ 4526145 h 7250295"/>
                <a:gd name="connsiteX28-5489" fmla="*/ 1123950 w 2171700"/>
                <a:gd name="connsiteY28-5490" fmla="*/ 4392795 h 7250295"/>
                <a:gd name="connsiteX29-5491" fmla="*/ 1276350 w 2171700"/>
                <a:gd name="connsiteY29-5492" fmla="*/ 4649970 h 7250295"/>
                <a:gd name="connsiteX30-5493" fmla="*/ 1352550 w 2171700"/>
                <a:gd name="connsiteY30-5494" fmla="*/ 4926195 h 7250295"/>
                <a:gd name="connsiteX31-5495" fmla="*/ 1333500 w 2171700"/>
                <a:gd name="connsiteY31-5496" fmla="*/ 5069070 h 7250295"/>
                <a:gd name="connsiteX32-5497" fmla="*/ 1371600 w 2171700"/>
                <a:gd name="connsiteY32-5498" fmla="*/ 5078595 h 7250295"/>
                <a:gd name="connsiteX33-5499" fmla="*/ 1247775 w 2171700"/>
                <a:gd name="connsiteY33-5500" fmla="*/ 5516745 h 7250295"/>
                <a:gd name="connsiteX34-5501" fmla="*/ 1257300 w 2171700"/>
                <a:gd name="connsiteY34-5502" fmla="*/ 6469245 h 7250295"/>
                <a:gd name="connsiteX35-5503" fmla="*/ 1333500 w 2171700"/>
                <a:gd name="connsiteY35-5504" fmla="*/ 6583545 h 7250295"/>
                <a:gd name="connsiteX36-5505" fmla="*/ 1314450 w 2171700"/>
                <a:gd name="connsiteY36-5506" fmla="*/ 6735945 h 7250295"/>
                <a:gd name="connsiteX37-5507" fmla="*/ 1323975 w 2171700"/>
                <a:gd name="connsiteY37-5508" fmla="*/ 6859770 h 7250295"/>
                <a:gd name="connsiteX38-5509" fmla="*/ 1304925 w 2171700"/>
                <a:gd name="connsiteY38-5510" fmla="*/ 7012170 h 7250295"/>
                <a:gd name="connsiteX39-5511" fmla="*/ 1704975 w 2171700"/>
                <a:gd name="connsiteY39-5512" fmla="*/ 7212195 h 7250295"/>
                <a:gd name="connsiteX40-5513" fmla="*/ 2152650 w 2171700"/>
                <a:gd name="connsiteY40-5514" fmla="*/ 7212195 h 7250295"/>
                <a:gd name="connsiteX41-5515" fmla="*/ 2171700 w 2171700"/>
                <a:gd name="connsiteY41-5516" fmla="*/ 7069320 h 7250295"/>
                <a:gd name="connsiteX42-5517" fmla="*/ 1676400 w 2171700"/>
                <a:gd name="connsiteY42-5518" fmla="*/ 6564495 h 7250295"/>
                <a:gd name="connsiteX43-5519" fmla="*/ 1685925 w 2171700"/>
                <a:gd name="connsiteY43-5520" fmla="*/ 6459720 h 7250295"/>
                <a:gd name="connsiteX44-5521" fmla="*/ 1657350 w 2171700"/>
                <a:gd name="connsiteY44-5522" fmla="*/ 6250170 h 7250295"/>
                <a:gd name="connsiteX45-5523" fmla="*/ 1704975 w 2171700"/>
                <a:gd name="connsiteY45-5524" fmla="*/ 5973945 h 7250295"/>
                <a:gd name="connsiteX46-5525" fmla="*/ 1762125 w 2171700"/>
                <a:gd name="connsiteY46-5526" fmla="*/ 5421495 h 7250295"/>
                <a:gd name="connsiteX47-5527" fmla="*/ 1771650 w 2171700"/>
                <a:gd name="connsiteY47-5528" fmla="*/ 5354820 h 7250295"/>
                <a:gd name="connsiteX48-5529" fmla="*/ 1866900 w 2171700"/>
                <a:gd name="connsiteY48-5530" fmla="*/ 5097645 h 7250295"/>
                <a:gd name="connsiteX49-5531" fmla="*/ 1885950 w 2171700"/>
                <a:gd name="connsiteY49-5532" fmla="*/ 4573770 h 7250295"/>
                <a:gd name="connsiteX50-5533" fmla="*/ 1895475 w 2171700"/>
                <a:gd name="connsiteY50-5534" fmla="*/ 4173720 h 7250295"/>
                <a:gd name="connsiteX51-5535" fmla="*/ 1866900 w 2171700"/>
                <a:gd name="connsiteY51-5536" fmla="*/ 3630795 h 7250295"/>
                <a:gd name="connsiteX52-5537" fmla="*/ 2076450 w 2171700"/>
                <a:gd name="connsiteY52-5538" fmla="*/ 2697345 h 7250295"/>
                <a:gd name="connsiteX53-5539" fmla="*/ 2085975 w 2171700"/>
                <a:gd name="connsiteY53-5540" fmla="*/ 2430645 h 7250295"/>
                <a:gd name="connsiteX54-5541" fmla="*/ 1981200 w 2171700"/>
                <a:gd name="connsiteY54-5542" fmla="*/ 1864914 h 7250295"/>
                <a:gd name="connsiteX55-5543" fmla="*/ 1936459 w 2171700"/>
                <a:gd name="connsiteY55-5544" fmla="*/ 1677029 h 7250295"/>
                <a:gd name="connsiteX56-5545" fmla="*/ 1922037 w 2171700"/>
                <a:gd name="connsiteY56-5546" fmla="*/ 1432534 h 7250295"/>
                <a:gd name="connsiteX57-5547" fmla="*/ 1874412 w 2171700"/>
                <a:gd name="connsiteY57-5548" fmla="*/ 1302338 h 7250295"/>
                <a:gd name="connsiteX58-5549" fmla="*/ 1407687 w 2171700"/>
                <a:gd name="connsiteY58-5550" fmla="*/ 1134975 h 7250295"/>
                <a:gd name="connsiteX59-5551" fmla="*/ 1309221 w 2171700"/>
                <a:gd name="connsiteY59-5552" fmla="*/ 1020075 h 7250295"/>
                <a:gd name="connsiteX60-5553" fmla="*/ 1365230 w 2171700"/>
                <a:gd name="connsiteY60-5554" fmla="*/ 821521 h 7250295"/>
                <a:gd name="connsiteX61-5555" fmla="*/ 1433407 w 2171700"/>
                <a:gd name="connsiteY61-5556" fmla="*/ 622909 h 7250295"/>
                <a:gd name="connsiteX62-5557" fmla="*/ 1444916 w 2171700"/>
                <a:gd name="connsiteY62-5558" fmla="*/ 380757 h 7250295"/>
                <a:gd name="connsiteX63-5559" fmla="*/ 1330946 w 2171700"/>
                <a:gd name="connsiteY63-5560" fmla="*/ 143773 h 7250295"/>
                <a:gd name="connsiteX64-5561" fmla="*/ 1063645 w 2171700"/>
                <a:gd name="connsiteY64-5562" fmla="*/ 568 h 7250295"/>
                <a:gd name="connsiteX0-5563" fmla="*/ 1063645 w 2171700"/>
                <a:gd name="connsiteY0-5564" fmla="*/ 568 h 7250295"/>
                <a:gd name="connsiteX1-5565" fmla="*/ 809625 w 2171700"/>
                <a:gd name="connsiteY1-5566" fmla="*/ 116070 h 7250295"/>
                <a:gd name="connsiteX2-5567" fmla="*/ 685800 w 2171700"/>
                <a:gd name="connsiteY2-5568" fmla="*/ 297045 h 7250295"/>
                <a:gd name="connsiteX3-5569" fmla="*/ 704850 w 2171700"/>
                <a:gd name="connsiteY3-5570" fmla="*/ 620895 h 7250295"/>
                <a:gd name="connsiteX4-5571" fmla="*/ 838200 w 2171700"/>
                <a:gd name="connsiteY4-5572" fmla="*/ 897120 h 7250295"/>
                <a:gd name="connsiteX5-5573" fmla="*/ 742950 w 2171700"/>
                <a:gd name="connsiteY5-5574" fmla="*/ 1011420 h 7250295"/>
                <a:gd name="connsiteX6-5575" fmla="*/ 133350 w 2171700"/>
                <a:gd name="connsiteY6-5576" fmla="*/ 1220970 h 7250295"/>
                <a:gd name="connsiteX7-5577" fmla="*/ 0 w 2171700"/>
                <a:gd name="connsiteY7-5578" fmla="*/ 2211570 h 7250295"/>
                <a:gd name="connsiteX8-5579" fmla="*/ 333375 w 2171700"/>
                <a:gd name="connsiteY8-5580" fmla="*/ 3106920 h 7250295"/>
                <a:gd name="connsiteX9-5581" fmla="*/ 247650 w 2171700"/>
                <a:gd name="connsiteY9-5582" fmla="*/ 3840345 h 7250295"/>
                <a:gd name="connsiteX10-5583" fmla="*/ 371475 w 2171700"/>
                <a:gd name="connsiteY10-5584" fmla="*/ 4059420 h 7250295"/>
                <a:gd name="connsiteX11-5585" fmla="*/ 495300 w 2171700"/>
                <a:gd name="connsiteY11-5586" fmla="*/ 4278495 h 7250295"/>
                <a:gd name="connsiteX12-5587" fmla="*/ 476250 w 2171700"/>
                <a:gd name="connsiteY12-5588" fmla="*/ 4735695 h 7250295"/>
                <a:gd name="connsiteX13-5589" fmla="*/ 476250 w 2171700"/>
                <a:gd name="connsiteY13-5590" fmla="*/ 5097645 h 7250295"/>
                <a:gd name="connsiteX14-5591" fmla="*/ 371475 w 2171700"/>
                <a:gd name="connsiteY14-5592" fmla="*/ 6145395 h 7250295"/>
                <a:gd name="connsiteX15-5593" fmla="*/ 371475 w 2171700"/>
                <a:gd name="connsiteY15-5594" fmla="*/ 6621645 h 7250295"/>
                <a:gd name="connsiteX16-5595" fmla="*/ 400050 w 2171700"/>
                <a:gd name="connsiteY16-5596" fmla="*/ 6821670 h 7250295"/>
                <a:gd name="connsiteX17-5597" fmla="*/ 323850 w 2171700"/>
                <a:gd name="connsiteY17-5598" fmla="*/ 7002645 h 7250295"/>
                <a:gd name="connsiteX18-5599" fmla="*/ 533400 w 2171700"/>
                <a:gd name="connsiteY18-5600" fmla="*/ 7250295 h 7250295"/>
                <a:gd name="connsiteX19-5601" fmla="*/ 952500 w 2171700"/>
                <a:gd name="connsiteY19-5602" fmla="*/ 7240770 h 7250295"/>
                <a:gd name="connsiteX20-5603" fmla="*/ 733425 w 2171700"/>
                <a:gd name="connsiteY20-5604" fmla="*/ 6821670 h 7250295"/>
                <a:gd name="connsiteX21-5605" fmla="*/ 790575 w 2171700"/>
                <a:gd name="connsiteY21-5606" fmla="*/ 6574020 h 7250295"/>
                <a:gd name="connsiteX22-5607" fmla="*/ 762000 w 2171700"/>
                <a:gd name="connsiteY22-5608" fmla="*/ 6250170 h 7250295"/>
                <a:gd name="connsiteX23-5609" fmla="*/ 885825 w 2171700"/>
                <a:gd name="connsiteY23-5610" fmla="*/ 5411970 h 7250295"/>
                <a:gd name="connsiteX24-5611" fmla="*/ 866775 w 2171700"/>
                <a:gd name="connsiteY24-5612" fmla="*/ 5326245 h 7250295"/>
                <a:gd name="connsiteX25-5613" fmla="*/ 971550 w 2171700"/>
                <a:gd name="connsiteY25-5614" fmla="*/ 5211945 h 7250295"/>
                <a:gd name="connsiteX26-5615" fmla="*/ 962025 w 2171700"/>
                <a:gd name="connsiteY26-5616" fmla="*/ 5069070 h 7250295"/>
                <a:gd name="connsiteX27-5617" fmla="*/ 1104900 w 2171700"/>
                <a:gd name="connsiteY27-5618" fmla="*/ 4526145 h 7250295"/>
                <a:gd name="connsiteX28-5619" fmla="*/ 1123950 w 2171700"/>
                <a:gd name="connsiteY28-5620" fmla="*/ 4392795 h 7250295"/>
                <a:gd name="connsiteX29-5621" fmla="*/ 1276350 w 2171700"/>
                <a:gd name="connsiteY29-5622" fmla="*/ 4649970 h 7250295"/>
                <a:gd name="connsiteX30-5623" fmla="*/ 1352550 w 2171700"/>
                <a:gd name="connsiteY30-5624" fmla="*/ 4926195 h 7250295"/>
                <a:gd name="connsiteX31-5625" fmla="*/ 1333500 w 2171700"/>
                <a:gd name="connsiteY31-5626" fmla="*/ 5069070 h 7250295"/>
                <a:gd name="connsiteX32-5627" fmla="*/ 1371600 w 2171700"/>
                <a:gd name="connsiteY32-5628" fmla="*/ 5078595 h 7250295"/>
                <a:gd name="connsiteX33-5629" fmla="*/ 1247775 w 2171700"/>
                <a:gd name="connsiteY33-5630" fmla="*/ 5516745 h 7250295"/>
                <a:gd name="connsiteX34-5631" fmla="*/ 1257300 w 2171700"/>
                <a:gd name="connsiteY34-5632" fmla="*/ 6469245 h 7250295"/>
                <a:gd name="connsiteX35-5633" fmla="*/ 1333500 w 2171700"/>
                <a:gd name="connsiteY35-5634" fmla="*/ 6583545 h 7250295"/>
                <a:gd name="connsiteX36-5635" fmla="*/ 1314450 w 2171700"/>
                <a:gd name="connsiteY36-5636" fmla="*/ 6735945 h 7250295"/>
                <a:gd name="connsiteX37-5637" fmla="*/ 1323975 w 2171700"/>
                <a:gd name="connsiteY37-5638" fmla="*/ 6859770 h 7250295"/>
                <a:gd name="connsiteX38-5639" fmla="*/ 1304925 w 2171700"/>
                <a:gd name="connsiteY38-5640" fmla="*/ 7012170 h 7250295"/>
                <a:gd name="connsiteX39-5641" fmla="*/ 1704975 w 2171700"/>
                <a:gd name="connsiteY39-5642" fmla="*/ 7212195 h 7250295"/>
                <a:gd name="connsiteX40-5643" fmla="*/ 2152650 w 2171700"/>
                <a:gd name="connsiteY40-5644" fmla="*/ 7212195 h 7250295"/>
                <a:gd name="connsiteX41-5645" fmla="*/ 2171700 w 2171700"/>
                <a:gd name="connsiteY41-5646" fmla="*/ 7069320 h 7250295"/>
                <a:gd name="connsiteX42-5647" fmla="*/ 1676400 w 2171700"/>
                <a:gd name="connsiteY42-5648" fmla="*/ 6564495 h 7250295"/>
                <a:gd name="connsiteX43-5649" fmla="*/ 1685925 w 2171700"/>
                <a:gd name="connsiteY43-5650" fmla="*/ 6459720 h 7250295"/>
                <a:gd name="connsiteX44-5651" fmla="*/ 1657350 w 2171700"/>
                <a:gd name="connsiteY44-5652" fmla="*/ 6250170 h 7250295"/>
                <a:gd name="connsiteX45-5653" fmla="*/ 1704975 w 2171700"/>
                <a:gd name="connsiteY45-5654" fmla="*/ 5973945 h 7250295"/>
                <a:gd name="connsiteX46-5655" fmla="*/ 1762125 w 2171700"/>
                <a:gd name="connsiteY46-5656" fmla="*/ 5421495 h 7250295"/>
                <a:gd name="connsiteX47-5657" fmla="*/ 1771650 w 2171700"/>
                <a:gd name="connsiteY47-5658" fmla="*/ 5354820 h 7250295"/>
                <a:gd name="connsiteX48-5659" fmla="*/ 1866900 w 2171700"/>
                <a:gd name="connsiteY48-5660" fmla="*/ 5097645 h 7250295"/>
                <a:gd name="connsiteX49-5661" fmla="*/ 1885950 w 2171700"/>
                <a:gd name="connsiteY49-5662" fmla="*/ 4573770 h 7250295"/>
                <a:gd name="connsiteX50-5663" fmla="*/ 1895475 w 2171700"/>
                <a:gd name="connsiteY50-5664" fmla="*/ 4173720 h 7250295"/>
                <a:gd name="connsiteX51-5665" fmla="*/ 1866900 w 2171700"/>
                <a:gd name="connsiteY51-5666" fmla="*/ 3630795 h 7250295"/>
                <a:gd name="connsiteX52-5667" fmla="*/ 2076450 w 2171700"/>
                <a:gd name="connsiteY52-5668" fmla="*/ 2697345 h 7250295"/>
                <a:gd name="connsiteX53-5669" fmla="*/ 2060015 w 2171700"/>
                <a:gd name="connsiteY53-5670" fmla="*/ 2447952 h 7250295"/>
                <a:gd name="connsiteX54-5671" fmla="*/ 1981200 w 2171700"/>
                <a:gd name="connsiteY54-5672" fmla="*/ 1864914 h 7250295"/>
                <a:gd name="connsiteX55-5673" fmla="*/ 1936459 w 2171700"/>
                <a:gd name="connsiteY55-5674" fmla="*/ 1677029 h 7250295"/>
                <a:gd name="connsiteX56-5675" fmla="*/ 1922037 w 2171700"/>
                <a:gd name="connsiteY56-5676" fmla="*/ 1432534 h 7250295"/>
                <a:gd name="connsiteX57-5677" fmla="*/ 1874412 w 2171700"/>
                <a:gd name="connsiteY57-5678" fmla="*/ 1302338 h 7250295"/>
                <a:gd name="connsiteX58-5679" fmla="*/ 1407687 w 2171700"/>
                <a:gd name="connsiteY58-5680" fmla="*/ 1134975 h 7250295"/>
                <a:gd name="connsiteX59-5681" fmla="*/ 1309221 w 2171700"/>
                <a:gd name="connsiteY59-5682" fmla="*/ 1020075 h 7250295"/>
                <a:gd name="connsiteX60-5683" fmla="*/ 1365230 w 2171700"/>
                <a:gd name="connsiteY60-5684" fmla="*/ 821521 h 7250295"/>
                <a:gd name="connsiteX61-5685" fmla="*/ 1433407 w 2171700"/>
                <a:gd name="connsiteY61-5686" fmla="*/ 622909 h 7250295"/>
                <a:gd name="connsiteX62-5687" fmla="*/ 1444916 w 2171700"/>
                <a:gd name="connsiteY62-5688" fmla="*/ 380757 h 7250295"/>
                <a:gd name="connsiteX63-5689" fmla="*/ 1330946 w 2171700"/>
                <a:gd name="connsiteY63-5690" fmla="*/ 143773 h 7250295"/>
                <a:gd name="connsiteX64-5691" fmla="*/ 1063645 w 2171700"/>
                <a:gd name="connsiteY64-5692" fmla="*/ 568 h 7250295"/>
                <a:gd name="connsiteX0-5693" fmla="*/ 1063645 w 2171700"/>
                <a:gd name="connsiteY0-5694" fmla="*/ 568 h 7250295"/>
                <a:gd name="connsiteX1-5695" fmla="*/ 809625 w 2171700"/>
                <a:gd name="connsiteY1-5696" fmla="*/ 116070 h 7250295"/>
                <a:gd name="connsiteX2-5697" fmla="*/ 685800 w 2171700"/>
                <a:gd name="connsiteY2-5698" fmla="*/ 297045 h 7250295"/>
                <a:gd name="connsiteX3-5699" fmla="*/ 704850 w 2171700"/>
                <a:gd name="connsiteY3-5700" fmla="*/ 620895 h 7250295"/>
                <a:gd name="connsiteX4-5701" fmla="*/ 838200 w 2171700"/>
                <a:gd name="connsiteY4-5702" fmla="*/ 897120 h 7250295"/>
                <a:gd name="connsiteX5-5703" fmla="*/ 742950 w 2171700"/>
                <a:gd name="connsiteY5-5704" fmla="*/ 1011420 h 7250295"/>
                <a:gd name="connsiteX6-5705" fmla="*/ 133350 w 2171700"/>
                <a:gd name="connsiteY6-5706" fmla="*/ 1220970 h 7250295"/>
                <a:gd name="connsiteX7-5707" fmla="*/ 0 w 2171700"/>
                <a:gd name="connsiteY7-5708" fmla="*/ 2211570 h 7250295"/>
                <a:gd name="connsiteX8-5709" fmla="*/ 333375 w 2171700"/>
                <a:gd name="connsiteY8-5710" fmla="*/ 3106920 h 7250295"/>
                <a:gd name="connsiteX9-5711" fmla="*/ 247650 w 2171700"/>
                <a:gd name="connsiteY9-5712" fmla="*/ 3840345 h 7250295"/>
                <a:gd name="connsiteX10-5713" fmla="*/ 371475 w 2171700"/>
                <a:gd name="connsiteY10-5714" fmla="*/ 4059420 h 7250295"/>
                <a:gd name="connsiteX11-5715" fmla="*/ 495300 w 2171700"/>
                <a:gd name="connsiteY11-5716" fmla="*/ 4278495 h 7250295"/>
                <a:gd name="connsiteX12-5717" fmla="*/ 476250 w 2171700"/>
                <a:gd name="connsiteY12-5718" fmla="*/ 4735695 h 7250295"/>
                <a:gd name="connsiteX13-5719" fmla="*/ 476250 w 2171700"/>
                <a:gd name="connsiteY13-5720" fmla="*/ 5097645 h 7250295"/>
                <a:gd name="connsiteX14-5721" fmla="*/ 371475 w 2171700"/>
                <a:gd name="connsiteY14-5722" fmla="*/ 6145395 h 7250295"/>
                <a:gd name="connsiteX15-5723" fmla="*/ 371475 w 2171700"/>
                <a:gd name="connsiteY15-5724" fmla="*/ 6621645 h 7250295"/>
                <a:gd name="connsiteX16-5725" fmla="*/ 400050 w 2171700"/>
                <a:gd name="connsiteY16-5726" fmla="*/ 6821670 h 7250295"/>
                <a:gd name="connsiteX17-5727" fmla="*/ 323850 w 2171700"/>
                <a:gd name="connsiteY17-5728" fmla="*/ 7002645 h 7250295"/>
                <a:gd name="connsiteX18-5729" fmla="*/ 533400 w 2171700"/>
                <a:gd name="connsiteY18-5730" fmla="*/ 7250295 h 7250295"/>
                <a:gd name="connsiteX19-5731" fmla="*/ 952500 w 2171700"/>
                <a:gd name="connsiteY19-5732" fmla="*/ 7240770 h 7250295"/>
                <a:gd name="connsiteX20-5733" fmla="*/ 733425 w 2171700"/>
                <a:gd name="connsiteY20-5734" fmla="*/ 6821670 h 7250295"/>
                <a:gd name="connsiteX21-5735" fmla="*/ 790575 w 2171700"/>
                <a:gd name="connsiteY21-5736" fmla="*/ 6574020 h 7250295"/>
                <a:gd name="connsiteX22-5737" fmla="*/ 762000 w 2171700"/>
                <a:gd name="connsiteY22-5738" fmla="*/ 6250170 h 7250295"/>
                <a:gd name="connsiteX23-5739" fmla="*/ 885825 w 2171700"/>
                <a:gd name="connsiteY23-5740" fmla="*/ 5411970 h 7250295"/>
                <a:gd name="connsiteX24-5741" fmla="*/ 866775 w 2171700"/>
                <a:gd name="connsiteY24-5742" fmla="*/ 5326245 h 7250295"/>
                <a:gd name="connsiteX25-5743" fmla="*/ 971550 w 2171700"/>
                <a:gd name="connsiteY25-5744" fmla="*/ 5211945 h 7250295"/>
                <a:gd name="connsiteX26-5745" fmla="*/ 962025 w 2171700"/>
                <a:gd name="connsiteY26-5746" fmla="*/ 5069070 h 7250295"/>
                <a:gd name="connsiteX27-5747" fmla="*/ 1104900 w 2171700"/>
                <a:gd name="connsiteY27-5748" fmla="*/ 4526145 h 7250295"/>
                <a:gd name="connsiteX28-5749" fmla="*/ 1123950 w 2171700"/>
                <a:gd name="connsiteY28-5750" fmla="*/ 4392795 h 7250295"/>
                <a:gd name="connsiteX29-5751" fmla="*/ 1276350 w 2171700"/>
                <a:gd name="connsiteY29-5752" fmla="*/ 4649970 h 7250295"/>
                <a:gd name="connsiteX30-5753" fmla="*/ 1352550 w 2171700"/>
                <a:gd name="connsiteY30-5754" fmla="*/ 4926195 h 7250295"/>
                <a:gd name="connsiteX31-5755" fmla="*/ 1333500 w 2171700"/>
                <a:gd name="connsiteY31-5756" fmla="*/ 5069070 h 7250295"/>
                <a:gd name="connsiteX32-5757" fmla="*/ 1371600 w 2171700"/>
                <a:gd name="connsiteY32-5758" fmla="*/ 5078595 h 7250295"/>
                <a:gd name="connsiteX33-5759" fmla="*/ 1247775 w 2171700"/>
                <a:gd name="connsiteY33-5760" fmla="*/ 5516745 h 7250295"/>
                <a:gd name="connsiteX34-5761" fmla="*/ 1257300 w 2171700"/>
                <a:gd name="connsiteY34-5762" fmla="*/ 6469245 h 7250295"/>
                <a:gd name="connsiteX35-5763" fmla="*/ 1333500 w 2171700"/>
                <a:gd name="connsiteY35-5764" fmla="*/ 6583545 h 7250295"/>
                <a:gd name="connsiteX36-5765" fmla="*/ 1314450 w 2171700"/>
                <a:gd name="connsiteY36-5766" fmla="*/ 6735945 h 7250295"/>
                <a:gd name="connsiteX37-5767" fmla="*/ 1323975 w 2171700"/>
                <a:gd name="connsiteY37-5768" fmla="*/ 6859770 h 7250295"/>
                <a:gd name="connsiteX38-5769" fmla="*/ 1304925 w 2171700"/>
                <a:gd name="connsiteY38-5770" fmla="*/ 7012170 h 7250295"/>
                <a:gd name="connsiteX39-5771" fmla="*/ 1704975 w 2171700"/>
                <a:gd name="connsiteY39-5772" fmla="*/ 7212195 h 7250295"/>
                <a:gd name="connsiteX40-5773" fmla="*/ 2152650 w 2171700"/>
                <a:gd name="connsiteY40-5774" fmla="*/ 7212195 h 7250295"/>
                <a:gd name="connsiteX41-5775" fmla="*/ 2171700 w 2171700"/>
                <a:gd name="connsiteY41-5776" fmla="*/ 7069320 h 7250295"/>
                <a:gd name="connsiteX42-5777" fmla="*/ 1676400 w 2171700"/>
                <a:gd name="connsiteY42-5778" fmla="*/ 6564495 h 7250295"/>
                <a:gd name="connsiteX43-5779" fmla="*/ 1685925 w 2171700"/>
                <a:gd name="connsiteY43-5780" fmla="*/ 6459720 h 7250295"/>
                <a:gd name="connsiteX44-5781" fmla="*/ 1657350 w 2171700"/>
                <a:gd name="connsiteY44-5782" fmla="*/ 6250170 h 7250295"/>
                <a:gd name="connsiteX45-5783" fmla="*/ 1704975 w 2171700"/>
                <a:gd name="connsiteY45-5784" fmla="*/ 5973945 h 7250295"/>
                <a:gd name="connsiteX46-5785" fmla="*/ 1762125 w 2171700"/>
                <a:gd name="connsiteY46-5786" fmla="*/ 5421495 h 7250295"/>
                <a:gd name="connsiteX47-5787" fmla="*/ 1771650 w 2171700"/>
                <a:gd name="connsiteY47-5788" fmla="*/ 5354820 h 7250295"/>
                <a:gd name="connsiteX48-5789" fmla="*/ 1866900 w 2171700"/>
                <a:gd name="connsiteY48-5790" fmla="*/ 5097645 h 7250295"/>
                <a:gd name="connsiteX49-5791" fmla="*/ 1885950 w 2171700"/>
                <a:gd name="connsiteY49-5792" fmla="*/ 4573770 h 7250295"/>
                <a:gd name="connsiteX50-5793" fmla="*/ 1895475 w 2171700"/>
                <a:gd name="connsiteY50-5794" fmla="*/ 4173720 h 7250295"/>
                <a:gd name="connsiteX51-5795" fmla="*/ 1866900 w 2171700"/>
                <a:gd name="connsiteY51-5796" fmla="*/ 3630795 h 7250295"/>
                <a:gd name="connsiteX52-5797" fmla="*/ 2076450 w 2171700"/>
                <a:gd name="connsiteY52-5798" fmla="*/ 2697345 h 7250295"/>
                <a:gd name="connsiteX53-5799" fmla="*/ 2060015 w 2171700"/>
                <a:gd name="connsiteY53-5800" fmla="*/ 2447952 h 7250295"/>
                <a:gd name="connsiteX54-5801" fmla="*/ 1981200 w 2171700"/>
                <a:gd name="connsiteY54-5802" fmla="*/ 1864914 h 7250295"/>
                <a:gd name="connsiteX55-5803" fmla="*/ 1936459 w 2171700"/>
                <a:gd name="connsiteY55-5804" fmla="*/ 1677029 h 7250295"/>
                <a:gd name="connsiteX56-5805" fmla="*/ 1922037 w 2171700"/>
                <a:gd name="connsiteY56-5806" fmla="*/ 1432534 h 7250295"/>
                <a:gd name="connsiteX57-5807" fmla="*/ 1874412 w 2171700"/>
                <a:gd name="connsiteY57-5808" fmla="*/ 1302338 h 7250295"/>
                <a:gd name="connsiteX58-5809" fmla="*/ 1407687 w 2171700"/>
                <a:gd name="connsiteY58-5810" fmla="*/ 1134975 h 7250295"/>
                <a:gd name="connsiteX59-5811" fmla="*/ 1309221 w 2171700"/>
                <a:gd name="connsiteY59-5812" fmla="*/ 1020075 h 7250295"/>
                <a:gd name="connsiteX60-5813" fmla="*/ 1365230 w 2171700"/>
                <a:gd name="connsiteY60-5814" fmla="*/ 821521 h 7250295"/>
                <a:gd name="connsiteX61-5815" fmla="*/ 1433407 w 2171700"/>
                <a:gd name="connsiteY61-5816" fmla="*/ 622909 h 7250295"/>
                <a:gd name="connsiteX62-5817" fmla="*/ 1444916 w 2171700"/>
                <a:gd name="connsiteY62-5818" fmla="*/ 380757 h 7250295"/>
                <a:gd name="connsiteX63-5819" fmla="*/ 1330946 w 2171700"/>
                <a:gd name="connsiteY63-5820" fmla="*/ 143773 h 7250295"/>
                <a:gd name="connsiteX64-5821" fmla="*/ 1063645 w 2171700"/>
                <a:gd name="connsiteY64-5822" fmla="*/ 568 h 7250295"/>
                <a:gd name="connsiteX0-5823" fmla="*/ 1063645 w 2171700"/>
                <a:gd name="connsiteY0-5824" fmla="*/ 568 h 7250295"/>
                <a:gd name="connsiteX1-5825" fmla="*/ 809625 w 2171700"/>
                <a:gd name="connsiteY1-5826" fmla="*/ 116070 h 7250295"/>
                <a:gd name="connsiteX2-5827" fmla="*/ 685800 w 2171700"/>
                <a:gd name="connsiteY2-5828" fmla="*/ 297045 h 7250295"/>
                <a:gd name="connsiteX3-5829" fmla="*/ 704850 w 2171700"/>
                <a:gd name="connsiteY3-5830" fmla="*/ 620895 h 7250295"/>
                <a:gd name="connsiteX4-5831" fmla="*/ 838200 w 2171700"/>
                <a:gd name="connsiteY4-5832" fmla="*/ 897120 h 7250295"/>
                <a:gd name="connsiteX5-5833" fmla="*/ 742950 w 2171700"/>
                <a:gd name="connsiteY5-5834" fmla="*/ 1011420 h 7250295"/>
                <a:gd name="connsiteX6-5835" fmla="*/ 133350 w 2171700"/>
                <a:gd name="connsiteY6-5836" fmla="*/ 1220970 h 7250295"/>
                <a:gd name="connsiteX7-5837" fmla="*/ 0 w 2171700"/>
                <a:gd name="connsiteY7-5838" fmla="*/ 2211570 h 7250295"/>
                <a:gd name="connsiteX8-5839" fmla="*/ 333375 w 2171700"/>
                <a:gd name="connsiteY8-5840" fmla="*/ 3106920 h 7250295"/>
                <a:gd name="connsiteX9-5841" fmla="*/ 247650 w 2171700"/>
                <a:gd name="connsiteY9-5842" fmla="*/ 3840345 h 7250295"/>
                <a:gd name="connsiteX10-5843" fmla="*/ 371475 w 2171700"/>
                <a:gd name="connsiteY10-5844" fmla="*/ 4059420 h 7250295"/>
                <a:gd name="connsiteX11-5845" fmla="*/ 495300 w 2171700"/>
                <a:gd name="connsiteY11-5846" fmla="*/ 4278495 h 7250295"/>
                <a:gd name="connsiteX12-5847" fmla="*/ 476250 w 2171700"/>
                <a:gd name="connsiteY12-5848" fmla="*/ 4735695 h 7250295"/>
                <a:gd name="connsiteX13-5849" fmla="*/ 476250 w 2171700"/>
                <a:gd name="connsiteY13-5850" fmla="*/ 5097645 h 7250295"/>
                <a:gd name="connsiteX14-5851" fmla="*/ 371475 w 2171700"/>
                <a:gd name="connsiteY14-5852" fmla="*/ 6145395 h 7250295"/>
                <a:gd name="connsiteX15-5853" fmla="*/ 371475 w 2171700"/>
                <a:gd name="connsiteY15-5854" fmla="*/ 6621645 h 7250295"/>
                <a:gd name="connsiteX16-5855" fmla="*/ 400050 w 2171700"/>
                <a:gd name="connsiteY16-5856" fmla="*/ 6821670 h 7250295"/>
                <a:gd name="connsiteX17-5857" fmla="*/ 323850 w 2171700"/>
                <a:gd name="connsiteY17-5858" fmla="*/ 7002645 h 7250295"/>
                <a:gd name="connsiteX18-5859" fmla="*/ 533400 w 2171700"/>
                <a:gd name="connsiteY18-5860" fmla="*/ 7250295 h 7250295"/>
                <a:gd name="connsiteX19-5861" fmla="*/ 952500 w 2171700"/>
                <a:gd name="connsiteY19-5862" fmla="*/ 7240770 h 7250295"/>
                <a:gd name="connsiteX20-5863" fmla="*/ 733425 w 2171700"/>
                <a:gd name="connsiteY20-5864" fmla="*/ 6821670 h 7250295"/>
                <a:gd name="connsiteX21-5865" fmla="*/ 790575 w 2171700"/>
                <a:gd name="connsiteY21-5866" fmla="*/ 6574020 h 7250295"/>
                <a:gd name="connsiteX22-5867" fmla="*/ 762000 w 2171700"/>
                <a:gd name="connsiteY22-5868" fmla="*/ 6250170 h 7250295"/>
                <a:gd name="connsiteX23-5869" fmla="*/ 885825 w 2171700"/>
                <a:gd name="connsiteY23-5870" fmla="*/ 5411970 h 7250295"/>
                <a:gd name="connsiteX24-5871" fmla="*/ 866775 w 2171700"/>
                <a:gd name="connsiteY24-5872" fmla="*/ 5326245 h 7250295"/>
                <a:gd name="connsiteX25-5873" fmla="*/ 971550 w 2171700"/>
                <a:gd name="connsiteY25-5874" fmla="*/ 5211945 h 7250295"/>
                <a:gd name="connsiteX26-5875" fmla="*/ 962025 w 2171700"/>
                <a:gd name="connsiteY26-5876" fmla="*/ 5069070 h 7250295"/>
                <a:gd name="connsiteX27-5877" fmla="*/ 1104900 w 2171700"/>
                <a:gd name="connsiteY27-5878" fmla="*/ 4526145 h 7250295"/>
                <a:gd name="connsiteX28-5879" fmla="*/ 1123950 w 2171700"/>
                <a:gd name="connsiteY28-5880" fmla="*/ 4392795 h 7250295"/>
                <a:gd name="connsiteX29-5881" fmla="*/ 1276350 w 2171700"/>
                <a:gd name="connsiteY29-5882" fmla="*/ 4649970 h 7250295"/>
                <a:gd name="connsiteX30-5883" fmla="*/ 1352550 w 2171700"/>
                <a:gd name="connsiteY30-5884" fmla="*/ 4926195 h 7250295"/>
                <a:gd name="connsiteX31-5885" fmla="*/ 1333500 w 2171700"/>
                <a:gd name="connsiteY31-5886" fmla="*/ 5069070 h 7250295"/>
                <a:gd name="connsiteX32-5887" fmla="*/ 1371600 w 2171700"/>
                <a:gd name="connsiteY32-5888" fmla="*/ 5078595 h 7250295"/>
                <a:gd name="connsiteX33-5889" fmla="*/ 1247775 w 2171700"/>
                <a:gd name="connsiteY33-5890" fmla="*/ 5516745 h 7250295"/>
                <a:gd name="connsiteX34-5891" fmla="*/ 1257300 w 2171700"/>
                <a:gd name="connsiteY34-5892" fmla="*/ 6469245 h 7250295"/>
                <a:gd name="connsiteX35-5893" fmla="*/ 1333500 w 2171700"/>
                <a:gd name="connsiteY35-5894" fmla="*/ 6583545 h 7250295"/>
                <a:gd name="connsiteX36-5895" fmla="*/ 1314450 w 2171700"/>
                <a:gd name="connsiteY36-5896" fmla="*/ 6735945 h 7250295"/>
                <a:gd name="connsiteX37-5897" fmla="*/ 1323975 w 2171700"/>
                <a:gd name="connsiteY37-5898" fmla="*/ 6859770 h 7250295"/>
                <a:gd name="connsiteX38-5899" fmla="*/ 1304925 w 2171700"/>
                <a:gd name="connsiteY38-5900" fmla="*/ 7012170 h 7250295"/>
                <a:gd name="connsiteX39-5901" fmla="*/ 1704975 w 2171700"/>
                <a:gd name="connsiteY39-5902" fmla="*/ 7212195 h 7250295"/>
                <a:gd name="connsiteX40-5903" fmla="*/ 2152650 w 2171700"/>
                <a:gd name="connsiteY40-5904" fmla="*/ 7212195 h 7250295"/>
                <a:gd name="connsiteX41-5905" fmla="*/ 2171700 w 2171700"/>
                <a:gd name="connsiteY41-5906" fmla="*/ 7069320 h 7250295"/>
                <a:gd name="connsiteX42-5907" fmla="*/ 1676400 w 2171700"/>
                <a:gd name="connsiteY42-5908" fmla="*/ 6564495 h 7250295"/>
                <a:gd name="connsiteX43-5909" fmla="*/ 1685925 w 2171700"/>
                <a:gd name="connsiteY43-5910" fmla="*/ 6459720 h 7250295"/>
                <a:gd name="connsiteX44-5911" fmla="*/ 1657350 w 2171700"/>
                <a:gd name="connsiteY44-5912" fmla="*/ 6250170 h 7250295"/>
                <a:gd name="connsiteX45-5913" fmla="*/ 1704975 w 2171700"/>
                <a:gd name="connsiteY45-5914" fmla="*/ 5973945 h 7250295"/>
                <a:gd name="connsiteX46-5915" fmla="*/ 1762125 w 2171700"/>
                <a:gd name="connsiteY46-5916" fmla="*/ 5421495 h 7250295"/>
                <a:gd name="connsiteX47-5917" fmla="*/ 1771650 w 2171700"/>
                <a:gd name="connsiteY47-5918" fmla="*/ 5354820 h 7250295"/>
                <a:gd name="connsiteX48-5919" fmla="*/ 1866900 w 2171700"/>
                <a:gd name="connsiteY48-5920" fmla="*/ 5097645 h 7250295"/>
                <a:gd name="connsiteX49-5921" fmla="*/ 1885950 w 2171700"/>
                <a:gd name="connsiteY49-5922" fmla="*/ 4573770 h 7250295"/>
                <a:gd name="connsiteX50-5923" fmla="*/ 1895475 w 2171700"/>
                <a:gd name="connsiteY50-5924" fmla="*/ 4173720 h 7250295"/>
                <a:gd name="connsiteX51-5925" fmla="*/ 1866900 w 2171700"/>
                <a:gd name="connsiteY51-5926" fmla="*/ 3630795 h 7250295"/>
                <a:gd name="connsiteX52-5927" fmla="*/ 2076450 w 2171700"/>
                <a:gd name="connsiteY52-5928" fmla="*/ 2697345 h 7250295"/>
                <a:gd name="connsiteX53-5929" fmla="*/ 2042707 w 2171700"/>
                <a:gd name="connsiteY53-5930" fmla="*/ 2404684 h 7250295"/>
                <a:gd name="connsiteX54-5931" fmla="*/ 1981200 w 2171700"/>
                <a:gd name="connsiteY54-5932" fmla="*/ 1864914 h 7250295"/>
                <a:gd name="connsiteX55-5933" fmla="*/ 1936459 w 2171700"/>
                <a:gd name="connsiteY55-5934" fmla="*/ 1677029 h 7250295"/>
                <a:gd name="connsiteX56-5935" fmla="*/ 1922037 w 2171700"/>
                <a:gd name="connsiteY56-5936" fmla="*/ 1432534 h 7250295"/>
                <a:gd name="connsiteX57-5937" fmla="*/ 1874412 w 2171700"/>
                <a:gd name="connsiteY57-5938" fmla="*/ 1302338 h 7250295"/>
                <a:gd name="connsiteX58-5939" fmla="*/ 1407687 w 2171700"/>
                <a:gd name="connsiteY58-5940" fmla="*/ 1134975 h 7250295"/>
                <a:gd name="connsiteX59-5941" fmla="*/ 1309221 w 2171700"/>
                <a:gd name="connsiteY59-5942" fmla="*/ 1020075 h 7250295"/>
                <a:gd name="connsiteX60-5943" fmla="*/ 1365230 w 2171700"/>
                <a:gd name="connsiteY60-5944" fmla="*/ 821521 h 7250295"/>
                <a:gd name="connsiteX61-5945" fmla="*/ 1433407 w 2171700"/>
                <a:gd name="connsiteY61-5946" fmla="*/ 622909 h 7250295"/>
                <a:gd name="connsiteX62-5947" fmla="*/ 1444916 w 2171700"/>
                <a:gd name="connsiteY62-5948" fmla="*/ 380757 h 7250295"/>
                <a:gd name="connsiteX63-5949" fmla="*/ 1330946 w 2171700"/>
                <a:gd name="connsiteY63-5950" fmla="*/ 143773 h 7250295"/>
                <a:gd name="connsiteX64-5951" fmla="*/ 1063645 w 2171700"/>
                <a:gd name="connsiteY64-5952" fmla="*/ 568 h 7250295"/>
                <a:gd name="connsiteX0-5953" fmla="*/ 1063645 w 2171700"/>
                <a:gd name="connsiteY0-5954" fmla="*/ 568 h 7250295"/>
                <a:gd name="connsiteX1-5955" fmla="*/ 809625 w 2171700"/>
                <a:gd name="connsiteY1-5956" fmla="*/ 116070 h 7250295"/>
                <a:gd name="connsiteX2-5957" fmla="*/ 685800 w 2171700"/>
                <a:gd name="connsiteY2-5958" fmla="*/ 297045 h 7250295"/>
                <a:gd name="connsiteX3-5959" fmla="*/ 704850 w 2171700"/>
                <a:gd name="connsiteY3-5960" fmla="*/ 620895 h 7250295"/>
                <a:gd name="connsiteX4-5961" fmla="*/ 838200 w 2171700"/>
                <a:gd name="connsiteY4-5962" fmla="*/ 897120 h 7250295"/>
                <a:gd name="connsiteX5-5963" fmla="*/ 742950 w 2171700"/>
                <a:gd name="connsiteY5-5964" fmla="*/ 1011420 h 7250295"/>
                <a:gd name="connsiteX6-5965" fmla="*/ 133350 w 2171700"/>
                <a:gd name="connsiteY6-5966" fmla="*/ 1220970 h 7250295"/>
                <a:gd name="connsiteX7-5967" fmla="*/ 0 w 2171700"/>
                <a:gd name="connsiteY7-5968" fmla="*/ 2211570 h 7250295"/>
                <a:gd name="connsiteX8-5969" fmla="*/ 333375 w 2171700"/>
                <a:gd name="connsiteY8-5970" fmla="*/ 3106920 h 7250295"/>
                <a:gd name="connsiteX9-5971" fmla="*/ 247650 w 2171700"/>
                <a:gd name="connsiteY9-5972" fmla="*/ 3840345 h 7250295"/>
                <a:gd name="connsiteX10-5973" fmla="*/ 371475 w 2171700"/>
                <a:gd name="connsiteY10-5974" fmla="*/ 4059420 h 7250295"/>
                <a:gd name="connsiteX11-5975" fmla="*/ 495300 w 2171700"/>
                <a:gd name="connsiteY11-5976" fmla="*/ 4278495 h 7250295"/>
                <a:gd name="connsiteX12-5977" fmla="*/ 476250 w 2171700"/>
                <a:gd name="connsiteY12-5978" fmla="*/ 4735695 h 7250295"/>
                <a:gd name="connsiteX13-5979" fmla="*/ 476250 w 2171700"/>
                <a:gd name="connsiteY13-5980" fmla="*/ 5097645 h 7250295"/>
                <a:gd name="connsiteX14-5981" fmla="*/ 371475 w 2171700"/>
                <a:gd name="connsiteY14-5982" fmla="*/ 6145395 h 7250295"/>
                <a:gd name="connsiteX15-5983" fmla="*/ 371475 w 2171700"/>
                <a:gd name="connsiteY15-5984" fmla="*/ 6621645 h 7250295"/>
                <a:gd name="connsiteX16-5985" fmla="*/ 400050 w 2171700"/>
                <a:gd name="connsiteY16-5986" fmla="*/ 6821670 h 7250295"/>
                <a:gd name="connsiteX17-5987" fmla="*/ 323850 w 2171700"/>
                <a:gd name="connsiteY17-5988" fmla="*/ 7002645 h 7250295"/>
                <a:gd name="connsiteX18-5989" fmla="*/ 533400 w 2171700"/>
                <a:gd name="connsiteY18-5990" fmla="*/ 7250295 h 7250295"/>
                <a:gd name="connsiteX19-5991" fmla="*/ 952500 w 2171700"/>
                <a:gd name="connsiteY19-5992" fmla="*/ 7240770 h 7250295"/>
                <a:gd name="connsiteX20-5993" fmla="*/ 733425 w 2171700"/>
                <a:gd name="connsiteY20-5994" fmla="*/ 6821670 h 7250295"/>
                <a:gd name="connsiteX21-5995" fmla="*/ 790575 w 2171700"/>
                <a:gd name="connsiteY21-5996" fmla="*/ 6574020 h 7250295"/>
                <a:gd name="connsiteX22-5997" fmla="*/ 762000 w 2171700"/>
                <a:gd name="connsiteY22-5998" fmla="*/ 6250170 h 7250295"/>
                <a:gd name="connsiteX23-5999" fmla="*/ 885825 w 2171700"/>
                <a:gd name="connsiteY23-6000" fmla="*/ 5411970 h 7250295"/>
                <a:gd name="connsiteX24-6001" fmla="*/ 866775 w 2171700"/>
                <a:gd name="connsiteY24-6002" fmla="*/ 5326245 h 7250295"/>
                <a:gd name="connsiteX25-6003" fmla="*/ 971550 w 2171700"/>
                <a:gd name="connsiteY25-6004" fmla="*/ 5211945 h 7250295"/>
                <a:gd name="connsiteX26-6005" fmla="*/ 962025 w 2171700"/>
                <a:gd name="connsiteY26-6006" fmla="*/ 5069070 h 7250295"/>
                <a:gd name="connsiteX27-6007" fmla="*/ 1104900 w 2171700"/>
                <a:gd name="connsiteY27-6008" fmla="*/ 4526145 h 7250295"/>
                <a:gd name="connsiteX28-6009" fmla="*/ 1123950 w 2171700"/>
                <a:gd name="connsiteY28-6010" fmla="*/ 4392795 h 7250295"/>
                <a:gd name="connsiteX29-6011" fmla="*/ 1276350 w 2171700"/>
                <a:gd name="connsiteY29-6012" fmla="*/ 4649970 h 7250295"/>
                <a:gd name="connsiteX30-6013" fmla="*/ 1352550 w 2171700"/>
                <a:gd name="connsiteY30-6014" fmla="*/ 4926195 h 7250295"/>
                <a:gd name="connsiteX31-6015" fmla="*/ 1333500 w 2171700"/>
                <a:gd name="connsiteY31-6016" fmla="*/ 5069070 h 7250295"/>
                <a:gd name="connsiteX32-6017" fmla="*/ 1371600 w 2171700"/>
                <a:gd name="connsiteY32-6018" fmla="*/ 5078595 h 7250295"/>
                <a:gd name="connsiteX33-6019" fmla="*/ 1247775 w 2171700"/>
                <a:gd name="connsiteY33-6020" fmla="*/ 5516745 h 7250295"/>
                <a:gd name="connsiteX34-6021" fmla="*/ 1257300 w 2171700"/>
                <a:gd name="connsiteY34-6022" fmla="*/ 6469245 h 7250295"/>
                <a:gd name="connsiteX35-6023" fmla="*/ 1333500 w 2171700"/>
                <a:gd name="connsiteY35-6024" fmla="*/ 6583545 h 7250295"/>
                <a:gd name="connsiteX36-6025" fmla="*/ 1314450 w 2171700"/>
                <a:gd name="connsiteY36-6026" fmla="*/ 6735945 h 7250295"/>
                <a:gd name="connsiteX37-6027" fmla="*/ 1323975 w 2171700"/>
                <a:gd name="connsiteY37-6028" fmla="*/ 6859770 h 7250295"/>
                <a:gd name="connsiteX38-6029" fmla="*/ 1304925 w 2171700"/>
                <a:gd name="connsiteY38-6030" fmla="*/ 7012170 h 7250295"/>
                <a:gd name="connsiteX39-6031" fmla="*/ 1704975 w 2171700"/>
                <a:gd name="connsiteY39-6032" fmla="*/ 7212195 h 7250295"/>
                <a:gd name="connsiteX40-6033" fmla="*/ 2152650 w 2171700"/>
                <a:gd name="connsiteY40-6034" fmla="*/ 7212195 h 7250295"/>
                <a:gd name="connsiteX41-6035" fmla="*/ 2171700 w 2171700"/>
                <a:gd name="connsiteY41-6036" fmla="*/ 7069320 h 7250295"/>
                <a:gd name="connsiteX42-6037" fmla="*/ 1676400 w 2171700"/>
                <a:gd name="connsiteY42-6038" fmla="*/ 6564495 h 7250295"/>
                <a:gd name="connsiteX43-6039" fmla="*/ 1685925 w 2171700"/>
                <a:gd name="connsiteY43-6040" fmla="*/ 6459720 h 7250295"/>
                <a:gd name="connsiteX44-6041" fmla="*/ 1657350 w 2171700"/>
                <a:gd name="connsiteY44-6042" fmla="*/ 6250170 h 7250295"/>
                <a:gd name="connsiteX45-6043" fmla="*/ 1704975 w 2171700"/>
                <a:gd name="connsiteY45-6044" fmla="*/ 5973945 h 7250295"/>
                <a:gd name="connsiteX46-6045" fmla="*/ 1762125 w 2171700"/>
                <a:gd name="connsiteY46-6046" fmla="*/ 5421495 h 7250295"/>
                <a:gd name="connsiteX47-6047" fmla="*/ 1771650 w 2171700"/>
                <a:gd name="connsiteY47-6048" fmla="*/ 5354820 h 7250295"/>
                <a:gd name="connsiteX48-6049" fmla="*/ 1866900 w 2171700"/>
                <a:gd name="connsiteY48-6050" fmla="*/ 5097645 h 7250295"/>
                <a:gd name="connsiteX49-6051" fmla="*/ 1885950 w 2171700"/>
                <a:gd name="connsiteY49-6052" fmla="*/ 4573770 h 7250295"/>
                <a:gd name="connsiteX50-6053" fmla="*/ 1895475 w 2171700"/>
                <a:gd name="connsiteY50-6054" fmla="*/ 4173720 h 7250295"/>
                <a:gd name="connsiteX51-6055" fmla="*/ 1866900 w 2171700"/>
                <a:gd name="connsiteY51-6056" fmla="*/ 3630795 h 7250295"/>
                <a:gd name="connsiteX52-6057" fmla="*/ 2076450 w 2171700"/>
                <a:gd name="connsiteY52-6058" fmla="*/ 2697345 h 7250295"/>
                <a:gd name="connsiteX53-6059" fmla="*/ 2042707 w 2171700"/>
                <a:gd name="connsiteY53-6060" fmla="*/ 2404684 h 7250295"/>
                <a:gd name="connsiteX54-6061" fmla="*/ 1981200 w 2171700"/>
                <a:gd name="connsiteY54-6062" fmla="*/ 1864914 h 7250295"/>
                <a:gd name="connsiteX55-6063" fmla="*/ 1936459 w 2171700"/>
                <a:gd name="connsiteY55-6064" fmla="*/ 1677029 h 7250295"/>
                <a:gd name="connsiteX56-6065" fmla="*/ 1922037 w 2171700"/>
                <a:gd name="connsiteY56-6066" fmla="*/ 1432534 h 7250295"/>
                <a:gd name="connsiteX57-6067" fmla="*/ 1874412 w 2171700"/>
                <a:gd name="connsiteY57-6068" fmla="*/ 1302338 h 7250295"/>
                <a:gd name="connsiteX58-6069" fmla="*/ 1407687 w 2171700"/>
                <a:gd name="connsiteY58-6070" fmla="*/ 1134975 h 7250295"/>
                <a:gd name="connsiteX59-6071" fmla="*/ 1309221 w 2171700"/>
                <a:gd name="connsiteY59-6072" fmla="*/ 1020075 h 7250295"/>
                <a:gd name="connsiteX60-6073" fmla="*/ 1365230 w 2171700"/>
                <a:gd name="connsiteY60-6074" fmla="*/ 821521 h 7250295"/>
                <a:gd name="connsiteX61-6075" fmla="*/ 1433407 w 2171700"/>
                <a:gd name="connsiteY61-6076" fmla="*/ 622909 h 7250295"/>
                <a:gd name="connsiteX62-6077" fmla="*/ 1444916 w 2171700"/>
                <a:gd name="connsiteY62-6078" fmla="*/ 380757 h 7250295"/>
                <a:gd name="connsiteX63-6079" fmla="*/ 1330946 w 2171700"/>
                <a:gd name="connsiteY63-6080" fmla="*/ 143773 h 7250295"/>
                <a:gd name="connsiteX64-6081" fmla="*/ 1063645 w 2171700"/>
                <a:gd name="connsiteY64-6082" fmla="*/ 568 h 7250295"/>
                <a:gd name="connsiteX0-6083" fmla="*/ 1063645 w 2171700"/>
                <a:gd name="connsiteY0-6084" fmla="*/ 568 h 7250295"/>
                <a:gd name="connsiteX1-6085" fmla="*/ 809625 w 2171700"/>
                <a:gd name="connsiteY1-6086" fmla="*/ 116070 h 7250295"/>
                <a:gd name="connsiteX2-6087" fmla="*/ 685800 w 2171700"/>
                <a:gd name="connsiteY2-6088" fmla="*/ 297045 h 7250295"/>
                <a:gd name="connsiteX3-6089" fmla="*/ 704850 w 2171700"/>
                <a:gd name="connsiteY3-6090" fmla="*/ 620895 h 7250295"/>
                <a:gd name="connsiteX4-6091" fmla="*/ 838200 w 2171700"/>
                <a:gd name="connsiteY4-6092" fmla="*/ 897120 h 7250295"/>
                <a:gd name="connsiteX5-6093" fmla="*/ 742950 w 2171700"/>
                <a:gd name="connsiteY5-6094" fmla="*/ 1011420 h 7250295"/>
                <a:gd name="connsiteX6-6095" fmla="*/ 133350 w 2171700"/>
                <a:gd name="connsiteY6-6096" fmla="*/ 1220970 h 7250295"/>
                <a:gd name="connsiteX7-6097" fmla="*/ 0 w 2171700"/>
                <a:gd name="connsiteY7-6098" fmla="*/ 2211570 h 7250295"/>
                <a:gd name="connsiteX8-6099" fmla="*/ 333375 w 2171700"/>
                <a:gd name="connsiteY8-6100" fmla="*/ 3106920 h 7250295"/>
                <a:gd name="connsiteX9-6101" fmla="*/ 247650 w 2171700"/>
                <a:gd name="connsiteY9-6102" fmla="*/ 3840345 h 7250295"/>
                <a:gd name="connsiteX10-6103" fmla="*/ 371475 w 2171700"/>
                <a:gd name="connsiteY10-6104" fmla="*/ 4059420 h 7250295"/>
                <a:gd name="connsiteX11-6105" fmla="*/ 495300 w 2171700"/>
                <a:gd name="connsiteY11-6106" fmla="*/ 4278495 h 7250295"/>
                <a:gd name="connsiteX12-6107" fmla="*/ 476250 w 2171700"/>
                <a:gd name="connsiteY12-6108" fmla="*/ 4735695 h 7250295"/>
                <a:gd name="connsiteX13-6109" fmla="*/ 476250 w 2171700"/>
                <a:gd name="connsiteY13-6110" fmla="*/ 5097645 h 7250295"/>
                <a:gd name="connsiteX14-6111" fmla="*/ 371475 w 2171700"/>
                <a:gd name="connsiteY14-6112" fmla="*/ 6145395 h 7250295"/>
                <a:gd name="connsiteX15-6113" fmla="*/ 371475 w 2171700"/>
                <a:gd name="connsiteY15-6114" fmla="*/ 6621645 h 7250295"/>
                <a:gd name="connsiteX16-6115" fmla="*/ 400050 w 2171700"/>
                <a:gd name="connsiteY16-6116" fmla="*/ 6821670 h 7250295"/>
                <a:gd name="connsiteX17-6117" fmla="*/ 323850 w 2171700"/>
                <a:gd name="connsiteY17-6118" fmla="*/ 7002645 h 7250295"/>
                <a:gd name="connsiteX18-6119" fmla="*/ 533400 w 2171700"/>
                <a:gd name="connsiteY18-6120" fmla="*/ 7250295 h 7250295"/>
                <a:gd name="connsiteX19-6121" fmla="*/ 952500 w 2171700"/>
                <a:gd name="connsiteY19-6122" fmla="*/ 7240770 h 7250295"/>
                <a:gd name="connsiteX20-6123" fmla="*/ 733425 w 2171700"/>
                <a:gd name="connsiteY20-6124" fmla="*/ 6821670 h 7250295"/>
                <a:gd name="connsiteX21-6125" fmla="*/ 790575 w 2171700"/>
                <a:gd name="connsiteY21-6126" fmla="*/ 6574020 h 7250295"/>
                <a:gd name="connsiteX22-6127" fmla="*/ 762000 w 2171700"/>
                <a:gd name="connsiteY22-6128" fmla="*/ 6250170 h 7250295"/>
                <a:gd name="connsiteX23-6129" fmla="*/ 885825 w 2171700"/>
                <a:gd name="connsiteY23-6130" fmla="*/ 5411970 h 7250295"/>
                <a:gd name="connsiteX24-6131" fmla="*/ 866775 w 2171700"/>
                <a:gd name="connsiteY24-6132" fmla="*/ 5326245 h 7250295"/>
                <a:gd name="connsiteX25-6133" fmla="*/ 971550 w 2171700"/>
                <a:gd name="connsiteY25-6134" fmla="*/ 5211945 h 7250295"/>
                <a:gd name="connsiteX26-6135" fmla="*/ 962025 w 2171700"/>
                <a:gd name="connsiteY26-6136" fmla="*/ 5069070 h 7250295"/>
                <a:gd name="connsiteX27-6137" fmla="*/ 1104900 w 2171700"/>
                <a:gd name="connsiteY27-6138" fmla="*/ 4526145 h 7250295"/>
                <a:gd name="connsiteX28-6139" fmla="*/ 1123950 w 2171700"/>
                <a:gd name="connsiteY28-6140" fmla="*/ 4392795 h 7250295"/>
                <a:gd name="connsiteX29-6141" fmla="*/ 1276350 w 2171700"/>
                <a:gd name="connsiteY29-6142" fmla="*/ 4649970 h 7250295"/>
                <a:gd name="connsiteX30-6143" fmla="*/ 1352550 w 2171700"/>
                <a:gd name="connsiteY30-6144" fmla="*/ 4926195 h 7250295"/>
                <a:gd name="connsiteX31-6145" fmla="*/ 1333500 w 2171700"/>
                <a:gd name="connsiteY31-6146" fmla="*/ 5069070 h 7250295"/>
                <a:gd name="connsiteX32-6147" fmla="*/ 1371600 w 2171700"/>
                <a:gd name="connsiteY32-6148" fmla="*/ 5078595 h 7250295"/>
                <a:gd name="connsiteX33-6149" fmla="*/ 1247775 w 2171700"/>
                <a:gd name="connsiteY33-6150" fmla="*/ 5516745 h 7250295"/>
                <a:gd name="connsiteX34-6151" fmla="*/ 1257300 w 2171700"/>
                <a:gd name="connsiteY34-6152" fmla="*/ 6469245 h 7250295"/>
                <a:gd name="connsiteX35-6153" fmla="*/ 1333500 w 2171700"/>
                <a:gd name="connsiteY35-6154" fmla="*/ 6583545 h 7250295"/>
                <a:gd name="connsiteX36-6155" fmla="*/ 1314450 w 2171700"/>
                <a:gd name="connsiteY36-6156" fmla="*/ 6735945 h 7250295"/>
                <a:gd name="connsiteX37-6157" fmla="*/ 1323975 w 2171700"/>
                <a:gd name="connsiteY37-6158" fmla="*/ 6859770 h 7250295"/>
                <a:gd name="connsiteX38-6159" fmla="*/ 1304925 w 2171700"/>
                <a:gd name="connsiteY38-6160" fmla="*/ 7012170 h 7250295"/>
                <a:gd name="connsiteX39-6161" fmla="*/ 1704975 w 2171700"/>
                <a:gd name="connsiteY39-6162" fmla="*/ 7212195 h 7250295"/>
                <a:gd name="connsiteX40-6163" fmla="*/ 2152650 w 2171700"/>
                <a:gd name="connsiteY40-6164" fmla="*/ 7212195 h 7250295"/>
                <a:gd name="connsiteX41-6165" fmla="*/ 2171700 w 2171700"/>
                <a:gd name="connsiteY41-6166" fmla="*/ 7069320 h 7250295"/>
                <a:gd name="connsiteX42-6167" fmla="*/ 1676400 w 2171700"/>
                <a:gd name="connsiteY42-6168" fmla="*/ 6564495 h 7250295"/>
                <a:gd name="connsiteX43-6169" fmla="*/ 1685925 w 2171700"/>
                <a:gd name="connsiteY43-6170" fmla="*/ 6459720 h 7250295"/>
                <a:gd name="connsiteX44-6171" fmla="*/ 1657350 w 2171700"/>
                <a:gd name="connsiteY44-6172" fmla="*/ 6250170 h 7250295"/>
                <a:gd name="connsiteX45-6173" fmla="*/ 1704975 w 2171700"/>
                <a:gd name="connsiteY45-6174" fmla="*/ 5973945 h 7250295"/>
                <a:gd name="connsiteX46-6175" fmla="*/ 1762125 w 2171700"/>
                <a:gd name="connsiteY46-6176" fmla="*/ 5421495 h 7250295"/>
                <a:gd name="connsiteX47-6177" fmla="*/ 1771650 w 2171700"/>
                <a:gd name="connsiteY47-6178" fmla="*/ 5354820 h 7250295"/>
                <a:gd name="connsiteX48-6179" fmla="*/ 1866900 w 2171700"/>
                <a:gd name="connsiteY48-6180" fmla="*/ 5097645 h 7250295"/>
                <a:gd name="connsiteX49-6181" fmla="*/ 1885950 w 2171700"/>
                <a:gd name="connsiteY49-6182" fmla="*/ 4573770 h 7250295"/>
                <a:gd name="connsiteX50-6183" fmla="*/ 1895475 w 2171700"/>
                <a:gd name="connsiteY50-6184" fmla="*/ 4173720 h 7250295"/>
                <a:gd name="connsiteX51-6185" fmla="*/ 1866900 w 2171700"/>
                <a:gd name="connsiteY51-6186" fmla="*/ 3630795 h 7250295"/>
                <a:gd name="connsiteX52-6187" fmla="*/ 2076450 w 2171700"/>
                <a:gd name="connsiteY52-6188" fmla="*/ 2697345 h 7250295"/>
                <a:gd name="connsiteX53-6189" fmla="*/ 2042707 w 2171700"/>
                <a:gd name="connsiteY53-6190" fmla="*/ 2404684 h 7250295"/>
                <a:gd name="connsiteX54-6191" fmla="*/ 1981200 w 2171700"/>
                <a:gd name="connsiteY54-6192" fmla="*/ 1864914 h 7250295"/>
                <a:gd name="connsiteX55-6193" fmla="*/ 1936459 w 2171700"/>
                <a:gd name="connsiteY55-6194" fmla="*/ 1677029 h 7250295"/>
                <a:gd name="connsiteX56-6195" fmla="*/ 1922037 w 2171700"/>
                <a:gd name="connsiteY56-6196" fmla="*/ 1432534 h 7250295"/>
                <a:gd name="connsiteX57-6197" fmla="*/ 1874412 w 2171700"/>
                <a:gd name="connsiteY57-6198" fmla="*/ 1302338 h 7250295"/>
                <a:gd name="connsiteX58-6199" fmla="*/ 1407687 w 2171700"/>
                <a:gd name="connsiteY58-6200" fmla="*/ 1134975 h 7250295"/>
                <a:gd name="connsiteX59-6201" fmla="*/ 1309221 w 2171700"/>
                <a:gd name="connsiteY59-6202" fmla="*/ 1020075 h 7250295"/>
                <a:gd name="connsiteX60-6203" fmla="*/ 1365230 w 2171700"/>
                <a:gd name="connsiteY60-6204" fmla="*/ 821521 h 7250295"/>
                <a:gd name="connsiteX61-6205" fmla="*/ 1433407 w 2171700"/>
                <a:gd name="connsiteY61-6206" fmla="*/ 622909 h 7250295"/>
                <a:gd name="connsiteX62-6207" fmla="*/ 1444916 w 2171700"/>
                <a:gd name="connsiteY62-6208" fmla="*/ 380757 h 7250295"/>
                <a:gd name="connsiteX63-6209" fmla="*/ 1330946 w 2171700"/>
                <a:gd name="connsiteY63-6210" fmla="*/ 143773 h 7250295"/>
                <a:gd name="connsiteX64-6211" fmla="*/ 1063645 w 2171700"/>
                <a:gd name="connsiteY64-6212" fmla="*/ 568 h 7250295"/>
                <a:gd name="connsiteX0-6213" fmla="*/ 1063645 w 2171700"/>
                <a:gd name="connsiteY0-6214" fmla="*/ 568 h 7250295"/>
                <a:gd name="connsiteX1-6215" fmla="*/ 809625 w 2171700"/>
                <a:gd name="connsiteY1-6216" fmla="*/ 116070 h 7250295"/>
                <a:gd name="connsiteX2-6217" fmla="*/ 685800 w 2171700"/>
                <a:gd name="connsiteY2-6218" fmla="*/ 297045 h 7250295"/>
                <a:gd name="connsiteX3-6219" fmla="*/ 704850 w 2171700"/>
                <a:gd name="connsiteY3-6220" fmla="*/ 620895 h 7250295"/>
                <a:gd name="connsiteX4-6221" fmla="*/ 838200 w 2171700"/>
                <a:gd name="connsiteY4-6222" fmla="*/ 897120 h 7250295"/>
                <a:gd name="connsiteX5-6223" fmla="*/ 742950 w 2171700"/>
                <a:gd name="connsiteY5-6224" fmla="*/ 1011420 h 7250295"/>
                <a:gd name="connsiteX6-6225" fmla="*/ 133350 w 2171700"/>
                <a:gd name="connsiteY6-6226" fmla="*/ 1220970 h 7250295"/>
                <a:gd name="connsiteX7-6227" fmla="*/ 0 w 2171700"/>
                <a:gd name="connsiteY7-6228" fmla="*/ 2211570 h 7250295"/>
                <a:gd name="connsiteX8-6229" fmla="*/ 333375 w 2171700"/>
                <a:gd name="connsiteY8-6230" fmla="*/ 3106920 h 7250295"/>
                <a:gd name="connsiteX9-6231" fmla="*/ 247650 w 2171700"/>
                <a:gd name="connsiteY9-6232" fmla="*/ 3840345 h 7250295"/>
                <a:gd name="connsiteX10-6233" fmla="*/ 371475 w 2171700"/>
                <a:gd name="connsiteY10-6234" fmla="*/ 4059420 h 7250295"/>
                <a:gd name="connsiteX11-6235" fmla="*/ 495300 w 2171700"/>
                <a:gd name="connsiteY11-6236" fmla="*/ 4278495 h 7250295"/>
                <a:gd name="connsiteX12-6237" fmla="*/ 476250 w 2171700"/>
                <a:gd name="connsiteY12-6238" fmla="*/ 4735695 h 7250295"/>
                <a:gd name="connsiteX13-6239" fmla="*/ 476250 w 2171700"/>
                <a:gd name="connsiteY13-6240" fmla="*/ 5097645 h 7250295"/>
                <a:gd name="connsiteX14-6241" fmla="*/ 371475 w 2171700"/>
                <a:gd name="connsiteY14-6242" fmla="*/ 6145395 h 7250295"/>
                <a:gd name="connsiteX15-6243" fmla="*/ 371475 w 2171700"/>
                <a:gd name="connsiteY15-6244" fmla="*/ 6621645 h 7250295"/>
                <a:gd name="connsiteX16-6245" fmla="*/ 400050 w 2171700"/>
                <a:gd name="connsiteY16-6246" fmla="*/ 6821670 h 7250295"/>
                <a:gd name="connsiteX17-6247" fmla="*/ 323850 w 2171700"/>
                <a:gd name="connsiteY17-6248" fmla="*/ 7002645 h 7250295"/>
                <a:gd name="connsiteX18-6249" fmla="*/ 533400 w 2171700"/>
                <a:gd name="connsiteY18-6250" fmla="*/ 7250295 h 7250295"/>
                <a:gd name="connsiteX19-6251" fmla="*/ 952500 w 2171700"/>
                <a:gd name="connsiteY19-6252" fmla="*/ 7240770 h 7250295"/>
                <a:gd name="connsiteX20-6253" fmla="*/ 733425 w 2171700"/>
                <a:gd name="connsiteY20-6254" fmla="*/ 6821670 h 7250295"/>
                <a:gd name="connsiteX21-6255" fmla="*/ 790575 w 2171700"/>
                <a:gd name="connsiteY21-6256" fmla="*/ 6574020 h 7250295"/>
                <a:gd name="connsiteX22-6257" fmla="*/ 762000 w 2171700"/>
                <a:gd name="connsiteY22-6258" fmla="*/ 6250170 h 7250295"/>
                <a:gd name="connsiteX23-6259" fmla="*/ 885825 w 2171700"/>
                <a:gd name="connsiteY23-6260" fmla="*/ 5411970 h 7250295"/>
                <a:gd name="connsiteX24-6261" fmla="*/ 866775 w 2171700"/>
                <a:gd name="connsiteY24-6262" fmla="*/ 5326245 h 7250295"/>
                <a:gd name="connsiteX25-6263" fmla="*/ 971550 w 2171700"/>
                <a:gd name="connsiteY25-6264" fmla="*/ 5211945 h 7250295"/>
                <a:gd name="connsiteX26-6265" fmla="*/ 962025 w 2171700"/>
                <a:gd name="connsiteY26-6266" fmla="*/ 5069070 h 7250295"/>
                <a:gd name="connsiteX27-6267" fmla="*/ 1104900 w 2171700"/>
                <a:gd name="connsiteY27-6268" fmla="*/ 4526145 h 7250295"/>
                <a:gd name="connsiteX28-6269" fmla="*/ 1123950 w 2171700"/>
                <a:gd name="connsiteY28-6270" fmla="*/ 4392795 h 7250295"/>
                <a:gd name="connsiteX29-6271" fmla="*/ 1276350 w 2171700"/>
                <a:gd name="connsiteY29-6272" fmla="*/ 4649970 h 7250295"/>
                <a:gd name="connsiteX30-6273" fmla="*/ 1352550 w 2171700"/>
                <a:gd name="connsiteY30-6274" fmla="*/ 4926195 h 7250295"/>
                <a:gd name="connsiteX31-6275" fmla="*/ 1333500 w 2171700"/>
                <a:gd name="connsiteY31-6276" fmla="*/ 5069070 h 7250295"/>
                <a:gd name="connsiteX32-6277" fmla="*/ 1371600 w 2171700"/>
                <a:gd name="connsiteY32-6278" fmla="*/ 5078595 h 7250295"/>
                <a:gd name="connsiteX33-6279" fmla="*/ 1247775 w 2171700"/>
                <a:gd name="connsiteY33-6280" fmla="*/ 5516745 h 7250295"/>
                <a:gd name="connsiteX34-6281" fmla="*/ 1257300 w 2171700"/>
                <a:gd name="connsiteY34-6282" fmla="*/ 6469245 h 7250295"/>
                <a:gd name="connsiteX35-6283" fmla="*/ 1333500 w 2171700"/>
                <a:gd name="connsiteY35-6284" fmla="*/ 6583545 h 7250295"/>
                <a:gd name="connsiteX36-6285" fmla="*/ 1314450 w 2171700"/>
                <a:gd name="connsiteY36-6286" fmla="*/ 6735945 h 7250295"/>
                <a:gd name="connsiteX37-6287" fmla="*/ 1323975 w 2171700"/>
                <a:gd name="connsiteY37-6288" fmla="*/ 6859770 h 7250295"/>
                <a:gd name="connsiteX38-6289" fmla="*/ 1304925 w 2171700"/>
                <a:gd name="connsiteY38-6290" fmla="*/ 7012170 h 7250295"/>
                <a:gd name="connsiteX39-6291" fmla="*/ 1704975 w 2171700"/>
                <a:gd name="connsiteY39-6292" fmla="*/ 7212195 h 7250295"/>
                <a:gd name="connsiteX40-6293" fmla="*/ 2152650 w 2171700"/>
                <a:gd name="connsiteY40-6294" fmla="*/ 7212195 h 7250295"/>
                <a:gd name="connsiteX41-6295" fmla="*/ 2171700 w 2171700"/>
                <a:gd name="connsiteY41-6296" fmla="*/ 7069320 h 7250295"/>
                <a:gd name="connsiteX42-6297" fmla="*/ 1676400 w 2171700"/>
                <a:gd name="connsiteY42-6298" fmla="*/ 6564495 h 7250295"/>
                <a:gd name="connsiteX43-6299" fmla="*/ 1685925 w 2171700"/>
                <a:gd name="connsiteY43-6300" fmla="*/ 6459720 h 7250295"/>
                <a:gd name="connsiteX44-6301" fmla="*/ 1657350 w 2171700"/>
                <a:gd name="connsiteY44-6302" fmla="*/ 6250170 h 7250295"/>
                <a:gd name="connsiteX45-6303" fmla="*/ 1704975 w 2171700"/>
                <a:gd name="connsiteY45-6304" fmla="*/ 5973945 h 7250295"/>
                <a:gd name="connsiteX46-6305" fmla="*/ 1762125 w 2171700"/>
                <a:gd name="connsiteY46-6306" fmla="*/ 5421495 h 7250295"/>
                <a:gd name="connsiteX47-6307" fmla="*/ 1771650 w 2171700"/>
                <a:gd name="connsiteY47-6308" fmla="*/ 5354820 h 7250295"/>
                <a:gd name="connsiteX48-6309" fmla="*/ 1866900 w 2171700"/>
                <a:gd name="connsiteY48-6310" fmla="*/ 5097645 h 7250295"/>
                <a:gd name="connsiteX49-6311" fmla="*/ 1885950 w 2171700"/>
                <a:gd name="connsiteY49-6312" fmla="*/ 4573770 h 7250295"/>
                <a:gd name="connsiteX50-6313" fmla="*/ 1895475 w 2171700"/>
                <a:gd name="connsiteY50-6314" fmla="*/ 4173720 h 7250295"/>
                <a:gd name="connsiteX51-6315" fmla="*/ 1866900 w 2171700"/>
                <a:gd name="connsiteY51-6316" fmla="*/ 3630795 h 7250295"/>
                <a:gd name="connsiteX52-6317" fmla="*/ 2053373 w 2171700"/>
                <a:gd name="connsiteY52-6318" fmla="*/ 2694460 h 7250295"/>
                <a:gd name="connsiteX53-6319" fmla="*/ 2042707 w 2171700"/>
                <a:gd name="connsiteY53-6320" fmla="*/ 2404684 h 7250295"/>
                <a:gd name="connsiteX54-6321" fmla="*/ 1981200 w 2171700"/>
                <a:gd name="connsiteY54-6322" fmla="*/ 1864914 h 7250295"/>
                <a:gd name="connsiteX55-6323" fmla="*/ 1936459 w 2171700"/>
                <a:gd name="connsiteY55-6324" fmla="*/ 1677029 h 7250295"/>
                <a:gd name="connsiteX56-6325" fmla="*/ 1922037 w 2171700"/>
                <a:gd name="connsiteY56-6326" fmla="*/ 1432534 h 7250295"/>
                <a:gd name="connsiteX57-6327" fmla="*/ 1874412 w 2171700"/>
                <a:gd name="connsiteY57-6328" fmla="*/ 1302338 h 7250295"/>
                <a:gd name="connsiteX58-6329" fmla="*/ 1407687 w 2171700"/>
                <a:gd name="connsiteY58-6330" fmla="*/ 1134975 h 7250295"/>
                <a:gd name="connsiteX59-6331" fmla="*/ 1309221 w 2171700"/>
                <a:gd name="connsiteY59-6332" fmla="*/ 1020075 h 7250295"/>
                <a:gd name="connsiteX60-6333" fmla="*/ 1365230 w 2171700"/>
                <a:gd name="connsiteY60-6334" fmla="*/ 821521 h 7250295"/>
                <a:gd name="connsiteX61-6335" fmla="*/ 1433407 w 2171700"/>
                <a:gd name="connsiteY61-6336" fmla="*/ 622909 h 7250295"/>
                <a:gd name="connsiteX62-6337" fmla="*/ 1444916 w 2171700"/>
                <a:gd name="connsiteY62-6338" fmla="*/ 380757 h 7250295"/>
                <a:gd name="connsiteX63-6339" fmla="*/ 1330946 w 2171700"/>
                <a:gd name="connsiteY63-6340" fmla="*/ 143773 h 7250295"/>
                <a:gd name="connsiteX64-6341" fmla="*/ 1063645 w 2171700"/>
                <a:gd name="connsiteY64-6342" fmla="*/ 568 h 7250295"/>
                <a:gd name="connsiteX0-6343" fmla="*/ 1063645 w 2171700"/>
                <a:gd name="connsiteY0-6344" fmla="*/ 568 h 7250295"/>
                <a:gd name="connsiteX1-6345" fmla="*/ 809625 w 2171700"/>
                <a:gd name="connsiteY1-6346" fmla="*/ 116070 h 7250295"/>
                <a:gd name="connsiteX2-6347" fmla="*/ 685800 w 2171700"/>
                <a:gd name="connsiteY2-6348" fmla="*/ 297045 h 7250295"/>
                <a:gd name="connsiteX3-6349" fmla="*/ 704850 w 2171700"/>
                <a:gd name="connsiteY3-6350" fmla="*/ 620895 h 7250295"/>
                <a:gd name="connsiteX4-6351" fmla="*/ 838200 w 2171700"/>
                <a:gd name="connsiteY4-6352" fmla="*/ 897120 h 7250295"/>
                <a:gd name="connsiteX5-6353" fmla="*/ 742950 w 2171700"/>
                <a:gd name="connsiteY5-6354" fmla="*/ 1011420 h 7250295"/>
                <a:gd name="connsiteX6-6355" fmla="*/ 133350 w 2171700"/>
                <a:gd name="connsiteY6-6356" fmla="*/ 1220970 h 7250295"/>
                <a:gd name="connsiteX7-6357" fmla="*/ 0 w 2171700"/>
                <a:gd name="connsiteY7-6358" fmla="*/ 2211570 h 7250295"/>
                <a:gd name="connsiteX8-6359" fmla="*/ 333375 w 2171700"/>
                <a:gd name="connsiteY8-6360" fmla="*/ 3106920 h 7250295"/>
                <a:gd name="connsiteX9-6361" fmla="*/ 247650 w 2171700"/>
                <a:gd name="connsiteY9-6362" fmla="*/ 3840345 h 7250295"/>
                <a:gd name="connsiteX10-6363" fmla="*/ 371475 w 2171700"/>
                <a:gd name="connsiteY10-6364" fmla="*/ 4059420 h 7250295"/>
                <a:gd name="connsiteX11-6365" fmla="*/ 495300 w 2171700"/>
                <a:gd name="connsiteY11-6366" fmla="*/ 4278495 h 7250295"/>
                <a:gd name="connsiteX12-6367" fmla="*/ 476250 w 2171700"/>
                <a:gd name="connsiteY12-6368" fmla="*/ 4735695 h 7250295"/>
                <a:gd name="connsiteX13-6369" fmla="*/ 476250 w 2171700"/>
                <a:gd name="connsiteY13-6370" fmla="*/ 5097645 h 7250295"/>
                <a:gd name="connsiteX14-6371" fmla="*/ 371475 w 2171700"/>
                <a:gd name="connsiteY14-6372" fmla="*/ 6145395 h 7250295"/>
                <a:gd name="connsiteX15-6373" fmla="*/ 371475 w 2171700"/>
                <a:gd name="connsiteY15-6374" fmla="*/ 6621645 h 7250295"/>
                <a:gd name="connsiteX16-6375" fmla="*/ 400050 w 2171700"/>
                <a:gd name="connsiteY16-6376" fmla="*/ 6821670 h 7250295"/>
                <a:gd name="connsiteX17-6377" fmla="*/ 323850 w 2171700"/>
                <a:gd name="connsiteY17-6378" fmla="*/ 7002645 h 7250295"/>
                <a:gd name="connsiteX18-6379" fmla="*/ 533400 w 2171700"/>
                <a:gd name="connsiteY18-6380" fmla="*/ 7250295 h 7250295"/>
                <a:gd name="connsiteX19-6381" fmla="*/ 952500 w 2171700"/>
                <a:gd name="connsiteY19-6382" fmla="*/ 7240770 h 7250295"/>
                <a:gd name="connsiteX20-6383" fmla="*/ 733425 w 2171700"/>
                <a:gd name="connsiteY20-6384" fmla="*/ 6821670 h 7250295"/>
                <a:gd name="connsiteX21-6385" fmla="*/ 790575 w 2171700"/>
                <a:gd name="connsiteY21-6386" fmla="*/ 6574020 h 7250295"/>
                <a:gd name="connsiteX22-6387" fmla="*/ 762000 w 2171700"/>
                <a:gd name="connsiteY22-6388" fmla="*/ 6250170 h 7250295"/>
                <a:gd name="connsiteX23-6389" fmla="*/ 885825 w 2171700"/>
                <a:gd name="connsiteY23-6390" fmla="*/ 5411970 h 7250295"/>
                <a:gd name="connsiteX24-6391" fmla="*/ 866775 w 2171700"/>
                <a:gd name="connsiteY24-6392" fmla="*/ 5326245 h 7250295"/>
                <a:gd name="connsiteX25-6393" fmla="*/ 971550 w 2171700"/>
                <a:gd name="connsiteY25-6394" fmla="*/ 5211945 h 7250295"/>
                <a:gd name="connsiteX26-6395" fmla="*/ 962025 w 2171700"/>
                <a:gd name="connsiteY26-6396" fmla="*/ 5069070 h 7250295"/>
                <a:gd name="connsiteX27-6397" fmla="*/ 1104900 w 2171700"/>
                <a:gd name="connsiteY27-6398" fmla="*/ 4526145 h 7250295"/>
                <a:gd name="connsiteX28-6399" fmla="*/ 1123950 w 2171700"/>
                <a:gd name="connsiteY28-6400" fmla="*/ 4392795 h 7250295"/>
                <a:gd name="connsiteX29-6401" fmla="*/ 1276350 w 2171700"/>
                <a:gd name="connsiteY29-6402" fmla="*/ 4649970 h 7250295"/>
                <a:gd name="connsiteX30-6403" fmla="*/ 1352550 w 2171700"/>
                <a:gd name="connsiteY30-6404" fmla="*/ 4926195 h 7250295"/>
                <a:gd name="connsiteX31-6405" fmla="*/ 1333500 w 2171700"/>
                <a:gd name="connsiteY31-6406" fmla="*/ 5069070 h 7250295"/>
                <a:gd name="connsiteX32-6407" fmla="*/ 1371600 w 2171700"/>
                <a:gd name="connsiteY32-6408" fmla="*/ 5078595 h 7250295"/>
                <a:gd name="connsiteX33-6409" fmla="*/ 1247775 w 2171700"/>
                <a:gd name="connsiteY33-6410" fmla="*/ 5516745 h 7250295"/>
                <a:gd name="connsiteX34-6411" fmla="*/ 1257300 w 2171700"/>
                <a:gd name="connsiteY34-6412" fmla="*/ 6469245 h 7250295"/>
                <a:gd name="connsiteX35-6413" fmla="*/ 1333500 w 2171700"/>
                <a:gd name="connsiteY35-6414" fmla="*/ 6583545 h 7250295"/>
                <a:gd name="connsiteX36-6415" fmla="*/ 1314450 w 2171700"/>
                <a:gd name="connsiteY36-6416" fmla="*/ 6735945 h 7250295"/>
                <a:gd name="connsiteX37-6417" fmla="*/ 1323975 w 2171700"/>
                <a:gd name="connsiteY37-6418" fmla="*/ 6859770 h 7250295"/>
                <a:gd name="connsiteX38-6419" fmla="*/ 1304925 w 2171700"/>
                <a:gd name="connsiteY38-6420" fmla="*/ 7012170 h 7250295"/>
                <a:gd name="connsiteX39-6421" fmla="*/ 1704975 w 2171700"/>
                <a:gd name="connsiteY39-6422" fmla="*/ 7212195 h 7250295"/>
                <a:gd name="connsiteX40-6423" fmla="*/ 2152650 w 2171700"/>
                <a:gd name="connsiteY40-6424" fmla="*/ 7212195 h 7250295"/>
                <a:gd name="connsiteX41-6425" fmla="*/ 2171700 w 2171700"/>
                <a:gd name="connsiteY41-6426" fmla="*/ 7069320 h 7250295"/>
                <a:gd name="connsiteX42-6427" fmla="*/ 1676400 w 2171700"/>
                <a:gd name="connsiteY42-6428" fmla="*/ 6564495 h 7250295"/>
                <a:gd name="connsiteX43-6429" fmla="*/ 1685925 w 2171700"/>
                <a:gd name="connsiteY43-6430" fmla="*/ 6459720 h 7250295"/>
                <a:gd name="connsiteX44-6431" fmla="*/ 1657350 w 2171700"/>
                <a:gd name="connsiteY44-6432" fmla="*/ 6250170 h 7250295"/>
                <a:gd name="connsiteX45-6433" fmla="*/ 1704975 w 2171700"/>
                <a:gd name="connsiteY45-6434" fmla="*/ 5973945 h 7250295"/>
                <a:gd name="connsiteX46-6435" fmla="*/ 1762125 w 2171700"/>
                <a:gd name="connsiteY46-6436" fmla="*/ 5421495 h 7250295"/>
                <a:gd name="connsiteX47-6437" fmla="*/ 1771650 w 2171700"/>
                <a:gd name="connsiteY47-6438" fmla="*/ 5354820 h 7250295"/>
                <a:gd name="connsiteX48-6439" fmla="*/ 1866900 w 2171700"/>
                <a:gd name="connsiteY48-6440" fmla="*/ 5097645 h 7250295"/>
                <a:gd name="connsiteX49-6441" fmla="*/ 1885950 w 2171700"/>
                <a:gd name="connsiteY49-6442" fmla="*/ 4573770 h 7250295"/>
                <a:gd name="connsiteX50-6443" fmla="*/ 1895475 w 2171700"/>
                <a:gd name="connsiteY50-6444" fmla="*/ 4173720 h 7250295"/>
                <a:gd name="connsiteX51-6445" fmla="*/ 1866900 w 2171700"/>
                <a:gd name="connsiteY51-6446" fmla="*/ 3630795 h 7250295"/>
                <a:gd name="connsiteX52-6447" fmla="*/ 2053373 w 2171700"/>
                <a:gd name="connsiteY52-6448" fmla="*/ 2694460 h 7250295"/>
                <a:gd name="connsiteX53-6449" fmla="*/ 2042707 w 2171700"/>
                <a:gd name="connsiteY53-6450" fmla="*/ 2404684 h 7250295"/>
                <a:gd name="connsiteX54-6451" fmla="*/ 1981200 w 2171700"/>
                <a:gd name="connsiteY54-6452" fmla="*/ 1864914 h 7250295"/>
                <a:gd name="connsiteX55-6453" fmla="*/ 1936459 w 2171700"/>
                <a:gd name="connsiteY55-6454" fmla="*/ 1677029 h 7250295"/>
                <a:gd name="connsiteX56-6455" fmla="*/ 1922037 w 2171700"/>
                <a:gd name="connsiteY56-6456" fmla="*/ 1432534 h 7250295"/>
                <a:gd name="connsiteX57-6457" fmla="*/ 1874412 w 2171700"/>
                <a:gd name="connsiteY57-6458" fmla="*/ 1302338 h 7250295"/>
                <a:gd name="connsiteX58-6459" fmla="*/ 1407687 w 2171700"/>
                <a:gd name="connsiteY58-6460" fmla="*/ 1134975 h 7250295"/>
                <a:gd name="connsiteX59-6461" fmla="*/ 1309221 w 2171700"/>
                <a:gd name="connsiteY59-6462" fmla="*/ 1020075 h 7250295"/>
                <a:gd name="connsiteX60-6463" fmla="*/ 1365230 w 2171700"/>
                <a:gd name="connsiteY60-6464" fmla="*/ 821521 h 7250295"/>
                <a:gd name="connsiteX61-6465" fmla="*/ 1433407 w 2171700"/>
                <a:gd name="connsiteY61-6466" fmla="*/ 622909 h 7250295"/>
                <a:gd name="connsiteX62-6467" fmla="*/ 1444916 w 2171700"/>
                <a:gd name="connsiteY62-6468" fmla="*/ 380757 h 7250295"/>
                <a:gd name="connsiteX63-6469" fmla="*/ 1330946 w 2171700"/>
                <a:gd name="connsiteY63-6470" fmla="*/ 143773 h 7250295"/>
                <a:gd name="connsiteX64-6471" fmla="*/ 1063645 w 2171700"/>
                <a:gd name="connsiteY64-6472" fmla="*/ 568 h 7250295"/>
                <a:gd name="connsiteX0-6473" fmla="*/ 1063645 w 2171700"/>
                <a:gd name="connsiteY0-6474" fmla="*/ 568 h 7250295"/>
                <a:gd name="connsiteX1-6475" fmla="*/ 809625 w 2171700"/>
                <a:gd name="connsiteY1-6476" fmla="*/ 116070 h 7250295"/>
                <a:gd name="connsiteX2-6477" fmla="*/ 685800 w 2171700"/>
                <a:gd name="connsiteY2-6478" fmla="*/ 297045 h 7250295"/>
                <a:gd name="connsiteX3-6479" fmla="*/ 704850 w 2171700"/>
                <a:gd name="connsiteY3-6480" fmla="*/ 620895 h 7250295"/>
                <a:gd name="connsiteX4-6481" fmla="*/ 838200 w 2171700"/>
                <a:gd name="connsiteY4-6482" fmla="*/ 897120 h 7250295"/>
                <a:gd name="connsiteX5-6483" fmla="*/ 742950 w 2171700"/>
                <a:gd name="connsiteY5-6484" fmla="*/ 1011420 h 7250295"/>
                <a:gd name="connsiteX6-6485" fmla="*/ 133350 w 2171700"/>
                <a:gd name="connsiteY6-6486" fmla="*/ 1220970 h 7250295"/>
                <a:gd name="connsiteX7-6487" fmla="*/ 0 w 2171700"/>
                <a:gd name="connsiteY7-6488" fmla="*/ 2211570 h 7250295"/>
                <a:gd name="connsiteX8-6489" fmla="*/ 333375 w 2171700"/>
                <a:gd name="connsiteY8-6490" fmla="*/ 3106920 h 7250295"/>
                <a:gd name="connsiteX9-6491" fmla="*/ 247650 w 2171700"/>
                <a:gd name="connsiteY9-6492" fmla="*/ 3840345 h 7250295"/>
                <a:gd name="connsiteX10-6493" fmla="*/ 371475 w 2171700"/>
                <a:gd name="connsiteY10-6494" fmla="*/ 4059420 h 7250295"/>
                <a:gd name="connsiteX11-6495" fmla="*/ 495300 w 2171700"/>
                <a:gd name="connsiteY11-6496" fmla="*/ 4278495 h 7250295"/>
                <a:gd name="connsiteX12-6497" fmla="*/ 476250 w 2171700"/>
                <a:gd name="connsiteY12-6498" fmla="*/ 4735695 h 7250295"/>
                <a:gd name="connsiteX13-6499" fmla="*/ 476250 w 2171700"/>
                <a:gd name="connsiteY13-6500" fmla="*/ 5097645 h 7250295"/>
                <a:gd name="connsiteX14-6501" fmla="*/ 371475 w 2171700"/>
                <a:gd name="connsiteY14-6502" fmla="*/ 6145395 h 7250295"/>
                <a:gd name="connsiteX15-6503" fmla="*/ 371475 w 2171700"/>
                <a:gd name="connsiteY15-6504" fmla="*/ 6621645 h 7250295"/>
                <a:gd name="connsiteX16-6505" fmla="*/ 400050 w 2171700"/>
                <a:gd name="connsiteY16-6506" fmla="*/ 6821670 h 7250295"/>
                <a:gd name="connsiteX17-6507" fmla="*/ 323850 w 2171700"/>
                <a:gd name="connsiteY17-6508" fmla="*/ 7002645 h 7250295"/>
                <a:gd name="connsiteX18-6509" fmla="*/ 533400 w 2171700"/>
                <a:gd name="connsiteY18-6510" fmla="*/ 7250295 h 7250295"/>
                <a:gd name="connsiteX19-6511" fmla="*/ 952500 w 2171700"/>
                <a:gd name="connsiteY19-6512" fmla="*/ 7240770 h 7250295"/>
                <a:gd name="connsiteX20-6513" fmla="*/ 733425 w 2171700"/>
                <a:gd name="connsiteY20-6514" fmla="*/ 6821670 h 7250295"/>
                <a:gd name="connsiteX21-6515" fmla="*/ 790575 w 2171700"/>
                <a:gd name="connsiteY21-6516" fmla="*/ 6574020 h 7250295"/>
                <a:gd name="connsiteX22-6517" fmla="*/ 762000 w 2171700"/>
                <a:gd name="connsiteY22-6518" fmla="*/ 6250170 h 7250295"/>
                <a:gd name="connsiteX23-6519" fmla="*/ 885825 w 2171700"/>
                <a:gd name="connsiteY23-6520" fmla="*/ 5411970 h 7250295"/>
                <a:gd name="connsiteX24-6521" fmla="*/ 866775 w 2171700"/>
                <a:gd name="connsiteY24-6522" fmla="*/ 5326245 h 7250295"/>
                <a:gd name="connsiteX25-6523" fmla="*/ 971550 w 2171700"/>
                <a:gd name="connsiteY25-6524" fmla="*/ 5211945 h 7250295"/>
                <a:gd name="connsiteX26-6525" fmla="*/ 962025 w 2171700"/>
                <a:gd name="connsiteY26-6526" fmla="*/ 5069070 h 7250295"/>
                <a:gd name="connsiteX27-6527" fmla="*/ 1104900 w 2171700"/>
                <a:gd name="connsiteY27-6528" fmla="*/ 4526145 h 7250295"/>
                <a:gd name="connsiteX28-6529" fmla="*/ 1123950 w 2171700"/>
                <a:gd name="connsiteY28-6530" fmla="*/ 4392795 h 7250295"/>
                <a:gd name="connsiteX29-6531" fmla="*/ 1276350 w 2171700"/>
                <a:gd name="connsiteY29-6532" fmla="*/ 4649970 h 7250295"/>
                <a:gd name="connsiteX30-6533" fmla="*/ 1352550 w 2171700"/>
                <a:gd name="connsiteY30-6534" fmla="*/ 4926195 h 7250295"/>
                <a:gd name="connsiteX31-6535" fmla="*/ 1333500 w 2171700"/>
                <a:gd name="connsiteY31-6536" fmla="*/ 5069070 h 7250295"/>
                <a:gd name="connsiteX32-6537" fmla="*/ 1371600 w 2171700"/>
                <a:gd name="connsiteY32-6538" fmla="*/ 5078595 h 7250295"/>
                <a:gd name="connsiteX33-6539" fmla="*/ 1247775 w 2171700"/>
                <a:gd name="connsiteY33-6540" fmla="*/ 5516745 h 7250295"/>
                <a:gd name="connsiteX34-6541" fmla="*/ 1257300 w 2171700"/>
                <a:gd name="connsiteY34-6542" fmla="*/ 6469245 h 7250295"/>
                <a:gd name="connsiteX35-6543" fmla="*/ 1333500 w 2171700"/>
                <a:gd name="connsiteY35-6544" fmla="*/ 6583545 h 7250295"/>
                <a:gd name="connsiteX36-6545" fmla="*/ 1314450 w 2171700"/>
                <a:gd name="connsiteY36-6546" fmla="*/ 6735945 h 7250295"/>
                <a:gd name="connsiteX37-6547" fmla="*/ 1323975 w 2171700"/>
                <a:gd name="connsiteY37-6548" fmla="*/ 6859770 h 7250295"/>
                <a:gd name="connsiteX38-6549" fmla="*/ 1304925 w 2171700"/>
                <a:gd name="connsiteY38-6550" fmla="*/ 7012170 h 7250295"/>
                <a:gd name="connsiteX39-6551" fmla="*/ 1704975 w 2171700"/>
                <a:gd name="connsiteY39-6552" fmla="*/ 7212195 h 7250295"/>
                <a:gd name="connsiteX40-6553" fmla="*/ 2152650 w 2171700"/>
                <a:gd name="connsiteY40-6554" fmla="*/ 7212195 h 7250295"/>
                <a:gd name="connsiteX41-6555" fmla="*/ 2171700 w 2171700"/>
                <a:gd name="connsiteY41-6556" fmla="*/ 7069320 h 7250295"/>
                <a:gd name="connsiteX42-6557" fmla="*/ 1676400 w 2171700"/>
                <a:gd name="connsiteY42-6558" fmla="*/ 6564495 h 7250295"/>
                <a:gd name="connsiteX43-6559" fmla="*/ 1685925 w 2171700"/>
                <a:gd name="connsiteY43-6560" fmla="*/ 6459720 h 7250295"/>
                <a:gd name="connsiteX44-6561" fmla="*/ 1657350 w 2171700"/>
                <a:gd name="connsiteY44-6562" fmla="*/ 6250170 h 7250295"/>
                <a:gd name="connsiteX45-6563" fmla="*/ 1704975 w 2171700"/>
                <a:gd name="connsiteY45-6564" fmla="*/ 5973945 h 7250295"/>
                <a:gd name="connsiteX46-6565" fmla="*/ 1762125 w 2171700"/>
                <a:gd name="connsiteY46-6566" fmla="*/ 5421495 h 7250295"/>
                <a:gd name="connsiteX47-6567" fmla="*/ 1771650 w 2171700"/>
                <a:gd name="connsiteY47-6568" fmla="*/ 5354820 h 7250295"/>
                <a:gd name="connsiteX48-6569" fmla="*/ 1866900 w 2171700"/>
                <a:gd name="connsiteY48-6570" fmla="*/ 5097645 h 7250295"/>
                <a:gd name="connsiteX49-6571" fmla="*/ 1885950 w 2171700"/>
                <a:gd name="connsiteY49-6572" fmla="*/ 4573770 h 7250295"/>
                <a:gd name="connsiteX50-6573" fmla="*/ 1895475 w 2171700"/>
                <a:gd name="connsiteY50-6574" fmla="*/ 4173720 h 7250295"/>
                <a:gd name="connsiteX51-6575" fmla="*/ 1866900 w 2171700"/>
                <a:gd name="connsiteY51-6576" fmla="*/ 3630795 h 7250295"/>
                <a:gd name="connsiteX52-6577" fmla="*/ 2070680 w 2171700"/>
                <a:gd name="connsiteY52-6578" fmla="*/ 2723305 h 7250295"/>
                <a:gd name="connsiteX53-6579" fmla="*/ 2042707 w 2171700"/>
                <a:gd name="connsiteY53-6580" fmla="*/ 2404684 h 7250295"/>
                <a:gd name="connsiteX54-6581" fmla="*/ 1981200 w 2171700"/>
                <a:gd name="connsiteY54-6582" fmla="*/ 1864914 h 7250295"/>
                <a:gd name="connsiteX55-6583" fmla="*/ 1936459 w 2171700"/>
                <a:gd name="connsiteY55-6584" fmla="*/ 1677029 h 7250295"/>
                <a:gd name="connsiteX56-6585" fmla="*/ 1922037 w 2171700"/>
                <a:gd name="connsiteY56-6586" fmla="*/ 1432534 h 7250295"/>
                <a:gd name="connsiteX57-6587" fmla="*/ 1874412 w 2171700"/>
                <a:gd name="connsiteY57-6588" fmla="*/ 1302338 h 7250295"/>
                <a:gd name="connsiteX58-6589" fmla="*/ 1407687 w 2171700"/>
                <a:gd name="connsiteY58-6590" fmla="*/ 1134975 h 7250295"/>
                <a:gd name="connsiteX59-6591" fmla="*/ 1309221 w 2171700"/>
                <a:gd name="connsiteY59-6592" fmla="*/ 1020075 h 7250295"/>
                <a:gd name="connsiteX60-6593" fmla="*/ 1365230 w 2171700"/>
                <a:gd name="connsiteY60-6594" fmla="*/ 821521 h 7250295"/>
                <a:gd name="connsiteX61-6595" fmla="*/ 1433407 w 2171700"/>
                <a:gd name="connsiteY61-6596" fmla="*/ 622909 h 7250295"/>
                <a:gd name="connsiteX62-6597" fmla="*/ 1444916 w 2171700"/>
                <a:gd name="connsiteY62-6598" fmla="*/ 380757 h 7250295"/>
                <a:gd name="connsiteX63-6599" fmla="*/ 1330946 w 2171700"/>
                <a:gd name="connsiteY63-6600" fmla="*/ 143773 h 7250295"/>
                <a:gd name="connsiteX64-6601" fmla="*/ 1063645 w 2171700"/>
                <a:gd name="connsiteY64-6602" fmla="*/ 568 h 7250295"/>
                <a:gd name="connsiteX0-6603" fmla="*/ 1063645 w 2171700"/>
                <a:gd name="connsiteY0-6604" fmla="*/ 568 h 7250295"/>
                <a:gd name="connsiteX1-6605" fmla="*/ 809625 w 2171700"/>
                <a:gd name="connsiteY1-6606" fmla="*/ 116070 h 7250295"/>
                <a:gd name="connsiteX2-6607" fmla="*/ 685800 w 2171700"/>
                <a:gd name="connsiteY2-6608" fmla="*/ 297045 h 7250295"/>
                <a:gd name="connsiteX3-6609" fmla="*/ 704850 w 2171700"/>
                <a:gd name="connsiteY3-6610" fmla="*/ 620895 h 7250295"/>
                <a:gd name="connsiteX4-6611" fmla="*/ 838200 w 2171700"/>
                <a:gd name="connsiteY4-6612" fmla="*/ 897120 h 7250295"/>
                <a:gd name="connsiteX5-6613" fmla="*/ 742950 w 2171700"/>
                <a:gd name="connsiteY5-6614" fmla="*/ 1011420 h 7250295"/>
                <a:gd name="connsiteX6-6615" fmla="*/ 133350 w 2171700"/>
                <a:gd name="connsiteY6-6616" fmla="*/ 1220970 h 7250295"/>
                <a:gd name="connsiteX7-6617" fmla="*/ 0 w 2171700"/>
                <a:gd name="connsiteY7-6618" fmla="*/ 2211570 h 7250295"/>
                <a:gd name="connsiteX8-6619" fmla="*/ 333375 w 2171700"/>
                <a:gd name="connsiteY8-6620" fmla="*/ 3106920 h 7250295"/>
                <a:gd name="connsiteX9-6621" fmla="*/ 247650 w 2171700"/>
                <a:gd name="connsiteY9-6622" fmla="*/ 3840345 h 7250295"/>
                <a:gd name="connsiteX10-6623" fmla="*/ 371475 w 2171700"/>
                <a:gd name="connsiteY10-6624" fmla="*/ 4059420 h 7250295"/>
                <a:gd name="connsiteX11-6625" fmla="*/ 495300 w 2171700"/>
                <a:gd name="connsiteY11-6626" fmla="*/ 4278495 h 7250295"/>
                <a:gd name="connsiteX12-6627" fmla="*/ 476250 w 2171700"/>
                <a:gd name="connsiteY12-6628" fmla="*/ 4735695 h 7250295"/>
                <a:gd name="connsiteX13-6629" fmla="*/ 476250 w 2171700"/>
                <a:gd name="connsiteY13-6630" fmla="*/ 5097645 h 7250295"/>
                <a:gd name="connsiteX14-6631" fmla="*/ 371475 w 2171700"/>
                <a:gd name="connsiteY14-6632" fmla="*/ 6145395 h 7250295"/>
                <a:gd name="connsiteX15-6633" fmla="*/ 371475 w 2171700"/>
                <a:gd name="connsiteY15-6634" fmla="*/ 6621645 h 7250295"/>
                <a:gd name="connsiteX16-6635" fmla="*/ 400050 w 2171700"/>
                <a:gd name="connsiteY16-6636" fmla="*/ 6821670 h 7250295"/>
                <a:gd name="connsiteX17-6637" fmla="*/ 323850 w 2171700"/>
                <a:gd name="connsiteY17-6638" fmla="*/ 7002645 h 7250295"/>
                <a:gd name="connsiteX18-6639" fmla="*/ 533400 w 2171700"/>
                <a:gd name="connsiteY18-6640" fmla="*/ 7250295 h 7250295"/>
                <a:gd name="connsiteX19-6641" fmla="*/ 952500 w 2171700"/>
                <a:gd name="connsiteY19-6642" fmla="*/ 7240770 h 7250295"/>
                <a:gd name="connsiteX20-6643" fmla="*/ 733425 w 2171700"/>
                <a:gd name="connsiteY20-6644" fmla="*/ 6821670 h 7250295"/>
                <a:gd name="connsiteX21-6645" fmla="*/ 790575 w 2171700"/>
                <a:gd name="connsiteY21-6646" fmla="*/ 6574020 h 7250295"/>
                <a:gd name="connsiteX22-6647" fmla="*/ 762000 w 2171700"/>
                <a:gd name="connsiteY22-6648" fmla="*/ 6250170 h 7250295"/>
                <a:gd name="connsiteX23-6649" fmla="*/ 885825 w 2171700"/>
                <a:gd name="connsiteY23-6650" fmla="*/ 5411970 h 7250295"/>
                <a:gd name="connsiteX24-6651" fmla="*/ 866775 w 2171700"/>
                <a:gd name="connsiteY24-6652" fmla="*/ 5326245 h 7250295"/>
                <a:gd name="connsiteX25-6653" fmla="*/ 971550 w 2171700"/>
                <a:gd name="connsiteY25-6654" fmla="*/ 5211945 h 7250295"/>
                <a:gd name="connsiteX26-6655" fmla="*/ 962025 w 2171700"/>
                <a:gd name="connsiteY26-6656" fmla="*/ 5069070 h 7250295"/>
                <a:gd name="connsiteX27-6657" fmla="*/ 1104900 w 2171700"/>
                <a:gd name="connsiteY27-6658" fmla="*/ 4526145 h 7250295"/>
                <a:gd name="connsiteX28-6659" fmla="*/ 1123950 w 2171700"/>
                <a:gd name="connsiteY28-6660" fmla="*/ 4392795 h 7250295"/>
                <a:gd name="connsiteX29-6661" fmla="*/ 1276350 w 2171700"/>
                <a:gd name="connsiteY29-6662" fmla="*/ 4649970 h 7250295"/>
                <a:gd name="connsiteX30-6663" fmla="*/ 1352550 w 2171700"/>
                <a:gd name="connsiteY30-6664" fmla="*/ 4926195 h 7250295"/>
                <a:gd name="connsiteX31-6665" fmla="*/ 1333500 w 2171700"/>
                <a:gd name="connsiteY31-6666" fmla="*/ 5069070 h 7250295"/>
                <a:gd name="connsiteX32-6667" fmla="*/ 1371600 w 2171700"/>
                <a:gd name="connsiteY32-6668" fmla="*/ 5078595 h 7250295"/>
                <a:gd name="connsiteX33-6669" fmla="*/ 1247775 w 2171700"/>
                <a:gd name="connsiteY33-6670" fmla="*/ 5516745 h 7250295"/>
                <a:gd name="connsiteX34-6671" fmla="*/ 1257300 w 2171700"/>
                <a:gd name="connsiteY34-6672" fmla="*/ 6469245 h 7250295"/>
                <a:gd name="connsiteX35-6673" fmla="*/ 1333500 w 2171700"/>
                <a:gd name="connsiteY35-6674" fmla="*/ 6583545 h 7250295"/>
                <a:gd name="connsiteX36-6675" fmla="*/ 1314450 w 2171700"/>
                <a:gd name="connsiteY36-6676" fmla="*/ 6735945 h 7250295"/>
                <a:gd name="connsiteX37-6677" fmla="*/ 1323975 w 2171700"/>
                <a:gd name="connsiteY37-6678" fmla="*/ 6859770 h 7250295"/>
                <a:gd name="connsiteX38-6679" fmla="*/ 1304925 w 2171700"/>
                <a:gd name="connsiteY38-6680" fmla="*/ 7012170 h 7250295"/>
                <a:gd name="connsiteX39-6681" fmla="*/ 1704975 w 2171700"/>
                <a:gd name="connsiteY39-6682" fmla="*/ 7212195 h 7250295"/>
                <a:gd name="connsiteX40-6683" fmla="*/ 2152650 w 2171700"/>
                <a:gd name="connsiteY40-6684" fmla="*/ 7212195 h 7250295"/>
                <a:gd name="connsiteX41-6685" fmla="*/ 2171700 w 2171700"/>
                <a:gd name="connsiteY41-6686" fmla="*/ 7069320 h 7250295"/>
                <a:gd name="connsiteX42-6687" fmla="*/ 1676400 w 2171700"/>
                <a:gd name="connsiteY42-6688" fmla="*/ 6564495 h 7250295"/>
                <a:gd name="connsiteX43-6689" fmla="*/ 1685925 w 2171700"/>
                <a:gd name="connsiteY43-6690" fmla="*/ 6459720 h 7250295"/>
                <a:gd name="connsiteX44-6691" fmla="*/ 1657350 w 2171700"/>
                <a:gd name="connsiteY44-6692" fmla="*/ 6250170 h 7250295"/>
                <a:gd name="connsiteX45-6693" fmla="*/ 1704975 w 2171700"/>
                <a:gd name="connsiteY45-6694" fmla="*/ 5973945 h 7250295"/>
                <a:gd name="connsiteX46-6695" fmla="*/ 1762125 w 2171700"/>
                <a:gd name="connsiteY46-6696" fmla="*/ 5421495 h 7250295"/>
                <a:gd name="connsiteX47-6697" fmla="*/ 1771650 w 2171700"/>
                <a:gd name="connsiteY47-6698" fmla="*/ 5354820 h 7250295"/>
                <a:gd name="connsiteX48-6699" fmla="*/ 1866900 w 2171700"/>
                <a:gd name="connsiteY48-6700" fmla="*/ 5097645 h 7250295"/>
                <a:gd name="connsiteX49-6701" fmla="*/ 1885950 w 2171700"/>
                <a:gd name="connsiteY49-6702" fmla="*/ 4573770 h 7250295"/>
                <a:gd name="connsiteX50-6703" fmla="*/ 1895475 w 2171700"/>
                <a:gd name="connsiteY50-6704" fmla="*/ 4173720 h 7250295"/>
                <a:gd name="connsiteX51-6705" fmla="*/ 1866900 w 2171700"/>
                <a:gd name="connsiteY51-6706" fmla="*/ 3630795 h 7250295"/>
                <a:gd name="connsiteX52-6707" fmla="*/ 2047604 w 2171700"/>
                <a:gd name="connsiteY52-6708" fmla="*/ 2685806 h 7250295"/>
                <a:gd name="connsiteX53-6709" fmla="*/ 2042707 w 2171700"/>
                <a:gd name="connsiteY53-6710" fmla="*/ 2404684 h 7250295"/>
                <a:gd name="connsiteX54-6711" fmla="*/ 1981200 w 2171700"/>
                <a:gd name="connsiteY54-6712" fmla="*/ 1864914 h 7250295"/>
                <a:gd name="connsiteX55-6713" fmla="*/ 1936459 w 2171700"/>
                <a:gd name="connsiteY55-6714" fmla="*/ 1677029 h 7250295"/>
                <a:gd name="connsiteX56-6715" fmla="*/ 1922037 w 2171700"/>
                <a:gd name="connsiteY56-6716" fmla="*/ 1432534 h 7250295"/>
                <a:gd name="connsiteX57-6717" fmla="*/ 1874412 w 2171700"/>
                <a:gd name="connsiteY57-6718" fmla="*/ 1302338 h 7250295"/>
                <a:gd name="connsiteX58-6719" fmla="*/ 1407687 w 2171700"/>
                <a:gd name="connsiteY58-6720" fmla="*/ 1134975 h 7250295"/>
                <a:gd name="connsiteX59-6721" fmla="*/ 1309221 w 2171700"/>
                <a:gd name="connsiteY59-6722" fmla="*/ 1020075 h 7250295"/>
                <a:gd name="connsiteX60-6723" fmla="*/ 1365230 w 2171700"/>
                <a:gd name="connsiteY60-6724" fmla="*/ 821521 h 7250295"/>
                <a:gd name="connsiteX61-6725" fmla="*/ 1433407 w 2171700"/>
                <a:gd name="connsiteY61-6726" fmla="*/ 622909 h 7250295"/>
                <a:gd name="connsiteX62-6727" fmla="*/ 1444916 w 2171700"/>
                <a:gd name="connsiteY62-6728" fmla="*/ 380757 h 7250295"/>
                <a:gd name="connsiteX63-6729" fmla="*/ 1330946 w 2171700"/>
                <a:gd name="connsiteY63-6730" fmla="*/ 143773 h 7250295"/>
                <a:gd name="connsiteX64-6731" fmla="*/ 1063645 w 2171700"/>
                <a:gd name="connsiteY64-6732" fmla="*/ 568 h 7250295"/>
                <a:gd name="connsiteX0-6733" fmla="*/ 1063645 w 2171700"/>
                <a:gd name="connsiteY0-6734" fmla="*/ 568 h 7250295"/>
                <a:gd name="connsiteX1-6735" fmla="*/ 809625 w 2171700"/>
                <a:gd name="connsiteY1-6736" fmla="*/ 116070 h 7250295"/>
                <a:gd name="connsiteX2-6737" fmla="*/ 685800 w 2171700"/>
                <a:gd name="connsiteY2-6738" fmla="*/ 297045 h 7250295"/>
                <a:gd name="connsiteX3-6739" fmla="*/ 704850 w 2171700"/>
                <a:gd name="connsiteY3-6740" fmla="*/ 620895 h 7250295"/>
                <a:gd name="connsiteX4-6741" fmla="*/ 838200 w 2171700"/>
                <a:gd name="connsiteY4-6742" fmla="*/ 897120 h 7250295"/>
                <a:gd name="connsiteX5-6743" fmla="*/ 742950 w 2171700"/>
                <a:gd name="connsiteY5-6744" fmla="*/ 1011420 h 7250295"/>
                <a:gd name="connsiteX6-6745" fmla="*/ 133350 w 2171700"/>
                <a:gd name="connsiteY6-6746" fmla="*/ 1220970 h 7250295"/>
                <a:gd name="connsiteX7-6747" fmla="*/ 0 w 2171700"/>
                <a:gd name="connsiteY7-6748" fmla="*/ 2211570 h 7250295"/>
                <a:gd name="connsiteX8-6749" fmla="*/ 333375 w 2171700"/>
                <a:gd name="connsiteY8-6750" fmla="*/ 3106920 h 7250295"/>
                <a:gd name="connsiteX9-6751" fmla="*/ 247650 w 2171700"/>
                <a:gd name="connsiteY9-6752" fmla="*/ 3840345 h 7250295"/>
                <a:gd name="connsiteX10-6753" fmla="*/ 371475 w 2171700"/>
                <a:gd name="connsiteY10-6754" fmla="*/ 4059420 h 7250295"/>
                <a:gd name="connsiteX11-6755" fmla="*/ 495300 w 2171700"/>
                <a:gd name="connsiteY11-6756" fmla="*/ 4278495 h 7250295"/>
                <a:gd name="connsiteX12-6757" fmla="*/ 476250 w 2171700"/>
                <a:gd name="connsiteY12-6758" fmla="*/ 4735695 h 7250295"/>
                <a:gd name="connsiteX13-6759" fmla="*/ 476250 w 2171700"/>
                <a:gd name="connsiteY13-6760" fmla="*/ 5097645 h 7250295"/>
                <a:gd name="connsiteX14-6761" fmla="*/ 371475 w 2171700"/>
                <a:gd name="connsiteY14-6762" fmla="*/ 6145395 h 7250295"/>
                <a:gd name="connsiteX15-6763" fmla="*/ 371475 w 2171700"/>
                <a:gd name="connsiteY15-6764" fmla="*/ 6621645 h 7250295"/>
                <a:gd name="connsiteX16-6765" fmla="*/ 400050 w 2171700"/>
                <a:gd name="connsiteY16-6766" fmla="*/ 6821670 h 7250295"/>
                <a:gd name="connsiteX17-6767" fmla="*/ 323850 w 2171700"/>
                <a:gd name="connsiteY17-6768" fmla="*/ 7002645 h 7250295"/>
                <a:gd name="connsiteX18-6769" fmla="*/ 533400 w 2171700"/>
                <a:gd name="connsiteY18-6770" fmla="*/ 7250295 h 7250295"/>
                <a:gd name="connsiteX19-6771" fmla="*/ 952500 w 2171700"/>
                <a:gd name="connsiteY19-6772" fmla="*/ 7240770 h 7250295"/>
                <a:gd name="connsiteX20-6773" fmla="*/ 733425 w 2171700"/>
                <a:gd name="connsiteY20-6774" fmla="*/ 6821670 h 7250295"/>
                <a:gd name="connsiteX21-6775" fmla="*/ 790575 w 2171700"/>
                <a:gd name="connsiteY21-6776" fmla="*/ 6574020 h 7250295"/>
                <a:gd name="connsiteX22-6777" fmla="*/ 762000 w 2171700"/>
                <a:gd name="connsiteY22-6778" fmla="*/ 6250170 h 7250295"/>
                <a:gd name="connsiteX23-6779" fmla="*/ 885825 w 2171700"/>
                <a:gd name="connsiteY23-6780" fmla="*/ 5411970 h 7250295"/>
                <a:gd name="connsiteX24-6781" fmla="*/ 866775 w 2171700"/>
                <a:gd name="connsiteY24-6782" fmla="*/ 5326245 h 7250295"/>
                <a:gd name="connsiteX25-6783" fmla="*/ 971550 w 2171700"/>
                <a:gd name="connsiteY25-6784" fmla="*/ 5211945 h 7250295"/>
                <a:gd name="connsiteX26-6785" fmla="*/ 962025 w 2171700"/>
                <a:gd name="connsiteY26-6786" fmla="*/ 5069070 h 7250295"/>
                <a:gd name="connsiteX27-6787" fmla="*/ 1104900 w 2171700"/>
                <a:gd name="connsiteY27-6788" fmla="*/ 4526145 h 7250295"/>
                <a:gd name="connsiteX28-6789" fmla="*/ 1123950 w 2171700"/>
                <a:gd name="connsiteY28-6790" fmla="*/ 4392795 h 7250295"/>
                <a:gd name="connsiteX29-6791" fmla="*/ 1276350 w 2171700"/>
                <a:gd name="connsiteY29-6792" fmla="*/ 4649970 h 7250295"/>
                <a:gd name="connsiteX30-6793" fmla="*/ 1352550 w 2171700"/>
                <a:gd name="connsiteY30-6794" fmla="*/ 4926195 h 7250295"/>
                <a:gd name="connsiteX31-6795" fmla="*/ 1333500 w 2171700"/>
                <a:gd name="connsiteY31-6796" fmla="*/ 5069070 h 7250295"/>
                <a:gd name="connsiteX32-6797" fmla="*/ 1371600 w 2171700"/>
                <a:gd name="connsiteY32-6798" fmla="*/ 5078595 h 7250295"/>
                <a:gd name="connsiteX33-6799" fmla="*/ 1247775 w 2171700"/>
                <a:gd name="connsiteY33-6800" fmla="*/ 5516745 h 7250295"/>
                <a:gd name="connsiteX34-6801" fmla="*/ 1257300 w 2171700"/>
                <a:gd name="connsiteY34-6802" fmla="*/ 6469245 h 7250295"/>
                <a:gd name="connsiteX35-6803" fmla="*/ 1333500 w 2171700"/>
                <a:gd name="connsiteY35-6804" fmla="*/ 6583545 h 7250295"/>
                <a:gd name="connsiteX36-6805" fmla="*/ 1314450 w 2171700"/>
                <a:gd name="connsiteY36-6806" fmla="*/ 6735945 h 7250295"/>
                <a:gd name="connsiteX37-6807" fmla="*/ 1323975 w 2171700"/>
                <a:gd name="connsiteY37-6808" fmla="*/ 6859770 h 7250295"/>
                <a:gd name="connsiteX38-6809" fmla="*/ 1304925 w 2171700"/>
                <a:gd name="connsiteY38-6810" fmla="*/ 7012170 h 7250295"/>
                <a:gd name="connsiteX39-6811" fmla="*/ 1704975 w 2171700"/>
                <a:gd name="connsiteY39-6812" fmla="*/ 7212195 h 7250295"/>
                <a:gd name="connsiteX40-6813" fmla="*/ 2152650 w 2171700"/>
                <a:gd name="connsiteY40-6814" fmla="*/ 7212195 h 7250295"/>
                <a:gd name="connsiteX41-6815" fmla="*/ 2171700 w 2171700"/>
                <a:gd name="connsiteY41-6816" fmla="*/ 7069320 h 7250295"/>
                <a:gd name="connsiteX42-6817" fmla="*/ 1676400 w 2171700"/>
                <a:gd name="connsiteY42-6818" fmla="*/ 6564495 h 7250295"/>
                <a:gd name="connsiteX43-6819" fmla="*/ 1685925 w 2171700"/>
                <a:gd name="connsiteY43-6820" fmla="*/ 6459720 h 7250295"/>
                <a:gd name="connsiteX44-6821" fmla="*/ 1657350 w 2171700"/>
                <a:gd name="connsiteY44-6822" fmla="*/ 6250170 h 7250295"/>
                <a:gd name="connsiteX45-6823" fmla="*/ 1704975 w 2171700"/>
                <a:gd name="connsiteY45-6824" fmla="*/ 5973945 h 7250295"/>
                <a:gd name="connsiteX46-6825" fmla="*/ 1762125 w 2171700"/>
                <a:gd name="connsiteY46-6826" fmla="*/ 5421495 h 7250295"/>
                <a:gd name="connsiteX47-6827" fmla="*/ 1771650 w 2171700"/>
                <a:gd name="connsiteY47-6828" fmla="*/ 5354820 h 7250295"/>
                <a:gd name="connsiteX48-6829" fmla="*/ 1866900 w 2171700"/>
                <a:gd name="connsiteY48-6830" fmla="*/ 5097645 h 7250295"/>
                <a:gd name="connsiteX49-6831" fmla="*/ 1885950 w 2171700"/>
                <a:gd name="connsiteY49-6832" fmla="*/ 4573770 h 7250295"/>
                <a:gd name="connsiteX50-6833" fmla="*/ 1895475 w 2171700"/>
                <a:gd name="connsiteY50-6834" fmla="*/ 4173720 h 7250295"/>
                <a:gd name="connsiteX51-6835" fmla="*/ 1866900 w 2171700"/>
                <a:gd name="connsiteY51-6836" fmla="*/ 3630795 h 7250295"/>
                <a:gd name="connsiteX52-6837" fmla="*/ 2047604 w 2171700"/>
                <a:gd name="connsiteY52-6838" fmla="*/ 2685806 h 7250295"/>
                <a:gd name="connsiteX53-6839" fmla="*/ 2042707 w 2171700"/>
                <a:gd name="connsiteY53-6840" fmla="*/ 2404684 h 7250295"/>
                <a:gd name="connsiteX54-6841" fmla="*/ 1981200 w 2171700"/>
                <a:gd name="connsiteY54-6842" fmla="*/ 1864914 h 7250295"/>
                <a:gd name="connsiteX55-6843" fmla="*/ 1936459 w 2171700"/>
                <a:gd name="connsiteY55-6844" fmla="*/ 1677029 h 7250295"/>
                <a:gd name="connsiteX56-6845" fmla="*/ 1922037 w 2171700"/>
                <a:gd name="connsiteY56-6846" fmla="*/ 1432534 h 7250295"/>
                <a:gd name="connsiteX57-6847" fmla="*/ 1874412 w 2171700"/>
                <a:gd name="connsiteY57-6848" fmla="*/ 1302338 h 7250295"/>
                <a:gd name="connsiteX58-6849" fmla="*/ 1407687 w 2171700"/>
                <a:gd name="connsiteY58-6850" fmla="*/ 1134975 h 7250295"/>
                <a:gd name="connsiteX59-6851" fmla="*/ 1309221 w 2171700"/>
                <a:gd name="connsiteY59-6852" fmla="*/ 1020075 h 7250295"/>
                <a:gd name="connsiteX60-6853" fmla="*/ 1365230 w 2171700"/>
                <a:gd name="connsiteY60-6854" fmla="*/ 821521 h 7250295"/>
                <a:gd name="connsiteX61-6855" fmla="*/ 1433407 w 2171700"/>
                <a:gd name="connsiteY61-6856" fmla="*/ 622909 h 7250295"/>
                <a:gd name="connsiteX62-6857" fmla="*/ 1444916 w 2171700"/>
                <a:gd name="connsiteY62-6858" fmla="*/ 380757 h 7250295"/>
                <a:gd name="connsiteX63-6859" fmla="*/ 1330946 w 2171700"/>
                <a:gd name="connsiteY63-6860" fmla="*/ 143773 h 7250295"/>
                <a:gd name="connsiteX64-6861" fmla="*/ 1063645 w 2171700"/>
                <a:gd name="connsiteY64-6862" fmla="*/ 568 h 7250295"/>
                <a:gd name="connsiteX0-6863" fmla="*/ 1063645 w 2171700"/>
                <a:gd name="connsiteY0-6864" fmla="*/ 568 h 7250295"/>
                <a:gd name="connsiteX1-6865" fmla="*/ 809625 w 2171700"/>
                <a:gd name="connsiteY1-6866" fmla="*/ 116070 h 7250295"/>
                <a:gd name="connsiteX2-6867" fmla="*/ 685800 w 2171700"/>
                <a:gd name="connsiteY2-6868" fmla="*/ 297045 h 7250295"/>
                <a:gd name="connsiteX3-6869" fmla="*/ 704850 w 2171700"/>
                <a:gd name="connsiteY3-6870" fmla="*/ 620895 h 7250295"/>
                <a:gd name="connsiteX4-6871" fmla="*/ 838200 w 2171700"/>
                <a:gd name="connsiteY4-6872" fmla="*/ 897120 h 7250295"/>
                <a:gd name="connsiteX5-6873" fmla="*/ 742950 w 2171700"/>
                <a:gd name="connsiteY5-6874" fmla="*/ 1011420 h 7250295"/>
                <a:gd name="connsiteX6-6875" fmla="*/ 133350 w 2171700"/>
                <a:gd name="connsiteY6-6876" fmla="*/ 1220970 h 7250295"/>
                <a:gd name="connsiteX7-6877" fmla="*/ 0 w 2171700"/>
                <a:gd name="connsiteY7-6878" fmla="*/ 2211570 h 7250295"/>
                <a:gd name="connsiteX8-6879" fmla="*/ 333375 w 2171700"/>
                <a:gd name="connsiteY8-6880" fmla="*/ 3106920 h 7250295"/>
                <a:gd name="connsiteX9-6881" fmla="*/ 247650 w 2171700"/>
                <a:gd name="connsiteY9-6882" fmla="*/ 3840345 h 7250295"/>
                <a:gd name="connsiteX10-6883" fmla="*/ 371475 w 2171700"/>
                <a:gd name="connsiteY10-6884" fmla="*/ 4059420 h 7250295"/>
                <a:gd name="connsiteX11-6885" fmla="*/ 495300 w 2171700"/>
                <a:gd name="connsiteY11-6886" fmla="*/ 4278495 h 7250295"/>
                <a:gd name="connsiteX12-6887" fmla="*/ 476250 w 2171700"/>
                <a:gd name="connsiteY12-6888" fmla="*/ 4735695 h 7250295"/>
                <a:gd name="connsiteX13-6889" fmla="*/ 476250 w 2171700"/>
                <a:gd name="connsiteY13-6890" fmla="*/ 5097645 h 7250295"/>
                <a:gd name="connsiteX14-6891" fmla="*/ 371475 w 2171700"/>
                <a:gd name="connsiteY14-6892" fmla="*/ 6145395 h 7250295"/>
                <a:gd name="connsiteX15-6893" fmla="*/ 371475 w 2171700"/>
                <a:gd name="connsiteY15-6894" fmla="*/ 6621645 h 7250295"/>
                <a:gd name="connsiteX16-6895" fmla="*/ 400050 w 2171700"/>
                <a:gd name="connsiteY16-6896" fmla="*/ 6821670 h 7250295"/>
                <a:gd name="connsiteX17-6897" fmla="*/ 323850 w 2171700"/>
                <a:gd name="connsiteY17-6898" fmla="*/ 7002645 h 7250295"/>
                <a:gd name="connsiteX18-6899" fmla="*/ 533400 w 2171700"/>
                <a:gd name="connsiteY18-6900" fmla="*/ 7250295 h 7250295"/>
                <a:gd name="connsiteX19-6901" fmla="*/ 952500 w 2171700"/>
                <a:gd name="connsiteY19-6902" fmla="*/ 7240770 h 7250295"/>
                <a:gd name="connsiteX20-6903" fmla="*/ 733425 w 2171700"/>
                <a:gd name="connsiteY20-6904" fmla="*/ 6821670 h 7250295"/>
                <a:gd name="connsiteX21-6905" fmla="*/ 790575 w 2171700"/>
                <a:gd name="connsiteY21-6906" fmla="*/ 6574020 h 7250295"/>
                <a:gd name="connsiteX22-6907" fmla="*/ 762000 w 2171700"/>
                <a:gd name="connsiteY22-6908" fmla="*/ 6250170 h 7250295"/>
                <a:gd name="connsiteX23-6909" fmla="*/ 885825 w 2171700"/>
                <a:gd name="connsiteY23-6910" fmla="*/ 5411970 h 7250295"/>
                <a:gd name="connsiteX24-6911" fmla="*/ 866775 w 2171700"/>
                <a:gd name="connsiteY24-6912" fmla="*/ 5326245 h 7250295"/>
                <a:gd name="connsiteX25-6913" fmla="*/ 971550 w 2171700"/>
                <a:gd name="connsiteY25-6914" fmla="*/ 5211945 h 7250295"/>
                <a:gd name="connsiteX26-6915" fmla="*/ 962025 w 2171700"/>
                <a:gd name="connsiteY26-6916" fmla="*/ 5069070 h 7250295"/>
                <a:gd name="connsiteX27-6917" fmla="*/ 1104900 w 2171700"/>
                <a:gd name="connsiteY27-6918" fmla="*/ 4526145 h 7250295"/>
                <a:gd name="connsiteX28-6919" fmla="*/ 1123950 w 2171700"/>
                <a:gd name="connsiteY28-6920" fmla="*/ 4392795 h 7250295"/>
                <a:gd name="connsiteX29-6921" fmla="*/ 1276350 w 2171700"/>
                <a:gd name="connsiteY29-6922" fmla="*/ 4649970 h 7250295"/>
                <a:gd name="connsiteX30-6923" fmla="*/ 1352550 w 2171700"/>
                <a:gd name="connsiteY30-6924" fmla="*/ 4926195 h 7250295"/>
                <a:gd name="connsiteX31-6925" fmla="*/ 1333500 w 2171700"/>
                <a:gd name="connsiteY31-6926" fmla="*/ 5069070 h 7250295"/>
                <a:gd name="connsiteX32-6927" fmla="*/ 1371600 w 2171700"/>
                <a:gd name="connsiteY32-6928" fmla="*/ 5078595 h 7250295"/>
                <a:gd name="connsiteX33-6929" fmla="*/ 1247775 w 2171700"/>
                <a:gd name="connsiteY33-6930" fmla="*/ 5516745 h 7250295"/>
                <a:gd name="connsiteX34-6931" fmla="*/ 1257300 w 2171700"/>
                <a:gd name="connsiteY34-6932" fmla="*/ 6469245 h 7250295"/>
                <a:gd name="connsiteX35-6933" fmla="*/ 1333500 w 2171700"/>
                <a:gd name="connsiteY35-6934" fmla="*/ 6583545 h 7250295"/>
                <a:gd name="connsiteX36-6935" fmla="*/ 1314450 w 2171700"/>
                <a:gd name="connsiteY36-6936" fmla="*/ 6735945 h 7250295"/>
                <a:gd name="connsiteX37-6937" fmla="*/ 1323975 w 2171700"/>
                <a:gd name="connsiteY37-6938" fmla="*/ 6859770 h 7250295"/>
                <a:gd name="connsiteX38-6939" fmla="*/ 1304925 w 2171700"/>
                <a:gd name="connsiteY38-6940" fmla="*/ 7012170 h 7250295"/>
                <a:gd name="connsiteX39-6941" fmla="*/ 1704975 w 2171700"/>
                <a:gd name="connsiteY39-6942" fmla="*/ 7212195 h 7250295"/>
                <a:gd name="connsiteX40-6943" fmla="*/ 2152650 w 2171700"/>
                <a:gd name="connsiteY40-6944" fmla="*/ 7212195 h 7250295"/>
                <a:gd name="connsiteX41-6945" fmla="*/ 2171700 w 2171700"/>
                <a:gd name="connsiteY41-6946" fmla="*/ 7069320 h 7250295"/>
                <a:gd name="connsiteX42-6947" fmla="*/ 1676400 w 2171700"/>
                <a:gd name="connsiteY42-6948" fmla="*/ 6564495 h 7250295"/>
                <a:gd name="connsiteX43-6949" fmla="*/ 1685925 w 2171700"/>
                <a:gd name="connsiteY43-6950" fmla="*/ 6459720 h 7250295"/>
                <a:gd name="connsiteX44-6951" fmla="*/ 1657350 w 2171700"/>
                <a:gd name="connsiteY44-6952" fmla="*/ 6250170 h 7250295"/>
                <a:gd name="connsiteX45-6953" fmla="*/ 1704975 w 2171700"/>
                <a:gd name="connsiteY45-6954" fmla="*/ 5973945 h 7250295"/>
                <a:gd name="connsiteX46-6955" fmla="*/ 1762125 w 2171700"/>
                <a:gd name="connsiteY46-6956" fmla="*/ 5421495 h 7250295"/>
                <a:gd name="connsiteX47-6957" fmla="*/ 1771650 w 2171700"/>
                <a:gd name="connsiteY47-6958" fmla="*/ 5354820 h 7250295"/>
                <a:gd name="connsiteX48-6959" fmla="*/ 1866900 w 2171700"/>
                <a:gd name="connsiteY48-6960" fmla="*/ 5097645 h 7250295"/>
                <a:gd name="connsiteX49-6961" fmla="*/ 1885950 w 2171700"/>
                <a:gd name="connsiteY49-6962" fmla="*/ 4573770 h 7250295"/>
                <a:gd name="connsiteX50-6963" fmla="*/ 1895475 w 2171700"/>
                <a:gd name="connsiteY50-6964" fmla="*/ 4173720 h 7250295"/>
                <a:gd name="connsiteX51-6965" fmla="*/ 1866900 w 2171700"/>
                <a:gd name="connsiteY51-6966" fmla="*/ 3630795 h 7250295"/>
                <a:gd name="connsiteX52-6967" fmla="*/ 2056257 w 2171700"/>
                <a:gd name="connsiteY52-6968" fmla="*/ 2654077 h 7250295"/>
                <a:gd name="connsiteX53-6969" fmla="*/ 2042707 w 2171700"/>
                <a:gd name="connsiteY53-6970" fmla="*/ 2404684 h 7250295"/>
                <a:gd name="connsiteX54-6971" fmla="*/ 1981200 w 2171700"/>
                <a:gd name="connsiteY54-6972" fmla="*/ 1864914 h 7250295"/>
                <a:gd name="connsiteX55-6973" fmla="*/ 1936459 w 2171700"/>
                <a:gd name="connsiteY55-6974" fmla="*/ 1677029 h 7250295"/>
                <a:gd name="connsiteX56-6975" fmla="*/ 1922037 w 2171700"/>
                <a:gd name="connsiteY56-6976" fmla="*/ 1432534 h 7250295"/>
                <a:gd name="connsiteX57-6977" fmla="*/ 1874412 w 2171700"/>
                <a:gd name="connsiteY57-6978" fmla="*/ 1302338 h 7250295"/>
                <a:gd name="connsiteX58-6979" fmla="*/ 1407687 w 2171700"/>
                <a:gd name="connsiteY58-6980" fmla="*/ 1134975 h 7250295"/>
                <a:gd name="connsiteX59-6981" fmla="*/ 1309221 w 2171700"/>
                <a:gd name="connsiteY59-6982" fmla="*/ 1020075 h 7250295"/>
                <a:gd name="connsiteX60-6983" fmla="*/ 1365230 w 2171700"/>
                <a:gd name="connsiteY60-6984" fmla="*/ 821521 h 7250295"/>
                <a:gd name="connsiteX61-6985" fmla="*/ 1433407 w 2171700"/>
                <a:gd name="connsiteY61-6986" fmla="*/ 622909 h 7250295"/>
                <a:gd name="connsiteX62-6987" fmla="*/ 1444916 w 2171700"/>
                <a:gd name="connsiteY62-6988" fmla="*/ 380757 h 7250295"/>
                <a:gd name="connsiteX63-6989" fmla="*/ 1330946 w 2171700"/>
                <a:gd name="connsiteY63-6990" fmla="*/ 143773 h 7250295"/>
                <a:gd name="connsiteX64-6991" fmla="*/ 1063645 w 2171700"/>
                <a:gd name="connsiteY64-6992" fmla="*/ 568 h 7250295"/>
                <a:gd name="connsiteX0-6993" fmla="*/ 1063645 w 2171700"/>
                <a:gd name="connsiteY0-6994" fmla="*/ 568 h 7250295"/>
                <a:gd name="connsiteX1-6995" fmla="*/ 809625 w 2171700"/>
                <a:gd name="connsiteY1-6996" fmla="*/ 116070 h 7250295"/>
                <a:gd name="connsiteX2-6997" fmla="*/ 685800 w 2171700"/>
                <a:gd name="connsiteY2-6998" fmla="*/ 297045 h 7250295"/>
                <a:gd name="connsiteX3-6999" fmla="*/ 704850 w 2171700"/>
                <a:gd name="connsiteY3-7000" fmla="*/ 620895 h 7250295"/>
                <a:gd name="connsiteX4-7001" fmla="*/ 838200 w 2171700"/>
                <a:gd name="connsiteY4-7002" fmla="*/ 897120 h 7250295"/>
                <a:gd name="connsiteX5-7003" fmla="*/ 742950 w 2171700"/>
                <a:gd name="connsiteY5-7004" fmla="*/ 1011420 h 7250295"/>
                <a:gd name="connsiteX6-7005" fmla="*/ 133350 w 2171700"/>
                <a:gd name="connsiteY6-7006" fmla="*/ 1220970 h 7250295"/>
                <a:gd name="connsiteX7-7007" fmla="*/ 0 w 2171700"/>
                <a:gd name="connsiteY7-7008" fmla="*/ 2211570 h 7250295"/>
                <a:gd name="connsiteX8-7009" fmla="*/ 333375 w 2171700"/>
                <a:gd name="connsiteY8-7010" fmla="*/ 3106920 h 7250295"/>
                <a:gd name="connsiteX9-7011" fmla="*/ 247650 w 2171700"/>
                <a:gd name="connsiteY9-7012" fmla="*/ 3840345 h 7250295"/>
                <a:gd name="connsiteX10-7013" fmla="*/ 371475 w 2171700"/>
                <a:gd name="connsiteY10-7014" fmla="*/ 4059420 h 7250295"/>
                <a:gd name="connsiteX11-7015" fmla="*/ 495300 w 2171700"/>
                <a:gd name="connsiteY11-7016" fmla="*/ 4278495 h 7250295"/>
                <a:gd name="connsiteX12-7017" fmla="*/ 476250 w 2171700"/>
                <a:gd name="connsiteY12-7018" fmla="*/ 4735695 h 7250295"/>
                <a:gd name="connsiteX13-7019" fmla="*/ 476250 w 2171700"/>
                <a:gd name="connsiteY13-7020" fmla="*/ 5097645 h 7250295"/>
                <a:gd name="connsiteX14-7021" fmla="*/ 371475 w 2171700"/>
                <a:gd name="connsiteY14-7022" fmla="*/ 6145395 h 7250295"/>
                <a:gd name="connsiteX15-7023" fmla="*/ 371475 w 2171700"/>
                <a:gd name="connsiteY15-7024" fmla="*/ 6621645 h 7250295"/>
                <a:gd name="connsiteX16-7025" fmla="*/ 400050 w 2171700"/>
                <a:gd name="connsiteY16-7026" fmla="*/ 6821670 h 7250295"/>
                <a:gd name="connsiteX17-7027" fmla="*/ 323850 w 2171700"/>
                <a:gd name="connsiteY17-7028" fmla="*/ 7002645 h 7250295"/>
                <a:gd name="connsiteX18-7029" fmla="*/ 533400 w 2171700"/>
                <a:gd name="connsiteY18-7030" fmla="*/ 7250295 h 7250295"/>
                <a:gd name="connsiteX19-7031" fmla="*/ 952500 w 2171700"/>
                <a:gd name="connsiteY19-7032" fmla="*/ 7240770 h 7250295"/>
                <a:gd name="connsiteX20-7033" fmla="*/ 733425 w 2171700"/>
                <a:gd name="connsiteY20-7034" fmla="*/ 6821670 h 7250295"/>
                <a:gd name="connsiteX21-7035" fmla="*/ 790575 w 2171700"/>
                <a:gd name="connsiteY21-7036" fmla="*/ 6574020 h 7250295"/>
                <a:gd name="connsiteX22-7037" fmla="*/ 762000 w 2171700"/>
                <a:gd name="connsiteY22-7038" fmla="*/ 6250170 h 7250295"/>
                <a:gd name="connsiteX23-7039" fmla="*/ 885825 w 2171700"/>
                <a:gd name="connsiteY23-7040" fmla="*/ 5411970 h 7250295"/>
                <a:gd name="connsiteX24-7041" fmla="*/ 866775 w 2171700"/>
                <a:gd name="connsiteY24-7042" fmla="*/ 5326245 h 7250295"/>
                <a:gd name="connsiteX25-7043" fmla="*/ 971550 w 2171700"/>
                <a:gd name="connsiteY25-7044" fmla="*/ 5211945 h 7250295"/>
                <a:gd name="connsiteX26-7045" fmla="*/ 962025 w 2171700"/>
                <a:gd name="connsiteY26-7046" fmla="*/ 5069070 h 7250295"/>
                <a:gd name="connsiteX27-7047" fmla="*/ 1104900 w 2171700"/>
                <a:gd name="connsiteY27-7048" fmla="*/ 4526145 h 7250295"/>
                <a:gd name="connsiteX28-7049" fmla="*/ 1123950 w 2171700"/>
                <a:gd name="connsiteY28-7050" fmla="*/ 4392795 h 7250295"/>
                <a:gd name="connsiteX29-7051" fmla="*/ 1276350 w 2171700"/>
                <a:gd name="connsiteY29-7052" fmla="*/ 4649970 h 7250295"/>
                <a:gd name="connsiteX30-7053" fmla="*/ 1352550 w 2171700"/>
                <a:gd name="connsiteY30-7054" fmla="*/ 4926195 h 7250295"/>
                <a:gd name="connsiteX31-7055" fmla="*/ 1333500 w 2171700"/>
                <a:gd name="connsiteY31-7056" fmla="*/ 5069070 h 7250295"/>
                <a:gd name="connsiteX32-7057" fmla="*/ 1371600 w 2171700"/>
                <a:gd name="connsiteY32-7058" fmla="*/ 5078595 h 7250295"/>
                <a:gd name="connsiteX33-7059" fmla="*/ 1247775 w 2171700"/>
                <a:gd name="connsiteY33-7060" fmla="*/ 5516745 h 7250295"/>
                <a:gd name="connsiteX34-7061" fmla="*/ 1257300 w 2171700"/>
                <a:gd name="connsiteY34-7062" fmla="*/ 6469245 h 7250295"/>
                <a:gd name="connsiteX35-7063" fmla="*/ 1333500 w 2171700"/>
                <a:gd name="connsiteY35-7064" fmla="*/ 6583545 h 7250295"/>
                <a:gd name="connsiteX36-7065" fmla="*/ 1314450 w 2171700"/>
                <a:gd name="connsiteY36-7066" fmla="*/ 6735945 h 7250295"/>
                <a:gd name="connsiteX37-7067" fmla="*/ 1323975 w 2171700"/>
                <a:gd name="connsiteY37-7068" fmla="*/ 6859770 h 7250295"/>
                <a:gd name="connsiteX38-7069" fmla="*/ 1304925 w 2171700"/>
                <a:gd name="connsiteY38-7070" fmla="*/ 7012170 h 7250295"/>
                <a:gd name="connsiteX39-7071" fmla="*/ 1704975 w 2171700"/>
                <a:gd name="connsiteY39-7072" fmla="*/ 7212195 h 7250295"/>
                <a:gd name="connsiteX40-7073" fmla="*/ 2152650 w 2171700"/>
                <a:gd name="connsiteY40-7074" fmla="*/ 7212195 h 7250295"/>
                <a:gd name="connsiteX41-7075" fmla="*/ 2171700 w 2171700"/>
                <a:gd name="connsiteY41-7076" fmla="*/ 7069320 h 7250295"/>
                <a:gd name="connsiteX42-7077" fmla="*/ 1676400 w 2171700"/>
                <a:gd name="connsiteY42-7078" fmla="*/ 6564495 h 7250295"/>
                <a:gd name="connsiteX43-7079" fmla="*/ 1685925 w 2171700"/>
                <a:gd name="connsiteY43-7080" fmla="*/ 6459720 h 7250295"/>
                <a:gd name="connsiteX44-7081" fmla="*/ 1657350 w 2171700"/>
                <a:gd name="connsiteY44-7082" fmla="*/ 6250170 h 7250295"/>
                <a:gd name="connsiteX45-7083" fmla="*/ 1704975 w 2171700"/>
                <a:gd name="connsiteY45-7084" fmla="*/ 5973945 h 7250295"/>
                <a:gd name="connsiteX46-7085" fmla="*/ 1762125 w 2171700"/>
                <a:gd name="connsiteY46-7086" fmla="*/ 5421495 h 7250295"/>
                <a:gd name="connsiteX47-7087" fmla="*/ 1771650 w 2171700"/>
                <a:gd name="connsiteY47-7088" fmla="*/ 5354820 h 7250295"/>
                <a:gd name="connsiteX48-7089" fmla="*/ 1866900 w 2171700"/>
                <a:gd name="connsiteY48-7090" fmla="*/ 5097645 h 7250295"/>
                <a:gd name="connsiteX49-7091" fmla="*/ 1885950 w 2171700"/>
                <a:gd name="connsiteY49-7092" fmla="*/ 4573770 h 7250295"/>
                <a:gd name="connsiteX50-7093" fmla="*/ 1895475 w 2171700"/>
                <a:gd name="connsiteY50-7094" fmla="*/ 4173720 h 7250295"/>
                <a:gd name="connsiteX51-7095" fmla="*/ 1866900 w 2171700"/>
                <a:gd name="connsiteY51-7096" fmla="*/ 3630795 h 7250295"/>
                <a:gd name="connsiteX52-7097" fmla="*/ 2056257 w 2171700"/>
                <a:gd name="connsiteY52-7098" fmla="*/ 2654077 h 7250295"/>
                <a:gd name="connsiteX53-7099" fmla="*/ 2042707 w 2171700"/>
                <a:gd name="connsiteY53-7100" fmla="*/ 2404684 h 7250295"/>
                <a:gd name="connsiteX54-7101" fmla="*/ 1981200 w 2171700"/>
                <a:gd name="connsiteY54-7102" fmla="*/ 1864914 h 7250295"/>
                <a:gd name="connsiteX55-7103" fmla="*/ 1936459 w 2171700"/>
                <a:gd name="connsiteY55-7104" fmla="*/ 1677029 h 7250295"/>
                <a:gd name="connsiteX56-7105" fmla="*/ 1922037 w 2171700"/>
                <a:gd name="connsiteY56-7106" fmla="*/ 1432534 h 7250295"/>
                <a:gd name="connsiteX57-7107" fmla="*/ 1874412 w 2171700"/>
                <a:gd name="connsiteY57-7108" fmla="*/ 1302338 h 7250295"/>
                <a:gd name="connsiteX58-7109" fmla="*/ 1407687 w 2171700"/>
                <a:gd name="connsiteY58-7110" fmla="*/ 1134975 h 7250295"/>
                <a:gd name="connsiteX59-7111" fmla="*/ 1309221 w 2171700"/>
                <a:gd name="connsiteY59-7112" fmla="*/ 1020075 h 7250295"/>
                <a:gd name="connsiteX60-7113" fmla="*/ 1365230 w 2171700"/>
                <a:gd name="connsiteY60-7114" fmla="*/ 821521 h 7250295"/>
                <a:gd name="connsiteX61-7115" fmla="*/ 1433407 w 2171700"/>
                <a:gd name="connsiteY61-7116" fmla="*/ 622909 h 7250295"/>
                <a:gd name="connsiteX62-7117" fmla="*/ 1444916 w 2171700"/>
                <a:gd name="connsiteY62-7118" fmla="*/ 380757 h 7250295"/>
                <a:gd name="connsiteX63-7119" fmla="*/ 1330946 w 2171700"/>
                <a:gd name="connsiteY63-7120" fmla="*/ 143773 h 7250295"/>
                <a:gd name="connsiteX64-7121" fmla="*/ 1063645 w 2171700"/>
                <a:gd name="connsiteY64-7122" fmla="*/ 568 h 7250295"/>
                <a:gd name="connsiteX0-7123" fmla="*/ 1063645 w 2171700"/>
                <a:gd name="connsiteY0-7124" fmla="*/ 568 h 7250295"/>
                <a:gd name="connsiteX1-7125" fmla="*/ 809625 w 2171700"/>
                <a:gd name="connsiteY1-7126" fmla="*/ 116070 h 7250295"/>
                <a:gd name="connsiteX2-7127" fmla="*/ 685800 w 2171700"/>
                <a:gd name="connsiteY2-7128" fmla="*/ 297045 h 7250295"/>
                <a:gd name="connsiteX3-7129" fmla="*/ 704850 w 2171700"/>
                <a:gd name="connsiteY3-7130" fmla="*/ 620895 h 7250295"/>
                <a:gd name="connsiteX4-7131" fmla="*/ 838200 w 2171700"/>
                <a:gd name="connsiteY4-7132" fmla="*/ 897120 h 7250295"/>
                <a:gd name="connsiteX5-7133" fmla="*/ 742950 w 2171700"/>
                <a:gd name="connsiteY5-7134" fmla="*/ 1011420 h 7250295"/>
                <a:gd name="connsiteX6-7135" fmla="*/ 133350 w 2171700"/>
                <a:gd name="connsiteY6-7136" fmla="*/ 1220970 h 7250295"/>
                <a:gd name="connsiteX7-7137" fmla="*/ 0 w 2171700"/>
                <a:gd name="connsiteY7-7138" fmla="*/ 2211570 h 7250295"/>
                <a:gd name="connsiteX8-7139" fmla="*/ 333375 w 2171700"/>
                <a:gd name="connsiteY8-7140" fmla="*/ 3106920 h 7250295"/>
                <a:gd name="connsiteX9-7141" fmla="*/ 247650 w 2171700"/>
                <a:gd name="connsiteY9-7142" fmla="*/ 3840345 h 7250295"/>
                <a:gd name="connsiteX10-7143" fmla="*/ 371475 w 2171700"/>
                <a:gd name="connsiteY10-7144" fmla="*/ 4059420 h 7250295"/>
                <a:gd name="connsiteX11-7145" fmla="*/ 495300 w 2171700"/>
                <a:gd name="connsiteY11-7146" fmla="*/ 4278495 h 7250295"/>
                <a:gd name="connsiteX12-7147" fmla="*/ 476250 w 2171700"/>
                <a:gd name="connsiteY12-7148" fmla="*/ 4735695 h 7250295"/>
                <a:gd name="connsiteX13-7149" fmla="*/ 476250 w 2171700"/>
                <a:gd name="connsiteY13-7150" fmla="*/ 5097645 h 7250295"/>
                <a:gd name="connsiteX14-7151" fmla="*/ 371475 w 2171700"/>
                <a:gd name="connsiteY14-7152" fmla="*/ 6145395 h 7250295"/>
                <a:gd name="connsiteX15-7153" fmla="*/ 371475 w 2171700"/>
                <a:gd name="connsiteY15-7154" fmla="*/ 6621645 h 7250295"/>
                <a:gd name="connsiteX16-7155" fmla="*/ 400050 w 2171700"/>
                <a:gd name="connsiteY16-7156" fmla="*/ 6821670 h 7250295"/>
                <a:gd name="connsiteX17-7157" fmla="*/ 323850 w 2171700"/>
                <a:gd name="connsiteY17-7158" fmla="*/ 7002645 h 7250295"/>
                <a:gd name="connsiteX18-7159" fmla="*/ 533400 w 2171700"/>
                <a:gd name="connsiteY18-7160" fmla="*/ 7250295 h 7250295"/>
                <a:gd name="connsiteX19-7161" fmla="*/ 952500 w 2171700"/>
                <a:gd name="connsiteY19-7162" fmla="*/ 7240770 h 7250295"/>
                <a:gd name="connsiteX20-7163" fmla="*/ 733425 w 2171700"/>
                <a:gd name="connsiteY20-7164" fmla="*/ 6821670 h 7250295"/>
                <a:gd name="connsiteX21-7165" fmla="*/ 790575 w 2171700"/>
                <a:gd name="connsiteY21-7166" fmla="*/ 6574020 h 7250295"/>
                <a:gd name="connsiteX22-7167" fmla="*/ 762000 w 2171700"/>
                <a:gd name="connsiteY22-7168" fmla="*/ 6250170 h 7250295"/>
                <a:gd name="connsiteX23-7169" fmla="*/ 885825 w 2171700"/>
                <a:gd name="connsiteY23-7170" fmla="*/ 5411970 h 7250295"/>
                <a:gd name="connsiteX24-7171" fmla="*/ 866775 w 2171700"/>
                <a:gd name="connsiteY24-7172" fmla="*/ 5326245 h 7250295"/>
                <a:gd name="connsiteX25-7173" fmla="*/ 971550 w 2171700"/>
                <a:gd name="connsiteY25-7174" fmla="*/ 5211945 h 7250295"/>
                <a:gd name="connsiteX26-7175" fmla="*/ 962025 w 2171700"/>
                <a:gd name="connsiteY26-7176" fmla="*/ 5069070 h 7250295"/>
                <a:gd name="connsiteX27-7177" fmla="*/ 1104900 w 2171700"/>
                <a:gd name="connsiteY27-7178" fmla="*/ 4526145 h 7250295"/>
                <a:gd name="connsiteX28-7179" fmla="*/ 1123950 w 2171700"/>
                <a:gd name="connsiteY28-7180" fmla="*/ 4392795 h 7250295"/>
                <a:gd name="connsiteX29-7181" fmla="*/ 1276350 w 2171700"/>
                <a:gd name="connsiteY29-7182" fmla="*/ 4649970 h 7250295"/>
                <a:gd name="connsiteX30-7183" fmla="*/ 1352550 w 2171700"/>
                <a:gd name="connsiteY30-7184" fmla="*/ 4926195 h 7250295"/>
                <a:gd name="connsiteX31-7185" fmla="*/ 1333500 w 2171700"/>
                <a:gd name="connsiteY31-7186" fmla="*/ 5069070 h 7250295"/>
                <a:gd name="connsiteX32-7187" fmla="*/ 1371600 w 2171700"/>
                <a:gd name="connsiteY32-7188" fmla="*/ 5078595 h 7250295"/>
                <a:gd name="connsiteX33-7189" fmla="*/ 1247775 w 2171700"/>
                <a:gd name="connsiteY33-7190" fmla="*/ 5516745 h 7250295"/>
                <a:gd name="connsiteX34-7191" fmla="*/ 1257300 w 2171700"/>
                <a:gd name="connsiteY34-7192" fmla="*/ 6469245 h 7250295"/>
                <a:gd name="connsiteX35-7193" fmla="*/ 1333500 w 2171700"/>
                <a:gd name="connsiteY35-7194" fmla="*/ 6583545 h 7250295"/>
                <a:gd name="connsiteX36-7195" fmla="*/ 1314450 w 2171700"/>
                <a:gd name="connsiteY36-7196" fmla="*/ 6735945 h 7250295"/>
                <a:gd name="connsiteX37-7197" fmla="*/ 1323975 w 2171700"/>
                <a:gd name="connsiteY37-7198" fmla="*/ 6859770 h 7250295"/>
                <a:gd name="connsiteX38-7199" fmla="*/ 1304925 w 2171700"/>
                <a:gd name="connsiteY38-7200" fmla="*/ 7012170 h 7250295"/>
                <a:gd name="connsiteX39-7201" fmla="*/ 1704975 w 2171700"/>
                <a:gd name="connsiteY39-7202" fmla="*/ 7212195 h 7250295"/>
                <a:gd name="connsiteX40-7203" fmla="*/ 2152650 w 2171700"/>
                <a:gd name="connsiteY40-7204" fmla="*/ 7212195 h 7250295"/>
                <a:gd name="connsiteX41-7205" fmla="*/ 2171700 w 2171700"/>
                <a:gd name="connsiteY41-7206" fmla="*/ 7069320 h 7250295"/>
                <a:gd name="connsiteX42-7207" fmla="*/ 1676400 w 2171700"/>
                <a:gd name="connsiteY42-7208" fmla="*/ 6564495 h 7250295"/>
                <a:gd name="connsiteX43-7209" fmla="*/ 1685925 w 2171700"/>
                <a:gd name="connsiteY43-7210" fmla="*/ 6459720 h 7250295"/>
                <a:gd name="connsiteX44-7211" fmla="*/ 1657350 w 2171700"/>
                <a:gd name="connsiteY44-7212" fmla="*/ 6250170 h 7250295"/>
                <a:gd name="connsiteX45-7213" fmla="*/ 1704975 w 2171700"/>
                <a:gd name="connsiteY45-7214" fmla="*/ 5973945 h 7250295"/>
                <a:gd name="connsiteX46-7215" fmla="*/ 1762125 w 2171700"/>
                <a:gd name="connsiteY46-7216" fmla="*/ 5421495 h 7250295"/>
                <a:gd name="connsiteX47-7217" fmla="*/ 1771650 w 2171700"/>
                <a:gd name="connsiteY47-7218" fmla="*/ 5354820 h 7250295"/>
                <a:gd name="connsiteX48-7219" fmla="*/ 1866900 w 2171700"/>
                <a:gd name="connsiteY48-7220" fmla="*/ 5097645 h 7250295"/>
                <a:gd name="connsiteX49-7221" fmla="*/ 1885950 w 2171700"/>
                <a:gd name="connsiteY49-7222" fmla="*/ 4573770 h 7250295"/>
                <a:gd name="connsiteX50-7223" fmla="*/ 1895475 w 2171700"/>
                <a:gd name="connsiteY50-7224" fmla="*/ 4173720 h 7250295"/>
                <a:gd name="connsiteX51-7225" fmla="*/ 1855362 w 2171700"/>
                <a:gd name="connsiteY51-7226" fmla="*/ 3584643 h 7250295"/>
                <a:gd name="connsiteX52-7227" fmla="*/ 2056257 w 2171700"/>
                <a:gd name="connsiteY52-7228" fmla="*/ 2654077 h 7250295"/>
                <a:gd name="connsiteX53-7229" fmla="*/ 2042707 w 2171700"/>
                <a:gd name="connsiteY53-7230" fmla="*/ 2404684 h 7250295"/>
                <a:gd name="connsiteX54-7231" fmla="*/ 1981200 w 2171700"/>
                <a:gd name="connsiteY54-7232" fmla="*/ 1864914 h 7250295"/>
                <a:gd name="connsiteX55-7233" fmla="*/ 1936459 w 2171700"/>
                <a:gd name="connsiteY55-7234" fmla="*/ 1677029 h 7250295"/>
                <a:gd name="connsiteX56-7235" fmla="*/ 1922037 w 2171700"/>
                <a:gd name="connsiteY56-7236" fmla="*/ 1432534 h 7250295"/>
                <a:gd name="connsiteX57-7237" fmla="*/ 1874412 w 2171700"/>
                <a:gd name="connsiteY57-7238" fmla="*/ 1302338 h 7250295"/>
                <a:gd name="connsiteX58-7239" fmla="*/ 1407687 w 2171700"/>
                <a:gd name="connsiteY58-7240" fmla="*/ 1134975 h 7250295"/>
                <a:gd name="connsiteX59-7241" fmla="*/ 1309221 w 2171700"/>
                <a:gd name="connsiteY59-7242" fmla="*/ 1020075 h 7250295"/>
                <a:gd name="connsiteX60-7243" fmla="*/ 1365230 w 2171700"/>
                <a:gd name="connsiteY60-7244" fmla="*/ 821521 h 7250295"/>
                <a:gd name="connsiteX61-7245" fmla="*/ 1433407 w 2171700"/>
                <a:gd name="connsiteY61-7246" fmla="*/ 622909 h 7250295"/>
                <a:gd name="connsiteX62-7247" fmla="*/ 1444916 w 2171700"/>
                <a:gd name="connsiteY62-7248" fmla="*/ 380757 h 7250295"/>
                <a:gd name="connsiteX63-7249" fmla="*/ 1330946 w 2171700"/>
                <a:gd name="connsiteY63-7250" fmla="*/ 143773 h 7250295"/>
                <a:gd name="connsiteX64-7251" fmla="*/ 1063645 w 2171700"/>
                <a:gd name="connsiteY64-7252" fmla="*/ 568 h 7250295"/>
                <a:gd name="connsiteX0-7253" fmla="*/ 1063645 w 2171700"/>
                <a:gd name="connsiteY0-7254" fmla="*/ 568 h 7250295"/>
                <a:gd name="connsiteX1-7255" fmla="*/ 809625 w 2171700"/>
                <a:gd name="connsiteY1-7256" fmla="*/ 116070 h 7250295"/>
                <a:gd name="connsiteX2-7257" fmla="*/ 685800 w 2171700"/>
                <a:gd name="connsiteY2-7258" fmla="*/ 297045 h 7250295"/>
                <a:gd name="connsiteX3-7259" fmla="*/ 704850 w 2171700"/>
                <a:gd name="connsiteY3-7260" fmla="*/ 620895 h 7250295"/>
                <a:gd name="connsiteX4-7261" fmla="*/ 838200 w 2171700"/>
                <a:gd name="connsiteY4-7262" fmla="*/ 897120 h 7250295"/>
                <a:gd name="connsiteX5-7263" fmla="*/ 742950 w 2171700"/>
                <a:gd name="connsiteY5-7264" fmla="*/ 1011420 h 7250295"/>
                <a:gd name="connsiteX6-7265" fmla="*/ 133350 w 2171700"/>
                <a:gd name="connsiteY6-7266" fmla="*/ 1220970 h 7250295"/>
                <a:gd name="connsiteX7-7267" fmla="*/ 0 w 2171700"/>
                <a:gd name="connsiteY7-7268" fmla="*/ 2211570 h 7250295"/>
                <a:gd name="connsiteX8-7269" fmla="*/ 333375 w 2171700"/>
                <a:gd name="connsiteY8-7270" fmla="*/ 3106920 h 7250295"/>
                <a:gd name="connsiteX9-7271" fmla="*/ 247650 w 2171700"/>
                <a:gd name="connsiteY9-7272" fmla="*/ 3840345 h 7250295"/>
                <a:gd name="connsiteX10-7273" fmla="*/ 371475 w 2171700"/>
                <a:gd name="connsiteY10-7274" fmla="*/ 4059420 h 7250295"/>
                <a:gd name="connsiteX11-7275" fmla="*/ 495300 w 2171700"/>
                <a:gd name="connsiteY11-7276" fmla="*/ 4278495 h 7250295"/>
                <a:gd name="connsiteX12-7277" fmla="*/ 476250 w 2171700"/>
                <a:gd name="connsiteY12-7278" fmla="*/ 4735695 h 7250295"/>
                <a:gd name="connsiteX13-7279" fmla="*/ 476250 w 2171700"/>
                <a:gd name="connsiteY13-7280" fmla="*/ 5097645 h 7250295"/>
                <a:gd name="connsiteX14-7281" fmla="*/ 371475 w 2171700"/>
                <a:gd name="connsiteY14-7282" fmla="*/ 6145395 h 7250295"/>
                <a:gd name="connsiteX15-7283" fmla="*/ 371475 w 2171700"/>
                <a:gd name="connsiteY15-7284" fmla="*/ 6621645 h 7250295"/>
                <a:gd name="connsiteX16-7285" fmla="*/ 400050 w 2171700"/>
                <a:gd name="connsiteY16-7286" fmla="*/ 6821670 h 7250295"/>
                <a:gd name="connsiteX17-7287" fmla="*/ 323850 w 2171700"/>
                <a:gd name="connsiteY17-7288" fmla="*/ 7002645 h 7250295"/>
                <a:gd name="connsiteX18-7289" fmla="*/ 533400 w 2171700"/>
                <a:gd name="connsiteY18-7290" fmla="*/ 7250295 h 7250295"/>
                <a:gd name="connsiteX19-7291" fmla="*/ 952500 w 2171700"/>
                <a:gd name="connsiteY19-7292" fmla="*/ 7240770 h 7250295"/>
                <a:gd name="connsiteX20-7293" fmla="*/ 733425 w 2171700"/>
                <a:gd name="connsiteY20-7294" fmla="*/ 6821670 h 7250295"/>
                <a:gd name="connsiteX21-7295" fmla="*/ 790575 w 2171700"/>
                <a:gd name="connsiteY21-7296" fmla="*/ 6574020 h 7250295"/>
                <a:gd name="connsiteX22-7297" fmla="*/ 762000 w 2171700"/>
                <a:gd name="connsiteY22-7298" fmla="*/ 6250170 h 7250295"/>
                <a:gd name="connsiteX23-7299" fmla="*/ 885825 w 2171700"/>
                <a:gd name="connsiteY23-7300" fmla="*/ 5411970 h 7250295"/>
                <a:gd name="connsiteX24-7301" fmla="*/ 866775 w 2171700"/>
                <a:gd name="connsiteY24-7302" fmla="*/ 5326245 h 7250295"/>
                <a:gd name="connsiteX25-7303" fmla="*/ 971550 w 2171700"/>
                <a:gd name="connsiteY25-7304" fmla="*/ 5211945 h 7250295"/>
                <a:gd name="connsiteX26-7305" fmla="*/ 962025 w 2171700"/>
                <a:gd name="connsiteY26-7306" fmla="*/ 5069070 h 7250295"/>
                <a:gd name="connsiteX27-7307" fmla="*/ 1104900 w 2171700"/>
                <a:gd name="connsiteY27-7308" fmla="*/ 4526145 h 7250295"/>
                <a:gd name="connsiteX28-7309" fmla="*/ 1123950 w 2171700"/>
                <a:gd name="connsiteY28-7310" fmla="*/ 4392795 h 7250295"/>
                <a:gd name="connsiteX29-7311" fmla="*/ 1276350 w 2171700"/>
                <a:gd name="connsiteY29-7312" fmla="*/ 4649970 h 7250295"/>
                <a:gd name="connsiteX30-7313" fmla="*/ 1352550 w 2171700"/>
                <a:gd name="connsiteY30-7314" fmla="*/ 4926195 h 7250295"/>
                <a:gd name="connsiteX31-7315" fmla="*/ 1333500 w 2171700"/>
                <a:gd name="connsiteY31-7316" fmla="*/ 5069070 h 7250295"/>
                <a:gd name="connsiteX32-7317" fmla="*/ 1371600 w 2171700"/>
                <a:gd name="connsiteY32-7318" fmla="*/ 5078595 h 7250295"/>
                <a:gd name="connsiteX33-7319" fmla="*/ 1247775 w 2171700"/>
                <a:gd name="connsiteY33-7320" fmla="*/ 5516745 h 7250295"/>
                <a:gd name="connsiteX34-7321" fmla="*/ 1257300 w 2171700"/>
                <a:gd name="connsiteY34-7322" fmla="*/ 6469245 h 7250295"/>
                <a:gd name="connsiteX35-7323" fmla="*/ 1333500 w 2171700"/>
                <a:gd name="connsiteY35-7324" fmla="*/ 6583545 h 7250295"/>
                <a:gd name="connsiteX36-7325" fmla="*/ 1314450 w 2171700"/>
                <a:gd name="connsiteY36-7326" fmla="*/ 6735945 h 7250295"/>
                <a:gd name="connsiteX37-7327" fmla="*/ 1323975 w 2171700"/>
                <a:gd name="connsiteY37-7328" fmla="*/ 6859770 h 7250295"/>
                <a:gd name="connsiteX38-7329" fmla="*/ 1304925 w 2171700"/>
                <a:gd name="connsiteY38-7330" fmla="*/ 7012170 h 7250295"/>
                <a:gd name="connsiteX39-7331" fmla="*/ 1704975 w 2171700"/>
                <a:gd name="connsiteY39-7332" fmla="*/ 7212195 h 7250295"/>
                <a:gd name="connsiteX40-7333" fmla="*/ 2152650 w 2171700"/>
                <a:gd name="connsiteY40-7334" fmla="*/ 7212195 h 7250295"/>
                <a:gd name="connsiteX41-7335" fmla="*/ 2171700 w 2171700"/>
                <a:gd name="connsiteY41-7336" fmla="*/ 7069320 h 7250295"/>
                <a:gd name="connsiteX42-7337" fmla="*/ 1676400 w 2171700"/>
                <a:gd name="connsiteY42-7338" fmla="*/ 6564495 h 7250295"/>
                <a:gd name="connsiteX43-7339" fmla="*/ 1685925 w 2171700"/>
                <a:gd name="connsiteY43-7340" fmla="*/ 6459720 h 7250295"/>
                <a:gd name="connsiteX44-7341" fmla="*/ 1657350 w 2171700"/>
                <a:gd name="connsiteY44-7342" fmla="*/ 6250170 h 7250295"/>
                <a:gd name="connsiteX45-7343" fmla="*/ 1704975 w 2171700"/>
                <a:gd name="connsiteY45-7344" fmla="*/ 5973945 h 7250295"/>
                <a:gd name="connsiteX46-7345" fmla="*/ 1762125 w 2171700"/>
                <a:gd name="connsiteY46-7346" fmla="*/ 5421495 h 7250295"/>
                <a:gd name="connsiteX47-7347" fmla="*/ 1771650 w 2171700"/>
                <a:gd name="connsiteY47-7348" fmla="*/ 5354820 h 7250295"/>
                <a:gd name="connsiteX48-7349" fmla="*/ 1866900 w 2171700"/>
                <a:gd name="connsiteY48-7350" fmla="*/ 5097645 h 7250295"/>
                <a:gd name="connsiteX49-7351" fmla="*/ 1885950 w 2171700"/>
                <a:gd name="connsiteY49-7352" fmla="*/ 4573770 h 7250295"/>
                <a:gd name="connsiteX50-7353" fmla="*/ 1895475 w 2171700"/>
                <a:gd name="connsiteY50-7354" fmla="*/ 4173720 h 7250295"/>
                <a:gd name="connsiteX51-7355" fmla="*/ 1855362 w 2171700"/>
                <a:gd name="connsiteY51-7356" fmla="*/ 3584643 h 7250295"/>
                <a:gd name="connsiteX52-7357" fmla="*/ 2056257 w 2171700"/>
                <a:gd name="connsiteY52-7358" fmla="*/ 2654077 h 7250295"/>
                <a:gd name="connsiteX53-7359" fmla="*/ 2042707 w 2171700"/>
                <a:gd name="connsiteY53-7360" fmla="*/ 2404684 h 7250295"/>
                <a:gd name="connsiteX54-7361" fmla="*/ 1981200 w 2171700"/>
                <a:gd name="connsiteY54-7362" fmla="*/ 1864914 h 7250295"/>
                <a:gd name="connsiteX55-7363" fmla="*/ 1936459 w 2171700"/>
                <a:gd name="connsiteY55-7364" fmla="*/ 1677029 h 7250295"/>
                <a:gd name="connsiteX56-7365" fmla="*/ 1922037 w 2171700"/>
                <a:gd name="connsiteY56-7366" fmla="*/ 1432534 h 7250295"/>
                <a:gd name="connsiteX57-7367" fmla="*/ 1874412 w 2171700"/>
                <a:gd name="connsiteY57-7368" fmla="*/ 1302338 h 7250295"/>
                <a:gd name="connsiteX58-7369" fmla="*/ 1407687 w 2171700"/>
                <a:gd name="connsiteY58-7370" fmla="*/ 1134975 h 7250295"/>
                <a:gd name="connsiteX59-7371" fmla="*/ 1309221 w 2171700"/>
                <a:gd name="connsiteY59-7372" fmla="*/ 1020075 h 7250295"/>
                <a:gd name="connsiteX60-7373" fmla="*/ 1365230 w 2171700"/>
                <a:gd name="connsiteY60-7374" fmla="*/ 821521 h 7250295"/>
                <a:gd name="connsiteX61-7375" fmla="*/ 1433407 w 2171700"/>
                <a:gd name="connsiteY61-7376" fmla="*/ 622909 h 7250295"/>
                <a:gd name="connsiteX62-7377" fmla="*/ 1444916 w 2171700"/>
                <a:gd name="connsiteY62-7378" fmla="*/ 380757 h 7250295"/>
                <a:gd name="connsiteX63-7379" fmla="*/ 1330946 w 2171700"/>
                <a:gd name="connsiteY63-7380" fmla="*/ 143773 h 7250295"/>
                <a:gd name="connsiteX64-7381" fmla="*/ 1063645 w 2171700"/>
                <a:gd name="connsiteY64-7382" fmla="*/ 568 h 7250295"/>
                <a:gd name="connsiteX0-7383" fmla="*/ 1063645 w 2171700"/>
                <a:gd name="connsiteY0-7384" fmla="*/ 568 h 7250295"/>
                <a:gd name="connsiteX1-7385" fmla="*/ 809625 w 2171700"/>
                <a:gd name="connsiteY1-7386" fmla="*/ 116070 h 7250295"/>
                <a:gd name="connsiteX2-7387" fmla="*/ 685800 w 2171700"/>
                <a:gd name="connsiteY2-7388" fmla="*/ 297045 h 7250295"/>
                <a:gd name="connsiteX3-7389" fmla="*/ 704850 w 2171700"/>
                <a:gd name="connsiteY3-7390" fmla="*/ 620895 h 7250295"/>
                <a:gd name="connsiteX4-7391" fmla="*/ 838200 w 2171700"/>
                <a:gd name="connsiteY4-7392" fmla="*/ 897120 h 7250295"/>
                <a:gd name="connsiteX5-7393" fmla="*/ 742950 w 2171700"/>
                <a:gd name="connsiteY5-7394" fmla="*/ 1011420 h 7250295"/>
                <a:gd name="connsiteX6-7395" fmla="*/ 133350 w 2171700"/>
                <a:gd name="connsiteY6-7396" fmla="*/ 1220970 h 7250295"/>
                <a:gd name="connsiteX7-7397" fmla="*/ 0 w 2171700"/>
                <a:gd name="connsiteY7-7398" fmla="*/ 2211570 h 7250295"/>
                <a:gd name="connsiteX8-7399" fmla="*/ 333375 w 2171700"/>
                <a:gd name="connsiteY8-7400" fmla="*/ 3106920 h 7250295"/>
                <a:gd name="connsiteX9-7401" fmla="*/ 247650 w 2171700"/>
                <a:gd name="connsiteY9-7402" fmla="*/ 3840345 h 7250295"/>
                <a:gd name="connsiteX10-7403" fmla="*/ 371475 w 2171700"/>
                <a:gd name="connsiteY10-7404" fmla="*/ 4059420 h 7250295"/>
                <a:gd name="connsiteX11-7405" fmla="*/ 495300 w 2171700"/>
                <a:gd name="connsiteY11-7406" fmla="*/ 4278495 h 7250295"/>
                <a:gd name="connsiteX12-7407" fmla="*/ 476250 w 2171700"/>
                <a:gd name="connsiteY12-7408" fmla="*/ 4735695 h 7250295"/>
                <a:gd name="connsiteX13-7409" fmla="*/ 476250 w 2171700"/>
                <a:gd name="connsiteY13-7410" fmla="*/ 5097645 h 7250295"/>
                <a:gd name="connsiteX14-7411" fmla="*/ 371475 w 2171700"/>
                <a:gd name="connsiteY14-7412" fmla="*/ 6145395 h 7250295"/>
                <a:gd name="connsiteX15-7413" fmla="*/ 371475 w 2171700"/>
                <a:gd name="connsiteY15-7414" fmla="*/ 6621645 h 7250295"/>
                <a:gd name="connsiteX16-7415" fmla="*/ 400050 w 2171700"/>
                <a:gd name="connsiteY16-7416" fmla="*/ 6821670 h 7250295"/>
                <a:gd name="connsiteX17-7417" fmla="*/ 323850 w 2171700"/>
                <a:gd name="connsiteY17-7418" fmla="*/ 7002645 h 7250295"/>
                <a:gd name="connsiteX18-7419" fmla="*/ 533400 w 2171700"/>
                <a:gd name="connsiteY18-7420" fmla="*/ 7250295 h 7250295"/>
                <a:gd name="connsiteX19-7421" fmla="*/ 952500 w 2171700"/>
                <a:gd name="connsiteY19-7422" fmla="*/ 7240770 h 7250295"/>
                <a:gd name="connsiteX20-7423" fmla="*/ 733425 w 2171700"/>
                <a:gd name="connsiteY20-7424" fmla="*/ 6821670 h 7250295"/>
                <a:gd name="connsiteX21-7425" fmla="*/ 790575 w 2171700"/>
                <a:gd name="connsiteY21-7426" fmla="*/ 6574020 h 7250295"/>
                <a:gd name="connsiteX22-7427" fmla="*/ 762000 w 2171700"/>
                <a:gd name="connsiteY22-7428" fmla="*/ 6250170 h 7250295"/>
                <a:gd name="connsiteX23-7429" fmla="*/ 885825 w 2171700"/>
                <a:gd name="connsiteY23-7430" fmla="*/ 5411970 h 7250295"/>
                <a:gd name="connsiteX24-7431" fmla="*/ 866775 w 2171700"/>
                <a:gd name="connsiteY24-7432" fmla="*/ 5326245 h 7250295"/>
                <a:gd name="connsiteX25-7433" fmla="*/ 971550 w 2171700"/>
                <a:gd name="connsiteY25-7434" fmla="*/ 5211945 h 7250295"/>
                <a:gd name="connsiteX26-7435" fmla="*/ 962025 w 2171700"/>
                <a:gd name="connsiteY26-7436" fmla="*/ 5069070 h 7250295"/>
                <a:gd name="connsiteX27-7437" fmla="*/ 1104900 w 2171700"/>
                <a:gd name="connsiteY27-7438" fmla="*/ 4526145 h 7250295"/>
                <a:gd name="connsiteX28-7439" fmla="*/ 1123950 w 2171700"/>
                <a:gd name="connsiteY28-7440" fmla="*/ 4392795 h 7250295"/>
                <a:gd name="connsiteX29-7441" fmla="*/ 1276350 w 2171700"/>
                <a:gd name="connsiteY29-7442" fmla="*/ 4649970 h 7250295"/>
                <a:gd name="connsiteX30-7443" fmla="*/ 1352550 w 2171700"/>
                <a:gd name="connsiteY30-7444" fmla="*/ 4926195 h 7250295"/>
                <a:gd name="connsiteX31-7445" fmla="*/ 1333500 w 2171700"/>
                <a:gd name="connsiteY31-7446" fmla="*/ 5069070 h 7250295"/>
                <a:gd name="connsiteX32-7447" fmla="*/ 1371600 w 2171700"/>
                <a:gd name="connsiteY32-7448" fmla="*/ 5078595 h 7250295"/>
                <a:gd name="connsiteX33-7449" fmla="*/ 1247775 w 2171700"/>
                <a:gd name="connsiteY33-7450" fmla="*/ 5516745 h 7250295"/>
                <a:gd name="connsiteX34-7451" fmla="*/ 1257300 w 2171700"/>
                <a:gd name="connsiteY34-7452" fmla="*/ 6469245 h 7250295"/>
                <a:gd name="connsiteX35-7453" fmla="*/ 1333500 w 2171700"/>
                <a:gd name="connsiteY35-7454" fmla="*/ 6583545 h 7250295"/>
                <a:gd name="connsiteX36-7455" fmla="*/ 1314450 w 2171700"/>
                <a:gd name="connsiteY36-7456" fmla="*/ 6735945 h 7250295"/>
                <a:gd name="connsiteX37-7457" fmla="*/ 1323975 w 2171700"/>
                <a:gd name="connsiteY37-7458" fmla="*/ 6859770 h 7250295"/>
                <a:gd name="connsiteX38-7459" fmla="*/ 1304925 w 2171700"/>
                <a:gd name="connsiteY38-7460" fmla="*/ 7012170 h 7250295"/>
                <a:gd name="connsiteX39-7461" fmla="*/ 1704975 w 2171700"/>
                <a:gd name="connsiteY39-7462" fmla="*/ 7212195 h 7250295"/>
                <a:gd name="connsiteX40-7463" fmla="*/ 2152650 w 2171700"/>
                <a:gd name="connsiteY40-7464" fmla="*/ 7212195 h 7250295"/>
                <a:gd name="connsiteX41-7465" fmla="*/ 2171700 w 2171700"/>
                <a:gd name="connsiteY41-7466" fmla="*/ 7069320 h 7250295"/>
                <a:gd name="connsiteX42-7467" fmla="*/ 1676400 w 2171700"/>
                <a:gd name="connsiteY42-7468" fmla="*/ 6564495 h 7250295"/>
                <a:gd name="connsiteX43-7469" fmla="*/ 1685925 w 2171700"/>
                <a:gd name="connsiteY43-7470" fmla="*/ 6459720 h 7250295"/>
                <a:gd name="connsiteX44-7471" fmla="*/ 1657350 w 2171700"/>
                <a:gd name="connsiteY44-7472" fmla="*/ 6250170 h 7250295"/>
                <a:gd name="connsiteX45-7473" fmla="*/ 1704975 w 2171700"/>
                <a:gd name="connsiteY45-7474" fmla="*/ 5973945 h 7250295"/>
                <a:gd name="connsiteX46-7475" fmla="*/ 1762125 w 2171700"/>
                <a:gd name="connsiteY46-7476" fmla="*/ 5421495 h 7250295"/>
                <a:gd name="connsiteX47-7477" fmla="*/ 1771650 w 2171700"/>
                <a:gd name="connsiteY47-7478" fmla="*/ 5354820 h 7250295"/>
                <a:gd name="connsiteX48-7479" fmla="*/ 1866900 w 2171700"/>
                <a:gd name="connsiteY48-7480" fmla="*/ 5097645 h 7250295"/>
                <a:gd name="connsiteX49-7481" fmla="*/ 1885950 w 2171700"/>
                <a:gd name="connsiteY49-7482" fmla="*/ 4573770 h 7250295"/>
                <a:gd name="connsiteX50-7483" fmla="*/ 1895475 w 2171700"/>
                <a:gd name="connsiteY50-7484" fmla="*/ 4173720 h 7250295"/>
                <a:gd name="connsiteX51-7485" fmla="*/ 1855362 w 2171700"/>
                <a:gd name="connsiteY51-7486" fmla="*/ 3584643 h 7250295"/>
                <a:gd name="connsiteX52-7487" fmla="*/ 2056257 w 2171700"/>
                <a:gd name="connsiteY52-7488" fmla="*/ 2654077 h 7250295"/>
                <a:gd name="connsiteX53-7489" fmla="*/ 2042707 w 2171700"/>
                <a:gd name="connsiteY53-7490" fmla="*/ 2404684 h 7250295"/>
                <a:gd name="connsiteX54-7491" fmla="*/ 1981200 w 2171700"/>
                <a:gd name="connsiteY54-7492" fmla="*/ 1864914 h 7250295"/>
                <a:gd name="connsiteX55-7493" fmla="*/ 1936459 w 2171700"/>
                <a:gd name="connsiteY55-7494" fmla="*/ 1677029 h 7250295"/>
                <a:gd name="connsiteX56-7495" fmla="*/ 1922037 w 2171700"/>
                <a:gd name="connsiteY56-7496" fmla="*/ 1432534 h 7250295"/>
                <a:gd name="connsiteX57-7497" fmla="*/ 1874412 w 2171700"/>
                <a:gd name="connsiteY57-7498" fmla="*/ 1302338 h 7250295"/>
                <a:gd name="connsiteX58-7499" fmla="*/ 1407687 w 2171700"/>
                <a:gd name="connsiteY58-7500" fmla="*/ 1134975 h 7250295"/>
                <a:gd name="connsiteX59-7501" fmla="*/ 1309221 w 2171700"/>
                <a:gd name="connsiteY59-7502" fmla="*/ 1020075 h 7250295"/>
                <a:gd name="connsiteX60-7503" fmla="*/ 1365230 w 2171700"/>
                <a:gd name="connsiteY60-7504" fmla="*/ 821521 h 7250295"/>
                <a:gd name="connsiteX61-7505" fmla="*/ 1433407 w 2171700"/>
                <a:gd name="connsiteY61-7506" fmla="*/ 622909 h 7250295"/>
                <a:gd name="connsiteX62-7507" fmla="*/ 1444916 w 2171700"/>
                <a:gd name="connsiteY62-7508" fmla="*/ 380757 h 7250295"/>
                <a:gd name="connsiteX63-7509" fmla="*/ 1330946 w 2171700"/>
                <a:gd name="connsiteY63-7510" fmla="*/ 143773 h 7250295"/>
                <a:gd name="connsiteX64-7511" fmla="*/ 1063645 w 2171700"/>
                <a:gd name="connsiteY64-7512" fmla="*/ 568 h 7250295"/>
                <a:gd name="connsiteX0-7513" fmla="*/ 1063645 w 2171700"/>
                <a:gd name="connsiteY0-7514" fmla="*/ 568 h 7250295"/>
                <a:gd name="connsiteX1-7515" fmla="*/ 809625 w 2171700"/>
                <a:gd name="connsiteY1-7516" fmla="*/ 116070 h 7250295"/>
                <a:gd name="connsiteX2-7517" fmla="*/ 685800 w 2171700"/>
                <a:gd name="connsiteY2-7518" fmla="*/ 297045 h 7250295"/>
                <a:gd name="connsiteX3-7519" fmla="*/ 704850 w 2171700"/>
                <a:gd name="connsiteY3-7520" fmla="*/ 620895 h 7250295"/>
                <a:gd name="connsiteX4-7521" fmla="*/ 838200 w 2171700"/>
                <a:gd name="connsiteY4-7522" fmla="*/ 897120 h 7250295"/>
                <a:gd name="connsiteX5-7523" fmla="*/ 742950 w 2171700"/>
                <a:gd name="connsiteY5-7524" fmla="*/ 1011420 h 7250295"/>
                <a:gd name="connsiteX6-7525" fmla="*/ 133350 w 2171700"/>
                <a:gd name="connsiteY6-7526" fmla="*/ 1220970 h 7250295"/>
                <a:gd name="connsiteX7-7527" fmla="*/ 0 w 2171700"/>
                <a:gd name="connsiteY7-7528" fmla="*/ 2211570 h 7250295"/>
                <a:gd name="connsiteX8-7529" fmla="*/ 333375 w 2171700"/>
                <a:gd name="connsiteY8-7530" fmla="*/ 3106920 h 7250295"/>
                <a:gd name="connsiteX9-7531" fmla="*/ 247650 w 2171700"/>
                <a:gd name="connsiteY9-7532" fmla="*/ 3840345 h 7250295"/>
                <a:gd name="connsiteX10-7533" fmla="*/ 371475 w 2171700"/>
                <a:gd name="connsiteY10-7534" fmla="*/ 4059420 h 7250295"/>
                <a:gd name="connsiteX11-7535" fmla="*/ 495300 w 2171700"/>
                <a:gd name="connsiteY11-7536" fmla="*/ 4278495 h 7250295"/>
                <a:gd name="connsiteX12-7537" fmla="*/ 476250 w 2171700"/>
                <a:gd name="connsiteY12-7538" fmla="*/ 4735695 h 7250295"/>
                <a:gd name="connsiteX13-7539" fmla="*/ 476250 w 2171700"/>
                <a:gd name="connsiteY13-7540" fmla="*/ 5097645 h 7250295"/>
                <a:gd name="connsiteX14-7541" fmla="*/ 371475 w 2171700"/>
                <a:gd name="connsiteY14-7542" fmla="*/ 6145395 h 7250295"/>
                <a:gd name="connsiteX15-7543" fmla="*/ 371475 w 2171700"/>
                <a:gd name="connsiteY15-7544" fmla="*/ 6621645 h 7250295"/>
                <a:gd name="connsiteX16-7545" fmla="*/ 400050 w 2171700"/>
                <a:gd name="connsiteY16-7546" fmla="*/ 6821670 h 7250295"/>
                <a:gd name="connsiteX17-7547" fmla="*/ 323850 w 2171700"/>
                <a:gd name="connsiteY17-7548" fmla="*/ 7002645 h 7250295"/>
                <a:gd name="connsiteX18-7549" fmla="*/ 533400 w 2171700"/>
                <a:gd name="connsiteY18-7550" fmla="*/ 7250295 h 7250295"/>
                <a:gd name="connsiteX19-7551" fmla="*/ 952500 w 2171700"/>
                <a:gd name="connsiteY19-7552" fmla="*/ 7240770 h 7250295"/>
                <a:gd name="connsiteX20-7553" fmla="*/ 733425 w 2171700"/>
                <a:gd name="connsiteY20-7554" fmla="*/ 6821670 h 7250295"/>
                <a:gd name="connsiteX21-7555" fmla="*/ 790575 w 2171700"/>
                <a:gd name="connsiteY21-7556" fmla="*/ 6574020 h 7250295"/>
                <a:gd name="connsiteX22-7557" fmla="*/ 762000 w 2171700"/>
                <a:gd name="connsiteY22-7558" fmla="*/ 6250170 h 7250295"/>
                <a:gd name="connsiteX23-7559" fmla="*/ 885825 w 2171700"/>
                <a:gd name="connsiteY23-7560" fmla="*/ 5411970 h 7250295"/>
                <a:gd name="connsiteX24-7561" fmla="*/ 866775 w 2171700"/>
                <a:gd name="connsiteY24-7562" fmla="*/ 5326245 h 7250295"/>
                <a:gd name="connsiteX25-7563" fmla="*/ 971550 w 2171700"/>
                <a:gd name="connsiteY25-7564" fmla="*/ 5211945 h 7250295"/>
                <a:gd name="connsiteX26-7565" fmla="*/ 962025 w 2171700"/>
                <a:gd name="connsiteY26-7566" fmla="*/ 5069070 h 7250295"/>
                <a:gd name="connsiteX27-7567" fmla="*/ 1104900 w 2171700"/>
                <a:gd name="connsiteY27-7568" fmla="*/ 4526145 h 7250295"/>
                <a:gd name="connsiteX28-7569" fmla="*/ 1123950 w 2171700"/>
                <a:gd name="connsiteY28-7570" fmla="*/ 4392795 h 7250295"/>
                <a:gd name="connsiteX29-7571" fmla="*/ 1276350 w 2171700"/>
                <a:gd name="connsiteY29-7572" fmla="*/ 4649970 h 7250295"/>
                <a:gd name="connsiteX30-7573" fmla="*/ 1352550 w 2171700"/>
                <a:gd name="connsiteY30-7574" fmla="*/ 4926195 h 7250295"/>
                <a:gd name="connsiteX31-7575" fmla="*/ 1333500 w 2171700"/>
                <a:gd name="connsiteY31-7576" fmla="*/ 5069070 h 7250295"/>
                <a:gd name="connsiteX32-7577" fmla="*/ 1371600 w 2171700"/>
                <a:gd name="connsiteY32-7578" fmla="*/ 5078595 h 7250295"/>
                <a:gd name="connsiteX33-7579" fmla="*/ 1247775 w 2171700"/>
                <a:gd name="connsiteY33-7580" fmla="*/ 5516745 h 7250295"/>
                <a:gd name="connsiteX34-7581" fmla="*/ 1257300 w 2171700"/>
                <a:gd name="connsiteY34-7582" fmla="*/ 6469245 h 7250295"/>
                <a:gd name="connsiteX35-7583" fmla="*/ 1333500 w 2171700"/>
                <a:gd name="connsiteY35-7584" fmla="*/ 6583545 h 7250295"/>
                <a:gd name="connsiteX36-7585" fmla="*/ 1314450 w 2171700"/>
                <a:gd name="connsiteY36-7586" fmla="*/ 6735945 h 7250295"/>
                <a:gd name="connsiteX37-7587" fmla="*/ 1323975 w 2171700"/>
                <a:gd name="connsiteY37-7588" fmla="*/ 6859770 h 7250295"/>
                <a:gd name="connsiteX38-7589" fmla="*/ 1304925 w 2171700"/>
                <a:gd name="connsiteY38-7590" fmla="*/ 7012170 h 7250295"/>
                <a:gd name="connsiteX39-7591" fmla="*/ 1704975 w 2171700"/>
                <a:gd name="connsiteY39-7592" fmla="*/ 7212195 h 7250295"/>
                <a:gd name="connsiteX40-7593" fmla="*/ 2152650 w 2171700"/>
                <a:gd name="connsiteY40-7594" fmla="*/ 7212195 h 7250295"/>
                <a:gd name="connsiteX41-7595" fmla="*/ 2171700 w 2171700"/>
                <a:gd name="connsiteY41-7596" fmla="*/ 7069320 h 7250295"/>
                <a:gd name="connsiteX42-7597" fmla="*/ 1676400 w 2171700"/>
                <a:gd name="connsiteY42-7598" fmla="*/ 6564495 h 7250295"/>
                <a:gd name="connsiteX43-7599" fmla="*/ 1685925 w 2171700"/>
                <a:gd name="connsiteY43-7600" fmla="*/ 6459720 h 7250295"/>
                <a:gd name="connsiteX44-7601" fmla="*/ 1657350 w 2171700"/>
                <a:gd name="connsiteY44-7602" fmla="*/ 6250170 h 7250295"/>
                <a:gd name="connsiteX45-7603" fmla="*/ 1704975 w 2171700"/>
                <a:gd name="connsiteY45-7604" fmla="*/ 5973945 h 7250295"/>
                <a:gd name="connsiteX46-7605" fmla="*/ 1762125 w 2171700"/>
                <a:gd name="connsiteY46-7606" fmla="*/ 5421495 h 7250295"/>
                <a:gd name="connsiteX47-7607" fmla="*/ 1771650 w 2171700"/>
                <a:gd name="connsiteY47-7608" fmla="*/ 5354820 h 7250295"/>
                <a:gd name="connsiteX48-7609" fmla="*/ 1866900 w 2171700"/>
                <a:gd name="connsiteY48-7610" fmla="*/ 5097645 h 7250295"/>
                <a:gd name="connsiteX49-7611" fmla="*/ 1885950 w 2171700"/>
                <a:gd name="connsiteY49-7612" fmla="*/ 4573770 h 7250295"/>
                <a:gd name="connsiteX50-7613" fmla="*/ 1881052 w 2171700"/>
                <a:gd name="connsiteY50-7614" fmla="*/ 3902573 h 7250295"/>
                <a:gd name="connsiteX51-7615" fmla="*/ 1855362 w 2171700"/>
                <a:gd name="connsiteY51-7616" fmla="*/ 3584643 h 7250295"/>
                <a:gd name="connsiteX52-7617" fmla="*/ 2056257 w 2171700"/>
                <a:gd name="connsiteY52-7618" fmla="*/ 2654077 h 7250295"/>
                <a:gd name="connsiteX53-7619" fmla="*/ 2042707 w 2171700"/>
                <a:gd name="connsiteY53-7620" fmla="*/ 2404684 h 7250295"/>
                <a:gd name="connsiteX54-7621" fmla="*/ 1981200 w 2171700"/>
                <a:gd name="connsiteY54-7622" fmla="*/ 1864914 h 7250295"/>
                <a:gd name="connsiteX55-7623" fmla="*/ 1936459 w 2171700"/>
                <a:gd name="connsiteY55-7624" fmla="*/ 1677029 h 7250295"/>
                <a:gd name="connsiteX56-7625" fmla="*/ 1922037 w 2171700"/>
                <a:gd name="connsiteY56-7626" fmla="*/ 1432534 h 7250295"/>
                <a:gd name="connsiteX57-7627" fmla="*/ 1874412 w 2171700"/>
                <a:gd name="connsiteY57-7628" fmla="*/ 1302338 h 7250295"/>
                <a:gd name="connsiteX58-7629" fmla="*/ 1407687 w 2171700"/>
                <a:gd name="connsiteY58-7630" fmla="*/ 1134975 h 7250295"/>
                <a:gd name="connsiteX59-7631" fmla="*/ 1309221 w 2171700"/>
                <a:gd name="connsiteY59-7632" fmla="*/ 1020075 h 7250295"/>
                <a:gd name="connsiteX60-7633" fmla="*/ 1365230 w 2171700"/>
                <a:gd name="connsiteY60-7634" fmla="*/ 821521 h 7250295"/>
                <a:gd name="connsiteX61-7635" fmla="*/ 1433407 w 2171700"/>
                <a:gd name="connsiteY61-7636" fmla="*/ 622909 h 7250295"/>
                <a:gd name="connsiteX62-7637" fmla="*/ 1444916 w 2171700"/>
                <a:gd name="connsiteY62-7638" fmla="*/ 380757 h 7250295"/>
                <a:gd name="connsiteX63-7639" fmla="*/ 1330946 w 2171700"/>
                <a:gd name="connsiteY63-7640" fmla="*/ 143773 h 7250295"/>
                <a:gd name="connsiteX64-7641" fmla="*/ 1063645 w 2171700"/>
                <a:gd name="connsiteY64-7642" fmla="*/ 568 h 7250295"/>
                <a:gd name="connsiteX0-7643" fmla="*/ 1063645 w 2171700"/>
                <a:gd name="connsiteY0-7644" fmla="*/ 568 h 7250295"/>
                <a:gd name="connsiteX1-7645" fmla="*/ 809625 w 2171700"/>
                <a:gd name="connsiteY1-7646" fmla="*/ 116070 h 7250295"/>
                <a:gd name="connsiteX2-7647" fmla="*/ 685800 w 2171700"/>
                <a:gd name="connsiteY2-7648" fmla="*/ 297045 h 7250295"/>
                <a:gd name="connsiteX3-7649" fmla="*/ 704850 w 2171700"/>
                <a:gd name="connsiteY3-7650" fmla="*/ 620895 h 7250295"/>
                <a:gd name="connsiteX4-7651" fmla="*/ 838200 w 2171700"/>
                <a:gd name="connsiteY4-7652" fmla="*/ 897120 h 7250295"/>
                <a:gd name="connsiteX5-7653" fmla="*/ 742950 w 2171700"/>
                <a:gd name="connsiteY5-7654" fmla="*/ 1011420 h 7250295"/>
                <a:gd name="connsiteX6-7655" fmla="*/ 133350 w 2171700"/>
                <a:gd name="connsiteY6-7656" fmla="*/ 1220970 h 7250295"/>
                <a:gd name="connsiteX7-7657" fmla="*/ 0 w 2171700"/>
                <a:gd name="connsiteY7-7658" fmla="*/ 2211570 h 7250295"/>
                <a:gd name="connsiteX8-7659" fmla="*/ 333375 w 2171700"/>
                <a:gd name="connsiteY8-7660" fmla="*/ 3106920 h 7250295"/>
                <a:gd name="connsiteX9-7661" fmla="*/ 247650 w 2171700"/>
                <a:gd name="connsiteY9-7662" fmla="*/ 3840345 h 7250295"/>
                <a:gd name="connsiteX10-7663" fmla="*/ 371475 w 2171700"/>
                <a:gd name="connsiteY10-7664" fmla="*/ 4059420 h 7250295"/>
                <a:gd name="connsiteX11-7665" fmla="*/ 495300 w 2171700"/>
                <a:gd name="connsiteY11-7666" fmla="*/ 4278495 h 7250295"/>
                <a:gd name="connsiteX12-7667" fmla="*/ 476250 w 2171700"/>
                <a:gd name="connsiteY12-7668" fmla="*/ 4735695 h 7250295"/>
                <a:gd name="connsiteX13-7669" fmla="*/ 476250 w 2171700"/>
                <a:gd name="connsiteY13-7670" fmla="*/ 5097645 h 7250295"/>
                <a:gd name="connsiteX14-7671" fmla="*/ 371475 w 2171700"/>
                <a:gd name="connsiteY14-7672" fmla="*/ 6145395 h 7250295"/>
                <a:gd name="connsiteX15-7673" fmla="*/ 371475 w 2171700"/>
                <a:gd name="connsiteY15-7674" fmla="*/ 6621645 h 7250295"/>
                <a:gd name="connsiteX16-7675" fmla="*/ 400050 w 2171700"/>
                <a:gd name="connsiteY16-7676" fmla="*/ 6821670 h 7250295"/>
                <a:gd name="connsiteX17-7677" fmla="*/ 323850 w 2171700"/>
                <a:gd name="connsiteY17-7678" fmla="*/ 7002645 h 7250295"/>
                <a:gd name="connsiteX18-7679" fmla="*/ 533400 w 2171700"/>
                <a:gd name="connsiteY18-7680" fmla="*/ 7250295 h 7250295"/>
                <a:gd name="connsiteX19-7681" fmla="*/ 952500 w 2171700"/>
                <a:gd name="connsiteY19-7682" fmla="*/ 7240770 h 7250295"/>
                <a:gd name="connsiteX20-7683" fmla="*/ 733425 w 2171700"/>
                <a:gd name="connsiteY20-7684" fmla="*/ 6821670 h 7250295"/>
                <a:gd name="connsiteX21-7685" fmla="*/ 790575 w 2171700"/>
                <a:gd name="connsiteY21-7686" fmla="*/ 6574020 h 7250295"/>
                <a:gd name="connsiteX22-7687" fmla="*/ 762000 w 2171700"/>
                <a:gd name="connsiteY22-7688" fmla="*/ 6250170 h 7250295"/>
                <a:gd name="connsiteX23-7689" fmla="*/ 885825 w 2171700"/>
                <a:gd name="connsiteY23-7690" fmla="*/ 5411970 h 7250295"/>
                <a:gd name="connsiteX24-7691" fmla="*/ 866775 w 2171700"/>
                <a:gd name="connsiteY24-7692" fmla="*/ 5326245 h 7250295"/>
                <a:gd name="connsiteX25-7693" fmla="*/ 971550 w 2171700"/>
                <a:gd name="connsiteY25-7694" fmla="*/ 5211945 h 7250295"/>
                <a:gd name="connsiteX26-7695" fmla="*/ 962025 w 2171700"/>
                <a:gd name="connsiteY26-7696" fmla="*/ 5069070 h 7250295"/>
                <a:gd name="connsiteX27-7697" fmla="*/ 1104900 w 2171700"/>
                <a:gd name="connsiteY27-7698" fmla="*/ 4526145 h 7250295"/>
                <a:gd name="connsiteX28-7699" fmla="*/ 1123950 w 2171700"/>
                <a:gd name="connsiteY28-7700" fmla="*/ 4392795 h 7250295"/>
                <a:gd name="connsiteX29-7701" fmla="*/ 1276350 w 2171700"/>
                <a:gd name="connsiteY29-7702" fmla="*/ 4649970 h 7250295"/>
                <a:gd name="connsiteX30-7703" fmla="*/ 1352550 w 2171700"/>
                <a:gd name="connsiteY30-7704" fmla="*/ 4926195 h 7250295"/>
                <a:gd name="connsiteX31-7705" fmla="*/ 1333500 w 2171700"/>
                <a:gd name="connsiteY31-7706" fmla="*/ 5069070 h 7250295"/>
                <a:gd name="connsiteX32-7707" fmla="*/ 1371600 w 2171700"/>
                <a:gd name="connsiteY32-7708" fmla="*/ 5078595 h 7250295"/>
                <a:gd name="connsiteX33-7709" fmla="*/ 1247775 w 2171700"/>
                <a:gd name="connsiteY33-7710" fmla="*/ 5516745 h 7250295"/>
                <a:gd name="connsiteX34-7711" fmla="*/ 1257300 w 2171700"/>
                <a:gd name="connsiteY34-7712" fmla="*/ 6469245 h 7250295"/>
                <a:gd name="connsiteX35-7713" fmla="*/ 1333500 w 2171700"/>
                <a:gd name="connsiteY35-7714" fmla="*/ 6583545 h 7250295"/>
                <a:gd name="connsiteX36-7715" fmla="*/ 1314450 w 2171700"/>
                <a:gd name="connsiteY36-7716" fmla="*/ 6735945 h 7250295"/>
                <a:gd name="connsiteX37-7717" fmla="*/ 1323975 w 2171700"/>
                <a:gd name="connsiteY37-7718" fmla="*/ 6859770 h 7250295"/>
                <a:gd name="connsiteX38-7719" fmla="*/ 1304925 w 2171700"/>
                <a:gd name="connsiteY38-7720" fmla="*/ 7012170 h 7250295"/>
                <a:gd name="connsiteX39-7721" fmla="*/ 1704975 w 2171700"/>
                <a:gd name="connsiteY39-7722" fmla="*/ 7212195 h 7250295"/>
                <a:gd name="connsiteX40-7723" fmla="*/ 2152650 w 2171700"/>
                <a:gd name="connsiteY40-7724" fmla="*/ 7212195 h 7250295"/>
                <a:gd name="connsiteX41-7725" fmla="*/ 2171700 w 2171700"/>
                <a:gd name="connsiteY41-7726" fmla="*/ 7069320 h 7250295"/>
                <a:gd name="connsiteX42-7727" fmla="*/ 1676400 w 2171700"/>
                <a:gd name="connsiteY42-7728" fmla="*/ 6564495 h 7250295"/>
                <a:gd name="connsiteX43-7729" fmla="*/ 1685925 w 2171700"/>
                <a:gd name="connsiteY43-7730" fmla="*/ 6459720 h 7250295"/>
                <a:gd name="connsiteX44-7731" fmla="*/ 1657350 w 2171700"/>
                <a:gd name="connsiteY44-7732" fmla="*/ 6250170 h 7250295"/>
                <a:gd name="connsiteX45-7733" fmla="*/ 1704975 w 2171700"/>
                <a:gd name="connsiteY45-7734" fmla="*/ 5973945 h 7250295"/>
                <a:gd name="connsiteX46-7735" fmla="*/ 1762125 w 2171700"/>
                <a:gd name="connsiteY46-7736" fmla="*/ 5421495 h 7250295"/>
                <a:gd name="connsiteX47-7737" fmla="*/ 1771650 w 2171700"/>
                <a:gd name="connsiteY47-7738" fmla="*/ 5354820 h 7250295"/>
                <a:gd name="connsiteX48-7739" fmla="*/ 1866900 w 2171700"/>
                <a:gd name="connsiteY48-7740" fmla="*/ 5097645 h 7250295"/>
                <a:gd name="connsiteX49-7741" fmla="*/ 1885950 w 2171700"/>
                <a:gd name="connsiteY49-7742" fmla="*/ 4573770 h 7250295"/>
                <a:gd name="connsiteX50-7743" fmla="*/ 1881052 w 2171700"/>
                <a:gd name="connsiteY50-7744" fmla="*/ 3902573 h 7250295"/>
                <a:gd name="connsiteX51-7745" fmla="*/ 1855362 w 2171700"/>
                <a:gd name="connsiteY51-7746" fmla="*/ 3584643 h 7250295"/>
                <a:gd name="connsiteX52-7747" fmla="*/ 2056257 w 2171700"/>
                <a:gd name="connsiteY52-7748" fmla="*/ 2654077 h 7250295"/>
                <a:gd name="connsiteX53-7749" fmla="*/ 2042707 w 2171700"/>
                <a:gd name="connsiteY53-7750" fmla="*/ 2404684 h 7250295"/>
                <a:gd name="connsiteX54-7751" fmla="*/ 1981200 w 2171700"/>
                <a:gd name="connsiteY54-7752" fmla="*/ 1864914 h 7250295"/>
                <a:gd name="connsiteX55-7753" fmla="*/ 1936459 w 2171700"/>
                <a:gd name="connsiteY55-7754" fmla="*/ 1677029 h 7250295"/>
                <a:gd name="connsiteX56-7755" fmla="*/ 1922037 w 2171700"/>
                <a:gd name="connsiteY56-7756" fmla="*/ 1432534 h 7250295"/>
                <a:gd name="connsiteX57-7757" fmla="*/ 1874412 w 2171700"/>
                <a:gd name="connsiteY57-7758" fmla="*/ 1302338 h 7250295"/>
                <a:gd name="connsiteX58-7759" fmla="*/ 1407687 w 2171700"/>
                <a:gd name="connsiteY58-7760" fmla="*/ 1134975 h 7250295"/>
                <a:gd name="connsiteX59-7761" fmla="*/ 1309221 w 2171700"/>
                <a:gd name="connsiteY59-7762" fmla="*/ 1020075 h 7250295"/>
                <a:gd name="connsiteX60-7763" fmla="*/ 1365230 w 2171700"/>
                <a:gd name="connsiteY60-7764" fmla="*/ 821521 h 7250295"/>
                <a:gd name="connsiteX61-7765" fmla="*/ 1433407 w 2171700"/>
                <a:gd name="connsiteY61-7766" fmla="*/ 622909 h 7250295"/>
                <a:gd name="connsiteX62-7767" fmla="*/ 1444916 w 2171700"/>
                <a:gd name="connsiteY62-7768" fmla="*/ 380757 h 7250295"/>
                <a:gd name="connsiteX63-7769" fmla="*/ 1330946 w 2171700"/>
                <a:gd name="connsiteY63-7770" fmla="*/ 143773 h 7250295"/>
                <a:gd name="connsiteX64-7771" fmla="*/ 1063645 w 2171700"/>
                <a:gd name="connsiteY64-7772" fmla="*/ 568 h 7250295"/>
                <a:gd name="connsiteX0-7773" fmla="*/ 1063645 w 2171700"/>
                <a:gd name="connsiteY0-7774" fmla="*/ 568 h 7250295"/>
                <a:gd name="connsiteX1-7775" fmla="*/ 809625 w 2171700"/>
                <a:gd name="connsiteY1-7776" fmla="*/ 116070 h 7250295"/>
                <a:gd name="connsiteX2-7777" fmla="*/ 685800 w 2171700"/>
                <a:gd name="connsiteY2-7778" fmla="*/ 297045 h 7250295"/>
                <a:gd name="connsiteX3-7779" fmla="*/ 704850 w 2171700"/>
                <a:gd name="connsiteY3-7780" fmla="*/ 620895 h 7250295"/>
                <a:gd name="connsiteX4-7781" fmla="*/ 838200 w 2171700"/>
                <a:gd name="connsiteY4-7782" fmla="*/ 897120 h 7250295"/>
                <a:gd name="connsiteX5-7783" fmla="*/ 742950 w 2171700"/>
                <a:gd name="connsiteY5-7784" fmla="*/ 1011420 h 7250295"/>
                <a:gd name="connsiteX6-7785" fmla="*/ 133350 w 2171700"/>
                <a:gd name="connsiteY6-7786" fmla="*/ 1220970 h 7250295"/>
                <a:gd name="connsiteX7-7787" fmla="*/ 0 w 2171700"/>
                <a:gd name="connsiteY7-7788" fmla="*/ 2211570 h 7250295"/>
                <a:gd name="connsiteX8-7789" fmla="*/ 333375 w 2171700"/>
                <a:gd name="connsiteY8-7790" fmla="*/ 3106920 h 7250295"/>
                <a:gd name="connsiteX9-7791" fmla="*/ 247650 w 2171700"/>
                <a:gd name="connsiteY9-7792" fmla="*/ 3840345 h 7250295"/>
                <a:gd name="connsiteX10-7793" fmla="*/ 371475 w 2171700"/>
                <a:gd name="connsiteY10-7794" fmla="*/ 4059420 h 7250295"/>
                <a:gd name="connsiteX11-7795" fmla="*/ 495300 w 2171700"/>
                <a:gd name="connsiteY11-7796" fmla="*/ 4278495 h 7250295"/>
                <a:gd name="connsiteX12-7797" fmla="*/ 476250 w 2171700"/>
                <a:gd name="connsiteY12-7798" fmla="*/ 4735695 h 7250295"/>
                <a:gd name="connsiteX13-7799" fmla="*/ 476250 w 2171700"/>
                <a:gd name="connsiteY13-7800" fmla="*/ 5097645 h 7250295"/>
                <a:gd name="connsiteX14-7801" fmla="*/ 371475 w 2171700"/>
                <a:gd name="connsiteY14-7802" fmla="*/ 6145395 h 7250295"/>
                <a:gd name="connsiteX15-7803" fmla="*/ 371475 w 2171700"/>
                <a:gd name="connsiteY15-7804" fmla="*/ 6621645 h 7250295"/>
                <a:gd name="connsiteX16-7805" fmla="*/ 400050 w 2171700"/>
                <a:gd name="connsiteY16-7806" fmla="*/ 6821670 h 7250295"/>
                <a:gd name="connsiteX17-7807" fmla="*/ 323850 w 2171700"/>
                <a:gd name="connsiteY17-7808" fmla="*/ 7002645 h 7250295"/>
                <a:gd name="connsiteX18-7809" fmla="*/ 533400 w 2171700"/>
                <a:gd name="connsiteY18-7810" fmla="*/ 7250295 h 7250295"/>
                <a:gd name="connsiteX19-7811" fmla="*/ 952500 w 2171700"/>
                <a:gd name="connsiteY19-7812" fmla="*/ 7240770 h 7250295"/>
                <a:gd name="connsiteX20-7813" fmla="*/ 733425 w 2171700"/>
                <a:gd name="connsiteY20-7814" fmla="*/ 6821670 h 7250295"/>
                <a:gd name="connsiteX21-7815" fmla="*/ 790575 w 2171700"/>
                <a:gd name="connsiteY21-7816" fmla="*/ 6574020 h 7250295"/>
                <a:gd name="connsiteX22-7817" fmla="*/ 762000 w 2171700"/>
                <a:gd name="connsiteY22-7818" fmla="*/ 6250170 h 7250295"/>
                <a:gd name="connsiteX23-7819" fmla="*/ 885825 w 2171700"/>
                <a:gd name="connsiteY23-7820" fmla="*/ 5411970 h 7250295"/>
                <a:gd name="connsiteX24-7821" fmla="*/ 866775 w 2171700"/>
                <a:gd name="connsiteY24-7822" fmla="*/ 5326245 h 7250295"/>
                <a:gd name="connsiteX25-7823" fmla="*/ 971550 w 2171700"/>
                <a:gd name="connsiteY25-7824" fmla="*/ 5211945 h 7250295"/>
                <a:gd name="connsiteX26-7825" fmla="*/ 962025 w 2171700"/>
                <a:gd name="connsiteY26-7826" fmla="*/ 5069070 h 7250295"/>
                <a:gd name="connsiteX27-7827" fmla="*/ 1104900 w 2171700"/>
                <a:gd name="connsiteY27-7828" fmla="*/ 4526145 h 7250295"/>
                <a:gd name="connsiteX28-7829" fmla="*/ 1123950 w 2171700"/>
                <a:gd name="connsiteY28-7830" fmla="*/ 4392795 h 7250295"/>
                <a:gd name="connsiteX29-7831" fmla="*/ 1276350 w 2171700"/>
                <a:gd name="connsiteY29-7832" fmla="*/ 4649970 h 7250295"/>
                <a:gd name="connsiteX30-7833" fmla="*/ 1352550 w 2171700"/>
                <a:gd name="connsiteY30-7834" fmla="*/ 4926195 h 7250295"/>
                <a:gd name="connsiteX31-7835" fmla="*/ 1333500 w 2171700"/>
                <a:gd name="connsiteY31-7836" fmla="*/ 5069070 h 7250295"/>
                <a:gd name="connsiteX32-7837" fmla="*/ 1371600 w 2171700"/>
                <a:gd name="connsiteY32-7838" fmla="*/ 5078595 h 7250295"/>
                <a:gd name="connsiteX33-7839" fmla="*/ 1247775 w 2171700"/>
                <a:gd name="connsiteY33-7840" fmla="*/ 5516745 h 7250295"/>
                <a:gd name="connsiteX34-7841" fmla="*/ 1257300 w 2171700"/>
                <a:gd name="connsiteY34-7842" fmla="*/ 6469245 h 7250295"/>
                <a:gd name="connsiteX35-7843" fmla="*/ 1333500 w 2171700"/>
                <a:gd name="connsiteY35-7844" fmla="*/ 6583545 h 7250295"/>
                <a:gd name="connsiteX36-7845" fmla="*/ 1314450 w 2171700"/>
                <a:gd name="connsiteY36-7846" fmla="*/ 6735945 h 7250295"/>
                <a:gd name="connsiteX37-7847" fmla="*/ 1323975 w 2171700"/>
                <a:gd name="connsiteY37-7848" fmla="*/ 6859770 h 7250295"/>
                <a:gd name="connsiteX38-7849" fmla="*/ 1304925 w 2171700"/>
                <a:gd name="connsiteY38-7850" fmla="*/ 7012170 h 7250295"/>
                <a:gd name="connsiteX39-7851" fmla="*/ 1704975 w 2171700"/>
                <a:gd name="connsiteY39-7852" fmla="*/ 7212195 h 7250295"/>
                <a:gd name="connsiteX40-7853" fmla="*/ 2152650 w 2171700"/>
                <a:gd name="connsiteY40-7854" fmla="*/ 7212195 h 7250295"/>
                <a:gd name="connsiteX41-7855" fmla="*/ 2171700 w 2171700"/>
                <a:gd name="connsiteY41-7856" fmla="*/ 7069320 h 7250295"/>
                <a:gd name="connsiteX42-7857" fmla="*/ 1676400 w 2171700"/>
                <a:gd name="connsiteY42-7858" fmla="*/ 6564495 h 7250295"/>
                <a:gd name="connsiteX43-7859" fmla="*/ 1685925 w 2171700"/>
                <a:gd name="connsiteY43-7860" fmla="*/ 6459720 h 7250295"/>
                <a:gd name="connsiteX44-7861" fmla="*/ 1657350 w 2171700"/>
                <a:gd name="connsiteY44-7862" fmla="*/ 6250170 h 7250295"/>
                <a:gd name="connsiteX45-7863" fmla="*/ 1704975 w 2171700"/>
                <a:gd name="connsiteY45-7864" fmla="*/ 5973945 h 7250295"/>
                <a:gd name="connsiteX46-7865" fmla="*/ 1762125 w 2171700"/>
                <a:gd name="connsiteY46-7866" fmla="*/ 5421495 h 7250295"/>
                <a:gd name="connsiteX47-7867" fmla="*/ 1771650 w 2171700"/>
                <a:gd name="connsiteY47-7868" fmla="*/ 5354820 h 7250295"/>
                <a:gd name="connsiteX48-7869" fmla="*/ 1866900 w 2171700"/>
                <a:gd name="connsiteY48-7870" fmla="*/ 5097645 h 7250295"/>
                <a:gd name="connsiteX49-7871" fmla="*/ 1885950 w 2171700"/>
                <a:gd name="connsiteY49-7872" fmla="*/ 4573770 h 7250295"/>
                <a:gd name="connsiteX50-7873" fmla="*/ 1881052 w 2171700"/>
                <a:gd name="connsiteY50-7874" fmla="*/ 3902573 h 7250295"/>
                <a:gd name="connsiteX51-7875" fmla="*/ 1855362 w 2171700"/>
                <a:gd name="connsiteY51-7876" fmla="*/ 3584643 h 7250295"/>
                <a:gd name="connsiteX52-7877" fmla="*/ 2056257 w 2171700"/>
                <a:gd name="connsiteY52-7878" fmla="*/ 2654077 h 7250295"/>
                <a:gd name="connsiteX53-7879" fmla="*/ 2042707 w 2171700"/>
                <a:gd name="connsiteY53-7880" fmla="*/ 2404684 h 7250295"/>
                <a:gd name="connsiteX54-7881" fmla="*/ 1981200 w 2171700"/>
                <a:gd name="connsiteY54-7882" fmla="*/ 1864914 h 7250295"/>
                <a:gd name="connsiteX55-7883" fmla="*/ 1936459 w 2171700"/>
                <a:gd name="connsiteY55-7884" fmla="*/ 1677029 h 7250295"/>
                <a:gd name="connsiteX56-7885" fmla="*/ 1922037 w 2171700"/>
                <a:gd name="connsiteY56-7886" fmla="*/ 1432534 h 7250295"/>
                <a:gd name="connsiteX57-7887" fmla="*/ 1874412 w 2171700"/>
                <a:gd name="connsiteY57-7888" fmla="*/ 1302338 h 7250295"/>
                <a:gd name="connsiteX58-7889" fmla="*/ 1407687 w 2171700"/>
                <a:gd name="connsiteY58-7890" fmla="*/ 1134975 h 7250295"/>
                <a:gd name="connsiteX59-7891" fmla="*/ 1309221 w 2171700"/>
                <a:gd name="connsiteY59-7892" fmla="*/ 1020075 h 7250295"/>
                <a:gd name="connsiteX60-7893" fmla="*/ 1365230 w 2171700"/>
                <a:gd name="connsiteY60-7894" fmla="*/ 821521 h 7250295"/>
                <a:gd name="connsiteX61-7895" fmla="*/ 1433407 w 2171700"/>
                <a:gd name="connsiteY61-7896" fmla="*/ 622909 h 7250295"/>
                <a:gd name="connsiteX62-7897" fmla="*/ 1444916 w 2171700"/>
                <a:gd name="connsiteY62-7898" fmla="*/ 380757 h 7250295"/>
                <a:gd name="connsiteX63-7899" fmla="*/ 1330946 w 2171700"/>
                <a:gd name="connsiteY63-7900" fmla="*/ 143773 h 7250295"/>
                <a:gd name="connsiteX64-7901" fmla="*/ 1063645 w 2171700"/>
                <a:gd name="connsiteY64-7902" fmla="*/ 568 h 7250295"/>
                <a:gd name="connsiteX0-7903" fmla="*/ 1063645 w 2171700"/>
                <a:gd name="connsiteY0-7904" fmla="*/ 568 h 7250295"/>
                <a:gd name="connsiteX1-7905" fmla="*/ 809625 w 2171700"/>
                <a:gd name="connsiteY1-7906" fmla="*/ 116070 h 7250295"/>
                <a:gd name="connsiteX2-7907" fmla="*/ 685800 w 2171700"/>
                <a:gd name="connsiteY2-7908" fmla="*/ 297045 h 7250295"/>
                <a:gd name="connsiteX3-7909" fmla="*/ 704850 w 2171700"/>
                <a:gd name="connsiteY3-7910" fmla="*/ 620895 h 7250295"/>
                <a:gd name="connsiteX4-7911" fmla="*/ 838200 w 2171700"/>
                <a:gd name="connsiteY4-7912" fmla="*/ 897120 h 7250295"/>
                <a:gd name="connsiteX5-7913" fmla="*/ 742950 w 2171700"/>
                <a:gd name="connsiteY5-7914" fmla="*/ 1011420 h 7250295"/>
                <a:gd name="connsiteX6-7915" fmla="*/ 133350 w 2171700"/>
                <a:gd name="connsiteY6-7916" fmla="*/ 1220970 h 7250295"/>
                <a:gd name="connsiteX7-7917" fmla="*/ 0 w 2171700"/>
                <a:gd name="connsiteY7-7918" fmla="*/ 2211570 h 7250295"/>
                <a:gd name="connsiteX8-7919" fmla="*/ 333375 w 2171700"/>
                <a:gd name="connsiteY8-7920" fmla="*/ 3106920 h 7250295"/>
                <a:gd name="connsiteX9-7921" fmla="*/ 247650 w 2171700"/>
                <a:gd name="connsiteY9-7922" fmla="*/ 3840345 h 7250295"/>
                <a:gd name="connsiteX10-7923" fmla="*/ 371475 w 2171700"/>
                <a:gd name="connsiteY10-7924" fmla="*/ 4059420 h 7250295"/>
                <a:gd name="connsiteX11-7925" fmla="*/ 495300 w 2171700"/>
                <a:gd name="connsiteY11-7926" fmla="*/ 4278495 h 7250295"/>
                <a:gd name="connsiteX12-7927" fmla="*/ 476250 w 2171700"/>
                <a:gd name="connsiteY12-7928" fmla="*/ 4735695 h 7250295"/>
                <a:gd name="connsiteX13-7929" fmla="*/ 476250 w 2171700"/>
                <a:gd name="connsiteY13-7930" fmla="*/ 5097645 h 7250295"/>
                <a:gd name="connsiteX14-7931" fmla="*/ 371475 w 2171700"/>
                <a:gd name="connsiteY14-7932" fmla="*/ 6145395 h 7250295"/>
                <a:gd name="connsiteX15-7933" fmla="*/ 371475 w 2171700"/>
                <a:gd name="connsiteY15-7934" fmla="*/ 6621645 h 7250295"/>
                <a:gd name="connsiteX16-7935" fmla="*/ 400050 w 2171700"/>
                <a:gd name="connsiteY16-7936" fmla="*/ 6821670 h 7250295"/>
                <a:gd name="connsiteX17-7937" fmla="*/ 323850 w 2171700"/>
                <a:gd name="connsiteY17-7938" fmla="*/ 7002645 h 7250295"/>
                <a:gd name="connsiteX18-7939" fmla="*/ 533400 w 2171700"/>
                <a:gd name="connsiteY18-7940" fmla="*/ 7250295 h 7250295"/>
                <a:gd name="connsiteX19-7941" fmla="*/ 952500 w 2171700"/>
                <a:gd name="connsiteY19-7942" fmla="*/ 7240770 h 7250295"/>
                <a:gd name="connsiteX20-7943" fmla="*/ 733425 w 2171700"/>
                <a:gd name="connsiteY20-7944" fmla="*/ 6821670 h 7250295"/>
                <a:gd name="connsiteX21-7945" fmla="*/ 790575 w 2171700"/>
                <a:gd name="connsiteY21-7946" fmla="*/ 6574020 h 7250295"/>
                <a:gd name="connsiteX22-7947" fmla="*/ 762000 w 2171700"/>
                <a:gd name="connsiteY22-7948" fmla="*/ 6250170 h 7250295"/>
                <a:gd name="connsiteX23-7949" fmla="*/ 885825 w 2171700"/>
                <a:gd name="connsiteY23-7950" fmla="*/ 5411970 h 7250295"/>
                <a:gd name="connsiteX24-7951" fmla="*/ 866775 w 2171700"/>
                <a:gd name="connsiteY24-7952" fmla="*/ 5326245 h 7250295"/>
                <a:gd name="connsiteX25-7953" fmla="*/ 971550 w 2171700"/>
                <a:gd name="connsiteY25-7954" fmla="*/ 5211945 h 7250295"/>
                <a:gd name="connsiteX26-7955" fmla="*/ 962025 w 2171700"/>
                <a:gd name="connsiteY26-7956" fmla="*/ 5069070 h 7250295"/>
                <a:gd name="connsiteX27-7957" fmla="*/ 1104900 w 2171700"/>
                <a:gd name="connsiteY27-7958" fmla="*/ 4526145 h 7250295"/>
                <a:gd name="connsiteX28-7959" fmla="*/ 1123950 w 2171700"/>
                <a:gd name="connsiteY28-7960" fmla="*/ 4392795 h 7250295"/>
                <a:gd name="connsiteX29-7961" fmla="*/ 1276350 w 2171700"/>
                <a:gd name="connsiteY29-7962" fmla="*/ 4649970 h 7250295"/>
                <a:gd name="connsiteX30-7963" fmla="*/ 1352550 w 2171700"/>
                <a:gd name="connsiteY30-7964" fmla="*/ 4926195 h 7250295"/>
                <a:gd name="connsiteX31-7965" fmla="*/ 1333500 w 2171700"/>
                <a:gd name="connsiteY31-7966" fmla="*/ 5069070 h 7250295"/>
                <a:gd name="connsiteX32-7967" fmla="*/ 1371600 w 2171700"/>
                <a:gd name="connsiteY32-7968" fmla="*/ 5078595 h 7250295"/>
                <a:gd name="connsiteX33-7969" fmla="*/ 1247775 w 2171700"/>
                <a:gd name="connsiteY33-7970" fmla="*/ 5516745 h 7250295"/>
                <a:gd name="connsiteX34-7971" fmla="*/ 1257300 w 2171700"/>
                <a:gd name="connsiteY34-7972" fmla="*/ 6469245 h 7250295"/>
                <a:gd name="connsiteX35-7973" fmla="*/ 1333500 w 2171700"/>
                <a:gd name="connsiteY35-7974" fmla="*/ 6583545 h 7250295"/>
                <a:gd name="connsiteX36-7975" fmla="*/ 1314450 w 2171700"/>
                <a:gd name="connsiteY36-7976" fmla="*/ 6735945 h 7250295"/>
                <a:gd name="connsiteX37-7977" fmla="*/ 1323975 w 2171700"/>
                <a:gd name="connsiteY37-7978" fmla="*/ 6859770 h 7250295"/>
                <a:gd name="connsiteX38-7979" fmla="*/ 1304925 w 2171700"/>
                <a:gd name="connsiteY38-7980" fmla="*/ 7012170 h 7250295"/>
                <a:gd name="connsiteX39-7981" fmla="*/ 1704975 w 2171700"/>
                <a:gd name="connsiteY39-7982" fmla="*/ 7212195 h 7250295"/>
                <a:gd name="connsiteX40-7983" fmla="*/ 2152650 w 2171700"/>
                <a:gd name="connsiteY40-7984" fmla="*/ 7212195 h 7250295"/>
                <a:gd name="connsiteX41-7985" fmla="*/ 2171700 w 2171700"/>
                <a:gd name="connsiteY41-7986" fmla="*/ 7069320 h 7250295"/>
                <a:gd name="connsiteX42-7987" fmla="*/ 1676400 w 2171700"/>
                <a:gd name="connsiteY42-7988" fmla="*/ 6564495 h 7250295"/>
                <a:gd name="connsiteX43-7989" fmla="*/ 1685925 w 2171700"/>
                <a:gd name="connsiteY43-7990" fmla="*/ 6459720 h 7250295"/>
                <a:gd name="connsiteX44-7991" fmla="*/ 1657350 w 2171700"/>
                <a:gd name="connsiteY44-7992" fmla="*/ 6250170 h 7250295"/>
                <a:gd name="connsiteX45-7993" fmla="*/ 1704975 w 2171700"/>
                <a:gd name="connsiteY45-7994" fmla="*/ 5973945 h 7250295"/>
                <a:gd name="connsiteX46-7995" fmla="*/ 1762125 w 2171700"/>
                <a:gd name="connsiteY46-7996" fmla="*/ 5421495 h 7250295"/>
                <a:gd name="connsiteX47-7997" fmla="*/ 1771650 w 2171700"/>
                <a:gd name="connsiteY47-7998" fmla="*/ 5354820 h 7250295"/>
                <a:gd name="connsiteX48-7999" fmla="*/ 1866900 w 2171700"/>
                <a:gd name="connsiteY48-8000" fmla="*/ 5097645 h 7250295"/>
                <a:gd name="connsiteX49-8001" fmla="*/ 1900373 w 2171700"/>
                <a:gd name="connsiteY49-8002" fmla="*/ 4348776 h 7250295"/>
                <a:gd name="connsiteX50-8003" fmla="*/ 1881052 w 2171700"/>
                <a:gd name="connsiteY50-8004" fmla="*/ 3902573 h 7250295"/>
                <a:gd name="connsiteX51-8005" fmla="*/ 1855362 w 2171700"/>
                <a:gd name="connsiteY51-8006" fmla="*/ 3584643 h 7250295"/>
                <a:gd name="connsiteX52-8007" fmla="*/ 2056257 w 2171700"/>
                <a:gd name="connsiteY52-8008" fmla="*/ 2654077 h 7250295"/>
                <a:gd name="connsiteX53-8009" fmla="*/ 2042707 w 2171700"/>
                <a:gd name="connsiteY53-8010" fmla="*/ 2404684 h 7250295"/>
                <a:gd name="connsiteX54-8011" fmla="*/ 1981200 w 2171700"/>
                <a:gd name="connsiteY54-8012" fmla="*/ 1864914 h 7250295"/>
                <a:gd name="connsiteX55-8013" fmla="*/ 1936459 w 2171700"/>
                <a:gd name="connsiteY55-8014" fmla="*/ 1677029 h 7250295"/>
                <a:gd name="connsiteX56-8015" fmla="*/ 1922037 w 2171700"/>
                <a:gd name="connsiteY56-8016" fmla="*/ 1432534 h 7250295"/>
                <a:gd name="connsiteX57-8017" fmla="*/ 1874412 w 2171700"/>
                <a:gd name="connsiteY57-8018" fmla="*/ 1302338 h 7250295"/>
                <a:gd name="connsiteX58-8019" fmla="*/ 1407687 w 2171700"/>
                <a:gd name="connsiteY58-8020" fmla="*/ 1134975 h 7250295"/>
                <a:gd name="connsiteX59-8021" fmla="*/ 1309221 w 2171700"/>
                <a:gd name="connsiteY59-8022" fmla="*/ 1020075 h 7250295"/>
                <a:gd name="connsiteX60-8023" fmla="*/ 1365230 w 2171700"/>
                <a:gd name="connsiteY60-8024" fmla="*/ 821521 h 7250295"/>
                <a:gd name="connsiteX61-8025" fmla="*/ 1433407 w 2171700"/>
                <a:gd name="connsiteY61-8026" fmla="*/ 622909 h 7250295"/>
                <a:gd name="connsiteX62-8027" fmla="*/ 1444916 w 2171700"/>
                <a:gd name="connsiteY62-8028" fmla="*/ 380757 h 7250295"/>
                <a:gd name="connsiteX63-8029" fmla="*/ 1330946 w 2171700"/>
                <a:gd name="connsiteY63-8030" fmla="*/ 143773 h 7250295"/>
                <a:gd name="connsiteX64-8031" fmla="*/ 1063645 w 2171700"/>
                <a:gd name="connsiteY64-8032" fmla="*/ 568 h 7250295"/>
                <a:gd name="connsiteX0-8033" fmla="*/ 1063645 w 2171700"/>
                <a:gd name="connsiteY0-8034" fmla="*/ 568 h 7250295"/>
                <a:gd name="connsiteX1-8035" fmla="*/ 809625 w 2171700"/>
                <a:gd name="connsiteY1-8036" fmla="*/ 116070 h 7250295"/>
                <a:gd name="connsiteX2-8037" fmla="*/ 685800 w 2171700"/>
                <a:gd name="connsiteY2-8038" fmla="*/ 297045 h 7250295"/>
                <a:gd name="connsiteX3-8039" fmla="*/ 704850 w 2171700"/>
                <a:gd name="connsiteY3-8040" fmla="*/ 620895 h 7250295"/>
                <a:gd name="connsiteX4-8041" fmla="*/ 838200 w 2171700"/>
                <a:gd name="connsiteY4-8042" fmla="*/ 897120 h 7250295"/>
                <a:gd name="connsiteX5-8043" fmla="*/ 742950 w 2171700"/>
                <a:gd name="connsiteY5-8044" fmla="*/ 1011420 h 7250295"/>
                <a:gd name="connsiteX6-8045" fmla="*/ 133350 w 2171700"/>
                <a:gd name="connsiteY6-8046" fmla="*/ 1220970 h 7250295"/>
                <a:gd name="connsiteX7-8047" fmla="*/ 0 w 2171700"/>
                <a:gd name="connsiteY7-8048" fmla="*/ 2211570 h 7250295"/>
                <a:gd name="connsiteX8-8049" fmla="*/ 333375 w 2171700"/>
                <a:gd name="connsiteY8-8050" fmla="*/ 3106920 h 7250295"/>
                <a:gd name="connsiteX9-8051" fmla="*/ 247650 w 2171700"/>
                <a:gd name="connsiteY9-8052" fmla="*/ 3840345 h 7250295"/>
                <a:gd name="connsiteX10-8053" fmla="*/ 371475 w 2171700"/>
                <a:gd name="connsiteY10-8054" fmla="*/ 4059420 h 7250295"/>
                <a:gd name="connsiteX11-8055" fmla="*/ 495300 w 2171700"/>
                <a:gd name="connsiteY11-8056" fmla="*/ 4278495 h 7250295"/>
                <a:gd name="connsiteX12-8057" fmla="*/ 476250 w 2171700"/>
                <a:gd name="connsiteY12-8058" fmla="*/ 4735695 h 7250295"/>
                <a:gd name="connsiteX13-8059" fmla="*/ 476250 w 2171700"/>
                <a:gd name="connsiteY13-8060" fmla="*/ 5097645 h 7250295"/>
                <a:gd name="connsiteX14-8061" fmla="*/ 371475 w 2171700"/>
                <a:gd name="connsiteY14-8062" fmla="*/ 6145395 h 7250295"/>
                <a:gd name="connsiteX15-8063" fmla="*/ 371475 w 2171700"/>
                <a:gd name="connsiteY15-8064" fmla="*/ 6621645 h 7250295"/>
                <a:gd name="connsiteX16-8065" fmla="*/ 400050 w 2171700"/>
                <a:gd name="connsiteY16-8066" fmla="*/ 6821670 h 7250295"/>
                <a:gd name="connsiteX17-8067" fmla="*/ 323850 w 2171700"/>
                <a:gd name="connsiteY17-8068" fmla="*/ 7002645 h 7250295"/>
                <a:gd name="connsiteX18-8069" fmla="*/ 533400 w 2171700"/>
                <a:gd name="connsiteY18-8070" fmla="*/ 7250295 h 7250295"/>
                <a:gd name="connsiteX19-8071" fmla="*/ 952500 w 2171700"/>
                <a:gd name="connsiteY19-8072" fmla="*/ 7240770 h 7250295"/>
                <a:gd name="connsiteX20-8073" fmla="*/ 733425 w 2171700"/>
                <a:gd name="connsiteY20-8074" fmla="*/ 6821670 h 7250295"/>
                <a:gd name="connsiteX21-8075" fmla="*/ 790575 w 2171700"/>
                <a:gd name="connsiteY21-8076" fmla="*/ 6574020 h 7250295"/>
                <a:gd name="connsiteX22-8077" fmla="*/ 762000 w 2171700"/>
                <a:gd name="connsiteY22-8078" fmla="*/ 6250170 h 7250295"/>
                <a:gd name="connsiteX23-8079" fmla="*/ 885825 w 2171700"/>
                <a:gd name="connsiteY23-8080" fmla="*/ 5411970 h 7250295"/>
                <a:gd name="connsiteX24-8081" fmla="*/ 866775 w 2171700"/>
                <a:gd name="connsiteY24-8082" fmla="*/ 5326245 h 7250295"/>
                <a:gd name="connsiteX25-8083" fmla="*/ 971550 w 2171700"/>
                <a:gd name="connsiteY25-8084" fmla="*/ 5211945 h 7250295"/>
                <a:gd name="connsiteX26-8085" fmla="*/ 962025 w 2171700"/>
                <a:gd name="connsiteY26-8086" fmla="*/ 5069070 h 7250295"/>
                <a:gd name="connsiteX27-8087" fmla="*/ 1104900 w 2171700"/>
                <a:gd name="connsiteY27-8088" fmla="*/ 4526145 h 7250295"/>
                <a:gd name="connsiteX28-8089" fmla="*/ 1123950 w 2171700"/>
                <a:gd name="connsiteY28-8090" fmla="*/ 4392795 h 7250295"/>
                <a:gd name="connsiteX29-8091" fmla="*/ 1276350 w 2171700"/>
                <a:gd name="connsiteY29-8092" fmla="*/ 4649970 h 7250295"/>
                <a:gd name="connsiteX30-8093" fmla="*/ 1352550 w 2171700"/>
                <a:gd name="connsiteY30-8094" fmla="*/ 4926195 h 7250295"/>
                <a:gd name="connsiteX31-8095" fmla="*/ 1333500 w 2171700"/>
                <a:gd name="connsiteY31-8096" fmla="*/ 5069070 h 7250295"/>
                <a:gd name="connsiteX32-8097" fmla="*/ 1371600 w 2171700"/>
                <a:gd name="connsiteY32-8098" fmla="*/ 5078595 h 7250295"/>
                <a:gd name="connsiteX33-8099" fmla="*/ 1247775 w 2171700"/>
                <a:gd name="connsiteY33-8100" fmla="*/ 5516745 h 7250295"/>
                <a:gd name="connsiteX34-8101" fmla="*/ 1257300 w 2171700"/>
                <a:gd name="connsiteY34-8102" fmla="*/ 6469245 h 7250295"/>
                <a:gd name="connsiteX35-8103" fmla="*/ 1333500 w 2171700"/>
                <a:gd name="connsiteY35-8104" fmla="*/ 6583545 h 7250295"/>
                <a:gd name="connsiteX36-8105" fmla="*/ 1314450 w 2171700"/>
                <a:gd name="connsiteY36-8106" fmla="*/ 6735945 h 7250295"/>
                <a:gd name="connsiteX37-8107" fmla="*/ 1323975 w 2171700"/>
                <a:gd name="connsiteY37-8108" fmla="*/ 6859770 h 7250295"/>
                <a:gd name="connsiteX38-8109" fmla="*/ 1304925 w 2171700"/>
                <a:gd name="connsiteY38-8110" fmla="*/ 7012170 h 7250295"/>
                <a:gd name="connsiteX39-8111" fmla="*/ 1704975 w 2171700"/>
                <a:gd name="connsiteY39-8112" fmla="*/ 7212195 h 7250295"/>
                <a:gd name="connsiteX40-8113" fmla="*/ 2152650 w 2171700"/>
                <a:gd name="connsiteY40-8114" fmla="*/ 7212195 h 7250295"/>
                <a:gd name="connsiteX41-8115" fmla="*/ 2171700 w 2171700"/>
                <a:gd name="connsiteY41-8116" fmla="*/ 7069320 h 7250295"/>
                <a:gd name="connsiteX42-8117" fmla="*/ 1676400 w 2171700"/>
                <a:gd name="connsiteY42-8118" fmla="*/ 6564495 h 7250295"/>
                <a:gd name="connsiteX43-8119" fmla="*/ 1685925 w 2171700"/>
                <a:gd name="connsiteY43-8120" fmla="*/ 6459720 h 7250295"/>
                <a:gd name="connsiteX44-8121" fmla="*/ 1657350 w 2171700"/>
                <a:gd name="connsiteY44-8122" fmla="*/ 6250170 h 7250295"/>
                <a:gd name="connsiteX45-8123" fmla="*/ 1704975 w 2171700"/>
                <a:gd name="connsiteY45-8124" fmla="*/ 5973945 h 7250295"/>
                <a:gd name="connsiteX46-8125" fmla="*/ 1762125 w 2171700"/>
                <a:gd name="connsiteY46-8126" fmla="*/ 5421495 h 7250295"/>
                <a:gd name="connsiteX47-8127" fmla="*/ 1771650 w 2171700"/>
                <a:gd name="connsiteY47-8128" fmla="*/ 5354820 h 7250295"/>
                <a:gd name="connsiteX48-8129" fmla="*/ 1866900 w 2171700"/>
                <a:gd name="connsiteY48-8130" fmla="*/ 5097645 h 7250295"/>
                <a:gd name="connsiteX49-8131" fmla="*/ 1900373 w 2171700"/>
                <a:gd name="connsiteY49-8132" fmla="*/ 4348776 h 7250295"/>
                <a:gd name="connsiteX50-8133" fmla="*/ 1881052 w 2171700"/>
                <a:gd name="connsiteY50-8134" fmla="*/ 3902573 h 7250295"/>
                <a:gd name="connsiteX51-8135" fmla="*/ 1855362 w 2171700"/>
                <a:gd name="connsiteY51-8136" fmla="*/ 3584643 h 7250295"/>
                <a:gd name="connsiteX52-8137" fmla="*/ 2056257 w 2171700"/>
                <a:gd name="connsiteY52-8138" fmla="*/ 2654077 h 7250295"/>
                <a:gd name="connsiteX53-8139" fmla="*/ 2042707 w 2171700"/>
                <a:gd name="connsiteY53-8140" fmla="*/ 2404684 h 7250295"/>
                <a:gd name="connsiteX54-8141" fmla="*/ 1981200 w 2171700"/>
                <a:gd name="connsiteY54-8142" fmla="*/ 1864914 h 7250295"/>
                <a:gd name="connsiteX55-8143" fmla="*/ 1936459 w 2171700"/>
                <a:gd name="connsiteY55-8144" fmla="*/ 1677029 h 7250295"/>
                <a:gd name="connsiteX56-8145" fmla="*/ 1922037 w 2171700"/>
                <a:gd name="connsiteY56-8146" fmla="*/ 1432534 h 7250295"/>
                <a:gd name="connsiteX57-8147" fmla="*/ 1874412 w 2171700"/>
                <a:gd name="connsiteY57-8148" fmla="*/ 1302338 h 7250295"/>
                <a:gd name="connsiteX58-8149" fmla="*/ 1407687 w 2171700"/>
                <a:gd name="connsiteY58-8150" fmla="*/ 1134975 h 7250295"/>
                <a:gd name="connsiteX59-8151" fmla="*/ 1309221 w 2171700"/>
                <a:gd name="connsiteY59-8152" fmla="*/ 1020075 h 7250295"/>
                <a:gd name="connsiteX60-8153" fmla="*/ 1365230 w 2171700"/>
                <a:gd name="connsiteY60-8154" fmla="*/ 821521 h 7250295"/>
                <a:gd name="connsiteX61-8155" fmla="*/ 1433407 w 2171700"/>
                <a:gd name="connsiteY61-8156" fmla="*/ 622909 h 7250295"/>
                <a:gd name="connsiteX62-8157" fmla="*/ 1444916 w 2171700"/>
                <a:gd name="connsiteY62-8158" fmla="*/ 380757 h 7250295"/>
                <a:gd name="connsiteX63-8159" fmla="*/ 1330946 w 2171700"/>
                <a:gd name="connsiteY63-8160" fmla="*/ 143773 h 7250295"/>
                <a:gd name="connsiteX64-8161" fmla="*/ 1063645 w 2171700"/>
                <a:gd name="connsiteY64-8162" fmla="*/ 568 h 7250295"/>
                <a:gd name="connsiteX0-8163" fmla="*/ 1063645 w 2171700"/>
                <a:gd name="connsiteY0-8164" fmla="*/ 568 h 7250295"/>
                <a:gd name="connsiteX1-8165" fmla="*/ 809625 w 2171700"/>
                <a:gd name="connsiteY1-8166" fmla="*/ 116070 h 7250295"/>
                <a:gd name="connsiteX2-8167" fmla="*/ 685800 w 2171700"/>
                <a:gd name="connsiteY2-8168" fmla="*/ 297045 h 7250295"/>
                <a:gd name="connsiteX3-8169" fmla="*/ 704850 w 2171700"/>
                <a:gd name="connsiteY3-8170" fmla="*/ 620895 h 7250295"/>
                <a:gd name="connsiteX4-8171" fmla="*/ 838200 w 2171700"/>
                <a:gd name="connsiteY4-8172" fmla="*/ 897120 h 7250295"/>
                <a:gd name="connsiteX5-8173" fmla="*/ 742950 w 2171700"/>
                <a:gd name="connsiteY5-8174" fmla="*/ 1011420 h 7250295"/>
                <a:gd name="connsiteX6-8175" fmla="*/ 133350 w 2171700"/>
                <a:gd name="connsiteY6-8176" fmla="*/ 1220970 h 7250295"/>
                <a:gd name="connsiteX7-8177" fmla="*/ 0 w 2171700"/>
                <a:gd name="connsiteY7-8178" fmla="*/ 2211570 h 7250295"/>
                <a:gd name="connsiteX8-8179" fmla="*/ 333375 w 2171700"/>
                <a:gd name="connsiteY8-8180" fmla="*/ 3106920 h 7250295"/>
                <a:gd name="connsiteX9-8181" fmla="*/ 247650 w 2171700"/>
                <a:gd name="connsiteY9-8182" fmla="*/ 3840345 h 7250295"/>
                <a:gd name="connsiteX10-8183" fmla="*/ 371475 w 2171700"/>
                <a:gd name="connsiteY10-8184" fmla="*/ 4059420 h 7250295"/>
                <a:gd name="connsiteX11-8185" fmla="*/ 495300 w 2171700"/>
                <a:gd name="connsiteY11-8186" fmla="*/ 4278495 h 7250295"/>
                <a:gd name="connsiteX12-8187" fmla="*/ 476250 w 2171700"/>
                <a:gd name="connsiteY12-8188" fmla="*/ 4735695 h 7250295"/>
                <a:gd name="connsiteX13-8189" fmla="*/ 476250 w 2171700"/>
                <a:gd name="connsiteY13-8190" fmla="*/ 5097645 h 7250295"/>
                <a:gd name="connsiteX14-8191" fmla="*/ 371475 w 2171700"/>
                <a:gd name="connsiteY14-8192" fmla="*/ 6145395 h 7250295"/>
                <a:gd name="connsiteX15-8193" fmla="*/ 371475 w 2171700"/>
                <a:gd name="connsiteY15-8194" fmla="*/ 6621645 h 7250295"/>
                <a:gd name="connsiteX16-8195" fmla="*/ 400050 w 2171700"/>
                <a:gd name="connsiteY16-8196" fmla="*/ 6821670 h 7250295"/>
                <a:gd name="connsiteX17-8197" fmla="*/ 323850 w 2171700"/>
                <a:gd name="connsiteY17-8198" fmla="*/ 7002645 h 7250295"/>
                <a:gd name="connsiteX18-8199" fmla="*/ 533400 w 2171700"/>
                <a:gd name="connsiteY18-8200" fmla="*/ 7250295 h 7250295"/>
                <a:gd name="connsiteX19-8201" fmla="*/ 952500 w 2171700"/>
                <a:gd name="connsiteY19-8202" fmla="*/ 7240770 h 7250295"/>
                <a:gd name="connsiteX20-8203" fmla="*/ 733425 w 2171700"/>
                <a:gd name="connsiteY20-8204" fmla="*/ 6821670 h 7250295"/>
                <a:gd name="connsiteX21-8205" fmla="*/ 790575 w 2171700"/>
                <a:gd name="connsiteY21-8206" fmla="*/ 6574020 h 7250295"/>
                <a:gd name="connsiteX22-8207" fmla="*/ 762000 w 2171700"/>
                <a:gd name="connsiteY22-8208" fmla="*/ 6250170 h 7250295"/>
                <a:gd name="connsiteX23-8209" fmla="*/ 885825 w 2171700"/>
                <a:gd name="connsiteY23-8210" fmla="*/ 5411970 h 7250295"/>
                <a:gd name="connsiteX24-8211" fmla="*/ 866775 w 2171700"/>
                <a:gd name="connsiteY24-8212" fmla="*/ 5326245 h 7250295"/>
                <a:gd name="connsiteX25-8213" fmla="*/ 971550 w 2171700"/>
                <a:gd name="connsiteY25-8214" fmla="*/ 5211945 h 7250295"/>
                <a:gd name="connsiteX26-8215" fmla="*/ 962025 w 2171700"/>
                <a:gd name="connsiteY26-8216" fmla="*/ 5069070 h 7250295"/>
                <a:gd name="connsiteX27-8217" fmla="*/ 1104900 w 2171700"/>
                <a:gd name="connsiteY27-8218" fmla="*/ 4526145 h 7250295"/>
                <a:gd name="connsiteX28-8219" fmla="*/ 1123950 w 2171700"/>
                <a:gd name="connsiteY28-8220" fmla="*/ 4392795 h 7250295"/>
                <a:gd name="connsiteX29-8221" fmla="*/ 1276350 w 2171700"/>
                <a:gd name="connsiteY29-8222" fmla="*/ 4649970 h 7250295"/>
                <a:gd name="connsiteX30-8223" fmla="*/ 1352550 w 2171700"/>
                <a:gd name="connsiteY30-8224" fmla="*/ 4926195 h 7250295"/>
                <a:gd name="connsiteX31-8225" fmla="*/ 1333500 w 2171700"/>
                <a:gd name="connsiteY31-8226" fmla="*/ 5069070 h 7250295"/>
                <a:gd name="connsiteX32-8227" fmla="*/ 1371600 w 2171700"/>
                <a:gd name="connsiteY32-8228" fmla="*/ 5078595 h 7250295"/>
                <a:gd name="connsiteX33-8229" fmla="*/ 1247775 w 2171700"/>
                <a:gd name="connsiteY33-8230" fmla="*/ 5516745 h 7250295"/>
                <a:gd name="connsiteX34-8231" fmla="*/ 1257300 w 2171700"/>
                <a:gd name="connsiteY34-8232" fmla="*/ 6469245 h 7250295"/>
                <a:gd name="connsiteX35-8233" fmla="*/ 1333500 w 2171700"/>
                <a:gd name="connsiteY35-8234" fmla="*/ 6583545 h 7250295"/>
                <a:gd name="connsiteX36-8235" fmla="*/ 1314450 w 2171700"/>
                <a:gd name="connsiteY36-8236" fmla="*/ 6735945 h 7250295"/>
                <a:gd name="connsiteX37-8237" fmla="*/ 1323975 w 2171700"/>
                <a:gd name="connsiteY37-8238" fmla="*/ 6859770 h 7250295"/>
                <a:gd name="connsiteX38-8239" fmla="*/ 1304925 w 2171700"/>
                <a:gd name="connsiteY38-8240" fmla="*/ 7012170 h 7250295"/>
                <a:gd name="connsiteX39-8241" fmla="*/ 1704975 w 2171700"/>
                <a:gd name="connsiteY39-8242" fmla="*/ 7212195 h 7250295"/>
                <a:gd name="connsiteX40-8243" fmla="*/ 2152650 w 2171700"/>
                <a:gd name="connsiteY40-8244" fmla="*/ 7212195 h 7250295"/>
                <a:gd name="connsiteX41-8245" fmla="*/ 2171700 w 2171700"/>
                <a:gd name="connsiteY41-8246" fmla="*/ 7069320 h 7250295"/>
                <a:gd name="connsiteX42-8247" fmla="*/ 1676400 w 2171700"/>
                <a:gd name="connsiteY42-8248" fmla="*/ 6564495 h 7250295"/>
                <a:gd name="connsiteX43-8249" fmla="*/ 1685925 w 2171700"/>
                <a:gd name="connsiteY43-8250" fmla="*/ 6459720 h 7250295"/>
                <a:gd name="connsiteX44-8251" fmla="*/ 1657350 w 2171700"/>
                <a:gd name="connsiteY44-8252" fmla="*/ 6250170 h 7250295"/>
                <a:gd name="connsiteX45-8253" fmla="*/ 1704975 w 2171700"/>
                <a:gd name="connsiteY45-8254" fmla="*/ 5973945 h 7250295"/>
                <a:gd name="connsiteX46-8255" fmla="*/ 1762125 w 2171700"/>
                <a:gd name="connsiteY46-8256" fmla="*/ 5421495 h 7250295"/>
                <a:gd name="connsiteX47-8257" fmla="*/ 1771650 w 2171700"/>
                <a:gd name="connsiteY47-8258" fmla="*/ 5354820 h 7250295"/>
                <a:gd name="connsiteX48-8259" fmla="*/ 1866900 w 2171700"/>
                <a:gd name="connsiteY48-8260" fmla="*/ 5097645 h 7250295"/>
                <a:gd name="connsiteX49-8261" fmla="*/ 1900373 w 2171700"/>
                <a:gd name="connsiteY49-8262" fmla="*/ 4348776 h 7250295"/>
                <a:gd name="connsiteX50-8263" fmla="*/ 1881052 w 2171700"/>
                <a:gd name="connsiteY50-8264" fmla="*/ 3902573 h 7250295"/>
                <a:gd name="connsiteX51-8265" fmla="*/ 1855362 w 2171700"/>
                <a:gd name="connsiteY51-8266" fmla="*/ 3584643 h 7250295"/>
                <a:gd name="connsiteX52-8267" fmla="*/ 2056257 w 2171700"/>
                <a:gd name="connsiteY52-8268" fmla="*/ 2654077 h 7250295"/>
                <a:gd name="connsiteX53-8269" fmla="*/ 2042707 w 2171700"/>
                <a:gd name="connsiteY53-8270" fmla="*/ 2404684 h 7250295"/>
                <a:gd name="connsiteX54-8271" fmla="*/ 1981200 w 2171700"/>
                <a:gd name="connsiteY54-8272" fmla="*/ 1864914 h 7250295"/>
                <a:gd name="connsiteX55-8273" fmla="*/ 1936459 w 2171700"/>
                <a:gd name="connsiteY55-8274" fmla="*/ 1677029 h 7250295"/>
                <a:gd name="connsiteX56-8275" fmla="*/ 1922037 w 2171700"/>
                <a:gd name="connsiteY56-8276" fmla="*/ 1432534 h 7250295"/>
                <a:gd name="connsiteX57-8277" fmla="*/ 1874412 w 2171700"/>
                <a:gd name="connsiteY57-8278" fmla="*/ 1302338 h 7250295"/>
                <a:gd name="connsiteX58-8279" fmla="*/ 1407687 w 2171700"/>
                <a:gd name="connsiteY58-8280" fmla="*/ 1134975 h 7250295"/>
                <a:gd name="connsiteX59-8281" fmla="*/ 1309221 w 2171700"/>
                <a:gd name="connsiteY59-8282" fmla="*/ 1020075 h 7250295"/>
                <a:gd name="connsiteX60-8283" fmla="*/ 1365230 w 2171700"/>
                <a:gd name="connsiteY60-8284" fmla="*/ 821521 h 7250295"/>
                <a:gd name="connsiteX61-8285" fmla="*/ 1433407 w 2171700"/>
                <a:gd name="connsiteY61-8286" fmla="*/ 622909 h 7250295"/>
                <a:gd name="connsiteX62-8287" fmla="*/ 1444916 w 2171700"/>
                <a:gd name="connsiteY62-8288" fmla="*/ 380757 h 7250295"/>
                <a:gd name="connsiteX63-8289" fmla="*/ 1330946 w 2171700"/>
                <a:gd name="connsiteY63-8290" fmla="*/ 143773 h 7250295"/>
                <a:gd name="connsiteX64-8291" fmla="*/ 1063645 w 2171700"/>
                <a:gd name="connsiteY64-8292" fmla="*/ 568 h 7250295"/>
                <a:gd name="connsiteX0-8293" fmla="*/ 1063645 w 2171700"/>
                <a:gd name="connsiteY0-8294" fmla="*/ 568 h 7250295"/>
                <a:gd name="connsiteX1-8295" fmla="*/ 809625 w 2171700"/>
                <a:gd name="connsiteY1-8296" fmla="*/ 116070 h 7250295"/>
                <a:gd name="connsiteX2-8297" fmla="*/ 685800 w 2171700"/>
                <a:gd name="connsiteY2-8298" fmla="*/ 297045 h 7250295"/>
                <a:gd name="connsiteX3-8299" fmla="*/ 704850 w 2171700"/>
                <a:gd name="connsiteY3-8300" fmla="*/ 620895 h 7250295"/>
                <a:gd name="connsiteX4-8301" fmla="*/ 838200 w 2171700"/>
                <a:gd name="connsiteY4-8302" fmla="*/ 897120 h 7250295"/>
                <a:gd name="connsiteX5-8303" fmla="*/ 742950 w 2171700"/>
                <a:gd name="connsiteY5-8304" fmla="*/ 1011420 h 7250295"/>
                <a:gd name="connsiteX6-8305" fmla="*/ 133350 w 2171700"/>
                <a:gd name="connsiteY6-8306" fmla="*/ 1220970 h 7250295"/>
                <a:gd name="connsiteX7-8307" fmla="*/ 0 w 2171700"/>
                <a:gd name="connsiteY7-8308" fmla="*/ 2211570 h 7250295"/>
                <a:gd name="connsiteX8-8309" fmla="*/ 333375 w 2171700"/>
                <a:gd name="connsiteY8-8310" fmla="*/ 3106920 h 7250295"/>
                <a:gd name="connsiteX9-8311" fmla="*/ 247650 w 2171700"/>
                <a:gd name="connsiteY9-8312" fmla="*/ 3840345 h 7250295"/>
                <a:gd name="connsiteX10-8313" fmla="*/ 371475 w 2171700"/>
                <a:gd name="connsiteY10-8314" fmla="*/ 4059420 h 7250295"/>
                <a:gd name="connsiteX11-8315" fmla="*/ 495300 w 2171700"/>
                <a:gd name="connsiteY11-8316" fmla="*/ 4278495 h 7250295"/>
                <a:gd name="connsiteX12-8317" fmla="*/ 476250 w 2171700"/>
                <a:gd name="connsiteY12-8318" fmla="*/ 4735695 h 7250295"/>
                <a:gd name="connsiteX13-8319" fmla="*/ 476250 w 2171700"/>
                <a:gd name="connsiteY13-8320" fmla="*/ 5097645 h 7250295"/>
                <a:gd name="connsiteX14-8321" fmla="*/ 371475 w 2171700"/>
                <a:gd name="connsiteY14-8322" fmla="*/ 6145395 h 7250295"/>
                <a:gd name="connsiteX15-8323" fmla="*/ 371475 w 2171700"/>
                <a:gd name="connsiteY15-8324" fmla="*/ 6621645 h 7250295"/>
                <a:gd name="connsiteX16-8325" fmla="*/ 400050 w 2171700"/>
                <a:gd name="connsiteY16-8326" fmla="*/ 6821670 h 7250295"/>
                <a:gd name="connsiteX17-8327" fmla="*/ 323850 w 2171700"/>
                <a:gd name="connsiteY17-8328" fmla="*/ 7002645 h 7250295"/>
                <a:gd name="connsiteX18-8329" fmla="*/ 533400 w 2171700"/>
                <a:gd name="connsiteY18-8330" fmla="*/ 7250295 h 7250295"/>
                <a:gd name="connsiteX19-8331" fmla="*/ 952500 w 2171700"/>
                <a:gd name="connsiteY19-8332" fmla="*/ 7240770 h 7250295"/>
                <a:gd name="connsiteX20-8333" fmla="*/ 733425 w 2171700"/>
                <a:gd name="connsiteY20-8334" fmla="*/ 6821670 h 7250295"/>
                <a:gd name="connsiteX21-8335" fmla="*/ 790575 w 2171700"/>
                <a:gd name="connsiteY21-8336" fmla="*/ 6574020 h 7250295"/>
                <a:gd name="connsiteX22-8337" fmla="*/ 762000 w 2171700"/>
                <a:gd name="connsiteY22-8338" fmla="*/ 6250170 h 7250295"/>
                <a:gd name="connsiteX23-8339" fmla="*/ 885825 w 2171700"/>
                <a:gd name="connsiteY23-8340" fmla="*/ 5411970 h 7250295"/>
                <a:gd name="connsiteX24-8341" fmla="*/ 866775 w 2171700"/>
                <a:gd name="connsiteY24-8342" fmla="*/ 5326245 h 7250295"/>
                <a:gd name="connsiteX25-8343" fmla="*/ 971550 w 2171700"/>
                <a:gd name="connsiteY25-8344" fmla="*/ 5211945 h 7250295"/>
                <a:gd name="connsiteX26-8345" fmla="*/ 962025 w 2171700"/>
                <a:gd name="connsiteY26-8346" fmla="*/ 5069070 h 7250295"/>
                <a:gd name="connsiteX27-8347" fmla="*/ 1104900 w 2171700"/>
                <a:gd name="connsiteY27-8348" fmla="*/ 4526145 h 7250295"/>
                <a:gd name="connsiteX28-8349" fmla="*/ 1123950 w 2171700"/>
                <a:gd name="connsiteY28-8350" fmla="*/ 4392795 h 7250295"/>
                <a:gd name="connsiteX29-8351" fmla="*/ 1276350 w 2171700"/>
                <a:gd name="connsiteY29-8352" fmla="*/ 4649970 h 7250295"/>
                <a:gd name="connsiteX30-8353" fmla="*/ 1352550 w 2171700"/>
                <a:gd name="connsiteY30-8354" fmla="*/ 4926195 h 7250295"/>
                <a:gd name="connsiteX31-8355" fmla="*/ 1333500 w 2171700"/>
                <a:gd name="connsiteY31-8356" fmla="*/ 5069070 h 7250295"/>
                <a:gd name="connsiteX32-8357" fmla="*/ 1371600 w 2171700"/>
                <a:gd name="connsiteY32-8358" fmla="*/ 5078595 h 7250295"/>
                <a:gd name="connsiteX33-8359" fmla="*/ 1247775 w 2171700"/>
                <a:gd name="connsiteY33-8360" fmla="*/ 5516745 h 7250295"/>
                <a:gd name="connsiteX34-8361" fmla="*/ 1257300 w 2171700"/>
                <a:gd name="connsiteY34-8362" fmla="*/ 6469245 h 7250295"/>
                <a:gd name="connsiteX35-8363" fmla="*/ 1333500 w 2171700"/>
                <a:gd name="connsiteY35-8364" fmla="*/ 6583545 h 7250295"/>
                <a:gd name="connsiteX36-8365" fmla="*/ 1314450 w 2171700"/>
                <a:gd name="connsiteY36-8366" fmla="*/ 6735945 h 7250295"/>
                <a:gd name="connsiteX37-8367" fmla="*/ 1323975 w 2171700"/>
                <a:gd name="connsiteY37-8368" fmla="*/ 6859770 h 7250295"/>
                <a:gd name="connsiteX38-8369" fmla="*/ 1304925 w 2171700"/>
                <a:gd name="connsiteY38-8370" fmla="*/ 7012170 h 7250295"/>
                <a:gd name="connsiteX39-8371" fmla="*/ 1704975 w 2171700"/>
                <a:gd name="connsiteY39-8372" fmla="*/ 7212195 h 7250295"/>
                <a:gd name="connsiteX40-8373" fmla="*/ 2152650 w 2171700"/>
                <a:gd name="connsiteY40-8374" fmla="*/ 7212195 h 7250295"/>
                <a:gd name="connsiteX41-8375" fmla="*/ 2171700 w 2171700"/>
                <a:gd name="connsiteY41-8376" fmla="*/ 7069320 h 7250295"/>
                <a:gd name="connsiteX42-8377" fmla="*/ 1676400 w 2171700"/>
                <a:gd name="connsiteY42-8378" fmla="*/ 6564495 h 7250295"/>
                <a:gd name="connsiteX43-8379" fmla="*/ 1685925 w 2171700"/>
                <a:gd name="connsiteY43-8380" fmla="*/ 6459720 h 7250295"/>
                <a:gd name="connsiteX44-8381" fmla="*/ 1657350 w 2171700"/>
                <a:gd name="connsiteY44-8382" fmla="*/ 6250170 h 7250295"/>
                <a:gd name="connsiteX45-8383" fmla="*/ 1704975 w 2171700"/>
                <a:gd name="connsiteY45-8384" fmla="*/ 5973945 h 7250295"/>
                <a:gd name="connsiteX46-8385" fmla="*/ 1762125 w 2171700"/>
                <a:gd name="connsiteY46-8386" fmla="*/ 5421495 h 7250295"/>
                <a:gd name="connsiteX47-8387" fmla="*/ 1771650 w 2171700"/>
                <a:gd name="connsiteY47-8388" fmla="*/ 5354820 h 7250295"/>
                <a:gd name="connsiteX48-8389" fmla="*/ 1866900 w 2171700"/>
                <a:gd name="connsiteY48-8390" fmla="*/ 5097645 h 7250295"/>
                <a:gd name="connsiteX49-8391" fmla="*/ 1909357 w 2171700"/>
                <a:gd name="connsiteY49-8392" fmla="*/ 4805496 h 7250295"/>
                <a:gd name="connsiteX50-8393" fmla="*/ 1900373 w 2171700"/>
                <a:gd name="connsiteY50-8394" fmla="*/ 4348776 h 7250295"/>
                <a:gd name="connsiteX51-8395" fmla="*/ 1881052 w 2171700"/>
                <a:gd name="connsiteY51-8396" fmla="*/ 3902573 h 7250295"/>
                <a:gd name="connsiteX52-8397" fmla="*/ 1855362 w 2171700"/>
                <a:gd name="connsiteY52-8398" fmla="*/ 3584643 h 7250295"/>
                <a:gd name="connsiteX53-8399" fmla="*/ 2056257 w 2171700"/>
                <a:gd name="connsiteY53-8400" fmla="*/ 2654077 h 7250295"/>
                <a:gd name="connsiteX54-8401" fmla="*/ 2042707 w 2171700"/>
                <a:gd name="connsiteY54-8402" fmla="*/ 2404684 h 7250295"/>
                <a:gd name="connsiteX55-8403" fmla="*/ 1981200 w 2171700"/>
                <a:gd name="connsiteY55-8404" fmla="*/ 1864914 h 7250295"/>
                <a:gd name="connsiteX56-8405" fmla="*/ 1936459 w 2171700"/>
                <a:gd name="connsiteY56-8406" fmla="*/ 1677029 h 7250295"/>
                <a:gd name="connsiteX57-8407" fmla="*/ 1922037 w 2171700"/>
                <a:gd name="connsiteY57-8408" fmla="*/ 1432534 h 7250295"/>
                <a:gd name="connsiteX58-8409" fmla="*/ 1874412 w 2171700"/>
                <a:gd name="connsiteY58-8410" fmla="*/ 1302338 h 7250295"/>
                <a:gd name="connsiteX59-8411" fmla="*/ 1407687 w 2171700"/>
                <a:gd name="connsiteY59-8412" fmla="*/ 1134975 h 7250295"/>
                <a:gd name="connsiteX60-8413" fmla="*/ 1309221 w 2171700"/>
                <a:gd name="connsiteY60-8414" fmla="*/ 1020075 h 7250295"/>
                <a:gd name="connsiteX61-8415" fmla="*/ 1365230 w 2171700"/>
                <a:gd name="connsiteY61-8416" fmla="*/ 821521 h 7250295"/>
                <a:gd name="connsiteX62-8417" fmla="*/ 1433407 w 2171700"/>
                <a:gd name="connsiteY62-8418" fmla="*/ 622909 h 7250295"/>
                <a:gd name="connsiteX63-8419" fmla="*/ 1444916 w 2171700"/>
                <a:gd name="connsiteY63-8420" fmla="*/ 380757 h 7250295"/>
                <a:gd name="connsiteX64-8421" fmla="*/ 1330946 w 2171700"/>
                <a:gd name="connsiteY64-8422" fmla="*/ 143773 h 7250295"/>
                <a:gd name="connsiteX65" fmla="*/ 1063645 w 2171700"/>
                <a:gd name="connsiteY65" fmla="*/ 568 h 7250295"/>
                <a:gd name="connsiteX0-8423" fmla="*/ 1063645 w 2171700"/>
                <a:gd name="connsiteY0-8424" fmla="*/ 568 h 7250295"/>
                <a:gd name="connsiteX1-8425" fmla="*/ 809625 w 2171700"/>
                <a:gd name="connsiteY1-8426" fmla="*/ 116070 h 7250295"/>
                <a:gd name="connsiteX2-8427" fmla="*/ 685800 w 2171700"/>
                <a:gd name="connsiteY2-8428" fmla="*/ 297045 h 7250295"/>
                <a:gd name="connsiteX3-8429" fmla="*/ 704850 w 2171700"/>
                <a:gd name="connsiteY3-8430" fmla="*/ 620895 h 7250295"/>
                <a:gd name="connsiteX4-8431" fmla="*/ 838200 w 2171700"/>
                <a:gd name="connsiteY4-8432" fmla="*/ 897120 h 7250295"/>
                <a:gd name="connsiteX5-8433" fmla="*/ 742950 w 2171700"/>
                <a:gd name="connsiteY5-8434" fmla="*/ 1011420 h 7250295"/>
                <a:gd name="connsiteX6-8435" fmla="*/ 133350 w 2171700"/>
                <a:gd name="connsiteY6-8436" fmla="*/ 1220970 h 7250295"/>
                <a:gd name="connsiteX7-8437" fmla="*/ 0 w 2171700"/>
                <a:gd name="connsiteY7-8438" fmla="*/ 2211570 h 7250295"/>
                <a:gd name="connsiteX8-8439" fmla="*/ 333375 w 2171700"/>
                <a:gd name="connsiteY8-8440" fmla="*/ 3106920 h 7250295"/>
                <a:gd name="connsiteX9-8441" fmla="*/ 247650 w 2171700"/>
                <a:gd name="connsiteY9-8442" fmla="*/ 3840345 h 7250295"/>
                <a:gd name="connsiteX10-8443" fmla="*/ 371475 w 2171700"/>
                <a:gd name="connsiteY10-8444" fmla="*/ 4059420 h 7250295"/>
                <a:gd name="connsiteX11-8445" fmla="*/ 495300 w 2171700"/>
                <a:gd name="connsiteY11-8446" fmla="*/ 4278495 h 7250295"/>
                <a:gd name="connsiteX12-8447" fmla="*/ 476250 w 2171700"/>
                <a:gd name="connsiteY12-8448" fmla="*/ 4735695 h 7250295"/>
                <a:gd name="connsiteX13-8449" fmla="*/ 476250 w 2171700"/>
                <a:gd name="connsiteY13-8450" fmla="*/ 5097645 h 7250295"/>
                <a:gd name="connsiteX14-8451" fmla="*/ 371475 w 2171700"/>
                <a:gd name="connsiteY14-8452" fmla="*/ 6145395 h 7250295"/>
                <a:gd name="connsiteX15-8453" fmla="*/ 371475 w 2171700"/>
                <a:gd name="connsiteY15-8454" fmla="*/ 6621645 h 7250295"/>
                <a:gd name="connsiteX16-8455" fmla="*/ 400050 w 2171700"/>
                <a:gd name="connsiteY16-8456" fmla="*/ 6821670 h 7250295"/>
                <a:gd name="connsiteX17-8457" fmla="*/ 323850 w 2171700"/>
                <a:gd name="connsiteY17-8458" fmla="*/ 7002645 h 7250295"/>
                <a:gd name="connsiteX18-8459" fmla="*/ 533400 w 2171700"/>
                <a:gd name="connsiteY18-8460" fmla="*/ 7250295 h 7250295"/>
                <a:gd name="connsiteX19-8461" fmla="*/ 952500 w 2171700"/>
                <a:gd name="connsiteY19-8462" fmla="*/ 7240770 h 7250295"/>
                <a:gd name="connsiteX20-8463" fmla="*/ 733425 w 2171700"/>
                <a:gd name="connsiteY20-8464" fmla="*/ 6821670 h 7250295"/>
                <a:gd name="connsiteX21-8465" fmla="*/ 790575 w 2171700"/>
                <a:gd name="connsiteY21-8466" fmla="*/ 6574020 h 7250295"/>
                <a:gd name="connsiteX22-8467" fmla="*/ 762000 w 2171700"/>
                <a:gd name="connsiteY22-8468" fmla="*/ 6250170 h 7250295"/>
                <a:gd name="connsiteX23-8469" fmla="*/ 885825 w 2171700"/>
                <a:gd name="connsiteY23-8470" fmla="*/ 5411970 h 7250295"/>
                <a:gd name="connsiteX24-8471" fmla="*/ 866775 w 2171700"/>
                <a:gd name="connsiteY24-8472" fmla="*/ 5326245 h 7250295"/>
                <a:gd name="connsiteX25-8473" fmla="*/ 971550 w 2171700"/>
                <a:gd name="connsiteY25-8474" fmla="*/ 5211945 h 7250295"/>
                <a:gd name="connsiteX26-8475" fmla="*/ 962025 w 2171700"/>
                <a:gd name="connsiteY26-8476" fmla="*/ 5069070 h 7250295"/>
                <a:gd name="connsiteX27-8477" fmla="*/ 1104900 w 2171700"/>
                <a:gd name="connsiteY27-8478" fmla="*/ 4526145 h 7250295"/>
                <a:gd name="connsiteX28-8479" fmla="*/ 1123950 w 2171700"/>
                <a:gd name="connsiteY28-8480" fmla="*/ 4392795 h 7250295"/>
                <a:gd name="connsiteX29-8481" fmla="*/ 1276350 w 2171700"/>
                <a:gd name="connsiteY29-8482" fmla="*/ 4649970 h 7250295"/>
                <a:gd name="connsiteX30-8483" fmla="*/ 1352550 w 2171700"/>
                <a:gd name="connsiteY30-8484" fmla="*/ 4926195 h 7250295"/>
                <a:gd name="connsiteX31-8485" fmla="*/ 1333500 w 2171700"/>
                <a:gd name="connsiteY31-8486" fmla="*/ 5069070 h 7250295"/>
                <a:gd name="connsiteX32-8487" fmla="*/ 1371600 w 2171700"/>
                <a:gd name="connsiteY32-8488" fmla="*/ 5078595 h 7250295"/>
                <a:gd name="connsiteX33-8489" fmla="*/ 1247775 w 2171700"/>
                <a:gd name="connsiteY33-8490" fmla="*/ 5516745 h 7250295"/>
                <a:gd name="connsiteX34-8491" fmla="*/ 1257300 w 2171700"/>
                <a:gd name="connsiteY34-8492" fmla="*/ 6469245 h 7250295"/>
                <a:gd name="connsiteX35-8493" fmla="*/ 1333500 w 2171700"/>
                <a:gd name="connsiteY35-8494" fmla="*/ 6583545 h 7250295"/>
                <a:gd name="connsiteX36-8495" fmla="*/ 1314450 w 2171700"/>
                <a:gd name="connsiteY36-8496" fmla="*/ 6735945 h 7250295"/>
                <a:gd name="connsiteX37-8497" fmla="*/ 1323975 w 2171700"/>
                <a:gd name="connsiteY37-8498" fmla="*/ 6859770 h 7250295"/>
                <a:gd name="connsiteX38-8499" fmla="*/ 1304925 w 2171700"/>
                <a:gd name="connsiteY38-8500" fmla="*/ 7012170 h 7250295"/>
                <a:gd name="connsiteX39-8501" fmla="*/ 1704975 w 2171700"/>
                <a:gd name="connsiteY39-8502" fmla="*/ 7212195 h 7250295"/>
                <a:gd name="connsiteX40-8503" fmla="*/ 2152650 w 2171700"/>
                <a:gd name="connsiteY40-8504" fmla="*/ 7212195 h 7250295"/>
                <a:gd name="connsiteX41-8505" fmla="*/ 2171700 w 2171700"/>
                <a:gd name="connsiteY41-8506" fmla="*/ 7069320 h 7250295"/>
                <a:gd name="connsiteX42-8507" fmla="*/ 1676400 w 2171700"/>
                <a:gd name="connsiteY42-8508" fmla="*/ 6564495 h 7250295"/>
                <a:gd name="connsiteX43-8509" fmla="*/ 1685925 w 2171700"/>
                <a:gd name="connsiteY43-8510" fmla="*/ 6459720 h 7250295"/>
                <a:gd name="connsiteX44-8511" fmla="*/ 1657350 w 2171700"/>
                <a:gd name="connsiteY44-8512" fmla="*/ 6250170 h 7250295"/>
                <a:gd name="connsiteX45-8513" fmla="*/ 1704975 w 2171700"/>
                <a:gd name="connsiteY45-8514" fmla="*/ 5973945 h 7250295"/>
                <a:gd name="connsiteX46-8515" fmla="*/ 1762125 w 2171700"/>
                <a:gd name="connsiteY46-8516" fmla="*/ 5421495 h 7250295"/>
                <a:gd name="connsiteX47-8517" fmla="*/ 1771650 w 2171700"/>
                <a:gd name="connsiteY47-8518" fmla="*/ 5354820 h 7250295"/>
                <a:gd name="connsiteX48-8519" fmla="*/ 1866900 w 2171700"/>
                <a:gd name="connsiteY48-8520" fmla="*/ 5097645 h 7250295"/>
                <a:gd name="connsiteX49-8521" fmla="*/ 1909357 w 2171700"/>
                <a:gd name="connsiteY49-8522" fmla="*/ 4805496 h 7250295"/>
                <a:gd name="connsiteX50-8523" fmla="*/ 1900373 w 2171700"/>
                <a:gd name="connsiteY50-8524" fmla="*/ 4348776 h 7250295"/>
                <a:gd name="connsiteX51-8525" fmla="*/ 1881052 w 2171700"/>
                <a:gd name="connsiteY51-8526" fmla="*/ 3902573 h 7250295"/>
                <a:gd name="connsiteX52-8527" fmla="*/ 1855362 w 2171700"/>
                <a:gd name="connsiteY52-8528" fmla="*/ 3584643 h 7250295"/>
                <a:gd name="connsiteX53-8529" fmla="*/ 2056257 w 2171700"/>
                <a:gd name="connsiteY53-8530" fmla="*/ 2654077 h 7250295"/>
                <a:gd name="connsiteX54-8531" fmla="*/ 2042707 w 2171700"/>
                <a:gd name="connsiteY54-8532" fmla="*/ 2404684 h 7250295"/>
                <a:gd name="connsiteX55-8533" fmla="*/ 1981200 w 2171700"/>
                <a:gd name="connsiteY55-8534" fmla="*/ 1864914 h 7250295"/>
                <a:gd name="connsiteX56-8535" fmla="*/ 1936459 w 2171700"/>
                <a:gd name="connsiteY56-8536" fmla="*/ 1677029 h 7250295"/>
                <a:gd name="connsiteX57-8537" fmla="*/ 1922037 w 2171700"/>
                <a:gd name="connsiteY57-8538" fmla="*/ 1432534 h 7250295"/>
                <a:gd name="connsiteX58-8539" fmla="*/ 1874412 w 2171700"/>
                <a:gd name="connsiteY58-8540" fmla="*/ 1302338 h 7250295"/>
                <a:gd name="connsiteX59-8541" fmla="*/ 1407687 w 2171700"/>
                <a:gd name="connsiteY59-8542" fmla="*/ 1134975 h 7250295"/>
                <a:gd name="connsiteX60-8543" fmla="*/ 1309221 w 2171700"/>
                <a:gd name="connsiteY60-8544" fmla="*/ 1020075 h 7250295"/>
                <a:gd name="connsiteX61-8545" fmla="*/ 1365230 w 2171700"/>
                <a:gd name="connsiteY61-8546" fmla="*/ 821521 h 7250295"/>
                <a:gd name="connsiteX62-8547" fmla="*/ 1433407 w 2171700"/>
                <a:gd name="connsiteY62-8548" fmla="*/ 622909 h 7250295"/>
                <a:gd name="connsiteX63-8549" fmla="*/ 1444916 w 2171700"/>
                <a:gd name="connsiteY63-8550" fmla="*/ 380757 h 7250295"/>
                <a:gd name="connsiteX64-8551" fmla="*/ 1330946 w 2171700"/>
                <a:gd name="connsiteY64-8552" fmla="*/ 143773 h 7250295"/>
                <a:gd name="connsiteX65-8553" fmla="*/ 1063645 w 2171700"/>
                <a:gd name="connsiteY65-8554" fmla="*/ 568 h 7250295"/>
                <a:gd name="connsiteX0-8555" fmla="*/ 1063645 w 2171700"/>
                <a:gd name="connsiteY0-8556" fmla="*/ 568 h 7250295"/>
                <a:gd name="connsiteX1-8557" fmla="*/ 809625 w 2171700"/>
                <a:gd name="connsiteY1-8558" fmla="*/ 116070 h 7250295"/>
                <a:gd name="connsiteX2-8559" fmla="*/ 685800 w 2171700"/>
                <a:gd name="connsiteY2-8560" fmla="*/ 297045 h 7250295"/>
                <a:gd name="connsiteX3-8561" fmla="*/ 704850 w 2171700"/>
                <a:gd name="connsiteY3-8562" fmla="*/ 620895 h 7250295"/>
                <a:gd name="connsiteX4-8563" fmla="*/ 838200 w 2171700"/>
                <a:gd name="connsiteY4-8564" fmla="*/ 897120 h 7250295"/>
                <a:gd name="connsiteX5-8565" fmla="*/ 742950 w 2171700"/>
                <a:gd name="connsiteY5-8566" fmla="*/ 1011420 h 7250295"/>
                <a:gd name="connsiteX6-8567" fmla="*/ 133350 w 2171700"/>
                <a:gd name="connsiteY6-8568" fmla="*/ 1220970 h 7250295"/>
                <a:gd name="connsiteX7-8569" fmla="*/ 0 w 2171700"/>
                <a:gd name="connsiteY7-8570" fmla="*/ 2211570 h 7250295"/>
                <a:gd name="connsiteX8-8571" fmla="*/ 333375 w 2171700"/>
                <a:gd name="connsiteY8-8572" fmla="*/ 3106920 h 7250295"/>
                <a:gd name="connsiteX9-8573" fmla="*/ 247650 w 2171700"/>
                <a:gd name="connsiteY9-8574" fmla="*/ 3840345 h 7250295"/>
                <a:gd name="connsiteX10-8575" fmla="*/ 371475 w 2171700"/>
                <a:gd name="connsiteY10-8576" fmla="*/ 4059420 h 7250295"/>
                <a:gd name="connsiteX11-8577" fmla="*/ 495300 w 2171700"/>
                <a:gd name="connsiteY11-8578" fmla="*/ 4278495 h 7250295"/>
                <a:gd name="connsiteX12-8579" fmla="*/ 476250 w 2171700"/>
                <a:gd name="connsiteY12-8580" fmla="*/ 4735695 h 7250295"/>
                <a:gd name="connsiteX13-8581" fmla="*/ 476250 w 2171700"/>
                <a:gd name="connsiteY13-8582" fmla="*/ 5097645 h 7250295"/>
                <a:gd name="connsiteX14-8583" fmla="*/ 371475 w 2171700"/>
                <a:gd name="connsiteY14-8584" fmla="*/ 6145395 h 7250295"/>
                <a:gd name="connsiteX15-8585" fmla="*/ 371475 w 2171700"/>
                <a:gd name="connsiteY15-8586" fmla="*/ 6621645 h 7250295"/>
                <a:gd name="connsiteX16-8587" fmla="*/ 400050 w 2171700"/>
                <a:gd name="connsiteY16-8588" fmla="*/ 6821670 h 7250295"/>
                <a:gd name="connsiteX17-8589" fmla="*/ 323850 w 2171700"/>
                <a:gd name="connsiteY17-8590" fmla="*/ 7002645 h 7250295"/>
                <a:gd name="connsiteX18-8591" fmla="*/ 533400 w 2171700"/>
                <a:gd name="connsiteY18-8592" fmla="*/ 7250295 h 7250295"/>
                <a:gd name="connsiteX19-8593" fmla="*/ 952500 w 2171700"/>
                <a:gd name="connsiteY19-8594" fmla="*/ 7240770 h 7250295"/>
                <a:gd name="connsiteX20-8595" fmla="*/ 733425 w 2171700"/>
                <a:gd name="connsiteY20-8596" fmla="*/ 6821670 h 7250295"/>
                <a:gd name="connsiteX21-8597" fmla="*/ 790575 w 2171700"/>
                <a:gd name="connsiteY21-8598" fmla="*/ 6574020 h 7250295"/>
                <a:gd name="connsiteX22-8599" fmla="*/ 762000 w 2171700"/>
                <a:gd name="connsiteY22-8600" fmla="*/ 6250170 h 7250295"/>
                <a:gd name="connsiteX23-8601" fmla="*/ 885825 w 2171700"/>
                <a:gd name="connsiteY23-8602" fmla="*/ 5411970 h 7250295"/>
                <a:gd name="connsiteX24-8603" fmla="*/ 866775 w 2171700"/>
                <a:gd name="connsiteY24-8604" fmla="*/ 5326245 h 7250295"/>
                <a:gd name="connsiteX25-8605" fmla="*/ 971550 w 2171700"/>
                <a:gd name="connsiteY25-8606" fmla="*/ 5211945 h 7250295"/>
                <a:gd name="connsiteX26-8607" fmla="*/ 962025 w 2171700"/>
                <a:gd name="connsiteY26-8608" fmla="*/ 5069070 h 7250295"/>
                <a:gd name="connsiteX27-8609" fmla="*/ 1104900 w 2171700"/>
                <a:gd name="connsiteY27-8610" fmla="*/ 4526145 h 7250295"/>
                <a:gd name="connsiteX28-8611" fmla="*/ 1123950 w 2171700"/>
                <a:gd name="connsiteY28-8612" fmla="*/ 4392795 h 7250295"/>
                <a:gd name="connsiteX29-8613" fmla="*/ 1276350 w 2171700"/>
                <a:gd name="connsiteY29-8614" fmla="*/ 4649970 h 7250295"/>
                <a:gd name="connsiteX30-8615" fmla="*/ 1352550 w 2171700"/>
                <a:gd name="connsiteY30-8616" fmla="*/ 4926195 h 7250295"/>
                <a:gd name="connsiteX31-8617" fmla="*/ 1333500 w 2171700"/>
                <a:gd name="connsiteY31-8618" fmla="*/ 5069070 h 7250295"/>
                <a:gd name="connsiteX32-8619" fmla="*/ 1371600 w 2171700"/>
                <a:gd name="connsiteY32-8620" fmla="*/ 5078595 h 7250295"/>
                <a:gd name="connsiteX33-8621" fmla="*/ 1247775 w 2171700"/>
                <a:gd name="connsiteY33-8622" fmla="*/ 5516745 h 7250295"/>
                <a:gd name="connsiteX34-8623" fmla="*/ 1257300 w 2171700"/>
                <a:gd name="connsiteY34-8624" fmla="*/ 6469245 h 7250295"/>
                <a:gd name="connsiteX35-8625" fmla="*/ 1333500 w 2171700"/>
                <a:gd name="connsiteY35-8626" fmla="*/ 6583545 h 7250295"/>
                <a:gd name="connsiteX36-8627" fmla="*/ 1314450 w 2171700"/>
                <a:gd name="connsiteY36-8628" fmla="*/ 6735945 h 7250295"/>
                <a:gd name="connsiteX37-8629" fmla="*/ 1323975 w 2171700"/>
                <a:gd name="connsiteY37-8630" fmla="*/ 6859770 h 7250295"/>
                <a:gd name="connsiteX38-8631" fmla="*/ 1304925 w 2171700"/>
                <a:gd name="connsiteY38-8632" fmla="*/ 7012170 h 7250295"/>
                <a:gd name="connsiteX39-8633" fmla="*/ 1704975 w 2171700"/>
                <a:gd name="connsiteY39-8634" fmla="*/ 7212195 h 7250295"/>
                <a:gd name="connsiteX40-8635" fmla="*/ 2152650 w 2171700"/>
                <a:gd name="connsiteY40-8636" fmla="*/ 7212195 h 7250295"/>
                <a:gd name="connsiteX41-8637" fmla="*/ 2171700 w 2171700"/>
                <a:gd name="connsiteY41-8638" fmla="*/ 7069320 h 7250295"/>
                <a:gd name="connsiteX42-8639" fmla="*/ 1676400 w 2171700"/>
                <a:gd name="connsiteY42-8640" fmla="*/ 6564495 h 7250295"/>
                <a:gd name="connsiteX43-8641" fmla="*/ 1685925 w 2171700"/>
                <a:gd name="connsiteY43-8642" fmla="*/ 6459720 h 7250295"/>
                <a:gd name="connsiteX44-8643" fmla="*/ 1657350 w 2171700"/>
                <a:gd name="connsiteY44-8644" fmla="*/ 6250170 h 7250295"/>
                <a:gd name="connsiteX45-8645" fmla="*/ 1704975 w 2171700"/>
                <a:gd name="connsiteY45-8646" fmla="*/ 5973945 h 7250295"/>
                <a:gd name="connsiteX46-8647" fmla="*/ 1762125 w 2171700"/>
                <a:gd name="connsiteY46-8648" fmla="*/ 5421495 h 7250295"/>
                <a:gd name="connsiteX47-8649" fmla="*/ 1771650 w 2171700"/>
                <a:gd name="connsiteY47-8650" fmla="*/ 5354820 h 7250295"/>
                <a:gd name="connsiteX48-8651" fmla="*/ 1866900 w 2171700"/>
                <a:gd name="connsiteY48-8652" fmla="*/ 5097645 h 7250295"/>
                <a:gd name="connsiteX49-8653" fmla="*/ 1909357 w 2171700"/>
                <a:gd name="connsiteY49-8654" fmla="*/ 4805496 h 7250295"/>
                <a:gd name="connsiteX50-8655" fmla="*/ 1900373 w 2171700"/>
                <a:gd name="connsiteY50-8656" fmla="*/ 4348776 h 7250295"/>
                <a:gd name="connsiteX51-8657" fmla="*/ 1881052 w 2171700"/>
                <a:gd name="connsiteY51-8658" fmla="*/ 3902573 h 7250295"/>
                <a:gd name="connsiteX52-8659" fmla="*/ 1855362 w 2171700"/>
                <a:gd name="connsiteY52-8660" fmla="*/ 3584643 h 7250295"/>
                <a:gd name="connsiteX53-8661" fmla="*/ 2056257 w 2171700"/>
                <a:gd name="connsiteY53-8662" fmla="*/ 2654077 h 7250295"/>
                <a:gd name="connsiteX54-8663" fmla="*/ 2042707 w 2171700"/>
                <a:gd name="connsiteY54-8664" fmla="*/ 2404684 h 7250295"/>
                <a:gd name="connsiteX55-8665" fmla="*/ 1981200 w 2171700"/>
                <a:gd name="connsiteY55-8666" fmla="*/ 1864914 h 7250295"/>
                <a:gd name="connsiteX56-8667" fmla="*/ 1936459 w 2171700"/>
                <a:gd name="connsiteY56-8668" fmla="*/ 1677029 h 7250295"/>
                <a:gd name="connsiteX57-8669" fmla="*/ 1922037 w 2171700"/>
                <a:gd name="connsiteY57-8670" fmla="*/ 1432534 h 7250295"/>
                <a:gd name="connsiteX58-8671" fmla="*/ 1874412 w 2171700"/>
                <a:gd name="connsiteY58-8672" fmla="*/ 1302338 h 7250295"/>
                <a:gd name="connsiteX59-8673" fmla="*/ 1407687 w 2171700"/>
                <a:gd name="connsiteY59-8674" fmla="*/ 1134975 h 7250295"/>
                <a:gd name="connsiteX60-8675" fmla="*/ 1309221 w 2171700"/>
                <a:gd name="connsiteY60-8676" fmla="*/ 1020075 h 7250295"/>
                <a:gd name="connsiteX61-8677" fmla="*/ 1365230 w 2171700"/>
                <a:gd name="connsiteY61-8678" fmla="*/ 821521 h 7250295"/>
                <a:gd name="connsiteX62-8679" fmla="*/ 1433407 w 2171700"/>
                <a:gd name="connsiteY62-8680" fmla="*/ 622909 h 7250295"/>
                <a:gd name="connsiteX63-8681" fmla="*/ 1444916 w 2171700"/>
                <a:gd name="connsiteY63-8682" fmla="*/ 380757 h 7250295"/>
                <a:gd name="connsiteX64-8683" fmla="*/ 1330946 w 2171700"/>
                <a:gd name="connsiteY64-8684" fmla="*/ 143773 h 7250295"/>
                <a:gd name="connsiteX65-8685" fmla="*/ 1063645 w 2171700"/>
                <a:gd name="connsiteY65-8686" fmla="*/ 568 h 7250295"/>
                <a:gd name="connsiteX0-8687" fmla="*/ 1063645 w 2171700"/>
                <a:gd name="connsiteY0-8688" fmla="*/ 568 h 7250295"/>
                <a:gd name="connsiteX1-8689" fmla="*/ 809625 w 2171700"/>
                <a:gd name="connsiteY1-8690" fmla="*/ 116070 h 7250295"/>
                <a:gd name="connsiteX2-8691" fmla="*/ 685800 w 2171700"/>
                <a:gd name="connsiteY2-8692" fmla="*/ 297045 h 7250295"/>
                <a:gd name="connsiteX3-8693" fmla="*/ 704850 w 2171700"/>
                <a:gd name="connsiteY3-8694" fmla="*/ 620895 h 7250295"/>
                <a:gd name="connsiteX4-8695" fmla="*/ 838200 w 2171700"/>
                <a:gd name="connsiteY4-8696" fmla="*/ 897120 h 7250295"/>
                <a:gd name="connsiteX5-8697" fmla="*/ 742950 w 2171700"/>
                <a:gd name="connsiteY5-8698" fmla="*/ 1011420 h 7250295"/>
                <a:gd name="connsiteX6-8699" fmla="*/ 133350 w 2171700"/>
                <a:gd name="connsiteY6-8700" fmla="*/ 1220970 h 7250295"/>
                <a:gd name="connsiteX7-8701" fmla="*/ 0 w 2171700"/>
                <a:gd name="connsiteY7-8702" fmla="*/ 2211570 h 7250295"/>
                <a:gd name="connsiteX8-8703" fmla="*/ 333375 w 2171700"/>
                <a:gd name="connsiteY8-8704" fmla="*/ 3106920 h 7250295"/>
                <a:gd name="connsiteX9-8705" fmla="*/ 247650 w 2171700"/>
                <a:gd name="connsiteY9-8706" fmla="*/ 3840345 h 7250295"/>
                <a:gd name="connsiteX10-8707" fmla="*/ 371475 w 2171700"/>
                <a:gd name="connsiteY10-8708" fmla="*/ 4059420 h 7250295"/>
                <a:gd name="connsiteX11-8709" fmla="*/ 495300 w 2171700"/>
                <a:gd name="connsiteY11-8710" fmla="*/ 4278495 h 7250295"/>
                <a:gd name="connsiteX12-8711" fmla="*/ 476250 w 2171700"/>
                <a:gd name="connsiteY12-8712" fmla="*/ 4735695 h 7250295"/>
                <a:gd name="connsiteX13-8713" fmla="*/ 476250 w 2171700"/>
                <a:gd name="connsiteY13-8714" fmla="*/ 5097645 h 7250295"/>
                <a:gd name="connsiteX14-8715" fmla="*/ 371475 w 2171700"/>
                <a:gd name="connsiteY14-8716" fmla="*/ 6145395 h 7250295"/>
                <a:gd name="connsiteX15-8717" fmla="*/ 371475 w 2171700"/>
                <a:gd name="connsiteY15-8718" fmla="*/ 6621645 h 7250295"/>
                <a:gd name="connsiteX16-8719" fmla="*/ 400050 w 2171700"/>
                <a:gd name="connsiteY16-8720" fmla="*/ 6821670 h 7250295"/>
                <a:gd name="connsiteX17-8721" fmla="*/ 323850 w 2171700"/>
                <a:gd name="connsiteY17-8722" fmla="*/ 7002645 h 7250295"/>
                <a:gd name="connsiteX18-8723" fmla="*/ 533400 w 2171700"/>
                <a:gd name="connsiteY18-8724" fmla="*/ 7250295 h 7250295"/>
                <a:gd name="connsiteX19-8725" fmla="*/ 952500 w 2171700"/>
                <a:gd name="connsiteY19-8726" fmla="*/ 7240770 h 7250295"/>
                <a:gd name="connsiteX20-8727" fmla="*/ 733425 w 2171700"/>
                <a:gd name="connsiteY20-8728" fmla="*/ 6821670 h 7250295"/>
                <a:gd name="connsiteX21-8729" fmla="*/ 790575 w 2171700"/>
                <a:gd name="connsiteY21-8730" fmla="*/ 6574020 h 7250295"/>
                <a:gd name="connsiteX22-8731" fmla="*/ 762000 w 2171700"/>
                <a:gd name="connsiteY22-8732" fmla="*/ 6250170 h 7250295"/>
                <a:gd name="connsiteX23-8733" fmla="*/ 885825 w 2171700"/>
                <a:gd name="connsiteY23-8734" fmla="*/ 5411970 h 7250295"/>
                <a:gd name="connsiteX24-8735" fmla="*/ 866775 w 2171700"/>
                <a:gd name="connsiteY24-8736" fmla="*/ 5326245 h 7250295"/>
                <a:gd name="connsiteX25-8737" fmla="*/ 971550 w 2171700"/>
                <a:gd name="connsiteY25-8738" fmla="*/ 5211945 h 7250295"/>
                <a:gd name="connsiteX26-8739" fmla="*/ 962025 w 2171700"/>
                <a:gd name="connsiteY26-8740" fmla="*/ 5069070 h 7250295"/>
                <a:gd name="connsiteX27-8741" fmla="*/ 1104900 w 2171700"/>
                <a:gd name="connsiteY27-8742" fmla="*/ 4526145 h 7250295"/>
                <a:gd name="connsiteX28-8743" fmla="*/ 1123950 w 2171700"/>
                <a:gd name="connsiteY28-8744" fmla="*/ 4392795 h 7250295"/>
                <a:gd name="connsiteX29-8745" fmla="*/ 1276350 w 2171700"/>
                <a:gd name="connsiteY29-8746" fmla="*/ 4649970 h 7250295"/>
                <a:gd name="connsiteX30-8747" fmla="*/ 1352550 w 2171700"/>
                <a:gd name="connsiteY30-8748" fmla="*/ 4926195 h 7250295"/>
                <a:gd name="connsiteX31-8749" fmla="*/ 1333500 w 2171700"/>
                <a:gd name="connsiteY31-8750" fmla="*/ 5069070 h 7250295"/>
                <a:gd name="connsiteX32-8751" fmla="*/ 1371600 w 2171700"/>
                <a:gd name="connsiteY32-8752" fmla="*/ 5078595 h 7250295"/>
                <a:gd name="connsiteX33-8753" fmla="*/ 1247775 w 2171700"/>
                <a:gd name="connsiteY33-8754" fmla="*/ 5516745 h 7250295"/>
                <a:gd name="connsiteX34-8755" fmla="*/ 1257300 w 2171700"/>
                <a:gd name="connsiteY34-8756" fmla="*/ 6469245 h 7250295"/>
                <a:gd name="connsiteX35-8757" fmla="*/ 1333500 w 2171700"/>
                <a:gd name="connsiteY35-8758" fmla="*/ 6583545 h 7250295"/>
                <a:gd name="connsiteX36-8759" fmla="*/ 1314450 w 2171700"/>
                <a:gd name="connsiteY36-8760" fmla="*/ 6735945 h 7250295"/>
                <a:gd name="connsiteX37-8761" fmla="*/ 1323975 w 2171700"/>
                <a:gd name="connsiteY37-8762" fmla="*/ 6859770 h 7250295"/>
                <a:gd name="connsiteX38-8763" fmla="*/ 1304925 w 2171700"/>
                <a:gd name="connsiteY38-8764" fmla="*/ 7012170 h 7250295"/>
                <a:gd name="connsiteX39-8765" fmla="*/ 1704975 w 2171700"/>
                <a:gd name="connsiteY39-8766" fmla="*/ 7212195 h 7250295"/>
                <a:gd name="connsiteX40-8767" fmla="*/ 2152650 w 2171700"/>
                <a:gd name="connsiteY40-8768" fmla="*/ 7212195 h 7250295"/>
                <a:gd name="connsiteX41-8769" fmla="*/ 2171700 w 2171700"/>
                <a:gd name="connsiteY41-8770" fmla="*/ 7069320 h 7250295"/>
                <a:gd name="connsiteX42-8771" fmla="*/ 1676400 w 2171700"/>
                <a:gd name="connsiteY42-8772" fmla="*/ 6564495 h 7250295"/>
                <a:gd name="connsiteX43-8773" fmla="*/ 1685925 w 2171700"/>
                <a:gd name="connsiteY43-8774" fmla="*/ 6459720 h 7250295"/>
                <a:gd name="connsiteX44-8775" fmla="*/ 1657350 w 2171700"/>
                <a:gd name="connsiteY44-8776" fmla="*/ 6250170 h 7250295"/>
                <a:gd name="connsiteX45-8777" fmla="*/ 1704975 w 2171700"/>
                <a:gd name="connsiteY45-8778" fmla="*/ 5973945 h 7250295"/>
                <a:gd name="connsiteX46-8779" fmla="*/ 1762125 w 2171700"/>
                <a:gd name="connsiteY46-8780" fmla="*/ 5421495 h 7250295"/>
                <a:gd name="connsiteX47-8781" fmla="*/ 1771650 w 2171700"/>
                <a:gd name="connsiteY47-8782" fmla="*/ 5354820 h 7250295"/>
                <a:gd name="connsiteX48-8783" fmla="*/ 1884207 w 2171700"/>
                <a:gd name="connsiteY48-8784" fmla="*/ 5097645 h 7250295"/>
                <a:gd name="connsiteX49-8785" fmla="*/ 1909357 w 2171700"/>
                <a:gd name="connsiteY49-8786" fmla="*/ 4805496 h 7250295"/>
                <a:gd name="connsiteX50-8787" fmla="*/ 1900373 w 2171700"/>
                <a:gd name="connsiteY50-8788" fmla="*/ 4348776 h 7250295"/>
                <a:gd name="connsiteX51-8789" fmla="*/ 1881052 w 2171700"/>
                <a:gd name="connsiteY51-8790" fmla="*/ 3902573 h 7250295"/>
                <a:gd name="connsiteX52-8791" fmla="*/ 1855362 w 2171700"/>
                <a:gd name="connsiteY52-8792" fmla="*/ 3584643 h 7250295"/>
                <a:gd name="connsiteX53-8793" fmla="*/ 2056257 w 2171700"/>
                <a:gd name="connsiteY53-8794" fmla="*/ 2654077 h 7250295"/>
                <a:gd name="connsiteX54-8795" fmla="*/ 2042707 w 2171700"/>
                <a:gd name="connsiteY54-8796" fmla="*/ 2404684 h 7250295"/>
                <a:gd name="connsiteX55-8797" fmla="*/ 1981200 w 2171700"/>
                <a:gd name="connsiteY55-8798" fmla="*/ 1864914 h 7250295"/>
                <a:gd name="connsiteX56-8799" fmla="*/ 1936459 w 2171700"/>
                <a:gd name="connsiteY56-8800" fmla="*/ 1677029 h 7250295"/>
                <a:gd name="connsiteX57-8801" fmla="*/ 1922037 w 2171700"/>
                <a:gd name="connsiteY57-8802" fmla="*/ 1432534 h 7250295"/>
                <a:gd name="connsiteX58-8803" fmla="*/ 1874412 w 2171700"/>
                <a:gd name="connsiteY58-8804" fmla="*/ 1302338 h 7250295"/>
                <a:gd name="connsiteX59-8805" fmla="*/ 1407687 w 2171700"/>
                <a:gd name="connsiteY59-8806" fmla="*/ 1134975 h 7250295"/>
                <a:gd name="connsiteX60-8807" fmla="*/ 1309221 w 2171700"/>
                <a:gd name="connsiteY60-8808" fmla="*/ 1020075 h 7250295"/>
                <a:gd name="connsiteX61-8809" fmla="*/ 1365230 w 2171700"/>
                <a:gd name="connsiteY61-8810" fmla="*/ 821521 h 7250295"/>
                <a:gd name="connsiteX62-8811" fmla="*/ 1433407 w 2171700"/>
                <a:gd name="connsiteY62-8812" fmla="*/ 622909 h 7250295"/>
                <a:gd name="connsiteX63-8813" fmla="*/ 1444916 w 2171700"/>
                <a:gd name="connsiteY63-8814" fmla="*/ 380757 h 7250295"/>
                <a:gd name="connsiteX64-8815" fmla="*/ 1330946 w 2171700"/>
                <a:gd name="connsiteY64-8816" fmla="*/ 143773 h 7250295"/>
                <a:gd name="connsiteX65-8817" fmla="*/ 1063645 w 2171700"/>
                <a:gd name="connsiteY65-8818" fmla="*/ 568 h 7250295"/>
                <a:gd name="connsiteX0-8819" fmla="*/ 1063645 w 2171700"/>
                <a:gd name="connsiteY0-8820" fmla="*/ 568 h 7250295"/>
                <a:gd name="connsiteX1-8821" fmla="*/ 809625 w 2171700"/>
                <a:gd name="connsiteY1-8822" fmla="*/ 116070 h 7250295"/>
                <a:gd name="connsiteX2-8823" fmla="*/ 685800 w 2171700"/>
                <a:gd name="connsiteY2-8824" fmla="*/ 297045 h 7250295"/>
                <a:gd name="connsiteX3-8825" fmla="*/ 704850 w 2171700"/>
                <a:gd name="connsiteY3-8826" fmla="*/ 620895 h 7250295"/>
                <a:gd name="connsiteX4-8827" fmla="*/ 838200 w 2171700"/>
                <a:gd name="connsiteY4-8828" fmla="*/ 897120 h 7250295"/>
                <a:gd name="connsiteX5-8829" fmla="*/ 742950 w 2171700"/>
                <a:gd name="connsiteY5-8830" fmla="*/ 1011420 h 7250295"/>
                <a:gd name="connsiteX6-8831" fmla="*/ 133350 w 2171700"/>
                <a:gd name="connsiteY6-8832" fmla="*/ 1220970 h 7250295"/>
                <a:gd name="connsiteX7-8833" fmla="*/ 0 w 2171700"/>
                <a:gd name="connsiteY7-8834" fmla="*/ 2211570 h 7250295"/>
                <a:gd name="connsiteX8-8835" fmla="*/ 333375 w 2171700"/>
                <a:gd name="connsiteY8-8836" fmla="*/ 3106920 h 7250295"/>
                <a:gd name="connsiteX9-8837" fmla="*/ 247650 w 2171700"/>
                <a:gd name="connsiteY9-8838" fmla="*/ 3840345 h 7250295"/>
                <a:gd name="connsiteX10-8839" fmla="*/ 371475 w 2171700"/>
                <a:gd name="connsiteY10-8840" fmla="*/ 4059420 h 7250295"/>
                <a:gd name="connsiteX11-8841" fmla="*/ 495300 w 2171700"/>
                <a:gd name="connsiteY11-8842" fmla="*/ 4278495 h 7250295"/>
                <a:gd name="connsiteX12-8843" fmla="*/ 476250 w 2171700"/>
                <a:gd name="connsiteY12-8844" fmla="*/ 4735695 h 7250295"/>
                <a:gd name="connsiteX13-8845" fmla="*/ 476250 w 2171700"/>
                <a:gd name="connsiteY13-8846" fmla="*/ 5097645 h 7250295"/>
                <a:gd name="connsiteX14-8847" fmla="*/ 371475 w 2171700"/>
                <a:gd name="connsiteY14-8848" fmla="*/ 6145395 h 7250295"/>
                <a:gd name="connsiteX15-8849" fmla="*/ 371475 w 2171700"/>
                <a:gd name="connsiteY15-8850" fmla="*/ 6621645 h 7250295"/>
                <a:gd name="connsiteX16-8851" fmla="*/ 400050 w 2171700"/>
                <a:gd name="connsiteY16-8852" fmla="*/ 6821670 h 7250295"/>
                <a:gd name="connsiteX17-8853" fmla="*/ 323850 w 2171700"/>
                <a:gd name="connsiteY17-8854" fmla="*/ 7002645 h 7250295"/>
                <a:gd name="connsiteX18-8855" fmla="*/ 533400 w 2171700"/>
                <a:gd name="connsiteY18-8856" fmla="*/ 7250295 h 7250295"/>
                <a:gd name="connsiteX19-8857" fmla="*/ 952500 w 2171700"/>
                <a:gd name="connsiteY19-8858" fmla="*/ 7240770 h 7250295"/>
                <a:gd name="connsiteX20-8859" fmla="*/ 733425 w 2171700"/>
                <a:gd name="connsiteY20-8860" fmla="*/ 6821670 h 7250295"/>
                <a:gd name="connsiteX21-8861" fmla="*/ 790575 w 2171700"/>
                <a:gd name="connsiteY21-8862" fmla="*/ 6574020 h 7250295"/>
                <a:gd name="connsiteX22-8863" fmla="*/ 762000 w 2171700"/>
                <a:gd name="connsiteY22-8864" fmla="*/ 6250170 h 7250295"/>
                <a:gd name="connsiteX23-8865" fmla="*/ 885825 w 2171700"/>
                <a:gd name="connsiteY23-8866" fmla="*/ 5411970 h 7250295"/>
                <a:gd name="connsiteX24-8867" fmla="*/ 866775 w 2171700"/>
                <a:gd name="connsiteY24-8868" fmla="*/ 5326245 h 7250295"/>
                <a:gd name="connsiteX25-8869" fmla="*/ 971550 w 2171700"/>
                <a:gd name="connsiteY25-8870" fmla="*/ 5211945 h 7250295"/>
                <a:gd name="connsiteX26-8871" fmla="*/ 962025 w 2171700"/>
                <a:gd name="connsiteY26-8872" fmla="*/ 5069070 h 7250295"/>
                <a:gd name="connsiteX27-8873" fmla="*/ 1104900 w 2171700"/>
                <a:gd name="connsiteY27-8874" fmla="*/ 4526145 h 7250295"/>
                <a:gd name="connsiteX28-8875" fmla="*/ 1123950 w 2171700"/>
                <a:gd name="connsiteY28-8876" fmla="*/ 4392795 h 7250295"/>
                <a:gd name="connsiteX29-8877" fmla="*/ 1276350 w 2171700"/>
                <a:gd name="connsiteY29-8878" fmla="*/ 4649970 h 7250295"/>
                <a:gd name="connsiteX30-8879" fmla="*/ 1352550 w 2171700"/>
                <a:gd name="connsiteY30-8880" fmla="*/ 4926195 h 7250295"/>
                <a:gd name="connsiteX31-8881" fmla="*/ 1333500 w 2171700"/>
                <a:gd name="connsiteY31-8882" fmla="*/ 5069070 h 7250295"/>
                <a:gd name="connsiteX32-8883" fmla="*/ 1371600 w 2171700"/>
                <a:gd name="connsiteY32-8884" fmla="*/ 5078595 h 7250295"/>
                <a:gd name="connsiteX33-8885" fmla="*/ 1247775 w 2171700"/>
                <a:gd name="connsiteY33-8886" fmla="*/ 5516745 h 7250295"/>
                <a:gd name="connsiteX34-8887" fmla="*/ 1257300 w 2171700"/>
                <a:gd name="connsiteY34-8888" fmla="*/ 6469245 h 7250295"/>
                <a:gd name="connsiteX35-8889" fmla="*/ 1333500 w 2171700"/>
                <a:gd name="connsiteY35-8890" fmla="*/ 6583545 h 7250295"/>
                <a:gd name="connsiteX36-8891" fmla="*/ 1314450 w 2171700"/>
                <a:gd name="connsiteY36-8892" fmla="*/ 6735945 h 7250295"/>
                <a:gd name="connsiteX37-8893" fmla="*/ 1323975 w 2171700"/>
                <a:gd name="connsiteY37-8894" fmla="*/ 6859770 h 7250295"/>
                <a:gd name="connsiteX38-8895" fmla="*/ 1304925 w 2171700"/>
                <a:gd name="connsiteY38-8896" fmla="*/ 7012170 h 7250295"/>
                <a:gd name="connsiteX39-8897" fmla="*/ 1704975 w 2171700"/>
                <a:gd name="connsiteY39-8898" fmla="*/ 7212195 h 7250295"/>
                <a:gd name="connsiteX40-8899" fmla="*/ 2152650 w 2171700"/>
                <a:gd name="connsiteY40-8900" fmla="*/ 7212195 h 7250295"/>
                <a:gd name="connsiteX41-8901" fmla="*/ 2171700 w 2171700"/>
                <a:gd name="connsiteY41-8902" fmla="*/ 7069320 h 7250295"/>
                <a:gd name="connsiteX42-8903" fmla="*/ 1676400 w 2171700"/>
                <a:gd name="connsiteY42-8904" fmla="*/ 6564495 h 7250295"/>
                <a:gd name="connsiteX43-8905" fmla="*/ 1685925 w 2171700"/>
                <a:gd name="connsiteY43-8906" fmla="*/ 6459720 h 7250295"/>
                <a:gd name="connsiteX44-8907" fmla="*/ 1657350 w 2171700"/>
                <a:gd name="connsiteY44-8908" fmla="*/ 6250170 h 7250295"/>
                <a:gd name="connsiteX45-8909" fmla="*/ 1704975 w 2171700"/>
                <a:gd name="connsiteY45-8910" fmla="*/ 5973945 h 7250295"/>
                <a:gd name="connsiteX46-8911" fmla="*/ 1762125 w 2171700"/>
                <a:gd name="connsiteY46-8912" fmla="*/ 5421495 h 7250295"/>
                <a:gd name="connsiteX47-8913" fmla="*/ 1771650 w 2171700"/>
                <a:gd name="connsiteY47-8914" fmla="*/ 5354820 h 7250295"/>
                <a:gd name="connsiteX48-8915" fmla="*/ 1884207 w 2171700"/>
                <a:gd name="connsiteY48-8916" fmla="*/ 5097645 h 7250295"/>
                <a:gd name="connsiteX49-8917" fmla="*/ 1909357 w 2171700"/>
                <a:gd name="connsiteY49-8918" fmla="*/ 4805496 h 7250295"/>
                <a:gd name="connsiteX50-8919" fmla="*/ 1900373 w 2171700"/>
                <a:gd name="connsiteY50-8920" fmla="*/ 4348776 h 7250295"/>
                <a:gd name="connsiteX51-8921" fmla="*/ 1881052 w 2171700"/>
                <a:gd name="connsiteY51-8922" fmla="*/ 3902573 h 7250295"/>
                <a:gd name="connsiteX52-8923" fmla="*/ 1855362 w 2171700"/>
                <a:gd name="connsiteY52-8924" fmla="*/ 3584643 h 7250295"/>
                <a:gd name="connsiteX53-8925" fmla="*/ 2056257 w 2171700"/>
                <a:gd name="connsiteY53-8926" fmla="*/ 2654077 h 7250295"/>
                <a:gd name="connsiteX54-8927" fmla="*/ 2042707 w 2171700"/>
                <a:gd name="connsiteY54-8928" fmla="*/ 2404684 h 7250295"/>
                <a:gd name="connsiteX55-8929" fmla="*/ 1981200 w 2171700"/>
                <a:gd name="connsiteY55-8930" fmla="*/ 1864914 h 7250295"/>
                <a:gd name="connsiteX56-8931" fmla="*/ 1936459 w 2171700"/>
                <a:gd name="connsiteY56-8932" fmla="*/ 1677029 h 7250295"/>
                <a:gd name="connsiteX57-8933" fmla="*/ 1922037 w 2171700"/>
                <a:gd name="connsiteY57-8934" fmla="*/ 1432534 h 7250295"/>
                <a:gd name="connsiteX58-8935" fmla="*/ 1874412 w 2171700"/>
                <a:gd name="connsiteY58-8936" fmla="*/ 1302338 h 7250295"/>
                <a:gd name="connsiteX59-8937" fmla="*/ 1407687 w 2171700"/>
                <a:gd name="connsiteY59-8938" fmla="*/ 1134975 h 7250295"/>
                <a:gd name="connsiteX60-8939" fmla="*/ 1309221 w 2171700"/>
                <a:gd name="connsiteY60-8940" fmla="*/ 1020075 h 7250295"/>
                <a:gd name="connsiteX61-8941" fmla="*/ 1365230 w 2171700"/>
                <a:gd name="connsiteY61-8942" fmla="*/ 821521 h 7250295"/>
                <a:gd name="connsiteX62-8943" fmla="*/ 1433407 w 2171700"/>
                <a:gd name="connsiteY62-8944" fmla="*/ 622909 h 7250295"/>
                <a:gd name="connsiteX63-8945" fmla="*/ 1444916 w 2171700"/>
                <a:gd name="connsiteY63-8946" fmla="*/ 380757 h 7250295"/>
                <a:gd name="connsiteX64-8947" fmla="*/ 1330946 w 2171700"/>
                <a:gd name="connsiteY64-8948" fmla="*/ 143773 h 7250295"/>
                <a:gd name="connsiteX65-8949" fmla="*/ 1063645 w 2171700"/>
                <a:gd name="connsiteY65-8950" fmla="*/ 568 h 7250295"/>
                <a:gd name="connsiteX0-8951" fmla="*/ 1063645 w 2171700"/>
                <a:gd name="connsiteY0-8952" fmla="*/ 568 h 7250295"/>
                <a:gd name="connsiteX1-8953" fmla="*/ 809625 w 2171700"/>
                <a:gd name="connsiteY1-8954" fmla="*/ 116070 h 7250295"/>
                <a:gd name="connsiteX2-8955" fmla="*/ 685800 w 2171700"/>
                <a:gd name="connsiteY2-8956" fmla="*/ 297045 h 7250295"/>
                <a:gd name="connsiteX3-8957" fmla="*/ 704850 w 2171700"/>
                <a:gd name="connsiteY3-8958" fmla="*/ 620895 h 7250295"/>
                <a:gd name="connsiteX4-8959" fmla="*/ 838200 w 2171700"/>
                <a:gd name="connsiteY4-8960" fmla="*/ 897120 h 7250295"/>
                <a:gd name="connsiteX5-8961" fmla="*/ 742950 w 2171700"/>
                <a:gd name="connsiteY5-8962" fmla="*/ 1011420 h 7250295"/>
                <a:gd name="connsiteX6-8963" fmla="*/ 133350 w 2171700"/>
                <a:gd name="connsiteY6-8964" fmla="*/ 1220970 h 7250295"/>
                <a:gd name="connsiteX7-8965" fmla="*/ 0 w 2171700"/>
                <a:gd name="connsiteY7-8966" fmla="*/ 2211570 h 7250295"/>
                <a:gd name="connsiteX8-8967" fmla="*/ 333375 w 2171700"/>
                <a:gd name="connsiteY8-8968" fmla="*/ 3106920 h 7250295"/>
                <a:gd name="connsiteX9-8969" fmla="*/ 247650 w 2171700"/>
                <a:gd name="connsiteY9-8970" fmla="*/ 3840345 h 7250295"/>
                <a:gd name="connsiteX10-8971" fmla="*/ 371475 w 2171700"/>
                <a:gd name="connsiteY10-8972" fmla="*/ 4059420 h 7250295"/>
                <a:gd name="connsiteX11-8973" fmla="*/ 495300 w 2171700"/>
                <a:gd name="connsiteY11-8974" fmla="*/ 4278495 h 7250295"/>
                <a:gd name="connsiteX12-8975" fmla="*/ 476250 w 2171700"/>
                <a:gd name="connsiteY12-8976" fmla="*/ 4735695 h 7250295"/>
                <a:gd name="connsiteX13-8977" fmla="*/ 476250 w 2171700"/>
                <a:gd name="connsiteY13-8978" fmla="*/ 5097645 h 7250295"/>
                <a:gd name="connsiteX14-8979" fmla="*/ 371475 w 2171700"/>
                <a:gd name="connsiteY14-8980" fmla="*/ 6145395 h 7250295"/>
                <a:gd name="connsiteX15-8981" fmla="*/ 371475 w 2171700"/>
                <a:gd name="connsiteY15-8982" fmla="*/ 6621645 h 7250295"/>
                <a:gd name="connsiteX16-8983" fmla="*/ 400050 w 2171700"/>
                <a:gd name="connsiteY16-8984" fmla="*/ 6821670 h 7250295"/>
                <a:gd name="connsiteX17-8985" fmla="*/ 323850 w 2171700"/>
                <a:gd name="connsiteY17-8986" fmla="*/ 7002645 h 7250295"/>
                <a:gd name="connsiteX18-8987" fmla="*/ 533400 w 2171700"/>
                <a:gd name="connsiteY18-8988" fmla="*/ 7250295 h 7250295"/>
                <a:gd name="connsiteX19-8989" fmla="*/ 952500 w 2171700"/>
                <a:gd name="connsiteY19-8990" fmla="*/ 7240770 h 7250295"/>
                <a:gd name="connsiteX20-8991" fmla="*/ 733425 w 2171700"/>
                <a:gd name="connsiteY20-8992" fmla="*/ 6821670 h 7250295"/>
                <a:gd name="connsiteX21-8993" fmla="*/ 790575 w 2171700"/>
                <a:gd name="connsiteY21-8994" fmla="*/ 6574020 h 7250295"/>
                <a:gd name="connsiteX22-8995" fmla="*/ 762000 w 2171700"/>
                <a:gd name="connsiteY22-8996" fmla="*/ 6250170 h 7250295"/>
                <a:gd name="connsiteX23-8997" fmla="*/ 885825 w 2171700"/>
                <a:gd name="connsiteY23-8998" fmla="*/ 5411970 h 7250295"/>
                <a:gd name="connsiteX24-8999" fmla="*/ 866775 w 2171700"/>
                <a:gd name="connsiteY24-9000" fmla="*/ 5326245 h 7250295"/>
                <a:gd name="connsiteX25-9001" fmla="*/ 971550 w 2171700"/>
                <a:gd name="connsiteY25-9002" fmla="*/ 5211945 h 7250295"/>
                <a:gd name="connsiteX26-9003" fmla="*/ 962025 w 2171700"/>
                <a:gd name="connsiteY26-9004" fmla="*/ 5069070 h 7250295"/>
                <a:gd name="connsiteX27-9005" fmla="*/ 1104900 w 2171700"/>
                <a:gd name="connsiteY27-9006" fmla="*/ 4526145 h 7250295"/>
                <a:gd name="connsiteX28-9007" fmla="*/ 1123950 w 2171700"/>
                <a:gd name="connsiteY28-9008" fmla="*/ 4392795 h 7250295"/>
                <a:gd name="connsiteX29-9009" fmla="*/ 1276350 w 2171700"/>
                <a:gd name="connsiteY29-9010" fmla="*/ 4649970 h 7250295"/>
                <a:gd name="connsiteX30-9011" fmla="*/ 1352550 w 2171700"/>
                <a:gd name="connsiteY30-9012" fmla="*/ 4926195 h 7250295"/>
                <a:gd name="connsiteX31-9013" fmla="*/ 1333500 w 2171700"/>
                <a:gd name="connsiteY31-9014" fmla="*/ 5069070 h 7250295"/>
                <a:gd name="connsiteX32-9015" fmla="*/ 1371600 w 2171700"/>
                <a:gd name="connsiteY32-9016" fmla="*/ 5078595 h 7250295"/>
                <a:gd name="connsiteX33-9017" fmla="*/ 1247775 w 2171700"/>
                <a:gd name="connsiteY33-9018" fmla="*/ 5516745 h 7250295"/>
                <a:gd name="connsiteX34-9019" fmla="*/ 1257300 w 2171700"/>
                <a:gd name="connsiteY34-9020" fmla="*/ 6469245 h 7250295"/>
                <a:gd name="connsiteX35-9021" fmla="*/ 1333500 w 2171700"/>
                <a:gd name="connsiteY35-9022" fmla="*/ 6583545 h 7250295"/>
                <a:gd name="connsiteX36-9023" fmla="*/ 1314450 w 2171700"/>
                <a:gd name="connsiteY36-9024" fmla="*/ 6735945 h 7250295"/>
                <a:gd name="connsiteX37-9025" fmla="*/ 1323975 w 2171700"/>
                <a:gd name="connsiteY37-9026" fmla="*/ 6859770 h 7250295"/>
                <a:gd name="connsiteX38-9027" fmla="*/ 1304925 w 2171700"/>
                <a:gd name="connsiteY38-9028" fmla="*/ 7012170 h 7250295"/>
                <a:gd name="connsiteX39-9029" fmla="*/ 1704975 w 2171700"/>
                <a:gd name="connsiteY39-9030" fmla="*/ 7212195 h 7250295"/>
                <a:gd name="connsiteX40-9031" fmla="*/ 2152650 w 2171700"/>
                <a:gd name="connsiteY40-9032" fmla="*/ 7212195 h 7250295"/>
                <a:gd name="connsiteX41-9033" fmla="*/ 2171700 w 2171700"/>
                <a:gd name="connsiteY41-9034" fmla="*/ 7069320 h 7250295"/>
                <a:gd name="connsiteX42-9035" fmla="*/ 1676400 w 2171700"/>
                <a:gd name="connsiteY42-9036" fmla="*/ 6564495 h 7250295"/>
                <a:gd name="connsiteX43-9037" fmla="*/ 1685925 w 2171700"/>
                <a:gd name="connsiteY43-9038" fmla="*/ 6459720 h 7250295"/>
                <a:gd name="connsiteX44-9039" fmla="*/ 1657350 w 2171700"/>
                <a:gd name="connsiteY44-9040" fmla="*/ 6250170 h 7250295"/>
                <a:gd name="connsiteX45-9041" fmla="*/ 1704975 w 2171700"/>
                <a:gd name="connsiteY45-9042" fmla="*/ 5973945 h 7250295"/>
                <a:gd name="connsiteX46-9043" fmla="*/ 1762125 w 2171700"/>
                <a:gd name="connsiteY46-9044" fmla="*/ 5421495 h 7250295"/>
                <a:gd name="connsiteX47-9045" fmla="*/ 1771650 w 2171700"/>
                <a:gd name="connsiteY47-9046" fmla="*/ 5354820 h 7250295"/>
                <a:gd name="connsiteX48-9047" fmla="*/ 1884207 w 2171700"/>
                <a:gd name="connsiteY48-9048" fmla="*/ 5097645 h 7250295"/>
                <a:gd name="connsiteX49-9049" fmla="*/ 1909357 w 2171700"/>
                <a:gd name="connsiteY49-9050" fmla="*/ 4805496 h 7250295"/>
                <a:gd name="connsiteX50-9051" fmla="*/ 1900373 w 2171700"/>
                <a:gd name="connsiteY50-9052" fmla="*/ 4348776 h 7250295"/>
                <a:gd name="connsiteX51-9053" fmla="*/ 1881052 w 2171700"/>
                <a:gd name="connsiteY51-9054" fmla="*/ 3902573 h 7250295"/>
                <a:gd name="connsiteX52-9055" fmla="*/ 1855362 w 2171700"/>
                <a:gd name="connsiteY52-9056" fmla="*/ 3584643 h 7250295"/>
                <a:gd name="connsiteX53-9057" fmla="*/ 2056257 w 2171700"/>
                <a:gd name="connsiteY53-9058" fmla="*/ 2654077 h 7250295"/>
                <a:gd name="connsiteX54-9059" fmla="*/ 2042707 w 2171700"/>
                <a:gd name="connsiteY54-9060" fmla="*/ 2404684 h 7250295"/>
                <a:gd name="connsiteX55-9061" fmla="*/ 1981200 w 2171700"/>
                <a:gd name="connsiteY55-9062" fmla="*/ 1864914 h 7250295"/>
                <a:gd name="connsiteX56-9063" fmla="*/ 1936459 w 2171700"/>
                <a:gd name="connsiteY56-9064" fmla="*/ 1677029 h 7250295"/>
                <a:gd name="connsiteX57-9065" fmla="*/ 1922037 w 2171700"/>
                <a:gd name="connsiteY57-9066" fmla="*/ 1432534 h 7250295"/>
                <a:gd name="connsiteX58-9067" fmla="*/ 1874412 w 2171700"/>
                <a:gd name="connsiteY58-9068" fmla="*/ 1302338 h 7250295"/>
                <a:gd name="connsiteX59-9069" fmla="*/ 1407687 w 2171700"/>
                <a:gd name="connsiteY59-9070" fmla="*/ 1134975 h 7250295"/>
                <a:gd name="connsiteX60-9071" fmla="*/ 1309221 w 2171700"/>
                <a:gd name="connsiteY60-9072" fmla="*/ 1020075 h 7250295"/>
                <a:gd name="connsiteX61-9073" fmla="*/ 1365230 w 2171700"/>
                <a:gd name="connsiteY61-9074" fmla="*/ 821521 h 7250295"/>
                <a:gd name="connsiteX62-9075" fmla="*/ 1433407 w 2171700"/>
                <a:gd name="connsiteY62-9076" fmla="*/ 622909 h 7250295"/>
                <a:gd name="connsiteX63-9077" fmla="*/ 1444916 w 2171700"/>
                <a:gd name="connsiteY63-9078" fmla="*/ 380757 h 7250295"/>
                <a:gd name="connsiteX64-9079" fmla="*/ 1330946 w 2171700"/>
                <a:gd name="connsiteY64-9080" fmla="*/ 143773 h 7250295"/>
                <a:gd name="connsiteX65-9081" fmla="*/ 1063645 w 2171700"/>
                <a:gd name="connsiteY65-9082" fmla="*/ 568 h 7250295"/>
                <a:gd name="connsiteX0-9083" fmla="*/ 1063645 w 2171700"/>
                <a:gd name="connsiteY0-9084" fmla="*/ 568 h 7250295"/>
                <a:gd name="connsiteX1-9085" fmla="*/ 809625 w 2171700"/>
                <a:gd name="connsiteY1-9086" fmla="*/ 116070 h 7250295"/>
                <a:gd name="connsiteX2-9087" fmla="*/ 685800 w 2171700"/>
                <a:gd name="connsiteY2-9088" fmla="*/ 297045 h 7250295"/>
                <a:gd name="connsiteX3-9089" fmla="*/ 704850 w 2171700"/>
                <a:gd name="connsiteY3-9090" fmla="*/ 620895 h 7250295"/>
                <a:gd name="connsiteX4-9091" fmla="*/ 838200 w 2171700"/>
                <a:gd name="connsiteY4-9092" fmla="*/ 897120 h 7250295"/>
                <a:gd name="connsiteX5-9093" fmla="*/ 742950 w 2171700"/>
                <a:gd name="connsiteY5-9094" fmla="*/ 1011420 h 7250295"/>
                <a:gd name="connsiteX6-9095" fmla="*/ 133350 w 2171700"/>
                <a:gd name="connsiteY6-9096" fmla="*/ 1220970 h 7250295"/>
                <a:gd name="connsiteX7-9097" fmla="*/ 0 w 2171700"/>
                <a:gd name="connsiteY7-9098" fmla="*/ 2211570 h 7250295"/>
                <a:gd name="connsiteX8-9099" fmla="*/ 333375 w 2171700"/>
                <a:gd name="connsiteY8-9100" fmla="*/ 3106920 h 7250295"/>
                <a:gd name="connsiteX9-9101" fmla="*/ 247650 w 2171700"/>
                <a:gd name="connsiteY9-9102" fmla="*/ 3840345 h 7250295"/>
                <a:gd name="connsiteX10-9103" fmla="*/ 371475 w 2171700"/>
                <a:gd name="connsiteY10-9104" fmla="*/ 4059420 h 7250295"/>
                <a:gd name="connsiteX11-9105" fmla="*/ 495300 w 2171700"/>
                <a:gd name="connsiteY11-9106" fmla="*/ 4278495 h 7250295"/>
                <a:gd name="connsiteX12-9107" fmla="*/ 476250 w 2171700"/>
                <a:gd name="connsiteY12-9108" fmla="*/ 4735695 h 7250295"/>
                <a:gd name="connsiteX13-9109" fmla="*/ 476250 w 2171700"/>
                <a:gd name="connsiteY13-9110" fmla="*/ 5097645 h 7250295"/>
                <a:gd name="connsiteX14-9111" fmla="*/ 371475 w 2171700"/>
                <a:gd name="connsiteY14-9112" fmla="*/ 6145395 h 7250295"/>
                <a:gd name="connsiteX15-9113" fmla="*/ 371475 w 2171700"/>
                <a:gd name="connsiteY15-9114" fmla="*/ 6621645 h 7250295"/>
                <a:gd name="connsiteX16-9115" fmla="*/ 400050 w 2171700"/>
                <a:gd name="connsiteY16-9116" fmla="*/ 6821670 h 7250295"/>
                <a:gd name="connsiteX17-9117" fmla="*/ 323850 w 2171700"/>
                <a:gd name="connsiteY17-9118" fmla="*/ 7002645 h 7250295"/>
                <a:gd name="connsiteX18-9119" fmla="*/ 533400 w 2171700"/>
                <a:gd name="connsiteY18-9120" fmla="*/ 7250295 h 7250295"/>
                <a:gd name="connsiteX19-9121" fmla="*/ 952500 w 2171700"/>
                <a:gd name="connsiteY19-9122" fmla="*/ 7240770 h 7250295"/>
                <a:gd name="connsiteX20-9123" fmla="*/ 733425 w 2171700"/>
                <a:gd name="connsiteY20-9124" fmla="*/ 6821670 h 7250295"/>
                <a:gd name="connsiteX21-9125" fmla="*/ 790575 w 2171700"/>
                <a:gd name="connsiteY21-9126" fmla="*/ 6574020 h 7250295"/>
                <a:gd name="connsiteX22-9127" fmla="*/ 762000 w 2171700"/>
                <a:gd name="connsiteY22-9128" fmla="*/ 6250170 h 7250295"/>
                <a:gd name="connsiteX23-9129" fmla="*/ 885825 w 2171700"/>
                <a:gd name="connsiteY23-9130" fmla="*/ 5411970 h 7250295"/>
                <a:gd name="connsiteX24-9131" fmla="*/ 866775 w 2171700"/>
                <a:gd name="connsiteY24-9132" fmla="*/ 5326245 h 7250295"/>
                <a:gd name="connsiteX25-9133" fmla="*/ 971550 w 2171700"/>
                <a:gd name="connsiteY25-9134" fmla="*/ 5211945 h 7250295"/>
                <a:gd name="connsiteX26-9135" fmla="*/ 962025 w 2171700"/>
                <a:gd name="connsiteY26-9136" fmla="*/ 5069070 h 7250295"/>
                <a:gd name="connsiteX27-9137" fmla="*/ 1104900 w 2171700"/>
                <a:gd name="connsiteY27-9138" fmla="*/ 4526145 h 7250295"/>
                <a:gd name="connsiteX28-9139" fmla="*/ 1123950 w 2171700"/>
                <a:gd name="connsiteY28-9140" fmla="*/ 4392795 h 7250295"/>
                <a:gd name="connsiteX29-9141" fmla="*/ 1276350 w 2171700"/>
                <a:gd name="connsiteY29-9142" fmla="*/ 4649970 h 7250295"/>
                <a:gd name="connsiteX30-9143" fmla="*/ 1352550 w 2171700"/>
                <a:gd name="connsiteY30-9144" fmla="*/ 4926195 h 7250295"/>
                <a:gd name="connsiteX31-9145" fmla="*/ 1333500 w 2171700"/>
                <a:gd name="connsiteY31-9146" fmla="*/ 5069070 h 7250295"/>
                <a:gd name="connsiteX32-9147" fmla="*/ 1371600 w 2171700"/>
                <a:gd name="connsiteY32-9148" fmla="*/ 5078595 h 7250295"/>
                <a:gd name="connsiteX33-9149" fmla="*/ 1247775 w 2171700"/>
                <a:gd name="connsiteY33-9150" fmla="*/ 5516745 h 7250295"/>
                <a:gd name="connsiteX34-9151" fmla="*/ 1257300 w 2171700"/>
                <a:gd name="connsiteY34-9152" fmla="*/ 6469245 h 7250295"/>
                <a:gd name="connsiteX35-9153" fmla="*/ 1333500 w 2171700"/>
                <a:gd name="connsiteY35-9154" fmla="*/ 6583545 h 7250295"/>
                <a:gd name="connsiteX36-9155" fmla="*/ 1314450 w 2171700"/>
                <a:gd name="connsiteY36-9156" fmla="*/ 6735945 h 7250295"/>
                <a:gd name="connsiteX37-9157" fmla="*/ 1323975 w 2171700"/>
                <a:gd name="connsiteY37-9158" fmla="*/ 6859770 h 7250295"/>
                <a:gd name="connsiteX38-9159" fmla="*/ 1304925 w 2171700"/>
                <a:gd name="connsiteY38-9160" fmla="*/ 7012170 h 7250295"/>
                <a:gd name="connsiteX39-9161" fmla="*/ 1704975 w 2171700"/>
                <a:gd name="connsiteY39-9162" fmla="*/ 7212195 h 7250295"/>
                <a:gd name="connsiteX40-9163" fmla="*/ 2152650 w 2171700"/>
                <a:gd name="connsiteY40-9164" fmla="*/ 7212195 h 7250295"/>
                <a:gd name="connsiteX41-9165" fmla="*/ 2171700 w 2171700"/>
                <a:gd name="connsiteY41-9166" fmla="*/ 7069320 h 7250295"/>
                <a:gd name="connsiteX42-9167" fmla="*/ 1676400 w 2171700"/>
                <a:gd name="connsiteY42-9168" fmla="*/ 6564495 h 7250295"/>
                <a:gd name="connsiteX43-9169" fmla="*/ 1685925 w 2171700"/>
                <a:gd name="connsiteY43-9170" fmla="*/ 6459720 h 7250295"/>
                <a:gd name="connsiteX44-9171" fmla="*/ 1657350 w 2171700"/>
                <a:gd name="connsiteY44-9172" fmla="*/ 6250170 h 7250295"/>
                <a:gd name="connsiteX45-9173" fmla="*/ 1704975 w 2171700"/>
                <a:gd name="connsiteY45-9174" fmla="*/ 5973945 h 7250295"/>
                <a:gd name="connsiteX46-9175" fmla="*/ 1762125 w 2171700"/>
                <a:gd name="connsiteY46-9176" fmla="*/ 5421495 h 7250295"/>
                <a:gd name="connsiteX47-9177" fmla="*/ 1797611 w 2171700"/>
                <a:gd name="connsiteY47-9178" fmla="*/ 5317321 h 7250295"/>
                <a:gd name="connsiteX48-9179" fmla="*/ 1884207 w 2171700"/>
                <a:gd name="connsiteY48-9180" fmla="*/ 5097645 h 7250295"/>
                <a:gd name="connsiteX49-9181" fmla="*/ 1909357 w 2171700"/>
                <a:gd name="connsiteY49-9182" fmla="*/ 4805496 h 7250295"/>
                <a:gd name="connsiteX50-9183" fmla="*/ 1900373 w 2171700"/>
                <a:gd name="connsiteY50-9184" fmla="*/ 4348776 h 7250295"/>
                <a:gd name="connsiteX51-9185" fmla="*/ 1881052 w 2171700"/>
                <a:gd name="connsiteY51-9186" fmla="*/ 3902573 h 7250295"/>
                <a:gd name="connsiteX52-9187" fmla="*/ 1855362 w 2171700"/>
                <a:gd name="connsiteY52-9188" fmla="*/ 3584643 h 7250295"/>
                <a:gd name="connsiteX53-9189" fmla="*/ 2056257 w 2171700"/>
                <a:gd name="connsiteY53-9190" fmla="*/ 2654077 h 7250295"/>
                <a:gd name="connsiteX54-9191" fmla="*/ 2042707 w 2171700"/>
                <a:gd name="connsiteY54-9192" fmla="*/ 2404684 h 7250295"/>
                <a:gd name="connsiteX55-9193" fmla="*/ 1981200 w 2171700"/>
                <a:gd name="connsiteY55-9194" fmla="*/ 1864914 h 7250295"/>
                <a:gd name="connsiteX56-9195" fmla="*/ 1936459 w 2171700"/>
                <a:gd name="connsiteY56-9196" fmla="*/ 1677029 h 7250295"/>
                <a:gd name="connsiteX57-9197" fmla="*/ 1922037 w 2171700"/>
                <a:gd name="connsiteY57-9198" fmla="*/ 1432534 h 7250295"/>
                <a:gd name="connsiteX58-9199" fmla="*/ 1874412 w 2171700"/>
                <a:gd name="connsiteY58-9200" fmla="*/ 1302338 h 7250295"/>
                <a:gd name="connsiteX59-9201" fmla="*/ 1407687 w 2171700"/>
                <a:gd name="connsiteY59-9202" fmla="*/ 1134975 h 7250295"/>
                <a:gd name="connsiteX60-9203" fmla="*/ 1309221 w 2171700"/>
                <a:gd name="connsiteY60-9204" fmla="*/ 1020075 h 7250295"/>
                <a:gd name="connsiteX61-9205" fmla="*/ 1365230 w 2171700"/>
                <a:gd name="connsiteY61-9206" fmla="*/ 821521 h 7250295"/>
                <a:gd name="connsiteX62-9207" fmla="*/ 1433407 w 2171700"/>
                <a:gd name="connsiteY62-9208" fmla="*/ 622909 h 7250295"/>
                <a:gd name="connsiteX63-9209" fmla="*/ 1444916 w 2171700"/>
                <a:gd name="connsiteY63-9210" fmla="*/ 380757 h 7250295"/>
                <a:gd name="connsiteX64-9211" fmla="*/ 1330946 w 2171700"/>
                <a:gd name="connsiteY64-9212" fmla="*/ 143773 h 7250295"/>
                <a:gd name="connsiteX65-9213" fmla="*/ 1063645 w 2171700"/>
                <a:gd name="connsiteY65-9214" fmla="*/ 568 h 7250295"/>
                <a:gd name="connsiteX0-9215" fmla="*/ 1063645 w 2171700"/>
                <a:gd name="connsiteY0-9216" fmla="*/ 568 h 7250295"/>
                <a:gd name="connsiteX1-9217" fmla="*/ 809625 w 2171700"/>
                <a:gd name="connsiteY1-9218" fmla="*/ 116070 h 7250295"/>
                <a:gd name="connsiteX2-9219" fmla="*/ 685800 w 2171700"/>
                <a:gd name="connsiteY2-9220" fmla="*/ 297045 h 7250295"/>
                <a:gd name="connsiteX3-9221" fmla="*/ 704850 w 2171700"/>
                <a:gd name="connsiteY3-9222" fmla="*/ 620895 h 7250295"/>
                <a:gd name="connsiteX4-9223" fmla="*/ 838200 w 2171700"/>
                <a:gd name="connsiteY4-9224" fmla="*/ 897120 h 7250295"/>
                <a:gd name="connsiteX5-9225" fmla="*/ 742950 w 2171700"/>
                <a:gd name="connsiteY5-9226" fmla="*/ 1011420 h 7250295"/>
                <a:gd name="connsiteX6-9227" fmla="*/ 133350 w 2171700"/>
                <a:gd name="connsiteY6-9228" fmla="*/ 1220970 h 7250295"/>
                <a:gd name="connsiteX7-9229" fmla="*/ 0 w 2171700"/>
                <a:gd name="connsiteY7-9230" fmla="*/ 2211570 h 7250295"/>
                <a:gd name="connsiteX8-9231" fmla="*/ 333375 w 2171700"/>
                <a:gd name="connsiteY8-9232" fmla="*/ 3106920 h 7250295"/>
                <a:gd name="connsiteX9-9233" fmla="*/ 247650 w 2171700"/>
                <a:gd name="connsiteY9-9234" fmla="*/ 3840345 h 7250295"/>
                <a:gd name="connsiteX10-9235" fmla="*/ 371475 w 2171700"/>
                <a:gd name="connsiteY10-9236" fmla="*/ 4059420 h 7250295"/>
                <a:gd name="connsiteX11-9237" fmla="*/ 495300 w 2171700"/>
                <a:gd name="connsiteY11-9238" fmla="*/ 4278495 h 7250295"/>
                <a:gd name="connsiteX12-9239" fmla="*/ 476250 w 2171700"/>
                <a:gd name="connsiteY12-9240" fmla="*/ 4735695 h 7250295"/>
                <a:gd name="connsiteX13-9241" fmla="*/ 476250 w 2171700"/>
                <a:gd name="connsiteY13-9242" fmla="*/ 5097645 h 7250295"/>
                <a:gd name="connsiteX14-9243" fmla="*/ 371475 w 2171700"/>
                <a:gd name="connsiteY14-9244" fmla="*/ 6145395 h 7250295"/>
                <a:gd name="connsiteX15-9245" fmla="*/ 371475 w 2171700"/>
                <a:gd name="connsiteY15-9246" fmla="*/ 6621645 h 7250295"/>
                <a:gd name="connsiteX16-9247" fmla="*/ 400050 w 2171700"/>
                <a:gd name="connsiteY16-9248" fmla="*/ 6821670 h 7250295"/>
                <a:gd name="connsiteX17-9249" fmla="*/ 323850 w 2171700"/>
                <a:gd name="connsiteY17-9250" fmla="*/ 7002645 h 7250295"/>
                <a:gd name="connsiteX18-9251" fmla="*/ 533400 w 2171700"/>
                <a:gd name="connsiteY18-9252" fmla="*/ 7250295 h 7250295"/>
                <a:gd name="connsiteX19-9253" fmla="*/ 952500 w 2171700"/>
                <a:gd name="connsiteY19-9254" fmla="*/ 7240770 h 7250295"/>
                <a:gd name="connsiteX20-9255" fmla="*/ 733425 w 2171700"/>
                <a:gd name="connsiteY20-9256" fmla="*/ 6821670 h 7250295"/>
                <a:gd name="connsiteX21-9257" fmla="*/ 790575 w 2171700"/>
                <a:gd name="connsiteY21-9258" fmla="*/ 6574020 h 7250295"/>
                <a:gd name="connsiteX22-9259" fmla="*/ 762000 w 2171700"/>
                <a:gd name="connsiteY22-9260" fmla="*/ 6250170 h 7250295"/>
                <a:gd name="connsiteX23-9261" fmla="*/ 885825 w 2171700"/>
                <a:gd name="connsiteY23-9262" fmla="*/ 5411970 h 7250295"/>
                <a:gd name="connsiteX24-9263" fmla="*/ 866775 w 2171700"/>
                <a:gd name="connsiteY24-9264" fmla="*/ 5326245 h 7250295"/>
                <a:gd name="connsiteX25-9265" fmla="*/ 971550 w 2171700"/>
                <a:gd name="connsiteY25-9266" fmla="*/ 5211945 h 7250295"/>
                <a:gd name="connsiteX26-9267" fmla="*/ 962025 w 2171700"/>
                <a:gd name="connsiteY26-9268" fmla="*/ 5069070 h 7250295"/>
                <a:gd name="connsiteX27-9269" fmla="*/ 1104900 w 2171700"/>
                <a:gd name="connsiteY27-9270" fmla="*/ 4526145 h 7250295"/>
                <a:gd name="connsiteX28-9271" fmla="*/ 1123950 w 2171700"/>
                <a:gd name="connsiteY28-9272" fmla="*/ 4392795 h 7250295"/>
                <a:gd name="connsiteX29-9273" fmla="*/ 1276350 w 2171700"/>
                <a:gd name="connsiteY29-9274" fmla="*/ 4649970 h 7250295"/>
                <a:gd name="connsiteX30-9275" fmla="*/ 1352550 w 2171700"/>
                <a:gd name="connsiteY30-9276" fmla="*/ 4926195 h 7250295"/>
                <a:gd name="connsiteX31-9277" fmla="*/ 1333500 w 2171700"/>
                <a:gd name="connsiteY31-9278" fmla="*/ 5069070 h 7250295"/>
                <a:gd name="connsiteX32-9279" fmla="*/ 1371600 w 2171700"/>
                <a:gd name="connsiteY32-9280" fmla="*/ 5078595 h 7250295"/>
                <a:gd name="connsiteX33-9281" fmla="*/ 1247775 w 2171700"/>
                <a:gd name="connsiteY33-9282" fmla="*/ 5516745 h 7250295"/>
                <a:gd name="connsiteX34-9283" fmla="*/ 1257300 w 2171700"/>
                <a:gd name="connsiteY34-9284" fmla="*/ 6469245 h 7250295"/>
                <a:gd name="connsiteX35-9285" fmla="*/ 1333500 w 2171700"/>
                <a:gd name="connsiteY35-9286" fmla="*/ 6583545 h 7250295"/>
                <a:gd name="connsiteX36-9287" fmla="*/ 1314450 w 2171700"/>
                <a:gd name="connsiteY36-9288" fmla="*/ 6735945 h 7250295"/>
                <a:gd name="connsiteX37-9289" fmla="*/ 1323975 w 2171700"/>
                <a:gd name="connsiteY37-9290" fmla="*/ 6859770 h 7250295"/>
                <a:gd name="connsiteX38-9291" fmla="*/ 1304925 w 2171700"/>
                <a:gd name="connsiteY38-9292" fmla="*/ 7012170 h 7250295"/>
                <a:gd name="connsiteX39-9293" fmla="*/ 1704975 w 2171700"/>
                <a:gd name="connsiteY39-9294" fmla="*/ 7212195 h 7250295"/>
                <a:gd name="connsiteX40-9295" fmla="*/ 2152650 w 2171700"/>
                <a:gd name="connsiteY40-9296" fmla="*/ 7212195 h 7250295"/>
                <a:gd name="connsiteX41-9297" fmla="*/ 2171700 w 2171700"/>
                <a:gd name="connsiteY41-9298" fmla="*/ 7069320 h 7250295"/>
                <a:gd name="connsiteX42-9299" fmla="*/ 1676400 w 2171700"/>
                <a:gd name="connsiteY42-9300" fmla="*/ 6564495 h 7250295"/>
                <a:gd name="connsiteX43-9301" fmla="*/ 1685925 w 2171700"/>
                <a:gd name="connsiteY43-9302" fmla="*/ 6459720 h 7250295"/>
                <a:gd name="connsiteX44-9303" fmla="*/ 1657350 w 2171700"/>
                <a:gd name="connsiteY44-9304" fmla="*/ 6250170 h 7250295"/>
                <a:gd name="connsiteX45-9305" fmla="*/ 1704975 w 2171700"/>
                <a:gd name="connsiteY45-9306" fmla="*/ 5973945 h 7250295"/>
                <a:gd name="connsiteX46-9307" fmla="*/ 1762125 w 2171700"/>
                <a:gd name="connsiteY46-9308" fmla="*/ 5421495 h 7250295"/>
                <a:gd name="connsiteX47-9309" fmla="*/ 1797611 w 2171700"/>
                <a:gd name="connsiteY47-9310" fmla="*/ 5317321 h 7250295"/>
                <a:gd name="connsiteX48-9311" fmla="*/ 1884207 w 2171700"/>
                <a:gd name="connsiteY48-9312" fmla="*/ 5097645 h 7250295"/>
                <a:gd name="connsiteX49-9313" fmla="*/ 1909357 w 2171700"/>
                <a:gd name="connsiteY49-9314" fmla="*/ 4805496 h 7250295"/>
                <a:gd name="connsiteX50-9315" fmla="*/ 1900373 w 2171700"/>
                <a:gd name="connsiteY50-9316" fmla="*/ 4348776 h 7250295"/>
                <a:gd name="connsiteX51-9317" fmla="*/ 1881052 w 2171700"/>
                <a:gd name="connsiteY51-9318" fmla="*/ 3902573 h 7250295"/>
                <a:gd name="connsiteX52-9319" fmla="*/ 1855362 w 2171700"/>
                <a:gd name="connsiteY52-9320" fmla="*/ 3584643 h 7250295"/>
                <a:gd name="connsiteX53-9321" fmla="*/ 2056257 w 2171700"/>
                <a:gd name="connsiteY53-9322" fmla="*/ 2654077 h 7250295"/>
                <a:gd name="connsiteX54-9323" fmla="*/ 2042707 w 2171700"/>
                <a:gd name="connsiteY54-9324" fmla="*/ 2404684 h 7250295"/>
                <a:gd name="connsiteX55-9325" fmla="*/ 1981200 w 2171700"/>
                <a:gd name="connsiteY55-9326" fmla="*/ 1864914 h 7250295"/>
                <a:gd name="connsiteX56-9327" fmla="*/ 1936459 w 2171700"/>
                <a:gd name="connsiteY56-9328" fmla="*/ 1677029 h 7250295"/>
                <a:gd name="connsiteX57-9329" fmla="*/ 1922037 w 2171700"/>
                <a:gd name="connsiteY57-9330" fmla="*/ 1432534 h 7250295"/>
                <a:gd name="connsiteX58-9331" fmla="*/ 1874412 w 2171700"/>
                <a:gd name="connsiteY58-9332" fmla="*/ 1302338 h 7250295"/>
                <a:gd name="connsiteX59-9333" fmla="*/ 1407687 w 2171700"/>
                <a:gd name="connsiteY59-9334" fmla="*/ 1134975 h 7250295"/>
                <a:gd name="connsiteX60-9335" fmla="*/ 1309221 w 2171700"/>
                <a:gd name="connsiteY60-9336" fmla="*/ 1020075 h 7250295"/>
                <a:gd name="connsiteX61-9337" fmla="*/ 1365230 w 2171700"/>
                <a:gd name="connsiteY61-9338" fmla="*/ 821521 h 7250295"/>
                <a:gd name="connsiteX62-9339" fmla="*/ 1433407 w 2171700"/>
                <a:gd name="connsiteY62-9340" fmla="*/ 622909 h 7250295"/>
                <a:gd name="connsiteX63-9341" fmla="*/ 1444916 w 2171700"/>
                <a:gd name="connsiteY63-9342" fmla="*/ 380757 h 7250295"/>
                <a:gd name="connsiteX64-9343" fmla="*/ 1330946 w 2171700"/>
                <a:gd name="connsiteY64-9344" fmla="*/ 143773 h 7250295"/>
                <a:gd name="connsiteX65-9345" fmla="*/ 1063645 w 2171700"/>
                <a:gd name="connsiteY65-9346" fmla="*/ 568 h 7250295"/>
                <a:gd name="connsiteX0-9347" fmla="*/ 1063645 w 2171700"/>
                <a:gd name="connsiteY0-9348" fmla="*/ 568 h 7250295"/>
                <a:gd name="connsiteX1-9349" fmla="*/ 809625 w 2171700"/>
                <a:gd name="connsiteY1-9350" fmla="*/ 116070 h 7250295"/>
                <a:gd name="connsiteX2-9351" fmla="*/ 685800 w 2171700"/>
                <a:gd name="connsiteY2-9352" fmla="*/ 297045 h 7250295"/>
                <a:gd name="connsiteX3-9353" fmla="*/ 704850 w 2171700"/>
                <a:gd name="connsiteY3-9354" fmla="*/ 620895 h 7250295"/>
                <a:gd name="connsiteX4-9355" fmla="*/ 838200 w 2171700"/>
                <a:gd name="connsiteY4-9356" fmla="*/ 897120 h 7250295"/>
                <a:gd name="connsiteX5-9357" fmla="*/ 742950 w 2171700"/>
                <a:gd name="connsiteY5-9358" fmla="*/ 1011420 h 7250295"/>
                <a:gd name="connsiteX6-9359" fmla="*/ 133350 w 2171700"/>
                <a:gd name="connsiteY6-9360" fmla="*/ 1220970 h 7250295"/>
                <a:gd name="connsiteX7-9361" fmla="*/ 0 w 2171700"/>
                <a:gd name="connsiteY7-9362" fmla="*/ 2211570 h 7250295"/>
                <a:gd name="connsiteX8-9363" fmla="*/ 333375 w 2171700"/>
                <a:gd name="connsiteY8-9364" fmla="*/ 3106920 h 7250295"/>
                <a:gd name="connsiteX9-9365" fmla="*/ 247650 w 2171700"/>
                <a:gd name="connsiteY9-9366" fmla="*/ 3840345 h 7250295"/>
                <a:gd name="connsiteX10-9367" fmla="*/ 371475 w 2171700"/>
                <a:gd name="connsiteY10-9368" fmla="*/ 4059420 h 7250295"/>
                <a:gd name="connsiteX11-9369" fmla="*/ 495300 w 2171700"/>
                <a:gd name="connsiteY11-9370" fmla="*/ 4278495 h 7250295"/>
                <a:gd name="connsiteX12-9371" fmla="*/ 476250 w 2171700"/>
                <a:gd name="connsiteY12-9372" fmla="*/ 4735695 h 7250295"/>
                <a:gd name="connsiteX13-9373" fmla="*/ 476250 w 2171700"/>
                <a:gd name="connsiteY13-9374" fmla="*/ 5097645 h 7250295"/>
                <a:gd name="connsiteX14-9375" fmla="*/ 371475 w 2171700"/>
                <a:gd name="connsiteY14-9376" fmla="*/ 6145395 h 7250295"/>
                <a:gd name="connsiteX15-9377" fmla="*/ 371475 w 2171700"/>
                <a:gd name="connsiteY15-9378" fmla="*/ 6621645 h 7250295"/>
                <a:gd name="connsiteX16-9379" fmla="*/ 400050 w 2171700"/>
                <a:gd name="connsiteY16-9380" fmla="*/ 6821670 h 7250295"/>
                <a:gd name="connsiteX17-9381" fmla="*/ 323850 w 2171700"/>
                <a:gd name="connsiteY17-9382" fmla="*/ 7002645 h 7250295"/>
                <a:gd name="connsiteX18-9383" fmla="*/ 533400 w 2171700"/>
                <a:gd name="connsiteY18-9384" fmla="*/ 7250295 h 7250295"/>
                <a:gd name="connsiteX19-9385" fmla="*/ 952500 w 2171700"/>
                <a:gd name="connsiteY19-9386" fmla="*/ 7240770 h 7250295"/>
                <a:gd name="connsiteX20-9387" fmla="*/ 733425 w 2171700"/>
                <a:gd name="connsiteY20-9388" fmla="*/ 6821670 h 7250295"/>
                <a:gd name="connsiteX21-9389" fmla="*/ 790575 w 2171700"/>
                <a:gd name="connsiteY21-9390" fmla="*/ 6574020 h 7250295"/>
                <a:gd name="connsiteX22-9391" fmla="*/ 762000 w 2171700"/>
                <a:gd name="connsiteY22-9392" fmla="*/ 6250170 h 7250295"/>
                <a:gd name="connsiteX23-9393" fmla="*/ 885825 w 2171700"/>
                <a:gd name="connsiteY23-9394" fmla="*/ 5411970 h 7250295"/>
                <a:gd name="connsiteX24-9395" fmla="*/ 866775 w 2171700"/>
                <a:gd name="connsiteY24-9396" fmla="*/ 5326245 h 7250295"/>
                <a:gd name="connsiteX25-9397" fmla="*/ 971550 w 2171700"/>
                <a:gd name="connsiteY25-9398" fmla="*/ 5211945 h 7250295"/>
                <a:gd name="connsiteX26-9399" fmla="*/ 962025 w 2171700"/>
                <a:gd name="connsiteY26-9400" fmla="*/ 5069070 h 7250295"/>
                <a:gd name="connsiteX27-9401" fmla="*/ 1104900 w 2171700"/>
                <a:gd name="connsiteY27-9402" fmla="*/ 4526145 h 7250295"/>
                <a:gd name="connsiteX28-9403" fmla="*/ 1123950 w 2171700"/>
                <a:gd name="connsiteY28-9404" fmla="*/ 4392795 h 7250295"/>
                <a:gd name="connsiteX29-9405" fmla="*/ 1276350 w 2171700"/>
                <a:gd name="connsiteY29-9406" fmla="*/ 4649970 h 7250295"/>
                <a:gd name="connsiteX30-9407" fmla="*/ 1352550 w 2171700"/>
                <a:gd name="connsiteY30-9408" fmla="*/ 4926195 h 7250295"/>
                <a:gd name="connsiteX31-9409" fmla="*/ 1333500 w 2171700"/>
                <a:gd name="connsiteY31-9410" fmla="*/ 5069070 h 7250295"/>
                <a:gd name="connsiteX32-9411" fmla="*/ 1371600 w 2171700"/>
                <a:gd name="connsiteY32-9412" fmla="*/ 5078595 h 7250295"/>
                <a:gd name="connsiteX33-9413" fmla="*/ 1247775 w 2171700"/>
                <a:gd name="connsiteY33-9414" fmla="*/ 5516745 h 7250295"/>
                <a:gd name="connsiteX34-9415" fmla="*/ 1257300 w 2171700"/>
                <a:gd name="connsiteY34-9416" fmla="*/ 6469245 h 7250295"/>
                <a:gd name="connsiteX35-9417" fmla="*/ 1333500 w 2171700"/>
                <a:gd name="connsiteY35-9418" fmla="*/ 6583545 h 7250295"/>
                <a:gd name="connsiteX36-9419" fmla="*/ 1314450 w 2171700"/>
                <a:gd name="connsiteY36-9420" fmla="*/ 6735945 h 7250295"/>
                <a:gd name="connsiteX37-9421" fmla="*/ 1323975 w 2171700"/>
                <a:gd name="connsiteY37-9422" fmla="*/ 6859770 h 7250295"/>
                <a:gd name="connsiteX38-9423" fmla="*/ 1304925 w 2171700"/>
                <a:gd name="connsiteY38-9424" fmla="*/ 7012170 h 7250295"/>
                <a:gd name="connsiteX39-9425" fmla="*/ 1704975 w 2171700"/>
                <a:gd name="connsiteY39-9426" fmla="*/ 7212195 h 7250295"/>
                <a:gd name="connsiteX40-9427" fmla="*/ 2152650 w 2171700"/>
                <a:gd name="connsiteY40-9428" fmla="*/ 7212195 h 7250295"/>
                <a:gd name="connsiteX41-9429" fmla="*/ 2171700 w 2171700"/>
                <a:gd name="connsiteY41-9430" fmla="*/ 7069320 h 7250295"/>
                <a:gd name="connsiteX42-9431" fmla="*/ 1676400 w 2171700"/>
                <a:gd name="connsiteY42-9432" fmla="*/ 6564495 h 7250295"/>
                <a:gd name="connsiteX43-9433" fmla="*/ 1685925 w 2171700"/>
                <a:gd name="connsiteY43-9434" fmla="*/ 6459720 h 7250295"/>
                <a:gd name="connsiteX44-9435" fmla="*/ 1657350 w 2171700"/>
                <a:gd name="connsiteY44-9436" fmla="*/ 6250170 h 7250295"/>
                <a:gd name="connsiteX45-9437" fmla="*/ 1704975 w 2171700"/>
                <a:gd name="connsiteY45-9438" fmla="*/ 5973945 h 7250295"/>
                <a:gd name="connsiteX46-9439" fmla="*/ 1739049 w 2171700"/>
                <a:gd name="connsiteY46-9440" fmla="*/ 5363804 h 7250295"/>
                <a:gd name="connsiteX47-9441" fmla="*/ 1797611 w 2171700"/>
                <a:gd name="connsiteY47-9442" fmla="*/ 5317321 h 7250295"/>
                <a:gd name="connsiteX48-9443" fmla="*/ 1884207 w 2171700"/>
                <a:gd name="connsiteY48-9444" fmla="*/ 5097645 h 7250295"/>
                <a:gd name="connsiteX49-9445" fmla="*/ 1909357 w 2171700"/>
                <a:gd name="connsiteY49-9446" fmla="*/ 4805496 h 7250295"/>
                <a:gd name="connsiteX50-9447" fmla="*/ 1900373 w 2171700"/>
                <a:gd name="connsiteY50-9448" fmla="*/ 4348776 h 7250295"/>
                <a:gd name="connsiteX51-9449" fmla="*/ 1881052 w 2171700"/>
                <a:gd name="connsiteY51-9450" fmla="*/ 3902573 h 7250295"/>
                <a:gd name="connsiteX52-9451" fmla="*/ 1855362 w 2171700"/>
                <a:gd name="connsiteY52-9452" fmla="*/ 3584643 h 7250295"/>
                <a:gd name="connsiteX53-9453" fmla="*/ 2056257 w 2171700"/>
                <a:gd name="connsiteY53-9454" fmla="*/ 2654077 h 7250295"/>
                <a:gd name="connsiteX54-9455" fmla="*/ 2042707 w 2171700"/>
                <a:gd name="connsiteY54-9456" fmla="*/ 2404684 h 7250295"/>
                <a:gd name="connsiteX55-9457" fmla="*/ 1981200 w 2171700"/>
                <a:gd name="connsiteY55-9458" fmla="*/ 1864914 h 7250295"/>
                <a:gd name="connsiteX56-9459" fmla="*/ 1936459 w 2171700"/>
                <a:gd name="connsiteY56-9460" fmla="*/ 1677029 h 7250295"/>
                <a:gd name="connsiteX57-9461" fmla="*/ 1922037 w 2171700"/>
                <a:gd name="connsiteY57-9462" fmla="*/ 1432534 h 7250295"/>
                <a:gd name="connsiteX58-9463" fmla="*/ 1874412 w 2171700"/>
                <a:gd name="connsiteY58-9464" fmla="*/ 1302338 h 7250295"/>
                <a:gd name="connsiteX59-9465" fmla="*/ 1407687 w 2171700"/>
                <a:gd name="connsiteY59-9466" fmla="*/ 1134975 h 7250295"/>
                <a:gd name="connsiteX60-9467" fmla="*/ 1309221 w 2171700"/>
                <a:gd name="connsiteY60-9468" fmla="*/ 1020075 h 7250295"/>
                <a:gd name="connsiteX61-9469" fmla="*/ 1365230 w 2171700"/>
                <a:gd name="connsiteY61-9470" fmla="*/ 821521 h 7250295"/>
                <a:gd name="connsiteX62-9471" fmla="*/ 1433407 w 2171700"/>
                <a:gd name="connsiteY62-9472" fmla="*/ 622909 h 7250295"/>
                <a:gd name="connsiteX63-9473" fmla="*/ 1444916 w 2171700"/>
                <a:gd name="connsiteY63-9474" fmla="*/ 380757 h 7250295"/>
                <a:gd name="connsiteX64-9475" fmla="*/ 1330946 w 2171700"/>
                <a:gd name="connsiteY64-9476" fmla="*/ 143773 h 7250295"/>
                <a:gd name="connsiteX65-9477" fmla="*/ 1063645 w 2171700"/>
                <a:gd name="connsiteY65-9478" fmla="*/ 568 h 7250295"/>
                <a:gd name="connsiteX0-9479" fmla="*/ 1063645 w 2171700"/>
                <a:gd name="connsiteY0-9480" fmla="*/ 568 h 7250295"/>
                <a:gd name="connsiteX1-9481" fmla="*/ 809625 w 2171700"/>
                <a:gd name="connsiteY1-9482" fmla="*/ 116070 h 7250295"/>
                <a:gd name="connsiteX2-9483" fmla="*/ 685800 w 2171700"/>
                <a:gd name="connsiteY2-9484" fmla="*/ 297045 h 7250295"/>
                <a:gd name="connsiteX3-9485" fmla="*/ 704850 w 2171700"/>
                <a:gd name="connsiteY3-9486" fmla="*/ 620895 h 7250295"/>
                <a:gd name="connsiteX4-9487" fmla="*/ 838200 w 2171700"/>
                <a:gd name="connsiteY4-9488" fmla="*/ 897120 h 7250295"/>
                <a:gd name="connsiteX5-9489" fmla="*/ 742950 w 2171700"/>
                <a:gd name="connsiteY5-9490" fmla="*/ 1011420 h 7250295"/>
                <a:gd name="connsiteX6-9491" fmla="*/ 133350 w 2171700"/>
                <a:gd name="connsiteY6-9492" fmla="*/ 1220970 h 7250295"/>
                <a:gd name="connsiteX7-9493" fmla="*/ 0 w 2171700"/>
                <a:gd name="connsiteY7-9494" fmla="*/ 2211570 h 7250295"/>
                <a:gd name="connsiteX8-9495" fmla="*/ 333375 w 2171700"/>
                <a:gd name="connsiteY8-9496" fmla="*/ 3106920 h 7250295"/>
                <a:gd name="connsiteX9-9497" fmla="*/ 247650 w 2171700"/>
                <a:gd name="connsiteY9-9498" fmla="*/ 3840345 h 7250295"/>
                <a:gd name="connsiteX10-9499" fmla="*/ 371475 w 2171700"/>
                <a:gd name="connsiteY10-9500" fmla="*/ 4059420 h 7250295"/>
                <a:gd name="connsiteX11-9501" fmla="*/ 495300 w 2171700"/>
                <a:gd name="connsiteY11-9502" fmla="*/ 4278495 h 7250295"/>
                <a:gd name="connsiteX12-9503" fmla="*/ 476250 w 2171700"/>
                <a:gd name="connsiteY12-9504" fmla="*/ 4735695 h 7250295"/>
                <a:gd name="connsiteX13-9505" fmla="*/ 476250 w 2171700"/>
                <a:gd name="connsiteY13-9506" fmla="*/ 5097645 h 7250295"/>
                <a:gd name="connsiteX14-9507" fmla="*/ 371475 w 2171700"/>
                <a:gd name="connsiteY14-9508" fmla="*/ 6145395 h 7250295"/>
                <a:gd name="connsiteX15-9509" fmla="*/ 371475 w 2171700"/>
                <a:gd name="connsiteY15-9510" fmla="*/ 6621645 h 7250295"/>
                <a:gd name="connsiteX16-9511" fmla="*/ 400050 w 2171700"/>
                <a:gd name="connsiteY16-9512" fmla="*/ 6821670 h 7250295"/>
                <a:gd name="connsiteX17-9513" fmla="*/ 323850 w 2171700"/>
                <a:gd name="connsiteY17-9514" fmla="*/ 7002645 h 7250295"/>
                <a:gd name="connsiteX18-9515" fmla="*/ 533400 w 2171700"/>
                <a:gd name="connsiteY18-9516" fmla="*/ 7250295 h 7250295"/>
                <a:gd name="connsiteX19-9517" fmla="*/ 952500 w 2171700"/>
                <a:gd name="connsiteY19-9518" fmla="*/ 7240770 h 7250295"/>
                <a:gd name="connsiteX20-9519" fmla="*/ 733425 w 2171700"/>
                <a:gd name="connsiteY20-9520" fmla="*/ 6821670 h 7250295"/>
                <a:gd name="connsiteX21-9521" fmla="*/ 790575 w 2171700"/>
                <a:gd name="connsiteY21-9522" fmla="*/ 6574020 h 7250295"/>
                <a:gd name="connsiteX22-9523" fmla="*/ 762000 w 2171700"/>
                <a:gd name="connsiteY22-9524" fmla="*/ 6250170 h 7250295"/>
                <a:gd name="connsiteX23-9525" fmla="*/ 885825 w 2171700"/>
                <a:gd name="connsiteY23-9526" fmla="*/ 5411970 h 7250295"/>
                <a:gd name="connsiteX24-9527" fmla="*/ 866775 w 2171700"/>
                <a:gd name="connsiteY24-9528" fmla="*/ 5326245 h 7250295"/>
                <a:gd name="connsiteX25-9529" fmla="*/ 971550 w 2171700"/>
                <a:gd name="connsiteY25-9530" fmla="*/ 5211945 h 7250295"/>
                <a:gd name="connsiteX26-9531" fmla="*/ 962025 w 2171700"/>
                <a:gd name="connsiteY26-9532" fmla="*/ 5069070 h 7250295"/>
                <a:gd name="connsiteX27-9533" fmla="*/ 1104900 w 2171700"/>
                <a:gd name="connsiteY27-9534" fmla="*/ 4526145 h 7250295"/>
                <a:gd name="connsiteX28-9535" fmla="*/ 1123950 w 2171700"/>
                <a:gd name="connsiteY28-9536" fmla="*/ 4392795 h 7250295"/>
                <a:gd name="connsiteX29-9537" fmla="*/ 1276350 w 2171700"/>
                <a:gd name="connsiteY29-9538" fmla="*/ 4649970 h 7250295"/>
                <a:gd name="connsiteX30-9539" fmla="*/ 1352550 w 2171700"/>
                <a:gd name="connsiteY30-9540" fmla="*/ 4926195 h 7250295"/>
                <a:gd name="connsiteX31-9541" fmla="*/ 1333500 w 2171700"/>
                <a:gd name="connsiteY31-9542" fmla="*/ 5069070 h 7250295"/>
                <a:gd name="connsiteX32-9543" fmla="*/ 1371600 w 2171700"/>
                <a:gd name="connsiteY32-9544" fmla="*/ 5078595 h 7250295"/>
                <a:gd name="connsiteX33-9545" fmla="*/ 1247775 w 2171700"/>
                <a:gd name="connsiteY33-9546" fmla="*/ 5516745 h 7250295"/>
                <a:gd name="connsiteX34-9547" fmla="*/ 1257300 w 2171700"/>
                <a:gd name="connsiteY34-9548" fmla="*/ 6469245 h 7250295"/>
                <a:gd name="connsiteX35-9549" fmla="*/ 1333500 w 2171700"/>
                <a:gd name="connsiteY35-9550" fmla="*/ 6583545 h 7250295"/>
                <a:gd name="connsiteX36-9551" fmla="*/ 1314450 w 2171700"/>
                <a:gd name="connsiteY36-9552" fmla="*/ 6735945 h 7250295"/>
                <a:gd name="connsiteX37-9553" fmla="*/ 1323975 w 2171700"/>
                <a:gd name="connsiteY37-9554" fmla="*/ 6859770 h 7250295"/>
                <a:gd name="connsiteX38-9555" fmla="*/ 1304925 w 2171700"/>
                <a:gd name="connsiteY38-9556" fmla="*/ 7012170 h 7250295"/>
                <a:gd name="connsiteX39-9557" fmla="*/ 1704975 w 2171700"/>
                <a:gd name="connsiteY39-9558" fmla="*/ 7212195 h 7250295"/>
                <a:gd name="connsiteX40-9559" fmla="*/ 2152650 w 2171700"/>
                <a:gd name="connsiteY40-9560" fmla="*/ 7212195 h 7250295"/>
                <a:gd name="connsiteX41-9561" fmla="*/ 2171700 w 2171700"/>
                <a:gd name="connsiteY41-9562" fmla="*/ 7069320 h 7250295"/>
                <a:gd name="connsiteX42-9563" fmla="*/ 1676400 w 2171700"/>
                <a:gd name="connsiteY42-9564" fmla="*/ 6564495 h 7250295"/>
                <a:gd name="connsiteX43-9565" fmla="*/ 1685925 w 2171700"/>
                <a:gd name="connsiteY43-9566" fmla="*/ 6459720 h 7250295"/>
                <a:gd name="connsiteX44-9567" fmla="*/ 1657350 w 2171700"/>
                <a:gd name="connsiteY44-9568" fmla="*/ 6250170 h 7250295"/>
                <a:gd name="connsiteX45-9569" fmla="*/ 1704975 w 2171700"/>
                <a:gd name="connsiteY45-9570" fmla="*/ 5973945 h 7250295"/>
                <a:gd name="connsiteX46-9571" fmla="*/ 1739049 w 2171700"/>
                <a:gd name="connsiteY46-9572" fmla="*/ 5363804 h 7250295"/>
                <a:gd name="connsiteX47-9573" fmla="*/ 1797611 w 2171700"/>
                <a:gd name="connsiteY47-9574" fmla="*/ 5317321 h 7250295"/>
                <a:gd name="connsiteX48-9575" fmla="*/ 1884207 w 2171700"/>
                <a:gd name="connsiteY48-9576" fmla="*/ 5097645 h 7250295"/>
                <a:gd name="connsiteX49-9577" fmla="*/ 1909357 w 2171700"/>
                <a:gd name="connsiteY49-9578" fmla="*/ 4805496 h 7250295"/>
                <a:gd name="connsiteX50-9579" fmla="*/ 1900373 w 2171700"/>
                <a:gd name="connsiteY50-9580" fmla="*/ 4348776 h 7250295"/>
                <a:gd name="connsiteX51-9581" fmla="*/ 1881052 w 2171700"/>
                <a:gd name="connsiteY51-9582" fmla="*/ 3902573 h 7250295"/>
                <a:gd name="connsiteX52-9583" fmla="*/ 1855362 w 2171700"/>
                <a:gd name="connsiteY52-9584" fmla="*/ 3584643 h 7250295"/>
                <a:gd name="connsiteX53-9585" fmla="*/ 2056257 w 2171700"/>
                <a:gd name="connsiteY53-9586" fmla="*/ 2654077 h 7250295"/>
                <a:gd name="connsiteX54-9587" fmla="*/ 2042707 w 2171700"/>
                <a:gd name="connsiteY54-9588" fmla="*/ 2404684 h 7250295"/>
                <a:gd name="connsiteX55-9589" fmla="*/ 1981200 w 2171700"/>
                <a:gd name="connsiteY55-9590" fmla="*/ 1864914 h 7250295"/>
                <a:gd name="connsiteX56-9591" fmla="*/ 1936459 w 2171700"/>
                <a:gd name="connsiteY56-9592" fmla="*/ 1677029 h 7250295"/>
                <a:gd name="connsiteX57-9593" fmla="*/ 1922037 w 2171700"/>
                <a:gd name="connsiteY57-9594" fmla="*/ 1432534 h 7250295"/>
                <a:gd name="connsiteX58-9595" fmla="*/ 1874412 w 2171700"/>
                <a:gd name="connsiteY58-9596" fmla="*/ 1302338 h 7250295"/>
                <a:gd name="connsiteX59-9597" fmla="*/ 1407687 w 2171700"/>
                <a:gd name="connsiteY59-9598" fmla="*/ 1134975 h 7250295"/>
                <a:gd name="connsiteX60-9599" fmla="*/ 1309221 w 2171700"/>
                <a:gd name="connsiteY60-9600" fmla="*/ 1020075 h 7250295"/>
                <a:gd name="connsiteX61-9601" fmla="*/ 1365230 w 2171700"/>
                <a:gd name="connsiteY61-9602" fmla="*/ 821521 h 7250295"/>
                <a:gd name="connsiteX62-9603" fmla="*/ 1433407 w 2171700"/>
                <a:gd name="connsiteY62-9604" fmla="*/ 622909 h 7250295"/>
                <a:gd name="connsiteX63-9605" fmla="*/ 1444916 w 2171700"/>
                <a:gd name="connsiteY63-9606" fmla="*/ 380757 h 7250295"/>
                <a:gd name="connsiteX64-9607" fmla="*/ 1330946 w 2171700"/>
                <a:gd name="connsiteY64-9608" fmla="*/ 143773 h 7250295"/>
                <a:gd name="connsiteX65-9609" fmla="*/ 1063645 w 2171700"/>
                <a:gd name="connsiteY65-9610" fmla="*/ 568 h 7250295"/>
                <a:gd name="connsiteX0-9611" fmla="*/ 1063645 w 2171700"/>
                <a:gd name="connsiteY0-9612" fmla="*/ 568 h 7250295"/>
                <a:gd name="connsiteX1-9613" fmla="*/ 809625 w 2171700"/>
                <a:gd name="connsiteY1-9614" fmla="*/ 116070 h 7250295"/>
                <a:gd name="connsiteX2-9615" fmla="*/ 685800 w 2171700"/>
                <a:gd name="connsiteY2-9616" fmla="*/ 297045 h 7250295"/>
                <a:gd name="connsiteX3-9617" fmla="*/ 704850 w 2171700"/>
                <a:gd name="connsiteY3-9618" fmla="*/ 620895 h 7250295"/>
                <a:gd name="connsiteX4-9619" fmla="*/ 838200 w 2171700"/>
                <a:gd name="connsiteY4-9620" fmla="*/ 897120 h 7250295"/>
                <a:gd name="connsiteX5-9621" fmla="*/ 742950 w 2171700"/>
                <a:gd name="connsiteY5-9622" fmla="*/ 1011420 h 7250295"/>
                <a:gd name="connsiteX6-9623" fmla="*/ 133350 w 2171700"/>
                <a:gd name="connsiteY6-9624" fmla="*/ 1220970 h 7250295"/>
                <a:gd name="connsiteX7-9625" fmla="*/ 0 w 2171700"/>
                <a:gd name="connsiteY7-9626" fmla="*/ 2211570 h 7250295"/>
                <a:gd name="connsiteX8-9627" fmla="*/ 333375 w 2171700"/>
                <a:gd name="connsiteY8-9628" fmla="*/ 3106920 h 7250295"/>
                <a:gd name="connsiteX9-9629" fmla="*/ 247650 w 2171700"/>
                <a:gd name="connsiteY9-9630" fmla="*/ 3840345 h 7250295"/>
                <a:gd name="connsiteX10-9631" fmla="*/ 371475 w 2171700"/>
                <a:gd name="connsiteY10-9632" fmla="*/ 4059420 h 7250295"/>
                <a:gd name="connsiteX11-9633" fmla="*/ 495300 w 2171700"/>
                <a:gd name="connsiteY11-9634" fmla="*/ 4278495 h 7250295"/>
                <a:gd name="connsiteX12-9635" fmla="*/ 476250 w 2171700"/>
                <a:gd name="connsiteY12-9636" fmla="*/ 4735695 h 7250295"/>
                <a:gd name="connsiteX13-9637" fmla="*/ 476250 w 2171700"/>
                <a:gd name="connsiteY13-9638" fmla="*/ 5097645 h 7250295"/>
                <a:gd name="connsiteX14-9639" fmla="*/ 371475 w 2171700"/>
                <a:gd name="connsiteY14-9640" fmla="*/ 6145395 h 7250295"/>
                <a:gd name="connsiteX15-9641" fmla="*/ 371475 w 2171700"/>
                <a:gd name="connsiteY15-9642" fmla="*/ 6621645 h 7250295"/>
                <a:gd name="connsiteX16-9643" fmla="*/ 400050 w 2171700"/>
                <a:gd name="connsiteY16-9644" fmla="*/ 6821670 h 7250295"/>
                <a:gd name="connsiteX17-9645" fmla="*/ 323850 w 2171700"/>
                <a:gd name="connsiteY17-9646" fmla="*/ 7002645 h 7250295"/>
                <a:gd name="connsiteX18-9647" fmla="*/ 533400 w 2171700"/>
                <a:gd name="connsiteY18-9648" fmla="*/ 7250295 h 7250295"/>
                <a:gd name="connsiteX19-9649" fmla="*/ 952500 w 2171700"/>
                <a:gd name="connsiteY19-9650" fmla="*/ 7240770 h 7250295"/>
                <a:gd name="connsiteX20-9651" fmla="*/ 733425 w 2171700"/>
                <a:gd name="connsiteY20-9652" fmla="*/ 6821670 h 7250295"/>
                <a:gd name="connsiteX21-9653" fmla="*/ 790575 w 2171700"/>
                <a:gd name="connsiteY21-9654" fmla="*/ 6574020 h 7250295"/>
                <a:gd name="connsiteX22-9655" fmla="*/ 762000 w 2171700"/>
                <a:gd name="connsiteY22-9656" fmla="*/ 6250170 h 7250295"/>
                <a:gd name="connsiteX23-9657" fmla="*/ 885825 w 2171700"/>
                <a:gd name="connsiteY23-9658" fmla="*/ 5411970 h 7250295"/>
                <a:gd name="connsiteX24-9659" fmla="*/ 866775 w 2171700"/>
                <a:gd name="connsiteY24-9660" fmla="*/ 5326245 h 7250295"/>
                <a:gd name="connsiteX25-9661" fmla="*/ 971550 w 2171700"/>
                <a:gd name="connsiteY25-9662" fmla="*/ 5211945 h 7250295"/>
                <a:gd name="connsiteX26-9663" fmla="*/ 962025 w 2171700"/>
                <a:gd name="connsiteY26-9664" fmla="*/ 5069070 h 7250295"/>
                <a:gd name="connsiteX27-9665" fmla="*/ 1104900 w 2171700"/>
                <a:gd name="connsiteY27-9666" fmla="*/ 4526145 h 7250295"/>
                <a:gd name="connsiteX28-9667" fmla="*/ 1123950 w 2171700"/>
                <a:gd name="connsiteY28-9668" fmla="*/ 4392795 h 7250295"/>
                <a:gd name="connsiteX29-9669" fmla="*/ 1276350 w 2171700"/>
                <a:gd name="connsiteY29-9670" fmla="*/ 4649970 h 7250295"/>
                <a:gd name="connsiteX30-9671" fmla="*/ 1352550 w 2171700"/>
                <a:gd name="connsiteY30-9672" fmla="*/ 4926195 h 7250295"/>
                <a:gd name="connsiteX31-9673" fmla="*/ 1333500 w 2171700"/>
                <a:gd name="connsiteY31-9674" fmla="*/ 5069070 h 7250295"/>
                <a:gd name="connsiteX32-9675" fmla="*/ 1371600 w 2171700"/>
                <a:gd name="connsiteY32-9676" fmla="*/ 5078595 h 7250295"/>
                <a:gd name="connsiteX33-9677" fmla="*/ 1247775 w 2171700"/>
                <a:gd name="connsiteY33-9678" fmla="*/ 5516745 h 7250295"/>
                <a:gd name="connsiteX34-9679" fmla="*/ 1257300 w 2171700"/>
                <a:gd name="connsiteY34-9680" fmla="*/ 6469245 h 7250295"/>
                <a:gd name="connsiteX35-9681" fmla="*/ 1333500 w 2171700"/>
                <a:gd name="connsiteY35-9682" fmla="*/ 6583545 h 7250295"/>
                <a:gd name="connsiteX36-9683" fmla="*/ 1314450 w 2171700"/>
                <a:gd name="connsiteY36-9684" fmla="*/ 6735945 h 7250295"/>
                <a:gd name="connsiteX37-9685" fmla="*/ 1323975 w 2171700"/>
                <a:gd name="connsiteY37-9686" fmla="*/ 6859770 h 7250295"/>
                <a:gd name="connsiteX38-9687" fmla="*/ 1304925 w 2171700"/>
                <a:gd name="connsiteY38-9688" fmla="*/ 7012170 h 7250295"/>
                <a:gd name="connsiteX39-9689" fmla="*/ 1704975 w 2171700"/>
                <a:gd name="connsiteY39-9690" fmla="*/ 7212195 h 7250295"/>
                <a:gd name="connsiteX40-9691" fmla="*/ 2152650 w 2171700"/>
                <a:gd name="connsiteY40-9692" fmla="*/ 7212195 h 7250295"/>
                <a:gd name="connsiteX41-9693" fmla="*/ 2171700 w 2171700"/>
                <a:gd name="connsiteY41-9694" fmla="*/ 7069320 h 7250295"/>
                <a:gd name="connsiteX42-9695" fmla="*/ 1676400 w 2171700"/>
                <a:gd name="connsiteY42-9696" fmla="*/ 6564495 h 7250295"/>
                <a:gd name="connsiteX43-9697" fmla="*/ 1685925 w 2171700"/>
                <a:gd name="connsiteY43-9698" fmla="*/ 6459720 h 7250295"/>
                <a:gd name="connsiteX44-9699" fmla="*/ 1657350 w 2171700"/>
                <a:gd name="connsiteY44-9700" fmla="*/ 6250170 h 7250295"/>
                <a:gd name="connsiteX45-9701" fmla="*/ 1704975 w 2171700"/>
                <a:gd name="connsiteY45-9702" fmla="*/ 5973945 h 7250295"/>
                <a:gd name="connsiteX46-9703" fmla="*/ 1727631 w 2171700"/>
                <a:gd name="connsiteY46-9704" fmla="*/ 5512209 h 7250295"/>
                <a:gd name="connsiteX47-9705" fmla="*/ 1739049 w 2171700"/>
                <a:gd name="connsiteY47-9706" fmla="*/ 5363804 h 7250295"/>
                <a:gd name="connsiteX48-9707" fmla="*/ 1797611 w 2171700"/>
                <a:gd name="connsiteY48-9708" fmla="*/ 5317321 h 7250295"/>
                <a:gd name="connsiteX49-9709" fmla="*/ 1884207 w 2171700"/>
                <a:gd name="connsiteY49-9710" fmla="*/ 5097645 h 7250295"/>
                <a:gd name="connsiteX50-9711" fmla="*/ 1909357 w 2171700"/>
                <a:gd name="connsiteY50-9712" fmla="*/ 4805496 h 7250295"/>
                <a:gd name="connsiteX51-9713" fmla="*/ 1900373 w 2171700"/>
                <a:gd name="connsiteY51-9714" fmla="*/ 4348776 h 7250295"/>
                <a:gd name="connsiteX52-9715" fmla="*/ 1881052 w 2171700"/>
                <a:gd name="connsiteY52-9716" fmla="*/ 3902573 h 7250295"/>
                <a:gd name="connsiteX53-9717" fmla="*/ 1855362 w 2171700"/>
                <a:gd name="connsiteY53-9718" fmla="*/ 3584643 h 7250295"/>
                <a:gd name="connsiteX54-9719" fmla="*/ 2056257 w 2171700"/>
                <a:gd name="connsiteY54-9720" fmla="*/ 2654077 h 7250295"/>
                <a:gd name="connsiteX55-9721" fmla="*/ 2042707 w 2171700"/>
                <a:gd name="connsiteY55-9722" fmla="*/ 2404684 h 7250295"/>
                <a:gd name="connsiteX56-9723" fmla="*/ 1981200 w 2171700"/>
                <a:gd name="connsiteY56-9724" fmla="*/ 1864914 h 7250295"/>
                <a:gd name="connsiteX57-9725" fmla="*/ 1936459 w 2171700"/>
                <a:gd name="connsiteY57-9726" fmla="*/ 1677029 h 7250295"/>
                <a:gd name="connsiteX58-9727" fmla="*/ 1922037 w 2171700"/>
                <a:gd name="connsiteY58-9728" fmla="*/ 1432534 h 7250295"/>
                <a:gd name="connsiteX59-9729" fmla="*/ 1874412 w 2171700"/>
                <a:gd name="connsiteY59-9730" fmla="*/ 1302338 h 7250295"/>
                <a:gd name="connsiteX60-9731" fmla="*/ 1407687 w 2171700"/>
                <a:gd name="connsiteY60-9732" fmla="*/ 1134975 h 7250295"/>
                <a:gd name="connsiteX61-9733" fmla="*/ 1309221 w 2171700"/>
                <a:gd name="connsiteY61-9734" fmla="*/ 1020075 h 7250295"/>
                <a:gd name="connsiteX62-9735" fmla="*/ 1365230 w 2171700"/>
                <a:gd name="connsiteY62-9736" fmla="*/ 821521 h 7250295"/>
                <a:gd name="connsiteX63-9737" fmla="*/ 1433407 w 2171700"/>
                <a:gd name="connsiteY63-9738" fmla="*/ 622909 h 7250295"/>
                <a:gd name="connsiteX64-9739" fmla="*/ 1444916 w 2171700"/>
                <a:gd name="connsiteY64-9740" fmla="*/ 380757 h 7250295"/>
                <a:gd name="connsiteX65-9741" fmla="*/ 1330946 w 2171700"/>
                <a:gd name="connsiteY65-9742" fmla="*/ 143773 h 7250295"/>
                <a:gd name="connsiteX66" fmla="*/ 1063645 w 2171700"/>
                <a:gd name="connsiteY66" fmla="*/ 568 h 7250295"/>
                <a:gd name="connsiteX0-9743" fmla="*/ 1063645 w 2171700"/>
                <a:gd name="connsiteY0-9744" fmla="*/ 568 h 7250295"/>
                <a:gd name="connsiteX1-9745" fmla="*/ 809625 w 2171700"/>
                <a:gd name="connsiteY1-9746" fmla="*/ 116070 h 7250295"/>
                <a:gd name="connsiteX2-9747" fmla="*/ 685800 w 2171700"/>
                <a:gd name="connsiteY2-9748" fmla="*/ 297045 h 7250295"/>
                <a:gd name="connsiteX3-9749" fmla="*/ 704850 w 2171700"/>
                <a:gd name="connsiteY3-9750" fmla="*/ 620895 h 7250295"/>
                <a:gd name="connsiteX4-9751" fmla="*/ 838200 w 2171700"/>
                <a:gd name="connsiteY4-9752" fmla="*/ 897120 h 7250295"/>
                <a:gd name="connsiteX5-9753" fmla="*/ 742950 w 2171700"/>
                <a:gd name="connsiteY5-9754" fmla="*/ 1011420 h 7250295"/>
                <a:gd name="connsiteX6-9755" fmla="*/ 133350 w 2171700"/>
                <a:gd name="connsiteY6-9756" fmla="*/ 1220970 h 7250295"/>
                <a:gd name="connsiteX7-9757" fmla="*/ 0 w 2171700"/>
                <a:gd name="connsiteY7-9758" fmla="*/ 2211570 h 7250295"/>
                <a:gd name="connsiteX8-9759" fmla="*/ 333375 w 2171700"/>
                <a:gd name="connsiteY8-9760" fmla="*/ 3106920 h 7250295"/>
                <a:gd name="connsiteX9-9761" fmla="*/ 247650 w 2171700"/>
                <a:gd name="connsiteY9-9762" fmla="*/ 3840345 h 7250295"/>
                <a:gd name="connsiteX10-9763" fmla="*/ 371475 w 2171700"/>
                <a:gd name="connsiteY10-9764" fmla="*/ 4059420 h 7250295"/>
                <a:gd name="connsiteX11-9765" fmla="*/ 495300 w 2171700"/>
                <a:gd name="connsiteY11-9766" fmla="*/ 4278495 h 7250295"/>
                <a:gd name="connsiteX12-9767" fmla="*/ 476250 w 2171700"/>
                <a:gd name="connsiteY12-9768" fmla="*/ 4735695 h 7250295"/>
                <a:gd name="connsiteX13-9769" fmla="*/ 476250 w 2171700"/>
                <a:gd name="connsiteY13-9770" fmla="*/ 5097645 h 7250295"/>
                <a:gd name="connsiteX14-9771" fmla="*/ 371475 w 2171700"/>
                <a:gd name="connsiteY14-9772" fmla="*/ 6145395 h 7250295"/>
                <a:gd name="connsiteX15-9773" fmla="*/ 371475 w 2171700"/>
                <a:gd name="connsiteY15-9774" fmla="*/ 6621645 h 7250295"/>
                <a:gd name="connsiteX16-9775" fmla="*/ 400050 w 2171700"/>
                <a:gd name="connsiteY16-9776" fmla="*/ 6821670 h 7250295"/>
                <a:gd name="connsiteX17-9777" fmla="*/ 323850 w 2171700"/>
                <a:gd name="connsiteY17-9778" fmla="*/ 7002645 h 7250295"/>
                <a:gd name="connsiteX18-9779" fmla="*/ 533400 w 2171700"/>
                <a:gd name="connsiteY18-9780" fmla="*/ 7250295 h 7250295"/>
                <a:gd name="connsiteX19-9781" fmla="*/ 952500 w 2171700"/>
                <a:gd name="connsiteY19-9782" fmla="*/ 7240770 h 7250295"/>
                <a:gd name="connsiteX20-9783" fmla="*/ 733425 w 2171700"/>
                <a:gd name="connsiteY20-9784" fmla="*/ 6821670 h 7250295"/>
                <a:gd name="connsiteX21-9785" fmla="*/ 790575 w 2171700"/>
                <a:gd name="connsiteY21-9786" fmla="*/ 6574020 h 7250295"/>
                <a:gd name="connsiteX22-9787" fmla="*/ 762000 w 2171700"/>
                <a:gd name="connsiteY22-9788" fmla="*/ 6250170 h 7250295"/>
                <a:gd name="connsiteX23-9789" fmla="*/ 885825 w 2171700"/>
                <a:gd name="connsiteY23-9790" fmla="*/ 5411970 h 7250295"/>
                <a:gd name="connsiteX24-9791" fmla="*/ 866775 w 2171700"/>
                <a:gd name="connsiteY24-9792" fmla="*/ 5326245 h 7250295"/>
                <a:gd name="connsiteX25-9793" fmla="*/ 971550 w 2171700"/>
                <a:gd name="connsiteY25-9794" fmla="*/ 5211945 h 7250295"/>
                <a:gd name="connsiteX26-9795" fmla="*/ 962025 w 2171700"/>
                <a:gd name="connsiteY26-9796" fmla="*/ 5069070 h 7250295"/>
                <a:gd name="connsiteX27-9797" fmla="*/ 1104900 w 2171700"/>
                <a:gd name="connsiteY27-9798" fmla="*/ 4526145 h 7250295"/>
                <a:gd name="connsiteX28-9799" fmla="*/ 1123950 w 2171700"/>
                <a:gd name="connsiteY28-9800" fmla="*/ 4392795 h 7250295"/>
                <a:gd name="connsiteX29-9801" fmla="*/ 1276350 w 2171700"/>
                <a:gd name="connsiteY29-9802" fmla="*/ 4649970 h 7250295"/>
                <a:gd name="connsiteX30-9803" fmla="*/ 1352550 w 2171700"/>
                <a:gd name="connsiteY30-9804" fmla="*/ 4926195 h 7250295"/>
                <a:gd name="connsiteX31-9805" fmla="*/ 1333500 w 2171700"/>
                <a:gd name="connsiteY31-9806" fmla="*/ 5069070 h 7250295"/>
                <a:gd name="connsiteX32-9807" fmla="*/ 1371600 w 2171700"/>
                <a:gd name="connsiteY32-9808" fmla="*/ 5078595 h 7250295"/>
                <a:gd name="connsiteX33-9809" fmla="*/ 1247775 w 2171700"/>
                <a:gd name="connsiteY33-9810" fmla="*/ 5516745 h 7250295"/>
                <a:gd name="connsiteX34-9811" fmla="*/ 1257300 w 2171700"/>
                <a:gd name="connsiteY34-9812" fmla="*/ 6469245 h 7250295"/>
                <a:gd name="connsiteX35-9813" fmla="*/ 1333500 w 2171700"/>
                <a:gd name="connsiteY35-9814" fmla="*/ 6583545 h 7250295"/>
                <a:gd name="connsiteX36-9815" fmla="*/ 1314450 w 2171700"/>
                <a:gd name="connsiteY36-9816" fmla="*/ 6735945 h 7250295"/>
                <a:gd name="connsiteX37-9817" fmla="*/ 1323975 w 2171700"/>
                <a:gd name="connsiteY37-9818" fmla="*/ 6859770 h 7250295"/>
                <a:gd name="connsiteX38-9819" fmla="*/ 1304925 w 2171700"/>
                <a:gd name="connsiteY38-9820" fmla="*/ 7012170 h 7250295"/>
                <a:gd name="connsiteX39-9821" fmla="*/ 1704975 w 2171700"/>
                <a:gd name="connsiteY39-9822" fmla="*/ 7212195 h 7250295"/>
                <a:gd name="connsiteX40-9823" fmla="*/ 2152650 w 2171700"/>
                <a:gd name="connsiteY40-9824" fmla="*/ 7212195 h 7250295"/>
                <a:gd name="connsiteX41-9825" fmla="*/ 2171700 w 2171700"/>
                <a:gd name="connsiteY41-9826" fmla="*/ 7069320 h 7250295"/>
                <a:gd name="connsiteX42-9827" fmla="*/ 1676400 w 2171700"/>
                <a:gd name="connsiteY42-9828" fmla="*/ 6564495 h 7250295"/>
                <a:gd name="connsiteX43-9829" fmla="*/ 1685925 w 2171700"/>
                <a:gd name="connsiteY43-9830" fmla="*/ 6459720 h 7250295"/>
                <a:gd name="connsiteX44-9831" fmla="*/ 1657350 w 2171700"/>
                <a:gd name="connsiteY44-9832" fmla="*/ 6250170 h 7250295"/>
                <a:gd name="connsiteX45-9833" fmla="*/ 1704975 w 2171700"/>
                <a:gd name="connsiteY45-9834" fmla="*/ 5973945 h 7250295"/>
                <a:gd name="connsiteX46-9835" fmla="*/ 1727631 w 2171700"/>
                <a:gd name="connsiteY46-9836" fmla="*/ 5512209 h 7250295"/>
                <a:gd name="connsiteX47-9837" fmla="*/ 1739049 w 2171700"/>
                <a:gd name="connsiteY47-9838" fmla="*/ 5363804 h 7250295"/>
                <a:gd name="connsiteX48-9839" fmla="*/ 1797611 w 2171700"/>
                <a:gd name="connsiteY48-9840" fmla="*/ 5317321 h 7250295"/>
                <a:gd name="connsiteX49-9841" fmla="*/ 1884207 w 2171700"/>
                <a:gd name="connsiteY49-9842" fmla="*/ 5097645 h 7250295"/>
                <a:gd name="connsiteX50-9843" fmla="*/ 1909357 w 2171700"/>
                <a:gd name="connsiteY50-9844" fmla="*/ 4805496 h 7250295"/>
                <a:gd name="connsiteX51-9845" fmla="*/ 1900373 w 2171700"/>
                <a:gd name="connsiteY51-9846" fmla="*/ 4348776 h 7250295"/>
                <a:gd name="connsiteX52-9847" fmla="*/ 1881052 w 2171700"/>
                <a:gd name="connsiteY52-9848" fmla="*/ 3902573 h 7250295"/>
                <a:gd name="connsiteX53-9849" fmla="*/ 1855362 w 2171700"/>
                <a:gd name="connsiteY53-9850" fmla="*/ 3584643 h 7250295"/>
                <a:gd name="connsiteX54-9851" fmla="*/ 2056257 w 2171700"/>
                <a:gd name="connsiteY54-9852" fmla="*/ 2654077 h 7250295"/>
                <a:gd name="connsiteX55-9853" fmla="*/ 2042707 w 2171700"/>
                <a:gd name="connsiteY55-9854" fmla="*/ 2404684 h 7250295"/>
                <a:gd name="connsiteX56-9855" fmla="*/ 1981200 w 2171700"/>
                <a:gd name="connsiteY56-9856" fmla="*/ 1864914 h 7250295"/>
                <a:gd name="connsiteX57-9857" fmla="*/ 1936459 w 2171700"/>
                <a:gd name="connsiteY57-9858" fmla="*/ 1677029 h 7250295"/>
                <a:gd name="connsiteX58-9859" fmla="*/ 1922037 w 2171700"/>
                <a:gd name="connsiteY58-9860" fmla="*/ 1432534 h 7250295"/>
                <a:gd name="connsiteX59-9861" fmla="*/ 1874412 w 2171700"/>
                <a:gd name="connsiteY59-9862" fmla="*/ 1302338 h 7250295"/>
                <a:gd name="connsiteX60-9863" fmla="*/ 1407687 w 2171700"/>
                <a:gd name="connsiteY60-9864" fmla="*/ 1134975 h 7250295"/>
                <a:gd name="connsiteX61-9865" fmla="*/ 1309221 w 2171700"/>
                <a:gd name="connsiteY61-9866" fmla="*/ 1020075 h 7250295"/>
                <a:gd name="connsiteX62-9867" fmla="*/ 1365230 w 2171700"/>
                <a:gd name="connsiteY62-9868" fmla="*/ 821521 h 7250295"/>
                <a:gd name="connsiteX63-9869" fmla="*/ 1433407 w 2171700"/>
                <a:gd name="connsiteY63-9870" fmla="*/ 622909 h 7250295"/>
                <a:gd name="connsiteX64-9871" fmla="*/ 1444916 w 2171700"/>
                <a:gd name="connsiteY64-9872" fmla="*/ 380757 h 7250295"/>
                <a:gd name="connsiteX65-9873" fmla="*/ 1330946 w 2171700"/>
                <a:gd name="connsiteY65-9874" fmla="*/ 143773 h 7250295"/>
                <a:gd name="connsiteX66-9875" fmla="*/ 1063645 w 2171700"/>
                <a:gd name="connsiteY66-9876" fmla="*/ 568 h 7250295"/>
                <a:gd name="connsiteX0-9877" fmla="*/ 1063645 w 2171700"/>
                <a:gd name="connsiteY0-9878" fmla="*/ 568 h 7250295"/>
                <a:gd name="connsiteX1-9879" fmla="*/ 809625 w 2171700"/>
                <a:gd name="connsiteY1-9880" fmla="*/ 116070 h 7250295"/>
                <a:gd name="connsiteX2-9881" fmla="*/ 685800 w 2171700"/>
                <a:gd name="connsiteY2-9882" fmla="*/ 297045 h 7250295"/>
                <a:gd name="connsiteX3-9883" fmla="*/ 704850 w 2171700"/>
                <a:gd name="connsiteY3-9884" fmla="*/ 620895 h 7250295"/>
                <a:gd name="connsiteX4-9885" fmla="*/ 838200 w 2171700"/>
                <a:gd name="connsiteY4-9886" fmla="*/ 897120 h 7250295"/>
                <a:gd name="connsiteX5-9887" fmla="*/ 742950 w 2171700"/>
                <a:gd name="connsiteY5-9888" fmla="*/ 1011420 h 7250295"/>
                <a:gd name="connsiteX6-9889" fmla="*/ 133350 w 2171700"/>
                <a:gd name="connsiteY6-9890" fmla="*/ 1220970 h 7250295"/>
                <a:gd name="connsiteX7-9891" fmla="*/ 0 w 2171700"/>
                <a:gd name="connsiteY7-9892" fmla="*/ 2211570 h 7250295"/>
                <a:gd name="connsiteX8-9893" fmla="*/ 333375 w 2171700"/>
                <a:gd name="connsiteY8-9894" fmla="*/ 3106920 h 7250295"/>
                <a:gd name="connsiteX9-9895" fmla="*/ 247650 w 2171700"/>
                <a:gd name="connsiteY9-9896" fmla="*/ 3840345 h 7250295"/>
                <a:gd name="connsiteX10-9897" fmla="*/ 371475 w 2171700"/>
                <a:gd name="connsiteY10-9898" fmla="*/ 4059420 h 7250295"/>
                <a:gd name="connsiteX11-9899" fmla="*/ 495300 w 2171700"/>
                <a:gd name="connsiteY11-9900" fmla="*/ 4278495 h 7250295"/>
                <a:gd name="connsiteX12-9901" fmla="*/ 476250 w 2171700"/>
                <a:gd name="connsiteY12-9902" fmla="*/ 4735695 h 7250295"/>
                <a:gd name="connsiteX13-9903" fmla="*/ 476250 w 2171700"/>
                <a:gd name="connsiteY13-9904" fmla="*/ 5097645 h 7250295"/>
                <a:gd name="connsiteX14-9905" fmla="*/ 371475 w 2171700"/>
                <a:gd name="connsiteY14-9906" fmla="*/ 6145395 h 7250295"/>
                <a:gd name="connsiteX15-9907" fmla="*/ 371475 w 2171700"/>
                <a:gd name="connsiteY15-9908" fmla="*/ 6621645 h 7250295"/>
                <a:gd name="connsiteX16-9909" fmla="*/ 400050 w 2171700"/>
                <a:gd name="connsiteY16-9910" fmla="*/ 6821670 h 7250295"/>
                <a:gd name="connsiteX17-9911" fmla="*/ 323850 w 2171700"/>
                <a:gd name="connsiteY17-9912" fmla="*/ 7002645 h 7250295"/>
                <a:gd name="connsiteX18-9913" fmla="*/ 533400 w 2171700"/>
                <a:gd name="connsiteY18-9914" fmla="*/ 7250295 h 7250295"/>
                <a:gd name="connsiteX19-9915" fmla="*/ 952500 w 2171700"/>
                <a:gd name="connsiteY19-9916" fmla="*/ 7240770 h 7250295"/>
                <a:gd name="connsiteX20-9917" fmla="*/ 733425 w 2171700"/>
                <a:gd name="connsiteY20-9918" fmla="*/ 6821670 h 7250295"/>
                <a:gd name="connsiteX21-9919" fmla="*/ 790575 w 2171700"/>
                <a:gd name="connsiteY21-9920" fmla="*/ 6574020 h 7250295"/>
                <a:gd name="connsiteX22-9921" fmla="*/ 762000 w 2171700"/>
                <a:gd name="connsiteY22-9922" fmla="*/ 6250170 h 7250295"/>
                <a:gd name="connsiteX23-9923" fmla="*/ 885825 w 2171700"/>
                <a:gd name="connsiteY23-9924" fmla="*/ 5411970 h 7250295"/>
                <a:gd name="connsiteX24-9925" fmla="*/ 866775 w 2171700"/>
                <a:gd name="connsiteY24-9926" fmla="*/ 5326245 h 7250295"/>
                <a:gd name="connsiteX25-9927" fmla="*/ 971550 w 2171700"/>
                <a:gd name="connsiteY25-9928" fmla="*/ 5211945 h 7250295"/>
                <a:gd name="connsiteX26-9929" fmla="*/ 962025 w 2171700"/>
                <a:gd name="connsiteY26-9930" fmla="*/ 5069070 h 7250295"/>
                <a:gd name="connsiteX27-9931" fmla="*/ 1104900 w 2171700"/>
                <a:gd name="connsiteY27-9932" fmla="*/ 4526145 h 7250295"/>
                <a:gd name="connsiteX28-9933" fmla="*/ 1123950 w 2171700"/>
                <a:gd name="connsiteY28-9934" fmla="*/ 4392795 h 7250295"/>
                <a:gd name="connsiteX29-9935" fmla="*/ 1276350 w 2171700"/>
                <a:gd name="connsiteY29-9936" fmla="*/ 4649970 h 7250295"/>
                <a:gd name="connsiteX30-9937" fmla="*/ 1352550 w 2171700"/>
                <a:gd name="connsiteY30-9938" fmla="*/ 4926195 h 7250295"/>
                <a:gd name="connsiteX31-9939" fmla="*/ 1333500 w 2171700"/>
                <a:gd name="connsiteY31-9940" fmla="*/ 5069070 h 7250295"/>
                <a:gd name="connsiteX32-9941" fmla="*/ 1371600 w 2171700"/>
                <a:gd name="connsiteY32-9942" fmla="*/ 5078595 h 7250295"/>
                <a:gd name="connsiteX33-9943" fmla="*/ 1247775 w 2171700"/>
                <a:gd name="connsiteY33-9944" fmla="*/ 5516745 h 7250295"/>
                <a:gd name="connsiteX34-9945" fmla="*/ 1257300 w 2171700"/>
                <a:gd name="connsiteY34-9946" fmla="*/ 6469245 h 7250295"/>
                <a:gd name="connsiteX35-9947" fmla="*/ 1333500 w 2171700"/>
                <a:gd name="connsiteY35-9948" fmla="*/ 6583545 h 7250295"/>
                <a:gd name="connsiteX36-9949" fmla="*/ 1314450 w 2171700"/>
                <a:gd name="connsiteY36-9950" fmla="*/ 6735945 h 7250295"/>
                <a:gd name="connsiteX37-9951" fmla="*/ 1323975 w 2171700"/>
                <a:gd name="connsiteY37-9952" fmla="*/ 6859770 h 7250295"/>
                <a:gd name="connsiteX38-9953" fmla="*/ 1304925 w 2171700"/>
                <a:gd name="connsiteY38-9954" fmla="*/ 7012170 h 7250295"/>
                <a:gd name="connsiteX39-9955" fmla="*/ 1704975 w 2171700"/>
                <a:gd name="connsiteY39-9956" fmla="*/ 7212195 h 7250295"/>
                <a:gd name="connsiteX40-9957" fmla="*/ 2152650 w 2171700"/>
                <a:gd name="connsiteY40-9958" fmla="*/ 7212195 h 7250295"/>
                <a:gd name="connsiteX41-9959" fmla="*/ 2171700 w 2171700"/>
                <a:gd name="connsiteY41-9960" fmla="*/ 7069320 h 7250295"/>
                <a:gd name="connsiteX42-9961" fmla="*/ 1676400 w 2171700"/>
                <a:gd name="connsiteY42-9962" fmla="*/ 6564495 h 7250295"/>
                <a:gd name="connsiteX43-9963" fmla="*/ 1685925 w 2171700"/>
                <a:gd name="connsiteY43-9964" fmla="*/ 6459720 h 7250295"/>
                <a:gd name="connsiteX44-9965" fmla="*/ 1657350 w 2171700"/>
                <a:gd name="connsiteY44-9966" fmla="*/ 6250170 h 7250295"/>
                <a:gd name="connsiteX45-9967" fmla="*/ 1704975 w 2171700"/>
                <a:gd name="connsiteY45-9968" fmla="*/ 5973945 h 7250295"/>
                <a:gd name="connsiteX46-9969" fmla="*/ 1727631 w 2171700"/>
                <a:gd name="connsiteY46-9970" fmla="*/ 5512209 h 7250295"/>
                <a:gd name="connsiteX47-9971" fmla="*/ 1739049 w 2171700"/>
                <a:gd name="connsiteY47-9972" fmla="*/ 5363804 h 7250295"/>
                <a:gd name="connsiteX48-9973" fmla="*/ 1797611 w 2171700"/>
                <a:gd name="connsiteY48-9974" fmla="*/ 5317321 h 7250295"/>
                <a:gd name="connsiteX49-9975" fmla="*/ 1884207 w 2171700"/>
                <a:gd name="connsiteY49-9976" fmla="*/ 5097645 h 7250295"/>
                <a:gd name="connsiteX50-9977" fmla="*/ 1909357 w 2171700"/>
                <a:gd name="connsiteY50-9978" fmla="*/ 4805496 h 7250295"/>
                <a:gd name="connsiteX51-9979" fmla="*/ 1900373 w 2171700"/>
                <a:gd name="connsiteY51-9980" fmla="*/ 4348776 h 7250295"/>
                <a:gd name="connsiteX52-9981" fmla="*/ 1881052 w 2171700"/>
                <a:gd name="connsiteY52-9982" fmla="*/ 3902573 h 7250295"/>
                <a:gd name="connsiteX53-9983" fmla="*/ 1855362 w 2171700"/>
                <a:gd name="connsiteY53-9984" fmla="*/ 3584643 h 7250295"/>
                <a:gd name="connsiteX54-9985" fmla="*/ 2056257 w 2171700"/>
                <a:gd name="connsiteY54-9986" fmla="*/ 2654077 h 7250295"/>
                <a:gd name="connsiteX55-9987" fmla="*/ 2042707 w 2171700"/>
                <a:gd name="connsiteY55-9988" fmla="*/ 2404684 h 7250295"/>
                <a:gd name="connsiteX56-9989" fmla="*/ 1981200 w 2171700"/>
                <a:gd name="connsiteY56-9990" fmla="*/ 1864914 h 7250295"/>
                <a:gd name="connsiteX57-9991" fmla="*/ 1936459 w 2171700"/>
                <a:gd name="connsiteY57-9992" fmla="*/ 1677029 h 7250295"/>
                <a:gd name="connsiteX58-9993" fmla="*/ 1922037 w 2171700"/>
                <a:gd name="connsiteY58-9994" fmla="*/ 1432534 h 7250295"/>
                <a:gd name="connsiteX59-9995" fmla="*/ 1874412 w 2171700"/>
                <a:gd name="connsiteY59-9996" fmla="*/ 1302338 h 7250295"/>
                <a:gd name="connsiteX60-9997" fmla="*/ 1407687 w 2171700"/>
                <a:gd name="connsiteY60-9998" fmla="*/ 1134975 h 7250295"/>
                <a:gd name="connsiteX61-9999" fmla="*/ 1309221 w 2171700"/>
                <a:gd name="connsiteY61-10000" fmla="*/ 1020075 h 7250295"/>
                <a:gd name="connsiteX62-10001" fmla="*/ 1365230 w 2171700"/>
                <a:gd name="connsiteY62-10002" fmla="*/ 821521 h 7250295"/>
                <a:gd name="connsiteX63-10003" fmla="*/ 1433407 w 2171700"/>
                <a:gd name="connsiteY63-10004" fmla="*/ 622909 h 7250295"/>
                <a:gd name="connsiteX64-10005" fmla="*/ 1444916 w 2171700"/>
                <a:gd name="connsiteY64-10006" fmla="*/ 380757 h 7250295"/>
                <a:gd name="connsiteX65-10007" fmla="*/ 1330946 w 2171700"/>
                <a:gd name="connsiteY65-10008" fmla="*/ 143773 h 7250295"/>
                <a:gd name="connsiteX66-10009" fmla="*/ 1063645 w 2171700"/>
                <a:gd name="connsiteY66-10010" fmla="*/ 568 h 7250295"/>
                <a:gd name="connsiteX0-10011" fmla="*/ 1063645 w 2171700"/>
                <a:gd name="connsiteY0-10012" fmla="*/ 568 h 7250295"/>
                <a:gd name="connsiteX1-10013" fmla="*/ 809625 w 2171700"/>
                <a:gd name="connsiteY1-10014" fmla="*/ 116070 h 7250295"/>
                <a:gd name="connsiteX2-10015" fmla="*/ 685800 w 2171700"/>
                <a:gd name="connsiteY2-10016" fmla="*/ 297045 h 7250295"/>
                <a:gd name="connsiteX3-10017" fmla="*/ 704850 w 2171700"/>
                <a:gd name="connsiteY3-10018" fmla="*/ 620895 h 7250295"/>
                <a:gd name="connsiteX4-10019" fmla="*/ 838200 w 2171700"/>
                <a:gd name="connsiteY4-10020" fmla="*/ 897120 h 7250295"/>
                <a:gd name="connsiteX5-10021" fmla="*/ 742950 w 2171700"/>
                <a:gd name="connsiteY5-10022" fmla="*/ 1011420 h 7250295"/>
                <a:gd name="connsiteX6-10023" fmla="*/ 133350 w 2171700"/>
                <a:gd name="connsiteY6-10024" fmla="*/ 1220970 h 7250295"/>
                <a:gd name="connsiteX7-10025" fmla="*/ 0 w 2171700"/>
                <a:gd name="connsiteY7-10026" fmla="*/ 2211570 h 7250295"/>
                <a:gd name="connsiteX8-10027" fmla="*/ 333375 w 2171700"/>
                <a:gd name="connsiteY8-10028" fmla="*/ 3106920 h 7250295"/>
                <a:gd name="connsiteX9-10029" fmla="*/ 247650 w 2171700"/>
                <a:gd name="connsiteY9-10030" fmla="*/ 3840345 h 7250295"/>
                <a:gd name="connsiteX10-10031" fmla="*/ 371475 w 2171700"/>
                <a:gd name="connsiteY10-10032" fmla="*/ 4059420 h 7250295"/>
                <a:gd name="connsiteX11-10033" fmla="*/ 495300 w 2171700"/>
                <a:gd name="connsiteY11-10034" fmla="*/ 4278495 h 7250295"/>
                <a:gd name="connsiteX12-10035" fmla="*/ 476250 w 2171700"/>
                <a:gd name="connsiteY12-10036" fmla="*/ 4735695 h 7250295"/>
                <a:gd name="connsiteX13-10037" fmla="*/ 476250 w 2171700"/>
                <a:gd name="connsiteY13-10038" fmla="*/ 5097645 h 7250295"/>
                <a:gd name="connsiteX14-10039" fmla="*/ 371475 w 2171700"/>
                <a:gd name="connsiteY14-10040" fmla="*/ 6145395 h 7250295"/>
                <a:gd name="connsiteX15-10041" fmla="*/ 371475 w 2171700"/>
                <a:gd name="connsiteY15-10042" fmla="*/ 6621645 h 7250295"/>
                <a:gd name="connsiteX16-10043" fmla="*/ 400050 w 2171700"/>
                <a:gd name="connsiteY16-10044" fmla="*/ 6821670 h 7250295"/>
                <a:gd name="connsiteX17-10045" fmla="*/ 323850 w 2171700"/>
                <a:gd name="connsiteY17-10046" fmla="*/ 7002645 h 7250295"/>
                <a:gd name="connsiteX18-10047" fmla="*/ 533400 w 2171700"/>
                <a:gd name="connsiteY18-10048" fmla="*/ 7250295 h 7250295"/>
                <a:gd name="connsiteX19-10049" fmla="*/ 952500 w 2171700"/>
                <a:gd name="connsiteY19-10050" fmla="*/ 7240770 h 7250295"/>
                <a:gd name="connsiteX20-10051" fmla="*/ 733425 w 2171700"/>
                <a:gd name="connsiteY20-10052" fmla="*/ 6821670 h 7250295"/>
                <a:gd name="connsiteX21-10053" fmla="*/ 790575 w 2171700"/>
                <a:gd name="connsiteY21-10054" fmla="*/ 6574020 h 7250295"/>
                <a:gd name="connsiteX22-10055" fmla="*/ 762000 w 2171700"/>
                <a:gd name="connsiteY22-10056" fmla="*/ 6250170 h 7250295"/>
                <a:gd name="connsiteX23-10057" fmla="*/ 885825 w 2171700"/>
                <a:gd name="connsiteY23-10058" fmla="*/ 5411970 h 7250295"/>
                <a:gd name="connsiteX24-10059" fmla="*/ 866775 w 2171700"/>
                <a:gd name="connsiteY24-10060" fmla="*/ 5326245 h 7250295"/>
                <a:gd name="connsiteX25-10061" fmla="*/ 971550 w 2171700"/>
                <a:gd name="connsiteY25-10062" fmla="*/ 5211945 h 7250295"/>
                <a:gd name="connsiteX26-10063" fmla="*/ 962025 w 2171700"/>
                <a:gd name="connsiteY26-10064" fmla="*/ 5069070 h 7250295"/>
                <a:gd name="connsiteX27-10065" fmla="*/ 1104900 w 2171700"/>
                <a:gd name="connsiteY27-10066" fmla="*/ 4526145 h 7250295"/>
                <a:gd name="connsiteX28-10067" fmla="*/ 1123950 w 2171700"/>
                <a:gd name="connsiteY28-10068" fmla="*/ 4392795 h 7250295"/>
                <a:gd name="connsiteX29-10069" fmla="*/ 1276350 w 2171700"/>
                <a:gd name="connsiteY29-10070" fmla="*/ 4649970 h 7250295"/>
                <a:gd name="connsiteX30-10071" fmla="*/ 1352550 w 2171700"/>
                <a:gd name="connsiteY30-10072" fmla="*/ 4926195 h 7250295"/>
                <a:gd name="connsiteX31-10073" fmla="*/ 1333500 w 2171700"/>
                <a:gd name="connsiteY31-10074" fmla="*/ 5069070 h 7250295"/>
                <a:gd name="connsiteX32-10075" fmla="*/ 1371600 w 2171700"/>
                <a:gd name="connsiteY32-10076" fmla="*/ 5078595 h 7250295"/>
                <a:gd name="connsiteX33-10077" fmla="*/ 1247775 w 2171700"/>
                <a:gd name="connsiteY33-10078" fmla="*/ 5516745 h 7250295"/>
                <a:gd name="connsiteX34-10079" fmla="*/ 1257300 w 2171700"/>
                <a:gd name="connsiteY34-10080" fmla="*/ 6469245 h 7250295"/>
                <a:gd name="connsiteX35-10081" fmla="*/ 1333500 w 2171700"/>
                <a:gd name="connsiteY35-10082" fmla="*/ 6583545 h 7250295"/>
                <a:gd name="connsiteX36-10083" fmla="*/ 1314450 w 2171700"/>
                <a:gd name="connsiteY36-10084" fmla="*/ 6735945 h 7250295"/>
                <a:gd name="connsiteX37-10085" fmla="*/ 1323975 w 2171700"/>
                <a:gd name="connsiteY37-10086" fmla="*/ 6859770 h 7250295"/>
                <a:gd name="connsiteX38-10087" fmla="*/ 1304925 w 2171700"/>
                <a:gd name="connsiteY38-10088" fmla="*/ 7012170 h 7250295"/>
                <a:gd name="connsiteX39-10089" fmla="*/ 1704975 w 2171700"/>
                <a:gd name="connsiteY39-10090" fmla="*/ 7212195 h 7250295"/>
                <a:gd name="connsiteX40-10091" fmla="*/ 2152650 w 2171700"/>
                <a:gd name="connsiteY40-10092" fmla="*/ 7212195 h 7250295"/>
                <a:gd name="connsiteX41-10093" fmla="*/ 2171700 w 2171700"/>
                <a:gd name="connsiteY41-10094" fmla="*/ 7069320 h 7250295"/>
                <a:gd name="connsiteX42-10095" fmla="*/ 1676400 w 2171700"/>
                <a:gd name="connsiteY42-10096" fmla="*/ 6564495 h 7250295"/>
                <a:gd name="connsiteX43-10097" fmla="*/ 1685925 w 2171700"/>
                <a:gd name="connsiteY43-10098" fmla="*/ 6459720 h 7250295"/>
                <a:gd name="connsiteX44-10099" fmla="*/ 1657350 w 2171700"/>
                <a:gd name="connsiteY44-10100" fmla="*/ 6250170 h 7250295"/>
                <a:gd name="connsiteX45-10101" fmla="*/ 1704975 w 2171700"/>
                <a:gd name="connsiteY45-10102" fmla="*/ 5973945 h 7250295"/>
                <a:gd name="connsiteX46-10103" fmla="*/ 1727631 w 2171700"/>
                <a:gd name="connsiteY46-10104" fmla="*/ 5512209 h 7250295"/>
                <a:gd name="connsiteX47-10105" fmla="*/ 1739049 w 2171700"/>
                <a:gd name="connsiteY47-10106" fmla="*/ 5363804 h 7250295"/>
                <a:gd name="connsiteX48-10107" fmla="*/ 1797611 w 2171700"/>
                <a:gd name="connsiteY48-10108" fmla="*/ 5317321 h 7250295"/>
                <a:gd name="connsiteX49-10109" fmla="*/ 1884207 w 2171700"/>
                <a:gd name="connsiteY49-10110" fmla="*/ 5097645 h 7250295"/>
                <a:gd name="connsiteX50-10111" fmla="*/ 1909357 w 2171700"/>
                <a:gd name="connsiteY50-10112" fmla="*/ 4805496 h 7250295"/>
                <a:gd name="connsiteX51-10113" fmla="*/ 1900373 w 2171700"/>
                <a:gd name="connsiteY51-10114" fmla="*/ 4348776 h 7250295"/>
                <a:gd name="connsiteX52-10115" fmla="*/ 1881052 w 2171700"/>
                <a:gd name="connsiteY52-10116" fmla="*/ 3902573 h 7250295"/>
                <a:gd name="connsiteX53-10117" fmla="*/ 1855362 w 2171700"/>
                <a:gd name="connsiteY53-10118" fmla="*/ 3584643 h 7250295"/>
                <a:gd name="connsiteX54-10119" fmla="*/ 2056257 w 2171700"/>
                <a:gd name="connsiteY54-10120" fmla="*/ 2654077 h 7250295"/>
                <a:gd name="connsiteX55-10121" fmla="*/ 2042707 w 2171700"/>
                <a:gd name="connsiteY55-10122" fmla="*/ 2404684 h 7250295"/>
                <a:gd name="connsiteX56-10123" fmla="*/ 1981200 w 2171700"/>
                <a:gd name="connsiteY56-10124" fmla="*/ 1864914 h 7250295"/>
                <a:gd name="connsiteX57-10125" fmla="*/ 1936459 w 2171700"/>
                <a:gd name="connsiteY57-10126" fmla="*/ 1677029 h 7250295"/>
                <a:gd name="connsiteX58-10127" fmla="*/ 1922037 w 2171700"/>
                <a:gd name="connsiteY58-10128" fmla="*/ 1432534 h 7250295"/>
                <a:gd name="connsiteX59-10129" fmla="*/ 1874412 w 2171700"/>
                <a:gd name="connsiteY59-10130" fmla="*/ 1302338 h 7250295"/>
                <a:gd name="connsiteX60-10131" fmla="*/ 1407687 w 2171700"/>
                <a:gd name="connsiteY60-10132" fmla="*/ 1134975 h 7250295"/>
                <a:gd name="connsiteX61-10133" fmla="*/ 1309221 w 2171700"/>
                <a:gd name="connsiteY61-10134" fmla="*/ 1020075 h 7250295"/>
                <a:gd name="connsiteX62-10135" fmla="*/ 1365230 w 2171700"/>
                <a:gd name="connsiteY62-10136" fmla="*/ 821521 h 7250295"/>
                <a:gd name="connsiteX63-10137" fmla="*/ 1433407 w 2171700"/>
                <a:gd name="connsiteY63-10138" fmla="*/ 622909 h 7250295"/>
                <a:gd name="connsiteX64-10139" fmla="*/ 1444916 w 2171700"/>
                <a:gd name="connsiteY64-10140" fmla="*/ 380757 h 7250295"/>
                <a:gd name="connsiteX65-10141" fmla="*/ 1330946 w 2171700"/>
                <a:gd name="connsiteY65-10142" fmla="*/ 143773 h 7250295"/>
                <a:gd name="connsiteX66-10143" fmla="*/ 1063645 w 2171700"/>
                <a:gd name="connsiteY66-10144" fmla="*/ 568 h 7250295"/>
                <a:gd name="connsiteX0-10145" fmla="*/ 1063645 w 2171700"/>
                <a:gd name="connsiteY0-10146" fmla="*/ 568 h 7250295"/>
                <a:gd name="connsiteX1-10147" fmla="*/ 809625 w 2171700"/>
                <a:gd name="connsiteY1-10148" fmla="*/ 116070 h 7250295"/>
                <a:gd name="connsiteX2-10149" fmla="*/ 685800 w 2171700"/>
                <a:gd name="connsiteY2-10150" fmla="*/ 297045 h 7250295"/>
                <a:gd name="connsiteX3-10151" fmla="*/ 704850 w 2171700"/>
                <a:gd name="connsiteY3-10152" fmla="*/ 620895 h 7250295"/>
                <a:gd name="connsiteX4-10153" fmla="*/ 838200 w 2171700"/>
                <a:gd name="connsiteY4-10154" fmla="*/ 897120 h 7250295"/>
                <a:gd name="connsiteX5-10155" fmla="*/ 742950 w 2171700"/>
                <a:gd name="connsiteY5-10156" fmla="*/ 1011420 h 7250295"/>
                <a:gd name="connsiteX6-10157" fmla="*/ 133350 w 2171700"/>
                <a:gd name="connsiteY6-10158" fmla="*/ 1220970 h 7250295"/>
                <a:gd name="connsiteX7-10159" fmla="*/ 0 w 2171700"/>
                <a:gd name="connsiteY7-10160" fmla="*/ 2211570 h 7250295"/>
                <a:gd name="connsiteX8-10161" fmla="*/ 333375 w 2171700"/>
                <a:gd name="connsiteY8-10162" fmla="*/ 3106920 h 7250295"/>
                <a:gd name="connsiteX9-10163" fmla="*/ 247650 w 2171700"/>
                <a:gd name="connsiteY9-10164" fmla="*/ 3840345 h 7250295"/>
                <a:gd name="connsiteX10-10165" fmla="*/ 371475 w 2171700"/>
                <a:gd name="connsiteY10-10166" fmla="*/ 4059420 h 7250295"/>
                <a:gd name="connsiteX11-10167" fmla="*/ 495300 w 2171700"/>
                <a:gd name="connsiteY11-10168" fmla="*/ 4278495 h 7250295"/>
                <a:gd name="connsiteX12-10169" fmla="*/ 476250 w 2171700"/>
                <a:gd name="connsiteY12-10170" fmla="*/ 4735695 h 7250295"/>
                <a:gd name="connsiteX13-10171" fmla="*/ 476250 w 2171700"/>
                <a:gd name="connsiteY13-10172" fmla="*/ 5097645 h 7250295"/>
                <a:gd name="connsiteX14-10173" fmla="*/ 371475 w 2171700"/>
                <a:gd name="connsiteY14-10174" fmla="*/ 6145395 h 7250295"/>
                <a:gd name="connsiteX15-10175" fmla="*/ 371475 w 2171700"/>
                <a:gd name="connsiteY15-10176" fmla="*/ 6621645 h 7250295"/>
                <a:gd name="connsiteX16-10177" fmla="*/ 400050 w 2171700"/>
                <a:gd name="connsiteY16-10178" fmla="*/ 6821670 h 7250295"/>
                <a:gd name="connsiteX17-10179" fmla="*/ 323850 w 2171700"/>
                <a:gd name="connsiteY17-10180" fmla="*/ 7002645 h 7250295"/>
                <a:gd name="connsiteX18-10181" fmla="*/ 533400 w 2171700"/>
                <a:gd name="connsiteY18-10182" fmla="*/ 7250295 h 7250295"/>
                <a:gd name="connsiteX19-10183" fmla="*/ 952500 w 2171700"/>
                <a:gd name="connsiteY19-10184" fmla="*/ 7240770 h 7250295"/>
                <a:gd name="connsiteX20-10185" fmla="*/ 733425 w 2171700"/>
                <a:gd name="connsiteY20-10186" fmla="*/ 6821670 h 7250295"/>
                <a:gd name="connsiteX21-10187" fmla="*/ 790575 w 2171700"/>
                <a:gd name="connsiteY21-10188" fmla="*/ 6574020 h 7250295"/>
                <a:gd name="connsiteX22-10189" fmla="*/ 762000 w 2171700"/>
                <a:gd name="connsiteY22-10190" fmla="*/ 6250170 h 7250295"/>
                <a:gd name="connsiteX23-10191" fmla="*/ 885825 w 2171700"/>
                <a:gd name="connsiteY23-10192" fmla="*/ 5411970 h 7250295"/>
                <a:gd name="connsiteX24-10193" fmla="*/ 866775 w 2171700"/>
                <a:gd name="connsiteY24-10194" fmla="*/ 5326245 h 7250295"/>
                <a:gd name="connsiteX25-10195" fmla="*/ 971550 w 2171700"/>
                <a:gd name="connsiteY25-10196" fmla="*/ 5211945 h 7250295"/>
                <a:gd name="connsiteX26-10197" fmla="*/ 962025 w 2171700"/>
                <a:gd name="connsiteY26-10198" fmla="*/ 5069070 h 7250295"/>
                <a:gd name="connsiteX27-10199" fmla="*/ 1104900 w 2171700"/>
                <a:gd name="connsiteY27-10200" fmla="*/ 4526145 h 7250295"/>
                <a:gd name="connsiteX28-10201" fmla="*/ 1123950 w 2171700"/>
                <a:gd name="connsiteY28-10202" fmla="*/ 4392795 h 7250295"/>
                <a:gd name="connsiteX29-10203" fmla="*/ 1276350 w 2171700"/>
                <a:gd name="connsiteY29-10204" fmla="*/ 4649970 h 7250295"/>
                <a:gd name="connsiteX30-10205" fmla="*/ 1352550 w 2171700"/>
                <a:gd name="connsiteY30-10206" fmla="*/ 4926195 h 7250295"/>
                <a:gd name="connsiteX31-10207" fmla="*/ 1333500 w 2171700"/>
                <a:gd name="connsiteY31-10208" fmla="*/ 5069070 h 7250295"/>
                <a:gd name="connsiteX32-10209" fmla="*/ 1371600 w 2171700"/>
                <a:gd name="connsiteY32-10210" fmla="*/ 5078595 h 7250295"/>
                <a:gd name="connsiteX33-10211" fmla="*/ 1247775 w 2171700"/>
                <a:gd name="connsiteY33-10212" fmla="*/ 5516745 h 7250295"/>
                <a:gd name="connsiteX34-10213" fmla="*/ 1257300 w 2171700"/>
                <a:gd name="connsiteY34-10214" fmla="*/ 6469245 h 7250295"/>
                <a:gd name="connsiteX35-10215" fmla="*/ 1333500 w 2171700"/>
                <a:gd name="connsiteY35-10216" fmla="*/ 6583545 h 7250295"/>
                <a:gd name="connsiteX36-10217" fmla="*/ 1314450 w 2171700"/>
                <a:gd name="connsiteY36-10218" fmla="*/ 6735945 h 7250295"/>
                <a:gd name="connsiteX37-10219" fmla="*/ 1323975 w 2171700"/>
                <a:gd name="connsiteY37-10220" fmla="*/ 6859770 h 7250295"/>
                <a:gd name="connsiteX38-10221" fmla="*/ 1304925 w 2171700"/>
                <a:gd name="connsiteY38-10222" fmla="*/ 7012170 h 7250295"/>
                <a:gd name="connsiteX39-10223" fmla="*/ 1704975 w 2171700"/>
                <a:gd name="connsiteY39-10224" fmla="*/ 7212195 h 7250295"/>
                <a:gd name="connsiteX40-10225" fmla="*/ 2152650 w 2171700"/>
                <a:gd name="connsiteY40-10226" fmla="*/ 7212195 h 7250295"/>
                <a:gd name="connsiteX41-10227" fmla="*/ 2171700 w 2171700"/>
                <a:gd name="connsiteY41-10228" fmla="*/ 7069320 h 7250295"/>
                <a:gd name="connsiteX42-10229" fmla="*/ 1676400 w 2171700"/>
                <a:gd name="connsiteY42-10230" fmla="*/ 6564495 h 7250295"/>
                <a:gd name="connsiteX43-10231" fmla="*/ 1685925 w 2171700"/>
                <a:gd name="connsiteY43-10232" fmla="*/ 6459720 h 7250295"/>
                <a:gd name="connsiteX44-10233" fmla="*/ 1657350 w 2171700"/>
                <a:gd name="connsiteY44-10234" fmla="*/ 6250170 h 7250295"/>
                <a:gd name="connsiteX45-10235" fmla="*/ 1704975 w 2171700"/>
                <a:gd name="connsiteY45-10236" fmla="*/ 5973945 h 7250295"/>
                <a:gd name="connsiteX46-10237" fmla="*/ 1727631 w 2171700"/>
                <a:gd name="connsiteY46-10238" fmla="*/ 5512209 h 7250295"/>
                <a:gd name="connsiteX47-10239" fmla="*/ 1739049 w 2171700"/>
                <a:gd name="connsiteY47-10240" fmla="*/ 5363804 h 7250295"/>
                <a:gd name="connsiteX48-10241" fmla="*/ 1797611 w 2171700"/>
                <a:gd name="connsiteY48-10242" fmla="*/ 5317321 h 7250295"/>
                <a:gd name="connsiteX49-10243" fmla="*/ 1884207 w 2171700"/>
                <a:gd name="connsiteY49-10244" fmla="*/ 5097645 h 7250295"/>
                <a:gd name="connsiteX50-10245" fmla="*/ 1909357 w 2171700"/>
                <a:gd name="connsiteY50-10246" fmla="*/ 4805496 h 7250295"/>
                <a:gd name="connsiteX51-10247" fmla="*/ 1900373 w 2171700"/>
                <a:gd name="connsiteY51-10248" fmla="*/ 4348776 h 7250295"/>
                <a:gd name="connsiteX52-10249" fmla="*/ 1881052 w 2171700"/>
                <a:gd name="connsiteY52-10250" fmla="*/ 3902573 h 7250295"/>
                <a:gd name="connsiteX53-10251" fmla="*/ 1855362 w 2171700"/>
                <a:gd name="connsiteY53-10252" fmla="*/ 3584643 h 7250295"/>
                <a:gd name="connsiteX54-10253" fmla="*/ 2056257 w 2171700"/>
                <a:gd name="connsiteY54-10254" fmla="*/ 2654077 h 7250295"/>
                <a:gd name="connsiteX55-10255" fmla="*/ 2042707 w 2171700"/>
                <a:gd name="connsiteY55-10256" fmla="*/ 2404684 h 7250295"/>
                <a:gd name="connsiteX56-10257" fmla="*/ 1981200 w 2171700"/>
                <a:gd name="connsiteY56-10258" fmla="*/ 1864914 h 7250295"/>
                <a:gd name="connsiteX57-10259" fmla="*/ 1936459 w 2171700"/>
                <a:gd name="connsiteY57-10260" fmla="*/ 1677029 h 7250295"/>
                <a:gd name="connsiteX58-10261" fmla="*/ 1922037 w 2171700"/>
                <a:gd name="connsiteY58-10262" fmla="*/ 1432534 h 7250295"/>
                <a:gd name="connsiteX59-10263" fmla="*/ 1874412 w 2171700"/>
                <a:gd name="connsiteY59-10264" fmla="*/ 1302338 h 7250295"/>
                <a:gd name="connsiteX60-10265" fmla="*/ 1407687 w 2171700"/>
                <a:gd name="connsiteY60-10266" fmla="*/ 1134975 h 7250295"/>
                <a:gd name="connsiteX61-10267" fmla="*/ 1309221 w 2171700"/>
                <a:gd name="connsiteY61-10268" fmla="*/ 1020075 h 7250295"/>
                <a:gd name="connsiteX62-10269" fmla="*/ 1365230 w 2171700"/>
                <a:gd name="connsiteY62-10270" fmla="*/ 821521 h 7250295"/>
                <a:gd name="connsiteX63-10271" fmla="*/ 1433407 w 2171700"/>
                <a:gd name="connsiteY63-10272" fmla="*/ 622909 h 7250295"/>
                <a:gd name="connsiteX64-10273" fmla="*/ 1444916 w 2171700"/>
                <a:gd name="connsiteY64-10274" fmla="*/ 380757 h 7250295"/>
                <a:gd name="connsiteX65-10275" fmla="*/ 1330946 w 2171700"/>
                <a:gd name="connsiteY65-10276" fmla="*/ 143773 h 7250295"/>
                <a:gd name="connsiteX66-10277" fmla="*/ 1063645 w 2171700"/>
                <a:gd name="connsiteY66-10278" fmla="*/ 568 h 7250295"/>
                <a:gd name="connsiteX0-10279" fmla="*/ 1063645 w 2171700"/>
                <a:gd name="connsiteY0-10280" fmla="*/ 568 h 7250295"/>
                <a:gd name="connsiteX1-10281" fmla="*/ 809625 w 2171700"/>
                <a:gd name="connsiteY1-10282" fmla="*/ 116070 h 7250295"/>
                <a:gd name="connsiteX2-10283" fmla="*/ 685800 w 2171700"/>
                <a:gd name="connsiteY2-10284" fmla="*/ 297045 h 7250295"/>
                <a:gd name="connsiteX3-10285" fmla="*/ 704850 w 2171700"/>
                <a:gd name="connsiteY3-10286" fmla="*/ 620895 h 7250295"/>
                <a:gd name="connsiteX4-10287" fmla="*/ 838200 w 2171700"/>
                <a:gd name="connsiteY4-10288" fmla="*/ 897120 h 7250295"/>
                <a:gd name="connsiteX5-10289" fmla="*/ 742950 w 2171700"/>
                <a:gd name="connsiteY5-10290" fmla="*/ 1011420 h 7250295"/>
                <a:gd name="connsiteX6-10291" fmla="*/ 133350 w 2171700"/>
                <a:gd name="connsiteY6-10292" fmla="*/ 1220970 h 7250295"/>
                <a:gd name="connsiteX7-10293" fmla="*/ 0 w 2171700"/>
                <a:gd name="connsiteY7-10294" fmla="*/ 2211570 h 7250295"/>
                <a:gd name="connsiteX8-10295" fmla="*/ 333375 w 2171700"/>
                <a:gd name="connsiteY8-10296" fmla="*/ 3106920 h 7250295"/>
                <a:gd name="connsiteX9-10297" fmla="*/ 247650 w 2171700"/>
                <a:gd name="connsiteY9-10298" fmla="*/ 3840345 h 7250295"/>
                <a:gd name="connsiteX10-10299" fmla="*/ 371475 w 2171700"/>
                <a:gd name="connsiteY10-10300" fmla="*/ 4059420 h 7250295"/>
                <a:gd name="connsiteX11-10301" fmla="*/ 495300 w 2171700"/>
                <a:gd name="connsiteY11-10302" fmla="*/ 4278495 h 7250295"/>
                <a:gd name="connsiteX12-10303" fmla="*/ 476250 w 2171700"/>
                <a:gd name="connsiteY12-10304" fmla="*/ 4735695 h 7250295"/>
                <a:gd name="connsiteX13-10305" fmla="*/ 476250 w 2171700"/>
                <a:gd name="connsiteY13-10306" fmla="*/ 5097645 h 7250295"/>
                <a:gd name="connsiteX14-10307" fmla="*/ 371475 w 2171700"/>
                <a:gd name="connsiteY14-10308" fmla="*/ 6145395 h 7250295"/>
                <a:gd name="connsiteX15-10309" fmla="*/ 371475 w 2171700"/>
                <a:gd name="connsiteY15-10310" fmla="*/ 6621645 h 7250295"/>
                <a:gd name="connsiteX16-10311" fmla="*/ 400050 w 2171700"/>
                <a:gd name="connsiteY16-10312" fmla="*/ 6821670 h 7250295"/>
                <a:gd name="connsiteX17-10313" fmla="*/ 323850 w 2171700"/>
                <a:gd name="connsiteY17-10314" fmla="*/ 7002645 h 7250295"/>
                <a:gd name="connsiteX18-10315" fmla="*/ 533400 w 2171700"/>
                <a:gd name="connsiteY18-10316" fmla="*/ 7250295 h 7250295"/>
                <a:gd name="connsiteX19-10317" fmla="*/ 952500 w 2171700"/>
                <a:gd name="connsiteY19-10318" fmla="*/ 7240770 h 7250295"/>
                <a:gd name="connsiteX20-10319" fmla="*/ 733425 w 2171700"/>
                <a:gd name="connsiteY20-10320" fmla="*/ 6821670 h 7250295"/>
                <a:gd name="connsiteX21-10321" fmla="*/ 790575 w 2171700"/>
                <a:gd name="connsiteY21-10322" fmla="*/ 6574020 h 7250295"/>
                <a:gd name="connsiteX22-10323" fmla="*/ 762000 w 2171700"/>
                <a:gd name="connsiteY22-10324" fmla="*/ 6250170 h 7250295"/>
                <a:gd name="connsiteX23-10325" fmla="*/ 885825 w 2171700"/>
                <a:gd name="connsiteY23-10326" fmla="*/ 5411970 h 7250295"/>
                <a:gd name="connsiteX24-10327" fmla="*/ 866775 w 2171700"/>
                <a:gd name="connsiteY24-10328" fmla="*/ 5326245 h 7250295"/>
                <a:gd name="connsiteX25-10329" fmla="*/ 971550 w 2171700"/>
                <a:gd name="connsiteY25-10330" fmla="*/ 5211945 h 7250295"/>
                <a:gd name="connsiteX26-10331" fmla="*/ 962025 w 2171700"/>
                <a:gd name="connsiteY26-10332" fmla="*/ 5069070 h 7250295"/>
                <a:gd name="connsiteX27-10333" fmla="*/ 1104900 w 2171700"/>
                <a:gd name="connsiteY27-10334" fmla="*/ 4526145 h 7250295"/>
                <a:gd name="connsiteX28-10335" fmla="*/ 1123950 w 2171700"/>
                <a:gd name="connsiteY28-10336" fmla="*/ 4392795 h 7250295"/>
                <a:gd name="connsiteX29-10337" fmla="*/ 1276350 w 2171700"/>
                <a:gd name="connsiteY29-10338" fmla="*/ 4649970 h 7250295"/>
                <a:gd name="connsiteX30-10339" fmla="*/ 1352550 w 2171700"/>
                <a:gd name="connsiteY30-10340" fmla="*/ 4926195 h 7250295"/>
                <a:gd name="connsiteX31-10341" fmla="*/ 1333500 w 2171700"/>
                <a:gd name="connsiteY31-10342" fmla="*/ 5069070 h 7250295"/>
                <a:gd name="connsiteX32-10343" fmla="*/ 1371600 w 2171700"/>
                <a:gd name="connsiteY32-10344" fmla="*/ 5078595 h 7250295"/>
                <a:gd name="connsiteX33-10345" fmla="*/ 1247775 w 2171700"/>
                <a:gd name="connsiteY33-10346" fmla="*/ 5516745 h 7250295"/>
                <a:gd name="connsiteX34-10347" fmla="*/ 1257300 w 2171700"/>
                <a:gd name="connsiteY34-10348" fmla="*/ 6469245 h 7250295"/>
                <a:gd name="connsiteX35-10349" fmla="*/ 1333500 w 2171700"/>
                <a:gd name="connsiteY35-10350" fmla="*/ 6583545 h 7250295"/>
                <a:gd name="connsiteX36-10351" fmla="*/ 1314450 w 2171700"/>
                <a:gd name="connsiteY36-10352" fmla="*/ 6735945 h 7250295"/>
                <a:gd name="connsiteX37-10353" fmla="*/ 1323975 w 2171700"/>
                <a:gd name="connsiteY37-10354" fmla="*/ 6859770 h 7250295"/>
                <a:gd name="connsiteX38-10355" fmla="*/ 1304925 w 2171700"/>
                <a:gd name="connsiteY38-10356" fmla="*/ 7012170 h 7250295"/>
                <a:gd name="connsiteX39-10357" fmla="*/ 1704975 w 2171700"/>
                <a:gd name="connsiteY39-10358" fmla="*/ 7212195 h 7250295"/>
                <a:gd name="connsiteX40-10359" fmla="*/ 2152650 w 2171700"/>
                <a:gd name="connsiteY40-10360" fmla="*/ 7212195 h 7250295"/>
                <a:gd name="connsiteX41-10361" fmla="*/ 2171700 w 2171700"/>
                <a:gd name="connsiteY41-10362" fmla="*/ 7069320 h 7250295"/>
                <a:gd name="connsiteX42-10363" fmla="*/ 1676400 w 2171700"/>
                <a:gd name="connsiteY42-10364" fmla="*/ 6564495 h 7250295"/>
                <a:gd name="connsiteX43-10365" fmla="*/ 1685925 w 2171700"/>
                <a:gd name="connsiteY43-10366" fmla="*/ 6459720 h 7250295"/>
                <a:gd name="connsiteX44-10367" fmla="*/ 1657350 w 2171700"/>
                <a:gd name="connsiteY44-10368" fmla="*/ 6250170 h 7250295"/>
                <a:gd name="connsiteX45-10369" fmla="*/ 1704975 w 2171700"/>
                <a:gd name="connsiteY45-10370" fmla="*/ 5973945 h 7250295"/>
                <a:gd name="connsiteX46-10371" fmla="*/ 1727631 w 2171700"/>
                <a:gd name="connsiteY46-10372" fmla="*/ 5512209 h 7250295"/>
                <a:gd name="connsiteX47-10373" fmla="*/ 1739049 w 2171700"/>
                <a:gd name="connsiteY47-10374" fmla="*/ 5363804 h 7250295"/>
                <a:gd name="connsiteX48-10375" fmla="*/ 1797611 w 2171700"/>
                <a:gd name="connsiteY48-10376" fmla="*/ 5317321 h 7250295"/>
                <a:gd name="connsiteX49-10377" fmla="*/ 1884207 w 2171700"/>
                <a:gd name="connsiteY49-10378" fmla="*/ 5097645 h 7250295"/>
                <a:gd name="connsiteX50-10379" fmla="*/ 1909357 w 2171700"/>
                <a:gd name="connsiteY50-10380" fmla="*/ 4805496 h 7250295"/>
                <a:gd name="connsiteX51-10381" fmla="*/ 1900373 w 2171700"/>
                <a:gd name="connsiteY51-10382" fmla="*/ 4348776 h 7250295"/>
                <a:gd name="connsiteX52-10383" fmla="*/ 1881052 w 2171700"/>
                <a:gd name="connsiteY52-10384" fmla="*/ 3902573 h 7250295"/>
                <a:gd name="connsiteX53-10385" fmla="*/ 1855362 w 2171700"/>
                <a:gd name="connsiteY53-10386" fmla="*/ 3584643 h 7250295"/>
                <a:gd name="connsiteX54-10387" fmla="*/ 2056257 w 2171700"/>
                <a:gd name="connsiteY54-10388" fmla="*/ 2654077 h 7250295"/>
                <a:gd name="connsiteX55-10389" fmla="*/ 2042707 w 2171700"/>
                <a:gd name="connsiteY55-10390" fmla="*/ 2404684 h 7250295"/>
                <a:gd name="connsiteX56-10391" fmla="*/ 1981200 w 2171700"/>
                <a:gd name="connsiteY56-10392" fmla="*/ 1864914 h 7250295"/>
                <a:gd name="connsiteX57-10393" fmla="*/ 1936459 w 2171700"/>
                <a:gd name="connsiteY57-10394" fmla="*/ 1677029 h 7250295"/>
                <a:gd name="connsiteX58-10395" fmla="*/ 1922037 w 2171700"/>
                <a:gd name="connsiteY58-10396" fmla="*/ 1432534 h 7250295"/>
                <a:gd name="connsiteX59-10397" fmla="*/ 1874412 w 2171700"/>
                <a:gd name="connsiteY59-10398" fmla="*/ 1302338 h 7250295"/>
                <a:gd name="connsiteX60-10399" fmla="*/ 1407687 w 2171700"/>
                <a:gd name="connsiteY60-10400" fmla="*/ 1134975 h 7250295"/>
                <a:gd name="connsiteX61-10401" fmla="*/ 1309221 w 2171700"/>
                <a:gd name="connsiteY61-10402" fmla="*/ 1020075 h 7250295"/>
                <a:gd name="connsiteX62-10403" fmla="*/ 1365230 w 2171700"/>
                <a:gd name="connsiteY62-10404" fmla="*/ 821521 h 7250295"/>
                <a:gd name="connsiteX63-10405" fmla="*/ 1433407 w 2171700"/>
                <a:gd name="connsiteY63-10406" fmla="*/ 622909 h 7250295"/>
                <a:gd name="connsiteX64-10407" fmla="*/ 1444916 w 2171700"/>
                <a:gd name="connsiteY64-10408" fmla="*/ 380757 h 7250295"/>
                <a:gd name="connsiteX65-10409" fmla="*/ 1330946 w 2171700"/>
                <a:gd name="connsiteY65-10410" fmla="*/ 143773 h 7250295"/>
                <a:gd name="connsiteX66-10411" fmla="*/ 1063645 w 2171700"/>
                <a:gd name="connsiteY66-10412" fmla="*/ 568 h 7250295"/>
                <a:gd name="connsiteX0-10413" fmla="*/ 1063645 w 2171700"/>
                <a:gd name="connsiteY0-10414" fmla="*/ 568 h 7250295"/>
                <a:gd name="connsiteX1-10415" fmla="*/ 809625 w 2171700"/>
                <a:gd name="connsiteY1-10416" fmla="*/ 116070 h 7250295"/>
                <a:gd name="connsiteX2-10417" fmla="*/ 685800 w 2171700"/>
                <a:gd name="connsiteY2-10418" fmla="*/ 297045 h 7250295"/>
                <a:gd name="connsiteX3-10419" fmla="*/ 704850 w 2171700"/>
                <a:gd name="connsiteY3-10420" fmla="*/ 620895 h 7250295"/>
                <a:gd name="connsiteX4-10421" fmla="*/ 838200 w 2171700"/>
                <a:gd name="connsiteY4-10422" fmla="*/ 897120 h 7250295"/>
                <a:gd name="connsiteX5-10423" fmla="*/ 742950 w 2171700"/>
                <a:gd name="connsiteY5-10424" fmla="*/ 1011420 h 7250295"/>
                <a:gd name="connsiteX6-10425" fmla="*/ 133350 w 2171700"/>
                <a:gd name="connsiteY6-10426" fmla="*/ 1220970 h 7250295"/>
                <a:gd name="connsiteX7-10427" fmla="*/ 0 w 2171700"/>
                <a:gd name="connsiteY7-10428" fmla="*/ 2211570 h 7250295"/>
                <a:gd name="connsiteX8-10429" fmla="*/ 333375 w 2171700"/>
                <a:gd name="connsiteY8-10430" fmla="*/ 3106920 h 7250295"/>
                <a:gd name="connsiteX9-10431" fmla="*/ 247650 w 2171700"/>
                <a:gd name="connsiteY9-10432" fmla="*/ 3840345 h 7250295"/>
                <a:gd name="connsiteX10-10433" fmla="*/ 371475 w 2171700"/>
                <a:gd name="connsiteY10-10434" fmla="*/ 4059420 h 7250295"/>
                <a:gd name="connsiteX11-10435" fmla="*/ 495300 w 2171700"/>
                <a:gd name="connsiteY11-10436" fmla="*/ 4278495 h 7250295"/>
                <a:gd name="connsiteX12-10437" fmla="*/ 476250 w 2171700"/>
                <a:gd name="connsiteY12-10438" fmla="*/ 4735695 h 7250295"/>
                <a:gd name="connsiteX13-10439" fmla="*/ 476250 w 2171700"/>
                <a:gd name="connsiteY13-10440" fmla="*/ 5097645 h 7250295"/>
                <a:gd name="connsiteX14-10441" fmla="*/ 371475 w 2171700"/>
                <a:gd name="connsiteY14-10442" fmla="*/ 6145395 h 7250295"/>
                <a:gd name="connsiteX15-10443" fmla="*/ 371475 w 2171700"/>
                <a:gd name="connsiteY15-10444" fmla="*/ 6621645 h 7250295"/>
                <a:gd name="connsiteX16-10445" fmla="*/ 400050 w 2171700"/>
                <a:gd name="connsiteY16-10446" fmla="*/ 6821670 h 7250295"/>
                <a:gd name="connsiteX17-10447" fmla="*/ 323850 w 2171700"/>
                <a:gd name="connsiteY17-10448" fmla="*/ 7002645 h 7250295"/>
                <a:gd name="connsiteX18-10449" fmla="*/ 533400 w 2171700"/>
                <a:gd name="connsiteY18-10450" fmla="*/ 7250295 h 7250295"/>
                <a:gd name="connsiteX19-10451" fmla="*/ 952500 w 2171700"/>
                <a:gd name="connsiteY19-10452" fmla="*/ 7240770 h 7250295"/>
                <a:gd name="connsiteX20-10453" fmla="*/ 733425 w 2171700"/>
                <a:gd name="connsiteY20-10454" fmla="*/ 6821670 h 7250295"/>
                <a:gd name="connsiteX21-10455" fmla="*/ 790575 w 2171700"/>
                <a:gd name="connsiteY21-10456" fmla="*/ 6574020 h 7250295"/>
                <a:gd name="connsiteX22-10457" fmla="*/ 762000 w 2171700"/>
                <a:gd name="connsiteY22-10458" fmla="*/ 6250170 h 7250295"/>
                <a:gd name="connsiteX23-10459" fmla="*/ 885825 w 2171700"/>
                <a:gd name="connsiteY23-10460" fmla="*/ 5411970 h 7250295"/>
                <a:gd name="connsiteX24-10461" fmla="*/ 866775 w 2171700"/>
                <a:gd name="connsiteY24-10462" fmla="*/ 5326245 h 7250295"/>
                <a:gd name="connsiteX25-10463" fmla="*/ 971550 w 2171700"/>
                <a:gd name="connsiteY25-10464" fmla="*/ 5211945 h 7250295"/>
                <a:gd name="connsiteX26-10465" fmla="*/ 962025 w 2171700"/>
                <a:gd name="connsiteY26-10466" fmla="*/ 5069070 h 7250295"/>
                <a:gd name="connsiteX27-10467" fmla="*/ 1104900 w 2171700"/>
                <a:gd name="connsiteY27-10468" fmla="*/ 4526145 h 7250295"/>
                <a:gd name="connsiteX28-10469" fmla="*/ 1123950 w 2171700"/>
                <a:gd name="connsiteY28-10470" fmla="*/ 4392795 h 7250295"/>
                <a:gd name="connsiteX29-10471" fmla="*/ 1276350 w 2171700"/>
                <a:gd name="connsiteY29-10472" fmla="*/ 4649970 h 7250295"/>
                <a:gd name="connsiteX30-10473" fmla="*/ 1352550 w 2171700"/>
                <a:gd name="connsiteY30-10474" fmla="*/ 4926195 h 7250295"/>
                <a:gd name="connsiteX31-10475" fmla="*/ 1333500 w 2171700"/>
                <a:gd name="connsiteY31-10476" fmla="*/ 5069070 h 7250295"/>
                <a:gd name="connsiteX32-10477" fmla="*/ 1371600 w 2171700"/>
                <a:gd name="connsiteY32-10478" fmla="*/ 5078595 h 7250295"/>
                <a:gd name="connsiteX33-10479" fmla="*/ 1247775 w 2171700"/>
                <a:gd name="connsiteY33-10480" fmla="*/ 5516745 h 7250295"/>
                <a:gd name="connsiteX34-10481" fmla="*/ 1257300 w 2171700"/>
                <a:gd name="connsiteY34-10482" fmla="*/ 6469245 h 7250295"/>
                <a:gd name="connsiteX35-10483" fmla="*/ 1333500 w 2171700"/>
                <a:gd name="connsiteY35-10484" fmla="*/ 6583545 h 7250295"/>
                <a:gd name="connsiteX36-10485" fmla="*/ 1314450 w 2171700"/>
                <a:gd name="connsiteY36-10486" fmla="*/ 6735945 h 7250295"/>
                <a:gd name="connsiteX37-10487" fmla="*/ 1323975 w 2171700"/>
                <a:gd name="connsiteY37-10488" fmla="*/ 6859770 h 7250295"/>
                <a:gd name="connsiteX38-10489" fmla="*/ 1304925 w 2171700"/>
                <a:gd name="connsiteY38-10490" fmla="*/ 7012170 h 7250295"/>
                <a:gd name="connsiteX39-10491" fmla="*/ 1704975 w 2171700"/>
                <a:gd name="connsiteY39-10492" fmla="*/ 7212195 h 7250295"/>
                <a:gd name="connsiteX40-10493" fmla="*/ 2152650 w 2171700"/>
                <a:gd name="connsiteY40-10494" fmla="*/ 7212195 h 7250295"/>
                <a:gd name="connsiteX41-10495" fmla="*/ 2171700 w 2171700"/>
                <a:gd name="connsiteY41-10496" fmla="*/ 7069320 h 7250295"/>
                <a:gd name="connsiteX42-10497" fmla="*/ 1676400 w 2171700"/>
                <a:gd name="connsiteY42-10498" fmla="*/ 6564495 h 7250295"/>
                <a:gd name="connsiteX43-10499" fmla="*/ 1685925 w 2171700"/>
                <a:gd name="connsiteY43-10500" fmla="*/ 6459720 h 7250295"/>
                <a:gd name="connsiteX44-10501" fmla="*/ 1657350 w 2171700"/>
                <a:gd name="connsiteY44-10502" fmla="*/ 6250170 h 7250295"/>
                <a:gd name="connsiteX45-10503" fmla="*/ 1704975 w 2171700"/>
                <a:gd name="connsiteY45-10504" fmla="*/ 5973945 h 7250295"/>
                <a:gd name="connsiteX46-10505" fmla="*/ 1727631 w 2171700"/>
                <a:gd name="connsiteY46-10506" fmla="*/ 5512209 h 7250295"/>
                <a:gd name="connsiteX47-10507" fmla="*/ 1739049 w 2171700"/>
                <a:gd name="connsiteY47-10508" fmla="*/ 5363804 h 7250295"/>
                <a:gd name="connsiteX48-10509" fmla="*/ 1797611 w 2171700"/>
                <a:gd name="connsiteY48-10510" fmla="*/ 5317321 h 7250295"/>
                <a:gd name="connsiteX49-10511" fmla="*/ 1884207 w 2171700"/>
                <a:gd name="connsiteY49-10512" fmla="*/ 5097645 h 7250295"/>
                <a:gd name="connsiteX50-10513" fmla="*/ 1909357 w 2171700"/>
                <a:gd name="connsiteY50-10514" fmla="*/ 4805496 h 7250295"/>
                <a:gd name="connsiteX51-10515" fmla="*/ 1900373 w 2171700"/>
                <a:gd name="connsiteY51-10516" fmla="*/ 4348776 h 7250295"/>
                <a:gd name="connsiteX52-10517" fmla="*/ 1881052 w 2171700"/>
                <a:gd name="connsiteY52-10518" fmla="*/ 3902573 h 7250295"/>
                <a:gd name="connsiteX53-10519" fmla="*/ 1855362 w 2171700"/>
                <a:gd name="connsiteY53-10520" fmla="*/ 3584643 h 7250295"/>
                <a:gd name="connsiteX54-10521" fmla="*/ 2056257 w 2171700"/>
                <a:gd name="connsiteY54-10522" fmla="*/ 2654077 h 7250295"/>
                <a:gd name="connsiteX55-10523" fmla="*/ 2042707 w 2171700"/>
                <a:gd name="connsiteY55-10524" fmla="*/ 2404684 h 7250295"/>
                <a:gd name="connsiteX56-10525" fmla="*/ 1981200 w 2171700"/>
                <a:gd name="connsiteY56-10526" fmla="*/ 1864914 h 7250295"/>
                <a:gd name="connsiteX57-10527" fmla="*/ 1936459 w 2171700"/>
                <a:gd name="connsiteY57-10528" fmla="*/ 1677029 h 7250295"/>
                <a:gd name="connsiteX58-10529" fmla="*/ 1922037 w 2171700"/>
                <a:gd name="connsiteY58-10530" fmla="*/ 1432534 h 7250295"/>
                <a:gd name="connsiteX59-10531" fmla="*/ 1874412 w 2171700"/>
                <a:gd name="connsiteY59-10532" fmla="*/ 1302338 h 7250295"/>
                <a:gd name="connsiteX60-10533" fmla="*/ 1407687 w 2171700"/>
                <a:gd name="connsiteY60-10534" fmla="*/ 1134975 h 7250295"/>
                <a:gd name="connsiteX61-10535" fmla="*/ 1309221 w 2171700"/>
                <a:gd name="connsiteY61-10536" fmla="*/ 1020075 h 7250295"/>
                <a:gd name="connsiteX62-10537" fmla="*/ 1365230 w 2171700"/>
                <a:gd name="connsiteY62-10538" fmla="*/ 821521 h 7250295"/>
                <a:gd name="connsiteX63-10539" fmla="*/ 1433407 w 2171700"/>
                <a:gd name="connsiteY63-10540" fmla="*/ 622909 h 7250295"/>
                <a:gd name="connsiteX64-10541" fmla="*/ 1444916 w 2171700"/>
                <a:gd name="connsiteY64-10542" fmla="*/ 380757 h 7250295"/>
                <a:gd name="connsiteX65-10543" fmla="*/ 1330946 w 2171700"/>
                <a:gd name="connsiteY65-10544" fmla="*/ 143773 h 7250295"/>
                <a:gd name="connsiteX66-10545" fmla="*/ 1063645 w 2171700"/>
                <a:gd name="connsiteY66-10546" fmla="*/ 568 h 7250295"/>
                <a:gd name="connsiteX0-10547" fmla="*/ 1063645 w 2171700"/>
                <a:gd name="connsiteY0-10548" fmla="*/ 568 h 7250295"/>
                <a:gd name="connsiteX1-10549" fmla="*/ 809625 w 2171700"/>
                <a:gd name="connsiteY1-10550" fmla="*/ 116070 h 7250295"/>
                <a:gd name="connsiteX2-10551" fmla="*/ 685800 w 2171700"/>
                <a:gd name="connsiteY2-10552" fmla="*/ 297045 h 7250295"/>
                <a:gd name="connsiteX3-10553" fmla="*/ 704850 w 2171700"/>
                <a:gd name="connsiteY3-10554" fmla="*/ 620895 h 7250295"/>
                <a:gd name="connsiteX4-10555" fmla="*/ 838200 w 2171700"/>
                <a:gd name="connsiteY4-10556" fmla="*/ 897120 h 7250295"/>
                <a:gd name="connsiteX5-10557" fmla="*/ 742950 w 2171700"/>
                <a:gd name="connsiteY5-10558" fmla="*/ 1011420 h 7250295"/>
                <a:gd name="connsiteX6-10559" fmla="*/ 133350 w 2171700"/>
                <a:gd name="connsiteY6-10560" fmla="*/ 1220970 h 7250295"/>
                <a:gd name="connsiteX7-10561" fmla="*/ 0 w 2171700"/>
                <a:gd name="connsiteY7-10562" fmla="*/ 2211570 h 7250295"/>
                <a:gd name="connsiteX8-10563" fmla="*/ 333375 w 2171700"/>
                <a:gd name="connsiteY8-10564" fmla="*/ 3106920 h 7250295"/>
                <a:gd name="connsiteX9-10565" fmla="*/ 247650 w 2171700"/>
                <a:gd name="connsiteY9-10566" fmla="*/ 3840345 h 7250295"/>
                <a:gd name="connsiteX10-10567" fmla="*/ 371475 w 2171700"/>
                <a:gd name="connsiteY10-10568" fmla="*/ 4059420 h 7250295"/>
                <a:gd name="connsiteX11-10569" fmla="*/ 495300 w 2171700"/>
                <a:gd name="connsiteY11-10570" fmla="*/ 4278495 h 7250295"/>
                <a:gd name="connsiteX12-10571" fmla="*/ 476250 w 2171700"/>
                <a:gd name="connsiteY12-10572" fmla="*/ 4735695 h 7250295"/>
                <a:gd name="connsiteX13-10573" fmla="*/ 476250 w 2171700"/>
                <a:gd name="connsiteY13-10574" fmla="*/ 5097645 h 7250295"/>
                <a:gd name="connsiteX14-10575" fmla="*/ 371475 w 2171700"/>
                <a:gd name="connsiteY14-10576" fmla="*/ 6145395 h 7250295"/>
                <a:gd name="connsiteX15-10577" fmla="*/ 371475 w 2171700"/>
                <a:gd name="connsiteY15-10578" fmla="*/ 6621645 h 7250295"/>
                <a:gd name="connsiteX16-10579" fmla="*/ 400050 w 2171700"/>
                <a:gd name="connsiteY16-10580" fmla="*/ 6821670 h 7250295"/>
                <a:gd name="connsiteX17-10581" fmla="*/ 323850 w 2171700"/>
                <a:gd name="connsiteY17-10582" fmla="*/ 7002645 h 7250295"/>
                <a:gd name="connsiteX18-10583" fmla="*/ 533400 w 2171700"/>
                <a:gd name="connsiteY18-10584" fmla="*/ 7250295 h 7250295"/>
                <a:gd name="connsiteX19-10585" fmla="*/ 952500 w 2171700"/>
                <a:gd name="connsiteY19-10586" fmla="*/ 7240770 h 7250295"/>
                <a:gd name="connsiteX20-10587" fmla="*/ 733425 w 2171700"/>
                <a:gd name="connsiteY20-10588" fmla="*/ 6821670 h 7250295"/>
                <a:gd name="connsiteX21-10589" fmla="*/ 790575 w 2171700"/>
                <a:gd name="connsiteY21-10590" fmla="*/ 6574020 h 7250295"/>
                <a:gd name="connsiteX22-10591" fmla="*/ 762000 w 2171700"/>
                <a:gd name="connsiteY22-10592" fmla="*/ 6250170 h 7250295"/>
                <a:gd name="connsiteX23-10593" fmla="*/ 885825 w 2171700"/>
                <a:gd name="connsiteY23-10594" fmla="*/ 5411970 h 7250295"/>
                <a:gd name="connsiteX24-10595" fmla="*/ 866775 w 2171700"/>
                <a:gd name="connsiteY24-10596" fmla="*/ 5326245 h 7250295"/>
                <a:gd name="connsiteX25-10597" fmla="*/ 971550 w 2171700"/>
                <a:gd name="connsiteY25-10598" fmla="*/ 5211945 h 7250295"/>
                <a:gd name="connsiteX26-10599" fmla="*/ 962025 w 2171700"/>
                <a:gd name="connsiteY26-10600" fmla="*/ 5069070 h 7250295"/>
                <a:gd name="connsiteX27-10601" fmla="*/ 1104900 w 2171700"/>
                <a:gd name="connsiteY27-10602" fmla="*/ 4526145 h 7250295"/>
                <a:gd name="connsiteX28-10603" fmla="*/ 1123950 w 2171700"/>
                <a:gd name="connsiteY28-10604" fmla="*/ 4392795 h 7250295"/>
                <a:gd name="connsiteX29-10605" fmla="*/ 1276350 w 2171700"/>
                <a:gd name="connsiteY29-10606" fmla="*/ 4649970 h 7250295"/>
                <a:gd name="connsiteX30-10607" fmla="*/ 1352550 w 2171700"/>
                <a:gd name="connsiteY30-10608" fmla="*/ 4926195 h 7250295"/>
                <a:gd name="connsiteX31-10609" fmla="*/ 1333500 w 2171700"/>
                <a:gd name="connsiteY31-10610" fmla="*/ 5069070 h 7250295"/>
                <a:gd name="connsiteX32-10611" fmla="*/ 1371600 w 2171700"/>
                <a:gd name="connsiteY32-10612" fmla="*/ 5078595 h 7250295"/>
                <a:gd name="connsiteX33-10613" fmla="*/ 1247775 w 2171700"/>
                <a:gd name="connsiteY33-10614" fmla="*/ 5516745 h 7250295"/>
                <a:gd name="connsiteX34-10615" fmla="*/ 1257300 w 2171700"/>
                <a:gd name="connsiteY34-10616" fmla="*/ 6469245 h 7250295"/>
                <a:gd name="connsiteX35-10617" fmla="*/ 1333500 w 2171700"/>
                <a:gd name="connsiteY35-10618" fmla="*/ 6583545 h 7250295"/>
                <a:gd name="connsiteX36-10619" fmla="*/ 1314450 w 2171700"/>
                <a:gd name="connsiteY36-10620" fmla="*/ 6735945 h 7250295"/>
                <a:gd name="connsiteX37-10621" fmla="*/ 1323975 w 2171700"/>
                <a:gd name="connsiteY37-10622" fmla="*/ 6859770 h 7250295"/>
                <a:gd name="connsiteX38-10623" fmla="*/ 1304925 w 2171700"/>
                <a:gd name="connsiteY38-10624" fmla="*/ 7012170 h 7250295"/>
                <a:gd name="connsiteX39-10625" fmla="*/ 1704975 w 2171700"/>
                <a:gd name="connsiteY39-10626" fmla="*/ 7212195 h 7250295"/>
                <a:gd name="connsiteX40-10627" fmla="*/ 2152650 w 2171700"/>
                <a:gd name="connsiteY40-10628" fmla="*/ 7212195 h 7250295"/>
                <a:gd name="connsiteX41-10629" fmla="*/ 2171700 w 2171700"/>
                <a:gd name="connsiteY41-10630" fmla="*/ 7069320 h 7250295"/>
                <a:gd name="connsiteX42-10631" fmla="*/ 1676400 w 2171700"/>
                <a:gd name="connsiteY42-10632" fmla="*/ 6564495 h 7250295"/>
                <a:gd name="connsiteX43-10633" fmla="*/ 1685925 w 2171700"/>
                <a:gd name="connsiteY43-10634" fmla="*/ 6459720 h 7250295"/>
                <a:gd name="connsiteX44-10635" fmla="*/ 1657350 w 2171700"/>
                <a:gd name="connsiteY44-10636" fmla="*/ 6250170 h 7250295"/>
                <a:gd name="connsiteX45-10637" fmla="*/ 1679014 w 2171700"/>
                <a:gd name="connsiteY45-10638" fmla="*/ 5979714 h 7250295"/>
                <a:gd name="connsiteX46-10639" fmla="*/ 1727631 w 2171700"/>
                <a:gd name="connsiteY46-10640" fmla="*/ 5512209 h 7250295"/>
                <a:gd name="connsiteX47-10641" fmla="*/ 1739049 w 2171700"/>
                <a:gd name="connsiteY47-10642" fmla="*/ 5363804 h 7250295"/>
                <a:gd name="connsiteX48-10643" fmla="*/ 1797611 w 2171700"/>
                <a:gd name="connsiteY48-10644" fmla="*/ 5317321 h 7250295"/>
                <a:gd name="connsiteX49-10645" fmla="*/ 1884207 w 2171700"/>
                <a:gd name="connsiteY49-10646" fmla="*/ 5097645 h 7250295"/>
                <a:gd name="connsiteX50-10647" fmla="*/ 1909357 w 2171700"/>
                <a:gd name="connsiteY50-10648" fmla="*/ 4805496 h 7250295"/>
                <a:gd name="connsiteX51-10649" fmla="*/ 1900373 w 2171700"/>
                <a:gd name="connsiteY51-10650" fmla="*/ 4348776 h 7250295"/>
                <a:gd name="connsiteX52-10651" fmla="*/ 1881052 w 2171700"/>
                <a:gd name="connsiteY52-10652" fmla="*/ 3902573 h 7250295"/>
                <a:gd name="connsiteX53-10653" fmla="*/ 1855362 w 2171700"/>
                <a:gd name="connsiteY53-10654" fmla="*/ 3584643 h 7250295"/>
                <a:gd name="connsiteX54-10655" fmla="*/ 2056257 w 2171700"/>
                <a:gd name="connsiteY54-10656" fmla="*/ 2654077 h 7250295"/>
                <a:gd name="connsiteX55-10657" fmla="*/ 2042707 w 2171700"/>
                <a:gd name="connsiteY55-10658" fmla="*/ 2404684 h 7250295"/>
                <a:gd name="connsiteX56-10659" fmla="*/ 1981200 w 2171700"/>
                <a:gd name="connsiteY56-10660" fmla="*/ 1864914 h 7250295"/>
                <a:gd name="connsiteX57-10661" fmla="*/ 1936459 w 2171700"/>
                <a:gd name="connsiteY57-10662" fmla="*/ 1677029 h 7250295"/>
                <a:gd name="connsiteX58-10663" fmla="*/ 1922037 w 2171700"/>
                <a:gd name="connsiteY58-10664" fmla="*/ 1432534 h 7250295"/>
                <a:gd name="connsiteX59-10665" fmla="*/ 1874412 w 2171700"/>
                <a:gd name="connsiteY59-10666" fmla="*/ 1302338 h 7250295"/>
                <a:gd name="connsiteX60-10667" fmla="*/ 1407687 w 2171700"/>
                <a:gd name="connsiteY60-10668" fmla="*/ 1134975 h 7250295"/>
                <a:gd name="connsiteX61-10669" fmla="*/ 1309221 w 2171700"/>
                <a:gd name="connsiteY61-10670" fmla="*/ 1020075 h 7250295"/>
                <a:gd name="connsiteX62-10671" fmla="*/ 1365230 w 2171700"/>
                <a:gd name="connsiteY62-10672" fmla="*/ 821521 h 7250295"/>
                <a:gd name="connsiteX63-10673" fmla="*/ 1433407 w 2171700"/>
                <a:gd name="connsiteY63-10674" fmla="*/ 622909 h 7250295"/>
                <a:gd name="connsiteX64-10675" fmla="*/ 1444916 w 2171700"/>
                <a:gd name="connsiteY64-10676" fmla="*/ 380757 h 7250295"/>
                <a:gd name="connsiteX65-10677" fmla="*/ 1330946 w 2171700"/>
                <a:gd name="connsiteY65-10678" fmla="*/ 143773 h 7250295"/>
                <a:gd name="connsiteX66-10679" fmla="*/ 1063645 w 2171700"/>
                <a:gd name="connsiteY66-10680" fmla="*/ 568 h 7250295"/>
                <a:gd name="connsiteX0-10681" fmla="*/ 1063645 w 2171700"/>
                <a:gd name="connsiteY0-10682" fmla="*/ 568 h 7250295"/>
                <a:gd name="connsiteX1-10683" fmla="*/ 809625 w 2171700"/>
                <a:gd name="connsiteY1-10684" fmla="*/ 116070 h 7250295"/>
                <a:gd name="connsiteX2-10685" fmla="*/ 685800 w 2171700"/>
                <a:gd name="connsiteY2-10686" fmla="*/ 297045 h 7250295"/>
                <a:gd name="connsiteX3-10687" fmla="*/ 704850 w 2171700"/>
                <a:gd name="connsiteY3-10688" fmla="*/ 620895 h 7250295"/>
                <a:gd name="connsiteX4-10689" fmla="*/ 838200 w 2171700"/>
                <a:gd name="connsiteY4-10690" fmla="*/ 897120 h 7250295"/>
                <a:gd name="connsiteX5-10691" fmla="*/ 742950 w 2171700"/>
                <a:gd name="connsiteY5-10692" fmla="*/ 1011420 h 7250295"/>
                <a:gd name="connsiteX6-10693" fmla="*/ 133350 w 2171700"/>
                <a:gd name="connsiteY6-10694" fmla="*/ 1220970 h 7250295"/>
                <a:gd name="connsiteX7-10695" fmla="*/ 0 w 2171700"/>
                <a:gd name="connsiteY7-10696" fmla="*/ 2211570 h 7250295"/>
                <a:gd name="connsiteX8-10697" fmla="*/ 333375 w 2171700"/>
                <a:gd name="connsiteY8-10698" fmla="*/ 3106920 h 7250295"/>
                <a:gd name="connsiteX9-10699" fmla="*/ 247650 w 2171700"/>
                <a:gd name="connsiteY9-10700" fmla="*/ 3840345 h 7250295"/>
                <a:gd name="connsiteX10-10701" fmla="*/ 371475 w 2171700"/>
                <a:gd name="connsiteY10-10702" fmla="*/ 4059420 h 7250295"/>
                <a:gd name="connsiteX11-10703" fmla="*/ 495300 w 2171700"/>
                <a:gd name="connsiteY11-10704" fmla="*/ 4278495 h 7250295"/>
                <a:gd name="connsiteX12-10705" fmla="*/ 476250 w 2171700"/>
                <a:gd name="connsiteY12-10706" fmla="*/ 4735695 h 7250295"/>
                <a:gd name="connsiteX13-10707" fmla="*/ 476250 w 2171700"/>
                <a:gd name="connsiteY13-10708" fmla="*/ 5097645 h 7250295"/>
                <a:gd name="connsiteX14-10709" fmla="*/ 371475 w 2171700"/>
                <a:gd name="connsiteY14-10710" fmla="*/ 6145395 h 7250295"/>
                <a:gd name="connsiteX15-10711" fmla="*/ 371475 w 2171700"/>
                <a:gd name="connsiteY15-10712" fmla="*/ 6621645 h 7250295"/>
                <a:gd name="connsiteX16-10713" fmla="*/ 400050 w 2171700"/>
                <a:gd name="connsiteY16-10714" fmla="*/ 6821670 h 7250295"/>
                <a:gd name="connsiteX17-10715" fmla="*/ 323850 w 2171700"/>
                <a:gd name="connsiteY17-10716" fmla="*/ 7002645 h 7250295"/>
                <a:gd name="connsiteX18-10717" fmla="*/ 533400 w 2171700"/>
                <a:gd name="connsiteY18-10718" fmla="*/ 7250295 h 7250295"/>
                <a:gd name="connsiteX19-10719" fmla="*/ 952500 w 2171700"/>
                <a:gd name="connsiteY19-10720" fmla="*/ 7240770 h 7250295"/>
                <a:gd name="connsiteX20-10721" fmla="*/ 733425 w 2171700"/>
                <a:gd name="connsiteY20-10722" fmla="*/ 6821670 h 7250295"/>
                <a:gd name="connsiteX21-10723" fmla="*/ 790575 w 2171700"/>
                <a:gd name="connsiteY21-10724" fmla="*/ 6574020 h 7250295"/>
                <a:gd name="connsiteX22-10725" fmla="*/ 762000 w 2171700"/>
                <a:gd name="connsiteY22-10726" fmla="*/ 6250170 h 7250295"/>
                <a:gd name="connsiteX23-10727" fmla="*/ 885825 w 2171700"/>
                <a:gd name="connsiteY23-10728" fmla="*/ 5411970 h 7250295"/>
                <a:gd name="connsiteX24-10729" fmla="*/ 866775 w 2171700"/>
                <a:gd name="connsiteY24-10730" fmla="*/ 5326245 h 7250295"/>
                <a:gd name="connsiteX25-10731" fmla="*/ 971550 w 2171700"/>
                <a:gd name="connsiteY25-10732" fmla="*/ 5211945 h 7250295"/>
                <a:gd name="connsiteX26-10733" fmla="*/ 962025 w 2171700"/>
                <a:gd name="connsiteY26-10734" fmla="*/ 5069070 h 7250295"/>
                <a:gd name="connsiteX27-10735" fmla="*/ 1104900 w 2171700"/>
                <a:gd name="connsiteY27-10736" fmla="*/ 4526145 h 7250295"/>
                <a:gd name="connsiteX28-10737" fmla="*/ 1123950 w 2171700"/>
                <a:gd name="connsiteY28-10738" fmla="*/ 4392795 h 7250295"/>
                <a:gd name="connsiteX29-10739" fmla="*/ 1276350 w 2171700"/>
                <a:gd name="connsiteY29-10740" fmla="*/ 4649970 h 7250295"/>
                <a:gd name="connsiteX30-10741" fmla="*/ 1352550 w 2171700"/>
                <a:gd name="connsiteY30-10742" fmla="*/ 4926195 h 7250295"/>
                <a:gd name="connsiteX31-10743" fmla="*/ 1333500 w 2171700"/>
                <a:gd name="connsiteY31-10744" fmla="*/ 5069070 h 7250295"/>
                <a:gd name="connsiteX32-10745" fmla="*/ 1371600 w 2171700"/>
                <a:gd name="connsiteY32-10746" fmla="*/ 5078595 h 7250295"/>
                <a:gd name="connsiteX33-10747" fmla="*/ 1247775 w 2171700"/>
                <a:gd name="connsiteY33-10748" fmla="*/ 5516745 h 7250295"/>
                <a:gd name="connsiteX34-10749" fmla="*/ 1257300 w 2171700"/>
                <a:gd name="connsiteY34-10750" fmla="*/ 6469245 h 7250295"/>
                <a:gd name="connsiteX35-10751" fmla="*/ 1333500 w 2171700"/>
                <a:gd name="connsiteY35-10752" fmla="*/ 6583545 h 7250295"/>
                <a:gd name="connsiteX36-10753" fmla="*/ 1314450 w 2171700"/>
                <a:gd name="connsiteY36-10754" fmla="*/ 6735945 h 7250295"/>
                <a:gd name="connsiteX37-10755" fmla="*/ 1323975 w 2171700"/>
                <a:gd name="connsiteY37-10756" fmla="*/ 6859770 h 7250295"/>
                <a:gd name="connsiteX38-10757" fmla="*/ 1304925 w 2171700"/>
                <a:gd name="connsiteY38-10758" fmla="*/ 7012170 h 7250295"/>
                <a:gd name="connsiteX39-10759" fmla="*/ 1704975 w 2171700"/>
                <a:gd name="connsiteY39-10760" fmla="*/ 7212195 h 7250295"/>
                <a:gd name="connsiteX40-10761" fmla="*/ 2152650 w 2171700"/>
                <a:gd name="connsiteY40-10762" fmla="*/ 7212195 h 7250295"/>
                <a:gd name="connsiteX41-10763" fmla="*/ 2171700 w 2171700"/>
                <a:gd name="connsiteY41-10764" fmla="*/ 7069320 h 7250295"/>
                <a:gd name="connsiteX42-10765" fmla="*/ 1676400 w 2171700"/>
                <a:gd name="connsiteY42-10766" fmla="*/ 6564495 h 7250295"/>
                <a:gd name="connsiteX43-10767" fmla="*/ 1685925 w 2171700"/>
                <a:gd name="connsiteY43-10768" fmla="*/ 6459720 h 7250295"/>
                <a:gd name="connsiteX44-10769" fmla="*/ 1657350 w 2171700"/>
                <a:gd name="connsiteY44-10770" fmla="*/ 6250170 h 7250295"/>
                <a:gd name="connsiteX45-10771" fmla="*/ 1679014 w 2171700"/>
                <a:gd name="connsiteY45-10772" fmla="*/ 5979714 h 7250295"/>
                <a:gd name="connsiteX46-10773" fmla="*/ 1727631 w 2171700"/>
                <a:gd name="connsiteY46-10774" fmla="*/ 5512209 h 7250295"/>
                <a:gd name="connsiteX47-10775" fmla="*/ 1739049 w 2171700"/>
                <a:gd name="connsiteY47-10776" fmla="*/ 5363804 h 7250295"/>
                <a:gd name="connsiteX48-10777" fmla="*/ 1797611 w 2171700"/>
                <a:gd name="connsiteY48-10778" fmla="*/ 5317321 h 7250295"/>
                <a:gd name="connsiteX49-10779" fmla="*/ 1884207 w 2171700"/>
                <a:gd name="connsiteY49-10780" fmla="*/ 5097645 h 7250295"/>
                <a:gd name="connsiteX50-10781" fmla="*/ 1909357 w 2171700"/>
                <a:gd name="connsiteY50-10782" fmla="*/ 4805496 h 7250295"/>
                <a:gd name="connsiteX51-10783" fmla="*/ 1900373 w 2171700"/>
                <a:gd name="connsiteY51-10784" fmla="*/ 4348776 h 7250295"/>
                <a:gd name="connsiteX52-10785" fmla="*/ 1881052 w 2171700"/>
                <a:gd name="connsiteY52-10786" fmla="*/ 3902573 h 7250295"/>
                <a:gd name="connsiteX53-10787" fmla="*/ 1855362 w 2171700"/>
                <a:gd name="connsiteY53-10788" fmla="*/ 3584643 h 7250295"/>
                <a:gd name="connsiteX54-10789" fmla="*/ 2056257 w 2171700"/>
                <a:gd name="connsiteY54-10790" fmla="*/ 2654077 h 7250295"/>
                <a:gd name="connsiteX55-10791" fmla="*/ 2042707 w 2171700"/>
                <a:gd name="connsiteY55-10792" fmla="*/ 2404684 h 7250295"/>
                <a:gd name="connsiteX56-10793" fmla="*/ 1981200 w 2171700"/>
                <a:gd name="connsiteY56-10794" fmla="*/ 1864914 h 7250295"/>
                <a:gd name="connsiteX57-10795" fmla="*/ 1936459 w 2171700"/>
                <a:gd name="connsiteY57-10796" fmla="*/ 1677029 h 7250295"/>
                <a:gd name="connsiteX58-10797" fmla="*/ 1922037 w 2171700"/>
                <a:gd name="connsiteY58-10798" fmla="*/ 1432534 h 7250295"/>
                <a:gd name="connsiteX59-10799" fmla="*/ 1874412 w 2171700"/>
                <a:gd name="connsiteY59-10800" fmla="*/ 1302338 h 7250295"/>
                <a:gd name="connsiteX60-10801" fmla="*/ 1407687 w 2171700"/>
                <a:gd name="connsiteY60-10802" fmla="*/ 1134975 h 7250295"/>
                <a:gd name="connsiteX61-10803" fmla="*/ 1309221 w 2171700"/>
                <a:gd name="connsiteY61-10804" fmla="*/ 1020075 h 7250295"/>
                <a:gd name="connsiteX62-10805" fmla="*/ 1365230 w 2171700"/>
                <a:gd name="connsiteY62-10806" fmla="*/ 821521 h 7250295"/>
                <a:gd name="connsiteX63-10807" fmla="*/ 1433407 w 2171700"/>
                <a:gd name="connsiteY63-10808" fmla="*/ 622909 h 7250295"/>
                <a:gd name="connsiteX64-10809" fmla="*/ 1444916 w 2171700"/>
                <a:gd name="connsiteY64-10810" fmla="*/ 380757 h 7250295"/>
                <a:gd name="connsiteX65-10811" fmla="*/ 1330946 w 2171700"/>
                <a:gd name="connsiteY65-10812" fmla="*/ 143773 h 7250295"/>
                <a:gd name="connsiteX66-10813" fmla="*/ 1063645 w 2171700"/>
                <a:gd name="connsiteY66-10814" fmla="*/ 568 h 7250295"/>
                <a:gd name="connsiteX0-10815" fmla="*/ 1063645 w 2171700"/>
                <a:gd name="connsiteY0-10816" fmla="*/ 568 h 7250295"/>
                <a:gd name="connsiteX1-10817" fmla="*/ 809625 w 2171700"/>
                <a:gd name="connsiteY1-10818" fmla="*/ 116070 h 7250295"/>
                <a:gd name="connsiteX2-10819" fmla="*/ 685800 w 2171700"/>
                <a:gd name="connsiteY2-10820" fmla="*/ 297045 h 7250295"/>
                <a:gd name="connsiteX3-10821" fmla="*/ 704850 w 2171700"/>
                <a:gd name="connsiteY3-10822" fmla="*/ 620895 h 7250295"/>
                <a:gd name="connsiteX4-10823" fmla="*/ 838200 w 2171700"/>
                <a:gd name="connsiteY4-10824" fmla="*/ 897120 h 7250295"/>
                <a:gd name="connsiteX5-10825" fmla="*/ 742950 w 2171700"/>
                <a:gd name="connsiteY5-10826" fmla="*/ 1011420 h 7250295"/>
                <a:gd name="connsiteX6-10827" fmla="*/ 133350 w 2171700"/>
                <a:gd name="connsiteY6-10828" fmla="*/ 1220970 h 7250295"/>
                <a:gd name="connsiteX7-10829" fmla="*/ 0 w 2171700"/>
                <a:gd name="connsiteY7-10830" fmla="*/ 2211570 h 7250295"/>
                <a:gd name="connsiteX8-10831" fmla="*/ 333375 w 2171700"/>
                <a:gd name="connsiteY8-10832" fmla="*/ 3106920 h 7250295"/>
                <a:gd name="connsiteX9-10833" fmla="*/ 247650 w 2171700"/>
                <a:gd name="connsiteY9-10834" fmla="*/ 3840345 h 7250295"/>
                <a:gd name="connsiteX10-10835" fmla="*/ 371475 w 2171700"/>
                <a:gd name="connsiteY10-10836" fmla="*/ 4059420 h 7250295"/>
                <a:gd name="connsiteX11-10837" fmla="*/ 495300 w 2171700"/>
                <a:gd name="connsiteY11-10838" fmla="*/ 4278495 h 7250295"/>
                <a:gd name="connsiteX12-10839" fmla="*/ 476250 w 2171700"/>
                <a:gd name="connsiteY12-10840" fmla="*/ 4735695 h 7250295"/>
                <a:gd name="connsiteX13-10841" fmla="*/ 476250 w 2171700"/>
                <a:gd name="connsiteY13-10842" fmla="*/ 5097645 h 7250295"/>
                <a:gd name="connsiteX14-10843" fmla="*/ 371475 w 2171700"/>
                <a:gd name="connsiteY14-10844" fmla="*/ 6145395 h 7250295"/>
                <a:gd name="connsiteX15-10845" fmla="*/ 371475 w 2171700"/>
                <a:gd name="connsiteY15-10846" fmla="*/ 6621645 h 7250295"/>
                <a:gd name="connsiteX16-10847" fmla="*/ 400050 w 2171700"/>
                <a:gd name="connsiteY16-10848" fmla="*/ 6821670 h 7250295"/>
                <a:gd name="connsiteX17-10849" fmla="*/ 323850 w 2171700"/>
                <a:gd name="connsiteY17-10850" fmla="*/ 7002645 h 7250295"/>
                <a:gd name="connsiteX18-10851" fmla="*/ 533400 w 2171700"/>
                <a:gd name="connsiteY18-10852" fmla="*/ 7250295 h 7250295"/>
                <a:gd name="connsiteX19-10853" fmla="*/ 952500 w 2171700"/>
                <a:gd name="connsiteY19-10854" fmla="*/ 7240770 h 7250295"/>
                <a:gd name="connsiteX20-10855" fmla="*/ 733425 w 2171700"/>
                <a:gd name="connsiteY20-10856" fmla="*/ 6821670 h 7250295"/>
                <a:gd name="connsiteX21-10857" fmla="*/ 790575 w 2171700"/>
                <a:gd name="connsiteY21-10858" fmla="*/ 6574020 h 7250295"/>
                <a:gd name="connsiteX22-10859" fmla="*/ 762000 w 2171700"/>
                <a:gd name="connsiteY22-10860" fmla="*/ 6250170 h 7250295"/>
                <a:gd name="connsiteX23-10861" fmla="*/ 885825 w 2171700"/>
                <a:gd name="connsiteY23-10862" fmla="*/ 5411970 h 7250295"/>
                <a:gd name="connsiteX24-10863" fmla="*/ 866775 w 2171700"/>
                <a:gd name="connsiteY24-10864" fmla="*/ 5326245 h 7250295"/>
                <a:gd name="connsiteX25-10865" fmla="*/ 971550 w 2171700"/>
                <a:gd name="connsiteY25-10866" fmla="*/ 5211945 h 7250295"/>
                <a:gd name="connsiteX26-10867" fmla="*/ 962025 w 2171700"/>
                <a:gd name="connsiteY26-10868" fmla="*/ 5069070 h 7250295"/>
                <a:gd name="connsiteX27-10869" fmla="*/ 1104900 w 2171700"/>
                <a:gd name="connsiteY27-10870" fmla="*/ 4526145 h 7250295"/>
                <a:gd name="connsiteX28-10871" fmla="*/ 1123950 w 2171700"/>
                <a:gd name="connsiteY28-10872" fmla="*/ 4392795 h 7250295"/>
                <a:gd name="connsiteX29-10873" fmla="*/ 1276350 w 2171700"/>
                <a:gd name="connsiteY29-10874" fmla="*/ 4649970 h 7250295"/>
                <a:gd name="connsiteX30-10875" fmla="*/ 1352550 w 2171700"/>
                <a:gd name="connsiteY30-10876" fmla="*/ 4926195 h 7250295"/>
                <a:gd name="connsiteX31-10877" fmla="*/ 1333500 w 2171700"/>
                <a:gd name="connsiteY31-10878" fmla="*/ 5069070 h 7250295"/>
                <a:gd name="connsiteX32-10879" fmla="*/ 1371600 w 2171700"/>
                <a:gd name="connsiteY32-10880" fmla="*/ 5078595 h 7250295"/>
                <a:gd name="connsiteX33-10881" fmla="*/ 1247775 w 2171700"/>
                <a:gd name="connsiteY33-10882" fmla="*/ 5516745 h 7250295"/>
                <a:gd name="connsiteX34-10883" fmla="*/ 1257300 w 2171700"/>
                <a:gd name="connsiteY34-10884" fmla="*/ 6469245 h 7250295"/>
                <a:gd name="connsiteX35-10885" fmla="*/ 1333500 w 2171700"/>
                <a:gd name="connsiteY35-10886" fmla="*/ 6583545 h 7250295"/>
                <a:gd name="connsiteX36-10887" fmla="*/ 1314450 w 2171700"/>
                <a:gd name="connsiteY36-10888" fmla="*/ 6735945 h 7250295"/>
                <a:gd name="connsiteX37-10889" fmla="*/ 1323975 w 2171700"/>
                <a:gd name="connsiteY37-10890" fmla="*/ 6859770 h 7250295"/>
                <a:gd name="connsiteX38-10891" fmla="*/ 1304925 w 2171700"/>
                <a:gd name="connsiteY38-10892" fmla="*/ 7012170 h 7250295"/>
                <a:gd name="connsiteX39-10893" fmla="*/ 1704975 w 2171700"/>
                <a:gd name="connsiteY39-10894" fmla="*/ 7212195 h 7250295"/>
                <a:gd name="connsiteX40-10895" fmla="*/ 2152650 w 2171700"/>
                <a:gd name="connsiteY40-10896" fmla="*/ 7212195 h 7250295"/>
                <a:gd name="connsiteX41-10897" fmla="*/ 2171700 w 2171700"/>
                <a:gd name="connsiteY41-10898" fmla="*/ 7069320 h 7250295"/>
                <a:gd name="connsiteX42-10899" fmla="*/ 1676400 w 2171700"/>
                <a:gd name="connsiteY42-10900" fmla="*/ 6564495 h 7250295"/>
                <a:gd name="connsiteX43-10901" fmla="*/ 1685925 w 2171700"/>
                <a:gd name="connsiteY43-10902" fmla="*/ 6459720 h 7250295"/>
                <a:gd name="connsiteX44-10903" fmla="*/ 1657350 w 2171700"/>
                <a:gd name="connsiteY44-10904" fmla="*/ 6250170 h 7250295"/>
                <a:gd name="connsiteX45-10905" fmla="*/ 1679014 w 2171700"/>
                <a:gd name="connsiteY45-10906" fmla="*/ 5979714 h 7250295"/>
                <a:gd name="connsiteX46-10907" fmla="*/ 1727631 w 2171700"/>
                <a:gd name="connsiteY46-10908" fmla="*/ 5512209 h 7250295"/>
                <a:gd name="connsiteX47-10909" fmla="*/ 1739049 w 2171700"/>
                <a:gd name="connsiteY47-10910" fmla="*/ 5363804 h 7250295"/>
                <a:gd name="connsiteX48-10911" fmla="*/ 1797611 w 2171700"/>
                <a:gd name="connsiteY48-10912" fmla="*/ 5317321 h 7250295"/>
                <a:gd name="connsiteX49-10913" fmla="*/ 1884207 w 2171700"/>
                <a:gd name="connsiteY49-10914" fmla="*/ 5097645 h 7250295"/>
                <a:gd name="connsiteX50-10915" fmla="*/ 1909357 w 2171700"/>
                <a:gd name="connsiteY50-10916" fmla="*/ 4805496 h 7250295"/>
                <a:gd name="connsiteX51-10917" fmla="*/ 1900373 w 2171700"/>
                <a:gd name="connsiteY51-10918" fmla="*/ 4348776 h 7250295"/>
                <a:gd name="connsiteX52-10919" fmla="*/ 1881052 w 2171700"/>
                <a:gd name="connsiteY52-10920" fmla="*/ 3902573 h 7250295"/>
                <a:gd name="connsiteX53-10921" fmla="*/ 1855362 w 2171700"/>
                <a:gd name="connsiteY53-10922" fmla="*/ 3584643 h 7250295"/>
                <a:gd name="connsiteX54-10923" fmla="*/ 2056257 w 2171700"/>
                <a:gd name="connsiteY54-10924" fmla="*/ 2654077 h 7250295"/>
                <a:gd name="connsiteX55-10925" fmla="*/ 2042707 w 2171700"/>
                <a:gd name="connsiteY55-10926" fmla="*/ 2404684 h 7250295"/>
                <a:gd name="connsiteX56-10927" fmla="*/ 1981200 w 2171700"/>
                <a:gd name="connsiteY56-10928" fmla="*/ 1864914 h 7250295"/>
                <a:gd name="connsiteX57-10929" fmla="*/ 1936459 w 2171700"/>
                <a:gd name="connsiteY57-10930" fmla="*/ 1677029 h 7250295"/>
                <a:gd name="connsiteX58-10931" fmla="*/ 1922037 w 2171700"/>
                <a:gd name="connsiteY58-10932" fmla="*/ 1432534 h 7250295"/>
                <a:gd name="connsiteX59-10933" fmla="*/ 1874412 w 2171700"/>
                <a:gd name="connsiteY59-10934" fmla="*/ 1302338 h 7250295"/>
                <a:gd name="connsiteX60-10935" fmla="*/ 1407687 w 2171700"/>
                <a:gd name="connsiteY60-10936" fmla="*/ 1134975 h 7250295"/>
                <a:gd name="connsiteX61-10937" fmla="*/ 1309221 w 2171700"/>
                <a:gd name="connsiteY61-10938" fmla="*/ 1020075 h 7250295"/>
                <a:gd name="connsiteX62-10939" fmla="*/ 1365230 w 2171700"/>
                <a:gd name="connsiteY62-10940" fmla="*/ 821521 h 7250295"/>
                <a:gd name="connsiteX63-10941" fmla="*/ 1433407 w 2171700"/>
                <a:gd name="connsiteY63-10942" fmla="*/ 622909 h 7250295"/>
                <a:gd name="connsiteX64-10943" fmla="*/ 1444916 w 2171700"/>
                <a:gd name="connsiteY64-10944" fmla="*/ 380757 h 7250295"/>
                <a:gd name="connsiteX65-10945" fmla="*/ 1330946 w 2171700"/>
                <a:gd name="connsiteY65-10946" fmla="*/ 143773 h 7250295"/>
                <a:gd name="connsiteX66-10947" fmla="*/ 1063645 w 2171700"/>
                <a:gd name="connsiteY66-10948" fmla="*/ 568 h 7250295"/>
                <a:gd name="connsiteX0-10949" fmla="*/ 1063645 w 2171700"/>
                <a:gd name="connsiteY0-10950" fmla="*/ 568 h 7250295"/>
                <a:gd name="connsiteX1-10951" fmla="*/ 809625 w 2171700"/>
                <a:gd name="connsiteY1-10952" fmla="*/ 116070 h 7250295"/>
                <a:gd name="connsiteX2-10953" fmla="*/ 685800 w 2171700"/>
                <a:gd name="connsiteY2-10954" fmla="*/ 297045 h 7250295"/>
                <a:gd name="connsiteX3-10955" fmla="*/ 704850 w 2171700"/>
                <a:gd name="connsiteY3-10956" fmla="*/ 620895 h 7250295"/>
                <a:gd name="connsiteX4-10957" fmla="*/ 838200 w 2171700"/>
                <a:gd name="connsiteY4-10958" fmla="*/ 897120 h 7250295"/>
                <a:gd name="connsiteX5-10959" fmla="*/ 742950 w 2171700"/>
                <a:gd name="connsiteY5-10960" fmla="*/ 1011420 h 7250295"/>
                <a:gd name="connsiteX6-10961" fmla="*/ 133350 w 2171700"/>
                <a:gd name="connsiteY6-10962" fmla="*/ 1220970 h 7250295"/>
                <a:gd name="connsiteX7-10963" fmla="*/ 0 w 2171700"/>
                <a:gd name="connsiteY7-10964" fmla="*/ 2211570 h 7250295"/>
                <a:gd name="connsiteX8-10965" fmla="*/ 333375 w 2171700"/>
                <a:gd name="connsiteY8-10966" fmla="*/ 3106920 h 7250295"/>
                <a:gd name="connsiteX9-10967" fmla="*/ 247650 w 2171700"/>
                <a:gd name="connsiteY9-10968" fmla="*/ 3840345 h 7250295"/>
                <a:gd name="connsiteX10-10969" fmla="*/ 371475 w 2171700"/>
                <a:gd name="connsiteY10-10970" fmla="*/ 4059420 h 7250295"/>
                <a:gd name="connsiteX11-10971" fmla="*/ 495300 w 2171700"/>
                <a:gd name="connsiteY11-10972" fmla="*/ 4278495 h 7250295"/>
                <a:gd name="connsiteX12-10973" fmla="*/ 476250 w 2171700"/>
                <a:gd name="connsiteY12-10974" fmla="*/ 4735695 h 7250295"/>
                <a:gd name="connsiteX13-10975" fmla="*/ 476250 w 2171700"/>
                <a:gd name="connsiteY13-10976" fmla="*/ 5097645 h 7250295"/>
                <a:gd name="connsiteX14-10977" fmla="*/ 371475 w 2171700"/>
                <a:gd name="connsiteY14-10978" fmla="*/ 6145395 h 7250295"/>
                <a:gd name="connsiteX15-10979" fmla="*/ 371475 w 2171700"/>
                <a:gd name="connsiteY15-10980" fmla="*/ 6621645 h 7250295"/>
                <a:gd name="connsiteX16-10981" fmla="*/ 400050 w 2171700"/>
                <a:gd name="connsiteY16-10982" fmla="*/ 6821670 h 7250295"/>
                <a:gd name="connsiteX17-10983" fmla="*/ 323850 w 2171700"/>
                <a:gd name="connsiteY17-10984" fmla="*/ 7002645 h 7250295"/>
                <a:gd name="connsiteX18-10985" fmla="*/ 533400 w 2171700"/>
                <a:gd name="connsiteY18-10986" fmla="*/ 7250295 h 7250295"/>
                <a:gd name="connsiteX19-10987" fmla="*/ 952500 w 2171700"/>
                <a:gd name="connsiteY19-10988" fmla="*/ 7240770 h 7250295"/>
                <a:gd name="connsiteX20-10989" fmla="*/ 733425 w 2171700"/>
                <a:gd name="connsiteY20-10990" fmla="*/ 6821670 h 7250295"/>
                <a:gd name="connsiteX21-10991" fmla="*/ 790575 w 2171700"/>
                <a:gd name="connsiteY21-10992" fmla="*/ 6574020 h 7250295"/>
                <a:gd name="connsiteX22-10993" fmla="*/ 762000 w 2171700"/>
                <a:gd name="connsiteY22-10994" fmla="*/ 6250170 h 7250295"/>
                <a:gd name="connsiteX23-10995" fmla="*/ 885825 w 2171700"/>
                <a:gd name="connsiteY23-10996" fmla="*/ 5411970 h 7250295"/>
                <a:gd name="connsiteX24-10997" fmla="*/ 866775 w 2171700"/>
                <a:gd name="connsiteY24-10998" fmla="*/ 5326245 h 7250295"/>
                <a:gd name="connsiteX25-10999" fmla="*/ 971550 w 2171700"/>
                <a:gd name="connsiteY25-11000" fmla="*/ 5211945 h 7250295"/>
                <a:gd name="connsiteX26-11001" fmla="*/ 962025 w 2171700"/>
                <a:gd name="connsiteY26-11002" fmla="*/ 5069070 h 7250295"/>
                <a:gd name="connsiteX27-11003" fmla="*/ 1104900 w 2171700"/>
                <a:gd name="connsiteY27-11004" fmla="*/ 4526145 h 7250295"/>
                <a:gd name="connsiteX28-11005" fmla="*/ 1123950 w 2171700"/>
                <a:gd name="connsiteY28-11006" fmla="*/ 4392795 h 7250295"/>
                <a:gd name="connsiteX29-11007" fmla="*/ 1276350 w 2171700"/>
                <a:gd name="connsiteY29-11008" fmla="*/ 4649970 h 7250295"/>
                <a:gd name="connsiteX30-11009" fmla="*/ 1352550 w 2171700"/>
                <a:gd name="connsiteY30-11010" fmla="*/ 4926195 h 7250295"/>
                <a:gd name="connsiteX31-11011" fmla="*/ 1333500 w 2171700"/>
                <a:gd name="connsiteY31-11012" fmla="*/ 5069070 h 7250295"/>
                <a:gd name="connsiteX32-11013" fmla="*/ 1371600 w 2171700"/>
                <a:gd name="connsiteY32-11014" fmla="*/ 5078595 h 7250295"/>
                <a:gd name="connsiteX33-11015" fmla="*/ 1247775 w 2171700"/>
                <a:gd name="connsiteY33-11016" fmla="*/ 5516745 h 7250295"/>
                <a:gd name="connsiteX34-11017" fmla="*/ 1257300 w 2171700"/>
                <a:gd name="connsiteY34-11018" fmla="*/ 6469245 h 7250295"/>
                <a:gd name="connsiteX35-11019" fmla="*/ 1333500 w 2171700"/>
                <a:gd name="connsiteY35-11020" fmla="*/ 6583545 h 7250295"/>
                <a:gd name="connsiteX36-11021" fmla="*/ 1314450 w 2171700"/>
                <a:gd name="connsiteY36-11022" fmla="*/ 6735945 h 7250295"/>
                <a:gd name="connsiteX37-11023" fmla="*/ 1323975 w 2171700"/>
                <a:gd name="connsiteY37-11024" fmla="*/ 6859770 h 7250295"/>
                <a:gd name="connsiteX38-11025" fmla="*/ 1304925 w 2171700"/>
                <a:gd name="connsiteY38-11026" fmla="*/ 7012170 h 7250295"/>
                <a:gd name="connsiteX39-11027" fmla="*/ 1704975 w 2171700"/>
                <a:gd name="connsiteY39-11028" fmla="*/ 7212195 h 7250295"/>
                <a:gd name="connsiteX40-11029" fmla="*/ 2152650 w 2171700"/>
                <a:gd name="connsiteY40-11030" fmla="*/ 7212195 h 7250295"/>
                <a:gd name="connsiteX41-11031" fmla="*/ 2171700 w 2171700"/>
                <a:gd name="connsiteY41-11032" fmla="*/ 7069320 h 7250295"/>
                <a:gd name="connsiteX42-11033" fmla="*/ 1676400 w 2171700"/>
                <a:gd name="connsiteY42-11034" fmla="*/ 6564495 h 7250295"/>
                <a:gd name="connsiteX43-11035" fmla="*/ 1685925 w 2171700"/>
                <a:gd name="connsiteY43-11036" fmla="*/ 6459720 h 7250295"/>
                <a:gd name="connsiteX44-11037" fmla="*/ 1657350 w 2171700"/>
                <a:gd name="connsiteY44-11038" fmla="*/ 6250170 h 7250295"/>
                <a:gd name="connsiteX45-11039" fmla="*/ 1679014 w 2171700"/>
                <a:gd name="connsiteY45-11040" fmla="*/ 5979714 h 7250295"/>
                <a:gd name="connsiteX46-11041" fmla="*/ 1727631 w 2171700"/>
                <a:gd name="connsiteY46-11042" fmla="*/ 5512209 h 7250295"/>
                <a:gd name="connsiteX47-11043" fmla="*/ 1739049 w 2171700"/>
                <a:gd name="connsiteY47-11044" fmla="*/ 5363804 h 7250295"/>
                <a:gd name="connsiteX48-11045" fmla="*/ 1797611 w 2171700"/>
                <a:gd name="connsiteY48-11046" fmla="*/ 5317321 h 7250295"/>
                <a:gd name="connsiteX49-11047" fmla="*/ 1884207 w 2171700"/>
                <a:gd name="connsiteY49-11048" fmla="*/ 5097645 h 7250295"/>
                <a:gd name="connsiteX50-11049" fmla="*/ 1909357 w 2171700"/>
                <a:gd name="connsiteY50-11050" fmla="*/ 4805496 h 7250295"/>
                <a:gd name="connsiteX51-11051" fmla="*/ 1900373 w 2171700"/>
                <a:gd name="connsiteY51-11052" fmla="*/ 4348776 h 7250295"/>
                <a:gd name="connsiteX52-11053" fmla="*/ 1881052 w 2171700"/>
                <a:gd name="connsiteY52-11054" fmla="*/ 3902573 h 7250295"/>
                <a:gd name="connsiteX53-11055" fmla="*/ 1855362 w 2171700"/>
                <a:gd name="connsiteY53-11056" fmla="*/ 3584643 h 7250295"/>
                <a:gd name="connsiteX54-11057" fmla="*/ 2056257 w 2171700"/>
                <a:gd name="connsiteY54-11058" fmla="*/ 2654077 h 7250295"/>
                <a:gd name="connsiteX55-11059" fmla="*/ 2042707 w 2171700"/>
                <a:gd name="connsiteY55-11060" fmla="*/ 2404684 h 7250295"/>
                <a:gd name="connsiteX56-11061" fmla="*/ 1981200 w 2171700"/>
                <a:gd name="connsiteY56-11062" fmla="*/ 1864914 h 7250295"/>
                <a:gd name="connsiteX57-11063" fmla="*/ 1936459 w 2171700"/>
                <a:gd name="connsiteY57-11064" fmla="*/ 1677029 h 7250295"/>
                <a:gd name="connsiteX58-11065" fmla="*/ 1922037 w 2171700"/>
                <a:gd name="connsiteY58-11066" fmla="*/ 1432534 h 7250295"/>
                <a:gd name="connsiteX59-11067" fmla="*/ 1874412 w 2171700"/>
                <a:gd name="connsiteY59-11068" fmla="*/ 1302338 h 7250295"/>
                <a:gd name="connsiteX60-11069" fmla="*/ 1407687 w 2171700"/>
                <a:gd name="connsiteY60-11070" fmla="*/ 1134975 h 7250295"/>
                <a:gd name="connsiteX61-11071" fmla="*/ 1309221 w 2171700"/>
                <a:gd name="connsiteY61-11072" fmla="*/ 1020075 h 7250295"/>
                <a:gd name="connsiteX62-11073" fmla="*/ 1365230 w 2171700"/>
                <a:gd name="connsiteY62-11074" fmla="*/ 821521 h 7250295"/>
                <a:gd name="connsiteX63-11075" fmla="*/ 1433407 w 2171700"/>
                <a:gd name="connsiteY63-11076" fmla="*/ 622909 h 7250295"/>
                <a:gd name="connsiteX64-11077" fmla="*/ 1444916 w 2171700"/>
                <a:gd name="connsiteY64-11078" fmla="*/ 380757 h 7250295"/>
                <a:gd name="connsiteX65-11079" fmla="*/ 1330946 w 2171700"/>
                <a:gd name="connsiteY65-11080" fmla="*/ 143773 h 7250295"/>
                <a:gd name="connsiteX66-11081" fmla="*/ 1063645 w 2171700"/>
                <a:gd name="connsiteY66-11082" fmla="*/ 568 h 7250295"/>
                <a:gd name="connsiteX0-11083" fmla="*/ 1063645 w 2171700"/>
                <a:gd name="connsiteY0-11084" fmla="*/ 568 h 7250295"/>
                <a:gd name="connsiteX1-11085" fmla="*/ 809625 w 2171700"/>
                <a:gd name="connsiteY1-11086" fmla="*/ 116070 h 7250295"/>
                <a:gd name="connsiteX2-11087" fmla="*/ 685800 w 2171700"/>
                <a:gd name="connsiteY2-11088" fmla="*/ 297045 h 7250295"/>
                <a:gd name="connsiteX3-11089" fmla="*/ 704850 w 2171700"/>
                <a:gd name="connsiteY3-11090" fmla="*/ 620895 h 7250295"/>
                <a:gd name="connsiteX4-11091" fmla="*/ 838200 w 2171700"/>
                <a:gd name="connsiteY4-11092" fmla="*/ 897120 h 7250295"/>
                <a:gd name="connsiteX5-11093" fmla="*/ 742950 w 2171700"/>
                <a:gd name="connsiteY5-11094" fmla="*/ 1011420 h 7250295"/>
                <a:gd name="connsiteX6-11095" fmla="*/ 133350 w 2171700"/>
                <a:gd name="connsiteY6-11096" fmla="*/ 1220970 h 7250295"/>
                <a:gd name="connsiteX7-11097" fmla="*/ 0 w 2171700"/>
                <a:gd name="connsiteY7-11098" fmla="*/ 2211570 h 7250295"/>
                <a:gd name="connsiteX8-11099" fmla="*/ 333375 w 2171700"/>
                <a:gd name="connsiteY8-11100" fmla="*/ 3106920 h 7250295"/>
                <a:gd name="connsiteX9-11101" fmla="*/ 247650 w 2171700"/>
                <a:gd name="connsiteY9-11102" fmla="*/ 3840345 h 7250295"/>
                <a:gd name="connsiteX10-11103" fmla="*/ 371475 w 2171700"/>
                <a:gd name="connsiteY10-11104" fmla="*/ 4059420 h 7250295"/>
                <a:gd name="connsiteX11-11105" fmla="*/ 495300 w 2171700"/>
                <a:gd name="connsiteY11-11106" fmla="*/ 4278495 h 7250295"/>
                <a:gd name="connsiteX12-11107" fmla="*/ 476250 w 2171700"/>
                <a:gd name="connsiteY12-11108" fmla="*/ 4735695 h 7250295"/>
                <a:gd name="connsiteX13-11109" fmla="*/ 476250 w 2171700"/>
                <a:gd name="connsiteY13-11110" fmla="*/ 5097645 h 7250295"/>
                <a:gd name="connsiteX14-11111" fmla="*/ 371475 w 2171700"/>
                <a:gd name="connsiteY14-11112" fmla="*/ 6145395 h 7250295"/>
                <a:gd name="connsiteX15-11113" fmla="*/ 371475 w 2171700"/>
                <a:gd name="connsiteY15-11114" fmla="*/ 6621645 h 7250295"/>
                <a:gd name="connsiteX16-11115" fmla="*/ 400050 w 2171700"/>
                <a:gd name="connsiteY16-11116" fmla="*/ 6821670 h 7250295"/>
                <a:gd name="connsiteX17-11117" fmla="*/ 323850 w 2171700"/>
                <a:gd name="connsiteY17-11118" fmla="*/ 7002645 h 7250295"/>
                <a:gd name="connsiteX18-11119" fmla="*/ 533400 w 2171700"/>
                <a:gd name="connsiteY18-11120" fmla="*/ 7250295 h 7250295"/>
                <a:gd name="connsiteX19-11121" fmla="*/ 952500 w 2171700"/>
                <a:gd name="connsiteY19-11122" fmla="*/ 7240770 h 7250295"/>
                <a:gd name="connsiteX20-11123" fmla="*/ 733425 w 2171700"/>
                <a:gd name="connsiteY20-11124" fmla="*/ 6821670 h 7250295"/>
                <a:gd name="connsiteX21-11125" fmla="*/ 790575 w 2171700"/>
                <a:gd name="connsiteY21-11126" fmla="*/ 6574020 h 7250295"/>
                <a:gd name="connsiteX22-11127" fmla="*/ 762000 w 2171700"/>
                <a:gd name="connsiteY22-11128" fmla="*/ 6250170 h 7250295"/>
                <a:gd name="connsiteX23-11129" fmla="*/ 885825 w 2171700"/>
                <a:gd name="connsiteY23-11130" fmla="*/ 5411970 h 7250295"/>
                <a:gd name="connsiteX24-11131" fmla="*/ 866775 w 2171700"/>
                <a:gd name="connsiteY24-11132" fmla="*/ 5326245 h 7250295"/>
                <a:gd name="connsiteX25-11133" fmla="*/ 971550 w 2171700"/>
                <a:gd name="connsiteY25-11134" fmla="*/ 5211945 h 7250295"/>
                <a:gd name="connsiteX26-11135" fmla="*/ 962025 w 2171700"/>
                <a:gd name="connsiteY26-11136" fmla="*/ 5069070 h 7250295"/>
                <a:gd name="connsiteX27-11137" fmla="*/ 1104900 w 2171700"/>
                <a:gd name="connsiteY27-11138" fmla="*/ 4526145 h 7250295"/>
                <a:gd name="connsiteX28-11139" fmla="*/ 1123950 w 2171700"/>
                <a:gd name="connsiteY28-11140" fmla="*/ 4392795 h 7250295"/>
                <a:gd name="connsiteX29-11141" fmla="*/ 1276350 w 2171700"/>
                <a:gd name="connsiteY29-11142" fmla="*/ 4649970 h 7250295"/>
                <a:gd name="connsiteX30-11143" fmla="*/ 1352550 w 2171700"/>
                <a:gd name="connsiteY30-11144" fmla="*/ 4926195 h 7250295"/>
                <a:gd name="connsiteX31-11145" fmla="*/ 1333500 w 2171700"/>
                <a:gd name="connsiteY31-11146" fmla="*/ 5069070 h 7250295"/>
                <a:gd name="connsiteX32-11147" fmla="*/ 1371600 w 2171700"/>
                <a:gd name="connsiteY32-11148" fmla="*/ 5078595 h 7250295"/>
                <a:gd name="connsiteX33-11149" fmla="*/ 1247775 w 2171700"/>
                <a:gd name="connsiteY33-11150" fmla="*/ 5516745 h 7250295"/>
                <a:gd name="connsiteX34-11151" fmla="*/ 1257300 w 2171700"/>
                <a:gd name="connsiteY34-11152" fmla="*/ 6469245 h 7250295"/>
                <a:gd name="connsiteX35-11153" fmla="*/ 1333500 w 2171700"/>
                <a:gd name="connsiteY35-11154" fmla="*/ 6583545 h 7250295"/>
                <a:gd name="connsiteX36-11155" fmla="*/ 1314450 w 2171700"/>
                <a:gd name="connsiteY36-11156" fmla="*/ 6735945 h 7250295"/>
                <a:gd name="connsiteX37-11157" fmla="*/ 1323975 w 2171700"/>
                <a:gd name="connsiteY37-11158" fmla="*/ 6859770 h 7250295"/>
                <a:gd name="connsiteX38-11159" fmla="*/ 1304925 w 2171700"/>
                <a:gd name="connsiteY38-11160" fmla="*/ 7012170 h 7250295"/>
                <a:gd name="connsiteX39-11161" fmla="*/ 1704975 w 2171700"/>
                <a:gd name="connsiteY39-11162" fmla="*/ 7212195 h 7250295"/>
                <a:gd name="connsiteX40-11163" fmla="*/ 2152650 w 2171700"/>
                <a:gd name="connsiteY40-11164" fmla="*/ 7212195 h 7250295"/>
                <a:gd name="connsiteX41-11165" fmla="*/ 2171700 w 2171700"/>
                <a:gd name="connsiteY41-11166" fmla="*/ 7069320 h 7250295"/>
                <a:gd name="connsiteX42-11167" fmla="*/ 1676400 w 2171700"/>
                <a:gd name="connsiteY42-11168" fmla="*/ 6564495 h 7250295"/>
                <a:gd name="connsiteX43-11169" fmla="*/ 1668617 w 2171700"/>
                <a:gd name="connsiteY43-11170" fmla="*/ 6451067 h 7250295"/>
                <a:gd name="connsiteX44-11171" fmla="*/ 1657350 w 2171700"/>
                <a:gd name="connsiteY44-11172" fmla="*/ 6250170 h 7250295"/>
                <a:gd name="connsiteX45-11173" fmla="*/ 1679014 w 2171700"/>
                <a:gd name="connsiteY45-11174" fmla="*/ 5979714 h 7250295"/>
                <a:gd name="connsiteX46-11175" fmla="*/ 1727631 w 2171700"/>
                <a:gd name="connsiteY46-11176" fmla="*/ 5512209 h 7250295"/>
                <a:gd name="connsiteX47-11177" fmla="*/ 1739049 w 2171700"/>
                <a:gd name="connsiteY47-11178" fmla="*/ 5363804 h 7250295"/>
                <a:gd name="connsiteX48-11179" fmla="*/ 1797611 w 2171700"/>
                <a:gd name="connsiteY48-11180" fmla="*/ 5317321 h 7250295"/>
                <a:gd name="connsiteX49-11181" fmla="*/ 1884207 w 2171700"/>
                <a:gd name="connsiteY49-11182" fmla="*/ 5097645 h 7250295"/>
                <a:gd name="connsiteX50-11183" fmla="*/ 1909357 w 2171700"/>
                <a:gd name="connsiteY50-11184" fmla="*/ 4805496 h 7250295"/>
                <a:gd name="connsiteX51-11185" fmla="*/ 1900373 w 2171700"/>
                <a:gd name="connsiteY51-11186" fmla="*/ 4348776 h 7250295"/>
                <a:gd name="connsiteX52-11187" fmla="*/ 1881052 w 2171700"/>
                <a:gd name="connsiteY52-11188" fmla="*/ 3902573 h 7250295"/>
                <a:gd name="connsiteX53-11189" fmla="*/ 1855362 w 2171700"/>
                <a:gd name="connsiteY53-11190" fmla="*/ 3584643 h 7250295"/>
                <a:gd name="connsiteX54-11191" fmla="*/ 2056257 w 2171700"/>
                <a:gd name="connsiteY54-11192" fmla="*/ 2654077 h 7250295"/>
                <a:gd name="connsiteX55-11193" fmla="*/ 2042707 w 2171700"/>
                <a:gd name="connsiteY55-11194" fmla="*/ 2404684 h 7250295"/>
                <a:gd name="connsiteX56-11195" fmla="*/ 1981200 w 2171700"/>
                <a:gd name="connsiteY56-11196" fmla="*/ 1864914 h 7250295"/>
                <a:gd name="connsiteX57-11197" fmla="*/ 1936459 w 2171700"/>
                <a:gd name="connsiteY57-11198" fmla="*/ 1677029 h 7250295"/>
                <a:gd name="connsiteX58-11199" fmla="*/ 1922037 w 2171700"/>
                <a:gd name="connsiteY58-11200" fmla="*/ 1432534 h 7250295"/>
                <a:gd name="connsiteX59-11201" fmla="*/ 1874412 w 2171700"/>
                <a:gd name="connsiteY59-11202" fmla="*/ 1302338 h 7250295"/>
                <a:gd name="connsiteX60-11203" fmla="*/ 1407687 w 2171700"/>
                <a:gd name="connsiteY60-11204" fmla="*/ 1134975 h 7250295"/>
                <a:gd name="connsiteX61-11205" fmla="*/ 1309221 w 2171700"/>
                <a:gd name="connsiteY61-11206" fmla="*/ 1020075 h 7250295"/>
                <a:gd name="connsiteX62-11207" fmla="*/ 1365230 w 2171700"/>
                <a:gd name="connsiteY62-11208" fmla="*/ 821521 h 7250295"/>
                <a:gd name="connsiteX63-11209" fmla="*/ 1433407 w 2171700"/>
                <a:gd name="connsiteY63-11210" fmla="*/ 622909 h 7250295"/>
                <a:gd name="connsiteX64-11211" fmla="*/ 1444916 w 2171700"/>
                <a:gd name="connsiteY64-11212" fmla="*/ 380757 h 7250295"/>
                <a:gd name="connsiteX65-11213" fmla="*/ 1330946 w 2171700"/>
                <a:gd name="connsiteY65-11214" fmla="*/ 143773 h 7250295"/>
                <a:gd name="connsiteX66-11215" fmla="*/ 1063645 w 2171700"/>
                <a:gd name="connsiteY66-11216" fmla="*/ 568 h 7250295"/>
                <a:gd name="connsiteX0-11217" fmla="*/ 1063645 w 2171700"/>
                <a:gd name="connsiteY0-11218" fmla="*/ 568 h 7250295"/>
                <a:gd name="connsiteX1-11219" fmla="*/ 809625 w 2171700"/>
                <a:gd name="connsiteY1-11220" fmla="*/ 116070 h 7250295"/>
                <a:gd name="connsiteX2-11221" fmla="*/ 685800 w 2171700"/>
                <a:gd name="connsiteY2-11222" fmla="*/ 297045 h 7250295"/>
                <a:gd name="connsiteX3-11223" fmla="*/ 704850 w 2171700"/>
                <a:gd name="connsiteY3-11224" fmla="*/ 620895 h 7250295"/>
                <a:gd name="connsiteX4-11225" fmla="*/ 838200 w 2171700"/>
                <a:gd name="connsiteY4-11226" fmla="*/ 897120 h 7250295"/>
                <a:gd name="connsiteX5-11227" fmla="*/ 742950 w 2171700"/>
                <a:gd name="connsiteY5-11228" fmla="*/ 1011420 h 7250295"/>
                <a:gd name="connsiteX6-11229" fmla="*/ 133350 w 2171700"/>
                <a:gd name="connsiteY6-11230" fmla="*/ 1220970 h 7250295"/>
                <a:gd name="connsiteX7-11231" fmla="*/ 0 w 2171700"/>
                <a:gd name="connsiteY7-11232" fmla="*/ 2211570 h 7250295"/>
                <a:gd name="connsiteX8-11233" fmla="*/ 333375 w 2171700"/>
                <a:gd name="connsiteY8-11234" fmla="*/ 3106920 h 7250295"/>
                <a:gd name="connsiteX9-11235" fmla="*/ 247650 w 2171700"/>
                <a:gd name="connsiteY9-11236" fmla="*/ 3840345 h 7250295"/>
                <a:gd name="connsiteX10-11237" fmla="*/ 371475 w 2171700"/>
                <a:gd name="connsiteY10-11238" fmla="*/ 4059420 h 7250295"/>
                <a:gd name="connsiteX11-11239" fmla="*/ 495300 w 2171700"/>
                <a:gd name="connsiteY11-11240" fmla="*/ 4278495 h 7250295"/>
                <a:gd name="connsiteX12-11241" fmla="*/ 476250 w 2171700"/>
                <a:gd name="connsiteY12-11242" fmla="*/ 4735695 h 7250295"/>
                <a:gd name="connsiteX13-11243" fmla="*/ 476250 w 2171700"/>
                <a:gd name="connsiteY13-11244" fmla="*/ 5097645 h 7250295"/>
                <a:gd name="connsiteX14-11245" fmla="*/ 371475 w 2171700"/>
                <a:gd name="connsiteY14-11246" fmla="*/ 6145395 h 7250295"/>
                <a:gd name="connsiteX15-11247" fmla="*/ 371475 w 2171700"/>
                <a:gd name="connsiteY15-11248" fmla="*/ 6621645 h 7250295"/>
                <a:gd name="connsiteX16-11249" fmla="*/ 400050 w 2171700"/>
                <a:gd name="connsiteY16-11250" fmla="*/ 6821670 h 7250295"/>
                <a:gd name="connsiteX17-11251" fmla="*/ 323850 w 2171700"/>
                <a:gd name="connsiteY17-11252" fmla="*/ 7002645 h 7250295"/>
                <a:gd name="connsiteX18-11253" fmla="*/ 533400 w 2171700"/>
                <a:gd name="connsiteY18-11254" fmla="*/ 7250295 h 7250295"/>
                <a:gd name="connsiteX19-11255" fmla="*/ 952500 w 2171700"/>
                <a:gd name="connsiteY19-11256" fmla="*/ 7240770 h 7250295"/>
                <a:gd name="connsiteX20-11257" fmla="*/ 733425 w 2171700"/>
                <a:gd name="connsiteY20-11258" fmla="*/ 6821670 h 7250295"/>
                <a:gd name="connsiteX21-11259" fmla="*/ 790575 w 2171700"/>
                <a:gd name="connsiteY21-11260" fmla="*/ 6574020 h 7250295"/>
                <a:gd name="connsiteX22-11261" fmla="*/ 762000 w 2171700"/>
                <a:gd name="connsiteY22-11262" fmla="*/ 6250170 h 7250295"/>
                <a:gd name="connsiteX23-11263" fmla="*/ 885825 w 2171700"/>
                <a:gd name="connsiteY23-11264" fmla="*/ 5411970 h 7250295"/>
                <a:gd name="connsiteX24-11265" fmla="*/ 866775 w 2171700"/>
                <a:gd name="connsiteY24-11266" fmla="*/ 5326245 h 7250295"/>
                <a:gd name="connsiteX25-11267" fmla="*/ 971550 w 2171700"/>
                <a:gd name="connsiteY25-11268" fmla="*/ 5211945 h 7250295"/>
                <a:gd name="connsiteX26-11269" fmla="*/ 962025 w 2171700"/>
                <a:gd name="connsiteY26-11270" fmla="*/ 5069070 h 7250295"/>
                <a:gd name="connsiteX27-11271" fmla="*/ 1104900 w 2171700"/>
                <a:gd name="connsiteY27-11272" fmla="*/ 4526145 h 7250295"/>
                <a:gd name="connsiteX28-11273" fmla="*/ 1123950 w 2171700"/>
                <a:gd name="connsiteY28-11274" fmla="*/ 4392795 h 7250295"/>
                <a:gd name="connsiteX29-11275" fmla="*/ 1276350 w 2171700"/>
                <a:gd name="connsiteY29-11276" fmla="*/ 4649970 h 7250295"/>
                <a:gd name="connsiteX30-11277" fmla="*/ 1352550 w 2171700"/>
                <a:gd name="connsiteY30-11278" fmla="*/ 4926195 h 7250295"/>
                <a:gd name="connsiteX31-11279" fmla="*/ 1333500 w 2171700"/>
                <a:gd name="connsiteY31-11280" fmla="*/ 5069070 h 7250295"/>
                <a:gd name="connsiteX32-11281" fmla="*/ 1371600 w 2171700"/>
                <a:gd name="connsiteY32-11282" fmla="*/ 5078595 h 7250295"/>
                <a:gd name="connsiteX33-11283" fmla="*/ 1247775 w 2171700"/>
                <a:gd name="connsiteY33-11284" fmla="*/ 5516745 h 7250295"/>
                <a:gd name="connsiteX34-11285" fmla="*/ 1257300 w 2171700"/>
                <a:gd name="connsiteY34-11286" fmla="*/ 6469245 h 7250295"/>
                <a:gd name="connsiteX35-11287" fmla="*/ 1333500 w 2171700"/>
                <a:gd name="connsiteY35-11288" fmla="*/ 6583545 h 7250295"/>
                <a:gd name="connsiteX36-11289" fmla="*/ 1314450 w 2171700"/>
                <a:gd name="connsiteY36-11290" fmla="*/ 6735945 h 7250295"/>
                <a:gd name="connsiteX37-11291" fmla="*/ 1323975 w 2171700"/>
                <a:gd name="connsiteY37-11292" fmla="*/ 6859770 h 7250295"/>
                <a:gd name="connsiteX38-11293" fmla="*/ 1304925 w 2171700"/>
                <a:gd name="connsiteY38-11294" fmla="*/ 7012170 h 7250295"/>
                <a:gd name="connsiteX39-11295" fmla="*/ 1704975 w 2171700"/>
                <a:gd name="connsiteY39-11296" fmla="*/ 7212195 h 7250295"/>
                <a:gd name="connsiteX40-11297" fmla="*/ 2152650 w 2171700"/>
                <a:gd name="connsiteY40-11298" fmla="*/ 7212195 h 7250295"/>
                <a:gd name="connsiteX41-11299" fmla="*/ 2171700 w 2171700"/>
                <a:gd name="connsiteY41-11300" fmla="*/ 7069320 h 7250295"/>
                <a:gd name="connsiteX42-11301" fmla="*/ 1676400 w 2171700"/>
                <a:gd name="connsiteY42-11302" fmla="*/ 6564495 h 7250295"/>
                <a:gd name="connsiteX43-11303" fmla="*/ 1668617 w 2171700"/>
                <a:gd name="connsiteY43-11304" fmla="*/ 6451067 h 7250295"/>
                <a:gd name="connsiteX44-11305" fmla="*/ 1657350 w 2171700"/>
                <a:gd name="connsiteY44-11306" fmla="*/ 6250170 h 7250295"/>
                <a:gd name="connsiteX45-11307" fmla="*/ 1679014 w 2171700"/>
                <a:gd name="connsiteY45-11308" fmla="*/ 5979714 h 7250295"/>
                <a:gd name="connsiteX46-11309" fmla="*/ 1727631 w 2171700"/>
                <a:gd name="connsiteY46-11310" fmla="*/ 5512209 h 7250295"/>
                <a:gd name="connsiteX47-11311" fmla="*/ 1739049 w 2171700"/>
                <a:gd name="connsiteY47-11312" fmla="*/ 5363804 h 7250295"/>
                <a:gd name="connsiteX48-11313" fmla="*/ 1797611 w 2171700"/>
                <a:gd name="connsiteY48-11314" fmla="*/ 5317321 h 7250295"/>
                <a:gd name="connsiteX49-11315" fmla="*/ 1884207 w 2171700"/>
                <a:gd name="connsiteY49-11316" fmla="*/ 5097645 h 7250295"/>
                <a:gd name="connsiteX50-11317" fmla="*/ 1909357 w 2171700"/>
                <a:gd name="connsiteY50-11318" fmla="*/ 4805496 h 7250295"/>
                <a:gd name="connsiteX51-11319" fmla="*/ 1900373 w 2171700"/>
                <a:gd name="connsiteY51-11320" fmla="*/ 4348776 h 7250295"/>
                <a:gd name="connsiteX52-11321" fmla="*/ 1881052 w 2171700"/>
                <a:gd name="connsiteY52-11322" fmla="*/ 3902573 h 7250295"/>
                <a:gd name="connsiteX53-11323" fmla="*/ 1855362 w 2171700"/>
                <a:gd name="connsiteY53-11324" fmla="*/ 3584643 h 7250295"/>
                <a:gd name="connsiteX54-11325" fmla="*/ 2056257 w 2171700"/>
                <a:gd name="connsiteY54-11326" fmla="*/ 2654077 h 7250295"/>
                <a:gd name="connsiteX55-11327" fmla="*/ 2042707 w 2171700"/>
                <a:gd name="connsiteY55-11328" fmla="*/ 2404684 h 7250295"/>
                <a:gd name="connsiteX56-11329" fmla="*/ 1981200 w 2171700"/>
                <a:gd name="connsiteY56-11330" fmla="*/ 1864914 h 7250295"/>
                <a:gd name="connsiteX57-11331" fmla="*/ 1936459 w 2171700"/>
                <a:gd name="connsiteY57-11332" fmla="*/ 1677029 h 7250295"/>
                <a:gd name="connsiteX58-11333" fmla="*/ 1922037 w 2171700"/>
                <a:gd name="connsiteY58-11334" fmla="*/ 1432534 h 7250295"/>
                <a:gd name="connsiteX59-11335" fmla="*/ 1874412 w 2171700"/>
                <a:gd name="connsiteY59-11336" fmla="*/ 1302338 h 7250295"/>
                <a:gd name="connsiteX60-11337" fmla="*/ 1407687 w 2171700"/>
                <a:gd name="connsiteY60-11338" fmla="*/ 1134975 h 7250295"/>
                <a:gd name="connsiteX61-11339" fmla="*/ 1309221 w 2171700"/>
                <a:gd name="connsiteY61-11340" fmla="*/ 1020075 h 7250295"/>
                <a:gd name="connsiteX62-11341" fmla="*/ 1365230 w 2171700"/>
                <a:gd name="connsiteY62-11342" fmla="*/ 821521 h 7250295"/>
                <a:gd name="connsiteX63-11343" fmla="*/ 1433407 w 2171700"/>
                <a:gd name="connsiteY63-11344" fmla="*/ 622909 h 7250295"/>
                <a:gd name="connsiteX64-11345" fmla="*/ 1444916 w 2171700"/>
                <a:gd name="connsiteY64-11346" fmla="*/ 380757 h 7250295"/>
                <a:gd name="connsiteX65-11347" fmla="*/ 1330946 w 2171700"/>
                <a:gd name="connsiteY65-11348" fmla="*/ 143773 h 7250295"/>
                <a:gd name="connsiteX66-11349" fmla="*/ 1063645 w 2171700"/>
                <a:gd name="connsiteY66-11350" fmla="*/ 568 h 7250295"/>
                <a:gd name="connsiteX0-11351" fmla="*/ 1063645 w 2171700"/>
                <a:gd name="connsiteY0-11352" fmla="*/ 568 h 7250295"/>
                <a:gd name="connsiteX1-11353" fmla="*/ 809625 w 2171700"/>
                <a:gd name="connsiteY1-11354" fmla="*/ 116070 h 7250295"/>
                <a:gd name="connsiteX2-11355" fmla="*/ 685800 w 2171700"/>
                <a:gd name="connsiteY2-11356" fmla="*/ 297045 h 7250295"/>
                <a:gd name="connsiteX3-11357" fmla="*/ 704850 w 2171700"/>
                <a:gd name="connsiteY3-11358" fmla="*/ 620895 h 7250295"/>
                <a:gd name="connsiteX4-11359" fmla="*/ 838200 w 2171700"/>
                <a:gd name="connsiteY4-11360" fmla="*/ 897120 h 7250295"/>
                <a:gd name="connsiteX5-11361" fmla="*/ 742950 w 2171700"/>
                <a:gd name="connsiteY5-11362" fmla="*/ 1011420 h 7250295"/>
                <a:gd name="connsiteX6-11363" fmla="*/ 133350 w 2171700"/>
                <a:gd name="connsiteY6-11364" fmla="*/ 1220970 h 7250295"/>
                <a:gd name="connsiteX7-11365" fmla="*/ 0 w 2171700"/>
                <a:gd name="connsiteY7-11366" fmla="*/ 2211570 h 7250295"/>
                <a:gd name="connsiteX8-11367" fmla="*/ 333375 w 2171700"/>
                <a:gd name="connsiteY8-11368" fmla="*/ 3106920 h 7250295"/>
                <a:gd name="connsiteX9-11369" fmla="*/ 247650 w 2171700"/>
                <a:gd name="connsiteY9-11370" fmla="*/ 3840345 h 7250295"/>
                <a:gd name="connsiteX10-11371" fmla="*/ 371475 w 2171700"/>
                <a:gd name="connsiteY10-11372" fmla="*/ 4059420 h 7250295"/>
                <a:gd name="connsiteX11-11373" fmla="*/ 495300 w 2171700"/>
                <a:gd name="connsiteY11-11374" fmla="*/ 4278495 h 7250295"/>
                <a:gd name="connsiteX12-11375" fmla="*/ 476250 w 2171700"/>
                <a:gd name="connsiteY12-11376" fmla="*/ 4735695 h 7250295"/>
                <a:gd name="connsiteX13-11377" fmla="*/ 476250 w 2171700"/>
                <a:gd name="connsiteY13-11378" fmla="*/ 5097645 h 7250295"/>
                <a:gd name="connsiteX14-11379" fmla="*/ 371475 w 2171700"/>
                <a:gd name="connsiteY14-11380" fmla="*/ 6145395 h 7250295"/>
                <a:gd name="connsiteX15-11381" fmla="*/ 371475 w 2171700"/>
                <a:gd name="connsiteY15-11382" fmla="*/ 6621645 h 7250295"/>
                <a:gd name="connsiteX16-11383" fmla="*/ 400050 w 2171700"/>
                <a:gd name="connsiteY16-11384" fmla="*/ 6821670 h 7250295"/>
                <a:gd name="connsiteX17-11385" fmla="*/ 323850 w 2171700"/>
                <a:gd name="connsiteY17-11386" fmla="*/ 7002645 h 7250295"/>
                <a:gd name="connsiteX18-11387" fmla="*/ 533400 w 2171700"/>
                <a:gd name="connsiteY18-11388" fmla="*/ 7250295 h 7250295"/>
                <a:gd name="connsiteX19-11389" fmla="*/ 952500 w 2171700"/>
                <a:gd name="connsiteY19-11390" fmla="*/ 7240770 h 7250295"/>
                <a:gd name="connsiteX20-11391" fmla="*/ 733425 w 2171700"/>
                <a:gd name="connsiteY20-11392" fmla="*/ 6821670 h 7250295"/>
                <a:gd name="connsiteX21-11393" fmla="*/ 790575 w 2171700"/>
                <a:gd name="connsiteY21-11394" fmla="*/ 6574020 h 7250295"/>
                <a:gd name="connsiteX22-11395" fmla="*/ 762000 w 2171700"/>
                <a:gd name="connsiteY22-11396" fmla="*/ 6250170 h 7250295"/>
                <a:gd name="connsiteX23-11397" fmla="*/ 885825 w 2171700"/>
                <a:gd name="connsiteY23-11398" fmla="*/ 5411970 h 7250295"/>
                <a:gd name="connsiteX24-11399" fmla="*/ 866775 w 2171700"/>
                <a:gd name="connsiteY24-11400" fmla="*/ 5326245 h 7250295"/>
                <a:gd name="connsiteX25-11401" fmla="*/ 971550 w 2171700"/>
                <a:gd name="connsiteY25-11402" fmla="*/ 5211945 h 7250295"/>
                <a:gd name="connsiteX26-11403" fmla="*/ 962025 w 2171700"/>
                <a:gd name="connsiteY26-11404" fmla="*/ 5069070 h 7250295"/>
                <a:gd name="connsiteX27-11405" fmla="*/ 1104900 w 2171700"/>
                <a:gd name="connsiteY27-11406" fmla="*/ 4526145 h 7250295"/>
                <a:gd name="connsiteX28-11407" fmla="*/ 1123950 w 2171700"/>
                <a:gd name="connsiteY28-11408" fmla="*/ 4392795 h 7250295"/>
                <a:gd name="connsiteX29-11409" fmla="*/ 1276350 w 2171700"/>
                <a:gd name="connsiteY29-11410" fmla="*/ 4649970 h 7250295"/>
                <a:gd name="connsiteX30-11411" fmla="*/ 1352550 w 2171700"/>
                <a:gd name="connsiteY30-11412" fmla="*/ 4926195 h 7250295"/>
                <a:gd name="connsiteX31-11413" fmla="*/ 1333500 w 2171700"/>
                <a:gd name="connsiteY31-11414" fmla="*/ 5069070 h 7250295"/>
                <a:gd name="connsiteX32-11415" fmla="*/ 1371600 w 2171700"/>
                <a:gd name="connsiteY32-11416" fmla="*/ 5078595 h 7250295"/>
                <a:gd name="connsiteX33-11417" fmla="*/ 1247775 w 2171700"/>
                <a:gd name="connsiteY33-11418" fmla="*/ 5516745 h 7250295"/>
                <a:gd name="connsiteX34-11419" fmla="*/ 1257300 w 2171700"/>
                <a:gd name="connsiteY34-11420" fmla="*/ 6469245 h 7250295"/>
                <a:gd name="connsiteX35-11421" fmla="*/ 1333500 w 2171700"/>
                <a:gd name="connsiteY35-11422" fmla="*/ 6583545 h 7250295"/>
                <a:gd name="connsiteX36-11423" fmla="*/ 1314450 w 2171700"/>
                <a:gd name="connsiteY36-11424" fmla="*/ 6735945 h 7250295"/>
                <a:gd name="connsiteX37-11425" fmla="*/ 1323975 w 2171700"/>
                <a:gd name="connsiteY37-11426" fmla="*/ 6859770 h 7250295"/>
                <a:gd name="connsiteX38-11427" fmla="*/ 1304925 w 2171700"/>
                <a:gd name="connsiteY38-11428" fmla="*/ 7012170 h 7250295"/>
                <a:gd name="connsiteX39-11429" fmla="*/ 1704975 w 2171700"/>
                <a:gd name="connsiteY39-11430" fmla="*/ 7212195 h 7250295"/>
                <a:gd name="connsiteX40-11431" fmla="*/ 2152650 w 2171700"/>
                <a:gd name="connsiteY40-11432" fmla="*/ 7212195 h 7250295"/>
                <a:gd name="connsiteX41-11433" fmla="*/ 2171700 w 2171700"/>
                <a:gd name="connsiteY41-11434" fmla="*/ 7069320 h 7250295"/>
                <a:gd name="connsiteX42-11435" fmla="*/ 1708130 w 2171700"/>
                <a:gd name="connsiteY42-11436" fmla="*/ 6550072 h 7250295"/>
                <a:gd name="connsiteX43-11437" fmla="*/ 1668617 w 2171700"/>
                <a:gd name="connsiteY43-11438" fmla="*/ 6451067 h 7250295"/>
                <a:gd name="connsiteX44-11439" fmla="*/ 1657350 w 2171700"/>
                <a:gd name="connsiteY44-11440" fmla="*/ 6250170 h 7250295"/>
                <a:gd name="connsiteX45-11441" fmla="*/ 1679014 w 2171700"/>
                <a:gd name="connsiteY45-11442" fmla="*/ 5979714 h 7250295"/>
                <a:gd name="connsiteX46-11443" fmla="*/ 1727631 w 2171700"/>
                <a:gd name="connsiteY46-11444" fmla="*/ 5512209 h 7250295"/>
                <a:gd name="connsiteX47-11445" fmla="*/ 1739049 w 2171700"/>
                <a:gd name="connsiteY47-11446" fmla="*/ 5363804 h 7250295"/>
                <a:gd name="connsiteX48-11447" fmla="*/ 1797611 w 2171700"/>
                <a:gd name="connsiteY48-11448" fmla="*/ 5317321 h 7250295"/>
                <a:gd name="connsiteX49-11449" fmla="*/ 1884207 w 2171700"/>
                <a:gd name="connsiteY49-11450" fmla="*/ 5097645 h 7250295"/>
                <a:gd name="connsiteX50-11451" fmla="*/ 1909357 w 2171700"/>
                <a:gd name="connsiteY50-11452" fmla="*/ 4805496 h 7250295"/>
                <a:gd name="connsiteX51-11453" fmla="*/ 1900373 w 2171700"/>
                <a:gd name="connsiteY51-11454" fmla="*/ 4348776 h 7250295"/>
                <a:gd name="connsiteX52-11455" fmla="*/ 1881052 w 2171700"/>
                <a:gd name="connsiteY52-11456" fmla="*/ 3902573 h 7250295"/>
                <a:gd name="connsiteX53-11457" fmla="*/ 1855362 w 2171700"/>
                <a:gd name="connsiteY53-11458" fmla="*/ 3584643 h 7250295"/>
                <a:gd name="connsiteX54-11459" fmla="*/ 2056257 w 2171700"/>
                <a:gd name="connsiteY54-11460" fmla="*/ 2654077 h 7250295"/>
                <a:gd name="connsiteX55-11461" fmla="*/ 2042707 w 2171700"/>
                <a:gd name="connsiteY55-11462" fmla="*/ 2404684 h 7250295"/>
                <a:gd name="connsiteX56-11463" fmla="*/ 1981200 w 2171700"/>
                <a:gd name="connsiteY56-11464" fmla="*/ 1864914 h 7250295"/>
                <a:gd name="connsiteX57-11465" fmla="*/ 1936459 w 2171700"/>
                <a:gd name="connsiteY57-11466" fmla="*/ 1677029 h 7250295"/>
                <a:gd name="connsiteX58-11467" fmla="*/ 1922037 w 2171700"/>
                <a:gd name="connsiteY58-11468" fmla="*/ 1432534 h 7250295"/>
                <a:gd name="connsiteX59-11469" fmla="*/ 1874412 w 2171700"/>
                <a:gd name="connsiteY59-11470" fmla="*/ 1302338 h 7250295"/>
                <a:gd name="connsiteX60-11471" fmla="*/ 1407687 w 2171700"/>
                <a:gd name="connsiteY60-11472" fmla="*/ 1134975 h 7250295"/>
                <a:gd name="connsiteX61-11473" fmla="*/ 1309221 w 2171700"/>
                <a:gd name="connsiteY61-11474" fmla="*/ 1020075 h 7250295"/>
                <a:gd name="connsiteX62-11475" fmla="*/ 1365230 w 2171700"/>
                <a:gd name="connsiteY62-11476" fmla="*/ 821521 h 7250295"/>
                <a:gd name="connsiteX63-11477" fmla="*/ 1433407 w 2171700"/>
                <a:gd name="connsiteY63-11478" fmla="*/ 622909 h 7250295"/>
                <a:gd name="connsiteX64-11479" fmla="*/ 1444916 w 2171700"/>
                <a:gd name="connsiteY64-11480" fmla="*/ 380757 h 7250295"/>
                <a:gd name="connsiteX65-11481" fmla="*/ 1330946 w 2171700"/>
                <a:gd name="connsiteY65-11482" fmla="*/ 143773 h 7250295"/>
                <a:gd name="connsiteX66-11483" fmla="*/ 1063645 w 2171700"/>
                <a:gd name="connsiteY66-11484" fmla="*/ 568 h 7250295"/>
                <a:gd name="connsiteX0-11485" fmla="*/ 1063645 w 2171700"/>
                <a:gd name="connsiteY0-11486" fmla="*/ 568 h 7250295"/>
                <a:gd name="connsiteX1-11487" fmla="*/ 809625 w 2171700"/>
                <a:gd name="connsiteY1-11488" fmla="*/ 116070 h 7250295"/>
                <a:gd name="connsiteX2-11489" fmla="*/ 685800 w 2171700"/>
                <a:gd name="connsiteY2-11490" fmla="*/ 297045 h 7250295"/>
                <a:gd name="connsiteX3-11491" fmla="*/ 704850 w 2171700"/>
                <a:gd name="connsiteY3-11492" fmla="*/ 620895 h 7250295"/>
                <a:gd name="connsiteX4-11493" fmla="*/ 838200 w 2171700"/>
                <a:gd name="connsiteY4-11494" fmla="*/ 897120 h 7250295"/>
                <a:gd name="connsiteX5-11495" fmla="*/ 742950 w 2171700"/>
                <a:gd name="connsiteY5-11496" fmla="*/ 1011420 h 7250295"/>
                <a:gd name="connsiteX6-11497" fmla="*/ 133350 w 2171700"/>
                <a:gd name="connsiteY6-11498" fmla="*/ 1220970 h 7250295"/>
                <a:gd name="connsiteX7-11499" fmla="*/ 0 w 2171700"/>
                <a:gd name="connsiteY7-11500" fmla="*/ 2211570 h 7250295"/>
                <a:gd name="connsiteX8-11501" fmla="*/ 333375 w 2171700"/>
                <a:gd name="connsiteY8-11502" fmla="*/ 3106920 h 7250295"/>
                <a:gd name="connsiteX9-11503" fmla="*/ 247650 w 2171700"/>
                <a:gd name="connsiteY9-11504" fmla="*/ 3840345 h 7250295"/>
                <a:gd name="connsiteX10-11505" fmla="*/ 371475 w 2171700"/>
                <a:gd name="connsiteY10-11506" fmla="*/ 4059420 h 7250295"/>
                <a:gd name="connsiteX11-11507" fmla="*/ 495300 w 2171700"/>
                <a:gd name="connsiteY11-11508" fmla="*/ 4278495 h 7250295"/>
                <a:gd name="connsiteX12-11509" fmla="*/ 476250 w 2171700"/>
                <a:gd name="connsiteY12-11510" fmla="*/ 4735695 h 7250295"/>
                <a:gd name="connsiteX13-11511" fmla="*/ 476250 w 2171700"/>
                <a:gd name="connsiteY13-11512" fmla="*/ 5097645 h 7250295"/>
                <a:gd name="connsiteX14-11513" fmla="*/ 371475 w 2171700"/>
                <a:gd name="connsiteY14-11514" fmla="*/ 6145395 h 7250295"/>
                <a:gd name="connsiteX15-11515" fmla="*/ 371475 w 2171700"/>
                <a:gd name="connsiteY15-11516" fmla="*/ 6621645 h 7250295"/>
                <a:gd name="connsiteX16-11517" fmla="*/ 400050 w 2171700"/>
                <a:gd name="connsiteY16-11518" fmla="*/ 6821670 h 7250295"/>
                <a:gd name="connsiteX17-11519" fmla="*/ 323850 w 2171700"/>
                <a:gd name="connsiteY17-11520" fmla="*/ 7002645 h 7250295"/>
                <a:gd name="connsiteX18-11521" fmla="*/ 533400 w 2171700"/>
                <a:gd name="connsiteY18-11522" fmla="*/ 7250295 h 7250295"/>
                <a:gd name="connsiteX19-11523" fmla="*/ 952500 w 2171700"/>
                <a:gd name="connsiteY19-11524" fmla="*/ 7240770 h 7250295"/>
                <a:gd name="connsiteX20-11525" fmla="*/ 733425 w 2171700"/>
                <a:gd name="connsiteY20-11526" fmla="*/ 6821670 h 7250295"/>
                <a:gd name="connsiteX21-11527" fmla="*/ 790575 w 2171700"/>
                <a:gd name="connsiteY21-11528" fmla="*/ 6574020 h 7250295"/>
                <a:gd name="connsiteX22-11529" fmla="*/ 762000 w 2171700"/>
                <a:gd name="connsiteY22-11530" fmla="*/ 6250170 h 7250295"/>
                <a:gd name="connsiteX23-11531" fmla="*/ 885825 w 2171700"/>
                <a:gd name="connsiteY23-11532" fmla="*/ 5411970 h 7250295"/>
                <a:gd name="connsiteX24-11533" fmla="*/ 866775 w 2171700"/>
                <a:gd name="connsiteY24-11534" fmla="*/ 5326245 h 7250295"/>
                <a:gd name="connsiteX25-11535" fmla="*/ 971550 w 2171700"/>
                <a:gd name="connsiteY25-11536" fmla="*/ 5211945 h 7250295"/>
                <a:gd name="connsiteX26-11537" fmla="*/ 962025 w 2171700"/>
                <a:gd name="connsiteY26-11538" fmla="*/ 5069070 h 7250295"/>
                <a:gd name="connsiteX27-11539" fmla="*/ 1104900 w 2171700"/>
                <a:gd name="connsiteY27-11540" fmla="*/ 4526145 h 7250295"/>
                <a:gd name="connsiteX28-11541" fmla="*/ 1123950 w 2171700"/>
                <a:gd name="connsiteY28-11542" fmla="*/ 4392795 h 7250295"/>
                <a:gd name="connsiteX29-11543" fmla="*/ 1276350 w 2171700"/>
                <a:gd name="connsiteY29-11544" fmla="*/ 4649970 h 7250295"/>
                <a:gd name="connsiteX30-11545" fmla="*/ 1352550 w 2171700"/>
                <a:gd name="connsiteY30-11546" fmla="*/ 4926195 h 7250295"/>
                <a:gd name="connsiteX31-11547" fmla="*/ 1333500 w 2171700"/>
                <a:gd name="connsiteY31-11548" fmla="*/ 5069070 h 7250295"/>
                <a:gd name="connsiteX32-11549" fmla="*/ 1371600 w 2171700"/>
                <a:gd name="connsiteY32-11550" fmla="*/ 5078595 h 7250295"/>
                <a:gd name="connsiteX33-11551" fmla="*/ 1247775 w 2171700"/>
                <a:gd name="connsiteY33-11552" fmla="*/ 5516745 h 7250295"/>
                <a:gd name="connsiteX34-11553" fmla="*/ 1257300 w 2171700"/>
                <a:gd name="connsiteY34-11554" fmla="*/ 6469245 h 7250295"/>
                <a:gd name="connsiteX35-11555" fmla="*/ 1333500 w 2171700"/>
                <a:gd name="connsiteY35-11556" fmla="*/ 6583545 h 7250295"/>
                <a:gd name="connsiteX36-11557" fmla="*/ 1314450 w 2171700"/>
                <a:gd name="connsiteY36-11558" fmla="*/ 6735945 h 7250295"/>
                <a:gd name="connsiteX37-11559" fmla="*/ 1323975 w 2171700"/>
                <a:gd name="connsiteY37-11560" fmla="*/ 6859770 h 7250295"/>
                <a:gd name="connsiteX38-11561" fmla="*/ 1304925 w 2171700"/>
                <a:gd name="connsiteY38-11562" fmla="*/ 7012170 h 7250295"/>
                <a:gd name="connsiteX39-11563" fmla="*/ 1704975 w 2171700"/>
                <a:gd name="connsiteY39-11564" fmla="*/ 7212195 h 7250295"/>
                <a:gd name="connsiteX40-11565" fmla="*/ 2152650 w 2171700"/>
                <a:gd name="connsiteY40-11566" fmla="*/ 7212195 h 7250295"/>
                <a:gd name="connsiteX41-11567" fmla="*/ 2171700 w 2171700"/>
                <a:gd name="connsiteY41-11568" fmla="*/ 7069320 h 7250295"/>
                <a:gd name="connsiteX42-11569" fmla="*/ 1708130 w 2171700"/>
                <a:gd name="connsiteY42-11570" fmla="*/ 6550072 h 7250295"/>
                <a:gd name="connsiteX43-11571" fmla="*/ 1668617 w 2171700"/>
                <a:gd name="connsiteY43-11572" fmla="*/ 6451067 h 7250295"/>
                <a:gd name="connsiteX44-11573" fmla="*/ 1657350 w 2171700"/>
                <a:gd name="connsiteY44-11574" fmla="*/ 6250170 h 7250295"/>
                <a:gd name="connsiteX45-11575" fmla="*/ 1679014 w 2171700"/>
                <a:gd name="connsiteY45-11576" fmla="*/ 5979714 h 7250295"/>
                <a:gd name="connsiteX46-11577" fmla="*/ 1727631 w 2171700"/>
                <a:gd name="connsiteY46-11578" fmla="*/ 5512209 h 7250295"/>
                <a:gd name="connsiteX47-11579" fmla="*/ 1739049 w 2171700"/>
                <a:gd name="connsiteY47-11580" fmla="*/ 5363804 h 7250295"/>
                <a:gd name="connsiteX48-11581" fmla="*/ 1797611 w 2171700"/>
                <a:gd name="connsiteY48-11582" fmla="*/ 5317321 h 7250295"/>
                <a:gd name="connsiteX49-11583" fmla="*/ 1884207 w 2171700"/>
                <a:gd name="connsiteY49-11584" fmla="*/ 5097645 h 7250295"/>
                <a:gd name="connsiteX50-11585" fmla="*/ 1909357 w 2171700"/>
                <a:gd name="connsiteY50-11586" fmla="*/ 4805496 h 7250295"/>
                <a:gd name="connsiteX51-11587" fmla="*/ 1900373 w 2171700"/>
                <a:gd name="connsiteY51-11588" fmla="*/ 4348776 h 7250295"/>
                <a:gd name="connsiteX52-11589" fmla="*/ 1881052 w 2171700"/>
                <a:gd name="connsiteY52-11590" fmla="*/ 3902573 h 7250295"/>
                <a:gd name="connsiteX53-11591" fmla="*/ 1855362 w 2171700"/>
                <a:gd name="connsiteY53-11592" fmla="*/ 3584643 h 7250295"/>
                <a:gd name="connsiteX54-11593" fmla="*/ 2056257 w 2171700"/>
                <a:gd name="connsiteY54-11594" fmla="*/ 2654077 h 7250295"/>
                <a:gd name="connsiteX55-11595" fmla="*/ 2042707 w 2171700"/>
                <a:gd name="connsiteY55-11596" fmla="*/ 2404684 h 7250295"/>
                <a:gd name="connsiteX56-11597" fmla="*/ 1981200 w 2171700"/>
                <a:gd name="connsiteY56-11598" fmla="*/ 1864914 h 7250295"/>
                <a:gd name="connsiteX57-11599" fmla="*/ 1936459 w 2171700"/>
                <a:gd name="connsiteY57-11600" fmla="*/ 1677029 h 7250295"/>
                <a:gd name="connsiteX58-11601" fmla="*/ 1922037 w 2171700"/>
                <a:gd name="connsiteY58-11602" fmla="*/ 1432534 h 7250295"/>
                <a:gd name="connsiteX59-11603" fmla="*/ 1874412 w 2171700"/>
                <a:gd name="connsiteY59-11604" fmla="*/ 1302338 h 7250295"/>
                <a:gd name="connsiteX60-11605" fmla="*/ 1407687 w 2171700"/>
                <a:gd name="connsiteY60-11606" fmla="*/ 1134975 h 7250295"/>
                <a:gd name="connsiteX61-11607" fmla="*/ 1309221 w 2171700"/>
                <a:gd name="connsiteY61-11608" fmla="*/ 1020075 h 7250295"/>
                <a:gd name="connsiteX62-11609" fmla="*/ 1365230 w 2171700"/>
                <a:gd name="connsiteY62-11610" fmla="*/ 821521 h 7250295"/>
                <a:gd name="connsiteX63-11611" fmla="*/ 1433407 w 2171700"/>
                <a:gd name="connsiteY63-11612" fmla="*/ 622909 h 7250295"/>
                <a:gd name="connsiteX64-11613" fmla="*/ 1444916 w 2171700"/>
                <a:gd name="connsiteY64-11614" fmla="*/ 380757 h 7250295"/>
                <a:gd name="connsiteX65-11615" fmla="*/ 1330946 w 2171700"/>
                <a:gd name="connsiteY65-11616" fmla="*/ 143773 h 7250295"/>
                <a:gd name="connsiteX66-11617" fmla="*/ 1063645 w 2171700"/>
                <a:gd name="connsiteY66-11618" fmla="*/ 568 h 7250295"/>
                <a:gd name="connsiteX0-11619" fmla="*/ 1063645 w 2171700"/>
                <a:gd name="connsiteY0-11620" fmla="*/ 568 h 7250295"/>
                <a:gd name="connsiteX1-11621" fmla="*/ 809625 w 2171700"/>
                <a:gd name="connsiteY1-11622" fmla="*/ 116070 h 7250295"/>
                <a:gd name="connsiteX2-11623" fmla="*/ 685800 w 2171700"/>
                <a:gd name="connsiteY2-11624" fmla="*/ 297045 h 7250295"/>
                <a:gd name="connsiteX3-11625" fmla="*/ 704850 w 2171700"/>
                <a:gd name="connsiteY3-11626" fmla="*/ 620895 h 7250295"/>
                <a:gd name="connsiteX4-11627" fmla="*/ 838200 w 2171700"/>
                <a:gd name="connsiteY4-11628" fmla="*/ 897120 h 7250295"/>
                <a:gd name="connsiteX5-11629" fmla="*/ 742950 w 2171700"/>
                <a:gd name="connsiteY5-11630" fmla="*/ 1011420 h 7250295"/>
                <a:gd name="connsiteX6-11631" fmla="*/ 133350 w 2171700"/>
                <a:gd name="connsiteY6-11632" fmla="*/ 1220970 h 7250295"/>
                <a:gd name="connsiteX7-11633" fmla="*/ 0 w 2171700"/>
                <a:gd name="connsiteY7-11634" fmla="*/ 2211570 h 7250295"/>
                <a:gd name="connsiteX8-11635" fmla="*/ 333375 w 2171700"/>
                <a:gd name="connsiteY8-11636" fmla="*/ 3106920 h 7250295"/>
                <a:gd name="connsiteX9-11637" fmla="*/ 247650 w 2171700"/>
                <a:gd name="connsiteY9-11638" fmla="*/ 3840345 h 7250295"/>
                <a:gd name="connsiteX10-11639" fmla="*/ 371475 w 2171700"/>
                <a:gd name="connsiteY10-11640" fmla="*/ 4059420 h 7250295"/>
                <a:gd name="connsiteX11-11641" fmla="*/ 495300 w 2171700"/>
                <a:gd name="connsiteY11-11642" fmla="*/ 4278495 h 7250295"/>
                <a:gd name="connsiteX12-11643" fmla="*/ 476250 w 2171700"/>
                <a:gd name="connsiteY12-11644" fmla="*/ 4735695 h 7250295"/>
                <a:gd name="connsiteX13-11645" fmla="*/ 476250 w 2171700"/>
                <a:gd name="connsiteY13-11646" fmla="*/ 5097645 h 7250295"/>
                <a:gd name="connsiteX14-11647" fmla="*/ 371475 w 2171700"/>
                <a:gd name="connsiteY14-11648" fmla="*/ 6145395 h 7250295"/>
                <a:gd name="connsiteX15-11649" fmla="*/ 371475 w 2171700"/>
                <a:gd name="connsiteY15-11650" fmla="*/ 6621645 h 7250295"/>
                <a:gd name="connsiteX16-11651" fmla="*/ 400050 w 2171700"/>
                <a:gd name="connsiteY16-11652" fmla="*/ 6821670 h 7250295"/>
                <a:gd name="connsiteX17-11653" fmla="*/ 323850 w 2171700"/>
                <a:gd name="connsiteY17-11654" fmla="*/ 7002645 h 7250295"/>
                <a:gd name="connsiteX18-11655" fmla="*/ 533400 w 2171700"/>
                <a:gd name="connsiteY18-11656" fmla="*/ 7250295 h 7250295"/>
                <a:gd name="connsiteX19-11657" fmla="*/ 952500 w 2171700"/>
                <a:gd name="connsiteY19-11658" fmla="*/ 7240770 h 7250295"/>
                <a:gd name="connsiteX20-11659" fmla="*/ 733425 w 2171700"/>
                <a:gd name="connsiteY20-11660" fmla="*/ 6821670 h 7250295"/>
                <a:gd name="connsiteX21-11661" fmla="*/ 790575 w 2171700"/>
                <a:gd name="connsiteY21-11662" fmla="*/ 6574020 h 7250295"/>
                <a:gd name="connsiteX22-11663" fmla="*/ 762000 w 2171700"/>
                <a:gd name="connsiteY22-11664" fmla="*/ 6250170 h 7250295"/>
                <a:gd name="connsiteX23-11665" fmla="*/ 885825 w 2171700"/>
                <a:gd name="connsiteY23-11666" fmla="*/ 5411970 h 7250295"/>
                <a:gd name="connsiteX24-11667" fmla="*/ 866775 w 2171700"/>
                <a:gd name="connsiteY24-11668" fmla="*/ 5326245 h 7250295"/>
                <a:gd name="connsiteX25-11669" fmla="*/ 971550 w 2171700"/>
                <a:gd name="connsiteY25-11670" fmla="*/ 5211945 h 7250295"/>
                <a:gd name="connsiteX26-11671" fmla="*/ 962025 w 2171700"/>
                <a:gd name="connsiteY26-11672" fmla="*/ 5069070 h 7250295"/>
                <a:gd name="connsiteX27-11673" fmla="*/ 1104900 w 2171700"/>
                <a:gd name="connsiteY27-11674" fmla="*/ 4526145 h 7250295"/>
                <a:gd name="connsiteX28-11675" fmla="*/ 1123950 w 2171700"/>
                <a:gd name="connsiteY28-11676" fmla="*/ 4392795 h 7250295"/>
                <a:gd name="connsiteX29-11677" fmla="*/ 1276350 w 2171700"/>
                <a:gd name="connsiteY29-11678" fmla="*/ 4649970 h 7250295"/>
                <a:gd name="connsiteX30-11679" fmla="*/ 1352550 w 2171700"/>
                <a:gd name="connsiteY30-11680" fmla="*/ 4926195 h 7250295"/>
                <a:gd name="connsiteX31-11681" fmla="*/ 1333500 w 2171700"/>
                <a:gd name="connsiteY31-11682" fmla="*/ 5069070 h 7250295"/>
                <a:gd name="connsiteX32-11683" fmla="*/ 1371600 w 2171700"/>
                <a:gd name="connsiteY32-11684" fmla="*/ 5078595 h 7250295"/>
                <a:gd name="connsiteX33-11685" fmla="*/ 1247775 w 2171700"/>
                <a:gd name="connsiteY33-11686" fmla="*/ 5516745 h 7250295"/>
                <a:gd name="connsiteX34-11687" fmla="*/ 1257300 w 2171700"/>
                <a:gd name="connsiteY34-11688" fmla="*/ 6469245 h 7250295"/>
                <a:gd name="connsiteX35-11689" fmla="*/ 1333500 w 2171700"/>
                <a:gd name="connsiteY35-11690" fmla="*/ 6583545 h 7250295"/>
                <a:gd name="connsiteX36-11691" fmla="*/ 1314450 w 2171700"/>
                <a:gd name="connsiteY36-11692" fmla="*/ 6735945 h 7250295"/>
                <a:gd name="connsiteX37-11693" fmla="*/ 1323975 w 2171700"/>
                <a:gd name="connsiteY37-11694" fmla="*/ 6859770 h 7250295"/>
                <a:gd name="connsiteX38-11695" fmla="*/ 1304925 w 2171700"/>
                <a:gd name="connsiteY38-11696" fmla="*/ 7012170 h 7250295"/>
                <a:gd name="connsiteX39-11697" fmla="*/ 1704975 w 2171700"/>
                <a:gd name="connsiteY39-11698" fmla="*/ 7212195 h 7250295"/>
                <a:gd name="connsiteX40-11699" fmla="*/ 2152650 w 2171700"/>
                <a:gd name="connsiteY40-11700" fmla="*/ 7212195 h 7250295"/>
                <a:gd name="connsiteX41-11701" fmla="*/ 2171700 w 2171700"/>
                <a:gd name="connsiteY41-11702" fmla="*/ 7069320 h 7250295"/>
                <a:gd name="connsiteX42-11703" fmla="*/ 1708130 w 2171700"/>
                <a:gd name="connsiteY42-11704" fmla="*/ 6550072 h 7250295"/>
                <a:gd name="connsiteX43-11705" fmla="*/ 1668617 w 2171700"/>
                <a:gd name="connsiteY43-11706" fmla="*/ 6451067 h 7250295"/>
                <a:gd name="connsiteX44-11707" fmla="*/ 1657350 w 2171700"/>
                <a:gd name="connsiteY44-11708" fmla="*/ 6250170 h 7250295"/>
                <a:gd name="connsiteX45-11709" fmla="*/ 1679014 w 2171700"/>
                <a:gd name="connsiteY45-11710" fmla="*/ 5979714 h 7250295"/>
                <a:gd name="connsiteX46-11711" fmla="*/ 1727631 w 2171700"/>
                <a:gd name="connsiteY46-11712" fmla="*/ 5512209 h 7250295"/>
                <a:gd name="connsiteX47-11713" fmla="*/ 1739049 w 2171700"/>
                <a:gd name="connsiteY47-11714" fmla="*/ 5363804 h 7250295"/>
                <a:gd name="connsiteX48-11715" fmla="*/ 1797611 w 2171700"/>
                <a:gd name="connsiteY48-11716" fmla="*/ 5317321 h 7250295"/>
                <a:gd name="connsiteX49-11717" fmla="*/ 1884207 w 2171700"/>
                <a:gd name="connsiteY49-11718" fmla="*/ 5097645 h 7250295"/>
                <a:gd name="connsiteX50-11719" fmla="*/ 1909357 w 2171700"/>
                <a:gd name="connsiteY50-11720" fmla="*/ 4805496 h 7250295"/>
                <a:gd name="connsiteX51-11721" fmla="*/ 1900373 w 2171700"/>
                <a:gd name="connsiteY51-11722" fmla="*/ 4348776 h 7250295"/>
                <a:gd name="connsiteX52-11723" fmla="*/ 1881052 w 2171700"/>
                <a:gd name="connsiteY52-11724" fmla="*/ 3902573 h 7250295"/>
                <a:gd name="connsiteX53-11725" fmla="*/ 1855362 w 2171700"/>
                <a:gd name="connsiteY53-11726" fmla="*/ 3584643 h 7250295"/>
                <a:gd name="connsiteX54-11727" fmla="*/ 2056257 w 2171700"/>
                <a:gd name="connsiteY54-11728" fmla="*/ 2654077 h 7250295"/>
                <a:gd name="connsiteX55-11729" fmla="*/ 2042707 w 2171700"/>
                <a:gd name="connsiteY55-11730" fmla="*/ 2404684 h 7250295"/>
                <a:gd name="connsiteX56-11731" fmla="*/ 1981200 w 2171700"/>
                <a:gd name="connsiteY56-11732" fmla="*/ 1864914 h 7250295"/>
                <a:gd name="connsiteX57-11733" fmla="*/ 1936459 w 2171700"/>
                <a:gd name="connsiteY57-11734" fmla="*/ 1677029 h 7250295"/>
                <a:gd name="connsiteX58-11735" fmla="*/ 1922037 w 2171700"/>
                <a:gd name="connsiteY58-11736" fmla="*/ 1432534 h 7250295"/>
                <a:gd name="connsiteX59-11737" fmla="*/ 1874412 w 2171700"/>
                <a:gd name="connsiteY59-11738" fmla="*/ 1302338 h 7250295"/>
                <a:gd name="connsiteX60-11739" fmla="*/ 1407687 w 2171700"/>
                <a:gd name="connsiteY60-11740" fmla="*/ 1134975 h 7250295"/>
                <a:gd name="connsiteX61-11741" fmla="*/ 1309221 w 2171700"/>
                <a:gd name="connsiteY61-11742" fmla="*/ 1020075 h 7250295"/>
                <a:gd name="connsiteX62-11743" fmla="*/ 1365230 w 2171700"/>
                <a:gd name="connsiteY62-11744" fmla="*/ 821521 h 7250295"/>
                <a:gd name="connsiteX63-11745" fmla="*/ 1433407 w 2171700"/>
                <a:gd name="connsiteY63-11746" fmla="*/ 622909 h 7250295"/>
                <a:gd name="connsiteX64-11747" fmla="*/ 1444916 w 2171700"/>
                <a:gd name="connsiteY64-11748" fmla="*/ 380757 h 7250295"/>
                <a:gd name="connsiteX65-11749" fmla="*/ 1330946 w 2171700"/>
                <a:gd name="connsiteY65-11750" fmla="*/ 143773 h 7250295"/>
                <a:gd name="connsiteX66-11751" fmla="*/ 1063645 w 2171700"/>
                <a:gd name="connsiteY66-11752" fmla="*/ 568 h 7250295"/>
                <a:gd name="connsiteX0-11753" fmla="*/ 1063645 w 2171700"/>
                <a:gd name="connsiteY0-11754" fmla="*/ 568 h 7250295"/>
                <a:gd name="connsiteX1-11755" fmla="*/ 809625 w 2171700"/>
                <a:gd name="connsiteY1-11756" fmla="*/ 116070 h 7250295"/>
                <a:gd name="connsiteX2-11757" fmla="*/ 685800 w 2171700"/>
                <a:gd name="connsiteY2-11758" fmla="*/ 297045 h 7250295"/>
                <a:gd name="connsiteX3-11759" fmla="*/ 704850 w 2171700"/>
                <a:gd name="connsiteY3-11760" fmla="*/ 620895 h 7250295"/>
                <a:gd name="connsiteX4-11761" fmla="*/ 838200 w 2171700"/>
                <a:gd name="connsiteY4-11762" fmla="*/ 897120 h 7250295"/>
                <a:gd name="connsiteX5-11763" fmla="*/ 742950 w 2171700"/>
                <a:gd name="connsiteY5-11764" fmla="*/ 1011420 h 7250295"/>
                <a:gd name="connsiteX6-11765" fmla="*/ 133350 w 2171700"/>
                <a:gd name="connsiteY6-11766" fmla="*/ 1220970 h 7250295"/>
                <a:gd name="connsiteX7-11767" fmla="*/ 0 w 2171700"/>
                <a:gd name="connsiteY7-11768" fmla="*/ 2211570 h 7250295"/>
                <a:gd name="connsiteX8-11769" fmla="*/ 333375 w 2171700"/>
                <a:gd name="connsiteY8-11770" fmla="*/ 3106920 h 7250295"/>
                <a:gd name="connsiteX9-11771" fmla="*/ 247650 w 2171700"/>
                <a:gd name="connsiteY9-11772" fmla="*/ 3840345 h 7250295"/>
                <a:gd name="connsiteX10-11773" fmla="*/ 371475 w 2171700"/>
                <a:gd name="connsiteY10-11774" fmla="*/ 4059420 h 7250295"/>
                <a:gd name="connsiteX11-11775" fmla="*/ 495300 w 2171700"/>
                <a:gd name="connsiteY11-11776" fmla="*/ 4278495 h 7250295"/>
                <a:gd name="connsiteX12-11777" fmla="*/ 476250 w 2171700"/>
                <a:gd name="connsiteY12-11778" fmla="*/ 4735695 h 7250295"/>
                <a:gd name="connsiteX13-11779" fmla="*/ 476250 w 2171700"/>
                <a:gd name="connsiteY13-11780" fmla="*/ 5097645 h 7250295"/>
                <a:gd name="connsiteX14-11781" fmla="*/ 371475 w 2171700"/>
                <a:gd name="connsiteY14-11782" fmla="*/ 6145395 h 7250295"/>
                <a:gd name="connsiteX15-11783" fmla="*/ 371475 w 2171700"/>
                <a:gd name="connsiteY15-11784" fmla="*/ 6621645 h 7250295"/>
                <a:gd name="connsiteX16-11785" fmla="*/ 400050 w 2171700"/>
                <a:gd name="connsiteY16-11786" fmla="*/ 6821670 h 7250295"/>
                <a:gd name="connsiteX17-11787" fmla="*/ 323850 w 2171700"/>
                <a:gd name="connsiteY17-11788" fmla="*/ 7002645 h 7250295"/>
                <a:gd name="connsiteX18-11789" fmla="*/ 533400 w 2171700"/>
                <a:gd name="connsiteY18-11790" fmla="*/ 7250295 h 7250295"/>
                <a:gd name="connsiteX19-11791" fmla="*/ 952500 w 2171700"/>
                <a:gd name="connsiteY19-11792" fmla="*/ 7240770 h 7250295"/>
                <a:gd name="connsiteX20-11793" fmla="*/ 733425 w 2171700"/>
                <a:gd name="connsiteY20-11794" fmla="*/ 6821670 h 7250295"/>
                <a:gd name="connsiteX21-11795" fmla="*/ 790575 w 2171700"/>
                <a:gd name="connsiteY21-11796" fmla="*/ 6574020 h 7250295"/>
                <a:gd name="connsiteX22-11797" fmla="*/ 762000 w 2171700"/>
                <a:gd name="connsiteY22-11798" fmla="*/ 6250170 h 7250295"/>
                <a:gd name="connsiteX23-11799" fmla="*/ 885825 w 2171700"/>
                <a:gd name="connsiteY23-11800" fmla="*/ 5411970 h 7250295"/>
                <a:gd name="connsiteX24-11801" fmla="*/ 866775 w 2171700"/>
                <a:gd name="connsiteY24-11802" fmla="*/ 5326245 h 7250295"/>
                <a:gd name="connsiteX25-11803" fmla="*/ 971550 w 2171700"/>
                <a:gd name="connsiteY25-11804" fmla="*/ 5211945 h 7250295"/>
                <a:gd name="connsiteX26-11805" fmla="*/ 962025 w 2171700"/>
                <a:gd name="connsiteY26-11806" fmla="*/ 5069070 h 7250295"/>
                <a:gd name="connsiteX27-11807" fmla="*/ 1104900 w 2171700"/>
                <a:gd name="connsiteY27-11808" fmla="*/ 4526145 h 7250295"/>
                <a:gd name="connsiteX28-11809" fmla="*/ 1123950 w 2171700"/>
                <a:gd name="connsiteY28-11810" fmla="*/ 4392795 h 7250295"/>
                <a:gd name="connsiteX29-11811" fmla="*/ 1276350 w 2171700"/>
                <a:gd name="connsiteY29-11812" fmla="*/ 4649970 h 7250295"/>
                <a:gd name="connsiteX30-11813" fmla="*/ 1352550 w 2171700"/>
                <a:gd name="connsiteY30-11814" fmla="*/ 4926195 h 7250295"/>
                <a:gd name="connsiteX31-11815" fmla="*/ 1333500 w 2171700"/>
                <a:gd name="connsiteY31-11816" fmla="*/ 5069070 h 7250295"/>
                <a:gd name="connsiteX32-11817" fmla="*/ 1371600 w 2171700"/>
                <a:gd name="connsiteY32-11818" fmla="*/ 5078595 h 7250295"/>
                <a:gd name="connsiteX33-11819" fmla="*/ 1247775 w 2171700"/>
                <a:gd name="connsiteY33-11820" fmla="*/ 5516745 h 7250295"/>
                <a:gd name="connsiteX34-11821" fmla="*/ 1257300 w 2171700"/>
                <a:gd name="connsiteY34-11822" fmla="*/ 6469245 h 7250295"/>
                <a:gd name="connsiteX35-11823" fmla="*/ 1333500 w 2171700"/>
                <a:gd name="connsiteY35-11824" fmla="*/ 6583545 h 7250295"/>
                <a:gd name="connsiteX36-11825" fmla="*/ 1314450 w 2171700"/>
                <a:gd name="connsiteY36-11826" fmla="*/ 6735945 h 7250295"/>
                <a:gd name="connsiteX37-11827" fmla="*/ 1323975 w 2171700"/>
                <a:gd name="connsiteY37-11828" fmla="*/ 6859770 h 7250295"/>
                <a:gd name="connsiteX38-11829" fmla="*/ 1304925 w 2171700"/>
                <a:gd name="connsiteY38-11830" fmla="*/ 7012170 h 7250295"/>
                <a:gd name="connsiteX39-11831" fmla="*/ 1704975 w 2171700"/>
                <a:gd name="connsiteY39-11832" fmla="*/ 7212195 h 7250295"/>
                <a:gd name="connsiteX40-11833" fmla="*/ 2152650 w 2171700"/>
                <a:gd name="connsiteY40-11834" fmla="*/ 7212195 h 7250295"/>
                <a:gd name="connsiteX41-11835" fmla="*/ 2171700 w 2171700"/>
                <a:gd name="connsiteY41-11836" fmla="*/ 7069320 h 7250295"/>
                <a:gd name="connsiteX42-11837" fmla="*/ 1681478 w 2171700"/>
                <a:gd name="connsiteY42-11838" fmla="*/ 6691987 h 7250295"/>
                <a:gd name="connsiteX43-11839" fmla="*/ 1708130 w 2171700"/>
                <a:gd name="connsiteY43-11840" fmla="*/ 6550072 h 7250295"/>
                <a:gd name="connsiteX44-11841" fmla="*/ 1668617 w 2171700"/>
                <a:gd name="connsiteY44-11842" fmla="*/ 6451067 h 7250295"/>
                <a:gd name="connsiteX45-11843" fmla="*/ 1657350 w 2171700"/>
                <a:gd name="connsiteY45-11844" fmla="*/ 6250170 h 7250295"/>
                <a:gd name="connsiteX46-11845" fmla="*/ 1679014 w 2171700"/>
                <a:gd name="connsiteY46-11846" fmla="*/ 5979714 h 7250295"/>
                <a:gd name="connsiteX47-11847" fmla="*/ 1727631 w 2171700"/>
                <a:gd name="connsiteY47-11848" fmla="*/ 5512209 h 7250295"/>
                <a:gd name="connsiteX48-11849" fmla="*/ 1739049 w 2171700"/>
                <a:gd name="connsiteY48-11850" fmla="*/ 5363804 h 7250295"/>
                <a:gd name="connsiteX49-11851" fmla="*/ 1797611 w 2171700"/>
                <a:gd name="connsiteY49-11852" fmla="*/ 5317321 h 7250295"/>
                <a:gd name="connsiteX50-11853" fmla="*/ 1884207 w 2171700"/>
                <a:gd name="connsiteY50-11854" fmla="*/ 5097645 h 7250295"/>
                <a:gd name="connsiteX51-11855" fmla="*/ 1909357 w 2171700"/>
                <a:gd name="connsiteY51-11856" fmla="*/ 4805496 h 7250295"/>
                <a:gd name="connsiteX52-11857" fmla="*/ 1900373 w 2171700"/>
                <a:gd name="connsiteY52-11858" fmla="*/ 4348776 h 7250295"/>
                <a:gd name="connsiteX53-11859" fmla="*/ 1881052 w 2171700"/>
                <a:gd name="connsiteY53-11860" fmla="*/ 3902573 h 7250295"/>
                <a:gd name="connsiteX54-11861" fmla="*/ 1855362 w 2171700"/>
                <a:gd name="connsiteY54-11862" fmla="*/ 3584643 h 7250295"/>
                <a:gd name="connsiteX55-11863" fmla="*/ 2056257 w 2171700"/>
                <a:gd name="connsiteY55-11864" fmla="*/ 2654077 h 7250295"/>
                <a:gd name="connsiteX56-11865" fmla="*/ 2042707 w 2171700"/>
                <a:gd name="connsiteY56-11866" fmla="*/ 2404684 h 7250295"/>
                <a:gd name="connsiteX57-11867" fmla="*/ 1981200 w 2171700"/>
                <a:gd name="connsiteY57-11868" fmla="*/ 1864914 h 7250295"/>
                <a:gd name="connsiteX58-11869" fmla="*/ 1936459 w 2171700"/>
                <a:gd name="connsiteY58-11870" fmla="*/ 1677029 h 7250295"/>
                <a:gd name="connsiteX59-11871" fmla="*/ 1922037 w 2171700"/>
                <a:gd name="connsiteY59-11872" fmla="*/ 1432534 h 7250295"/>
                <a:gd name="connsiteX60-11873" fmla="*/ 1874412 w 2171700"/>
                <a:gd name="connsiteY60-11874" fmla="*/ 1302338 h 7250295"/>
                <a:gd name="connsiteX61-11875" fmla="*/ 1407687 w 2171700"/>
                <a:gd name="connsiteY61-11876" fmla="*/ 1134975 h 7250295"/>
                <a:gd name="connsiteX62-11877" fmla="*/ 1309221 w 2171700"/>
                <a:gd name="connsiteY62-11878" fmla="*/ 1020075 h 7250295"/>
                <a:gd name="connsiteX63-11879" fmla="*/ 1365230 w 2171700"/>
                <a:gd name="connsiteY63-11880" fmla="*/ 821521 h 7250295"/>
                <a:gd name="connsiteX64-11881" fmla="*/ 1433407 w 2171700"/>
                <a:gd name="connsiteY64-11882" fmla="*/ 622909 h 7250295"/>
                <a:gd name="connsiteX65-11883" fmla="*/ 1444916 w 2171700"/>
                <a:gd name="connsiteY65-11884" fmla="*/ 380757 h 7250295"/>
                <a:gd name="connsiteX66-11885" fmla="*/ 1330946 w 2171700"/>
                <a:gd name="connsiteY66-11886" fmla="*/ 143773 h 7250295"/>
                <a:gd name="connsiteX67" fmla="*/ 1063645 w 2171700"/>
                <a:gd name="connsiteY67" fmla="*/ 568 h 7250295"/>
                <a:gd name="connsiteX0-11887" fmla="*/ 1063645 w 2171700"/>
                <a:gd name="connsiteY0-11888" fmla="*/ 568 h 7250295"/>
                <a:gd name="connsiteX1-11889" fmla="*/ 809625 w 2171700"/>
                <a:gd name="connsiteY1-11890" fmla="*/ 116070 h 7250295"/>
                <a:gd name="connsiteX2-11891" fmla="*/ 685800 w 2171700"/>
                <a:gd name="connsiteY2-11892" fmla="*/ 297045 h 7250295"/>
                <a:gd name="connsiteX3-11893" fmla="*/ 704850 w 2171700"/>
                <a:gd name="connsiteY3-11894" fmla="*/ 620895 h 7250295"/>
                <a:gd name="connsiteX4-11895" fmla="*/ 838200 w 2171700"/>
                <a:gd name="connsiteY4-11896" fmla="*/ 897120 h 7250295"/>
                <a:gd name="connsiteX5-11897" fmla="*/ 742950 w 2171700"/>
                <a:gd name="connsiteY5-11898" fmla="*/ 1011420 h 7250295"/>
                <a:gd name="connsiteX6-11899" fmla="*/ 133350 w 2171700"/>
                <a:gd name="connsiteY6-11900" fmla="*/ 1220970 h 7250295"/>
                <a:gd name="connsiteX7-11901" fmla="*/ 0 w 2171700"/>
                <a:gd name="connsiteY7-11902" fmla="*/ 2211570 h 7250295"/>
                <a:gd name="connsiteX8-11903" fmla="*/ 333375 w 2171700"/>
                <a:gd name="connsiteY8-11904" fmla="*/ 3106920 h 7250295"/>
                <a:gd name="connsiteX9-11905" fmla="*/ 247650 w 2171700"/>
                <a:gd name="connsiteY9-11906" fmla="*/ 3840345 h 7250295"/>
                <a:gd name="connsiteX10-11907" fmla="*/ 371475 w 2171700"/>
                <a:gd name="connsiteY10-11908" fmla="*/ 4059420 h 7250295"/>
                <a:gd name="connsiteX11-11909" fmla="*/ 495300 w 2171700"/>
                <a:gd name="connsiteY11-11910" fmla="*/ 4278495 h 7250295"/>
                <a:gd name="connsiteX12-11911" fmla="*/ 476250 w 2171700"/>
                <a:gd name="connsiteY12-11912" fmla="*/ 4735695 h 7250295"/>
                <a:gd name="connsiteX13-11913" fmla="*/ 476250 w 2171700"/>
                <a:gd name="connsiteY13-11914" fmla="*/ 5097645 h 7250295"/>
                <a:gd name="connsiteX14-11915" fmla="*/ 371475 w 2171700"/>
                <a:gd name="connsiteY14-11916" fmla="*/ 6145395 h 7250295"/>
                <a:gd name="connsiteX15-11917" fmla="*/ 371475 w 2171700"/>
                <a:gd name="connsiteY15-11918" fmla="*/ 6621645 h 7250295"/>
                <a:gd name="connsiteX16-11919" fmla="*/ 400050 w 2171700"/>
                <a:gd name="connsiteY16-11920" fmla="*/ 6821670 h 7250295"/>
                <a:gd name="connsiteX17-11921" fmla="*/ 323850 w 2171700"/>
                <a:gd name="connsiteY17-11922" fmla="*/ 7002645 h 7250295"/>
                <a:gd name="connsiteX18-11923" fmla="*/ 533400 w 2171700"/>
                <a:gd name="connsiteY18-11924" fmla="*/ 7250295 h 7250295"/>
                <a:gd name="connsiteX19-11925" fmla="*/ 952500 w 2171700"/>
                <a:gd name="connsiteY19-11926" fmla="*/ 7240770 h 7250295"/>
                <a:gd name="connsiteX20-11927" fmla="*/ 733425 w 2171700"/>
                <a:gd name="connsiteY20-11928" fmla="*/ 6821670 h 7250295"/>
                <a:gd name="connsiteX21-11929" fmla="*/ 790575 w 2171700"/>
                <a:gd name="connsiteY21-11930" fmla="*/ 6574020 h 7250295"/>
                <a:gd name="connsiteX22-11931" fmla="*/ 762000 w 2171700"/>
                <a:gd name="connsiteY22-11932" fmla="*/ 6250170 h 7250295"/>
                <a:gd name="connsiteX23-11933" fmla="*/ 885825 w 2171700"/>
                <a:gd name="connsiteY23-11934" fmla="*/ 5411970 h 7250295"/>
                <a:gd name="connsiteX24-11935" fmla="*/ 866775 w 2171700"/>
                <a:gd name="connsiteY24-11936" fmla="*/ 5326245 h 7250295"/>
                <a:gd name="connsiteX25-11937" fmla="*/ 971550 w 2171700"/>
                <a:gd name="connsiteY25-11938" fmla="*/ 5211945 h 7250295"/>
                <a:gd name="connsiteX26-11939" fmla="*/ 962025 w 2171700"/>
                <a:gd name="connsiteY26-11940" fmla="*/ 5069070 h 7250295"/>
                <a:gd name="connsiteX27-11941" fmla="*/ 1104900 w 2171700"/>
                <a:gd name="connsiteY27-11942" fmla="*/ 4526145 h 7250295"/>
                <a:gd name="connsiteX28-11943" fmla="*/ 1123950 w 2171700"/>
                <a:gd name="connsiteY28-11944" fmla="*/ 4392795 h 7250295"/>
                <a:gd name="connsiteX29-11945" fmla="*/ 1276350 w 2171700"/>
                <a:gd name="connsiteY29-11946" fmla="*/ 4649970 h 7250295"/>
                <a:gd name="connsiteX30-11947" fmla="*/ 1352550 w 2171700"/>
                <a:gd name="connsiteY30-11948" fmla="*/ 4926195 h 7250295"/>
                <a:gd name="connsiteX31-11949" fmla="*/ 1333500 w 2171700"/>
                <a:gd name="connsiteY31-11950" fmla="*/ 5069070 h 7250295"/>
                <a:gd name="connsiteX32-11951" fmla="*/ 1371600 w 2171700"/>
                <a:gd name="connsiteY32-11952" fmla="*/ 5078595 h 7250295"/>
                <a:gd name="connsiteX33-11953" fmla="*/ 1247775 w 2171700"/>
                <a:gd name="connsiteY33-11954" fmla="*/ 5516745 h 7250295"/>
                <a:gd name="connsiteX34-11955" fmla="*/ 1257300 w 2171700"/>
                <a:gd name="connsiteY34-11956" fmla="*/ 6469245 h 7250295"/>
                <a:gd name="connsiteX35-11957" fmla="*/ 1333500 w 2171700"/>
                <a:gd name="connsiteY35-11958" fmla="*/ 6583545 h 7250295"/>
                <a:gd name="connsiteX36-11959" fmla="*/ 1314450 w 2171700"/>
                <a:gd name="connsiteY36-11960" fmla="*/ 6735945 h 7250295"/>
                <a:gd name="connsiteX37-11961" fmla="*/ 1323975 w 2171700"/>
                <a:gd name="connsiteY37-11962" fmla="*/ 6859770 h 7250295"/>
                <a:gd name="connsiteX38-11963" fmla="*/ 1304925 w 2171700"/>
                <a:gd name="connsiteY38-11964" fmla="*/ 7012170 h 7250295"/>
                <a:gd name="connsiteX39-11965" fmla="*/ 1704975 w 2171700"/>
                <a:gd name="connsiteY39-11966" fmla="*/ 7212195 h 7250295"/>
                <a:gd name="connsiteX40-11967" fmla="*/ 2152650 w 2171700"/>
                <a:gd name="connsiteY40-11968" fmla="*/ 7212195 h 7250295"/>
                <a:gd name="connsiteX41-11969" fmla="*/ 2171700 w 2171700"/>
                <a:gd name="connsiteY41-11970" fmla="*/ 7069320 h 7250295"/>
                <a:gd name="connsiteX42-11971" fmla="*/ 1681478 w 2171700"/>
                <a:gd name="connsiteY42-11972" fmla="*/ 6691987 h 7250295"/>
                <a:gd name="connsiteX43-11973" fmla="*/ 1708130 w 2171700"/>
                <a:gd name="connsiteY43-11974" fmla="*/ 6550072 h 7250295"/>
                <a:gd name="connsiteX44-11975" fmla="*/ 1668617 w 2171700"/>
                <a:gd name="connsiteY44-11976" fmla="*/ 6451067 h 7250295"/>
                <a:gd name="connsiteX45-11977" fmla="*/ 1657350 w 2171700"/>
                <a:gd name="connsiteY45-11978" fmla="*/ 6250170 h 7250295"/>
                <a:gd name="connsiteX46-11979" fmla="*/ 1679014 w 2171700"/>
                <a:gd name="connsiteY46-11980" fmla="*/ 5979714 h 7250295"/>
                <a:gd name="connsiteX47-11981" fmla="*/ 1727631 w 2171700"/>
                <a:gd name="connsiteY47-11982" fmla="*/ 5512209 h 7250295"/>
                <a:gd name="connsiteX48-11983" fmla="*/ 1739049 w 2171700"/>
                <a:gd name="connsiteY48-11984" fmla="*/ 5363804 h 7250295"/>
                <a:gd name="connsiteX49-11985" fmla="*/ 1797611 w 2171700"/>
                <a:gd name="connsiteY49-11986" fmla="*/ 5317321 h 7250295"/>
                <a:gd name="connsiteX50-11987" fmla="*/ 1884207 w 2171700"/>
                <a:gd name="connsiteY50-11988" fmla="*/ 5097645 h 7250295"/>
                <a:gd name="connsiteX51-11989" fmla="*/ 1909357 w 2171700"/>
                <a:gd name="connsiteY51-11990" fmla="*/ 4805496 h 7250295"/>
                <a:gd name="connsiteX52-11991" fmla="*/ 1900373 w 2171700"/>
                <a:gd name="connsiteY52-11992" fmla="*/ 4348776 h 7250295"/>
                <a:gd name="connsiteX53-11993" fmla="*/ 1881052 w 2171700"/>
                <a:gd name="connsiteY53-11994" fmla="*/ 3902573 h 7250295"/>
                <a:gd name="connsiteX54-11995" fmla="*/ 1855362 w 2171700"/>
                <a:gd name="connsiteY54-11996" fmla="*/ 3584643 h 7250295"/>
                <a:gd name="connsiteX55-11997" fmla="*/ 2056257 w 2171700"/>
                <a:gd name="connsiteY55-11998" fmla="*/ 2654077 h 7250295"/>
                <a:gd name="connsiteX56-11999" fmla="*/ 2042707 w 2171700"/>
                <a:gd name="connsiteY56-12000" fmla="*/ 2404684 h 7250295"/>
                <a:gd name="connsiteX57-12001" fmla="*/ 1981200 w 2171700"/>
                <a:gd name="connsiteY57-12002" fmla="*/ 1864914 h 7250295"/>
                <a:gd name="connsiteX58-12003" fmla="*/ 1936459 w 2171700"/>
                <a:gd name="connsiteY58-12004" fmla="*/ 1677029 h 7250295"/>
                <a:gd name="connsiteX59-12005" fmla="*/ 1922037 w 2171700"/>
                <a:gd name="connsiteY59-12006" fmla="*/ 1432534 h 7250295"/>
                <a:gd name="connsiteX60-12007" fmla="*/ 1874412 w 2171700"/>
                <a:gd name="connsiteY60-12008" fmla="*/ 1302338 h 7250295"/>
                <a:gd name="connsiteX61-12009" fmla="*/ 1407687 w 2171700"/>
                <a:gd name="connsiteY61-12010" fmla="*/ 1134975 h 7250295"/>
                <a:gd name="connsiteX62-12011" fmla="*/ 1309221 w 2171700"/>
                <a:gd name="connsiteY62-12012" fmla="*/ 1020075 h 7250295"/>
                <a:gd name="connsiteX63-12013" fmla="*/ 1365230 w 2171700"/>
                <a:gd name="connsiteY63-12014" fmla="*/ 821521 h 7250295"/>
                <a:gd name="connsiteX64-12015" fmla="*/ 1433407 w 2171700"/>
                <a:gd name="connsiteY64-12016" fmla="*/ 622909 h 7250295"/>
                <a:gd name="connsiteX65-12017" fmla="*/ 1444916 w 2171700"/>
                <a:gd name="connsiteY65-12018" fmla="*/ 380757 h 7250295"/>
                <a:gd name="connsiteX66-12019" fmla="*/ 1330946 w 2171700"/>
                <a:gd name="connsiteY66-12020" fmla="*/ 143773 h 7250295"/>
                <a:gd name="connsiteX67-12021" fmla="*/ 1063645 w 2171700"/>
                <a:gd name="connsiteY67-12022" fmla="*/ 568 h 7250295"/>
                <a:gd name="connsiteX0-12023" fmla="*/ 1063645 w 2171700"/>
                <a:gd name="connsiteY0-12024" fmla="*/ 568 h 7250295"/>
                <a:gd name="connsiteX1-12025" fmla="*/ 809625 w 2171700"/>
                <a:gd name="connsiteY1-12026" fmla="*/ 116070 h 7250295"/>
                <a:gd name="connsiteX2-12027" fmla="*/ 685800 w 2171700"/>
                <a:gd name="connsiteY2-12028" fmla="*/ 297045 h 7250295"/>
                <a:gd name="connsiteX3-12029" fmla="*/ 704850 w 2171700"/>
                <a:gd name="connsiteY3-12030" fmla="*/ 620895 h 7250295"/>
                <a:gd name="connsiteX4-12031" fmla="*/ 838200 w 2171700"/>
                <a:gd name="connsiteY4-12032" fmla="*/ 897120 h 7250295"/>
                <a:gd name="connsiteX5-12033" fmla="*/ 742950 w 2171700"/>
                <a:gd name="connsiteY5-12034" fmla="*/ 1011420 h 7250295"/>
                <a:gd name="connsiteX6-12035" fmla="*/ 133350 w 2171700"/>
                <a:gd name="connsiteY6-12036" fmla="*/ 1220970 h 7250295"/>
                <a:gd name="connsiteX7-12037" fmla="*/ 0 w 2171700"/>
                <a:gd name="connsiteY7-12038" fmla="*/ 2211570 h 7250295"/>
                <a:gd name="connsiteX8-12039" fmla="*/ 333375 w 2171700"/>
                <a:gd name="connsiteY8-12040" fmla="*/ 3106920 h 7250295"/>
                <a:gd name="connsiteX9-12041" fmla="*/ 247650 w 2171700"/>
                <a:gd name="connsiteY9-12042" fmla="*/ 3840345 h 7250295"/>
                <a:gd name="connsiteX10-12043" fmla="*/ 371475 w 2171700"/>
                <a:gd name="connsiteY10-12044" fmla="*/ 4059420 h 7250295"/>
                <a:gd name="connsiteX11-12045" fmla="*/ 495300 w 2171700"/>
                <a:gd name="connsiteY11-12046" fmla="*/ 4278495 h 7250295"/>
                <a:gd name="connsiteX12-12047" fmla="*/ 476250 w 2171700"/>
                <a:gd name="connsiteY12-12048" fmla="*/ 4735695 h 7250295"/>
                <a:gd name="connsiteX13-12049" fmla="*/ 476250 w 2171700"/>
                <a:gd name="connsiteY13-12050" fmla="*/ 5097645 h 7250295"/>
                <a:gd name="connsiteX14-12051" fmla="*/ 371475 w 2171700"/>
                <a:gd name="connsiteY14-12052" fmla="*/ 6145395 h 7250295"/>
                <a:gd name="connsiteX15-12053" fmla="*/ 371475 w 2171700"/>
                <a:gd name="connsiteY15-12054" fmla="*/ 6621645 h 7250295"/>
                <a:gd name="connsiteX16-12055" fmla="*/ 400050 w 2171700"/>
                <a:gd name="connsiteY16-12056" fmla="*/ 6821670 h 7250295"/>
                <a:gd name="connsiteX17-12057" fmla="*/ 323850 w 2171700"/>
                <a:gd name="connsiteY17-12058" fmla="*/ 7002645 h 7250295"/>
                <a:gd name="connsiteX18-12059" fmla="*/ 533400 w 2171700"/>
                <a:gd name="connsiteY18-12060" fmla="*/ 7250295 h 7250295"/>
                <a:gd name="connsiteX19-12061" fmla="*/ 952500 w 2171700"/>
                <a:gd name="connsiteY19-12062" fmla="*/ 7240770 h 7250295"/>
                <a:gd name="connsiteX20-12063" fmla="*/ 733425 w 2171700"/>
                <a:gd name="connsiteY20-12064" fmla="*/ 6821670 h 7250295"/>
                <a:gd name="connsiteX21-12065" fmla="*/ 790575 w 2171700"/>
                <a:gd name="connsiteY21-12066" fmla="*/ 6574020 h 7250295"/>
                <a:gd name="connsiteX22-12067" fmla="*/ 762000 w 2171700"/>
                <a:gd name="connsiteY22-12068" fmla="*/ 6250170 h 7250295"/>
                <a:gd name="connsiteX23-12069" fmla="*/ 885825 w 2171700"/>
                <a:gd name="connsiteY23-12070" fmla="*/ 5411970 h 7250295"/>
                <a:gd name="connsiteX24-12071" fmla="*/ 866775 w 2171700"/>
                <a:gd name="connsiteY24-12072" fmla="*/ 5326245 h 7250295"/>
                <a:gd name="connsiteX25-12073" fmla="*/ 971550 w 2171700"/>
                <a:gd name="connsiteY25-12074" fmla="*/ 5211945 h 7250295"/>
                <a:gd name="connsiteX26-12075" fmla="*/ 962025 w 2171700"/>
                <a:gd name="connsiteY26-12076" fmla="*/ 5069070 h 7250295"/>
                <a:gd name="connsiteX27-12077" fmla="*/ 1104900 w 2171700"/>
                <a:gd name="connsiteY27-12078" fmla="*/ 4526145 h 7250295"/>
                <a:gd name="connsiteX28-12079" fmla="*/ 1123950 w 2171700"/>
                <a:gd name="connsiteY28-12080" fmla="*/ 4392795 h 7250295"/>
                <a:gd name="connsiteX29-12081" fmla="*/ 1276350 w 2171700"/>
                <a:gd name="connsiteY29-12082" fmla="*/ 4649970 h 7250295"/>
                <a:gd name="connsiteX30-12083" fmla="*/ 1352550 w 2171700"/>
                <a:gd name="connsiteY30-12084" fmla="*/ 4926195 h 7250295"/>
                <a:gd name="connsiteX31-12085" fmla="*/ 1333500 w 2171700"/>
                <a:gd name="connsiteY31-12086" fmla="*/ 5069070 h 7250295"/>
                <a:gd name="connsiteX32-12087" fmla="*/ 1371600 w 2171700"/>
                <a:gd name="connsiteY32-12088" fmla="*/ 5078595 h 7250295"/>
                <a:gd name="connsiteX33-12089" fmla="*/ 1247775 w 2171700"/>
                <a:gd name="connsiteY33-12090" fmla="*/ 5516745 h 7250295"/>
                <a:gd name="connsiteX34-12091" fmla="*/ 1257300 w 2171700"/>
                <a:gd name="connsiteY34-12092" fmla="*/ 6469245 h 7250295"/>
                <a:gd name="connsiteX35-12093" fmla="*/ 1333500 w 2171700"/>
                <a:gd name="connsiteY35-12094" fmla="*/ 6583545 h 7250295"/>
                <a:gd name="connsiteX36-12095" fmla="*/ 1314450 w 2171700"/>
                <a:gd name="connsiteY36-12096" fmla="*/ 6735945 h 7250295"/>
                <a:gd name="connsiteX37-12097" fmla="*/ 1323975 w 2171700"/>
                <a:gd name="connsiteY37-12098" fmla="*/ 6859770 h 7250295"/>
                <a:gd name="connsiteX38-12099" fmla="*/ 1304925 w 2171700"/>
                <a:gd name="connsiteY38-12100" fmla="*/ 7012170 h 7250295"/>
                <a:gd name="connsiteX39-12101" fmla="*/ 1704975 w 2171700"/>
                <a:gd name="connsiteY39-12102" fmla="*/ 7212195 h 7250295"/>
                <a:gd name="connsiteX40-12103" fmla="*/ 2152650 w 2171700"/>
                <a:gd name="connsiteY40-12104" fmla="*/ 7212195 h 7250295"/>
                <a:gd name="connsiteX41-12105" fmla="*/ 2171700 w 2171700"/>
                <a:gd name="connsiteY41-12106" fmla="*/ 7069320 h 7250295"/>
                <a:gd name="connsiteX42-12107" fmla="*/ 1681478 w 2171700"/>
                <a:gd name="connsiteY42-12108" fmla="*/ 6691987 h 7250295"/>
                <a:gd name="connsiteX43-12109" fmla="*/ 1708130 w 2171700"/>
                <a:gd name="connsiteY43-12110" fmla="*/ 6550072 h 7250295"/>
                <a:gd name="connsiteX44-12111" fmla="*/ 1668617 w 2171700"/>
                <a:gd name="connsiteY44-12112" fmla="*/ 6451067 h 7250295"/>
                <a:gd name="connsiteX45-12113" fmla="*/ 1657350 w 2171700"/>
                <a:gd name="connsiteY45-12114" fmla="*/ 6250170 h 7250295"/>
                <a:gd name="connsiteX46-12115" fmla="*/ 1679014 w 2171700"/>
                <a:gd name="connsiteY46-12116" fmla="*/ 5979714 h 7250295"/>
                <a:gd name="connsiteX47-12117" fmla="*/ 1727631 w 2171700"/>
                <a:gd name="connsiteY47-12118" fmla="*/ 5512209 h 7250295"/>
                <a:gd name="connsiteX48-12119" fmla="*/ 1739049 w 2171700"/>
                <a:gd name="connsiteY48-12120" fmla="*/ 5363804 h 7250295"/>
                <a:gd name="connsiteX49-12121" fmla="*/ 1797611 w 2171700"/>
                <a:gd name="connsiteY49-12122" fmla="*/ 5317321 h 7250295"/>
                <a:gd name="connsiteX50-12123" fmla="*/ 1884207 w 2171700"/>
                <a:gd name="connsiteY50-12124" fmla="*/ 5097645 h 7250295"/>
                <a:gd name="connsiteX51-12125" fmla="*/ 1909357 w 2171700"/>
                <a:gd name="connsiteY51-12126" fmla="*/ 4805496 h 7250295"/>
                <a:gd name="connsiteX52-12127" fmla="*/ 1900373 w 2171700"/>
                <a:gd name="connsiteY52-12128" fmla="*/ 4348776 h 7250295"/>
                <a:gd name="connsiteX53-12129" fmla="*/ 1881052 w 2171700"/>
                <a:gd name="connsiteY53-12130" fmla="*/ 3902573 h 7250295"/>
                <a:gd name="connsiteX54-12131" fmla="*/ 1855362 w 2171700"/>
                <a:gd name="connsiteY54-12132" fmla="*/ 3584643 h 7250295"/>
                <a:gd name="connsiteX55-12133" fmla="*/ 2056257 w 2171700"/>
                <a:gd name="connsiteY55-12134" fmla="*/ 2654077 h 7250295"/>
                <a:gd name="connsiteX56-12135" fmla="*/ 2042707 w 2171700"/>
                <a:gd name="connsiteY56-12136" fmla="*/ 2404684 h 7250295"/>
                <a:gd name="connsiteX57-12137" fmla="*/ 1981200 w 2171700"/>
                <a:gd name="connsiteY57-12138" fmla="*/ 1864914 h 7250295"/>
                <a:gd name="connsiteX58-12139" fmla="*/ 1936459 w 2171700"/>
                <a:gd name="connsiteY58-12140" fmla="*/ 1677029 h 7250295"/>
                <a:gd name="connsiteX59-12141" fmla="*/ 1922037 w 2171700"/>
                <a:gd name="connsiteY59-12142" fmla="*/ 1432534 h 7250295"/>
                <a:gd name="connsiteX60-12143" fmla="*/ 1874412 w 2171700"/>
                <a:gd name="connsiteY60-12144" fmla="*/ 1302338 h 7250295"/>
                <a:gd name="connsiteX61-12145" fmla="*/ 1407687 w 2171700"/>
                <a:gd name="connsiteY61-12146" fmla="*/ 1134975 h 7250295"/>
                <a:gd name="connsiteX62-12147" fmla="*/ 1309221 w 2171700"/>
                <a:gd name="connsiteY62-12148" fmla="*/ 1020075 h 7250295"/>
                <a:gd name="connsiteX63-12149" fmla="*/ 1365230 w 2171700"/>
                <a:gd name="connsiteY63-12150" fmla="*/ 821521 h 7250295"/>
                <a:gd name="connsiteX64-12151" fmla="*/ 1433407 w 2171700"/>
                <a:gd name="connsiteY64-12152" fmla="*/ 622909 h 7250295"/>
                <a:gd name="connsiteX65-12153" fmla="*/ 1444916 w 2171700"/>
                <a:gd name="connsiteY65-12154" fmla="*/ 380757 h 7250295"/>
                <a:gd name="connsiteX66-12155" fmla="*/ 1330946 w 2171700"/>
                <a:gd name="connsiteY66-12156" fmla="*/ 143773 h 7250295"/>
                <a:gd name="connsiteX67-12157" fmla="*/ 1063645 w 2171700"/>
                <a:gd name="connsiteY67-12158" fmla="*/ 568 h 7250295"/>
                <a:gd name="connsiteX0-12159" fmla="*/ 1063645 w 2171700"/>
                <a:gd name="connsiteY0-12160" fmla="*/ 568 h 7250295"/>
                <a:gd name="connsiteX1-12161" fmla="*/ 809625 w 2171700"/>
                <a:gd name="connsiteY1-12162" fmla="*/ 116070 h 7250295"/>
                <a:gd name="connsiteX2-12163" fmla="*/ 685800 w 2171700"/>
                <a:gd name="connsiteY2-12164" fmla="*/ 297045 h 7250295"/>
                <a:gd name="connsiteX3-12165" fmla="*/ 704850 w 2171700"/>
                <a:gd name="connsiteY3-12166" fmla="*/ 620895 h 7250295"/>
                <a:gd name="connsiteX4-12167" fmla="*/ 838200 w 2171700"/>
                <a:gd name="connsiteY4-12168" fmla="*/ 897120 h 7250295"/>
                <a:gd name="connsiteX5-12169" fmla="*/ 742950 w 2171700"/>
                <a:gd name="connsiteY5-12170" fmla="*/ 1011420 h 7250295"/>
                <a:gd name="connsiteX6-12171" fmla="*/ 133350 w 2171700"/>
                <a:gd name="connsiteY6-12172" fmla="*/ 1220970 h 7250295"/>
                <a:gd name="connsiteX7-12173" fmla="*/ 0 w 2171700"/>
                <a:gd name="connsiteY7-12174" fmla="*/ 2211570 h 7250295"/>
                <a:gd name="connsiteX8-12175" fmla="*/ 333375 w 2171700"/>
                <a:gd name="connsiteY8-12176" fmla="*/ 3106920 h 7250295"/>
                <a:gd name="connsiteX9-12177" fmla="*/ 247650 w 2171700"/>
                <a:gd name="connsiteY9-12178" fmla="*/ 3840345 h 7250295"/>
                <a:gd name="connsiteX10-12179" fmla="*/ 371475 w 2171700"/>
                <a:gd name="connsiteY10-12180" fmla="*/ 4059420 h 7250295"/>
                <a:gd name="connsiteX11-12181" fmla="*/ 495300 w 2171700"/>
                <a:gd name="connsiteY11-12182" fmla="*/ 4278495 h 7250295"/>
                <a:gd name="connsiteX12-12183" fmla="*/ 476250 w 2171700"/>
                <a:gd name="connsiteY12-12184" fmla="*/ 4735695 h 7250295"/>
                <a:gd name="connsiteX13-12185" fmla="*/ 476250 w 2171700"/>
                <a:gd name="connsiteY13-12186" fmla="*/ 5097645 h 7250295"/>
                <a:gd name="connsiteX14-12187" fmla="*/ 371475 w 2171700"/>
                <a:gd name="connsiteY14-12188" fmla="*/ 6145395 h 7250295"/>
                <a:gd name="connsiteX15-12189" fmla="*/ 371475 w 2171700"/>
                <a:gd name="connsiteY15-12190" fmla="*/ 6621645 h 7250295"/>
                <a:gd name="connsiteX16-12191" fmla="*/ 400050 w 2171700"/>
                <a:gd name="connsiteY16-12192" fmla="*/ 6821670 h 7250295"/>
                <a:gd name="connsiteX17-12193" fmla="*/ 323850 w 2171700"/>
                <a:gd name="connsiteY17-12194" fmla="*/ 7002645 h 7250295"/>
                <a:gd name="connsiteX18-12195" fmla="*/ 533400 w 2171700"/>
                <a:gd name="connsiteY18-12196" fmla="*/ 7250295 h 7250295"/>
                <a:gd name="connsiteX19-12197" fmla="*/ 952500 w 2171700"/>
                <a:gd name="connsiteY19-12198" fmla="*/ 7240770 h 7250295"/>
                <a:gd name="connsiteX20-12199" fmla="*/ 733425 w 2171700"/>
                <a:gd name="connsiteY20-12200" fmla="*/ 6821670 h 7250295"/>
                <a:gd name="connsiteX21-12201" fmla="*/ 790575 w 2171700"/>
                <a:gd name="connsiteY21-12202" fmla="*/ 6574020 h 7250295"/>
                <a:gd name="connsiteX22-12203" fmla="*/ 762000 w 2171700"/>
                <a:gd name="connsiteY22-12204" fmla="*/ 6250170 h 7250295"/>
                <a:gd name="connsiteX23-12205" fmla="*/ 885825 w 2171700"/>
                <a:gd name="connsiteY23-12206" fmla="*/ 5411970 h 7250295"/>
                <a:gd name="connsiteX24-12207" fmla="*/ 866775 w 2171700"/>
                <a:gd name="connsiteY24-12208" fmla="*/ 5326245 h 7250295"/>
                <a:gd name="connsiteX25-12209" fmla="*/ 971550 w 2171700"/>
                <a:gd name="connsiteY25-12210" fmla="*/ 5211945 h 7250295"/>
                <a:gd name="connsiteX26-12211" fmla="*/ 962025 w 2171700"/>
                <a:gd name="connsiteY26-12212" fmla="*/ 5069070 h 7250295"/>
                <a:gd name="connsiteX27-12213" fmla="*/ 1104900 w 2171700"/>
                <a:gd name="connsiteY27-12214" fmla="*/ 4526145 h 7250295"/>
                <a:gd name="connsiteX28-12215" fmla="*/ 1123950 w 2171700"/>
                <a:gd name="connsiteY28-12216" fmla="*/ 4392795 h 7250295"/>
                <a:gd name="connsiteX29-12217" fmla="*/ 1276350 w 2171700"/>
                <a:gd name="connsiteY29-12218" fmla="*/ 4649970 h 7250295"/>
                <a:gd name="connsiteX30-12219" fmla="*/ 1352550 w 2171700"/>
                <a:gd name="connsiteY30-12220" fmla="*/ 4926195 h 7250295"/>
                <a:gd name="connsiteX31-12221" fmla="*/ 1333500 w 2171700"/>
                <a:gd name="connsiteY31-12222" fmla="*/ 5069070 h 7250295"/>
                <a:gd name="connsiteX32-12223" fmla="*/ 1371600 w 2171700"/>
                <a:gd name="connsiteY32-12224" fmla="*/ 5078595 h 7250295"/>
                <a:gd name="connsiteX33-12225" fmla="*/ 1247775 w 2171700"/>
                <a:gd name="connsiteY33-12226" fmla="*/ 5516745 h 7250295"/>
                <a:gd name="connsiteX34-12227" fmla="*/ 1257300 w 2171700"/>
                <a:gd name="connsiteY34-12228" fmla="*/ 6469245 h 7250295"/>
                <a:gd name="connsiteX35-12229" fmla="*/ 1333500 w 2171700"/>
                <a:gd name="connsiteY35-12230" fmla="*/ 6583545 h 7250295"/>
                <a:gd name="connsiteX36-12231" fmla="*/ 1314450 w 2171700"/>
                <a:gd name="connsiteY36-12232" fmla="*/ 6735945 h 7250295"/>
                <a:gd name="connsiteX37-12233" fmla="*/ 1323975 w 2171700"/>
                <a:gd name="connsiteY37-12234" fmla="*/ 6859770 h 7250295"/>
                <a:gd name="connsiteX38-12235" fmla="*/ 1304925 w 2171700"/>
                <a:gd name="connsiteY38-12236" fmla="*/ 7012170 h 7250295"/>
                <a:gd name="connsiteX39-12237" fmla="*/ 1704975 w 2171700"/>
                <a:gd name="connsiteY39-12238" fmla="*/ 7212195 h 7250295"/>
                <a:gd name="connsiteX40-12239" fmla="*/ 2152650 w 2171700"/>
                <a:gd name="connsiteY40-12240" fmla="*/ 7212195 h 7250295"/>
                <a:gd name="connsiteX41-12241" fmla="*/ 2171700 w 2171700"/>
                <a:gd name="connsiteY41-12242" fmla="*/ 7069320 h 7250295"/>
                <a:gd name="connsiteX42-12243" fmla="*/ 1681478 w 2171700"/>
                <a:gd name="connsiteY42-12244" fmla="*/ 6691987 h 7250295"/>
                <a:gd name="connsiteX43-12245" fmla="*/ 1708130 w 2171700"/>
                <a:gd name="connsiteY43-12246" fmla="*/ 6550072 h 7250295"/>
                <a:gd name="connsiteX44-12247" fmla="*/ 1668617 w 2171700"/>
                <a:gd name="connsiteY44-12248" fmla="*/ 6451067 h 7250295"/>
                <a:gd name="connsiteX45-12249" fmla="*/ 1657350 w 2171700"/>
                <a:gd name="connsiteY45-12250" fmla="*/ 6250170 h 7250295"/>
                <a:gd name="connsiteX46-12251" fmla="*/ 1679014 w 2171700"/>
                <a:gd name="connsiteY46-12252" fmla="*/ 5979714 h 7250295"/>
                <a:gd name="connsiteX47-12253" fmla="*/ 1727631 w 2171700"/>
                <a:gd name="connsiteY47-12254" fmla="*/ 5512209 h 7250295"/>
                <a:gd name="connsiteX48-12255" fmla="*/ 1739049 w 2171700"/>
                <a:gd name="connsiteY48-12256" fmla="*/ 5363804 h 7250295"/>
                <a:gd name="connsiteX49-12257" fmla="*/ 1797611 w 2171700"/>
                <a:gd name="connsiteY49-12258" fmla="*/ 5317321 h 7250295"/>
                <a:gd name="connsiteX50-12259" fmla="*/ 1884207 w 2171700"/>
                <a:gd name="connsiteY50-12260" fmla="*/ 5097645 h 7250295"/>
                <a:gd name="connsiteX51-12261" fmla="*/ 1909357 w 2171700"/>
                <a:gd name="connsiteY51-12262" fmla="*/ 4805496 h 7250295"/>
                <a:gd name="connsiteX52-12263" fmla="*/ 1900373 w 2171700"/>
                <a:gd name="connsiteY52-12264" fmla="*/ 4348776 h 7250295"/>
                <a:gd name="connsiteX53-12265" fmla="*/ 1881052 w 2171700"/>
                <a:gd name="connsiteY53-12266" fmla="*/ 3902573 h 7250295"/>
                <a:gd name="connsiteX54-12267" fmla="*/ 1855362 w 2171700"/>
                <a:gd name="connsiteY54-12268" fmla="*/ 3584643 h 7250295"/>
                <a:gd name="connsiteX55-12269" fmla="*/ 2056257 w 2171700"/>
                <a:gd name="connsiteY55-12270" fmla="*/ 2654077 h 7250295"/>
                <a:gd name="connsiteX56-12271" fmla="*/ 2042707 w 2171700"/>
                <a:gd name="connsiteY56-12272" fmla="*/ 2404684 h 7250295"/>
                <a:gd name="connsiteX57-12273" fmla="*/ 1981200 w 2171700"/>
                <a:gd name="connsiteY57-12274" fmla="*/ 1864914 h 7250295"/>
                <a:gd name="connsiteX58-12275" fmla="*/ 1936459 w 2171700"/>
                <a:gd name="connsiteY58-12276" fmla="*/ 1677029 h 7250295"/>
                <a:gd name="connsiteX59-12277" fmla="*/ 1922037 w 2171700"/>
                <a:gd name="connsiteY59-12278" fmla="*/ 1432534 h 7250295"/>
                <a:gd name="connsiteX60-12279" fmla="*/ 1874412 w 2171700"/>
                <a:gd name="connsiteY60-12280" fmla="*/ 1302338 h 7250295"/>
                <a:gd name="connsiteX61-12281" fmla="*/ 1407687 w 2171700"/>
                <a:gd name="connsiteY61-12282" fmla="*/ 1134975 h 7250295"/>
                <a:gd name="connsiteX62-12283" fmla="*/ 1309221 w 2171700"/>
                <a:gd name="connsiteY62-12284" fmla="*/ 1020075 h 7250295"/>
                <a:gd name="connsiteX63-12285" fmla="*/ 1365230 w 2171700"/>
                <a:gd name="connsiteY63-12286" fmla="*/ 821521 h 7250295"/>
                <a:gd name="connsiteX64-12287" fmla="*/ 1433407 w 2171700"/>
                <a:gd name="connsiteY64-12288" fmla="*/ 622909 h 7250295"/>
                <a:gd name="connsiteX65-12289" fmla="*/ 1444916 w 2171700"/>
                <a:gd name="connsiteY65-12290" fmla="*/ 380757 h 7250295"/>
                <a:gd name="connsiteX66-12291" fmla="*/ 1330946 w 2171700"/>
                <a:gd name="connsiteY66-12292" fmla="*/ 143773 h 7250295"/>
                <a:gd name="connsiteX67-12293" fmla="*/ 1063645 w 2171700"/>
                <a:gd name="connsiteY67-12294" fmla="*/ 568 h 7250295"/>
                <a:gd name="connsiteX0-12295" fmla="*/ 1063645 w 2171700"/>
                <a:gd name="connsiteY0-12296" fmla="*/ 568 h 7250295"/>
                <a:gd name="connsiteX1-12297" fmla="*/ 809625 w 2171700"/>
                <a:gd name="connsiteY1-12298" fmla="*/ 116070 h 7250295"/>
                <a:gd name="connsiteX2-12299" fmla="*/ 685800 w 2171700"/>
                <a:gd name="connsiteY2-12300" fmla="*/ 297045 h 7250295"/>
                <a:gd name="connsiteX3-12301" fmla="*/ 704850 w 2171700"/>
                <a:gd name="connsiteY3-12302" fmla="*/ 620895 h 7250295"/>
                <a:gd name="connsiteX4-12303" fmla="*/ 838200 w 2171700"/>
                <a:gd name="connsiteY4-12304" fmla="*/ 897120 h 7250295"/>
                <a:gd name="connsiteX5-12305" fmla="*/ 742950 w 2171700"/>
                <a:gd name="connsiteY5-12306" fmla="*/ 1011420 h 7250295"/>
                <a:gd name="connsiteX6-12307" fmla="*/ 133350 w 2171700"/>
                <a:gd name="connsiteY6-12308" fmla="*/ 1220970 h 7250295"/>
                <a:gd name="connsiteX7-12309" fmla="*/ 0 w 2171700"/>
                <a:gd name="connsiteY7-12310" fmla="*/ 2211570 h 7250295"/>
                <a:gd name="connsiteX8-12311" fmla="*/ 333375 w 2171700"/>
                <a:gd name="connsiteY8-12312" fmla="*/ 3106920 h 7250295"/>
                <a:gd name="connsiteX9-12313" fmla="*/ 247650 w 2171700"/>
                <a:gd name="connsiteY9-12314" fmla="*/ 3840345 h 7250295"/>
                <a:gd name="connsiteX10-12315" fmla="*/ 371475 w 2171700"/>
                <a:gd name="connsiteY10-12316" fmla="*/ 4059420 h 7250295"/>
                <a:gd name="connsiteX11-12317" fmla="*/ 495300 w 2171700"/>
                <a:gd name="connsiteY11-12318" fmla="*/ 4278495 h 7250295"/>
                <a:gd name="connsiteX12-12319" fmla="*/ 476250 w 2171700"/>
                <a:gd name="connsiteY12-12320" fmla="*/ 4735695 h 7250295"/>
                <a:gd name="connsiteX13-12321" fmla="*/ 476250 w 2171700"/>
                <a:gd name="connsiteY13-12322" fmla="*/ 5097645 h 7250295"/>
                <a:gd name="connsiteX14-12323" fmla="*/ 371475 w 2171700"/>
                <a:gd name="connsiteY14-12324" fmla="*/ 6145395 h 7250295"/>
                <a:gd name="connsiteX15-12325" fmla="*/ 371475 w 2171700"/>
                <a:gd name="connsiteY15-12326" fmla="*/ 6621645 h 7250295"/>
                <a:gd name="connsiteX16-12327" fmla="*/ 400050 w 2171700"/>
                <a:gd name="connsiteY16-12328" fmla="*/ 6821670 h 7250295"/>
                <a:gd name="connsiteX17-12329" fmla="*/ 323850 w 2171700"/>
                <a:gd name="connsiteY17-12330" fmla="*/ 7002645 h 7250295"/>
                <a:gd name="connsiteX18-12331" fmla="*/ 533400 w 2171700"/>
                <a:gd name="connsiteY18-12332" fmla="*/ 7250295 h 7250295"/>
                <a:gd name="connsiteX19-12333" fmla="*/ 952500 w 2171700"/>
                <a:gd name="connsiteY19-12334" fmla="*/ 7240770 h 7250295"/>
                <a:gd name="connsiteX20-12335" fmla="*/ 733425 w 2171700"/>
                <a:gd name="connsiteY20-12336" fmla="*/ 6821670 h 7250295"/>
                <a:gd name="connsiteX21-12337" fmla="*/ 790575 w 2171700"/>
                <a:gd name="connsiteY21-12338" fmla="*/ 6574020 h 7250295"/>
                <a:gd name="connsiteX22-12339" fmla="*/ 762000 w 2171700"/>
                <a:gd name="connsiteY22-12340" fmla="*/ 6250170 h 7250295"/>
                <a:gd name="connsiteX23-12341" fmla="*/ 885825 w 2171700"/>
                <a:gd name="connsiteY23-12342" fmla="*/ 5411970 h 7250295"/>
                <a:gd name="connsiteX24-12343" fmla="*/ 866775 w 2171700"/>
                <a:gd name="connsiteY24-12344" fmla="*/ 5326245 h 7250295"/>
                <a:gd name="connsiteX25-12345" fmla="*/ 971550 w 2171700"/>
                <a:gd name="connsiteY25-12346" fmla="*/ 5211945 h 7250295"/>
                <a:gd name="connsiteX26-12347" fmla="*/ 962025 w 2171700"/>
                <a:gd name="connsiteY26-12348" fmla="*/ 5069070 h 7250295"/>
                <a:gd name="connsiteX27-12349" fmla="*/ 1104900 w 2171700"/>
                <a:gd name="connsiteY27-12350" fmla="*/ 4526145 h 7250295"/>
                <a:gd name="connsiteX28-12351" fmla="*/ 1123950 w 2171700"/>
                <a:gd name="connsiteY28-12352" fmla="*/ 4392795 h 7250295"/>
                <a:gd name="connsiteX29-12353" fmla="*/ 1276350 w 2171700"/>
                <a:gd name="connsiteY29-12354" fmla="*/ 4649970 h 7250295"/>
                <a:gd name="connsiteX30-12355" fmla="*/ 1352550 w 2171700"/>
                <a:gd name="connsiteY30-12356" fmla="*/ 4926195 h 7250295"/>
                <a:gd name="connsiteX31-12357" fmla="*/ 1333500 w 2171700"/>
                <a:gd name="connsiteY31-12358" fmla="*/ 5069070 h 7250295"/>
                <a:gd name="connsiteX32-12359" fmla="*/ 1371600 w 2171700"/>
                <a:gd name="connsiteY32-12360" fmla="*/ 5078595 h 7250295"/>
                <a:gd name="connsiteX33-12361" fmla="*/ 1247775 w 2171700"/>
                <a:gd name="connsiteY33-12362" fmla="*/ 5516745 h 7250295"/>
                <a:gd name="connsiteX34-12363" fmla="*/ 1257300 w 2171700"/>
                <a:gd name="connsiteY34-12364" fmla="*/ 6469245 h 7250295"/>
                <a:gd name="connsiteX35-12365" fmla="*/ 1333500 w 2171700"/>
                <a:gd name="connsiteY35-12366" fmla="*/ 6583545 h 7250295"/>
                <a:gd name="connsiteX36-12367" fmla="*/ 1314450 w 2171700"/>
                <a:gd name="connsiteY36-12368" fmla="*/ 6735945 h 7250295"/>
                <a:gd name="connsiteX37-12369" fmla="*/ 1323975 w 2171700"/>
                <a:gd name="connsiteY37-12370" fmla="*/ 6859770 h 7250295"/>
                <a:gd name="connsiteX38-12371" fmla="*/ 1304925 w 2171700"/>
                <a:gd name="connsiteY38-12372" fmla="*/ 7012170 h 7250295"/>
                <a:gd name="connsiteX39-12373" fmla="*/ 1704975 w 2171700"/>
                <a:gd name="connsiteY39-12374" fmla="*/ 7212195 h 7250295"/>
                <a:gd name="connsiteX40-12375" fmla="*/ 2152650 w 2171700"/>
                <a:gd name="connsiteY40-12376" fmla="*/ 7212195 h 7250295"/>
                <a:gd name="connsiteX41-12377" fmla="*/ 2171700 w 2171700"/>
                <a:gd name="connsiteY41-12378" fmla="*/ 7069320 h 7250295"/>
                <a:gd name="connsiteX42-12379" fmla="*/ 1681478 w 2171700"/>
                <a:gd name="connsiteY42-12380" fmla="*/ 6691987 h 7250295"/>
                <a:gd name="connsiteX43-12381" fmla="*/ 1708130 w 2171700"/>
                <a:gd name="connsiteY43-12382" fmla="*/ 6550072 h 7250295"/>
                <a:gd name="connsiteX44-12383" fmla="*/ 1668617 w 2171700"/>
                <a:gd name="connsiteY44-12384" fmla="*/ 6451067 h 7250295"/>
                <a:gd name="connsiteX45-12385" fmla="*/ 1657350 w 2171700"/>
                <a:gd name="connsiteY45-12386" fmla="*/ 6250170 h 7250295"/>
                <a:gd name="connsiteX46-12387" fmla="*/ 1679014 w 2171700"/>
                <a:gd name="connsiteY46-12388" fmla="*/ 5979714 h 7250295"/>
                <a:gd name="connsiteX47-12389" fmla="*/ 1727631 w 2171700"/>
                <a:gd name="connsiteY47-12390" fmla="*/ 5512209 h 7250295"/>
                <a:gd name="connsiteX48-12391" fmla="*/ 1739049 w 2171700"/>
                <a:gd name="connsiteY48-12392" fmla="*/ 5363804 h 7250295"/>
                <a:gd name="connsiteX49-12393" fmla="*/ 1797611 w 2171700"/>
                <a:gd name="connsiteY49-12394" fmla="*/ 5317321 h 7250295"/>
                <a:gd name="connsiteX50-12395" fmla="*/ 1884207 w 2171700"/>
                <a:gd name="connsiteY50-12396" fmla="*/ 5097645 h 7250295"/>
                <a:gd name="connsiteX51-12397" fmla="*/ 1909357 w 2171700"/>
                <a:gd name="connsiteY51-12398" fmla="*/ 4805496 h 7250295"/>
                <a:gd name="connsiteX52-12399" fmla="*/ 1900373 w 2171700"/>
                <a:gd name="connsiteY52-12400" fmla="*/ 4348776 h 7250295"/>
                <a:gd name="connsiteX53-12401" fmla="*/ 1881052 w 2171700"/>
                <a:gd name="connsiteY53-12402" fmla="*/ 3902573 h 7250295"/>
                <a:gd name="connsiteX54-12403" fmla="*/ 1855362 w 2171700"/>
                <a:gd name="connsiteY54-12404" fmla="*/ 3584643 h 7250295"/>
                <a:gd name="connsiteX55-12405" fmla="*/ 2056257 w 2171700"/>
                <a:gd name="connsiteY55-12406" fmla="*/ 2654077 h 7250295"/>
                <a:gd name="connsiteX56-12407" fmla="*/ 2042707 w 2171700"/>
                <a:gd name="connsiteY56-12408" fmla="*/ 2404684 h 7250295"/>
                <a:gd name="connsiteX57-12409" fmla="*/ 1981200 w 2171700"/>
                <a:gd name="connsiteY57-12410" fmla="*/ 1864914 h 7250295"/>
                <a:gd name="connsiteX58-12411" fmla="*/ 1936459 w 2171700"/>
                <a:gd name="connsiteY58-12412" fmla="*/ 1677029 h 7250295"/>
                <a:gd name="connsiteX59-12413" fmla="*/ 1922037 w 2171700"/>
                <a:gd name="connsiteY59-12414" fmla="*/ 1432534 h 7250295"/>
                <a:gd name="connsiteX60-12415" fmla="*/ 1874412 w 2171700"/>
                <a:gd name="connsiteY60-12416" fmla="*/ 1302338 h 7250295"/>
                <a:gd name="connsiteX61-12417" fmla="*/ 1407687 w 2171700"/>
                <a:gd name="connsiteY61-12418" fmla="*/ 1134975 h 7250295"/>
                <a:gd name="connsiteX62-12419" fmla="*/ 1309221 w 2171700"/>
                <a:gd name="connsiteY62-12420" fmla="*/ 1020075 h 7250295"/>
                <a:gd name="connsiteX63-12421" fmla="*/ 1365230 w 2171700"/>
                <a:gd name="connsiteY63-12422" fmla="*/ 821521 h 7250295"/>
                <a:gd name="connsiteX64-12423" fmla="*/ 1433407 w 2171700"/>
                <a:gd name="connsiteY64-12424" fmla="*/ 622909 h 7250295"/>
                <a:gd name="connsiteX65-12425" fmla="*/ 1444916 w 2171700"/>
                <a:gd name="connsiteY65-12426" fmla="*/ 380757 h 7250295"/>
                <a:gd name="connsiteX66-12427" fmla="*/ 1330946 w 2171700"/>
                <a:gd name="connsiteY66-12428" fmla="*/ 143773 h 7250295"/>
                <a:gd name="connsiteX67-12429" fmla="*/ 1063645 w 2171700"/>
                <a:gd name="connsiteY67-12430" fmla="*/ 568 h 7250295"/>
                <a:gd name="connsiteX0-12431" fmla="*/ 1063645 w 2171700"/>
                <a:gd name="connsiteY0-12432" fmla="*/ 568 h 7250295"/>
                <a:gd name="connsiteX1-12433" fmla="*/ 809625 w 2171700"/>
                <a:gd name="connsiteY1-12434" fmla="*/ 116070 h 7250295"/>
                <a:gd name="connsiteX2-12435" fmla="*/ 685800 w 2171700"/>
                <a:gd name="connsiteY2-12436" fmla="*/ 297045 h 7250295"/>
                <a:gd name="connsiteX3-12437" fmla="*/ 704850 w 2171700"/>
                <a:gd name="connsiteY3-12438" fmla="*/ 620895 h 7250295"/>
                <a:gd name="connsiteX4-12439" fmla="*/ 838200 w 2171700"/>
                <a:gd name="connsiteY4-12440" fmla="*/ 897120 h 7250295"/>
                <a:gd name="connsiteX5-12441" fmla="*/ 742950 w 2171700"/>
                <a:gd name="connsiteY5-12442" fmla="*/ 1011420 h 7250295"/>
                <a:gd name="connsiteX6-12443" fmla="*/ 133350 w 2171700"/>
                <a:gd name="connsiteY6-12444" fmla="*/ 1220970 h 7250295"/>
                <a:gd name="connsiteX7-12445" fmla="*/ 0 w 2171700"/>
                <a:gd name="connsiteY7-12446" fmla="*/ 2211570 h 7250295"/>
                <a:gd name="connsiteX8-12447" fmla="*/ 333375 w 2171700"/>
                <a:gd name="connsiteY8-12448" fmla="*/ 3106920 h 7250295"/>
                <a:gd name="connsiteX9-12449" fmla="*/ 247650 w 2171700"/>
                <a:gd name="connsiteY9-12450" fmla="*/ 3840345 h 7250295"/>
                <a:gd name="connsiteX10-12451" fmla="*/ 371475 w 2171700"/>
                <a:gd name="connsiteY10-12452" fmla="*/ 4059420 h 7250295"/>
                <a:gd name="connsiteX11-12453" fmla="*/ 495300 w 2171700"/>
                <a:gd name="connsiteY11-12454" fmla="*/ 4278495 h 7250295"/>
                <a:gd name="connsiteX12-12455" fmla="*/ 476250 w 2171700"/>
                <a:gd name="connsiteY12-12456" fmla="*/ 4735695 h 7250295"/>
                <a:gd name="connsiteX13-12457" fmla="*/ 476250 w 2171700"/>
                <a:gd name="connsiteY13-12458" fmla="*/ 5097645 h 7250295"/>
                <a:gd name="connsiteX14-12459" fmla="*/ 371475 w 2171700"/>
                <a:gd name="connsiteY14-12460" fmla="*/ 6145395 h 7250295"/>
                <a:gd name="connsiteX15-12461" fmla="*/ 371475 w 2171700"/>
                <a:gd name="connsiteY15-12462" fmla="*/ 6621645 h 7250295"/>
                <a:gd name="connsiteX16-12463" fmla="*/ 400050 w 2171700"/>
                <a:gd name="connsiteY16-12464" fmla="*/ 6821670 h 7250295"/>
                <a:gd name="connsiteX17-12465" fmla="*/ 323850 w 2171700"/>
                <a:gd name="connsiteY17-12466" fmla="*/ 7002645 h 7250295"/>
                <a:gd name="connsiteX18-12467" fmla="*/ 533400 w 2171700"/>
                <a:gd name="connsiteY18-12468" fmla="*/ 7250295 h 7250295"/>
                <a:gd name="connsiteX19-12469" fmla="*/ 952500 w 2171700"/>
                <a:gd name="connsiteY19-12470" fmla="*/ 7240770 h 7250295"/>
                <a:gd name="connsiteX20-12471" fmla="*/ 733425 w 2171700"/>
                <a:gd name="connsiteY20-12472" fmla="*/ 6821670 h 7250295"/>
                <a:gd name="connsiteX21-12473" fmla="*/ 790575 w 2171700"/>
                <a:gd name="connsiteY21-12474" fmla="*/ 6574020 h 7250295"/>
                <a:gd name="connsiteX22-12475" fmla="*/ 762000 w 2171700"/>
                <a:gd name="connsiteY22-12476" fmla="*/ 6250170 h 7250295"/>
                <a:gd name="connsiteX23-12477" fmla="*/ 885825 w 2171700"/>
                <a:gd name="connsiteY23-12478" fmla="*/ 5411970 h 7250295"/>
                <a:gd name="connsiteX24-12479" fmla="*/ 866775 w 2171700"/>
                <a:gd name="connsiteY24-12480" fmla="*/ 5326245 h 7250295"/>
                <a:gd name="connsiteX25-12481" fmla="*/ 971550 w 2171700"/>
                <a:gd name="connsiteY25-12482" fmla="*/ 5211945 h 7250295"/>
                <a:gd name="connsiteX26-12483" fmla="*/ 962025 w 2171700"/>
                <a:gd name="connsiteY26-12484" fmla="*/ 5069070 h 7250295"/>
                <a:gd name="connsiteX27-12485" fmla="*/ 1104900 w 2171700"/>
                <a:gd name="connsiteY27-12486" fmla="*/ 4526145 h 7250295"/>
                <a:gd name="connsiteX28-12487" fmla="*/ 1123950 w 2171700"/>
                <a:gd name="connsiteY28-12488" fmla="*/ 4392795 h 7250295"/>
                <a:gd name="connsiteX29-12489" fmla="*/ 1276350 w 2171700"/>
                <a:gd name="connsiteY29-12490" fmla="*/ 4649970 h 7250295"/>
                <a:gd name="connsiteX30-12491" fmla="*/ 1352550 w 2171700"/>
                <a:gd name="connsiteY30-12492" fmla="*/ 4926195 h 7250295"/>
                <a:gd name="connsiteX31-12493" fmla="*/ 1333500 w 2171700"/>
                <a:gd name="connsiteY31-12494" fmla="*/ 5069070 h 7250295"/>
                <a:gd name="connsiteX32-12495" fmla="*/ 1371600 w 2171700"/>
                <a:gd name="connsiteY32-12496" fmla="*/ 5078595 h 7250295"/>
                <a:gd name="connsiteX33-12497" fmla="*/ 1247775 w 2171700"/>
                <a:gd name="connsiteY33-12498" fmla="*/ 5516745 h 7250295"/>
                <a:gd name="connsiteX34-12499" fmla="*/ 1257300 w 2171700"/>
                <a:gd name="connsiteY34-12500" fmla="*/ 6469245 h 7250295"/>
                <a:gd name="connsiteX35-12501" fmla="*/ 1333500 w 2171700"/>
                <a:gd name="connsiteY35-12502" fmla="*/ 6583545 h 7250295"/>
                <a:gd name="connsiteX36-12503" fmla="*/ 1314450 w 2171700"/>
                <a:gd name="connsiteY36-12504" fmla="*/ 6735945 h 7250295"/>
                <a:gd name="connsiteX37-12505" fmla="*/ 1323975 w 2171700"/>
                <a:gd name="connsiteY37-12506" fmla="*/ 6859770 h 7250295"/>
                <a:gd name="connsiteX38-12507" fmla="*/ 1304925 w 2171700"/>
                <a:gd name="connsiteY38-12508" fmla="*/ 7012170 h 7250295"/>
                <a:gd name="connsiteX39-12509" fmla="*/ 1704975 w 2171700"/>
                <a:gd name="connsiteY39-12510" fmla="*/ 7212195 h 7250295"/>
                <a:gd name="connsiteX40-12511" fmla="*/ 2152650 w 2171700"/>
                <a:gd name="connsiteY40-12512" fmla="*/ 7212195 h 7250295"/>
                <a:gd name="connsiteX41-12513" fmla="*/ 2171700 w 2171700"/>
                <a:gd name="connsiteY41-12514" fmla="*/ 7069320 h 7250295"/>
                <a:gd name="connsiteX42-12515" fmla="*/ 1698785 w 2171700"/>
                <a:gd name="connsiteY42-12516" fmla="*/ 6689103 h 7250295"/>
                <a:gd name="connsiteX43-12517" fmla="*/ 1708130 w 2171700"/>
                <a:gd name="connsiteY43-12518" fmla="*/ 6550072 h 7250295"/>
                <a:gd name="connsiteX44-12519" fmla="*/ 1668617 w 2171700"/>
                <a:gd name="connsiteY44-12520" fmla="*/ 6451067 h 7250295"/>
                <a:gd name="connsiteX45-12521" fmla="*/ 1657350 w 2171700"/>
                <a:gd name="connsiteY45-12522" fmla="*/ 6250170 h 7250295"/>
                <a:gd name="connsiteX46-12523" fmla="*/ 1679014 w 2171700"/>
                <a:gd name="connsiteY46-12524" fmla="*/ 5979714 h 7250295"/>
                <a:gd name="connsiteX47-12525" fmla="*/ 1727631 w 2171700"/>
                <a:gd name="connsiteY47-12526" fmla="*/ 5512209 h 7250295"/>
                <a:gd name="connsiteX48-12527" fmla="*/ 1739049 w 2171700"/>
                <a:gd name="connsiteY48-12528" fmla="*/ 5363804 h 7250295"/>
                <a:gd name="connsiteX49-12529" fmla="*/ 1797611 w 2171700"/>
                <a:gd name="connsiteY49-12530" fmla="*/ 5317321 h 7250295"/>
                <a:gd name="connsiteX50-12531" fmla="*/ 1884207 w 2171700"/>
                <a:gd name="connsiteY50-12532" fmla="*/ 5097645 h 7250295"/>
                <a:gd name="connsiteX51-12533" fmla="*/ 1909357 w 2171700"/>
                <a:gd name="connsiteY51-12534" fmla="*/ 4805496 h 7250295"/>
                <a:gd name="connsiteX52-12535" fmla="*/ 1900373 w 2171700"/>
                <a:gd name="connsiteY52-12536" fmla="*/ 4348776 h 7250295"/>
                <a:gd name="connsiteX53-12537" fmla="*/ 1881052 w 2171700"/>
                <a:gd name="connsiteY53-12538" fmla="*/ 3902573 h 7250295"/>
                <a:gd name="connsiteX54-12539" fmla="*/ 1855362 w 2171700"/>
                <a:gd name="connsiteY54-12540" fmla="*/ 3584643 h 7250295"/>
                <a:gd name="connsiteX55-12541" fmla="*/ 2056257 w 2171700"/>
                <a:gd name="connsiteY55-12542" fmla="*/ 2654077 h 7250295"/>
                <a:gd name="connsiteX56-12543" fmla="*/ 2042707 w 2171700"/>
                <a:gd name="connsiteY56-12544" fmla="*/ 2404684 h 7250295"/>
                <a:gd name="connsiteX57-12545" fmla="*/ 1981200 w 2171700"/>
                <a:gd name="connsiteY57-12546" fmla="*/ 1864914 h 7250295"/>
                <a:gd name="connsiteX58-12547" fmla="*/ 1936459 w 2171700"/>
                <a:gd name="connsiteY58-12548" fmla="*/ 1677029 h 7250295"/>
                <a:gd name="connsiteX59-12549" fmla="*/ 1922037 w 2171700"/>
                <a:gd name="connsiteY59-12550" fmla="*/ 1432534 h 7250295"/>
                <a:gd name="connsiteX60-12551" fmla="*/ 1874412 w 2171700"/>
                <a:gd name="connsiteY60-12552" fmla="*/ 1302338 h 7250295"/>
                <a:gd name="connsiteX61-12553" fmla="*/ 1407687 w 2171700"/>
                <a:gd name="connsiteY61-12554" fmla="*/ 1134975 h 7250295"/>
                <a:gd name="connsiteX62-12555" fmla="*/ 1309221 w 2171700"/>
                <a:gd name="connsiteY62-12556" fmla="*/ 1020075 h 7250295"/>
                <a:gd name="connsiteX63-12557" fmla="*/ 1365230 w 2171700"/>
                <a:gd name="connsiteY63-12558" fmla="*/ 821521 h 7250295"/>
                <a:gd name="connsiteX64-12559" fmla="*/ 1433407 w 2171700"/>
                <a:gd name="connsiteY64-12560" fmla="*/ 622909 h 7250295"/>
                <a:gd name="connsiteX65-12561" fmla="*/ 1444916 w 2171700"/>
                <a:gd name="connsiteY65-12562" fmla="*/ 380757 h 7250295"/>
                <a:gd name="connsiteX66-12563" fmla="*/ 1330946 w 2171700"/>
                <a:gd name="connsiteY66-12564" fmla="*/ 143773 h 7250295"/>
                <a:gd name="connsiteX67-12565" fmla="*/ 1063645 w 2171700"/>
                <a:gd name="connsiteY67-12566" fmla="*/ 568 h 7250295"/>
                <a:gd name="connsiteX0-12567" fmla="*/ 1063645 w 2171700"/>
                <a:gd name="connsiteY0-12568" fmla="*/ 568 h 7250295"/>
                <a:gd name="connsiteX1-12569" fmla="*/ 809625 w 2171700"/>
                <a:gd name="connsiteY1-12570" fmla="*/ 116070 h 7250295"/>
                <a:gd name="connsiteX2-12571" fmla="*/ 685800 w 2171700"/>
                <a:gd name="connsiteY2-12572" fmla="*/ 297045 h 7250295"/>
                <a:gd name="connsiteX3-12573" fmla="*/ 704850 w 2171700"/>
                <a:gd name="connsiteY3-12574" fmla="*/ 620895 h 7250295"/>
                <a:gd name="connsiteX4-12575" fmla="*/ 838200 w 2171700"/>
                <a:gd name="connsiteY4-12576" fmla="*/ 897120 h 7250295"/>
                <a:gd name="connsiteX5-12577" fmla="*/ 742950 w 2171700"/>
                <a:gd name="connsiteY5-12578" fmla="*/ 1011420 h 7250295"/>
                <a:gd name="connsiteX6-12579" fmla="*/ 133350 w 2171700"/>
                <a:gd name="connsiteY6-12580" fmla="*/ 1220970 h 7250295"/>
                <a:gd name="connsiteX7-12581" fmla="*/ 0 w 2171700"/>
                <a:gd name="connsiteY7-12582" fmla="*/ 2211570 h 7250295"/>
                <a:gd name="connsiteX8-12583" fmla="*/ 333375 w 2171700"/>
                <a:gd name="connsiteY8-12584" fmla="*/ 3106920 h 7250295"/>
                <a:gd name="connsiteX9-12585" fmla="*/ 247650 w 2171700"/>
                <a:gd name="connsiteY9-12586" fmla="*/ 3840345 h 7250295"/>
                <a:gd name="connsiteX10-12587" fmla="*/ 371475 w 2171700"/>
                <a:gd name="connsiteY10-12588" fmla="*/ 4059420 h 7250295"/>
                <a:gd name="connsiteX11-12589" fmla="*/ 495300 w 2171700"/>
                <a:gd name="connsiteY11-12590" fmla="*/ 4278495 h 7250295"/>
                <a:gd name="connsiteX12-12591" fmla="*/ 476250 w 2171700"/>
                <a:gd name="connsiteY12-12592" fmla="*/ 4735695 h 7250295"/>
                <a:gd name="connsiteX13-12593" fmla="*/ 476250 w 2171700"/>
                <a:gd name="connsiteY13-12594" fmla="*/ 5097645 h 7250295"/>
                <a:gd name="connsiteX14-12595" fmla="*/ 371475 w 2171700"/>
                <a:gd name="connsiteY14-12596" fmla="*/ 6145395 h 7250295"/>
                <a:gd name="connsiteX15-12597" fmla="*/ 371475 w 2171700"/>
                <a:gd name="connsiteY15-12598" fmla="*/ 6621645 h 7250295"/>
                <a:gd name="connsiteX16-12599" fmla="*/ 400050 w 2171700"/>
                <a:gd name="connsiteY16-12600" fmla="*/ 6821670 h 7250295"/>
                <a:gd name="connsiteX17-12601" fmla="*/ 323850 w 2171700"/>
                <a:gd name="connsiteY17-12602" fmla="*/ 7002645 h 7250295"/>
                <a:gd name="connsiteX18-12603" fmla="*/ 533400 w 2171700"/>
                <a:gd name="connsiteY18-12604" fmla="*/ 7250295 h 7250295"/>
                <a:gd name="connsiteX19-12605" fmla="*/ 952500 w 2171700"/>
                <a:gd name="connsiteY19-12606" fmla="*/ 7240770 h 7250295"/>
                <a:gd name="connsiteX20-12607" fmla="*/ 733425 w 2171700"/>
                <a:gd name="connsiteY20-12608" fmla="*/ 6821670 h 7250295"/>
                <a:gd name="connsiteX21-12609" fmla="*/ 790575 w 2171700"/>
                <a:gd name="connsiteY21-12610" fmla="*/ 6574020 h 7250295"/>
                <a:gd name="connsiteX22-12611" fmla="*/ 762000 w 2171700"/>
                <a:gd name="connsiteY22-12612" fmla="*/ 6250170 h 7250295"/>
                <a:gd name="connsiteX23-12613" fmla="*/ 885825 w 2171700"/>
                <a:gd name="connsiteY23-12614" fmla="*/ 5411970 h 7250295"/>
                <a:gd name="connsiteX24-12615" fmla="*/ 866775 w 2171700"/>
                <a:gd name="connsiteY24-12616" fmla="*/ 5326245 h 7250295"/>
                <a:gd name="connsiteX25-12617" fmla="*/ 971550 w 2171700"/>
                <a:gd name="connsiteY25-12618" fmla="*/ 5211945 h 7250295"/>
                <a:gd name="connsiteX26-12619" fmla="*/ 962025 w 2171700"/>
                <a:gd name="connsiteY26-12620" fmla="*/ 5069070 h 7250295"/>
                <a:gd name="connsiteX27-12621" fmla="*/ 1104900 w 2171700"/>
                <a:gd name="connsiteY27-12622" fmla="*/ 4526145 h 7250295"/>
                <a:gd name="connsiteX28-12623" fmla="*/ 1123950 w 2171700"/>
                <a:gd name="connsiteY28-12624" fmla="*/ 4392795 h 7250295"/>
                <a:gd name="connsiteX29-12625" fmla="*/ 1276350 w 2171700"/>
                <a:gd name="connsiteY29-12626" fmla="*/ 4649970 h 7250295"/>
                <a:gd name="connsiteX30-12627" fmla="*/ 1352550 w 2171700"/>
                <a:gd name="connsiteY30-12628" fmla="*/ 4926195 h 7250295"/>
                <a:gd name="connsiteX31-12629" fmla="*/ 1333500 w 2171700"/>
                <a:gd name="connsiteY31-12630" fmla="*/ 5069070 h 7250295"/>
                <a:gd name="connsiteX32-12631" fmla="*/ 1371600 w 2171700"/>
                <a:gd name="connsiteY32-12632" fmla="*/ 5078595 h 7250295"/>
                <a:gd name="connsiteX33-12633" fmla="*/ 1247775 w 2171700"/>
                <a:gd name="connsiteY33-12634" fmla="*/ 5516745 h 7250295"/>
                <a:gd name="connsiteX34-12635" fmla="*/ 1257300 w 2171700"/>
                <a:gd name="connsiteY34-12636" fmla="*/ 6469245 h 7250295"/>
                <a:gd name="connsiteX35-12637" fmla="*/ 1333500 w 2171700"/>
                <a:gd name="connsiteY35-12638" fmla="*/ 6583545 h 7250295"/>
                <a:gd name="connsiteX36-12639" fmla="*/ 1314450 w 2171700"/>
                <a:gd name="connsiteY36-12640" fmla="*/ 6735945 h 7250295"/>
                <a:gd name="connsiteX37-12641" fmla="*/ 1323975 w 2171700"/>
                <a:gd name="connsiteY37-12642" fmla="*/ 6859770 h 7250295"/>
                <a:gd name="connsiteX38-12643" fmla="*/ 1304925 w 2171700"/>
                <a:gd name="connsiteY38-12644" fmla="*/ 7012170 h 7250295"/>
                <a:gd name="connsiteX39-12645" fmla="*/ 1704975 w 2171700"/>
                <a:gd name="connsiteY39-12646" fmla="*/ 7212195 h 7250295"/>
                <a:gd name="connsiteX40-12647" fmla="*/ 2152650 w 2171700"/>
                <a:gd name="connsiteY40-12648" fmla="*/ 7212195 h 7250295"/>
                <a:gd name="connsiteX41-12649" fmla="*/ 2171700 w 2171700"/>
                <a:gd name="connsiteY41-12650" fmla="*/ 7069320 h 7250295"/>
                <a:gd name="connsiteX42-12651" fmla="*/ 1698785 w 2171700"/>
                <a:gd name="connsiteY42-12652" fmla="*/ 6689103 h 7250295"/>
                <a:gd name="connsiteX43-12653" fmla="*/ 1708130 w 2171700"/>
                <a:gd name="connsiteY43-12654" fmla="*/ 6550072 h 7250295"/>
                <a:gd name="connsiteX44-12655" fmla="*/ 1668617 w 2171700"/>
                <a:gd name="connsiteY44-12656" fmla="*/ 6451067 h 7250295"/>
                <a:gd name="connsiteX45-12657" fmla="*/ 1657350 w 2171700"/>
                <a:gd name="connsiteY45-12658" fmla="*/ 6250170 h 7250295"/>
                <a:gd name="connsiteX46-12659" fmla="*/ 1679014 w 2171700"/>
                <a:gd name="connsiteY46-12660" fmla="*/ 5979714 h 7250295"/>
                <a:gd name="connsiteX47-12661" fmla="*/ 1727631 w 2171700"/>
                <a:gd name="connsiteY47-12662" fmla="*/ 5512209 h 7250295"/>
                <a:gd name="connsiteX48-12663" fmla="*/ 1739049 w 2171700"/>
                <a:gd name="connsiteY48-12664" fmla="*/ 5363804 h 7250295"/>
                <a:gd name="connsiteX49-12665" fmla="*/ 1797611 w 2171700"/>
                <a:gd name="connsiteY49-12666" fmla="*/ 5317321 h 7250295"/>
                <a:gd name="connsiteX50-12667" fmla="*/ 1884207 w 2171700"/>
                <a:gd name="connsiteY50-12668" fmla="*/ 5097645 h 7250295"/>
                <a:gd name="connsiteX51-12669" fmla="*/ 1909357 w 2171700"/>
                <a:gd name="connsiteY51-12670" fmla="*/ 4805496 h 7250295"/>
                <a:gd name="connsiteX52-12671" fmla="*/ 1900373 w 2171700"/>
                <a:gd name="connsiteY52-12672" fmla="*/ 4348776 h 7250295"/>
                <a:gd name="connsiteX53-12673" fmla="*/ 1881052 w 2171700"/>
                <a:gd name="connsiteY53-12674" fmla="*/ 3902573 h 7250295"/>
                <a:gd name="connsiteX54-12675" fmla="*/ 1855362 w 2171700"/>
                <a:gd name="connsiteY54-12676" fmla="*/ 3584643 h 7250295"/>
                <a:gd name="connsiteX55-12677" fmla="*/ 2056257 w 2171700"/>
                <a:gd name="connsiteY55-12678" fmla="*/ 2654077 h 7250295"/>
                <a:gd name="connsiteX56-12679" fmla="*/ 2042707 w 2171700"/>
                <a:gd name="connsiteY56-12680" fmla="*/ 2404684 h 7250295"/>
                <a:gd name="connsiteX57-12681" fmla="*/ 1981200 w 2171700"/>
                <a:gd name="connsiteY57-12682" fmla="*/ 1864914 h 7250295"/>
                <a:gd name="connsiteX58-12683" fmla="*/ 1936459 w 2171700"/>
                <a:gd name="connsiteY58-12684" fmla="*/ 1677029 h 7250295"/>
                <a:gd name="connsiteX59-12685" fmla="*/ 1922037 w 2171700"/>
                <a:gd name="connsiteY59-12686" fmla="*/ 1432534 h 7250295"/>
                <a:gd name="connsiteX60-12687" fmla="*/ 1874412 w 2171700"/>
                <a:gd name="connsiteY60-12688" fmla="*/ 1302338 h 7250295"/>
                <a:gd name="connsiteX61-12689" fmla="*/ 1407687 w 2171700"/>
                <a:gd name="connsiteY61-12690" fmla="*/ 1134975 h 7250295"/>
                <a:gd name="connsiteX62-12691" fmla="*/ 1309221 w 2171700"/>
                <a:gd name="connsiteY62-12692" fmla="*/ 1020075 h 7250295"/>
                <a:gd name="connsiteX63-12693" fmla="*/ 1365230 w 2171700"/>
                <a:gd name="connsiteY63-12694" fmla="*/ 821521 h 7250295"/>
                <a:gd name="connsiteX64-12695" fmla="*/ 1433407 w 2171700"/>
                <a:gd name="connsiteY64-12696" fmla="*/ 622909 h 7250295"/>
                <a:gd name="connsiteX65-12697" fmla="*/ 1444916 w 2171700"/>
                <a:gd name="connsiteY65-12698" fmla="*/ 380757 h 7250295"/>
                <a:gd name="connsiteX66-12699" fmla="*/ 1330946 w 2171700"/>
                <a:gd name="connsiteY66-12700" fmla="*/ 143773 h 7250295"/>
                <a:gd name="connsiteX67-12701" fmla="*/ 1063645 w 2171700"/>
                <a:gd name="connsiteY67-12702" fmla="*/ 568 h 7250295"/>
                <a:gd name="connsiteX0-12703" fmla="*/ 1063645 w 2171700"/>
                <a:gd name="connsiteY0-12704" fmla="*/ 568 h 7250295"/>
                <a:gd name="connsiteX1-12705" fmla="*/ 809625 w 2171700"/>
                <a:gd name="connsiteY1-12706" fmla="*/ 116070 h 7250295"/>
                <a:gd name="connsiteX2-12707" fmla="*/ 685800 w 2171700"/>
                <a:gd name="connsiteY2-12708" fmla="*/ 297045 h 7250295"/>
                <a:gd name="connsiteX3-12709" fmla="*/ 704850 w 2171700"/>
                <a:gd name="connsiteY3-12710" fmla="*/ 620895 h 7250295"/>
                <a:gd name="connsiteX4-12711" fmla="*/ 838200 w 2171700"/>
                <a:gd name="connsiteY4-12712" fmla="*/ 897120 h 7250295"/>
                <a:gd name="connsiteX5-12713" fmla="*/ 742950 w 2171700"/>
                <a:gd name="connsiteY5-12714" fmla="*/ 1011420 h 7250295"/>
                <a:gd name="connsiteX6-12715" fmla="*/ 133350 w 2171700"/>
                <a:gd name="connsiteY6-12716" fmla="*/ 1220970 h 7250295"/>
                <a:gd name="connsiteX7-12717" fmla="*/ 0 w 2171700"/>
                <a:gd name="connsiteY7-12718" fmla="*/ 2211570 h 7250295"/>
                <a:gd name="connsiteX8-12719" fmla="*/ 333375 w 2171700"/>
                <a:gd name="connsiteY8-12720" fmla="*/ 3106920 h 7250295"/>
                <a:gd name="connsiteX9-12721" fmla="*/ 247650 w 2171700"/>
                <a:gd name="connsiteY9-12722" fmla="*/ 3840345 h 7250295"/>
                <a:gd name="connsiteX10-12723" fmla="*/ 371475 w 2171700"/>
                <a:gd name="connsiteY10-12724" fmla="*/ 4059420 h 7250295"/>
                <a:gd name="connsiteX11-12725" fmla="*/ 495300 w 2171700"/>
                <a:gd name="connsiteY11-12726" fmla="*/ 4278495 h 7250295"/>
                <a:gd name="connsiteX12-12727" fmla="*/ 476250 w 2171700"/>
                <a:gd name="connsiteY12-12728" fmla="*/ 4735695 h 7250295"/>
                <a:gd name="connsiteX13-12729" fmla="*/ 476250 w 2171700"/>
                <a:gd name="connsiteY13-12730" fmla="*/ 5097645 h 7250295"/>
                <a:gd name="connsiteX14-12731" fmla="*/ 371475 w 2171700"/>
                <a:gd name="connsiteY14-12732" fmla="*/ 6145395 h 7250295"/>
                <a:gd name="connsiteX15-12733" fmla="*/ 371475 w 2171700"/>
                <a:gd name="connsiteY15-12734" fmla="*/ 6621645 h 7250295"/>
                <a:gd name="connsiteX16-12735" fmla="*/ 400050 w 2171700"/>
                <a:gd name="connsiteY16-12736" fmla="*/ 6821670 h 7250295"/>
                <a:gd name="connsiteX17-12737" fmla="*/ 323850 w 2171700"/>
                <a:gd name="connsiteY17-12738" fmla="*/ 7002645 h 7250295"/>
                <a:gd name="connsiteX18-12739" fmla="*/ 533400 w 2171700"/>
                <a:gd name="connsiteY18-12740" fmla="*/ 7250295 h 7250295"/>
                <a:gd name="connsiteX19-12741" fmla="*/ 952500 w 2171700"/>
                <a:gd name="connsiteY19-12742" fmla="*/ 7240770 h 7250295"/>
                <a:gd name="connsiteX20-12743" fmla="*/ 733425 w 2171700"/>
                <a:gd name="connsiteY20-12744" fmla="*/ 6821670 h 7250295"/>
                <a:gd name="connsiteX21-12745" fmla="*/ 790575 w 2171700"/>
                <a:gd name="connsiteY21-12746" fmla="*/ 6574020 h 7250295"/>
                <a:gd name="connsiteX22-12747" fmla="*/ 762000 w 2171700"/>
                <a:gd name="connsiteY22-12748" fmla="*/ 6250170 h 7250295"/>
                <a:gd name="connsiteX23-12749" fmla="*/ 885825 w 2171700"/>
                <a:gd name="connsiteY23-12750" fmla="*/ 5411970 h 7250295"/>
                <a:gd name="connsiteX24-12751" fmla="*/ 866775 w 2171700"/>
                <a:gd name="connsiteY24-12752" fmla="*/ 5326245 h 7250295"/>
                <a:gd name="connsiteX25-12753" fmla="*/ 971550 w 2171700"/>
                <a:gd name="connsiteY25-12754" fmla="*/ 5211945 h 7250295"/>
                <a:gd name="connsiteX26-12755" fmla="*/ 962025 w 2171700"/>
                <a:gd name="connsiteY26-12756" fmla="*/ 5069070 h 7250295"/>
                <a:gd name="connsiteX27-12757" fmla="*/ 1104900 w 2171700"/>
                <a:gd name="connsiteY27-12758" fmla="*/ 4526145 h 7250295"/>
                <a:gd name="connsiteX28-12759" fmla="*/ 1123950 w 2171700"/>
                <a:gd name="connsiteY28-12760" fmla="*/ 4392795 h 7250295"/>
                <a:gd name="connsiteX29-12761" fmla="*/ 1276350 w 2171700"/>
                <a:gd name="connsiteY29-12762" fmla="*/ 4649970 h 7250295"/>
                <a:gd name="connsiteX30-12763" fmla="*/ 1352550 w 2171700"/>
                <a:gd name="connsiteY30-12764" fmla="*/ 4926195 h 7250295"/>
                <a:gd name="connsiteX31-12765" fmla="*/ 1333500 w 2171700"/>
                <a:gd name="connsiteY31-12766" fmla="*/ 5069070 h 7250295"/>
                <a:gd name="connsiteX32-12767" fmla="*/ 1371600 w 2171700"/>
                <a:gd name="connsiteY32-12768" fmla="*/ 5078595 h 7250295"/>
                <a:gd name="connsiteX33-12769" fmla="*/ 1247775 w 2171700"/>
                <a:gd name="connsiteY33-12770" fmla="*/ 5516745 h 7250295"/>
                <a:gd name="connsiteX34-12771" fmla="*/ 1257300 w 2171700"/>
                <a:gd name="connsiteY34-12772" fmla="*/ 6469245 h 7250295"/>
                <a:gd name="connsiteX35-12773" fmla="*/ 1333500 w 2171700"/>
                <a:gd name="connsiteY35-12774" fmla="*/ 6583545 h 7250295"/>
                <a:gd name="connsiteX36-12775" fmla="*/ 1314450 w 2171700"/>
                <a:gd name="connsiteY36-12776" fmla="*/ 6735945 h 7250295"/>
                <a:gd name="connsiteX37-12777" fmla="*/ 1323975 w 2171700"/>
                <a:gd name="connsiteY37-12778" fmla="*/ 6859770 h 7250295"/>
                <a:gd name="connsiteX38-12779" fmla="*/ 1304925 w 2171700"/>
                <a:gd name="connsiteY38-12780" fmla="*/ 7012170 h 7250295"/>
                <a:gd name="connsiteX39-12781" fmla="*/ 1704975 w 2171700"/>
                <a:gd name="connsiteY39-12782" fmla="*/ 7212195 h 7250295"/>
                <a:gd name="connsiteX40-12783" fmla="*/ 2152650 w 2171700"/>
                <a:gd name="connsiteY40-12784" fmla="*/ 7212195 h 7250295"/>
                <a:gd name="connsiteX41-12785" fmla="*/ 2171700 w 2171700"/>
                <a:gd name="connsiteY41-12786" fmla="*/ 7069320 h 7250295"/>
                <a:gd name="connsiteX42-12787" fmla="*/ 1687247 w 2171700"/>
                <a:gd name="connsiteY42-12788" fmla="*/ 6680449 h 7250295"/>
                <a:gd name="connsiteX43-12789" fmla="*/ 1708130 w 2171700"/>
                <a:gd name="connsiteY43-12790" fmla="*/ 6550072 h 7250295"/>
                <a:gd name="connsiteX44-12791" fmla="*/ 1668617 w 2171700"/>
                <a:gd name="connsiteY44-12792" fmla="*/ 6451067 h 7250295"/>
                <a:gd name="connsiteX45-12793" fmla="*/ 1657350 w 2171700"/>
                <a:gd name="connsiteY45-12794" fmla="*/ 6250170 h 7250295"/>
                <a:gd name="connsiteX46-12795" fmla="*/ 1679014 w 2171700"/>
                <a:gd name="connsiteY46-12796" fmla="*/ 5979714 h 7250295"/>
                <a:gd name="connsiteX47-12797" fmla="*/ 1727631 w 2171700"/>
                <a:gd name="connsiteY47-12798" fmla="*/ 5512209 h 7250295"/>
                <a:gd name="connsiteX48-12799" fmla="*/ 1739049 w 2171700"/>
                <a:gd name="connsiteY48-12800" fmla="*/ 5363804 h 7250295"/>
                <a:gd name="connsiteX49-12801" fmla="*/ 1797611 w 2171700"/>
                <a:gd name="connsiteY49-12802" fmla="*/ 5317321 h 7250295"/>
                <a:gd name="connsiteX50-12803" fmla="*/ 1884207 w 2171700"/>
                <a:gd name="connsiteY50-12804" fmla="*/ 5097645 h 7250295"/>
                <a:gd name="connsiteX51-12805" fmla="*/ 1909357 w 2171700"/>
                <a:gd name="connsiteY51-12806" fmla="*/ 4805496 h 7250295"/>
                <a:gd name="connsiteX52-12807" fmla="*/ 1900373 w 2171700"/>
                <a:gd name="connsiteY52-12808" fmla="*/ 4348776 h 7250295"/>
                <a:gd name="connsiteX53-12809" fmla="*/ 1881052 w 2171700"/>
                <a:gd name="connsiteY53-12810" fmla="*/ 3902573 h 7250295"/>
                <a:gd name="connsiteX54-12811" fmla="*/ 1855362 w 2171700"/>
                <a:gd name="connsiteY54-12812" fmla="*/ 3584643 h 7250295"/>
                <a:gd name="connsiteX55-12813" fmla="*/ 2056257 w 2171700"/>
                <a:gd name="connsiteY55-12814" fmla="*/ 2654077 h 7250295"/>
                <a:gd name="connsiteX56-12815" fmla="*/ 2042707 w 2171700"/>
                <a:gd name="connsiteY56-12816" fmla="*/ 2404684 h 7250295"/>
                <a:gd name="connsiteX57-12817" fmla="*/ 1981200 w 2171700"/>
                <a:gd name="connsiteY57-12818" fmla="*/ 1864914 h 7250295"/>
                <a:gd name="connsiteX58-12819" fmla="*/ 1936459 w 2171700"/>
                <a:gd name="connsiteY58-12820" fmla="*/ 1677029 h 7250295"/>
                <a:gd name="connsiteX59-12821" fmla="*/ 1922037 w 2171700"/>
                <a:gd name="connsiteY59-12822" fmla="*/ 1432534 h 7250295"/>
                <a:gd name="connsiteX60-12823" fmla="*/ 1874412 w 2171700"/>
                <a:gd name="connsiteY60-12824" fmla="*/ 1302338 h 7250295"/>
                <a:gd name="connsiteX61-12825" fmla="*/ 1407687 w 2171700"/>
                <a:gd name="connsiteY61-12826" fmla="*/ 1134975 h 7250295"/>
                <a:gd name="connsiteX62-12827" fmla="*/ 1309221 w 2171700"/>
                <a:gd name="connsiteY62-12828" fmla="*/ 1020075 h 7250295"/>
                <a:gd name="connsiteX63-12829" fmla="*/ 1365230 w 2171700"/>
                <a:gd name="connsiteY63-12830" fmla="*/ 821521 h 7250295"/>
                <a:gd name="connsiteX64-12831" fmla="*/ 1433407 w 2171700"/>
                <a:gd name="connsiteY64-12832" fmla="*/ 622909 h 7250295"/>
                <a:gd name="connsiteX65-12833" fmla="*/ 1444916 w 2171700"/>
                <a:gd name="connsiteY65-12834" fmla="*/ 380757 h 7250295"/>
                <a:gd name="connsiteX66-12835" fmla="*/ 1330946 w 2171700"/>
                <a:gd name="connsiteY66-12836" fmla="*/ 143773 h 7250295"/>
                <a:gd name="connsiteX67-12837" fmla="*/ 1063645 w 2171700"/>
                <a:gd name="connsiteY67-12838" fmla="*/ 568 h 7250295"/>
                <a:gd name="connsiteX0-12839" fmla="*/ 1063645 w 2171700"/>
                <a:gd name="connsiteY0-12840" fmla="*/ 568 h 7250295"/>
                <a:gd name="connsiteX1-12841" fmla="*/ 809625 w 2171700"/>
                <a:gd name="connsiteY1-12842" fmla="*/ 116070 h 7250295"/>
                <a:gd name="connsiteX2-12843" fmla="*/ 685800 w 2171700"/>
                <a:gd name="connsiteY2-12844" fmla="*/ 297045 h 7250295"/>
                <a:gd name="connsiteX3-12845" fmla="*/ 704850 w 2171700"/>
                <a:gd name="connsiteY3-12846" fmla="*/ 620895 h 7250295"/>
                <a:gd name="connsiteX4-12847" fmla="*/ 838200 w 2171700"/>
                <a:gd name="connsiteY4-12848" fmla="*/ 897120 h 7250295"/>
                <a:gd name="connsiteX5-12849" fmla="*/ 742950 w 2171700"/>
                <a:gd name="connsiteY5-12850" fmla="*/ 1011420 h 7250295"/>
                <a:gd name="connsiteX6-12851" fmla="*/ 133350 w 2171700"/>
                <a:gd name="connsiteY6-12852" fmla="*/ 1220970 h 7250295"/>
                <a:gd name="connsiteX7-12853" fmla="*/ 0 w 2171700"/>
                <a:gd name="connsiteY7-12854" fmla="*/ 2211570 h 7250295"/>
                <a:gd name="connsiteX8-12855" fmla="*/ 333375 w 2171700"/>
                <a:gd name="connsiteY8-12856" fmla="*/ 3106920 h 7250295"/>
                <a:gd name="connsiteX9-12857" fmla="*/ 247650 w 2171700"/>
                <a:gd name="connsiteY9-12858" fmla="*/ 3840345 h 7250295"/>
                <a:gd name="connsiteX10-12859" fmla="*/ 371475 w 2171700"/>
                <a:gd name="connsiteY10-12860" fmla="*/ 4059420 h 7250295"/>
                <a:gd name="connsiteX11-12861" fmla="*/ 495300 w 2171700"/>
                <a:gd name="connsiteY11-12862" fmla="*/ 4278495 h 7250295"/>
                <a:gd name="connsiteX12-12863" fmla="*/ 476250 w 2171700"/>
                <a:gd name="connsiteY12-12864" fmla="*/ 4735695 h 7250295"/>
                <a:gd name="connsiteX13-12865" fmla="*/ 476250 w 2171700"/>
                <a:gd name="connsiteY13-12866" fmla="*/ 5097645 h 7250295"/>
                <a:gd name="connsiteX14-12867" fmla="*/ 371475 w 2171700"/>
                <a:gd name="connsiteY14-12868" fmla="*/ 6145395 h 7250295"/>
                <a:gd name="connsiteX15-12869" fmla="*/ 371475 w 2171700"/>
                <a:gd name="connsiteY15-12870" fmla="*/ 6621645 h 7250295"/>
                <a:gd name="connsiteX16-12871" fmla="*/ 400050 w 2171700"/>
                <a:gd name="connsiteY16-12872" fmla="*/ 6821670 h 7250295"/>
                <a:gd name="connsiteX17-12873" fmla="*/ 323850 w 2171700"/>
                <a:gd name="connsiteY17-12874" fmla="*/ 7002645 h 7250295"/>
                <a:gd name="connsiteX18-12875" fmla="*/ 533400 w 2171700"/>
                <a:gd name="connsiteY18-12876" fmla="*/ 7250295 h 7250295"/>
                <a:gd name="connsiteX19-12877" fmla="*/ 952500 w 2171700"/>
                <a:gd name="connsiteY19-12878" fmla="*/ 7240770 h 7250295"/>
                <a:gd name="connsiteX20-12879" fmla="*/ 733425 w 2171700"/>
                <a:gd name="connsiteY20-12880" fmla="*/ 6821670 h 7250295"/>
                <a:gd name="connsiteX21-12881" fmla="*/ 790575 w 2171700"/>
                <a:gd name="connsiteY21-12882" fmla="*/ 6574020 h 7250295"/>
                <a:gd name="connsiteX22-12883" fmla="*/ 762000 w 2171700"/>
                <a:gd name="connsiteY22-12884" fmla="*/ 6250170 h 7250295"/>
                <a:gd name="connsiteX23-12885" fmla="*/ 885825 w 2171700"/>
                <a:gd name="connsiteY23-12886" fmla="*/ 5411970 h 7250295"/>
                <a:gd name="connsiteX24-12887" fmla="*/ 866775 w 2171700"/>
                <a:gd name="connsiteY24-12888" fmla="*/ 5326245 h 7250295"/>
                <a:gd name="connsiteX25-12889" fmla="*/ 971550 w 2171700"/>
                <a:gd name="connsiteY25-12890" fmla="*/ 5211945 h 7250295"/>
                <a:gd name="connsiteX26-12891" fmla="*/ 962025 w 2171700"/>
                <a:gd name="connsiteY26-12892" fmla="*/ 5069070 h 7250295"/>
                <a:gd name="connsiteX27-12893" fmla="*/ 1104900 w 2171700"/>
                <a:gd name="connsiteY27-12894" fmla="*/ 4526145 h 7250295"/>
                <a:gd name="connsiteX28-12895" fmla="*/ 1123950 w 2171700"/>
                <a:gd name="connsiteY28-12896" fmla="*/ 4392795 h 7250295"/>
                <a:gd name="connsiteX29-12897" fmla="*/ 1276350 w 2171700"/>
                <a:gd name="connsiteY29-12898" fmla="*/ 4649970 h 7250295"/>
                <a:gd name="connsiteX30-12899" fmla="*/ 1352550 w 2171700"/>
                <a:gd name="connsiteY30-12900" fmla="*/ 4926195 h 7250295"/>
                <a:gd name="connsiteX31-12901" fmla="*/ 1333500 w 2171700"/>
                <a:gd name="connsiteY31-12902" fmla="*/ 5069070 h 7250295"/>
                <a:gd name="connsiteX32-12903" fmla="*/ 1371600 w 2171700"/>
                <a:gd name="connsiteY32-12904" fmla="*/ 5078595 h 7250295"/>
                <a:gd name="connsiteX33-12905" fmla="*/ 1247775 w 2171700"/>
                <a:gd name="connsiteY33-12906" fmla="*/ 5516745 h 7250295"/>
                <a:gd name="connsiteX34-12907" fmla="*/ 1257300 w 2171700"/>
                <a:gd name="connsiteY34-12908" fmla="*/ 6469245 h 7250295"/>
                <a:gd name="connsiteX35-12909" fmla="*/ 1333500 w 2171700"/>
                <a:gd name="connsiteY35-12910" fmla="*/ 6583545 h 7250295"/>
                <a:gd name="connsiteX36-12911" fmla="*/ 1314450 w 2171700"/>
                <a:gd name="connsiteY36-12912" fmla="*/ 6735945 h 7250295"/>
                <a:gd name="connsiteX37-12913" fmla="*/ 1323975 w 2171700"/>
                <a:gd name="connsiteY37-12914" fmla="*/ 6859770 h 7250295"/>
                <a:gd name="connsiteX38-12915" fmla="*/ 1304925 w 2171700"/>
                <a:gd name="connsiteY38-12916" fmla="*/ 7012170 h 7250295"/>
                <a:gd name="connsiteX39-12917" fmla="*/ 1704975 w 2171700"/>
                <a:gd name="connsiteY39-12918" fmla="*/ 7212195 h 7250295"/>
                <a:gd name="connsiteX40-12919" fmla="*/ 2152650 w 2171700"/>
                <a:gd name="connsiteY40-12920" fmla="*/ 7212195 h 7250295"/>
                <a:gd name="connsiteX41-12921" fmla="*/ 2171700 w 2171700"/>
                <a:gd name="connsiteY41-12922" fmla="*/ 7069320 h 7250295"/>
                <a:gd name="connsiteX42-12923" fmla="*/ 1687247 w 2171700"/>
                <a:gd name="connsiteY42-12924" fmla="*/ 6680449 h 7250295"/>
                <a:gd name="connsiteX43-12925" fmla="*/ 1708130 w 2171700"/>
                <a:gd name="connsiteY43-12926" fmla="*/ 6550072 h 7250295"/>
                <a:gd name="connsiteX44-12927" fmla="*/ 1668617 w 2171700"/>
                <a:gd name="connsiteY44-12928" fmla="*/ 6451067 h 7250295"/>
                <a:gd name="connsiteX45-12929" fmla="*/ 1657350 w 2171700"/>
                <a:gd name="connsiteY45-12930" fmla="*/ 6250170 h 7250295"/>
                <a:gd name="connsiteX46-12931" fmla="*/ 1679014 w 2171700"/>
                <a:gd name="connsiteY46-12932" fmla="*/ 5979714 h 7250295"/>
                <a:gd name="connsiteX47-12933" fmla="*/ 1727631 w 2171700"/>
                <a:gd name="connsiteY47-12934" fmla="*/ 5512209 h 7250295"/>
                <a:gd name="connsiteX48-12935" fmla="*/ 1739049 w 2171700"/>
                <a:gd name="connsiteY48-12936" fmla="*/ 5363804 h 7250295"/>
                <a:gd name="connsiteX49-12937" fmla="*/ 1797611 w 2171700"/>
                <a:gd name="connsiteY49-12938" fmla="*/ 5317321 h 7250295"/>
                <a:gd name="connsiteX50-12939" fmla="*/ 1884207 w 2171700"/>
                <a:gd name="connsiteY50-12940" fmla="*/ 5097645 h 7250295"/>
                <a:gd name="connsiteX51-12941" fmla="*/ 1909357 w 2171700"/>
                <a:gd name="connsiteY51-12942" fmla="*/ 4805496 h 7250295"/>
                <a:gd name="connsiteX52-12943" fmla="*/ 1900373 w 2171700"/>
                <a:gd name="connsiteY52-12944" fmla="*/ 4348776 h 7250295"/>
                <a:gd name="connsiteX53-12945" fmla="*/ 1881052 w 2171700"/>
                <a:gd name="connsiteY53-12946" fmla="*/ 3902573 h 7250295"/>
                <a:gd name="connsiteX54-12947" fmla="*/ 1855362 w 2171700"/>
                <a:gd name="connsiteY54-12948" fmla="*/ 3584643 h 7250295"/>
                <a:gd name="connsiteX55-12949" fmla="*/ 2056257 w 2171700"/>
                <a:gd name="connsiteY55-12950" fmla="*/ 2654077 h 7250295"/>
                <a:gd name="connsiteX56-12951" fmla="*/ 2042707 w 2171700"/>
                <a:gd name="connsiteY56-12952" fmla="*/ 2404684 h 7250295"/>
                <a:gd name="connsiteX57-12953" fmla="*/ 1981200 w 2171700"/>
                <a:gd name="connsiteY57-12954" fmla="*/ 1864914 h 7250295"/>
                <a:gd name="connsiteX58-12955" fmla="*/ 1936459 w 2171700"/>
                <a:gd name="connsiteY58-12956" fmla="*/ 1677029 h 7250295"/>
                <a:gd name="connsiteX59-12957" fmla="*/ 1922037 w 2171700"/>
                <a:gd name="connsiteY59-12958" fmla="*/ 1432534 h 7250295"/>
                <a:gd name="connsiteX60-12959" fmla="*/ 1874412 w 2171700"/>
                <a:gd name="connsiteY60-12960" fmla="*/ 1302338 h 7250295"/>
                <a:gd name="connsiteX61-12961" fmla="*/ 1407687 w 2171700"/>
                <a:gd name="connsiteY61-12962" fmla="*/ 1134975 h 7250295"/>
                <a:gd name="connsiteX62-12963" fmla="*/ 1309221 w 2171700"/>
                <a:gd name="connsiteY62-12964" fmla="*/ 1020075 h 7250295"/>
                <a:gd name="connsiteX63-12965" fmla="*/ 1365230 w 2171700"/>
                <a:gd name="connsiteY63-12966" fmla="*/ 821521 h 7250295"/>
                <a:gd name="connsiteX64-12967" fmla="*/ 1433407 w 2171700"/>
                <a:gd name="connsiteY64-12968" fmla="*/ 622909 h 7250295"/>
                <a:gd name="connsiteX65-12969" fmla="*/ 1444916 w 2171700"/>
                <a:gd name="connsiteY65-12970" fmla="*/ 380757 h 7250295"/>
                <a:gd name="connsiteX66-12971" fmla="*/ 1330946 w 2171700"/>
                <a:gd name="connsiteY66-12972" fmla="*/ 143773 h 7250295"/>
                <a:gd name="connsiteX67-12973" fmla="*/ 1063645 w 2171700"/>
                <a:gd name="connsiteY67-12974" fmla="*/ 568 h 7250295"/>
                <a:gd name="connsiteX0-12975" fmla="*/ 1063645 w 2171700"/>
                <a:gd name="connsiteY0-12976" fmla="*/ 568 h 7250295"/>
                <a:gd name="connsiteX1-12977" fmla="*/ 809625 w 2171700"/>
                <a:gd name="connsiteY1-12978" fmla="*/ 116070 h 7250295"/>
                <a:gd name="connsiteX2-12979" fmla="*/ 685800 w 2171700"/>
                <a:gd name="connsiteY2-12980" fmla="*/ 297045 h 7250295"/>
                <a:gd name="connsiteX3-12981" fmla="*/ 704850 w 2171700"/>
                <a:gd name="connsiteY3-12982" fmla="*/ 620895 h 7250295"/>
                <a:gd name="connsiteX4-12983" fmla="*/ 838200 w 2171700"/>
                <a:gd name="connsiteY4-12984" fmla="*/ 897120 h 7250295"/>
                <a:gd name="connsiteX5-12985" fmla="*/ 742950 w 2171700"/>
                <a:gd name="connsiteY5-12986" fmla="*/ 1011420 h 7250295"/>
                <a:gd name="connsiteX6-12987" fmla="*/ 133350 w 2171700"/>
                <a:gd name="connsiteY6-12988" fmla="*/ 1220970 h 7250295"/>
                <a:gd name="connsiteX7-12989" fmla="*/ 0 w 2171700"/>
                <a:gd name="connsiteY7-12990" fmla="*/ 2211570 h 7250295"/>
                <a:gd name="connsiteX8-12991" fmla="*/ 333375 w 2171700"/>
                <a:gd name="connsiteY8-12992" fmla="*/ 3106920 h 7250295"/>
                <a:gd name="connsiteX9-12993" fmla="*/ 247650 w 2171700"/>
                <a:gd name="connsiteY9-12994" fmla="*/ 3840345 h 7250295"/>
                <a:gd name="connsiteX10-12995" fmla="*/ 371475 w 2171700"/>
                <a:gd name="connsiteY10-12996" fmla="*/ 4059420 h 7250295"/>
                <a:gd name="connsiteX11-12997" fmla="*/ 495300 w 2171700"/>
                <a:gd name="connsiteY11-12998" fmla="*/ 4278495 h 7250295"/>
                <a:gd name="connsiteX12-12999" fmla="*/ 476250 w 2171700"/>
                <a:gd name="connsiteY12-13000" fmla="*/ 4735695 h 7250295"/>
                <a:gd name="connsiteX13-13001" fmla="*/ 476250 w 2171700"/>
                <a:gd name="connsiteY13-13002" fmla="*/ 5097645 h 7250295"/>
                <a:gd name="connsiteX14-13003" fmla="*/ 371475 w 2171700"/>
                <a:gd name="connsiteY14-13004" fmla="*/ 6145395 h 7250295"/>
                <a:gd name="connsiteX15-13005" fmla="*/ 371475 w 2171700"/>
                <a:gd name="connsiteY15-13006" fmla="*/ 6621645 h 7250295"/>
                <a:gd name="connsiteX16-13007" fmla="*/ 400050 w 2171700"/>
                <a:gd name="connsiteY16-13008" fmla="*/ 6821670 h 7250295"/>
                <a:gd name="connsiteX17-13009" fmla="*/ 323850 w 2171700"/>
                <a:gd name="connsiteY17-13010" fmla="*/ 7002645 h 7250295"/>
                <a:gd name="connsiteX18-13011" fmla="*/ 533400 w 2171700"/>
                <a:gd name="connsiteY18-13012" fmla="*/ 7250295 h 7250295"/>
                <a:gd name="connsiteX19-13013" fmla="*/ 952500 w 2171700"/>
                <a:gd name="connsiteY19-13014" fmla="*/ 7240770 h 7250295"/>
                <a:gd name="connsiteX20-13015" fmla="*/ 733425 w 2171700"/>
                <a:gd name="connsiteY20-13016" fmla="*/ 6821670 h 7250295"/>
                <a:gd name="connsiteX21-13017" fmla="*/ 790575 w 2171700"/>
                <a:gd name="connsiteY21-13018" fmla="*/ 6574020 h 7250295"/>
                <a:gd name="connsiteX22-13019" fmla="*/ 762000 w 2171700"/>
                <a:gd name="connsiteY22-13020" fmla="*/ 6250170 h 7250295"/>
                <a:gd name="connsiteX23-13021" fmla="*/ 885825 w 2171700"/>
                <a:gd name="connsiteY23-13022" fmla="*/ 5411970 h 7250295"/>
                <a:gd name="connsiteX24-13023" fmla="*/ 866775 w 2171700"/>
                <a:gd name="connsiteY24-13024" fmla="*/ 5326245 h 7250295"/>
                <a:gd name="connsiteX25-13025" fmla="*/ 971550 w 2171700"/>
                <a:gd name="connsiteY25-13026" fmla="*/ 5211945 h 7250295"/>
                <a:gd name="connsiteX26-13027" fmla="*/ 962025 w 2171700"/>
                <a:gd name="connsiteY26-13028" fmla="*/ 5069070 h 7250295"/>
                <a:gd name="connsiteX27-13029" fmla="*/ 1104900 w 2171700"/>
                <a:gd name="connsiteY27-13030" fmla="*/ 4526145 h 7250295"/>
                <a:gd name="connsiteX28-13031" fmla="*/ 1123950 w 2171700"/>
                <a:gd name="connsiteY28-13032" fmla="*/ 4392795 h 7250295"/>
                <a:gd name="connsiteX29-13033" fmla="*/ 1276350 w 2171700"/>
                <a:gd name="connsiteY29-13034" fmla="*/ 4649970 h 7250295"/>
                <a:gd name="connsiteX30-13035" fmla="*/ 1352550 w 2171700"/>
                <a:gd name="connsiteY30-13036" fmla="*/ 4926195 h 7250295"/>
                <a:gd name="connsiteX31-13037" fmla="*/ 1333500 w 2171700"/>
                <a:gd name="connsiteY31-13038" fmla="*/ 5069070 h 7250295"/>
                <a:gd name="connsiteX32-13039" fmla="*/ 1371600 w 2171700"/>
                <a:gd name="connsiteY32-13040" fmla="*/ 5078595 h 7250295"/>
                <a:gd name="connsiteX33-13041" fmla="*/ 1247775 w 2171700"/>
                <a:gd name="connsiteY33-13042" fmla="*/ 5516745 h 7250295"/>
                <a:gd name="connsiteX34-13043" fmla="*/ 1257300 w 2171700"/>
                <a:gd name="connsiteY34-13044" fmla="*/ 6469245 h 7250295"/>
                <a:gd name="connsiteX35-13045" fmla="*/ 1333500 w 2171700"/>
                <a:gd name="connsiteY35-13046" fmla="*/ 6583545 h 7250295"/>
                <a:gd name="connsiteX36-13047" fmla="*/ 1314450 w 2171700"/>
                <a:gd name="connsiteY36-13048" fmla="*/ 6735945 h 7250295"/>
                <a:gd name="connsiteX37-13049" fmla="*/ 1323975 w 2171700"/>
                <a:gd name="connsiteY37-13050" fmla="*/ 6859770 h 7250295"/>
                <a:gd name="connsiteX38-13051" fmla="*/ 1304925 w 2171700"/>
                <a:gd name="connsiteY38-13052" fmla="*/ 7012170 h 7250295"/>
                <a:gd name="connsiteX39-13053" fmla="*/ 1704975 w 2171700"/>
                <a:gd name="connsiteY39-13054" fmla="*/ 7212195 h 7250295"/>
                <a:gd name="connsiteX40-13055" fmla="*/ 2152650 w 2171700"/>
                <a:gd name="connsiteY40-13056" fmla="*/ 7212195 h 7250295"/>
                <a:gd name="connsiteX41-13057" fmla="*/ 2171700 w 2171700"/>
                <a:gd name="connsiteY41-13058" fmla="*/ 7069320 h 7250295"/>
                <a:gd name="connsiteX42-13059" fmla="*/ 1687247 w 2171700"/>
                <a:gd name="connsiteY42-13060" fmla="*/ 6680449 h 7250295"/>
                <a:gd name="connsiteX43-13061" fmla="*/ 1708130 w 2171700"/>
                <a:gd name="connsiteY43-13062" fmla="*/ 6550072 h 7250295"/>
                <a:gd name="connsiteX44-13063" fmla="*/ 1668617 w 2171700"/>
                <a:gd name="connsiteY44-13064" fmla="*/ 6451067 h 7250295"/>
                <a:gd name="connsiteX45-13065" fmla="*/ 1657350 w 2171700"/>
                <a:gd name="connsiteY45-13066" fmla="*/ 6250170 h 7250295"/>
                <a:gd name="connsiteX46-13067" fmla="*/ 1679014 w 2171700"/>
                <a:gd name="connsiteY46-13068" fmla="*/ 5979714 h 7250295"/>
                <a:gd name="connsiteX47-13069" fmla="*/ 1727631 w 2171700"/>
                <a:gd name="connsiteY47-13070" fmla="*/ 5512209 h 7250295"/>
                <a:gd name="connsiteX48-13071" fmla="*/ 1739049 w 2171700"/>
                <a:gd name="connsiteY48-13072" fmla="*/ 5363804 h 7250295"/>
                <a:gd name="connsiteX49-13073" fmla="*/ 1797611 w 2171700"/>
                <a:gd name="connsiteY49-13074" fmla="*/ 5317321 h 7250295"/>
                <a:gd name="connsiteX50-13075" fmla="*/ 1884207 w 2171700"/>
                <a:gd name="connsiteY50-13076" fmla="*/ 5097645 h 7250295"/>
                <a:gd name="connsiteX51-13077" fmla="*/ 1909357 w 2171700"/>
                <a:gd name="connsiteY51-13078" fmla="*/ 4805496 h 7250295"/>
                <a:gd name="connsiteX52-13079" fmla="*/ 1900373 w 2171700"/>
                <a:gd name="connsiteY52-13080" fmla="*/ 4348776 h 7250295"/>
                <a:gd name="connsiteX53-13081" fmla="*/ 1881052 w 2171700"/>
                <a:gd name="connsiteY53-13082" fmla="*/ 3902573 h 7250295"/>
                <a:gd name="connsiteX54-13083" fmla="*/ 1855362 w 2171700"/>
                <a:gd name="connsiteY54-13084" fmla="*/ 3584643 h 7250295"/>
                <a:gd name="connsiteX55-13085" fmla="*/ 2056257 w 2171700"/>
                <a:gd name="connsiteY55-13086" fmla="*/ 2654077 h 7250295"/>
                <a:gd name="connsiteX56-13087" fmla="*/ 2042707 w 2171700"/>
                <a:gd name="connsiteY56-13088" fmla="*/ 2404684 h 7250295"/>
                <a:gd name="connsiteX57-13089" fmla="*/ 1981200 w 2171700"/>
                <a:gd name="connsiteY57-13090" fmla="*/ 1864914 h 7250295"/>
                <a:gd name="connsiteX58-13091" fmla="*/ 1936459 w 2171700"/>
                <a:gd name="connsiteY58-13092" fmla="*/ 1677029 h 7250295"/>
                <a:gd name="connsiteX59-13093" fmla="*/ 1922037 w 2171700"/>
                <a:gd name="connsiteY59-13094" fmla="*/ 1432534 h 7250295"/>
                <a:gd name="connsiteX60-13095" fmla="*/ 1874412 w 2171700"/>
                <a:gd name="connsiteY60-13096" fmla="*/ 1302338 h 7250295"/>
                <a:gd name="connsiteX61-13097" fmla="*/ 1407687 w 2171700"/>
                <a:gd name="connsiteY61-13098" fmla="*/ 1134975 h 7250295"/>
                <a:gd name="connsiteX62-13099" fmla="*/ 1309221 w 2171700"/>
                <a:gd name="connsiteY62-13100" fmla="*/ 1020075 h 7250295"/>
                <a:gd name="connsiteX63-13101" fmla="*/ 1365230 w 2171700"/>
                <a:gd name="connsiteY63-13102" fmla="*/ 821521 h 7250295"/>
                <a:gd name="connsiteX64-13103" fmla="*/ 1433407 w 2171700"/>
                <a:gd name="connsiteY64-13104" fmla="*/ 622909 h 7250295"/>
                <a:gd name="connsiteX65-13105" fmla="*/ 1444916 w 2171700"/>
                <a:gd name="connsiteY65-13106" fmla="*/ 380757 h 7250295"/>
                <a:gd name="connsiteX66-13107" fmla="*/ 1330946 w 2171700"/>
                <a:gd name="connsiteY66-13108" fmla="*/ 143773 h 7250295"/>
                <a:gd name="connsiteX67-13109" fmla="*/ 1063645 w 2171700"/>
                <a:gd name="connsiteY67-13110" fmla="*/ 568 h 7250295"/>
                <a:gd name="connsiteX0-13111" fmla="*/ 1063645 w 2171700"/>
                <a:gd name="connsiteY0-13112" fmla="*/ 568 h 7250295"/>
                <a:gd name="connsiteX1-13113" fmla="*/ 809625 w 2171700"/>
                <a:gd name="connsiteY1-13114" fmla="*/ 116070 h 7250295"/>
                <a:gd name="connsiteX2-13115" fmla="*/ 685800 w 2171700"/>
                <a:gd name="connsiteY2-13116" fmla="*/ 297045 h 7250295"/>
                <a:gd name="connsiteX3-13117" fmla="*/ 704850 w 2171700"/>
                <a:gd name="connsiteY3-13118" fmla="*/ 620895 h 7250295"/>
                <a:gd name="connsiteX4-13119" fmla="*/ 838200 w 2171700"/>
                <a:gd name="connsiteY4-13120" fmla="*/ 897120 h 7250295"/>
                <a:gd name="connsiteX5-13121" fmla="*/ 742950 w 2171700"/>
                <a:gd name="connsiteY5-13122" fmla="*/ 1011420 h 7250295"/>
                <a:gd name="connsiteX6-13123" fmla="*/ 133350 w 2171700"/>
                <a:gd name="connsiteY6-13124" fmla="*/ 1220970 h 7250295"/>
                <a:gd name="connsiteX7-13125" fmla="*/ 0 w 2171700"/>
                <a:gd name="connsiteY7-13126" fmla="*/ 2211570 h 7250295"/>
                <a:gd name="connsiteX8-13127" fmla="*/ 333375 w 2171700"/>
                <a:gd name="connsiteY8-13128" fmla="*/ 3106920 h 7250295"/>
                <a:gd name="connsiteX9-13129" fmla="*/ 247650 w 2171700"/>
                <a:gd name="connsiteY9-13130" fmla="*/ 3840345 h 7250295"/>
                <a:gd name="connsiteX10-13131" fmla="*/ 371475 w 2171700"/>
                <a:gd name="connsiteY10-13132" fmla="*/ 4059420 h 7250295"/>
                <a:gd name="connsiteX11-13133" fmla="*/ 495300 w 2171700"/>
                <a:gd name="connsiteY11-13134" fmla="*/ 4278495 h 7250295"/>
                <a:gd name="connsiteX12-13135" fmla="*/ 476250 w 2171700"/>
                <a:gd name="connsiteY12-13136" fmla="*/ 4735695 h 7250295"/>
                <a:gd name="connsiteX13-13137" fmla="*/ 476250 w 2171700"/>
                <a:gd name="connsiteY13-13138" fmla="*/ 5097645 h 7250295"/>
                <a:gd name="connsiteX14-13139" fmla="*/ 371475 w 2171700"/>
                <a:gd name="connsiteY14-13140" fmla="*/ 6145395 h 7250295"/>
                <a:gd name="connsiteX15-13141" fmla="*/ 371475 w 2171700"/>
                <a:gd name="connsiteY15-13142" fmla="*/ 6621645 h 7250295"/>
                <a:gd name="connsiteX16-13143" fmla="*/ 400050 w 2171700"/>
                <a:gd name="connsiteY16-13144" fmla="*/ 6821670 h 7250295"/>
                <a:gd name="connsiteX17-13145" fmla="*/ 323850 w 2171700"/>
                <a:gd name="connsiteY17-13146" fmla="*/ 7002645 h 7250295"/>
                <a:gd name="connsiteX18-13147" fmla="*/ 533400 w 2171700"/>
                <a:gd name="connsiteY18-13148" fmla="*/ 7250295 h 7250295"/>
                <a:gd name="connsiteX19-13149" fmla="*/ 952500 w 2171700"/>
                <a:gd name="connsiteY19-13150" fmla="*/ 7240770 h 7250295"/>
                <a:gd name="connsiteX20-13151" fmla="*/ 733425 w 2171700"/>
                <a:gd name="connsiteY20-13152" fmla="*/ 6821670 h 7250295"/>
                <a:gd name="connsiteX21-13153" fmla="*/ 790575 w 2171700"/>
                <a:gd name="connsiteY21-13154" fmla="*/ 6574020 h 7250295"/>
                <a:gd name="connsiteX22-13155" fmla="*/ 762000 w 2171700"/>
                <a:gd name="connsiteY22-13156" fmla="*/ 6250170 h 7250295"/>
                <a:gd name="connsiteX23-13157" fmla="*/ 885825 w 2171700"/>
                <a:gd name="connsiteY23-13158" fmla="*/ 5411970 h 7250295"/>
                <a:gd name="connsiteX24-13159" fmla="*/ 866775 w 2171700"/>
                <a:gd name="connsiteY24-13160" fmla="*/ 5326245 h 7250295"/>
                <a:gd name="connsiteX25-13161" fmla="*/ 971550 w 2171700"/>
                <a:gd name="connsiteY25-13162" fmla="*/ 5211945 h 7250295"/>
                <a:gd name="connsiteX26-13163" fmla="*/ 962025 w 2171700"/>
                <a:gd name="connsiteY26-13164" fmla="*/ 5069070 h 7250295"/>
                <a:gd name="connsiteX27-13165" fmla="*/ 1104900 w 2171700"/>
                <a:gd name="connsiteY27-13166" fmla="*/ 4526145 h 7250295"/>
                <a:gd name="connsiteX28-13167" fmla="*/ 1123950 w 2171700"/>
                <a:gd name="connsiteY28-13168" fmla="*/ 4392795 h 7250295"/>
                <a:gd name="connsiteX29-13169" fmla="*/ 1276350 w 2171700"/>
                <a:gd name="connsiteY29-13170" fmla="*/ 4649970 h 7250295"/>
                <a:gd name="connsiteX30-13171" fmla="*/ 1352550 w 2171700"/>
                <a:gd name="connsiteY30-13172" fmla="*/ 4926195 h 7250295"/>
                <a:gd name="connsiteX31-13173" fmla="*/ 1333500 w 2171700"/>
                <a:gd name="connsiteY31-13174" fmla="*/ 5069070 h 7250295"/>
                <a:gd name="connsiteX32-13175" fmla="*/ 1371600 w 2171700"/>
                <a:gd name="connsiteY32-13176" fmla="*/ 5078595 h 7250295"/>
                <a:gd name="connsiteX33-13177" fmla="*/ 1247775 w 2171700"/>
                <a:gd name="connsiteY33-13178" fmla="*/ 5516745 h 7250295"/>
                <a:gd name="connsiteX34-13179" fmla="*/ 1257300 w 2171700"/>
                <a:gd name="connsiteY34-13180" fmla="*/ 6469245 h 7250295"/>
                <a:gd name="connsiteX35-13181" fmla="*/ 1333500 w 2171700"/>
                <a:gd name="connsiteY35-13182" fmla="*/ 6583545 h 7250295"/>
                <a:gd name="connsiteX36-13183" fmla="*/ 1314450 w 2171700"/>
                <a:gd name="connsiteY36-13184" fmla="*/ 6735945 h 7250295"/>
                <a:gd name="connsiteX37-13185" fmla="*/ 1323975 w 2171700"/>
                <a:gd name="connsiteY37-13186" fmla="*/ 6859770 h 7250295"/>
                <a:gd name="connsiteX38-13187" fmla="*/ 1304925 w 2171700"/>
                <a:gd name="connsiteY38-13188" fmla="*/ 7012170 h 7250295"/>
                <a:gd name="connsiteX39-13189" fmla="*/ 1704975 w 2171700"/>
                <a:gd name="connsiteY39-13190" fmla="*/ 7212195 h 7250295"/>
                <a:gd name="connsiteX40-13191" fmla="*/ 2152650 w 2171700"/>
                <a:gd name="connsiteY40-13192" fmla="*/ 7212195 h 7250295"/>
                <a:gd name="connsiteX41-13193" fmla="*/ 2171700 w 2171700"/>
                <a:gd name="connsiteY41-13194" fmla="*/ 7069320 h 7250295"/>
                <a:gd name="connsiteX42-13195" fmla="*/ 1687247 w 2171700"/>
                <a:gd name="connsiteY42-13196" fmla="*/ 6680449 h 7250295"/>
                <a:gd name="connsiteX43-13197" fmla="*/ 1708130 w 2171700"/>
                <a:gd name="connsiteY43-13198" fmla="*/ 6550072 h 7250295"/>
                <a:gd name="connsiteX44-13199" fmla="*/ 1668617 w 2171700"/>
                <a:gd name="connsiteY44-13200" fmla="*/ 6451067 h 7250295"/>
                <a:gd name="connsiteX45-13201" fmla="*/ 1657350 w 2171700"/>
                <a:gd name="connsiteY45-13202" fmla="*/ 6250170 h 7250295"/>
                <a:gd name="connsiteX46-13203" fmla="*/ 1679014 w 2171700"/>
                <a:gd name="connsiteY46-13204" fmla="*/ 5979714 h 7250295"/>
                <a:gd name="connsiteX47-13205" fmla="*/ 1727631 w 2171700"/>
                <a:gd name="connsiteY47-13206" fmla="*/ 5512209 h 7250295"/>
                <a:gd name="connsiteX48-13207" fmla="*/ 1739049 w 2171700"/>
                <a:gd name="connsiteY48-13208" fmla="*/ 5363804 h 7250295"/>
                <a:gd name="connsiteX49-13209" fmla="*/ 1797611 w 2171700"/>
                <a:gd name="connsiteY49-13210" fmla="*/ 5317321 h 7250295"/>
                <a:gd name="connsiteX50-13211" fmla="*/ 1884207 w 2171700"/>
                <a:gd name="connsiteY50-13212" fmla="*/ 5097645 h 7250295"/>
                <a:gd name="connsiteX51-13213" fmla="*/ 1909357 w 2171700"/>
                <a:gd name="connsiteY51-13214" fmla="*/ 4805496 h 7250295"/>
                <a:gd name="connsiteX52-13215" fmla="*/ 1900373 w 2171700"/>
                <a:gd name="connsiteY52-13216" fmla="*/ 4348776 h 7250295"/>
                <a:gd name="connsiteX53-13217" fmla="*/ 1881052 w 2171700"/>
                <a:gd name="connsiteY53-13218" fmla="*/ 3902573 h 7250295"/>
                <a:gd name="connsiteX54-13219" fmla="*/ 1855362 w 2171700"/>
                <a:gd name="connsiteY54-13220" fmla="*/ 3584643 h 7250295"/>
                <a:gd name="connsiteX55-13221" fmla="*/ 2056257 w 2171700"/>
                <a:gd name="connsiteY55-13222" fmla="*/ 2654077 h 7250295"/>
                <a:gd name="connsiteX56-13223" fmla="*/ 2042707 w 2171700"/>
                <a:gd name="connsiteY56-13224" fmla="*/ 2404684 h 7250295"/>
                <a:gd name="connsiteX57-13225" fmla="*/ 1981200 w 2171700"/>
                <a:gd name="connsiteY57-13226" fmla="*/ 1864914 h 7250295"/>
                <a:gd name="connsiteX58-13227" fmla="*/ 1936459 w 2171700"/>
                <a:gd name="connsiteY58-13228" fmla="*/ 1677029 h 7250295"/>
                <a:gd name="connsiteX59-13229" fmla="*/ 1922037 w 2171700"/>
                <a:gd name="connsiteY59-13230" fmla="*/ 1432534 h 7250295"/>
                <a:gd name="connsiteX60-13231" fmla="*/ 1874412 w 2171700"/>
                <a:gd name="connsiteY60-13232" fmla="*/ 1302338 h 7250295"/>
                <a:gd name="connsiteX61-13233" fmla="*/ 1407687 w 2171700"/>
                <a:gd name="connsiteY61-13234" fmla="*/ 1134975 h 7250295"/>
                <a:gd name="connsiteX62-13235" fmla="*/ 1309221 w 2171700"/>
                <a:gd name="connsiteY62-13236" fmla="*/ 1020075 h 7250295"/>
                <a:gd name="connsiteX63-13237" fmla="*/ 1365230 w 2171700"/>
                <a:gd name="connsiteY63-13238" fmla="*/ 821521 h 7250295"/>
                <a:gd name="connsiteX64-13239" fmla="*/ 1433407 w 2171700"/>
                <a:gd name="connsiteY64-13240" fmla="*/ 622909 h 7250295"/>
                <a:gd name="connsiteX65-13241" fmla="*/ 1444916 w 2171700"/>
                <a:gd name="connsiteY65-13242" fmla="*/ 380757 h 7250295"/>
                <a:gd name="connsiteX66-13243" fmla="*/ 1330946 w 2171700"/>
                <a:gd name="connsiteY66-13244" fmla="*/ 143773 h 7250295"/>
                <a:gd name="connsiteX67-13245" fmla="*/ 1063645 w 2171700"/>
                <a:gd name="connsiteY67-13246" fmla="*/ 568 h 7250295"/>
                <a:gd name="connsiteX0-13247" fmla="*/ 1063645 w 2171700"/>
                <a:gd name="connsiteY0-13248" fmla="*/ 568 h 7250295"/>
                <a:gd name="connsiteX1-13249" fmla="*/ 809625 w 2171700"/>
                <a:gd name="connsiteY1-13250" fmla="*/ 116070 h 7250295"/>
                <a:gd name="connsiteX2-13251" fmla="*/ 685800 w 2171700"/>
                <a:gd name="connsiteY2-13252" fmla="*/ 297045 h 7250295"/>
                <a:gd name="connsiteX3-13253" fmla="*/ 704850 w 2171700"/>
                <a:gd name="connsiteY3-13254" fmla="*/ 620895 h 7250295"/>
                <a:gd name="connsiteX4-13255" fmla="*/ 838200 w 2171700"/>
                <a:gd name="connsiteY4-13256" fmla="*/ 897120 h 7250295"/>
                <a:gd name="connsiteX5-13257" fmla="*/ 742950 w 2171700"/>
                <a:gd name="connsiteY5-13258" fmla="*/ 1011420 h 7250295"/>
                <a:gd name="connsiteX6-13259" fmla="*/ 133350 w 2171700"/>
                <a:gd name="connsiteY6-13260" fmla="*/ 1220970 h 7250295"/>
                <a:gd name="connsiteX7-13261" fmla="*/ 0 w 2171700"/>
                <a:gd name="connsiteY7-13262" fmla="*/ 2211570 h 7250295"/>
                <a:gd name="connsiteX8-13263" fmla="*/ 333375 w 2171700"/>
                <a:gd name="connsiteY8-13264" fmla="*/ 3106920 h 7250295"/>
                <a:gd name="connsiteX9-13265" fmla="*/ 247650 w 2171700"/>
                <a:gd name="connsiteY9-13266" fmla="*/ 3840345 h 7250295"/>
                <a:gd name="connsiteX10-13267" fmla="*/ 371475 w 2171700"/>
                <a:gd name="connsiteY10-13268" fmla="*/ 4059420 h 7250295"/>
                <a:gd name="connsiteX11-13269" fmla="*/ 495300 w 2171700"/>
                <a:gd name="connsiteY11-13270" fmla="*/ 4278495 h 7250295"/>
                <a:gd name="connsiteX12-13271" fmla="*/ 476250 w 2171700"/>
                <a:gd name="connsiteY12-13272" fmla="*/ 4735695 h 7250295"/>
                <a:gd name="connsiteX13-13273" fmla="*/ 476250 w 2171700"/>
                <a:gd name="connsiteY13-13274" fmla="*/ 5097645 h 7250295"/>
                <a:gd name="connsiteX14-13275" fmla="*/ 371475 w 2171700"/>
                <a:gd name="connsiteY14-13276" fmla="*/ 6145395 h 7250295"/>
                <a:gd name="connsiteX15-13277" fmla="*/ 371475 w 2171700"/>
                <a:gd name="connsiteY15-13278" fmla="*/ 6621645 h 7250295"/>
                <a:gd name="connsiteX16-13279" fmla="*/ 400050 w 2171700"/>
                <a:gd name="connsiteY16-13280" fmla="*/ 6821670 h 7250295"/>
                <a:gd name="connsiteX17-13281" fmla="*/ 323850 w 2171700"/>
                <a:gd name="connsiteY17-13282" fmla="*/ 7002645 h 7250295"/>
                <a:gd name="connsiteX18-13283" fmla="*/ 533400 w 2171700"/>
                <a:gd name="connsiteY18-13284" fmla="*/ 7250295 h 7250295"/>
                <a:gd name="connsiteX19-13285" fmla="*/ 952500 w 2171700"/>
                <a:gd name="connsiteY19-13286" fmla="*/ 7240770 h 7250295"/>
                <a:gd name="connsiteX20-13287" fmla="*/ 733425 w 2171700"/>
                <a:gd name="connsiteY20-13288" fmla="*/ 6821670 h 7250295"/>
                <a:gd name="connsiteX21-13289" fmla="*/ 790575 w 2171700"/>
                <a:gd name="connsiteY21-13290" fmla="*/ 6574020 h 7250295"/>
                <a:gd name="connsiteX22-13291" fmla="*/ 762000 w 2171700"/>
                <a:gd name="connsiteY22-13292" fmla="*/ 6250170 h 7250295"/>
                <a:gd name="connsiteX23-13293" fmla="*/ 885825 w 2171700"/>
                <a:gd name="connsiteY23-13294" fmla="*/ 5411970 h 7250295"/>
                <a:gd name="connsiteX24-13295" fmla="*/ 866775 w 2171700"/>
                <a:gd name="connsiteY24-13296" fmla="*/ 5326245 h 7250295"/>
                <a:gd name="connsiteX25-13297" fmla="*/ 971550 w 2171700"/>
                <a:gd name="connsiteY25-13298" fmla="*/ 5211945 h 7250295"/>
                <a:gd name="connsiteX26-13299" fmla="*/ 962025 w 2171700"/>
                <a:gd name="connsiteY26-13300" fmla="*/ 5069070 h 7250295"/>
                <a:gd name="connsiteX27-13301" fmla="*/ 1104900 w 2171700"/>
                <a:gd name="connsiteY27-13302" fmla="*/ 4526145 h 7250295"/>
                <a:gd name="connsiteX28-13303" fmla="*/ 1123950 w 2171700"/>
                <a:gd name="connsiteY28-13304" fmla="*/ 4392795 h 7250295"/>
                <a:gd name="connsiteX29-13305" fmla="*/ 1276350 w 2171700"/>
                <a:gd name="connsiteY29-13306" fmla="*/ 4649970 h 7250295"/>
                <a:gd name="connsiteX30-13307" fmla="*/ 1352550 w 2171700"/>
                <a:gd name="connsiteY30-13308" fmla="*/ 4926195 h 7250295"/>
                <a:gd name="connsiteX31-13309" fmla="*/ 1333500 w 2171700"/>
                <a:gd name="connsiteY31-13310" fmla="*/ 5069070 h 7250295"/>
                <a:gd name="connsiteX32-13311" fmla="*/ 1371600 w 2171700"/>
                <a:gd name="connsiteY32-13312" fmla="*/ 5078595 h 7250295"/>
                <a:gd name="connsiteX33-13313" fmla="*/ 1247775 w 2171700"/>
                <a:gd name="connsiteY33-13314" fmla="*/ 5516745 h 7250295"/>
                <a:gd name="connsiteX34-13315" fmla="*/ 1257300 w 2171700"/>
                <a:gd name="connsiteY34-13316" fmla="*/ 6469245 h 7250295"/>
                <a:gd name="connsiteX35-13317" fmla="*/ 1333500 w 2171700"/>
                <a:gd name="connsiteY35-13318" fmla="*/ 6583545 h 7250295"/>
                <a:gd name="connsiteX36-13319" fmla="*/ 1314450 w 2171700"/>
                <a:gd name="connsiteY36-13320" fmla="*/ 6735945 h 7250295"/>
                <a:gd name="connsiteX37-13321" fmla="*/ 1323975 w 2171700"/>
                <a:gd name="connsiteY37-13322" fmla="*/ 6859770 h 7250295"/>
                <a:gd name="connsiteX38-13323" fmla="*/ 1304925 w 2171700"/>
                <a:gd name="connsiteY38-13324" fmla="*/ 7012170 h 7250295"/>
                <a:gd name="connsiteX39-13325" fmla="*/ 1704975 w 2171700"/>
                <a:gd name="connsiteY39-13326" fmla="*/ 7212195 h 7250295"/>
                <a:gd name="connsiteX40-13327" fmla="*/ 2152650 w 2171700"/>
                <a:gd name="connsiteY40-13328" fmla="*/ 7212195 h 7250295"/>
                <a:gd name="connsiteX41-13329" fmla="*/ 2171700 w 2171700"/>
                <a:gd name="connsiteY41-13330" fmla="*/ 7069320 h 7250295"/>
                <a:gd name="connsiteX42-13331" fmla="*/ 1687247 w 2171700"/>
                <a:gd name="connsiteY42-13332" fmla="*/ 6680449 h 7250295"/>
                <a:gd name="connsiteX43-13333" fmla="*/ 1708130 w 2171700"/>
                <a:gd name="connsiteY43-13334" fmla="*/ 6550072 h 7250295"/>
                <a:gd name="connsiteX44-13335" fmla="*/ 1668617 w 2171700"/>
                <a:gd name="connsiteY44-13336" fmla="*/ 6451067 h 7250295"/>
                <a:gd name="connsiteX45-13337" fmla="*/ 1657350 w 2171700"/>
                <a:gd name="connsiteY45-13338" fmla="*/ 6250170 h 7250295"/>
                <a:gd name="connsiteX46-13339" fmla="*/ 1679014 w 2171700"/>
                <a:gd name="connsiteY46-13340" fmla="*/ 5979714 h 7250295"/>
                <a:gd name="connsiteX47-13341" fmla="*/ 1727631 w 2171700"/>
                <a:gd name="connsiteY47-13342" fmla="*/ 5512209 h 7250295"/>
                <a:gd name="connsiteX48-13343" fmla="*/ 1739049 w 2171700"/>
                <a:gd name="connsiteY48-13344" fmla="*/ 5363804 h 7250295"/>
                <a:gd name="connsiteX49-13345" fmla="*/ 1797611 w 2171700"/>
                <a:gd name="connsiteY49-13346" fmla="*/ 5317321 h 7250295"/>
                <a:gd name="connsiteX50-13347" fmla="*/ 1884207 w 2171700"/>
                <a:gd name="connsiteY50-13348" fmla="*/ 5097645 h 7250295"/>
                <a:gd name="connsiteX51-13349" fmla="*/ 1909357 w 2171700"/>
                <a:gd name="connsiteY51-13350" fmla="*/ 4805496 h 7250295"/>
                <a:gd name="connsiteX52-13351" fmla="*/ 1900373 w 2171700"/>
                <a:gd name="connsiteY52-13352" fmla="*/ 4348776 h 7250295"/>
                <a:gd name="connsiteX53-13353" fmla="*/ 1881052 w 2171700"/>
                <a:gd name="connsiteY53-13354" fmla="*/ 3902573 h 7250295"/>
                <a:gd name="connsiteX54-13355" fmla="*/ 1855362 w 2171700"/>
                <a:gd name="connsiteY54-13356" fmla="*/ 3584643 h 7250295"/>
                <a:gd name="connsiteX55-13357" fmla="*/ 2056257 w 2171700"/>
                <a:gd name="connsiteY55-13358" fmla="*/ 2654077 h 7250295"/>
                <a:gd name="connsiteX56-13359" fmla="*/ 2042707 w 2171700"/>
                <a:gd name="connsiteY56-13360" fmla="*/ 2404684 h 7250295"/>
                <a:gd name="connsiteX57-13361" fmla="*/ 1981200 w 2171700"/>
                <a:gd name="connsiteY57-13362" fmla="*/ 1864914 h 7250295"/>
                <a:gd name="connsiteX58-13363" fmla="*/ 1936459 w 2171700"/>
                <a:gd name="connsiteY58-13364" fmla="*/ 1677029 h 7250295"/>
                <a:gd name="connsiteX59-13365" fmla="*/ 1922037 w 2171700"/>
                <a:gd name="connsiteY59-13366" fmla="*/ 1432534 h 7250295"/>
                <a:gd name="connsiteX60-13367" fmla="*/ 1874412 w 2171700"/>
                <a:gd name="connsiteY60-13368" fmla="*/ 1302338 h 7250295"/>
                <a:gd name="connsiteX61-13369" fmla="*/ 1407687 w 2171700"/>
                <a:gd name="connsiteY61-13370" fmla="*/ 1134975 h 7250295"/>
                <a:gd name="connsiteX62-13371" fmla="*/ 1309221 w 2171700"/>
                <a:gd name="connsiteY62-13372" fmla="*/ 1020075 h 7250295"/>
                <a:gd name="connsiteX63-13373" fmla="*/ 1365230 w 2171700"/>
                <a:gd name="connsiteY63-13374" fmla="*/ 821521 h 7250295"/>
                <a:gd name="connsiteX64-13375" fmla="*/ 1433407 w 2171700"/>
                <a:gd name="connsiteY64-13376" fmla="*/ 622909 h 7250295"/>
                <a:gd name="connsiteX65-13377" fmla="*/ 1444916 w 2171700"/>
                <a:gd name="connsiteY65-13378" fmla="*/ 380757 h 7250295"/>
                <a:gd name="connsiteX66-13379" fmla="*/ 1330946 w 2171700"/>
                <a:gd name="connsiteY66-13380" fmla="*/ 143773 h 7250295"/>
                <a:gd name="connsiteX67-13381" fmla="*/ 1063645 w 2171700"/>
                <a:gd name="connsiteY67-13382" fmla="*/ 568 h 7250295"/>
                <a:gd name="connsiteX0-13383" fmla="*/ 1063645 w 2212196"/>
                <a:gd name="connsiteY0-13384" fmla="*/ 568 h 7250295"/>
                <a:gd name="connsiteX1-13385" fmla="*/ 809625 w 2212196"/>
                <a:gd name="connsiteY1-13386" fmla="*/ 116070 h 7250295"/>
                <a:gd name="connsiteX2-13387" fmla="*/ 685800 w 2212196"/>
                <a:gd name="connsiteY2-13388" fmla="*/ 297045 h 7250295"/>
                <a:gd name="connsiteX3-13389" fmla="*/ 704850 w 2212196"/>
                <a:gd name="connsiteY3-13390" fmla="*/ 620895 h 7250295"/>
                <a:gd name="connsiteX4-13391" fmla="*/ 838200 w 2212196"/>
                <a:gd name="connsiteY4-13392" fmla="*/ 897120 h 7250295"/>
                <a:gd name="connsiteX5-13393" fmla="*/ 742950 w 2212196"/>
                <a:gd name="connsiteY5-13394" fmla="*/ 1011420 h 7250295"/>
                <a:gd name="connsiteX6-13395" fmla="*/ 133350 w 2212196"/>
                <a:gd name="connsiteY6-13396" fmla="*/ 1220970 h 7250295"/>
                <a:gd name="connsiteX7-13397" fmla="*/ 0 w 2212196"/>
                <a:gd name="connsiteY7-13398" fmla="*/ 2211570 h 7250295"/>
                <a:gd name="connsiteX8-13399" fmla="*/ 333375 w 2212196"/>
                <a:gd name="connsiteY8-13400" fmla="*/ 3106920 h 7250295"/>
                <a:gd name="connsiteX9-13401" fmla="*/ 247650 w 2212196"/>
                <a:gd name="connsiteY9-13402" fmla="*/ 3840345 h 7250295"/>
                <a:gd name="connsiteX10-13403" fmla="*/ 371475 w 2212196"/>
                <a:gd name="connsiteY10-13404" fmla="*/ 4059420 h 7250295"/>
                <a:gd name="connsiteX11-13405" fmla="*/ 495300 w 2212196"/>
                <a:gd name="connsiteY11-13406" fmla="*/ 4278495 h 7250295"/>
                <a:gd name="connsiteX12-13407" fmla="*/ 476250 w 2212196"/>
                <a:gd name="connsiteY12-13408" fmla="*/ 4735695 h 7250295"/>
                <a:gd name="connsiteX13-13409" fmla="*/ 476250 w 2212196"/>
                <a:gd name="connsiteY13-13410" fmla="*/ 5097645 h 7250295"/>
                <a:gd name="connsiteX14-13411" fmla="*/ 371475 w 2212196"/>
                <a:gd name="connsiteY14-13412" fmla="*/ 6145395 h 7250295"/>
                <a:gd name="connsiteX15-13413" fmla="*/ 371475 w 2212196"/>
                <a:gd name="connsiteY15-13414" fmla="*/ 6621645 h 7250295"/>
                <a:gd name="connsiteX16-13415" fmla="*/ 400050 w 2212196"/>
                <a:gd name="connsiteY16-13416" fmla="*/ 6821670 h 7250295"/>
                <a:gd name="connsiteX17-13417" fmla="*/ 323850 w 2212196"/>
                <a:gd name="connsiteY17-13418" fmla="*/ 7002645 h 7250295"/>
                <a:gd name="connsiteX18-13419" fmla="*/ 533400 w 2212196"/>
                <a:gd name="connsiteY18-13420" fmla="*/ 7250295 h 7250295"/>
                <a:gd name="connsiteX19-13421" fmla="*/ 952500 w 2212196"/>
                <a:gd name="connsiteY19-13422" fmla="*/ 7240770 h 7250295"/>
                <a:gd name="connsiteX20-13423" fmla="*/ 733425 w 2212196"/>
                <a:gd name="connsiteY20-13424" fmla="*/ 6821670 h 7250295"/>
                <a:gd name="connsiteX21-13425" fmla="*/ 790575 w 2212196"/>
                <a:gd name="connsiteY21-13426" fmla="*/ 6574020 h 7250295"/>
                <a:gd name="connsiteX22-13427" fmla="*/ 762000 w 2212196"/>
                <a:gd name="connsiteY22-13428" fmla="*/ 6250170 h 7250295"/>
                <a:gd name="connsiteX23-13429" fmla="*/ 885825 w 2212196"/>
                <a:gd name="connsiteY23-13430" fmla="*/ 5411970 h 7250295"/>
                <a:gd name="connsiteX24-13431" fmla="*/ 866775 w 2212196"/>
                <a:gd name="connsiteY24-13432" fmla="*/ 5326245 h 7250295"/>
                <a:gd name="connsiteX25-13433" fmla="*/ 971550 w 2212196"/>
                <a:gd name="connsiteY25-13434" fmla="*/ 5211945 h 7250295"/>
                <a:gd name="connsiteX26-13435" fmla="*/ 962025 w 2212196"/>
                <a:gd name="connsiteY26-13436" fmla="*/ 5069070 h 7250295"/>
                <a:gd name="connsiteX27-13437" fmla="*/ 1104900 w 2212196"/>
                <a:gd name="connsiteY27-13438" fmla="*/ 4526145 h 7250295"/>
                <a:gd name="connsiteX28-13439" fmla="*/ 1123950 w 2212196"/>
                <a:gd name="connsiteY28-13440" fmla="*/ 4392795 h 7250295"/>
                <a:gd name="connsiteX29-13441" fmla="*/ 1276350 w 2212196"/>
                <a:gd name="connsiteY29-13442" fmla="*/ 4649970 h 7250295"/>
                <a:gd name="connsiteX30-13443" fmla="*/ 1352550 w 2212196"/>
                <a:gd name="connsiteY30-13444" fmla="*/ 4926195 h 7250295"/>
                <a:gd name="connsiteX31-13445" fmla="*/ 1333500 w 2212196"/>
                <a:gd name="connsiteY31-13446" fmla="*/ 5069070 h 7250295"/>
                <a:gd name="connsiteX32-13447" fmla="*/ 1371600 w 2212196"/>
                <a:gd name="connsiteY32-13448" fmla="*/ 5078595 h 7250295"/>
                <a:gd name="connsiteX33-13449" fmla="*/ 1247775 w 2212196"/>
                <a:gd name="connsiteY33-13450" fmla="*/ 5516745 h 7250295"/>
                <a:gd name="connsiteX34-13451" fmla="*/ 1257300 w 2212196"/>
                <a:gd name="connsiteY34-13452" fmla="*/ 6469245 h 7250295"/>
                <a:gd name="connsiteX35-13453" fmla="*/ 1333500 w 2212196"/>
                <a:gd name="connsiteY35-13454" fmla="*/ 6583545 h 7250295"/>
                <a:gd name="connsiteX36-13455" fmla="*/ 1314450 w 2212196"/>
                <a:gd name="connsiteY36-13456" fmla="*/ 6735945 h 7250295"/>
                <a:gd name="connsiteX37-13457" fmla="*/ 1323975 w 2212196"/>
                <a:gd name="connsiteY37-13458" fmla="*/ 6859770 h 7250295"/>
                <a:gd name="connsiteX38-13459" fmla="*/ 1304925 w 2212196"/>
                <a:gd name="connsiteY38-13460" fmla="*/ 7012170 h 7250295"/>
                <a:gd name="connsiteX39-13461" fmla="*/ 1704975 w 2212196"/>
                <a:gd name="connsiteY39-13462" fmla="*/ 7212195 h 7250295"/>
                <a:gd name="connsiteX40-13463" fmla="*/ 2152650 w 2212196"/>
                <a:gd name="connsiteY40-13464" fmla="*/ 7212195 h 7250295"/>
                <a:gd name="connsiteX41-13465" fmla="*/ 2171700 w 2212196"/>
                <a:gd name="connsiteY41-13466" fmla="*/ 7069320 h 7250295"/>
                <a:gd name="connsiteX42-13467" fmla="*/ 2177619 w 2212196"/>
                <a:gd name="connsiteY42-13468" fmla="*/ 7066977 h 7250295"/>
                <a:gd name="connsiteX43-13469" fmla="*/ 1687247 w 2212196"/>
                <a:gd name="connsiteY43-13470" fmla="*/ 6680449 h 7250295"/>
                <a:gd name="connsiteX44-13471" fmla="*/ 1708130 w 2212196"/>
                <a:gd name="connsiteY44-13472" fmla="*/ 6550072 h 7250295"/>
                <a:gd name="connsiteX45-13473" fmla="*/ 1668617 w 2212196"/>
                <a:gd name="connsiteY45-13474" fmla="*/ 6451067 h 7250295"/>
                <a:gd name="connsiteX46-13475" fmla="*/ 1657350 w 2212196"/>
                <a:gd name="connsiteY46-13476" fmla="*/ 6250170 h 7250295"/>
                <a:gd name="connsiteX47-13477" fmla="*/ 1679014 w 2212196"/>
                <a:gd name="connsiteY47-13478" fmla="*/ 5979714 h 7250295"/>
                <a:gd name="connsiteX48-13479" fmla="*/ 1727631 w 2212196"/>
                <a:gd name="connsiteY48-13480" fmla="*/ 5512209 h 7250295"/>
                <a:gd name="connsiteX49-13481" fmla="*/ 1739049 w 2212196"/>
                <a:gd name="connsiteY49-13482" fmla="*/ 5363804 h 7250295"/>
                <a:gd name="connsiteX50-13483" fmla="*/ 1797611 w 2212196"/>
                <a:gd name="connsiteY50-13484" fmla="*/ 5317321 h 7250295"/>
                <a:gd name="connsiteX51-13485" fmla="*/ 1884207 w 2212196"/>
                <a:gd name="connsiteY51-13486" fmla="*/ 5097645 h 7250295"/>
                <a:gd name="connsiteX52-13487" fmla="*/ 1909357 w 2212196"/>
                <a:gd name="connsiteY52-13488" fmla="*/ 4805496 h 7250295"/>
                <a:gd name="connsiteX53-13489" fmla="*/ 1900373 w 2212196"/>
                <a:gd name="connsiteY53-13490" fmla="*/ 4348776 h 7250295"/>
                <a:gd name="connsiteX54-13491" fmla="*/ 1881052 w 2212196"/>
                <a:gd name="connsiteY54-13492" fmla="*/ 3902573 h 7250295"/>
                <a:gd name="connsiteX55-13493" fmla="*/ 1855362 w 2212196"/>
                <a:gd name="connsiteY55-13494" fmla="*/ 3584643 h 7250295"/>
                <a:gd name="connsiteX56-13495" fmla="*/ 2056257 w 2212196"/>
                <a:gd name="connsiteY56-13496" fmla="*/ 2654077 h 7250295"/>
                <a:gd name="connsiteX57-13497" fmla="*/ 2042707 w 2212196"/>
                <a:gd name="connsiteY57-13498" fmla="*/ 2404684 h 7250295"/>
                <a:gd name="connsiteX58-13499" fmla="*/ 1981200 w 2212196"/>
                <a:gd name="connsiteY58-13500" fmla="*/ 1864914 h 7250295"/>
                <a:gd name="connsiteX59-13501" fmla="*/ 1936459 w 2212196"/>
                <a:gd name="connsiteY59-13502" fmla="*/ 1677029 h 7250295"/>
                <a:gd name="connsiteX60-13503" fmla="*/ 1922037 w 2212196"/>
                <a:gd name="connsiteY60-13504" fmla="*/ 1432534 h 7250295"/>
                <a:gd name="connsiteX61-13505" fmla="*/ 1874412 w 2212196"/>
                <a:gd name="connsiteY61-13506" fmla="*/ 1302338 h 7250295"/>
                <a:gd name="connsiteX62-13507" fmla="*/ 1407687 w 2212196"/>
                <a:gd name="connsiteY62-13508" fmla="*/ 1134975 h 7250295"/>
                <a:gd name="connsiteX63-13509" fmla="*/ 1309221 w 2212196"/>
                <a:gd name="connsiteY63-13510" fmla="*/ 1020075 h 7250295"/>
                <a:gd name="connsiteX64-13511" fmla="*/ 1365230 w 2212196"/>
                <a:gd name="connsiteY64-13512" fmla="*/ 821521 h 7250295"/>
                <a:gd name="connsiteX65-13513" fmla="*/ 1433407 w 2212196"/>
                <a:gd name="connsiteY65-13514" fmla="*/ 622909 h 7250295"/>
                <a:gd name="connsiteX66-13515" fmla="*/ 1444916 w 2212196"/>
                <a:gd name="connsiteY66-13516" fmla="*/ 380757 h 7250295"/>
                <a:gd name="connsiteX67-13517" fmla="*/ 1330946 w 2212196"/>
                <a:gd name="connsiteY67-13518" fmla="*/ 143773 h 7250295"/>
                <a:gd name="connsiteX68" fmla="*/ 1063645 w 2212196"/>
                <a:gd name="connsiteY68" fmla="*/ 568 h 7250295"/>
                <a:gd name="connsiteX0-13519" fmla="*/ 1063645 w 2212196"/>
                <a:gd name="connsiteY0-13520" fmla="*/ 568 h 7250295"/>
                <a:gd name="connsiteX1-13521" fmla="*/ 809625 w 2212196"/>
                <a:gd name="connsiteY1-13522" fmla="*/ 116070 h 7250295"/>
                <a:gd name="connsiteX2-13523" fmla="*/ 685800 w 2212196"/>
                <a:gd name="connsiteY2-13524" fmla="*/ 297045 h 7250295"/>
                <a:gd name="connsiteX3-13525" fmla="*/ 704850 w 2212196"/>
                <a:gd name="connsiteY3-13526" fmla="*/ 620895 h 7250295"/>
                <a:gd name="connsiteX4-13527" fmla="*/ 838200 w 2212196"/>
                <a:gd name="connsiteY4-13528" fmla="*/ 897120 h 7250295"/>
                <a:gd name="connsiteX5-13529" fmla="*/ 742950 w 2212196"/>
                <a:gd name="connsiteY5-13530" fmla="*/ 1011420 h 7250295"/>
                <a:gd name="connsiteX6-13531" fmla="*/ 133350 w 2212196"/>
                <a:gd name="connsiteY6-13532" fmla="*/ 1220970 h 7250295"/>
                <a:gd name="connsiteX7-13533" fmla="*/ 0 w 2212196"/>
                <a:gd name="connsiteY7-13534" fmla="*/ 2211570 h 7250295"/>
                <a:gd name="connsiteX8-13535" fmla="*/ 333375 w 2212196"/>
                <a:gd name="connsiteY8-13536" fmla="*/ 3106920 h 7250295"/>
                <a:gd name="connsiteX9-13537" fmla="*/ 247650 w 2212196"/>
                <a:gd name="connsiteY9-13538" fmla="*/ 3840345 h 7250295"/>
                <a:gd name="connsiteX10-13539" fmla="*/ 371475 w 2212196"/>
                <a:gd name="connsiteY10-13540" fmla="*/ 4059420 h 7250295"/>
                <a:gd name="connsiteX11-13541" fmla="*/ 495300 w 2212196"/>
                <a:gd name="connsiteY11-13542" fmla="*/ 4278495 h 7250295"/>
                <a:gd name="connsiteX12-13543" fmla="*/ 476250 w 2212196"/>
                <a:gd name="connsiteY12-13544" fmla="*/ 4735695 h 7250295"/>
                <a:gd name="connsiteX13-13545" fmla="*/ 476250 w 2212196"/>
                <a:gd name="connsiteY13-13546" fmla="*/ 5097645 h 7250295"/>
                <a:gd name="connsiteX14-13547" fmla="*/ 371475 w 2212196"/>
                <a:gd name="connsiteY14-13548" fmla="*/ 6145395 h 7250295"/>
                <a:gd name="connsiteX15-13549" fmla="*/ 371475 w 2212196"/>
                <a:gd name="connsiteY15-13550" fmla="*/ 6621645 h 7250295"/>
                <a:gd name="connsiteX16-13551" fmla="*/ 400050 w 2212196"/>
                <a:gd name="connsiteY16-13552" fmla="*/ 6821670 h 7250295"/>
                <a:gd name="connsiteX17-13553" fmla="*/ 323850 w 2212196"/>
                <a:gd name="connsiteY17-13554" fmla="*/ 7002645 h 7250295"/>
                <a:gd name="connsiteX18-13555" fmla="*/ 533400 w 2212196"/>
                <a:gd name="connsiteY18-13556" fmla="*/ 7250295 h 7250295"/>
                <a:gd name="connsiteX19-13557" fmla="*/ 952500 w 2212196"/>
                <a:gd name="connsiteY19-13558" fmla="*/ 7240770 h 7250295"/>
                <a:gd name="connsiteX20-13559" fmla="*/ 733425 w 2212196"/>
                <a:gd name="connsiteY20-13560" fmla="*/ 6821670 h 7250295"/>
                <a:gd name="connsiteX21-13561" fmla="*/ 790575 w 2212196"/>
                <a:gd name="connsiteY21-13562" fmla="*/ 6574020 h 7250295"/>
                <a:gd name="connsiteX22-13563" fmla="*/ 762000 w 2212196"/>
                <a:gd name="connsiteY22-13564" fmla="*/ 6250170 h 7250295"/>
                <a:gd name="connsiteX23-13565" fmla="*/ 885825 w 2212196"/>
                <a:gd name="connsiteY23-13566" fmla="*/ 5411970 h 7250295"/>
                <a:gd name="connsiteX24-13567" fmla="*/ 866775 w 2212196"/>
                <a:gd name="connsiteY24-13568" fmla="*/ 5326245 h 7250295"/>
                <a:gd name="connsiteX25-13569" fmla="*/ 971550 w 2212196"/>
                <a:gd name="connsiteY25-13570" fmla="*/ 5211945 h 7250295"/>
                <a:gd name="connsiteX26-13571" fmla="*/ 962025 w 2212196"/>
                <a:gd name="connsiteY26-13572" fmla="*/ 5069070 h 7250295"/>
                <a:gd name="connsiteX27-13573" fmla="*/ 1104900 w 2212196"/>
                <a:gd name="connsiteY27-13574" fmla="*/ 4526145 h 7250295"/>
                <a:gd name="connsiteX28-13575" fmla="*/ 1123950 w 2212196"/>
                <a:gd name="connsiteY28-13576" fmla="*/ 4392795 h 7250295"/>
                <a:gd name="connsiteX29-13577" fmla="*/ 1276350 w 2212196"/>
                <a:gd name="connsiteY29-13578" fmla="*/ 4649970 h 7250295"/>
                <a:gd name="connsiteX30-13579" fmla="*/ 1352550 w 2212196"/>
                <a:gd name="connsiteY30-13580" fmla="*/ 4926195 h 7250295"/>
                <a:gd name="connsiteX31-13581" fmla="*/ 1333500 w 2212196"/>
                <a:gd name="connsiteY31-13582" fmla="*/ 5069070 h 7250295"/>
                <a:gd name="connsiteX32-13583" fmla="*/ 1371600 w 2212196"/>
                <a:gd name="connsiteY32-13584" fmla="*/ 5078595 h 7250295"/>
                <a:gd name="connsiteX33-13585" fmla="*/ 1247775 w 2212196"/>
                <a:gd name="connsiteY33-13586" fmla="*/ 5516745 h 7250295"/>
                <a:gd name="connsiteX34-13587" fmla="*/ 1257300 w 2212196"/>
                <a:gd name="connsiteY34-13588" fmla="*/ 6469245 h 7250295"/>
                <a:gd name="connsiteX35-13589" fmla="*/ 1333500 w 2212196"/>
                <a:gd name="connsiteY35-13590" fmla="*/ 6583545 h 7250295"/>
                <a:gd name="connsiteX36-13591" fmla="*/ 1314450 w 2212196"/>
                <a:gd name="connsiteY36-13592" fmla="*/ 6735945 h 7250295"/>
                <a:gd name="connsiteX37-13593" fmla="*/ 1323975 w 2212196"/>
                <a:gd name="connsiteY37-13594" fmla="*/ 6859770 h 7250295"/>
                <a:gd name="connsiteX38-13595" fmla="*/ 1304925 w 2212196"/>
                <a:gd name="connsiteY38-13596" fmla="*/ 7012170 h 7250295"/>
                <a:gd name="connsiteX39-13597" fmla="*/ 1704975 w 2212196"/>
                <a:gd name="connsiteY39-13598" fmla="*/ 7212195 h 7250295"/>
                <a:gd name="connsiteX40-13599" fmla="*/ 2152650 w 2212196"/>
                <a:gd name="connsiteY40-13600" fmla="*/ 7212195 h 7250295"/>
                <a:gd name="connsiteX41-13601" fmla="*/ 2171700 w 2212196"/>
                <a:gd name="connsiteY41-13602" fmla="*/ 7069320 h 7250295"/>
                <a:gd name="connsiteX42-13603" fmla="*/ 2177619 w 2212196"/>
                <a:gd name="connsiteY42-13604" fmla="*/ 7066977 h 7250295"/>
                <a:gd name="connsiteX43-13605" fmla="*/ 1687247 w 2212196"/>
                <a:gd name="connsiteY43-13606" fmla="*/ 6680449 h 7250295"/>
                <a:gd name="connsiteX44-13607" fmla="*/ 1708130 w 2212196"/>
                <a:gd name="connsiteY44-13608" fmla="*/ 6550072 h 7250295"/>
                <a:gd name="connsiteX45-13609" fmla="*/ 1668617 w 2212196"/>
                <a:gd name="connsiteY45-13610" fmla="*/ 6451067 h 7250295"/>
                <a:gd name="connsiteX46-13611" fmla="*/ 1657350 w 2212196"/>
                <a:gd name="connsiteY46-13612" fmla="*/ 6250170 h 7250295"/>
                <a:gd name="connsiteX47-13613" fmla="*/ 1679014 w 2212196"/>
                <a:gd name="connsiteY47-13614" fmla="*/ 5979714 h 7250295"/>
                <a:gd name="connsiteX48-13615" fmla="*/ 1727631 w 2212196"/>
                <a:gd name="connsiteY48-13616" fmla="*/ 5512209 h 7250295"/>
                <a:gd name="connsiteX49-13617" fmla="*/ 1739049 w 2212196"/>
                <a:gd name="connsiteY49-13618" fmla="*/ 5363804 h 7250295"/>
                <a:gd name="connsiteX50-13619" fmla="*/ 1797611 w 2212196"/>
                <a:gd name="connsiteY50-13620" fmla="*/ 5317321 h 7250295"/>
                <a:gd name="connsiteX51-13621" fmla="*/ 1884207 w 2212196"/>
                <a:gd name="connsiteY51-13622" fmla="*/ 5097645 h 7250295"/>
                <a:gd name="connsiteX52-13623" fmla="*/ 1909357 w 2212196"/>
                <a:gd name="connsiteY52-13624" fmla="*/ 4805496 h 7250295"/>
                <a:gd name="connsiteX53-13625" fmla="*/ 1900373 w 2212196"/>
                <a:gd name="connsiteY53-13626" fmla="*/ 4348776 h 7250295"/>
                <a:gd name="connsiteX54-13627" fmla="*/ 1881052 w 2212196"/>
                <a:gd name="connsiteY54-13628" fmla="*/ 3902573 h 7250295"/>
                <a:gd name="connsiteX55-13629" fmla="*/ 1855362 w 2212196"/>
                <a:gd name="connsiteY55-13630" fmla="*/ 3584643 h 7250295"/>
                <a:gd name="connsiteX56-13631" fmla="*/ 2056257 w 2212196"/>
                <a:gd name="connsiteY56-13632" fmla="*/ 2654077 h 7250295"/>
                <a:gd name="connsiteX57-13633" fmla="*/ 2042707 w 2212196"/>
                <a:gd name="connsiteY57-13634" fmla="*/ 2404684 h 7250295"/>
                <a:gd name="connsiteX58-13635" fmla="*/ 1981200 w 2212196"/>
                <a:gd name="connsiteY58-13636" fmla="*/ 1864914 h 7250295"/>
                <a:gd name="connsiteX59-13637" fmla="*/ 1936459 w 2212196"/>
                <a:gd name="connsiteY59-13638" fmla="*/ 1677029 h 7250295"/>
                <a:gd name="connsiteX60-13639" fmla="*/ 1922037 w 2212196"/>
                <a:gd name="connsiteY60-13640" fmla="*/ 1432534 h 7250295"/>
                <a:gd name="connsiteX61-13641" fmla="*/ 1874412 w 2212196"/>
                <a:gd name="connsiteY61-13642" fmla="*/ 1302338 h 7250295"/>
                <a:gd name="connsiteX62-13643" fmla="*/ 1407687 w 2212196"/>
                <a:gd name="connsiteY62-13644" fmla="*/ 1134975 h 7250295"/>
                <a:gd name="connsiteX63-13645" fmla="*/ 1309221 w 2212196"/>
                <a:gd name="connsiteY63-13646" fmla="*/ 1020075 h 7250295"/>
                <a:gd name="connsiteX64-13647" fmla="*/ 1365230 w 2212196"/>
                <a:gd name="connsiteY64-13648" fmla="*/ 821521 h 7250295"/>
                <a:gd name="connsiteX65-13649" fmla="*/ 1433407 w 2212196"/>
                <a:gd name="connsiteY65-13650" fmla="*/ 622909 h 7250295"/>
                <a:gd name="connsiteX66-13651" fmla="*/ 1444916 w 2212196"/>
                <a:gd name="connsiteY66-13652" fmla="*/ 380757 h 7250295"/>
                <a:gd name="connsiteX67-13653" fmla="*/ 1330946 w 2212196"/>
                <a:gd name="connsiteY67-13654" fmla="*/ 143773 h 7250295"/>
                <a:gd name="connsiteX68-13655" fmla="*/ 1063645 w 2212196"/>
                <a:gd name="connsiteY68-13656" fmla="*/ 568 h 7250295"/>
                <a:gd name="connsiteX0-13657" fmla="*/ 1063645 w 2212196"/>
                <a:gd name="connsiteY0-13658" fmla="*/ 568 h 7250295"/>
                <a:gd name="connsiteX1-13659" fmla="*/ 809625 w 2212196"/>
                <a:gd name="connsiteY1-13660" fmla="*/ 116070 h 7250295"/>
                <a:gd name="connsiteX2-13661" fmla="*/ 685800 w 2212196"/>
                <a:gd name="connsiteY2-13662" fmla="*/ 297045 h 7250295"/>
                <a:gd name="connsiteX3-13663" fmla="*/ 704850 w 2212196"/>
                <a:gd name="connsiteY3-13664" fmla="*/ 620895 h 7250295"/>
                <a:gd name="connsiteX4-13665" fmla="*/ 838200 w 2212196"/>
                <a:gd name="connsiteY4-13666" fmla="*/ 897120 h 7250295"/>
                <a:gd name="connsiteX5-13667" fmla="*/ 742950 w 2212196"/>
                <a:gd name="connsiteY5-13668" fmla="*/ 1011420 h 7250295"/>
                <a:gd name="connsiteX6-13669" fmla="*/ 133350 w 2212196"/>
                <a:gd name="connsiteY6-13670" fmla="*/ 1220970 h 7250295"/>
                <a:gd name="connsiteX7-13671" fmla="*/ 0 w 2212196"/>
                <a:gd name="connsiteY7-13672" fmla="*/ 2211570 h 7250295"/>
                <a:gd name="connsiteX8-13673" fmla="*/ 333375 w 2212196"/>
                <a:gd name="connsiteY8-13674" fmla="*/ 3106920 h 7250295"/>
                <a:gd name="connsiteX9-13675" fmla="*/ 247650 w 2212196"/>
                <a:gd name="connsiteY9-13676" fmla="*/ 3840345 h 7250295"/>
                <a:gd name="connsiteX10-13677" fmla="*/ 371475 w 2212196"/>
                <a:gd name="connsiteY10-13678" fmla="*/ 4059420 h 7250295"/>
                <a:gd name="connsiteX11-13679" fmla="*/ 495300 w 2212196"/>
                <a:gd name="connsiteY11-13680" fmla="*/ 4278495 h 7250295"/>
                <a:gd name="connsiteX12-13681" fmla="*/ 476250 w 2212196"/>
                <a:gd name="connsiteY12-13682" fmla="*/ 4735695 h 7250295"/>
                <a:gd name="connsiteX13-13683" fmla="*/ 476250 w 2212196"/>
                <a:gd name="connsiteY13-13684" fmla="*/ 5097645 h 7250295"/>
                <a:gd name="connsiteX14-13685" fmla="*/ 371475 w 2212196"/>
                <a:gd name="connsiteY14-13686" fmla="*/ 6145395 h 7250295"/>
                <a:gd name="connsiteX15-13687" fmla="*/ 371475 w 2212196"/>
                <a:gd name="connsiteY15-13688" fmla="*/ 6621645 h 7250295"/>
                <a:gd name="connsiteX16-13689" fmla="*/ 400050 w 2212196"/>
                <a:gd name="connsiteY16-13690" fmla="*/ 6821670 h 7250295"/>
                <a:gd name="connsiteX17-13691" fmla="*/ 323850 w 2212196"/>
                <a:gd name="connsiteY17-13692" fmla="*/ 7002645 h 7250295"/>
                <a:gd name="connsiteX18-13693" fmla="*/ 533400 w 2212196"/>
                <a:gd name="connsiteY18-13694" fmla="*/ 7250295 h 7250295"/>
                <a:gd name="connsiteX19-13695" fmla="*/ 952500 w 2212196"/>
                <a:gd name="connsiteY19-13696" fmla="*/ 7240770 h 7250295"/>
                <a:gd name="connsiteX20-13697" fmla="*/ 733425 w 2212196"/>
                <a:gd name="connsiteY20-13698" fmla="*/ 6821670 h 7250295"/>
                <a:gd name="connsiteX21-13699" fmla="*/ 790575 w 2212196"/>
                <a:gd name="connsiteY21-13700" fmla="*/ 6574020 h 7250295"/>
                <a:gd name="connsiteX22-13701" fmla="*/ 762000 w 2212196"/>
                <a:gd name="connsiteY22-13702" fmla="*/ 6250170 h 7250295"/>
                <a:gd name="connsiteX23-13703" fmla="*/ 885825 w 2212196"/>
                <a:gd name="connsiteY23-13704" fmla="*/ 5411970 h 7250295"/>
                <a:gd name="connsiteX24-13705" fmla="*/ 866775 w 2212196"/>
                <a:gd name="connsiteY24-13706" fmla="*/ 5326245 h 7250295"/>
                <a:gd name="connsiteX25-13707" fmla="*/ 971550 w 2212196"/>
                <a:gd name="connsiteY25-13708" fmla="*/ 5211945 h 7250295"/>
                <a:gd name="connsiteX26-13709" fmla="*/ 962025 w 2212196"/>
                <a:gd name="connsiteY26-13710" fmla="*/ 5069070 h 7250295"/>
                <a:gd name="connsiteX27-13711" fmla="*/ 1104900 w 2212196"/>
                <a:gd name="connsiteY27-13712" fmla="*/ 4526145 h 7250295"/>
                <a:gd name="connsiteX28-13713" fmla="*/ 1123950 w 2212196"/>
                <a:gd name="connsiteY28-13714" fmla="*/ 4392795 h 7250295"/>
                <a:gd name="connsiteX29-13715" fmla="*/ 1276350 w 2212196"/>
                <a:gd name="connsiteY29-13716" fmla="*/ 4649970 h 7250295"/>
                <a:gd name="connsiteX30-13717" fmla="*/ 1352550 w 2212196"/>
                <a:gd name="connsiteY30-13718" fmla="*/ 4926195 h 7250295"/>
                <a:gd name="connsiteX31-13719" fmla="*/ 1333500 w 2212196"/>
                <a:gd name="connsiteY31-13720" fmla="*/ 5069070 h 7250295"/>
                <a:gd name="connsiteX32-13721" fmla="*/ 1371600 w 2212196"/>
                <a:gd name="connsiteY32-13722" fmla="*/ 5078595 h 7250295"/>
                <a:gd name="connsiteX33-13723" fmla="*/ 1247775 w 2212196"/>
                <a:gd name="connsiteY33-13724" fmla="*/ 5516745 h 7250295"/>
                <a:gd name="connsiteX34-13725" fmla="*/ 1257300 w 2212196"/>
                <a:gd name="connsiteY34-13726" fmla="*/ 6469245 h 7250295"/>
                <a:gd name="connsiteX35-13727" fmla="*/ 1333500 w 2212196"/>
                <a:gd name="connsiteY35-13728" fmla="*/ 6583545 h 7250295"/>
                <a:gd name="connsiteX36-13729" fmla="*/ 1314450 w 2212196"/>
                <a:gd name="connsiteY36-13730" fmla="*/ 6735945 h 7250295"/>
                <a:gd name="connsiteX37-13731" fmla="*/ 1323975 w 2212196"/>
                <a:gd name="connsiteY37-13732" fmla="*/ 6859770 h 7250295"/>
                <a:gd name="connsiteX38-13733" fmla="*/ 1304925 w 2212196"/>
                <a:gd name="connsiteY38-13734" fmla="*/ 7012170 h 7250295"/>
                <a:gd name="connsiteX39-13735" fmla="*/ 1704975 w 2212196"/>
                <a:gd name="connsiteY39-13736" fmla="*/ 7212195 h 7250295"/>
                <a:gd name="connsiteX40-13737" fmla="*/ 2152650 w 2212196"/>
                <a:gd name="connsiteY40-13738" fmla="*/ 7212195 h 7250295"/>
                <a:gd name="connsiteX41-13739" fmla="*/ 2171700 w 2212196"/>
                <a:gd name="connsiteY41-13740" fmla="*/ 7069320 h 7250295"/>
                <a:gd name="connsiteX42-13741" fmla="*/ 2177619 w 2212196"/>
                <a:gd name="connsiteY42-13742" fmla="*/ 7066977 h 7250295"/>
                <a:gd name="connsiteX43-13743" fmla="*/ 1687247 w 2212196"/>
                <a:gd name="connsiteY43-13744" fmla="*/ 6680449 h 7250295"/>
                <a:gd name="connsiteX44-13745" fmla="*/ 1708130 w 2212196"/>
                <a:gd name="connsiteY44-13746" fmla="*/ 6550072 h 7250295"/>
                <a:gd name="connsiteX45-13747" fmla="*/ 1668617 w 2212196"/>
                <a:gd name="connsiteY45-13748" fmla="*/ 6451067 h 7250295"/>
                <a:gd name="connsiteX46-13749" fmla="*/ 1657350 w 2212196"/>
                <a:gd name="connsiteY46-13750" fmla="*/ 6250170 h 7250295"/>
                <a:gd name="connsiteX47-13751" fmla="*/ 1679014 w 2212196"/>
                <a:gd name="connsiteY47-13752" fmla="*/ 5979714 h 7250295"/>
                <a:gd name="connsiteX48-13753" fmla="*/ 1727631 w 2212196"/>
                <a:gd name="connsiteY48-13754" fmla="*/ 5512209 h 7250295"/>
                <a:gd name="connsiteX49-13755" fmla="*/ 1739049 w 2212196"/>
                <a:gd name="connsiteY49-13756" fmla="*/ 5363804 h 7250295"/>
                <a:gd name="connsiteX50-13757" fmla="*/ 1797611 w 2212196"/>
                <a:gd name="connsiteY50-13758" fmla="*/ 5317321 h 7250295"/>
                <a:gd name="connsiteX51-13759" fmla="*/ 1884207 w 2212196"/>
                <a:gd name="connsiteY51-13760" fmla="*/ 5097645 h 7250295"/>
                <a:gd name="connsiteX52-13761" fmla="*/ 1909357 w 2212196"/>
                <a:gd name="connsiteY52-13762" fmla="*/ 4805496 h 7250295"/>
                <a:gd name="connsiteX53-13763" fmla="*/ 1900373 w 2212196"/>
                <a:gd name="connsiteY53-13764" fmla="*/ 4348776 h 7250295"/>
                <a:gd name="connsiteX54-13765" fmla="*/ 1881052 w 2212196"/>
                <a:gd name="connsiteY54-13766" fmla="*/ 3902573 h 7250295"/>
                <a:gd name="connsiteX55-13767" fmla="*/ 1855362 w 2212196"/>
                <a:gd name="connsiteY55-13768" fmla="*/ 3584643 h 7250295"/>
                <a:gd name="connsiteX56-13769" fmla="*/ 2056257 w 2212196"/>
                <a:gd name="connsiteY56-13770" fmla="*/ 2654077 h 7250295"/>
                <a:gd name="connsiteX57-13771" fmla="*/ 2042707 w 2212196"/>
                <a:gd name="connsiteY57-13772" fmla="*/ 2404684 h 7250295"/>
                <a:gd name="connsiteX58-13773" fmla="*/ 1981200 w 2212196"/>
                <a:gd name="connsiteY58-13774" fmla="*/ 1864914 h 7250295"/>
                <a:gd name="connsiteX59-13775" fmla="*/ 1936459 w 2212196"/>
                <a:gd name="connsiteY59-13776" fmla="*/ 1677029 h 7250295"/>
                <a:gd name="connsiteX60-13777" fmla="*/ 1922037 w 2212196"/>
                <a:gd name="connsiteY60-13778" fmla="*/ 1432534 h 7250295"/>
                <a:gd name="connsiteX61-13779" fmla="*/ 1874412 w 2212196"/>
                <a:gd name="connsiteY61-13780" fmla="*/ 1302338 h 7250295"/>
                <a:gd name="connsiteX62-13781" fmla="*/ 1407687 w 2212196"/>
                <a:gd name="connsiteY62-13782" fmla="*/ 1134975 h 7250295"/>
                <a:gd name="connsiteX63-13783" fmla="*/ 1309221 w 2212196"/>
                <a:gd name="connsiteY63-13784" fmla="*/ 1020075 h 7250295"/>
                <a:gd name="connsiteX64-13785" fmla="*/ 1365230 w 2212196"/>
                <a:gd name="connsiteY64-13786" fmla="*/ 821521 h 7250295"/>
                <a:gd name="connsiteX65-13787" fmla="*/ 1433407 w 2212196"/>
                <a:gd name="connsiteY65-13788" fmla="*/ 622909 h 7250295"/>
                <a:gd name="connsiteX66-13789" fmla="*/ 1444916 w 2212196"/>
                <a:gd name="connsiteY66-13790" fmla="*/ 380757 h 7250295"/>
                <a:gd name="connsiteX67-13791" fmla="*/ 1330946 w 2212196"/>
                <a:gd name="connsiteY67-13792" fmla="*/ 143773 h 7250295"/>
                <a:gd name="connsiteX68-13793" fmla="*/ 1063645 w 2212196"/>
                <a:gd name="connsiteY68-13794" fmla="*/ 568 h 7250295"/>
                <a:gd name="connsiteX0-13795" fmla="*/ 1063645 w 2207873"/>
                <a:gd name="connsiteY0-13796" fmla="*/ 568 h 7250295"/>
                <a:gd name="connsiteX1-13797" fmla="*/ 809625 w 2207873"/>
                <a:gd name="connsiteY1-13798" fmla="*/ 116070 h 7250295"/>
                <a:gd name="connsiteX2-13799" fmla="*/ 685800 w 2207873"/>
                <a:gd name="connsiteY2-13800" fmla="*/ 297045 h 7250295"/>
                <a:gd name="connsiteX3-13801" fmla="*/ 704850 w 2207873"/>
                <a:gd name="connsiteY3-13802" fmla="*/ 620895 h 7250295"/>
                <a:gd name="connsiteX4-13803" fmla="*/ 838200 w 2207873"/>
                <a:gd name="connsiteY4-13804" fmla="*/ 897120 h 7250295"/>
                <a:gd name="connsiteX5-13805" fmla="*/ 742950 w 2207873"/>
                <a:gd name="connsiteY5-13806" fmla="*/ 1011420 h 7250295"/>
                <a:gd name="connsiteX6-13807" fmla="*/ 133350 w 2207873"/>
                <a:gd name="connsiteY6-13808" fmla="*/ 1220970 h 7250295"/>
                <a:gd name="connsiteX7-13809" fmla="*/ 0 w 2207873"/>
                <a:gd name="connsiteY7-13810" fmla="*/ 2211570 h 7250295"/>
                <a:gd name="connsiteX8-13811" fmla="*/ 333375 w 2207873"/>
                <a:gd name="connsiteY8-13812" fmla="*/ 3106920 h 7250295"/>
                <a:gd name="connsiteX9-13813" fmla="*/ 247650 w 2207873"/>
                <a:gd name="connsiteY9-13814" fmla="*/ 3840345 h 7250295"/>
                <a:gd name="connsiteX10-13815" fmla="*/ 371475 w 2207873"/>
                <a:gd name="connsiteY10-13816" fmla="*/ 4059420 h 7250295"/>
                <a:gd name="connsiteX11-13817" fmla="*/ 495300 w 2207873"/>
                <a:gd name="connsiteY11-13818" fmla="*/ 4278495 h 7250295"/>
                <a:gd name="connsiteX12-13819" fmla="*/ 476250 w 2207873"/>
                <a:gd name="connsiteY12-13820" fmla="*/ 4735695 h 7250295"/>
                <a:gd name="connsiteX13-13821" fmla="*/ 476250 w 2207873"/>
                <a:gd name="connsiteY13-13822" fmla="*/ 5097645 h 7250295"/>
                <a:gd name="connsiteX14-13823" fmla="*/ 371475 w 2207873"/>
                <a:gd name="connsiteY14-13824" fmla="*/ 6145395 h 7250295"/>
                <a:gd name="connsiteX15-13825" fmla="*/ 371475 w 2207873"/>
                <a:gd name="connsiteY15-13826" fmla="*/ 6621645 h 7250295"/>
                <a:gd name="connsiteX16-13827" fmla="*/ 400050 w 2207873"/>
                <a:gd name="connsiteY16-13828" fmla="*/ 6821670 h 7250295"/>
                <a:gd name="connsiteX17-13829" fmla="*/ 323850 w 2207873"/>
                <a:gd name="connsiteY17-13830" fmla="*/ 7002645 h 7250295"/>
                <a:gd name="connsiteX18-13831" fmla="*/ 533400 w 2207873"/>
                <a:gd name="connsiteY18-13832" fmla="*/ 7250295 h 7250295"/>
                <a:gd name="connsiteX19-13833" fmla="*/ 952500 w 2207873"/>
                <a:gd name="connsiteY19-13834" fmla="*/ 7240770 h 7250295"/>
                <a:gd name="connsiteX20-13835" fmla="*/ 733425 w 2207873"/>
                <a:gd name="connsiteY20-13836" fmla="*/ 6821670 h 7250295"/>
                <a:gd name="connsiteX21-13837" fmla="*/ 790575 w 2207873"/>
                <a:gd name="connsiteY21-13838" fmla="*/ 6574020 h 7250295"/>
                <a:gd name="connsiteX22-13839" fmla="*/ 762000 w 2207873"/>
                <a:gd name="connsiteY22-13840" fmla="*/ 6250170 h 7250295"/>
                <a:gd name="connsiteX23-13841" fmla="*/ 885825 w 2207873"/>
                <a:gd name="connsiteY23-13842" fmla="*/ 5411970 h 7250295"/>
                <a:gd name="connsiteX24-13843" fmla="*/ 866775 w 2207873"/>
                <a:gd name="connsiteY24-13844" fmla="*/ 5326245 h 7250295"/>
                <a:gd name="connsiteX25-13845" fmla="*/ 971550 w 2207873"/>
                <a:gd name="connsiteY25-13846" fmla="*/ 5211945 h 7250295"/>
                <a:gd name="connsiteX26-13847" fmla="*/ 962025 w 2207873"/>
                <a:gd name="connsiteY26-13848" fmla="*/ 5069070 h 7250295"/>
                <a:gd name="connsiteX27-13849" fmla="*/ 1104900 w 2207873"/>
                <a:gd name="connsiteY27-13850" fmla="*/ 4526145 h 7250295"/>
                <a:gd name="connsiteX28-13851" fmla="*/ 1123950 w 2207873"/>
                <a:gd name="connsiteY28-13852" fmla="*/ 4392795 h 7250295"/>
                <a:gd name="connsiteX29-13853" fmla="*/ 1276350 w 2207873"/>
                <a:gd name="connsiteY29-13854" fmla="*/ 4649970 h 7250295"/>
                <a:gd name="connsiteX30-13855" fmla="*/ 1352550 w 2207873"/>
                <a:gd name="connsiteY30-13856" fmla="*/ 4926195 h 7250295"/>
                <a:gd name="connsiteX31-13857" fmla="*/ 1333500 w 2207873"/>
                <a:gd name="connsiteY31-13858" fmla="*/ 5069070 h 7250295"/>
                <a:gd name="connsiteX32-13859" fmla="*/ 1371600 w 2207873"/>
                <a:gd name="connsiteY32-13860" fmla="*/ 5078595 h 7250295"/>
                <a:gd name="connsiteX33-13861" fmla="*/ 1247775 w 2207873"/>
                <a:gd name="connsiteY33-13862" fmla="*/ 5516745 h 7250295"/>
                <a:gd name="connsiteX34-13863" fmla="*/ 1257300 w 2207873"/>
                <a:gd name="connsiteY34-13864" fmla="*/ 6469245 h 7250295"/>
                <a:gd name="connsiteX35-13865" fmla="*/ 1333500 w 2207873"/>
                <a:gd name="connsiteY35-13866" fmla="*/ 6583545 h 7250295"/>
                <a:gd name="connsiteX36-13867" fmla="*/ 1314450 w 2207873"/>
                <a:gd name="connsiteY36-13868" fmla="*/ 6735945 h 7250295"/>
                <a:gd name="connsiteX37-13869" fmla="*/ 1323975 w 2207873"/>
                <a:gd name="connsiteY37-13870" fmla="*/ 6859770 h 7250295"/>
                <a:gd name="connsiteX38-13871" fmla="*/ 1304925 w 2207873"/>
                <a:gd name="connsiteY38-13872" fmla="*/ 7012170 h 7250295"/>
                <a:gd name="connsiteX39-13873" fmla="*/ 1704975 w 2207873"/>
                <a:gd name="connsiteY39-13874" fmla="*/ 7212195 h 7250295"/>
                <a:gd name="connsiteX40-13875" fmla="*/ 2152650 w 2207873"/>
                <a:gd name="connsiteY40-13876" fmla="*/ 7212195 h 7250295"/>
                <a:gd name="connsiteX41-13877" fmla="*/ 2171700 w 2207873"/>
                <a:gd name="connsiteY41-13878" fmla="*/ 7069320 h 7250295"/>
                <a:gd name="connsiteX42-13879" fmla="*/ 2171850 w 2207873"/>
                <a:gd name="connsiteY42-13880" fmla="*/ 7046786 h 7250295"/>
                <a:gd name="connsiteX43-13881" fmla="*/ 1687247 w 2207873"/>
                <a:gd name="connsiteY43-13882" fmla="*/ 6680449 h 7250295"/>
                <a:gd name="connsiteX44-13883" fmla="*/ 1708130 w 2207873"/>
                <a:gd name="connsiteY44-13884" fmla="*/ 6550072 h 7250295"/>
                <a:gd name="connsiteX45-13885" fmla="*/ 1668617 w 2207873"/>
                <a:gd name="connsiteY45-13886" fmla="*/ 6451067 h 7250295"/>
                <a:gd name="connsiteX46-13887" fmla="*/ 1657350 w 2207873"/>
                <a:gd name="connsiteY46-13888" fmla="*/ 6250170 h 7250295"/>
                <a:gd name="connsiteX47-13889" fmla="*/ 1679014 w 2207873"/>
                <a:gd name="connsiteY47-13890" fmla="*/ 5979714 h 7250295"/>
                <a:gd name="connsiteX48-13891" fmla="*/ 1727631 w 2207873"/>
                <a:gd name="connsiteY48-13892" fmla="*/ 5512209 h 7250295"/>
                <a:gd name="connsiteX49-13893" fmla="*/ 1739049 w 2207873"/>
                <a:gd name="connsiteY49-13894" fmla="*/ 5363804 h 7250295"/>
                <a:gd name="connsiteX50-13895" fmla="*/ 1797611 w 2207873"/>
                <a:gd name="connsiteY50-13896" fmla="*/ 5317321 h 7250295"/>
                <a:gd name="connsiteX51-13897" fmla="*/ 1884207 w 2207873"/>
                <a:gd name="connsiteY51-13898" fmla="*/ 5097645 h 7250295"/>
                <a:gd name="connsiteX52-13899" fmla="*/ 1909357 w 2207873"/>
                <a:gd name="connsiteY52-13900" fmla="*/ 4805496 h 7250295"/>
                <a:gd name="connsiteX53-13901" fmla="*/ 1900373 w 2207873"/>
                <a:gd name="connsiteY53-13902" fmla="*/ 4348776 h 7250295"/>
                <a:gd name="connsiteX54-13903" fmla="*/ 1881052 w 2207873"/>
                <a:gd name="connsiteY54-13904" fmla="*/ 3902573 h 7250295"/>
                <a:gd name="connsiteX55-13905" fmla="*/ 1855362 w 2207873"/>
                <a:gd name="connsiteY55-13906" fmla="*/ 3584643 h 7250295"/>
                <a:gd name="connsiteX56-13907" fmla="*/ 2056257 w 2207873"/>
                <a:gd name="connsiteY56-13908" fmla="*/ 2654077 h 7250295"/>
                <a:gd name="connsiteX57-13909" fmla="*/ 2042707 w 2207873"/>
                <a:gd name="connsiteY57-13910" fmla="*/ 2404684 h 7250295"/>
                <a:gd name="connsiteX58-13911" fmla="*/ 1981200 w 2207873"/>
                <a:gd name="connsiteY58-13912" fmla="*/ 1864914 h 7250295"/>
                <a:gd name="connsiteX59-13913" fmla="*/ 1936459 w 2207873"/>
                <a:gd name="connsiteY59-13914" fmla="*/ 1677029 h 7250295"/>
                <a:gd name="connsiteX60-13915" fmla="*/ 1922037 w 2207873"/>
                <a:gd name="connsiteY60-13916" fmla="*/ 1432534 h 7250295"/>
                <a:gd name="connsiteX61-13917" fmla="*/ 1874412 w 2207873"/>
                <a:gd name="connsiteY61-13918" fmla="*/ 1302338 h 7250295"/>
                <a:gd name="connsiteX62-13919" fmla="*/ 1407687 w 2207873"/>
                <a:gd name="connsiteY62-13920" fmla="*/ 1134975 h 7250295"/>
                <a:gd name="connsiteX63-13921" fmla="*/ 1309221 w 2207873"/>
                <a:gd name="connsiteY63-13922" fmla="*/ 1020075 h 7250295"/>
                <a:gd name="connsiteX64-13923" fmla="*/ 1365230 w 2207873"/>
                <a:gd name="connsiteY64-13924" fmla="*/ 821521 h 7250295"/>
                <a:gd name="connsiteX65-13925" fmla="*/ 1433407 w 2207873"/>
                <a:gd name="connsiteY65-13926" fmla="*/ 622909 h 7250295"/>
                <a:gd name="connsiteX66-13927" fmla="*/ 1444916 w 2207873"/>
                <a:gd name="connsiteY66-13928" fmla="*/ 380757 h 7250295"/>
                <a:gd name="connsiteX67-13929" fmla="*/ 1330946 w 2207873"/>
                <a:gd name="connsiteY67-13930" fmla="*/ 143773 h 7250295"/>
                <a:gd name="connsiteX68-13931" fmla="*/ 1063645 w 2207873"/>
                <a:gd name="connsiteY68-13932" fmla="*/ 568 h 7250295"/>
                <a:gd name="connsiteX0-13933" fmla="*/ 1063645 w 2207873"/>
                <a:gd name="connsiteY0-13934" fmla="*/ 568 h 7250295"/>
                <a:gd name="connsiteX1-13935" fmla="*/ 809625 w 2207873"/>
                <a:gd name="connsiteY1-13936" fmla="*/ 116070 h 7250295"/>
                <a:gd name="connsiteX2-13937" fmla="*/ 685800 w 2207873"/>
                <a:gd name="connsiteY2-13938" fmla="*/ 297045 h 7250295"/>
                <a:gd name="connsiteX3-13939" fmla="*/ 704850 w 2207873"/>
                <a:gd name="connsiteY3-13940" fmla="*/ 620895 h 7250295"/>
                <a:gd name="connsiteX4-13941" fmla="*/ 838200 w 2207873"/>
                <a:gd name="connsiteY4-13942" fmla="*/ 897120 h 7250295"/>
                <a:gd name="connsiteX5-13943" fmla="*/ 742950 w 2207873"/>
                <a:gd name="connsiteY5-13944" fmla="*/ 1011420 h 7250295"/>
                <a:gd name="connsiteX6-13945" fmla="*/ 133350 w 2207873"/>
                <a:gd name="connsiteY6-13946" fmla="*/ 1220970 h 7250295"/>
                <a:gd name="connsiteX7-13947" fmla="*/ 0 w 2207873"/>
                <a:gd name="connsiteY7-13948" fmla="*/ 2211570 h 7250295"/>
                <a:gd name="connsiteX8-13949" fmla="*/ 333375 w 2207873"/>
                <a:gd name="connsiteY8-13950" fmla="*/ 3106920 h 7250295"/>
                <a:gd name="connsiteX9-13951" fmla="*/ 247650 w 2207873"/>
                <a:gd name="connsiteY9-13952" fmla="*/ 3840345 h 7250295"/>
                <a:gd name="connsiteX10-13953" fmla="*/ 371475 w 2207873"/>
                <a:gd name="connsiteY10-13954" fmla="*/ 4059420 h 7250295"/>
                <a:gd name="connsiteX11-13955" fmla="*/ 495300 w 2207873"/>
                <a:gd name="connsiteY11-13956" fmla="*/ 4278495 h 7250295"/>
                <a:gd name="connsiteX12-13957" fmla="*/ 476250 w 2207873"/>
                <a:gd name="connsiteY12-13958" fmla="*/ 4735695 h 7250295"/>
                <a:gd name="connsiteX13-13959" fmla="*/ 476250 w 2207873"/>
                <a:gd name="connsiteY13-13960" fmla="*/ 5097645 h 7250295"/>
                <a:gd name="connsiteX14-13961" fmla="*/ 371475 w 2207873"/>
                <a:gd name="connsiteY14-13962" fmla="*/ 6145395 h 7250295"/>
                <a:gd name="connsiteX15-13963" fmla="*/ 371475 w 2207873"/>
                <a:gd name="connsiteY15-13964" fmla="*/ 6621645 h 7250295"/>
                <a:gd name="connsiteX16-13965" fmla="*/ 400050 w 2207873"/>
                <a:gd name="connsiteY16-13966" fmla="*/ 6821670 h 7250295"/>
                <a:gd name="connsiteX17-13967" fmla="*/ 323850 w 2207873"/>
                <a:gd name="connsiteY17-13968" fmla="*/ 7002645 h 7250295"/>
                <a:gd name="connsiteX18-13969" fmla="*/ 533400 w 2207873"/>
                <a:gd name="connsiteY18-13970" fmla="*/ 7250295 h 7250295"/>
                <a:gd name="connsiteX19-13971" fmla="*/ 952500 w 2207873"/>
                <a:gd name="connsiteY19-13972" fmla="*/ 7240770 h 7250295"/>
                <a:gd name="connsiteX20-13973" fmla="*/ 733425 w 2207873"/>
                <a:gd name="connsiteY20-13974" fmla="*/ 6821670 h 7250295"/>
                <a:gd name="connsiteX21-13975" fmla="*/ 790575 w 2207873"/>
                <a:gd name="connsiteY21-13976" fmla="*/ 6574020 h 7250295"/>
                <a:gd name="connsiteX22-13977" fmla="*/ 762000 w 2207873"/>
                <a:gd name="connsiteY22-13978" fmla="*/ 6250170 h 7250295"/>
                <a:gd name="connsiteX23-13979" fmla="*/ 885825 w 2207873"/>
                <a:gd name="connsiteY23-13980" fmla="*/ 5411970 h 7250295"/>
                <a:gd name="connsiteX24-13981" fmla="*/ 866775 w 2207873"/>
                <a:gd name="connsiteY24-13982" fmla="*/ 5326245 h 7250295"/>
                <a:gd name="connsiteX25-13983" fmla="*/ 971550 w 2207873"/>
                <a:gd name="connsiteY25-13984" fmla="*/ 5211945 h 7250295"/>
                <a:gd name="connsiteX26-13985" fmla="*/ 962025 w 2207873"/>
                <a:gd name="connsiteY26-13986" fmla="*/ 5069070 h 7250295"/>
                <a:gd name="connsiteX27-13987" fmla="*/ 1104900 w 2207873"/>
                <a:gd name="connsiteY27-13988" fmla="*/ 4526145 h 7250295"/>
                <a:gd name="connsiteX28-13989" fmla="*/ 1123950 w 2207873"/>
                <a:gd name="connsiteY28-13990" fmla="*/ 4392795 h 7250295"/>
                <a:gd name="connsiteX29-13991" fmla="*/ 1276350 w 2207873"/>
                <a:gd name="connsiteY29-13992" fmla="*/ 4649970 h 7250295"/>
                <a:gd name="connsiteX30-13993" fmla="*/ 1352550 w 2207873"/>
                <a:gd name="connsiteY30-13994" fmla="*/ 4926195 h 7250295"/>
                <a:gd name="connsiteX31-13995" fmla="*/ 1333500 w 2207873"/>
                <a:gd name="connsiteY31-13996" fmla="*/ 5069070 h 7250295"/>
                <a:gd name="connsiteX32-13997" fmla="*/ 1371600 w 2207873"/>
                <a:gd name="connsiteY32-13998" fmla="*/ 5078595 h 7250295"/>
                <a:gd name="connsiteX33-13999" fmla="*/ 1247775 w 2207873"/>
                <a:gd name="connsiteY33-14000" fmla="*/ 5516745 h 7250295"/>
                <a:gd name="connsiteX34-14001" fmla="*/ 1257300 w 2207873"/>
                <a:gd name="connsiteY34-14002" fmla="*/ 6469245 h 7250295"/>
                <a:gd name="connsiteX35-14003" fmla="*/ 1333500 w 2207873"/>
                <a:gd name="connsiteY35-14004" fmla="*/ 6583545 h 7250295"/>
                <a:gd name="connsiteX36-14005" fmla="*/ 1314450 w 2207873"/>
                <a:gd name="connsiteY36-14006" fmla="*/ 6735945 h 7250295"/>
                <a:gd name="connsiteX37-14007" fmla="*/ 1323975 w 2207873"/>
                <a:gd name="connsiteY37-14008" fmla="*/ 6859770 h 7250295"/>
                <a:gd name="connsiteX38-14009" fmla="*/ 1304925 w 2207873"/>
                <a:gd name="connsiteY38-14010" fmla="*/ 7012170 h 7250295"/>
                <a:gd name="connsiteX39-14011" fmla="*/ 1704975 w 2207873"/>
                <a:gd name="connsiteY39-14012" fmla="*/ 7212195 h 7250295"/>
                <a:gd name="connsiteX40-14013" fmla="*/ 2152650 w 2207873"/>
                <a:gd name="connsiteY40-14014" fmla="*/ 7212195 h 7250295"/>
                <a:gd name="connsiteX41-14015" fmla="*/ 2171700 w 2207873"/>
                <a:gd name="connsiteY41-14016" fmla="*/ 7069320 h 7250295"/>
                <a:gd name="connsiteX42-14017" fmla="*/ 2171850 w 2207873"/>
                <a:gd name="connsiteY42-14018" fmla="*/ 7046786 h 7250295"/>
                <a:gd name="connsiteX43-14019" fmla="*/ 1687247 w 2207873"/>
                <a:gd name="connsiteY43-14020" fmla="*/ 6680449 h 7250295"/>
                <a:gd name="connsiteX44-14021" fmla="*/ 1708130 w 2207873"/>
                <a:gd name="connsiteY44-14022" fmla="*/ 6550072 h 7250295"/>
                <a:gd name="connsiteX45-14023" fmla="*/ 1668617 w 2207873"/>
                <a:gd name="connsiteY45-14024" fmla="*/ 6451067 h 7250295"/>
                <a:gd name="connsiteX46-14025" fmla="*/ 1657350 w 2207873"/>
                <a:gd name="connsiteY46-14026" fmla="*/ 6250170 h 7250295"/>
                <a:gd name="connsiteX47-14027" fmla="*/ 1679014 w 2207873"/>
                <a:gd name="connsiteY47-14028" fmla="*/ 5979714 h 7250295"/>
                <a:gd name="connsiteX48-14029" fmla="*/ 1727631 w 2207873"/>
                <a:gd name="connsiteY48-14030" fmla="*/ 5512209 h 7250295"/>
                <a:gd name="connsiteX49-14031" fmla="*/ 1739049 w 2207873"/>
                <a:gd name="connsiteY49-14032" fmla="*/ 5363804 h 7250295"/>
                <a:gd name="connsiteX50-14033" fmla="*/ 1797611 w 2207873"/>
                <a:gd name="connsiteY50-14034" fmla="*/ 5317321 h 7250295"/>
                <a:gd name="connsiteX51-14035" fmla="*/ 1884207 w 2207873"/>
                <a:gd name="connsiteY51-14036" fmla="*/ 5097645 h 7250295"/>
                <a:gd name="connsiteX52-14037" fmla="*/ 1909357 w 2207873"/>
                <a:gd name="connsiteY52-14038" fmla="*/ 4805496 h 7250295"/>
                <a:gd name="connsiteX53-14039" fmla="*/ 1900373 w 2207873"/>
                <a:gd name="connsiteY53-14040" fmla="*/ 4348776 h 7250295"/>
                <a:gd name="connsiteX54-14041" fmla="*/ 1881052 w 2207873"/>
                <a:gd name="connsiteY54-14042" fmla="*/ 3902573 h 7250295"/>
                <a:gd name="connsiteX55-14043" fmla="*/ 1855362 w 2207873"/>
                <a:gd name="connsiteY55-14044" fmla="*/ 3584643 h 7250295"/>
                <a:gd name="connsiteX56-14045" fmla="*/ 2056257 w 2207873"/>
                <a:gd name="connsiteY56-14046" fmla="*/ 2654077 h 7250295"/>
                <a:gd name="connsiteX57-14047" fmla="*/ 2042707 w 2207873"/>
                <a:gd name="connsiteY57-14048" fmla="*/ 2404684 h 7250295"/>
                <a:gd name="connsiteX58-14049" fmla="*/ 1981200 w 2207873"/>
                <a:gd name="connsiteY58-14050" fmla="*/ 1864914 h 7250295"/>
                <a:gd name="connsiteX59-14051" fmla="*/ 1936459 w 2207873"/>
                <a:gd name="connsiteY59-14052" fmla="*/ 1677029 h 7250295"/>
                <a:gd name="connsiteX60-14053" fmla="*/ 1922037 w 2207873"/>
                <a:gd name="connsiteY60-14054" fmla="*/ 1432534 h 7250295"/>
                <a:gd name="connsiteX61-14055" fmla="*/ 1874412 w 2207873"/>
                <a:gd name="connsiteY61-14056" fmla="*/ 1302338 h 7250295"/>
                <a:gd name="connsiteX62-14057" fmla="*/ 1407687 w 2207873"/>
                <a:gd name="connsiteY62-14058" fmla="*/ 1134975 h 7250295"/>
                <a:gd name="connsiteX63-14059" fmla="*/ 1309221 w 2207873"/>
                <a:gd name="connsiteY63-14060" fmla="*/ 1020075 h 7250295"/>
                <a:gd name="connsiteX64-14061" fmla="*/ 1365230 w 2207873"/>
                <a:gd name="connsiteY64-14062" fmla="*/ 821521 h 7250295"/>
                <a:gd name="connsiteX65-14063" fmla="*/ 1433407 w 2207873"/>
                <a:gd name="connsiteY65-14064" fmla="*/ 622909 h 7250295"/>
                <a:gd name="connsiteX66-14065" fmla="*/ 1444916 w 2207873"/>
                <a:gd name="connsiteY66-14066" fmla="*/ 380757 h 7250295"/>
                <a:gd name="connsiteX67-14067" fmla="*/ 1330946 w 2207873"/>
                <a:gd name="connsiteY67-14068" fmla="*/ 143773 h 7250295"/>
                <a:gd name="connsiteX68-14069" fmla="*/ 1063645 w 2207873"/>
                <a:gd name="connsiteY68-14070" fmla="*/ 568 h 7250295"/>
                <a:gd name="connsiteX0-14071" fmla="*/ 1063645 w 2219792"/>
                <a:gd name="connsiteY0-14072" fmla="*/ 568 h 7250295"/>
                <a:gd name="connsiteX1-14073" fmla="*/ 809625 w 2219792"/>
                <a:gd name="connsiteY1-14074" fmla="*/ 116070 h 7250295"/>
                <a:gd name="connsiteX2-14075" fmla="*/ 685800 w 2219792"/>
                <a:gd name="connsiteY2-14076" fmla="*/ 297045 h 7250295"/>
                <a:gd name="connsiteX3-14077" fmla="*/ 704850 w 2219792"/>
                <a:gd name="connsiteY3-14078" fmla="*/ 620895 h 7250295"/>
                <a:gd name="connsiteX4-14079" fmla="*/ 838200 w 2219792"/>
                <a:gd name="connsiteY4-14080" fmla="*/ 897120 h 7250295"/>
                <a:gd name="connsiteX5-14081" fmla="*/ 742950 w 2219792"/>
                <a:gd name="connsiteY5-14082" fmla="*/ 1011420 h 7250295"/>
                <a:gd name="connsiteX6-14083" fmla="*/ 133350 w 2219792"/>
                <a:gd name="connsiteY6-14084" fmla="*/ 1220970 h 7250295"/>
                <a:gd name="connsiteX7-14085" fmla="*/ 0 w 2219792"/>
                <a:gd name="connsiteY7-14086" fmla="*/ 2211570 h 7250295"/>
                <a:gd name="connsiteX8-14087" fmla="*/ 333375 w 2219792"/>
                <a:gd name="connsiteY8-14088" fmla="*/ 3106920 h 7250295"/>
                <a:gd name="connsiteX9-14089" fmla="*/ 247650 w 2219792"/>
                <a:gd name="connsiteY9-14090" fmla="*/ 3840345 h 7250295"/>
                <a:gd name="connsiteX10-14091" fmla="*/ 371475 w 2219792"/>
                <a:gd name="connsiteY10-14092" fmla="*/ 4059420 h 7250295"/>
                <a:gd name="connsiteX11-14093" fmla="*/ 495300 w 2219792"/>
                <a:gd name="connsiteY11-14094" fmla="*/ 4278495 h 7250295"/>
                <a:gd name="connsiteX12-14095" fmla="*/ 476250 w 2219792"/>
                <a:gd name="connsiteY12-14096" fmla="*/ 4735695 h 7250295"/>
                <a:gd name="connsiteX13-14097" fmla="*/ 476250 w 2219792"/>
                <a:gd name="connsiteY13-14098" fmla="*/ 5097645 h 7250295"/>
                <a:gd name="connsiteX14-14099" fmla="*/ 371475 w 2219792"/>
                <a:gd name="connsiteY14-14100" fmla="*/ 6145395 h 7250295"/>
                <a:gd name="connsiteX15-14101" fmla="*/ 371475 w 2219792"/>
                <a:gd name="connsiteY15-14102" fmla="*/ 6621645 h 7250295"/>
                <a:gd name="connsiteX16-14103" fmla="*/ 400050 w 2219792"/>
                <a:gd name="connsiteY16-14104" fmla="*/ 6821670 h 7250295"/>
                <a:gd name="connsiteX17-14105" fmla="*/ 323850 w 2219792"/>
                <a:gd name="connsiteY17-14106" fmla="*/ 7002645 h 7250295"/>
                <a:gd name="connsiteX18-14107" fmla="*/ 533400 w 2219792"/>
                <a:gd name="connsiteY18-14108" fmla="*/ 7250295 h 7250295"/>
                <a:gd name="connsiteX19-14109" fmla="*/ 952500 w 2219792"/>
                <a:gd name="connsiteY19-14110" fmla="*/ 7240770 h 7250295"/>
                <a:gd name="connsiteX20-14111" fmla="*/ 733425 w 2219792"/>
                <a:gd name="connsiteY20-14112" fmla="*/ 6821670 h 7250295"/>
                <a:gd name="connsiteX21-14113" fmla="*/ 790575 w 2219792"/>
                <a:gd name="connsiteY21-14114" fmla="*/ 6574020 h 7250295"/>
                <a:gd name="connsiteX22-14115" fmla="*/ 762000 w 2219792"/>
                <a:gd name="connsiteY22-14116" fmla="*/ 6250170 h 7250295"/>
                <a:gd name="connsiteX23-14117" fmla="*/ 885825 w 2219792"/>
                <a:gd name="connsiteY23-14118" fmla="*/ 5411970 h 7250295"/>
                <a:gd name="connsiteX24-14119" fmla="*/ 866775 w 2219792"/>
                <a:gd name="connsiteY24-14120" fmla="*/ 5326245 h 7250295"/>
                <a:gd name="connsiteX25-14121" fmla="*/ 971550 w 2219792"/>
                <a:gd name="connsiteY25-14122" fmla="*/ 5211945 h 7250295"/>
                <a:gd name="connsiteX26-14123" fmla="*/ 962025 w 2219792"/>
                <a:gd name="connsiteY26-14124" fmla="*/ 5069070 h 7250295"/>
                <a:gd name="connsiteX27-14125" fmla="*/ 1104900 w 2219792"/>
                <a:gd name="connsiteY27-14126" fmla="*/ 4526145 h 7250295"/>
                <a:gd name="connsiteX28-14127" fmla="*/ 1123950 w 2219792"/>
                <a:gd name="connsiteY28-14128" fmla="*/ 4392795 h 7250295"/>
                <a:gd name="connsiteX29-14129" fmla="*/ 1276350 w 2219792"/>
                <a:gd name="connsiteY29-14130" fmla="*/ 4649970 h 7250295"/>
                <a:gd name="connsiteX30-14131" fmla="*/ 1352550 w 2219792"/>
                <a:gd name="connsiteY30-14132" fmla="*/ 4926195 h 7250295"/>
                <a:gd name="connsiteX31-14133" fmla="*/ 1333500 w 2219792"/>
                <a:gd name="connsiteY31-14134" fmla="*/ 5069070 h 7250295"/>
                <a:gd name="connsiteX32-14135" fmla="*/ 1371600 w 2219792"/>
                <a:gd name="connsiteY32-14136" fmla="*/ 5078595 h 7250295"/>
                <a:gd name="connsiteX33-14137" fmla="*/ 1247775 w 2219792"/>
                <a:gd name="connsiteY33-14138" fmla="*/ 5516745 h 7250295"/>
                <a:gd name="connsiteX34-14139" fmla="*/ 1257300 w 2219792"/>
                <a:gd name="connsiteY34-14140" fmla="*/ 6469245 h 7250295"/>
                <a:gd name="connsiteX35-14141" fmla="*/ 1333500 w 2219792"/>
                <a:gd name="connsiteY35-14142" fmla="*/ 6583545 h 7250295"/>
                <a:gd name="connsiteX36-14143" fmla="*/ 1314450 w 2219792"/>
                <a:gd name="connsiteY36-14144" fmla="*/ 6735945 h 7250295"/>
                <a:gd name="connsiteX37-14145" fmla="*/ 1323975 w 2219792"/>
                <a:gd name="connsiteY37-14146" fmla="*/ 6859770 h 7250295"/>
                <a:gd name="connsiteX38-14147" fmla="*/ 1304925 w 2219792"/>
                <a:gd name="connsiteY38-14148" fmla="*/ 7012170 h 7250295"/>
                <a:gd name="connsiteX39-14149" fmla="*/ 1704975 w 2219792"/>
                <a:gd name="connsiteY39-14150" fmla="*/ 7212195 h 7250295"/>
                <a:gd name="connsiteX40-14151" fmla="*/ 2152650 w 2219792"/>
                <a:gd name="connsiteY40-14152" fmla="*/ 7212195 h 7250295"/>
                <a:gd name="connsiteX41-14153" fmla="*/ 2206314 w 2219792"/>
                <a:gd name="connsiteY41-14154" fmla="*/ 7184702 h 7250295"/>
                <a:gd name="connsiteX42-14155" fmla="*/ 2171850 w 2219792"/>
                <a:gd name="connsiteY42-14156" fmla="*/ 7046786 h 7250295"/>
                <a:gd name="connsiteX43-14157" fmla="*/ 1687247 w 2219792"/>
                <a:gd name="connsiteY43-14158" fmla="*/ 6680449 h 7250295"/>
                <a:gd name="connsiteX44-14159" fmla="*/ 1708130 w 2219792"/>
                <a:gd name="connsiteY44-14160" fmla="*/ 6550072 h 7250295"/>
                <a:gd name="connsiteX45-14161" fmla="*/ 1668617 w 2219792"/>
                <a:gd name="connsiteY45-14162" fmla="*/ 6451067 h 7250295"/>
                <a:gd name="connsiteX46-14163" fmla="*/ 1657350 w 2219792"/>
                <a:gd name="connsiteY46-14164" fmla="*/ 6250170 h 7250295"/>
                <a:gd name="connsiteX47-14165" fmla="*/ 1679014 w 2219792"/>
                <a:gd name="connsiteY47-14166" fmla="*/ 5979714 h 7250295"/>
                <a:gd name="connsiteX48-14167" fmla="*/ 1727631 w 2219792"/>
                <a:gd name="connsiteY48-14168" fmla="*/ 5512209 h 7250295"/>
                <a:gd name="connsiteX49-14169" fmla="*/ 1739049 w 2219792"/>
                <a:gd name="connsiteY49-14170" fmla="*/ 5363804 h 7250295"/>
                <a:gd name="connsiteX50-14171" fmla="*/ 1797611 w 2219792"/>
                <a:gd name="connsiteY50-14172" fmla="*/ 5317321 h 7250295"/>
                <a:gd name="connsiteX51-14173" fmla="*/ 1884207 w 2219792"/>
                <a:gd name="connsiteY51-14174" fmla="*/ 5097645 h 7250295"/>
                <a:gd name="connsiteX52-14175" fmla="*/ 1909357 w 2219792"/>
                <a:gd name="connsiteY52-14176" fmla="*/ 4805496 h 7250295"/>
                <a:gd name="connsiteX53-14177" fmla="*/ 1900373 w 2219792"/>
                <a:gd name="connsiteY53-14178" fmla="*/ 4348776 h 7250295"/>
                <a:gd name="connsiteX54-14179" fmla="*/ 1881052 w 2219792"/>
                <a:gd name="connsiteY54-14180" fmla="*/ 3902573 h 7250295"/>
                <a:gd name="connsiteX55-14181" fmla="*/ 1855362 w 2219792"/>
                <a:gd name="connsiteY55-14182" fmla="*/ 3584643 h 7250295"/>
                <a:gd name="connsiteX56-14183" fmla="*/ 2056257 w 2219792"/>
                <a:gd name="connsiteY56-14184" fmla="*/ 2654077 h 7250295"/>
                <a:gd name="connsiteX57-14185" fmla="*/ 2042707 w 2219792"/>
                <a:gd name="connsiteY57-14186" fmla="*/ 2404684 h 7250295"/>
                <a:gd name="connsiteX58-14187" fmla="*/ 1981200 w 2219792"/>
                <a:gd name="connsiteY58-14188" fmla="*/ 1864914 h 7250295"/>
                <a:gd name="connsiteX59-14189" fmla="*/ 1936459 w 2219792"/>
                <a:gd name="connsiteY59-14190" fmla="*/ 1677029 h 7250295"/>
                <a:gd name="connsiteX60-14191" fmla="*/ 1922037 w 2219792"/>
                <a:gd name="connsiteY60-14192" fmla="*/ 1432534 h 7250295"/>
                <a:gd name="connsiteX61-14193" fmla="*/ 1874412 w 2219792"/>
                <a:gd name="connsiteY61-14194" fmla="*/ 1302338 h 7250295"/>
                <a:gd name="connsiteX62-14195" fmla="*/ 1407687 w 2219792"/>
                <a:gd name="connsiteY62-14196" fmla="*/ 1134975 h 7250295"/>
                <a:gd name="connsiteX63-14197" fmla="*/ 1309221 w 2219792"/>
                <a:gd name="connsiteY63-14198" fmla="*/ 1020075 h 7250295"/>
                <a:gd name="connsiteX64-14199" fmla="*/ 1365230 w 2219792"/>
                <a:gd name="connsiteY64-14200" fmla="*/ 821521 h 7250295"/>
                <a:gd name="connsiteX65-14201" fmla="*/ 1433407 w 2219792"/>
                <a:gd name="connsiteY65-14202" fmla="*/ 622909 h 7250295"/>
                <a:gd name="connsiteX66-14203" fmla="*/ 1444916 w 2219792"/>
                <a:gd name="connsiteY66-14204" fmla="*/ 380757 h 7250295"/>
                <a:gd name="connsiteX67-14205" fmla="*/ 1330946 w 2219792"/>
                <a:gd name="connsiteY67-14206" fmla="*/ 143773 h 7250295"/>
                <a:gd name="connsiteX68-14207" fmla="*/ 1063645 w 2219792"/>
                <a:gd name="connsiteY68-14208" fmla="*/ 568 h 7250295"/>
                <a:gd name="connsiteX0-14209" fmla="*/ 1063645 w 2207395"/>
                <a:gd name="connsiteY0-14210" fmla="*/ 568 h 7250295"/>
                <a:gd name="connsiteX1-14211" fmla="*/ 809625 w 2207395"/>
                <a:gd name="connsiteY1-14212" fmla="*/ 116070 h 7250295"/>
                <a:gd name="connsiteX2-14213" fmla="*/ 685800 w 2207395"/>
                <a:gd name="connsiteY2-14214" fmla="*/ 297045 h 7250295"/>
                <a:gd name="connsiteX3-14215" fmla="*/ 704850 w 2207395"/>
                <a:gd name="connsiteY3-14216" fmla="*/ 620895 h 7250295"/>
                <a:gd name="connsiteX4-14217" fmla="*/ 838200 w 2207395"/>
                <a:gd name="connsiteY4-14218" fmla="*/ 897120 h 7250295"/>
                <a:gd name="connsiteX5-14219" fmla="*/ 742950 w 2207395"/>
                <a:gd name="connsiteY5-14220" fmla="*/ 1011420 h 7250295"/>
                <a:gd name="connsiteX6-14221" fmla="*/ 133350 w 2207395"/>
                <a:gd name="connsiteY6-14222" fmla="*/ 1220970 h 7250295"/>
                <a:gd name="connsiteX7-14223" fmla="*/ 0 w 2207395"/>
                <a:gd name="connsiteY7-14224" fmla="*/ 2211570 h 7250295"/>
                <a:gd name="connsiteX8-14225" fmla="*/ 333375 w 2207395"/>
                <a:gd name="connsiteY8-14226" fmla="*/ 3106920 h 7250295"/>
                <a:gd name="connsiteX9-14227" fmla="*/ 247650 w 2207395"/>
                <a:gd name="connsiteY9-14228" fmla="*/ 3840345 h 7250295"/>
                <a:gd name="connsiteX10-14229" fmla="*/ 371475 w 2207395"/>
                <a:gd name="connsiteY10-14230" fmla="*/ 4059420 h 7250295"/>
                <a:gd name="connsiteX11-14231" fmla="*/ 495300 w 2207395"/>
                <a:gd name="connsiteY11-14232" fmla="*/ 4278495 h 7250295"/>
                <a:gd name="connsiteX12-14233" fmla="*/ 476250 w 2207395"/>
                <a:gd name="connsiteY12-14234" fmla="*/ 4735695 h 7250295"/>
                <a:gd name="connsiteX13-14235" fmla="*/ 476250 w 2207395"/>
                <a:gd name="connsiteY13-14236" fmla="*/ 5097645 h 7250295"/>
                <a:gd name="connsiteX14-14237" fmla="*/ 371475 w 2207395"/>
                <a:gd name="connsiteY14-14238" fmla="*/ 6145395 h 7250295"/>
                <a:gd name="connsiteX15-14239" fmla="*/ 371475 w 2207395"/>
                <a:gd name="connsiteY15-14240" fmla="*/ 6621645 h 7250295"/>
                <a:gd name="connsiteX16-14241" fmla="*/ 400050 w 2207395"/>
                <a:gd name="connsiteY16-14242" fmla="*/ 6821670 h 7250295"/>
                <a:gd name="connsiteX17-14243" fmla="*/ 323850 w 2207395"/>
                <a:gd name="connsiteY17-14244" fmla="*/ 7002645 h 7250295"/>
                <a:gd name="connsiteX18-14245" fmla="*/ 533400 w 2207395"/>
                <a:gd name="connsiteY18-14246" fmla="*/ 7250295 h 7250295"/>
                <a:gd name="connsiteX19-14247" fmla="*/ 952500 w 2207395"/>
                <a:gd name="connsiteY19-14248" fmla="*/ 7240770 h 7250295"/>
                <a:gd name="connsiteX20-14249" fmla="*/ 733425 w 2207395"/>
                <a:gd name="connsiteY20-14250" fmla="*/ 6821670 h 7250295"/>
                <a:gd name="connsiteX21-14251" fmla="*/ 790575 w 2207395"/>
                <a:gd name="connsiteY21-14252" fmla="*/ 6574020 h 7250295"/>
                <a:gd name="connsiteX22-14253" fmla="*/ 762000 w 2207395"/>
                <a:gd name="connsiteY22-14254" fmla="*/ 6250170 h 7250295"/>
                <a:gd name="connsiteX23-14255" fmla="*/ 885825 w 2207395"/>
                <a:gd name="connsiteY23-14256" fmla="*/ 5411970 h 7250295"/>
                <a:gd name="connsiteX24-14257" fmla="*/ 866775 w 2207395"/>
                <a:gd name="connsiteY24-14258" fmla="*/ 5326245 h 7250295"/>
                <a:gd name="connsiteX25-14259" fmla="*/ 971550 w 2207395"/>
                <a:gd name="connsiteY25-14260" fmla="*/ 5211945 h 7250295"/>
                <a:gd name="connsiteX26-14261" fmla="*/ 962025 w 2207395"/>
                <a:gd name="connsiteY26-14262" fmla="*/ 5069070 h 7250295"/>
                <a:gd name="connsiteX27-14263" fmla="*/ 1104900 w 2207395"/>
                <a:gd name="connsiteY27-14264" fmla="*/ 4526145 h 7250295"/>
                <a:gd name="connsiteX28-14265" fmla="*/ 1123950 w 2207395"/>
                <a:gd name="connsiteY28-14266" fmla="*/ 4392795 h 7250295"/>
                <a:gd name="connsiteX29-14267" fmla="*/ 1276350 w 2207395"/>
                <a:gd name="connsiteY29-14268" fmla="*/ 4649970 h 7250295"/>
                <a:gd name="connsiteX30-14269" fmla="*/ 1352550 w 2207395"/>
                <a:gd name="connsiteY30-14270" fmla="*/ 4926195 h 7250295"/>
                <a:gd name="connsiteX31-14271" fmla="*/ 1333500 w 2207395"/>
                <a:gd name="connsiteY31-14272" fmla="*/ 5069070 h 7250295"/>
                <a:gd name="connsiteX32-14273" fmla="*/ 1371600 w 2207395"/>
                <a:gd name="connsiteY32-14274" fmla="*/ 5078595 h 7250295"/>
                <a:gd name="connsiteX33-14275" fmla="*/ 1247775 w 2207395"/>
                <a:gd name="connsiteY33-14276" fmla="*/ 5516745 h 7250295"/>
                <a:gd name="connsiteX34-14277" fmla="*/ 1257300 w 2207395"/>
                <a:gd name="connsiteY34-14278" fmla="*/ 6469245 h 7250295"/>
                <a:gd name="connsiteX35-14279" fmla="*/ 1333500 w 2207395"/>
                <a:gd name="connsiteY35-14280" fmla="*/ 6583545 h 7250295"/>
                <a:gd name="connsiteX36-14281" fmla="*/ 1314450 w 2207395"/>
                <a:gd name="connsiteY36-14282" fmla="*/ 6735945 h 7250295"/>
                <a:gd name="connsiteX37-14283" fmla="*/ 1323975 w 2207395"/>
                <a:gd name="connsiteY37-14284" fmla="*/ 6859770 h 7250295"/>
                <a:gd name="connsiteX38-14285" fmla="*/ 1304925 w 2207395"/>
                <a:gd name="connsiteY38-14286" fmla="*/ 7012170 h 7250295"/>
                <a:gd name="connsiteX39-14287" fmla="*/ 1704975 w 2207395"/>
                <a:gd name="connsiteY39-14288" fmla="*/ 7212195 h 7250295"/>
                <a:gd name="connsiteX40-14289" fmla="*/ 2152650 w 2207395"/>
                <a:gd name="connsiteY40-14290" fmla="*/ 7212195 h 7250295"/>
                <a:gd name="connsiteX41-14291" fmla="*/ 2206314 w 2207395"/>
                <a:gd name="connsiteY41-14292" fmla="*/ 7184702 h 7250295"/>
                <a:gd name="connsiteX42-14293" fmla="*/ 2171850 w 2207395"/>
                <a:gd name="connsiteY42-14294" fmla="*/ 7046786 h 7250295"/>
                <a:gd name="connsiteX43-14295" fmla="*/ 1687247 w 2207395"/>
                <a:gd name="connsiteY43-14296" fmla="*/ 6680449 h 7250295"/>
                <a:gd name="connsiteX44-14297" fmla="*/ 1708130 w 2207395"/>
                <a:gd name="connsiteY44-14298" fmla="*/ 6550072 h 7250295"/>
                <a:gd name="connsiteX45-14299" fmla="*/ 1668617 w 2207395"/>
                <a:gd name="connsiteY45-14300" fmla="*/ 6451067 h 7250295"/>
                <a:gd name="connsiteX46-14301" fmla="*/ 1657350 w 2207395"/>
                <a:gd name="connsiteY46-14302" fmla="*/ 6250170 h 7250295"/>
                <a:gd name="connsiteX47-14303" fmla="*/ 1679014 w 2207395"/>
                <a:gd name="connsiteY47-14304" fmla="*/ 5979714 h 7250295"/>
                <a:gd name="connsiteX48-14305" fmla="*/ 1727631 w 2207395"/>
                <a:gd name="connsiteY48-14306" fmla="*/ 5512209 h 7250295"/>
                <a:gd name="connsiteX49-14307" fmla="*/ 1739049 w 2207395"/>
                <a:gd name="connsiteY49-14308" fmla="*/ 5363804 h 7250295"/>
                <a:gd name="connsiteX50-14309" fmla="*/ 1797611 w 2207395"/>
                <a:gd name="connsiteY50-14310" fmla="*/ 5317321 h 7250295"/>
                <a:gd name="connsiteX51-14311" fmla="*/ 1884207 w 2207395"/>
                <a:gd name="connsiteY51-14312" fmla="*/ 5097645 h 7250295"/>
                <a:gd name="connsiteX52-14313" fmla="*/ 1909357 w 2207395"/>
                <a:gd name="connsiteY52-14314" fmla="*/ 4805496 h 7250295"/>
                <a:gd name="connsiteX53-14315" fmla="*/ 1900373 w 2207395"/>
                <a:gd name="connsiteY53-14316" fmla="*/ 4348776 h 7250295"/>
                <a:gd name="connsiteX54-14317" fmla="*/ 1881052 w 2207395"/>
                <a:gd name="connsiteY54-14318" fmla="*/ 3902573 h 7250295"/>
                <a:gd name="connsiteX55-14319" fmla="*/ 1855362 w 2207395"/>
                <a:gd name="connsiteY55-14320" fmla="*/ 3584643 h 7250295"/>
                <a:gd name="connsiteX56-14321" fmla="*/ 2056257 w 2207395"/>
                <a:gd name="connsiteY56-14322" fmla="*/ 2654077 h 7250295"/>
                <a:gd name="connsiteX57-14323" fmla="*/ 2042707 w 2207395"/>
                <a:gd name="connsiteY57-14324" fmla="*/ 2404684 h 7250295"/>
                <a:gd name="connsiteX58-14325" fmla="*/ 1981200 w 2207395"/>
                <a:gd name="connsiteY58-14326" fmla="*/ 1864914 h 7250295"/>
                <a:gd name="connsiteX59-14327" fmla="*/ 1936459 w 2207395"/>
                <a:gd name="connsiteY59-14328" fmla="*/ 1677029 h 7250295"/>
                <a:gd name="connsiteX60-14329" fmla="*/ 1922037 w 2207395"/>
                <a:gd name="connsiteY60-14330" fmla="*/ 1432534 h 7250295"/>
                <a:gd name="connsiteX61-14331" fmla="*/ 1874412 w 2207395"/>
                <a:gd name="connsiteY61-14332" fmla="*/ 1302338 h 7250295"/>
                <a:gd name="connsiteX62-14333" fmla="*/ 1407687 w 2207395"/>
                <a:gd name="connsiteY62-14334" fmla="*/ 1134975 h 7250295"/>
                <a:gd name="connsiteX63-14335" fmla="*/ 1309221 w 2207395"/>
                <a:gd name="connsiteY63-14336" fmla="*/ 1020075 h 7250295"/>
                <a:gd name="connsiteX64-14337" fmla="*/ 1365230 w 2207395"/>
                <a:gd name="connsiteY64-14338" fmla="*/ 821521 h 7250295"/>
                <a:gd name="connsiteX65-14339" fmla="*/ 1433407 w 2207395"/>
                <a:gd name="connsiteY65-14340" fmla="*/ 622909 h 7250295"/>
                <a:gd name="connsiteX66-14341" fmla="*/ 1444916 w 2207395"/>
                <a:gd name="connsiteY66-14342" fmla="*/ 380757 h 7250295"/>
                <a:gd name="connsiteX67-14343" fmla="*/ 1330946 w 2207395"/>
                <a:gd name="connsiteY67-14344" fmla="*/ 143773 h 7250295"/>
                <a:gd name="connsiteX68-14345" fmla="*/ 1063645 w 2207395"/>
                <a:gd name="connsiteY68-14346" fmla="*/ 568 h 7250295"/>
                <a:gd name="connsiteX0-14347" fmla="*/ 1063645 w 2197075"/>
                <a:gd name="connsiteY0-14348" fmla="*/ 568 h 7250295"/>
                <a:gd name="connsiteX1-14349" fmla="*/ 809625 w 2197075"/>
                <a:gd name="connsiteY1-14350" fmla="*/ 116070 h 7250295"/>
                <a:gd name="connsiteX2-14351" fmla="*/ 685800 w 2197075"/>
                <a:gd name="connsiteY2-14352" fmla="*/ 297045 h 7250295"/>
                <a:gd name="connsiteX3-14353" fmla="*/ 704850 w 2197075"/>
                <a:gd name="connsiteY3-14354" fmla="*/ 620895 h 7250295"/>
                <a:gd name="connsiteX4-14355" fmla="*/ 838200 w 2197075"/>
                <a:gd name="connsiteY4-14356" fmla="*/ 897120 h 7250295"/>
                <a:gd name="connsiteX5-14357" fmla="*/ 742950 w 2197075"/>
                <a:gd name="connsiteY5-14358" fmla="*/ 1011420 h 7250295"/>
                <a:gd name="connsiteX6-14359" fmla="*/ 133350 w 2197075"/>
                <a:gd name="connsiteY6-14360" fmla="*/ 1220970 h 7250295"/>
                <a:gd name="connsiteX7-14361" fmla="*/ 0 w 2197075"/>
                <a:gd name="connsiteY7-14362" fmla="*/ 2211570 h 7250295"/>
                <a:gd name="connsiteX8-14363" fmla="*/ 333375 w 2197075"/>
                <a:gd name="connsiteY8-14364" fmla="*/ 3106920 h 7250295"/>
                <a:gd name="connsiteX9-14365" fmla="*/ 247650 w 2197075"/>
                <a:gd name="connsiteY9-14366" fmla="*/ 3840345 h 7250295"/>
                <a:gd name="connsiteX10-14367" fmla="*/ 371475 w 2197075"/>
                <a:gd name="connsiteY10-14368" fmla="*/ 4059420 h 7250295"/>
                <a:gd name="connsiteX11-14369" fmla="*/ 495300 w 2197075"/>
                <a:gd name="connsiteY11-14370" fmla="*/ 4278495 h 7250295"/>
                <a:gd name="connsiteX12-14371" fmla="*/ 476250 w 2197075"/>
                <a:gd name="connsiteY12-14372" fmla="*/ 4735695 h 7250295"/>
                <a:gd name="connsiteX13-14373" fmla="*/ 476250 w 2197075"/>
                <a:gd name="connsiteY13-14374" fmla="*/ 5097645 h 7250295"/>
                <a:gd name="connsiteX14-14375" fmla="*/ 371475 w 2197075"/>
                <a:gd name="connsiteY14-14376" fmla="*/ 6145395 h 7250295"/>
                <a:gd name="connsiteX15-14377" fmla="*/ 371475 w 2197075"/>
                <a:gd name="connsiteY15-14378" fmla="*/ 6621645 h 7250295"/>
                <a:gd name="connsiteX16-14379" fmla="*/ 400050 w 2197075"/>
                <a:gd name="connsiteY16-14380" fmla="*/ 6821670 h 7250295"/>
                <a:gd name="connsiteX17-14381" fmla="*/ 323850 w 2197075"/>
                <a:gd name="connsiteY17-14382" fmla="*/ 7002645 h 7250295"/>
                <a:gd name="connsiteX18-14383" fmla="*/ 533400 w 2197075"/>
                <a:gd name="connsiteY18-14384" fmla="*/ 7250295 h 7250295"/>
                <a:gd name="connsiteX19-14385" fmla="*/ 952500 w 2197075"/>
                <a:gd name="connsiteY19-14386" fmla="*/ 7240770 h 7250295"/>
                <a:gd name="connsiteX20-14387" fmla="*/ 733425 w 2197075"/>
                <a:gd name="connsiteY20-14388" fmla="*/ 6821670 h 7250295"/>
                <a:gd name="connsiteX21-14389" fmla="*/ 790575 w 2197075"/>
                <a:gd name="connsiteY21-14390" fmla="*/ 6574020 h 7250295"/>
                <a:gd name="connsiteX22-14391" fmla="*/ 762000 w 2197075"/>
                <a:gd name="connsiteY22-14392" fmla="*/ 6250170 h 7250295"/>
                <a:gd name="connsiteX23-14393" fmla="*/ 885825 w 2197075"/>
                <a:gd name="connsiteY23-14394" fmla="*/ 5411970 h 7250295"/>
                <a:gd name="connsiteX24-14395" fmla="*/ 866775 w 2197075"/>
                <a:gd name="connsiteY24-14396" fmla="*/ 5326245 h 7250295"/>
                <a:gd name="connsiteX25-14397" fmla="*/ 971550 w 2197075"/>
                <a:gd name="connsiteY25-14398" fmla="*/ 5211945 h 7250295"/>
                <a:gd name="connsiteX26-14399" fmla="*/ 962025 w 2197075"/>
                <a:gd name="connsiteY26-14400" fmla="*/ 5069070 h 7250295"/>
                <a:gd name="connsiteX27-14401" fmla="*/ 1104900 w 2197075"/>
                <a:gd name="connsiteY27-14402" fmla="*/ 4526145 h 7250295"/>
                <a:gd name="connsiteX28-14403" fmla="*/ 1123950 w 2197075"/>
                <a:gd name="connsiteY28-14404" fmla="*/ 4392795 h 7250295"/>
                <a:gd name="connsiteX29-14405" fmla="*/ 1276350 w 2197075"/>
                <a:gd name="connsiteY29-14406" fmla="*/ 4649970 h 7250295"/>
                <a:gd name="connsiteX30-14407" fmla="*/ 1352550 w 2197075"/>
                <a:gd name="connsiteY30-14408" fmla="*/ 4926195 h 7250295"/>
                <a:gd name="connsiteX31-14409" fmla="*/ 1333500 w 2197075"/>
                <a:gd name="connsiteY31-14410" fmla="*/ 5069070 h 7250295"/>
                <a:gd name="connsiteX32-14411" fmla="*/ 1371600 w 2197075"/>
                <a:gd name="connsiteY32-14412" fmla="*/ 5078595 h 7250295"/>
                <a:gd name="connsiteX33-14413" fmla="*/ 1247775 w 2197075"/>
                <a:gd name="connsiteY33-14414" fmla="*/ 5516745 h 7250295"/>
                <a:gd name="connsiteX34-14415" fmla="*/ 1257300 w 2197075"/>
                <a:gd name="connsiteY34-14416" fmla="*/ 6469245 h 7250295"/>
                <a:gd name="connsiteX35-14417" fmla="*/ 1333500 w 2197075"/>
                <a:gd name="connsiteY35-14418" fmla="*/ 6583545 h 7250295"/>
                <a:gd name="connsiteX36-14419" fmla="*/ 1314450 w 2197075"/>
                <a:gd name="connsiteY36-14420" fmla="*/ 6735945 h 7250295"/>
                <a:gd name="connsiteX37-14421" fmla="*/ 1323975 w 2197075"/>
                <a:gd name="connsiteY37-14422" fmla="*/ 6859770 h 7250295"/>
                <a:gd name="connsiteX38-14423" fmla="*/ 1304925 w 2197075"/>
                <a:gd name="connsiteY38-14424" fmla="*/ 7012170 h 7250295"/>
                <a:gd name="connsiteX39-14425" fmla="*/ 1704975 w 2197075"/>
                <a:gd name="connsiteY39-14426" fmla="*/ 7212195 h 7250295"/>
                <a:gd name="connsiteX40-14427" fmla="*/ 2152650 w 2197075"/>
                <a:gd name="connsiteY40-14428" fmla="*/ 7212195 h 7250295"/>
                <a:gd name="connsiteX41-14429" fmla="*/ 2189006 w 2197075"/>
                <a:gd name="connsiteY41-14430" fmla="*/ 7199125 h 7250295"/>
                <a:gd name="connsiteX42-14431" fmla="*/ 2171850 w 2197075"/>
                <a:gd name="connsiteY42-14432" fmla="*/ 7046786 h 7250295"/>
                <a:gd name="connsiteX43-14433" fmla="*/ 1687247 w 2197075"/>
                <a:gd name="connsiteY43-14434" fmla="*/ 6680449 h 7250295"/>
                <a:gd name="connsiteX44-14435" fmla="*/ 1708130 w 2197075"/>
                <a:gd name="connsiteY44-14436" fmla="*/ 6550072 h 7250295"/>
                <a:gd name="connsiteX45-14437" fmla="*/ 1668617 w 2197075"/>
                <a:gd name="connsiteY45-14438" fmla="*/ 6451067 h 7250295"/>
                <a:gd name="connsiteX46-14439" fmla="*/ 1657350 w 2197075"/>
                <a:gd name="connsiteY46-14440" fmla="*/ 6250170 h 7250295"/>
                <a:gd name="connsiteX47-14441" fmla="*/ 1679014 w 2197075"/>
                <a:gd name="connsiteY47-14442" fmla="*/ 5979714 h 7250295"/>
                <a:gd name="connsiteX48-14443" fmla="*/ 1727631 w 2197075"/>
                <a:gd name="connsiteY48-14444" fmla="*/ 5512209 h 7250295"/>
                <a:gd name="connsiteX49-14445" fmla="*/ 1739049 w 2197075"/>
                <a:gd name="connsiteY49-14446" fmla="*/ 5363804 h 7250295"/>
                <a:gd name="connsiteX50-14447" fmla="*/ 1797611 w 2197075"/>
                <a:gd name="connsiteY50-14448" fmla="*/ 5317321 h 7250295"/>
                <a:gd name="connsiteX51-14449" fmla="*/ 1884207 w 2197075"/>
                <a:gd name="connsiteY51-14450" fmla="*/ 5097645 h 7250295"/>
                <a:gd name="connsiteX52-14451" fmla="*/ 1909357 w 2197075"/>
                <a:gd name="connsiteY52-14452" fmla="*/ 4805496 h 7250295"/>
                <a:gd name="connsiteX53-14453" fmla="*/ 1900373 w 2197075"/>
                <a:gd name="connsiteY53-14454" fmla="*/ 4348776 h 7250295"/>
                <a:gd name="connsiteX54-14455" fmla="*/ 1881052 w 2197075"/>
                <a:gd name="connsiteY54-14456" fmla="*/ 3902573 h 7250295"/>
                <a:gd name="connsiteX55-14457" fmla="*/ 1855362 w 2197075"/>
                <a:gd name="connsiteY55-14458" fmla="*/ 3584643 h 7250295"/>
                <a:gd name="connsiteX56-14459" fmla="*/ 2056257 w 2197075"/>
                <a:gd name="connsiteY56-14460" fmla="*/ 2654077 h 7250295"/>
                <a:gd name="connsiteX57-14461" fmla="*/ 2042707 w 2197075"/>
                <a:gd name="connsiteY57-14462" fmla="*/ 2404684 h 7250295"/>
                <a:gd name="connsiteX58-14463" fmla="*/ 1981200 w 2197075"/>
                <a:gd name="connsiteY58-14464" fmla="*/ 1864914 h 7250295"/>
                <a:gd name="connsiteX59-14465" fmla="*/ 1936459 w 2197075"/>
                <a:gd name="connsiteY59-14466" fmla="*/ 1677029 h 7250295"/>
                <a:gd name="connsiteX60-14467" fmla="*/ 1922037 w 2197075"/>
                <a:gd name="connsiteY60-14468" fmla="*/ 1432534 h 7250295"/>
                <a:gd name="connsiteX61-14469" fmla="*/ 1874412 w 2197075"/>
                <a:gd name="connsiteY61-14470" fmla="*/ 1302338 h 7250295"/>
                <a:gd name="connsiteX62-14471" fmla="*/ 1407687 w 2197075"/>
                <a:gd name="connsiteY62-14472" fmla="*/ 1134975 h 7250295"/>
                <a:gd name="connsiteX63-14473" fmla="*/ 1309221 w 2197075"/>
                <a:gd name="connsiteY63-14474" fmla="*/ 1020075 h 7250295"/>
                <a:gd name="connsiteX64-14475" fmla="*/ 1365230 w 2197075"/>
                <a:gd name="connsiteY64-14476" fmla="*/ 821521 h 7250295"/>
                <a:gd name="connsiteX65-14477" fmla="*/ 1433407 w 2197075"/>
                <a:gd name="connsiteY65-14478" fmla="*/ 622909 h 7250295"/>
                <a:gd name="connsiteX66-14479" fmla="*/ 1444916 w 2197075"/>
                <a:gd name="connsiteY66-14480" fmla="*/ 380757 h 7250295"/>
                <a:gd name="connsiteX67-14481" fmla="*/ 1330946 w 2197075"/>
                <a:gd name="connsiteY67-14482" fmla="*/ 143773 h 7250295"/>
                <a:gd name="connsiteX68-14483" fmla="*/ 1063645 w 2197075"/>
                <a:gd name="connsiteY68-14484" fmla="*/ 568 h 7250295"/>
                <a:gd name="connsiteX0-14485" fmla="*/ 1063645 w 2213217"/>
                <a:gd name="connsiteY0-14486" fmla="*/ 568 h 7250295"/>
                <a:gd name="connsiteX1-14487" fmla="*/ 809625 w 2213217"/>
                <a:gd name="connsiteY1-14488" fmla="*/ 116070 h 7250295"/>
                <a:gd name="connsiteX2-14489" fmla="*/ 685800 w 2213217"/>
                <a:gd name="connsiteY2-14490" fmla="*/ 297045 h 7250295"/>
                <a:gd name="connsiteX3-14491" fmla="*/ 704850 w 2213217"/>
                <a:gd name="connsiteY3-14492" fmla="*/ 620895 h 7250295"/>
                <a:gd name="connsiteX4-14493" fmla="*/ 838200 w 2213217"/>
                <a:gd name="connsiteY4-14494" fmla="*/ 897120 h 7250295"/>
                <a:gd name="connsiteX5-14495" fmla="*/ 742950 w 2213217"/>
                <a:gd name="connsiteY5-14496" fmla="*/ 1011420 h 7250295"/>
                <a:gd name="connsiteX6-14497" fmla="*/ 133350 w 2213217"/>
                <a:gd name="connsiteY6-14498" fmla="*/ 1220970 h 7250295"/>
                <a:gd name="connsiteX7-14499" fmla="*/ 0 w 2213217"/>
                <a:gd name="connsiteY7-14500" fmla="*/ 2211570 h 7250295"/>
                <a:gd name="connsiteX8-14501" fmla="*/ 333375 w 2213217"/>
                <a:gd name="connsiteY8-14502" fmla="*/ 3106920 h 7250295"/>
                <a:gd name="connsiteX9-14503" fmla="*/ 247650 w 2213217"/>
                <a:gd name="connsiteY9-14504" fmla="*/ 3840345 h 7250295"/>
                <a:gd name="connsiteX10-14505" fmla="*/ 371475 w 2213217"/>
                <a:gd name="connsiteY10-14506" fmla="*/ 4059420 h 7250295"/>
                <a:gd name="connsiteX11-14507" fmla="*/ 495300 w 2213217"/>
                <a:gd name="connsiteY11-14508" fmla="*/ 4278495 h 7250295"/>
                <a:gd name="connsiteX12-14509" fmla="*/ 476250 w 2213217"/>
                <a:gd name="connsiteY12-14510" fmla="*/ 4735695 h 7250295"/>
                <a:gd name="connsiteX13-14511" fmla="*/ 476250 w 2213217"/>
                <a:gd name="connsiteY13-14512" fmla="*/ 5097645 h 7250295"/>
                <a:gd name="connsiteX14-14513" fmla="*/ 371475 w 2213217"/>
                <a:gd name="connsiteY14-14514" fmla="*/ 6145395 h 7250295"/>
                <a:gd name="connsiteX15-14515" fmla="*/ 371475 w 2213217"/>
                <a:gd name="connsiteY15-14516" fmla="*/ 6621645 h 7250295"/>
                <a:gd name="connsiteX16-14517" fmla="*/ 400050 w 2213217"/>
                <a:gd name="connsiteY16-14518" fmla="*/ 6821670 h 7250295"/>
                <a:gd name="connsiteX17-14519" fmla="*/ 323850 w 2213217"/>
                <a:gd name="connsiteY17-14520" fmla="*/ 7002645 h 7250295"/>
                <a:gd name="connsiteX18-14521" fmla="*/ 533400 w 2213217"/>
                <a:gd name="connsiteY18-14522" fmla="*/ 7250295 h 7250295"/>
                <a:gd name="connsiteX19-14523" fmla="*/ 952500 w 2213217"/>
                <a:gd name="connsiteY19-14524" fmla="*/ 7240770 h 7250295"/>
                <a:gd name="connsiteX20-14525" fmla="*/ 733425 w 2213217"/>
                <a:gd name="connsiteY20-14526" fmla="*/ 6821670 h 7250295"/>
                <a:gd name="connsiteX21-14527" fmla="*/ 790575 w 2213217"/>
                <a:gd name="connsiteY21-14528" fmla="*/ 6574020 h 7250295"/>
                <a:gd name="connsiteX22-14529" fmla="*/ 762000 w 2213217"/>
                <a:gd name="connsiteY22-14530" fmla="*/ 6250170 h 7250295"/>
                <a:gd name="connsiteX23-14531" fmla="*/ 885825 w 2213217"/>
                <a:gd name="connsiteY23-14532" fmla="*/ 5411970 h 7250295"/>
                <a:gd name="connsiteX24-14533" fmla="*/ 866775 w 2213217"/>
                <a:gd name="connsiteY24-14534" fmla="*/ 5326245 h 7250295"/>
                <a:gd name="connsiteX25-14535" fmla="*/ 971550 w 2213217"/>
                <a:gd name="connsiteY25-14536" fmla="*/ 5211945 h 7250295"/>
                <a:gd name="connsiteX26-14537" fmla="*/ 962025 w 2213217"/>
                <a:gd name="connsiteY26-14538" fmla="*/ 5069070 h 7250295"/>
                <a:gd name="connsiteX27-14539" fmla="*/ 1104900 w 2213217"/>
                <a:gd name="connsiteY27-14540" fmla="*/ 4526145 h 7250295"/>
                <a:gd name="connsiteX28-14541" fmla="*/ 1123950 w 2213217"/>
                <a:gd name="connsiteY28-14542" fmla="*/ 4392795 h 7250295"/>
                <a:gd name="connsiteX29-14543" fmla="*/ 1276350 w 2213217"/>
                <a:gd name="connsiteY29-14544" fmla="*/ 4649970 h 7250295"/>
                <a:gd name="connsiteX30-14545" fmla="*/ 1352550 w 2213217"/>
                <a:gd name="connsiteY30-14546" fmla="*/ 4926195 h 7250295"/>
                <a:gd name="connsiteX31-14547" fmla="*/ 1333500 w 2213217"/>
                <a:gd name="connsiteY31-14548" fmla="*/ 5069070 h 7250295"/>
                <a:gd name="connsiteX32-14549" fmla="*/ 1371600 w 2213217"/>
                <a:gd name="connsiteY32-14550" fmla="*/ 5078595 h 7250295"/>
                <a:gd name="connsiteX33-14551" fmla="*/ 1247775 w 2213217"/>
                <a:gd name="connsiteY33-14552" fmla="*/ 5516745 h 7250295"/>
                <a:gd name="connsiteX34-14553" fmla="*/ 1257300 w 2213217"/>
                <a:gd name="connsiteY34-14554" fmla="*/ 6469245 h 7250295"/>
                <a:gd name="connsiteX35-14555" fmla="*/ 1333500 w 2213217"/>
                <a:gd name="connsiteY35-14556" fmla="*/ 6583545 h 7250295"/>
                <a:gd name="connsiteX36-14557" fmla="*/ 1314450 w 2213217"/>
                <a:gd name="connsiteY36-14558" fmla="*/ 6735945 h 7250295"/>
                <a:gd name="connsiteX37-14559" fmla="*/ 1323975 w 2213217"/>
                <a:gd name="connsiteY37-14560" fmla="*/ 6859770 h 7250295"/>
                <a:gd name="connsiteX38-14561" fmla="*/ 1304925 w 2213217"/>
                <a:gd name="connsiteY38-14562" fmla="*/ 7012170 h 7250295"/>
                <a:gd name="connsiteX39-14563" fmla="*/ 1704975 w 2213217"/>
                <a:gd name="connsiteY39-14564" fmla="*/ 7212195 h 7250295"/>
                <a:gd name="connsiteX40-14565" fmla="*/ 2152650 w 2213217"/>
                <a:gd name="connsiteY40-14566" fmla="*/ 7212195 h 7250295"/>
                <a:gd name="connsiteX41-14567" fmla="*/ 2189006 w 2213217"/>
                <a:gd name="connsiteY41-14568" fmla="*/ 7199125 h 7250295"/>
                <a:gd name="connsiteX42-14569" fmla="*/ 2171850 w 2213217"/>
                <a:gd name="connsiteY42-14570" fmla="*/ 7046786 h 7250295"/>
                <a:gd name="connsiteX43-14571" fmla="*/ 1687247 w 2213217"/>
                <a:gd name="connsiteY43-14572" fmla="*/ 6680449 h 7250295"/>
                <a:gd name="connsiteX44-14573" fmla="*/ 1708130 w 2213217"/>
                <a:gd name="connsiteY44-14574" fmla="*/ 6550072 h 7250295"/>
                <a:gd name="connsiteX45-14575" fmla="*/ 1668617 w 2213217"/>
                <a:gd name="connsiteY45-14576" fmla="*/ 6451067 h 7250295"/>
                <a:gd name="connsiteX46-14577" fmla="*/ 1657350 w 2213217"/>
                <a:gd name="connsiteY46-14578" fmla="*/ 6250170 h 7250295"/>
                <a:gd name="connsiteX47-14579" fmla="*/ 1679014 w 2213217"/>
                <a:gd name="connsiteY47-14580" fmla="*/ 5979714 h 7250295"/>
                <a:gd name="connsiteX48-14581" fmla="*/ 1727631 w 2213217"/>
                <a:gd name="connsiteY48-14582" fmla="*/ 5512209 h 7250295"/>
                <a:gd name="connsiteX49-14583" fmla="*/ 1739049 w 2213217"/>
                <a:gd name="connsiteY49-14584" fmla="*/ 5363804 h 7250295"/>
                <a:gd name="connsiteX50-14585" fmla="*/ 1797611 w 2213217"/>
                <a:gd name="connsiteY50-14586" fmla="*/ 5317321 h 7250295"/>
                <a:gd name="connsiteX51-14587" fmla="*/ 1884207 w 2213217"/>
                <a:gd name="connsiteY51-14588" fmla="*/ 5097645 h 7250295"/>
                <a:gd name="connsiteX52-14589" fmla="*/ 1909357 w 2213217"/>
                <a:gd name="connsiteY52-14590" fmla="*/ 4805496 h 7250295"/>
                <a:gd name="connsiteX53-14591" fmla="*/ 1900373 w 2213217"/>
                <a:gd name="connsiteY53-14592" fmla="*/ 4348776 h 7250295"/>
                <a:gd name="connsiteX54-14593" fmla="*/ 1881052 w 2213217"/>
                <a:gd name="connsiteY54-14594" fmla="*/ 3902573 h 7250295"/>
                <a:gd name="connsiteX55-14595" fmla="*/ 1855362 w 2213217"/>
                <a:gd name="connsiteY55-14596" fmla="*/ 3584643 h 7250295"/>
                <a:gd name="connsiteX56-14597" fmla="*/ 2056257 w 2213217"/>
                <a:gd name="connsiteY56-14598" fmla="*/ 2654077 h 7250295"/>
                <a:gd name="connsiteX57-14599" fmla="*/ 2042707 w 2213217"/>
                <a:gd name="connsiteY57-14600" fmla="*/ 2404684 h 7250295"/>
                <a:gd name="connsiteX58-14601" fmla="*/ 1981200 w 2213217"/>
                <a:gd name="connsiteY58-14602" fmla="*/ 1864914 h 7250295"/>
                <a:gd name="connsiteX59-14603" fmla="*/ 1936459 w 2213217"/>
                <a:gd name="connsiteY59-14604" fmla="*/ 1677029 h 7250295"/>
                <a:gd name="connsiteX60-14605" fmla="*/ 1922037 w 2213217"/>
                <a:gd name="connsiteY60-14606" fmla="*/ 1432534 h 7250295"/>
                <a:gd name="connsiteX61-14607" fmla="*/ 1874412 w 2213217"/>
                <a:gd name="connsiteY61-14608" fmla="*/ 1302338 h 7250295"/>
                <a:gd name="connsiteX62-14609" fmla="*/ 1407687 w 2213217"/>
                <a:gd name="connsiteY62-14610" fmla="*/ 1134975 h 7250295"/>
                <a:gd name="connsiteX63-14611" fmla="*/ 1309221 w 2213217"/>
                <a:gd name="connsiteY63-14612" fmla="*/ 1020075 h 7250295"/>
                <a:gd name="connsiteX64-14613" fmla="*/ 1365230 w 2213217"/>
                <a:gd name="connsiteY64-14614" fmla="*/ 821521 h 7250295"/>
                <a:gd name="connsiteX65-14615" fmla="*/ 1433407 w 2213217"/>
                <a:gd name="connsiteY65-14616" fmla="*/ 622909 h 7250295"/>
                <a:gd name="connsiteX66-14617" fmla="*/ 1444916 w 2213217"/>
                <a:gd name="connsiteY66-14618" fmla="*/ 380757 h 7250295"/>
                <a:gd name="connsiteX67-14619" fmla="*/ 1330946 w 2213217"/>
                <a:gd name="connsiteY67-14620" fmla="*/ 143773 h 7250295"/>
                <a:gd name="connsiteX68-14621" fmla="*/ 1063645 w 2213217"/>
                <a:gd name="connsiteY68-14622" fmla="*/ 568 h 7250295"/>
                <a:gd name="connsiteX0-14623" fmla="*/ 1063645 w 2213217"/>
                <a:gd name="connsiteY0-14624" fmla="*/ 568 h 7250295"/>
                <a:gd name="connsiteX1-14625" fmla="*/ 809625 w 2213217"/>
                <a:gd name="connsiteY1-14626" fmla="*/ 116070 h 7250295"/>
                <a:gd name="connsiteX2-14627" fmla="*/ 685800 w 2213217"/>
                <a:gd name="connsiteY2-14628" fmla="*/ 297045 h 7250295"/>
                <a:gd name="connsiteX3-14629" fmla="*/ 704850 w 2213217"/>
                <a:gd name="connsiteY3-14630" fmla="*/ 620895 h 7250295"/>
                <a:gd name="connsiteX4-14631" fmla="*/ 838200 w 2213217"/>
                <a:gd name="connsiteY4-14632" fmla="*/ 897120 h 7250295"/>
                <a:gd name="connsiteX5-14633" fmla="*/ 742950 w 2213217"/>
                <a:gd name="connsiteY5-14634" fmla="*/ 1011420 h 7250295"/>
                <a:gd name="connsiteX6-14635" fmla="*/ 133350 w 2213217"/>
                <a:gd name="connsiteY6-14636" fmla="*/ 1220970 h 7250295"/>
                <a:gd name="connsiteX7-14637" fmla="*/ 0 w 2213217"/>
                <a:gd name="connsiteY7-14638" fmla="*/ 2211570 h 7250295"/>
                <a:gd name="connsiteX8-14639" fmla="*/ 333375 w 2213217"/>
                <a:gd name="connsiteY8-14640" fmla="*/ 3106920 h 7250295"/>
                <a:gd name="connsiteX9-14641" fmla="*/ 247650 w 2213217"/>
                <a:gd name="connsiteY9-14642" fmla="*/ 3840345 h 7250295"/>
                <a:gd name="connsiteX10-14643" fmla="*/ 371475 w 2213217"/>
                <a:gd name="connsiteY10-14644" fmla="*/ 4059420 h 7250295"/>
                <a:gd name="connsiteX11-14645" fmla="*/ 495300 w 2213217"/>
                <a:gd name="connsiteY11-14646" fmla="*/ 4278495 h 7250295"/>
                <a:gd name="connsiteX12-14647" fmla="*/ 476250 w 2213217"/>
                <a:gd name="connsiteY12-14648" fmla="*/ 4735695 h 7250295"/>
                <a:gd name="connsiteX13-14649" fmla="*/ 476250 w 2213217"/>
                <a:gd name="connsiteY13-14650" fmla="*/ 5097645 h 7250295"/>
                <a:gd name="connsiteX14-14651" fmla="*/ 371475 w 2213217"/>
                <a:gd name="connsiteY14-14652" fmla="*/ 6145395 h 7250295"/>
                <a:gd name="connsiteX15-14653" fmla="*/ 371475 w 2213217"/>
                <a:gd name="connsiteY15-14654" fmla="*/ 6621645 h 7250295"/>
                <a:gd name="connsiteX16-14655" fmla="*/ 400050 w 2213217"/>
                <a:gd name="connsiteY16-14656" fmla="*/ 6821670 h 7250295"/>
                <a:gd name="connsiteX17-14657" fmla="*/ 323850 w 2213217"/>
                <a:gd name="connsiteY17-14658" fmla="*/ 7002645 h 7250295"/>
                <a:gd name="connsiteX18-14659" fmla="*/ 533400 w 2213217"/>
                <a:gd name="connsiteY18-14660" fmla="*/ 7250295 h 7250295"/>
                <a:gd name="connsiteX19-14661" fmla="*/ 952500 w 2213217"/>
                <a:gd name="connsiteY19-14662" fmla="*/ 7240770 h 7250295"/>
                <a:gd name="connsiteX20-14663" fmla="*/ 733425 w 2213217"/>
                <a:gd name="connsiteY20-14664" fmla="*/ 6821670 h 7250295"/>
                <a:gd name="connsiteX21-14665" fmla="*/ 790575 w 2213217"/>
                <a:gd name="connsiteY21-14666" fmla="*/ 6574020 h 7250295"/>
                <a:gd name="connsiteX22-14667" fmla="*/ 762000 w 2213217"/>
                <a:gd name="connsiteY22-14668" fmla="*/ 6250170 h 7250295"/>
                <a:gd name="connsiteX23-14669" fmla="*/ 885825 w 2213217"/>
                <a:gd name="connsiteY23-14670" fmla="*/ 5411970 h 7250295"/>
                <a:gd name="connsiteX24-14671" fmla="*/ 866775 w 2213217"/>
                <a:gd name="connsiteY24-14672" fmla="*/ 5326245 h 7250295"/>
                <a:gd name="connsiteX25-14673" fmla="*/ 971550 w 2213217"/>
                <a:gd name="connsiteY25-14674" fmla="*/ 5211945 h 7250295"/>
                <a:gd name="connsiteX26-14675" fmla="*/ 962025 w 2213217"/>
                <a:gd name="connsiteY26-14676" fmla="*/ 5069070 h 7250295"/>
                <a:gd name="connsiteX27-14677" fmla="*/ 1104900 w 2213217"/>
                <a:gd name="connsiteY27-14678" fmla="*/ 4526145 h 7250295"/>
                <a:gd name="connsiteX28-14679" fmla="*/ 1123950 w 2213217"/>
                <a:gd name="connsiteY28-14680" fmla="*/ 4392795 h 7250295"/>
                <a:gd name="connsiteX29-14681" fmla="*/ 1276350 w 2213217"/>
                <a:gd name="connsiteY29-14682" fmla="*/ 4649970 h 7250295"/>
                <a:gd name="connsiteX30-14683" fmla="*/ 1352550 w 2213217"/>
                <a:gd name="connsiteY30-14684" fmla="*/ 4926195 h 7250295"/>
                <a:gd name="connsiteX31-14685" fmla="*/ 1333500 w 2213217"/>
                <a:gd name="connsiteY31-14686" fmla="*/ 5069070 h 7250295"/>
                <a:gd name="connsiteX32-14687" fmla="*/ 1371600 w 2213217"/>
                <a:gd name="connsiteY32-14688" fmla="*/ 5078595 h 7250295"/>
                <a:gd name="connsiteX33-14689" fmla="*/ 1247775 w 2213217"/>
                <a:gd name="connsiteY33-14690" fmla="*/ 5516745 h 7250295"/>
                <a:gd name="connsiteX34-14691" fmla="*/ 1257300 w 2213217"/>
                <a:gd name="connsiteY34-14692" fmla="*/ 6469245 h 7250295"/>
                <a:gd name="connsiteX35-14693" fmla="*/ 1333500 w 2213217"/>
                <a:gd name="connsiteY35-14694" fmla="*/ 6583545 h 7250295"/>
                <a:gd name="connsiteX36-14695" fmla="*/ 1314450 w 2213217"/>
                <a:gd name="connsiteY36-14696" fmla="*/ 6735945 h 7250295"/>
                <a:gd name="connsiteX37-14697" fmla="*/ 1323975 w 2213217"/>
                <a:gd name="connsiteY37-14698" fmla="*/ 6859770 h 7250295"/>
                <a:gd name="connsiteX38-14699" fmla="*/ 1304925 w 2213217"/>
                <a:gd name="connsiteY38-14700" fmla="*/ 7012170 h 7250295"/>
                <a:gd name="connsiteX39-14701" fmla="*/ 1704975 w 2213217"/>
                <a:gd name="connsiteY39-14702" fmla="*/ 7212195 h 7250295"/>
                <a:gd name="connsiteX40-14703" fmla="*/ 1985347 w 2213217"/>
                <a:gd name="connsiteY40-14704" fmla="*/ 7226618 h 7250295"/>
                <a:gd name="connsiteX41-14705" fmla="*/ 2189006 w 2213217"/>
                <a:gd name="connsiteY41-14706" fmla="*/ 7199125 h 7250295"/>
                <a:gd name="connsiteX42-14707" fmla="*/ 2171850 w 2213217"/>
                <a:gd name="connsiteY42-14708" fmla="*/ 7046786 h 7250295"/>
                <a:gd name="connsiteX43-14709" fmla="*/ 1687247 w 2213217"/>
                <a:gd name="connsiteY43-14710" fmla="*/ 6680449 h 7250295"/>
                <a:gd name="connsiteX44-14711" fmla="*/ 1708130 w 2213217"/>
                <a:gd name="connsiteY44-14712" fmla="*/ 6550072 h 7250295"/>
                <a:gd name="connsiteX45-14713" fmla="*/ 1668617 w 2213217"/>
                <a:gd name="connsiteY45-14714" fmla="*/ 6451067 h 7250295"/>
                <a:gd name="connsiteX46-14715" fmla="*/ 1657350 w 2213217"/>
                <a:gd name="connsiteY46-14716" fmla="*/ 6250170 h 7250295"/>
                <a:gd name="connsiteX47-14717" fmla="*/ 1679014 w 2213217"/>
                <a:gd name="connsiteY47-14718" fmla="*/ 5979714 h 7250295"/>
                <a:gd name="connsiteX48-14719" fmla="*/ 1727631 w 2213217"/>
                <a:gd name="connsiteY48-14720" fmla="*/ 5512209 h 7250295"/>
                <a:gd name="connsiteX49-14721" fmla="*/ 1739049 w 2213217"/>
                <a:gd name="connsiteY49-14722" fmla="*/ 5363804 h 7250295"/>
                <a:gd name="connsiteX50-14723" fmla="*/ 1797611 w 2213217"/>
                <a:gd name="connsiteY50-14724" fmla="*/ 5317321 h 7250295"/>
                <a:gd name="connsiteX51-14725" fmla="*/ 1884207 w 2213217"/>
                <a:gd name="connsiteY51-14726" fmla="*/ 5097645 h 7250295"/>
                <a:gd name="connsiteX52-14727" fmla="*/ 1909357 w 2213217"/>
                <a:gd name="connsiteY52-14728" fmla="*/ 4805496 h 7250295"/>
                <a:gd name="connsiteX53-14729" fmla="*/ 1900373 w 2213217"/>
                <a:gd name="connsiteY53-14730" fmla="*/ 4348776 h 7250295"/>
                <a:gd name="connsiteX54-14731" fmla="*/ 1881052 w 2213217"/>
                <a:gd name="connsiteY54-14732" fmla="*/ 3902573 h 7250295"/>
                <a:gd name="connsiteX55-14733" fmla="*/ 1855362 w 2213217"/>
                <a:gd name="connsiteY55-14734" fmla="*/ 3584643 h 7250295"/>
                <a:gd name="connsiteX56-14735" fmla="*/ 2056257 w 2213217"/>
                <a:gd name="connsiteY56-14736" fmla="*/ 2654077 h 7250295"/>
                <a:gd name="connsiteX57-14737" fmla="*/ 2042707 w 2213217"/>
                <a:gd name="connsiteY57-14738" fmla="*/ 2404684 h 7250295"/>
                <a:gd name="connsiteX58-14739" fmla="*/ 1981200 w 2213217"/>
                <a:gd name="connsiteY58-14740" fmla="*/ 1864914 h 7250295"/>
                <a:gd name="connsiteX59-14741" fmla="*/ 1936459 w 2213217"/>
                <a:gd name="connsiteY59-14742" fmla="*/ 1677029 h 7250295"/>
                <a:gd name="connsiteX60-14743" fmla="*/ 1922037 w 2213217"/>
                <a:gd name="connsiteY60-14744" fmla="*/ 1432534 h 7250295"/>
                <a:gd name="connsiteX61-14745" fmla="*/ 1874412 w 2213217"/>
                <a:gd name="connsiteY61-14746" fmla="*/ 1302338 h 7250295"/>
                <a:gd name="connsiteX62-14747" fmla="*/ 1407687 w 2213217"/>
                <a:gd name="connsiteY62-14748" fmla="*/ 1134975 h 7250295"/>
                <a:gd name="connsiteX63-14749" fmla="*/ 1309221 w 2213217"/>
                <a:gd name="connsiteY63-14750" fmla="*/ 1020075 h 7250295"/>
                <a:gd name="connsiteX64-14751" fmla="*/ 1365230 w 2213217"/>
                <a:gd name="connsiteY64-14752" fmla="*/ 821521 h 7250295"/>
                <a:gd name="connsiteX65-14753" fmla="*/ 1433407 w 2213217"/>
                <a:gd name="connsiteY65-14754" fmla="*/ 622909 h 7250295"/>
                <a:gd name="connsiteX66-14755" fmla="*/ 1444916 w 2213217"/>
                <a:gd name="connsiteY66-14756" fmla="*/ 380757 h 7250295"/>
                <a:gd name="connsiteX67-14757" fmla="*/ 1330946 w 2213217"/>
                <a:gd name="connsiteY67-14758" fmla="*/ 143773 h 7250295"/>
                <a:gd name="connsiteX68-14759" fmla="*/ 1063645 w 2213217"/>
                <a:gd name="connsiteY68-14760" fmla="*/ 568 h 7250295"/>
                <a:gd name="connsiteX0-14761" fmla="*/ 1063645 w 2213217"/>
                <a:gd name="connsiteY0-14762" fmla="*/ 568 h 7250295"/>
                <a:gd name="connsiteX1-14763" fmla="*/ 809625 w 2213217"/>
                <a:gd name="connsiteY1-14764" fmla="*/ 116070 h 7250295"/>
                <a:gd name="connsiteX2-14765" fmla="*/ 685800 w 2213217"/>
                <a:gd name="connsiteY2-14766" fmla="*/ 297045 h 7250295"/>
                <a:gd name="connsiteX3-14767" fmla="*/ 704850 w 2213217"/>
                <a:gd name="connsiteY3-14768" fmla="*/ 620895 h 7250295"/>
                <a:gd name="connsiteX4-14769" fmla="*/ 838200 w 2213217"/>
                <a:gd name="connsiteY4-14770" fmla="*/ 897120 h 7250295"/>
                <a:gd name="connsiteX5-14771" fmla="*/ 742950 w 2213217"/>
                <a:gd name="connsiteY5-14772" fmla="*/ 1011420 h 7250295"/>
                <a:gd name="connsiteX6-14773" fmla="*/ 133350 w 2213217"/>
                <a:gd name="connsiteY6-14774" fmla="*/ 1220970 h 7250295"/>
                <a:gd name="connsiteX7-14775" fmla="*/ 0 w 2213217"/>
                <a:gd name="connsiteY7-14776" fmla="*/ 2211570 h 7250295"/>
                <a:gd name="connsiteX8-14777" fmla="*/ 333375 w 2213217"/>
                <a:gd name="connsiteY8-14778" fmla="*/ 3106920 h 7250295"/>
                <a:gd name="connsiteX9-14779" fmla="*/ 247650 w 2213217"/>
                <a:gd name="connsiteY9-14780" fmla="*/ 3840345 h 7250295"/>
                <a:gd name="connsiteX10-14781" fmla="*/ 371475 w 2213217"/>
                <a:gd name="connsiteY10-14782" fmla="*/ 4059420 h 7250295"/>
                <a:gd name="connsiteX11-14783" fmla="*/ 495300 w 2213217"/>
                <a:gd name="connsiteY11-14784" fmla="*/ 4278495 h 7250295"/>
                <a:gd name="connsiteX12-14785" fmla="*/ 476250 w 2213217"/>
                <a:gd name="connsiteY12-14786" fmla="*/ 4735695 h 7250295"/>
                <a:gd name="connsiteX13-14787" fmla="*/ 476250 w 2213217"/>
                <a:gd name="connsiteY13-14788" fmla="*/ 5097645 h 7250295"/>
                <a:gd name="connsiteX14-14789" fmla="*/ 371475 w 2213217"/>
                <a:gd name="connsiteY14-14790" fmla="*/ 6145395 h 7250295"/>
                <a:gd name="connsiteX15-14791" fmla="*/ 371475 w 2213217"/>
                <a:gd name="connsiteY15-14792" fmla="*/ 6621645 h 7250295"/>
                <a:gd name="connsiteX16-14793" fmla="*/ 400050 w 2213217"/>
                <a:gd name="connsiteY16-14794" fmla="*/ 6821670 h 7250295"/>
                <a:gd name="connsiteX17-14795" fmla="*/ 323850 w 2213217"/>
                <a:gd name="connsiteY17-14796" fmla="*/ 7002645 h 7250295"/>
                <a:gd name="connsiteX18-14797" fmla="*/ 533400 w 2213217"/>
                <a:gd name="connsiteY18-14798" fmla="*/ 7250295 h 7250295"/>
                <a:gd name="connsiteX19-14799" fmla="*/ 952500 w 2213217"/>
                <a:gd name="connsiteY19-14800" fmla="*/ 7240770 h 7250295"/>
                <a:gd name="connsiteX20-14801" fmla="*/ 733425 w 2213217"/>
                <a:gd name="connsiteY20-14802" fmla="*/ 6821670 h 7250295"/>
                <a:gd name="connsiteX21-14803" fmla="*/ 790575 w 2213217"/>
                <a:gd name="connsiteY21-14804" fmla="*/ 6574020 h 7250295"/>
                <a:gd name="connsiteX22-14805" fmla="*/ 762000 w 2213217"/>
                <a:gd name="connsiteY22-14806" fmla="*/ 6250170 h 7250295"/>
                <a:gd name="connsiteX23-14807" fmla="*/ 885825 w 2213217"/>
                <a:gd name="connsiteY23-14808" fmla="*/ 5411970 h 7250295"/>
                <a:gd name="connsiteX24-14809" fmla="*/ 866775 w 2213217"/>
                <a:gd name="connsiteY24-14810" fmla="*/ 5326245 h 7250295"/>
                <a:gd name="connsiteX25-14811" fmla="*/ 971550 w 2213217"/>
                <a:gd name="connsiteY25-14812" fmla="*/ 5211945 h 7250295"/>
                <a:gd name="connsiteX26-14813" fmla="*/ 962025 w 2213217"/>
                <a:gd name="connsiteY26-14814" fmla="*/ 5069070 h 7250295"/>
                <a:gd name="connsiteX27-14815" fmla="*/ 1104900 w 2213217"/>
                <a:gd name="connsiteY27-14816" fmla="*/ 4526145 h 7250295"/>
                <a:gd name="connsiteX28-14817" fmla="*/ 1123950 w 2213217"/>
                <a:gd name="connsiteY28-14818" fmla="*/ 4392795 h 7250295"/>
                <a:gd name="connsiteX29-14819" fmla="*/ 1276350 w 2213217"/>
                <a:gd name="connsiteY29-14820" fmla="*/ 4649970 h 7250295"/>
                <a:gd name="connsiteX30-14821" fmla="*/ 1352550 w 2213217"/>
                <a:gd name="connsiteY30-14822" fmla="*/ 4926195 h 7250295"/>
                <a:gd name="connsiteX31-14823" fmla="*/ 1333500 w 2213217"/>
                <a:gd name="connsiteY31-14824" fmla="*/ 5069070 h 7250295"/>
                <a:gd name="connsiteX32-14825" fmla="*/ 1371600 w 2213217"/>
                <a:gd name="connsiteY32-14826" fmla="*/ 5078595 h 7250295"/>
                <a:gd name="connsiteX33-14827" fmla="*/ 1247775 w 2213217"/>
                <a:gd name="connsiteY33-14828" fmla="*/ 5516745 h 7250295"/>
                <a:gd name="connsiteX34-14829" fmla="*/ 1257300 w 2213217"/>
                <a:gd name="connsiteY34-14830" fmla="*/ 6469245 h 7250295"/>
                <a:gd name="connsiteX35-14831" fmla="*/ 1333500 w 2213217"/>
                <a:gd name="connsiteY35-14832" fmla="*/ 6583545 h 7250295"/>
                <a:gd name="connsiteX36-14833" fmla="*/ 1314450 w 2213217"/>
                <a:gd name="connsiteY36-14834" fmla="*/ 6735945 h 7250295"/>
                <a:gd name="connsiteX37-14835" fmla="*/ 1323975 w 2213217"/>
                <a:gd name="connsiteY37-14836" fmla="*/ 6859770 h 7250295"/>
                <a:gd name="connsiteX38-14837" fmla="*/ 1304925 w 2213217"/>
                <a:gd name="connsiteY38-14838" fmla="*/ 7012170 h 7250295"/>
                <a:gd name="connsiteX39-14839" fmla="*/ 1704975 w 2213217"/>
                <a:gd name="connsiteY39-14840" fmla="*/ 7212195 h 7250295"/>
                <a:gd name="connsiteX40-14841" fmla="*/ 1800736 w 2213217"/>
                <a:gd name="connsiteY40-14842" fmla="*/ 7194888 h 7250295"/>
                <a:gd name="connsiteX41-14843" fmla="*/ 2189006 w 2213217"/>
                <a:gd name="connsiteY41-14844" fmla="*/ 7199125 h 7250295"/>
                <a:gd name="connsiteX42-14845" fmla="*/ 2171850 w 2213217"/>
                <a:gd name="connsiteY42-14846" fmla="*/ 7046786 h 7250295"/>
                <a:gd name="connsiteX43-14847" fmla="*/ 1687247 w 2213217"/>
                <a:gd name="connsiteY43-14848" fmla="*/ 6680449 h 7250295"/>
                <a:gd name="connsiteX44-14849" fmla="*/ 1708130 w 2213217"/>
                <a:gd name="connsiteY44-14850" fmla="*/ 6550072 h 7250295"/>
                <a:gd name="connsiteX45-14851" fmla="*/ 1668617 w 2213217"/>
                <a:gd name="connsiteY45-14852" fmla="*/ 6451067 h 7250295"/>
                <a:gd name="connsiteX46-14853" fmla="*/ 1657350 w 2213217"/>
                <a:gd name="connsiteY46-14854" fmla="*/ 6250170 h 7250295"/>
                <a:gd name="connsiteX47-14855" fmla="*/ 1679014 w 2213217"/>
                <a:gd name="connsiteY47-14856" fmla="*/ 5979714 h 7250295"/>
                <a:gd name="connsiteX48-14857" fmla="*/ 1727631 w 2213217"/>
                <a:gd name="connsiteY48-14858" fmla="*/ 5512209 h 7250295"/>
                <a:gd name="connsiteX49-14859" fmla="*/ 1739049 w 2213217"/>
                <a:gd name="connsiteY49-14860" fmla="*/ 5363804 h 7250295"/>
                <a:gd name="connsiteX50-14861" fmla="*/ 1797611 w 2213217"/>
                <a:gd name="connsiteY50-14862" fmla="*/ 5317321 h 7250295"/>
                <a:gd name="connsiteX51-14863" fmla="*/ 1884207 w 2213217"/>
                <a:gd name="connsiteY51-14864" fmla="*/ 5097645 h 7250295"/>
                <a:gd name="connsiteX52-14865" fmla="*/ 1909357 w 2213217"/>
                <a:gd name="connsiteY52-14866" fmla="*/ 4805496 h 7250295"/>
                <a:gd name="connsiteX53-14867" fmla="*/ 1900373 w 2213217"/>
                <a:gd name="connsiteY53-14868" fmla="*/ 4348776 h 7250295"/>
                <a:gd name="connsiteX54-14869" fmla="*/ 1881052 w 2213217"/>
                <a:gd name="connsiteY54-14870" fmla="*/ 3902573 h 7250295"/>
                <a:gd name="connsiteX55-14871" fmla="*/ 1855362 w 2213217"/>
                <a:gd name="connsiteY55-14872" fmla="*/ 3584643 h 7250295"/>
                <a:gd name="connsiteX56-14873" fmla="*/ 2056257 w 2213217"/>
                <a:gd name="connsiteY56-14874" fmla="*/ 2654077 h 7250295"/>
                <a:gd name="connsiteX57-14875" fmla="*/ 2042707 w 2213217"/>
                <a:gd name="connsiteY57-14876" fmla="*/ 2404684 h 7250295"/>
                <a:gd name="connsiteX58-14877" fmla="*/ 1981200 w 2213217"/>
                <a:gd name="connsiteY58-14878" fmla="*/ 1864914 h 7250295"/>
                <a:gd name="connsiteX59-14879" fmla="*/ 1936459 w 2213217"/>
                <a:gd name="connsiteY59-14880" fmla="*/ 1677029 h 7250295"/>
                <a:gd name="connsiteX60-14881" fmla="*/ 1922037 w 2213217"/>
                <a:gd name="connsiteY60-14882" fmla="*/ 1432534 h 7250295"/>
                <a:gd name="connsiteX61-14883" fmla="*/ 1874412 w 2213217"/>
                <a:gd name="connsiteY61-14884" fmla="*/ 1302338 h 7250295"/>
                <a:gd name="connsiteX62-14885" fmla="*/ 1407687 w 2213217"/>
                <a:gd name="connsiteY62-14886" fmla="*/ 1134975 h 7250295"/>
                <a:gd name="connsiteX63-14887" fmla="*/ 1309221 w 2213217"/>
                <a:gd name="connsiteY63-14888" fmla="*/ 1020075 h 7250295"/>
                <a:gd name="connsiteX64-14889" fmla="*/ 1365230 w 2213217"/>
                <a:gd name="connsiteY64-14890" fmla="*/ 821521 h 7250295"/>
                <a:gd name="connsiteX65-14891" fmla="*/ 1433407 w 2213217"/>
                <a:gd name="connsiteY65-14892" fmla="*/ 622909 h 7250295"/>
                <a:gd name="connsiteX66-14893" fmla="*/ 1444916 w 2213217"/>
                <a:gd name="connsiteY66-14894" fmla="*/ 380757 h 7250295"/>
                <a:gd name="connsiteX67-14895" fmla="*/ 1330946 w 2213217"/>
                <a:gd name="connsiteY67-14896" fmla="*/ 143773 h 7250295"/>
                <a:gd name="connsiteX68-14897" fmla="*/ 1063645 w 2213217"/>
                <a:gd name="connsiteY68-14898" fmla="*/ 568 h 7250295"/>
                <a:gd name="connsiteX0-14899" fmla="*/ 1063645 w 2213217"/>
                <a:gd name="connsiteY0-14900" fmla="*/ 568 h 7250295"/>
                <a:gd name="connsiteX1-14901" fmla="*/ 809625 w 2213217"/>
                <a:gd name="connsiteY1-14902" fmla="*/ 116070 h 7250295"/>
                <a:gd name="connsiteX2-14903" fmla="*/ 685800 w 2213217"/>
                <a:gd name="connsiteY2-14904" fmla="*/ 297045 h 7250295"/>
                <a:gd name="connsiteX3-14905" fmla="*/ 704850 w 2213217"/>
                <a:gd name="connsiteY3-14906" fmla="*/ 620895 h 7250295"/>
                <a:gd name="connsiteX4-14907" fmla="*/ 838200 w 2213217"/>
                <a:gd name="connsiteY4-14908" fmla="*/ 897120 h 7250295"/>
                <a:gd name="connsiteX5-14909" fmla="*/ 742950 w 2213217"/>
                <a:gd name="connsiteY5-14910" fmla="*/ 1011420 h 7250295"/>
                <a:gd name="connsiteX6-14911" fmla="*/ 133350 w 2213217"/>
                <a:gd name="connsiteY6-14912" fmla="*/ 1220970 h 7250295"/>
                <a:gd name="connsiteX7-14913" fmla="*/ 0 w 2213217"/>
                <a:gd name="connsiteY7-14914" fmla="*/ 2211570 h 7250295"/>
                <a:gd name="connsiteX8-14915" fmla="*/ 333375 w 2213217"/>
                <a:gd name="connsiteY8-14916" fmla="*/ 3106920 h 7250295"/>
                <a:gd name="connsiteX9-14917" fmla="*/ 247650 w 2213217"/>
                <a:gd name="connsiteY9-14918" fmla="*/ 3840345 h 7250295"/>
                <a:gd name="connsiteX10-14919" fmla="*/ 371475 w 2213217"/>
                <a:gd name="connsiteY10-14920" fmla="*/ 4059420 h 7250295"/>
                <a:gd name="connsiteX11-14921" fmla="*/ 495300 w 2213217"/>
                <a:gd name="connsiteY11-14922" fmla="*/ 4278495 h 7250295"/>
                <a:gd name="connsiteX12-14923" fmla="*/ 476250 w 2213217"/>
                <a:gd name="connsiteY12-14924" fmla="*/ 4735695 h 7250295"/>
                <a:gd name="connsiteX13-14925" fmla="*/ 476250 w 2213217"/>
                <a:gd name="connsiteY13-14926" fmla="*/ 5097645 h 7250295"/>
                <a:gd name="connsiteX14-14927" fmla="*/ 371475 w 2213217"/>
                <a:gd name="connsiteY14-14928" fmla="*/ 6145395 h 7250295"/>
                <a:gd name="connsiteX15-14929" fmla="*/ 371475 w 2213217"/>
                <a:gd name="connsiteY15-14930" fmla="*/ 6621645 h 7250295"/>
                <a:gd name="connsiteX16-14931" fmla="*/ 400050 w 2213217"/>
                <a:gd name="connsiteY16-14932" fmla="*/ 6821670 h 7250295"/>
                <a:gd name="connsiteX17-14933" fmla="*/ 323850 w 2213217"/>
                <a:gd name="connsiteY17-14934" fmla="*/ 7002645 h 7250295"/>
                <a:gd name="connsiteX18-14935" fmla="*/ 533400 w 2213217"/>
                <a:gd name="connsiteY18-14936" fmla="*/ 7250295 h 7250295"/>
                <a:gd name="connsiteX19-14937" fmla="*/ 952500 w 2213217"/>
                <a:gd name="connsiteY19-14938" fmla="*/ 7240770 h 7250295"/>
                <a:gd name="connsiteX20-14939" fmla="*/ 733425 w 2213217"/>
                <a:gd name="connsiteY20-14940" fmla="*/ 6821670 h 7250295"/>
                <a:gd name="connsiteX21-14941" fmla="*/ 790575 w 2213217"/>
                <a:gd name="connsiteY21-14942" fmla="*/ 6574020 h 7250295"/>
                <a:gd name="connsiteX22-14943" fmla="*/ 762000 w 2213217"/>
                <a:gd name="connsiteY22-14944" fmla="*/ 6250170 h 7250295"/>
                <a:gd name="connsiteX23-14945" fmla="*/ 885825 w 2213217"/>
                <a:gd name="connsiteY23-14946" fmla="*/ 5411970 h 7250295"/>
                <a:gd name="connsiteX24-14947" fmla="*/ 866775 w 2213217"/>
                <a:gd name="connsiteY24-14948" fmla="*/ 5326245 h 7250295"/>
                <a:gd name="connsiteX25-14949" fmla="*/ 971550 w 2213217"/>
                <a:gd name="connsiteY25-14950" fmla="*/ 5211945 h 7250295"/>
                <a:gd name="connsiteX26-14951" fmla="*/ 962025 w 2213217"/>
                <a:gd name="connsiteY26-14952" fmla="*/ 5069070 h 7250295"/>
                <a:gd name="connsiteX27-14953" fmla="*/ 1104900 w 2213217"/>
                <a:gd name="connsiteY27-14954" fmla="*/ 4526145 h 7250295"/>
                <a:gd name="connsiteX28-14955" fmla="*/ 1123950 w 2213217"/>
                <a:gd name="connsiteY28-14956" fmla="*/ 4392795 h 7250295"/>
                <a:gd name="connsiteX29-14957" fmla="*/ 1276350 w 2213217"/>
                <a:gd name="connsiteY29-14958" fmla="*/ 4649970 h 7250295"/>
                <a:gd name="connsiteX30-14959" fmla="*/ 1352550 w 2213217"/>
                <a:gd name="connsiteY30-14960" fmla="*/ 4926195 h 7250295"/>
                <a:gd name="connsiteX31-14961" fmla="*/ 1333500 w 2213217"/>
                <a:gd name="connsiteY31-14962" fmla="*/ 5069070 h 7250295"/>
                <a:gd name="connsiteX32-14963" fmla="*/ 1371600 w 2213217"/>
                <a:gd name="connsiteY32-14964" fmla="*/ 5078595 h 7250295"/>
                <a:gd name="connsiteX33-14965" fmla="*/ 1247775 w 2213217"/>
                <a:gd name="connsiteY33-14966" fmla="*/ 5516745 h 7250295"/>
                <a:gd name="connsiteX34-14967" fmla="*/ 1257300 w 2213217"/>
                <a:gd name="connsiteY34-14968" fmla="*/ 6469245 h 7250295"/>
                <a:gd name="connsiteX35-14969" fmla="*/ 1333500 w 2213217"/>
                <a:gd name="connsiteY35-14970" fmla="*/ 6583545 h 7250295"/>
                <a:gd name="connsiteX36-14971" fmla="*/ 1314450 w 2213217"/>
                <a:gd name="connsiteY36-14972" fmla="*/ 6735945 h 7250295"/>
                <a:gd name="connsiteX37-14973" fmla="*/ 1323975 w 2213217"/>
                <a:gd name="connsiteY37-14974" fmla="*/ 6859770 h 7250295"/>
                <a:gd name="connsiteX38-14975" fmla="*/ 1304925 w 2213217"/>
                <a:gd name="connsiteY38-14976" fmla="*/ 7012170 h 7250295"/>
                <a:gd name="connsiteX39-14977" fmla="*/ 1704975 w 2213217"/>
                <a:gd name="connsiteY39-14978" fmla="*/ 7212195 h 7250295"/>
                <a:gd name="connsiteX40-14979" fmla="*/ 1800736 w 2213217"/>
                <a:gd name="connsiteY40-14980" fmla="*/ 7194888 h 7250295"/>
                <a:gd name="connsiteX41-14981" fmla="*/ 2189006 w 2213217"/>
                <a:gd name="connsiteY41-14982" fmla="*/ 7199125 h 7250295"/>
                <a:gd name="connsiteX42-14983" fmla="*/ 2171850 w 2213217"/>
                <a:gd name="connsiteY42-14984" fmla="*/ 7046786 h 7250295"/>
                <a:gd name="connsiteX43-14985" fmla="*/ 1687247 w 2213217"/>
                <a:gd name="connsiteY43-14986" fmla="*/ 6680449 h 7250295"/>
                <a:gd name="connsiteX44-14987" fmla="*/ 1708130 w 2213217"/>
                <a:gd name="connsiteY44-14988" fmla="*/ 6550072 h 7250295"/>
                <a:gd name="connsiteX45-14989" fmla="*/ 1668617 w 2213217"/>
                <a:gd name="connsiteY45-14990" fmla="*/ 6451067 h 7250295"/>
                <a:gd name="connsiteX46-14991" fmla="*/ 1657350 w 2213217"/>
                <a:gd name="connsiteY46-14992" fmla="*/ 6250170 h 7250295"/>
                <a:gd name="connsiteX47-14993" fmla="*/ 1679014 w 2213217"/>
                <a:gd name="connsiteY47-14994" fmla="*/ 5979714 h 7250295"/>
                <a:gd name="connsiteX48-14995" fmla="*/ 1727631 w 2213217"/>
                <a:gd name="connsiteY48-14996" fmla="*/ 5512209 h 7250295"/>
                <a:gd name="connsiteX49-14997" fmla="*/ 1739049 w 2213217"/>
                <a:gd name="connsiteY49-14998" fmla="*/ 5363804 h 7250295"/>
                <a:gd name="connsiteX50-14999" fmla="*/ 1797611 w 2213217"/>
                <a:gd name="connsiteY50-15000" fmla="*/ 5317321 h 7250295"/>
                <a:gd name="connsiteX51-15001" fmla="*/ 1884207 w 2213217"/>
                <a:gd name="connsiteY51-15002" fmla="*/ 5097645 h 7250295"/>
                <a:gd name="connsiteX52-15003" fmla="*/ 1909357 w 2213217"/>
                <a:gd name="connsiteY52-15004" fmla="*/ 4805496 h 7250295"/>
                <a:gd name="connsiteX53-15005" fmla="*/ 1900373 w 2213217"/>
                <a:gd name="connsiteY53-15006" fmla="*/ 4348776 h 7250295"/>
                <a:gd name="connsiteX54-15007" fmla="*/ 1881052 w 2213217"/>
                <a:gd name="connsiteY54-15008" fmla="*/ 3902573 h 7250295"/>
                <a:gd name="connsiteX55-15009" fmla="*/ 1855362 w 2213217"/>
                <a:gd name="connsiteY55-15010" fmla="*/ 3584643 h 7250295"/>
                <a:gd name="connsiteX56-15011" fmla="*/ 2056257 w 2213217"/>
                <a:gd name="connsiteY56-15012" fmla="*/ 2654077 h 7250295"/>
                <a:gd name="connsiteX57-15013" fmla="*/ 2042707 w 2213217"/>
                <a:gd name="connsiteY57-15014" fmla="*/ 2404684 h 7250295"/>
                <a:gd name="connsiteX58-15015" fmla="*/ 1981200 w 2213217"/>
                <a:gd name="connsiteY58-15016" fmla="*/ 1864914 h 7250295"/>
                <a:gd name="connsiteX59-15017" fmla="*/ 1936459 w 2213217"/>
                <a:gd name="connsiteY59-15018" fmla="*/ 1677029 h 7250295"/>
                <a:gd name="connsiteX60-15019" fmla="*/ 1922037 w 2213217"/>
                <a:gd name="connsiteY60-15020" fmla="*/ 1432534 h 7250295"/>
                <a:gd name="connsiteX61-15021" fmla="*/ 1874412 w 2213217"/>
                <a:gd name="connsiteY61-15022" fmla="*/ 1302338 h 7250295"/>
                <a:gd name="connsiteX62-15023" fmla="*/ 1407687 w 2213217"/>
                <a:gd name="connsiteY62-15024" fmla="*/ 1134975 h 7250295"/>
                <a:gd name="connsiteX63-15025" fmla="*/ 1309221 w 2213217"/>
                <a:gd name="connsiteY63-15026" fmla="*/ 1020075 h 7250295"/>
                <a:gd name="connsiteX64-15027" fmla="*/ 1365230 w 2213217"/>
                <a:gd name="connsiteY64-15028" fmla="*/ 821521 h 7250295"/>
                <a:gd name="connsiteX65-15029" fmla="*/ 1433407 w 2213217"/>
                <a:gd name="connsiteY65-15030" fmla="*/ 622909 h 7250295"/>
                <a:gd name="connsiteX66-15031" fmla="*/ 1444916 w 2213217"/>
                <a:gd name="connsiteY66-15032" fmla="*/ 380757 h 7250295"/>
                <a:gd name="connsiteX67-15033" fmla="*/ 1330946 w 2213217"/>
                <a:gd name="connsiteY67-15034" fmla="*/ 143773 h 7250295"/>
                <a:gd name="connsiteX68-15035" fmla="*/ 1063645 w 2213217"/>
                <a:gd name="connsiteY68-15036" fmla="*/ 568 h 7250295"/>
                <a:gd name="connsiteX0-15037" fmla="*/ 1063645 w 2213217"/>
                <a:gd name="connsiteY0-15038" fmla="*/ 568 h 7250295"/>
                <a:gd name="connsiteX1-15039" fmla="*/ 809625 w 2213217"/>
                <a:gd name="connsiteY1-15040" fmla="*/ 116070 h 7250295"/>
                <a:gd name="connsiteX2-15041" fmla="*/ 685800 w 2213217"/>
                <a:gd name="connsiteY2-15042" fmla="*/ 297045 h 7250295"/>
                <a:gd name="connsiteX3-15043" fmla="*/ 704850 w 2213217"/>
                <a:gd name="connsiteY3-15044" fmla="*/ 620895 h 7250295"/>
                <a:gd name="connsiteX4-15045" fmla="*/ 838200 w 2213217"/>
                <a:gd name="connsiteY4-15046" fmla="*/ 897120 h 7250295"/>
                <a:gd name="connsiteX5-15047" fmla="*/ 742950 w 2213217"/>
                <a:gd name="connsiteY5-15048" fmla="*/ 1011420 h 7250295"/>
                <a:gd name="connsiteX6-15049" fmla="*/ 133350 w 2213217"/>
                <a:gd name="connsiteY6-15050" fmla="*/ 1220970 h 7250295"/>
                <a:gd name="connsiteX7-15051" fmla="*/ 0 w 2213217"/>
                <a:gd name="connsiteY7-15052" fmla="*/ 2211570 h 7250295"/>
                <a:gd name="connsiteX8-15053" fmla="*/ 333375 w 2213217"/>
                <a:gd name="connsiteY8-15054" fmla="*/ 3106920 h 7250295"/>
                <a:gd name="connsiteX9-15055" fmla="*/ 247650 w 2213217"/>
                <a:gd name="connsiteY9-15056" fmla="*/ 3840345 h 7250295"/>
                <a:gd name="connsiteX10-15057" fmla="*/ 371475 w 2213217"/>
                <a:gd name="connsiteY10-15058" fmla="*/ 4059420 h 7250295"/>
                <a:gd name="connsiteX11-15059" fmla="*/ 495300 w 2213217"/>
                <a:gd name="connsiteY11-15060" fmla="*/ 4278495 h 7250295"/>
                <a:gd name="connsiteX12-15061" fmla="*/ 476250 w 2213217"/>
                <a:gd name="connsiteY12-15062" fmla="*/ 4735695 h 7250295"/>
                <a:gd name="connsiteX13-15063" fmla="*/ 476250 w 2213217"/>
                <a:gd name="connsiteY13-15064" fmla="*/ 5097645 h 7250295"/>
                <a:gd name="connsiteX14-15065" fmla="*/ 371475 w 2213217"/>
                <a:gd name="connsiteY14-15066" fmla="*/ 6145395 h 7250295"/>
                <a:gd name="connsiteX15-15067" fmla="*/ 371475 w 2213217"/>
                <a:gd name="connsiteY15-15068" fmla="*/ 6621645 h 7250295"/>
                <a:gd name="connsiteX16-15069" fmla="*/ 400050 w 2213217"/>
                <a:gd name="connsiteY16-15070" fmla="*/ 6821670 h 7250295"/>
                <a:gd name="connsiteX17-15071" fmla="*/ 323850 w 2213217"/>
                <a:gd name="connsiteY17-15072" fmla="*/ 7002645 h 7250295"/>
                <a:gd name="connsiteX18-15073" fmla="*/ 533400 w 2213217"/>
                <a:gd name="connsiteY18-15074" fmla="*/ 7250295 h 7250295"/>
                <a:gd name="connsiteX19-15075" fmla="*/ 952500 w 2213217"/>
                <a:gd name="connsiteY19-15076" fmla="*/ 7240770 h 7250295"/>
                <a:gd name="connsiteX20-15077" fmla="*/ 733425 w 2213217"/>
                <a:gd name="connsiteY20-15078" fmla="*/ 6821670 h 7250295"/>
                <a:gd name="connsiteX21-15079" fmla="*/ 790575 w 2213217"/>
                <a:gd name="connsiteY21-15080" fmla="*/ 6574020 h 7250295"/>
                <a:gd name="connsiteX22-15081" fmla="*/ 762000 w 2213217"/>
                <a:gd name="connsiteY22-15082" fmla="*/ 6250170 h 7250295"/>
                <a:gd name="connsiteX23-15083" fmla="*/ 885825 w 2213217"/>
                <a:gd name="connsiteY23-15084" fmla="*/ 5411970 h 7250295"/>
                <a:gd name="connsiteX24-15085" fmla="*/ 866775 w 2213217"/>
                <a:gd name="connsiteY24-15086" fmla="*/ 5326245 h 7250295"/>
                <a:gd name="connsiteX25-15087" fmla="*/ 971550 w 2213217"/>
                <a:gd name="connsiteY25-15088" fmla="*/ 5211945 h 7250295"/>
                <a:gd name="connsiteX26-15089" fmla="*/ 962025 w 2213217"/>
                <a:gd name="connsiteY26-15090" fmla="*/ 5069070 h 7250295"/>
                <a:gd name="connsiteX27-15091" fmla="*/ 1104900 w 2213217"/>
                <a:gd name="connsiteY27-15092" fmla="*/ 4526145 h 7250295"/>
                <a:gd name="connsiteX28-15093" fmla="*/ 1123950 w 2213217"/>
                <a:gd name="connsiteY28-15094" fmla="*/ 4392795 h 7250295"/>
                <a:gd name="connsiteX29-15095" fmla="*/ 1276350 w 2213217"/>
                <a:gd name="connsiteY29-15096" fmla="*/ 4649970 h 7250295"/>
                <a:gd name="connsiteX30-15097" fmla="*/ 1352550 w 2213217"/>
                <a:gd name="connsiteY30-15098" fmla="*/ 4926195 h 7250295"/>
                <a:gd name="connsiteX31-15099" fmla="*/ 1333500 w 2213217"/>
                <a:gd name="connsiteY31-15100" fmla="*/ 5069070 h 7250295"/>
                <a:gd name="connsiteX32-15101" fmla="*/ 1371600 w 2213217"/>
                <a:gd name="connsiteY32-15102" fmla="*/ 5078595 h 7250295"/>
                <a:gd name="connsiteX33-15103" fmla="*/ 1247775 w 2213217"/>
                <a:gd name="connsiteY33-15104" fmla="*/ 5516745 h 7250295"/>
                <a:gd name="connsiteX34-15105" fmla="*/ 1257300 w 2213217"/>
                <a:gd name="connsiteY34-15106" fmla="*/ 6469245 h 7250295"/>
                <a:gd name="connsiteX35-15107" fmla="*/ 1333500 w 2213217"/>
                <a:gd name="connsiteY35-15108" fmla="*/ 6583545 h 7250295"/>
                <a:gd name="connsiteX36-15109" fmla="*/ 1314450 w 2213217"/>
                <a:gd name="connsiteY36-15110" fmla="*/ 6735945 h 7250295"/>
                <a:gd name="connsiteX37-15111" fmla="*/ 1323975 w 2213217"/>
                <a:gd name="connsiteY37-15112" fmla="*/ 6859770 h 7250295"/>
                <a:gd name="connsiteX38-15113" fmla="*/ 1304925 w 2213217"/>
                <a:gd name="connsiteY38-15114" fmla="*/ 7012170 h 7250295"/>
                <a:gd name="connsiteX39-15115" fmla="*/ 1704975 w 2213217"/>
                <a:gd name="connsiteY39-15116" fmla="*/ 7212195 h 7250295"/>
                <a:gd name="connsiteX40-15117" fmla="*/ 1800736 w 2213217"/>
                <a:gd name="connsiteY40-15118" fmla="*/ 7194888 h 7250295"/>
                <a:gd name="connsiteX41-15119" fmla="*/ 2189006 w 2213217"/>
                <a:gd name="connsiteY41-15120" fmla="*/ 7199125 h 7250295"/>
                <a:gd name="connsiteX42-15121" fmla="*/ 2171850 w 2213217"/>
                <a:gd name="connsiteY42-15122" fmla="*/ 7046786 h 7250295"/>
                <a:gd name="connsiteX43-15123" fmla="*/ 1687247 w 2213217"/>
                <a:gd name="connsiteY43-15124" fmla="*/ 6680449 h 7250295"/>
                <a:gd name="connsiteX44-15125" fmla="*/ 1708130 w 2213217"/>
                <a:gd name="connsiteY44-15126" fmla="*/ 6550072 h 7250295"/>
                <a:gd name="connsiteX45-15127" fmla="*/ 1668617 w 2213217"/>
                <a:gd name="connsiteY45-15128" fmla="*/ 6451067 h 7250295"/>
                <a:gd name="connsiteX46-15129" fmla="*/ 1657350 w 2213217"/>
                <a:gd name="connsiteY46-15130" fmla="*/ 6250170 h 7250295"/>
                <a:gd name="connsiteX47-15131" fmla="*/ 1679014 w 2213217"/>
                <a:gd name="connsiteY47-15132" fmla="*/ 5979714 h 7250295"/>
                <a:gd name="connsiteX48-15133" fmla="*/ 1727631 w 2213217"/>
                <a:gd name="connsiteY48-15134" fmla="*/ 5512209 h 7250295"/>
                <a:gd name="connsiteX49-15135" fmla="*/ 1739049 w 2213217"/>
                <a:gd name="connsiteY49-15136" fmla="*/ 5363804 h 7250295"/>
                <a:gd name="connsiteX50-15137" fmla="*/ 1797611 w 2213217"/>
                <a:gd name="connsiteY50-15138" fmla="*/ 5317321 h 7250295"/>
                <a:gd name="connsiteX51-15139" fmla="*/ 1884207 w 2213217"/>
                <a:gd name="connsiteY51-15140" fmla="*/ 5097645 h 7250295"/>
                <a:gd name="connsiteX52-15141" fmla="*/ 1909357 w 2213217"/>
                <a:gd name="connsiteY52-15142" fmla="*/ 4805496 h 7250295"/>
                <a:gd name="connsiteX53-15143" fmla="*/ 1900373 w 2213217"/>
                <a:gd name="connsiteY53-15144" fmla="*/ 4348776 h 7250295"/>
                <a:gd name="connsiteX54-15145" fmla="*/ 1881052 w 2213217"/>
                <a:gd name="connsiteY54-15146" fmla="*/ 3902573 h 7250295"/>
                <a:gd name="connsiteX55-15147" fmla="*/ 1855362 w 2213217"/>
                <a:gd name="connsiteY55-15148" fmla="*/ 3584643 h 7250295"/>
                <a:gd name="connsiteX56-15149" fmla="*/ 2056257 w 2213217"/>
                <a:gd name="connsiteY56-15150" fmla="*/ 2654077 h 7250295"/>
                <a:gd name="connsiteX57-15151" fmla="*/ 2042707 w 2213217"/>
                <a:gd name="connsiteY57-15152" fmla="*/ 2404684 h 7250295"/>
                <a:gd name="connsiteX58-15153" fmla="*/ 1981200 w 2213217"/>
                <a:gd name="connsiteY58-15154" fmla="*/ 1864914 h 7250295"/>
                <a:gd name="connsiteX59-15155" fmla="*/ 1936459 w 2213217"/>
                <a:gd name="connsiteY59-15156" fmla="*/ 1677029 h 7250295"/>
                <a:gd name="connsiteX60-15157" fmla="*/ 1922037 w 2213217"/>
                <a:gd name="connsiteY60-15158" fmla="*/ 1432534 h 7250295"/>
                <a:gd name="connsiteX61-15159" fmla="*/ 1874412 w 2213217"/>
                <a:gd name="connsiteY61-15160" fmla="*/ 1302338 h 7250295"/>
                <a:gd name="connsiteX62-15161" fmla="*/ 1407687 w 2213217"/>
                <a:gd name="connsiteY62-15162" fmla="*/ 1134975 h 7250295"/>
                <a:gd name="connsiteX63-15163" fmla="*/ 1309221 w 2213217"/>
                <a:gd name="connsiteY63-15164" fmla="*/ 1020075 h 7250295"/>
                <a:gd name="connsiteX64-15165" fmla="*/ 1365230 w 2213217"/>
                <a:gd name="connsiteY64-15166" fmla="*/ 821521 h 7250295"/>
                <a:gd name="connsiteX65-15167" fmla="*/ 1433407 w 2213217"/>
                <a:gd name="connsiteY65-15168" fmla="*/ 622909 h 7250295"/>
                <a:gd name="connsiteX66-15169" fmla="*/ 1444916 w 2213217"/>
                <a:gd name="connsiteY66-15170" fmla="*/ 380757 h 7250295"/>
                <a:gd name="connsiteX67-15171" fmla="*/ 1330946 w 2213217"/>
                <a:gd name="connsiteY67-15172" fmla="*/ 143773 h 7250295"/>
                <a:gd name="connsiteX68-15173" fmla="*/ 1063645 w 2213217"/>
                <a:gd name="connsiteY68-15174" fmla="*/ 568 h 7250295"/>
                <a:gd name="connsiteX0-15175" fmla="*/ 1063645 w 2213217"/>
                <a:gd name="connsiteY0-15176" fmla="*/ 568 h 7250295"/>
                <a:gd name="connsiteX1-15177" fmla="*/ 809625 w 2213217"/>
                <a:gd name="connsiteY1-15178" fmla="*/ 116070 h 7250295"/>
                <a:gd name="connsiteX2-15179" fmla="*/ 685800 w 2213217"/>
                <a:gd name="connsiteY2-15180" fmla="*/ 297045 h 7250295"/>
                <a:gd name="connsiteX3-15181" fmla="*/ 704850 w 2213217"/>
                <a:gd name="connsiteY3-15182" fmla="*/ 620895 h 7250295"/>
                <a:gd name="connsiteX4-15183" fmla="*/ 838200 w 2213217"/>
                <a:gd name="connsiteY4-15184" fmla="*/ 897120 h 7250295"/>
                <a:gd name="connsiteX5-15185" fmla="*/ 742950 w 2213217"/>
                <a:gd name="connsiteY5-15186" fmla="*/ 1011420 h 7250295"/>
                <a:gd name="connsiteX6-15187" fmla="*/ 133350 w 2213217"/>
                <a:gd name="connsiteY6-15188" fmla="*/ 1220970 h 7250295"/>
                <a:gd name="connsiteX7-15189" fmla="*/ 0 w 2213217"/>
                <a:gd name="connsiteY7-15190" fmla="*/ 2211570 h 7250295"/>
                <a:gd name="connsiteX8-15191" fmla="*/ 333375 w 2213217"/>
                <a:gd name="connsiteY8-15192" fmla="*/ 3106920 h 7250295"/>
                <a:gd name="connsiteX9-15193" fmla="*/ 247650 w 2213217"/>
                <a:gd name="connsiteY9-15194" fmla="*/ 3840345 h 7250295"/>
                <a:gd name="connsiteX10-15195" fmla="*/ 371475 w 2213217"/>
                <a:gd name="connsiteY10-15196" fmla="*/ 4059420 h 7250295"/>
                <a:gd name="connsiteX11-15197" fmla="*/ 495300 w 2213217"/>
                <a:gd name="connsiteY11-15198" fmla="*/ 4278495 h 7250295"/>
                <a:gd name="connsiteX12-15199" fmla="*/ 476250 w 2213217"/>
                <a:gd name="connsiteY12-15200" fmla="*/ 4735695 h 7250295"/>
                <a:gd name="connsiteX13-15201" fmla="*/ 476250 w 2213217"/>
                <a:gd name="connsiteY13-15202" fmla="*/ 5097645 h 7250295"/>
                <a:gd name="connsiteX14-15203" fmla="*/ 371475 w 2213217"/>
                <a:gd name="connsiteY14-15204" fmla="*/ 6145395 h 7250295"/>
                <a:gd name="connsiteX15-15205" fmla="*/ 371475 w 2213217"/>
                <a:gd name="connsiteY15-15206" fmla="*/ 6621645 h 7250295"/>
                <a:gd name="connsiteX16-15207" fmla="*/ 400050 w 2213217"/>
                <a:gd name="connsiteY16-15208" fmla="*/ 6821670 h 7250295"/>
                <a:gd name="connsiteX17-15209" fmla="*/ 323850 w 2213217"/>
                <a:gd name="connsiteY17-15210" fmla="*/ 7002645 h 7250295"/>
                <a:gd name="connsiteX18-15211" fmla="*/ 533400 w 2213217"/>
                <a:gd name="connsiteY18-15212" fmla="*/ 7250295 h 7250295"/>
                <a:gd name="connsiteX19-15213" fmla="*/ 952500 w 2213217"/>
                <a:gd name="connsiteY19-15214" fmla="*/ 7240770 h 7250295"/>
                <a:gd name="connsiteX20-15215" fmla="*/ 733425 w 2213217"/>
                <a:gd name="connsiteY20-15216" fmla="*/ 6821670 h 7250295"/>
                <a:gd name="connsiteX21-15217" fmla="*/ 790575 w 2213217"/>
                <a:gd name="connsiteY21-15218" fmla="*/ 6574020 h 7250295"/>
                <a:gd name="connsiteX22-15219" fmla="*/ 762000 w 2213217"/>
                <a:gd name="connsiteY22-15220" fmla="*/ 6250170 h 7250295"/>
                <a:gd name="connsiteX23-15221" fmla="*/ 885825 w 2213217"/>
                <a:gd name="connsiteY23-15222" fmla="*/ 5411970 h 7250295"/>
                <a:gd name="connsiteX24-15223" fmla="*/ 866775 w 2213217"/>
                <a:gd name="connsiteY24-15224" fmla="*/ 5326245 h 7250295"/>
                <a:gd name="connsiteX25-15225" fmla="*/ 971550 w 2213217"/>
                <a:gd name="connsiteY25-15226" fmla="*/ 5211945 h 7250295"/>
                <a:gd name="connsiteX26-15227" fmla="*/ 962025 w 2213217"/>
                <a:gd name="connsiteY26-15228" fmla="*/ 5069070 h 7250295"/>
                <a:gd name="connsiteX27-15229" fmla="*/ 1104900 w 2213217"/>
                <a:gd name="connsiteY27-15230" fmla="*/ 4526145 h 7250295"/>
                <a:gd name="connsiteX28-15231" fmla="*/ 1123950 w 2213217"/>
                <a:gd name="connsiteY28-15232" fmla="*/ 4392795 h 7250295"/>
                <a:gd name="connsiteX29-15233" fmla="*/ 1276350 w 2213217"/>
                <a:gd name="connsiteY29-15234" fmla="*/ 4649970 h 7250295"/>
                <a:gd name="connsiteX30-15235" fmla="*/ 1352550 w 2213217"/>
                <a:gd name="connsiteY30-15236" fmla="*/ 4926195 h 7250295"/>
                <a:gd name="connsiteX31-15237" fmla="*/ 1333500 w 2213217"/>
                <a:gd name="connsiteY31-15238" fmla="*/ 5069070 h 7250295"/>
                <a:gd name="connsiteX32-15239" fmla="*/ 1371600 w 2213217"/>
                <a:gd name="connsiteY32-15240" fmla="*/ 5078595 h 7250295"/>
                <a:gd name="connsiteX33-15241" fmla="*/ 1247775 w 2213217"/>
                <a:gd name="connsiteY33-15242" fmla="*/ 5516745 h 7250295"/>
                <a:gd name="connsiteX34-15243" fmla="*/ 1257300 w 2213217"/>
                <a:gd name="connsiteY34-15244" fmla="*/ 6469245 h 7250295"/>
                <a:gd name="connsiteX35-15245" fmla="*/ 1333500 w 2213217"/>
                <a:gd name="connsiteY35-15246" fmla="*/ 6583545 h 7250295"/>
                <a:gd name="connsiteX36-15247" fmla="*/ 1314450 w 2213217"/>
                <a:gd name="connsiteY36-15248" fmla="*/ 6735945 h 7250295"/>
                <a:gd name="connsiteX37-15249" fmla="*/ 1323975 w 2213217"/>
                <a:gd name="connsiteY37-15250" fmla="*/ 6859770 h 7250295"/>
                <a:gd name="connsiteX38-15251" fmla="*/ 1304925 w 2213217"/>
                <a:gd name="connsiteY38-15252" fmla="*/ 7012170 h 7250295"/>
                <a:gd name="connsiteX39-15253" fmla="*/ 1704975 w 2213217"/>
                <a:gd name="connsiteY39-15254" fmla="*/ 7212195 h 7250295"/>
                <a:gd name="connsiteX40-15255" fmla="*/ 1797852 w 2213217"/>
                <a:gd name="connsiteY40-15256" fmla="*/ 7174696 h 7250295"/>
                <a:gd name="connsiteX41-15257" fmla="*/ 2189006 w 2213217"/>
                <a:gd name="connsiteY41-15258" fmla="*/ 7199125 h 7250295"/>
                <a:gd name="connsiteX42-15259" fmla="*/ 2171850 w 2213217"/>
                <a:gd name="connsiteY42-15260" fmla="*/ 7046786 h 7250295"/>
                <a:gd name="connsiteX43-15261" fmla="*/ 1687247 w 2213217"/>
                <a:gd name="connsiteY43-15262" fmla="*/ 6680449 h 7250295"/>
                <a:gd name="connsiteX44-15263" fmla="*/ 1708130 w 2213217"/>
                <a:gd name="connsiteY44-15264" fmla="*/ 6550072 h 7250295"/>
                <a:gd name="connsiteX45-15265" fmla="*/ 1668617 w 2213217"/>
                <a:gd name="connsiteY45-15266" fmla="*/ 6451067 h 7250295"/>
                <a:gd name="connsiteX46-15267" fmla="*/ 1657350 w 2213217"/>
                <a:gd name="connsiteY46-15268" fmla="*/ 6250170 h 7250295"/>
                <a:gd name="connsiteX47-15269" fmla="*/ 1679014 w 2213217"/>
                <a:gd name="connsiteY47-15270" fmla="*/ 5979714 h 7250295"/>
                <a:gd name="connsiteX48-15271" fmla="*/ 1727631 w 2213217"/>
                <a:gd name="connsiteY48-15272" fmla="*/ 5512209 h 7250295"/>
                <a:gd name="connsiteX49-15273" fmla="*/ 1739049 w 2213217"/>
                <a:gd name="connsiteY49-15274" fmla="*/ 5363804 h 7250295"/>
                <a:gd name="connsiteX50-15275" fmla="*/ 1797611 w 2213217"/>
                <a:gd name="connsiteY50-15276" fmla="*/ 5317321 h 7250295"/>
                <a:gd name="connsiteX51-15277" fmla="*/ 1884207 w 2213217"/>
                <a:gd name="connsiteY51-15278" fmla="*/ 5097645 h 7250295"/>
                <a:gd name="connsiteX52-15279" fmla="*/ 1909357 w 2213217"/>
                <a:gd name="connsiteY52-15280" fmla="*/ 4805496 h 7250295"/>
                <a:gd name="connsiteX53-15281" fmla="*/ 1900373 w 2213217"/>
                <a:gd name="connsiteY53-15282" fmla="*/ 4348776 h 7250295"/>
                <a:gd name="connsiteX54-15283" fmla="*/ 1881052 w 2213217"/>
                <a:gd name="connsiteY54-15284" fmla="*/ 3902573 h 7250295"/>
                <a:gd name="connsiteX55-15285" fmla="*/ 1855362 w 2213217"/>
                <a:gd name="connsiteY55-15286" fmla="*/ 3584643 h 7250295"/>
                <a:gd name="connsiteX56-15287" fmla="*/ 2056257 w 2213217"/>
                <a:gd name="connsiteY56-15288" fmla="*/ 2654077 h 7250295"/>
                <a:gd name="connsiteX57-15289" fmla="*/ 2042707 w 2213217"/>
                <a:gd name="connsiteY57-15290" fmla="*/ 2404684 h 7250295"/>
                <a:gd name="connsiteX58-15291" fmla="*/ 1981200 w 2213217"/>
                <a:gd name="connsiteY58-15292" fmla="*/ 1864914 h 7250295"/>
                <a:gd name="connsiteX59-15293" fmla="*/ 1936459 w 2213217"/>
                <a:gd name="connsiteY59-15294" fmla="*/ 1677029 h 7250295"/>
                <a:gd name="connsiteX60-15295" fmla="*/ 1922037 w 2213217"/>
                <a:gd name="connsiteY60-15296" fmla="*/ 1432534 h 7250295"/>
                <a:gd name="connsiteX61-15297" fmla="*/ 1874412 w 2213217"/>
                <a:gd name="connsiteY61-15298" fmla="*/ 1302338 h 7250295"/>
                <a:gd name="connsiteX62-15299" fmla="*/ 1407687 w 2213217"/>
                <a:gd name="connsiteY62-15300" fmla="*/ 1134975 h 7250295"/>
                <a:gd name="connsiteX63-15301" fmla="*/ 1309221 w 2213217"/>
                <a:gd name="connsiteY63-15302" fmla="*/ 1020075 h 7250295"/>
                <a:gd name="connsiteX64-15303" fmla="*/ 1365230 w 2213217"/>
                <a:gd name="connsiteY64-15304" fmla="*/ 821521 h 7250295"/>
                <a:gd name="connsiteX65-15305" fmla="*/ 1433407 w 2213217"/>
                <a:gd name="connsiteY65-15306" fmla="*/ 622909 h 7250295"/>
                <a:gd name="connsiteX66-15307" fmla="*/ 1444916 w 2213217"/>
                <a:gd name="connsiteY66-15308" fmla="*/ 380757 h 7250295"/>
                <a:gd name="connsiteX67-15309" fmla="*/ 1330946 w 2213217"/>
                <a:gd name="connsiteY67-15310" fmla="*/ 143773 h 7250295"/>
                <a:gd name="connsiteX68-15311" fmla="*/ 1063645 w 2213217"/>
                <a:gd name="connsiteY68-15312" fmla="*/ 568 h 7250295"/>
                <a:gd name="connsiteX0-15313" fmla="*/ 1063645 w 2213217"/>
                <a:gd name="connsiteY0-15314" fmla="*/ 568 h 7250295"/>
                <a:gd name="connsiteX1-15315" fmla="*/ 809625 w 2213217"/>
                <a:gd name="connsiteY1-15316" fmla="*/ 116070 h 7250295"/>
                <a:gd name="connsiteX2-15317" fmla="*/ 685800 w 2213217"/>
                <a:gd name="connsiteY2-15318" fmla="*/ 297045 h 7250295"/>
                <a:gd name="connsiteX3-15319" fmla="*/ 704850 w 2213217"/>
                <a:gd name="connsiteY3-15320" fmla="*/ 620895 h 7250295"/>
                <a:gd name="connsiteX4-15321" fmla="*/ 838200 w 2213217"/>
                <a:gd name="connsiteY4-15322" fmla="*/ 897120 h 7250295"/>
                <a:gd name="connsiteX5-15323" fmla="*/ 742950 w 2213217"/>
                <a:gd name="connsiteY5-15324" fmla="*/ 1011420 h 7250295"/>
                <a:gd name="connsiteX6-15325" fmla="*/ 133350 w 2213217"/>
                <a:gd name="connsiteY6-15326" fmla="*/ 1220970 h 7250295"/>
                <a:gd name="connsiteX7-15327" fmla="*/ 0 w 2213217"/>
                <a:gd name="connsiteY7-15328" fmla="*/ 2211570 h 7250295"/>
                <a:gd name="connsiteX8-15329" fmla="*/ 333375 w 2213217"/>
                <a:gd name="connsiteY8-15330" fmla="*/ 3106920 h 7250295"/>
                <a:gd name="connsiteX9-15331" fmla="*/ 247650 w 2213217"/>
                <a:gd name="connsiteY9-15332" fmla="*/ 3840345 h 7250295"/>
                <a:gd name="connsiteX10-15333" fmla="*/ 371475 w 2213217"/>
                <a:gd name="connsiteY10-15334" fmla="*/ 4059420 h 7250295"/>
                <a:gd name="connsiteX11-15335" fmla="*/ 495300 w 2213217"/>
                <a:gd name="connsiteY11-15336" fmla="*/ 4278495 h 7250295"/>
                <a:gd name="connsiteX12-15337" fmla="*/ 476250 w 2213217"/>
                <a:gd name="connsiteY12-15338" fmla="*/ 4735695 h 7250295"/>
                <a:gd name="connsiteX13-15339" fmla="*/ 476250 w 2213217"/>
                <a:gd name="connsiteY13-15340" fmla="*/ 5097645 h 7250295"/>
                <a:gd name="connsiteX14-15341" fmla="*/ 371475 w 2213217"/>
                <a:gd name="connsiteY14-15342" fmla="*/ 6145395 h 7250295"/>
                <a:gd name="connsiteX15-15343" fmla="*/ 371475 w 2213217"/>
                <a:gd name="connsiteY15-15344" fmla="*/ 6621645 h 7250295"/>
                <a:gd name="connsiteX16-15345" fmla="*/ 400050 w 2213217"/>
                <a:gd name="connsiteY16-15346" fmla="*/ 6821670 h 7250295"/>
                <a:gd name="connsiteX17-15347" fmla="*/ 323850 w 2213217"/>
                <a:gd name="connsiteY17-15348" fmla="*/ 7002645 h 7250295"/>
                <a:gd name="connsiteX18-15349" fmla="*/ 533400 w 2213217"/>
                <a:gd name="connsiteY18-15350" fmla="*/ 7250295 h 7250295"/>
                <a:gd name="connsiteX19-15351" fmla="*/ 952500 w 2213217"/>
                <a:gd name="connsiteY19-15352" fmla="*/ 7240770 h 7250295"/>
                <a:gd name="connsiteX20-15353" fmla="*/ 733425 w 2213217"/>
                <a:gd name="connsiteY20-15354" fmla="*/ 6821670 h 7250295"/>
                <a:gd name="connsiteX21-15355" fmla="*/ 790575 w 2213217"/>
                <a:gd name="connsiteY21-15356" fmla="*/ 6574020 h 7250295"/>
                <a:gd name="connsiteX22-15357" fmla="*/ 762000 w 2213217"/>
                <a:gd name="connsiteY22-15358" fmla="*/ 6250170 h 7250295"/>
                <a:gd name="connsiteX23-15359" fmla="*/ 885825 w 2213217"/>
                <a:gd name="connsiteY23-15360" fmla="*/ 5411970 h 7250295"/>
                <a:gd name="connsiteX24-15361" fmla="*/ 866775 w 2213217"/>
                <a:gd name="connsiteY24-15362" fmla="*/ 5326245 h 7250295"/>
                <a:gd name="connsiteX25-15363" fmla="*/ 971550 w 2213217"/>
                <a:gd name="connsiteY25-15364" fmla="*/ 5211945 h 7250295"/>
                <a:gd name="connsiteX26-15365" fmla="*/ 962025 w 2213217"/>
                <a:gd name="connsiteY26-15366" fmla="*/ 5069070 h 7250295"/>
                <a:gd name="connsiteX27-15367" fmla="*/ 1104900 w 2213217"/>
                <a:gd name="connsiteY27-15368" fmla="*/ 4526145 h 7250295"/>
                <a:gd name="connsiteX28-15369" fmla="*/ 1123950 w 2213217"/>
                <a:gd name="connsiteY28-15370" fmla="*/ 4392795 h 7250295"/>
                <a:gd name="connsiteX29-15371" fmla="*/ 1276350 w 2213217"/>
                <a:gd name="connsiteY29-15372" fmla="*/ 4649970 h 7250295"/>
                <a:gd name="connsiteX30-15373" fmla="*/ 1352550 w 2213217"/>
                <a:gd name="connsiteY30-15374" fmla="*/ 4926195 h 7250295"/>
                <a:gd name="connsiteX31-15375" fmla="*/ 1333500 w 2213217"/>
                <a:gd name="connsiteY31-15376" fmla="*/ 5069070 h 7250295"/>
                <a:gd name="connsiteX32-15377" fmla="*/ 1371600 w 2213217"/>
                <a:gd name="connsiteY32-15378" fmla="*/ 5078595 h 7250295"/>
                <a:gd name="connsiteX33-15379" fmla="*/ 1247775 w 2213217"/>
                <a:gd name="connsiteY33-15380" fmla="*/ 5516745 h 7250295"/>
                <a:gd name="connsiteX34-15381" fmla="*/ 1257300 w 2213217"/>
                <a:gd name="connsiteY34-15382" fmla="*/ 6469245 h 7250295"/>
                <a:gd name="connsiteX35-15383" fmla="*/ 1333500 w 2213217"/>
                <a:gd name="connsiteY35-15384" fmla="*/ 6583545 h 7250295"/>
                <a:gd name="connsiteX36-15385" fmla="*/ 1314450 w 2213217"/>
                <a:gd name="connsiteY36-15386" fmla="*/ 6735945 h 7250295"/>
                <a:gd name="connsiteX37-15387" fmla="*/ 1323975 w 2213217"/>
                <a:gd name="connsiteY37-15388" fmla="*/ 6859770 h 7250295"/>
                <a:gd name="connsiteX38-15389" fmla="*/ 1304925 w 2213217"/>
                <a:gd name="connsiteY38-15390" fmla="*/ 7012170 h 7250295"/>
                <a:gd name="connsiteX39-15391" fmla="*/ 1704975 w 2213217"/>
                <a:gd name="connsiteY39-15392" fmla="*/ 7212195 h 7250295"/>
                <a:gd name="connsiteX40-15393" fmla="*/ 1797852 w 2213217"/>
                <a:gd name="connsiteY40-15394" fmla="*/ 7174696 h 7250295"/>
                <a:gd name="connsiteX41-15395" fmla="*/ 2189006 w 2213217"/>
                <a:gd name="connsiteY41-15396" fmla="*/ 7199125 h 7250295"/>
                <a:gd name="connsiteX42-15397" fmla="*/ 2171850 w 2213217"/>
                <a:gd name="connsiteY42-15398" fmla="*/ 7046786 h 7250295"/>
                <a:gd name="connsiteX43-15399" fmla="*/ 1687247 w 2213217"/>
                <a:gd name="connsiteY43-15400" fmla="*/ 6680449 h 7250295"/>
                <a:gd name="connsiteX44-15401" fmla="*/ 1708130 w 2213217"/>
                <a:gd name="connsiteY44-15402" fmla="*/ 6550072 h 7250295"/>
                <a:gd name="connsiteX45-15403" fmla="*/ 1668617 w 2213217"/>
                <a:gd name="connsiteY45-15404" fmla="*/ 6451067 h 7250295"/>
                <a:gd name="connsiteX46-15405" fmla="*/ 1657350 w 2213217"/>
                <a:gd name="connsiteY46-15406" fmla="*/ 6250170 h 7250295"/>
                <a:gd name="connsiteX47-15407" fmla="*/ 1679014 w 2213217"/>
                <a:gd name="connsiteY47-15408" fmla="*/ 5979714 h 7250295"/>
                <a:gd name="connsiteX48-15409" fmla="*/ 1727631 w 2213217"/>
                <a:gd name="connsiteY48-15410" fmla="*/ 5512209 h 7250295"/>
                <a:gd name="connsiteX49-15411" fmla="*/ 1739049 w 2213217"/>
                <a:gd name="connsiteY49-15412" fmla="*/ 5363804 h 7250295"/>
                <a:gd name="connsiteX50-15413" fmla="*/ 1797611 w 2213217"/>
                <a:gd name="connsiteY50-15414" fmla="*/ 5317321 h 7250295"/>
                <a:gd name="connsiteX51-15415" fmla="*/ 1884207 w 2213217"/>
                <a:gd name="connsiteY51-15416" fmla="*/ 5097645 h 7250295"/>
                <a:gd name="connsiteX52-15417" fmla="*/ 1909357 w 2213217"/>
                <a:gd name="connsiteY52-15418" fmla="*/ 4805496 h 7250295"/>
                <a:gd name="connsiteX53-15419" fmla="*/ 1900373 w 2213217"/>
                <a:gd name="connsiteY53-15420" fmla="*/ 4348776 h 7250295"/>
                <a:gd name="connsiteX54-15421" fmla="*/ 1881052 w 2213217"/>
                <a:gd name="connsiteY54-15422" fmla="*/ 3902573 h 7250295"/>
                <a:gd name="connsiteX55-15423" fmla="*/ 1855362 w 2213217"/>
                <a:gd name="connsiteY55-15424" fmla="*/ 3584643 h 7250295"/>
                <a:gd name="connsiteX56-15425" fmla="*/ 2056257 w 2213217"/>
                <a:gd name="connsiteY56-15426" fmla="*/ 2654077 h 7250295"/>
                <a:gd name="connsiteX57-15427" fmla="*/ 2042707 w 2213217"/>
                <a:gd name="connsiteY57-15428" fmla="*/ 2404684 h 7250295"/>
                <a:gd name="connsiteX58-15429" fmla="*/ 1981200 w 2213217"/>
                <a:gd name="connsiteY58-15430" fmla="*/ 1864914 h 7250295"/>
                <a:gd name="connsiteX59-15431" fmla="*/ 1936459 w 2213217"/>
                <a:gd name="connsiteY59-15432" fmla="*/ 1677029 h 7250295"/>
                <a:gd name="connsiteX60-15433" fmla="*/ 1922037 w 2213217"/>
                <a:gd name="connsiteY60-15434" fmla="*/ 1432534 h 7250295"/>
                <a:gd name="connsiteX61-15435" fmla="*/ 1874412 w 2213217"/>
                <a:gd name="connsiteY61-15436" fmla="*/ 1302338 h 7250295"/>
                <a:gd name="connsiteX62-15437" fmla="*/ 1407687 w 2213217"/>
                <a:gd name="connsiteY62-15438" fmla="*/ 1134975 h 7250295"/>
                <a:gd name="connsiteX63-15439" fmla="*/ 1309221 w 2213217"/>
                <a:gd name="connsiteY63-15440" fmla="*/ 1020075 h 7250295"/>
                <a:gd name="connsiteX64-15441" fmla="*/ 1365230 w 2213217"/>
                <a:gd name="connsiteY64-15442" fmla="*/ 821521 h 7250295"/>
                <a:gd name="connsiteX65-15443" fmla="*/ 1433407 w 2213217"/>
                <a:gd name="connsiteY65-15444" fmla="*/ 622909 h 7250295"/>
                <a:gd name="connsiteX66-15445" fmla="*/ 1444916 w 2213217"/>
                <a:gd name="connsiteY66-15446" fmla="*/ 380757 h 7250295"/>
                <a:gd name="connsiteX67-15447" fmla="*/ 1330946 w 2213217"/>
                <a:gd name="connsiteY67-15448" fmla="*/ 143773 h 7250295"/>
                <a:gd name="connsiteX68-15449" fmla="*/ 1063645 w 2213217"/>
                <a:gd name="connsiteY68-15450" fmla="*/ 568 h 7250295"/>
                <a:gd name="connsiteX0-15451" fmla="*/ 1063645 w 2213217"/>
                <a:gd name="connsiteY0-15452" fmla="*/ 568 h 7250295"/>
                <a:gd name="connsiteX1-15453" fmla="*/ 809625 w 2213217"/>
                <a:gd name="connsiteY1-15454" fmla="*/ 116070 h 7250295"/>
                <a:gd name="connsiteX2-15455" fmla="*/ 685800 w 2213217"/>
                <a:gd name="connsiteY2-15456" fmla="*/ 297045 h 7250295"/>
                <a:gd name="connsiteX3-15457" fmla="*/ 704850 w 2213217"/>
                <a:gd name="connsiteY3-15458" fmla="*/ 620895 h 7250295"/>
                <a:gd name="connsiteX4-15459" fmla="*/ 838200 w 2213217"/>
                <a:gd name="connsiteY4-15460" fmla="*/ 897120 h 7250295"/>
                <a:gd name="connsiteX5-15461" fmla="*/ 742950 w 2213217"/>
                <a:gd name="connsiteY5-15462" fmla="*/ 1011420 h 7250295"/>
                <a:gd name="connsiteX6-15463" fmla="*/ 133350 w 2213217"/>
                <a:gd name="connsiteY6-15464" fmla="*/ 1220970 h 7250295"/>
                <a:gd name="connsiteX7-15465" fmla="*/ 0 w 2213217"/>
                <a:gd name="connsiteY7-15466" fmla="*/ 2211570 h 7250295"/>
                <a:gd name="connsiteX8-15467" fmla="*/ 333375 w 2213217"/>
                <a:gd name="connsiteY8-15468" fmla="*/ 3106920 h 7250295"/>
                <a:gd name="connsiteX9-15469" fmla="*/ 247650 w 2213217"/>
                <a:gd name="connsiteY9-15470" fmla="*/ 3840345 h 7250295"/>
                <a:gd name="connsiteX10-15471" fmla="*/ 371475 w 2213217"/>
                <a:gd name="connsiteY10-15472" fmla="*/ 4059420 h 7250295"/>
                <a:gd name="connsiteX11-15473" fmla="*/ 495300 w 2213217"/>
                <a:gd name="connsiteY11-15474" fmla="*/ 4278495 h 7250295"/>
                <a:gd name="connsiteX12-15475" fmla="*/ 476250 w 2213217"/>
                <a:gd name="connsiteY12-15476" fmla="*/ 4735695 h 7250295"/>
                <a:gd name="connsiteX13-15477" fmla="*/ 476250 w 2213217"/>
                <a:gd name="connsiteY13-15478" fmla="*/ 5097645 h 7250295"/>
                <a:gd name="connsiteX14-15479" fmla="*/ 371475 w 2213217"/>
                <a:gd name="connsiteY14-15480" fmla="*/ 6145395 h 7250295"/>
                <a:gd name="connsiteX15-15481" fmla="*/ 371475 w 2213217"/>
                <a:gd name="connsiteY15-15482" fmla="*/ 6621645 h 7250295"/>
                <a:gd name="connsiteX16-15483" fmla="*/ 400050 w 2213217"/>
                <a:gd name="connsiteY16-15484" fmla="*/ 6821670 h 7250295"/>
                <a:gd name="connsiteX17-15485" fmla="*/ 323850 w 2213217"/>
                <a:gd name="connsiteY17-15486" fmla="*/ 7002645 h 7250295"/>
                <a:gd name="connsiteX18-15487" fmla="*/ 533400 w 2213217"/>
                <a:gd name="connsiteY18-15488" fmla="*/ 7250295 h 7250295"/>
                <a:gd name="connsiteX19-15489" fmla="*/ 952500 w 2213217"/>
                <a:gd name="connsiteY19-15490" fmla="*/ 7240770 h 7250295"/>
                <a:gd name="connsiteX20-15491" fmla="*/ 733425 w 2213217"/>
                <a:gd name="connsiteY20-15492" fmla="*/ 6821670 h 7250295"/>
                <a:gd name="connsiteX21-15493" fmla="*/ 790575 w 2213217"/>
                <a:gd name="connsiteY21-15494" fmla="*/ 6574020 h 7250295"/>
                <a:gd name="connsiteX22-15495" fmla="*/ 762000 w 2213217"/>
                <a:gd name="connsiteY22-15496" fmla="*/ 6250170 h 7250295"/>
                <a:gd name="connsiteX23-15497" fmla="*/ 885825 w 2213217"/>
                <a:gd name="connsiteY23-15498" fmla="*/ 5411970 h 7250295"/>
                <a:gd name="connsiteX24-15499" fmla="*/ 866775 w 2213217"/>
                <a:gd name="connsiteY24-15500" fmla="*/ 5326245 h 7250295"/>
                <a:gd name="connsiteX25-15501" fmla="*/ 971550 w 2213217"/>
                <a:gd name="connsiteY25-15502" fmla="*/ 5211945 h 7250295"/>
                <a:gd name="connsiteX26-15503" fmla="*/ 962025 w 2213217"/>
                <a:gd name="connsiteY26-15504" fmla="*/ 5069070 h 7250295"/>
                <a:gd name="connsiteX27-15505" fmla="*/ 1104900 w 2213217"/>
                <a:gd name="connsiteY27-15506" fmla="*/ 4526145 h 7250295"/>
                <a:gd name="connsiteX28-15507" fmla="*/ 1123950 w 2213217"/>
                <a:gd name="connsiteY28-15508" fmla="*/ 4392795 h 7250295"/>
                <a:gd name="connsiteX29-15509" fmla="*/ 1276350 w 2213217"/>
                <a:gd name="connsiteY29-15510" fmla="*/ 4649970 h 7250295"/>
                <a:gd name="connsiteX30-15511" fmla="*/ 1352550 w 2213217"/>
                <a:gd name="connsiteY30-15512" fmla="*/ 4926195 h 7250295"/>
                <a:gd name="connsiteX31-15513" fmla="*/ 1333500 w 2213217"/>
                <a:gd name="connsiteY31-15514" fmla="*/ 5069070 h 7250295"/>
                <a:gd name="connsiteX32-15515" fmla="*/ 1371600 w 2213217"/>
                <a:gd name="connsiteY32-15516" fmla="*/ 5078595 h 7250295"/>
                <a:gd name="connsiteX33-15517" fmla="*/ 1247775 w 2213217"/>
                <a:gd name="connsiteY33-15518" fmla="*/ 5516745 h 7250295"/>
                <a:gd name="connsiteX34-15519" fmla="*/ 1257300 w 2213217"/>
                <a:gd name="connsiteY34-15520" fmla="*/ 6469245 h 7250295"/>
                <a:gd name="connsiteX35-15521" fmla="*/ 1333500 w 2213217"/>
                <a:gd name="connsiteY35-15522" fmla="*/ 6583545 h 7250295"/>
                <a:gd name="connsiteX36-15523" fmla="*/ 1314450 w 2213217"/>
                <a:gd name="connsiteY36-15524" fmla="*/ 6735945 h 7250295"/>
                <a:gd name="connsiteX37-15525" fmla="*/ 1323975 w 2213217"/>
                <a:gd name="connsiteY37-15526" fmla="*/ 6859770 h 7250295"/>
                <a:gd name="connsiteX38-15527" fmla="*/ 1304925 w 2213217"/>
                <a:gd name="connsiteY38-15528" fmla="*/ 7012170 h 7250295"/>
                <a:gd name="connsiteX39-15529" fmla="*/ 1482866 w 2213217"/>
                <a:gd name="connsiteY39-15530" fmla="*/ 7114120 h 7250295"/>
                <a:gd name="connsiteX40-15531" fmla="*/ 1797852 w 2213217"/>
                <a:gd name="connsiteY40-15532" fmla="*/ 7174696 h 7250295"/>
                <a:gd name="connsiteX41-15533" fmla="*/ 2189006 w 2213217"/>
                <a:gd name="connsiteY41-15534" fmla="*/ 7199125 h 7250295"/>
                <a:gd name="connsiteX42-15535" fmla="*/ 2171850 w 2213217"/>
                <a:gd name="connsiteY42-15536" fmla="*/ 7046786 h 7250295"/>
                <a:gd name="connsiteX43-15537" fmla="*/ 1687247 w 2213217"/>
                <a:gd name="connsiteY43-15538" fmla="*/ 6680449 h 7250295"/>
                <a:gd name="connsiteX44-15539" fmla="*/ 1708130 w 2213217"/>
                <a:gd name="connsiteY44-15540" fmla="*/ 6550072 h 7250295"/>
                <a:gd name="connsiteX45-15541" fmla="*/ 1668617 w 2213217"/>
                <a:gd name="connsiteY45-15542" fmla="*/ 6451067 h 7250295"/>
                <a:gd name="connsiteX46-15543" fmla="*/ 1657350 w 2213217"/>
                <a:gd name="connsiteY46-15544" fmla="*/ 6250170 h 7250295"/>
                <a:gd name="connsiteX47-15545" fmla="*/ 1679014 w 2213217"/>
                <a:gd name="connsiteY47-15546" fmla="*/ 5979714 h 7250295"/>
                <a:gd name="connsiteX48-15547" fmla="*/ 1727631 w 2213217"/>
                <a:gd name="connsiteY48-15548" fmla="*/ 5512209 h 7250295"/>
                <a:gd name="connsiteX49-15549" fmla="*/ 1739049 w 2213217"/>
                <a:gd name="connsiteY49-15550" fmla="*/ 5363804 h 7250295"/>
                <a:gd name="connsiteX50-15551" fmla="*/ 1797611 w 2213217"/>
                <a:gd name="connsiteY50-15552" fmla="*/ 5317321 h 7250295"/>
                <a:gd name="connsiteX51-15553" fmla="*/ 1884207 w 2213217"/>
                <a:gd name="connsiteY51-15554" fmla="*/ 5097645 h 7250295"/>
                <a:gd name="connsiteX52-15555" fmla="*/ 1909357 w 2213217"/>
                <a:gd name="connsiteY52-15556" fmla="*/ 4805496 h 7250295"/>
                <a:gd name="connsiteX53-15557" fmla="*/ 1900373 w 2213217"/>
                <a:gd name="connsiteY53-15558" fmla="*/ 4348776 h 7250295"/>
                <a:gd name="connsiteX54-15559" fmla="*/ 1881052 w 2213217"/>
                <a:gd name="connsiteY54-15560" fmla="*/ 3902573 h 7250295"/>
                <a:gd name="connsiteX55-15561" fmla="*/ 1855362 w 2213217"/>
                <a:gd name="connsiteY55-15562" fmla="*/ 3584643 h 7250295"/>
                <a:gd name="connsiteX56-15563" fmla="*/ 2056257 w 2213217"/>
                <a:gd name="connsiteY56-15564" fmla="*/ 2654077 h 7250295"/>
                <a:gd name="connsiteX57-15565" fmla="*/ 2042707 w 2213217"/>
                <a:gd name="connsiteY57-15566" fmla="*/ 2404684 h 7250295"/>
                <a:gd name="connsiteX58-15567" fmla="*/ 1981200 w 2213217"/>
                <a:gd name="connsiteY58-15568" fmla="*/ 1864914 h 7250295"/>
                <a:gd name="connsiteX59-15569" fmla="*/ 1936459 w 2213217"/>
                <a:gd name="connsiteY59-15570" fmla="*/ 1677029 h 7250295"/>
                <a:gd name="connsiteX60-15571" fmla="*/ 1922037 w 2213217"/>
                <a:gd name="connsiteY60-15572" fmla="*/ 1432534 h 7250295"/>
                <a:gd name="connsiteX61-15573" fmla="*/ 1874412 w 2213217"/>
                <a:gd name="connsiteY61-15574" fmla="*/ 1302338 h 7250295"/>
                <a:gd name="connsiteX62-15575" fmla="*/ 1407687 w 2213217"/>
                <a:gd name="connsiteY62-15576" fmla="*/ 1134975 h 7250295"/>
                <a:gd name="connsiteX63-15577" fmla="*/ 1309221 w 2213217"/>
                <a:gd name="connsiteY63-15578" fmla="*/ 1020075 h 7250295"/>
                <a:gd name="connsiteX64-15579" fmla="*/ 1365230 w 2213217"/>
                <a:gd name="connsiteY64-15580" fmla="*/ 821521 h 7250295"/>
                <a:gd name="connsiteX65-15581" fmla="*/ 1433407 w 2213217"/>
                <a:gd name="connsiteY65-15582" fmla="*/ 622909 h 7250295"/>
                <a:gd name="connsiteX66-15583" fmla="*/ 1444916 w 2213217"/>
                <a:gd name="connsiteY66-15584" fmla="*/ 380757 h 7250295"/>
                <a:gd name="connsiteX67-15585" fmla="*/ 1330946 w 2213217"/>
                <a:gd name="connsiteY67-15586" fmla="*/ 143773 h 7250295"/>
                <a:gd name="connsiteX68-15587" fmla="*/ 1063645 w 2213217"/>
                <a:gd name="connsiteY68-15588" fmla="*/ 568 h 7250295"/>
                <a:gd name="connsiteX0-15589" fmla="*/ 1063645 w 2213217"/>
                <a:gd name="connsiteY0-15590" fmla="*/ 568 h 7250295"/>
                <a:gd name="connsiteX1-15591" fmla="*/ 809625 w 2213217"/>
                <a:gd name="connsiteY1-15592" fmla="*/ 116070 h 7250295"/>
                <a:gd name="connsiteX2-15593" fmla="*/ 685800 w 2213217"/>
                <a:gd name="connsiteY2-15594" fmla="*/ 297045 h 7250295"/>
                <a:gd name="connsiteX3-15595" fmla="*/ 704850 w 2213217"/>
                <a:gd name="connsiteY3-15596" fmla="*/ 620895 h 7250295"/>
                <a:gd name="connsiteX4-15597" fmla="*/ 838200 w 2213217"/>
                <a:gd name="connsiteY4-15598" fmla="*/ 897120 h 7250295"/>
                <a:gd name="connsiteX5-15599" fmla="*/ 742950 w 2213217"/>
                <a:gd name="connsiteY5-15600" fmla="*/ 1011420 h 7250295"/>
                <a:gd name="connsiteX6-15601" fmla="*/ 133350 w 2213217"/>
                <a:gd name="connsiteY6-15602" fmla="*/ 1220970 h 7250295"/>
                <a:gd name="connsiteX7-15603" fmla="*/ 0 w 2213217"/>
                <a:gd name="connsiteY7-15604" fmla="*/ 2211570 h 7250295"/>
                <a:gd name="connsiteX8-15605" fmla="*/ 333375 w 2213217"/>
                <a:gd name="connsiteY8-15606" fmla="*/ 3106920 h 7250295"/>
                <a:gd name="connsiteX9-15607" fmla="*/ 247650 w 2213217"/>
                <a:gd name="connsiteY9-15608" fmla="*/ 3840345 h 7250295"/>
                <a:gd name="connsiteX10-15609" fmla="*/ 371475 w 2213217"/>
                <a:gd name="connsiteY10-15610" fmla="*/ 4059420 h 7250295"/>
                <a:gd name="connsiteX11-15611" fmla="*/ 495300 w 2213217"/>
                <a:gd name="connsiteY11-15612" fmla="*/ 4278495 h 7250295"/>
                <a:gd name="connsiteX12-15613" fmla="*/ 476250 w 2213217"/>
                <a:gd name="connsiteY12-15614" fmla="*/ 4735695 h 7250295"/>
                <a:gd name="connsiteX13-15615" fmla="*/ 476250 w 2213217"/>
                <a:gd name="connsiteY13-15616" fmla="*/ 5097645 h 7250295"/>
                <a:gd name="connsiteX14-15617" fmla="*/ 371475 w 2213217"/>
                <a:gd name="connsiteY14-15618" fmla="*/ 6145395 h 7250295"/>
                <a:gd name="connsiteX15-15619" fmla="*/ 371475 w 2213217"/>
                <a:gd name="connsiteY15-15620" fmla="*/ 6621645 h 7250295"/>
                <a:gd name="connsiteX16-15621" fmla="*/ 400050 w 2213217"/>
                <a:gd name="connsiteY16-15622" fmla="*/ 6821670 h 7250295"/>
                <a:gd name="connsiteX17-15623" fmla="*/ 323850 w 2213217"/>
                <a:gd name="connsiteY17-15624" fmla="*/ 7002645 h 7250295"/>
                <a:gd name="connsiteX18-15625" fmla="*/ 533400 w 2213217"/>
                <a:gd name="connsiteY18-15626" fmla="*/ 7250295 h 7250295"/>
                <a:gd name="connsiteX19-15627" fmla="*/ 952500 w 2213217"/>
                <a:gd name="connsiteY19-15628" fmla="*/ 7240770 h 7250295"/>
                <a:gd name="connsiteX20-15629" fmla="*/ 733425 w 2213217"/>
                <a:gd name="connsiteY20-15630" fmla="*/ 6821670 h 7250295"/>
                <a:gd name="connsiteX21-15631" fmla="*/ 790575 w 2213217"/>
                <a:gd name="connsiteY21-15632" fmla="*/ 6574020 h 7250295"/>
                <a:gd name="connsiteX22-15633" fmla="*/ 762000 w 2213217"/>
                <a:gd name="connsiteY22-15634" fmla="*/ 6250170 h 7250295"/>
                <a:gd name="connsiteX23-15635" fmla="*/ 885825 w 2213217"/>
                <a:gd name="connsiteY23-15636" fmla="*/ 5411970 h 7250295"/>
                <a:gd name="connsiteX24-15637" fmla="*/ 866775 w 2213217"/>
                <a:gd name="connsiteY24-15638" fmla="*/ 5326245 h 7250295"/>
                <a:gd name="connsiteX25-15639" fmla="*/ 971550 w 2213217"/>
                <a:gd name="connsiteY25-15640" fmla="*/ 5211945 h 7250295"/>
                <a:gd name="connsiteX26-15641" fmla="*/ 962025 w 2213217"/>
                <a:gd name="connsiteY26-15642" fmla="*/ 5069070 h 7250295"/>
                <a:gd name="connsiteX27-15643" fmla="*/ 1104900 w 2213217"/>
                <a:gd name="connsiteY27-15644" fmla="*/ 4526145 h 7250295"/>
                <a:gd name="connsiteX28-15645" fmla="*/ 1123950 w 2213217"/>
                <a:gd name="connsiteY28-15646" fmla="*/ 4392795 h 7250295"/>
                <a:gd name="connsiteX29-15647" fmla="*/ 1276350 w 2213217"/>
                <a:gd name="connsiteY29-15648" fmla="*/ 4649970 h 7250295"/>
                <a:gd name="connsiteX30-15649" fmla="*/ 1352550 w 2213217"/>
                <a:gd name="connsiteY30-15650" fmla="*/ 4926195 h 7250295"/>
                <a:gd name="connsiteX31-15651" fmla="*/ 1333500 w 2213217"/>
                <a:gd name="connsiteY31-15652" fmla="*/ 5069070 h 7250295"/>
                <a:gd name="connsiteX32-15653" fmla="*/ 1371600 w 2213217"/>
                <a:gd name="connsiteY32-15654" fmla="*/ 5078595 h 7250295"/>
                <a:gd name="connsiteX33-15655" fmla="*/ 1247775 w 2213217"/>
                <a:gd name="connsiteY33-15656" fmla="*/ 5516745 h 7250295"/>
                <a:gd name="connsiteX34-15657" fmla="*/ 1257300 w 2213217"/>
                <a:gd name="connsiteY34-15658" fmla="*/ 6469245 h 7250295"/>
                <a:gd name="connsiteX35-15659" fmla="*/ 1333500 w 2213217"/>
                <a:gd name="connsiteY35-15660" fmla="*/ 6583545 h 7250295"/>
                <a:gd name="connsiteX36-15661" fmla="*/ 1314450 w 2213217"/>
                <a:gd name="connsiteY36-15662" fmla="*/ 6735945 h 7250295"/>
                <a:gd name="connsiteX37-15663" fmla="*/ 1323975 w 2213217"/>
                <a:gd name="connsiteY37-15664" fmla="*/ 6859770 h 7250295"/>
                <a:gd name="connsiteX38-15665" fmla="*/ 1304925 w 2213217"/>
                <a:gd name="connsiteY38-15666" fmla="*/ 7012170 h 7250295"/>
                <a:gd name="connsiteX39-15667" fmla="*/ 1797852 w 2213217"/>
                <a:gd name="connsiteY39-15668" fmla="*/ 7174696 h 7250295"/>
                <a:gd name="connsiteX40-15669" fmla="*/ 2189006 w 2213217"/>
                <a:gd name="connsiteY40-15670" fmla="*/ 7199125 h 7250295"/>
                <a:gd name="connsiteX41-15671" fmla="*/ 2171850 w 2213217"/>
                <a:gd name="connsiteY41-15672" fmla="*/ 7046786 h 7250295"/>
                <a:gd name="connsiteX42-15673" fmla="*/ 1687247 w 2213217"/>
                <a:gd name="connsiteY42-15674" fmla="*/ 6680449 h 7250295"/>
                <a:gd name="connsiteX43-15675" fmla="*/ 1708130 w 2213217"/>
                <a:gd name="connsiteY43-15676" fmla="*/ 6550072 h 7250295"/>
                <a:gd name="connsiteX44-15677" fmla="*/ 1668617 w 2213217"/>
                <a:gd name="connsiteY44-15678" fmla="*/ 6451067 h 7250295"/>
                <a:gd name="connsiteX45-15679" fmla="*/ 1657350 w 2213217"/>
                <a:gd name="connsiteY45-15680" fmla="*/ 6250170 h 7250295"/>
                <a:gd name="connsiteX46-15681" fmla="*/ 1679014 w 2213217"/>
                <a:gd name="connsiteY46-15682" fmla="*/ 5979714 h 7250295"/>
                <a:gd name="connsiteX47-15683" fmla="*/ 1727631 w 2213217"/>
                <a:gd name="connsiteY47-15684" fmla="*/ 5512209 h 7250295"/>
                <a:gd name="connsiteX48-15685" fmla="*/ 1739049 w 2213217"/>
                <a:gd name="connsiteY48-15686" fmla="*/ 5363804 h 7250295"/>
                <a:gd name="connsiteX49-15687" fmla="*/ 1797611 w 2213217"/>
                <a:gd name="connsiteY49-15688" fmla="*/ 5317321 h 7250295"/>
                <a:gd name="connsiteX50-15689" fmla="*/ 1884207 w 2213217"/>
                <a:gd name="connsiteY50-15690" fmla="*/ 5097645 h 7250295"/>
                <a:gd name="connsiteX51-15691" fmla="*/ 1909357 w 2213217"/>
                <a:gd name="connsiteY51-15692" fmla="*/ 4805496 h 7250295"/>
                <a:gd name="connsiteX52-15693" fmla="*/ 1900373 w 2213217"/>
                <a:gd name="connsiteY52-15694" fmla="*/ 4348776 h 7250295"/>
                <a:gd name="connsiteX53-15695" fmla="*/ 1881052 w 2213217"/>
                <a:gd name="connsiteY53-15696" fmla="*/ 3902573 h 7250295"/>
                <a:gd name="connsiteX54-15697" fmla="*/ 1855362 w 2213217"/>
                <a:gd name="connsiteY54-15698" fmla="*/ 3584643 h 7250295"/>
                <a:gd name="connsiteX55-15699" fmla="*/ 2056257 w 2213217"/>
                <a:gd name="connsiteY55-15700" fmla="*/ 2654077 h 7250295"/>
                <a:gd name="connsiteX56-15701" fmla="*/ 2042707 w 2213217"/>
                <a:gd name="connsiteY56-15702" fmla="*/ 2404684 h 7250295"/>
                <a:gd name="connsiteX57-15703" fmla="*/ 1981200 w 2213217"/>
                <a:gd name="connsiteY57-15704" fmla="*/ 1864914 h 7250295"/>
                <a:gd name="connsiteX58-15705" fmla="*/ 1936459 w 2213217"/>
                <a:gd name="connsiteY58-15706" fmla="*/ 1677029 h 7250295"/>
                <a:gd name="connsiteX59-15707" fmla="*/ 1922037 w 2213217"/>
                <a:gd name="connsiteY59-15708" fmla="*/ 1432534 h 7250295"/>
                <a:gd name="connsiteX60-15709" fmla="*/ 1874412 w 2213217"/>
                <a:gd name="connsiteY60-15710" fmla="*/ 1302338 h 7250295"/>
                <a:gd name="connsiteX61-15711" fmla="*/ 1407687 w 2213217"/>
                <a:gd name="connsiteY61-15712" fmla="*/ 1134975 h 7250295"/>
                <a:gd name="connsiteX62-15713" fmla="*/ 1309221 w 2213217"/>
                <a:gd name="connsiteY62-15714" fmla="*/ 1020075 h 7250295"/>
                <a:gd name="connsiteX63-15715" fmla="*/ 1365230 w 2213217"/>
                <a:gd name="connsiteY63-15716" fmla="*/ 821521 h 7250295"/>
                <a:gd name="connsiteX64-15717" fmla="*/ 1433407 w 2213217"/>
                <a:gd name="connsiteY64-15718" fmla="*/ 622909 h 7250295"/>
                <a:gd name="connsiteX65-15719" fmla="*/ 1444916 w 2213217"/>
                <a:gd name="connsiteY65-15720" fmla="*/ 380757 h 7250295"/>
                <a:gd name="connsiteX66-15721" fmla="*/ 1330946 w 2213217"/>
                <a:gd name="connsiteY66-15722" fmla="*/ 143773 h 7250295"/>
                <a:gd name="connsiteX67-15723" fmla="*/ 1063645 w 2213217"/>
                <a:gd name="connsiteY67-15724" fmla="*/ 568 h 7250295"/>
                <a:gd name="connsiteX0-15725" fmla="*/ 1063645 w 2213217"/>
                <a:gd name="connsiteY0-15726" fmla="*/ 568 h 7250295"/>
                <a:gd name="connsiteX1-15727" fmla="*/ 809625 w 2213217"/>
                <a:gd name="connsiteY1-15728" fmla="*/ 116070 h 7250295"/>
                <a:gd name="connsiteX2-15729" fmla="*/ 685800 w 2213217"/>
                <a:gd name="connsiteY2-15730" fmla="*/ 297045 h 7250295"/>
                <a:gd name="connsiteX3-15731" fmla="*/ 704850 w 2213217"/>
                <a:gd name="connsiteY3-15732" fmla="*/ 620895 h 7250295"/>
                <a:gd name="connsiteX4-15733" fmla="*/ 838200 w 2213217"/>
                <a:gd name="connsiteY4-15734" fmla="*/ 897120 h 7250295"/>
                <a:gd name="connsiteX5-15735" fmla="*/ 742950 w 2213217"/>
                <a:gd name="connsiteY5-15736" fmla="*/ 1011420 h 7250295"/>
                <a:gd name="connsiteX6-15737" fmla="*/ 133350 w 2213217"/>
                <a:gd name="connsiteY6-15738" fmla="*/ 1220970 h 7250295"/>
                <a:gd name="connsiteX7-15739" fmla="*/ 0 w 2213217"/>
                <a:gd name="connsiteY7-15740" fmla="*/ 2211570 h 7250295"/>
                <a:gd name="connsiteX8-15741" fmla="*/ 333375 w 2213217"/>
                <a:gd name="connsiteY8-15742" fmla="*/ 3106920 h 7250295"/>
                <a:gd name="connsiteX9-15743" fmla="*/ 247650 w 2213217"/>
                <a:gd name="connsiteY9-15744" fmla="*/ 3840345 h 7250295"/>
                <a:gd name="connsiteX10-15745" fmla="*/ 371475 w 2213217"/>
                <a:gd name="connsiteY10-15746" fmla="*/ 4059420 h 7250295"/>
                <a:gd name="connsiteX11-15747" fmla="*/ 495300 w 2213217"/>
                <a:gd name="connsiteY11-15748" fmla="*/ 4278495 h 7250295"/>
                <a:gd name="connsiteX12-15749" fmla="*/ 476250 w 2213217"/>
                <a:gd name="connsiteY12-15750" fmla="*/ 4735695 h 7250295"/>
                <a:gd name="connsiteX13-15751" fmla="*/ 476250 w 2213217"/>
                <a:gd name="connsiteY13-15752" fmla="*/ 5097645 h 7250295"/>
                <a:gd name="connsiteX14-15753" fmla="*/ 371475 w 2213217"/>
                <a:gd name="connsiteY14-15754" fmla="*/ 6145395 h 7250295"/>
                <a:gd name="connsiteX15-15755" fmla="*/ 371475 w 2213217"/>
                <a:gd name="connsiteY15-15756" fmla="*/ 6621645 h 7250295"/>
                <a:gd name="connsiteX16-15757" fmla="*/ 400050 w 2213217"/>
                <a:gd name="connsiteY16-15758" fmla="*/ 6821670 h 7250295"/>
                <a:gd name="connsiteX17-15759" fmla="*/ 323850 w 2213217"/>
                <a:gd name="connsiteY17-15760" fmla="*/ 7002645 h 7250295"/>
                <a:gd name="connsiteX18-15761" fmla="*/ 533400 w 2213217"/>
                <a:gd name="connsiteY18-15762" fmla="*/ 7250295 h 7250295"/>
                <a:gd name="connsiteX19-15763" fmla="*/ 952500 w 2213217"/>
                <a:gd name="connsiteY19-15764" fmla="*/ 7240770 h 7250295"/>
                <a:gd name="connsiteX20-15765" fmla="*/ 733425 w 2213217"/>
                <a:gd name="connsiteY20-15766" fmla="*/ 6821670 h 7250295"/>
                <a:gd name="connsiteX21-15767" fmla="*/ 790575 w 2213217"/>
                <a:gd name="connsiteY21-15768" fmla="*/ 6574020 h 7250295"/>
                <a:gd name="connsiteX22-15769" fmla="*/ 762000 w 2213217"/>
                <a:gd name="connsiteY22-15770" fmla="*/ 6250170 h 7250295"/>
                <a:gd name="connsiteX23-15771" fmla="*/ 885825 w 2213217"/>
                <a:gd name="connsiteY23-15772" fmla="*/ 5411970 h 7250295"/>
                <a:gd name="connsiteX24-15773" fmla="*/ 866775 w 2213217"/>
                <a:gd name="connsiteY24-15774" fmla="*/ 5326245 h 7250295"/>
                <a:gd name="connsiteX25-15775" fmla="*/ 971550 w 2213217"/>
                <a:gd name="connsiteY25-15776" fmla="*/ 5211945 h 7250295"/>
                <a:gd name="connsiteX26-15777" fmla="*/ 962025 w 2213217"/>
                <a:gd name="connsiteY26-15778" fmla="*/ 5069070 h 7250295"/>
                <a:gd name="connsiteX27-15779" fmla="*/ 1104900 w 2213217"/>
                <a:gd name="connsiteY27-15780" fmla="*/ 4526145 h 7250295"/>
                <a:gd name="connsiteX28-15781" fmla="*/ 1123950 w 2213217"/>
                <a:gd name="connsiteY28-15782" fmla="*/ 4392795 h 7250295"/>
                <a:gd name="connsiteX29-15783" fmla="*/ 1276350 w 2213217"/>
                <a:gd name="connsiteY29-15784" fmla="*/ 4649970 h 7250295"/>
                <a:gd name="connsiteX30-15785" fmla="*/ 1352550 w 2213217"/>
                <a:gd name="connsiteY30-15786" fmla="*/ 4926195 h 7250295"/>
                <a:gd name="connsiteX31-15787" fmla="*/ 1333500 w 2213217"/>
                <a:gd name="connsiteY31-15788" fmla="*/ 5069070 h 7250295"/>
                <a:gd name="connsiteX32-15789" fmla="*/ 1371600 w 2213217"/>
                <a:gd name="connsiteY32-15790" fmla="*/ 5078595 h 7250295"/>
                <a:gd name="connsiteX33-15791" fmla="*/ 1247775 w 2213217"/>
                <a:gd name="connsiteY33-15792" fmla="*/ 5516745 h 7250295"/>
                <a:gd name="connsiteX34-15793" fmla="*/ 1257300 w 2213217"/>
                <a:gd name="connsiteY34-15794" fmla="*/ 6469245 h 7250295"/>
                <a:gd name="connsiteX35-15795" fmla="*/ 1333500 w 2213217"/>
                <a:gd name="connsiteY35-15796" fmla="*/ 6583545 h 7250295"/>
                <a:gd name="connsiteX36-15797" fmla="*/ 1314450 w 2213217"/>
                <a:gd name="connsiteY36-15798" fmla="*/ 6735945 h 7250295"/>
                <a:gd name="connsiteX37-15799" fmla="*/ 1323975 w 2213217"/>
                <a:gd name="connsiteY37-15800" fmla="*/ 6859770 h 7250295"/>
                <a:gd name="connsiteX38-15801" fmla="*/ 1304925 w 2213217"/>
                <a:gd name="connsiteY38-15802" fmla="*/ 7012170 h 7250295"/>
                <a:gd name="connsiteX39-15803" fmla="*/ 1760353 w 2213217"/>
                <a:gd name="connsiteY39-15804" fmla="*/ 7189119 h 7250295"/>
                <a:gd name="connsiteX40-15805" fmla="*/ 2189006 w 2213217"/>
                <a:gd name="connsiteY40-15806" fmla="*/ 7199125 h 7250295"/>
                <a:gd name="connsiteX41-15807" fmla="*/ 2171850 w 2213217"/>
                <a:gd name="connsiteY41-15808" fmla="*/ 7046786 h 7250295"/>
                <a:gd name="connsiteX42-15809" fmla="*/ 1687247 w 2213217"/>
                <a:gd name="connsiteY42-15810" fmla="*/ 6680449 h 7250295"/>
                <a:gd name="connsiteX43-15811" fmla="*/ 1708130 w 2213217"/>
                <a:gd name="connsiteY43-15812" fmla="*/ 6550072 h 7250295"/>
                <a:gd name="connsiteX44-15813" fmla="*/ 1668617 w 2213217"/>
                <a:gd name="connsiteY44-15814" fmla="*/ 6451067 h 7250295"/>
                <a:gd name="connsiteX45-15815" fmla="*/ 1657350 w 2213217"/>
                <a:gd name="connsiteY45-15816" fmla="*/ 6250170 h 7250295"/>
                <a:gd name="connsiteX46-15817" fmla="*/ 1679014 w 2213217"/>
                <a:gd name="connsiteY46-15818" fmla="*/ 5979714 h 7250295"/>
                <a:gd name="connsiteX47-15819" fmla="*/ 1727631 w 2213217"/>
                <a:gd name="connsiteY47-15820" fmla="*/ 5512209 h 7250295"/>
                <a:gd name="connsiteX48-15821" fmla="*/ 1739049 w 2213217"/>
                <a:gd name="connsiteY48-15822" fmla="*/ 5363804 h 7250295"/>
                <a:gd name="connsiteX49-15823" fmla="*/ 1797611 w 2213217"/>
                <a:gd name="connsiteY49-15824" fmla="*/ 5317321 h 7250295"/>
                <a:gd name="connsiteX50-15825" fmla="*/ 1884207 w 2213217"/>
                <a:gd name="connsiteY50-15826" fmla="*/ 5097645 h 7250295"/>
                <a:gd name="connsiteX51-15827" fmla="*/ 1909357 w 2213217"/>
                <a:gd name="connsiteY51-15828" fmla="*/ 4805496 h 7250295"/>
                <a:gd name="connsiteX52-15829" fmla="*/ 1900373 w 2213217"/>
                <a:gd name="connsiteY52-15830" fmla="*/ 4348776 h 7250295"/>
                <a:gd name="connsiteX53-15831" fmla="*/ 1881052 w 2213217"/>
                <a:gd name="connsiteY53-15832" fmla="*/ 3902573 h 7250295"/>
                <a:gd name="connsiteX54-15833" fmla="*/ 1855362 w 2213217"/>
                <a:gd name="connsiteY54-15834" fmla="*/ 3584643 h 7250295"/>
                <a:gd name="connsiteX55-15835" fmla="*/ 2056257 w 2213217"/>
                <a:gd name="connsiteY55-15836" fmla="*/ 2654077 h 7250295"/>
                <a:gd name="connsiteX56-15837" fmla="*/ 2042707 w 2213217"/>
                <a:gd name="connsiteY56-15838" fmla="*/ 2404684 h 7250295"/>
                <a:gd name="connsiteX57-15839" fmla="*/ 1981200 w 2213217"/>
                <a:gd name="connsiteY57-15840" fmla="*/ 1864914 h 7250295"/>
                <a:gd name="connsiteX58-15841" fmla="*/ 1936459 w 2213217"/>
                <a:gd name="connsiteY58-15842" fmla="*/ 1677029 h 7250295"/>
                <a:gd name="connsiteX59-15843" fmla="*/ 1922037 w 2213217"/>
                <a:gd name="connsiteY59-15844" fmla="*/ 1432534 h 7250295"/>
                <a:gd name="connsiteX60-15845" fmla="*/ 1874412 w 2213217"/>
                <a:gd name="connsiteY60-15846" fmla="*/ 1302338 h 7250295"/>
                <a:gd name="connsiteX61-15847" fmla="*/ 1407687 w 2213217"/>
                <a:gd name="connsiteY61-15848" fmla="*/ 1134975 h 7250295"/>
                <a:gd name="connsiteX62-15849" fmla="*/ 1309221 w 2213217"/>
                <a:gd name="connsiteY62-15850" fmla="*/ 1020075 h 7250295"/>
                <a:gd name="connsiteX63-15851" fmla="*/ 1365230 w 2213217"/>
                <a:gd name="connsiteY63-15852" fmla="*/ 821521 h 7250295"/>
                <a:gd name="connsiteX64-15853" fmla="*/ 1433407 w 2213217"/>
                <a:gd name="connsiteY64-15854" fmla="*/ 622909 h 7250295"/>
                <a:gd name="connsiteX65-15855" fmla="*/ 1444916 w 2213217"/>
                <a:gd name="connsiteY65-15856" fmla="*/ 380757 h 7250295"/>
                <a:gd name="connsiteX66-15857" fmla="*/ 1330946 w 2213217"/>
                <a:gd name="connsiteY66-15858" fmla="*/ 143773 h 7250295"/>
                <a:gd name="connsiteX67-15859" fmla="*/ 1063645 w 2213217"/>
                <a:gd name="connsiteY67-15860" fmla="*/ 568 h 7250295"/>
                <a:gd name="connsiteX0-15861" fmla="*/ 1063645 w 2213217"/>
                <a:gd name="connsiteY0-15862" fmla="*/ 568 h 7250295"/>
                <a:gd name="connsiteX1-15863" fmla="*/ 809625 w 2213217"/>
                <a:gd name="connsiteY1-15864" fmla="*/ 116070 h 7250295"/>
                <a:gd name="connsiteX2-15865" fmla="*/ 685800 w 2213217"/>
                <a:gd name="connsiteY2-15866" fmla="*/ 297045 h 7250295"/>
                <a:gd name="connsiteX3-15867" fmla="*/ 704850 w 2213217"/>
                <a:gd name="connsiteY3-15868" fmla="*/ 620895 h 7250295"/>
                <a:gd name="connsiteX4-15869" fmla="*/ 838200 w 2213217"/>
                <a:gd name="connsiteY4-15870" fmla="*/ 897120 h 7250295"/>
                <a:gd name="connsiteX5-15871" fmla="*/ 742950 w 2213217"/>
                <a:gd name="connsiteY5-15872" fmla="*/ 1011420 h 7250295"/>
                <a:gd name="connsiteX6-15873" fmla="*/ 133350 w 2213217"/>
                <a:gd name="connsiteY6-15874" fmla="*/ 1220970 h 7250295"/>
                <a:gd name="connsiteX7-15875" fmla="*/ 0 w 2213217"/>
                <a:gd name="connsiteY7-15876" fmla="*/ 2211570 h 7250295"/>
                <a:gd name="connsiteX8-15877" fmla="*/ 333375 w 2213217"/>
                <a:gd name="connsiteY8-15878" fmla="*/ 3106920 h 7250295"/>
                <a:gd name="connsiteX9-15879" fmla="*/ 247650 w 2213217"/>
                <a:gd name="connsiteY9-15880" fmla="*/ 3840345 h 7250295"/>
                <a:gd name="connsiteX10-15881" fmla="*/ 371475 w 2213217"/>
                <a:gd name="connsiteY10-15882" fmla="*/ 4059420 h 7250295"/>
                <a:gd name="connsiteX11-15883" fmla="*/ 495300 w 2213217"/>
                <a:gd name="connsiteY11-15884" fmla="*/ 4278495 h 7250295"/>
                <a:gd name="connsiteX12-15885" fmla="*/ 476250 w 2213217"/>
                <a:gd name="connsiteY12-15886" fmla="*/ 4735695 h 7250295"/>
                <a:gd name="connsiteX13-15887" fmla="*/ 476250 w 2213217"/>
                <a:gd name="connsiteY13-15888" fmla="*/ 5097645 h 7250295"/>
                <a:gd name="connsiteX14-15889" fmla="*/ 371475 w 2213217"/>
                <a:gd name="connsiteY14-15890" fmla="*/ 6145395 h 7250295"/>
                <a:gd name="connsiteX15-15891" fmla="*/ 371475 w 2213217"/>
                <a:gd name="connsiteY15-15892" fmla="*/ 6621645 h 7250295"/>
                <a:gd name="connsiteX16-15893" fmla="*/ 400050 w 2213217"/>
                <a:gd name="connsiteY16-15894" fmla="*/ 6821670 h 7250295"/>
                <a:gd name="connsiteX17-15895" fmla="*/ 323850 w 2213217"/>
                <a:gd name="connsiteY17-15896" fmla="*/ 7002645 h 7250295"/>
                <a:gd name="connsiteX18-15897" fmla="*/ 533400 w 2213217"/>
                <a:gd name="connsiteY18-15898" fmla="*/ 7250295 h 7250295"/>
                <a:gd name="connsiteX19-15899" fmla="*/ 952500 w 2213217"/>
                <a:gd name="connsiteY19-15900" fmla="*/ 7240770 h 7250295"/>
                <a:gd name="connsiteX20-15901" fmla="*/ 733425 w 2213217"/>
                <a:gd name="connsiteY20-15902" fmla="*/ 6821670 h 7250295"/>
                <a:gd name="connsiteX21-15903" fmla="*/ 790575 w 2213217"/>
                <a:gd name="connsiteY21-15904" fmla="*/ 6574020 h 7250295"/>
                <a:gd name="connsiteX22-15905" fmla="*/ 762000 w 2213217"/>
                <a:gd name="connsiteY22-15906" fmla="*/ 6250170 h 7250295"/>
                <a:gd name="connsiteX23-15907" fmla="*/ 885825 w 2213217"/>
                <a:gd name="connsiteY23-15908" fmla="*/ 5411970 h 7250295"/>
                <a:gd name="connsiteX24-15909" fmla="*/ 866775 w 2213217"/>
                <a:gd name="connsiteY24-15910" fmla="*/ 5326245 h 7250295"/>
                <a:gd name="connsiteX25-15911" fmla="*/ 971550 w 2213217"/>
                <a:gd name="connsiteY25-15912" fmla="*/ 5211945 h 7250295"/>
                <a:gd name="connsiteX26-15913" fmla="*/ 962025 w 2213217"/>
                <a:gd name="connsiteY26-15914" fmla="*/ 5069070 h 7250295"/>
                <a:gd name="connsiteX27-15915" fmla="*/ 1104900 w 2213217"/>
                <a:gd name="connsiteY27-15916" fmla="*/ 4526145 h 7250295"/>
                <a:gd name="connsiteX28-15917" fmla="*/ 1123950 w 2213217"/>
                <a:gd name="connsiteY28-15918" fmla="*/ 4392795 h 7250295"/>
                <a:gd name="connsiteX29-15919" fmla="*/ 1276350 w 2213217"/>
                <a:gd name="connsiteY29-15920" fmla="*/ 4649970 h 7250295"/>
                <a:gd name="connsiteX30-15921" fmla="*/ 1352550 w 2213217"/>
                <a:gd name="connsiteY30-15922" fmla="*/ 4926195 h 7250295"/>
                <a:gd name="connsiteX31-15923" fmla="*/ 1333500 w 2213217"/>
                <a:gd name="connsiteY31-15924" fmla="*/ 5069070 h 7250295"/>
                <a:gd name="connsiteX32-15925" fmla="*/ 1371600 w 2213217"/>
                <a:gd name="connsiteY32-15926" fmla="*/ 5078595 h 7250295"/>
                <a:gd name="connsiteX33-15927" fmla="*/ 1247775 w 2213217"/>
                <a:gd name="connsiteY33-15928" fmla="*/ 5516745 h 7250295"/>
                <a:gd name="connsiteX34-15929" fmla="*/ 1257300 w 2213217"/>
                <a:gd name="connsiteY34-15930" fmla="*/ 6469245 h 7250295"/>
                <a:gd name="connsiteX35-15931" fmla="*/ 1333500 w 2213217"/>
                <a:gd name="connsiteY35-15932" fmla="*/ 6583545 h 7250295"/>
                <a:gd name="connsiteX36-15933" fmla="*/ 1314450 w 2213217"/>
                <a:gd name="connsiteY36-15934" fmla="*/ 6735945 h 7250295"/>
                <a:gd name="connsiteX37-15935" fmla="*/ 1323975 w 2213217"/>
                <a:gd name="connsiteY37-15936" fmla="*/ 6859770 h 7250295"/>
                <a:gd name="connsiteX38-15937" fmla="*/ 1304925 w 2213217"/>
                <a:gd name="connsiteY38-15938" fmla="*/ 7012170 h 7250295"/>
                <a:gd name="connsiteX39-15939" fmla="*/ 1760353 w 2213217"/>
                <a:gd name="connsiteY39-15940" fmla="*/ 7189119 h 7250295"/>
                <a:gd name="connsiteX40-15941" fmla="*/ 2189006 w 2213217"/>
                <a:gd name="connsiteY40-15942" fmla="*/ 7199125 h 7250295"/>
                <a:gd name="connsiteX41-15943" fmla="*/ 2171850 w 2213217"/>
                <a:gd name="connsiteY41-15944" fmla="*/ 7046786 h 7250295"/>
                <a:gd name="connsiteX42-15945" fmla="*/ 1687247 w 2213217"/>
                <a:gd name="connsiteY42-15946" fmla="*/ 6680449 h 7250295"/>
                <a:gd name="connsiteX43-15947" fmla="*/ 1708130 w 2213217"/>
                <a:gd name="connsiteY43-15948" fmla="*/ 6550072 h 7250295"/>
                <a:gd name="connsiteX44-15949" fmla="*/ 1668617 w 2213217"/>
                <a:gd name="connsiteY44-15950" fmla="*/ 6451067 h 7250295"/>
                <a:gd name="connsiteX45-15951" fmla="*/ 1657350 w 2213217"/>
                <a:gd name="connsiteY45-15952" fmla="*/ 6250170 h 7250295"/>
                <a:gd name="connsiteX46-15953" fmla="*/ 1679014 w 2213217"/>
                <a:gd name="connsiteY46-15954" fmla="*/ 5979714 h 7250295"/>
                <a:gd name="connsiteX47-15955" fmla="*/ 1727631 w 2213217"/>
                <a:gd name="connsiteY47-15956" fmla="*/ 5512209 h 7250295"/>
                <a:gd name="connsiteX48-15957" fmla="*/ 1739049 w 2213217"/>
                <a:gd name="connsiteY48-15958" fmla="*/ 5363804 h 7250295"/>
                <a:gd name="connsiteX49-15959" fmla="*/ 1797611 w 2213217"/>
                <a:gd name="connsiteY49-15960" fmla="*/ 5317321 h 7250295"/>
                <a:gd name="connsiteX50-15961" fmla="*/ 1884207 w 2213217"/>
                <a:gd name="connsiteY50-15962" fmla="*/ 5097645 h 7250295"/>
                <a:gd name="connsiteX51-15963" fmla="*/ 1909357 w 2213217"/>
                <a:gd name="connsiteY51-15964" fmla="*/ 4805496 h 7250295"/>
                <a:gd name="connsiteX52-15965" fmla="*/ 1900373 w 2213217"/>
                <a:gd name="connsiteY52-15966" fmla="*/ 4348776 h 7250295"/>
                <a:gd name="connsiteX53-15967" fmla="*/ 1881052 w 2213217"/>
                <a:gd name="connsiteY53-15968" fmla="*/ 3902573 h 7250295"/>
                <a:gd name="connsiteX54-15969" fmla="*/ 1855362 w 2213217"/>
                <a:gd name="connsiteY54-15970" fmla="*/ 3584643 h 7250295"/>
                <a:gd name="connsiteX55-15971" fmla="*/ 2056257 w 2213217"/>
                <a:gd name="connsiteY55-15972" fmla="*/ 2654077 h 7250295"/>
                <a:gd name="connsiteX56-15973" fmla="*/ 2042707 w 2213217"/>
                <a:gd name="connsiteY56-15974" fmla="*/ 2404684 h 7250295"/>
                <a:gd name="connsiteX57-15975" fmla="*/ 1981200 w 2213217"/>
                <a:gd name="connsiteY57-15976" fmla="*/ 1864914 h 7250295"/>
                <a:gd name="connsiteX58-15977" fmla="*/ 1936459 w 2213217"/>
                <a:gd name="connsiteY58-15978" fmla="*/ 1677029 h 7250295"/>
                <a:gd name="connsiteX59-15979" fmla="*/ 1922037 w 2213217"/>
                <a:gd name="connsiteY59-15980" fmla="*/ 1432534 h 7250295"/>
                <a:gd name="connsiteX60-15981" fmla="*/ 1874412 w 2213217"/>
                <a:gd name="connsiteY60-15982" fmla="*/ 1302338 h 7250295"/>
                <a:gd name="connsiteX61-15983" fmla="*/ 1407687 w 2213217"/>
                <a:gd name="connsiteY61-15984" fmla="*/ 1134975 h 7250295"/>
                <a:gd name="connsiteX62-15985" fmla="*/ 1309221 w 2213217"/>
                <a:gd name="connsiteY62-15986" fmla="*/ 1020075 h 7250295"/>
                <a:gd name="connsiteX63-15987" fmla="*/ 1365230 w 2213217"/>
                <a:gd name="connsiteY63-15988" fmla="*/ 821521 h 7250295"/>
                <a:gd name="connsiteX64-15989" fmla="*/ 1433407 w 2213217"/>
                <a:gd name="connsiteY64-15990" fmla="*/ 622909 h 7250295"/>
                <a:gd name="connsiteX65-15991" fmla="*/ 1444916 w 2213217"/>
                <a:gd name="connsiteY65-15992" fmla="*/ 380757 h 7250295"/>
                <a:gd name="connsiteX66-15993" fmla="*/ 1330946 w 2213217"/>
                <a:gd name="connsiteY66-15994" fmla="*/ 143773 h 7250295"/>
                <a:gd name="connsiteX67-15995" fmla="*/ 1063645 w 2213217"/>
                <a:gd name="connsiteY67-15996" fmla="*/ 568 h 7250295"/>
                <a:gd name="connsiteX0-15997" fmla="*/ 1063645 w 2213217"/>
                <a:gd name="connsiteY0-15998" fmla="*/ 568 h 7250295"/>
                <a:gd name="connsiteX1-15999" fmla="*/ 809625 w 2213217"/>
                <a:gd name="connsiteY1-16000" fmla="*/ 116070 h 7250295"/>
                <a:gd name="connsiteX2-16001" fmla="*/ 685800 w 2213217"/>
                <a:gd name="connsiteY2-16002" fmla="*/ 297045 h 7250295"/>
                <a:gd name="connsiteX3-16003" fmla="*/ 704850 w 2213217"/>
                <a:gd name="connsiteY3-16004" fmla="*/ 620895 h 7250295"/>
                <a:gd name="connsiteX4-16005" fmla="*/ 838200 w 2213217"/>
                <a:gd name="connsiteY4-16006" fmla="*/ 897120 h 7250295"/>
                <a:gd name="connsiteX5-16007" fmla="*/ 742950 w 2213217"/>
                <a:gd name="connsiteY5-16008" fmla="*/ 1011420 h 7250295"/>
                <a:gd name="connsiteX6-16009" fmla="*/ 133350 w 2213217"/>
                <a:gd name="connsiteY6-16010" fmla="*/ 1220970 h 7250295"/>
                <a:gd name="connsiteX7-16011" fmla="*/ 0 w 2213217"/>
                <a:gd name="connsiteY7-16012" fmla="*/ 2211570 h 7250295"/>
                <a:gd name="connsiteX8-16013" fmla="*/ 333375 w 2213217"/>
                <a:gd name="connsiteY8-16014" fmla="*/ 3106920 h 7250295"/>
                <a:gd name="connsiteX9-16015" fmla="*/ 247650 w 2213217"/>
                <a:gd name="connsiteY9-16016" fmla="*/ 3840345 h 7250295"/>
                <a:gd name="connsiteX10-16017" fmla="*/ 371475 w 2213217"/>
                <a:gd name="connsiteY10-16018" fmla="*/ 4059420 h 7250295"/>
                <a:gd name="connsiteX11-16019" fmla="*/ 495300 w 2213217"/>
                <a:gd name="connsiteY11-16020" fmla="*/ 4278495 h 7250295"/>
                <a:gd name="connsiteX12-16021" fmla="*/ 476250 w 2213217"/>
                <a:gd name="connsiteY12-16022" fmla="*/ 4735695 h 7250295"/>
                <a:gd name="connsiteX13-16023" fmla="*/ 476250 w 2213217"/>
                <a:gd name="connsiteY13-16024" fmla="*/ 5097645 h 7250295"/>
                <a:gd name="connsiteX14-16025" fmla="*/ 371475 w 2213217"/>
                <a:gd name="connsiteY14-16026" fmla="*/ 6145395 h 7250295"/>
                <a:gd name="connsiteX15-16027" fmla="*/ 371475 w 2213217"/>
                <a:gd name="connsiteY15-16028" fmla="*/ 6621645 h 7250295"/>
                <a:gd name="connsiteX16-16029" fmla="*/ 400050 w 2213217"/>
                <a:gd name="connsiteY16-16030" fmla="*/ 6821670 h 7250295"/>
                <a:gd name="connsiteX17-16031" fmla="*/ 323850 w 2213217"/>
                <a:gd name="connsiteY17-16032" fmla="*/ 7002645 h 7250295"/>
                <a:gd name="connsiteX18-16033" fmla="*/ 533400 w 2213217"/>
                <a:gd name="connsiteY18-16034" fmla="*/ 7250295 h 7250295"/>
                <a:gd name="connsiteX19-16035" fmla="*/ 952500 w 2213217"/>
                <a:gd name="connsiteY19-16036" fmla="*/ 7240770 h 7250295"/>
                <a:gd name="connsiteX20-16037" fmla="*/ 733425 w 2213217"/>
                <a:gd name="connsiteY20-16038" fmla="*/ 6821670 h 7250295"/>
                <a:gd name="connsiteX21-16039" fmla="*/ 790575 w 2213217"/>
                <a:gd name="connsiteY21-16040" fmla="*/ 6574020 h 7250295"/>
                <a:gd name="connsiteX22-16041" fmla="*/ 762000 w 2213217"/>
                <a:gd name="connsiteY22-16042" fmla="*/ 6250170 h 7250295"/>
                <a:gd name="connsiteX23-16043" fmla="*/ 885825 w 2213217"/>
                <a:gd name="connsiteY23-16044" fmla="*/ 5411970 h 7250295"/>
                <a:gd name="connsiteX24-16045" fmla="*/ 866775 w 2213217"/>
                <a:gd name="connsiteY24-16046" fmla="*/ 5326245 h 7250295"/>
                <a:gd name="connsiteX25-16047" fmla="*/ 971550 w 2213217"/>
                <a:gd name="connsiteY25-16048" fmla="*/ 5211945 h 7250295"/>
                <a:gd name="connsiteX26-16049" fmla="*/ 962025 w 2213217"/>
                <a:gd name="connsiteY26-16050" fmla="*/ 5069070 h 7250295"/>
                <a:gd name="connsiteX27-16051" fmla="*/ 1104900 w 2213217"/>
                <a:gd name="connsiteY27-16052" fmla="*/ 4526145 h 7250295"/>
                <a:gd name="connsiteX28-16053" fmla="*/ 1123950 w 2213217"/>
                <a:gd name="connsiteY28-16054" fmla="*/ 4392795 h 7250295"/>
                <a:gd name="connsiteX29-16055" fmla="*/ 1276350 w 2213217"/>
                <a:gd name="connsiteY29-16056" fmla="*/ 4649970 h 7250295"/>
                <a:gd name="connsiteX30-16057" fmla="*/ 1352550 w 2213217"/>
                <a:gd name="connsiteY30-16058" fmla="*/ 4926195 h 7250295"/>
                <a:gd name="connsiteX31-16059" fmla="*/ 1333500 w 2213217"/>
                <a:gd name="connsiteY31-16060" fmla="*/ 5069070 h 7250295"/>
                <a:gd name="connsiteX32-16061" fmla="*/ 1371600 w 2213217"/>
                <a:gd name="connsiteY32-16062" fmla="*/ 5078595 h 7250295"/>
                <a:gd name="connsiteX33-16063" fmla="*/ 1247775 w 2213217"/>
                <a:gd name="connsiteY33-16064" fmla="*/ 5516745 h 7250295"/>
                <a:gd name="connsiteX34-16065" fmla="*/ 1257300 w 2213217"/>
                <a:gd name="connsiteY34-16066" fmla="*/ 6469245 h 7250295"/>
                <a:gd name="connsiteX35-16067" fmla="*/ 1333500 w 2213217"/>
                <a:gd name="connsiteY35-16068" fmla="*/ 6583545 h 7250295"/>
                <a:gd name="connsiteX36-16069" fmla="*/ 1314450 w 2213217"/>
                <a:gd name="connsiteY36-16070" fmla="*/ 6735945 h 7250295"/>
                <a:gd name="connsiteX37-16071" fmla="*/ 1323975 w 2213217"/>
                <a:gd name="connsiteY37-16072" fmla="*/ 6859770 h 7250295"/>
                <a:gd name="connsiteX38-16073" fmla="*/ 1304925 w 2213217"/>
                <a:gd name="connsiteY38-16074" fmla="*/ 7012170 h 7250295"/>
                <a:gd name="connsiteX39-16075" fmla="*/ 1760353 w 2213217"/>
                <a:gd name="connsiteY39-16076" fmla="*/ 7189119 h 7250295"/>
                <a:gd name="connsiteX40-16077" fmla="*/ 2189006 w 2213217"/>
                <a:gd name="connsiteY40-16078" fmla="*/ 7199125 h 7250295"/>
                <a:gd name="connsiteX41-16079" fmla="*/ 2171850 w 2213217"/>
                <a:gd name="connsiteY41-16080" fmla="*/ 7046786 h 7250295"/>
                <a:gd name="connsiteX42-16081" fmla="*/ 1687247 w 2213217"/>
                <a:gd name="connsiteY42-16082" fmla="*/ 6680449 h 7250295"/>
                <a:gd name="connsiteX43-16083" fmla="*/ 1708130 w 2213217"/>
                <a:gd name="connsiteY43-16084" fmla="*/ 6550072 h 7250295"/>
                <a:gd name="connsiteX44-16085" fmla="*/ 1668617 w 2213217"/>
                <a:gd name="connsiteY44-16086" fmla="*/ 6451067 h 7250295"/>
                <a:gd name="connsiteX45-16087" fmla="*/ 1657350 w 2213217"/>
                <a:gd name="connsiteY45-16088" fmla="*/ 6250170 h 7250295"/>
                <a:gd name="connsiteX46-16089" fmla="*/ 1679014 w 2213217"/>
                <a:gd name="connsiteY46-16090" fmla="*/ 5979714 h 7250295"/>
                <a:gd name="connsiteX47-16091" fmla="*/ 1727631 w 2213217"/>
                <a:gd name="connsiteY47-16092" fmla="*/ 5512209 h 7250295"/>
                <a:gd name="connsiteX48-16093" fmla="*/ 1739049 w 2213217"/>
                <a:gd name="connsiteY48-16094" fmla="*/ 5363804 h 7250295"/>
                <a:gd name="connsiteX49-16095" fmla="*/ 1797611 w 2213217"/>
                <a:gd name="connsiteY49-16096" fmla="*/ 5317321 h 7250295"/>
                <a:gd name="connsiteX50-16097" fmla="*/ 1884207 w 2213217"/>
                <a:gd name="connsiteY50-16098" fmla="*/ 5097645 h 7250295"/>
                <a:gd name="connsiteX51-16099" fmla="*/ 1909357 w 2213217"/>
                <a:gd name="connsiteY51-16100" fmla="*/ 4805496 h 7250295"/>
                <a:gd name="connsiteX52-16101" fmla="*/ 1900373 w 2213217"/>
                <a:gd name="connsiteY52-16102" fmla="*/ 4348776 h 7250295"/>
                <a:gd name="connsiteX53-16103" fmla="*/ 1881052 w 2213217"/>
                <a:gd name="connsiteY53-16104" fmla="*/ 3902573 h 7250295"/>
                <a:gd name="connsiteX54-16105" fmla="*/ 1855362 w 2213217"/>
                <a:gd name="connsiteY54-16106" fmla="*/ 3584643 h 7250295"/>
                <a:gd name="connsiteX55-16107" fmla="*/ 2056257 w 2213217"/>
                <a:gd name="connsiteY55-16108" fmla="*/ 2654077 h 7250295"/>
                <a:gd name="connsiteX56-16109" fmla="*/ 2042707 w 2213217"/>
                <a:gd name="connsiteY56-16110" fmla="*/ 2404684 h 7250295"/>
                <a:gd name="connsiteX57-16111" fmla="*/ 1981200 w 2213217"/>
                <a:gd name="connsiteY57-16112" fmla="*/ 1864914 h 7250295"/>
                <a:gd name="connsiteX58-16113" fmla="*/ 1936459 w 2213217"/>
                <a:gd name="connsiteY58-16114" fmla="*/ 1677029 h 7250295"/>
                <a:gd name="connsiteX59-16115" fmla="*/ 1922037 w 2213217"/>
                <a:gd name="connsiteY59-16116" fmla="*/ 1432534 h 7250295"/>
                <a:gd name="connsiteX60-16117" fmla="*/ 1874412 w 2213217"/>
                <a:gd name="connsiteY60-16118" fmla="*/ 1302338 h 7250295"/>
                <a:gd name="connsiteX61-16119" fmla="*/ 1407687 w 2213217"/>
                <a:gd name="connsiteY61-16120" fmla="*/ 1134975 h 7250295"/>
                <a:gd name="connsiteX62-16121" fmla="*/ 1309221 w 2213217"/>
                <a:gd name="connsiteY62-16122" fmla="*/ 1020075 h 7250295"/>
                <a:gd name="connsiteX63-16123" fmla="*/ 1365230 w 2213217"/>
                <a:gd name="connsiteY63-16124" fmla="*/ 821521 h 7250295"/>
                <a:gd name="connsiteX64-16125" fmla="*/ 1433407 w 2213217"/>
                <a:gd name="connsiteY64-16126" fmla="*/ 622909 h 7250295"/>
                <a:gd name="connsiteX65-16127" fmla="*/ 1444916 w 2213217"/>
                <a:gd name="connsiteY65-16128" fmla="*/ 380757 h 7250295"/>
                <a:gd name="connsiteX66-16129" fmla="*/ 1330946 w 2213217"/>
                <a:gd name="connsiteY66-16130" fmla="*/ 143773 h 7250295"/>
                <a:gd name="connsiteX67-16131" fmla="*/ 1063645 w 2213217"/>
                <a:gd name="connsiteY67-16132" fmla="*/ 568 h 7250295"/>
                <a:gd name="connsiteX0-16133" fmla="*/ 1063645 w 2213217"/>
                <a:gd name="connsiteY0-16134" fmla="*/ 568 h 7250295"/>
                <a:gd name="connsiteX1-16135" fmla="*/ 809625 w 2213217"/>
                <a:gd name="connsiteY1-16136" fmla="*/ 116070 h 7250295"/>
                <a:gd name="connsiteX2-16137" fmla="*/ 685800 w 2213217"/>
                <a:gd name="connsiteY2-16138" fmla="*/ 297045 h 7250295"/>
                <a:gd name="connsiteX3-16139" fmla="*/ 704850 w 2213217"/>
                <a:gd name="connsiteY3-16140" fmla="*/ 620895 h 7250295"/>
                <a:gd name="connsiteX4-16141" fmla="*/ 838200 w 2213217"/>
                <a:gd name="connsiteY4-16142" fmla="*/ 897120 h 7250295"/>
                <a:gd name="connsiteX5-16143" fmla="*/ 742950 w 2213217"/>
                <a:gd name="connsiteY5-16144" fmla="*/ 1011420 h 7250295"/>
                <a:gd name="connsiteX6-16145" fmla="*/ 133350 w 2213217"/>
                <a:gd name="connsiteY6-16146" fmla="*/ 1220970 h 7250295"/>
                <a:gd name="connsiteX7-16147" fmla="*/ 0 w 2213217"/>
                <a:gd name="connsiteY7-16148" fmla="*/ 2211570 h 7250295"/>
                <a:gd name="connsiteX8-16149" fmla="*/ 333375 w 2213217"/>
                <a:gd name="connsiteY8-16150" fmla="*/ 3106920 h 7250295"/>
                <a:gd name="connsiteX9-16151" fmla="*/ 247650 w 2213217"/>
                <a:gd name="connsiteY9-16152" fmla="*/ 3840345 h 7250295"/>
                <a:gd name="connsiteX10-16153" fmla="*/ 371475 w 2213217"/>
                <a:gd name="connsiteY10-16154" fmla="*/ 4059420 h 7250295"/>
                <a:gd name="connsiteX11-16155" fmla="*/ 495300 w 2213217"/>
                <a:gd name="connsiteY11-16156" fmla="*/ 4278495 h 7250295"/>
                <a:gd name="connsiteX12-16157" fmla="*/ 476250 w 2213217"/>
                <a:gd name="connsiteY12-16158" fmla="*/ 4735695 h 7250295"/>
                <a:gd name="connsiteX13-16159" fmla="*/ 476250 w 2213217"/>
                <a:gd name="connsiteY13-16160" fmla="*/ 5097645 h 7250295"/>
                <a:gd name="connsiteX14-16161" fmla="*/ 371475 w 2213217"/>
                <a:gd name="connsiteY14-16162" fmla="*/ 6145395 h 7250295"/>
                <a:gd name="connsiteX15-16163" fmla="*/ 371475 w 2213217"/>
                <a:gd name="connsiteY15-16164" fmla="*/ 6621645 h 7250295"/>
                <a:gd name="connsiteX16-16165" fmla="*/ 400050 w 2213217"/>
                <a:gd name="connsiteY16-16166" fmla="*/ 6821670 h 7250295"/>
                <a:gd name="connsiteX17-16167" fmla="*/ 323850 w 2213217"/>
                <a:gd name="connsiteY17-16168" fmla="*/ 7002645 h 7250295"/>
                <a:gd name="connsiteX18-16169" fmla="*/ 533400 w 2213217"/>
                <a:gd name="connsiteY18-16170" fmla="*/ 7250295 h 7250295"/>
                <a:gd name="connsiteX19-16171" fmla="*/ 952500 w 2213217"/>
                <a:gd name="connsiteY19-16172" fmla="*/ 7240770 h 7250295"/>
                <a:gd name="connsiteX20-16173" fmla="*/ 733425 w 2213217"/>
                <a:gd name="connsiteY20-16174" fmla="*/ 6821670 h 7250295"/>
                <a:gd name="connsiteX21-16175" fmla="*/ 790575 w 2213217"/>
                <a:gd name="connsiteY21-16176" fmla="*/ 6574020 h 7250295"/>
                <a:gd name="connsiteX22-16177" fmla="*/ 762000 w 2213217"/>
                <a:gd name="connsiteY22-16178" fmla="*/ 6250170 h 7250295"/>
                <a:gd name="connsiteX23-16179" fmla="*/ 885825 w 2213217"/>
                <a:gd name="connsiteY23-16180" fmla="*/ 5411970 h 7250295"/>
                <a:gd name="connsiteX24-16181" fmla="*/ 866775 w 2213217"/>
                <a:gd name="connsiteY24-16182" fmla="*/ 5326245 h 7250295"/>
                <a:gd name="connsiteX25-16183" fmla="*/ 971550 w 2213217"/>
                <a:gd name="connsiteY25-16184" fmla="*/ 5211945 h 7250295"/>
                <a:gd name="connsiteX26-16185" fmla="*/ 962025 w 2213217"/>
                <a:gd name="connsiteY26-16186" fmla="*/ 5069070 h 7250295"/>
                <a:gd name="connsiteX27-16187" fmla="*/ 1104900 w 2213217"/>
                <a:gd name="connsiteY27-16188" fmla="*/ 4526145 h 7250295"/>
                <a:gd name="connsiteX28-16189" fmla="*/ 1123950 w 2213217"/>
                <a:gd name="connsiteY28-16190" fmla="*/ 4392795 h 7250295"/>
                <a:gd name="connsiteX29-16191" fmla="*/ 1276350 w 2213217"/>
                <a:gd name="connsiteY29-16192" fmla="*/ 4649970 h 7250295"/>
                <a:gd name="connsiteX30-16193" fmla="*/ 1352550 w 2213217"/>
                <a:gd name="connsiteY30-16194" fmla="*/ 4926195 h 7250295"/>
                <a:gd name="connsiteX31-16195" fmla="*/ 1333500 w 2213217"/>
                <a:gd name="connsiteY31-16196" fmla="*/ 5069070 h 7250295"/>
                <a:gd name="connsiteX32-16197" fmla="*/ 1371600 w 2213217"/>
                <a:gd name="connsiteY32-16198" fmla="*/ 5078595 h 7250295"/>
                <a:gd name="connsiteX33-16199" fmla="*/ 1247775 w 2213217"/>
                <a:gd name="connsiteY33-16200" fmla="*/ 5516745 h 7250295"/>
                <a:gd name="connsiteX34-16201" fmla="*/ 1257300 w 2213217"/>
                <a:gd name="connsiteY34-16202" fmla="*/ 6469245 h 7250295"/>
                <a:gd name="connsiteX35-16203" fmla="*/ 1333500 w 2213217"/>
                <a:gd name="connsiteY35-16204" fmla="*/ 6583545 h 7250295"/>
                <a:gd name="connsiteX36-16205" fmla="*/ 1314450 w 2213217"/>
                <a:gd name="connsiteY36-16206" fmla="*/ 6735945 h 7250295"/>
                <a:gd name="connsiteX37-16207" fmla="*/ 1323975 w 2213217"/>
                <a:gd name="connsiteY37-16208" fmla="*/ 6859770 h 7250295"/>
                <a:gd name="connsiteX38-16209" fmla="*/ 1304925 w 2213217"/>
                <a:gd name="connsiteY38-16210" fmla="*/ 7038131 h 7250295"/>
                <a:gd name="connsiteX39-16211" fmla="*/ 1760353 w 2213217"/>
                <a:gd name="connsiteY39-16212" fmla="*/ 7189119 h 7250295"/>
                <a:gd name="connsiteX40-16213" fmla="*/ 2189006 w 2213217"/>
                <a:gd name="connsiteY40-16214" fmla="*/ 7199125 h 7250295"/>
                <a:gd name="connsiteX41-16215" fmla="*/ 2171850 w 2213217"/>
                <a:gd name="connsiteY41-16216" fmla="*/ 7046786 h 7250295"/>
                <a:gd name="connsiteX42-16217" fmla="*/ 1687247 w 2213217"/>
                <a:gd name="connsiteY42-16218" fmla="*/ 6680449 h 7250295"/>
                <a:gd name="connsiteX43-16219" fmla="*/ 1708130 w 2213217"/>
                <a:gd name="connsiteY43-16220" fmla="*/ 6550072 h 7250295"/>
                <a:gd name="connsiteX44-16221" fmla="*/ 1668617 w 2213217"/>
                <a:gd name="connsiteY44-16222" fmla="*/ 6451067 h 7250295"/>
                <a:gd name="connsiteX45-16223" fmla="*/ 1657350 w 2213217"/>
                <a:gd name="connsiteY45-16224" fmla="*/ 6250170 h 7250295"/>
                <a:gd name="connsiteX46-16225" fmla="*/ 1679014 w 2213217"/>
                <a:gd name="connsiteY46-16226" fmla="*/ 5979714 h 7250295"/>
                <a:gd name="connsiteX47-16227" fmla="*/ 1727631 w 2213217"/>
                <a:gd name="connsiteY47-16228" fmla="*/ 5512209 h 7250295"/>
                <a:gd name="connsiteX48-16229" fmla="*/ 1739049 w 2213217"/>
                <a:gd name="connsiteY48-16230" fmla="*/ 5363804 h 7250295"/>
                <a:gd name="connsiteX49-16231" fmla="*/ 1797611 w 2213217"/>
                <a:gd name="connsiteY49-16232" fmla="*/ 5317321 h 7250295"/>
                <a:gd name="connsiteX50-16233" fmla="*/ 1884207 w 2213217"/>
                <a:gd name="connsiteY50-16234" fmla="*/ 5097645 h 7250295"/>
                <a:gd name="connsiteX51-16235" fmla="*/ 1909357 w 2213217"/>
                <a:gd name="connsiteY51-16236" fmla="*/ 4805496 h 7250295"/>
                <a:gd name="connsiteX52-16237" fmla="*/ 1900373 w 2213217"/>
                <a:gd name="connsiteY52-16238" fmla="*/ 4348776 h 7250295"/>
                <a:gd name="connsiteX53-16239" fmla="*/ 1881052 w 2213217"/>
                <a:gd name="connsiteY53-16240" fmla="*/ 3902573 h 7250295"/>
                <a:gd name="connsiteX54-16241" fmla="*/ 1855362 w 2213217"/>
                <a:gd name="connsiteY54-16242" fmla="*/ 3584643 h 7250295"/>
                <a:gd name="connsiteX55-16243" fmla="*/ 2056257 w 2213217"/>
                <a:gd name="connsiteY55-16244" fmla="*/ 2654077 h 7250295"/>
                <a:gd name="connsiteX56-16245" fmla="*/ 2042707 w 2213217"/>
                <a:gd name="connsiteY56-16246" fmla="*/ 2404684 h 7250295"/>
                <a:gd name="connsiteX57-16247" fmla="*/ 1981200 w 2213217"/>
                <a:gd name="connsiteY57-16248" fmla="*/ 1864914 h 7250295"/>
                <a:gd name="connsiteX58-16249" fmla="*/ 1936459 w 2213217"/>
                <a:gd name="connsiteY58-16250" fmla="*/ 1677029 h 7250295"/>
                <a:gd name="connsiteX59-16251" fmla="*/ 1922037 w 2213217"/>
                <a:gd name="connsiteY59-16252" fmla="*/ 1432534 h 7250295"/>
                <a:gd name="connsiteX60-16253" fmla="*/ 1874412 w 2213217"/>
                <a:gd name="connsiteY60-16254" fmla="*/ 1302338 h 7250295"/>
                <a:gd name="connsiteX61-16255" fmla="*/ 1407687 w 2213217"/>
                <a:gd name="connsiteY61-16256" fmla="*/ 1134975 h 7250295"/>
                <a:gd name="connsiteX62-16257" fmla="*/ 1309221 w 2213217"/>
                <a:gd name="connsiteY62-16258" fmla="*/ 1020075 h 7250295"/>
                <a:gd name="connsiteX63-16259" fmla="*/ 1365230 w 2213217"/>
                <a:gd name="connsiteY63-16260" fmla="*/ 821521 h 7250295"/>
                <a:gd name="connsiteX64-16261" fmla="*/ 1433407 w 2213217"/>
                <a:gd name="connsiteY64-16262" fmla="*/ 622909 h 7250295"/>
                <a:gd name="connsiteX65-16263" fmla="*/ 1444916 w 2213217"/>
                <a:gd name="connsiteY65-16264" fmla="*/ 380757 h 7250295"/>
                <a:gd name="connsiteX66-16265" fmla="*/ 1330946 w 2213217"/>
                <a:gd name="connsiteY66-16266" fmla="*/ 143773 h 7250295"/>
                <a:gd name="connsiteX67-16267" fmla="*/ 1063645 w 2213217"/>
                <a:gd name="connsiteY67-16268" fmla="*/ 568 h 7250295"/>
                <a:gd name="connsiteX0-16269" fmla="*/ 1063645 w 2213217"/>
                <a:gd name="connsiteY0-16270" fmla="*/ 568 h 7250295"/>
                <a:gd name="connsiteX1-16271" fmla="*/ 809625 w 2213217"/>
                <a:gd name="connsiteY1-16272" fmla="*/ 116070 h 7250295"/>
                <a:gd name="connsiteX2-16273" fmla="*/ 685800 w 2213217"/>
                <a:gd name="connsiteY2-16274" fmla="*/ 297045 h 7250295"/>
                <a:gd name="connsiteX3-16275" fmla="*/ 704850 w 2213217"/>
                <a:gd name="connsiteY3-16276" fmla="*/ 620895 h 7250295"/>
                <a:gd name="connsiteX4-16277" fmla="*/ 838200 w 2213217"/>
                <a:gd name="connsiteY4-16278" fmla="*/ 897120 h 7250295"/>
                <a:gd name="connsiteX5-16279" fmla="*/ 742950 w 2213217"/>
                <a:gd name="connsiteY5-16280" fmla="*/ 1011420 h 7250295"/>
                <a:gd name="connsiteX6-16281" fmla="*/ 133350 w 2213217"/>
                <a:gd name="connsiteY6-16282" fmla="*/ 1220970 h 7250295"/>
                <a:gd name="connsiteX7-16283" fmla="*/ 0 w 2213217"/>
                <a:gd name="connsiteY7-16284" fmla="*/ 2211570 h 7250295"/>
                <a:gd name="connsiteX8-16285" fmla="*/ 333375 w 2213217"/>
                <a:gd name="connsiteY8-16286" fmla="*/ 3106920 h 7250295"/>
                <a:gd name="connsiteX9-16287" fmla="*/ 247650 w 2213217"/>
                <a:gd name="connsiteY9-16288" fmla="*/ 3840345 h 7250295"/>
                <a:gd name="connsiteX10-16289" fmla="*/ 371475 w 2213217"/>
                <a:gd name="connsiteY10-16290" fmla="*/ 4059420 h 7250295"/>
                <a:gd name="connsiteX11-16291" fmla="*/ 495300 w 2213217"/>
                <a:gd name="connsiteY11-16292" fmla="*/ 4278495 h 7250295"/>
                <a:gd name="connsiteX12-16293" fmla="*/ 476250 w 2213217"/>
                <a:gd name="connsiteY12-16294" fmla="*/ 4735695 h 7250295"/>
                <a:gd name="connsiteX13-16295" fmla="*/ 476250 w 2213217"/>
                <a:gd name="connsiteY13-16296" fmla="*/ 5097645 h 7250295"/>
                <a:gd name="connsiteX14-16297" fmla="*/ 371475 w 2213217"/>
                <a:gd name="connsiteY14-16298" fmla="*/ 6145395 h 7250295"/>
                <a:gd name="connsiteX15-16299" fmla="*/ 371475 w 2213217"/>
                <a:gd name="connsiteY15-16300" fmla="*/ 6621645 h 7250295"/>
                <a:gd name="connsiteX16-16301" fmla="*/ 400050 w 2213217"/>
                <a:gd name="connsiteY16-16302" fmla="*/ 6821670 h 7250295"/>
                <a:gd name="connsiteX17-16303" fmla="*/ 323850 w 2213217"/>
                <a:gd name="connsiteY17-16304" fmla="*/ 7002645 h 7250295"/>
                <a:gd name="connsiteX18-16305" fmla="*/ 533400 w 2213217"/>
                <a:gd name="connsiteY18-16306" fmla="*/ 7250295 h 7250295"/>
                <a:gd name="connsiteX19-16307" fmla="*/ 952500 w 2213217"/>
                <a:gd name="connsiteY19-16308" fmla="*/ 7240770 h 7250295"/>
                <a:gd name="connsiteX20-16309" fmla="*/ 733425 w 2213217"/>
                <a:gd name="connsiteY20-16310" fmla="*/ 6821670 h 7250295"/>
                <a:gd name="connsiteX21-16311" fmla="*/ 790575 w 2213217"/>
                <a:gd name="connsiteY21-16312" fmla="*/ 6574020 h 7250295"/>
                <a:gd name="connsiteX22-16313" fmla="*/ 762000 w 2213217"/>
                <a:gd name="connsiteY22-16314" fmla="*/ 6250170 h 7250295"/>
                <a:gd name="connsiteX23-16315" fmla="*/ 885825 w 2213217"/>
                <a:gd name="connsiteY23-16316" fmla="*/ 5411970 h 7250295"/>
                <a:gd name="connsiteX24-16317" fmla="*/ 866775 w 2213217"/>
                <a:gd name="connsiteY24-16318" fmla="*/ 5326245 h 7250295"/>
                <a:gd name="connsiteX25-16319" fmla="*/ 971550 w 2213217"/>
                <a:gd name="connsiteY25-16320" fmla="*/ 5211945 h 7250295"/>
                <a:gd name="connsiteX26-16321" fmla="*/ 962025 w 2213217"/>
                <a:gd name="connsiteY26-16322" fmla="*/ 5069070 h 7250295"/>
                <a:gd name="connsiteX27-16323" fmla="*/ 1104900 w 2213217"/>
                <a:gd name="connsiteY27-16324" fmla="*/ 4526145 h 7250295"/>
                <a:gd name="connsiteX28-16325" fmla="*/ 1123950 w 2213217"/>
                <a:gd name="connsiteY28-16326" fmla="*/ 4392795 h 7250295"/>
                <a:gd name="connsiteX29-16327" fmla="*/ 1276350 w 2213217"/>
                <a:gd name="connsiteY29-16328" fmla="*/ 4649970 h 7250295"/>
                <a:gd name="connsiteX30-16329" fmla="*/ 1352550 w 2213217"/>
                <a:gd name="connsiteY30-16330" fmla="*/ 4926195 h 7250295"/>
                <a:gd name="connsiteX31-16331" fmla="*/ 1333500 w 2213217"/>
                <a:gd name="connsiteY31-16332" fmla="*/ 5069070 h 7250295"/>
                <a:gd name="connsiteX32-16333" fmla="*/ 1371600 w 2213217"/>
                <a:gd name="connsiteY32-16334" fmla="*/ 5078595 h 7250295"/>
                <a:gd name="connsiteX33-16335" fmla="*/ 1247775 w 2213217"/>
                <a:gd name="connsiteY33-16336" fmla="*/ 5516745 h 7250295"/>
                <a:gd name="connsiteX34-16337" fmla="*/ 1257300 w 2213217"/>
                <a:gd name="connsiteY34-16338" fmla="*/ 6469245 h 7250295"/>
                <a:gd name="connsiteX35-16339" fmla="*/ 1333500 w 2213217"/>
                <a:gd name="connsiteY35-16340" fmla="*/ 6583545 h 7250295"/>
                <a:gd name="connsiteX36-16341" fmla="*/ 1314450 w 2213217"/>
                <a:gd name="connsiteY36-16342" fmla="*/ 6735945 h 7250295"/>
                <a:gd name="connsiteX37-16343" fmla="*/ 1323975 w 2213217"/>
                <a:gd name="connsiteY37-16344" fmla="*/ 6859770 h 7250295"/>
                <a:gd name="connsiteX38-16345" fmla="*/ 1304925 w 2213217"/>
                <a:gd name="connsiteY38-16346" fmla="*/ 7038131 h 7250295"/>
                <a:gd name="connsiteX39-16347" fmla="*/ 1760353 w 2213217"/>
                <a:gd name="connsiteY39-16348" fmla="*/ 7189119 h 7250295"/>
                <a:gd name="connsiteX40-16349" fmla="*/ 2189006 w 2213217"/>
                <a:gd name="connsiteY40-16350" fmla="*/ 7199125 h 7250295"/>
                <a:gd name="connsiteX41-16351" fmla="*/ 2171850 w 2213217"/>
                <a:gd name="connsiteY41-16352" fmla="*/ 7046786 h 7250295"/>
                <a:gd name="connsiteX42-16353" fmla="*/ 1687247 w 2213217"/>
                <a:gd name="connsiteY42-16354" fmla="*/ 6680449 h 7250295"/>
                <a:gd name="connsiteX43-16355" fmla="*/ 1708130 w 2213217"/>
                <a:gd name="connsiteY43-16356" fmla="*/ 6550072 h 7250295"/>
                <a:gd name="connsiteX44-16357" fmla="*/ 1668617 w 2213217"/>
                <a:gd name="connsiteY44-16358" fmla="*/ 6451067 h 7250295"/>
                <a:gd name="connsiteX45-16359" fmla="*/ 1657350 w 2213217"/>
                <a:gd name="connsiteY45-16360" fmla="*/ 6250170 h 7250295"/>
                <a:gd name="connsiteX46-16361" fmla="*/ 1679014 w 2213217"/>
                <a:gd name="connsiteY46-16362" fmla="*/ 5979714 h 7250295"/>
                <a:gd name="connsiteX47-16363" fmla="*/ 1727631 w 2213217"/>
                <a:gd name="connsiteY47-16364" fmla="*/ 5512209 h 7250295"/>
                <a:gd name="connsiteX48-16365" fmla="*/ 1739049 w 2213217"/>
                <a:gd name="connsiteY48-16366" fmla="*/ 5363804 h 7250295"/>
                <a:gd name="connsiteX49-16367" fmla="*/ 1797611 w 2213217"/>
                <a:gd name="connsiteY49-16368" fmla="*/ 5317321 h 7250295"/>
                <a:gd name="connsiteX50-16369" fmla="*/ 1884207 w 2213217"/>
                <a:gd name="connsiteY50-16370" fmla="*/ 5097645 h 7250295"/>
                <a:gd name="connsiteX51-16371" fmla="*/ 1909357 w 2213217"/>
                <a:gd name="connsiteY51-16372" fmla="*/ 4805496 h 7250295"/>
                <a:gd name="connsiteX52-16373" fmla="*/ 1900373 w 2213217"/>
                <a:gd name="connsiteY52-16374" fmla="*/ 4348776 h 7250295"/>
                <a:gd name="connsiteX53-16375" fmla="*/ 1881052 w 2213217"/>
                <a:gd name="connsiteY53-16376" fmla="*/ 3902573 h 7250295"/>
                <a:gd name="connsiteX54-16377" fmla="*/ 1855362 w 2213217"/>
                <a:gd name="connsiteY54-16378" fmla="*/ 3584643 h 7250295"/>
                <a:gd name="connsiteX55-16379" fmla="*/ 2056257 w 2213217"/>
                <a:gd name="connsiteY55-16380" fmla="*/ 2654077 h 7250295"/>
                <a:gd name="connsiteX56-16381" fmla="*/ 2042707 w 2213217"/>
                <a:gd name="connsiteY56-16382" fmla="*/ 2404684 h 7250295"/>
                <a:gd name="connsiteX57-16383" fmla="*/ 1981200 w 2213217"/>
                <a:gd name="connsiteY57-16384" fmla="*/ 1864914 h 7250295"/>
                <a:gd name="connsiteX58-16385" fmla="*/ 1936459 w 2213217"/>
                <a:gd name="connsiteY58-16386" fmla="*/ 1677029 h 7250295"/>
                <a:gd name="connsiteX59-16387" fmla="*/ 1922037 w 2213217"/>
                <a:gd name="connsiteY59-16388" fmla="*/ 1432534 h 7250295"/>
                <a:gd name="connsiteX60-16389" fmla="*/ 1874412 w 2213217"/>
                <a:gd name="connsiteY60-16390" fmla="*/ 1302338 h 7250295"/>
                <a:gd name="connsiteX61-16391" fmla="*/ 1407687 w 2213217"/>
                <a:gd name="connsiteY61-16392" fmla="*/ 1134975 h 7250295"/>
                <a:gd name="connsiteX62-16393" fmla="*/ 1309221 w 2213217"/>
                <a:gd name="connsiteY62-16394" fmla="*/ 1020075 h 7250295"/>
                <a:gd name="connsiteX63-16395" fmla="*/ 1365230 w 2213217"/>
                <a:gd name="connsiteY63-16396" fmla="*/ 821521 h 7250295"/>
                <a:gd name="connsiteX64-16397" fmla="*/ 1433407 w 2213217"/>
                <a:gd name="connsiteY64-16398" fmla="*/ 622909 h 7250295"/>
                <a:gd name="connsiteX65-16399" fmla="*/ 1444916 w 2213217"/>
                <a:gd name="connsiteY65-16400" fmla="*/ 380757 h 7250295"/>
                <a:gd name="connsiteX66-16401" fmla="*/ 1330946 w 2213217"/>
                <a:gd name="connsiteY66-16402" fmla="*/ 143773 h 7250295"/>
                <a:gd name="connsiteX67-16403" fmla="*/ 1063645 w 2213217"/>
                <a:gd name="connsiteY67-16404" fmla="*/ 568 h 7250295"/>
                <a:gd name="connsiteX0-16405" fmla="*/ 1063645 w 2213217"/>
                <a:gd name="connsiteY0-16406" fmla="*/ 568 h 7250295"/>
                <a:gd name="connsiteX1-16407" fmla="*/ 809625 w 2213217"/>
                <a:gd name="connsiteY1-16408" fmla="*/ 116070 h 7250295"/>
                <a:gd name="connsiteX2-16409" fmla="*/ 685800 w 2213217"/>
                <a:gd name="connsiteY2-16410" fmla="*/ 297045 h 7250295"/>
                <a:gd name="connsiteX3-16411" fmla="*/ 704850 w 2213217"/>
                <a:gd name="connsiteY3-16412" fmla="*/ 620895 h 7250295"/>
                <a:gd name="connsiteX4-16413" fmla="*/ 838200 w 2213217"/>
                <a:gd name="connsiteY4-16414" fmla="*/ 897120 h 7250295"/>
                <a:gd name="connsiteX5-16415" fmla="*/ 742950 w 2213217"/>
                <a:gd name="connsiteY5-16416" fmla="*/ 1011420 h 7250295"/>
                <a:gd name="connsiteX6-16417" fmla="*/ 133350 w 2213217"/>
                <a:gd name="connsiteY6-16418" fmla="*/ 1220970 h 7250295"/>
                <a:gd name="connsiteX7-16419" fmla="*/ 0 w 2213217"/>
                <a:gd name="connsiteY7-16420" fmla="*/ 2211570 h 7250295"/>
                <a:gd name="connsiteX8-16421" fmla="*/ 333375 w 2213217"/>
                <a:gd name="connsiteY8-16422" fmla="*/ 3106920 h 7250295"/>
                <a:gd name="connsiteX9-16423" fmla="*/ 247650 w 2213217"/>
                <a:gd name="connsiteY9-16424" fmla="*/ 3840345 h 7250295"/>
                <a:gd name="connsiteX10-16425" fmla="*/ 371475 w 2213217"/>
                <a:gd name="connsiteY10-16426" fmla="*/ 4059420 h 7250295"/>
                <a:gd name="connsiteX11-16427" fmla="*/ 495300 w 2213217"/>
                <a:gd name="connsiteY11-16428" fmla="*/ 4278495 h 7250295"/>
                <a:gd name="connsiteX12-16429" fmla="*/ 476250 w 2213217"/>
                <a:gd name="connsiteY12-16430" fmla="*/ 4735695 h 7250295"/>
                <a:gd name="connsiteX13-16431" fmla="*/ 476250 w 2213217"/>
                <a:gd name="connsiteY13-16432" fmla="*/ 5097645 h 7250295"/>
                <a:gd name="connsiteX14-16433" fmla="*/ 371475 w 2213217"/>
                <a:gd name="connsiteY14-16434" fmla="*/ 6145395 h 7250295"/>
                <a:gd name="connsiteX15-16435" fmla="*/ 371475 w 2213217"/>
                <a:gd name="connsiteY15-16436" fmla="*/ 6621645 h 7250295"/>
                <a:gd name="connsiteX16-16437" fmla="*/ 400050 w 2213217"/>
                <a:gd name="connsiteY16-16438" fmla="*/ 6821670 h 7250295"/>
                <a:gd name="connsiteX17-16439" fmla="*/ 323850 w 2213217"/>
                <a:gd name="connsiteY17-16440" fmla="*/ 7002645 h 7250295"/>
                <a:gd name="connsiteX18-16441" fmla="*/ 533400 w 2213217"/>
                <a:gd name="connsiteY18-16442" fmla="*/ 7250295 h 7250295"/>
                <a:gd name="connsiteX19-16443" fmla="*/ 952500 w 2213217"/>
                <a:gd name="connsiteY19-16444" fmla="*/ 7240770 h 7250295"/>
                <a:gd name="connsiteX20-16445" fmla="*/ 733425 w 2213217"/>
                <a:gd name="connsiteY20-16446" fmla="*/ 6821670 h 7250295"/>
                <a:gd name="connsiteX21-16447" fmla="*/ 790575 w 2213217"/>
                <a:gd name="connsiteY21-16448" fmla="*/ 6574020 h 7250295"/>
                <a:gd name="connsiteX22-16449" fmla="*/ 762000 w 2213217"/>
                <a:gd name="connsiteY22-16450" fmla="*/ 6250170 h 7250295"/>
                <a:gd name="connsiteX23-16451" fmla="*/ 885825 w 2213217"/>
                <a:gd name="connsiteY23-16452" fmla="*/ 5411970 h 7250295"/>
                <a:gd name="connsiteX24-16453" fmla="*/ 866775 w 2213217"/>
                <a:gd name="connsiteY24-16454" fmla="*/ 5326245 h 7250295"/>
                <a:gd name="connsiteX25-16455" fmla="*/ 971550 w 2213217"/>
                <a:gd name="connsiteY25-16456" fmla="*/ 5211945 h 7250295"/>
                <a:gd name="connsiteX26-16457" fmla="*/ 962025 w 2213217"/>
                <a:gd name="connsiteY26-16458" fmla="*/ 5069070 h 7250295"/>
                <a:gd name="connsiteX27-16459" fmla="*/ 1104900 w 2213217"/>
                <a:gd name="connsiteY27-16460" fmla="*/ 4526145 h 7250295"/>
                <a:gd name="connsiteX28-16461" fmla="*/ 1123950 w 2213217"/>
                <a:gd name="connsiteY28-16462" fmla="*/ 4392795 h 7250295"/>
                <a:gd name="connsiteX29-16463" fmla="*/ 1276350 w 2213217"/>
                <a:gd name="connsiteY29-16464" fmla="*/ 4649970 h 7250295"/>
                <a:gd name="connsiteX30-16465" fmla="*/ 1352550 w 2213217"/>
                <a:gd name="connsiteY30-16466" fmla="*/ 4926195 h 7250295"/>
                <a:gd name="connsiteX31-16467" fmla="*/ 1333500 w 2213217"/>
                <a:gd name="connsiteY31-16468" fmla="*/ 5069070 h 7250295"/>
                <a:gd name="connsiteX32-16469" fmla="*/ 1371600 w 2213217"/>
                <a:gd name="connsiteY32-16470" fmla="*/ 5078595 h 7250295"/>
                <a:gd name="connsiteX33-16471" fmla="*/ 1247775 w 2213217"/>
                <a:gd name="connsiteY33-16472" fmla="*/ 5516745 h 7250295"/>
                <a:gd name="connsiteX34-16473" fmla="*/ 1257300 w 2213217"/>
                <a:gd name="connsiteY34-16474" fmla="*/ 6469245 h 7250295"/>
                <a:gd name="connsiteX35-16475" fmla="*/ 1333500 w 2213217"/>
                <a:gd name="connsiteY35-16476" fmla="*/ 6583545 h 7250295"/>
                <a:gd name="connsiteX36-16477" fmla="*/ 1314450 w 2213217"/>
                <a:gd name="connsiteY36-16478" fmla="*/ 6735945 h 7250295"/>
                <a:gd name="connsiteX37-16479" fmla="*/ 1323975 w 2213217"/>
                <a:gd name="connsiteY37-16480" fmla="*/ 6859770 h 7250295"/>
                <a:gd name="connsiteX38-16481" fmla="*/ 1313579 w 2213217"/>
                <a:gd name="connsiteY38-16482" fmla="*/ 7020824 h 7250295"/>
                <a:gd name="connsiteX39-16483" fmla="*/ 1760353 w 2213217"/>
                <a:gd name="connsiteY39-16484" fmla="*/ 7189119 h 7250295"/>
                <a:gd name="connsiteX40-16485" fmla="*/ 2189006 w 2213217"/>
                <a:gd name="connsiteY40-16486" fmla="*/ 7199125 h 7250295"/>
                <a:gd name="connsiteX41-16487" fmla="*/ 2171850 w 2213217"/>
                <a:gd name="connsiteY41-16488" fmla="*/ 7046786 h 7250295"/>
                <a:gd name="connsiteX42-16489" fmla="*/ 1687247 w 2213217"/>
                <a:gd name="connsiteY42-16490" fmla="*/ 6680449 h 7250295"/>
                <a:gd name="connsiteX43-16491" fmla="*/ 1708130 w 2213217"/>
                <a:gd name="connsiteY43-16492" fmla="*/ 6550072 h 7250295"/>
                <a:gd name="connsiteX44-16493" fmla="*/ 1668617 w 2213217"/>
                <a:gd name="connsiteY44-16494" fmla="*/ 6451067 h 7250295"/>
                <a:gd name="connsiteX45-16495" fmla="*/ 1657350 w 2213217"/>
                <a:gd name="connsiteY45-16496" fmla="*/ 6250170 h 7250295"/>
                <a:gd name="connsiteX46-16497" fmla="*/ 1679014 w 2213217"/>
                <a:gd name="connsiteY46-16498" fmla="*/ 5979714 h 7250295"/>
                <a:gd name="connsiteX47-16499" fmla="*/ 1727631 w 2213217"/>
                <a:gd name="connsiteY47-16500" fmla="*/ 5512209 h 7250295"/>
                <a:gd name="connsiteX48-16501" fmla="*/ 1739049 w 2213217"/>
                <a:gd name="connsiteY48-16502" fmla="*/ 5363804 h 7250295"/>
                <a:gd name="connsiteX49-16503" fmla="*/ 1797611 w 2213217"/>
                <a:gd name="connsiteY49-16504" fmla="*/ 5317321 h 7250295"/>
                <a:gd name="connsiteX50-16505" fmla="*/ 1884207 w 2213217"/>
                <a:gd name="connsiteY50-16506" fmla="*/ 5097645 h 7250295"/>
                <a:gd name="connsiteX51-16507" fmla="*/ 1909357 w 2213217"/>
                <a:gd name="connsiteY51-16508" fmla="*/ 4805496 h 7250295"/>
                <a:gd name="connsiteX52-16509" fmla="*/ 1900373 w 2213217"/>
                <a:gd name="connsiteY52-16510" fmla="*/ 4348776 h 7250295"/>
                <a:gd name="connsiteX53-16511" fmla="*/ 1881052 w 2213217"/>
                <a:gd name="connsiteY53-16512" fmla="*/ 3902573 h 7250295"/>
                <a:gd name="connsiteX54-16513" fmla="*/ 1855362 w 2213217"/>
                <a:gd name="connsiteY54-16514" fmla="*/ 3584643 h 7250295"/>
                <a:gd name="connsiteX55-16515" fmla="*/ 2056257 w 2213217"/>
                <a:gd name="connsiteY55-16516" fmla="*/ 2654077 h 7250295"/>
                <a:gd name="connsiteX56-16517" fmla="*/ 2042707 w 2213217"/>
                <a:gd name="connsiteY56-16518" fmla="*/ 2404684 h 7250295"/>
                <a:gd name="connsiteX57-16519" fmla="*/ 1981200 w 2213217"/>
                <a:gd name="connsiteY57-16520" fmla="*/ 1864914 h 7250295"/>
                <a:gd name="connsiteX58-16521" fmla="*/ 1936459 w 2213217"/>
                <a:gd name="connsiteY58-16522" fmla="*/ 1677029 h 7250295"/>
                <a:gd name="connsiteX59-16523" fmla="*/ 1922037 w 2213217"/>
                <a:gd name="connsiteY59-16524" fmla="*/ 1432534 h 7250295"/>
                <a:gd name="connsiteX60-16525" fmla="*/ 1874412 w 2213217"/>
                <a:gd name="connsiteY60-16526" fmla="*/ 1302338 h 7250295"/>
                <a:gd name="connsiteX61-16527" fmla="*/ 1407687 w 2213217"/>
                <a:gd name="connsiteY61-16528" fmla="*/ 1134975 h 7250295"/>
                <a:gd name="connsiteX62-16529" fmla="*/ 1309221 w 2213217"/>
                <a:gd name="connsiteY62-16530" fmla="*/ 1020075 h 7250295"/>
                <a:gd name="connsiteX63-16531" fmla="*/ 1365230 w 2213217"/>
                <a:gd name="connsiteY63-16532" fmla="*/ 821521 h 7250295"/>
                <a:gd name="connsiteX64-16533" fmla="*/ 1433407 w 2213217"/>
                <a:gd name="connsiteY64-16534" fmla="*/ 622909 h 7250295"/>
                <a:gd name="connsiteX65-16535" fmla="*/ 1444916 w 2213217"/>
                <a:gd name="connsiteY65-16536" fmla="*/ 380757 h 7250295"/>
                <a:gd name="connsiteX66-16537" fmla="*/ 1330946 w 2213217"/>
                <a:gd name="connsiteY66-16538" fmla="*/ 143773 h 7250295"/>
                <a:gd name="connsiteX67-16539" fmla="*/ 1063645 w 2213217"/>
                <a:gd name="connsiteY67-16540" fmla="*/ 568 h 7250295"/>
                <a:gd name="connsiteX0-16541" fmla="*/ 1063645 w 2213217"/>
                <a:gd name="connsiteY0-16542" fmla="*/ 568 h 7250295"/>
                <a:gd name="connsiteX1-16543" fmla="*/ 809625 w 2213217"/>
                <a:gd name="connsiteY1-16544" fmla="*/ 116070 h 7250295"/>
                <a:gd name="connsiteX2-16545" fmla="*/ 685800 w 2213217"/>
                <a:gd name="connsiteY2-16546" fmla="*/ 297045 h 7250295"/>
                <a:gd name="connsiteX3-16547" fmla="*/ 704850 w 2213217"/>
                <a:gd name="connsiteY3-16548" fmla="*/ 620895 h 7250295"/>
                <a:gd name="connsiteX4-16549" fmla="*/ 838200 w 2213217"/>
                <a:gd name="connsiteY4-16550" fmla="*/ 897120 h 7250295"/>
                <a:gd name="connsiteX5-16551" fmla="*/ 742950 w 2213217"/>
                <a:gd name="connsiteY5-16552" fmla="*/ 1011420 h 7250295"/>
                <a:gd name="connsiteX6-16553" fmla="*/ 133350 w 2213217"/>
                <a:gd name="connsiteY6-16554" fmla="*/ 1220970 h 7250295"/>
                <a:gd name="connsiteX7-16555" fmla="*/ 0 w 2213217"/>
                <a:gd name="connsiteY7-16556" fmla="*/ 2211570 h 7250295"/>
                <a:gd name="connsiteX8-16557" fmla="*/ 333375 w 2213217"/>
                <a:gd name="connsiteY8-16558" fmla="*/ 3106920 h 7250295"/>
                <a:gd name="connsiteX9-16559" fmla="*/ 247650 w 2213217"/>
                <a:gd name="connsiteY9-16560" fmla="*/ 3840345 h 7250295"/>
                <a:gd name="connsiteX10-16561" fmla="*/ 371475 w 2213217"/>
                <a:gd name="connsiteY10-16562" fmla="*/ 4059420 h 7250295"/>
                <a:gd name="connsiteX11-16563" fmla="*/ 495300 w 2213217"/>
                <a:gd name="connsiteY11-16564" fmla="*/ 4278495 h 7250295"/>
                <a:gd name="connsiteX12-16565" fmla="*/ 476250 w 2213217"/>
                <a:gd name="connsiteY12-16566" fmla="*/ 4735695 h 7250295"/>
                <a:gd name="connsiteX13-16567" fmla="*/ 476250 w 2213217"/>
                <a:gd name="connsiteY13-16568" fmla="*/ 5097645 h 7250295"/>
                <a:gd name="connsiteX14-16569" fmla="*/ 371475 w 2213217"/>
                <a:gd name="connsiteY14-16570" fmla="*/ 6145395 h 7250295"/>
                <a:gd name="connsiteX15-16571" fmla="*/ 371475 w 2213217"/>
                <a:gd name="connsiteY15-16572" fmla="*/ 6621645 h 7250295"/>
                <a:gd name="connsiteX16-16573" fmla="*/ 400050 w 2213217"/>
                <a:gd name="connsiteY16-16574" fmla="*/ 6821670 h 7250295"/>
                <a:gd name="connsiteX17-16575" fmla="*/ 323850 w 2213217"/>
                <a:gd name="connsiteY17-16576" fmla="*/ 7002645 h 7250295"/>
                <a:gd name="connsiteX18-16577" fmla="*/ 533400 w 2213217"/>
                <a:gd name="connsiteY18-16578" fmla="*/ 7250295 h 7250295"/>
                <a:gd name="connsiteX19-16579" fmla="*/ 952500 w 2213217"/>
                <a:gd name="connsiteY19-16580" fmla="*/ 7240770 h 7250295"/>
                <a:gd name="connsiteX20-16581" fmla="*/ 733425 w 2213217"/>
                <a:gd name="connsiteY20-16582" fmla="*/ 6821670 h 7250295"/>
                <a:gd name="connsiteX21-16583" fmla="*/ 790575 w 2213217"/>
                <a:gd name="connsiteY21-16584" fmla="*/ 6574020 h 7250295"/>
                <a:gd name="connsiteX22-16585" fmla="*/ 762000 w 2213217"/>
                <a:gd name="connsiteY22-16586" fmla="*/ 6250170 h 7250295"/>
                <a:gd name="connsiteX23-16587" fmla="*/ 885825 w 2213217"/>
                <a:gd name="connsiteY23-16588" fmla="*/ 5411970 h 7250295"/>
                <a:gd name="connsiteX24-16589" fmla="*/ 866775 w 2213217"/>
                <a:gd name="connsiteY24-16590" fmla="*/ 5326245 h 7250295"/>
                <a:gd name="connsiteX25-16591" fmla="*/ 971550 w 2213217"/>
                <a:gd name="connsiteY25-16592" fmla="*/ 5211945 h 7250295"/>
                <a:gd name="connsiteX26-16593" fmla="*/ 962025 w 2213217"/>
                <a:gd name="connsiteY26-16594" fmla="*/ 5069070 h 7250295"/>
                <a:gd name="connsiteX27-16595" fmla="*/ 1104900 w 2213217"/>
                <a:gd name="connsiteY27-16596" fmla="*/ 4526145 h 7250295"/>
                <a:gd name="connsiteX28-16597" fmla="*/ 1123950 w 2213217"/>
                <a:gd name="connsiteY28-16598" fmla="*/ 4392795 h 7250295"/>
                <a:gd name="connsiteX29-16599" fmla="*/ 1276350 w 2213217"/>
                <a:gd name="connsiteY29-16600" fmla="*/ 4649970 h 7250295"/>
                <a:gd name="connsiteX30-16601" fmla="*/ 1352550 w 2213217"/>
                <a:gd name="connsiteY30-16602" fmla="*/ 4926195 h 7250295"/>
                <a:gd name="connsiteX31-16603" fmla="*/ 1333500 w 2213217"/>
                <a:gd name="connsiteY31-16604" fmla="*/ 5069070 h 7250295"/>
                <a:gd name="connsiteX32-16605" fmla="*/ 1371600 w 2213217"/>
                <a:gd name="connsiteY32-16606" fmla="*/ 5078595 h 7250295"/>
                <a:gd name="connsiteX33-16607" fmla="*/ 1247775 w 2213217"/>
                <a:gd name="connsiteY33-16608" fmla="*/ 5516745 h 7250295"/>
                <a:gd name="connsiteX34-16609" fmla="*/ 1257300 w 2213217"/>
                <a:gd name="connsiteY34-16610" fmla="*/ 6469245 h 7250295"/>
                <a:gd name="connsiteX35-16611" fmla="*/ 1333500 w 2213217"/>
                <a:gd name="connsiteY35-16612" fmla="*/ 6583545 h 7250295"/>
                <a:gd name="connsiteX36-16613" fmla="*/ 1314450 w 2213217"/>
                <a:gd name="connsiteY36-16614" fmla="*/ 6735945 h 7250295"/>
                <a:gd name="connsiteX37-16615" fmla="*/ 1323975 w 2213217"/>
                <a:gd name="connsiteY37-16616" fmla="*/ 6859770 h 7250295"/>
                <a:gd name="connsiteX38-16617" fmla="*/ 1313579 w 2213217"/>
                <a:gd name="connsiteY38-16618" fmla="*/ 7020824 h 7250295"/>
                <a:gd name="connsiteX39-16619" fmla="*/ 1760353 w 2213217"/>
                <a:gd name="connsiteY39-16620" fmla="*/ 7189119 h 7250295"/>
                <a:gd name="connsiteX40-16621" fmla="*/ 2189006 w 2213217"/>
                <a:gd name="connsiteY40-16622" fmla="*/ 7199125 h 7250295"/>
                <a:gd name="connsiteX41-16623" fmla="*/ 2171850 w 2213217"/>
                <a:gd name="connsiteY41-16624" fmla="*/ 7046786 h 7250295"/>
                <a:gd name="connsiteX42-16625" fmla="*/ 1687247 w 2213217"/>
                <a:gd name="connsiteY42-16626" fmla="*/ 6680449 h 7250295"/>
                <a:gd name="connsiteX43-16627" fmla="*/ 1708130 w 2213217"/>
                <a:gd name="connsiteY43-16628" fmla="*/ 6550072 h 7250295"/>
                <a:gd name="connsiteX44-16629" fmla="*/ 1668617 w 2213217"/>
                <a:gd name="connsiteY44-16630" fmla="*/ 6451067 h 7250295"/>
                <a:gd name="connsiteX45-16631" fmla="*/ 1657350 w 2213217"/>
                <a:gd name="connsiteY45-16632" fmla="*/ 6250170 h 7250295"/>
                <a:gd name="connsiteX46-16633" fmla="*/ 1679014 w 2213217"/>
                <a:gd name="connsiteY46-16634" fmla="*/ 5979714 h 7250295"/>
                <a:gd name="connsiteX47-16635" fmla="*/ 1727631 w 2213217"/>
                <a:gd name="connsiteY47-16636" fmla="*/ 5512209 h 7250295"/>
                <a:gd name="connsiteX48-16637" fmla="*/ 1739049 w 2213217"/>
                <a:gd name="connsiteY48-16638" fmla="*/ 5363804 h 7250295"/>
                <a:gd name="connsiteX49-16639" fmla="*/ 1797611 w 2213217"/>
                <a:gd name="connsiteY49-16640" fmla="*/ 5317321 h 7250295"/>
                <a:gd name="connsiteX50-16641" fmla="*/ 1884207 w 2213217"/>
                <a:gd name="connsiteY50-16642" fmla="*/ 5097645 h 7250295"/>
                <a:gd name="connsiteX51-16643" fmla="*/ 1909357 w 2213217"/>
                <a:gd name="connsiteY51-16644" fmla="*/ 4805496 h 7250295"/>
                <a:gd name="connsiteX52-16645" fmla="*/ 1900373 w 2213217"/>
                <a:gd name="connsiteY52-16646" fmla="*/ 4348776 h 7250295"/>
                <a:gd name="connsiteX53-16647" fmla="*/ 1881052 w 2213217"/>
                <a:gd name="connsiteY53-16648" fmla="*/ 3902573 h 7250295"/>
                <a:gd name="connsiteX54-16649" fmla="*/ 1855362 w 2213217"/>
                <a:gd name="connsiteY54-16650" fmla="*/ 3584643 h 7250295"/>
                <a:gd name="connsiteX55-16651" fmla="*/ 2056257 w 2213217"/>
                <a:gd name="connsiteY55-16652" fmla="*/ 2654077 h 7250295"/>
                <a:gd name="connsiteX56-16653" fmla="*/ 2042707 w 2213217"/>
                <a:gd name="connsiteY56-16654" fmla="*/ 2404684 h 7250295"/>
                <a:gd name="connsiteX57-16655" fmla="*/ 1981200 w 2213217"/>
                <a:gd name="connsiteY57-16656" fmla="*/ 1864914 h 7250295"/>
                <a:gd name="connsiteX58-16657" fmla="*/ 1936459 w 2213217"/>
                <a:gd name="connsiteY58-16658" fmla="*/ 1677029 h 7250295"/>
                <a:gd name="connsiteX59-16659" fmla="*/ 1922037 w 2213217"/>
                <a:gd name="connsiteY59-16660" fmla="*/ 1432534 h 7250295"/>
                <a:gd name="connsiteX60-16661" fmla="*/ 1874412 w 2213217"/>
                <a:gd name="connsiteY60-16662" fmla="*/ 1302338 h 7250295"/>
                <a:gd name="connsiteX61-16663" fmla="*/ 1407687 w 2213217"/>
                <a:gd name="connsiteY61-16664" fmla="*/ 1134975 h 7250295"/>
                <a:gd name="connsiteX62-16665" fmla="*/ 1309221 w 2213217"/>
                <a:gd name="connsiteY62-16666" fmla="*/ 1020075 h 7250295"/>
                <a:gd name="connsiteX63-16667" fmla="*/ 1365230 w 2213217"/>
                <a:gd name="connsiteY63-16668" fmla="*/ 821521 h 7250295"/>
                <a:gd name="connsiteX64-16669" fmla="*/ 1433407 w 2213217"/>
                <a:gd name="connsiteY64-16670" fmla="*/ 622909 h 7250295"/>
                <a:gd name="connsiteX65-16671" fmla="*/ 1444916 w 2213217"/>
                <a:gd name="connsiteY65-16672" fmla="*/ 380757 h 7250295"/>
                <a:gd name="connsiteX66-16673" fmla="*/ 1330946 w 2213217"/>
                <a:gd name="connsiteY66-16674" fmla="*/ 143773 h 7250295"/>
                <a:gd name="connsiteX67-16675" fmla="*/ 1063645 w 2213217"/>
                <a:gd name="connsiteY67-16676" fmla="*/ 568 h 7250295"/>
                <a:gd name="connsiteX0-16677" fmla="*/ 1063645 w 2213217"/>
                <a:gd name="connsiteY0-16678" fmla="*/ 568 h 7250295"/>
                <a:gd name="connsiteX1-16679" fmla="*/ 809625 w 2213217"/>
                <a:gd name="connsiteY1-16680" fmla="*/ 116070 h 7250295"/>
                <a:gd name="connsiteX2-16681" fmla="*/ 685800 w 2213217"/>
                <a:gd name="connsiteY2-16682" fmla="*/ 297045 h 7250295"/>
                <a:gd name="connsiteX3-16683" fmla="*/ 704850 w 2213217"/>
                <a:gd name="connsiteY3-16684" fmla="*/ 620895 h 7250295"/>
                <a:gd name="connsiteX4-16685" fmla="*/ 838200 w 2213217"/>
                <a:gd name="connsiteY4-16686" fmla="*/ 897120 h 7250295"/>
                <a:gd name="connsiteX5-16687" fmla="*/ 742950 w 2213217"/>
                <a:gd name="connsiteY5-16688" fmla="*/ 1011420 h 7250295"/>
                <a:gd name="connsiteX6-16689" fmla="*/ 133350 w 2213217"/>
                <a:gd name="connsiteY6-16690" fmla="*/ 1220970 h 7250295"/>
                <a:gd name="connsiteX7-16691" fmla="*/ 0 w 2213217"/>
                <a:gd name="connsiteY7-16692" fmla="*/ 2211570 h 7250295"/>
                <a:gd name="connsiteX8-16693" fmla="*/ 333375 w 2213217"/>
                <a:gd name="connsiteY8-16694" fmla="*/ 3106920 h 7250295"/>
                <a:gd name="connsiteX9-16695" fmla="*/ 247650 w 2213217"/>
                <a:gd name="connsiteY9-16696" fmla="*/ 3840345 h 7250295"/>
                <a:gd name="connsiteX10-16697" fmla="*/ 371475 w 2213217"/>
                <a:gd name="connsiteY10-16698" fmla="*/ 4059420 h 7250295"/>
                <a:gd name="connsiteX11-16699" fmla="*/ 495300 w 2213217"/>
                <a:gd name="connsiteY11-16700" fmla="*/ 4278495 h 7250295"/>
                <a:gd name="connsiteX12-16701" fmla="*/ 476250 w 2213217"/>
                <a:gd name="connsiteY12-16702" fmla="*/ 4735695 h 7250295"/>
                <a:gd name="connsiteX13-16703" fmla="*/ 476250 w 2213217"/>
                <a:gd name="connsiteY13-16704" fmla="*/ 5097645 h 7250295"/>
                <a:gd name="connsiteX14-16705" fmla="*/ 371475 w 2213217"/>
                <a:gd name="connsiteY14-16706" fmla="*/ 6145395 h 7250295"/>
                <a:gd name="connsiteX15-16707" fmla="*/ 371475 w 2213217"/>
                <a:gd name="connsiteY15-16708" fmla="*/ 6621645 h 7250295"/>
                <a:gd name="connsiteX16-16709" fmla="*/ 400050 w 2213217"/>
                <a:gd name="connsiteY16-16710" fmla="*/ 6821670 h 7250295"/>
                <a:gd name="connsiteX17-16711" fmla="*/ 323850 w 2213217"/>
                <a:gd name="connsiteY17-16712" fmla="*/ 7002645 h 7250295"/>
                <a:gd name="connsiteX18-16713" fmla="*/ 533400 w 2213217"/>
                <a:gd name="connsiteY18-16714" fmla="*/ 7250295 h 7250295"/>
                <a:gd name="connsiteX19-16715" fmla="*/ 952500 w 2213217"/>
                <a:gd name="connsiteY19-16716" fmla="*/ 7240770 h 7250295"/>
                <a:gd name="connsiteX20-16717" fmla="*/ 733425 w 2213217"/>
                <a:gd name="connsiteY20-16718" fmla="*/ 6821670 h 7250295"/>
                <a:gd name="connsiteX21-16719" fmla="*/ 790575 w 2213217"/>
                <a:gd name="connsiteY21-16720" fmla="*/ 6574020 h 7250295"/>
                <a:gd name="connsiteX22-16721" fmla="*/ 762000 w 2213217"/>
                <a:gd name="connsiteY22-16722" fmla="*/ 6250170 h 7250295"/>
                <a:gd name="connsiteX23-16723" fmla="*/ 885825 w 2213217"/>
                <a:gd name="connsiteY23-16724" fmla="*/ 5411970 h 7250295"/>
                <a:gd name="connsiteX24-16725" fmla="*/ 866775 w 2213217"/>
                <a:gd name="connsiteY24-16726" fmla="*/ 5326245 h 7250295"/>
                <a:gd name="connsiteX25-16727" fmla="*/ 971550 w 2213217"/>
                <a:gd name="connsiteY25-16728" fmla="*/ 5211945 h 7250295"/>
                <a:gd name="connsiteX26-16729" fmla="*/ 962025 w 2213217"/>
                <a:gd name="connsiteY26-16730" fmla="*/ 5069070 h 7250295"/>
                <a:gd name="connsiteX27-16731" fmla="*/ 1104900 w 2213217"/>
                <a:gd name="connsiteY27-16732" fmla="*/ 4526145 h 7250295"/>
                <a:gd name="connsiteX28-16733" fmla="*/ 1123950 w 2213217"/>
                <a:gd name="connsiteY28-16734" fmla="*/ 4392795 h 7250295"/>
                <a:gd name="connsiteX29-16735" fmla="*/ 1276350 w 2213217"/>
                <a:gd name="connsiteY29-16736" fmla="*/ 4649970 h 7250295"/>
                <a:gd name="connsiteX30-16737" fmla="*/ 1352550 w 2213217"/>
                <a:gd name="connsiteY30-16738" fmla="*/ 4926195 h 7250295"/>
                <a:gd name="connsiteX31-16739" fmla="*/ 1333500 w 2213217"/>
                <a:gd name="connsiteY31-16740" fmla="*/ 5069070 h 7250295"/>
                <a:gd name="connsiteX32-16741" fmla="*/ 1371600 w 2213217"/>
                <a:gd name="connsiteY32-16742" fmla="*/ 5078595 h 7250295"/>
                <a:gd name="connsiteX33-16743" fmla="*/ 1247775 w 2213217"/>
                <a:gd name="connsiteY33-16744" fmla="*/ 5516745 h 7250295"/>
                <a:gd name="connsiteX34-16745" fmla="*/ 1257300 w 2213217"/>
                <a:gd name="connsiteY34-16746" fmla="*/ 6469245 h 7250295"/>
                <a:gd name="connsiteX35-16747" fmla="*/ 1333500 w 2213217"/>
                <a:gd name="connsiteY35-16748" fmla="*/ 6583545 h 7250295"/>
                <a:gd name="connsiteX36-16749" fmla="*/ 1314450 w 2213217"/>
                <a:gd name="connsiteY36-16750" fmla="*/ 6735945 h 7250295"/>
                <a:gd name="connsiteX37-16751" fmla="*/ 1303783 w 2213217"/>
                <a:gd name="connsiteY37-16752" fmla="*/ 6828040 h 7250295"/>
                <a:gd name="connsiteX38-16753" fmla="*/ 1313579 w 2213217"/>
                <a:gd name="connsiteY38-16754" fmla="*/ 7020824 h 7250295"/>
                <a:gd name="connsiteX39-16755" fmla="*/ 1760353 w 2213217"/>
                <a:gd name="connsiteY39-16756" fmla="*/ 7189119 h 7250295"/>
                <a:gd name="connsiteX40-16757" fmla="*/ 2189006 w 2213217"/>
                <a:gd name="connsiteY40-16758" fmla="*/ 7199125 h 7250295"/>
                <a:gd name="connsiteX41-16759" fmla="*/ 2171850 w 2213217"/>
                <a:gd name="connsiteY41-16760" fmla="*/ 7046786 h 7250295"/>
                <a:gd name="connsiteX42-16761" fmla="*/ 1687247 w 2213217"/>
                <a:gd name="connsiteY42-16762" fmla="*/ 6680449 h 7250295"/>
                <a:gd name="connsiteX43-16763" fmla="*/ 1708130 w 2213217"/>
                <a:gd name="connsiteY43-16764" fmla="*/ 6550072 h 7250295"/>
                <a:gd name="connsiteX44-16765" fmla="*/ 1668617 w 2213217"/>
                <a:gd name="connsiteY44-16766" fmla="*/ 6451067 h 7250295"/>
                <a:gd name="connsiteX45-16767" fmla="*/ 1657350 w 2213217"/>
                <a:gd name="connsiteY45-16768" fmla="*/ 6250170 h 7250295"/>
                <a:gd name="connsiteX46-16769" fmla="*/ 1679014 w 2213217"/>
                <a:gd name="connsiteY46-16770" fmla="*/ 5979714 h 7250295"/>
                <a:gd name="connsiteX47-16771" fmla="*/ 1727631 w 2213217"/>
                <a:gd name="connsiteY47-16772" fmla="*/ 5512209 h 7250295"/>
                <a:gd name="connsiteX48-16773" fmla="*/ 1739049 w 2213217"/>
                <a:gd name="connsiteY48-16774" fmla="*/ 5363804 h 7250295"/>
                <a:gd name="connsiteX49-16775" fmla="*/ 1797611 w 2213217"/>
                <a:gd name="connsiteY49-16776" fmla="*/ 5317321 h 7250295"/>
                <a:gd name="connsiteX50-16777" fmla="*/ 1884207 w 2213217"/>
                <a:gd name="connsiteY50-16778" fmla="*/ 5097645 h 7250295"/>
                <a:gd name="connsiteX51-16779" fmla="*/ 1909357 w 2213217"/>
                <a:gd name="connsiteY51-16780" fmla="*/ 4805496 h 7250295"/>
                <a:gd name="connsiteX52-16781" fmla="*/ 1900373 w 2213217"/>
                <a:gd name="connsiteY52-16782" fmla="*/ 4348776 h 7250295"/>
                <a:gd name="connsiteX53-16783" fmla="*/ 1881052 w 2213217"/>
                <a:gd name="connsiteY53-16784" fmla="*/ 3902573 h 7250295"/>
                <a:gd name="connsiteX54-16785" fmla="*/ 1855362 w 2213217"/>
                <a:gd name="connsiteY54-16786" fmla="*/ 3584643 h 7250295"/>
                <a:gd name="connsiteX55-16787" fmla="*/ 2056257 w 2213217"/>
                <a:gd name="connsiteY55-16788" fmla="*/ 2654077 h 7250295"/>
                <a:gd name="connsiteX56-16789" fmla="*/ 2042707 w 2213217"/>
                <a:gd name="connsiteY56-16790" fmla="*/ 2404684 h 7250295"/>
                <a:gd name="connsiteX57-16791" fmla="*/ 1981200 w 2213217"/>
                <a:gd name="connsiteY57-16792" fmla="*/ 1864914 h 7250295"/>
                <a:gd name="connsiteX58-16793" fmla="*/ 1936459 w 2213217"/>
                <a:gd name="connsiteY58-16794" fmla="*/ 1677029 h 7250295"/>
                <a:gd name="connsiteX59-16795" fmla="*/ 1922037 w 2213217"/>
                <a:gd name="connsiteY59-16796" fmla="*/ 1432534 h 7250295"/>
                <a:gd name="connsiteX60-16797" fmla="*/ 1874412 w 2213217"/>
                <a:gd name="connsiteY60-16798" fmla="*/ 1302338 h 7250295"/>
                <a:gd name="connsiteX61-16799" fmla="*/ 1407687 w 2213217"/>
                <a:gd name="connsiteY61-16800" fmla="*/ 1134975 h 7250295"/>
                <a:gd name="connsiteX62-16801" fmla="*/ 1309221 w 2213217"/>
                <a:gd name="connsiteY62-16802" fmla="*/ 1020075 h 7250295"/>
                <a:gd name="connsiteX63-16803" fmla="*/ 1365230 w 2213217"/>
                <a:gd name="connsiteY63-16804" fmla="*/ 821521 h 7250295"/>
                <a:gd name="connsiteX64-16805" fmla="*/ 1433407 w 2213217"/>
                <a:gd name="connsiteY64-16806" fmla="*/ 622909 h 7250295"/>
                <a:gd name="connsiteX65-16807" fmla="*/ 1444916 w 2213217"/>
                <a:gd name="connsiteY65-16808" fmla="*/ 380757 h 7250295"/>
                <a:gd name="connsiteX66-16809" fmla="*/ 1330946 w 2213217"/>
                <a:gd name="connsiteY66-16810" fmla="*/ 143773 h 7250295"/>
                <a:gd name="connsiteX67-16811" fmla="*/ 1063645 w 2213217"/>
                <a:gd name="connsiteY67-16812" fmla="*/ 568 h 7250295"/>
                <a:gd name="connsiteX0-16813" fmla="*/ 1063645 w 2213217"/>
                <a:gd name="connsiteY0-16814" fmla="*/ 568 h 7250295"/>
                <a:gd name="connsiteX1-16815" fmla="*/ 809625 w 2213217"/>
                <a:gd name="connsiteY1-16816" fmla="*/ 116070 h 7250295"/>
                <a:gd name="connsiteX2-16817" fmla="*/ 685800 w 2213217"/>
                <a:gd name="connsiteY2-16818" fmla="*/ 297045 h 7250295"/>
                <a:gd name="connsiteX3-16819" fmla="*/ 704850 w 2213217"/>
                <a:gd name="connsiteY3-16820" fmla="*/ 620895 h 7250295"/>
                <a:gd name="connsiteX4-16821" fmla="*/ 838200 w 2213217"/>
                <a:gd name="connsiteY4-16822" fmla="*/ 897120 h 7250295"/>
                <a:gd name="connsiteX5-16823" fmla="*/ 742950 w 2213217"/>
                <a:gd name="connsiteY5-16824" fmla="*/ 1011420 h 7250295"/>
                <a:gd name="connsiteX6-16825" fmla="*/ 133350 w 2213217"/>
                <a:gd name="connsiteY6-16826" fmla="*/ 1220970 h 7250295"/>
                <a:gd name="connsiteX7-16827" fmla="*/ 0 w 2213217"/>
                <a:gd name="connsiteY7-16828" fmla="*/ 2211570 h 7250295"/>
                <a:gd name="connsiteX8-16829" fmla="*/ 333375 w 2213217"/>
                <a:gd name="connsiteY8-16830" fmla="*/ 3106920 h 7250295"/>
                <a:gd name="connsiteX9-16831" fmla="*/ 247650 w 2213217"/>
                <a:gd name="connsiteY9-16832" fmla="*/ 3840345 h 7250295"/>
                <a:gd name="connsiteX10-16833" fmla="*/ 371475 w 2213217"/>
                <a:gd name="connsiteY10-16834" fmla="*/ 4059420 h 7250295"/>
                <a:gd name="connsiteX11-16835" fmla="*/ 495300 w 2213217"/>
                <a:gd name="connsiteY11-16836" fmla="*/ 4278495 h 7250295"/>
                <a:gd name="connsiteX12-16837" fmla="*/ 476250 w 2213217"/>
                <a:gd name="connsiteY12-16838" fmla="*/ 4735695 h 7250295"/>
                <a:gd name="connsiteX13-16839" fmla="*/ 476250 w 2213217"/>
                <a:gd name="connsiteY13-16840" fmla="*/ 5097645 h 7250295"/>
                <a:gd name="connsiteX14-16841" fmla="*/ 371475 w 2213217"/>
                <a:gd name="connsiteY14-16842" fmla="*/ 6145395 h 7250295"/>
                <a:gd name="connsiteX15-16843" fmla="*/ 371475 w 2213217"/>
                <a:gd name="connsiteY15-16844" fmla="*/ 6621645 h 7250295"/>
                <a:gd name="connsiteX16-16845" fmla="*/ 400050 w 2213217"/>
                <a:gd name="connsiteY16-16846" fmla="*/ 6821670 h 7250295"/>
                <a:gd name="connsiteX17-16847" fmla="*/ 323850 w 2213217"/>
                <a:gd name="connsiteY17-16848" fmla="*/ 7002645 h 7250295"/>
                <a:gd name="connsiteX18-16849" fmla="*/ 533400 w 2213217"/>
                <a:gd name="connsiteY18-16850" fmla="*/ 7250295 h 7250295"/>
                <a:gd name="connsiteX19-16851" fmla="*/ 952500 w 2213217"/>
                <a:gd name="connsiteY19-16852" fmla="*/ 7240770 h 7250295"/>
                <a:gd name="connsiteX20-16853" fmla="*/ 733425 w 2213217"/>
                <a:gd name="connsiteY20-16854" fmla="*/ 6821670 h 7250295"/>
                <a:gd name="connsiteX21-16855" fmla="*/ 790575 w 2213217"/>
                <a:gd name="connsiteY21-16856" fmla="*/ 6574020 h 7250295"/>
                <a:gd name="connsiteX22-16857" fmla="*/ 762000 w 2213217"/>
                <a:gd name="connsiteY22-16858" fmla="*/ 6250170 h 7250295"/>
                <a:gd name="connsiteX23-16859" fmla="*/ 885825 w 2213217"/>
                <a:gd name="connsiteY23-16860" fmla="*/ 5411970 h 7250295"/>
                <a:gd name="connsiteX24-16861" fmla="*/ 866775 w 2213217"/>
                <a:gd name="connsiteY24-16862" fmla="*/ 5326245 h 7250295"/>
                <a:gd name="connsiteX25-16863" fmla="*/ 971550 w 2213217"/>
                <a:gd name="connsiteY25-16864" fmla="*/ 5211945 h 7250295"/>
                <a:gd name="connsiteX26-16865" fmla="*/ 962025 w 2213217"/>
                <a:gd name="connsiteY26-16866" fmla="*/ 5069070 h 7250295"/>
                <a:gd name="connsiteX27-16867" fmla="*/ 1104900 w 2213217"/>
                <a:gd name="connsiteY27-16868" fmla="*/ 4526145 h 7250295"/>
                <a:gd name="connsiteX28-16869" fmla="*/ 1123950 w 2213217"/>
                <a:gd name="connsiteY28-16870" fmla="*/ 4392795 h 7250295"/>
                <a:gd name="connsiteX29-16871" fmla="*/ 1276350 w 2213217"/>
                <a:gd name="connsiteY29-16872" fmla="*/ 4649970 h 7250295"/>
                <a:gd name="connsiteX30-16873" fmla="*/ 1352550 w 2213217"/>
                <a:gd name="connsiteY30-16874" fmla="*/ 4926195 h 7250295"/>
                <a:gd name="connsiteX31-16875" fmla="*/ 1333500 w 2213217"/>
                <a:gd name="connsiteY31-16876" fmla="*/ 5069070 h 7250295"/>
                <a:gd name="connsiteX32-16877" fmla="*/ 1371600 w 2213217"/>
                <a:gd name="connsiteY32-16878" fmla="*/ 5078595 h 7250295"/>
                <a:gd name="connsiteX33-16879" fmla="*/ 1247775 w 2213217"/>
                <a:gd name="connsiteY33-16880" fmla="*/ 5516745 h 7250295"/>
                <a:gd name="connsiteX34-16881" fmla="*/ 1257300 w 2213217"/>
                <a:gd name="connsiteY34-16882" fmla="*/ 6469245 h 7250295"/>
                <a:gd name="connsiteX35-16883" fmla="*/ 1333500 w 2213217"/>
                <a:gd name="connsiteY35-16884" fmla="*/ 6583545 h 7250295"/>
                <a:gd name="connsiteX36-16885" fmla="*/ 1285605 w 2213217"/>
                <a:gd name="connsiteY36-16886" fmla="*/ 6741714 h 7250295"/>
                <a:gd name="connsiteX37-16887" fmla="*/ 1303783 w 2213217"/>
                <a:gd name="connsiteY37-16888" fmla="*/ 6828040 h 7250295"/>
                <a:gd name="connsiteX38-16889" fmla="*/ 1313579 w 2213217"/>
                <a:gd name="connsiteY38-16890" fmla="*/ 7020824 h 7250295"/>
                <a:gd name="connsiteX39-16891" fmla="*/ 1760353 w 2213217"/>
                <a:gd name="connsiteY39-16892" fmla="*/ 7189119 h 7250295"/>
                <a:gd name="connsiteX40-16893" fmla="*/ 2189006 w 2213217"/>
                <a:gd name="connsiteY40-16894" fmla="*/ 7199125 h 7250295"/>
                <a:gd name="connsiteX41-16895" fmla="*/ 2171850 w 2213217"/>
                <a:gd name="connsiteY41-16896" fmla="*/ 7046786 h 7250295"/>
                <a:gd name="connsiteX42-16897" fmla="*/ 1687247 w 2213217"/>
                <a:gd name="connsiteY42-16898" fmla="*/ 6680449 h 7250295"/>
                <a:gd name="connsiteX43-16899" fmla="*/ 1708130 w 2213217"/>
                <a:gd name="connsiteY43-16900" fmla="*/ 6550072 h 7250295"/>
                <a:gd name="connsiteX44-16901" fmla="*/ 1668617 w 2213217"/>
                <a:gd name="connsiteY44-16902" fmla="*/ 6451067 h 7250295"/>
                <a:gd name="connsiteX45-16903" fmla="*/ 1657350 w 2213217"/>
                <a:gd name="connsiteY45-16904" fmla="*/ 6250170 h 7250295"/>
                <a:gd name="connsiteX46-16905" fmla="*/ 1679014 w 2213217"/>
                <a:gd name="connsiteY46-16906" fmla="*/ 5979714 h 7250295"/>
                <a:gd name="connsiteX47-16907" fmla="*/ 1727631 w 2213217"/>
                <a:gd name="connsiteY47-16908" fmla="*/ 5512209 h 7250295"/>
                <a:gd name="connsiteX48-16909" fmla="*/ 1739049 w 2213217"/>
                <a:gd name="connsiteY48-16910" fmla="*/ 5363804 h 7250295"/>
                <a:gd name="connsiteX49-16911" fmla="*/ 1797611 w 2213217"/>
                <a:gd name="connsiteY49-16912" fmla="*/ 5317321 h 7250295"/>
                <a:gd name="connsiteX50-16913" fmla="*/ 1884207 w 2213217"/>
                <a:gd name="connsiteY50-16914" fmla="*/ 5097645 h 7250295"/>
                <a:gd name="connsiteX51-16915" fmla="*/ 1909357 w 2213217"/>
                <a:gd name="connsiteY51-16916" fmla="*/ 4805496 h 7250295"/>
                <a:gd name="connsiteX52-16917" fmla="*/ 1900373 w 2213217"/>
                <a:gd name="connsiteY52-16918" fmla="*/ 4348776 h 7250295"/>
                <a:gd name="connsiteX53-16919" fmla="*/ 1881052 w 2213217"/>
                <a:gd name="connsiteY53-16920" fmla="*/ 3902573 h 7250295"/>
                <a:gd name="connsiteX54-16921" fmla="*/ 1855362 w 2213217"/>
                <a:gd name="connsiteY54-16922" fmla="*/ 3584643 h 7250295"/>
                <a:gd name="connsiteX55-16923" fmla="*/ 2056257 w 2213217"/>
                <a:gd name="connsiteY55-16924" fmla="*/ 2654077 h 7250295"/>
                <a:gd name="connsiteX56-16925" fmla="*/ 2042707 w 2213217"/>
                <a:gd name="connsiteY56-16926" fmla="*/ 2404684 h 7250295"/>
                <a:gd name="connsiteX57-16927" fmla="*/ 1981200 w 2213217"/>
                <a:gd name="connsiteY57-16928" fmla="*/ 1864914 h 7250295"/>
                <a:gd name="connsiteX58-16929" fmla="*/ 1936459 w 2213217"/>
                <a:gd name="connsiteY58-16930" fmla="*/ 1677029 h 7250295"/>
                <a:gd name="connsiteX59-16931" fmla="*/ 1922037 w 2213217"/>
                <a:gd name="connsiteY59-16932" fmla="*/ 1432534 h 7250295"/>
                <a:gd name="connsiteX60-16933" fmla="*/ 1874412 w 2213217"/>
                <a:gd name="connsiteY60-16934" fmla="*/ 1302338 h 7250295"/>
                <a:gd name="connsiteX61-16935" fmla="*/ 1407687 w 2213217"/>
                <a:gd name="connsiteY61-16936" fmla="*/ 1134975 h 7250295"/>
                <a:gd name="connsiteX62-16937" fmla="*/ 1309221 w 2213217"/>
                <a:gd name="connsiteY62-16938" fmla="*/ 1020075 h 7250295"/>
                <a:gd name="connsiteX63-16939" fmla="*/ 1365230 w 2213217"/>
                <a:gd name="connsiteY63-16940" fmla="*/ 821521 h 7250295"/>
                <a:gd name="connsiteX64-16941" fmla="*/ 1433407 w 2213217"/>
                <a:gd name="connsiteY64-16942" fmla="*/ 622909 h 7250295"/>
                <a:gd name="connsiteX65-16943" fmla="*/ 1444916 w 2213217"/>
                <a:gd name="connsiteY65-16944" fmla="*/ 380757 h 7250295"/>
                <a:gd name="connsiteX66-16945" fmla="*/ 1330946 w 2213217"/>
                <a:gd name="connsiteY66-16946" fmla="*/ 143773 h 7250295"/>
                <a:gd name="connsiteX67-16947" fmla="*/ 1063645 w 2213217"/>
                <a:gd name="connsiteY67-16948" fmla="*/ 568 h 7250295"/>
                <a:gd name="connsiteX0-16949" fmla="*/ 1063645 w 2213217"/>
                <a:gd name="connsiteY0-16950" fmla="*/ 568 h 7250295"/>
                <a:gd name="connsiteX1-16951" fmla="*/ 809625 w 2213217"/>
                <a:gd name="connsiteY1-16952" fmla="*/ 116070 h 7250295"/>
                <a:gd name="connsiteX2-16953" fmla="*/ 685800 w 2213217"/>
                <a:gd name="connsiteY2-16954" fmla="*/ 297045 h 7250295"/>
                <a:gd name="connsiteX3-16955" fmla="*/ 704850 w 2213217"/>
                <a:gd name="connsiteY3-16956" fmla="*/ 620895 h 7250295"/>
                <a:gd name="connsiteX4-16957" fmla="*/ 838200 w 2213217"/>
                <a:gd name="connsiteY4-16958" fmla="*/ 897120 h 7250295"/>
                <a:gd name="connsiteX5-16959" fmla="*/ 742950 w 2213217"/>
                <a:gd name="connsiteY5-16960" fmla="*/ 1011420 h 7250295"/>
                <a:gd name="connsiteX6-16961" fmla="*/ 133350 w 2213217"/>
                <a:gd name="connsiteY6-16962" fmla="*/ 1220970 h 7250295"/>
                <a:gd name="connsiteX7-16963" fmla="*/ 0 w 2213217"/>
                <a:gd name="connsiteY7-16964" fmla="*/ 2211570 h 7250295"/>
                <a:gd name="connsiteX8-16965" fmla="*/ 333375 w 2213217"/>
                <a:gd name="connsiteY8-16966" fmla="*/ 3106920 h 7250295"/>
                <a:gd name="connsiteX9-16967" fmla="*/ 247650 w 2213217"/>
                <a:gd name="connsiteY9-16968" fmla="*/ 3840345 h 7250295"/>
                <a:gd name="connsiteX10-16969" fmla="*/ 371475 w 2213217"/>
                <a:gd name="connsiteY10-16970" fmla="*/ 4059420 h 7250295"/>
                <a:gd name="connsiteX11-16971" fmla="*/ 495300 w 2213217"/>
                <a:gd name="connsiteY11-16972" fmla="*/ 4278495 h 7250295"/>
                <a:gd name="connsiteX12-16973" fmla="*/ 476250 w 2213217"/>
                <a:gd name="connsiteY12-16974" fmla="*/ 4735695 h 7250295"/>
                <a:gd name="connsiteX13-16975" fmla="*/ 476250 w 2213217"/>
                <a:gd name="connsiteY13-16976" fmla="*/ 5097645 h 7250295"/>
                <a:gd name="connsiteX14-16977" fmla="*/ 371475 w 2213217"/>
                <a:gd name="connsiteY14-16978" fmla="*/ 6145395 h 7250295"/>
                <a:gd name="connsiteX15-16979" fmla="*/ 371475 w 2213217"/>
                <a:gd name="connsiteY15-16980" fmla="*/ 6621645 h 7250295"/>
                <a:gd name="connsiteX16-16981" fmla="*/ 400050 w 2213217"/>
                <a:gd name="connsiteY16-16982" fmla="*/ 6821670 h 7250295"/>
                <a:gd name="connsiteX17-16983" fmla="*/ 323850 w 2213217"/>
                <a:gd name="connsiteY17-16984" fmla="*/ 7002645 h 7250295"/>
                <a:gd name="connsiteX18-16985" fmla="*/ 533400 w 2213217"/>
                <a:gd name="connsiteY18-16986" fmla="*/ 7250295 h 7250295"/>
                <a:gd name="connsiteX19-16987" fmla="*/ 952500 w 2213217"/>
                <a:gd name="connsiteY19-16988" fmla="*/ 7240770 h 7250295"/>
                <a:gd name="connsiteX20-16989" fmla="*/ 733425 w 2213217"/>
                <a:gd name="connsiteY20-16990" fmla="*/ 6821670 h 7250295"/>
                <a:gd name="connsiteX21-16991" fmla="*/ 790575 w 2213217"/>
                <a:gd name="connsiteY21-16992" fmla="*/ 6574020 h 7250295"/>
                <a:gd name="connsiteX22-16993" fmla="*/ 762000 w 2213217"/>
                <a:gd name="connsiteY22-16994" fmla="*/ 6250170 h 7250295"/>
                <a:gd name="connsiteX23-16995" fmla="*/ 885825 w 2213217"/>
                <a:gd name="connsiteY23-16996" fmla="*/ 5411970 h 7250295"/>
                <a:gd name="connsiteX24-16997" fmla="*/ 866775 w 2213217"/>
                <a:gd name="connsiteY24-16998" fmla="*/ 5326245 h 7250295"/>
                <a:gd name="connsiteX25-16999" fmla="*/ 971550 w 2213217"/>
                <a:gd name="connsiteY25-17000" fmla="*/ 5211945 h 7250295"/>
                <a:gd name="connsiteX26-17001" fmla="*/ 962025 w 2213217"/>
                <a:gd name="connsiteY26-17002" fmla="*/ 5069070 h 7250295"/>
                <a:gd name="connsiteX27-17003" fmla="*/ 1104900 w 2213217"/>
                <a:gd name="connsiteY27-17004" fmla="*/ 4526145 h 7250295"/>
                <a:gd name="connsiteX28-17005" fmla="*/ 1123950 w 2213217"/>
                <a:gd name="connsiteY28-17006" fmla="*/ 4392795 h 7250295"/>
                <a:gd name="connsiteX29-17007" fmla="*/ 1276350 w 2213217"/>
                <a:gd name="connsiteY29-17008" fmla="*/ 4649970 h 7250295"/>
                <a:gd name="connsiteX30-17009" fmla="*/ 1352550 w 2213217"/>
                <a:gd name="connsiteY30-17010" fmla="*/ 4926195 h 7250295"/>
                <a:gd name="connsiteX31-17011" fmla="*/ 1333500 w 2213217"/>
                <a:gd name="connsiteY31-17012" fmla="*/ 5069070 h 7250295"/>
                <a:gd name="connsiteX32-17013" fmla="*/ 1371600 w 2213217"/>
                <a:gd name="connsiteY32-17014" fmla="*/ 5078595 h 7250295"/>
                <a:gd name="connsiteX33-17015" fmla="*/ 1247775 w 2213217"/>
                <a:gd name="connsiteY33-17016" fmla="*/ 5516745 h 7250295"/>
                <a:gd name="connsiteX34-17017" fmla="*/ 1257300 w 2213217"/>
                <a:gd name="connsiteY34-17018" fmla="*/ 6469245 h 7250295"/>
                <a:gd name="connsiteX35-17019" fmla="*/ 1333500 w 2213217"/>
                <a:gd name="connsiteY35-17020" fmla="*/ 6583545 h 7250295"/>
                <a:gd name="connsiteX36-17021" fmla="*/ 1285605 w 2213217"/>
                <a:gd name="connsiteY36-17022" fmla="*/ 6741714 h 7250295"/>
                <a:gd name="connsiteX37-17023" fmla="*/ 1303783 w 2213217"/>
                <a:gd name="connsiteY37-17024" fmla="*/ 6828040 h 7250295"/>
                <a:gd name="connsiteX38-17025" fmla="*/ 1313579 w 2213217"/>
                <a:gd name="connsiteY38-17026" fmla="*/ 7020824 h 7250295"/>
                <a:gd name="connsiteX39-17027" fmla="*/ 1760353 w 2213217"/>
                <a:gd name="connsiteY39-17028" fmla="*/ 7189119 h 7250295"/>
                <a:gd name="connsiteX40-17029" fmla="*/ 2189006 w 2213217"/>
                <a:gd name="connsiteY40-17030" fmla="*/ 7199125 h 7250295"/>
                <a:gd name="connsiteX41-17031" fmla="*/ 2171850 w 2213217"/>
                <a:gd name="connsiteY41-17032" fmla="*/ 7046786 h 7250295"/>
                <a:gd name="connsiteX42-17033" fmla="*/ 1687247 w 2213217"/>
                <a:gd name="connsiteY42-17034" fmla="*/ 6680449 h 7250295"/>
                <a:gd name="connsiteX43-17035" fmla="*/ 1708130 w 2213217"/>
                <a:gd name="connsiteY43-17036" fmla="*/ 6550072 h 7250295"/>
                <a:gd name="connsiteX44-17037" fmla="*/ 1668617 w 2213217"/>
                <a:gd name="connsiteY44-17038" fmla="*/ 6451067 h 7250295"/>
                <a:gd name="connsiteX45-17039" fmla="*/ 1657350 w 2213217"/>
                <a:gd name="connsiteY45-17040" fmla="*/ 6250170 h 7250295"/>
                <a:gd name="connsiteX46-17041" fmla="*/ 1679014 w 2213217"/>
                <a:gd name="connsiteY46-17042" fmla="*/ 5979714 h 7250295"/>
                <a:gd name="connsiteX47-17043" fmla="*/ 1727631 w 2213217"/>
                <a:gd name="connsiteY47-17044" fmla="*/ 5512209 h 7250295"/>
                <a:gd name="connsiteX48-17045" fmla="*/ 1739049 w 2213217"/>
                <a:gd name="connsiteY48-17046" fmla="*/ 5363804 h 7250295"/>
                <a:gd name="connsiteX49-17047" fmla="*/ 1797611 w 2213217"/>
                <a:gd name="connsiteY49-17048" fmla="*/ 5317321 h 7250295"/>
                <a:gd name="connsiteX50-17049" fmla="*/ 1884207 w 2213217"/>
                <a:gd name="connsiteY50-17050" fmla="*/ 5097645 h 7250295"/>
                <a:gd name="connsiteX51-17051" fmla="*/ 1909357 w 2213217"/>
                <a:gd name="connsiteY51-17052" fmla="*/ 4805496 h 7250295"/>
                <a:gd name="connsiteX52-17053" fmla="*/ 1900373 w 2213217"/>
                <a:gd name="connsiteY52-17054" fmla="*/ 4348776 h 7250295"/>
                <a:gd name="connsiteX53-17055" fmla="*/ 1881052 w 2213217"/>
                <a:gd name="connsiteY53-17056" fmla="*/ 3902573 h 7250295"/>
                <a:gd name="connsiteX54-17057" fmla="*/ 1855362 w 2213217"/>
                <a:gd name="connsiteY54-17058" fmla="*/ 3584643 h 7250295"/>
                <a:gd name="connsiteX55-17059" fmla="*/ 2056257 w 2213217"/>
                <a:gd name="connsiteY55-17060" fmla="*/ 2654077 h 7250295"/>
                <a:gd name="connsiteX56-17061" fmla="*/ 2042707 w 2213217"/>
                <a:gd name="connsiteY56-17062" fmla="*/ 2404684 h 7250295"/>
                <a:gd name="connsiteX57-17063" fmla="*/ 1981200 w 2213217"/>
                <a:gd name="connsiteY57-17064" fmla="*/ 1864914 h 7250295"/>
                <a:gd name="connsiteX58-17065" fmla="*/ 1936459 w 2213217"/>
                <a:gd name="connsiteY58-17066" fmla="*/ 1677029 h 7250295"/>
                <a:gd name="connsiteX59-17067" fmla="*/ 1922037 w 2213217"/>
                <a:gd name="connsiteY59-17068" fmla="*/ 1432534 h 7250295"/>
                <a:gd name="connsiteX60-17069" fmla="*/ 1874412 w 2213217"/>
                <a:gd name="connsiteY60-17070" fmla="*/ 1302338 h 7250295"/>
                <a:gd name="connsiteX61-17071" fmla="*/ 1407687 w 2213217"/>
                <a:gd name="connsiteY61-17072" fmla="*/ 1134975 h 7250295"/>
                <a:gd name="connsiteX62-17073" fmla="*/ 1309221 w 2213217"/>
                <a:gd name="connsiteY62-17074" fmla="*/ 1020075 h 7250295"/>
                <a:gd name="connsiteX63-17075" fmla="*/ 1365230 w 2213217"/>
                <a:gd name="connsiteY63-17076" fmla="*/ 821521 h 7250295"/>
                <a:gd name="connsiteX64-17077" fmla="*/ 1433407 w 2213217"/>
                <a:gd name="connsiteY64-17078" fmla="*/ 622909 h 7250295"/>
                <a:gd name="connsiteX65-17079" fmla="*/ 1444916 w 2213217"/>
                <a:gd name="connsiteY65-17080" fmla="*/ 380757 h 7250295"/>
                <a:gd name="connsiteX66-17081" fmla="*/ 1330946 w 2213217"/>
                <a:gd name="connsiteY66-17082" fmla="*/ 143773 h 7250295"/>
                <a:gd name="connsiteX67-17083" fmla="*/ 1063645 w 2213217"/>
                <a:gd name="connsiteY67-17084" fmla="*/ 568 h 7250295"/>
                <a:gd name="connsiteX0-17085" fmla="*/ 1063645 w 2213217"/>
                <a:gd name="connsiteY0-17086" fmla="*/ 568 h 7250295"/>
                <a:gd name="connsiteX1-17087" fmla="*/ 809625 w 2213217"/>
                <a:gd name="connsiteY1-17088" fmla="*/ 116070 h 7250295"/>
                <a:gd name="connsiteX2-17089" fmla="*/ 685800 w 2213217"/>
                <a:gd name="connsiteY2-17090" fmla="*/ 297045 h 7250295"/>
                <a:gd name="connsiteX3-17091" fmla="*/ 704850 w 2213217"/>
                <a:gd name="connsiteY3-17092" fmla="*/ 620895 h 7250295"/>
                <a:gd name="connsiteX4-17093" fmla="*/ 838200 w 2213217"/>
                <a:gd name="connsiteY4-17094" fmla="*/ 897120 h 7250295"/>
                <a:gd name="connsiteX5-17095" fmla="*/ 742950 w 2213217"/>
                <a:gd name="connsiteY5-17096" fmla="*/ 1011420 h 7250295"/>
                <a:gd name="connsiteX6-17097" fmla="*/ 133350 w 2213217"/>
                <a:gd name="connsiteY6-17098" fmla="*/ 1220970 h 7250295"/>
                <a:gd name="connsiteX7-17099" fmla="*/ 0 w 2213217"/>
                <a:gd name="connsiteY7-17100" fmla="*/ 2211570 h 7250295"/>
                <a:gd name="connsiteX8-17101" fmla="*/ 333375 w 2213217"/>
                <a:gd name="connsiteY8-17102" fmla="*/ 3106920 h 7250295"/>
                <a:gd name="connsiteX9-17103" fmla="*/ 247650 w 2213217"/>
                <a:gd name="connsiteY9-17104" fmla="*/ 3840345 h 7250295"/>
                <a:gd name="connsiteX10-17105" fmla="*/ 371475 w 2213217"/>
                <a:gd name="connsiteY10-17106" fmla="*/ 4059420 h 7250295"/>
                <a:gd name="connsiteX11-17107" fmla="*/ 495300 w 2213217"/>
                <a:gd name="connsiteY11-17108" fmla="*/ 4278495 h 7250295"/>
                <a:gd name="connsiteX12-17109" fmla="*/ 476250 w 2213217"/>
                <a:gd name="connsiteY12-17110" fmla="*/ 4735695 h 7250295"/>
                <a:gd name="connsiteX13-17111" fmla="*/ 476250 w 2213217"/>
                <a:gd name="connsiteY13-17112" fmla="*/ 5097645 h 7250295"/>
                <a:gd name="connsiteX14-17113" fmla="*/ 371475 w 2213217"/>
                <a:gd name="connsiteY14-17114" fmla="*/ 6145395 h 7250295"/>
                <a:gd name="connsiteX15-17115" fmla="*/ 371475 w 2213217"/>
                <a:gd name="connsiteY15-17116" fmla="*/ 6621645 h 7250295"/>
                <a:gd name="connsiteX16-17117" fmla="*/ 400050 w 2213217"/>
                <a:gd name="connsiteY16-17118" fmla="*/ 6821670 h 7250295"/>
                <a:gd name="connsiteX17-17119" fmla="*/ 323850 w 2213217"/>
                <a:gd name="connsiteY17-17120" fmla="*/ 7002645 h 7250295"/>
                <a:gd name="connsiteX18-17121" fmla="*/ 533400 w 2213217"/>
                <a:gd name="connsiteY18-17122" fmla="*/ 7250295 h 7250295"/>
                <a:gd name="connsiteX19-17123" fmla="*/ 952500 w 2213217"/>
                <a:gd name="connsiteY19-17124" fmla="*/ 7240770 h 7250295"/>
                <a:gd name="connsiteX20-17125" fmla="*/ 733425 w 2213217"/>
                <a:gd name="connsiteY20-17126" fmla="*/ 6821670 h 7250295"/>
                <a:gd name="connsiteX21-17127" fmla="*/ 790575 w 2213217"/>
                <a:gd name="connsiteY21-17128" fmla="*/ 6574020 h 7250295"/>
                <a:gd name="connsiteX22-17129" fmla="*/ 762000 w 2213217"/>
                <a:gd name="connsiteY22-17130" fmla="*/ 6250170 h 7250295"/>
                <a:gd name="connsiteX23-17131" fmla="*/ 885825 w 2213217"/>
                <a:gd name="connsiteY23-17132" fmla="*/ 5411970 h 7250295"/>
                <a:gd name="connsiteX24-17133" fmla="*/ 866775 w 2213217"/>
                <a:gd name="connsiteY24-17134" fmla="*/ 5326245 h 7250295"/>
                <a:gd name="connsiteX25-17135" fmla="*/ 971550 w 2213217"/>
                <a:gd name="connsiteY25-17136" fmla="*/ 5211945 h 7250295"/>
                <a:gd name="connsiteX26-17137" fmla="*/ 962025 w 2213217"/>
                <a:gd name="connsiteY26-17138" fmla="*/ 5069070 h 7250295"/>
                <a:gd name="connsiteX27-17139" fmla="*/ 1104900 w 2213217"/>
                <a:gd name="connsiteY27-17140" fmla="*/ 4526145 h 7250295"/>
                <a:gd name="connsiteX28-17141" fmla="*/ 1123950 w 2213217"/>
                <a:gd name="connsiteY28-17142" fmla="*/ 4392795 h 7250295"/>
                <a:gd name="connsiteX29-17143" fmla="*/ 1276350 w 2213217"/>
                <a:gd name="connsiteY29-17144" fmla="*/ 4649970 h 7250295"/>
                <a:gd name="connsiteX30-17145" fmla="*/ 1352550 w 2213217"/>
                <a:gd name="connsiteY30-17146" fmla="*/ 4926195 h 7250295"/>
                <a:gd name="connsiteX31-17147" fmla="*/ 1333500 w 2213217"/>
                <a:gd name="connsiteY31-17148" fmla="*/ 5069070 h 7250295"/>
                <a:gd name="connsiteX32-17149" fmla="*/ 1371600 w 2213217"/>
                <a:gd name="connsiteY32-17150" fmla="*/ 5078595 h 7250295"/>
                <a:gd name="connsiteX33-17151" fmla="*/ 1247775 w 2213217"/>
                <a:gd name="connsiteY33-17152" fmla="*/ 5516745 h 7250295"/>
                <a:gd name="connsiteX34-17153" fmla="*/ 1257300 w 2213217"/>
                <a:gd name="connsiteY34-17154" fmla="*/ 6469245 h 7250295"/>
                <a:gd name="connsiteX35-17155" fmla="*/ 1336385 w 2213217"/>
                <a:gd name="connsiteY35-17156" fmla="*/ 6540277 h 7250295"/>
                <a:gd name="connsiteX36-17157" fmla="*/ 1285605 w 2213217"/>
                <a:gd name="connsiteY36-17158" fmla="*/ 6741714 h 7250295"/>
                <a:gd name="connsiteX37-17159" fmla="*/ 1303783 w 2213217"/>
                <a:gd name="connsiteY37-17160" fmla="*/ 6828040 h 7250295"/>
                <a:gd name="connsiteX38-17161" fmla="*/ 1313579 w 2213217"/>
                <a:gd name="connsiteY38-17162" fmla="*/ 7020824 h 7250295"/>
                <a:gd name="connsiteX39-17163" fmla="*/ 1760353 w 2213217"/>
                <a:gd name="connsiteY39-17164" fmla="*/ 7189119 h 7250295"/>
                <a:gd name="connsiteX40-17165" fmla="*/ 2189006 w 2213217"/>
                <a:gd name="connsiteY40-17166" fmla="*/ 7199125 h 7250295"/>
                <a:gd name="connsiteX41-17167" fmla="*/ 2171850 w 2213217"/>
                <a:gd name="connsiteY41-17168" fmla="*/ 7046786 h 7250295"/>
                <a:gd name="connsiteX42-17169" fmla="*/ 1687247 w 2213217"/>
                <a:gd name="connsiteY42-17170" fmla="*/ 6680449 h 7250295"/>
                <a:gd name="connsiteX43-17171" fmla="*/ 1708130 w 2213217"/>
                <a:gd name="connsiteY43-17172" fmla="*/ 6550072 h 7250295"/>
                <a:gd name="connsiteX44-17173" fmla="*/ 1668617 w 2213217"/>
                <a:gd name="connsiteY44-17174" fmla="*/ 6451067 h 7250295"/>
                <a:gd name="connsiteX45-17175" fmla="*/ 1657350 w 2213217"/>
                <a:gd name="connsiteY45-17176" fmla="*/ 6250170 h 7250295"/>
                <a:gd name="connsiteX46-17177" fmla="*/ 1679014 w 2213217"/>
                <a:gd name="connsiteY46-17178" fmla="*/ 5979714 h 7250295"/>
                <a:gd name="connsiteX47-17179" fmla="*/ 1727631 w 2213217"/>
                <a:gd name="connsiteY47-17180" fmla="*/ 5512209 h 7250295"/>
                <a:gd name="connsiteX48-17181" fmla="*/ 1739049 w 2213217"/>
                <a:gd name="connsiteY48-17182" fmla="*/ 5363804 h 7250295"/>
                <a:gd name="connsiteX49-17183" fmla="*/ 1797611 w 2213217"/>
                <a:gd name="connsiteY49-17184" fmla="*/ 5317321 h 7250295"/>
                <a:gd name="connsiteX50-17185" fmla="*/ 1884207 w 2213217"/>
                <a:gd name="connsiteY50-17186" fmla="*/ 5097645 h 7250295"/>
                <a:gd name="connsiteX51-17187" fmla="*/ 1909357 w 2213217"/>
                <a:gd name="connsiteY51-17188" fmla="*/ 4805496 h 7250295"/>
                <a:gd name="connsiteX52-17189" fmla="*/ 1900373 w 2213217"/>
                <a:gd name="connsiteY52-17190" fmla="*/ 4348776 h 7250295"/>
                <a:gd name="connsiteX53-17191" fmla="*/ 1881052 w 2213217"/>
                <a:gd name="connsiteY53-17192" fmla="*/ 3902573 h 7250295"/>
                <a:gd name="connsiteX54-17193" fmla="*/ 1855362 w 2213217"/>
                <a:gd name="connsiteY54-17194" fmla="*/ 3584643 h 7250295"/>
                <a:gd name="connsiteX55-17195" fmla="*/ 2056257 w 2213217"/>
                <a:gd name="connsiteY55-17196" fmla="*/ 2654077 h 7250295"/>
                <a:gd name="connsiteX56-17197" fmla="*/ 2042707 w 2213217"/>
                <a:gd name="connsiteY56-17198" fmla="*/ 2404684 h 7250295"/>
                <a:gd name="connsiteX57-17199" fmla="*/ 1981200 w 2213217"/>
                <a:gd name="connsiteY57-17200" fmla="*/ 1864914 h 7250295"/>
                <a:gd name="connsiteX58-17201" fmla="*/ 1936459 w 2213217"/>
                <a:gd name="connsiteY58-17202" fmla="*/ 1677029 h 7250295"/>
                <a:gd name="connsiteX59-17203" fmla="*/ 1922037 w 2213217"/>
                <a:gd name="connsiteY59-17204" fmla="*/ 1432534 h 7250295"/>
                <a:gd name="connsiteX60-17205" fmla="*/ 1874412 w 2213217"/>
                <a:gd name="connsiteY60-17206" fmla="*/ 1302338 h 7250295"/>
                <a:gd name="connsiteX61-17207" fmla="*/ 1407687 w 2213217"/>
                <a:gd name="connsiteY61-17208" fmla="*/ 1134975 h 7250295"/>
                <a:gd name="connsiteX62-17209" fmla="*/ 1309221 w 2213217"/>
                <a:gd name="connsiteY62-17210" fmla="*/ 1020075 h 7250295"/>
                <a:gd name="connsiteX63-17211" fmla="*/ 1365230 w 2213217"/>
                <a:gd name="connsiteY63-17212" fmla="*/ 821521 h 7250295"/>
                <a:gd name="connsiteX64-17213" fmla="*/ 1433407 w 2213217"/>
                <a:gd name="connsiteY64-17214" fmla="*/ 622909 h 7250295"/>
                <a:gd name="connsiteX65-17215" fmla="*/ 1444916 w 2213217"/>
                <a:gd name="connsiteY65-17216" fmla="*/ 380757 h 7250295"/>
                <a:gd name="connsiteX66-17217" fmla="*/ 1330946 w 2213217"/>
                <a:gd name="connsiteY66-17218" fmla="*/ 143773 h 7250295"/>
                <a:gd name="connsiteX67-17219" fmla="*/ 1063645 w 2213217"/>
                <a:gd name="connsiteY67-17220" fmla="*/ 568 h 7250295"/>
                <a:gd name="connsiteX0-17221" fmla="*/ 1063645 w 2213217"/>
                <a:gd name="connsiteY0-17222" fmla="*/ 568 h 7250295"/>
                <a:gd name="connsiteX1-17223" fmla="*/ 809625 w 2213217"/>
                <a:gd name="connsiteY1-17224" fmla="*/ 116070 h 7250295"/>
                <a:gd name="connsiteX2-17225" fmla="*/ 685800 w 2213217"/>
                <a:gd name="connsiteY2-17226" fmla="*/ 297045 h 7250295"/>
                <a:gd name="connsiteX3-17227" fmla="*/ 704850 w 2213217"/>
                <a:gd name="connsiteY3-17228" fmla="*/ 620895 h 7250295"/>
                <a:gd name="connsiteX4-17229" fmla="*/ 838200 w 2213217"/>
                <a:gd name="connsiteY4-17230" fmla="*/ 897120 h 7250295"/>
                <a:gd name="connsiteX5-17231" fmla="*/ 742950 w 2213217"/>
                <a:gd name="connsiteY5-17232" fmla="*/ 1011420 h 7250295"/>
                <a:gd name="connsiteX6-17233" fmla="*/ 133350 w 2213217"/>
                <a:gd name="connsiteY6-17234" fmla="*/ 1220970 h 7250295"/>
                <a:gd name="connsiteX7-17235" fmla="*/ 0 w 2213217"/>
                <a:gd name="connsiteY7-17236" fmla="*/ 2211570 h 7250295"/>
                <a:gd name="connsiteX8-17237" fmla="*/ 333375 w 2213217"/>
                <a:gd name="connsiteY8-17238" fmla="*/ 3106920 h 7250295"/>
                <a:gd name="connsiteX9-17239" fmla="*/ 247650 w 2213217"/>
                <a:gd name="connsiteY9-17240" fmla="*/ 3840345 h 7250295"/>
                <a:gd name="connsiteX10-17241" fmla="*/ 371475 w 2213217"/>
                <a:gd name="connsiteY10-17242" fmla="*/ 4059420 h 7250295"/>
                <a:gd name="connsiteX11-17243" fmla="*/ 495300 w 2213217"/>
                <a:gd name="connsiteY11-17244" fmla="*/ 4278495 h 7250295"/>
                <a:gd name="connsiteX12-17245" fmla="*/ 476250 w 2213217"/>
                <a:gd name="connsiteY12-17246" fmla="*/ 4735695 h 7250295"/>
                <a:gd name="connsiteX13-17247" fmla="*/ 476250 w 2213217"/>
                <a:gd name="connsiteY13-17248" fmla="*/ 5097645 h 7250295"/>
                <a:gd name="connsiteX14-17249" fmla="*/ 371475 w 2213217"/>
                <a:gd name="connsiteY14-17250" fmla="*/ 6145395 h 7250295"/>
                <a:gd name="connsiteX15-17251" fmla="*/ 371475 w 2213217"/>
                <a:gd name="connsiteY15-17252" fmla="*/ 6621645 h 7250295"/>
                <a:gd name="connsiteX16-17253" fmla="*/ 400050 w 2213217"/>
                <a:gd name="connsiteY16-17254" fmla="*/ 6821670 h 7250295"/>
                <a:gd name="connsiteX17-17255" fmla="*/ 323850 w 2213217"/>
                <a:gd name="connsiteY17-17256" fmla="*/ 7002645 h 7250295"/>
                <a:gd name="connsiteX18-17257" fmla="*/ 533400 w 2213217"/>
                <a:gd name="connsiteY18-17258" fmla="*/ 7250295 h 7250295"/>
                <a:gd name="connsiteX19-17259" fmla="*/ 952500 w 2213217"/>
                <a:gd name="connsiteY19-17260" fmla="*/ 7240770 h 7250295"/>
                <a:gd name="connsiteX20-17261" fmla="*/ 733425 w 2213217"/>
                <a:gd name="connsiteY20-17262" fmla="*/ 6821670 h 7250295"/>
                <a:gd name="connsiteX21-17263" fmla="*/ 790575 w 2213217"/>
                <a:gd name="connsiteY21-17264" fmla="*/ 6574020 h 7250295"/>
                <a:gd name="connsiteX22-17265" fmla="*/ 762000 w 2213217"/>
                <a:gd name="connsiteY22-17266" fmla="*/ 6250170 h 7250295"/>
                <a:gd name="connsiteX23-17267" fmla="*/ 885825 w 2213217"/>
                <a:gd name="connsiteY23-17268" fmla="*/ 5411970 h 7250295"/>
                <a:gd name="connsiteX24-17269" fmla="*/ 866775 w 2213217"/>
                <a:gd name="connsiteY24-17270" fmla="*/ 5326245 h 7250295"/>
                <a:gd name="connsiteX25-17271" fmla="*/ 971550 w 2213217"/>
                <a:gd name="connsiteY25-17272" fmla="*/ 5211945 h 7250295"/>
                <a:gd name="connsiteX26-17273" fmla="*/ 962025 w 2213217"/>
                <a:gd name="connsiteY26-17274" fmla="*/ 5069070 h 7250295"/>
                <a:gd name="connsiteX27-17275" fmla="*/ 1104900 w 2213217"/>
                <a:gd name="connsiteY27-17276" fmla="*/ 4526145 h 7250295"/>
                <a:gd name="connsiteX28-17277" fmla="*/ 1123950 w 2213217"/>
                <a:gd name="connsiteY28-17278" fmla="*/ 4392795 h 7250295"/>
                <a:gd name="connsiteX29-17279" fmla="*/ 1276350 w 2213217"/>
                <a:gd name="connsiteY29-17280" fmla="*/ 4649970 h 7250295"/>
                <a:gd name="connsiteX30-17281" fmla="*/ 1352550 w 2213217"/>
                <a:gd name="connsiteY30-17282" fmla="*/ 4926195 h 7250295"/>
                <a:gd name="connsiteX31-17283" fmla="*/ 1333500 w 2213217"/>
                <a:gd name="connsiteY31-17284" fmla="*/ 5069070 h 7250295"/>
                <a:gd name="connsiteX32-17285" fmla="*/ 1371600 w 2213217"/>
                <a:gd name="connsiteY32-17286" fmla="*/ 5078595 h 7250295"/>
                <a:gd name="connsiteX33-17287" fmla="*/ 1247775 w 2213217"/>
                <a:gd name="connsiteY33-17288" fmla="*/ 5516745 h 7250295"/>
                <a:gd name="connsiteX34-17289" fmla="*/ 1257300 w 2213217"/>
                <a:gd name="connsiteY34-17290" fmla="*/ 6469245 h 7250295"/>
                <a:gd name="connsiteX35-17291" fmla="*/ 1336385 w 2213217"/>
                <a:gd name="connsiteY35-17292" fmla="*/ 6540277 h 7250295"/>
                <a:gd name="connsiteX36-17293" fmla="*/ 1285605 w 2213217"/>
                <a:gd name="connsiteY36-17294" fmla="*/ 6741714 h 7250295"/>
                <a:gd name="connsiteX37-17295" fmla="*/ 1303783 w 2213217"/>
                <a:gd name="connsiteY37-17296" fmla="*/ 6828040 h 7250295"/>
                <a:gd name="connsiteX38-17297" fmla="*/ 1313579 w 2213217"/>
                <a:gd name="connsiteY38-17298" fmla="*/ 7020824 h 7250295"/>
                <a:gd name="connsiteX39-17299" fmla="*/ 1760353 w 2213217"/>
                <a:gd name="connsiteY39-17300" fmla="*/ 7189119 h 7250295"/>
                <a:gd name="connsiteX40-17301" fmla="*/ 2189006 w 2213217"/>
                <a:gd name="connsiteY40-17302" fmla="*/ 7199125 h 7250295"/>
                <a:gd name="connsiteX41-17303" fmla="*/ 2171850 w 2213217"/>
                <a:gd name="connsiteY41-17304" fmla="*/ 7046786 h 7250295"/>
                <a:gd name="connsiteX42-17305" fmla="*/ 1687247 w 2213217"/>
                <a:gd name="connsiteY42-17306" fmla="*/ 6680449 h 7250295"/>
                <a:gd name="connsiteX43-17307" fmla="*/ 1708130 w 2213217"/>
                <a:gd name="connsiteY43-17308" fmla="*/ 6550072 h 7250295"/>
                <a:gd name="connsiteX44-17309" fmla="*/ 1668617 w 2213217"/>
                <a:gd name="connsiteY44-17310" fmla="*/ 6451067 h 7250295"/>
                <a:gd name="connsiteX45-17311" fmla="*/ 1657350 w 2213217"/>
                <a:gd name="connsiteY45-17312" fmla="*/ 6250170 h 7250295"/>
                <a:gd name="connsiteX46-17313" fmla="*/ 1679014 w 2213217"/>
                <a:gd name="connsiteY46-17314" fmla="*/ 5979714 h 7250295"/>
                <a:gd name="connsiteX47-17315" fmla="*/ 1727631 w 2213217"/>
                <a:gd name="connsiteY47-17316" fmla="*/ 5512209 h 7250295"/>
                <a:gd name="connsiteX48-17317" fmla="*/ 1739049 w 2213217"/>
                <a:gd name="connsiteY48-17318" fmla="*/ 5363804 h 7250295"/>
                <a:gd name="connsiteX49-17319" fmla="*/ 1797611 w 2213217"/>
                <a:gd name="connsiteY49-17320" fmla="*/ 5317321 h 7250295"/>
                <a:gd name="connsiteX50-17321" fmla="*/ 1884207 w 2213217"/>
                <a:gd name="connsiteY50-17322" fmla="*/ 5097645 h 7250295"/>
                <a:gd name="connsiteX51-17323" fmla="*/ 1909357 w 2213217"/>
                <a:gd name="connsiteY51-17324" fmla="*/ 4805496 h 7250295"/>
                <a:gd name="connsiteX52-17325" fmla="*/ 1900373 w 2213217"/>
                <a:gd name="connsiteY52-17326" fmla="*/ 4348776 h 7250295"/>
                <a:gd name="connsiteX53-17327" fmla="*/ 1881052 w 2213217"/>
                <a:gd name="connsiteY53-17328" fmla="*/ 3902573 h 7250295"/>
                <a:gd name="connsiteX54-17329" fmla="*/ 1855362 w 2213217"/>
                <a:gd name="connsiteY54-17330" fmla="*/ 3584643 h 7250295"/>
                <a:gd name="connsiteX55-17331" fmla="*/ 2056257 w 2213217"/>
                <a:gd name="connsiteY55-17332" fmla="*/ 2654077 h 7250295"/>
                <a:gd name="connsiteX56-17333" fmla="*/ 2042707 w 2213217"/>
                <a:gd name="connsiteY56-17334" fmla="*/ 2404684 h 7250295"/>
                <a:gd name="connsiteX57-17335" fmla="*/ 1981200 w 2213217"/>
                <a:gd name="connsiteY57-17336" fmla="*/ 1864914 h 7250295"/>
                <a:gd name="connsiteX58-17337" fmla="*/ 1936459 w 2213217"/>
                <a:gd name="connsiteY58-17338" fmla="*/ 1677029 h 7250295"/>
                <a:gd name="connsiteX59-17339" fmla="*/ 1922037 w 2213217"/>
                <a:gd name="connsiteY59-17340" fmla="*/ 1432534 h 7250295"/>
                <a:gd name="connsiteX60-17341" fmla="*/ 1874412 w 2213217"/>
                <a:gd name="connsiteY60-17342" fmla="*/ 1302338 h 7250295"/>
                <a:gd name="connsiteX61-17343" fmla="*/ 1407687 w 2213217"/>
                <a:gd name="connsiteY61-17344" fmla="*/ 1134975 h 7250295"/>
                <a:gd name="connsiteX62-17345" fmla="*/ 1309221 w 2213217"/>
                <a:gd name="connsiteY62-17346" fmla="*/ 1020075 h 7250295"/>
                <a:gd name="connsiteX63-17347" fmla="*/ 1365230 w 2213217"/>
                <a:gd name="connsiteY63-17348" fmla="*/ 821521 h 7250295"/>
                <a:gd name="connsiteX64-17349" fmla="*/ 1433407 w 2213217"/>
                <a:gd name="connsiteY64-17350" fmla="*/ 622909 h 7250295"/>
                <a:gd name="connsiteX65-17351" fmla="*/ 1444916 w 2213217"/>
                <a:gd name="connsiteY65-17352" fmla="*/ 380757 h 7250295"/>
                <a:gd name="connsiteX66-17353" fmla="*/ 1330946 w 2213217"/>
                <a:gd name="connsiteY66-17354" fmla="*/ 143773 h 7250295"/>
                <a:gd name="connsiteX67-17355" fmla="*/ 1063645 w 2213217"/>
                <a:gd name="connsiteY67-17356" fmla="*/ 568 h 7250295"/>
                <a:gd name="connsiteX0-17357" fmla="*/ 1063645 w 2213217"/>
                <a:gd name="connsiteY0-17358" fmla="*/ 568 h 7250295"/>
                <a:gd name="connsiteX1-17359" fmla="*/ 809625 w 2213217"/>
                <a:gd name="connsiteY1-17360" fmla="*/ 116070 h 7250295"/>
                <a:gd name="connsiteX2-17361" fmla="*/ 685800 w 2213217"/>
                <a:gd name="connsiteY2-17362" fmla="*/ 297045 h 7250295"/>
                <a:gd name="connsiteX3-17363" fmla="*/ 704850 w 2213217"/>
                <a:gd name="connsiteY3-17364" fmla="*/ 620895 h 7250295"/>
                <a:gd name="connsiteX4-17365" fmla="*/ 838200 w 2213217"/>
                <a:gd name="connsiteY4-17366" fmla="*/ 897120 h 7250295"/>
                <a:gd name="connsiteX5-17367" fmla="*/ 742950 w 2213217"/>
                <a:gd name="connsiteY5-17368" fmla="*/ 1011420 h 7250295"/>
                <a:gd name="connsiteX6-17369" fmla="*/ 133350 w 2213217"/>
                <a:gd name="connsiteY6-17370" fmla="*/ 1220970 h 7250295"/>
                <a:gd name="connsiteX7-17371" fmla="*/ 0 w 2213217"/>
                <a:gd name="connsiteY7-17372" fmla="*/ 2211570 h 7250295"/>
                <a:gd name="connsiteX8-17373" fmla="*/ 333375 w 2213217"/>
                <a:gd name="connsiteY8-17374" fmla="*/ 3106920 h 7250295"/>
                <a:gd name="connsiteX9-17375" fmla="*/ 247650 w 2213217"/>
                <a:gd name="connsiteY9-17376" fmla="*/ 3840345 h 7250295"/>
                <a:gd name="connsiteX10-17377" fmla="*/ 371475 w 2213217"/>
                <a:gd name="connsiteY10-17378" fmla="*/ 4059420 h 7250295"/>
                <a:gd name="connsiteX11-17379" fmla="*/ 495300 w 2213217"/>
                <a:gd name="connsiteY11-17380" fmla="*/ 4278495 h 7250295"/>
                <a:gd name="connsiteX12-17381" fmla="*/ 476250 w 2213217"/>
                <a:gd name="connsiteY12-17382" fmla="*/ 4735695 h 7250295"/>
                <a:gd name="connsiteX13-17383" fmla="*/ 476250 w 2213217"/>
                <a:gd name="connsiteY13-17384" fmla="*/ 5097645 h 7250295"/>
                <a:gd name="connsiteX14-17385" fmla="*/ 371475 w 2213217"/>
                <a:gd name="connsiteY14-17386" fmla="*/ 6145395 h 7250295"/>
                <a:gd name="connsiteX15-17387" fmla="*/ 371475 w 2213217"/>
                <a:gd name="connsiteY15-17388" fmla="*/ 6621645 h 7250295"/>
                <a:gd name="connsiteX16-17389" fmla="*/ 400050 w 2213217"/>
                <a:gd name="connsiteY16-17390" fmla="*/ 6821670 h 7250295"/>
                <a:gd name="connsiteX17-17391" fmla="*/ 323850 w 2213217"/>
                <a:gd name="connsiteY17-17392" fmla="*/ 7002645 h 7250295"/>
                <a:gd name="connsiteX18-17393" fmla="*/ 533400 w 2213217"/>
                <a:gd name="connsiteY18-17394" fmla="*/ 7250295 h 7250295"/>
                <a:gd name="connsiteX19-17395" fmla="*/ 952500 w 2213217"/>
                <a:gd name="connsiteY19-17396" fmla="*/ 7240770 h 7250295"/>
                <a:gd name="connsiteX20-17397" fmla="*/ 733425 w 2213217"/>
                <a:gd name="connsiteY20-17398" fmla="*/ 6821670 h 7250295"/>
                <a:gd name="connsiteX21-17399" fmla="*/ 790575 w 2213217"/>
                <a:gd name="connsiteY21-17400" fmla="*/ 6574020 h 7250295"/>
                <a:gd name="connsiteX22-17401" fmla="*/ 762000 w 2213217"/>
                <a:gd name="connsiteY22-17402" fmla="*/ 6250170 h 7250295"/>
                <a:gd name="connsiteX23-17403" fmla="*/ 885825 w 2213217"/>
                <a:gd name="connsiteY23-17404" fmla="*/ 5411970 h 7250295"/>
                <a:gd name="connsiteX24-17405" fmla="*/ 866775 w 2213217"/>
                <a:gd name="connsiteY24-17406" fmla="*/ 5326245 h 7250295"/>
                <a:gd name="connsiteX25-17407" fmla="*/ 971550 w 2213217"/>
                <a:gd name="connsiteY25-17408" fmla="*/ 5211945 h 7250295"/>
                <a:gd name="connsiteX26-17409" fmla="*/ 962025 w 2213217"/>
                <a:gd name="connsiteY26-17410" fmla="*/ 5069070 h 7250295"/>
                <a:gd name="connsiteX27-17411" fmla="*/ 1104900 w 2213217"/>
                <a:gd name="connsiteY27-17412" fmla="*/ 4526145 h 7250295"/>
                <a:gd name="connsiteX28-17413" fmla="*/ 1123950 w 2213217"/>
                <a:gd name="connsiteY28-17414" fmla="*/ 4392795 h 7250295"/>
                <a:gd name="connsiteX29-17415" fmla="*/ 1276350 w 2213217"/>
                <a:gd name="connsiteY29-17416" fmla="*/ 4649970 h 7250295"/>
                <a:gd name="connsiteX30-17417" fmla="*/ 1352550 w 2213217"/>
                <a:gd name="connsiteY30-17418" fmla="*/ 4926195 h 7250295"/>
                <a:gd name="connsiteX31-17419" fmla="*/ 1333500 w 2213217"/>
                <a:gd name="connsiteY31-17420" fmla="*/ 5069070 h 7250295"/>
                <a:gd name="connsiteX32-17421" fmla="*/ 1371600 w 2213217"/>
                <a:gd name="connsiteY32-17422" fmla="*/ 5078595 h 7250295"/>
                <a:gd name="connsiteX33-17423" fmla="*/ 1247775 w 2213217"/>
                <a:gd name="connsiteY33-17424" fmla="*/ 5516745 h 7250295"/>
                <a:gd name="connsiteX34-17425" fmla="*/ 1257300 w 2213217"/>
                <a:gd name="connsiteY34-17426" fmla="*/ 6469245 h 7250295"/>
                <a:gd name="connsiteX35-17427" fmla="*/ 1336385 w 2213217"/>
                <a:gd name="connsiteY35-17428" fmla="*/ 6540277 h 7250295"/>
                <a:gd name="connsiteX36-17429" fmla="*/ 1285605 w 2213217"/>
                <a:gd name="connsiteY36-17430" fmla="*/ 6741714 h 7250295"/>
                <a:gd name="connsiteX37-17431" fmla="*/ 1303783 w 2213217"/>
                <a:gd name="connsiteY37-17432" fmla="*/ 6828040 h 7250295"/>
                <a:gd name="connsiteX38-17433" fmla="*/ 1313579 w 2213217"/>
                <a:gd name="connsiteY38-17434" fmla="*/ 7020824 h 7250295"/>
                <a:gd name="connsiteX39-17435" fmla="*/ 1760353 w 2213217"/>
                <a:gd name="connsiteY39-17436" fmla="*/ 7189119 h 7250295"/>
                <a:gd name="connsiteX40-17437" fmla="*/ 2189006 w 2213217"/>
                <a:gd name="connsiteY40-17438" fmla="*/ 7199125 h 7250295"/>
                <a:gd name="connsiteX41-17439" fmla="*/ 2171850 w 2213217"/>
                <a:gd name="connsiteY41-17440" fmla="*/ 7046786 h 7250295"/>
                <a:gd name="connsiteX42-17441" fmla="*/ 1687247 w 2213217"/>
                <a:gd name="connsiteY42-17442" fmla="*/ 6680449 h 7250295"/>
                <a:gd name="connsiteX43-17443" fmla="*/ 1708130 w 2213217"/>
                <a:gd name="connsiteY43-17444" fmla="*/ 6550072 h 7250295"/>
                <a:gd name="connsiteX44-17445" fmla="*/ 1668617 w 2213217"/>
                <a:gd name="connsiteY44-17446" fmla="*/ 6451067 h 7250295"/>
                <a:gd name="connsiteX45-17447" fmla="*/ 1657350 w 2213217"/>
                <a:gd name="connsiteY45-17448" fmla="*/ 6250170 h 7250295"/>
                <a:gd name="connsiteX46-17449" fmla="*/ 1679014 w 2213217"/>
                <a:gd name="connsiteY46-17450" fmla="*/ 5979714 h 7250295"/>
                <a:gd name="connsiteX47-17451" fmla="*/ 1727631 w 2213217"/>
                <a:gd name="connsiteY47-17452" fmla="*/ 5512209 h 7250295"/>
                <a:gd name="connsiteX48-17453" fmla="*/ 1739049 w 2213217"/>
                <a:gd name="connsiteY48-17454" fmla="*/ 5363804 h 7250295"/>
                <a:gd name="connsiteX49-17455" fmla="*/ 1797611 w 2213217"/>
                <a:gd name="connsiteY49-17456" fmla="*/ 5317321 h 7250295"/>
                <a:gd name="connsiteX50-17457" fmla="*/ 1884207 w 2213217"/>
                <a:gd name="connsiteY50-17458" fmla="*/ 5097645 h 7250295"/>
                <a:gd name="connsiteX51-17459" fmla="*/ 1909357 w 2213217"/>
                <a:gd name="connsiteY51-17460" fmla="*/ 4805496 h 7250295"/>
                <a:gd name="connsiteX52-17461" fmla="*/ 1900373 w 2213217"/>
                <a:gd name="connsiteY52-17462" fmla="*/ 4348776 h 7250295"/>
                <a:gd name="connsiteX53-17463" fmla="*/ 1881052 w 2213217"/>
                <a:gd name="connsiteY53-17464" fmla="*/ 3902573 h 7250295"/>
                <a:gd name="connsiteX54-17465" fmla="*/ 1855362 w 2213217"/>
                <a:gd name="connsiteY54-17466" fmla="*/ 3584643 h 7250295"/>
                <a:gd name="connsiteX55-17467" fmla="*/ 2056257 w 2213217"/>
                <a:gd name="connsiteY55-17468" fmla="*/ 2654077 h 7250295"/>
                <a:gd name="connsiteX56-17469" fmla="*/ 2042707 w 2213217"/>
                <a:gd name="connsiteY56-17470" fmla="*/ 2404684 h 7250295"/>
                <a:gd name="connsiteX57-17471" fmla="*/ 1981200 w 2213217"/>
                <a:gd name="connsiteY57-17472" fmla="*/ 1864914 h 7250295"/>
                <a:gd name="connsiteX58-17473" fmla="*/ 1936459 w 2213217"/>
                <a:gd name="connsiteY58-17474" fmla="*/ 1677029 h 7250295"/>
                <a:gd name="connsiteX59-17475" fmla="*/ 1922037 w 2213217"/>
                <a:gd name="connsiteY59-17476" fmla="*/ 1432534 h 7250295"/>
                <a:gd name="connsiteX60-17477" fmla="*/ 1874412 w 2213217"/>
                <a:gd name="connsiteY60-17478" fmla="*/ 1302338 h 7250295"/>
                <a:gd name="connsiteX61-17479" fmla="*/ 1407687 w 2213217"/>
                <a:gd name="connsiteY61-17480" fmla="*/ 1134975 h 7250295"/>
                <a:gd name="connsiteX62-17481" fmla="*/ 1309221 w 2213217"/>
                <a:gd name="connsiteY62-17482" fmla="*/ 1020075 h 7250295"/>
                <a:gd name="connsiteX63-17483" fmla="*/ 1365230 w 2213217"/>
                <a:gd name="connsiteY63-17484" fmla="*/ 821521 h 7250295"/>
                <a:gd name="connsiteX64-17485" fmla="*/ 1433407 w 2213217"/>
                <a:gd name="connsiteY64-17486" fmla="*/ 622909 h 7250295"/>
                <a:gd name="connsiteX65-17487" fmla="*/ 1444916 w 2213217"/>
                <a:gd name="connsiteY65-17488" fmla="*/ 380757 h 7250295"/>
                <a:gd name="connsiteX66-17489" fmla="*/ 1330946 w 2213217"/>
                <a:gd name="connsiteY66-17490" fmla="*/ 143773 h 7250295"/>
                <a:gd name="connsiteX67-17491" fmla="*/ 1063645 w 2213217"/>
                <a:gd name="connsiteY67-17492" fmla="*/ 568 h 7250295"/>
                <a:gd name="connsiteX0-17493" fmla="*/ 1063645 w 2213217"/>
                <a:gd name="connsiteY0-17494" fmla="*/ 568 h 7250295"/>
                <a:gd name="connsiteX1-17495" fmla="*/ 809625 w 2213217"/>
                <a:gd name="connsiteY1-17496" fmla="*/ 116070 h 7250295"/>
                <a:gd name="connsiteX2-17497" fmla="*/ 685800 w 2213217"/>
                <a:gd name="connsiteY2-17498" fmla="*/ 297045 h 7250295"/>
                <a:gd name="connsiteX3-17499" fmla="*/ 704850 w 2213217"/>
                <a:gd name="connsiteY3-17500" fmla="*/ 620895 h 7250295"/>
                <a:gd name="connsiteX4-17501" fmla="*/ 838200 w 2213217"/>
                <a:gd name="connsiteY4-17502" fmla="*/ 897120 h 7250295"/>
                <a:gd name="connsiteX5-17503" fmla="*/ 742950 w 2213217"/>
                <a:gd name="connsiteY5-17504" fmla="*/ 1011420 h 7250295"/>
                <a:gd name="connsiteX6-17505" fmla="*/ 133350 w 2213217"/>
                <a:gd name="connsiteY6-17506" fmla="*/ 1220970 h 7250295"/>
                <a:gd name="connsiteX7-17507" fmla="*/ 0 w 2213217"/>
                <a:gd name="connsiteY7-17508" fmla="*/ 2211570 h 7250295"/>
                <a:gd name="connsiteX8-17509" fmla="*/ 333375 w 2213217"/>
                <a:gd name="connsiteY8-17510" fmla="*/ 3106920 h 7250295"/>
                <a:gd name="connsiteX9-17511" fmla="*/ 247650 w 2213217"/>
                <a:gd name="connsiteY9-17512" fmla="*/ 3840345 h 7250295"/>
                <a:gd name="connsiteX10-17513" fmla="*/ 371475 w 2213217"/>
                <a:gd name="connsiteY10-17514" fmla="*/ 4059420 h 7250295"/>
                <a:gd name="connsiteX11-17515" fmla="*/ 495300 w 2213217"/>
                <a:gd name="connsiteY11-17516" fmla="*/ 4278495 h 7250295"/>
                <a:gd name="connsiteX12-17517" fmla="*/ 476250 w 2213217"/>
                <a:gd name="connsiteY12-17518" fmla="*/ 4735695 h 7250295"/>
                <a:gd name="connsiteX13-17519" fmla="*/ 476250 w 2213217"/>
                <a:gd name="connsiteY13-17520" fmla="*/ 5097645 h 7250295"/>
                <a:gd name="connsiteX14-17521" fmla="*/ 371475 w 2213217"/>
                <a:gd name="connsiteY14-17522" fmla="*/ 6145395 h 7250295"/>
                <a:gd name="connsiteX15-17523" fmla="*/ 371475 w 2213217"/>
                <a:gd name="connsiteY15-17524" fmla="*/ 6621645 h 7250295"/>
                <a:gd name="connsiteX16-17525" fmla="*/ 400050 w 2213217"/>
                <a:gd name="connsiteY16-17526" fmla="*/ 6821670 h 7250295"/>
                <a:gd name="connsiteX17-17527" fmla="*/ 323850 w 2213217"/>
                <a:gd name="connsiteY17-17528" fmla="*/ 7002645 h 7250295"/>
                <a:gd name="connsiteX18-17529" fmla="*/ 533400 w 2213217"/>
                <a:gd name="connsiteY18-17530" fmla="*/ 7250295 h 7250295"/>
                <a:gd name="connsiteX19-17531" fmla="*/ 952500 w 2213217"/>
                <a:gd name="connsiteY19-17532" fmla="*/ 7240770 h 7250295"/>
                <a:gd name="connsiteX20-17533" fmla="*/ 733425 w 2213217"/>
                <a:gd name="connsiteY20-17534" fmla="*/ 6821670 h 7250295"/>
                <a:gd name="connsiteX21-17535" fmla="*/ 790575 w 2213217"/>
                <a:gd name="connsiteY21-17536" fmla="*/ 6574020 h 7250295"/>
                <a:gd name="connsiteX22-17537" fmla="*/ 762000 w 2213217"/>
                <a:gd name="connsiteY22-17538" fmla="*/ 6250170 h 7250295"/>
                <a:gd name="connsiteX23-17539" fmla="*/ 885825 w 2213217"/>
                <a:gd name="connsiteY23-17540" fmla="*/ 5411970 h 7250295"/>
                <a:gd name="connsiteX24-17541" fmla="*/ 866775 w 2213217"/>
                <a:gd name="connsiteY24-17542" fmla="*/ 5326245 h 7250295"/>
                <a:gd name="connsiteX25-17543" fmla="*/ 971550 w 2213217"/>
                <a:gd name="connsiteY25-17544" fmla="*/ 5211945 h 7250295"/>
                <a:gd name="connsiteX26-17545" fmla="*/ 962025 w 2213217"/>
                <a:gd name="connsiteY26-17546" fmla="*/ 5069070 h 7250295"/>
                <a:gd name="connsiteX27-17547" fmla="*/ 1104900 w 2213217"/>
                <a:gd name="connsiteY27-17548" fmla="*/ 4526145 h 7250295"/>
                <a:gd name="connsiteX28-17549" fmla="*/ 1123950 w 2213217"/>
                <a:gd name="connsiteY28-17550" fmla="*/ 4392795 h 7250295"/>
                <a:gd name="connsiteX29-17551" fmla="*/ 1276350 w 2213217"/>
                <a:gd name="connsiteY29-17552" fmla="*/ 4649970 h 7250295"/>
                <a:gd name="connsiteX30-17553" fmla="*/ 1352550 w 2213217"/>
                <a:gd name="connsiteY30-17554" fmla="*/ 4926195 h 7250295"/>
                <a:gd name="connsiteX31-17555" fmla="*/ 1333500 w 2213217"/>
                <a:gd name="connsiteY31-17556" fmla="*/ 5069070 h 7250295"/>
                <a:gd name="connsiteX32-17557" fmla="*/ 1371600 w 2213217"/>
                <a:gd name="connsiteY32-17558" fmla="*/ 5078595 h 7250295"/>
                <a:gd name="connsiteX33-17559" fmla="*/ 1247775 w 2213217"/>
                <a:gd name="connsiteY33-17560" fmla="*/ 5516745 h 7250295"/>
                <a:gd name="connsiteX34-17561" fmla="*/ 1257300 w 2213217"/>
                <a:gd name="connsiteY34-17562" fmla="*/ 6469245 h 7250295"/>
                <a:gd name="connsiteX35-17563" fmla="*/ 1336385 w 2213217"/>
                <a:gd name="connsiteY35-17564" fmla="*/ 6540277 h 7250295"/>
                <a:gd name="connsiteX36-17565" fmla="*/ 1285605 w 2213217"/>
                <a:gd name="connsiteY36-17566" fmla="*/ 6741714 h 7250295"/>
                <a:gd name="connsiteX37-17567" fmla="*/ 1303783 w 2213217"/>
                <a:gd name="connsiteY37-17568" fmla="*/ 6828040 h 7250295"/>
                <a:gd name="connsiteX38-17569" fmla="*/ 1313579 w 2213217"/>
                <a:gd name="connsiteY38-17570" fmla="*/ 7020824 h 7250295"/>
                <a:gd name="connsiteX39-17571" fmla="*/ 1760353 w 2213217"/>
                <a:gd name="connsiteY39-17572" fmla="*/ 7189119 h 7250295"/>
                <a:gd name="connsiteX40-17573" fmla="*/ 2189006 w 2213217"/>
                <a:gd name="connsiteY40-17574" fmla="*/ 7199125 h 7250295"/>
                <a:gd name="connsiteX41-17575" fmla="*/ 2171850 w 2213217"/>
                <a:gd name="connsiteY41-17576" fmla="*/ 7046786 h 7250295"/>
                <a:gd name="connsiteX42-17577" fmla="*/ 1687247 w 2213217"/>
                <a:gd name="connsiteY42-17578" fmla="*/ 6680449 h 7250295"/>
                <a:gd name="connsiteX43-17579" fmla="*/ 1708130 w 2213217"/>
                <a:gd name="connsiteY43-17580" fmla="*/ 6550072 h 7250295"/>
                <a:gd name="connsiteX44-17581" fmla="*/ 1668617 w 2213217"/>
                <a:gd name="connsiteY44-17582" fmla="*/ 6451067 h 7250295"/>
                <a:gd name="connsiteX45-17583" fmla="*/ 1657350 w 2213217"/>
                <a:gd name="connsiteY45-17584" fmla="*/ 6250170 h 7250295"/>
                <a:gd name="connsiteX46-17585" fmla="*/ 1679014 w 2213217"/>
                <a:gd name="connsiteY46-17586" fmla="*/ 5979714 h 7250295"/>
                <a:gd name="connsiteX47-17587" fmla="*/ 1727631 w 2213217"/>
                <a:gd name="connsiteY47-17588" fmla="*/ 5512209 h 7250295"/>
                <a:gd name="connsiteX48-17589" fmla="*/ 1739049 w 2213217"/>
                <a:gd name="connsiteY48-17590" fmla="*/ 5363804 h 7250295"/>
                <a:gd name="connsiteX49-17591" fmla="*/ 1797611 w 2213217"/>
                <a:gd name="connsiteY49-17592" fmla="*/ 5317321 h 7250295"/>
                <a:gd name="connsiteX50-17593" fmla="*/ 1884207 w 2213217"/>
                <a:gd name="connsiteY50-17594" fmla="*/ 5097645 h 7250295"/>
                <a:gd name="connsiteX51-17595" fmla="*/ 1909357 w 2213217"/>
                <a:gd name="connsiteY51-17596" fmla="*/ 4805496 h 7250295"/>
                <a:gd name="connsiteX52-17597" fmla="*/ 1900373 w 2213217"/>
                <a:gd name="connsiteY52-17598" fmla="*/ 4348776 h 7250295"/>
                <a:gd name="connsiteX53-17599" fmla="*/ 1881052 w 2213217"/>
                <a:gd name="connsiteY53-17600" fmla="*/ 3902573 h 7250295"/>
                <a:gd name="connsiteX54-17601" fmla="*/ 1855362 w 2213217"/>
                <a:gd name="connsiteY54-17602" fmla="*/ 3584643 h 7250295"/>
                <a:gd name="connsiteX55-17603" fmla="*/ 2056257 w 2213217"/>
                <a:gd name="connsiteY55-17604" fmla="*/ 2654077 h 7250295"/>
                <a:gd name="connsiteX56-17605" fmla="*/ 2042707 w 2213217"/>
                <a:gd name="connsiteY56-17606" fmla="*/ 2404684 h 7250295"/>
                <a:gd name="connsiteX57-17607" fmla="*/ 1981200 w 2213217"/>
                <a:gd name="connsiteY57-17608" fmla="*/ 1864914 h 7250295"/>
                <a:gd name="connsiteX58-17609" fmla="*/ 1936459 w 2213217"/>
                <a:gd name="connsiteY58-17610" fmla="*/ 1677029 h 7250295"/>
                <a:gd name="connsiteX59-17611" fmla="*/ 1922037 w 2213217"/>
                <a:gd name="connsiteY59-17612" fmla="*/ 1432534 h 7250295"/>
                <a:gd name="connsiteX60-17613" fmla="*/ 1874412 w 2213217"/>
                <a:gd name="connsiteY60-17614" fmla="*/ 1302338 h 7250295"/>
                <a:gd name="connsiteX61-17615" fmla="*/ 1407687 w 2213217"/>
                <a:gd name="connsiteY61-17616" fmla="*/ 1134975 h 7250295"/>
                <a:gd name="connsiteX62-17617" fmla="*/ 1309221 w 2213217"/>
                <a:gd name="connsiteY62-17618" fmla="*/ 1020075 h 7250295"/>
                <a:gd name="connsiteX63-17619" fmla="*/ 1365230 w 2213217"/>
                <a:gd name="connsiteY63-17620" fmla="*/ 821521 h 7250295"/>
                <a:gd name="connsiteX64-17621" fmla="*/ 1433407 w 2213217"/>
                <a:gd name="connsiteY64-17622" fmla="*/ 622909 h 7250295"/>
                <a:gd name="connsiteX65-17623" fmla="*/ 1444916 w 2213217"/>
                <a:gd name="connsiteY65-17624" fmla="*/ 380757 h 7250295"/>
                <a:gd name="connsiteX66-17625" fmla="*/ 1330946 w 2213217"/>
                <a:gd name="connsiteY66-17626" fmla="*/ 143773 h 7250295"/>
                <a:gd name="connsiteX67-17627" fmla="*/ 1063645 w 2213217"/>
                <a:gd name="connsiteY67-17628" fmla="*/ 568 h 7250295"/>
                <a:gd name="connsiteX0-17629" fmla="*/ 1063645 w 2213217"/>
                <a:gd name="connsiteY0-17630" fmla="*/ 568 h 7250295"/>
                <a:gd name="connsiteX1-17631" fmla="*/ 809625 w 2213217"/>
                <a:gd name="connsiteY1-17632" fmla="*/ 116070 h 7250295"/>
                <a:gd name="connsiteX2-17633" fmla="*/ 685800 w 2213217"/>
                <a:gd name="connsiteY2-17634" fmla="*/ 297045 h 7250295"/>
                <a:gd name="connsiteX3-17635" fmla="*/ 704850 w 2213217"/>
                <a:gd name="connsiteY3-17636" fmla="*/ 620895 h 7250295"/>
                <a:gd name="connsiteX4-17637" fmla="*/ 838200 w 2213217"/>
                <a:gd name="connsiteY4-17638" fmla="*/ 897120 h 7250295"/>
                <a:gd name="connsiteX5-17639" fmla="*/ 742950 w 2213217"/>
                <a:gd name="connsiteY5-17640" fmla="*/ 1011420 h 7250295"/>
                <a:gd name="connsiteX6-17641" fmla="*/ 133350 w 2213217"/>
                <a:gd name="connsiteY6-17642" fmla="*/ 1220970 h 7250295"/>
                <a:gd name="connsiteX7-17643" fmla="*/ 0 w 2213217"/>
                <a:gd name="connsiteY7-17644" fmla="*/ 2211570 h 7250295"/>
                <a:gd name="connsiteX8-17645" fmla="*/ 333375 w 2213217"/>
                <a:gd name="connsiteY8-17646" fmla="*/ 3106920 h 7250295"/>
                <a:gd name="connsiteX9-17647" fmla="*/ 247650 w 2213217"/>
                <a:gd name="connsiteY9-17648" fmla="*/ 3840345 h 7250295"/>
                <a:gd name="connsiteX10-17649" fmla="*/ 371475 w 2213217"/>
                <a:gd name="connsiteY10-17650" fmla="*/ 4059420 h 7250295"/>
                <a:gd name="connsiteX11-17651" fmla="*/ 495300 w 2213217"/>
                <a:gd name="connsiteY11-17652" fmla="*/ 4278495 h 7250295"/>
                <a:gd name="connsiteX12-17653" fmla="*/ 476250 w 2213217"/>
                <a:gd name="connsiteY12-17654" fmla="*/ 4735695 h 7250295"/>
                <a:gd name="connsiteX13-17655" fmla="*/ 476250 w 2213217"/>
                <a:gd name="connsiteY13-17656" fmla="*/ 5097645 h 7250295"/>
                <a:gd name="connsiteX14-17657" fmla="*/ 371475 w 2213217"/>
                <a:gd name="connsiteY14-17658" fmla="*/ 6145395 h 7250295"/>
                <a:gd name="connsiteX15-17659" fmla="*/ 371475 w 2213217"/>
                <a:gd name="connsiteY15-17660" fmla="*/ 6621645 h 7250295"/>
                <a:gd name="connsiteX16-17661" fmla="*/ 400050 w 2213217"/>
                <a:gd name="connsiteY16-17662" fmla="*/ 6821670 h 7250295"/>
                <a:gd name="connsiteX17-17663" fmla="*/ 323850 w 2213217"/>
                <a:gd name="connsiteY17-17664" fmla="*/ 7002645 h 7250295"/>
                <a:gd name="connsiteX18-17665" fmla="*/ 533400 w 2213217"/>
                <a:gd name="connsiteY18-17666" fmla="*/ 7250295 h 7250295"/>
                <a:gd name="connsiteX19-17667" fmla="*/ 952500 w 2213217"/>
                <a:gd name="connsiteY19-17668" fmla="*/ 7240770 h 7250295"/>
                <a:gd name="connsiteX20-17669" fmla="*/ 733425 w 2213217"/>
                <a:gd name="connsiteY20-17670" fmla="*/ 6821670 h 7250295"/>
                <a:gd name="connsiteX21-17671" fmla="*/ 790575 w 2213217"/>
                <a:gd name="connsiteY21-17672" fmla="*/ 6574020 h 7250295"/>
                <a:gd name="connsiteX22-17673" fmla="*/ 762000 w 2213217"/>
                <a:gd name="connsiteY22-17674" fmla="*/ 6250170 h 7250295"/>
                <a:gd name="connsiteX23-17675" fmla="*/ 885825 w 2213217"/>
                <a:gd name="connsiteY23-17676" fmla="*/ 5411970 h 7250295"/>
                <a:gd name="connsiteX24-17677" fmla="*/ 866775 w 2213217"/>
                <a:gd name="connsiteY24-17678" fmla="*/ 5326245 h 7250295"/>
                <a:gd name="connsiteX25-17679" fmla="*/ 971550 w 2213217"/>
                <a:gd name="connsiteY25-17680" fmla="*/ 5211945 h 7250295"/>
                <a:gd name="connsiteX26-17681" fmla="*/ 962025 w 2213217"/>
                <a:gd name="connsiteY26-17682" fmla="*/ 5069070 h 7250295"/>
                <a:gd name="connsiteX27-17683" fmla="*/ 1104900 w 2213217"/>
                <a:gd name="connsiteY27-17684" fmla="*/ 4526145 h 7250295"/>
                <a:gd name="connsiteX28-17685" fmla="*/ 1123950 w 2213217"/>
                <a:gd name="connsiteY28-17686" fmla="*/ 4392795 h 7250295"/>
                <a:gd name="connsiteX29-17687" fmla="*/ 1276350 w 2213217"/>
                <a:gd name="connsiteY29-17688" fmla="*/ 4649970 h 7250295"/>
                <a:gd name="connsiteX30-17689" fmla="*/ 1352550 w 2213217"/>
                <a:gd name="connsiteY30-17690" fmla="*/ 4926195 h 7250295"/>
                <a:gd name="connsiteX31-17691" fmla="*/ 1333500 w 2213217"/>
                <a:gd name="connsiteY31-17692" fmla="*/ 5069070 h 7250295"/>
                <a:gd name="connsiteX32-17693" fmla="*/ 1371600 w 2213217"/>
                <a:gd name="connsiteY32-17694" fmla="*/ 5078595 h 7250295"/>
                <a:gd name="connsiteX33-17695" fmla="*/ 1247775 w 2213217"/>
                <a:gd name="connsiteY33-17696" fmla="*/ 5516745 h 7250295"/>
                <a:gd name="connsiteX34-17697" fmla="*/ 1277491 w 2213217"/>
                <a:gd name="connsiteY34-17698" fmla="*/ 6365402 h 7250295"/>
                <a:gd name="connsiteX35-17699" fmla="*/ 1336385 w 2213217"/>
                <a:gd name="connsiteY35-17700" fmla="*/ 6540277 h 7250295"/>
                <a:gd name="connsiteX36-17701" fmla="*/ 1285605 w 2213217"/>
                <a:gd name="connsiteY36-17702" fmla="*/ 6741714 h 7250295"/>
                <a:gd name="connsiteX37-17703" fmla="*/ 1303783 w 2213217"/>
                <a:gd name="connsiteY37-17704" fmla="*/ 6828040 h 7250295"/>
                <a:gd name="connsiteX38-17705" fmla="*/ 1313579 w 2213217"/>
                <a:gd name="connsiteY38-17706" fmla="*/ 7020824 h 7250295"/>
                <a:gd name="connsiteX39-17707" fmla="*/ 1760353 w 2213217"/>
                <a:gd name="connsiteY39-17708" fmla="*/ 7189119 h 7250295"/>
                <a:gd name="connsiteX40-17709" fmla="*/ 2189006 w 2213217"/>
                <a:gd name="connsiteY40-17710" fmla="*/ 7199125 h 7250295"/>
                <a:gd name="connsiteX41-17711" fmla="*/ 2171850 w 2213217"/>
                <a:gd name="connsiteY41-17712" fmla="*/ 7046786 h 7250295"/>
                <a:gd name="connsiteX42-17713" fmla="*/ 1687247 w 2213217"/>
                <a:gd name="connsiteY42-17714" fmla="*/ 6680449 h 7250295"/>
                <a:gd name="connsiteX43-17715" fmla="*/ 1708130 w 2213217"/>
                <a:gd name="connsiteY43-17716" fmla="*/ 6550072 h 7250295"/>
                <a:gd name="connsiteX44-17717" fmla="*/ 1668617 w 2213217"/>
                <a:gd name="connsiteY44-17718" fmla="*/ 6451067 h 7250295"/>
                <a:gd name="connsiteX45-17719" fmla="*/ 1657350 w 2213217"/>
                <a:gd name="connsiteY45-17720" fmla="*/ 6250170 h 7250295"/>
                <a:gd name="connsiteX46-17721" fmla="*/ 1679014 w 2213217"/>
                <a:gd name="connsiteY46-17722" fmla="*/ 5979714 h 7250295"/>
                <a:gd name="connsiteX47-17723" fmla="*/ 1727631 w 2213217"/>
                <a:gd name="connsiteY47-17724" fmla="*/ 5512209 h 7250295"/>
                <a:gd name="connsiteX48-17725" fmla="*/ 1739049 w 2213217"/>
                <a:gd name="connsiteY48-17726" fmla="*/ 5363804 h 7250295"/>
                <a:gd name="connsiteX49-17727" fmla="*/ 1797611 w 2213217"/>
                <a:gd name="connsiteY49-17728" fmla="*/ 5317321 h 7250295"/>
                <a:gd name="connsiteX50-17729" fmla="*/ 1884207 w 2213217"/>
                <a:gd name="connsiteY50-17730" fmla="*/ 5097645 h 7250295"/>
                <a:gd name="connsiteX51-17731" fmla="*/ 1909357 w 2213217"/>
                <a:gd name="connsiteY51-17732" fmla="*/ 4805496 h 7250295"/>
                <a:gd name="connsiteX52-17733" fmla="*/ 1900373 w 2213217"/>
                <a:gd name="connsiteY52-17734" fmla="*/ 4348776 h 7250295"/>
                <a:gd name="connsiteX53-17735" fmla="*/ 1881052 w 2213217"/>
                <a:gd name="connsiteY53-17736" fmla="*/ 3902573 h 7250295"/>
                <a:gd name="connsiteX54-17737" fmla="*/ 1855362 w 2213217"/>
                <a:gd name="connsiteY54-17738" fmla="*/ 3584643 h 7250295"/>
                <a:gd name="connsiteX55-17739" fmla="*/ 2056257 w 2213217"/>
                <a:gd name="connsiteY55-17740" fmla="*/ 2654077 h 7250295"/>
                <a:gd name="connsiteX56-17741" fmla="*/ 2042707 w 2213217"/>
                <a:gd name="connsiteY56-17742" fmla="*/ 2404684 h 7250295"/>
                <a:gd name="connsiteX57-17743" fmla="*/ 1981200 w 2213217"/>
                <a:gd name="connsiteY57-17744" fmla="*/ 1864914 h 7250295"/>
                <a:gd name="connsiteX58-17745" fmla="*/ 1936459 w 2213217"/>
                <a:gd name="connsiteY58-17746" fmla="*/ 1677029 h 7250295"/>
                <a:gd name="connsiteX59-17747" fmla="*/ 1922037 w 2213217"/>
                <a:gd name="connsiteY59-17748" fmla="*/ 1432534 h 7250295"/>
                <a:gd name="connsiteX60-17749" fmla="*/ 1874412 w 2213217"/>
                <a:gd name="connsiteY60-17750" fmla="*/ 1302338 h 7250295"/>
                <a:gd name="connsiteX61-17751" fmla="*/ 1407687 w 2213217"/>
                <a:gd name="connsiteY61-17752" fmla="*/ 1134975 h 7250295"/>
                <a:gd name="connsiteX62-17753" fmla="*/ 1309221 w 2213217"/>
                <a:gd name="connsiteY62-17754" fmla="*/ 1020075 h 7250295"/>
                <a:gd name="connsiteX63-17755" fmla="*/ 1365230 w 2213217"/>
                <a:gd name="connsiteY63-17756" fmla="*/ 821521 h 7250295"/>
                <a:gd name="connsiteX64-17757" fmla="*/ 1433407 w 2213217"/>
                <a:gd name="connsiteY64-17758" fmla="*/ 622909 h 7250295"/>
                <a:gd name="connsiteX65-17759" fmla="*/ 1444916 w 2213217"/>
                <a:gd name="connsiteY65-17760" fmla="*/ 380757 h 7250295"/>
                <a:gd name="connsiteX66-17761" fmla="*/ 1330946 w 2213217"/>
                <a:gd name="connsiteY66-17762" fmla="*/ 143773 h 7250295"/>
                <a:gd name="connsiteX67-17763" fmla="*/ 1063645 w 2213217"/>
                <a:gd name="connsiteY67-17764" fmla="*/ 568 h 7250295"/>
                <a:gd name="connsiteX0-17765" fmla="*/ 1063645 w 2213217"/>
                <a:gd name="connsiteY0-17766" fmla="*/ 568 h 7250295"/>
                <a:gd name="connsiteX1-17767" fmla="*/ 809625 w 2213217"/>
                <a:gd name="connsiteY1-17768" fmla="*/ 116070 h 7250295"/>
                <a:gd name="connsiteX2-17769" fmla="*/ 685800 w 2213217"/>
                <a:gd name="connsiteY2-17770" fmla="*/ 297045 h 7250295"/>
                <a:gd name="connsiteX3-17771" fmla="*/ 704850 w 2213217"/>
                <a:gd name="connsiteY3-17772" fmla="*/ 620895 h 7250295"/>
                <a:gd name="connsiteX4-17773" fmla="*/ 838200 w 2213217"/>
                <a:gd name="connsiteY4-17774" fmla="*/ 897120 h 7250295"/>
                <a:gd name="connsiteX5-17775" fmla="*/ 742950 w 2213217"/>
                <a:gd name="connsiteY5-17776" fmla="*/ 1011420 h 7250295"/>
                <a:gd name="connsiteX6-17777" fmla="*/ 133350 w 2213217"/>
                <a:gd name="connsiteY6-17778" fmla="*/ 1220970 h 7250295"/>
                <a:gd name="connsiteX7-17779" fmla="*/ 0 w 2213217"/>
                <a:gd name="connsiteY7-17780" fmla="*/ 2211570 h 7250295"/>
                <a:gd name="connsiteX8-17781" fmla="*/ 333375 w 2213217"/>
                <a:gd name="connsiteY8-17782" fmla="*/ 3106920 h 7250295"/>
                <a:gd name="connsiteX9-17783" fmla="*/ 247650 w 2213217"/>
                <a:gd name="connsiteY9-17784" fmla="*/ 3840345 h 7250295"/>
                <a:gd name="connsiteX10-17785" fmla="*/ 371475 w 2213217"/>
                <a:gd name="connsiteY10-17786" fmla="*/ 4059420 h 7250295"/>
                <a:gd name="connsiteX11-17787" fmla="*/ 495300 w 2213217"/>
                <a:gd name="connsiteY11-17788" fmla="*/ 4278495 h 7250295"/>
                <a:gd name="connsiteX12-17789" fmla="*/ 476250 w 2213217"/>
                <a:gd name="connsiteY12-17790" fmla="*/ 4735695 h 7250295"/>
                <a:gd name="connsiteX13-17791" fmla="*/ 476250 w 2213217"/>
                <a:gd name="connsiteY13-17792" fmla="*/ 5097645 h 7250295"/>
                <a:gd name="connsiteX14-17793" fmla="*/ 371475 w 2213217"/>
                <a:gd name="connsiteY14-17794" fmla="*/ 6145395 h 7250295"/>
                <a:gd name="connsiteX15-17795" fmla="*/ 371475 w 2213217"/>
                <a:gd name="connsiteY15-17796" fmla="*/ 6621645 h 7250295"/>
                <a:gd name="connsiteX16-17797" fmla="*/ 400050 w 2213217"/>
                <a:gd name="connsiteY16-17798" fmla="*/ 6821670 h 7250295"/>
                <a:gd name="connsiteX17-17799" fmla="*/ 323850 w 2213217"/>
                <a:gd name="connsiteY17-17800" fmla="*/ 7002645 h 7250295"/>
                <a:gd name="connsiteX18-17801" fmla="*/ 533400 w 2213217"/>
                <a:gd name="connsiteY18-17802" fmla="*/ 7250295 h 7250295"/>
                <a:gd name="connsiteX19-17803" fmla="*/ 952500 w 2213217"/>
                <a:gd name="connsiteY19-17804" fmla="*/ 7240770 h 7250295"/>
                <a:gd name="connsiteX20-17805" fmla="*/ 733425 w 2213217"/>
                <a:gd name="connsiteY20-17806" fmla="*/ 6821670 h 7250295"/>
                <a:gd name="connsiteX21-17807" fmla="*/ 790575 w 2213217"/>
                <a:gd name="connsiteY21-17808" fmla="*/ 6574020 h 7250295"/>
                <a:gd name="connsiteX22-17809" fmla="*/ 762000 w 2213217"/>
                <a:gd name="connsiteY22-17810" fmla="*/ 6250170 h 7250295"/>
                <a:gd name="connsiteX23-17811" fmla="*/ 885825 w 2213217"/>
                <a:gd name="connsiteY23-17812" fmla="*/ 5411970 h 7250295"/>
                <a:gd name="connsiteX24-17813" fmla="*/ 866775 w 2213217"/>
                <a:gd name="connsiteY24-17814" fmla="*/ 5326245 h 7250295"/>
                <a:gd name="connsiteX25-17815" fmla="*/ 971550 w 2213217"/>
                <a:gd name="connsiteY25-17816" fmla="*/ 5211945 h 7250295"/>
                <a:gd name="connsiteX26-17817" fmla="*/ 962025 w 2213217"/>
                <a:gd name="connsiteY26-17818" fmla="*/ 5069070 h 7250295"/>
                <a:gd name="connsiteX27-17819" fmla="*/ 1104900 w 2213217"/>
                <a:gd name="connsiteY27-17820" fmla="*/ 4526145 h 7250295"/>
                <a:gd name="connsiteX28-17821" fmla="*/ 1123950 w 2213217"/>
                <a:gd name="connsiteY28-17822" fmla="*/ 4392795 h 7250295"/>
                <a:gd name="connsiteX29-17823" fmla="*/ 1276350 w 2213217"/>
                <a:gd name="connsiteY29-17824" fmla="*/ 4649970 h 7250295"/>
                <a:gd name="connsiteX30-17825" fmla="*/ 1352550 w 2213217"/>
                <a:gd name="connsiteY30-17826" fmla="*/ 4926195 h 7250295"/>
                <a:gd name="connsiteX31-17827" fmla="*/ 1333500 w 2213217"/>
                <a:gd name="connsiteY31-17828" fmla="*/ 5069070 h 7250295"/>
                <a:gd name="connsiteX32-17829" fmla="*/ 1371600 w 2213217"/>
                <a:gd name="connsiteY32-17830" fmla="*/ 5078595 h 7250295"/>
                <a:gd name="connsiteX33-17831" fmla="*/ 1247775 w 2213217"/>
                <a:gd name="connsiteY33-17832" fmla="*/ 5516745 h 7250295"/>
                <a:gd name="connsiteX34-17833" fmla="*/ 1277491 w 2213217"/>
                <a:gd name="connsiteY34-17834" fmla="*/ 6365402 h 7250295"/>
                <a:gd name="connsiteX35-17835" fmla="*/ 1336385 w 2213217"/>
                <a:gd name="connsiteY35-17836" fmla="*/ 6540277 h 7250295"/>
                <a:gd name="connsiteX36-17837" fmla="*/ 1285605 w 2213217"/>
                <a:gd name="connsiteY36-17838" fmla="*/ 6741714 h 7250295"/>
                <a:gd name="connsiteX37-17839" fmla="*/ 1303783 w 2213217"/>
                <a:gd name="connsiteY37-17840" fmla="*/ 6828040 h 7250295"/>
                <a:gd name="connsiteX38-17841" fmla="*/ 1313579 w 2213217"/>
                <a:gd name="connsiteY38-17842" fmla="*/ 7020824 h 7250295"/>
                <a:gd name="connsiteX39-17843" fmla="*/ 1760353 w 2213217"/>
                <a:gd name="connsiteY39-17844" fmla="*/ 7189119 h 7250295"/>
                <a:gd name="connsiteX40-17845" fmla="*/ 2189006 w 2213217"/>
                <a:gd name="connsiteY40-17846" fmla="*/ 7199125 h 7250295"/>
                <a:gd name="connsiteX41-17847" fmla="*/ 2171850 w 2213217"/>
                <a:gd name="connsiteY41-17848" fmla="*/ 7046786 h 7250295"/>
                <a:gd name="connsiteX42-17849" fmla="*/ 1687247 w 2213217"/>
                <a:gd name="connsiteY42-17850" fmla="*/ 6680449 h 7250295"/>
                <a:gd name="connsiteX43-17851" fmla="*/ 1708130 w 2213217"/>
                <a:gd name="connsiteY43-17852" fmla="*/ 6550072 h 7250295"/>
                <a:gd name="connsiteX44-17853" fmla="*/ 1668617 w 2213217"/>
                <a:gd name="connsiteY44-17854" fmla="*/ 6451067 h 7250295"/>
                <a:gd name="connsiteX45-17855" fmla="*/ 1657350 w 2213217"/>
                <a:gd name="connsiteY45-17856" fmla="*/ 6250170 h 7250295"/>
                <a:gd name="connsiteX46-17857" fmla="*/ 1679014 w 2213217"/>
                <a:gd name="connsiteY46-17858" fmla="*/ 5979714 h 7250295"/>
                <a:gd name="connsiteX47-17859" fmla="*/ 1727631 w 2213217"/>
                <a:gd name="connsiteY47-17860" fmla="*/ 5512209 h 7250295"/>
                <a:gd name="connsiteX48-17861" fmla="*/ 1739049 w 2213217"/>
                <a:gd name="connsiteY48-17862" fmla="*/ 5363804 h 7250295"/>
                <a:gd name="connsiteX49-17863" fmla="*/ 1797611 w 2213217"/>
                <a:gd name="connsiteY49-17864" fmla="*/ 5317321 h 7250295"/>
                <a:gd name="connsiteX50-17865" fmla="*/ 1884207 w 2213217"/>
                <a:gd name="connsiteY50-17866" fmla="*/ 5097645 h 7250295"/>
                <a:gd name="connsiteX51-17867" fmla="*/ 1909357 w 2213217"/>
                <a:gd name="connsiteY51-17868" fmla="*/ 4805496 h 7250295"/>
                <a:gd name="connsiteX52-17869" fmla="*/ 1900373 w 2213217"/>
                <a:gd name="connsiteY52-17870" fmla="*/ 4348776 h 7250295"/>
                <a:gd name="connsiteX53-17871" fmla="*/ 1881052 w 2213217"/>
                <a:gd name="connsiteY53-17872" fmla="*/ 3902573 h 7250295"/>
                <a:gd name="connsiteX54-17873" fmla="*/ 1855362 w 2213217"/>
                <a:gd name="connsiteY54-17874" fmla="*/ 3584643 h 7250295"/>
                <a:gd name="connsiteX55-17875" fmla="*/ 2056257 w 2213217"/>
                <a:gd name="connsiteY55-17876" fmla="*/ 2654077 h 7250295"/>
                <a:gd name="connsiteX56-17877" fmla="*/ 2042707 w 2213217"/>
                <a:gd name="connsiteY56-17878" fmla="*/ 2404684 h 7250295"/>
                <a:gd name="connsiteX57-17879" fmla="*/ 1981200 w 2213217"/>
                <a:gd name="connsiteY57-17880" fmla="*/ 1864914 h 7250295"/>
                <a:gd name="connsiteX58-17881" fmla="*/ 1936459 w 2213217"/>
                <a:gd name="connsiteY58-17882" fmla="*/ 1677029 h 7250295"/>
                <a:gd name="connsiteX59-17883" fmla="*/ 1922037 w 2213217"/>
                <a:gd name="connsiteY59-17884" fmla="*/ 1432534 h 7250295"/>
                <a:gd name="connsiteX60-17885" fmla="*/ 1874412 w 2213217"/>
                <a:gd name="connsiteY60-17886" fmla="*/ 1302338 h 7250295"/>
                <a:gd name="connsiteX61-17887" fmla="*/ 1407687 w 2213217"/>
                <a:gd name="connsiteY61-17888" fmla="*/ 1134975 h 7250295"/>
                <a:gd name="connsiteX62-17889" fmla="*/ 1309221 w 2213217"/>
                <a:gd name="connsiteY62-17890" fmla="*/ 1020075 h 7250295"/>
                <a:gd name="connsiteX63-17891" fmla="*/ 1365230 w 2213217"/>
                <a:gd name="connsiteY63-17892" fmla="*/ 821521 h 7250295"/>
                <a:gd name="connsiteX64-17893" fmla="*/ 1433407 w 2213217"/>
                <a:gd name="connsiteY64-17894" fmla="*/ 622909 h 7250295"/>
                <a:gd name="connsiteX65-17895" fmla="*/ 1444916 w 2213217"/>
                <a:gd name="connsiteY65-17896" fmla="*/ 380757 h 7250295"/>
                <a:gd name="connsiteX66-17897" fmla="*/ 1330946 w 2213217"/>
                <a:gd name="connsiteY66-17898" fmla="*/ 143773 h 7250295"/>
                <a:gd name="connsiteX67-17899" fmla="*/ 1063645 w 2213217"/>
                <a:gd name="connsiteY67-17900" fmla="*/ 568 h 7250295"/>
                <a:gd name="connsiteX0-17901" fmla="*/ 1063645 w 2213217"/>
                <a:gd name="connsiteY0-17902" fmla="*/ 568 h 7250295"/>
                <a:gd name="connsiteX1-17903" fmla="*/ 809625 w 2213217"/>
                <a:gd name="connsiteY1-17904" fmla="*/ 116070 h 7250295"/>
                <a:gd name="connsiteX2-17905" fmla="*/ 685800 w 2213217"/>
                <a:gd name="connsiteY2-17906" fmla="*/ 297045 h 7250295"/>
                <a:gd name="connsiteX3-17907" fmla="*/ 704850 w 2213217"/>
                <a:gd name="connsiteY3-17908" fmla="*/ 620895 h 7250295"/>
                <a:gd name="connsiteX4-17909" fmla="*/ 838200 w 2213217"/>
                <a:gd name="connsiteY4-17910" fmla="*/ 897120 h 7250295"/>
                <a:gd name="connsiteX5-17911" fmla="*/ 742950 w 2213217"/>
                <a:gd name="connsiteY5-17912" fmla="*/ 1011420 h 7250295"/>
                <a:gd name="connsiteX6-17913" fmla="*/ 133350 w 2213217"/>
                <a:gd name="connsiteY6-17914" fmla="*/ 1220970 h 7250295"/>
                <a:gd name="connsiteX7-17915" fmla="*/ 0 w 2213217"/>
                <a:gd name="connsiteY7-17916" fmla="*/ 2211570 h 7250295"/>
                <a:gd name="connsiteX8-17917" fmla="*/ 333375 w 2213217"/>
                <a:gd name="connsiteY8-17918" fmla="*/ 3106920 h 7250295"/>
                <a:gd name="connsiteX9-17919" fmla="*/ 247650 w 2213217"/>
                <a:gd name="connsiteY9-17920" fmla="*/ 3840345 h 7250295"/>
                <a:gd name="connsiteX10-17921" fmla="*/ 371475 w 2213217"/>
                <a:gd name="connsiteY10-17922" fmla="*/ 4059420 h 7250295"/>
                <a:gd name="connsiteX11-17923" fmla="*/ 495300 w 2213217"/>
                <a:gd name="connsiteY11-17924" fmla="*/ 4278495 h 7250295"/>
                <a:gd name="connsiteX12-17925" fmla="*/ 476250 w 2213217"/>
                <a:gd name="connsiteY12-17926" fmla="*/ 4735695 h 7250295"/>
                <a:gd name="connsiteX13-17927" fmla="*/ 476250 w 2213217"/>
                <a:gd name="connsiteY13-17928" fmla="*/ 5097645 h 7250295"/>
                <a:gd name="connsiteX14-17929" fmla="*/ 371475 w 2213217"/>
                <a:gd name="connsiteY14-17930" fmla="*/ 6145395 h 7250295"/>
                <a:gd name="connsiteX15-17931" fmla="*/ 371475 w 2213217"/>
                <a:gd name="connsiteY15-17932" fmla="*/ 6621645 h 7250295"/>
                <a:gd name="connsiteX16-17933" fmla="*/ 400050 w 2213217"/>
                <a:gd name="connsiteY16-17934" fmla="*/ 6821670 h 7250295"/>
                <a:gd name="connsiteX17-17935" fmla="*/ 323850 w 2213217"/>
                <a:gd name="connsiteY17-17936" fmla="*/ 7002645 h 7250295"/>
                <a:gd name="connsiteX18-17937" fmla="*/ 533400 w 2213217"/>
                <a:gd name="connsiteY18-17938" fmla="*/ 7250295 h 7250295"/>
                <a:gd name="connsiteX19-17939" fmla="*/ 952500 w 2213217"/>
                <a:gd name="connsiteY19-17940" fmla="*/ 7240770 h 7250295"/>
                <a:gd name="connsiteX20-17941" fmla="*/ 733425 w 2213217"/>
                <a:gd name="connsiteY20-17942" fmla="*/ 6821670 h 7250295"/>
                <a:gd name="connsiteX21-17943" fmla="*/ 790575 w 2213217"/>
                <a:gd name="connsiteY21-17944" fmla="*/ 6574020 h 7250295"/>
                <a:gd name="connsiteX22-17945" fmla="*/ 762000 w 2213217"/>
                <a:gd name="connsiteY22-17946" fmla="*/ 6250170 h 7250295"/>
                <a:gd name="connsiteX23-17947" fmla="*/ 885825 w 2213217"/>
                <a:gd name="connsiteY23-17948" fmla="*/ 5411970 h 7250295"/>
                <a:gd name="connsiteX24-17949" fmla="*/ 866775 w 2213217"/>
                <a:gd name="connsiteY24-17950" fmla="*/ 5326245 h 7250295"/>
                <a:gd name="connsiteX25-17951" fmla="*/ 971550 w 2213217"/>
                <a:gd name="connsiteY25-17952" fmla="*/ 5211945 h 7250295"/>
                <a:gd name="connsiteX26-17953" fmla="*/ 962025 w 2213217"/>
                <a:gd name="connsiteY26-17954" fmla="*/ 5069070 h 7250295"/>
                <a:gd name="connsiteX27-17955" fmla="*/ 1104900 w 2213217"/>
                <a:gd name="connsiteY27-17956" fmla="*/ 4526145 h 7250295"/>
                <a:gd name="connsiteX28-17957" fmla="*/ 1123950 w 2213217"/>
                <a:gd name="connsiteY28-17958" fmla="*/ 4392795 h 7250295"/>
                <a:gd name="connsiteX29-17959" fmla="*/ 1276350 w 2213217"/>
                <a:gd name="connsiteY29-17960" fmla="*/ 4649970 h 7250295"/>
                <a:gd name="connsiteX30-17961" fmla="*/ 1352550 w 2213217"/>
                <a:gd name="connsiteY30-17962" fmla="*/ 4926195 h 7250295"/>
                <a:gd name="connsiteX31-17963" fmla="*/ 1333500 w 2213217"/>
                <a:gd name="connsiteY31-17964" fmla="*/ 5069070 h 7250295"/>
                <a:gd name="connsiteX32-17965" fmla="*/ 1371600 w 2213217"/>
                <a:gd name="connsiteY32-17966" fmla="*/ 5078595 h 7250295"/>
                <a:gd name="connsiteX33-17967" fmla="*/ 1247775 w 2213217"/>
                <a:gd name="connsiteY33-17968" fmla="*/ 5516745 h 7250295"/>
                <a:gd name="connsiteX34-17969" fmla="*/ 1277491 w 2213217"/>
                <a:gd name="connsiteY34-17970" fmla="*/ 6365402 h 7250295"/>
                <a:gd name="connsiteX35-17971" fmla="*/ 1336385 w 2213217"/>
                <a:gd name="connsiteY35-17972" fmla="*/ 6540277 h 7250295"/>
                <a:gd name="connsiteX36-17973" fmla="*/ 1285605 w 2213217"/>
                <a:gd name="connsiteY36-17974" fmla="*/ 6741714 h 7250295"/>
                <a:gd name="connsiteX37-17975" fmla="*/ 1303783 w 2213217"/>
                <a:gd name="connsiteY37-17976" fmla="*/ 6828040 h 7250295"/>
                <a:gd name="connsiteX38-17977" fmla="*/ 1313579 w 2213217"/>
                <a:gd name="connsiteY38-17978" fmla="*/ 7020824 h 7250295"/>
                <a:gd name="connsiteX39-17979" fmla="*/ 1760353 w 2213217"/>
                <a:gd name="connsiteY39-17980" fmla="*/ 7189119 h 7250295"/>
                <a:gd name="connsiteX40-17981" fmla="*/ 2189006 w 2213217"/>
                <a:gd name="connsiteY40-17982" fmla="*/ 7199125 h 7250295"/>
                <a:gd name="connsiteX41-17983" fmla="*/ 2171850 w 2213217"/>
                <a:gd name="connsiteY41-17984" fmla="*/ 7046786 h 7250295"/>
                <a:gd name="connsiteX42-17985" fmla="*/ 1687247 w 2213217"/>
                <a:gd name="connsiteY42-17986" fmla="*/ 6680449 h 7250295"/>
                <a:gd name="connsiteX43-17987" fmla="*/ 1708130 w 2213217"/>
                <a:gd name="connsiteY43-17988" fmla="*/ 6550072 h 7250295"/>
                <a:gd name="connsiteX44-17989" fmla="*/ 1668617 w 2213217"/>
                <a:gd name="connsiteY44-17990" fmla="*/ 6451067 h 7250295"/>
                <a:gd name="connsiteX45-17991" fmla="*/ 1657350 w 2213217"/>
                <a:gd name="connsiteY45-17992" fmla="*/ 6250170 h 7250295"/>
                <a:gd name="connsiteX46-17993" fmla="*/ 1679014 w 2213217"/>
                <a:gd name="connsiteY46-17994" fmla="*/ 5979714 h 7250295"/>
                <a:gd name="connsiteX47-17995" fmla="*/ 1727631 w 2213217"/>
                <a:gd name="connsiteY47-17996" fmla="*/ 5512209 h 7250295"/>
                <a:gd name="connsiteX48-17997" fmla="*/ 1739049 w 2213217"/>
                <a:gd name="connsiteY48-17998" fmla="*/ 5363804 h 7250295"/>
                <a:gd name="connsiteX49-17999" fmla="*/ 1797611 w 2213217"/>
                <a:gd name="connsiteY49-18000" fmla="*/ 5317321 h 7250295"/>
                <a:gd name="connsiteX50-18001" fmla="*/ 1884207 w 2213217"/>
                <a:gd name="connsiteY50-18002" fmla="*/ 5097645 h 7250295"/>
                <a:gd name="connsiteX51-18003" fmla="*/ 1909357 w 2213217"/>
                <a:gd name="connsiteY51-18004" fmla="*/ 4805496 h 7250295"/>
                <a:gd name="connsiteX52-18005" fmla="*/ 1900373 w 2213217"/>
                <a:gd name="connsiteY52-18006" fmla="*/ 4348776 h 7250295"/>
                <a:gd name="connsiteX53-18007" fmla="*/ 1881052 w 2213217"/>
                <a:gd name="connsiteY53-18008" fmla="*/ 3902573 h 7250295"/>
                <a:gd name="connsiteX54-18009" fmla="*/ 1855362 w 2213217"/>
                <a:gd name="connsiteY54-18010" fmla="*/ 3584643 h 7250295"/>
                <a:gd name="connsiteX55-18011" fmla="*/ 2056257 w 2213217"/>
                <a:gd name="connsiteY55-18012" fmla="*/ 2654077 h 7250295"/>
                <a:gd name="connsiteX56-18013" fmla="*/ 2042707 w 2213217"/>
                <a:gd name="connsiteY56-18014" fmla="*/ 2404684 h 7250295"/>
                <a:gd name="connsiteX57-18015" fmla="*/ 1981200 w 2213217"/>
                <a:gd name="connsiteY57-18016" fmla="*/ 1864914 h 7250295"/>
                <a:gd name="connsiteX58-18017" fmla="*/ 1936459 w 2213217"/>
                <a:gd name="connsiteY58-18018" fmla="*/ 1677029 h 7250295"/>
                <a:gd name="connsiteX59-18019" fmla="*/ 1922037 w 2213217"/>
                <a:gd name="connsiteY59-18020" fmla="*/ 1432534 h 7250295"/>
                <a:gd name="connsiteX60-18021" fmla="*/ 1874412 w 2213217"/>
                <a:gd name="connsiteY60-18022" fmla="*/ 1302338 h 7250295"/>
                <a:gd name="connsiteX61-18023" fmla="*/ 1407687 w 2213217"/>
                <a:gd name="connsiteY61-18024" fmla="*/ 1134975 h 7250295"/>
                <a:gd name="connsiteX62-18025" fmla="*/ 1309221 w 2213217"/>
                <a:gd name="connsiteY62-18026" fmla="*/ 1020075 h 7250295"/>
                <a:gd name="connsiteX63-18027" fmla="*/ 1365230 w 2213217"/>
                <a:gd name="connsiteY63-18028" fmla="*/ 821521 h 7250295"/>
                <a:gd name="connsiteX64-18029" fmla="*/ 1433407 w 2213217"/>
                <a:gd name="connsiteY64-18030" fmla="*/ 622909 h 7250295"/>
                <a:gd name="connsiteX65-18031" fmla="*/ 1444916 w 2213217"/>
                <a:gd name="connsiteY65-18032" fmla="*/ 380757 h 7250295"/>
                <a:gd name="connsiteX66-18033" fmla="*/ 1330946 w 2213217"/>
                <a:gd name="connsiteY66-18034" fmla="*/ 143773 h 7250295"/>
                <a:gd name="connsiteX67-18035" fmla="*/ 1063645 w 2213217"/>
                <a:gd name="connsiteY67-18036" fmla="*/ 568 h 7250295"/>
                <a:gd name="connsiteX0-18037" fmla="*/ 1063645 w 2213217"/>
                <a:gd name="connsiteY0-18038" fmla="*/ 568 h 7250295"/>
                <a:gd name="connsiteX1-18039" fmla="*/ 809625 w 2213217"/>
                <a:gd name="connsiteY1-18040" fmla="*/ 116070 h 7250295"/>
                <a:gd name="connsiteX2-18041" fmla="*/ 685800 w 2213217"/>
                <a:gd name="connsiteY2-18042" fmla="*/ 297045 h 7250295"/>
                <a:gd name="connsiteX3-18043" fmla="*/ 704850 w 2213217"/>
                <a:gd name="connsiteY3-18044" fmla="*/ 620895 h 7250295"/>
                <a:gd name="connsiteX4-18045" fmla="*/ 838200 w 2213217"/>
                <a:gd name="connsiteY4-18046" fmla="*/ 897120 h 7250295"/>
                <a:gd name="connsiteX5-18047" fmla="*/ 742950 w 2213217"/>
                <a:gd name="connsiteY5-18048" fmla="*/ 1011420 h 7250295"/>
                <a:gd name="connsiteX6-18049" fmla="*/ 133350 w 2213217"/>
                <a:gd name="connsiteY6-18050" fmla="*/ 1220970 h 7250295"/>
                <a:gd name="connsiteX7-18051" fmla="*/ 0 w 2213217"/>
                <a:gd name="connsiteY7-18052" fmla="*/ 2211570 h 7250295"/>
                <a:gd name="connsiteX8-18053" fmla="*/ 333375 w 2213217"/>
                <a:gd name="connsiteY8-18054" fmla="*/ 3106920 h 7250295"/>
                <a:gd name="connsiteX9-18055" fmla="*/ 247650 w 2213217"/>
                <a:gd name="connsiteY9-18056" fmla="*/ 3840345 h 7250295"/>
                <a:gd name="connsiteX10-18057" fmla="*/ 371475 w 2213217"/>
                <a:gd name="connsiteY10-18058" fmla="*/ 4059420 h 7250295"/>
                <a:gd name="connsiteX11-18059" fmla="*/ 495300 w 2213217"/>
                <a:gd name="connsiteY11-18060" fmla="*/ 4278495 h 7250295"/>
                <a:gd name="connsiteX12-18061" fmla="*/ 476250 w 2213217"/>
                <a:gd name="connsiteY12-18062" fmla="*/ 4735695 h 7250295"/>
                <a:gd name="connsiteX13-18063" fmla="*/ 476250 w 2213217"/>
                <a:gd name="connsiteY13-18064" fmla="*/ 5097645 h 7250295"/>
                <a:gd name="connsiteX14-18065" fmla="*/ 371475 w 2213217"/>
                <a:gd name="connsiteY14-18066" fmla="*/ 6145395 h 7250295"/>
                <a:gd name="connsiteX15-18067" fmla="*/ 371475 w 2213217"/>
                <a:gd name="connsiteY15-18068" fmla="*/ 6621645 h 7250295"/>
                <a:gd name="connsiteX16-18069" fmla="*/ 400050 w 2213217"/>
                <a:gd name="connsiteY16-18070" fmla="*/ 6821670 h 7250295"/>
                <a:gd name="connsiteX17-18071" fmla="*/ 323850 w 2213217"/>
                <a:gd name="connsiteY17-18072" fmla="*/ 7002645 h 7250295"/>
                <a:gd name="connsiteX18-18073" fmla="*/ 533400 w 2213217"/>
                <a:gd name="connsiteY18-18074" fmla="*/ 7250295 h 7250295"/>
                <a:gd name="connsiteX19-18075" fmla="*/ 952500 w 2213217"/>
                <a:gd name="connsiteY19-18076" fmla="*/ 7240770 h 7250295"/>
                <a:gd name="connsiteX20-18077" fmla="*/ 733425 w 2213217"/>
                <a:gd name="connsiteY20-18078" fmla="*/ 6821670 h 7250295"/>
                <a:gd name="connsiteX21-18079" fmla="*/ 790575 w 2213217"/>
                <a:gd name="connsiteY21-18080" fmla="*/ 6574020 h 7250295"/>
                <a:gd name="connsiteX22-18081" fmla="*/ 762000 w 2213217"/>
                <a:gd name="connsiteY22-18082" fmla="*/ 6250170 h 7250295"/>
                <a:gd name="connsiteX23-18083" fmla="*/ 885825 w 2213217"/>
                <a:gd name="connsiteY23-18084" fmla="*/ 5411970 h 7250295"/>
                <a:gd name="connsiteX24-18085" fmla="*/ 866775 w 2213217"/>
                <a:gd name="connsiteY24-18086" fmla="*/ 5326245 h 7250295"/>
                <a:gd name="connsiteX25-18087" fmla="*/ 971550 w 2213217"/>
                <a:gd name="connsiteY25-18088" fmla="*/ 5211945 h 7250295"/>
                <a:gd name="connsiteX26-18089" fmla="*/ 962025 w 2213217"/>
                <a:gd name="connsiteY26-18090" fmla="*/ 5069070 h 7250295"/>
                <a:gd name="connsiteX27-18091" fmla="*/ 1104900 w 2213217"/>
                <a:gd name="connsiteY27-18092" fmla="*/ 4526145 h 7250295"/>
                <a:gd name="connsiteX28-18093" fmla="*/ 1123950 w 2213217"/>
                <a:gd name="connsiteY28-18094" fmla="*/ 4392795 h 7250295"/>
                <a:gd name="connsiteX29-18095" fmla="*/ 1276350 w 2213217"/>
                <a:gd name="connsiteY29-18096" fmla="*/ 4649970 h 7250295"/>
                <a:gd name="connsiteX30-18097" fmla="*/ 1352550 w 2213217"/>
                <a:gd name="connsiteY30-18098" fmla="*/ 4926195 h 7250295"/>
                <a:gd name="connsiteX31-18099" fmla="*/ 1333500 w 2213217"/>
                <a:gd name="connsiteY31-18100" fmla="*/ 5069070 h 7250295"/>
                <a:gd name="connsiteX32-18101" fmla="*/ 1371600 w 2213217"/>
                <a:gd name="connsiteY32-18102" fmla="*/ 5078595 h 7250295"/>
                <a:gd name="connsiteX33-18103" fmla="*/ 1247775 w 2213217"/>
                <a:gd name="connsiteY33-18104" fmla="*/ 5516745 h 7250295"/>
                <a:gd name="connsiteX34-18105" fmla="*/ 1263220 w 2213217"/>
                <a:gd name="connsiteY34-18106" fmla="*/ 6360264 h 7250295"/>
                <a:gd name="connsiteX35-18107" fmla="*/ 1277491 w 2213217"/>
                <a:gd name="connsiteY35-18108" fmla="*/ 6365402 h 7250295"/>
                <a:gd name="connsiteX36-18109" fmla="*/ 1336385 w 2213217"/>
                <a:gd name="connsiteY36-18110" fmla="*/ 6540277 h 7250295"/>
                <a:gd name="connsiteX37-18111" fmla="*/ 1285605 w 2213217"/>
                <a:gd name="connsiteY37-18112" fmla="*/ 6741714 h 7250295"/>
                <a:gd name="connsiteX38-18113" fmla="*/ 1303783 w 2213217"/>
                <a:gd name="connsiteY38-18114" fmla="*/ 6828040 h 7250295"/>
                <a:gd name="connsiteX39-18115" fmla="*/ 1313579 w 2213217"/>
                <a:gd name="connsiteY39-18116" fmla="*/ 7020824 h 7250295"/>
                <a:gd name="connsiteX40-18117" fmla="*/ 1760353 w 2213217"/>
                <a:gd name="connsiteY40-18118" fmla="*/ 7189119 h 7250295"/>
                <a:gd name="connsiteX41-18119" fmla="*/ 2189006 w 2213217"/>
                <a:gd name="connsiteY41-18120" fmla="*/ 7199125 h 7250295"/>
                <a:gd name="connsiteX42-18121" fmla="*/ 2171850 w 2213217"/>
                <a:gd name="connsiteY42-18122" fmla="*/ 7046786 h 7250295"/>
                <a:gd name="connsiteX43-18123" fmla="*/ 1687247 w 2213217"/>
                <a:gd name="connsiteY43-18124" fmla="*/ 6680449 h 7250295"/>
                <a:gd name="connsiteX44-18125" fmla="*/ 1708130 w 2213217"/>
                <a:gd name="connsiteY44-18126" fmla="*/ 6550072 h 7250295"/>
                <a:gd name="connsiteX45-18127" fmla="*/ 1668617 w 2213217"/>
                <a:gd name="connsiteY45-18128" fmla="*/ 6451067 h 7250295"/>
                <a:gd name="connsiteX46-18129" fmla="*/ 1657350 w 2213217"/>
                <a:gd name="connsiteY46-18130" fmla="*/ 6250170 h 7250295"/>
                <a:gd name="connsiteX47-18131" fmla="*/ 1679014 w 2213217"/>
                <a:gd name="connsiteY47-18132" fmla="*/ 5979714 h 7250295"/>
                <a:gd name="connsiteX48-18133" fmla="*/ 1727631 w 2213217"/>
                <a:gd name="connsiteY48-18134" fmla="*/ 5512209 h 7250295"/>
                <a:gd name="connsiteX49-18135" fmla="*/ 1739049 w 2213217"/>
                <a:gd name="connsiteY49-18136" fmla="*/ 5363804 h 7250295"/>
                <a:gd name="connsiteX50-18137" fmla="*/ 1797611 w 2213217"/>
                <a:gd name="connsiteY50-18138" fmla="*/ 5317321 h 7250295"/>
                <a:gd name="connsiteX51-18139" fmla="*/ 1884207 w 2213217"/>
                <a:gd name="connsiteY51-18140" fmla="*/ 5097645 h 7250295"/>
                <a:gd name="connsiteX52-18141" fmla="*/ 1909357 w 2213217"/>
                <a:gd name="connsiteY52-18142" fmla="*/ 4805496 h 7250295"/>
                <a:gd name="connsiteX53-18143" fmla="*/ 1900373 w 2213217"/>
                <a:gd name="connsiteY53-18144" fmla="*/ 4348776 h 7250295"/>
                <a:gd name="connsiteX54-18145" fmla="*/ 1881052 w 2213217"/>
                <a:gd name="connsiteY54-18146" fmla="*/ 3902573 h 7250295"/>
                <a:gd name="connsiteX55-18147" fmla="*/ 1855362 w 2213217"/>
                <a:gd name="connsiteY55-18148" fmla="*/ 3584643 h 7250295"/>
                <a:gd name="connsiteX56-18149" fmla="*/ 2056257 w 2213217"/>
                <a:gd name="connsiteY56-18150" fmla="*/ 2654077 h 7250295"/>
                <a:gd name="connsiteX57-18151" fmla="*/ 2042707 w 2213217"/>
                <a:gd name="connsiteY57-18152" fmla="*/ 2404684 h 7250295"/>
                <a:gd name="connsiteX58-18153" fmla="*/ 1981200 w 2213217"/>
                <a:gd name="connsiteY58-18154" fmla="*/ 1864914 h 7250295"/>
                <a:gd name="connsiteX59-18155" fmla="*/ 1936459 w 2213217"/>
                <a:gd name="connsiteY59-18156" fmla="*/ 1677029 h 7250295"/>
                <a:gd name="connsiteX60-18157" fmla="*/ 1922037 w 2213217"/>
                <a:gd name="connsiteY60-18158" fmla="*/ 1432534 h 7250295"/>
                <a:gd name="connsiteX61-18159" fmla="*/ 1874412 w 2213217"/>
                <a:gd name="connsiteY61-18160" fmla="*/ 1302338 h 7250295"/>
                <a:gd name="connsiteX62-18161" fmla="*/ 1407687 w 2213217"/>
                <a:gd name="connsiteY62-18162" fmla="*/ 1134975 h 7250295"/>
                <a:gd name="connsiteX63-18163" fmla="*/ 1309221 w 2213217"/>
                <a:gd name="connsiteY63-18164" fmla="*/ 1020075 h 7250295"/>
                <a:gd name="connsiteX64-18165" fmla="*/ 1365230 w 2213217"/>
                <a:gd name="connsiteY64-18166" fmla="*/ 821521 h 7250295"/>
                <a:gd name="connsiteX65-18167" fmla="*/ 1433407 w 2213217"/>
                <a:gd name="connsiteY65-18168" fmla="*/ 622909 h 7250295"/>
                <a:gd name="connsiteX66-18169" fmla="*/ 1444916 w 2213217"/>
                <a:gd name="connsiteY66-18170" fmla="*/ 380757 h 7250295"/>
                <a:gd name="connsiteX67-18171" fmla="*/ 1330946 w 2213217"/>
                <a:gd name="connsiteY67-18172" fmla="*/ 143773 h 7250295"/>
                <a:gd name="connsiteX68-18173" fmla="*/ 1063645 w 2213217"/>
                <a:gd name="connsiteY68-18174" fmla="*/ 568 h 7250295"/>
                <a:gd name="connsiteX0-18175" fmla="*/ 1063645 w 2213217"/>
                <a:gd name="connsiteY0-18176" fmla="*/ 568 h 7250295"/>
                <a:gd name="connsiteX1-18177" fmla="*/ 809625 w 2213217"/>
                <a:gd name="connsiteY1-18178" fmla="*/ 116070 h 7250295"/>
                <a:gd name="connsiteX2-18179" fmla="*/ 685800 w 2213217"/>
                <a:gd name="connsiteY2-18180" fmla="*/ 297045 h 7250295"/>
                <a:gd name="connsiteX3-18181" fmla="*/ 704850 w 2213217"/>
                <a:gd name="connsiteY3-18182" fmla="*/ 620895 h 7250295"/>
                <a:gd name="connsiteX4-18183" fmla="*/ 838200 w 2213217"/>
                <a:gd name="connsiteY4-18184" fmla="*/ 897120 h 7250295"/>
                <a:gd name="connsiteX5-18185" fmla="*/ 742950 w 2213217"/>
                <a:gd name="connsiteY5-18186" fmla="*/ 1011420 h 7250295"/>
                <a:gd name="connsiteX6-18187" fmla="*/ 133350 w 2213217"/>
                <a:gd name="connsiteY6-18188" fmla="*/ 1220970 h 7250295"/>
                <a:gd name="connsiteX7-18189" fmla="*/ 0 w 2213217"/>
                <a:gd name="connsiteY7-18190" fmla="*/ 2211570 h 7250295"/>
                <a:gd name="connsiteX8-18191" fmla="*/ 333375 w 2213217"/>
                <a:gd name="connsiteY8-18192" fmla="*/ 3106920 h 7250295"/>
                <a:gd name="connsiteX9-18193" fmla="*/ 247650 w 2213217"/>
                <a:gd name="connsiteY9-18194" fmla="*/ 3840345 h 7250295"/>
                <a:gd name="connsiteX10-18195" fmla="*/ 371475 w 2213217"/>
                <a:gd name="connsiteY10-18196" fmla="*/ 4059420 h 7250295"/>
                <a:gd name="connsiteX11-18197" fmla="*/ 495300 w 2213217"/>
                <a:gd name="connsiteY11-18198" fmla="*/ 4278495 h 7250295"/>
                <a:gd name="connsiteX12-18199" fmla="*/ 476250 w 2213217"/>
                <a:gd name="connsiteY12-18200" fmla="*/ 4735695 h 7250295"/>
                <a:gd name="connsiteX13-18201" fmla="*/ 476250 w 2213217"/>
                <a:gd name="connsiteY13-18202" fmla="*/ 5097645 h 7250295"/>
                <a:gd name="connsiteX14-18203" fmla="*/ 371475 w 2213217"/>
                <a:gd name="connsiteY14-18204" fmla="*/ 6145395 h 7250295"/>
                <a:gd name="connsiteX15-18205" fmla="*/ 371475 w 2213217"/>
                <a:gd name="connsiteY15-18206" fmla="*/ 6621645 h 7250295"/>
                <a:gd name="connsiteX16-18207" fmla="*/ 400050 w 2213217"/>
                <a:gd name="connsiteY16-18208" fmla="*/ 6821670 h 7250295"/>
                <a:gd name="connsiteX17-18209" fmla="*/ 323850 w 2213217"/>
                <a:gd name="connsiteY17-18210" fmla="*/ 7002645 h 7250295"/>
                <a:gd name="connsiteX18-18211" fmla="*/ 533400 w 2213217"/>
                <a:gd name="connsiteY18-18212" fmla="*/ 7250295 h 7250295"/>
                <a:gd name="connsiteX19-18213" fmla="*/ 952500 w 2213217"/>
                <a:gd name="connsiteY19-18214" fmla="*/ 7240770 h 7250295"/>
                <a:gd name="connsiteX20-18215" fmla="*/ 733425 w 2213217"/>
                <a:gd name="connsiteY20-18216" fmla="*/ 6821670 h 7250295"/>
                <a:gd name="connsiteX21-18217" fmla="*/ 790575 w 2213217"/>
                <a:gd name="connsiteY21-18218" fmla="*/ 6574020 h 7250295"/>
                <a:gd name="connsiteX22-18219" fmla="*/ 762000 w 2213217"/>
                <a:gd name="connsiteY22-18220" fmla="*/ 6250170 h 7250295"/>
                <a:gd name="connsiteX23-18221" fmla="*/ 885825 w 2213217"/>
                <a:gd name="connsiteY23-18222" fmla="*/ 5411970 h 7250295"/>
                <a:gd name="connsiteX24-18223" fmla="*/ 866775 w 2213217"/>
                <a:gd name="connsiteY24-18224" fmla="*/ 5326245 h 7250295"/>
                <a:gd name="connsiteX25-18225" fmla="*/ 971550 w 2213217"/>
                <a:gd name="connsiteY25-18226" fmla="*/ 5211945 h 7250295"/>
                <a:gd name="connsiteX26-18227" fmla="*/ 962025 w 2213217"/>
                <a:gd name="connsiteY26-18228" fmla="*/ 5069070 h 7250295"/>
                <a:gd name="connsiteX27-18229" fmla="*/ 1104900 w 2213217"/>
                <a:gd name="connsiteY27-18230" fmla="*/ 4526145 h 7250295"/>
                <a:gd name="connsiteX28-18231" fmla="*/ 1123950 w 2213217"/>
                <a:gd name="connsiteY28-18232" fmla="*/ 4392795 h 7250295"/>
                <a:gd name="connsiteX29-18233" fmla="*/ 1276350 w 2213217"/>
                <a:gd name="connsiteY29-18234" fmla="*/ 4649970 h 7250295"/>
                <a:gd name="connsiteX30-18235" fmla="*/ 1352550 w 2213217"/>
                <a:gd name="connsiteY30-18236" fmla="*/ 4926195 h 7250295"/>
                <a:gd name="connsiteX31-18237" fmla="*/ 1333500 w 2213217"/>
                <a:gd name="connsiteY31-18238" fmla="*/ 5069070 h 7250295"/>
                <a:gd name="connsiteX32-18239" fmla="*/ 1371600 w 2213217"/>
                <a:gd name="connsiteY32-18240" fmla="*/ 5078595 h 7250295"/>
                <a:gd name="connsiteX33-18241" fmla="*/ 1262198 w 2213217"/>
                <a:gd name="connsiteY33-18242" fmla="*/ 5554244 h 7250295"/>
                <a:gd name="connsiteX34-18243" fmla="*/ 1263220 w 2213217"/>
                <a:gd name="connsiteY34-18244" fmla="*/ 6360264 h 7250295"/>
                <a:gd name="connsiteX35-18245" fmla="*/ 1277491 w 2213217"/>
                <a:gd name="connsiteY35-18246" fmla="*/ 6365402 h 7250295"/>
                <a:gd name="connsiteX36-18247" fmla="*/ 1336385 w 2213217"/>
                <a:gd name="connsiteY36-18248" fmla="*/ 6540277 h 7250295"/>
                <a:gd name="connsiteX37-18249" fmla="*/ 1285605 w 2213217"/>
                <a:gd name="connsiteY37-18250" fmla="*/ 6741714 h 7250295"/>
                <a:gd name="connsiteX38-18251" fmla="*/ 1303783 w 2213217"/>
                <a:gd name="connsiteY38-18252" fmla="*/ 6828040 h 7250295"/>
                <a:gd name="connsiteX39-18253" fmla="*/ 1313579 w 2213217"/>
                <a:gd name="connsiteY39-18254" fmla="*/ 7020824 h 7250295"/>
                <a:gd name="connsiteX40-18255" fmla="*/ 1760353 w 2213217"/>
                <a:gd name="connsiteY40-18256" fmla="*/ 7189119 h 7250295"/>
                <a:gd name="connsiteX41-18257" fmla="*/ 2189006 w 2213217"/>
                <a:gd name="connsiteY41-18258" fmla="*/ 7199125 h 7250295"/>
                <a:gd name="connsiteX42-18259" fmla="*/ 2171850 w 2213217"/>
                <a:gd name="connsiteY42-18260" fmla="*/ 7046786 h 7250295"/>
                <a:gd name="connsiteX43-18261" fmla="*/ 1687247 w 2213217"/>
                <a:gd name="connsiteY43-18262" fmla="*/ 6680449 h 7250295"/>
                <a:gd name="connsiteX44-18263" fmla="*/ 1708130 w 2213217"/>
                <a:gd name="connsiteY44-18264" fmla="*/ 6550072 h 7250295"/>
                <a:gd name="connsiteX45-18265" fmla="*/ 1668617 w 2213217"/>
                <a:gd name="connsiteY45-18266" fmla="*/ 6451067 h 7250295"/>
                <a:gd name="connsiteX46-18267" fmla="*/ 1657350 w 2213217"/>
                <a:gd name="connsiteY46-18268" fmla="*/ 6250170 h 7250295"/>
                <a:gd name="connsiteX47-18269" fmla="*/ 1679014 w 2213217"/>
                <a:gd name="connsiteY47-18270" fmla="*/ 5979714 h 7250295"/>
                <a:gd name="connsiteX48-18271" fmla="*/ 1727631 w 2213217"/>
                <a:gd name="connsiteY48-18272" fmla="*/ 5512209 h 7250295"/>
                <a:gd name="connsiteX49-18273" fmla="*/ 1739049 w 2213217"/>
                <a:gd name="connsiteY49-18274" fmla="*/ 5363804 h 7250295"/>
                <a:gd name="connsiteX50-18275" fmla="*/ 1797611 w 2213217"/>
                <a:gd name="connsiteY50-18276" fmla="*/ 5317321 h 7250295"/>
                <a:gd name="connsiteX51-18277" fmla="*/ 1884207 w 2213217"/>
                <a:gd name="connsiteY51-18278" fmla="*/ 5097645 h 7250295"/>
                <a:gd name="connsiteX52-18279" fmla="*/ 1909357 w 2213217"/>
                <a:gd name="connsiteY52-18280" fmla="*/ 4805496 h 7250295"/>
                <a:gd name="connsiteX53-18281" fmla="*/ 1900373 w 2213217"/>
                <a:gd name="connsiteY53-18282" fmla="*/ 4348776 h 7250295"/>
                <a:gd name="connsiteX54-18283" fmla="*/ 1881052 w 2213217"/>
                <a:gd name="connsiteY54-18284" fmla="*/ 3902573 h 7250295"/>
                <a:gd name="connsiteX55-18285" fmla="*/ 1855362 w 2213217"/>
                <a:gd name="connsiteY55-18286" fmla="*/ 3584643 h 7250295"/>
                <a:gd name="connsiteX56-18287" fmla="*/ 2056257 w 2213217"/>
                <a:gd name="connsiteY56-18288" fmla="*/ 2654077 h 7250295"/>
                <a:gd name="connsiteX57-18289" fmla="*/ 2042707 w 2213217"/>
                <a:gd name="connsiteY57-18290" fmla="*/ 2404684 h 7250295"/>
                <a:gd name="connsiteX58-18291" fmla="*/ 1981200 w 2213217"/>
                <a:gd name="connsiteY58-18292" fmla="*/ 1864914 h 7250295"/>
                <a:gd name="connsiteX59-18293" fmla="*/ 1936459 w 2213217"/>
                <a:gd name="connsiteY59-18294" fmla="*/ 1677029 h 7250295"/>
                <a:gd name="connsiteX60-18295" fmla="*/ 1922037 w 2213217"/>
                <a:gd name="connsiteY60-18296" fmla="*/ 1432534 h 7250295"/>
                <a:gd name="connsiteX61-18297" fmla="*/ 1874412 w 2213217"/>
                <a:gd name="connsiteY61-18298" fmla="*/ 1302338 h 7250295"/>
                <a:gd name="connsiteX62-18299" fmla="*/ 1407687 w 2213217"/>
                <a:gd name="connsiteY62-18300" fmla="*/ 1134975 h 7250295"/>
                <a:gd name="connsiteX63-18301" fmla="*/ 1309221 w 2213217"/>
                <a:gd name="connsiteY63-18302" fmla="*/ 1020075 h 7250295"/>
                <a:gd name="connsiteX64-18303" fmla="*/ 1365230 w 2213217"/>
                <a:gd name="connsiteY64-18304" fmla="*/ 821521 h 7250295"/>
                <a:gd name="connsiteX65-18305" fmla="*/ 1433407 w 2213217"/>
                <a:gd name="connsiteY65-18306" fmla="*/ 622909 h 7250295"/>
                <a:gd name="connsiteX66-18307" fmla="*/ 1444916 w 2213217"/>
                <a:gd name="connsiteY66-18308" fmla="*/ 380757 h 7250295"/>
                <a:gd name="connsiteX67-18309" fmla="*/ 1330946 w 2213217"/>
                <a:gd name="connsiteY67-18310" fmla="*/ 143773 h 7250295"/>
                <a:gd name="connsiteX68-18311" fmla="*/ 1063645 w 2213217"/>
                <a:gd name="connsiteY68-18312" fmla="*/ 568 h 7250295"/>
                <a:gd name="connsiteX0-18313" fmla="*/ 1063645 w 2213217"/>
                <a:gd name="connsiteY0-18314" fmla="*/ 568 h 7250295"/>
                <a:gd name="connsiteX1-18315" fmla="*/ 809625 w 2213217"/>
                <a:gd name="connsiteY1-18316" fmla="*/ 116070 h 7250295"/>
                <a:gd name="connsiteX2-18317" fmla="*/ 685800 w 2213217"/>
                <a:gd name="connsiteY2-18318" fmla="*/ 297045 h 7250295"/>
                <a:gd name="connsiteX3-18319" fmla="*/ 704850 w 2213217"/>
                <a:gd name="connsiteY3-18320" fmla="*/ 620895 h 7250295"/>
                <a:gd name="connsiteX4-18321" fmla="*/ 838200 w 2213217"/>
                <a:gd name="connsiteY4-18322" fmla="*/ 897120 h 7250295"/>
                <a:gd name="connsiteX5-18323" fmla="*/ 742950 w 2213217"/>
                <a:gd name="connsiteY5-18324" fmla="*/ 1011420 h 7250295"/>
                <a:gd name="connsiteX6-18325" fmla="*/ 133350 w 2213217"/>
                <a:gd name="connsiteY6-18326" fmla="*/ 1220970 h 7250295"/>
                <a:gd name="connsiteX7-18327" fmla="*/ 0 w 2213217"/>
                <a:gd name="connsiteY7-18328" fmla="*/ 2211570 h 7250295"/>
                <a:gd name="connsiteX8-18329" fmla="*/ 333375 w 2213217"/>
                <a:gd name="connsiteY8-18330" fmla="*/ 3106920 h 7250295"/>
                <a:gd name="connsiteX9-18331" fmla="*/ 247650 w 2213217"/>
                <a:gd name="connsiteY9-18332" fmla="*/ 3840345 h 7250295"/>
                <a:gd name="connsiteX10-18333" fmla="*/ 371475 w 2213217"/>
                <a:gd name="connsiteY10-18334" fmla="*/ 4059420 h 7250295"/>
                <a:gd name="connsiteX11-18335" fmla="*/ 495300 w 2213217"/>
                <a:gd name="connsiteY11-18336" fmla="*/ 4278495 h 7250295"/>
                <a:gd name="connsiteX12-18337" fmla="*/ 476250 w 2213217"/>
                <a:gd name="connsiteY12-18338" fmla="*/ 4735695 h 7250295"/>
                <a:gd name="connsiteX13-18339" fmla="*/ 476250 w 2213217"/>
                <a:gd name="connsiteY13-18340" fmla="*/ 5097645 h 7250295"/>
                <a:gd name="connsiteX14-18341" fmla="*/ 371475 w 2213217"/>
                <a:gd name="connsiteY14-18342" fmla="*/ 6145395 h 7250295"/>
                <a:gd name="connsiteX15-18343" fmla="*/ 371475 w 2213217"/>
                <a:gd name="connsiteY15-18344" fmla="*/ 6621645 h 7250295"/>
                <a:gd name="connsiteX16-18345" fmla="*/ 400050 w 2213217"/>
                <a:gd name="connsiteY16-18346" fmla="*/ 6821670 h 7250295"/>
                <a:gd name="connsiteX17-18347" fmla="*/ 323850 w 2213217"/>
                <a:gd name="connsiteY17-18348" fmla="*/ 7002645 h 7250295"/>
                <a:gd name="connsiteX18-18349" fmla="*/ 533400 w 2213217"/>
                <a:gd name="connsiteY18-18350" fmla="*/ 7250295 h 7250295"/>
                <a:gd name="connsiteX19-18351" fmla="*/ 952500 w 2213217"/>
                <a:gd name="connsiteY19-18352" fmla="*/ 7240770 h 7250295"/>
                <a:gd name="connsiteX20-18353" fmla="*/ 733425 w 2213217"/>
                <a:gd name="connsiteY20-18354" fmla="*/ 6821670 h 7250295"/>
                <a:gd name="connsiteX21-18355" fmla="*/ 790575 w 2213217"/>
                <a:gd name="connsiteY21-18356" fmla="*/ 6574020 h 7250295"/>
                <a:gd name="connsiteX22-18357" fmla="*/ 762000 w 2213217"/>
                <a:gd name="connsiteY22-18358" fmla="*/ 6250170 h 7250295"/>
                <a:gd name="connsiteX23-18359" fmla="*/ 885825 w 2213217"/>
                <a:gd name="connsiteY23-18360" fmla="*/ 5411970 h 7250295"/>
                <a:gd name="connsiteX24-18361" fmla="*/ 866775 w 2213217"/>
                <a:gd name="connsiteY24-18362" fmla="*/ 5326245 h 7250295"/>
                <a:gd name="connsiteX25-18363" fmla="*/ 971550 w 2213217"/>
                <a:gd name="connsiteY25-18364" fmla="*/ 5211945 h 7250295"/>
                <a:gd name="connsiteX26-18365" fmla="*/ 962025 w 2213217"/>
                <a:gd name="connsiteY26-18366" fmla="*/ 5069070 h 7250295"/>
                <a:gd name="connsiteX27-18367" fmla="*/ 1104900 w 2213217"/>
                <a:gd name="connsiteY27-18368" fmla="*/ 4526145 h 7250295"/>
                <a:gd name="connsiteX28-18369" fmla="*/ 1123950 w 2213217"/>
                <a:gd name="connsiteY28-18370" fmla="*/ 4392795 h 7250295"/>
                <a:gd name="connsiteX29-18371" fmla="*/ 1276350 w 2213217"/>
                <a:gd name="connsiteY29-18372" fmla="*/ 4649970 h 7250295"/>
                <a:gd name="connsiteX30-18373" fmla="*/ 1352550 w 2213217"/>
                <a:gd name="connsiteY30-18374" fmla="*/ 4926195 h 7250295"/>
                <a:gd name="connsiteX31-18375" fmla="*/ 1333500 w 2213217"/>
                <a:gd name="connsiteY31-18376" fmla="*/ 5069070 h 7250295"/>
                <a:gd name="connsiteX32-18377" fmla="*/ 1371600 w 2213217"/>
                <a:gd name="connsiteY32-18378" fmla="*/ 5078595 h 7250295"/>
                <a:gd name="connsiteX33-18379" fmla="*/ 1262198 w 2213217"/>
                <a:gd name="connsiteY33-18380" fmla="*/ 5554244 h 7250295"/>
                <a:gd name="connsiteX34-18381" fmla="*/ 1263220 w 2213217"/>
                <a:gd name="connsiteY34-18382" fmla="*/ 6360264 h 7250295"/>
                <a:gd name="connsiteX35-18383" fmla="*/ 1277491 w 2213217"/>
                <a:gd name="connsiteY35-18384" fmla="*/ 6365402 h 7250295"/>
                <a:gd name="connsiteX36-18385" fmla="*/ 1336385 w 2213217"/>
                <a:gd name="connsiteY36-18386" fmla="*/ 6540277 h 7250295"/>
                <a:gd name="connsiteX37-18387" fmla="*/ 1285605 w 2213217"/>
                <a:gd name="connsiteY37-18388" fmla="*/ 6741714 h 7250295"/>
                <a:gd name="connsiteX38-18389" fmla="*/ 1303783 w 2213217"/>
                <a:gd name="connsiteY38-18390" fmla="*/ 6828040 h 7250295"/>
                <a:gd name="connsiteX39-18391" fmla="*/ 1313579 w 2213217"/>
                <a:gd name="connsiteY39-18392" fmla="*/ 7020824 h 7250295"/>
                <a:gd name="connsiteX40-18393" fmla="*/ 1760353 w 2213217"/>
                <a:gd name="connsiteY40-18394" fmla="*/ 7189119 h 7250295"/>
                <a:gd name="connsiteX41-18395" fmla="*/ 2189006 w 2213217"/>
                <a:gd name="connsiteY41-18396" fmla="*/ 7199125 h 7250295"/>
                <a:gd name="connsiteX42-18397" fmla="*/ 2171850 w 2213217"/>
                <a:gd name="connsiteY42-18398" fmla="*/ 7046786 h 7250295"/>
                <a:gd name="connsiteX43-18399" fmla="*/ 1687247 w 2213217"/>
                <a:gd name="connsiteY43-18400" fmla="*/ 6680449 h 7250295"/>
                <a:gd name="connsiteX44-18401" fmla="*/ 1708130 w 2213217"/>
                <a:gd name="connsiteY44-18402" fmla="*/ 6550072 h 7250295"/>
                <a:gd name="connsiteX45-18403" fmla="*/ 1668617 w 2213217"/>
                <a:gd name="connsiteY45-18404" fmla="*/ 6451067 h 7250295"/>
                <a:gd name="connsiteX46-18405" fmla="*/ 1657350 w 2213217"/>
                <a:gd name="connsiteY46-18406" fmla="*/ 6250170 h 7250295"/>
                <a:gd name="connsiteX47-18407" fmla="*/ 1679014 w 2213217"/>
                <a:gd name="connsiteY47-18408" fmla="*/ 5979714 h 7250295"/>
                <a:gd name="connsiteX48-18409" fmla="*/ 1727631 w 2213217"/>
                <a:gd name="connsiteY48-18410" fmla="*/ 5512209 h 7250295"/>
                <a:gd name="connsiteX49-18411" fmla="*/ 1739049 w 2213217"/>
                <a:gd name="connsiteY49-18412" fmla="*/ 5363804 h 7250295"/>
                <a:gd name="connsiteX50-18413" fmla="*/ 1797611 w 2213217"/>
                <a:gd name="connsiteY50-18414" fmla="*/ 5317321 h 7250295"/>
                <a:gd name="connsiteX51-18415" fmla="*/ 1884207 w 2213217"/>
                <a:gd name="connsiteY51-18416" fmla="*/ 5097645 h 7250295"/>
                <a:gd name="connsiteX52-18417" fmla="*/ 1909357 w 2213217"/>
                <a:gd name="connsiteY52-18418" fmla="*/ 4805496 h 7250295"/>
                <a:gd name="connsiteX53-18419" fmla="*/ 1900373 w 2213217"/>
                <a:gd name="connsiteY53-18420" fmla="*/ 4348776 h 7250295"/>
                <a:gd name="connsiteX54-18421" fmla="*/ 1881052 w 2213217"/>
                <a:gd name="connsiteY54-18422" fmla="*/ 3902573 h 7250295"/>
                <a:gd name="connsiteX55-18423" fmla="*/ 1855362 w 2213217"/>
                <a:gd name="connsiteY55-18424" fmla="*/ 3584643 h 7250295"/>
                <a:gd name="connsiteX56-18425" fmla="*/ 2056257 w 2213217"/>
                <a:gd name="connsiteY56-18426" fmla="*/ 2654077 h 7250295"/>
                <a:gd name="connsiteX57-18427" fmla="*/ 2042707 w 2213217"/>
                <a:gd name="connsiteY57-18428" fmla="*/ 2404684 h 7250295"/>
                <a:gd name="connsiteX58-18429" fmla="*/ 1981200 w 2213217"/>
                <a:gd name="connsiteY58-18430" fmla="*/ 1864914 h 7250295"/>
                <a:gd name="connsiteX59-18431" fmla="*/ 1936459 w 2213217"/>
                <a:gd name="connsiteY59-18432" fmla="*/ 1677029 h 7250295"/>
                <a:gd name="connsiteX60-18433" fmla="*/ 1922037 w 2213217"/>
                <a:gd name="connsiteY60-18434" fmla="*/ 1432534 h 7250295"/>
                <a:gd name="connsiteX61-18435" fmla="*/ 1874412 w 2213217"/>
                <a:gd name="connsiteY61-18436" fmla="*/ 1302338 h 7250295"/>
                <a:gd name="connsiteX62-18437" fmla="*/ 1407687 w 2213217"/>
                <a:gd name="connsiteY62-18438" fmla="*/ 1134975 h 7250295"/>
                <a:gd name="connsiteX63-18439" fmla="*/ 1309221 w 2213217"/>
                <a:gd name="connsiteY63-18440" fmla="*/ 1020075 h 7250295"/>
                <a:gd name="connsiteX64-18441" fmla="*/ 1365230 w 2213217"/>
                <a:gd name="connsiteY64-18442" fmla="*/ 821521 h 7250295"/>
                <a:gd name="connsiteX65-18443" fmla="*/ 1433407 w 2213217"/>
                <a:gd name="connsiteY65-18444" fmla="*/ 622909 h 7250295"/>
                <a:gd name="connsiteX66-18445" fmla="*/ 1444916 w 2213217"/>
                <a:gd name="connsiteY66-18446" fmla="*/ 380757 h 7250295"/>
                <a:gd name="connsiteX67-18447" fmla="*/ 1330946 w 2213217"/>
                <a:gd name="connsiteY67-18448" fmla="*/ 143773 h 7250295"/>
                <a:gd name="connsiteX68-18449" fmla="*/ 1063645 w 2213217"/>
                <a:gd name="connsiteY68-18450" fmla="*/ 568 h 7250295"/>
                <a:gd name="connsiteX0-18451" fmla="*/ 1063645 w 2213217"/>
                <a:gd name="connsiteY0-18452" fmla="*/ 568 h 7250295"/>
                <a:gd name="connsiteX1-18453" fmla="*/ 809625 w 2213217"/>
                <a:gd name="connsiteY1-18454" fmla="*/ 116070 h 7250295"/>
                <a:gd name="connsiteX2-18455" fmla="*/ 685800 w 2213217"/>
                <a:gd name="connsiteY2-18456" fmla="*/ 297045 h 7250295"/>
                <a:gd name="connsiteX3-18457" fmla="*/ 704850 w 2213217"/>
                <a:gd name="connsiteY3-18458" fmla="*/ 620895 h 7250295"/>
                <a:gd name="connsiteX4-18459" fmla="*/ 838200 w 2213217"/>
                <a:gd name="connsiteY4-18460" fmla="*/ 897120 h 7250295"/>
                <a:gd name="connsiteX5-18461" fmla="*/ 742950 w 2213217"/>
                <a:gd name="connsiteY5-18462" fmla="*/ 1011420 h 7250295"/>
                <a:gd name="connsiteX6-18463" fmla="*/ 133350 w 2213217"/>
                <a:gd name="connsiteY6-18464" fmla="*/ 1220970 h 7250295"/>
                <a:gd name="connsiteX7-18465" fmla="*/ 0 w 2213217"/>
                <a:gd name="connsiteY7-18466" fmla="*/ 2211570 h 7250295"/>
                <a:gd name="connsiteX8-18467" fmla="*/ 333375 w 2213217"/>
                <a:gd name="connsiteY8-18468" fmla="*/ 3106920 h 7250295"/>
                <a:gd name="connsiteX9-18469" fmla="*/ 247650 w 2213217"/>
                <a:gd name="connsiteY9-18470" fmla="*/ 3840345 h 7250295"/>
                <a:gd name="connsiteX10-18471" fmla="*/ 371475 w 2213217"/>
                <a:gd name="connsiteY10-18472" fmla="*/ 4059420 h 7250295"/>
                <a:gd name="connsiteX11-18473" fmla="*/ 495300 w 2213217"/>
                <a:gd name="connsiteY11-18474" fmla="*/ 4278495 h 7250295"/>
                <a:gd name="connsiteX12-18475" fmla="*/ 476250 w 2213217"/>
                <a:gd name="connsiteY12-18476" fmla="*/ 4735695 h 7250295"/>
                <a:gd name="connsiteX13-18477" fmla="*/ 476250 w 2213217"/>
                <a:gd name="connsiteY13-18478" fmla="*/ 5097645 h 7250295"/>
                <a:gd name="connsiteX14-18479" fmla="*/ 371475 w 2213217"/>
                <a:gd name="connsiteY14-18480" fmla="*/ 6145395 h 7250295"/>
                <a:gd name="connsiteX15-18481" fmla="*/ 371475 w 2213217"/>
                <a:gd name="connsiteY15-18482" fmla="*/ 6621645 h 7250295"/>
                <a:gd name="connsiteX16-18483" fmla="*/ 400050 w 2213217"/>
                <a:gd name="connsiteY16-18484" fmla="*/ 6821670 h 7250295"/>
                <a:gd name="connsiteX17-18485" fmla="*/ 323850 w 2213217"/>
                <a:gd name="connsiteY17-18486" fmla="*/ 7002645 h 7250295"/>
                <a:gd name="connsiteX18-18487" fmla="*/ 533400 w 2213217"/>
                <a:gd name="connsiteY18-18488" fmla="*/ 7250295 h 7250295"/>
                <a:gd name="connsiteX19-18489" fmla="*/ 952500 w 2213217"/>
                <a:gd name="connsiteY19-18490" fmla="*/ 7240770 h 7250295"/>
                <a:gd name="connsiteX20-18491" fmla="*/ 733425 w 2213217"/>
                <a:gd name="connsiteY20-18492" fmla="*/ 6821670 h 7250295"/>
                <a:gd name="connsiteX21-18493" fmla="*/ 790575 w 2213217"/>
                <a:gd name="connsiteY21-18494" fmla="*/ 6574020 h 7250295"/>
                <a:gd name="connsiteX22-18495" fmla="*/ 762000 w 2213217"/>
                <a:gd name="connsiteY22-18496" fmla="*/ 6250170 h 7250295"/>
                <a:gd name="connsiteX23-18497" fmla="*/ 885825 w 2213217"/>
                <a:gd name="connsiteY23-18498" fmla="*/ 5411970 h 7250295"/>
                <a:gd name="connsiteX24-18499" fmla="*/ 866775 w 2213217"/>
                <a:gd name="connsiteY24-18500" fmla="*/ 5326245 h 7250295"/>
                <a:gd name="connsiteX25-18501" fmla="*/ 971550 w 2213217"/>
                <a:gd name="connsiteY25-18502" fmla="*/ 5211945 h 7250295"/>
                <a:gd name="connsiteX26-18503" fmla="*/ 962025 w 2213217"/>
                <a:gd name="connsiteY26-18504" fmla="*/ 5069070 h 7250295"/>
                <a:gd name="connsiteX27-18505" fmla="*/ 1104900 w 2213217"/>
                <a:gd name="connsiteY27-18506" fmla="*/ 4526145 h 7250295"/>
                <a:gd name="connsiteX28-18507" fmla="*/ 1123950 w 2213217"/>
                <a:gd name="connsiteY28-18508" fmla="*/ 4392795 h 7250295"/>
                <a:gd name="connsiteX29-18509" fmla="*/ 1276350 w 2213217"/>
                <a:gd name="connsiteY29-18510" fmla="*/ 4649970 h 7250295"/>
                <a:gd name="connsiteX30-18511" fmla="*/ 1352550 w 2213217"/>
                <a:gd name="connsiteY30-18512" fmla="*/ 4926195 h 7250295"/>
                <a:gd name="connsiteX31-18513" fmla="*/ 1333500 w 2213217"/>
                <a:gd name="connsiteY31-18514" fmla="*/ 5069070 h 7250295"/>
                <a:gd name="connsiteX32-18515" fmla="*/ 1371600 w 2213217"/>
                <a:gd name="connsiteY32-18516" fmla="*/ 5078595 h 7250295"/>
                <a:gd name="connsiteX33-18517" fmla="*/ 1262198 w 2213217"/>
                <a:gd name="connsiteY33-18518" fmla="*/ 5554244 h 7250295"/>
                <a:gd name="connsiteX34-18519" fmla="*/ 1263220 w 2213217"/>
                <a:gd name="connsiteY34-18520" fmla="*/ 6360264 h 7250295"/>
                <a:gd name="connsiteX35-18521" fmla="*/ 1277491 w 2213217"/>
                <a:gd name="connsiteY35-18522" fmla="*/ 6374056 h 7250295"/>
                <a:gd name="connsiteX36-18523" fmla="*/ 1336385 w 2213217"/>
                <a:gd name="connsiteY36-18524" fmla="*/ 6540277 h 7250295"/>
                <a:gd name="connsiteX37-18525" fmla="*/ 1285605 w 2213217"/>
                <a:gd name="connsiteY37-18526" fmla="*/ 6741714 h 7250295"/>
                <a:gd name="connsiteX38-18527" fmla="*/ 1303783 w 2213217"/>
                <a:gd name="connsiteY38-18528" fmla="*/ 6828040 h 7250295"/>
                <a:gd name="connsiteX39-18529" fmla="*/ 1313579 w 2213217"/>
                <a:gd name="connsiteY39-18530" fmla="*/ 7020824 h 7250295"/>
                <a:gd name="connsiteX40-18531" fmla="*/ 1760353 w 2213217"/>
                <a:gd name="connsiteY40-18532" fmla="*/ 7189119 h 7250295"/>
                <a:gd name="connsiteX41-18533" fmla="*/ 2189006 w 2213217"/>
                <a:gd name="connsiteY41-18534" fmla="*/ 7199125 h 7250295"/>
                <a:gd name="connsiteX42-18535" fmla="*/ 2171850 w 2213217"/>
                <a:gd name="connsiteY42-18536" fmla="*/ 7046786 h 7250295"/>
                <a:gd name="connsiteX43-18537" fmla="*/ 1687247 w 2213217"/>
                <a:gd name="connsiteY43-18538" fmla="*/ 6680449 h 7250295"/>
                <a:gd name="connsiteX44-18539" fmla="*/ 1708130 w 2213217"/>
                <a:gd name="connsiteY44-18540" fmla="*/ 6550072 h 7250295"/>
                <a:gd name="connsiteX45-18541" fmla="*/ 1668617 w 2213217"/>
                <a:gd name="connsiteY45-18542" fmla="*/ 6451067 h 7250295"/>
                <a:gd name="connsiteX46-18543" fmla="*/ 1657350 w 2213217"/>
                <a:gd name="connsiteY46-18544" fmla="*/ 6250170 h 7250295"/>
                <a:gd name="connsiteX47-18545" fmla="*/ 1679014 w 2213217"/>
                <a:gd name="connsiteY47-18546" fmla="*/ 5979714 h 7250295"/>
                <a:gd name="connsiteX48-18547" fmla="*/ 1727631 w 2213217"/>
                <a:gd name="connsiteY48-18548" fmla="*/ 5512209 h 7250295"/>
                <a:gd name="connsiteX49-18549" fmla="*/ 1739049 w 2213217"/>
                <a:gd name="connsiteY49-18550" fmla="*/ 5363804 h 7250295"/>
                <a:gd name="connsiteX50-18551" fmla="*/ 1797611 w 2213217"/>
                <a:gd name="connsiteY50-18552" fmla="*/ 5317321 h 7250295"/>
                <a:gd name="connsiteX51-18553" fmla="*/ 1884207 w 2213217"/>
                <a:gd name="connsiteY51-18554" fmla="*/ 5097645 h 7250295"/>
                <a:gd name="connsiteX52-18555" fmla="*/ 1909357 w 2213217"/>
                <a:gd name="connsiteY52-18556" fmla="*/ 4805496 h 7250295"/>
                <a:gd name="connsiteX53-18557" fmla="*/ 1900373 w 2213217"/>
                <a:gd name="connsiteY53-18558" fmla="*/ 4348776 h 7250295"/>
                <a:gd name="connsiteX54-18559" fmla="*/ 1881052 w 2213217"/>
                <a:gd name="connsiteY54-18560" fmla="*/ 3902573 h 7250295"/>
                <a:gd name="connsiteX55-18561" fmla="*/ 1855362 w 2213217"/>
                <a:gd name="connsiteY55-18562" fmla="*/ 3584643 h 7250295"/>
                <a:gd name="connsiteX56-18563" fmla="*/ 2056257 w 2213217"/>
                <a:gd name="connsiteY56-18564" fmla="*/ 2654077 h 7250295"/>
                <a:gd name="connsiteX57-18565" fmla="*/ 2042707 w 2213217"/>
                <a:gd name="connsiteY57-18566" fmla="*/ 2404684 h 7250295"/>
                <a:gd name="connsiteX58-18567" fmla="*/ 1981200 w 2213217"/>
                <a:gd name="connsiteY58-18568" fmla="*/ 1864914 h 7250295"/>
                <a:gd name="connsiteX59-18569" fmla="*/ 1936459 w 2213217"/>
                <a:gd name="connsiteY59-18570" fmla="*/ 1677029 h 7250295"/>
                <a:gd name="connsiteX60-18571" fmla="*/ 1922037 w 2213217"/>
                <a:gd name="connsiteY60-18572" fmla="*/ 1432534 h 7250295"/>
                <a:gd name="connsiteX61-18573" fmla="*/ 1874412 w 2213217"/>
                <a:gd name="connsiteY61-18574" fmla="*/ 1302338 h 7250295"/>
                <a:gd name="connsiteX62-18575" fmla="*/ 1407687 w 2213217"/>
                <a:gd name="connsiteY62-18576" fmla="*/ 1134975 h 7250295"/>
                <a:gd name="connsiteX63-18577" fmla="*/ 1309221 w 2213217"/>
                <a:gd name="connsiteY63-18578" fmla="*/ 1020075 h 7250295"/>
                <a:gd name="connsiteX64-18579" fmla="*/ 1365230 w 2213217"/>
                <a:gd name="connsiteY64-18580" fmla="*/ 821521 h 7250295"/>
                <a:gd name="connsiteX65-18581" fmla="*/ 1433407 w 2213217"/>
                <a:gd name="connsiteY65-18582" fmla="*/ 622909 h 7250295"/>
                <a:gd name="connsiteX66-18583" fmla="*/ 1444916 w 2213217"/>
                <a:gd name="connsiteY66-18584" fmla="*/ 380757 h 7250295"/>
                <a:gd name="connsiteX67-18585" fmla="*/ 1330946 w 2213217"/>
                <a:gd name="connsiteY67-18586" fmla="*/ 143773 h 7250295"/>
                <a:gd name="connsiteX68-18587" fmla="*/ 1063645 w 2213217"/>
                <a:gd name="connsiteY68-18588" fmla="*/ 568 h 7250295"/>
                <a:gd name="connsiteX0-18589" fmla="*/ 1063645 w 2213217"/>
                <a:gd name="connsiteY0-18590" fmla="*/ 568 h 7250295"/>
                <a:gd name="connsiteX1-18591" fmla="*/ 809625 w 2213217"/>
                <a:gd name="connsiteY1-18592" fmla="*/ 116070 h 7250295"/>
                <a:gd name="connsiteX2-18593" fmla="*/ 685800 w 2213217"/>
                <a:gd name="connsiteY2-18594" fmla="*/ 297045 h 7250295"/>
                <a:gd name="connsiteX3-18595" fmla="*/ 704850 w 2213217"/>
                <a:gd name="connsiteY3-18596" fmla="*/ 620895 h 7250295"/>
                <a:gd name="connsiteX4-18597" fmla="*/ 838200 w 2213217"/>
                <a:gd name="connsiteY4-18598" fmla="*/ 897120 h 7250295"/>
                <a:gd name="connsiteX5-18599" fmla="*/ 742950 w 2213217"/>
                <a:gd name="connsiteY5-18600" fmla="*/ 1011420 h 7250295"/>
                <a:gd name="connsiteX6-18601" fmla="*/ 133350 w 2213217"/>
                <a:gd name="connsiteY6-18602" fmla="*/ 1220970 h 7250295"/>
                <a:gd name="connsiteX7-18603" fmla="*/ 0 w 2213217"/>
                <a:gd name="connsiteY7-18604" fmla="*/ 2211570 h 7250295"/>
                <a:gd name="connsiteX8-18605" fmla="*/ 333375 w 2213217"/>
                <a:gd name="connsiteY8-18606" fmla="*/ 3106920 h 7250295"/>
                <a:gd name="connsiteX9-18607" fmla="*/ 247650 w 2213217"/>
                <a:gd name="connsiteY9-18608" fmla="*/ 3840345 h 7250295"/>
                <a:gd name="connsiteX10-18609" fmla="*/ 371475 w 2213217"/>
                <a:gd name="connsiteY10-18610" fmla="*/ 4059420 h 7250295"/>
                <a:gd name="connsiteX11-18611" fmla="*/ 495300 w 2213217"/>
                <a:gd name="connsiteY11-18612" fmla="*/ 4278495 h 7250295"/>
                <a:gd name="connsiteX12-18613" fmla="*/ 476250 w 2213217"/>
                <a:gd name="connsiteY12-18614" fmla="*/ 4735695 h 7250295"/>
                <a:gd name="connsiteX13-18615" fmla="*/ 476250 w 2213217"/>
                <a:gd name="connsiteY13-18616" fmla="*/ 5097645 h 7250295"/>
                <a:gd name="connsiteX14-18617" fmla="*/ 371475 w 2213217"/>
                <a:gd name="connsiteY14-18618" fmla="*/ 6145395 h 7250295"/>
                <a:gd name="connsiteX15-18619" fmla="*/ 371475 w 2213217"/>
                <a:gd name="connsiteY15-18620" fmla="*/ 6621645 h 7250295"/>
                <a:gd name="connsiteX16-18621" fmla="*/ 400050 w 2213217"/>
                <a:gd name="connsiteY16-18622" fmla="*/ 6821670 h 7250295"/>
                <a:gd name="connsiteX17-18623" fmla="*/ 323850 w 2213217"/>
                <a:gd name="connsiteY17-18624" fmla="*/ 7002645 h 7250295"/>
                <a:gd name="connsiteX18-18625" fmla="*/ 533400 w 2213217"/>
                <a:gd name="connsiteY18-18626" fmla="*/ 7250295 h 7250295"/>
                <a:gd name="connsiteX19-18627" fmla="*/ 952500 w 2213217"/>
                <a:gd name="connsiteY19-18628" fmla="*/ 7240770 h 7250295"/>
                <a:gd name="connsiteX20-18629" fmla="*/ 733425 w 2213217"/>
                <a:gd name="connsiteY20-18630" fmla="*/ 6821670 h 7250295"/>
                <a:gd name="connsiteX21-18631" fmla="*/ 790575 w 2213217"/>
                <a:gd name="connsiteY21-18632" fmla="*/ 6574020 h 7250295"/>
                <a:gd name="connsiteX22-18633" fmla="*/ 762000 w 2213217"/>
                <a:gd name="connsiteY22-18634" fmla="*/ 6250170 h 7250295"/>
                <a:gd name="connsiteX23-18635" fmla="*/ 885825 w 2213217"/>
                <a:gd name="connsiteY23-18636" fmla="*/ 5411970 h 7250295"/>
                <a:gd name="connsiteX24-18637" fmla="*/ 866775 w 2213217"/>
                <a:gd name="connsiteY24-18638" fmla="*/ 5326245 h 7250295"/>
                <a:gd name="connsiteX25-18639" fmla="*/ 971550 w 2213217"/>
                <a:gd name="connsiteY25-18640" fmla="*/ 5211945 h 7250295"/>
                <a:gd name="connsiteX26-18641" fmla="*/ 962025 w 2213217"/>
                <a:gd name="connsiteY26-18642" fmla="*/ 5069070 h 7250295"/>
                <a:gd name="connsiteX27-18643" fmla="*/ 1104900 w 2213217"/>
                <a:gd name="connsiteY27-18644" fmla="*/ 4526145 h 7250295"/>
                <a:gd name="connsiteX28-18645" fmla="*/ 1123950 w 2213217"/>
                <a:gd name="connsiteY28-18646" fmla="*/ 4392795 h 7250295"/>
                <a:gd name="connsiteX29-18647" fmla="*/ 1276350 w 2213217"/>
                <a:gd name="connsiteY29-18648" fmla="*/ 4649970 h 7250295"/>
                <a:gd name="connsiteX30-18649" fmla="*/ 1352550 w 2213217"/>
                <a:gd name="connsiteY30-18650" fmla="*/ 4926195 h 7250295"/>
                <a:gd name="connsiteX31-18651" fmla="*/ 1333500 w 2213217"/>
                <a:gd name="connsiteY31-18652" fmla="*/ 5069070 h 7250295"/>
                <a:gd name="connsiteX32-18653" fmla="*/ 1371600 w 2213217"/>
                <a:gd name="connsiteY32-18654" fmla="*/ 5078595 h 7250295"/>
                <a:gd name="connsiteX33-18655" fmla="*/ 1262198 w 2213217"/>
                <a:gd name="connsiteY33-18656" fmla="*/ 5554244 h 7250295"/>
                <a:gd name="connsiteX34-18657" fmla="*/ 1263220 w 2213217"/>
                <a:gd name="connsiteY34-18658" fmla="*/ 6360264 h 7250295"/>
                <a:gd name="connsiteX35-18659" fmla="*/ 1336385 w 2213217"/>
                <a:gd name="connsiteY35-18660" fmla="*/ 6540277 h 7250295"/>
                <a:gd name="connsiteX36-18661" fmla="*/ 1285605 w 2213217"/>
                <a:gd name="connsiteY36-18662" fmla="*/ 6741714 h 7250295"/>
                <a:gd name="connsiteX37-18663" fmla="*/ 1303783 w 2213217"/>
                <a:gd name="connsiteY37-18664" fmla="*/ 6828040 h 7250295"/>
                <a:gd name="connsiteX38-18665" fmla="*/ 1313579 w 2213217"/>
                <a:gd name="connsiteY38-18666" fmla="*/ 7020824 h 7250295"/>
                <a:gd name="connsiteX39-18667" fmla="*/ 1760353 w 2213217"/>
                <a:gd name="connsiteY39-18668" fmla="*/ 7189119 h 7250295"/>
                <a:gd name="connsiteX40-18669" fmla="*/ 2189006 w 2213217"/>
                <a:gd name="connsiteY40-18670" fmla="*/ 7199125 h 7250295"/>
                <a:gd name="connsiteX41-18671" fmla="*/ 2171850 w 2213217"/>
                <a:gd name="connsiteY41-18672" fmla="*/ 7046786 h 7250295"/>
                <a:gd name="connsiteX42-18673" fmla="*/ 1687247 w 2213217"/>
                <a:gd name="connsiteY42-18674" fmla="*/ 6680449 h 7250295"/>
                <a:gd name="connsiteX43-18675" fmla="*/ 1708130 w 2213217"/>
                <a:gd name="connsiteY43-18676" fmla="*/ 6550072 h 7250295"/>
                <a:gd name="connsiteX44-18677" fmla="*/ 1668617 w 2213217"/>
                <a:gd name="connsiteY44-18678" fmla="*/ 6451067 h 7250295"/>
                <a:gd name="connsiteX45-18679" fmla="*/ 1657350 w 2213217"/>
                <a:gd name="connsiteY45-18680" fmla="*/ 6250170 h 7250295"/>
                <a:gd name="connsiteX46-18681" fmla="*/ 1679014 w 2213217"/>
                <a:gd name="connsiteY46-18682" fmla="*/ 5979714 h 7250295"/>
                <a:gd name="connsiteX47-18683" fmla="*/ 1727631 w 2213217"/>
                <a:gd name="connsiteY47-18684" fmla="*/ 5512209 h 7250295"/>
                <a:gd name="connsiteX48-18685" fmla="*/ 1739049 w 2213217"/>
                <a:gd name="connsiteY48-18686" fmla="*/ 5363804 h 7250295"/>
                <a:gd name="connsiteX49-18687" fmla="*/ 1797611 w 2213217"/>
                <a:gd name="connsiteY49-18688" fmla="*/ 5317321 h 7250295"/>
                <a:gd name="connsiteX50-18689" fmla="*/ 1884207 w 2213217"/>
                <a:gd name="connsiteY50-18690" fmla="*/ 5097645 h 7250295"/>
                <a:gd name="connsiteX51-18691" fmla="*/ 1909357 w 2213217"/>
                <a:gd name="connsiteY51-18692" fmla="*/ 4805496 h 7250295"/>
                <a:gd name="connsiteX52-18693" fmla="*/ 1900373 w 2213217"/>
                <a:gd name="connsiteY52-18694" fmla="*/ 4348776 h 7250295"/>
                <a:gd name="connsiteX53-18695" fmla="*/ 1881052 w 2213217"/>
                <a:gd name="connsiteY53-18696" fmla="*/ 3902573 h 7250295"/>
                <a:gd name="connsiteX54-18697" fmla="*/ 1855362 w 2213217"/>
                <a:gd name="connsiteY54-18698" fmla="*/ 3584643 h 7250295"/>
                <a:gd name="connsiteX55-18699" fmla="*/ 2056257 w 2213217"/>
                <a:gd name="connsiteY55-18700" fmla="*/ 2654077 h 7250295"/>
                <a:gd name="connsiteX56-18701" fmla="*/ 2042707 w 2213217"/>
                <a:gd name="connsiteY56-18702" fmla="*/ 2404684 h 7250295"/>
                <a:gd name="connsiteX57-18703" fmla="*/ 1981200 w 2213217"/>
                <a:gd name="connsiteY57-18704" fmla="*/ 1864914 h 7250295"/>
                <a:gd name="connsiteX58-18705" fmla="*/ 1936459 w 2213217"/>
                <a:gd name="connsiteY58-18706" fmla="*/ 1677029 h 7250295"/>
                <a:gd name="connsiteX59-18707" fmla="*/ 1922037 w 2213217"/>
                <a:gd name="connsiteY59-18708" fmla="*/ 1432534 h 7250295"/>
                <a:gd name="connsiteX60-18709" fmla="*/ 1874412 w 2213217"/>
                <a:gd name="connsiteY60-18710" fmla="*/ 1302338 h 7250295"/>
                <a:gd name="connsiteX61-18711" fmla="*/ 1407687 w 2213217"/>
                <a:gd name="connsiteY61-18712" fmla="*/ 1134975 h 7250295"/>
                <a:gd name="connsiteX62-18713" fmla="*/ 1309221 w 2213217"/>
                <a:gd name="connsiteY62-18714" fmla="*/ 1020075 h 7250295"/>
                <a:gd name="connsiteX63-18715" fmla="*/ 1365230 w 2213217"/>
                <a:gd name="connsiteY63-18716" fmla="*/ 821521 h 7250295"/>
                <a:gd name="connsiteX64-18717" fmla="*/ 1433407 w 2213217"/>
                <a:gd name="connsiteY64-18718" fmla="*/ 622909 h 7250295"/>
                <a:gd name="connsiteX65-18719" fmla="*/ 1444916 w 2213217"/>
                <a:gd name="connsiteY65-18720" fmla="*/ 380757 h 7250295"/>
                <a:gd name="connsiteX66-18721" fmla="*/ 1330946 w 2213217"/>
                <a:gd name="connsiteY66-18722" fmla="*/ 143773 h 7250295"/>
                <a:gd name="connsiteX67-18723" fmla="*/ 1063645 w 2213217"/>
                <a:gd name="connsiteY67-18724" fmla="*/ 568 h 7250295"/>
                <a:gd name="connsiteX0-18725" fmla="*/ 1063645 w 2213217"/>
                <a:gd name="connsiteY0-18726" fmla="*/ 568 h 7250295"/>
                <a:gd name="connsiteX1-18727" fmla="*/ 809625 w 2213217"/>
                <a:gd name="connsiteY1-18728" fmla="*/ 116070 h 7250295"/>
                <a:gd name="connsiteX2-18729" fmla="*/ 685800 w 2213217"/>
                <a:gd name="connsiteY2-18730" fmla="*/ 297045 h 7250295"/>
                <a:gd name="connsiteX3-18731" fmla="*/ 704850 w 2213217"/>
                <a:gd name="connsiteY3-18732" fmla="*/ 620895 h 7250295"/>
                <a:gd name="connsiteX4-18733" fmla="*/ 838200 w 2213217"/>
                <a:gd name="connsiteY4-18734" fmla="*/ 897120 h 7250295"/>
                <a:gd name="connsiteX5-18735" fmla="*/ 742950 w 2213217"/>
                <a:gd name="connsiteY5-18736" fmla="*/ 1011420 h 7250295"/>
                <a:gd name="connsiteX6-18737" fmla="*/ 133350 w 2213217"/>
                <a:gd name="connsiteY6-18738" fmla="*/ 1220970 h 7250295"/>
                <a:gd name="connsiteX7-18739" fmla="*/ 0 w 2213217"/>
                <a:gd name="connsiteY7-18740" fmla="*/ 2211570 h 7250295"/>
                <a:gd name="connsiteX8-18741" fmla="*/ 333375 w 2213217"/>
                <a:gd name="connsiteY8-18742" fmla="*/ 3106920 h 7250295"/>
                <a:gd name="connsiteX9-18743" fmla="*/ 247650 w 2213217"/>
                <a:gd name="connsiteY9-18744" fmla="*/ 3840345 h 7250295"/>
                <a:gd name="connsiteX10-18745" fmla="*/ 371475 w 2213217"/>
                <a:gd name="connsiteY10-18746" fmla="*/ 4059420 h 7250295"/>
                <a:gd name="connsiteX11-18747" fmla="*/ 495300 w 2213217"/>
                <a:gd name="connsiteY11-18748" fmla="*/ 4278495 h 7250295"/>
                <a:gd name="connsiteX12-18749" fmla="*/ 476250 w 2213217"/>
                <a:gd name="connsiteY12-18750" fmla="*/ 4735695 h 7250295"/>
                <a:gd name="connsiteX13-18751" fmla="*/ 476250 w 2213217"/>
                <a:gd name="connsiteY13-18752" fmla="*/ 5097645 h 7250295"/>
                <a:gd name="connsiteX14-18753" fmla="*/ 371475 w 2213217"/>
                <a:gd name="connsiteY14-18754" fmla="*/ 6145395 h 7250295"/>
                <a:gd name="connsiteX15-18755" fmla="*/ 371475 w 2213217"/>
                <a:gd name="connsiteY15-18756" fmla="*/ 6621645 h 7250295"/>
                <a:gd name="connsiteX16-18757" fmla="*/ 400050 w 2213217"/>
                <a:gd name="connsiteY16-18758" fmla="*/ 6821670 h 7250295"/>
                <a:gd name="connsiteX17-18759" fmla="*/ 323850 w 2213217"/>
                <a:gd name="connsiteY17-18760" fmla="*/ 7002645 h 7250295"/>
                <a:gd name="connsiteX18-18761" fmla="*/ 533400 w 2213217"/>
                <a:gd name="connsiteY18-18762" fmla="*/ 7250295 h 7250295"/>
                <a:gd name="connsiteX19-18763" fmla="*/ 952500 w 2213217"/>
                <a:gd name="connsiteY19-18764" fmla="*/ 7240770 h 7250295"/>
                <a:gd name="connsiteX20-18765" fmla="*/ 733425 w 2213217"/>
                <a:gd name="connsiteY20-18766" fmla="*/ 6821670 h 7250295"/>
                <a:gd name="connsiteX21-18767" fmla="*/ 790575 w 2213217"/>
                <a:gd name="connsiteY21-18768" fmla="*/ 6574020 h 7250295"/>
                <a:gd name="connsiteX22-18769" fmla="*/ 762000 w 2213217"/>
                <a:gd name="connsiteY22-18770" fmla="*/ 6250170 h 7250295"/>
                <a:gd name="connsiteX23-18771" fmla="*/ 885825 w 2213217"/>
                <a:gd name="connsiteY23-18772" fmla="*/ 5411970 h 7250295"/>
                <a:gd name="connsiteX24-18773" fmla="*/ 866775 w 2213217"/>
                <a:gd name="connsiteY24-18774" fmla="*/ 5326245 h 7250295"/>
                <a:gd name="connsiteX25-18775" fmla="*/ 971550 w 2213217"/>
                <a:gd name="connsiteY25-18776" fmla="*/ 5211945 h 7250295"/>
                <a:gd name="connsiteX26-18777" fmla="*/ 962025 w 2213217"/>
                <a:gd name="connsiteY26-18778" fmla="*/ 5069070 h 7250295"/>
                <a:gd name="connsiteX27-18779" fmla="*/ 1104900 w 2213217"/>
                <a:gd name="connsiteY27-18780" fmla="*/ 4526145 h 7250295"/>
                <a:gd name="connsiteX28-18781" fmla="*/ 1123950 w 2213217"/>
                <a:gd name="connsiteY28-18782" fmla="*/ 4392795 h 7250295"/>
                <a:gd name="connsiteX29-18783" fmla="*/ 1276350 w 2213217"/>
                <a:gd name="connsiteY29-18784" fmla="*/ 4649970 h 7250295"/>
                <a:gd name="connsiteX30-18785" fmla="*/ 1352550 w 2213217"/>
                <a:gd name="connsiteY30-18786" fmla="*/ 4926195 h 7250295"/>
                <a:gd name="connsiteX31-18787" fmla="*/ 1333500 w 2213217"/>
                <a:gd name="connsiteY31-18788" fmla="*/ 5069070 h 7250295"/>
                <a:gd name="connsiteX32-18789" fmla="*/ 1371600 w 2213217"/>
                <a:gd name="connsiteY32-18790" fmla="*/ 5078595 h 7250295"/>
                <a:gd name="connsiteX33-18791" fmla="*/ 1262198 w 2213217"/>
                <a:gd name="connsiteY33-18792" fmla="*/ 5554244 h 7250295"/>
                <a:gd name="connsiteX34-18793" fmla="*/ 1263220 w 2213217"/>
                <a:gd name="connsiteY34-18794" fmla="*/ 6360264 h 7250295"/>
                <a:gd name="connsiteX35-18795" fmla="*/ 1336385 w 2213217"/>
                <a:gd name="connsiteY35-18796" fmla="*/ 6540277 h 7250295"/>
                <a:gd name="connsiteX36-18797" fmla="*/ 1285605 w 2213217"/>
                <a:gd name="connsiteY36-18798" fmla="*/ 6741714 h 7250295"/>
                <a:gd name="connsiteX37-18799" fmla="*/ 1303783 w 2213217"/>
                <a:gd name="connsiteY37-18800" fmla="*/ 6828040 h 7250295"/>
                <a:gd name="connsiteX38-18801" fmla="*/ 1313579 w 2213217"/>
                <a:gd name="connsiteY38-18802" fmla="*/ 7020824 h 7250295"/>
                <a:gd name="connsiteX39-18803" fmla="*/ 1760353 w 2213217"/>
                <a:gd name="connsiteY39-18804" fmla="*/ 7189119 h 7250295"/>
                <a:gd name="connsiteX40-18805" fmla="*/ 2189006 w 2213217"/>
                <a:gd name="connsiteY40-18806" fmla="*/ 7199125 h 7250295"/>
                <a:gd name="connsiteX41-18807" fmla="*/ 2171850 w 2213217"/>
                <a:gd name="connsiteY41-18808" fmla="*/ 7046786 h 7250295"/>
                <a:gd name="connsiteX42-18809" fmla="*/ 1687247 w 2213217"/>
                <a:gd name="connsiteY42-18810" fmla="*/ 6680449 h 7250295"/>
                <a:gd name="connsiteX43-18811" fmla="*/ 1708130 w 2213217"/>
                <a:gd name="connsiteY43-18812" fmla="*/ 6550072 h 7250295"/>
                <a:gd name="connsiteX44-18813" fmla="*/ 1668617 w 2213217"/>
                <a:gd name="connsiteY44-18814" fmla="*/ 6451067 h 7250295"/>
                <a:gd name="connsiteX45-18815" fmla="*/ 1657350 w 2213217"/>
                <a:gd name="connsiteY45-18816" fmla="*/ 6250170 h 7250295"/>
                <a:gd name="connsiteX46-18817" fmla="*/ 1679014 w 2213217"/>
                <a:gd name="connsiteY46-18818" fmla="*/ 5979714 h 7250295"/>
                <a:gd name="connsiteX47-18819" fmla="*/ 1727631 w 2213217"/>
                <a:gd name="connsiteY47-18820" fmla="*/ 5512209 h 7250295"/>
                <a:gd name="connsiteX48-18821" fmla="*/ 1739049 w 2213217"/>
                <a:gd name="connsiteY48-18822" fmla="*/ 5363804 h 7250295"/>
                <a:gd name="connsiteX49-18823" fmla="*/ 1797611 w 2213217"/>
                <a:gd name="connsiteY49-18824" fmla="*/ 5317321 h 7250295"/>
                <a:gd name="connsiteX50-18825" fmla="*/ 1884207 w 2213217"/>
                <a:gd name="connsiteY50-18826" fmla="*/ 5097645 h 7250295"/>
                <a:gd name="connsiteX51-18827" fmla="*/ 1909357 w 2213217"/>
                <a:gd name="connsiteY51-18828" fmla="*/ 4805496 h 7250295"/>
                <a:gd name="connsiteX52-18829" fmla="*/ 1900373 w 2213217"/>
                <a:gd name="connsiteY52-18830" fmla="*/ 4348776 h 7250295"/>
                <a:gd name="connsiteX53-18831" fmla="*/ 1881052 w 2213217"/>
                <a:gd name="connsiteY53-18832" fmla="*/ 3902573 h 7250295"/>
                <a:gd name="connsiteX54-18833" fmla="*/ 1855362 w 2213217"/>
                <a:gd name="connsiteY54-18834" fmla="*/ 3584643 h 7250295"/>
                <a:gd name="connsiteX55-18835" fmla="*/ 2056257 w 2213217"/>
                <a:gd name="connsiteY55-18836" fmla="*/ 2654077 h 7250295"/>
                <a:gd name="connsiteX56-18837" fmla="*/ 2042707 w 2213217"/>
                <a:gd name="connsiteY56-18838" fmla="*/ 2404684 h 7250295"/>
                <a:gd name="connsiteX57-18839" fmla="*/ 1981200 w 2213217"/>
                <a:gd name="connsiteY57-18840" fmla="*/ 1864914 h 7250295"/>
                <a:gd name="connsiteX58-18841" fmla="*/ 1936459 w 2213217"/>
                <a:gd name="connsiteY58-18842" fmla="*/ 1677029 h 7250295"/>
                <a:gd name="connsiteX59-18843" fmla="*/ 1922037 w 2213217"/>
                <a:gd name="connsiteY59-18844" fmla="*/ 1432534 h 7250295"/>
                <a:gd name="connsiteX60-18845" fmla="*/ 1874412 w 2213217"/>
                <a:gd name="connsiteY60-18846" fmla="*/ 1302338 h 7250295"/>
                <a:gd name="connsiteX61-18847" fmla="*/ 1407687 w 2213217"/>
                <a:gd name="connsiteY61-18848" fmla="*/ 1134975 h 7250295"/>
                <a:gd name="connsiteX62-18849" fmla="*/ 1309221 w 2213217"/>
                <a:gd name="connsiteY62-18850" fmla="*/ 1020075 h 7250295"/>
                <a:gd name="connsiteX63-18851" fmla="*/ 1365230 w 2213217"/>
                <a:gd name="connsiteY63-18852" fmla="*/ 821521 h 7250295"/>
                <a:gd name="connsiteX64-18853" fmla="*/ 1433407 w 2213217"/>
                <a:gd name="connsiteY64-18854" fmla="*/ 622909 h 7250295"/>
                <a:gd name="connsiteX65-18855" fmla="*/ 1444916 w 2213217"/>
                <a:gd name="connsiteY65-18856" fmla="*/ 380757 h 7250295"/>
                <a:gd name="connsiteX66-18857" fmla="*/ 1330946 w 2213217"/>
                <a:gd name="connsiteY66-18858" fmla="*/ 143773 h 7250295"/>
                <a:gd name="connsiteX67-18859" fmla="*/ 1063645 w 2213217"/>
                <a:gd name="connsiteY67-18860" fmla="*/ 568 h 7250295"/>
                <a:gd name="connsiteX0-18861" fmla="*/ 1063645 w 2213217"/>
                <a:gd name="connsiteY0-18862" fmla="*/ 568 h 7250295"/>
                <a:gd name="connsiteX1-18863" fmla="*/ 809625 w 2213217"/>
                <a:gd name="connsiteY1-18864" fmla="*/ 116070 h 7250295"/>
                <a:gd name="connsiteX2-18865" fmla="*/ 685800 w 2213217"/>
                <a:gd name="connsiteY2-18866" fmla="*/ 297045 h 7250295"/>
                <a:gd name="connsiteX3-18867" fmla="*/ 704850 w 2213217"/>
                <a:gd name="connsiteY3-18868" fmla="*/ 620895 h 7250295"/>
                <a:gd name="connsiteX4-18869" fmla="*/ 838200 w 2213217"/>
                <a:gd name="connsiteY4-18870" fmla="*/ 897120 h 7250295"/>
                <a:gd name="connsiteX5-18871" fmla="*/ 742950 w 2213217"/>
                <a:gd name="connsiteY5-18872" fmla="*/ 1011420 h 7250295"/>
                <a:gd name="connsiteX6-18873" fmla="*/ 133350 w 2213217"/>
                <a:gd name="connsiteY6-18874" fmla="*/ 1220970 h 7250295"/>
                <a:gd name="connsiteX7-18875" fmla="*/ 0 w 2213217"/>
                <a:gd name="connsiteY7-18876" fmla="*/ 2211570 h 7250295"/>
                <a:gd name="connsiteX8-18877" fmla="*/ 333375 w 2213217"/>
                <a:gd name="connsiteY8-18878" fmla="*/ 3106920 h 7250295"/>
                <a:gd name="connsiteX9-18879" fmla="*/ 247650 w 2213217"/>
                <a:gd name="connsiteY9-18880" fmla="*/ 3840345 h 7250295"/>
                <a:gd name="connsiteX10-18881" fmla="*/ 371475 w 2213217"/>
                <a:gd name="connsiteY10-18882" fmla="*/ 4059420 h 7250295"/>
                <a:gd name="connsiteX11-18883" fmla="*/ 495300 w 2213217"/>
                <a:gd name="connsiteY11-18884" fmla="*/ 4278495 h 7250295"/>
                <a:gd name="connsiteX12-18885" fmla="*/ 476250 w 2213217"/>
                <a:gd name="connsiteY12-18886" fmla="*/ 4735695 h 7250295"/>
                <a:gd name="connsiteX13-18887" fmla="*/ 476250 w 2213217"/>
                <a:gd name="connsiteY13-18888" fmla="*/ 5097645 h 7250295"/>
                <a:gd name="connsiteX14-18889" fmla="*/ 371475 w 2213217"/>
                <a:gd name="connsiteY14-18890" fmla="*/ 6145395 h 7250295"/>
                <a:gd name="connsiteX15-18891" fmla="*/ 371475 w 2213217"/>
                <a:gd name="connsiteY15-18892" fmla="*/ 6621645 h 7250295"/>
                <a:gd name="connsiteX16-18893" fmla="*/ 400050 w 2213217"/>
                <a:gd name="connsiteY16-18894" fmla="*/ 6821670 h 7250295"/>
                <a:gd name="connsiteX17-18895" fmla="*/ 323850 w 2213217"/>
                <a:gd name="connsiteY17-18896" fmla="*/ 7002645 h 7250295"/>
                <a:gd name="connsiteX18-18897" fmla="*/ 533400 w 2213217"/>
                <a:gd name="connsiteY18-18898" fmla="*/ 7250295 h 7250295"/>
                <a:gd name="connsiteX19-18899" fmla="*/ 952500 w 2213217"/>
                <a:gd name="connsiteY19-18900" fmla="*/ 7240770 h 7250295"/>
                <a:gd name="connsiteX20-18901" fmla="*/ 733425 w 2213217"/>
                <a:gd name="connsiteY20-18902" fmla="*/ 6821670 h 7250295"/>
                <a:gd name="connsiteX21-18903" fmla="*/ 790575 w 2213217"/>
                <a:gd name="connsiteY21-18904" fmla="*/ 6574020 h 7250295"/>
                <a:gd name="connsiteX22-18905" fmla="*/ 762000 w 2213217"/>
                <a:gd name="connsiteY22-18906" fmla="*/ 6250170 h 7250295"/>
                <a:gd name="connsiteX23-18907" fmla="*/ 885825 w 2213217"/>
                <a:gd name="connsiteY23-18908" fmla="*/ 5411970 h 7250295"/>
                <a:gd name="connsiteX24-18909" fmla="*/ 866775 w 2213217"/>
                <a:gd name="connsiteY24-18910" fmla="*/ 5326245 h 7250295"/>
                <a:gd name="connsiteX25-18911" fmla="*/ 971550 w 2213217"/>
                <a:gd name="connsiteY25-18912" fmla="*/ 5211945 h 7250295"/>
                <a:gd name="connsiteX26-18913" fmla="*/ 962025 w 2213217"/>
                <a:gd name="connsiteY26-18914" fmla="*/ 5069070 h 7250295"/>
                <a:gd name="connsiteX27-18915" fmla="*/ 1104900 w 2213217"/>
                <a:gd name="connsiteY27-18916" fmla="*/ 4526145 h 7250295"/>
                <a:gd name="connsiteX28-18917" fmla="*/ 1123950 w 2213217"/>
                <a:gd name="connsiteY28-18918" fmla="*/ 4392795 h 7250295"/>
                <a:gd name="connsiteX29-18919" fmla="*/ 1276350 w 2213217"/>
                <a:gd name="connsiteY29-18920" fmla="*/ 4649970 h 7250295"/>
                <a:gd name="connsiteX30-18921" fmla="*/ 1352550 w 2213217"/>
                <a:gd name="connsiteY30-18922" fmla="*/ 4926195 h 7250295"/>
                <a:gd name="connsiteX31-18923" fmla="*/ 1333500 w 2213217"/>
                <a:gd name="connsiteY31-18924" fmla="*/ 5069070 h 7250295"/>
                <a:gd name="connsiteX32-18925" fmla="*/ 1371600 w 2213217"/>
                <a:gd name="connsiteY32-18926" fmla="*/ 5078595 h 7250295"/>
                <a:gd name="connsiteX33-18927" fmla="*/ 1262198 w 2213217"/>
                <a:gd name="connsiteY33-18928" fmla="*/ 5554244 h 7250295"/>
                <a:gd name="connsiteX34-18929" fmla="*/ 1263220 w 2213217"/>
                <a:gd name="connsiteY34-18930" fmla="*/ 6360264 h 7250295"/>
                <a:gd name="connsiteX35-18931" fmla="*/ 1336385 w 2213217"/>
                <a:gd name="connsiteY35-18932" fmla="*/ 6540277 h 7250295"/>
                <a:gd name="connsiteX36-18933" fmla="*/ 1285605 w 2213217"/>
                <a:gd name="connsiteY36-18934" fmla="*/ 6741714 h 7250295"/>
                <a:gd name="connsiteX37-18935" fmla="*/ 1303783 w 2213217"/>
                <a:gd name="connsiteY37-18936" fmla="*/ 6828040 h 7250295"/>
                <a:gd name="connsiteX38-18937" fmla="*/ 1313579 w 2213217"/>
                <a:gd name="connsiteY38-18938" fmla="*/ 7020824 h 7250295"/>
                <a:gd name="connsiteX39-18939" fmla="*/ 1760353 w 2213217"/>
                <a:gd name="connsiteY39-18940" fmla="*/ 7189119 h 7250295"/>
                <a:gd name="connsiteX40-18941" fmla="*/ 2189006 w 2213217"/>
                <a:gd name="connsiteY40-18942" fmla="*/ 7199125 h 7250295"/>
                <a:gd name="connsiteX41-18943" fmla="*/ 2171850 w 2213217"/>
                <a:gd name="connsiteY41-18944" fmla="*/ 7046786 h 7250295"/>
                <a:gd name="connsiteX42-18945" fmla="*/ 1687247 w 2213217"/>
                <a:gd name="connsiteY42-18946" fmla="*/ 6680449 h 7250295"/>
                <a:gd name="connsiteX43-18947" fmla="*/ 1708130 w 2213217"/>
                <a:gd name="connsiteY43-18948" fmla="*/ 6550072 h 7250295"/>
                <a:gd name="connsiteX44-18949" fmla="*/ 1668617 w 2213217"/>
                <a:gd name="connsiteY44-18950" fmla="*/ 6451067 h 7250295"/>
                <a:gd name="connsiteX45-18951" fmla="*/ 1657350 w 2213217"/>
                <a:gd name="connsiteY45-18952" fmla="*/ 6250170 h 7250295"/>
                <a:gd name="connsiteX46-18953" fmla="*/ 1679014 w 2213217"/>
                <a:gd name="connsiteY46-18954" fmla="*/ 5979714 h 7250295"/>
                <a:gd name="connsiteX47-18955" fmla="*/ 1727631 w 2213217"/>
                <a:gd name="connsiteY47-18956" fmla="*/ 5512209 h 7250295"/>
                <a:gd name="connsiteX48-18957" fmla="*/ 1739049 w 2213217"/>
                <a:gd name="connsiteY48-18958" fmla="*/ 5363804 h 7250295"/>
                <a:gd name="connsiteX49-18959" fmla="*/ 1797611 w 2213217"/>
                <a:gd name="connsiteY49-18960" fmla="*/ 5317321 h 7250295"/>
                <a:gd name="connsiteX50-18961" fmla="*/ 1884207 w 2213217"/>
                <a:gd name="connsiteY50-18962" fmla="*/ 5097645 h 7250295"/>
                <a:gd name="connsiteX51-18963" fmla="*/ 1909357 w 2213217"/>
                <a:gd name="connsiteY51-18964" fmla="*/ 4805496 h 7250295"/>
                <a:gd name="connsiteX52-18965" fmla="*/ 1900373 w 2213217"/>
                <a:gd name="connsiteY52-18966" fmla="*/ 4348776 h 7250295"/>
                <a:gd name="connsiteX53-18967" fmla="*/ 1881052 w 2213217"/>
                <a:gd name="connsiteY53-18968" fmla="*/ 3902573 h 7250295"/>
                <a:gd name="connsiteX54-18969" fmla="*/ 1855362 w 2213217"/>
                <a:gd name="connsiteY54-18970" fmla="*/ 3584643 h 7250295"/>
                <a:gd name="connsiteX55-18971" fmla="*/ 2056257 w 2213217"/>
                <a:gd name="connsiteY55-18972" fmla="*/ 2654077 h 7250295"/>
                <a:gd name="connsiteX56-18973" fmla="*/ 2042707 w 2213217"/>
                <a:gd name="connsiteY56-18974" fmla="*/ 2404684 h 7250295"/>
                <a:gd name="connsiteX57-18975" fmla="*/ 1981200 w 2213217"/>
                <a:gd name="connsiteY57-18976" fmla="*/ 1864914 h 7250295"/>
                <a:gd name="connsiteX58-18977" fmla="*/ 1936459 w 2213217"/>
                <a:gd name="connsiteY58-18978" fmla="*/ 1677029 h 7250295"/>
                <a:gd name="connsiteX59-18979" fmla="*/ 1922037 w 2213217"/>
                <a:gd name="connsiteY59-18980" fmla="*/ 1432534 h 7250295"/>
                <a:gd name="connsiteX60-18981" fmla="*/ 1874412 w 2213217"/>
                <a:gd name="connsiteY60-18982" fmla="*/ 1302338 h 7250295"/>
                <a:gd name="connsiteX61-18983" fmla="*/ 1407687 w 2213217"/>
                <a:gd name="connsiteY61-18984" fmla="*/ 1134975 h 7250295"/>
                <a:gd name="connsiteX62-18985" fmla="*/ 1309221 w 2213217"/>
                <a:gd name="connsiteY62-18986" fmla="*/ 1020075 h 7250295"/>
                <a:gd name="connsiteX63-18987" fmla="*/ 1365230 w 2213217"/>
                <a:gd name="connsiteY63-18988" fmla="*/ 821521 h 7250295"/>
                <a:gd name="connsiteX64-18989" fmla="*/ 1433407 w 2213217"/>
                <a:gd name="connsiteY64-18990" fmla="*/ 622909 h 7250295"/>
                <a:gd name="connsiteX65-18991" fmla="*/ 1444916 w 2213217"/>
                <a:gd name="connsiteY65-18992" fmla="*/ 380757 h 7250295"/>
                <a:gd name="connsiteX66-18993" fmla="*/ 1330946 w 2213217"/>
                <a:gd name="connsiteY66-18994" fmla="*/ 143773 h 7250295"/>
                <a:gd name="connsiteX67-18995" fmla="*/ 1063645 w 2213217"/>
                <a:gd name="connsiteY67-18996" fmla="*/ 568 h 7250295"/>
                <a:gd name="connsiteX0-18997" fmla="*/ 1063645 w 2213217"/>
                <a:gd name="connsiteY0-18998" fmla="*/ 568 h 7250295"/>
                <a:gd name="connsiteX1-18999" fmla="*/ 809625 w 2213217"/>
                <a:gd name="connsiteY1-19000" fmla="*/ 116070 h 7250295"/>
                <a:gd name="connsiteX2-19001" fmla="*/ 685800 w 2213217"/>
                <a:gd name="connsiteY2-19002" fmla="*/ 297045 h 7250295"/>
                <a:gd name="connsiteX3-19003" fmla="*/ 704850 w 2213217"/>
                <a:gd name="connsiteY3-19004" fmla="*/ 620895 h 7250295"/>
                <a:gd name="connsiteX4-19005" fmla="*/ 838200 w 2213217"/>
                <a:gd name="connsiteY4-19006" fmla="*/ 897120 h 7250295"/>
                <a:gd name="connsiteX5-19007" fmla="*/ 742950 w 2213217"/>
                <a:gd name="connsiteY5-19008" fmla="*/ 1011420 h 7250295"/>
                <a:gd name="connsiteX6-19009" fmla="*/ 133350 w 2213217"/>
                <a:gd name="connsiteY6-19010" fmla="*/ 1220970 h 7250295"/>
                <a:gd name="connsiteX7-19011" fmla="*/ 0 w 2213217"/>
                <a:gd name="connsiteY7-19012" fmla="*/ 2211570 h 7250295"/>
                <a:gd name="connsiteX8-19013" fmla="*/ 333375 w 2213217"/>
                <a:gd name="connsiteY8-19014" fmla="*/ 3106920 h 7250295"/>
                <a:gd name="connsiteX9-19015" fmla="*/ 247650 w 2213217"/>
                <a:gd name="connsiteY9-19016" fmla="*/ 3840345 h 7250295"/>
                <a:gd name="connsiteX10-19017" fmla="*/ 371475 w 2213217"/>
                <a:gd name="connsiteY10-19018" fmla="*/ 4059420 h 7250295"/>
                <a:gd name="connsiteX11-19019" fmla="*/ 495300 w 2213217"/>
                <a:gd name="connsiteY11-19020" fmla="*/ 4278495 h 7250295"/>
                <a:gd name="connsiteX12-19021" fmla="*/ 476250 w 2213217"/>
                <a:gd name="connsiteY12-19022" fmla="*/ 4735695 h 7250295"/>
                <a:gd name="connsiteX13-19023" fmla="*/ 476250 w 2213217"/>
                <a:gd name="connsiteY13-19024" fmla="*/ 5097645 h 7250295"/>
                <a:gd name="connsiteX14-19025" fmla="*/ 371475 w 2213217"/>
                <a:gd name="connsiteY14-19026" fmla="*/ 6145395 h 7250295"/>
                <a:gd name="connsiteX15-19027" fmla="*/ 371475 w 2213217"/>
                <a:gd name="connsiteY15-19028" fmla="*/ 6621645 h 7250295"/>
                <a:gd name="connsiteX16-19029" fmla="*/ 400050 w 2213217"/>
                <a:gd name="connsiteY16-19030" fmla="*/ 6821670 h 7250295"/>
                <a:gd name="connsiteX17-19031" fmla="*/ 323850 w 2213217"/>
                <a:gd name="connsiteY17-19032" fmla="*/ 7002645 h 7250295"/>
                <a:gd name="connsiteX18-19033" fmla="*/ 533400 w 2213217"/>
                <a:gd name="connsiteY18-19034" fmla="*/ 7250295 h 7250295"/>
                <a:gd name="connsiteX19-19035" fmla="*/ 952500 w 2213217"/>
                <a:gd name="connsiteY19-19036" fmla="*/ 7240770 h 7250295"/>
                <a:gd name="connsiteX20-19037" fmla="*/ 733425 w 2213217"/>
                <a:gd name="connsiteY20-19038" fmla="*/ 6821670 h 7250295"/>
                <a:gd name="connsiteX21-19039" fmla="*/ 790575 w 2213217"/>
                <a:gd name="connsiteY21-19040" fmla="*/ 6574020 h 7250295"/>
                <a:gd name="connsiteX22-19041" fmla="*/ 762000 w 2213217"/>
                <a:gd name="connsiteY22-19042" fmla="*/ 6250170 h 7250295"/>
                <a:gd name="connsiteX23-19043" fmla="*/ 885825 w 2213217"/>
                <a:gd name="connsiteY23-19044" fmla="*/ 5411970 h 7250295"/>
                <a:gd name="connsiteX24-19045" fmla="*/ 866775 w 2213217"/>
                <a:gd name="connsiteY24-19046" fmla="*/ 5326245 h 7250295"/>
                <a:gd name="connsiteX25-19047" fmla="*/ 971550 w 2213217"/>
                <a:gd name="connsiteY25-19048" fmla="*/ 5211945 h 7250295"/>
                <a:gd name="connsiteX26-19049" fmla="*/ 962025 w 2213217"/>
                <a:gd name="connsiteY26-19050" fmla="*/ 5069070 h 7250295"/>
                <a:gd name="connsiteX27-19051" fmla="*/ 1104900 w 2213217"/>
                <a:gd name="connsiteY27-19052" fmla="*/ 4526145 h 7250295"/>
                <a:gd name="connsiteX28-19053" fmla="*/ 1123950 w 2213217"/>
                <a:gd name="connsiteY28-19054" fmla="*/ 4392795 h 7250295"/>
                <a:gd name="connsiteX29-19055" fmla="*/ 1276350 w 2213217"/>
                <a:gd name="connsiteY29-19056" fmla="*/ 4649970 h 7250295"/>
                <a:gd name="connsiteX30-19057" fmla="*/ 1352550 w 2213217"/>
                <a:gd name="connsiteY30-19058" fmla="*/ 4926195 h 7250295"/>
                <a:gd name="connsiteX31-19059" fmla="*/ 1333500 w 2213217"/>
                <a:gd name="connsiteY31-19060" fmla="*/ 5069070 h 7250295"/>
                <a:gd name="connsiteX32-19061" fmla="*/ 1371600 w 2213217"/>
                <a:gd name="connsiteY32-19062" fmla="*/ 5078595 h 7250295"/>
                <a:gd name="connsiteX33-19063" fmla="*/ 1262198 w 2213217"/>
                <a:gd name="connsiteY33-19064" fmla="*/ 5554244 h 7250295"/>
                <a:gd name="connsiteX34-19065" fmla="*/ 1263220 w 2213217"/>
                <a:gd name="connsiteY34-19066" fmla="*/ 6360264 h 7250295"/>
                <a:gd name="connsiteX35-19067" fmla="*/ 1336385 w 2213217"/>
                <a:gd name="connsiteY35-19068" fmla="*/ 6540277 h 7250295"/>
                <a:gd name="connsiteX36-19069" fmla="*/ 1285605 w 2213217"/>
                <a:gd name="connsiteY36-19070" fmla="*/ 6741714 h 7250295"/>
                <a:gd name="connsiteX37-19071" fmla="*/ 1303783 w 2213217"/>
                <a:gd name="connsiteY37-19072" fmla="*/ 6828040 h 7250295"/>
                <a:gd name="connsiteX38-19073" fmla="*/ 1313579 w 2213217"/>
                <a:gd name="connsiteY38-19074" fmla="*/ 7020824 h 7250295"/>
                <a:gd name="connsiteX39-19075" fmla="*/ 1760353 w 2213217"/>
                <a:gd name="connsiteY39-19076" fmla="*/ 7189119 h 7250295"/>
                <a:gd name="connsiteX40-19077" fmla="*/ 2189006 w 2213217"/>
                <a:gd name="connsiteY40-19078" fmla="*/ 7199125 h 7250295"/>
                <a:gd name="connsiteX41-19079" fmla="*/ 2171850 w 2213217"/>
                <a:gd name="connsiteY41-19080" fmla="*/ 7046786 h 7250295"/>
                <a:gd name="connsiteX42-19081" fmla="*/ 1687247 w 2213217"/>
                <a:gd name="connsiteY42-19082" fmla="*/ 6680449 h 7250295"/>
                <a:gd name="connsiteX43-19083" fmla="*/ 1708130 w 2213217"/>
                <a:gd name="connsiteY43-19084" fmla="*/ 6550072 h 7250295"/>
                <a:gd name="connsiteX44-19085" fmla="*/ 1668617 w 2213217"/>
                <a:gd name="connsiteY44-19086" fmla="*/ 6451067 h 7250295"/>
                <a:gd name="connsiteX45-19087" fmla="*/ 1657350 w 2213217"/>
                <a:gd name="connsiteY45-19088" fmla="*/ 6250170 h 7250295"/>
                <a:gd name="connsiteX46-19089" fmla="*/ 1679014 w 2213217"/>
                <a:gd name="connsiteY46-19090" fmla="*/ 5979714 h 7250295"/>
                <a:gd name="connsiteX47-19091" fmla="*/ 1727631 w 2213217"/>
                <a:gd name="connsiteY47-19092" fmla="*/ 5512209 h 7250295"/>
                <a:gd name="connsiteX48-19093" fmla="*/ 1739049 w 2213217"/>
                <a:gd name="connsiteY48-19094" fmla="*/ 5363804 h 7250295"/>
                <a:gd name="connsiteX49-19095" fmla="*/ 1797611 w 2213217"/>
                <a:gd name="connsiteY49-19096" fmla="*/ 5317321 h 7250295"/>
                <a:gd name="connsiteX50-19097" fmla="*/ 1884207 w 2213217"/>
                <a:gd name="connsiteY50-19098" fmla="*/ 5097645 h 7250295"/>
                <a:gd name="connsiteX51-19099" fmla="*/ 1909357 w 2213217"/>
                <a:gd name="connsiteY51-19100" fmla="*/ 4805496 h 7250295"/>
                <a:gd name="connsiteX52-19101" fmla="*/ 1900373 w 2213217"/>
                <a:gd name="connsiteY52-19102" fmla="*/ 4348776 h 7250295"/>
                <a:gd name="connsiteX53-19103" fmla="*/ 1881052 w 2213217"/>
                <a:gd name="connsiteY53-19104" fmla="*/ 3902573 h 7250295"/>
                <a:gd name="connsiteX54-19105" fmla="*/ 1855362 w 2213217"/>
                <a:gd name="connsiteY54-19106" fmla="*/ 3584643 h 7250295"/>
                <a:gd name="connsiteX55-19107" fmla="*/ 2056257 w 2213217"/>
                <a:gd name="connsiteY55-19108" fmla="*/ 2654077 h 7250295"/>
                <a:gd name="connsiteX56-19109" fmla="*/ 2042707 w 2213217"/>
                <a:gd name="connsiteY56-19110" fmla="*/ 2404684 h 7250295"/>
                <a:gd name="connsiteX57-19111" fmla="*/ 1981200 w 2213217"/>
                <a:gd name="connsiteY57-19112" fmla="*/ 1864914 h 7250295"/>
                <a:gd name="connsiteX58-19113" fmla="*/ 1936459 w 2213217"/>
                <a:gd name="connsiteY58-19114" fmla="*/ 1677029 h 7250295"/>
                <a:gd name="connsiteX59-19115" fmla="*/ 1922037 w 2213217"/>
                <a:gd name="connsiteY59-19116" fmla="*/ 1432534 h 7250295"/>
                <a:gd name="connsiteX60-19117" fmla="*/ 1874412 w 2213217"/>
                <a:gd name="connsiteY60-19118" fmla="*/ 1302338 h 7250295"/>
                <a:gd name="connsiteX61-19119" fmla="*/ 1407687 w 2213217"/>
                <a:gd name="connsiteY61-19120" fmla="*/ 1134975 h 7250295"/>
                <a:gd name="connsiteX62-19121" fmla="*/ 1309221 w 2213217"/>
                <a:gd name="connsiteY62-19122" fmla="*/ 1020075 h 7250295"/>
                <a:gd name="connsiteX63-19123" fmla="*/ 1365230 w 2213217"/>
                <a:gd name="connsiteY63-19124" fmla="*/ 821521 h 7250295"/>
                <a:gd name="connsiteX64-19125" fmla="*/ 1433407 w 2213217"/>
                <a:gd name="connsiteY64-19126" fmla="*/ 622909 h 7250295"/>
                <a:gd name="connsiteX65-19127" fmla="*/ 1444916 w 2213217"/>
                <a:gd name="connsiteY65-19128" fmla="*/ 380757 h 7250295"/>
                <a:gd name="connsiteX66-19129" fmla="*/ 1330946 w 2213217"/>
                <a:gd name="connsiteY66-19130" fmla="*/ 143773 h 7250295"/>
                <a:gd name="connsiteX67-19131" fmla="*/ 1063645 w 2213217"/>
                <a:gd name="connsiteY67-19132" fmla="*/ 568 h 7250295"/>
                <a:gd name="connsiteX0-19133" fmla="*/ 1063645 w 2213217"/>
                <a:gd name="connsiteY0-19134" fmla="*/ 568 h 7250295"/>
                <a:gd name="connsiteX1-19135" fmla="*/ 809625 w 2213217"/>
                <a:gd name="connsiteY1-19136" fmla="*/ 116070 h 7250295"/>
                <a:gd name="connsiteX2-19137" fmla="*/ 685800 w 2213217"/>
                <a:gd name="connsiteY2-19138" fmla="*/ 297045 h 7250295"/>
                <a:gd name="connsiteX3-19139" fmla="*/ 704850 w 2213217"/>
                <a:gd name="connsiteY3-19140" fmla="*/ 620895 h 7250295"/>
                <a:gd name="connsiteX4-19141" fmla="*/ 838200 w 2213217"/>
                <a:gd name="connsiteY4-19142" fmla="*/ 897120 h 7250295"/>
                <a:gd name="connsiteX5-19143" fmla="*/ 742950 w 2213217"/>
                <a:gd name="connsiteY5-19144" fmla="*/ 1011420 h 7250295"/>
                <a:gd name="connsiteX6-19145" fmla="*/ 133350 w 2213217"/>
                <a:gd name="connsiteY6-19146" fmla="*/ 1220970 h 7250295"/>
                <a:gd name="connsiteX7-19147" fmla="*/ 0 w 2213217"/>
                <a:gd name="connsiteY7-19148" fmla="*/ 2211570 h 7250295"/>
                <a:gd name="connsiteX8-19149" fmla="*/ 333375 w 2213217"/>
                <a:gd name="connsiteY8-19150" fmla="*/ 3106920 h 7250295"/>
                <a:gd name="connsiteX9-19151" fmla="*/ 247650 w 2213217"/>
                <a:gd name="connsiteY9-19152" fmla="*/ 3840345 h 7250295"/>
                <a:gd name="connsiteX10-19153" fmla="*/ 371475 w 2213217"/>
                <a:gd name="connsiteY10-19154" fmla="*/ 4059420 h 7250295"/>
                <a:gd name="connsiteX11-19155" fmla="*/ 495300 w 2213217"/>
                <a:gd name="connsiteY11-19156" fmla="*/ 4278495 h 7250295"/>
                <a:gd name="connsiteX12-19157" fmla="*/ 476250 w 2213217"/>
                <a:gd name="connsiteY12-19158" fmla="*/ 4735695 h 7250295"/>
                <a:gd name="connsiteX13-19159" fmla="*/ 476250 w 2213217"/>
                <a:gd name="connsiteY13-19160" fmla="*/ 5097645 h 7250295"/>
                <a:gd name="connsiteX14-19161" fmla="*/ 371475 w 2213217"/>
                <a:gd name="connsiteY14-19162" fmla="*/ 6145395 h 7250295"/>
                <a:gd name="connsiteX15-19163" fmla="*/ 371475 w 2213217"/>
                <a:gd name="connsiteY15-19164" fmla="*/ 6621645 h 7250295"/>
                <a:gd name="connsiteX16-19165" fmla="*/ 400050 w 2213217"/>
                <a:gd name="connsiteY16-19166" fmla="*/ 6821670 h 7250295"/>
                <a:gd name="connsiteX17-19167" fmla="*/ 323850 w 2213217"/>
                <a:gd name="connsiteY17-19168" fmla="*/ 7002645 h 7250295"/>
                <a:gd name="connsiteX18-19169" fmla="*/ 533400 w 2213217"/>
                <a:gd name="connsiteY18-19170" fmla="*/ 7250295 h 7250295"/>
                <a:gd name="connsiteX19-19171" fmla="*/ 952500 w 2213217"/>
                <a:gd name="connsiteY19-19172" fmla="*/ 7240770 h 7250295"/>
                <a:gd name="connsiteX20-19173" fmla="*/ 733425 w 2213217"/>
                <a:gd name="connsiteY20-19174" fmla="*/ 6821670 h 7250295"/>
                <a:gd name="connsiteX21-19175" fmla="*/ 790575 w 2213217"/>
                <a:gd name="connsiteY21-19176" fmla="*/ 6574020 h 7250295"/>
                <a:gd name="connsiteX22-19177" fmla="*/ 762000 w 2213217"/>
                <a:gd name="connsiteY22-19178" fmla="*/ 6250170 h 7250295"/>
                <a:gd name="connsiteX23-19179" fmla="*/ 885825 w 2213217"/>
                <a:gd name="connsiteY23-19180" fmla="*/ 5411970 h 7250295"/>
                <a:gd name="connsiteX24-19181" fmla="*/ 866775 w 2213217"/>
                <a:gd name="connsiteY24-19182" fmla="*/ 5326245 h 7250295"/>
                <a:gd name="connsiteX25-19183" fmla="*/ 971550 w 2213217"/>
                <a:gd name="connsiteY25-19184" fmla="*/ 5211945 h 7250295"/>
                <a:gd name="connsiteX26-19185" fmla="*/ 962025 w 2213217"/>
                <a:gd name="connsiteY26-19186" fmla="*/ 5069070 h 7250295"/>
                <a:gd name="connsiteX27-19187" fmla="*/ 1104900 w 2213217"/>
                <a:gd name="connsiteY27-19188" fmla="*/ 4526145 h 7250295"/>
                <a:gd name="connsiteX28-19189" fmla="*/ 1123950 w 2213217"/>
                <a:gd name="connsiteY28-19190" fmla="*/ 4392795 h 7250295"/>
                <a:gd name="connsiteX29-19191" fmla="*/ 1276350 w 2213217"/>
                <a:gd name="connsiteY29-19192" fmla="*/ 4649970 h 7250295"/>
                <a:gd name="connsiteX30-19193" fmla="*/ 1352550 w 2213217"/>
                <a:gd name="connsiteY30-19194" fmla="*/ 4926195 h 7250295"/>
                <a:gd name="connsiteX31-19195" fmla="*/ 1333500 w 2213217"/>
                <a:gd name="connsiteY31-19196" fmla="*/ 5069070 h 7250295"/>
                <a:gd name="connsiteX32-19197" fmla="*/ 1371600 w 2213217"/>
                <a:gd name="connsiteY32-19198" fmla="*/ 5078595 h 7250295"/>
                <a:gd name="connsiteX33-19199" fmla="*/ 1262198 w 2213217"/>
                <a:gd name="connsiteY33-19200" fmla="*/ 5554244 h 7250295"/>
                <a:gd name="connsiteX34-19201" fmla="*/ 1263220 w 2213217"/>
                <a:gd name="connsiteY34-19202" fmla="*/ 6360264 h 7250295"/>
                <a:gd name="connsiteX35-19203" fmla="*/ 1336385 w 2213217"/>
                <a:gd name="connsiteY35-19204" fmla="*/ 6540277 h 7250295"/>
                <a:gd name="connsiteX36-19205" fmla="*/ 1285605 w 2213217"/>
                <a:gd name="connsiteY36-19206" fmla="*/ 6741714 h 7250295"/>
                <a:gd name="connsiteX37-19207" fmla="*/ 1303783 w 2213217"/>
                <a:gd name="connsiteY37-19208" fmla="*/ 6828040 h 7250295"/>
                <a:gd name="connsiteX38-19209" fmla="*/ 1313579 w 2213217"/>
                <a:gd name="connsiteY38-19210" fmla="*/ 7020824 h 7250295"/>
                <a:gd name="connsiteX39-19211" fmla="*/ 1760353 w 2213217"/>
                <a:gd name="connsiteY39-19212" fmla="*/ 7189119 h 7250295"/>
                <a:gd name="connsiteX40-19213" fmla="*/ 2189006 w 2213217"/>
                <a:gd name="connsiteY40-19214" fmla="*/ 7199125 h 7250295"/>
                <a:gd name="connsiteX41-19215" fmla="*/ 2171850 w 2213217"/>
                <a:gd name="connsiteY41-19216" fmla="*/ 7046786 h 7250295"/>
                <a:gd name="connsiteX42-19217" fmla="*/ 1687247 w 2213217"/>
                <a:gd name="connsiteY42-19218" fmla="*/ 6680449 h 7250295"/>
                <a:gd name="connsiteX43-19219" fmla="*/ 1708130 w 2213217"/>
                <a:gd name="connsiteY43-19220" fmla="*/ 6550072 h 7250295"/>
                <a:gd name="connsiteX44-19221" fmla="*/ 1668617 w 2213217"/>
                <a:gd name="connsiteY44-19222" fmla="*/ 6451067 h 7250295"/>
                <a:gd name="connsiteX45-19223" fmla="*/ 1657350 w 2213217"/>
                <a:gd name="connsiteY45-19224" fmla="*/ 6250170 h 7250295"/>
                <a:gd name="connsiteX46-19225" fmla="*/ 1679014 w 2213217"/>
                <a:gd name="connsiteY46-19226" fmla="*/ 5979714 h 7250295"/>
                <a:gd name="connsiteX47-19227" fmla="*/ 1727631 w 2213217"/>
                <a:gd name="connsiteY47-19228" fmla="*/ 5512209 h 7250295"/>
                <a:gd name="connsiteX48-19229" fmla="*/ 1739049 w 2213217"/>
                <a:gd name="connsiteY48-19230" fmla="*/ 5363804 h 7250295"/>
                <a:gd name="connsiteX49-19231" fmla="*/ 1797611 w 2213217"/>
                <a:gd name="connsiteY49-19232" fmla="*/ 5317321 h 7250295"/>
                <a:gd name="connsiteX50-19233" fmla="*/ 1884207 w 2213217"/>
                <a:gd name="connsiteY50-19234" fmla="*/ 5097645 h 7250295"/>
                <a:gd name="connsiteX51-19235" fmla="*/ 1909357 w 2213217"/>
                <a:gd name="connsiteY51-19236" fmla="*/ 4805496 h 7250295"/>
                <a:gd name="connsiteX52-19237" fmla="*/ 1900373 w 2213217"/>
                <a:gd name="connsiteY52-19238" fmla="*/ 4348776 h 7250295"/>
                <a:gd name="connsiteX53-19239" fmla="*/ 1881052 w 2213217"/>
                <a:gd name="connsiteY53-19240" fmla="*/ 3902573 h 7250295"/>
                <a:gd name="connsiteX54-19241" fmla="*/ 1855362 w 2213217"/>
                <a:gd name="connsiteY54-19242" fmla="*/ 3584643 h 7250295"/>
                <a:gd name="connsiteX55-19243" fmla="*/ 2056257 w 2213217"/>
                <a:gd name="connsiteY55-19244" fmla="*/ 2654077 h 7250295"/>
                <a:gd name="connsiteX56-19245" fmla="*/ 2042707 w 2213217"/>
                <a:gd name="connsiteY56-19246" fmla="*/ 2404684 h 7250295"/>
                <a:gd name="connsiteX57-19247" fmla="*/ 1981200 w 2213217"/>
                <a:gd name="connsiteY57-19248" fmla="*/ 1864914 h 7250295"/>
                <a:gd name="connsiteX58-19249" fmla="*/ 1936459 w 2213217"/>
                <a:gd name="connsiteY58-19250" fmla="*/ 1677029 h 7250295"/>
                <a:gd name="connsiteX59-19251" fmla="*/ 1922037 w 2213217"/>
                <a:gd name="connsiteY59-19252" fmla="*/ 1432534 h 7250295"/>
                <a:gd name="connsiteX60-19253" fmla="*/ 1874412 w 2213217"/>
                <a:gd name="connsiteY60-19254" fmla="*/ 1302338 h 7250295"/>
                <a:gd name="connsiteX61-19255" fmla="*/ 1407687 w 2213217"/>
                <a:gd name="connsiteY61-19256" fmla="*/ 1134975 h 7250295"/>
                <a:gd name="connsiteX62-19257" fmla="*/ 1309221 w 2213217"/>
                <a:gd name="connsiteY62-19258" fmla="*/ 1020075 h 7250295"/>
                <a:gd name="connsiteX63-19259" fmla="*/ 1365230 w 2213217"/>
                <a:gd name="connsiteY63-19260" fmla="*/ 821521 h 7250295"/>
                <a:gd name="connsiteX64-19261" fmla="*/ 1433407 w 2213217"/>
                <a:gd name="connsiteY64-19262" fmla="*/ 622909 h 7250295"/>
                <a:gd name="connsiteX65-19263" fmla="*/ 1444916 w 2213217"/>
                <a:gd name="connsiteY65-19264" fmla="*/ 380757 h 7250295"/>
                <a:gd name="connsiteX66-19265" fmla="*/ 1330946 w 2213217"/>
                <a:gd name="connsiteY66-19266" fmla="*/ 143773 h 7250295"/>
                <a:gd name="connsiteX67-19267" fmla="*/ 1063645 w 2213217"/>
                <a:gd name="connsiteY67-19268" fmla="*/ 568 h 7250295"/>
                <a:gd name="connsiteX0-19269" fmla="*/ 1063645 w 2213217"/>
                <a:gd name="connsiteY0-19270" fmla="*/ 568 h 7250295"/>
                <a:gd name="connsiteX1-19271" fmla="*/ 809625 w 2213217"/>
                <a:gd name="connsiteY1-19272" fmla="*/ 116070 h 7250295"/>
                <a:gd name="connsiteX2-19273" fmla="*/ 685800 w 2213217"/>
                <a:gd name="connsiteY2-19274" fmla="*/ 297045 h 7250295"/>
                <a:gd name="connsiteX3-19275" fmla="*/ 704850 w 2213217"/>
                <a:gd name="connsiteY3-19276" fmla="*/ 620895 h 7250295"/>
                <a:gd name="connsiteX4-19277" fmla="*/ 838200 w 2213217"/>
                <a:gd name="connsiteY4-19278" fmla="*/ 897120 h 7250295"/>
                <a:gd name="connsiteX5-19279" fmla="*/ 742950 w 2213217"/>
                <a:gd name="connsiteY5-19280" fmla="*/ 1011420 h 7250295"/>
                <a:gd name="connsiteX6-19281" fmla="*/ 133350 w 2213217"/>
                <a:gd name="connsiteY6-19282" fmla="*/ 1220970 h 7250295"/>
                <a:gd name="connsiteX7-19283" fmla="*/ 0 w 2213217"/>
                <a:gd name="connsiteY7-19284" fmla="*/ 2211570 h 7250295"/>
                <a:gd name="connsiteX8-19285" fmla="*/ 333375 w 2213217"/>
                <a:gd name="connsiteY8-19286" fmla="*/ 3106920 h 7250295"/>
                <a:gd name="connsiteX9-19287" fmla="*/ 247650 w 2213217"/>
                <a:gd name="connsiteY9-19288" fmla="*/ 3840345 h 7250295"/>
                <a:gd name="connsiteX10-19289" fmla="*/ 371475 w 2213217"/>
                <a:gd name="connsiteY10-19290" fmla="*/ 4059420 h 7250295"/>
                <a:gd name="connsiteX11-19291" fmla="*/ 495300 w 2213217"/>
                <a:gd name="connsiteY11-19292" fmla="*/ 4278495 h 7250295"/>
                <a:gd name="connsiteX12-19293" fmla="*/ 476250 w 2213217"/>
                <a:gd name="connsiteY12-19294" fmla="*/ 4735695 h 7250295"/>
                <a:gd name="connsiteX13-19295" fmla="*/ 476250 w 2213217"/>
                <a:gd name="connsiteY13-19296" fmla="*/ 5097645 h 7250295"/>
                <a:gd name="connsiteX14-19297" fmla="*/ 371475 w 2213217"/>
                <a:gd name="connsiteY14-19298" fmla="*/ 6145395 h 7250295"/>
                <a:gd name="connsiteX15-19299" fmla="*/ 371475 w 2213217"/>
                <a:gd name="connsiteY15-19300" fmla="*/ 6621645 h 7250295"/>
                <a:gd name="connsiteX16-19301" fmla="*/ 400050 w 2213217"/>
                <a:gd name="connsiteY16-19302" fmla="*/ 6821670 h 7250295"/>
                <a:gd name="connsiteX17-19303" fmla="*/ 323850 w 2213217"/>
                <a:gd name="connsiteY17-19304" fmla="*/ 7002645 h 7250295"/>
                <a:gd name="connsiteX18-19305" fmla="*/ 533400 w 2213217"/>
                <a:gd name="connsiteY18-19306" fmla="*/ 7250295 h 7250295"/>
                <a:gd name="connsiteX19-19307" fmla="*/ 952500 w 2213217"/>
                <a:gd name="connsiteY19-19308" fmla="*/ 7240770 h 7250295"/>
                <a:gd name="connsiteX20-19309" fmla="*/ 733425 w 2213217"/>
                <a:gd name="connsiteY20-19310" fmla="*/ 6821670 h 7250295"/>
                <a:gd name="connsiteX21-19311" fmla="*/ 790575 w 2213217"/>
                <a:gd name="connsiteY21-19312" fmla="*/ 6574020 h 7250295"/>
                <a:gd name="connsiteX22-19313" fmla="*/ 762000 w 2213217"/>
                <a:gd name="connsiteY22-19314" fmla="*/ 6250170 h 7250295"/>
                <a:gd name="connsiteX23-19315" fmla="*/ 885825 w 2213217"/>
                <a:gd name="connsiteY23-19316" fmla="*/ 5411970 h 7250295"/>
                <a:gd name="connsiteX24-19317" fmla="*/ 866775 w 2213217"/>
                <a:gd name="connsiteY24-19318" fmla="*/ 5326245 h 7250295"/>
                <a:gd name="connsiteX25-19319" fmla="*/ 971550 w 2213217"/>
                <a:gd name="connsiteY25-19320" fmla="*/ 5211945 h 7250295"/>
                <a:gd name="connsiteX26-19321" fmla="*/ 962025 w 2213217"/>
                <a:gd name="connsiteY26-19322" fmla="*/ 5069070 h 7250295"/>
                <a:gd name="connsiteX27-19323" fmla="*/ 1104900 w 2213217"/>
                <a:gd name="connsiteY27-19324" fmla="*/ 4526145 h 7250295"/>
                <a:gd name="connsiteX28-19325" fmla="*/ 1123950 w 2213217"/>
                <a:gd name="connsiteY28-19326" fmla="*/ 4392795 h 7250295"/>
                <a:gd name="connsiteX29-19327" fmla="*/ 1276350 w 2213217"/>
                <a:gd name="connsiteY29-19328" fmla="*/ 4649970 h 7250295"/>
                <a:gd name="connsiteX30-19329" fmla="*/ 1352550 w 2213217"/>
                <a:gd name="connsiteY30-19330" fmla="*/ 4926195 h 7250295"/>
                <a:gd name="connsiteX31-19331" fmla="*/ 1333500 w 2213217"/>
                <a:gd name="connsiteY31-19332" fmla="*/ 5069070 h 7250295"/>
                <a:gd name="connsiteX32-19333" fmla="*/ 1371600 w 2213217"/>
                <a:gd name="connsiteY32-19334" fmla="*/ 5078595 h 7250295"/>
                <a:gd name="connsiteX33-19335" fmla="*/ 1262198 w 2213217"/>
                <a:gd name="connsiteY33-19336" fmla="*/ 5554244 h 7250295"/>
                <a:gd name="connsiteX34-19337" fmla="*/ 1263220 w 2213217"/>
                <a:gd name="connsiteY34-19338" fmla="*/ 6360264 h 7250295"/>
                <a:gd name="connsiteX35-19339" fmla="*/ 1336385 w 2213217"/>
                <a:gd name="connsiteY35-19340" fmla="*/ 6540277 h 7250295"/>
                <a:gd name="connsiteX36-19341" fmla="*/ 1285605 w 2213217"/>
                <a:gd name="connsiteY36-19342" fmla="*/ 6741714 h 7250295"/>
                <a:gd name="connsiteX37-19343" fmla="*/ 1303783 w 2213217"/>
                <a:gd name="connsiteY37-19344" fmla="*/ 6828040 h 7250295"/>
                <a:gd name="connsiteX38-19345" fmla="*/ 1313579 w 2213217"/>
                <a:gd name="connsiteY38-19346" fmla="*/ 7020824 h 7250295"/>
                <a:gd name="connsiteX39-19347" fmla="*/ 1760353 w 2213217"/>
                <a:gd name="connsiteY39-19348" fmla="*/ 7189119 h 7250295"/>
                <a:gd name="connsiteX40-19349" fmla="*/ 2189006 w 2213217"/>
                <a:gd name="connsiteY40-19350" fmla="*/ 7199125 h 7250295"/>
                <a:gd name="connsiteX41-19351" fmla="*/ 2171850 w 2213217"/>
                <a:gd name="connsiteY41-19352" fmla="*/ 7046786 h 7250295"/>
                <a:gd name="connsiteX42-19353" fmla="*/ 1687247 w 2213217"/>
                <a:gd name="connsiteY42-19354" fmla="*/ 6680449 h 7250295"/>
                <a:gd name="connsiteX43-19355" fmla="*/ 1708130 w 2213217"/>
                <a:gd name="connsiteY43-19356" fmla="*/ 6550072 h 7250295"/>
                <a:gd name="connsiteX44-19357" fmla="*/ 1668617 w 2213217"/>
                <a:gd name="connsiteY44-19358" fmla="*/ 6451067 h 7250295"/>
                <a:gd name="connsiteX45-19359" fmla="*/ 1657350 w 2213217"/>
                <a:gd name="connsiteY45-19360" fmla="*/ 6250170 h 7250295"/>
                <a:gd name="connsiteX46-19361" fmla="*/ 1679014 w 2213217"/>
                <a:gd name="connsiteY46-19362" fmla="*/ 5979714 h 7250295"/>
                <a:gd name="connsiteX47-19363" fmla="*/ 1727631 w 2213217"/>
                <a:gd name="connsiteY47-19364" fmla="*/ 5512209 h 7250295"/>
                <a:gd name="connsiteX48-19365" fmla="*/ 1739049 w 2213217"/>
                <a:gd name="connsiteY48-19366" fmla="*/ 5363804 h 7250295"/>
                <a:gd name="connsiteX49-19367" fmla="*/ 1797611 w 2213217"/>
                <a:gd name="connsiteY49-19368" fmla="*/ 5317321 h 7250295"/>
                <a:gd name="connsiteX50-19369" fmla="*/ 1884207 w 2213217"/>
                <a:gd name="connsiteY50-19370" fmla="*/ 5097645 h 7250295"/>
                <a:gd name="connsiteX51-19371" fmla="*/ 1909357 w 2213217"/>
                <a:gd name="connsiteY51-19372" fmla="*/ 4805496 h 7250295"/>
                <a:gd name="connsiteX52-19373" fmla="*/ 1900373 w 2213217"/>
                <a:gd name="connsiteY52-19374" fmla="*/ 4348776 h 7250295"/>
                <a:gd name="connsiteX53-19375" fmla="*/ 1881052 w 2213217"/>
                <a:gd name="connsiteY53-19376" fmla="*/ 3902573 h 7250295"/>
                <a:gd name="connsiteX54-19377" fmla="*/ 1855362 w 2213217"/>
                <a:gd name="connsiteY54-19378" fmla="*/ 3584643 h 7250295"/>
                <a:gd name="connsiteX55-19379" fmla="*/ 2056257 w 2213217"/>
                <a:gd name="connsiteY55-19380" fmla="*/ 2654077 h 7250295"/>
                <a:gd name="connsiteX56-19381" fmla="*/ 2042707 w 2213217"/>
                <a:gd name="connsiteY56-19382" fmla="*/ 2404684 h 7250295"/>
                <a:gd name="connsiteX57-19383" fmla="*/ 1981200 w 2213217"/>
                <a:gd name="connsiteY57-19384" fmla="*/ 1864914 h 7250295"/>
                <a:gd name="connsiteX58-19385" fmla="*/ 1936459 w 2213217"/>
                <a:gd name="connsiteY58-19386" fmla="*/ 1677029 h 7250295"/>
                <a:gd name="connsiteX59-19387" fmla="*/ 1922037 w 2213217"/>
                <a:gd name="connsiteY59-19388" fmla="*/ 1432534 h 7250295"/>
                <a:gd name="connsiteX60-19389" fmla="*/ 1874412 w 2213217"/>
                <a:gd name="connsiteY60-19390" fmla="*/ 1302338 h 7250295"/>
                <a:gd name="connsiteX61-19391" fmla="*/ 1407687 w 2213217"/>
                <a:gd name="connsiteY61-19392" fmla="*/ 1134975 h 7250295"/>
                <a:gd name="connsiteX62-19393" fmla="*/ 1309221 w 2213217"/>
                <a:gd name="connsiteY62-19394" fmla="*/ 1020075 h 7250295"/>
                <a:gd name="connsiteX63-19395" fmla="*/ 1365230 w 2213217"/>
                <a:gd name="connsiteY63-19396" fmla="*/ 821521 h 7250295"/>
                <a:gd name="connsiteX64-19397" fmla="*/ 1433407 w 2213217"/>
                <a:gd name="connsiteY64-19398" fmla="*/ 622909 h 7250295"/>
                <a:gd name="connsiteX65-19399" fmla="*/ 1444916 w 2213217"/>
                <a:gd name="connsiteY65-19400" fmla="*/ 380757 h 7250295"/>
                <a:gd name="connsiteX66-19401" fmla="*/ 1330946 w 2213217"/>
                <a:gd name="connsiteY66-19402" fmla="*/ 143773 h 7250295"/>
                <a:gd name="connsiteX67-19403" fmla="*/ 1063645 w 2213217"/>
                <a:gd name="connsiteY67-19404" fmla="*/ 568 h 7250295"/>
                <a:gd name="connsiteX0-19405" fmla="*/ 1063645 w 2213217"/>
                <a:gd name="connsiteY0-19406" fmla="*/ 568 h 7250295"/>
                <a:gd name="connsiteX1-19407" fmla="*/ 809625 w 2213217"/>
                <a:gd name="connsiteY1-19408" fmla="*/ 116070 h 7250295"/>
                <a:gd name="connsiteX2-19409" fmla="*/ 685800 w 2213217"/>
                <a:gd name="connsiteY2-19410" fmla="*/ 297045 h 7250295"/>
                <a:gd name="connsiteX3-19411" fmla="*/ 704850 w 2213217"/>
                <a:gd name="connsiteY3-19412" fmla="*/ 620895 h 7250295"/>
                <a:gd name="connsiteX4-19413" fmla="*/ 838200 w 2213217"/>
                <a:gd name="connsiteY4-19414" fmla="*/ 897120 h 7250295"/>
                <a:gd name="connsiteX5-19415" fmla="*/ 742950 w 2213217"/>
                <a:gd name="connsiteY5-19416" fmla="*/ 1011420 h 7250295"/>
                <a:gd name="connsiteX6-19417" fmla="*/ 133350 w 2213217"/>
                <a:gd name="connsiteY6-19418" fmla="*/ 1220970 h 7250295"/>
                <a:gd name="connsiteX7-19419" fmla="*/ 0 w 2213217"/>
                <a:gd name="connsiteY7-19420" fmla="*/ 2211570 h 7250295"/>
                <a:gd name="connsiteX8-19421" fmla="*/ 333375 w 2213217"/>
                <a:gd name="connsiteY8-19422" fmla="*/ 3106920 h 7250295"/>
                <a:gd name="connsiteX9-19423" fmla="*/ 247650 w 2213217"/>
                <a:gd name="connsiteY9-19424" fmla="*/ 3840345 h 7250295"/>
                <a:gd name="connsiteX10-19425" fmla="*/ 371475 w 2213217"/>
                <a:gd name="connsiteY10-19426" fmla="*/ 4059420 h 7250295"/>
                <a:gd name="connsiteX11-19427" fmla="*/ 495300 w 2213217"/>
                <a:gd name="connsiteY11-19428" fmla="*/ 4278495 h 7250295"/>
                <a:gd name="connsiteX12-19429" fmla="*/ 476250 w 2213217"/>
                <a:gd name="connsiteY12-19430" fmla="*/ 4735695 h 7250295"/>
                <a:gd name="connsiteX13-19431" fmla="*/ 476250 w 2213217"/>
                <a:gd name="connsiteY13-19432" fmla="*/ 5097645 h 7250295"/>
                <a:gd name="connsiteX14-19433" fmla="*/ 371475 w 2213217"/>
                <a:gd name="connsiteY14-19434" fmla="*/ 6145395 h 7250295"/>
                <a:gd name="connsiteX15-19435" fmla="*/ 371475 w 2213217"/>
                <a:gd name="connsiteY15-19436" fmla="*/ 6621645 h 7250295"/>
                <a:gd name="connsiteX16-19437" fmla="*/ 400050 w 2213217"/>
                <a:gd name="connsiteY16-19438" fmla="*/ 6821670 h 7250295"/>
                <a:gd name="connsiteX17-19439" fmla="*/ 323850 w 2213217"/>
                <a:gd name="connsiteY17-19440" fmla="*/ 7002645 h 7250295"/>
                <a:gd name="connsiteX18-19441" fmla="*/ 533400 w 2213217"/>
                <a:gd name="connsiteY18-19442" fmla="*/ 7250295 h 7250295"/>
                <a:gd name="connsiteX19-19443" fmla="*/ 952500 w 2213217"/>
                <a:gd name="connsiteY19-19444" fmla="*/ 7240770 h 7250295"/>
                <a:gd name="connsiteX20-19445" fmla="*/ 733425 w 2213217"/>
                <a:gd name="connsiteY20-19446" fmla="*/ 6821670 h 7250295"/>
                <a:gd name="connsiteX21-19447" fmla="*/ 790575 w 2213217"/>
                <a:gd name="connsiteY21-19448" fmla="*/ 6574020 h 7250295"/>
                <a:gd name="connsiteX22-19449" fmla="*/ 762000 w 2213217"/>
                <a:gd name="connsiteY22-19450" fmla="*/ 6250170 h 7250295"/>
                <a:gd name="connsiteX23-19451" fmla="*/ 885825 w 2213217"/>
                <a:gd name="connsiteY23-19452" fmla="*/ 5411970 h 7250295"/>
                <a:gd name="connsiteX24-19453" fmla="*/ 866775 w 2213217"/>
                <a:gd name="connsiteY24-19454" fmla="*/ 5326245 h 7250295"/>
                <a:gd name="connsiteX25-19455" fmla="*/ 971550 w 2213217"/>
                <a:gd name="connsiteY25-19456" fmla="*/ 5211945 h 7250295"/>
                <a:gd name="connsiteX26-19457" fmla="*/ 962025 w 2213217"/>
                <a:gd name="connsiteY26-19458" fmla="*/ 5069070 h 7250295"/>
                <a:gd name="connsiteX27-19459" fmla="*/ 1104900 w 2213217"/>
                <a:gd name="connsiteY27-19460" fmla="*/ 4526145 h 7250295"/>
                <a:gd name="connsiteX28-19461" fmla="*/ 1123950 w 2213217"/>
                <a:gd name="connsiteY28-19462" fmla="*/ 4392795 h 7250295"/>
                <a:gd name="connsiteX29-19463" fmla="*/ 1276350 w 2213217"/>
                <a:gd name="connsiteY29-19464" fmla="*/ 4649970 h 7250295"/>
                <a:gd name="connsiteX30-19465" fmla="*/ 1352550 w 2213217"/>
                <a:gd name="connsiteY30-19466" fmla="*/ 4926195 h 7250295"/>
                <a:gd name="connsiteX31-19467" fmla="*/ 1333500 w 2213217"/>
                <a:gd name="connsiteY31-19468" fmla="*/ 5069070 h 7250295"/>
                <a:gd name="connsiteX32-19469" fmla="*/ 1354293 w 2213217"/>
                <a:gd name="connsiteY32-19470" fmla="*/ 5113209 h 7250295"/>
                <a:gd name="connsiteX33-19471" fmla="*/ 1262198 w 2213217"/>
                <a:gd name="connsiteY33-19472" fmla="*/ 5554244 h 7250295"/>
                <a:gd name="connsiteX34-19473" fmla="*/ 1263220 w 2213217"/>
                <a:gd name="connsiteY34-19474" fmla="*/ 6360264 h 7250295"/>
                <a:gd name="connsiteX35-19475" fmla="*/ 1336385 w 2213217"/>
                <a:gd name="connsiteY35-19476" fmla="*/ 6540277 h 7250295"/>
                <a:gd name="connsiteX36-19477" fmla="*/ 1285605 w 2213217"/>
                <a:gd name="connsiteY36-19478" fmla="*/ 6741714 h 7250295"/>
                <a:gd name="connsiteX37-19479" fmla="*/ 1303783 w 2213217"/>
                <a:gd name="connsiteY37-19480" fmla="*/ 6828040 h 7250295"/>
                <a:gd name="connsiteX38-19481" fmla="*/ 1313579 w 2213217"/>
                <a:gd name="connsiteY38-19482" fmla="*/ 7020824 h 7250295"/>
                <a:gd name="connsiteX39-19483" fmla="*/ 1760353 w 2213217"/>
                <a:gd name="connsiteY39-19484" fmla="*/ 7189119 h 7250295"/>
                <a:gd name="connsiteX40-19485" fmla="*/ 2189006 w 2213217"/>
                <a:gd name="connsiteY40-19486" fmla="*/ 7199125 h 7250295"/>
                <a:gd name="connsiteX41-19487" fmla="*/ 2171850 w 2213217"/>
                <a:gd name="connsiteY41-19488" fmla="*/ 7046786 h 7250295"/>
                <a:gd name="connsiteX42-19489" fmla="*/ 1687247 w 2213217"/>
                <a:gd name="connsiteY42-19490" fmla="*/ 6680449 h 7250295"/>
                <a:gd name="connsiteX43-19491" fmla="*/ 1708130 w 2213217"/>
                <a:gd name="connsiteY43-19492" fmla="*/ 6550072 h 7250295"/>
                <a:gd name="connsiteX44-19493" fmla="*/ 1668617 w 2213217"/>
                <a:gd name="connsiteY44-19494" fmla="*/ 6451067 h 7250295"/>
                <a:gd name="connsiteX45-19495" fmla="*/ 1657350 w 2213217"/>
                <a:gd name="connsiteY45-19496" fmla="*/ 6250170 h 7250295"/>
                <a:gd name="connsiteX46-19497" fmla="*/ 1679014 w 2213217"/>
                <a:gd name="connsiteY46-19498" fmla="*/ 5979714 h 7250295"/>
                <a:gd name="connsiteX47-19499" fmla="*/ 1727631 w 2213217"/>
                <a:gd name="connsiteY47-19500" fmla="*/ 5512209 h 7250295"/>
                <a:gd name="connsiteX48-19501" fmla="*/ 1739049 w 2213217"/>
                <a:gd name="connsiteY48-19502" fmla="*/ 5363804 h 7250295"/>
                <a:gd name="connsiteX49-19503" fmla="*/ 1797611 w 2213217"/>
                <a:gd name="connsiteY49-19504" fmla="*/ 5317321 h 7250295"/>
                <a:gd name="connsiteX50-19505" fmla="*/ 1884207 w 2213217"/>
                <a:gd name="connsiteY50-19506" fmla="*/ 5097645 h 7250295"/>
                <a:gd name="connsiteX51-19507" fmla="*/ 1909357 w 2213217"/>
                <a:gd name="connsiteY51-19508" fmla="*/ 4805496 h 7250295"/>
                <a:gd name="connsiteX52-19509" fmla="*/ 1900373 w 2213217"/>
                <a:gd name="connsiteY52-19510" fmla="*/ 4348776 h 7250295"/>
                <a:gd name="connsiteX53-19511" fmla="*/ 1881052 w 2213217"/>
                <a:gd name="connsiteY53-19512" fmla="*/ 3902573 h 7250295"/>
                <a:gd name="connsiteX54-19513" fmla="*/ 1855362 w 2213217"/>
                <a:gd name="connsiteY54-19514" fmla="*/ 3584643 h 7250295"/>
                <a:gd name="connsiteX55-19515" fmla="*/ 2056257 w 2213217"/>
                <a:gd name="connsiteY55-19516" fmla="*/ 2654077 h 7250295"/>
                <a:gd name="connsiteX56-19517" fmla="*/ 2042707 w 2213217"/>
                <a:gd name="connsiteY56-19518" fmla="*/ 2404684 h 7250295"/>
                <a:gd name="connsiteX57-19519" fmla="*/ 1981200 w 2213217"/>
                <a:gd name="connsiteY57-19520" fmla="*/ 1864914 h 7250295"/>
                <a:gd name="connsiteX58-19521" fmla="*/ 1936459 w 2213217"/>
                <a:gd name="connsiteY58-19522" fmla="*/ 1677029 h 7250295"/>
                <a:gd name="connsiteX59-19523" fmla="*/ 1922037 w 2213217"/>
                <a:gd name="connsiteY59-19524" fmla="*/ 1432534 h 7250295"/>
                <a:gd name="connsiteX60-19525" fmla="*/ 1874412 w 2213217"/>
                <a:gd name="connsiteY60-19526" fmla="*/ 1302338 h 7250295"/>
                <a:gd name="connsiteX61-19527" fmla="*/ 1407687 w 2213217"/>
                <a:gd name="connsiteY61-19528" fmla="*/ 1134975 h 7250295"/>
                <a:gd name="connsiteX62-19529" fmla="*/ 1309221 w 2213217"/>
                <a:gd name="connsiteY62-19530" fmla="*/ 1020075 h 7250295"/>
                <a:gd name="connsiteX63-19531" fmla="*/ 1365230 w 2213217"/>
                <a:gd name="connsiteY63-19532" fmla="*/ 821521 h 7250295"/>
                <a:gd name="connsiteX64-19533" fmla="*/ 1433407 w 2213217"/>
                <a:gd name="connsiteY64-19534" fmla="*/ 622909 h 7250295"/>
                <a:gd name="connsiteX65-19535" fmla="*/ 1444916 w 2213217"/>
                <a:gd name="connsiteY65-19536" fmla="*/ 380757 h 7250295"/>
                <a:gd name="connsiteX66-19537" fmla="*/ 1330946 w 2213217"/>
                <a:gd name="connsiteY66-19538" fmla="*/ 143773 h 7250295"/>
                <a:gd name="connsiteX67-19539" fmla="*/ 1063645 w 2213217"/>
                <a:gd name="connsiteY67-19540" fmla="*/ 568 h 7250295"/>
                <a:gd name="connsiteX0-19541" fmla="*/ 1063645 w 2213217"/>
                <a:gd name="connsiteY0-19542" fmla="*/ 568 h 7250295"/>
                <a:gd name="connsiteX1-19543" fmla="*/ 809625 w 2213217"/>
                <a:gd name="connsiteY1-19544" fmla="*/ 116070 h 7250295"/>
                <a:gd name="connsiteX2-19545" fmla="*/ 685800 w 2213217"/>
                <a:gd name="connsiteY2-19546" fmla="*/ 297045 h 7250295"/>
                <a:gd name="connsiteX3-19547" fmla="*/ 704850 w 2213217"/>
                <a:gd name="connsiteY3-19548" fmla="*/ 620895 h 7250295"/>
                <a:gd name="connsiteX4-19549" fmla="*/ 838200 w 2213217"/>
                <a:gd name="connsiteY4-19550" fmla="*/ 897120 h 7250295"/>
                <a:gd name="connsiteX5-19551" fmla="*/ 742950 w 2213217"/>
                <a:gd name="connsiteY5-19552" fmla="*/ 1011420 h 7250295"/>
                <a:gd name="connsiteX6-19553" fmla="*/ 133350 w 2213217"/>
                <a:gd name="connsiteY6-19554" fmla="*/ 1220970 h 7250295"/>
                <a:gd name="connsiteX7-19555" fmla="*/ 0 w 2213217"/>
                <a:gd name="connsiteY7-19556" fmla="*/ 2211570 h 7250295"/>
                <a:gd name="connsiteX8-19557" fmla="*/ 333375 w 2213217"/>
                <a:gd name="connsiteY8-19558" fmla="*/ 3106920 h 7250295"/>
                <a:gd name="connsiteX9-19559" fmla="*/ 247650 w 2213217"/>
                <a:gd name="connsiteY9-19560" fmla="*/ 3840345 h 7250295"/>
                <a:gd name="connsiteX10-19561" fmla="*/ 371475 w 2213217"/>
                <a:gd name="connsiteY10-19562" fmla="*/ 4059420 h 7250295"/>
                <a:gd name="connsiteX11-19563" fmla="*/ 495300 w 2213217"/>
                <a:gd name="connsiteY11-19564" fmla="*/ 4278495 h 7250295"/>
                <a:gd name="connsiteX12-19565" fmla="*/ 476250 w 2213217"/>
                <a:gd name="connsiteY12-19566" fmla="*/ 4735695 h 7250295"/>
                <a:gd name="connsiteX13-19567" fmla="*/ 476250 w 2213217"/>
                <a:gd name="connsiteY13-19568" fmla="*/ 5097645 h 7250295"/>
                <a:gd name="connsiteX14-19569" fmla="*/ 371475 w 2213217"/>
                <a:gd name="connsiteY14-19570" fmla="*/ 6145395 h 7250295"/>
                <a:gd name="connsiteX15-19571" fmla="*/ 371475 w 2213217"/>
                <a:gd name="connsiteY15-19572" fmla="*/ 6621645 h 7250295"/>
                <a:gd name="connsiteX16-19573" fmla="*/ 400050 w 2213217"/>
                <a:gd name="connsiteY16-19574" fmla="*/ 6821670 h 7250295"/>
                <a:gd name="connsiteX17-19575" fmla="*/ 323850 w 2213217"/>
                <a:gd name="connsiteY17-19576" fmla="*/ 7002645 h 7250295"/>
                <a:gd name="connsiteX18-19577" fmla="*/ 533400 w 2213217"/>
                <a:gd name="connsiteY18-19578" fmla="*/ 7250295 h 7250295"/>
                <a:gd name="connsiteX19-19579" fmla="*/ 952500 w 2213217"/>
                <a:gd name="connsiteY19-19580" fmla="*/ 7240770 h 7250295"/>
                <a:gd name="connsiteX20-19581" fmla="*/ 733425 w 2213217"/>
                <a:gd name="connsiteY20-19582" fmla="*/ 6821670 h 7250295"/>
                <a:gd name="connsiteX21-19583" fmla="*/ 790575 w 2213217"/>
                <a:gd name="connsiteY21-19584" fmla="*/ 6574020 h 7250295"/>
                <a:gd name="connsiteX22-19585" fmla="*/ 762000 w 2213217"/>
                <a:gd name="connsiteY22-19586" fmla="*/ 6250170 h 7250295"/>
                <a:gd name="connsiteX23-19587" fmla="*/ 885825 w 2213217"/>
                <a:gd name="connsiteY23-19588" fmla="*/ 5411970 h 7250295"/>
                <a:gd name="connsiteX24-19589" fmla="*/ 866775 w 2213217"/>
                <a:gd name="connsiteY24-19590" fmla="*/ 5326245 h 7250295"/>
                <a:gd name="connsiteX25-19591" fmla="*/ 971550 w 2213217"/>
                <a:gd name="connsiteY25-19592" fmla="*/ 5211945 h 7250295"/>
                <a:gd name="connsiteX26-19593" fmla="*/ 962025 w 2213217"/>
                <a:gd name="connsiteY26-19594" fmla="*/ 5069070 h 7250295"/>
                <a:gd name="connsiteX27-19595" fmla="*/ 1104900 w 2213217"/>
                <a:gd name="connsiteY27-19596" fmla="*/ 4526145 h 7250295"/>
                <a:gd name="connsiteX28-19597" fmla="*/ 1123950 w 2213217"/>
                <a:gd name="connsiteY28-19598" fmla="*/ 4392795 h 7250295"/>
                <a:gd name="connsiteX29-19599" fmla="*/ 1276350 w 2213217"/>
                <a:gd name="connsiteY29-19600" fmla="*/ 4649970 h 7250295"/>
                <a:gd name="connsiteX30-19601" fmla="*/ 1352550 w 2213217"/>
                <a:gd name="connsiteY30-19602" fmla="*/ 4926195 h 7250295"/>
                <a:gd name="connsiteX31-19603" fmla="*/ 1310424 w 2213217"/>
                <a:gd name="connsiteY31-19604" fmla="*/ 4973880 h 7250295"/>
                <a:gd name="connsiteX32-19605" fmla="*/ 1354293 w 2213217"/>
                <a:gd name="connsiteY32-19606" fmla="*/ 5113209 h 7250295"/>
                <a:gd name="connsiteX33-19607" fmla="*/ 1262198 w 2213217"/>
                <a:gd name="connsiteY33-19608" fmla="*/ 5554244 h 7250295"/>
                <a:gd name="connsiteX34-19609" fmla="*/ 1263220 w 2213217"/>
                <a:gd name="connsiteY34-19610" fmla="*/ 6360264 h 7250295"/>
                <a:gd name="connsiteX35-19611" fmla="*/ 1336385 w 2213217"/>
                <a:gd name="connsiteY35-19612" fmla="*/ 6540277 h 7250295"/>
                <a:gd name="connsiteX36-19613" fmla="*/ 1285605 w 2213217"/>
                <a:gd name="connsiteY36-19614" fmla="*/ 6741714 h 7250295"/>
                <a:gd name="connsiteX37-19615" fmla="*/ 1303783 w 2213217"/>
                <a:gd name="connsiteY37-19616" fmla="*/ 6828040 h 7250295"/>
                <a:gd name="connsiteX38-19617" fmla="*/ 1313579 w 2213217"/>
                <a:gd name="connsiteY38-19618" fmla="*/ 7020824 h 7250295"/>
                <a:gd name="connsiteX39-19619" fmla="*/ 1760353 w 2213217"/>
                <a:gd name="connsiteY39-19620" fmla="*/ 7189119 h 7250295"/>
                <a:gd name="connsiteX40-19621" fmla="*/ 2189006 w 2213217"/>
                <a:gd name="connsiteY40-19622" fmla="*/ 7199125 h 7250295"/>
                <a:gd name="connsiteX41-19623" fmla="*/ 2171850 w 2213217"/>
                <a:gd name="connsiteY41-19624" fmla="*/ 7046786 h 7250295"/>
                <a:gd name="connsiteX42-19625" fmla="*/ 1687247 w 2213217"/>
                <a:gd name="connsiteY42-19626" fmla="*/ 6680449 h 7250295"/>
                <a:gd name="connsiteX43-19627" fmla="*/ 1708130 w 2213217"/>
                <a:gd name="connsiteY43-19628" fmla="*/ 6550072 h 7250295"/>
                <a:gd name="connsiteX44-19629" fmla="*/ 1668617 w 2213217"/>
                <a:gd name="connsiteY44-19630" fmla="*/ 6451067 h 7250295"/>
                <a:gd name="connsiteX45-19631" fmla="*/ 1657350 w 2213217"/>
                <a:gd name="connsiteY45-19632" fmla="*/ 6250170 h 7250295"/>
                <a:gd name="connsiteX46-19633" fmla="*/ 1679014 w 2213217"/>
                <a:gd name="connsiteY46-19634" fmla="*/ 5979714 h 7250295"/>
                <a:gd name="connsiteX47-19635" fmla="*/ 1727631 w 2213217"/>
                <a:gd name="connsiteY47-19636" fmla="*/ 5512209 h 7250295"/>
                <a:gd name="connsiteX48-19637" fmla="*/ 1739049 w 2213217"/>
                <a:gd name="connsiteY48-19638" fmla="*/ 5363804 h 7250295"/>
                <a:gd name="connsiteX49-19639" fmla="*/ 1797611 w 2213217"/>
                <a:gd name="connsiteY49-19640" fmla="*/ 5317321 h 7250295"/>
                <a:gd name="connsiteX50-19641" fmla="*/ 1884207 w 2213217"/>
                <a:gd name="connsiteY50-19642" fmla="*/ 5097645 h 7250295"/>
                <a:gd name="connsiteX51-19643" fmla="*/ 1909357 w 2213217"/>
                <a:gd name="connsiteY51-19644" fmla="*/ 4805496 h 7250295"/>
                <a:gd name="connsiteX52-19645" fmla="*/ 1900373 w 2213217"/>
                <a:gd name="connsiteY52-19646" fmla="*/ 4348776 h 7250295"/>
                <a:gd name="connsiteX53-19647" fmla="*/ 1881052 w 2213217"/>
                <a:gd name="connsiteY53-19648" fmla="*/ 3902573 h 7250295"/>
                <a:gd name="connsiteX54-19649" fmla="*/ 1855362 w 2213217"/>
                <a:gd name="connsiteY54-19650" fmla="*/ 3584643 h 7250295"/>
                <a:gd name="connsiteX55-19651" fmla="*/ 2056257 w 2213217"/>
                <a:gd name="connsiteY55-19652" fmla="*/ 2654077 h 7250295"/>
                <a:gd name="connsiteX56-19653" fmla="*/ 2042707 w 2213217"/>
                <a:gd name="connsiteY56-19654" fmla="*/ 2404684 h 7250295"/>
                <a:gd name="connsiteX57-19655" fmla="*/ 1981200 w 2213217"/>
                <a:gd name="connsiteY57-19656" fmla="*/ 1864914 h 7250295"/>
                <a:gd name="connsiteX58-19657" fmla="*/ 1936459 w 2213217"/>
                <a:gd name="connsiteY58-19658" fmla="*/ 1677029 h 7250295"/>
                <a:gd name="connsiteX59-19659" fmla="*/ 1922037 w 2213217"/>
                <a:gd name="connsiteY59-19660" fmla="*/ 1432534 h 7250295"/>
                <a:gd name="connsiteX60-19661" fmla="*/ 1874412 w 2213217"/>
                <a:gd name="connsiteY60-19662" fmla="*/ 1302338 h 7250295"/>
                <a:gd name="connsiteX61-19663" fmla="*/ 1407687 w 2213217"/>
                <a:gd name="connsiteY61-19664" fmla="*/ 1134975 h 7250295"/>
                <a:gd name="connsiteX62-19665" fmla="*/ 1309221 w 2213217"/>
                <a:gd name="connsiteY62-19666" fmla="*/ 1020075 h 7250295"/>
                <a:gd name="connsiteX63-19667" fmla="*/ 1365230 w 2213217"/>
                <a:gd name="connsiteY63-19668" fmla="*/ 821521 h 7250295"/>
                <a:gd name="connsiteX64-19669" fmla="*/ 1433407 w 2213217"/>
                <a:gd name="connsiteY64-19670" fmla="*/ 622909 h 7250295"/>
                <a:gd name="connsiteX65-19671" fmla="*/ 1444916 w 2213217"/>
                <a:gd name="connsiteY65-19672" fmla="*/ 380757 h 7250295"/>
                <a:gd name="connsiteX66-19673" fmla="*/ 1330946 w 2213217"/>
                <a:gd name="connsiteY66-19674" fmla="*/ 143773 h 7250295"/>
                <a:gd name="connsiteX67-19675" fmla="*/ 1063645 w 2213217"/>
                <a:gd name="connsiteY67-19676" fmla="*/ 568 h 7250295"/>
                <a:gd name="connsiteX0-19677" fmla="*/ 1063645 w 2213217"/>
                <a:gd name="connsiteY0-19678" fmla="*/ 568 h 7250295"/>
                <a:gd name="connsiteX1-19679" fmla="*/ 809625 w 2213217"/>
                <a:gd name="connsiteY1-19680" fmla="*/ 116070 h 7250295"/>
                <a:gd name="connsiteX2-19681" fmla="*/ 685800 w 2213217"/>
                <a:gd name="connsiteY2-19682" fmla="*/ 297045 h 7250295"/>
                <a:gd name="connsiteX3-19683" fmla="*/ 704850 w 2213217"/>
                <a:gd name="connsiteY3-19684" fmla="*/ 620895 h 7250295"/>
                <a:gd name="connsiteX4-19685" fmla="*/ 838200 w 2213217"/>
                <a:gd name="connsiteY4-19686" fmla="*/ 897120 h 7250295"/>
                <a:gd name="connsiteX5-19687" fmla="*/ 742950 w 2213217"/>
                <a:gd name="connsiteY5-19688" fmla="*/ 1011420 h 7250295"/>
                <a:gd name="connsiteX6-19689" fmla="*/ 133350 w 2213217"/>
                <a:gd name="connsiteY6-19690" fmla="*/ 1220970 h 7250295"/>
                <a:gd name="connsiteX7-19691" fmla="*/ 0 w 2213217"/>
                <a:gd name="connsiteY7-19692" fmla="*/ 2211570 h 7250295"/>
                <a:gd name="connsiteX8-19693" fmla="*/ 333375 w 2213217"/>
                <a:gd name="connsiteY8-19694" fmla="*/ 3106920 h 7250295"/>
                <a:gd name="connsiteX9-19695" fmla="*/ 247650 w 2213217"/>
                <a:gd name="connsiteY9-19696" fmla="*/ 3840345 h 7250295"/>
                <a:gd name="connsiteX10-19697" fmla="*/ 371475 w 2213217"/>
                <a:gd name="connsiteY10-19698" fmla="*/ 4059420 h 7250295"/>
                <a:gd name="connsiteX11-19699" fmla="*/ 495300 w 2213217"/>
                <a:gd name="connsiteY11-19700" fmla="*/ 4278495 h 7250295"/>
                <a:gd name="connsiteX12-19701" fmla="*/ 476250 w 2213217"/>
                <a:gd name="connsiteY12-19702" fmla="*/ 4735695 h 7250295"/>
                <a:gd name="connsiteX13-19703" fmla="*/ 476250 w 2213217"/>
                <a:gd name="connsiteY13-19704" fmla="*/ 5097645 h 7250295"/>
                <a:gd name="connsiteX14-19705" fmla="*/ 371475 w 2213217"/>
                <a:gd name="connsiteY14-19706" fmla="*/ 6145395 h 7250295"/>
                <a:gd name="connsiteX15-19707" fmla="*/ 371475 w 2213217"/>
                <a:gd name="connsiteY15-19708" fmla="*/ 6621645 h 7250295"/>
                <a:gd name="connsiteX16-19709" fmla="*/ 400050 w 2213217"/>
                <a:gd name="connsiteY16-19710" fmla="*/ 6821670 h 7250295"/>
                <a:gd name="connsiteX17-19711" fmla="*/ 323850 w 2213217"/>
                <a:gd name="connsiteY17-19712" fmla="*/ 7002645 h 7250295"/>
                <a:gd name="connsiteX18-19713" fmla="*/ 533400 w 2213217"/>
                <a:gd name="connsiteY18-19714" fmla="*/ 7250295 h 7250295"/>
                <a:gd name="connsiteX19-19715" fmla="*/ 952500 w 2213217"/>
                <a:gd name="connsiteY19-19716" fmla="*/ 7240770 h 7250295"/>
                <a:gd name="connsiteX20-19717" fmla="*/ 733425 w 2213217"/>
                <a:gd name="connsiteY20-19718" fmla="*/ 6821670 h 7250295"/>
                <a:gd name="connsiteX21-19719" fmla="*/ 790575 w 2213217"/>
                <a:gd name="connsiteY21-19720" fmla="*/ 6574020 h 7250295"/>
                <a:gd name="connsiteX22-19721" fmla="*/ 762000 w 2213217"/>
                <a:gd name="connsiteY22-19722" fmla="*/ 6250170 h 7250295"/>
                <a:gd name="connsiteX23-19723" fmla="*/ 885825 w 2213217"/>
                <a:gd name="connsiteY23-19724" fmla="*/ 5411970 h 7250295"/>
                <a:gd name="connsiteX24-19725" fmla="*/ 866775 w 2213217"/>
                <a:gd name="connsiteY24-19726" fmla="*/ 5326245 h 7250295"/>
                <a:gd name="connsiteX25-19727" fmla="*/ 971550 w 2213217"/>
                <a:gd name="connsiteY25-19728" fmla="*/ 5211945 h 7250295"/>
                <a:gd name="connsiteX26-19729" fmla="*/ 962025 w 2213217"/>
                <a:gd name="connsiteY26-19730" fmla="*/ 5069070 h 7250295"/>
                <a:gd name="connsiteX27-19731" fmla="*/ 1104900 w 2213217"/>
                <a:gd name="connsiteY27-19732" fmla="*/ 4526145 h 7250295"/>
                <a:gd name="connsiteX28-19733" fmla="*/ 1123950 w 2213217"/>
                <a:gd name="connsiteY28-19734" fmla="*/ 4392795 h 7250295"/>
                <a:gd name="connsiteX29-19735" fmla="*/ 1276350 w 2213217"/>
                <a:gd name="connsiteY29-19736" fmla="*/ 4649970 h 7250295"/>
                <a:gd name="connsiteX30-19737" fmla="*/ 1341012 w 2213217"/>
                <a:gd name="connsiteY30-19738" fmla="*/ 4880042 h 7250295"/>
                <a:gd name="connsiteX31-19739" fmla="*/ 1310424 w 2213217"/>
                <a:gd name="connsiteY31-19740" fmla="*/ 4973880 h 7250295"/>
                <a:gd name="connsiteX32-19741" fmla="*/ 1354293 w 2213217"/>
                <a:gd name="connsiteY32-19742" fmla="*/ 5113209 h 7250295"/>
                <a:gd name="connsiteX33-19743" fmla="*/ 1262198 w 2213217"/>
                <a:gd name="connsiteY33-19744" fmla="*/ 5554244 h 7250295"/>
                <a:gd name="connsiteX34-19745" fmla="*/ 1263220 w 2213217"/>
                <a:gd name="connsiteY34-19746" fmla="*/ 6360264 h 7250295"/>
                <a:gd name="connsiteX35-19747" fmla="*/ 1336385 w 2213217"/>
                <a:gd name="connsiteY35-19748" fmla="*/ 6540277 h 7250295"/>
                <a:gd name="connsiteX36-19749" fmla="*/ 1285605 w 2213217"/>
                <a:gd name="connsiteY36-19750" fmla="*/ 6741714 h 7250295"/>
                <a:gd name="connsiteX37-19751" fmla="*/ 1303783 w 2213217"/>
                <a:gd name="connsiteY37-19752" fmla="*/ 6828040 h 7250295"/>
                <a:gd name="connsiteX38-19753" fmla="*/ 1313579 w 2213217"/>
                <a:gd name="connsiteY38-19754" fmla="*/ 7020824 h 7250295"/>
                <a:gd name="connsiteX39-19755" fmla="*/ 1760353 w 2213217"/>
                <a:gd name="connsiteY39-19756" fmla="*/ 7189119 h 7250295"/>
                <a:gd name="connsiteX40-19757" fmla="*/ 2189006 w 2213217"/>
                <a:gd name="connsiteY40-19758" fmla="*/ 7199125 h 7250295"/>
                <a:gd name="connsiteX41-19759" fmla="*/ 2171850 w 2213217"/>
                <a:gd name="connsiteY41-19760" fmla="*/ 7046786 h 7250295"/>
                <a:gd name="connsiteX42-19761" fmla="*/ 1687247 w 2213217"/>
                <a:gd name="connsiteY42-19762" fmla="*/ 6680449 h 7250295"/>
                <a:gd name="connsiteX43-19763" fmla="*/ 1708130 w 2213217"/>
                <a:gd name="connsiteY43-19764" fmla="*/ 6550072 h 7250295"/>
                <a:gd name="connsiteX44-19765" fmla="*/ 1668617 w 2213217"/>
                <a:gd name="connsiteY44-19766" fmla="*/ 6451067 h 7250295"/>
                <a:gd name="connsiteX45-19767" fmla="*/ 1657350 w 2213217"/>
                <a:gd name="connsiteY45-19768" fmla="*/ 6250170 h 7250295"/>
                <a:gd name="connsiteX46-19769" fmla="*/ 1679014 w 2213217"/>
                <a:gd name="connsiteY46-19770" fmla="*/ 5979714 h 7250295"/>
                <a:gd name="connsiteX47-19771" fmla="*/ 1727631 w 2213217"/>
                <a:gd name="connsiteY47-19772" fmla="*/ 5512209 h 7250295"/>
                <a:gd name="connsiteX48-19773" fmla="*/ 1739049 w 2213217"/>
                <a:gd name="connsiteY48-19774" fmla="*/ 5363804 h 7250295"/>
                <a:gd name="connsiteX49-19775" fmla="*/ 1797611 w 2213217"/>
                <a:gd name="connsiteY49-19776" fmla="*/ 5317321 h 7250295"/>
                <a:gd name="connsiteX50-19777" fmla="*/ 1884207 w 2213217"/>
                <a:gd name="connsiteY50-19778" fmla="*/ 5097645 h 7250295"/>
                <a:gd name="connsiteX51-19779" fmla="*/ 1909357 w 2213217"/>
                <a:gd name="connsiteY51-19780" fmla="*/ 4805496 h 7250295"/>
                <a:gd name="connsiteX52-19781" fmla="*/ 1900373 w 2213217"/>
                <a:gd name="connsiteY52-19782" fmla="*/ 4348776 h 7250295"/>
                <a:gd name="connsiteX53-19783" fmla="*/ 1881052 w 2213217"/>
                <a:gd name="connsiteY53-19784" fmla="*/ 3902573 h 7250295"/>
                <a:gd name="connsiteX54-19785" fmla="*/ 1855362 w 2213217"/>
                <a:gd name="connsiteY54-19786" fmla="*/ 3584643 h 7250295"/>
                <a:gd name="connsiteX55-19787" fmla="*/ 2056257 w 2213217"/>
                <a:gd name="connsiteY55-19788" fmla="*/ 2654077 h 7250295"/>
                <a:gd name="connsiteX56-19789" fmla="*/ 2042707 w 2213217"/>
                <a:gd name="connsiteY56-19790" fmla="*/ 2404684 h 7250295"/>
                <a:gd name="connsiteX57-19791" fmla="*/ 1981200 w 2213217"/>
                <a:gd name="connsiteY57-19792" fmla="*/ 1864914 h 7250295"/>
                <a:gd name="connsiteX58-19793" fmla="*/ 1936459 w 2213217"/>
                <a:gd name="connsiteY58-19794" fmla="*/ 1677029 h 7250295"/>
                <a:gd name="connsiteX59-19795" fmla="*/ 1922037 w 2213217"/>
                <a:gd name="connsiteY59-19796" fmla="*/ 1432534 h 7250295"/>
                <a:gd name="connsiteX60-19797" fmla="*/ 1874412 w 2213217"/>
                <a:gd name="connsiteY60-19798" fmla="*/ 1302338 h 7250295"/>
                <a:gd name="connsiteX61-19799" fmla="*/ 1407687 w 2213217"/>
                <a:gd name="connsiteY61-19800" fmla="*/ 1134975 h 7250295"/>
                <a:gd name="connsiteX62-19801" fmla="*/ 1309221 w 2213217"/>
                <a:gd name="connsiteY62-19802" fmla="*/ 1020075 h 7250295"/>
                <a:gd name="connsiteX63-19803" fmla="*/ 1365230 w 2213217"/>
                <a:gd name="connsiteY63-19804" fmla="*/ 821521 h 7250295"/>
                <a:gd name="connsiteX64-19805" fmla="*/ 1433407 w 2213217"/>
                <a:gd name="connsiteY64-19806" fmla="*/ 622909 h 7250295"/>
                <a:gd name="connsiteX65-19807" fmla="*/ 1444916 w 2213217"/>
                <a:gd name="connsiteY65-19808" fmla="*/ 380757 h 7250295"/>
                <a:gd name="connsiteX66-19809" fmla="*/ 1330946 w 2213217"/>
                <a:gd name="connsiteY66-19810" fmla="*/ 143773 h 7250295"/>
                <a:gd name="connsiteX67-19811" fmla="*/ 1063645 w 2213217"/>
                <a:gd name="connsiteY67-19812" fmla="*/ 568 h 7250295"/>
                <a:gd name="connsiteX0-19813" fmla="*/ 1063645 w 2213217"/>
                <a:gd name="connsiteY0-19814" fmla="*/ 568 h 7250295"/>
                <a:gd name="connsiteX1-19815" fmla="*/ 809625 w 2213217"/>
                <a:gd name="connsiteY1-19816" fmla="*/ 116070 h 7250295"/>
                <a:gd name="connsiteX2-19817" fmla="*/ 685800 w 2213217"/>
                <a:gd name="connsiteY2-19818" fmla="*/ 297045 h 7250295"/>
                <a:gd name="connsiteX3-19819" fmla="*/ 704850 w 2213217"/>
                <a:gd name="connsiteY3-19820" fmla="*/ 620895 h 7250295"/>
                <a:gd name="connsiteX4-19821" fmla="*/ 838200 w 2213217"/>
                <a:gd name="connsiteY4-19822" fmla="*/ 897120 h 7250295"/>
                <a:gd name="connsiteX5-19823" fmla="*/ 742950 w 2213217"/>
                <a:gd name="connsiteY5-19824" fmla="*/ 1011420 h 7250295"/>
                <a:gd name="connsiteX6-19825" fmla="*/ 133350 w 2213217"/>
                <a:gd name="connsiteY6-19826" fmla="*/ 1220970 h 7250295"/>
                <a:gd name="connsiteX7-19827" fmla="*/ 0 w 2213217"/>
                <a:gd name="connsiteY7-19828" fmla="*/ 2211570 h 7250295"/>
                <a:gd name="connsiteX8-19829" fmla="*/ 333375 w 2213217"/>
                <a:gd name="connsiteY8-19830" fmla="*/ 3106920 h 7250295"/>
                <a:gd name="connsiteX9-19831" fmla="*/ 247650 w 2213217"/>
                <a:gd name="connsiteY9-19832" fmla="*/ 3840345 h 7250295"/>
                <a:gd name="connsiteX10-19833" fmla="*/ 371475 w 2213217"/>
                <a:gd name="connsiteY10-19834" fmla="*/ 4059420 h 7250295"/>
                <a:gd name="connsiteX11-19835" fmla="*/ 495300 w 2213217"/>
                <a:gd name="connsiteY11-19836" fmla="*/ 4278495 h 7250295"/>
                <a:gd name="connsiteX12-19837" fmla="*/ 476250 w 2213217"/>
                <a:gd name="connsiteY12-19838" fmla="*/ 4735695 h 7250295"/>
                <a:gd name="connsiteX13-19839" fmla="*/ 476250 w 2213217"/>
                <a:gd name="connsiteY13-19840" fmla="*/ 5097645 h 7250295"/>
                <a:gd name="connsiteX14-19841" fmla="*/ 371475 w 2213217"/>
                <a:gd name="connsiteY14-19842" fmla="*/ 6145395 h 7250295"/>
                <a:gd name="connsiteX15-19843" fmla="*/ 371475 w 2213217"/>
                <a:gd name="connsiteY15-19844" fmla="*/ 6621645 h 7250295"/>
                <a:gd name="connsiteX16-19845" fmla="*/ 400050 w 2213217"/>
                <a:gd name="connsiteY16-19846" fmla="*/ 6821670 h 7250295"/>
                <a:gd name="connsiteX17-19847" fmla="*/ 323850 w 2213217"/>
                <a:gd name="connsiteY17-19848" fmla="*/ 7002645 h 7250295"/>
                <a:gd name="connsiteX18-19849" fmla="*/ 533400 w 2213217"/>
                <a:gd name="connsiteY18-19850" fmla="*/ 7250295 h 7250295"/>
                <a:gd name="connsiteX19-19851" fmla="*/ 952500 w 2213217"/>
                <a:gd name="connsiteY19-19852" fmla="*/ 7240770 h 7250295"/>
                <a:gd name="connsiteX20-19853" fmla="*/ 733425 w 2213217"/>
                <a:gd name="connsiteY20-19854" fmla="*/ 6821670 h 7250295"/>
                <a:gd name="connsiteX21-19855" fmla="*/ 790575 w 2213217"/>
                <a:gd name="connsiteY21-19856" fmla="*/ 6574020 h 7250295"/>
                <a:gd name="connsiteX22-19857" fmla="*/ 762000 w 2213217"/>
                <a:gd name="connsiteY22-19858" fmla="*/ 6250170 h 7250295"/>
                <a:gd name="connsiteX23-19859" fmla="*/ 885825 w 2213217"/>
                <a:gd name="connsiteY23-19860" fmla="*/ 5411970 h 7250295"/>
                <a:gd name="connsiteX24-19861" fmla="*/ 866775 w 2213217"/>
                <a:gd name="connsiteY24-19862" fmla="*/ 5326245 h 7250295"/>
                <a:gd name="connsiteX25-19863" fmla="*/ 971550 w 2213217"/>
                <a:gd name="connsiteY25-19864" fmla="*/ 5211945 h 7250295"/>
                <a:gd name="connsiteX26-19865" fmla="*/ 962025 w 2213217"/>
                <a:gd name="connsiteY26-19866" fmla="*/ 5069070 h 7250295"/>
                <a:gd name="connsiteX27-19867" fmla="*/ 1104900 w 2213217"/>
                <a:gd name="connsiteY27-19868" fmla="*/ 4526145 h 7250295"/>
                <a:gd name="connsiteX28-19869" fmla="*/ 1123950 w 2213217"/>
                <a:gd name="connsiteY28-19870" fmla="*/ 4392795 h 7250295"/>
                <a:gd name="connsiteX29-19871" fmla="*/ 1276350 w 2213217"/>
                <a:gd name="connsiteY29-19872" fmla="*/ 4649970 h 7250295"/>
                <a:gd name="connsiteX30-19873" fmla="*/ 1341012 w 2213217"/>
                <a:gd name="connsiteY30-19874" fmla="*/ 4880042 h 7250295"/>
                <a:gd name="connsiteX31-19875" fmla="*/ 1310424 w 2213217"/>
                <a:gd name="connsiteY31-19876" fmla="*/ 4973880 h 7250295"/>
                <a:gd name="connsiteX32-19877" fmla="*/ 1354293 w 2213217"/>
                <a:gd name="connsiteY32-19878" fmla="*/ 5113209 h 7250295"/>
                <a:gd name="connsiteX33-19879" fmla="*/ 1262198 w 2213217"/>
                <a:gd name="connsiteY33-19880" fmla="*/ 5554244 h 7250295"/>
                <a:gd name="connsiteX34-19881" fmla="*/ 1263220 w 2213217"/>
                <a:gd name="connsiteY34-19882" fmla="*/ 6360264 h 7250295"/>
                <a:gd name="connsiteX35-19883" fmla="*/ 1336385 w 2213217"/>
                <a:gd name="connsiteY35-19884" fmla="*/ 6540277 h 7250295"/>
                <a:gd name="connsiteX36-19885" fmla="*/ 1285605 w 2213217"/>
                <a:gd name="connsiteY36-19886" fmla="*/ 6741714 h 7250295"/>
                <a:gd name="connsiteX37-19887" fmla="*/ 1303783 w 2213217"/>
                <a:gd name="connsiteY37-19888" fmla="*/ 6828040 h 7250295"/>
                <a:gd name="connsiteX38-19889" fmla="*/ 1313579 w 2213217"/>
                <a:gd name="connsiteY38-19890" fmla="*/ 7020824 h 7250295"/>
                <a:gd name="connsiteX39-19891" fmla="*/ 1760353 w 2213217"/>
                <a:gd name="connsiteY39-19892" fmla="*/ 7189119 h 7250295"/>
                <a:gd name="connsiteX40-19893" fmla="*/ 2189006 w 2213217"/>
                <a:gd name="connsiteY40-19894" fmla="*/ 7199125 h 7250295"/>
                <a:gd name="connsiteX41-19895" fmla="*/ 2171850 w 2213217"/>
                <a:gd name="connsiteY41-19896" fmla="*/ 7046786 h 7250295"/>
                <a:gd name="connsiteX42-19897" fmla="*/ 1687247 w 2213217"/>
                <a:gd name="connsiteY42-19898" fmla="*/ 6680449 h 7250295"/>
                <a:gd name="connsiteX43-19899" fmla="*/ 1708130 w 2213217"/>
                <a:gd name="connsiteY43-19900" fmla="*/ 6550072 h 7250295"/>
                <a:gd name="connsiteX44-19901" fmla="*/ 1668617 w 2213217"/>
                <a:gd name="connsiteY44-19902" fmla="*/ 6451067 h 7250295"/>
                <a:gd name="connsiteX45-19903" fmla="*/ 1657350 w 2213217"/>
                <a:gd name="connsiteY45-19904" fmla="*/ 6250170 h 7250295"/>
                <a:gd name="connsiteX46-19905" fmla="*/ 1679014 w 2213217"/>
                <a:gd name="connsiteY46-19906" fmla="*/ 5979714 h 7250295"/>
                <a:gd name="connsiteX47-19907" fmla="*/ 1727631 w 2213217"/>
                <a:gd name="connsiteY47-19908" fmla="*/ 5512209 h 7250295"/>
                <a:gd name="connsiteX48-19909" fmla="*/ 1739049 w 2213217"/>
                <a:gd name="connsiteY48-19910" fmla="*/ 5363804 h 7250295"/>
                <a:gd name="connsiteX49-19911" fmla="*/ 1797611 w 2213217"/>
                <a:gd name="connsiteY49-19912" fmla="*/ 5317321 h 7250295"/>
                <a:gd name="connsiteX50-19913" fmla="*/ 1884207 w 2213217"/>
                <a:gd name="connsiteY50-19914" fmla="*/ 5097645 h 7250295"/>
                <a:gd name="connsiteX51-19915" fmla="*/ 1909357 w 2213217"/>
                <a:gd name="connsiteY51-19916" fmla="*/ 4805496 h 7250295"/>
                <a:gd name="connsiteX52-19917" fmla="*/ 1900373 w 2213217"/>
                <a:gd name="connsiteY52-19918" fmla="*/ 4348776 h 7250295"/>
                <a:gd name="connsiteX53-19919" fmla="*/ 1881052 w 2213217"/>
                <a:gd name="connsiteY53-19920" fmla="*/ 3902573 h 7250295"/>
                <a:gd name="connsiteX54-19921" fmla="*/ 1855362 w 2213217"/>
                <a:gd name="connsiteY54-19922" fmla="*/ 3584643 h 7250295"/>
                <a:gd name="connsiteX55-19923" fmla="*/ 2056257 w 2213217"/>
                <a:gd name="connsiteY55-19924" fmla="*/ 2654077 h 7250295"/>
                <a:gd name="connsiteX56-19925" fmla="*/ 2042707 w 2213217"/>
                <a:gd name="connsiteY56-19926" fmla="*/ 2404684 h 7250295"/>
                <a:gd name="connsiteX57-19927" fmla="*/ 1981200 w 2213217"/>
                <a:gd name="connsiteY57-19928" fmla="*/ 1864914 h 7250295"/>
                <a:gd name="connsiteX58-19929" fmla="*/ 1936459 w 2213217"/>
                <a:gd name="connsiteY58-19930" fmla="*/ 1677029 h 7250295"/>
                <a:gd name="connsiteX59-19931" fmla="*/ 1922037 w 2213217"/>
                <a:gd name="connsiteY59-19932" fmla="*/ 1432534 h 7250295"/>
                <a:gd name="connsiteX60-19933" fmla="*/ 1874412 w 2213217"/>
                <a:gd name="connsiteY60-19934" fmla="*/ 1302338 h 7250295"/>
                <a:gd name="connsiteX61-19935" fmla="*/ 1407687 w 2213217"/>
                <a:gd name="connsiteY61-19936" fmla="*/ 1134975 h 7250295"/>
                <a:gd name="connsiteX62-19937" fmla="*/ 1309221 w 2213217"/>
                <a:gd name="connsiteY62-19938" fmla="*/ 1020075 h 7250295"/>
                <a:gd name="connsiteX63-19939" fmla="*/ 1365230 w 2213217"/>
                <a:gd name="connsiteY63-19940" fmla="*/ 821521 h 7250295"/>
                <a:gd name="connsiteX64-19941" fmla="*/ 1433407 w 2213217"/>
                <a:gd name="connsiteY64-19942" fmla="*/ 622909 h 7250295"/>
                <a:gd name="connsiteX65-19943" fmla="*/ 1444916 w 2213217"/>
                <a:gd name="connsiteY65-19944" fmla="*/ 380757 h 7250295"/>
                <a:gd name="connsiteX66-19945" fmla="*/ 1330946 w 2213217"/>
                <a:gd name="connsiteY66-19946" fmla="*/ 143773 h 7250295"/>
                <a:gd name="connsiteX67-19947" fmla="*/ 1063645 w 2213217"/>
                <a:gd name="connsiteY67-19948" fmla="*/ 568 h 7250295"/>
                <a:gd name="connsiteX0-19949" fmla="*/ 1063645 w 2213217"/>
                <a:gd name="connsiteY0-19950" fmla="*/ 568 h 7250295"/>
                <a:gd name="connsiteX1-19951" fmla="*/ 809625 w 2213217"/>
                <a:gd name="connsiteY1-19952" fmla="*/ 116070 h 7250295"/>
                <a:gd name="connsiteX2-19953" fmla="*/ 685800 w 2213217"/>
                <a:gd name="connsiteY2-19954" fmla="*/ 297045 h 7250295"/>
                <a:gd name="connsiteX3-19955" fmla="*/ 704850 w 2213217"/>
                <a:gd name="connsiteY3-19956" fmla="*/ 620895 h 7250295"/>
                <a:gd name="connsiteX4-19957" fmla="*/ 838200 w 2213217"/>
                <a:gd name="connsiteY4-19958" fmla="*/ 897120 h 7250295"/>
                <a:gd name="connsiteX5-19959" fmla="*/ 742950 w 2213217"/>
                <a:gd name="connsiteY5-19960" fmla="*/ 1011420 h 7250295"/>
                <a:gd name="connsiteX6-19961" fmla="*/ 133350 w 2213217"/>
                <a:gd name="connsiteY6-19962" fmla="*/ 1220970 h 7250295"/>
                <a:gd name="connsiteX7-19963" fmla="*/ 0 w 2213217"/>
                <a:gd name="connsiteY7-19964" fmla="*/ 2211570 h 7250295"/>
                <a:gd name="connsiteX8-19965" fmla="*/ 333375 w 2213217"/>
                <a:gd name="connsiteY8-19966" fmla="*/ 3106920 h 7250295"/>
                <a:gd name="connsiteX9-19967" fmla="*/ 247650 w 2213217"/>
                <a:gd name="connsiteY9-19968" fmla="*/ 3840345 h 7250295"/>
                <a:gd name="connsiteX10-19969" fmla="*/ 371475 w 2213217"/>
                <a:gd name="connsiteY10-19970" fmla="*/ 4059420 h 7250295"/>
                <a:gd name="connsiteX11-19971" fmla="*/ 495300 w 2213217"/>
                <a:gd name="connsiteY11-19972" fmla="*/ 4278495 h 7250295"/>
                <a:gd name="connsiteX12-19973" fmla="*/ 476250 w 2213217"/>
                <a:gd name="connsiteY12-19974" fmla="*/ 4735695 h 7250295"/>
                <a:gd name="connsiteX13-19975" fmla="*/ 476250 w 2213217"/>
                <a:gd name="connsiteY13-19976" fmla="*/ 5097645 h 7250295"/>
                <a:gd name="connsiteX14-19977" fmla="*/ 371475 w 2213217"/>
                <a:gd name="connsiteY14-19978" fmla="*/ 6145395 h 7250295"/>
                <a:gd name="connsiteX15-19979" fmla="*/ 371475 w 2213217"/>
                <a:gd name="connsiteY15-19980" fmla="*/ 6621645 h 7250295"/>
                <a:gd name="connsiteX16-19981" fmla="*/ 400050 w 2213217"/>
                <a:gd name="connsiteY16-19982" fmla="*/ 6821670 h 7250295"/>
                <a:gd name="connsiteX17-19983" fmla="*/ 323850 w 2213217"/>
                <a:gd name="connsiteY17-19984" fmla="*/ 7002645 h 7250295"/>
                <a:gd name="connsiteX18-19985" fmla="*/ 533400 w 2213217"/>
                <a:gd name="connsiteY18-19986" fmla="*/ 7250295 h 7250295"/>
                <a:gd name="connsiteX19-19987" fmla="*/ 952500 w 2213217"/>
                <a:gd name="connsiteY19-19988" fmla="*/ 7240770 h 7250295"/>
                <a:gd name="connsiteX20-19989" fmla="*/ 733425 w 2213217"/>
                <a:gd name="connsiteY20-19990" fmla="*/ 6821670 h 7250295"/>
                <a:gd name="connsiteX21-19991" fmla="*/ 790575 w 2213217"/>
                <a:gd name="connsiteY21-19992" fmla="*/ 6574020 h 7250295"/>
                <a:gd name="connsiteX22-19993" fmla="*/ 762000 w 2213217"/>
                <a:gd name="connsiteY22-19994" fmla="*/ 6250170 h 7250295"/>
                <a:gd name="connsiteX23-19995" fmla="*/ 885825 w 2213217"/>
                <a:gd name="connsiteY23-19996" fmla="*/ 5411970 h 7250295"/>
                <a:gd name="connsiteX24-19997" fmla="*/ 866775 w 2213217"/>
                <a:gd name="connsiteY24-19998" fmla="*/ 5326245 h 7250295"/>
                <a:gd name="connsiteX25-19999" fmla="*/ 971550 w 2213217"/>
                <a:gd name="connsiteY25-20000" fmla="*/ 5211945 h 7250295"/>
                <a:gd name="connsiteX26-20001" fmla="*/ 962025 w 2213217"/>
                <a:gd name="connsiteY26-20002" fmla="*/ 5069070 h 7250295"/>
                <a:gd name="connsiteX27-20003" fmla="*/ 1104900 w 2213217"/>
                <a:gd name="connsiteY27-20004" fmla="*/ 4526145 h 7250295"/>
                <a:gd name="connsiteX28-20005" fmla="*/ 1123950 w 2213217"/>
                <a:gd name="connsiteY28-20006" fmla="*/ 4392795 h 7250295"/>
                <a:gd name="connsiteX29-20007" fmla="*/ 1276350 w 2213217"/>
                <a:gd name="connsiteY29-20008" fmla="*/ 4649970 h 7250295"/>
                <a:gd name="connsiteX30-20009" fmla="*/ 1341012 w 2213217"/>
                <a:gd name="connsiteY30-20010" fmla="*/ 4880042 h 7250295"/>
                <a:gd name="connsiteX31-20011" fmla="*/ 1310424 w 2213217"/>
                <a:gd name="connsiteY31-20012" fmla="*/ 4973880 h 7250295"/>
                <a:gd name="connsiteX32-20013" fmla="*/ 1354293 w 2213217"/>
                <a:gd name="connsiteY32-20014" fmla="*/ 5113209 h 7250295"/>
                <a:gd name="connsiteX33-20015" fmla="*/ 1262198 w 2213217"/>
                <a:gd name="connsiteY33-20016" fmla="*/ 5554244 h 7250295"/>
                <a:gd name="connsiteX34-20017" fmla="*/ 1263220 w 2213217"/>
                <a:gd name="connsiteY34-20018" fmla="*/ 6360264 h 7250295"/>
                <a:gd name="connsiteX35-20019" fmla="*/ 1336385 w 2213217"/>
                <a:gd name="connsiteY35-20020" fmla="*/ 6540277 h 7250295"/>
                <a:gd name="connsiteX36-20021" fmla="*/ 1285605 w 2213217"/>
                <a:gd name="connsiteY36-20022" fmla="*/ 6741714 h 7250295"/>
                <a:gd name="connsiteX37-20023" fmla="*/ 1303783 w 2213217"/>
                <a:gd name="connsiteY37-20024" fmla="*/ 6828040 h 7250295"/>
                <a:gd name="connsiteX38-20025" fmla="*/ 1313579 w 2213217"/>
                <a:gd name="connsiteY38-20026" fmla="*/ 7020824 h 7250295"/>
                <a:gd name="connsiteX39-20027" fmla="*/ 1760353 w 2213217"/>
                <a:gd name="connsiteY39-20028" fmla="*/ 7189119 h 7250295"/>
                <a:gd name="connsiteX40-20029" fmla="*/ 2189006 w 2213217"/>
                <a:gd name="connsiteY40-20030" fmla="*/ 7199125 h 7250295"/>
                <a:gd name="connsiteX41-20031" fmla="*/ 2171850 w 2213217"/>
                <a:gd name="connsiteY41-20032" fmla="*/ 7046786 h 7250295"/>
                <a:gd name="connsiteX42-20033" fmla="*/ 1687247 w 2213217"/>
                <a:gd name="connsiteY42-20034" fmla="*/ 6680449 h 7250295"/>
                <a:gd name="connsiteX43-20035" fmla="*/ 1708130 w 2213217"/>
                <a:gd name="connsiteY43-20036" fmla="*/ 6550072 h 7250295"/>
                <a:gd name="connsiteX44-20037" fmla="*/ 1668617 w 2213217"/>
                <a:gd name="connsiteY44-20038" fmla="*/ 6451067 h 7250295"/>
                <a:gd name="connsiteX45-20039" fmla="*/ 1657350 w 2213217"/>
                <a:gd name="connsiteY45-20040" fmla="*/ 6250170 h 7250295"/>
                <a:gd name="connsiteX46-20041" fmla="*/ 1679014 w 2213217"/>
                <a:gd name="connsiteY46-20042" fmla="*/ 5979714 h 7250295"/>
                <a:gd name="connsiteX47-20043" fmla="*/ 1727631 w 2213217"/>
                <a:gd name="connsiteY47-20044" fmla="*/ 5512209 h 7250295"/>
                <a:gd name="connsiteX48-20045" fmla="*/ 1739049 w 2213217"/>
                <a:gd name="connsiteY48-20046" fmla="*/ 5363804 h 7250295"/>
                <a:gd name="connsiteX49-20047" fmla="*/ 1797611 w 2213217"/>
                <a:gd name="connsiteY49-20048" fmla="*/ 5317321 h 7250295"/>
                <a:gd name="connsiteX50-20049" fmla="*/ 1884207 w 2213217"/>
                <a:gd name="connsiteY50-20050" fmla="*/ 5097645 h 7250295"/>
                <a:gd name="connsiteX51-20051" fmla="*/ 1909357 w 2213217"/>
                <a:gd name="connsiteY51-20052" fmla="*/ 4805496 h 7250295"/>
                <a:gd name="connsiteX52-20053" fmla="*/ 1900373 w 2213217"/>
                <a:gd name="connsiteY52-20054" fmla="*/ 4348776 h 7250295"/>
                <a:gd name="connsiteX53-20055" fmla="*/ 1881052 w 2213217"/>
                <a:gd name="connsiteY53-20056" fmla="*/ 3902573 h 7250295"/>
                <a:gd name="connsiteX54-20057" fmla="*/ 1855362 w 2213217"/>
                <a:gd name="connsiteY54-20058" fmla="*/ 3584643 h 7250295"/>
                <a:gd name="connsiteX55-20059" fmla="*/ 2056257 w 2213217"/>
                <a:gd name="connsiteY55-20060" fmla="*/ 2654077 h 7250295"/>
                <a:gd name="connsiteX56-20061" fmla="*/ 2042707 w 2213217"/>
                <a:gd name="connsiteY56-20062" fmla="*/ 2404684 h 7250295"/>
                <a:gd name="connsiteX57-20063" fmla="*/ 1981200 w 2213217"/>
                <a:gd name="connsiteY57-20064" fmla="*/ 1864914 h 7250295"/>
                <a:gd name="connsiteX58-20065" fmla="*/ 1936459 w 2213217"/>
                <a:gd name="connsiteY58-20066" fmla="*/ 1677029 h 7250295"/>
                <a:gd name="connsiteX59-20067" fmla="*/ 1922037 w 2213217"/>
                <a:gd name="connsiteY59-20068" fmla="*/ 1432534 h 7250295"/>
                <a:gd name="connsiteX60-20069" fmla="*/ 1874412 w 2213217"/>
                <a:gd name="connsiteY60-20070" fmla="*/ 1302338 h 7250295"/>
                <a:gd name="connsiteX61-20071" fmla="*/ 1407687 w 2213217"/>
                <a:gd name="connsiteY61-20072" fmla="*/ 1134975 h 7250295"/>
                <a:gd name="connsiteX62-20073" fmla="*/ 1309221 w 2213217"/>
                <a:gd name="connsiteY62-20074" fmla="*/ 1020075 h 7250295"/>
                <a:gd name="connsiteX63-20075" fmla="*/ 1365230 w 2213217"/>
                <a:gd name="connsiteY63-20076" fmla="*/ 821521 h 7250295"/>
                <a:gd name="connsiteX64-20077" fmla="*/ 1433407 w 2213217"/>
                <a:gd name="connsiteY64-20078" fmla="*/ 622909 h 7250295"/>
                <a:gd name="connsiteX65-20079" fmla="*/ 1444916 w 2213217"/>
                <a:gd name="connsiteY65-20080" fmla="*/ 380757 h 7250295"/>
                <a:gd name="connsiteX66-20081" fmla="*/ 1330946 w 2213217"/>
                <a:gd name="connsiteY66-20082" fmla="*/ 143773 h 7250295"/>
                <a:gd name="connsiteX67-20083" fmla="*/ 1063645 w 2213217"/>
                <a:gd name="connsiteY67-20084" fmla="*/ 568 h 7250295"/>
                <a:gd name="connsiteX0-20085" fmla="*/ 1063645 w 2213217"/>
                <a:gd name="connsiteY0-20086" fmla="*/ 568 h 7250295"/>
                <a:gd name="connsiteX1-20087" fmla="*/ 809625 w 2213217"/>
                <a:gd name="connsiteY1-20088" fmla="*/ 116070 h 7250295"/>
                <a:gd name="connsiteX2-20089" fmla="*/ 685800 w 2213217"/>
                <a:gd name="connsiteY2-20090" fmla="*/ 297045 h 7250295"/>
                <a:gd name="connsiteX3-20091" fmla="*/ 704850 w 2213217"/>
                <a:gd name="connsiteY3-20092" fmla="*/ 620895 h 7250295"/>
                <a:gd name="connsiteX4-20093" fmla="*/ 838200 w 2213217"/>
                <a:gd name="connsiteY4-20094" fmla="*/ 897120 h 7250295"/>
                <a:gd name="connsiteX5-20095" fmla="*/ 742950 w 2213217"/>
                <a:gd name="connsiteY5-20096" fmla="*/ 1011420 h 7250295"/>
                <a:gd name="connsiteX6-20097" fmla="*/ 133350 w 2213217"/>
                <a:gd name="connsiteY6-20098" fmla="*/ 1220970 h 7250295"/>
                <a:gd name="connsiteX7-20099" fmla="*/ 0 w 2213217"/>
                <a:gd name="connsiteY7-20100" fmla="*/ 2211570 h 7250295"/>
                <a:gd name="connsiteX8-20101" fmla="*/ 333375 w 2213217"/>
                <a:gd name="connsiteY8-20102" fmla="*/ 3106920 h 7250295"/>
                <a:gd name="connsiteX9-20103" fmla="*/ 247650 w 2213217"/>
                <a:gd name="connsiteY9-20104" fmla="*/ 3840345 h 7250295"/>
                <a:gd name="connsiteX10-20105" fmla="*/ 371475 w 2213217"/>
                <a:gd name="connsiteY10-20106" fmla="*/ 4059420 h 7250295"/>
                <a:gd name="connsiteX11-20107" fmla="*/ 495300 w 2213217"/>
                <a:gd name="connsiteY11-20108" fmla="*/ 4278495 h 7250295"/>
                <a:gd name="connsiteX12-20109" fmla="*/ 476250 w 2213217"/>
                <a:gd name="connsiteY12-20110" fmla="*/ 4735695 h 7250295"/>
                <a:gd name="connsiteX13-20111" fmla="*/ 476250 w 2213217"/>
                <a:gd name="connsiteY13-20112" fmla="*/ 5097645 h 7250295"/>
                <a:gd name="connsiteX14-20113" fmla="*/ 371475 w 2213217"/>
                <a:gd name="connsiteY14-20114" fmla="*/ 6145395 h 7250295"/>
                <a:gd name="connsiteX15-20115" fmla="*/ 371475 w 2213217"/>
                <a:gd name="connsiteY15-20116" fmla="*/ 6621645 h 7250295"/>
                <a:gd name="connsiteX16-20117" fmla="*/ 400050 w 2213217"/>
                <a:gd name="connsiteY16-20118" fmla="*/ 6821670 h 7250295"/>
                <a:gd name="connsiteX17-20119" fmla="*/ 323850 w 2213217"/>
                <a:gd name="connsiteY17-20120" fmla="*/ 7002645 h 7250295"/>
                <a:gd name="connsiteX18-20121" fmla="*/ 533400 w 2213217"/>
                <a:gd name="connsiteY18-20122" fmla="*/ 7250295 h 7250295"/>
                <a:gd name="connsiteX19-20123" fmla="*/ 952500 w 2213217"/>
                <a:gd name="connsiteY19-20124" fmla="*/ 7240770 h 7250295"/>
                <a:gd name="connsiteX20-20125" fmla="*/ 733425 w 2213217"/>
                <a:gd name="connsiteY20-20126" fmla="*/ 6821670 h 7250295"/>
                <a:gd name="connsiteX21-20127" fmla="*/ 790575 w 2213217"/>
                <a:gd name="connsiteY21-20128" fmla="*/ 6574020 h 7250295"/>
                <a:gd name="connsiteX22-20129" fmla="*/ 762000 w 2213217"/>
                <a:gd name="connsiteY22-20130" fmla="*/ 6250170 h 7250295"/>
                <a:gd name="connsiteX23-20131" fmla="*/ 885825 w 2213217"/>
                <a:gd name="connsiteY23-20132" fmla="*/ 5411970 h 7250295"/>
                <a:gd name="connsiteX24-20133" fmla="*/ 866775 w 2213217"/>
                <a:gd name="connsiteY24-20134" fmla="*/ 5326245 h 7250295"/>
                <a:gd name="connsiteX25-20135" fmla="*/ 971550 w 2213217"/>
                <a:gd name="connsiteY25-20136" fmla="*/ 5211945 h 7250295"/>
                <a:gd name="connsiteX26-20137" fmla="*/ 962025 w 2213217"/>
                <a:gd name="connsiteY26-20138" fmla="*/ 5069070 h 7250295"/>
                <a:gd name="connsiteX27-20139" fmla="*/ 1104900 w 2213217"/>
                <a:gd name="connsiteY27-20140" fmla="*/ 4526145 h 7250295"/>
                <a:gd name="connsiteX28-20141" fmla="*/ 1123950 w 2213217"/>
                <a:gd name="connsiteY28-20142" fmla="*/ 4392795 h 7250295"/>
                <a:gd name="connsiteX29-20143" fmla="*/ 1276350 w 2213217"/>
                <a:gd name="connsiteY29-20144" fmla="*/ 4649970 h 7250295"/>
                <a:gd name="connsiteX30-20145" fmla="*/ 1341012 w 2213217"/>
                <a:gd name="connsiteY30-20146" fmla="*/ 4880042 h 7250295"/>
                <a:gd name="connsiteX31-20147" fmla="*/ 1310424 w 2213217"/>
                <a:gd name="connsiteY31-20148" fmla="*/ 4973880 h 7250295"/>
                <a:gd name="connsiteX32-20149" fmla="*/ 1354293 w 2213217"/>
                <a:gd name="connsiteY32-20150" fmla="*/ 5113209 h 7250295"/>
                <a:gd name="connsiteX33-20151" fmla="*/ 1262198 w 2213217"/>
                <a:gd name="connsiteY33-20152" fmla="*/ 5554244 h 7250295"/>
                <a:gd name="connsiteX34-20153" fmla="*/ 1263220 w 2213217"/>
                <a:gd name="connsiteY34-20154" fmla="*/ 6360264 h 7250295"/>
                <a:gd name="connsiteX35-20155" fmla="*/ 1336385 w 2213217"/>
                <a:gd name="connsiteY35-20156" fmla="*/ 6540277 h 7250295"/>
                <a:gd name="connsiteX36-20157" fmla="*/ 1285605 w 2213217"/>
                <a:gd name="connsiteY36-20158" fmla="*/ 6741714 h 7250295"/>
                <a:gd name="connsiteX37-20159" fmla="*/ 1303783 w 2213217"/>
                <a:gd name="connsiteY37-20160" fmla="*/ 6828040 h 7250295"/>
                <a:gd name="connsiteX38-20161" fmla="*/ 1313579 w 2213217"/>
                <a:gd name="connsiteY38-20162" fmla="*/ 7020824 h 7250295"/>
                <a:gd name="connsiteX39-20163" fmla="*/ 1760353 w 2213217"/>
                <a:gd name="connsiteY39-20164" fmla="*/ 7189119 h 7250295"/>
                <a:gd name="connsiteX40-20165" fmla="*/ 2189006 w 2213217"/>
                <a:gd name="connsiteY40-20166" fmla="*/ 7199125 h 7250295"/>
                <a:gd name="connsiteX41-20167" fmla="*/ 2171850 w 2213217"/>
                <a:gd name="connsiteY41-20168" fmla="*/ 7046786 h 7250295"/>
                <a:gd name="connsiteX42-20169" fmla="*/ 1687247 w 2213217"/>
                <a:gd name="connsiteY42-20170" fmla="*/ 6680449 h 7250295"/>
                <a:gd name="connsiteX43-20171" fmla="*/ 1708130 w 2213217"/>
                <a:gd name="connsiteY43-20172" fmla="*/ 6550072 h 7250295"/>
                <a:gd name="connsiteX44-20173" fmla="*/ 1668617 w 2213217"/>
                <a:gd name="connsiteY44-20174" fmla="*/ 6451067 h 7250295"/>
                <a:gd name="connsiteX45-20175" fmla="*/ 1657350 w 2213217"/>
                <a:gd name="connsiteY45-20176" fmla="*/ 6250170 h 7250295"/>
                <a:gd name="connsiteX46-20177" fmla="*/ 1679014 w 2213217"/>
                <a:gd name="connsiteY46-20178" fmla="*/ 5979714 h 7250295"/>
                <a:gd name="connsiteX47-20179" fmla="*/ 1727631 w 2213217"/>
                <a:gd name="connsiteY47-20180" fmla="*/ 5512209 h 7250295"/>
                <a:gd name="connsiteX48-20181" fmla="*/ 1739049 w 2213217"/>
                <a:gd name="connsiteY48-20182" fmla="*/ 5363804 h 7250295"/>
                <a:gd name="connsiteX49-20183" fmla="*/ 1797611 w 2213217"/>
                <a:gd name="connsiteY49-20184" fmla="*/ 5317321 h 7250295"/>
                <a:gd name="connsiteX50-20185" fmla="*/ 1884207 w 2213217"/>
                <a:gd name="connsiteY50-20186" fmla="*/ 5097645 h 7250295"/>
                <a:gd name="connsiteX51-20187" fmla="*/ 1909357 w 2213217"/>
                <a:gd name="connsiteY51-20188" fmla="*/ 4805496 h 7250295"/>
                <a:gd name="connsiteX52-20189" fmla="*/ 1900373 w 2213217"/>
                <a:gd name="connsiteY52-20190" fmla="*/ 4348776 h 7250295"/>
                <a:gd name="connsiteX53-20191" fmla="*/ 1881052 w 2213217"/>
                <a:gd name="connsiteY53-20192" fmla="*/ 3902573 h 7250295"/>
                <a:gd name="connsiteX54-20193" fmla="*/ 1855362 w 2213217"/>
                <a:gd name="connsiteY54-20194" fmla="*/ 3584643 h 7250295"/>
                <a:gd name="connsiteX55-20195" fmla="*/ 2056257 w 2213217"/>
                <a:gd name="connsiteY55-20196" fmla="*/ 2654077 h 7250295"/>
                <a:gd name="connsiteX56-20197" fmla="*/ 2042707 w 2213217"/>
                <a:gd name="connsiteY56-20198" fmla="*/ 2404684 h 7250295"/>
                <a:gd name="connsiteX57-20199" fmla="*/ 1981200 w 2213217"/>
                <a:gd name="connsiteY57-20200" fmla="*/ 1864914 h 7250295"/>
                <a:gd name="connsiteX58-20201" fmla="*/ 1936459 w 2213217"/>
                <a:gd name="connsiteY58-20202" fmla="*/ 1677029 h 7250295"/>
                <a:gd name="connsiteX59-20203" fmla="*/ 1922037 w 2213217"/>
                <a:gd name="connsiteY59-20204" fmla="*/ 1432534 h 7250295"/>
                <a:gd name="connsiteX60-20205" fmla="*/ 1874412 w 2213217"/>
                <a:gd name="connsiteY60-20206" fmla="*/ 1302338 h 7250295"/>
                <a:gd name="connsiteX61-20207" fmla="*/ 1407687 w 2213217"/>
                <a:gd name="connsiteY61-20208" fmla="*/ 1134975 h 7250295"/>
                <a:gd name="connsiteX62-20209" fmla="*/ 1309221 w 2213217"/>
                <a:gd name="connsiteY62-20210" fmla="*/ 1020075 h 7250295"/>
                <a:gd name="connsiteX63-20211" fmla="*/ 1365230 w 2213217"/>
                <a:gd name="connsiteY63-20212" fmla="*/ 821521 h 7250295"/>
                <a:gd name="connsiteX64-20213" fmla="*/ 1433407 w 2213217"/>
                <a:gd name="connsiteY64-20214" fmla="*/ 622909 h 7250295"/>
                <a:gd name="connsiteX65-20215" fmla="*/ 1444916 w 2213217"/>
                <a:gd name="connsiteY65-20216" fmla="*/ 380757 h 7250295"/>
                <a:gd name="connsiteX66-20217" fmla="*/ 1330946 w 2213217"/>
                <a:gd name="connsiteY66-20218" fmla="*/ 143773 h 7250295"/>
                <a:gd name="connsiteX67-20219" fmla="*/ 1063645 w 2213217"/>
                <a:gd name="connsiteY67-20220" fmla="*/ 568 h 7250295"/>
                <a:gd name="connsiteX0-20221" fmla="*/ 1063645 w 2213217"/>
                <a:gd name="connsiteY0-20222" fmla="*/ 568 h 7250295"/>
                <a:gd name="connsiteX1-20223" fmla="*/ 809625 w 2213217"/>
                <a:gd name="connsiteY1-20224" fmla="*/ 116070 h 7250295"/>
                <a:gd name="connsiteX2-20225" fmla="*/ 685800 w 2213217"/>
                <a:gd name="connsiteY2-20226" fmla="*/ 297045 h 7250295"/>
                <a:gd name="connsiteX3-20227" fmla="*/ 704850 w 2213217"/>
                <a:gd name="connsiteY3-20228" fmla="*/ 620895 h 7250295"/>
                <a:gd name="connsiteX4-20229" fmla="*/ 838200 w 2213217"/>
                <a:gd name="connsiteY4-20230" fmla="*/ 897120 h 7250295"/>
                <a:gd name="connsiteX5-20231" fmla="*/ 742950 w 2213217"/>
                <a:gd name="connsiteY5-20232" fmla="*/ 1011420 h 7250295"/>
                <a:gd name="connsiteX6-20233" fmla="*/ 133350 w 2213217"/>
                <a:gd name="connsiteY6-20234" fmla="*/ 1220970 h 7250295"/>
                <a:gd name="connsiteX7-20235" fmla="*/ 0 w 2213217"/>
                <a:gd name="connsiteY7-20236" fmla="*/ 2211570 h 7250295"/>
                <a:gd name="connsiteX8-20237" fmla="*/ 333375 w 2213217"/>
                <a:gd name="connsiteY8-20238" fmla="*/ 3106920 h 7250295"/>
                <a:gd name="connsiteX9-20239" fmla="*/ 247650 w 2213217"/>
                <a:gd name="connsiteY9-20240" fmla="*/ 3840345 h 7250295"/>
                <a:gd name="connsiteX10-20241" fmla="*/ 371475 w 2213217"/>
                <a:gd name="connsiteY10-20242" fmla="*/ 4059420 h 7250295"/>
                <a:gd name="connsiteX11-20243" fmla="*/ 495300 w 2213217"/>
                <a:gd name="connsiteY11-20244" fmla="*/ 4278495 h 7250295"/>
                <a:gd name="connsiteX12-20245" fmla="*/ 476250 w 2213217"/>
                <a:gd name="connsiteY12-20246" fmla="*/ 4735695 h 7250295"/>
                <a:gd name="connsiteX13-20247" fmla="*/ 476250 w 2213217"/>
                <a:gd name="connsiteY13-20248" fmla="*/ 5097645 h 7250295"/>
                <a:gd name="connsiteX14-20249" fmla="*/ 371475 w 2213217"/>
                <a:gd name="connsiteY14-20250" fmla="*/ 6145395 h 7250295"/>
                <a:gd name="connsiteX15-20251" fmla="*/ 371475 w 2213217"/>
                <a:gd name="connsiteY15-20252" fmla="*/ 6621645 h 7250295"/>
                <a:gd name="connsiteX16-20253" fmla="*/ 400050 w 2213217"/>
                <a:gd name="connsiteY16-20254" fmla="*/ 6821670 h 7250295"/>
                <a:gd name="connsiteX17-20255" fmla="*/ 323850 w 2213217"/>
                <a:gd name="connsiteY17-20256" fmla="*/ 7002645 h 7250295"/>
                <a:gd name="connsiteX18-20257" fmla="*/ 533400 w 2213217"/>
                <a:gd name="connsiteY18-20258" fmla="*/ 7250295 h 7250295"/>
                <a:gd name="connsiteX19-20259" fmla="*/ 952500 w 2213217"/>
                <a:gd name="connsiteY19-20260" fmla="*/ 7240770 h 7250295"/>
                <a:gd name="connsiteX20-20261" fmla="*/ 733425 w 2213217"/>
                <a:gd name="connsiteY20-20262" fmla="*/ 6821670 h 7250295"/>
                <a:gd name="connsiteX21-20263" fmla="*/ 790575 w 2213217"/>
                <a:gd name="connsiteY21-20264" fmla="*/ 6574020 h 7250295"/>
                <a:gd name="connsiteX22-20265" fmla="*/ 762000 w 2213217"/>
                <a:gd name="connsiteY22-20266" fmla="*/ 6250170 h 7250295"/>
                <a:gd name="connsiteX23-20267" fmla="*/ 885825 w 2213217"/>
                <a:gd name="connsiteY23-20268" fmla="*/ 5411970 h 7250295"/>
                <a:gd name="connsiteX24-20269" fmla="*/ 866775 w 2213217"/>
                <a:gd name="connsiteY24-20270" fmla="*/ 5326245 h 7250295"/>
                <a:gd name="connsiteX25-20271" fmla="*/ 971550 w 2213217"/>
                <a:gd name="connsiteY25-20272" fmla="*/ 5211945 h 7250295"/>
                <a:gd name="connsiteX26-20273" fmla="*/ 962025 w 2213217"/>
                <a:gd name="connsiteY26-20274" fmla="*/ 5069070 h 7250295"/>
                <a:gd name="connsiteX27-20275" fmla="*/ 1104900 w 2213217"/>
                <a:gd name="connsiteY27-20276" fmla="*/ 4526145 h 7250295"/>
                <a:gd name="connsiteX28-20277" fmla="*/ 1123950 w 2213217"/>
                <a:gd name="connsiteY28-20278" fmla="*/ 4392795 h 7250295"/>
                <a:gd name="connsiteX29-20279" fmla="*/ 1276350 w 2213217"/>
                <a:gd name="connsiteY29-20280" fmla="*/ 4649970 h 7250295"/>
                <a:gd name="connsiteX30-20281" fmla="*/ 1341012 w 2213217"/>
                <a:gd name="connsiteY30-20282" fmla="*/ 4880042 h 7250295"/>
                <a:gd name="connsiteX31-20283" fmla="*/ 1310424 w 2213217"/>
                <a:gd name="connsiteY31-20284" fmla="*/ 4973880 h 7250295"/>
                <a:gd name="connsiteX32-20285" fmla="*/ 1354293 w 2213217"/>
                <a:gd name="connsiteY32-20286" fmla="*/ 5113209 h 7250295"/>
                <a:gd name="connsiteX33-20287" fmla="*/ 1262198 w 2213217"/>
                <a:gd name="connsiteY33-20288" fmla="*/ 5554244 h 7250295"/>
                <a:gd name="connsiteX34-20289" fmla="*/ 1263220 w 2213217"/>
                <a:gd name="connsiteY34-20290" fmla="*/ 6360264 h 7250295"/>
                <a:gd name="connsiteX35-20291" fmla="*/ 1336385 w 2213217"/>
                <a:gd name="connsiteY35-20292" fmla="*/ 6540277 h 7250295"/>
                <a:gd name="connsiteX36-20293" fmla="*/ 1285605 w 2213217"/>
                <a:gd name="connsiteY36-20294" fmla="*/ 6741714 h 7250295"/>
                <a:gd name="connsiteX37-20295" fmla="*/ 1303783 w 2213217"/>
                <a:gd name="connsiteY37-20296" fmla="*/ 6828040 h 7250295"/>
                <a:gd name="connsiteX38-20297" fmla="*/ 1313579 w 2213217"/>
                <a:gd name="connsiteY38-20298" fmla="*/ 7020824 h 7250295"/>
                <a:gd name="connsiteX39-20299" fmla="*/ 1760353 w 2213217"/>
                <a:gd name="connsiteY39-20300" fmla="*/ 7189119 h 7250295"/>
                <a:gd name="connsiteX40-20301" fmla="*/ 2189006 w 2213217"/>
                <a:gd name="connsiteY40-20302" fmla="*/ 7199125 h 7250295"/>
                <a:gd name="connsiteX41-20303" fmla="*/ 2171850 w 2213217"/>
                <a:gd name="connsiteY41-20304" fmla="*/ 7046786 h 7250295"/>
                <a:gd name="connsiteX42-20305" fmla="*/ 1687247 w 2213217"/>
                <a:gd name="connsiteY42-20306" fmla="*/ 6680449 h 7250295"/>
                <a:gd name="connsiteX43-20307" fmla="*/ 1708130 w 2213217"/>
                <a:gd name="connsiteY43-20308" fmla="*/ 6550072 h 7250295"/>
                <a:gd name="connsiteX44-20309" fmla="*/ 1668617 w 2213217"/>
                <a:gd name="connsiteY44-20310" fmla="*/ 6451067 h 7250295"/>
                <a:gd name="connsiteX45-20311" fmla="*/ 1657350 w 2213217"/>
                <a:gd name="connsiteY45-20312" fmla="*/ 6250170 h 7250295"/>
                <a:gd name="connsiteX46-20313" fmla="*/ 1679014 w 2213217"/>
                <a:gd name="connsiteY46-20314" fmla="*/ 5979714 h 7250295"/>
                <a:gd name="connsiteX47-20315" fmla="*/ 1727631 w 2213217"/>
                <a:gd name="connsiteY47-20316" fmla="*/ 5512209 h 7250295"/>
                <a:gd name="connsiteX48-20317" fmla="*/ 1739049 w 2213217"/>
                <a:gd name="connsiteY48-20318" fmla="*/ 5363804 h 7250295"/>
                <a:gd name="connsiteX49-20319" fmla="*/ 1797611 w 2213217"/>
                <a:gd name="connsiteY49-20320" fmla="*/ 5317321 h 7250295"/>
                <a:gd name="connsiteX50-20321" fmla="*/ 1884207 w 2213217"/>
                <a:gd name="connsiteY50-20322" fmla="*/ 5097645 h 7250295"/>
                <a:gd name="connsiteX51-20323" fmla="*/ 1909357 w 2213217"/>
                <a:gd name="connsiteY51-20324" fmla="*/ 4805496 h 7250295"/>
                <a:gd name="connsiteX52-20325" fmla="*/ 1900373 w 2213217"/>
                <a:gd name="connsiteY52-20326" fmla="*/ 4348776 h 7250295"/>
                <a:gd name="connsiteX53-20327" fmla="*/ 1881052 w 2213217"/>
                <a:gd name="connsiteY53-20328" fmla="*/ 3902573 h 7250295"/>
                <a:gd name="connsiteX54-20329" fmla="*/ 1855362 w 2213217"/>
                <a:gd name="connsiteY54-20330" fmla="*/ 3584643 h 7250295"/>
                <a:gd name="connsiteX55-20331" fmla="*/ 2056257 w 2213217"/>
                <a:gd name="connsiteY55-20332" fmla="*/ 2654077 h 7250295"/>
                <a:gd name="connsiteX56-20333" fmla="*/ 2042707 w 2213217"/>
                <a:gd name="connsiteY56-20334" fmla="*/ 2404684 h 7250295"/>
                <a:gd name="connsiteX57-20335" fmla="*/ 1981200 w 2213217"/>
                <a:gd name="connsiteY57-20336" fmla="*/ 1864914 h 7250295"/>
                <a:gd name="connsiteX58-20337" fmla="*/ 1936459 w 2213217"/>
                <a:gd name="connsiteY58-20338" fmla="*/ 1677029 h 7250295"/>
                <a:gd name="connsiteX59-20339" fmla="*/ 1922037 w 2213217"/>
                <a:gd name="connsiteY59-20340" fmla="*/ 1432534 h 7250295"/>
                <a:gd name="connsiteX60-20341" fmla="*/ 1874412 w 2213217"/>
                <a:gd name="connsiteY60-20342" fmla="*/ 1302338 h 7250295"/>
                <a:gd name="connsiteX61-20343" fmla="*/ 1407687 w 2213217"/>
                <a:gd name="connsiteY61-20344" fmla="*/ 1134975 h 7250295"/>
                <a:gd name="connsiteX62-20345" fmla="*/ 1309221 w 2213217"/>
                <a:gd name="connsiteY62-20346" fmla="*/ 1020075 h 7250295"/>
                <a:gd name="connsiteX63-20347" fmla="*/ 1365230 w 2213217"/>
                <a:gd name="connsiteY63-20348" fmla="*/ 821521 h 7250295"/>
                <a:gd name="connsiteX64-20349" fmla="*/ 1433407 w 2213217"/>
                <a:gd name="connsiteY64-20350" fmla="*/ 622909 h 7250295"/>
                <a:gd name="connsiteX65-20351" fmla="*/ 1444916 w 2213217"/>
                <a:gd name="connsiteY65-20352" fmla="*/ 380757 h 7250295"/>
                <a:gd name="connsiteX66-20353" fmla="*/ 1330946 w 2213217"/>
                <a:gd name="connsiteY66-20354" fmla="*/ 143773 h 7250295"/>
                <a:gd name="connsiteX67-20355" fmla="*/ 1063645 w 2213217"/>
                <a:gd name="connsiteY67-20356" fmla="*/ 568 h 7250295"/>
                <a:gd name="connsiteX0-20357" fmla="*/ 1063645 w 2213217"/>
                <a:gd name="connsiteY0-20358" fmla="*/ 568 h 7250295"/>
                <a:gd name="connsiteX1-20359" fmla="*/ 809625 w 2213217"/>
                <a:gd name="connsiteY1-20360" fmla="*/ 116070 h 7250295"/>
                <a:gd name="connsiteX2-20361" fmla="*/ 685800 w 2213217"/>
                <a:gd name="connsiteY2-20362" fmla="*/ 297045 h 7250295"/>
                <a:gd name="connsiteX3-20363" fmla="*/ 704850 w 2213217"/>
                <a:gd name="connsiteY3-20364" fmla="*/ 620895 h 7250295"/>
                <a:gd name="connsiteX4-20365" fmla="*/ 838200 w 2213217"/>
                <a:gd name="connsiteY4-20366" fmla="*/ 897120 h 7250295"/>
                <a:gd name="connsiteX5-20367" fmla="*/ 742950 w 2213217"/>
                <a:gd name="connsiteY5-20368" fmla="*/ 1011420 h 7250295"/>
                <a:gd name="connsiteX6-20369" fmla="*/ 133350 w 2213217"/>
                <a:gd name="connsiteY6-20370" fmla="*/ 1220970 h 7250295"/>
                <a:gd name="connsiteX7-20371" fmla="*/ 0 w 2213217"/>
                <a:gd name="connsiteY7-20372" fmla="*/ 2211570 h 7250295"/>
                <a:gd name="connsiteX8-20373" fmla="*/ 333375 w 2213217"/>
                <a:gd name="connsiteY8-20374" fmla="*/ 3106920 h 7250295"/>
                <a:gd name="connsiteX9-20375" fmla="*/ 247650 w 2213217"/>
                <a:gd name="connsiteY9-20376" fmla="*/ 3840345 h 7250295"/>
                <a:gd name="connsiteX10-20377" fmla="*/ 371475 w 2213217"/>
                <a:gd name="connsiteY10-20378" fmla="*/ 4059420 h 7250295"/>
                <a:gd name="connsiteX11-20379" fmla="*/ 495300 w 2213217"/>
                <a:gd name="connsiteY11-20380" fmla="*/ 4278495 h 7250295"/>
                <a:gd name="connsiteX12-20381" fmla="*/ 476250 w 2213217"/>
                <a:gd name="connsiteY12-20382" fmla="*/ 4735695 h 7250295"/>
                <a:gd name="connsiteX13-20383" fmla="*/ 476250 w 2213217"/>
                <a:gd name="connsiteY13-20384" fmla="*/ 5097645 h 7250295"/>
                <a:gd name="connsiteX14-20385" fmla="*/ 371475 w 2213217"/>
                <a:gd name="connsiteY14-20386" fmla="*/ 6145395 h 7250295"/>
                <a:gd name="connsiteX15-20387" fmla="*/ 371475 w 2213217"/>
                <a:gd name="connsiteY15-20388" fmla="*/ 6621645 h 7250295"/>
                <a:gd name="connsiteX16-20389" fmla="*/ 400050 w 2213217"/>
                <a:gd name="connsiteY16-20390" fmla="*/ 6821670 h 7250295"/>
                <a:gd name="connsiteX17-20391" fmla="*/ 323850 w 2213217"/>
                <a:gd name="connsiteY17-20392" fmla="*/ 7002645 h 7250295"/>
                <a:gd name="connsiteX18-20393" fmla="*/ 533400 w 2213217"/>
                <a:gd name="connsiteY18-20394" fmla="*/ 7250295 h 7250295"/>
                <a:gd name="connsiteX19-20395" fmla="*/ 952500 w 2213217"/>
                <a:gd name="connsiteY19-20396" fmla="*/ 7240770 h 7250295"/>
                <a:gd name="connsiteX20-20397" fmla="*/ 733425 w 2213217"/>
                <a:gd name="connsiteY20-20398" fmla="*/ 6821670 h 7250295"/>
                <a:gd name="connsiteX21-20399" fmla="*/ 790575 w 2213217"/>
                <a:gd name="connsiteY21-20400" fmla="*/ 6574020 h 7250295"/>
                <a:gd name="connsiteX22-20401" fmla="*/ 762000 w 2213217"/>
                <a:gd name="connsiteY22-20402" fmla="*/ 6250170 h 7250295"/>
                <a:gd name="connsiteX23-20403" fmla="*/ 885825 w 2213217"/>
                <a:gd name="connsiteY23-20404" fmla="*/ 5411970 h 7250295"/>
                <a:gd name="connsiteX24-20405" fmla="*/ 866775 w 2213217"/>
                <a:gd name="connsiteY24-20406" fmla="*/ 5326245 h 7250295"/>
                <a:gd name="connsiteX25-20407" fmla="*/ 971550 w 2213217"/>
                <a:gd name="connsiteY25-20408" fmla="*/ 5211945 h 7250295"/>
                <a:gd name="connsiteX26-20409" fmla="*/ 962025 w 2213217"/>
                <a:gd name="connsiteY26-20410" fmla="*/ 5069070 h 7250295"/>
                <a:gd name="connsiteX27-20411" fmla="*/ 1104900 w 2213217"/>
                <a:gd name="connsiteY27-20412" fmla="*/ 4526145 h 7250295"/>
                <a:gd name="connsiteX28-20413" fmla="*/ 1129719 w 2213217"/>
                <a:gd name="connsiteY28-20414" fmla="*/ 4378373 h 7250295"/>
                <a:gd name="connsiteX29-20415" fmla="*/ 1276350 w 2213217"/>
                <a:gd name="connsiteY29-20416" fmla="*/ 4649970 h 7250295"/>
                <a:gd name="connsiteX30-20417" fmla="*/ 1341012 w 2213217"/>
                <a:gd name="connsiteY30-20418" fmla="*/ 4880042 h 7250295"/>
                <a:gd name="connsiteX31-20419" fmla="*/ 1310424 w 2213217"/>
                <a:gd name="connsiteY31-20420" fmla="*/ 4973880 h 7250295"/>
                <a:gd name="connsiteX32-20421" fmla="*/ 1354293 w 2213217"/>
                <a:gd name="connsiteY32-20422" fmla="*/ 5113209 h 7250295"/>
                <a:gd name="connsiteX33-20423" fmla="*/ 1262198 w 2213217"/>
                <a:gd name="connsiteY33-20424" fmla="*/ 5554244 h 7250295"/>
                <a:gd name="connsiteX34-20425" fmla="*/ 1263220 w 2213217"/>
                <a:gd name="connsiteY34-20426" fmla="*/ 6360264 h 7250295"/>
                <a:gd name="connsiteX35-20427" fmla="*/ 1336385 w 2213217"/>
                <a:gd name="connsiteY35-20428" fmla="*/ 6540277 h 7250295"/>
                <a:gd name="connsiteX36-20429" fmla="*/ 1285605 w 2213217"/>
                <a:gd name="connsiteY36-20430" fmla="*/ 6741714 h 7250295"/>
                <a:gd name="connsiteX37-20431" fmla="*/ 1303783 w 2213217"/>
                <a:gd name="connsiteY37-20432" fmla="*/ 6828040 h 7250295"/>
                <a:gd name="connsiteX38-20433" fmla="*/ 1313579 w 2213217"/>
                <a:gd name="connsiteY38-20434" fmla="*/ 7020824 h 7250295"/>
                <a:gd name="connsiteX39-20435" fmla="*/ 1760353 w 2213217"/>
                <a:gd name="connsiteY39-20436" fmla="*/ 7189119 h 7250295"/>
                <a:gd name="connsiteX40-20437" fmla="*/ 2189006 w 2213217"/>
                <a:gd name="connsiteY40-20438" fmla="*/ 7199125 h 7250295"/>
                <a:gd name="connsiteX41-20439" fmla="*/ 2171850 w 2213217"/>
                <a:gd name="connsiteY41-20440" fmla="*/ 7046786 h 7250295"/>
                <a:gd name="connsiteX42-20441" fmla="*/ 1687247 w 2213217"/>
                <a:gd name="connsiteY42-20442" fmla="*/ 6680449 h 7250295"/>
                <a:gd name="connsiteX43-20443" fmla="*/ 1708130 w 2213217"/>
                <a:gd name="connsiteY43-20444" fmla="*/ 6550072 h 7250295"/>
                <a:gd name="connsiteX44-20445" fmla="*/ 1668617 w 2213217"/>
                <a:gd name="connsiteY44-20446" fmla="*/ 6451067 h 7250295"/>
                <a:gd name="connsiteX45-20447" fmla="*/ 1657350 w 2213217"/>
                <a:gd name="connsiteY45-20448" fmla="*/ 6250170 h 7250295"/>
                <a:gd name="connsiteX46-20449" fmla="*/ 1679014 w 2213217"/>
                <a:gd name="connsiteY46-20450" fmla="*/ 5979714 h 7250295"/>
                <a:gd name="connsiteX47-20451" fmla="*/ 1727631 w 2213217"/>
                <a:gd name="connsiteY47-20452" fmla="*/ 5512209 h 7250295"/>
                <a:gd name="connsiteX48-20453" fmla="*/ 1739049 w 2213217"/>
                <a:gd name="connsiteY48-20454" fmla="*/ 5363804 h 7250295"/>
                <a:gd name="connsiteX49-20455" fmla="*/ 1797611 w 2213217"/>
                <a:gd name="connsiteY49-20456" fmla="*/ 5317321 h 7250295"/>
                <a:gd name="connsiteX50-20457" fmla="*/ 1884207 w 2213217"/>
                <a:gd name="connsiteY50-20458" fmla="*/ 5097645 h 7250295"/>
                <a:gd name="connsiteX51-20459" fmla="*/ 1909357 w 2213217"/>
                <a:gd name="connsiteY51-20460" fmla="*/ 4805496 h 7250295"/>
                <a:gd name="connsiteX52-20461" fmla="*/ 1900373 w 2213217"/>
                <a:gd name="connsiteY52-20462" fmla="*/ 4348776 h 7250295"/>
                <a:gd name="connsiteX53-20463" fmla="*/ 1881052 w 2213217"/>
                <a:gd name="connsiteY53-20464" fmla="*/ 3902573 h 7250295"/>
                <a:gd name="connsiteX54-20465" fmla="*/ 1855362 w 2213217"/>
                <a:gd name="connsiteY54-20466" fmla="*/ 3584643 h 7250295"/>
                <a:gd name="connsiteX55-20467" fmla="*/ 2056257 w 2213217"/>
                <a:gd name="connsiteY55-20468" fmla="*/ 2654077 h 7250295"/>
                <a:gd name="connsiteX56-20469" fmla="*/ 2042707 w 2213217"/>
                <a:gd name="connsiteY56-20470" fmla="*/ 2404684 h 7250295"/>
                <a:gd name="connsiteX57-20471" fmla="*/ 1981200 w 2213217"/>
                <a:gd name="connsiteY57-20472" fmla="*/ 1864914 h 7250295"/>
                <a:gd name="connsiteX58-20473" fmla="*/ 1936459 w 2213217"/>
                <a:gd name="connsiteY58-20474" fmla="*/ 1677029 h 7250295"/>
                <a:gd name="connsiteX59-20475" fmla="*/ 1922037 w 2213217"/>
                <a:gd name="connsiteY59-20476" fmla="*/ 1432534 h 7250295"/>
                <a:gd name="connsiteX60-20477" fmla="*/ 1874412 w 2213217"/>
                <a:gd name="connsiteY60-20478" fmla="*/ 1302338 h 7250295"/>
                <a:gd name="connsiteX61-20479" fmla="*/ 1407687 w 2213217"/>
                <a:gd name="connsiteY61-20480" fmla="*/ 1134975 h 7250295"/>
                <a:gd name="connsiteX62-20481" fmla="*/ 1309221 w 2213217"/>
                <a:gd name="connsiteY62-20482" fmla="*/ 1020075 h 7250295"/>
                <a:gd name="connsiteX63-20483" fmla="*/ 1365230 w 2213217"/>
                <a:gd name="connsiteY63-20484" fmla="*/ 821521 h 7250295"/>
                <a:gd name="connsiteX64-20485" fmla="*/ 1433407 w 2213217"/>
                <a:gd name="connsiteY64-20486" fmla="*/ 622909 h 7250295"/>
                <a:gd name="connsiteX65-20487" fmla="*/ 1444916 w 2213217"/>
                <a:gd name="connsiteY65-20488" fmla="*/ 380757 h 7250295"/>
                <a:gd name="connsiteX66-20489" fmla="*/ 1330946 w 2213217"/>
                <a:gd name="connsiteY66-20490" fmla="*/ 143773 h 7250295"/>
                <a:gd name="connsiteX67-20491" fmla="*/ 1063645 w 2213217"/>
                <a:gd name="connsiteY67-20492" fmla="*/ 568 h 7250295"/>
                <a:gd name="connsiteX0-20493" fmla="*/ 1063645 w 2213217"/>
                <a:gd name="connsiteY0-20494" fmla="*/ 568 h 7250295"/>
                <a:gd name="connsiteX1-20495" fmla="*/ 809625 w 2213217"/>
                <a:gd name="connsiteY1-20496" fmla="*/ 116070 h 7250295"/>
                <a:gd name="connsiteX2-20497" fmla="*/ 685800 w 2213217"/>
                <a:gd name="connsiteY2-20498" fmla="*/ 297045 h 7250295"/>
                <a:gd name="connsiteX3-20499" fmla="*/ 704850 w 2213217"/>
                <a:gd name="connsiteY3-20500" fmla="*/ 620895 h 7250295"/>
                <a:gd name="connsiteX4-20501" fmla="*/ 838200 w 2213217"/>
                <a:gd name="connsiteY4-20502" fmla="*/ 897120 h 7250295"/>
                <a:gd name="connsiteX5-20503" fmla="*/ 742950 w 2213217"/>
                <a:gd name="connsiteY5-20504" fmla="*/ 1011420 h 7250295"/>
                <a:gd name="connsiteX6-20505" fmla="*/ 133350 w 2213217"/>
                <a:gd name="connsiteY6-20506" fmla="*/ 1220970 h 7250295"/>
                <a:gd name="connsiteX7-20507" fmla="*/ 0 w 2213217"/>
                <a:gd name="connsiteY7-20508" fmla="*/ 2211570 h 7250295"/>
                <a:gd name="connsiteX8-20509" fmla="*/ 333375 w 2213217"/>
                <a:gd name="connsiteY8-20510" fmla="*/ 3106920 h 7250295"/>
                <a:gd name="connsiteX9-20511" fmla="*/ 247650 w 2213217"/>
                <a:gd name="connsiteY9-20512" fmla="*/ 3840345 h 7250295"/>
                <a:gd name="connsiteX10-20513" fmla="*/ 371475 w 2213217"/>
                <a:gd name="connsiteY10-20514" fmla="*/ 4059420 h 7250295"/>
                <a:gd name="connsiteX11-20515" fmla="*/ 495300 w 2213217"/>
                <a:gd name="connsiteY11-20516" fmla="*/ 4278495 h 7250295"/>
                <a:gd name="connsiteX12-20517" fmla="*/ 476250 w 2213217"/>
                <a:gd name="connsiteY12-20518" fmla="*/ 4735695 h 7250295"/>
                <a:gd name="connsiteX13-20519" fmla="*/ 476250 w 2213217"/>
                <a:gd name="connsiteY13-20520" fmla="*/ 5097645 h 7250295"/>
                <a:gd name="connsiteX14-20521" fmla="*/ 371475 w 2213217"/>
                <a:gd name="connsiteY14-20522" fmla="*/ 6145395 h 7250295"/>
                <a:gd name="connsiteX15-20523" fmla="*/ 371475 w 2213217"/>
                <a:gd name="connsiteY15-20524" fmla="*/ 6621645 h 7250295"/>
                <a:gd name="connsiteX16-20525" fmla="*/ 400050 w 2213217"/>
                <a:gd name="connsiteY16-20526" fmla="*/ 6821670 h 7250295"/>
                <a:gd name="connsiteX17-20527" fmla="*/ 323850 w 2213217"/>
                <a:gd name="connsiteY17-20528" fmla="*/ 7002645 h 7250295"/>
                <a:gd name="connsiteX18-20529" fmla="*/ 533400 w 2213217"/>
                <a:gd name="connsiteY18-20530" fmla="*/ 7250295 h 7250295"/>
                <a:gd name="connsiteX19-20531" fmla="*/ 952500 w 2213217"/>
                <a:gd name="connsiteY19-20532" fmla="*/ 7240770 h 7250295"/>
                <a:gd name="connsiteX20-20533" fmla="*/ 733425 w 2213217"/>
                <a:gd name="connsiteY20-20534" fmla="*/ 6821670 h 7250295"/>
                <a:gd name="connsiteX21-20535" fmla="*/ 790575 w 2213217"/>
                <a:gd name="connsiteY21-20536" fmla="*/ 6574020 h 7250295"/>
                <a:gd name="connsiteX22-20537" fmla="*/ 762000 w 2213217"/>
                <a:gd name="connsiteY22-20538" fmla="*/ 6250170 h 7250295"/>
                <a:gd name="connsiteX23-20539" fmla="*/ 885825 w 2213217"/>
                <a:gd name="connsiteY23-20540" fmla="*/ 5411970 h 7250295"/>
                <a:gd name="connsiteX24-20541" fmla="*/ 866775 w 2213217"/>
                <a:gd name="connsiteY24-20542" fmla="*/ 5326245 h 7250295"/>
                <a:gd name="connsiteX25-20543" fmla="*/ 971550 w 2213217"/>
                <a:gd name="connsiteY25-20544" fmla="*/ 5211945 h 7250295"/>
                <a:gd name="connsiteX26-20545" fmla="*/ 962025 w 2213217"/>
                <a:gd name="connsiteY26-20546" fmla="*/ 5069070 h 7250295"/>
                <a:gd name="connsiteX27-20547" fmla="*/ 1104900 w 2213217"/>
                <a:gd name="connsiteY27-20548" fmla="*/ 4526145 h 7250295"/>
                <a:gd name="connsiteX28-20549" fmla="*/ 1129719 w 2213217"/>
                <a:gd name="connsiteY28-20550" fmla="*/ 4378373 h 7250295"/>
                <a:gd name="connsiteX29-20551" fmla="*/ 1276350 w 2213217"/>
                <a:gd name="connsiteY29-20552" fmla="*/ 4649970 h 7250295"/>
                <a:gd name="connsiteX30-20553" fmla="*/ 1341012 w 2213217"/>
                <a:gd name="connsiteY30-20554" fmla="*/ 4880042 h 7250295"/>
                <a:gd name="connsiteX31-20555" fmla="*/ 1310424 w 2213217"/>
                <a:gd name="connsiteY31-20556" fmla="*/ 4973880 h 7250295"/>
                <a:gd name="connsiteX32-20557" fmla="*/ 1354293 w 2213217"/>
                <a:gd name="connsiteY32-20558" fmla="*/ 5113209 h 7250295"/>
                <a:gd name="connsiteX33-20559" fmla="*/ 1262198 w 2213217"/>
                <a:gd name="connsiteY33-20560" fmla="*/ 5554244 h 7250295"/>
                <a:gd name="connsiteX34-20561" fmla="*/ 1263220 w 2213217"/>
                <a:gd name="connsiteY34-20562" fmla="*/ 6360264 h 7250295"/>
                <a:gd name="connsiteX35-20563" fmla="*/ 1336385 w 2213217"/>
                <a:gd name="connsiteY35-20564" fmla="*/ 6540277 h 7250295"/>
                <a:gd name="connsiteX36-20565" fmla="*/ 1285605 w 2213217"/>
                <a:gd name="connsiteY36-20566" fmla="*/ 6741714 h 7250295"/>
                <a:gd name="connsiteX37-20567" fmla="*/ 1303783 w 2213217"/>
                <a:gd name="connsiteY37-20568" fmla="*/ 6828040 h 7250295"/>
                <a:gd name="connsiteX38-20569" fmla="*/ 1313579 w 2213217"/>
                <a:gd name="connsiteY38-20570" fmla="*/ 7020824 h 7250295"/>
                <a:gd name="connsiteX39-20571" fmla="*/ 1760353 w 2213217"/>
                <a:gd name="connsiteY39-20572" fmla="*/ 7189119 h 7250295"/>
                <a:gd name="connsiteX40-20573" fmla="*/ 2189006 w 2213217"/>
                <a:gd name="connsiteY40-20574" fmla="*/ 7199125 h 7250295"/>
                <a:gd name="connsiteX41-20575" fmla="*/ 2171850 w 2213217"/>
                <a:gd name="connsiteY41-20576" fmla="*/ 7046786 h 7250295"/>
                <a:gd name="connsiteX42-20577" fmla="*/ 1687247 w 2213217"/>
                <a:gd name="connsiteY42-20578" fmla="*/ 6680449 h 7250295"/>
                <a:gd name="connsiteX43-20579" fmla="*/ 1708130 w 2213217"/>
                <a:gd name="connsiteY43-20580" fmla="*/ 6550072 h 7250295"/>
                <a:gd name="connsiteX44-20581" fmla="*/ 1668617 w 2213217"/>
                <a:gd name="connsiteY44-20582" fmla="*/ 6451067 h 7250295"/>
                <a:gd name="connsiteX45-20583" fmla="*/ 1657350 w 2213217"/>
                <a:gd name="connsiteY45-20584" fmla="*/ 6250170 h 7250295"/>
                <a:gd name="connsiteX46-20585" fmla="*/ 1679014 w 2213217"/>
                <a:gd name="connsiteY46-20586" fmla="*/ 5979714 h 7250295"/>
                <a:gd name="connsiteX47-20587" fmla="*/ 1727631 w 2213217"/>
                <a:gd name="connsiteY47-20588" fmla="*/ 5512209 h 7250295"/>
                <a:gd name="connsiteX48-20589" fmla="*/ 1739049 w 2213217"/>
                <a:gd name="connsiteY48-20590" fmla="*/ 5363804 h 7250295"/>
                <a:gd name="connsiteX49-20591" fmla="*/ 1797611 w 2213217"/>
                <a:gd name="connsiteY49-20592" fmla="*/ 5317321 h 7250295"/>
                <a:gd name="connsiteX50-20593" fmla="*/ 1884207 w 2213217"/>
                <a:gd name="connsiteY50-20594" fmla="*/ 5097645 h 7250295"/>
                <a:gd name="connsiteX51-20595" fmla="*/ 1909357 w 2213217"/>
                <a:gd name="connsiteY51-20596" fmla="*/ 4805496 h 7250295"/>
                <a:gd name="connsiteX52-20597" fmla="*/ 1900373 w 2213217"/>
                <a:gd name="connsiteY52-20598" fmla="*/ 4348776 h 7250295"/>
                <a:gd name="connsiteX53-20599" fmla="*/ 1881052 w 2213217"/>
                <a:gd name="connsiteY53-20600" fmla="*/ 3902573 h 7250295"/>
                <a:gd name="connsiteX54-20601" fmla="*/ 1855362 w 2213217"/>
                <a:gd name="connsiteY54-20602" fmla="*/ 3584643 h 7250295"/>
                <a:gd name="connsiteX55-20603" fmla="*/ 2056257 w 2213217"/>
                <a:gd name="connsiteY55-20604" fmla="*/ 2654077 h 7250295"/>
                <a:gd name="connsiteX56-20605" fmla="*/ 2042707 w 2213217"/>
                <a:gd name="connsiteY56-20606" fmla="*/ 2404684 h 7250295"/>
                <a:gd name="connsiteX57-20607" fmla="*/ 1981200 w 2213217"/>
                <a:gd name="connsiteY57-20608" fmla="*/ 1864914 h 7250295"/>
                <a:gd name="connsiteX58-20609" fmla="*/ 1936459 w 2213217"/>
                <a:gd name="connsiteY58-20610" fmla="*/ 1677029 h 7250295"/>
                <a:gd name="connsiteX59-20611" fmla="*/ 1922037 w 2213217"/>
                <a:gd name="connsiteY59-20612" fmla="*/ 1432534 h 7250295"/>
                <a:gd name="connsiteX60-20613" fmla="*/ 1874412 w 2213217"/>
                <a:gd name="connsiteY60-20614" fmla="*/ 1302338 h 7250295"/>
                <a:gd name="connsiteX61-20615" fmla="*/ 1407687 w 2213217"/>
                <a:gd name="connsiteY61-20616" fmla="*/ 1134975 h 7250295"/>
                <a:gd name="connsiteX62-20617" fmla="*/ 1309221 w 2213217"/>
                <a:gd name="connsiteY62-20618" fmla="*/ 1020075 h 7250295"/>
                <a:gd name="connsiteX63-20619" fmla="*/ 1365230 w 2213217"/>
                <a:gd name="connsiteY63-20620" fmla="*/ 821521 h 7250295"/>
                <a:gd name="connsiteX64-20621" fmla="*/ 1433407 w 2213217"/>
                <a:gd name="connsiteY64-20622" fmla="*/ 622909 h 7250295"/>
                <a:gd name="connsiteX65-20623" fmla="*/ 1444916 w 2213217"/>
                <a:gd name="connsiteY65-20624" fmla="*/ 380757 h 7250295"/>
                <a:gd name="connsiteX66-20625" fmla="*/ 1330946 w 2213217"/>
                <a:gd name="connsiteY66-20626" fmla="*/ 143773 h 7250295"/>
                <a:gd name="connsiteX67-20627" fmla="*/ 1063645 w 2213217"/>
                <a:gd name="connsiteY67-20628" fmla="*/ 568 h 7250295"/>
                <a:gd name="connsiteX0-20629" fmla="*/ 1063645 w 2213217"/>
                <a:gd name="connsiteY0-20630" fmla="*/ 568 h 7250295"/>
                <a:gd name="connsiteX1-20631" fmla="*/ 809625 w 2213217"/>
                <a:gd name="connsiteY1-20632" fmla="*/ 116070 h 7250295"/>
                <a:gd name="connsiteX2-20633" fmla="*/ 685800 w 2213217"/>
                <a:gd name="connsiteY2-20634" fmla="*/ 297045 h 7250295"/>
                <a:gd name="connsiteX3-20635" fmla="*/ 704850 w 2213217"/>
                <a:gd name="connsiteY3-20636" fmla="*/ 620895 h 7250295"/>
                <a:gd name="connsiteX4-20637" fmla="*/ 838200 w 2213217"/>
                <a:gd name="connsiteY4-20638" fmla="*/ 897120 h 7250295"/>
                <a:gd name="connsiteX5-20639" fmla="*/ 742950 w 2213217"/>
                <a:gd name="connsiteY5-20640" fmla="*/ 1011420 h 7250295"/>
                <a:gd name="connsiteX6-20641" fmla="*/ 133350 w 2213217"/>
                <a:gd name="connsiteY6-20642" fmla="*/ 1220970 h 7250295"/>
                <a:gd name="connsiteX7-20643" fmla="*/ 0 w 2213217"/>
                <a:gd name="connsiteY7-20644" fmla="*/ 2211570 h 7250295"/>
                <a:gd name="connsiteX8-20645" fmla="*/ 333375 w 2213217"/>
                <a:gd name="connsiteY8-20646" fmla="*/ 3106920 h 7250295"/>
                <a:gd name="connsiteX9-20647" fmla="*/ 247650 w 2213217"/>
                <a:gd name="connsiteY9-20648" fmla="*/ 3840345 h 7250295"/>
                <a:gd name="connsiteX10-20649" fmla="*/ 371475 w 2213217"/>
                <a:gd name="connsiteY10-20650" fmla="*/ 4059420 h 7250295"/>
                <a:gd name="connsiteX11-20651" fmla="*/ 495300 w 2213217"/>
                <a:gd name="connsiteY11-20652" fmla="*/ 4278495 h 7250295"/>
                <a:gd name="connsiteX12-20653" fmla="*/ 476250 w 2213217"/>
                <a:gd name="connsiteY12-20654" fmla="*/ 4735695 h 7250295"/>
                <a:gd name="connsiteX13-20655" fmla="*/ 476250 w 2213217"/>
                <a:gd name="connsiteY13-20656" fmla="*/ 5097645 h 7250295"/>
                <a:gd name="connsiteX14-20657" fmla="*/ 371475 w 2213217"/>
                <a:gd name="connsiteY14-20658" fmla="*/ 6145395 h 7250295"/>
                <a:gd name="connsiteX15-20659" fmla="*/ 371475 w 2213217"/>
                <a:gd name="connsiteY15-20660" fmla="*/ 6621645 h 7250295"/>
                <a:gd name="connsiteX16-20661" fmla="*/ 400050 w 2213217"/>
                <a:gd name="connsiteY16-20662" fmla="*/ 6821670 h 7250295"/>
                <a:gd name="connsiteX17-20663" fmla="*/ 323850 w 2213217"/>
                <a:gd name="connsiteY17-20664" fmla="*/ 7002645 h 7250295"/>
                <a:gd name="connsiteX18-20665" fmla="*/ 533400 w 2213217"/>
                <a:gd name="connsiteY18-20666" fmla="*/ 7250295 h 7250295"/>
                <a:gd name="connsiteX19-20667" fmla="*/ 952500 w 2213217"/>
                <a:gd name="connsiteY19-20668" fmla="*/ 7240770 h 7250295"/>
                <a:gd name="connsiteX20-20669" fmla="*/ 733425 w 2213217"/>
                <a:gd name="connsiteY20-20670" fmla="*/ 6821670 h 7250295"/>
                <a:gd name="connsiteX21-20671" fmla="*/ 790575 w 2213217"/>
                <a:gd name="connsiteY21-20672" fmla="*/ 6574020 h 7250295"/>
                <a:gd name="connsiteX22-20673" fmla="*/ 762000 w 2213217"/>
                <a:gd name="connsiteY22-20674" fmla="*/ 6250170 h 7250295"/>
                <a:gd name="connsiteX23-20675" fmla="*/ 885825 w 2213217"/>
                <a:gd name="connsiteY23-20676" fmla="*/ 5411970 h 7250295"/>
                <a:gd name="connsiteX24-20677" fmla="*/ 866775 w 2213217"/>
                <a:gd name="connsiteY24-20678" fmla="*/ 5326245 h 7250295"/>
                <a:gd name="connsiteX25-20679" fmla="*/ 971550 w 2213217"/>
                <a:gd name="connsiteY25-20680" fmla="*/ 5211945 h 7250295"/>
                <a:gd name="connsiteX26-20681" fmla="*/ 962025 w 2213217"/>
                <a:gd name="connsiteY26-20682" fmla="*/ 5069070 h 7250295"/>
                <a:gd name="connsiteX27-20683" fmla="*/ 1104900 w 2213217"/>
                <a:gd name="connsiteY27-20684" fmla="*/ 4526145 h 7250295"/>
                <a:gd name="connsiteX28-20685" fmla="*/ 1129719 w 2213217"/>
                <a:gd name="connsiteY28-20686" fmla="*/ 4378373 h 7250295"/>
                <a:gd name="connsiteX29-20687" fmla="*/ 1276350 w 2213217"/>
                <a:gd name="connsiteY29-20688" fmla="*/ 4649970 h 7250295"/>
                <a:gd name="connsiteX30-20689" fmla="*/ 1341012 w 2213217"/>
                <a:gd name="connsiteY30-20690" fmla="*/ 4880042 h 7250295"/>
                <a:gd name="connsiteX31-20691" fmla="*/ 1310424 w 2213217"/>
                <a:gd name="connsiteY31-20692" fmla="*/ 4973880 h 7250295"/>
                <a:gd name="connsiteX32-20693" fmla="*/ 1354293 w 2213217"/>
                <a:gd name="connsiteY32-20694" fmla="*/ 5113209 h 7250295"/>
                <a:gd name="connsiteX33-20695" fmla="*/ 1262198 w 2213217"/>
                <a:gd name="connsiteY33-20696" fmla="*/ 5554244 h 7250295"/>
                <a:gd name="connsiteX34-20697" fmla="*/ 1263220 w 2213217"/>
                <a:gd name="connsiteY34-20698" fmla="*/ 6360264 h 7250295"/>
                <a:gd name="connsiteX35-20699" fmla="*/ 1336385 w 2213217"/>
                <a:gd name="connsiteY35-20700" fmla="*/ 6540277 h 7250295"/>
                <a:gd name="connsiteX36-20701" fmla="*/ 1285605 w 2213217"/>
                <a:gd name="connsiteY36-20702" fmla="*/ 6741714 h 7250295"/>
                <a:gd name="connsiteX37-20703" fmla="*/ 1303783 w 2213217"/>
                <a:gd name="connsiteY37-20704" fmla="*/ 6828040 h 7250295"/>
                <a:gd name="connsiteX38-20705" fmla="*/ 1313579 w 2213217"/>
                <a:gd name="connsiteY38-20706" fmla="*/ 7020824 h 7250295"/>
                <a:gd name="connsiteX39-20707" fmla="*/ 1760353 w 2213217"/>
                <a:gd name="connsiteY39-20708" fmla="*/ 7189119 h 7250295"/>
                <a:gd name="connsiteX40-20709" fmla="*/ 2189006 w 2213217"/>
                <a:gd name="connsiteY40-20710" fmla="*/ 7199125 h 7250295"/>
                <a:gd name="connsiteX41-20711" fmla="*/ 2171850 w 2213217"/>
                <a:gd name="connsiteY41-20712" fmla="*/ 7046786 h 7250295"/>
                <a:gd name="connsiteX42-20713" fmla="*/ 1687247 w 2213217"/>
                <a:gd name="connsiteY42-20714" fmla="*/ 6680449 h 7250295"/>
                <a:gd name="connsiteX43-20715" fmla="*/ 1708130 w 2213217"/>
                <a:gd name="connsiteY43-20716" fmla="*/ 6550072 h 7250295"/>
                <a:gd name="connsiteX44-20717" fmla="*/ 1668617 w 2213217"/>
                <a:gd name="connsiteY44-20718" fmla="*/ 6451067 h 7250295"/>
                <a:gd name="connsiteX45-20719" fmla="*/ 1657350 w 2213217"/>
                <a:gd name="connsiteY45-20720" fmla="*/ 6250170 h 7250295"/>
                <a:gd name="connsiteX46-20721" fmla="*/ 1679014 w 2213217"/>
                <a:gd name="connsiteY46-20722" fmla="*/ 5979714 h 7250295"/>
                <a:gd name="connsiteX47-20723" fmla="*/ 1727631 w 2213217"/>
                <a:gd name="connsiteY47-20724" fmla="*/ 5512209 h 7250295"/>
                <a:gd name="connsiteX48-20725" fmla="*/ 1739049 w 2213217"/>
                <a:gd name="connsiteY48-20726" fmla="*/ 5363804 h 7250295"/>
                <a:gd name="connsiteX49-20727" fmla="*/ 1797611 w 2213217"/>
                <a:gd name="connsiteY49-20728" fmla="*/ 5317321 h 7250295"/>
                <a:gd name="connsiteX50-20729" fmla="*/ 1884207 w 2213217"/>
                <a:gd name="connsiteY50-20730" fmla="*/ 5097645 h 7250295"/>
                <a:gd name="connsiteX51-20731" fmla="*/ 1909357 w 2213217"/>
                <a:gd name="connsiteY51-20732" fmla="*/ 4805496 h 7250295"/>
                <a:gd name="connsiteX52-20733" fmla="*/ 1900373 w 2213217"/>
                <a:gd name="connsiteY52-20734" fmla="*/ 4348776 h 7250295"/>
                <a:gd name="connsiteX53-20735" fmla="*/ 1881052 w 2213217"/>
                <a:gd name="connsiteY53-20736" fmla="*/ 3902573 h 7250295"/>
                <a:gd name="connsiteX54-20737" fmla="*/ 1855362 w 2213217"/>
                <a:gd name="connsiteY54-20738" fmla="*/ 3584643 h 7250295"/>
                <a:gd name="connsiteX55-20739" fmla="*/ 2056257 w 2213217"/>
                <a:gd name="connsiteY55-20740" fmla="*/ 2654077 h 7250295"/>
                <a:gd name="connsiteX56-20741" fmla="*/ 2042707 w 2213217"/>
                <a:gd name="connsiteY56-20742" fmla="*/ 2404684 h 7250295"/>
                <a:gd name="connsiteX57-20743" fmla="*/ 1981200 w 2213217"/>
                <a:gd name="connsiteY57-20744" fmla="*/ 1864914 h 7250295"/>
                <a:gd name="connsiteX58-20745" fmla="*/ 1936459 w 2213217"/>
                <a:gd name="connsiteY58-20746" fmla="*/ 1677029 h 7250295"/>
                <a:gd name="connsiteX59-20747" fmla="*/ 1922037 w 2213217"/>
                <a:gd name="connsiteY59-20748" fmla="*/ 1432534 h 7250295"/>
                <a:gd name="connsiteX60-20749" fmla="*/ 1874412 w 2213217"/>
                <a:gd name="connsiteY60-20750" fmla="*/ 1302338 h 7250295"/>
                <a:gd name="connsiteX61-20751" fmla="*/ 1407687 w 2213217"/>
                <a:gd name="connsiteY61-20752" fmla="*/ 1134975 h 7250295"/>
                <a:gd name="connsiteX62-20753" fmla="*/ 1309221 w 2213217"/>
                <a:gd name="connsiteY62-20754" fmla="*/ 1020075 h 7250295"/>
                <a:gd name="connsiteX63-20755" fmla="*/ 1365230 w 2213217"/>
                <a:gd name="connsiteY63-20756" fmla="*/ 821521 h 7250295"/>
                <a:gd name="connsiteX64-20757" fmla="*/ 1433407 w 2213217"/>
                <a:gd name="connsiteY64-20758" fmla="*/ 622909 h 7250295"/>
                <a:gd name="connsiteX65-20759" fmla="*/ 1444916 w 2213217"/>
                <a:gd name="connsiteY65-20760" fmla="*/ 380757 h 7250295"/>
                <a:gd name="connsiteX66-20761" fmla="*/ 1330946 w 2213217"/>
                <a:gd name="connsiteY66-20762" fmla="*/ 143773 h 7250295"/>
                <a:gd name="connsiteX67-20763" fmla="*/ 1063645 w 2213217"/>
                <a:gd name="connsiteY67-20764" fmla="*/ 568 h 7250295"/>
                <a:gd name="connsiteX0-20765" fmla="*/ 1063645 w 2213217"/>
                <a:gd name="connsiteY0-20766" fmla="*/ 568 h 7250295"/>
                <a:gd name="connsiteX1-20767" fmla="*/ 809625 w 2213217"/>
                <a:gd name="connsiteY1-20768" fmla="*/ 116070 h 7250295"/>
                <a:gd name="connsiteX2-20769" fmla="*/ 685800 w 2213217"/>
                <a:gd name="connsiteY2-20770" fmla="*/ 297045 h 7250295"/>
                <a:gd name="connsiteX3-20771" fmla="*/ 704850 w 2213217"/>
                <a:gd name="connsiteY3-20772" fmla="*/ 620895 h 7250295"/>
                <a:gd name="connsiteX4-20773" fmla="*/ 838200 w 2213217"/>
                <a:gd name="connsiteY4-20774" fmla="*/ 897120 h 7250295"/>
                <a:gd name="connsiteX5-20775" fmla="*/ 742950 w 2213217"/>
                <a:gd name="connsiteY5-20776" fmla="*/ 1011420 h 7250295"/>
                <a:gd name="connsiteX6-20777" fmla="*/ 133350 w 2213217"/>
                <a:gd name="connsiteY6-20778" fmla="*/ 1220970 h 7250295"/>
                <a:gd name="connsiteX7-20779" fmla="*/ 0 w 2213217"/>
                <a:gd name="connsiteY7-20780" fmla="*/ 2211570 h 7250295"/>
                <a:gd name="connsiteX8-20781" fmla="*/ 333375 w 2213217"/>
                <a:gd name="connsiteY8-20782" fmla="*/ 3106920 h 7250295"/>
                <a:gd name="connsiteX9-20783" fmla="*/ 247650 w 2213217"/>
                <a:gd name="connsiteY9-20784" fmla="*/ 3840345 h 7250295"/>
                <a:gd name="connsiteX10-20785" fmla="*/ 371475 w 2213217"/>
                <a:gd name="connsiteY10-20786" fmla="*/ 4059420 h 7250295"/>
                <a:gd name="connsiteX11-20787" fmla="*/ 495300 w 2213217"/>
                <a:gd name="connsiteY11-20788" fmla="*/ 4278495 h 7250295"/>
                <a:gd name="connsiteX12-20789" fmla="*/ 476250 w 2213217"/>
                <a:gd name="connsiteY12-20790" fmla="*/ 4735695 h 7250295"/>
                <a:gd name="connsiteX13-20791" fmla="*/ 476250 w 2213217"/>
                <a:gd name="connsiteY13-20792" fmla="*/ 5097645 h 7250295"/>
                <a:gd name="connsiteX14-20793" fmla="*/ 371475 w 2213217"/>
                <a:gd name="connsiteY14-20794" fmla="*/ 6145395 h 7250295"/>
                <a:gd name="connsiteX15-20795" fmla="*/ 371475 w 2213217"/>
                <a:gd name="connsiteY15-20796" fmla="*/ 6621645 h 7250295"/>
                <a:gd name="connsiteX16-20797" fmla="*/ 400050 w 2213217"/>
                <a:gd name="connsiteY16-20798" fmla="*/ 6821670 h 7250295"/>
                <a:gd name="connsiteX17-20799" fmla="*/ 323850 w 2213217"/>
                <a:gd name="connsiteY17-20800" fmla="*/ 7002645 h 7250295"/>
                <a:gd name="connsiteX18-20801" fmla="*/ 533400 w 2213217"/>
                <a:gd name="connsiteY18-20802" fmla="*/ 7250295 h 7250295"/>
                <a:gd name="connsiteX19-20803" fmla="*/ 952500 w 2213217"/>
                <a:gd name="connsiteY19-20804" fmla="*/ 7240770 h 7250295"/>
                <a:gd name="connsiteX20-20805" fmla="*/ 733425 w 2213217"/>
                <a:gd name="connsiteY20-20806" fmla="*/ 6821670 h 7250295"/>
                <a:gd name="connsiteX21-20807" fmla="*/ 790575 w 2213217"/>
                <a:gd name="connsiteY21-20808" fmla="*/ 6574020 h 7250295"/>
                <a:gd name="connsiteX22-20809" fmla="*/ 762000 w 2213217"/>
                <a:gd name="connsiteY22-20810" fmla="*/ 6250170 h 7250295"/>
                <a:gd name="connsiteX23-20811" fmla="*/ 885825 w 2213217"/>
                <a:gd name="connsiteY23-20812" fmla="*/ 5411970 h 7250295"/>
                <a:gd name="connsiteX24-20813" fmla="*/ 866775 w 2213217"/>
                <a:gd name="connsiteY24-20814" fmla="*/ 5326245 h 7250295"/>
                <a:gd name="connsiteX25-20815" fmla="*/ 971550 w 2213217"/>
                <a:gd name="connsiteY25-20816" fmla="*/ 5211945 h 7250295"/>
                <a:gd name="connsiteX26-20817" fmla="*/ 962025 w 2213217"/>
                <a:gd name="connsiteY26-20818" fmla="*/ 5069070 h 7250295"/>
                <a:gd name="connsiteX27-20819" fmla="*/ 1087593 w 2213217"/>
                <a:gd name="connsiteY27-20820" fmla="*/ 4482877 h 7250295"/>
                <a:gd name="connsiteX28-20821" fmla="*/ 1129719 w 2213217"/>
                <a:gd name="connsiteY28-20822" fmla="*/ 4378373 h 7250295"/>
                <a:gd name="connsiteX29-20823" fmla="*/ 1276350 w 2213217"/>
                <a:gd name="connsiteY29-20824" fmla="*/ 4649970 h 7250295"/>
                <a:gd name="connsiteX30-20825" fmla="*/ 1341012 w 2213217"/>
                <a:gd name="connsiteY30-20826" fmla="*/ 4880042 h 7250295"/>
                <a:gd name="connsiteX31-20827" fmla="*/ 1310424 w 2213217"/>
                <a:gd name="connsiteY31-20828" fmla="*/ 4973880 h 7250295"/>
                <a:gd name="connsiteX32-20829" fmla="*/ 1354293 w 2213217"/>
                <a:gd name="connsiteY32-20830" fmla="*/ 5113209 h 7250295"/>
                <a:gd name="connsiteX33-20831" fmla="*/ 1262198 w 2213217"/>
                <a:gd name="connsiteY33-20832" fmla="*/ 5554244 h 7250295"/>
                <a:gd name="connsiteX34-20833" fmla="*/ 1263220 w 2213217"/>
                <a:gd name="connsiteY34-20834" fmla="*/ 6360264 h 7250295"/>
                <a:gd name="connsiteX35-20835" fmla="*/ 1336385 w 2213217"/>
                <a:gd name="connsiteY35-20836" fmla="*/ 6540277 h 7250295"/>
                <a:gd name="connsiteX36-20837" fmla="*/ 1285605 w 2213217"/>
                <a:gd name="connsiteY36-20838" fmla="*/ 6741714 h 7250295"/>
                <a:gd name="connsiteX37-20839" fmla="*/ 1303783 w 2213217"/>
                <a:gd name="connsiteY37-20840" fmla="*/ 6828040 h 7250295"/>
                <a:gd name="connsiteX38-20841" fmla="*/ 1313579 w 2213217"/>
                <a:gd name="connsiteY38-20842" fmla="*/ 7020824 h 7250295"/>
                <a:gd name="connsiteX39-20843" fmla="*/ 1760353 w 2213217"/>
                <a:gd name="connsiteY39-20844" fmla="*/ 7189119 h 7250295"/>
                <a:gd name="connsiteX40-20845" fmla="*/ 2189006 w 2213217"/>
                <a:gd name="connsiteY40-20846" fmla="*/ 7199125 h 7250295"/>
                <a:gd name="connsiteX41-20847" fmla="*/ 2171850 w 2213217"/>
                <a:gd name="connsiteY41-20848" fmla="*/ 7046786 h 7250295"/>
                <a:gd name="connsiteX42-20849" fmla="*/ 1687247 w 2213217"/>
                <a:gd name="connsiteY42-20850" fmla="*/ 6680449 h 7250295"/>
                <a:gd name="connsiteX43-20851" fmla="*/ 1708130 w 2213217"/>
                <a:gd name="connsiteY43-20852" fmla="*/ 6550072 h 7250295"/>
                <a:gd name="connsiteX44-20853" fmla="*/ 1668617 w 2213217"/>
                <a:gd name="connsiteY44-20854" fmla="*/ 6451067 h 7250295"/>
                <a:gd name="connsiteX45-20855" fmla="*/ 1657350 w 2213217"/>
                <a:gd name="connsiteY45-20856" fmla="*/ 6250170 h 7250295"/>
                <a:gd name="connsiteX46-20857" fmla="*/ 1679014 w 2213217"/>
                <a:gd name="connsiteY46-20858" fmla="*/ 5979714 h 7250295"/>
                <a:gd name="connsiteX47-20859" fmla="*/ 1727631 w 2213217"/>
                <a:gd name="connsiteY47-20860" fmla="*/ 5512209 h 7250295"/>
                <a:gd name="connsiteX48-20861" fmla="*/ 1739049 w 2213217"/>
                <a:gd name="connsiteY48-20862" fmla="*/ 5363804 h 7250295"/>
                <a:gd name="connsiteX49-20863" fmla="*/ 1797611 w 2213217"/>
                <a:gd name="connsiteY49-20864" fmla="*/ 5317321 h 7250295"/>
                <a:gd name="connsiteX50-20865" fmla="*/ 1884207 w 2213217"/>
                <a:gd name="connsiteY50-20866" fmla="*/ 5097645 h 7250295"/>
                <a:gd name="connsiteX51-20867" fmla="*/ 1909357 w 2213217"/>
                <a:gd name="connsiteY51-20868" fmla="*/ 4805496 h 7250295"/>
                <a:gd name="connsiteX52-20869" fmla="*/ 1900373 w 2213217"/>
                <a:gd name="connsiteY52-20870" fmla="*/ 4348776 h 7250295"/>
                <a:gd name="connsiteX53-20871" fmla="*/ 1881052 w 2213217"/>
                <a:gd name="connsiteY53-20872" fmla="*/ 3902573 h 7250295"/>
                <a:gd name="connsiteX54-20873" fmla="*/ 1855362 w 2213217"/>
                <a:gd name="connsiteY54-20874" fmla="*/ 3584643 h 7250295"/>
                <a:gd name="connsiteX55-20875" fmla="*/ 2056257 w 2213217"/>
                <a:gd name="connsiteY55-20876" fmla="*/ 2654077 h 7250295"/>
                <a:gd name="connsiteX56-20877" fmla="*/ 2042707 w 2213217"/>
                <a:gd name="connsiteY56-20878" fmla="*/ 2404684 h 7250295"/>
                <a:gd name="connsiteX57-20879" fmla="*/ 1981200 w 2213217"/>
                <a:gd name="connsiteY57-20880" fmla="*/ 1864914 h 7250295"/>
                <a:gd name="connsiteX58-20881" fmla="*/ 1936459 w 2213217"/>
                <a:gd name="connsiteY58-20882" fmla="*/ 1677029 h 7250295"/>
                <a:gd name="connsiteX59-20883" fmla="*/ 1922037 w 2213217"/>
                <a:gd name="connsiteY59-20884" fmla="*/ 1432534 h 7250295"/>
                <a:gd name="connsiteX60-20885" fmla="*/ 1874412 w 2213217"/>
                <a:gd name="connsiteY60-20886" fmla="*/ 1302338 h 7250295"/>
                <a:gd name="connsiteX61-20887" fmla="*/ 1407687 w 2213217"/>
                <a:gd name="connsiteY61-20888" fmla="*/ 1134975 h 7250295"/>
                <a:gd name="connsiteX62-20889" fmla="*/ 1309221 w 2213217"/>
                <a:gd name="connsiteY62-20890" fmla="*/ 1020075 h 7250295"/>
                <a:gd name="connsiteX63-20891" fmla="*/ 1365230 w 2213217"/>
                <a:gd name="connsiteY63-20892" fmla="*/ 821521 h 7250295"/>
                <a:gd name="connsiteX64-20893" fmla="*/ 1433407 w 2213217"/>
                <a:gd name="connsiteY64-20894" fmla="*/ 622909 h 7250295"/>
                <a:gd name="connsiteX65-20895" fmla="*/ 1444916 w 2213217"/>
                <a:gd name="connsiteY65-20896" fmla="*/ 380757 h 7250295"/>
                <a:gd name="connsiteX66-20897" fmla="*/ 1330946 w 2213217"/>
                <a:gd name="connsiteY66-20898" fmla="*/ 143773 h 7250295"/>
                <a:gd name="connsiteX67-20899" fmla="*/ 1063645 w 2213217"/>
                <a:gd name="connsiteY67-20900" fmla="*/ 568 h 7250295"/>
                <a:gd name="connsiteX0-20901" fmla="*/ 1063645 w 2213217"/>
                <a:gd name="connsiteY0-20902" fmla="*/ 568 h 7250295"/>
                <a:gd name="connsiteX1-20903" fmla="*/ 809625 w 2213217"/>
                <a:gd name="connsiteY1-20904" fmla="*/ 116070 h 7250295"/>
                <a:gd name="connsiteX2-20905" fmla="*/ 685800 w 2213217"/>
                <a:gd name="connsiteY2-20906" fmla="*/ 297045 h 7250295"/>
                <a:gd name="connsiteX3-20907" fmla="*/ 704850 w 2213217"/>
                <a:gd name="connsiteY3-20908" fmla="*/ 620895 h 7250295"/>
                <a:gd name="connsiteX4-20909" fmla="*/ 838200 w 2213217"/>
                <a:gd name="connsiteY4-20910" fmla="*/ 897120 h 7250295"/>
                <a:gd name="connsiteX5-20911" fmla="*/ 742950 w 2213217"/>
                <a:gd name="connsiteY5-20912" fmla="*/ 1011420 h 7250295"/>
                <a:gd name="connsiteX6-20913" fmla="*/ 133350 w 2213217"/>
                <a:gd name="connsiteY6-20914" fmla="*/ 1220970 h 7250295"/>
                <a:gd name="connsiteX7-20915" fmla="*/ 0 w 2213217"/>
                <a:gd name="connsiteY7-20916" fmla="*/ 2211570 h 7250295"/>
                <a:gd name="connsiteX8-20917" fmla="*/ 333375 w 2213217"/>
                <a:gd name="connsiteY8-20918" fmla="*/ 3106920 h 7250295"/>
                <a:gd name="connsiteX9-20919" fmla="*/ 247650 w 2213217"/>
                <a:gd name="connsiteY9-20920" fmla="*/ 3840345 h 7250295"/>
                <a:gd name="connsiteX10-20921" fmla="*/ 371475 w 2213217"/>
                <a:gd name="connsiteY10-20922" fmla="*/ 4059420 h 7250295"/>
                <a:gd name="connsiteX11-20923" fmla="*/ 495300 w 2213217"/>
                <a:gd name="connsiteY11-20924" fmla="*/ 4278495 h 7250295"/>
                <a:gd name="connsiteX12-20925" fmla="*/ 476250 w 2213217"/>
                <a:gd name="connsiteY12-20926" fmla="*/ 4735695 h 7250295"/>
                <a:gd name="connsiteX13-20927" fmla="*/ 476250 w 2213217"/>
                <a:gd name="connsiteY13-20928" fmla="*/ 5097645 h 7250295"/>
                <a:gd name="connsiteX14-20929" fmla="*/ 371475 w 2213217"/>
                <a:gd name="connsiteY14-20930" fmla="*/ 6145395 h 7250295"/>
                <a:gd name="connsiteX15-20931" fmla="*/ 371475 w 2213217"/>
                <a:gd name="connsiteY15-20932" fmla="*/ 6621645 h 7250295"/>
                <a:gd name="connsiteX16-20933" fmla="*/ 400050 w 2213217"/>
                <a:gd name="connsiteY16-20934" fmla="*/ 6821670 h 7250295"/>
                <a:gd name="connsiteX17-20935" fmla="*/ 323850 w 2213217"/>
                <a:gd name="connsiteY17-20936" fmla="*/ 7002645 h 7250295"/>
                <a:gd name="connsiteX18-20937" fmla="*/ 533400 w 2213217"/>
                <a:gd name="connsiteY18-20938" fmla="*/ 7250295 h 7250295"/>
                <a:gd name="connsiteX19-20939" fmla="*/ 952500 w 2213217"/>
                <a:gd name="connsiteY19-20940" fmla="*/ 7240770 h 7250295"/>
                <a:gd name="connsiteX20-20941" fmla="*/ 733425 w 2213217"/>
                <a:gd name="connsiteY20-20942" fmla="*/ 6821670 h 7250295"/>
                <a:gd name="connsiteX21-20943" fmla="*/ 790575 w 2213217"/>
                <a:gd name="connsiteY21-20944" fmla="*/ 6574020 h 7250295"/>
                <a:gd name="connsiteX22-20945" fmla="*/ 762000 w 2213217"/>
                <a:gd name="connsiteY22-20946" fmla="*/ 6250170 h 7250295"/>
                <a:gd name="connsiteX23-20947" fmla="*/ 885825 w 2213217"/>
                <a:gd name="connsiteY23-20948" fmla="*/ 5411970 h 7250295"/>
                <a:gd name="connsiteX24-20949" fmla="*/ 866775 w 2213217"/>
                <a:gd name="connsiteY24-20950" fmla="*/ 5326245 h 7250295"/>
                <a:gd name="connsiteX25-20951" fmla="*/ 971550 w 2213217"/>
                <a:gd name="connsiteY25-20952" fmla="*/ 5211945 h 7250295"/>
                <a:gd name="connsiteX26-20953" fmla="*/ 962025 w 2213217"/>
                <a:gd name="connsiteY26-20954" fmla="*/ 5069070 h 7250295"/>
                <a:gd name="connsiteX27-20955" fmla="*/ 1070285 w 2213217"/>
                <a:gd name="connsiteY27-20956" fmla="*/ 4725178 h 7250295"/>
                <a:gd name="connsiteX28-20957" fmla="*/ 1129719 w 2213217"/>
                <a:gd name="connsiteY28-20958" fmla="*/ 4378373 h 7250295"/>
                <a:gd name="connsiteX29-20959" fmla="*/ 1276350 w 2213217"/>
                <a:gd name="connsiteY29-20960" fmla="*/ 4649970 h 7250295"/>
                <a:gd name="connsiteX30-20961" fmla="*/ 1341012 w 2213217"/>
                <a:gd name="connsiteY30-20962" fmla="*/ 4880042 h 7250295"/>
                <a:gd name="connsiteX31-20963" fmla="*/ 1310424 w 2213217"/>
                <a:gd name="connsiteY31-20964" fmla="*/ 4973880 h 7250295"/>
                <a:gd name="connsiteX32-20965" fmla="*/ 1354293 w 2213217"/>
                <a:gd name="connsiteY32-20966" fmla="*/ 5113209 h 7250295"/>
                <a:gd name="connsiteX33-20967" fmla="*/ 1262198 w 2213217"/>
                <a:gd name="connsiteY33-20968" fmla="*/ 5554244 h 7250295"/>
                <a:gd name="connsiteX34-20969" fmla="*/ 1263220 w 2213217"/>
                <a:gd name="connsiteY34-20970" fmla="*/ 6360264 h 7250295"/>
                <a:gd name="connsiteX35-20971" fmla="*/ 1336385 w 2213217"/>
                <a:gd name="connsiteY35-20972" fmla="*/ 6540277 h 7250295"/>
                <a:gd name="connsiteX36-20973" fmla="*/ 1285605 w 2213217"/>
                <a:gd name="connsiteY36-20974" fmla="*/ 6741714 h 7250295"/>
                <a:gd name="connsiteX37-20975" fmla="*/ 1303783 w 2213217"/>
                <a:gd name="connsiteY37-20976" fmla="*/ 6828040 h 7250295"/>
                <a:gd name="connsiteX38-20977" fmla="*/ 1313579 w 2213217"/>
                <a:gd name="connsiteY38-20978" fmla="*/ 7020824 h 7250295"/>
                <a:gd name="connsiteX39-20979" fmla="*/ 1760353 w 2213217"/>
                <a:gd name="connsiteY39-20980" fmla="*/ 7189119 h 7250295"/>
                <a:gd name="connsiteX40-20981" fmla="*/ 2189006 w 2213217"/>
                <a:gd name="connsiteY40-20982" fmla="*/ 7199125 h 7250295"/>
                <a:gd name="connsiteX41-20983" fmla="*/ 2171850 w 2213217"/>
                <a:gd name="connsiteY41-20984" fmla="*/ 7046786 h 7250295"/>
                <a:gd name="connsiteX42-20985" fmla="*/ 1687247 w 2213217"/>
                <a:gd name="connsiteY42-20986" fmla="*/ 6680449 h 7250295"/>
                <a:gd name="connsiteX43-20987" fmla="*/ 1708130 w 2213217"/>
                <a:gd name="connsiteY43-20988" fmla="*/ 6550072 h 7250295"/>
                <a:gd name="connsiteX44-20989" fmla="*/ 1668617 w 2213217"/>
                <a:gd name="connsiteY44-20990" fmla="*/ 6451067 h 7250295"/>
                <a:gd name="connsiteX45-20991" fmla="*/ 1657350 w 2213217"/>
                <a:gd name="connsiteY45-20992" fmla="*/ 6250170 h 7250295"/>
                <a:gd name="connsiteX46-20993" fmla="*/ 1679014 w 2213217"/>
                <a:gd name="connsiteY46-20994" fmla="*/ 5979714 h 7250295"/>
                <a:gd name="connsiteX47-20995" fmla="*/ 1727631 w 2213217"/>
                <a:gd name="connsiteY47-20996" fmla="*/ 5512209 h 7250295"/>
                <a:gd name="connsiteX48-20997" fmla="*/ 1739049 w 2213217"/>
                <a:gd name="connsiteY48-20998" fmla="*/ 5363804 h 7250295"/>
                <a:gd name="connsiteX49-20999" fmla="*/ 1797611 w 2213217"/>
                <a:gd name="connsiteY49-21000" fmla="*/ 5317321 h 7250295"/>
                <a:gd name="connsiteX50-21001" fmla="*/ 1884207 w 2213217"/>
                <a:gd name="connsiteY50-21002" fmla="*/ 5097645 h 7250295"/>
                <a:gd name="connsiteX51-21003" fmla="*/ 1909357 w 2213217"/>
                <a:gd name="connsiteY51-21004" fmla="*/ 4805496 h 7250295"/>
                <a:gd name="connsiteX52-21005" fmla="*/ 1900373 w 2213217"/>
                <a:gd name="connsiteY52-21006" fmla="*/ 4348776 h 7250295"/>
                <a:gd name="connsiteX53-21007" fmla="*/ 1881052 w 2213217"/>
                <a:gd name="connsiteY53-21008" fmla="*/ 3902573 h 7250295"/>
                <a:gd name="connsiteX54-21009" fmla="*/ 1855362 w 2213217"/>
                <a:gd name="connsiteY54-21010" fmla="*/ 3584643 h 7250295"/>
                <a:gd name="connsiteX55-21011" fmla="*/ 2056257 w 2213217"/>
                <a:gd name="connsiteY55-21012" fmla="*/ 2654077 h 7250295"/>
                <a:gd name="connsiteX56-21013" fmla="*/ 2042707 w 2213217"/>
                <a:gd name="connsiteY56-21014" fmla="*/ 2404684 h 7250295"/>
                <a:gd name="connsiteX57-21015" fmla="*/ 1981200 w 2213217"/>
                <a:gd name="connsiteY57-21016" fmla="*/ 1864914 h 7250295"/>
                <a:gd name="connsiteX58-21017" fmla="*/ 1936459 w 2213217"/>
                <a:gd name="connsiteY58-21018" fmla="*/ 1677029 h 7250295"/>
                <a:gd name="connsiteX59-21019" fmla="*/ 1922037 w 2213217"/>
                <a:gd name="connsiteY59-21020" fmla="*/ 1432534 h 7250295"/>
                <a:gd name="connsiteX60-21021" fmla="*/ 1874412 w 2213217"/>
                <a:gd name="connsiteY60-21022" fmla="*/ 1302338 h 7250295"/>
                <a:gd name="connsiteX61-21023" fmla="*/ 1407687 w 2213217"/>
                <a:gd name="connsiteY61-21024" fmla="*/ 1134975 h 7250295"/>
                <a:gd name="connsiteX62-21025" fmla="*/ 1309221 w 2213217"/>
                <a:gd name="connsiteY62-21026" fmla="*/ 1020075 h 7250295"/>
                <a:gd name="connsiteX63-21027" fmla="*/ 1365230 w 2213217"/>
                <a:gd name="connsiteY63-21028" fmla="*/ 821521 h 7250295"/>
                <a:gd name="connsiteX64-21029" fmla="*/ 1433407 w 2213217"/>
                <a:gd name="connsiteY64-21030" fmla="*/ 622909 h 7250295"/>
                <a:gd name="connsiteX65-21031" fmla="*/ 1444916 w 2213217"/>
                <a:gd name="connsiteY65-21032" fmla="*/ 380757 h 7250295"/>
                <a:gd name="connsiteX66-21033" fmla="*/ 1330946 w 2213217"/>
                <a:gd name="connsiteY66-21034" fmla="*/ 143773 h 7250295"/>
                <a:gd name="connsiteX67-21035" fmla="*/ 1063645 w 2213217"/>
                <a:gd name="connsiteY67-21036" fmla="*/ 568 h 7250295"/>
                <a:gd name="connsiteX0-21037" fmla="*/ 1063645 w 2213217"/>
                <a:gd name="connsiteY0-21038" fmla="*/ 568 h 7250295"/>
                <a:gd name="connsiteX1-21039" fmla="*/ 809625 w 2213217"/>
                <a:gd name="connsiteY1-21040" fmla="*/ 116070 h 7250295"/>
                <a:gd name="connsiteX2-21041" fmla="*/ 685800 w 2213217"/>
                <a:gd name="connsiteY2-21042" fmla="*/ 297045 h 7250295"/>
                <a:gd name="connsiteX3-21043" fmla="*/ 704850 w 2213217"/>
                <a:gd name="connsiteY3-21044" fmla="*/ 620895 h 7250295"/>
                <a:gd name="connsiteX4-21045" fmla="*/ 838200 w 2213217"/>
                <a:gd name="connsiteY4-21046" fmla="*/ 897120 h 7250295"/>
                <a:gd name="connsiteX5-21047" fmla="*/ 742950 w 2213217"/>
                <a:gd name="connsiteY5-21048" fmla="*/ 1011420 h 7250295"/>
                <a:gd name="connsiteX6-21049" fmla="*/ 133350 w 2213217"/>
                <a:gd name="connsiteY6-21050" fmla="*/ 1220970 h 7250295"/>
                <a:gd name="connsiteX7-21051" fmla="*/ 0 w 2213217"/>
                <a:gd name="connsiteY7-21052" fmla="*/ 2211570 h 7250295"/>
                <a:gd name="connsiteX8-21053" fmla="*/ 333375 w 2213217"/>
                <a:gd name="connsiteY8-21054" fmla="*/ 3106920 h 7250295"/>
                <a:gd name="connsiteX9-21055" fmla="*/ 247650 w 2213217"/>
                <a:gd name="connsiteY9-21056" fmla="*/ 3840345 h 7250295"/>
                <a:gd name="connsiteX10-21057" fmla="*/ 371475 w 2213217"/>
                <a:gd name="connsiteY10-21058" fmla="*/ 4059420 h 7250295"/>
                <a:gd name="connsiteX11-21059" fmla="*/ 495300 w 2213217"/>
                <a:gd name="connsiteY11-21060" fmla="*/ 4278495 h 7250295"/>
                <a:gd name="connsiteX12-21061" fmla="*/ 476250 w 2213217"/>
                <a:gd name="connsiteY12-21062" fmla="*/ 4735695 h 7250295"/>
                <a:gd name="connsiteX13-21063" fmla="*/ 476250 w 2213217"/>
                <a:gd name="connsiteY13-21064" fmla="*/ 5097645 h 7250295"/>
                <a:gd name="connsiteX14-21065" fmla="*/ 371475 w 2213217"/>
                <a:gd name="connsiteY14-21066" fmla="*/ 6145395 h 7250295"/>
                <a:gd name="connsiteX15-21067" fmla="*/ 371475 w 2213217"/>
                <a:gd name="connsiteY15-21068" fmla="*/ 6621645 h 7250295"/>
                <a:gd name="connsiteX16-21069" fmla="*/ 400050 w 2213217"/>
                <a:gd name="connsiteY16-21070" fmla="*/ 6821670 h 7250295"/>
                <a:gd name="connsiteX17-21071" fmla="*/ 323850 w 2213217"/>
                <a:gd name="connsiteY17-21072" fmla="*/ 7002645 h 7250295"/>
                <a:gd name="connsiteX18-21073" fmla="*/ 533400 w 2213217"/>
                <a:gd name="connsiteY18-21074" fmla="*/ 7250295 h 7250295"/>
                <a:gd name="connsiteX19-21075" fmla="*/ 952500 w 2213217"/>
                <a:gd name="connsiteY19-21076" fmla="*/ 7240770 h 7250295"/>
                <a:gd name="connsiteX20-21077" fmla="*/ 733425 w 2213217"/>
                <a:gd name="connsiteY20-21078" fmla="*/ 6821670 h 7250295"/>
                <a:gd name="connsiteX21-21079" fmla="*/ 790575 w 2213217"/>
                <a:gd name="connsiteY21-21080" fmla="*/ 6574020 h 7250295"/>
                <a:gd name="connsiteX22-21081" fmla="*/ 762000 w 2213217"/>
                <a:gd name="connsiteY22-21082" fmla="*/ 6250170 h 7250295"/>
                <a:gd name="connsiteX23-21083" fmla="*/ 885825 w 2213217"/>
                <a:gd name="connsiteY23-21084" fmla="*/ 5411970 h 7250295"/>
                <a:gd name="connsiteX24-21085" fmla="*/ 866775 w 2213217"/>
                <a:gd name="connsiteY24-21086" fmla="*/ 5326245 h 7250295"/>
                <a:gd name="connsiteX25-21087" fmla="*/ 971550 w 2213217"/>
                <a:gd name="connsiteY25-21088" fmla="*/ 5211945 h 7250295"/>
                <a:gd name="connsiteX26-21089" fmla="*/ 962025 w 2213217"/>
                <a:gd name="connsiteY26-21090" fmla="*/ 5069070 h 7250295"/>
                <a:gd name="connsiteX27-21091" fmla="*/ 1070285 w 2213217"/>
                <a:gd name="connsiteY27-21092" fmla="*/ 4725178 h 7250295"/>
                <a:gd name="connsiteX28-21093" fmla="*/ 1129719 w 2213217"/>
                <a:gd name="connsiteY28-21094" fmla="*/ 4378373 h 7250295"/>
                <a:gd name="connsiteX29-21095" fmla="*/ 1276350 w 2213217"/>
                <a:gd name="connsiteY29-21096" fmla="*/ 4649970 h 7250295"/>
                <a:gd name="connsiteX30-21097" fmla="*/ 1341012 w 2213217"/>
                <a:gd name="connsiteY30-21098" fmla="*/ 4880042 h 7250295"/>
                <a:gd name="connsiteX31-21099" fmla="*/ 1310424 w 2213217"/>
                <a:gd name="connsiteY31-21100" fmla="*/ 4973880 h 7250295"/>
                <a:gd name="connsiteX32-21101" fmla="*/ 1354293 w 2213217"/>
                <a:gd name="connsiteY32-21102" fmla="*/ 5113209 h 7250295"/>
                <a:gd name="connsiteX33-21103" fmla="*/ 1262198 w 2213217"/>
                <a:gd name="connsiteY33-21104" fmla="*/ 5554244 h 7250295"/>
                <a:gd name="connsiteX34-21105" fmla="*/ 1263220 w 2213217"/>
                <a:gd name="connsiteY34-21106" fmla="*/ 6360264 h 7250295"/>
                <a:gd name="connsiteX35-21107" fmla="*/ 1336385 w 2213217"/>
                <a:gd name="connsiteY35-21108" fmla="*/ 6540277 h 7250295"/>
                <a:gd name="connsiteX36-21109" fmla="*/ 1285605 w 2213217"/>
                <a:gd name="connsiteY36-21110" fmla="*/ 6741714 h 7250295"/>
                <a:gd name="connsiteX37-21111" fmla="*/ 1303783 w 2213217"/>
                <a:gd name="connsiteY37-21112" fmla="*/ 6828040 h 7250295"/>
                <a:gd name="connsiteX38-21113" fmla="*/ 1313579 w 2213217"/>
                <a:gd name="connsiteY38-21114" fmla="*/ 7020824 h 7250295"/>
                <a:gd name="connsiteX39-21115" fmla="*/ 1760353 w 2213217"/>
                <a:gd name="connsiteY39-21116" fmla="*/ 7189119 h 7250295"/>
                <a:gd name="connsiteX40-21117" fmla="*/ 2189006 w 2213217"/>
                <a:gd name="connsiteY40-21118" fmla="*/ 7199125 h 7250295"/>
                <a:gd name="connsiteX41-21119" fmla="*/ 2171850 w 2213217"/>
                <a:gd name="connsiteY41-21120" fmla="*/ 7046786 h 7250295"/>
                <a:gd name="connsiteX42-21121" fmla="*/ 1687247 w 2213217"/>
                <a:gd name="connsiteY42-21122" fmla="*/ 6680449 h 7250295"/>
                <a:gd name="connsiteX43-21123" fmla="*/ 1708130 w 2213217"/>
                <a:gd name="connsiteY43-21124" fmla="*/ 6550072 h 7250295"/>
                <a:gd name="connsiteX44-21125" fmla="*/ 1668617 w 2213217"/>
                <a:gd name="connsiteY44-21126" fmla="*/ 6451067 h 7250295"/>
                <a:gd name="connsiteX45-21127" fmla="*/ 1657350 w 2213217"/>
                <a:gd name="connsiteY45-21128" fmla="*/ 6250170 h 7250295"/>
                <a:gd name="connsiteX46-21129" fmla="*/ 1679014 w 2213217"/>
                <a:gd name="connsiteY46-21130" fmla="*/ 5979714 h 7250295"/>
                <a:gd name="connsiteX47-21131" fmla="*/ 1727631 w 2213217"/>
                <a:gd name="connsiteY47-21132" fmla="*/ 5512209 h 7250295"/>
                <a:gd name="connsiteX48-21133" fmla="*/ 1739049 w 2213217"/>
                <a:gd name="connsiteY48-21134" fmla="*/ 5363804 h 7250295"/>
                <a:gd name="connsiteX49-21135" fmla="*/ 1797611 w 2213217"/>
                <a:gd name="connsiteY49-21136" fmla="*/ 5317321 h 7250295"/>
                <a:gd name="connsiteX50-21137" fmla="*/ 1884207 w 2213217"/>
                <a:gd name="connsiteY50-21138" fmla="*/ 5097645 h 7250295"/>
                <a:gd name="connsiteX51-21139" fmla="*/ 1909357 w 2213217"/>
                <a:gd name="connsiteY51-21140" fmla="*/ 4805496 h 7250295"/>
                <a:gd name="connsiteX52-21141" fmla="*/ 1900373 w 2213217"/>
                <a:gd name="connsiteY52-21142" fmla="*/ 4348776 h 7250295"/>
                <a:gd name="connsiteX53-21143" fmla="*/ 1881052 w 2213217"/>
                <a:gd name="connsiteY53-21144" fmla="*/ 3902573 h 7250295"/>
                <a:gd name="connsiteX54-21145" fmla="*/ 1855362 w 2213217"/>
                <a:gd name="connsiteY54-21146" fmla="*/ 3584643 h 7250295"/>
                <a:gd name="connsiteX55-21147" fmla="*/ 2056257 w 2213217"/>
                <a:gd name="connsiteY55-21148" fmla="*/ 2654077 h 7250295"/>
                <a:gd name="connsiteX56-21149" fmla="*/ 2042707 w 2213217"/>
                <a:gd name="connsiteY56-21150" fmla="*/ 2404684 h 7250295"/>
                <a:gd name="connsiteX57-21151" fmla="*/ 1981200 w 2213217"/>
                <a:gd name="connsiteY57-21152" fmla="*/ 1864914 h 7250295"/>
                <a:gd name="connsiteX58-21153" fmla="*/ 1936459 w 2213217"/>
                <a:gd name="connsiteY58-21154" fmla="*/ 1677029 h 7250295"/>
                <a:gd name="connsiteX59-21155" fmla="*/ 1922037 w 2213217"/>
                <a:gd name="connsiteY59-21156" fmla="*/ 1432534 h 7250295"/>
                <a:gd name="connsiteX60-21157" fmla="*/ 1874412 w 2213217"/>
                <a:gd name="connsiteY60-21158" fmla="*/ 1302338 h 7250295"/>
                <a:gd name="connsiteX61-21159" fmla="*/ 1407687 w 2213217"/>
                <a:gd name="connsiteY61-21160" fmla="*/ 1134975 h 7250295"/>
                <a:gd name="connsiteX62-21161" fmla="*/ 1309221 w 2213217"/>
                <a:gd name="connsiteY62-21162" fmla="*/ 1020075 h 7250295"/>
                <a:gd name="connsiteX63-21163" fmla="*/ 1365230 w 2213217"/>
                <a:gd name="connsiteY63-21164" fmla="*/ 821521 h 7250295"/>
                <a:gd name="connsiteX64-21165" fmla="*/ 1433407 w 2213217"/>
                <a:gd name="connsiteY64-21166" fmla="*/ 622909 h 7250295"/>
                <a:gd name="connsiteX65-21167" fmla="*/ 1444916 w 2213217"/>
                <a:gd name="connsiteY65-21168" fmla="*/ 380757 h 7250295"/>
                <a:gd name="connsiteX66-21169" fmla="*/ 1330946 w 2213217"/>
                <a:gd name="connsiteY66-21170" fmla="*/ 143773 h 7250295"/>
                <a:gd name="connsiteX67-21171" fmla="*/ 1063645 w 2213217"/>
                <a:gd name="connsiteY67-21172" fmla="*/ 568 h 7250295"/>
                <a:gd name="connsiteX0-21173" fmla="*/ 1063645 w 2213217"/>
                <a:gd name="connsiteY0-21174" fmla="*/ 568 h 7250295"/>
                <a:gd name="connsiteX1-21175" fmla="*/ 809625 w 2213217"/>
                <a:gd name="connsiteY1-21176" fmla="*/ 116070 h 7250295"/>
                <a:gd name="connsiteX2-21177" fmla="*/ 685800 w 2213217"/>
                <a:gd name="connsiteY2-21178" fmla="*/ 297045 h 7250295"/>
                <a:gd name="connsiteX3-21179" fmla="*/ 704850 w 2213217"/>
                <a:gd name="connsiteY3-21180" fmla="*/ 620895 h 7250295"/>
                <a:gd name="connsiteX4-21181" fmla="*/ 838200 w 2213217"/>
                <a:gd name="connsiteY4-21182" fmla="*/ 897120 h 7250295"/>
                <a:gd name="connsiteX5-21183" fmla="*/ 742950 w 2213217"/>
                <a:gd name="connsiteY5-21184" fmla="*/ 1011420 h 7250295"/>
                <a:gd name="connsiteX6-21185" fmla="*/ 133350 w 2213217"/>
                <a:gd name="connsiteY6-21186" fmla="*/ 1220970 h 7250295"/>
                <a:gd name="connsiteX7-21187" fmla="*/ 0 w 2213217"/>
                <a:gd name="connsiteY7-21188" fmla="*/ 2211570 h 7250295"/>
                <a:gd name="connsiteX8-21189" fmla="*/ 333375 w 2213217"/>
                <a:gd name="connsiteY8-21190" fmla="*/ 3106920 h 7250295"/>
                <a:gd name="connsiteX9-21191" fmla="*/ 247650 w 2213217"/>
                <a:gd name="connsiteY9-21192" fmla="*/ 3840345 h 7250295"/>
                <a:gd name="connsiteX10-21193" fmla="*/ 371475 w 2213217"/>
                <a:gd name="connsiteY10-21194" fmla="*/ 4059420 h 7250295"/>
                <a:gd name="connsiteX11-21195" fmla="*/ 495300 w 2213217"/>
                <a:gd name="connsiteY11-21196" fmla="*/ 4278495 h 7250295"/>
                <a:gd name="connsiteX12-21197" fmla="*/ 476250 w 2213217"/>
                <a:gd name="connsiteY12-21198" fmla="*/ 4735695 h 7250295"/>
                <a:gd name="connsiteX13-21199" fmla="*/ 476250 w 2213217"/>
                <a:gd name="connsiteY13-21200" fmla="*/ 5097645 h 7250295"/>
                <a:gd name="connsiteX14-21201" fmla="*/ 371475 w 2213217"/>
                <a:gd name="connsiteY14-21202" fmla="*/ 6145395 h 7250295"/>
                <a:gd name="connsiteX15-21203" fmla="*/ 371475 w 2213217"/>
                <a:gd name="connsiteY15-21204" fmla="*/ 6621645 h 7250295"/>
                <a:gd name="connsiteX16-21205" fmla="*/ 400050 w 2213217"/>
                <a:gd name="connsiteY16-21206" fmla="*/ 6821670 h 7250295"/>
                <a:gd name="connsiteX17-21207" fmla="*/ 323850 w 2213217"/>
                <a:gd name="connsiteY17-21208" fmla="*/ 7002645 h 7250295"/>
                <a:gd name="connsiteX18-21209" fmla="*/ 533400 w 2213217"/>
                <a:gd name="connsiteY18-21210" fmla="*/ 7250295 h 7250295"/>
                <a:gd name="connsiteX19-21211" fmla="*/ 952500 w 2213217"/>
                <a:gd name="connsiteY19-21212" fmla="*/ 7240770 h 7250295"/>
                <a:gd name="connsiteX20-21213" fmla="*/ 733425 w 2213217"/>
                <a:gd name="connsiteY20-21214" fmla="*/ 6821670 h 7250295"/>
                <a:gd name="connsiteX21-21215" fmla="*/ 790575 w 2213217"/>
                <a:gd name="connsiteY21-21216" fmla="*/ 6574020 h 7250295"/>
                <a:gd name="connsiteX22-21217" fmla="*/ 762000 w 2213217"/>
                <a:gd name="connsiteY22-21218" fmla="*/ 6250170 h 7250295"/>
                <a:gd name="connsiteX23-21219" fmla="*/ 885825 w 2213217"/>
                <a:gd name="connsiteY23-21220" fmla="*/ 5411970 h 7250295"/>
                <a:gd name="connsiteX24-21221" fmla="*/ 866775 w 2213217"/>
                <a:gd name="connsiteY24-21222" fmla="*/ 5326245 h 7250295"/>
                <a:gd name="connsiteX25-21223" fmla="*/ 971550 w 2213217"/>
                <a:gd name="connsiteY25-21224" fmla="*/ 5211945 h 7250295"/>
                <a:gd name="connsiteX26-21225" fmla="*/ 962025 w 2213217"/>
                <a:gd name="connsiteY26-21226" fmla="*/ 5069070 h 7250295"/>
                <a:gd name="connsiteX27-21227" fmla="*/ 1009709 w 2213217"/>
                <a:gd name="connsiteY27-21228" fmla="*/ 4955941 h 7250295"/>
                <a:gd name="connsiteX28-21229" fmla="*/ 1129719 w 2213217"/>
                <a:gd name="connsiteY28-21230" fmla="*/ 4378373 h 7250295"/>
                <a:gd name="connsiteX29-21231" fmla="*/ 1276350 w 2213217"/>
                <a:gd name="connsiteY29-21232" fmla="*/ 4649970 h 7250295"/>
                <a:gd name="connsiteX30-21233" fmla="*/ 1341012 w 2213217"/>
                <a:gd name="connsiteY30-21234" fmla="*/ 4880042 h 7250295"/>
                <a:gd name="connsiteX31-21235" fmla="*/ 1310424 w 2213217"/>
                <a:gd name="connsiteY31-21236" fmla="*/ 4973880 h 7250295"/>
                <a:gd name="connsiteX32-21237" fmla="*/ 1354293 w 2213217"/>
                <a:gd name="connsiteY32-21238" fmla="*/ 5113209 h 7250295"/>
                <a:gd name="connsiteX33-21239" fmla="*/ 1262198 w 2213217"/>
                <a:gd name="connsiteY33-21240" fmla="*/ 5554244 h 7250295"/>
                <a:gd name="connsiteX34-21241" fmla="*/ 1263220 w 2213217"/>
                <a:gd name="connsiteY34-21242" fmla="*/ 6360264 h 7250295"/>
                <a:gd name="connsiteX35-21243" fmla="*/ 1336385 w 2213217"/>
                <a:gd name="connsiteY35-21244" fmla="*/ 6540277 h 7250295"/>
                <a:gd name="connsiteX36-21245" fmla="*/ 1285605 w 2213217"/>
                <a:gd name="connsiteY36-21246" fmla="*/ 6741714 h 7250295"/>
                <a:gd name="connsiteX37-21247" fmla="*/ 1303783 w 2213217"/>
                <a:gd name="connsiteY37-21248" fmla="*/ 6828040 h 7250295"/>
                <a:gd name="connsiteX38-21249" fmla="*/ 1313579 w 2213217"/>
                <a:gd name="connsiteY38-21250" fmla="*/ 7020824 h 7250295"/>
                <a:gd name="connsiteX39-21251" fmla="*/ 1760353 w 2213217"/>
                <a:gd name="connsiteY39-21252" fmla="*/ 7189119 h 7250295"/>
                <a:gd name="connsiteX40-21253" fmla="*/ 2189006 w 2213217"/>
                <a:gd name="connsiteY40-21254" fmla="*/ 7199125 h 7250295"/>
                <a:gd name="connsiteX41-21255" fmla="*/ 2171850 w 2213217"/>
                <a:gd name="connsiteY41-21256" fmla="*/ 7046786 h 7250295"/>
                <a:gd name="connsiteX42-21257" fmla="*/ 1687247 w 2213217"/>
                <a:gd name="connsiteY42-21258" fmla="*/ 6680449 h 7250295"/>
                <a:gd name="connsiteX43-21259" fmla="*/ 1708130 w 2213217"/>
                <a:gd name="connsiteY43-21260" fmla="*/ 6550072 h 7250295"/>
                <a:gd name="connsiteX44-21261" fmla="*/ 1668617 w 2213217"/>
                <a:gd name="connsiteY44-21262" fmla="*/ 6451067 h 7250295"/>
                <a:gd name="connsiteX45-21263" fmla="*/ 1657350 w 2213217"/>
                <a:gd name="connsiteY45-21264" fmla="*/ 6250170 h 7250295"/>
                <a:gd name="connsiteX46-21265" fmla="*/ 1679014 w 2213217"/>
                <a:gd name="connsiteY46-21266" fmla="*/ 5979714 h 7250295"/>
                <a:gd name="connsiteX47-21267" fmla="*/ 1727631 w 2213217"/>
                <a:gd name="connsiteY47-21268" fmla="*/ 5512209 h 7250295"/>
                <a:gd name="connsiteX48-21269" fmla="*/ 1739049 w 2213217"/>
                <a:gd name="connsiteY48-21270" fmla="*/ 5363804 h 7250295"/>
                <a:gd name="connsiteX49-21271" fmla="*/ 1797611 w 2213217"/>
                <a:gd name="connsiteY49-21272" fmla="*/ 5317321 h 7250295"/>
                <a:gd name="connsiteX50-21273" fmla="*/ 1884207 w 2213217"/>
                <a:gd name="connsiteY50-21274" fmla="*/ 5097645 h 7250295"/>
                <a:gd name="connsiteX51-21275" fmla="*/ 1909357 w 2213217"/>
                <a:gd name="connsiteY51-21276" fmla="*/ 4805496 h 7250295"/>
                <a:gd name="connsiteX52-21277" fmla="*/ 1900373 w 2213217"/>
                <a:gd name="connsiteY52-21278" fmla="*/ 4348776 h 7250295"/>
                <a:gd name="connsiteX53-21279" fmla="*/ 1881052 w 2213217"/>
                <a:gd name="connsiteY53-21280" fmla="*/ 3902573 h 7250295"/>
                <a:gd name="connsiteX54-21281" fmla="*/ 1855362 w 2213217"/>
                <a:gd name="connsiteY54-21282" fmla="*/ 3584643 h 7250295"/>
                <a:gd name="connsiteX55-21283" fmla="*/ 2056257 w 2213217"/>
                <a:gd name="connsiteY55-21284" fmla="*/ 2654077 h 7250295"/>
                <a:gd name="connsiteX56-21285" fmla="*/ 2042707 w 2213217"/>
                <a:gd name="connsiteY56-21286" fmla="*/ 2404684 h 7250295"/>
                <a:gd name="connsiteX57-21287" fmla="*/ 1981200 w 2213217"/>
                <a:gd name="connsiteY57-21288" fmla="*/ 1864914 h 7250295"/>
                <a:gd name="connsiteX58-21289" fmla="*/ 1936459 w 2213217"/>
                <a:gd name="connsiteY58-21290" fmla="*/ 1677029 h 7250295"/>
                <a:gd name="connsiteX59-21291" fmla="*/ 1922037 w 2213217"/>
                <a:gd name="connsiteY59-21292" fmla="*/ 1432534 h 7250295"/>
                <a:gd name="connsiteX60-21293" fmla="*/ 1874412 w 2213217"/>
                <a:gd name="connsiteY60-21294" fmla="*/ 1302338 h 7250295"/>
                <a:gd name="connsiteX61-21295" fmla="*/ 1407687 w 2213217"/>
                <a:gd name="connsiteY61-21296" fmla="*/ 1134975 h 7250295"/>
                <a:gd name="connsiteX62-21297" fmla="*/ 1309221 w 2213217"/>
                <a:gd name="connsiteY62-21298" fmla="*/ 1020075 h 7250295"/>
                <a:gd name="connsiteX63-21299" fmla="*/ 1365230 w 2213217"/>
                <a:gd name="connsiteY63-21300" fmla="*/ 821521 h 7250295"/>
                <a:gd name="connsiteX64-21301" fmla="*/ 1433407 w 2213217"/>
                <a:gd name="connsiteY64-21302" fmla="*/ 622909 h 7250295"/>
                <a:gd name="connsiteX65-21303" fmla="*/ 1444916 w 2213217"/>
                <a:gd name="connsiteY65-21304" fmla="*/ 380757 h 7250295"/>
                <a:gd name="connsiteX66-21305" fmla="*/ 1330946 w 2213217"/>
                <a:gd name="connsiteY66-21306" fmla="*/ 143773 h 7250295"/>
                <a:gd name="connsiteX67-21307" fmla="*/ 1063645 w 2213217"/>
                <a:gd name="connsiteY67-21308" fmla="*/ 568 h 7250295"/>
                <a:gd name="connsiteX0-21309" fmla="*/ 1063645 w 2213217"/>
                <a:gd name="connsiteY0-21310" fmla="*/ 568 h 7250295"/>
                <a:gd name="connsiteX1-21311" fmla="*/ 809625 w 2213217"/>
                <a:gd name="connsiteY1-21312" fmla="*/ 116070 h 7250295"/>
                <a:gd name="connsiteX2-21313" fmla="*/ 685800 w 2213217"/>
                <a:gd name="connsiteY2-21314" fmla="*/ 297045 h 7250295"/>
                <a:gd name="connsiteX3-21315" fmla="*/ 704850 w 2213217"/>
                <a:gd name="connsiteY3-21316" fmla="*/ 620895 h 7250295"/>
                <a:gd name="connsiteX4-21317" fmla="*/ 838200 w 2213217"/>
                <a:gd name="connsiteY4-21318" fmla="*/ 897120 h 7250295"/>
                <a:gd name="connsiteX5-21319" fmla="*/ 742950 w 2213217"/>
                <a:gd name="connsiteY5-21320" fmla="*/ 1011420 h 7250295"/>
                <a:gd name="connsiteX6-21321" fmla="*/ 133350 w 2213217"/>
                <a:gd name="connsiteY6-21322" fmla="*/ 1220970 h 7250295"/>
                <a:gd name="connsiteX7-21323" fmla="*/ 0 w 2213217"/>
                <a:gd name="connsiteY7-21324" fmla="*/ 2211570 h 7250295"/>
                <a:gd name="connsiteX8-21325" fmla="*/ 333375 w 2213217"/>
                <a:gd name="connsiteY8-21326" fmla="*/ 3106920 h 7250295"/>
                <a:gd name="connsiteX9-21327" fmla="*/ 247650 w 2213217"/>
                <a:gd name="connsiteY9-21328" fmla="*/ 3840345 h 7250295"/>
                <a:gd name="connsiteX10-21329" fmla="*/ 371475 w 2213217"/>
                <a:gd name="connsiteY10-21330" fmla="*/ 4059420 h 7250295"/>
                <a:gd name="connsiteX11-21331" fmla="*/ 495300 w 2213217"/>
                <a:gd name="connsiteY11-21332" fmla="*/ 4278495 h 7250295"/>
                <a:gd name="connsiteX12-21333" fmla="*/ 476250 w 2213217"/>
                <a:gd name="connsiteY12-21334" fmla="*/ 4735695 h 7250295"/>
                <a:gd name="connsiteX13-21335" fmla="*/ 476250 w 2213217"/>
                <a:gd name="connsiteY13-21336" fmla="*/ 5097645 h 7250295"/>
                <a:gd name="connsiteX14-21337" fmla="*/ 371475 w 2213217"/>
                <a:gd name="connsiteY14-21338" fmla="*/ 6145395 h 7250295"/>
                <a:gd name="connsiteX15-21339" fmla="*/ 371475 w 2213217"/>
                <a:gd name="connsiteY15-21340" fmla="*/ 6621645 h 7250295"/>
                <a:gd name="connsiteX16-21341" fmla="*/ 400050 w 2213217"/>
                <a:gd name="connsiteY16-21342" fmla="*/ 6821670 h 7250295"/>
                <a:gd name="connsiteX17-21343" fmla="*/ 323850 w 2213217"/>
                <a:gd name="connsiteY17-21344" fmla="*/ 7002645 h 7250295"/>
                <a:gd name="connsiteX18-21345" fmla="*/ 533400 w 2213217"/>
                <a:gd name="connsiteY18-21346" fmla="*/ 7250295 h 7250295"/>
                <a:gd name="connsiteX19-21347" fmla="*/ 952500 w 2213217"/>
                <a:gd name="connsiteY19-21348" fmla="*/ 7240770 h 7250295"/>
                <a:gd name="connsiteX20-21349" fmla="*/ 733425 w 2213217"/>
                <a:gd name="connsiteY20-21350" fmla="*/ 6821670 h 7250295"/>
                <a:gd name="connsiteX21-21351" fmla="*/ 790575 w 2213217"/>
                <a:gd name="connsiteY21-21352" fmla="*/ 6574020 h 7250295"/>
                <a:gd name="connsiteX22-21353" fmla="*/ 762000 w 2213217"/>
                <a:gd name="connsiteY22-21354" fmla="*/ 6250170 h 7250295"/>
                <a:gd name="connsiteX23-21355" fmla="*/ 885825 w 2213217"/>
                <a:gd name="connsiteY23-21356" fmla="*/ 5411970 h 7250295"/>
                <a:gd name="connsiteX24-21357" fmla="*/ 866775 w 2213217"/>
                <a:gd name="connsiteY24-21358" fmla="*/ 5326245 h 7250295"/>
                <a:gd name="connsiteX25-21359" fmla="*/ 971550 w 2213217"/>
                <a:gd name="connsiteY25-21360" fmla="*/ 5211945 h 7250295"/>
                <a:gd name="connsiteX26-21361" fmla="*/ 962025 w 2213217"/>
                <a:gd name="connsiteY26-21362" fmla="*/ 5069070 h 7250295"/>
                <a:gd name="connsiteX27-21363" fmla="*/ 1129719 w 2213217"/>
                <a:gd name="connsiteY27-21364" fmla="*/ 4378373 h 7250295"/>
                <a:gd name="connsiteX28-21365" fmla="*/ 1276350 w 2213217"/>
                <a:gd name="connsiteY28-21366" fmla="*/ 4649970 h 7250295"/>
                <a:gd name="connsiteX29-21367" fmla="*/ 1341012 w 2213217"/>
                <a:gd name="connsiteY29-21368" fmla="*/ 4880042 h 7250295"/>
                <a:gd name="connsiteX30-21369" fmla="*/ 1310424 w 2213217"/>
                <a:gd name="connsiteY30-21370" fmla="*/ 4973880 h 7250295"/>
                <a:gd name="connsiteX31-21371" fmla="*/ 1354293 w 2213217"/>
                <a:gd name="connsiteY31-21372" fmla="*/ 5113209 h 7250295"/>
                <a:gd name="connsiteX32-21373" fmla="*/ 1262198 w 2213217"/>
                <a:gd name="connsiteY32-21374" fmla="*/ 5554244 h 7250295"/>
                <a:gd name="connsiteX33-21375" fmla="*/ 1263220 w 2213217"/>
                <a:gd name="connsiteY33-21376" fmla="*/ 6360264 h 7250295"/>
                <a:gd name="connsiteX34-21377" fmla="*/ 1336385 w 2213217"/>
                <a:gd name="connsiteY34-21378" fmla="*/ 6540277 h 7250295"/>
                <a:gd name="connsiteX35-21379" fmla="*/ 1285605 w 2213217"/>
                <a:gd name="connsiteY35-21380" fmla="*/ 6741714 h 7250295"/>
                <a:gd name="connsiteX36-21381" fmla="*/ 1303783 w 2213217"/>
                <a:gd name="connsiteY36-21382" fmla="*/ 6828040 h 7250295"/>
                <a:gd name="connsiteX37-21383" fmla="*/ 1313579 w 2213217"/>
                <a:gd name="connsiteY37-21384" fmla="*/ 7020824 h 7250295"/>
                <a:gd name="connsiteX38-21385" fmla="*/ 1760353 w 2213217"/>
                <a:gd name="connsiteY38-21386" fmla="*/ 7189119 h 7250295"/>
                <a:gd name="connsiteX39-21387" fmla="*/ 2189006 w 2213217"/>
                <a:gd name="connsiteY39-21388" fmla="*/ 7199125 h 7250295"/>
                <a:gd name="connsiteX40-21389" fmla="*/ 2171850 w 2213217"/>
                <a:gd name="connsiteY40-21390" fmla="*/ 7046786 h 7250295"/>
                <a:gd name="connsiteX41-21391" fmla="*/ 1687247 w 2213217"/>
                <a:gd name="connsiteY41-21392" fmla="*/ 6680449 h 7250295"/>
                <a:gd name="connsiteX42-21393" fmla="*/ 1708130 w 2213217"/>
                <a:gd name="connsiteY42-21394" fmla="*/ 6550072 h 7250295"/>
                <a:gd name="connsiteX43-21395" fmla="*/ 1668617 w 2213217"/>
                <a:gd name="connsiteY43-21396" fmla="*/ 6451067 h 7250295"/>
                <a:gd name="connsiteX44-21397" fmla="*/ 1657350 w 2213217"/>
                <a:gd name="connsiteY44-21398" fmla="*/ 6250170 h 7250295"/>
                <a:gd name="connsiteX45-21399" fmla="*/ 1679014 w 2213217"/>
                <a:gd name="connsiteY45-21400" fmla="*/ 5979714 h 7250295"/>
                <a:gd name="connsiteX46-21401" fmla="*/ 1727631 w 2213217"/>
                <a:gd name="connsiteY46-21402" fmla="*/ 5512209 h 7250295"/>
                <a:gd name="connsiteX47-21403" fmla="*/ 1739049 w 2213217"/>
                <a:gd name="connsiteY47-21404" fmla="*/ 5363804 h 7250295"/>
                <a:gd name="connsiteX48-21405" fmla="*/ 1797611 w 2213217"/>
                <a:gd name="connsiteY48-21406" fmla="*/ 5317321 h 7250295"/>
                <a:gd name="connsiteX49-21407" fmla="*/ 1884207 w 2213217"/>
                <a:gd name="connsiteY49-21408" fmla="*/ 5097645 h 7250295"/>
                <a:gd name="connsiteX50-21409" fmla="*/ 1909357 w 2213217"/>
                <a:gd name="connsiteY50-21410" fmla="*/ 4805496 h 7250295"/>
                <a:gd name="connsiteX51-21411" fmla="*/ 1900373 w 2213217"/>
                <a:gd name="connsiteY51-21412" fmla="*/ 4348776 h 7250295"/>
                <a:gd name="connsiteX52-21413" fmla="*/ 1881052 w 2213217"/>
                <a:gd name="connsiteY52-21414" fmla="*/ 3902573 h 7250295"/>
                <a:gd name="connsiteX53-21415" fmla="*/ 1855362 w 2213217"/>
                <a:gd name="connsiteY53-21416" fmla="*/ 3584643 h 7250295"/>
                <a:gd name="connsiteX54-21417" fmla="*/ 2056257 w 2213217"/>
                <a:gd name="connsiteY54-21418" fmla="*/ 2654077 h 7250295"/>
                <a:gd name="connsiteX55-21419" fmla="*/ 2042707 w 2213217"/>
                <a:gd name="connsiteY55-21420" fmla="*/ 2404684 h 7250295"/>
                <a:gd name="connsiteX56-21421" fmla="*/ 1981200 w 2213217"/>
                <a:gd name="connsiteY56-21422" fmla="*/ 1864914 h 7250295"/>
                <a:gd name="connsiteX57-21423" fmla="*/ 1936459 w 2213217"/>
                <a:gd name="connsiteY57-21424" fmla="*/ 1677029 h 7250295"/>
                <a:gd name="connsiteX58-21425" fmla="*/ 1922037 w 2213217"/>
                <a:gd name="connsiteY58-21426" fmla="*/ 1432534 h 7250295"/>
                <a:gd name="connsiteX59-21427" fmla="*/ 1874412 w 2213217"/>
                <a:gd name="connsiteY59-21428" fmla="*/ 1302338 h 7250295"/>
                <a:gd name="connsiteX60-21429" fmla="*/ 1407687 w 2213217"/>
                <a:gd name="connsiteY60-21430" fmla="*/ 1134975 h 7250295"/>
                <a:gd name="connsiteX61-21431" fmla="*/ 1309221 w 2213217"/>
                <a:gd name="connsiteY61-21432" fmla="*/ 1020075 h 7250295"/>
                <a:gd name="connsiteX62-21433" fmla="*/ 1365230 w 2213217"/>
                <a:gd name="connsiteY62-21434" fmla="*/ 821521 h 7250295"/>
                <a:gd name="connsiteX63-21435" fmla="*/ 1433407 w 2213217"/>
                <a:gd name="connsiteY63-21436" fmla="*/ 622909 h 7250295"/>
                <a:gd name="connsiteX64-21437" fmla="*/ 1444916 w 2213217"/>
                <a:gd name="connsiteY64-21438" fmla="*/ 380757 h 7250295"/>
                <a:gd name="connsiteX65-21439" fmla="*/ 1330946 w 2213217"/>
                <a:gd name="connsiteY65-21440" fmla="*/ 143773 h 7250295"/>
                <a:gd name="connsiteX66-21441" fmla="*/ 1063645 w 2213217"/>
                <a:gd name="connsiteY66-21442" fmla="*/ 568 h 7250295"/>
                <a:gd name="connsiteX0-21443" fmla="*/ 1063645 w 2213217"/>
                <a:gd name="connsiteY0-21444" fmla="*/ 568 h 7250295"/>
                <a:gd name="connsiteX1-21445" fmla="*/ 809625 w 2213217"/>
                <a:gd name="connsiteY1-21446" fmla="*/ 116070 h 7250295"/>
                <a:gd name="connsiteX2-21447" fmla="*/ 685800 w 2213217"/>
                <a:gd name="connsiteY2-21448" fmla="*/ 297045 h 7250295"/>
                <a:gd name="connsiteX3-21449" fmla="*/ 704850 w 2213217"/>
                <a:gd name="connsiteY3-21450" fmla="*/ 620895 h 7250295"/>
                <a:gd name="connsiteX4-21451" fmla="*/ 838200 w 2213217"/>
                <a:gd name="connsiteY4-21452" fmla="*/ 897120 h 7250295"/>
                <a:gd name="connsiteX5-21453" fmla="*/ 742950 w 2213217"/>
                <a:gd name="connsiteY5-21454" fmla="*/ 1011420 h 7250295"/>
                <a:gd name="connsiteX6-21455" fmla="*/ 133350 w 2213217"/>
                <a:gd name="connsiteY6-21456" fmla="*/ 1220970 h 7250295"/>
                <a:gd name="connsiteX7-21457" fmla="*/ 0 w 2213217"/>
                <a:gd name="connsiteY7-21458" fmla="*/ 2211570 h 7250295"/>
                <a:gd name="connsiteX8-21459" fmla="*/ 333375 w 2213217"/>
                <a:gd name="connsiteY8-21460" fmla="*/ 3106920 h 7250295"/>
                <a:gd name="connsiteX9-21461" fmla="*/ 247650 w 2213217"/>
                <a:gd name="connsiteY9-21462" fmla="*/ 3840345 h 7250295"/>
                <a:gd name="connsiteX10-21463" fmla="*/ 371475 w 2213217"/>
                <a:gd name="connsiteY10-21464" fmla="*/ 4059420 h 7250295"/>
                <a:gd name="connsiteX11-21465" fmla="*/ 495300 w 2213217"/>
                <a:gd name="connsiteY11-21466" fmla="*/ 4278495 h 7250295"/>
                <a:gd name="connsiteX12-21467" fmla="*/ 476250 w 2213217"/>
                <a:gd name="connsiteY12-21468" fmla="*/ 4735695 h 7250295"/>
                <a:gd name="connsiteX13-21469" fmla="*/ 476250 w 2213217"/>
                <a:gd name="connsiteY13-21470" fmla="*/ 5097645 h 7250295"/>
                <a:gd name="connsiteX14-21471" fmla="*/ 371475 w 2213217"/>
                <a:gd name="connsiteY14-21472" fmla="*/ 6145395 h 7250295"/>
                <a:gd name="connsiteX15-21473" fmla="*/ 371475 w 2213217"/>
                <a:gd name="connsiteY15-21474" fmla="*/ 6621645 h 7250295"/>
                <a:gd name="connsiteX16-21475" fmla="*/ 400050 w 2213217"/>
                <a:gd name="connsiteY16-21476" fmla="*/ 6821670 h 7250295"/>
                <a:gd name="connsiteX17-21477" fmla="*/ 323850 w 2213217"/>
                <a:gd name="connsiteY17-21478" fmla="*/ 7002645 h 7250295"/>
                <a:gd name="connsiteX18-21479" fmla="*/ 533400 w 2213217"/>
                <a:gd name="connsiteY18-21480" fmla="*/ 7250295 h 7250295"/>
                <a:gd name="connsiteX19-21481" fmla="*/ 952500 w 2213217"/>
                <a:gd name="connsiteY19-21482" fmla="*/ 7240770 h 7250295"/>
                <a:gd name="connsiteX20-21483" fmla="*/ 733425 w 2213217"/>
                <a:gd name="connsiteY20-21484" fmla="*/ 6821670 h 7250295"/>
                <a:gd name="connsiteX21-21485" fmla="*/ 790575 w 2213217"/>
                <a:gd name="connsiteY21-21486" fmla="*/ 6574020 h 7250295"/>
                <a:gd name="connsiteX22-21487" fmla="*/ 762000 w 2213217"/>
                <a:gd name="connsiteY22-21488" fmla="*/ 6250170 h 7250295"/>
                <a:gd name="connsiteX23-21489" fmla="*/ 885825 w 2213217"/>
                <a:gd name="connsiteY23-21490" fmla="*/ 5411970 h 7250295"/>
                <a:gd name="connsiteX24-21491" fmla="*/ 866775 w 2213217"/>
                <a:gd name="connsiteY24-21492" fmla="*/ 5326245 h 7250295"/>
                <a:gd name="connsiteX25-21493" fmla="*/ 971550 w 2213217"/>
                <a:gd name="connsiteY25-21494" fmla="*/ 5211945 h 7250295"/>
                <a:gd name="connsiteX26-21495" fmla="*/ 962025 w 2213217"/>
                <a:gd name="connsiteY26-21496" fmla="*/ 5069070 h 7250295"/>
                <a:gd name="connsiteX27-21497" fmla="*/ 1129719 w 2213217"/>
                <a:gd name="connsiteY27-21498" fmla="*/ 4378373 h 7250295"/>
                <a:gd name="connsiteX28-21499" fmla="*/ 1276350 w 2213217"/>
                <a:gd name="connsiteY28-21500" fmla="*/ 4649970 h 7250295"/>
                <a:gd name="connsiteX29-21501" fmla="*/ 1341012 w 2213217"/>
                <a:gd name="connsiteY29-21502" fmla="*/ 4880042 h 7250295"/>
                <a:gd name="connsiteX30-21503" fmla="*/ 1310424 w 2213217"/>
                <a:gd name="connsiteY30-21504" fmla="*/ 4973880 h 7250295"/>
                <a:gd name="connsiteX31-21505" fmla="*/ 1354293 w 2213217"/>
                <a:gd name="connsiteY31-21506" fmla="*/ 5113209 h 7250295"/>
                <a:gd name="connsiteX32-21507" fmla="*/ 1262198 w 2213217"/>
                <a:gd name="connsiteY32-21508" fmla="*/ 5554244 h 7250295"/>
                <a:gd name="connsiteX33-21509" fmla="*/ 1263220 w 2213217"/>
                <a:gd name="connsiteY33-21510" fmla="*/ 6360264 h 7250295"/>
                <a:gd name="connsiteX34-21511" fmla="*/ 1336385 w 2213217"/>
                <a:gd name="connsiteY34-21512" fmla="*/ 6540277 h 7250295"/>
                <a:gd name="connsiteX35-21513" fmla="*/ 1285605 w 2213217"/>
                <a:gd name="connsiteY35-21514" fmla="*/ 6741714 h 7250295"/>
                <a:gd name="connsiteX36-21515" fmla="*/ 1303783 w 2213217"/>
                <a:gd name="connsiteY36-21516" fmla="*/ 6828040 h 7250295"/>
                <a:gd name="connsiteX37-21517" fmla="*/ 1313579 w 2213217"/>
                <a:gd name="connsiteY37-21518" fmla="*/ 7020824 h 7250295"/>
                <a:gd name="connsiteX38-21519" fmla="*/ 1760353 w 2213217"/>
                <a:gd name="connsiteY38-21520" fmla="*/ 7189119 h 7250295"/>
                <a:gd name="connsiteX39-21521" fmla="*/ 2189006 w 2213217"/>
                <a:gd name="connsiteY39-21522" fmla="*/ 7199125 h 7250295"/>
                <a:gd name="connsiteX40-21523" fmla="*/ 2171850 w 2213217"/>
                <a:gd name="connsiteY40-21524" fmla="*/ 7046786 h 7250295"/>
                <a:gd name="connsiteX41-21525" fmla="*/ 1687247 w 2213217"/>
                <a:gd name="connsiteY41-21526" fmla="*/ 6680449 h 7250295"/>
                <a:gd name="connsiteX42-21527" fmla="*/ 1708130 w 2213217"/>
                <a:gd name="connsiteY42-21528" fmla="*/ 6550072 h 7250295"/>
                <a:gd name="connsiteX43-21529" fmla="*/ 1668617 w 2213217"/>
                <a:gd name="connsiteY43-21530" fmla="*/ 6451067 h 7250295"/>
                <a:gd name="connsiteX44-21531" fmla="*/ 1657350 w 2213217"/>
                <a:gd name="connsiteY44-21532" fmla="*/ 6250170 h 7250295"/>
                <a:gd name="connsiteX45-21533" fmla="*/ 1679014 w 2213217"/>
                <a:gd name="connsiteY45-21534" fmla="*/ 5979714 h 7250295"/>
                <a:gd name="connsiteX46-21535" fmla="*/ 1727631 w 2213217"/>
                <a:gd name="connsiteY46-21536" fmla="*/ 5512209 h 7250295"/>
                <a:gd name="connsiteX47-21537" fmla="*/ 1739049 w 2213217"/>
                <a:gd name="connsiteY47-21538" fmla="*/ 5363804 h 7250295"/>
                <a:gd name="connsiteX48-21539" fmla="*/ 1797611 w 2213217"/>
                <a:gd name="connsiteY48-21540" fmla="*/ 5317321 h 7250295"/>
                <a:gd name="connsiteX49-21541" fmla="*/ 1884207 w 2213217"/>
                <a:gd name="connsiteY49-21542" fmla="*/ 5097645 h 7250295"/>
                <a:gd name="connsiteX50-21543" fmla="*/ 1909357 w 2213217"/>
                <a:gd name="connsiteY50-21544" fmla="*/ 4805496 h 7250295"/>
                <a:gd name="connsiteX51-21545" fmla="*/ 1900373 w 2213217"/>
                <a:gd name="connsiteY51-21546" fmla="*/ 4348776 h 7250295"/>
                <a:gd name="connsiteX52-21547" fmla="*/ 1881052 w 2213217"/>
                <a:gd name="connsiteY52-21548" fmla="*/ 3902573 h 7250295"/>
                <a:gd name="connsiteX53-21549" fmla="*/ 1855362 w 2213217"/>
                <a:gd name="connsiteY53-21550" fmla="*/ 3584643 h 7250295"/>
                <a:gd name="connsiteX54-21551" fmla="*/ 2056257 w 2213217"/>
                <a:gd name="connsiteY54-21552" fmla="*/ 2654077 h 7250295"/>
                <a:gd name="connsiteX55-21553" fmla="*/ 2042707 w 2213217"/>
                <a:gd name="connsiteY55-21554" fmla="*/ 2404684 h 7250295"/>
                <a:gd name="connsiteX56-21555" fmla="*/ 1981200 w 2213217"/>
                <a:gd name="connsiteY56-21556" fmla="*/ 1864914 h 7250295"/>
                <a:gd name="connsiteX57-21557" fmla="*/ 1936459 w 2213217"/>
                <a:gd name="connsiteY57-21558" fmla="*/ 1677029 h 7250295"/>
                <a:gd name="connsiteX58-21559" fmla="*/ 1922037 w 2213217"/>
                <a:gd name="connsiteY58-21560" fmla="*/ 1432534 h 7250295"/>
                <a:gd name="connsiteX59-21561" fmla="*/ 1874412 w 2213217"/>
                <a:gd name="connsiteY59-21562" fmla="*/ 1302338 h 7250295"/>
                <a:gd name="connsiteX60-21563" fmla="*/ 1407687 w 2213217"/>
                <a:gd name="connsiteY60-21564" fmla="*/ 1134975 h 7250295"/>
                <a:gd name="connsiteX61-21565" fmla="*/ 1309221 w 2213217"/>
                <a:gd name="connsiteY61-21566" fmla="*/ 1020075 h 7250295"/>
                <a:gd name="connsiteX62-21567" fmla="*/ 1365230 w 2213217"/>
                <a:gd name="connsiteY62-21568" fmla="*/ 821521 h 7250295"/>
                <a:gd name="connsiteX63-21569" fmla="*/ 1433407 w 2213217"/>
                <a:gd name="connsiteY63-21570" fmla="*/ 622909 h 7250295"/>
                <a:gd name="connsiteX64-21571" fmla="*/ 1444916 w 2213217"/>
                <a:gd name="connsiteY64-21572" fmla="*/ 380757 h 7250295"/>
                <a:gd name="connsiteX65-21573" fmla="*/ 1330946 w 2213217"/>
                <a:gd name="connsiteY65-21574" fmla="*/ 143773 h 7250295"/>
                <a:gd name="connsiteX66-21575" fmla="*/ 1063645 w 2213217"/>
                <a:gd name="connsiteY66-21576" fmla="*/ 568 h 7250295"/>
                <a:gd name="connsiteX0-21577" fmla="*/ 1063645 w 2213217"/>
                <a:gd name="connsiteY0-21578" fmla="*/ 568 h 7250295"/>
                <a:gd name="connsiteX1-21579" fmla="*/ 809625 w 2213217"/>
                <a:gd name="connsiteY1-21580" fmla="*/ 116070 h 7250295"/>
                <a:gd name="connsiteX2-21581" fmla="*/ 685800 w 2213217"/>
                <a:gd name="connsiteY2-21582" fmla="*/ 297045 h 7250295"/>
                <a:gd name="connsiteX3-21583" fmla="*/ 704850 w 2213217"/>
                <a:gd name="connsiteY3-21584" fmla="*/ 620895 h 7250295"/>
                <a:gd name="connsiteX4-21585" fmla="*/ 838200 w 2213217"/>
                <a:gd name="connsiteY4-21586" fmla="*/ 897120 h 7250295"/>
                <a:gd name="connsiteX5-21587" fmla="*/ 742950 w 2213217"/>
                <a:gd name="connsiteY5-21588" fmla="*/ 1011420 h 7250295"/>
                <a:gd name="connsiteX6-21589" fmla="*/ 133350 w 2213217"/>
                <a:gd name="connsiteY6-21590" fmla="*/ 1220970 h 7250295"/>
                <a:gd name="connsiteX7-21591" fmla="*/ 0 w 2213217"/>
                <a:gd name="connsiteY7-21592" fmla="*/ 2211570 h 7250295"/>
                <a:gd name="connsiteX8-21593" fmla="*/ 333375 w 2213217"/>
                <a:gd name="connsiteY8-21594" fmla="*/ 3106920 h 7250295"/>
                <a:gd name="connsiteX9-21595" fmla="*/ 247650 w 2213217"/>
                <a:gd name="connsiteY9-21596" fmla="*/ 3840345 h 7250295"/>
                <a:gd name="connsiteX10-21597" fmla="*/ 371475 w 2213217"/>
                <a:gd name="connsiteY10-21598" fmla="*/ 4059420 h 7250295"/>
                <a:gd name="connsiteX11-21599" fmla="*/ 495300 w 2213217"/>
                <a:gd name="connsiteY11-21600" fmla="*/ 4278495 h 7250295"/>
                <a:gd name="connsiteX12-21601" fmla="*/ 476250 w 2213217"/>
                <a:gd name="connsiteY12-21602" fmla="*/ 4735695 h 7250295"/>
                <a:gd name="connsiteX13-21603" fmla="*/ 476250 w 2213217"/>
                <a:gd name="connsiteY13-21604" fmla="*/ 5097645 h 7250295"/>
                <a:gd name="connsiteX14-21605" fmla="*/ 371475 w 2213217"/>
                <a:gd name="connsiteY14-21606" fmla="*/ 6145395 h 7250295"/>
                <a:gd name="connsiteX15-21607" fmla="*/ 371475 w 2213217"/>
                <a:gd name="connsiteY15-21608" fmla="*/ 6621645 h 7250295"/>
                <a:gd name="connsiteX16-21609" fmla="*/ 400050 w 2213217"/>
                <a:gd name="connsiteY16-21610" fmla="*/ 6821670 h 7250295"/>
                <a:gd name="connsiteX17-21611" fmla="*/ 323850 w 2213217"/>
                <a:gd name="connsiteY17-21612" fmla="*/ 7002645 h 7250295"/>
                <a:gd name="connsiteX18-21613" fmla="*/ 533400 w 2213217"/>
                <a:gd name="connsiteY18-21614" fmla="*/ 7250295 h 7250295"/>
                <a:gd name="connsiteX19-21615" fmla="*/ 952500 w 2213217"/>
                <a:gd name="connsiteY19-21616" fmla="*/ 7240770 h 7250295"/>
                <a:gd name="connsiteX20-21617" fmla="*/ 733425 w 2213217"/>
                <a:gd name="connsiteY20-21618" fmla="*/ 6821670 h 7250295"/>
                <a:gd name="connsiteX21-21619" fmla="*/ 790575 w 2213217"/>
                <a:gd name="connsiteY21-21620" fmla="*/ 6574020 h 7250295"/>
                <a:gd name="connsiteX22-21621" fmla="*/ 762000 w 2213217"/>
                <a:gd name="connsiteY22-21622" fmla="*/ 6250170 h 7250295"/>
                <a:gd name="connsiteX23-21623" fmla="*/ 885825 w 2213217"/>
                <a:gd name="connsiteY23-21624" fmla="*/ 5411970 h 7250295"/>
                <a:gd name="connsiteX24-21625" fmla="*/ 866775 w 2213217"/>
                <a:gd name="connsiteY24-21626" fmla="*/ 5326245 h 7250295"/>
                <a:gd name="connsiteX25-21627" fmla="*/ 971550 w 2213217"/>
                <a:gd name="connsiteY25-21628" fmla="*/ 5211945 h 7250295"/>
                <a:gd name="connsiteX26-21629" fmla="*/ 962025 w 2213217"/>
                <a:gd name="connsiteY26-21630" fmla="*/ 5069070 h 7250295"/>
                <a:gd name="connsiteX27-21631" fmla="*/ 1129719 w 2213217"/>
                <a:gd name="connsiteY27-21632" fmla="*/ 4378373 h 7250295"/>
                <a:gd name="connsiteX28-21633" fmla="*/ 1276350 w 2213217"/>
                <a:gd name="connsiteY28-21634" fmla="*/ 4649970 h 7250295"/>
                <a:gd name="connsiteX29-21635" fmla="*/ 1341012 w 2213217"/>
                <a:gd name="connsiteY29-21636" fmla="*/ 4880042 h 7250295"/>
                <a:gd name="connsiteX30-21637" fmla="*/ 1310424 w 2213217"/>
                <a:gd name="connsiteY30-21638" fmla="*/ 4973880 h 7250295"/>
                <a:gd name="connsiteX31-21639" fmla="*/ 1354293 w 2213217"/>
                <a:gd name="connsiteY31-21640" fmla="*/ 5113209 h 7250295"/>
                <a:gd name="connsiteX32-21641" fmla="*/ 1262198 w 2213217"/>
                <a:gd name="connsiteY32-21642" fmla="*/ 5554244 h 7250295"/>
                <a:gd name="connsiteX33-21643" fmla="*/ 1263220 w 2213217"/>
                <a:gd name="connsiteY33-21644" fmla="*/ 6360264 h 7250295"/>
                <a:gd name="connsiteX34-21645" fmla="*/ 1336385 w 2213217"/>
                <a:gd name="connsiteY34-21646" fmla="*/ 6540277 h 7250295"/>
                <a:gd name="connsiteX35-21647" fmla="*/ 1285605 w 2213217"/>
                <a:gd name="connsiteY35-21648" fmla="*/ 6741714 h 7250295"/>
                <a:gd name="connsiteX36-21649" fmla="*/ 1303783 w 2213217"/>
                <a:gd name="connsiteY36-21650" fmla="*/ 6828040 h 7250295"/>
                <a:gd name="connsiteX37-21651" fmla="*/ 1313579 w 2213217"/>
                <a:gd name="connsiteY37-21652" fmla="*/ 7020824 h 7250295"/>
                <a:gd name="connsiteX38-21653" fmla="*/ 1760353 w 2213217"/>
                <a:gd name="connsiteY38-21654" fmla="*/ 7189119 h 7250295"/>
                <a:gd name="connsiteX39-21655" fmla="*/ 2189006 w 2213217"/>
                <a:gd name="connsiteY39-21656" fmla="*/ 7199125 h 7250295"/>
                <a:gd name="connsiteX40-21657" fmla="*/ 2171850 w 2213217"/>
                <a:gd name="connsiteY40-21658" fmla="*/ 7046786 h 7250295"/>
                <a:gd name="connsiteX41-21659" fmla="*/ 1687247 w 2213217"/>
                <a:gd name="connsiteY41-21660" fmla="*/ 6680449 h 7250295"/>
                <a:gd name="connsiteX42-21661" fmla="*/ 1708130 w 2213217"/>
                <a:gd name="connsiteY42-21662" fmla="*/ 6550072 h 7250295"/>
                <a:gd name="connsiteX43-21663" fmla="*/ 1668617 w 2213217"/>
                <a:gd name="connsiteY43-21664" fmla="*/ 6451067 h 7250295"/>
                <a:gd name="connsiteX44-21665" fmla="*/ 1657350 w 2213217"/>
                <a:gd name="connsiteY44-21666" fmla="*/ 6250170 h 7250295"/>
                <a:gd name="connsiteX45-21667" fmla="*/ 1679014 w 2213217"/>
                <a:gd name="connsiteY45-21668" fmla="*/ 5979714 h 7250295"/>
                <a:gd name="connsiteX46-21669" fmla="*/ 1727631 w 2213217"/>
                <a:gd name="connsiteY46-21670" fmla="*/ 5512209 h 7250295"/>
                <a:gd name="connsiteX47-21671" fmla="*/ 1739049 w 2213217"/>
                <a:gd name="connsiteY47-21672" fmla="*/ 5363804 h 7250295"/>
                <a:gd name="connsiteX48-21673" fmla="*/ 1797611 w 2213217"/>
                <a:gd name="connsiteY48-21674" fmla="*/ 5317321 h 7250295"/>
                <a:gd name="connsiteX49-21675" fmla="*/ 1884207 w 2213217"/>
                <a:gd name="connsiteY49-21676" fmla="*/ 5097645 h 7250295"/>
                <a:gd name="connsiteX50-21677" fmla="*/ 1909357 w 2213217"/>
                <a:gd name="connsiteY50-21678" fmla="*/ 4805496 h 7250295"/>
                <a:gd name="connsiteX51-21679" fmla="*/ 1900373 w 2213217"/>
                <a:gd name="connsiteY51-21680" fmla="*/ 4348776 h 7250295"/>
                <a:gd name="connsiteX52-21681" fmla="*/ 1881052 w 2213217"/>
                <a:gd name="connsiteY52-21682" fmla="*/ 3902573 h 7250295"/>
                <a:gd name="connsiteX53-21683" fmla="*/ 1855362 w 2213217"/>
                <a:gd name="connsiteY53-21684" fmla="*/ 3584643 h 7250295"/>
                <a:gd name="connsiteX54-21685" fmla="*/ 2056257 w 2213217"/>
                <a:gd name="connsiteY54-21686" fmla="*/ 2654077 h 7250295"/>
                <a:gd name="connsiteX55-21687" fmla="*/ 2042707 w 2213217"/>
                <a:gd name="connsiteY55-21688" fmla="*/ 2404684 h 7250295"/>
                <a:gd name="connsiteX56-21689" fmla="*/ 1981200 w 2213217"/>
                <a:gd name="connsiteY56-21690" fmla="*/ 1864914 h 7250295"/>
                <a:gd name="connsiteX57-21691" fmla="*/ 1936459 w 2213217"/>
                <a:gd name="connsiteY57-21692" fmla="*/ 1677029 h 7250295"/>
                <a:gd name="connsiteX58-21693" fmla="*/ 1922037 w 2213217"/>
                <a:gd name="connsiteY58-21694" fmla="*/ 1432534 h 7250295"/>
                <a:gd name="connsiteX59-21695" fmla="*/ 1874412 w 2213217"/>
                <a:gd name="connsiteY59-21696" fmla="*/ 1302338 h 7250295"/>
                <a:gd name="connsiteX60-21697" fmla="*/ 1407687 w 2213217"/>
                <a:gd name="connsiteY60-21698" fmla="*/ 1134975 h 7250295"/>
                <a:gd name="connsiteX61-21699" fmla="*/ 1309221 w 2213217"/>
                <a:gd name="connsiteY61-21700" fmla="*/ 1020075 h 7250295"/>
                <a:gd name="connsiteX62-21701" fmla="*/ 1365230 w 2213217"/>
                <a:gd name="connsiteY62-21702" fmla="*/ 821521 h 7250295"/>
                <a:gd name="connsiteX63-21703" fmla="*/ 1433407 w 2213217"/>
                <a:gd name="connsiteY63-21704" fmla="*/ 622909 h 7250295"/>
                <a:gd name="connsiteX64-21705" fmla="*/ 1444916 w 2213217"/>
                <a:gd name="connsiteY64-21706" fmla="*/ 380757 h 7250295"/>
                <a:gd name="connsiteX65-21707" fmla="*/ 1330946 w 2213217"/>
                <a:gd name="connsiteY65-21708" fmla="*/ 143773 h 7250295"/>
                <a:gd name="connsiteX66-21709" fmla="*/ 1063645 w 2213217"/>
                <a:gd name="connsiteY66-21710" fmla="*/ 568 h 7250295"/>
                <a:gd name="connsiteX0-21711" fmla="*/ 1063645 w 2213217"/>
                <a:gd name="connsiteY0-21712" fmla="*/ 568 h 7250295"/>
                <a:gd name="connsiteX1-21713" fmla="*/ 809625 w 2213217"/>
                <a:gd name="connsiteY1-21714" fmla="*/ 116070 h 7250295"/>
                <a:gd name="connsiteX2-21715" fmla="*/ 685800 w 2213217"/>
                <a:gd name="connsiteY2-21716" fmla="*/ 297045 h 7250295"/>
                <a:gd name="connsiteX3-21717" fmla="*/ 704850 w 2213217"/>
                <a:gd name="connsiteY3-21718" fmla="*/ 620895 h 7250295"/>
                <a:gd name="connsiteX4-21719" fmla="*/ 838200 w 2213217"/>
                <a:gd name="connsiteY4-21720" fmla="*/ 897120 h 7250295"/>
                <a:gd name="connsiteX5-21721" fmla="*/ 742950 w 2213217"/>
                <a:gd name="connsiteY5-21722" fmla="*/ 1011420 h 7250295"/>
                <a:gd name="connsiteX6-21723" fmla="*/ 133350 w 2213217"/>
                <a:gd name="connsiteY6-21724" fmla="*/ 1220970 h 7250295"/>
                <a:gd name="connsiteX7-21725" fmla="*/ 0 w 2213217"/>
                <a:gd name="connsiteY7-21726" fmla="*/ 2211570 h 7250295"/>
                <a:gd name="connsiteX8-21727" fmla="*/ 333375 w 2213217"/>
                <a:gd name="connsiteY8-21728" fmla="*/ 3106920 h 7250295"/>
                <a:gd name="connsiteX9-21729" fmla="*/ 247650 w 2213217"/>
                <a:gd name="connsiteY9-21730" fmla="*/ 3840345 h 7250295"/>
                <a:gd name="connsiteX10-21731" fmla="*/ 371475 w 2213217"/>
                <a:gd name="connsiteY10-21732" fmla="*/ 4059420 h 7250295"/>
                <a:gd name="connsiteX11-21733" fmla="*/ 495300 w 2213217"/>
                <a:gd name="connsiteY11-21734" fmla="*/ 4278495 h 7250295"/>
                <a:gd name="connsiteX12-21735" fmla="*/ 476250 w 2213217"/>
                <a:gd name="connsiteY12-21736" fmla="*/ 4735695 h 7250295"/>
                <a:gd name="connsiteX13-21737" fmla="*/ 476250 w 2213217"/>
                <a:gd name="connsiteY13-21738" fmla="*/ 5097645 h 7250295"/>
                <a:gd name="connsiteX14-21739" fmla="*/ 371475 w 2213217"/>
                <a:gd name="connsiteY14-21740" fmla="*/ 6145395 h 7250295"/>
                <a:gd name="connsiteX15-21741" fmla="*/ 371475 w 2213217"/>
                <a:gd name="connsiteY15-21742" fmla="*/ 6621645 h 7250295"/>
                <a:gd name="connsiteX16-21743" fmla="*/ 400050 w 2213217"/>
                <a:gd name="connsiteY16-21744" fmla="*/ 6821670 h 7250295"/>
                <a:gd name="connsiteX17-21745" fmla="*/ 323850 w 2213217"/>
                <a:gd name="connsiteY17-21746" fmla="*/ 7002645 h 7250295"/>
                <a:gd name="connsiteX18-21747" fmla="*/ 533400 w 2213217"/>
                <a:gd name="connsiteY18-21748" fmla="*/ 7250295 h 7250295"/>
                <a:gd name="connsiteX19-21749" fmla="*/ 952500 w 2213217"/>
                <a:gd name="connsiteY19-21750" fmla="*/ 7240770 h 7250295"/>
                <a:gd name="connsiteX20-21751" fmla="*/ 733425 w 2213217"/>
                <a:gd name="connsiteY20-21752" fmla="*/ 6821670 h 7250295"/>
                <a:gd name="connsiteX21-21753" fmla="*/ 790575 w 2213217"/>
                <a:gd name="connsiteY21-21754" fmla="*/ 6574020 h 7250295"/>
                <a:gd name="connsiteX22-21755" fmla="*/ 762000 w 2213217"/>
                <a:gd name="connsiteY22-21756" fmla="*/ 6250170 h 7250295"/>
                <a:gd name="connsiteX23-21757" fmla="*/ 885825 w 2213217"/>
                <a:gd name="connsiteY23-21758" fmla="*/ 5411970 h 7250295"/>
                <a:gd name="connsiteX24-21759" fmla="*/ 866775 w 2213217"/>
                <a:gd name="connsiteY24-21760" fmla="*/ 5326245 h 7250295"/>
                <a:gd name="connsiteX25-21761" fmla="*/ 971550 w 2213217"/>
                <a:gd name="connsiteY25-21762" fmla="*/ 5211945 h 7250295"/>
                <a:gd name="connsiteX26-21763" fmla="*/ 962025 w 2213217"/>
                <a:gd name="connsiteY26-21764" fmla="*/ 5069070 h 7250295"/>
                <a:gd name="connsiteX27-21765" fmla="*/ 1129719 w 2213217"/>
                <a:gd name="connsiteY27-21766" fmla="*/ 4378373 h 7250295"/>
                <a:gd name="connsiteX28-21767" fmla="*/ 1276350 w 2213217"/>
                <a:gd name="connsiteY28-21768" fmla="*/ 4649970 h 7250295"/>
                <a:gd name="connsiteX29-21769" fmla="*/ 1341012 w 2213217"/>
                <a:gd name="connsiteY29-21770" fmla="*/ 4880042 h 7250295"/>
                <a:gd name="connsiteX30-21771" fmla="*/ 1310424 w 2213217"/>
                <a:gd name="connsiteY30-21772" fmla="*/ 4973880 h 7250295"/>
                <a:gd name="connsiteX31-21773" fmla="*/ 1354293 w 2213217"/>
                <a:gd name="connsiteY31-21774" fmla="*/ 5113209 h 7250295"/>
                <a:gd name="connsiteX32-21775" fmla="*/ 1262198 w 2213217"/>
                <a:gd name="connsiteY32-21776" fmla="*/ 5554244 h 7250295"/>
                <a:gd name="connsiteX33-21777" fmla="*/ 1263220 w 2213217"/>
                <a:gd name="connsiteY33-21778" fmla="*/ 6360264 h 7250295"/>
                <a:gd name="connsiteX34-21779" fmla="*/ 1336385 w 2213217"/>
                <a:gd name="connsiteY34-21780" fmla="*/ 6540277 h 7250295"/>
                <a:gd name="connsiteX35-21781" fmla="*/ 1285605 w 2213217"/>
                <a:gd name="connsiteY35-21782" fmla="*/ 6741714 h 7250295"/>
                <a:gd name="connsiteX36-21783" fmla="*/ 1303783 w 2213217"/>
                <a:gd name="connsiteY36-21784" fmla="*/ 6828040 h 7250295"/>
                <a:gd name="connsiteX37-21785" fmla="*/ 1313579 w 2213217"/>
                <a:gd name="connsiteY37-21786" fmla="*/ 7020824 h 7250295"/>
                <a:gd name="connsiteX38-21787" fmla="*/ 1760353 w 2213217"/>
                <a:gd name="connsiteY38-21788" fmla="*/ 7189119 h 7250295"/>
                <a:gd name="connsiteX39-21789" fmla="*/ 2189006 w 2213217"/>
                <a:gd name="connsiteY39-21790" fmla="*/ 7199125 h 7250295"/>
                <a:gd name="connsiteX40-21791" fmla="*/ 2171850 w 2213217"/>
                <a:gd name="connsiteY40-21792" fmla="*/ 7046786 h 7250295"/>
                <a:gd name="connsiteX41-21793" fmla="*/ 1687247 w 2213217"/>
                <a:gd name="connsiteY41-21794" fmla="*/ 6680449 h 7250295"/>
                <a:gd name="connsiteX42-21795" fmla="*/ 1708130 w 2213217"/>
                <a:gd name="connsiteY42-21796" fmla="*/ 6550072 h 7250295"/>
                <a:gd name="connsiteX43-21797" fmla="*/ 1668617 w 2213217"/>
                <a:gd name="connsiteY43-21798" fmla="*/ 6451067 h 7250295"/>
                <a:gd name="connsiteX44-21799" fmla="*/ 1657350 w 2213217"/>
                <a:gd name="connsiteY44-21800" fmla="*/ 6250170 h 7250295"/>
                <a:gd name="connsiteX45-21801" fmla="*/ 1679014 w 2213217"/>
                <a:gd name="connsiteY45-21802" fmla="*/ 5979714 h 7250295"/>
                <a:gd name="connsiteX46-21803" fmla="*/ 1727631 w 2213217"/>
                <a:gd name="connsiteY46-21804" fmla="*/ 5512209 h 7250295"/>
                <a:gd name="connsiteX47-21805" fmla="*/ 1739049 w 2213217"/>
                <a:gd name="connsiteY47-21806" fmla="*/ 5363804 h 7250295"/>
                <a:gd name="connsiteX48-21807" fmla="*/ 1797611 w 2213217"/>
                <a:gd name="connsiteY48-21808" fmla="*/ 5317321 h 7250295"/>
                <a:gd name="connsiteX49-21809" fmla="*/ 1884207 w 2213217"/>
                <a:gd name="connsiteY49-21810" fmla="*/ 5097645 h 7250295"/>
                <a:gd name="connsiteX50-21811" fmla="*/ 1909357 w 2213217"/>
                <a:gd name="connsiteY50-21812" fmla="*/ 4805496 h 7250295"/>
                <a:gd name="connsiteX51-21813" fmla="*/ 1900373 w 2213217"/>
                <a:gd name="connsiteY51-21814" fmla="*/ 4348776 h 7250295"/>
                <a:gd name="connsiteX52-21815" fmla="*/ 1881052 w 2213217"/>
                <a:gd name="connsiteY52-21816" fmla="*/ 3902573 h 7250295"/>
                <a:gd name="connsiteX53-21817" fmla="*/ 1855362 w 2213217"/>
                <a:gd name="connsiteY53-21818" fmla="*/ 3584643 h 7250295"/>
                <a:gd name="connsiteX54-21819" fmla="*/ 2056257 w 2213217"/>
                <a:gd name="connsiteY54-21820" fmla="*/ 2654077 h 7250295"/>
                <a:gd name="connsiteX55-21821" fmla="*/ 2042707 w 2213217"/>
                <a:gd name="connsiteY55-21822" fmla="*/ 2404684 h 7250295"/>
                <a:gd name="connsiteX56-21823" fmla="*/ 1981200 w 2213217"/>
                <a:gd name="connsiteY56-21824" fmla="*/ 1864914 h 7250295"/>
                <a:gd name="connsiteX57-21825" fmla="*/ 1936459 w 2213217"/>
                <a:gd name="connsiteY57-21826" fmla="*/ 1677029 h 7250295"/>
                <a:gd name="connsiteX58-21827" fmla="*/ 1922037 w 2213217"/>
                <a:gd name="connsiteY58-21828" fmla="*/ 1432534 h 7250295"/>
                <a:gd name="connsiteX59-21829" fmla="*/ 1874412 w 2213217"/>
                <a:gd name="connsiteY59-21830" fmla="*/ 1302338 h 7250295"/>
                <a:gd name="connsiteX60-21831" fmla="*/ 1407687 w 2213217"/>
                <a:gd name="connsiteY60-21832" fmla="*/ 1134975 h 7250295"/>
                <a:gd name="connsiteX61-21833" fmla="*/ 1309221 w 2213217"/>
                <a:gd name="connsiteY61-21834" fmla="*/ 1020075 h 7250295"/>
                <a:gd name="connsiteX62-21835" fmla="*/ 1365230 w 2213217"/>
                <a:gd name="connsiteY62-21836" fmla="*/ 821521 h 7250295"/>
                <a:gd name="connsiteX63-21837" fmla="*/ 1433407 w 2213217"/>
                <a:gd name="connsiteY63-21838" fmla="*/ 622909 h 7250295"/>
                <a:gd name="connsiteX64-21839" fmla="*/ 1444916 w 2213217"/>
                <a:gd name="connsiteY64-21840" fmla="*/ 380757 h 7250295"/>
                <a:gd name="connsiteX65-21841" fmla="*/ 1330946 w 2213217"/>
                <a:gd name="connsiteY65-21842" fmla="*/ 143773 h 7250295"/>
                <a:gd name="connsiteX66-21843" fmla="*/ 1063645 w 2213217"/>
                <a:gd name="connsiteY66-21844" fmla="*/ 568 h 7250295"/>
                <a:gd name="connsiteX0-21845" fmla="*/ 1063645 w 2213217"/>
                <a:gd name="connsiteY0-21846" fmla="*/ 568 h 7250295"/>
                <a:gd name="connsiteX1-21847" fmla="*/ 809625 w 2213217"/>
                <a:gd name="connsiteY1-21848" fmla="*/ 116070 h 7250295"/>
                <a:gd name="connsiteX2-21849" fmla="*/ 685800 w 2213217"/>
                <a:gd name="connsiteY2-21850" fmla="*/ 297045 h 7250295"/>
                <a:gd name="connsiteX3-21851" fmla="*/ 704850 w 2213217"/>
                <a:gd name="connsiteY3-21852" fmla="*/ 620895 h 7250295"/>
                <a:gd name="connsiteX4-21853" fmla="*/ 838200 w 2213217"/>
                <a:gd name="connsiteY4-21854" fmla="*/ 897120 h 7250295"/>
                <a:gd name="connsiteX5-21855" fmla="*/ 742950 w 2213217"/>
                <a:gd name="connsiteY5-21856" fmla="*/ 1011420 h 7250295"/>
                <a:gd name="connsiteX6-21857" fmla="*/ 133350 w 2213217"/>
                <a:gd name="connsiteY6-21858" fmla="*/ 1220970 h 7250295"/>
                <a:gd name="connsiteX7-21859" fmla="*/ 0 w 2213217"/>
                <a:gd name="connsiteY7-21860" fmla="*/ 2211570 h 7250295"/>
                <a:gd name="connsiteX8-21861" fmla="*/ 333375 w 2213217"/>
                <a:gd name="connsiteY8-21862" fmla="*/ 3106920 h 7250295"/>
                <a:gd name="connsiteX9-21863" fmla="*/ 247650 w 2213217"/>
                <a:gd name="connsiteY9-21864" fmla="*/ 3840345 h 7250295"/>
                <a:gd name="connsiteX10-21865" fmla="*/ 371475 w 2213217"/>
                <a:gd name="connsiteY10-21866" fmla="*/ 4059420 h 7250295"/>
                <a:gd name="connsiteX11-21867" fmla="*/ 495300 w 2213217"/>
                <a:gd name="connsiteY11-21868" fmla="*/ 4278495 h 7250295"/>
                <a:gd name="connsiteX12-21869" fmla="*/ 476250 w 2213217"/>
                <a:gd name="connsiteY12-21870" fmla="*/ 4735695 h 7250295"/>
                <a:gd name="connsiteX13-21871" fmla="*/ 476250 w 2213217"/>
                <a:gd name="connsiteY13-21872" fmla="*/ 5097645 h 7250295"/>
                <a:gd name="connsiteX14-21873" fmla="*/ 371475 w 2213217"/>
                <a:gd name="connsiteY14-21874" fmla="*/ 6145395 h 7250295"/>
                <a:gd name="connsiteX15-21875" fmla="*/ 371475 w 2213217"/>
                <a:gd name="connsiteY15-21876" fmla="*/ 6621645 h 7250295"/>
                <a:gd name="connsiteX16-21877" fmla="*/ 400050 w 2213217"/>
                <a:gd name="connsiteY16-21878" fmla="*/ 6821670 h 7250295"/>
                <a:gd name="connsiteX17-21879" fmla="*/ 323850 w 2213217"/>
                <a:gd name="connsiteY17-21880" fmla="*/ 7002645 h 7250295"/>
                <a:gd name="connsiteX18-21881" fmla="*/ 533400 w 2213217"/>
                <a:gd name="connsiteY18-21882" fmla="*/ 7250295 h 7250295"/>
                <a:gd name="connsiteX19-21883" fmla="*/ 952500 w 2213217"/>
                <a:gd name="connsiteY19-21884" fmla="*/ 7240770 h 7250295"/>
                <a:gd name="connsiteX20-21885" fmla="*/ 733425 w 2213217"/>
                <a:gd name="connsiteY20-21886" fmla="*/ 6821670 h 7250295"/>
                <a:gd name="connsiteX21-21887" fmla="*/ 790575 w 2213217"/>
                <a:gd name="connsiteY21-21888" fmla="*/ 6574020 h 7250295"/>
                <a:gd name="connsiteX22-21889" fmla="*/ 762000 w 2213217"/>
                <a:gd name="connsiteY22-21890" fmla="*/ 6250170 h 7250295"/>
                <a:gd name="connsiteX23-21891" fmla="*/ 885825 w 2213217"/>
                <a:gd name="connsiteY23-21892" fmla="*/ 5411970 h 7250295"/>
                <a:gd name="connsiteX24-21893" fmla="*/ 866775 w 2213217"/>
                <a:gd name="connsiteY24-21894" fmla="*/ 5326245 h 7250295"/>
                <a:gd name="connsiteX25-21895" fmla="*/ 971550 w 2213217"/>
                <a:gd name="connsiteY25-21896" fmla="*/ 5211945 h 7250295"/>
                <a:gd name="connsiteX26-21897" fmla="*/ 962025 w 2213217"/>
                <a:gd name="connsiteY26-21898" fmla="*/ 5069070 h 7250295"/>
                <a:gd name="connsiteX27-21899" fmla="*/ 1129719 w 2213217"/>
                <a:gd name="connsiteY27-21900" fmla="*/ 4378373 h 7250295"/>
                <a:gd name="connsiteX28-21901" fmla="*/ 1276350 w 2213217"/>
                <a:gd name="connsiteY28-21902" fmla="*/ 4649970 h 7250295"/>
                <a:gd name="connsiteX29-21903" fmla="*/ 1341012 w 2213217"/>
                <a:gd name="connsiteY29-21904" fmla="*/ 4880042 h 7250295"/>
                <a:gd name="connsiteX30-21905" fmla="*/ 1310424 w 2213217"/>
                <a:gd name="connsiteY30-21906" fmla="*/ 4973880 h 7250295"/>
                <a:gd name="connsiteX31-21907" fmla="*/ 1354293 w 2213217"/>
                <a:gd name="connsiteY31-21908" fmla="*/ 5113209 h 7250295"/>
                <a:gd name="connsiteX32-21909" fmla="*/ 1262198 w 2213217"/>
                <a:gd name="connsiteY32-21910" fmla="*/ 5554244 h 7250295"/>
                <a:gd name="connsiteX33-21911" fmla="*/ 1263220 w 2213217"/>
                <a:gd name="connsiteY33-21912" fmla="*/ 6360264 h 7250295"/>
                <a:gd name="connsiteX34-21913" fmla="*/ 1336385 w 2213217"/>
                <a:gd name="connsiteY34-21914" fmla="*/ 6540277 h 7250295"/>
                <a:gd name="connsiteX35-21915" fmla="*/ 1285605 w 2213217"/>
                <a:gd name="connsiteY35-21916" fmla="*/ 6741714 h 7250295"/>
                <a:gd name="connsiteX36-21917" fmla="*/ 1303783 w 2213217"/>
                <a:gd name="connsiteY36-21918" fmla="*/ 6828040 h 7250295"/>
                <a:gd name="connsiteX37-21919" fmla="*/ 1313579 w 2213217"/>
                <a:gd name="connsiteY37-21920" fmla="*/ 7020824 h 7250295"/>
                <a:gd name="connsiteX38-21921" fmla="*/ 1760353 w 2213217"/>
                <a:gd name="connsiteY38-21922" fmla="*/ 7189119 h 7250295"/>
                <a:gd name="connsiteX39-21923" fmla="*/ 2189006 w 2213217"/>
                <a:gd name="connsiteY39-21924" fmla="*/ 7199125 h 7250295"/>
                <a:gd name="connsiteX40-21925" fmla="*/ 2171850 w 2213217"/>
                <a:gd name="connsiteY40-21926" fmla="*/ 7046786 h 7250295"/>
                <a:gd name="connsiteX41-21927" fmla="*/ 1687247 w 2213217"/>
                <a:gd name="connsiteY41-21928" fmla="*/ 6680449 h 7250295"/>
                <a:gd name="connsiteX42-21929" fmla="*/ 1708130 w 2213217"/>
                <a:gd name="connsiteY42-21930" fmla="*/ 6550072 h 7250295"/>
                <a:gd name="connsiteX43-21931" fmla="*/ 1668617 w 2213217"/>
                <a:gd name="connsiteY43-21932" fmla="*/ 6451067 h 7250295"/>
                <a:gd name="connsiteX44-21933" fmla="*/ 1657350 w 2213217"/>
                <a:gd name="connsiteY44-21934" fmla="*/ 6250170 h 7250295"/>
                <a:gd name="connsiteX45-21935" fmla="*/ 1679014 w 2213217"/>
                <a:gd name="connsiteY45-21936" fmla="*/ 5979714 h 7250295"/>
                <a:gd name="connsiteX46-21937" fmla="*/ 1727631 w 2213217"/>
                <a:gd name="connsiteY46-21938" fmla="*/ 5512209 h 7250295"/>
                <a:gd name="connsiteX47-21939" fmla="*/ 1739049 w 2213217"/>
                <a:gd name="connsiteY47-21940" fmla="*/ 5363804 h 7250295"/>
                <a:gd name="connsiteX48-21941" fmla="*/ 1797611 w 2213217"/>
                <a:gd name="connsiteY48-21942" fmla="*/ 5317321 h 7250295"/>
                <a:gd name="connsiteX49-21943" fmla="*/ 1884207 w 2213217"/>
                <a:gd name="connsiteY49-21944" fmla="*/ 5097645 h 7250295"/>
                <a:gd name="connsiteX50-21945" fmla="*/ 1909357 w 2213217"/>
                <a:gd name="connsiteY50-21946" fmla="*/ 4805496 h 7250295"/>
                <a:gd name="connsiteX51-21947" fmla="*/ 1900373 w 2213217"/>
                <a:gd name="connsiteY51-21948" fmla="*/ 4348776 h 7250295"/>
                <a:gd name="connsiteX52-21949" fmla="*/ 1881052 w 2213217"/>
                <a:gd name="connsiteY52-21950" fmla="*/ 3902573 h 7250295"/>
                <a:gd name="connsiteX53-21951" fmla="*/ 1855362 w 2213217"/>
                <a:gd name="connsiteY53-21952" fmla="*/ 3584643 h 7250295"/>
                <a:gd name="connsiteX54-21953" fmla="*/ 2056257 w 2213217"/>
                <a:gd name="connsiteY54-21954" fmla="*/ 2654077 h 7250295"/>
                <a:gd name="connsiteX55-21955" fmla="*/ 2042707 w 2213217"/>
                <a:gd name="connsiteY55-21956" fmla="*/ 2404684 h 7250295"/>
                <a:gd name="connsiteX56-21957" fmla="*/ 1981200 w 2213217"/>
                <a:gd name="connsiteY56-21958" fmla="*/ 1864914 h 7250295"/>
                <a:gd name="connsiteX57-21959" fmla="*/ 1936459 w 2213217"/>
                <a:gd name="connsiteY57-21960" fmla="*/ 1677029 h 7250295"/>
                <a:gd name="connsiteX58-21961" fmla="*/ 1922037 w 2213217"/>
                <a:gd name="connsiteY58-21962" fmla="*/ 1432534 h 7250295"/>
                <a:gd name="connsiteX59-21963" fmla="*/ 1874412 w 2213217"/>
                <a:gd name="connsiteY59-21964" fmla="*/ 1302338 h 7250295"/>
                <a:gd name="connsiteX60-21965" fmla="*/ 1407687 w 2213217"/>
                <a:gd name="connsiteY60-21966" fmla="*/ 1134975 h 7250295"/>
                <a:gd name="connsiteX61-21967" fmla="*/ 1309221 w 2213217"/>
                <a:gd name="connsiteY61-21968" fmla="*/ 1020075 h 7250295"/>
                <a:gd name="connsiteX62-21969" fmla="*/ 1365230 w 2213217"/>
                <a:gd name="connsiteY62-21970" fmla="*/ 821521 h 7250295"/>
                <a:gd name="connsiteX63-21971" fmla="*/ 1433407 w 2213217"/>
                <a:gd name="connsiteY63-21972" fmla="*/ 622909 h 7250295"/>
                <a:gd name="connsiteX64-21973" fmla="*/ 1444916 w 2213217"/>
                <a:gd name="connsiteY64-21974" fmla="*/ 380757 h 7250295"/>
                <a:gd name="connsiteX65-21975" fmla="*/ 1330946 w 2213217"/>
                <a:gd name="connsiteY65-21976" fmla="*/ 143773 h 7250295"/>
                <a:gd name="connsiteX66-21977" fmla="*/ 1063645 w 2213217"/>
                <a:gd name="connsiteY66-21978" fmla="*/ 568 h 7250295"/>
                <a:gd name="connsiteX0-21979" fmla="*/ 1063645 w 2213217"/>
                <a:gd name="connsiteY0-21980" fmla="*/ 568 h 7250295"/>
                <a:gd name="connsiteX1-21981" fmla="*/ 809625 w 2213217"/>
                <a:gd name="connsiteY1-21982" fmla="*/ 116070 h 7250295"/>
                <a:gd name="connsiteX2-21983" fmla="*/ 685800 w 2213217"/>
                <a:gd name="connsiteY2-21984" fmla="*/ 297045 h 7250295"/>
                <a:gd name="connsiteX3-21985" fmla="*/ 704850 w 2213217"/>
                <a:gd name="connsiteY3-21986" fmla="*/ 620895 h 7250295"/>
                <a:gd name="connsiteX4-21987" fmla="*/ 838200 w 2213217"/>
                <a:gd name="connsiteY4-21988" fmla="*/ 897120 h 7250295"/>
                <a:gd name="connsiteX5-21989" fmla="*/ 742950 w 2213217"/>
                <a:gd name="connsiteY5-21990" fmla="*/ 1011420 h 7250295"/>
                <a:gd name="connsiteX6-21991" fmla="*/ 133350 w 2213217"/>
                <a:gd name="connsiteY6-21992" fmla="*/ 1220970 h 7250295"/>
                <a:gd name="connsiteX7-21993" fmla="*/ 0 w 2213217"/>
                <a:gd name="connsiteY7-21994" fmla="*/ 2211570 h 7250295"/>
                <a:gd name="connsiteX8-21995" fmla="*/ 333375 w 2213217"/>
                <a:gd name="connsiteY8-21996" fmla="*/ 3106920 h 7250295"/>
                <a:gd name="connsiteX9-21997" fmla="*/ 247650 w 2213217"/>
                <a:gd name="connsiteY9-21998" fmla="*/ 3840345 h 7250295"/>
                <a:gd name="connsiteX10-21999" fmla="*/ 371475 w 2213217"/>
                <a:gd name="connsiteY10-22000" fmla="*/ 4059420 h 7250295"/>
                <a:gd name="connsiteX11-22001" fmla="*/ 495300 w 2213217"/>
                <a:gd name="connsiteY11-22002" fmla="*/ 4278495 h 7250295"/>
                <a:gd name="connsiteX12-22003" fmla="*/ 476250 w 2213217"/>
                <a:gd name="connsiteY12-22004" fmla="*/ 4735695 h 7250295"/>
                <a:gd name="connsiteX13-22005" fmla="*/ 476250 w 2213217"/>
                <a:gd name="connsiteY13-22006" fmla="*/ 5097645 h 7250295"/>
                <a:gd name="connsiteX14-22007" fmla="*/ 371475 w 2213217"/>
                <a:gd name="connsiteY14-22008" fmla="*/ 6145395 h 7250295"/>
                <a:gd name="connsiteX15-22009" fmla="*/ 371475 w 2213217"/>
                <a:gd name="connsiteY15-22010" fmla="*/ 6621645 h 7250295"/>
                <a:gd name="connsiteX16-22011" fmla="*/ 400050 w 2213217"/>
                <a:gd name="connsiteY16-22012" fmla="*/ 6821670 h 7250295"/>
                <a:gd name="connsiteX17-22013" fmla="*/ 323850 w 2213217"/>
                <a:gd name="connsiteY17-22014" fmla="*/ 7002645 h 7250295"/>
                <a:gd name="connsiteX18-22015" fmla="*/ 533400 w 2213217"/>
                <a:gd name="connsiteY18-22016" fmla="*/ 7250295 h 7250295"/>
                <a:gd name="connsiteX19-22017" fmla="*/ 952500 w 2213217"/>
                <a:gd name="connsiteY19-22018" fmla="*/ 7240770 h 7250295"/>
                <a:gd name="connsiteX20-22019" fmla="*/ 733425 w 2213217"/>
                <a:gd name="connsiteY20-22020" fmla="*/ 6821670 h 7250295"/>
                <a:gd name="connsiteX21-22021" fmla="*/ 790575 w 2213217"/>
                <a:gd name="connsiteY21-22022" fmla="*/ 6574020 h 7250295"/>
                <a:gd name="connsiteX22-22023" fmla="*/ 762000 w 2213217"/>
                <a:gd name="connsiteY22-22024" fmla="*/ 6250170 h 7250295"/>
                <a:gd name="connsiteX23-22025" fmla="*/ 885825 w 2213217"/>
                <a:gd name="connsiteY23-22026" fmla="*/ 5411970 h 7250295"/>
                <a:gd name="connsiteX24-22027" fmla="*/ 866775 w 2213217"/>
                <a:gd name="connsiteY24-22028" fmla="*/ 5326245 h 7250295"/>
                <a:gd name="connsiteX25-22029" fmla="*/ 971550 w 2213217"/>
                <a:gd name="connsiteY25-22030" fmla="*/ 5211945 h 7250295"/>
                <a:gd name="connsiteX26-22031" fmla="*/ 962025 w 2213217"/>
                <a:gd name="connsiteY26-22032" fmla="*/ 5069070 h 7250295"/>
                <a:gd name="connsiteX27-22033" fmla="*/ 1129719 w 2213217"/>
                <a:gd name="connsiteY27-22034" fmla="*/ 4378373 h 7250295"/>
                <a:gd name="connsiteX28-22035" fmla="*/ 1276350 w 2213217"/>
                <a:gd name="connsiteY28-22036" fmla="*/ 4649970 h 7250295"/>
                <a:gd name="connsiteX29-22037" fmla="*/ 1341012 w 2213217"/>
                <a:gd name="connsiteY29-22038" fmla="*/ 4880042 h 7250295"/>
                <a:gd name="connsiteX30-22039" fmla="*/ 1310424 w 2213217"/>
                <a:gd name="connsiteY30-22040" fmla="*/ 4973880 h 7250295"/>
                <a:gd name="connsiteX31-22041" fmla="*/ 1354293 w 2213217"/>
                <a:gd name="connsiteY31-22042" fmla="*/ 5113209 h 7250295"/>
                <a:gd name="connsiteX32-22043" fmla="*/ 1262198 w 2213217"/>
                <a:gd name="connsiteY32-22044" fmla="*/ 5554244 h 7250295"/>
                <a:gd name="connsiteX33-22045" fmla="*/ 1263220 w 2213217"/>
                <a:gd name="connsiteY33-22046" fmla="*/ 6360264 h 7250295"/>
                <a:gd name="connsiteX34-22047" fmla="*/ 1336385 w 2213217"/>
                <a:gd name="connsiteY34-22048" fmla="*/ 6540277 h 7250295"/>
                <a:gd name="connsiteX35-22049" fmla="*/ 1285605 w 2213217"/>
                <a:gd name="connsiteY35-22050" fmla="*/ 6741714 h 7250295"/>
                <a:gd name="connsiteX36-22051" fmla="*/ 1303783 w 2213217"/>
                <a:gd name="connsiteY36-22052" fmla="*/ 6828040 h 7250295"/>
                <a:gd name="connsiteX37-22053" fmla="*/ 1313579 w 2213217"/>
                <a:gd name="connsiteY37-22054" fmla="*/ 7020824 h 7250295"/>
                <a:gd name="connsiteX38-22055" fmla="*/ 1760353 w 2213217"/>
                <a:gd name="connsiteY38-22056" fmla="*/ 7189119 h 7250295"/>
                <a:gd name="connsiteX39-22057" fmla="*/ 2189006 w 2213217"/>
                <a:gd name="connsiteY39-22058" fmla="*/ 7199125 h 7250295"/>
                <a:gd name="connsiteX40-22059" fmla="*/ 2171850 w 2213217"/>
                <a:gd name="connsiteY40-22060" fmla="*/ 7046786 h 7250295"/>
                <a:gd name="connsiteX41-22061" fmla="*/ 1687247 w 2213217"/>
                <a:gd name="connsiteY41-22062" fmla="*/ 6680449 h 7250295"/>
                <a:gd name="connsiteX42-22063" fmla="*/ 1708130 w 2213217"/>
                <a:gd name="connsiteY42-22064" fmla="*/ 6550072 h 7250295"/>
                <a:gd name="connsiteX43-22065" fmla="*/ 1668617 w 2213217"/>
                <a:gd name="connsiteY43-22066" fmla="*/ 6451067 h 7250295"/>
                <a:gd name="connsiteX44-22067" fmla="*/ 1657350 w 2213217"/>
                <a:gd name="connsiteY44-22068" fmla="*/ 6250170 h 7250295"/>
                <a:gd name="connsiteX45-22069" fmla="*/ 1679014 w 2213217"/>
                <a:gd name="connsiteY45-22070" fmla="*/ 5979714 h 7250295"/>
                <a:gd name="connsiteX46-22071" fmla="*/ 1727631 w 2213217"/>
                <a:gd name="connsiteY46-22072" fmla="*/ 5512209 h 7250295"/>
                <a:gd name="connsiteX47-22073" fmla="*/ 1739049 w 2213217"/>
                <a:gd name="connsiteY47-22074" fmla="*/ 5363804 h 7250295"/>
                <a:gd name="connsiteX48-22075" fmla="*/ 1797611 w 2213217"/>
                <a:gd name="connsiteY48-22076" fmla="*/ 5317321 h 7250295"/>
                <a:gd name="connsiteX49-22077" fmla="*/ 1884207 w 2213217"/>
                <a:gd name="connsiteY49-22078" fmla="*/ 5097645 h 7250295"/>
                <a:gd name="connsiteX50-22079" fmla="*/ 1909357 w 2213217"/>
                <a:gd name="connsiteY50-22080" fmla="*/ 4805496 h 7250295"/>
                <a:gd name="connsiteX51-22081" fmla="*/ 1900373 w 2213217"/>
                <a:gd name="connsiteY51-22082" fmla="*/ 4348776 h 7250295"/>
                <a:gd name="connsiteX52-22083" fmla="*/ 1881052 w 2213217"/>
                <a:gd name="connsiteY52-22084" fmla="*/ 3902573 h 7250295"/>
                <a:gd name="connsiteX53-22085" fmla="*/ 1855362 w 2213217"/>
                <a:gd name="connsiteY53-22086" fmla="*/ 3584643 h 7250295"/>
                <a:gd name="connsiteX54-22087" fmla="*/ 2056257 w 2213217"/>
                <a:gd name="connsiteY54-22088" fmla="*/ 2654077 h 7250295"/>
                <a:gd name="connsiteX55-22089" fmla="*/ 2042707 w 2213217"/>
                <a:gd name="connsiteY55-22090" fmla="*/ 2404684 h 7250295"/>
                <a:gd name="connsiteX56-22091" fmla="*/ 1981200 w 2213217"/>
                <a:gd name="connsiteY56-22092" fmla="*/ 1864914 h 7250295"/>
                <a:gd name="connsiteX57-22093" fmla="*/ 1936459 w 2213217"/>
                <a:gd name="connsiteY57-22094" fmla="*/ 1677029 h 7250295"/>
                <a:gd name="connsiteX58-22095" fmla="*/ 1922037 w 2213217"/>
                <a:gd name="connsiteY58-22096" fmla="*/ 1432534 h 7250295"/>
                <a:gd name="connsiteX59-22097" fmla="*/ 1874412 w 2213217"/>
                <a:gd name="connsiteY59-22098" fmla="*/ 1302338 h 7250295"/>
                <a:gd name="connsiteX60-22099" fmla="*/ 1407687 w 2213217"/>
                <a:gd name="connsiteY60-22100" fmla="*/ 1134975 h 7250295"/>
                <a:gd name="connsiteX61-22101" fmla="*/ 1309221 w 2213217"/>
                <a:gd name="connsiteY61-22102" fmla="*/ 1020075 h 7250295"/>
                <a:gd name="connsiteX62-22103" fmla="*/ 1365230 w 2213217"/>
                <a:gd name="connsiteY62-22104" fmla="*/ 821521 h 7250295"/>
                <a:gd name="connsiteX63-22105" fmla="*/ 1433407 w 2213217"/>
                <a:gd name="connsiteY63-22106" fmla="*/ 622909 h 7250295"/>
                <a:gd name="connsiteX64-22107" fmla="*/ 1444916 w 2213217"/>
                <a:gd name="connsiteY64-22108" fmla="*/ 380757 h 7250295"/>
                <a:gd name="connsiteX65-22109" fmla="*/ 1330946 w 2213217"/>
                <a:gd name="connsiteY65-22110" fmla="*/ 143773 h 7250295"/>
                <a:gd name="connsiteX66-22111" fmla="*/ 1063645 w 2213217"/>
                <a:gd name="connsiteY66-22112" fmla="*/ 568 h 7250295"/>
                <a:gd name="connsiteX0-22113" fmla="*/ 1063645 w 2213217"/>
                <a:gd name="connsiteY0-22114" fmla="*/ 568 h 7250295"/>
                <a:gd name="connsiteX1-22115" fmla="*/ 809625 w 2213217"/>
                <a:gd name="connsiteY1-22116" fmla="*/ 116070 h 7250295"/>
                <a:gd name="connsiteX2-22117" fmla="*/ 685800 w 2213217"/>
                <a:gd name="connsiteY2-22118" fmla="*/ 297045 h 7250295"/>
                <a:gd name="connsiteX3-22119" fmla="*/ 704850 w 2213217"/>
                <a:gd name="connsiteY3-22120" fmla="*/ 620895 h 7250295"/>
                <a:gd name="connsiteX4-22121" fmla="*/ 838200 w 2213217"/>
                <a:gd name="connsiteY4-22122" fmla="*/ 897120 h 7250295"/>
                <a:gd name="connsiteX5-22123" fmla="*/ 742950 w 2213217"/>
                <a:gd name="connsiteY5-22124" fmla="*/ 1011420 h 7250295"/>
                <a:gd name="connsiteX6-22125" fmla="*/ 133350 w 2213217"/>
                <a:gd name="connsiteY6-22126" fmla="*/ 1220970 h 7250295"/>
                <a:gd name="connsiteX7-22127" fmla="*/ 0 w 2213217"/>
                <a:gd name="connsiteY7-22128" fmla="*/ 2211570 h 7250295"/>
                <a:gd name="connsiteX8-22129" fmla="*/ 333375 w 2213217"/>
                <a:gd name="connsiteY8-22130" fmla="*/ 3106920 h 7250295"/>
                <a:gd name="connsiteX9-22131" fmla="*/ 247650 w 2213217"/>
                <a:gd name="connsiteY9-22132" fmla="*/ 3840345 h 7250295"/>
                <a:gd name="connsiteX10-22133" fmla="*/ 371475 w 2213217"/>
                <a:gd name="connsiteY10-22134" fmla="*/ 4059420 h 7250295"/>
                <a:gd name="connsiteX11-22135" fmla="*/ 495300 w 2213217"/>
                <a:gd name="connsiteY11-22136" fmla="*/ 4278495 h 7250295"/>
                <a:gd name="connsiteX12-22137" fmla="*/ 476250 w 2213217"/>
                <a:gd name="connsiteY12-22138" fmla="*/ 4735695 h 7250295"/>
                <a:gd name="connsiteX13-22139" fmla="*/ 476250 w 2213217"/>
                <a:gd name="connsiteY13-22140" fmla="*/ 5097645 h 7250295"/>
                <a:gd name="connsiteX14-22141" fmla="*/ 371475 w 2213217"/>
                <a:gd name="connsiteY14-22142" fmla="*/ 6145395 h 7250295"/>
                <a:gd name="connsiteX15-22143" fmla="*/ 371475 w 2213217"/>
                <a:gd name="connsiteY15-22144" fmla="*/ 6621645 h 7250295"/>
                <a:gd name="connsiteX16-22145" fmla="*/ 400050 w 2213217"/>
                <a:gd name="connsiteY16-22146" fmla="*/ 6821670 h 7250295"/>
                <a:gd name="connsiteX17-22147" fmla="*/ 323850 w 2213217"/>
                <a:gd name="connsiteY17-22148" fmla="*/ 7002645 h 7250295"/>
                <a:gd name="connsiteX18-22149" fmla="*/ 533400 w 2213217"/>
                <a:gd name="connsiteY18-22150" fmla="*/ 7250295 h 7250295"/>
                <a:gd name="connsiteX19-22151" fmla="*/ 952500 w 2213217"/>
                <a:gd name="connsiteY19-22152" fmla="*/ 7240770 h 7250295"/>
                <a:gd name="connsiteX20-22153" fmla="*/ 733425 w 2213217"/>
                <a:gd name="connsiteY20-22154" fmla="*/ 6821670 h 7250295"/>
                <a:gd name="connsiteX21-22155" fmla="*/ 790575 w 2213217"/>
                <a:gd name="connsiteY21-22156" fmla="*/ 6574020 h 7250295"/>
                <a:gd name="connsiteX22-22157" fmla="*/ 762000 w 2213217"/>
                <a:gd name="connsiteY22-22158" fmla="*/ 6250170 h 7250295"/>
                <a:gd name="connsiteX23-22159" fmla="*/ 885825 w 2213217"/>
                <a:gd name="connsiteY23-22160" fmla="*/ 5411970 h 7250295"/>
                <a:gd name="connsiteX24-22161" fmla="*/ 866775 w 2213217"/>
                <a:gd name="connsiteY24-22162" fmla="*/ 5326245 h 7250295"/>
                <a:gd name="connsiteX25-22163" fmla="*/ 971550 w 2213217"/>
                <a:gd name="connsiteY25-22164" fmla="*/ 5211945 h 7250295"/>
                <a:gd name="connsiteX26-22165" fmla="*/ 973564 w 2213217"/>
                <a:gd name="connsiteY26-22166" fmla="*/ 5069070 h 7250295"/>
                <a:gd name="connsiteX27-22167" fmla="*/ 1129719 w 2213217"/>
                <a:gd name="connsiteY27-22168" fmla="*/ 4378373 h 7250295"/>
                <a:gd name="connsiteX28-22169" fmla="*/ 1276350 w 2213217"/>
                <a:gd name="connsiteY28-22170" fmla="*/ 4649970 h 7250295"/>
                <a:gd name="connsiteX29-22171" fmla="*/ 1341012 w 2213217"/>
                <a:gd name="connsiteY29-22172" fmla="*/ 4880042 h 7250295"/>
                <a:gd name="connsiteX30-22173" fmla="*/ 1310424 w 2213217"/>
                <a:gd name="connsiteY30-22174" fmla="*/ 4973880 h 7250295"/>
                <a:gd name="connsiteX31-22175" fmla="*/ 1354293 w 2213217"/>
                <a:gd name="connsiteY31-22176" fmla="*/ 5113209 h 7250295"/>
                <a:gd name="connsiteX32-22177" fmla="*/ 1262198 w 2213217"/>
                <a:gd name="connsiteY32-22178" fmla="*/ 5554244 h 7250295"/>
                <a:gd name="connsiteX33-22179" fmla="*/ 1263220 w 2213217"/>
                <a:gd name="connsiteY33-22180" fmla="*/ 6360264 h 7250295"/>
                <a:gd name="connsiteX34-22181" fmla="*/ 1336385 w 2213217"/>
                <a:gd name="connsiteY34-22182" fmla="*/ 6540277 h 7250295"/>
                <a:gd name="connsiteX35-22183" fmla="*/ 1285605 w 2213217"/>
                <a:gd name="connsiteY35-22184" fmla="*/ 6741714 h 7250295"/>
                <a:gd name="connsiteX36-22185" fmla="*/ 1303783 w 2213217"/>
                <a:gd name="connsiteY36-22186" fmla="*/ 6828040 h 7250295"/>
                <a:gd name="connsiteX37-22187" fmla="*/ 1313579 w 2213217"/>
                <a:gd name="connsiteY37-22188" fmla="*/ 7020824 h 7250295"/>
                <a:gd name="connsiteX38-22189" fmla="*/ 1760353 w 2213217"/>
                <a:gd name="connsiteY38-22190" fmla="*/ 7189119 h 7250295"/>
                <a:gd name="connsiteX39-22191" fmla="*/ 2189006 w 2213217"/>
                <a:gd name="connsiteY39-22192" fmla="*/ 7199125 h 7250295"/>
                <a:gd name="connsiteX40-22193" fmla="*/ 2171850 w 2213217"/>
                <a:gd name="connsiteY40-22194" fmla="*/ 7046786 h 7250295"/>
                <a:gd name="connsiteX41-22195" fmla="*/ 1687247 w 2213217"/>
                <a:gd name="connsiteY41-22196" fmla="*/ 6680449 h 7250295"/>
                <a:gd name="connsiteX42-22197" fmla="*/ 1708130 w 2213217"/>
                <a:gd name="connsiteY42-22198" fmla="*/ 6550072 h 7250295"/>
                <a:gd name="connsiteX43-22199" fmla="*/ 1668617 w 2213217"/>
                <a:gd name="connsiteY43-22200" fmla="*/ 6451067 h 7250295"/>
                <a:gd name="connsiteX44-22201" fmla="*/ 1657350 w 2213217"/>
                <a:gd name="connsiteY44-22202" fmla="*/ 6250170 h 7250295"/>
                <a:gd name="connsiteX45-22203" fmla="*/ 1679014 w 2213217"/>
                <a:gd name="connsiteY45-22204" fmla="*/ 5979714 h 7250295"/>
                <a:gd name="connsiteX46-22205" fmla="*/ 1727631 w 2213217"/>
                <a:gd name="connsiteY46-22206" fmla="*/ 5512209 h 7250295"/>
                <a:gd name="connsiteX47-22207" fmla="*/ 1739049 w 2213217"/>
                <a:gd name="connsiteY47-22208" fmla="*/ 5363804 h 7250295"/>
                <a:gd name="connsiteX48-22209" fmla="*/ 1797611 w 2213217"/>
                <a:gd name="connsiteY48-22210" fmla="*/ 5317321 h 7250295"/>
                <a:gd name="connsiteX49-22211" fmla="*/ 1884207 w 2213217"/>
                <a:gd name="connsiteY49-22212" fmla="*/ 5097645 h 7250295"/>
                <a:gd name="connsiteX50-22213" fmla="*/ 1909357 w 2213217"/>
                <a:gd name="connsiteY50-22214" fmla="*/ 4805496 h 7250295"/>
                <a:gd name="connsiteX51-22215" fmla="*/ 1900373 w 2213217"/>
                <a:gd name="connsiteY51-22216" fmla="*/ 4348776 h 7250295"/>
                <a:gd name="connsiteX52-22217" fmla="*/ 1881052 w 2213217"/>
                <a:gd name="connsiteY52-22218" fmla="*/ 3902573 h 7250295"/>
                <a:gd name="connsiteX53-22219" fmla="*/ 1855362 w 2213217"/>
                <a:gd name="connsiteY53-22220" fmla="*/ 3584643 h 7250295"/>
                <a:gd name="connsiteX54-22221" fmla="*/ 2056257 w 2213217"/>
                <a:gd name="connsiteY54-22222" fmla="*/ 2654077 h 7250295"/>
                <a:gd name="connsiteX55-22223" fmla="*/ 2042707 w 2213217"/>
                <a:gd name="connsiteY55-22224" fmla="*/ 2404684 h 7250295"/>
                <a:gd name="connsiteX56-22225" fmla="*/ 1981200 w 2213217"/>
                <a:gd name="connsiteY56-22226" fmla="*/ 1864914 h 7250295"/>
                <a:gd name="connsiteX57-22227" fmla="*/ 1936459 w 2213217"/>
                <a:gd name="connsiteY57-22228" fmla="*/ 1677029 h 7250295"/>
                <a:gd name="connsiteX58-22229" fmla="*/ 1922037 w 2213217"/>
                <a:gd name="connsiteY58-22230" fmla="*/ 1432534 h 7250295"/>
                <a:gd name="connsiteX59-22231" fmla="*/ 1874412 w 2213217"/>
                <a:gd name="connsiteY59-22232" fmla="*/ 1302338 h 7250295"/>
                <a:gd name="connsiteX60-22233" fmla="*/ 1407687 w 2213217"/>
                <a:gd name="connsiteY60-22234" fmla="*/ 1134975 h 7250295"/>
                <a:gd name="connsiteX61-22235" fmla="*/ 1309221 w 2213217"/>
                <a:gd name="connsiteY61-22236" fmla="*/ 1020075 h 7250295"/>
                <a:gd name="connsiteX62-22237" fmla="*/ 1365230 w 2213217"/>
                <a:gd name="connsiteY62-22238" fmla="*/ 821521 h 7250295"/>
                <a:gd name="connsiteX63-22239" fmla="*/ 1433407 w 2213217"/>
                <a:gd name="connsiteY63-22240" fmla="*/ 622909 h 7250295"/>
                <a:gd name="connsiteX64-22241" fmla="*/ 1444916 w 2213217"/>
                <a:gd name="connsiteY64-22242" fmla="*/ 380757 h 7250295"/>
                <a:gd name="connsiteX65-22243" fmla="*/ 1330946 w 2213217"/>
                <a:gd name="connsiteY65-22244" fmla="*/ 143773 h 7250295"/>
                <a:gd name="connsiteX66-22245" fmla="*/ 1063645 w 2213217"/>
                <a:gd name="connsiteY66-22246" fmla="*/ 568 h 7250295"/>
                <a:gd name="connsiteX0-22247" fmla="*/ 1063645 w 2213217"/>
                <a:gd name="connsiteY0-22248" fmla="*/ 568 h 7250295"/>
                <a:gd name="connsiteX1-22249" fmla="*/ 809625 w 2213217"/>
                <a:gd name="connsiteY1-22250" fmla="*/ 116070 h 7250295"/>
                <a:gd name="connsiteX2-22251" fmla="*/ 685800 w 2213217"/>
                <a:gd name="connsiteY2-22252" fmla="*/ 297045 h 7250295"/>
                <a:gd name="connsiteX3-22253" fmla="*/ 704850 w 2213217"/>
                <a:gd name="connsiteY3-22254" fmla="*/ 620895 h 7250295"/>
                <a:gd name="connsiteX4-22255" fmla="*/ 838200 w 2213217"/>
                <a:gd name="connsiteY4-22256" fmla="*/ 897120 h 7250295"/>
                <a:gd name="connsiteX5-22257" fmla="*/ 742950 w 2213217"/>
                <a:gd name="connsiteY5-22258" fmla="*/ 1011420 h 7250295"/>
                <a:gd name="connsiteX6-22259" fmla="*/ 133350 w 2213217"/>
                <a:gd name="connsiteY6-22260" fmla="*/ 1220970 h 7250295"/>
                <a:gd name="connsiteX7-22261" fmla="*/ 0 w 2213217"/>
                <a:gd name="connsiteY7-22262" fmla="*/ 2211570 h 7250295"/>
                <a:gd name="connsiteX8-22263" fmla="*/ 333375 w 2213217"/>
                <a:gd name="connsiteY8-22264" fmla="*/ 3106920 h 7250295"/>
                <a:gd name="connsiteX9-22265" fmla="*/ 247650 w 2213217"/>
                <a:gd name="connsiteY9-22266" fmla="*/ 3840345 h 7250295"/>
                <a:gd name="connsiteX10-22267" fmla="*/ 371475 w 2213217"/>
                <a:gd name="connsiteY10-22268" fmla="*/ 4059420 h 7250295"/>
                <a:gd name="connsiteX11-22269" fmla="*/ 495300 w 2213217"/>
                <a:gd name="connsiteY11-22270" fmla="*/ 4278495 h 7250295"/>
                <a:gd name="connsiteX12-22271" fmla="*/ 476250 w 2213217"/>
                <a:gd name="connsiteY12-22272" fmla="*/ 4735695 h 7250295"/>
                <a:gd name="connsiteX13-22273" fmla="*/ 476250 w 2213217"/>
                <a:gd name="connsiteY13-22274" fmla="*/ 5097645 h 7250295"/>
                <a:gd name="connsiteX14-22275" fmla="*/ 371475 w 2213217"/>
                <a:gd name="connsiteY14-22276" fmla="*/ 6145395 h 7250295"/>
                <a:gd name="connsiteX15-22277" fmla="*/ 371475 w 2213217"/>
                <a:gd name="connsiteY15-22278" fmla="*/ 6621645 h 7250295"/>
                <a:gd name="connsiteX16-22279" fmla="*/ 400050 w 2213217"/>
                <a:gd name="connsiteY16-22280" fmla="*/ 6821670 h 7250295"/>
                <a:gd name="connsiteX17-22281" fmla="*/ 323850 w 2213217"/>
                <a:gd name="connsiteY17-22282" fmla="*/ 7002645 h 7250295"/>
                <a:gd name="connsiteX18-22283" fmla="*/ 533400 w 2213217"/>
                <a:gd name="connsiteY18-22284" fmla="*/ 7250295 h 7250295"/>
                <a:gd name="connsiteX19-22285" fmla="*/ 952500 w 2213217"/>
                <a:gd name="connsiteY19-22286" fmla="*/ 7240770 h 7250295"/>
                <a:gd name="connsiteX20-22287" fmla="*/ 733425 w 2213217"/>
                <a:gd name="connsiteY20-22288" fmla="*/ 6821670 h 7250295"/>
                <a:gd name="connsiteX21-22289" fmla="*/ 790575 w 2213217"/>
                <a:gd name="connsiteY21-22290" fmla="*/ 6574020 h 7250295"/>
                <a:gd name="connsiteX22-22291" fmla="*/ 762000 w 2213217"/>
                <a:gd name="connsiteY22-22292" fmla="*/ 6250170 h 7250295"/>
                <a:gd name="connsiteX23-22293" fmla="*/ 885825 w 2213217"/>
                <a:gd name="connsiteY23-22294" fmla="*/ 5411970 h 7250295"/>
                <a:gd name="connsiteX24-22295" fmla="*/ 866775 w 2213217"/>
                <a:gd name="connsiteY24-22296" fmla="*/ 5326245 h 7250295"/>
                <a:gd name="connsiteX25-22297" fmla="*/ 971550 w 2213217"/>
                <a:gd name="connsiteY25-22298" fmla="*/ 5211945 h 7250295"/>
                <a:gd name="connsiteX26-22299" fmla="*/ 973564 w 2213217"/>
                <a:gd name="connsiteY26-22300" fmla="*/ 5069070 h 7250295"/>
                <a:gd name="connsiteX27-22301" fmla="*/ 1129719 w 2213217"/>
                <a:gd name="connsiteY27-22302" fmla="*/ 4378373 h 7250295"/>
                <a:gd name="connsiteX28-22303" fmla="*/ 1276350 w 2213217"/>
                <a:gd name="connsiteY28-22304" fmla="*/ 4649970 h 7250295"/>
                <a:gd name="connsiteX29-22305" fmla="*/ 1341012 w 2213217"/>
                <a:gd name="connsiteY29-22306" fmla="*/ 4880042 h 7250295"/>
                <a:gd name="connsiteX30-22307" fmla="*/ 1310424 w 2213217"/>
                <a:gd name="connsiteY30-22308" fmla="*/ 4973880 h 7250295"/>
                <a:gd name="connsiteX31-22309" fmla="*/ 1354293 w 2213217"/>
                <a:gd name="connsiteY31-22310" fmla="*/ 5113209 h 7250295"/>
                <a:gd name="connsiteX32-22311" fmla="*/ 1262198 w 2213217"/>
                <a:gd name="connsiteY32-22312" fmla="*/ 5554244 h 7250295"/>
                <a:gd name="connsiteX33-22313" fmla="*/ 1263220 w 2213217"/>
                <a:gd name="connsiteY33-22314" fmla="*/ 6360264 h 7250295"/>
                <a:gd name="connsiteX34-22315" fmla="*/ 1336385 w 2213217"/>
                <a:gd name="connsiteY34-22316" fmla="*/ 6540277 h 7250295"/>
                <a:gd name="connsiteX35-22317" fmla="*/ 1285605 w 2213217"/>
                <a:gd name="connsiteY35-22318" fmla="*/ 6741714 h 7250295"/>
                <a:gd name="connsiteX36-22319" fmla="*/ 1303783 w 2213217"/>
                <a:gd name="connsiteY36-22320" fmla="*/ 6828040 h 7250295"/>
                <a:gd name="connsiteX37-22321" fmla="*/ 1313579 w 2213217"/>
                <a:gd name="connsiteY37-22322" fmla="*/ 7020824 h 7250295"/>
                <a:gd name="connsiteX38-22323" fmla="*/ 1760353 w 2213217"/>
                <a:gd name="connsiteY38-22324" fmla="*/ 7189119 h 7250295"/>
                <a:gd name="connsiteX39-22325" fmla="*/ 2189006 w 2213217"/>
                <a:gd name="connsiteY39-22326" fmla="*/ 7199125 h 7250295"/>
                <a:gd name="connsiteX40-22327" fmla="*/ 2171850 w 2213217"/>
                <a:gd name="connsiteY40-22328" fmla="*/ 7046786 h 7250295"/>
                <a:gd name="connsiteX41-22329" fmla="*/ 1687247 w 2213217"/>
                <a:gd name="connsiteY41-22330" fmla="*/ 6680449 h 7250295"/>
                <a:gd name="connsiteX42-22331" fmla="*/ 1708130 w 2213217"/>
                <a:gd name="connsiteY42-22332" fmla="*/ 6550072 h 7250295"/>
                <a:gd name="connsiteX43-22333" fmla="*/ 1668617 w 2213217"/>
                <a:gd name="connsiteY43-22334" fmla="*/ 6451067 h 7250295"/>
                <a:gd name="connsiteX44-22335" fmla="*/ 1657350 w 2213217"/>
                <a:gd name="connsiteY44-22336" fmla="*/ 6250170 h 7250295"/>
                <a:gd name="connsiteX45-22337" fmla="*/ 1679014 w 2213217"/>
                <a:gd name="connsiteY45-22338" fmla="*/ 5979714 h 7250295"/>
                <a:gd name="connsiteX46-22339" fmla="*/ 1727631 w 2213217"/>
                <a:gd name="connsiteY46-22340" fmla="*/ 5512209 h 7250295"/>
                <a:gd name="connsiteX47-22341" fmla="*/ 1739049 w 2213217"/>
                <a:gd name="connsiteY47-22342" fmla="*/ 5363804 h 7250295"/>
                <a:gd name="connsiteX48-22343" fmla="*/ 1797611 w 2213217"/>
                <a:gd name="connsiteY48-22344" fmla="*/ 5317321 h 7250295"/>
                <a:gd name="connsiteX49-22345" fmla="*/ 1884207 w 2213217"/>
                <a:gd name="connsiteY49-22346" fmla="*/ 5097645 h 7250295"/>
                <a:gd name="connsiteX50-22347" fmla="*/ 1909357 w 2213217"/>
                <a:gd name="connsiteY50-22348" fmla="*/ 4805496 h 7250295"/>
                <a:gd name="connsiteX51-22349" fmla="*/ 1900373 w 2213217"/>
                <a:gd name="connsiteY51-22350" fmla="*/ 4348776 h 7250295"/>
                <a:gd name="connsiteX52-22351" fmla="*/ 1881052 w 2213217"/>
                <a:gd name="connsiteY52-22352" fmla="*/ 3902573 h 7250295"/>
                <a:gd name="connsiteX53-22353" fmla="*/ 1855362 w 2213217"/>
                <a:gd name="connsiteY53-22354" fmla="*/ 3584643 h 7250295"/>
                <a:gd name="connsiteX54-22355" fmla="*/ 2056257 w 2213217"/>
                <a:gd name="connsiteY54-22356" fmla="*/ 2654077 h 7250295"/>
                <a:gd name="connsiteX55-22357" fmla="*/ 2042707 w 2213217"/>
                <a:gd name="connsiteY55-22358" fmla="*/ 2404684 h 7250295"/>
                <a:gd name="connsiteX56-22359" fmla="*/ 1981200 w 2213217"/>
                <a:gd name="connsiteY56-22360" fmla="*/ 1864914 h 7250295"/>
                <a:gd name="connsiteX57-22361" fmla="*/ 1936459 w 2213217"/>
                <a:gd name="connsiteY57-22362" fmla="*/ 1677029 h 7250295"/>
                <a:gd name="connsiteX58-22363" fmla="*/ 1922037 w 2213217"/>
                <a:gd name="connsiteY58-22364" fmla="*/ 1432534 h 7250295"/>
                <a:gd name="connsiteX59-22365" fmla="*/ 1874412 w 2213217"/>
                <a:gd name="connsiteY59-22366" fmla="*/ 1302338 h 7250295"/>
                <a:gd name="connsiteX60-22367" fmla="*/ 1407687 w 2213217"/>
                <a:gd name="connsiteY60-22368" fmla="*/ 1134975 h 7250295"/>
                <a:gd name="connsiteX61-22369" fmla="*/ 1309221 w 2213217"/>
                <a:gd name="connsiteY61-22370" fmla="*/ 1020075 h 7250295"/>
                <a:gd name="connsiteX62-22371" fmla="*/ 1365230 w 2213217"/>
                <a:gd name="connsiteY62-22372" fmla="*/ 821521 h 7250295"/>
                <a:gd name="connsiteX63-22373" fmla="*/ 1433407 w 2213217"/>
                <a:gd name="connsiteY63-22374" fmla="*/ 622909 h 7250295"/>
                <a:gd name="connsiteX64-22375" fmla="*/ 1444916 w 2213217"/>
                <a:gd name="connsiteY64-22376" fmla="*/ 380757 h 7250295"/>
                <a:gd name="connsiteX65-22377" fmla="*/ 1330946 w 2213217"/>
                <a:gd name="connsiteY65-22378" fmla="*/ 143773 h 7250295"/>
                <a:gd name="connsiteX66-22379" fmla="*/ 1063645 w 2213217"/>
                <a:gd name="connsiteY66-22380" fmla="*/ 568 h 7250295"/>
                <a:gd name="connsiteX0-22381" fmla="*/ 1063645 w 2213217"/>
                <a:gd name="connsiteY0-22382" fmla="*/ 568 h 7250295"/>
                <a:gd name="connsiteX1-22383" fmla="*/ 809625 w 2213217"/>
                <a:gd name="connsiteY1-22384" fmla="*/ 116070 h 7250295"/>
                <a:gd name="connsiteX2-22385" fmla="*/ 685800 w 2213217"/>
                <a:gd name="connsiteY2-22386" fmla="*/ 297045 h 7250295"/>
                <a:gd name="connsiteX3-22387" fmla="*/ 704850 w 2213217"/>
                <a:gd name="connsiteY3-22388" fmla="*/ 620895 h 7250295"/>
                <a:gd name="connsiteX4-22389" fmla="*/ 838200 w 2213217"/>
                <a:gd name="connsiteY4-22390" fmla="*/ 897120 h 7250295"/>
                <a:gd name="connsiteX5-22391" fmla="*/ 742950 w 2213217"/>
                <a:gd name="connsiteY5-22392" fmla="*/ 1011420 h 7250295"/>
                <a:gd name="connsiteX6-22393" fmla="*/ 133350 w 2213217"/>
                <a:gd name="connsiteY6-22394" fmla="*/ 1220970 h 7250295"/>
                <a:gd name="connsiteX7-22395" fmla="*/ 0 w 2213217"/>
                <a:gd name="connsiteY7-22396" fmla="*/ 2211570 h 7250295"/>
                <a:gd name="connsiteX8-22397" fmla="*/ 333375 w 2213217"/>
                <a:gd name="connsiteY8-22398" fmla="*/ 3106920 h 7250295"/>
                <a:gd name="connsiteX9-22399" fmla="*/ 247650 w 2213217"/>
                <a:gd name="connsiteY9-22400" fmla="*/ 3840345 h 7250295"/>
                <a:gd name="connsiteX10-22401" fmla="*/ 371475 w 2213217"/>
                <a:gd name="connsiteY10-22402" fmla="*/ 4059420 h 7250295"/>
                <a:gd name="connsiteX11-22403" fmla="*/ 495300 w 2213217"/>
                <a:gd name="connsiteY11-22404" fmla="*/ 4278495 h 7250295"/>
                <a:gd name="connsiteX12-22405" fmla="*/ 476250 w 2213217"/>
                <a:gd name="connsiteY12-22406" fmla="*/ 4735695 h 7250295"/>
                <a:gd name="connsiteX13-22407" fmla="*/ 476250 w 2213217"/>
                <a:gd name="connsiteY13-22408" fmla="*/ 5097645 h 7250295"/>
                <a:gd name="connsiteX14-22409" fmla="*/ 371475 w 2213217"/>
                <a:gd name="connsiteY14-22410" fmla="*/ 6145395 h 7250295"/>
                <a:gd name="connsiteX15-22411" fmla="*/ 371475 w 2213217"/>
                <a:gd name="connsiteY15-22412" fmla="*/ 6621645 h 7250295"/>
                <a:gd name="connsiteX16-22413" fmla="*/ 400050 w 2213217"/>
                <a:gd name="connsiteY16-22414" fmla="*/ 6821670 h 7250295"/>
                <a:gd name="connsiteX17-22415" fmla="*/ 323850 w 2213217"/>
                <a:gd name="connsiteY17-22416" fmla="*/ 7002645 h 7250295"/>
                <a:gd name="connsiteX18-22417" fmla="*/ 533400 w 2213217"/>
                <a:gd name="connsiteY18-22418" fmla="*/ 7250295 h 7250295"/>
                <a:gd name="connsiteX19-22419" fmla="*/ 952500 w 2213217"/>
                <a:gd name="connsiteY19-22420" fmla="*/ 7240770 h 7250295"/>
                <a:gd name="connsiteX20-22421" fmla="*/ 733425 w 2213217"/>
                <a:gd name="connsiteY20-22422" fmla="*/ 6821670 h 7250295"/>
                <a:gd name="connsiteX21-22423" fmla="*/ 790575 w 2213217"/>
                <a:gd name="connsiteY21-22424" fmla="*/ 6574020 h 7250295"/>
                <a:gd name="connsiteX22-22425" fmla="*/ 762000 w 2213217"/>
                <a:gd name="connsiteY22-22426" fmla="*/ 6250170 h 7250295"/>
                <a:gd name="connsiteX23-22427" fmla="*/ 885825 w 2213217"/>
                <a:gd name="connsiteY23-22428" fmla="*/ 5411970 h 7250295"/>
                <a:gd name="connsiteX24-22429" fmla="*/ 866775 w 2213217"/>
                <a:gd name="connsiteY24-22430" fmla="*/ 5326245 h 7250295"/>
                <a:gd name="connsiteX25-22431" fmla="*/ 971550 w 2213217"/>
                <a:gd name="connsiteY25-22432" fmla="*/ 5211945 h 7250295"/>
                <a:gd name="connsiteX26-22433" fmla="*/ 973564 w 2213217"/>
                <a:gd name="connsiteY26-22434" fmla="*/ 5069070 h 7250295"/>
                <a:gd name="connsiteX27-22435" fmla="*/ 1129719 w 2213217"/>
                <a:gd name="connsiteY27-22436" fmla="*/ 4378373 h 7250295"/>
                <a:gd name="connsiteX28-22437" fmla="*/ 1276350 w 2213217"/>
                <a:gd name="connsiteY28-22438" fmla="*/ 4649970 h 7250295"/>
                <a:gd name="connsiteX29-22439" fmla="*/ 1341012 w 2213217"/>
                <a:gd name="connsiteY29-22440" fmla="*/ 4880042 h 7250295"/>
                <a:gd name="connsiteX30-22441" fmla="*/ 1310424 w 2213217"/>
                <a:gd name="connsiteY30-22442" fmla="*/ 4973880 h 7250295"/>
                <a:gd name="connsiteX31-22443" fmla="*/ 1354293 w 2213217"/>
                <a:gd name="connsiteY31-22444" fmla="*/ 5113209 h 7250295"/>
                <a:gd name="connsiteX32-22445" fmla="*/ 1262198 w 2213217"/>
                <a:gd name="connsiteY32-22446" fmla="*/ 5554244 h 7250295"/>
                <a:gd name="connsiteX33-22447" fmla="*/ 1263220 w 2213217"/>
                <a:gd name="connsiteY33-22448" fmla="*/ 6360264 h 7250295"/>
                <a:gd name="connsiteX34-22449" fmla="*/ 1336385 w 2213217"/>
                <a:gd name="connsiteY34-22450" fmla="*/ 6540277 h 7250295"/>
                <a:gd name="connsiteX35-22451" fmla="*/ 1285605 w 2213217"/>
                <a:gd name="connsiteY35-22452" fmla="*/ 6741714 h 7250295"/>
                <a:gd name="connsiteX36-22453" fmla="*/ 1303783 w 2213217"/>
                <a:gd name="connsiteY36-22454" fmla="*/ 6828040 h 7250295"/>
                <a:gd name="connsiteX37-22455" fmla="*/ 1313579 w 2213217"/>
                <a:gd name="connsiteY37-22456" fmla="*/ 7020824 h 7250295"/>
                <a:gd name="connsiteX38-22457" fmla="*/ 1760353 w 2213217"/>
                <a:gd name="connsiteY38-22458" fmla="*/ 7189119 h 7250295"/>
                <a:gd name="connsiteX39-22459" fmla="*/ 2189006 w 2213217"/>
                <a:gd name="connsiteY39-22460" fmla="*/ 7199125 h 7250295"/>
                <a:gd name="connsiteX40-22461" fmla="*/ 2171850 w 2213217"/>
                <a:gd name="connsiteY40-22462" fmla="*/ 7046786 h 7250295"/>
                <a:gd name="connsiteX41-22463" fmla="*/ 1687247 w 2213217"/>
                <a:gd name="connsiteY41-22464" fmla="*/ 6680449 h 7250295"/>
                <a:gd name="connsiteX42-22465" fmla="*/ 1708130 w 2213217"/>
                <a:gd name="connsiteY42-22466" fmla="*/ 6550072 h 7250295"/>
                <a:gd name="connsiteX43-22467" fmla="*/ 1668617 w 2213217"/>
                <a:gd name="connsiteY43-22468" fmla="*/ 6451067 h 7250295"/>
                <a:gd name="connsiteX44-22469" fmla="*/ 1657350 w 2213217"/>
                <a:gd name="connsiteY44-22470" fmla="*/ 6250170 h 7250295"/>
                <a:gd name="connsiteX45-22471" fmla="*/ 1679014 w 2213217"/>
                <a:gd name="connsiteY45-22472" fmla="*/ 5979714 h 7250295"/>
                <a:gd name="connsiteX46-22473" fmla="*/ 1727631 w 2213217"/>
                <a:gd name="connsiteY46-22474" fmla="*/ 5512209 h 7250295"/>
                <a:gd name="connsiteX47-22475" fmla="*/ 1739049 w 2213217"/>
                <a:gd name="connsiteY47-22476" fmla="*/ 5363804 h 7250295"/>
                <a:gd name="connsiteX48-22477" fmla="*/ 1797611 w 2213217"/>
                <a:gd name="connsiteY48-22478" fmla="*/ 5317321 h 7250295"/>
                <a:gd name="connsiteX49-22479" fmla="*/ 1884207 w 2213217"/>
                <a:gd name="connsiteY49-22480" fmla="*/ 5097645 h 7250295"/>
                <a:gd name="connsiteX50-22481" fmla="*/ 1909357 w 2213217"/>
                <a:gd name="connsiteY50-22482" fmla="*/ 4805496 h 7250295"/>
                <a:gd name="connsiteX51-22483" fmla="*/ 1900373 w 2213217"/>
                <a:gd name="connsiteY51-22484" fmla="*/ 4348776 h 7250295"/>
                <a:gd name="connsiteX52-22485" fmla="*/ 1881052 w 2213217"/>
                <a:gd name="connsiteY52-22486" fmla="*/ 3902573 h 7250295"/>
                <a:gd name="connsiteX53-22487" fmla="*/ 1855362 w 2213217"/>
                <a:gd name="connsiteY53-22488" fmla="*/ 3584643 h 7250295"/>
                <a:gd name="connsiteX54-22489" fmla="*/ 2056257 w 2213217"/>
                <a:gd name="connsiteY54-22490" fmla="*/ 2654077 h 7250295"/>
                <a:gd name="connsiteX55-22491" fmla="*/ 2042707 w 2213217"/>
                <a:gd name="connsiteY55-22492" fmla="*/ 2404684 h 7250295"/>
                <a:gd name="connsiteX56-22493" fmla="*/ 1981200 w 2213217"/>
                <a:gd name="connsiteY56-22494" fmla="*/ 1864914 h 7250295"/>
                <a:gd name="connsiteX57-22495" fmla="*/ 1936459 w 2213217"/>
                <a:gd name="connsiteY57-22496" fmla="*/ 1677029 h 7250295"/>
                <a:gd name="connsiteX58-22497" fmla="*/ 1922037 w 2213217"/>
                <a:gd name="connsiteY58-22498" fmla="*/ 1432534 h 7250295"/>
                <a:gd name="connsiteX59-22499" fmla="*/ 1874412 w 2213217"/>
                <a:gd name="connsiteY59-22500" fmla="*/ 1302338 h 7250295"/>
                <a:gd name="connsiteX60-22501" fmla="*/ 1407687 w 2213217"/>
                <a:gd name="connsiteY60-22502" fmla="*/ 1134975 h 7250295"/>
                <a:gd name="connsiteX61-22503" fmla="*/ 1309221 w 2213217"/>
                <a:gd name="connsiteY61-22504" fmla="*/ 1020075 h 7250295"/>
                <a:gd name="connsiteX62-22505" fmla="*/ 1365230 w 2213217"/>
                <a:gd name="connsiteY62-22506" fmla="*/ 821521 h 7250295"/>
                <a:gd name="connsiteX63-22507" fmla="*/ 1433407 w 2213217"/>
                <a:gd name="connsiteY63-22508" fmla="*/ 622909 h 7250295"/>
                <a:gd name="connsiteX64-22509" fmla="*/ 1444916 w 2213217"/>
                <a:gd name="connsiteY64-22510" fmla="*/ 380757 h 7250295"/>
                <a:gd name="connsiteX65-22511" fmla="*/ 1330946 w 2213217"/>
                <a:gd name="connsiteY65-22512" fmla="*/ 143773 h 7250295"/>
                <a:gd name="connsiteX66-22513" fmla="*/ 1063645 w 2213217"/>
                <a:gd name="connsiteY66-22514" fmla="*/ 568 h 7250295"/>
                <a:gd name="connsiteX0-22515" fmla="*/ 1063645 w 2213217"/>
                <a:gd name="connsiteY0-22516" fmla="*/ 568 h 7250295"/>
                <a:gd name="connsiteX1-22517" fmla="*/ 809625 w 2213217"/>
                <a:gd name="connsiteY1-22518" fmla="*/ 116070 h 7250295"/>
                <a:gd name="connsiteX2-22519" fmla="*/ 685800 w 2213217"/>
                <a:gd name="connsiteY2-22520" fmla="*/ 297045 h 7250295"/>
                <a:gd name="connsiteX3-22521" fmla="*/ 704850 w 2213217"/>
                <a:gd name="connsiteY3-22522" fmla="*/ 620895 h 7250295"/>
                <a:gd name="connsiteX4-22523" fmla="*/ 838200 w 2213217"/>
                <a:gd name="connsiteY4-22524" fmla="*/ 897120 h 7250295"/>
                <a:gd name="connsiteX5-22525" fmla="*/ 742950 w 2213217"/>
                <a:gd name="connsiteY5-22526" fmla="*/ 1011420 h 7250295"/>
                <a:gd name="connsiteX6-22527" fmla="*/ 133350 w 2213217"/>
                <a:gd name="connsiteY6-22528" fmla="*/ 1220970 h 7250295"/>
                <a:gd name="connsiteX7-22529" fmla="*/ 0 w 2213217"/>
                <a:gd name="connsiteY7-22530" fmla="*/ 2211570 h 7250295"/>
                <a:gd name="connsiteX8-22531" fmla="*/ 333375 w 2213217"/>
                <a:gd name="connsiteY8-22532" fmla="*/ 3106920 h 7250295"/>
                <a:gd name="connsiteX9-22533" fmla="*/ 247650 w 2213217"/>
                <a:gd name="connsiteY9-22534" fmla="*/ 3840345 h 7250295"/>
                <a:gd name="connsiteX10-22535" fmla="*/ 371475 w 2213217"/>
                <a:gd name="connsiteY10-22536" fmla="*/ 4059420 h 7250295"/>
                <a:gd name="connsiteX11-22537" fmla="*/ 495300 w 2213217"/>
                <a:gd name="connsiteY11-22538" fmla="*/ 4278495 h 7250295"/>
                <a:gd name="connsiteX12-22539" fmla="*/ 476250 w 2213217"/>
                <a:gd name="connsiteY12-22540" fmla="*/ 4735695 h 7250295"/>
                <a:gd name="connsiteX13-22541" fmla="*/ 476250 w 2213217"/>
                <a:gd name="connsiteY13-22542" fmla="*/ 5097645 h 7250295"/>
                <a:gd name="connsiteX14-22543" fmla="*/ 371475 w 2213217"/>
                <a:gd name="connsiteY14-22544" fmla="*/ 6145395 h 7250295"/>
                <a:gd name="connsiteX15-22545" fmla="*/ 371475 w 2213217"/>
                <a:gd name="connsiteY15-22546" fmla="*/ 6621645 h 7250295"/>
                <a:gd name="connsiteX16-22547" fmla="*/ 400050 w 2213217"/>
                <a:gd name="connsiteY16-22548" fmla="*/ 6821670 h 7250295"/>
                <a:gd name="connsiteX17-22549" fmla="*/ 323850 w 2213217"/>
                <a:gd name="connsiteY17-22550" fmla="*/ 7002645 h 7250295"/>
                <a:gd name="connsiteX18-22551" fmla="*/ 533400 w 2213217"/>
                <a:gd name="connsiteY18-22552" fmla="*/ 7250295 h 7250295"/>
                <a:gd name="connsiteX19-22553" fmla="*/ 952500 w 2213217"/>
                <a:gd name="connsiteY19-22554" fmla="*/ 7240770 h 7250295"/>
                <a:gd name="connsiteX20-22555" fmla="*/ 733425 w 2213217"/>
                <a:gd name="connsiteY20-22556" fmla="*/ 6821670 h 7250295"/>
                <a:gd name="connsiteX21-22557" fmla="*/ 790575 w 2213217"/>
                <a:gd name="connsiteY21-22558" fmla="*/ 6574020 h 7250295"/>
                <a:gd name="connsiteX22-22559" fmla="*/ 762000 w 2213217"/>
                <a:gd name="connsiteY22-22560" fmla="*/ 6250170 h 7250295"/>
                <a:gd name="connsiteX23-22561" fmla="*/ 885825 w 2213217"/>
                <a:gd name="connsiteY23-22562" fmla="*/ 5411970 h 7250295"/>
                <a:gd name="connsiteX24-22563" fmla="*/ 898504 w 2213217"/>
                <a:gd name="connsiteY24-22564" fmla="*/ 5308938 h 7250295"/>
                <a:gd name="connsiteX25-22565" fmla="*/ 971550 w 2213217"/>
                <a:gd name="connsiteY25-22566" fmla="*/ 5211945 h 7250295"/>
                <a:gd name="connsiteX26-22567" fmla="*/ 973564 w 2213217"/>
                <a:gd name="connsiteY26-22568" fmla="*/ 5069070 h 7250295"/>
                <a:gd name="connsiteX27-22569" fmla="*/ 1129719 w 2213217"/>
                <a:gd name="connsiteY27-22570" fmla="*/ 4378373 h 7250295"/>
                <a:gd name="connsiteX28-22571" fmla="*/ 1276350 w 2213217"/>
                <a:gd name="connsiteY28-22572" fmla="*/ 4649970 h 7250295"/>
                <a:gd name="connsiteX29-22573" fmla="*/ 1341012 w 2213217"/>
                <a:gd name="connsiteY29-22574" fmla="*/ 4880042 h 7250295"/>
                <a:gd name="connsiteX30-22575" fmla="*/ 1310424 w 2213217"/>
                <a:gd name="connsiteY30-22576" fmla="*/ 4973880 h 7250295"/>
                <a:gd name="connsiteX31-22577" fmla="*/ 1354293 w 2213217"/>
                <a:gd name="connsiteY31-22578" fmla="*/ 5113209 h 7250295"/>
                <a:gd name="connsiteX32-22579" fmla="*/ 1262198 w 2213217"/>
                <a:gd name="connsiteY32-22580" fmla="*/ 5554244 h 7250295"/>
                <a:gd name="connsiteX33-22581" fmla="*/ 1263220 w 2213217"/>
                <a:gd name="connsiteY33-22582" fmla="*/ 6360264 h 7250295"/>
                <a:gd name="connsiteX34-22583" fmla="*/ 1336385 w 2213217"/>
                <a:gd name="connsiteY34-22584" fmla="*/ 6540277 h 7250295"/>
                <a:gd name="connsiteX35-22585" fmla="*/ 1285605 w 2213217"/>
                <a:gd name="connsiteY35-22586" fmla="*/ 6741714 h 7250295"/>
                <a:gd name="connsiteX36-22587" fmla="*/ 1303783 w 2213217"/>
                <a:gd name="connsiteY36-22588" fmla="*/ 6828040 h 7250295"/>
                <a:gd name="connsiteX37-22589" fmla="*/ 1313579 w 2213217"/>
                <a:gd name="connsiteY37-22590" fmla="*/ 7020824 h 7250295"/>
                <a:gd name="connsiteX38-22591" fmla="*/ 1760353 w 2213217"/>
                <a:gd name="connsiteY38-22592" fmla="*/ 7189119 h 7250295"/>
                <a:gd name="connsiteX39-22593" fmla="*/ 2189006 w 2213217"/>
                <a:gd name="connsiteY39-22594" fmla="*/ 7199125 h 7250295"/>
                <a:gd name="connsiteX40-22595" fmla="*/ 2171850 w 2213217"/>
                <a:gd name="connsiteY40-22596" fmla="*/ 7046786 h 7250295"/>
                <a:gd name="connsiteX41-22597" fmla="*/ 1687247 w 2213217"/>
                <a:gd name="connsiteY41-22598" fmla="*/ 6680449 h 7250295"/>
                <a:gd name="connsiteX42-22599" fmla="*/ 1708130 w 2213217"/>
                <a:gd name="connsiteY42-22600" fmla="*/ 6550072 h 7250295"/>
                <a:gd name="connsiteX43-22601" fmla="*/ 1668617 w 2213217"/>
                <a:gd name="connsiteY43-22602" fmla="*/ 6451067 h 7250295"/>
                <a:gd name="connsiteX44-22603" fmla="*/ 1657350 w 2213217"/>
                <a:gd name="connsiteY44-22604" fmla="*/ 6250170 h 7250295"/>
                <a:gd name="connsiteX45-22605" fmla="*/ 1679014 w 2213217"/>
                <a:gd name="connsiteY45-22606" fmla="*/ 5979714 h 7250295"/>
                <a:gd name="connsiteX46-22607" fmla="*/ 1727631 w 2213217"/>
                <a:gd name="connsiteY46-22608" fmla="*/ 5512209 h 7250295"/>
                <a:gd name="connsiteX47-22609" fmla="*/ 1739049 w 2213217"/>
                <a:gd name="connsiteY47-22610" fmla="*/ 5363804 h 7250295"/>
                <a:gd name="connsiteX48-22611" fmla="*/ 1797611 w 2213217"/>
                <a:gd name="connsiteY48-22612" fmla="*/ 5317321 h 7250295"/>
                <a:gd name="connsiteX49-22613" fmla="*/ 1884207 w 2213217"/>
                <a:gd name="connsiteY49-22614" fmla="*/ 5097645 h 7250295"/>
                <a:gd name="connsiteX50-22615" fmla="*/ 1909357 w 2213217"/>
                <a:gd name="connsiteY50-22616" fmla="*/ 4805496 h 7250295"/>
                <a:gd name="connsiteX51-22617" fmla="*/ 1900373 w 2213217"/>
                <a:gd name="connsiteY51-22618" fmla="*/ 4348776 h 7250295"/>
                <a:gd name="connsiteX52-22619" fmla="*/ 1881052 w 2213217"/>
                <a:gd name="connsiteY52-22620" fmla="*/ 3902573 h 7250295"/>
                <a:gd name="connsiteX53-22621" fmla="*/ 1855362 w 2213217"/>
                <a:gd name="connsiteY53-22622" fmla="*/ 3584643 h 7250295"/>
                <a:gd name="connsiteX54-22623" fmla="*/ 2056257 w 2213217"/>
                <a:gd name="connsiteY54-22624" fmla="*/ 2654077 h 7250295"/>
                <a:gd name="connsiteX55-22625" fmla="*/ 2042707 w 2213217"/>
                <a:gd name="connsiteY55-22626" fmla="*/ 2404684 h 7250295"/>
                <a:gd name="connsiteX56-22627" fmla="*/ 1981200 w 2213217"/>
                <a:gd name="connsiteY56-22628" fmla="*/ 1864914 h 7250295"/>
                <a:gd name="connsiteX57-22629" fmla="*/ 1936459 w 2213217"/>
                <a:gd name="connsiteY57-22630" fmla="*/ 1677029 h 7250295"/>
                <a:gd name="connsiteX58-22631" fmla="*/ 1922037 w 2213217"/>
                <a:gd name="connsiteY58-22632" fmla="*/ 1432534 h 7250295"/>
                <a:gd name="connsiteX59-22633" fmla="*/ 1874412 w 2213217"/>
                <a:gd name="connsiteY59-22634" fmla="*/ 1302338 h 7250295"/>
                <a:gd name="connsiteX60-22635" fmla="*/ 1407687 w 2213217"/>
                <a:gd name="connsiteY60-22636" fmla="*/ 1134975 h 7250295"/>
                <a:gd name="connsiteX61-22637" fmla="*/ 1309221 w 2213217"/>
                <a:gd name="connsiteY61-22638" fmla="*/ 1020075 h 7250295"/>
                <a:gd name="connsiteX62-22639" fmla="*/ 1365230 w 2213217"/>
                <a:gd name="connsiteY62-22640" fmla="*/ 821521 h 7250295"/>
                <a:gd name="connsiteX63-22641" fmla="*/ 1433407 w 2213217"/>
                <a:gd name="connsiteY63-22642" fmla="*/ 622909 h 7250295"/>
                <a:gd name="connsiteX64-22643" fmla="*/ 1444916 w 2213217"/>
                <a:gd name="connsiteY64-22644" fmla="*/ 380757 h 7250295"/>
                <a:gd name="connsiteX65-22645" fmla="*/ 1330946 w 2213217"/>
                <a:gd name="connsiteY65-22646" fmla="*/ 143773 h 7250295"/>
                <a:gd name="connsiteX66-22647" fmla="*/ 1063645 w 2213217"/>
                <a:gd name="connsiteY66-22648" fmla="*/ 568 h 7250295"/>
                <a:gd name="connsiteX0-22649" fmla="*/ 1063645 w 2213217"/>
                <a:gd name="connsiteY0-22650" fmla="*/ 568 h 7250295"/>
                <a:gd name="connsiteX1-22651" fmla="*/ 809625 w 2213217"/>
                <a:gd name="connsiteY1-22652" fmla="*/ 116070 h 7250295"/>
                <a:gd name="connsiteX2-22653" fmla="*/ 685800 w 2213217"/>
                <a:gd name="connsiteY2-22654" fmla="*/ 297045 h 7250295"/>
                <a:gd name="connsiteX3-22655" fmla="*/ 704850 w 2213217"/>
                <a:gd name="connsiteY3-22656" fmla="*/ 620895 h 7250295"/>
                <a:gd name="connsiteX4-22657" fmla="*/ 838200 w 2213217"/>
                <a:gd name="connsiteY4-22658" fmla="*/ 897120 h 7250295"/>
                <a:gd name="connsiteX5-22659" fmla="*/ 742950 w 2213217"/>
                <a:gd name="connsiteY5-22660" fmla="*/ 1011420 h 7250295"/>
                <a:gd name="connsiteX6-22661" fmla="*/ 133350 w 2213217"/>
                <a:gd name="connsiteY6-22662" fmla="*/ 1220970 h 7250295"/>
                <a:gd name="connsiteX7-22663" fmla="*/ 0 w 2213217"/>
                <a:gd name="connsiteY7-22664" fmla="*/ 2211570 h 7250295"/>
                <a:gd name="connsiteX8-22665" fmla="*/ 333375 w 2213217"/>
                <a:gd name="connsiteY8-22666" fmla="*/ 3106920 h 7250295"/>
                <a:gd name="connsiteX9-22667" fmla="*/ 247650 w 2213217"/>
                <a:gd name="connsiteY9-22668" fmla="*/ 3840345 h 7250295"/>
                <a:gd name="connsiteX10-22669" fmla="*/ 371475 w 2213217"/>
                <a:gd name="connsiteY10-22670" fmla="*/ 4059420 h 7250295"/>
                <a:gd name="connsiteX11-22671" fmla="*/ 495300 w 2213217"/>
                <a:gd name="connsiteY11-22672" fmla="*/ 4278495 h 7250295"/>
                <a:gd name="connsiteX12-22673" fmla="*/ 476250 w 2213217"/>
                <a:gd name="connsiteY12-22674" fmla="*/ 4735695 h 7250295"/>
                <a:gd name="connsiteX13-22675" fmla="*/ 476250 w 2213217"/>
                <a:gd name="connsiteY13-22676" fmla="*/ 5097645 h 7250295"/>
                <a:gd name="connsiteX14-22677" fmla="*/ 371475 w 2213217"/>
                <a:gd name="connsiteY14-22678" fmla="*/ 6145395 h 7250295"/>
                <a:gd name="connsiteX15-22679" fmla="*/ 371475 w 2213217"/>
                <a:gd name="connsiteY15-22680" fmla="*/ 6621645 h 7250295"/>
                <a:gd name="connsiteX16-22681" fmla="*/ 400050 w 2213217"/>
                <a:gd name="connsiteY16-22682" fmla="*/ 6821670 h 7250295"/>
                <a:gd name="connsiteX17-22683" fmla="*/ 323850 w 2213217"/>
                <a:gd name="connsiteY17-22684" fmla="*/ 7002645 h 7250295"/>
                <a:gd name="connsiteX18-22685" fmla="*/ 533400 w 2213217"/>
                <a:gd name="connsiteY18-22686" fmla="*/ 7250295 h 7250295"/>
                <a:gd name="connsiteX19-22687" fmla="*/ 952500 w 2213217"/>
                <a:gd name="connsiteY19-22688" fmla="*/ 7240770 h 7250295"/>
                <a:gd name="connsiteX20-22689" fmla="*/ 733425 w 2213217"/>
                <a:gd name="connsiteY20-22690" fmla="*/ 6821670 h 7250295"/>
                <a:gd name="connsiteX21-22691" fmla="*/ 790575 w 2213217"/>
                <a:gd name="connsiteY21-22692" fmla="*/ 6574020 h 7250295"/>
                <a:gd name="connsiteX22-22693" fmla="*/ 762000 w 2213217"/>
                <a:gd name="connsiteY22-22694" fmla="*/ 6250170 h 7250295"/>
                <a:gd name="connsiteX23-22695" fmla="*/ 885825 w 2213217"/>
                <a:gd name="connsiteY23-22696" fmla="*/ 5411970 h 7250295"/>
                <a:gd name="connsiteX24-22697" fmla="*/ 898504 w 2213217"/>
                <a:gd name="connsiteY24-22698" fmla="*/ 5308938 h 7250295"/>
                <a:gd name="connsiteX25-22699" fmla="*/ 971550 w 2213217"/>
                <a:gd name="connsiteY25-22700" fmla="*/ 5211945 h 7250295"/>
                <a:gd name="connsiteX26-22701" fmla="*/ 973564 w 2213217"/>
                <a:gd name="connsiteY26-22702" fmla="*/ 5069070 h 7250295"/>
                <a:gd name="connsiteX27-22703" fmla="*/ 1129719 w 2213217"/>
                <a:gd name="connsiteY27-22704" fmla="*/ 4378373 h 7250295"/>
                <a:gd name="connsiteX28-22705" fmla="*/ 1276350 w 2213217"/>
                <a:gd name="connsiteY28-22706" fmla="*/ 4649970 h 7250295"/>
                <a:gd name="connsiteX29-22707" fmla="*/ 1341012 w 2213217"/>
                <a:gd name="connsiteY29-22708" fmla="*/ 4880042 h 7250295"/>
                <a:gd name="connsiteX30-22709" fmla="*/ 1310424 w 2213217"/>
                <a:gd name="connsiteY30-22710" fmla="*/ 4973880 h 7250295"/>
                <a:gd name="connsiteX31-22711" fmla="*/ 1354293 w 2213217"/>
                <a:gd name="connsiteY31-22712" fmla="*/ 5113209 h 7250295"/>
                <a:gd name="connsiteX32-22713" fmla="*/ 1262198 w 2213217"/>
                <a:gd name="connsiteY32-22714" fmla="*/ 5554244 h 7250295"/>
                <a:gd name="connsiteX33-22715" fmla="*/ 1263220 w 2213217"/>
                <a:gd name="connsiteY33-22716" fmla="*/ 6360264 h 7250295"/>
                <a:gd name="connsiteX34-22717" fmla="*/ 1336385 w 2213217"/>
                <a:gd name="connsiteY34-22718" fmla="*/ 6540277 h 7250295"/>
                <a:gd name="connsiteX35-22719" fmla="*/ 1285605 w 2213217"/>
                <a:gd name="connsiteY35-22720" fmla="*/ 6741714 h 7250295"/>
                <a:gd name="connsiteX36-22721" fmla="*/ 1303783 w 2213217"/>
                <a:gd name="connsiteY36-22722" fmla="*/ 6828040 h 7250295"/>
                <a:gd name="connsiteX37-22723" fmla="*/ 1313579 w 2213217"/>
                <a:gd name="connsiteY37-22724" fmla="*/ 7020824 h 7250295"/>
                <a:gd name="connsiteX38-22725" fmla="*/ 1760353 w 2213217"/>
                <a:gd name="connsiteY38-22726" fmla="*/ 7189119 h 7250295"/>
                <a:gd name="connsiteX39-22727" fmla="*/ 2189006 w 2213217"/>
                <a:gd name="connsiteY39-22728" fmla="*/ 7199125 h 7250295"/>
                <a:gd name="connsiteX40-22729" fmla="*/ 2171850 w 2213217"/>
                <a:gd name="connsiteY40-22730" fmla="*/ 7046786 h 7250295"/>
                <a:gd name="connsiteX41-22731" fmla="*/ 1687247 w 2213217"/>
                <a:gd name="connsiteY41-22732" fmla="*/ 6680449 h 7250295"/>
                <a:gd name="connsiteX42-22733" fmla="*/ 1708130 w 2213217"/>
                <a:gd name="connsiteY42-22734" fmla="*/ 6550072 h 7250295"/>
                <a:gd name="connsiteX43-22735" fmla="*/ 1668617 w 2213217"/>
                <a:gd name="connsiteY43-22736" fmla="*/ 6451067 h 7250295"/>
                <a:gd name="connsiteX44-22737" fmla="*/ 1657350 w 2213217"/>
                <a:gd name="connsiteY44-22738" fmla="*/ 6250170 h 7250295"/>
                <a:gd name="connsiteX45-22739" fmla="*/ 1679014 w 2213217"/>
                <a:gd name="connsiteY45-22740" fmla="*/ 5979714 h 7250295"/>
                <a:gd name="connsiteX46-22741" fmla="*/ 1727631 w 2213217"/>
                <a:gd name="connsiteY46-22742" fmla="*/ 5512209 h 7250295"/>
                <a:gd name="connsiteX47-22743" fmla="*/ 1739049 w 2213217"/>
                <a:gd name="connsiteY47-22744" fmla="*/ 5363804 h 7250295"/>
                <a:gd name="connsiteX48-22745" fmla="*/ 1797611 w 2213217"/>
                <a:gd name="connsiteY48-22746" fmla="*/ 5317321 h 7250295"/>
                <a:gd name="connsiteX49-22747" fmla="*/ 1884207 w 2213217"/>
                <a:gd name="connsiteY49-22748" fmla="*/ 5097645 h 7250295"/>
                <a:gd name="connsiteX50-22749" fmla="*/ 1909357 w 2213217"/>
                <a:gd name="connsiteY50-22750" fmla="*/ 4805496 h 7250295"/>
                <a:gd name="connsiteX51-22751" fmla="*/ 1900373 w 2213217"/>
                <a:gd name="connsiteY51-22752" fmla="*/ 4348776 h 7250295"/>
                <a:gd name="connsiteX52-22753" fmla="*/ 1881052 w 2213217"/>
                <a:gd name="connsiteY52-22754" fmla="*/ 3902573 h 7250295"/>
                <a:gd name="connsiteX53-22755" fmla="*/ 1855362 w 2213217"/>
                <a:gd name="connsiteY53-22756" fmla="*/ 3584643 h 7250295"/>
                <a:gd name="connsiteX54-22757" fmla="*/ 2056257 w 2213217"/>
                <a:gd name="connsiteY54-22758" fmla="*/ 2654077 h 7250295"/>
                <a:gd name="connsiteX55-22759" fmla="*/ 2042707 w 2213217"/>
                <a:gd name="connsiteY55-22760" fmla="*/ 2404684 h 7250295"/>
                <a:gd name="connsiteX56-22761" fmla="*/ 1981200 w 2213217"/>
                <a:gd name="connsiteY56-22762" fmla="*/ 1864914 h 7250295"/>
                <a:gd name="connsiteX57-22763" fmla="*/ 1936459 w 2213217"/>
                <a:gd name="connsiteY57-22764" fmla="*/ 1677029 h 7250295"/>
                <a:gd name="connsiteX58-22765" fmla="*/ 1922037 w 2213217"/>
                <a:gd name="connsiteY58-22766" fmla="*/ 1432534 h 7250295"/>
                <a:gd name="connsiteX59-22767" fmla="*/ 1874412 w 2213217"/>
                <a:gd name="connsiteY59-22768" fmla="*/ 1302338 h 7250295"/>
                <a:gd name="connsiteX60-22769" fmla="*/ 1407687 w 2213217"/>
                <a:gd name="connsiteY60-22770" fmla="*/ 1134975 h 7250295"/>
                <a:gd name="connsiteX61-22771" fmla="*/ 1309221 w 2213217"/>
                <a:gd name="connsiteY61-22772" fmla="*/ 1020075 h 7250295"/>
                <a:gd name="connsiteX62-22773" fmla="*/ 1365230 w 2213217"/>
                <a:gd name="connsiteY62-22774" fmla="*/ 821521 h 7250295"/>
                <a:gd name="connsiteX63-22775" fmla="*/ 1433407 w 2213217"/>
                <a:gd name="connsiteY63-22776" fmla="*/ 622909 h 7250295"/>
                <a:gd name="connsiteX64-22777" fmla="*/ 1444916 w 2213217"/>
                <a:gd name="connsiteY64-22778" fmla="*/ 380757 h 7250295"/>
                <a:gd name="connsiteX65-22779" fmla="*/ 1330946 w 2213217"/>
                <a:gd name="connsiteY65-22780" fmla="*/ 143773 h 7250295"/>
                <a:gd name="connsiteX66-22781" fmla="*/ 1063645 w 2213217"/>
                <a:gd name="connsiteY66-22782" fmla="*/ 568 h 7250295"/>
                <a:gd name="connsiteX0-22783" fmla="*/ 1063645 w 2213217"/>
                <a:gd name="connsiteY0-22784" fmla="*/ 568 h 7250295"/>
                <a:gd name="connsiteX1-22785" fmla="*/ 809625 w 2213217"/>
                <a:gd name="connsiteY1-22786" fmla="*/ 116070 h 7250295"/>
                <a:gd name="connsiteX2-22787" fmla="*/ 685800 w 2213217"/>
                <a:gd name="connsiteY2-22788" fmla="*/ 297045 h 7250295"/>
                <a:gd name="connsiteX3-22789" fmla="*/ 704850 w 2213217"/>
                <a:gd name="connsiteY3-22790" fmla="*/ 620895 h 7250295"/>
                <a:gd name="connsiteX4-22791" fmla="*/ 838200 w 2213217"/>
                <a:gd name="connsiteY4-22792" fmla="*/ 897120 h 7250295"/>
                <a:gd name="connsiteX5-22793" fmla="*/ 742950 w 2213217"/>
                <a:gd name="connsiteY5-22794" fmla="*/ 1011420 h 7250295"/>
                <a:gd name="connsiteX6-22795" fmla="*/ 133350 w 2213217"/>
                <a:gd name="connsiteY6-22796" fmla="*/ 1220970 h 7250295"/>
                <a:gd name="connsiteX7-22797" fmla="*/ 0 w 2213217"/>
                <a:gd name="connsiteY7-22798" fmla="*/ 2211570 h 7250295"/>
                <a:gd name="connsiteX8-22799" fmla="*/ 333375 w 2213217"/>
                <a:gd name="connsiteY8-22800" fmla="*/ 3106920 h 7250295"/>
                <a:gd name="connsiteX9-22801" fmla="*/ 247650 w 2213217"/>
                <a:gd name="connsiteY9-22802" fmla="*/ 3840345 h 7250295"/>
                <a:gd name="connsiteX10-22803" fmla="*/ 371475 w 2213217"/>
                <a:gd name="connsiteY10-22804" fmla="*/ 4059420 h 7250295"/>
                <a:gd name="connsiteX11-22805" fmla="*/ 495300 w 2213217"/>
                <a:gd name="connsiteY11-22806" fmla="*/ 4278495 h 7250295"/>
                <a:gd name="connsiteX12-22807" fmla="*/ 476250 w 2213217"/>
                <a:gd name="connsiteY12-22808" fmla="*/ 4735695 h 7250295"/>
                <a:gd name="connsiteX13-22809" fmla="*/ 476250 w 2213217"/>
                <a:gd name="connsiteY13-22810" fmla="*/ 5097645 h 7250295"/>
                <a:gd name="connsiteX14-22811" fmla="*/ 371475 w 2213217"/>
                <a:gd name="connsiteY14-22812" fmla="*/ 6145395 h 7250295"/>
                <a:gd name="connsiteX15-22813" fmla="*/ 371475 w 2213217"/>
                <a:gd name="connsiteY15-22814" fmla="*/ 6621645 h 7250295"/>
                <a:gd name="connsiteX16-22815" fmla="*/ 400050 w 2213217"/>
                <a:gd name="connsiteY16-22816" fmla="*/ 6821670 h 7250295"/>
                <a:gd name="connsiteX17-22817" fmla="*/ 323850 w 2213217"/>
                <a:gd name="connsiteY17-22818" fmla="*/ 7002645 h 7250295"/>
                <a:gd name="connsiteX18-22819" fmla="*/ 533400 w 2213217"/>
                <a:gd name="connsiteY18-22820" fmla="*/ 7250295 h 7250295"/>
                <a:gd name="connsiteX19-22821" fmla="*/ 952500 w 2213217"/>
                <a:gd name="connsiteY19-22822" fmla="*/ 7240770 h 7250295"/>
                <a:gd name="connsiteX20-22823" fmla="*/ 733425 w 2213217"/>
                <a:gd name="connsiteY20-22824" fmla="*/ 6821670 h 7250295"/>
                <a:gd name="connsiteX21-22825" fmla="*/ 790575 w 2213217"/>
                <a:gd name="connsiteY21-22826" fmla="*/ 6574020 h 7250295"/>
                <a:gd name="connsiteX22-22827" fmla="*/ 762000 w 2213217"/>
                <a:gd name="connsiteY22-22828" fmla="*/ 6250170 h 7250295"/>
                <a:gd name="connsiteX23-22829" fmla="*/ 885825 w 2213217"/>
                <a:gd name="connsiteY23-22830" fmla="*/ 5411970 h 7250295"/>
                <a:gd name="connsiteX24-22831" fmla="*/ 898504 w 2213217"/>
                <a:gd name="connsiteY24-22832" fmla="*/ 5308938 h 7250295"/>
                <a:gd name="connsiteX25-22833" fmla="*/ 971550 w 2213217"/>
                <a:gd name="connsiteY25-22834" fmla="*/ 5211945 h 7250295"/>
                <a:gd name="connsiteX26-22835" fmla="*/ 973564 w 2213217"/>
                <a:gd name="connsiteY26-22836" fmla="*/ 5069070 h 7250295"/>
                <a:gd name="connsiteX27-22837" fmla="*/ 1129719 w 2213217"/>
                <a:gd name="connsiteY27-22838" fmla="*/ 4378373 h 7250295"/>
                <a:gd name="connsiteX28-22839" fmla="*/ 1276350 w 2213217"/>
                <a:gd name="connsiteY28-22840" fmla="*/ 4649970 h 7250295"/>
                <a:gd name="connsiteX29-22841" fmla="*/ 1341012 w 2213217"/>
                <a:gd name="connsiteY29-22842" fmla="*/ 4880042 h 7250295"/>
                <a:gd name="connsiteX30-22843" fmla="*/ 1310424 w 2213217"/>
                <a:gd name="connsiteY30-22844" fmla="*/ 4973880 h 7250295"/>
                <a:gd name="connsiteX31-22845" fmla="*/ 1354293 w 2213217"/>
                <a:gd name="connsiteY31-22846" fmla="*/ 5113209 h 7250295"/>
                <a:gd name="connsiteX32-22847" fmla="*/ 1262198 w 2213217"/>
                <a:gd name="connsiteY32-22848" fmla="*/ 5554244 h 7250295"/>
                <a:gd name="connsiteX33-22849" fmla="*/ 1263220 w 2213217"/>
                <a:gd name="connsiteY33-22850" fmla="*/ 6360264 h 7250295"/>
                <a:gd name="connsiteX34-22851" fmla="*/ 1336385 w 2213217"/>
                <a:gd name="connsiteY34-22852" fmla="*/ 6540277 h 7250295"/>
                <a:gd name="connsiteX35-22853" fmla="*/ 1285605 w 2213217"/>
                <a:gd name="connsiteY35-22854" fmla="*/ 6741714 h 7250295"/>
                <a:gd name="connsiteX36-22855" fmla="*/ 1303783 w 2213217"/>
                <a:gd name="connsiteY36-22856" fmla="*/ 6828040 h 7250295"/>
                <a:gd name="connsiteX37-22857" fmla="*/ 1313579 w 2213217"/>
                <a:gd name="connsiteY37-22858" fmla="*/ 7020824 h 7250295"/>
                <a:gd name="connsiteX38-22859" fmla="*/ 1760353 w 2213217"/>
                <a:gd name="connsiteY38-22860" fmla="*/ 7189119 h 7250295"/>
                <a:gd name="connsiteX39-22861" fmla="*/ 2189006 w 2213217"/>
                <a:gd name="connsiteY39-22862" fmla="*/ 7199125 h 7250295"/>
                <a:gd name="connsiteX40-22863" fmla="*/ 2171850 w 2213217"/>
                <a:gd name="connsiteY40-22864" fmla="*/ 7046786 h 7250295"/>
                <a:gd name="connsiteX41-22865" fmla="*/ 1687247 w 2213217"/>
                <a:gd name="connsiteY41-22866" fmla="*/ 6680449 h 7250295"/>
                <a:gd name="connsiteX42-22867" fmla="*/ 1708130 w 2213217"/>
                <a:gd name="connsiteY42-22868" fmla="*/ 6550072 h 7250295"/>
                <a:gd name="connsiteX43-22869" fmla="*/ 1668617 w 2213217"/>
                <a:gd name="connsiteY43-22870" fmla="*/ 6451067 h 7250295"/>
                <a:gd name="connsiteX44-22871" fmla="*/ 1657350 w 2213217"/>
                <a:gd name="connsiteY44-22872" fmla="*/ 6250170 h 7250295"/>
                <a:gd name="connsiteX45-22873" fmla="*/ 1679014 w 2213217"/>
                <a:gd name="connsiteY45-22874" fmla="*/ 5979714 h 7250295"/>
                <a:gd name="connsiteX46-22875" fmla="*/ 1727631 w 2213217"/>
                <a:gd name="connsiteY46-22876" fmla="*/ 5512209 h 7250295"/>
                <a:gd name="connsiteX47-22877" fmla="*/ 1739049 w 2213217"/>
                <a:gd name="connsiteY47-22878" fmla="*/ 5363804 h 7250295"/>
                <a:gd name="connsiteX48-22879" fmla="*/ 1797611 w 2213217"/>
                <a:gd name="connsiteY48-22880" fmla="*/ 5317321 h 7250295"/>
                <a:gd name="connsiteX49-22881" fmla="*/ 1884207 w 2213217"/>
                <a:gd name="connsiteY49-22882" fmla="*/ 5097645 h 7250295"/>
                <a:gd name="connsiteX50-22883" fmla="*/ 1909357 w 2213217"/>
                <a:gd name="connsiteY50-22884" fmla="*/ 4805496 h 7250295"/>
                <a:gd name="connsiteX51-22885" fmla="*/ 1900373 w 2213217"/>
                <a:gd name="connsiteY51-22886" fmla="*/ 4348776 h 7250295"/>
                <a:gd name="connsiteX52-22887" fmla="*/ 1881052 w 2213217"/>
                <a:gd name="connsiteY52-22888" fmla="*/ 3902573 h 7250295"/>
                <a:gd name="connsiteX53-22889" fmla="*/ 1855362 w 2213217"/>
                <a:gd name="connsiteY53-22890" fmla="*/ 3584643 h 7250295"/>
                <a:gd name="connsiteX54-22891" fmla="*/ 2056257 w 2213217"/>
                <a:gd name="connsiteY54-22892" fmla="*/ 2654077 h 7250295"/>
                <a:gd name="connsiteX55-22893" fmla="*/ 2042707 w 2213217"/>
                <a:gd name="connsiteY55-22894" fmla="*/ 2404684 h 7250295"/>
                <a:gd name="connsiteX56-22895" fmla="*/ 1981200 w 2213217"/>
                <a:gd name="connsiteY56-22896" fmla="*/ 1864914 h 7250295"/>
                <a:gd name="connsiteX57-22897" fmla="*/ 1936459 w 2213217"/>
                <a:gd name="connsiteY57-22898" fmla="*/ 1677029 h 7250295"/>
                <a:gd name="connsiteX58-22899" fmla="*/ 1922037 w 2213217"/>
                <a:gd name="connsiteY58-22900" fmla="*/ 1432534 h 7250295"/>
                <a:gd name="connsiteX59-22901" fmla="*/ 1874412 w 2213217"/>
                <a:gd name="connsiteY59-22902" fmla="*/ 1302338 h 7250295"/>
                <a:gd name="connsiteX60-22903" fmla="*/ 1407687 w 2213217"/>
                <a:gd name="connsiteY60-22904" fmla="*/ 1134975 h 7250295"/>
                <a:gd name="connsiteX61-22905" fmla="*/ 1309221 w 2213217"/>
                <a:gd name="connsiteY61-22906" fmla="*/ 1020075 h 7250295"/>
                <a:gd name="connsiteX62-22907" fmla="*/ 1365230 w 2213217"/>
                <a:gd name="connsiteY62-22908" fmla="*/ 821521 h 7250295"/>
                <a:gd name="connsiteX63-22909" fmla="*/ 1433407 w 2213217"/>
                <a:gd name="connsiteY63-22910" fmla="*/ 622909 h 7250295"/>
                <a:gd name="connsiteX64-22911" fmla="*/ 1444916 w 2213217"/>
                <a:gd name="connsiteY64-22912" fmla="*/ 380757 h 7250295"/>
                <a:gd name="connsiteX65-22913" fmla="*/ 1330946 w 2213217"/>
                <a:gd name="connsiteY65-22914" fmla="*/ 143773 h 7250295"/>
                <a:gd name="connsiteX66-22915" fmla="*/ 1063645 w 2213217"/>
                <a:gd name="connsiteY66-22916" fmla="*/ 568 h 7250295"/>
                <a:gd name="connsiteX0-22917" fmla="*/ 1063645 w 2213217"/>
                <a:gd name="connsiteY0-22918" fmla="*/ 568 h 7250295"/>
                <a:gd name="connsiteX1-22919" fmla="*/ 809625 w 2213217"/>
                <a:gd name="connsiteY1-22920" fmla="*/ 116070 h 7250295"/>
                <a:gd name="connsiteX2-22921" fmla="*/ 685800 w 2213217"/>
                <a:gd name="connsiteY2-22922" fmla="*/ 297045 h 7250295"/>
                <a:gd name="connsiteX3-22923" fmla="*/ 704850 w 2213217"/>
                <a:gd name="connsiteY3-22924" fmla="*/ 620895 h 7250295"/>
                <a:gd name="connsiteX4-22925" fmla="*/ 838200 w 2213217"/>
                <a:gd name="connsiteY4-22926" fmla="*/ 897120 h 7250295"/>
                <a:gd name="connsiteX5-22927" fmla="*/ 742950 w 2213217"/>
                <a:gd name="connsiteY5-22928" fmla="*/ 1011420 h 7250295"/>
                <a:gd name="connsiteX6-22929" fmla="*/ 133350 w 2213217"/>
                <a:gd name="connsiteY6-22930" fmla="*/ 1220970 h 7250295"/>
                <a:gd name="connsiteX7-22931" fmla="*/ 0 w 2213217"/>
                <a:gd name="connsiteY7-22932" fmla="*/ 2211570 h 7250295"/>
                <a:gd name="connsiteX8-22933" fmla="*/ 333375 w 2213217"/>
                <a:gd name="connsiteY8-22934" fmla="*/ 3106920 h 7250295"/>
                <a:gd name="connsiteX9-22935" fmla="*/ 247650 w 2213217"/>
                <a:gd name="connsiteY9-22936" fmla="*/ 3840345 h 7250295"/>
                <a:gd name="connsiteX10-22937" fmla="*/ 371475 w 2213217"/>
                <a:gd name="connsiteY10-22938" fmla="*/ 4059420 h 7250295"/>
                <a:gd name="connsiteX11-22939" fmla="*/ 495300 w 2213217"/>
                <a:gd name="connsiteY11-22940" fmla="*/ 4278495 h 7250295"/>
                <a:gd name="connsiteX12-22941" fmla="*/ 476250 w 2213217"/>
                <a:gd name="connsiteY12-22942" fmla="*/ 4735695 h 7250295"/>
                <a:gd name="connsiteX13-22943" fmla="*/ 476250 w 2213217"/>
                <a:gd name="connsiteY13-22944" fmla="*/ 5097645 h 7250295"/>
                <a:gd name="connsiteX14-22945" fmla="*/ 371475 w 2213217"/>
                <a:gd name="connsiteY14-22946" fmla="*/ 6145395 h 7250295"/>
                <a:gd name="connsiteX15-22947" fmla="*/ 371475 w 2213217"/>
                <a:gd name="connsiteY15-22948" fmla="*/ 6621645 h 7250295"/>
                <a:gd name="connsiteX16-22949" fmla="*/ 400050 w 2213217"/>
                <a:gd name="connsiteY16-22950" fmla="*/ 6821670 h 7250295"/>
                <a:gd name="connsiteX17-22951" fmla="*/ 323850 w 2213217"/>
                <a:gd name="connsiteY17-22952" fmla="*/ 7002645 h 7250295"/>
                <a:gd name="connsiteX18-22953" fmla="*/ 533400 w 2213217"/>
                <a:gd name="connsiteY18-22954" fmla="*/ 7250295 h 7250295"/>
                <a:gd name="connsiteX19-22955" fmla="*/ 952500 w 2213217"/>
                <a:gd name="connsiteY19-22956" fmla="*/ 7240770 h 7250295"/>
                <a:gd name="connsiteX20-22957" fmla="*/ 733425 w 2213217"/>
                <a:gd name="connsiteY20-22958" fmla="*/ 6821670 h 7250295"/>
                <a:gd name="connsiteX21-22959" fmla="*/ 790575 w 2213217"/>
                <a:gd name="connsiteY21-22960" fmla="*/ 6574020 h 7250295"/>
                <a:gd name="connsiteX22-22961" fmla="*/ 762000 w 2213217"/>
                <a:gd name="connsiteY22-22962" fmla="*/ 6250170 h 7250295"/>
                <a:gd name="connsiteX23-22963" fmla="*/ 914671 w 2213217"/>
                <a:gd name="connsiteY23-22964" fmla="*/ 5380240 h 7250295"/>
                <a:gd name="connsiteX24-22965" fmla="*/ 898504 w 2213217"/>
                <a:gd name="connsiteY24-22966" fmla="*/ 5308938 h 7250295"/>
                <a:gd name="connsiteX25-22967" fmla="*/ 971550 w 2213217"/>
                <a:gd name="connsiteY25-22968" fmla="*/ 5211945 h 7250295"/>
                <a:gd name="connsiteX26-22969" fmla="*/ 973564 w 2213217"/>
                <a:gd name="connsiteY26-22970" fmla="*/ 5069070 h 7250295"/>
                <a:gd name="connsiteX27-22971" fmla="*/ 1129719 w 2213217"/>
                <a:gd name="connsiteY27-22972" fmla="*/ 4378373 h 7250295"/>
                <a:gd name="connsiteX28-22973" fmla="*/ 1276350 w 2213217"/>
                <a:gd name="connsiteY28-22974" fmla="*/ 4649970 h 7250295"/>
                <a:gd name="connsiteX29-22975" fmla="*/ 1341012 w 2213217"/>
                <a:gd name="connsiteY29-22976" fmla="*/ 4880042 h 7250295"/>
                <a:gd name="connsiteX30-22977" fmla="*/ 1310424 w 2213217"/>
                <a:gd name="connsiteY30-22978" fmla="*/ 4973880 h 7250295"/>
                <a:gd name="connsiteX31-22979" fmla="*/ 1354293 w 2213217"/>
                <a:gd name="connsiteY31-22980" fmla="*/ 5113209 h 7250295"/>
                <a:gd name="connsiteX32-22981" fmla="*/ 1262198 w 2213217"/>
                <a:gd name="connsiteY32-22982" fmla="*/ 5554244 h 7250295"/>
                <a:gd name="connsiteX33-22983" fmla="*/ 1263220 w 2213217"/>
                <a:gd name="connsiteY33-22984" fmla="*/ 6360264 h 7250295"/>
                <a:gd name="connsiteX34-22985" fmla="*/ 1336385 w 2213217"/>
                <a:gd name="connsiteY34-22986" fmla="*/ 6540277 h 7250295"/>
                <a:gd name="connsiteX35-22987" fmla="*/ 1285605 w 2213217"/>
                <a:gd name="connsiteY35-22988" fmla="*/ 6741714 h 7250295"/>
                <a:gd name="connsiteX36-22989" fmla="*/ 1303783 w 2213217"/>
                <a:gd name="connsiteY36-22990" fmla="*/ 6828040 h 7250295"/>
                <a:gd name="connsiteX37-22991" fmla="*/ 1313579 w 2213217"/>
                <a:gd name="connsiteY37-22992" fmla="*/ 7020824 h 7250295"/>
                <a:gd name="connsiteX38-22993" fmla="*/ 1760353 w 2213217"/>
                <a:gd name="connsiteY38-22994" fmla="*/ 7189119 h 7250295"/>
                <a:gd name="connsiteX39-22995" fmla="*/ 2189006 w 2213217"/>
                <a:gd name="connsiteY39-22996" fmla="*/ 7199125 h 7250295"/>
                <a:gd name="connsiteX40-22997" fmla="*/ 2171850 w 2213217"/>
                <a:gd name="connsiteY40-22998" fmla="*/ 7046786 h 7250295"/>
                <a:gd name="connsiteX41-22999" fmla="*/ 1687247 w 2213217"/>
                <a:gd name="connsiteY41-23000" fmla="*/ 6680449 h 7250295"/>
                <a:gd name="connsiteX42-23001" fmla="*/ 1708130 w 2213217"/>
                <a:gd name="connsiteY42-23002" fmla="*/ 6550072 h 7250295"/>
                <a:gd name="connsiteX43-23003" fmla="*/ 1668617 w 2213217"/>
                <a:gd name="connsiteY43-23004" fmla="*/ 6451067 h 7250295"/>
                <a:gd name="connsiteX44-23005" fmla="*/ 1657350 w 2213217"/>
                <a:gd name="connsiteY44-23006" fmla="*/ 6250170 h 7250295"/>
                <a:gd name="connsiteX45-23007" fmla="*/ 1679014 w 2213217"/>
                <a:gd name="connsiteY45-23008" fmla="*/ 5979714 h 7250295"/>
                <a:gd name="connsiteX46-23009" fmla="*/ 1727631 w 2213217"/>
                <a:gd name="connsiteY46-23010" fmla="*/ 5512209 h 7250295"/>
                <a:gd name="connsiteX47-23011" fmla="*/ 1739049 w 2213217"/>
                <a:gd name="connsiteY47-23012" fmla="*/ 5363804 h 7250295"/>
                <a:gd name="connsiteX48-23013" fmla="*/ 1797611 w 2213217"/>
                <a:gd name="connsiteY48-23014" fmla="*/ 5317321 h 7250295"/>
                <a:gd name="connsiteX49-23015" fmla="*/ 1884207 w 2213217"/>
                <a:gd name="connsiteY49-23016" fmla="*/ 5097645 h 7250295"/>
                <a:gd name="connsiteX50-23017" fmla="*/ 1909357 w 2213217"/>
                <a:gd name="connsiteY50-23018" fmla="*/ 4805496 h 7250295"/>
                <a:gd name="connsiteX51-23019" fmla="*/ 1900373 w 2213217"/>
                <a:gd name="connsiteY51-23020" fmla="*/ 4348776 h 7250295"/>
                <a:gd name="connsiteX52-23021" fmla="*/ 1881052 w 2213217"/>
                <a:gd name="connsiteY52-23022" fmla="*/ 3902573 h 7250295"/>
                <a:gd name="connsiteX53-23023" fmla="*/ 1855362 w 2213217"/>
                <a:gd name="connsiteY53-23024" fmla="*/ 3584643 h 7250295"/>
                <a:gd name="connsiteX54-23025" fmla="*/ 2056257 w 2213217"/>
                <a:gd name="connsiteY54-23026" fmla="*/ 2654077 h 7250295"/>
                <a:gd name="connsiteX55-23027" fmla="*/ 2042707 w 2213217"/>
                <a:gd name="connsiteY55-23028" fmla="*/ 2404684 h 7250295"/>
                <a:gd name="connsiteX56-23029" fmla="*/ 1981200 w 2213217"/>
                <a:gd name="connsiteY56-23030" fmla="*/ 1864914 h 7250295"/>
                <a:gd name="connsiteX57-23031" fmla="*/ 1936459 w 2213217"/>
                <a:gd name="connsiteY57-23032" fmla="*/ 1677029 h 7250295"/>
                <a:gd name="connsiteX58-23033" fmla="*/ 1922037 w 2213217"/>
                <a:gd name="connsiteY58-23034" fmla="*/ 1432534 h 7250295"/>
                <a:gd name="connsiteX59-23035" fmla="*/ 1874412 w 2213217"/>
                <a:gd name="connsiteY59-23036" fmla="*/ 1302338 h 7250295"/>
                <a:gd name="connsiteX60-23037" fmla="*/ 1407687 w 2213217"/>
                <a:gd name="connsiteY60-23038" fmla="*/ 1134975 h 7250295"/>
                <a:gd name="connsiteX61-23039" fmla="*/ 1309221 w 2213217"/>
                <a:gd name="connsiteY61-23040" fmla="*/ 1020075 h 7250295"/>
                <a:gd name="connsiteX62-23041" fmla="*/ 1365230 w 2213217"/>
                <a:gd name="connsiteY62-23042" fmla="*/ 821521 h 7250295"/>
                <a:gd name="connsiteX63-23043" fmla="*/ 1433407 w 2213217"/>
                <a:gd name="connsiteY63-23044" fmla="*/ 622909 h 7250295"/>
                <a:gd name="connsiteX64-23045" fmla="*/ 1444916 w 2213217"/>
                <a:gd name="connsiteY64-23046" fmla="*/ 380757 h 7250295"/>
                <a:gd name="connsiteX65-23047" fmla="*/ 1330946 w 2213217"/>
                <a:gd name="connsiteY65-23048" fmla="*/ 143773 h 7250295"/>
                <a:gd name="connsiteX66-23049" fmla="*/ 1063645 w 2213217"/>
                <a:gd name="connsiteY66-23050" fmla="*/ 568 h 7250295"/>
                <a:gd name="connsiteX0-23051" fmla="*/ 1063645 w 2213217"/>
                <a:gd name="connsiteY0-23052" fmla="*/ 568 h 7250295"/>
                <a:gd name="connsiteX1-23053" fmla="*/ 809625 w 2213217"/>
                <a:gd name="connsiteY1-23054" fmla="*/ 116070 h 7250295"/>
                <a:gd name="connsiteX2-23055" fmla="*/ 685800 w 2213217"/>
                <a:gd name="connsiteY2-23056" fmla="*/ 297045 h 7250295"/>
                <a:gd name="connsiteX3-23057" fmla="*/ 704850 w 2213217"/>
                <a:gd name="connsiteY3-23058" fmla="*/ 620895 h 7250295"/>
                <a:gd name="connsiteX4-23059" fmla="*/ 838200 w 2213217"/>
                <a:gd name="connsiteY4-23060" fmla="*/ 897120 h 7250295"/>
                <a:gd name="connsiteX5-23061" fmla="*/ 742950 w 2213217"/>
                <a:gd name="connsiteY5-23062" fmla="*/ 1011420 h 7250295"/>
                <a:gd name="connsiteX6-23063" fmla="*/ 133350 w 2213217"/>
                <a:gd name="connsiteY6-23064" fmla="*/ 1220970 h 7250295"/>
                <a:gd name="connsiteX7-23065" fmla="*/ 0 w 2213217"/>
                <a:gd name="connsiteY7-23066" fmla="*/ 2211570 h 7250295"/>
                <a:gd name="connsiteX8-23067" fmla="*/ 333375 w 2213217"/>
                <a:gd name="connsiteY8-23068" fmla="*/ 3106920 h 7250295"/>
                <a:gd name="connsiteX9-23069" fmla="*/ 247650 w 2213217"/>
                <a:gd name="connsiteY9-23070" fmla="*/ 3840345 h 7250295"/>
                <a:gd name="connsiteX10-23071" fmla="*/ 371475 w 2213217"/>
                <a:gd name="connsiteY10-23072" fmla="*/ 4059420 h 7250295"/>
                <a:gd name="connsiteX11-23073" fmla="*/ 495300 w 2213217"/>
                <a:gd name="connsiteY11-23074" fmla="*/ 4278495 h 7250295"/>
                <a:gd name="connsiteX12-23075" fmla="*/ 476250 w 2213217"/>
                <a:gd name="connsiteY12-23076" fmla="*/ 4735695 h 7250295"/>
                <a:gd name="connsiteX13-23077" fmla="*/ 476250 w 2213217"/>
                <a:gd name="connsiteY13-23078" fmla="*/ 5097645 h 7250295"/>
                <a:gd name="connsiteX14-23079" fmla="*/ 371475 w 2213217"/>
                <a:gd name="connsiteY14-23080" fmla="*/ 6145395 h 7250295"/>
                <a:gd name="connsiteX15-23081" fmla="*/ 371475 w 2213217"/>
                <a:gd name="connsiteY15-23082" fmla="*/ 6621645 h 7250295"/>
                <a:gd name="connsiteX16-23083" fmla="*/ 400050 w 2213217"/>
                <a:gd name="connsiteY16-23084" fmla="*/ 6821670 h 7250295"/>
                <a:gd name="connsiteX17-23085" fmla="*/ 323850 w 2213217"/>
                <a:gd name="connsiteY17-23086" fmla="*/ 7002645 h 7250295"/>
                <a:gd name="connsiteX18-23087" fmla="*/ 533400 w 2213217"/>
                <a:gd name="connsiteY18-23088" fmla="*/ 7250295 h 7250295"/>
                <a:gd name="connsiteX19-23089" fmla="*/ 952500 w 2213217"/>
                <a:gd name="connsiteY19-23090" fmla="*/ 7240770 h 7250295"/>
                <a:gd name="connsiteX20-23091" fmla="*/ 733425 w 2213217"/>
                <a:gd name="connsiteY20-23092" fmla="*/ 6821670 h 7250295"/>
                <a:gd name="connsiteX21-23093" fmla="*/ 790575 w 2213217"/>
                <a:gd name="connsiteY21-23094" fmla="*/ 6574020 h 7250295"/>
                <a:gd name="connsiteX22-23095" fmla="*/ 762000 w 2213217"/>
                <a:gd name="connsiteY22-23096" fmla="*/ 6250170 h 7250295"/>
                <a:gd name="connsiteX23-23097" fmla="*/ 914671 w 2213217"/>
                <a:gd name="connsiteY23-23098" fmla="*/ 5380240 h 7250295"/>
                <a:gd name="connsiteX24-23099" fmla="*/ 898504 w 2213217"/>
                <a:gd name="connsiteY24-23100" fmla="*/ 5308938 h 7250295"/>
                <a:gd name="connsiteX25-23101" fmla="*/ 971550 w 2213217"/>
                <a:gd name="connsiteY25-23102" fmla="*/ 5211945 h 7250295"/>
                <a:gd name="connsiteX26-23103" fmla="*/ 973564 w 2213217"/>
                <a:gd name="connsiteY26-23104" fmla="*/ 5069070 h 7250295"/>
                <a:gd name="connsiteX27-23105" fmla="*/ 1129719 w 2213217"/>
                <a:gd name="connsiteY27-23106" fmla="*/ 4378373 h 7250295"/>
                <a:gd name="connsiteX28-23107" fmla="*/ 1276350 w 2213217"/>
                <a:gd name="connsiteY28-23108" fmla="*/ 4649970 h 7250295"/>
                <a:gd name="connsiteX29-23109" fmla="*/ 1341012 w 2213217"/>
                <a:gd name="connsiteY29-23110" fmla="*/ 4880042 h 7250295"/>
                <a:gd name="connsiteX30-23111" fmla="*/ 1310424 w 2213217"/>
                <a:gd name="connsiteY30-23112" fmla="*/ 4973880 h 7250295"/>
                <a:gd name="connsiteX31-23113" fmla="*/ 1354293 w 2213217"/>
                <a:gd name="connsiteY31-23114" fmla="*/ 5113209 h 7250295"/>
                <a:gd name="connsiteX32-23115" fmla="*/ 1262198 w 2213217"/>
                <a:gd name="connsiteY32-23116" fmla="*/ 5554244 h 7250295"/>
                <a:gd name="connsiteX33-23117" fmla="*/ 1263220 w 2213217"/>
                <a:gd name="connsiteY33-23118" fmla="*/ 6360264 h 7250295"/>
                <a:gd name="connsiteX34-23119" fmla="*/ 1336385 w 2213217"/>
                <a:gd name="connsiteY34-23120" fmla="*/ 6540277 h 7250295"/>
                <a:gd name="connsiteX35-23121" fmla="*/ 1285605 w 2213217"/>
                <a:gd name="connsiteY35-23122" fmla="*/ 6741714 h 7250295"/>
                <a:gd name="connsiteX36-23123" fmla="*/ 1303783 w 2213217"/>
                <a:gd name="connsiteY36-23124" fmla="*/ 6828040 h 7250295"/>
                <a:gd name="connsiteX37-23125" fmla="*/ 1313579 w 2213217"/>
                <a:gd name="connsiteY37-23126" fmla="*/ 7020824 h 7250295"/>
                <a:gd name="connsiteX38-23127" fmla="*/ 1760353 w 2213217"/>
                <a:gd name="connsiteY38-23128" fmla="*/ 7189119 h 7250295"/>
                <a:gd name="connsiteX39-23129" fmla="*/ 2189006 w 2213217"/>
                <a:gd name="connsiteY39-23130" fmla="*/ 7199125 h 7250295"/>
                <a:gd name="connsiteX40-23131" fmla="*/ 2171850 w 2213217"/>
                <a:gd name="connsiteY40-23132" fmla="*/ 7046786 h 7250295"/>
                <a:gd name="connsiteX41-23133" fmla="*/ 1687247 w 2213217"/>
                <a:gd name="connsiteY41-23134" fmla="*/ 6680449 h 7250295"/>
                <a:gd name="connsiteX42-23135" fmla="*/ 1708130 w 2213217"/>
                <a:gd name="connsiteY42-23136" fmla="*/ 6550072 h 7250295"/>
                <a:gd name="connsiteX43-23137" fmla="*/ 1668617 w 2213217"/>
                <a:gd name="connsiteY43-23138" fmla="*/ 6451067 h 7250295"/>
                <a:gd name="connsiteX44-23139" fmla="*/ 1657350 w 2213217"/>
                <a:gd name="connsiteY44-23140" fmla="*/ 6250170 h 7250295"/>
                <a:gd name="connsiteX45-23141" fmla="*/ 1679014 w 2213217"/>
                <a:gd name="connsiteY45-23142" fmla="*/ 5979714 h 7250295"/>
                <a:gd name="connsiteX46-23143" fmla="*/ 1727631 w 2213217"/>
                <a:gd name="connsiteY46-23144" fmla="*/ 5512209 h 7250295"/>
                <a:gd name="connsiteX47-23145" fmla="*/ 1739049 w 2213217"/>
                <a:gd name="connsiteY47-23146" fmla="*/ 5363804 h 7250295"/>
                <a:gd name="connsiteX48-23147" fmla="*/ 1797611 w 2213217"/>
                <a:gd name="connsiteY48-23148" fmla="*/ 5317321 h 7250295"/>
                <a:gd name="connsiteX49-23149" fmla="*/ 1884207 w 2213217"/>
                <a:gd name="connsiteY49-23150" fmla="*/ 5097645 h 7250295"/>
                <a:gd name="connsiteX50-23151" fmla="*/ 1909357 w 2213217"/>
                <a:gd name="connsiteY50-23152" fmla="*/ 4805496 h 7250295"/>
                <a:gd name="connsiteX51-23153" fmla="*/ 1900373 w 2213217"/>
                <a:gd name="connsiteY51-23154" fmla="*/ 4348776 h 7250295"/>
                <a:gd name="connsiteX52-23155" fmla="*/ 1881052 w 2213217"/>
                <a:gd name="connsiteY52-23156" fmla="*/ 3902573 h 7250295"/>
                <a:gd name="connsiteX53-23157" fmla="*/ 1855362 w 2213217"/>
                <a:gd name="connsiteY53-23158" fmla="*/ 3584643 h 7250295"/>
                <a:gd name="connsiteX54-23159" fmla="*/ 2056257 w 2213217"/>
                <a:gd name="connsiteY54-23160" fmla="*/ 2654077 h 7250295"/>
                <a:gd name="connsiteX55-23161" fmla="*/ 2042707 w 2213217"/>
                <a:gd name="connsiteY55-23162" fmla="*/ 2404684 h 7250295"/>
                <a:gd name="connsiteX56-23163" fmla="*/ 1981200 w 2213217"/>
                <a:gd name="connsiteY56-23164" fmla="*/ 1864914 h 7250295"/>
                <a:gd name="connsiteX57-23165" fmla="*/ 1936459 w 2213217"/>
                <a:gd name="connsiteY57-23166" fmla="*/ 1677029 h 7250295"/>
                <a:gd name="connsiteX58-23167" fmla="*/ 1922037 w 2213217"/>
                <a:gd name="connsiteY58-23168" fmla="*/ 1432534 h 7250295"/>
                <a:gd name="connsiteX59-23169" fmla="*/ 1874412 w 2213217"/>
                <a:gd name="connsiteY59-23170" fmla="*/ 1302338 h 7250295"/>
                <a:gd name="connsiteX60-23171" fmla="*/ 1407687 w 2213217"/>
                <a:gd name="connsiteY60-23172" fmla="*/ 1134975 h 7250295"/>
                <a:gd name="connsiteX61-23173" fmla="*/ 1309221 w 2213217"/>
                <a:gd name="connsiteY61-23174" fmla="*/ 1020075 h 7250295"/>
                <a:gd name="connsiteX62-23175" fmla="*/ 1365230 w 2213217"/>
                <a:gd name="connsiteY62-23176" fmla="*/ 821521 h 7250295"/>
                <a:gd name="connsiteX63-23177" fmla="*/ 1433407 w 2213217"/>
                <a:gd name="connsiteY63-23178" fmla="*/ 622909 h 7250295"/>
                <a:gd name="connsiteX64-23179" fmla="*/ 1444916 w 2213217"/>
                <a:gd name="connsiteY64-23180" fmla="*/ 380757 h 7250295"/>
                <a:gd name="connsiteX65-23181" fmla="*/ 1330946 w 2213217"/>
                <a:gd name="connsiteY65-23182" fmla="*/ 143773 h 7250295"/>
                <a:gd name="connsiteX66-23183" fmla="*/ 1063645 w 2213217"/>
                <a:gd name="connsiteY66-23184" fmla="*/ 568 h 7250295"/>
                <a:gd name="connsiteX0-23185" fmla="*/ 1063645 w 2213217"/>
                <a:gd name="connsiteY0-23186" fmla="*/ 568 h 7250295"/>
                <a:gd name="connsiteX1-23187" fmla="*/ 809625 w 2213217"/>
                <a:gd name="connsiteY1-23188" fmla="*/ 116070 h 7250295"/>
                <a:gd name="connsiteX2-23189" fmla="*/ 685800 w 2213217"/>
                <a:gd name="connsiteY2-23190" fmla="*/ 297045 h 7250295"/>
                <a:gd name="connsiteX3-23191" fmla="*/ 704850 w 2213217"/>
                <a:gd name="connsiteY3-23192" fmla="*/ 620895 h 7250295"/>
                <a:gd name="connsiteX4-23193" fmla="*/ 838200 w 2213217"/>
                <a:gd name="connsiteY4-23194" fmla="*/ 897120 h 7250295"/>
                <a:gd name="connsiteX5-23195" fmla="*/ 742950 w 2213217"/>
                <a:gd name="connsiteY5-23196" fmla="*/ 1011420 h 7250295"/>
                <a:gd name="connsiteX6-23197" fmla="*/ 133350 w 2213217"/>
                <a:gd name="connsiteY6-23198" fmla="*/ 1220970 h 7250295"/>
                <a:gd name="connsiteX7-23199" fmla="*/ 0 w 2213217"/>
                <a:gd name="connsiteY7-23200" fmla="*/ 2211570 h 7250295"/>
                <a:gd name="connsiteX8-23201" fmla="*/ 333375 w 2213217"/>
                <a:gd name="connsiteY8-23202" fmla="*/ 3106920 h 7250295"/>
                <a:gd name="connsiteX9-23203" fmla="*/ 247650 w 2213217"/>
                <a:gd name="connsiteY9-23204" fmla="*/ 3840345 h 7250295"/>
                <a:gd name="connsiteX10-23205" fmla="*/ 371475 w 2213217"/>
                <a:gd name="connsiteY10-23206" fmla="*/ 4059420 h 7250295"/>
                <a:gd name="connsiteX11-23207" fmla="*/ 495300 w 2213217"/>
                <a:gd name="connsiteY11-23208" fmla="*/ 4278495 h 7250295"/>
                <a:gd name="connsiteX12-23209" fmla="*/ 476250 w 2213217"/>
                <a:gd name="connsiteY12-23210" fmla="*/ 4735695 h 7250295"/>
                <a:gd name="connsiteX13-23211" fmla="*/ 476250 w 2213217"/>
                <a:gd name="connsiteY13-23212" fmla="*/ 5097645 h 7250295"/>
                <a:gd name="connsiteX14-23213" fmla="*/ 371475 w 2213217"/>
                <a:gd name="connsiteY14-23214" fmla="*/ 6145395 h 7250295"/>
                <a:gd name="connsiteX15-23215" fmla="*/ 371475 w 2213217"/>
                <a:gd name="connsiteY15-23216" fmla="*/ 6621645 h 7250295"/>
                <a:gd name="connsiteX16-23217" fmla="*/ 400050 w 2213217"/>
                <a:gd name="connsiteY16-23218" fmla="*/ 6821670 h 7250295"/>
                <a:gd name="connsiteX17-23219" fmla="*/ 323850 w 2213217"/>
                <a:gd name="connsiteY17-23220" fmla="*/ 7002645 h 7250295"/>
                <a:gd name="connsiteX18-23221" fmla="*/ 533400 w 2213217"/>
                <a:gd name="connsiteY18-23222" fmla="*/ 7250295 h 7250295"/>
                <a:gd name="connsiteX19-23223" fmla="*/ 952500 w 2213217"/>
                <a:gd name="connsiteY19-23224" fmla="*/ 7240770 h 7250295"/>
                <a:gd name="connsiteX20-23225" fmla="*/ 733425 w 2213217"/>
                <a:gd name="connsiteY20-23226" fmla="*/ 6821670 h 7250295"/>
                <a:gd name="connsiteX21-23227" fmla="*/ 790575 w 2213217"/>
                <a:gd name="connsiteY21-23228" fmla="*/ 6574020 h 7250295"/>
                <a:gd name="connsiteX22-23229" fmla="*/ 762000 w 2213217"/>
                <a:gd name="connsiteY22-23230" fmla="*/ 6250170 h 7250295"/>
                <a:gd name="connsiteX23-23231" fmla="*/ 914671 w 2213217"/>
                <a:gd name="connsiteY23-23232" fmla="*/ 5380240 h 7250295"/>
                <a:gd name="connsiteX24-23233" fmla="*/ 898504 w 2213217"/>
                <a:gd name="connsiteY24-23234" fmla="*/ 5308938 h 7250295"/>
                <a:gd name="connsiteX25-23235" fmla="*/ 971550 w 2213217"/>
                <a:gd name="connsiteY25-23236" fmla="*/ 5211945 h 7250295"/>
                <a:gd name="connsiteX26-23237" fmla="*/ 973564 w 2213217"/>
                <a:gd name="connsiteY26-23238" fmla="*/ 5069070 h 7250295"/>
                <a:gd name="connsiteX27-23239" fmla="*/ 1129719 w 2213217"/>
                <a:gd name="connsiteY27-23240" fmla="*/ 4378373 h 7250295"/>
                <a:gd name="connsiteX28-23241" fmla="*/ 1276350 w 2213217"/>
                <a:gd name="connsiteY28-23242" fmla="*/ 4649970 h 7250295"/>
                <a:gd name="connsiteX29-23243" fmla="*/ 1341012 w 2213217"/>
                <a:gd name="connsiteY29-23244" fmla="*/ 4880042 h 7250295"/>
                <a:gd name="connsiteX30-23245" fmla="*/ 1310424 w 2213217"/>
                <a:gd name="connsiteY30-23246" fmla="*/ 4973880 h 7250295"/>
                <a:gd name="connsiteX31-23247" fmla="*/ 1354293 w 2213217"/>
                <a:gd name="connsiteY31-23248" fmla="*/ 5113209 h 7250295"/>
                <a:gd name="connsiteX32-23249" fmla="*/ 1262198 w 2213217"/>
                <a:gd name="connsiteY32-23250" fmla="*/ 5554244 h 7250295"/>
                <a:gd name="connsiteX33-23251" fmla="*/ 1263220 w 2213217"/>
                <a:gd name="connsiteY33-23252" fmla="*/ 6360264 h 7250295"/>
                <a:gd name="connsiteX34-23253" fmla="*/ 1336385 w 2213217"/>
                <a:gd name="connsiteY34-23254" fmla="*/ 6540277 h 7250295"/>
                <a:gd name="connsiteX35-23255" fmla="*/ 1285605 w 2213217"/>
                <a:gd name="connsiteY35-23256" fmla="*/ 6741714 h 7250295"/>
                <a:gd name="connsiteX36-23257" fmla="*/ 1303783 w 2213217"/>
                <a:gd name="connsiteY36-23258" fmla="*/ 6828040 h 7250295"/>
                <a:gd name="connsiteX37-23259" fmla="*/ 1313579 w 2213217"/>
                <a:gd name="connsiteY37-23260" fmla="*/ 7020824 h 7250295"/>
                <a:gd name="connsiteX38-23261" fmla="*/ 1760353 w 2213217"/>
                <a:gd name="connsiteY38-23262" fmla="*/ 7189119 h 7250295"/>
                <a:gd name="connsiteX39-23263" fmla="*/ 2189006 w 2213217"/>
                <a:gd name="connsiteY39-23264" fmla="*/ 7199125 h 7250295"/>
                <a:gd name="connsiteX40-23265" fmla="*/ 2171850 w 2213217"/>
                <a:gd name="connsiteY40-23266" fmla="*/ 7046786 h 7250295"/>
                <a:gd name="connsiteX41-23267" fmla="*/ 1687247 w 2213217"/>
                <a:gd name="connsiteY41-23268" fmla="*/ 6680449 h 7250295"/>
                <a:gd name="connsiteX42-23269" fmla="*/ 1708130 w 2213217"/>
                <a:gd name="connsiteY42-23270" fmla="*/ 6550072 h 7250295"/>
                <a:gd name="connsiteX43-23271" fmla="*/ 1668617 w 2213217"/>
                <a:gd name="connsiteY43-23272" fmla="*/ 6451067 h 7250295"/>
                <a:gd name="connsiteX44-23273" fmla="*/ 1657350 w 2213217"/>
                <a:gd name="connsiteY44-23274" fmla="*/ 6250170 h 7250295"/>
                <a:gd name="connsiteX45-23275" fmla="*/ 1679014 w 2213217"/>
                <a:gd name="connsiteY45-23276" fmla="*/ 5979714 h 7250295"/>
                <a:gd name="connsiteX46-23277" fmla="*/ 1727631 w 2213217"/>
                <a:gd name="connsiteY46-23278" fmla="*/ 5512209 h 7250295"/>
                <a:gd name="connsiteX47-23279" fmla="*/ 1739049 w 2213217"/>
                <a:gd name="connsiteY47-23280" fmla="*/ 5363804 h 7250295"/>
                <a:gd name="connsiteX48-23281" fmla="*/ 1797611 w 2213217"/>
                <a:gd name="connsiteY48-23282" fmla="*/ 5317321 h 7250295"/>
                <a:gd name="connsiteX49-23283" fmla="*/ 1884207 w 2213217"/>
                <a:gd name="connsiteY49-23284" fmla="*/ 5097645 h 7250295"/>
                <a:gd name="connsiteX50-23285" fmla="*/ 1909357 w 2213217"/>
                <a:gd name="connsiteY50-23286" fmla="*/ 4805496 h 7250295"/>
                <a:gd name="connsiteX51-23287" fmla="*/ 1900373 w 2213217"/>
                <a:gd name="connsiteY51-23288" fmla="*/ 4348776 h 7250295"/>
                <a:gd name="connsiteX52-23289" fmla="*/ 1881052 w 2213217"/>
                <a:gd name="connsiteY52-23290" fmla="*/ 3902573 h 7250295"/>
                <a:gd name="connsiteX53-23291" fmla="*/ 1855362 w 2213217"/>
                <a:gd name="connsiteY53-23292" fmla="*/ 3584643 h 7250295"/>
                <a:gd name="connsiteX54-23293" fmla="*/ 2056257 w 2213217"/>
                <a:gd name="connsiteY54-23294" fmla="*/ 2654077 h 7250295"/>
                <a:gd name="connsiteX55-23295" fmla="*/ 2042707 w 2213217"/>
                <a:gd name="connsiteY55-23296" fmla="*/ 2404684 h 7250295"/>
                <a:gd name="connsiteX56-23297" fmla="*/ 1981200 w 2213217"/>
                <a:gd name="connsiteY56-23298" fmla="*/ 1864914 h 7250295"/>
                <a:gd name="connsiteX57-23299" fmla="*/ 1936459 w 2213217"/>
                <a:gd name="connsiteY57-23300" fmla="*/ 1677029 h 7250295"/>
                <a:gd name="connsiteX58-23301" fmla="*/ 1922037 w 2213217"/>
                <a:gd name="connsiteY58-23302" fmla="*/ 1432534 h 7250295"/>
                <a:gd name="connsiteX59-23303" fmla="*/ 1874412 w 2213217"/>
                <a:gd name="connsiteY59-23304" fmla="*/ 1302338 h 7250295"/>
                <a:gd name="connsiteX60-23305" fmla="*/ 1407687 w 2213217"/>
                <a:gd name="connsiteY60-23306" fmla="*/ 1134975 h 7250295"/>
                <a:gd name="connsiteX61-23307" fmla="*/ 1309221 w 2213217"/>
                <a:gd name="connsiteY61-23308" fmla="*/ 1020075 h 7250295"/>
                <a:gd name="connsiteX62-23309" fmla="*/ 1365230 w 2213217"/>
                <a:gd name="connsiteY62-23310" fmla="*/ 821521 h 7250295"/>
                <a:gd name="connsiteX63-23311" fmla="*/ 1433407 w 2213217"/>
                <a:gd name="connsiteY63-23312" fmla="*/ 622909 h 7250295"/>
                <a:gd name="connsiteX64-23313" fmla="*/ 1444916 w 2213217"/>
                <a:gd name="connsiteY64-23314" fmla="*/ 380757 h 7250295"/>
                <a:gd name="connsiteX65-23315" fmla="*/ 1330946 w 2213217"/>
                <a:gd name="connsiteY65-23316" fmla="*/ 143773 h 7250295"/>
                <a:gd name="connsiteX66-23317" fmla="*/ 1063645 w 2213217"/>
                <a:gd name="connsiteY66-23318" fmla="*/ 568 h 7250295"/>
                <a:gd name="connsiteX0-23319" fmla="*/ 1063645 w 2213217"/>
                <a:gd name="connsiteY0-23320" fmla="*/ 568 h 7250295"/>
                <a:gd name="connsiteX1-23321" fmla="*/ 809625 w 2213217"/>
                <a:gd name="connsiteY1-23322" fmla="*/ 116070 h 7250295"/>
                <a:gd name="connsiteX2-23323" fmla="*/ 685800 w 2213217"/>
                <a:gd name="connsiteY2-23324" fmla="*/ 297045 h 7250295"/>
                <a:gd name="connsiteX3-23325" fmla="*/ 704850 w 2213217"/>
                <a:gd name="connsiteY3-23326" fmla="*/ 620895 h 7250295"/>
                <a:gd name="connsiteX4-23327" fmla="*/ 838200 w 2213217"/>
                <a:gd name="connsiteY4-23328" fmla="*/ 897120 h 7250295"/>
                <a:gd name="connsiteX5-23329" fmla="*/ 742950 w 2213217"/>
                <a:gd name="connsiteY5-23330" fmla="*/ 1011420 h 7250295"/>
                <a:gd name="connsiteX6-23331" fmla="*/ 133350 w 2213217"/>
                <a:gd name="connsiteY6-23332" fmla="*/ 1220970 h 7250295"/>
                <a:gd name="connsiteX7-23333" fmla="*/ 0 w 2213217"/>
                <a:gd name="connsiteY7-23334" fmla="*/ 2211570 h 7250295"/>
                <a:gd name="connsiteX8-23335" fmla="*/ 333375 w 2213217"/>
                <a:gd name="connsiteY8-23336" fmla="*/ 3106920 h 7250295"/>
                <a:gd name="connsiteX9-23337" fmla="*/ 247650 w 2213217"/>
                <a:gd name="connsiteY9-23338" fmla="*/ 3840345 h 7250295"/>
                <a:gd name="connsiteX10-23339" fmla="*/ 371475 w 2213217"/>
                <a:gd name="connsiteY10-23340" fmla="*/ 4059420 h 7250295"/>
                <a:gd name="connsiteX11-23341" fmla="*/ 495300 w 2213217"/>
                <a:gd name="connsiteY11-23342" fmla="*/ 4278495 h 7250295"/>
                <a:gd name="connsiteX12-23343" fmla="*/ 476250 w 2213217"/>
                <a:gd name="connsiteY12-23344" fmla="*/ 4735695 h 7250295"/>
                <a:gd name="connsiteX13-23345" fmla="*/ 476250 w 2213217"/>
                <a:gd name="connsiteY13-23346" fmla="*/ 5097645 h 7250295"/>
                <a:gd name="connsiteX14-23347" fmla="*/ 371475 w 2213217"/>
                <a:gd name="connsiteY14-23348" fmla="*/ 6145395 h 7250295"/>
                <a:gd name="connsiteX15-23349" fmla="*/ 371475 w 2213217"/>
                <a:gd name="connsiteY15-23350" fmla="*/ 6621645 h 7250295"/>
                <a:gd name="connsiteX16-23351" fmla="*/ 400050 w 2213217"/>
                <a:gd name="connsiteY16-23352" fmla="*/ 6821670 h 7250295"/>
                <a:gd name="connsiteX17-23353" fmla="*/ 323850 w 2213217"/>
                <a:gd name="connsiteY17-23354" fmla="*/ 7002645 h 7250295"/>
                <a:gd name="connsiteX18-23355" fmla="*/ 533400 w 2213217"/>
                <a:gd name="connsiteY18-23356" fmla="*/ 7250295 h 7250295"/>
                <a:gd name="connsiteX19-23357" fmla="*/ 952500 w 2213217"/>
                <a:gd name="connsiteY19-23358" fmla="*/ 7240770 h 7250295"/>
                <a:gd name="connsiteX20-23359" fmla="*/ 733425 w 2213217"/>
                <a:gd name="connsiteY20-23360" fmla="*/ 6821670 h 7250295"/>
                <a:gd name="connsiteX21-23361" fmla="*/ 790575 w 2213217"/>
                <a:gd name="connsiteY21-23362" fmla="*/ 6574020 h 7250295"/>
                <a:gd name="connsiteX22-23363" fmla="*/ 762000 w 2213217"/>
                <a:gd name="connsiteY22-23364" fmla="*/ 6250170 h 7250295"/>
                <a:gd name="connsiteX23-23365" fmla="*/ 856500 w 2213217"/>
                <a:gd name="connsiteY23-23366" fmla="*/ 5494902 h 7250295"/>
                <a:gd name="connsiteX24-23367" fmla="*/ 914671 w 2213217"/>
                <a:gd name="connsiteY24-23368" fmla="*/ 5380240 h 7250295"/>
                <a:gd name="connsiteX25-23369" fmla="*/ 898504 w 2213217"/>
                <a:gd name="connsiteY25-23370" fmla="*/ 5308938 h 7250295"/>
                <a:gd name="connsiteX26-23371" fmla="*/ 971550 w 2213217"/>
                <a:gd name="connsiteY26-23372" fmla="*/ 5211945 h 7250295"/>
                <a:gd name="connsiteX27-23373" fmla="*/ 973564 w 2213217"/>
                <a:gd name="connsiteY27-23374" fmla="*/ 5069070 h 7250295"/>
                <a:gd name="connsiteX28-23375" fmla="*/ 1129719 w 2213217"/>
                <a:gd name="connsiteY28-23376" fmla="*/ 4378373 h 7250295"/>
                <a:gd name="connsiteX29-23377" fmla="*/ 1276350 w 2213217"/>
                <a:gd name="connsiteY29-23378" fmla="*/ 4649970 h 7250295"/>
                <a:gd name="connsiteX30-23379" fmla="*/ 1341012 w 2213217"/>
                <a:gd name="connsiteY30-23380" fmla="*/ 4880042 h 7250295"/>
                <a:gd name="connsiteX31-23381" fmla="*/ 1310424 w 2213217"/>
                <a:gd name="connsiteY31-23382" fmla="*/ 4973880 h 7250295"/>
                <a:gd name="connsiteX32-23383" fmla="*/ 1354293 w 2213217"/>
                <a:gd name="connsiteY32-23384" fmla="*/ 5113209 h 7250295"/>
                <a:gd name="connsiteX33-23385" fmla="*/ 1262198 w 2213217"/>
                <a:gd name="connsiteY33-23386" fmla="*/ 5554244 h 7250295"/>
                <a:gd name="connsiteX34-23387" fmla="*/ 1263220 w 2213217"/>
                <a:gd name="connsiteY34-23388" fmla="*/ 6360264 h 7250295"/>
                <a:gd name="connsiteX35-23389" fmla="*/ 1336385 w 2213217"/>
                <a:gd name="connsiteY35-23390" fmla="*/ 6540277 h 7250295"/>
                <a:gd name="connsiteX36-23391" fmla="*/ 1285605 w 2213217"/>
                <a:gd name="connsiteY36-23392" fmla="*/ 6741714 h 7250295"/>
                <a:gd name="connsiteX37-23393" fmla="*/ 1303783 w 2213217"/>
                <a:gd name="connsiteY37-23394" fmla="*/ 6828040 h 7250295"/>
                <a:gd name="connsiteX38-23395" fmla="*/ 1313579 w 2213217"/>
                <a:gd name="connsiteY38-23396" fmla="*/ 7020824 h 7250295"/>
                <a:gd name="connsiteX39-23397" fmla="*/ 1760353 w 2213217"/>
                <a:gd name="connsiteY39-23398" fmla="*/ 7189119 h 7250295"/>
                <a:gd name="connsiteX40-23399" fmla="*/ 2189006 w 2213217"/>
                <a:gd name="connsiteY40-23400" fmla="*/ 7199125 h 7250295"/>
                <a:gd name="connsiteX41-23401" fmla="*/ 2171850 w 2213217"/>
                <a:gd name="connsiteY41-23402" fmla="*/ 7046786 h 7250295"/>
                <a:gd name="connsiteX42-23403" fmla="*/ 1687247 w 2213217"/>
                <a:gd name="connsiteY42-23404" fmla="*/ 6680449 h 7250295"/>
                <a:gd name="connsiteX43-23405" fmla="*/ 1708130 w 2213217"/>
                <a:gd name="connsiteY43-23406" fmla="*/ 6550072 h 7250295"/>
                <a:gd name="connsiteX44-23407" fmla="*/ 1668617 w 2213217"/>
                <a:gd name="connsiteY44-23408" fmla="*/ 6451067 h 7250295"/>
                <a:gd name="connsiteX45-23409" fmla="*/ 1657350 w 2213217"/>
                <a:gd name="connsiteY45-23410" fmla="*/ 6250170 h 7250295"/>
                <a:gd name="connsiteX46-23411" fmla="*/ 1679014 w 2213217"/>
                <a:gd name="connsiteY46-23412" fmla="*/ 5979714 h 7250295"/>
                <a:gd name="connsiteX47-23413" fmla="*/ 1727631 w 2213217"/>
                <a:gd name="connsiteY47-23414" fmla="*/ 5512209 h 7250295"/>
                <a:gd name="connsiteX48-23415" fmla="*/ 1739049 w 2213217"/>
                <a:gd name="connsiteY48-23416" fmla="*/ 5363804 h 7250295"/>
                <a:gd name="connsiteX49-23417" fmla="*/ 1797611 w 2213217"/>
                <a:gd name="connsiteY49-23418" fmla="*/ 5317321 h 7250295"/>
                <a:gd name="connsiteX50-23419" fmla="*/ 1884207 w 2213217"/>
                <a:gd name="connsiteY50-23420" fmla="*/ 5097645 h 7250295"/>
                <a:gd name="connsiteX51-23421" fmla="*/ 1909357 w 2213217"/>
                <a:gd name="connsiteY51-23422" fmla="*/ 4805496 h 7250295"/>
                <a:gd name="connsiteX52-23423" fmla="*/ 1900373 w 2213217"/>
                <a:gd name="connsiteY52-23424" fmla="*/ 4348776 h 7250295"/>
                <a:gd name="connsiteX53-23425" fmla="*/ 1881052 w 2213217"/>
                <a:gd name="connsiteY53-23426" fmla="*/ 3902573 h 7250295"/>
                <a:gd name="connsiteX54-23427" fmla="*/ 1855362 w 2213217"/>
                <a:gd name="connsiteY54-23428" fmla="*/ 3584643 h 7250295"/>
                <a:gd name="connsiteX55-23429" fmla="*/ 2056257 w 2213217"/>
                <a:gd name="connsiteY55-23430" fmla="*/ 2654077 h 7250295"/>
                <a:gd name="connsiteX56-23431" fmla="*/ 2042707 w 2213217"/>
                <a:gd name="connsiteY56-23432" fmla="*/ 2404684 h 7250295"/>
                <a:gd name="connsiteX57-23433" fmla="*/ 1981200 w 2213217"/>
                <a:gd name="connsiteY57-23434" fmla="*/ 1864914 h 7250295"/>
                <a:gd name="connsiteX58-23435" fmla="*/ 1936459 w 2213217"/>
                <a:gd name="connsiteY58-23436" fmla="*/ 1677029 h 7250295"/>
                <a:gd name="connsiteX59-23437" fmla="*/ 1922037 w 2213217"/>
                <a:gd name="connsiteY59-23438" fmla="*/ 1432534 h 7250295"/>
                <a:gd name="connsiteX60-23439" fmla="*/ 1874412 w 2213217"/>
                <a:gd name="connsiteY60-23440" fmla="*/ 1302338 h 7250295"/>
                <a:gd name="connsiteX61-23441" fmla="*/ 1407687 w 2213217"/>
                <a:gd name="connsiteY61-23442" fmla="*/ 1134975 h 7250295"/>
                <a:gd name="connsiteX62-23443" fmla="*/ 1309221 w 2213217"/>
                <a:gd name="connsiteY62-23444" fmla="*/ 1020075 h 7250295"/>
                <a:gd name="connsiteX63-23445" fmla="*/ 1365230 w 2213217"/>
                <a:gd name="connsiteY63-23446" fmla="*/ 821521 h 7250295"/>
                <a:gd name="connsiteX64-23447" fmla="*/ 1433407 w 2213217"/>
                <a:gd name="connsiteY64-23448" fmla="*/ 622909 h 7250295"/>
                <a:gd name="connsiteX65-23449" fmla="*/ 1444916 w 2213217"/>
                <a:gd name="connsiteY65-23450" fmla="*/ 380757 h 7250295"/>
                <a:gd name="connsiteX66-23451" fmla="*/ 1330946 w 2213217"/>
                <a:gd name="connsiteY66-23452" fmla="*/ 143773 h 7250295"/>
                <a:gd name="connsiteX67-23453" fmla="*/ 1063645 w 2213217"/>
                <a:gd name="connsiteY67-23454" fmla="*/ 568 h 7250295"/>
                <a:gd name="connsiteX0-23455" fmla="*/ 1063645 w 2213217"/>
                <a:gd name="connsiteY0-23456" fmla="*/ 568 h 7250295"/>
                <a:gd name="connsiteX1-23457" fmla="*/ 809625 w 2213217"/>
                <a:gd name="connsiteY1-23458" fmla="*/ 116070 h 7250295"/>
                <a:gd name="connsiteX2-23459" fmla="*/ 685800 w 2213217"/>
                <a:gd name="connsiteY2-23460" fmla="*/ 297045 h 7250295"/>
                <a:gd name="connsiteX3-23461" fmla="*/ 704850 w 2213217"/>
                <a:gd name="connsiteY3-23462" fmla="*/ 620895 h 7250295"/>
                <a:gd name="connsiteX4-23463" fmla="*/ 838200 w 2213217"/>
                <a:gd name="connsiteY4-23464" fmla="*/ 897120 h 7250295"/>
                <a:gd name="connsiteX5-23465" fmla="*/ 742950 w 2213217"/>
                <a:gd name="connsiteY5-23466" fmla="*/ 1011420 h 7250295"/>
                <a:gd name="connsiteX6-23467" fmla="*/ 133350 w 2213217"/>
                <a:gd name="connsiteY6-23468" fmla="*/ 1220970 h 7250295"/>
                <a:gd name="connsiteX7-23469" fmla="*/ 0 w 2213217"/>
                <a:gd name="connsiteY7-23470" fmla="*/ 2211570 h 7250295"/>
                <a:gd name="connsiteX8-23471" fmla="*/ 333375 w 2213217"/>
                <a:gd name="connsiteY8-23472" fmla="*/ 3106920 h 7250295"/>
                <a:gd name="connsiteX9-23473" fmla="*/ 247650 w 2213217"/>
                <a:gd name="connsiteY9-23474" fmla="*/ 3840345 h 7250295"/>
                <a:gd name="connsiteX10-23475" fmla="*/ 371475 w 2213217"/>
                <a:gd name="connsiteY10-23476" fmla="*/ 4059420 h 7250295"/>
                <a:gd name="connsiteX11-23477" fmla="*/ 495300 w 2213217"/>
                <a:gd name="connsiteY11-23478" fmla="*/ 4278495 h 7250295"/>
                <a:gd name="connsiteX12-23479" fmla="*/ 476250 w 2213217"/>
                <a:gd name="connsiteY12-23480" fmla="*/ 4735695 h 7250295"/>
                <a:gd name="connsiteX13-23481" fmla="*/ 476250 w 2213217"/>
                <a:gd name="connsiteY13-23482" fmla="*/ 5097645 h 7250295"/>
                <a:gd name="connsiteX14-23483" fmla="*/ 371475 w 2213217"/>
                <a:gd name="connsiteY14-23484" fmla="*/ 6145395 h 7250295"/>
                <a:gd name="connsiteX15-23485" fmla="*/ 371475 w 2213217"/>
                <a:gd name="connsiteY15-23486" fmla="*/ 6621645 h 7250295"/>
                <a:gd name="connsiteX16-23487" fmla="*/ 400050 w 2213217"/>
                <a:gd name="connsiteY16-23488" fmla="*/ 6821670 h 7250295"/>
                <a:gd name="connsiteX17-23489" fmla="*/ 323850 w 2213217"/>
                <a:gd name="connsiteY17-23490" fmla="*/ 7002645 h 7250295"/>
                <a:gd name="connsiteX18-23491" fmla="*/ 533400 w 2213217"/>
                <a:gd name="connsiteY18-23492" fmla="*/ 7250295 h 7250295"/>
                <a:gd name="connsiteX19-23493" fmla="*/ 952500 w 2213217"/>
                <a:gd name="connsiteY19-23494" fmla="*/ 7240770 h 7250295"/>
                <a:gd name="connsiteX20-23495" fmla="*/ 733425 w 2213217"/>
                <a:gd name="connsiteY20-23496" fmla="*/ 6821670 h 7250295"/>
                <a:gd name="connsiteX21-23497" fmla="*/ 790575 w 2213217"/>
                <a:gd name="connsiteY21-23498" fmla="*/ 6574020 h 7250295"/>
                <a:gd name="connsiteX22-23499" fmla="*/ 762000 w 2213217"/>
                <a:gd name="connsiteY22-23500" fmla="*/ 6250170 h 7250295"/>
                <a:gd name="connsiteX23-23501" fmla="*/ 856500 w 2213217"/>
                <a:gd name="connsiteY23-23502" fmla="*/ 5494902 h 7250295"/>
                <a:gd name="connsiteX24-23503" fmla="*/ 914671 w 2213217"/>
                <a:gd name="connsiteY24-23504" fmla="*/ 5380240 h 7250295"/>
                <a:gd name="connsiteX25-23505" fmla="*/ 898504 w 2213217"/>
                <a:gd name="connsiteY25-23506" fmla="*/ 5308938 h 7250295"/>
                <a:gd name="connsiteX26-23507" fmla="*/ 971550 w 2213217"/>
                <a:gd name="connsiteY26-23508" fmla="*/ 5211945 h 7250295"/>
                <a:gd name="connsiteX27-23509" fmla="*/ 973564 w 2213217"/>
                <a:gd name="connsiteY27-23510" fmla="*/ 5069070 h 7250295"/>
                <a:gd name="connsiteX28-23511" fmla="*/ 1129719 w 2213217"/>
                <a:gd name="connsiteY28-23512" fmla="*/ 4378373 h 7250295"/>
                <a:gd name="connsiteX29-23513" fmla="*/ 1276350 w 2213217"/>
                <a:gd name="connsiteY29-23514" fmla="*/ 4649970 h 7250295"/>
                <a:gd name="connsiteX30-23515" fmla="*/ 1341012 w 2213217"/>
                <a:gd name="connsiteY30-23516" fmla="*/ 4880042 h 7250295"/>
                <a:gd name="connsiteX31-23517" fmla="*/ 1310424 w 2213217"/>
                <a:gd name="connsiteY31-23518" fmla="*/ 4973880 h 7250295"/>
                <a:gd name="connsiteX32-23519" fmla="*/ 1354293 w 2213217"/>
                <a:gd name="connsiteY32-23520" fmla="*/ 5113209 h 7250295"/>
                <a:gd name="connsiteX33-23521" fmla="*/ 1262198 w 2213217"/>
                <a:gd name="connsiteY33-23522" fmla="*/ 5554244 h 7250295"/>
                <a:gd name="connsiteX34-23523" fmla="*/ 1263220 w 2213217"/>
                <a:gd name="connsiteY34-23524" fmla="*/ 6360264 h 7250295"/>
                <a:gd name="connsiteX35-23525" fmla="*/ 1336385 w 2213217"/>
                <a:gd name="connsiteY35-23526" fmla="*/ 6540277 h 7250295"/>
                <a:gd name="connsiteX36-23527" fmla="*/ 1285605 w 2213217"/>
                <a:gd name="connsiteY36-23528" fmla="*/ 6741714 h 7250295"/>
                <a:gd name="connsiteX37-23529" fmla="*/ 1303783 w 2213217"/>
                <a:gd name="connsiteY37-23530" fmla="*/ 6828040 h 7250295"/>
                <a:gd name="connsiteX38-23531" fmla="*/ 1313579 w 2213217"/>
                <a:gd name="connsiteY38-23532" fmla="*/ 7020824 h 7250295"/>
                <a:gd name="connsiteX39-23533" fmla="*/ 1760353 w 2213217"/>
                <a:gd name="connsiteY39-23534" fmla="*/ 7189119 h 7250295"/>
                <a:gd name="connsiteX40-23535" fmla="*/ 2189006 w 2213217"/>
                <a:gd name="connsiteY40-23536" fmla="*/ 7199125 h 7250295"/>
                <a:gd name="connsiteX41-23537" fmla="*/ 2171850 w 2213217"/>
                <a:gd name="connsiteY41-23538" fmla="*/ 7046786 h 7250295"/>
                <a:gd name="connsiteX42-23539" fmla="*/ 1687247 w 2213217"/>
                <a:gd name="connsiteY42-23540" fmla="*/ 6680449 h 7250295"/>
                <a:gd name="connsiteX43-23541" fmla="*/ 1708130 w 2213217"/>
                <a:gd name="connsiteY43-23542" fmla="*/ 6550072 h 7250295"/>
                <a:gd name="connsiteX44-23543" fmla="*/ 1668617 w 2213217"/>
                <a:gd name="connsiteY44-23544" fmla="*/ 6451067 h 7250295"/>
                <a:gd name="connsiteX45-23545" fmla="*/ 1657350 w 2213217"/>
                <a:gd name="connsiteY45-23546" fmla="*/ 6250170 h 7250295"/>
                <a:gd name="connsiteX46-23547" fmla="*/ 1679014 w 2213217"/>
                <a:gd name="connsiteY46-23548" fmla="*/ 5979714 h 7250295"/>
                <a:gd name="connsiteX47-23549" fmla="*/ 1727631 w 2213217"/>
                <a:gd name="connsiteY47-23550" fmla="*/ 5512209 h 7250295"/>
                <a:gd name="connsiteX48-23551" fmla="*/ 1739049 w 2213217"/>
                <a:gd name="connsiteY48-23552" fmla="*/ 5363804 h 7250295"/>
                <a:gd name="connsiteX49-23553" fmla="*/ 1797611 w 2213217"/>
                <a:gd name="connsiteY49-23554" fmla="*/ 5317321 h 7250295"/>
                <a:gd name="connsiteX50-23555" fmla="*/ 1884207 w 2213217"/>
                <a:gd name="connsiteY50-23556" fmla="*/ 5097645 h 7250295"/>
                <a:gd name="connsiteX51-23557" fmla="*/ 1909357 w 2213217"/>
                <a:gd name="connsiteY51-23558" fmla="*/ 4805496 h 7250295"/>
                <a:gd name="connsiteX52-23559" fmla="*/ 1900373 w 2213217"/>
                <a:gd name="connsiteY52-23560" fmla="*/ 4348776 h 7250295"/>
                <a:gd name="connsiteX53-23561" fmla="*/ 1881052 w 2213217"/>
                <a:gd name="connsiteY53-23562" fmla="*/ 3902573 h 7250295"/>
                <a:gd name="connsiteX54-23563" fmla="*/ 1855362 w 2213217"/>
                <a:gd name="connsiteY54-23564" fmla="*/ 3584643 h 7250295"/>
                <a:gd name="connsiteX55-23565" fmla="*/ 2056257 w 2213217"/>
                <a:gd name="connsiteY55-23566" fmla="*/ 2654077 h 7250295"/>
                <a:gd name="connsiteX56-23567" fmla="*/ 2042707 w 2213217"/>
                <a:gd name="connsiteY56-23568" fmla="*/ 2404684 h 7250295"/>
                <a:gd name="connsiteX57-23569" fmla="*/ 1981200 w 2213217"/>
                <a:gd name="connsiteY57-23570" fmla="*/ 1864914 h 7250295"/>
                <a:gd name="connsiteX58-23571" fmla="*/ 1936459 w 2213217"/>
                <a:gd name="connsiteY58-23572" fmla="*/ 1677029 h 7250295"/>
                <a:gd name="connsiteX59-23573" fmla="*/ 1922037 w 2213217"/>
                <a:gd name="connsiteY59-23574" fmla="*/ 1432534 h 7250295"/>
                <a:gd name="connsiteX60-23575" fmla="*/ 1874412 w 2213217"/>
                <a:gd name="connsiteY60-23576" fmla="*/ 1302338 h 7250295"/>
                <a:gd name="connsiteX61-23577" fmla="*/ 1407687 w 2213217"/>
                <a:gd name="connsiteY61-23578" fmla="*/ 1134975 h 7250295"/>
                <a:gd name="connsiteX62-23579" fmla="*/ 1309221 w 2213217"/>
                <a:gd name="connsiteY62-23580" fmla="*/ 1020075 h 7250295"/>
                <a:gd name="connsiteX63-23581" fmla="*/ 1365230 w 2213217"/>
                <a:gd name="connsiteY63-23582" fmla="*/ 821521 h 7250295"/>
                <a:gd name="connsiteX64-23583" fmla="*/ 1433407 w 2213217"/>
                <a:gd name="connsiteY64-23584" fmla="*/ 622909 h 7250295"/>
                <a:gd name="connsiteX65-23585" fmla="*/ 1444916 w 2213217"/>
                <a:gd name="connsiteY65-23586" fmla="*/ 380757 h 7250295"/>
                <a:gd name="connsiteX66-23587" fmla="*/ 1330946 w 2213217"/>
                <a:gd name="connsiteY66-23588" fmla="*/ 143773 h 7250295"/>
                <a:gd name="connsiteX67-23589" fmla="*/ 1063645 w 2213217"/>
                <a:gd name="connsiteY67-23590" fmla="*/ 568 h 7250295"/>
                <a:gd name="connsiteX0-23591" fmla="*/ 1063645 w 2213217"/>
                <a:gd name="connsiteY0-23592" fmla="*/ 568 h 7250295"/>
                <a:gd name="connsiteX1-23593" fmla="*/ 809625 w 2213217"/>
                <a:gd name="connsiteY1-23594" fmla="*/ 116070 h 7250295"/>
                <a:gd name="connsiteX2-23595" fmla="*/ 685800 w 2213217"/>
                <a:gd name="connsiteY2-23596" fmla="*/ 297045 h 7250295"/>
                <a:gd name="connsiteX3-23597" fmla="*/ 704850 w 2213217"/>
                <a:gd name="connsiteY3-23598" fmla="*/ 620895 h 7250295"/>
                <a:gd name="connsiteX4-23599" fmla="*/ 838200 w 2213217"/>
                <a:gd name="connsiteY4-23600" fmla="*/ 897120 h 7250295"/>
                <a:gd name="connsiteX5-23601" fmla="*/ 742950 w 2213217"/>
                <a:gd name="connsiteY5-23602" fmla="*/ 1011420 h 7250295"/>
                <a:gd name="connsiteX6-23603" fmla="*/ 133350 w 2213217"/>
                <a:gd name="connsiteY6-23604" fmla="*/ 1220970 h 7250295"/>
                <a:gd name="connsiteX7-23605" fmla="*/ 0 w 2213217"/>
                <a:gd name="connsiteY7-23606" fmla="*/ 2211570 h 7250295"/>
                <a:gd name="connsiteX8-23607" fmla="*/ 333375 w 2213217"/>
                <a:gd name="connsiteY8-23608" fmla="*/ 3106920 h 7250295"/>
                <a:gd name="connsiteX9-23609" fmla="*/ 247650 w 2213217"/>
                <a:gd name="connsiteY9-23610" fmla="*/ 3840345 h 7250295"/>
                <a:gd name="connsiteX10-23611" fmla="*/ 371475 w 2213217"/>
                <a:gd name="connsiteY10-23612" fmla="*/ 4059420 h 7250295"/>
                <a:gd name="connsiteX11-23613" fmla="*/ 495300 w 2213217"/>
                <a:gd name="connsiteY11-23614" fmla="*/ 4278495 h 7250295"/>
                <a:gd name="connsiteX12-23615" fmla="*/ 476250 w 2213217"/>
                <a:gd name="connsiteY12-23616" fmla="*/ 4735695 h 7250295"/>
                <a:gd name="connsiteX13-23617" fmla="*/ 476250 w 2213217"/>
                <a:gd name="connsiteY13-23618" fmla="*/ 5097645 h 7250295"/>
                <a:gd name="connsiteX14-23619" fmla="*/ 371475 w 2213217"/>
                <a:gd name="connsiteY14-23620" fmla="*/ 6145395 h 7250295"/>
                <a:gd name="connsiteX15-23621" fmla="*/ 371475 w 2213217"/>
                <a:gd name="connsiteY15-23622" fmla="*/ 6621645 h 7250295"/>
                <a:gd name="connsiteX16-23623" fmla="*/ 400050 w 2213217"/>
                <a:gd name="connsiteY16-23624" fmla="*/ 6821670 h 7250295"/>
                <a:gd name="connsiteX17-23625" fmla="*/ 323850 w 2213217"/>
                <a:gd name="connsiteY17-23626" fmla="*/ 7002645 h 7250295"/>
                <a:gd name="connsiteX18-23627" fmla="*/ 533400 w 2213217"/>
                <a:gd name="connsiteY18-23628" fmla="*/ 7250295 h 7250295"/>
                <a:gd name="connsiteX19-23629" fmla="*/ 952500 w 2213217"/>
                <a:gd name="connsiteY19-23630" fmla="*/ 7240770 h 7250295"/>
                <a:gd name="connsiteX20-23631" fmla="*/ 733425 w 2213217"/>
                <a:gd name="connsiteY20-23632" fmla="*/ 6821670 h 7250295"/>
                <a:gd name="connsiteX21-23633" fmla="*/ 790575 w 2213217"/>
                <a:gd name="connsiteY21-23634" fmla="*/ 6574020 h 7250295"/>
                <a:gd name="connsiteX22-23635" fmla="*/ 762000 w 2213217"/>
                <a:gd name="connsiteY22-23636" fmla="*/ 6250170 h 7250295"/>
                <a:gd name="connsiteX23-23637" fmla="*/ 865153 w 2213217"/>
                <a:gd name="connsiteY23-23638" fmla="*/ 5529516 h 7250295"/>
                <a:gd name="connsiteX24-23639" fmla="*/ 914671 w 2213217"/>
                <a:gd name="connsiteY24-23640" fmla="*/ 5380240 h 7250295"/>
                <a:gd name="connsiteX25-23641" fmla="*/ 898504 w 2213217"/>
                <a:gd name="connsiteY25-23642" fmla="*/ 5308938 h 7250295"/>
                <a:gd name="connsiteX26-23643" fmla="*/ 971550 w 2213217"/>
                <a:gd name="connsiteY26-23644" fmla="*/ 5211945 h 7250295"/>
                <a:gd name="connsiteX27-23645" fmla="*/ 973564 w 2213217"/>
                <a:gd name="connsiteY27-23646" fmla="*/ 5069070 h 7250295"/>
                <a:gd name="connsiteX28-23647" fmla="*/ 1129719 w 2213217"/>
                <a:gd name="connsiteY28-23648" fmla="*/ 4378373 h 7250295"/>
                <a:gd name="connsiteX29-23649" fmla="*/ 1276350 w 2213217"/>
                <a:gd name="connsiteY29-23650" fmla="*/ 4649970 h 7250295"/>
                <a:gd name="connsiteX30-23651" fmla="*/ 1341012 w 2213217"/>
                <a:gd name="connsiteY30-23652" fmla="*/ 4880042 h 7250295"/>
                <a:gd name="connsiteX31-23653" fmla="*/ 1310424 w 2213217"/>
                <a:gd name="connsiteY31-23654" fmla="*/ 4973880 h 7250295"/>
                <a:gd name="connsiteX32-23655" fmla="*/ 1354293 w 2213217"/>
                <a:gd name="connsiteY32-23656" fmla="*/ 5113209 h 7250295"/>
                <a:gd name="connsiteX33-23657" fmla="*/ 1262198 w 2213217"/>
                <a:gd name="connsiteY33-23658" fmla="*/ 5554244 h 7250295"/>
                <a:gd name="connsiteX34-23659" fmla="*/ 1263220 w 2213217"/>
                <a:gd name="connsiteY34-23660" fmla="*/ 6360264 h 7250295"/>
                <a:gd name="connsiteX35-23661" fmla="*/ 1336385 w 2213217"/>
                <a:gd name="connsiteY35-23662" fmla="*/ 6540277 h 7250295"/>
                <a:gd name="connsiteX36-23663" fmla="*/ 1285605 w 2213217"/>
                <a:gd name="connsiteY36-23664" fmla="*/ 6741714 h 7250295"/>
                <a:gd name="connsiteX37-23665" fmla="*/ 1303783 w 2213217"/>
                <a:gd name="connsiteY37-23666" fmla="*/ 6828040 h 7250295"/>
                <a:gd name="connsiteX38-23667" fmla="*/ 1313579 w 2213217"/>
                <a:gd name="connsiteY38-23668" fmla="*/ 7020824 h 7250295"/>
                <a:gd name="connsiteX39-23669" fmla="*/ 1760353 w 2213217"/>
                <a:gd name="connsiteY39-23670" fmla="*/ 7189119 h 7250295"/>
                <a:gd name="connsiteX40-23671" fmla="*/ 2189006 w 2213217"/>
                <a:gd name="connsiteY40-23672" fmla="*/ 7199125 h 7250295"/>
                <a:gd name="connsiteX41-23673" fmla="*/ 2171850 w 2213217"/>
                <a:gd name="connsiteY41-23674" fmla="*/ 7046786 h 7250295"/>
                <a:gd name="connsiteX42-23675" fmla="*/ 1687247 w 2213217"/>
                <a:gd name="connsiteY42-23676" fmla="*/ 6680449 h 7250295"/>
                <a:gd name="connsiteX43-23677" fmla="*/ 1708130 w 2213217"/>
                <a:gd name="connsiteY43-23678" fmla="*/ 6550072 h 7250295"/>
                <a:gd name="connsiteX44-23679" fmla="*/ 1668617 w 2213217"/>
                <a:gd name="connsiteY44-23680" fmla="*/ 6451067 h 7250295"/>
                <a:gd name="connsiteX45-23681" fmla="*/ 1657350 w 2213217"/>
                <a:gd name="connsiteY45-23682" fmla="*/ 6250170 h 7250295"/>
                <a:gd name="connsiteX46-23683" fmla="*/ 1679014 w 2213217"/>
                <a:gd name="connsiteY46-23684" fmla="*/ 5979714 h 7250295"/>
                <a:gd name="connsiteX47-23685" fmla="*/ 1727631 w 2213217"/>
                <a:gd name="connsiteY47-23686" fmla="*/ 5512209 h 7250295"/>
                <a:gd name="connsiteX48-23687" fmla="*/ 1739049 w 2213217"/>
                <a:gd name="connsiteY48-23688" fmla="*/ 5363804 h 7250295"/>
                <a:gd name="connsiteX49-23689" fmla="*/ 1797611 w 2213217"/>
                <a:gd name="connsiteY49-23690" fmla="*/ 5317321 h 7250295"/>
                <a:gd name="connsiteX50-23691" fmla="*/ 1884207 w 2213217"/>
                <a:gd name="connsiteY50-23692" fmla="*/ 5097645 h 7250295"/>
                <a:gd name="connsiteX51-23693" fmla="*/ 1909357 w 2213217"/>
                <a:gd name="connsiteY51-23694" fmla="*/ 4805496 h 7250295"/>
                <a:gd name="connsiteX52-23695" fmla="*/ 1900373 w 2213217"/>
                <a:gd name="connsiteY52-23696" fmla="*/ 4348776 h 7250295"/>
                <a:gd name="connsiteX53-23697" fmla="*/ 1881052 w 2213217"/>
                <a:gd name="connsiteY53-23698" fmla="*/ 3902573 h 7250295"/>
                <a:gd name="connsiteX54-23699" fmla="*/ 1855362 w 2213217"/>
                <a:gd name="connsiteY54-23700" fmla="*/ 3584643 h 7250295"/>
                <a:gd name="connsiteX55-23701" fmla="*/ 2056257 w 2213217"/>
                <a:gd name="connsiteY55-23702" fmla="*/ 2654077 h 7250295"/>
                <a:gd name="connsiteX56-23703" fmla="*/ 2042707 w 2213217"/>
                <a:gd name="connsiteY56-23704" fmla="*/ 2404684 h 7250295"/>
                <a:gd name="connsiteX57-23705" fmla="*/ 1981200 w 2213217"/>
                <a:gd name="connsiteY57-23706" fmla="*/ 1864914 h 7250295"/>
                <a:gd name="connsiteX58-23707" fmla="*/ 1936459 w 2213217"/>
                <a:gd name="connsiteY58-23708" fmla="*/ 1677029 h 7250295"/>
                <a:gd name="connsiteX59-23709" fmla="*/ 1922037 w 2213217"/>
                <a:gd name="connsiteY59-23710" fmla="*/ 1432534 h 7250295"/>
                <a:gd name="connsiteX60-23711" fmla="*/ 1874412 w 2213217"/>
                <a:gd name="connsiteY60-23712" fmla="*/ 1302338 h 7250295"/>
                <a:gd name="connsiteX61-23713" fmla="*/ 1407687 w 2213217"/>
                <a:gd name="connsiteY61-23714" fmla="*/ 1134975 h 7250295"/>
                <a:gd name="connsiteX62-23715" fmla="*/ 1309221 w 2213217"/>
                <a:gd name="connsiteY62-23716" fmla="*/ 1020075 h 7250295"/>
                <a:gd name="connsiteX63-23717" fmla="*/ 1365230 w 2213217"/>
                <a:gd name="connsiteY63-23718" fmla="*/ 821521 h 7250295"/>
                <a:gd name="connsiteX64-23719" fmla="*/ 1433407 w 2213217"/>
                <a:gd name="connsiteY64-23720" fmla="*/ 622909 h 7250295"/>
                <a:gd name="connsiteX65-23721" fmla="*/ 1444916 w 2213217"/>
                <a:gd name="connsiteY65-23722" fmla="*/ 380757 h 7250295"/>
                <a:gd name="connsiteX66-23723" fmla="*/ 1330946 w 2213217"/>
                <a:gd name="connsiteY66-23724" fmla="*/ 143773 h 7250295"/>
                <a:gd name="connsiteX67-23725" fmla="*/ 1063645 w 2213217"/>
                <a:gd name="connsiteY67-23726" fmla="*/ 568 h 7250295"/>
                <a:gd name="connsiteX0-23727" fmla="*/ 1063645 w 2213217"/>
                <a:gd name="connsiteY0-23728" fmla="*/ 568 h 7250295"/>
                <a:gd name="connsiteX1-23729" fmla="*/ 809625 w 2213217"/>
                <a:gd name="connsiteY1-23730" fmla="*/ 116070 h 7250295"/>
                <a:gd name="connsiteX2-23731" fmla="*/ 685800 w 2213217"/>
                <a:gd name="connsiteY2-23732" fmla="*/ 297045 h 7250295"/>
                <a:gd name="connsiteX3-23733" fmla="*/ 704850 w 2213217"/>
                <a:gd name="connsiteY3-23734" fmla="*/ 620895 h 7250295"/>
                <a:gd name="connsiteX4-23735" fmla="*/ 838200 w 2213217"/>
                <a:gd name="connsiteY4-23736" fmla="*/ 897120 h 7250295"/>
                <a:gd name="connsiteX5-23737" fmla="*/ 742950 w 2213217"/>
                <a:gd name="connsiteY5-23738" fmla="*/ 1011420 h 7250295"/>
                <a:gd name="connsiteX6-23739" fmla="*/ 133350 w 2213217"/>
                <a:gd name="connsiteY6-23740" fmla="*/ 1220970 h 7250295"/>
                <a:gd name="connsiteX7-23741" fmla="*/ 0 w 2213217"/>
                <a:gd name="connsiteY7-23742" fmla="*/ 2211570 h 7250295"/>
                <a:gd name="connsiteX8-23743" fmla="*/ 333375 w 2213217"/>
                <a:gd name="connsiteY8-23744" fmla="*/ 3106920 h 7250295"/>
                <a:gd name="connsiteX9-23745" fmla="*/ 247650 w 2213217"/>
                <a:gd name="connsiteY9-23746" fmla="*/ 3840345 h 7250295"/>
                <a:gd name="connsiteX10-23747" fmla="*/ 371475 w 2213217"/>
                <a:gd name="connsiteY10-23748" fmla="*/ 4059420 h 7250295"/>
                <a:gd name="connsiteX11-23749" fmla="*/ 495300 w 2213217"/>
                <a:gd name="connsiteY11-23750" fmla="*/ 4278495 h 7250295"/>
                <a:gd name="connsiteX12-23751" fmla="*/ 476250 w 2213217"/>
                <a:gd name="connsiteY12-23752" fmla="*/ 4735695 h 7250295"/>
                <a:gd name="connsiteX13-23753" fmla="*/ 476250 w 2213217"/>
                <a:gd name="connsiteY13-23754" fmla="*/ 5097645 h 7250295"/>
                <a:gd name="connsiteX14-23755" fmla="*/ 371475 w 2213217"/>
                <a:gd name="connsiteY14-23756" fmla="*/ 6145395 h 7250295"/>
                <a:gd name="connsiteX15-23757" fmla="*/ 371475 w 2213217"/>
                <a:gd name="connsiteY15-23758" fmla="*/ 6621645 h 7250295"/>
                <a:gd name="connsiteX16-23759" fmla="*/ 400050 w 2213217"/>
                <a:gd name="connsiteY16-23760" fmla="*/ 6821670 h 7250295"/>
                <a:gd name="connsiteX17-23761" fmla="*/ 323850 w 2213217"/>
                <a:gd name="connsiteY17-23762" fmla="*/ 7002645 h 7250295"/>
                <a:gd name="connsiteX18-23763" fmla="*/ 533400 w 2213217"/>
                <a:gd name="connsiteY18-23764" fmla="*/ 7250295 h 7250295"/>
                <a:gd name="connsiteX19-23765" fmla="*/ 952500 w 2213217"/>
                <a:gd name="connsiteY19-23766" fmla="*/ 7240770 h 7250295"/>
                <a:gd name="connsiteX20-23767" fmla="*/ 733425 w 2213217"/>
                <a:gd name="connsiteY20-23768" fmla="*/ 6821670 h 7250295"/>
                <a:gd name="connsiteX21-23769" fmla="*/ 790575 w 2213217"/>
                <a:gd name="connsiteY21-23770" fmla="*/ 6574020 h 7250295"/>
                <a:gd name="connsiteX22-23771" fmla="*/ 762000 w 2213217"/>
                <a:gd name="connsiteY22-23772" fmla="*/ 6250170 h 7250295"/>
                <a:gd name="connsiteX23-23773" fmla="*/ 865153 w 2213217"/>
                <a:gd name="connsiteY23-23774" fmla="*/ 5529516 h 7250295"/>
                <a:gd name="connsiteX24-23775" fmla="*/ 914671 w 2213217"/>
                <a:gd name="connsiteY24-23776" fmla="*/ 5380240 h 7250295"/>
                <a:gd name="connsiteX25-23777" fmla="*/ 898504 w 2213217"/>
                <a:gd name="connsiteY25-23778" fmla="*/ 5308938 h 7250295"/>
                <a:gd name="connsiteX26-23779" fmla="*/ 971550 w 2213217"/>
                <a:gd name="connsiteY26-23780" fmla="*/ 5211945 h 7250295"/>
                <a:gd name="connsiteX27-23781" fmla="*/ 973564 w 2213217"/>
                <a:gd name="connsiteY27-23782" fmla="*/ 5069070 h 7250295"/>
                <a:gd name="connsiteX28-23783" fmla="*/ 1129719 w 2213217"/>
                <a:gd name="connsiteY28-23784" fmla="*/ 4378373 h 7250295"/>
                <a:gd name="connsiteX29-23785" fmla="*/ 1276350 w 2213217"/>
                <a:gd name="connsiteY29-23786" fmla="*/ 4649970 h 7250295"/>
                <a:gd name="connsiteX30-23787" fmla="*/ 1341012 w 2213217"/>
                <a:gd name="connsiteY30-23788" fmla="*/ 4880042 h 7250295"/>
                <a:gd name="connsiteX31-23789" fmla="*/ 1310424 w 2213217"/>
                <a:gd name="connsiteY31-23790" fmla="*/ 4973880 h 7250295"/>
                <a:gd name="connsiteX32-23791" fmla="*/ 1354293 w 2213217"/>
                <a:gd name="connsiteY32-23792" fmla="*/ 5113209 h 7250295"/>
                <a:gd name="connsiteX33-23793" fmla="*/ 1262198 w 2213217"/>
                <a:gd name="connsiteY33-23794" fmla="*/ 5554244 h 7250295"/>
                <a:gd name="connsiteX34-23795" fmla="*/ 1263220 w 2213217"/>
                <a:gd name="connsiteY34-23796" fmla="*/ 6360264 h 7250295"/>
                <a:gd name="connsiteX35-23797" fmla="*/ 1336385 w 2213217"/>
                <a:gd name="connsiteY35-23798" fmla="*/ 6540277 h 7250295"/>
                <a:gd name="connsiteX36-23799" fmla="*/ 1285605 w 2213217"/>
                <a:gd name="connsiteY36-23800" fmla="*/ 6741714 h 7250295"/>
                <a:gd name="connsiteX37-23801" fmla="*/ 1303783 w 2213217"/>
                <a:gd name="connsiteY37-23802" fmla="*/ 6828040 h 7250295"/>
                <a:gd name="connsiteX38-23803" fmla="*/ 1313579 w 2213217"/>
                <a:gd name="connsiteY38-23804" fmla="*/ 7020824 h 7250295"/>
                <a:gd name="connsiteX39-23805" fmla="*/ 1760353 w 2213217"/>
                <a:gd name="connsiteY39-23806" fmla="*/ 7189119 h 7250295"/>
                <a:gd name="connsiteX40-23807" fmla="*/ 2189006 w 2213217"/>
                <a:gd name="connsiteY40-23808" fmla="*/ 7199125 h 7250295"/>
                <a:gd name="connsiteX41-23809" fmla="*/ 2171850 w 2213217"/>
                <a:gd name="connsiteY41-23810" fmla="*/ 7046786 h 7250295"/>
                <a:gd name="connsiteX42-23811" fmla="*/ 1687247 w 2213217"/>
                <a:gd name="connsiteY42-23812" fmla="*/ 6680449 h 7250295"/>
                <a:gd name="connsiteX43-23813" fmla="*/ 1708130 w 2213217"/>
                <a:gd name="connsiteY43-23814" fmla="*/ 6550072 h 7250295"/>
                <a:gd name="connsiteX44-23815" fmla="*/ 1668617 w 2213217"/>
                <a:gd name="connsiteY44-23816" fmla="*/ 6451067 h 7250295"/>
                <a:gd name="connsiteX45-23817" fmla="*/ 1657350 w 2213217"/>
                <a:gd name="connsiteY45-23818" fmla="*/ 6250170 h 7250295"/>
                <a:gd name="connsiteX46-23819" fmla="*/ 1679014 w 2213217"/>
                <a:gd name="connsiteY46-23820" fmla="*/ 5979714 h 7250295"/>
                <a:gd name="connsiteX47-23821" fmla="*/ 1727631 w 2213217"/>
                <a:gd name="connsiteY47-23822" fmla="*/ 5512209 h 7250295"/>
                <a:gd name="connsiteX48-23823" fmla="*/ 1739049 w 2213217"/>
                <a:gd name="connsiteY48-23824" fmla="*/ 5363804 h 7250295"/>
                <a:gd name="connsiteX49-23825" fmla="*/ 1797611 w 2213217"/>
                <a:gd name="connsiteY49-23826" fmla="*/ 5317321 h 7250295"/>
                <a:gd name="connsiteX50-23827" fmla="*/ 1884207 w 2213217"/>
                <a:gd name="connsiteY50-23828" fmla="*/ 5097645 h 7250295"/>
                <a:gd name="connsiteX51-23829" fmla="*/ 1909357 w 2213217"/>
                <a:gd name="connsiteY51-23830" fmla="*/ 4805496 h 7250295"/>
                <a:gd name="connsiteX52-23831" fmla="*/ 1900373 w 2213217"/>
                <a:gd name="connsiteY52-23832" fmla="*/ 4348776 h 7250295"/>
                <a:gd name="connsiteX53-23833" fmla="*/ 1881052 w 2213217"/>
                <a:gd name="connsiteY53-23834" fmla="*/ 3902573 h 7250295"/>
                <a:gd name="connsiteX54-23835" fmla="*/ 1855362 w 2213217"/>
                <a:gd name="connsiteY54-23836" fmla="*/ 3584643 h 7250295"/>
                <a:gd name="connsiteX55-23837" fmla="*/ 2056257 w 2213217"/>
                <a:gd name="connsiteY55-23838" fmla="*/ 2654077 h 7250295"/>
                <a:gd name="connsiteX56-23839" fmla="*/ 2042707 w 2213217"/>
                <a:gd name="connsiteY56-23840" fmla="*/ 2404684 h 7250295"/>
                <a:gd name="connsiteX57-23841" fmla="*/ 1981200 w 2213217"/>
                <a:gd name="connsiteY57-23842" fmla="*/ 1864914 h 7250295"/>
                <a:gd name="connsiteX58-23843" fmla="*/ 1936459 w 2213217"/>
                <a:gd name="connsiteY58-23844" fmla="*/ 1677029 h 7250295"/>
                <a:gd name="connsiteX59-23845" fmla="*/ 1922037 w 2213217"/>
                <a:gd name="connsiteY59-23846" fmla="*/ 1432534 h 7250295"/>
                <a:gd name="connsiteX60-23847" fmla="*/ 1874412 w 2213217"/>
                <a:gd name="connsiteY60-23848" fmla="*/ 1302338 h 7250295"/>
                <a:gd name="connsiteX61-23849" fmla="*/ 1407687 w 2213217"/>
                <a:gd name="connsiteY61-23850" fmla="*/ 1134975 h 7250295"/>
                <a:gd name="connsiteX62-23851" fmla="*/ 1309221 w 2213217"/>
                <a:gd name="connsiteY62-23852" fmla="*/ 1020075 h 7250295"/>
                <a:gd name="connsiteX63-23853" fmla="*/ 1365230 w 2213217"/>
                <a:gd name="connsiteY63-23854" fmla="*/ 821521 h 7250295"/>
                <a:gd name="connsiteX64-23855" fmla="*/ 1433407 w 2213217"/>
                <a:gd name="connsiteY64-23856" fmla="*/ 622909 h 7250295"/>
                <a:gd name="connsiteX65-23857" fmla="*/ 1444916 w 2213217"/>
                <a:gd name="connsiteY65-23858" fmla="*/ 380757 h 7250295"/>
                <a:gd name="connsiteX66-23859" fmla="*/ 1330946 w 2213217"/>
                <a:gd name="connsiteY66-23860" fmla="*/ 143773 h 7250295"/>
                <a:gd name="connsiteX67-23861" fmla="*/ 1063645 w 2213217"/>
                <a:gd name="connsiteY67-23862" fmla="*/ 568 h 7250295"/>
                <a:gd name="connsiteX0-23863" fmla="*/ 1063645 w 2213217"/>
                <a:gd name="connsiteY0-23864" fmla="*/ 568 h 7250295"/>
                <a:gd name="connsiteX1-23865" fmla="*/ 809625 w 2213217"/>
                <a:gd name="connsiteY1-23866" fmla="*/ 116070 h 7250295"/>
                <a:gd name="connsiteX2-23867" fmla="*/ 685800 w 2213217"/>
                <a:gd name="connsiteY2-23868" fmla="*/ 297045 h 7250295"/>
                <a:gd name="connsiteX3-23869" fmla="*/ 704850 w 2213217"/>
                <a:gd name="connsiteY3-23870" fmla="*/ 620895 h 7250295"/>
                <a:gd name="connsiteX4-23871" fmla="*/ 838200 w 2213217"/>
                <a:gd name="connsiteY4-23872" fmla="*/ 897120 h 7250295"/>
                <a:gd name="connsiteX5-23873" fmla="*/ 742950 w 2213217"/>
                <a:gd name="connsiteY5-23874" fmla="*/ 1011420 h 7250295"/>
                <a:gd name="connsiteX6-23875" fmla="*/ 133350 w 2213217"/>
                <a:gd name="connsiteY6-23876" fmla="*/ 1220970 h 7250295"/>
                <a:gd name="connsiteX7-23877" fmla="*/ 0 w 2213217"/>
                <a:gd name="connsiteY7-23878" fmla="*/ 2211570 h 7250295"/>
                <a:gd name="connsiteX8-23879" fmla="*/ 333375 w 2213217"/>
                <a:gd name="connsiteY8-23880" fmla="*/ 3106920 h 7250295"/>
                <a:gd name="connsiteX9-23881" fmla="*/ 247650 w 2213217"/>
                <a:gd name="connsiteY9-23882" fmla="*/ 3840345 h 7250295"/>
                <a:gd name="connsiteX10-23883" fmla="*/ 371475 w 2213217"/>
                <a:gd name="connsiteY10-23884" fmla="*/ 4059420 h 7250295"/>
                <a:gd name="connsiteX11-23885" fmla="*/ 495300 w 2213217"/>
                <a:gd name="connsiteY11-23886" fmla="*/ 4278495 h 7250295"/>
                <a:gd name="connsiteX12-23887" fmla="*/ 476250 w 2213217"/>
                <a:gd name="connsiteY12-23888" fmla="*/ 4735695 h 7250295"/>
                <a:gd name="connsiteX13-23889" fmla="*/ 476250 w 2213217"/>
                <a:gd name="connsiteY13-23890" fmla="*/ 5097645 h 7250295"/>
                <a:gd name="connsiteX14-23891" fmla="*/ 371475 w 2213217"/>
                <a:gd name="connsiteY14-23892" fmla="*/ 6145395 h 7250295"/>
                <a:gd name="connsiteX15-23893" fmla="*/ 371475 w 2213217"/>
                <a:gd name="connsiteY15-23894" fmla="*/ 6621645 h 7250295"/>
                <a:gd name="connsiteX16-23895" fmla="*/ 400050 w 2213217"/>
                <a:gd name="connsiteY16-23896" fmla="*/ 6821670 h 7250295"/>
                <a:gd name="connsiteX17-23897" fmla="*/ 323850 w 2213217"/>
                <a:gd name="connsiteY17-23898" fmla="*/ 7002645 h 7250295"/>
                <a:gd name="connsiteX18-23899" fmla="*/ 533400 w 2213217"/>
                <a:gd name="connsiteY18-23900" fmla="*/ 7250295 h 7250295"/>
                <a:gd name="connsiteX19-23901" fmla="*/ 952500 w 2213217"/>
                <a:gd name="connsiteY19-23902" fmla="*/ 7240770 h 7250295"/>
                <a:gd name="connsiteX20-23903" fmla="*/ 733425 w 2213217"/>
                <a:gd name="connsiteY20-23904" fmla="*/ 6821670 h 7250295"/>
                <a:gd name="connsiteX21-23905" fmla="*/ 790575 w 2213217"/>
                <a:gd name="connsiteY21-23906" fmla="*/ 6574020 h 7250295"/>
                <a:gd name="connsiteX22-23907" fmla="*/ 762000 w 2213217"/>
                <a:gd name="connsiteY22-23908" fmla="*/ 6250170 h 7250295"/>
                <a:gd name="connsiteX23-23909" fmla="*/ 865153 w 2213217"/>
                <a:gd name="connsiteY23-23910" fmla="*/ 5529516 h 7250295"/>
                <a:gd name="connsiteX24-23911" fmla="*/ 906017 w 2213217"/>
                <a:gd name="connsiteY24-23912" fmla="*/ 5380240 h 7250295"/>
                <a:gd name="connsiteX25-23913" fmla="*/ 898504 w 2213217"/>
                <a:gd name="connsiteY25-23914" fmla="*/ 5308938 h 7250295"/>
                <a:gd name="connsiteX26-23915" fmla="*/ 971550 w 2213217"/>
                <a:gd name="connsiteY26-23916" fmla="*/ 5211945 h 7250295"/>
                <a:gd name="connsiteX27-23917" fmla="*/ 973564 w 2213217"/>
                <a:gd name="connsiteY27-23918" fmla="*/ 5069070 h 7250295"/>
                <a:gd name="connsiteX28-23919" fmla="*/ 1129719 w 2213217"/>
                <a:gd name="connsiteY28-23920" fmla="*/ 4378373 h 7250295"/>
                <a:gd name="connsiteX29-23921" fmla="*/ 1276350 w 2213217"/>
                <a:gd name="connsiteY29-23922" fmla="*/ 4649970 h 7250295"/>
                <a:gd name="connsiteX30-23923" fmla="*/ 1341012 w 2213217"/>
                <a:gd name="connsiteY30-23924" fmla="*/ 4880042 h 7250295"/>
                <a:gd name="connsiteX31-23925" fmla="*/ 1310424 w 2213217"/>
                <a:gd name="connsiteY31-23926" fmla="*/ 4973880 h 7250295"/>
                <a:gd name="connsiteX32-23927" fmla="*/ 1354293 w 2213217"/>
                <a:gd name="connsiteY32-23928" fmla="*/ 5113209 h 7250295"/>
                <a:gd name="connsiteX33-23929" fmla="*/ 1262198 w 2213217"/>
                <a:gd name="connsiteY33-23930" fmla="*/ 5554244 h 7250295"/>
                <a:gd name="connsiteX34-23931" fmla="*/ 1263220 w 2213217"/>
                <a:gd name="connsiteY34-23932" fmla="*/ 6360264 h 7250295"/>
                <a:gd name="connsiteX35-23933" fmla="*/ 1336385 w 2213217"/>
                <a:gd name="connsiteY35-23934" fmla="*/ 6540277 h 7250295"/>
                <a:gd name="connsiteX36-23935" fmla="*/ 1285605 w 2213217"/>
                <a:gd name="connsiteY36-23936" fmla="*/ 6741714 h 7250295"/>
                <a:gd name="connsiteX37-23937" fmla="*/ 1303783 w 2213217"/>
                <a:gd name="connsiteY37-23938" fmla="*/ 6828040 h 7250295"/>
                <a:gd name="connsiteX38-23939" fmla="*/ 1313579 w 2213217"/>
                <a:gd name="connsiteY38-23940" fmla="*/ 7020824 h 7250295"/>
                <a:gd name="connsiteX39-23941" fmla="*/ 1760353 w 2213217"/>
                <a:gd name="connsiteY39-23942" fmla="*/ 7189119 h 7250295"/>
                <a:gd name="connsiteX40-23943" fmla="*/ 2189006 w 2213217"/>
                <a:gd name="connsiteY40-23944" fmla="*/ 7199125 h 7250295"/>
                <a:gd name="connsiteX41-23945" fmla="*/ 2171850 w 2213217"/>
                <a:gd name="connsiteY41-23946" fmla="*/ 7046786 h 7250295"/>
                <a:gd name="connsiteX42-23947" fmla="*/ 1687247 w 2213217"/>
                <a:gd name="connsiteY42-23948" fmla="*/ 6680449 h 7250295"/>
                <a:gd name="connsiteX43-23949" fmla="*/ 1708130 w 2213217"/>
                <a:gd name="connsiteY43-23950" fmla="*/ 6550072 h 7250295"/>
                <a:gd name="connsiteX44-23951" fmla="*/ 1668617 w 2213217"/>
                <a:gd name="connsiteY44-23952" fmla="*/ 6451067 h 7250295"/>
                <a:gd name="connsiteX45-23953" fmla="*/ 1657350 w 2213217"/>
                <a:gd name="connsiteY45-23954" fmla="*/ 6250170 h 7250295"/>
                <a:gd name="connsiteX46-23955" fmla="*/ 1679014 w 2213217"/>
                <a:gd name="connsiteY46-23956" fmla="*/ 5979714 h 7250295"/>
                <a:gd name="connsiteX47-23957" fmla="*/ 1727631 w 2213217"/>
                <a:gd name="connsiteY47-23958" fmla="*/ 5512209 h 7250295"/>
                <a:gd name="connsiteX48-23959" fmla="*/ 1739049 w 2213217"/>
                <a:gd name="connsiteY48-23960" fmla="*/ 5363804 h 7250295"/>
                <a:gd name="connsiteX49-23961" fmla="*/ 1797611 w 2213217"/>
                <a:gd name="connsiteY49-23962" fmla="*/ 5317321 h 7250295"/>
                <a:gd name="connsiteX50-23963" fmla="*/ 1884207 w 2213217"/>
                <a:gd name="connsiteY50-23964" fmla="*/ 5097645 h 7250295"/>
                <a:gd name="connsiteX51-23965" fmla="*/ 1909357 w 2213217"/>
                <a:gd name="connsiteY51-23966" fmla="*/ 4805496 h 7250295"/>
                <a:gd name="connsiteX52-23967" fmla="*/ 1900373 w 2213217"/>
                <a:gd name="connsiteY52-23968" fmla="*/ 4348776 h 7250295"/>
                <a:gd name="connsiteX53-23969" fmla="*/ 1881052 w 2213217"/>
                <a:gd name="connsiteY53-23970" fmla="*/ 3902573 h 7250295"/>
                <a:gd name="connsiteX54-23971" fmla="*/ 1855362 w 2213217"/>
                <a:gd name="connsiteY54-23972" fmla="*/ 3584643 h 7250295"/>
                <a:gd name="connsiteX55-23973" fmla="*/ 2056257 w 2213217"/>
                <a:gd name="connsiteY55-23974" fmla="*/ 2654077 h 7250295"/>
                <a:gd name="connsiteX56-23975" fmla="*/ 2042707 w 2213217"/>
                <a:gd name="connsiteY56-23976" fmla="*/ 2404684 h 7250295"/>
                <a:gd name="connsiteX57-23977" fmla="*/ 1981200 w 2213217"/>
                <a:gd name="connsiteY57-23978" fmla="*/ 1864914 h 7250295"/>
                <a:gd name="connsiteX58-23979" fmla="*/ 1936459 w 2213217"/>
                <a:gd name="connsiteY58-23980" fmla="*/ 1677029 h 7250295"/>
                <a:gd name="connsiteX59-23981" fmla="*/ 1922037 w 2213217"/>
                <a:gd name="connsiteY59-23982" fmla="*/ 1432534 h 7250295"/>
                <a:gd name="connsiteX60-23983" fmla="*/ 1874412 w 2213217"/>
                <a:gd name="connsiteY60-23984" fmla="*/ 1302338 h 7250295"/>
                <a:gd name="connsiteX61-23985" fmla="*/ 1407687 w 2213217"/>
                <a:gd name="connsiteY61-23986" fmla="*/ 1134975 h 7250295"/>
                <a:gd name="connsiteX62-23987" fmla="*/ 1309221 w 2213217"/>
                <a:gd name="connsiteY62-23988" fmla="*/ 1020075 h 7250295"/>
                <a:gd name="connsiteX63-23989" fmla="*/ 1365230 w 2213217"/>
                <a:gd name="connsiteY63-23990" fmla="*/ 821521 h 7250295"/>
                <a:gd name="connsiteX64-23991" fmla="*/ 1433407 w 2213217"/>
                <a:gd name="connsiteY64-23992" fmla="*/ 622909 h 7250295"/>
                <a:gd name="connsiteX65-23993" fmla="*/ 1444916 w 2213217"/>
                <a:gd name="connsiteY65-23994" fmla="*/ 380757 h 7250295"/>
                <a:gd name="connsiteX66-23995" fmla="*/ 1330946 w 2213217"/>
                <a:gd name="connsiteY66-23996" fmla="*/ 143773 h 7250295"/>
                <a:gd name="connsiteX67-23997" fmla="*/ 1063645 w 2213217"/>
                <a:gd name="connsiteY67-23998" fmla="*/ 568 h 7250295"/>
                <a:gd name="connsiteX0-23999" fmla="*/ 1063645 w 2213217"/>
                <a:gd name="connsiteY0-24000" fmla="*/ 568 h 7250295"/>
                <a:gd name="connsiteX1-24001" fmla="*/ 809625 w 2213217"/>
                <a:gd name="connsiteY1-24002" fmla="*/ 116070 h 7250295"/>
                <a:gd name="connsiteX2-24003" fmla="*/ 685800 w 2213217"/>
                <a:gd name="connsiteY2-24004" fmla="*/ 297045 h 7250295"/>
                <a:gd name="connsiteX3-24005" fmla="*/ 704850 w 2213217"/>
                <a:gd name="connsiteY3-24006" fmla="*/ 620895 h 7250295"/>
                <a:gd name="connsiteX4-24007" fmla="*/ 838200 w 2213217"/>
                <a:gd name="connsiteY4-24008" fmla="*/ 897120 h 7250295"/>
                <a:gd name="connsiteX5-24009" fmla="*/ 742950 w 2213217"/>
                <a:gd name="connsiteY5-24010" fmla="*/ 1011420 h 7250295"/>
                <a:gd name="connsiteX6-24011" fmla="*/ 133350 w 2213217"/>
                <a:gd name="connsiteY6-24012" fmla="*/ 1220970 h 7250295"/>
                <a:gd name="connsiteX7-24013" fmla="*/ 0 w 2213217"/>
                <a:gd name="connsiteY7-24014" fmla="*/ 2211570 h 7250295"/>
                <a:gd name="connsiteX8-24015" fmla="*/ 333375 w 2213217"/>
                <a:gd name="connsiteY8-24016" fmla="*/ 3106920 h 7250295"/>
                <a:gd name="connsiteX9-24017" fmla="*/ 247650 w 2213217"/>
                <a:gd name="connsiteY9-24018" fmla="*/ 3840345 h 7250295"/>
                <a:gd name="connsiteX10-24019" fmla="*/ 371475 w 2213217"/>
                <a:gd name="connsiteY10-24020" fmla="*/ 4059420 h 7250295"/>
                <a:gd name="connsiteX11-24021" fmla="*/ 495300 w 2213217"/>
                <a:gd name="connsiteY11-24022" fmla="*/ 4278495 h 7250295"/>
                <a:gd name="connsiteX12-24023" fmla="*/ 476250 w 2213217"/>
                <a:gd name="connsiteY12-24024" fmla="*/ 4735695 h 7250295"/>
                <a:gd name="connsiteX13-24025" fmla="*/ 476250 w 2213217"/>
                <a:gd name="connsiteY13-24026" fmla="*/ 5097645 h 7250295"/>
                <a:gd name="connsiteX14-24027" fmla="*/ 371475 w 2213217"/>
                <a:gd name="connsiteY14-24028" fmla="*/ 6145395 h 7250295"/>
                <a:gd name="connsiteX15-24029" fmla="*/ 371475 w 2213217"/>
                <a:gd name="connsiteY15-24030" fmla="*/ 6621645 h 7250295"/>
                <a:gd name="connsiteX16-24031" fmla="*/ 400050 w 2213217"/>
                <a:gd name="connsiteY16-24032" fmla="*/ 6821670 h 7250295"/>
                <a:gd name="connsiteX17-24033" fmla="*/ 323850 w 2213217"/>
                <a:gd name="connsiteY17-24034" fmla="*/ 7002645 h 7250295"/>
                <a:gd name="connsiteX18-24035" fmla="*/ 533400 w 2213217"/>
                <a:gd name="connsiteY18-24036" fmla="*/ 7250295 h 7250295"/>
                <a:gd name="connsiteX19-24037" fmla="*/ 952500 w 2213217"/>
                <a:gd name="connsiteY19-24038" fmla="*/ 7240770 h 7250295"/>
                <a:gd name="connsiteX20-24039" fmla="*/ 733425 w 2213217"/>
                <a:gd name="connsiteY20-24040" fmla="*/ 6821670 h 7250295"/>
                <a:gd name="connsiteX21-24041" fmla="*/ 790575 w 2213217"/>
                <a:gd name="connsiteY21-24042" fmla="*/ 6574020 h 7250295"/>
                <a:gd name="connsiteX22-24043" fmla="*/ 762000 w 2213217"/>
                <a:gd name="connsiteY22-24044" fmla="*/ 6250170 h 7250295"/>
                <a:gd name="connsiteX23-24045" fmla="*/ 856500 w 2213217"/>
                <a:gd name="connsiteY23-24046" fmla="*/ 5489132 h 7250295"/>
                <a:gd name="connsiteX24-24047" fmla="*/ 906017 w 2213217"/>
                <a:gd name="connsiteY24-24048" fmla="*/ 5380240 h 7250295"/>
                <a:gd name="connsiteX25-24049" fmla="*/ 898504 w 2213217"/>
                <a:gd name="connsiteY25-24050" fmla="*/ 5308938 h 7250295"/>
                <a:gd name="connsiteX26-24051" fmla="*/ 971550 w 2213217"/>
                <a:gd name="connsiteY26-24052" fmla="*/ 5211945 h 7250295"/>
                <a:gd name="connsiteX27-24053" fmla="*/ 973564 w 2213217"/>
                <a:gd name="connsiteY27-24054" fmla="*/ 5069070 h 7250295"/>
                <a:gd name="connsiteX28-24055" fmla="*/ 1129719 w 2213217"/>
                <a:gd name="connsiteY28-24056" fmla="*/ 4378373 h 7250295"/>
                <a:gd name="connsiteX29-24057" fmla="*/ 1276350 w 2213217"/>
                <a:gd name="connsiteY29-24058" fmla="*/ 4649970 h 7250295"/>
                <a:gd name="connsiteX30-24059" fmla="*/ 1341012 w 2213217"/>
                <a:gd name="connsiteY30-24060" fmla="*/ 4880042 h 7250295"/>
                <a:gd name="connsiteX31-24061" fmla="*/ 1310424 w 2213217"/>
                <a:gd name="connsiteY31-24062" fmla="*/ 4973880 h 7250295"/>
                <a:gd name="connsiteX32-24063" fmla="*/ 1354293 w 2213217"/>
                <a:gd name="connsiteY32-24064" fmla="*/ 5113209 h 7250295"/>
                <a:gd name="connsiteX33-24065" fmla="*/ 1262198 w 2213217"/>
                <a:gd name="connsiteY33-24066" fmla="*/ 5554244 h 7250295"/>
                <a:gd name="connsiteX34-24067" fmla="*/ 1263220 w 2213217"/>
                <a:gd name="connsiteY34-24068" fmla="*/ 6360264 h 7250295"/>
                <a:gd name="connsiteX35-24069" fmla="*/ 1336385 w 2213217"/>
                <a:gd name="connsiteY35-24070" fmla="*/ 6540277 h 7250295"/>
                <a:gd name="connsiteX36-24071" fmla="*/ 1285605 w 2213217"/>
                <a:gd name="connsiteY36-24072" fmla="*/ 6741714 h 7250295"/>
                <a:gd name="connsiteX37-24073" fmla="*/ 1303783 w 2213217"/>
                <a:gd name="connsiteY37-24074" fmla="*/ 6828040 h 7250295"/>
                <a:gd name="connsiteX38-24075" fmla="*/ 1313579 w 2213217"/>
                <a:gd name="connsiteY38-24076" fmla="*/ 7020824 h 7250295"/>
                <a:gd name="connsiteX39-24077" fmla="*/ 1760353 w 2213217"/>
                <a:gd name="connsiteY39-24078" fmla="*/ 7189119 h 7250295"/>
                <a:gd name="connsiteX40-24079" fmla="*/ 2189006 w 2213217"/>
                <a:gd name="connsiteY40-24080" fmla="*/ 7199125 h 7250295"/>
                <a:gd name="connsiteX41-24081" fmla="*/ 2171850 w 2213217"/>
                <a:gd name="connsiteY41-24082" fmla="*/ 7046786 h 7250295"/>
                <a:gd name="connsiteX42-24083" fmla="*/ 1687247 w 2213217"/>
                <a:gd name="connsiteY42-24084" fmla="*/ 6680449 h 7250295"/>
                <a:gd name="connsiteX43-24085" fmla="*/ 1708130 w 2213217"/>
                <a:gd name="connsiteY43-24086" fmla="*/ 6550072 h 7250295"/>
                <a:gd name="connsiteX44-24087" fmla="*/ 1668617 w 2213217"/>
                <a:gd name="connsiteY44-24088" fmla="*/ 6451067 h 7250295"/>
                <a:gd name="connsiteX45-24089" fmla="*/ 1657350 w 2213217"/>
                <a:gd name="connsiteY45-24090" fmla="*/ 6250170 h 7250295"/>
                <a:gd name="connsiteX46-24091" fmla="*/ 1679014 w 2213217"/>
                <a:gd name="connsiteY46-24092" fmla="*/ 5979714 h 7250295"/>
                <a:gd name="connsiteX47-24093" fmla="*/ 1727631 w 2213217"/>
                <a:gd name="connsiteY47-24094" fmla="*/ 5512209 h 7250295"/>
                <a:gd name="connsiteX48-24095" fmla="*/ 1739049 w 2213217"/>
                <a:gd name="connsiteY48-24096" fmla="*/ 5363804 h 7250295"/>
                <a:gd name="connsiteX49-24097" fmla="*/ 1797611 w 2213217"/>
                <a:gd name="connsiteY49-24098" fmla="*/ 5317321 h 7250295"/>
                <a:gd name="connsiteX50-24099" fmla="*/ 1884207 w 2213217"/>
                <a:gd name="connsiteY50-24100" fmla="*/ 5097645 h 7250295"/>
                <a:gd name="connsiteX51-24101" fmla="*/ 1909357 w 2213217"/>
                <a:gd name="connsiteY51-24102" fmla="*/ 4805496 h 7250295"/>
                <a:gd name="connsiteX52-24103" fmla="*/ 1900373 w 2213217"/>
                <a:gd name="connsiteY52-24104" fmla="*/ 4348776 h 7250295"/>
                <a:gd name="connsiteX53-24105" fmla="*/ 1881052 w 2213217"/>
                <a:gd name="connsiteY53-24106" fmla="*/ 3902573 h 7250295"/>
                <a:gd name="connsiteX54-24107" fmla="*/ 1855362 w 2213217"/>
                <a:gd name="connsiteY54-24108" fmla="*/ 3584643 h 7250295"/>
                <a:gd name="connsiteX55-24109" fmla="*/ 2056257 w 2213217"/>
                <a:gd name="connsiteY55-24110" fmla="*/ 2654077 h 7250295"/>
                <a:gd name="connsiteX56-24111" fmla="*/ 2042707 w 2213217"/>
                <a:gd name="connsiteY56-24112" fmla="*/ 2404684 h 7250295"/>
                <a:gd name="connsiteX57-24113" fmla="*/ 1981200 w 2213217"/>
                <a:gd name="connsiteY57-24114" fmla="*/ 1864914 h 7250295"/>
                <a:gd name="connsiteX58-24115" fmla="*/ 1936459 w 2213217"/>
                <a:gd name="connsiteY58-24116" fmla="*/ 1677029 h 7250295"/>
                <a:gd name="connsiteX59-24117" fmla="*/ 1922037 w 2213217"/>
                <a:gd name="connsiteY59-24118" fmla="*/ 1432534 h 7250295"/>
                <a:gd name="connsiteX60-24119" fmla="*/ 1874412 w 2213217"/>
                <a:gd name="connsiteY60-24120" fmla="*/ 1302338 h 7250295"/>
                <a:gd name="connsiteX61-24121" fmla="*/ 1407687 w 2213217"/>
                <a:gd name="connsiteY61-24122" fmla="*/ 1134975 h 7250295"/>
                <a:gd name="connsiteX62-24123" fmla="*/ 1309221 w 2213217"/>
                <a:gd name="connsiteY62-24124" fmla="*/ 1020075 h 7250295"/>
                <a:gd name="connsiteX63-24125" fmla="*/ 1365230 w 2213217"/>
                <a:gd name="connsiteY63-24126" fmla="*/ 821521 h 7250295"/>
                <a:gd name="connsiteX64-24127" fmla="*/ 1433407 w 2213217"/>
                <a:gd name="connsiteY64-24128" fmla="*/ 622909 h 7250295"/>
                <a:gd name="connsiteX65-24129" fmla="*/ 1444916 w 2213217"/>
                <a:gd name="connsiteY65-24130" fmla="*/ 380757 h 7250295"/>
                <a:gd name="connsiteX66-24131" fmla="*/ 1330946 w 2213217"/>
                <a:gd name="connsiteY66-24132" fmla="*/ 143773 h 7250295"/>
                <a:gd name="connsiteX67-24133" fmla="*/ 1063645 w 2213217"/>
                <a:gd name="connsiteY67-24134" fmla="*/ 568 h 7250295"/>
                <a:gd name="connsiteX0-24135" fmla="*/ 1063645 w 2213217"/>
                <a:gd name="connsiteY0-24136" fmla="*/ 568 h 7250295"/>
                <a:gd name="connsiteX1-24137" fmla="*/ 809625 w 2213217"/>
                <a:gd name="connsiteY1-24138" fmla="*/ 116070 h 7250295"/>
                <a:gd name="connsiteX2-24139" fmla="*/ 685800 w 2213217"/>
                <a:gd name="connsiteY2-24140" fmla="*/ 297045 h 7250295"/>
                <a:gd name="connsiteX3-24141" fmla="*/ 704850 w 2213217"/>
                <a:gd name="connsiteY3-24142" fmla="*/ 620895 h 7250295"/>
                <a:gd name="connsiteX4-24143" fmla="*/ 838200 w 2213217"/>
                <a:gd name="connsiteY4-24144" fmla="*/ 897120 h 7250295"/>
                <a:gd name="connsiteX5-24145" fmla="*/ 742950 w 2213217"/>
                <a:gd name="connsiteY5-24146" fmla="*/ 1011420 h 7250295"/>
                <a:gd name="connsiteX6-24147" fmla="*/ 133350 w 2213217"/>
                <a:gd name="connsiteY6-24148" fmla="*/ 1220970 h 7250295"/>
                <a:gd name="connsiteX7-24149" fmla="*/ 0 w 2213217"/>
                <a:gd name="connsiteY7-24150" fmla="*/ 2211570 h 7250295"/>
                <a:gd name="connsiteX8-24151" fmla="*/ 333375 w 2213217"/>
                <a:gd name="connsiteY8-24152" fmla="*/ 3106920 h 7250295"/>
                <a:gd name="connsiteX9-24153" fmla="*/ 247650 w 2213217"/>
                <a:gd name="connsiteY9-24154" fmla="*/ 3840345 h 7250295"/>
                <a:gd name="connsiteX10-24155" fmla="*/ 371475 w 2213217"/>
                <a:gd name="connsiteY10-24156" fmla="*/ 4059420 h 7250295"/>
                <a:gd name="connsiteX11-24157" fmla="*/ 495300 w 2213217"/>
                <a:gd name="connsiteY11-24158" fmla="*/ 4278495 h 7250295"/>
                <a:gd name="connsiteX12-24159" fmla="*/ 476250 w 2213217"/>
                <a:gd name="connsiteY12-24160" fmla="*/ 4735695 h 7250295"/>
                <a:gd name="connsiteX13-24161" fmla="*/ 476250 w 2213217"/>
                <a:gd name="connsiteY13-24162" fmla="*/ 5097645 h 7250295"/>
                <a:gd name="connsiteX14-24163" fmla="*/ 371475 w 2213217"/>
                <a:gd name="connsiteY14-24164" fmla="*/ 6145395 h 7250295"/>
                <a:gd name="connsiteX15-24165" fmla="*/ 371475 w 2213217"/>
                <a:gd name="connsiteY15-24166" fmla="*/ 6621645 h 7250295"/>
                <a:gd name="connsiteX16-24167" fmla="*/ 400050 w 2213217"/>
                <a:gd name="connsiteY16-24168" fmla="*/ 6821670 h 7250295"/>
                <a:gd name="connsiteX17-24169" fmla="*/ 323850 w 2213217"/>
                <a:gd name="connsiteY17-24170" fmla="*/ 7002645 h 7250295"/>
                <a:gd name="connsiteX18-24171" fmla="*/ 533400 w 2213217"/>
                <a:gd name="connsiteY18-24172" fmla="*/ 7250295 h 7250295"/>
                <a:gd name="connsiteX19-24173" fmla="*/ 952500 w 2213217"/>
                <a:gd name="connsiteY19-24174" fmla="*/ 7240770 h 7250295"/>
                <a:gd name="connsiteX20-24175" fmla="*/ 733425 w 2213217"/>
                <a:gd name="connsiteY20-24176" fmla="*/ 6821670 h 7250295"/>
                <a:gd name="connsiteX21-24177" fmla="*/ 790575 w 2213217"/>
                <a:gd name="connsiteY21-24178" fmla="*/ 6574020 h 7250295"/>
                <a:gd name="connsiteX22-24179" fmla="*/ 762000 w 2213217"/>
                <a:gd name="connsiteY22-24180" fmla="*/ 6250170 h 7250295"/>
                <a:gd name="connsiteX23-24181" fmla="*/ 856500 w 2213217"/>
                <a:gd name="connsiteY23-24182" fmla="*/ 5489132 h 7250295"/>
                <a:gd name="connsiteX24-24183" fmla="*/ 906017 w 2213217"/>
                <a:gd name="connsiteY24-24184" fmla="*/ 5380240 h 7250295"/>
                <a:gd name="connsiteX25-24185" fmla="*/ 898504 w 2213217"/>
                <a:gd name="connsiteY25-24186" fmla="*/ 5308938 h 7250295"/>
                <a:gd name="connsiteX26-24187" fmla="*/ 971550 w 2213217"/>
                <a:gd name="connsiteY26-24188" fmla="*/ 5211945 h 7250295"/>
                <a:gd name="connsiteX27-24189" fmla="*/ 973564 w 2213217"/>
                <a:gd name="connsiteY27-24190" fmla="*/ 5069070 h 7250295"/>
                <a:gd name="connsiteX28-24191" fmla="*/ 1129719 w 2213217"/>
                <a:gd name="connsiteY28-24192" fmla="*/ 4378373 h 7250295"/>
                <a:gd name="connsiteX29-24193" fmla="*/ 1276350 w 2213217"/>
                <a:gd name="connsiteY29-24194" fmla="*/ 4649970 h 7250295"/>
                <a:gd name="connsiteX30-24195" fmla="*/ 1341012 w 2213217"/>
                <a:gd name="connsiteY30-24196" fmla="*/ 4880042 h 7250295"/>
                <a:gd name="connsiteX31-24197" fmla="*/ 1310424 w 2213217"/>
                <a:gd name="connsiteY31-24198" fmla="*/ 4973880 h 7250295"/>
                <a:gd name="connsiteX32-24199" fmla="*/ 1354293 w 2213217"/>
                <a:gd name="connsiteY32-24200" fmla="*/ 5113209 h 7250295"/>
                <a:gd name="connsiteX33-24201" fmla="*/ 1262198 w 2213217"/>
                <a:gd name="connsiteY33-24202" fmla="*/ 5554244 h 7250295"/>
                <a:gd name="connsiteX34-24203" fmla="*/ 1263220 w 2213217"/>
                <a:gd name="connsiteY34-24204" fmla="*/ 6360264 h 7250295"/>
                <a:gd name="connsiteX35-24205" fmla="*/ 1336385 w 2213217"/>
                <a:gd name="connsiteY35-24206" fmla="*/ 6540277 h 7250295"/>
                <a:gd name="connsiteX36-24207" fmla="*/ 1285605 w 2213217"/>
                <a:gd name="connsiteY36-24208" fmla="*/ 6741714 h 7250295"/>
                <a:gd name="connsiteX37-24209" fmla="*/ 1303783 w 2213217"/>
                <a:gd name="connsiteY37-24210" fmla="*/ 6828040 h 7250295"/>
                <a:gd name="connsiteX38-24211" fmla="*/ 1313579 w 2213217"/>
                <a:gd name="connsiteY38-24212" fmla="*/ 7020824 h 7250295"/>
                <a:gd name="connsiteX39-24213" fmla="*/ 1760353 w 2213217"/>
                <a:gd name="connsiteY39-24214" fmla="*/ 7189119 h 7250295"/>
                <a:gd name="connsiteX40-24215" fmla="*/ 2189006 w 2213217"/>
                <a:gd name="connsiteY40-24216" fmla="*/ 7199125 h 7250295"/>
                <a:gd name="connsiteX41-24217" fmla="*/ 2171850 w 2213217"/>
                <a:gd name="connsiteY41-24218" fmla="*/ 7046786 h 7250295"/>
                <a:gd name="connsiteX42-24219" fmla="*/ 1687247 w 2213217"/>
                <a:gd name="connsiteY42-24220" fmla="*/ 6680449 h 7250295"/>
                <a:gd name="connsiteX43-24221" fmla="*/ 1708130 w 2213217"/>
                <a:gd name="connsiteY43-24222" fmla="*/ 6550072 h 7250295"/>
                <a:gd name="connsiteX44-24223" fmla="*/ 1668617 w 2213217"/>
                <a:gd name="connsiteY44-24224" fmla="*/ 6451067 h 7250295"/>
                <a:gd name="connsiteX45-24225" fmla="*/ 1657350 w 2213217"/>
                <a:gd name="connsiteY45-24226" fmla="*/ 6250170 h 7250295"/>
                <a:gd name="connsiteX46-24227" fmla="*/ 1679014 w 2213217"/>
                <a:gd name="connsiteY46-24228" fmla="*/ 5979714 h 7250295"/>
                <a:gd name="connsiteX47-24229" fmla="*/ 1727631 w 2213217"/>
                <a:gd name="connsiteY47-24230" fmla="*/ 5512209 h 7250295"/>
                <a:gd name="connsiteX48-24231" fmla="*/ 1739049 w 2213217"/>
                <a:gd name="connsiteY48-24232" fmla="*/ 5363804 h 7250295"/>
                <a:gd name="connsiteX49-24233" fmla="*/ 1797611 w 2213217"/>
                <a:gd name="connsiteY49-24234" fmla="*/ 5317321 h 7250295"/>
                <a:gd name="connsiteX50-24235" fmla="*/ 1884207 w 2213217"/>
                <a:gd name="connsiteY50-24236" fmla="*/ 5097645 h 7250295"/>
                <a:gd name="connsiteX51-24237" fmla="*/ 1909357 w 2213217"/>
                <a:gd name="connsiteY51-24238" fmla="*/ 4805496 h 7250295"/>
                <a:gd name="connsiteX52-24239" fmla="*/ 1900373 w 2213217"/>
                <a:gd name="connsiteY52-24240" fmla="*/ 4348776 h 7250295"/>
                <a:gd name="connsiteX53-24241" fmla="*/ 1881052 w 2213217"/>
                <a:gd name="connsiteY53-24242" fmla="*/ 3902573 h 7250295"/>
                <a:gd name="connsiteX54-24243" fmla="*/ 1855362 w 2213217"/>
                <a:gd name="connsiteY54-24244" fmla="*/ 3584643 h 7250295"/>
                <a:gd name="connsiteX55-24245" fmla="*/ 2056257 w 2213217"/>
                <a:gd name="connsiteY55-24246" fmla="*/ 2654077 h 7250295"/>
                <a:gd name="connsiteX56-24247" fmla="*/ 2042707 w 2213217"/>
                <a:gd name="connsiteY56-24248" fmla="*/ 2404684 h 7250295"/>
                <a:gd name="connsiteX57-24249" fmla="*/ 1981200 w 2213217"/>
                <a:gd name="connsiteY57-24250" fmla="*/ 1864914 h 7250295"/>
                <a:gd name="connsiteX58-24251" fmla="*/ 1936459 w 2213217"/>
                <a:gd name="connsiteY58-24252" fmla="*/ 1677029 h 7250295"/>
                <a:gd name="connsiteX59-24253" fmla="*/ 1922037 w 2213217"/>
                <a:gd name="connsiteY59-24254" fmla="*/ 1432534 h 7250295"/>
                <a:gd name="connsiteX60-24255" fmla="*/ 1874412 w 2213217"/>
                <a:gd name="connsiteY60-24256" fmla="*/ 1302338 h 7250295"/>
                <a:gd name="connsiteX61-24257" fmla="*/ 1407687 w 2213217"/>
                <a:gd name="connsiteY61-24258" fmla="*/ 1134975 h 7250295"/>
                <a:gd name="connsiteX62-24259" fmla="*/ 1309221 w 2213217"/>
                <a:gd name="connsiteY62-24260" fmla="*/ 1020075 h 7250295"/>
                <a:gd name="connsiteX63-24261" fmla="*/ 1365230 w 2213217"/>
                <a:gd name="connsiteY63-24262" fmla="*/ 821521 h 7250295"/>
                <a:gd name="connsiteX64-24263" fmla="*/ 1433407 w 2213217"/>
                <a:gd name="connsiteY64-24264" fmla="*/ 622909 h 7250295"/>
                <a:gd name="connsiteX65-24265" fmla="*/ 1444916 w 2213217"/>
                <a:gd name="connsiteY65-24266" fmla="*/ 380757 h 7250295"/>
                <a:gd name="connsiteX66-24267" fmla="*/ 1330946 w 2213217"/>
                <a:gd name="connsiteY66-24268" fmla="*/ 143773 h 7250295"/>
                <a:gd name="connsiteX67-24269" fmla="*/ 1063645 w 2213217"/>
                <a:gd name="connsiteY67-24270" fmla="*/ 568 h 7250295"/>
                <a:gd name="connsiteX0-24271" fmla="*/ 1063645 w 2213217"/>
                <a:gd name="connsiteY0-24272" fmla="*/ 568 h 7250295"/>
                <a:gd name="connsiteX1-24273" fmla="*/ 809625 w 2213217"/>
                <a:gd name="connsiteY1-24274" fmla="*/ 116070 h 7250295"/>
                <a:gd name="connsiteX2-24275" fmla="*/ 685800 w 2213217"/>
                <a:gd name="connsiteY2-24276" fmla="*/ 297045 h 7250295"/>
                <a:gd name="connsiteX3-24277" fmla="*/ 704850 w 2213217"/>
                <a:gd name="connsiteY3-24278" fmla="*/ 620895 h 7250295"/>
                <a:gd name="connsiteX4-24279" fmla="*/ 838200 w 2213217"/>
                <a:gd name="connsiteY4-24280" fmla="*/ 897120 h 7250295"/>
                <a:gd name="connsiteX5-24281" fmla="*/ 742950 w 2213217"/>
                <a:gd name="connsiteY5-24282" fmla="*/ 1011420 h 7250295"/>
                <a:gd name="connsiteX6-24283" fmla="*/ 133350 w 2213217"/>
                <a:gd name="connsiteY6-24284" fmla="*/ 1220970 h 7250295"/>
                <a:gd name="connsiteX7-24285" fmla="*/ 0 w 2213217"/>
                <a:gd name="connsiteY7-24286" fmla="*/ 2211570 h 7250295"/>
                <a:gd name="connsiteX8-24287" fmla="*/ 333375 w 2213217"/>
                <a:gd name="connsiteY8-24288" fmla="*/ 3106920 h 7250295"/>
                <a:gd name="connsiteX9-24289" fmla="*/ 247650 w 2213217"/>
                <a:gd name="connsiteY9-24290" fmla="*/ 3840345 h 7250295"/>
                <a:gd name="connsiteX10-24291" fmla="*/ 371475 w 2213217"/>
                <a:gd name="connsiteY10-24292" fmla="*/ 4059420 h 7250295"/>
                <a:gd name="connsiteX11-24293" fmla="*/ 495300 w 2213217"/>
                <a:gd name="connsiteY11-24294" fmla="*/ 4278495 h 7250295"/>
                <a:gd name="connsiteX12-24295" fmla="*/ 476250 w 2213217"/>
                <a:gd name="connsiteY12-24296" fmla="*/ 4735695 h 7250295"/>
                <a:gd name="connsiteX13-24297" fmla="*/ 476250 w 2213217"/>
                <a:gd name="connsiteY13-24298" fmla="*/ 5097645 h 7250295"/>
                <a:gd name="connsiteX14-24299" fmla="*/ 371475 w 2213217"/>
                <a:gd name="connsiteY14-24300" fmla="*/ 6145395 h 7250295"/>
                <a:gd name="connsiteX15-24301" fmla="*/ 371475 w 2213217"/>
                <a:gd name="connsiteY15-24302" fmla="*/ 6621645 h 7250295"/>
                <a:gd name="connsiteX16-24303" fmla="*/ 400050 w 2213217"/>
                <a:gd name="connsiteY16-24304" fmla="*/ 6821670 h 7250295"/>
                <a:gd name="connsiteX17-24305" fmla="*/ 323850 w 2213217"/>
                <a:gd name="connsiteY17-24306" fmla="*/ 7002645 h 7250295"/>
                <a:gd name="connsiteX18-24307" fmla="*/ 533400 w 2213217"/>
                <a:gd name="connsiteY18-24308" fmla="*/ 7250295 h 7250295"/>
                <a:gd name="connsiteX19-24309" fmla="*/ 952500 w 2213217"/>
                <a:gd name="connsiteY19-24310" fmla="*/ 7240770 h 7250295"/>
                <a:gd name="connsiteX20-24311" fmla="*/ 733425 w 2213217"/>
                <a:gd name="connsiteY20-24312" fmla="*/ 6821670 h 7250295"/>
                <a:gd name="connsiteX21-24313" fmla="*/ 790575 w 2213217"/>
                <a:gd name="connsiteY21-24314" fmla="*/ 6574020 h 7250295"/>
                <a:gd name="connsiteX22-24315" fmla="*/ 738924 w 2213217"/>
                <a:gd name="connsiteY22-24316" fmla="*/ 6250170 h 7250295"/>
                <a:gd name="connsiteX23-24317" fmla="*/ 856500 w 2213217"/>
                <a:gd name="connsiteY23-24318" fmla="*/ 5489132 h 7250295"/>
                <a:gd name="connsiteX24-24319" fmla="*/ 906017 w 2213217"/>
                <a:gd name="connsiteY24-24320" fmla="*/ 5380240 h 7250295"/>
                <a:gd name="connsiteX25-24321" fmla="*/ 898504 w 2213217"/>
                <a:gd name="connsiteY25-24322" fmla="*/ 5308938 h 7250295"/>
                <a:gd name="connsiteX26-24323" fmla="*/ 971550 w 2213217"/>
                <a:gd name="connsiteY26-24324" fmla="*/ 5211945 h 7250295"/>
                <a:gd name="connsiteX27-24325" fmla="*/ 973564 w 2213217"/>
                <a:gd name="connsiteY27-24326" fmla="*/ 5069070 h 7250295"/>
                <a:gd name="connsiteX28-24327" fmla="*/ 1129719 w 2213217"/>
                <a:gd name="connsiteY28-24328" fmla="*/ 4378373 h 7250295"/>
                <a:gd name="connsiteX29-24329" fmla="*/ 1276350 w 2213217"/>
                <a:gd name="connsiteY29-24330" fmla="*/ 4649970 h 7250295"/>
                <a:gd name="connsiteX30-24331" fmla="*/ 1341012 w 2213217"/>
                <a:gd name="connsiteY30-24332" fmla="*/ 4880042 h 7250295"/>
                <a:gd name="connsiteX31-24333" fmla="*/ 1310424 w 2213217"/>
                <a:gd name="connsiteY31-24334" fmla="*/ 4973880 h 7250295"/>
                <a:gd name="connsiteX32-24335" fmla="*/ 1354293 w 2213217"/>
                <a:gd name="connsiteY32-24336" fmla="*/ 5113209 h 7250295"/>
                <a:gd name="connsiteX33-24337" fmla="*/ 1262198 w 2213217"/>
                <a:gd name="connsiteY33-24338" fmla="*/ 5554244 h 7250295"/>
                <a:gd name="connsiteX34-24339" fmla="*/ 1263220 w 2213217"/>
                <a:gd name="connsiteY34-24340" fmla="*/ 6360264 h 7250295"/>
                <a:gd name="connsiteX35-24341" fmla="*/ 1336385 w 2213217"/>
                <a:gd name="connsiteY35-24342" fmla="*/ 6540277 h 7250295"/>
                <a:gd name="connsiteX36-24343" fmla="*/ 1285605 w 2213217"/>
                <a:gd name="connsiteY36-24344" fmla="*/ 6741714 h 7250295"/>
                <a:gd name="connsiteX37-24345" fmla="*/ 1303783 w 2213217"/>
                <a:gd name="connsiteY37-24346" fmla="*/ 6828040 h 7250295"/>
                <a:gd name="connsiteX38-24347" fmla="*/ 1313579 w 2213217"/>
                <a:gd name="connsiteY38-24348" fmla="*/ 7020824 h 7250295"/>
                <a:gd name="connsiteX39-24349" fmla="*/ 1760353 w 2213217"/>
                <a:gd name="connsiteY39-24350" fmla="*/ 7189119 h 7250295"/>
                <a:gd name="connsiteX40-24351" fmla="*/ 2189006 w 2213217"/>
                <a:gd name="connsiteY40-24352" fmla="*/ 7199125 h 7250295"/>
                <a:gd name="connsiteX41-24353" fmla="*/ 2171850 w 2213217"/>
                <a:gd name="connsiteY41-24354" fmla="*/ 7046786 h 7250295"/>
                <a:gd name="connsiteX42-24355" fmla="*/ 1687247 w 2213217"/>
                <a:gd name="connsiteY42-24356" fmla="*/ 6680449 h 7250295"/>
                <a:gd name="connsiteX43-24357" fmla="*/ 1708130 w 2213217"/>
                <a:gd name="connsiteY43-24358" fmla="*/ 6550072 h 7250295"/>
                <a:gd name="connsiteX44-24359" fmla="*/ 1668617 w 2213217"/>
                <a:gd name="connsiteY44-24360" fmla="*/ 6451067 h 7250295"/>
                <a:gd name="connsiteX45-24361" fmla="*/ 1657350 w 2213217"/>
                <a:gd name="connsiteY45-24362" fmla="*/ 6250170 h 7250295"/>
                <a:gd name="connsiteX46-24363" fmla="*/ 1679014 w 2213217"/>
                <a:gd name="connsiteY46-24364" fmla="*/ 5979714 h 7250295"/>
                <a:gd name="connsiteX47-24365" fmla="*/ 1727631 w 2213217"/>
                <a:gd name="connsiteY47-24366" fmla="*/ 5512209 h 7250295"/>
                <a:gd name="connsiteX48-24367" fmla="*/ 1739049 w 2213217"/>
                <a:gd name="connsiteY48-24368" fmla="*/ 5363804 h 7250295"/>
                <a:gd name="connsiteX49-24369" fmla="*/ 1797611 w 2213217"/>
                <a:gd name="connsiteY49-24370" fmla="*/ 5317321 h 7250295"/>
                <a:gd name="connsiteX50-24371" fmla="*/ 1884207 w 2213217"/>
                <a:gd name="connsiteY50-24372" fmla="*/ 5097645 h 7250295"/>
                <a:gd name="connsiteX51-24373" fmla="*/ 1909357 w 2213217"/>
                <a:gd name="connsiteY51-24374" fmla="*/ 4805496 h 7250295"/>
                <a:gd name="connsiteX52-24375" fmla="*/ 1900373 w 2213217"/>
                <a:gd name="connsiteY52-24376" fmla="*/ 4348776 h 7250295"/>
                <a:gd name="connsiteX53-24377" fmla="*/ 1881052 w 2213217"/>
                <a:gd name="connsiteY53-24378" fmla="*/ 3902573 h 7250295"/>
                <a:gd name="connsiteX54-24379" fmla="*/ 1855362 w 2213217"/>
                <a:gd name="connsiteY54-24380" fmla="*/ 3584643 h 7250295"/>
                <a:gd name="connsiteX55-24381" fmla="*/ 2056257 w 2213217"/>
                <a:gd name="connsiteY55-24382" fmla="*/ 2654077 h 7250295"/>
                <a:gd name="connsiteX56-24383" fmla="*/ 2042707 w 2213217"/>
                <a:gd name="connsiteY56-24384" fmla="*/ 2404684 h 7250295"/>
                <a:gd name="connsiteX57-24385" fmla="*/ 1981200 w 2213217"/>
                <a:gd name="connsiteY57-24386" fmla="*/ 1864914 h 7250295"/>
                <a:gd name="connsiteX58-24387" fmla="*/ 1936459 w 2213217"/>
                <a:gd name="connsiteY58-24388" fmla="*/ 1677029 h 7250295"/>
                <a:gd name="connsiteX59-24389" fmla="*/ 1922037 w 2213217"/>
                <a:gd name="connsiteY59-24390" fmla="*/ 1432534 h 7250295"/>
                <a:gd name="connsiteX60-24391" fmla="*/ 1874412 w 2213217"/>
                <a:gd name="connsiteY60-24392" fmla="*/ 1302338 h 7250295"/>
                <a:gd name="connsiteX61-24393" fmla="*/ 1407687 w 2213217"/>
                <a:gd name="connsiteY61-24394" fmla="*/ 1134975 h 7250295"/>
                <a:gd name="connsiteX62-24395" fmla="*/ 1309221 w 2213217"/>
                <a:gd name="connsiteY62-24396" fmla="*/ 1020075 h 7250295"/>
                <a:gd name="connsiteX63-24397" fmla="*/ 1365230 w 2213217"/>
                <a:gd name="connsiteY63-24398" fmla="*/ 821521 h 7250295"/>
                <a:gd name="connsiteX64-24399" fmla="*/ 1433407 w 2213217"/>
                <a:gd name="connsiteY64-24400" fmla="*/ 622909 h 7250295"/>
                <a:gd name="connsiteX65-24401" fmla="*/ 1444916 w 2213217"/>
                <a:gd name="connsiteY65-24402" fmla="*/ 380757 h 7250295"/>
                <a:gd name="connsiteX66-24403" fmla="*/ 1330946 w 2213217"/>
                <a:gd name="connsiteY66-24404" fmla="*/ 143773 h 7250295"/>
                <a:gd name="connsiteX67-24405" fmla="*/ 1063645 w 2213217"/>
                <a:gd name="connsiteY67-24406" fmla="*/ 568 h 7250295"/>
                <a:gd name="connsiteX0-24407" fmla="*/ 1063645 w 2213217"/>
                <a:gd name="connsiteY0-24408" fmla="*/ 568 h 7250295"/>
                <a:gd name="connsiteX1-24409" fmla="*/ 809625 w 2213217"/>
                <a:gd name="connsiteY1-24410" fmla="*/ 116070 h 7250295"/>
                <a:gd name="connsiteX2-24411" fmla="*/ 685800 w 2213217"/>
                <a:gd name="connsiteY2-24412" fmla="*/ 297045 h 7250295"/>
                <a:gd name="connsiteX3-24413" fmla="*/ 704850 w 2213217"/>
                <a:gd name="connsiteY3-24414" fmla="*/ 620895 h 7250295"/>
                <a:gd name="connsiteX4-24415" fmla="*/ 838200 w 2213217"/>
                <a:gd name="connsiteY4-24416" fmla="*/ 897120 h 7250295"/>
                <a:gd name="connsiteX5-24417" fmla="*/ 742950 w 2213217"/>
                <a:gd name="connsiteY5-24418" fmla="*/ 1011420 h 7250295"/>
                <a:gd name="connsiteX6-24419" fmla="*/ 133350 w 2213217"/>
                <a:gd name="connsiteY6-24420" fmla="*/ 1220970 h 7250295"/>
                <a:gd name="connsiteX7-24421" fmla="*/ 0 w 2213217"/>
                <a:gd name="connsiteY7-24422" fmla="*/ 2211570 h 7250295"/>
                <a:gd name="connsiteX8-24423" fmla="*/ 333375 w 2213217"/>
                <a:gd name="connsiteY8-24424" fmla="*/ 3106920 h 7250295"/>
                <a:gd name="connsiteX9-24425" fmla="*/ 247650 w 2213217"/>
                <a:gd name="connsiteY9-24426" fmla="*/ 3840345 h 7250295"/>
                <a:gd name="connsiteX10-24427" fmla="*/ 371475 w 2213217"/>
                <a:gd name="connsiteY10-24428" fmla="*/ 4059420 h 7250295"/>
                <a:gd name="connsiteX11-24429" fmla="*/ 495300 w 2213217"/>
                <a:gd name="connsiteY11-24430" fmla="*/ 4278495 h 7250295"/>
                <a:gd name="connsiteX12-24431" fmla="*/ 476250 w 2213217"/>
                <a:gd name="connsiteY12-24432" fmla="*/ 4735695 h 7250295"/>
                <a:gd name="connsiteX13-24433" fmla="*/ 476250 w 2213217"/>
                <a:gd name="connsiteY13-24434" fmla="*/ 5097645 h 7250295"/>
                <a:gd name="connsiteX14-24435" fmla="*/ 371475 w 2213217"/>
                <a:gd name="connsiteY14-24436" fmla="*/ 6145395 h 7250295"/>
                <a:gd name="connsiteX15-24437" fmla="*/ 371475 w 2213217"/>
                <a:gd name="connsiteY15-24438" fmla="*/ 6621645 h 7250295"/>
                <a:gd name="connsiteX16-24439" fmla="*/ 400050 w 2213217"/>
                <a:gd name="connsiteY16-24440" fmla="*/ 6821670 h 7250295"/>
                <a:gd name="connsiteX17-24441" fmla="*/ 323850 w 2213217"/>
                <a:gd name="connsiteY17-24442" fmla="*/ 7002645 h 7250295"/>
                <a:gd name="connsiteX18-24443" fmla="*/ 533400 w 2213217"/>
                <a:gd name="connsiteY18-24444" fmla="*/ 7250295 h 7250295"/>
                <a:gd name="connsiteX19-24445" fmla="*/ 952500 w 2213217"/>
                <a:gd name="connsiteY19-24446" fmla="*/ 7240770 h 7250295"/>
                <a:gd name="connsiteX20-24447" fmla="*/ 733425 w 2213217"/>
                <a:gd name="connsiteY20-24448" fmla="*/ 6821670 h 7250295"/>
                <a:gd name="connsiteX21-24449" fmla="*/ 790575 w 2213217"/>
                <a:gd name="connsiteY21-24450" fmla="*/ 6574020 h 7250295"/>
                <a:gd name="connsiteX22-24451" fmla="*/ 738924 w 2213217"/>
                <a:gd name="connsiteY22-24452" fmla="*/ 6250170 h 7250295"/>
                <a:gd name="connsiteX23-24453" fmla="*/ 856500 w 2213217"/>
                <a:gd name="connsiteY23-24454" fmla="*/ 5489132 h 7250295"/>
                <a:gd name="connsiteX24-24455" fmla="*/ 906017 w 2213217"/>
                <a:gd name="connsiteY24-24456" fmla="*/ 5380240 h 7250295"/>
                <a:gd name="connsiteX25-24457" fmla="*/ 898504 w 2213217"/>
                <a:gd name="connsiteY25-24458" fmla="*/ 5308938 h 7250295"/>
                <a:gd name="connsiteX26-24459" fmla="*/ 971550 w 2213217"/>
                <a:gd name="connsiteY26-24460" fmla="*/ 5211945 h 7250295"/>
                <a:gd name="connsiteX27-24461" fmla="*/ 973564 w 2213217"/>
                <a:gd name="connsiteY27-24462" fmla="*/ 5069070 h 7250295"/>
                <a:gd name="connsiteX28-24463" fmla="*/ 1129719 w 2213217"/>
                <a:gd name="connsiteY28-24464" fmla="*/ 4378373 h 7250295"/>
                <a:gd name="connsiteX29-24465" fmla="*/ 1276350 w 2213217"/>
                <a:gd name="connsiteY29-24466" fmla="*/ 4649970 h 7250295"/>
                <a:gd name="connsiteX30-24467" fmla="*/ 1341012 w 2213217"/>
                <a:gd name="connsiteY30-24468" fmla="*/ 4880042 h 7250295"/>
                <a:gd name="connsiteX31-24469" fmla="*/ 1310424 w 2213217"/>
                <a:gd name="connsiteY31-24470" fmla="*/ 4973880 h 7250295"/>
                <a:gd name="connsiteX32-24471" fmla="*/ 1354293 w 2213217"/>
                <a:gd name="connsiteY32-24472" fmla="*/ 5113209 h 7250295"/>
                <a:gd name="connsiteX33-24473" fmla="*/ 1262198 w 2213217"/>
                <a:gd name="connsiteY33-24474" fmla="*/ 5554244 h 7250295"/>
                <a:gd name="connsiteX34-24475" fmla="*/ 1263220 w 2213217"/>
                <a:gd name="connsiteY34-24476" fmla="*/ 6360264 h 7250295"/>
                <a:gd name="connsiteX35-24477" fmla="*/ 1336385 w 2213217"/>
                <a:gd name="connsiteY35-24478" fmla="*/ 6540277 h 7250295"/>
                <a:gd name="connsiteX36-24479" fmla="*/ 1285605 w 2213217"/>
                <a:gd name="connsiteY36-24480" fmla="*/ 6741714 h 7250295"/>
                <a:gd name="connsiteX37-24481" fmla="*/ 1303783 w 2213217"/>
                <a:gd name="connsiteY37-24482" fmla="*/ 6828040 h 7250295"/>
                <a:gd name="connsiteX38-24483" fmla="*/ 1313579 w 2213217"/>
                <a:gd name="connsiteY38-24484" fmla="*/ 7020824 h 7250295"/>
                <a:gd name="connsiteX39-24485" fmla="*/ 1760353 w 2213217"/>
                <a:gd name="connsiteY39-24486" fmla="*/ 7189119 h 7250295"/>
                <a:gd name="connsiteX40-24487" fmla="*/ 2189006 w 2213217"/>
                <a:gd name="connsiteY40-24488" fmla="*/ 7199125 h 7250295"/>
                <a:gd name="connsiteX41-24489" fmla="*/ 2171850 w 2213217"/>
                <a:gd name="connsiteY41-24490" fmla="*/ 7046786 h 7250295"/>
                <a:gd name="connsiteX42-24491" fmla="*/ 1687247 w 2213217"/>
                <a:gd name="connsiteY42-24492" fmla="*/ 6680449 h 7250295"/>
                <a:gd name="connsiteX43-24493" fmla="*/ 1708130 w 2213217"/>
                <a:gd name="connsiteY43-24494" fmla="*/ 6550072 h 7250295"/>
                <a:gd name="connsiteX44-24495" fmla="*/ 1668617 w 2213217"/>
                <a:gd name="connsiteY44-24496" fmla="*/ 6451067 h 7250295"/>
                <a:gd name="connsiteX45-24497" fmla="*/ 1657350 w 2213217"/>
                <a:gd name="connsiteY45-24498" fmla="*/ 6250170 h 7250295"/>
                <a:gd name="connsiteX46-24499" fmla="*/ 1679014 w 2213217"/>
                <a:gd name="connsiteY46-24500" fmla="*/ 5979714 h 7250295"/>
                <a:gd name="connsiteX47-24501" fmla="*/ 1727631 w 2213217"/>
                <a:gd name="connsiteY47-24502" fmla="*/ 5512209 h 7250295"/>
                <a:gd name="connsiteX48-24503" fmla="*/ 1739049 w 2213217"/>
                <a:gd name="connsiteY48-24504" fmla="*/ 5363804 h 7250295"/>
                <a:gd name="connsiteX49-24505" fmla="*/ 1797611 w 2213217"/>
                <a:gd name="connsiteY49-24506" fmla="*/ 5317321 h 7250295"/>
                <a:gd name="connsiteX50-24507" fmla="*/ 1884207 w 2213217"/>
                <a:gd name="connsiteY50-24508" fmla="*/ 5097645 h 7250295"/>
                <a:gd name="connsiteX51-24509" fmla="*/ 1909357 w 2213217"/>
                <a:gd name="connsiteY51-24510" fmla="*/ 4805496 h 7250295"/>
                <a:gd name="connsiteX52-24511" fmla="*/ 1900373 w 2213217"/>
                <a:gd name="connsiteY52-24512" fmla="*/ 4348776 h 7250295"/>
                <a:gd name="connsiteX53-24513" fmla="*/ 1881052 w 2213217"/>
                <a:gd name="connsiteY53-24514" fmla="*/ 3902573 h 7250295"/>
                <a:gd name="connsiteX54-24515" fmla="*/ 1855362 w 2213217"/>
                <a:gd name="connsiteY54-24516" fmla="*/ 3584643 h 7250295"/>
                <a:gd name="connsiteX55-24517" fmla="*/ 2056257 w 2213217"/>
                <a:gd name="connsiteY55-24518" fmla="*/ 2654077 h 7250295"/>
                <a:gd name="connsiteX56-24519" fmla="*/ 2042707 w 2213217"/>
                <a:gd name="connsiteY56-24520" fmla="*/ 2404684 h 7250295"/>
                <a:gd name="connsiteX57-24521" fmla="*/ 1981200 w 2213217"/>
                <a:gd name="connsiteY57-24522" fmla="*/ 1864914 h 7250295"/>
                <a:gd name="connsiteX58-24523" fmla="*/ 1936459 w 2213217"/>
                <a:gd name="connsiteY58-24524" fmla="*/ 1677029 h 7250295"/>
                <a:gd name="connsiteX59-24525" fmla="*/ 1922037 w 2213217"/>
                <a:gd name="connsiteY59-24526" fmla="*/ 1432534 h 7250295"/>
                <a:gd name="connsiteX60-24527" fmla="*/ 1874412 w 2213217"/>
                <a:gd name="connsiteY60-24528" fmla="*/ 1302338 h 7250295"/>
                <a:gd name="connsiteX61-24529" fmla="*/ 1407687 w 2213217"/>
                <a:gd name="connsiteY61-24530" fmla="*/ 1134975 h 7250295"/>
                <a:gd name="connsiteX62-24531" fmla="*/ 1309221 w 2213217"/>
                <a:gd name="connsiteY62-24532" fmla="*/ 1020075 h 7250295"/>
                <a:gd name="connsiteX63-24533" fmla="*/ 1365230 w 2213217"/>
                <a:gd name="connsiteY63-24534" fmla="*/ 821521 h 7250295"/>
                <a:gd name="connsiteX64-24535" fmla="*/ 1433407 w 2213217"/>
                <a:gd name="connsiteY64-24536" fmla="*/ 622909 h 7250295"/>
                <a:gd name="connsiteX65-24537" fmla="*/ 1444916 w 2213217"/>
                <a:gd name="connsiteY65-24538" fmla="*/ 380757 h 7250295"/>
                <a:gd name="connsiteX66-24539" fmla="*/ 1330946 w 2213217"/>
                <a:gd name="connsiteY66-24540" fmla="*/ 143773 h 7250295"/>
                <a:gd name="connsiteX67-24541" fmla="*/ 1063645 w 2213217"/>
                <a:gd name="connsiteY67-24542" fmla="*/ 568 h 7250295"/>
                <a:gd name="connsiteX0-24543" fmla="*/ 1063645 w 2213217"/>
                <a:gd name="connsiteY0-24544" fmla="*/ 568 h 7250295"/>
                <a:gd name="connsiteX1-24545" fmla="*/ 809625 w 2213217"/>
                <a:gd name="connsiteY1-24546" fmla="*/ 116070 h 7250295"/>
                <a:gd name="connsiteX2-24547" fmla="*/ 685800 w 2213217"/>
                <a:gd name="connsiteY2-24548" fmla="*/ 297045 h 7250295"/>
                <a:gd name="connsiteX3-24549" fmla="*/ 704850 w 2213217"/>
                <a:gd name="connsiteY3-24550" fmla="*/ 620895 h 7250295"/>
                <a:gd name="connsiteX4-24551" fmla="*/ 838200 w 2213217"/>
                <a:gd name="connsiteY4-24552" fmla="*/ 897120 h 7250295"/>
                <a:gd name="connsiteX5-24553" fmla="*/ 742950 w 2213217"/>
                <a:gd name="connsiteY5-24554" fmla="*/ 1011420 h 7250295"/>
                <a:gd name="connsiteX6-24555" fmla="*/ 133350 w 2213217"/>
                <a:gd name="connsiteY6-24556" fmla="*/ 1220970 h 7250295"/>
                <a:gd name="connsiteX7-24557" fmla="*/ 0 w 2213217"/>
                <a:gd name="connsiteY7-24558" fmla="*/ 2211570 h 7250295"/>
                <a:gd name="connsiteX8-24559" fmla="*/ 333375 w 2213217"/>
                <a:gd name="connsiteY8-24560" fmla="*/ 3106920 h 7250295"/>
                <a:gd name="connsiteX9-24561" fmla="*/ 247650 w 2213217"/>
                <a:gd name="connsiteY9-24562" fmla="*/ 3840345 h 7250295"/>
                <a:gd name="connsiteX10-24563" fmla="*/ 371475 w 2213217"/>
                <a:gd name="connsiteY10-24564" fmla="*/ 4059420 h 7250295"/>
                <a:gd name="connsiteX11-24565" fmla="*/ 495300 w 2213217"/>
                <a:gd name="connsiteY11-24566" fmla="*/ 4278495 h 7250295"/>
                <a:gd name="connsiteX12-24567" fmla="*/ 476250 w 2213217"/>
                <a:gd name="connsiteY12-24568" fmla="*/ 4735695 h 7250295"/>
                <a:gd name="connsiteX13-24569" fmla="*/ 476250 w 2213217"/>
                <a:gd name="connsiteY13-24570" fmla="*/ 5097645 h 7250295"/>
                <a:gd name="connsiteX14-24571" fmla="*/ 371475 w 2213217"/>
                <a:gd name="connsiteY14-24572" fmla="*/ 6145395 h 7250295"/>
                <a:gd name="connsiteX15-24573" fmla="*/ 371475 w 2213217"/>
                <a:gd name="connsiteY15-24574" fmla="*/ 6621645 h 7250295"/>
                <a:gd name="connsiteX16-24575" fmla="*/ 400050 w 2213217"/>
                <a:gd name="connsiteY16-24576" fmla="*/ 6821670 h 7250295"/>
                <a:gd name="connsiteX17-24577" fmla="*/ 323850 w 2213217"/>
                <a:gd name="connsiteY17-24578" fmla="*/ 7002645 h 7250295"/>
                <a:gd name="connsiteX18-24579" fmla="*/ 533400 w 2213217"/>
                <a:gd name="connsiteY18-24580" fmla="*/ 7250295 h 7250295"/>
                <a:gd name="connsiteX19-24581" fmla="*/ 952500 w 2213217"/>
                <a:gd name="connsiteY19-24582" fmla="*/ 7240770 h 7250295"/>
                <a:gd name="connsiteX20-24583" fmla="*/ 733425 w 2213217"/>
                <a:gd name="connsiteY20-24584" fmla="*/ 6821670 h 7250295"/>
                <a:gd name="connsiteX21-24585" fmla="*/ 790575 w 2213217"/>
                <a:gd name="connsiteY21-24586" fmla="*/ 6574020 h 7250295"/>
                <a:gd name="connsiteX22-24587" fmla="*/ 738924 w 2213217"/>
                <a:gd name="connsiteY22-24588" fmla="*/ 6250170 h 7250295"/>
                <a:gd name="connsiteX23-24589" fmla="*/ 856500 w 2213217"/>
                <a:gd name="connsiteY23-24590" fmla="*/ 5489132 h 7250295"/>
                <a:gd name="connsiteX24-24591" fmla="*/ 906017 w 2213217"/>
                <a:gd name="connsiteY24-24592" fmla="*/ 5380240 h 7250295"/>
                <a:gd name="connsiteX25-24593" fmla="*/ 898504 w 2213217"/>
                <a:gd name="connsiteY25-24594" fmla="*/ 5308938 h 7250295"/>
                <a:gd name="connsiteX26-24595" fmla="*/ 971550 w 2213217"/>
                <a:gd name="connsiteY26-24596" fmla="*/ 5211945 h 7250295"/>
                <a:gd name="connsiteX27-24597" fmla="*/ 973564 w 2213217"/>
                <a:gd name="connsiteY27-24598" fmla="*/ 5069070 h 7250295"/>
                <a:gd name="connsiteX28-24599" fmla="*/ 1129719 w 2213217"/>
                <a:gd name="connsiteY28-24600" fmla="*/ 4378373 h 7250295"/>
                <a:gd name="connsiteX29-24601" fmla="*/ 1276350 w 2213217"/>
                <a:gd name="connsiteY29-24602" fmla="*/ 4649970 h 7250295"/>
                <a:gd name="connsiteX30-24603" fmla="*/ 1341012 w 2213217"/>
                <a:gd name="connsiteY30-24604" fmla="*/ 4880042 h 7250295"/>
                <a:gd name="connsiteX31-24605" fmla="*/ 1310424 w 2213217"/>
                <a:gd name="connsiteY31-24606" fmla="*/ 4973880 h 7250295"/>
                <a:gd name="connsiteX32-24607" fmla="*/ 1354293 w 2213217"/>
                <a:gd name="connsiteY32-24608" fmla="*/ 5113209 h 7250295"/>
                <a:gd name="connsiteX33-24609" fmla="*/ 1262198 w 2213217"/>
                <a:gd name="connsiteY33-24610" fmla="*/ 5554244 h 7250295"/>
                <a:gd name="connsiteX34-24611" fmla="*/ 1263220 w 2213217"/>
                <a:gd name="connsiteY34-24612" fmla="*/ 6360264 h 7250295"/>
                <a:gd name="connsiteX35-24613" fmla="*/ 1336385 w 2213217"/>
                <a:gd name="connsiteY35-24614" fmla="*/ 6540277 h 7250295"/>
                <a:gd name="connsiteX36-24615" fmla="*/ 1285605 w 2213217"/>
                <a:gd name="connsiteY36-24616" fmla="*/ 6741714 h 7250295"/>
                <a:gd name="connsiteX37-24617" fmla="*/ 1303783 w 2213217"/>
                <a:gd name="connsiteY37-24618" fmla="*/ 6828040 h 7250295"/>
                <a:gd name="connsiteX38-24619" fmla="*/ 1313579 w 2213217"/>
                <a:gd name="connsiteY38-24620" fmla="*/ 7020824 h 7250295"/>
                <a:gd name="connsiteX39-24621" fmla="*/ 1760353 w 2213217"/>
                <a:gd name="connsiteY39-24622" fmla="*/ 7189119 h 7250295"/>
                <a:gd name="connsiteX40-24623" fmla="*/ 2189006 w 2213217"/>
                <a:gd name="connsiteY40-24624" fmla="*/ 7199125 h 7250295"/>
                <a:gd name="connsiteX41-24625" fmla="*/ 2171850 w 2213217"/>
                <a:gd name="connsiteY41-24626" fmla="*/ 7046786 h 7250295"/>
                <a:gd name="connsiteX42-24627" fmla="*/ 1687247 w 2213217"/>
                <a:gd name="connsiteY42-24628" fmla="*/ 6680449 h 7250295"/>
                <a:gd name="connsiteX43-24629" fmla="*/ 1708130 w 2213217"/>
                <a:gd name="connsiteY43-24630" fmla="*/ 6550072 h 7250295"/>
                <a:gd name="connsiteX44-24631" fmla="*/ 1668617 w 2213217"/>
                <a:gd name="connsiteY44-24632" fmla="*/ 6451067 h 7250295"/>
                <a:gd name="connsiteX45-24633" fmla="*/ 1657350 w 2213217"/>
                <a:gd name="connsiteY45-24634" fmla="*/ 6250170 h 7250295"/>
                <a:gd name="connsiteX46-24635" fmla="*/ 1679014 w 2213217"/>
                <a:gd name="connsiteY46-24636" fmla="*/ 5979714 h 7250295"/>
                <a:gd name="connsiteX47-24637" fmla="*/ 1727631 w 2213217"/>
                <a:gd name="connsiteY47-24638" fmla="*/ 5512209 h 7250295"/>
                <a:gd name="connsiteX48-24639" fmla="*/ 1739049 w 2213217"/>
                <a:gd name="connsiteY48-24640" fmla="*/ 5363804 h 7250295"/>
                <a:gd name="connsiteX49-24641" fmla="*/ 1797611 w 2213217"/>
                <a:gd name="connsiteY49-24642" fmla="*/ 5317321 h 7250295"/>
                <a:gd name="connsiteX50-24643" fmla="*/ 1884207 w 2213217"/>
                <a:gd name="connsiteY50-24644" fmla="*/ 5097645 h 7250295"/>
                <a:gd name="connsiteX51-24645" fmla="*/ 1909357 w 2213217"/>
                <a:gd name="connsiteY51-24646" fmla="*/ 4805496 h 7250295"/>
                <a:gd name="connsiteX52-24647" fmla="*/ 1900373 w 2213217"/>
                <a:gd name="connsiteY52-24648" fmla="*/ 4348776 h 7250295"/>
                <a:gd name="connsiteX53-24649" fmla="*/ 1881052 w 2213217"/>
                <a:gd name="connsiteY53-24650" fmla="*/ 3902573 h 7250295"/>
                <a:gd name="connsiteX54-24651" fmla="*/ 1855362 w 2213217"/>
                <a:gd name="connsiteY54-24652" fmla="*/ 3584643 h 7250295"/>
                <a:gd name="connsiteX55-24653" fmla="*/ 2056257 w 2213217"/>
                <a:gd name="connsiteY55-24654" fmla="*/ 2654077 h 7250295"/>
                <a:gd name="connsiteX56-24655" fmla="*/ 2042707 w 2213217"/>
                <a:gd name="connsiteY56-24656" fmla="*/ 2404684 h 7250295"/>
                <a:gd name="connsiteX57-24657" fmla="*/ 1981200 w 2213217"/>
                <a:gd name="connsiteY57-24658" fmla="*/ 1864914 h 7250295"/>
                <a:gd name="connsiteX58-24659" fmla="*/ 1936459 w 2213217"/>
                <a:gd name="connsiteY58-24660" fmla="*/ 1677029 h 7250295"/>
                <a:gd name="connsiteX59-24661" fmla="*/ 1922037 w 2213217"/>
                <a:gd name="connsiteY59-24662" fmla="*/ 1432534 h 7250295"/>
                <a:gd name="connsiteX60-24663" fmla="*/ 1874412 w 2213217"/>
                <a:gd name="connsiteY60-24664" fmla="*/ 1302338 h 7250295"/>
                <a:gd name="connsiteX61-24665" fmla="*/ 1407687 w 2213217"/>
                <a:gd name="connsiteY61-24666" fmla="*/ 1134975 h 7250295"/>
                <a:gd name="connsiteX62-24667" fmla="*/ 1309221 w 2213217"/>
                <a:gd name="connsiteY62-24668" fmla="*/ 1020075 h 7250295"/>
                <a:gd name="connsiteX63-24669" fmla="*/ 1365230 w 2213217"/>
                <a:gd name="connsiteY63-24670" fmla="*/ 821521 h 7250295"/>
                <a:gd name="connsiteX64-24671" fmla="*/ 1433407 w 2213217"/>
                <a:gd name="connsiteY64-24672" fmla="*/ 622909 h 7250295"/>
                <a:gd name="connsiteX65-24673" fmla="*/ 1444916 w 2213217"/>
                <a:gd name="connsiteY65-24674" fmla="*/ 380757 h 7250295"/>
                <a:gd name="connsiteX66-24675" fmla="*/ 1330946 w 2213217"/>
                <a:gd name="connsiteY66-24676" fmla="*/ 143773 h 7250295"/>
                <a:gd name="connsiteX67-24677" fmla="*/ 1063645 w 2213217"/>
                <a:gd name="connsiteY67-24678" fmla="*/ 568 h 7250295"/>
                <a:gd name="connsiteX0-24679" fmla="*/ 1063645 w 2213217"/>
                <a:gd name="connsiteY0-24680" fmla="*/ 568 h 7250295"/>
                <a:gd name="connsiteX1-24681" fmla="*/ 809625 w 2213217"/>
                <a:gd name="connsiteY1-24682" fmla="*/ 116070 h 7250295"/>
                <a:gd name="connsiteX2-24683" fmla="*/ 685800 w 2213217"/>
                <a:gd name="connsiteY2-24684" fmla="*/ 297045 h 7250295"/>
                <a:gd name="connsiteX3-24685" fmla="*/ 704850 w 2213217"/>
                <a:gd name="connsiteY3-24686" fmla="*/ 620895 h 7250295"/>
                <a:gd name="connsiteX4-24687" fmla="*/ 838200 w 2213217"/>
                <a:gd name="connsiteY4-24688" fmla="*/ 897120 h 7250295"/>
                <a:gd name="connsiteX5-24689" fmla="*/ 742950 w 2213217"/>
                <a:gd name="connsiteY5-24690" fmla="*/ 1011420 h 7250295"/>
                <a:gd name="connsiteX6-24691" fmla="*/ 133350 w 2213217"/>
                <a:gd name="connsiteY6-24692" fmla="*/ 1220970 h 7250295"/>
                <a:gd name="connsiteX7-24693" fmla="*/ 0 w 2213217"/>
                <a:gd name="connsiteY7-24694" fmla="*/ 2211570 h 7250295"/>
                <a:gd name="connsiteX8-24695" fmla="*/ 333375 w 2213217"/>
                <a:gd name="connsiteY8-24696" fmla="*/ 3106920 h 7250295"/>
                <a:gd name="connsiteX9-24697" fmla="*/ 247650 w 2213217"/>
                <a:gd name="connsiteY9-24698" fmla="*/ 3840345 h 7250295"/>
                <a:gd name="connsiteX10-24699" fmla="*/ 371475 w 2213217"/>
                <a:gd name="connsiteY10-24700" fmla="*/ 4059420 h 7250295"/>
                <a:gd name="connsiteX11-24701" fmla="*/ 495300 w 2213217"/>
                <a:gd name="connsiteY11-24702" fmla="*/ 4278495 h 7250295"/>
                <a:gd name="connsiteX12-24703" fmla="*/ 476250 w 2213217"/>
                <a:gd name="connsiteY12-24704" fmla="*/ 4735695 h 7250295"/>
                <a:gd name="connsiteX13-24705" fmla="*/ 476250 w 2213217"/>
                <a:gd name="connsiteY13-24706" fmla="*/ 5097645 h 7250295"/>
                <a:gd name="connsiteX14-24707" fmla="*/ 371475 w 2213217"/>
                <a:gd name="connsiteY14-24708" fmla="*/ 6145395 h 7250295"/>
                <a:gd name="connsiteX15-24709" fmla="*/ 371475 w 2213217"/>
                <a:gd name="connsiteY15-24710" fmla="*/ 6621645 h 7250295"/>
                <a:gd name="connsiteX16-24711" fmla="*/ 400050 w 2213217"/>
                <a:gd name="connsiteY16-24712" fmla="*/ 6821670 h 7250295"/>
                <a:gd name="connsiteX17-24713" fmla="*/ 323850 w 2213217"/>
                <a:gd name="connsiteY17-24714" fmla="*/ 7002645 h 7250295"/>
                <a:gd name="connsiteX18-24715" fmla="*/ 533400 w 2213217"/>
                <a:gd name="connsiteY18-24716" fmla="*/ 7250295 h 7250295"/>
                <a:gd name="connsiteX19-24717" fmla="*/ 952500 w 2213217"/>
                <a:gd name="connsiteY19-24718" fmla="*/ 7240770 h 7250295"/>
                <a:gd name="connsiteX20-24719" fmla="*/ 733425 w 2213217"/>
                <a:gd name="connsiteY20-24720" fmla="*/ 6821670 h 7250295"/>
                <a:gd name="connsiteX21-24721" fmla="*/ 753076 w 2213217"/>
                <a:gd name="connsiteY21-24722" fmla="*/ 6579789 h 7250295"/>
                <a:gd name="connsiteX22-24723" fmla="*/ 738924 w 2213217"/>
                <a:gd name="connsiteY22-24724" fmla="*/ 6250170 h 7250295"/>
                <a:gd name="connsiteX23-24725" fmla="*/ 856500 w 2213217"/>
                <a:gd name="connsiteY23-24726" fmla="*/ 5489132 h 7250295"/>
                <a:gd name="connsiteX24-24727" fmla="*/ 906017 w 2213217"/>
                <a:gd name="connsiteY24-24728" fmla="*/ 5380240 h 7250295"/>
                <a:gd name="connsiteX25-24729" fmla="*/ 898504 w 2213217"/>
                <a:gd name="connsiteY25-24730" fmla="*/ 5308938 h 7250295"/>
                <a:gd name="connsiteX26-24731" fmla="*/ 971550 w 2213217"/>
                <a:gd name="connsiteY26-24732" fmla="*/ 5211945 h 7250295"/>
                <a:gd name="connsiteX27-24733" fmla="*/ 973564 w 2213217"/>
                <a:gd name="connsiteY27-24734" fmla="*/ 5069070 h 7250295"/>
                <a:gd name="connsiteX28-24735" fmla="*/ 1129719 w 2213217"/>
                <a:gd name="connsiteY28-24736" fmla="*/ 4378373 h 7250295"/>
                <a:gd name="connsiteX29-24737" fmla="*/ 1276350 w 2213217"/>
                <a:gd name="connsiteY29-24738" fmla="*/ 4649970 h 7250295"/>
                <a:gd name="connsiteX30-24739" fmla="*/ 1341012 w 2213217"/>
                <a:gd name="connsiteY30-24740" fmla="*/ 4880042 h 7250295"/>
                <a:gd name="connsiteX31-24741" fmla="*/ 1310424 w 2213217"/>
                <a:gd name="connsiteY31-24742" fmla="*/ 4973880 h 7250295"/>
                <a:gd name="connsiteX32-24743" fmla="*/ 1354293 w 2213217"/>
                <a:gd name="connsiteY32-24744" fmla="*/ 5113209 h 7250295"/>
                <a:gd name="connsiteX33-24745" fmla="*/ 1262198 w 2213217"/>
                <a:gd name="connsiteY33-24746" fmla="*/ 5554244 h 7250295"/>
                <a:gd name="connsiteX34-24747" fmla="*/ 1263220 w 2213217"/>
                <a:gd name="connsiteY34-24748" fmla="*/ 6360264 h 7250295"/>
                <a:gd name="connsiteX35-24749" fmla="*/ 1336385 w 2213217"/>
                <a:gd name="connsiteY35-24750" fmla="*/ 6540277 h 7250295"/>
                <a:gd name="connsiteX36-24751" fmla="*/ 1285605 w 2213217"/>
                <a:gd name="connsiteY36-24752" fmla="*/ 6741714 h 7250295"/>
                <a:gd name="connsiteX37-24753" fmla="*/ 1303783 w 2213217"/>
                <a:gd name="connsiteY37-24754" fmla="*/ 6828040 h 7250295"/>
                <a:gd name="connsiteX38-24755" fmla="*/ 1313579 w 2213217"/>
                <a:gd name="connsiteY38-24756" fmla="*/ 7020824 h 7250295"/>
                <a:gd name="connsiteX39-24757" fmla="*/ 1760353 w 2213217"/>
                <a:gd name="connsiteY39-24758" fmla="*/ 7189119 h 7250295"/>
                <a:gd name="connsiteX40-24759" fmla="*/ 2189006 w 2213217"/>
                <a:gd name="connsiteY40-24760" fmla="*/ 7199125 h 7250295"/>
                <a:gd name="connsiteX41-24761" fmla="*/ 2171850 w 2213217"/>
                <a:gd name="connsiteY41-24762" fmla="*/ 7046786 h 7250295"/>
                <a:gd name="connsiteX42-24763" fmla="*/ 1687247 w 2213217"/>
                <a:gd name="connsiteY42-24764" fmla="*/ 6680449 h 7250295"/>
                <a:gd name="connsiteX43-24765" fmla="*/ 1708130 w 2213217"/>
                <a:gd name="connsiteY43-24766" fmla="*/ 6550072 h 7250295"/>
                <a:gd name="connsiteX44-24767" fmla="*/ 1668617 w 2213217"/>
                <a:gd name="connsiteY44-24768" fmla="*/ 6451067 h 7250295"/>
                <a:gd name="connsiteX45-24769" fmla="*/ 1657350 w 2213217"/>
                <a:gd name="connsiteY45-24770" fmla="*/ 6250170 h 7250295"/>
                <a:gd name="connsiteX46-24771" fmla="*/ 1679014 w 2213217"/>
                <a:gd name="connsiteY46-24772" fmla="*/ 5979714 h 7250295"/>
                <a:gd name="connsiteX47-24773" fmla="*/ 1727631 w 2213217"/>
                <a:gd name="connsiteY47-24774" fmla="*/ 5512209 h 7250295"/>
                <a:gd name="connsiteX48-24775" fmla="*/ 1739049 w 2213217"/>
                <a:gd name="connsiteY48-24776" fmla="*/ 5363804 h 7250295"/>
                <a:gd name="connsiteX49-24777" fmla="*/ 1797611 w 2213217"/>
                <a:gd name="connsiteY49-24778" fmla="*/ 5317321 h 7250295"/>
                <a:gd name="connsiteX50-24779" fmla="*/ 1884207 w 2213217"/>
                <a:gd name="connsiteY50-24780" fmla="*/ 5097645 h 7250295"/>
                <a:gd name="connsiteX51-24781" fmla="*/ 1909357 w 2213217"/>
                <a:gd name="connsiteY51-24782" fmla="*/ 4805496 h 7250295"/>
                <a:gd name="connsiteX52-24783" fmla="*/ 1900373 w 2213217"/>
                <a:gd name="connsiteY52-24784" fmla="*/ 4348776 h 7250295"/>
                <a:gd name="connsiteX53-24785" fmla="*/ 1881052 w 2213217"/>
                <a:gd name="connsiteY53-24786" fmla="*/ 3902573 h 7250295"/>
                <a:gd name="connsiteX54-24787" fmla="*/ 1855362 w 2213217"/>
                <a:gd name="connsiteY54-24788" fmla="*/ 3584643 h 7250295"/>
                <a:gd name="connsiteX55-24789" fmla="*/ 2056257 w 2213217"/>
                <a:gd name="connsiteY55-24790" fmla="*/ 2654077 h 7250295"/>
                <a:gd name="connsiteX56-24791" fmla="*/ 2042707 w 2213217"/>
                <a:gd name="connsiteY56-24792" fmla="*/ 2404684 h 7250295"/>
                <a:gd name="connsiteX57-24793" fmla="*/ 1981200 w 2213217"/>
                <a:gd name="connsiteY57-24794" fmla="*/ 1864914 h 7250295"/>
                <a:gd name="connsiteX58-24795" fmla="*/ 1936459 w 2213217"/>
                <a:gd name="connsiteY58-24796" fmla="*/ 1677029 h 7250295"/>
                <a:gd name="connsiteX59-24797" fmla="*/ 1922037 w 2213217"/>
                <a:gd name="connsiteY59-24798" fmla="*/ 1432534 h 7250295"/>
                <a:gd name="connsiteX60-24799" fmla="*/ 1874412 w 2213217"/>
                <a:gd name="connsiteY60-24800" fmla="*/ 1302338 h 7250295"/>
                <a:gd name="connsiteX61-24801" fmla="*/ 1407687 w 2213217"/>
                <a:gd name="connsiteY61-24802" fmla="*/ 1134975 h 7250295"/>
                <a:gd name="connsiteX62-24803" fmla="*/ 1309221 w 2213217"/>
                <a:gd name="connsiteY62-24804" fmla="*/ 1020075 h 7250295"/>
                <a:gd name="connsiteX63-24805" fmla="*/ 1365230 w 2213217"/>
                <a:gd name="connsiteY63-24806" fmla="*/ 821521 h 7250295"/>
                <a:gd name="connsiteX64-24807" fmla="*/ 1433407 w 2213217"/>
                <a:gd name="connsiteY64-24808" fmla="*/ 622909 h 7250295"/>
                <a:gd name="connsiteX65-24809" fmla="*/ 1444916 w 2213217"/>
                <a:gd name="connsiteY65-24810" fmla="*/ 380757 h 7250295"/>
                <a:gd name="connsiteX66-24811" fmla="*/ 1330946 w 2213217"/>
                <a:gd name="connsiteY66-24812" fmla="*/ 143773 h 7250295"/>
                <a:gd name="connsiteX67-24813" fmla="*/ 1063645 w 2213217"/>
                <a:gd name="connsiteY67-24814" fmla="*/ 568 h 7250295"/>
                <a:gd name="connsiteX0-24815" fmla="*/ 1063645 w 2213217"/>
                <a:gd name="connsiteY0-24816" fmla="*/ 568 h 7250295"/>
                <a:gd name="connsiteX1-24817" fmla="*/ 809625 w 2213217"/>
                <a:gd name="connsiteY1-24818" fmla="*/ 116070 h 7250295"/>
                <a:gd name="connsiteX2-24819" fmla="*/ 685800 w 2213217"/>
                <a:gd name="connsiteY2-24820" fmla="*/ 297045 h 7250295"/>
                <a:gd name="connsiteX3-24821" fmla="*/ 704850 w 2213217"/>
                <a:gd name="connsiteY3-24822" fmla="*/ 620895 h 7250295"/>
                <a:gd name="connsiteX4-24823" fmla="*/ 838200 w 2213217"/>
                <a:gd name="connsiteY4-24824" fmla="*/ 897120 h 7250295"/>
                <a:gd name="connsiteX5-24825" fmla="*/ 742950 w 2213217"/>
                <a:gd name="connsiteY5-24826" fmla="*/ 1011420 h 7250295"/>
                <a:gd name="connsiteX6-24827" fmla="*/ 133350 w 2213217"/>
                <a:gd name="connsiteY6-24828" fmla="*/ 1220970 h 7250295"/>
                <a:gd name="connsiteX7-24829" fmla="*/ 0 w 2213217"/>
                <a:gd name="connsiteY7-24830" fmla="*/ 2211570 h 7250295"/>
                <a:gd name="connsiteX8-24831" fmla="*/ 333375 w 2213217"/>
                <a:gd name="connsiteY8-24832" fmla="*/ 3106920 h 7250295"/>
                <a:gd name="connsiteX9-24833" fmla="*/ 247650 w 2213217"/>
                <a:gd name="connsiteY9-24834" fmla="*/ 3840345 h 7250295"/>
                <a:gd name="connsiteX10-24835" fmla="*/ 371475 w 2213217"/>
                <a:gd name="connsiteY10-24836" fmla="*/ 4059420 h 7250295"/>
                <a:gd name="connsiteX11-24837" fmla="*/ 495300 w 2213217"/>
                <a:gd name="connsiteY11-24838" fmla="*/ 4278495 h 7250295"/>
                <a:gd name="connsiteX12-24839" fmla="*/ 476250 w 2213217"/>
                <a:gd name="connsiteY12-24840" fmla="*/ 4735695 h 7250295"/>
                <a:gd name="connsiteX13-24841" fmla="*/ 476250 w 2213217"/>
                <a:gd name="connsiteY13-24842" fmla="*/ 5097645 h 7250295"/>
                <a:gd name="connsiteX14-24843" fmla="*/ 371475 w 2213217"/>
                <a:gd name="connsiteY14-24844" fmla="*/ 6145395 h 7250295"/>
                <a:gd name="connsiteX15-24845" fmla="*/ 371475 w 2213217"/>
                <a:gd name="connsiteY15-24846" fmla="*/ 6621645 h 7250295"/>
                <a:gd name="connsiteX16-24847" fmla="*/ 400050 w 2213217"/>
                <a:gd name="connsiteY16-24848" fmla="*/ 6821670 h 7250295"/>
                <a:gd name="connsiteX17-24849" fmla="*/ 323850 w 2213217"/>
                <a:gd name="connsiteY17-24850" fmla="*/ 7002645 h 7250295"/>
                <a:gd name="connsiteX18-24851" fmla="*/ 533400 w 2213217"/>
                <a:gd name="connsiteY18-24852" fmla="*/ 7250295 h 7250295"/>
                <a:gd name="connsiteX19-24853" fmla="*/ 952500 w 2213217"/>
                <a:gd name="connsiteY19-24854" fmla="*/ 7240770 h 7250295"/>
                <a:gd name="connsiteX20-24855" fmla="*/ 733425 w 2213217"/>
                <a:gd name="connsiteY20-24856" fmla="*/ 6821670 h 7250295"/>
                <a:gd name="connsiteX21-24857" fmla="*/ 753076 w 2213217"/>
                <a:gd name="connsiteY21-24858" fmla="*/ 6579789 h 7250295"/>
                <a:gd name="connsiteX22-24859" fmla="*/ 738924 w 2213217"/>
                <a:gd name="connsiteY22-24860" fmla="*/ 6250170 h 7250295"/>
                <a:gd name="connsiteX23-24861" fmla="*/ 856500 w 2213217"/>
                <a:gd name="connsiteY23-24862" fmla="*/ 5489132 h 7250295"/>
                <a:gd name="connsiteX24-24863" fmla="*/ 906017 w 2213217"/>
                <a:gd name="connsiteY24-24864" fmla="*/ 5380240 h 7250295"/>
                <a:gd name="connsiteX25-24865" fmla="*/ 898504 w 2213217"/>
                <a:gd name="connsiteY25-24866" fmla="*/ 5308938 h 7250295"/>
                <a:gd name="connsiteX26-24867" fmla="*/ 971550 w 2213217"/>
                <a:gd name="connsiteY26-24868" fmla="*/ 5211945 h 7250295"/>
                <a:gd name="connsiteX27-24869" fmla="*/ 973564 w 2213217"/>
                <a:gd name="connsiteY27-24870" fmla="*/ 5069070 h 7250295"/>
                <a:gd name="connsiteX28-24871" fmla="*/ 1129719 w 2213217"/>
                <a:gd name="connsiteY28-24872" fmla="*/ 4378373 h 7250295"/>
                <a:gd name="connsiteX29-24873" fmla="*/ 1276350 w 2213217"/>
                <a:gd name="connsiteY29-24874" fmla="*/ 4649970 h 7250295"/>
                <a:gd name="connsiteX30-24875" fmla="*/ 1341012 w 2213217"/>
                <a:gd name="connsiteY30-24876" fmla="*/ 4880042 h 7250295"/>
                <a:gd name="connsiteX31-24877" fmla="*/ 1310424 w 2213217"/>
                <a:gd name="connsiteY31-24878" fmla="*/ 4973880 h 7250295"/>
                <a:gd name="connsiteX32-24879" fmla="*/ 1354293 w 2213217"/>
                <a:gd name="connsiteY32-24880" fmla="*/ 5113209 h 7250295"/>
                <a:gd name="connsiteX33-24881" fmla="*/ 1262198 w 2213217"/>
                <a:gd name="connsiteY33-24882" fmla="*/ 5554244 h 7250295"/>
                <a:gd name="connsiteX34-24883" fmla="*/ 1263220 w 2213217"/>
                <a:gd name="connsiteY34-24884" fmla="*/ 6360264 h 7250295"/>
                <a:gd name="connsiteX35-24885" fmla="*/ 1336385 w 2213217"/>
                <a:gd name="connsiteY35-24886" fmla="*/ 6540277 h 7250295"/>
                <a:gd name="connsiteX36-24887" fmla="*/ 1285605 w 2213217"/>
                <a:gd name="connsiteY36-24888" fmla="*/ 6741714 h 7250295"/>
                <a:gd name="connsiteX37-24889" fmla="*/ 1303783 w 2213217"/>
                <a:gd name="connsiteY37-24890" fmla="*/ 6828040 h 7250295"/>
                <a:gd name="connsiteX38-24891" fmla="*/ 1313579 w 2213217"/>
                <a:gd name="connsiteY38-24892" fmla="*/ 7020824 h 7250295"/>
                <a:gd name="connsiteX39-24893" fmla="*/ 1760353 w 2213217"/>
                <a:gd name="connsiteY39-24894" fmla="*/ 7189119 h 7250295"/>
                <a:gd name="connsiteX40-24895" fmla="*/ 2189006 w 2213217"/>
                <a:gd name="connsiteY40-24896" fmla="*/ 7199125 h 7250295"/>
                <a:gd name="connsiteX41-24897" fmla="*/ 2171850 w 2213217"/>
                <a:gd name="connsiteY41-24898" fmla="*/ 7046786 h 7250295"/>
                <a:gd name="connsiteX42-24899" fmla="*/ 1687247 w 2213217"/>
                <a:gd name="connsiteY42-24900" fmla="*/ 6680449 h 7250295"/>
                <a:gd name="connsiteX43-24901" fmla="*/ 1708130 w 2213217"/>
                <a:gd name="connsiteY43-24902" fmla="*/ 6550072 h 7250295"/>
                <a:gd name="connsiteX44-24903" fmla="*/ 1668617 w 2213217"/>
                <a:gd name="connsiteY44-24904" fmla="*/ 6451067 h 7250295"/>
                <a:gd name="connsiteX45-24905" fmla="*/ 1657350 w 2213217"/>
                <a:gd name="connsiteY45-24906" fmla="*/ 6250170 h 7250295"/>
                <a:gd name="connsiteX46-24907" fmla="*/ 1679014 w 2213217"/>
                <a:gd name="connsiteY46-24908" fmla="*/ 5979714 h 7250295"/>
                <a:gd name="connsiteX47-24909" fmla="*/ 1727631 w 2213217"/>
                <a:gd name="connsiteY47-24910" fmla="*/ 5512209 h 7250295"/>
                <a:gd name="connsiteX48-24911" fmla="*/ 1739049 w 2213217"/>
                <a:gd name="connsiteY48-24912" fmla="*/ 5363804 h 7250295"/>
                <a:gd name="connsiteX49-24913" fmla="*/ 1797611 w 2213217"/>
                <a:gd name="connsiteY49-24914" fmla="*/ 5317321 h 7250295"/>
                <a:gd name="connsiteX50-24915" fmla="*/ 1884207 w 2213217"/>
                <a:gd name="connsiteY50-24916" fmla="*/ 5097645 h 7250295"/>
                <a:gd name="connsiteX51-24917" fmla="*/ 1909357 w 2213217"/>
                <a:gd name="connsiteY51-24918" fmla="*/ 4805496 h 7250295"/>
                <a:gd name="connsiteX52-24919" fmla="*/ 1900373 w 2213217"/>
                <a:gd name="connsiteY52-24920" fmla="*/ 4348776 h 7250295"/>
                <a:gd name="connsiteX53-24921" fmla="*/ 1881052 w 2213217"/>
                <a:gd name="connsiteY53-24922" fmla="*/ 3902573 h 7250295"/>
                <a:gd name="connsiteX54-24923" fmla="*/ 1855362 w 2213217"/>
                <a:gd name="connsiteY54-24924" fmla="*/ 3584643 h 7250295"/>
                <a:gd name="connsiteX55-24925" fmla="*/ 2056257 w 2213217"/>
                <a:gd name="connsiteY55-24926" fmla="*/ 2654077 h 7250295"/>
                <a:gd name="connsiteX56-24927" fmla="*/ 2042707 w 2213217"/>
                <a:gd name="connsiteY56-24928" fmla="*/ 2404684 h 7250295"/>
                <a:gd name="connsiteX57-24929" fmla="*/ 1981200 w 2213217"/>
                <a:gd name="connsiteY57-24930" fmla="*/ 1864914 h 7250295"/>
                <a:gd name="connsiteX58-24931" fmla="*/ 1936459 w 2213217"/>
                <a:gd name="connsiteY58-24932" fmla="*/ 1677029 h 7250295"/>
                <a:gd name="connsiteX59-24933" fmla="*/ 1922037 w 2213217"/>
                <a:gd name="connsiteY59-24934" fmla="*/ 1432534 h 7250295"/>
                <a:gd name="connsiteX60-24935" fmla="*/ 1874412 w 2213217"/>
                <a:gd name="connsiteY60-24936" fmla="*/ 1302338 h 7250295"/>
                <a:gd name="connsiteX61-24937" fmla="*/ 1407687 w 2213217"/>
                <a:gd name="connsiteY61-24938" fmla="*/ 1134975 h 7250295"/>
                <a:gd name="connsiteX62-24939" fmla="*/ 1309221 w 2213217"/>
                <a:gd name="connsiteY62-24940" fmla="*/ 1020075 h 7250295"/>
                <a:gd name="connsiteX63-24941" fmla="*/ 1365230 w 2213217"/>
                <a:gd name="connsiteY63-24942" fmla="*/ 821521 h 7250295"/>
                <a:gd name="connsiteX64-24943" fmla="*/ 1433407 w 2213217"/>
                <a:gd name="connsiteY64-24944" fmla="*/ 622909 h 7250295"/>
                <a:gd name="connsiteX65-24945" fmla="*/ 1444916 w 2213217"/>
                <a:gd name="connsiteY65-24946" fmla="*/ 380757 h 7250295"/>
                <a:gd name="connsiteX66-24947" fmla="*/ 1330946 w 2213217"/>
                <a:gd name="connsiteY66-24948" fmla="*/ 143773 h 7250295"/>
                <a:gd name="connsiteX67-24949" fmla="*/ 1063645 w 2213217"/>
                <a:gd name="connsiteY67-24950" fmla="*/ 568 h 7250295"/>
                <a:gd name="connsiteX0-24951" fmla="*/ 1063645 w 2213217"/>
                <a:gd name="connsiteY0-24952" fmla="*/ 568 h 7250295"/>
                <a:gd name="connsiteX1-24953" fmla="*/ 809625 w 2213217"/>
                <a:gd name="connsiteY1-24954" fmla="*/ 116070 h 7250295"/>
                <a:gd name="connsiteX2-24955" fmla="*/ 685800 w 2213217"/>
                <a:gd name="connsiteY2-24956" fmla="*/ 297045 h 7250295"/>
                <a:gd name="connsiteX3-24957" fmla="*/ 704850 w 2213217"/>
                <a:gd name="connsiteY3-24958" fmla="*/ 620895 h 7250295"/>
                <a:gd name="connsiteX4-24959" fmla="*/ 838200 w 2213217"/>
                <a:gd name="connsiteY4-24960" fmla="*/ 897120 h 7250295"/>
                <a:gd name="connsiteX5-24961" fmla="*/ 742950 w 2213217"/>
                <a:gd name="connsiteY5-24962" fmla="*/ 1011420 h 7250295"/>
                <a:gd name="connsiteX6-24963" fmla="*/ 133350 w 2213217"/>
                <a:gd name="connsiteY6-24964" fmla="*/ 1220970 h 7250295"/>
                <a:gd name="connsiteX7-24965" fmla="*/ 0 w 2213217"/>
                <a:gd name="connsiteY7-24966" fmla="*/ 2211570 h 7250295"/>
                <a:gd name="connsiteX8-24967" fmla="*/ 333375 w 2213217"/>
                <a:gd name="connsiteY8-24968" fmla="*/ 3106920 h 7250295"/>
                <a:gd name="connsiteX9-24969" fmla="*/ 247650 w 2213217"/>
                <a:gd name="connsiteY9-24970" fmla="*/ 3840345 h 7250295"/>
                <a:gd name="connsiteX10-24971" fmla="*/ 371475 w 2213217"/>
                <a:gd name="connsiteY10-24972" fmla="*/ 4059420 h 7250295"/>
                <a:gd name="connsiteX11-24973" fmla="*/ 495300 w 2213217"/>
                <a:gd name="connsiteY11-24974" fmla="*/ 4278495 h 7250295"/>
                <a:gd name="connsiteX12-24975" fmla="*/ 476250 w 2213217"/>
                <a:gd name="connsiteY12-24976" fmla="*/ 4735695 h 7250295"/>
                <a:gd name="connsiteX13-24977" fmla="*/ 476250 w 2213217"/>
                <a:gd name="connsiteY13-24978" fmla="*/ 5097645 h 7250295"/>
                <a:gd name="connsiteX14-24979" fmla="*/ 371475 w 2213217"/>
                <a:gd name="connsiteY14-24980" fmla="*/ 6145395 h 7250295"/>
                <a:gd name="connsiteX15-24981" fmla="*/ 371475 w 2213217"/>
                <a:gd name="connsiteY15-24982" fmla="*/ 6621645 h 7250295"/>
                <a:gd name="connsiteX16-24983" fmla="*/ 400050 w 2213217"/>
                <a:gd name="connsiteY16-24984" fmla="*/ 6821670 h 7250295"/>
                <a:gd name="connsiteX17-24985" fmla="*/ 323850 w 2213217"/>
                <a:gd name="connsiteY17-24986" fmla="*/ 7002645 h 7250295"/>
                <a:gd name="connsiteX18-24987" fmla="*/ 533400 w 2213217"/>
                <a:gd name="connsiteY18-24988" fmla="*/ 7250295 h 7250295"/>
                <a:gd name="connsiteX19-24989" fmla="*/ 952500 w 2213217"/>
                <a:gd name="connsiteY19-24990" fmla="*/ 7240770 h 7250295"/>
                <a:gd name="connsiteX20-24991" fmla="*/ 733425 w 2213217"/>
                <a:gd name="connsiteY20-24992" fmla="*/ 6821670 h 7250295"/>
                <a:gd name="connsiteX21-24993" fmla="*/ 753076 w 2213217"/>
                <a:gd name="connsiteY21-24994" fmla="*/ 6579789 h 7250295"/>
                <a:gd name="connsiteX22-24995" fmla="*/ 738924 w 2213217"/>
                <a:gd name="connsiteY22-24996" fmla="*/ 6250170 h 7250295"/>
                <a:gd name="connsiteX23-24997" fmla="*/ 856500 w 2213217"/>
                <a:gd name="connsiteY23-24998" fmla="*/ 5489132 h 7250295"/>
                <a:gd name="connsiteX24-24999" fmla="*/ 906017 w 2213217"/>
                <a:gd name="connsiteY24-25000" fmla="*/ 5380240 h 7250295"/>
                <a:gd name="connsiteX25-25001" fmla="*/ 898504 w 2213217"/>
                <a:gd name="connsiteY25-25002" fmla="*/ 5308938 h 7250295"/>
                <a:gd name="connsiteX26-25003" fmla="*/ 971550 w 2213217"/>
                <a:gd name="connsiteY26-25004" fmla="*/ 5211945 h 7250295"/>
                <a:gd name="connsiteX27-25005" fmla="*/ 973564 w 2213217"/>
                <a:gd name="connsiteY27-25006" fmla="*/ 5069070 h 7250295"/>
                <a:gd name="connsiteX28-25007" fmla="*/ 1129719 w 2213217"/>
                <a:gd name="connsiteY28-25008" fmla="*/ 4378373 h 7250295"/>
                <a:gd name="connsiteX29-25009" fmla="*/ 1276350 w 2213217"/>
                <a:gd name="connsiteY29-25010" fmla="*/ 4649970 h 7250295"/>
                <a:gd name="connsiteX30-25011" fmla="*/ 1341012 w 2213217"/>
                <a:gd name="connsiteY30-25012" fmla="*/ 4880042 h 7250295"/>
                <a:gd name="connsiteX31-25013" fmla="*/ 1310424 w 2213217"/>
                <a:gd name="connsiteY31-25014" fmla="*/ 4973880 h 7250295"/>
                <a:gd name="connsiteX32-25015" fmla="*/ 1354293 w 2213217"/>
                <a:gd name="connsiteY32-25016" fmla="*/ 5113209 h 7250295"/>
                <a:gd name="connsiteX33-25017" fmla="*/ 1262198 w 2213217"/>
                <a:gd name="connsiteY33-25018" fmla="*/ 5554244 h 7250295"/>
                <a:gd name="connsiteX34-25019" fmla="*/ 1263220 w 2213217"/>
                <a:gd name="connsiteY34-25020" fmla="*/ 6360264 h 7250295"/>
                <a:gd name="connsiteX35-25021" fmla="*/ 1336385 w 2213217"/>
                <a:gd name="connsiteY35-25022" fmla="*/ 6540277 h 7250295"/>
                <a:gd name="connsiteX36-25023" fmla="*/ 1285605 w 2213217"/>
                <a:gd name="connsiteY36-25024" fmla="*/ 6741714 h 7250295"/>
                <a:gd name="connsiteX37-25025" fmla="*/ 1303783 w 2213217"/>
                <a:gd name="connsiteY37-25026" fmla="*/ 6828040 h 7250295"/>
                <a:gd name="connsiteX38-25027" fmla="*/ 1313579 w 2213217"/>
                <a:gd name="connsiteY38-25028" fmla="*/ 7020824 h 7250295"/>
                <a:gd name="connsiteX39-25029" fmla="*/ 1760353 w 2213217"/>
                <a:gd name="connsiteY39-25030" fmla="*/ 7189119 h 7250295"/>
                <a:gd name="connsiteX40-25031" fmla="*/ 2189006 w 2213217"/>
                <a:gd name="connsiteY40-25032" fmla="*/ 7199125 h 7250295"/>
                <a:gd name="connsiteX41-25033" fmla="*/ 2171850 w 2213217"/>
                <a:gd name="connsiteY41-25034" fmla="*/ 7046786 h 7250295"/>
                <a:gd name="connsiteX42-25035" fmla="*/ 1687247 w 2213217"/>
                <a:gd name="connsiteY42-25036" fmla="*/ 6680449 h 7250295"/>
                <a:gd name="connsiteX43-25037" fmla="*/ 1708130 w 2213217"/>
                <a:gd name="connsiteY43-25038" fmla="*/ 6550072 h 7250295"/>
                <a:gd name="connsiteX44-25039" fmla="*/ 1668617 w 2213217"/>
                <a:gd name="connsiteY44-25040" fmla="*/ 6451067 h 7250295"/>
                <a:gd name="connsiteX45-25041" fmla="*/ 1657350 w 2213217"/>
                <a:gd name="connsiteY45-25042" fmla="*/ 6250170 h 7250295"/>
                <a:gd name="connsiteX46-25043" fmla="*/ 1679014 w 2213217"/>
                <a:gd name="connsiteY46-25044" fmla="*/ 5979714 h 7250295"/>
                <a:gd name="connsiteX47-25045" fmla="*/ 1727631 w 2213217"/>
                <a:gd name="connsiteY47-25046" fmla="*/ 5512209 h 7250295"/>
                <a:gd name="connsiteX48-25047" fmla="*/ 1739049 w 2213217"/>
                <a:gd name="connsiteY48-25048" fmla="*/ 5363804 h 7250295"/>
                <a:gd name="connsiteX49-25049" fmla="*/ 1797611 w 2213217"/>
                <a:gd name="connsiteY49-25050" fmla="*/ 5317321 h 7250295"/>
                <a:gd name="connsiteX50-25051" fmla="*/ 1884207 w 2213217"/>
                <a:gd name="connsiteY50-25052" fmla="*/ 5097645 h 7250295"/>
                <a:gd name="connsiteX51-25053" fmla="*/ 1909357 w 2213217"/>
                <a:gd name="connsiteY51-25054" fmla="*/ 4805496 h 7250295"/>
                <a:gd name="connsiteX52-25055" fmla="*/ 1900373 w 2213217"/>
                <a:gd name="connsiteY52-25056" fmla="*/ 4348776 h 7250295"/>
                <a:gd name="connsiteX53-25057" fmla="*/ 1881052 w 2213217"/>
                <a:gd name="connsiteY53-25058" fmla="*/ 3902573 h 7250295"/>
                <a:gd name="connsiteX54-25059" fmla="*/ 1855362 w 2213217"/>
                <a:gd name="connsiteY54-25060" fmla="*/ 3584643 h 7250295"/>
                <a:gd name="connsiteX55-25061" fmla="*/ 2056257 w 2213217"/>
                <a:gd name="connsiteY55-25062" fmla="*/ 2654077 h 7250295"/>
                <a:gd name="connsiteX56-25063" fmla="*/ 2042707 w 2213217"/>
                <a:gd name="connsiteY56-25064" fmla="*/ 2404684 h 7250295"/>
                <a:gd name="connsiteX57-25065" fmla="*/ 1981200 w 2213217"/>
                <a:gd name="connsiteY57-25066" fmla="*/ 1864914 h 7250295"/>
                <a:gd name="connsiteX58-25067" fmla="*/ 1936459 w 2213217"/>
                <a:gd name="connsiteY58-25068" fmla="*/ 1677029 h 7250295"/>
                <a:gd name="connsiteX59-25069" fmla="*/ 1922037 w 2213217"/>
                <a:gd name="connsiteY59-25070" fmla="*/ 1432534 h 7250295"/>
                <a:gd name="connsiteX60-25071" fmla="*/ 1874412 w 2213217"/>
                <a:gd name="connsiteY60-25072" fmla="*/ 1302338 h 7250295"/>
                <a:gd name="connsiteX61-25073" fmla="*/ 1407687 w 2213217"/>
                <a:gd name="connsiteY61-25074" fmla="*/ 1134975 h 7250295"/>
                <a:gd name="connsiteX62-25075" fmla="*/ 1309221 w 2213217"/>
                <a:gd name="connsiteY62-25076" fmla="*/ 1020075 h 7250295"/>
                <a:gd name="connsiteX63-25077" fmla="*/ 1365230 w 2213217"/>
                <a:gd name="connsiteY63-25078" fmla="*/ 821521 h 7250295"/>
                <a:gd name="connsiteX64-25079" fmla="*/ 1433407 w 2213217"/>
                <a:gd name="connsiteY64-25080" fmla="*/ 622909 h 7250295"/>
                <a:gd name="connsiteX65-25081" fmla="*/ 1444916 w 2213217"/>
                <a:gd name="connsiteY65-25082" fmla="*/ 380757 h 7250295"/>
                <a:gd name="connsiteX66-25083" fmla="*/ 1330946 w 2213217"/>
                <a:gd name="connsiteY66-25084" fmla="*/ 143773 h 7250295"/>
                <a:gd name="connsiteX67-25085" fmla="*/ 1063645 w 2213217"/>
                <a:gd name="connsiteY67-25086" fmla="*/ 568 h 7250295"/>
                <a:gd name="connsiteX0-25087" fmla="*/ 1063645 w 2213217"/>
                <a:gd name="connsiteY0-25088" fmla="*/ 568 h 7250295"/>
                <a:gd name="connsiteX1-25089" fmla="*/ 809625 w 2213217"/>
                <a:gd name="connsiteY1-25090" fmla="*/ 116070 h 7250295"/>
                <a:gd name="connsiteX2-25091" fmla="*/ 685800 w 2213217"/>
                <a:gd name="connsiteY2-25092" fmla="*/ 297045 h 7250295"/>
                <a:gd name="connsiteX3-25093" fmla="*/ 704850 w 2213217"/>
                <a:gd name="connsiteY3-25094" fmla="*/ 620895 h 7250295"/>
                <a:gd name="connsiteX4-25095" fmla="*/ 838200 w 2213217"/>
                <a:gd name="connsiteY4-25096" fmla="*/ 897120 h 7250295"/>
                <a:gd name="connsiteX5-25097" fmla="*/ 742950 w 2213217"/>
                <a:gd name="connsiteY5-25098" fmla="*/ 1011420 h 7250295"/>
                <a:gd name="connsiteX6-25099" fmla="*/ 133350 w 2213217"/>
                <a:gd name="connsiteY6-25100" fmla="*/ 1220970 h 7250295"/>
                <a:gd name="connsiteX7-25101" fmla="*/ 0 w 2213217"/>
                <a:gd name="connsiteY7-25102" fmla="*/ 2211570 h 7250295"/>
                <a:gd name="connsiteX8-25103" fmla="*/ 333375 w 2213217"/>
                <a:gd name="connsiteY8-25104" fmla="*/ 3106920 h 7250295"/>
                <a:gd name="connsiteX9-25105" fmla="*/ 247650 w 2213217"/>
                <a:gd name="connsiteY9-25106" fmla="*/ 3840345 h 7250295"/>
                <a:gd name="connsiteX10-25107" fmla="*/ 371475 w 2213217"/>
                <a:gd name="connsiteY10-25108" fmla="*/ 4059420 h 7250295"/>
                <a:gd name="connsiteX11-25109" fmla="*/ 495300 w 2213217"/>
                <a:gd name="connsiteY11-25110" fmla="*/ 4278495 h 7250295"/>
                <a:gd name="connsiteX12-25111" fmla="*/ 476250 w 2213217"/>
                <a:gd name="connsiteY12-25112" fmla="*/ 4735695 h 7250295"/>
                <a:gd name="connsiteX13-25113" fmla="*/ 476250 w 2213217"/>
                <a:gd name="connsiteY13-25114" fmla="*/ 5097645 h 7250295"/>
                <a:gd name="connsiteX14-25115" fmla="*/ 371475 w 2213217"/>
                <a:gd name="connsiteY14-25116" fmla="*/ 6145395 h 7250295"/>
                <a:gd name="connsiteX15-25117" fmla="*/ 371475 w 2213217"/>
                <a:gd name="connsiteY15-25118" fmla="*/ 6621645 h 7250295"/>
                <a:gd name="connsiteX16-25119" fmla="*/ 400050 w 2213217"/>
                <a:gd name="connsiteY16-25120" fmla="*/ 6821670 h 7250295"/>
                <a:gd name="connsiteX17-25121" fmla="*/ 323850 w 2213217"/>
                <a:gd name="connsiteY17-25122" fmla="*/ 7002645 h 7250295"/>
                <a:gd name="connsiteX18-25123" fmla="*/ 533400 w 2213217"/>
                <a:gd name="connsiteY18-25124" fmla="*/ 7250295 h 7250295"/>
                <a:gd name="connsiteX19-25125" fmla="*/ 952500 w 2213217"/>
                <a:gd name="connsiteY19-25126" fmla="*/ 7240770 h 7250295"/>
                <a:gd name="connsiteX20-25127" fmla="*/ 733425 w 2213217"/>
                <a:gd name="connsiteY20-25128" fmla="*/ 6821670 h 7250295"/>
                <a:gd name="connsiteX21-25129" fmla="*/ 753076 w 2213217"/>
                <a:gd name="connsiteY21-25130" fmla="*/ 6579789 h 7250295"/>
                <a:gd name="connsiteX22-25131" fmla="*/ 738924 w 2213217"/>
                <a:gd name="connsiteY22-25132" fmla="*/ 6250170 h 7250295"/>
                <a:gd name="connsiteX23-25133" fmla="*/ 856500 w 2213217"/>
                <a:gd name="connsiteY23-25134" fmla="*/ 5489132 h 7250295"/>
                <a:gd name="connsiteX24-25135" fmla="*/ 906017 w 2213217"/>
                <a:gd name="connsiteY24-25136" fmla="*/ 5380240 h 7250295"/>
                <a:gd name="connsiteX25-25137" fmla="*/ 898504 w 2213217"/>
                <a:gd name="connsiteY25-25138" fmla="*/ 5308938 h 7250295"/>
                <a:gd name="connsiteX26-25139" fmla="*/ 971550 w 2213217"/>
                <a:gd name="connsiteY26-25140" fmla="*/ 5211945 h 7250295"/>
                <a:gd name="connsiteX27-25141" fmla="*/ 973564 w 2213217"/>
                <a:gd name="connsiteY27-25142" fmla="*/ 5069070 h 7250295"/>
                <a:gd name="connsiteX28-25143" fmla="*/ 1129719 w 2213217"/>
                <a:gd name="connsiteY28-25144" fmla="*/ 4378373 h 7250295"/>
                <a:gd name="connsiteX29-25145" fmla="*/ 1276350 w 2213217"/>
                <a:gd name="connsiteY29-25146" fmla="*/ 4649970 h 7250295"/>
                <a:gd name="connsiteX30-25147" fmla="*/ 1341012 w 2213217"/>
                <a:gd name="connsiteY30-25148" fmla="*/ 4880042 h 7250295"/>
                <a:gd name="connsiteX31-25149" fmla="*/ 1310424 w 2213217"/>
                <a:gd name="connsiteY31-25150" fmla="*/ 4973880 h 7250295"/>
                <a:gd name="connsiteX32-25151" fmla="*/ 1354293 w 2213217"/>
                <a:gd name="connsiteY32-25152" fmla="*/ 5113209 h 7250295"/>
                <a:gd name="connsiteX33-25153" fmla="*/ 1262198 w 2213217"/>
                <a:gd name="connsiteY33-25154" fmla="*/ 5554244 h 7250295"/>
                <a:gd name="connsiteX34-25155" fmla="*/ 1263220 w 2213217"/>
                <a:gd name="connsiteY34-25156" fmla="*/ 6360264 h 7250295"/>
                <a:gd name="connsiteX35-25157" fmla="*/ 1336385 w 2213217"/>
                <a:gd name="connsiteY35-25158" fmla="*/ 6540277 h 7250295"/>
                <a:gd name="connsiteX36-25159" fmla="*/ 1285605 w 2213217"/>
                <a:gd name="connsiteY36-25160" fmla="*/ 6741714 h 7250295"/>
                <a:gd name="connsiteX37-25161" fmla="*/ 1303783 w 2213217"/>
                <a:gd name="connsiteY37-25162" fmla="*/ 6828040 h 7250295"/>
                <a:gd name="connsiteX38-25163" fmla="*/ 1313579 w 2213217"/>
                <a:gd name="connsiteY38-25164" fmla="*/ 7020824 h 7250295"/>
                <a:gd name="connsiteX39-25165" fmla="*/ 1760353 w 2213217"/>
                <a:gd name="connsiteY39-25166" fmla="*/ 7189119 h 7250295"/>
                <a:gd name="connsiteX40-25167" fmla="*/ 2189006 w 2213217"/>
                <a:gd name="connsiteY40-25168" fmla="*/ 7199125 h 7250295"/>
                <a:gd name="connsiteX41-25169" fmla="*/ 2171850 w 2213217"/>
                <a:gd name="connsiteY41-25170" fmla="*/ 7046786 h 7250295"/>
                <a:gd name="connsiteX42-25171" fmla="*/ 1687247 w 2213217"/>
                <a:gd name="connsiteY42-25172" fmla="*/ 6680449 h 7250295"/>
                <a:gd name="connsiteX43-25173" fmla="*/ 1708130 w 2213217"/>
                <a:gd name="connsiteY43-25174" fmla="*/ 6550072 h 7250295"/>
                <a:gd name="connsiteX44-25175" fmla="*/ 1668617 w 2213217"/>
                <a:gd name="connsiteY44-25176" fmla="*/ 6451067 h 7250295"/>
                <a:gd name="connsiteX45-25177" fmla="*/ 1657350 w 2213217"/>
                <a:gd name="connsiteY45-25178" fmla="*/ 6250170 h 7250295"/>
                <a:gd name="connsiteX46-25179" fmla="*/ 1679014 w 2213217"/>
                <a:gd name="connsiteY46-25180" fmla="*/ 5979714 h 7250295"/>
                <a:gd name="connsiteX47-25181" fmla="*/ 1727631 w 2213217"/>
                <a:gd name="connsiteY47-25182" fmla="*/ 5512209 h 7250295"/>
                <a:gd name="connsiteX48-25183" fmla="*/ 1739049 w 2213217"/>
                <a:gd name="connsiteY48-25184" fmla="*/ 5363804 h 7250295"/>
                <a:gd name="connsiteX49-25185" fmla="*/ 1797611 w 2213217"/>
                <a:gd name="connsiteY49-25186" fmla="*/ 5317321 h 7250295"/>
                <a:gd name="connsiteX50-25187" fmla="*/ 1884207 w 2213217"/>
                <a:gd name="connsiteY50-25188" fmla="*/ 5097645 h 7250295"/>
                <a:gd name="connsiteX51-25189" fmla="*/ 1909357 w 2213217"/>
                <a:gd name="connsiteY51-25190" fmla="*/ 4805496 h 7250295"/>
                <a:gd name="connsiteX52-25191" fmla="*/ 1900373 w 2213217"/>
                <a:gd name="connsiteY52-25192" fmla="*/ 4348776 h 7250295"/>
                <a:gd name="connsiteX53-25193" fmla="*/ 1881052 w 2213217"/>
                <a:gd name="connsiteY53-25194" fmla="*/ 3902573 h 7250295"/>
                <a:gd name="connsiteX54-25195" fmla="*/ 1855362 w 2213217"/>
                <a:gd name="connsiteY54-25196" fmla="*/ 3584643 h 7250295"/>
                <a:gd name="connsiteX55-25197" fmla="*/ 2056257 w 2213217"/>
                <a:gd name="connsiteY55-25198" fmla="*/ 2654077 h 7250295"/>
                <a:gd name="connsiteX56-25199" fmla="*/ 2042707 w 2213217"/>
                <a:gd name="connsiteY56-25200" fmla="*/ 2404684 h 7250295"/>
                <a:gd name="connsiteX57-25201" fmla="*/ 1981200 w 2213217"/>
                <a:gd name="connsiteY57-25202" fmla="*/ 1864914 h 7250295"/>
                <a:gd name="connsiteX58-25203" fmla="*/ 1936459 w 2213217"/>
                <a:gd name="connsiteY58-25204" fmla="*/ 1677029 h 7250295"/>
                <a:gd name="connsiteX59-25205" fmla="*/ 1922037 w 2213217"/>
                <a:gd name="connsiteY59-25206" fmla="*/ 1432534 h 7250295"/>
                <a:gd name="connsiteX60-25207" fmla="*/ 1874412 w 2213217"/>
                <a:gd name="connsiteY60-25208" fmla="*/ 1302338 h 7250295"/>
                <a:gd name="connsiteX61-25209" fmla="*/ 1407687 w 2213217"/>
                <a:gd name="connsiteY61-25210" fmla="*/ 1134975 h 7250295"/>
                <a:gd name="connsiteX62-25211" fmla="*/ 1309221 w 2213217"/>
                <a:gd name="connsiteY62-25212" fmla="*/ 1020075 h 7250295"/>
                <a:gd name="connsiteX63-25213" fmla="*/ 1365230 w 2213217"/>
                <a:gd name="connsiteY63-25214" fmla="*/ 821521 h 7250295"/>
                <a:gd name="connsiteX64-25215" fmla="*/ 1433407 w 2213217"/>
                <a:gd name="connsiteY64-25216" fmla="*/ 622909 h 7250295"/>
                <a:gd name="connsiteX65-25217" fmla="*/ 1444916 w 2213217"/>
                <a:gd name="connsiteY65-25218" fmla="*/ 380757 h 7250295"/>
                <a:gd name="connsiteX66-25219" fmla="*/ 1330946 w 2213217"/>
                <a:gd name="connsiteY66-25220" fmla="*/ 143773 h 7250295"/>
                <a:gd name="connsiteX67-25221" fmla="*/ 1063645 w 2213217"/>
                <a:gd name="connsiteY67-25222" fmla="*/ 568 h 7250295"/>
                <a:gd name="connsiteX0-25223" fmla="*/ 1063645 w 2213217"/>
                <a:gd name="connsiteY0-25224" fmla="*/ 568 h 7250295"/>
                <a:gd name="connsiteX1-25225" fmla="*/ 809625 w 2213217"/>
                <a:gd name="connsiteY1-25226" fmla="*/ 116070 h 7250295"/>
                <a:gd name="connsiteX2-25227" fmla="*/ 685800 w 2213217"/>
                <a:gd name="connsiteY2-25228" fmla="*/ 297045 h 7250295"/>
                <a:gd name="connsiteX3-25229" fmla="*/ 704850 w 2213217"/>
                <a:gd name="connsiteY3-25230" fmla="*/ 620895 h 7250295"/>
                <a:gd name="connsiteX4-25231" fmla="*/ 838200 w 2213217"/>
                <a:gd name="connsiteY4-25232" fmla="*/ 897120 h 7250295"/>
                <a:gd name="connsiteX5-25233" fmla="*/ 742950 w 2213217"/>
                <a:gd name="connsiteY5-25234" fmla="*/ 1011420 h 7250295"/>
                <a:gd name="connsiteX6-25235" fmla="*/ 133350 w 2213217"/>
                <a:gd name="connsiteY6-25236" fmla="*/ 1220970 h 7250295"/>
                <a:gd name="connsiteX7-25237" fmla="*/ 0 w 2213217"/>
                <a:gd name="connsiteY7-25238" fmla="*/ 2211570 h 7250295"/>
                <a:gd name="connsiteX8-25239" fmla="*/ 333375 w 2213217"/>
                <a:gd name="connsiteY8-25240" fmla="*/ 3106920 h 7250295"/>
                <a:gd name="connsiteX9-25241" fmla="*/ 247650 w 2213217"/>
                <a:gd name="connsiteY9-25242" fmla="*/ 3840345 h 7250295"/>
                <a:gd name="connsiteX10-25243" fmla="*/ 371475 w 2213217"/>
                <a:gd name="connsiteY10-25244" fmla="*/ 4059420 h 7250295"/>
                <a:gd name="connsiteX11-25245" fmla="*/ 495300 w 2213217"/>
                <a:gd name="connsiteY11-25246" fmla="*/ 4278495 h 7250295"/>
                <a:gd name="connsiteX12-25247" fmla="*/ 476250 w 2213217"/>
                <a:gd name="connsiteY12-25248" fmla="*/ 4735695 h 7250295"/>
                <a:gd name="connsiteX13-25249" fmla="*/ 476250 w 2213217"/>
                <a:gd name="connsiteY13-25250" fmla="*/ 5097645 h 7250295"/>
                <a:gd name="connsiteX14-25251" fmla="*/ 371475 w 2213217"/>
                <a:gd name="connsiteY14-25252" fmla="*/ 6145395 h 7250295"/>
                <a:gd name="connsiteX15-25253" fmla="*/ 371475 w 2213217"/>
                <a:gd name="connsiteY15-25254" fmla="*/ 6621645 h 7250295"/>
                <a:gd name="connsiteX16-25255" fmla="*/ 400050 w 2213217"/>
                <a:gd name="connsiteY16-25256" fmla="*/ 6821670 h 7250295"/>
                <a:gd name="connsiteX17-25257" fmla="*/ 323850 w 2213217"/>
                <a:gd name="connsiteY17-25258" fmla="*/ 7002645 h 7250295"/>
                <a:gd name="connsiteX18-25259" fmla="*/ 533400 w 2213217"/>
                <a:gd name="connsiteY18-25260" fmla="*/ 7250295 h 7250295"/>
                <a:gd name="connsiteX19-25261" fmla="*/ 952500 w 2213217"/>
                <a:gd name="connsiteY19-25262" fmla="*/ 7240770 h 7250295"/>
                <a:gd name="connsiteX20-25263" fmla="*/ 733425 w 2213217"/>
                <a:gd name="connsiteY20-25264" fmla="*/ 6821670 h 7250295"/>
                <a:gd name="connsiteX21-25265" fmla="*/ 753076 w 2213217"/>
                <a:gd name="connsiteY21-25266" fmla="*/ 6579789 h 7250295"/>
                <a:gd name="connsiteX22-25267" fmla="*/ 738924 w 2213217"/>
                <a:gd name="connsiteY22-25268" fmla="*/ 6250170 h 7250295"/>
                <a:gd name="connsiteX23-25269" fmla="*/ 856500 w 2213217"/>
                <a:gd name="connsiteY23-25270" fmla="*/ 5489132 h 7250295"/>
                <a:gd name="connsiteX24-25271" fmla="*/ 906017 w 2213217"/>
                <a:gd name="connsiteY24-25272" fmla="*/ 5380240 h 7250295"/>
                <a:gd name="connsiteX25-25273" fmla="*/ 898504 w 2213217"/>
                <a:gd name="connsiteY25-25274" fmla="*/ 5308938 h 7250295"/>
                <a:gd name="connsiteX26-25275" fmla="*/ 971550 w 2213217"/>
                <a:gd name="connsiteY26-25276" fmla="*/ 5211945 h 7250295"/>
                <a:gd name="connsiteX27-25277" fmla="*/ 973564 w 2213217"/>
                <a:gd name="connsiteY27-25278" fmla="*/ 5069070 h 7250295"/>
                <a:gd name="connsiteX28-25279" fmla="*/ 1129719 w 2213217"/>
                <a:gd name="connsiteY28-25280" fmla="*/ 4378373 h 7250295"/>
                <a:gd name="connsiteX29-25281" fmla="*/ 1276350 w 2213217"/>
                <a:gd name="connsiteY29-25282" fmla="*/ 4649970 h 7250295"/>
                <a:gd name="connsiteX30-25283" fmla="*/ 1341012 w 2213217"/>
                <a:gd name="connsiteY30-25284" fmla="*/ 4880042 h 7250295"/>
                <a:gd name="connsiteX31-25285" fmla="*/ 1310424 w 2213217"/>
                <a:gd name="connsiteY31-25286" fmla="*/ 4973880 h 7250295"/>
                <a:gd name="connsiteX32-25287" fmla="*/ 1354293 w 2213217"/>
                <a:gd name="connsiteY32-25288" fmla="*/ 5113209 h 7250295"/>
                <a:gd name="connsiteX33-25289" fmla="*/ 1262198 w 2213217"/>
                <a:gd name="connsiteY33-25290" fmla="*/ 5554244 h 7250295"/>
                <a:gd name="connsiteX34-25291" fmla="*/ 1263220 w 2213217"/>
                <a:gd name="connsiteY34-25292" fmla="*/ 6360264 h 7250295"/>
                <a:gd name="connsiteX35-25293" fmla="*/ 1336385 w 2213217"/>
                <a:gd name="connsiteY35-25294" fmla="*/ 6540277 h 7250295"/>
                <a:gd name="connsiteX36-25295" fmla="*/ 1285605 w 2213217"/>
                <a:gd name="connsiteY36-25296" fmla="*/ 6741714 h 7250295"/>
                <a:gd name="connsiteX37-25297" fmla="*/ 1303783 w 2213217"/>
                <a:gd name="connsiteY37-25298" fmla="*/ 6828040 h 7250295"/>
                <a:gd name="connsiteX38-25299" fmla="*/ 1313579 w 2213217"/>
                <a:gd name="connsiteY38-25300" fmla="*/ 7020824 h 7250295"/>
                <a:gd name="connsiteX39-25301" fmla="*/ 1760353 w 2213217"/>
                <a:gd name="connsiteY39-25302" fmla="*/ 7189119 h 7250295"/>
                <a:gd name="connsiteX40-25303" fmla="*/ 2189006 w 2213217"/>
                <a:gd name="connsiteY40-25304" fmla="*/ 7199125 h 7250295"/>
                <a:gd name="connsiteX41-25305" fmla="*/ 2171850 w 2213217"/>
                <a:gd name="connsiteY41-25306" fmla="*/ 7046786 h 7250295"/>
                <a:gd name="connsiteX42-25307" fmla="*/ 1687247 w 2213217"/>
                <a:gd name="connsiteY42-25308" fmla="*/ 6680449 h 7250295"/>
                <a:gd name="connsiteX43-25309" fmla="*/ 1708130 w 2213217"/>
                <a:gd name="connsiteY43-25310" fmla="*/ 6550072 h 7250295"/>
                <a:gd name="connsiteX44-25311" fmla="*/ 1668617 w 2213217"/>
                <a:gd name="connsiteY44-25312" fmla="*/ 6451067 h 7250295"/>
                <a:gd name="connsiteX45-25313" fmla="*/ 1657350 w 2213217"/>
                <a:gd name="connsiteY45-25314" fmla="*/ 6250170 h 7250295"/>
                <a:gd name="connsiteX46-25315" fmla="*/ 1679014 w 2213217"/>
                <a:gd name="connsiteY46-25316" fmla="*/ 5979714 h 7250295"/>
                <a:gd name="connsiteX47-25317" fmla="*/ 1727631 w 2213217"/>
                <a:gd name="connsiteY47-25318" fmla="*/ 5512209 h 7250295"/>
                <a:gd name="connsiteX48-25319" fmla="*/ 1739049 w 2213217"/>
                <a:gd name="connsiteY48-25320" fmla="*/ 5363804 h 7250295"/>
                <a:gd name="connsiteX49-25321" fmla="*/ 1797611 w 2213217"/>
                <a:gd name="connsiteY49-25322" fmla="*/ 5317321 h 7250295"/>
                <a:gd name="connsiteX50-25323" fmla="*/ 1884207 w 2213217"/>
                <a:gd name="connsiteY50-25324" fmla="*/ 5097645 h 7250295"/>
                <a:gd name="connsiteX51-25325" fmla="*/ 1909357 w 2213217"/>
                <a:gd name="connsiteY51-25326" fmla="*/ 4805496 h 7250295"/>
                <a:gd name="connsiteX52-25327" fmla="*/ 1900373 w 2213217"/>
                <a:gd name="connsiteY52-25328" fmla="*/ 4348776 h 7250295"/>
                <a:gd name="connsiteX53-25329" fmla="*/ 1881052 w 2213217"/>
                <a:gd name="connsiteY53-25330" fmla="*/ 3902573 h 7250295"/>
                <a:gd name="connsiteX54-25331" fmla="*/ 1855362 w 2213217"/>
                <a:gd name="connsiteY54-25332" fmla="*/ 3584643 h 7250295"/>
                <a:gd name="connsiteX55-25333" fmla="*/ 2056257 w 2213217"/>
                <a:gd name="connsiteY55-25334" fmla="*/ 2654077 h 7250295"/>
                <a:gd name="connsiteX56-25335" fmla="*/ 2042707 w 2213217"/>
                <a:gd name="connsiteY56-25336" fmla="*/ 2404684 h 7250295"/>
                <a:gd name="connsiteX57-25337" fmla="*/ 1981200 w 2213217"/>
                <a:gd name="connsiteY57-25338" fmla="*/ 1864914 h 7250295"/>
                <a:gd name="connsiteX58-25339" fmla="*/ 1936459 w 2213217"/>
                <a:gd name="connsiteY58-25340" fmla="*/ 1677029 h 7250295"/>
                <a:gd name="connsiteX59-25341" fmla="*/ 1922037 w 2213217"/>
                <a:gd name="connsiteY59-25342" fmla="*/ 1432534 h 7250295"/>
                <a:gd name="connsiteX60-25343" fmla="*/ 1874412 w 2213217"/>
                <a:gd name="connsiteY60-25344" fmla="*/ 1302338 h 7250295"/>
                <a:gd name="connsiteX61-25345" fmla="*/ 1407687 w 2213217"/>
                <a:gd name="connsiteY61-25346" fmla="*/ 1134975 h 7250295"/>
                <a:gd name="connsiteX62-25347" fmla="*/ 1309221 w 2213217"/>
                <a:gd name="connsiteY62-25348" fmla="*/ 1020075 h 7250295"/>
                <a:gd name="connsiteX63-25349" fmla="*/ 1365230 w 2213217"/>
                <a:gd name="connsiteY63-25350" fmla="*/ 821521 h 7250295"/>
                <a:gd name="connsiteX64-25351" fmla="*/ 1433407 w 2213217"/>
                <a:gd name="connsiteY64-25352" fmla="*/ 622909 h 7250295"/>
                <a:gd name="connsiteX65-25353" fmla="*/ 1444916 w 2213217"/>
                <a:gd name="connsiteY65-25354" fmla="*/ 380757 h 7250295"/>
                <a:gd name="connsiteX66-25355" fmla="*/ 1330946 w 2213217"/>
                <a:gd name="connsiteY66-25356" fmla="*/ 143773 h 7250295"/>
                <a:gd name="connsiteX67-25357" fmla="*/ 1063645 w 2213217"/>
                <a:gd name="connsiteY67-25358" fmla="*/ 568 h 7250295"/>
                <a:gd name="connsiteX0-25359" fmla="*/ 1063645 w 2213217"/>
                <a:gd name="connsiteY0-25360" fmla="*/ 568 h 7250295"/>
                <a:gd name="connsiteX1-25361" fmla="*/ 809625 w 2213217"/>
                <a:gd name="connsiteY1-25362" fmla="*/ 116070 h 7250295"/>
                <a:gd name="connsiteX2-25363" fmla="*/ 685800 w 2213217"/>
                <a:gd name="connsiteY2-25364" fmla="*/ 297045 h 7250295"/>
                <a:gd name="connsiteX3-25365" fmla="*/ 704850 w 2213217"/>
                <a:gd name="connsiteY3-25366" fmla="*/ 620895 h 7250295"/>
                <a:gd name="connsiteX4-25367" fmla="*/ 838200 w 2213217"/>
                <a:gd name="connsiteY4-25368" fmla="*/ 897120 h 7250295"/>
                <a:gd name="connsiteX5-25369" fmla="*/ 742950 w 2213217"/>
                <a:gd name="connsiteY5-25370" fmla="*/ 1011420 h 7250295"/>
                <a:gd name="connsiteX6-25371" fmla="*/ 133350 w 2213217"/>
                <a:gd name="connsiteY6-25372" fmla="*/ 1220970 h 7250295"/>
                <a:gd name="connsiteX7-25373" fmla="*/ 0 w 2213217"/>
                <a:gd name="connsiteY7-25374" fmla="*/ 2211570 h 7250295"/>
                <a:gd name="connsiteX8-25375" fmla="*/ 333375 w 2213217"/>
                <a:gd name="connsiteY8-25376" fmla="*/ 3106920 h 7250295"/>
                <a:gd name="connsiteX9-25377" fmla="*/ 247650 w 2213217"/>
                <a:gd name="connsiteY9-25378" fmla="*/ 3840345 h 7250295"/>
                <a:gd name="connsiteX10-25379" fmla="*/ 371475 w 2213217"/>
                <a:gd name="connsiteY10-25380" fmla="*/ 4059420 h 7250295"/>
                <a:gd name="connsiteX11-25381" fmla="*/ 495300 w 2213217"/>
                <a:gd name="connsiteY11-25382" fmla="*/ 4278495 h 7250295"/>
                <a:gd name="connsiteX12-25383" fmla="*/ 476250 w 2213217"/>
                <a:gd name="connsiteY12-25384" fmla="*/ 4735695 h 7250295"/>
                <a:gd name="connsiteX13-25385" fmla="*/ 476250 w 2213217"/>
                <a:gd name="connsiteY13-25386" fmla="*/ 5097645 h 7250295"/>
                <a:gd name="connsiteX14-25387" fmla="*/ 371475 w 2213217"/>
                <a:gd name="connsiteY14-25388" fmla="*/ 6145395 h 7250295"/>
                <a:gd name="connsiteX15-25389" fmla="*/ 371475 w 2213217"/>
                <a:gd name="connsiteY15-25390" fmla="*/ 6621645 h 7250295"/>
                <a:gd name="connsiteX16-25391" fmla="*/ 400050 w 2213217"/>
                <a:gd name="connsiteY16-25392" fmla="*/ 6821670 h 7250295"/>
                <a:gd name="connsiteX17-25393" fmla="*/ 323850 w 2213217"/>
                <a:gd name="connsiteY17-25394" fmla="*/ 7002645 h 7250295"/>
                <a:gd name="connsiteX18-25395" fmla="*/ 533400 w 2213217"/>
                <a:gd name="connsiteY18-25396" fmla="*/ 7250295 h 7250295"/>
                <a:gd name="connsiteX19-25397" fmla="*/ 952500 w 2213217"/>
                <a:gd name="connsiteY19-25398" fmla="*/ 7240770 h 7250295"/>
                <a:gd name="connsiteX20-25399" fmla="*/ 724772 w 2213217"/>
                <a:gd name="connsiteY20-25400" fmla="*/ 6844746 h 7250295"/>
                <a:gd name="connsiteX21-25401" fmla="*/ 753076 w 2213217"/>
                <a:gd name="connsiteY21-25402" fmla="*/ 6579789 h 7250295"/>
                <a:gd name="connsiteX22-25403" fmla="*/ 738924 w 2213217"/>
                <a:gd name="connsiteY22-25404" fmla="*/ 6250170 h 7250295"/>
                <a:gd name="connsiteX23-25405" fmla="*/ 856500 w 2213217"/>
                <a:gd name="connsiteY23-25406" fmla="*/ 5489132 h 7250295"/>
                <a:gd name="connsiteX24-25407" fmla="*/ 906017 w 2213217"/>
                <a:gd name="connsiteY24-25408" fmla="*/ 5380240 h 7250295"/>
                <a:gd name="connsiteX25-25409" fmla="*/ 898504 w 2213217"/>
                <a:gd name="connsiteY25-25410" fmla="*/ 5308938 h 7250295"/>
                <a:gd name="connsiteX26-25411" fmla="*/ 971550 w 2213217"/>
                <a:gd name="connsiteY26-25412" fmla="*/ 5211945 h 7250295"/>
                <a:gd name="connsiteX27-25413" fmla="*/ 973564 w 2213217"/>
                <a:gd name="connsiteY27-25414" fmla="*/ 5069070 h 7250295"/>
                <a:gd name="connsiteX28-25415" fmla="*/ 1129719 w 2213217"/>
                <a:gd name="connsiteY28-25416" fmla="*/ 4378373 h 7250295"/>
                <a:gd name="connsiteX29-25417" fmla="*/ 1276350 w 2213217"/>
                <a:gd name="connsiteY29-25418" fmla="*/ 4649970 h 7250295"/>
                <a:gd name="connsiteX30-25419" fmla="*/ 1341012 w 2213217"/>
                <a:gd name="connsiteY30-25420" fmla="*/ 4880042 h 7250295"/>
                <a:gd name="connsiteX31-25421" fmla="*/ 1310424 w 2213217"/>
                <a:gd name="connsiteY31-25422" fmla="*/ 4973880 h 7250295"/>
                <a:gd name="connsiteX32-25423" fmla="*/ 1354293 w 2213217"/>
                <a:gd name="connsiteY32-25424" fmla="*/ 5113209 h 7250295"/>
                <a:gd name="connsiteX33-25425" fmla="*/ 1262198 w 2213217"/>
                <a:gd name="connsiteY33-25426" fmla="*/ 5554244 h 7250295"/>
                <a:gd name="connsiteX34-25427" fmla="*/ 1263220 w 2213217"/>
                <a:gd name="connsiteY34-25428" fmla="*/ 6360264 h 7250295"/>
                <a:gd name="connsiteX35-25429" fmla="*/ 1336385 w 2213217"/>
                <a:gd name="connsiteY35-25430" fmla="*/ 6540277 h 7250295"/>
                <a:gd name="connsiteX36-25431" fmla="*/ 1285605 w 2213217"/>
                <a:gd name="connsiteY36-25432" fmla="*/ 6741714 h 7250295"/>
                <a:gd name="connsiteX37-25433" fmla="*/ 1303783 w 2213217"/>
                <a:gd name="connsiteY37-25434" fmla="*/ 6828040 h 7250295"/>
                <a:gd name="connsiteX38-25435" fmla="*/ 1313579 w 2213217"/>
                <a:gd name="connsiteY38-25436" fmla="*/ 7020824 h 7250295"/>
                <a:gd name="connsiteX39-25437" fmla="*/ 1760353 w 2213217"/>
                <a:gd name="connsiteY39-25438" fmla="*/ 7189119 h 7250295"/>
                <a:gd name="connsiteX40-25439" fmla="*/ 2189006 w 2213217"/>
                <a:gd name="connsiteY40-25440" fmla="*/ 7199125 h 7250295"/>
                <a:gd name="connsiteX41-25441" fmla="*/ 2171850 w 2213217"/>
                <a:gd name="connsiteY41-25442" fmla="*/ 7046786 h 7250295"/>
                <a:gd name="connsiteX42-25443" fmla="*/ 1687247 w 2213217"/>
                <a:gd name="connsiteY42-25444" fmla="*/ 6680449 h 7250295"/>
                <a:gd name="connsiteX43-25445" fmla="*/ 1708130 w 2213217"/>
                <a:gd name="connsiteY43-25446" fmla="*/ 6550072 h 7250295"/>
                <a:gd name="connsiteX44-25447" fmla="*/ 1668617 w 2213217"/>
                <a:gd name="connsiteY44-25448" fmla="*/ 6451067 h 7250295"/>
                <a:gd name="connsiteX45-25449" fmla="*/ 1657350 w 2213217"/>
                <a:gd name="connsiteY45-25450" fmla="*/ 6250170 h 7250295"/>
                <a:gd name="connsiteX46-25451" fmla="*/ 1679014 w 2213217"/>
                <a:gd name="connsiteY46-25452" fmla="*/ 5979714 h 7250295"/>
                <a:gd name="connsiteX47-25453" fmla="*/ 1727631 w 2213217"/>
                <a:gd name="connsiteY47-25454" fmla="*/ 5512209 h 7250295"/>
                <a:gd name="connsiteX48-25455" fmla="*/ 1739049 w 2213217"/>
                <a:gd name="connsiteY48-25456" fmla="*/ 5363804 h 7250295"/>
                <a:gd name="connsiteX49-25457" fmla="*/ 1797611 w 2213217"/>
                <a:gd name="connsiteY49-25458" fmla="*/ 5317321 h 7250295"/>
                <a:gd name="connsiteX50-25459" fmla="*/ 1884207 w 2213217"/>
                <a:gd name="connsiteY50-25460" fmla="*/ 5097645 h 7250295"/>
                <a:gd name="connsiteX51-25461" fmla="*/ 1909357 w 2213217"/>
                <a:gd name="connsiteY51-25462" fmla="*/ 4805496 h 7250295"/>
                <a:gd name="connsiteX52-25463" fmla="*/ 1900373 w 2213217"/>
                <a:gd name="connsiteY52-25464" fmla="*/ 4348776 h 7250295"/>
                <a:gd name="connsiteX53-25465" fmla="*/ 1881052 w 2213217"/>
                <a:gd name="connsiteY53-25466" fmla="*/ 3902573 h 7250295"/>
                <a:gd name="connsiteX54-25467" fmla="*/ 1855362 w 2213217"/>
                <a:gd name="connsiteY54-25468" fmla="*/ 3584643 h 7250295"/>
                <a:gd name="connsiteX55-25469" fmla="*/ 2056257 w 2213217"/>
                <a:gd name="connsiteY55-25470" fmla="*/ 2654077 h 7250295"/>
                <a:gd name="connsiteX56-25471" fmla="*/ 2042707 w 2213217"/>
                <a:gd name="connsiteY56-25472" fmla="*/ 2404684 h 7250295"/>
                <a:gd name="connsiteX57-25473" fmla="*/ 1981200 w 2213217"/>
                <a:gd name="connsiteY57-25474" fmla="*/ 1864914 h 7250295"/>
                <a:gd name="connsiteX58-25475" fmla="*/ 1936459 w 2213217"/>
                <a:gd name="connsiteY58-25476" fmla="*/ 1677029 h 7250295"/>
                <a:gd name="connsiteX59-25477" fmla="*/ 1922037 w 2213217"/>
                <a:gd name="connsiteY59-25478" fmla="*/ 1432534 h 7250295"/>
                <a:gd name="connsiteX60-25479" fmla="*/ 1874412 w 2213217"/>
                <a:gd name="connsiteY60-25480" fmla="*/ 1302338 h 7250295"/>
                <a:gd name="connsiteX61-25481" fmla="*/ 1407687 w 2213217"/>
                <a:gd name="connsiteY61-25482" fmla="*/ 1134975 h 7250295"/>
                <a:gd name="connsiteX62-25483" fmla="*/ 1309221 w 2213217"/>
                <a:gd name="connsiteY62-25484" fmla="*/ 1020075 h 7250295"/>
                <a:gd name="connsiteX63-25485" fmla="*/ 1365230 w 2213217"/>
                <a:gd name="connsiteY63-25486" fmla="*/ 821521 h 7250295"/>
                <a:gd name="connsiteX64-25487" fmla="*/ 1433407 w 2213217"/>
                <a:gd name="connsiteY64-25488" fmla="*/ 622909 h 7250295"/>
                <a:gd name="connsiteX65-25489" fmla="*/ 1444916 w 2213217"/>
                <a:gd name="connsiteY65-25490" fmla="*/ 380757 h 7250295"/>
                <a:gd name="connsiteX66-25491" fmla="*/ 1330946 w 2213217"/>
                <a:gd name="connsiteY66-25492" fmla="*/ 143773 h 7250295"/>
                <a:gd name="connsiteX67-25493" fmla="*/ 1063645 w 2213217"/>
                <a:gd name="connsiteY67-25494" fmla="*/ 568 h 7250295"/>
                <a:gd name="connsiteX0-25495" fmla="*/ 1063645 w 2213217"/>
                <a:gd name="connsiteY0-25496" fmla="*/ 568 h 7250295"/>
                <a:gd name="connsiteX1-25497" fmla="*/ 809625 w 2213217"/>
                <a:gd name="connsiteY1-25498" fmla="*/ 116070 h 7250295"/>
                <a:gd name="connsiteX2-25499" fmla="*/ 685800 w 2213217"/>
                <a:gd name="connsiteY2-25500" fmla="*/ 297045 h 7250295"/>
                <a:gd name="connsiteX3-25501" fmla="*/ 704850 w 2213217"/>
                <a:gd name="connsiteY3-25502" fmla="*/ 620895 h 7250295"/>
                <a:gd name="connsiteX4-25503" fmla="*/ 838200 w 2213217"/>
                <a:gd name="connsiteY4-25504" fmla="*/ 897120 h 7250295"/>
                <a:gd name="connsiteX5-25505" fmla="*/ 742950 w 2213217"/>
                <a:gd name="connsiteY5-25506" fmla="*/ 1011420 h 7250295"/>
                <a:gd name="connsiteX6-25507" fmla="*/ 133350 w 2213217"/>
                <a:gd name="connsiteY6-25508" fmla="*/ 1220970 h 7250295"/>
                <a:gd name="connsiteX7-25509" fmla="*/ 0 w 2213217"/>
                <a:gd name="connsiteY7-25510" fmla="*/ 2211570 h 7250295"/>
                <a:gd name="connsiteX8-25511" fmla="*/ 333375 w 2213217"/>
                <a:gd name="connsiteY8-25512" fmla="*/ 3106920 h 7250295"/>
                <a:gd name="connsiteX9-25513" fmla="*/ 247650 w 2213217"/>
                <a:gd name="connsiteY9-25514" fmla="*/ 3840345 h 7250295"/>
                <a:gd name="connsiteX10-25515" fmla="*/ 371475 w 2213217"/>
                <a:gd name="connsiteY10-25516" fmla="*/ 4059420 h 7250295"/>
                <a:gd name="connsiteX11-25517" fmla="*/ 495300 w 2213217"/>
                <a:gd name="connsiteY11-25518" fmla="*/ 4278495 h 7250295"/>
                <a:gd name="connsiteX12-25519" fmla="*/ 476250 w 2213217"/>
                <a:gd name="connsiteY12-25520" fmla="*/ 4735695 h 7250295"/>
                <a:gd name="connsiteX13-25521" fmla="*/ 476250 w 2213217"/>
                <a:gd name="connsiteY13-25522" fmla="*/ 5097645 h 7250295"/>
                <a:gd name="connsiteX14-25523" fmla="*/ 371475 w 2213217"/>
                <a:gd name="connsiteY14-25524" fmla="*/ 6145395 h 7250295"/>
                <a:gd name="connsiteX15-25525" fmla="*/ 371475 w 2213217"/>
                <a:gd name="connsiteY15-25526" fmla="*/ 6621645 h 7250295"/>
                <a:gd name="connsiteX16-25527" fmla="*/ 400050 w 2213217"/>
                <a:gd name="connsiteY16-25528" fmla="*/ 6821670 h 7250295"/>
                <a:gd name="connsiteX17-25529" fmla="*/ 323850 w 2213217"/>
                <a:gd name="connsiteY17-25530" fmla="*/ 7002645 h 7250295"/>
                <a:gd name="connsiteX18-25531" fmla="*/ 533400 w 2213217"/>
                <a:gd name="connsiteY18-25532" fmla="*/ 7250295 h 7250295"/>
                <a:gd name="connsiteX19-25533" fmla="*/ 952500 w 2213217"/>
                <a:gd name="connsiteY19-25534" fmla="*/ 7240770 h 7250295"/>
                <a:gd name="connsiteX20-25535" fmla="*/ 724772 w 2213217"/>
                <a:gd name="connsiteY20-25536" fmla="*/ 6844746 h 7250295"/>
                <a:gd name="connsiteX21-25537" fmla="*/ 753076 w 2213217"/>
                <a:gd name="connsiteY21-25538" fmla="*/ 6579789 h 7250295"/>
                <a:gd name="connsiteX22-25539" fmla="*/ 738924 w 2213217"/>
                <a:gd name="connsiteY22-25540" fmla="*/ 6250170 h 7250295"/>
                <a:gd name="connsiteX23-25541" fmla="*/ 856500 w 2213217"/>
                <a:gd name="connsiteY23-25542" fmla="*/ 5489132 h 7250295"/>
                <a:gd name="connsiteX24-25543" fmla="*/ 906017 w 2213217"/>
                <a:gd name="connsiteY24-25544" fmla="*/ 5380240 h 7250295"/>
                <a:gd name="connsiteX25-25545" fmla="*/ 898504 w 2213217"/>
                <a:gd name="connsiteY25-25546" fmla="*/ 5308938 h 7250295"/>
                <a:gd name="connsiteX26-25547" fmla="*/ 971550 w 2213217"/>
                <a:gd name="connsiteY26-25548" fmla="*/ 5211945 h 7250295"/>
                <a:gd name="connsiteX27-25549" fmla="*/ 973564 w 2213217"/>
                <a:gd name="connsiteY27-25550" fmla="*/ 5069070 h 7250295"/>
                <a:gd name="connsiteX28-25551" fmla="*/ 1129719 w 2213217"/>
                <a:gd name="connsiteY28-25552" fmla="*/ 4378373 h 7250295"/>
                <a:gd name="connsiteX29-25553" fmla="*/ 1276350 w 2213217"/>
                <a:gd name="connsiteY29-25554" fmla="*/ 4649970 h 7250295"/>
                <a:gd name="connsiteX30-25555" fmla="*/ 1341012 w 2213217"/>
                <a:gd name="connsiteY30-25556" fmla="*/ 4880042 h 7250295"/>
                <a:gd name="connsiteX31-25557" fmla="*/ 1310424 w 2213217"/>
                <a:gd name="connsiteY31-25558" fmla="*/ 4973880 h 7250295"/>
                <a:gd name="connsiteX32-25559" fmla="*/ 1354293 w 2213217"/>
                <a:gd name="connsiteY32-25560" fmla="*/ 5113209 h 7250295"/>
                <a:gd name="connsiteX33-25561" fmla="*/ 1262198 w 2213217"/>
                <a:gd name="connsiteY33-25562" fmla="*/ 5554244 h 7250295"/>
                <a:gd name="connsiteX34-25563" fmla="*/ 1263220 w 2213217"/>
                <a:gd name="connsiteY34-25564" fmla="*/ 6360264 h 7250295"/>
                <a:gd name="connsiteX35-25565" fmla="*/ 1336385 w 2213217"/>
                <a:gd name="connsiteY35-25566" fmla="*/ 6540277 h 7250295"/>
                <a:gd name="connsiteX36-25567" fmla="*/ 1285605 w 2213217"/>
                <a:gd name="connsiteY36-25568" fmla="*/ 6741714 h 7250295"/>
                <a:gd name="connsiteX37-25569" fmla="*/ 1303783 w 2213217"/>
                <a:gd name="connsiteY37-25570" fmla="*/ 6828040 h 7250295"/>
                <a:gd name="connsiteX38-25571" fmla="*/ 1313579 w 2213217"/>
                <a:gd name="connsiteY38-25572" fmla="*/ 7020824 h 7250295"/>
                <a:gd name="connsiteX39-25573" fmla="*/ 1760353 w 2213217"/>
                <a:gd name="connsiteY39-25574" fmla="*/ 7189119 h 7250295"/>
                <a:gd name="connsiteX40-25575" fmla="*/ 2189006 w 2213217"/>
                <a:gd name="connsiteY40-25576" fmla="*/ 7199125 h 7250295"/>
                <a:gd name="connsiteX41-25577" fmla="*/ 2171850 w 2213217"/>
                <a:gd name="connsiteY41-25578" fmla="*/ 7046786 h 7250295"/>
                <a:gd name="connsiteX42-25579" fmla="*/ 1687247 w 2213217"/>
                <a:gd name="connsiteY42-25580" fmla="*/ 6680449 h 7250295"/>
                <a:gd name="connsiteX43-25581" fmla="*/ 1708130 w 2213217"/>
                <a:gd name="connsiteY43-25582" fmla="*/ 6550072 h 7250295"/>
                <a:gd name="connsiteX44-25583" fmla="*/ 1668617 w 2213217"/>
                <a:gd name="connsiteY44-25584" fmla="*/ 6451067 h 7250295"/>
                <a:gd name="connsiteX45-25585" fmla="*/ 1657350 w 2213217"/>
                <a:gd name="connsiteY45-25586" fmla="*/ 6250170 h 7250295"/>
                <a:gd name="connsiteX46-25587" fmla="*/ 1679014 w 2213217"/>
                <a:gd name="connsiteY46-25588" fmla="*/ 5979714 h 7250295"/>
                <a:gd name="connsiteX47-25589" fmla="*/ 1727631 w 2213217"/>
                <a:gd name="connsiteY47-25590" fmla="*/ 5512209 h 7250295"/>
                <a:gd name="connsiteX48-25591" fmla="*/ 1739049 w 2213217"/>
                <a:gd name="connsiteY48-25592" fmla="*/ 5363804 h 7250295"/>
                <a:gd name="connsiteX49-25593" fmla="*/ 1797611 w 2213217"/>
                <a:gd name="connsiteY49-25594" fmla="*/ 5317321 h 7250295"/>
                <a:gd name="connsiteX50-25595" fmla="*/ 1884207 w 2213217"/>
                <a:gd name="connsiteY50-25596" fmla="*/ 5097645 h 7250295"/>
                <a:gd name="connsiteX51-25597" fmla="*/ 1909357 w 2213217"/>
                <a:gd name="connsiteY51-25598" fmla="*/ 4805496 h 7250295"/>
                <a:gd name="connsiteX52-25599" fmla="*/ 1900373 w 2213217"/>
                <a:gd name="connsiteY52-25600" fmla="*/ 4348776 h 7250295"/>
                <a:gd name="connsiteX53-25601" fmla="*/ 1881052 w 2213217"/>
                <a:gd name="connsiteY53-25602" fmla="*/ 3902573 h 7250295"/>
                <a:gd name="connsiteX54-25603" fmla="*/ 1855362 w 2213217"/>
                <a:gd name="connsiteY54-25604" fmla="*/ 3584643 h 7250295"/>
                <a:gd name="connsiteX55-25605" fmla="*/ 2056257 w 2213217"/>
                <a:gd name="connsiteY55-25606" fmla="*/ 2654077 h 7250295"/>
                <a:gd name="connsiteX56-25607" fmla="*/ 2042707 w 2213217"/>
                <a:gd name="connsiteY56-25608" fmla="*/ 2404684 h 7250295"/>
                <a:gd name="connsiteX57-25609" fmla="*/ 1981200 w 2213217"/>
                <a:gd name="connsiteY57-25610" fmla="*/ 1864914 h 7250295"/>
                <a:gd name="connsiteX58-25611" fmla="*/ 1936459 w 2213217"/>
                <a:gd name="connsiteY58-25612" fmla="*/ 1677029 h 7250295"/>
                <a:gd name="connsiteX59-25613" fmla="*/ 1922037 w 2213217"/>
                <a:gd name="connsiteY59-25614" fmla="*/ 1432534 h 7250295"/>
                <a:gd name="connsiteX60-25615" fmla="*/ 1874412 w 2213217"/>
                <a:gd name="connsiteY60-25616" fmla="*/ 1302338 h 7250295"/>
                <a:gd name="connsiteX61-25617" fmla="*/ 1407687 w 2213217"/>
                <a:gd name="connsiteY61-25618" fmla="*/ 1134975 h 7250295"/>
                <a:gd name="connsiteX62-25619" fmla="*/ 1309221 w 2213217"/>
                <a:gd name="connsiteY62-25620" fmla="*/ 1020075 h 7250295"/>
                <a:gd name="connsiteX63-25621" fmla="*/ 1365230 w 2213217"/>
                <a:gd name="connsiteY63-25622" fmla="*/ 821521 h 7250295"/>
                <a:gd name="connsiteX64-25623" fmla="*/ 1433407 w 2213217"/>
                <a:gd name="connsiteY64-25624" fmla="*/ 622909 h 7250295"/>
                <a:gd name="connsiteX65-25625" fmla="*/ 1444916 w 2213217"/>
                <a:gd name="connsiteY65-25626" fmla="*/ 380757 h 7250295"/>
                <a:gd name="connsiteX66-25627" fmla="*/ 1330946 w 2213217"/>
                <a:gd name="connsiteY66-25628" fmla="*/ 143773 h 7250295"/>
                <a:gd name="connsiteX67-25629" fmla="*/ 1063645 w 2213217"/>
                <a:gd name="connsiteY67-25630" fmla="*/ 568 h 7250295"/>
                <a:gd name="connsiteX0-25631" fmla="*/ 1063645 w 2213217"/>
                <a:gd name="connsiteY0-25632" fmla="*/ 568 h 7250295"/>
                <a:gd name="connsiteX1-25633" fmla="*/ 809625 w 2213217"/>
                <a:gd name="connsiteY1-25634" fmla="*/ 116070 h 7250295"/>
                <a:gd name="connsiteX2-25635" fmla="*/ 685800 w 2213217"/>
                <a:gd name="connsiteY2-25636" fmla="*/ 297045 h 7250295"/>
                <a:gd name="connsiteX3-25637" fmla="*/ 704850 w 2213217"/>
                <a:gd name="connsiteY3-25638" fmla="*/ 620895 h 7250295"/>
                <a:gd name="connsiteX4-25639" fmla="*/ 838200 w 2213217"/>
                <a:gd name="connsiteY4-25640" fmla="*/ 897120 h 7250295"/>
                <a:gd name="connsiteX5-25641" fmla="*/ 742950 w 2213217"/>
                <a:gd name="connsiteY5-25642" fmla="*/ 1011420 h 7250295"/>
                <a:gd name="connsiteX6-25643" fmla="*/ 133350 w 2213217"/>
                <a:gd name="connsiteY6-25644" fmla="*/ 1220970 h 7250295"/>
                <a:gd name="connsiteX7-25645" fmla="*/ 0 w 2213217"/>
                <a:gd name="connsiteY7-25646" fmla="*/ 2211570 h 7250295"/>
                <a:gd name="connsiteX8-25647" fmla="*/ 333375 w 2213217"/>
                <a:gd name="connsiteY8-25648" fmla="*/ 3106920 h 7250295"/>
                <a:gd name="connsiteX9-25649" fmla="*/ 247650 w 2213217"/>
                <a:gd name="connsiteY9-25650" fmla="*/ 3840345 h 7250295"/>
                <a:gd name="connsiteX10-25651" fmla="*/ 371475 w 2213217"/>
                <a:gd name="connsiteY10-25652" fmla="*/ 4059420 h 7250295"/>
                <a:gd name="connsiteX11-25653" fmla="*/ 495300 w 2213217"/>
                <a:gd name="connsiteY11-25654" fmla="*/ 4278495 h 7250295"/>
                <a:gd name="connsiteX12-25655" fmla="*/ 476250 w 2213217"/>
                <a:gd name="connsiteY12-25656" fmla="*/ 4735695 h 7250295"/>
                <a:gd name="connsiteX13-25657" fmla="*/ 476250 w 2213217"/>
                <a:gd name="connsiteY13-25658" fmla="*/ 5097645 h 7250295"/>
                <a:gd name="connsiteX14-25659" fmla="*/ 371475 w 2213217"/>
                <a:gd name="connsiteY14-25660" fmla="*/ 6145395 h 7250295"/>
                <a:gd name="connsiteX15-25661" fmla="*/ 371475 w 2213217"/>
                <a:gd name="connsiteY15-25662" fmla="*/ 6621645 h 7250295"/>
                <a:gd name="connsiteX16-25663" fmla="*/ 400050 w 2213217"/>
                <a:gd name="connsiteY16-25664" fmla="*/ 6821670 h 7250295"/>
                <a:gd name="connsiteX17-25665" fmla="*/ 323850 w 2213217"/>
                <a:gd name="connsiteY17-25666" fmla="*/ 7002645 h 7250295"/>
                <a:gd name="connsiteX18-25667" fmla="*/ 533400 w 2213217"/>
                <a:gd name="connsiteY18-25668" fmla="*/ 7250295 h 7250295"/>
                <a:gd name="connsiteX19-25669" fmla="*/ 952500 w 2213217"/>
                <a:gd name="connsiteY19-25670" fmla="*/ 7240770 h 7250295"/>
                <a:gd name="connsiteX20-25671" fmla="*/ 724772 w 2213217"/>
                <a:gd name="connsiteY20-25672" fmla="*/ 6844746 h 7250295"/>
                <a:gd name="connsiteX21-25673" fmla="*/ 753076 w 2213217"/>
                <a:gd name="connsiteY21-25674" fmla="*/ 6579789 h 7250295"/>
                <a:gd name="connsiteX22-25675" fmla="*/ 738924 w 2213217"/>
                <a:gd name="connsiteY22-25676" fmla="*/ 6250170 h 7250295"/>
                <a:gd name="connsiteX23-25677" fmla="*/ 856500 w 2213217"/>
                <a:gd name="connsiteY23-25678" fmla="*/ 5489132 h 7250295"/>
                <a:gd name="connsiteX24-25679" fmla="*/ 906017 w 2213217"/>
                <a:gd name="connsiteY24-25680" fmla="*/ 5380240 h 7250295"/>
                <a:gd name="connsiteX25-25681" fmla="*/ 898504 w 2213217"/>
                <a:gd name="connsiteY25-25682" fmla="*/ 5308938 h 7250295"/>
                <a:gd name="connsiteX26-25683" fmla="*/ 971550 w 2213217"/>
                <a:gd name="connsiteY26-25684" fmla="*/ 5211945 h 7250295"/>
                <a:gd name="connsiteX27-25685" fmla="*/ 973564 w 2213217"/>
                <a:gd name="connsiteY27-25686" fmla="*/ 5069070 h 7250295"/>
                <a:gd name="connsiteX28-25687" fmla="*/ 1129719 w 2213217"/>
                <a:gd name="connsiteY28-25688" fmla="*/ 4378373 h 7250295"/>
                <a:gd name="connsiteX29-25689" fmla="*/ 1276350 w 2213217"/>
                <a:gd name="connsiteY29-25690" fmla="*/ 4649970 h 7250295"/>
                <a:gd name="connsiteX30-25691" fmla="*/ 1341012 w 2213217"/>
                <a:gd name="connsiteY30-25692" fmla="*/ 4880042 h 7250295"/>
                <a:gd name="connsiteX31-25693" fmla="*/ 1310424 w 2213217"/>
                <a:gd name="connsiteY31-25694" fmla="*/ 4973880 h 7250295"/>
                <a:gd name="connsiteX32-25695" fmla="*/ 1354293 w 2213217"/>
                <a:gd name="connsiteY32-25696" fmla="*/ 5113209 h 7250295"/>
                <a:gd name="connsiteX33-25697" fmla="*/ 1262198 w 2213217"/>
                <a:gd name="connsiteY33-25698" fmla="*/ 5554244 h 7250295"/>
                <a:gd name="connsiteX34-25699" fmla="*/ 1263220 w 2213217"/>
                <a:gd name="connsiteY34-25700" fmla="*/ 6360264 h 7250295"/>
                <a:gd name="connsiteX35-25701" fmla="*/ 1336385 w 2213217"/>
                <a:gd name="connsiteY35-25702" fmla="*/ 6540277 h 7250295"/>
                <a:gd name="connsiteX36-25703" fmla="*/ 1285605 w 2213217"/>
                <a:gd name="connsiteY36-25704" fmla="*/ 6741714 h 7250295"/>
                <a:gd name="connsiteX37-25705" fmla="*/ 1303783 w 2213217"/>
                <a:gd name="connsiteY37-25706" fmla="*/ 6828040 h 7250295"/>
                <a:gd name="connsiteX38-25707" fmla="*/ 1313579 w 2213217"/>
                <a:gd name="connsiteY38-25708" fmla="*/ 7020824 h 7250295"/>
                <a:gd name="connsiteX39-25709" fmla="*/ 1760353 w 2213217"/>
                <a:gd name="connsiteY39-25710" fmla="*/ 7189119 h 7250295"/>
                <a:gd name="connsiteX40-25711" fmla="*/ 2189006 w 2213217"/>
                <a:gd name="connsiteY40-25712" fmla="*/ 7199125 h 7250295"/>
                <a:gd name="connsiteX41-25713" fmla="*/ 2171850 w 2213217"/>
                <a:gd name="connsiteY41-25714" fmla="*/ 7046786 h 7250295"/>
                <a:gd name="connsiteX42-25715" fmla="*/ 1687247 w 2213217"/>
                <a:gd name="connsiteY42-25716" fmla="*/ 6680449 h 7250295"/>
                <a:gd name="connsiteX43-25717" fmla="*/ 1708130 w 2213217"/>
                <a:gd name="connsiteY43-25718" fmla="*/ 6550072 h 7250295"/>
                <a:gd name="connsiteX44-25719" fmla="*/ 1668617 w 2213217"/>
                <a:gd name="connsiteY44-25720" fmla="*/ 6451067 h 7250295"/>
                <a:gd name="connsiteX45-25721" fmla="*/ 1657350 w 2213217"/>
                <a:gd name="connsiteY45-25722" fmla="*/ 6250170 h 7250295"/>
                <a:gd name="connsiteX46-25723" fmla="*/ 1679014 w 2213217"/>
                <a:gd name="connsiteY46-25724" fmla="*/ 5979714 h 7250295"/>
                <a:gd name="connsiteX47-25725" fmla="*/ 1727631 w 2213217"/>
                <a:gd name="connsiteY47-25726" fmla="*/ 5512209 h 7250295"/>
                <a:gd name="connsiteX48-25727" fmla="*/ 1739049 w 2213217"/>
                <a:gd name="connsiteY48-25728" fmla="*/ 5363804 h 7250295"/>
                <a:gd name="connsiteX49-25729" fmla="*/ 1797611 w 2213217"/>
                <a:gd name="connsiteY49-25730" fmla="*/ 5317321 h 7250295"/>
                <a:gd name="connsiteX50-25731" fmla="*/ 1884207 w 2213217"/>
                <a:gd name="connsiteY50-25732" fmla="*/ 5097645 h 7250295"/>
                <a:gd name="connsiteX51-25733" fmla="*/ 1909357 w 2213217"/>
                <a:gd name="connsiteY51-25734" fmla="*/ 4805496 h 7250295"/>
                <a:gd name="connsiteX52-25735" fmla="*/ 1900373 w 2213217"/>
                <a:gd name="connsiteY52-25736" fmla="*/ 4348776 h 7250295"/>
                <a:gd name="connsiteX53-25737" fmla="*/ 1881052 w 2213217"/>
                <a:gd name="connsiteY53-25738" fmla="*/ 3902573 h 7250295"/>
                <a:gd name="connsiteX54-25739" fmla="*/ 1855362 w 2213217"/>
                <a:gd name="connsiteY54-25740" fmla="*/ 3584643 h 7250295"/>
                <a:gd name="connsiteX55-25741" fmla="*/ 2056257 w 2213217"/>
                <a:gd name="connsiteY55-25742" fmla="*/ 2654077 h 7250295"/>
                <a:gd name="connsiteX56-25743" fmla="*/ 2042707 w 2213217"/>
                <a:gd name="connsiteY56-25744" fmla="*/ 2404684 h 7250295"/>
                <a:gd name="connsiteX57-25745" fmla="*/ 1981200 w 2213217"/>
                <a:gd name="connsiteY57-25746" fmla="*/ 1864914 h 7250295"/>
                <a:gd name="connsiteX58-25747" fmla="*/ 1936459 w 2213217"/>
                <a:gd name="connsiteY58-25748" fmla="*/ 1677029 h 7250295"/>
                <a:gd name="connsiteX59-25749" fmla="*/ 1922037 w 2213217"/>
                <a:gd name="connsiteY59-25750" fmla="*/ 1432534 h 7250295"/>
                <a:gd name="connsiteX60-25751" fmla="*/ 1874412 w 2213217"/>
                <a:gd name="connsiteY60-25752" fmla="*/ 1302338 h 7250295"/>
                <a:gd name="connsiteX61-25753" fmla="*/ 1407687 w 2213217"/>
                <a:gd name="connsiteY61-25754" fmla="*/ 1134975 h 7250295"/>
                <a:gd name="connsiteX62-25755" fmla="*/ 1309221 w 2213217"/>
                <a:gd name="connsiteY62-25756" fmla="*/ 1020075 h 7250295"/>
                <a:gd name="connsiteX63-25757" fmla="*/ 1365230 w 2213217"/>
                <a:gd name="connsiteY63-25758" fmla="*/ 821521 h 7250295"/>
                <a:gd name="connsiteX64-25759" fmla="*/ 1433407 w 2213217"/>
                <a:gd name="connsiteY64-25760" fmla="*/ 622909 h 7250295"/>
                <a:gd name="connsiteX65-25761" fmla="*/ 1444916 w 2213217"/>
                <a:gd name="connsiteY65-25762" fmla="*/ 380757 h 7250295"/>
                <a:gd name="connsiteX66-25763" fmla="*/ 1330946 w 2213217"/>
                <a:gd name="connsiteY66-25764" fmla="*/ 143773 h 7250295"/>
                <a:gd name="connsiteX67-25765" fmla="*/ 1063645 w 2213217"/>
                <a:gd name="connsiteY67-25766" fmla="*/ 568 h 7250295"/>
                <a:gd name="connsiteX0-25767" fmla="*/ 1063645 w 2213217"/>
                <a:gd name="connsiteY0-25768" fmla="*/ 568 h 7250295"/>
                <a:gd name="connsiteX1-25769" fmla="*/ 809625 w 2213217"/>
                <a:gd name="connsiteY1-25770" fmla="*/ 116070 h 7250295"/>
                <a:gd name="connsiteX2-25771" fmla="*/ 685800 w 2213217"/>
                <a:gd name="connsiteY2-25772" fmla="*/ 297045 h 7250295"/>
                <a:gd name="connsiteX3-25773" fmla="*/ 704850 w 2213217"/>
                <a:gd name="connsiteY3-25774" fmla="*/ 620895 h 7250295"/>
                <a:gd name="connsiteX4-25775" fmla="*/ 838200 w 2213217"/>
                <a:gd name="connsiteY4-25776" fmla="*/ 897120 h 7250295"/>
                <a:gd name="connsiteX5-25777" fmla="*/ 742950 w 2213217"/>
                <a:gd name="connsiteY5-25778" fmla="*/ 1011420 h 7250295"/>
                <a:gd name="connsiteX6-25779" fmla="*/ 133350 w 2213217"/>
                <a:gd name="connsiteY6-25780" fmla="*/ 1220970 h 7250295"/>
                <a:gd name="connsiteX7-25781" fmla="*/ 0 w 2213217"/>
                <a:gd name="connsiteY7-25782" fmla="*/ 2211570 h 7250295"/>
                <a:gd name="connsiteX8-25783" fmla="*/ 333375 w 2213217"/>
                <a:gd name="connsiteY8-25784" fmla="*/ 3106920 h 7250295"/>
                <a:gd name="connsiteX9-25785" fmla="*/ 247650 w 2213217"/>
                <a:gd name="connsiteY9-25786" fmla="*/ 3840345 h 7250295"/>
                <a:gd name="connsiteX10-25787" fmla="*/ 371475 w 2213217"/>
                <a:gd name="connsiteY10-25788" fmla="*/ 4059420 h 7250295"/>
                <a:gd name="connsiteX11-25789" fmla="*/ 495300 w 2213217"/>
                <a:gd name="connsiteY11-25790" fmla="*/ 4278495 h 7250295"/>
                <a:gd name="connsiteX12-25791" fmla="*/ 476250 w 2213217"/>
                <a:gd name="connsiteY12-25792" fmla="*/ 4735695 h 7250295"/>
                <a:gd name="connsiteX13-25793" fmla="*/ 476250 w 2213217"/>
                <a:gd name="connsiteY13-25794" fmla="*/ 5097645 h 7250295"/>
                <a:gd name="connsiteX14-25795" fmla="*/ 371475 w 2213217"/>
                <a:gd name="connsiteY14-25796" fmla="*/ 6145395 h 7250295"/>
                <a:gd name="connsiteX15-25797" fmla="*/ 371475 w 2213217"/>
                <a:gd name="connsiteY15-25798" fmla="*/ 6621645 h 7250295"/>
                <a:gd name="connsiteX16-25799" fmla="*/ 400050 w 2213217"/>
                <a:gd name="connsiteY16-25800" fmla="*/ 6821670 h 7250295"/>
                <a:gd name="connsiteX17-25801" fmla="*/ 323850 w 2213217"/>
                <a:gd name="connsiteY17-25802" fmla="*/ 7002645 h 7250295"/>
                <a:gd name="connsiteX18-25803" fmla="*/ 533400 w 2213217"/>
                <a:gd name="connsiteY18-25804" fmla="*/ 7250295 h 7250295"/>
                <a:gd name="connsiteX19-25805" fmla="*/ 958269 w 2213217"/>
                <a:gd name="connsiteY19-25806" fmla="*/ 7136926 h 7250295"/>
                <a:gd name="connsiteX20-25807" fmla="*/ 724772 w 2213217"/>
                <a:gd name="connsiteY20-25808" fmla="*/ 6844746 h 7250295"/>
                <a:gd name="connsiteX21-25809" fmla="*/ 753076 w 2213217"/>
                <a:gd name="connsiteY21-25810" fmla="*/ 6579789 h 7250295"/>
                <a:gd name="connsiteX22-25811" fmla="*/ 738924 w 2213217"/>
                <a:gd name="connsiteY22-25812" fmla="*/ 6250170 h 7250295"/>
                <a:gd name="connsiteX23-25813" fmla="*/ 856500 w 2213217"/>
                <a:gd name="connsiteY23-25814" fmla="*/ 5489132 h 7250295"/>
                <a:gd name="connsiteX24-25815" fmla="*/ 906017 w 2213217"/>
                <a:gd name="connsiteY24-25816" fmla="*/ 5380240 h 7250295"/>
                <a:gd name="connsiteX25-25817" fmla="*/ 898504 w 2213217"/>
                <a:gd name="connsiteY25-25818" fmla="*/ 5308938 h 7250295"/>
                <a:gd name="connsiteX26-25819" fmla="*/ 971550 w 2213217"/>
                <a:gd name="connsiteY26-25820" fmla="*/ 5211945 h 7250295"/>
                <a:gd name="connsiteX27-25821" fmla="*/ 973564 w 2213217"/>
                <a:gd name="connsiteY27-25822" fmla="*/ 5069070 h 7250295"/>
                <a:gd name="connsiteX28-25823" fmla="*/ 1129719 w 2213217"/>
                <a:gd name="connsiteY28-25824" fmla="*/ 4378373 h 7250295"/>
                <a:gd name="connsiteX29-25825" fmla="*/ 1276350 w 2213217"/>
                <a:gd name="connsiteY29-25826" fmla="*/ 4649970 h 7250295"/>
                <a:gd name="connsiteX30-25827" fmla="*/ 1341012 w 2213217"/>
                <a:gd name="connsiteY30-25828" fmla="*/ 4880042 h 7250295"/>
                <a:gd name="connsiteX31-25829" fmla="*/ 1310424 w 2213217"/>
                <a:gd name="connsiteY31-25830" fmla="*/ 4973880 h 7250295"/>
                <a:gd name="connsiteX32-25831" fmla="*/ 1354293 w 2213217"/>
                <a:gd name="connsiteY32-25832" fmla="*/ 5113209 h 7250295"/>
                <a:gd name="connsiteX33-25833" fmla="*/ 1262198 w 2213217"/>
                <a:gd name="connsiteY33-25834" fmla="*/ 5554244 h 7250295"/>
                <a:gd name="connsiteX34-25835" fmla="*/ 1263220 w 2213217"/>
                <a:gd name="connsiteY34-25836" fmla="*/ 6360264 h 7250295"/>
                <a:gd name="connsiteX35-25837" fmla="*/ 1336385 w 2213217"/>
                <a:gd name="connsiteY35-25838" fmla="*/ 6540277 h 7250295"/>
                <a:gd name="connsiteX36-25839" fmla="*/ 1285605 w 2213217"/>
                <a:gd name="connsiteY36-25840" fmla="*/ 6741714 h 7250295"/>
                <a:gd name="connsiteX37-25841" fmla="*/ 1303783 w 2213217"/>
                <a:gd name="connsiteY37-25842" fmla="*/ 6828040 h 7250295"/>
                <a:gd name="connsiteX38-25843" fmla="*/ 1313579 w 2213217"/>
                <a:gd name="connsiteY38-25844" fmla="*/ 7020824 h 7250295"/>
                <a:gd name="connsiteX39-25845" fmla="*/ 1760353 w 2213217"/>
                <a:gd name="connsiteY39-25846" fmla="*/ 7189119 h 7250295"/>
                <a:gd name="connsiteX40-25847" fmla="*/ 2189006 w 2213217"/>
                <a:gd name="connsiteY40-25848" fmla="*/ 7199125 h 7250295"/>
                <a:gd name="connsiteX41-25849" fmla="*/ 2171850 w 2213217"/>
                <a:gd name="connsiteY41-25850" fmla="*/ 7046786 h 7250295"/>
                <a:gd name="connsiteX42-25851" fmla="*/ 1687247 w 2213217"/>
                <a:gd name="connsiteY42-25852" fmla="*/ 6680449 h 7250295"/>
                <a:gd name="connsiteX43-25853" fmla="*/ 1708130 w 2213217"/>
                <a:gd name="connsiteY43-25854" fmla="*/ 6550072 h 7250295"/>
                <a:gd name="connsiteX44-25855" fmla="*/ 1668617 w 2213217"/>
                <a:gd name="connsiteY44-25856" fmla="*/ 6451067 h 7250295"/>
                <a:gd name="connsiteX45-25857" fmla="*/ 1657350 w 2213217"/>
                <a:gd name="connsiteY45-25858" fmla="*/ 6250170 h 7250295"/>
                <a:gd name="connsiteX46-25859" fmla="*/ 1679014 w 2213217"/>
                <a:gd name="connsiteY46-25860" fmla="*/ 5979714 h 7250295"/>
                <a:gd name="connsiteX47-25861" fmla="*/ 1727631 w 2213217"/>
                <a:gd name="connsiteY47-25862" fmla="*/ 5512209 h 7250295"/>
                <a:gd name="connsiteX48-25863" fmla="*/ 1739049 w 2213217"/>
                <a:gd name="connsiteY48-25864" fmla="*/ 5363804 h 7250295"/>
                <a:gd name="connsiteX49-25865" fmla="*/ 1797611 w 2213217"/>
                <a:gd name="connsiteY49-25866" fmla="*/ 5317321 h 7250295"/>
                <a:gd name="connsiteX50-25867" fmla="*/ 1884207 w 2213217"/>
                <a:gd name="connsiteY50-25868" fmla="*/ 5097645 h 7250295"/>
                <a:gd name="connsiteX51-25869" fmla="*/ 1909357 w 2213217"/>
                <a:gd name="connsiteY51-25870" fmla="*/ 4805496 h 7250295"/>
                <a:gd name="connsiteX52-25871" fmla="*/ 1900373 w 2213217"/>
                <a:gd name="connsiteY52-25872" fmla="*/ 4348776 h 7250295"/>
                <a:gd name="connsiteX53-25873" fmla="*/ 1881052 w 2213217"/>
                <a:gd name="connsiteY53-25874" fmla="*/ 3902573 h 7250295"/>
                <a:gd name="connsiteX54-25875" fmla="*/ 1855362 w 2213217"/>
                <a:gd name="connsiteY54-25876" fmla="*/ 3584643 h 7250295"/>
                <a:gd name="connsiteX55-25877" fmla="*/ 2056257 w 2213217"/>
                <a:gd name="connsiteY55-25878" fmla="*/ 2654077 h 7250295"/>
                <a:gd name="connsiteX56-25879" fmla="*/ 2042707 w 2213217"/>
                <a:gd name="connsiteY56-25880" fmla="*/ 2404684 h 7250295"/>
                <a:gd name="connsiteX57-25881" fmla="*/ 1981200 w 2213217"/>
                <a:gd name="connsiteY57-25882" fmla="*/ 1864914 h 7250295"/>
                <a:gd name="connsiteX58-25883" fmla="*/ 1936459 w 2213217"/>
                <a:gd name="connsiteY58-25884" fmla="*/ 1677029 h 7250295"/>
                <a:gd name="connsiteX59-25885" fmla="*/ 1922037 w 2213217"/>
                <a:gd name="connsiteY59-25886" fmla="*/ 1432534 h 7250295"/>
                <a:gd name="connsiteX60-25887" fmla="*/ 1874412 w 2213217"/>
                <a:gd name="connsiteY60-25888" fmla="*/ 1302338 h 7250295"/>
                <a:gd name="connsiteX61-25889" fmla="*/ 1407687 w 2213217"/>
                <a:gd name="connsiteY61-25890" fmla="*/ 1134975 h 7250295"/>
                <a:gd name="connsiteX62-25891" fmla="*/ 1309221 w 2213217"/>
                <a:gd name="connsiteY62-25892" fmla="*/ 1020075 h 7250295"/>
                <a:gd name="connsiteX63-25893" fmla="*/ 1365230 w 2213217"/>
                <a:gd name="connsiteY63-25894" fmla="*/ 821521 h 7250295"/>
                <a:gd name="connsiteX64-25895" fmla="*/ 1433407 w 2213217"/>
                <a:gd name="connsiteY64-25896" fmla="*/ 622909 h 7250295"/>
                <a:gd name="connsiteX65-25897" fmla="*/ 1444916 w 2213217"/>
                <a:gd name="connsiteY65-25898" fmla="*/ 380757 h 7250295"/>
                <a:gd name="connsiteX66-25899" fmla="*/ 1330946 w 2213217"/>
                <a:gd name="connsiteY66-25900" fmla="*/ 143773 h 7250295"/>
                <a:gd name="connsiteX67-25901" fmla="*/ 1063645 w 2213217"/>
                <a:gd name="connsiteY67-25902" fmla="*/ 568 h 7250295"/>
                <a:gd name="connsiteX0-25903" fmla="*/ 1063645 w 2213217"/>
                <a:gd name="connsiteY0-25904" fmla="*/ 568 h 7250295"/>
                <a:gd name="connsiteX1-25905" fmla="*/ 809625 w 2213217"/>
                <a:gd name="connsiteY1-25906" fmla="*/ 116070 h 7250295"/>
                <a:gd name="connsiteX2-25907" fmla="*/ 685800 w 2213217"/>
                <a:gd name="connsiteY2-25908" fmla="*/ 297045 h 7250295"/>
                <a:gd name="connsiteX3-25909" fmla="*/ 704850 w 2213217"/>
                <a:gd name="connsiteY3-25910" fmla="*/ 620895 h 7250295"/>
                <a:gd name="connsiteX4-25911" fmla="*/ 838200 w 2213217"/>
                <a:gd name="connsiteY4-25912" fmla="*/ 897120 h 7250295"/>
                <a:gd name="connsiteX5-25913" fmla="*/ 742950 w 2213217"/>
                <a:gd name="connsiteY5-25914" fmla="*/ 1011420 h 7250295"/>
                <a:gd name="connsiteX6-25915" fmla="*/ 133350 w 2213217"/>
                <a:gd name="connsiteY6-25916" fmla="*/ 1220970 h 7250295"/>
                <a:gd name="connsiteX7-25917" fmla="*/ 0 w 2213217"/>
                <a:gd name="connsiteY7-25918" fmla="*/ 2211570 h 7250295"/>
                <a:gd name="connsiteX8-25919" fmla="*/ 333375 w 2213217"/>
                <a:gd name="connsiteY8-25920" fmla="*/ 3106920 h 7250295"/>
                <a:gd name="connsiteX9-25921" fmla="*/ 247650 w 2213217"/>
                <a:gd name="connsiteY9-25922" fmla="*/ 3840345 h 7250295"/>
                <a:gd name="connsiteX10-25923" fmla="*/ 371475 w 2213217"/>
                <a:gd name="connsiteY10-25924" fmla="*/ 4059420 h 7250295"/>
                <a:gd name="connsiteX11-25925" fmla="*/ 495300 w 2213217"/>
                <a:gd name="connsiteY11-25926" fmla="*/ 4278495 h 7250295"/>
                <a:gd name="connsiteX12-25927" fmla="*/ 476250 w 2213217"/>
                <a:gd name="connsiteY12-25928" fmla="*/ 4735695 h 7250295"/>
                <a:gd name="connsiteX13-25929" fmla="*/ 476250 w 2213217"/>
                <a:gd name="connsiteY13-25930" fmla="*/ 5097645 h 7250295"/>
                <a:gd name="connsiteX14-25931" fmla="*/ 371475 w 2213217"/>
                <a:gd name="connsiteY14-25932" fmla="*/ 6145395 h 7250295"/>
                <a:gd name="connsiteX15-25933" fmla="*/ 371475 w 2213217"/>
                <a:gd name="connsiteY15-25934" fmla="*/ 6621645 h 7250295"/>
                <a:gd name="connsiteX16-25935" fmla="*/ 400050 w 2213217"/>
                <a:gd name="connsiteY16-25936" fmla="*/ 6821670 h 7250295"/>
                <a:gd name="connsiteX17-25937" fmla="*/ 323850 w 2213217"/>
                <a:gd name="connsiteY17-25938" fmla="*/ 7002645 h 7250295"/>
                <a:gd name="connsiteX18-25939" fmla="*/ 533400 w 2213217"/>
                <a:gd name="connsiteY18-25940" fmla="*/ 7250295 h 7250295"/>
                <a:gd name="connsiteX19-25941" fmla="*/ 958269 w 2213217"/>
                <a:gd name="connsiteY19-25942" fmla="*/ 7136926 h 7250295"/>
                <a:gd name="connsiteX20-25943" fmla="*/ 724772 w 2213217"/>
                <a:gd name="connsiteY20-25944" fmla="*/ 6844746 h 7250295"/>
                <a:gd name="connsiteX21-25945" fmla="*/ 753076 w 2213217"/>
                <a:gd name="connsiteY21-25946" fmla="*/ 6579789 h 7250295"/>
                <a:gd name="connsiteX22-25947" fmla="*/ 738924 w 2213217"/>
                <a:gd name="connsiteY22-25948" fmla="*/ 6250170 h 7250295"/>
                <a:gd name="connsiteX23-25949" fmla="*/ 856500 w 2213217"/>
                <a:gd name="connsiteY23-25950" fmla="*/ 5489132 h 7250295"/>
                <a:gd name="connsiteX24-25951" fmla="*/ 906017 w 2213217"/>
                <a:gd name="connsiteY24-25952" fmla="*/ 5380240 h 7250295"/>
                <a:gd name="connsiteX25-25953" fmla="*/ 898504 w 2213217"/>
                <a:gd name="connsiteY25-25954" fmla="*/ 5308938 h 7250295"/>
                <a:gd name="connsiteX26-25955" fmla="*/ 971550 w 2213217"/>
                <a:gd name="connsiteY26-25956" fmla="*/ 5211945 h 7250295"/>
                <a:gd name="connsiteX27-25957" fmla="*/ 973564 w 2213217"/>
                <a:gd name="connsiteY27-25958" fmla="*/ 5069070 h 7250295"/>
                <a:gd name="connsiteX28-25959" fmla="*/ 1129719 w 2213217"/>
                <a:gd name="connsiteY28-25960" fmla="*/ 4378373 h 7250295"/>
                <a:gd name="connsiteX29-25961" fmla="*/ 1276350 w 2213217"/>
                <a:gd name="connsiteY29-25962" fmla="*/ 4649970 h 7250295"/>
                <a:gd name="connsiteX30-25963" fmla="*/ 1341012 w 2213217"/>
                <a:gd name="connsiteY30-25964" fmla="*/ 4880042 h 7250295"/>
                <a:gd name="connsiteX31-25965" fmla="*/ 1310424 w 2213217"/>
                <a:gd name="connsiteY31-25966" fmla="*/ 4973880 h 7250295"/>
                <a:gd name="connsiteX32-25967" fmla="*/ 1354293 w 2213217"/>
                <a:gd name="connsiteY32-25968" fmla="*/ 5113209 h 7250295"/>
                <a:gd name="connsiteX33-25969" fmla="*/ 1262198 w 2213217"/>
                <a:gd name="connsiteY33-25970" fmla="*/ 5554244 h 7250295"/>
                <a:gd name="connsiteX34-25971" fmla="*/ 1263220 w 2213217"/>
                <a:gd name="connsiteY34-25972" fmla="*/ 6360264 h 7250295"/>
                <a:gd name="connsiteX35-25973" fmla="*/ 1336385 w 2213217"/>
                <a:gd name="connsiteY35-25974" fmla="*/ 6540277 h 7250295"/>
                <a:gd name="connsiteX36-25975" fmla="*/ 1285605 w 2213217"/>
                <a:gd name="connsiteY36-25976" fmla="*/ 6741714 h 7250295"/>
                <a:gd name="connsiteX37-25977" fmla="*/ 1303783 w 2213217"/>
                <a:gd name="connsiteY37-25978" fmla="*/ 6828040 h 7250295"/>
                <a:gd name="connsiteX38-25979" fmla="*/ 1313579 w 2213217"/>
                <a:gd name="connsiteY38-25980" fmla="*/ 7020824 h 7250295"/>
                <a:gd name="connsiteX39-25981" fmla="*/ 1760353 w 2213217"/>
                <a:gd name="connsiteY39-25982" fmla="*/ 7189119 h 7250295"/>
                <a:gd name="connsiteX40-25983" fmla="*/ 2189006 w 2213217"/>
                <a:gd name="connsiteY40-25984" fmla="*/ 7199125 h 7250295"/>
                <a:gd name="connsiteX41-25985" fmla="*/ 2171850 w 2213217"/>
                <a:gd name="connsiteY41-25986" fmla="*/ 7046786 h 7250295"/>
                <a:gd name="connsiteX42-25987" fmla="*/ 1687247 w 2213217"/>
                <a:gd name="connsiteY42-25988" fmla="*/ 6680449 h 7250295"/>
                <a:gd name="connsiteX43-25989" fmla="*/ 1708130 w 2213217"/>
                <a:gd name="connsiteY43-25990" fmla="*/ 6550072 h 7250295"/>
                <a:gd name="connsiteX44-25991" fmla="*/ 1668617 w 2213217"/>
                <a:gd name="connsiteY44-25992" fmla="*/ 6451067 h 7250295"/>
                <a:gd name="connsiteX45-25993" fmla="*/ 1657350 w 2213217"/>
                <a:gd name="connsiteY45-25994" fmla="*/ 6250170 h 7250295"/>
                <a:gd name="connsiteX46-25995" fmla="*/ 1679014 w 2213217"/>
                <a:gd name="connsiteY46-25996" fmla="*/ 5979714 h 7250295"/>
                <a:gd name="connsiteX47-25997" fmla="*/ 1727631 w 2213217"/>
                <a:gd name="connsiteY47-25998" fmla="*/ 5512209 h 7250295"/>
                <a:gd name="connsiteX48-25999" fmla="*/ 1739049 w 2213217"/>
                <a:gd name="connsiteY48-26000" fmla="*/ 5363804 h 7250295"/>
                <a:gd name="connsiteX49-26001" fmla="*/ 1797611 w 2213217"/>
                <a:gd name="connsiteY49-26002" fmla="*/ 5317321 h 7250295"/>
                <a:gd name="connsiteX50-26003" fmla="*/ 1884207 w 2213217"/>
                <a:gd name="connsiteY50-26004" fmla="*/ 5097645 h 7250295"/>
                <a:gd name="connsiteX51-26005" fmla="*/ 1909357 w 2213217"/>
                <a:gd name="connsiteY51-26006" fmla="*/ 4805496 h 7250295"/>
                <a:gd name="connsiteX52-26007" fmla="*/ 1900373 w 2213217"/>
                <a:gd name="connsiteY52-26008" fmla="*/ 4348776 h 7250295"/>
                <a:gd name="connsiteX53-26009" fmla="*/ 1881052 w 2213217"/>
                <a:gd name="connsiteY53-26010" fmla="*/ 3902573 h 7250295"/>
                <a:gd name="connsiteX54-26011" fmla="*/ 1855362 w 2213217"/>
                <a:gd name="connsiteY54-26012" fmla="*/ 3584643 h 7250295"/>
                <a:gd name="connsiteX55-26013" fmla="*/ 2056257 w 2213217"/>
                <a:gd name="connsiteY55-26014" fmla="*/ 2654077 h 7250295"/>
                <a:gd name="connsiteX56-26015" fmla="*/ 2042707 w 2213217"/>
                <a:gd name="connsiteY56-26016" fmla="*/ 2404684 h 7250295"/>
                <a:gd name="connsiteX57-26017" fmla="*/ 1981200 w 2213217"/>
                <a:gd name="connsiteY57-26018" fmla="*/ 1864914 h 7250295"/>
                <a:gd name="connsiteX58-26019" fmla="*/ 1936459 w 2213217"/>
                <a:gd name="connsiteY58-26020" fmla="*/ 1677029 h 7250295"/>
                <a:gd name="connsiteX59-26021" fmla="*/ 1922037 w 2213217"/>
                <a:gd name="connsiteY59-26022" fmla="*/ 1432534 h 7250295"/>
                <a:gd name="connsiteX60-26023" fmla="*/ 1874412 w 2213217"/>
                <a:gd name="connsiteY60-26024" fmla="*/ 1302338 h 7250295"/>
                <a:gd name="connsiteX61-26025" fmla="*/ 1407687 w 2213217"/>
                <a:gd name="connsiteY61-26026" fmla="*/ 1134975 h 7250295"/>
                <a:gd name="connsiteX62-26027" fmla="*/ 1309221 w 2213217"/>
                <a:gd name="connsiteY62-26028" fmla="*/ 1020075 h 7250295"/>
                <a:gd name="connsiteX63-26029" fmla="*/ 1365230 w 2213217"/>
                <a:gd name="connsiteY63-26030" fmla="*/ 821521 h 7250295"/>
                <a:gd name="connsiteX64-26031" fmla="*/ 1433407 w 2213217"/>
                <a:gd name="connsiteY64-26032" fmla="*/ 622909 h 7250295"/>
                <a:gd name="connsiteX65-26033" fmla="*/ 1444916 w 2213217"/>
                <a:gd name="connsiteY65-26034" fmla="*/ 380757 h 7250295"/>
                <a:gd name="connsiteX66-26035" fmla="*/ 1330946 w 2213217"/>
                <a:gd name="connsiteY66-26036" fmla="*/ 143773 h 7250295"/>
                <a:gd name="connsiteX67-26037" fmla="*/ 1063645 w 2213217"/>
                <a:gd name="connsiteY67-26038" fmla="*/ 568 h 7250295"/>
                <a:gd name="connsiteX0-26039" fmla="*/ 1063645 w 2213217"/>
                <a:gd name="connsiteY0-26040" fmla="*/ 568 h 7250295"/>
                <a:gd name="connsiteX1-26041" fmla="*/ 809625 w 2213217"/>
                <a:gd name="connsiteY1-26042" fmla="*/ 116070 h 7250295"/>
                <a:gd name="connsiteX2-26043" fmla="*/ 685800 w 2213217"/>
                <a:gd name="connsiteY2-26044" fmla="*/ 297045 h 7250295"/>
                <a:gd name="connsiteX3-26045" fmla="*/ 704850 w 2213217"/>
                <a:gd name="connsiteY3-26046" fmla="*/ 620895 h 7250295"/>
                <a:gd name="connsiteX4-26047" fmla="*/ 838200 w 2213217"/>
                <a:gd name="connsiteY4-26048" fmla="*/ 897120 h 7250295"/>
                <a:gd name="connsiteX5-26049" fmla="*/ 742950 w 2213217"/>
                <a:gd name="connsiteY5-26050" fmla="*/ 1011420 h 7250295"/>
                <a:gd name="connsiteX6-26051" fmla="*/ 133350 w 2213217"/>
                <a:gd name="connsiteY6-26052" fmla="*/ 1220970 h 7250295"/>
                <a:gd name="connsiteX7-26053" fmla="*/ 0 w 2213217"/>
                <a:gd name="connsiteY7-26054" fmla="*/ 2211570 h 7250295"/>
                <a:gd name="connsiteX8-26055" fmla="*/ 333375 w 2213217"/>
                <a:gd name="connsiteY8-26056" fmla="*/ 3106920 h 7250295"/>
                <a:gd name="connsiteX9-26057" fmla="*/ 247650 w 2213217"/>
                <a:gd name="connsiteY9-26058" fmla="*/ 3840345 h 7250295"/>
                <a:gd name="connsiteX10-26059" fmla="*/ 371475 w 2213217"/>
                <a:gd name="connsiteY10-26060" fmla="*/ 4059420 h 7250295"/>
                <a:gd name="connsiteX11-26061" fmla="*/ 495300 w 2213217"/>
                <a:gd name="connsiteY11-26062" fmla="*/ 4278495 h 7250295"/>
                <a:gd name="connsiteX12-26063" fmla="*/ 476250 w 2213217"/>
                <a:gd name="connsiteY12-26064" fmla="*/ 4735695 h 7250295"/>
                <a:gd name="connsiteX13-26065" fmla="*/ 476250 w 2213217"/>
                <a:gd name="connsiteY13-26066" fmla="*/ 5097645 h 7250295"/>
                <a:gd name="connsiteX14-26067" fmla="*/ 371475 w 2213217"/>
                <a:gd name="connsiteY14-26068" fmla="*/ 6145395 h 7250295"/>
                <a:gd name="connsiteX15-26069" fmla="*/ 371475 w 2213217"/>
                <a:gd name="connsiteY15-26070" fmla="*/ 6621645 h 7250295"/>
                <a:gd name="connsiteX16-26071" fmla="*/ 400050 w 2213217"/>
                <a:gd name="connsiteY16-26072" fmla="*/ 6821670 h 7250295"/>
                <a:gd name="connsiteX17-26073" fmla="*/ 323850 w 2213217"/>
                <a:gd name="connsiteY17-26074" fmla="*/ 7002645 h 7250295"/>
                <a:gd name="connsiteX18-26075" fmla="*/ 533400 w 2213217"/>
                <a:gd name="connsiteY18-26076" fmla="*/ 7250295 h 7250295"/>
                <a:gd name="connsiteX19-26077" fmla="*/ 958269 w 2213217"/>
                <a:gd name="connsiteY19-26078" fmla="*/ 7136926 h 7250295"/>
                <a:gd name="connsiteX20-26079" fmla="*/ 724772 w 2213217"/>
                <a:gd name="connsiteY20-26080" fmla="*/ 6844746 h 7250295"/>
                <a:gd name="connsiteX21-26081" fmla="*/ 753076 w 2213217"/>
                <a:gd name="connsiteY21-26082" fmla="*/ 6579789 h 7250295"/>
                <a:gd name="connsiteX22-26083" fmla="*/ 738924 w 2213217"/>
                <a:gd name="connsiteY22-26084" fmla="*/ 6250170 h 7250295"/>
                <a:gd name="connsiteX23-26085" fmla="*/ 856500 w 2213217"/>
                <a:gd name="connsiteY23-26086" fmla="*/ 5489132 h 7250295"/>
                <a:gd name="connsiteX24-26087" fmla="*/ 906017 w 2213217"/>
                <a:gd name="connsiteY24-26088" fmla="*/ 5380240 h 7250295"/>
                <a:gd name="connsiteX25-26089" fmla="*/ 898504 w 2213217"/>
                <a:gd name="connsiteY25-26090" fmla="*/ 5308938 h 7250295"/>
                <a:gd name="connsiteX26-26091" fmla="*/ 971550 w 2213217"/>
                <a:gd name="connsiteY26-26092" fmla="*/ 5211945 h 7250295"/>
                <a:gd name="connsiteX27-26093" fmla="*/ 973564 w 2213217"/>
                <a:gd name="connsiteY27-26094" fmla="*/ 5069070 h 7250295"/>
                <a:gd name="connsiteX28-26095" fmla="*/ 1129719 w 2213217"/>
                <a:gd name="connsiteY28-26096" fmla="*/ 4378373 h 7250295"/>
                <a:gd name="connsiteX29-26097" fmla="*/ 1276350 w 2213217"/>
                <a:gd name="connsiteY29-26098" fmla="*/ 4649970 h 7250295"/>
                <a:gd name="connsiteX30-26099" fmla="*/ 1341012 w 2213217"/>
                <a:gd name="connsiteY30-26100" fmla="*/ 4880042 h 7250295"/>
                <a:gd name="connsiteX31-26101" fmla="*/ 1310424 w 2213217"/>
                <a:gd name="connsiteY31-26102" fmla="*/ 4973880 h 7250295"/>
                <a:gd name="connsiteX32-26103" fmla="*/ 1354293 w 2213217"/>
                <a:gd name="connsiteY32-26104" fmla="*/ 5113209 h 7250295"/>
                <a:gd name="connsiteX33-26105" fmla="*/ 1262198 w 2213217"/>
                <a:gd name="connsiteY33-26106" fmla="*/ 5554244 h 7250295"/>
                <a:gd name="connsiteX34-26107" fmla="*/ 1263220 w 2213217"/>
                <a:gd name="connsiteY34-26108" fmla="*/ 6360264 h 7250295"/>
                <a:gd name="connsiteX35-26109" fmla="*/ 1336385 w 2213217"/>
                <a:gd name="connsiteY35-26110" fmla="*/ 6540277 h 7250295"/>
                <a:gd name="connsiteX36-26111" fmla="*/ 1285605 w 2213217"/>
                <a:gd name="connsiteY36-26112" fmla="*/ 6741714 h 7250295"/>
                <a:gd name="connsiteX37-26113" fmla="*/ 1303783 w 2213217"/>
                <a:gd name="connsiteY37-26114" fmla="*/ 6828040 h 7250295"/>
                <a:gd name="connsiteX38-26115" fmla="*/ 1313579 w 2213217"/>
                <a:gd name="connsiteY38-26116" fmla="*/ 7020824 h 7250295"/>
                <a:gd name="connsiteX39-26117" fmla="*/ 1760353 w 2213217"/>
                <a:gd name="connsiteY39-26118" fmla="*/ 7189119 h 7250295"/>
                <a:gd name="connsiteX40-26119" fmla="*/ 2189006 w 2213217"/>
                <a:gd name="connsiteY40-26120" fmla="*/ 7199125 h 7250295"/>
                <a:gd name="connsiteX41-26121" fmla="*/ 2171850 w 2213217"/>
                <a:gd name="connsiteY41-26122" fmla="*/ 7046786 h 7250295"/>
                <a:gd name="connsiteX42-26123" fmla="*/ 1687247 w 2213217"/>
                <a:gd name="connsiteY42-26124" fmla="*/ 6680449 h 7250295"/>
                <a:gd name="connsiteX43-26125" fmla="*/ 1708130 w 2213217"/>
                <a:gd name="connsiteY43-26126" fmla="*/ 6550072 h 7250295"/>
                <a:gd name="connsiteX44-26127" fmla="*/ 1668617 w 2213217"/>
                <a:gd name="connsiteY44-26128" fmla="*/ 6451067 h 7250295"/>
                <a:gd name="connsiteX45-26129" fmla="*/ 1657350 w 2213217"/>
                <a:gd name="connsiteY45-26130" fmla="*/ 6250170 h 7250295"/>
                <a:gd name="connsiteX46-26131" fmla="*/ 1679014 w 2213217"/>
                <a:gd name="connsiteY46-26132" fmla="*/ 5979714 h 7250295"/>
                <a:gd name="connsiteX47-26133" fmla="*/ 1727631 w 2213217"/>
                <a:gd name="connsiteY47-26134" fmla="*/ 5512209 h 7250295"/>
                <a:gd name="connsiteX48-26135" fmla="*/ 1739049 w 2213217"/>
                <a:gd name="connsiteY48-26136" fmla="*/ 5363804 h 7250295"/>
                <a:gd name="connsiteX49-26137" fmla="*/ 1797611 w 2213217"/>
                <a:gd name="connsiteY49-26138" fmla="*/ 5317321 h 7250295"/>
                <a:gd name="connsiteX50-26139" fmla="*/ 1884207 w 2213217"/>
                <a:gd name="connsiteY50-26140" fmla="*/ 5097645 h 7250295"/>
                <a:gd name="connsiteX51-26141" fmla="*/ 1909357 w 2213217"/>
                <a:gd name="connsiteY51-26142" fmla="*/ 4805496 h 7250295"/>
                <a:gd name="connsiteX52-26143" fmla="*/ 1900373 w 2213217"/>
                <a:gd name="connsiteY52-26144" fmla="*/ 4348776 h 7250295"/>
                <a:gd name="connsiteX53-26145" fmla="*/ 1881052 w 2213217"/>
                <a:gd name="connsiteY53-26146" fmla="*/ 3902573 h 7250295"/>
                <a:gd name="connsiteX54-26147" fmla="*/ 1855362 w 2213217"/>
                <a:gd name="connsiteY54-26148" fmla="*/ 3584643 h 7250295"/>
                <a:gd name="connsiteX55-26149" fmla="*/ 2056257 w 2213217"/>
                <a:gd name="connsiteY55-26150" fmla="*/ 2654077 h 7250295"/>
                <a:gd name="connsiteX56-26151" fmla="*/ 2042707 w 2213217"/>
                <a:gd name="connsiteY56-26152" fmla="*/ 2404684 h 7250295"/>
                <a:gd name="connsiteX57-26153" fmla="*/ 1981200 w 2213217"/>
                <a:gd name="connsiteY57-26154" fmla="*/ 1864914 h 7250295"/>
                <a:gd name="connsiteX58-26155" fmla="*/ 1936459 w 2213217"/>
                <a:gd name="connsiteY58-26156" fmla="*/ 1677029 h 7250295"/>
                <a:gd name="connsiteX59-26157" fmla="*/ 1922037 w 2213217"/>
                <a:gd name="connsiteY59-26158" fmla="*/ 1432534 h 7250295"/>
                <a:gd name="connsiteX60-26159" fmla="*/ 1874412 w 2213217"/>
                <a:gd name="connsiteY60-26160" fmla="*/ 1302338 h 7250295"/>
                <a:gd name="connsiteX61-26161" fmla="*/ 1407687 w 2213217"/>
                <a:gd name="connsiteY61-26162" fmla="*/ 1134975 h 7250295"/>
                <a:gd name="connsiteX62-26163" fmla="*/ 1309221 w 2213217"/>
                <a:gd name="connsiteY62-26164" fmla="*/ 1020075 h 7250295"/>
                <a:gd name="connsiteX63-26165" fmla="*/ 1365230 w 2213217"/>
                <a:gd name="connsiteY63-26166" fmla="*/ 821521 h 7250295"/>
                <a:gd name="connsiteX64-26167" fmla="*/ 1433407 w 2213217"/>
                <a:gd name="connsiteY64-26168" fmla="*/ 622909 h 7250295"/>
                <a:gd name="connsiteX65-26169" fmla="*/ 1444916 w 2213217"/>
                <a:gd name="connsiteY65-26170" fmla="*/ 380757 h 7250295"/>
                <a:gd name="connsiteX66-26171" fmla="*/ 1330946 w 2213217"/>
                <a:gd name="connsiteY66-26172" fmla="*/ 143773 h 7250295"/>
                <a:gd name="connsiteX67-26173" fmla="*/ 1063645 w 2213217"/>
                <a:gd name="connsiteY67-26174" fmla="*/ 568 h 7250295"/>
                <a:gd name="connsiteX0-26175" fmla="*/ 1063645 w 2213217"/>
                <a:gd name="connsiteY0-26176" fmla="*/ 568 h 7250295"/>
                <a:gd name="connsiteX1-26177" fmla="*/ 809625 w 2213217"/>
                <a:gd name="connsiteY1-26178" fmla="*/ 116070 h 7250295"/>
                <a:gd name="connsiteX2-26179" fmla="*/ 685800 w 2213217"/>
                <a:gd name="connsiteY2-26180" fmla="*/ 297045 h 7250295"/>
                <a:gd name="connsiteX3-26181" fmla="*/ 704850 w 2213217"/>
                <a:gd name="connsiteY3-26182" fmla="*/ 620895 h 7250295"/>
                <a:gd name="connsiteX4-26183" fmla="*/ 838200 w 2213217"/>
                <a:gd name="connsiteY4-26184" fmla="*/ 897120 h 7250295"/>
                <a:gd name="connsiteX5-26185" fmla="*/ 742950 w 2213217"/>
                <a:gd name="connsiteY5-26186" fmla="*/ 1011420 h 7250295"/>
                <a:gd name="connsiteX6-26187" fmla="*/ 133350 w 2213217"/>
                <a:gd name="connsiteY6-26188" fmla="*/ 1220970 h 7250295"/>
                <a:gd name="connsiteX7-26189" fmla="*/ 0 w 2213217"/>
                <a:gd name="connsiteY7-26190" fmla="*/ 2211570 h 7250295"/>
                <a:gd name="connsiteX8-26191" fmla="*/ 333375 w 2213217"/>
                <a:gd name="connsiteY8-26192" fmla="*/ 3106920 h 7250295"/>
                <a:gd name="connsiteX9-26193" fmla="*/ 247650 w 2213217"/>
                <a:gd name="connsiteY9-26194" fmla="*/ 3840345 h 7250295"/>
                <a:gd name="connsiteX10-26195" fmla="*/ 371475 w 2213217"/>
                <a:gd name="connsiteY10-26196" fmla="*/ 4059420 h 7250295"/>
                <a:gd name="connsiteX11-26197" fmla="*/ 495300 w 2213217"/>
                <a:gd name="connsiteY11-26198" fmla="*/ 4278495 h 7250295"/>
                <a:gd name="connsiteX12-26199" fmla="*/ 476250 w 2213217"/>
                <a:gd name="connsiteY12-26200" fmla="*/ 4735695 h 7250295"/>
                <a:gd name="connsiteX13-26201" fmla="*/ 476250 w 2213217"/>
                <a:gd name="connsiteY13-26202" fmla="*/ 5097645 h 7250295"/>
                <a:gd name="connsiteX14-26203" fmla="*/ 371475 w 2213217"/>
                <a:gd name="connsiteY14-26204" fmla="*/ 6145395 h 7250295"/>
                <a:gd name="connsiteX15-26205" fmla="*/ 371475 w 2213217"/>
                <a:gd name="connsiteY15-26206" fmla="*/ 6621645 h 7250295"/>
                <a:gd name="connsiteX16-26207" fmla="*/ 400050 w 2213217"/>
                <a:gd name="connsiteY16-26208" fmla="*/ 6821670 h 7250295"/>
                <a:gd name="connsiteX17-26209" fmla="*/ 323850 w 2213217"/>
                <a:gd name="connsiteY17-26210" fmla="*/ 7002645 h 7250295"/>
                <a:gd name="connsiteX18-26211" fmla="*/ 533400 w 2213217"/>
                <a:gd name="connsiteY18-26212" fmla="*/ 7250295 h 7250295"/>
                <a:gd name="connsiteX19-26213" fmla="*/ 958269 w 2213217"/>
                <a:gd name="connsiteY19-26214" fmla="*/ 7136926 h 7250295"/>
                <a:gd name="connsiteX20-26215" fmla="*/ 724772 w 2213217"/>
                <a:gd name="connsiteY20-26216" fmla="*/ 6844746 h 7250295"/>
                <a:gd name="connsiteX21-26217" fmla="*/ 753076 w 2213217"/>
                <a:gd name="connsiteY21-26218" fmla="*/ 6579789 h 7250295"/>
                <a:gd name="connsiteX22-26219" fmla="*/ 738924 w 2213217"/>
                <a:gd name="connsiteY22-26220" fmla="*/ 6250170 h 7250295"/>
                <a:gd name="connsiteX23-26221" fmla="*/ 856500 w 2213217"/>
                <a:gd name="connsiteY23-26222" fmla="*/ 5489132 h 7250295"/>
                <a:gd name="connsiteX24-26223" fmla="*/ 906017 w 2213217"/>
                <a:gd name="connsiteY24-26224" fmla="*/ 5380240 h 7250295"/>
                <a:gd name="connsiteX25-26225" fmla="*/ 898504 w 2213217"/>
                <a:gd name="connsiteY25-26226" fmla="*/ 5308938 h 7250295"/>
                <a:gd name="connsiteX26-26227" fmla="*/ 971550 w 2213217"/>
                <a:gd name="connsiteY26-26228" fmla="*/ 5211945 h 7250295"/>
                <a:gd name="connsiteX27-26229" fmla="*/ 973564 w 2213217"/>
                <a:gd name="connsiteY27-26230" fmla="*/ 5069070 h 7250295"/>
                <a:gd name="connsiteX28-26231" fmla="*/ 1129719 w 2213217"/>
                <a:gd name="connsiteY28-26232" fmla="*/ 4378373 h 7250295"/>
                <a:gd name="connsiteX29-26233" fmla="*/ 1276350 w 2213217"/>
                <a:gd name="connsiteY29-26234" fmla="*/ 4649970 h 7250295"/>
                <a:gd name="connsiteX30-26235" fmla="*/ 1341012 w 2213217"/>
                <a:gd name="connsiteY30-26236" fmla="*/ 4880042 h 7250295"/>
                <a:gd name="connsiteX31-26237" fmla="*/ 1310424 w 2213217"/>
                <a:gd name="connsiteY31-26238" fmla="*/ 4973880 h 7250295"/>
                <a:gd name="connsiteX32-26239" fmla="*/ 1354293 w 2213217"/>
                <a:gd name="connsiteY32-26240" fmla="*/ 5113209 h 7250295"/>
                <a:gd name="connsiteX33-26241" fmla="*/ 1262198 w 2213217"/>
                <a:gd name="connsiteY33-26242" fmla="*/ 5554244 h 7250295"/>
                <a:gd name="connsiteX34-26243" fmla="*/ 1263220 w 2213217"/>
                <a:gd name="connsiteY34-26244" fmla="*/ 6360264 h 7250295"/>
                <a:gd name="connsiteX35-26245" fmla="*/ 1336385 w 2213217"/>
                <a:gd name="connsiteY35-26246" fmla="*/ 6540277 h 7250295"/>
                <a:gd name="connsiteX36-26247" fmla="*/ 1285605 w 2213217"/>
                <a:gd name="connsiteY36-26248" fmla="*/ 6741714 h 7250295"/>
                <a:gd name="connsiteX37-26249" fmla="*/ 1303783 w 2213217"/>
                <a:gd name="connsiteY37-26250" fmla="*/ 6828040 h 7250295"/>
                <a:gd name="connsiteX38-26251" fmla="*/ 1313579 w 2213217"/>
                <a:gd name="connsiteY38-26252" fmla="*/ 7020824 h 7250295"/>
                <a:gd name="connsiteX39-26253" fmla="*/ 1760353 w 2213217"/>
                <a:gd name="connsiteY39-26254" fmla="*/ 7189119 h 7250295"/>
                <a:gd name="connsiteX40-26255" fmla="*/ 2189006 w 2213217"/>
                <a:gd name="connsiteY40-26256" fmla="*/ 7199125 h 7250295"/>
                <a:gd name="connsiteX41-26257" fmla="*/ 2171850 w 2213217"/>
                <a:gd name="connsiteY41-26258" fmla="*/ 7046786 h 7250295"/>
                <a:gd name="connsiteX42-26259" fmla="*/ 1687247 w 2213217"/>
                <a:gd name="connsiteY42-26260" fmla="*/ 6680449 h 7250295"/>
                <a:gd name="connsiteX43-26261" fmla="*/ 1708130 w 2213217"/>
                <a:gd name="connsiteY43-26262" fmla="*/ 6550072 h 7250295"/>
                <a:gd name="connsiteX44-26263" fmla="*/ 1668617 w 2213217"/>
                <a:gd name="connsiteY44-26264" fmla="*/ 6451067 h 7250295"/>
                <a:gd name="connsiteX45-26265" fmla="*/ 1657350 w 2213217"/>
                <a:gd name="connsiteY45-26266" fmla="*/ 6250170 h 7250295"/>
                <a:gd name="connsiteX46-26267" fmla="*/ 1679014 w 2213217"/>
                <a:gd name="connsiteY46-26268" fmla="*/ 5979714 h 7250295"/>
                <a:gd name="connsiteX47-26269" fmla="*/ 1727631 w 2213217"/>
                <a:gd name="connsiteY47-26270" fmla="*/ 5512209 h 7250295"/>
                <a:gd name="connsiteX48-26271" fmla="*/ 1739049 w 2213217"/>
                <a:gd name="connsiteY48-26272" fmla="*/ 5363804 h 7250295"/>
                <a:gd name="connsiteX49-26273" fmla="*/ 1797611 w 2213217"/>
                <a:gd name="connsiteY49-26274" fmla="*/ 5317321 h 7250295"/>
                <a:gd name="connsiteX50-26275" fmla="*/ 1884207 w 2213217"/>
                <a:gd name="connsiteY50-26276" fmla="*/ 5097645 h 7250295"/>
                <a:gd name="connsiteX51-26277" fmla="*/ 1909357 w 2213217"/>
                <a:gd name="connsiteY51-26278" fmla="*/ 4805496 h 7250295"/>
                <a:gd name="connsiteX52-26279" fmla="*/ 1900373 w 2213217"/>
                <a:gd name="connsiteY52-26280" fmla="*/ 4348776 h 7250295"/>
                <a:gd name="connsiteX53-26281" fmla="*/ 1881052 w 2213217"/>
                <a:gd name="connsiteY53-26282" fmla="*/ 3902573 h 7250295"/>
                <a:gd name="connsiteX54-26283" fmla="*/ 1855362 w 2213217"/>
                <a:gd name="connsiteY54-26284" fmla="*/ 3584643 h 7250295"/>
                <a:gd name="connsiteX55-26285" fmla="*/ 2056257 w 2213217"/>
                <a:gd name="connsiteY55-26286" fmla="*/ 2654077 h 7250295"/>
                <a:gd name="connsiteX56-26287" fmla="*/ 2042707 w 2213217"/>
                <a:gd name="connsiteY56-26288" fmla="*/ 2404684 h 7250295"/>
                <a:gd name="connsiteX57-26289" fmla="*/ 1981200 w 2213217"/>
                <a:gd name="connsiteY57-26290" fmla="*/ 1864914 h 7250295"/>
                <a:gd name="connsiteX58-26291" fmla="*/ 1936459 w 2213217"/>
                <a:gd name="connsiteY58-26292" fmla="*/ 1677029 h 7250295"/>
                <a:gd name="connsiteX59-26293" fmla="*/ 1922037 w 2213217"/>
                <a:gd name="connsiteY59-26294" fmla="*/ 1432534 h 7250295"/>
                <a:gd name="connsiteX60-26295" fmla="*/ 1874412 w 2213217"/>
                <a:gd name="connsiteY60-26296" fmla="*/ 1302338 h 7250295"/>
                <a:gd name="connsiteX61-26297" fmla="*/ 1407687 w 2213217"/>
                <a:gd name="connsiteY61-26298" fmla="*/ 1134975 h 7250295"/>
                <a:gd name="connsiteX62-26299" fmla="*/ 1309221 w 2213217"/>
                <a:gd name="connsiteY62-26300" fmla="*/ 1020075 h 7250295"/>
                <a:gd name="connsiteX63-26301" fmla="*/ 1365230 w 2213217"/>
                <a:gd name="connsiteY63-26302" fmla="*/ 821521 h 7250295"/>
                <a:gd name="connsiteX64-26303" fmla="*/ 1433407 w 2213217"/>
                <a:gd name="connsiteY64-26304" fmla="*/ 622909 h 7250295"/>
                <a:gd name="connsiteX65-26305" fmla="*/ 1444916 w 2213217"/>
                <a:gd name="connsiteY65-26306" fmla="*/ 380757 h 7250295"/>
                <a:gd name="connsiteX66-26307" fmla="*/ 1330946 w 2213217"/>
                <a:gd name="connsiteY66-26308" fmla="*/ 143773 h 7250295"/>
                <a:gd name="connsiteX67-26309" fmla="*/ 1063645 w 2213217"/>
                <a:gd name="connsiteY67-26310" fmla="*/ 568 h 7250295"/>
                <a:gd name="connsiteX0-26311" fmla="*/ 1063645 w 2213217"/>
                <a:gd name="connsiteY0-26312" fmla="*/ 568 h 7244526"/>
                <a:gd name="connsiteX1-26313" fmla="*/ 809625 w 2213217"/>
                <a:gd name="connsiteY1-26314" fmla="*/ 116070 h 7244526"/>
                <a:gd name="connsiteX2-26315" fmla="*/ 685800 w 2213217"/>
                <a:gd name="connsiteY2-26316" fmla="*/ 297045 h 7244526"/>
                <a:gd name="connsiteX3-26317" fmla="*/ 704850 w 2213217"/>
                <a:gd name="connsiteY3-26318" fmla="*/ 620895 h 7244526"/>
                <a:gd name="connsiteX4-26319" fmla="*/ 838200 w 2213217"/>
                <a:gd name="connsiteY4-26320" fmla="*/ 897120 h 7244526"/>
                <a:gd name="connsiteX5-26321" fmla="*/ 742950 w 2213217"/>
                <a:gd name="connsiteY5-26322" fmla="*/ 1011420 h 7244526"/>
                <a:gd name="connsiteX6-26323" fmla="*/ 133350 w 2213217"/>
                <a:gd name="connsiteY6-26324" fmla="*/ 1220970 h 7244526"/>
                <a:gd name="connsiteX7-26325" fmla="*/ 0 w 2213217"/>
                <a:gd name="connsiteY7-26326" fmla="*/ 2211570 h 7244526"/>
                <a:gd name="connsiteX8-26327" fmla="*/ 333375 w 2213217"/>
                <a:gd name="connsiteY8-26328" fmla="*/ 3106920 h 7244526"/>
                <a:gd name="connsiteX9-26329" fmla="*/ 247650 w 2213217"/>
                <a:gd name="connsiteY9-26330" fmla="*/ 3840345 h 7244526"/>
                <a:gd name="connsiteX10-26331" fmla="*/ 371475 w 2213217"/>
                <a:gd name="connsiteY10-26332" fmla="*/ 4059420 h 7244526"/>
                <a:gd name="connsiteX11-26333" fmla="*/ 495300 w 2213217"/>
                <a:gd name="connsiteY11-26334" fmla="*/ 4278495 h 7244526"/>
                <a:gd name="connsiteX12-26335" fmla="*/ 476250 w 2213217"/>
                <a:gd name="connsiteY12-26336" fmla="*/ 4735695 h 7244526"/>
                <a:gd name="connsiteX13-26337" fmla="*/ 476250 w 2213217"/>
                <a:gd name="connsiteY13-26338" fmla="*/ 5097645 h 7244526"/>
                <a:gd name="connsiteX14-26339" fmla="*/ 371475 w 2213217"/>
                <a:gd name="connsiteY14-26340" fmla="*/ 6145395 h 7244526"/>
                <a:gd name="connsiteX15-26341" fmla="*/ 371475 w 2213217"/>
                <a:gd name="connsiteY15-26342" fmla="*/ 6621645 h 7244526"/>
                <a:gd name="connsiteX16-26343" fmla="*/ 400050 w 2213217"/>
                <a:gd name="connsiteY16-26344" fmla="*/ 6821670 h 7244526"/>
                <a:gd name="connsiteX17-26345" fmla="*/ 323850 w 2213217"/>
                <a:gd name="connsiteY17-26346" fmla="*/ 7002645 h 7244526"/>
                <a:gd name="connsiteX18-26347" fmla="*/ 605514 w 2213217"/>
                <a:gd name="connsiteY18-26348" fmla="*/ 7244526 h 7244526"/>
                <a:gd name="connsiteX19-26349" fmla="*/ 958269 w 2213217"/>
                <a:gd name="connsiteY19-26350" fmla="*/ 7136926 h 7244526"/>
                <a:gd name="connsiteX20-26351" fmla="*/ 724772 w 2213217"/>
                <a:gd name="connsiteY20-26352" fmla="*/ 6844746 h 7244526"/>
                <a:gd name="connsiteX21-26353" fmla="*/ 753076 w 2213217"/>
                <a:gd name="connsiteY21-26354" fmla="*/ 6579789 h 7244526"/>
                <a:gd name="connsiteX22-26355" fmla="*/ 738924 w 2213217"/>
                <a:gd name="connsiteY22-26356" fmla="*/ 6250170 h 7244526"/>
                <a:gd name="connsiteX23-26357" fmla="*/ 856500 w 2213217"/>
                <a:gd name="connsiteY23-26358" fmla="*/ 5489132 h 7244526"/>
                <a:gd name="connsiteX24-26359" fmla="*/ 906017 w 2213217"/>
                <a:gd name="connsiteY24-26360" fmla="*/ 5380240 h 7244526"/>
                <a:gd name="connsiteX25-26361" fmla="*/ 898504 w 2213217"/>
                <a:gd name="connsiteY25-26362" fmla="*/ 5308938 h 7244526"/>
                <a:gd name="connsiteX26-26363" fmla="*/ 971550 w 2213217"/>
                <a:gd name="connsiteY26-26364" fmla="*/ 5211945 h 7244526"/>
                <a:gd name="connsiteX27-26365" fmla="*/ 973564 w 2213217"/>
                <a:gd name="connsiteY27-26366" fmla="*/ 5069070 h 7244526"/>
                <a:gd name="connsiteX28-26367" fmla="*/ 1129719 w 2213217"/>
                <a:gd name="connsiteY28-26368" fmla="*/ 4378373 h 7244526"/>
                <a:gd name="connsiteX29-26369" fmla="*/ 1276350 w 2213217"/>
                <a:gd name="connsiteY29-26370" fmla="*/ 4649970 h 7244526"/>
                <a:gd name="connsiteX30-26371" fmla="*/ 1341012 w 2213217"/>
                <a:gd name="connsiteY30-26372" fmla="*/ 4880042 h 7244526"/>
                <a:gd name="connsiteX31-26373" fmla="*/ 1310424 w 2213217"/>
                <a:gd name="connsiteY31-26374" fmla="*/ 4973880 h 7244526"/>
                <a:gd name="connsiteX32-26375" fmla="*/ 1354293 w 2213217"/>
                <a:gd name="connsiteY32-26376" fmla="*/ 5113209 h 7244526"/>
                <a:gd name="connsiteX33-26377" fmla="*/ 1262198 w 2213217"/>
                <a:gd name="connsiteY33-26378" fmla="*/ 5554244 h 7244526"/>
                <a:gd name="connsiteX34-26379" fmla="*/ 1263220 w 2213217"/>
                <a:gd name="connsiteY34-26380" fmla="*/ 6360264 h 7244526"/>
                <a:gd name="connsiteX35-26381" fmla="*/ 1336385 w 2213217"/>
                <a:gd name="connsiteY35-26382" fmla="*/ 6540277 h 7244526"/>
                <a:gd name="connsiteX36-26383" fmla="*/ 1285605 w 2213217"/>
                <a:gd name="connsiteY36-26384" fmla="*/ 6741714 h 7244526"/>
                <a:gd name="connsiteX37-26385" fmla="*/ 1303783 w 2213217"/>
                <a:gd name="connsiteY37-26386" fmla="*/ 6828040 h 7244526"/>
                <a:gd name="connsiteX38-26387" fmla="*/ 1313579 w 2213217"/>
                <a:gd name="connsiteY38-26388" fmla="*/ 7020824 h 7244526"/>
                <a:gd name="connsiteX39-26389" fmla="*/ 1760353 w 2213217"/>
                <a:gd name="connsiteY39-26390" fmla="*/ 7189119 h 7244526"/>
                <a:gd name="connsiteX40-26391" fmla="*/ 2189006 w 2213217"/>
                <a:gd name="connsiteY40-26392" fmla="*/ 7199125 h 7244526"/>
                <a:gd name="connsiteX41-26393" fmla="*/ 2171850 w 2213217"/>
                <a:gd name="connsiteY41-26394" fmla="*/ 7046786 h 7244526"/>
                <a:gd name="connsiteX42-26395" fmla="*/ 1687247 w 2213217"/>
                <a:gd name="connsiteY42-26396" fmla="*/ 6680449 h 7244526"/>
                <a:gd name="connsiteX43-26397" fmla="*/ 1708130 w 2213217"/>
                <a:gd name="connsiteY43-26398" fmla="*/ 6550072 h 7244526"/>
                <a:gd name="connsiteX44-26399" fmla="*/ 1668617 w 2213217"/>
                <a:gd name="connsiteY44-26400" fmla="*/ 6451067 h 7244526"/>
                <a:gd name="connsiteX45-26401" fmla="*/ 1657350 w 2213217"/>
                <a:gd name="connsiteY45-26402" fmla="*/ 6250170 h 7244526"/>
                <a:gd name="connsiteX46-26403" fmla="*/ 1679014 w 2213217"/>
                <a:gd name="connsiteY46-26404" fmla="*/ 5979714 h 7244526"/>
                <a:gd name="connsiteX47-26405" fmla="*/ 1727631 w 2213217"/>
                <a:gd name="connsiteY47-26406" fmla="*/ 5512209 h 7244526"/>
                <a:gd name="connsiteX48-26407" fmla="*/ 1739049 w 2213217"/>
                <a:gd name="connsiteY48-26408" fmla="*/ 5363804 h 7244526"/>
                <a:gd name="connsiteX49-26409" fmla="*/ 1797611 w 2213217"/>
                <a:gd name="connsiteY49-26410" fmla="*/ 5317321 h 7244526"/>
                <a:gd name="connsiteX50-26411" fmla="*/ 1884207 w 2213217"/>
                <a:gd name="connsiteY50-26412" fmla="*/ 5097645 h 7244526"/>
                <a:gd name="connsiteX51-26413" fmla="*/ 1909357 w 2213217"/>
                <a:gd name="connsiteY51-26414" fmla="*/ 4805496 h 7244526"/>
                <a:gd name="connsiteX52-26415" fmla="*/ 1900373 w 2213217"/>
                <a:gd name="connsiteY52-26416" fmla="*/ 4348776 h 7244526"/>
                <a:gd name="connsiteX53-26417" fmla="*/ 1881052 w 2213217"/>
                <a:gd name="connsiteY53-26418" fmla="*/ 3902573 h 7244526"/>
                <a:gd name="connsiteX54-26419" fmla="*/ 1855362 w 2213217"/>
                <a:gd name="connsiteY54-26420" fmla="*/ 3584643 h 7244526"/>
                <a:gd name="connsiteX55-26421" fmla="*/ 2056257 w 2213217"/>
                <a:gd name="connsiteY55-26422" fmla="*/ 2654077 h 7244526"/>
                <a:gd name="connsiteX56-26423" fmla="*/ 2042707 w 2213217"/>
                <a:gd name="connsiteY56-26424" fmla="*/ 2404684 h 7244526"/>
                <a:gd name="connsiteX57-26425" fmla="*/ 1981200 w 2213217"/>
                <a:gd name="connsiteY57-26426" fmla="*/ 1864914 h 7244526"/>
                <a:gd name="connsiteX58-26427" fmla="*/ 1936459 w 2213217"/>
                <a:gd name="connsiteY58-26428" fmla="*/ 1677029 h 7244526"/>
                <a:gd name="connsiteX59-26429" fmla="*/ 1922037 w 2213217"/>
                <a:gd name="connsiteY59-26430" fmla="*/ 1432534 h 7244526"/>
                <a:gd name="connsiteX60-26431" fmla="*/ 1874412 w 2213217"/>
                <a:gd name="connsiteY60-26432" fmla="*/ 1302338 h 7244526"/>
                <a:gd name="connsiteX61-26433" fmla="*/ 1407687 w 2213217"/>
                <a:gd name="connsiteY61-26434" fmla="*/ 1134975 h 7244526"/>
                <a:gd name="connsiteX62-26435" fmla="*/ 1309221 w 2213217"/>
                <a:gd name="connsiteY62-26436" fmla="*/ 1020075 h 7244526"/>
                <a:gd name="connsiteX63-26437" fmla="*/ 1365230 w 2213217"/>
                <a:gd name="connsiteY63-26438" fmla="*/ 821521 h 7244526"/>
                <a:gd name="connsiteX64-26439" fmla="*/ 1433407 w 2213217"/>
                <a:gd name="connsiteY64-26440" fmla="*/ 622909 h 7244526"/>
                <a:gd name="connsiteX65-26441" fmla="*/ 1444916 w 2213217"/>
                <a:gd name="connsiteY65-26442" fmla="*/ 380757 h 7244526"/>
                <a:gd name="connsiteX66-26443" fmla="*/ 1330946 w 2213217"/>
                <a:gd name="connsiteY66-26444" fmla="*/ 143773 h 7244526"/>
                <a:gd name="connsiteX67-26445" fmla="*/ 1063645 w 2213217"/>
                <a:gd name="connsiteY67-26446" fmla="*/ 568 h 7244526"/>
                <a:gd name="connsiteX0-26447" fmla="*/ 1063645 w 2213217"/>
                <a:gd name="connsiteY0-26448" fmla="*/ 568 h 7252515"/>
                <a:gd name="connsiteX1-26449" fmla="*/ 809625 w 2213217"/>
                <a:gd name="connsiteY1-26450" fmla="*/ 116070 h 7252515"/>
                <a:gd name="connsiteX2-26451" fmla="*/ 685800 w 2213217"/>
                <a:gd name="connsiteY2-26452" fmla="*/ 297045 h 7252515"/>
                <a:gd name="connsiteX3-26453" fmla="*/ 704850 w 2213217"/>
                <a:gd name="connsiteY3-26454" fmla="*/ 620895 h 7252515"/>
                <a:gd name="connsiteX4-26455" fmla="*/ 838200 w 2213217"/>
                <a:gd name="connsiteY4-26456" fmla="*/ 897120 h 7252515"/>
                <a:gd name="connsiteX5-26457" fmla="*/ 742950 w 2213217"/>
                <a:gd name="connsiteY5-26458" fmla="*/ 1011420 h 7252515"/>
                <a:gd name="connsiteX6-26459" fmla="*/ 133350 w 2213217"/>
                <a:gd name="connsiteY6-26460" fmla="*/ 1220970 h 7252515"/>
                <a:gd name="connsiteX7-26461" fmla="*/ 0 w 2213217"/>
                <a:gd name="connsiteY7-26462" fmla="*/ 2211570 h 7252515"/>
                <a:gd name="connsiteX8-26463" fmla="*/ 333375 w 2213217"/>
                <a:gd name="connsiteY8-26464" fmla="*/ 3106920 h 7252515"/>
                <a:gd name="connsiteX9-26465" fmla="*/ 247650 w 2213217"/>
                <a:gd name="connsiteY9-26466" fmla="*/ 3840345 h 7252515"/>
                <a:gd name="connsiteX10-26467" fmla="*/ 371475 w 2213217"/>
                <a:gd name="connsiteY10-26468" fmla="*/ 4059420 h 7252515"/>
                <a:gd name="connsiteX11-26469" fmla="*/ 495300 w 2213217"/>
                <a:gd name="connsiteY11-26470" fmla="*/ 4278495 h 7252515"/>
                <a:gd name="connsiteX12-26471" fmla="*/ 476250 w 2213217"/>
                <a:gd name="connsiteY12-26472" fmla="*/ 4735695 h 7252515"/>
                <a:gd name="connsiteX13-26473" fmla="*/ 476250 w 2213217"/>
                <a:gd name="connsiteY13-26474" fmla="*/ 5097645 h 7252515"/>
                <a:gd name="connsiteX14-26475" fmla="*/ 371475 w 2213217"/>
                <a:gd name="connsiteY14-26476" fmla="*/ 6145395 h 7252515"/>
                <a:gd name="connsiteX15-26477" fmla="*/ 371475 w 2213217"/>
                <a:gd name="connsiteY15-26478" fmla="*/ 6621645 h 7252515"/>
                <a:gd name="connsiteX16-26479" fmla="*/ 400050 w 2213217"/>
                <a:gd name="connsiteY16-26480" fmla="*/ 6821670 h 7252515"/>
                <a:gd name="connsiteX17-26481" fmla="*/ 323850 w 2213217"/>
                <a:gd name="connsiteY17-26482" fmla="*/ 7002645 h 7252515"/>
                <a:gd name="connsiteX18-26483" fmla="*/ 605514 w 2213217"/>
                <a:gd name="connsiteY18-26484" fmla="*/ 7244526 h 7252515"/>
                <a:gd name="connsiteX19-26485" fmla="*/ 958269 w 2213217"/>
                <a:gd name="connsiteY19-26486" fmla="*/ 7136926 h 7252515"/>
                <a:gd name="connsiteX20-26487" fmla="*/ 724772 w 2213217"/>
                <a:gd name="connsiteY20-26488" fmla="*/ 6844746 h 7252515"/>
                <a:gd name="connsiteX21-26489" fmla="*/ 753076 w 2213217"/>
                <a:gd name="connsiteY21-26490" fmla="*/ 6579789 h 7252515"/>
                <a:gd name="connsiteX22-26491" fmla="*/ 738924 w 2213217"/>
                <a:gd name="connsiteY22-26492" fmla="*/ 6250170 h 7252515"/>
                <a:gd name="connsiteX23-26493" fmla="*/ 856500 w 2213217"/>
                <a:gd name="connsiteY23-26494" fmla="*/ 5489132 h 7252515"/>
                <a:gd name="connsiteX24-26495" fmla="*/ 906017 w 2213217"/>
                <a:gd name="connsiteY24-26496" fmla="*/ 5380240 h 7252515"/>
                <a:gd name="connsiteX25-26497" fmla="*/ 898504 w 2213217"/>
                <a:gd name="connsiteY25-26498" fmla="*/ 5308938 h 7252515"/>
                <a:gd name="connsiteX26-26499" fmla="*/ 971550 w 2213217"/>
                <a:gd name="connsiteY26-26500" fmla="*/ 5211945 h 7252515"/>
                <a:gd name="connsiteX27-26501" fmla="*/ 973564 w 2213217"/>
                <a:gd name="connsiteY27-26502" fmla="*/ 5069070 h 7252515"/>
                <a:gd name="connsiteX28-26503" fmla="*/ 1129719 w 2213217"/>
                <a:gd name="connsiteY28-26504" fmla="*/ 4378373 h 7252515"/>
                <a:gd name="connsiteX29-26505" fmla="*/ 1276350 w 2213217"/>
                <a:gd name="connsiteY29-26506" fmla="*/ 4649970 h 7252515"/>
                <a:gd name="connsiteX30-26507" fmla="*/ 1341012 w 2213217"/>
                <a:gd name="connsiteY30-26508" fmla="*/ 4880042 h 7252515"/>
                <a:gd name="connsiteX31-26509" fmla="*/ 1310424 w 2213217"/>
                <a:gd name="connsiteY31-26510" fmla="*/ 4973880 h 7252515"/>
                <a:gd name="connsiteX32-26511" fmla="*/ 1354293 w 2213217"/>
                <a:gd name="connsiteY32-26512" fmla="*/ 5113209 h 7252515"/>
                <a:gd name="connsiteX33-26513" fmla="*/ 1262198 w 2213217"/>
                <a:gd name="connsiteY33-26514" fmla="*/ 5554244 h 7252515"/>
                <a:gd name="connsiteX34-26515" fmla="*/ 1263220 w 2213217"/>
                <a:gd name="connsiteY34-26516" fmla="*/ 6360264 h 7252515"/>
                <a:gd name="connsiteX35-26517" fmla="*/ 1336385 w 2213217"/>
                <a:gd name="connsiteY35-26518" fmla="*/ 6540277 h 7252515"/>
                <a:gd name="connsiteX36-26519" fmla="*/ 1285605 w 2213217"/>
                <a:gd name="connsiteY36-26520" fmla="*/ 6741714 h 7252515"/>
                <a:gd name="connsiteX37-26521" fmla="*/ 1303783 w 2213217"/>
                <a:gd name="connsiteY37-26522" fmla="*/ 6828040 h 7252515"/>
                <a:gd name="connsiteX38-26523" fmla="*/ 1313579 w 2213217"/>
                <a:gd name="connsiteY38-26524" fmla="*/ 7020824 h 7252515"/>
                <a:gd name="connsiteX39-26525" fmla="*/ 1760353 w 2213217"/>
                <a:gd name="connsiteY39-26526" fmla="*/ 7189119 h 7252515"/>
                <a:gd name="connsiteX40-26527" fmla="*/ 2189006 w 2213217"/>
                <a:gd name="connsiteY40-26528" fmla="*/ 7199125 h 7252515"/>
                <a:gd name="connsiteX41-26529" fmla="*/ 2171850 w 2213217"/>
                <a:gd name="connsiteY41-26530" fmla="*/ 7046786 h 7252515"/>
                <a:gd name="connsiteX42-26531" fmla="*/ 1687247 w 2213217"/>
                <a:gd name="connsiteY42-26532" fmla="*/ 6680449 h 7252515"/>
                <a:gd name="connsiteX43-26533" fmla="*/ 1708130 w 2213217"/>
                <a:gd name="connsiteY43-26534" fmla="*/ 6550072 h 7252515"/>
                <a:gd name="connsiteX44-26535" fmla="*/ 1668617 w 2213217"/>
                <a:gd name="connsiteY44-26536" fmla="*/ 6451067 h 7252515"/>
                <a:gd name="connsiteX45-26537" fmla="*/ 1657350 w 2213217"/>
                <a:gd name="connsiteY45-26538" fmla="*/ 6250170 h 7252515"/>
                <a:gd name="connsiteX46-26539" fmla="*/ 1679014 w 2213217"/>
                <a:gd name="connsiteY46-26540" fmla="*/ 5979714 h 7252515"/>
                <a:gd name="connsiteX47-26541" fmla="*/ 1727631 w 2213217"/>
                <a:gd name="connsiteY47-26542" fmla="*/ 5512209 h 7252515"/>
                <a:gd name="connsiteX48-26543" fmla="*/ 1739049 w 2213217"/>
                <a:gd name="connsiteY48-26544" fmla="*/ 5363804 h 7252515"/>
                <a:gd name="connsiteX49-26545" fmla="*/ 1797611 w 2213217"/>
                <a:gd name="connsiteY49-26546" fmla="*/ 5317321 h 7252515"/>
                <a:gd name="connsiteX50-26547" fmla="*/ 1884207 w 2213217"/>
                <a:gd name="connsiteY50-26548" fmla="*/ 5097645 h 7252515"/>
                <a:gd name="connsiteX51-26549" fmla="*/ 1909357 w 2213217"/>
                <a:gd name="connsiteY51-26550" fmla="*/ 4805496 h 7252515"/>
                <a:gd name="connsiteX52-26551" fmla="*/ 1900373 w 2213217"/>
                <a:gd name="connsiteY52-26552" fmla="*/ 4348776 h 7252515"/>
                <a:gd name="connsiteX53-26553" fmla="*/ 1881052 w 2213217"/>
                <a:gd name="connsiteY53-26554" fmla="*/ 3902573 h 7252515"/>
                <a:gd name="connsiteX54-26555" fmla="*/ 1855362 w 2213217"/>
                <a:gd name="connsiteY54-26556" fmla="*/ 3584643 h 7252515"/>
                <a:gd name="connsiteX55-26557" fmla="*/ 2056257 w 2213217"/>
                <a:gd name="connsiteY55-26558" fmla="*/ 2654077 h 7252515"/>
                <a:gd name="connsiteX56-26559" fmla="*/ 2042707 w 2213217"/>
                <a:gd name="connsiteY56-26560" fmla="*/ 2404684 h 7252515"/>
                <a:gd name="connsiteX57-26561" fmla="*/ 1981200 w 2213217"/>
                <a:gd name="connsiteY57-26562" fmla="*/ 1864914 h 7252515"/>
                <a:gd name="connsiteX58-26563" fmla="*/ 1936459 w 2213217"/>
                <a:gd name="connsiteY58-26564" fmla="*/ 1677029 h 7252515"/>
                <a:gd name="connsiteX59-26565" fmla="*/ 1922037 w 2213217"/>
                <a:gd name="connsiteY59-26566" fmla="*/ 1432534 h 7252515"/>
                <a:gd name="connsiteX60-26567" fmla="*/ 1874412 w 2213217"/>
                <a:gd name="connsiteY60-26568" fmla="*/ 1302338 h 7252515"/>
                <a:gd name="connsiteX61-26569" fmla="*/ 1407687 w 2213217"/>
                <a:gd name="connsiteY61-26570" fmla="*/ 1134975 h 7252515"/>
                <a:gd name="connsiteX62-26571" fmla="*/ 1309221 w 2213217"/>
                <a:gd name="connsiteY62-26572" fmla="*/ 1020075 h 7252515"/>
                <a:gd name="connsiteX63-26573" fmla="*/ 1365230 w 2213217"/>
                <a:gd name="connsiteY63-26574" fmla="*/ 821521 h 7252515"/>
                <a:gd name="connsiteX64-26575" fmla="*/ 1433407 w 2213217"/>
                <a:gd name="connsiteY64-26576" fmla="*/ 622909 h 7252515"/>
                <a:gd name="connsiteX65-26577" fmla="*/ 1444916 w 2213217"/>
                <a:gd name="connsiteY65-26578" fmla="*/ 380757 h 7252515"/>
                <a:gd name="connsiteX66-26579" fmla="*/ 1330946 w 2213217"/>
                <a:gd name="connsiteY66-26580" fmla="*/ 143773 h 7252515"/>
                <a:gd name="connsiteX67-26581" fmla="*/ 1063645 w 2213217"/>
                <a:gd name="connsiteY67-26582" fmla="*/ 568 h 7252515"/>
                <a:gd name="connsiteX0-26583" fmla="*/ 1063645 w 2213217"/>
                <a:gd name="connsiteY0-26584" fmla="*/ 568 h 7252515"/>
                <a:gd name="connsiteX1-26585" fmla="*/ 809625 w 2213217"/>
                <a:gd name="connsiteY1-26586" fmla="*/ 116070 h 7252515"/>
                <a:gd name="connsiteX2-26587" fmla="*/ 685800 w 2213217"/>
                <a:gd name="connsiteY2-26588" fmla="*/ 297045 h 7252515"/>
                <a:gd name="connsiteX3-26589" fmla="*/ 704850 w 2213217"/>
                <a:gd name="connsiteY3-26590" fmla="*/ 620895 h 7252515"/>
                <a:gd name="connsiteX4-26591" fmla="*/ 838200 w 2213217"/>
                <a:gd name="connsiteY4-26592" fmla="*/ 897120 h 7252515"/>
                <a:gd name="connsiteX5-26593" fmla="*/ 742950 w 2213217"/>
                <a:gd name="connsiteY5-26594" fmla="*/ 1011420 h 7252515"/>
                <a:gd name="connsiteX6-26595" fmla="*/ 133350 w 2213217"/>
                <a:gd name="connsiteY6-26596" fmla="*/ 1220970 h 7252515"/>
                <a:gd name="connsiteX7-26597" fmla="*/ 0 w 2213217"/>
                <a:gd name="connsiteY7-26598" fmla="*/ 2211570 h 7252515"/>
                <a:gd name="connsiteX8-26599" fmla="*/ 333375 w 2213217"/>
                <a:gd name="connsiteY8-26600" fmla="*/ 3106920 h 7252515"/>
                <a:gd name="connsiteX9-26601" fmla="*/ 247650 w 2213217"/>
                <a:gd name="connsiteY9-26602" fmla="*/ 3840345 h 7252515"/>
                <a:gd name="connsiteX10-26603" fmla="*/ 371475 w 2213217"/>
                <a:gd name="connsiteY10-26604" fmla="*/ 4059420 h 7252515"/>
                <a:gd name="connsiteX11-26605" fmla="*/ 495300 w 2213217"/>
                <a:gd name="connsiteY11-26606" fmla="*/ 4278495 h 7252515"/>
                <a:gd name="connsiteX12-26607" fmla="*/ 476250 w 2213217"/>
                <a:gd name="connsiteY12-26608" fmla="*/ 4735695 h 7252515"/>
                <a:gd name="connsiteX13-26609" fmla="*/ 476250 w 2213217"/>
                <a:gd name="connsiteY13-26610" fmla="*/ 5097645 h 7252515"/>
                <a:gd name="connsiteX14-26611" fmla="*/ 371475 w 2213217"/>
                <a:gd name="connsiteY14-26612" fmla="*/ 6145395 h 7252515"/>
                <a:gd name="connsiteX15-26613" fmla="*/ 371475 w 2213217"/>
                <a:gd name="connsiteY15-26614" fmla="*/ 6621645 h 7252515"/>
                <a:gd name="connsiteX16-26615" fmla="*/ 400050 w 2213217"/>
                <a:gd name="connsiteY16-26616" fmla="*/ 6821670 h 7252515"/>
                <a:gd name="connsiteX17-26617" fmla="*/ 323850 w 2213217"/>
                <a:gd name="connsiteY17-26618" fmla="*/ 7002645 h 7252515"/>
                <a:gd name="connsiteX18-26619" fmla="*/ 605514 w 2213217"/>
                <a:gd name="connsiteY18-26620" fmla="*/ 7244526 h 7252515"/>
                <a:gd name="connsiteX19-26621" fmla="*/ 958269 w 2213217"/>
                <a:gd name="connsiteY19-26622" fmla="*/ 7136926 h 7252515"/>
                <a:gd name="connsiteX20-26623" fmla="*/ 724772 w 2213217"/>
                <a:gd name="connsiteY20-26624" fmla="*/ 6844746 h 7252515"/>
                <a:gd name="connsiteX21-26625" fmla="*/ 753076 w 2213217"/>
                <a:gd name="connsiteY21-26626" fmla="*/ 6579789 h 7252515"/>
                <a:gd name="connsiteX22-26627" fmla="*/ 738924 w 2213217"/>
                <a:gd name="connsiteY22-26628" fmla="*/ 6250170 h 7252515"/>
                <a:gd name="connsiteX23-26629" fmla="*/ 856500 w 2213217"/>
                <a:gd name="connsiteY23-26630" fmla="*/ 5489132 h 7252515"/>
                <a:gd name="connsiteX24-26631" fmla="*/ 906017 w 2213217"/>
                <a:gd name="connsiteY24-26632" fmla="*/ 5380240 h 7252515"/>
                <a:gd name="connsiteX25-26633" fmla="*/ 898504 w 2213217"/>
                <a:gd name="connsiteY25-26634" fmla="*/ 5308938 h 7252515"/>
                <a:gd name="connsiteX26-26635" fmla="*/ 971550 w 2213217"/>
                <a:gd name="connsiteY26-26636" fmla="*/ 5211945 h 7252515"/>
                <a:gd name="connsiteX27-26637" fmla="*/ 973564 w 2213217"/>
                <a:gd name="connsiteY27-26638" fmla="*/ 5069070 h 7252515"/>
                <a:gd name="connsiteX28-26639" fmla="*/ 1129719 w 2213217"/>
                <a:gd name="connsiteY28-26640" fmla="*/ 4378373 h 7252515"/>
                <a:gd name="connsiteX29-26641" fmla="*/ 1276350 w 2213217"/>
                <a:gd name="connsiteY29-26642" fmla="*/ 4649970 h 7252515"/>
                <a:gd name="connsiteX30-26643" fmla="*/ 1341012 w 2213217"/>
                <a:gd name="connsiteY30-26644" fmla="*/ 4880042 h 7252515"/>
                <a:gd name="connsiteX31-26645" fmla="*/ 1310424 w 2213217"/>
                <a:gd name="connsiteY31-26646" fmla="*/ 4973880 h 7252515"/>
                <a:gd name="connsiteX32-26647" fmla="*/ 1354293 w 2213217"/>
                <a:gd name="connsiteY32-26648" fmla="*/ 5113209 h 7252515"/>
                <a:gd name="connsiteX33-26649" fmla="*/ 1262198 w 2213217"/>
                <a:gd name="connsiteY33-26650" fmla="*/ 5554244 h 7252515"/>
                <a:gd name="connsiteX34-26651" fmla="*/ 1263220 w 2213217"/>
                <a:gd name="connsiteY34-26652" fmla="*/ 6360264 h 7252515"/>
                <a:gd name="connsiteX35-26653" fmla="*/ 1336385 w 2213217"/>
                <a:gd name="connsiteY35-26654" fmla="*/ 6540277 h 7252515"/>
                <a:gd name="connsiteX36-26655" fmla="*/ 1285605 w 2213217"/>
                <a:gd name="connsiteY36-26656" fmla="*/ 6741714 h 7252515"/>
                <a:gd name="connsiteX37-26657" fmla="*/ 1303783 w 2213217"/>
                <a:gd name="connsiteY37-26658" fmla="*/ 6828040 h 7252515"/>
                <a:gd name="connsiteX38-26659" fmla="*/ 1313579 w 2213217"/>
                <a:gd name="connsiteY38-26660" fmla="*/ 7020824 h 7252515"/>
                <a:gd name="connsiteX39-26661" fmla="*/ 1760353 w 2213217"/>
                <a:gd name="connsiteY39-26662" fmla="*/ 7189119 h 7252515"/>
                <a:gd name="connsiteX40-26663" fmla="*/ 2189006 w 2213217"/>
                <a:gd name="connsiteY40-26664" fmla="*/ 7199125 h 7252515"/>
                <a:gd name="connsiteX41-26665" fmla="*/ 2171850 w 2213217"/>
                <a:gd name="connsiteY41-26666" fmla="*/ 7046786 h 7252515"/>
                <a:gd name="connsiteX42-26667" fmla="*/ 1687247 w 2213217"/>
                <a:gd name="connsiteY42-26668" fmla="*/ 6680449 h 7252515"/>
                <a:gd name="connsiteX43-26669" fmla="*/ 1708130 w 2213217"/>
                <a:gd name="connsiteY43-26670" fmla="*/ 6550072 h 7252515"/>
                <a:gd name="connsiteX44-26671" fmla="*/ 1668617 w 2213217"/>
                <a:gd name="connsiteY44-26672" fmla="*/ 6451067 h 7252515"/>
                <a:gd name="connsiteX45-26673" fmla="*/ 1657350 w 2213217"/>
                <a:gd name="connsiteY45-26674" fmla="*/ 6250170 h 7252515"/>
                <a:gd name="connsiteX46-26675" fmla="*/ 1679014 w 2213217"/>
                <a:gd name="connsiteY46-26676" fmla="*/ 5979714 h 7252515"/>
                <a:gd name="connsiteX47-26677" fmla="*/ 1727631 w 2213217"/>
                <a:gd name="connsiteY47-26678" fmla="*/ 5512209 h 7252515"/>
                <a:gd name="connsiteX48-26679" fmla="*/ 1739049 w 2213217"/>
                <a:gd name="connsiteY48-26680" fmla="*/ 5363804 h 7252515"/>
                <a:gd name="connsiteX49-26681" fmla="*/ 1797611 w 2213217"/>
                <a:gd name="connsiteY49-26682" fmla="*/ 5317321 h 7252515"/>
                <a:gd name="connsiteX50-26683" fmla="*/ 1884207 w 2213217"/>
                <a:gd name="connsiteY50-26684" fmla="*/ 5097645 h 7252515"/>
                <a:gd name="connsiteX51-26685" fmla="*/ 1909357 w 2213217"/>
                <a:gd name="connsiteY51-26686" fmla="*/ 4805496 h 7252515"/>
                <a:gd name="connsiteX52-26687" fmla="*/ 1900373 w 2213217"/>
                <a:gd name="connsiteY52-26688" fmla="*/ 4348776 h 7252515"/>
                <a:gd name="connsiteX53-26689" fmla="*/ 1881052 w 2213217"/>
                <a:gd name="connsiteY53-26690" fmla="*/ 3902573 h 7252515"/>
                <a:gd name="connsiteX54-26691" fmla="*/ 1855362 w 2213217"/>
                <a:gd name="connsiteY54-26692" fmla="*/ 3584643 h 7252515"/>
                <a:gd name="connsiteX55-26693" fmla="*/ 2056257 w 2213217"/>
                <a:gd name="connsiteY55-26694" fmla="*/ 2654077 h 7252515"/>
                <a:gd name="connsiteX56-26695" fmla="*/ 2042707 w 2213217"/>
                <a:gd name="connsiteY56-26696" fmla="*/ 2404684 h 7252515"/>
                <a:gd name="connsiteX57-26697" fmla="*/ 1981200 w 2213217"/>
                <a:gd name="connsiteY57-26698" fmla="*/ 1864914 h 7252515"/>
                <a:gd name="connsiteX58-26699" fmla="*/ 1936459 w 2213217"/>
                <a:gd name="connsiteY58-26700" fmla="*/ 1677029 h 7252515"/>
                <a:gd name="connsiteX59-26701" fmla="*/ 1922037 w 2213217"/>
                <a:gd name="connsiteY59-26702" fmla="*/ 1432534 h 7252515"/>
                <a:gd name="connsiteX60-26703" fmla="*/ 1874412 w 2213217"/>
                <a:gd name="connsiteY60-26704" fmla="*/ 1302338 h 7252515"/>
                <a:gd name="connsiteX61-26705" fmla="*/ 1407687 w 2213217"/>
                <a:gd name="connsiteY61-26706" fmla="*/ 1134975 h 7252515"/>
                <a:gd name="connsiteX62-26707" fmla="*/ 1309221 w 2213217"/>
                <a:gd name="connsiteY62-26708" fmla="*/ 1020075 h 7252515"/>
                <a:gd name="connsiteX63-26709" fmla="*/ 1365230 w 2213217"/>
                <a:gd name="connsiteY63-26710" fmla="*/ 821521 h 7252515"/>
                <a:gd name="connsiteX64-26711" fmla="*/ 1433407 w 2213217"/>
                <a:gd name="connsiteY64-26712" fmla="*/ 622909 h 7252515"/>
                <a:gd name="connsiteX65-26713" fmla="*/ 1444916 w 2213217"/>
                <a:gd name="connsiteY65-26714" fmla="*/ 380757 h 7252515"/>
                <a:gd name="connsiteX66-26715" fmla="*/ 1330946 w 2213217"/>
                <a:gd name="connsiteY66-26716" fmla="*/ 143773 h 7252515"/>
                <a:gd name="connsiteX67-26717" fmla="*/ 1063645 w 2213217"/>
                <a:gd name="connsiteY67-26718" fmla="*/ 568 h 7252515"/>
                <a:gd name="connsiteX0-26719" fmla="*/ 1063645 w 2213217"/>
                <a:gd name="connsiteY0-26720" fmla="*/ 568 h 7252515"/>
                <a:gd name="connsiteX1-26721" fmla="*/ 809625 w 2213217"/>
                <a:gd name="connsiteY1-26722" fmla="*/ 116070 h 7252515"/>
                <a:gd name="connsiteX2-26723" fmla="*/ 685800 w 2213217"/>
                <a:gd name="connsiteY2-26724" fmla="*/ 297045 h 7252515"/>
                <a:gd name="connsiteX3-26725" fmla="*/ 704850 w 2213217"/>
                <a:gd name="connsiteY3-26726" fmla="*/ 620895 h 7252515"/>
                <a:gd name="connsiteX4-26727" fmla="*/ 838200 w 2213217"/>
                <a:gd name="connsiteY4-26728" fmla="*/ 897120 h 7252515"/>
                <a:gd name="connsiteX5-26729" fmla="*/ 742950 w 2213217"/>
                <a:gd name="connsiteY5-26730" fmla="*/ 1011420 h 7252515"/>
                <a:gd name="connsiteX6-26731" fmla="*/ 133350 w 2213217"/>
                <a:gd name="connsiteY6-26732" fmla="*/ 1220970 h 7252515"/>
                <a:gd name="connsiteX7-26733" fmla="*/ 0 w 2213217"/>
                <a:gd name="connsiteY7-26734" fmla="*/ 2211570 h 7252515"/>
                <a:gd name="connsiteX8-26735" fmla="*/ 333375 w 2213217"/>
                <a:gd name="connsiteY8-26736" fmla="*/ 3106920 h 7252515"/>
                <a:gd name="connsiteX9-26737" fmla="*/ 247650 w 2213217"/>
                <a:gd name="connsiteY9-26738" fmla="*/ 3840345 h 7252515"/>
                <a:gd name="connsiteX10-26739" fmla="*/ 371475 w 2213217"/>
                <a:gd name="connsiteY10-26740" fmla="*/ 4059420 h 7252515"/>
                <a:gd name="connsiteX11-26741" fmla="*/ 495300 w 2213217"/>
                <a:gd name="connsiteY11-26742" fmla="*/ 4278495 h 7252515"/>
                <a:gd name="connsiteX12-26743" fmla="*/ 476250 w 2213217"/>
                <a:gd name="connsiteY12-26744" fmla="*/ 4735695 h 7252515"/>
                <a:gd name="connsiteX13-26745" fmla="*/ 476250 w 2213217"/>
                <a:gd name="connsiteY13-26746" fmla="*/ 5097645 h 7252515"/>
                <a:gd name="connsiteX14-26747" fmla="*/ 371475 w 2213217"/>
                <a:gd name="connsiteY14-26748" fmla="*/ 6145395 h 7252515"/>
                <a:gd name="connsiteX15-26749" fmla="*/ 371475 w 2213217"/>
                <a:gd name="connsiteY15-26750" fmla="*/ 6621645 h 7252515"/>
                <a:gd name="connsiteX16-26751" fmla="*/ 400050 w 2213217"/>
                <a:gd name="connsiteY16-26752" fmla="*/ 6821670 h 7252515"/>
                <a:gd name="connsiteX17-26753" fmla="*/ 367118 w 2213217"/>
                <a:gd name="connsiteY17-26754" fmla="*/ 6982453 h 7252515"/>
                <a:gd name="connsiteX18-26755" fmla="*/ 605514 w 2213217"/>
                <a:gd name="connsiteY18-26756" fmla="*/ 7244526 h 7252515"/>
                <a:gd name="connsiteX19-26757" fmla="*/ 958269 w 2213217"/>
                <a:gd name="connsiteY19-26758" fmla="*/ 7136926 h 7252515"/>
                <a:gd name="connsiteX20-26759" fmla="*/ 724772 w 2213217"/>
                <a:gd name="connsiteY20-26760" fmla="*/ 6844746 h 7252515"/>
                <a:gd name="connsiteX21-26761" fmla="*/ 753076 w 2213217"/>
                <a:gd name="connsiteY21-26762" fmla="*/ 6579789 h 7252515"/>
                <a:gd name="connsiteX22-26763" fmla="*/ 738924 w 2213217"/>
                <a:gd name="connsiteY22-26764" fmla="*/ 6250170 h 7252515"/>
                <a:gd name="connsiteX23-26765" fmla="*/ 856500 w 2213217"/>
                <a:gd name="connsiteY23-26766" fmla="*/ 5489132 h 7252515"/>
                <a:gd name="connsiteX24-26767" fmla="*/ 906017 w 2213217"/>
                <a:gd name="connsiteY24-26768" fmla="*/ 5380240 h 7252515"/>
                <a:gd name="connsiteX25-26769" fmla="*/ 898504 w 2213217"/>
                <a:gd name="connsiteY25-26770" fmla="*/ 5308938 h 7252515"/>
                <a:gd name="connsiteX26-26771" fmla="*/ 971550 w 2213217"/>
                <a:gd name="connsiteY26-26772" fmla="*/ 5211945 h 7252515"/>
                <a:gd name="connsiteX27-26773" fmla="*/ 973564 w 2213217"/>
                <a:gd name="connsiteY27-26774" fmla="*/ 5069070 h 7252515"/>
                <a:gd name="connsiteX28-26775" fmla="*/ 1129719 w 2213217"/>
                <a:gd name="connsiteY28-26776" fmla="*/ 4378373 h 7252515"/>
                <a:gd name="connsiteX29-26777" fmla="*/ 1276350 w 2213217"/>
                <a:gd name="connsiteY29-26778" fmla="*/ 4649970 h 7252515"/>
                <a:gd name="connsiteX30-26779" fmla="*/ 1341012 w 2213217"/>
                <a:gd name="connsiteY30-26780" fmla="*/ 4880042 h 7252515"/>
                <a:gd name="connsiteX31-26781" fmla="*/ 1310424 w 2213217"/>
                <a:gd name="connsiteY31-26782" fmla="*/ 4973880 h 7252515"/>
                <a:gd name="connsiteX32-26783" fmla="*/ 1354293 w 2213217"/>
                <a:gd name="connsiteY32-26784" fmla="*/ 5113209 h 7252515"/>
                <a:gd name="connsiteX33-26785" fmla="*/ 1262198 w 2213217"/>
                <a:gd name="connsiteY33-26786" fmla="*/ 5554244 h 7252515"/>
                <a:gd name="connsiteX34-26787" fmla="*/ 1263220 w 2213217"/>
                <a:gd name="connsiteY34-26788" fmla="*/ 6360264 h 7252515"/>
                <a:gd name="connsiteX35-26789" fmla="*/ 1336385 w 2213217"/>
                <a:gd name="connsiteY35-26790" fmla="*/ 6540277 h 7252515"/>
                <a:gd name="connsiteX36-26791" fmla="*/ 1285605 w 2213217"/>
                <a:gd name="connsiteY36-26792" fmla="*/ 6741714 h 7252515"/>
                <a:gd name="connsiteX37-26793" fmla="*/ 1303783 w 2213217"/>
                <a:gd name="connsiteY37-26794" fmla="*/ 6828040 h 7252515"/>
                <a:gd name="connsiteX38-26795" fmla="*/ 1313579 w 2213217"/>
                <a:gd name="connsiteY38-26796" fmla="*/ 7020824 h 7252515"/>
                <a:gd name="connsiteX39-26797" fmla="*/ 1760353 w 2213217"/>
                <a:gd name="connsiteY39-26798" fmla="*/ 7189119 h 7252515"/>
                <a:gd name="connsiteX40-26799" fmla="*/ 2189006 w 2213217"/>
                <a:gd name="connsiteY40-26800" fmla="*/ 7199125 h 7252515"/>
                <a:gd name="connsiteX41-26801" fmla="*/ 2171850 w 2213217"/>
                <a:gd name="connsiteY41-26802" fmla="*/ 7046786 h 7252515"/>
                <a:gd name="connsiteX42-26803" fmla="*/ 1687247 w 2213217"/>
                <a:gd name="connsiteY42-26804" fmla="*/ 6680449 h 7252515"/>
                <a:gd name="connsiteX43-26805" fmla="*/ 1708130 w 2213217"/>
                <a:gd name="connsiteY43-26806" fmla="*/ 6550072 h 7252515"/>
                <a:gd name="connsiteX44-26807" fmla="*/ 1668617 w 2213217"/>
                <a:gd name="connsiteY44-26808" fmla="*/ 6451067 h 7252515"/>
                <a:gd name="connsiteX45-26809" fmla="*/ 1657350 w 2213217"/>
                <a:gd name="connsiteY45-26810" fmla="*/ 6250170 h 7252515"/>
                <a:gd name="connsiteX46-26811" fmla="*/ 1679014 w 2213217"/>
                <a:gd name="connsiteY46-26812" fmla="*/ 5979714 h 7252515"/>
                <a:gd name="connsiteX47-26813" fmla="*/ 1727631 w 2213217"/>
                <a:gd name="connsiteY47-26814" fmla="*/ 5512209 h 7252515"/>
                <a:gd name="connsiteX48-26815" fmla="*/ 1739049 w 2213217"/>
                <a:gd name="connsiteY48-26816" fmla="*/ 5363804 h 7252515"/>
                <a:gd name="connsiteX49-26817" fmla="*/ 1797611 w 2213217"/>
                <a:gd name="connsiteY49-26818" fmla="*/ 5317321 h 7252515"/>
                <a:gd name="connsiteX50-26819" fmla="*/ 1884207 w 2213217"/>
                <a:gd name="connsiteY50-26820" fmla="*/ 5097645 h 7252515"/>
                <a:gd name="connsiteX51-26821" fmla="*/ 1909357 w 2213217"/>
                <a:gd name="connsiteY51-26822" fmla="*/ 4805496 h 7252515"/>
                <a:gd name="connsiteX52-26823" fmla="*/ 1900373 w 2213217"/>
                <a:gd name="connsiteY52-26824" fmla="*/ 4348776 h 7252515"/>
                <a:gd name="connsiteX53-26825" fmla="*/ 1881052 w 2213217"/>
                <a:gd name="connsiteY53-26826" fmla="*/ 3902573 h 7252515"/>
                <a:gd name="connsiteX54-26827" fmla="*/ 1855362 w 2213217"/>
                <a:gd name="connsiteY54-26828" fmla="*/ 3584643 h 7252515"/>
                <a:gd name="connsiteX55-26829" fmla="*/ 2056257 w 2213217"/>
                <a:gd name="connsiteY55-26830" fmla="*/ 2654077 h 7252515"/>
                <a:gd name="connsiteX56-26831" fmla="*/ 2042707 w 2213217"/>
                <a:gd name="connsiteY56-26832" fmla="*/ 2404684 h 7252515"/>
                <a:gd name="connsiteX57-26833" fmla="*/ 1981200 w 2213217"/>
                <a:gd name="connsiteY57-26834" fmla="*/ 1864914 h 7252515"/>
                <a:gd name="connsiteX58-26835" fmla="*/ 1936459 w 2213217"/>
                <a:gd name="connsiteY58-26836" fmla="*/ 1677029 h 7252515"/>
                <a:gd name="connsiteX59-26837" fmla="*/ 1922037 w 2213217"/>
                <a:gd name="connsiteY59-26838" fmla="*/ 1432534 h 7252515"/>
                <a:gd name="connsiteX60-26839" fmla="*/ 1874412 w 2213217"/>
                <a:gd name="connsiteY60-26840" fmla="*/ 1302338 h 7252515"/>
                <a:gd name="connsiteX61-26841" fmla="*/ 1407687 w 2213217"/>
                <a:gd name="connsiteY61-26842" fmla="*/ 1134975 h 7252515"/>
                <a:gd name="connsiteX62-26843" fmla="*/ 1309221 w 2213217"/>
                <a:gd name="connsiteY62-26844" fmla="*/ 1020075 h 7252515"/>
                <a:gd name="connsiteX63-26845" fmla="*/ 1365230 w 2213217"/>
                <a:gd name="connsiteY63-26846" fmla="*/ 821521 h 7252515"/>
                <a:gd name="connsiteX64-26847" fmla="*/ 1433407 w 2213217"/>
                <a:gd name="connsiteY64-26848" fmla="*/ 622909 h 7252515"/>
                <a:gd name="connsiteX65-26849" fmla="*/ 1444916 w 2213217"/>
                <a:gd name="connsiteY65-26850" fmla="*/ 380757 h 7252515"/>
                <a:gd name="connsiteX66-26851" fmla="*/ 1330946 w 2213217"/>
                <a:gd name="connsiteY66-26852" fmla="*/ 143773 h 7252515"/>
                <a:gd name="connsiteX67-26853" fmla="*/ 1063645 w 2213217"/>
                <a:gd name="connsiteY67-26854" fmla="*/ 568 h 7252515"/>
                <a:gd name="connsiteX0-26855" fmla="*/ 1063645 w 2213217"/>
                <a:gd name="connsiteY0-26856" fmla="*/ 568 h 7252515"/>
                <a:gd name="connsiteX1-26857" fmla="*/ 809625 w 2213217"/>
                <a:gd name="connsiteY1-26858" fmla="*/ 116070 h 7252515"/>
                <a:gd name="connsiteX2-26859" fmla="*/ 685800 w 2213217"/>
                <a:gd name="connsiteY2-26860" fmla="*/ 297045 h 7252515"/>
                <a:gd name="connsiteX3-26861" fmla="*/ 704850 w 2213217"/>
                <a:gd name="connsiteY3-26862" fmla="*/ 620895 h 7252515"/>
                <a:gd name="connsiteX4-26863" fmla="*/ 838200 w 2213217"/>
                <a:gd name="connsiteY4-26864" fmla="*/ 897120 h 7252515"/>
                <a:gd name="connsiteX5-26865" fmla="*/ 742950 w 2213217"/>
                <a:gd name="connsiteY5-26866" fmla="*/ 1011420 h 7252515"/>
                <a:gd name="connsiteX6-26867" fmla="*/ 133350 w 2213217"/>
                <a:gd name="connsiteY6-26868" fmla="*/ 1220970 h 7252515"/>
                <a:gd name="connsiteX7-26869" fmla="*/ 0 w 2213217"/>
                <a:gd name="connsiteY7-26870" fmla="*/ 2211570 h 7252515"/>
                <a:gd name="connsiteX8-26871" fmla="*/ 333375 w 2213217"/>
                <a:gd name="connsiteY8-26872" fmla="*/ 3106920 h 7252515"/>
                <a:gd name="connsiteX9-26873" fmla="*/ 247650 w 2213217"/>
                <a:gd name="connsiteY9-26874" fmla="*/ 3840345 h 7252515"/>
                <a:gd name="connsiteX10-26875" fmla="*/ 371475 w 2213217"/>
                <a:gd name="connsiteY10-26876" fmla="*/ 4059420 h 7252515"/>
                <a:gd name="connsiteX11-26877" fmla="*/ 495300 w 2213217"/>
                <a:gd name="connsiteY11-26878" fmla="*/ 4278495 h 7252515"/>
                <a:gd name="connsiteX12-26879" fmla="*/ 476250 w 2213217"/>
                <a:gd name="connsiteY12-26880" fmla="*/ 4735695 h 7252515"/>
                <a:gd name="connsiteX13-26881" fmla="*/ 476250 w 2213217"/>
                <a:gd name="connsiteY13-26882" fmla="*/ 5097645 h 7252515"/>
                <a:gd name="connsiteX14-26883" fmla="*/ 371475 w 2213217"/>
                <a:gd name="connsiteY14-26884" fmla="*/ 6145395 h 7252515"/>
                <a:gd name="connsiteX15-26885" fmla="*/ 371475 w 2213217"/>
                <a:gd name="connsiteY15-26886" fmla="*/ 6621645 h 7252515"/>
                <a:gd name="connsiteX16-26887" fmla="*/ 400050 w 2213217"/>
                <a:gd name="connsiteY16-26888" fmla="*/ 6821670 h 7252515"/>
                <a:gd name="connsiteX17-26889" fmla="*/ 367118 w 2213217"/>
                <a:gd name="connsiteY17-26890" fmla="*/ 6982453 h 7252515"/>
                <a:gd name="connsiteX18-26891" fmla="*/ 605514 w 2213217"/>
                <a:gd name="connsiteY18-26892" fmla="*/ 7244526 h 7252515"/>
                <a:gd name="connsiteX19-26893" fmla="*/ 958269 w 2213217"/>
                <a:gd name="connsiteY19-26894" fmla="*/ 7136926 h 7252515"/>
                <a:gd name="connsiteX20-26895" fmla="*/ 724772 w 2213217"/>
                <a:gd name="connsiteY20-26896" fmla="*/ 6844746 h 7252515"/>
                <a:gd name="connsiteX21-26897" fmla="*/ 753076 w 2213217"/>
                <a:gd name="connsiteY21-26898" fmla="*/ 6579789 h 7252515"/>
                <a:gd name="connsiteX22-26899" fmla="*/ 738924 w 2213217"/>
                <a:gd name="connsiteY22-26900" fmla="*/ 6250170 h 7252515"/>
                <a:gd name="connsiteX23-26901" fmla="*/ 856500 w 2213217"/>
                <a:gd name="connsiteY23-26902" fmla="*/ 5489132 h 7252515"/>
                <a:gd name="connsiteX24-26903" fmla="*/ 906017 w 2213217"/>
                <a:gd name="connsiteY24-26904" fmla="*/ 5380240 h 7252515"/>
                <a:gd name="connsiteX25-26905" fmla="*/ 898504 w 2213217"/>
                <a:gd name="connsiteY25-26906" fmla="*/ 5308938 h 7252515"/>
                <a:gd name="connsiteX26-26907" fmla="*/ 971550 w 2213217"/>
                <a:gd name="connsiteY26-26908" fmla="*/ 5211945 h 7252515"/>
                <a:gd name="connsiteX27-26909" fmla="*/ 973564 w 2213217"/>
                <a:gd name="connsiteY27-26910" fmla="*/ 5069070 h 7252515"/>
                <a:gd name="connsiteX28-26911" fmla="*/ 1129719 w 2213217"/>
                <a:gd name="connsiteY28-26912" fmla="*/ 4378373 h 7252515"/>
                <a:gd name="connsiteX29-26913" fmla="*/ 1276350 w 2213217"/>
                <a:gd name="connsiteY29-26914" fmla="*/ 4649970 h 7252515"/>
                <a:gd name="connsiteX30-26915" fmla="*/ 1341012 w 2213217"/>
                <a:gd name="connsiteY30-26916" fmla="*/ 4880042 h 7252515"/>
                <a:gd name="connsiteX31-26917" fmla="*/ 1310424 w 2213217"/>
                <a:gd name="connsiteY31-26918" fmla="*/ 4973880 h 7252515"/>
                <a:gd name="connsiteX32-26919" fmla="*/ 1354293 w 2213217"/>
                <a:gd name="connsiteY32-26920" fmla="*/ 5113209 h 7252515"/>
                <a:gd name="connsiteX33-26921" fmla="*/ 1262198 w 2213217"/>
                <a:gd name="connsiteY33-26922" fmla="*/ 5554244 h 7252515"/>
                <a:gd name="connsiteX34-26923" fmla="*/ 1263220 w 2213217"/>
                <a:gd name="connsiteY34-26924" fmla="*/ 6360264 h 7252515"/>
                <a:gd name="connsiteX35-26925" fmla="*/ 1336385 w 2213217"/>
                <a:gd name="connsiteY35-26926" fmla="*/ 6540277 h 7252515"/>
                <a:gd name="connsiteX36-26927" fmla="*/ 1285605 w 2213217"/>
                <a:gd name="connsiteY36-26928" fmla="*/ 6741714 h 7252515"/>
                <a:gd name="connsiteX37-26929" fmla="*/ 1303783 w 2213217"/>
                <a:gd name="connsiteY37-26930" fmla="*/ 6828040 h 7252515"/>
                <a:gd name="connsiteX38-26931" fmla="*/ 1313579 w 2213217"/>
                <a:gd name="connsiteY38-26932" fmla="*/ 7020824 h 7252515"/>
                <a:gd name="connsiteX39-26933" fmla="*/ 1760353 w 2213217"/>
                <a:gd name="connsiteY39-26934" fmla="*/ 7189119 h 7252515"/>
                <a:gd name="connsiteX40-26935" fmla="*/ 2189006 w 2213217"/>
                <a:gd name="connsiteY40-26936" fmla="*/ 7199125 h 7252515"/>
                <a:gd name="connsiteX41-26937" fmla="*/ 2171850 w 2213217"/>
                <a:gd name="connsiteY41-26938" fmla="*/ 7046786 h 7252515"/>
                <a:gd name="connsiteX42-26939" fmla="*/ 1687247 w 2213217"/>
                <a:gd name="connsiteY42-26940" fmla="*/ 6680449 h 7252515"/>
                <a:gd name="connsiteX43-26941" fmla="*/ 1708130 w 2213217"/>
                <a:gd name="connsiteY43-26942" fmla="*/ 6550072 h 7252515"/>
                <a:gd name="connsiteX44-26943" fmla="*/ 1668617 w 2213217"/>
                <a:gd name="connsiteY44-26944" fmla="*/ 6451067 h 7252515"/>
                <a:gd name="connsiteX45-26945" fmla="*/ 1657350 w 2213217"/>
                <a:gd name="connsiteY45-26946" fmla="*/ 6250170 h 7252515"/>
                <a:gd name="connsiteX46-26947" fmla="*/ 1679014 w 2213217"/>
                <a:gd name="connsiteY46-26948" fmla="*/ 5979714 h 7252515"/>
                <a:gd name="connsiteX47-26949" fmla="*/ 1727631 w 2213217"/>
                <a:gd name="connsiteY47-26950" fmla="*/ 5512209 h 7252515"/>
                <a:gd name="connsiteX48-26951" fmla="*/ 1739049 w 2213217"/>
                <a:gd name="connsiteY48-26952" fmla="*/ 5363804 h 7252515"/>
                <a:gd name="connsiteX49-26953" fmla="*/ 1797611 w 2213217"/>
                <a:gd name="connsiteY49-26954" fmla="*/ 5317321 h 7252515"/>
                <a:gd name="connsiteX50-26955" fmla="*/ 1884207 w 2213217"/>
                <a:gd name="connsiteY50-26956" fmla="*/ 5097645 h 7252515"/>
                <a:gd name="connsiteX51-26957" fmla="*/ 1909357 w 2213217"/>
                <a:gd name="connsiteY51-26958" fmla="*/ 4805496 h 7252515"/>
                <a:gd name="connsiteX52-26959" fmla="*/ 1900373 w 2213217"/>
                <a:gd name="connsiteY52-26960" fmla="*/ 4348776 h 7252515"/>
                <a:gd name="connsiteX53-26961" fmla="*/ 1881052 w 2213217"/>
                <a:gd name="connsiteY53-26962" fmla="*/ 3902573 h 7252515"/>
                <a:gd name="connsiteX54-26963" fmla="*/ 1855362 w 2213217"/>
                <a:gd name="connsiteY54-26964" fmla="*/ 3584643 h 7252515"/>
                <a:gd name="connsiteX55-26965" fmla="*/ 2056257 w 2213217"/>
                <a:gd name="connsiteY55-26966" fmla="*/ 2654077 h 7252515"/>
                <a:gd name="connsiteX56-26967" fmla="*/ 2042707 w 2213217"/>
                <a:gd name="connsiteY56-26968" fmla="*/ 2404684 h 7252515"/>
                <a:gd name="connsiteX57-26969" fmla="*/ 1981200 w 2213217"/>
                <a:gd name="connsiteY57-26970" fmla="*/ 1864914 h 7252515"/>
                <a:gd name="connsiteX58-26971" fmla="*/ 1936459 w 2213217"/>
                <a:gd name="connsiteY58-26972" fmla="*/ 1677029 h 7252515"/>
                <a:gd name="connsiteX59-26973" fmla="*/ 1922037 w 2213217"/>
                <a:gd name="connsiteY59-26974" fmla="*/ 1432534 h 7252515"/>
                <a:gd name="connsiteX60-26975" fmla="*/ 1874412 w 2213217"/>
                <a:gd name="connsiteY60-26976" fmla="*/ 1302338 h 7252515"/>
                <a:gd name="connsiteX61-26977" fmla="*/ 1407687 w 2213217"/>
                <a:gd name="connsiteY61-26978" fmla="*/ 1134975 h 7252515"/>
                <a:gd name="connsiteX62-26979" fmla="*/ 1309221 w 2213217"/>
                <a:gd name="connsiteY62-26980" fmla="*/ 1020075 h 7252515"/>
                <a:gd name="connsiteX63-26981" fmla="*/ 1365230 w 2213217"/>
                <a:gd name="connsiteY63-26982" fmla="*/ 821521 h 7252515"/>
                <a:gd name="connsiteX64-26983" fmla="*/ 1433407 w 2213217"/>
                <a:gd name="connsiteY64-26984" fmla="*/ 622909 h 7252515"/>
                <a:gd name="connsiteX65-26985" fmla="*/ 1444916 w 2213217"/>
                <a:gd name="connsiteY65-26986" fmla="*/ 380757 h 7252515"/>
                <a:gd name="connsiteX66-26987" fmla="*/ 1330946 w 2213217"/>
                <a:gd name="connsiteY66-26988" fmla="*/ 143773 h 7252515"/>
                <a:gd name="connsiteX67-26989" fmla="*/ 1063645 w 2213217"/>
                <a:gd name="connsiteY67-26990" fmla="*/ 568 h 7252515"/>
                <a:gd name="connsiteX0-26991" fmla="*/ 1063645 w 2213217"/>
                <a:gd name="connsiteY0-26992" fmla="*/ 568 h 7252515"/>
                <a:gd name="connsiteX1-26993" fmla="*/ 809625 w 2213217"/>
                <a:gd name="connsiteY1-26994" fmla="*/ 116070 h 7252515"/>
                <a:gd name="connsiteX2-26995" fmla="*/ 685800 w 2213217"/>
                <a:gd name="connsiteY2-26996" fmla="*/ 297045 h 7252515"/>
                <a:gd name="connsiteX3-26997" fmla="*/ 704850 w 2213217"/>
                <a:gd name="connsiteY3-26998" fmla="*/ 620895 h 7252515"/>
                <a:gd name="connsiteX4-26999" fmla="*/ 838200 w 2213217"/>
                <a:gd name="connsiteY4-27000" fmla="*/ 897120 h 7252515"/>
                <a:gd name="connsiteX5-27001" fmla="*/ 742950 w 2213217"/>
                <a:gd name="connsiteY5-27002" fmla="*/ 1011420 h 7252515"/>
                <a:gd name="connsiteX6-27003" fmla="*/ 133350 w 2213217"/>
                <a:gd name="connsiteY6-27004" fmla="*/ 1220970 h 7252515"/>
                <a:gd name="connsiteX7-27005" fmla="*/ 0 w 2213217"/>
                <a:gd name="connsiteY7-27006" fmla="*/ 2211570 h 7252515"/>
                <a:gd name="connsiteX8-27007" fmla="*/ 333375 w 2213217"/>
                <a:gd name="connsiteY8-27008" fmla="*/ 3106920 h 7252515"/>
                <a:gd name="connsiteX9-27009" fmla="*/ 247650 w 2213217"/>
                <a:gd name="connsiteY9-27010" fmla="*/ 3840345 h 7252515"/>
                <a:gd name="connsiteX10-27011" fmla="*/ 371475 w 2213217"/>
                <a:gd name="connsiteY10-27012" fmla="*/ 4059420 h 7252515"/>
                <a:gd name="connsiteX11-27013" fmla="*/ 495300 w 2213217"/>
                <a:gd name="connsiteY11-27014" fmla="*/ 4278495 h 7252515"/>
                <a:gd name="connsiteX12-27015" fmla="*/ 476250 w 2213217"/>
                <a:gd name="connsiteY12-27016" fmla="*/ 4735695 h 7252515"/>
                <a:gd name="connsiteX13-27017" fmla="*/ 476250 w 2213217"/>
                <a:gd name="connsiteY13-27018" fmla="*/ 5097645 h 7252515"/>
                <a:gd name="connsiteX14-27019" fmla="*/ 371475 w 2213217"/>
                <a:gd name="connsiteY14-27020" fmla="*/ 6145395 h 7252515"/>
                <a:gd name="connsiteX15-27021" fmla="*/ 371475 w 2213217"/>
                <a:gd name="connsiteY15-27022" fmla="*/ 6621645 h 7252515"/>
                <a:gd name="connsiteX16-27023" fmla="*/ 400050 w 2213217"/>
                <a:gd name="connsiteY16-27024" fmla="*/ 6821670 h 7252515"/>
                <a:gd name="connsiteX17-27025" fmla="*/ 367118 w 2213217"/>
                <a:gd name="connsiteY17-27026" fmla="*/ 6982453 h 7252515"/>
                <a:gd name="connsiteX18-27027" fmla="*/ 605514 w 2213217"/>
                <a:gd name="connsiteY18-27028" fmla="*/ 7244526 h 7252515"/>
                <a:gd name="connsiteX19-27029" fmla="*/ 958269 w 2213217"/>
                <a:gd name="connsiteY19-27030" fmla="*/ 7136926 h 7252515"/>
                <a:gd name="connsiteX20-27031" fmla="*/ 724772 w 2213217"/>
                <a:gd name="connsiteY20-27032" fmla="*/ 6844746 h 7252515"/>
                <a:gd name="connsiteX21-27033" fmla="*/ 753076 w 2213217"/>
                <a:gd name="connsiteY21-27034" fmla="*/ 6579789 h 7252515"/>
                <a:gd name="connsiteX22-27035" fmla="*/ 738924 w 2213217"/>
                <a:gd name="connsiteY22-27036" fmla="*/ 6250170 h 7252515"/>
                <a:gd name="connsiteX23-27037" fmla="*/ 856500 w 2213217"/>
                <a:gd name="connsiteY23-27038" fmla="*/ 5489132 h 7252515"/>
                <a:gd name="connsiteX24-27039" fmla="*/ 906017 w 2213217"/>
                <a:gd name="connsiteY24-27040" fmla="*/ 5380240 h 7252515"/>
                <a:gd name="connsiteX25-27041" fmla="*/ 898504 w 2213217"/>
                <a:gd name="connsiteY25-27042" fmla="*/ 5308938 h 7252515"/>
                <a:gd name="connsiteX26-27043" fmla="*/ 971550 w 2213217"/>
                <a:gd name="connsiteY26-27044" fmla="*/ 5211945 h 7252515"/>
                <a:gd name="connsiteX27-27045" fmla="*/ 973564 w 2213217"/>
                <a:gd name="connsiteY27-27046" fmla="*/ 5069070 h 7252515"/>
                <a:gd name="connsiteX28-27047" fmla="*/ 1129719 w 2213217"/>
                <a:gd name="connsiteY28-27048" fmla="*/ 4378373 h 7252515"/>
                <a:gd name="connsiteX29-27049" fmla="*/ 1276350 w 2213217"/>
                <a:gd name="connsiteY29-27050" fmla="*/ 4649970 h 7252515"/>
                <a:gd name="connsiteX30-27051" fmla="*/ 1341012 w 2213217"/>
                <a:gd name="connsiteY30-27052" fmla="*/ 4880042 h 7252515"/>
                <a:gd name="connsiteX31-27053" fmla="*/ 1310424 w 2213217"/>
                <a:gd name="connsiteY31-27054" fmla="*/ 4973880 h 7252515"/>
                <a:gd name="connsiteX32-27055" fmla="*/ 1354293 w 2213217"/>
                <a:gd name="connsiteY32-27056" fmla="*/ 5113209 h 7252515"/>
                <a:gd name="connsiteX33-27057" fmla="*/ 1262198 w 2213217"/>
                <a:gd name="connsiteY33-27058" fmla="*/ 5554244 h 7252515"/>
                <a:gd name="connsiteX34-27059" fmla="*/ 1263220 w 2213217"/>
                <a:gd name="connsiteY34-27060" fmla="*/ 6360264 h 7252515"/>
                <a:gd name="connsiteX35-27061" fmla="*/ 1336385 w 2213217"/>
                <a:gd name="connsiteY35-27062" fmla="*/ 6540277 h 7252515"/>
                <a:gd name="connsiteX36-27063" fmla="*/ 1285605 w 2213217"/>
                <a:gd name="connsiteY36-27064" fmla="*/ 6741714 h 7252515"/>
                <a:gd name="connsiteX37-27065" fmla="*/ 1303783 w 2213217"/>
                <a:gd name="connsiteY37-27066" fmla="*/ 6828040 h 7252515"/>
                <a:gd name="connsiteX38-27067" fmla="*/ 1313579 w 2213217"/>
                <a:gd name="connsiteY38-27068" fmla="*/ 7020824 h 7252515"/>
                <a:gd name="connsiteX39-27069" fmla="*/ 1760353 w 2213217"/>
                <a:gd name="connsiteY39-27070" fmla="*/ 7189119 h 7252515"/>
                <a:gd name="connsiteX40-27071" fmla="*/ 2189006 w 2213217"/>
                <a:gd name="connsiteY40-27072" fmla="*/ 7199125 h 7252515"/>
                <a:gd name="connsiteX41-27073" fmla="*/ 2171850 w 2213217"/>
                <a:gd name="connsiteY41-27074" fmla="*/ 7046786 h 7252515"/>
                <a:gd name="connsiteX42-27075" fmla="*/ 1687247 w 2213217"/>
                <a:gd name="connsiteY42-27076" fmla="*/ 6680449 h 7252515"/>
                <a:gd name="connsiteX43-27077" fmla="*/ 1708130 w 2213217"/>
                <a:gd name="connsiteY43-27078" fmla="*/ 6550072 h 7252515"/>
                <a:gd name="connsiteX44-27079" fmla="*/ 1668617 w 2213217"/>
                <a:gd name="connsiteY44-27080" fmla="*/ 6451067 h 7252515"/>
                <a:gd name="connsiteX45-27081" fmla="*/ 1657350 w 2213217"/>
                <a:gd name="connsiteY45-27082" fmla="*/ 6250170 h 7252515"/>
                <a:gd name="connsiteX46-27083" fmla="*/ 1679014 w 2213217"/>
                <a:gd name="connsiteY46-27084" fmla="*/ 5979714 h 7252515"/>
                <a:gd name="connsiteX47-27085" fmla="*/ 1727631 w 2213217"/>
                <a:gd name="connsiteY47-27086" fmla="*/ 5512209 h 7252515"/>
                <a:gd name="connsiteX48-27087" fmla="*/ 1739049 w 2213217"/>
                <a:gd name="connsiteY48-27088" fmla="*/ 5363804 h 7252515"/>
                <a:gd name="connsiteX49-27089" fmla="*/ 1797611 w 2213217"/>
                <a:gd name="connsiteY49-27090" fmla="*/ 5317321 h 7252515"/>
                <a:gd name="connsiteX50-27091" fmla="*/ 1884207 w 2213217"/>
                <a:gd name="connsiteY50-27092" fmla="*/ 5097645 h 7252515"/>
                <a:gd name="connsiteX51-27093" fmla="*/ 1909357 w 2213217"/>
                <a:gd name="connsiteY51-27094" fmla="*/ 4805496 h 7252515"/>
                <a:gd name="connsiteX52-27095" fmla="*/ 1900373 w 2213217"/>
                <a:gd name="connsiteY52-27096" fmla="*/ 4348776 h 7252515"/>
                <a:gd name="connsiteX53-27097" fmla="*/ 1881052 w 2213217"/>
                <a:gd name="connsiteY53-27098" fmla="*/ 3902573 h 7252515"/>
                <a:gd name="connsiteX54-27099" fmla="*/ 1855362 w 2213217"/>
                <a:gd name="connsiteY54-27100" fmla="*/ 3584643 h 7252515"/>
                <a:gd name="connsiteX55-27101" fmla="*/ 2056257 w 2213217"/>
                <a:gd name="connsiteY55-27102" fmla="*/ 2654077 h 7252515"/>
                <a:gd name="connsiteX56-27103" fmla="*/ 2042707 w 2213217"/>
                <a:gd name="connsiteY56-27104" fmla="*/ 2404684 h 7252515"/>
                <a:gd name="connsiteX57-27105" fmla="*/ 1981200 w 2213217"/>
                <a:gd name="connsiteY57-27106" fmla="*/ 1864914 h 7252515"/>
                <a:gd name="connsiteX58-27107" fmla="*/ 1936459 w 2213217"/>
                <a:gd name="connsiteY58-27108" fmla="*/ 1677029 h 7252515"/>
                <a:gd name="connsiteX59-27109" fmla="*/ 1922037 w 2213217"/>
                <a:gd name="connsiteY59-27110" fmla="*/ 1432534 h 7252515"/>
                <a:gd name="connsiteX60-27111" fmla="*/ 1874412 w 2213217"/>
                <a:gd name="connsiteY60-27112" fmla="*/ 1302338 h 7252515"/>
                <a:gd name="connsiteX61-27113" fmla="*/ 1407687 w 2213217"/>
                <a:gd name="connsiteY61-27114" fmla="*/ 1134975 h 7252515"/>
                <a:gd name="connsiteX62-27115" fmla="*/ 1309221 w 2213217"/>
                <a:gd name="connsiteY62-27116" fmla="*/ 1020075 h 7252515"/>
                <a:gd name="connsiteX63-27117" fmla="*/ 1365230 w 2213217"/>
                <a:gd name="connsiteY63-27118" fmla="*/ 821521 h 7252515"/>
                <a:gd name="connsiteX64-27119" fmla="*/ 1433407 w 2213217"/>
                <a:gd name="connsiteY64-27120" fmla="*/ 622909 h 7252515"/>
                <a:gd name="connsiteX65-27121" fmla="*/ 1444916 w 2213217"/>
                <a:gd name="connsiteY65-27122" fmla="*/ 380757 h 7252515"/>
                <a:gd name="connsiteX66-27123" fmla="*/ 1330946 w 2213217"/>
                <a:gd name="connsiteY66-27124" fmla="*/ 143773 h 7252515"/>
                <a:gd name="connsiteX67-27125" fmla="*/ 1063645 w 2213217"/>
                <a:gd name="connsiteY67-27126" fmla="*/ 568 h 7252515"/>
                <a:gd name="connsiteX0-27127" fmla="*/ 1063645 w 2213217"/>
                <a:gd name="connsiteY0-27128" fmla="*/ 568 h 7252515"/>
                <a:gd name="connsiteX1-27129" fmla="*/ 809625 w 2213217"/>
                <a:gd name="connsiteY1-27130" fmla="*/ 116070 h 7252515"/>
                <a:gd name="connsiteX2-27131" fmla="*/ 685800 w 2213217"/>
                <a:gd name="connsiteY2-27132" fmla="*/ 297045 h 7252515"/>
                <a:gd name="connsiteX3-27133" fmla="*/ 704850 w 2213217"/>
                <a:gd name="connsiteY3-27134" fmla="*/ 620895 h 7252515"/>
                <a:gd name="connsiteX4-27135" fmla="*/ 838200 w 2213217"/>
                <a:gd name="connsiteY4-27136" fmla="*/ 897120 h 7252515"/>
                <a:gd name="connsiteX5-27137" fmla="*/ 742950 w 2213217"/>
                <a:gd name="connsiteY5-27138" fmla="*/ 1011420 h 7252515"/>
                <a:gd name="connsiteX6-27139" fmla="*/ 133350 w 2213217"/>
                <a:gd name="connsiteY6-27140" fmla="*/ 1220970 h 7252515"/>
                <a:gd name="connsiteX7-27141" fmla="*/ 0 w 2213217"/>
                <a:gd name="connsiteY7-27142" fmla="*/ 2211570 h 7252515"/>
                <a:gd name="connsiteX8-27143" fmla="*/ 333375 w 2213217"/>
                <a:gd name="connsiteY8-27144" fmla="*/ 3106920 h 7252515"/>
                <a:gd name="connsiteX9-27145" fmla="*/ 247650 w 2213217"/>
                <a:gd name="connsiteY9-27146" fmla="*/ 3840345 h 7252515"/>
                <a:gd name="connsiteX10-27147" fmla="*/ 371475 w 2213217"/>
                <a:gd name="connsiteY10-27148" fmla="*/ 4059420 h 7252515"/>
                <a:gd name="connsiteX11-27149" fmla="*/ 495300 w 2213217"/>
                <a:gd name="connsiteY11-27150" fmla="*/ 4278495 h 7252515"/>
                <a:gd name="connsiteX12-27151" fmla="*/ 476250 w 2213217"/>
                <a:gd name="connsiteY12-27152" fmla="*/ 4735695 h 7252515"/>
                <a:gd name="connsiteX13-27153" fmla="*/ 476250 w 2213217"/>
                <a:gd name="connsiteY13-27154" fmla="*/ 5097645 h 7252515"/>
                <a:gd name="connsiteX14-27155" fmla="*/ 371475 w 2213217"/>
                <a:gd name="connsiteY14-27156" fmla="*/ 6145395 h 7252515"/>
                <a:gd name="connsiteX15-27157" fmla="*/ 371475 w 2213217"/>
                <a:gd name="connsiteY15-27158" fmla="*/ 6621645 h 7252515"/>
                <a:gd name="connsiteX16-27159" fmla="*/ 420242 w 2213217"/>
                <a:gd name="connsiteY16-27160" fmla="*/ 6827439 h 7252515"/>
                <a:gd name="connsiteX17-27161" fmla="*/ 367118 w 2213217"/>
                <a:gd name="connsiteY17-27162" fmla="*/ 6982453 h 7252515"/>
                <a:gd name="connsiteX18-27163" fmla="*/ 605514 w 2213217"/>
                <a:gd name="connsiteY18-27164" fmla="*/ 7244526 h 7252515"/>
                <a:gd name="connsiteX19-27165" fmla="*/ 958269 w 2213217"/>
                <a:gd name="connsiteY19-27166" fmla="*/ 7136926 h 7252515"/>
                <a:gd name="connsiteX20-27167" fmla="*/ 724772 w 2213217"/>
                <a:gd name="connsiteY20-27168" fmla="*/ 6844746 h 7252515"/>
                <a:gd name="connsiteX21-27169" fmla="*/ 753076 w 2213217"/>
                <a:gd name="connsiteY21-27170" fmla="*/ 6579789 h 7252515"/>
                <a:gd name="connsiteX22-27171" fmla="*/ 738924 w 2213217"/>
                <a:gd name="connsiteY22-27172" fmla="*/ 6250170 h 7252515"/>
                <a:gd name="connsiteX23-27173" fmla="*/ 856500 w 2213217"/>
                <a:gd name="connsiteY23-27174" fmla="*/ 5489132 h 7252515"/>
                <a:gd name="connsiteX24-27175" fmla="*/ 906017 w 2213217"/>
                <a:gd name="connsiteY24-27176" fmla="*/ 5380240 h 7252515"/>
                <a:gd name="connsiteX25-27177" fmla="*/ 898504 w 2213217"/>
                <a:gd name="connsiteY25-27178" fmla="*/ 5308938 h 7252515"/>
                <a:gd name="connsiteX26-27179" fmla="*/ 971550 w 2213217"/>
                <a:gd name="connsiteY26-27180" fmla="*/ 5211945 h 7252515"/>
                <a:gd name="connsiteX27-27181" fmla="*/ 973564 w 2213217"/>
                <a:gd name="connsiteY27-27182" fmla="*/ 5069070 h 7252515"/>
                <a:gd name="connsiteX28-27183" fmla="*/ 1129719 w 2213217"/>
                <a:gd name="connsiteY28-27184" fmla="*/ 4378373 h 7252515"/>
                <a:gd name="connsiteX29-27185" fmla="*/ 1276350 w 2213217"/>
                <a:gd name="connsiteY29-27186" fmla="*/ 4649970 h 7252515"/>
                <a:gd name="connsiteX30-27187" fmla="*/ 1341012 w 2213217"/>
                <a:gd name="connsiteY30-27188" fmla="*/ 4880042 h 7252515"/>
                <a:gd name="connsiteX31-27189" fmla="*/ 1310424 w 2213217"/>
                <a:gd name="connsiteY31-27190" fmla="*/ 4973880 h 7252515"/>
                <a:gd name="connsiteX32-27191" fmla="*/ 1354293 w 2213217"/>
                <a:gd name="connsiteY32-27192" fmla="*/ 5113209 h 7252515"/>
                <a:gd name="connsiteX33-27193" fmla="*/ 1262198 w 2213217"/>
                <a:gd name="connsiteY33-27194" fmla="*/ 5554244 h 7252515"/>
                <a:gd name="connsiteX34-27195" fmla="*/ 1263220 w 2213217"/>
                <a:gd name="connsiteY34-27196" fmla="*/ 6360264 h 7252515"/>
                <a:gd name="connsiteX35-27197" fmla="*/ 1336385 w 2213217"/>
                <a:gd name="connsiteY35-27198" fmla="*/ 6540277 h 7252515"/>
                <a:gd name="connsiteX36-27199" fmla="*/ 1285605 w 2213217"/>
                <a:gd name="connsiteY36-27200" fmla="*/ 6741714 h 7252515"/>
                <a:gd name="connsiteX37-27201" fmla="*/ 1303783 w 2213217"/>
                <a:gd name="connsiteY37-27202" fmla="*/ 6828040 h 7252515"/>
                <a:gd name="connsiteX38-27203" fmla="*/ 1313579 w 2213217"/>
                <a:gd name="connsiteY38-27204" fmla="*/ 7020824 h 7252515"/>
                <a:gd name="connsiteX39-27205" fmla="*/ 1760353 w 2213217"/>
                <a:gd name="connsiteY39-27206" fmla="*/ 7189119 h 7252515"/>
                <a:gd name="connsiteX40-27207" fmla="*/ 2189006 w 2213217"/>
                <a:gd name="connsiteY40-27208" fmla="*/ 7199125 h 7252515"/>
                <a:gd name="connsiteX41-27209" fmla="*/ 2171850 w 2213217"/>
                <a:gd name="connsiteY41-27210" fmla="*/ 7046786 h 7252515"/>
                <a:gd name="connsiteX42-27211" fmla="*/ 1687247 w 2213217"/>
                <a:gd name="connsiteY42-27212" fmla="*/ 6680449 h 7252515"/>
                <a:gd name="connsiteX43-27213" fmla="*/ 1708130 w 2213217"/>
                <a:gd name="connsiteY43-27214" fmla="*/ 6550072 h 7252515"/>
                <a:gd name="connsiteX44-27215" fmla="*/ 1668617 w 2213217"/>
                <a:gd name="connsiteY44-27216" fmla="*/ 6451067 h 7252515"/>
                <a:gd name="connsiteX45-27217" fmla="*/ 1657350 w 2213217"/>
                <a:gd name="connsiteY45-27218" fmla="*/ 6250170 h 7252515"/>
                <a:gd name="connsiteX46-27219" fmla="*/ 1679014 w 2213217"/>
                <a:gd name="connsiteY46-27220" fmla="*/ 5979714 h 7252515"/>
                <a:gd name="connsiteX47-27221" fmla="*/ 1727631 w 2213217"/>
                <a:gd name="connsiteY47-27222" fmla="*/ 5512209 h 7252515"/>
                <a:gd name="connsiteX48-27223" fmla="*/ 1739049 w 2213217"/>
                <a:gd name="connsiteY48-27224" fmla="*/ 5363804 h 7252515"/>
                <a:gd name="connsiteX49-27225" fmla="*/ 1797611 w 2213217"/>
                <a:gd name="connsiteY49-27226" fmla="*/ 5317321 h 7252515"/>
                <a:gd name="connsiteX50-27227" fmla="*/ 1884207 w 2213217"/>
                <a:gd name="connsiteY50-27228" fmla="*/ 5097645 h 7252515"/>
                <a:gd name="connsiteX51-27229" fmla="*/ 1909357 w 2213217"/>
                <a:gd name="connsiteY51-27230" fmla="*/ 4805496 h 7252515"/>
                <a:gd name="connsiteX52-27231" fmla="*/ 1900373 w 2213217"/>
                <a:gd name="connsiteY52-27232" fmla="*/ 4348776 h 7252515"/>
                <a:gd name="connsiteX53-27233" fmla="*/ 1881052 w 2213217"/>
                <a:gd name="connsiteY53-27234" fmla="*/ 3902573 h 7252515"/>
                <a:gd name="connsiteX54-27235" fmla="*/ 1855362 w 2213217"/>
                <a:gd name="connsiteY54-27236" fmla="*/ 3584643 h 7252515"/>
                <a:gd name="connsiteX55-27237" fmla="*/ 2056257 w 2213217"/>
                <a:gd name="connsiteY55-27238" fmla="*/ 2654077 h 7252515"/>
                <a:gd name="connsiteX56-27239" fmla="*/ 2042707 w 2213217"/>
                <a:gd name="connsiteY56-27240" fmla="*/ 2404684 h 7252515"/>
                <a:gd name="connsiteX57-27241" fmla="*/ 1981200 w 2213217"/>
                <a:gd name="connsiteY57-27242" fmla="*/ 1864914 h 7252515"/>
                <a:gd name="connsiteX58-27243" fmla="*/ 1936459 w 2213217"/>
                <a:gd name="connsiteY58-27244" fmla="*/ 1677029 h 7252515"/>
                <a:gd name="connsiteX59-27245" fmla="*/ 1922037 w 2213217"/>
                <a:gd name="connsiteY59-27246" fmla="*/ 1432534 h 7252515"/>
                <a:gd name="connsiteX60-27247" fmla="*/ 1874412 w 2213217"/>
                <a:gd name="connsiteY60-27248" fmla="*/ 1302338 h 7252515"/>
                <a:gd name="connsiteX61-27249" fmla="*/ 1407687 w 2213217"/>
                <a:gd name="connsiteY61-27250" fmla="*/ 1134975 h 7252515"/>
                <a:gd name="connsiteX62-27251" fmla="*/ 1309221 w 2213217"/>
                <a:gd name="connsiteY62-27252" fmla="*/ 1020075 h 7252515"/>
                <a:gd name="connsiteX63-27253" fmla="*/ 1365230 w 2213217"/>
                <a:gd name="connsiteY63-27254" fmla="*/ 821521 h 7252515"/>
                <a:gd name="connsiteX64-27255" fmla="*/ 1433407 w 2213217"/>
                <a:gd name="connsiteY64-27256" fmla="*/ 622909 h 7252515"/>
                <a:gd name="connsiteX65-27257" fmla="*/ 1444916 w 2213217"/>
                <a:gd name="connsiteY65-27258" fmla="*/ 380757 h 7252515"/>
                <a:gd name="connsiteX66-27259" fmla="*/ 1330946 w 2213217"/>
                <a:gd name="connsiteY66-27260" fmla="*/ 143773 h 7252515"/>
                <a:gd name="connsiteX67-27261" fmla="*/ 1063645 w 2213217"/>
                <a:gd name="connsiteY67-27262" fmla="*/ 568 h 7252515"/>
                <a:gd name="connsiteX0-27263" fmla="*/ 1063645 w 2213217"/>
                <a:gd name="connsiteY0-27264" fmla="*/ 568 h 7252515"/>
                <a:gd name="connsiteX1-27265" fmla="*/ 809625 w 2213217"/>
                <a:gd name="connsiteY1-27266" fmla="*/ 116070 h 7252515"/>
                <a:gd name="connsiteX2-27267" fmla="*/ 685800 w 2213217"/>
                <a:gd name="connsiteY2-27268" fmla="*/ 297045 h 7252515"/>
                <a:gd name="connsiteX3-27269" fmla="*/ 704850 w 2213217"/>
                <a:gd name="connsiteY3-27270" fmla="*/ 620895 h 7252515"/>
                <a:gd name="connsiteX4-27271" fmla="*/ 838200 w 2213217"/>
                <a:gd name="connsiteY4-27272" fmla="*/ 897120 h 7252515"/>
                <a:gd name="connsiteX5-27273" fmla="*/ 742950 w 2213217"/>
                <a:gd name="connsiteY5-27274" fmla="*/ 1011420 h 7252515"/>
                <a:gd name="connsiteX6-27275" fmla="*/ 133350 w 2213217"/>
                <a:gd name="connsiteY6-27276" fmla="*/ 1220970 h 7252515"/>
                <a:gd name="connsiteX7-27277" fmla="*/ 0 w 2213217"/>
                <a:gd name="connsiteY7-27278" fmla="*/ 2211570 h 7252515"/>
                <a:gd name="connsiteX8-27279" fmla="*/ 333375 w 2213217"/>
                <a:gd name="connsiteY8-27280" fmla="*/ 3106920 h 7252515"/>
                <a:gd name="connsiteX9-27281" fmla="*/ 247650 w 2213217"/>
                <a:gd name="connsiteY9-27282" fmla="*/ 3840345 h 7252515"/>
                <a:gd name="connsiteX10-27283" fmla="*/ 371475 w 2213217"/>
                <a:gd name="connsiteY10-27284" fmla="*/ 4059420 h 7252515"/>
                <a:gd name="connsiteX11-27285" fmla="*/ 495300 w 2213217"/>
                <a:gd name="connsiteY11-27286" fmla="*/ 4278495 h 7252515"/>
                <a:gd name="connsiteX12-27287" fmla="*/ 476250 w 2213217"/>
                <a:gd name="connsiteY12-27288" fmla="*/ 4735695 h 7252515"/>
                <a:gd name="connsiteX13-27289" fmla="*/ 476250 w 2213217"/>
                <a:gd name="connsiteY13-27290" fmla="*/ 5097645 h 7252515"/>
                <a:gd name="connsiteX14-27291" fmla="*/ 371475 w 2213217"/>
                <a:gd name="connsiteY14-27292" fmla="*/ 6145395 h 7252515"/>
                <a:gd name="connsiteX15-27293" fmla="*/ 371475 w 2213217"/>
                <a:gd name="connsiteY15-27294" fmla="*/ 6621645 h 7252515"/>
                <a:gd name="connsiteX16-27295" fmla="*/ 420242 w 2213217"/>
                <a:gd name="connsiteY16-27296" fmla="*/ 6827439 h 7252515"/>
                <a:gd name="connsiteX17-27297" fmla="*/ 367118 w 2213217"/>
                <a:gd name="connsiteY17-27298" fmla="*/ 6982453 h 7252515"/>
                <a:gd name="connsiteX18-27299" fmla="*/ 605514 w 2213217"/>
                <a:gd name="connsiteY18-27300" fmla="*/ 7244526 h 7252515"/>
                <a:gd name="connsiteX19-27301" fmla="*/ 958269 w 2213217"/>
                <a:gd name="connsiteY19-27302" fmla="*/ 7136926 h 7252515"/>
                <a:gd name="connsiteX20-27303" fmla="*/ 724772 w 2213217"/>
                <a:gd name="connsiteY20-27304" fmla="*/ 6844746 h 7252515"/>
                <a:gd name="connsiteX21-27305" fmla="*/ 753076 w 2213217"/>
                <a:gd name="connsiteY21-27306" fmla="*/ 6579789 h 7252515"/>
                <a:gd name="connsiteX22-27307" fmla="*/ 738924 w 2213217"/>
                <a:gd name="connsiteY22-27308" fmla="*/ 6250170 h 7252515"/>
                <a:gd name="connsiteX23-27309" fmla="*/ 856500 w 2213217"/>
                <a:gd name="connsiteY23-27310" fmla="*/ 5489132 h 7252515"/>
                <a:gd name="connsiteX24-27311" fmla="*/ 906017 w 2213217"/>
                <a:gd name="connsiteY24-27312" fmla="*/ 5380240 h 7252515"/>
                <a:gd name="connsiteX25-27313" fmla="*/ 898504 w 2213217"/>
                <a:gd name="connsiteY25-27314" fmla="*/ 5308938 h 7252515"/>
                <a:gd name="connsiteX26-27315" fmla="*/ 971550 w 2213217"/>
                <a:gd name="connsiteY26-27316" fmla="*/ 5211945 h 7252515"/>
                <a:gd name="connsiteX27-27317" fmla="*/ 973564 w 2213217"/>
                <a:gd name="connsiteY27-27318" fmla="*/ 5069070 h 7252515"/>
                <a:gd name="connsiteX28-27319" fmla="*/ 1129719 w 2213217"/>
                <a:gd name="connsiteY28-27320" fmla="*/ 4378373 h 7252515"/>
                <a:gd name="connsiteX29-27321" fmla="*/ 1276350 w 2213217"/>
                <a:gd name="connsiteY29-27322" fmla="*/ 4649970 h 7252515"/>
                <a:gd name="connsiteX30-27323" fmla="*/ 1341012 w 2213217"/>
                <a:gd name="connsiteY30-27324" fmla="*/ 4880042 h 7252515"/>
                <a:gd name="connsiteX31-27325" fmla="*/ 1310424 w 2213217"/>
                <a:gd name="connsiteY31-27326" fmla="*/ 4973880 h 7252515"/>
                <a:gd name="connsiteX32-27327" fmla="*/ 1354293 w 2213217"/>
                <a:gd name="connsiteY32-27328" fmla="*/ 5113209 h 7252515"/>
                <a:gd name="connsiteX33-27329" fmla="*/ 1262198 w 2213217"/>
                <a:gd name="connsiteY33-27330" fmla="*/ 5554244 h 7252515"/>
                <a:gd name="connsiteX34-27331" fmla="*/ 1263220 w 2213217"/>
                <a:gd name="connsiteY34-27332" fmla="*/ 6360264 h 7252515"/>
                <a:gd name="connsiteX35-27333" fmla="*/ 1336385 w 2213217"/>
                <a:gd name="connsiteY35-27334" fmla="*/ 6540277 h 7252515"/>
                <a:gd name="connsiteX36-27335" fmla="*/ 1285605 w 2213217"/>
                <a:gd name="connsiteY36-27336" fmla="*/ 6741714 h 7252515"/>
                <a:gd name="connsiteX37-27337" fmla="*/ 1303783 w 2213217"/>
                <a:gd name="connsiteY37-27338" fmla="*/ 6828040 h 7252515"/>
                <a:gd name="connsiteX38-27339" fmla="*/ 1313579 w 2213217"/>
                <a:gd name="connsiteY38-27340" fmla="*/ 7020824 h 7252515"/>
                <a:gd name="connsiteX39-27341" fmla="*/ 1760353 w 2213217"/>
                <a:gd name="connsiteY39-27342" fmla="*/ 7189119 h 7252515"/>
                <a:gd name="connsiteX40-27343" fmla="*/ 2189006 w 2213217"/>
                <a:gd name="connsiteY40-27344" fmla="*/ 7199125 h 7252515"/>
                <a:gd name="connsiteX41-27345" fmla="*/ 2171850 w 2213217"/>
                <a:gd name="connsiteY41-27346" fmla="*/ 7046786 h 7252515"/>
                <a:gd name="connsiteX42-27347" fmla="*/ 1687247 w 2213217"/>
                <a:gd name="connsiteY42-27348" fmla="*/ 6680449 h 7252515"/>
                <a:gd name="connsiteX43-27349" fmla="*/ 1708130 w 2213217"/>
                <a:gd name="connsiteY43-27350" fmla="*/ 6550072 h 7252515"/>
                <a:gd name="connsiteX44-27351" fmla="*/ 1668617 w 2213217"/>
                <a:gd name="connsiteY44-27352" fmla="*/ 6451067 h 7252515"/>
                <a:gd name="connsiteX45-27353" fmla="*/ 1657350 w 2213217"/>
                <a:gd name="connsiteY45-27354" fmla="*/ 6250170 h 7252515"/>
                <a:gd name="connsiteX46-27355" fmla="*/ 1679014 w 2213217"/>
                <a:gd name="connsiteY46-27356" fmla="*/ 5979714 h 7252515"/>
                <a:gd name="connsiteX47-27357" fmla="*/ 1727631 w 2213217"/>
                <a:gd name="connsiteY47-27358" fmla="*/ 5512209 h 7252515"/>
                <a:gd name="connsiteX48-27359" fmla="*/ 1739049 w 2213217"/>
                <a:gd name="connsiteY48-27360" fmla="*/ 5363804 h 7252515"/>
                <a:gd name="connsiteX49-27361" fmla="*/ 1797611 w 2213217"/>
                <a:gd name="connsiteY49-27362" fmla="*/ 5317321 h 7252515"/>
                <a:gd name="connsiteX50-27363" fmla="*/ 1884207 w 2213217"/>
                <a:gd name="connsiteY50-27364" fmla="*/ 5097645 h 7252515"/>
                <a:gd name="connsiteX51-27365" fmla="*/ 1909357 w 2213217"/>
                <a:gd name="connsiteY51-27366" fmla="*/ 4805496 h 7252515"/>
                <a:gd name="connsiteX52-27367" fmla="*/ 1900373 w 2213217"/>
                <a:gd name="connsiteY52-27368" fmla="*/ 4348776 h 7252515"/>
                <a:gd name="connsiteX53-27369" fmla="*/ 1881052 w 2213217"/>
                <a:gd name="connsiteY53-27370" fmla="*/ 3902573 h 7252515"/>
                <a:gd name="connsiteX54-27371" fmla="*/ 1855362 w 2213217"/>
                <a:gd name="connsiteY54-27372" fmla="*/ 3584643 h 7252515"/>
                <a:gd name="connsiteX55-27373" fmla="*/ 2056257 w 2213217"/>
                <a:gd name="connsiteY55-27374" fmla="*/ 2654077 h 7252515"/>
                <a:gd name="connsiteX56-27375" fmla="*/ 2042707 w 2213217"/>
                <a:gd name="connsiteY56-27376" fmla="*/ 2404684 h 7252515"/>
                <a:gd name="connsiteX57-27377" fmla="*/ 1981200 w 2213217"/>
                <a:gd name="connsiteY57-27378" fmla="*/ 1864914 h 7252515"/>
                <a:gd name="connsiteX58-27379" fmla="*/ 1936459 w 2213217"/>
                <a:gd name="connsiteY58-27380" fmla="*/ 1677029 h 7252515"/>
                <a:gd name="connsiteX59-27381" fmla="*/ 1922037 w 2213217"/>
                <a:gd name="connsiteY59-27382" fmla="*/ 1432534 h 7252515"/>
                <a:gd name="connsiteX60-27383" fmla="*/ 1874412 w 2213217"/>
                <a:gd name="connsiteY60-27384" fmla="*/ 1302338 h 7252515"/>
                <a:gd name="connsiteX61-27385" fmla="*/ 1407687 w 2213217"/>
                <a:gd name="connsiteY61-27386" fmla="*/ 1134975 h 7252515"/>
                <a:gd name="connsiteX62-27387" fmla="*/ 1309221 w 2213217"/>
                <a:gd name="connsiteY62-27388" fmla="*/ 1020075 h 7252515"/>
                <a:gd name="connsiteX63-27389" fmla="*/ 1365230 w 2213217"/>
                <a:gd name="connsiteY63-27390" fmla="*/ 821521 h 7252515"/>
                <a:gd name="connsiteX64-27391" fmla="*/ 1433407 w 2213217"/>
                <a:gd name="connsiteY64-27392" fmla="*/ 622909 h 7252515"/>
                <a:gd name="connsiteX65-27393" fmla="*/ 1444916 w 2213217"/>
                <a:gd name="connsiteY65-27394" fmla="*/ 380757 h 7252515"/>
                <a:gd name="connsiteX66-27395" fmla="*/ 1330946 w 2213217"/>
                <a:gd name="connsiteY66-27396" fmla="*/ 143773 h 7252515"/>
                <a:gd name="connsiteX67-27397" fmla="*/ 1063645 w 2213217"/>
                <a:gd name="connsiteY67-27398" fmla="*/ 568 h 7252515"/>
                <a:gd name="connsiteX0-27399" fmla="*/ 1063645 w 2213217"/>
                <a:gd name="connsiteY0-27400" fmla="*/ 568 h 7252515"/>
                <a:gd name="connsiteX1-27401" fmla="*/ 809625 w 2213217"/>
                <a:gd name="connsiteY1-27402" fmla="*/ 116070 h 7252515"/>
                <a:gd name="connsiteX2-27403" fmla="*/ 685800 w 2213217"/>
                <a:gd name="connsiteY2-27404" fmla="*/ 297045 h 7252515"/>
                <a:gd name="connsiteX3-27405" fmla="*/ 704850 w 2213217"/>
                <a:gd name="connsiteY3-27406" fmla="*/ 620895 h 7252515"/>
                <a:gd name="connsiteX4-27407" fmla="*/ 838200 w 2213217"/>
                <a:gd name="connsiteY4-27408" fmla="*/ 897120 h 7252515"/>
                <a:gd name="connsiteX5-27409" fmla="*/ 742950 w 2213217"/>
                <a:gd name="connsiteY5-27410" fmla="*/ 1011420 h 7252515"/>
                <a:gd name="connsiteX6-27411" fmla="*/ 133350 w 2213217"/>
                <a:gd name="connsiteY6-27412" fmla="*/ 1220970 h 7252515"/>
                <a:gd name="connsiteX7-27413" fmla="*/ 0 w 2213217"/>
                <a:gd name="connsiteY7-27414" fmla="*/ 2211570 h 7252515"/>
                <a:gd name="connsiteX8-27415" fmla="*/ 333375 w 2213217"/>
                <a:gd name="connsiteY8-27416" fmla="*/ 3106920 h 7252515"/>
                <a:gd name="connsiteX9-27417" fmla="*/ 247650 w 2213217"/>
                <a:gd name="connsiteY9-27418" fmla="*/ 3840345 h 7252515"/>
                <a:gd name="connsiteX10-27419" fmla="*/ 371475 w 2213217"/>
                <a:gd name="connsiteY10-27420" fmla="*/ 4059420 h 7252515"/>
                <a:gd name="connsiteX11-27421" fmla="*/ 495300 w 2213217"/>
                <a:gd name="connsiteY11-27422" fmla="*/ 4278495 h 7252515"/>
                <a:gd name="connsiteX12-27423" fmla="*/ 476250 w 2213217"/>
                <a:gd name="connsiteY12-27424" fmla="*/ 4735695 h 7252515"/>
                <a:gd name="connsiteX13-27425" fmla="*/ 476250 w 2213217"/>
                <a:gd name="connsiteY13-27426" fmla="*/ 5097645 h 7252515"/>
                <a:gd name="connsiteX14-27427" fmla="*/ 371475 w 2213217"/>
                <a:gd name="connsiteY14-27428" fmla="*/ 6145395 h 7252515"/>
                <a:gd name="connsiteX15-27429" fmla="*/ 348398 w 2213217"/>
                <a:gd name="connsiteY15-27430" fmla="*/ 6604338 h 7252515"/>
                <a:gd name="connsiteX16-27431" fmla="*/ 420242 w 2213217"/>
                <a:gd name="connsiteY16-27432" fmla="*/ 6827439 h 7252515"/>
                <a:gd name="connsiteX17-27433" fmla="*/ 367118 w 2213217"/>
                <a:gd name="connsiteY17-27434" fmla="*/ 6982453 h 7252515"/>
                <a:gd name="connsiteX18-27435" fmla="*/ 605514 w 2213217"/>
                <a:gd name="connsiteY18-27436" fmla="*/ 7244526 h 7252515"/>
                <a:gd name="connsiteX19-27437" fmla="*/ 958269 w 2213217"/>
                <a:gd name="connsiteY19-27438" fmla="*/ 7136926 h 7252515"/>
                <a:gd name="connsiteX20-27439" fmla="*/ 724772 w 2213217"/>
                <a:gd name="connsiteY20-27440" fmla="*/ 6844746 h 7252515"/>
                <a:gd name="connsiteX21-27441" fmla="*/ 753076 w 2213217"/>
                <a:gd name="connsiteY21-27442" fmla="*/ 6579789 h 7252515"/>
                <a:gd name="connsiteX22-27443" fmla="*/ 738924 w 2213217"/>
                <a:gd name="connsiteY22-27444" fmla="*/ 6250170 h 7252515"/>
                <a:gd name="connsiteX23-27445" fmla="*/ 856500 w 2213217"/>
                <a:gd name="connsiteY23-27446" fmla="*/ 5489132 h 7252515"/>
                <a:gd name="connsiteX24-27447" fmla="*/ 906017 w 2213217"/>
                <a:gd name="connsiteY24-27448" fmla="*/ 5380240 h 7252515"/>
                <a:gd name="connsiteX25-27449" fmla="*/ 898504 w 2213217"/>
                <a:gd name="connsiteY25-27450" fmla="*/ 5308938 h 7252515"/>
                <a:gd name="connsiteX26-27451" fmla="*/ 971550 w 2213217"/>
                <a:gd name="connsiteY26-27452" fmla="*/ 5211945 h 7252515"/>
                <a:gd name="connsiteX27-27453" fmla="*/ 973564 w 2213217"/>
                <a:gd name="connsiteY27-27454" fmla="*/ 5069070 h 7252515"/>
                <a:gd name="connsiteX28-27455" fmla="*/ 1129719 w 2213217"/>
                <a:gd name="connsiteY28-27456" fmla="*/ 4378373 h 7252515"/>
                <a:gd name="connsiteX29-27457" fmla="*/ 1276350 w 2213217"/>
                <a:gd name="connsiteY29-27458" fmla="*/ 4649970 h 7252515"/>
                <a:gd name="connsiteX30-27459" fmla="*/ 1341012 w 2213217"/>
                <a:gd name="connsiteY30-27460" fmla="*/ 4880042 h 7252515"/>
                <a:gd name="connsiteX31-27461" fmla="*/ 1310424 w 2213217"/>
                <a:gd name="connsiteY31-27462" fmla="*/ 4973880 h 7252515"/>
                <a:gd name="connsiteX32-27463" fmla="*/ 1354293 w 2213217"/>
                <a:gd name="connsiteY32-27464" fmla="*/ 5113209 h 7252515"/>
                <a:gd name="connsiteX33-27465" fmla="*/ 1262198 w 2213217"/>
                <a:gd name="connsiteY33-27466" fmla="*/ 5554244 h 7252515"/>
                <a:gd name="connsiteX34-27467" fmla="*/ 1263220 w 2213217"/>
                <a:gd name="connsiteY34-27468" fmla="*/ 6360264 h 7252515"/>
                <a:gd name="connsiteX35-27469" fmla="*/ 1336385 w 2213217"/>
                <a:gd name="connsiteY35-27470" fmla="*/ 6540277 h 7252515"/>
                <a:gd name="connsiteX36-27471" fmla="*/ 1285605 w 2213217"/>
                <a:gd name="connsiteY36-27472" fmla="*/ 6741714 h 7252515"/>
                <a:gd name="connsiteX37-27473" fmla="*/ 1303783 w 2213217"/>
                <a:gd name="connsiteY37-27474" fmla="*/ 6828040 h 7252515"/>
                <a:gd name="connsiteX38-27475" fmla="*/ 1313579 w 2213217"/>
                <a:gd name="connsiteY38-27476" fmla="*/ 7020824 h 7252515"/>
                <a:gd name="connsiteX39-27477" fmla="*/ 1760353 w 2213217"/>
                <a:gd name="connsiteY39-27478" fmla="*/ 7189119 h 7252515"/>
                <a:gd name="connsiteX40-27479" fmla="*/ 2189006 w 2213217"/>
                <a:gd name="connsiteY40-27480" fmla="*/ 7199125 h 7252515"/>
                <a:gd name="connsiteX41-27481" fmla="*/ 2171850 w 2213217"/>
                <a:gd name="connsiteY41-27482" fmla="*/ 7046786 h 7252515"/>
                <a:gd name="connsiteX42-27483" fmla="*/ 1687247 w 2213217"/>
                <a:gd name="connsiteY42-27484" fmla="*/ 6680449 h 7252515"/>
                <a:gd name="connsiteX43-27485" fmla="*/ 1708130 w 2213217"/>
                <a:gd name="connsiteY43-27486" fmla="*/ 6550072 h 7252515"/>
                <a:gd name="connsiteX44-27487" fmla="*/ 1668617 w 2213217"/>
                <a:gd name="connsiteY44-27488" fmla="*/ 6451067 h 7252515"/>
                <a:gd name="connsiteX45-27489" fmla="*/ 1657350 w 2213217"/>
                <a:gd name="connsiteY45-27490" fmla="*/ 6250170 h 7252515"/>
                <a:gd name="connsiteX46-27491" fmla="*/ 1679014 w 2213217"/>
                <a:gd name="connsiteY46-27492" fmla="*/ 5979714 h 7252515"/>
                <a:gd name="connsiteX47-27493" fmla="*/ 1727631 w 2213217"/>
                <a:gd name="connsiteY47-27494" fmla="*/ 5512209 h 7252515"/>
                <a:gd name="connsiteX48-27495" fmla="*/ 1739049 w 2213217"/>
                <a:gd name="connsiteY48-27496" fmla="*/ 5363804 h 7252515"/>
                <a:gd name="connsiteX49-27497" fmla="*/ 1797611 w 2213217"/>
                <a:gd name="connsiteY49-27498" fmla="*/ 5317321 h 7252515"/>
                <a:gd name="connsiteX50-27499" fmla="*/ 1884207 w 2213217"/>
                <a:gd name="connsiteY50-27500" fmla="*/ 5097645 h 7252515"/>
                <a:gd name="connsiteX51-27501" fmla="*/ 1909357 w 2213217"/>
                <a:gd name="connsiteY51-27502" fmla="*/ 4805496 h 7252515"/>
                <a:gd name="connsiteX52-27503" fmla="*/ 1900373 w 2213217"/>
                <a:gd name="connsiteY52-27504" fmla="*/ 4348776 h 7252515"/>
                <a:gd name="connsiteX53-27505" fmla="*/ 1881052 w 2213217"/>
                <a:gd name="connsiteY53-27506" fmla="*/ 3902573 h 7252515"/>
                <a:gd name="connsiteX54-27507" fmla="*/ 1855362 w 2213217"/>
                <a:gd name="connsiteY54-27508" fmla="*/ 3584643 h 7252515"/>
                <a:gd name="connsiteX55-27509" fmla="*/ 2056257 w 2213217"/>
                <a:gd name="connsiteY55-27510" fmla="*/ 2654077 h 7252515"/>
                <a:gd name="connsiteX56-27511" fmla="*/ 2042707 w 2213217"/>
                <a:gd name="connsiteY56-27512" fmla="*/ 2404684 h 7252515"/>
                <a:gd name="connsiteX57-27513" fmla="*/ 1981200 w 2213217"/>
                <a:gd name="connsiteY57-27514" fmla="*/ 1864914 h 7252515"/>
                <a:gd name="connsiteX58-27515" fmla="*/ 1936459 w 2213217"/>
                <a:gd name="connsiteY58-27516" fmla="*/ 1677029 h 7252515"/>
                <a:gd name="connsiteX59-27517" fmla="*/ 1922037 w 2213217"/>
                <a:gd name="connsiteY59-27518" fmla="*/ 1432534 h 7252515"/>
                <a:gd name="connsiteX60-27519" fmla="*/ 1874412 w 2213217"/>
                <a:gd name="connsiteY60-27520" fmla="*/ 1302338 h 7252515"/>
                <a:gd name="connsiteX61-27521" fmla="*/ 1407687 w 2213217"/>
                <a:gd name="connsiteY61-27522" fmla="*/ 1134975 h 7252515"/>
                <a:gd name="connsiteX62-27523" fmla="*/ 1309221 w 2213217"/>
                <a:gd name="connsiteY62-27524" fmla="*/ 1020075 h 7252515"/>
                <a:gd name="connsiteX63-27525" fmla="*/ 1365230 w 2213217"/>
                <a:gd name="connsiteY63-27526" fmla="*/ 821521 h 7252515"/>
                <a:gd name="connsiteX64-27527" fmla="*/ 1433407 w 2213217"/>
                <a:gd name="connsiteY64-27528" fmla="*/ 622909 h 7252515"/>
                <a:gd name="connsiteX65-27529" fmla="*/ 1444916 w 2213217"/>
                <a:gd name="connsiteY65-27530" fmla="*/ 380757 h 7252515"/>
                <a:gd name="connsiteX66-27531" fmla="*/ 1330946 w 2213217"/>
                <a:gd name="connsiteY66-27532" fmla="*/ 143773 h 7252515"/>
                <a:gd name="connsiteX67-27533" fmla="*/ 1063645 w 2213217"/>
                <a:gd name="connsiteY67-27534" fmla="*/ 568 h 7252515"/>
                <a:gd name="connsiteX0-27535" fmla="*/ 1063645 w 2213217"/>
                <a:gd name="connsiteY0-27536" fmla="*/ 568 h 7252515"/>
                <a:gd name="connsiteX1-27537" fmla="*/ 809625 w 2213217"/>
                <a:gd name="connsiteY1-27538" fmla="*/ 116070 h 7252515"/>
                <a:gd name="connsiteX2-27539" fmla="*/ 685800 w 2213217"/>
                <a:gd name="connsiteY2-27540" fmla="*/ 297045 h 7252515"/>
                <a:gd name="connsiteX3-27541" fmla="*/ 704850 w 2213217"/>
                <a:gd name="connsiteY3-27542" fmla="*/ 620895 h 7252515"/>
                <a:gd name="connsiteX4-27543" fmla="*/ 838200 w 2213217"/>
                <a:gd name="connsiteY4-27544" fmla="*/ 897120 h 7252515"/>
                <a:gd name="connsiteX5-27545" fmla="*/ 742950 w 2213217"/>
                <a:gd name="connsiteY5-27546" fmla="*/ 1011420 h 7252515"/>
                <a:gd name="connsiteX6-27547" fmla="*/ 133350 w 2213217"/>
                <a:gd name="connsiteY6-27548" fmla="*/ 1220970 h 7252515"/>
                <a:gd name="connsiteX7-27549" fmla="*/ 0 w 2213217"/>
                <a:gd name="connsiteY7-27550" fmla="*/ 2211570 h 7252515"/>
                <a:gd name="connsiteX8-27551" fmla="*/ 333375 w 2213217"/>
                <a:gd name="connsiteY8-27552" fmla="*/ 3106920 h 7252515"/>
                <a:gd name="connsiteX9-27553" fmla="*/ 247650 w 2213217"/>
                <a:gd name="connsiteY9-27554" fmla="*/ 3840345 h 7252515"/>
                <a:gd name="connsiteX10-27555" fmla="*/ 371475 w 2213217"/>
                <a:gd name="connsiteY10-27556" fmla="*/ 4059420 h 7252515"/>
                <a:gd name="connsiteX11-27557" fmla="*/ 495300 w 2213217"/>
                <a:gd name="connsiteY11-27558" fmla="*/ 4278495 h 7252515"/>
                <a:gd name="connsiteX12-27559" fmla="*/ 476250 w 2213217"/>
                <a:gd name="connsiteY12-27560" fmla="*/ 4735695 h 7252515"/>
                <a:gd name="connsiteX13-27561" fmla="*/ 476250 w 2213217"/>
                <a:gd name="connsiteY13-27562" fmla="*/ 5097645 h 7252515"/>
                <a:gd name="connsiteX14-27563" fmla="*/ 371475 w 2213217"/>
                <a:gd name="connsiteY14-27564" fmla="*/ 6145395 h 7252515"/>
                <a:gd name="connsiteX15-27565" fmla="*/ 348398 w 2213217"/>
                <a:gd name="connsiteY15-27566" fmla="*/ 6604338 h 7252515"/>
                <a:gd name="connsiteX16-27567" fmla="*/ 420242 w 2213217"/>
                <a:gd name="connsiteY16-27568" fmla="*/ 6827439 h 7252515"/>
                <a:gd name="connsiteX17-27569" fmla="*/ 367118 w 2213217"/>
                <a:gd name="connsiteY17-27570" fmla="*/ 6982453 h 7252515"/>
                <a:gd name="connsiteX18-27571" fmla="*/ 605514 w 2213217"/>
                <a:gd name="connsiteY18-27572" fmla="*/ 7244526 h 7252515"/>
                <a:gd name="connsiteX19-27573" fmla="*/ 958269 w 2213217"/>
                <a:gd name="connsiteY19-27574" fmla="*/ 7136926 h 7252515"/>
                <a:gd name="connsiteX20-27575" fmla="*/ 724772 w 2213217"/>
                <a:gd name="connsiteY20-27576" fmla="*/ 6844746 h 7252515"/>
                <a:gd name="connsiteX21-27577" fmla="*/ 753076 w 2213217"/>
                <a:gd name="connsiteY21-27578" fmla="*/ 6579789 h 7252515"/>
                <a:gd name="connsiteX22-27579" fmla="*/ 738924 w 2213217"/>
                <a:gd name="connsiteY22-27580" fmla="*/ 6250170 h 7252515"/>
                <a:gd name="connsiteX23-27581" fmla="*/ 856500 w 2213217"/>
                <a:gd name="connsiteY23-27582" fmla="*/ 5489132 h 7252515"/>
                <a:gd name="connsiteX24-27583" fmla="*/ 906017 w 2213217"/>
                <a:gd name="connsiteY24-27584" fmla="*/ 5380240 h 7252515"/>
                <a:gd name="connsiteX25-27585" fmla="*/ 898504 w 2213217"/>
                <a:gd name="connsiteY25-27586" fmla="*/ 5308938 h 7252515"/>
                <a:gd name="connsiteX26-27587" fmla="*/ 971550 w 2213217"/>
                <a:gd name="connsiteY26-27588" fmla="*/ 5211945 h 7252515"/>
                <a:gd name="connsiteX27-27589" fmla="*/ 973564 w 2213217"/>
                <a:gd name="connsiteY27-27590" fmla="*/ 5069070 h 7252515"/>
                <a:gd name="connsiteX28-27591" fmla="*/ 1129719 w 2213217"/>
                <a:gd name="connsiteY28-27592" fmla="*/ 4378373 h 7252515"/>
                <a:gd name="connsiteX29-27593" fmla="*/ 1276350 w 2213217"/>
                <a:gd name="connsiteY29-27594" fmla="*/ 4649970 h 7252515"/>
                <a:gd name="connsiteX30-27595" fmla="*/ 1341012 w 2213217"/>
                <a:gd name="connsiteY30-27596" fmla="*/ 4880042 h 7252515"/>
                <a:gd name="connsiteX31-27597" fmla="*/ 1310424 w 2213217"/>
                <a:gd name="connsiteY31-27598" fmla="*/ 4973880 h 7252515"/>
                <a:gd name="connsiteX32-27599" fmla="*/ 1354293 w 2213217"/>
                <a:gd name="connsiteY32-27600" fmla="*/ 5113209 h 7252515"/>
                <a:gd name="connsiteX33-27601" fmla="*/ 1262198 w 2213217"/>
                <a:gd name="connsiteY33-27602" fmla="*/ 5554244 h 7252515"/>
                <a:gd name="connsiteX34-27603" fmla="*/ 1263220 w 2213217"/>
                <a:gd name="connsiteY34-27604" fmla="*/ 6360264 h 7252515"/>
                <a:gd name="connsiteX35-27605" fmla="*/ 1336385 w 2213217"/>
                <a:gd name="connsiteY35-27606" fmla="*/ 6540277 h 7252515"/>
                <a:gd name="connsiteX36-27607" fmla="*/ 1285605 w 2213217"/>
                <a:gd name="connsiteY36-27608" fmla="*/ 6741714 h 7252515"/>
                <a:gd name="connsiteX37-27609" fmla="*/ 1303783 w 2213217"/>
                <a:gd name="connsiteY37-27610" fmla="*/ 6828040 h 7252515"/>
                <a:gd name="connsiteX38-27611" fmla="*/ 1313579 w 2213217"/>
                <a:gd name="connsiteY38-27612" fmla="*/ 7020824 h 7252515"/>
                <a:gd name="connsiteX39-27613" fmla="*/ 1760353 w 2213217"/>
                <a:gd name="connsiteY39-27614" fmla="*/ 7189119 h 7252515"/>
                <a:gd name="connsiteX40-27615" fmla="*/ 2189006 w 2213217"/>
                <a:gd name="connsiteY40-27616" fmla="*/ 7199125 h 7252515"/>
                <a:gd name="connsiteX41-27617" fmla="*/ 2171850 w 2213217"/>
                <a:gd name="connsiteY41-27618" fmla="*/ 7046786 h 7252515"/>
                <a:gd name="connsiteX42-27619" fmla="*/ 1687247 w 2213217"/>
                <a:gd name="connsiteY42-27620" fmla="*/ 6680449 h 7252515"/>
                <a:gd name="connsiteX43-27621" fmla="*/ 1708130 w 2213217"/>
                <a:gd name="connsiteY43-27622" fmla="*/ 6550072 h 7252515"/>
                <a:gd name="connsiteX44-27623" fmla="*/ 1668617 w 2213217"/>
                <a:gd name="connsiteY44-27624" fmla="*/ 6451067 h 7252515"/>
                <a:gd name="connsiteX45-27625" fmla="*/ 1657350 w 2213217"/>
                <a:gd name="connsiteY45-27626" fmla="*/ 6250170 h 7252515"/>
                <a:gd name="connsiteX46-27627" fmla="*/ 1679014 w 2213217"/>
                <a:gd name="connsiteY46-27628" fmla="*/ 5979714 h 7252515"/>
                <a:gd name="connsiteX47-27629" fmla="*/ 1727631 w 2213217"/>
                <a:gd name="connsiteY47-27630" fmla="*/ 5512209 h 7252515"/>
                <a:gd name="connsiteX48-27631" fmla="*/ 1739049 w 2213217"/>
                <a:gd name="connsiteY48-27632" fmla="*/ 5363804 h 7252515"/>
                <a:gd name="connsiteX49-27633" fmla="*/ 1797611 w 2213217"/>
                <a:gd name="connsiteY49-27634" fmla="*/ 5317321 h 7252515"/>
                <a:gd name="connsiteX50-27635" fmla="*/ 1884207 w 2213217"/>
                <a:gd name="connsiteY50-27636" fmla="*/ 5097645 h 7252515"/>
                <a:gd name="connsiteX51-27637" fmla="*/ 1909357 w 2213217"/>
                <a:gd name="connsiteY51-27638" fmla="*/ 4805496 h 7252515"/>
                <a:gd name="connsiteX52-27639" fmla="*/ 1900373 w 2213217"/>
                <a:gd name="connsiteY52-27640" fmla="*/ 4348776 h 7252515"/>
                <a:gd name="connsiteX53-27641" fmla="*/ 1881052 w 2213217"/>
                <a:gd name="connsiteY53-27642" fmla="*/ 3902573 h 7252515"/>
                <a:gd name="connsiteX54-27643" fmla="*/ 1855362 w 2213217"/>
                <a:gd name="connsiteY54-27644" fmla="*/ 3584643 h 7252515"/>
                <a:gd name="connsiteX55-27645" fmla="*/ 2056257 w 2213217"/>
                <a:gd name="connsiteY55-27646" fmla="*/ 2654077 h 7252515"/>
                <a:gd name="connsiteX56-27647" fmla="*/ 2042707 w 2213217"/>
                <a:gd name="connsiteY56-27648" fmla="*/ 2404684 h 7252515"/>
                <a:gd name="connsiteX57-27649" fmla="*/ 1981200 w 2213217"/>
                <a:gd name="connsiteY57-27650" fmla="*/ 1864914 h 7252515"/>
                <a:gd name="connsiteX58-27651" fmla="*/ 1936459 w 2213217"/>
                <a:gd name="connsiteY58-27652" fmla="*/ 1677029 h 7252515"/>
                <a:gd name="connsiteX59-27653" fmla="*/ 1922037 w 2213217"/>
                <a:gd name="connsiteY59-27654" fmla="*/ 1432534 h 7252515"/>
                <a:gd name="connsiteX60-27655" fmla="*/ 1874412 w 2213217"/>
                <a:gd name="connsiteY60-27656" fmla="*/ 1302338 h 7252515"/>
                <a:gd name="connsiteX61-27657" fmla="*/ 1407687 w 2213217"/>
                <a:gd name="connsiteY61-27658" fmla="*/ 1134975 h 7252515"/>
                <a:gd name="connsiteX62-27659" fmla="*/ 1309221 w 2213217"/>
                <a:gd name="connsiteY62-27660" fmla="*/ 1020075 h 7252515"/>
                <a:gd name="connsiteX63-27661" fmla="*/ 1365230 w 2213217"/>
                <a:gd name="connsiteY63-27662" fmla="*/ 821521 h 7252515"/>
                <a:gd name="connsiteX64-27663" fmla="*/ 1433407 w 2213217"/>
                <a:gd name="connsiteY64-27664" fmla="*/ 622909 h 7252515"/>
                <a:gd name="connsiteX65-27665" fmla="*/ 1444916 w 2213217"/>
                <a:gd name="connsiteY65-27666" fmla="*/ 380757 h 7252515"/>
                <a:gd name="connsiteX66-27667" fmla="*/ 1330946 w 2213217"/>
                <a:gd name="connsiteY66-27668" fmla="*/ 143773 h 7252515"/>
                <a:gd name="connsiteX67-27669" fmla="*/ 1063645 w 2213217"/>
                <a:gd name="connsiteY67-27670" fmla="*/ 568 h 7252515"/>
                <a:gd name="connsiteX0-27671" fmla="*/ 1063645 w 2213217"/>
                <a:gd name="connsiteY0-27672" fmla="*/ 568 h 7252515"/>
                <a:gd name="connsiteX1-27673" fmla="*/ 809625 w 2213217"/>
                <a:gd name="connsiteY1-27674" fmla="*/ 116070 h 7252515"/>
                <a:gd name="connsiteX2-27675" fmla="*/ 685800 w 2213217"/>
                <a:gd name="connsiteY2-27676" fmla="*/ 297045 h 7252515"/>
                <a:gd name="connsiteX3-27677" fmla="*/ 704850 w 2213217"/>
                <a:gd name="connsiteY3-27678" fmla="*/ 620895 h 7252515"/>
                <a:gd name="connsiteX4-27679" fmla="*/ 838200 w 2213217"/>
                <a:gd name="connsiteY4-27680" fmla="*/ 897120 h 7252515"/>
                <a:gd name="connsiteX5-27681" fmla="*/ 742950 w 2213217"/>
                <a:gd name="connsiteY5-27682" fmla="*/ 1011420 h 7252515"/>
                <a:gd name="connsiteX6-27683" fmla="*/ 133350 w 2213217"/>
                <a:gd name="connsiteY6-27684" fmla="*/ 1220970 h 7252515"/>
                <a:gd name="connsiteX7-27685" fmla="*/ 0 w 2213217"/>
                <a:gd name="connsiteY7-27686" fmla="*/ 2211570 h 7252515"/>
                <a:gd name="connsiteX8-27687" fmla="*/ 333375 w 2213217"/>
                <a:gd name="connsiteY8-27688" fmla="*/ 3106920 h 7252515"/>
                <a:gd name="connsiteX9-27689" fmla="*/ 247650 w 2213217"/>
                <a:gd name="connsiteY9-27690" fmla="*/ 3840345 h 7252515"/>
                <a:gd name="connsiteX10-27691" fmla="*/ 371475 w 2213217"/>
                <a:gd name="connsiteY10-27692" fmla="*/ 4059420 h 7252515"/>
                <a:gd name="connsiteX11-27693" fmla="*/ 495300 w 2213217"/>
                <a:gd name="connsiteY11-27694" fmla="*/ 4278495 h 7252515"/>
                <a:gd name="connsiteX12-27695" fmla="*/ 476250 w 2213217"/>
                <a:gd name="connsiteY12-27696" fmla="*/ 4735695 h 7252515"/>
                <a:gd name="connsiteX13-27697" fmla="*/ 476250 w 2213217"/>
                <a:gd name="connsiteY13-27698" fmla="*/ 5097645 h 7252515"/>
                <a:gd name="connsiteX14-27699" fmla="*/ 371475 w 2213217"/>
                <a:gd name="connsiteY14-27700" fmla="*/ 6145395 h 7252515"/>
                <a:gd name="connsiteX15-27701" fmla="*/ 348398 w 2213217"/>
                <a:gd name="connsiteY15-27702" fmla="*/ 6604338 h 7252515"/>
                <a:gd name="connsiteX16-27703" fmla="*/ 420242 w 2213217"/>
                <a:gd name="connsiteY16-27704" fmla="*/ 6827439 h 7252515"/>
                <a:gd name="connsiteX17-27705" fmla="*/ 367118 w 2213217"/>
                <a:gd name="connsiteY17-27706" fmla="*/ 6982453 h 7252515"/>
                <a:gd name="connsiteX18-27707" fmla="*/ 605514 w 2213217"/>
                <a:gd name="connsiteY18-27708" fmla="*/ 7244526 h 7252515"/>
                <a:gd name="connsiteX19-27709" fmla="*/ 958269 w 2213217"/>
                <a:gd name="connsiteY19-27710" fmla="*/ 7136926 h 7252515"/>
                <a:gd name="connsiteX20-27711" fmla="*/ 724772 w 2213217"/>
                <a:gd name="connsiteY20-27712" fmla="*/ 6844746 h 7252515"/>
                <a:gd name="connsiteX21-27713" fmla="*/ 753076 w 2213217"/>
                <a:gd name="connsiteY21-27714" fmla="*/ 6579789 h 7252515"/>
                <a:gd name="connsiteX22-27715" fmla="*/ 738924 w 2213217"/>
                <a:gd name="connsiteY22-27716" fmla="*/ 6250170 h 7252515"/>
                <a:gd name="connsiteX23-27717" fmla="*/ 856500 w 2213217"/>
                <a:gd name="connsiteY23-27718" fmla="*/ 5489132 h 7252515"/>
                <a:gd name="connsiteX24-27719" fmla="*/ 906017 w 2213217"/>
                <a:gd name="connsiteY24-27720" fmla="*/ 5380240 h 7252515"/>
                <a:gd name="connsiteX25-27721" fmla="*/ 898504 w 2213217"/>
                <a:gd name="connsiteY25-27722" fmla="*/ 5308938 h 7252515"/>
                <a:gd name="connsiteX26-27723" fmla="*/ 971550 w 2213217"/>
                <a:gd name="connsiteY26-27724" fmla="*/ 5211945 h 7252515"/>
                <a:gd name="connsiteX27-27725" fmla="*/ 973564 w 2213217"/>
                <a:gd name="connsiteY27-27726" fmla="*/ 5069070 h 7252515"/>
                <a:gd name="connsiteX28-27727" fmla="*/ 1129719 w 2213217"/>
                <a:gd name="connsiteY28-27728" fmla="*/ 4378373 h 7252515"/>
                <a:gd name="connsiteX29-27729" fmla="*/ 1276350 w 2213217"/>
                <a:gd name="connsiteY29-27730" fmla="*/ 4649970 h 7252515"/>
                <a:gd name="connsiteX30-27731" fmla="*/ 1341012 w 2213217"/>
                <a:gd name="connsiteY30-27732" fmla="*/ 4880042 h 7252515"/>
                <a:gd name="connsiteX31-27733" fmla="*/ 1310424 w 2213217"/>
                <a:gd name="connsiteY31-27734" fmla="*/ 4973880 h 7252515"/>
                <a:gd name="connsiteX32-27735" fmla="*/ 1354293 w 2213217"/>
                <a:gd name="connsiteY32-27736" fmla="*/ 5113209 h 7252515"/>
                <a:gd name="connsiteX33-27737" fmla="*/ 1262198 w 2213217"/>
                <a:gd name="connsiteY33-27738" fmla="*/ 5554244 h 7252515"/>
                <a:gd name="connsiteX34-27739" fmla="*/ 1263220 w 2213217"/>
                <a:gd name="connsiteY34-27740" fmla="*/ 6360264 h 7252515"/>
                <a:gd name="connsiteX35-27741" fmla="*/ 1336385 w 2213217"/>
                <a:gd name="connsiteY35-27742" fmla="*/ 6540277 h 7252515"/>
                <a:gd name="connsiteX36-27743" fmla="*/ 1285605 w 2213217"/>
                <a:gd name="connsiteY36-27744" fmla="*/ 6741714 h 7252515"/>
                <a:gd name="connsiteX37-27745" fmla="*/ 1303783 w 2213217"/>
                <a:gd name="connsiteY37-27746" fmla="*/ 6828040 h 7252515"/>
                <a:gd name="connsiteX38-27747" fmla="*/ 1313579 w 2213217"/>
                <a:gd name="connsiteY38-27748" fmla="*/ 7020824 h 7252515"/>
                <a:gd name="connsiteX39-27749" fmla="*/ 1760353 w 2213217"/>
                <a:gd name="connsiteY39-27750" fmla="*/ 7189119 h 7252515"/>
                <a:gd name="connsiteX40-27751" fmla="*/ 2189006 w 2213217"/>
                <a:gd name="connsiteY40-27752" fmla="*/ 7199125 h 7252515"/>
                <a:gd name="connsiteX41-27753" fmla="*/ 2171850 w 2213217"/>
                <a:gd name="connsiteY41-27754" fmla="*/ 7046786 h 7252515"/>
                <a:gd name="connsiteX42-27755" fmla="*/ 1687247 w 2213217"/>
                <a:gd name="connsiteY42-27756" fmla="*/ 6680449 h 7252515"/>
                <a:gd name="connsiteX43-27757" fmla="*/ 1708130 w 2213217"/>
                <a:gd name="connsiteY43-27758" fmla="*/ 6550072 h 7252515"/>
                <a:gd name="connsiteX44-27759" fmla="*/ 1668617 w 2213217"/>
                <a:gd name="connsiteY44-27760" fmla="*/ 6451067 h 7252515"/>
                <a:gd name="connsiteX45-27761" fmla="*/ 1657350 w 2213217"/>
                <a:gd name="connsiteY45-27762" fmla="*/ 6250170 h 7252515"/>
                <a:gd name="connsiteX46-27763" fmla="*/ 1679014 w 2213217"/>
                <a:gd name="connsiteY46-27764" fmla="*/ 5979714 h 7252515"/>
                <a:gd name="connsiteX47-27765" fmla="*/ 1727631 w 2213217"/>
                <a:gd name="connsiteY47-27766" fmla="*/ 5512209 h 7252515"/>
                <a:gd name="connsiteX48-27767" fmla="*/ 1739049 w 2213217"/>
                <a:gd name="connsiteY48-27768" fmla="*/ 5363804 h 7252515"/>
                <a:gd name="connsiteX49-27769" fmla="*/ 1797611 w 2213217"/>
                <a:gd name="connsiteY49-27770" fmla="*/ 5317321 h 7252515"/>
                <a:gd name="connsiteX50-27771" fmla="*/ 1884207 w 2213217"/>
                <a:gd name="connsiteY50-27772" fmla="*/ 5097645 h 7252515"/>
                <a:gd name="connsiteX51-27773" fmla="*/ 1909357 w 2213217"/>
                <a:gd name="connsiteY51-27774" fmla="*/ 4805496 h 7252515"/>
                <a:gd name="connsiteX52-27775" fmla="*/ 1900373 w 2213217"/>
                <a:gd name="connsiteY52-27776" fmla="*/ 4348776 h 7252515"/>
                <a:gd name="connsiteX53-27777" fmla="*/ 1881052 w 2213217"/>
                <a:gd name="connsiteY53-27778" fmla="*/ 3902573 h 7252515"/>
                <a:gd name="connsiteX54-27779" fmla="*/ 1855362 w 2213217"/>
                <a:gd name="connsiteY54-27780" fmla="*/ 3584643 h 7252515"/>
                <a:gd name="connsiteX55-27781" fmla="*/ 2056257 w 2213217"/>
                <a:gd name="connsiteY55-27782" fmla="*/ 2654077 h 7252515"/>
                <a:gd name="connsiteX56-27783" fmla="*/ 2042707 w 2213217"/>
                <a:gd name="connsiteY56-27784" fmla="*/ 2404684 h 7252515"/>
                <a:gd name="connsiteX57-27785" fmla="*/ 1981200 w 2213217"/>
                <a:gd name="connsiteY57-27786" fmla="*/ 1864914 h 7252515"/>
                <a:gd name="connsiteX58-27787" fmla="*/ 1936459 w 2213217"/>
                <a:gd name="connsiteY58-27788" fmla="*/ 1677029 h 7252515"/>
                <a:gd name="connsiteX59-27789" fmla="*/ 1922037 w 2213217"/>
                <a:gd name="connsiteY59-27790" fmla="*/ 1432534 h 7252515"/>
                <a:gd name="connsiteX60-27791" fmla="*/ 1874412 w 2213217"/>
                <a:gd name="connsiteY60-27792" fmla="*/ 1302338 h 7252515"/>
                <a:gd name="connsiteX61-27793" fmla="*/ 1407687 w 2213217"/>
                <a:gd name="connsiteY61-27794" fmla="*/ 1134975 h 7252515"/>
                <a:gd name="connsiteX62-27795" fmla="*/ 1309221 w 2213217"/>
                <a:gd name="connsiteY62-27796" fmla="*/ 1020075 h 7252515"/>
                <a:gd name="connsiteX63-27797" fmla="*/ 1365230 w 2213217"/>
                <a:gd name="connsiteY63-27798" fmla="*/ 821521 h 7252515"/>
                <a:gd name="connsiteX64-27799" fmla="*/ 1433407 w 2213217"/>
                <a:gd name="connsiteY64-27800" fmla="*/ 622909 h 7252515"/>
                <a:gd name="connsiteX65-27801" fmla="*/ 1444916 w 2213217"/>
                <a:gd name="connsiteY65-27802" fmla="*/ 380757 h 7252515"/>
                <a:gd name="connsiteX66-27803" fmla="*/ 1330946 w 2213217"/>
                <a:gd name="connsiteY66-27804" fmla="*/ 143773 h 7252515"/>
                <a:gd name="connsiteX67-27805" fmla="*/ 1063645 w 2213217"/>
                <a:gd name="connsiteY67-27806" fmla="*/ 568 h 7252515"/>
                <a:gd name="connsiteX0-27807" fmla="*/ 1063645 w 2213217"/>
                <a:gd name="connsiteY0-27808" fmla="*/ 568 h 7252515"/>
                <a:gd name="connsiteX1-27809" fmla="*/ 809625 w 2213217"/>
                <a:gd name="connsiteY1-27810" fmla="*/ 116070 h 7252515"/>
                <a:gd name="connsiteX2-27811" fmla="*/ 685800 w 2213217"/>
                <a:gd name="connsiteY2-27812" fmla="*/ 297045 h 7252515"/>
                <a:gd name="connsiteX3-27813" fmla="*/ 704850 w 2213217"/>
                <a:gd name="connsiteY3-27814" fmla="*/ 620895 h 7252515"/>
                <a:gd name="connsiteX4-27815" fmla="*/ 838200 w 2213217"/>
                <a:gd name="connsiteY4-27816" fmla="*/ 897120 h 7252515"/>
                <a:gd name="connsiteX5-27817" fmla="*/ 742950 w 2213217"/>
                <a:gd name="connsiteY5-27818" fmla="*/ 1011420 h 7252515"/>
                <a:gd name="connsiteX6-27819" fmla="*/ 133350 w 2213217"/>
                <a:gd name="connsiteY6-27820" fmla="*/ 1220970 h 7252515"/>
                <a:gd name="connsiteX7-27821" fmla="*/ 0 w 2213217"/>
                <a:gd name="connsiteY7-27822" fmla="*/ 2211570 h 7252515"/>
                <a:gd name="connsiteX8-27823" fmla="*/ 333375 w 2213217"/>
                <a:gd name="connsiteY8-27824" fmla="*/ 3106920 h 7252515"/>
                <a:gd name="connsiteX9-27825" fmla="*/ 247650 w 2213217"/>
                <a:gd name="connsiteY9-27826" fmla="*/ 3840345 h 7252515"/>
                <a:gd name="connsiteX10-27827" fmla="*/ 371475 w 2213217"/>
                <a:gd name="connsiteY10-27828" fmla="*/ 4059420 h 7252515"/>
                <a:gd name="connsiteX11-27829" fmla="*/ 495300 w 2213217"/>
                <a:gd name="connsiteY11-27830" fmla="*/ 4278495 h 7252515"/>
                <a:gd name="connsiteX12-27831" fmla="*/ 476250 w 2213217"/>
                <a:gd name="connsiteY12-27832" fmla="*/ 4735695 h 7252515"/>
                <a:gd name="connsiteX13-27833" fmla="*/ 476250 w 2213217"/>
                <a:gd name="connsiteY13-27834" fmla="*/ 5097645 h 7252515"/>
                <a:gd name="connsiteX14-27835" fmla="*/ 371475 w 2213217"/>
                <a:gd name="connsiteY14-27836" fmla="*/ 6145395 h 7252515"/>
                <a:gd name="connsiteX15-27837" fmla="*/ 348398 w 2213217"/>
                <a:gd name="connsiteY15-27838" fmla="*/ 6604338 h 7252515"/>
                <a:gd name="connsiteX16-27839" fmla="*/ 420242 w 2213217"/>
                <a:gd name="connsiteY16-27840" fmla="*/ 6827439 h 7252515"/>
                <a:gd name="connsiteX17-27841" fmla="*/ 367118 w 2213217"/>
                <a:gd name="connsiteY17-27842" fmla="*/ 6982453 h 7252515"/>
                <a:gd name="connsiteX18-27843" fmla="*/ 605514 w 2213217"/>
                <a:gd name="connsiteY18-27844" fmla="*/ 7244526 h 7252515"/>
                <a:gd name="connsiteX19-27845" fmla="*/ 958269 w 2213217"/>
                <a:gd name="connsiteY19-27846" fmla="*/ 7136926 h 7252515"/>
                <a:gd name="connsiteX20-27847" fmla="*/ 724772 w 2213217"/>
                <a:gd name="connsiteY20-27848" fmla="*/ 6844746 h 7252515"/>
                <a:gd name="connsiteX21-27849" fmla="*/ 753076 w 2213217"/>
                <a:gd name="connsiteY21-27850" fmla="*/ 6579789 h 7252515"/>
                <a:gd name="connsiteX22-27851" fmla="*/ 738924 w 2213217"/>
                <a:gd name="connsiteY22-27852" fmla="*/ 6250170 h 7252515"/>
                <a:gd name="connsiteX23-27853" fmla="*/ 856500 w 2213217"/>
                <a:gd name="connsiteY23-27854" fmla="*/ 5489132 h 7252515"/>
                <a:gd name="connsiteX24-27855" fmla="*/ 906017 w 2213217"/>
                <a:gd name="connsiteY24-27856" fmla="*/ 5380240 h 7252515"/>
                <a:gd name="connsiteX25-27857" fmla="*/ 898504 w 2213217"/>
                <a:gd name="connsiteY25-27858" fmla="*/ 5308938 h 7252515"/>
                <a:gd name="connsiteX26-27859" fmla="*/ 971550 w 2213217"/>
                <a:gd name="connsiteY26-27860" fmla="*/ 5211945 h 7252515"/>
                <a:gd name="connsiteX27-27861" fmla="*/ 973564 w 2213217"/>
                <a:gd name="connsiteY27-27862" fmla="*/ 5069070 h 7252515"/>
                <a:gd name="connsiteX28-27863" fmla="*/ 1129719 w 2213217"/>
                <a:gd name="connsiteY28-27864" fmla="*/ 4378373 h 7252515"/>
                <a:gd name="connsiteX29-27865" fmla="*/ 1276350 w 2213217"/>
                <a:gd name="connsiteY29-27866" fmla="*/ 4649970 h 7252515"/>
                <a:gd name="connsiteX30-27867" fmla="*/ 1341012 w 2213217"/>
                <a:gd name="connsiteY30-27868" fmla="*/ 4880042 h 7252515"/>
                <a:gd name="connsiteX31-27869" fmla="*/ 1310424 w 2213217"/>
                <a:gd name="connsiteY31-27870" fmla="*/ 4973880 h 7252515"/>
                <a:gd name="connsiteX32-27871" fmla="*/ 1354293 w 2213217"/>
                <a:gd name="connsiteY32-27872" fmla="*/ 5113209 h 7252515"/>
                <a:gd name="connsiteX33-27873" fmla="*/ 1262198 w 2213217"/>
                <a:gd name="connsiteY33-27874" fmla="*/ 5554244 h 7252515"/>
                <a:gd name="connsiteX34-27875" fmla="*/ 1263220 w 2213217"/>
                <a:gd name="connsiteY34-27876" fmla="*/ 6360264 h 7252515"/>
                <a:gd name="connsiteX35-27877" fmla="*/ 1336385 w 2213217"/>
                <a:gd name="connsiteY35-27878" fmla="*/ 6540277 h 7252515"/>
                <a:gd name="connsiteX36-27879" fmla="*/ 1285605 w 2213217"/>
                <a:gd name="connsiteY36-27880" fmla="*/ 6741714 h 7252515"/>
                <a:gd name="connsiteX37-27881" fmla="*/ 1303783 w 2213217"/>
                <a:gd name="connsiteY37-27882" fmla="*/ 6828040 h 7252515"/>
                <a:gd name="connsiteX38-27883" fmla="*/ 1313579 w 2213217"/>
                <a:gd name="connsiteY38-27884" fmla="*/ 7020824 h 7252515"/>
                <a:gd name="connsiteX39-27885" fmla="*/ 1760353 w 2213217"/>
                <a:gd name="connsiteY39-27886" fmla="*/ 7189119 h 7252515"/>
                <a:gd name="connsiteX40-27887" fmla="*/ 2189006 w 2213217"/>
                <a:gd name="connsiteY40-27888" fmla="*/ 7199125 h 7252515"/>
                <a:gd name="connsiteX41-27889" fmla="*/ 2171850 w 2213217"/>
                <a:gd name="connsiteY41-27890" fmla="*/ 7046786 h 7252515"/>
                <a:gd name="connsiteX42-27891" fmla="*/ 1687247 w 2213217"/>
                <a:gd name="connsiteY42-27892" fmla="*/ 6680449 h 7252515"/>
                <a:gd name="connsiteX43-27893" fmla="*/ 1708130 w 2213217"/>
                <a:gd name="connsiteY43-27894" fmla="*/ 6550072 h 7252515"/>
                <a:gd name="connsiteX44-27895" fmla="*/ 1668617 w 2213217"/>
                <a:gd name="connsiteY44-27896" fmla="*/ 6451067 h 7252515"/>
                <a:gd name="connsiteX45-27897" fmla="*/ 1657350 w 2213217"/>
                <a:gd name="connsiteY45-27898" fmla="*/ 6250170 h 7252515"/>
                <a:gd name="connsiteX46-27899" fmla="*/ 1679014 w 2213217"/>
                <a:gd name="connsiteY46-27900" fmla="*/ 5979714 h 7252515"/>
                <a:gd name="connsiteX47-27901" fmla="*/ 1727631 w 2213217"/>
                <a:gd name="connsiteY47-27902" fmla="*/ 5512209 h 7252515"/>
                <a:gd name="connsiteX48-27903" fmla="*/ 1739049 w 2213217"/>
                <a:gd name="connsiteY48-27904" fmla="*/ 5363804 h 7252515"/>
                <a:gd name="connsiteX49-27905" fmla="*/ 1797611 w 2213217"/>
                <a:gd name="connsiteY49-27906" fmla="*/ 5317321 h 7252515"/>
                <a:gd name="connsiteX50-27907" fmla="*/ 1884207 w 2213217"/>
                <a:gd name="connsiteY50-27908" fmla="*/ 5097645 h 7252515"/>
                <a:gd name="connsiteX51-27909" fmla="*/ 1909357 w 2213217"/>
                <a:gd name="connsiteY51-27910" fmla="*/ 4805496 h 7252515"/>
                <a:gd name="connsiteX52-27911" fmla="*/ 1900373 w 2213217"/>
                <a:gd name="connsiteY52-27912" fmla="*/ 4348776 h 7252515"/>
                <a:gd name="connsiteX53-27913" fmla="*/ 1881052 w 2213217"/>
                <a:gd name="connsiteY53-27914" fmla="*/ 3902573 h 7252515"/>
                <a:gd name="connsiteX54-27915" fmla="*/ 1855362 w 2213217"/>
                <a:gd name="connsiteY54-27916" fmla="*/ 3584643 h 7252515"/>
                <a:gd name="connsiteX55-27917" fmla="*/ 2056257 w 2213217"/>
                <a:gd name="connsiteY55-27918" fmla="*/ 2654077 h 7252515"/>
                <a:gd name="connsiteX56-27919" fmla="*/ 2042707 w 2213217"/>
                <a:gd name="connsiteY56-27920" fmla="*/ 2404684 h 7252515"/>
                <a:gd name="connsiteX57-27921" fmla="*/ 1981200 w 2213217"/>
                <a:gd name="connsiteY57-27922" fmla="*/ 1864914 h 7252515"/>
                <a:gd name="connsiteX58-27923" fmla="*/ 1936459 w 2213217"/>
                <a:gd name="connsiteY58-27924" fmla="*/ 1677029 h 7252515"/>
                <a:gd name="connsiteX59-27925" fmla="*/ 1922037 w 2213217"/>
                <a:gd name="connsiteY59-27926" fmla="*/ 1432534 h 7252515"/>
                <a:gd name="connsiteX60-27927" fmla="*/ 1874412 w 2213217"/>
                <a:gd name="connsiteY60-27928" fmla="*/ 1302338 h 7252515"/>
                <a:gd name="connsiteX61-27929" fmla="*/ 1407687 w 2213217"/>
                <a:gd name="connsiteY61-27930" fmla="*/ 1134975 h 7252515"/>
                <a:gd name="connsiteX62-27931" fmla="*/ 1309221 w 2213217"/>
                <a:gd name="connsiteY62-27932" fmla="*/ 1020075 h 7252515"/>
                <a:gd name="connsiteX63-27933" fmla="*/ 1365230 w 2213217"/>
                <a:gd name="connsiteY63-27934" fmla="*/ 821521 h 7252515"/>
                <a:gd name="connsiteX64-27935" fmla="*/ 1433407 w 2213217"/>
                <a:gd name="connsiteY64-27936" fmla="*/ 622909 h 7252515"/>
                <a:gd name="connsiteX65-27937" fmla="*/ 1444916 w 2213217"/>
                <a:gd name="connsiteY65-27938" fmla="*/ 380757 h 7252515"/>
                <a:gd name="connsiteX66-27939" fmla="*/ 1330946 w 2213217"/>
                <a:gd name="connsiteY66-27940" fmla="*/ 143773 h 7252515"/>
                <a:gd name="connsiteX67-27941" fmla="*/ 1063645 w 2213217"/>
                <a:gd name="connsiteY67-27942" fmla="*/ 568 h 7252515"/>
                <a:gd name="connsiteX0-27943" fmla="*/ 1063645 w 2213217"/>
                <a:gd name="connsiteY0-27944" fmla="*/ 568 h 7252515"/>
                <a:gd name="connsiteX1-27945" fmla="*/ 809625 w 2213217"/>
                <a:gd name="connsiteY1-27946" fmla="*/ 116070 h 7252515"/>
                <a:gd name="connsiteX2-27947" fmla="*/ 685800 w 2213217"/>
                <a:gd name="connsiteY2-27948" fmla="*/ 297045 h 7252515"/>
                <a:gd name="connsiteX3-27949" fmla="*/ 704850 w 2213217"/>
                <a:gd name="connsiteY3-27950" fmla="*/ 620895 h 7252515"/>
                <a:gd name="connsiteX4-27951" fmla="*/ 838200 w 2213217"/>
                <a:gd name="connsiteY4-27952" fmla="*/ 897120 h 7252515"/>
                <a:gd name="connsiteX5-27953" fmla="*/ 742950 w 2213217"/>
                <a:gd name="connsiteY5-27954" fmla="*/ 1011420 h 7252515"/>
                <a:gd name="connsiteX6-27955" fmla="*/ 133350 w 2213217"/>
                <a:gd name="connsiteY6-27956" fmla="*/ 1220970 h 7252515"/>
                <a:gd name="connsiteX7-27957" fmla="*/ 0 w 2213217"/>
                <a:gd name="connsiteY7-27958" fmla="*/ 2211570 h 7252515"/>
                <a:gd name="connsiteX8-27959" fmla="*/ 333375 w 2213217"/>
                <a:gd name="connsiteY8-27960" fmla="*/ 3106920 h 7252515"/>
                <a:gd name="connsiteX9-27961" fmla="*/ 247650 w 2213217"/>
                <a:gd name="connsiteY9-27962" fmla="*/ 3840345 h 7252515"/>
                <a:gd name="connsiteX10-27963" fmla="*/ 371475 w 2213217"/>
                <a:gd name="connsiteY10-27964" fmla="*/ 4059420 h 7252515"/>
                <a:gd name="connsiteX11-27965" fmla="*/ 495300 w 2213217"/>
                <a:gd name="connsiteY11-27966" fmla="*/ 4278495 h 7252515"/>
                <a:gd name="connsiteX12-27967" fmla="*/ 476250 w 2213217"/>
                <a:gd name="connsiteY12-27968" fmla="*/ 4735695 h 7252515"/>
                <a:gd name="connsiteX13-27969" fmla="*/ 476250 w 2213217"/>
                <a:gd name="connsiteY13-27970" fmla="*/ 5097645 h 7252515"/>
                <a:gd name="connsiteX14-27971" fmla="*/ 383013 w 2213217"/>
                <a:gd name="connsiteY14-27972" fmla="*/ 6154049 h 7252515"/>
                <a:gd name="connsiteX15-27973" fmla="*/ 348398 w 2213217"/>
                <a:gd name="connsiteY15-27974" fmla="*/ 6604338 h 7252515"/>
                <a:gd name="connsiteX16-27975" fmla="*/ 420242 w 2213217"/>
                <a:gd name="connsiteY16-27976" fmla="*/ 6827439 h 7252515"/>
                <a:gd name="connsiteX17-27977" fmla="*/ 367118 w 2213217"/>
                <a:gd name="connsiteY17-27978" fmla="*/ 6982453 h 7252515"/>
                <a:gd name="connsiteX18-27979" fmla="*/ 605514 w 2213217"/>
                <a:gd name="connsiteY18-27980" fmla="*/ 7244526 h 7252515"/>
                <a:gd name="connsiteX19-27981" fmla="*/ 958269 w 2213217"/>
                <a:gd name="connsiteY19-27982" fmla="*/ 7136926 h 7252515"/>
                <a:gd name="connsiteX20-27983" fmla="*/ 724772 w 2213217"/>
                <a:gd name="connsiteY20-27984" fmla="*/ 6844746 h 7252515"/>
                <a:gd name="connsiteX21-27985" fmla="*/ 753076 w 2213217"/>
                <a:gd name="connsiteY21-27986" fmla="*/ 6579789 h 7252515"/>
                <a:gd name="connsiteX22-27987" fmla="*/ 738924 w 2213217"/>
                <a:gd name="connsiteY22-27988" fmla="*/ 6250170 h 7252515"/>
                <a:gd name="connsiteX23-27989" fmla="*/ 856500 w 2213217"/>
                <a:gd name="connsiteY23-27990" fmla="*/ 5489132 h 7252515"/>
                <a:gd name="connsiteX24-27991" fmla="*/ 906017 w 2213217"/>
                <a:gd name="connsiteY24-27992" fmla="*/ 5380240 h 7252515"/>
                <a:gd name="connsiteX25-27993" fmla="*/ 898504 w 2213217"/>
                <a:gd name="connsiteY25-27994" fmla="*/ 5308938 h 7252515"/>
                <a:gd name="connsiteX26-27995" fmla="*/ 971550 w 2213217"/>
                <a:gd name="connsiteY26-27996" fmla="*/ 5211945 h 7252515"/>
                <a:gd name="connsiteX27-27997" fmla="*/ 973564 w 2213217"/>
                <a:gd name="connsiteY27-27998" fmla="*/ 5069070 h 7252515"/>
                <a:gd name="connsiteX28-27999" fmla="*/ 1129719 w 2213217"/>
                <a:gd name="connsiteY28-28000" fmla="*/ 4378373 h 7252515"/>
                <a:gd name="connsiteX29-28001" fmla="*/ 1276350 w 2213217"/>
                <a:gd name="connsiteY29-28002" fmla="*/ 4649970 h 7252515"/>
                <a:gd name="connsiteX30-28003" fmla="*/ 1341012 w 2213217"/>
                <a:gd name="connsiteY30-28004" fmla="*/ 4880042 h 7252515"/>
                <a:gd name="connsiteX31-28005" fmla="*/ 1310424 w 2213217"/>
                <a:gd name="connsiteY31-28006" fmla="*/ 4973880 h 7252515"/>
                <a:gd name="connsiteX32-28007" fmla="*/ 1354293 w 2213217"/>
                <a:gd name="connsiteY32-28008" fmla="*/ 5113209 h 7252515"/>
                <a:gd name="connsiteX33-28009" fmla="*/ 1262198 w 2213217"/>
                <a:gd name="connsiteY33-28010" fmla="*/ 5554244 h 7252515"/>
                <a:gd name="connsiteX34-28011" fmla="*/ 1263220 w 2213217"/>
                <a:gd name="connsiteY34-28012" fmla="*/ 6360264 h 7252515"/>
                <a:gd name="connsiteX35-28013" fmla="*/ 1336385 w 2213217"/>
                <a:gd name="connsiteY35-28014" fmla="*/ 6540277 h 7252515"/>
                <a:gd name="connsiteX36-28015" fmla="*/ 1285605 w 2213217"/>
                <a:gd name="connsiteY36-28016" fmla="*/ 6741714 h 7252515"/>
                <a:gd name="connsiteX37-28017" fmla="*/ 1303783 w 2213217"/>
                <a:gd name="connsiteY37-28018" fmla="*/ 6828040 h 7252515"/>
                <a:gd name="connsiteX38-28019" fmla="*/ 1313579 w 2213217"/>
                <a:gd name="connsiteY38-28020" fmla="*/ 7020824 h 7252515"/>
                <a:gd name="connsiteX39-28021" fmla="*/ 1760353 w 2213217"/>
                <a:gd name="connsiteY39-28022" fmla="*/ 7189119 h 7252515"/>
                <a:gd name="connsiteX40-28023" fmla="*/ 2189006 w 2213217"/>
                <a:gd name="connsiteY40-28024" fmla="*/ 7199125 h 7252515"/>
                <a:gd name="connsiteX41-28025" fmla="*/ 2171850 w 2213217"/>
                <a:gd name="connsiteY41-28026" fmla="*/ 7046786 h 7252515"/>
                <a:gd name="connsiteX42-28027" fmla="*/ 1687247 w 2213217"/>
                <a:gd name="connsiteY42-28028" fmla="*/ 6680449 h 7252515"/>
                <a:gd name="connsiteX43-28029" fmla="*/ 1708130 w 2213217"/>
                <a:gd name="connsiteY43-28030" fmla="*/ 6550072 h 7252515"/>
                <a:gd name="connsiteX44-28031" fmla="*/ 1668617 w 2213217"/>
                <a:gd name="connsiteY44-28032" fmla="*/ 6451067 h 7252515"/>
                <a:gd name="connsiteX45-28033" fmla="*/ 1657350 w 2213217"/>
                <a:gd name="connsiteY45-28034" fmla="*/ 6250170 h 7252515"/>
                <a:gd name="connsiteX46-28035" fmla="*/ 1679014 w 2213217"/>
                <a:gd name="connsiteY46-28036" fmla="*/ 5979714 h 7252515"/>
                <a:gd name="connsiteX47-28037" fmla="*/ 1727631 w 2213217"/>
                <a:gd name="connsiteY47-28038" fmla="*/ 5512209 h 7252515"/>
                <a:gd name="connsiteX48-28039" fmla="*/ 1739049 w 2213217"/>
                <a:gd name="connsiteY48-28040" fmla="*/ 5363804 h 7252515"/>
                <a:gd name="connsiteX49-28041" fmla="*/ 1797611 w 2213217"/>
                <a:gd name="connsiteY49-28042" fmla="*/ 5317321 h 7252515"/>
                <a:gd name="connsiteX50-28043" fmla="*/ 1884207 w 2213217"/>
                <a:gd name="connsiteY50-28044" fmla="*/ 5097645 h 7252515"/>
                <a:gd name="connsiteX51-28045" fmla="*/ 1909357 w 2213217"/>
                <a:gd name="connsiteY51-28046" fmla="*/ 4805496 h 7252515"/>
                <a:gd name="connsiteX52-28047" fmla="*/ 1900373 w 2213217"/>
                <a:gd name="connsiteY52-28048" fmla="*/ 4348776 h 7252515"/>
                <a:gd name="connsiteX53-28049" fmla="*/ 1881052 w 2213217"/>
                <a:gd name="connsiteY53-28050" fmla="*/ 3902573 h 7252515"/>
                <a:gd name="connsiteX54-28051" fmla="*/ 1855362 w 2213217"/>
                <a:gd name="connsiteY54-28052" fmla="*/ 3584643 h 7252515"/>
                <a:gd name="connsiteX55-28053" fmla="*/ 2056257 w 2213217"/>
                <a:gd name="connsiteY55-28054" fmla="*/ 2654077 h 7252515"/>
                <a:gd name="connsiteX56-28055" fmla="*/ 2042707 w 2213217"/>
                <a:gd name="connsiteY56-28056" fmla="*/ 2404684 h 7252515"/>
                <a:gd name="connsiteX57-28057" fmla="*/ 1981200 w 2213217"/>
                <a:gd name="connsiteY57-28058" fmla="*/ 1864914 h 7252515"/>
                <a:gd name="connsiteX58-28059" fmla="*/ 1936459 w 2213217"/>
                <a:gd name="connsiteY58-28060" fmla="*/ 1677029 h 7252515"/>
                <a:gd name="connsiteX59-28061" fmla="*/ 1922037 w 2213217"/>
                <a:gd name="connsiteY59-28062" fmla="*/ 1432534 h 7252515"/>
                <a:gd name="connsiteX60-28063" fmla="*/ 1874412 w 2213217"/>
                <a:gd name="connsiteY60-28064" fmla="*/ 1302338 h 7252515"/>
                <a:gd name="connsiteX61-28065" fmla="*/ 1407687 w 2213217"/>
                <a:gd name="connsiteY61-28066" fmla="*/ 1134975 h 7252515"/>
                <a:gd name="connsiteX62-28067" fmla="*/ 1309221 w 2213217"/>
                <a:gd name="connsiteY62-28068" fmla="*/ 1020075 h 7252515"/>
                <a:gd name="connsiteX63-28069" fmla="*/ 1365230 w 2213217"/>
                <a:gd name="connsiteY63-28070" fmla="*/ 821521 h 7252515"/>
                <a:gd name="connsiteX64-28071" fmla="*/ 1433407 w 2213217"/>
                <a:gd name="connsiteY64-28072" fmla="*/ 622909 h 7252515"/>
                <a:gd name="connsiteX65-28073" fmla="*/ 1444916 w 2213217"/>
                <a:gd name="connsiteY65-28074" fmla="*/ 380757 h 7252515"/>
                <a:gd name="connsiteX66-28075" fmla="*/ 1330946 w 2213217"/>
                <a:gd name="connsiteY66-28076" fmla="*/ 143773 h 7252515"/>
                <a:gd name="connsiteX67-28077" fmla="*/ 1063645 w 2213217"/>
                <a:gd name="connsiteY67-28078" fmla="*/ 568 h 7252515"/>
                <a:gd name="connsiteX0-28079" fmla="*/ 1063645 w 2213217"/>
                <a:gd name="connsiteY0-28080" fmla="*/ 568 h 7252515"/>
                <a:gd name="connsiteX1-28081" fmla="*/ 809625 w 2213217"/>
                <a:gd name="connsiteY1-28082" fmla="*/ 116070 h 7252515"/>
                <a:gd name="connsiteX2-28083" fmla="*/ 685800 w 2213217"/>
                <a:gd name="connsiteY2-28084" fmla="*/ 297045 h 7252515"/>
                <a:gd name="connsiteX3-28085" fmla="*/ 704850 w 2213217"/>
                <a:gd name="connsiteY3-28086" fmla="*/ 620895 h 7252515"/>
                <a:gd name="connsiteX4-28087" fmla="*/ 838200 w 2213217"/>
                <a:gd name="connsiteY4-28088" fmla="*/ 897120 h 7252515"/>
                <a:gd name="connsiteX5-28089" fmla="*/ 742950 w 2213217"/>
                <a:gd name="connsiteY5-28090" fmla="*/ 1011420 h 7252515"/>
                <a:gd name="connsiteX6-28091" fmla="*/ 133350 w 2213217"/>
                <a:gd name="connsiteY6-28092" fmla="*/ 1220970 h 7252515"/>
                <a:gd name="connsiteX7-28093" fmla="*/ 0 w 2213217"/>
                <a:gd name="connsiteY7-28094" fmla="*/ 2211570 h 7252515"/>
                <a:gd name="connsiteX8-28095" fmla="*/ 333375 w 2213217"/>
                <a:gd name="connsiteY8-28096" fmla="*/ 3106920 h 7252515"/>
                <a:gd name="connsiteX9-28097" fmla="*/ 247650 w 2213217"/>
                <a:gd name="connsiteY9-28098" fmla="*/ 3840345 h 7252515"/>
                <a:gd name="connsiteX10-28099" fmla="*/ 371475 w 2213217"/>
                <a:gd name="connsiteY10-28100" fmla="*/ 4059420 h 7252515"/>
                <a:gd name="connsiteX11-28101" fmla="*/ 495300 w 2213217"/>
                <a:gd name="connsiteY11-28102" fmla="*/ 4278495 h 7252515"/>
                <a:gd name="connsiteX12-28103" fmla="*/ 476250 w 2213217"/>
                <a:gd name="connsiteY12-28104" fmla="*/ 4735695 h 7252515"/>
                <a:gd name="connsiteX13-28105" fmla="*/ 476250 w 2213217"/>
                <a:gd name="connsiteY13-28106" fmla="*/ 5097645 h 7252515"/>
                <a:gd name="connsiteX14-28107" fmla="*/ 383013 w 2213217"/>
                <a:gd name="connsiteY14-28108" fmla="*/ 6154049 h 7252515"/>
                <a:gd name="connsiteX15-28109" fmla="*/ 348398 w 2213217"/>
                <a:gd name="connsiteY15-28110" fmla="*/ 6604338 h 7252515"/>
                <a:gd name="connsiteX16-28111" fmla="*/ 420242 w 2213217"/>
                <a:gd name="connsiteY16-28112" fmla="*/ 6827439 h 7252515"/>
                <a:gd name="connsiteX17-28113" fmla="*/ 367118 w 2213217"/>
                <a:gd name="connsiteY17-28114" fmla="*/ 6982453 h 7252515"/>
                <a:gd name="connsiteX18-28115" fmla="*/ 605514 w 2213217"/>
                <a:gd name="connsiteY18-28116" fmla="*/ 7244526 h 7252515"/>
                <a:gd name="connsiteX19-28117" fmla="*/ 958269 w 2213217"/>
                <a:gd name="connsiteY19-28118" fmla="*/ 7136926 h 7252515"/>
                <a:gd name="connsiteX20-28119" fmla="*/ 724772 w 2213217"/>
                <a:gd name="connsiteY20-28120" fmla="*/ 6844746 h 7252515"/>
                <a:gd name="connsiteX21-28121" fmla="*/ 753076 w 2213217"/>
                <a:gd name="connsiteY21-28122" fmla="*/ 6579789 h 7252515"/>
                <a:gd name="connsiteX22-28123" fmla="*/ 738924 w 2213217"/>
                <a:gd name="connsiteY22-28124" fmla="*/ 6250170 h 7252515"/>
                <a:gd name="connsiteX23-28125" fmla="*/ 856500 w 2213217"/>
                <a:gd name="connsiteY23-28126" fmla="*/ 5489132 h 7252515"/>
                <a:gd name="connsiteX24-28127" fmla="*/ 906017 w 2213217"/>
                <a:gd name="connsiteY24-28128" fmla="*/ 5380240 h 7252515"/>
                <a:gd name="connsiteX25-28129" fmla="*/ 898504 w 2213217"/>
                <a:gd name="connsiteY25-28130" fmla="*/ 5308938 h 7252515"/>
                <a:gd name="connsiteX26-28131" fmla="*/ 971550 w 2213217"/>
                <a:gd name="connsiteY26-28132" fmla="*/ 5211945 h 7252515"/>
                <a:gd name="connsiteX27-28133" fmla="*/ 973564 w 2213217"/>
                <a:gd name="connsiteY27-28134" fmla="*/ 5069070 h 7252515"/>
                <a:gd name="connsiteX28-28135" fmla="*/ 1129719 w 2213217"/>
                <a:gd name="connsiteY28-28136" fmla="*/ 4378373 h 7252515"/>
                <a:gd name="connsiteX29-28137" fmla="*/ 1276350 w 2213217"/>
                <a:gd name="connsiteY29-28138" fmla="*/ 4649970 h 7252515"/>
                <a:gd name="connsiteX30-28139" fmla="*/ 1341012 w 2213217"/>
                <a:gd name="connsiteY30-28140" fmla="*/ 4880042 h 7252515"/>
                <a:gd name="connsiteX31-28141" fmla="*/ 1310424 w 2213217"/>
                <a:gd name="connsiteY31-28142" fmla="*/ 4973880 h 7252515"/>
                <a:gd name="connsiteX32-28143" fmla="*/ 1354293 w 2213217"/>
                <a:gd name="connsiteY32-28144" fmla="*/ 5113209 h 7252515"/>
                <a:gd name="connsiteX33-28145" fmla="*/ 1262198 w 2213217"/>
                <a:gd name="connsiteY33-28146" fmla="*/ 5554244 h 7252515"/>
                <a:gd name="connsiteX34-28147" fmla="*/ 1263220 w 2213217"/>
                <a:gd name="connsiteY34-28148" fmla="*/ 6360264 h 7252515"/>
                <a:gd name="connsiteX35-28149" fmla="*/ 1336385 w 2213217"/>
                <a:gd name="connsiteY35-28150" fmla="*/ 6540277 h 7252515"/>
                <a:gd name="connsiteX36-28151" fmla="*/ 1285605 w 2213217"/>
                <a:gd name="connsiteY36-28152" fmla="*/ 6741714 h 7252515"/>
                <a:gd name="connsiteX37-28153" fmla="*/ 1303783 w 2213217"/>
                <a:gd name="connsiteY37-28154" fmla="*/ 6828040 h 7252515"/>
                <a:gd name="connsiteX38-28155" fmla="*/ 1313579 w 2213217"/>
                <a:gd name="connsiteY38-28156" fmla="*/ 7020824 h 7252515"/>
                <a:gd name="connsiteX39-28157" fmla="*/ 1760353 w 2213217"/>
                <a:gd name="connsiteY39-28158" fmla="*/ 7189119 h 7252515"/>
                <a:gd name="connsiteX40-28159" fmla="*/ 2189006 w 2213217"/>
                <a:gd name="connsiteY40-28160" fmla="*/ 7199125 h 7252515"/>
                <a:gd name="connsiteX41-28161" fmla="*/ 2171850 w 2213217"/>
                <a:gd name="connsiteY41-28162" fmla="*/ 7046786 h 7252515"/>
                <a:gd name="connsiteX42-28163" fmla="*/ 1687247 w 2213217"/>
                <a:gd name="connsiteY42-28164" fmla="*/ 6680449 h 7252515"/>
                <a:gd name="connsiteX43-28165" fmla="*/ 1708130 w 2213217"/>
                <a:gd name="connsiteY43-28166" fmla="*/ 6550072 h 7252515"/>
                <a:gd name="connsiteX44-28167" fmla="*/ 1668617 w 2213217"/>
                <a:gd name="connsiteY44-28168" fmla="*/ 6451067 h 7252515"/>
                <a:gd name="connsiteX45-28169" fmla="*/ 1657350 w 2213217"/>
                <a:gd name="connsiteY45-28170" fmla="*/ 6250170 h 7252515"/>
                <a:gd name="connsiteX46-28171" fmla="*/ 1679014 w 2213217"/>
                <a:gd name="connsiteY46-28172" fmla="*/ 5979714 h 7252515"/>
                <a:gd name="connsiteX47-28173" fmla="*/ 1727631 w 2213217"/>
                <a:gd name="connsiteY47-28174" fmla="*/ 5512209 h 7252515"/>
                <a:gd name="connsiteX48-28175" fmla="*/ 1739049 w 2213217"/>
                <a:gd name="connsiteY48-28176" fmla="*/ 5363804 h 7252515"/>
                <a:gd name="connsiteX49-28177" fmla="*/ 1797611 w 2213217"/>
                <a:gd name="connsiteY49-28178" fmla="*/ 5317321 h 7252515"/>
                <a:gd name="connsiteX50-28179" fmla="*/ 1884207 w 2213217"/>
                <a:gd name="connsiteY50-28180" fmla="*/ 5097645 h 7252515"/>
                <a:gd name="connsiteX51-28181" fmla="*/ 1909357 w 2213217"/>
                <a:gd name="connsiteY51-28182" fmla="*/ 4805496 h 7252515"/>
                <a:gd name="connsiteX52-28183" fmla="*/ 1900373 w 2213217"/>
                <a:gd name="connsiteY52-28184" fmla="*/ 4348776 h 7252515"/>
                <a:gd name="connsiteX53-28185" fmla="*/ 1881052 w 2213217"/>
                <a:gd name="connsiteY53-28186" fmla="*/ 3902573 h 7252515"/>
                <a:gd name="connsiteX54-28187" fmla="*/ 1855362 w 2213217"/>
                <a:gd name="connsiteY54-28188" fmla="*/ 3584643 h 7252515"/>
                <a:gd name="connsiteX55-28189" fmla="*/ 2056257 w 2213217"/>
                <a:gd name="connsiteY55-28190" fmla="*/ 2654077 h 7252515"/>
                <a:gd name="connsiteX56-28191" fmla="*/ 2042707 w 2213217"/>
                <a:gd name="connsiteY56-28192" fmla="*/ 2404684 h 7252515"/>
                <a:gd name="connsiteX57-28193" fmla="*/ 1981200 w 2213217"/>
                <a:gd name="connsiteY57-28194" fmla="*/ 1864914 h 7252515"/>
                <a:gd name="connsiteX58-28195" fmla="*/ 1936459 w 2213217"/>
                <a:gd name="connsiteY58-28196" fmla="*/ 1677029 h 7252515"/>
                <a:gd name="connsiteX59-28197" fmla="*/ 1922037 w 2213217"/>
                <a:gd name="connsiteY59-28198" fmla="*/ 1432534 h 7252515"/>
                <a:gd name="connsiteX60-28199" fmla="*/ 1874412 w 2213217"/>
                <a:gd name="connsiteY60-28200" fmla="*/ 1302338 h 7252515"/>
                <a:gd name="connsiteX61-28201" fmla="*/ 1407687 w 2213217"/>
                <a:gd name="connsiteY61-28202" fmla="*/ 1134975 h 7252515"/>
                <a:gd name="connsiteX62-28203" fmla="*/ 1309221 w 2213217"/>
                <a:gd name="connsiteY62-28204" fmla="*/ 1020075 h 7252515"/>
                <a:gd name="connsiteX63-28205" fmla="*/ 1365230 w 2213217"/>
                <a:gd name="connsiteY63-28206" fmla="*/ 821521 h 7252515"/>
                <a:gd name="connsiteX64-28207" fmla="*/ 1433407 w 2213217"/>
                <a:gd name="connsiteY64-28208" fmla="*/ 622909 h 7252515"/>
                <a:gd name="connsiteX65-28209" fmla="*/ 1444916 w 2213217"/>
                <a:gd name="connsiteY65-28210" fmla="*/ 380757 h 7252515"/>
                <a:gd name="connsiteX66-28211" fmla="*/ 1330946 w 2213217"/>
                <a:gd name="connsiteY66-28212" fmla="*/ 143773 h 7252515"/>
                <a:gd name="connsiteX67-28213" fmla="*/ 1063645 w 2213217"/>
                <a:gd name="connsiteY67-28214" fmla="*/ 568 h 7252515"/>
                <a:gd name="connsiteX0-28215" fmla="*/ 1063645 w 2213217"/>
                <a:gd name="connsiteY0-28216" fmla="*/ 568 h 7252515"/>
                <a:gd name="connsiteX1-28217" fmla="*/ 809625 w 2213217"/>
                <a:gd name="connsiteY1-28218" fmla="*/ 116070 h 7252515"/>
                <a:gd name="connsiteX2-28219" fmla="*/ 685800 w 2213217"/>
                <a:gd name="connsiteY2-28220" fmla="*/ 297045 h 7252515"/>
                <a:gd name="connsiteX3-28221" fmla="*/ 704850 w 2213217"/>
                <a:gd name="connsiteY3-28222" fmla="*/ 620895 h 7252515"/>
                <a:gd name="connsiteX4-28223" fmla="*/ 838200 w 2213217"/>
                <a:gd name="connsiteY4-28224" fmla="*/ 897120 h 7252515"/>
                <a:gd name="connsiteX5-28225" fmla="*/ 742950 w 2213217"/>
                <a:gd name="connsiteY5-28226" fmla="*/ 1011420 h 7252515"/>
                <a:gd name="connsiteX6-28227" fmla="*/ 133350 w 2213217"/>
                <a:gd name="connsiteY6-28228" fmla="*/ 1220970 h 7252515"/>
                <a:gd name="connsiteX7-28229" fmla="*/ 0 w 2213217"/>
                <a:gd name="connsiteY7-28230" fmla="*/ 2211570 h 7252515"/>
                <a:gd name="connsiteX8-28231" fmla="*/ 333375 w 2213217"/>
                <a:gd name="connsiteY8-28232" fmla="*/ 3106920 h 7252515"/>
                <a:gd name="connsiteX9-28233" fmla="*/ 247650 w 2213217"/>
                <a:gd name="connsiteY9-28234" fmla="*/ 3840345 h 7252515"/>
                <a:gd name="connsiteX10-28235" fmla="*/ 371475 w 2213217"/>
                <a:gd name="connsiteY10-28236" fmla="*/ 4059420 h 7252515"/>
                <a:gd name="connsiteX11-28237" fmla="*/ 495300 w 2213217"/>
                <a:gd name="connsiteY11-28238" fmla="*/ 4278495 h 7252515"/>
                <a:gd name="connsiteX12-28239" fmla="*/ 476250 w 2213217"/>
                <a:gd name="connsiteY12-28240" fmla="*/ 4735695 h 7252515"/>
                <a:gd name="connsiteX13-28241" fmla="*/ 476250 w 2213217"/>
                <a:gd name="connsiteY13-28242" fmla="*/ 5097645 h 7252515"/>
                <a:gd name="connsiteX14-28243" fmla="*/ 383013 w 2213217"/>
                <a:gd name="connsiteY14-28244" fmla="*/ 6154049 h 7252515"/>
                <a:gd name="connsiteX15-28245" fmla="*/ 348398 w 2213217"/>
                <a:gd name="connsiteY15-28246" fmla="*/ 6604338 h 7252515"/>
                <a:gd name="connsiteX16-28247" fmla="*/ 420242 w 2213217"/>
                <a:gd name="connsiteY16-28248" fmla="*/ 6827439 h 7252515"/>
                <a:gd name="connsiteX17-28249" fmla="*/ 367118 w 2213217"/>
                <a:gd name="connsiteY17-28250" fmla="*/ 6982453 h 7252515"/>
                <a:gd name="connsiteX18-28251" fmla="*/ 605514 w 2213217"/>
                <a:gd name="connsiteY18-28252" fmla="*/ 7244526 h 7252515"/>
                <a:gd name="connsiteX19-28253" fmla="*/ 958269 w 2213217"/>
                <a:gd name="connsiteY19-28254" fmla="*/ 7136926 h 7252515"/>
                <a:gd name="connsiteX20-28255" fmla="*/ 724772 w 2213217"/>
                <a:gd name="connsiteY20-28256" fmla="*/ 6844746 h 7252515"/>
                <a:gd name="connsiteX21-28257" fmla="*/ 753076 w 2213217"/>
                <a:gd name="connsiteY21-28258" fmla="*/ 6579789 h 7252515"/>
                <a:gd name="connsiteX22-28259" fmla="*/ 738924 w 2213217"/>
                <a:gd name="connsiteY22-28260" fmla="*/ 6250170 h 7252515"/>
                <a:gd name="connsiteX23-28261" fmla="*/ 856500 w 2213217"/>
                <a:gd name="connsiteY23-28262" fmla="*/ 5489132 h 7252515"/>
                <a:gd name="connsiteX24-28263" fmla="*/ 906017 w 2213217"/>
                <a:gd name="connsiteY24-28264" fmla="*/ 5380240 h 7252515"/>
                <a:gd name="connsiteX25-28265" fmla="*/ 898504 w 2213217"/>
                <a:gd name="connsiteY25-28266" fmla="*/ 5308938 h 7252515"/>
                <a:gd name="connsiteX26-28267" fmla="*/ 971550 w 2213217"/>
                <a:gd name="connsiteY26-28268" fmla="*/ 5211945 h 7252515"/>
                <a:gd name="connsiteX27-28269" fmla="*/ 973564 w 2213217"/>
                <a:gd name="connsiteY27-28270" fmla="*/ 5069070 h 7252515"/>
                <a:gd name="connsiteX28-28271" fmla="*/ 1129719 w 2213217"/>
                <a:gd name="connsiteY28-28272" fmla="*/ 4378373 h 7252515"/>
                <a:gd name="connsiteX29-28273" fmla="*/ 1276350 w 2213217"/>
                <a:gd name="connsiteY29-28274" fmla="*/ 4649970 h 7252515"/>
                <a:gd name="connsiteX30-28275" fmla="*/ 1341012 w 2213217"/>
                <a:gd name="connsiteY30-28276" fmla="*/ 4880042 h 7252515"/>
                <a:gd name="connsiteX31-28277" fmla="*/ 1310424 w 2213217"/>
                <a:gd name="connsiteY31-28278" fmla="*/ 4973880 h 7252515"/>
                <a:gd name="connsiteX32-28279" fmla="*/ 1354293 w 2213217"/>
                <a:gd name="connsiteY32-28280" fmla="*/ 5113209 h 7252515"/>
                <a:gd name="connsiteX33-28281" fmla="*/ 1262198 w 2213217"/>
                <a:gd name="connsiteY33-28282" fmla="*/ 5554244 h 7252515"/>
                <a:gd name="connsiteX34-28283" fmla="*/ 1263220 w 2213217"/>
                <a:gd name="connsiteY34-28284" fmla="*/ 6360264 h 7252515"/>
                <a:gd name="connsiteX35-28285" fmla="*/ 1336385 w 2213217"/>
                <a:gd name="connsiteY35-28286" fmla="*/ 6540277 h 7252515"/>
                <a:gd name="connsiteX36-28287" fmla="*/ 1285605 w 2213217"/>
                <a:gd name="connsiteY36-28288" fmla="*/ 6741714 h 7252515"/>
                <a:gd name="connsiteX37-28289" fmla="*/ 1303783 w 2213217"/>
                <a:gd name="connsiteY37-28290" fmla="*/ 6828040 h 7252515"/>
                <a:gd name="connsiteX38-28291" fmla="*/ 1313579 w 2213217"/>
                <a:gd name="connsiteY38-28292" fmla="*/ 7020824 h 7252515"/>
                <a:gd name="connsiteX39-28293" fmla="*/ 1760353 w 2213217"/>
                <a:gd name="connsiteY39-28294" fmla="*/ 7189119 h 7252515"/>
                <a:gd name="connsiteX40-28295" fmla="*/ 2189006 w 2213217"/>
                <a:gd name="connsiteY40-28296" fmla="*/ 7199125 h 7252515"/>
                <a:gd name="connsiteX41-28297" fmla="*/ 2171850 w 2213217"/>
                <a:gd name="connsiteY41-28298" fmla="*/ 7046786 h 7252515"/>
                <a:gd name="connsiteX42-28299" fmla="*/ 1687247 w 2213217"/>
                <a:gd name="connsiteY42-28300" fmla="*/ 6680449 h 7252515"/>
                <a:gd name="connsiteX43-28301" fmla="*/ 1708130 w 2213217"/>
                <a:gd name="connsiteY43-28302" fmla="*/ 6550072 h 7252515"/>
                <a:gd name="connsiteX44-28303" fmla="*/ 1668617 w 2213217"/>
                <a:gd name="connsiteY44-28304" fmla="*/ 6451067 h 7252515"/>
                <a:gd name="connsiteX45-28305" fmla="*/ 1657350 w 2213217"/>
                <a:gd name="connsiteY45-28306" fmla="*/ 6250170 h 7252515"/>
                <a:gd name="connsiteX46-28307" fmla="*/ 1679014 w 2213217"/>
                <a:gd name="connsiteY46-28308" fmla="*/ 5979714 h 7252515"/>
                <a:gd name="connsiteX47-28309" fmla="*/ 1727631 w 2213217"/>
                <a:gd name="connsiteY47-28310" fmla="*/ 5512209 h 7252515"/>
                <a:gd name="connsiteX48-28311" fmla="*/ 1739049 w 2213217"/>
                <a:gd name="connsiteY48-28312" fmla="*/ 5363804 h 7252515"/>
                <a:gd name="connsiteX49-28313" fmla="*/ 1797611 w 2213217"/>
                <a:gd name="connsiteY49-28314" fmla="*/ 5317321 h 7252515"/>
                <a:gd name="connsiteX50-28315" fmla="*/ 1884207 w 2213217"/>
                <a:gd name="connsiteY50-28316" fmla="*/ 5097645 h 7252515"/>
                <a:gd name="connsiteX51-28317" fmla="*/ 1909357 w 2213217"/>
                <a:gd name="connsiteY51-28318" fmla="*/ 4805496 h 7252515"/>
                <a:gd name="connsiteX52-28319" fmla="*/ 1900373 w 2213217"/>
                <a:gd name="connsiteY52-28320" fmla="*/ 4348776 h 7252515"/>
                <a:gd name="connsiteX53-28321" fmla="*/ 1881052 w 2213217"/>
                <a:gd name="connsiteY53-28322" fmla="*/ 3902573 h 7252515"/>
                <a:gd name="connsiteX54-28323" fmla="*/ 1855362 w 2213217"/>
                <a:gd name="connsiteY54-28324" fmla="*/ 3584643 h 7252515"/>
                <a:gd name="connsiteX55-28325" fmla="*/ 2056257 w 2213217"/>
                <a:gd name="connsiteY55-28326" fmla="*/ 2654077 h 7252515"/>
                <a:gd name="connsiteX56-28327" fmla="*/ 2042707 w 2213217"/>
                <a:gd name="connsiteY56-28328" fmla="*/ 2404684 h 7252515"/>
                <a:gd name="connsiteX57-28329" fmla="*/ 1981200 w 2213217"/>
                <a:gd name="connsiteY57-28330" fmla="*/ 1864914 h 7252515"/>
                <a:gd name="connsiteX58-28331" fmla="*/ 1936459 w 2213217"/>
                <a:gd name="connsiteY58-28332" fmla="*/ 1677029 h 7252515"/>
                <a:gd name="connsiteX59-28333" fmla="*/ 1922037 w 2213217"/>
                <a:gd name="connsiteY59-28334" fmla="*/ 1432534 h 7252515"/>
                <a:gd name="connsiteX60-28335" fmla="*/ 1874412 w 2213217"/>
                <a:gd name="connsiteY60-28336" fmla="*/ 1302338 h 7252515"/>
                <a:gd name="connsiteX61-28337" fmla="*/ 1407687 w 2213217"/>
                <a:gd name="connsiteY61-28338" fmla="*/ 1134975 h 7252515"/>
                <a:gd name="connsiteX62-28339" fmla="*/ 1309221 w 2213217"/>
                <a:gd name="connsiteY62-28340" fmla="*/ 1020075 h 7252515"/>
                <a:gd name="connsiteX63-28341" fmla="*/ 1365230 w 2213217"/>
                <a:gd name="connsiteY63-28342" fmla="*/ 821521 h 7252515"/>
                <a:gd name="connsiteX64-28343" fmla="*/ 1433407 w 2213217"/>
                <a:gd name="connsiteY64-28344" fmla="*/ 622909 h 7252515"/>
                <a:gd name="connsiteX65-28345" fmla="*/ 1444916 w 2213217"/>
                <a:gd name="connsiteY65-28346" fmla="*/ 380757 h 7252515"/>
                <a:gd name="connsiteX66-28347" fmla="*/ 1330946 w 2213217"/>
                <a:gd name="connsiteY66-28348" fmla="*/ 143773 h 7252515"/>
                <a:gd name="connsiteX67-28349" fmla="*/ 1063645 w 2213217"/>
                <a:gd name="connsiteY67-28350" fmla="*/ 568 h 7252515"/>
                <a:gd name="connsiteX0-28351" fmla="*/ 1063645 w 2213217"/>
                <a:gd name="connsiteY0-28352" fmla="*/ 568 h 7252515"/>
                <a:gd name="connsiteX1-28353" fmla="*/ 809625 w 2213217"/>
                <a:gd name="connsiteY1-28354" fmla="*/ 116070 h 7252515"/>
                <a:gd name="connsiteX2-28355" fmla="*/ 685800 w 2213217"/>
                <a:gd name="connsiteY2-28356" fmla="*/ 297045 h 7252515"/>
                <a:gd name="connsiteX3-28357" fmla="*/ 704850 w 2213217"/>
                <a:gd name="connsiteY3-28358" fmla="*/ 620895 h 7252515"/>
                <a:gd name="connsiteX4-28359" fmla="*/ 838200 w 2213217"/>
                <a:gd name="connsiteY4-28360" fmla="*/ 897120 h 7252515"/>
                <a:gd name="connsiteX5-28361" fmla="*/ 742950 w 2213217"/>
                <a:gd name="connsiteY5-28362" fmla="*/ 1011420 h 7252515"/>
                <a:gd name="connsiteX6-28363" fmla="*/ 133350 w 2213217"/>
                <a:gd name="connsiteY6-28364" fmla="*/ 1220970 h 7252515"/>
                <a:gd name="connsiteX7-28365" fmla="*/ 0 w 2213217"/>
                <a:gd name="connsiteY7-28366" fmla="*/ 2211570 h 7252515"/>
                <a:gd name="connsiteX8-28367" fmla="*/ 333375 w 2213217"/>
                <a:gd name="connsiteY8-28368" fmla="*/ 3106920 h 7252515"/>
                <a:gd name="connsiteX9-28369" fmla="*/ 247650 w 2213217"/>
                <a:gd name="connsiteY9-28370" fmla="*/ 3840345 h 7252515"/>
                <a:gd name="connsiteX10-28371" fmla="*/ 371475 w 2213217"/>
                <a:gd name="connsiteY10-28372" fmla="*/ 4059420 h 7252515"/>
                <a:gd name="connsiteX11-28373" fmla="*/ 495300 w 2213217"/>
                <a:gd name="connsiteY11-28374" fmla="*/ 4278495 h 7252515"/>
                <a:gd name="connsiteX12-28375" fmla="*/ 476250 w 2213217"/>
                <a:gd name="connsiteY12-28376" fmla="*/ 4735695 h 7252515"/>
                <a:gd name="connsiteX13-28377" fmla="*/ 476250 w 2213217"/>
                <a:gd name="connsiteY13-28378" fmla="*/ 5097645 h 7252515"/>
                <a:gd name="connsiteX14-28379" fmla="*/ 383013 w 2213217"/>
                <a:gd name="connsiteY14-28380" fmla="*/ 6154049 h 7252515"/>
                <a:gd name="connsiteX15-28381" fmla="*/ 348398 w 2213217"/>
                <a:gd name="connsiteY15-28382" fmla="*/ 6604338 h 7252515"/>
                <a:gd name="connsiteX16-28383" fmla="*/ 420242 w 2213217"/>
                <a:gd name="connsiteY16-28384" fmla="*/ 6827439 h 7252515"/>
                <a:gd name="connsiteX17-28385" fmla="*/ 367118 w 2213217"/>
                <a:gd name="connsiteY17-28386" fmla="*/ 6982453 h 7252515"/>
                <a:gd name="connsiteX18-28387" fmla="*/ 605514 w 2213217"/>
                <a:gd name="connsiteY18-28388" fmla="*/ 7244526 h 7252515"/>
                <a:gd name="connsiteX19-28389" fmla="*/ 958269 w 2213217"/>
                <a:gd name="connsiteY19-28390" fmla="*/ 7136926 h 7252515"/>
                <a:gd name="connsiteX20-28391" fmla="*/ 724772 w 2213217"/>
                <a:gd name="connsiteY20-28392" fmla="*/ 6844746 h 7252515"/>
                <a:gd name="connsiteX21-28393" fmla="*/ 753076 w 2213217"/>
                <a:gd name="connsiteY21-28394" fmla="*/ 6579789 h 7252515"/>
                <a:gd name="connsiteX22-28395" fmla="*/ 738924 w 2213217"/>
                <a:gd name="connsiteY22-28396" fmla="*/ 6250170 h 7252515"/>
                <a:gd name="connsiteX23-28397" fmla="*/ 856500 w 2213217"/>
                <a:gd name="connsiteY23-28398" fmla="*/ 5489132 h 7252515"/>
                <a:gd name="connsiteX24-28399" fmla="*/ 906017 w 2213217"/>
                <a:gd name="connsiteY24-28400" fmla="*/ 5380240 h 7252515"/>
                <a:gd name="connsiteX25-28401" fmla="*/ 898504 w 2213217"/>
                <a:gd name="connsiteY25-28402" fmla="*/ 5308938 h 7252515"/>
                <a:gd name="connsiteX26-28403" fmla="*/ 971550 w 2213217"/>
                <a:gd name="connsiteY26-28404" fmla="*/ 5211945 h 7252515"/>
                <a:gd name="connsiteX27-28405" fmla="*/ 973564 w 2213217"/>
                <a:gd name="connsiteY27-28406" fmla="*/ 5069070 h 7252515"/>
                <a:gd name="connsiteX28-28407" fmla="*/ 1129719 w 2213217"/>
                <a:gd name="connsiteY28-28408" fmla="*/ 4378373 h 7252515"/>
                <a:gd name="connsiteX29-28409" fmla="*/ 1276350 w 2213217"/>
                <a:gd name="connsiteY29-28410" fmla="*/ 4649970 h 7252515"/>
                <a:gd name="connsiteX30-28411" fmla="*/ 1341012 w 2213217"/>
                <a:gd name="connsiteY30-28412" fmla="*/ 4880042 h 7252515"/>
                <a:gd name="connsiteX31-28413" fmla="*/ 1310424 w 2213217"/>
                <a:gd name="connsiteY31-28414" fmla="*/ 4973880 h 7252515"/>
                <a:gd name="connsiteX32-28415" fmla="*/ 1354293 w 2213217"/>
                <a:gd name="connsiteY32-28416" fmla="*/ 5113209 h 7252515"/>
                <a:gd name="connsiteX33-28417" fmla="*/ 1262198 w 2213217"/>
                <a:gd name="connsiteY33-28418" fmla="*/ 5554244 h 7252515"/>
                <a:gd name="connsiteX34-28419" fmla="*/ 1263220 w 2213217"/>
                <a:gd name="connsiteY34-28420" fmla="*/ 6360264 h 7252515"/>
                <a:gd name="connsiteX35-28421" fmla="*/ 1336385 w 2213217"/>
                <a:gd name="connsiteY35-28422" fmla="*/ 6540277 h 7252515"/>
                <a:gd name="connsiteX36-28423" fmla="*/ 1285605 w 2213217"/>
                <a:gd name="connsiteY36-28424" fmla="*/ 6741714 h 7252515"/>
                <a:gd name="connsiteX37-28425" fmla="*/ 1303783 w 2213217"/>
                <a:gd name="connsiteY37-28426" fmla="*/ 6828040 h 7252515"/>
                <a:gd name="connsiteX38-28427" fmla="*/ 1313579 w 2213217"/>
                <a:gd name="connsiteY38-28428" fmla="*/ 7020824 h 7252515"/>
                <a:gd name="connsiteX39-28429" fmla="*/ 1760353 w 2213217"/>
                <a:gd name="connsiteY39-28430" fmla="*/ 7189119 h 7252515"/>
                <a:gd name="connsiteX40-28431" fmla="*/ 2189006 w 2213217"/>
                <a:gd name="connsiteY40-28432" fmla="*/ 7199125 h 7252515"/>
                <a:gd name="connsiteX41-28433" fmla="*/ 2171850 w 2213217"/>
                <a:gd name="connsiteY41-28434" fmla="*/ 7046786 h 7252515"/>
                <a:gd name="connsiteX42-28435" fmla="*/ 1687247 w 2213217"/>
                <a:gd name="connsiteY42-28436" fmla="*/ 6680449 h 7252515"/>
                <a:gd name="connsiteX43-28437" fmla="*/ 1708130 w 2213217"/>
                <a:gd name="connsiteY43-28438" fmla="*/ 6550072 h 7252515"/>
                <a:gd name="connsiteX44-28439" fmla="*/ 1668617 w 2213217"/>
                <a:gd name="connsiteY44-28440" fmla="*/ 6451067 h 7252515"/>
                <a:gd name="connsiteX45-28441" fmla="*/ 1657350 w 2213217"/>
                <a:gd name="connsiteY45-28442" fmla="*/ 6250170 h 7252515"/>
                <a:gd name="connsiteX46-28443" fmla="*/ 1679014 w 2213217"/>
                <a:gd name="connsiteY46-28444" fmla="*/ 5979714 h 7252515"/>
                <a:gd name="connsiteX47-28445" fmla="*/ 1727631 w 2213217"/>
                <a:gd name="connsiteY47-28446" fmla="*/ 5512209 h 7252515"/>
                <a:gd name="connsiteX48-28447" fmla="*/ 1739049 w 2213217"/>
                <a:gd name="connsiteY48-28448" fmla="*/ 5363804 h 7252515"/>
                <a:gd name="connsiteX49-28449" fmla="*/ 1797611 w 2213217"/>
                <a:gd name="connsiteY49-28450" fmla="*/ 5317321 h 7252515"/>
                <a:gd name="connsiteX50-28451" fmla="*/ 1884207 w 2213217"/>
                <a:gd name="connsiteY50-28452" fmla="*/ 5097645 h 7252515"/>
                <a:gd name="connsiteX51-28453" fmla="*/ 1909357 w 2213217"/>
                <a:gd name="connsiteY51-28454" fmla="*/ 4805496 h 7252515"/>
                <a:gd name="connsiteX52-28455" fmla="*/ 1900373 w 2213217"/>
                <a:gd name="connsiteY52-28456" fmla="*/ 4348776 h 7252515"/>
                <a:gd name="connsiteX53-28457" fmla="*/ 1881052 w 2213217"/>
                <a:gd name="connsiteY53-28458" fmla="*/ 3902573 h 7252515"/>
                <a:gd name="connsiteX54-28459" fmla="*/ 1855362 w 2213217"/>
                <a:gd name="connsiteY54-28460" fmla="*/ 3584643 h 7252515"/>
                <a:gd name="connsiteX55-28461" fmla="*/ 2056257 w 2213217"/>
                <a:gd name="connsiteY55-28462" fmla="*/ 2654077 h 7252515"/>
                <a:gd name="connsiteX56-28463" fmla="*/ 2042707 w 2213217"/>
                <a:gd name="connsiteY56-28464" fmla="*/ 2404684 h 7252515"/>
                <a:gd name="connsiteX57-28465" fmla="*/ 1981200 w 2213217"/>
                <a:gd name="connsiteY57-28466" fmla="*/ 1864914 h 7252515"/>
                <a:gd name="connsiteX58-28467" fmla="*/ 1936459 w 2213217"/>
                <a:gd name="connsiteY58-28468" fmla="*/ 1677029 h 7252515"/>
                <a:gd name="connsiteX59-28469" fmla="*/ 1922037 w 2213217"/>
                <a:gd name="connsiteY59-28470" fmla="*/ 1432534 h 7252515"/>
                <a:gd name="connsiteX60-28471" fmla="*/ 1874412 w 2213217"/>
                <a:gd name="connsiteY60-28472" fmla="*/ 1302338 h 7252515"/>
                <a:gd name="connsiteX61-28473" fmla="*/ 1407687 w 2213217"/>
                <a:gd name="connsiteY61-28474" fmla="*/ 1134975 h 7252515"/>
                <a:gd name="connsiteX62-28475" fmla="*/ 1309221 w 2213217"/>
                <a:gd name="connsiteY62-28476" fmla="*/ 1020075 h 7252515"/>
                <a:gd name="connsiteX63-28477" fmla="*/ 1365230 w 2213217"/>
                <a:gd name="connsiteY63-28478" fmla="*/ 821521 h 7252515"/>
                <a:gd name="connsiteX64-28479" fmla="*/ 1433407 w 2213217"/>
                <a:gd name="connsiteY64-28480" fmla="*/ 622909 h 7252515"/>
                <a:gd name="connsiteX65-28481" fmla="*/ 1444916 w 2213217"/>
                <a:gd name="connsiteY65-28482" fmla="*/ 380757 h 7252515"/>
                <a:gd name="connsiteX66-28483" fmla="*/ 1330946 w 2213217"/>
                <a:gd name="connsiteY66-28484" fmla="*/ 143773 h 7252515"/>
                <a:gd name="connsiteX67-28485" fmla="*/ 1063645 w 2213217"/>
                <a:gd name="connsiteY67-28486" fmla="*/ 568 h 7252515"/>
                <a:gd name="connsiteX0-28487" fmla="*/ 1063645 w 2213217"/>
                <a:gd name="connsiteY0-28488" fmla="*/ 568 h 7252515"/>
                <a:gd name="connsiteX1-28489" fmla="*/ 809625 w 2213217"/>
                <a:gd name="connsiteY1-28490" fmla="*/ 116070 h 7252515"/>
                <a:gd name="connsiteX2-28491" fmla="*/ 685800 w 2213217"/>
                <a:gd name="connsiteY2-28492" fmla="*/ 297045 h 7252515"/>
                <a:gd name="connsiteX3-28493" fmla="*/ 704850 w 2213217"/>
                <a:gd name="connsiteY3-28494" fmla="*/ 620895 h 7252515"/>
                <a:gd name="connsiteX4-28495" fmla="*/ 838200 w 2213217"/>
                <a:gd name="connsiteY4-28496" fmla="*/ 897120 h 7252515"/>
                <a:gd name="connsiteX5-28497" fmla="*/ 742950 w 2213217"/>
                <a:gd name="connsiteY5-28498" fmla="*/ 1011420 h 7252515"/>
                <a:gd name="connsiteX6-28499" fmla="*/ 133350 w 2213217"/>
                <a:gd name="connsiteY6-28500" fmla="*/ 1220970 h 7252515"/>
                <a:gd name="connsiteX7-28501" fmla="*/ 0 w 2213217"/>
                <a:gd name="connsiteY7-28502" fmla="*/ 2211570 h 7252515"/>
                <a:gd name="connsiteX8-28503" fmla="*/ 333375 w 2213217"/>
                <a:gd name="connsiteY8-28504" fmla="*/ 3106920 h 7252515"/>
                <a:gd name="connsiteX9-28505" fmla="*/ 247650 w 2213217"/>
                <a:gd name="connsiteY9-28506" fmla="*/ 3840345 h 7252515"/>
                <a:gd name="connsiteX10-28507" fmla="*/ 371475 w 2213217"/>
                <a:gd name="connsiteY10-28508" fmla="*/ 4059420 h 7252515"/>
                <a:gd name="connsiteX11-28509" fmla="*/ 495300 w 2213217"/>
                <a:gd name="connsiteY11-28510" fmla="*/ 4278495 h 7252515"/>
                <a:gd name="connsiteX12-28511" fmla="*/ 476250 w 2213217"/>
                <a:gd name="connsiteY12-28512" fmla="*/ 4735695 h 7252515"/>
                <a:gd name="connsiteX13-28513" fmla="*/ 476250 w 2213217"/>
                <a:gd name="connsiteY13-28514" fmla="*/ 5097645 h 7252515"/>
                <a:gd name="connsiteX14-28515" fmla="*/ 383013 w 2213217"/>
                <a:gd name="connsiteY14-28516" fmla="*/ 6154049 h 7252515"/>
                <a:gd name="connsiteX15-28517" fmla="*/ 348398 w 2213217"/>
                <a:gd name="connsiteY15-28518" fmla="*/ 6604338 h 7252515"/>
                <a:gd name="connsiteX16-28519" fmla="*/ 420242 w 2213217"/>
                <a:gd name="connsiteY16-28520" fmla="*/ 6827439 h 7252515"/>
                <a:gd name="connsiteX17-28521" fmla="*/ 367118 w 2213217"/>
                <a:gd name="connsiteY17-28522" fmla="*/ 6982453 h 7252515"/>
                <a:gd name="connsiteX18-28523" fmla="*/ 605514 w 2213217"/>
                <a:gd name="connsiteY18-28524" fmla="*/ 7244526 h 7252515"/>
                <a:gd name="connsiteX19-28525" fmla="*/ 958269 w 2213217"/>
                <a:gd name="connsiteY19-28526" fmla="*/ 7136926 h 7252515"/>
                <a:gd name="connsiteX20-28527" fmla="*/ 724772 w 2213217"/>
                <a:gd name="connsiteY20-28528" fmla="*/ 6844746 h 7252515"/>
                <a:gd name="connsiteX21-28529" fmla="*/ 753076 w 2213217"/>
                <a:gd name="connsiteY21-28530" fmla="*/ 6579789 h 7252515"/>
                <a:gd name="connsiteX22-28531" fmla="*/ 738924 w 2213217"/>
                <a:gd name="connsiteY22-28532" fmla="*/ 6250170 h 7252515"/>
                <a:gd name="connsiteX23-28533" fmla="*/ 856500 w 2213217"/>
                <a:gd name="connsiteY23-28534" fmla="*/ 5489132 h 7252515"/>
                <a:gd name="connsiteX24-28535" fmla="*/ 906017 w 2213217"/>
                <a:gd name="connsiteY24-28536" fmla="*/ 5380240 h 7252515"/>
                <a:gd name="connsiteX25-28537" fmla="*/ 898504 w 2213217"/>
                <a:gd name="connsiteY25-28538" fmla="*/ 5308938 h 7252515"/>
                <a:gd name="connsiteX26-28539" fmla="*/ 971550 w 2213217"/>
                <a:gd name="connsiteY26-28540" fmla="*/ 5211945 h 7252515"/>
                <a:gd name="connsiteX27-28541" fmla="*/ 973564 w 2213217"/>
                <a:gd name="connsiteY27-28542" fmla="*/ 5069070 h 7252515"/>
                <a:gd name="connsiteX28-28543" fmla="*/ 1129719 w 2213217"/>
                <a:gd name="connsiteY28-28544" fmla="*/ 4378373 h 7252515"/>
                <a:gd name="connsiteX29-28545" fmla="*/ 1276350 w 2213217"/>
                <a:gd name="connsiteY29-28546" fmla="*/ 4649970 h 7252515"/>
                <a:gd name="connsiteX30-28547" fmla="*/ 1341012 w 2213217"/>
                <a:gd name="connsiteY30-28548" fmla="*/ 4880042 h 7252515"/>
                <a:gd name="connsiteX31-28549" fmla="*/ 1310424 w 2213217"/>
                <a:gd name="connsiteY31-28550" fmla="*/ 4973880 h 7252515"/>
                <a:gd name="connsiteX32-28551" fmla="*/ 1354293 w 2213217"/>
                <a:gd name="connsiteY32-28552" fmla="*/ 5113209 h 7252515"/>
                <a:gd name="connsiteX33-28553" fmla="*/ 1262198 w 2213217"/>
                <a:gd name="connsiteY33-28554" fmla="*/ 5554244 h 7252515"/>
                <a:gd name="connsiteX34-28555" fmla="*/ 1263220 w 2213217"/>
                <a:gd name="connsiteY34-28556" fmla="*/ 6360264 h 7252515"/>
                <a:gd name="connsiteX35-28557" fmla="*/ 1336385 w 2213217"/>
                <a:gd name="connsiteY35-28558" fmla="*/ 6540277 h 7252515"/>
                <a:gd name="connsiteX36-28559" fmla="*/ 1285605 w 2213217"/>
                <a:gd name="connsiteY36-28560" fmla="*/ 6741714 h 7252515"/>
                <a:gd name="connsiteX37-28561" fmla="*/ 1303783 w 2213217"/>
                <a:gd name="connsiteY37-28562" fmla="*/ 6828040 h 7252515"/>
                <a:gd name="connsiteX38-28563" fmla="*/ 1313579 w 2213217"/>
                <a:gd name="connsiteY38-28564" fmla="*/ 7020824 h 7252515"/>
                <a:gd name="connsiteX39-28565" fmla="*/ 1760353 w 2213217"/>
                <a:gd name="connsiteY39-28566" fmla="*/ 7189119 h 7252515"/>
                <a:gd name="connsiteX40-28567" fmla="*/ 2189006 w 2213217"/>
                <a:gd name="connsiteY40-28568" fmla="*/ 7199125 h 7252515"/>
                <a:gd name="connsiteX41-28569" fmla="*/ 2171850 w 2213217"/>
                <a:gd name="connsiteY41-28570" fmla="*/ 7046786 h 7252515"/>
                <a:gd name="connsiteX42-28571" fmla="*/ 1687247 w 2213217"/>
                <a:gd name="connsiteY42-28572" fmla="*/ 6680449 h 7252515"/>
                <a:gd name="connsiteX43-28573" fmla="*/ 1708130 w 2213217"/>
                <a:gd name="connsiteY43-28574" fmla="*/ 6550072 h 7252515"/>
                <a:gd name="connsiteX44-28575" fmla="*/ 1668617 w 2213217"/>
                <a:gd name="connsiteY44-28576" fmla="*/ 6451067 h 7252515"/>
                <a:gd name="connsiteX45-28577" fmla="*/ 1657350 w 2213217"/>
                <a:gd name="connsiteY45-28578" fmla="*/ 6250170 h 7252515"/>
                <a:gd name="connsiteX46-28579" fmla="*/ 1679014 w 2213217"/>
                <a:gd name="connsiteY46-28580" fmla="*/ 5979714 h 7252515"/>
                <a:gd name="connsiteX47-28581" fmla="*/ 1727631 w 2213217"/>
                <a:gd name="connsiteY47-28582" fmla="*/ 5512209 h 7252515"/>
                <a:gd name="connsiteX48-28583" fmla="*/ 1739049 w 2213217"/>
                <a:gd name="connsiteY48-28584" fmla="*/ 5363804 h 7252515"/>
                <a:gd name="connsiteX49-28585" fmla="*/ 1797611 w 2213217"/>
                <a:gd name="connsiteY49-28586" fmla="*/ 5317321 h 7252515"/>
                <a:gd name="connsiteX50-28587" fmla="*/ 1884207 w 2213217"/>
                <a:gd name="connsiteY50-28588" fmla="*/ 5097645 h 7252515"/>
                <a:gd name="connsiteX51-28589" fmla="*/ 1909357 w 2213217"/>
                <a:gd name="connsiteY51-28590" fmla="*/ 4805496 h 7252515"/>
                <a:gd name="connsiteX52-28591" fmla="*/ 1900373 w 2213217"/>
                <a:gd name="connsiteY52-28592" fmla="*/ 4348776 h 7252515"/>
                <a:gd name="connsiteX53-28593" fmla="*/ 1881052 w 2213217"/>
                <a:gd name="connsiteY53-28594" fmla="*/ 3902573 h 7252515"/>
                <a:gd name="connsiteX54-28595" fmla="*/ 1855362 w 2213217"/>
                <a:gd name="connsiteY54-28596" fmla="*/ 3584643 h 7252515"/>
                <a:gd name="connsiteX55-28597" fmla="*/ 2056257 w 2213217"/>
                <a:gd name="connsiteY55-28598" fmla="*/ 2654077 h 7252515"/>
                <a:gd name="connsiteX56-28599" fmla="*/ 2042707 w 2213217"/>
                <a:gd name="connsiteY56-28600" fmla="*/ 2404684 h 7252515"/>
                <a:gd name="connsiteX57-28601" fmla="*/ 1981200 w 2213217"/>
                <a:gd name="connsiteY57-28602" fmla="*/ 1864914 h 7252515"/>
                <a:gd name="connsiteX58-28603" fmla="*/ 1936459 w 2213217"/>
                <a:gd name="connsiteY58-28604" fmla="*/ 1677029 h 7252515"/>
                <a:gd name="connsiteX59-28605" fmla="*/ 1922037 w 2213217"/>
                <a:gd name="connsiteY59-28606" fmla="*/ 1432534 h 7252515"/>
                <a:gd name="connsiteX60-28607" fmla="*/ 1874412 w 2213217"/>
                <a:gd name="connsiteY60-28608" fmla="*/ 1302338 h 7252515"/>
                <a:gd name="connsiteX61-28609" fmla="*/ 1407687 w 2213217"/>
                <a:gd name="connsiteY61-28610" fmla="*/ 1134975 h 7252515"/>
                <a:gd name="connsiteX62-28611" fmla="*/ 1309221 w 2213217"/>
                <a:gd name="connsiteY62-28612" fmla="*/ 1020075 h 7252515"/>
                <a:gd name="connsiteX63-28613" fmla="*/ 1365230 w 2213217"/>
                <a:gd name="connsiteY63-28614" fmla="*/ 821521 h 7252515"/>
                <a:gd name="connsiteX64-28615" fmla="*/ 1433407 w 2213217"/>
                <a:gd name="connsiteY64-28616" fmla="*/ 622909 h 7252515"/>
                <a:gd name="connsiteX65-28617" fmla="*/ 1444916 w 2213217"/>
                <a:gd name="connsiteY65-28618" fmla="*/ 380757 h 7252515"/>
                <a:gd name="connsiteX66-28619" fmla="*/ 1330946 w 2213217"/>
                <a:gd name="connsiteY66-28620" fmla="*/ 143773 h 7252515"/>
                <a:gd name="connsiteX67-28621" fmla="*/ 1063645 w 2213217"/>
                <a:gd name="connsiteY67-28622" fmla="*/ 568 h 7252515"/>
                <a:gd name="connsiteX0-28623" fmla="*/ 1063645 w 2213217"/>
                <a:gd name="connsiteY0-28624" fmla="*/ 568 h 7252515"/>
                <a:gd name="connsiteX1-28625" fmla="*/ 809625 w 2213217"/>
                <a:gd name="connsiteY1-28626" fmla="*/ 116070 h 7252515"/>
                <a:gd name="connsiteX2-28627" fmla="*/ 685800 w 2213217"/>
                <a:gd name="connsiteY2-28628" fmla="*/ 297045 h 7252515"/>
                <a:gd name="connsiteX3-28629" fmla="*/ 704850 w 2213217"/>
                <a:gd name="connsiteY3-28630" fmla="*/ 620895 h 7252515"/>
                <a:gd name="connsiteX4-28631" fmla="*/ 838200 w 2213217"/>
                <a:gd name="connsiteY4-28632" fmla="*/ 897120 h 7252515"/>
                <a:gd name="connsiteX5-28633" fmla="*/ 742950 w 2213217"/>
                <a:gd name="connsiteY5-28634" fmla="*/ 1011420 h 7252515"/>
                <a:gd name="connsiteX6-28635" fmla="*/ 133350 w 2213217"/>
                <a:gd name="connsiteY6-28636" fmla="*/ 1220970 h 7252515"/>
                <a:gd name="connsiteX7-28637" fmla="*/ 0 w 2213217"/>
                <a:gd name="connsiteY7-28638" fmla="*/ 2211570 h 7252515"/>
                <a:gd name="connsiteX8-28639" fmla="*/ 333375 w 2213217"/>
                <a:gd name="connsiteY8-28640" fmla="*/ 3106920 h 7252515"/>
                <a:gd name="connsiteX9-28641" fmla="*/ 247650 w 2213217"/>
                <a:gd name="connsiteY9-28642" fmla="*/ 3840345 h 7252515"/>
                <a:gd name="connsiteX10-28643" fmla="*/ 371475 w 2213217"/>
                <a:gd name="connsiteY10-28644" fmla="*/ 4059420 h 7252515"/>
                <a:gd name="connsiteX11-28645" fmla="*/ 495300 w 2213217"/>
                <a:gd name="connsiteY11-28646" fmla="*/ 4278495 h 7252515"/>
                <a:gd name="connsiteX12-28647" fmla="*/ 476250 w 2213217"/>
                <a:gd name="connsiteY12-28648" fmla="*/ 4735695 h 7252515"/>
                <a:gd name="connsiteX13-28649" fmla="*/ 476250 w 2213217"/>
                <a:gd name="connsiteY13-28650" fmla="*/ 5097645 h 7252515"/>
                <a:gd name="connsiteX14-28651" fmla="*/ 383013 w 2213217"/>
                <a:gd name="connsiteY14-28652" fmla="*/ 6154049 h 7252515"/>
                <a:gd name="connsiteX15-28653" fmla="*/ 348398 w 2213217"/>
                <a:gd name="connsiteY15-28654" fmla="*/ 6604338 h 7252515"/>
                <a:gd name="connsiteX16-28655" fmla="*/ 420242 w 2213217"/>
                <a:gd name="connsiteY16-28656" fmla="*/ 6827439 h 7252515"/>
                <a:gd name="connsiteX17-28657" fmla="*/ 367118 w 2213217"/>
                <a:gd name="connsiteY17-28658" fmla="*/ 6982453 h 7252515"/>
                <a:gd name="connsiteX18-28659" fmla="*/ 605514 w 2213217"/>
                <a:gd name="connsiteY18-28660" fmla="*/ 7244526 h 7252515"/>
                <a:gd name="connsiteX19-28661" fmla="*/ 958269 w 2213217"/>
                <a:gd name="connsiteY19-28662" fmla="*/ 7136926 h 7252515"/>
                <a:gd name="connsiteX20-28663" fmla="*/ 724772 w 2213217"/>
                <a:gd name="connsiteY20-28664" fmla="*/ 6844746 h 7252515"/>
                <a:gd name="connsiteX21-28665" fmla="*/ 753076 w 2213217"/>
                <a:gd name="connsiteY21-28666" fmla="*/ 6579789 h 7252515"/>
                <a:gd name="connsiteX22-28667" fmla="*/ 738924 w 2213217"/>
                <a:gd name="connsiteY22-28668" fmla="*/ 6250170 h 7252515"/>
                <a:gd name="connsiteX23-28669" fmla="*/ 856500 w 2213217"/>
                <a:gd name="connsiteY23-28670" fmla="*/ 5489132 h 7252515"/>
                <a:gd name="connsiteX24-28671" fmla="*/ 906017 w 2213217"/>
                <a:gd name="connsiteY24-28672" fmla="*/ 5380240 h 7252515"/>
                <a:gd name="connsiteX25-28673" fmla="*/ 898504 w 2213217"/>
                <a:gd name="connsiteY25-28674" fmla="*/ 5308938 h 7252515"/>
                <a:gd name="connsiteX26-28675" fmla="*/ 971550 w 2213217"/>
                <a:gd name="connsiteY26-28676" fmla="*/ 5211945 h 7252515"/>
                <a:gd name="connsiteX27-28677" fmla="*/ 973564 w 2213217"/>
                <a:gd name="connsiteY27-28678" fmla="*/ 5069070 h 7252515"/>
                <a:gd name="connsiteX28-28679" fmla="*/ 1129719 w 2213217"/>
                <a:gd name="connsiteY28-28680" fmla="*/ 4378373 h 7252515"/>
                <a:gd name="connsiteX29-28681" fmla="*/ 1276350 w 2213217"/>
                <a:gd name="connsiteY29-28682" fmla="*/ 4649970 h 7252515"/>
                <a:gd name="connsiteX30-28683" fmla="*/ 1341012 w 2213217"/>
                <a:gd name="connsiteY30-28684" fmla="*/ 4880042 h 7252515"/>
                <a:gd name="connsiteX31-28685" fmla="*/ 1310424 w 2213217"/>
                <a:gd name="connsiteY31-28686" fmla="*/ 4973880 h 7252515"/>
                <a:gd name="connsiteX32-28687" fmla="*/ 1354293 w 2213217"/>
                <a:gd name="connsiteY32-28688" fmla="*/ 5113209 h 7252515"/>
                <a:gd name="connsiteX33-28689" fmla="*/ 1262198 w 2213217"/>
                <a:gd name="connsiteY33-28690" fmla="*/ 5554244 h 7252515"/>
                <a:gd name="connsiteX34-28691" fmla="*/ 1263220 w 2213217"/>
                <a:gd name="connsiteY34-28692" fmla="*/ 6360264 h 7252515"/>
                <a:gd name="connsiteX35-28693" fmla="*/ 1336385 w 2213217"/>
                <a:gd name="connsiteY35-28694" fmla="*/ 6540277 h 7252515"/>
                <a:gd name="connsiteX36-28695" fmla="*/ 1285605 w 2213217"/>
                <a:gd name="connsiteY36-28696" fmla="*/ 6741714 h 7252515"/>
                <a:gd name="connsiteX37-28697" fmla="*/ 1303783 w 2213217"/>
                <a:gd name="connsiteY37-28698" fmla="*/ 6828040 h 7252515"/>
                <a:gd name="connsiteX38-28699" fmla="*/ 1313579 w 2213217"/>
                <a:gd name="connsiteY38-28700" fmla="*/ 7020824 h 7252515"/>
                <a:gd name="connsiteX39-28701" fmla="*/ 1760353 w 2213217"/>
                <a:gd name="connsiteY39-28702" fmla="*/ 7189119 h 7252515"/>
                <a:gd name="connsiteX40-28703" fmla="*/ 2189006 w 2213217"/>
                <a:gd name="connsiteY40-28704" fmla="*/ 7199125 h 7252515"/>
                <a:gd name="connsiteX41-28705" fmla="*/ 2171850 w 2213217"/>
                <a:gd name="connsiteY41-28706" fmla="*/ 7046786 h 7252515"/>
                <a:gd name="connsiteX42-28707" fmla="*/ 1687247 w 2213217"/>
                <a:gd name="connsiteY42-28708" fmla="*/ 6680449 h 7252515"/>
                <a:gd name="connsiteX43-28709" fmla="*/ 1708130 w 2213217"/>
                <a:gd name="connsiteY43-28710" fmla="*/ 6550072 h 7252515"/>
                <a:gd name="connsiteX44-28711" fmla="*/ 1668617 w 2213217"/>
                <a:gd name="connsiteY44-28712" fmla="*/ 6451067 h 7252515"/>
                <a:gd name="connsiteX45-28713" fmla="*/ 1657350 w 2213217"/>
                <a:gd name="connsiteY45-28714" fmla="*/ 6250170 h 7252515"/>
                <a:gd name="connsiteX46-28715" fmla="*/ 1679014 w 2213217"/>
                <a:gd name="connsiteY46-28716" fmla="*/ 5979714 h 7252515"/>
                <a:gd name="connsiteX47-28717" fmla="*/ 1727631 w 2213217"/>
                <a:gd name="connsiteY47-28718" fmla="*/ 5512209 h 7252515"/>
                <a:gd name="connsiteX48-28719" fmla="*/ 1739049 w 2213217"/>
                <a:gd name="connsiteY48-28720" fmla="*/ 5363804 h 7252515"/>
                <a:gd name="connsiteX49-28721" fmla="*/ 1797611 w 2213217"/>
                <a:gd name="connsiteY49-28722" fmla="*/ 5317321 h 7252515"/>
                <a:gd name="connsiteX50-28723" fmla="*/ 1884207 w 2213217"/>
                <a:gd name="connsiteY50-28724" fmla="*/ 5097645 h 7252515"/>
                <a:gd name="connsiteX51-28725" fmla="*/ 1909357 w 2213217"/>
                <a:gd name="connsiteY51-28726" fmla="*/ 4805496 h 7252515"/>
                <a:gd name="connsiteX52-28727" fmla="*/ 1900373 w 2213217"/>
                <a:gd name="connsiteY52-28728" fmla="*/ 4348776 h 7252515"/>
                <a:gd name="connsiteX53-28729" fmla="*/ 1881052 w 2213217"/>
                <a:gd name="connsiteY53-28730" fmla="*/ 3902573 h 7252515"/>
                <a:gd name="connsiteX54-28731" fmla="*/ 1855362 w 2213217"/>
                <a:gd name="connsiteY54-28732" fmla="*/ 3584643 h 7252515"/>
                <a:gd name="connsiteX55-28733" fmla="*/ 2056257 w 2213217"/>
                <a:gd name="connsiteY55-28734" fmla="*/ 2654077 h 7252515"/>
                <a:gd name="connsiteX56-28735" fmla="*/ 2042707 w 2213217"/>
                <a:gd name="connsiteY56-28736" fmla="*/ 2404684 h 7252515"/>
                <a:gd name="connsiteX57-28737" fmla="*/ 1981200 w 2213217"/>
                <a:gd name="connsiteY57-28738" fmla="*/ 1864914 h 7252515"/>
                <a:gd name="connsiteX58-28739" fmla="*/ 1936459 w 2213217"/>
                <a:gd name="connsiteY58-28740" fmla="*/ 1677029 h 7252515"/>
                <a:gd name="connsiteX59-28741" fmla="*/ 1922037 w 2213217"/>
                <a:gd name="connsiteY59-28742" fmla="*/ 1432534 h 7252515"/>
                <a:gd name="connsiteX60-28743" fmla="*/ 1874412 w 2213217"/>
                <a:gd name="connsiteY60-28744" fmla="*/ 1302338 h 7252515"/>
                <a:gd name="connsiteX61-28745" fmla="*/ 1407687 w 2213217"/>
                <a:gd name="connsiteY61-28746" fmla="*/ 1134975 h 7252515"/>
                <a:gd name="connsiteX62-28747" fmla="*/ 1309221 w 2213217"/>
                <a:gd name="connsiteY62-28748" fmla="*/ 1020075 h 7252515"/>
                <a:gd name="connsiteX63-28749" fmla="*/ 1365230 w 2213217"/>
                <a:gd name="connsiteY63-28750" fmla="*/ 821521 h 7252515"/>
                <a:gd name="connsiteX64-28751" fmla="*/ 1433407 w 2213217"/>
                <a:gd name="connsiteY64-28752" fmla="*/ 622909 h 7252515"/>
                <a:gd name="connsiteX65-28753" fmla="*/ 1444916 w 2213217"/>
                <a:gd name="connsiteY65-28754" fmla="*/ 380757 h 7252515"/>
                <a:gd name="connsiteX66-28755" fmla="*/ 1330946 w 2213217"/>
                <a:gd name="connsiteY66-28756" fmla="*/ 143773 h 7252515"/>
                <a:gd name="connsiteX67-28757" fmla="*/ 1063645 w 2213217"/>
                <a:gd name="connsiteY67-28758" fmla="*/ 568 h 7252515"/>
                <a:gd name="connsiteX0-28759" fmla="*/ 1063645 w 2213217"/>
                <a:gd name="connsiteY0-28760" fmla="*/ 568 h 7252515"/>
                <a:gd name="connsiteX1-28761" fmla="*/ 809625 w 2213217"/>
                <a:gd name="connsiteY1-28762" fmla="*/ 116070 h 7252515"/>
                <a:gd name="connsiteX2-28763" fmla="*/ 685800 w 2213217"/>
                <a:gd name="connsiteY2-28764" fmla="*/ 297045 h 7252515"/>
                <a:gd name="connsiteX3-28765" fmla="*/ 704850 w 2213217"/>
                <a:gd name="connsiteY3-28766" fmla="*/ 620895 h 7252515"/>
                <a:gd name="connsiteX4-28767" fmla="*/ 838200 w 2213217"/>
                <a:gd name="connsiteY4-28768" fmla="*/ 897120 h 7252515"/>
                <a:gd name="connsiteX5-28769" fmla="*/ 742950 w 2213217"/>
                <a:gd name="connsiteY5-28770" fmla="*/ 1011420 h 7252515"/>
                <a:gd name="connsiteX6-28771" fmla="*/ 133350 w 2213217"/>
                <a:gd name="connsiteY6-28772" fmla="*/ 1220970 h 7252515"/>
                <a:gd name="connsiteX7-28773" fmla="*/ 0 w 2213217"/>
                <a:gd name="connsiteY7-28774" fmla="*/ 2211570 h 7252515"/>
                <a:gd name="connsiteX8-28775" fmla="*/ 333375 w 2213217"/>
                <a:gd name="connsiteY8-28776" fmla="*/ 3106920 h 7252515"/>
                <a:gd name="connsiteX9-28777" fmla="*/ 247650 w 2213217"/>
                <a:gd name="connsiteY9-28778" fmla="*/ 3840345 h 7252515"/>
                <a:gd name="connsiteX10-28779" fmla="*/ 371475 w 2213217"/>
                <a:gd name="connsiteY10-28780" fmla="*/ 4059420 h 7252515"/>
                <a:gd name="connsiteX11-28781" fmla="*/ 495300 w 2213217"/>
                <a:gd name="connsiteY11-28782" fmla="*/ 4278495 h 7252515"/>
                <a:gd name="connsiteX12-28783" fmla="*/ 476250 w 2213217"/>
                <a:gd name="connsiteY12-28784" fmla="*/ 4735695 h 7252515"/>
                <a:gd name="connsiteX13-28785" fmla="*/ 458942 w 2213217"/>
                <a:gd name="connsiteY13-28786" fmla="*/ 5126491 h 7252515"/>
                <a:gd name="connsiteX14-28787" fmla="*/ 383013 w 2213217"/>
                <a:gd name="connsiteY14-28788" fmla="*/ 6154049 h 7252515"/>
                <a:gd name="connsiteX15-28789" fmla="*/ 348398 w 2213217"/>
                <a:gd name="connsiteY15-28790" fmla="*/ 6604338 h 7252515"/>
                <a:gd name="connsiteX16-28791" fmla="*/ 420242 w 2213217"/>
                <a:gd name="connsiteY16-28792" fmla="*/ 6827439 h 7252515"/>
                <a:gd name="connsiteX17-28793" fmla="*/ 367118 w 2213217"/>
                <a:gd name="connsiteY17-28794" fmla="*/ 6982453 h 7252515"/>
                <a:gd name="connsiteX18-28795" fmla="*/ 605514 w 2213217"/>
                <a:gd name="connsiteY18-28796" fmla="*/ 7244526 h 7252515"/>
                <a:gd name="connsiteX19-28797" fmla="*/ 958269 w 2213217"/>
                <a:gd name="connsiteY19-28798" fmla="*/ 7136926 h 7252515"/>
                <a:gd name="connsiteX20-28799" fmla="*/ 724772 w 2213217"/>
                <a:gd name="connsiteY20-28800" fmla="*/ 6844746 h 7252515"/>
                <a:gd name="connsiteX21-28801" fmla="*/ 753076 w 2213217"/>
                <a:gd name="connsiteY21-28802" fmla="*/ 6579789 h 7252515"/>
                <a:gd name="connsiteX22-28803" fmla="*/ 738924 w 2213217"/>
                <a:gd name="connsiteY22-28804" fmla="*/ 6250170 h 7252515"/>
                <a:gd name="connsiteX23-28805" fmla="*/ 856500 w 2213217"/>
                <a:gd name="connsiteY23-28806" fmla="*/ 5489132 h 7252515"/>
                <a:gd name="connsiteX24-28807" fmla="*/ 906017 w 2213217"/>
                <a:gd name="connsiteY24-28808" fmla="*/ 5380240 h 7252515"/>
                <a:gd name="connsiteX25-28809" fmla="*/ 898504 w 2213217"/>
                <a:gd name="connsiteY25-28810" fmla="*/ 5308938 h 7252515"/>
                <a:gd name="connsiteX26-28811" fmla="*/ 971550 w 2213217"/>
                <a:gd name="connsiteY26-28812" fmla="*/ 5211945 h 7252515"/>
                <a:gd name="connsiteX27-28813" fmla="*/ 973564 w 2213217"/>
                <a:gd name="connsiteY27-28814" fmla="*/ 5069070 h 7252515"/>
                <a:gd name="connsiteX28-28815" fmla="*/ 1129719 w 2213217"/>
                <a:gd name="connsiteY28-28816" fmla="*/ 4378373 h 7252515"/>
                <a:gd name="connsiteX29-28817" fmla="*/ 1276350 w 2213217"/>
                <a:gd name="connsiteY29-28818" fmla="*/ 4649970 h 7252515"/>
                <a:gd name="connsiteX30-28819" fmla="*/ 1341012 w 2213217"/>
                <a:gd name="connsiteY30-28820" fmla="*/ 4880042 h 7252515"/>
                <a:gd name="connsiteX31-28821" fmla="*/ 1310424 w 2213217"/>
                <a:gd name="connsiteY31-28822" fmla="*/ 4973880 h 7252515"/>
                <a:gd name="connsiteX32-28823" fmla="*/ 1354293 w 2213217"/>
                <a:gd name="connsiteY32-28824" fmla="*/ 5113209 h 7252515"/>
                <a:gd name="connsiteX33-28825" fmla="*/ 1262198 w 2213217"/>
                <a:gd name="connsiteY33-28826" fmla="*/ 5554244 h 7252515"/>
                <a:gd name="connsiteX34-28827" fmla="*/ 1263220 w 2213217"/>
                <a:gd name="connsiteY34-28828" fmla="*/ 6360264 h 7252515"/>
                <a:gd name="connsiteX35-28829" fmla="*/ 1336385 w 2213217"/>
                <a:gd name="connsiteY35-28830" fmla="*/ 6540277 h 7252515"/>
                <a:gd name="connsiteX36-28831" fmla="*/ 1285605 w 2213217"/>
                <a:gd name="connsiteY36-28832" fmla="*/ 6741714 h 7252515"/>
                <a:gd name="connsiteX37-28833" fmla="*/ 1303783 w 2213217"/>
                <a:gd name="connsiteY37-28834" fmla="*/ 6828040 h 7252515"/>
                <a:gd name="connsiteX38-28835" fmla="*/ 1313579 w 2213217"/>
                <a:gd name="connsiteY38-28836" fmla="*/ 7020824 h 7252515"/>
                <a:gd name="connsiteX39-28837" fmla="*/ 1760353 w 2213217"/>
                <a:gd name="connsiteY39-28838" fmla="*/ 7189119 h 7252515"/>
                <a:gd name="connsiteX40-28839" fmla="*/ 2189006 w 2213217"/>
                <a:gd name="connsiteY40-28840" fmla="*/ 7199125 h 7252515"/>
                <a:gd name="connsiteX41-28841" fmla="*/ 2171850 w 2213217"/>
                <a:gd name="connsiteY41-28842" fmla="*/ 7046786 h 7252515"/>
                <a:gd name="connsiteX42-28843" fmla="*/ 1687247 w 2213217"/>
                <a:gd name="connsiteY42-28844" fmla="*/ 6680449 h 7252515"/>
                <a:gd name="connsiteX43-28845" fmla="*/ 1708130 w 2213217"/>
                <a:gd name="connsiteY43-28846" fmla="*/ 6550072 h 7252515"/>
                <a:gd name="connsiteX44-28847" fmla="*/ 1668617 w 2213217"/>
                <a:gd name="connsiteY44-28848" fmla="*/ 6451067 h 7252515"/>
                <a:gd name="connsiteX45-28849" fmla="*/ 1657350 w 2213217"/>
                <a:gd name="connsiteY45-28850" fmla="*/ 6250170 h 7252515"/>
                <a:gd name="connsiteX46-28851" fmla="*/ 1679014 w 2213217"/>
                <a:gd name="connsiteY46-28852" fmla="*/ 5979714 h 7252515"/>
                <a:gd name="connsiteX47-28853" fmla="*/ 1727631 w 2213217"/>
                <a:gd name="connsiteY47-28854" fmla="*/ 5512209 h 7252515"/>
                <a:gd name="connsiteX48-28855" fmla="*/ 1739049 w 2213217"/>
                <a:gd name="connsiteY48-28856" fmla="*/ 5363804 h 7252515"/>
                <a:gd name="connsiteX49-28857" fmla="*/ 1797611 w 2213217"/>
                <a:gd name="connsiteY49-28858" fmla="*/ 5317321 h 7252515"/>
                <a:gd name="connsiteX50-28859" fmla="*/ 1884207 w 2213217"/>
                <a:gd name="connsiteY50-28860" fmla="*/ 5097645 h 7252515"/>
                <a:gd name="connsiteX51-28861" fmla="*/ 1909357 w 2213217"/>
                <a:gd name="connsiteY51-28862" fmla="*/ 4805496 h 7252515"/>
                <a:gd name="connsiteX52-28863" fmla="*/ 1900373 w 2213217"/>
                <a:gd name="connsiteY52-28864" fmla="*/ 4348776 h 7252515"/>
                <a:gd name="connsiteX53-28865" fmla="*/ 1881052 w 2213217"/>
                <a:gd name="connsiteY53-28866" fmla="*/ 3902573 h 7252515"/>
                <a:gd name="connsiteX54-28867" fmla="*/ 1855362 w 2213217"/>
                <a:gd name="connsiteY54-28868" fmla="*/ 3584643 h 7252515"/>
                <a:gd name="connsiteX55-28869" fmla="*/ 2056257 w 2213217"/>
                <a:gd name="connsiteY55-28870" fmla="*/ 2654077 h 7252515"/>
                <a:gd name="connsiteX56-28871" fmla="*/ 2042707 w 2213217"/>
                <a:gd name="connsiteY56-28872" fmla="*/ 2404684 h 7252515"/>
                <a:gd name="connsiteX57-28873" fmla="*/ 1981200 w 2213217"/>
                <a:gd name="connsiteY57-28874" fmla="*/ 1864914 h 7252515"/>
                <a:gd name="connsiteX58-28875" fmla="*/ 1936459 w 2213217"/>
                <a:gd name="connsiteY58-28876" fmla="*/ 1677029 h 7252515"/>
                <a:gd name="connsiteX59-28877" fmla="*/ 1922037 w 2213217"/>
                <a:gd name="connsiteY59-28878" fmla="*/ 1432534 h 7252515"/>
                <a:gd name="connsiteX60-28879" fmla="*/ 1874412 w 2213217"/>
                <a:gd name="connsiteY60-28880" fmla="*/ 1302338 h 7252515"/>
                <a:gd name="connsiteX61-28881" fmla="*/ 1407687 w 2213217"/>
                <a:gd name="connsiteY61-28882" fmla="*/ 1134975 h 7252515"/>
                <a:gd name="connsiteX62-28883" fmla="*/ 1309221 w 2213217"/>
                <a:gd name="connsiteY62-28884" fmla="*/ 1020075 h 7252515"/>
                <a:gd name="connsiteX63-28885" fmla="*/ 1365230 w 2213217"/>
                <a:gd name="connsiteY63-28886" fmla="*/ 821521 h 7252515"/>
                <a:gd name="connsiteX64-28887" fmla="*/ 1433407 w 2213217"/>
                <a:gd name="connsiteY64-28888" fmla="*/ 622909 h 7252515"/>
                <a:gd name="connsiteX65-28889" fmla="*/ 1444916 w 2213217"/>
                <a:gd name="connsiteY65-28890" fmla="*/ 380757 h 7252515"/>
                <a:gd name="connsiteX66-28891" fmla="*/ 1330946 w 2213217"/>
                <a:gd name="connsiteY66-28892" fmla="*/ 143773 h 7252515"/>
                <a:gd name="connsiteX67-28893" fmla="*/ 1063645 w 2213217"/>
                <a:gd name="connsiteY67-28894" fmla="*/ 568 h 7252515"/>
                <a:gd name="connsiteX0-28895" fmla="*/ 1063645 w 2213217"/>
                <a:gd name="connsiteY0-28896" fmla="*/ 568 h 7252515"/>
                <a:gd name="connsiteX1-28897" fmla="*/ 809625 w 2213217"/>
                <a:gd name="connsiteY1-28898" fmla="*/ 116070 h 7252515"/>
                <a:gd name="connsiteX2-28899" fmla="*/ 685800 w 2213217"/>
                <a:gd name="connsiteY2-28900" fmla="*/ 297045 h 7252515"/>
                <a:gd name="connsiteX3-28901" fmla="*/ 704850 w 2213217"/>
                <a:gd name="connsiteY3-28902" fmla="*/ 620895 h 7252515"/>
                <a:gd name="connsiteX4-28903" fmla="*/ 838200 w 2213217"/>
                <a:gd name="connsiteY4-28904" fmla="*/ 897120 h 7252515"/>
                <a:gd name="connsiteX5-28905" fmla="*/ 742950 w 2213217"/>
                <a:gd name="connsiteY5-28906" fmla="*/ 1011420 h 7252515"/>
                <a:gd name="connsiteX6-28907" fmla="*/ 133350 w 2213217"/>
                <a:gd name="connsiteY6-28908" fmla="*/ 1220970 h 7252515"/>
                <a:gd name="connsiteX7-28909" fmla="*/ 0 w 2213217"/>
                <a:gd name="connsiteY7-28910" fmla="*/ 2211570 h 7252515"/>
                <a:gd name="connsiteX8-28911" fmla="*/ 333375 w 2213217"/>
                <a:gd name="connsiteY8-28912" fmla="*/ 3106920 h 7252515"/>
                <a:gd name="connsiteX9-28913" fmla="*/ 247650 w 2213217"/>
                <a:gd name="connsiteY9-28914" fmla="*/ 3840345 h 7252515"/>
                <a:gd name="connsiteX10-28915" fmla="*/ 371475 w 2213217"/>
                <a:gd name="connsiteY10-28916" fmla="*/ 4059420 h 7252515"/>
                <a:gd name="connsiteX11-28917" fmla="*/ 495300 w 2213217"/>
                <a:gd name="connsiteY11-28918" fmla="*/ 4278495 h 7252515"/>
                <a:gd name="connsiteX12-28919" fmla="*/ 476250 w 2213217"/>
                <a:gd name="connsiteY12-28920" fmla="*/ 4735695 h 7252515"/>
                <a:gd name="connsiteX13-28921" fmla="*/ 458942 w 2213217"/>
                <a:gd name="connsiteY13-28922" fmla="*/ 5126491 h 7252515"/>
                <a:gd name="connsiteX14-28923" fmla="*/ 383013 w 2213217"/>
                <a:gd name="connsiteY14-28924" fmla="*/ 6154049 h 7252515"/>
                <a:gd name="connsiteX15-28925" fmla="*/ 348398 w 2213217"/>
                <a:gd name="connsiteY15-28926" fmla="*/ 6604338 h 7252515"/>
                <a:gd name="connsiteX16-28927" fmla="*/ 420242 w 2213217"/>
                <a:gd name="connsiteY16-28928" fmla="*/ 6827439 h 7252515"/>
                <a:gd name="connsiteX17-28929" fmla="*/ 367118 w 2213217"/>
                <a:gd name="connsiteY17-28930" fmla="*/ 6982453 h 7252515"/>
                <a:gd name="connsiteX18-28931" fmla="*/ 605514 w 2213217"/>
                <a:gd name="connsiteY18-28932" fmla="*/ 7244526 h 7252515"/>
                <a:gd name="connsiteX19-28933" fmla="*/ 958269 w 2213217"/>
                <a:gd name="connsiteY19-28934" fmla="*/ 7136926 h 7252515"/>
                <a:gd name="connsiteX20-28935" fmla="*/ 724772 w 2213217"/>
                <a:gd name="connsiteY20-28936" fmla="*/ 6844746 h 7252515"/>
                <a:gd name="connsiteX21-28937" fmla="*/ 753076 w 2213217"/>
                <a:gd name="connsiteY21-28938" fmla="*/ 6579789 h 7252515"/>
                <a:gd name="connsiteX22-28939" fmla="*/ 738924 w 2213217"/>
                <a:gd name="connsiteY22-28940" fmla="*/ 6250170 h 7252515"/>
                <a:gd name="connsiteX23-28941" fmla="*/ 856500 w 2213217"/>
                <a:gd name="connsiteY23-28942" fmla="*/ 5489132 h 7252515"/>
                <a:gd name="connsiteX24-28943" fmla="*/ 906017 w 2213217"/>
                <a:gd name="connsiteY24-28944" fmla="*/ 5380240 h 7252515"/>
                <a:gd name="connsiteX25-28945" fmla="*/ 898504 w 2213217"/>
                <a:gd name="connsiteY25-28946" fmla="*/ 5308938 h 7252515"/>
                <a:gd name="connsiteX26-28947" fmla="*/ 971550 w 2213217"/>
                <a:gd name="connsiteY26-28948" fmla="*/ 5211945 h 7252515"/>
                <a:gd name="connsiteX27-28949" fmla="*/ 973564 w 2213217"/>
                <a:gd name="connsiteY27-28950" fmla="*/ 5069070 h 7252515"/>
                <a:gd name="connsiteX28-28951" fmla="*/ 1129719 w 2213217"/>
                <a:gd name="connsiteY28-28952" fmla="*/ 4378373 h 7252515"/>
                <a:gd name="connsiteX29-28953" fmla="*/ 1276350 w 2213217"/>
                <a:gd name="connsiteY29-28954" fmla="*/ 4649970 h 7252515"/>
                <a:gd name="connsiteX30-28955" fmla="*/ 1341012 w 2213217"/>
                <a:gd name="connsiteY30-28956" fmla="*/ 4880042 h 7252515"/>
                <a:gd name="connsiteX31-28957" fmla="*/ 1310424 w 2213217"/>
                <a:gd name="connsiteY31-28958" fmla="*/ 4973880 h 7252515"/>
                <a:gd name="connsiteX32-28959" fmla="*/ 1354293 w 2213217"/>
                <a:gd name="connsiteY32-28960" fmla="*/ 5113209 h 7252515"/>
                <a:gd name="connsiteX33-28961" fmla="*/ 1262198 w 2213217"/>
                <a:gd name="connsiteY33-28962" fmla="*/ 5554244 h 7252515"/>
                <a:gd name="connsiteX34-28963" fmla="*/ 1263220 w 2213217"/>
                <a:gd name="connsiteY34-28964" fmla="*/ 6360264 h 7252515"/>
                <a:gd name="connsiteX35-28965" fmla="*/ 1336385 w 2213217"/>
                <a:gd name="connsiteY35-28966" fmla="*/ 6540277 h 7252515"/>
                <a:gd name="connsiteX36-28967" fmla="*/ 1285605 w 2213217"/>
                <a:gd name="connsiteY36-28968" fmla="*/ 6741714 h 7252515"/>
                <a:gd name="connsiteX37-28969" fmla="*/ 1303783 w 2213217"/>
                <a:gd name="connsiteY37-28970" fmla="*/ 6828040 h 7252515"/>
                <a:gd name="connsiteX38-28971" fmla="*/ 1313579 w 2213217"/>
                <a:gd name="connsiteY38-28972" fmla="*/ 7020824 h 7252515"/>
                <a:gd name="connsiteX39-28973" fmla="*/ 1760353 w 2213217"/>
                <a:gd name="connsiteY39-28974" fmla="*/ 7189119 h 7252515"/>
                <a:gd name="connsiteX40-28975" fmla="*/ 2189006 w 2213217"/>
                <a:gd name="connsiteY40-28976" fmla="*/ 7199125 h 7252515"/>
                <a:gd name="connsiteX41-28977" fmla="*/ 2171850 w 2213217"/>
                <a:gd name="connsiteY41-28978" fmla="*/ 7046786 h 7252515"/>
                <a:gd name="connsiteX42-28979" fmla="*/ 1687247 w 2213217"/>
                <a:gd name="connsiteY42-28980" fmla="*/ 6680449 h 7252515"/>
                <a:gd name="connsiteX43-28981" fmla="*/ 1708130 w 2213217"/>
                <a:gd name="connsiteY43-28982" fmla="*/ 6550072 h 7252515"/>
                <a:gd name="connsiteX44-28983" fmla="*/ 1668617 w 2213217"/>
                <a:gd name="connsiteY44-28984" fmla="*/ 6451067 h 7252515"/>
                <a:gd name="connsiteX45-28985" fmla="*/ 1657350 w 2213217"/>
                <a:gd name="connsiteY45-28986" fmla="*/ 6250170 h 7252515"/>
                <a:gd name="connsiteX46-28987" fmla="*/ 1679014 w 2213217"/>
                <a:gd name="connsiteY46-28988" fmla="*/ 5979714 h 7252515"/>
                <a:gd name="connsiteX47-28989" fmla="*/ 1727631 w 2213217"/>
                <a:gd name="connsiteY47-28990" fmla="*/ 5512209 h 7252515"/>
                <a:gd name="connsiteX48-28991" fmla="*/ 1739049 w 2213217"/>
                <a:gd name="connsiteY48-28992" fmla="*/ 5363804 h 7252515"/>
                <a:gd name="connsiteX49-28993" fmla="*/ 1797611 w 2213217"/>
                <a:gd name="connsiteY49-28994" fmla="*/ 5317321 h 7252515"/>
                <a:gd name="connsiteX50-28995" fmla="*/ 1884207 w 2213217"/>
                <a:gd name="connsiteY50-28996" fmla="*/ 5097645 h 7252515"/>
                <a:gd name="connsiteX51-28997" fmla="*/ 1909357 w 2213217"/>
                <a:gd name="connsiteY51-28998" fmla="*/ 4805496 h 7252515"/>
                <a:gd name="connsiteX52-28999" fmla="*/ 1900373 w 2213217"/>
                <a:gd name="connsiteY52-29000" fmla="*/ 4348776 h 7252515"/>
                <a:gd name="connsiteX53-29001" fmla="*/ 1881052 w 2213217"/>
                <a:gd name="connsiteY53-29002" fmla="*/ 3902573 h 7252515"/>
                <a:gd name="connsiteX54-29003" fmla="*/ 1855362 w 2213217"/>
                <a:gd name="connsiteY54-29004" fmla="*/ 3584643 h 7252515"/>
                <a:gd name="connsiteX55-29005" fmla="*/ 2056257 w 2213217"/>
                <a:gd name="connsiteY55-29006" fmla="*/ 2654077 h 7252515"/>
                <a:gd name="connsiteX56-29007" fmla="*/ 2042707 w 2213217"/>
                <a:gd name="connsiteY56-29008" fmla="*/ 2404684 h 7252515"/>
                <a:gd name="connsiteX57-29009" fmla="*/ 1981200 w 2213217"/>
                <a:gd name="connsiteY57-29010" fmla="*/ 1864914 h 7252515"/>
                <a:gd name="connsiteX58-29011" fmla="*/ 1936459 w 2213217"/>
                <a:gd name="connsiteY58-29012" fmla="*/ 1677029 h 7252515"/>
                <a:gd name="connsiteX59-29013" fmla="*/ 1922037 w 2213217"/>
                <a:gd name="connsiteY59-29014" fmla="*/ 1432534 h 7252515"/>
                <a:gd name="connsiteX60-29015" fmla="*/ 1874412 w 2213217"/>
                <a:gd name="connsiteY60-29016" fmla="*/ 1302338 h 7252515"/>
                <a:gd name="connsiteX61-29017" fmla="*/ 1407687 w 2213217"/>
                <a:gd name="connsiteY61-29018" fmla="*/ 1134975 h 7252515"/>
                <a:gd name="connsiteX62-29019" fmla="*/ 1309221 w 2213217"/>
                <a:gd name="connsiteY62-29020" fmla="*/ 1020075 h 7252515"/>
                <a:gd name="connsiteX63-29021" fmla="*/ 1365230 w 2213217"/>
                <a:gd name="connsiteY63-29022" fmla="*/ 821521 h 7252515"/>
                <a:gd name="connsiteX64-29023" fmla="*/ 1433407 w 2213217"/>
                <a:gd name="connsiteY64-29024" fmla="*/ 622909 h 7252515"/>
                <a:gd name="connsiteX65-29025" fmla="*/ 1444916 w 2213217"/>
                <a:gd name="connsiteY65-29026" fmla="*/ 380757 h 7252515"/>
                <a:gd name="connsiteX66-29027" fmla="*/ 1330946 w 2213217"/>
                <a:gd name="connsiteY66-29028" fmla="*/ 143773 h 7252515"/>
                <a:gd name="connsiteX67-29029" fmla="*/ 1063645 w 2213217"/>
                <a:gd name="connsiteY67-29030" fmla="*/ 568 h 7252515"/>
                <a:gd name="connsiteX0-29031" fmla="*/ 1063645 w 2213217"/>
                <a:gd name="connsiteY0-29032" fmla="*/ 568 h 7252515"/>
                <a:gd name="connsiteX1-29033" fmla="*/ 809625 w 2213217"/>
                <a:gd name="connsiteY1-29034" fmla="*/ 116070 h 7252515"/>
                <a:gd name="connsiteX2-29035" fmla="*/ 685800 w 2213217"/>
                <a:gd name="connsiteY2-29036" fmla="*/ 297045 h 7252515"/>
                <a:gd name="connsiteX3-29037" fmla="*/ 704850 w 2213217"/>
                <a:gd name="connsiteY3-29038" fmla="*/ 620895 h 7252515"/>
                <a:gd name="connsiteX4-29039" fmla="*/ 838200 w 2213217"/>
                <a:gd name="connsiteY4-29040" fmla="*/ 897120 h 7252515"/>
                <a:gd name="connsiteX5-29041" fmla="*/ 742950 w 2213217"/>
                <a:gd name="connsiteY5-29042" fmla="*/ 1011420 h 7252515"/>
                <a:gd name="connsiteX6-29043" fmla="*/ 133350 w 2213217"/>
                <a:gd name="connsiteY6-29044" fmla="*/ 1220970 h 7252515"/>
                <a:gd name="connsiteX7-29045" fmla="*/ 0 w 2213217"/>
                <a:gd name="connsiteY7-29046" fmla="*/ 2211570 h 7252515"/>
                <a:gd name="connsiteX8-29047" fmla="*/ 333375 w 2213217"/>
                <a:gd name="connsiteY8-29048" fmla="*/ 3106920 h 7252515"/>
                <a:gd name="connsiteX9-29049" fmla="*/ 247650 w 2213217"/>
                <a:gd name="connsiteY9-29050" fmla="*/ 3840345 h 7252515"/>
                <a:gd name="connsiteX10-29051" fmla="*/ 371475 w 2213217"/>
                <a:gd name="connsiteY10-29052" fmla="*/ 4059420 h 7252515"/>
                <a:gd name="connsiteX11-29053" fmla="*/ 495300 w 2213217"/>
                <a:gd name="connsiteY11-29054" fmla="*/ 4278495 h 7252515"/>
                <a:gd name="connsiteX12-29055" fmla="*/ 490672 w 2213217"/>
                <a:gd name="connsiteY12-29056" fmla="*/ 4980881 h 7252515"/>
                <a:gd name="connsiteX13-29057" fmla="*/ 458942 w 2213217"/>
                <a:gd name="connsiteY13-29058" fmla="*/ 5126491 h 7252515"/>
                <a:gd name="connsiteX14-29059" fmla="*/ 383013 w 2213217"/>
                <a:gd name="connsiteY14-29060" fmla="*/ 6154049 h 7252515"/>
                <a:gd name="connsiteX15-29061" fmla="*/ 348398 w 2213217"/>
                <a:gd name="connsiteY15-29062" fmla="*/ 6604338 h 7252515"/>
                <a:gd name="connsiteX16-29063" fmla="*/ 420242 w 2213217"/>
                <a:gd name="connsiteY16-29064" fmla="*/ 6827439 h 7252515"/>
                <a:gd name="connsiteX17-29065" fmla="*/ 367118 w 2213217"/>
                <a:gd name="connsiteY17-29066" fmla="*/ 6982453 h 7252515"/>
                <a:gd name="connsiteX18-29067" fmla="*/ 605514 w 2213217"/>
                <a:gd name="connsiteY18-29068" fmla="*/ 7244526 h 7252515"/>
                <a:gd name="connsiteX19-29069" fmla="*/ 958269 w 2213217"/>
                <a:gd name="connsiteY19-29070" fmla="*/ 7136926 h 7252515"/>
                <a:gd name="connsiteX20-29071" fmla="*/ 724772 w 2213217"/>
                <a:gd name="connsiteY20-29072" fmla="*/ 6844746 h 7252515"/>
                <a:gd name="connsiteX21-29073" fmla="*/ 753076 w 2213217"/>
                <a:gd name="connsiteY21-29074" fmla="*/ 6579789 h 7252515"/>
                <a:gd name="connsiteX22-29075" fmla="*/ 738924 w 2213217"/>
                <a:gd name="connsiteY22-29076" fmla="*/ 6250170 h 7252515"/>
                <a:gd name="connsiteX23-29077" fmla="*/ 856500 w 2213217"/>
                <a:gd name="connsiteY23-29078" fmla="*/ 5489132 h 7252515"/>
                <a:gd name="connsiteX24-29079" fmla="*/ 906017 w 2213217"/>
                <a:gd name="connsiteY24-29080" fmla="*/ 5380240 h 7252515"/>
                <a:gd name="connsiteX25-29081" fmla="*/ 898504 w 2213217"/>
                <a:gd name="connsiteY25-29082" fmla="*/ 5308938 h 7252515"/>
                <a:gd name="connsiteX26-29083" fmla="*/ 971550 w 2213217"/>
                <a:gd name="connsiteY26-29084" fmla="*/ 5211945 h 7252515"/>
                <a:gd name="connsiteX27-29085" fmla="*/ 973564 w 2213217"/>
                <a:gd name="connsiteY27-29086" fmla="*/ 5069070 h 7252515"/>
                <a:gd name="connsiteX28-29087" fmla="*/ 1129719 w 2213217"/>
                <a:gd name="connsiteY28-29088" fmla="*/ 4378373 h 7252515"/>
                <a:gd name="connsiteX29-29089" fmla="*/ 1276350 w 2213217"/>
                <a:gd name="connsiteY29-29090" fmla="*/ 4649970 h 7252515"/>
                <a:gd name="connsiteX30-29091" fmla="*/ 1341012 w 2213217"/>
                <a:gd name="connsiteY30-29092" fmla="*/ 4880042 h 7252515"/>
                <a:gd name="connsiteX31-29093" fmla="*/ 1310424 w 2213217"/>
                <a:gd name="connsiteY31-29094" fmla="*/ 4973880 h 7252515"/>
                <a:gd name="connsiteX32-29095" fmla="*/ 1354293 w 2213217"/>
                <a:gd name="connsiteY32-29096" fmla="*/ 5113209 h 7252515"/>
                <a:gd name="connsiteX33-29097" fmla="*/ 1262198 w 2213217"/>
                <a:gd name="connsiteY33-29098" fmla="*/ 5554244 h 7252515"/>
                <a:gd name="connsiteX34-29099" fmla="*/ 1263220 w 2213217"/>
                <a:gd name="connsiteY34-29100" fmla="*/ 6360264 h 7252515"/>
                <a:gd name="connsiteX35-29101" fmla="*/ 1336385 w 2213217"/>
                <a:gd name="connsiteY35-29102" fmla="*/ 6540277 h 7252515"/>
                <a:gd name="connsiteX36-29103" fmla="*/ 1285605 w 2213217"/>
                <a:gd name="connsiteY36-29104" fmla="*/ 6741714 h 7252515"/>
                <a:gd name="connsiteX37-29105" fmla="*/ 1303783 w 2213217"/>
                <a:gd name="connsiteY37-29106" fmla="*/ 6828040 h 7252515"/>
                <a:gd name="connsiteX38-29107" fmla="*/ 1313579 w 2213217"/>
                <a:gd name="connsiteY38-29108" fmla="*/ 7020824 h 7252515"/>
                <a:gd name="connsiteX39-29109" fmla="*/ 1760353 w 2213217"/>
                <a:gd name="connsiteY39-29110" fmla="*/ 7189119 h 7252515"/>
                <a:gd name="connsiteX40-29111" fmla="*/ 2189006 w 2213217"/>
                <a:gd name="connsiteY40-29112" fmla="*/ 7199125 h 7252515"/>
                <a:gd name="connsiteX41-29113" fmla="*/ 2171850 w 2213217"/>
                <a:gd name="connsiteY41-29114" fmla="*/ 7046786 h 7252515"/>
                <a:gd name="connsiteX42-29115" fmla="*/ 1687247 w 2213217"/>
                <a:gd name="connsiteY42-29116" fmla="*/ 6680449 h 7252515"/>
                <a:gd name="connsiteX43-29117" fmla="*/ 1708130 w 2213217"/>
                <a:gd name="connsiteY43-29118" fmla="*/ 6550072 h 7252515"/>
                <a:gd name="connsiteX44-29119" fmla="*/ 1668617 w 2213217"/>
                <a:gd name="connsiteY44-29120" fmla="*/ 6451067 h 7252515"/>
                <a:gd name="connsiteX45-29121" fmla="*/ 1657350 w 2213217"/>
                <a:gd name="connsiteY45-29122" fmla="*/ 6250170 h 7252515"/>
                <a:gd name="connsiteX46-29123" fmla="*/ 1679014 w 2213217"/>
                <a:gd name="connsiteY46-29124" fmla="*/ 5979714 h 7252515"/>
                <a:gd name="connsiteX47-29125" fmla="*/ 1727631 w 2213217"/>
                <a:gd name="connsiteY47-29126" fmla="*/ 5512209 h 7252515"/>
                <a:gd name="connsiteX48-29127" fmla="*/ 1739049 w 2213217"/>
                <a:gd name="connsiteY48-29128" fmla="*/ 5363804 h 7252515"/>
                <a:gd name="connsiteX49-29129" fmla="*/ 1797611 w 2213217"/>
                <a:gd name="connsiteY49-29130" fmla="*/ 5317321 h 7252515"/>
                <a:gd name="connsiteX50-29131" fmla="*/ 1884207 w 2213217"/>
                <a:gd name="connsiteY50-29132" fmla="*/ 5097645 h 7252515"/>
                <a:gd name="connsiteX51-29133" fmla="*/ 1909357 w 2213217"/>
                <a:gd name="connsiteY51-29134" fmla="*/ 4805496 h 7252515"/>
                <a:gd name="connsiteX52-29135" fmla="*/ 1900373 w 2213217"/>
                <a:gd name="connsiteY52-29136" fmla="*/ 4348776 h 7252515"/>
                <a:gd name="connsiteX53-29137" fmla="*/ 1881052 w 2213217"/>
                <a:gd name="connsiteY53-29138" fmla="*/ 3902573 h 7252515"/>
                <a:gd name="connsiteX54-29139" fmla="*/ 1855362 w 2213217"/>
                <a:gd name="connsiteY54-29140" fmla="*/ 3584643 h 7252515"/>
                <a:gd name="connsiteX55-29141" fmla="*/ 2056257 w 2213217"/>
                <a:gd name="connsiteY55-29142" fmla="*/ 2654077 h 7252515"/>
                <a:gd name="connsiteX56-29143" fmla="*/ 2042707 w 2213217"/>
                <a:gd name="connsiteY56-29144" fmla="*/ 2404684 h 7252515"/>
                <a:gd name="connsiteX57-29145" fmla="*/ 1981200 w 2213217"/>
                <a:gd name="connsiteY57-29146" fmla="*/ 1864914 h 7252515"/>
                <a:gd name="connsiteX58-29147" fmla="*/ 1936459 w 2213217"/>
                <a:gd name="connsiteY58-29148" fmla="*/ 1677029 h 7252515"/>
                <a:gd name="connsiteX59-29149" fmla="*/ 1922037 w 2213217"/>
                <a:gd name="connsiteY59-29150" fmla="*/ 1432534 h 7252515"/>
                <a:gd name="connsiteX60-29151" fmla="*/ 1874412 w 2213217"/>
                <a:gd name="connsiteY60-29152" fmla="*/ 1302338 h 7252515"/>
                <a:gd name="connsiteX61-29153" fmla="*/ 1407687 w 2213217"/>
                <a:gd name="connsiteY61-29154" fmla="*/ 1134975 h 7252515"/>
                <a:gd name="connsiteX62-29155" fmla="*/ 1309221 w 2213217"/>
                <a:gd name="connsiteY62-29156" fmla="*/ 1020075 h 7252515"/>
                <a:gd name="connsiteX63-29157" fmla="*/ 1365230 w 2213217"/>
                <a:gd name="connsiteY63-29158" fmla="*/ 821521 h 7252515"/>
                <a:gd name="connsiteX64-29159" fmla="*/ 1433407 w 2213217"/>
                <a:gd name="connsiteY64-29160" fmla="*/ 622909 h 7252515"/>
                <a:gd name="connsiteX65-29161" fmla="*/ 1444916 w 2213217"/>
                <a:gd name="connsiteY65-29162" fmla="*/ 380757 h 7252515"/>
                <a:gd name="connsiteX66-29163" fmla="*/ 1330946 w 2213217"/>
                <a:gd name="connsiteY66-29164" fmla="*/ 143773 h 7252515"/>
                <a:gd name="connsiteX67-29165" fmla="*/ 1063645 w 2213217"/>
                <a:gd name="connsiteY67-29166" fmla="*/ 568 h 7252515"/>
                <a:gd name="connsiteX0-29167" fmla="*/ 1063645 w 2213217"/>
                <a:gd name="connsiteY0-29168" fmla="*/ 568 h 7252515"/>
                <a:gd name="connsiteX1-29169" fmla="*/ 809625 w 2213217"/>
                <a:gd name="connsiteY1-29170" fmla="*/ 116070 h 7252515"/>
                <a:gd name="connsiteX2-29171" fmla="*/ 685800 w 2213217"/>
                <a:gd name="connsiteY2-29172" fmla="*/ 297045 h 7252515"/>
                <a:gd name="connsiteX3-29173" fmla="*/ 704850 w 2213217"/>
                <a:gd name="connsiteY3-29174" fmla="*/ 620895 h 7252515"/>
                <a:gd name="connsiteX4-29175" fmla="*/ 838200 w 2213217"/>
                <a:gd name="connsiteY4-29176" fmla="*/ 897120 h 7252515"/>
                <a:gd name="connsiteX5-29177" fmla="*/ 742950 w 2213217"/>
                <a:gd name="connsiteY5-29178" fmla="*/ 1011420 h 7252515"/>
                <a:gd name="connsiteX6-29179" fmla="*/ 133350 w 2213217"/>
                <a:gd name="connsiteY6-29180" fmla="*/ 1220970 h 7252515"/>
                <a:gd name="connsiteX7-29181" fmla="*/ 0 w 2213217"/>
                <a:gd name="connsiteY7-29182" fmla="*/ 2211570 h 7252515"/>
                <a:gd name="connsiteX8-29183" fmla="*/ 333375 w 2213217"/>
                <a:gd name="connsiteY8-29184" fmla="*/ 3106920 h 7252515"/>
                <a:gd name="connsiteX9-29185" fmla="*/ 247650 w 2213217"/>
                <a:gd name="connsiteY9-29186" fmla="*/ 3840345 h 7252515"/>
                <a:gd name="connsiteX10-29187" fmla="*/ 371475 w 2213217"/>
                <a:gd name="connsiteY10-29188" fmla="*/ 4059420 h 7252515"/>
                <a:gd name="connsiteX11-29189" fmla="*/ 495300 w 2213217"/>
                <a:gd name="connsiteY11-29190" fmla="*/ 4278495 h 7252515"/>
                <a:gd name="connsiteX12-29191" fmla="*/ 490672 w 2213217"/>
                <a:gd name="connsiteY12-29192" fmla="*/ 4980881 h 7252515"/>
                <a:gd name="connsiteX13-29193" fmla="*/ 458942 w 2213217"/>
                <a:gd name="connsiteY13-29194" fmla="*/ 5126491 h 7252515"/>
                <a:gd name="connsiteX14-29195" fmla="*/ 383013 w 2213217"/>
                <a:gd name="connsiteY14-29196" fmla="*/ 6154049 h 7252515"/>
                <a:gd name="connsiteX15-29197" fmla="*/ 348398 w 2213217"/>
                <a:gd name="connsiteY15-29198" fmla="*/ 6604338 h 7252515"/>
                <a:gd name="connsiteX16-29199" fmla="*/ 420242 w 2213217"/>
                <a:gd name="connsiteY16-29200" fmla="*/ 6827439 h 7252515"/>
                <a:gd name="connsiteX17-29201" fmla="*/ 367118 w 2213217"/>
                <a:gd name="connsiteY17-29202" fmla="*/ 6982453 h 7252515"/>
                <a:gd name="connsiteX18-29203" fmla="*/ 605514 w 2213217"/>
                <a:gd name="connsiteY18-29204" fmla="*/ 7244526 h 7252515"/>
                <a:gd name="connsiteX19-29205" fmla="*/ 958269 w 2213217"/>
                <a:gd name="connsiteY19-29206" fmla="*/ 7136926 h 7252515"/>
                <a:gd name="connsiteX20-29207" fmla="*/ 724772 w 2213217"/>
                <a:gd name="connsiteY20-29208" fmla="*/ 6844746 h 7252515"/>
                <a:gd name="connsiteX21-29209" fmla="*/ 753076 w 2213217"/>
                <a:gd name="connsiteY21-29210" fmla="*/ 6579789 h 7252515"/>
                <a:gd name="connsiteX22-29211" fmla="*/ 738924 w 2213217"/>
                <a:gd name="connsiteY22-29212" fmla="*/ 6250170 h 7252515"/>
                <a:gd name="connsiteX23-29213" fmla="*/ 856500 w 2213217"/>
                <a:gd name="connsiteY23-29214" fmla="*/ 5489132 h 7252515"/>
                <a:gd name="connsiteX24-29215" fmla="*/ 906017 w 2213217"/>
                <a:gd name="connsiteY24-29216" fmla="*/ 5380240 h 7252515"/>
                <a:gd name="connsiteX25-29217" fmla="*/ 898504 w 2213217"/>
                <a:gd name="connsiteY25-29218" fmla="*/ 5308938 h 7252515"/>
                <a:gd name="connsiteX26-29219" fmla="*/ 971550 w 2213217"/>
                <a:gd name="connsiteY26-29220" fmla="*/ 5211945 h 7252515"/>
                <a:gd name="connsiteX27-29221" fmla="*/ 973564 w 2213217"/>
                <a:gd name="connsiteY27-29222" fmla="*/ 5069070 h 7252515"/>
                <a:gd name="connsiteX28-29223" fmla="*/ 1129719 w 2213217"/>
                <a:gd name="connsiteY28-29224" fmla="*/ 4378373 h 7252515"/>
                <a:gd name="connsiteX29-29225" fmla="*/ 1276350 w 2213217"/>
                <a:gd name="connsiteY29-29226" fmla="*/ 4649970 h 7252515"/>
                <a:gd name="connsiteX30-29227" fmla="*/ 1341012 w 2213217"/>
                <a:gd name="connsiteY30-29228" fmla="*/ 4880042 h 7252515"/>
                <a:gd name="connsiteX31-29229" fmla="*/ 1310424 w 2213217"/>
                <a:gd name="connsiteY31-29230" fmla="*/ 4973880 h 7252515"/>
                <a:gd name="connsiteX32-29231" fmla="*/ 1354293 w 2213217"/>
                <a:gd name="connsiteY32-29232" fmla="*/ 5113209 h 7252515"/>
                <a:gd name="connsiteX33-29233" fmla="*/ 1262198 w 2213217"/>
                <a:gd name="connsiteY33-29234" fmla="*/ 5554244 h 7252515"/>
                <a:gd name="connsiteX34-29235" fmla="*/ 1263220 w 2213217"/>
                <a:gd name="connsiteY34-29236" fmla="*/ 6360264 h 7252515"/>
                <a:gd name="connsiteX35-29237" fmla="*/ 1336385 w 2213217"/>
                <a:gd name="connsiteY35-29238" fmla="*/ 6540277 h 7252515"/>
                <a:gd name="connsiteX36-29239" fmla="*/ 1285605 w 2213217"/>
                <a:gd name="connsiteY36-29240" fmla="*/ 6741714 h 7252515"/>
                <a:gd name="connsiteX37-29241" fmla="*/ 1303783 w 2213217"/>
                <a:gd name="connsiteY37-29242" fmla="*/ 6828040 h 7252515"/>
                <a:gd name="connsiteX38-29243" fmla="*/ 1313579 w 2213217"/>
                <a:gd name="connsiteY38-29244" fmla="*/ 7020824 h 7252515"/>
                <a:gd name="connsiteX39-29245" fmla="*/ 1760353 w 2213217"/>
                <a:gd name="connsiteY39-29246" fmla="*/ 7189119 h 7252515"/>
                <a:gd name="connsiteX40-29247" fmla="*/ 2189006 w 2213217"/>
                <a:gd name="connsiteY40-29248" fmla="*/ 7199125 h 7252515"/>
                <a:gd name="connsiteX41-29249" fmla="*/ 2171850 w 2213217"/>
                <a:gd name="connsiteY41-29250" fmla="*/ 7046786 h 7252515"/>
                <a:gd name="connsiteX42-29251" fmla="*/ 1687247 w 2213217"/>
                <a:gd name="connsiteY42-29252" fmla="*/ 6680449 h 7252515"/>
                <a:gd name="connsiteX43-29253" fmla="*/ 1708130 w 2213217"/>
                <a:gd name="connsiteY43-29254" fmla="*/ 6550072 h 7252515"/>
                <a:gd name="connsiteX44-29255" fmla="*/ 1668617 w 2213217"/>
                <a:gd name="connsiteY44-29256" fmla="*/ 6451067 h 7252515"/>
                <a:gd name="connsiteX45-29257" fmla="*/ 1657350 w 2213217"/>
                <a:gd name="connsiteY45-29258" fmla="*/ 6250170 h 7252515"/>
                <a:gd name="connsiteX46-29259" fmla="*/ 1679014 w 2213217"/>
                <a:gd name="connsiteY46-29260" fmla="*/ 5979714 h 7252515"/>
                <a:gd name="connsiteX47-29261" fmla="*/ 1727631 w 2213217"/>
                <a:gd name="connsiteY47-29262" fmla="*/ 5512209 h 7252515"/>
                <a:gd name="connsiteX48-29263" fmla="*/ 1739049 w 2213217"/>
                <a:gd name="connsiteY48-29264" fmla="*/ 5363804 h 7252515"/>
                <a:gd name="connsiteX49-29265" fmla="*/ 1797611 w 2213217"/>
                <a:gd name="connsiteY49-29266" fmla="*/ 5317321 h 7252515"/>
                <a:gd name="connsiteX50-29267" fmla="*/ 1884207 w 2213217"/>
                <a:gd name="connsiteY50-29268" fmla="*/ 5097645 h 7252515"/>
                <a:gd name="connsiteX51-29269" fmla="*/ 1909357 w 2213217"/>
                <a:gd name="connsiteY51-29270" fmla="*/ 4805496 h 7252515"/>
                <a:gd name="connsiteX52-29271" fmla="*/ 1900373 w 2213217"/>
                <a:gd name="connsiteY52-29272" fmla="*/ 4348776 h 7252515"/>
                <a:gd name="connsiteX53-29273" fmla="*/ 1881052 w 2213217"/>
                <a:gd name="connsiteY53-29274" fmla="*/ 3902573 h 7252515"/>
                <a:gd name="connsiteX54-29275" fmla="*/ 1855362 w 2213217"/>
                <a:gd name="connsiteY54-29276" fmla="*/ 3584643 h 7252515"/>
                <a:gd name="connsiteX55-29277" fmla="*/ 2056257 w 2213217"/>
                <a:gd name="connsiteY55-29278" fmla="*/ 2654077 h 7252515"/>
                <a:gd name="connsiteX56-29279" fmla="*/ 2042707 w 2213217"/>
                <a:gd name="connsiteY56-29280" fmla="*/ 2404684 h 7252515"/>
                <a:gd name="connsiteX57-29281" fmla="*/ 1981200 w 2213217"/>
                <a:gd name="connsiteY57-29282" fmla="*/ 1864914 h 7252515"/>
                <a:gd name="connsiteX58-29283" fmla="*/ 1936459 w 2213217"/>
                <a:gd name="connsiteY58-29284" fmla="*/ 1677029 h 7252515"/>
                <a:gd name="connsiteX59-29285" fmla="*/ 1922037 w 2213217"/>
                <a:gd name="connsiteY59-29286" fmla="*/ 1432534 h 7252515"/>
                <a:gd name="connsiteX60-29287" fmla="*/ 1874412 w 2213217"/>
                <a:gd name="connsiteY60-29288" fmla="*/ 1302338 h 7252515"/>
                <a:gd name="connsiteX61-29289" fmla="*/ 1407687 w 2213217"/>
                <a:gd name="connsiteY61-29290" fmla="*/ 1134975 h 7252515"/>
                <a:gd name="connsiteX62-29291" fmla="*/ 1309221 w 2213217"/>
                <a:gd name="connsiteY62-29292" fmla="*/ 1020075 h 7252515"/>
                <a:gd name="connsiteX63-29293" fmla="*/ 1365230 w 2213217"/>
                <a:gd name="connsiteY63-29294" fmla="*/ 821521 h 7252515"/>
                <a:gd name="connsiteX64-29295" fmla="*/ 1433407 w 2213217"/>
                <a:gd name="connsiteY64-29296" fmla="*/ 622909 h 7252515"/>
                <a:gd name="connsiteX65-29297" fmla="*/ 1444916 w 2213217"/>
                <a:gd name="connsiteY65-29298" fmla="*/ 380757 h 7252515"/>
                <a:gd name="connsiteX66-29299" fmla="*/ 1330946 w 2213217"/>
                <a:gd name="connsiteY66-29300" fmla="*/ 143773 h 7252515"/>
                <a:gd name="connsiteX67-29301" fmla="*/ 1063645 w 2213217"/>
                <a:gd name="connsiteY67-29302" fmla="*/ 568 h 7252515"/>
                <a:gd name="connsiteX0-29303" fmla="*/ 1063645 w 2213217"/>
                <a:gd name="connsiteY0-29304" fmla="*/ 568 h 7252515"/>
                <a:gd name="connsiteX1-29305" fmla="*/ 809625 w 2213217"/>
                <a:gd name="connsiteY1-29306" fmla="*/ 116070 h 7252515"/>
                <a:gd name="connsiteX2-29307" fmla="*/ 685800 w 2213217"/>
                <a:gd name="connsiteY2-29308" fmla="*/ 297045 h 7252515"/>
                <a:gd name="connsiteX3-29309" fmla="*/ 704850 w 2213217"/>
                <a:gd name="connsiteY3-29310" fmla="*/ 620895 h 7252515"/>
                <a:gd name="connsiteX4-29311" fmla="*/ 838200 w 2213217"/>
                <a:gd name="connsiteY4-29312" fmla="*/ 897120 h 7252515"/>
                <a:gd name="connsiteX5-29313" fmla="*/ 742950 w 2213217"/>
                <a:gd name="connsiteY5-29314" fmla="*/ 1011420 h 7252515"/>
                <a:gd name="connsiteX6-29315" fmla="*/ 133350 w 2213217"/>
                <a:gd name="connsiteY6-29316" fmla="*/ 1220970 h 7252515"/>
                <a:gd name="connsiteX7-29317" fmla="*/ 0 w 2213217"/>
                <a:gd name="connsiteY7-29318" fmla="*/ 2211570 h 7252515"/>
                <a:gd name="connsiteX8-29319" fmla="*/ 333375 w 2213217"/>
                <a:gd name="connsiteY8-29320" fmla="*/ 3106920 h 7252515"/>
                <a:gd name="connsiteX9-29321" fmla="*/ 247650 w 2213217"/>
                <a:gd name="connsiteY9-29322" fmla="*/ 3840345 h 7252515"/>
                <a:gd name="connsiteX10-29323" fmla="*/ 371475 w 2213217"/>
                <a:gd name="connsiteY10-29324" fmla="*/ 4059420 h 7252515"/>
                <a:gd name="connsiteX11-29325" fmla="*/ 495300 w 2213217"/>
                <a:gd name="connsiteY11-29326" fmla="*/ 4278495 h 7252515"/>
                <a:gd name="connsiteX12-29327" fmla="*/ 490672 w 2213217"/>
                <a:gd name="connsiteY12-29328" fmla="*/ 4980881 h 7252515"/>
                <a:gd name="connsiteX13-29329" fmla="*/ 458942 w 2213217"/>
                <a:gd name="connsiteY13-29330" fmla="*/ 5126491 h 7252515"/>
                <a:gd name="connsiteX14-29331" fmla="*/ 383013 w 2213217"/>
                <a:gd name="connsiteY14-29332" fmla="*/ 6154049 h 7252515"/>
                <a:gd name="connsiteX15-29333" fmla="*/ 348398 w 2213217"/>
                <a:gd name="connsiteY15-29334" fmla="*/ 6604338 h 7252515"/>
                <a:gd name="connsiteX16-29335" fmla="*/ 420242 w 2213217"/>
                <a:gd name="connsiteY16-29336" fmla="*/ 6827439 h 7252515"/>
                <a:gd name="connsiteX17-29337" fmla="*/ 367118 w 2213217"/>
                <a:gd name="connsiteY17-29338" fmla="*/ 6982453 h 7252515"/>
                <a:gd name="connsiteX18-29339" fmla="*/ 605514 w 2213217"/>
                <a:gd name="connsiteY18-29340" fmla="*/ 7244526 h 7252515"/>
                <a:gd name="connsiteX19-29341" fmla="*/ 958269 w 2213217"/>
                <a:gd name="connsiteY19-29342" fmla="*/ 7136926 h 7252515"/>
                <a:gd name="connsiteX20-29343" fmla="*/ 724772 w 2213217"/>
                <a:gd name="connsiteY20-29344" fmla="*/ 6844746 h 7252515"/>
                <a:gd name="connsiteX21-29345" fmla="*/ 753076 w 2213217"/>
                <a:gd name="connsiteY21-29346" fmla="*/ 6579789 h 7252515"/>
                <a:gd name="connsiteX22-29347" fmla="*/ 738924 w 2213217"/>
                <a:gd name="connsiteY22-29348" fmla="*/ 6250170 h 7252515"/>
                <a:gd name="connsiteX23-29349" fmla="*/ 856500 w 2213217"/>
                <a:gd name="connsiteY23-29350" fmla="*/ 5489132 h 7252515"/>
                <a:gd name="connsiteX24-29351" fmla="*/ 906017 w 2213217"/>
                <a:gd name="connsiteY24-29352" fmla="*/ 5380240 h 7252515"/>
                <a:gd name="connsiteX25-29353" fmla="*/ 898504 w 2213217"/>
                <a:gd name="connsiteY25-29354" fmla="*/ 5308938 h 7252515"/>
                <a:gd name="connsiteX26-29355" fmla="*/ 971550 w 2213217"/>
                <a:gd name="connsiteY26-29356" fmla="*/ 5211945 h 7252515"/>
                <a:gd name="connsiteX27-29357" fmla="*/ 973564 w 2213217"/>
                <a:gd name="connsiteY27-29358" fmla="*/ 5069070 h 7252515"/>
                <a:gd name="connsiteX28-29359" fmla="*/ 1129719 w 2213217"/>
                <a:gd name="connsiteY28-29360" fmla="*/ 4378373 h 7252515"/>
                <a:gd name="connsiteX29-29361" fmla="*/ 1276350 w 2213217"/>
                <a:gd name="connsiteY29-29362" fmla="*/ 4649970 h 7252515"/>
                <a:gd name="connsiteX30-29363" fmla="*/ 1341012 w 2213217"/>
                <a:gd name="connsiteY30-29364" fmla="*/ 4880042 h 7252515"/>
                <a:gd name="connsiteX31-29365" fmla="*/ 1310424 w 2213217"/>
                <a:gd name="connsiteY31-29366" fmla="*/ 4973880 h 7252515"/>
                <a:gd name="connsiteX32-29367" fmla="*/ 1354293 w 2213217"/>
                <a:gd name="connsiteY32-29368" fmla="*/ 5113209 h 7252515"/>
                <a:gd name="connsiteX33-29369" fmla="*/ 1262198 w 2213217"/>
                <a:gd name="connsiteY33-29370" fmla="*/ 5554244 h 7252515"/>
                <a:gd name="connsiteX34-29371" fmla="*/ 1263220 w 2213217"/>
                <a:gd name="connsiteY34-29372" fmla="*/ 6360264 h 7252515"/>
                <a:gd name="connsiteX35-29373" fmla="*/ 1336385 w 2213217"/>
                <a:gd name="connsiteY35-29374" fmla="*/ 6540277 h 7252515"/>
                <a:gd name="connsiteX36-29375" fmla="*/ 1285605 w 2213217"/>
                <a:gd name="connsiteY36-29376" fmla="*/ 6741714 h 7252515"/>
                <a:gd name="connsiteX37-29377" fmla="*/ 1303783 w 2213217"/>
                <a:gd name="connsiteY37-29378" fmla="*/ 6828040 h 7252515"/>
                <a:gd name="connsiteX38-29379" fmla="*/ 1313579 w 2213217"/>
                <a:gd name="connsiteY38-29380" fmla="*/ 7020824 h 7252515"/>
                <a:gd name="connsiteX39-29381" fmla="*/ 1760353 w 2213217"/>
                <a:gd name="connsiteY39-29382" fmla="*/ 7189119 h 7252515"/>
                <a:gd name="connsiteX40-29383" fmla="*/ 2189006 w 2213217"/>
                <a:gd name="connsiteY40-29384" fmla="*/ 7199125 h 7252515"/>
                <a:gd name="connsiteX41-29385" fmla="*/ 2171850 w 2213217"/>
                <a:gd name="connsiteY41-29386" fmla="*/ 7046786 h 7252515"/>
                <a:gd name="connsiteX42-29387" fmla="*/ 1687247 w 2213217"/>
                <a:gd name="connsiteY42-29388" fmla="*/ 6680449 h 7252515"/>
                <a:gd name="connsiteX43-29389" fmla="*/ 1708130 w 2213217"/>
                <a:gd name="connsiteY43-29390" fmla="*/ 6550072 h 7252515"/>
                <a:gd name="connsiteX44-29391" fmla="*/ 1668617 w 2213217"/>
                <a:gd name="connsiteY44-29392" fmla="*/ 6451067 h 7252515"/>
                <a:gd name="connsiteX45-29393" fmla="*/ 1657350 w 2213217"/>
                <a:gd name="connsiteY45-29394" fmla="*/ 6250170 h 7252515"/>
                <a:gd name="connsiteX46-29395" fmla="*/ 1679014 w 2213217"/>
                <a:gd name="connsiteY46-29396" fmla="*/ 5979714 h 7252515"/>
                <a:gd name="connsiteX47-29397" fmla="*/ 1727631 w 2213217"/>
                <a:gd name="connsiteY47-29398" fmla="*/ 5512209 h 7252515"/>
                <a:gd name="connsiteX48-29399" fmla="*/ 1739049 w 2213217"/>
                <a:gd name="connsiteY48-29400" fmla="*/ 5363804 h 7252515"/>
                <a:gd name="connsiteX49-29401" fmla="*/ 1797611 w 2213217"/>
                <a:gd name="connsiteY49-29402" fmla="*/ 5317321 h 7252515"/>
                <a:gd name="connsiteX50-29403" fmla="*/ 1884207 w 2213217"/>
                <a:gd name="connsiteY50-29404" fmla="*/ 5097645 h 7252515"/>
                <a:gd name="connsiteX51-29405" fmla="*/ 1909357 w 2213217"/>
                <a:gd name="connsiteY51-29406" fmla="*/ 4805496 h 7252515"/>
                <a:gd name="connsiteX52-29407" fmla="*/ 1900373 w 2213217"/>
                <a:gd name="connsiteY52-29408" fmla="*/ 4348776 h 7252515"/>
                <a:gd name="connsiteX53-29409" fmla="*/ 1881052 w 2213217"/>
                <a:gd name="connsiteY53-29410" fmla="*/ 3902573 h 7252515"/>
                <a:gd name="connsiteX54-29411" fmla="*/ 1855362 w 2213217"/>
                <a:gd name="connsiteY54-29412" fmla="*/ 3584643 h 7252515"/>
                <a:gd name="connsiteX55-29413" fmla="*/ 2056257 w 2213217"/>
                <a:gd name="connsiteY55-29414" fmla="*/ 2654077 h 7252515"/>
                <a:gd name="connsiteX56-29415" fmla="*/ 2042707 w 2213217"/>
                <a:gd name="connsiteY56-29416" fmla="*/ 2404684 h 7252515"/>
                <a:gd name="connsiteX57-29417" fmla="*/ 1981200 w 2213217"/>
                <a:gd name="connsiteY57-29418" fmla="*/ 1864914 h 7252515"/>
                <a:gd name="connsiteX58-29419" fmla="*/ 1936459 w 2213217"/>
                <a:gd name="connsiteY58-29420" fmla="*/ 1677029 h 7252515"/>
                <a:gd name="connsiteX59-29421" fmla="*/ 1922037 w 2213217"/>
                <a:gd name="connsiteY59-29422" fmla="*/ 1432534 h 7252515"/>
                <a:gd name="connsiteX60-29423" fmla="*/ 1874412 w 2213217"/>
                <a:gd name="connsiteY60-29424" fmla="*/ 1302338 h 7252515"/>
                <a:gd name="connsiteX61-29425" fmla="*/ 1407687 w 2213217"/>
                <a:gd name="connsiteY61-29426" fmla="*/ 1134975 h 7252515"/>
                <a:gd name="connsiteX62-29427" fmla="*/ 1309221 w 2213217"/>
                <a:gd name="connsiteY62-29428" fmla="*/ 1020075 h 7252515"/>
                <a:gd name="connsiteX63-29429" fmla="*/ 1365230 w 2213217"/>
                <a:gd name="connsiteY63-29430" fmla="*/ 821521 h 7252515"/>
                <a:gd name="connsiteX64-29431" fmla="*/ 1433407 w 2213217"/>
                <a:gd name="connsiteY64-29432" fmla="*/ 622909 h 7252515"/>
                <a:gd name="connsiteX65-29433" fmla="*/ 1444916 w 2213217"/>
                <a:gd name="connsiteY65-29434" fmla="*/ 380757 h 7252515"/>
                <a:gd name="connsiteX66-29435" fmla="*/ 1330946 w 2213217"/>
                <a:gd name="connsiteY66-29436" fmla="*/ 143773 h 7252515"/>
                <a:gd name="connsiteX67-29437" fmla="*/ 1063645 w 2213217"/>
                <a:gd name="connsiteY67-29438" fmla="*/ 568 h 7252515"/>
                <a:gd name="connsiteX0-29439" fmla="*/ 1063645 w 2213217"/>
                <a:gd name="connsiteY0-29440" fmla="*/ 568 h 7252515"/>
                <a:gd name="connsiteX1-29441" fmla="*/ 809625 w 2213217"/>
                <a:gd name="connsiteY1-29442" fmla="*/ 116070 h 7252515"/>
                <a:gd name="connsiteX2-29443" fmla="*/ 685800 w 2213217"/>
                <a:gd name="connsiteY2-29444" fmla="*/ 297045 h 7252515"/>
                <a:gd name="connsiteX3-29445" fmla="*/ 704850 w 2213217"/>
                <a:gd name="connsiteY3-29446" fmla="*/ 620895 h 7252515"/>
                <a:gd name="connsiteX4-29447" fmla="*/ 838200 w 2213217"/>
                <a:gd name="connsiteY4-29448" fmla="*/ 897120 h 7252515"/>
                <a:gd name="connsiteX5-29449" fmla="*/ 742950 w 2213217"/>
                <a:gd name="connsiteY5-29450" fmla="*/ 1011420 h 7252515"/>
                <a:gd name="connsiteX6-29451" fmla="*/ 133350 w 2213217"/>
                <a:gd name="connsiteY6-29452" fmla="*/ 1220970 h 7252515"/>
                <a:gd name="connsiteX7-29453" fmla="*/ 0 w 2213217"/>
                <a:gd name="connsiteY7-29454" fmla="*/ 2211570 h 7252515"/>
                <a:gd name="connsiteX8-29455" fmla="*/ 333375 w 2213217"/>
                <a:gd name="connsiteY8-29456" fmla="*/ 3106920 h 7252515"/>
                <a:gd name="connsiteX9-29457" fmla="*/ 247650 w 2213217"/>
                <a:gd name="connsiteY9-29458" fmla="*/ 3840345 h 7252515"/>
                <a:gd name="connsiteX10-29459" fmla="*/ 371475 w 2213217"/>
                <a:gd name="connsiteY10-29460" fmla="*/ 4059420 h 7252515"/>
                <a:gd name="connsiteX11-29461" fmla="*/ 495300 w 2213217"/>
                <a:gd name="connsiteY11-29462" fmla="*/ 4278495 h 7252515"/>
                <a:gd name="connsiteX12-29463" fmla="*/ 504586 w 2213217"/>
                <a:gd name="connsiteY12-29464" fmla="*/ 4793958 h 7252515"/>
                <a:gd name="connsiteX13-29465" fmla="*/ 490672 w 2213217"/>
                <a:gd name="connsiteY13-29466" fmla="*/ 4980881 h 7252515"/>
                <a:gd name="connsiteX14-29467" fmla="*/ 458942 w 2213217"/>
                <a:gd name="connsiteY14-29468" fmla="*/ 5126491 h 7252515"/>
                <a:gd name="connsiteX15-29469" fmla="*/ 383013 w 2213217"/>
                <a:gd name="connsiteY15-29470" fmla="*/ 6154049 h 7252515"/>
                <a:gd name="connsiteX16-29471" fmla="*/ 348398 w 2213217"/>
                <a:gd name="connsiteY16-29472" fmla="*/ 6604338 h 7252515"/>
                <a:gd name="connsiteX17-29473" fmla="*/ 420242 w 2213217"/>
                <a:gd name="connsiteY17-29474" fmla="*/ 6827439 h 7252515"/>
                <a:gd name="connsiteX18-29475" fmla="*/ 367118 w 2213217"/>
                <a:gd name="connsiteY18-29476" fmla="*/ 6982453 h 7252515"/>
                <a:gd name="connsiteX19-29477" fmla="*/ 605514 w 2213217"/>
                <a:gd name="connsiteY19-29478" fmla="*/ 7244526 h 7252515"/>
                <a:gd name="connsiteX20-29479" fmla="*/ 958269 w 2213217"/>
                <a:gd name="connsiteY20-29480" fmla="*/ 7136926 h 7252515"/>
                <a:gd name="connsiteX21-29481" fmla="*/ 724772 w 2213217"/>
                <a:gd name="connsiteY21-29482" fmla="*/ 6844746 h 7252515"/>
                <a:gd name="connsiteX22-29483" fmla="*/ 753076 w 2213217"/>
                <a:gd name="connsiteY22-29484" fmla="*/ 6579789 h 7252515"/>
                <a:gd name="connsiteX23-29485" fmla="*/ 738924 w 2213217"/>
                <a:gd name="connsiteY23-29486" fmla="*/ 6250170 h 7252515"/>
                <a:gd name="connsiteX24-29487" fmla="*/ 856500 w 2213217"/>
                <a:gd name="connsiteY24-29488" fmla="*/ 5489132 h 7252515"/>
                <a:gd name="connsiteX25-29489" fmla="*/ 906017 w 2213217"/>
                <a:gd name="connsiteY25-29490" fmla="*/ 5380240 h 7252515"/>
                <a:gd name="connsiteX26-29491" fmla="*/ 898504 w 2213217"/>
                <a:gd name="connsiteY26-29492" fmla="*/ 5308938 h 7252515"/>
                <a:gd name="connsiteX27-29493" fmla="*/ 971550 w 2213217"/>
                <a:gd name="connsiteY27-29494" fmla="*/ 5211945 h 7252515"/>
                <a:gd name="connsiteX28-29495" fmla="*/ 973564 w 2213217"/>
                <a:gd name="connsiteY28-29496" fmla="*/ 5069070 h 7252515"/>
                <a:gd name="connsiteX29-29497" fmla="*/ 1129719 w 2213217"/>
                <a:gd name="connsiteY29-29498" fmla="*/ 4378373 h 7252515"/>
                <a:gd name="connsiteX30-29499" fmla="*/ 1276350 w 2213217"/>
                <a:gd name="connsiteY30-29500" fmla="*/ 4649970 h 7252515"/>
                <a:gd name="connsiteX31-29501" fmla="*/ 1341012 w 2213217"/>
                <a:gd name="connsiteY31-29502" fmla="*/ 4880042 h 7252515"/>
                <a:gd name="connsiteX32-29503" fmla="*/ 1310424 w 2213217"/>
                <a:gd name="connsiteY32-29504" fmla="*/ 4973880 h 7252515"/>
                <a:gd name="connsiteX33-29505" fmla="*/ 1354293 w 2213217"/>
                <a:gd name="connsiteY33-29506" fmla="*/ 5113209 h 7252515"/>
                <a:gd name="connsiteX34-29507" fmla="*/ 1262198 w 2213217"/>
                <a:gd name="connsiteY34-29508" fmla="*/ 5554244 h 7252515"/>
                <a:gd name="connsiteX35-29509" fmla="*/ 1263220 w 2213217"/>
                <a:gd name="connsiteY35-29510" fmla="*/ 6360264 h 7252515"/>
                <a:gd name="connsiteX36-29511" fmla="*/ 1336385 w 2213217"/>
                <a:gd name="connsiteY36-29512" fmla="*/ 6540277 h 7252515"/>
                <a:gd name="connsiteX37-29513" fmla="*/ 1285605 w 2213217"/>
                <a:gd name="connsiteY37-29514" fmla="*/ 6741714 h 7252515"/>
                <a:gd name="connsiteX38-29515" fmla="*/ 1303783 w 2213217"/>
                <a:gd name="connsiteY38-29516" fmla="*/ 6828040 h 7252515"/>
                <a:gd name="connsiteX39-29517" fmla="*/ 1313579 w 2213217"/>
                <a:gd name="connsiteY39-29518" fmla="*/ 7020824 h 7252515"/>
                <a:gd name="connsiteX40-29519" fmla="*/ 1760353 w 2213217"/>
                <a:gd name="connsiteY40-29520" fmla="*/ 7189119 h 7252515"/>
                <a:gd name="connsiteX41-29521" fmla="*/ 2189006 w 2213217"/>
                <a:gd name="connsiteY41-29522" fmla="*/ 7199125 h 7252515"/>
                <a:gd name="connsiteX42-29523" fmla="*/ 2171850 w 2213217"/>
                <a:gd name="connsiteY42-29524" fmla="*/ 7046786 h 7252515"/>
                <a:gd name="connsiteX43-29525" fmla="*/ 1687247 w 2213217"/>
                <a:gd name="connsiteY43-29526" fmla="*/ 6680449 h 7252515"/>
                <a:gd name="connsiteX44-29527" fmla="*/ 1708130 w 2213217"/>
                <a:gd name="connsiteY44-29528" fmla="*/ 6550072 h 7252515"/>
                <a:gd name="connsiteX45-29529" fmla="*/ 1668617 w 2213217"/>
                <a:gd name="connsiteY45-29530" fmla="*/ 6451067 h 7252515"/>
                <a:gd name="connsiteX46-29531" fmla="*/ 1657350 w 2213217"/>
                <a:gd name="connsiteY46-29532" fmla="*/ 6250170 h 7252515"/>
                <a:gd name="connsiteX47-29533" fmla="*/ 1679014 w 2213217"/>
                <a:gd name="connsiteY47-29534" fmla="*/ 5979714 h 7252515"/>
                <a:gd name="connsiteX48-29535" fmla="*/ 1727631 w 2213217"/>
                <a:gd name="connsiteY48-29536" fmla="*/ 5512209 h 7252515"/>
                <a:gd name="connsiteX49-29537" fmla="*/ 1739049 w 2213217"/>
                <a:gd name="connsiteY49-29538" fmla="*/ 5363804 h 7252515"/>
                <a:gd name="connsiteX50-29539" fmla="*/ 1797611 w 2213217"/>
                <a:gd name="connsiteY50-29540" fmla="*/ 5317321 h 7252515"/>
                <a:gd name="connsiteX51-29541" fmla="*/ 1884207 w 2213217"/>
                <a:gd name="connsiteY51-29542" fmla="*/ 5097645 h 7252515"/>
                <a:gd name="connsiteX52-29543" fmla="*/ 1909357 w 2213217"/>
                <a:gd name="connsiteY52-29544" fmla="*/ 4805496 h 7252515"/>
                <a:gd name="connsiteX53-29545" fmla="*/ 1900373 w 2213217"/>
                <a:gd name="connsiteY53-29546" fmla="*/ 4348776 h 7252515"/>
                <a:gd name="connsiteX54-29547" fmla="*/ 1881052 w 2213217"/>
                <a:gd name="connsiteY54-29548" fmla="*/ 3902573 h 7252515"/>
                <a:gd name="connsiteX55-29549" fmla="*/ 1855362 w 2213217"/>
                <a:gd name="connsiteY55-29550" fmla="*/ 3584643 h 7252515"/>
                <a:gd name="connsiteX56-29551" fmla="*/ 2056257 w 2213217"/>
                <a:gd name="connsiteY56-29552" fmla="*/ 2654077 h 7252515"/>
                <a:gd name="connsiteX57-29553" fmla="*/ 2042707 w 2213217"/>
                <a:gd name="connsiteY57-29554" fmla="*/ 2404684 h 7252515"/>
                <a:gd name="connsiteX58-29555" fmla="*/ 1981200 w 2213217"/>
                <a:gd name="connsiteY58-29556" fmla="*/ 1864914 h 7252515"/>
                <a:gd name="connsiteX59-29557" fmla="*/ 1936459 w 2213217"/>
                <a:gd name="connsiteY59-29558" fmla="*/ 1677029 h 7252515"/>
                <a:gd name="connsiteX60-29559" fmla="*/ 1922037 w 2213217"/>
                <a:gd name="connsiteY60-29560" fmla="*/ 1432534 h 7252515"/>
                <a:gd name="connsiteX61-29561" fmla="*/ 1874412 w 2213217"/>
                <a:gd name="connsiteY61-29562" fmla="*/ 1302338 h 7252515"/>
                <a:gd name="connsiteX62-29563" fmla="*/ 1407687 w 2213217"/>
                <a:gd name="connsiteY62-29564" fmla="*/ 1134975 h 7252515"/>
                <a:gd name="connsiteX63-29565" fmla="*/ 1309221 w 2213217"/>
                <a:gd name="connsiteY63-29566" fmla="*/ 1020075 h 7252515"/>
                <a:gd name="connsiteX64-29567" fmla="*/ 1365230 w 2213217"/>
                <a:gd name="connsiteY64-29568" fmla="*/ 821521 h 7252515"/>
                <a:gd name="connsiteX65-29569" fmla="*/ 1433407 w 2213217"/>
                <a:gd name="connsiteY65-29570" fmla="*/ 622909 h 7252515"/>
                <a:gd name="connsiteX66-29571" fmla="*/ 1444916 w 2213217"/>
                <a:gd name="connsiteY66-29572" fmla="*/ 380757 h 7252515"/>
                <a:gd name="connsiteX67-29573" fmla="*/ 1330946 w 2213217"/>
                <a:gd name="connsiteY67-29574" fmla="*/ 143773 h 7252515"/>
                <a:gd name="connsiteX68-29575" fmla="*/ 1063645 w 2213217"/>
                <a:gd name="connsiteY68-29576" fmla="*/ 568 h 7252515"/>
                <a:gd name="connsiteX0-29577" fmla="*/ 1063645 w 2213217"/>
                <a:gd name="connsiteY0-29578" fmla="*/ 568 h 7252515"/>
                <a:gd name="connsiteX1-29579" fmla="*/ 809625 w 2213217"/>
                <a:gd name="connsiteY1-29580" fmla="*/ 116070 h 7252515"/>
                <a:gd name="connsiteX2-29581" fmla="*/ 685800 w 2213217"/>
                <a:gd name="connsiteY2-29582" fmla="*/ 297045 h 7252515"/>
                <a:gd name="connsiteX3-29583" fmla="*/ 704850 w 2213217"/>
                <a:gd name="connsiteY3-29584" fmla="*/ 620895 h 7252515"/>
                <a:gd name="connsiteX4-29585" fmla="*/ 838200 w 2213217"/>
                <a:gd name="connsiteY4-29586" fmla="*/ 897120 h 7252515"/>
                <a:gd name="connsiteX5-29587" fmla="*/ 742950 w 2213217"/>
                <a:gd name="connsiteY5-29588" fmla="*/ 1011420 h 7252515"/>
                <a:gd name="connsiteX6-29589" fmla="*/ 133350 w 2213217"/>
                <a:gd name="connsiteY6-29590" fmla="*/ 1220970 h 7252515"/>
                <a:gd name="connsiteX7-29591" fmla="*/ 0 w 2213217"/>
                <a:gd name="connsiteY7-29592" fmla="*/ 2211570 h 7252515"/>
                <a:gd name="connsiteX8-29593" fmla="*/ 333375 w 2213217"/>
                <a:gd name="connsiteY8-29594" fmla="*/ 3106920 h 7252515"/>
                <a:gd name="connsiteX9-29595" fmla="*/ 247650 w 2213217"/>
                <a:gd name="connsiteY9-29596" fmla="*/ 3840345 h 7252515"/>
                <a:gd name="connsiteX10-29597" fmla="*/ 371475 w 2213217"/>
                <a:gd name="connsiteY10-29598" fmla="*/ 4059420 h 7252515"/>
                <a:gd name="connsiteX11-29599" fmla="*/ 495300 w 2213217"/>
                <a:gd name="connsiteY11-29600" fmla="*/ 4278495 h 7252515"/>
                <a:gd name="connsiteX12-29601" fmla="*/ 504586 w 2213217"/>
                <a:gd name="connsiteY12-29602" fmla="*/ 4793958 h 7252515"/>
                <a:gd name="connsiteX13-29603" fmla="*/ 490672 w 2213217"/>
                <a:gd name="connsiteY13-29604" fmla="*/ 4980881 h 7252515"/>
                <a:gd name="connsiteX14-29605" fmla="*/ 458942 w 2213217"/>
                <a:gd name="connsiteY14-29606" fmla="*/ 5126491 h 7252515"/>
                <a:gd name="connsiteX15-29607" fmla="*/ 383013 w 2213217"/>
                <a:gd name="connsiteY15-29608" fmla="*/ 6154049 h 7252515"/>
                <a:gd name="connsiteX16-29609" fmla="*/ 348398 w 2213217"/>
                <a:gd name="connsiteY16-29610" fmla="*/ 6604338 h 7252515"/>
                <a:gd name="connsiteX17-29611" fmla="*/ 420242 w 2213217"/>
                <a:gd name="connsiteY17-29612" fmla="*/ 6827439 h 7252515"/>
                <a:gd name="connsiteX18-29613" fmla="*/ 367118 w 2213217"/>
                <a:gd name="connsiteY18-29614" fmla="*/ 6982453 h 7252515"/>
                <a:gd name="connsiteX19-29615" fmla="*/ 605514 w 2213217"/>
                <a:gd name="connsiteY19-29616" fmla="*/ 7244526 h 7252515"/>
                <a:gd name="connsiteX20-29617" fmla="*/ 958269 w 2213217"/>
                <a:gd name="connsiteY20-29618" fmla="*/ 7136926 h 7252515"/>
                <a:gd name="connsiteX21-29619" fmla="*/ 724772 w 2213217"/>
                <a:gd name="connsiteY21-29620" fmla="*/ 6844746 h 7252515"/>
                <a:gd name="connsiteX22-29621" fmla="*/ 753076 w 2213217"/>
                <a:gd name="connsiteY22-29622" fmla="*/ 6579789 h 7252515"/>
                <a:gd name="connsiteX23-29623" fmla="*/ 738924 w 2213217"/>
                <a:gd name="connsiteY23-29624" fmla="*/ 6250170 h 7252515"/>
                <a:gd name="connsiteX24-29625" fmla="*/ 856500 w 2213217"/>
                <a:gd name="connsiteY24-29626" fmla="*/ 5489132 h 7252515"/>
                <a:gd name="connsiteX25-29627" fmla="*/ 906017 w 2213217"/>
                <a:gd name="connsiteY25-29628" fmla="*/ 5380240 h 7252515"/>
                <a:gd name="connsiteX26-29629" fmla="*/ 898504 w 2213217"/>
                <a:gd name="connsiteY26-29630" fmla="*/ 5308938 h 7252515"/>
                <a:gd name="connsiteX27-29631" fmla="*/ 971550 w 2213217"/>
                <a:gd name="connsiteY27-29632" fmla="*/ 5211945 h 7252515"/>
                <a:gd name="connsiteX28-29633" fmla="*/ 973564 w 2213217"/>
                <a:gd name="connsiteY28-29634" fmla="*/ 5069070 h 7252515"/>
                <a:gd name="connsiteX29-29635" fmla="*/ 1129719 w 2213217"/>
                <a:gd name="connsiteY29-29636" fmla="*/ 4378373 h 7252515"/>
                <a:gd name="connsiteX30-29637" fmla="*/ 1276350 w 2213217"/>
                <a:gd name="connsiteY30-29638" fmla="*/ 4649970 h 7252515"/>
                <a:gd name="connsiteX31-29639" fmla="*/ 1341012 w 2213217"/>
                <a:gd name="connsiteY31-29640" fmla="*/ 4880042 h 7252515"/>
                <a:gd name="connsiteX32-29641" fmla="*/ 1310424 w 2213217"/>
                <a:gd name="connsiteY32-29642" fmla="*/ 4973880 h 7252515"/>
                <a:gd name="connsiteX33-29643" fmla="*/ 1354293 w 2213217"/>
                <a:gd name="connsiteY33-29644" fmla="*/ 5113209 h 7252515"/>
                <a:gd name="connsiteX34-29645" fmla="*/ 1262198 w 2213217"/>
                <a:gd name="connsiteY34-29646" fmla="*/ 5554244 h 7252515"/>
                <a:gd name="connsiteX35-29647" fmla="*/ 1263220 w 2213217"/>
                <a:gd name="connsiteY35-29648" fmla="*/ 6360264 h 7252515"/>
                <a:gd name="connsiteX36-29649" fmla="*/ 1336385 w 2213217"/>
                <a:gd name="connsiteY36-29650" fmla="*/ 6540277 h 7252515"/>
                <a:gd name="connsiteX37-29651" fmla="*/ 1285605 w 2213217"/>
                <a:gd name="connsiteY37-29652" fmla="*/ 6741714 h 7252515"/>
                <a:gd name="connsiteX38-29653" fmla="*/ 1303783 w 2213217"/>
                <a:gd name="connsiteY38-29654" fmla="*/ 6828040 h 7252515"/>
                <a:gd name="connsiteX39-29655" fmla="*/ 1313579 w 2213217"/>
                <a:gd name="connsiteY39-29656" fmla="*/ 7020824 h 7252515"/>
                <a:gd name="connsiteX40-29657" fmla="*/ 1760353 w 2213217"/>
                <a:gd name="connsiteY40-29658" fmla="*/ 7189119 h 7252515"/>
                <a:gd name="connsiteX41-29659" fmla="*/ 2189006 w 2213217"/>
                <a:gd name="connsiteY41-29660" fmla="*/ 7199125 h 7252515"/>
                <a:gd name="connsiteX42-29661" fmla="*/ 2171850 w 2213217"/>
                <a:gd name="connsiteY42-29662" fmla="*/ 7046786 h 7252515"/>
                <a:gd name="connsiteX43-29663" fmla="*/ 1687247 w 2213217"/>
                <a:gd name="connsiteY43-29664" fmla="*/ 6680449 h 7252515"/>
                <a:gd name="connsiteX44-29665" fmla="*/ 1708130 w 2213217"/>
                <a:gd name="connsiteY44-29666" fmla="*/ 6550072 h 7252515"/>
                <a:gd name="connsiteX45-29667" fmla="*/ 1668617 w 2213217"/>
                <a:gd name="connsiteY45-29668" fmla="*/ 6451067 h 7252515"/>
                <a:gd name="connsiteX46-29669" fmla="*/ 1657350 w 2213217"/>
                <a:gd name="connsiteY46-29670" fmla="*/ 6250170 h 7252515"/>
                <a:gd name="connsiteX47-29671" fmla="*/ 1679014 w 2213217"/>
                <a:gd name="connsiteY47-29672" fmla="*/ 5979714 h 7252515"/>
                <a:gd name="connsiteX48-29673" fmla="*/ 1727631 w 2213217"/>
                <a:gd name="connsiteY48-29674" fmla="*/ 5512209 h 7252515"/>
                <a:gd name="connsiteX49-29675" fmla="*/ 1739049 w 2213217"/>
                <a:gd name="connsiteY49-29676" fmla="*/ 5363804 h 7252515"/>
                <a:gd name="connsiteX50-29677" fmla="*/ 1797611 w 2213217"/>
                <a:gd name="connsiteY50-29678" fmla="*/ 5317321 h 7252515"/>
                <a:gd name="connsiteX51-29679" fmla="*/ 1884207 w 2213217"/>
                <a:gd name="connsiteY51-29680" fmla="*/ 5097645 h 7252515"/>
                <a:gd name="connsiteX52-29681" fmla="*/ 1909357 w 2213217"/>
                <a:gd name="connsiteY52-29682" fmla="*/ 4805496 h 7252515"/>
                <a:gd name="connsiteX53-29683" fmla="*/ 1900373 w 2213217"/>
                <a:gd name="connsiteY53-29684" fmla="*/ 4348776 h 7252515"/>
                <a:gd name="connsiteX54-29685" fmla="*/ 1881052 w 2213217"/>
                <a:gd name="connsiteY54-29686" fmla="*/ 3902573 h 7252515"/>
                <a:gd name="connsiteX55-29687" fmla="*/ 1855362 w 2213217"/>
                <a:gd name="connsiteY55-29688" fmla="*/ 3584643 h 7252515"/>
                <a:gd name="connsiteX56-29689" fmla="*/ 2056257 w 2213217"/>
                <a:gd name="connsiteY56-29690" fmla="*/ 2654077 h 7252515"/>
                <a:gd name="connsiteX57-29691" fmla="*/ 2042707 w 2213217"/>
                <a:gd name="connsiteY57-29692" fmla="*/ 2404684 h 7252515"/>
                <a:gd name="connsiteX58-29693" fmla="*/ 1981200 w 2213217"/>
                <a:gd name="connsiteY58-29694" fmla="*/ 1864914 h 7252515"/>
                <a:gd name="connsiteX59-29695" fmla="*/ 1936459 w 2213217"/>
                <a:gd name="connsiteY59-29696" fmla="*/ 1677029 h 7252515"/>
                <a:gd name="connsiteX60-29697" fmla="*/ 1922037 w 2213217"/>
                <a:gd name="connsiteY60-29698" fmla="*/ 1432534 h 7252515"/>
                <a:gd name="connsiteX61-29699" fmla="*/ 1874412 w 2213217"/>
                <a:gd name="connsiteY61-29700" fmla="*/ 1302338 h 7252515"/>
                <a:gd name="connsiteX62-29701" fmla="*/ 1407687 w 2213217"/>
                <a:gd name="connsiteY62-29702" fmla="*/ 1134975 h 7252515"/>
                <a:gd name="connsiteX63-29703" fmla="*/ 1309221 w 2213217"/>
                <a:gd name="connsiteY63-29704" fmla="*/ 1020075 h 7252515"/>
                <a:gd name="connsiteX64-29705" fmla="*/ 1365230 w 2213217"/>
                <a:gd name="connsiteY64-29706" fmla="*/ 821521 h 7252515"/>
                <a:gd name="connsiteX65-29707" fmla="*/ 1433407 w 2213217"/>
                <a:gd name="connsiteY65-29708" fmla="*/ 622909 h 7252515"/>
                <a:gd name="connsiteX66-29709" fmla="*/ 1444916 w 2213217"/>
                <a:gd name="connsiteY66-29710" fmla="*/ 380757 h 7252515"/>
                <a:gd name="connsiteX67-29711" fmla="*/ 1330946 w 2213217"/>
                <a:gd name="connsiteY67-29712" fmla="*/ 143773 h 7252515"/>
                <a:gd name="connsiteX68-29713" fmla="*/ 1063645 w 2213217"/>
                <a:gd name="connsiteY68-29714" fmla="*/ 568 h 7252515"/>
                <a:gd name="connsiteX0-29715" fmla="*/ 1063645 w 2213217"/>
                <a:gd name="connsiteY0-29716" fmla="*/ 568 h 7252515"/>
                <a:gd name="connsiteX1-29717" fmla="*/ 809625 w 2213217"/>
                <a:gd name="connsiteY1-29718" fmla="*/ 116070 h 7252515"/>
                <a:gd name="connsiteX2-29719" fmla="*/ 685800 w 2213217"/>
                <a:gd name="connsiteY2-29720" fmla="*/ 297045 h 7252515"/>
                <a:gd name="connsiteX3-29721" fmla="*/ 704850 w 2213217"/>
                <a:gd name="connsiteY3-29722" fmla="*/ 620895 h 7252515"/>
                <a:gd name="connsiteX4-29723" fmla="*/ 838200 w 2213217"/>
                <a:gd name="connsiteY4-29724" fmla="*/ 897120 h 7252515"/>
                <a:gd name="connsiteX5-29725" fmla="*/ 742950 w 2213217"/>
                <a:gd name="connsiteY5-29726" fmla="*/ 1011420 h 7252515"/>
                <a:gd name="connsiteX6-29727" fmla="*/ 133350 w 2213217"/>
                <a:gd name="connsiteY6-29728" fmla="*/ 1220970 h 7252515"/>
                <a:gd name="connsiteX7-29729" fmla="*/ 0 w 2213217"/>
                <a:gd name="connsiteY7-29730" fmla="*/ 2211570 h 7252515"/>
                <a:gd name="connsiteX8-29731" fmla="*/ 333375 w 2213217"/>
                <a:gd name="connsiteY8-29732" fmla="*/ 3106920 h 7252515"/>
                <a:gd name="connsiteX9-29733" fmla="*/ 247650 w 2213217"/>
                <a:gd name="connsiteY9-29734" fmla="*/ 3840345 h 7252515"/>
                <a:gd name="connsiteX10-29735" fmla="*/ 371475 w 2213217"/>
                <a:gd name="connsiteY10-29736" fmla="*/ 4059420 h 7252515"/>
                <a:gd name="connsiteX11-29737" fmla="*/ 495300 w 2213217"/>
                <a:gd name="connsiteY11-29738" fmla="*/ 4278495 h 7252515"/>
                <a:gd name="connsiteX12-29739" fmla="*/ 504586 w 2213217"/>
                <a:gd name="connsiteY12-29740" fmla="*/ 4793958 h 7252515"/>
                <a:gd name="connsiteX13-29741" fmla="*/ 490672 w 2213217"/>
                <a:gd name="connsiteY13-29742" fmla="*/ 4980881 h 7252515"/>
                <a:gd name="connsiteX14-29743" fmla="*/ 458942 w 2213217"/>
                <a:gd name="connsiteY14-29744" fmla="*/ 5126491 h 7252515"/>
                <a:gd name="connsiteX15-29745" fmla="*/ 383013 w 2213217"/>
                <a:gd name="connsiteY15-29746" fmla="*/ 6154049 h 7252515"/>
                <a:gd name="connsiteX16-29747" fmla="*/ 348398 w 2213217"/>
                <a:gd name="connsiteY16-29748" fmla="*/ 6604338 h 7252515"/>
                <a:gd name="connsiteX17-29749" fmla="*/ 420242 w 2213217"/>
                <a:gd name="connsiteY17-29750" fmla="*/ 6827439 h 7252515"/>
                <a:gd name="connsiteX18-29751" fmla="*/ 367118 w 2213217"/>
                <a:gd name="connsiteY18-29752" fmla="*/ 6982453 h 7252515"/>
                <a:gd name="connsiteX19-29753" fmla="*/ 605514 w 2213217"/>
                <a:gd name="connsiteY19-29754" fmla="*/ 7244526 h 7252515"/>
                <a:gd name="connsiteX20-29755" fmla="*/ 958269 w 2213217"/>
                <a:gd name="connsiteY20-29756" fmla="*/ 7136926 h 7252515"/>
                <a:gd name="connsiteX21-29757" fmla="*/ 724772 w 2213217"/>
                <a:gd name="connsiteY21-29758" fmla="*/ 6844746 h 7252515"/>
                <a:gd name="connsiteX22-29759" fmla="*/ 753076 w 2213217"/>
                <a:gd name="connsiteY22-29760" fmla="*/ 6579789 h 7252515"/>
                <a:gd name="connsiteX23-29761" fmla="*/ 738924 w 2213217"/>
                <a:gd name="connsiteY23-29762" fmla="*/ 6250170 h 7252515"/>
                <a:gd name="connsiteX24-29763" fmla="*/ 856500 w 2213217"/>
                <a:gd name="connsiteY24-29764" fmla="*/ 5489132 h 7252515"/>
                <a:gd name="connsiteX25-29765" fmla="*/ 906017 w 2213217"/>
                <a:gd name="connsiteY25-29766" fmla="*/ 5380240 h 7252515"/>
                <a:gd name="connsiteX26-29767" fmla="*/ 898504 w 2213217"/>
                <a:gd name="connsiteY26-29768" fmla="*/ 5308938 h 7252515"/>
                <a:gd name="connsiteX27-29769" fmla="*/ 971550 w 2213217"/>
                <a:gd name="connsiteY27-29770" fmla="*/ 5211945 h 7252515"/>
                <a:gd name="connsiteX28-29771" fmla="*/ 973564 w 2213217"/>
                <a:gd name="connsiteY28-29772" fmla="*/ 5069070 h 7252515"/>
                <a:gd name="connsiteX29-29773" fmla="*/ 1129719 w 2213217"/>
                <a:gd name="connsiteY29-29774" fmla="*/ 4378373 h 7252515"/>
                <a:gd name="connsiteX30-29775" fmla="*/ 1276350 w 2213217"/>
                <a:gd name="connsiteY30-29776" fmla="*/ 4649970 h 7252515"/>
                <a:gd name="connsiteX31-29777" fmla="*/ 1341012 w 2213217"/>
                <a:gd name="connsiteY31-29778" fmla="*/ 4880042 h 7252515"/>
                <a:gd name="connsiteX32-29779" fmla="*/ 1310424 w 2213217"/>
                <a:gd name="connsiteY32-29780" fmla="*/ 4973880 h 7252515"/>
                <a:gd name="connsiteX33-29781" fmla="*/ 1354293 w 2213217"/>
                <a:gd name="connsiteY33-29782" fmla="*/ 5113209 h 7252515"/>
                <a:gd name="connsiteX34-29783" fmla="*/ 1262198 w 2213217"/>
                <a:gd name="connsiteY34-29784" fmla="*/ 5554244 h 7252515"/>
                <a:gd name="connsiteX35-29785" fmla="*/ 1263220 w 2213217"/>
                <a:gd name="connsiteY35-29786" fmla="*/ 6360264 h 7252515"/>
                <a:gd name="connsiteX36-29787" fmla="*/ 1336385 w 2213217"/>
                <a:gd name="connsiteY36-29788" fmla="*/ 6540277 h 7252515"/>
                <a:gd name="connsiteX37-29789" fmla="*/ 1285605 w 2213217"/>
                <a:gd name="connsiteY37-29790" fmla="*/ 6741714 h 7252515"/>
                <a:gd name="connsiteX38-29791" fmla="*/ 1303783 w 2213217"/>
                <a:gd name="connsiteY38-29792" fmla="*/ 6828040 h 7252515"/>
                <a:gd name="connsiteX39-29793" fmla="*/ 1313579 w 2213217"/>
                <a:gd name="connsiteY39-29794" fmla="*/ 7020824 h 7252515"/>
                <a:gd name="connsiteX40-29795" fmla="*/ 1760353 w 2213217"/>
                <a:gd name="connsiteY40-29796" fmla="*/ 7189119 h 7252515"/>
                <a:gd name="connsiteX41-29797" fmla="*/ 2189006 w 2213217"/>
                <a:gd name="connsiteY41-29798" fmla="*/ 7199125 h 7252515"/>
                <a:gd name="connsiteX42-29799" fmla="*/ 2171850 w 2213217"/>
                <a:gd name="connsiteY42-29800" fmla="*/ 7046786 h 7252515"/>
                <a:gd name="connsiteX43-29801" fmla="*/ 1687247 w 2213217"/>
                <a:gd name="connsiteY43-29802" fmla="*/ 6680449 h 7252515"/>
                <a:gd name="connsiteX44-29803" fmla="*/ 1708130 w 2213217"/>
                <a:gd name="connsiteY44-29804" fmla="*/ 6550072 h 7252515"/>
                <a:gd name="connsiteX45-29805" fmla="*/ 1668617 w 2213217"/>
                <a:gd name="connsiteY45-29806" fmla="*/ 6451067 h 7252515"/>
                <a:gd name="connsiteX46-29807" fmla="*/ 1657350 w 2213217"/>
                <a:gd name="connsiteY46-29808" fmla="*/ 6250170 h 7252515"/>
                <a:gd name="connsiteX47-29809" fmla="*/ 1679014 w 2213217"/>
                <a:gd name="connsiteY47-29810" fmla="*/ 5979714 h 7252515"/>
                <a:gd name="connsiteX48-29811" fmla="*/ 1727631 w 2213217"/>
                <a:gd name="connsiteY48-29812" fmla="*/ 5512209 h 7252515"/>
                <a:gd name="connsiteX49-29813" fmla="*/ 1739049 w 2213217"/>
                <a:gd name="connsiteY49-29814" fmla="*/ 5363804 h 7252515"/>
                <a:gd name="connsiteX50-29815" fmla="*/ 1797611 w 2213217"/>
                <a:gd name="connsiteY50-29816" fmla="*/ 5317321 h 7252515"/>
                <a:gd name="connsiteX51-29817" fmla="*/ 1884207 w 2213217"/>
                <a:gd name="connsiteY51-29818" fmla="*/ 5097645 h 7252515"/>
                <a:gd name="connsiteX52-29819" fmla="*/ 1909357 w 2213217"/>
                <a:gd name="connsiteY52-29820" fmla="*/ 4805496 h 7252515"/>
                <a:gd name="connsiteX53-29821" fmla="*/ 1900373 w 2213217"/>
                <a:gd name="connsiteY53-29822" fmla="*/ 4348776 h 7252515"/>
                <a:gd name="connsiteX54-29823" fmla="*/ 1881052 w 2213217"/>
                <a:gd name="connsiteY54-29824" fmla="*/ 3902573 h 7252515"/>
                <a:gd name="connsiteX55-29825" fmla="*/ 1855362 w 2213217"/>
                <a:gd name="connsiteY55-29826" fmla="*/ 3584643 h 7252515"/>
                <a:gd name="connsiteX56-29827" fmla="*/ 2056257 w 2213217"/>
                <a:gd name="connsiteY56-29828" fmla="*/ 2654077 h 7252515"/>
                <a:gd name="connsiteX57-29829" fmla="*/ 2042707 w 2213217"/>
                <a:gd name="connsiteY57-29830" fmla="*/ 2404684 h 7252515"/>
                <a:gd name="connsiteX58-29831" fmla="*/ 1981200 w 2213217"/>
                <a:gd name="connsiteY58-29832" fmla="*/ 1864914 h 7252515"/>
                <a:gd name="connsiteX59-29833" fmla="*/ 1936459 w 2213217"/>
                <a:gd name="connsiteY59-29834" fmla="*/ 1677029 h 7252515"/>
                <a:gd name="connsiteX60-29835" fmla="*/ 1922037 w 2213217"/>
                <a:gd name="connsiteY60-29836" fmla="*/ 1432534 h 7252515"/>
                <a:gd name="connsiteX61-29837" fmla="*/ 1874412 w 2213217"/>
                <a:gd name="connsiteY61-29838" fmla="*/ 1302338 h 7252515"/>
                <a:gd name="connsiteX62-29839" fmla="*/ 1407687 w 2213217"/>
                <a:gd name="connsiteY62-29840" fmla="*/ 1134975 h 7252515"/>
                <a:gd name="connsiteX63-29841" fmla="*/ 1309221 w 2213217"/>
                <a:gd name="connsiteY63-29842" fmla="*/ 1020075 h 7252515"/>
                <a:gd name="connsiteX64-29843" fmla="*/ 1365230 w 2213217"/>
                <a:gd name="connsiteY64-29844" fmla="*/ 821521 h 7252515"/>
                <a:gd name="connsiteX65-29845" fmla="*/ 1433407 w 2213217"/>
                <a:gd name="connsiteY65-29846" fmla="*/ 622909 h 7252515"/>
                <a:gd name="connsiteX66-29847" fmla="*/ 1444916 w 2213217"/>
                <a:gd name="connsiteY66-29848" fmla="*/ 380757 h 7252515"/>
                <a:gd name="connsiteX67-29849" fmla="*/ 1330946 w 2213217"/>
                <a:gd name="connsiteY67-29850" fmla="*/ 143773 h 7252515"/>
                <a:gd name="connsiteX68-29851" fmla="*/ 1063645 w 2213217"/>
                <a:gd name="connsiteY68-29852" fmla="*/ 568 h 7252515"/>
                <a:gd name="connsiteX0-29853" fmla="*/ 1063645 w 2213217"/>
                <a:gd name="connsiteY0-29854" fmla="*/ 568 h 7252515"/>
                <a:gd name="connsiteX1-29855" fmla="*/ 809625 w 2213217"/>
                <a:gd name="connsiteY1-29856" fmla="*/ 116070 h 7252515"/>
                <a:gd name="connsiteX2-29857" fmla="*/ 685800 w 2213217"/>
                <a:gd name="connsiteY2-29858" fmla="*/ 297045 h 7252515"/>
                <a:gd name="connsiteX3-29859" fmla="*/ 704850 w 2213217"/>
                <a:gd name="connsiteY3-29860" fmla="*/ 620895 h 7252515"/>
                <a:gd name="connsiteX4-29861" fmla="*/ 838200 w 2213217"/>
                <a:gd name="connsiteY4-29862" fmla="*/ 897120 h 7252515"/>
                <a:gd name="connsiteX5-29863" fmla="*/ 742950 w 2213217"/>
                <a:gd name="connsiteY5-29864" fmla="*/ 1011420 h 7252515"/>
                <a:gd name="connsiteX6-29865" fmla="*/ 133350 w 2213217"/>
                <a:gd name="connsiteY6-29866" fmla="*/ 1220970 h 7252515"/>
                <a:gd name="connsiteX7-29867" fmla="*/ 0 w 2213217"/>
                <a:gd name="connsiteY7-29868" fmla="*/ 2211570 h 7252515"/>
                <a:gd name="connsiteX8-29869" fmla="*/ 333375 w 2213217"/>
                <a:gd name="connsiteY8-29870" fmla="*/ 3106920 h 7252515"/>
                <a:gd name="connsiteX9-29871" fmla="*/ 247650 w 2213217"/>
                <a:gd name="connsiteY9-29872" fmla="*/ 3840345 h 7252515"/>
                <a:gd name="connsiteX10-29873" fmla="*/ 371475 w 2213217"/>
                <a:gd name="connsiteY10-29874" fmla="*/ 4059420 h 7252515"/>
                <a:gd name="connsiteX11-29875" fmla="*/ 495300 w 2213217"/>
                <a:gd name="connsiteY11-29876" fmla="*/ 4278495 h 7252515"/>
                <a:gd name="connsiteX12-29877" fmla="*/ 484394 w 2213217"/>
                <a:gd name="connsiteY12-29878" fmla="*/ 4600693 h 7252515"/>
                <a:gd name="connsiteX13-29879" fmla="*/ 504586 w 2213217"/>
                <a:gd name="connsiteY13-29880" fmla="*/ 4793958 h 7252515"/>
                <a:gd name="connsiteX14-29881" fmla="*/ 490672 w 2213217"/>
                <a:gd name="connsiteY14-29882" fmla="*/ 4980881 h 7252515"/>
                <a:gd name="connsiteX15-29883" fmla="*/ 458942 w 2213217"/>
                <a:gd name="connsiteY15-29884" fmla="*/ 5126491 h 7252515"/>
                <a:gd name="connsiteX16-29885" fmla="*/ 383013 w 2213217"/>
                <a:gd name="connsiteY16-29886" fmla="*/ 6154049 h 7252515"/>
                <a:gd name="connsiteX17-29887" fmla="*/ 348398 w 2213217"/>
                <a:gd name="connsiteY17-29888" fmla="*/ 6604338 h 7252515"/>
                <a:gd name="connsiteX18-29889" fmla="*/ 420242 w 2213217"/>
                <a:gd name="connsiteY18-29890" fmla="*/ 6827439 h 7252515"/>
                <a:gd name="connsiteX19-29891" fmla="*/ 367118 w 2213217"/>
                <a:gd name="connsiteY19-29892" fmla="*/ 6982453 h 7252515"/>
                <a:gd name="connsiteX20-29893" fmla="*/ 605514 w 2213217"/>
                <a:gd name="connsiteY20-29894" fmla="*/ 7244526 h 7252515"/>
                <a:gd name="connsiteX21-29895" fmla="*/ 958269 w 2213217"/>
                <a:gd name="connsiteY21-29896" fmla="*/ 7136926 h 7252515"/>
                <a:gd name="connsiteX22-29897" fmla="*/ 724772 w 2213217"/>
                <a:gd name="connsiteY22-29898" fmla="*/ 6844746 h 7252515"/>
                <a:gd name="connsiteX23-29899" fmla="*/ 753076 w 2213217"/>
                <a:gd name="connsiteY23-29900" fmla="*/ 6579789 h 7252515"/>
                <a:gd name="connsiteX24-29901" fmla="*/ 738924 w 2213217"/>
                <a:gd name="connsiteY24-29902" fmla="*/ 6250170 h 7252515"/>
                <a:gd name="connsiteX25-29903" fmla="*/ 856500 w 2213217"/>
                <a:gd name="connsiteY25-29904" fmla="*/ 5489132 h 7252515"/>
                <a:gd name="connsiteX26-29905" fmla="*/ 906017 w 2213217"/>
                <a:gd name="connsiteY26-29906" fmla="*/ 5380240 h 7252515"/>
                <a:gd name="connsiteX27-29907" fmla="*/ 898504 w 2213217"/>
                <a:gd name="connsiteY27-29908" fmla="*/ 5308938 h 7252515"/>
                <a:gd name="connsiteX28-29909" fmla="*/ 971550 w 2213217"/>
                <a:gd name="connsiteY28-29910" fmla="*/ 5211945 h 7252515"/>
                <a:gd name="connsiteX29-29911" fmla="*/ 973564 w 2213217"/>
                <a:gd name="connsiteY29-29912" fmla="*/ 5069070 h 7252515"/>
                <a:gd name="connsiteX30-29913" fmla="*/ 1129719 w 2213217"/>
                <a:gd name="connsiteY30-29914" fmla="*/ 4378373 h 7252515"/>
                <a:gd name="connsiteX31-29915" fmla="*/ 1276350 w 2213217"/>
                <a:gd name="connsiteY31-29916" fmla="*/ 4649970 h 7252515"/>
                <a:gd name="connsiteX32-29917" fmla="*/ 1341012 w 2213217"/>
                <a:gd name="connsiteY32-29918" fmla="*/ 4880042 h 7252515"/>
                <a:gd name="connsiteX33-29919" fmla="*/ 1310424 w 2213217"/>
                <a:gd name="connsiteY33-29920" fmla="*/ 4973880 h 7252515"/>
                <a:gd name="connsiteX34-29921" fmla="*/ 1354293 w 2213217"/>
                <a:gd name="connsiteY34-29922" fmla="*/ 5113209 h 7252515"/>
                <a:gd name="connsiteX35-29923" fmla="*/ 1262198 w 2213217"/>
                <a:gd name="connsiteY35-29924" fmla="*/ 5554244 h 7252515"/>
                <a:gd name="connsiteX36-29925" fmla="*/ 1263220 w 2213217"/>
                <a:gd name="connsiteY36-29926" fmla="*/ 6360264 h 7252515"/>
                <a:gd name="connsiteX37-29927" fmla="*/ 1336385 w 2213217"/>
                <a:gd name="connsiteY37-29928" fmla="*/ 6540277 h 7252515"/>
                <a:gd name="connsiteX38-29929" fmla="*/ 1285605 w 2213217"/>
                <a:gd name="connsiteY38-29930" fmla="*/ 6741714 h 7252515"/>
                <a:gd name="connsiteX39-29931" fmla="*/ 1303783 w 2213217"/>
                <a:gd name="connsiteY39-29932" fmla="*/ 6828040 h 7252515"/>
                <a:gd name="connsiteX40-29933" fmla="*/ 1313579 w 2213217"/>
                <a:gd name="connsiteY40-29934" fmla="*/ 7020824 h 7252515"/>
                <a:gd name="connsiteX41-29935" fmla="*/ 1760353 w 2213217"/>
                <a:gd name="connsiteY41-29936" fmla="*/ 7189119 h 7252515"/>
                <a:gd name="connsiteX42-29937" fmla="*/ 2189006 w 2213217"/>
                <a:gd name="connsiteY42-29938" fmla="*/ 7199125 h 7252515"/>
                <a:gd name="connsiteX43-29939" fmla="*/ 2171850 w 2213217"/>
                <a:gd name="connsiteY43-29940" fmla="*/ 7046786 h 7252515"/>
                <a:gd name="connsiteX44-29941" fmla="*/ 1687247 w 2213217"/>
                <a:gd name="connsiteY44-29942" fmla="*/ 6680449 h 7252515"/>
                <a:gd name="connsiteX45-29943" fmla="*/ 1708130 w 2213217"/>
                <a:gd name="connsiteY45-29944" fmla="*/ 6550072 h 7252515"/>
                <a:gd name="connsiteX46-29945" fmla="*/ 1668617 w 2213217"/>
                <a:gd name="connsiteY46-29946" fmla="*/ 6451067 h 7252515"/>
                <a:gd name="connsiteX47-29947" fmla="*/ 1657350 w 2213217"/>
                <a:gd name="connsiteY47-29948" fmla="*/ 6250170 h 7252515"/>
                <a:gd name="connsiteX48-29949" fmla="*/ 1679014 w 2213217"/>
                <a:gd name="connsiteY48-29950" fmla="*/ 5979714 h 7252515"/>
                <a:gd name="connsiteX49-29951" fmla="*/ 1727631 w 2213217"/>
                <a:gd name="connsiteY49-29952" fmla="*/ 5512209 h 7252515"/>
                <a:gd name="connsiteX50-29953" fmla="*/ 1739049 w 2213217"/>
                <a:gd name="connsiteY50-29954" fmla="*/ 5363804 h 7252515"/>
                <a:gd name="connsiteX51-29955" fmla="*/ 1797611 w 2213217"/>
                <a:gd name="connsiteY51-29956" fmla="*/ 5317321 h 7252515"/>
                <a:gd name="connsiteX52-29957" fmla="*/ 1884207 w 2213217"/>
                <a:gd name="connsiteY52-29958" fmla="*/ 5097645 h 7252515"/>
                <a:gd name="connsiteX53-29959" fmla="*/ 1909357 w 2213217"/>
                <a:gd name="connsiteY53-29960" fmla="*/ 4805496 h 7252515"/>
                <a:gd name="connsiteX54-29961" fmla="*/ 1900373 w 2213217"/>
                <a:gd name="connsiteY54-29962" fmla="*/ 4348776 h 7252515"/>
                <a:gd name="connsiteX55-29963" fmla="*/ 1881052 w 2213217"/>
                <a:gd name="connsiteY55-29964" fmla="*/ 3902573 h 7252515"/>
                <a:gd name="connsiteX56-29965" fmla="*/ 1855362 w 2213217"/>
                <a:gd name="connsiteY56-29966" fmla="*/ 3584643 h 7252515"/>
                <a:gd name="connsiteX57-29967" fmla="*/ 2056257 w 2213217"/>
                <a:gd name="connsiteY57-29968" fmla="*/ 2654077 h 7252515"/>
                <a:gd name="connsiteX58-29969" fmla="*/ 2042707 w 2213217"/>
                <a:gd name="connsiteY58-29970" fmla="*/ 2404684 h 7252515"/>
                <a:gd name="connsiteX59-29971" fmla="*/ 1981200 w 2213217"/>
                <a:gd name="connsiteY59-29972" fmla="*/ 1864914 h 7252515"/>
                <a:gd name="connsiteX60-29973" fmla="*/ 1936459 w 2213217"/>
                <a:gd name="connsiteY60-29974" fmla="*/ 1677029 h 7252515"/>
                <a:gd name="connsiteX61-29975" fmla="*/ 1922037 w 2213217"/>
                <a:gd name="connsiteY61-29976" fmla="*/ 1432534 h 7252515"/>
                <a:gd name="connsiteX62-29977" fmla="*/ 1874412 w 2213217"/>
                <a:gd name="connsiteY62-29978" fmla="*/ 1302338 h 7252515"/>
                <a:gd name="connsiteX63-29979" fmla="*/ 1407687 w 2213217"/>
                <a:gd name="connsiteY63-29980" fmla="*/ 1134975 h 7252515"/>
                <a:gd name="connsiteX64-29981" fmla="*/ 1309221 w 2213217"/>
                <a:gd name="connsiteY64-29982" fmla="*/ 1020075 h 7252515"/>
                <a:gd name="connsiteX65-29983" fmla="*/ 1365230 w 2213217"/>
                <a:gd name="connsiteY65-29984" fmla="*/ 821521 h 7252515"/>
                <a:gd name="connsiteX66-29985" fmla="*/ 1433407 w 2213217"/>
                <a:gd name="connsiteY66-29986" fmla="*/ 622909 h 7252515"/>
                <a:gd name="connsiteX67-29987" fmla="*/ 1444916 w 2213217"/>
                <a:gd name="connsiteY67-29988" fmla="*/ 380757 h 7252515"/>
                <a:gd name="connsiteX68-29989" fmla="*/ 1330946 w 2213217"/>
                <a:gd name="connsiteY68-29990" fmla="*/ 143773 h 7252515"/>
                <a:gd name="connsiteX69" fmla="*/ 1063645 w 2213217"/>
                <a:gd name="connsiteY69" fmla="*/ 568 h 7252515"/>
                <a:gd name="connsiteX0-29991" fmla="*/ 1063645 w 2213217"/>
                <a:gd name="connsiteY0-29992" fmla="*/ 568 h 7252515"/>
                <a:gd name="connsiteX1-29993" fmla="*/ 809625 w 2213217"/>
                <a:gd name="connsiteY1-29994" fmla="*/ 116070 h 7252515"/>
                <a:gd name="connsiteX2-29995" fmla="*/ 685800 w 2213217"/>
                <a:gd name="connsiteY2-29996" fmla="*/ 297045 h 7252515"/>
                <a:gd name="connsiteX3-29997" fmla="*/ 704850 w 2213217"/>
                <a:gd name="connsiteY3-29998" fmla="*/ 620895 h 7252515"/>
                <a:gd name="connsiteX4-29999" fmla="*/ 838200 w 2213217"/>
                <a:gd name="connsiteY4-30000" fmla="*/ 897120 h 7252515"/>
                <a:gd name="connsiteX5-30001" fmla="*/ 742950 w 2213217"/>
                <a:gd name="connsiteY5-30002" fmla="*/ 1011420 h 7252515"/>
                <a:gd name="connsiteX6-30003" fmla="*/ 133350 w 2213217"/>
                <a:gd name="connsiteY6-30004" fmla="*/ 1220970 h 7252515"/>
                <a:gd name="connsiteX7-30005" fmla="*/ 0 w 2213217"/>
                <a:gd name="connsiteY7-30006" fmla="*/ 2211570 h 7252515"/>
                <a:gd name="connsiteX8-30007" fmla="*/ 333375 w 2213217"/>
                <a:gd name="connsiteY8-30008" fmla="*/ 3106920 h 7252515"/>
                <a:gd name="connsiteX9-30009" fmla="*/ 247650 w 2213217"/>
                <a:gd name="connsiteY9-30010" fmla="*/ 3840345 h 7252515"/>
                <a:gd name="connsiteX10-30011" fmla="*/ 371475 w 2213217"/>
                <a:gd name="connsiteY10-30012" fmla="*/ 4059420 h 7252515"/>
                <a:gd name="connsiteX11-30013" fmla="*/ 495300 w 2213217"/>
                <a:gd name="connsiteY11-30014" fmla="*/ 4278495 h 7252515"/>
                <a:gd name="connsiteX12-30015" fmla="*/ 495932 w 2213217"/>
                <a:gd name="connsiteY12-30016" fmla="*/ 4629539 h 7252515"/>
                <a:gd name="connsiteX13-30017" fmla="*/ 504586 w 2213217"/>
                <a:gd name="connsiteY13-30018" fmla="*/ 4793958 h 7252515"/>
                <a:gd name="connsiteX14-30019" fmla="*/ 490672 w 2213217"/>
                <a:gd name="connsiteY14-30020" fmla="*/ 4980881 h 7252515"/>
                <a:gd name="connsiteX15-30021" fmla="*/ 458942 w 2213217"/>
                <a:gd name="connsiteY15-30022" fmla="*/ 5126491 h 7252515"/>
                <a:gd name="connsiteX16-30023" fmla="*/ 383013 w 2213217"/>
                <a:gd name="connsiteY16-30024" fmla="*/ 6154049 h 7252515"/>
                <a:gd name="connsiteX17-30025" fmla="*/ 348398 w 2213217"/>
                <a:gd name="connsiteY17-30026" fmla="*/ 6604338 h 7252515"/>
                <a:gd name="connsiteX18-30027" fmla="*/ 420242 w 2213217"/>
                <a:gd name="connsiteY18-30028" fmla="*/ 6827439 h 7252515"/>
                <a:gd name="connsiteX19-30029" fmla="*/ 367118 w 2213217"/>
                <a:gd name="connsiteY19-30030" fmla="*/ 6982453 h 7252515"/>
                <a:gd name="connsiteX20-30031" fmla="*/ 605514 w 2213217"/>
                <a:gd name="connsiteY20-30032" fmla="*/ 7244526 h 7252515"/>
                <a:gd name="connsiteX21-30033" fmla="*/ 958269 w 2213217"/>
                <a:gd name="connsiteY21-30034" fmla="*/ 7136926 h 7252515"/>
                <a:gd name="connsiteX22-30035" fmla="*/ 724772 w 2213217"/>
                <a:gd name="connsiteY22-30036" fmla="*/ 6844746 h 7252515"/>
                <a:gd name="connsiteX23-30037" fmla="*/ 753076 w 2213217"/>
                <a:gd name="connsiteY23-30038" fmla="*/ 6579789 h 7252515"/>
                <a:gd name="connsiteX24-30039" fmla="*/ 738924 w 2213217"/>
                <a:gd name="connsiteY24-30040" fmla="*/ 6250170 h 7252515"/>
                <a:gd name="connsiteX25-30041" fmla="*/ 856500 w 2213217"/>
                <a:gd name="connsiteY25-30042" fmla="*/ 5489132 h 7252515"/>
                <a:gd name="connsiteX26-30043" fmla="*/ 906017 w 2213217"/>
                <a:gd name="connsiteY26-30044" fmla="*/ 5380240 h 7252515"/>
                <a:gd name="connsiteX27-30045" fmla="*/ 898504 w 2213217"/>
                <a:gd name="connsiteY27-30046" fmla="*/ 5308938 h 7252515"/>
                <a:gd name="connsiteX28-30047" fmla="*/ 971550 w 2213217"/>
                <a:gd name="connsiteY28-30048" fmla="*/ 5211945 h 7252515"/>
                <a:gd name="connsiteX29-30049" fmla="*/ 973564 w 2213217"/>
                <a:gd name="connsiteY29-30050" fmla="*/ 5069070 h 7252515"/>
                <a:gd name="connsiteX30-30051" fmla="*/ 1129719 w 2213217"/>
                <a:gd name="connsiteY30-30052" fmla="*/ 4378373 h 7252515"/>
                <a:gd name="connsiteX31-30053" fmla="*/ 1276350 w 2213217"/>
                <a:gd name="connsiteY31-30054" fmla="*/ 4649970 h 7252515"/>
                <a:gd name="connsiteX32-30055" fmla="*/ 1341012 w 2213217"/>
                <a:gd name="connsiteY32-30056" fmla="*/ 4880042 h 7252515"/>
                <a:gd name="connsiteX33-30057" fmla="*/ 1310424 w 2213217"/>
                <a:gd name="connsiteY33-30058" fmla="*/ 4973880 h 7252515"/>
                <a:gd name="connsiteX34-30059" fmla="*/ 1354293 w 2213217"/>
                <a:gd name="connsiteY34-30060" fmla="*/ 5113209 h 7252515"/>
                <a:gd name="connsiteX35-30061" fmla="*/ 1262198 w 2213217"/>
                <a:gd name="connsiteY35-30062" fmla="*/ 5554244 h 7252515"/>
                <a:gd name="connsiteX36-30063" fmla="*/ 1263220 w 2213217"/>
                <a:gd name="connsiteY36-30064" fmla="*/ 6360264 h 7252515"/>
                <a:gd name="connsiteX37-30065" fmla="*/ 1336385 w 2213217"/>
                <a:gd name="connsiteY37-30066" fmla="*/ 6540277 h 7252515"/>
                <a:gd name="connsiteX38-30067" fmla="*/ 1285605 w 2213217"/>
                <a:gd name="connsiteY38-30068" fmla="*/ 6741714 h 7252515"/>
                <a:gd name="connsiteX39-30069" fmla="*/ 1303783 w 2213217"/>
                <a:gd name="connsiteY39-30070" fmla="*/ 6828040 h 7252515"/>
                <a:gd name="connsiteX40-30071" fmla="*/ 1313579 w 2213217"/>
                <a:gd name="connsiteY40-30072" fmla="*/ 7020824 h 7252515"/>
                <a:gd name="connsiteX41-30073" fmla="*/ 1760353 w 2213217"/>
                <a:gd name="connsiteY41-30074" fmla="*/ 7189119 h 7252515"/>
                <a:gd name="connsiteX42-30075" fmla="*/ 2189006 w 2213217"/>
                <a:gd name="connsiteY42-30076" fmla="*/ 7199125 h 7252515"/>
                <a:gd name="connsiteX43-30077" fmla="*/ 2171850 w 2213217"/>
                <a:gd name="connsiteY43-30078" fmla="*/ 7046786 h 7252515"/>
                <a:gd name="connsiteX44-30079" fmla="*/ 1687247 w 2213217"/>
                <a:gd name="connsiteY44-30080" fmla="*/ 6680449 h 7252515"/>
                <a:gd name="connsiteX45-30081" fmla="*/ 1708130 w 2213217"/>
                <a:gd name="connsiteY45-30082" fmla="*/ 6550072 h 7252515"/>
                <a:gd name="connsiteX46-30083" fmla="*/ 1668617 w 2213217"/>
                <a:gd name="connsiteY46-30084" fmla="*/ 6451067 h 7252515"/>
                <a:gd name="connsiteX47-30085" fmla="*/ 1657350 w 2213217"/>
                <a:gd name="connsiteY47-30086" fmla="*/ 6250170 h 7252515"/>
                <a:gd name="connsiteX48-30087" fmla="*/ 1679014 w 2213217"/>
                <a:gd name="connsiteY48-30088" fmla="*/ 5979714 h 7252515"/>
                <a:gd name="connsiteX49-30089" fmla="*/ 1727631 w 2213217"/>
                <a:gd name="connsiteY49-30090" fmla="*/ 5512209 h 7252515"/>
                <a:gd name="connsiteX50-30091" fmla="*/ 1739049 w 2213217"/>
                <a:gd name="connsiteY50-30092" fmla="*/ 5363804 h 7252515"/>
                <a:gd name="connsiteX51-30093" fmla="*/ 1797611 w 2213217"/>
                <a:gd name="connsiteY51-30094" fmla="*/ 5317321 h 7252515"/>
                <a:gd name="connsiteX52-30095" fmla="*/ 1884207 w 2213217"/>
                <a:gd name="connsiteY52-30096" fmla="*/ 5097645 h 7252515"/>
                <a:gd name="connsiteX53-30097" fmla="*/ 1909357 w 2213217"/>
                <a:gd name="connsiteY53-30098" fmla="*/ 4805496 h 7252515"/>
                <a:gd name="connsiteX54-30099" fmla="*/ 1900373 w 2213217"/>
                <a:gd name="connsiteY54-30100" fmla="*/ 4348776 h 7252515"/>
                <a:gd name="connsiteX55-30101" fmla="*/ 1881052 w 2213217"/>
                <a:gd name="connsiteY55-30102" fmla="*/ 3902573 h 7252515"/>
                <a:gd name="connsiteX56-30103" fmla="*/ 1855362 w 2213217"/>
                <a:gd name="connsiteY56-30104" fmla="*/ 3584643 h 7252515"/>
                <a:gd name="connsiteX57-30105" fmla="*/ 2056257 w 2213217"/>
                <a:gd name="connsiteY57-30106" fmla="*/ 2654077 h 7252515"/>
                <a:gd name="connsiteX58-30107" fmla="*/ 2042707 w 2213217"/>
                <a:gd name="connsiteY58-30108" fmla="*/ 2404684 h 7252515"/>
                <a:gd name="connsiteX59-30109" fmla="*/ 1981200 w 2213217"/>
                <a:gd name="connsiteY59-30110" fmla="*/ 1864914 h 7252515"/>
                <a:gd name="connsiteX60-30111" fmla="*/ 1936459 w 2213217"/>
                <a:gd name="connsiteY60-30112" fmla="*/ 1677029 h 7252515"/>
                <a:gd name="connsiteX61-30113" fmla="*/ 1922037 w 2213217"/>
                <a:gd name="connsiteY61-30114" fmla="*/ 1432534 h 7252515"/>
                <a:gd name="connsiteX62-30115" fmla="*/ 1874412 w 2213217"/>
                <a:gd name="connsiteY62-30116" fmla="*/ 1302338 h 7252515"/>
                <a:gd name="connsiteX63-30117" fmla="*/ 1407687 w 2213217"/>
                <a:gd name="connsiteY63-30118" fmla="*/ 1134975 h 7252515"/>
                <a:gd name="connsiteX64-30119" fmla="*/ 1309221 w 2213217"/>
                <a:gd name="connsiteY64-30120" fmla="*/ 1020075 h 7252515"/>
                <a:gd name="connsiteX65-30121" fmla="*/ 1365230 w 2213217"/>
                <a:gd name="connsiteY65-30122" fmla="*/ 821521 h 7252515"/>
                <a:gd name="connsiteX66-30123" fmla="*/ 1433407 w 2213217"/>
                <a:gd name="connsiteY66-30124" fmla="*/ 622909 h 7252515"/>
                <a:gd name="connsiteX67-30125" fmla="*/ 1444916 w 2213217"/>
                <a:gd name="connsiteY67-30126" fmla="*/ 380757 h 7252515"/>
                <a:gd name="connsiteX68-30127" fmla="*/ 1330946 w 2213217"/>
                <a:gd name="connsiteY68-30128" fmla="*/ 143773 h 7252515"/>
                <a:gd name="connsiteX69-30129" fmla="*/ 1063645 w 2213217"/>
                <a:gd name="connsiteY69-30130" fmla="*/ 568 h 7252515"/>
                <a:gd name="connsiteX0-30131" fmla="*/ 1063645 w 2213217"/>
                <a:gd name="connsiteY0-30132" fmla="*/ 568 h 7252515"/>
                <a:gd name="connsiteX1-30133" fmla="*/ 809625 w 2213217"/>
                <a:gd name="connsiteY1-30134" fmla="*/ 116070 h 7252515"/>
                <a:gd name="connsiteX2-30135" fmla="*/ 685800 w 2213217"/>
                <a:gd name="connsiteY2-30136" fmla="*/ 297045 h 7252515"/>
                <a:gd name="connsiteX3-30137" fmla="*/ 704850 w 2213217"/>
                <a:gd name="connsiteY3-30138" fmla="*/ 620895 h 7252515"/>
                <a:gd name="connsiteX4-30139" fmla="*/ 838200 w 2213217"/>
                <a:gd name="connsiteY4-30140" fmla="*/ 897120 h 7252515"/>
                <a:gd name="connsiteX5-30141" fmla="*/ 742950 w 2213217"/>
                <a:gd name="connsiteY5-30142" fmla="*/ 1011420 h 7252515"/>
                <a:gd name="connsiteX6-30143" fmla="*/ 133350 w 2213217"/>
                <a:gd name="connsiteY6-30144" fmla="*/ 1220970 h 7252515"/>
                <a:gd name="connsiteX7-30145" fmla="*/ 0 w 2213217"/>
                <a:gd name="connsiteY7-30146" fmla="*/ 2211570 h 7252515"/>
                <a:gd name="connsiteX8-30147" fmla="*/ 333375 w 2213217"/>
                <a:gd name="connsiteY8-30148" fmla="*/ 3106920 h 7252515"/>
                <a:gd name="connsiteX9-30149" fmla="*/ 247650 w 2213217"/>
                <a:gd name="connsiteY9-30150" fmla="*/ 3840345 h 7252515"/>
                <a:gd name="connsiteX10-30151" fmla="*/ 371475 w 2213217"/>
                <a:gd name="connsiteY10-30152" fmla="*/ 4059420 h 7252515"/>
                <a:gd name="connsiteX11-30153" fmla="*/ 495300 w 2213217"/>
                <a:gd name="connsiteY11-30154" fmla="*/ 4278495 h 7252515"/>
                <a:gd name="connsiteX12-30155" fmla="*/ 495932 w 2213217"/>
                <a:gd name="connsiteY12-30156" fmla="*/ 4629539 h 7252515"/>
                <a:gd name="connsiteX13-30157" fmla="*/ 504586 w 2213217"/>
                <a:gd name="connsiteY13-30158" fmla="*/ 4793958 h 7252515"/>
                <a:gd name="connsiteX14-30159" fmla="*/ 490672 w 2213217"/>
                <a:gd name="connsiteY14-30160" fmla="*/ 4980881 h 7252515"/>
                <a:gd name="connsiteX15-30161" fmla="*/ 458942 w 2213217"/>
                <a:gd name="connsiteY15-30162" fmla="*/ 5126491 h 7252515"/>
                <a:gd name="connsiteX16-30163" fmla="*/ 383013 w 2213217"/>
                <a:gd name="connsiteY16-30164" fmla="*/ 6154049 h 7252515"/>
                <a:gd name="connsiteX17-30165" fmla="*/ 348398 w 2213217"/>
                <a:gd name="connsiteY17-30166" fmla="*/ 6604338 h 7252515"/>
                <a:gd name="connsiteX18-30167" fmla="*/ 420242 w 2213217"/>
                <a:gd name="connsiteY18-30168" fmla="*/ 6827439 h 7252515"/>
                <a:gd name="connsiteX19-30169" fmla="*/ 367118 w 2213217"/>
                <a:gd name="connsiteY19-30170" fmla="*/ 6982453 h 7252515"/>
                <a:gd name="connsiteX20-30171" fmla="*/ 605514 w 2213217"/>
                <a:gd name="connsiteY20-30172" fmla="*/ 7244526 h 7252515"/>
                <a:gd name="connsiteX21-30173" fmla="*/ 958269 w 2213217"/>
                <a:gd name="connsiteY21-30174" fmla="*/ 7136926 h 7252515"/>
                <a:gd name="connsiteX22-30175" fmla="*/ 724772 w 2213217"/>
                <a:gd name="connsiteY22-30176" fmla="*/ 6844746 h 7252515"/>
                <a:gd name="connsiteX23-30177" fmla="*/ 753076 w 2213217"/>
                <a:gd name="connsiteY23-30178" fmla="*/ 6579789 h 7252515"/>
                <a:gd name="connsiteX24-30179" fmla="*/ 738924 w 2213217"/>
                <a:gd name="connsiteY24-30180" fmla="*/ 6250170 h 7252515"/>
                <a:gd name="connsiteX25-30181" fmla="*/ 856500 w 2213217"/>
                <a:gd name="connsiteY25-30182" fmla="*/ 5489132 h 7252515"/>
                <a:gd name="connsiteX26-30183" fmla="*/ 906017 w 2213217"/>
                <a:gd name="connsiteY26-30184" fmla="*/ 5380240 h 7252515"/>
                <a:gd name="connsiteX27-30185" fmla="*/ 898504 w 2213217"/>
                <a:gd name="connsiteY27-30186" fmla="*/ 5308938 h 7252515"/>
                <a:gd name="connsiteX28-30187" fmla="*/ 971550 w 2213217"/>
                <a:gd name="connsiteY28-30188" fmla="*/ 5211945 h 7252515"/>
                <a:gd name="connsiteX29-30189" fmla="*/ 973564 w 2213217"/>
                <a:gd name="connsiteY29-30190" fmla="*/ 5069070 h 7252515"/>
                <a:gd name="connsiteX30-30191" fmla="*/ 1129719 w 2213217"/>
                <a:gd name="connsiteY30-30192" fmla="*/ 4378373 h 7252515"/>
                <a:gd name="connsiteX31-30193" fmla="*/ 1276350 w 2213217"/>
                <a:gd name="connsiteY31-30194" fmla="*/ 4649970 h 7252515"/>
                <a:gd name="connsiteX32-30195" fmla="*/ 1341012 w 2213217"/>
                <a:gd name="connsiteY32-30196" fmla="*/ 4880042 h 7252515"/>
                <a:gd name="connsiteX33-30197" fmla="*/ 1310424 w 2213217"/>
                <a:gd name="connsiteY33-30198" fmla="*/ 4973880 h 7252515"/>
                <a:gd name="connsiteX34-30199" fmla="*/ 1354293 w 2213217"/>
                <a:gd name="connsiteY34-30200" fmla="*/ 5113209 h 7252515"/>
                <a:gd name="connsiteX35-30201" fmla="*/ 1262198 w 2213217"/>
                <a:gd name="connsiteY35-30202" fmla="*/ 5554244 h 7252515"/>
                <a:gd name="connsiteX36-30203" fmla="*/ 1263220 w 2213217"/>
                <a:gd name="connsiteY36-30204" fmla="*/ 6360264 h 7252515"/>
                <a:gd name="connsiteX37-30205" fmla="*/ 1336385 w 2213217"/>
                <a:gd name="connsiteY37-30206" fmla="*/ 6540277 h 7252515"/>
                <a:gd name="connsiteX38-30207" fmla="*/ 1285605 w 2213217"/>
                <a:gd name="connsiteY38-30208" fmla="*/ 6741714 h 7252515"/>
                <a:gd name="connsiteX39-30209" fmla="*/ 1303783 w 2213217"/>
                <a:gd name="connsiteY39-30210" fmla="*/ 6828040 h 7252515"/>
                <a:gd name="connsiteX40-30211" fmla="*/ 1313579 w 2213217"/>
                <a:gd name="connsiteY40-30212" fmla="*/ 7020824 h 7252515"/>
                <a:gd name="connsiteX41-30213" fmla="*/ 1760353 w 2213217"/>
                <a:gd name="connsiteY41-30214" fmla="*/ 7189119 h 7252515"/>
                <a:gd name="connsiteX42-30215" fmla="*/ 2189006 w 2213217"/>
                <a:gd name="connsiteY42-30216" fmla="*/ 7199125 h 7252515"/>
                <a:gd name="connsiteX43-30217" fmla="*/ 2171850 w 2213217"/>
                <a:gd name="connsiteY43-30218" fmla="*/ 7046786 h 7252515"/>
                <a:gd name="connsiteX44-30219" fmla="*/ 1687247 w 2213217"/>
                <a:gd name="connsiteY44-30220" fmla="*/ 6680449 h 7252515"/>
                <a:gd name="connsiteX45-30221" fmla="*/ 1708130 w 2213217"/>
                <a:gd name="connsiteY45-30222" fmla="*/ 6550072 h 7252515"/>
                <a:gd name="connsiteX46-30223" fmla="*/ 1668617 w 2213217"/>
                <a:gd name="connsiteY46-30224" fmla="*/ 6451067 h 7252515"/>
                <a:gd name="connsiteX47-30225" fmla="*/ 1657350 w 2213217"/>
                <a:gd name="connsiteY47-30226" fmla="*/ 6250170 h 7252515"/>
                <a:gd name="connsiteX48-30227" fmla="*/ 1679014 w 2213217"/>
                <a:gd name="connsiteY48-30228" fmla="*/ 5979714 h 7252515"/>
                <a:gd name="connsiteX49-30229" fmla="*/ 1727631 w 2213217"/>
                <a:gd name="connsiteY49-30230" fmla="*/ 5512209 h 7252515"/>
                <a:gd name="connsiteX50-30231" fmla="*/ 1739049 w 2213217"/>
                <a:gd name="connsiteY50-30232" fmla="*/ 5363804 h 7252515"/>
                <a:gd name="connsiteX51-30233" fmla="*/ 1797611 w 2213217"/>
                <a:gd name="connsiteY51-30234" fmla="*/ 5317321 h 7252515"/>
                <a:gd name="connsiteX52-30235" fmla="*/ 1884207 w 2213217"/>
                <a:gd name="connsiteY52-30236" fmla="*/ 5097645 h 7252515"/>
                <a:gd name="connsiteX53-30237" fmla="*/ 1909357 w 2213217"/>
                <a:gd name="connsiteY53-30238" fmla="*/ 4805496 h 7252515"/>
                <a:gd name="connsiteX54-30239" fmla="*/ 1900373 w 2213217"/>
                <a:gd name="connsiteY54-30240" fmla="*/ 4348776 h 7252515"/>
                <a:gd name="connsiteX55-30241" fmla="*/ 1881052 w 2213217"/>
                <a:gd name="connsiteY55-30242" fmla="*/ 3902573 h 7252515"/>
                <a:gd name="connsiteX56-30243" fmla="*/ 1855362 w 2213217"/>
                <a:gd name="connsiteY56-30244" fmla="*/ 3584643 h 7252515"/>
                <a:gd name="connsiteX57-30245" fmla="*/ 2056257 w 2213217"/>
                <a:gd name="connsiteY57-30246" fmla="*/ 2654077 h 7252515"/>
                <a:gd name="connsiteX58-30247" fmla="*/ 2042707 w 2213217"/>
                <a:gd name="connsiteY58-30248" fmla="*/ 2404684 h 7252515"/>
                <a:gd name="connsiteX59-30249" fmla="*/ 1981200 w 2213217"/>
                <a:gd name="connsiteY59-30250" fmla="*/ 1864914 h 7252515"/>
                <a:gd name="connsiteX60-30251" fmla="*/ 1936459 w 2213217"/>
                <a:gd name="connsiteY60-30252" fmla="*/ 1677029 h 7252515"/>
                <a:gd name="connsiteX61-30253" fmla="*/ 1922037 w 2213217"/>
                <a:gd name="connsiteY61-30254" fmla="*/ 1432534 h 7252515"/>
                <a:gd name="connsiteX62-30255" fmla="*/ 1874412 w 2213217"/>
                <a:gd name="connsiteY62-30256" fmla="*/ 1302338 h 7252515"/>
                <a:gd name="connsiteX63-30257" fmla="*/ 1407687 w 2213217"/>
                <a:gd name="connsiteY63-30258" fmla="*/ 1134975 h 7252515"/>
                <a:gd name="connsiteX64-30259" fmla="*/ 1309221 w 2213217"/>
                <a:gd name="connsiteY64-30260" fmla="*/ 1020075 h 7252515"/>
                <a:gd name="connsiteX65-30261" fmla="*/ 1365230 w 2213217"/>
                <a:gd name="connsiteY65-30262" fmla="*/ 821521 h 7252515"/>
                <a:gd name="connsiteX66-30263" fmla="*/ 1433407 w 2213217"/>
                <a:gd name="connsiteY66-30264" fmla="*/ 622909 h 7252515"/>
                <a:gd name="connsiteX67-30265" fmla="*/ 1444916 w 2213217"/>
                <a:gd name="connsiteY67-30266" fmla="*/ 380757 h 7252515"/>
                <a:gd name="connsiteX68-30267" fmla="*/ 1330946 w 2213217"/>
                <a:gd name="connsiteY68-30268" fmla="*/ 143773 h 7252515"/>
                <a:gd name="connsiteX69-30269" fmla="*/ 1063645 w 2213217"/>
                <a:gd name="connsiteY69-30270" fmla="*/ 568 h 7252515"/>
                <a:gd name="connsiteX0-30271" fmla="*/ 1063645 w 2213217"/>
                <a:gd name="connsiteY0-30272" fmla="*/ 568 h 7252515"/>
                <a:gd name="connsiteX1-30273" fmla="*/ 809625 w 2213217"/>
                <a:gd name="connsiteY1-30274" fmla="*/ 116070 h 7252515"/>
                <a:gd name="connsiteX2-30275" fmla="*/ 685800 w 2213217"/>
                <a:gd name="connsiteY2-30276" fmla="*/ 297045 h 7252515"/>
                <a:gd name="connsiteX3-30277" fmla="*/ 704850 w 2213217"/>
                <a:gd name="connsiteY3-30278" fmla="*/ 620895 h 7252515"/>
                <a:gd name="connsiteX4-30279" fmla="*/ 838200 w 2213217"/>
                <a:gd name="connsiteY4-30280" fmla="*/ 897120 h 7252515"/>
                <a:gd name="connsiteX5-30281" fmla="*/ 742950 w 2213217"/>
                <a:gd name="connsiteY5-30282" fmla="*/ 1011420 h 7252515"/>
                <a:gd name="connsiteX6-30283" fmla="*/ 133350 w 2213217"/>
                <a:gd name="connsiteY6-30284" fmla="*/ 1220970 h 7252515"/>
                <a:gd name="connsiteX7-30285" fmla="*/ 0 w 2213217"/>
                <a:gd name="connsiteY7-30286" fmla="*/ 2211570 h 7252515"/>
                <a:gd name="connsiteX8-30287" fmla="*/ 333375 w 2213217"/>
                <a:gd name="connsiteY8-30288" fmla="*/ 3106920 h 7252515"/>
                <a:gd name="connsiteX9-30289" fmla="*/ 247650 w 2213217"/>
                <a:gd name="connsiteY9-30290" fmla="*/ 3840345 h 7252515"/>
                <a:gd name="connsiteX10-30291" fmla="*/ 371475 w 2213217"/>
                <a:gd name="connsiteY10-30292" fmla="*/ 4059420 h 7252515"/>
                <a:gd name="connsiteX11-30293" fmla="*/ 495300 w 2213217"/>
                <a:gd name="connsiteY11-30294" fmla="*/ 4278495 h 7252515"/>
                <a:gd name="connsiteX12-30295" fmla="*/ 495932 w 2213217"/>
                <a:gd name="connsiteY12-30296" fmla="*/ 4629539 h 7252515"/>
                <a:gd name="connsiteX13-30297" fmla="*/ 504586 w 2213217"/>
                <a:gd name="connsiteY13-30298" fmla="*/ 4793958 h 7252515"/>
                <a:gd name="connsiteX14-30299" fmla="*/ 490672 w 2213217"/>
                <a:gd name="connsiteY14-30300" fmla="*/ 4980881 h 7252515"/>
                <a:gd name="connsiteX15-30301" fmla="*/ 458942 w 2213217"/>
                <a:gd name="connsiteY15-30302" fmla="*/ 5126491 h 7252515"/>
                <a:gd name="connsiteX16-30303" fmla="*/ 383013 w 2213217"/>
                <a:gd name="connsiteY16-30304" fmla="*/ 6154049 h 7252515"/>
                <a:gd name="connsiteX17-30305" fmla="*/ 348398 w 2213217"/>
                <a:gd name="connsiteY17-30306" fmla="*/ 6604338 h 7252515"/>
                <a:gd name="connsiteX18-30307" fmla="*/ 420242 w 2213217"/>
                <a:gd name="connsiteY18-30308" fmla="*/ 6827439 h 7252515"/>
                <a:gd name="connsiteX19-30309" fmla="*/ 367118 w 2213217"/>
                <a:gd name="connsiteY19-30310" fmla="*/ 6982453 h 7252515"/>
                <a:gd name="connsiteX20-30311" fmla="*/ 605514 w 2213217"/>
                <a:gd name="connsiteY20-30312" fmla="*/ 7244526 h 7252515"/>
                <a:gd name="connsiteX21-30313" fmla="*/ 958269 w 2213217"/>
                <a:gd name="connsiteY21-30314" fmla="*/ 7136926 h 7252515"/>
                <a:gd name="connsiteX22-30315" fmla="*/ 724772 w 2213217"/>
                <a:gd name="connsiteY22-30316" fmla="*/ 6844746 h 7252515"/>
                <a:gd name="connsiteX23-30317" fmla="*/ 753076 w 2213217"/>
                <a:gd name="connsiteY23-30318" fmla="*/ 6579789 h 7252515"/>
                <a:gd name="connsiteX24-30319" fmla="*/ 738924 w 2213217"/>
                <a:gd name="connsiteY24-30320" fmla="*/ 6250170 h 7252515"/>
                <a:gd name="connsiteX25-30321" fmla="*/ 856500 w 2213217"/>
                <a:gd name="connsiteY25-30322" fmla="*/ 5489132 h 7252515"/>
                <a:gd name="connsiteX26-30323" fmla="*/ 906017 w 2213217"/>
                <a:gd name="connsiteY26-30324" fmla="*/ 5380240 h 7252515"/>
                <a:gd name="connsiteX27-30325" fmla="*/ 898504 w 2213217"/>
                <a:gd name="connsiteY27-30326" fmla="*/ 5308938 h 7252515"/>
                <a:gd name="connsiteX28-30327" fmla="*/ 971550 w 2213217"/>
                <a:gd name="connsiteY28-30328" fmla="*/ 5211945 h 7252515"/>
                <a:gd name="connsiteX29-30329" fmla="*/ 973564 w 2213217"/>
                <a:gd name="connsiteY29-30330" fmla="*/ 5069070 h 7252515"/>
                <a:gd name="connsiteX30-30331" fmla="*/ 1129719 w 2213217"/>
                <a:gd name="connsiteY30-30332" fmla="*/ 4378373 h 7252515"/>
                <a:gd name="connsiteX31-30333" fmla="*/ 1276350 w 2213217"/>
                <a:gd name="connsiteY31-30334" fmla="*/ 4649970 h 7252515"/>
                <a:gd name="connsiteX32-30335" fmla="*/ 1341012 w 2213217"/>
                <a:gd name="connsiteY32-30336" fmla="*/ 4880042 h 7252515"/>
                <a:gd name="connsiteX33-30337" fmla="*/ 1310424 w 2213217"/>
                <a:gd name="connsiteY33-30338" fmla="*/ 4973880 h 7252515"/>
                <a:gd name="connsiteX34-30339" fmla="*/ 1354293 w 2213217"/>
                <a:gd name="connsiteY34-30340" fmla="*/ 5113209 h 7252515"/>
                <a:gd name="connsiteX35-30341" fmla="*/ 1262198 w 2213217"/>
                <a:gd name="connsiteY35-30342" fmla="*/ 5554244 h 7252515"/>
                <a:gd name="connsiteX36-30343" fmla="*/ 1263220 w 2213217"/>
                <a:gd name="connsiteY36-30344" fmla="*/ 6360264 h 7252515"/>
                <a:gd name="connsiteX37-30345" fmla="*/ 1336385 w 2213217"/>
                <a:gd name="connsiteY37-30346" fmla="*/ 6540277 h 7252515"/>
                <a:gd name="connsiteX38-30347" fmla="*/ 1285605 w 2213217"/>
                <a:gd name="connsiteY38-30348" fmla="*/ 6741714 h 7252515"/>
                <a:gd name="connsiteX39-30349" fmla="*/ 1303783 w 2213217"/>
                <a:gd name="connsiteY39-30350" fmla="*/ 6828040 h 7252515"/>
                <a:gd name="connsiteX40-30351" fmla="*/ 1313579 w 2213217"/>
                <a:gd name="connsiteY40-30352" fmla="*/ 7020824 h 7252515"/>
                <a:gd name="connsiteX41-30353" fmla="*/ 1760353 w 2213217"/>
                <a:gd name="connsiteY41-30354" fmla="*/ 7189119 h 7252515"/>
                <a:gd name="connsiteX42-30355" fmla="*/ 2189006 w 2213217"/>
                <a:gd name="connsiteY42-30356" fmla="*/ 7199125 h 7252515"/>
                <a:gd name="connsiteX43-30357" fmla="*/ 2171850 w 2213217"/>
                <a:gd name="connsiteY43-30358" fmla="*/ 7046786 h 7252515"/>
                <a:gd name="connsiteX44-30359" fmla="*/ 1687247 w 2213217"/>
                <a:gd name="connsiteY44-30360" fmla="*/ 6680449 h 7252515"/>
                <a:gd name="connsiteX45-30361" fmla="*/ 1708130 w 2213217"/>
                <a:gd name="connsiteY45-30362" fmla="*/ 6550072 h 7252515"/>
                <a:gd name="connsiteX46-30363" fmla="*/ 1668617 w 2213217"/>
                <a:gd name="connsiteY46-30364" fmla="*/ 6451067 h 7252515"/>
                <a:gd name="connsiteX47-30365" fmla="*/ 1657350 w 2213217"/>
                <a:gd name="connsiteY47-30366" fmla="*/ 6250170 h 7252515"/>
                <a:gd name="connsiteX48-30367" fmla="*/ 1679014 w 2213217"/>
                <a:gd name="connsiteY48-30368" fmla="*/ 5979714 h 7252515"/>
                <a:gd name="connsiteX49-30369" fmla="*/ 1727631 w 2213217"/>
                <a:gd name="connsiteY49-30370" fmla="*/ 5512209 h 7252515"/>
                <a:gd name="connsiteX50-30371" fmla="*/ 1739049 w 2213217"/>
                <a:gd name="connsiteY50-30372" fmla="*/ 5363804 h 7252515"/>
                <a:gd name="connsiteX51-30373" fmla="*/ 1797611 w 2213217"/>
                <a:gd name="connsiteY51-30374" fmla="*/ 5317321 h 7252515"/>
                <a:gd name="connsiteX52-30375" fmla="*/ 1884207 w 2213217"/>
                <a:gd name="connsiteY52-30376" fmla="*/ 5097645 h 7252515"/>
                <a:gd name="connsiteX53-30377" fmla="*/ 1909357 w 2213217"/>
                <a:gd name="connsiteY53-30378" fmla="*/ 4805496 h 7252515"/>
                <a:gd name="connsiteX54-30379" fmla="*/ 1900373 w 2213217"/>
                <a:gd name="connsiteY54-30380" fmla="*/ 4348776 h 7252515"/>
                <a:gd name="connsiteX55-30381" fmla="*/ 1881052 w 2213217"/>
                <a:gd name="connsiteY55-30382" fmla="*/ 3902573 h 7252515"/>
                <a:gd name="connsiteX56-30383" fmla="*/ 1855362 w 2213217"/>
                <a:gd name="connsiteY56-30384" fmla="*/ 3584643 h 7252515"/>
                <a:gd name="connsiteX57-30385" fmla="*/ 2056257 w 2213217"/>
                <a:gd name="connsiteY57-30386" fmla="*/ 2654077 h 7252515"/>
                <a:gd name="connsiteX58-30387" fmla="*/ 2042707 w 2213217"/>
                <a:gd name="connsiteY58-30388" fmla="*/ 2404684 h 7252515"/>
                <a:gd name="connsiteX59-30389" fmla="*/ 1981200 w 2213217"/>
                <a:gd name="connsiteY59-30390" fmla="*/ 1864914 h 7252515"/>
                <a:gd name="connsiteX60-30391" fmla="*/ 1936459 w 2213217"/>
                <a:gd name="connsiteY60-30392" fmla="*/ 1677029 h 7252515"/>
                <a:gd name="connsiteX61-30393" fmla="*/ 1922037 w 2213217"/>
                <a:gd name="connsiteY61-30394" fmla="*/ 1432534 h 7252515"/>
                <a:gd name="connsiteX62-30395" fmla="*/ 1874412 w 2213217"/>
                <a:gd name="connsiteY62-30396" fmla="*/ 1302338 h 7252515"/>
                <a:gd name="connsiteX63-30397" fmla="*/ 1407687 w 2213217"/>
                <a:gd name="connsiteY63-30398" fmla="*/ 1134975 h 7252515"/>
                <a:gd name="connsiteX64-30399" fmla="*/ 1309221 w 2213217"/>
                <a:gd name="connsiteY64-30400" fmla="*/ 1020075 h 7252515"/>
                <a:gd name="connsiteX65-30401" fmla="*/ 1365230 w 2213217"/>
                <a:gd name="connsiteY65-30402" fmla="*/ 821521 h 7252515"/>
                <a:gd name="connsiteX66-30403" fmla="*/ 1433407 w 2213217"/>
                <a:gd name="connsiteY66-30404" fmla="*/ 622909 h 7252515"/>
                <a:gd name="connsiteX67-30405" fmla="*/ 1444916 w 2213217"/>
                <a:gd name="connsiteY67-30406" fmla="*/ 380757 h 7252515"/>
                <a:gd name="connsiteX68-30407" fmla="*/ 1330946 w 2213217"/>
                <a:gd name="connsiteY68-30408" fmla="*/ 143773 h 7252515"/>
                <a:gd name="connsiteX69-30409" fmla="*/ 1063645 w 2213217"/>
                <a:gd name="connsiteY69-30410" fmla="*/ 568 h 7252515"/>
                <a:gd name="connsiteX0-30411" fmla="*/ 1063645 w 2213217"/>
                <a:gd name="connsiteY0-30412" fmla="*/ 568 h 7252515"/>
                <a:gd name="connsiteX1-30413" fmla="*/ 809625 w 2213217"/>
                <a:gd name="connsiteY1-30414" fmla="*/ 116070 h 7252515"/>
                <a:gd name="connsiteX2-30415" fmla="*/ 685800 w 2213217"/>
                <a:gd name="connsiteY2-30416" fmla="*/ 297045 h 7252515"/>
                <a:gd name="connsiteX3-30417" fmla="*/ 704850 w 2213217"/>
                <a:gd name="connsiteY3-30418" fmla="*/ 620895 h 7252515"/>
                <a:gd name="connsiteX4-30419" fmla="*/ 838200 w 2213217"/>
                <a:gd name="connsiteY4-30420" fmla="*/ 897120 h 7252515"/>
                <a:gd name="connsiteX5-30421" fmla="*/ 742950 w 2213217"/>
                <a:gd name="connsiteY5-30422" fmla="*/ 1011420 h 7252515"/>
                <a:gd name="connsiteX6-30423" fmla="*/ 133350 w 2213217"/>
                <a:gd name="connsiteY6-30424" fmla="*/ 1220970 h 7252515"/>
                <a:gd name="connsiteX7-30425" fmla="*/ 0 w 2213217"/>
                <a:gd name="connsiteY7-30426" fmla="*/ 2211570 h 7252515"/>
                <a:gd name="connsiteX8-30427" fmla="*/ 333375 w 2213217"/>
                <a:gd name="connsiteY8-30428" fmla="*/ 3106920 h 7252515"/>
                <a:gd name="connsiteX9-30429" fmla="*/ 247650 w 2213217"/>
                <a:gd name="connsiteY9-30430" fmla="*/ 3840345 h 7252515"/>
                <a:gd name="connsiteX10-30431" fmla="*/ 371475 w 2213217"/>
                <a:gd name="connsiteY10-30432" fmla="*/ 4059420 h 7252515"/>
                <a:gd name="connsiteX11-30433" fmla="*/ 420302 w 2213217"/>
                <a:gd name="connsiteY11-30434" fmla="*/ 4194843 h 7252515"/>
                <a:gd name="connsiteX12-30435" fmla="*/ 495932 w 2213217"/>
                <a:gd name="connsiteY12-30436" fmla="*/ 4629539 h 7252515"/>
                <a:gd name="connsiteX13-30437" fmla="*/ 504586 w 2213217"/>
                <a:gd name="connsiteY13-30438" fmla="*/ 4793958 h 7252515"/>
                <a:gd name="connsiteX14-30439" fmla="*/ 490672 w 2213217"/>
                <a:gd name="connsiteY14-30440" fmla="*/ 4980881 h 7252515"/>
                <a:gd name="connsiteX15-30441" fmla="*/ 458942 w 2213217"/>
                <a:gd name="connsiteY15-30442" fmla="*/ 5126491 h 7252515"/>
                <a:gd name="connsiteX16-30443" fmla="*/ 383013 w 2213217"/>
                <a:gd name="connsiteY16-30444" fmla="*/ 6154049 h 7252515"/>
                <a:gd name="connsiteX17-30445" fmla="*/ 348398 w 2213217"/>
                <a:gd name="connsiteY17-30446" fmla="*/ 6604338 h 7252515"/>
                <a:gd name="connsiteX18-30447" fmla="*/ 420242 w 2213217"/>
                <a:gd name="connsiteY18-30448" fmla="*/ 6827439 h 7252515"/>
                <a:gd name="connsiteX19-30449" fmla="*/ 367118 w 2213217"/>
                <a:gd name="connsiteY19-30450" fmla="*/ 6982453 h 7252515"/>
                <a:gd name="connsiteX20-30451" fmla="*/ 605514 w 2213217"/>
                <a:gd name="connsiteY20-30452" fmla="*/ 7244526 h 7252515"/>
                <a:gd name="connsiteX21-30453" fmla="*/ 958269 w 2213217"/>
                <a:gd name="connsiteY21-30454" fmla="*/ 7136926 h 7252515"/>
                <a:gd name="connsiteX22-30455" fmla="*/ 724772 w 2213217"/>
                <a:gd name="connsiteY22-30456" fmla="*/ 6844746 h 7252515"/>
                <a:gd name="connsiteX23-30457" fmla="*/ 753076 w 2213217"/>
                <a:gd name="connsiteY23-30458" fmla="*/ 6579789 h 7252515"/>
                <a:gd name="connsiteX24-30459" fmla="*/ 738924 w 2213217"/>
                <a:gd name="connsiteY24-30460" fmla="*/ 6250170 h 7252515"/>
                <a:gd name="connsiteX25-30461" fmla="*/ 856500 w 2213217"/>
                <a:gd name="connsiteY25-30462" fmla="*/ 5489132 h 7252515"/>
                <a:gd name="connsiteX26-30463" fmla="*/ 906017 w 2213217"/>
                <a:gd name="connsiteY26-30464" fmla="*/ 5380240 h 7252515"/>
                <a:gd name="connsiteX27-30465" fmla="*/ 898504 w 2213217"/>
                <a:gd name="connsiteY27-30466" fmla="*/ 5308938 h 7252515"/>
                <a:gd name="connsiteX28-30467" fmla="*/ 971550 w 2213217"/>
                <a:gd name="connsiteY28-30468" fmla="*/ 5211945 h 7252515"/>
                <a:gd name="connsiteX29-30469" fmla="*/ 973564 w 2213217"/>
                <a:gd name="connsiteY29-30470" fmla="*/ 5069070 h 7252515"/>
                <a:gd name="connsiteX30-30471" fmla="*/ 1129719 w 2213217"/>
                <a:gd name="connsiteY30-30472" fmla="*/ 4378373 h 7252515"/>
                <a:gd name="connsiteX31-30473" fmla="*/ 1276350 w 2213217"/>
                <a:gd name="connsiteY31-30474" fmla="*/ 4649970 h 7252515"/>
                <a:gd name="connsiteX32-30475" fmla="*/ 1341012 w 2213217"/>
                <a:gd name="connsiteY32-30476" fmla="*/ 4880042 h 7252515"/>
                <a:gd name="connsiteX33-30477" fmla="*/ 1310424 w 2213217"/>
                <a:gd name="connsiteY33-30478" fmla="*/ 4973880 h 7252515"/>
                <a:gd name="connsiteX34-30479" fmla="*/ 1354293 w 2213217"/>
                <a:gd name="connsiteY34-30480" fmla="*/ 5113209 h 7252515"/>
                <a:gd name="connsiteX35-30481" fmla="*/ 1262198 w 2213217"/>
                <a:gd name="connsiteY35-30482" fmla="*/ 5554244 h 7252515"/>
                <a:gd name="connsiteX36-30483" fmla="*/ 1263220 w 2213217"/>
                <a:gd name="connsiteY36-30484" fmla="*/ 6360264 h 7252515"/>
                <a:gd name="connsiteX37-30485" fmla="*/ 1336385 w 2213217"/>
                <a:gd name="connsiteY37-30486" fmla="*/ 6540277 h 7252515"/>
                <a:gd name="connsiteX38-30487" fmla="*/ 1285605 w 2213217"/>
                <a:gd name="connsiteY38-30488" fmla="*/ 6741714 h 7252515"/>
                <a:gd name="connsiteX39-30489" fmla="*/ 1303783 w 2213217"/>
                <a:gd name="connsiteY39-30490" fmla="*/ 6828040 h 7252515"/>
                <a:gd name="connsiteX40-30491" fmla="*/ 1313579 w 2213217"/>
                <a:gd name="connsiteY40-30492" fmla="*/ 7020824 h 7252515"/>
                <a:gd name="connsiteX41-30493" fmla="*/ 1760353 w 2213217"/>
                <a:gd name="connsiteY41-30494" fmla="*/ 7189119 h 7252515"/>
                <a:gd name="connsiteX42-30495" fmla="*/ 2189006 w 2213217"/>
                <a:gd name="connsiteY42-30496" fmla="*/ 7199125 h 7252515"/>
                <a:gd name="connsiteX43-30497" fmla="*/ 2171850 w 2213217"/>
                <a:gd name="connsiteY43-30498" fmla="*/ 7046786 h 7252515"/>
                <a:gd name="connsiteX44-30499" fmla="*/ 1687247 w 2213217"/>
                <a:gd name="connsiteY44-30500" fmla="*/ 6680449 h 7252515"/>
                <a:gd name="connsiteX45-30501" fmla="*/ 1708130 w 2213217"/>
                <a:gd name="connsiteY45-30502" fmla="*/ 6550072 h 7252515"/>
                <a:gd name="connsiteX46-30503" fmla="*/ 1668617 w 2213217"/>
                <a:gd name="connsiteY46-30504" fmla="*/ 6451067 h 7252515"/>
                <a:gd name="connsiteX47-30505" fmla="*/ 1657350 w 2213217"/>
                <a:gd name="connsiteY47-30506" fmla="*/ 6250170 h 7252515"/>
                <a:gd name="connsiteX48-30507" fmla="*/ 1679014 w 2213217"/>
                <a:gd name="connsiteY48-30508" fmla="*/ 5979714 h 7252515"/>
                <a:gd name="connsiteX49-30509" fmla="*/ 1727631 w 2213217"/>
                <a:gd name="connsiteY49-30510" fmla="*/ 5512209 h 7252515"/>
                <a:gd name="connsiteX50-30511" fmla="*/ 1739049 w 2213217"/>
                <a:gd name="connsiteY50-30512" fmla="*/ 5363804 h 7252515"/>
                <a:gd name="connsiteX51-30513" fmla="*/ 1797611 w 2213217"/>
                <a:gd name="connsiteY51-30514" fmla="*/ 5317321 h 7252515"/>
                <a:gd name="connsiteX52-30515" fmla="*/ 1884207 w 2213217"/>
                <a:gd name="connsiteY52-30516" fmla="*/ 5097645 h 7252515"/>
                <a:gd name="connsiteX53-30517" fmla="*/ 1909357 w 2213217"/>
                <a:gd name="connsiteY53-30518" fmla="*/ 4805496 h 7252515"/>
                <a:gd name="connsiteX54-30519" fmla="*/ 1900373 w 2213217"/>
                <a:gd name="connsiteY54-30520" fmla="*/ 4348776 h 7252515"/>
                <a:gd name="connsiteX55-30521" fmla="*/ 1881052 w 2213217"/>
                <a:gd name="connsiteY55-30522" fmla="*/ 3902573 h 7252515"/>
                <a:gd name="connsiteX56-30523" fmla="*/ 1855362 w 2213217"/>
                <a:gd name="connsiteY56-30524" fmla="*/ 3584643 h 7252515"/>
                <a:gd name="connsiteX57-30525" fmla="*/ 2056257 w 2213217"/>
                <a:gd name="connsiteY57-30526" fmla="*/ 2654077 h 7252515"/>
                <a:gd name="connsiteX58-30527" fmla="*/ 2042707 w 2213217"/>
                <a:gd name="connsiteY58-30528" fmla="*/ 2404684 h 7252515"/>
                <a:gd name="connsiteX59-30529" fmla="*/ 1981200 w 2213217"/>
                <a:gd name="connsiteY59-30530" fmla="*/ 1864914 h 7252515"/>
                <a:gd name="connsiteX60-30531" fmla="*/ 1936459 w 2213217"/>
                <a:gd name="connsiteY60-30532" fmla="*/ 1677029 h 7252515"/>
                <a:gd name="connsiteX61-30533" fmla="*/ 1922037 w 2213217"/>
                <a:gd name="connsiteY61-30534" fmla="*/ 1432534 h 7252515"/>
                <a:gd name="connsiteX62-30535" fmla="*/ 1874412 w 2213217"/>
                <a:gd name="connsiteY62-30536" fmla="*/ 1302338 h 7252515"/>
                <a:gd name="connsiteX63-30537" fmla="*/ 1407687 w 2213217"/>
                <a:gd name="connsiteY63-30538" fmla="*/ 1134975 h 7252515"/>
                <a:gd name="connsiteX64-30539" fmla="*/ 1309221 w 2213217"/>
                <a:gd name="connsiteY64-30540" fmla="*/ 1020075 h 7252515"/>
                <a:gd name="connsiteX65-30541" fmla="*/ 1365230 w 2213217"/>
                <a:gd name="connsiteY65-30542" fmla="*/ 821521 h 7252515"/>
                <a:gd name="connsiteX66-30543" fmla="*/ 1433407 w 2213217"/>
                <a:gd name="connsiteY66-30544" fmla="*/ 622909 h 7252515"/>
                <a:gd name="connsiteX67-30545" fmla="*/ 1444916 w 2213217"/>
                <a:gd name="connsiteY67-30546" fmla="*/ 380757 h 7252515"/>
                <a:gd name="connsiteX68-30547" fmla="*/ 1330946 w 2213217"/>
                <a:gd name="connsiteY68-30548" fmla="*/ 143773 h 7252515"/>
                <a:gd name="connsiteX69-30549" fmla="*/ 1063645 w 2213217"/>
                <a:gd name="connsiteY69-30550" fmla="*/ 568 h 7252515"/>
                <a:gd name="connsiteX0-30551" fmla="*/ 1063645 w 2213217"/>
                <a:gd name="connsiteY0-30552" fmla="*/ 568 h 7252515"/>
                <a:gd name="connsiteX1-30553" fmla="*/ 809625 w 2213217"/>
                <a:gd name="connsiteY1-30554" fmla="*/ 116070 h 7252515"/>
                <a:gd name="connsiteX2-30555" fmla="*/ 685800 w 2213217"/>
                <a:gd name="connsiteY2-30556" fmla="*/ 297045 h 7252515"/>
                <a:gd name="connsiteX3-30557" fmla="*/ 704850 w 2213217"/>
                <a:gd name="connsiteY3-30558" fmla="*/ 620895 h 7252515"/>
                <a:gd name="connsiteX4-30559" fmla="*/ 838200 w 2213217"/>
                <a:gd name="connsiteY4-30560" fmla="*/ 897120 h 7252515"/>
                <a:gd name="connsiteX5-30561" fmla="*/ 742950 w 2213217"/>
                <a:gd name="connsiteY5-30562" fmla="*/ 1011420 h 7252515"/>
                <a:gd name="connsiteX6-30563" fmla="*/ 133350 w 2213217"/>
                <a:gd name="connsiteY6-30564" fmla="*/ 1220970 h 7252515"/>
                <a:gd name="connsiteX7-30565" fmla="*/ 0 w 2213217"/>
                <a:gd name="connsiteY7-30566" fmla="*/ 2211570 h 7252515"/>
                <a:gd name="connsiteX8-30567" fmla="*/ 333375 w 2213217"/>
                <a:gd name="connsiteY8-30568" fmla="*/ 3106920 h 7252515"/>
                <a:gd name="connsiteX9-30569" fmla="*/ 247650 w 2213217"/>
                <a:gd name="connsiteY9-30570" fmla="*/ 3840345 h 7252515"/>
                <a:gd name="connsiteX10-30571" fmla="*/ 371475 w 2213217"/>
                <a:gd name="connsiteY10-30572" fmla="*/ 4059420 h 7252515"/>
                <a:gd name="connsiteX11-30573" fmla="*/ 420302 w 2213217"/>
                <a:gd name="connsiteY11-30574" fmla="*/ 4194843 h 7252515"/>
                <a:gd name="connsiteX12-30575" fmla="*/ 495932 w 2213217"/>
                <a:gd name="connsiteY12-30576" fmla="*/ 4629539 h 7252515"/>
                <a:gd name="connsiteX13-30577" fmla="*/ 504586 w 2213217"/>
                <a:gd name="connsiteY13-30578" fmla="*/ 4793958 h 7252515"/>
                <a:gd name="connsiteX14-30579" fmla="*/ 490672 w 2213217"/>
                <a:gd name="connsiteY14-30580" fmla="*/ 4980881 h 7252515"/>
                <a:gd name="connsiteX15-30581" fmla="*/ 458942 w 2213217"/>
                <a:gd name="connsiteY15-30582" fmla="*/ 5126491 h 7252515"/>
                <a:gd name="connsiteX16-30583" fmla="*/ 383013 w 2213217"/>
                <a:gd name="connsiteY16-30584" fmla="*/ 6154049 h 7252515"/>
                <a:gd name="connsiteX17-30585" fmla="*/ 348398 w 2213217"/>
                <a:gd name="connsiteY17-30586" fmla="*/ 6604338 h 7252515"/>
                <a:gd name="connsiteX18-30587" fmla="*/ 420242 w 2213217"/>
                <a:gd name="connsiteY18-30588" fmla="*/ 6827439 h 7252515"/>
                <a:gd name="connsiteX19-30589" fmla="*/ 367118 w 2213217"/>
                <a:gd name="connsiteY19-30590" fmla="*/ 6982453 h 7252515"/>
                <a:gd name="connsiteX20-30591" fmla="*/ 605514 w 2213217"/>
                <a:gd name="connsiteY20-30592" fmla="*/ 7244526 h 7252515"/>
                <a:gd name="connsiteX21-30593" fmla="*/ 958269 w 2213217"/>
                <a:gd name="connsiteY21-30594" fmla="*/ 7136926 h 7252515"/>
                <a:gd name="connsiteX22-30595" fmla="*/ 724772 w 2213217"/>
                <a:gd name="connsiteY22-30596" fmla="*/ 6844746 h 7252515"/>
                <a:gd name="connsiteX23-30597" fmla="*/ 753076 w 2213217"/>
                <a:gd name="connsiteY23-30598" fmla="*/ 6579789 h 7252515"/>
                <a:gd name="connsiteX24-30599" fmla="*/ 738924 w 2213217"/>
                <a:gd name="connsiteY24-30600" fmla="*/ 6250170 h 7252515"/>
                <a:gd name="connsiteX25-30601" fmla="*/ 856500 w 2213217"/>
                <a:gd name="connsiteY25-30602" fmla="*/ 5489132 h 7252515"/>
                <a:gd name="connsiteX26-30603" fmla="*/ 906017 w 2213217"/>
                <a:gd name="connsiteY26-30604" fmla="*/ 5380240 h 7252515"/>
                <a:gd name="connsiteX27-30605" fmla="*/ 898504 w 2213217"/>
                <a:gd name="connsiteY27-30606" fmla="*/ 5308938 h 7252515"/>
                <a:gd name="connsiteX28-30607" fmla="*/ 971550 w 2213217"/>
                <a:gd name="connsiteY28-30608" fmla="*/ 5211945 h 7252515"/>
                <a:gd name="connsiteX29-30609" fmla="*/ 973564 w 2213217"/>
                <a:gd name="connsiteY29-30610" fmla="*/ 5069070 h 7252515"/>
                <a:gd name="connsiteX30-30611" fmla="*/ 1129719 w 2213217"/>
                <a:gd name="connsiteY30-30612" fmla="*/ 4378373 h 7252515"/>
                <a:gd name="connsiteX31-30613" fmla="*/ 1276350 w 2213217"/>
                <a:gd name="connsiteY31-30614" fmla="*/ 4649970 h 7252515"/>
                <a:gd name="connsiteX32-30615" fmla="*/ 1341012 w 2213217"/>
                <a:gd name="connsiteY32-30616" fmla="*/ 4880042 h 7252515"/>
                <a:gd name="connsiteX33-30617" fmla="*/ 1310424 w 2213217"/>
                <a:gd name="connsiteY33-30618" fmla="*/ 4973880 h 7252515"/>
                <a:gd name="connsiteX34-30619" fmla="*/ 1354293 w 2213217"/>
                <a:gd name="connsiteY34-30620" fmla="*/ 5113209 h 7252515"/>
                <a:gd name="connsiteX35-30621" fmla="*/ 1262198 w 2213217"/>
                <a:gd name="connsiteY35-30622" fmla="*/ 5554244 h 7252515"/>
                <a:gd name="connsiteX36-30623" fmla="*/ 1263220 w 2213217"/>
                <a:gd name="connsiteY36-30624" fmla="*/ 6360264 h 7252515"/>
                <a:gd name="connsiteX37-30625" fmla="*/ 1336385 w 2213217"/>
                <a:gd name="connsiteY37-30626" fmla="*/ 6540277 h 7252515"/>
                <a:gd name="connsiteX38-30627" fmla="*/ 1285605 w 2213217"/>
                <a:gd name="connsiteY38-30628" fmla="*/ 6741714 h 7252515"/>
                <a:gd name="connsiteX39-30629" fmla="*/ 1303783 w 2213217"/>
                <a:gd name="connsiteY39-30630" fmla="*/ 6828040 h 7252515"/>
                <a:gd name="connsiteX40-30631" fmla="*/ 1313579 w 2213217"/>
                <a:gd name="connsiteY40-30632" fmla="*/ 7020824 h 7252515"/>
                <a:gd name="connsiteX41-30633" fmla="*/ 1760353 w 2213217"/>
                <a:gd name="connsiteY41-30634" fmla="*/ 7189119 h 7252515"/>
                <a:gd name="connsiteX42-30635" fmla="*/ 2189006 w 2213217"/>
                <a:gd name="connsiteY42-30636" fmla="*/ 7199125 h 7252515"/>
                <a:gd name="connsiteX43-30637" fmla="*/ 2171850 w 2213217"/>
                <a:gd name="connsiteY43-30638" fmla="*/ 7046786 h 7252515"/>
                <a:gd name="connsiteX44-30639" fmla="*/ 1687247 w 2213217"/>
                <a:gd name="connsiteY44-30640" fmla="*/ 6680449 h 7252515"/>
                <a:gd name="connsiteX45-30641" fmla="*/ 1708130 w 2213217"/>
                <a:gd name="connsiteY45-30642" fmla="*/ 6550072 h 7252515"/>
                <a:gd name="connsiteX46-30643" fmla="*/ 1668617 w 2213217"/>
                <a:gd name="connsiteY46-30644" fmla="*/ 6451067 h 7252515"/>
                <a:gd name="connsiteX47-30645" fmla="*/ 1657350 w 2213217"/>
                <a:gd name="connsiteY47-30646" fmla="*/ 6250170 h 7252515"/>
                <a:gd name="connsiteX48-30647" fmla="*/ 1679014 w 2213217"/>
                <a:gd name="connsiteY48-30648" fmla="*/ 5979714 h 7252515"/>
                <a:gd name="connsiteX49-30649" fmla="*/ 1727631 w 2213217"/>
                <a:gd name="connsiteY49-30650" fmla="*/ 5512209 h 7252515"/>
                <a:gd name="connsiteX50-30651" fmla="*/ 1739049 w 2213217"/>
                <a:gd name="connsiteY50-30652" fmla="*/ 5363804 h 7252515"/>
                <a:gd name="connsiteX51-30653" fmla="*/ 1797611 w 2213217"/>
                <a:gd name="connsiteY51-30654" fmla="*/ 5317321 h 7252515"/>
                <a:gd name="connsiteX52-30655" fmla="*/ 1884207 w 2213217"/>
                <a:gd name="connsiteY52-30656" fmla="*/ 5097645 h 7252515"/>
                <a:gd name="connsiteX53-30657" fmla="*/ 1909357 w 2213217"/>
                <a:gd name="connsiteY53-30658" fmla="*/ 4805496 h 7252515"/>
                <a:gd name="connsiteX54-30659" fmla="*/ 1900373 w 2213217"/>
                <a:gd name="connsiteY54-30660" fmla="*/ 4348776 h 7252515"/>
                <a:gd name="connsiteX55-30661" fmla="*/ 1881052 w 2213217"/>
                <a:gd name="connsiteY55-30662" fmla="*/ 3902573 h 7252515"/>
                <a:gd name="connsiteX56-30663" fmla="*/ 1855362 w 2213217"/>
                <a:gd name="connsiteY56-30664" fmla="*/ 3584643 h 7252515"/>
                <a:gd name="connsiteX57-30665" fmla="*/ 2056257 w 2213217"/>
                <a:gd name="connsiteY57-30666" fmla="*/ 2654077 h 7252515"/>
                <a:gd name="connsiteX58-30667" fmla="*/ 2042707 w 2213217"/>
                <a:gd name="connsiteY58-30668" fmla="*/ 2404684 h 7252515"/>
                <a:gd name="connsiteX59-30669" fmla="*/ 1981200 w 2213217"/>
                <a:gd name="connsiteY59-30670" fmla="*/ 1864914 h 7252515"/>
                <a:gd name="connsiteX60-30671" fmla="*/ 1936459 w 2213217"/>
                <a:gd name="connsiteY60-30672" fmla="*/ 1677029 h 7252515"/>
                <a:gd name="connsiteX61-30673" fmla="*/ 1922037 w 2213217"/>
                <a:gd name="connsiteY61-30674" fmla="*/ 1432534 h 7252515"/>
                <a:gd name="connsiteX62-30675" fmla="*/ 1874412 w 2213217"/>
                <a:gd name="connsiteY62-30676" fmla="*/ 1302338 h 7252515"/>
                <a:gd name="connsiteX63-30677" fmla="*/ 1407687 w 2213217"/>
                <a:gd name="connsiteY63-30678" fmla="*/ 1134975 h 7252515"/>
                <a:gd name="connsiteX64-30679" fmla="*/ 1309221 w 2213217"/>
                <a:gd name="connsiteY64-30680" fmla="*/ 1020075 h 7252515"/>
                <a:gd name="connsiteX65-30681" fmla="*/ 1365230 w 2213217"/>
                <a:gd name="connsiteY65-30682" fmla="*/ 821521 h 7252515"/>
                <a:gd name="connsiteX66-30683" fmla="*/ 1433407 w 2213217"/>
                <a:gd name="connsiteY66-30684" fmla="*/ 622909 h 7252515"/>
                <a:gd name="connsiteX67-30685" fmla="*/ 1444916 w 2213217"/>
                <a:gd name="connsiteY67-30686" fmla="*/ 380757 h 7252515"/>
                <a:gd name="connsiteX68-30687" fmla="*/ 1330946 w 2213217"/>
                <a:gd name="connsiteY68-30688" fmla="*/ 143773 h 7252515"/>
                <a:gd name="connsiteX69-30689" fmla="*/ 1063645 w 2213217"/>
                <a:gd name="connsiteY69-30690" fmla="*/ 568 h 7252515"/>
                <a:gd name="connsiteX0-30691" fmla="*/ 1063645 w 2213217"/>
                <a:gd name="connsiteY0-30692" fmla="*/ 568 h 7252515"/>
                <a:gd name="connsiteX1-30693" fmla="*/ 809625 w 2213217"/>
                <a:gd name="connsiteY1-30694" fmla="*/ 116070 h 7252515"/>
                <a:gd name="connsiteX2-30695" fmla="*/ 685800 w 2213217"/>
                <a:gd name="connsiteY2-30696" fmla="*/ 297045 h 7252515"/>
                <a:gd name="connsiteX3-30697" fmla="*/ 704850 w 2213217"/>
                <a:gd name="connsiteY3-30698" fmla="*/ 620895 h 7252515"/>
                <a:gd name="connsiteX4-30699" fmla="*/ 838200 w 2213217"/>
                <a:gd name="connsiteY4-30700" fmla="*/ 897120 h 7252515"/>
                <a:gd name="connsiteX5-30701" fmla="*/ 742950 w 2213217"/>
                <a:gd name="connsiteY5-30702" fmla="*/ 1011420 h 7252515"/>
                <a:gd name="connsiteX6-30703" fmla="*/ 133350 w 2213217"/>
                <a:gd name="connsiteY6-30704" fmla="*/ 1220970 h 7252515"/>
                <a:gd name="connsiteX7-30705" fmla="*/ 0 w 2213217"/>
                <a:gd name="connsiteY7-30706" fmla="*/ 2211570 h 7252515"/>
                <a:gd name="connsiteX8-30707" fmla="*/ 333375 w 2213217"/>
                <a:gd name="connsiteY8-30708" fmla="*/ 3106920 h 7252515"/>
                <a:gd name="connsiteX9-30709" fmla="*/ 247650 w 2213217"/>
                <a:gd name="connsiteY9-30710" fmla="*/ 3840345 h 7252515"/>
                <a:gd name="connsiteX10-30711" fmla="*/ 371475 w 2213217"/>
                <a:gd name="connsiteY10-30712" fmla="*/ 4059420 h 7252515"/>
                <a:gd name="connsiteX11-30713" fmla="*/ 420302 w 2213217"/>
                <a:gd name="connsiteY11-30714" fmla="*/ 4194843 h 7252515"/>
                <a:gd name="connsiteX12-30715" fmla="*/ 495932 w 2213217"/>
                <a:gd name="connsiteY12-30716" fmla="*/ 4629539 h 7252515"/>
                <a:gd name="connsiteX13-30717" fmla="*/ 504586 w 2213217"/>
                <a:gd name="connsiteY13-30718" fmla="*/ 4793958 h 7252515"/>
                <a:gd name="connsiteX14-30719" fmla="*/ 490672 w 2213217"/>
                <a:gd name="connsiteY14-30720" fmla="*/ 4980881 h 7252515"/>
                <a:gd name="connsiteX15-30721" fmla="*/ 458942 w 2213217"/>
                <a:gd name="connsiteY15-30722" fmla="*/ 5126491 h 7252515"/>
                <a:gd name="connsiteX16-30723" fmla="*/ 383013 w 2213217"/>
                <a:gd name="connsiteY16-30724" fmla="*/ 6154049 h 7252515"/>
                <a:gd name="connsiteX17-30725" fmla="*/ 348398 w 2213217"/>
                <a:gd name="connsiteY17-30726" fmla="*/ 6604338 h 7252515"/>
                <a:gd name="connsiteX18-30727" fmla="*/ 420242 w 2213217"/>
                <a:gd name="connsiteY18-30728" fmla="*/ 6827439 h 7252515"/>
                <a:gd name="connsiteX19-30729" fmla="*/ 367118 w 2213217"/>
                <a:gd name="connsiteY19-30730" fmla="*/ 6982453 h 7252515"/>
                <a:gd name="connsiteX20-30731" fmla="*/ 605514 w 2213217"/>
                <a:gd name="connsiteY20-30732" fmla="*/ 7244526 h 7252515"/>
                <a:gd name="connsiteX21-30733" fmla="*/ 958269 w 2213217"/>
                <a:gd name="connsiteY21-30734" fmla="*/ 7136926 h 7252515"/>
                <a:gd name="connsiteX22-30735" fmla="*/ 724772 w 2213217"/>
                <a:gd name="connsiteY22-30736" fmla="*/ 6844746 h 7252515"/>
                <a:gd name="connsiteX23-30737" fmla="*/ 753076 w 2213217"/>
                <a:gd name="connsiteY23-30738" fmla="*/ 6579789 h 7252515"/>
                <a:gd name="connsiteX24-30739" fmla="*/ 738924 w 2213217"/>
                <a:gd name="connsiteY24-30740" fmla="*/ 6250170 h 7252515"/>
                <a:gd name="connsiteX25-30741" fmla="*/ 856500 w 2213217"/>
                <a:gd name="connsiteY25-30742" fmla="*/ 5489132 h 7252515"/>
                <a:gd name="connsiteX26-30743" fmla="*/ 906017 w 2213217"/>
                <a:gd name="connsiteY26-30744" fmla="*/ 5380240 h 7252515"/>
                <a:gd name="connsiteX27-30745" fmla="*/ 898504 w 2213217"/>
                <a:gd name="connsiteY27-30746" fmla="*/ 5308938 h 7252515"/>
                <a:gd name="connsiteX28-30747" fmla="*/ 971550 w 2213217"/>
                <a:gd name="connsiteY28-30748" fmla="*/ 5211945 h 7252515"/>
                <a:gd name="connsiteX29-30749" fmla="*/ 973564 w 2213217"/>
                <a:gd name="connsiteY29-30750" fmla="*/ 5069070 h 7252515"/>
                <a:gd name="connsiteX30-30751" fmla="*/ 1129719 w 2213217"/>
                <a:gd name="connsiteY30-30752" fmla="*/ 4378373 h 7252515"/>
                <a:gd name="connsiteX31-30753" fmla="*/ 1276350 w 2213217"/>
                <a:gd name="connsiteY31-30754" fmla="*/ 4649970 h 7252515"/>
                <a:gd name="connsiteX32-30755" fmla="*/ 1341012 w 2213217"/>
                <a:gd name="connsiteY32-30756" fmla="*/ 4880042 h 7252515"/>
                <a:gd name="connsiteX33-30757" fmla="*/ 1310424 w 2213217"/>
                <a:gd name="connsiteY33-30758" fmla="*/ 4973880 h 7252515"/>
                <a:gd name="connsiteX34-30759" fmla="*/ 1354293 w 2213217"/>
                <a:gd name="connsiteY34-30760" fmla="*/ 5113209 h 7252515"/>
                <a:gd name="connsiteX35-30761" fmla="*/ 1262198 w 2213217"/>
                <a:gd name="connsiteY35-30762" fmla="*/ 5554244 h 7252515"/>
                <a:gd name="connsiteX36-30763" fmla="*/ 1263220 w 2213217"/>
                <a:gd name="connsiteY36-30764" fmla="*/ 6360264 h 7252515"/>
                <a:gd name="connsiteX37-30765" fmla="*/ 1336385 w 2213217"/>
                <a:gd name="connsiteY37-30766" fmla="*/ 6540277 h 7252515"/>
                <a:gd name="connsiteX38-30767" fmla="*/ 1285605 w 2213217"/>
                <a:gd name="connsiteY38-30768" fmla="*/ 6741714 h 7252515"/>
                <a:gd name="connsiteX39-30769" fmla="*/ 1303783 w 2213217"/>
                <a:gd name="connsiteY39-30770" fmla="*/ 6828040 h 7252515"/>
                <a:gd name="connsiteX40-30771" fmla="*/ 1313579 w 2213217"/>
                <a:gd name="connsiteY40-30772" fmla="*/ 7020824 h 7252515"/>
                <a:gd name="connsiteX41-30773" fmla="*/ 1760353 w 2213217"/>
                <a:gd name="connsiteY41-30774" fmla="*/ 7189119 h 7252515"/>
                <a:gd name="connsiteX42-30775" fmla="*/ 2189006 w 2213217"/>
                <a:gd name="connsiteY42-30776" fmla="*/ 7199125 h 7252515"/>
                <a:gd name="connsiteX43-30777" fmla="*/ 2171850 w 2213217"/>
                <a:gd name="connsiteY43-30778" fmla="*/ 7046786 h 7252515"/>
                <a:gd name="connsiteX44-30779" fmla="*/ 1687247 w 2213217"/>
                <a:gd name="connsiteY44-30780" fmla="*/ 6680449 h 7252515"/>
                <a:gd name="connsiteX45-30781" fmla="*/ 1708130 w 2213217"/>
                <a:gd name="connsiteY45-30782" fmla="*/ 6550072 h 7252515"/>
                <a:gd name="connsiteX46-30783" fmla="*/ 1668617 w 2213217"/>
                <a:gd name="connsiteY46-30784" fmla="*/ 6451067 h 7252515"/>
                <a:gd name="connsiteX47-30785" fmla="*/ 1657350 w 2213217"/>
                <a:gd name="connsiteY47-30786" fmla="*/ 6250170 h 7252515"/>
                <a:gd name="connsiteX48-30787" fmla="*/ 1679014 w 2213217"/>
                <a:gd name="connsiteY48-30788" fmla="*/ 5979714 h 7252515"/>
                <a:gd name="connsiteX49-30789" fmla="*/ 1727631 w 2213217"/>
                <a:gd name="connsiteY49-30790" fmla="*/ 5512209 h 7252515"/>
                <a:gd name="connsiteX50-30791" fmla="*/ 1739049 w 2213217"/>
                <a:gd name="connsiteY50-30792" fmla="*/ 5363804 h 7252515"/>
                <a:gd name="connsiteX51-30793" fmla="*/ 1797611 w 2213217"/>
                <a:gd name="connsiteY51-30794" fmla="*/ 5317321 h 7252515"/>
                <a:gd name="connsiteX52-30795" fmla="*/ 1884207 w 2213217"/>
                <a:gd name="connsiteY52-30796" fmla="*/ 5097645 h 7252515"/>
                <a:gd name="connsiteX53-30797" fmla="*/ 1909357 w 2213217"/>
                <a:gd name="connsiteY53-30798" fmla="*/ 4805496 h 7252515"/>
                <a:gd name="connsiteX54-30799" fmla="*/ 1900373 w 2213217"/>
                <a:gd name="connsiteY54-30800" fmla="*/ 4348776 h 7252515"/>
                <a:gd name="connsiteX55-30801" fmla="*/ 1881052 w 2213217"/>
                <a:gd name="connsiteY55-30802" fmla="*/ 3902573 h 7252515"/>
                <a:gd name="connsiteX56-30803" fmla="*/ 1855362 w 2213217"/>
                <a:gd name="connsiteY56-30804" fmla="*/ 3584643 h 7252515"/>
                <a:gd name="connsiteX57-30805" fmla="*/ 2056257 w 2213217"/>
                <a:gd name="connsiteY57-30806" fmla="*/ 2654077 h 7252515"/>
                <a:gd name="connsiteX58-30807" fmla="*/ 2042707 w 2213217"/>
                <a:gd name="connsiteY58-30808" fmla="*/ 2404684 h 7252515"/>
                <a:gd name="connsiteX59-30809" fmla="*/ 1981200 w 2213217"/>
                <a:gd name="connsiteY59-30810" fmla="*/ 1864914 h 7252515"/>
                <a:gd name="connsiteX60-30811" fmla="*/ 1936459 w 2213217"/>
                <a:gd name="connsiteY60-30812" fmla="*/ 1677029 h 7252515"/>
                <a:gd name="connsiteX61-30813" fmla="*/ 1922037 w 2213217"/>
                <a:gd name="connsiteY61-30814" fmla="*/ 1432534 h 7252515"/>
                <a:gd name="connsiteX62-30815" fmla="*/ 1874412 w 2213217"/>
                <a:gd name="connsiteY62-30816" fmla="*/ 1302338 h 7252515"/>
                <a:gd name="connsiteX63-30817" fmla="*/ 1407687 w 2213217"/>
                <a:gd name="connsiteY63-30818" fmla="*/ 1134975 h 7252515"/>
                <a:gd name="connsiteX64-30819" fmla="*/ 1309221 w 2213217"/>
                <a:gd name="connsiteY64-30820" fmla="*/ 1020075 h 7252515"/>
                <a:gd name="connsiteX65-30821" fmla="*/ 1365230 w 2213217"/>
                <a:gd name="connsiteY65-30822" fmla="*/ 821521 h 7252515"/>
                <a:gd name="connsiteX66-30823" fmla="*/ 1433407 w 2213217"/>
                <a:gd name="connsiteY66-30824" fmla="*/ 622909 h 7252515"/>
                <a:gd name="connsiteX67-30825" fmla="*/ 1444916 w 2213217"/>
                <a:gd name="connsiteY67-30826" fmla="*/ 380757 h 7252515"/>
                <a:gd name="connsiteX68-30827" fmla="*/ 1330946 w 2213217"/>
                <a:gd name="connsiteY68-30828" fmla="*/ 143773 h 7252515"/>
                <a:gd name="connsiteX69-30829" fmla="*/ 1063645 w 2213217"/>
                <a:gd name="connsiteY69-30830" fmla="*/ 568 h 7252515"/>
                <a:gd name="connsiteX0-30831" fmla="*/ 1063645 w 2213217"/>
                <a:gd name="connsiteY0-30832" fmla="*/ 568 h 7252515"/>
                <a:gd name="connsiteX1-30833" fmla="*/ 809625 w 2213217"/>
                <a:gd name="connsiteY1-30834" fmla="*/ 116070 h 7252515"/>
                <a:gd name="connsiteX2-30835" fmla="*/ 685800 w 2213217"/>
                <a:gd name="connsiteY2-30836" fmla="*/ 297045 h 7252515"/>
                <a:gd name="connsiteX3-30837" fmla="*/ 704850 w 2213217"/>
                <a:gd name="connsiteY3-30838" fmla="*/ 620895 h 7252515"/>
                <a:gd name="connsiteX4-30839" fmla="*/ 838200 w 2213217"/>
                <a:gd name="connsiteY4-30840" fmla="*/ 897120 h 7252515"/>
                <a:gd name="connsiteX5-30841" fmla="*/ 742950 w 2213217"/>
                <a:gd name="connsiteY5-30842" fmla="*/ 1011420 h 7252515"/>
                <a:gd name="connsiteX6-30843" fmla="*/ 133350 w 2213217"/>
                <a:gd name="connsiteY6-30844" fmla="*/ 1220970 h 7252515"/>
                <a:gd name="connsiteX7-30845" fmla="*/ 0 w 2213217"/>
                <a:gd name="connsiteY7-30846" fmla="*/ 2211570 h 7252515"/>
                <a:gd name="connsiteX8-30847" fmla="*/ 333375 w 2213217"/>
                <a:gd name="connsiteY8-30848" fmla="*/ 3106920 h 7252515"/>
                <a:gd name="connsiteX9-30849" fmla="*/ 247650 w 2213217"/>
                <a:gd name="connsiteY9-30850" fmla="*/ 3840345 h 7252515"/>
                <a:gd name="connsiteX10-30851" fmla="*/ 371475 w 2213217"/>
                <a:gd name="connsiteY10-30852" fmla="*/ 4059420 h 7252515"/>
                <a:gd name="connsiteX11-30853" fmla="*/ 434725 w 2213217"/>
                <a:gd name="connsiteY11-30854" fmla="*/ 4229457 h 7252515"/>
                <a:gd name="connsiteX12-30855" fmla="*/ 495932 w 2213217"/>
                <a:gd name="connsiteY12-30856" fmla="*/ 4629539 h 7252515"/>
                <a:gd name="connsiteX13-30857" fmla="*/ 504586 w 2213217"/>
                <a:gd name="connsiteY13-30858" fmla="*/ 4793958 h 7252515"/>
                <a:gd name="connsiteX14-30859" fmla="*/ 490672 w 2213217"/>
                <a:gd name="connsiteY14-30860" fmla="*/ 4980881 h 7252515"/>
                <a:gd name="connsiteX15-30861" fmla="*/ 458942 w 2213217"/>
                <a:gd name="connsiteY15-30862" fmla="*/ 5126491 h 7252515"/>
                <a:gd name="connsiteX16-30863" fmla="*/ 383013 w 2213217"/>
                <a:gd name="connsiteY16-30864" fmla="*/ 6154049 h 7252515"/>
                <a:gd name="connsiteX17-30865" fmla="*/ 348398 w 2213217"/>
                <a:gd name="connsiteY17-30866" fmla="*/ 6604338 h 7252515"/>
                <a:gd name="connsiteX18-30867" fmla="*/ 420242 w 2213217"/>
                <a:gd name="connsiteY18-30868" fmla="*/ 6827439 h 7252515"/>
                <a:gd name="connsiteX19-30869" fmla="*/ 367118 w 2213217"/>
                <a:gd name="connsiteY19-30870" fmla="*/ 6982453 h 7252515"/>
                <a:gd name="connsiteX20-30871" fmla="*/ 605514 w 2213217"/>
                <a:gd name="connsiteY20-30872" fmla="*/ 7244526 h 7252515"/>
                <a:gd name="connsiteX21-30873" fmla="*/ 958269 w 2213217"/>
                <a:gd name="connsiteY21-30874" fmla="*/ 7136926 h 7252515"/>
                <a:gd name="connsiteX22-30875" fmla="*/ 724772 w 2213217"/>
                <a:gd name="connsiteY22-30876" fmla="*/ 6844746 h 7252515"/>
                <a:gd name="connsiteX23-30877" fmla="*/ 753076 w 2213217"/>
                <a:gd name="connsiteY23-30878" fmla="*/ 6579789 h 7252515"/>
                <a:gd name="connsiteX24-30879" fmla="*/ 738924 w 2213217"/>
                <a:gd name="connsiteY24-30880" fmla="*/ 6250170 h 7252515"/>
                <a:gd name="connsiteX25-30881" fmla="*/ 856500 w 2213217"/>
                <a:gd name="connsiteY25-30882" fmla="*/ 5489132 h 7252515"/>
                <a:gd name="connsiteX26-30883" fmla="*/ 906017 w 2213217"/>
                <a:gd name="connsiteY26-30884" fmla="*/ 5380240 h 7252515"/>
                <a:gd name="connsiteX27-30885" fmla="*/ 898504 w 2213217"/>
                <a:gd name="connsiteY27-30886" fmla="*/ 5308938 h 7252515"/>
                <a:gd name="connsiteX28-30887" fmla="*/ 971550 w 2213217"/>
                <a:gd name="connsiteY28-30888" fmla="*/ 5211945 h 7252515"/>
                <a:gd name="connsiteX29-30889" fmla="*/ 973564 w 2213217"/>
                <a:gd name="connsiteY29-30890" fmla="*/ 5069070 h 7252515"/>
                <a:gd name="connsiteX30-30891" fmla="*/ 1129719 w 2213217"/>
                <a:gd name="connsiteY30-30892" fmla="*/ 4378373 h 7252515"/>
                <a:gd name="connsiteX31-30893" fmla="*/ 1276350 w 2213217"/>
                <a:gd name="connsiteY31-30894" fmla="*/ 4649970 h 7252515"/>
                <a:gd name="connsiteX32-30895" fmla="*/ 1341012 w 2213217"/>
                <a:gd name="connsiteY32-30896" fmla="*/ 4880042 h 7252515"/>
                <a:gd name="connsiteX33-30897" fmla="*/ 1310424 w 2213217"/>
                <a:gd name="connsiteY33-30898" fmla="*/ 4973880 h 7252515"/>
                <a:gd name="connsiteX34-30899" fmla="*/ 1354293 w 2213217"/>
                <a:gd name="connsiteY34-30900" fmla="*/ 5113209 h 7252515"/>
                <a:gd name="connsiteX35-30901" fmla="*/ 1262198 w 2213217"/>
                <a:gd name="connsiteY35-30902" fmla="*/ 5554244 h 7252515"/>
                <a:gd name="connsiteX36-30903" fmla="*/ 1263220 w 2213217"/>
                <a:gd name="connsiteY36-30904" fmla="*/ 6360264 h 7252515"/>
                <a:gd name="connsiteX37-30905" fmla="*/ 1336385 w 2213217"/>
                <a:gd name="connsiteY37-30906" fmla="*/ 6540277 h 7252515"/>
                <a:gd name="connsiteX38-30907" fmla="*/ 1285605 w 2213217"/>
                <a:gd name="connsiteY38-30908" fmla="*/ 6741714 h 7252515"/>
                <a:gd name="connsiteX39-30909" fmla="*/ 1303783 w 2213217"/>
                <a:gd name="connsiteY39-30910" fmla="*/ 6828040 h 7252515"/>
                <a:gd name="connsiteX40-30911" fmla="*/ 1313579 w 2213217"/>
                <a:gd name="connsiteY40-30912" fmla="*/ 7020824 h 7252515"/>
                <a:gd name="connsiteX41-30913" fmla="*/ 1760353 w 2213217"/>
                <a:gd name="connsiteY41-30914" fmla="*/ 7189119 h 7252515"/>
                <a:gd name="connsiteX42-30915" fmla="*/ 2189006 w 2213217"/>
                <a:gd name="connsiteY42-30916" fmla="*/ 7199125 h 7252515"/>
                <a:gd name="connsiteX43-30917" fmla="*/ 2171850 w 2213217"/>
                <a:gd name="connsiteY43-30918" fmla="*/ 7046786 h 7252515"/>
                <a:gd name="connsiteX44-30919" fmla="*/ 1687247 w 2213217"/>
                <a:gd name="connsiteY44-30920" fmla="*/ 6680449 h 7252515"/>
                <a:gd name="connsiteX45-30921" fmla="*/ 1708130 w 2213217"/>
                <a:gd name="connsiteY45-30922" fmla="*/ 6550072 h 7252515"/>
                <a:gd name="connsiteX46-30923" fmla="*/ 1668617 w 2213217"/>
                <a:gd name="connsiteY46-30924" fmla="*/ 6451067 h 7252515"/>
                <a:gd name="connsiteX47-30925" fmla="*/ 1657350 w 2213217"/>
                <a:gd name="connsiteY47-30926" fmla="*/ 6250170 h 7252515"/>
                <a:gd name="connsiteX48-30927" fmla="*/ 1679014 w 2213217"/>
                <a:gd name="connsiteY48-30928" fmla="*/ 5979714 h 7252515"/>
                <a:gd name="connsiteX49-30929" fmla="*/ 1727631 w 2213217"/>
                <a:gd name="connsiteY49-30930" fmla="*/ 5512209 h 7252515"/>
                <a:gd name="connsiteX50-30931" fmla="*/ 1739049 w 2213217"/>
                <a:gd name="connsiteY50-30932" fmla="*/ 5363804 h 7252515"/>
                <a:gd name="connsiteX51-30933" fmla="*/ 1797611 w 2213217"/>
                <a:gd name="connsiteY51-30934" fmla="*/ 5317321 h 7252515"/>
                <a:gd name="connsiteX52-30935" fmla="*/ 1884207 w 2213217"/>
                <a:gd name="connsiteY52-30936" fmla="*/ 5097645 h 7252515"/>
                <a:gd name="connsiteX53-30937" fmla="*/ 1909357 w 2213217"/>
                <a:gd name="connsiteY53-30938" fmla="*/ 4805496 h 7252515"/>
                <a:gd name="connsiteX54-30939" fmla="*/ 1900373 w 2213217"/>
                <a:gd name="connsiteY54-30940" fmla="*/ 4348776 h 7252515"/>
                <a:gd name="connsiteX55-30941" fmla="*/ 1881052 w 2213217"/>
                <a:gd name="connsiteY55-30942" fmla="*/ 3902573 h 7252515"/>
                <a:gd name="connsiteX56-30943" fmla="*/ 1855362 w 2213217"/>
                <a:gd name="connsiteY56-30944" fmla="*/ 3584643 h 7252515"/>
                <a:gd name="connsiteX57-30945" fmla="*/ 2056257 w 2213217"/>
                <a:gd name="connsiteY57-30946" fmla="*/ 2654077 h 7252515"/>
                <a:gd name="connsiteX58-30947" fmla="*/ 2042707 w 2213217"/>
                <a:gd name="connsiteY58-30948" fmla="*/ 2404684 h 7252515"/>
                <a:gd name="connsiteX59-30949" fmla="*/ 1981200 w 2213217"/>
                <a:gd name="connsiteY59-30950" fmla="*/ 1864914 h 7252515"/>
                <a:gd name="connsiteX60-30951" fmla="*/ 1936459 w 2213217"/>
                <a:gd name="connsiteY60-30952" fmla="*/ 1677029 h 7252515"/>
                <a:gd name="connsiteX61-30953" fmla="*/ 1922037 w 2213217"/>
                <a:gd name="connsiteY61-30954" fmla="*/ 1432534 h 7252515"/>
                <a:gd name="connsiteX62-30955" fmla="*/ 1874412 w 2213217"/>
                <a:gd name="connsiteY62-30956" fmla="*/ 1302338 h 7252515"/>
                <a:gd name="connsiteX63-30957" fmla="*/ 1407687 w 2213217"/>
                <a:gd name="connsiteY63-30958" fmla="*/ 1134975 h 7252515"/>
                <a:gd name="connsiteX64-30959" fmla="*/ 1309221 w 2213217"/>
                <a:gd name="connsiteY64-30960" fmla="*/ 1020075 h 7252515"/>
                <a:gd name="connsiteX65-30961" fmla="*/ 1365230 w 2213217"/>
                <a:gd name="connsiteY65-30962" fmla="*/ 821521 h 7252515"/>
                <a:gd name="connsiteX66-30963" fmla="*/ 1433407 w 2213217"/>
                <a:gd name="connsiteY66-30964" fmla="*/ 622909 h 7252515"/>
                <a:gd name="connsiteX67-30965" fmla="*/ 1444916 w 2213217"/>
                <a:gd name="connsiteY67-30966" fmla="*/ 380757 h 7252515"/>
                <a:gd name="connsiteX68-30967" fmla="*/ 1330946 w 2213217"/>
                <a:gd name="connsiteY68-30968" fmla="*/ 143773 h 7252515"/>
                <a:gd name="connsiteX69-30969" fmla="*/ 1063645 w 2213217"/>
                <a:gd name="connsiteY69-30970" fmla="*/ 568 h 7252515"/>
                <a:gd name="connsiteX0-30971" fmla="*/ 1063645 w 2213217"/>
                <a:gd name="connsiteY0-30972" fmla="*/ 568 h 7252515"/>
                <a:gd name="connsiteX1-30973" fmla="*/ 809625 w 2213217"/>
                <a:gd name="connsiteY1-30974" fmla="*/ 116070 h 7252515"/>
                <a:gd name="connsiteX2-30975" fmla="*/ 685800 w 2213217"/>
                <a:gd name="connsiteY2-30976" fmla="*/ 297045 h 7252515"/>
                <a:gd name="connsiteX3-30977" fmla="*/ 704850 w 2213217"/>
                <a:gd name="connsiteY3-30978" fmla="*/ 620895 h 7252515"/>
                <a:gd name="connsiteX4-30979" fmla="*/ 838200 w 2213217"/>
                <a:gd name="connsiteY4-30980" fmla="*/ 897120 h 7252515"/>
                <a:gd name="connsiteX5-30981" fmla="*/ 742950 w 2213217"/>
                <a:gd name="connsiteY5-30982" fmla="*/ 1011420 h 7252515"/>
                <a:gd name="connsiteX6-30983" fmla="*/ 133350 w 2213217"/>
                <a:gd name="connsiteY6-30984" fmla="*/ 1220970 h 7252515"/>
                <a:gd name="connsiteX7-30985" fmla="*/ 0 w 2213217"/>
                <a:gd name="connsiteY7-30986" fmla="*/ 2211570 h 7252515"/>
                <a:gd name="connsiteX8-30987" fmla="*/ 333375 w 2213217"/>
                <a:gd name="connsiteY8-30988" fmla="*/ 3106920 h 7252515"/>
                <a:gd name="connsiteX9-30989" fmla="*/ 247650 w 2213217"/>
                <a:gd name="connsiteY9-30990" fmla="*/ 3840345 h 7252515"/>
                <a:gd name="connsiteX10-30991" fmla="*/ 377244 w 2213217"/>
                <a:gd name="connsiteY10-30992" fmla="*/ 3984422 h 7252515"/>
                <a:gd name="connsiteX11-30993" fmla="*/ 434725 w 2213217"/>
                <a:gd name="connsiteY11-30994" fmla="*/ 4229457 h 7252515"/>
                <a:gd name="connsiteX12-30995" fmla="*/ 495932 w 2213217"/>
                <a:gd name="connsiteY12-30996" fmla="*/ 4629539 h 7252515"/>
                <a:gd name="connsiteX13-30997" fmla="*/ 504586 w 2213217"/>
                <a:gd name="connsiteY13-30998" fmla="*/ 4793958 h 7252515"/>
                <a:gd name="connsiteX14-30999" fmla="*/ 490672 w 2213217"/>
                <a:gd name="connsiteY14-31000" fmla="*/ 4980881 h 7252515"/>
                <a:gd name="connsiteX15-31001" fmla="*/ 458942 w 2213217"/>
                <a:gd name="connsiteY15-31002" fmla="*/ 5126491 h 7252515"/>
                <a:gd name="connsiteX16-31003" fmla="*/ 383013 w 2213217"/>
                <a:gd name="connsiteY16-31004" fmla="*/ 6154049 h 7252515"/>
                <a:gd name="connsiteX17-31005" fmla="*/ 348398 w 2213217"/>
                <a:gd name="connsiteY17-31006" fmla="*/ 6604338 h 7252515"/>
                <a:gd name="connsiteX18-31007" fmla="*/ 420242 w 2213217"/>
                <a:gd name="connsiteY18-31008" fmla="*/ 6827439 h 7252515"/>
                <a:gd name="connsiteX19-31009" fmla="*/ 367118 w 2213217"/>
                <a:gd name="connsiteY19-31010" fmla="*/ 6982453 h 7252515"/>
                <a:gd name="connsiteX20-31011" fmla="*/ 605514 w 2213217"/>
                <a:gd name="connsiteY20-31012" fmla="*/ 7244526 h 7252515"/>
                <a:gd name="connsiteX21-31013" fmla="*/ 958269 w 2213217"/>
                <a:gd name="connsiteY21-31014" fmla="*/ 7136926 h 7252515"/>
                <a:gd name="connsiteX22-31015" fmla="*/ 724772 w 2213217"/>
                <a:gd name="connsiteY22-31016" fmla="*/ 6844746 h 7252515"/>
                <a:gd name="connsiteX23-31017" fmla="*/ 753076 w 2213217"/>
                <a:gd name="connsiteY23-31018" fmla="*/ 6579789 h 7252515"/>
                <a:gd name="connsiteX24-31019" fmla="*/ 738924 w 2213217"/>
                <a:gd name="connsiteY24-31020" fmla="*/ 6250170 h 7252515"/>
                <a:gd name="connsiteX25-31021" fmla="*/ 856500 w 2213217"/>
                <a:gd name="connsiteY25-31022" fmla="*/ 5489132 h 7252515"/>
                <a:gd name="connsiteX26-31023" fmla="*/ 906017 w 2213217"/>
                <a:gd name="connsiteY26-31024" fmla="*/ 5380240 h 7252515"/>
                <a:gd name="connsiteX27-31025" fmla="*/ 898504 w 2213217"/>
                <a:gd name="connsiteY27-31026" fmla="*/ 5308938 h 7252515"/>
                <a:gd name="connsiteX28-31027" fmla="*/ 971550 w 2213217"/>
                <a:gd name="connsiteY28-31028" fmla="*/ 5211945 h 7252515"/>
                <a:gd name="connsiteX29-31029" fmla="*/ 973564 w 2213217"/>
                <a:gd name="connsiteY29-31030" fmla="*/ 5069070 h 7252515"/>
                <a:gd name="connsiteX30-31031" fmla="*/ 1129719 w 2213217"/>
                <a:gd name="connsiteY30-31032" fmla="*/ 4378373 h 7252515"/>
                <a:gd name="connsiteX31-31033" fmla="*/ 1276350 w 2213217"/>
                <a:gd name="connsiteY31-31034" fmla="*/ 4649970 h 7252515"/>
                <a:gd name="connsiteX32-31035" fmla="*/ 1341012 w 2213217"/>
                <a:gd name="connsiteY32-31036" fmla="*/ 4880042 h 7252515"/>
                <a:gd name="connsiteX33-31037" fmla="*/ 1310424 w 2213217"/>
                <a:gd name="connsiteY33-31038" fmla="*/ 4973880 h 7252515"/>
                <a:gd name="connsiteX34-31039" fmla="*/ 1354293 w 2213217"/>
                <a:gd name="connsiteY34-31040" fmla="*/ 5113209 h 7252515"/>
                <a:gd name="connsiteX35-31041" fmla="*/ 1262198 w 2213217"/>
                <a:gd name="connsiteY35-31042" fmla="*/ 5554244 h 7252515"/>
                <a:gd name="connsiteX36-31043" fmla="*/ 1263220 w 2213217"/>
                <a:gd name="connsiteY36-31044" fmla="*/ 6360264 h 7252515"/>
                <a:gd name="connsiteX37-31045" fmla="*/ 1336385 w 2213217"/>
                <a:gd name="connsiteY37-31046" fmla="*/ 6540277 h 7252515"/>
                <a:gd name="connsiteX38-31047" fmla="*/ 1285605 w 2213217"/>
                <a:gd name="connsiteY38-31048" fmla="*/ 6741714 h 7252515"/>
                <a:gd name="connsiteX39-31049" fmla="*/ 1303783 w 2213217"/>
                <a:gd name="connsiteY39-31050" fmla="*/ 6828040 h 7252515"/>
                <a:gd name="connsiteX40-31051" fmla="*/ 1313579 w 2213217"/>
                <a:gd name="connsiteY40-31052" fmla="*/ 7020824 h 7252515"/>
                <a:gd name="connsiteX41-31053" fmla="*/ 1760353 w 2213217"/>
                <a:gd name="connsiteY41-31054" fmla="*/ 7189119 h 7252515"/>
                <a:gd name="connsiteX42-31055" fmla="*/ 2189006 w 2213217"/>
                <a:gd name="connsiteY42-31056" fmla="*/ 7199125 h 7252515"/>
                <a:gd name="connsiteX43-31057" fmla="*/ 2171850 w 2213217"/>
                <a:gd name="connsiteY43-31058" fmla="*/ 7046786 h 7252515"/>
                <a:gd name="connsiteX44-31059" fmla="*/ 1687247 w 2213217"/>
                <a:gd name="connsiteY44-31060" fmla="*/ 6680449 h 7252515"/>
                <a:gd name="connsiteX45-31061" fmla="*/ 1708130 w 2213217"/>
                <a:gd name="connsiteY45-31062" fmla="*/ 6550072 h 7252515"/>
                <a:gd name="connsiteX46-31063" fmla="*/ 1668617 w 2213217"/>
                <a:gd name="connsiteY46-31064" fmla="*/ 6451067 h 7252515"/>
                <a:gd name="connsiteX47-31065" fmla="*/ 1657350 w 2213217"/>
                <a:gd name="connsiteY47-31066" fmla="*/ 6250170 h 7252515"/>
                <a:gd name="connsiteX48-31067" fmla="*/ 1679014 w 2213217"/>
                <a:gd name="connsiteY48-31068" fmla="*/ 5979714 h 7252515"/>
                <a:gd name="connsiteX49-31069" fmla="*/ 1727631 w 2213217"/>
                <a:gd name="connsiteY49-31070" fmla="*/ 5512209 h 7252515"/>
                <a:gd name="connsiteX50-31071" fmla="*/ 1739049 w 2213217"/>
                <a:gd name="connsiteY50-31072" fmla="*/ 5363804 h 7252515"/>
                <a:gd name="connsiteX51-31073" fmla="*/ 1797611 w 2213217"/>
                <a:gd name="connsiteY51-31074" fmla="*/ 5317321 h 7252515"/>
                <a:gd name="connsiteX52-31075" fmla="*/ 1884207 w 2213217"/>
                <a:gd name="connsiteY52-31076" fmla="*/ 5097645 h 7252515"/>
                <a:gd name="connsiteX53-31077" fmla="*/ 1909357 w 2213217"/>
                <a:gd name="connsiteY53-31078" fmla="*/ 4805496 h 7252515"/>
                <a:gd name="connsiteX54-31079" fmla="*/ 1900373 w 2213217"/>
                <a:gd name="connsiteY54-31080" fmla="*/ 4348776 h 7252515"/>
                <a:gd name="connsiteX55-31081" fmla="*/ 1881052 w 2213217"/>
                <a:gd name="connsiteY55-31082" fmla="*/ 3902573 h 7252515"/>
                <a:gd name="connsiteX56-31083" fmla="*/ 1855362 w 2213217"/>
                <a:gd name="connsiteY56-31084" fmla="*/ 3584643 h 7252515"/>
                <a:gd name="connsiteX57-31085" fmla="*/ 2056257 w 2213217"/>
                <a:gd name="connsiteY57-31086" fmla="*/ 2654077 h 7252515"/>
                <a:gd name="connsiteX58-31087" fmla="*/ 2042707 w 2213217"/>
                <a:gd name="connsiteY58-31088" fmla="*/ 2404684 h 7252515"/>
                <a:gd name="connsiteX59-31089" fmla="*/ 1981200 w 2213217"/>
                <a:gd name="connsiteY59-31090" fmla="*/ 1864914 h 7252515"/>
                <a:gd name="connsiteX60-31091" fmla="*/ 1936459 w 2213217"/>
                <a:gd name="connsiteY60-31092" fmla="*/ 1677029 h 7252515"/>
                <a:gd name="connsiteX61-31093" fmla="*/ 1922037 w 2213217"/>
                <a:gd name="connsiteY61-31094" fmla="*/ 1432534 h 7252515"/>
                <a:gd name="connsiteX62-31095" fmla="*/ 1874412 w 2213217"/>
                <a:gd name="connsiteY62-31096" fmla="*/ 1302338 h 7252515"/>
                <a:gd name="connsiteX63-31097" fmla="*/ 1407687 w 2213217"/>
                <a:gd name="connsiteY63-31098" fmla="*/ 1134975 h 7252515"/>
                <a:gd name="connsiteX64-31099" fmla="*/ 1309221 w 2213217"/>
                <a:gd name="connsiteY64-31100" fmla="*/ 1020075 h 7252515"/>
                <a:gd name="connsiteX65-31101" fmla="*/ 1365230 w 2213217"/>
                <a:gd name="connsiteY65-31102" fmla="*/ 821521 h 7252515"/>
                <a:gd name="connsiteX66-31103" fmla="*/ 1433407 w 2213217"/>
                <a:gd name="connsiteY66-31104" fmla="*/ 622909 h 7252515"/>
                <a:gd name="connsiteX67-31105" fmla="*/ 1444916 w 2213217"/>
                <a:gd name="connsiteY67-31106" fmla="*/ 380757 h 7252515"/>
                <a:gd name="connsiteX68-31107" fmla="*/ 1330946 w 2213217"/>
                <a:gd name="connsiteY68-31108" fmla="*/ 143773 h 7252515"/>
                <a:gd name="connsiteX69-31109" fmla="*/ 1063645 w 2213217"/>
                <a:gd name="connsiteY69-31110" fmla="*/ 568 h 7252515"/>
                <a:gd name="connsiteX0-31111" fmla="*/ 1063645 w 2213217"/>
                <a:gd name="connsiteY0-31112" fmla="*/ 568 h 7252515"/>
                <a:gd name="connsiteX1-31113" fmla="*/ 809625 w 2213217"/>
                <a:gd name="connsiteY1-31114" fmla="*/ 116070 h 7252515"/>
                <a:gd name="connsiteX2-31115" fmla="*/ 685800 w 2213217"/>
                <a:gd name="connsiteY2-31116" fmla="*/ 297045 h 7252515"/>
                <a:gd name="connsiteX3-31117" fmla="*/ 704850 w 2213217"/>
                <a:gd name="connsiteY3-31118" fmla="*/ 620895 h 7252515"/>
                <a:gd name="connsiteX4-31119" fmla="*/ 838200 w 2213217"/>
                <a:gd name="connsiteY4-31120" fmla="*/ 897120 h 7252515"/>
                <a:gd name="connsiteX5-31121" fmla="*/ 742950 w 2213217"/>
                <a:gd name="connsiteY5-31122" fmla="*/ 1011420 h 7252515"/>
                <a:gd name="connsiteX6-31123" fmla="*/ 133350 w 2213217"/>
                <a:gd name="connsiteY6-31124" fmla="*/ 1220970 h 7252515"/>
                <a:gd name="connsiteX7-31125" fmla="*/ 0 w 2213217"/>
                <a:gd name="connsiteY7-31126" fmla="*/ 2211570 h 7252515"/>
                <a:gd name="connsiteX8-31127" fmla="*/ 333375 w 2213217"/>
                <a:gd name="connsiteY8-31128" fmla="*/ 3106920 h 7252515"/>
                <a:gd name="connsiteX9-31129" fmla="*/ 247650 w 2213217"/>
                <a:gd name="connsiteY9-31130" fmla="*/ 3840345 h 7252515"/>
                <a:gd name="connsiteX10-31131" fmla="*/ 377244 w 2213217"/>
                <a:gd name="connsiteY10-31132" fmla="*/ 3984422 h 7252515"/>
                <a:gd name="connsiteX11-31133" fmla="*/ 434725 w 2213217"/>
                <a:gd name="connsiteY11-31134" fmla="*/ 4229457 h 7252515"/>
                <a:gd name="connsiteX12-31135" fmla="*/ 495932 w 2213217"/>
                <a:gd name="connsiteY12-31136" fmla="*/ 4629539 h 7252515"/>
                <a:gd name="connsiteX13-31137" fmla="*/ 504586 w 2213217"/>
                <a:gd name="connsiteY13-31138" fmla="*/ 4793958 h 7252515"/>
                <a:gd name="connsiteX14-31139" fmla="*/ 490672 w 2213217"/>
                <a:gd name="connsiteY14-31140" fmla="*/ 4980881 h 7252515"/>
                <a:gd name="connsiteX15-31141" fmla="*/ 458942 w 2213217"/>
                <a:gd name="connsiteY15-31142" fmla="*/ 5126491 h 7252515"/>
                <a:gd name="connsiteX16-31143" fmla="*/ 383013 w 2213217"/>
                <a:gd name="connsiteY16-31144" fmla="*/ 6154049 h 7252515"/>
                <a:gd name="connsiteX17-31145" fmla="*/ 348398 w 2213217"/>
                <a:gd name="connsiteY17-31146" fmla="*/ 6604338 h 7252515"/>
                <a:gd name="connsiteX18-31147" fmla="*/ 420242 w 2213217"/>
                <a:gd name="connsiteY18-31148" fmla="*/ 6827439 h 7252515"/>
                <a:gd name="connsiteX19-31149" fmla="*/ 367118 w 2213217"/>
                <a:gd name="connsiteY19-31150" fmla="*/ 6982453 h 7252515"/>
                <a:gd name="connsiteX20-31151" fmla="*/ 605514 w 2213217"/>
                <a:gd name="connsiteY20-31152" fmla="*/ 7244526 h 7252515"/>
                <a:gd name="connsiteX21-31153" fmla="*/ 958269 w 2213217"/>
                <a:gd name="connsiteY21-31154" fmla="*/ 7136926 h 7252515"/>
                <a:gd name="connsiteX22-31155" fmla="*/ 724772 w 2213217"/>
                <a:gd name="connsiteY22-31156" fmla="*/ 6844746 h 7252515"/>
                <a:gd name="connsiteX23-31157" fmla="*/ 753076 w 2213217"/>
                <a:gd name="connsiteY23-31158" fmla="*/ 6579789 h 7252515"/>
                <a:gd name="connsiteX24-31159" fmla="*/ 738924 w 2213217"/>
                <a:gd name="connsiteY24-31160" fmla="*/ 6250170 h 7252515"/>
                <a:gd name="connsiteX25-31161" fmla="*/ 856500 w 2213217"/>
                <a:gd name="connsiteY25-31162" fmla="*/ 5489132 h 7252515"/>
                <a:gd name="connsiteX26-31163" fmla="*/ 906017 w 2213217"/>
                <a:gd name="connsiteY26-31164" fmla="*/ 5380240 h 7252515"/>
                <a:gd name="connsiteX27-31165" fmla="*/ 898504 w 2213217"/>
                <a:gd name="connsiteY27-31166" fmla="*/ 5308938 h 7252515"/>
                <a:gd name="connsiteX28-31167" fmla="*/ 971550 w 2213217"/>
                <a:gd name="connsiteY28-31168" fmla="*/ 5211945 h 7252515"/>
                <a:gd name="connsiteX29-31169" fmla="*/ 973564 w 2213217"/>
                <a:gd name="connsiteY29-31170" fmla="*/ 5069070 h 7252515"/>
                <a:gd name="connsiteX30-31171" fmla="*/ 1129719 w 2213217"/>
                <a:gd name="connsiteY30-31172" fmla="*/ 4378373 h 7252515"/>
                <a:gd name="connsiteX31-31173" fmla="*/ 1276350 w 2213217"/>
                <a:gd name="connsiteY31-31174" fmla="*/ 4649970 h 7252515"/>
                <a:gd name="connsiteX32-31175" fmla="*/ 1341012 w 2213217"/>
                <a:gd name="connsiteY32-31176" fmla="*/ 4880042 h 7252515"/>
                <a:gd name="connsiteX33-31177" fmla="*/ 1310424 w 2213217"/>
                <a:gd name="connsiteY33-31178" fmla="*/ 4973880 h 7252515"/>
                <a:gd name="connsiteX34-31179" fmla="*/ 1354293 w 2213217"/>
                <a:gd name="connsiteY34-31180" fmla="*/ 5113209 h 7252515"/>
                <a:gd name="connsiteX35-31181" fmla="*/ 1262198 w 2213217"/>
                <a:gd name="connsiteY35-31182" fmla="*/ 5554244 h 7252515"/>
                <a:gd name="connsiteX36-31183" fmla="*/ 1263220 w 2213217"/>
                <a:gd name="connsiteY36-31184" fmla="*/ 6360264 h 7252515"/>
                <a:gd name="connsiteX37-31185" fmla="*/ 1336385 w 2213217"/>
                <a:gd name="connsiteY37-31186" fmla="*/ 6540277 h 7252515"/>
                <a:gd name="connsiteX38-31187" fmla="*/ 1285605 w 2213217"/>
                <a:gd name="connsiteY38-31188" fmla="*/ 6741714 h 7252515"/>
                <a:gd name="connsiteX39-31189" fmla="*/ 1303783 w 2213217"/>
                <a:gd name="connsiteY39-31190" fmla="*/ 6828040 h 7252515"/>
                <a:gd name="connsiteX40-31191" fmla="*/ 1313579 w 2213217"/>
                <a:gd name="connsiteY40-31192" fmla="*/ 7020824 h 7252515"/>
                <a:gd name="connsiteX41-31193" fmla="*/ 1760353 w 2213217"/>
                <a:gd name="connsiteY41-31194" fmla="*/ 7189119 h 7252515"/>
                <a:gd name="connsiteX42-31195" fmla="*/ 2189006 w 2213217"/>
                <a:gd name="connsiteY42-31196" fmla="*/ 7199125 h 7252515"/>
                <a:gd name="connsiteX43-31197" fmla="*/ 2171850 w 2213217"/>
                <a:gd name="connsiteY43-31198" fmla="*/ 7046786 h 7252515"/>
                <a:gd name="connsiteX44-31199" fmla="*/ 1687247 w 2213217"/>
                <a:gd name="connsiteY44-31200" fmla="*/ 6680449 h 7252515"/>
                <a:gd name="connsiteX45-31201" fmla="*/ 1708130 w 2213217"/>
                <a:gd name="connsiteY45-31202" fmla="*/ 6550072 h 7252515"/>
                <a:gd name="connsiteX46-31203" fmla="*/ 1668617 w 2213217"/>
                <a:gd name="connsiteY46-31204" fmla="*/ 6451067 h 7252515"/>
                <a:gd name="connsiteX47-31205" fmla="*/ 1657350 w 2213217"/>
                <a:gd name="connsiteY47-31206" fmla="*/ 6250170 h 7252515"/>
                <a:gd name="connsiteX48-31207" fmla="*/ 1679014 w 2213217"/>
                <a:gd name="connsiteY48-31208" fmla="*/ 5979714 h 7252515"/>
                <a:gd name="connsiteX49-31209" fmla="*/ 1727631 w 2213217"/>
                <a:gd name="connsiteY49-31210" fmla="*/ 5512209 h 7252515"/>
                <a:gd name="connsiteX50-31211" fmla="*/ 1739049 w 2213217"/>
                <a:gd name="connsiteY50-31212" fmla="*/ 5363804 h 7252515"/>
                <a:gd name="connsiteX51-31213" fmla="*/ 1797611 w 2213217"/>
                <a:gd name="connsiteY51-31214" fmla="*/ 5317321 h 7252515"/>
                <a:gd name="connsiteX52-31215" fmla="*/ 1884207 w 2213217"/>
                <a:gd name="connsiteY52-31216" fmla="*/ 5097645 h 7252515"/>
                <a:gd name="connsiteX53-31217" fmla="*/ 1909357 w 2213217"/>
                <a:gd name="connsiteY53-31218" fmla="*/ 4805496 h 7252515"/>
                <a:gd name="connsiteX54-31219" fmla="*/ 1900373 w 2213217"/>
                <a:gd name="connsiteY54-31220" fmla="*/ 4348776 h 7252515"/>
                <a:gd name="connsiteX55-31221" fmla="*/ 1881052 w 2213217"/>
                <a:gd name="connsiteY55-31222" fmla="*/ 3902573 h 7252515"/>
                <a:gd name="connsiteX56-31223" fmla="*/ 1855362 w 2213217"/>
                <a:gd name="connsiteY56-31224" fmla="*/ 3584643 h 7252515"/>
                <a:gd name="connsiteX57-31225" fmla="*/ 2056257 w 2213217"/>
                <a:gd name="connsiteY57-31226" fmla="*/ 2654077 h 7252515"/>
                <a:gd name="connsiteX58-31227" fmla="*/ 2042707 w 2213217"/>
                <a:gd name="connsiteY58-31228" fmla="*/ 2404684 h 7252515"/>
                <a:gd name="connsiteX59-31229" fmla="*/ 1981200 w 2213217"/>
                <a:gd name="connsiteY59-31230" fmla="*/ 1864914 h 7252515"/>
                <a:gd name="connsiteX60-31231" fmla="*/ 1936459 w 2213217"/>
                <a:gd name="connsiteY60-31232" fmla="*/ 1677029 h 7252515"/>
                <a:gd name="connsiteX61-31233" fmla="*/ 1922037 w 2213217"/>
                <a:gd name="connsiteY61-31234" fmla="*/ 1432534 h 7252515"/>
                <a:gd name="connsiteX62-31235" fmla="*/ 1874412 w 2213217"/>
                <a:gd name="connsiteY62-31236" fmla="*/ 1302338 h 7252515"/>
                <a:gd name="connsiteX63-31237" fmla="*/ 1407687 w 2213217"/>
                <a:gd name="connsiteY63-31238" fmla="*/ 1134975 h 7252515"/>
                <a:gd name="connsiteX64-31239" fmla="*/ 1309221 w 2213217"/>
                <a:gd name="connsiteY64-31240" fmla="*/ 1020075 h 7252515"/>
                <a:gd name="connsiteX65-31241" fmla="*/ 1365230 w 2213217"/>
                <a:gd name="connsiteY65-31242" fmla="*/ 821521 h 7252515"/>
                <a:gd name="connsiteX66-31243" fmla="*/ 1433407 w 2213217"/>
                <a:gd name="connsiteY66-31244" fmla="*/ 622909 h 7252515"/>
                <a:gd name="connsiteX67-31245" fmla="*/ 1444916 w 2213217"/>
                <a:gd name="connsiteY67-31246" fmla="*/ 380757 h 7252515"/>
                <a:gd name="connsiteX68-31247" fmla="*/ 1330946 w 2213217"/>
                <a:gd name="connsiteY68-31248" fmla="*/ 143773 h 7252515"/>
                <a:gd name="connsiteX69-31249" fmla="*/ 1063645 w 2213217"/>
                <a:gd name="connsiteY69-31250" fmla="*/ 568 h 7252515"/>
                <a:gd name="connsiteX0-31251" fmla="*/ 1063645 w 2213217"/>
                <a:gd name="connsiteY0-31252" fmla="*/ 568 h 7252515"/>
                <a:gd name="connsiteX1-31253" fmla="*/ 809625 w 2213217"/>
                <a:gd name="connsiteY1-31254" fmla="*/ 116070 h 7252515"/>
                <a:gd name="connsiteX2-31255" fmla="*/ 685800 w 2213217"/>
                <a:gd name="connsiteY2-31256" fmla="*/ 297045 h 7252515"/>
                <a:gd name="connsiteX3-31257" fmla="*/ 704850 w 2213217"/>
                <a:gd name="connsiteY3-31258" fmla="*/ 620895 h 7252515"/>
                <a:gd name="connsiteX4-31259" fmla="*/ 838200 w 2213217"/>
                <a:gd name="connsiteY4-31260" fmla="*/ 897120 h 7252515"/>
                <a:gd name="connsiteX5-31261" fmla="*/ 742950 w 2213217"/>
                <a:gd name="connsiteY5-31262" fmla="*/ 1011420 h 7252515"/>
                <a:gd name="connsiteX6-31263" fmla="*/ 133350 w 2213217"/>
                <a:gd name="connsiteY6-31264" fmla="*/ 1220970 h 7252515"/>
                <a:gd name="connsiteX7-31265" fmla="*/ 0 w 2213217"/>
                <a:gd name="connsiteY7-31266" fmla="*/ 2211570 h 7252515"/>
                <a:gd name="connsiteX8-31267" fmla="*/ 333375 w 2213217"/>
                <a:gd name="connsiteY8-31268" fmla="*/ 3106920 h 7252515"/>
                <a:gd name="connsiteX9-31269" fmla="*/ 247650 w 2213217"/>
                <a:gd name="connsiteY9-31270" fmla="*/ 3840345 h 7252515"/>
                <a:gd name="connsiteX10-31271" fmla="*/ 377244 w 2213217"/>
                <a:gd name="connsiteY10-31272" fmla="*/ 3984422 h 7252515"/>
                <a:gd name="connsiteX11-31273" fmla="*/ 434725 w 2213217"/>
                <a:gd name="connsiteY11-31274" fmla="*/ 4229457 h 7252515"/>
                <a:gd name="connsiteX12-31275" fmla="*/ 495932 w 2213217"/>
                <a:gd name="connsiteY12-31276" fmla="*/ 4629539 h 7252515"/>
                <a:gd name="connsiteX13-31277" fmla="*/ 504586 w 2213217"/>
                <a:gd name="connsiteY13-31278" fmla="*/ 4793958 h 7252515"/>
                <a:gd name="connsiteX14-31279" fmla="*/ 490672 w 2213217"/>
                <a:gd name="connsiteY14-31280" fmla="*/ 4980881 h 7252515"/>
                <a:gd name="connsiteX15-31281" fmla="*/ 458942 w 2213217"/>
                <a:gd name="connsiteY15-31282" fmla="*/ 5126491 h 7252515"/>
                <a:gd name="connsiteX16-31283" fmla="*/ 383013 w 2213217"/>
                <a:gd name="connsiteY16-31284" fmla="*/ 6154049 h 7252515"/>
                <a:gd name="connsiteX17-31285" fmla="*/ 348398 w 2213217"/>
                <a:gd name="connsiteY17-31286" fmla="*/ 6604338 h 7252515"/>
                <a:gd name="connsiteX18-31287" fmla="*/ 420242 w 2213217"/>
                <a:gd name="connsiteY18-31288" fmla="*/ 6827439 h 7252515"/>
                <a:gd name="connsiteX19-31289" fmla="*/ 367118 w 2213217"/>
                <a:gd name="connsiteY19-31290" fmla="*/ 6982453 h 7252515"/>
                <a:gd name="connsiteX20-31291" fmla="*/ 605514 w 2213217"/>
                <a:gd name="connsiteY20-31292" fmla="*/ 7244526 h 7252515"/>
                <a:gd name="connsiteX21-31293" fmla="*/ 958269 w 2213217"/>
                <a:gd name="connsiteY21-31294" fmla="*/ 7136926 h 7252515"/>
                <a:gd name="connsiteX22-31295" fmla="*/ 724772 w 2213217"/>
                <a:gd name="connsiteY22-31296" fmla="*/ 6844746 h 7252515"/>
                <a:gd name="connsiteX23-31297" fmla="*/ 753076 w 2213217"/>
                <a:gd name="connsiteY23-31298" fmla="*/ 6579789 h 7252515"/>
                <a:gd name="connsiteX24-31299" fmla="*/ 738924 w 2213217"/>
                <a:gd name="connsiteY24-31300" fmla="*/ 6250170 h 7252515"/>
                <a:gd name="connsiteX25-31301" fmla="*/ 856500 w 2213217"/>
                <a:gd name="connsiteY25-31302" fmla="*/ 5489132 h 7252515"/>
                <a:gd name="connsiteX26-31303" fmla="*/ 906017 w 2213217"/>
                <a:gd name="connsiteY26-31304" fmla="*/ 5380240 h 7252515"/>
                <a:gd name="connsiteX27-31305" fmla="*/ 898504 w 2213217"/>
                <a:gd name="connsiteY27-31306" fmla="*/ 5308938 h 7252515"/>
                <a:gd name="connsiteX28-31307" fmla="*/ 971550 w 2213217"/>
                <a:gd name="connsiteY28-31308" fmla="*/ 5211945 h 7252515"/>
                <a:gd name="connsiteX29-31309" fmla="*/ 973564 w 2213217"/>
                <a:gd name="connsiteY29-31310" fmla="*/ 5069070 h 7252515"/>
                <a:gd name="connsiteX30-31311" fmla="*/ 1129719 w 2213217"/>
                <a:gd name="connsiteY30-31312" fmla="*/ 4378373 h 7252515"/>
                <a:gd name="connsiteX31-31313" fmla="*/ 1276350 w 2213217"/>
                <a:gd name="connsiteY31-31314" fmla="*/ 4649970 h 7252515"/>
                <a:gd name="connsiteX32-31315" fmla="*/ 1341012 w 2213217"/>
                <a:gd name="connsiteY32-31316" fmla="*/ 4880042 h 7252515"/>
                <a:gd name="connsiteX33-31317" fmla="*/ 1310424 w 2213217"/>
                <a:gd name="connsiteY33-31318" fmla="*/ 4973880 h 7252515"/>
                <a:gd name="connsiteX34-31319" fmla="*/ 1354293 w 2213217"/>
                <a:gd name="connsiteY34-31320" fmla="*/ 5113209 h 7252515"/>
                <a:gd name="connsiteX35-31321" fmla="*/ 1262198 w 2213217"/>
                <a:gd name="connsiteY35-31322" fmla="*/ 5554244 h 7252515"/>
                <a:gd name="connsiteX36-31323" fmla="*/ 1263220 w 2213217"/>
                <a:gd name="connsiteY36-31324" fmla="*/ 6360264 h 7252515"/>
                <a:gd name="connsiteX37-31325" fmla="*/ 1336385 w 2213217"/>
                <a:gd name="connsiteY37-31326" fmla="*/ 6540277 h 7252515"/>
                <a:gd name="connsiteX38-31327" fmla="*/ 1285605 w 2213217"/>
                <a:gd name="connsiteY38-31328" fmla="*/ 6741714 h 7252515"/>
                <a:gd name="connsiteX39-31329" fmla="*/ 1303783 w 2213217"/>
                <a:gd name="connsiteY39-31330" fmla="*/ 6828040 h 7252515"/>
                <a:gd name="connsiteX40-31331" fmla="*/ 1313579 w 2213217"/>
                <a:gd name="connsiteY40-31332" fmla="*/ 7020824 h 7252515"/>
                <a:gd name="connsiteX41-31333" fmla="*/ 1760353 w 2213217"/>
                <a:gd name="connsiteY41-31334" fmla="*/ 7189119 h 7252515"/>
                <a:gd name="connsiteX42-31335" fmla="*/ 2189006 w 2213217"/>
                <a:gd name="connsiteY42-31336" fmla="*/ 7199125 h 7252515"/>
                <a:gd name="connsiteX43-31337" fmla="*/ 2171850 w 2213217"/>
                <a:gd name="connsiteY43-31338" fmla="*/ 7046786 h 7252515"/>
                <a:gd name="connsiteX44-31339" fmla="*/ 1687247 w 2213217"/>
                <a:gd name="connsiteY44-31340" fmla="*/ 6680449 h 7252515"/>
                <a:gd name="connsiteX45-31341" fmla="*/ 1708130 w 2213217"/>
                <a:gd name="connsiteY45-31342" fmla="*/ 6550072 h 7252515"/>
                <a:gd name="connsiteX46-31343" fmla="*/ 1668617 w 2213217"/>
                <a:gd name="connsiteY46-31344" fmla="*/ 6451067 h 7252515"/>
                <a:gd name="connsiteX47-31345" fmla="*/ 1657350 w 2213217"/>
                <a:gd name="connsiteY47-31346" fmla="*/ 6250170 h 7252515"/>
                <a:gd name="connsiteX48-31347" fmla="*/ 1679014 w 2213217"/>
                <a:gd name="connsiteY48-31348" fmla="*/ 5979714 h 7252515"/>
                <a:gd name="connsiteX49-31349" fmla="*/ 1727631 w 2213217"/>
                <a:gd name="connsiteY49-31350" fmla="*/ 5512209 h 7252515"/>
                <a:gd name="connsiteX50-31351" fmla="*/ 1739049 w 2213217"/>
                <a:gd name="connsiteY50-31352" fmla="*/ 5363804 h 7252515"/>
                <a:gd name="connsiteX51-31353" fmla="*/ 1797611 w 2213217"/>
                <a:gd name="connsiteY51-31354" fmla="*/ 5317321 h 7252515"/>
                <a:gd name="connsiteX52-31355" fmla="*/ 1884207 w 2213217"/>
                <a:gd name="connsiteY52-31356" fmla="*/ 5097645 h 7252515"/>
                <a:gd name="connsiteX53-31357" fmla="*/ 1909357 w 2213217"/>
                <a:gd name="connsiteY53-31358" fmla="*/ 4805496 h 7252515"/>
                <a:gd name="connsiteX54-31359" fmla="*/ 1900373 w 2213217"/>
                <a:gd name="connsiteY54-31360" fmla="*/ 4348776 h 7252515"/>
                <a:gd name="connsiteX55-31361" fmla="*/ 1881052 w 2213217"/>
                <a:gd name="connsiteY55-31362" fmla="*/ 3902573 h 7252515"/>
                <a:gd name="connsiteX56-31363" fmla="*/ 1855362 w 2213217"/>
                <a:gd name="connsiteY56-31364" fmla="*/ 3584643 h 7252515"/>
                <a:gd name="connsiteX57-31365" fmla="*/ 2056257 w 2213217"/>
                <a:gd name="connsiteY57-31366" fmla="*/ 2654077 h 7252515"/>
                <a:gd name="connsiteX58-31367" fmla="*/ 2042707 w 2213217"/>
                <a:gd name="connsiteY58-31368" fmla="*/ 2404684 h 7252515"/>
                <a:gd name="connsiteX59-31369" fmla="*/ 1981200 w 2213217"/>
                <a:gd name="connsiteY59-31370" fmla="*/ 1864914 h 7252515"/>
                <a:gd name="connsiteX60-31371" fmla="*/ 1936459 w 2213217"/>
                <a:gd name="connsiteY60-31372" fmla="*/ 1677029 h 7252515"/>
                <a:gd name="connsiteX61-31373" fmla="*/ 1922037 w 2213217"/>
                <a:gd name="connsiteY61-31374" fmla="*/ 1432534 h 7252515"/>
                <a:gd name="connsiteX62-31375" fmla="*/ 1874412 w 2213217"/>
                <a:gd name="connsiteY62-31376" fmla="*/ 1302338 h 7252515"/>
                <a:gd name="connsiteX63-31377" fmla="*/ 1407687 w 2213217"/>
                <a:gd name="connsiteY63-31378" fmla="*/ 1134975 h 7252515"/>
                <a:gd name="connsiteX64-31379" fmla="*/ 1309221 w 2213217"/>
                <a:gd name="connsiteY64-31380" fmla="*/ 1020075 h 7252515"/>
                <a:gd name="connsiteX65-31381" fmla="*/ 1365230 w 2213217"/>
                <a:gd name="connsiteY65-31382" fmla="*/ 821521 h 7252515"/>
                <a:gd name="connsiteX66-31383" fmla="*/ 1433407 w 2213217"/>
                <a:gd name="connsiteY66-31384" fmla="*/ 622909 h 7252515"/>
                <a:gd name="connsiteX67-31385" fmla="*/ 1444916 w 2213217"/>
                <a:gd name="connsiteY67-31386" fmla="*/ 380757 h 7252515"/>
                <a:gd name="connsiteX68-31387" fmla="*/ 1330946 w 2213217"/>
                <a:gd name="connsiteY68-31388" fmla="*/ 143773 h 7252515"/>
                <a:gd name="connsiteX69-31389" fmla="*/ 1063645 w 2213217"/>
                <a:gd name="connsiteY69-31390" fmla="*/ 568 h 7252515"/>
                <a:gd name="connsiteX0-31391" fmla="*/ 1063645 w 2213217"/>
                <a:gd name="connsiteY0-31392" fmla="*/ 568 h 7252515"/>
                <a:gd name="connsiteX1-31393" fmla="*/ 809625 w 2213217"/>
                <a:gd name="connsiteY1-31394" fmla="*/ 116070 h 7252515"/>
                <a:gd name="connsiteX2-31395" fmla="*/ 685800 w 2213217"/>
                <a:gd name="connsiteY2-31396" fmla="*/ 297045 h 7252515"/>
                <a:gd name="connsiteX3-31397" fmla="*/ 704850 w 2213217"/>
                <a:gd name="connsiteY3-31398" fmla="*/ 620895 h 7252515"/>
                <a:gd name="connsiteX4-31399" fmla="*/ 838200 w 2213217"/>
                <a:gd name="connsiteY4-31400" fmla="*/ 897120 h 7252515"/>
                <a:gd name="connsiteX5-31401" fmla="*/ 742950 w 2213217"/>
                <a:gd name="connsiteY5-31402" fmla="*/ 1011420 h 7252515"/>
                <a:gd name="connsiteX6-31403" fmla="*/ 133350 w 2213217"/>
                <a:gd name="connsiteY6-31404" fmla="*/ 1220970 h 7252515"/>
                <a:gd name="connsiteX7-31405" fmla="*/ 0 w 2213217"/>
                <a:gd name="connsiteY7-31406" fmla="*/ 2211570 h 7252515"/>
                <a:gd name="connsiteX8-31407" fmla="*/ 333375 w 2213217"/>
                <a:gd name="connsiteY8-31408" fmla="*/ 3106920 h 7252515"/>
                <a:gd name="connsiteX9-31409" fmla="*/ 247650 w 2213217"/>
                <a:gd name="connsiteY9-31410" fmla="*/ 3840345 h 7252515"/>
                <a:gd name="connsiteX10-31411" fmla="*/ 377244 w 2213217"/>
                <a:gd name="connsiteY10-31412" fmla="*/ 3984422 h 7252515"/>
                <a:gd name="connsiteX11-31413" fmla="*/ 434725 w 2213217"/>
                <a:gd name="connsiteY11-31414" fmla="*/ 4229457 h 7252515"/>
                <a:gd name="connsiteX12-31415" fmla="*/ 495932 w 2213217"/>
                <a:gd name="connsiteY12-31416" fmla="*/ 4629539 h 7252515"/>
                <a:gd name="connsiteX13-31417" fmla="*/ 504586 w 2213217"/>
                <a:gd name="connsiteY13-31418" fmla="*/ 4793958 h 7252515"/>
                <a:gd name="connsiteX14-31419" fmla="*/ 490672 w 2213217"/>
                <a:gd name="connsiteY14-31420" fmla="*/ 4980881 h 7252515"/>
                <a:gd name="connsiteX15-31421" fmla="*/ 458942 w 2213217"/>
                <a:gd name="connsiteY15-31422" fmla="*/ 5126491 h 7252515"/>
                <a:gd name="connsiteX16-31423" fmla="*/ 383013 w 2213217"/>
                <a:gd name="connsiteY16-31424" fmla="*/ 6154049 h 7252515"/>
                <a:gd name="connsiteX17-31425" fmla="*/ 348398 w 2213217"/>
                <a:gd name="connsiteY17-31426" fmla="*/ 6604338 h 7252515"/>
                <a:gd name="connsiteX18-31427" fmla="*/ 420242 w 2213217"/>
                <a:gd name="connsiteY18-31428" fmla="*/ 6827439 h 7252515"/>
                <a:gd name="connsiteX19-31429" fmla="*/ 367118 w 2213217"/>
                <a:gd name="connsiteY19-31430" fmla="*/ 6982453 h 7252515"/>
                <a:gd name="connsiteX20-31431" fmla="*/ 605514 w 2213217"/>
                <a:gd name="connsiteY20-31432" fmla="*/ 7244526 h 7252515"/>
                <a:gd name="connsiteX21-31433" fmla="*/ 958269 w 2213217"/>
                <a:gd name="connsiteY21-31434" fmla="*/ 7136926 h 7252515"/>
                <a:gd name="connsiteX22-31435" fmla="*/ 724772 w 2213217"/>
                <a:gd name="connsiteY22-31436" fmla="*/ 6844746 h 7252515"/>
                <a:gd name="connsiteX23-31437" fmla="*/ 753076 w 2213217"/>
                <a:gd name="connsiteY23-31438" fmla="*/ 6579789 h 7252515"/>
                <a:gd name="connsiteX24-31439" fmla="*/ 738924 w 2213217"/>
                <a:gd name="connsiteY24-31440" fmla="*/ 6250170 h 7252515"/>
                <a:gd name="connsiteX25-31441" fmla="*/ 856500 w 2213217"/>
                <a:gd name="connsiteY25-31442" fmla="*/ 5489132 h 7252515"/>
                <a:gd name="connsiteX26-31443" fmla="*/ 906017 w 2213217"/>
                <a:gd name="connsiteY26-31444" fmla="*/ 5380240 h 7252515"/>
                <a:gd name="connsiteX27-31445" fmla="*/ 898504 w 2213217"/>
                <a:gd name="connsiteY27-31446" fmla="*/ 5308938 h 7252515"/>
                <a:gd name="connsiteX28-31447" fmla="*/ 971550 w 2213217"/>
                <a:gd name="connsiteY28-31448" fmla="*/ 5211945 h 7252515"/>
                <a:gd name="connsiteX29-31449" fmla="*/ 973564 w 2213217"/>
                <a:gd name="connsiteY29-31450" fmla="*/ 5069070 h 7252515"/>
                <a:gd name="connsiteX30-31451" fmla="*/ 1129719 w 2213217"/>
                <a:gd name="connsiteY30-31452" fmla="*/ 4378373 h 7252515"/>
                <a:gd name="connsiteX31-31453" fmla="*/ 1276350 w 2213217"/>
                <a:gd name="connsiteY31-31454" fmla="*/ 4649970 h 7252515"/>
                <a:gd name="connsiteX32-31455" fmla="*/ 1341012 w 2213217"/>
                <a:gd name="connsiteY32-31456" fmla="*/ 4880042 h 7252515"/>
                <a:gd name="connsiteX33-31457" fmla="*/ 1310424 w 2213217"/>
                <a:gd name="connsiteY33-31458" fmla="*/ 4973880 h 7252515"/>
                <a:gd name="connsiteX34-31459" fmla="*/ 1354293 w 2213217"/>
                <a:gd name="connsiteY34-31460" fmla="*/ 5113209 h 7252515"/>
                <a:gd name="connsiteX35-31461" fmla="*/ 1262198 w 2213217"/>
                <a:gd name="connsiteY35-31462" fmla="*/ 5554244 h 7252515"/>
                <a:gd name="connsiteX36-31463" fmla="*/ 1263220 w 2213217"/>
                <a:gd name="connsiteY36-31464" fmla="*/ 6360264 h 7252515"/>
                <a:gd name="connsiteX37-31465" fmla="*/ 1336385 w 2213217"/>
                <a:gd name="connsiteY37-31466" fmla="*/ 6540277 h 7252515"/>
                <a:gd name="connsiteX38-31467" fmla="*/ 1285605 w 2213217"/>
                <a:gd name="connsiteY38-31468" fmla="*/ 6741714 h 7252515"/>
                <a:gd name="connsiteX39-31469" fmla="*/ 1303783 w 2213217"/>
                <a:gd name="connsiteY39-31470" fmla="*/ 6828040 h 7252515"/>
                <a:gd name="connsiteX40-31471" fmla="*/ 1313579 w 2213217"/>
                <a:gd name="connsiteY40-31472" fmla="*/ 7020824 h 7252515"/>
                <a:gd name="connsiteX41-31473" fmla="*/ 1760353 w 2213217"/>
                <a:gd name="connsiteY41-31474" fmla="*/ 7189119 h 7252515"/>
                <a:gd name="connsiteX42-31475" fmla="*/ 2189006 w 2213217"/>
                <a:gd name="connsiteY42-31476" fmla="*/ 7199125 h 7252515"/>
                <a:gd name="connsiteX43-31477" fmla="*/ 2171850 w 2213217"/>
                <a:gd name="connsiteY43-31478" fmla="*/ 7046786 h 7252515"/>
                <a:gd name="connsiteX44-31479" fmla="*/ 1687247 w 2213217"/>
                <a:gd name="connsiteY44-31480" fmla="*/ 6680449 h 7252515"/>
                <a:gd name="connsiteX45-31481" fmla="*/ 1708130 w 2213217"/>
                <a:gd name="connsiteY45-31482" fmla="*/ 6550072 h 7252515"/>
                <a:gd name="connsiteX46-31483" fmla="*/ 1668617 w 2213217"/>
                <a:gd name="connsiteY46-31484" fmla="*/ 6451067 h 7252515"/>
                <a:gd name="connsiteX47-31485" fmla="*/ 1657350 w 2213217"/>
                <a:gd name="connsiteY47-31486" fmla="*/ 6250170 h 7252515"/>
                <a:gd name="connsiteX48-31487" fmla="*/ 1679014 w 2213217"/>
                <a:gd name="connsiteY48-31488" fmla="*/ 5979714 h 7252515"/>
                <a:gd name="connsiteX49-31489" fmla="*/ 1727631 w 2213217"/>
                <a:gd name="connsiteY49-31490" fmla="*/ 5512209 h 7252515"/>
                <a:gd name="connsiteX50-31491" fmla="*/ 1739049 w 2213217"/>
                <a:gd name="connsiteY50-31492" fmla="*/ 5363804 h 7252515"/>
                <a:gd name="connsiteX51-31493" fmla="*/ 1797611 w 2213217"/>
                <a:gd name="connsiteY51-31494" fmla="*/ 5317321 h 7252515"/>
                <a:gd name="connsiteX52-31495" fmla="*/ 1884207 w 2213217"/>
                <a:gd name="connsiteY52-31496" fmla="*/ 5097645 h 7252515"/>
                <a:gd name="connsiteX53-31497" fmla="*/ 1909357 w 2213217"/>
                <a:gd name="connsiteY53-31498" fmla="*/ 4805496 h 7252515"/>
                <a:gd name="connsiteX54-31499" fmla="*/ 1900373 w 2213217"/>
                <a:gd name="connsiteY54-31500" fmla="*/ 4348776 h 7252515"/>
                <a:gd name="connsiteX55-31501" fmla="*/ 1881052 w 2213217"/>
                <a:gd name="connsiteY55-31502" fmla="*/ 3902573 h 7252515"/>
                <a:gd name="connsiteX56-31503" fmla="*/ 1855362 w 2213217"/>
                <a:gd name="connsiteY56-31504" fmla="*/ 3584643 h 7252515"/>
                <a:gd name="connsiteX57-31505" fmla="*/ 2056257 w 2213217"/>
                <a:gd name="connsiteY57-31506" fmla="*/ 2654077 h 7252515"/>
                <a:gd name="connsiteX58-31507" fmla="*/ 2042707 w 2213217"/>
                <a:gd name="connsiteY58-31508" fmla="*/ 2404684 h 7252515"/>
                <a:gd name="connsiteX59-31509" fmla="*/ 1981200 w 2213217"/>
                <a:gd name="connsiteY59-31510" fmla="*/ 1864914 h 7252515"/>
                <a:gd name="connsiteX60-31511" fmla="*/ 1936459 w 2213217"/>
                <a:gd name="connsiteY60-31512" fmla="*/ 1677029 h 7252515"/>
                <a:gd name="connsiteX61-31513" fmla="*/ 1922037 w 2213217"/>
                <a:gd name="connsiteY61-31514" fmla="*/ 1432534 h 7252515"/>
                <a:gd name="connsiteX62-31515" fmla="*/ 1874412 w 2213217"/>
                <a:gd name="connsiteY62-31516" fmla="*/ 1302338 h 7252515"/>
                <a:gd name="connsiteX63-31517" fmla="*/ 1407687 w 2213217"/>
                <a:gd name="connsiteY63-31518" fmla="*/ 1134975 h 7252515"/>
                <a:gd name="connsiteX64-31519" fmla="*/ 1309221 w 2213217"/>
                <a:gd name="connsiteY64-31520" fmla="*/ 1020075 h 7252515"/>
                <a:gd name="connsiteX65-31521" fmla="*/ 1365230 w 2213217"/>
                <a:gd name="connsiteY65-31522" fmla="*/ 821521 h 7252515"/>
                <a:gd name="connsiteX66-31523" fmla="*/ 1433407 w 2213217"/>
                <a:gd name="connsiteY66-31524" fmla="*/ 622909 h 7252515"/>
                <a:gd name="connsiteX67-31525" fmla="*/ 1444916 w 2213217"/>
                <a:gd name="connsiteY67-31526" fmla="*/ 380757 h 7252515"/>
                <a:gd name="connsiteX68-31527" fmla="*/ 1330946 w 2213217"/>
                <a:gd name="connsiteY68-31528" fmla="*/ 143773 h 7252515"/>
                <a:gd name="connsiteX69-31529" fmla="*/ 1063645 w 2213217"/>
                <a:gd name="connsiteY69-31530" fmla="*/ 568 h 7252515"/>
                <a:gd name="connsiteX0-31531" fmla="*/ 1063645 w 2213217"/>
                <a:gd name="connsiteY0-31532" fmla="*/ 568 h 7252515"/>
                <a:gd name="connsiteX1-31533" fmla="*/ 809625 w 2213217"/>
                <a:gd name="connsiteY1-31534" fmla="*/ 116070 h 7252515"/>
                <a:gd name="connsiteX2-31535" fmla="*/ 685800 w 2213217"/>
                <a:gd name="connsiteY2-31536" fmla="*/ 297045 h 7252515"/>
                <a:gd name="connsiteX3-31537" fmla="*/ 704850 w 2213217"/>
                <a:gd name="connsiteY3-31538" fmla="*/ 620895 h 7252515"/>
                <a:gd name="connsiteX4-31539" fmla="*/ 838200 w 2213217"/>
                <a:gd name="connsiteY4-31540" fmla="*/ 897120 h 7252515"/>
                <a:gd name="connsiteX5-31541" fmla="*/ 742950 w 2213217"/>
                <a:gd name="connsiteY5-31542" fmla="*/ 1011420 h 7252515"/>
                <a:gd name="connsiteX6-31543" fmla="*/ 133350 w 2213217"/>
                <a:gd name="connsiteY6-31544" fmla="*/ 1220970 h 7252515"/>
                <a:gd name="connsiteX7-31545" fmla="*/ 0 w 2213217"/>
                <a:gd name="connsiteY7-31546" fmla="*/ 2211570 h 7252515"/>
                <a:gd name="connsiteX8-31547" fmla="*/ 333375 w 2213217"/>
                <a:gd name="connsiteY8-31548" fmla="*/ 3106920 h 7252515"/>
                <a:gd name="connsiteX9-31549" fmla="*/ 247650 w 2213217"/>
                <a:gd name="connsiteY9-31550" fmla="*/ 3840345 h 7252515"/>
                <a:gd name="connsiteX10-31551" fmla="*/ 377244 w 2213217"/>
                <a:gd name="connsiteY10-31552" fmla="*/ 3984422 h 7252515"/>
                <a:gd name="connsiteX11-31553" fmla="*/ 434725 w 2213217"/>
                <a:gd name="connsiteY11-31554" fmla="*/ 4229457 h 7252515"/>
                <a:gd name="connsiteX12-31555" fmla="*/ 495932 w 2213217"/>
                <a:gd name="connsiteY12-31556" fmla="*/ 4629539 h 7252515"/>
                <a:gd name="connsiteX13-31557" fmla="*/ 504586 w 2213217"/>
                <a:gd name="connsiteY13-31558" fmla="*/ 4793958 h 7252515"/>
                <a:gd name="connsiteX14-31559" fmla="*/ 490672 w 2213217"/>
                <a:gd name="connsiteY14-31560" fmla="*/ 4980881 h 7252515"/>
                <a:gd name="connsiteX15-31561" fmla="*/ 458942 w 2213217"/>
                <a:gd name="connsiteY15-31562" fmla="*/ 5126491 h 7252515"/>
                <a:gd name="connsiteX16-31563" fmla="*/ 383013 w 2213217"/>
                <a:gd name="connsiteY16-31564" fmla="*/ 6154049 h 7252515"/>
                <a:gd name="connsiteX17-31565" fmla="*/ 348398 w 2213217"/>
                <a:gd name="connsiteY17-31566" fmla="*/ 6604338 h 7252515"/>
                <a:gd name="connsiteX18-31567" fmla="*/ 420242 w 2213217"/>
                <a:gd name="connsiteY18-31568" fmla="*/ 6827439 h 7252515"/>
                <a:gd name="connsiteX19-31569" fmla="*/ 367118 w 2213217"/>
                <a:gd name="connsiteY19-31570" fmla="*/ 6982453 h 7252515"/>
                <a:gd name="connsiteX20-31571" fmla="*/ 605514 w 2213217"/>
                <a:gd name="connsiteY20-31572" fmla="*/ 7244526 h 7252515"/>
                <a:gd name="connsiteX21-31573" fmla="*/ 958269 w 2213217"/>
                <a:gd name="connsiteY21-31574" fmla="*/ 7136926 h 7252515"/>
                <a:gd name="connsiteX22-31575" fmla="*/ 724772 w 2213217"/>
                <a:gd name="connsiteY22-31576" fmla="*/ 6844746 h 7252515"/>
                <a:gd name="connsiteX23-31577" fmla="*/ 753076 w 2213217"/>
                <a:gd name="connsiteY23-31578" fmla="*/ 6579789 h 7252515"/>
                <a:gd name="connsiteX24-31579" fmla="*/ 738924 w 2213217"/>
                <a:gd name="connsiteY24-31580" fmla="*/ 6250170 h 7252515"/>
                <a:gd name="connsiteX25-31581" fmla="*/ 856500 w 2213217"/>
                <a:gd name="connsiteY25-31582" fmla="*/ 5489132 h 7252515"/>
                <a:gd name="connsiteX26-31583" fmla="*/ 906017 w 2213217"/>
                <a:gd name="connsiteY26-31584" fmla="*/ 5380240 h 7252515"/>
                <a:gd name="connsiteX27-31585" fmla="*/ 898504 w 2213217"/>
                <a:gd name="connsiteY27-31586" fmla="*/ 5308938 h 7252515"/>
                <a:gd name="connsiteX28-31587" fmla="*/ 971550 w 2213217"/>
                <a:gd name="connsiteY28-31588" fmla="*/ 5211945 h 7252515"/>
                <a:gd name="connsiteX29-31589" fmla="*/ 973564 w 2213217"/>
                <a:gd name="connsiteY29-31590" fmla="*/ 5069070 h 7252515"/>
                <a:gd name="connsiteX30-31591" fmla="*/ 1129719 w 2213217"/>
                <a:gd name="connsiteY30-31592" fmla="*/ 4378373 h 7252515"/>
                <a:gd name="connsiteX31-31593" fmla="*/ 1276350 w 2213217"/>
                <a:gd name="connsiteY31-31594" fmla="*/ 4649970 h 7252515"/>
                <a:gd name="connsiteX32-31595" fmla="*/ 1341012 w 2213217"/>
                <a:gd name="connsiteY32-31596" fmla="*/ 4880042 h 7252515"/>
                <a:gd name="connsiteX33-31597" fmla="*/ 1310424 w 2213217"/>
                <a:gd name="connsiteY33-31598" fmla="*/ 4973880 h 7252515"/>
                <a:gd name="connsiteX34-31599" fmla="*/ 1354293 w 2213217"/>
                <a:gd name="connsiteY34-31600" fmla="*/ 5113209 h 7252515"/>
                <a:gd name="connsiteX35-31601" fmla="*/ 1262198 w 2213217"/>
                <a:gd name="connsiteY35-31602" fmla="*/ 5554244 h 7252515"/>
                <a:gd name="connsiteX36-31603" fmla="*/ 1263220 w 2213217"/>
                <a:gd name="connsiteY36-31604" fmla="*/ 6360264 h 7252515"/>
                <a:gd name="connsiteX37-31605" fmla="*/ 1336385 w 2213217"/>
                <a:gd name="connsiteY37-31606" fmla="*/ 6540277 h 7252515"/>
                <a:gd name="connsiteX38-31607" fmla="*/ 1285605 w 2213217"/>
                <a:gd name="connsiteY38-31608" fmla="*/ 6741714 h 7252515"/>
                <a:gd name="connsiteX39-31609" fmla="*/ 1303783 w 2213217"/>
                <a:gd name="connsiteY39-31610" fmla="*/ 6828040 h 7252515"/>
                <a:gd name="connsiteX40-31611" fmla="*/ 1313579 w 2213217"/>
                <a:gd name="connsiteY40-31612" fmla="*/ 7020824 h 7252515"/>
                <a:gd name="connsiteX41-31613" fmla="*/ 1760353 w 2213217"/>
                <a:gd name="connsiteY41-31614" fmla="*/ 7189119 h 7252515"/>
                <a:gd name="connsiteX42-31615" fmla="*/ 2189006 w 2213217"/>
                <a:gd name="connsiteY42-31616" fmla="*/ 7199125 h 7252515"/>
                <a:gd name="connsiteX43-31617" fmla="*/ 2171850 w 2213217"/>
                <a:gd name="connsiteY43-31618" fmla="*/ 7046786 h 7252515"/>
                <a:gd name="connsiteX44-31619" fmla="*/ 1687247 w 2213217"/>
                <a:gd name="connsiteY44-31620" fmla="*/ 6680449 h 7252515"/>
                <a:gd name="connsiteX45-31621" fmla="*/ 1708130 w 2213217"/>
                <a:gd name="connsiteY45-31622" fmla="*/ 6550072 h 7252515"/>
                <a:gd name="connsiteX46-31623" fmla="*/ 1668617 w 2213217"/>
                <a:gd name="connsiteY46-31624" fmla="*/ 6451067 h 7252515"/>
                <a:gd name="connsiteX47-31625" fmla="*/ 1657350 w 2213217"/>
                <a:gd name="connsiteY47-31626" fmla="*/ 6250170 h 7252515"/>
                <a:gd name="connsiteX48-31627" fmla="*/ 1679014 w 2213217"/>
                <a:gd name="connsiteY48-31628" fmla="*/ 5979714 h 7252515"/>
                <a:gd name="connsiteX49-31629" fmla="*/ 1727631 w 2213217"/>
                <a:gd name="connsiteY49-31630" fmla="*/ 5512209 h 7252515"/>
                <a:gd name="connsiteX50-31631" fmla="*/ 1739049 w 2213217"/>
                <a:gd name="connsiteY50-31632" fmla="*/ 5363804 h 7252515"/>
                <a:gd name="connsiteX51-31633" fmla="*/ 1797611 w 2213217"/>
                <a:gd name="connsiteY51-31634" fmla="*/ 5317321 h 7252515"/>
                <a:gd name="connsiteX52-31635" fmla="*/ 1884207 w 2213217"/>
                <a:gd name="connsiteY52-31636" fmla="*/ 5097645 h 7252515"/>
                <a:gd name="connsiteX53-31637" fmla="*/ 1909357 w 2213217"/>
                <a:gd name="connsiteY53-31638" fmla="*/ 4805496 h 7252515"/>
                <a:gd name="connsiteX54-31639" fmla="*/ 1900373 w 2213217"/>
                <a:gd name="connsiteY54-31640" fmla="*/ 4348776 h 7252515"/>
                <a:gd name="connsiteX55-31641" fmla="*/ 1881052 w 2213217"/>
                <a:gd name="connsiteY55-31642" fmla="*/ 3902573 h 7252515"/>
                <a:gd name="connsiteX56-31643" fmla="*/ 1855362 w 2213217"/>
                <a:gd name="connsiteY56-31644" fmla="*/ 3584643 h 7252515"/>
                <a:gd name="connsiteX57-31645" fmla="*/ 2056257 w 2213217"/>
                <a:gd name="connsiteY57-31646" fmla="*/ 2654077 h 7252515"/>
                <a:gd name="connsiteX58-31647" fmla="*/ 2042707 w 2213217"/>
                <a:gd name="connsiteY58-31648" fmla="*/ 2404684 h 7252515"/>
                <a:gd name="connsiteX59-31649" fmla="*/ 1981200 w 2213217"/>
                <a:gd name="connsiteY59-31650" fmla="*/ 1864914 h 7252515"/>
                <a:gd name="connsiteX60-31651" fmla="*/ 1936459 w 2213217"/>
                <a:gd name="connsiteY60-31652" fmla="*/ 1677029 h 7252515"/>
                <a:gd name="connsiteX61-31653" fmla="*/ 1922037 w 2213217"/>
                <a:gd name="connsiteY61-31654" fmla="*/ 1432534 h 7252515"/>
                <a:gd name="connsiteX62-31655" fmla="*/ 1874412 w 2213217"/>
                <a:gd name="connsiteY62-31656" fmla="*/ 1302338 h 7252515"/>
                <a:gd name="connsiteX63-31657" fmla="*/ 1407687 w 2213217"/>
                <a:gd name="connsiteY63-31658" fmla="*/ 1134975 h 7252515"/>
                <a:gd name="connsiteX64-31659" fmla="*/ 1309221 w 2213217"/>
                <a:gd name="connsiteY64-31660" fmla="*/ 1020075 h 7252515"/>
                <a:gd name="connsiteX65-31661" fmla="*/ 1365230 w 2213217"/>
                <a:gd name="connsiteY65-31662" fmla="*/ 821521 h 7252515"/>
                <a:gd name="connsiteX66-31663" fmla="*/ 1433407 w 2213217"/>
                <a:gd name="connsiteY66-31664" fmla="*/ 622909 h 7252515"/>
                <a:gd name="connsiteX67-31665" fmla="*/ 1444916 w 2213217"/>
                <a:gd name="connsiteY67-31666" fmla="*/ 380757 h 7252515"/>
                <a:gd name="connsiteX68-31667" fmla="*/ 1330946 w 2213217"/>
                <a:gd name="connsiteY68-31668" fmla="*/ 143773 h 7252515"/>
                <a:gd name="connsiteX69-31669" fmla="*/ 1063645 w 2213217"/>
                <a:gd name="connsiteY69-31670" fmla="*/ 568 h 7252515"/>
                <a:gd name="connsiteX0-31671" fmla="*/ 1063645 w 2213217"/>
                <a:gd name="connsiteY0-31672" fmla="*/ 568 h 7252515"/>
                <a:gd name="connsiteX1-31673" fmla="*/ 809625 w 2213217"/>
                <a:gd name="connsiteY1-31674" fmla="*/ 116070 h 7252515"/>
                <a:gd name="connsiteX2-31675" fmla="*/ 685800 w 2213217"/>
                <a:gd name="connsiteY2-31676" fmla="*/ 297045 h 7252515"/>
                <a:gd name="connsiteX3-31677" fmla="*/ 704850 w 2213217"/>
                <a:gd name="connsiteY3-31678" fmla="*/ 620895 h 7252515"/>
                <a:gd name="connsiteX4-31679" fmla="*/ 838200 w 2213217"/>
                <a:gd name="connsiteY4-31680" fmla="*/ 897120 h 7252515"/>
                <a:gd name="connsiteX5-31681" fmla="*/ 742950 w 2213217"/>
                <a:gd name="connsiteY5-31682" fmla="*/ 1011420 h 7252515"/>
                <a:gd name="connsiteX6-31683" fmla="*/ 133350 w 2213217"/>
                <a:gd name="connsiteY6-31684" fmla="*/ 1220970 h 7252515"/>
                <a:gd name="connsiteX7-31685" fmla="*/ 0 w 2213217"/>
                <a:gd name="connsiteY7-31686" fmla="*/ 2211570 h 7252515"/>
                <a:gd name="connsiteX8-31687" fmla="*/ 333375 w 2213217"/>
                <a:gd name="connsiteY8-31688" fmla="*/ 3106920 h 7252515"/>
                <a:gd name="connsiteX9-31689" fmla="*/ 241881 w 2213217"/>
                <a:gd name="connsiteY9-31690" fmla="*/ 3863421 h 7252515"/>
                <a:gd name="connsiteX10-31691" fmla="*/ 377244 w 2213217"/>
                <a:gd name="connsiteY10-31692" fmla="*/ 3984422 h 7252515"/>
                <a:gd name="connsiteX11-31693" fmla="*/ 434725 w 2213217"/>
                <a:gd name="connsiteY11-31694" fmla="*/ 4229457 h 7252515"/>
                <a:gd name="connsiteX12-31695" fmla="*/ 495932 w 2213217"/>
                <a:gd name="connsiteY12-31696" fmla="*/ 4629539 h 7252515"/>
                <a:gd name="connsiteX13-31697" fmla="*/ 504586 w 2213217"/>
                <a:gd name="connsiteY13-31698" fmla="*/ 4793958 h 7252515"/>
                <a:gd name="connsiteX14-31699" fmla="*/ 490672 w 2213217"/>
                <a:gd name="connsiteY14-31700" fmla="*/ 4980881 h 7252515"/>
                <a:gd name="connsiteX15-31701" fmla="*/ 458942 w 2213217"/>
                <a:gd name="connsiteY15-31702" fmla="*/ 5126491 h 7252515"/>
                <a:gd name="connsiteX16-31703" fmla="*/ 383013 w 2213217"/>
                <a:gd name="connsiteY16-31704" fmla="*/ 6154049 h 7252515"/>
                <a:gd name="connsiteX17-31705" fmla="*/ 348398 w 2213217"/>
                <a:gd name="connsiteY17-31706" fmla="*/ 6604338 h 7252515"/>
                <a:gd name="connsiteX18-31707" fmla="*/ 420242 w 2213217"/>
                <a:gd name="connsiteY18-31708" fmla="*/ 6827439 h 7252515"/>
                <a:gd name="connsiteX19-31709" fmla="*/ 367118 w 2213217"/>
                <a:gd name="connsiteY19-31710" fmla="*/ 6982453 h 7252515"/>
                <a:gd name="connsiteX20-31711" fmla="*/ 605514 w 2213217"/>
                <a:gd name="connsiteY20-31712" fmla="*/ 7244526 h 7252515"/>
                <a:gd name="connsiteX21-31713" fmla="*/ 958269 w 2213217"/>
                <a:gd name="connsiteY21-31714" fmla="*/ 7136926 h 7252515"/>
                <a:gd name="connsiteX22-31715" fmla="*/ 724772 w 2213217"/>
                <a:gd name="connsiteY22-31716" fmla="*/ 6844746 h 7252515"/>
                <a:gd name="connsiteX23-31717" fmla="*/ 753076 w 2213217"/>
                <a:gd name="connsiteY23-31718" fmla="*/ 6579789 h 7252515"/>
                <a:gd name="connsiteX24-31719" fmla="*/ 738924 w 2213217"/>
                <a:gd name="connsiteY24-31720" fmla="*/ 6250170 h 7252515"/>
                <a:gd name="connsiteX25-31721" fmla="*/ 856500 w 2213217"/>
                <a:gd name="connsiteY25-31722" fmla="*/ 5489132 h 7252515"/>
                <a:gd name="connsiteX26-31723" fmla="*/ 906017 w 2213217"/>
                <a:gd name="connsiteY26-31724" fmla="*/ 5380240 h 7252515"/>
                <a:gd name="connsiteX27-31725" fmla="*/ 898504 w 2213217"/>
                <a:gd name="connsiteY27-31726" fmla="*/ 5308938 h 7252515"/>
                <a:gd name="connsiteX28-31727" fmla="*/ 971550 w 2213217"/>
                <a:gd name="connsiteY28-31728" fmla="*/ 5211945 h 7252515"/>
                <a:gd name="connsiteX29-31729" fmla="*/ 973564 w 2213217"/>
                <a:gd name="connsiteY29-31730" fmla="*/ 5069070 h 7252515"/>
                <a:gd name="connsiteX30-31731" fmla="*/ 1129719 w 2213217"/>
                <a:gd name="connsiteY30-31732" fmla="*/ 4378373 h 7252515"/>
                <a:gd name="connsiteX31-31733" fmla="*/ 1276350 w 2213217"/>
                <a:gd name="connsiteY31-31734" fmla="*/ 4649970 h 7252515"/>
                <a:gd name="connsiteX32-31735" fmla="*/ 1341012 w 2213217"/>
                <a:gd name="connsiteY32-31736" fmla="*/ 4880042 h 7252515"/>
                <a:gd name="connsiteX33-31737" fmla="*/ 1310424 w 2213217"/>
                <a:gd name="connsiteY33-31738" fmla="*/ 4973880 h 7252515"/>
                <a:gd name="connsiteX34-31739" fmla="*/ 1354293 w 2213217"/>
                <a:gd name="connsiteY34-31740" fmla="*/ 5113209 h 7252515"/>
                <a:gd name="connsiteX35-31741" fmla="*/ 1262198 w 2213217"/>
                <a:gd name="connsiteY35-31742" fmla="*/ 5554244 h 7252515"/>
                <a:gd name="connsiteX36-31743" fmla="*/ 1263220 w 2213217"/>
                <a:gd name="connsiteY36-31744" fmla="*/ 6360264 h 7252515"/>
                <a:gd name="connsiteX37-31745" fmla="*/ 1336385 w 2213217"/>
                <a:gd name="connsiteY37-31746" fmla="*/ 6540277 h 7252515"/>
                <a:gd name="connsiteX38-31747" fmla="*/ 1285605 w 2213217"/>
                <a:gd name="connsiteY38-31748" fmla="*/ 6741714 h 7252515"/>
                <a:gd name="connsiteX39-31749" fmla="*/ 1303783 w 2213217"/>
                <a:gd name="connsiteY39-31750" fmla="*/ 6828040 h 7252515"/>
                <a:gd name="connsiteX40-31751" fmla="*/ 1313579 w 2213217"/>
                <a:gd name="connsiteY40-31752" fmla="*/ 7020824 h 7252515"/>
                <a:gd name="connsiteX41-31753" fmla="*/ 1760353 w 2213217"/>
                <a:gd name="connsiteY41-31754" fmla="*/ 7189119 h 7252515"/>
                <a:gd name="connsiteX42-31755" fmla="*/ 2189006 w 2213217"/>
                <a:gd name="connsiteY42-31756" fmla="*/ 7199125 h 7252515"/>
                <a:gd name="connsiteX43-31757" fmla="*/ 2171850 w 2213217"/>
                <a:gd name="connsiteY43-31758" fmla="*/ 7046786 h 7252515"/>
                <a:gd name="connsiteX44-31759" fmla="*/ 1687247 w 2213217"/>
                <a:gd name="connsiteY44-31760" fmla="*/ 6680449 h 7252515"/>
                <a:gd name="connsiteX45-31761" fmla="*/ 1708130 w 2213217"/>
                <a:gd name="connsiteY45-31762" fmla="*/ 6550072 h 7252515"/>
                <a:gd name="connsiteX46-31763" fmla="*/ 1668617 w 2213217"/>
                <a:gd name="connsiteY46-31764" fmla="*/ 6451067 h 7252515"/>
                <a:gd name="connsiteX47-31765" fmla="*/ 1657350 w 2213217"/>
                <a:gd name="connsiteY47-31766" fmla="*/ 6250170 h 7252515"/>
                <a:gd name="connsiteX48-31767" fmla="*/ 1679014 w 2213217"/>
                <a:gd name="connsiteY48-31768" fmla="*/ 5979714 h 7252515"/>
                <a:gd name="connsiteX49-31769" fmla="*/ 1727631 w 2213217"/>
                <a:gd name="connsiteY49-31770" fmla="*/ 5512209 h 7252515"/>
                <a:gd name="connsiteX50-31771" fmla="*/ 1739049 w 2213217"/>
                <a:gd name="connsiteY50-31772" fmla="*/ 5363804 h 7252515"/>
                <a:gd name="connsiteX51-31773" fmla="*/ 1797611 w 2213217"/>
                <a:gd name="connsiteY51-31774" fmla="*/ 5317321 h 7252515"/>
                <a:gd name="connsiteX52-31775" fmla="*/ 1884207 w 2213217"/>
                <a:gd name="connsiteY52-31776" fmla="*/ 5097645 h 7252515"/>
                <a:gd name="connsiteX53-31777" fmla="*/ 1909357 w 2213217"/>
                <a:gd name="connsiteY53-31778" fmla="*/ 4805496 h 7252515"/>
                <a:gd name="connsiteX54-31779" fmla="*/ 1900373 w 2213217"/>
                <a:gd name="connsiteY54-31780" fmla="*/ 4348776 h 7252515"/>
                <a:gd name="connsiteX55-31781" fmla="*/ 1881052 w 2213217"/>
                <a:gd name="connsiteY55-31782" fmla="*/ 3902573 h 7252515"/>
                <a:gd name="connsiteX56-31783" fmla="*/ 1855362 w 2213217"/>
                <a:gd name="connsiteY56-31784" fmla="*/ 3584643 h 7252515"/>
                <a:gd name="connsiteX57-31785" fmla="*/ 2056257 w 2213217"/>
                <a:gd name="connsiteY57-31786" fmla="*/ 2654077 h 7252515"/>
                <a:gd name="connsiteX58-31787" fmla="*/ 2042707 w 2213217"/>
                <a:gd name="connsiteY58-31788" fmla="*/ 2404684 h 7252515"/>
                <a:gd name="connsiteX59-31789" fmla="*/ 1981200 w 2213217"/>
                <a:gd name="connsiteY59-31790" fmla="*/ 1864914 h 7252515"/>
                <a:gd name="connsiteX60-31791" fmla="*/ 1936459 w 2213217"/>
                <a:gd name="connsiteY60-31792" fmla="*/ 1677029 h 7252515"/>
                <a:gd name="connsiteX61-31793" fmla="*/ 1922037 w 2213217"/>
                <a:gd name="connsiteY61-31794" fmla="*/ 1432534 h 7252515"/>
                <a:gd name="connsiteX62-31795" fmla="*/ 1874412 w 2213217"/>
                <a:gd name="connsiteY62-31796" fmla="*/ 1302338 h 7252515"/>
                <a:gd name="connsiteX63-31797" fmla="*/ 1407687 w 2213217"/>
                <a:gd name="connsiteY63-31798" fmla="*/ 1134975 h 7252515"/>
                <a:gd name="connsiteX64-31799" fmla="*/ 1309221 w 2213217"/>
                <a:gd name="connsiteY64-31800" fmla="*/ 1020075 h 7252515"/>
                <a:gd name="connsiteX65-31801" fmla="*/ 1365230 w 2213217"/>
                <a:gd name="connsiteY65-31802" fmla="*/ 821521 h 7252515"/>
                <a:gd name="connsiteX66-31803" fmla="*/ 1433407 w 2213217"/>
                <a:gd name="connsiteY66-31804" fmla="*/ 622909 h 7252515"/>
                <a:gd name="connsiteX67-31805" fmla="*/ 1444916 w 2213217"/>
                <a:gd name="connsiteY67-31806" fmla="*/ 380757 h 7252515"/>
                <a:gd name="connsiteX68-31807" fmla="*/ 1330946 w 2213217"/>
                <a:gd name="connsiteY68-31808" fmla="*/ 143773 h 7252515"/>
                <a:gd name="connsiteX69-31809" fmla="*/ 1063645 w 2213217"/>
                <a:gd name="connsiteY69-31810" fmla="*/ 568 h 7252515"/>
                <a:gd name="connsiteX0-31811" fmla="*/ 1063645 w 2213217"/>
                <a:gd name="connsiteY0-31812" fmla="*/ 568 h 7252515"/>
                <a:gd name="connsiteX1-31813" fmla="*/ 809625 w 2213217"/>
                <a:gd name="connsiteY1-31814" fmla="*/ 116070 h 7252515"/>
                <a:gd name="connsiteX2-31815" fmla="*/ 685800 w 2213217"/>
                <a:gd name="connsiteY2-31816" fmla="*/ 297045 h 7252515"/>
                <a:gd name="connsiteX3-31817" fmla="*/ 704850 w 2213217"/>
                <a:gd name="connsiteY3-31818" fmla="*/ 620895 h 7252515"/>
                <a:gd name="connsiteX4-31819" fmla="*/ 838200 w 2213217"/>
                <a:gd name="connsiteY4-31820" fmla="*/ 897120 h 7252515"/>
                <a:gd name="connsiteX5-31821" fmla="*/ 742950 w 2213217"/>
                <a:gd name="connsiteY5-31822" fmla="*/ 1011420 h 7252515"/>
                <a:gd name="connsiteX6-31823" fmla="*/ 133350 w 2213217"/>
                <a:gd name="connsiteY6-31824" fmla="*/ 1220970 h 7252515"/>
                <a:gd name="connsiteX7-31825" fmla="*/ 0 w 2213217"/>
                <a:gd name="connsiteY7-31826" fmla="*/ 2211570 h 7252515"/>
                <a:gd name="connsiteX8-31827" fmla="*/ 333375 w 2213217"/>
                <a:gd name="connsiteY8-31828" fmla="*/ 3106920 h 7252515"/>
                <a:gd name="connsiteX9-31829" fmla="*/ 241881 w 2213217"/>
                <a:gd name="connsiteY9-31830" fmla="*/ 3863421 h 7252515"/>
                <a:gd name="connsiteX10-31831" fmla="*/ 377244 w 2213217"/>
                <a:gd name="connsiteY10-31832" fmla="*/ 3984422 h 7252515"/>
                <a:gd name="connsiteX11-31833" fmla="*/ 434725 w 2213217"/>
                <a:gd name="connsiteY11-31834" fmla="*/ 4229457 h 7252515"/>
                <a:gd name="connsiteX12-31835" fmla="*/ 495932 w 2213217"/>
                <a:gd name="connsiteY12-31836" fmla="*/ 4629539 h 7252515"/>
                <a:gd name="connsiteX13-31837" fmla="*/ 504586 w 2213217"/>
                <a:gd name="connsiteY13-31838" fmla="*/ 4793958 h 7252515"/>
                <a:gd name="connsiteX14-31839" fmla="*/ 490672 w 2213217"/>
                <a:gd name="connsiteY14-31840" fmla="*/ 4980881 h 7252515"/>
                <a:gd name="connsiteX15-31841" fmla="*/ 458942 w 2213217"/>
                <a:gd name="connsiteY15-31842" fmla="*/ 5126491 h 7252515"/>
                <a:gd name="connsiteX16-31843" fmla="*/ 383013 w 2213217"/>
                <a:gd name="connsiteY16-31844" fmla="*/ 6154049 h 7252515"/>
                <a:gd name="connsiteX17-31845" fmla="*/ 348398 w 2213217"/>
                <a:gd name="connsiteY17-31846" fmla="*/ 6604338 h 7252515"/>
                <a:gd name="connsiteX18-31847" fmla="*/ 420242 w 2213217"/>
                <a:gd name="connsiteY18-31848" fmla="*/ 6827439 h 7252515"/>
                <a:gd name="connsiteX19-31849" fmla="*/ 367118 w 2213217"/>
                <a:gd name="connsiteY19-31850" fmla="*/ 6982453 h 7252515"/>
                <a:gd name="connsiteX20-31851" fmla="*/ 605514 w 2213217"/>
                <a:gd name="connsiteY20-31852" fmla="*/ 7244526 h 7252515"/>
                <a:gd name="connsiteX21-31853" fmla="*/ 958269 w 2213217"/>
                <a:gd name="connsiteY21-31854" fmla="*/ 7136926 h 7252515"/>
                <a:gd name="connsiteX22-31855" fmla="*/ 724772 w 2213217"/>
                <a:gd name="connsiteY22-31856" fmla="*/ 6844746 h 7252515"/>
                <a:gd name="connsiteX23-31857" fmla="*/ 753076 w 2213217"/>
                <a:gd name="connsiteY23-31858" fmla="*/ 6579789 h 7252515"/>
                <a:gd name="connsiteX24-31859" fmla="*/ 738924 w 2213217"/>
                <a:gd name="connsiteY24-31860" fmla="*/ 6250170 h 7252515"/>
                <a:gd name="connsiteX25-31861" fmla="*/ 856500 w 2213217"/>
                <a:gd name="connsiteY25-31862" fmla="*/ 5489132 h 7252515"/>
                <a:gd name="connsiteX26-31863" fmla="*/ 906017 w 2213217"/>
                <a:gd name="connsiteY26-31864" fmla="*/ 5380240 h 7252515"/>
                <a:gd name="connsiteX27-31865" fmla="*/ 898504 w 2213217"/>
                <a:gd name="connsiteY27-31866" fmla="*/ 5308938 h 7252515"/>
                <a:gd name="connsiteX28-31867" fmla="*/ 971550 w 2213217"/>
                <a:gd name="connsiteY28-31868" fmla="*/ 5211945 h 7252515"/>
                <a:gd name="connsiteX29-31869" fmla="*/ 973564 w 2213217"/>
                <a:gd name="connsiteY29-31870" fmla="*/ 5069070 h 7252515"/>
                <a:gd name="connsiteX30-31871" fmla="*/ 1129719 w 2213217"/>
                <a:gd name="connsiteY30-31872" fmla="*/ 4378373 h 7252515"/>
                <a:gd name="connsiteX31-31873" fmla="*/ 1276350 w 2213217"/>
                <a:gd name="connsiteY31-31874" fmla="*/ 4649970 h 7252515"/>
                <a:gd name="connsiteX32-31875" fmla="*/ 1341012 w 2213217"/>
                <a:gd name="connsiteY32-31876" fmla="*/ 4880042 h 7252515"/>
                <a:gd name="connsiteX33-31877" fmla="*/ 1310424 w 2213217"/>
                <a:gd name="connsiteY33-31878" fmla="*/ 4973880 h 7252515"/>
                <a:gd name="connsiteX34-31879" fmla="*/ 1354293 w 2213217"/>
                <a:gd name="connsiteY34-31880" fmla="*/ 5113209 h 7252515"/>
                <a:gd name="connsiteX35-31881" fmla="*/ 1262198 w 2213217"/>
                <a:gd name="connsiteY35-31882" fmla="*/ 5554244 h 7252515"/>
                <a:gd name="connsiteX36-31883" fmla="*/ 1263220 w 2213217"/>
                <a:gd name="connsiteY36-31884" fmla="*/ 6360264 h 7252515"/>
                <a:gd name="connsiteX37-31885" fmla="*/ 1336385 w 2213217"/>
                <a:gd name="connsiteY37-31886" fmla="*/ 6540277 h 7252515"/>
                <a:gd name="connsiteX38-31887" fmla="*/ 1285605 w 2213217"/>
                <a:gd name="connsiteY38-31888" fmla="*/ 6741714 h 7252515"/>
                <a:gd name="connsiteX39-31889" fmla="*/ 1303783 w 2213217"/>
                <a:gd name="connsiteY39-31890" fmla="*/ 6828040 h 7252515"/>
                <a:gd name="connsiteX40-31891" fmla="*/ 1313579 w 2213217"/>
                <a:gd name="connsiteY40-31892" fmla="*/ 7020824 h 7252515"/>
                <a:gd name="connsiteX41-31893" fmla="*/ 1760353 w 2213217"/>
                <a:gd name="connsiteY41-31894" fmla="*/ 7189119 h 7252515"/>
                <a:gd name="connsiteX42-31895" fmla="*/ 2189006 w 2213217"/>
                <a:gd name="connsiteY42-31896" fmla="*/ 7199125 h 7252515"/>
                <a:gd name="connsiteX43-31897" fmla="*/ 2171850 w 2213217"/>
                <a:gd name="connsiteY43-31898" fmla="*/ 7046786 h 7252515"/>
                <a:gd name="connsiteX44-31899" fmla="*/ 1687247 w 2213217"/>
                <a:gd name="connsiteY44-31900" fmla="*/ 6680449 h 7252515"/>
                <a:gd name="connsiteX45-31901" fmla="*/ 1708130 w 2213217"/>
                <a:gd name="connsiteY45-31902" fmla="*/ 6550072 h 7252515"/>
                <a:gd name="connsiteX46-31903" fmla="*/ 1668617 w 2213217"/>
                <a:gd name="connsiteY46-31904" fmla="*/ 6451067 h 7252515"/>
                <a:gd name="connsiteX47-31905" fmla="*/ 1657350 w 2213217"/>
                <a:gd name="connsiteY47-31906" fmla="*/ 6250170 h 7252515"/>
                <a:gd name="connsiteX48-31907" fmla="*/ 1679014 w 2213217"/>
                <a:gd name="connsiteY48-31908" fmla="*/ 5979714 h 7252515"/>
                <a:gd name="connsiteX49-31909" fmla="*/ 1727631 w 2213217"/>
                <a:gd name="connsiteY49-31910" fmla="*/ 5512209 h 7252515"/>
                <a:gd name="connsiteX50-31911" fmla="*/ 1739049 w 2213217"/>
                <a:gd name="connsiteY50-31912" fmla="*/ 5363804 h 7252515"/>
                <a:gd name="connsiteX51-31913" fmla="*/ 1797611 w 2213217"/>
                <a:gd name="connsiteY51-31914" fmla="*/ 5317321 h 7252515"/>
                <a:gd name="connsiteX52-31915" fmla="*/ 1884207 w 2213217"/>
                <a:gd name="connsiteY52-31916" fmla="*/ 5097645 h 7252515"/>
                <a:gd name="connsiteX53-31917" fmla="*/ 1909357 w 2213217"/>
                <a:gd name="connsiteY53-31918" fmla="*/ 4805496 h 7252515"/>
                <a:gd name="connsiteX54-31919" fmla="*/ 1900373 w 2213217"/>
                <a:gd name="connsiteY54-31920" fmla="*/ 4348776 h 7252515"/>
                <a:gd name="connsiteX55-31921" fmla="*/ 1881052 w 2213217"/>
                <a:gd name="connsiteY55-31922" fmla="*/ 3902573 h 7252515"/>
                <a:gd name="connsiteX56-31923" fmla="*/ 1855362 w 2213217"/>
                <a:gd name="connsiteY56-31924" fmla="*/ 3584643 h 7252515"/>
                <a:gd name="connsiteX57-31925" fmla="*/ 2056257 w 2213217"/>
                <a:gd name="connsiteY57-31926" fmla="*/ 2654077 h 7252515"/>
                <a:gd name="connsiteX58-31927" fmla="*/ 2042707 w 2213217"/>
                <a:gd name="connsiteY58-31928" fmla="*/ 2404684 h 7252515"/>
                <a:gd name="connsiteX59-31929" fmla="*/ 1981200 w 2213217"/>
                <a:gd name="connsiteY59-31930" fmla="*/ 1864914 h 7252515"/>
                <a:gd name="connsiteX60-31931" fmla="*/ 1936459 w 2213217"/>
                <a:gd name="connsiteY60-31932" fmla="*/ 1677029 h 7252515"/>
                <a:gd name="connsiteX61-31933" fmla="*/ 1922037 w 2213217"/>
                <a:gd name="connsiteY61-31934" fmla="*/ 1432534 h 7252515"/>
                <a:gd name="connsiteX62-31935" fmla="*/ 1874412 w 2213217"/>
                <a:gd name="connsiteY62-31936" fmla="*/ 1302338 h 7252515"/>
                <a:gd name="connsiteX63-31937" fmla="*/ 1407687 w 2213217"/>
                <a:gd name="connsiteY63-31938" fmla="*/ 1134975 h 7252515"/>
                <a:gd name="connsiteX64-31939" fmla="*/ 1309221 w 2213217"/>
                <a:gd name="connsiteY64-31940" fmla="*/ 1020075 h 7252515"/>
                <a:gd name="connsiteX65-31941" fmla="*/ 1365230 w 2213217"/>
                <a:gd name="connsiteY65-31942" fmla="*/ 821521 h 7252515"/>
                <a:gd name="connsiteX66-31943" fmla="*/ 1433407 w 2213217"/>
                <a:gd name="connsiteY66-31944" fmla="*/ 622909 h 7252515"/>
                <a:gd name="connsiteX67-31945" fmla="*/ 1444916 w 2213217"/>
                <a:gd name="connsiteY67-31946" fmla="*/ 380757 h 7252515"/>
                <a:gd name="connsiteX68-31947" fmla="*/ 1330946 w 2213217"/>
                <a:gd name="connsiteY68-31948" fmla="*/ 143773 h 7252515"/>
                <a:gd name="connsiteX69-31949" fmla="*/ 1063645 w 2213217"/>
                <a:gd name="connsiteY69-31950" fmla="*/ 568 h 7252515"/>
                <a:gd name="connsiteX0-31951" fmla="*/ 1063645 w 2213217"/>
                <a:gd name="connsiteY0-31952" fmla="*/ 568 h 7252515"/>
                <a:gd name="connsiteX1-31953" fmla="*/ 809625 w 2213217"/>
                <a:gd name="connsiteY1-31954" fmla="*/ 116070 h 7252515"/>
                <a:gd name="connsiteX2-31955" fmla="*/ 685800 w 2213217"/>
                <a:gd name="connsiteY2-31956" fmla="*/ 297045 h 7252515"/>
                <a:gd name="connsiteX3-31957" fmla="*/ 704850 w 2213217"/>
                <a:gd name="connsiteY3-31958" fmla="*/ 620895 h 7252515"/>
                <a:gd name="connsiteX4-31959" fmla="*/ 838200 w 2213217"/>
                <a:gd name="connsiteY4-31960" fmla="*/ 897120 h 7252515"/>
                <a:gd name="connsiteX5-31961" fmla="*/ 742950 w 2213217"/>
                <a:gd name="connsiteY5-31962" fmla="*/ 1011420 h 7252515"/>
                <a:gd name="connsiteX6-31963" fmla="*/ 133350 w 2213217"/>
                <a:gd name="connsiteY6-31964" fmla="*/ 1220970 h 7252515"/>
                <a:gd name="connsiteX7-31965" fmla="*/ 0 w 2213217"/>
                <a:gd name="connsiteY7-31966" fmla="*/ 2211570 h 7252515"/>
                <a:gd name="connsiteX8-31967" fmla="*/ 333375 w 2213217"/>
                <a:gd name="connsiteY8-31968" fmla="*/ 3106920 h 7252515"/>
                <a:gd name="connsiteX9-31969" fmla="*/ 241881 w 2213217"/>
                <a:gd name="connsiteY9-31970" fmla="*/ 3863421 h 7252515"/>
                <a:gd name="connsiteX10-31971" fmla="*/ 377244 w 2213217"/>
                <a:gd name="connsiteY10-31972" fmla="*/ 3984422 h 7252515"/>
                <a:gd name="connsiteX11-31973" fmla="*/ 434725 w 2213217"/>
                <a:gd name="connsiteY11-31974" fmla="*/ 4229457 h 7252515"/>
                <a:gd name="connsiteX12-31975" fmla="*/ 495932 w 2213217"/>
                <a:gd name="connsiteY12-31976" fmla="*/ 4629539 h 7252515"/>
                <a:gd name="connsiteX13-31977" fmla="*/ 504586 w 2213217"/>
                <a:gd name="connsiteY13-31978" fmla="*/ 4793958 h 7252515"/>
                <a:gd name="connsiteX14-31979" fmla="*/ 490672 w 2213217"/>
                <a:gd name="connsiteY14-31980" fmla="*/ 4980881 h 7252515"/>
                <a:gd name="connsiteX15-31981" fmla="*/ 458942 w 2213217"/>
                <a:gd name="connsiteY15-31982" fmla="*/ 5126491 h 7252515"/>
                <a:gd name="connsiteX16-31983" fmla="*/ 383013 w 2213217"/>
                <a:gd name="connsiteY16-31984" fmla="*/ 6154049 h 7252515"/>
                <a:gd name="connsiteX17-31985" fmla="*/ 348398 w 2213217"/>
                <a:gd name="connsiteY17-31986" fmla="*/ 6604338 h 7252515"/>
                <a:gd name="connsiteX18-31987" fmla="*/ 420242 w 2213217"/>
                <a:gd name="connsiteY18-31988" fmla="*/ 6827439 h 7252515"/>
                <a:gd name="connsiteX19-31989" fmla="*/ 367118 w 2213217"/>
                <a:gd name="connsiteY19-31990" fmla="*/ 6982453 h 7252515"/>
                <a:gd name="connsiteX20-31991" fmla="*/ 605514 w 2213217"/>
                <a:gd name="connsiteY20-31992" fmla="*/ 7244526 h 7252515"/>
                <a:gd name="connsiteX21-31993" fmla="*/ 958269 w 2213217"/>
                <a:gd name="connsiteY21-31994" fmla="*/ 7136926 h 7252515"/>
                <a:gd name="connsiteX22-31995" fmla="*/ 724772 w 2213217"/>
                <a:gd name="connsiteY22-31996" fmla="*/ 6844746 h 7252515"/>
                <a:gd name="connsiteX23-31997" fmla="*/ 753076 w 2213217"/>
                <a:gd name="connsiteY23-31998" fmla="*/ 6579789 h 7252515"/>
                <a:gd name="connsiteX24-31999" fmla="*/ 738924 w 2213217"/>
                <a:gd name="connsiteY24-32000" fmla="*/ 6250170 h 7252515"/>
                <a:gd name="connsiteX25-32001" fmla="*/ 856500 w 2213217"/>
                <a:gd name="connsiteY25-32002" fmla="*/ 5489132 h 7252515"/>
                <a:gd name="connsiteX26-32003" fmla="*/ 906017 w 2213217"/>
                <a:gd name="connsiteY26-32004" fmla="*/ 5380240 h 7252515"/>
                <a:gd name="connsiteX27-32005" fmla="*/ 898504 w 2213217"/>
                <a:gd name="connsiteY27-32006" fmla="*/ 5308938 h 7252515"/>
                <a:gd name="connsiteX28-32007" fmla="*/ 971550 w 2213217"/>
                <a:gd name="connsiteY28-32008" fmla="*/ 5211945 h 7252515"/>
                <a:gd name="connsiteX29-32009" fmla="*/ 973564 w 2213217"/>
                <a:gd name="connsiteY29-32010" fmla="*/ 5069070 h 7252515"/>
                <a:gd name="connsiteX30-32011" fmla="*/ 1129719 w 2213217"/>
                <a:gd name="connsiteY30-32012" fmla="*/ 4378373 h 7252515"/>
                <a:gd name="connsiteX31-32013" fmla="*/ 1276350 w 2213217"/>
                <a:gd name="connsiteY31-32014" fmla="*/ 4649970 h 7252515"/>
                <a:gd name="connsiteX32-32015" fmla="*/ 1341012 w 2213217"/>
                <a:gd name="connsiteY32-32016" fmla="*/ 4880042 h 7252515"/>
                <a:gd name="connsiteX33-32017" fmla="*/ 1310424 w 2213217"/>
                <a:gd name="connsiteY33-32018" fmla="*/ 4973880 h 7252515"/>
                <a:gd name="connsiteX34-32019" fmla="*/ 1354293 w 2213217"/>
                <a:gd name="connsiteY34-32020" fmla="*/ 5113209 h 7252515"/>
                <a:gd name="connsiteX35-32021" fmla="*/ 1262198 w 2213217"/>
                <a:gd name="connsiteY35-32022" fmla="*/ 5554244 h 7252515"/>
                <a:gd name="connsiteX36-32023" fmla="*/ 1263220 w 2213217"/>
                <a:gd name="connsiteY36-32024" fmla="*/ 6360264 h 7252515"/>
                <a:gd name="connsiteX37-32025" fmla="*/ 1336385 w 2213217"/>
                <a:gd name="connsiteY37-32026" fmla="*/ 6540277 h 7252515"/>
                <a:gd name="connsiteX38-32027" fmla="*/ 1285605 w 2213217"/>
                <a:gd name="connsiteY38-32028" fmla="*/ 6741714 h 7252515"/>
                <a:gd name="connsiteX39-32029" fmla="*/ 1303783 w 2213217"/>
                <a:gd name="connsiteY39-32030" fmla="*/ 6828040 h 7252515"/>
                <a:gd name="connsiteX40-32031" fmla="*/ 1313579 w 2213217"/>
                <a:gd name="connsiteY40-32032" fmla="*/ 7020824 h 7252515"/>
                <a:gd name="connsiteX41-32033" fmla="*/ 1760353 w 2213217"/>
                <a:gd name="connsiteY41-32034" fmla="*/ 7189119 h 7252515"/>
                <a:gd name="connsiteX42-32035" fmla="*/ 2189006 w 2213217"/>
                <a:gd name="connsiteY42-32036" fmla="*/ 7199125 h 7252515"/>
                <a:gd name="connsiteX43-32037" fmla="*/ 2171850 w 2213217"/>
                <a:gd name="connsiteY43-32038" fmla="*/ 7046786 h 7252515"/>
                <a:gd name="connsiteX44-32039" fmla="*/ 1687247 w 2213217"/>
                <a:gd name="connsiteY44-32040" fmla="*/ 6680449 h 7252515"/>
                <a:gd name="connsiteX45-32041" fmla="*/ 1708130 w 2213217"/>
                <a:gd name="connsiteY45-32042" fmla="*/ 6550072 h 7252515"/>
                <a:gd name="connsiteX46-32043" fmla="*/ 1668617 w 2213217"/>
                <a:gd name="connsiteY46-32044" fmla="*/ 6451067 h 7252515"/>
                <a:gd name="connsiteX47-32045" fmla="*/ 1657350 w 2213217"/>
                <a:gd name="connsiteY47-32046" fmla="*/ 6250170 h 7252515"/>
                <a:gd name="connsiteX48-32047" fmla="*/ 1679014 w 2213217"/>
                <a:gd name="connsiteY48-32048" fmla="*/ 5979714 h 7252515"/>
                <a:gd name="connsiteX49-32049" fmla="*/ 1727631 w 2213217"/>
                <a:gd name="connsiteY49-32050" fmla="*/ 5512209 h 7252515"/>
                <a:gd name="connsiteX50-32051" fmla="*/ 1739049 w 2213217"/>
                <a:gd name="connsiteY50-32052" fmla="*/ 5363804 h 7252515"/>
                <a:gd name="connsiteX51-32053" fmla="*/ 1797611 w 2213217"/>
                <a:gd name="connsiteY51-32054" fmla="*/ 5317321 h 7252515"/>
                <a:gd name="connsiteX52-32055" fmla="*/ 1884207 w 2213217"/>
                <a:gd name="connsiteY52-32056" fmla="*/ 5097645 h 7252515"/>
                <a:gd name="connsiteX53-32057" fmla="*/ 1909357 w 2213217"/>
                <a:gd name="connsiteY53-32058" fmla="*/ 4805496 h 7252515"/>
                <a:gd name="connsiteX54-32059" fmla="*/ 1900373 w 2213217"/>
                <a:gd name="connsiteY54-32060" fmla="*/ 4348776 h 7252515"/>
                <a:gd name="connsiteX55-32061" fmla="*/ 1881052 w 2213217"/>
                <a:gd name="connsiteY55-32062" fmla="*/ 3902573 h 7252515"/>
                <a:gd name="connsiteX56-32063" fmla="*/ 1855362 w 2213217"/>
                <a:gd name="connsiteY56-32064" fmla="*/ 3584643 h 7252515"/>
                <a:gd name="connsiteX57-32065" fmla="*/ 2056257 w 2213217"/>
                <a:gd name="connsiteY57-32066" fmla="*/ 2654077 h 7252515"/>
                <a:gd name="connsiteX58-32067" fmla="*/ 2042707 w 2213217"/>
                <a:gd name="connsiteY58-32068" fmla="*/ 2404684 h 7252515"/>
                <a:gd name="connsiteX59-32069" fmla="*/ 1981200 w 2213217"/>
                <a:gd name="connsiteY59-32070" fmla="*/ 1864914 h 7252515"/>
                <a:gd name="connsiteX60-32071" fmla="*/ 1936459 w 2213217"/>
                <a:gd name="connsiteY60-32072" fmla="*/ 1677029 h 7252515"/>
                <a:gd name="connsiteX61-32073" fmla="*/ 1922037 w 2213217"/>
                <a:gd name="connsiteY61-32074" fmla="*/ 1432534 h 7252515"/>
                <a:gd name="connsiteX62-32075" fmla="*/ 1874412 w 2213217"/>
                <a:gd name="connsiteY62-32076" fmla="*/ 1302338 h 7252515"/>
                <a:gd name="connsiteX63-32077" fmla="*/ 1407687 w 2213217"/>
                <a:gd name="connsiteY63-32078" fmla="*/ 1134975 h 7252515"/>
                <a:gd name="connsiteX64-32079" fmla="*/ 1309221 w 2213217"/>
                <a:gd name="connsiteY64-32080" fmla="*/ 1020075 h 7252515"/>
                <a:gd name="connsiteX65-32081" fmla="*/ 1365230 w 2213217"/>
                <a:gd name="connsiteY65-32082" fmla="*/ 821521 h 7252515"/>
                <a:gd name="connsiteX66-32083" fmla="*/ 1433407 w 2213217"/>
                <a:gd name="connsiteY66-32084" fmla="*/ 622909 h 7252515"/>
                <a:gd name="connsiteX67-32085" fmla="*/ 1444916 w 2213217"/>
                <a:gd name="connsiteY67-32086" fmla="*/ 380757 h 7252515"/>
                <a:gd name="connsiteX68-32087" fmla="*/ 1330946 w 2213217"/>
                <a:gd name="connsiteY68-32088" fmla="*/ 143773 h 7252515"/>
                <a:gd name="connsiteX69-32089" fmla="*/ 1063645 w 2213217"/>
                <a:gd name="connsiteY69-32090" fmla="*/ 568 h 7252515"/>
                <a:gd name="connsiteX0-32091" fmla="*/ 1063645 w 2213217"/>
                <a:gd name="connsiteY0-32092" fmla="*/ 568 h 7252515"/>
                <a:gd name="connsiteX1-32093" fmla="*/ 809625 w 2213217"/>
                <a:gd name="connsiteY1-32094" fmla="*/ 116070 h 7252515"/>
                <a:gd name="connsiteX2-32095" fmla="*/ 685800 w 2213217"/>
                <a:gd name="connsiteY2-32096" fmla="*/ 297045 h 7252515"/>
                <a:gd name="connsiteX3-32097" fmla="*/ 704850 w 2213217"/>
                <a:gd name="connsiteY3-32098" fmla="*/ 620895 h 7252515"/>
                <a:gd name="connsiteX4-32099" fmla="*/ 838200 w 2213217"/>
                <a:gd name="connsiteY4-32100" fmla="*/ 897120 h 7252515"/>
                <a:gd name="connsiteX5-32101" fmla="*/ 742950 w 2213217"/>
                <a:gd name="connsiteY5-32102" fmla="*/ 1011420 h 7252515"/>
                <a:gd name="connsiteX6-32103" fmla="*/ 133350 w 2213217"/>
                <a:gd name="connsiteY6-32104" fmla="*/ 1220970 h 7252515"/>
                <a:gd name="connsiteX7-32105" fmla="*/ 0 w 2213217"/>
                <a:gd name="connsiteY7-32106" fmla="*/ 2211570 h 7252515"/>
                <a:gd name="connsiteX8-32107" fmla="*/ 333375 w 2213217"/>
                <a:gd name="connsiteY8-32108" fmla="*/ 3106920 h 7252515"/>
                <a:gd name="connsiteX9-32109" fmla="*/ 241881 w 2213217"/>
                <a:gd name="connsiteY9-32110" fmla="*/ 3863421 h 7252515"/>
                <a:gd name="connsiteX10-32111" fmla="*/ 377244 w 2213217"/>
                <a:gd name="connsiteY10-32112" fmla="*/ 3984422 h 7252515"/>
                <a:gd name="connsiteX11-32113" fmla="*/ 434725 w 2213217"/>
                <a:gd name="connsiteY11-32114" fmla="*/ 4229457 h 7252515"/>
                <a:gd name="connsiteX12-32115" fmla="*/ 495932 w 2213217"/>
                <a:gd name="connsiteY12-32116" fmla="*/ 4629539 h 7252515"/>
                <a:gd name="connsiteX13-32117" fmla="*/ 504586 w 2213217"/>
                <a:gd name="connsiteY13-32118" fmla="*/ 4793958 h 7252515"/>
                <a:gd name="connsiteX14-32119" fmla="*/ 490672 w 2213217"/>
                <a:gd name="connsiteY14-32120" fmla="*/ 4980881 h 7252515"/>
                <a:gd name="connsiteX15-32121" fmla="*/ 458942 w 2213217"/>
                <a:gd name="connsiteY15-32122" fmla="*/ 5126491 h 7252515"/>
                <a:gd name="connsiteX16-32123" fmla="*/ 383013 w 2213217"/>
                <a:gd name="connsiteY16-32124" fmla="*/ 6154049 h 7252515"/>
                <a:gd name="connsiteX17-32125" fmla="*/ 348398 w 2213217"/>
                <a:gd name="connsiteY17-32126" fmla="*/ 6604338 h 7252515"/>
                <a:gd name="connsiteX18-32127" fmla="*/ 420242 w 2213217"/>
                <a:gd name="connsiteY18-32128" fmla="*/ 6827439 h 7252515"/>
                <a:gd name="connsiteX19-32129" fmla="*/ 367118 w 2213217"/>
                <a:gd name="connsiteY19-32130" fmla="*/ 6982453 h 7252515"/>
                <a:gd name="connsiteX20-32131" fmla="*/ 605514 w 2213217"/>
                <a:gd name="connsiteY20-32132" fmla="*/ 7244526 h 7252515"/>
                <a:gd name="connsiteX21-32133" fmla="*/ 958269 w 2213217"/>
                <a:gd name="connsiteY21-32134" fmla="*/ 7136926 h 7252515"/>
                <a:gd name="connsiteX22-32135" fmla="*/ 724772 w 2213217"/>
                <a:gd name="connsiteY22-32136" fmla="*/ 6844746 h 7252515"/>
                <a:gd name="connsiteX23-32137" fmla="*/ 753076 w 2213217"/>
                <a:gd name="connsiteY23-32138" fmla="*/ 6579789 h 7252515"/>
                <a:gd name="connsiteX24-32139" fmla="*/ 738924 w 2213217"/>
                <a:gd name="connsiteY24-32140" fmla="*/ 6250170 h 7252515"/>
                <a:gd name="connsiteX25-32141" fmla="*/ 856500 w 2213217"/>
                <a:gd name="connsiteY25-32142" fmla="*/ 5489132 h 7252515"/>
                <a:gd name="connsiteX26-32143" fmla="*/ 906017 w 2213217"/>
                <a:gd name="connsiteY26-32144" fmla="*/ 5380240 h 7252515"/>
                <a:gd name="connsiteX27-32145" fmla="*/ 898504 w 2213217"/>
                <a:gd name="connsiteY27-32146" fmla="*/ 5308938 h 7252515"/>
                <a:gd name="connsiteX28-32147" fmla="*/ 971550 w 2213217"/>
                <a:gd name="connsiteY28-32148" fmla="*/ 5211945 h 7252515"/>
                <a:gd name="connsiteX29-32149" fmla="*/ 973564 w 2213217"/>
                <a:gd name="connsiteY29-32150" fmla="*/ 5069070 h 7252515"/>
                <a:gd name="connsiteX30-32151" fmla="*/ 1129719 w 2213217"/>
                <a:gd name="connsiteY30-32152" fmla="*/ 4378373 h 7252515"/>
                <a:gd name="connsiteX31-32153" fmla="*/ 1276350 w 2213217"/>
                <a:gd name="connsiteY31-32154" fmla="*/ 4649970 h 7252515"/>
                <a:gd name="connsiteX32-32155" fmla="*/ 1341012 w 2213217"/>
                <a:gd name="connsiteY32-32156" fmla="*/ 4880042 h 7252515"/>
                <a:gd name="connsiteX33-32157" fmla="*/ 1310424 w 2213217"/>
                <a:gd name="connsiteY33-32158" fmla="*/ 4973880 h 7252515"/>
                <a:gd name="connsiteX34-32159" fmla="*/ 1354293 w 2213217"/>
                <a:gd name="connsiteY34-32160" fmla="*/ 5113209 h 7252515"/>
                <a:gd name="connsiteX35-32161" fmla="*/ 1262198 w 2213217"/>
                <a:gd name="connsiteY35-32162" fmla="*/ 5554244 h 7252515"/>
                <a:gd name="connsiteX36-32163" fmla="*/ 1263220 w 2213217"/>
                <a:gd name="connsiteY36-32164" fmla="*/ 6360264 h 7252515"/>
                <a:gd name="connsiteX37-32165" fmla="*/ 1336385 w 2213217"/>
                <a:gd name="connsiteY37-32166" fmla="*/ 6540277 h 7252515"/>
                <a:gd name="connsiteX38-32167" fmla="*/ 1285605 w 2213217"/>
                <a:gd name="connsiteY38-32168" fmla="*/ 6741714 h 7252515"/>
                <a:gd name="connsiteX39-32169" fmla="*/ 1303783 w 2213217"/>
                <a:gd name="connsiteY39-32170" fmla="*/ 6828040 h 7252515"/>
                <a:gd name="connsiteX40-32171" fmla="*/ 1313579 w 2213217"/>
                <a:gd name="connsiteY40-32172" fmla="*/ 7020824 h 7252515"/>
                <a:gd name="connsiteX41-32173" fmla="*/ 1760353 w 2213217"/>
                <a:gd name="connsiteY41-32174" fmla="*/ 7189119 h 7252515"/>
                <a:gd name="connsiteX42-32175" fmla="*/ 2189006 w 2213217"/>
                <a:gd name="connsiteY42-32176" fmla="*/ 7199125 h 7252515"/>
                <a:gd name="connsiteX43-32177" fmla="*/ 2171850 w 2213217"/>
                <a:gd name="connsiteY43-32178" fmla="*/ 7046786 h 7252515"/>
                <a:gd name="connsiteX44-32179" fmla="*/ 1687247 w 2213217"/>
                <a:gd name="connsiteY44-32180" fmla="*/ 6680449 h 7252515"/>
                <a:gd name="connsiteX45-32181" fmla="*/ 1708130 w 2213217"/>
                <a:gd name="connsiteY45-32182" fmla="*/ 6550072 h 7252515"/>
                <a:gd name="connsiteX46-32183" fmla="*/ 1668617 w 2213217"/>
                <a:gd name="connsiteY46-32184" fmla="*/ 6451067 h 7252515"/>
                <a:gd name="connsiteX47-32185" fmla="*/ 1657350 w 2213217"/>
                <a:gd name="connsiteY47-32186" fmla="*/ 6250170 h 7252515"/>
                <a:gd name="connsiteX48-32187" fmla="*/ 1679014 w 2213217"/>
                <a:gd name="connsiteY48-32188" fmla="*/ 5979714 h 7252515"/>
                <a:gd name="connsiteX49-32189" fmla="*/ 1727631 w 2213217"/>
                <a:gd name="connsiteY49-32190" fmla="*/ 5512209 h 7252515"/>
                <a:gd name="connsiteX50-32191" fmla="*/ 1739049 w 2213217"/>
                <a:gd name="connsiteY50-32192" fmla="*/ 5363804 h 7252515"/>
                <a:gd name="connsiteX51-32193" fmla="*/ 1797611 w 2213217"/>
                <a:gd name="connsiteY51-32194" fmla="*/ 5317321 h 7252515"/>
                <a:gd name="connsiteX52-32195" fmla="*/ 1884207 w 2213217"/>
                <a:gd name="connsiteY52-32196" fmla="*/ 5097645 h 7252515"/>
                <a:gd name="connsiteX53-32197" fmla="*/ 1909357 w 2213217"/>
                <a:gd name="connsiteY53-32198" fmla="*/ 4805496 h 7252515"/>
                <a:gd name="connsiteX54-32199" fmla="*/ 1900373 w 2213217"/>
                <a:gd name="connsiteY54-32200" fmla="*/ 4348776 h 7252515"/>
                <a:gd name="connsiteX55-32201" fmla="*/ 1881052 w 2213217"/>
                <a:gd name="connsiteY55-32202" fmla="*/ 3902573 h 7252515"/>
                <a:gd name="connsiteX56-32203" fmla="*/ 1855362 w 2213217"/>
                <a:gd name="connsiteY56-32204" fmla="*/ 3584643 h 7252515"/>
                <a:gd name="connsiteX57-32205" fmla="*/ 2056257 w 2213217"/>
                <a:gd name="connsiteY57-32206" fmla="*/ 2654077 h 7252515"/>
                <a:gd name="connsiteX58-32207" fmla="*/ 2042707 w 2213217"/>
                <a:gd name="connsiteY58-32208" fmla="*/ 2404684 h 7252515"/>
                <a:gd name="connsiteX59-32209" fmla="*/ 1981200 w 2213217"/>
                <a:gd name="connsiteY59-32210" fmla="*/ 1864914 h 7252515"/>
                <a:gd name="connsiteX60-32211" fmla="*/ 1936459 w 2213217"/>
                <a:gd name="connsiteY60-32212" fmla="*/ 1677029 h 7252515"/>
                <a:gd name="connsiteX61-32213" fmla="*/ 1922037 w 2213217"/>
                <a:gd name="connsiteY61-32214" fmla="*/ 1432534 h 7252515"/>
                <a:gd name="connsiteX62-32215" fmla="*/ 1874412 w 2213217"/>
                <a:gd name="connsiteY62-32216" fmla="*/ 1302338 h 7252515"/>
                <a:gd name="connsiteX63-32217" fmla="*/ 1407687 w 2213217"/>
                <a:gd name="connsiteY63-32218" fmla="*/ 1134975 h 7252515"/>
                <a:gd name="connsiteX64-32219" fmla="*/ 1309221 w 2213217"/>
                <a:gd name="connsiteY64-32220" fmla="*/ 1020075 h 7252515"/>
                <a:gd name="connsiteX65-32221" fmla="*/ 1365230 w 2213217"/>
                <a:gd name="connsiteY65-32222" fmla="*/ 821521 h 7252515"/>
                <a:gd name="connsiteX66-32223" fmla="*/ 1433407 w 2213217"/>
                <a:gd name="connsiteY66-32224" fmla="*/ 622909 h 7252515"/>
                <a:gd name="connsiteX67-32225" fmla="*/ 1444916 w 2213217"/>
                <a:gd name="connsiteY67-32226" fmla="*/ 380757 h 7252515"/>
                <a:gd name="connsiteX68-32227" fmla="*/ 1330946 w 2213217"/>
                <a:gd name="connsiteY68-32228" fmla="*/ 143773 h 7252515"/>
                <a:gd name="connsiteX69-32229" fmla="*/ 1063645 w 2213217"/>
                <a:gd name="connsiteY69-32230" fmla="*/ 568 h 7252515"/>
                <a:gd name="connsiteX0-32231" fmla="*/ 1063645 w 2213217"/>
                <a:gd name="connsiteY0-32232" fmla="*/ 568 h 7252515"/>
                <a:gd name="connsiteX1-32233" fmla="*/ 809625 w 2213217"/>
                <a:gd name="connsiteY1-32234" fmla="*/ 116070 h 7252515"/>
                <a:gd name="connsiteX2-32235" fmla="*/ 685800 w 2213217"/>
                <a:gd name="connsiteY2-32236" fmla="*/ 297045 h 7252515"/>
                <a:gd name="connsiteX3-32237" fmla="*/ 704850 w 2213217"/>
                <a:gd name="connsiteY3-32238" fmla="*/ 620895 h 7252515"/>
                <a:gd name="connsiteX4-32239" fmla="*/ 838200 w 2213217"/>
                <a:gd name="connsiteY4-32240" fmla="*/ 897120 h 7252515"/>
                <a:gd name="connsiteX5-32241" fmla="*/ 742950 w 2213217"/>
                <a:gd name="connsiteY5-32242" fmla="*/ 1011420 h 7252515"/>
                <a:gd name="connsiteX6-32243" fmla="*/ 133350 w 2213217"/>
                <a:gd name="connsiteY6-32244" fmla="*/ 1220970 h 7252515"/>
                <a:gd name="connsiteX7-32245" fmla="*/ 0 w 2213217"/>
                <a:gd name="connsiteY7-32246" fmla="*/ 2211570 h 7252515"/>
                <a:gd name="connsiteX8-32247" fmla="*/ 333375 w 2213217"/>
                <a:gd name="connsiteY8-32248" fmla="*/ 3106920 h 7252515"/>
                <a:gd name="connsiteX9-32249" fmla="*/ 241881 w 2213217"/>
                <a:gd name="connsiteY9-32250" fmla="*/ 3814384 h 7252515"/>
                <a:gd name="connsiteX10-32251" fmla="*/ 377244 w 2213217"/>
                <a:gd name="connsiteY10-32252" fmla="*/ 3984422 h 7252515"/>
                <a:gd name="connsiteX11-32253" fmla="*/ 434725 w 2213217"/>
                <a:gd name="connsiteY11-32254" fmla="*/ 4229457 h 7252515"/>
                <a:gd name="connsiteX12-32255" fmla="*/ 495932 w 2213217"/>
                <a:gd name="connsiteY12-32256" fmla="*/ 4629539 h 7252515"/>
                <a:gd name="connsiteX13-32257" fmla="*/ 504586 w 2213217"/>
                <a:gd name="connsiteY13-32258" fmla="*/ 4793958 h 7252515"/>
                <a:gd name="connsiteX14-32259" fmla="*/ 490672 w 2213217"/>
                <a:gd name="connsiteY14-32260" fmla="*/ 4980881 h 7252515"/>
                <a:gd name="connsiteX15-32261" fmla="*/ 458942 w 2213217"/>
                <a:gd name="connsiteY15-32262" fmla="*/ 5126491 h 7252515"/>
                <a:gd name="connsiteX16-32263" fmla="*/ 383013 w 2213217"/>
                <a:gd name="connsiteY16-32264" fmla="*/ 6154049 h 7252515"/>
                <a:gd name="connsiteX17-32265" fmla="*/ 348398 w 2213217"/>
                <a:gd name="connsiteY17-32266" fmla="*/ 6604338 h 7252515"/>
                <a:gd name="connsiteX18-32267" fmla="*/ 420242 w 2213217"/>
                <a:gd name="connsiteY18-32268" fmla="*/ 6827439 h 7252515"/>
                <a:gd name="connsiteX19-32269" fmla="*/ 367118 w 2213217"/>
                <a:gd name="connsiteY19-32270" fmla="*/ 6982453 h 7252515"/>
                <a:gd name="connsiteX20-32271" fmla="*/ 605514 w 2213217"/>
                <a:gd name="connsiteY20-32272" fmla="*/ 7244526 h 7252515"/>
                <a:gd name="connsiteX21-32273" fmla="*/ 958269 w 2213217"/>
                <a:gd name="connsiteY21-32274" fmla="*/ 7136926 h 7252515"/>
                <a:gd name="connsiteX22-32275" fmla="*/ 724772 w 2213217"/>
                <a:gd name="connsiteY22-32276" fmla="*/ 6844746 h 7252515"/>
                <a:gd name="connsiteX23-32277" fmla="*/ 753076 w 2213217"/>
                <a:gd name="connsiteY23-32278" fmla="*/ 6579789 h 7252515"/>
                <a:gd name="connsiteX24-32279" fmla="*/ 738924 w 2213217"/>
                <a:gd name="connsiteY24-32280" fmla="*/ 6250170 h 7252515"/>
                <a:gd name="connsiteX25-32281" fmla="*/ 856500 w 2213217"/>
                <a:gd name="connsiteY25-32282" fmla="*/ 5489132 h 7252515"/>
                <a:gd name="connsiteX26-32283" fmla="*/ 906017 w 2213217"/>
                <a:gd name="connsiteY26-32284" fmla="*/ 5380240 h 7252515"/>
                <a:gd name="connsiteX27-32285" fmla="*/ 898504 w 2213217"/>
                <a:gd name="connsiteY27-32286" fmla="*/ 5308938 h 7252515"/>
                <a:gd name="connsiteX28-32287" fmla="*/ 971550 w 2213217"/>
                <a:gd name="connsiteY28-32288" fmla="*/ 5211945 h 7252515"/>
                <a:gd name="connsiteX29-32289" fmla="*/ 973564 w 2213217"/>
                <a:gd name="connsiteY29-32290" fmla="*/ 5069070 h 7252515"/>
                <a:gd name="connsiteX30-32291" fmla="*/ 1129719 w 2213217"/>
                <a:gd name="connsiteY30-32292" fmla="*/ 4378373 h 7252515"/>
                <a:gd name="connsiteX31-32293" fmla="*/ 1276350 w 2213217"/>
                <a:gd name="connsiteY31-32294" fmla="*/ 4649970 h 7252515"/>
                <a:gd name="connsiteX32-32295" fmla="*/ 1341012 w 2213217"/>
                <a:gd name="connsiteY32-32296" fmla="*/ 4880042 h 7252515"/>
                <a:gd name="connsiteX33-32297" fmla="*/ 1310424 w 2213217"/>
                <a:gd name="connsiteY33-32298" fmla="*/ 4973880 h 7252515"/>
                <a:gd name="connsiteX34-32299" fmla="*/ 1354293 w 2213217"/>
                <a:gd name="connsiteY34-32300" fmla="*/ 5113209 h 7252515"/>
                <a:gd name="connsiteX35-32301" fmla="*/ 1262198 w 2213217"/>
                <a:gd name="connsiteY35-32302" fmla="*/ 5554244 h 7252515"/>
                <a:gd name="connsiteX36-32303" fmla="*/ 1263220 w 2213217"/>
                <a:gd name="connsiteY36-32304" fmla="*/ 6360264 h 7252515"/>
                <a:gd name="connsiteX37-32305" fmla="*/ 1336385 w 2213217"/>
                <a:gd name="connsiteY37-32306" fmla="*/ 6540277 h 7252515"/>
                <a:gd name="connsiteX38-32307" fmla="*/ 1285605 w 2213217"/>
                <a:gd name="connsiteY38-32308" fmla="*/ 6741714 h 7252515"/>
                <a:gd name="connsiteX39-32309" fmla="*/ 1303783 w 2213217"/>
                <a:gd name="connsiteY39-32310" fmla="*/ 6828040 h 7252515"/>
                <a:gd name="connsiteX40-32311" fmla="*/ 1313579 w 2213217"/>
                <a:gd name="connsiteY40-32312" fmla="*/ 7020824 h 7252515"/>
                <a:gd name="connsiteX41-32313" fmla="*/ 1760353 w 2213217"/>
                <a:gd name="connsiteY41-32314" fmla="*/ 7189119 h 7252515"/>
                <a:gd name="connsiteX42-32315" fmla="*/ 2189006 w 2213217"/>
                <a:gd name="connsiteY42-32316" fmla="*/ 7199125 h 7252515"/>
                <a:gd name="connsiteX43-32317" fmla="*/ 2171850 w 2213217"/>
                <a:gd name="connsiteY43-32318" fmla="*/ 7046786 h 7252515"/>
                <a:gd name="connsiteX44-32319" fmla="*/ 1687247 w 2213217"/>
                <a:gd name="connsiteY44-32320" fmla="*/ 6680449 h 7252515"/>
                <a:gd name="connsiteX45-32321" fmla="*/ 1708130 w 2213217"/>
                <a:gd name="connsiteY45-32322" fmla="*/ 6550072 h 7252515"/>
                <a:gd name="connsiteX46-32323" fmla="*/ 1668617 w 2213217"/>
                <a:gd name="connsiteY46-32324" fmla="*/ 6451067 h 7252515"/>
                <a:gd name="connsiteX47-32325" fmla="*/ 1657350 w 2213217"/>
                <a:gd name="connsiteY47-32326" fmla="*/ 6250170 h 7252515"/>
                <a:gd name="connsiteX48-32327" fmla="*/ 1679014 w 2213217"/>
                <a:gd name="connsiteY48-32328" fmla="*/ 5979714 h 7252515"/>
                <a:gd name="connsiteX49-32329" fmla="*/ 1727631 w 2213217"/>
                <a:gd name="connsiteY49-32330" fmla="*/ 5512209 h 7252515"/>
                <a:gd name="connsiteX50-32331" fmla="*/ 1739049 w 2213217"/>
                <a:gd name="connsiteY50-32332" fmla="*/ 5363804 h 7252515"/>
                <a:gd name="connsiteX51-32333" fmla="*/ 1797611 w 2213217"/>
                <a:gd name="connsiteY51-32334" fmla="*/ 5317321 h 7252515"/>
                <a:gd name="connsiteX52-32335" fmla="*/ 1884207 w 2213217"/>
                <a:gd name="connsiteY52-32336" fmla="*/ 5097645 h 7252515"/>
                <a:gd name="connsiteX53-32337" fmla="*/ 1909357 w 2213217"/>
                <a:gd name="connsiteY53-32338" fmla="*/ 4805496 h 7252515"/>
                <a:gd name="connsiteX54-32339" fmla="*/ 1900373 w 2213217"/>
                <a:gd name="connsiteY54-32340" fmla="*/ 4348776 h 7252515"/>
                <a:gd name="connsiteX55-32341" fmla="*/ 1881052 w 2213217"/>
                <a:gd name="connsiteY55-32342" fmla="*/ 3902573 h 7252515"/>
                <a:gd name="connsiteX56-32343" fmla="*/ 1855362 w 2213217"/>
                <a:gd name="connsiteY56-32344" fmla="*/ 3584643 h 7252515"/>
                <a:gd name="connsiteX57-32345" fmla="*/ 2056257 w 2213217"/>
                <a:gd name="connsiteY57-32346" fmla="*/ 2654077 h 7252515"/>
                <a:gd name="connsiteX58-32347" fmla="*/ 2042707 w 2213217"/>
                <a:gd name="connsiteY58-32348" fmla="*/ 2404684 h 7252515"/>
                <a:gd name="connsiteX59-32349" fmla="*/ 1981200 w 2213217"/>
                <a:gd name="connsiteY59-32350" fmla="*/ 1864914 h 7252515"/>
                <a:gd name="connsiteX60-32351" fmla="*/ 1936459 w 2213217"/>
                <a:gd name="connsiteY60-32352" fmla="*/ 1677029 h 7252515"/>
                <a:gd name="connsiteX61-32353" fmla="*/ 1922037 w 2213217"/>
                <a:gd name="connsiteY61-32354" fmla="*/ 1432534 h 7252515"/>
                <a:gd name="connsiteX62-32355" fmla="*/ 1874412 w 2213217"/>
                <a:gd name="connsiteY62-32356" fmla="*/ 1302338 h 7252515"/>
                <a:gd name="connsiteX63-32357" fmla="*/ 1407687 w 2213217"/>
                <a:gd name="connsiteY63-32358" fmla="*/ 1134975 h 7252515"/>
                <a:gd name="connsiteX64-32359" fmla="*/ 1309221 w 2213217"/>
                <a:gd name="connsiteY64-32360" fmla="*/ 1020075 h 7252515"/>
                <a:gd name="connsiteX65-32361" fmla="*/ 1365230 w 2213217"/>
                <a:gd name="connsiteY65-32362" fmla="*/ 821521 h 7252515"/>
                <a:gd name="connsiteX66-32363" fmla="*/ 1433407 w 2213217"/>
                <a:gd name="connsiteY66-32364" fmla="*/ 622909 h 7252515"/>
                <a:gd name="connsiteX67-32365" fmla="*/ 1444916 w 2213217"/>
                <a:gd name="connsiteY67-32366" fmla="*/ 380757 h 7252515"/>
                <a:gd name="connsiteX68-32367" fmla="*/ 1330946 w 2213217"/>
                <a:gd name="connsiteY68-32368" fmla="*/ 143773 h 7252515"/>
                <a:gd name="connsiteX69-32369" fmla="*/ 1063645 w 2213217"/>
                <a:gd name="connsiteY69-32370" fmla="*/ 568 h 7252515"/>
                <a:gd name="connsiteX0-32371" fmla="*/ 1063645 w 2213217"/>
                <a:gd name="connsiteY0-32372" fmla="*/ 568 h 7252515"/>
                <a:gd name="connsiteX1-32373" fmla="*/ 809625 w 2213217"/>
                <a:gd name="connsiteY1-32374" fmla="*/ 116070 h 7252515"/>
                <a:gd name="connsiteX2-32375" fmla="*/ 685800 w 2213217"/>
                <a:gd name="connsiteY2-32376" fmla="*/ 297045 h 7252515"/>
                <a:gd name="connsiteX3-32377" fmla="*/ 704850 w 2213217"/>
                <a:gd name="connsiteY3-32378" fmla="*/ 620895 h 7252515"/>
                <a:gd name="connsiteX4-32379" fmla="*/ 838200 w 2213217"/>
                <a:gd name="connsiteY4-32380" fmla="*/ 897120 h 7252515"/>
                <a:gd name="connsiteX5-32381" fmla="*/ 742950 w 2213217"/>
                <a:gd name="connsiteY5-32382" fmla="*/ 1011420 h 7252515"/>
                <a:gd name="connsiteX6-32383" fmla="*/ 133350 w 2213217"/>
                <a:gd name="connsiteY6-32384" fmla="*/ 1220970 h 7252515"/>
                <a:gd name="connsiteX7-32385" fmla="*/ 0 w 2213217"/>
                <a:gd name="connsiteY7-32386" fmla="*/ 2211570 h 7252515"/>
                <a:gd name="connsiteX8-32387" fmla="*/ 333375 w 2213217"/>
                <a:gd name="connsiteY8-32388" fmla="*/ 3106920 h 7252515"/>
                <a:gd name="connsiteX9-32389" fmla="*/ 241881 w 2213217"/>
                <a:gd name="connsiteY9-32390" fmla="*/ 3814384 h 7252515"/>
                <a:gd name="connsiteX10-32391" fmla="*/ 377244 w 2213217"/>
                <a:gd name="connsiteY10-32392" fmla="*/ 3984422 h 7252515"/>
                <a:gd name="connsiteX11-32393" fmla="*/ 434725 w 2213217"/>
                <a:gd name="connsiteY11-32394" fmla="*/ 4229457 h 7252515"/>
                <a:gd name="connsiteX12-32395" fmla="*/ 495932 w 2213217"/>
                <a:gd name="connsiteY12-32396" fmla="*/ 4629539 h 7252515"/>
                <a:gd name="connsiteX13-32397" fmla="*/ 504586 w 2213217"/>
                <a:gd name="connsiteY13-32398" fmla="*/ 4793958 h 7252515"/>
                <a:gd name="connsiteX14-32399" fmla="*/ 490672 w 2213217"/>
                <a:gd name="connsiteY14-32400" fmla="*/ 4980881 h 7252515"/>
                <a:gd name="connsiteX15-32401" fmla="*/ 458942 w 2213217"/>
                <a:gd name="connsiteY15-32402" fmla="*/ 5126491 h 7252515"/>
                <a:gd name="connsiteX16-32403" fmla="*/ 383013 w 2213217"/>
                <a:gd name="connsiteY16-32404" fmla="*/ 6154049 h 7252515"/>
                <a:gd name="connsiteX17-32405" fmla="*/ 348398 w 2213217"/>
                <a:gd name="connsiteY17-32406" fmla="*/ 6604338 h 7252515"/>
                <a:gd name="connsiteX18-32407" fmla="*/ 420242 w 2213217"/>
                <a:gd name="connsiteY18-32408" fmla="*/ 6827439 h 7252515"/>
                <a:gd name="connsiteX19-32409" fmla="*/ 367118 w 2213217"/>
                <a:gd name="connsiteY19-32410" fmla="*/ 6982453 h 7252515"/>
                <a:gd name="connsiteX20-32411" fmla="*/ 605514 w 2213217"/>
                <a:gd name="connsiteY20-32412" fmla="*/ 7244526 h 7252515"/>
                <a:gd name="connsiteX21-32413" fmla="*/ 958269 w 2213217"/>
                <a:gd name="connsiteY21-32414" fmla="*/ 7136926 h 7252515"/>
                <a:gd name="connsiteX22-32415" fmla="*/ 724772 w 2213217"/>
                <a:gd name="connsiteY22-32416" fmla="*/ 6844746 h 7252515"/>
                <a:gd name="connsiteX23-32417" fmla="*/ 753076 w 2213217"/>
                <a:gd name="connsiteY23-32418" fmla="*/ 6579789 h 7252515"/>
                <a:gd name="connsiteX24-32419" fmla="*/ 738924 w 2213217"/>
                <a:gd name="connsiteY24-32420" fmla="*/ 6250170 h 7252515"/>
                <a:gd name="connsiteX25-32421" fmla="*/ 856500 w 2213217"/>
                <a:gd name="connsiteY25-32422" fmla="*/ 5489132 h 7252515"/>
                <a:gd name="connsiteX26-32423" fmla="*/ 906017 w 2213217"/>
                <a:gd name="connsiteY26-32424" fmla="*/ 5380240 h 7252515"/>
                <a:gd name="connsiteX27-32425" fmla="*/ 898504 w 2213217"/>
                <a:gd name="connsiteY27-32426" fmla="*/ 5308938 h 7252515"/>
                <a:gd name="connsiteX28-32427" fmla="*/ 971550 w 2213217"/>
                <a:gd name="connsiteY28-32428" fmla="*/ 5211945 h 7252515"/>
                <a:gd name="connsiteX29-32429" fmla="*/ 973564 w 2213217"/>
                <a:gd name="connsiteY29-32430" fmla="*/ 5069070 h 7252515"/>
                <a:gd name="connsiteX30-32431" fmla="*/ 1129719 w 2213217"/>
                <a:gd name="connsiteY30-32432" fmla="*/ 4378373 h 7252515"/>
                <a:gd name="connsiteX31-32433" fmla="*/ 1276350 w 2213217"/>
                <a:gd name="connsiteY31-32434" fmla="*/ 4649970 h 7252515"/>
                <a:gd name="connsiteX32-32435" fmla="*/ 1341012 w 2213217"/>
                <a:gd name="connsiteY32-32436" fmla="*/ 4880042 h 7252515"/>
                <a:gd name="connsiteX33-32437" fmla="*/ 1310424 w 2213217"/>
                <a:gd name="connsiteY33-32438" fmla="*/ 4973880 h 7252515"/>
                <a:gd name="connsiteX34-32439" fmla="*/ 1354293 w 2213217"/>
                <a:gd name="connsiteY34-32440" fmla="*/ 5113209 h 7252515"/>
                <a:gd name="connsiteX35-32441" fmla="*/ 1262198 w 2213217"/>
                <a:gd name="connsiteY35-32442" fmla="*/ 5554244 h 7252515"/>
                <a:gd name="connsiteX36-32443" fmla="*/ 1263220 w 2213217"/>
                <a:gd name="connsiteY36-32444" fmla="*/ 6360264 h 7252515"/>
                <a:gd name="connsiteX37-32445" fmla="*/ 1336385 w 2213217"/>
                <a:gd name="connsiteY37-32446" fmla="*/ 6540277 h 7252515"/>
                <a:gd name="connsiteX38-32447" fmla="*/ 1285605 w 2213217"/>
                <a:gd name="connsiteY38-32448" fmla="*/ 6741714 h 7252515"/>
                <a:gd name="connsiteX39-32449" fmla="*/ 1303783 w 2213217"/>
                <a:gd name="connsiteY39-32450" fmla="*/ 6828040 h 7252515"/>
                <a:gd name="connsiteX40-32451" fmla="*/ 1313579 w 2213217"/>
                <a:gd name="connsiteY40-32452" fmla="*/ 7020824 h 7252515"/>
                <a:gd name="connsiteX41-32453" fmla="*/ 1760353 w 2213217"/>
                <a:gd name="connsiteY41-32454" fmla="*/ 7189119 h 7252515"/>
                <a:gd name="connsiteX42-32455" fmla="*/ 2189006 w 2213217"/>
                <a:gd name="connsiteY42-32456" fmla="*/ 7199125 h 7252515"/>
                <a:gd name="connsiteX43-32457" fmla="*/ 2171850 w 2213217"/>
                <a:gd name="connsiteY43-32458" fmla="*/ 7046786 h 7252515"/>
                <a:gd name="connsiteX44-32459" fmla="*/ 1687247 w 2213217"/>
                <a:gd name="connsiteY44-32460" fmla="*/ 6680449 h 7252515"/>
                <a:gd name="connsiteX45-32461" fmla="*/ 1708130 w 2213217"/>
                <a:gd name="connsiteY45-32462" fmla="*/ 6550072 h 7252515"/>
                <a:gd name="connsiteX46-32463" fmla="*/ 1668617 w 2213217"/>
                <a:gd name="connsiteY46-32464" fmla="*/ 6451067 h 7252515"/>
                <a:gd name="connsiteX47-32465" fmla="*/ 1657350 w 2213217"/>
                <a:gd name="connsiteY47-32466" fmla="*/ 6250170 h 7252515"/>
                <a:gd name="connsiteX48-32467" fmla="*/ 1679014 w 2213217"/>
                <a:gd name="connsiteY48-32468" fmla="*/ 5979714 h 7252515"/>
                <a:gd name="connsiteX49-32469" fmla="*/ 1727631 w 2213217"/>
                <a:gd name="connsiteY49-32470" fmla="*/ 5512209 h 7252515"/>
                <a:gd name="connsiteX50-32471" fmla="*/ 1739049 w 2213217"/>
                <a:gd name="connsiteY50-32472" fmla="*/ 5363804 h 7252515"/>
                <a:gd name="connsiteX51-32473" fmla="*/ 1797611 w 2213217"/>
                <a:gd name="connsiteY51-32474" fmla="*/ 5317321 h 7252515"/>
                <a:gd name="connsiteX52-32475" fmla="*/ 1884207 w 2213217"/>
                <a:gd name="connsiteY52-32476" fmla="*/ 5097645 h 7252515"/>
                <a:gd name="connsiteX53-32477" fmla="*/ 1909357 w 2213217"/>
                <a:gd name="connsiteY53-32478" fmla="*/ 4805496 h 7252515"/>
                <a:gd name="connsiteX54-32479" fmla="*/ 1900373 w 2213217"/>
                <a:gd name="connsiteY54-32480" fmla="*/ 4348776 h 7252515"/>
                <a:gd name="connsiteX55-32481" fmla="*/ 1881052 w 2213217"/>
                <a:gd name="connsiteY55-32482" fmla="*/ 3902573 h 7252515"/>
                <a:gd name="connsiteX56-32483" fmla="*/ 1855362 w 2213217"/>
                <a:gd name="connsiteY56-32484" fmla="*/ 3584643 h 7252515"/>
                <a:gd name="connsiteX57-32485" fmla="*/ 2056257 w 2213217"/>
                <a:gd name="connsiteY57-32486" fmla="*/ 2654077 h 7252515"/>
                <a:gd name="connsiteX58-32487" fmla="*/ 2042707 w 2213217"/>
                <a:gd name="connsiteY58-32488" fmla="*/ 2404684 h 7252515"/>
                <a:gd name="connsiteX59-32489" fmla="*/ 1981200 w 2213217"/>
                <a:gd name="connsiteY59-32490" fmla="*/ 1864914 h 7252515"/>
                <a:gd name="connsiteX60-32491" fmla="*/ 1936459 w 2213217"/>
                <a:gd name="connsiteY60-32492" fmla="*/ 1677029 h 7252515"/>
                <a:gd name="connsiteX61-32493" fmla="*/ 1922037 w 2213217"/>
                <a:gd name="connsiteY61-32494" fmla="*/ 1432534 h 7252515"/>
                <a:gd name="connsiteX62-32495" fmla="*/ 1874412 w 2213217"/>
                <a:gd name="connsiteY62-32496" fmla="*/ 1302338 h 7252515"/>
                <a:gd name="connsiteX63-32497" fmla="*/ 1407687 w 2213217"/>
                <a:gd name="connsiteY63-32498" fmla="*/ 1134975 h 7252515"/>
                <a:gd name="connsiteX64-32499" fmla="*/ 1309221 w 2213217"/>
                <a:gd name="connsiteY64-32500" fmla="*/ 1020075 h 7252515"/>
                <a:gd name="connsiteX65-32501" fmla="*/ 1365230 w 2213217"/>
                <a:gd name="connsiteY65-32502" fmla="*/ 821521 h 7252515"/>
                <a:gd name="connsiteX66-32503" fmla="*/ 1433407 w 2213217"/>
                <a:gd name="connsiteY66-32504" fmla="*/ 622909 h 7252515"/>
                <a:gd name="connsiteX67-32505" fmla="*/ 1444916 w 2213217"/>
                <a:gd name="connsiteY67-32506" fmla="*/ 380757 h 7252515"/>
                <a:gd name="connsiteX68-32507" fmla="*/ 1330946 w 2213217"/>
                <a:gd name="connsiteY68-32508" fmla="*/ 143773 h 7252515"/>
                <a:gd name="connsiteX69-32509" fmla="*/ 1063645 w 2213217"/>
                <a:gd name="connsiteY69-32510" fmla="*/ 568 h 7252515"/>
                <a:gd name="connsiteX0-32511" fmla="*/ 1063645 w 2213217"/>
                <a:gd name="connsiteY0-32512" fmla="*/ 568 h 7252515"/>
                <a:gd name="connsiteX1-32513" fmla="*/ 809625 w 2213217"/>
                <a:gd name="connsiteY1-32514" fmla="*/ 116070 h 7252515"/>
                <a:gd name="connsiteX2-32515" fmla="*/ 685800 w 2213217"/>
                <a:gd name="connsiteY2-32516" fmla="*/ 297045 h 7252515"/>
                <a:gd name="connsiteX3-32517" fmla="*/ 704850 w 2213217"/>
                <a:gd name="connsiteY3-32518" fmla="*/ 620895 h 7252515"/>
                <a:gd name="connsiteX4-32519" fmla="*/ 838200 w 2213217"/>
                <a:gd name="connsiteY4-32520" fmla="*/ 897120 h 7252515"/>
                <a:gd name="connsiteX5-32521" fmla="*/ 742950 w 2213217"/>
                <a:gd name="connsiteY5-32522" fmla="*/ 1011420 h 7252515"/>
                <a:gd name="connsiteX6-32523" fmla="*/ 133350 w 2213217"/>
                <a:gd name="connsiteY6-32524" fmla="*/ 1220970 h 7252515"/>
                <a:gd name="connsiteX7-32525" fmla="*/ 0 w 2213217"/>
                <a:gd name="connsiteY7-32526" fmla="*/ 2211570 h 7252515"/>
                <a:gd name="connsiteX8-32527" fmla="*/ 333375 w 2213217"/>
                <a:gd name="connsiteY8-32528" fmla="*/ 3106920 h 7252515"/>
                <a:gd name="connsiteX9-32529" fmla="*/ 241881 w 2213217"/>
                <a:gd name="connsiteY9-32530" fmla="*/ 3814384 h 7252515"/>
                <a:gd name="connsiteX10-32531" fmla="*/ 377244 w 2213217"/>
                <a:gd name="connsiteY10-32532" fmla="*/ 3984422 h 7252515"/>
                <a:gd name="connsiteX11-32533" fmla="*/ 434725 w 2213217"/>
                <a:gd name="connsiteY11-32534" fmla="*/ 4229457 h 7252515"/>
                <a:gd name="connsiteX12-32535" fmla="*/ 495932 w 2213217"/>
                <a:gd name="connsiteY12-32536" fmla="*/ 4629539 h 7252515"/>
                <a:gd name="connsiteX13-32537" fmla="*/ 504586 w 2213217"/>
                <a:gd name="connsiteY13-32538" fmla="*/ 4793958 h 7252515"/>
                <a:gd name="connsiteX14-32539" fmla="*/ 490672 w 2213217"/>
                <a:gd name="connsiteY14-32540" fmla="*/ 4980881 h 7252515"/>
                <a:gd name="connsiteX15-32541" fmla="*/ 458942 w 2213217"/>
                <a:gd name="connsiteY15-32542" fmla="*/ 5126491 h 7252515"/>
                <a:gd name="connsiteX16-32543" fmla="*/ 383013 w 2213217"/>
                <a:gd name="connsiteY16-32544" fmla="*/ 6154049 h 7252515"/>
                <a:gd name="connsiteX17-32545" fmla="*/ 348398 w 2213217"/>
                <a:gd name="connsiteY17-32546" fmla="*/ 6604338 h 7252515"/>
                <a:gd name="connsiteX18-32547" fmla="*/ 420242 w 2213217"/>
                <a:gd name="connsiteY18-32548" fmla="*/ 6827439 h 7252515"/>
                <a:gd name="connsiteX19-32549" fmla="*/ 367118 w 2213217"/>
                <a:gd name="connsiteY19-32550" fmla="*/ 6982453 h 7252515"/>
                <a:gd name="connsiteX20-32551" fmla="*/ 605514 w 2213217"/>
                <a:gd name="connsiteY20-32552" fmla="*/ 7244526 h 7252515"/>
                <a:gd name="connsiteX21-32553" fmla="*/ 958269 w 2213217"/>
                <a:gd name="connsiteY21-32554" fmla="*/ 7136926 h 7252515"/>
                <a:gd name="connsiteX22-32555" fmla="*/ 724772 w 2213217"/>
                <a:gd name="connsiteY22-32556" fmla="*/ 6844746 h 7252515"/>
                <a:gd name="connsiteX23-32557" fmla="*/ 753076 w 2213217"/>
                <a:gd name="connsiteY23-32558" fmla="*/ 6579789 h 7252515"/>
                <a:gd name="connsiteX24-32559" fmla="*/ 738924 w 2213217"/>
                <a:gd name="connsiteY24-32560" fmla="*/ 6250170 h 7252515"/>
                <a:gd name="connsiteX25-32561" fmla="*/ 856500 w 2213217"/>
                <a:gd name="connsiteY25-32562" fmla="*/ 5489132 h 7252515"/>
                <a:gd name="connsiteX26-32563" fmla="*/ 906017 w 2213217"/>
                <a:gd name="connsiteY26-32564" fmla="*/ 5380240 h 7252515"/>
                <a:gd name="connsiteX27-32565" fmla="*/ 898504 w 2213217"/>
                <a:gd name="connsiteY27-32566" fmla="*/ 5308938 h 7252515"/>
                <a:gd name="connsiteX28-32567" fmla="*/ 971550 w 2213217"/>
                <a:gd name="connsiteY28-32568" fmla="*/ 5211945 h 7252515"/>
                <a:gd name="connsiteX29-32569" fmla="*/ 973564 w 2213217"/>
                <a:gd name="connsiteY29-32570" fmla="*/ 5069070 h 7252515"/>
                <a:gd name="connsiteX30-32571" fmla="*/ 1129719 w 2213217"/>
                <a:gd name="connsiteY30-32572" fmla="*/ 4378373 h 7252515"/>
                <a:gd name="connsiteX31-32573" fmla="*/ 1276350 w 2213217"/>
                <a:gd name="connsiteY31-32574" fmla="*/ 4649970 h 7252515"/>
                <a:gd name="connsiteX32-32575" fmla="*/ 1341012 w 2213217"/>
                <a:gd name="connsiteY32-32576" fmla="*/ 4880042 h 7252515"/>
                <a:gd name="connsiteX33-32577" fmla="*/ 1310424 w 2213217"/>
                <a:gd name="connsiteY33-32578" fmla="*/ 4973880 h 7252515"/>
                <a:gd name="connsiteX34-32579" fmla="*/ 1354293 w 2213217"/>
                <a:gd name="connsiteY34-32580" fmla="*/ 5113209 h 7252515"/>
                <a:gd name="connsiteX35-32581" fmla="*/ 1262198 w 2213217"/>
                <a:gd name="connsiteY35-32582" fmla="*/ 5554244 h 7252515"/>
                <a:gd name="connsiteX36-32583" fmla="*/ 1263220 w 2213217"/>
                <a:gd name="connsiteY36-32584" fmla="*/ 6360264 h 7252515"/>
                <a:gd name="connsiteX37-32585" fmla="*/ 1336385 w 2213217"/>
                <a:gd name="connsiteY37-32586" fmla="*/ 6540277 h 7252515"/>
                <a:gd name="connsiteX38-32587" fmla="*/ 1285605 w 2213217"/>
                <a:gd name="connsiteY38-32588" fmla="*/ 6741714 h 7252515"/>
                <a:gd name="connsiteX39-32589" fmla="*/ 1303783 w 2213217"/>
                <a:gd name="connsiteY39-32590" fmla="*/ 6828040 h 7252515"/>
                <a:gd name="connsiteX40-32591" fmla="*/ 1313579 w 2213217"/>
                <a:gd name="connsiteY40-32592" fmla="*/ 7020824 h 7252515"/>
                <a:gd name="connsiteX41-32593" fmla="*/ 1760353 w 2213217"/>
                <a:gd name="connsiteY41-32594" fmla="*/ 7189119 h 7252515"/>
                <a:gd name="connsiteX42-32595" fmla="*/ 2189006 w 2213217"/>
                <a:gd name="connsiteY42-32596" fmla="*/ 7199125 h 7252515"/>
                <a:gd name="connsiteX43-32597" fmla="*/ 2171850 w 2213217"/>
                <a:gd name="connsiteY43-32598" fmla="*/ 7046786 h 7252515"/>
                <a:gd name="connsiteX44-32599" fmla="*/ 1687247 w 2213217"/>
                <a:gd name="connsiteY44-32600" fmla="*/ 6680449 h 7252515"/>
                <a:gd name="connsiteX45-32601" fmla="*/ 1708130 w 2213217"/>
                <a:gd name="connsiteY45-32602" fmla="*/ 6550072 h 7252515"/>
                <a:gd name="connsiteX46-32603" fmla="*/ 1668617 w 2213217"/>
                <a:gd name="connsiteY46-32604" fmla="*/ 6451067 h 7252515"/>
                <a:gd name="connsiteX47-32605" fmla="*/ 1657350 w 2213217"/>
                <a:gd name="connsiteY47-32606" fmla="*/ 6250170 h 7252515"/>
                <a:gd name="connsiteX48-32607" fmla="*/ 1679014 w 2213217"/>
                <a:gd name="connsiteY48-32608" fmla="*/ 5979714 h 7252515"/>
                <a:gd name="connsiteX49-32609" fmla="*/ 1727631 w 2213217"/>
                <a:gd name="connsiteY49-32610" fmla="*/ 5512209 h 7252515"/>
                <a:gd name="connsiteX50-32611" fmla="*/ 1739049 w 2213217"/>
                <a:gd name="connsiteY50-32612" fmla="*/ 5363804 h 7252515"/>
                <a:gd name="connsiteX51-32613" fmla="*/ 1797611 w 2213217"/>
                <a:gd name="connsiteY51-32614" fmla="*/ 5317321 h 7252515"/>
                <a:gd name="connsiteX52-32615" fmla="*/ 1884207 w 2213217"/>
                <a:gd name="connsiteY52-32616" fmla="*/ 5097645 h 7252515"/>
                <a:gd name="connsiteX53-32617" fmla="*/ 1909357 w 2213217"/>
                <a:gd name="connsiteY53-32618" fmla="*/ 4805496 h 7252515"/>
                <a:gd name="connsiteX54-32619" fmla="*/ 1900373 w 2213217"/>
                <a:gd name="connsiteY54-32620" fmla="*/ 4348776 h 7252515"/>
                <a:gd name="connsiteX55-32621" fmla="*/ 1881052 w 2213217"/>
                <a:gd name="connsiteY55-32622" fmla="*/ 3902573 h 7252515"/>
                <a:gd name="connsiteX56-32623" fmla="*/ 1855362 w 2213217"/>
                <a:gd name="connsiteY56-32624" fmla="*/ 3584643 h 7252515"/>
                <a:gd name="connsiteX57-32625" fmla="*/ 2056257 w 2213217"/>
                <a:gd name="connsiteY57-32626" fmla="*/ 2654077 h 7252515"/>
                <a:gd name="connsiteX58-32627" fmla="*/ 2042707 w 2213217"/>
                <a:gd name="connsiteY58-32628" fmla="*/ 2404684 h 7252515"/>
                <a:gd name="connsiteX59-32629" fmla="*/ 1981200 w 2213217"/>
                <a:gd name="connsiteY59-32630" fmla="*/ 1864914 h 7252515"/>
                <a:gd name="connsiteX60-32631" fmla="*/ 1936459 w 2213217"/>
                <a:gd name="connsiteY60-32632" fmla="*/ 1677029 h 7252515"/>
                <a:gd name="connsiteX61-32633" fmla="*/ 1922037 w 2213217"/>
                <a:gd name="connsiteY61-32634" fmla="*/ 1432534 h 7252515"/>
                <a:gd name="connsiteX62-32635" fmla="*/ 1874412 w 2213217"/>
                <a:gd name="connsiteY62-32636" fmla="*/ 1302338 h 7252515"/>
                <a:gd name="connsiteX63-32637" fmla="*/ 1407687 w 2213217"/>
                <a:gd name="connsiteY63-32638" fmla="*/ 1134975 h 7252515"/>
                <a:gd name="connsiteX64-32639" fmla="*/ 1309221 w 2213217"/>
                <a:gd name="connsiteY64-32640" fmla="*/ 1020075 h 7252515"/>
                <a:gd name="connsiteX65-32641" fmla="*/ 1365230 w 2213217"/>
                <a:gd name="connsiteY65-32642" fmla="*/ 821521 h 7252515"/>
                <a:gd name="connsiteX66-32643" fmla="*/ 1433407 w 2213217"/>
                <a:gd name="connsiteY66-32644" fmla="*/ 622909 h 7252515"/>
                <a:gd name="connsiteX67-32645" fmla="*/ 1444916 w 2213217"/>
                <a:gd name="connsiteY67-32646" fmla="*/ 380757 h 7252515"/>
                <a:gd name="connsiteX68-32647" fmla="*/ 1330946 w 2213217"/>
                <a:gd name="connsiteY68-32648" fmla="*/ 143773 h 7252515"/>
                <a:gd name="connsiteX69-32649" fmla="*/ 1063645 w 2213217"/>
                <a:gd name="connsiteY69-32650" fmla="*/ 568 h 7252515"/>
                <a:gd name="connsiteX0-32651" fmla="*/ 1063645 w 2213217"/>
                <a:gd name="connsiteY0-32652" fmla="*/ 568 h 7252515"/>
                <a:gd name="connsiteX1-32653" fmla="*/ 809625 w 2213217"/>
                <a:gd name="connsiteY1-32654" fmla="*/ 116070 h 7252515"/>
                <a:gd name="connsiteX2-32655" fmla="*/ 685800 w 2213217"/>
                <a:gd name="connsiteY2-32656" fmla="*/ 297045 h 7252515"/>
                <a:gd name="connsiteX3-32657" fmla="*/ 704850 w 2213217"/>
                <a:gd name="connsiteY3-32658" fmla="*/ 620895 h 7252515"/>
                <a:gd name="connsiteX4-32659" fmla="*/ 838200 w 2213217"/>
                <a:gd name="connsiteY4-32660" fmla="*/ 897120 h 7252515"/>
                <a:gd name="connsiteX5-32661" fmla="*/ 742950 w 2213217"/>
                <a:gd name="connsiteY5-32662" fmla="*/ 1011420 h 7252515"/>
                <a:gd name="connsiteX6-32663" fmla="*/ 133350 w 2213217"/>
                <a:gd name="connsiteY6-32664" fmla="*/ 1220970 h 7252515"/>
                <a:gd name="connsiteX7-32665" fmla="*/ 0 w 2213217"/>
                <a:gd name="connsiteY7-32666" fmla="*/ 2211570 h 7252515"/>
                <a:gd name="connsiteX8-32667" fmla="*/ 333375 w 2213217"/>
                <a:gd name="connsiteY8-32668" fmla="*/ 3106920 h 7252515"/>
                <a:gd name="connsiteX9-32669" fmla="*/ 241881 w 2213217"/>
                <a:gd name="connsiteY9-32670" fmla="*/ 3814384 h 7252515"/>
                <a:gd name="connsiteX10-32671" fmla="*/ 377244 w 2213217"/>
                <a:gd name="connsiteY10-32672" fmla="*/ 3984422 h 7252515"/>
                <a:gd name="connsiteX11-32673" fmla="*/ 434725 w 2213217"/>
                <a:gd name="connsiteY11-32674" fmla="*/ 4229457 h 7252515"/>
                <a:gd name="connsiteX12-32675" fmla="*/ 495932 w 2213217"/>
                <a:gd name="connsiteY12-32676" fmla="*/ 4629539 h 7252515"/>
                <a:gd name="connsiteX13-32677" fmla="*/ 504586 w 2213217"/>
                <a:gd name="connsiteY13-32678" fmla="*/ 4793958 h 7252515"/>
                <a:gd name="connsiteX14-32679" fmla="*/ 490672 w 2213217"/>
                <a:gd name="connsiteY14-32680" fmla="*/ 4980881 h 7252515"/>
                <a:gd name="connsiteX15-32681" fmla="*/ 458942 w 2213217"/>
                <a:gd name="connsiteY15-32682" fmla="*/ 5126491 h 7252515"/>
                <a:gd name="connsiteX16-32683" fmla="*/ 383013 w 2213217"/>
                <a:gd name="connsiteY16-32684" fmla="*/ 6154049 h 7252515"/>
                <a:gd name="connsiteX17-32685" fmla="*/ 348398 w 2213217"/>
                <a:gd name="connsiteY17-32686" fmla="*/ 6604338 h 7252515"/>
                <a:gd name="connsiteX18-32687" fmla="*/ 420242 w 2213217"/>
                <a:gd name="connsiteY18-32688" fmla="*/ 6827439 h 7252515"/>
                <a:gd name="connsiteX19-32689" fmla="*/ 367118 w 2213217"/>
                <a:gd name="connsiteY19-32690" fmla="*/ 6982453 h 7252515"/>
                <a:gd name="connsiteX20-32691" fmla="*/ 605514 w 2213217"/>
                <a:gd name="connsiteY20-32692" fmla="*/ 7244526 h 7252515"/>
                <a:gd name="connsiteX21-32693" fmla="*/ 958269 w 2213217"/>
                <a:gd name="connsiteY21-32694" fmla="*/ 7136926 h 7252515"/>
                <a:gd name="connsiteX22-32695" fmla="*/ 724772 w 2213217"/>
                <a:gd name="connsiteY22-32696" fmla="*/ 6844746 h 7252515"/>
                <a:gd name="connsiteX23-32697" fmla="*/ 753076 w 2213217"/>
                <a:gd name="connsiteY23-32698" fmla="*/ 6579789 h 7252515"/>
                <a:gd name="connsiteX24-32699" fmla="*/ 738924 w 2213217"/>
                <a:gd name="connsiteY24-32700" fmla="*/ 6250170 h 7252515"/>
                <a:gd name="connsiteX25-32701" fmla="*/ 856500 w 2213217"/>
                <a:gd name="connsiteY25-32702" fmla="*/ 5489132 h 7252515"/>
                <a:gd name="connsiteX26-32703" fmla="*/ 906017 w 2213217"/>
                <a:gd name="connsiteY26-32704" fmla="*/ 5380240 h 7252515"/>
                <a:gd name="connsiteX27-32705" fmla="*/ 898504 w 2213217"/>
                <a:gd name="connsiteY27-32706" fmla="*/ 5308938 h 7252515"/>
                <a:gd name="connsiteX28-32707" fmla="*/ 971550 w 2213217"/>
                <a:gd name="connsiteY28-32708" fmla="*/ 5211945 h 7252515"/>
                <a:gd name="connsiteX29-32709" fmla="*/ 973564 w 2213217"/>
                <a:gd name="connsiteY29-32710" fmla="*/ 5069070 h 7252515"/>
                <a:gd name="connsiteX30-32711" fmla="*/ 1129719 w 2213217"/>
                <a:gd name="connsiteY30-32712" fmla="*/ 4378373 h 7252515"/>
                <a:gd name="connsiteX31-32713" fmla="*/ 1276350 w 2213217"/>
                <a:gd name="connsiteY31-32714" fmla="*/ 4649970 h 7252515"/>
                <a:gd name="connsiteX32-32715" fmla="*/ 1341012 w 2213217"/>
                <a:gd name="connsiteY32-32716" fmla="*/ 4880042 h 7252515"/>
                <a:gd name="connsiteX33-32717" fmla="*/ 1310424 w 2213217"/>
                <a:gd name="connsiteY33-32718" fmla="*/ 4973880 h 7252515"/>
                <a:gd name="connsiteX34-32719" fmla="*/ 1354293 w 2213217"/>
                <a:gd name="connsiteY34-32720" fmla="*/ 5113209 h 7252515"/>
                <a:gd name="connsiteX35-32721" fmla="*/ 1262198 w 2213217"/>
                <a:gd name="connsiteY35-32722" fmla="*/ 5554244 h 7252515"/>
                <a:gd name="connsiteX36-32723" fmla="*/ 1263220 w 2213217"/>
                <a:gd name="connsiteY36-32724" fmla="*/ 6360264 h 7252515"/>
                <a:gd name="connsiteX37-32725" fmla="*/ 1336385 w 2213217"/>
                <a:gd name="connsiteY37-32726" fmla="*/ 6540277 h 7252515"/>
                <a:gd name="connsiteX38-32727" fmla="*/ 1285605 w 2213217"/>
                <a:gd name="connsiteY38-32728" fmla="*/ 6741714 h 7252515"/>
                <a:gd name="connsiteX39-32729" fmla="*/ 1303783 w 2213217"/>
                <a:gd name="connsiteY39-32730" fmla="*/ 6828040 h 7252515"/>
                <a:gd name="connsiteX40-32731" fmla="*/ 1313579 w 2213217"/>
                <a:gd name="connsiteY40-32732" fmla="*/ 7020824 h 7252515"/>
                <a:gd name="connsiteX41-32733" fmla="*/ 1760353 w 2213217"/>
                <a:gd name="connsiteY41-32734" fmla="*/ 7189119 h 7252515"/>
                <a:gd name="connsiteX42-32735" fmla="*/ 2189006 w 2213217"/>
                <a:gd name="connsiteY42-32736" fmla="*/ 7199125 h 7252515"/>
                <a:gd name="connsiteX43-32737" fmla="*/ 2171850 w 2213217"/>
                <a:gd name="connsiteY43-32738" fmla="*/ 7046786 h 7252515"/>
                <a:gd name="connsiteX44-32739" fmla="*/ 1687247 w 2213217"/>
                <a:gd name="connsiteY44-32740" fmla="*/ 6680449 h 7252515"/>
                <a:gd name="connsiteX45-32741" fmla="*/ 1708130 w 2213217"/>
                <a:gd name="connsiteY45-32742" fmla="*/ 6550072 h 7252515"/>
                <a:gd name="connsiteX46-32743" fmla="*/ 1668617 w 2213217"/>
                <a:gd name="connsiteY46-32744" fmla="*/ 6451067 h 7252515"/>
                <a:gd name="connsiteX47-32745" fmla="*/ 1657350 w 2213217"/>
                <a:gd name="connsiteY47-32746" fmla="*/ 6250170 h 7252515"/>
                <a:gd name="connsiteX48-32747" fmla="*/ 1679014 w 2213217"/>
                <a:gd name="connsiteY48-32748" fmla="*/ 5979714 h 7252515"/>
                <a:gd name="connsiteX49-32749" fmla="*/ 1727631 w 2213217"/>
                <a:gd name="connsiteY49-32750" fmla="*/ 5512209 h 7252515"/>
                <a:gd name="connsiteX50-32751" fmla="*/ 1739049 w 2213217"/>
                <a:gd name="connsiteY50-32752" fmla="*/ 5363804 h 7252515"/>
                <a:gd name="connsiteX51-32753" fmla="*/ 1797611 w 2213217"/>
                <a:gd name="connsiteY51-32754" fmla="*/ 5317321 h 7252515"/>
                <a:gd name="connsiteX52-32755" fmla="*/ 1884207 w 2213217"/>
                <a:gd name="connsiteY52-32756" fmla="*/ 5097645 h 7252515"/>
                <a:gd name="connsiteX53-32757" fmla="*/ 1909357 w 2213217"/>
                <a:gd name="connsiteY53-32758" fmla="*/ 4805496 h 7252515"/>
                <a:gd name="connsiteX54-32759" fmla="*/ 1900373 w 2213217"/>
                <a:gd name="connsiteY54-32760" fmla="*/ 4348776 h 7252515"/>
                <a:gd name="connsiteX55-32761" fmla="*/ 1881052 w 2213217"/>
                <a:gd name="connsiteY55-32762" fmla="*/ 3902573 h 7252515"/>
                <a:gd name="connsiteX56-32763" fmla="*/ 1855362 w 2213217"/>
                <a:gd name="connsiteY56-32764" fmla="*/ 3584643 h 7252515"/>
                <a:gd name="connsiteX57-32765" fmla="*/ 2056257 w 2213217"/>
                <a:gd name="connsiteY57-32766" fmla="*/ 2654077 h 7252515"/>
                <a:gd name="connsiteX58-32767" fmla="*/ 2042707 w 2213217"/>
                <a:gd name="connsiteY58-32768" fmla="*/ 2404684 h 7252515"/>
                <a:gd name="connsiteX59-32769" fmla="*/ 1981200 w 2213217"/>
                <a:gd name="connsiteY59-32770" fmla="*/ 1864914 h 7252515"/>
                <a:gd name="connsiteX60-32771" fmla="*/ 1936459 w 2213217"/>
                <a:gd name="connsiteY60-32772" fmla="*/ 1677029 h 7252515"/>
                <a:gd name="connsiteX61-32773" fmla="*/ 1922037 w 2213217"/>
                <a:gd name="connsiteY61-32774" fmla="*/ 1432534 h 7252515"/>
                <a:gd name="connsiteX62-32775" fmla="*/ 1874412 w 2213217"/>
                <a:gd name="connsiteY62-32776" fmla="*/ 1302338 h 7252515"/>
                <a:gd name="connsiteX63-32777" fmla="*/ 1407687 w 2213217"/>
                <a:gd name="connsiteY63-32778" fmla="*/ 1134975 h 7252515"/>
                <a:gd name="connsiteX64-32779" fmla="*/ 1309221 w 2213217"/>
                <a:gd name="connsiteY64-32780" fmla="*/ 1020075 h 7252515"/>
                <a:gd name="connsiteX65-32781" fmla="*/ 1365230 w 2213217"/>
                <a:gd name="connsiteY65-32782" fmla="*/ 821521 h 7252515"/>
                <a:gd name="connsiteX66-32783" fmla="*/ 1433407 w 2213217"/>
                <a:gd name="connsiteY66-32784" fmla="*/ 622909 h 7252515"/>
                <a:gd name="connsiteX67-32785" fmla="*/ 1444916 w 2213217"/>
                <a:gd name="connsiteY67-32786" fmla="*/ 380757 h 7252515"/>
                <a:gd name="connsiteX68-32787" fmla="*/ 1330946 w 2213217"/>
                <a:gd name="connsiteY68-32788" fmla="*/ 143773 h 7252515"/>
                <a:gd name="connsiteX69-32789" fmla="*/ 1063645 w 2213217"/>
                <a:gd name="connsiteY69-32790" fmla="*/ 568 h 7252515"/>
                <a:gd name="connsiteX0-32791" fmla="*/ 1063645 w 2213217"/>
                <a:gd name="connsiteY0-32792" fmla="*/ 568 h 7252515"/>
                <a:gd name="connsiteX1-32793" fmla="*/ 809625 w 2213217"/>
                <a:gd name="connsiteY1-32794" fmla="*/ 116070 h 7252515"/>
                <a:gd name="connsiteX2-32795" fmla="*/ 685800 w 2213217"/>
                <a:gd name="connsiteY2-32796" fmla="*/ 297045 h 7252515"/>
                <a:gd name="connsiteX3-32797" fmla="*/ 704850 w 2213217"/>
                <a:gd name="connsiteY3-32798" fmla="*/ 620895 h 7252515"/>
                <a:gd name="connsiteX4-32799" fmla="*/ 838200 w 2213217"/>
                <a:gd name="connsiteY4-32800" fmla="*/ 897120 h 7252515"/>
                <a:gd name="connsiteX5-32801" fmla="*/ 742950 w 2213217"/>
                <a:gd name="connsiteY5-32802" fmla="*/ 1011420 h 7252515"/>
                <a:gd name="connsiteX6-32803" fmla="*/ 133350 w 2213217"/>
                <a:gd name="connsiteY6-32804" fmla="*/ 1220970 h 7252515"/>
                <a:gd name="connsiteX7-32805" fmla="*/ 0 w 2213217"/>
                <a:gd name="connsiteY7-32806" fmla="*/ 2211570 h 7252515"/>
                <a:gd name="connsiteX8-32807" fmla="*/ 287222 w 2213217"/>
                <a:gd name="connsiteY8-32808" fmla="*/ 3112689 h 7252515"/>
                <a:gd name="connsiteX9-32809" fmla="*/ 241881 w 2213217"/>
                <a:gd name="connsiteY9-32810" fmla="*/ 3814384 h 7252515"/>
                <a:gd name="connsiteX10-32811" fmla="*/ 377244 w 2213217"/>
                <a:gd name="connsiteY10-32812" fmla="*/ 3984422 h 7252515"/>
                <a:gd name="connsiteX11-32813" fmla="*/ 434725 w 2213217"/>
                <a:gd name="connsiteY11-32814" fmla="*/ 4229457 h 7252515"/>
                <a:gd name="connsiteX12-32815" fmla="*/ 495932 w 2213217"/>
                <a:gd name="connsiteY12-32816" fmla="*/ 4629539 h 7252515"/>
                <a:gd name="connsiteX13-32817" fmla="*/ 504586 w 2213217"/>
                <a:gd name="connsiteY13-32818" fmla="*/ 4793958 h 7252515"/>
                <a:gd name="connsiteX14-32819" fmla="*/ 490672 w 2213217"/>
                <a:gd name="connsiteY14-32820" fmla="*/ 4980881 h 7252515"/>
                <a:gd name="connsiteX15-32821" fmla="*/ 458942 w 2213217"/>
                <a:gd name="connsiteY15-32822" fmla="*/ 5126491 h 7252515"/>
                <a:gd name="connsiteX16-32823" fmla="*/ 383013 w 2213217"/>
                <a:gd name="connsiteY16-32824" fmla="*/ 6154049 h 7252515"/>
                <a:gd name="connsiteX17-32825" fmla="*/ 348398 w 2213217"/>
                <a:gd name="connsiteY17-32826" fmla="*/ 6604338 h 7252515"/>
                <a:gd name="connsiteX18-32827" fmla="*/ 420242 w 2213217"/>
                <a:gd name="connsiteY18-32828" fmla="*/ 6827439 h 7252515"/>
                <a:gd name="connsiteX19-32829" fmla="*/ 367118 w 2213217"/>
                <a:gd name="connsiteY19-32830" fmla="*/ 6982453 h 7252515"/>
                <a:gd name="connsiteX20-32831" fmla="*/ 605514 w 2213217"/>
                <a:gd name="connsiteY20-32832" fmla="*/ 7244526 h 7252515"/>
                <a:gd name="connsiteX21-32833" fmla="*/ 958269 w 2213217"/>
                <a:gd name="connsiteY21-32834" fmla="*/ 7136926 h 7252515"/>
                <a:gd name="connsiteX22-32835" fmla="*/ 724772 w 2213217"/>
                <a:gd name="connsiteY22-32836" fmla="*/ 6844746 h 7252515"/>
                <a:gd name="connsiteX23-32837" fmla="*/ 753076 w 2213217"/>
                <a:gd name="connsiteY23-32838" fmla="*/ 6579789 h 7252515"/>
                <a:gd name="connsiteX24-32839" fmla="*/ 738924 w 2213217"/>
                <a:gd name="connsiteY24-32840" fmla="*/ 6250170 h 7252515"/>
                <a:gd name="connsiteX25-32841" fmla="*/ 856500 w 2213217"/>
                <a:gd name="connsiteY25-32842" fmla="*/ 5489132 h 7252515"/>
                <a:gd name="connsiteX26-32843" fmla="*/ 906017 w 2213217"/>
                <a:gd name="connsiteY26-32844" fmla="*/ 5380240 h 7252515"/>
                <a:gd name="connsiteX27-32845" fmla="*/ 898504 w 2213217"/>
                <a:gd name="connsiteY27-32846" fmla="*/ 5308938 h 7252515"/>
                <a:gd name="connsiteX28-32847" fmla="*/ 971550 w 2213217"/>
                <a:gd name="connsiteY28-32848" fmla="*/ 5211945 h 7252515"/>
                <a:gd name="connsiteX29-32849" fmla="*/ 973564 w 2213217"/>
                <a:gd name="connsiteY29-32850" fmla="*/ 5069070 h 7252515"/>
                <a:gd name="connsiteX30-32851" fmla="*/ 1129719 w 2213217"/>
                <a:gd name="connsiteY30-32852" fmla="*/ 4378373 h 7252515"/>
                <a:gd name="connsiteX31-32853" fmla="*/ 1276350 w 2213217"/>
                <a:gd name="connsiteY31-32854" fmla="*/ 4649970 h 7252515"/>
                <a:gd name="connsiteX32-32855" fmla="*/ 1341012 w 2213217"/>
                <a:gd name="connsiteY32-32856" fmla="*/ 4880042 h 7252515"/>
                <a:gd name="connsiteX33-32857" fmla="*/ 1310424 w 2213217"/>
                <a:gd name="connsiteY33-32858" fmla="*/ 4973880 h 7252515"/>
                <a:gd name="connsiteX34-32859" fmla="*/ 1354293 w 2213217"/>
                <a:gd name="connsiteY34-32860" fmla="*/ 5113209 h 7252515"/>
                <a:gd name="connsiteX35-32861" fmla="*/ 1262198 w 2213217"/>
                <a:gd name="connsiteY35-32862" fmla="*/ 5554244 h 7252515"/>
                <a:gd name="connsiteX36-32863" fmla="*/ 1263220 w 2213217"/>
                <a:gd name="connsiteY36-32864" fmla="*/ 6360264 h 7252515"/>
                <a:gd name="connsiteX37-32865" fmla="*/ 1336385 w 2213217"/>
                <a:gd name="connsiteY37-32866" fmla="*/ 6540277 h 7252515"/>
                <a:gd name="connsiteX38-32867" fmla="*/ 1285605 w 2213217"/>
                <a:gd name="connsiteY38-32868" fmla="*/ 6741714 h 7252515"/>
                <a:gd name="connsiteX39-32869" fmla="*/ 1303783 w 2213217"/>
                <a:gd name="connsiteY39-32870" fmla="*/ 6828040 h 7252515"/>
                <a:gd name="connsiteX40-32871" fmla="*/ 1313579 w 2213217"/>
                <a:gd name="connsiteY40-32872" fmla="*/ 7020824 h 7252515"/>
                <a:gd name="connsiteX41-32873" fmla="*/ 1760353 w 2213217"/>
                <a:gd name="connsiteY41-32874" fmla="*/ 7189119 h 7252515"/>
                <a:gd name="connsiteX42-32875" fmla="*/ 2189006 w 2213217"/>
                <a:gd name="connsiteY42-32876" fmla="*/ 7199125 h 7252515"/>
                <a:gd name="connsiteX43-32877" fmla="*/ 2171850 w 2213217"/>
                <a:gd name="connsiteY43-32878" fmla="*/ 7046786 h 7252515"/>
                <a:gd name="connsiteX44-32879" fmla="*/ 1687247 w 2213217"/>
                <a:gd name="connsiteY44-32880" fmla="*/ 6680449 h 7252515"/>
                <a:gd name="connsiteX45-32881" fmla="*/ 1708130 w 2213217"/>
                <a:gd name="connsiteY45-32882" fmla="*/ 6550072 h 7252515"/>
                <a:gd name="connsiteX46-32883" fmla="*/ 1668617 w 2213217"/>
                <a:gd name="connsiteY46-32884" fmla="*/ 6451067 h 7252515"/>
                <a:gd name="connsiteX47-32885" fmla="*/ 1657350 w 2213217"/>
                <a:gd name="connsiteY47-32886" fmla="*/ 6250170 h 7252515"/>
                <a:gd name="connsiteX48-32887" fmla="*/ 1679014 w 2213217"/>
                <a:gd name="connsiteY48-32888" fmla="*/ 5979714 h 7252515"/>
                <a:gd name="connsiteX49-32889" fmla="*/ 1727631 w 2213217"/>
                <a:gd name="connsiteY49-32890" fmla="*/ 5512209 h 7252515"/>
                <a:gd name="connsiteX50-32891" fmla="*/ 1739049 w 2213217"/>
                <a:gd name="connsiteY50-32892" fmla="*/ 5363804 h 7252515"/>
                <a:gd name="connsiteX51-32893" fmla="*/ 1797611 w 2213217"/>
                <a:gd name="connsiteY51-32894" fmla="*/ 5317321 h 7252515"/>
                <a:gd name="connsiteX52-32895" fmla="*/ 1884207 w 2213217"/>
                <a:gd name="connsiteY52-32896" fmla="*/ 5097645 h 7252515"/>
                <a:gd name="connsiteX53-32897" fmla="*/ 1909357 w 2213217"/>
                <a:gd name="connsiteY53-32898" fmla="*/ 4805496 h 7252515"/>
                <a:gd name="connsiteX54-32899" fmla="*/ 1900373 w 2213217"/>
                <a:gd name="connsiteY54-32900" fmla="*/ 4348776 h 7252515"/>
                <a:gd name="connsiteX55-32901" fmla="*/ 1881052 w 2213217"/>
                <a:gd name="connsiteY55-32902" fmla="*/ 3902573 h 7252515"/>
                <a:gd name="connsiteX56-32903" fmla="*/ 1855362 w 2213217"/>
                <a:gd name="connsiteY56-32904" fmla="*/ 3584643 h 7252515"/>
                <a:gd name="connsiteX57-32905" fmla="*/ 2056257 w 2213217"/>
                <a:gd name="connsiteY57-32906" fmla="*/ 2654077 h 7252515"/>
                <a:gd name="connsiteX58-32907" fmla="*/ 2042707 w 2213217"/>
                <a:gd name="connsiteY58-32908" fmla="*/ 2404684 h 7252515"/>
                <a:gd name="connsiteX59-32909" fmla="*/ 1981200 w 2213217"/>
                <a:gd name="connsiteY59-32910" fmla="*/ 1864914 h 7252515"/>
                <a:gd name="connsiteX60-32911" fmla="*/ 1936459 w 2213217"/>
                <a:gd name="connsiteY60-32912" fmla="*/ 1677029 h 7252515"/>
                <a:gd name="connsiteX61-32913" fmla="*/ 1922037 w 2213217"/>
                <a:gd name="connsiteY61-32914" fmla="*/ 1432534 h 7252515"/>
                <a:gd name="connsiteX62-32915" fmla="*/ 1874412 w 2213217"/>
                <a:gd name="connsiteY62-32916" fmla="*/ 1302338 h 7252515"/>
                <a:gd name="connsiteX63-32917" fmla="*/ 1407687 w 2213217"/>
                <a:gd name="connsiteY63-32918" fmla="*/ 1134975 h 7252515"/>
                <a:gd name="connsiteX64-32919" fmla="*/ 1309221 w 2213217"/>
                <a:gd name="connsiteY64-32920" fmla="*/ 1020075 h 7252515"/>
                <a:gd name="connsiteX65-32921" fmla="*/ 1365230 w 2213217"/>
                <a:gd name="connsiteY65-32922" fmla="*/ 821521 h 7252515"/>
                <a:gd name="connsiteX66-32923" fmla="*/ 1433407 w 2213217"/>
                <a:gd name="connsiteY66-32924" fmla="*/ 622909 h 7252515"/>
                <a:gd name="connsiteX67-32925" fmla="*/ 1444916 w 2213217"/>
                <a:gd name="connsiteY67-32926" fmla="*/ 380757 h 7252515"/>
                <a:gd name="connsiteX68-32927" fmla="*/ 1330946 w 2213217"/>
                <a:gd name="connsiteY68-32928" fmla="*/ 143773 h 7252515"/>
                <a:gd name="connsiteX69-32929" fmla="*/ 1063645 w 2213217"/>
                <a:gd name="connsiteY69-32930" fmla="*/ 568 h 7252515"/>
                <a:gd name="connsiteX0-32931" fmla="*/ 1063645 w 2213217"/>
                <a:gd name="connsiteY0-32932" fmla="*/ 568 h 7252515"/>
                <a:gd name="connsiteX1-32933" fmla="*/ 809625 w 2213217"/>
                <a:gd name="connsiteY1-32934" fmla="*/ 116070 h 7252515"/>
                <a:gd name="connsiteX2-32935" fmla="*/ 685800 w 2213217"/>
                <a:gd name="connsiteY2-32936" fmla="*/ 297045 h 7252515"/>
                <a:gd name="connsiteX3-32937" fmla="*/ 704850 w 2213217"/>
                <a:gd name="connsiteY3-32938" fmla="*/ 620895 h 7252515"/>
                <a:gd name="connsiteX4-32939" fmla="*/ 838200 w 2213217"/>
                <a:gd name="connsiteY4-32940" fmla="*/ 897120 h 7252515"/>
                <a:gd name="connsiteX5-32941" fmla="*/ 742950 w 2213217"/>
                <a:gd name="connsiteY5-32942" fmla="*/ 1011420 h 7252515"/>
                <a:gd name="connsiteX6-32943" fmla="*/ 133350 w 2213217"/>
                <a:gd name="connsiteY6-32944" fmla="*/ 1220970 h 7252515"/>
                <a:gd name="connsiteX7-32945" fmla="*/ 0 w 2213217"/>
                <a:gd name="connsiteY7-32946" fmla="*/ 2211570 h 7252515"/>
                <a:gd name="connsiteX8-32947" fmla="*/ 304530 w 2213217"/>
                <a:gd name="connsiteY8-32948" fmla="*/ 3127112 h 7252515"/>
                <a:gd name="connsiteX9-32949" fmla="*/ 241881 w 2213217"/>
                <a:gd name="connsiteY9-32950" fmla="*/ 3814384 h 7252515"/>
                <a:gd name="connsiteX10-32951" fmla="*/ 377244 w 2213217"/>
                <a:gd name="connsiteY10-32952" fmla="*/ 3984422 h 7252515"/>
                <a:gd name="connsiteX11-32953" fmla="*/ 434725 w 2213217"/>
                <a:gd name="connsiteY11-32954" fmla="*/ 4229457 h 7252515"/>
                <a:gd name="connsiteX12-32955" fmla="*/ 495932 w 2213217"/>
                <a:gd name="connsiteY12-32956" fmla="*/ 4629539 h 7252515"/>
                <a:gd name="connsiteX13-32957" fmla="*/ 504586 w 2213217"/>
                <a:gd name="connsiteY13-32958" fmla="*/ 4793958 h 7252515"/>
                <a:gd name="connsiteX14-32959" fmla="*/ 490672 w 2213217"/>
                <a:gd name="connsiteY14-32960" fmla="*/ 4980881 h 7252515"/>
                <a:gd name="connsiteX15-32961" fmla="*/ 458942 w 2213217"/>
                <a:gd name="connsiteY15-32962" fmla="*/ 5126491 h 7252515"/>
                <a:gd name="connsiteX16-32963" fmla="*/ 383013 w 2213217"/>
                <a:gd name="connsiteY16-32964" fmla="*/ 6154049 h 7252515"/>
                <a:gd name="connsiteX17-32965" fmla="*/ 348398 w 2213217"/>
                <a:gd name="connsiteY17-32966" fmla="*/ 6604338 h 7252515"/>
                <a:gd name="connsiteX18-32967" fmla="*/ 420242 w 2213217"/>
                <a:gd name="connsiteY18-32968" fmla="*/ 6827439 h 7252515"/>
                <a:gd name="connsiteX19-32969" fmla="*/ 367118 w 2213217"/>
                <a:gd name="connsiteY19-32970" fmla="*/ 6982453 h 7252515"/>
                <a:gd name="connsiteX20-32971" fmla="*/ 605514 w 2213217"/>
                <a:gd name="connsiteY20-32972" fmla="*/ 7244526 h 7252515"/>
                <a:gd name="connsiteX21-32973" fmla="*/ 958269 w 2213217"/>
                <a:gd name="connsiteY21-32974" fmla="*/ 7136926 h 7252515"/>
                <a:gd name="connsiteX22-32975" fmla="*/ 724772 w 2213217"/>
                <a:gd name="connsiteY22-32976" fmla="*/ 6844746 h 7252515"/>
                <a:gd name="connsiteX23-32977" fmla="*/ 753076 w 2213217"/>
                <a:gd name="connsiteY23-32978" fmla="*/ 6579789 h 7252515"/>
                <a:gd name="connsiteX24-32979" fmla="*/ 738924 w 2213217"/>
                <a:gd name="connsiteY24-32980" fmla="*/ 6250170 h 7252515"/>
                <a:gd name="connsiteX25-32981" fmla="*/ 856500 w 2213217"/>
                <a:gd name="connsiteY25-32982" fmla="*/ 5489132 h 7252515"/>
                <a:gd name="connsiteX26-32983" fmla="*/ 906017 w 2213217"/>
                <a:gd name="connsiteY26-32984" fmla="*/ 5380240 h 7252515"/>
                <a:gd name="connsiteX27-32985" fmla="*/ 898504 w 2213217"/>
                <a:gd name="connsiteY27-32986" fmla="*/ 5308938 h 7252515"/>
                <a:gd name="connsiteX28-32987" fmla="*/ 971550 w 2213217"/>
                <a:gd name="connsiteY28-32988" fmla="*/ 5211945 h 7252515"/>
                <a:gd name="connsiteX29-32989" fmla="*/ 973564 w 2213217"/>
                <a:gd name="connsiteY29-32990" fmla="*/ 5069070 h 7252515"/>
                <a:gd name="connsiteX30-32991" fmla="*/ 1129719 w 2213217"/>
                <a:gd name="connsiteY30-32992" fmla="*/ 4378373 h 7252515"/>
                <a:gd name="connsiteX31-32993" fmla="*/ 1276350 w 2213217"/>
                <a:gd name="connsiteY31-32994" fmla="*/ 4649970 h 7252515"/>
                <a:gd name="connsiteX32-32995" fmla="*/ 1341012 w 2213217"/>
                <a:gd name="connsiteY32-32996" fmla="*/ 4880042 h 7252515"/>
                <a:gd name="connsiteX33-32997" fmla="*/ 1310424 w 2213217"/>
                <a:gd name="connsiteY33-32998" fmla="*/ 4973880 h 7252515"/>
                <a:gd name="connsiteX34-32999" fmla="*/ 1354293 w 2213217"/>
                <a:gd name="connsiteY34-33000" fmla="*/ 5113209 h 7252515"/>
                <a:gd name="connsiteX35-33001" fmla="*/ 1262198 w 2213217"/>
                <a:gd name="connsiteY35-33002" fmla="*/ 5554244 h 7252515"/>
                <a:gd name="connsiteX36-33003" fmla="*/ 1263220 w 2213217"/>
                <a:gd name="connsiteY36-33004" fmla="*/ 6360264 h 7252515"/>
                <a:gd name="connsiteX37-33005" fmla="*/ 1336385 w 2213217"/>
                <a:gd name="connsiteY37-33006" fmla="*/ 6540277 h 7252515"/>
                <a:gd name="connsiteX38-33007" fmla="*/ 1285605 w 2213217"/>
                <a:gd name="connsiteY38-33008" fmla="*/ 6741714 h 7252515"/>
                <a:gd name="connsiteX39-33009" fmla="*/ 1303783 w 2213217"/>
                <a:gd name="connsiteY39-33010" fmla="*/ 6828040 h 7252515"/>
                <a:gd name="connsiteX40-33011" fmla="*/ 1313579 w 2213217"/>
                <a:gd name="connsiteY40-33012" fmla="*/ 7020824 h 7252515"/>
                <a:gd name="connsiteX41-33013" fmla="*/ 1760353 w 2213217"/>
                <a:gd name="connsiteY41-33014" fmla="*/ 7189119 h 7252515"/>
                <a:gd name="connsiteX42-33015" fmla="*/ 2189006 w 2213217"/>
                <a:gd name="connsiteY42-33016" fmla="*/ 7199125 h 7252515"/>
                <a:gd name="connsiteX43-33017" fmla="*/ 2171850 w 2213217"/>
                <a:gd name="connsiteY43-33018" fmla="*/ 7046786 h 7252515"/>
                <a:gd name="connsiteX44-33019" fmla="*/ 1687247 w 2213217"/>
                <a:gd name="connsiteY44-33020" fmla="*/ 6680449 h 7252515"/>
                <a:gd name="connsiteX45-33021" fmla="*/ 1708130 w 2213217"/>
                <a:gd name="connsiteY45-33022" fmla="*/ 6550072 h 7252515"/>
                <a:gd name="connsiteX46-33023" fmla="*/ 1668617 w 2213217"/>
                <a:gd name="connsiteY46-33024" fmla="*/ 6451067 h 7252515"/>
                <a:gd name="connsiteX47-33025" fmla="*/ 1657350 w 2213217"/>
                <a:gd name="connsiteY47-33026" fmla="*/ 6250170 h 7252515"/>
                <a:gd name="connsiteX48-33027" fmla="*/ 1679014 w 2213217"/>
                <a:gd name="connsiteY48-33028" fmla="*/ 5979714 h 7252515"/>
                <a:gd name="connsiteX49-33029" fmla="*/ 1727631 w 2213217"/>
                <a:gd name="connsiteY49-33030" fmla="*/ 5512209 h 7252515"/>
                <a:gd name="connsiteX50-33031" fmla="*/ 1739049 w 2213217"/>
                <a:gd name="connsiteY50-33032" fmla="*/ 5363804 h 7252515"/>
                <a:gd name="connsiteX51-33033" fmla="*/ 1797611 w 2213217"/>
                <a:gd name="connsiteY51-33034" fmla="*/ 5317321 h 7252515"/>
                <a:gd name="connsiteX52-33035" fmla="*/ 1884207 w 2213217"/>
                <a:gd name="connsiteY52-33036" fmla="*/ 5097645 h 7252515"/>
                <a:gd name="connsiteX53-33037" fmla="*/ 1909357 w 2213217"/>
                <a:gd name="connsiteY53-33038" fmla="*/ 4805496 h 7252515"/>
                <a:gd name="connsiteX54-33039" fmla="*/ 1900373 w 2213217"/>
                <a:gd name="connsiteY54-33040" fmla="*/ 4348776 h 7252515"/>
                <a:gd name="connsiteX55-33041" fmla="*/ 1881052 w 2213217"/>
                <a:gd name="connsiteY55-33042" fmla="*/ 3902573 h 7252515"/>
                <a:gd name="connsiteX56-33043" fmla="*/ 1855362 w 2213217"/>
                <a:gd name="connsiteY56-33044" fmla="*/ 3584643 h 7252515"/>
                <a:gd name="connsiteX57-33045" fmla="*/ 2056257 w 2213217"/>
                <a:gd name="connsiteY57-33046" fmla="*/ 2654077 h 7252515"/>
                <a:gd name="connsiteX58-33047" fmla="*/ 2042707 w 2213217"/>
                <a:gd name="connsiteY58-33048" fmla="*/ 2404684 h 7252515"/>
                <a:gd name="connsiteX59-33049" fmla="*/ 1981200 w 2213217"/>
                <a:gd name="connsiteY59-33050" fmla="*/ 1864914 h 7252515"/>
                <a:gd name="connsiteX60-33051" fmla="*/ 1936459 w 2213217"/>
                <a:gd name="connsiteY60-33052" fmla="*/ 1677029 h 7252515"/>
                <a:gd name="connsiteX61-33053" fmla="*/ 1922037 w 2213217"/>
                <a:gd name="connsiteY61-33054" fmla="*/ 1432534 h 7252515"/>
                <a:gd name="connsiteX62-33055" fmla="*/ 1874412 w 2213217"/>
                <a:gd name="connsiteY62-33056" fmla="*/ 1302338 h 7252515"/>
                <a:gd name="connsiteX63-33057" fmla="*/ 1407687 w 2213217"/>
                <a:gd name="connsiteY63-33058" fmla="*/ 1134975 h 7252515"/>
                <a:gd name="connsiteX64-33059" fmla="*/ 1309221 w 2213217"/>
                <a:gd name="connsiteY64-33060" fmla="*/ 1020075 h 7252515"/>
                <a:gd name="connsiteX65-33061" fmla="*/ 1365230 w 2213217"/>
                <a:gd name="connsiteY65-33062" fmla="*/ 821521 h 7252515"/>
                <a:gd name="connsiteX66-33063" fmla="*/ 1433407 w 2213217"/>
                <a:gd name="connsiteY66-33064" fmla="*/ 622909 h 7252515"/>
                <a:gd name="connsiteX67-33065" fmla="*/ 1444916 w 2213217"/>
                <a:gd name="connsiteY67-33066" fmla="*/ 380757 h 7252515"/>
                <a:gd name="connsiteX68-33067" fmla="*/ 1330946 w 2213217"/>
                <a:gd name="connsiteY68-33068" fmla="*/ 143773 h 7252515"/>
                <a:gd name="connsiteX69-33069" fmla="*/ 1063645 w 2213217"/>
                <a:gd name="connsiteY69-33070" fmla="*/ 568 h 7252515"/>
                <a:gd name="connsiteX0-33071" fmla="*/ 1063645 w 2213217"/>
                <a:gd name="connsiteY0-33072" fmla="*/ 568 h 7252515"/>
                <a:gd name="connsiteX1-33073" fmla="*/ 809625 w 2213217"/>
                <a:gd name="connsiteY1-33074" fmla="*/ 116070 h 7252515"/>
                <a:gd name="connsiteX2-33075" fmla="*/ 685800 w 2213217"/>
                <a:gd name="connsiteY2-33076" fmla="*/ 297045 h 7252515"/>
                <a:gd name="connsiteX3-33077" fmla="*/ 704850 w 2213217"/>
                <a:gd name="connsiteY3-33078" fmla="*/ 620895 h 7252515"/>
                <a:gd name="connsiteX4-33079" fmla="*/ 838200 w 2213217"/>
                <a:gd name="connsiteY4-33080" fmla="*/ 897120 h 7252515"/>
                <a:gd name="connsiteX5-33081" fmla="*/ 742950 w 2213217"/>
                <a:gd name="connsiteY5-33082" fmla="*/ 1011420 h 7252515"/>
                <a:gd name="connsiteX6-33083" fmla="*/ 133350 w 2213217"/>
                <a:gd name="connsiteY6-33084" fmla="*/ 1220970 h 7252515"/>
                <a:gd name="connsiteX7-33085" fmla="*/ 0 w 2213217"/>
                <a:gd name="connsiteY7-33086" fmla="*/ 2211570 h 7252515"/>
                <a:gd name="connsiteX8-33087" fmla="*/ 304530 w 2213217"/>
                <a:gd name="connsiteY8-33088" fmla="*/ 3127112 h 7252515"/>
                <a:gd name="connsiteX9-33089" fmla="*/ 241881 w 2213217"/>
                <a:gd name="connsiteY9-33090" fmla="*/ 3814384 h 7252515"/>
                <a:gd name="connsiteX10-33091" fmla="*/ 377244 w 2213217"/>
                <a:gd name="connsiteY10-33092" fmla="*/ 3984422 h 7252515"/>
                <a:gd name="connsiteX11-33093" fmla="*/ 434725 w 2213217"/>
                <a:gd name="connsiteY11-33094" fmla="*/ 4229457 h 7252515"/>
                <a:gd name="connsiteX12-33095" fmla="*/ 495932 w 2213217"/>
                <a:gd name="connsiteY12-33096" fmla="*/ 4629539 h 7252515"/>
                <a:gd name="connsiteX13-33097" fmla="*/ 504586 w 2213217"/>
                <a:gd name="connsiteY13-33098" fmla="*/ 4793958 h 7252515"/>
                <a:gd name="connsiteX14-33099" fmla="*/ 490672 w 2213217"/>
                <a:gd name="connsiteY14-33100" fmla="*/ 4980881 h 7252515"/>
                <a:gd name="connsiteX15-33101" fmla="*/ 458942 w 2213217"/>
                <a:gd name="connsiteY15-33102" fmla="*/ 5126491 h 7252515"/>
                <a:gd name="connsiteX16-33103" fmla="*/ 383013 w 2213217"/>
                <a:gd name="connsiteY16-33104" fmla="*/ 6154049 h 7252515"/>
                <a:gd name="connsiteX17-33105" fmla="*/ 348398 w 2213217"/>
                <a:gd name="connsiteY17-33106" fmla="*/ 6604338 h 7252515"/>
                <a:gd name="connsiteX18-33107" fmla="*/ 420242 w 2213217"/>
                <a:gd name="connsiteY18-33108" fmla="*/ 6827439 h 7252515"/>
                <a:gd name="connsiteX19-33109" fmla="*/ 367118 w 2213217"/>
                <a:gd name="connsiteY19-33110" fmla="*/ 6982453 h 7252515"/>
                <a:gd name="connsiteX20-33111" fmla="*/ 605514 w 2213217"/>
                <a:gd name="connsiteY20-33112" fmla="*/ 7244526 h 7252515"/>
                <a:gd name="connsiteX21-33113" fmla="*/ 958269 w 2213217"/>
                <a:gd name="connsiteY21-33114" fmla="*/ 7136926 h 7252515"/>
                <a:gd name="connsiteX22-33115" fmla="*/ 724772 w 2213217"/>
                <a:gd name="connsiteY22-33116" fmla="*/ 6844746 h 7252515"/>
                <a:gd name="connsiteX23-33117" fmla="*/ 753076 w 2213217"/>
                <a:gd name="connsiteY23-33118" fmla="*/ 6579789 h 7252515"/>
                <a:gd name="connsiteX24-33119" fmla="*/ 738924 w 2213217"/>
                <a:gd name="connsiteY24-33120" fmla="*/ 6250170 h 7252515"/>
                <a:gd name="connsiteX25-33121" fmla="*/ 856500 w 2213217"/>
                <a:gd name="connsiteY25-33122" fmla="*/ 5489132 h 7252515"/>
                <a:gd name="connsiteX26-33123" fmla="*/ 906017 w 2213217"/>
                <a:gd name="connsiteY26-33124" fmla="*/ 5380240 h 7252515"/>
                <a:gd name="connsiteX27-33125" fmla="*/ 898504 w 2213217"/>
                <a:gd name="connsiteY27-33126" fmla="*/ 5308938 h 7252515"/>
                <a:gd name="connsiteX28-33127" fmla="*/ 971550 w 2213217"/>
                <a:gd name="connsiteY28-33128" fmla="*/ 5211945 h 7252515"/>
                <a:gd name="connsiteX29-33129" fmla="*/ 973564 w 2213217"/>
                <a:gd name="connsiteY29-33130" fmla="*/ 5069070 h 7252515"/>
                <a:gd name="connsiteX30-33131" fmla="*/ 1129719 w 2213217"/>
                <a:gd name="connsiteY30-33132" fmla="*/ 4378373 h 7252515"/>
                <a:gd name="connsiteX31-33133" fmla="*/ 1276350 w 2213217"/>
                <a:gd name="connsiteY31-33134" fmla="*/ 4649970 h 7252515"/>
                <a:gd name="connsiteX32-33135" fmla="*/ 1341012 w 2213217"/>
                <a:gd name="connsiteY32-33136" fmla="*/ 4880042 h 7252515"/>
                <a:gd name="connsiteX33-33137" fmla="*/ 1310424 w 2213217"/>
                <a:gd name="connsiteY33-33138" fmla="*/ 4973880 h 7252515"/>
                <a:gd name="connsiteX34-33139" fmla="*/ 1354293 w 2213217"/>
                <a:gd name="connsiteY34-33140" fmla="*/ 5113209 h 7252515"/>
                <a:gd name="connsiteX35-33141" fmla="*/ 1262198 w 2213217"/>
                <a:gd name="connsiteY35-33142" fmla="*/ 5554244 h 7252515"/>
                <a:gd name="connsiteX36-33143" fmla="*/ 1263220 w 2213217"/>
                <a:gd name="connsiteY36-33144" fmla="*/ 6360264 h 7252515"/>
                <a:gd name="connsiteX37-33145" fmla="*/ 1336385 w 2213217"/>
                <a:gd name="connsiteY37-33146" fmla="*/ 6540277 h 7252515"/>
                <a:gd name="connsiteX38-33147" fmla="*/ 1285605 w 2213217"/>
                <a:gd name="connsiteY38-33148" fmla="*/ 6741714 h 7252515"/>
                <a:gd name="connsiteX39-33149" fmla="*/ 1303783 w 2213217"/>
                <a:gd name="connsiteY39-33150" fmla="*/ 6828040 h 7252515"/>
                <a:gd name="connsiteX40-33151" fmla="*/ 1313579 w 2213217"/>
                <a:gd name="connsiteY40-33152" fmla="*/ 7020824 h 7252515"/>
                <a:gd name="connsiteX41-33153" fmla="*/ 1760353 w 2213217"/>
                <a:gd name="connsiteY41-33154" fmla="*/ 7189119 h 7252515"/>
                <a:gd name="connsiteX42-33155" fmla="*/ 2189006 w 2213217"/>
                <a:gd name="connsiteY42-33156" fmla="*/ 7199125 h 7252515"/>
                <a:gd name="connsiteX43-33157" fmla="*/ 2171850 w 2213217"/>
                <a:gd name="connsiteY43-33158" fmla="*/ 7046786 h 7252515"/>
                <a:gd name="connsiteX44-33159" fmla="*/ 1687247 w 2213217"/>
                <a:gd name="connsiteY44-33160" fmla="*/ 6680449 h 7252515"/>
                <a:gd name="connsiteX45-33161" fmla="*/ 1708130 w 2213217"/>
                <a:gd name="connsiteY45-33162" fmla="*/ 6550072 h 7252515"/>
                <a:gd name="connsiteX46-33163" fmla="*/ 1668617 w 2213217"/>
                <a:gd name="connsiteY46-33164" fmla="*/ 6451067 h 7252515"/>
                <a:gd name="connsiteX47-33165" fmla="*/ 1657350 w 2213217"/>
                <a:gd name="connsiteY47-33166" fmla="*/ 6250170 h 7252515"/>
                <a:gd name="connsiteX48-33167" fmla="*/ 1679014 w 2213217"/>
                <a:gd name="connsiteY48-33168" fmla="*/ 5979714 h 7252515"/>
                <a:gd name="connsiteX49-33169" fmla="*/ 1727631 w 2213217"/>
                <a:gd name="connsiteY49-33170" fmla="*/ 5512209 h 7252515"/>
                <a:gd name="connsiteX50-33171" fmla="*/ 1739049 w 2213217"/>
                <a:gd name="connsiteY50-33172" fmla="*/ 5363804 h 7252515"/>
                <a:gd name="connsiteX51-33173" fmla="*/ 1797611 w 2213217"/>
                <a:gd name="connsiteY51-33174" fmla="*/ 5317321 h 7252515"/>
                <a:gd name="connsiteX52-33175" fmla="*/ 1884207 w 2213217"/>
                <a:gd name="connsiteY52-33176" fmla="*/ 5097645 h 7252515"/>
                <a:gd name="connsiteX53-33177" fmla="*/ 1909357 w 2213217"/>
                <a:gd name="connsiteY53-33178" fmla="*/ 4805496 h 7252515"/>
                <a:gd name="connsiteX54-33179" fmla="*/ 1900373 w 2213217"/>
                <a:gd name="connsiteY54-33180" fmla="*/ 4348776 h 7252515"/>
                <a:gd name="connsiteX55-33181" fmla="*/ 1881052 w 2213217"/>
                <a:gd name="connsiteY55-33182" fmla="*/ 3902573 h 7252515"/>
                <a:gd name="connsiteX56-33183" fmla="*/ 1855362 w 2213217"/>
                <a:gd name="connsiteY56-33184" fmla="*/ 3584643 h 7252515"/>
                <a:gd name="connsiteX57-33185" fmla="*/ 2056257 w 2213217"/>
                <a:gd name="connsiteY57-33186" fmla="*/ 2654077 h 7252515"/>
                <a:gd name="connsiteX58-33187" fmla="*/ 2042707 w 2213217"/>
                <a:gd name="connsiteY58-33188" fmla="*/ 2404684 h 7252515"/>
                <a:gd name="connsiteX59-33189" fmla="*/ 1981200 w 2213217"/>
                <a:gd name="connsiteY59-33190" fmla="*/ 1864914 h 7252515"/>
                <a:gd name="connsiteX60-33191" fmla="*/ 1936459 w 2213217"/>
                <a:gd name="connsiteY60-33192" fmla="*/ 1677029 h 7252515"/>
                <a:gd name="connsiteX61-33193" fmla="*/ 1922037 w 2213217"/>
                <a:gd name="connsiteY61-33194" fmla="*/ 1432534 h 7252515"/>
                <a:gd name="connsiteX62-33195" fmla="*/ 1874412 w 2213217"/>
                <a:gd name="connsiteY62-33196" fmla="*/ 1302338 h 7252515"/>
                <a:gd name="connsiteX63-33197" fmla="*/ 1407687 w 2213217"/>
                <a:gd name="connsiteY63-33198" fmla="*/ 1134975 h 7252515"/>
                <a:gd name="connsiteX64-33199" fmla="*/ 1309221 w 2213217"/>
                <a:gd name="connsiteY64-33200" fmla="*/ 1020075 h 7252515"/>
                <a:gd name="connsiteX65-33201" fmla="*/ 1365230 w 2213217"/>
                <a:gd name="connsiteY65-33202" fmla="*/ 821521 h 7252515"/>
                <a:gd name="connsiteX66-33203" fmla="*/ 1433407 w 2213217"/>
                <a:gd name="connsiteY66-33204" fmla="*/ 622909 h 7252515"/>
                <a:gd name="connsiteX67-33205" fmla="*/ 1444916 w 2213217"/>
                <a:gd name="connsiteY67-33206" fmla="*/ 380757 h 7252515"/>
                <a:gd name="connsiteX68-33207" fmla="*/ 1330946 w 2213217"/>
                <a:gd name="connsiteY68-33208" fmla="*/ 143773 h 7252515"/>
                <a:gd name="connsiteX69-33209" fmla="*/ 1063645 w 2213217"/>
                <a:gd name="connsiteY69-33210" fmla="*/ 568 h 7252515"/>
                <a:gd name="connsiteX0-33211" fmla="*/ 1063645 w 2213217"/>
                <a:gd name="connsiteY0-33212" fmla="*/ 568 h 7252515"/>
                <a:gd name="connsiteX1-33213" fmla="*/ 809625 w 2213217"/>
                <a:gd name="connsiteY1-33214" fmla="*/ 116070 h 7252515"/>
                <a:gd name="connsiteX2-33215" fmla="*/ 685800 w 2213217"/>
                <a:gd name="connsiteY2-33216" fmla="*/ 297045 h 7252515"/>
                <a:gd name="connsiteX3-33217" fmla="*/ 704850 w 2213217"/>
                <a:gd name="connsiteY3-33218" fmla="*/ 620895 h 7252515"/>
                <a:gd name="connsiteX4-33219" fmla="*/ 838200 w 2213217"/>
                <a:gd name="connsiteY4-33220" fmla="*/ 897120 h 7252515"/>
                <a:gd name="connsiteX5-33221" fmla="*/ 742950 w 2213217"/>
                <a:gd name="connsiteY5-33222" fmla="*/ 1011420 h 7252515"/>
                <a:gd name="connsiteX6-33223" fmla="*/ 133350 w 2213217"/>
                <a:gd name="connsiteY6-33224" fmla="*/ 1220970 h 7252515"/>
                <a:gd name="connsiteX7-33225" fmla="*/ 0 w 2213217"/>
                <a:gd name="connsiteY7-33226" fmla="*/ 2211570 h 7252515"/>
                <a:gd name="connsiteX8-33227" fmla="*/ 304530 w 2213217"/>
                <a:gd name="connsiteY8-33228" fmla="*/ 3127112 h 7252515"/>
                <a:gd name="connsiteX9-33229" fmla="*/ 241881 w 2213217"/>
                <a:gd name="connsiteY9-33230" fmla="*/ 3814384 h 7252515"/>
                <a:gd name="connsiteX10-33231" fmla="*/ 377244 w 2213217"/>
                <a:gd name="connsiteY10-33232" fmla="*/ 3984422 h 7252515"/>
                <a:gd name="connsiteX11-33233" fmla="*/ 434725 w 2213217"/>
                <a:gd name="connsiteY11-33234" fmla="*/ 4229457 h 7252515"/>
                <a:gd name="connsiteX12-33235" fmla="*/ 495932 w 2213217"/>
                <a:gd name="connsiteY12-33236" fmla="*/ 4629539 h 7252515"/>
                <a:gd name="connsiteX13-33237" fmla="*/ 504586 w 2213217"/>
                <a:gd name="connsiteY13-33238" fmla="*/ 4793958 h 7252515"/>
                <a:gd name="connsiteX14-33239" fmla="*/ 490672 w 2213217"/>
                <a:gd name="connsiteY14-33240" fmla="*/ 4980881 h 7252515"/>
                <a:gd name="connsiteX15-33241" fmla="*/ 458942 w 2213217"/>
                <a:gd name="connsiteY15-33242" fmla="*/ 5126491 h 7252515"/>
                <a:gd name="connsiteX16-33243" fmla="*/ 383013 w 2213217"/>
                <a:gd name="connsiteY16-33244" fmla="*/ 6154049 h 7252515"/>
                <a:gd name="connsiteX17-33245" fmla="*/ 348398 w 2213217"/>
                <a:gd name="connsiteY17-33246" fmla="*/ 6604338 h 7252515"/>
                <a:gd name="connsiteX18-33247" fmla="*/ 420242 w 2213217"/>
                <a:gd name="connsiteY18-33248" fmla="*/ 6827439 h 7252515"/>
                <a:gd name="connsiteX19-33249" fmla="*/ 367118 w 2213217"/>
                <a:gd name="connsiteY19-33250" fmla="*/ 6982453 h 7252515"/>
                <a:gd name="connsiteX20-33251" fmla="*/ 605514 w 2213217"/>
                <a:gd name="connsiteY20-33252" fmla="*/ 7244526 h 7252515"/>
                <a:gd name="connsiteX21-33253" fmla="*/ 958269 w 2213217"/>
                <a:gd name="connsiteY21-33254" fmla="*/ 7136926 h 7252515"/>
                <a:gd name="connsiteX22-33255" fmla="*/ 724772 w 2213217"/>
                <a:gd name="connsiteY22-33256" fmla="*/ 6844746 h 7252515"/>
                <a:gd name="connsiteX23-33257" fmla="*/ 753076 w 2213217"/>
                <a:gd name="connsiteY23-33258" fmla="*/ 6579789 h 7252515"/>
                <a:gd name="connsiteX24-33259" fmla="*/ 738924 w 2213217"/>
                <a:gd name="connsiteY24-33260" fmla="*/ 6250170 h 7252515"/>
                <a:gd name="connsiteX25-33261" fmla="*/ 856500 w 2213217"/>
                <a:gd name="connsiteY25-33262" fmla="*/ 5489132 h 7252515"/>
                <a:gd name="connsiteX26-33263" fmla="*/ 906017 w 2213217"/>
                <a:gd name="connsiteY26-33264" fmla="*/ 5380240 h 7252515"/>
                <a:gd name="connsiteX27-33265" fmla="*/ 898504 w 2213217"/>
                <a:gd name="connsiteY27-33266" fmla="*/ 5308938 h 7252515"/>
                <a:gd name="connsiteX28-33267" fmla="*/ 971550 w 2213217"/>
                <a:gd name="connsiteY28-33268" fmla="*/ 5211945 h 7252515"/>
                <a:gd name="connsiteX29-33269" fmla="*/ 973564 w 2213217"/>
                <a:gd name="connsiteY29-33270" fmla="*/ 5069070 h 7252515"/>
                <a:gd name="connsiteX30-33271" fmla="*/ 1129719 w 2213217"/>
                <a:gd name="connsiteY30-33272" fmla="*/ 4378373 h 7252515"/>
                <a:gd name="connsiteX31-33273" fmla="*/ 1276350 w 2213217"/>
                <a:gd name="connsiteY31-33274" fmla="*/ 4649970 h 7252515"/>
                <a:gd name="connsiteX32-33275" fmla="*/ 1341012 w 2213217"/>
                <a:gd name="connsiteY32-33276" fmla="*/ 4880042 h 7252515"/>
                <a:gd name="connsiteX33-33277" fmla="*/ 1310424 w 2213217"/>
                <a:gd name="connsiteY33-33278" fmla="*/ 4973880 h 7252515"/>
                <a:gd name="connsiteX34-33279" fmla="*/ 1354293 w 2213217"/>
                <a:gd name="connsiteY34-33280" fmla="*/ 5113209 h 7252515"/>
                <a:gd name="connsiteX35-33281" fmla="*/ 1262198 w 2213217"/>
                <a:gd name="connsiteY35-33282" fmla="*/ 5554244 h 7252515"/>
                <a:gd name="connsiteX36-33283" fmla="*/ 1263220 w 2213217"/>
                <a:gd name="connsiteY36-33284" fmla="*/ 6360264 h 7252515"/>
                <a:gd name="connsiteX37-33285" fmla="*/ 1336385 w 2213217"/>
                <a:gd name="connsiteY37-33286" fmla="*/ 6540277 h 7252515"/>
                <a:gd name="connsiteX38-33287" fmla="*/ 1285605 w 2213217"/>
                <a:gd name="connsiteY38-33288" fmla="*/ 6741714 h 7252515"/>
                <a:gd name="connsiteX39-33289" fmla="*/ 1303783 w 2213217"/>
                <a:gd name="connsiteY39-33290" fmla="*/ 6828040 h 7252515"/>
                <a:gd name="connsiteX40-33291" fmla="*/ 1313579 w 2213217"/>
                <a:gd name="connsiteY40-33292" fmla="*/ 7020824 h 7252515"/>
                <a:gd name="connsiteX41-33293" fmla="*/ 1760353 w 2213217"/>
                <a:gd name="connsiteY41-33294" fmla="*/ 7189119 h 7252515"/>
                <a:gd name="connsiteX42-33295" fmla="*/ 2189006 w 2213217"/>
                <a:gd name="connsiteY42-33296" fmla="*/ 7199125 h 7252515"/>
                <a:gd name="connsiteX43-33297" fmla="*/ 2171850 w 2213217"/>
                <a:gd name="connsiteY43-33298" fmla="*/ 7046786 h 7252515"/>
                <a:gd name="connsiteX44-33299" fmla="*/ 1687247 w 2213217"/>
                <a:gd name="connsiteY44-33300" fmla="*/ 6680449 h 7252515"/>
                <a:gd name="connsiteX45-33301" fmla="*/ 1708130 w 2213217"/>
                <a:gd name="connsiteY45-33302" fmla="*/ 6550072 h 7252515"/>
                <a:gd name="connsiteX46-33303" fmla="*/ 1668617 w 2213217"/>
                <a:gd name="connsiteY46-33304" fmla="*/ 6451067 h 7252515"/>
                <a:gd name="connsiteX47-33305" fmla="*/ 1657350 w 2213217"/>
                <a:gd name="connsiteY47-33306" fmla="*/ 6250170 h 7252515"/>
                <a:gd name="connsiteX48-33307" fmla="*/ 1679014 w 2213217"/>
                <a:gd name="connsiteY48-33308" fmla="*/ 5979714 h 7252515"/>
                <a:gd name="connsiteX49-33309" fmla="*/ 1727631 w 2213217"/>
                <a:gd name="connsiteY49-33310" fmla="*/ 5512209 h 7252515"/>
                <a:gd name="connsiteX50-33311" fmla="*/ 1739049 w 2213217"/>
                <a:gd name="connsiteY50-33312" fmla="*/ 5363804 h 7252515"/>
                <a:gd name="connsiteX51-33313" fmla="*/ 1797611 w 2213217"/>
                <a:gd name="connsiteY51-33314" fmla="*/ 5317321 h 7252515"/>
                <a:gd name="connsiteX52-33315" fmla="*/ 1884207 w 2213217"/>
                <a:gd name="connsiteY52-33316" fmla="*/ 5097645 h 7252515"/>
                <a:gd name="connsiteX53-33317" fmla="*/ 1909357 w 2213217"/>
                <a:gd name="connsiteY53-33318" fmla="*/ 4805496 h 7252515"/>
                <a:gd name="connsiteX54-33319" fmla="*/ 1900373 w 2213217"/>
                <a:gd name="connsiteY54-33320" fmla="*/ 4348776 h 7252515"/>
                <a:gd name="connsiteX55-33321" fmla="*/ 1881052 w 2213217"/>
                <a:gd name="connsiteY55-33322" fmla="*/ 3902573 h 7252515"/>
                <a:gd name="connsiteX56-33323" fmla="*/ 1855362 w 2213217"/>
                <a:gd name="connsiteY56-33324" fmla="*/ 3584643 h 7252515"/>
                <a:gd name="connsiteX57-33325" fmla="*/ 2056257 w 2213217"/>
                <a:gd name="connsiteY57-33326" fmla="*/ 2654077 h 7252515"/>
                <a:gd name="connsiteX58-33327" fmla="*/ 2042707 w 2213217"/>
                <a:gd name="connsiteY58-33328" fmla="*/ 2404684 h 7252515"/>
                <a:gd name="connsiteX59-33329" fmla="*/ 1981200 w 2213217"/>
                <a:gd name="connsiteY59-33330" fmla="*/ 1864914 h 7252515"/>
                <a:gd name="connsiteX60-33331" fmla="*/ 1936459 w 2213217"/>
                <a:gd name="connsiteY60-33332" fmla="*/ 1677029 h 7252515"/>
                <a:gd name="connsiteX61-33333" fmla="*/ 1922037 w 2213217"/>
                <a:gd name="connsiteY61-33334" fmla="*/ 1432534 h 7252515"/>
                <a:gd name="connsiteX62-33335" fmla="*/ 1874412 w 2213217"/>
                <a:gd name="connsiteY62-33336" fmla="*/ 1302338 h 7252515"/>
                <a:gd name="connsiteX63-33337" fmla="*/ 1407687 w 2213217"/>
                <a:gd name="connsiteY63-33338" fmla="*/ 1134975 h 7252515"/>
                <a:gd name="connsiteX64-33339" fmla="*/ 1309221 w 2213217"/>
                <a:gd name="connsiteY64-33340" fmla="*/ 1020075 h 7252515"/>
                <a:gd name="connsiteX65-33341" fmla="*/ 1365230 w 2213217"/>
                <a:gd name="connsiteY65-33342" fmla="*/ 821521 h 7252515"/>
                <a:gd name="connsiteX66-33343" fmla="*/ 1433407 w 2213217"/>
                <a:gd name="connsiteY66-33344" fmla="*/ 622909 h 7252515"/>
                <a:gd name="connsiteX67-33345" fmla="*/ 1444916 w 2213217"/>
                <a:gd name="connsiteY67-33346" fmla="*/ 380757 h 7252515"/>
                <a:gd name="connsiteX68-33347" fmla="*/ 1330946 w 2213217"/>
                <a:gd name="connsiteY68-33348" fmla="*/ 143773 h 7252515"/>
                <a:gd name="connsiteX69-33349" fmla="*/ 1063645 w 2213217"/>
                <a:gd name="connsiteY69-33350" fmla="*/ 568 h 7252515"/>
                <a:gd name="connsiteX0-33351" fmla="*/ 1063645 w 2213217"/>
                <a:gd name="connsiteY0-33352" fmla="*/ 568 h 7252515"/>
                <a:gd name="connsiteX1-33353" fmla="*/ 809625 w 2213217"/>
                <a:gd name="connsiteY1-33354" fmla="*/ 116070 h 7252515"/>
                <a:gd name="connsiteX2-33355" fmla="*/ 685800 w 2213217"/>
                <a:gd name="connsiteY2-33356" fmla="*/ 297045 h 7252515"/>
                <a:gd name="connsiteX3-33357" fmla="*/ 704850 w 2213217"/>
                <a:gd name="connsiteY3-33358" fmla="*/ 620895 h 7252515"/>
                <a:gd name="connsiteX4-33359" fmla="*/ 838200 w 2213217"/>
                <a:gd name="connsiteY4-33360" fmla="*/ 897120 h 7252515"/>
                <a:gd name="connsiteX5-33361" fmla="*/ 742950 w 2213217"/>
                <a:gd name="connsiteY5-33362" fmla="*/ 1011420 h 7252515"/>
                <a:gd name="connsiteX6-33363" fmla="*/ 133350 w 2213217"/>
                <a:gd name="connsiteY6-33364" fmla="*/ 1220970 h 7252515"/>
                <a:gd name="connsiteX7-33365" fmla="*/ 0 w 2213217"/>
                <a:gd name="connsiteY7-33366" fmla="*/ 2211570 h 7252515"/>
                <a:gd name="connsiteX8-33367" fmla="*/ 304530 w 2213217"/>
                <a:gd name="connsiteY8-33368" fmla="*/ 3127112 h 7252515"/>
                <a:gd name="connsiteX9-33369" fmla="*/ 241881 w 2213217"/>
                <a:gd name="connsiteY9-33370" fmla="*/ 3814384 h 7252515"/>
                <a:gd name="connsiteX10-33371" fmla="*/ 377244 w 2213217"/>
                <a:gd name="connsiteY10-33372" fmla="*/ 3984422 h 7252515"/>
                <a:gd name="connsiteX11-33373" fmla="*/ 434725 w 2213217"/>
                <a:gd name="connsiteY11-33374" fmla="*/ 4229457 h 7252515"/>
                <a:gd name="connsiteX12-33375" fmla="*/ 495932 w 2213217"/>
                <a:gd name="connsiteY12-33376" fmla="*/ 4629539 h 7252515"/>
                <a:gd name="connsiteX13-33377" fmla="*/ 504586 w 2213217"/>
                <a:gd name="connsiteY13-33378" fmla="*/ 4793958 h 7252515"/>
                <a:gd name="connsiteX14-33379" fmla="*/ 490672 w 2213217"/>
                <a:gd name="connsiteY14-33380" fmla="*/ 4980881 h 7252515"/>
                <a:gd name="connsiteX15-33381" fmla="*/ 458942 w 2213217"/>
                <a:gd name="connsiteY15-33382" fmla="*/ 5126491 h 7252515"/>
                <a:gd name="connsiteX16-33383" fmla="*/ 383013 w 2213217"/>
                <a:gd name="connsiteY16-33384" fmla="*/ 6154049 h 7252515"/>
                <a:gd name="connsiteX17-33385" fmla="*/ 348398 w 2213217"/>
                <a:gd name="connsiteY17-33386" fmla="*/ 6604338 h 7252515"/>
                <a:gd name="connsiteX18-33387" fmla="*/ 420242 w 2213217"/>
                <a:gd name="connsiteY18-33388" fmla="*/ 6827439 h 7252515"/>
                <a:gd name="connsiteX19-33389" fmla="*/ 367118 w 2213217"/>
                <a:gd name="connsiteY19-33390" fmla="*/ 6982453 h 7252515"/>
                <a:gd name="connsiteX20-33391" fmla="*/ 605514 w 2213217"/>
                <a:gd name="connsiteY20-33392" fmla="*/ 7244526 h 7252515"/>
                <a:gd name="connsiteX21-33393" fmla="*/ 958269 w 2213217"/>
                <a:gd name="connsiteY21-33394" fmla="*/ 7136926 h 7252515"/>
                <a:gd name="connsiteX22-33395" fmla="*/ 724772 w 2213217"/>
                <a:gd name="connsiteY22-33396" fmla="*/ 6844746 h 7252515"/>
                <a:gd name="connsiteX23-33397" fmla="*/ 753076 w 2213217"/>
                <a:gd name="connsiteY23-33398" fmla="*/ 6579789 h 7252515"/>
                <a:gd name="connsiteX24-33399" fmla="*/ 738924 w 2213217"/>
                <a:gd name="connsiteY24-33400" fmla="*/ 6250170 h 7252515"/>
                <a:gd name="connsiteX25-33401" fmla="*/ 856500 w 2213217"/>
                <a:gd name="connsiteY25-33402" fmla="*/ 5489132 h 7252515"/>
                <a:gd name="connsiteX26-33403" fmla="*/ 906017 w 2213217"/>
                <a:gd name="connsiteY26-33404" fmla="*/ 5380240 h 7252515"/>
                <a:gd name="connsiteX27-33405" fmla="*/ 898504 w 2213217"/>
                <a:gd name="connsiteY27-33406" fmla="*/ 5308938 h 7252515"/>
                <a:gd name="connsiteX28-33407" fmla="*/ 971550 w 2213217"/>
                <a:gd name="connsiteY28-33408" fmla="*/ 5211945 h 7252515"/>
                <a:gd name="connsiteX29-33409" fmla="*/ 973564 w 2213217"/>
                <a:gd name="connsiteY29-33410" fmla="*/ 5069070 h 7252515"/>
                <a:gd name="connsiteX30-33411" fmla="*/ 1129719 w 2213217"/>
                <a:gd name="connsiteY30-33412" fmla="*/ 4378373 h 7252515"/>
                <a:gd name="connsiteX31-33413" fmla="*/ 1276350 w 2213217"/>
                <a:gd name="connsiteY31-33414" fmla="*/ 4649970 h 7252515"/>
                <a:gd name="connsiteX32-33415" fmla="*/ 1341012 w 2213217"/>
                <a:gd name="connsiteY32-33416" fmla="*/ 4880042 h 7252515"/>
                <a:gd name="connsiteX33-33417" fmla="*/ 1310424 w 2213217"/>
                <a:gd name="connsiteY33-33418" fmla="*/ 4973880 h 7252515"/>
                <a:gd name="connsiteX34-33419" fmla="*/ 1354293 w 2213217"/>
                <a:gd name="connsiteY34-33420" fmla="*/ 5113209 h 7252515"/>
                <a:gd name="connsiteX35-33421" fmla="*/ 1262198 w 2213217"/>
                <a:gd name="connsiteY35-33422" fmla="*/ 5554244 h 7252515"/>
                <a:gd name="connsiteX36-33423" fmla="*/ 1263220 w 2213217"/>
                <a:gd name="connsiteY36-33424" fmla="*/ 6360264 h 7252515"/>
                <a:gd name="connsiteX37-33425" fmla="*/ 1336385 w 2213217"/>
                <a:gd name="connsiteY37-33426" fmla="*/ 6540277 h 7252515"/>
                <a:gd name="connsiteX38-33427" fmla="*/ 1285605 w 2213217"/>
                <a:gd name="connsiteY38-33428" fmla="*/ 6741714 h 7252515"/>
                <a:gd name="connsiteX39-33429" fmla="*/ 1303783 w 2213217"/>
                <a:gd name="connsiteY39-33430" fmla="*/ 6828040 h 7252515"/>
                <a:gd name="connsiteX40-33431" fmla="*/ 1313579 w 2213217"/>
                <a:gd name="connsiteY40-33432" fmla="*/ 7020824 h 7252515"/>
                <a:gd name="connsiteX41-33433" fmla="*/ 1760353 w 2213217"/>
                <a:gd name="connsiteY41-33434" fmla="*/ 7189119 h 7252515"/>
                <a:gd name="connsiteX42-33435" fmla="*/ 2189006 w 2213217"/>
                <a:gd name="connsiteY42-33436" fmla="*/ 7199125 h 7252515"/>
                <a:gd name="connsiteX43-33437" fmla="*/ 2171850 w 2213217"/>
                <a:gd name="connsiteY43-33438" fmla="*/ 7046786 h 7252515"/>
                <a:gd name="connsiteX44-33439" fmla="*/ 1687247 w 2213217"/>
                <a:gd name="connsiteY44-33440" fmla="*/ 6680449 h 7252515"/>
                <a:gd name="connsiteX45-33441" fmla="*/ 1708130 w 2213217"/>
                <a:gd name="connsiteY45-33442" fmla="*/ 6550072 h 7252515"/>
                <a:gd name="connsiteX46-33443" fmla="*/ 1668617 w 2213217"/>
                <a:gd name="connsiteY46-33444" fmla="*/ 6451067 h 7252515"/>
                <a:gd name="connsiteX47-33445" fmla="*/ 1657350 w 2213217"/>
                <a:gd name="connsiteY47-33446" fmla="*/ 6250170 h 7252515"/>
                <a:gd name="connsiteX48-33447" fmla="*/ 1679014 w 2213217"/>
                <a:gd name="connsiteY48-33448" fmla="*/ 5979714 h 7252515"/>
                <a:gd name="connsiteX49-33449" fmla="*/ 1727631 w 2213217"/>
                <a:gd name="connsiteY49-33450" fmla="*/ 5512209 h 7252515"/>
                <a:gd name="connsiteX50-33451" fmla="*/ 1739049 w 2213217"/>
                <a:gd name="connsiteY50-33452" fmla="*/ 5363804 h 7252515"/>
                <a:gd name="connsiteX51-33453" fmla="*/ 1797611 w 2213217"/>
                <a:gd name="connsiteY51-33454" fmla="*/ 5317321 h 7252515"/>
                <a:gd name="connsiteX52-33455" fmla="*/ 1884207 w 2213217"/>
                <a:gd name="connsiteY52-33456" fmla="*/ 5097645 h 7252515"/>
                <a:gd name="connsiteX53-33457" fmla="*/ 1909357 w 2213217"/>
                <a:gd name="connsiteY53-33458" fmla="*/ 4805496 h 7252515"/>
                <a:gd name="connsiteX54-33459" fmla="*/ 1900373 w 2213217"/>
                <a:gd name="connsiteY54-33460" fmla="*/ 4348776 h 7252515"/>
                <a:gd name="connsiteX55-33461" fmla="*/ 1881052 w 2213217"/>
                <a:gd name="connsiteY55-33462" fmla="*/ 3902573 h 7252515"/>
                <a:gd name="connsiteX56-33463" fmla="*/ 1855362 w 2213217"/>
                <a:gd name="connsiteY56-33464" fmla="*/ 3584643 h 7252515"/>
                <a:gd name="connsiteX57-33465" fmla="*/ 2056257 w 2213217"/>
                <a:gd name="connsiteY57-33466" fmla="*/ 2654077 h 7252515"/>
                <a:gd name="connsiteX58-33467" fmla="*/ 2042707 w 2213217"/>
                <a:gd name="connsiteY58-33468" fmla="*/ 2404684 h 7252515"/>
                <a:gd name="connsiteX59-33469" fmla="*/ 1981200 w 2213217"/>
                <a:gd name="connsiteY59-33470" fmla="*/ 1864914 h 7252515"/>
                <a:gd name="connsiteX60-33471" fmla="*/ 1936459 w 2213217"/>
                <a:gd name="connsiteY60-33472" fmla="*/ 1677029 h 7252515"/>
                <a:gd name="connsiteX61-33473" fmla="*/ 1922037 w 2213217"/>
                <a:gd name="connsiteY61-33474" fmla="*/ 1432534 h 7252515"/>
                <a:gd name="connsiteX62-33475" fmla="*/ 1874412 w 2213217"/>
                <a:gd name="connsiteY62-33476" fmla="*/ 1302338 h 7252515"/>
                <a:gd name="connsiteX63-33477" fmla="*/ 1407687 w 2213217"/>
                <a:gd name="connsiteY63-33478" fmla="*/ 1134975 h 7252515"/>
                <a:gd name="connsiteX64-33479" fmla="*/ 1309221 w 2213217"/>
                <a:gd name="connsiteY64-33480" fmla="*/ 1020075 h 7252515"/>
                <a:gd name="connsiteX65-33481" fmla="*/ 1365230 w 2213217"/>
                <a:gd name="connsiteY65-33482" fmla="*/ 821521 h 7252515"/>
                <a:gd name="connsiteX66-33483" fmla="*/ 1433407 w 2213217"/>
                <a:gd name="connsiteY66-33484" fmla="*/ 622909 h 7252515"/>
                <a:gd name="connsiteX67-33485" fmla="*/ 1444916 w 2213217"/>
                <a:gd name="connsiteY67-33486" fmla="*/ 380757 h 7252515"/>
                <a:gd name="connsiteX68-33487" fmla="*/ 1330946 w 2213217"/>
                <a:gd name="connsiteY68-33488" fmla="*/ 143773 h 7252515"/>
                <a:gd name="connsiteX69-33489" fmla="*/ 1063645 w 2213217"/>
                <a:gd name="connsiteY69-33490" fmla="*/ 568 h 7252515"/>
                <a:gd name="connsiteX0-33491" fmla="*/ 1063645 w 2213217"/>
                <a:gd name="connsiteY0-33492" fmla="*/ 568 h 7252515"/>
                <a:gd name="connsiteX1-33493" fmla="*/ 809625 w 2213217"/>
                <a:gd name="connsiteY1-33494" fmla="*/ 116070 h 7252515"/>
                <a:gd name="connsiteX2-33495" fmla="*/ 685800 w 2213217"/>
                <a:gd name="connsiteY2-33496" fmla="*/ 297045 h 7252515"/>
                <a:gd name="connsiteX3-33497" fmla="*/ 704850 w 2213217"/>
                <a:gd name="connsiteY3-33498" fmla="*/ 620895 h 7252515"/>
                <a:gd name="connsiteX4-33499" fmla="*/ 838200 w 2213217"/>
                <a:gd name="connsiteY4-33500" fmla="*/ 897120 h 7252515"/>
                <a:gd name="connsiteX5-33501" fmla="*/ 742950 w 2213217"/>
                <a:gd name="connsiteY5-33502" fmla="*/ 1011420 h 7252515"/>
                <a:gd name="connsiteX6-33503" fmla="*/ 133350 w 2213217"/>
                <a:gd name="connsiteY6-33504" fmla="*/ 1220970 h 7252515"/>
                <a:gd name="connsiteX7-33505" fmla="*/ 0 w 2213217"/>
                <a:gd name="connsiteY7-33506" fmla="*/ 2211570 h 7252515"/>
                <a:gd name="connsiteX8-33507" fmla="*/ 313183 w 2213217"/>
                <a:gd name="connsiteY8-33508" fmla="*/ 3017500 h 7252515"/>
                <a:gd name="connsiteX9-33509" fmla="*/ 241881 w 2213217"/>
                <a:gd name="connsiteY9-33510" fmla="*/ 3814384 h 7252515"/>
                <a:gd name="connsiteX10-33511" fmla="*/ 377244 w 2213217"/>
                <a:gd name="connsiteY10-33512" fmla="*/ 3984422 h 7252515"/>
                <a:gd name="connsiteX11-33513" fmla="*/ 434725 w 2213217"/>
                <a:gd name="connsiteY11-33514" fmla="*/ 4229457 h 7252515"/>
                <a:gd name="connsiteX12-33515" fmla="*/ 495932 w 2213217"/>
                <a:gd name="connsiteY12-33516" fmla="*/ 4629539 h 7252515"/>
                <a:gd name="connsiteX13-33517" fmla="*/ 504586 w 2213217"/>
                <a:gd name="connsiteY13-33518" fmla="*/ 4793958 h 7252515"/>
                <a:gd name="connsiteX14-33519" fmla="*/ 490672 w 2213217"/>
                <a:gd name="connsiteY14-33520" fmla="*/ 4980881 h 7252515"/>
                <a:gd name="connsiteX15-33521" fmla="*/ 458942 w 2213217"/>
                <a:gd name="connsiteY15-33522" fmla="*/ 5126491 h 7252515"/>
                <a:gd name="connsiteX16-33523" fmla="*/ 383013 w 2213217"/>
                <a:gd name="connsiteY16-33524" fmla="*/ 6154049 h 7252515"/>
                <a:gd name="connsiteX17-33525" fmla="*/ 348398 w 2213217"/>
                <a:gd name="connsiteY17-33526" fmla="*/ 6604338 h 7252515"/>
                <a:gd name="connsiteX18-33527" fmla="*/ 420242 w 2213217"/>
                <a:gd name="connsiteY18-33528" fmla="*/ 6827439 h 7252515"/>
                <a:gd name="connsiteX19-33529" fmla="*/ 367118 w 2213217"/>
                <a:gd name="connsiteY19-33530" fmla="*/ 6982453 h 7252515"/>
                <a:gd name="connsiteX20-33531" fmla="*/ 605514 w 2213217"/>
                <a:gd name="connsiteY20-33532" fmla="*/ 7244526 h 7252515"/>
                <a:gd name="connsiteX21-33533" fmla="*/ 958269 w 2213217"/>
                <a:gd name="connsiteY21-33534" fmla="*/ 7136926 h 7252515"/>
                <a:gd name="connsiteX22-33535" fmla="*/ 724772 w 2213217"/>
                <a:gd name="connsiteY22-33536" fmla="*/ 6844746 h 7252515"/>
                <a:gd name="connsiteX23-33537" fmla="*/ 753076 w 2213217"/>
                <a:gd name="connsiteY23-33538" fmla="*/ 6579789 h 7252515"/>
                <a:gd name="connsiteX24-33539" fmla="*/ 738924 w 2213217"/>
                <a:gd name="connsiteY24-33540" fmla="*/ 6250170 h 7252515"/>
                <a:gd name="connsiteX25-33541" fmla="*/ 856500 w 2213217"/>
                <a:gd name="connsiteY25-33542" fmla="*/ 5489132 h 7252515"/>
                <a:gd name="connsiteX26-33543" fmla="*/ 906017 w 2213217"/>
                <a:gd name="connsiteY26-33544" fmla="*/ 5380240 h 7252515"/>
                <a:gd name="connsiteX27-33545" fmla="*/ 898504 w 2213217"/>
                <a:gd name="connsiteY27-33546" fmla="*/ 5308938 h 7252515"/>
                <a:gd name="connsiteX28-33547" fmla="*/ 971550 w 2213217"/>
                <a:gd name="connsiteY28-33548" fmla="*/ 5211945 h 7252515"/>
                <a:gd name="connsiteX29-33549" fmla="*/ 973564 w 2213217"/>
                <a:gd name="connsiteY29-33550" fmla="*/ 5069070 h 7252515"/>
                <a:gd name="connsiteX30-33551" fmla="*/ 1129719 w 2213217"/>
                <a:gd name="connsiteY30-33552" fmla="*/ 4378373 h 7252515"/>
                <a:gd name="connsiteX31-33553" fmla="*/ 1276350 w 2213217"/>
                <a:gd name="connsiteY31-33554" fmla="*/ 4649970 h 7252515"/>
                <a:gd name="connsiteX32-33555" fmla="*/ 1341012 w 2213217"/>
                <a:gd name="connsiteY32-33556" fmla="*/ 4880042 h 7252515"/>
                <a:gd name="connsiteX33-33557" fmla="*/ 1310424 w 2213217"/>
                <a:gd name="connsiteY33-33558" fmla="*/ 4973880 h 7252515"/>
                <a:gd name="connsiteX34-33559" fmla="*/ 1354293 w 2213217"/>
                <a:gd name="connsiteY34-33560" fmla="*/ 5113209 h 7252515"/>
                <a:gd name="connsiteX35-33561" fmla="*/ 1262198 w 2213217"/>
                <a:gd name="connsiteY35-33562" fmla="*/ 5554244 h 7252515"/>
                <a:gd name="connsiteX36-33563" fmla="*/ 1263220 w 2213217"/>
                <a:gd name="connsiteY36-33564" fmla="*/ 6360264 h 7252515"/>
                <a:gd name="connsiteX37-33565" fmla="*/ 1336385 w 2213217"/>
                <a:gd name="connsiteY37-33566" fmla="*/ 6540277 h 7252515"/>
                <a:gd name="connsiteX38-33567" fmla="*/ 1285605 w 2213217"/>
                <a:gd name="connsiteY38-33568" fmla="*/ 6741714 h 7252515"/>
                <a:gd name="connsiteX39-33569" fmla="*/ 1303783 w 2213217"/>
                <a:gd name="connsiteY39-33570" fmla="*/ 6828040 h 7252515"/>
                <a:gd name="connsiteX40-33571" fmla="*/ 1313579 w 2213217"/>
                <a:gd name="connsiteY40-33572" fmla="*/ 7020824 h 7252515"/>
                <a:gd name="connsiteX41-33573" fmla="*/ 1760353 w 2213217"/>
                <a:gd name="connsiteY41-33574" fmla="*/ 7189119 h 7252515"/>
                <a:gd name="connsiteX42-33575" fmla="*/ 2189006 w 2213217"/>
                <a:gd name="connsiteY42-33576" fmla="*/ 7199125 h 7252515"/>
                <a:gd name="connsiteX43-33577" fmla="*/ 2171850 w 2213217"/>
                <a:gd name="connsiteY43-33578" fmla="*/ 7046786 h 7252515"/>
                <a:gd name="connsiteX44-33579" fmla="*/ 1687247 w 2213217"/>
                <a:gd name="connsiteY44-33580" fmla="*/ 6680449 h 7252515"/>
                <a:gd name="connsiteX45-33581" fmla="*/ 1708130 w 2213217"/>
                <a:gd name="connsiteY45-33582" fmla="*/ 6550072 h 7252515"/>
                <a:gd name="connsiteX46-33583" fmla="*/ 1668617 w 2213217"/>
                <a:gd name="connsiteY46-33584" fmla="*/ 6451067 h 7252515"/>
                <a:gd name="connsiteX47-33585" fmla="*/ 1657350 w 2213217"/>
                <a:gd name="connsiteY47-33586" fmla="*/ 6250170 h 7252515"/>
                <a:gd name="connsiteX48-33587" fmla="*/ 1679014 w 2213217"/>
                <a:gd name="connsiteY48-33588" fmla="*/ 5979714 h 7252515"/>
                <a:gd name="connsiteX49-33589" fmla="*/ 1727631 w 2213217"/>
                <a:gd name="connsiteY49-33590" fmla="*/ 5512209 h 7252515"/>
                <a:gd name="connsiteX50-33591" fmla="*/ 1739049 w 2213217"/>
                <a:gd name="connsiteY50-33592" fmla="*/ 5363804 h 7252515"/>
                <a:gd name="connsiteX51-33593" fmla="*/ 1797611 w 2213217"/>
                <a:gd name="connsiteY51-33594" fmla="*/ 5317321 h 7252515"/>
                <a:gd name="connsiteX52-33595" fmla="*/ 1884207 w 2213217"/>
                <a:gd name="connsiteY52-33596" fmla="*/ 5097645 h 7252515"/>
                <a:gd name="connsiteX53-33597" fmla="*/ 1909357 w 2213217"/>
                <a:gd name="connsiteY53-33598" fmla="*/ 4805496 h 7252515"/>
                <a:gd name="connsiteX54-33599" fmla="*/ 1900373 w 2213217"/>
                <a:gd name="connsiteY54-33600" fmla="*/ 4348776 h 7252515"/>
                <a:gd name="connsiteX55-33601" fmla="*/ 1881052 w 2213217"/>
                <a:gd name="connsiteY55-33602" fmla="*/ 3902573 h 7252515"/>
                <a:gd name="connsiteX56-33603" fmla="*/ 1855362 w 2213217"/>
                <a:gd name="connsiteY56-33604" fmla="*/ 3584643 h 7252515"/>
                <a:gd name="connsiteX57-33605" fmla="*/ 2056257 w 2213217"/>
                <a:gd name="connsiteY57-33606" fmla="*/ 2654077 h 7252515"/>
                <a:gd name="connsiteX58-33607" fmla="*/ 2042707 w 2213217"/>
                <a:gd name="connsiteY58-33608" fmla="*/ 2404684 h 7252515"/>
                <a:gd name="connsiteX59-33609" fmla="*/ 1981200 w 2213217"/>
                <a:gd name="connsiteY59-33610" fmla="*/ 1864914 h 7252515"/>
                <a:gd name="connsiteX60-33611" fmla="*/ 1936459 w 2213217"/>
                <a:gd name="connsiteY60-33612" fmla="*/ 1677029 h 7252515"/>
                <a:gd name="connsiteX61-33613" fmla="*/ 1922037 w 2213217"/>
                <a:gd name="connsiteY61-33614" fmla="*/ 1432534 h 7252515"/>
                <a:gd name="connsiteX62-33615" fmla="*/ 1874412 w 2213217"/>
                <a:gd name="connsiteY62-33616" fmla="*/ 1302338 h 7252515"/>
                <a:gd name="connsiteX63-33617" fmla="*/ 1407687 w 2213217"/>
                <a:gd name="connsiteY63-33618" fmla="*/ 1134975 h 7252515"/>
                <a:gd name="connsiteX64-33619" fmla="*/ 1309221 w 2213217"/>
                <a:gd name="connsiteY64-33620" fmla="*/ 1020075 h 7252515"/>
                <a:gd name="connsiteX65-33621" fmla="*/ 1365230 w 2213217"/>
                <a:gd name="connsiteY65-33622" fmla="*/ 821521 h 7252515"/>
                <a:gd name="connsiteX66-33623" fmla="*/ 1433407 w 2213217"/>
                <a:gd name="connsiteY66-33624" fmla="*/ 622909 h 7252515"/>
                <a:gd name="connsiteX67-33625" fmla="*/ 1444916 w 2213217"/>
                <a:gd name="connsiteY67-33626" fmla="*/ 380757 h 7252515"/>
                <a:gd name="connsiteX68-33627" fmla="*/ 1330946 w 2213217"/>
                <a:gd name="connsiteY68-33628" fmla="*/ 143773 h 7252515"/>
                <a:gd name="connsiteX69-33629" fmla="*/ 1063645 w 2213217"/>
                <a:gd name="connsiteY69-33630" fmla="*/ 568 h 7252515"/>
                <a:gd name="connsiteX0-33631" fmla="*/ 1063645 w 2213217"/>
                <a:gd name="connsiteY0-33632" fmla="*/ 568 h 7252515"/>
                <a:gd name="connsiteX1-33633" fmla="*/ 809625 w 2213217"/>
                <a:gd name="connsiteY1-33634" fmla="*/ 116070 h 7252515"/>
                <a:gd name="connsiteX2-33635" fmla="*/ 685800 w 2213217"/>
                <a:gd name="connsiteY2-33636" fmla="*/ 297045 h 7252515"/>
                <a:gd name="connsiteX3-33637" fmla="*/ 704850 w 2213217"/>
                <a:gd name="connsiteY3-33638" fmla="*/ 620895 h 7252515"/>
                <a:gd name="connsiteX4-33639" fmla="*/ 838200 w 2213217"/>
                <a:gd name="connsiteY4-33640" fmla="*/ 897120 h 7252515"/>
                <a:gd name="connsiteX5-33641" fmla="*/ 742950 w 2213217"/>
                <a:gd name="connsiteY5-33642" fmla="*/ 1011420 h 7252515"/>
                <a:gd name="connsiteX6-33643" fmla="*/ 133350 w 2213217"/>
                <a:gd name="connsiteY6-33644" fmla="*/ 1220970 h 7252515"/>
                <a:gd name="connsiteX7-33645" fmla="*/ 0 w 2213217"/>
                <a:gd name="connsiteY7-33646" fmla="*/ 2211570 h 7252515"/>
                <a:gd name="connsiteX8-33647" fmla="*/ 313183 w 2213217"/>
                <a:gd name="connsiteY8-33648" fmla="*/ 3017500 h 7252515"/>
                <a:gd name="connsiteX9-33649" fmla="*/ 241881 w 2213217"/>
                <a:gd name="connsiteY9-33650" fmla="*/ 3814384 h 7252515"/>
                <a:gd name="connsiteX10-33651" fmla="*/ 377244 w 2213217"/>
                <a:gd name="connsiteY10-33652" fmla="*/ 3984422 h 7252515"/>
                <a:gd name="connsiteX11-33653" fmla="*/ 434725 w 2213217"/>
                <a:gd name="connsiteY11-33654" fmla="*/ 4229457 h 7252515"/>
                <a:gd name="connsiteX12-33655" fmla="*/ 495932 w 2213217"/>
                <a:gd name="connsiteY12-33656" fmla="*/ 4629539 h 7252515"/>
                <a:gd name="connsiteX13-33657" fmla="*/ 504586 w 2213217"/>
                <a:gd name="connsiteY13-33658" fmla="*/ 4793958 h 7252515"/>
                <a:gd name="connsiteX14-33659" fmla="*/ 490672 w 2213217"/>
                <a:gd name="connsiteY14-33660" fmla="*/ 4980881 h 7252515"/>
                <a:gd name="connsiteX15-33661" fmla="*/ 458942 w 2213217"/>
                <a:gd name="connsiteY15-33662" fmla="*/ 5126491 h 7252515"/>
                <a:gd name="connsiteX16-33663" fmla="*/ 383013 w 2213217"/>
                <a:gd name="connsiteY16-33664" fmla="*/ 6154049 h 7252515"/>
                <a:gd name="connsiteX17-33665" fmla="*/ 348398 w 2213217"/>
                <a:gd name="connsiteY17-33666" fmla="*/ 6604338 h 7252515"/>
                <a:gd name="connsiteX18-33667" fmla="*/ 420242 w 2213217"/>
                <a:gd name="connsiteY18-33668" fmla="*/ 6827439 h 7252515"/>
                <a:gd name="connsiteX19-33669" fmla="*/ 367118 w 2213217"/>
                <a:gd name="connsiteY19-33670" fmla="*/ 6982453 h 7252515"/>
                <a:gd name="connsiteX20-33671" fmla="*/ 605514 w 2213217"/>
                <a:gd name="connsiteY20-33672" fmla="*/ 7244526 h 7252515"/>
                <a:gd name="connsiteX21-33673" fmla="*/ 958269 w 2213217"/>
                <a:gd name="connsiteY21-33674" fmla="*/ 7136926 h 7252515"/>
                <a:gd name="connsiteX22-33675" fmla="*/ 724772 w 2213217"/>
                <a:gd name="connsiteY22-33676" fmla="*/ 6844746 h 7252515"/>
                <a:gd name="connsiteX23-33677" fmla="*/ 753076 w 2213217"/>
                <a:gd name="connsiteY23-33678" fmla="*/ 6579789 h 7252515"/>
                <a:gd name="connsiteX24-33679" fmla="*/ 738924 w 2213217"/>
                <a:gd name="connsiteY24-33680" fmla="*/ 6250170 h 7252515"/>
                <a:gd name="connsiteX25-33681" fmla="*/ 856500 w 2213217"/>
                <a:gd name="connsiteY25-33682" fmla="*/ 5489132 h 7252515"/>
                <a:gd name="connsiteX26-33683" fmla="*/ 906017 w 2213217"/>
                <a:gd name="connsiteY26-33684" fmla="*/ 5380240 h 7252515"/>
                <a:gd name="connsiteX27-33685" fmla="*/ 898504 w 2213217"/>
                <a:gd name="connsiteY27-33686" fmla="*/ 5308938 h 7252515"/>
                <a:gd name="connsiteX28-33687" fmla="*/ 971550 w 2213217"/>
                <a:gd name="connsiteY28-33688" fmla="*/ 5211945 h 7252515"/>
                <a:gd name="connsiteX29-33689" fmla="*/ 973564 w 2213217"/>
                <a:gd name="connsiteY29-33690" fmla="*/ 5069070 h 7252515"/>
                <a:gd name="connsiteX30-33691" fmla="*/ 1129719 w 2213217"/>
                <a:gd name="connsiteY30-33692" fmla="*/ 4378373 h 7252515"/>
                <a:gd name="connsiteX31-33693" fmla="*/ 1276350 w 2213217"/>
                <a:gd name="connsiteY31-33694" fmla="*/ 4649970 h 7252515"/>
                <a:gd name="connsiteX32-33695" fmla="*/ 1341012 w 2213217"/>
                <a:gd name="connsiteY32-33696" fmla="*/ 4880042 h 7252515"/>
                <a:gd name="connsiteX33-33697" fmla="*/ 1310424 w 2213217"/>
                <a:gd name="connsiteY33-33698" fmla="*/ 4973880 h 7252515"/>
                <a:gd name="connsiteX34-33699" fmla="*/ 1354293 w 2213217"/>
                <a:gd name="connsiteY34-33700" fmla="*/ 5113209 h 7252515"/>
                <a:gd name="connsiteX35-33701" fmla="*/ 1262198 w 2213217"/>
                <a:gd name="connsiteY35-33702" fmla="*/ 5554244 h 7252515"/>
                <a:gd name="connsiteX36-33703" fmla="*/ 1263220 w 2213217"/>
                <a:gd name="connsiteY36-33704" fmla="*/ 6360264 h 7252515"/>
                <a:gd name="connsiteX37-33705" fmla="*/ 1336385 w 2213217"/>
                <a:gd name="connsiteY37-33706" fmla="*/ 6540277 h 7252515"/>
                <a:gd name="connsiteX38-33707" fmla="*/ 1285605 w 2213217"/>
                <a:gd name="connsiteY38-33708" fmla="*/ 6741714 h 7252515"/>
                <a:gd name="connsiteX39-33709" fmla="*/ 1303783 w 2213217"/>
                <a:gd name="connsiteY39-33710" fmla="*/ 6828040 h 7252515"/>
                <a:gd name="connsiteX40-33711" fmla="*/ 1313579 w 2213217"/>
                <a:gd name="connsiteY40-33712" fmla="*/ 7020824 h 7252515"/>
                <a:gd name="connsiteX41-33713" fmla="*/ 1760353 w 2213217"/>
                <a:gd name="connsiteY41-33714" fmla="*/ 7189119 h 7252515"/>
                <a:gd name="connsiteX42-33715" fmla="*/ 2189006 w 2213217"/>
                <a:gd name="connsiteY42-33716" fmla="*/ 7199125 h 7252515"/>
                <a:gd name="connsiteX43-33717" fmla="*/ 2171850 w 2213217"/>
                <a:gd name="connsiteY43-33718" fmla="*/ 7046786 h 7252515"/>
                <a:gd name="connsiteX44-33719" fmla="*/ 1687247 w 2213217"/>
                <a:gd name="connsiteY44-33720" fmla="*/ 6680449 h 7252515"/>
                <a:gd name="connsiteX45-33721" fmla="*/ 1708130 w 2213217"/>
                <a:gd name="connsiteY45-33722" fmla="*/ 6550072 h 7252515"/>
                <a:gd name="connsiteX46-33723" fmla="*/ 1668617 w 2213217"/>
                <a:gd name="connsiteY46-33724" fmla="*/ 6451067 h 7252515"/>
                <a:gd name="connsiteX47-33725" fmla="*/ 1657350 w 2213217"/>
                <a:gd name="connsiteY47-33726" fmla="*/ 6250170 h 7252515"/>
                <a:gd name="connsiteX48-33727" fmla="*/ 1679014 w 2213217"/>
                <a:gd name="connsiteY48-33728" fmla="*/ 5979714 h 7252515"/>
                <a:gd name="connsiteX49-33729" fmla="*/ 1727631 w 2213217"/>
                <a:gd name="connsiteY49-33730" fmla="*/ 5512209 h 7252515"/>
                <a:gd name="connsiteX50-33731" fmla="*/ 1739049 w 2213217"/>
                <a:gd name="connsiteY50-33732" fmla="*/ 5363804 h 7252515"/>
                <a:gd name="connsiteX51-33733" fmla="*/ 1797611 w 2213217"/>
                <a:gd name="connsiteY51-33734" fmla="*/ 5317321 h 7252515"/>
                <a:gd name="connsiteX52-33735" fmla="*/ 1884207 w 2213217"/>
                <a:gd name="connsiteY52-33736" fmla="*/ 5097645 h 7252515"/>
                <a:gd name="connsiteX53-33737" fmla="*/ 1909357 w 2213217"/>
                <a:gd name="connsiteY53-33738" fmla="*/ 4805496 h 7252515"/>
                <a:gd name="connsiteX54-33739" fmla="*/ 1900373 w 2213217"/>
                <a:gd name="connsiteY54-33740" fmla="*/ 4348776 h 7252515"/>
                <a:gd name="connsiteX55-33741" fmla="*/ 1881052 w 2213217"/>
                <a:gd name="connsiteY55-33742" fmla="*/ 3902573 h 7252515"/>
                <a:gd name="connsiteX56-33743" fmla="*/ 1855362 w 2213217"/>
                <a:gd name="connsiteY56-33744" fmla="*/ 3584643 h 7252515"/>
                <a:gd name="connsiteX57-33745" fmla="*/ 2056257 w 2213217"/>
                <a:gd name="connsiteY57-33746" fmla="*/ 2654077 h 7252515"/>
                <a:gd name="connsiteX58-33747" fmla="*/ 2042707 w 2213217"/>
                <a:gd name="connsiteY58-33748" fmla="*/ 2404684 h 7252515"/>
                <a:gd name="connsiteX59-33749" fmla="*/ 1981200 w 2213217"/>
                <a:gd name="connsiteY59-33750" fmla="*/ 1864914 h 7252515"/>
                <a:gd name="connsiteX60-33751" fmla="*/ 1936459 w 2213217"/>
                <a:gd name="connsiteY60-33752" fmla="*/ 1677029 h 7252515"/>
                <a:gd name="connsiteX61-33753" fmla="*/ 1922037 w 2213217"/>
                <a:gd name="connsiteY61-33754" fmla="*/ 1432534 h 7252515"/>
                <a:gd name="connsiteX62-33755" fmla="*/ 1874412 w 2213217"/>
                <a:gd name="connsiteY62-33756" fmla="*/ 1302338 h 7252515"/>
                <a:gd name="connsiteX63-33757" fmla="*/ 1407687 w 2213217"/>
                <a:gd name="connsiteY63-33758" fmla="*/ 1134975 h 7252515"/>
                <a:gd name="connsiteX64-33759" fmla="*/ 1309221 w 2213217"/>
                <a:gd name="connsiteY64-33760" fmla="*/ 1020075 h 7252515"/>
                <a:gd name="connsiteX65-33761" fmla="*/ 1365230 w 2213217"/>
                <a:gd name="connsiteY65-33762" fmla="*/ 821521 h 7252515"/>
                <a:gd name="connsiteX66-33763" fmla="*/ 1433407 w 2213217"/>
                <a:gd name="connsiteY66-33764" fmla="*/ 622909 h 7252515"/>
                <a:gd name="connsiteX67-33765" fmla="*/ 1444916 w 2213217"/>
                <a:gd name="connsiteY67-33766" fmla="*/ 380757 h 7252515"/>
                <a:gd name="connsiteX68-33767" fmla="*/ 1330946 w 2213217"/>
                <a:gd name="connsiteY68-33768" fmla="*/ 143773 h 7252515"/>
                <a:gd name="connsiteX69-33769" fmla="*/ 1063645 w 2213217"/>
                <a:gd name="connsiteY69-33770" fmla="*/ 568 h 7252515"/>
                <a:gd name="connsiteX0-33771" fmla="*/ 1063645 w 2213217"/>
                <a:gd name="connsiteY0-33772" fmla="*/ 568 h 7252515"/>
                <a:gd name="connsiteX1-33773" fmla="*/ 809625 w 2213217"/>
                <a:gd name="connsiteY1-33774" fmla="*/ 116070 h 7252515"/>
                <a:gd name="connsiteX2-33775" fmla="*/ 685800 w 2213217"/>
                <a:gd name="connsiteY2-33776" fmla="*/ 297045 h 7252515"/>
                <a:gd name="connsiteX3-33777" fmla="*/ 704850 w 2213217"/>
                <a:gd name="connsiteY3-33778" fmla="*/ 620895 h 7252515"/>
                <a:gd name="connsiteX4-33779" fmla="*/ 838200 w 2213217"/>
                <a:gd name="connsiteY4-33780" fmla="*/ 897120 h 7252515"/>
                <a:gd name="connsiteX5-33781" fmla="*/ 742950 w 2213217"/>
                <a:gd name="connsiteY5-33782" fmla="*/ 1011420 h 7252515"/>
                <a:gd name="connsiteX6-33783" fmla="*/ 133350 w 2213217"/>
                <a:gd name="connsiteY6-33784" fmla="*/ 1220970 h 7252515"/>
                <a:gd name="connsiteX7-33785" fmla="*/ 0 w 2213217"/>
                <a:gd name="connsiteY7-33786" fmla="*/ 2211570 h 7252515"/>
                <a:gd name="connsiteX8-33787" fmla="*/ 313183 w 2213217"/>
                <a:gd name="connsiteY8-33788" fmla="*/ 3017500 h 7252515"/>
                <a:gd name="connsiteX9-33789" fmla="*/ 241881 w 2213217"/>
                <a:gd name="connsiteY9-33790" fmla="*/ 3814384 h 7252515"/>
                <a:gd name="connsiteX10-33791" fmla="*/ 377244 w 2213217"/>
                <a:gd name="connsiteY10-33792" fmla="*/ 3984422 h 7252515"/>
                <a:gd name="connsiteX11-33793" fmla="*/ 434725 w 2213217"/>
                <a:gd name="connsiteY11-33794" fmla="*/ 4229457 h 7252515"/>
                <a:gd name="connsiteX12-33795" fmla="*/ 495932 w 2213217"/>
                <a:gd name="connsiteY12-33796" fmla="*/ 4629539 h 7252515"/>
                <a:gd name="connsiteX13-33797" fmla="*/ 504586 w 2213217"/>
                <a:gd name="connsiteY13-33798" fmla="*/ 4793958 h 7252515"/>
                <a:gd name="connsiteX14-33799" fmla="*/ 490672 w 2213217"/>
                <a:gd name="connsiteY14-33800" fmla="*/ 4980881 h 7252515"/>
                <a:gd name="connsiteX15-33801" fmla="*/ 458942 w 2213217"/>
                <a:gd name="connsiteY15-33802" fmla="*/ 5126491 h 7252515"/>
                <a:gd name="connsiteX16-33803" fmla="*/ 383013 w 2213217"/>
                <a:gd name="connsiteY16-33804" fmla="*/ 6154049 h 7252515"/>
                <a:gd name="connsiteX17-33805" fmla="*/ 348398 w 2213217"/>
                <a:gd name="connsiteY17-33806" fmla="*/ 6604338 h 7252515"/>
                <a:gd name="connsiteX18-33807" fmla="*/ 420242 w 2213217"/>
                <a:gd name="connsiteY18-33808" fmla="*/ 6827439 h 7252515"/>
                <a:gd name="connsiteX19-33809" fmla="*/ 367118 w 2213217"/>
                <a:gd name="connsiteY19-33810" fmla="*/ 6982453 h 7252515"/>
                <a:gd name="connsiteX20-33811" fmla="*/ 605514 w 2213217"/>
                <a:gd name="connsiteY20-33812" fmla="*/ 7244526 h 7252515"/>
                <a:gd name="connsiteX21-33813" fmla="*/ 958269 w 2213217"/>
                <a:gd name="connsiteY21-33814" fmla="*/ 7136926 h 7252515"/>
                <a:gd name="connsiteX22-33815" fmla="*/ 724772 w 2213217"/>
                <a:gd name="connsiteY22-33816" fmla="*/ 6844746 h 7252515"/>
                <a:gd name="connsiteX23-33817" fmla="*/ 753076 w 2213217"/>
                <a:gd name="connsiteY23-33818" fmla="*/ 6579789 h 7252515"/>
                <a:gd name="connsiteX24-33819" fmla="*/ 738924 w 2213217"/>
                <a:gd name="connsiteY24-33820" fmla="*/ 6250170 h 7252515"/>
                <a:gd name="connsiteX25-33821" fmla="*/ 856500 w 2213217"/>
                <a:gd name="connsiteY25-33822" fmla="*/ 5489132 h 7252515"/>
                <a:gd name="connsiteX26-33823" fmla="*/ 906017 w 2213217"/>
                <a:gd name="connsiteY26-33824" fmla="*/ 5380240 h 7252515"/>
                <a:gd name="connsiteX27-33825" fmla="*/ 898504 w 2213217"/>
                <a:gd name="connsiteY27-33826" fmla="*/ 5308938 h 7252515"/>
                <a:gd name="connsiteX28-33827" fmla="*/ 971550 w 2213217"/>
                <a:gd name="connsiteY28-33828" fmla="*/ 5211945 h 7252515"/>
                <a:gd name="connsiteX29-33829" fmla="*/ 973564 w 2213217"/>
                <a:gd name="connsiteY29-33830" fmla="*/ 5069070 h 7252515"/>
                <a:gd name="connsiteX30-33831" fmla="*/ 1129719 w 2213217"/>
                <a:gd name="connsiteY30-33832" fmla="*/ 4378373 h 7252515"/>
                <a:gd name="connsiteX31-33833" fmla="*/ 1276350 w 2213217"/>
                <a:gd name="connsiteY31-33834" fmla="*/ 4649970 h 7252515"/>
                <a:gd name="connsiteX32-33835" fmla="*/ 1341012 w 2213217"/>
                <a:gd name="connsiteY32-33836" fmla="*/ 4880042 h 7252515"/>
                <a:gd name="connsiteX33-33837" fmla="*/ 1310424 w 2213217"/>
                <a:gd name="connsiteY33-33838" fmla="*/ 4973880 h 7252515"/>
                <a:gd name="connsiteX34-33839" fmla="*/ 1354293 w 2213217"/>
                <a:gd name="connsiteY34-33840" fmla="*/ 5113209 h 7252515"/>
                <a:gd name="connsiteX35-33841" fmla="*/ 1262198 w 2213217"/>
                <a:gd name="connsiteY35-33842" fmla="*/ 5554244 h 7252515"/>
                <a:gd name="connsiteX36-33843" fmla="*/ 1263220 w 2213217"/>
                <a:gd name="connsiteY36-33844" fmla="*/ 6360264 h 7252515"/>
                <a:gd name="connsiteX37-33845" fmla="*/ 1336385 w 2213217"/>
                <a:gd name="connsiteY37-33846" fmla="*/ 6540277 h 7252515"/>
                <a:gd name="connsiteX38-33847" fmla="*/ 1285605 w 2213217"/>
                <a:gd name="connsiteY38-33848" fmla="*/ 6741714 h 7252515"/>
                <a:gd name="connsiteX39-33849" fmla="*/ 1303783 w 2213217"/>
                <a:gd name="connsiteY39-33850" fmla="*/ 6828040 h 7252515"/>
                <a:gd name="connsiteX40-33851" fmla="*/ 1313579 w 2213217"/>
                <a:gd name="connsiteY40-33852" fmla="*/ 7020824 h 7252515"/>
                <a:gd name="connsiteX41-33853" fmla="*/ 1760353 w 2213217"/>
                <a:gd name="connsiteY41-33854" fmla="*/ 7189119 h 7252515"/>
                <a:gd name="connsiteX42-33855" fmla="*/ 2189006 w 2213217"/>
                <a:gd name="connsiteY42-33856" fmla="*/ 7199125 h 7252515"/>
                <a:gd name="connsiteX43-33857" fmla="*/ 2171850 w 2213217"/>
                <a:gd name="connsiteY43-33858" fmla="*/ 7046786 h 7252515"/>
                <a:gd name="connsiteX44-33859" fmla="*/ 1687247 w 2213217"/>
                <a:gd name="connsiteY44-33860" fmla="*/ 6680449 h 7252515"/>
                <a:gd name="connsiteX45-33861" fmla="*/ 1708130 w 2213217"/>
                <a:gd name="connsiteY45-33862" fmla="*/ 6550072 h 7252515"/>
                <a:gd name="connsiteX46-33863" fmla="*/ 1668617 w 2213217"/>
                <a:gd name="connsiteY46-33864" fmla="*/ 6451067 h 7252515"/>
                <a:gd name="connsiteX47-33865" fmla="*/ 1657350 w 2213217"/>
                <a:gd name="connsiteY47-33866" fmla="*/ 6250170 h 7252515"/>
                <a:gd name="connsiteX48-33867" fmla="*/ 1679014 w 2213217"/>
                <a:gd name="connsiteY48-33868" fmla="*/ 5979714 h 7252515"/>
                <a:gd name="connsiteX49-33869" fmla="*/ 1727631 w 2213217"/>
                <a:gd name="connsiteY49-33870" fmla="*/ 5512209 h 7252515"/>
                <a:gd name="connsiteX50-33871" fmla="*/ 1739049 w 2213217"/>
                <a:gd name="connsiteY50-33872" fmla="*/ 5363804 h 7252515"/>
                <a:gd name="connsiteX51-33873" fmla="*/ 1797611 w 2213217"/>
                <a:gd name="connsiteY51-33874" fmla="*/ 5317321 h 7252515"/>
                <a:gd name="connsiteX52-33875" fmla="*/ 1884207 w 2213217"/>
                <a:gd name="connsiteY52-33876" fmla="*/ 5097645 h 7252515"/>
                <a:gd name="connsiteX53-33877" fmla="*/ 1909357 w 2213217"/>
                <a:gd name="connsiteY53-33878" fmla="*/ 4805496 h 7252515"/>
                <a:gd name="connsiteX54-33879" fmla="*/ 1900373 w 2213217"/>
                <a:gd name="connsiteY54-33880" fmla="*/ 4348776 h 7252515"/>
                <a:gd name="connsiteX55-33881" fmla="*/ 1881052 w 2213217"/>
                <a:gd name="connsiteY55-33882" fmla="*/ 3902573 h 7252515"/>
                <a:gd name="connsiteX56-33883" fmla="*/ 1855362 w 2213217"/>
                <a:gd name="connsiteY56-33884" fmla="*/ 3584643 h 7252515"/>
                <a:gd name="connsiteX57-33885" fmla="*/ 2056257 w 2213217"/>
                <a:gd name="connsiteY57-33886" fmla="*/ 2654077 h 7252515"/>
                <a:gd name="connsiteX58-33887" fmla="*/ 2042707 w 2213217"/>
                <a:gd name="connsiteY58-33888" fmla="*/ 2404684 h 7252515"/>
                <a:gd name="connsiteX59-33889" fmla="*/ 1981200 w 2213217"/>
                <a:gd name="connsiteY59-33890" fmla="*/ 1864914 h 7252515"/>
                <a:gd name="connsiteX60-33891" fmla="*/ 1936459 w 2213217"/>
                <a:gd name="connsiteY60-33892" fmla="*/ 1677029 h 7252515"/>
                <a:gd name="connsiteX61-33893" fmla="*/ 1922037 w 2213217"/>
                <a:gd name="connsiteY61-33894" fmla="*/ 1432534 h 7252515"/>
                <a:gd name="connsiteX62-33895" fmla="*/ 1874412 w 2213217"/>
                <a:gd name="connsiteY62-33896" fmla="*/ 1302338 h 7252515"/>
                <a:gd name="connsiteX63-33897" fmla="*/ 1407687 w 2213217"/>
                <a:gd name="connsiteY63-33898" fmla="*/ 1134975 h 7252515"/>
                <a:gd name="connsiteX64-33899" fmla="*/ 1309221 w 2213217"/>
                <a:gd name="connsiteY64-33900" fmla="*/ 1020075 h 7252515"/>
                <a:gd name="connsiteX65-33901" fmla="*/ 1365230 w 2213217"/>
                <a:gd name="connsiteY65-33902" fmla="*/ 821521 h 7252515"/>
                <a:gd name="connsiteX66-33903" fmla="*/ 1433407 w 2213217"/>
                <a:gd name="connsiteY66-33904" fmla="*/ 622909 h 7252515"/>
                <a:gd name="connsiteX67-33905" fmla="*/ 1444916 w 2213217"/>
                <a:gd name="connsiteY67-33906" fmla="*/ 380757 h 7252515"/>
                <a:gd name="connsiteX68-33907" fmla="*/ 1330946 w 2213217"/>
                <a:gd name="connsiteY68-33908" fmla="*/ 143773 h 7252515"/>
                <a:gd name="connsiteX69-33909" fmla="*/ 1063645 w 2213217"/>
                <a:gd name="connsiteY69-33910" fmla="*/ 568 h 7252515"/>
                <a:gd name="connsiteX0-33911" fmla="*/ 1072753 w 2222325"/>
                <a:gd name="connsiteY0-33912" fmla="*/ 568 h 7252515"/>
                <a:gd name="connsiteX1-33913" fmla="*/ 818733 w 2222325"/>
                <a:gd name="connsiteY1-33914" fmla="*/ 116070 h 7252515"/>
                <a:gd name="connsiteX2-33915" fmla="*/ 694908 w 2222325"/>
                <a:gd name="connsiteY2-33916" fmla="*/ 297045 h 7252515"/>
                <a:gd name="connsiteX3-33917" fmla="*/ 713958 w 2222325"/>
                <a:gd name="connsiteY3-33918" fmla="*/ 620895 h 7252515"/>
                <a:gd name="connsiteX4-33919" fmla="*/ 847308 w 2222325"/>
                <a:gd name="connsiteY4-33920" fmla="*/ 897120 h 7252515"/>
                <a:gd name="connsiteX5-33921" fmla="*/ 752058 w 2222325"/>
                <a:gd name="connsiteY5-33922" fmla="*/ 1011420 h 7252515"/>
                <a:gd name="connsiteX6-33923" fmla="*/ 142458 w 2222325"/>
                <a:gd name="connsiteY6-33924" fmla="*/ 1220970 h 7252515"/>
                <a:gd name="connsiteX7-33925" fmla="*/ 9108 w 2222325"/>
                <a:gd name="connsiteY7-33926" fmla="*/ 2211570 h 7252515"/>
                <a:gd name="connsiteX8-33927" fmla="*/ 322291 w 2222325"/>
                <a:gd name="connsiteY8-33928" fmla="*/ 3017500 h 7252515"/>
                <a:gd name="connsiteX9-33929" fmla="*/ 250989 w 2222325"/>
                <a:gd name="connsiteY9-33930" fmla="*/ 3814384 h 7252515"/>
                <a:gd name="connsiteX10-33931" fmla="*/ 386352 w 2222325"/>
                <a:gd name="connsiteY10-33932" fmla="*/ 3984422 h 7252515"/>
                <a:gd name="connsiteX11-33933" fmla="*/ 443833 w 2222325"/>
                <a:gd name="connsiteY11-33934" fmla="*/ 4229457 h 7252515"/>
                <a:gd name="connsiteX12-33935" fmla="*/ 505040 w 2222325"/>
                <a:gd name="connsiteY12-33936" fmla="*/ 4629539 h 7252515"/>
                <a:gd name="connsiteX13-33937" fmla="*/ 513694 w 2222325"/>
                <a:gd name="connsiteY13-33938" fmla="*/ 4793958 h 7252515"/>
                <a:gd name="connsiteX14-33939" fmla="*/ 499780 w 2222325"/>
                <a:gd name="connsiteY14-33940" fmla="*/ 4980881 h 7252515"/>
                <a:gd name="connsiteX15-33941" fmla="*/ 468050 w 2222325"/>
                <a:gd name="connsiteY15-33942" fmla="*/ 5126491 h 7252515"/>
                <a:gd name="connsiteX16-33943" fmla="*/ 392121 w 2222325"/>
                <a:gd name="connsiteY16-33944" fmla="*/ 6154049 h 7252515"/>
                <a:gd name="connsiteX17-33945" fmla="*/ 357506 w 2222325"/>
                <a:gd name="connsiteY17-33946" fmla="*/ 6604338 h 7252515"/>
                <a:gd name="connsiteX18-33947" fmla="*/ 429350 w 2222325"/>
                <a:gd name="connsiteY18-33948" fmla="*/ 6827439 h 7252515"/>
                <a:gd name="connsiteX19-33949" fmla="*/ 376226 w 2222325"/>
                <a:gd name="connsiteY19-33950" fmla="*/ 6982453 h 7252515"/>
                <a:gd name="connsiteX20-33951" fmla="*/ 614622 w 2222325"/>
                <a:gd name="connsiteY20-33952" fmla="*/ 7244526 h 7252515"/>
                <a:gd name="connsiteX21-33953" fmla="*/ 967377 w 2222325"/>
                <a:gd name="connsiteY21-33954" fmla="*/ 7136926 h 7252515"/>
                <a:gd name="connsiteX22-33955" fmla="*/ 733880 w 2222325"/>
                <a:gd name="connsiteY22-33956" fmla="*/ 6844746 h 7252515"/>
                <a:gd name="connsiteX23-33957" fmla="*/ 762184 w 2222325"/>
                <a:gd name="connsiteY23-33958" fmla="*/ 6579789 h 7252515"/>
                <a:gd name="connsiteX24-33959" fmla="*/ 748032 w 2222325"/>
                <a:gd name="connsiteY24-33960" fmla="*/ 6250170 h 7252515"/>
                <a:gd name="connsiteX25-33961" fmla="*/ 865608 w 2222325"/>
                <a:gd name="connsiteY25-33962" fmla="*/ 5489132 h 7252515"/>
                <a:gd name="connsiteX26-33963" fmla="*/ 915125 w 2222325"/>
                <a:gd name="connsiteY26-33964" fmla="*/ 5380240 h 7252515"/>
                <a:gd name="connsiteX27-33965" fmla="*/ 907612 w 2222325"/>
                <a:gd name="connsiteY27-33966" fmla="*/ 5308938 h 7252515"/>
                <a:gd name="connsiteX28-33967" fmla="*/ 980658 w 2222325"/>
                <a:gd name="connsiteY28-33968" fmla="*/ 5211945 h 7252515"/>
                <a:gd name="connsiteX29-33969" fmla="*/ 982672 w 2222325"/>
                <a:gd name="connsiteY29-33970" fmla="*/ 5069070 h 7252515"/>
                <a:gd name="connsiteX30-33971" fmla="*/ 1138827 w 2222325"/>
                <a:gd name="connsiteY30-33972" fmla="*/ 4378373 h 7252515"/>
                <a:gd name="connsiteX31-33973" fmla="*/ 1285458 w 2222325"/>
                <a:gd name="connsiteY31-33974" fmla="*/ 4649970 h 7252515"/>
                <a:gd name="connsiteX32-33975" fmla="*/ 1350120 w 2222325"/>
                <a:gd name="connsiteY32-33976" fmla="*/ 4880042 h 7252515"/>
                <a:gd name="connsiteX33-33977" fmla="*/ 1319532 w 2222325"/>
                <a:gd name="connsiteY33-33978" fmla="*/ 4973880 h 7252515"/>
                <a:gd name="connsiteX34-33979" fmla="*/ 1363401 w 2222325"/>
                <a:gd name="connsiteY34-33980" fmla="*/ 5113209 h 7252515"/>
                <a:gd name="connsiteX35-33981" fmla="*/ 1271306 w 2222325"/>
                <a:gd name="connsiteY35-33982" fmla="*/ 5554244 h 7252515"/>
                <a:gd name="connsiteX36-33983" fmla="*/ 1272328 w 2222325"/>
                <a:gd name="connsiteY36-33984" fmla="*/ 6360264 h 7252515"/>
                <a:gd name="connsiteX37-33985" fmla="*/ 1345493 w 2222325"/>
                <a:gd name="connsiteY37-33986" fmla="*/ 6540277 h 7252515"/>
                <a:gd name="connsiteX38-33987" fmla="*/ 1294713 w 2222325"/>
                <a:gd name="connsiteY38-33988" fmla="*/ 6741714 h 7252515"/>
                <a:gd name="connsiteX39-33989" fmla="*/ 1312891 w 2222325"/>
                <a:gd name="connsiteY39-33990" fmla="*/ 6828040 h 7252515"/>
                <a:gd name="connsiteX40-33991" fmla="*/ 1322687 w 2222325"/>
                <a:gd name="connsiteY40-33992" fmla="*/ 7020824 h 7252515"/>
                <a:gd name="connsiteX41-33993" fmla="*/ 1769461 w 2222325"/>
                <a:gd name="connsiteY41-33994" fmla="*/ 7189119 h 7252515"/>
                <a:gd name="connsiteX42-33995" fmla="*/ 2198114 w 2222325"/>
                <a:gd name="connsiteY42-33996" fmla="*/ 7199125 h 7252515"/>
                <a:gd name="connsiteX43-33997" fmla="*/ 2180958 w 2222325"/>
                <a:gd name="connsiteY43-33998" fmla="*/ 7046786 h 7252515"/>
                <a:gd name="connsiteX44-33999" fmla="*/ 1696355 w 2222325"/>
                <a:gd name="connsiteY44-34000" fmla="*/ 6680449 h 7252515"/>
                <a:gd name="connsiteX45-34001" fmla="*/ 1717238 w 2222325"/>
                <a:gd name="connsiteY45-34002" fmla="*/ 6550072 h 7252515"/>
                <a:gd name="connsiteX46-34003" fmla="*/ 1677725 w 2222325"/>
                <a:gd name="connsiteY46-34004" fmla="*/ 6451067 h 7252515"/>
                <a:gd name="connsiteX47-34005" fmla="*/ 1666458 w 2222325"/>
                <a:gd name="connsiteY47-34006" fmla="*/ 6250170 h 7252515"/>
                <a:gd name="connsiteX48-34007" fmla="*/ 1688122 w 2222325"/>
                <a:gd name="connsiteY48-34008" fmla="*/ 5979714 h 7252515"/>
                <a:gd name="connsiteX49-34009" fmla="*/ 1736739 w 2222325"/>
                <a:gd name="connsiteY49-34010" fmla="*/ 5512209 h 7252515"/>
                <a:gd name="connsiteX50-34011" fmla="*/ 1748157 w 2222325"/>
                <a:gd name="connsiteY50-34012" fmla="*/ 5363804 h 7252515"/>
                <a:gd name="connsiteX51-34013" fmla="*/ 1806719 w 2222325"/>
                <a:gd name="connsiteY51-34014" fmla="*/ 5317321 h 7252515"/>
                <a:gd name="connsiteX52-34015" fmla="*/ 1893315 w 2222325"/>
                <a:gd name="connsiteY52-34016" fmla="*/ 5097645 h 7252515"/>
                <a:gd name="connsiteX53-34017" fmla="*/ 1918465 w 2222325"/>
                <a:gd name="connsiteY53-34018" fmla="*/ 4805496 h 7252515"/>
                <a:gd name="connsiteX54-34019" fmla="*/ 1909481 w 2222325"/>
                <a:gd name="connsiteY54-34020" fmla="*/ 4348776 h 7252515"/>
                <a:gd name="connsiteX55-34021" fmla="*/ 1890160 w 2222325"/>
                <a:gd name="connsiteY55-34022" fmla="*/ 3902573 h 7252515"/>
                <a:gd name="connsiteX56-34023" fmla="*/ 1864470 w 2222325"/>
                <a:gd name="connsiteY56-34024" fmla="*/ 3584643 h 7252515"/>
                <a:gd name="connsiteX57-34025" fmla="*/ 2065365 w 2222325"/>
                <a:gd name="connsiteY57-34026" fmla="*/ 2654077 h 7252515"/>
                <a:gd name="connsiteX58-34027" fmla="*/ 2051815 w 2222325"/>
                <a:gd name="connsiteY58-34028" fmla="*/ 2404684 h 7252515"/>
                <a:gd name="connsiteX59-34029" fmla="*/ 1990308 w 2222325"/>
                <a:gd name="connsiteY59-34030" fmla="*/ 1864914 h 7252515"/>
                <a:gd name="connsiteX60-34031" fmla="*/ 1945567 w 2222325"/>
                <a:gd name="connsiteY60-34032" fmla="*/ 1677029 h 7252515"/>
                <a:gd name="connsiteX61-34033" fmla="*/ 1931145 w 2222325"/>
                <a:gd name="connsiteY61-34034" fmla="*/ 1432534 h 7252515"/>
                <a:gd name="connsiteX62-34035" fmla="*/ 1883520 w 2222325"/>
                <a:gd name="connsiteY62-34036" fmla="*/ 1302338 h 7252515"/>
                <a:gd name="connsiteX63-34037" fmla="*/ 1416795 w 2222325"/>
                <a:gd name="connsiteY63-34038" fmla="*/ 1134975 h 7252515"/>
                <a:gd name="connsiteX64-34039" fmla="*/ 1318329 w 2222325"/>
                <a:gd name="connsiteY64-34040" fmla="*/ 1020075 h 7252515"/>
                <a:gd name="connsiteX65-34041" fmla="*/ 1374338 w 2222325"/>
                <a:gd name="connsiteY65-34042" fmla="*/ 821521 h 7252515"/>
                <a:gd name="connsiteX66-34043" fmla="*/ 1442515 w 2222325"/>
                <a:gd name="connsiteY66-34044" fmla="*/ 622909 h 7252515"/>
                <a:gd name="connsiteX67-34045" fmla="*/ 1454024 w 2222325"/>
                <a:gd name="connsiteY67-34046" fmla="*/ 380757 h 7252515"/>
                <a:gd name="connsiteX68-34047" fmla="*/ 1340054 w 2222325"/>
                <a:gd name="connsiteY68-34048" fmla="*/ 143773 h 7252515"/>
                <a:gd name="connsiteX69-34049" fmla="*/ 1072753 w 2222325"/>
                <a:gd name="connsiteY69-34050" fmla="*/ 568 h 7252515"/>
                <a:gd name="connsiteX0-34051" fmla="*/ 1074836 w 2224408"/>
                <a:gd name="connsiteY0-34052" fmla="*/ 568 h 7252515"/>
                <a:gd name="connsiteX1-34053" fmla="*/ 820816 w 2224408"/>
                <a:gd name="connsiteY1-34054" fmla="*/ 116070 h 7252515"/>
                <a:gd name="connsiteX2-34055" fmla="*/ 696991 w 2224408"/>
                <a:gd name="connsiteY2-34056" fmla="*/ 297045 h 7252515"/>
                <a:gd name="connsiteX3-34057" fmla="*/ 716041 w 2224408"/>
                <a:gd name="connsiteY3-34058" fmla="*/ 620895 h 7252515"/>
                <a:gd name="connsiteX4-34059" fmla="*/ 849391 w 2224408"/>
                <a:gd name="connsiteY4-34060" fmla="*/ 897120 h 7252515"/>
                <a:gd name="connsiteX5-34061" fmla="*/ 754141 w 2224408"/>
                <a:gd name="connsiteY5-34062" fmla="*/ 1011420 h 7252515"/>
                <a:gd name="connsiteX6-34063" fmla="*/ 112811 w 2224408"/>
                <a:gd name="connsiteY6-34064" fmla="*/ 1267123 h 7252515"/>
                <a:gd name="connsiteX7-34065" fmla="*/ 11191 w 2224408"/>
                <a:gd name="connsiteY7-34066" fmla="*/ 2211570 h 7252515"/>
                <a:gd name="connsiteX8-34067" fmla="*/ 324374 w 2224408"/>
                <a:gd name="connsiteY8-34068" fmla="*/ 3017500 h 7252515"/>
                <a:gd name="connsiteX9-34069" fmla="*/ 253072 w 2224408"/>
                <a:gd name="connsiteY9-34070" fmla="*/ 3814384 h 7252515"/>
                <a:gd name="connsiteX10-34071" fmla="*/ 388435 w 2224408"/>
                <a:gd name="connsiteY10-34072" fmla="*/ 3984422 h 7252515"/>
                <a:gd name="connsiteX11-34073" fmla="*/ 445916 w 2224408"/>
                <a:gd name="connsiteY11-34074" fmla="*/ 4229457 h 7252515"/>
                <a:gd name="connsiteX12-34075" fmla="*/ 507123 w 2224408"/>
                <a:gd name="connsiteY12-34076" fmla="*/ 4629539 h 7252515"/>
                <a:gd name="connsiteX13-34077" fmla="*/ 515777 w 2224408"/>
                <a:gd name="connsiteY13-34078" fmla="*/ 4793958 h 7252515"/>
                <a:gd name="connsiteX14-34079" fmla="*/ 501863 w 2224408"/>
                <a:gd name="connsiteY14-34080" fmla="*/ 4980881 h 7252515"/>
                <a:gd name="connsiteX15-34081" fmla="*/ 470133 w 2224408"/>
                <a:gd name="connsiteY15-34082" fmla="*/ 5126491 h 7252515"/>
                <a:gd name="connsiteX16-34083" fmla="*/ 394204 w 2224408"/>
                <a:gd name="connsiteY16-34084" fmla="*/ 6154049 h 7252515"/>
                <a:gd name="connsiteX17-34085" fmla="*/ 359589 w 2224408"/>
                <a:gd name="connsiteY17-34086" fmla="*/ 6604338 h 7252515"/>
                <a:gd name="connsiteX18-34087" fmla="*/ 431433 w 2224408"/>
                <a:gd name="connsiteY18-34088" fmla="*/ 6827439 h 7252515"/>
                <a:gd name="connsiteX19-34089" fmla="*/ 378309 w 2224408"/>
                <a:gd name="connsiteY19-34090" fmla="*/ 6982453 h 7252515"/>
                <a:gd name="connsiteX20-34091" fmla="*/ 616705 w 2224408"/>
                <a:gd name="connsiteY20-34092" fmla="*/ 7244526 h 7252515"/>
                <a:gd name="connsiteX21-34093" fmla="*/ 969460 w 2224408"/>
                <a:gd name="connsiteY21-34094" fmla="*/ 7136926 h 7252515"/>
                <a:gd name="connsiteX22-34095" fmla="*/ 735963 w 2224408"/>
                <a:gd name="connsiteY22-34096" fmla="*/ 6844746 h 7252515"/>
                <a:gd name="connsiteX23-34097" fmla="*/ 764267 w 2224408"/>
                <a:gd name="connsiteY23-34098" fmla="*/ 6579789 h 7252515"/>
                <a:gd name="connsiteX24-34099" fmla="*/ 750115 w 2224408"/>
                <a:gd name="connsiteY24-34100" fmla="*/ 6250170 h 7252515"/>
                <a:gd name="connsiteX25-34101" fmla="*/ 867691 w 2224408"/>
                <a:gd name="connsiteY25-34102" fmla="*/ 5489132 h 7252515"/>
                <a:gd name="connsiteX26-34103" fmla="*/ 917208 w 2224408"/>
                <a:gd name="connsiteY26-34104" fmla="*/ 5380240 h 7252515"/>
                <a:gd name="connsiteX27-34105" fmla="*/ 909695 w 2224408"/>
                <a:gd name="connsiteY27-34106" fmla="*/ 5308938 h 7252515"/>
                <a:gd name="connsiteX28-34107" fmla="*/ 982741 w 2224408"/>
                <a:gd name="connsiteY28-34108" fmla="*/ 5211945 h 7252515"/>
                <a:gd name="connsiteX29-34109" fmla="*/ 984755 w 2224408"/>
                <a:gd name="connsiteY29-34110" fmla="*/ 5069070 h 7252515"/>
                <a:gd name="connsiteX30-34111" fmla="*/ 1140910 w 2224408"/>
                <a:gd name="connsiteY30-34112" fmla="*/ 4378373 h 7252515"/>
                <a:gd name="connsiteX31-34113" fmla="*/ 1287541 w 2224408"/>
                <a:gd name="connsiteY31-34114" fmla="*/ 4649970 h 7252515"/>
                <a:gd name="connsiteX32-34115" fmla="*/ 1352203 w 2224408"/>
                <a:gd name="connsiteY32-34116" fmla="*/ 4880042 h 7252515"/>
                <a:gd name="connsiteX33-34117" fmla="*/ 1321615 w 2224408"/>
                <a:gd name="connsiteY33-34118" fmla="*/ 4973880 h 7252515"/>
                <a:gd name="connsiteX34-34119" fmla="*/ 1365484 w 2224408"/>
                <a:gd name="connsiteY34-34120" fmla="*/ 5113209 h 7252515"/>
                <a:gd name="connsiteX35-34121" fmla="*/ 1273389 w 2224408"/>
                <a:gd name="connsiteY35-34122" fmla="*/ 5554244 h 7252515"/>
                <a:gd name="connsiteX36-34123" fmla="*/ 1274411 w 2224408"/>
                <a:gd name="connsiteY36-34124" fmla="*/ 6360264 h 7252515"/>
                <a:gd name="connsiteX37-34125" fmla="*/ 1347576 w 2224408"/>
                <a:gd name="connsiteY37-34126" fmla="*/ 6540277 h 7252515"/>
                <a:gd name="connsiteX38-34127" fmla="*/ 1296796 w 2224408"/>
                <a:gd name="connsiteY38-34128" fmla="*/ 6741714 h 7252515"/>
                <a:gd name="connsiteX39-34129" fmla="*/ 1314974 w 2224408"/>
                <a:gd name="connsiteY39-34130" fmla="*/ 6828040 h 7252515"/>
                <a:gd name="connsiteX40-34131" fmla="*/ 1324770 w 2224408"/>
                <a:gd name="connsiteY40-34132" fmla="*/ 7020824 h 7252515"/>
                <a:gd name="connsiteX41-34133" fmla="*/ 1771544 w 2224408"/>
                <a:gd name="connsiteY41-34134" fmla="*/ 7189119 h 7252515"/>
                <a:gd name="connsiteX42-34135" fmla="*/ 2200197 w 2224408"/>
                <a:gd name="connsiteY42-34136" fmla="*/ 7199125 h 7252515"/>
                <a:gd name="connsiteX43-34137" fmla="*/ 2183041 w 2224408"/>
                <a:gd name="connsiteY43-34138" fmla="*/ 7046786 h 7252515"/>
                <a:gd name="connsiteX44-34139" fmla="*/ 1698438 w 2224408"/>
                <a:gd name="connsiteY44-34140" fmla="*/ 6680449 h 7252515"/>
                <a:gd name="connsiteX45-34141" fmla="*/ 1719321 w 2224408"/>
                <a:gd name="connsiteY45-34142" fmla="*/ 6550072 h 7252515"/>
                <a:gd name="connsiteX46-34143" fmla="*/ 1679808 w 2224408"/>
                <a:gd name="connsiteY46-34144" fmla="*/ 6451067 h 7252515"/>
                <a:gd name="connsiteX47-34145" fmla="*/ 1668541 w 2224408"/>
                <a:gd name="connsiteY47-34146" fmla="*/ 6250170 h 7252515"/>
                <a:gd name="connsiteX48-34147" fmla="*/ 1690205 w 2224408"/>
                <a:gd name="connsiteY48-34148" fmla="*/ 5979714 h 7252515"/>
                <a:gd name="connsiteX49-34149" fmla="*/ 1738822 w 2224408"/>
                <a:gd name="connsiteY49-34150" fmla="*/ 5512209 h 7252515"/>
                <a:gd name="connsiteX50-34151" fmla="*/ 1750240 w 2224408"/>
                <a:gd name="connsiteY50-34152" fmla="*/ 5363804 h 7252515"/>
                <a:gd name="connsiteX51-34153" fmla="*/ 1808802 w 2224408"/>
                <a:gd name="connsiteY51-34154" fmla="*/ 5317321 h 7252515"/>
                <a:gd name="connsiteX52-34155" fmla="*/ 1895398 w 2224408"/>
                <a:gd name="connsiteY52-34156" fmla="*/ 5097645 h 7252515"/>
                <a:gd name="connsiteX53-34157" fmla="*/ 1920548 w 2224408"/>
                <a:gd name="connsiteY53-34158" fmla="*/ 4805496 h 7252515"/>
                <a:gd name="connsiteX54-34159" fmla="*/ 1911564 w 2224408"/>
                <a:gd name="connsiteY54-34160" fmla="*/ 4348776 h 7252515"/>
                <a:gd name="connsiteX55-34161" fmla="*/ 1892243 w 2224408"/>
                <a:gd name="connsiteY55-34162" fmla="*/ 3902573 h 7252515"/>
                <a:gd name="connsiteX56-34163" fmla="*/ 1866553 w 2224408"/>
                <a:gd name="connsiteY56-34164" fmla="*/ 3584643 h 7252515"/>
                <a:gd name="connsiteX57-34165" fmla="*/ 2067448 w 2224408"/>
                <a:gd name="connsiteY57-34166" fmla="*/ 2654077 h 7252515"/>
                <a:gd name="connsiteX58-34167" fmla="*/ 2053898 w 2224408"/>
                <a:gd name="connsiteY58-34168" fmla="*/ 2404684 h 7252515"/>
                <a:gd name="connsiteX59-34169" fmla="*/ 1992391 w 2224408"/>
                <a:gd name="connsiteY59-34170" fmla="*/ 1864914 h 7252515"/>
                <a:gd name="connsiteX60-34171" fmla="*/ 1947650 w 2224408"/>
                <a:gd name="connsiteY60-34172" fmla="*/ 1677029 h 7252515"/>
                <a:gd name="connsiteX61-34173" fmla="*/ 1933228 w 2224408"/>
                <a:gd name="connsiteY61-34174" fmla="*/ 1432534 h 7252515"/>
                <a:gd name="connsiteX62-34175" fmla="*/ 1885603 w 2224408"/>
                <a:gd name="connsiteY62-34176" fmla="*/ 1302338 h 7252515"/>
                <a:gd name="connsiteX63-34177" fmla="*/ 1418878 w 2224408"/>
                <a:gd name="connsiteY63-34178" fmla="*/ 1134975 h 7252515"/>
                <a:gd name="connsiteX64-34179" fmla="*/ 1320412 w 2224408"/>
                <a:gd name="connsiteY64-34180" fmla="*/ 1020075 h 7252515"/>
                <a:gd name="connsiteX65-34181" fmla="*/ 1376421 w 2224408"/>
                <a:gd name="connsiteY65-34182" fmla="*/ 821521 h 7252515"/>
                <a:gd name="connsiteX66-34183" fmla="*/ 1444598 w 2224408"/>
                <a:gd name="connsiteY66-34184" fmla="*/ 622909 h 7252515"/>
                <a:gd name="connsiteX67-34185" fmla="*/ 1456107 w 2224408"/>
                <a:gd name="connsiteY67-34186" fmla="*/ 380757 h 7252515"/>
                <a:gd name="connsiteX68-34187" fmla="*/ 1342137 w 2224408"/>
                <a:gd name="connsiteY68-34188" fmla="*/ 143773 h 7252515"/>
                <a:gd name="connsiteX69-34189" fmla="*/ 1074836 w 2224408"/>
                <a:gd name="connsiteY69-34190" fmla="*/ 568 h 7252515"/>
                <a:gd name="connsiteX0-34191" fmla="*/ 1074221 w 2223793"/>
                <a:gd name="connsiteY0-34192" fmla="*/ 568 h 7252515"/>
                <a:gd name="connsiteX1-34193" fmla="*/ 820201 w 2223793"/>
                <a:gd name="connsiteY1-34194" fmla="*/ 116070 h 7252515"/>
                <a:gd name="connsiteX2-34195" fmla="*/ 696376 w 2223793"/>
                <a:gd name="connsiteY2-34196" fmla="*/ 297045 h 7252515"/>
                <a:gd name="connsiteX3-34197" fmla="*/ 715426 w 2223793"/>
                <a:gd name="connsiteY3-34198" fmla="*/ 620895 h 7252515"/>
                <a:gd name="connsiteX4-34199" fmla="*/ 848776 w 2223793"/>
                <a:gd name="connsiteY4-34200" fmla="*/ 897120 h 7252515"/>
                <a:gd name="connsiteX5-34201" fmla="*/ 753526 w 2223793"/>
                <a:gd name="connsiteY5-34202" fmla="*/ 1011420 h 7252515"/>
                <a:gd name="connsiteX6-34203" fmla="*/ 112196 w 2223793"/>
                <a:gd name="connsiteY6-34204" fmla="*/ 1267123 h 7252515"/>
                <a:gd name="connsiteX7-34205" fmla="*/ 10576 w 2223793"/>
                <a:gd name="connsiteY7-34206" fmla="*/ 2211570 h 7252515"/>
                <a:gd name="connsiteX8-34207" fmla="*/ 323759 w 2223793"/>
                <a:gd name="connsiteY8-34208" fmla="*/ 3017500 h 7252515"/>
                <a:gd name="connsiteX9-34209" fmla="*/ 252457 w 2223793"/>
                <a:gd name="connsiteY9-34210" fmla="*/ 3814384 h 7252515"/>
                <a:gd name="connsiteX10-34211" fmla="*/ 387820 w 2223793"/>
                <a:gd name="connsiteY10-34212" fmla="*/ 3984422 h 7252515"/>
                <a:gd name="connsiteX11-34213" fmla="*/ 445301 w 2223793"/>
                <a:gd name="connsiteY11-34214" fmla="*/ 4229457 h 7252515"/>
                <a:gd name="connsiteX12-34215" fmla="*/ 506508 w 2223793"/>
                <a:gd name="connsiteY12-34216" fmla="*/ 4629539 h 7252515"/>
                <a:gd name="connsiteX13-34217" fmla="*/ 515162 w 2223793"/>
                <a:gd name="connsiteY13-34218" fmla="*/ 4793958 h 7252515"/>
                <a:gd name="connsiteX14-34219" fmla="*/ 501248 w 2223793"/>
                <a:gd name="connsiteY14-34220" fmla="*/ 4980881 h 7252515"/>
                <a:gd name="connsiteX15-34221" fmla="*/ 469518 w 2223793"/>
                <a:gd name="connsiteY15-34222" fmla="*/ 5126491 h 7252515"/>
                <a:gd name="connsiteX16-34223" fmla="*/ 393589 w 2223793"/>
                <a:gd name="connsiteY16-34224" fmla="*/ 6154049 h 7252515"/>
                <a:gd name="connsiteX17-34225" fmla="*/ 358974 w 2223793"/>
                <a:gd name="connsiteY17-34226" fmla="*/ 6604338 h 7252515"/>
                <a:gd name="connsiteX18-34227" fmla="*/ 430818 w 2223793"/>
                <a:gd name="connsiteY18-34228" fmla="*/ 6827439 h 7252515"/>
                <a:gd name="connsiteX19-34229" fmla="*/ 377694 w 2223793"/>
                <a:gd name="connsiteY19-34230" fmla="*/ 6982453 h 7252515"/>
                <a:gd name="connsiteX20-34231" fmla="*/ 616090 w 2223793"/>
                <a:gd name="connsiteY20-34232" fmla="*/ 7244526 h 7252515"/>
                <a:gd name="connsiteX21-34233" fmla="*/ 968845 w 2223793"/>
                <a:gd name="connsiteY21-34234" fmla="*/ 7136926 h 7252515"/>
                <a:gd name="connsiteX22-34235" fmla="*/ 735348 w 2223793"/>
                <a:gd name="connsiteY22-34236" fmla="*/ 6844746 h 7252515"/>
                <a:gd name="connsiteX23-34237" fmla="*/ 763652 w 2223793"/>
                <a:gd name="connsiteY23-34238" fmla="*/ 6579789 h 7252515"/>
                <a:gd name="connsiteX24-34239" fmla="*/ 749500 w 2223793"/>
                <a:gd name="connsiteY24-34240" fmla="*/ 6250170 h 7252515"/>
                <a:gd name="connsiteX25-34241" fmla="*/ 867076 w 2223793"/>
                <a:gd name="connsiteY25-34242" fmla="*/ 5489132 h 7252515"/>
                <a:gd name="connsiteX26-34243" fmla="*/ 916593 w 2223793"/>
                <a:gd name="connsiteY26-34244" fmla="*/ 5380240 h 7252515"/>
                <a:gd name="connsiteX27-34245" fmla="*/ 909080 w 2223793"/>
                <a:gd name="connsiteY27-34246" fmla="*/ 5308938 h 7252515"/>
                <a:gd name="connsiteX28-34247" fmla="*/ 982126 w 2223793"/>
                <a:gd name="connsiteY28-34248" fmla="*/ 5211945 h 7252515"/>
                <a:gd name="connsiteX29-34249" fmla="*/ 984140 w 2223793"/>
                <a:gd name="connsiteY29-34250" fmla="*/ 5069070 h 7252515"/>
                <a:gd name="connsiteX30-34251" fmla="*/ 1140295 w 2223793"/>
                <a:gd name="connsiteY30-34252" fmla="*/ 4378373 h 7252515"/>
                <a:gd name="connsiteX31-34253" fmla="*/ 1286926 w 2223793"/>
                <a:gd name="connsiteY31-34254" fmla="*/ 4649970 h 7252515"/>
                <a:gd name="connsiteX32-34255" fmla="*/ 1351588 w 2223793"/>
                <a:gd name="connsiteY32-34256" fmla="*/ 4880042 h 7252515"/>
                <a:gd name="connsiteX33-34257" fmla="*/ 1321000 w 2223793"/>
                <a:gd name="connsiteY33-34258" fmla="*/ 4973880 h 7252515"/>
                <a:gd name="connsiteX34-34259" fmla="*/ 1364869 w 2223793"/>
                <a:gd name="connsiteY34-34260" fmla="*/ 5113209 h 7252515"/>
                <a:gd name="connsiteX35-34261" fmla="*/ 1272774 w 2223793"/>
                <a:gd name="connsiteY35-34262" fmla="*/ 5554244 h 7252515"/>
                <a:gd name="connsiteX36-34263" fmla="*/ 1273796 w 2223793"/>
                <a:gd name="connsiteY36-34264" fmla="*/ 6360264 h 7252515"/>
                <a:gd name="connsiteX37-34265" fmla="*/ 1346961 w 2223793"/>
                <a:gd name="connsiteY37-34266" fmla="*/ 6540277 h 7252515"/>
                <a:gd name="connsiteX38-34267" fmla="*/ 1296181 w 2223793"/>
                <a:gd name="connsiteY38-34268" fmla="*/ 6741714 h 7252515"/>
                <a:gd name="connsiteX39-34269" fmla="*/ 1314359 w 2223793"/>
                <a:gd name="connsiteY39-34270" fmla="*/ 6828040 h 7252515"/>
                <a:gd name="connsiteX40-34271" fmla="*/ 1324155 w 2223793"/>
                <a:gd name="connsiteY40-34272" fmla="*/ 7020824 h 7252515"/>
                <a:gd name="connsiteX41-34273" fmla="*/ 1770929 w 2223793"/>
                <a:gd name="connsiteY41-34274" fmla="*/ 7189119 h 7252515"/>
                <a:gd name="connsiteX42-34275" fmla="*/ 2199582 w 2223793"/>
                <a:gd name="connsiteY42-34276" fmla="*/ 7199125 h 7252515"/>
                <a:gd name="connsiteX43-34277" fmla="*/ 2182426 w 2223793"/>
                <a:gd name="connsiteY43-34278" fmla="*/ 7046786 h 7252515"/>
                <a:gd name="connsiteX44-34279" fmla="*/ 1697823 w 2223793"/>
                <a:gd name="connsiteY44-34280" fmla="*/ 6680449 h 7252515"/>
                <a:gd name="connsiteX45-34281" fmla="*/ 1718706 w 2223793"/>
                <a:gd name="connsiteY45-34282" fmla="*/ 6550072 h 7252515"/>
                <a:gd name="connsiteX46-34283" fmla="*/ 1679193 w 2223793"/>
                <a:gd name="connsiteY46-34284" fmla="*/ 6451067 h 7252515"/>
                <a:gd name="connsiteX47-34285" fmla="*/ 1667926 w 2223793"/>
                <a:gd name="connsiteY47-34286" fmla="*/ 6250170 h 7252515"/>
                <a:gd name="connsiteX48-34287" fmla="*/ 1689590 w 2223793"/>
                <a:gd name="connsiteY48-34288" fmla="*/ 5979714 h 7252515"/>
                <a:gd name="connsiteX49-34289" fmla="*/ 1738207 w 2223793"/>
                <a:gd name="connsiteY49-34290" fmla="*/ 5512209 h 7252515"/>
                <a:gd name="connsiteX50-34291" fmla="*/ 1749625 w 2223793"/>
                <a:gd name="connsiteY50-34292" fmla="*/ 5363804 h 7252515"/>
                <a:gd name="connsiteX51-34293" fmla="*/ 1808187 w 2223793"/>
                <a:gd name="connsiteY51-34294" fmla="*/ 5317321 h 7252515"/>
                <a:gd name="connsiteX52-34295" fmla="*/ 1894783 w 2223793"/>
                <a:gd name="connsiteY52-34296" fmla="*/ 5097645 h 7252515"/>
                <a:gd name="connsiteX53-34297" fmla="*/ 1919933 w 2223793"/>
                <a:gd name="connsiteY53-34298" fmla="*/ 4805496 h 7252515"/>
                <a:gd name="connsiteX54-34299" fmla="*/ 1910949 w 2223793"/>
                <a:gd name="connsiteY54-34300" fmla="*/ 4348776 h 7252515"/>
                <a:gd name="connsiteX55-34301" fmla="*/ 1891628 w 2223793"/>
                <a:gd name="connsiteY55-34302" fmla="*/ 3902573 h 7252515"/>
                <a:gd name="connsiteX56-34303" fmla="*/ 1865938 w 2223793"/>
                <a:gd name="connsiteY56-34304" fmla="*/ 3584643 h 7252515"/>
                <a:gd name="connsiteX57-34305" fmla="*/ 2066833 w 2223793"/>
                <a:gd name="connsiteY57-34306" fmla="*/ 2654077 h 7252515"/>
                <a:gd name="connsiteX58-34307" fmla="*/ 2053283 w 2223793"/>
                <a:gd name="connsiteY58-34308" fmla="*/ 2404684 h 7252515"/>
                <a:gd name="connsiteX59-34309" fmla="*/ 1991776 w 2223793"/>
                <a:gd name="connsiteY59-34310" fmla="*/ 1864914 h 7252515"/>
                <a:gd name="connsiteX60-34311" fmla="*/ 1947035 w 2223793"/>
                <a:gd name="connsiteY60-34312" fmla="*/ 1677029 h 7252515"/>
                <a:gd name="connsiteX61-34313" fmla="*/ 1932613 w 2223793"/>
                <a:gd name="connsiteY61-34314" fmla="*/ 1432534 h 7252515"/>
                <a:gd name="connsiteX62-34315" fmla="*/ 1884988 w 2223793"/>
                <a:gd name="connsiteY62-34316" fmla="*/ 1302338 h 7252515"/>
                <a:gd name="connsiteX63-34317" fmla="*/ 1418263 w 2223793"/>
                <a:gd name="connsiteY63-34318" fmla="*/ 1134975 h 7252515"/>
                <a:gd name="connsiteX64-34319" fmla="*/ 1319797 w 2223793"/>
                <a:gd name="connsiteY64-34320" fmla="*/ 1020075 h 7252515"/>
                <a:gd name="connsiteX65-34321" fmla="*/ 1375806 w 2223793"/>
                <a:gd name="connsiteY65-34322" fmla="*/ 821521 h 7252515"/>
                <a:gd name="connsiteX66-34323" fmla="*/ 1443983 w 2223793"/>
                <a:gd name="connsiteY66-34324" fmla="*/ 622909 h 7252515"/>
                <a:gd name="connsiteX67-34325" fmla="*/ 1455492 w 2223793"/>
                <a:gd name="connsiteY67-34326" fmla="*/ 380757 h 7252515"/>
                <a:gd name="connsiteX68-34327" fmla="*/ 1341522 w 2223793"/>
                <a:gd name="connsiteY68-34328" fmla="*/ 143773 h 7252515"/>
                <a:gd name="connsiteX69-34329" fmla="*/ 1074221 w 2223793"/>
                <a:gd name="connsiteY69-34330" fmla="*/ 568 h 7252515"/>
                <a:gd name="connsiteX0-34331" fmla="*/ 1074221 w 2223793"/>
                <a:gd name="connsiteY0-34332" fmla="*/ 568 h 7252515"/>
                <a:gd name="connsiteX1-34333" fmla="*/ 820201 w 2223793"/>
                <a:gd name="connsiteY1-34334" fmla="*/ 116070 h 7252515"/>
                <a:gd name="connsiteX2-34335" fmla="*/ 696376 w 2223793"/>
                <a:gd name="connsiteY2-34336" fmla="*/ 297045 h 7252515"/>
                <a:gd name="connsiteX3-34337" fmla="*/ 715426 w 2223793"/>
                <a:gd name="connsiteY3-34338" fmla="*/ 620895 h 7252515"/>
                <a:gd name="connsiteX4-34339" fmla="*/ 848776 w 2223793"/>
                <a:gd name="connsiteY4-34340" fmla="*/ 897120 h 7252515"/>
                <a:gd name="connsiteX5-34341" fmla="*/ 753526 w 2223793"/>
                <a:gd name="connsiteY5-34342" fmla="*/ 1011420 h 7252515"/>
                <a:gd name="connsiteX6-34343" fmla="*/ 112196 w 2223793"/>
                <a:gd name="connsiteY6-34344" fmla="*/ 1267123 h 7252515"/>
                <a:gd name="connsiteX7-34345" fmla="*/ 10576 w 2223793"/>
                <a:gd name="connsiteY7-34346" fmla="*/ 2211570 h 7252515"/>
                <a:gd name="connsiteX8-34347" fmla="*/ 323759 w 2223793"/>
                <a:gd name="connsiteY8-34348" fmla="*/ 3017500 h 7252515"/>
                <a:gd name="connsiteX9-34349" fmla="*/ 252457 w 2223793"/>
                <a:gd name="connsiteY9-34350" fmla="*/ 3814384 h 7252515"/>
                <a:gd name="connsiteX10-34351" fmla="*/ 387820 w 2223793"/>
                <a:gd name="connsiteY10-34352" fmla="*/ 3984422 h 7252515"/>
                <a:gd name="connsiteX11-34353" fmla="*/ 445301 w 2223793"/>
                <a:gd name="connsiteY11-34354" fmla="*/ 4229457 h 7252515"/>
                <a:gd name="connsiteX12-34355" fmla="*/ 506508 w 2223793"/>
                <a:gd name="connsiteY12-34356" fmla="*/ 4629539 h 7252515"/>
                <a:gd name="connsiteX13-34357" fmla="*/ 515162 w 2223793"/>
                <a:gd name="connsiteY13-34358" fmla="*/ 4793958 h 7252515"/>
                <a:gd name="connsiteX14-34359" fmla="*/ 501248 w 2223793"/>
                <a:gd name="connsiteY14-34360" fmla="*/ 4980881 h 7252515"/>
                <a:gd name="connsiteX15-34361" fmla="*/ 469518 w 2223793"/>
                <a:gd name="connsiteY15-34362" fmla="*/ 5126491 h 7252515"/>
                <a:gd name="connsiteX16-34363" fmla="*/ 393589 w 2223793"/>
                <a:gd name="connsiteY16-34364" fmla="*/ 6154049 h 7252515"/>
                <a:gd name="connsiteX17-34365" fmla="*/ 358974 w 2223793"/>
                <a:gd name="connsiteY17-34366" fmla="*/ 6604338 h 7252515"/>
                <a:gd name="connsiteX18-34367" fmla="*/ 430818 w 2223793"/>
                <a:gd name="connsiteY18-34368" fmla="*/ 6827439 h 7252515"/>
                <a:gd name="connsiteX19-34369" fmla="*/ 377694 w 2223793"/>
                <a:gd name="connsiteY19-34370" fmla="*/ 6982453 h 7252515"/>
                <a:gd name="connsiteX20-34371" fmla="*/ 616090 w 2223793"/>
                <a:gd name="connsiteY20-34372" fmla="*/ 7244526 h 7252515"/>
                <a:gd name="connsiteX21-34373" fmla="*/ 968845 w 2223793"/>
                <a:gd name="connsiteY21-34374" fmla="*/ 7136926 h 7252515"/>
                <a:gd name="connsiteX22-34375" fmla="*/ 735348 w 2223793"/>
                <a:gd name="connsiteY22-34376" fmla="*/ 6844746 h 7252515"/>
                <a:gd name="connsiteX23-34377" fmla="*/ 763652 w 2223793"/>
                <a:gd name="connsiteY23-34378" fmla="*/ 6579789 h 7252515"/>
                <a:gd name="connsiteX24-34379" fmla="*/ 749500 w 2223793"/>
                <a:gd name="connsiteY24-34380" fmla="*/ 6250170 h 7252515"/>
                <a:gd name="connsiteX25-34381" fmla="*/ 867076 w 2223793"/>
                <a:gd name="connsiteY25-34382" fmla="*/ 5489132 h 7252515"/>
                <a:gd name="connsiteX26-34383" fmla="*/ 916593 w 2223793"/>
                <a:gd name="connsiteY26-34384" fmla="*/ 5380240 h 7252515"/>
                <a:gd name="connsiteX27-34385" fmla="*/ 909080 w 2223793"/>
                <a:gd name="connsiteY27-34386" fmla="*/ 5308938 h 7252515"/>
                <a:gd name="connsiteX28-34387" fmla="*/ 982126 w 2223793"/>
                <a:gd name="connsiteY28-34388" fmla="*/ 5211945 h 7252515"/>
                <a:gd name="connsiteX29-34389" fmla="*/ 984140 w 2223793"/>
                <a:gd name="connsiteY29-34390" fmla="*/ 5069070 h 7252515"/>
                <a:gd name="connsiteX30-34391" fmla="*/ 1140295 w 2223793"/>
                <a:gd name="connsiteY30-34392" fmla="*/ 4378373 h 7252515"/>
                <a:gd name="connsiteX31-34393" fmla="*/ 1286926 w 2223793"/>
                <a:gd name="connsiteY31-34394" fmla="*/ 4649970 h 7252515"/>
                <a:gd name="connsiteX32-34395" fmla="*/ 1351588 w 2223793"/>
                <a:gd name="connsiteY32-34396" fmla="*/ 4880042 h 7252515"/>
                <a:gd name="connsiteX33-34397" fmla="*/ 1321000 w 2223793"/>
                <a:gd name="connsiteY33-34398" fmla="*/ 4973880 h 7252515"/>
                <a:gd name="connsiteX34-34399" fmla="*/ 1364869 w 2223793"/>
                <a:gd name="connsiteY34-34400" fmla="*/ 5113209 h 7252515"/>
                <a:gd name="connsiteX35-34401" fmla="*/ 1272774 w 2223793"/>
                <a:gd name="connsiteY35-34402" fmla="*/ 5554244 h 7252515"/>
                <a:gd name="connsiteX36-34403" fmla="*/ 1273796 w 2223793"/>
                <a:gd name="connsiteY36-34404" fmla="*/ 6360264 h 7252515"/>
                <a:gd name="connsiteX37-34405" fmla="*/ 1346961 w 2223793"/>
                <a:gd name="connsiteY37-34406" fmla="*/ 6540277 h 7252515"/>
                <a:gd name="connsiteX38-34407" fmla="*/ 1296181 w 2223793"/>
                <a:gd name="connsiteY38-34408" fmla="*/ 6741714 h 7252515"/>
                <a:gd name="connsiteX39-34409" fmla="*/ 1314359 w 2223793"/>
                <a:gd name="connsiteY39-34410" fmla="*/ 6828040 h 7252515"/>
                <a:gd name="connsiteX40-34411" fmla="*/ 1324155 w 2223793"/>
                <a:gd name="connsiteY40-34412" fmla="*/ 7020824 h 7252515"/>
                <a:gd name="connsiteX41-34413" fmla="*/ 1770929 w 2223793"/>
                <a:gd name="connsiteY41-34414" fmla="*/ 7189119 h 7252515"/>
                <a:gd name="connsiteX42-34415" fmla="*/ 2199582 w 2223793"/>
                <a:gd name="connsiteY42-34416" fmla="*/ 7199125 h 7252515"/>
                <a:gd name="connsiteX43-34417" fmla="*/ 2182426 w 2223793"/>
                <a:gd name="connsiteY43-34418" fmla="*/ 7046786 h 7252515"/>
                <a:gd name="connsiteX44-34419" fmla="*/ 1697823 w 2223793"/>
                <a:gd name="connsiteY44-34420" fmla="*/ 6680449 h 7252515"/>
                <a:gd name="connsiteX45-34421" fmla="*/ 1718706 w 2223793"/>
                <a:gd name="connsiteY45-34422" fmla="*/ 6550072 h 7252515"/>
                <a:gd name="connsiteX46-34423" fmla="*/ 1679193 w 2223793"/>
                <a:gd name="connsiteY46-34424" fmla="*/ 6451067 h 7252515"/>
                <a:gd name="connsiteX47-34425" fmla="*/ 1667926 w 2223793"/>
                <a:gd name="connsiteY47-34426" fmla="*/ 6250170 h 7252515"/>
                <a:gd name="connsiteX48-34427" fmla="*/ 1689590 w 2223793"/>
                <a:gd name="connsiteY48-34428" fmla="*/ 5979714 h 7252515"/>
                <a:gd name="connsiteX49-34429" fmla="*/ 1738207 w 2223793"/>
                <a:gd name="connsiteY49-34430" fmla="*/ 5512209 h 7252515"/>
                <a:gd name="connsiteX50-34431" fmla="*/ 1749625 w 2223793"/>
                <a:gd name="connsiteY50-34432" fmla="*/ 5363804 h 7252515"/>
                <a:gd name="connsiteX51-34433" fmla="*/ 1808187 w 2223793"/>
                <a:gd name="connsiteY51-34434" fmla="*/ 5317321 h 7252515"/>
                <a:gd name="connsiteX52-34435" fmla="*/ 1894783 w 2223793"/>
                <a:gd name="connsiteY52-34436" fmla="*/ 5097645 h 7252515"/>
                <a:gd name="connsiteX53-34437" fmla="*/ 1919933 w 2223793"/>
                <a:gd name="connsiteY53-34438" fmla="*/ 4805496 h 7252515"/>
                <a:gd name="connsiteX54-34439" fmla="*/ 1910949 w 2223793"/>
                <a:gd name="connsiteY54-34440" fmla="*/ 4348776 h 7252515"/>
                <a:gd name="connsiteX55-34441" fmla="*/ 1891628 w 2223793"/>
                <a:gd name="connsiteY55-34442" fmla="*/ 3902573 h 7252515"/>
                <a:gd name="connsiteX56-34443" fmla="*/ 1865938 w 2223793"/>
                <a:gd name="connsiteY56-34444" fmla="*/ 3584643 h 7252515"/>
                <a:gd name="connsiteX57-34445" fmla="*/ 2066833 w 2223793"/>
                <a:gd name="connsiteY57-34446" fmla="*/ 2654077 h 7252515"/>
                <a:gd name="connsiteX58-34447" fmla="*/ 2053283 w 2223793"/>
                <a:gd name="connsiteY58-34448" fmla="*/ 2404684 h 7252515"/>
                <a:gd name="connsiteX59-34449" fmla="*/ 1991776 w 2223793"/>
                <a:gd name="connsiteY59-34450" fmla="*/ 1864914 h 7252515"/>
                <a:gd name="connsiteX60-34451" fmla="*/ 1947035 w 2223793"/>
                <a:gd name="connsiteY60-34452" fmla="*/ 1677029 h 7252515"/>
                <a:gd name="connsiteX61-34453" fmla="*/ 1932613 w 2223793"/>
                <a:gd name="connsiteY61-34454" fmla="*/ 1432534 h 7252515"/>
                <a:gd name="connsiteX62-34455" fmla="*/ 1884988 w 2223793"/>
                <a:gd name="connsiteY62-34456" fmla="*/ 1302338 h 7252515"/>
                <a:gd name="connsiteX63-34457" fmla="*/ 1418263 w 2223793"/>
                <a:gd name="connsiteY63-34458" fmla="*/ 1134975 h 7252515"/>
                <a:gd name="connsiteX64-34459" fmla="*/ 1319797 w 2223793"/>
                <a:gd name="connsiteY64-34460" fmla="*/ 1020075 h 7252515"/>
                <a:gd name="connsiteX65-34461" fmla="*/ 1375806 w 2223793"/>
                <a:gd name="connsiteY65-34462" fmla="*/ 821521 h 7252515"/>
                <a:gd name="connsiteX66-34463" fmla="*/ 1443983 w 2223793"/>
                <a:gd name="connsiteY66-34464" fmla="*/ 622909 h 7252515"/>
                <a:gd name="connsiteX67-34465" fmla="*/ 1455492 w 2223793"/>
                <a:gd name="connsiteY67-34466" fmla="*/ 380757 h 7252515"/>
                <a:gd name="connsiteX68-34467" fmla="*/ 1341522 w 2223793"/>
                <a:gd name="connsiteY68-34468" fmla="*/ 143773 h 7252515"/>
                <a:gd name="connsiteX69-34469" fmla="*/ 1074221 w 2223793"/>
                <a:gd name="connsiteY69-34470" fmla="*/ 568 h 7252515"/>
                <a:gd name="connsiteX0-34471" fmla="*/ 1074221 w 2223793"/>
                <a:gd name="connsiteY0-34472" fmla="*/ 568 h 7252515"/>
                <a:gd name="connsiteX1-34473" fmla="*/ 820201 w 2223793"/>
                <a:gd name="connsiteY1-34474" fmla="*/ 116070 h 7252515"/>
                <a:gd name="connsiteX2-34475" fmla="*/ 696376 w 2223793"/>
                <a:gd name="connsiteY2-34476" fmla="*/ 297045 h 7252515"/>
                <a:gd name="connsiteX3-34477" fmla="*/ 715426 w 2223793"/>
                <a:gd name="connsiteY3-34478" fmla="*/ 620895 h 7252515"/>
                <a:gd name="connsiteX4-34479" fmla="*/ 848776 w 2223793"/>
                <a:gd name="connsiteY4-34480" fmla="*/ 897120 h 7252515"/>
                <a:gd name="connsiteX5-34481" fmla="*/ 753526 w 2223793"/>
                <a:gd name="connsiteY5-34482" fmla="*/ 1011420 h 7252515"/>
                <a:gd name="connsiteX6-34483" fmla="*/ 112196 w 2223793"/>
                <a:gd name="connsiteY6-34484" fmla="*/ 1267123 h 7252515"/>
                <a:gd name="connsiteX7-34485" fmla="*/ 10576 w 2223793"/>
                <a:gd name="connsiteY7-34486" fmla="*/ 2211570 h 7252515"/>
                <a:gd name="connsiteX8-34487" fmla="*/ 323759 w 2223793"/>
                <a:gd name="connsiteY8-34488" fmla="*/ 3017500 h 7252515"/>
                <a:gd name="connsiteX9-34489" fmla="*/ 252457 w 2223793"/>
                <a:gd name="connsiteY9-34490" fmla="*/ 3814384 h 7252515"/>
                <a:gd name="connsiteX10-34491" fmla="*/ 387820 w 2223793"/>
                <a:gd name="connsiteY10-34492" fmla="*/ 3984422 h 7252515"/>
                <a:gd name="connsiteX11-34493" fmla="*/ 445301 w 2223793"/>
                <a:gd name="connsiteY11-34494" fmla="*/ 4229457 h 7252515"/>
                <a:gd name="connsiteX12-34495" fmla="*/ 506508 w 2223793"/>
                <a:gd name="connsiteY12-34496" fmla="*/ 4629539 h 7252515"/>
                <a:gd name="connsiteX13-34497" fmla="*/ 515162 w 2223793"/>
                <a:gd name="connsiteY13-34498" fmla="*/ 4793958 h 7252515"/>
                <a:gd name="connsiteX14-34499" fmla="*/ 501248 w 2223793"/>
                <a:gd name="connsiteY14-34500" fmla="*/ 4980881 h 7252515"/>
                <a:gd name="connsiteX15-34501" fmla="*/ 469518 w 2223793"/>
                <a:gd name="connsiteY15-34502" fmla="*/ 5126491 h 7252515"/>
                <a:gd name="connsiteX16-34503" fmla="*/ 393589 w 2223793"/>
                <a:gd name="connsiteY16-34504" fmla="*/ 6154049 h 7252515"/>
                <a:gd name="connsiteX17-34505" fmla="*/ 358974 w 2223793"/>
                <a:gd name="connsiteY17-34506" fmla="*/ 6604338 h 7252515"/>
                <a:gd name="connsiteX18-34507" fmla="*/ 430818 w 2223793"/>
                <a:gd name="connsiteY18-34508" fmla="*/ 6827439 h 7252515"/>
                <a:gd name="connsiteX19-34509" fmla="*/ 377694 w 2223793"/>
                <a:gd name="connsiteY19-34510" fmla="*/ 6982453 h 7252515"/>
                <a:gd name="connsiteX20-34511" fmla="*/ 616090 w 2223793"/>
                <a:gd name="connsiteY20-34512" fmla="*/ 7244526 h 7252515"/>
                <a:gd name="connsiteX21-34513" fmla="*/ 968845 w 2223793"/>
                <a:gd name="connsiteY21-34514" fmla="*/ 7136926 h 7252515"/>
                <a:gd name="connsiteX22-34515" fmla="*/ 735348 w 2223793"/>
                <a:gd name="connsiteY22-34516" fmla="*/ 6844746 h 7252515"/>
                <a:gd name="connsiteX23-34517" fmla="*/ 763652 w 2223793"/>
                <a:gd name="connsiteY23-34518" fmla="*/ 6579789 h 7252515"/>
                <a:gd name="connsiteX24-34519" fmla="*/ 749500 w 2223793"/>
                <a:gd name="connsiteY24-34520" fmla="*/ 6250170 h 7252515"/>
                <a:gd name="connsiteX25-34521" fmla="*/ 867076 w 2223793"/>
                <a:gd name="connsiteY25-34522" fmla="*/ 5489132 h 7252515"/>
                <a:gd name="connsiteX26-34523" fmla="*/ 916593 w 2223793"/>
                <a:gd name="connsiteY26-34524" fmla="*/ 5380240 h 7252515"/>
                <a:gd name="connsiteX27-34525" fmla="*/ 909080 w 2223793"/>
                <a:gd name="connsiteY27-34526" fmla="*/ 5308938 h 7252515"/>
                <a:gd name="connsiteX28-34527" fmla="*/ 982126 w 2223793"/>
                <a:gd name="connsiteY28-34528" fmla="*/ 5211945 h 7252515"/>
                <a:gd name="connsiteX29-34529" fmla="*/ 984140 w 2223793"/>
                <a:gd name="connsiteY29-34530" fmla="*/ 5069070 h 7252515"/>
                <a:gd name="connsiteX30-34531" fmla="*/ 1140295 w 2223793"/>
                <a:gd name="connsiteY30-34532" fmla="*/ 4378373 h 7252515"/>
                <a:gd name="connsiteX31-34533" fmla="*/ 1286926 w 2223793"/>
                <a:gd name="connsiteY31-34534" fmla="*/ 4649970 h 7252515"/>
                <a:gd name="connsiteX32-34535" fmla="*/ 1351588 w 2223793"/>
                <a:gd name="connsiteY32-34536" fmla="*/ 4880042 h 7252515"/>
                <a:gd name="connsiteX33-34537" fmla="*/ 1321000 w 2223793"/>
                <a:gd name="connsiteY33-34538" fmla="*/ 4973880 h 7252515"/>
                <a:gd name="connsiteX34-34539" fmla="*/ 1364869 w 2223793"/>
                <a:gd name="connsiteY34-34540" fmla="*/ 5113209 h 7252515"/>
                <a:gd name="connsiteX35-34541" fmla="*/ 1272774 w 2223793"/>
                <a:gd name="connsiteY35-34542" fmla="*/ 5554244 h 7252515"/>
                <a:gd name="connsiteX36-34543" fmla="*/ 1273796 w 2223793"/>
                <a:gd name="connsiteY36-34544" fmla="*/ 6360264 h 7252515"/>
                <a:gd name="connsiteX37-34545" fmla="*/ 1346961 w 2223793"/>
                <a:gd name="connsiteY37-34546" fmla="*/ 6540277 h 7252515"/>
                <a:gd name="connsiteX38-34547" fmla="*/ 1296181 w 2223793"/>
                <a:gd name="connsiteY38-34548" fmla="*/ 6741714 h 7252515"/>
                <a:gd name="connsiteX39-34549" fmla="*/ 1314359 w 2223793"/>
                <a:gd name="connsiteY39-34550" fmla="*/ 6828040 h 7252515"/>
                <a:gd name="connsiteX40-34551" fmla="*/ 1324155 w 2223793"/>
                <a:gd name="connsiteY40-34552" fmla="*/ 7020824 h 7252515"/>
                <a:gd name="connsiteX41-34553" fmla="*/ 1770929 w 2223793"/>
                <a:gd name="connsiteY41-34554" fmla="*/ 7189119 h 7252515"/>
                <a:gd name="connsiteX42-34555" fmla="*/ 2199582 w 2223793"/>
                <a:gd name="connsiteY42-34556" fmla="*/ 7199125 h 7252515"/>
                <a:gd name="connsiteX43-34557" fmla="*/ 2182426 w 2223793"/>
                <a:gd name="connsiteY43-34558" fmla="*/ 7046786 h 7252515"/>
                <a:gd name="connsiteX44-34559" fmla="*/ 1697823 w 2223793"/>
                <a:gd name="connsiteY44-34560" fmla="*/ 6680449 h 7252515"/>
                <a:gd name="connsiteX45-34561" fmla="*/ 1718706 w 2223793"/>
                <a:gd name="connsiteY45-34562" fmla="*/ 6550072 h 7252515"/>
                <a:gd name="connsiteX46-34563" fmla="*/ 1679193 w 2223793"/>
                <a:gd name="connsiteY46-34564" fmla="*/ 6451067 h 7252515"/>
                <a:gd name="connsiteX47-34565" fmla="*/ 1667926 w 2223793"/>
                <a:gd name="connsiteY47-34566" fmla="*/ 6250170 h 7252515"/>
                <a:gd name="connsiteX48-34567" fmla="*/ 1689590 w 2223793"/>
                <a:gd name="connsiteY48-34568" fmla="*/ 5979714 h 7252515"/>
                <a:gd name="connsiteX49-34569" fmla="*/ 1738207 w 2223793"/>
                <a:gd name="connsiteY49-34570" fmla="*/ 5512209 h 7252515"/>
                <a:gd name="connsiteX50-34571" fmla="*/ 1749625 w 2223793"/>
                <a:gd name="connsiteY50-34572" fmla="*/ 5363804 h 7252515"/>
                <a:gd name="connsiteX51-34573" fmla="*/ 1808187 w 2223793"/>
                <a:gd name="connsiteY51-34574" fmla="*/ 5317321 h 7252515"/>
                <a:gd name="connsiteX52-34575" fmla="*/ 1894783 w 2223793"/>
                <a:gd name="connsiteY52-34576" fmla="*/ 5097645 h 7252515"/>
                <a:gd name="connsiteX53-34577" fmla="*/ 1919933 w 2223793"/>
                <a:gd name="connsiteY53-34578" fmla="*/ 4805496 h 7252515"/>
                <a:gd name="connsiteX54-34579" fmla="*/ 1910949 w 2223793"/>
                <a:gd name="connsiteY54-34580" fmla="*/ 4348776 h 7252515"/>
                <a:gd name="connsiteX55-34581" fmla="*/ 1891628 w 2223793"/>
                <a:gd name="connsiteY55-34582" fmla="*/ 3902573 h 7252515"/>
                <a:gd name="connsiteX56-34583" fmla="*/ 1865938 w 2223793"/>
                <a:gd name="connsiteY56-34584" fmla="*/ 3584643 h 7252515"/>
                <a:gd name="connsiteX57-34585" fmla="*/ 2066833 w 2223793"/>
                <a:gd name="connsiteY57-34586" fmla="*/ 2654077 h 7252515"/>
                <a:gd name="connsiteX58-34587" fmla="*/ 2053283 w 2223793"/>
                <a:gd name="connsiteY58-34588" fmla="*/ 2404684 h 7252515"/>
                <a:gd name="connsiteX59-34589" fmla="*/ 1991776 w 2223793"/>
                <a:gd name="connsiteY59-34590" fmla="*/ 1864914 h 7252515"/>
                <a:gd name="connsiteX60-34591" fmla="*/ 1947035 w 2223793"/>
                <a:gd name="connsiteY60-34592" fmla="*/ 1677029 h 7252515"/>
                <a:gd name="connsiteX61-34593" fmla="*/ 1932613 w 2223793"/>
                <a:gd name="connsiteY61-34594" fmla="*/ 1432534 h 7252515"/>
                <a:gd name="connsiteX62-34595" fmla="*/ 1884988 w 2223793"/>
                <a:gd name="connsiteY62-34596" fmla="*/ 1302338 h 7252515"/>
                <a:gd name="connsiteX63-34597" fmla="*/ 1418263 w 2223793"/>
                <a:gd name="connsiteY63-34598" fmla="*/ 1134975 h 7252515"/>
                <a:gd name="connsiteX64-34599" fmla="*/ 1319797 w 2223793"/>
                <a:gd name="connsiteY64-34600" fmla="*/ 1020075 h 7252515"/>
                <a:gd name="connsiteX65-34601" fmla="*/ 1375806 w 2223793"/>
                <a:gd name="connsiteY65-34602" fmla="*/ 821521 h 7252515"/>
                <a:gd name="connsiteX66-34603" fmla="*/ 1443983 w 2223793"/>
                <a:gd name="connsiteY66-34604" fmla="*/ 622909 h 7252515"/>
                <a:gd name="connsiteX67-34605" fmla="*/ 1455492 w 2223793"/>
                <a:gd name="connsiteY67-34606" fmla="*/ 380757 h 7252515"/>
                <a:gd name="connsiteX68-34607" fmla="*/ 1341522 w 2223793"/>
                <a:gd name="connsiteY68-34608" fmla="*/ 143773 h 7252515"/>
                <a:gd name="connsiteX69-34609" fmla="*/ 1074221 w 2223793"/>
                <a:gd name="connsiteY69-34610" fmla="*/ 568 h 7252515"/>
                <a:gd name="connsiteX0-34611" fmla="*/ 1074221 w 2223793"/>
                <a:gd name="connsiteY0-34612" fmla="*/ 568 h 7252515"/>
                <a:gd name="connsiteX1-34613" fmla="*/ 820201 w 2223793"/>
                <a:gd name="connsiteY1-34614" fmla="*/ 116070 h 7252515"/>
                <a:gd name="connsiteX2-34615" fmla="*/ 696376 w 2223793"/>
                <a:gd name="connsiteY2-34616" fmla="*/ 297045 h 7252515"/>
                <a:gd name="connsiteX3-34617" fmla="*/ 715426 w 2223793"/>
                <a:gd name="connsiteY3-34618" fmla="*/ 620895 h 7252515"/>
                <a:gd name="connsiteX4-34619" fmla="*/ 848776 w 2223793"/>
                <a:gd name="connsiteY4-34620" fmla="*/ 897120 h 7252515"/>
                <a:gd name="connsiteX5-34621" fmla="*/ 744872 w 2223793"/>
                <a:gd name="connsiteY5-34622" fmla="*/ 1040265 h 7252515"/>
                <a:gd name="connsiteX6-34623" fmla="*/ 112196 w 2223793"/>
                <a:gd name="connsiteY6-34624" fmla="*/ 1267123 h 7252515"/>
                <a:gd name="connsiteX7-34625" fmla="*/ 10576 w 2223793"/>
                <a:gd name="connsiteY7-34626" fmla="*/ 2211570 h 7252515"/>
                <a:gd name="connsiteX8-34627" fmla="*/ 323759 w 2223793"/>
                <a:gd name="connsiteY8-34628" fmla="*/ 3017500 h 7252515"/>
                <a:gd name="connsiteX9-34629" fmla="*/ 252457 w 2223793"/>
                <a:gd name="connsiteY9-34630" fmla="*/ 3814384 h 7252515"/>
                <a:gd name="connsiteX10-34631" fmla="*/ 387820 w 2223793"/>
                <a:gd name="connsiteY10-34632" fmla="*/ 3984422 h 7252515"/>
                <a:gd name="connsiteX11-34633" fmla="*/ 445301 w 2223793"/>
                <a:gd name="connsiteY11-34634" fmla="*/ 4229457 h 7252515"/>
                <a:gd name="connsiteX12-34635" fmla="*/ 506508 w 2223793"/>
                <a:gd name="connsiteY12-34636" fmla="*/ 4629539 h 7252515"/>
                <a:gd name="connsiteX13-34637" fmla="*/ 515162 w 2223793"/>
                <a:gd name="connsiteY13-34638" fmla="*/ 4793958 h 7252515"/>
                <a:gd name="connsiteX14-34639" fmla="*/ 501248 w 2223793"/>
                <a:gd name="connsiteY14-34640" fmla="*/ 4980881 h 7252515"/>
                <a:gd name="connsiteX15-34641" fmla="*/ 469518 w 2223793"/>
                <a:gd name="connsiteY15-34642" fmla="*/ 5126491 h 7252515"/>
                <a:gd name="connsiteX16-34643" fmla="*/ 393589 w 2223793"/>
                <a:gd name="connsiteY16-34644" fmla="*/ 6154049 h 7252515"/>
                <a:gd name="connsiteX17-34645" fmla="*/ 358974 w 2223793"/>
                <a:gd name="connsiteY17-34646" fmla="*/ 6604338 h 7252515"/>
                <a:gd name="connsiteX18-34647" fmla="*/ 430818 w 2223793"/>
                <a:gd name="connsiteY18-34648" fmla="*/ 6827439 h 7252515"/>
                <a:gd name="connsiteX19-34649" fmla="*/ 377694 w 2223793"/>
                <a:gd name="connsiteY19-34650" fmla="*/ 6982453 h 7252515"/>
                <a:gd name="connsiteX20-34651" fmla="*/ 616090 w 2223793"/>
                <a:gd name="connsiteY20-34652" fmla="*/ 7244526 h 7252515"/>
                <a:gd name="connsiteX21-34653" fmla="*/ 968845 w 2223793"/>
                <a:gd name="connsiteY21-34654" fmla="*/ 7136926 h 7252515"/>
                <a:gd name="connsiteX22-34655" fmla="*/ 735348 w 2223793"/>
                <a:gd name="connsiteY22-34656" fmla="*/ 6844746 h 7252515"/>
                <a:gd name="connsiteX23-34657" fmla="*/ 763652 w 2223793"/>
                <a:gd name="connsiteY23-34658" fmla="*/ 6579789 h 7252515"/>
                <a:gd name="connsiteX24-34659" fmla="*/ 749500 w 2223793"/>
                <a:gd name="connsiteY24-34660" fmla="*/ 6250170 h 7252515"/>
                <a:gd name="connsiteX25-34661" fmla="*/ 867076 w 2223793"/>
                <a:gd name="connsiteY25-34662" fmla="*/ 5489132 h 7252515"/>
                <a:gd name="connsiteX26-34663" fmla="*/ 916593 w 2223793"/>
                <a:gd name="connsiteY26-34664" fmla="*/ 5380240 h 7252515"/>
                <a:gd name="connsiteX27-34665" fmla="*/ 909080 w 2223793"/>
                <a:gd name="connsiteY27-34666" fmla="*/ 5308938 h 7252515"/>
                <a:gd name="connsiteX28-34667" fmla="*/ 982126 w 2223793"/>
                <a:gd name="connsiteY28-34668" fmla="*/ 5211945 h 7252515"/>
                <a:gd name="connsiteX29-34669" fmla="*/ 984140 w 2223793"/>
                <a:gd name="connsiteY29-34670" fmla="*/ 5069070 h 7252515"/>
                <a:gd name="connsiteX30-34671" fmla="*/ 1140295 w 2223793"/>
                <a:gd name="connsiteY30-34672" fmla="*/ 4378373 h 7252515"/>
                <a:gd name="connsiteX31-34673" fmla="*/ 1286926 w 2223793"/>
                <a:gd name="connsiteY31-34674" fmla="*/ 4649970 h 7252515"/>
                <a:gd name="connsiteX32-34675" fmla="*/ 1351588 w 2223793"/>
                <a:gd name="connsiteY32-34676" fmla="*/ 4880042 h 7252515"/>
                <a:gd name="connsiteX33-34677" fmla="*/ 1321000 w 2223793"/>
                <a:gd name="connsiteY33-34678" fmla="*/ 4973880 h 7252515"/>
                <a:gd name="connsiteX34-34679" fmla="*/ 1364869 w 2223793"/>
                <a:gd name="connsiteY34-34680" fmla="*/ 5113209 h 7252515"/>
                <a:gd name="connsiteX35-34681" fmla="*/ 1272774 w 2223793"/>
                <a:gd name="connsiteY35-34682" fmla="*/ 5554244 h 7252515"/>
                <a:gd name="connsiteX36-34683" fmla="*/ 1273796 w 2223793"/>
                <a:gd name="connsiteY36-34684" fmla="*/ 6360264 h 7252515"/>
                <a:gd name="connsiteX37-34685" fmla="*/ 1346961 w 2223793"/>
                <a:gd name="connsiteY37-34686" fmla="*/ 6540277 h 7252515"/>
                <a:gd name="connsiteX38-34687" fmla="*/ 1296181 w 2223793"/>
                <a:gd name="connsiteY38-34688" fmla="*/ 6741714 h 7252515"/>
                <a:gd name="connsiteX39-34689" fmla="*/ 1314359 w 2223793"/>
                <a:gd name="connsiteY39-34690" fmla="*/ 6828040 h 7252515"/>
                <a:gd name="connsiteX40-34691" fmla="*/ 1324155 w 2223793"/>
                <a:gd name="connsiteY40-34692" fmla="*/ 7020824 h 7252515"/>
                <a:gd name="connsiteX41-34693" fmla="*/ 1770929 w 2223793"/>
                <a:gd name="connsiteY41-34694" fmla="*/ 7189119 h 7252515"/>
                <a:gd name="connsiteX42-34695" fmla="*/ 2199582 w 2223793"/>
                <a:gd name="connsiteY42-34696" fmla="*/ 7199125 h 7252515"/>
                <a:gd name="connsiteX43-34697" fmla="*/ 2182426 w 2223793"/>
                <a:gd name="connsiteY43-34698" fmla="*/ 7046786 h 7252515"/>
                <a:gd name="connsiteX44-34699" fmla="*/ 1697823 w 2223793"/>
                <a:gd name="connsiteY44-34700" fmla="*/ 6680449 h 7252515"/>
                <a:gd name="connsiteX45-34701" fmla="*/ 1718706 w 2223793"/>
                <a:gd name="connsiteY45-34702" fmla="*/ 6550072 h 7252515"/>
                <a:gd name="connsiteX46-34703" fmla="*/ 1679193 w 2223793"/>
                <a:gd name="connsiteY46-34704" fmla="*/ 6451067 h 7252515"/>
                <a:gd name="connsiteX47-34705" fmla="*/ 1667926 w 2223793"/>
                <a:gd name="connsiteY47-34706" fmla="*/ 6250170 h 7252515"/>
                <a:gd name="connsiteX48-34707" fmla="*/ 1689590 w 2223793"/>
                <a:gd name="connsiteY48-34708" fmla="*/ 5979714 h 7252515"/>
                <a:gd name="connsiteX49-34709" fmla="*/ 1738207 w 2223793"/>
                <a:gd name="connsiteY49-34710" fmla="*/ 5512209 h 7252515"/>
                <a:gd name="connsiteX50-34711" fmla="*/ 1749625 w 2223793"/>
                <a:gd name="connsiteY50-34712" fmla="*/ 5363804 h 7252515"/>
                <a:gd name="connsiteX51-34713" fmla="*/ 1808187 w 2223793"/>
                <a:gd name="connsiteY51-34714" fmla="*/ 5317321 h 7252515"/>
                <a:gd name="connsiteX52-34715" fmla="*/ 1894783 w 2223793"/>
                <a:gd name="connsiteY52-34716" fmla="*/ 5097645 h 7252515"/>
                <a:gd name="connsiteX53-34717" fmla="*/ 1919933 w 2223793"/>
                <a:gd name="connsiteY53-34718" fmla="*/ 4805496 h 7252515"/>
                <a:gd name="connsiteX54-34719" fmla="*/ 1910949 w 2223793"/>
                <a:gd name="connsiteY54-34720" fmla="*/ 4348776 h 7252515"/>
                <a:gd name="connsiteX55-34721" fmla="*/ 1891628 w 2223793"/>
                <a:gd name="connsiteY55-34722" fmla="*/ 3902573 h 7252515"/>
                <a:gd name="connsiteX56-34723" fmla="*/ 1865938 w 2223793"/>
                <a:gd name="connsiteY56-34724" fmla="*/ 3584643 h 7252515"/>
                <a:gd name="connsiteX57-34725" fmla="*/ 2066833 w 2223793"/>
                <a:gd name="connsiteY57-34726" fmla="*/ 2654077 h 7252515"/>
                <a:gd name="connsiteX58-34727" fmla="*/ 2053283 w 2223793"/>
                <a:gd name="connsiteY58-34728" fmla="*/ 2404684 h 7252515"/>
                <a:gd name="connsiteX59-34729" fmla="*/ 1991776 w 2223793"/>
                <a:gd name="connsiteY59-34730" fmla="*/ 1864914 h 7252515"/>
                <a:gd name="connsiteX60-34731" fmla="*/ 1947035 w 2223793"/>
                <a:gd name="connsiteY60-34732" fmla="*/ 1677029 h 7252515"/>
                <a:gd name="connsiteX61-34733" fmla="*/ 1932613 w 2223793"/>
                <a:gd name="connsiteY61-34734" fmla="*/ 1432534 h 7252515"/>
                <a:gd name="connsiteX62-34735" fmla="*/ 1884988 w 2223793"/>
                <a:gd name="connsiteY62-34736" fmla="*/ 1302338 h 7252515"/>
                <a:gd name="connsiteX63-34737" fmla="*/ 1418263 w 2223793"/>
                <a:gd name="connsiteY63-34738" fmla="*/ 1134975 h 7252515"/>
                <a:gd name="connsiteX64-34739" fmla="*/ 1319797 w 2223793"/>
                <a:gd name="connsiteY64-34740" fmla="*/ 1020075 h 7252515"/>
                <a:gd name="connsiteX65-34741" fmla="*/ 1375806 w 2223793"/>
                <a:gd name="connsiteY65-34742" fmla="*/ 821521 h 7252515"/>
                <a:gd name="connsiteX66-34743" fmla="*/ 1443983 w 2223793"/>
                <a:gd name="connsiteY66-34744" fmla="*/ 622909 h 7252515"/>
                <a:gd name="connsiteX67-34745" fmla="*/ 1455492 w 2223793"/>
                <a:gd name="connsiteY67-34746" fmla="*/ 380757 h 7252515"/>
                <a:gd name="connsiteX68-34747" fmla="*/ 1341522 w 2223793"/>
                <a:gd name="connsiteY68-34748" fmla="*/ 143773 h 7252515"/>
                <a:gd name="connsiteX69-34749" fmla="*/ 1074221 w 2223793"/>
                <a:gd name="connsiteY69-34750" fmla="*/ 568 h 7252515"/>
                <a:gd name="connsiteX0-34751" fmla="*/ 1074221 w 2223793"/>
                <a:gd name="connsiteY0-34752" fmla="*/ 568 h 7252515"/>
                <a:gd name="connsiteX1-34753" fmla="*/ 820201 w 2223793"/>
                <a:gd name="connsiteY1-34754" fmla="*/ 116070 h 7252515"/>
                <a:gd name="connsiteX2-34755" fmla="*/ 696376 w 2223793"/>
                <a:gd name="connsiteY2-34756" fmla="*/ 297045 h 7252515"/>
                <a:gd name="connsiteX3-34757" fmla="*/ 715426 w 2223793"/>
                <a:gd name="connsiteY3-34758" fmla="*/ 620895 h 7252515"/>
                <a:gd name="connsiteX4-34759" fmla="*/ 848776 w 2223793"/>
                <a:gd name="connsiteY4-34760" fmla="*/ 897120 h 7252515"/>
                <a:gd name="connsiteX5-34761" fmla="*/ 744872 w 2223793"/>
                <a:gd name="connsiteY5-34762" fmla="*/ 1040265 h 7252515"/>
                <a:gd name="connsiteX6-34763" fmla="*/ 112196 w 2223793"/>
                <a:gd name="connsiteY6-34764" fmla="*/ 1267123 h 7252515"/>
                <a:gd name="connsiteX7-34765" fmla="*/ 10576 w 2223793"/>
                <a:gd name="connsiteY7-34766" fmla="*/ 2211570 h 7252515"/>
                <a:gd name="connsiteX8-34767" fmla="*/ 323759 w 2223793"/>
                <a:gd name="connsiteY8-34768" fmla="*/ 3017500 h 7252515"/>
                <a:gd name="connsiteX9-34769" fmla="*/ 252457 w 2223793"/>
                <a:gd name="connsiteY9-34770" fmla="*/ 3814384 h 7252515"/>
                <a:gd name="connsiteX10-34771" fmla="*/ 387820 w 2223793"/>
                <a:gd name="connsiteY10-34772" fmla="*/ 3984422 h 7252515"/>
                <a:gd name="connsiteX11-34773" fmla="*/ 445301 w 2223793"/>
                <a:gd name="connsiteY11-34774" fmla="*/ 4229457 h 7252515"/>
                <a:gd name="connsiteX12-34775" fmla="*/ 506508 w 2223793"/>
                <a:gd name="connsiteY12-34776" fmla="*/ 4629539 h 7252515"/>
                <a:gd name="connsiteX13-34777" fmla="*/ 515162 w 2223793"/>
                <a:gd name="connsiteY13-34778" fmla="*/ 4793958 h 7252515"/>
                <a:gd name="connsiteX14-34779" fmla="*/ 501248 w 2223793"/>
                <a:gd name="connsiteY14-34780" fmla="*/ 4980881 h 7252515"/>
                <a:gd name="connsiteX15-34781" fmla="*/ 469518 w 2223793"/>
                <a:gd name="connsiteY15-34782" fmla="*/ 5126491 h 7252515"/>
                <a:gd name="connsiteX16-34783" fmla="*/ 393589 w 2223793"/>
                <a:gd name="connsiteY16-34784" fmla="*/ 6154049 h 7252515"/>
                <a:gd name="connsiteX17-34785" fmla="*/ 358974 w 2223793"/>
                <a:gd name="connsiteY17-34786" fmla="*/ 6604338 h 7252515"/>
                <a:gd name="connsiteX18-34787" fmla="*/ 430818 w 2223793"/>
                <a:gd name="connsiteY18-34788" fmla="*/ 6827439 h 7252515"/>
                <a:gd name="connsiteX19-34789" fmla="*/ 377694 w 2223793"/>
                <a:gd name="connsiteY19-34790" fmla="*/ 6982453 h 7252515"/>
                <a:gd name="connsiteX20-34791" fmla="*/ 616090 w 2223793"/>
                <a:gd name="connsiteY20-34792" fmla="*/ 7244526 h 7252515"/>
                <a:gd name="connsiteX21-34793" fmla="*/ 968845 w 2223793"/>
                <a:gd name="connsiteY21-34794" fmla="*/ 7136926 h 7252515"/>
                <a:gd name="connsiteX22-34795" fmla="*/ 735348 w 2223793"/>
                <a:gd name="connsiteY22-34796" fmla="*/ 6844746 h 7252515"/>
                <a:gd name="connsiteX23-34797" fmla="*/ 763652 w 2223793"/>
                <a:gd name="connsiteY23-34798" fmla="*/ 6579789 h 7252515"/>
                <a:gd name="connsiteX24-34799" fmla="*/ 749500 w 2223793"/>
                <a:gd name="connsiteY24-34800" fmla="*/ 6250170 h 7252515"/>
                <a:gd name="connsiteX25-34801" fmla="*/ 867076 w 2223793"/>
                <a:gd name="connsiteY25-34802" fmla="*/ 5489132 h 7252515"/>
                <a:gd name="connsiteX26-34803" fmla="*/ 916593 w 2223793"/>
                <a:gd name="connsiteY26-34804" fmla="*/ 5380240 h 7252515"/>
                <a:gd name="connsiteX27-34805" fmla="*/ 909080 w 2223793"/>
                <a:gd name="connsiteY27-34806" fmla="*/ 5308938 h 7252515"/>
                <a:gd name="connsiteX28-34807" fmla="*/ 982126 w 2223793"/>
                <a:gd name="connsiteY28-34808" fmla="*/ 5211945 h 7252515"/>
                <a:gd name="connsiteX29-34809" fmla="*/ 984140 w 2223793"/>
                <a:gd name="connsiteY29-34810" fmla="*/ 5069070 h 7252515"/>
                <a:gd name="connsiteX30-34811" fmla="*/ 1140295 w 2223793"/>
                <a:gd name="connsiteY30-34812" fmla="*/ 4378373 h 7252515"/>
                <a:gd name="connsiteX31-34813" fmla="*/ 1286926 w 2223793"/>
                <a:gd name="connsiteY31-34814" fmla="*/ 4649970 h 7252515"/>
                <a:gd name="connsiteX32-34815" fmla="*/ 1351588 w 2223793"/>
                <a:gd name="connsiteY32-34816" fmla="*/ 4880042 h 7252515"/>
                <a:gd name="connsiteX33-34817" fmla="*/ 1321000 w 2223793"/>
                <a:gd name="connsiteY33-34818" fmla="*/ 4973880 h 7252515"/>
                <a:gd name="connsiteX34-34819" fmla="*/ 1364869 w 2223793"/>
                <a:gd name="connsiteY34-34820" fmla="*/ 5113209 h 7252515"/>
                <a:gd name="connsiteX35-34821" fmla="*/ 1272774 w 2223793"/>
                <a:gd name="connsiteY35-34822" fmla="*/ 5554244 h 7252515"/>
                <a:gd name="connsiteX36-34823" fmla="*/ 1273796 w 2223793"/>
                <a:gd name="connsiteY36-34824" fmla="*/ 6360264 h 7252515"/>
                <a:gd name="connsiteX37-34825" fmla="*/ 1346961 w 2223793"/>
                <a:gd name="connsiteY37-34826" fmla="*/ 6540277 h 7252515"/>
                <a:gd name="connsiteX38-34827" fmla="*/ 1296181 w 2223793"/>
                <a:gd name="connsiteY38-34828" fmla="*/ 6741714 h 7252515"/>
                <a:gd name="connsiteX39-34829" fmla="*/ 1314359 w 2223793"/>
                <a:gd name="connsiteY39-34830" fmla="*/ 6828040 h 7252515"/>
                <a:gd name="connsiteX40-34831" fmla="*/ 1324155 w 2223793"/>
                <a:gd name="connsiteY40-34832" fmla="*/ 7020824 h 7252515"/>
                <a:gd name="connsiteX41-34833" fmla="*/ 1770929 w 2223793"/>
                <a:gd name="connsiteY41-34834" fmla="*/ 7189119 h 7252515"/>
                <a:gd name="connsiteX42-34835" fmla="*/ 2199582 w 2223793"/>
                <a:gd name="connsiteY42-34836" fmla="*/ 7199125 h 7252515"/>
                <a:gd name="connsiteX43-34837" fmla="*/ 2182426 w 2223793"/>
                <a:gd name="connsiteY43-34838" fmla="*/ 7046786 h 7252515"/>
                <a:gd name="connsiteX44-34839" fmla="*/ 1697823 w 2223793"/>
                <a:gd name="connsiteY44-34840" fmla="*/ 6680449 h 7252515"/>
                <a:gd name="connsiteX45-34841" fmla="*/ 1718706 w 2223793"/>
                <a:gd name="connsiteY45-34842" fmla="*/ 6550072 h 7252515"/>
                <a:gd name="connsiteX46-34843" fmla="*/ 1679193 w 2223793"/>
                <a:gd name="connsiteY46-34844" fmla="*/ 6451067 h 7252515"/>
                <a:gd name="connsiteX47-34845" fmla="*/ 1667926 w 2223793"/>
                <a:gd name="connsiteY47-34846" fmla="*/ 6250170 h 7252515"/>
                <a:gd name="connsiteX48-34847" fmla="*/ 1689590 w 2223793"/>
                <a:gd name="connsiteY48-34848" fmla="*/ 5979714 h 7252515"/>
                <a:gd name="connsiteX49-34849" fmla="*/ 1738207 w 2223793"/>
                <a:gd name="connsiteY49-34850" fmla="*/ 5512209 h 7252515"/>
                <a:gd name="connsiteX50-34851" fmla="*/ 1749625 w 2223793"/>
                <a:gd name="connsiteY50-34852" fmla="*/ 5363804 h 7252515"/>
                <a:gd name="connsiteX51-34853" fmla="*/ 1808187 w 2223793"/>
                <a:gd name="connsiteY51-34854" fmla="*/ 5317321 h 7252515"/>
                <a:gd name="connsiteX52-34855" fmla="*/ 1894783 w 2223793"/>
                <a:gd name="connsiteY52-34856" fmla="*/ 5097645 h 7252515"/>
                <a:gd name="connsiteX53-34857" fmla="*/ 1919933 w 2223793"/>
                <a:gd name="connsiteY53-34858" fmla="*/ 4805496 h 7252515"/>
                <a:gd name="connsiteX54-34859" fmla="*/ 1910949 w 2223793"/>
                <a:gd name="connsiteY54-34860" fmla="*/ 4348776 h 7252515"/>
                <a:gd name="connsiteX55-34861" fmla="*/ 1891628 w 2223793"/>
                <a:gd name="connsiteY55-34862" fmla="*/ 3902573 h 7252515"/>
                <a:gd name="connsiteX56-34863" fmla="*/ 1865938 w 2223793"/>
                <a:gd name="connsiteY56-34864" fmla="*/ 3584643 h 7252515"/>
                <a:gd name="connsiteX57-34865" fmla="*/ 2066833 w 2223793"/>
                <a:gd name="connsiteY57-34866" fmla="*/ 2654077 h 7252515"/>
                <a:gd name="connsiteX58-34867" fmla="*/ 2053283 w 2223793"/>
                <a:gd name="connsiteY58-34868" fmla="*/ 2404684 h 7252515"/>
                <a:gd name="connsiteX59-34869" fmla="*/ 1991776 w 2223793"/>
                <a:gd name="connsiteY59-34870" fmla="*/ 1864914 h 7252515"/>
                <a:gd name="connsiteX60-34871" fmla="*/ 1947035 w 2223793"/>
                <a:gd name="connsiteY60-34872" fmla="*/ 1677029 h 7252515"/>
                <a:gd name="connsiteX61-34873" fmla="*/ 1932613 w 2223793"/>
                <a:gd name="connsiteY61-34874" fmla="*/ 1432534 h 7252515"/>
                <a:gd name="connsiteX62-34875" fmla="*/ 1884988 w 2223793"/>
                <a:gd name="connsiteY62-34876" fmla="*/ 1302338 h 7252515"/>
                <a:gd name="connsiteX63-34877" fmla="*/ 1418263 w 2223793"/>
                <a:gd name="connsiteY63-34878" fmla="*/ 1134975 h 7252515"/>
                <a:gd name="connsiteX64-34879" fmla="*/ 1319797 w 2223793"/>
                <a:gd name="connsiteY64-34880" fmla="*/ 1020075 h 7252515"/>
                <a:gd name="connsiteX65-34881" fmla="*/ 1375806 w 2223793"/>
                <a:gd name="connsiteY65-34882" fmla="*/ 821521 h 7252515"/>
                <a:gd name="connsiteX66-34883" fmla="*/ 1443983 w 2223793"/>
                <a:gd name="connsiteY66-34884" fmla="*/ 622909 h 7252515"/>
                <a:gd name="connsiteX67-34885" fmla="*/ 1455492 w 2223793"/>
                <a:gd name="connsiteY67-34886" fmla="*/ 380757 h 7252515"/>
                <a:gd name="connsiteX68-34887" fmla="*/ 1341522 w 2223793"/>
                <a:gd name="connsiteY68-34888" fmla="*/ 143773 h 7252515"/>
                <a:gd name="connsiteX69-34889" fmla="*/ 1074221 w 2223793"/>
                <a:gd name="connsiteY69-34890" fmla="*/ 568 h 7252515"/>
                <a:gd name="connsiteX0-34891" fmla="*/ 1074221 w 2223793"/>
                <a:gd name="connsiteY0-34892" fmla="*/ 568 h 7252515"/>
                <a:gd name="connsiteX1-34893" fmla="*/ 820201 w 2223793"/>
                <a:gd name="connsiteY1-34894" fmla="*/ 116070 h 7252515"/>
                <a:gd name="connsiteX2-34895" fmla="*/ 696376 w 2223793"/>
                <a:gd name="connsiteY2-34896" fmla="*/ 297045 h 7252515"/>
                <a:gd name="connsiteX3-34897" fmla="*/ 715426 w 2223793"/>
                <a:gd name="connsiteY3-34898" fmla="*/ 620895 h 7252515"/>
                <a:gd name="connsiteX4-34899" fmla="*/ 848776 w 2223793"/>
                <a:gd name="connsiteY4-34900" fmla="*/ 897120 h 7252515"/>
                <a:gd name="connsiteX5-34901" fmla="*/ 744872 w 2223793"/>
                <a:gd name="connsiteY5-34902" fmla="*/ 1040265 h 7252515"/>
                <a:gd name="connsiteX6-34903" fmla="*/ 112196 w 2223793"/>
                <a:gd name="connsiteY6-34904" fmla="*/ 1267123 h 7252515"/>
                <a:gd name="connsiteX7-34905" fmla="*/ 10576 w 2223793"/>
                <a:gd name="connsiteY7-34906" fmla="*/ 2211570 h 7252515"/>
                <a:gd name="connsiteX8-34907" fmla="*/ 323759 w 2223793"/>
                <a:gd name="connsiteY8-34908" fmla="*/ 3017500 h 7252515"/>
                <a:gd name="connsiteX9-34909" fmla="*/ 252457 w 2223793"/>
                <a:gd name="connsiteY9-34910" fmla="*/ 3814384 h 7252515"/>
                <a:gd name="connsiteX10-34911" fmla="*/ 387820 w 2223793"/>
                <a:gd name="connsiteY10-34912" fmla="*/ 3984422 h 7252515"/>
                <a:gd name="connsiteX11-34913" fmla="*/ 445301 w 2223793"/>
                <a:gd name="connsiteY11-34914" fmla="*/ 4229457 h 7252515"/>
                <a:gd name="connsiteX12-34915" fmla="*/ 506508 w 2223793"/>
                <a:gd name="connsiteY12-34916" fmla="*/ 4629539 h 7252515"/>
                <a:gd name="connsiteX13-34917" fmla="*/ 515162 w 2223793"/>
                <a:gd name="connsiteY13-34918" fmla="*/ 4793958 h 7252515"/>
                <a:gd name="connsiteX14-34919" fmla="*/ 501248 w 2223793"/>
                <a:gd name="connsiteY14-34920" fmla="*/ 4980881 h 7252515"/>
                <a:gd name="connsiteX15-34921" fmla="*/ 469518 w 2223793"/>
                <a:gd name="connsiteY15-34922" fmla="*/ 5126491 h 7252515"/>
                <a:gd name="connsiteX16-34923" fmla="*/ 393589 w 2223793"/>
                <a:gd name="connsiteY16-34924" fmla="*/ 6154049 h 7252515"/>
                <a:gd name="connsiteX17-34925" fmla="*/ 358974 w 2223793"/>
                <a:gd name="connsiteY17-34926" fmla="*/ 6604338 h 7252515"/>
                <a:gd name="connsiteX18-34927" fmla="*/ 430818 w 2223793"/>
                <a:gd name="connsiteY18-34928" fmla="*/ 6827439 h 7252515"/>
                <a:gd name="connsiteX19-34929" fmla="*/ 377694 w 2223793"/>
                <a:gd name="connsiteY19-34930" fmla="*/ 6982453 h 7252515"/>
                <a:gd name="connsiteX20-34931" fmla="*/ 616090 w 2223793"/>
                <a:gd name="connsiteY20-34932" fmla="*/ 7244526 h 7252515"/>
                <a:gd name="connsiteX21-34933" fmla="*/ 968845 w 2223793"/>
                <a:gd name="connsiteY21-34934" fmla="*/ 7136926 h 7252515"/>
                <a:gd name="connsiteX22-34935" fmla="*/ 735348 w 2223793"/>
                <a:gd name="connsiteY22-34936" fmla="*/ 6844746 h 7252515"/>
                <a:gd name="connsiteX23-34937" fmla="*/ 763652 w 2223793"/>
                <a:gd name="connsiteY23-34938" fmla="*/ 6579789 h 7252515"/>
                <a:gd name="connsiteX24-34939" fmla="*/ 749500 w 2223793"/>
                <a:gd name="connsiteY24-34940" fmla="*/ 6250170 h 7252515"/>
                <a:gd name="connsiteX25-34941" fmla="*/ 867076 w 2223793"/>
                <a:gd name="connsiteY25-34942" fmla="*/ 5489132 h 7252515"/>
                <a:gd name="connsiteX26-34943" fmla="*/ 916593 w 2223793"/>
                <a:gd name="connsiteY26-34944" fmla="*/ 5380240 h 7252515"/>
                <a:gd name="connsiteX27-34945" fmla="*/ 909080 w 2223793"/>
                <a:gd name="connsiteY27-34946" fmla="*/ 5308938 h 7252515"/>
                <a:gd name="connsiteX28-34947" fmla="*/ 982126 w 2223793"/>
                <a:gd name="connsiteY28-34948" fmla="*/ 5211945 h 7252515"/>
                <a:gd name="connsiteX29-34949" fmla="*/ 984140 w 2223793"/>
                <a:gd name="connsiteY29-34950" fmla="*/ 5069070 h 7252515"/>
                <a:gd name="connsiteX30-34951" fmla="*/ 1140295 w 2223793"/>
                <a:gd name="connsiteY30-34952" fmla="*/ 4378373 h 7252515"/>
                <a:gd name="connsiteX31-34953" fmla="*/ 1286926 w 2223793"/>
                <a:gd name="connsiteY31-34954" fmla="*/ 4649970 h 7252515"/>
                <a:gd name="connsiteX32-34955" fmla="*/ 1351588 w 2223793"/>
                <a:gd name="connsiteY32-34956" fmla="*/ 4880042 h 7252515"/>
                <a:gd name="connsiteX33-34957" fmla="*/ 1321000 w 2223793"/>
                <a:gd name="connsiteY33-34958" fmla="*/ 4973880 h 7252515"/>
                <a:gd name="connsiteX34-34959" fmla="*/ 1364869 w 2223793"/>
                <a:gd name="connsiteY34-34960" fmla="*/ 5113209 h 7252515"/>
                <a:gd name="connsiteX35-34961" fmla="*/ 1272774 w 2223793"/>
                <a:gd name="connsiteY35-34962" fmla="*/ 5554244 h 7252515"/>
                <a:gd name="connsiteX36-34963" fmla="*/ 1273796 w 2223793"/>
                <a:gd name="connsiteY36-34964" fmla="*/ 6360264 h 7252515"/>
                <a:gd name="connsiteX37-34965" fmla="*/ 1346961 w 2223793"/>
                <a:gd name="connsiteY37-34966" fmla="*/ 6540277 h 7252515"/>
                <a:gd name="connsiteX38-34967" fmla="*/ 1296181 w 2223793"/>
                <a:gd name="connsiteY38-34968" fmla="*/ 6741714 h 7252515"/>
                <a:gd name="connsiteX39-34969" fmla="*/ 1314359 w 2223793"/>
                <a:gd name="connsiteY39-34970" fmla="*/ 6828040 h 7252515"/>
                <a:gd name="connsiteX40-34971" fmla="*/ 1324155 w 2223793"/>
                <a:gd name="connsiteY40-34972" fmla="*/ 7020824 h 7252515"/>
                <a:gd name="connsiteX41-34973" fmla="*/ 1770929 w 2223793"/>
                <a:gd name="connsiteY41-34974" fmla="*/ 7189119 h 7252515"/>
                <a:gd name="connsiteX42-34975" fmla="*/ 2199582 w 2223793"/>
                <a:gd name="connsiteY42-34976" fmla="*/ 7199125 h 7252515"/>
                <a:gd name="connsiteX43-34977" fmla="*/ 2182426 w 2223793"/>
                <a:gd name="connsiteY43-34978" fmla="*/ 7046786 h 7252515"/>
                <a:gd name="connsiteX44-34979" fmla="*/ 1697823 w 2223793"/>
                <a:gd name="connsiteY44-34980" fmla="*/ 6680449 h 7252515"/>
                <a:gd name="connsiteX45-34981" fmla="*/ 1718706 w 2223793"/>
                <a:gd name="connsiteY45-34982" fmla="*/ 6550072 h 7252515"/>
                <a:gd name="connsiteX46-34983" fmla="*/ 1679193 w 2223793"/>
                <a:gd name="connsiteY46-34984" fmla="*/ 6451067 h 7252515"/>
                <a:gd name="connsiteX47-34985" fmla="*/ 1667926 w 2223793"/>
                <a:gd name="connsiteY47-34986" fmla="*/ 6250170 h 7252515"/>
                <a:gd name="connsiteX48-34987" fmla="*/ 1689590 w 2223793"/>
                <a:gd name="connsiteY48-34988" fmla="*/ 5979714 h 7252515"/>
                <a:gd name="connsiteX49-34989" fmla="*/ 1738207 w 2223793"/>
                <a:gd name="connsiteY49-34990" fmla="*/ 5512209 h 7252515"/>
                <a:gd name="connsiteX50-34991" fmla="*/ 1749625 w 2223793"/>
                <a:gd name="connsiteY50-34992" fmla="*/ 5363804 h 7252515"/>
                <a:gd name="connsiteX51-34993" fmla="*/ 1808187 w 2223793"/>
                <a:gd name="connsiteY51-34994" fmla="*/ 5317321 h 7252515"/>
                <a:gd name="connsiteX52-34995" fmla="*/ 1894783 w 2223793"/>
                <a:gd name="connsiteY52-34996" fmla="*/ 5097645 h 7252515"/>
                <a:gd name="connsiteX53-34997" fmla="*/ 1919933 w 2223793"/>
                <a:gd name="connsiteY53-34998" fmla="*/ 4805496 h 7252515"/>
                <a:gd name="connsiteX54-34999" fmla="*/ 1910949 w 2223793"/>
                <a:gd name="connsiteY54-35000" fmla="*/ 4348776 h 7252515"/>
                <a:gd name="connsiteX55-35001" fmla="*/ 1891628 w 2223793"/>
                <a:gd name="connsiteY55-35002" fmla="*/ 3902573 h 7252515"/>
                <a:gd name="connsiteX56-35003" fmla="*/ 1865938 w 2223793"/>
                <a:gd name="connsiteY56-35004" fmla="*/ 3584643 h 7252515"/>
                <a:gd name="connsiteX57-35005" fmla="*/ 2066833 w 2223793"/>
                <a:gd name="connsiteY57-35006" fmla="*/ 2654077 h 7252515"/>
                <a:gd name="connsiteX58-35007" fmla="*/ 2053283 w 2223793"/>
                <a:gd name="connsiteY58-35008" fmla="*/ 2404684 h 7252515"/>
                <a:gd name="connsiteX59-35009" fmla="*/ 1991776 w 2223793"/>
                <a:gd name="connsiteY59-35010" fmla="*/ 1864914 h 7252515"/>
                <a:gd name="connsiteX60-35011" fmla="*/ 1947035 w 2223793"/>
                <a:gd name="connsiteY60-35012" fmla="*/ 1677029 h 7252515"/>
                <a:gd name="connsiteX61-35013" fmla="*/ 1932613 w 2223793"/>
                <a:gd name="connsiteY61-35014" fmla="*/ 1432534 h 7252515"/>
                <a:gd name="connsiteX62-35015" fmla="*/ 1884988 w 2223793"/>
                <a:gd name="connsiteY62-35016" fmla="*/ 1302338 h 7252515"/>
                <a:gd name="connsiteX63-35017" fmla="*/ 1418263 w 2223793"/>
                <a:gd name="connsiteY63-35018" fmla="*/ 1134975 h 7252515"/>
                <a:gd name="connsiteX64-35019" fmla="*/ 1319797 w 2223793"/>
                <a:gd name="connsiteY64-35020" fmla="*/ 1020075 h 7252515"/>
                <a:gd name="connsiteX65-35021" fmla="*/ 1375806 w 2223793"/>
                <a:gd name="connsiteY65-35022" fmla="*/ 821521 h 7252515"/>
                <a:gd name="connsiteX66-35023" fmla="*/ 1443983 w 2223793"/>
                <a:gd name="connsiteY66-35024" fmla="*/ 622909 h 7252515"/>
                <a:gd name="connsiteX67-35025" fmla="*/ 1455492 w 2223793"/>
                <a:gd name="connsiteY67-35026" fmla="*/ 380757 h 7252515"/>
                <a:gd name="connsiteX68-35027" fmla="*/ 1341522 w 2223793"/>
                <a:gd name="connsiteY68-35028" fmla="*/ 143773 h 7252515"/>
                <a:gd name="connsiteX69-35029" fmla="*/ 1074221 w 2223793"/>
                <a:gd name="connsiteY69-35030" fmla="*/ 568 h 7252515"/>
                <a:gd name="connsiteX0-35031" fmla="*/ 1074221 w 2223793"/>
                <a:gd name="connsiteY0-35032" fmla="*/ 568 h 7252515"/>
                <a:gd name="connsiteX1-35033" fmla="*/ 820201 w 2223793"/>
                <a:gd name="connsiteY1-35034" fmla="*/ 116070 h 7252515"/>
                <a:gd name="connsiteX2-35035" fmla="*/ 696376 w 2223793"/>
                <a:gd name="connsiteY2-35036" fmla="*/ 297045 h 7252515"/>
                <a:gd name="connsiteX3-35037" fmla="*/ 715426 w 2223793"/>
                <a:gd name="connsiteY3-35038" fmla="*/ 620895 h 7252515"/>
                <a:gd name="connsiteX4-35039" fmla="*/ 868967 w 2223793"/>
                <a:gd name="connsiteY4-35040" fmla="*/ 900004 h 7252515"/>
                <a:gd name="connsiteX5-35041" fmla="*/ 744872 w 2223793"/>
                <a:gd name="connsiteY5-35042" fmla="*/ 1040265 h 7252515"/>
                <a:gd name="connsiteX6-35043" fmla="*/ 112196 w 2223793"/>
                <a:gd name="connsiteY6-35044" fmla="*/ 1267123 h 7252515"/>
                <a:gd name="connsiteX7-35045" fmla="*/ 10576 w 2223793"/>
                <a:gd name="connsiteY7-35046" fmla="*/ 2211570 h 7252515"/>
                <a:gd name="connsiteX8-35047" fmla="*/ 323759 w 2223793"/>
                <a:gd name="connsiteY8-35048" fmla="*/ 3017500 h 7252515"/>
                <a:gd name="connsiteX9-35049" fmla="*/ 252457 w 2223793"/>
                <a:gd name="connsiteY9-35050" fmla="*/ 3814384 h 7252515"/>
                <a:gd name="connsiteX10-35051" fmla="*/ 387820 w 2223793"/>
                <a:gd name="connsiteY10-35052" fmla="*/ 3984422 h 7252515"/>
                <a:gd name="connsiteX11-35053" fmla="*/ 445301 w 2223793"/>
                <a:gd name="connsiteY11-35054" fmla="*/ 4229457 h 7252515"/>
                <a:gd name="connsiteX12-35055" fmla="*/ 506508 w 2223793"/>
                <a:gd name="connsiteY12-35056" fmla="*/ 4629539 h 7252515"/>
                <a:gd name="connsiteX13-35057" fmla="*/ 515162 w 2223793"/>
                <a:gd name="connsiteY13-35058" fmla="*/ 4793958 h 7252515"/>
                <a:gd name="connsiteX14-35059" fmla="*/ 501248 w 2223793"/>
                <a:gd name="connsiteY14-35060" fmla="*/ 4980881 h 7252515"/>
                <a:gd name="connsiteX15-35061" fmla="*/ 469518 w 2223793"/>
                <a:gd name="connsiteY15-35062" fmla="*/ 5126491 h 7252515"/>
                <a:gd name="connsiteX16-35063" fmla="*/ 393589 w 2223793"/>
                <a:gd name="connsiteY16-35064" fmla="*/ 6154049 h 7252515"/>
                <a:gd name="connsiteX17-35065" fmla="*/ 358974 w 2223793"/>
                <a:gd name="connsiteY17-35066" fmla="*/ 6604338 h 7252515"/>
                <a:gd name="connsiteX18-35067" fmla="*/ 430818 w 2223793"/>
                <a:gd name="connsiteY18-35068" fmla="*/ 6827439 h 7252515"/>
                <a:gd name="connsiteX19-35069" fmla="*/ 377694 w 2223793"/>
                <a:gd name="connsiteY19-35070" fmla="*/ 6982453 h 7252515"/>
                <a:gd name="connsiteX20-35071" fmla="*/ 616090 w 2223793"/>
                <a:gd name="connsiteY20-35072" fmla="*/ 7244526 h 7252515"/>
                <a:gd name="connsiteX21-35073" fmla="*/ 968845 w 2223793"/>
                <a:gd name="connsiteY21-35074" fmla="*/ 7136926 h 7252515"/>
                <a:gd name="connsiteX22-35075" fmla="*/ 735348 w 2223793"/>
                <a:gd name="connsiteY22-35076" fmla="*/ 6844746 h 7252515"/>
                <a:gd name="connsiteX23-35077" fmla="*/ 763652 w 2223793"/>
                <a:gd name="connsiteY23-35078" fmla="*/ 6579789 h 7252515"/>
                <a:gd name="connsiteX24-35079" fmla="*/ 749500 w 2223793"/>
                <a:gd name="connsiteY24-35080" fmla="*/ 6250170 h 7252515"/>
                <a:gd name="connsiteX25-35081" fmla="*/ 867076 w 2223793"/>
                <a:gd name="connsiteY25-35082" fmla="*/ 5489132 h 7252515"/>
                <a:gd name="connsiteX26-35083" fmla="*/ 916593 w 2223793"/>
                <a:gd name="connsiteY26-35084" fmla="*/ 5380240 h 7252515"/>
                <a:gd name="connsiteX27-35085" fmla="*/ 909080 w 2223793"/>
                <a:gd name="connsiteY27-35086" fmla="*/ 5308938 h 7252515"/>
                <a:gd name="connsiteX28-35087" fmla="*/ 982126 w 2223793"/>
                <a:gd name="connsiteY28-35088" fmla="*/ 5211945 h 7252515"/>
                <a:gd name="connsiteX29-35089" fmla="*/ 984140 w 2223793"/>
                <a:gd name="connsiteY29-35090" fmla="*/ 5069070 h 7252515"/>
                <a:gd name="connsiteX30-35091" fmla="*/ 1140295 w 2223793"/>
                <a:gd name="connsiteY30-35092" fmla="*/ 4378373 h 7252515"/>
                <a:gd name="connsiteX31-35093" fmla="*/ 1286926 w 2223793"/>
                <a:gd name="connsiteY31-35094" fmla="*/ 4649970 h 7252515"/>
                <a:gd name="connsiteX32-35095" fmla="*/ 1351588 w 2223793"/>
                <a:gd name="connsiteY32-35096" fmla="*/ 4880042 h 7252515"/>
                <a:gd name="connsiteX33-35097" fmla="*/ 1321000 w 2223793"/>
                <a:gd name="connsiteY33-35098" fmla="*/ 4973880 h 7252515"/>
                <a:gd name="connsiteX34-35099" fmla="*/ 1364869 w 2223793"/>
                <a:gd name="connsiteY34-35100" fmla="*/ 5113209 h 7252515"/>
                <a:gd name="connsiteX35-35101" fmla="*/ 1272774 w 2223793"/>
                <a:gd name="connsiteY35-35102" fmla="*/ 5554244 h 7252515"/>
                <a:gd name="connsiteX36-35103" fmla="*/ 1273796 w 2223793"/>
                <a:gd name="connsiteY36-35104" fmla="*/ 6360264 h 7252515"/>
                <a:gd name="connsiteX37-35105" fmla="*/ 1346961 w 2223793"/>
                <a:gd name="connsiteY37-35106" fmla="*/ 6540277 h 7252515"/>
                <a:gd name="connsiteX38-35107" fmla="*/ 1296181 w 2223793"/>
                <a:gd name="connsiteY38-35108" fmla="*/ 6741714 h 7252515"/>
                <a:gd name="connsiteX39-35109" fmla="*/ 1314359 w 2223793"/>
                <a:gd name="connsiteY39-35110" fmla="*/ 6828040 h 7252515"/>
                <a:gd name="connsiteX40-35111" fmla="*/ 1324155 w 2223793"/>
                <a:gd name="connsiteY40-35112" fmla="*/ 7020824 h 7252515"/>
                <a:gd name="connsiteX41-35113" fmla="*/ 1770929 w 2223793"/>
                <a:gd name="connsiteY41-35114" fmla="*/ 7189119 h 7252515"/>
                <a:gd name="connsiteX42-35115" fmla="*/ 2199582 w 2223793"/>
                <a:gd name="connsiteY42-35116" fmla="*/ 7199125 h 7252515"/>
                <a:gd name="connsiteX43-35117" fmla="*/ 2182426 w 2223793"/>
                <a:gd name="connsiteY43-35118" fmla="*/ 7046786 h 7252515"/>
                <a:gd name="connsiteX44-35119" fmla="*/ 1697823 w 2223793"/>
                <a:gd name="connsiteY44-35120" fmla="*/ 6680449 h 7252515"/>
                <a:gd name="connsiteX45-35121" fmla="*/ 1718706 w 2223793"/>
                <a:gd name="connsiteY45-35122" fmla="*/ 6550072 h 7252515"/>
                <a:gd name="connsiteX46-35123" fmla="*/ 1679193 w 2223793"/>
                <a:gd name="connsiteY46-35124" fmla="*/ 6451067 h 7252515"/>
                <a:gd name="connsiteX47-35125" fmla="*/ 1667926 w 2223793"/>
                <a:gd name="connsiteY47-35126" fmla="*/ 6250170 h 7252515"/>
                <a:gd name="connsiteX48-35127" fmla="*/ 1689590 w 2223793"/>
                <a:gd name="connsiteY48-35128" fmla="*/ 5979714 h 7252515"/>
                <a:gd name="connsiteX49-35129" fmla="*/ 1738207 w 2223793"/>
                <a:gd name="connsiteY49-35130" fmla="*/ 5512209 h 7252515"/>
                <a:gd name="connsiteX50-35131" fmla="*/ 1749625 w 2223793"/>
                <a:gd name="connsiteY50-35132" fmla="*/ 5363804 h 7252515"/>
                <a:gd name="connsiteX51-35133" fmla="*/ 1808187 w 2223793"/>
                <a:gd name="connsiteY51-35134" fmla="*/ 5317321 h 7252515"/>
                <a:gd name="connsiteX52-35135" fmla="*/ 1894783 w 2223793"/>
                <a:gd name="connsiteY52-35136" fmla="*/ 5097645 h 7252515"/>
                <a:gd name="connsiteX53-35137" fmla="*/ 1919933 w 2223793"/>
                <a:gd name="connsiteY53-35138" fmla="*/ 4805496 h 7252515"/>
                <a:gd name="connsiteX54-35139" fmla="*/ 1910949 w 2223793"/>
                <a:gd name="connsiteY54-35140" fmla="*/ 4348776 h 7252515"/>
                <a:gd name="connsiteX55-35141" fmla="*/ 1891628 w 2223793"/>
                <a:gd name="connsiteY55-35142" fmla="*/ 3902573 h 7252515"/>
                <a:gd name="connsiteX56-35143" fmla="*/ 1865938 w 2223793"/>
                <a:gd name="connsiteY56-35144" fmla="*/ 3584643 h 7252515"/>
                <a:gd name="connsiteX57-35145" fmla="*/ 2066833 w 2223793"/>
                <a:gd name="connsiteY57-35146" fmla="*/ 2654077 h 7252515"/>
                <a:gd name="connsiteX58-35147" fmla="*/ 2053283 w 2223793"/>
                <a:gd name="connsiteY58-35148" fmla="*/ 2404684 h 7252515"/>
                <a:gd name="connsiteX59-35149" fmla="*/ 1991776 w 2223793"/>
                <a:gd name="connsiteY59-35150" fmla="*/ 1864914 h 7252515"/>
                <a:gd name="connsiteX60-35151" fmla="*/ 1947035 w 2223793"/>
                <a:gd name="connsiteY60-35152" fmla="*/ 1677029 h 7252515"/>
                <a:gd name="connsiteX61-35153" fmla="*/ 1932613 w 2223793"/>
                <a:gd name="connsiteY61-35154" fmla="*/ 1432534 h 7252515"/>
                <a:gd name="connsiteX62-35155" fmla="*/ 1884988 w 2223793"/>
                <a:gd name="connsiteY62-35156" fmla="*/ 1302338 h 7252515"/>
                <a:gd name="connsiteX63-35157" fmla="*/ 1418263 w 2223793"/>
                <a:gd name="connsiteY63-35158" fmla="*/ 1134975 h 7252515"/>
                <a:gd name="connsiteX64-35159" fmla="*/ 1319797 w 2223793"/>
                <a:gd name="connsiteY64-35160" fmla="*/ 1020075 h 7252515"/>
                <a:gd name="connsiteX65-35161" fmla="*/ 1375806 w 2223793"/>
                <a:gd name="connsiteY65-35162" fmla="*/ 821521 h 7252515"/>
                <a:gd name="connsiteX66-35163" fmla="*/ 1443983 w 2223793"/>
                <a:gd name="connsiteY66-35164" fmla="*/ 622909 h 7252515"/>
                <a:gd name="connsiteX67-35165" fmla="*/ 1455492 w 2223793"/>
                <a:gd name="connsiteY67-35166" fmla="*/ 380757 h 7252515"/>
                <a:gd name="connsiteX68-35167" fmla="*/ 1341522 w 2223793"/>
                <a:gd name="connsiteY68-35168" fmla="*/ 143773 h 7252515"/>
                <a:gd name="connsiteX69-35169" fmla="*/ 1074221 w 2223793"/>
                <a:gd name="connsiteY69-35170" fmla="*/ 568 h 7252515"/>
                <a:gd name="connsiteX0-35171" fmla="*/ 1074221 w 2223793"/>
                <a:gd name="connsiteY0-35172" fmla="*/ 568 h 7252515"/>
                <a:gd name="connsiteX1-35173" fmla="*/ 820201 w 2223793"/>
                <a:gd name="connsiteY1-35174" fmla="*/ 116070 h 7252515"/>
                <a:gd name="connsiteX2-35175" fmla="*/ 696376 w 2223793"/>
                <a:gd name="connsiteY2-35176" fmla="*/ 297045 h 7252515"/>
                <a:gd name="connsiteX3-35177" fmla="*/ 715426 w 2223793"/>
                <a:gd name="connsiteY3-35178" fmla="*/ 620895 h 7252515"/>
                <a:gd name="connsiteX4-35179" fmla="*/ 868967 w 2223793"/>
                <a:gd name="connsiteY4-35180" fmla="*/ 900004 h 7252515"/>
                <a:gd name="connsiteX5-35181" fmla="*/ 744872 w 2223793"/>
                <a:gd name="connsiteY5-35182" fmla="*/ 1040265 h 7252515"/>
                <a:gd name="connsiteX6-35183" fmla="*/ 112196 w 2223793"/>
                <a:gd name="connsiteY6-35184" fmla="*/ 1267123 h 7252515"/>
                <a:gd name="connsiteX7-35185" fmla="*/ 10576 w 2223793"/>
                <a:gd name="connsiteY7-35186" fmla="*/ 2211570 h 7252515"/>
                <a:gd name="connsiteX8-35187" fmla="*/ 323759 w 2223793"/>
                <a:gd name="connsiteY8-35188" fmla="*/ 3017500 h 7252515"/>
                <a:gd name="connsiteX9-35189" fmla="*/ 252457 w 2223793"/>
                <a:gd name="connsiteY9-35190" fmla="*/ 3814384 h 7252515"/>
                <a:gd name="connsiteX10-35191" fmla="*/ 387820 w 2223793"/>
                <a:gd name="connsiteY10-35192" fmla="*/ 3984422 h 7252515"/>
                <a:gd name="connsiteX11-35193" fmla="*/ 445301 w 2223793"/>
                <a:gd name="connsiteY11-35194" fmla="*/ 4229457 h 7252515"/>
                <a:gd name="connsiteX12-35195" fmla="*/ 506508 w 2223793"/>
                <a:gd name="connsiteY12-35196" fmla="*/ 4629539 h 7252515"/>
                <a:gd name="connsiteX13-35197" fmla="*/ 515162 w 2223793"/>
                <a:gd name="connsiteY13-35198" fmla="*/ 4793958 h 7252515"/>
                <a:gd name="connsiteX14-35199" fmla="*/ 501248 w 2223793"/>
                <a:gd name="connsiteY14-35200" fmla="*/ 4980881 h 7252515"/>
                <a:gd name="connsiteX15-35201" fmla="*/ 469518 w 2223793"/>
                <a:gd name="connsiteY15-35202" fmla="*/ 5126491 h 7252515"/>
                <a:gd name="connsiteX16-35203" fmla="*/ 393589 w 2223793"/>
                <a:gd name="connsiteY16-35204" fmla="*/ 6154049 h 7252515"/>
                <a:gd name="connsiteX17-35205" fmla="*/ 358974 w 2223793"/>
                <a:gd name="connsiteY17-35206" fmla="*/ 6604338 h 7252515"/>
                <a:gd name="connsiteX18-35207" fmla="*/ 430818 w 2223793"/>
                <a:gd name="connsiteY18-35208" fmla="*/ 6827439 h 7252515"/>
                <a:gd name="connsiteX19-35209" fmla="*/ 377694 w 2223793"/>
                <a:gd name="connsiteY19-35210" fmla="*/ 6982453 h 7252515"/>
                <a:gd name="connsiteX20-35211" fmla="*/ 616090 w 2223793"/>
                <a:gd name="connsiteY20-35212" fmla="*/ 7244526 h 7252515"/>
                <a:gd name="connsiteX21-35213" fmla="*/ 968845 w 2223793"/>
                <a:gd name="connsiteY21-35214" fmla="*/ 7136926 h 7252515"/>
                <a:gd name="connsiteX22-35215" fmla="*/ 735348 w 2223793"/>
                <a:gd name="connsiteY22-35216" fmla="*/ 6844746 h 7252515"/>
                <a:gd name="connsiteX23-35217" fmla="*/ 763652 w 2223793"/>
                <a:gd name="connsiteY23-35218" fmla="*/ 6579789 h 7252515"/>
                <a:gd name="connsiteX24-35219" fmla="*/ 749500 w 2223793"/>
                <a:gd name="connsiteY24-35220" fmla="*/ 6250170 h 7252515"/>
                <a:gd name="connsiteX25-35221" fmla="*/ 867076 w 2223793"/>
                <a:gd name="connsiteY25-35222" fmla="*/ 5489132 h 7252515"/>
                <a:gd name="connsiteX26-35223" fmla="*/ 916593 w 2223793"/>
                <a:gd name="connsiteY26-35224" fmla="*/ 5380240 h 7252515"/>
                <a:gd name="connsiteX27-35225" fmla="*/ 909080 w 2223793"/>
                <a:gd name="connsiteY27-35226" fmla="*/ 5308938 h 7252515"/>
                <a:gd name="connsiteX28-35227" fmla="*/ 982126 w 2223793"/>
                <a:gd name="connsiteY28-35228" fmla="*/ 5211945 h 7252515"/>
                <a:gd name="connsiteX29-35229" fmla="*/ 984140 w 2223793"/>
                <a:gd name="connsiteY29-35230" fmla="*/ 5069070 h 7252515"/>
                <a:gd name="connsiteX30-35231" fmla="*/ 1140295 w 2223793"/>
                <a:gd name="connsiteY30-35232" fmla="*/ 4378373 h 7252515"/>
                <a:gd name="connsiteX31-35233" fmla="*/ 1286926 w 2223793"/>
                <a:gd name="connsiteY31-35234" fmla="*/ 4649970 h 7252515"/>
                <a:gd name="connsiteX32-35235" fmla="*/ 1351588 w 2223793"/>
                <a:gd name="connsiteY32-35236" fmla="*/ 4880042 h 7252515"/>
                <a:gd name="connsiteX33-35237" fmla="*/ 1321000 w 2223793"/>
                <a:gd name="connsiteY33-35238" fmla="*/ 4973880 h 7252515"/>
                <a:gd name="connsiteX34-35239" fmla="*/ 1364869 w 2223793"/>
                <a:gd name="connsiteY34-35240" fmla="*/ 5113209 h 7252515"/>
                <a:gd name="connsiteX35-35241" fmla="*/ 1272774 w 2223793"/>
                <a:gd name="connsiteY35-35242" fmla="*/ 5554244 h 7252515"/>
                <a:gd name="connsiteX36-35243" fmla="*/ 1273796 w 2223793"/>
                <a:gd name="connsiteY36-35244" fmla="*/ 6360264 h 7252515"/>
                <a:gd name="connsiteX37-35245" fmla="*/ 1346961 w 2223793"/>
                <a:gd name="connsiteY37-35246" fmla="*/ 6540277 h 7252515"/>
                <a:gd name="connsiteX38-35247" fmla="*/ 1296181 w 2223793"/>
                <a:gd name="connsiteY38-35248" fmla="*/ 6741714 h 7252515"/>
                <a:gd name="connsiteX39-35249" fmla="*/ 1314359 w 2223793"/>
                <a:gd name="connsiteY39-35250" fmla="*/ 6828040 h 7252515"/>
                <a:gd name="connsiteX40-35251" fmla="*/ 1324155 w 2223793"/>
                <a:gd name="connsiteY40-35252" fmla="*/ 7020824 h 7252515"/>
                <a:gd name="connsiteX41-35253" fmla="*/ 1770929 w 2223793"/>
                <a:gd name="connsiteY41-35254" fmla="*/ 7189119 h 7252515"/>
                <a:gd name="connsiteX42-35255" fmla="*/ 2199582 w 2223793"/>
                <a:gd name="connsiteY42-35256" fmla="*/ 7199125 h 7252515"/>
                <a:gd name="connsiteX43-35257" fmla="*/ 2182426 w 2223793"/>
                <a:gd name="connsiteY43-35258" fmla="*/ 7046786 h 7252515"/>
                <a:gd name="connsiteX44-35259" fmla="*/ 1697823 w 2223793"/>
                <a:gd name="connsiteY44-35260" fmla="*/ 6680449 h 7252515"/>
                <a:gd name="connsiteX45-35261" fmla="*/ 1718706 w 2223793"/>
                <a:gd name="connsiteY45-35262" fmla="*/ 6550072 h 7252515"/>
                <a:gd name="connsiteX46-35263" fmla="*/ 1679193 w 2223793"/>
                <a:gd name="connsiteY46-35264" fmla="*/ 6451067 h 7252515"/>
                <a:gd name="connsiteX47-35265" fmla="*/ 1667926 w 2223793"/>
                <a:gd name="connsiteY47-35266" fmla="*/ 6250170 h 7252515"/>
                <a:gd name="connsiteX48-35267" fmla="*/ 1689590 w 2223793"/>
                <a:gd name="connsiteY48-35268" fmla="*/ 5979714 h 7252515"/>
                <a:gd name="connsiteX49-35269" fmla="*/ 1738207 w 2223793"/>
                <a:gd name="connsiteY49-35270" fmla="*/ 5512209 h 7252515"/>
                <a:gd name="connsiteX50-35271" fmla="*/ 1749625 w 2223793"/>
                <a:gd name="connsiteY50-35272" fmla="*/ 5363804 h 7252515"/>
                <a:gd name="connsiteX51-35273" fmla="*/ 1808187 w 2223793"/>
                <a:gd name="connsiteY51-35274" fmla="*/ 5317321 h 7252515"/>
                <a:gd name="connsiteX52-35275" fmla="*/ 1894783 w 2223793"/>
                <a:gd name="connsiteY52-35276" fmla="*/ 5097645 h 7252515"/>
                <a:gd name="connsiteX53-35277" fmla="*/ 1919933 w 2223793"/>
                <a:gd name="connsiteY53-35278" fmla="*/ 4805496 h 7252515"/>
                <a:gd name="connsiteX54-35279" fmla="*/ 1910949 w 2223793"/>
                <a:gd name="connsiteY54-35280" fmla="*/ 4348776 h 7252515"/>
                <a:gd name="connsiteX55-35281" fmla="*/ 1891628 w 2223793"/>
                <a:gd name="connsiteY55-35282" fmla="*/ 3902573 h 7252515"/>
                <a:gd name="connsiteX56-35283" fmla="*/ 1865938 w 2223793"/>
                <a:gd name="connsiteY56-35284" fmla="*/ 3584643 h 7252515"/>
                <a:gd name="connsiteX57-35285" fmla="*/ 2066833 w 2223793"/>
                <a:gd name="connsiteY57-35286" fmla="*/ 2654077 h 7252515"/>
                <a:gd name="connsiteX58-35287" fmla="*/ 2053283 w 2223793"/>
                <a:gd name="connsiteY58-35288" fmla="*/ 2404684 h 7252515"/>
                <a:gd name="connsiteX59-35289" fmla="*/ 1991776 w 2223793"/>
                <a:gd name="connsiteY59-35290" fmla="*/ 1864914 h 7252515"/>
                <a:gd name="connsiteX60-35291" fmla="*/ 1947035 w 2223793"/>
                <a:gd name="connsiteY60-35292" fmla="*/ 1677029 h 7252515"/>
                <a:gd name="connsiteX61-35293" fmla="*/ 1932613 w 2223793"/>
                <a:gd name="connsiteY61-35294" fmla="*/ 1432534 h 7252515"/>
                <a:gd name="connsiteX62-35295" fmla="*/ 1884988 w 2223793"/>
                <a:gd name="connsiteY62-35296" fmla="*/ 1302338 h 7252515"/>
                <a:gd name="connsiteX63-35297" fmla="*/ 1418263 w 2223793"/>
                <a:gd name="connsiteY63-35298" fmla="*/ 1134975 h 7252515"/>
                <a:gd name="connsiteX64-35299" fmla="*/ 1319797 w 2223793"/>
                <a:gd name="connsiteY64-35300" fmla="*/ 1020075 h 7252515"/>
                <a:gd name="connsiteX65-35301" fmla="*/ 1375806 w 2223793"/>
                <a:gd name="connsiteY65-35302" fmla="*/ 821521 h 7252515"/>
                <a:gd name="connsiteX66-35303" fmla="*/ 1443983 w 2223793"/>
                <a:gd name="connsiteY66-35304" fmla="*/ 622909 h 7252515"/>
                <a:gd name="connsiteX67-35305" fmla="*/ 1455492 w 2223793"/>
                <a:gd name="connsiteY67-35306" fmla="*/ 380757 h 7252515"/>
                <a:gd name="connsiteX68-35307" fmla="*/ 1341522 w 2223793"/>
                <a:gd name="connsiteY68-35308" fmla="*/ 143773 h 7252515"/>
                <a:gd name="connsiteX69-35309" fmla="*/ 1074221 w 2223793"/>
                <a:gd name="connsiteY69-35310" fmla="*/ 568 h 7252515"/>
                <a:gd name="connsiteX0-35311" fmla="*/ 1074221 w 2223793"/>
                <a:gd name="connsiteY0-35312" fmla="*/ 568 h 7252515"/>
                <a:gd name="connsiteX1-35313" fmla="*/ 820201 w 2223793"/>
                <a:gd name="connsiteY1-35314" fmla="*/ 116070 h 7252515"/>
                <a:gd name="connsiteX2-35315" fmla="*/ 696376 w 2223793"/>
                <a:gd name="connsiteY2-35316" fmla="*/ 297045 h 7252515"/>
                <a:gd name="connsiteX3-35317" fmla="*/ 698118 w 2223793"/>
                <a:gd name="connsiteY3-35318" fmla="*/ 589165 h 7252515"/>
                <a:gd name="connsiteX4-35319" fmla="*/ 868967 w 2223793"/>
                <a:gd name="connsiteY4-35320" fmla="*/ 900004 h 7252515"/>
                <a:gd name="connsiteX5-35321" fmla="*/ 744872 w 2223793"/>
                <a:gd name="connsiteY5-35322" fmla="*/ 1040265 h 7252515"/>
                <a:gd name="connsiteX6-35323" fmla="*/ 112196 w 2223793"/>
                <a:gd name="connsiteY6-35324" fmla="*/ 1267123 h 7252515"/>
                <a:gd name="connsiteX7-35325" fmla="*/ 10576 w 2223793"/>
                <a:gd name="connsiteY7-35326" fmla="*/ 2211570 h 7252515"/>
                <a:gd name="connsiteX8-35327" fmla="*/ 323759 w 2223793"/>
                <a:gd name="connsiteY8-35328" fmla="*/ 3017500 h 7252515"/>
                <a:gd name="connsiteX9-35329" fmla="*/ 252457 w 2223793"/>
                <a:gd name="connsiteY9-35330" fmla="*/ 3814384 h 7252515"/>
                <a:gd name="connsiteX10-35331" fmla="*/ 387820 w 2223793"/>
                <a:gd name="connsiteY10-35332" fmla="*/ 3984422 h 7252515"/>
                <a:gd name="connsiteX11-35333" fmla="*/ 445301 w 2223793"/>
                <a:gd name="connsiteY11-35334" fmla="*/ 4229457 h 7252515"/>
                <a:gd name="connsiteX12-35335" fmla="*/ 506508 w 2223793"/>
                <a:gd name="connsiteY12-35336" fmla="*/ 4629539 h 7252515"/>
                <a:gd name="connsiteX13-35337" fmla="*/ 515162 w 2223793"/>
                <a:gd name="connsiteY13-35338" fmla="*/ 4793958 h 7252515"/>
                <a:gd name="connsiteX14-35339" fmla="*/ 501248 w 2223793"/>
                <a:gd name="connsiteY14-35340" fmla="*/ 4980881 h 7252515"/>
                <a:gd name="connsiteX15-35341" fmla="*/ 469518 w 2223793"/>
                <a:gd name="connsiteY15-35342" fmla="*/ 5126491 h 7252515"/>
                <a:gd name="connsiteX16-35343" fmla="*/ 393589 w 2223793"/>
                <a:gd name="connsiteY16-35344" fmla="*/ 6154049 h 7252515"/>
                <a:gd name="connsiteX17-35345" fmla="*/ 358974 w 2223793"/>
                <a:gd name="connsiteY17-35346" fmla="*/ 6604338 h 7252515"/>
                <a:gd name="connsiteX18-35347" fmla="*/ 430818 w 2223793"/>
                <a:gd name="connsiteY18-35348" fmla="*/ 6827439 h 7252515"/>
                <a:gd name="connsiteX19-35349" fmla="*/ 377694 w 2223793"/>
                <a:gd name="connsiteY19-35350" fmla="*/ 6982453 h 7252515"/>
                <a:gd name="connsiteX20-35351" fmla="*/ 616090 w 2223793"/>
                <a:gd name="connsiteY20-35352" fmla="*/ 7244526 h 7252515"/>
                <a:gd name="connsiteX21-35353" fmla="*/ 968845 w 2223793"/>
                <a:gd name="connsiteY21-35354" fmla="*/ 7136926 h 7252515"/>
                <a:gd name="connsiteX22-35355" fmla="*/ 735348 w 2223793"/>
                <a:gd name="connsiteY22-35356" fmla="*/ 6844746 h 7252515"/>
                <a:gd name="connsiteX23-35357" fmla="*/ 763652 w 2223793"/>
                <a:gd name="connsiteY23-35358" fmla="*/ 6579789 h 7252515"/>
                <a:gd name="connsiteX24-35359" fmla="*/ 749500 w 2223793"/>
                <a:gd name="connsiteY24-35360" fmla="*/ 6250170 h 7252515"/>
                <a:gd name="connsiteX25-35361" fmla="*/ 867076 w 2223793"/>
                <a:gd name="connsiteY25-35362" fmla="*/ 5489132 h 7252515"/>
                <a:gd name="connsiteX26-35363" fmla="*/ 916593 w 2223793"/>
                <a:gd name="connsiteY26-35364" fmla="*/ 5380240 h 7252515"/>
                <a:gd name="connsiteX27-35365" fmla="*/ 909080 w 2223793"/>
                <a:gd name="connsiteY27-35366" fmla="*/ 5308938 h 7252515"/>
                <a:gd name="connsiteX28-35367" fmla="*/ 982126 w 2223793"/>
                <a:gd name="connsiteY28-35368" fmla="*/ 5211945 h 7252515"/>
                <a:gd name="connsiteX29-35369" fmla="*/ 984140 w 2223793"/>
                <a:gd name="connsiteY29-35370" fmla="*/ 5069070 h 7252515"/>
                <a:gd name="connsiteX30-35371" fmla="*/ 1140295 w 2223793"/>
                <a:gd name="connsiteY30-35372" fmla="*/ 4378373 h 7252515"/>
                <a:gd name="connsiteX31-35373" fmla="*/ 1286926 w 2223793"/>
                <a:gd name="connsiteY31-35374" fmla="*/ 4649970 h 7252515"/>
                <a:gd name="connsiteX32-35375" fmla="*/ 1351588 w 2223793"/>
                <a:gd name="connsiteY32-35376" fmla="*/ 4880042 h 7252515"/>
                <a:gd name="connsiteX33-35377" fmla="*/ 1321000 w 2223793"/>
                <a:gd name="connsiteY33-35378" fmla="*/ 4973880 h 7252515"/>
                <a:gd name="connsiteX34-35379" fmla="*/ 1364869 w 2223793"/>
                <a:gd name="connsiteY34-35380" fmla="*/ 5113209 h 7252515"/>
                <a:gd name="connsiteX35-35381" fmla="*/ 1272774 w 2223793"/>
                <a:gd name="connsiteY35-35382" fmla="*/ 5554244 h 7252515"/>
                <a:gd name="connsiteX36-35383" fmla="*/ 1273796 w 2223793"/>
                <a:gd name="connsiteY36-35384" fmla="*/ 6360264 h 7252515"/>
                <a:gd name="connsiteX37-35385" fmla="*/ 1346961 w 2223793"/>
                <a:gd name="connsiteY37-35386" fmla="*/ 6540277 h 7252515"/>
                <a:gd name="connsiteX38-35387" fmla="*/ 1296181 w 2223793"/>
                <a:gd name="connsiteY38-35388" fmla="*/ 6741714 h 7252515"/>
                <a:gd name="connsiteX39-35389" fmla="*/ 1314359 w 2223793"/>
                <a:gd name="connsiteY39-35390" fmla="*/ 6828040 h 7252515"/>
                <a:gd name="connsiteX40-35391" fmla="*/ 1324155 w 2223793"/>
                <a:gd name="connsiteY40-35392" fmla="*/ 7020824 h 7252515"/>
                <a:gd name="connsiteX41-35393" fmla="*/ 1770929 w 2223793"/>
                <a:gd name="connsiteY41-35394" fmla="*/ 7189119 h 7252515"/>
                <a:gd name="connsiteX42-35395" fmla="*/ 2199582 w 2223793"/>
                <a:gd name="connsiteY42-35396" fmla="*/ 7199125 h 7252515"/>
                <a:gd name="connsiteX43-35397" fmla="*/ 2182426 w 2223793"/>
                <a:gd name="connsiteY43-35398" fmla="*/ 7046786 h 7252515"/>
                <a:gd name="connsiteX44-35399" fmla="*/ 1697823 w 2223793"/>
                <a:gd name="connsiteY44-35400" fmla="*/ 6680449 h 7252515"/>
                <a:gd name="connsiteX45-35401" fmla="*/ 1718706 w 2223793"/>
                <a:gd name="connsiteY45-35402" fmla="*/ 6550072 h 7252515"/>
                <a:gd name="connsiteX46-35403" fmla="*/ 1679193 w 2223793"/>
                <a:gd name="connsiteY46-35404" fmla="*/ 6451067 h 7252515"/>
                <a:gd name="connsiteX47-35405" fmla="*/ 1667926 w 2223793"/>
                <a:gd name="connsiteY47-35406" fmla="*/ 6250170 h 7252515"/>
                <a:gd name="connsiteX48-35407" fmla="*/ 1689590 w 2223793"/>
                <a:gd name="connsiteY48-35408" fmla="*/ 5979714 h 7252515"/>
                <a:gd name="connsiteX49-35409" fmla="*/ 1738207 w 2223793"/>
                <a:gd name="connsiteY49-35410" fmla="*/ 5512209 h 7252515"/>
                <a:gd name="connsiteX50-35411" fmla="*/ 1749625 w 2223793"/>
                <a:gd name="connsiteY50-35412" fmla="*/ 5363804 h 7252515"/>
                <a:gd name="connsiteX51-35413" fmla="*/ 1808187 w 2223793"/>
                <a:gd name="connsiteY51-35414" fmla="*/ 5317321 h 7252515"/>
                <a:gd name="connsiteX52-35415" fmla="*/ 1894783 w 2223793"/>
                <a:gd name="connsiteY52-35416" fmla="*/ 5097645 h 7252515"/>
                <a:gd name="connsiteX53-35417" fmla="*/ 1919933 w 2223793"/>
                <a:gd name="connsiteY53-35418" fmla="*/ 4805496 h 7252515"/>
                <a:gd name="connsiteX54-35419" fmla="*/ 1910949 w 2223793"/>
                <a:gd name="connsiteY54-35420" fmla="*/ 4348776 h 7252515"/>
                <a:gd name="connsiteX55-35421" fmla="*/ 1891628 w 2223793"/>
                <a:gd name="connsiteY55-35422" fmla="*/ 3902573 h 7252515"/>
                <a:gd name="connsiteX56-35423" fmla="*/ 1865938 w 2223793"/>
                <a:gd name="connsiteY56-35424" fmla="*/ 3584643 h 7252515"/>
                <a:gd name="connsiteX57-35425" fmla="*/ 2066833 w 2223793"/>
                <a:gd name="connsiteY57-35426" fmla="*/ 2654077 h 7252515"/>
                <a:gd name="connsiteX58-35427" fmla="*/ 2053283 w 2223793"/>
                <a:gd name="connsiteY58-35428" fmla="*/ 2404684 h 7252515"/>
                <a:gd name="connsiteX59-35429" fmla="*/ 1991776 w 2223793"/>
                <a:gd name="connsiteY59-35430" fmla="*/ 1864914 h 7252515"/>
                <a:gd name="connsiteX60-35431" fmla="*/ 1947035 w 2223793"/>
                <a:gd name="connsiteY60-35432" fmla="*/ 1677029 h 7252515"/>
                <a:gd name="connsiteX61-35433" fmla="*/ 1932613 w 2223793"/>
                <a:gd name="connsiteY61-35434" fmla="*/ 1432534 h 7252515"/>
                <a:gd name="connsiteX62-35435" fmla="*/ 1884988 w 2223793"/>
                <a:gd name="connsiteY62-35436" fmla="*/ 1302338 h 7252515"/>
                <a:gd name="connsiteX63-35437" fmla="*/ 1418263 w 2223793"/>
                <a:gd name="connsiteY63-35438" fmla="*/ 1134975 h 7252515"/>
                <a:gd name="connsiteX64-35439" fmla="*/ 1319797 w 2223793"/>
                <a:gd name="connsiteY64-35440" fmla="*/ 1020075 h 7252515"/>
                <a:gd name="connsiteX65-35441" fmla="*/ 1375806 w 2223793"/>
                <a:gd name="connsiteY65-35442" fmla="*/ 821521 h 7252515"/>
                <a:gd name="connsiteX66-35443" fmla="*/ 1443983 w 2223793"/>
                <a:gd name="connsiteY66-35444" fmla="*/ 622909 h 7252515"/>
                <a:gd name="connsiteX67-35445" fmla="*/ 1455492 w 2223793"/>
                <a:gd name="connsiteY67-35446" fmla="*/ 380757 h 7252515"/>
                <a:gd name="connsiteX68-35447" fmla="*/ 1341522 w 2223793"/>
                <a:gd name="connsiteY68-35448" fmla="*/ 143773 h 7252515"/>
                <a:gd name="connsiteX69-35449" fmla="*/ 1074221 w 2223793"/>
                <a:gd name="connsiteY69-35450" fmla="*/ 568 h 7252515"/>
                <a:gd name="connsiteX0-35451" fmla="*/ 1074221 w 2223793"/>
                <a:gd name="connsiteY0-35452" fmla="*/ 568 h 7252515"/>
                <a:gd name="connsiteX1-35453" fmla="*/ 820201 w 2223793"/>
                <a:gd name="connsiteY1-35454" fmla="*/ 116070 h 7252515"/>
                <a:gd name="connsiteX2-35455" fmla="*/ 710799 w 2223793"/>
                <a:gd name="connsiteY2-35456" fmla="*/ 299930 h 7252515"/>
                <a:gd name="connsiteX3-35457" fmla="*/ 698118 w 2223793"/>
                <a:gd name="connsiteY3-35458" fmla="*/ 589165 h 7252515"/>
                <a:gd name="connsiteX4-35459" fmla="*/ 868967 w 2223793"/>
                <a:gd name="connsiteY4-35460" fmla="*/ 900004 h 7252515"/>
                <a:gd name="connsiteX5-35461" fmla="*/ 744872 w 2223793"/>
                <a:gd name="connsiteY5-35462" fmla="*/ 1040265 h 7252515"/>
                <a:gd name="connsiteX6-35463" fmla="*/ 112196 w 2223793"/>
                <a:gd name="connsiteY6-35464" fmla="*/ 1267123 h 7252515"/>
                <a:gd name="connsiteX7-35465" fmla="*/ 10576 w 2223793"/>
                <a:gd name="connsiteY7-35466" fmla="*/ 2211570 h 7252515"/>
                <a:gd name="connsiteX8-35467" fmla="*/ 323759 w 2223793"/>
                <a:gd name="connsiteY8-35468" fmla="*/ 3017500 h 7252515"/>
                <a:gd name="connsiteX9-35469" fmla="*/ 252457 w 2223793"/>
                <a:gd name="connsiteY9-35470" fmla="*/ 3814384 h 7252515"/>
                <a:gd name="connsiteX10-35471" fmla="*/ 387820 w 2223793"/>
                <a:gd name="connsiteY10-35472" fmla="*/ 3984422 h 7252515"/>
                <a:gd name="connsiteX11-35473" fmla="*/ 445301 w 2223793"/>
                <a:gd name="connsiteY11-35474" fmla="*/ 4229457 h 7252515"/>
                <a:gd name="connsiteX12-35475" fmla="*/ 506508 w 2223793"/>
                <a:gd name="connsiteY12-35476" fmla="*/ 4629539 h 7252515"/>
                <a:gd name="connsiteX13-35477" fmla="*/ 515162 w 2223793"/>
                <a:gd name="connsiteY13-35478" fmla="*/ 4793958 h 7252515"/>
                <a:gd name="connsiteX14-35479" fmla="*/ 501248 w 2223793"/>
                <a:gd name="connsiteY14-35480" fmla="*/ 4980881 h 7252515"/>
                <a:gd name="connsiteX15-35481" fmla="*/ 469518 w 2223793"/>
                <a:gd name="connsiteY15-35482" fmla="*/ 5126491 h 7252515"/>
                <a:gd name="connsiteX16-35483" fmla="*/ 393589 w 2223793"/>
                <a:gd name="connsiteY16-35484" fmla="*/ 6154049 h 7252515"/>
                <a:gd name="connsiteX17-35485" fmla="*/ 358974 w 2223793"/>
                <a:gd name="connsiteY17-35486" fmla="*/ 6604338 h 7252515"/>
                <a:gd name="connsiteX18-35487" fmla="*/ 430818 w 2223793"/>
                <a:gd name="connsiteY18-35488" fmla="*/ 6827439 h 7252515"/>
                <a:gd name="connsiteX19-35489" fmla="*/ 377694 w 2223793"/>
                <a:gd name="connsiteY19-35490" fmla="*/ 6982453 h 7252515"/>
                <a:gd name="connsiteX20-35491" fmla="*/ 616090 w 2223793"/>
                <a:gd name="connsiteY20-35492" fmla="*/ 7244526 h 7252515"/>
                <a:gd name="connsiteX21-35493" fmla="*/ 968845 w 2223793"/>
                <a:gd name="connsiteY21-35494" fmla="*/ 7136926 h 7252515"/>
                <a:gd name="connsiteX22-35495" fmla="*/ 735348 w 2223793"/>
                <a:gd name="connsiteY22-35496" fmla="*/ 6844746 h 7252515"/>
                <a:gd name="connsiteX23-35497" fmla="*/ 763652 w 2223793"/>
                <a:gd name="connsiteY23-35498" fmla="*/ 6579789 h 7252515"/>
                <a:gd name="connsiteX24-35499" fmla="*/ 749500 w 2223793"/>
                <a:gd name="connsiteY24-35500" fmla="*/ 6250170 h 7252515"/>
                <a:gd name="connsiteX25-35501" fmla="*/ 867076 w 2223793"/>
                <a:gd name="connsiteY25-35502" fmla="*/ 5489132 h 7252515"/>
                <a:gd name="connsiteX26-35503" fmla="*/ 916593 w 2223793"/>
                <a:gd name="connsiteY26-35504" fmla="*/ 5380240 h 7252515"/>
                <a:gd name="connsiteX27-35505" fmla="*/ 909080 w 2223793"/>
                <a:gd name="connsiteY27-35506" fmla="*/ 5308938 h 7252515"/>
                <a:gd name="connsiteX28-35507" fmla="*/ 982126 w 2223793"/>
                <a:gd name="connsiteY28-35508" fmla="*/ 5211945 h 7252515"/>
                <a:gd name="connsiteX29-35509" fmla="*/ 984140 w 2223793"/>
                <a:gd name="connsiteY29-35510" fmla="*/ 5069070 h 7252515"/>
                <a:gd name="connsiteX30-35511" fmla="*/ 1140295 w 2223793"/>
                <a:gd name="connsiteY30-35512" fmla="*/ 4378373 h 7252515"/>
                <a:gd name="connsiteX31-35513" fmla="*/ 1286926 w 2223793"/>
                <a:gd name="connsiteY31-35514" fmla="*/ 4649970 h 7252515"/>
                <a:gd name="connsiteX32-35515" fmla="*/ 1351588 w 2223793"/>
                <a:gd name="connsiteY32-35516" fmla="*/ 4880042 h 7252515"/>
                <a:gd name="connsiteX33-35517" fmla="*/ 1321000 w 2223793"/>
                <a:gd name="connsiteY33-35518" fmla="*/ 4973880 h 7252515"/>
                <a:gd name="connsiteX34-35519" fmla="*/ 1364869 w 2223793"/>
                <a:gd name="connsiteY34-35520" fmla="*/ 5113209 h 7252515"/>
                <a:gd name="connsiteX35-35521" fmla="*/ 1272774 w 2223793"/>
                <a:gd name="connsiteY35-35522" fmla="*/ 5554244 h 7252515"/>
                <a:gd name="connsiteX36-35523" fmla="*/ 1273796 w 2223793"/>
                <a:gd name="connsiteY36-35524" fmla="*/ 6360264 h 7252515"/>
                <a:gd name="connsiteX37-35525" fmla="*/ 1346961 w 2223793"/>
                <a:gd name="connsiteY37-35526" fmla="*/ 6540277 h 7252515"/>
                <a:gd name="connsiteX38-35527" fmla="*/ 1296181 w 2223793"/>
                <a:gd name="connsiteY38-35528" fmla="*/ 6741714 h 7252515"/>
                <a:gd name="connsiteX39-35529" fmla="*/ 1314359 w 2223793"/>
                <a:gd name="connsiteY39-35530" fmla="*/ 6828040 h 7252515"/>
                <a:gd name="connsiteX40-35531" fmla="*/ 1324155 w 2223793"/>
                <a:gd name="connsiteY40-35532" fmla="*/ 7020824 h 7252515"/>
                <a:gd name="connsiteX41-35533" fmla="*/ 1770929 w 2223793"/>
                <a:gd name="connsiteY41-35534" fmla="*/ 7189119 h 7252515"/>
                <a:gd name="connsiteX42-35535" fmla="*/ 2199582 w 2223793"/>
                <a:gd name="connsiteY42-35536" fmla="*/ 7199125 h 7252515"/>
                <a:gd name="connsiteX43-35537" fmla="*/ 2182426 w 2223793"/>
                <a:gd name="connsiteY43-35538" fmla="*/ 7046786 h 7252515"/>
                <a:gd name="connsiteX44-35539" fmla="*/ 1697823 w 2223793"/>
                <a:gd name="connsiteY44-35540" fmla="*/ 6680449 h 7252515"/>
                <a:gd name="connsiteX45-35541" fmla="*/ 1718706 w 2223793"/>
                <a:gd name="connsiteY45-35542" fmla="*/ 6550072 h 7252515"/>
                <a:gd name="connsiteX46-35543" fmla="*/ 1679193 w 2223793"/>
                <a:gd name="connsiteY46-35544" fmla="*/ 6451067 h 7252515"/>
                <a:gd name="connsiteX47-35545" fmla="*/ 1667926 w 2223793"/>
                <a:gd name="connsiteY47-35546" fmla="*/ 6250170 h 7252515"/>
                <a:gd name="connsiteX48-35547" fmla="*/ 1689590 w 2223793"/>
                <a:gd name="connsiteY48-35548" fmla="*/ 5979714 h 7252515"/>
                <a:gd name="connsiteX49-35549" fmla="*/ 1738207 w 2223793"/>
                <a:gd name="connsiteY49-35550" fmla="*/ 5512209 h 7252515"/>
                <a:gd name="connsiteX50-35551" fmla="*/ 1749625 w 2223793"/>
                <a:gd name="connsiteY50-35552" fmla="*/ 5363804 h 7252515"/>
                <a:gd name="connsiteX51-35553" fmla="*/ 1808187 w 2223793"/>
                <a:gd name="connsiteY51-35554" fmla="*/ 5317321 h 7252515"/>
                <a:gd name="connsiteX52-35555" fmla="*/ 1894783 w 2223793"/>
                <a:gd name="connsiteY52-35556" fmla="*/ 5097645 h 7252515"/>
                <a:gd name="connsiteX53-35557" fmla="*/ 1919933 w 2223793"/>
                <a:gd name="connsiteY53-35558" fmla="*/ 4805496 h 7252515"/>
                <a:gd name="connsiteX54-35559" fmla="*/ 1910949 w 2223793"/>
                <a:gd name="connsiteY54-35560" fmla="*/ 4348776 h 7252515"/>
                <a:gd name="connsiteX55-35561" fmla="*/ 1891628 w 2223793"/>
                <a:gd name="connsiteY55-35562" fmla="*/ 3902573 h 7252515"/>
                <a:gd name="connsiteX56-35563" fmla="*/ 1865938 w 2223793"/>
                <a:gd name="connsiteY56-35564" fmla="*/ 3584643 h 7252515"/>
                <a:gd name="connsiteX57-35565" fmla="*/ 2066833 w 2223793"/>
                <a:gd name="connsiteY57-35566" fmla="*/ 2654077 h 7252515"/>
                <a:gd name="connsiteX58-35567" fmla="*/ 2053283 w 2223793"/>
                <a:gd name="connsiteY58-35568" fmla="*/ 2404684 h 7252515"/>
                <a:gd name="connsiteX59-35569" fmla="*/ 1991776 w 2223793"/>
                <a:gd name="connsiteY59-35570" fmla="*/ 1864914 h 7252515"/>
                <a:gd name="connsiteX60-35571" fmla="*/ 1947035 w 2223793"/>
                <a:gd name="connsiteY60-35572" fmla="*/ 1677029 h 7252515"/>
                <a:gd name="connsiteX61-35573" fmla="*/ 1932613 w 2223793"/>
                <a:gd name="connsiteY61-35574" fmla="*/ 1432534 h 7252515"/>
                <a:gd name="connsiteX62-35575" fmla="*/ 1884988 w 2223793"/>
                <a:gd name="connsiteY62-35576" fmla="*/ 1302338 h 7252515"/>
                <a:gd name="connsiteX63-35577" fmla="*/ 1418263 w 2223793"/>
                <a:gd name="connsiteY63-35578" fmla="*/ 1134975 h 7252515"/>
                <a:gd name="connsiteX64-35579" fmla="*/ 1319797 w 2223793"/>
                <a:gd name="connsiteY64-35580" fmla="*/ 1020075 h 7252515"/>
                <a:gd name="connsiteX65-35581" fmla="*/ 1375806 w 2223793"/>
                <a:gd name="connsiteY65-35582" fmla="*/ 821521 h 7252515"/>
                <a:gd name="connsiteX66-35583" fmla="*/ 1443983 w 2223793"/>
                <a:gd name="connsiteY66-35584" fmla="*/ 622909 h 7252515"/>
                <a:gd name="connsiteX67-35585" fmla="*/ 1455492 w 2223793"/>
                <a:gd name="connsiteY67-35586" fmla="*/ 380757 h 7252515"/>
                <a:gd name="connsiteX68-35587" fmla="*/ 1341522 w 2223793"/>
                <a:gd name="connsiteY68-35588" fmla="*/ 143773 h 7252515"/>
                <a:gd name="connsiteX69-35589" fmla="*/ 1074221 w 2223793"/>
                <a:gd name="connsiteY69-35590" fmla="*/ 568 h 7252515"/>
                <a:gd name="connsiteX0-35591" fmla="*/ 1074221 w 2223793"/>
                <a:gd name="connsiteY0-35592" fmla="*/ 568 h 7252515"/>
                <a:gd name="connsiteX1-35593" fmla="*/ 808662 w 2223793"/>
                <a:gd name="connsiteY1-35594" fmla="*/ 133377 h 7252515"/>
                <a:gd name="connsiteX2-35595" fmla="*/ 710799 w 2223793"/>
                <a:gd name="connsiteY2-35596" fmla="*/ 299930 h 7252515"/>
                <a:gd name="connsiteX3-35597" fmla="*/ 698118 w 2223793"/>
                <a:gd name="connsiteY3-35598" fmla="*/ 589165 h 7252515"/>
                <a:gd name="connsiteX4-35599" fmla="*/ 868967 w 2223793"/>
                <a:gd name="connsiteY4-35600" fmla="*/ 900004 h 7252515"/>
                <a:gd name="connsiteX5-35601" fmla="*/ 744872 w 2223793"/>
                <a:gd name="connsiteY5-35602" fmla="*/ 1040265 h 7252515"/>
                <a:gd name="connsiteX6-35603" fmla="*/ 112196 w 2223793"/>
                <a:gd name="connsiteY6-35604" fmla="*/ 1267123 h 7252515"/>
                <a:gd name="connsiteX7-35605" fmla="*/ 10576 w 2223793"/>
                <a:gd name="connsiteY7-35606" fmla="*/ 2211570 h 7252515"/>
                <a:gd name="connsiteX8-35607" fmla="*/ 323759 w 2223793"/>
                <a:gd name="connsiteY8-35608" fmla="*/ 3017500 h 7252515"/>
                <a:gd name="connsiteX9-35609" fmla="*/ 252457 w 2223793"/>
                <a:gd name="connsiteY9-35610" fmla="*/ 3814384 h 7252515"/>
                <a:gd name="connsiteX10-35611" fmla="*/ 387820 w 2223793"/>
                <a:gd name="connsiteY10-35612" fmla="*/ 3984422 h 7252515"/>
                <a:gd name="connsiteX11-35613" fmla="*/ 445301 w 2223793"/>
                <a:gd name="connsiteY11-35614" fmla="*/ 4229457 h 7252515"/>
                <a:gd name="connsiteX12-35615" fmla="*/ 506508 w 2223793"/>
                <a:gd name="connsiteY12-35616" fmla="*/ 4629539 h 7252515"/>
                <a:gd name="connsiteX13-35617" fmla="*/ 515162 w 2223793"/>
                <a:gd name="connsiteY13-35618" fmla="*/ 4793958 h 7252515"/>
                <a:gd name="connsiteX14-35619" fmla="*/ 501248 w 2223793"/>
                <a:gd name="connsiteY14-35620" fmla="*/ 4980881 h 7252515"/>
                <a:gd name="connsiteX15-35621" fmla="*/ 469518 w 2223793"/>
                <a:gd name="connsiteY15-35622" fmla="*/ 5126491 h 7252515"/>
                <a:gd name="connsiteX16-35623" fmla="*/ 393589 w 2223793"/>
                <a:gd name="connsiteY16-35624" fmla="*/ 6154049 h 7252515"/>
                <a:gd name="connsiteX17-35625" fmla="*/ 358974 w 2223793"/>
                <a:gd name="connsiteY17-35626" fmla="*/ 6604338 h 7252515"/>
                <a:gd name="connsiteX18-35627" fmla="*/ 430818 w 2223793"/>
                <a:gd name="connsiteY18-35628" fmla="*/ 6827439 h 7252515"/>
                <a:gd name="connsiteX19-35629" fmla="*/ 377694 w 2223793"/>
                <a:gd name="connsiteY19-35630" fmla="*/ 6982453 h 7252515"/>
                <a:gd name="connsiteX20-35631" fmla="*/ 616090 w 2223793"/>
                <a:gd name="connsiteY20-35632" fmla="*/ 7244526 h 7252515"/>
                <a:gd name="connsiteX21-35633" fmla="*/ 968845 w 2223793"/>
                <a:gd name="connsiteY21-35634" fmla="*/ 7136926 h 7252515"/>
                <a:gd name="connsiteX22-35635" fmla="*/ 735348 w 2223793"/>
                <a:gd name="connsiteY22-35636" fmla="*/ 6844746 h 7252515"/>
                <a:gd name="connsiteX23-35637" fmla="*/ 763652 w 2223793"/>
                <a:gd name="connsiteY23-35638" fmla="*/ 6579789 h 7252515"/>
                <a:gd name="connsiteX24-35639" fmla="*/ 749500 w 2223793"/>
                <a:gd name="connsiteY24-35640" fmla="*/ 6250170 h 7252515"/>
                <a:gd name="connsiteX25-35641" fmla="*/ 867076 w 2223793"/>
                <a:gd name="connsiteY25-35642" fmla="*/ 5489132 h 7252515"/>
                <a:gd name="connsiteX26-35643" fmla="*/ 916593 w 2223793"/>
                <a:gd name="connsiteY26-35644" fmla="*/ 5380240 h 7252515"/>
                <a:gd name="connsiteX27-35645" fmla="*/ 909080 w 2223793"/>
                <a:gd name="connsiteY27-35646" fmla="*/ 5308938 h 7252515"/>
                <a:gd name="connsiteX28-35647" fmla="*/ 982126 w 2223793"/>
                <a:gd name="connsiteY28-35648" fmla="*/ 5211945 h 7252515"/>
                <a:gd name="connsiteX29-35649" fmla="*/ 984140 w 2223793"/>
                <a:gd name="connsiteY29-35650" fmla="*/ 5069070 h 7252515"/>
                <a:gd name="connsiteX30-35651" fmla="*/ 1140295 w 2223793"/>
                <a:gd name="connsiteY30-35652" fmla="*/ 4378373 h 7252515"/>
                <a:gd name="connsiteX31-35653" fmla="*/ 1286926 w 2223793"/>
                <a:gd name="connsiteY31-35654" fmla="*/ 4649970 h 7252515"/>
                <a:gd name="connsiteX32-35655" fmla="*/ 1351588 w 2223793"/>
                <a:gd name="connsiteY32-35656" fmla="*/ 4880042 h 7252515"/>
                <a:gd name="connsiteX33-35657" fmla="*/ 1321000 w 2223793"/>
                <a:gd name="connsiteY33-35658" fmla="*/ 4973880 h 7252515"/>
                <a:gd name="connsiteX34-35659" fmla="*/ 1364869 w 2223793"/>
                <a:gd name="connsiteY34-35660" fmla="*/ 5113209 h 7252515"/>
                <a:gd name="connsiteX35-35661" fmla="*/ 1272774 w 2223793"/>
                <a:gd name="connsiteY35-35662" fmla="*/ 5554244 h 7252515"/>
                <a:gd name="connsiteX36-35663" fmla="*/ 1273796 w 2223793"/>
                <a:gd name="connsiteY36-35664" fmla="*/ 6360264 h 7252515"/>
                <a:gd name="connsiteX37-35665" fmla="*/ 1346961 w 2223793"/>
                <a:gd name="connsiteY37-35666" fmla="*/ 6540277 h 7252515"/>
                <a:gd name="connsiteX38-35667" fmla="*/ 1296181 w 2223793"/>
                <a:gd name="connsiteY38-35668" fmla="*/ 6741714 h 7252515"/>
                <a:gd name="connsiteX39-35669" fmla="*/ 1314359 w 2223793"/>
                <a:gd name="connsiteY39-35670" fmla="*/ 6828040 h 7252515"/>
                <a:gd name="connsiteX40-35671" fmla="*/ 1324155 w 2223793"/>
                <a:gd name="connsiteY40-35672" fmla="*/ 7020824 h 7252515"/>
                <a:gd name="connsiteX41-35673" fmla="*/ 1770929 w 2223793"/>
                <a:gd name="connsiteY41-35674" fmla="*/ 7189119 h 7252515"/>
                <a:gd name="connsiteX42-35675" fmla="*/ 2199582 w 2223793"/>
                <a:gd name="connsiteY42-35676" fmla="*/ 7199125 h 7252515"/>
                <a:gd name="connsiteX43-35677" fmla="*/ 2182426 w 2223793"/>
                <a:gd name="connsiteY43-35678" fmla="*/ 7046786 h 7252515"/>
                <a:gd name="connsiteX44-35679" fmla="*/ 1697823 w 2223793"/>
                <a:gd name="connsiteY44-35680" fmla="*/ 6680449 h 7252515"/>
                <a:gd name="connsiteX45-35681" fmla="*/ 1718706 w 2223793"/>
                <a:gd name="connsiteY45-35682" fmla="*/ 6550072 h 7252515"/>
                <a:gd name="connsiteX46-35683" fmla="*/ 1679193 w 2223793"/>
                <a:gd name="connsiteY46-35684" fmla="*/ 6451067 h 7252515"/>
                <a:gd name="connsiteX47-35685" fmla="*/ 1667926 w 2223793"/>
                <a:gd name="connsiteY47-35686" fmla="*/ 6250170 h 7252515"/>
                <a:gd name="connsiteX48-35687" fmla="*/ 1689590 w 2223793"/>
                <a:gd name="connsiteY48-35688" fmla="*/ 5979714 h 7252515"/>
                <a:gd name="connsiteX49-35689" fmla="*/ 1738207 w 2223793"/>
                <a:gd name="connsiteY49-35690" fmla="*/ 5512209 h 7252515"/>
                <a:gd name="connsiteX50-35691" fmla="*/ 1749625 w 2223793"/>
                <a:gd name="connsiteY50-35692" fmla="*/ 5363804 h 7252515"/>
                <a:gd name="connsiteX51-35693" fmla="*/ 1808187 w 2223793"/>
                <a:gd name="connsiteY51-35694" fmla="*/ 5317321 h 7252515"/>
                <a:gd name="connsiteX52-35695" fmla="*/ 1894783 w 2223793"/>
                <a:gd name="connsiteY52-35696" fmla="*/ 5097645 h 7252515"/>
                <a:gd name="connsiteX53-35697" fmla="*/ 1919933 w 2223793"/>
                <a:gd name="connsiteY53-35698" fmla="*/ 4805496 h 7252515"/>
                <a:gd name="connsiteX54-35699" fmla="*/ 1910949 w 2223793"/>
                <a:gd name="connsiteY54-35700" fmla="*/ 4348776 h 7252515"/>
                <a:gd name="connsiteX55-35701" fmla="*/ 1891628 w 2223793"/>
                <a:gd name="connsiteY55-35702" fmla="*/ 3902573 h 7252515"/>
                <a:gd name="connsiteX56-35703" fmla="*/ 1865938 w 2223793"/>
                <a:gd name="connsiteY56-35704" fmla="*/ 3584643 h 7252515"/>
                <a:gd name="connsiteX57-35705" fmla="*/ 2066833 w 2223793"/>
                <a:gd name="connsiteY57-35706" fmla="*/ 2654077 h 7252515"/>
                <a:gd name="connsiteX58-35707" fmla="*/ 2053283 w 2223793"/>
                <a:gd name="connsiteY58-35708" fmla="*/ 2404684 h 7252515"/>
                <a:gd name="connsiteX59-35709" fmla="*/ 1991776 w 2223793"/>
                <a:gd name="connsiteY59-35710" fmla="*/ 1864914 h 7252515"/>
                <a:gd name="connsiteX60-35711" fmla="*/ 1947035 w 2223793"/>
                <a:gd name="connsiteY60-35712" fmla="*/ 1677029 h 7252515"/>
                <a:gd name="connsiteX61-35713" fmla="*/ 1932613 w 2223793"/>
                <a:gd name="connsiteY61-35714" fmla="*/ 1432534 h 7252515"/>
                <a:gd name="connsiteX62-35715" fmla="*/ 1884988 w 2223793"/>
                <a:gd name="connsiteY62-35716" fmla="*/ 1302338 h 7252515"/>
                <a:gd name="connsiteX63-35717" fmla="*/ 1418263 w 2223793"/>
                <a:gd name="connsiteY63-35718" fmla="*/ 1134975 h 7252515"/>
                <a:gd name="connsiteX64-35719" fmla="*/ 1319797 w 2223793"/>
                <a:gd name="connsiteY64-35720" fmla="*/ 1020075 h 7252515"/>
                <a:gd name="connsiteX65-35721" fmla="*/ 1375806 w 2223793"/>
                <a:gd name="connsiteY65-35722" fmla="*/ 821521 h 7252515"/>
                <a:gd name="connsiteX66-35723" fmla="*/ 1443983 w 2223793"/>
                <a:gd name="connsiteY66-35724" fmla="*/ 622909 h 7252515"/>
                <a:gd name="connsiteX67-35725" fmla="*/ 1455492 w 2223793"/>
                <a:gd name="connsiteY67-35726" fmla="*/ 380757 h 7252515"/>
                <a:gd name="connsiteX68-35727" fmla="*/ 1341522 w 2223793"/>
                <a:gd name="connsiteY68-35728" fmla="*/ 143773 h 7252515"/>
                <a:gd name="connsiteX69-35729" fmla="*/ 1074221 w 2223793"/>
                <a:gd name="connsiteY69-35730" fmla="*/ 568 h 7252515"/>
                <a:gd name="connsiteX0-35731" fmla="*/ 1059799 w 2223793"/>
                <a:gd name="connsiteY0-35732" fmla="*/ 683 h 7238207"/>
                <a:gd name="connsiteX1-35733" fmla="*/ 808662 w 2223793"/>
                <a:gd name="connsiteY1-35734" fmla="*/ 119069 h 7238207"/>
                <a:gd name="connsiteX2-35735" fmla="*/ 710799 w 2223793"/>
                <a:gd name="connsiteY2-35736" fmla="*/ 285622 h 7238207"/>
                <a:gd name="connsiteX3-35737" fmla="*/ 698118 w 2223793"/>
                <a:gd name="connsiteY3-35738" fmla="*/ 574857 h 7238207"/>
                <a:gd name="connsiteX4-35739" fmla="*/ 868967 w 2223793"/>
                <a:gd name="connsiteY4-35740" fmla="*/ 885696 h 7238207"/>
                <a:gd name="connsiteX5-35741" fmla="*/ 744872 w 2223793"/>
                <a:gd name="connsiteY5-35742" fmla="*/ 1025957 h 7238207"/>
                <a:gd name="connsiteX6-35743" fmla="*/ 112196 w 2223793"/>
                <a:gd name="connsiteY6-35744" fmla="*/ 1252815 h 7238207"/>
                <a:gd name="connsiteX7-35745" fmla="*/ 10576 w 2223793"/>
                <a:gd name="connsiteY7-35746" fmla="*/ 2197262 h 7238207"/>
                <a:gd name="connsiteX8-35747" fmla="*/ 323759 w 2223793"/>
                <a:gd name="connsiteY8-35748" fmla="*/ 3003192 h 7238207"/>
                <a:gd name="connsiteX9-35749" fmla="*/ 252457 w 2223793"/>
                <a:gd name="connsiteY9-35750" fmla="*/ 3800076 h 7238207"/>
                <a:gd name="connsiteX10-35751" fmla="*/ 387820 w 2223793"/>
                <a:gd name="connsiteY10-35752" fmla="*/ 3970114 h 7238207"/>
                <a:gd name="connsiteX11-35753" fmla="*/ 445301 w 2223793"/>
                <a:gd name="connsiteY11-35754" fmla="*/ 4215149 h 7238207"/>
                <a:gd name="connsiteX12-35755" fmla="*/ 506508 w 2223793"/>
                <a:gd name="connsiteY12-35756" fmla="*/ 4615231 h 7238207"/>
                <a:gd name="connsiteX13-35757" fmla="*/ 515162 w 2223793"/>
                <a:gd name="connsiteY13-35758" fmla="*/ 4779650 h 7238207"/>
                <a:gd name="connsiteX14-35759" fmla="*/ 501248 w 2223793"/>
                <a:gd name="connsiteY14-35760" fmla="*/ 4966573 h 7238207"/>
                <a:gd name="connsiteX15-35761" fmla="*/ 469518 w 2223793"/>
                <a:gd name="connsiteY15-35762" fmla="*/ 5112183 h 7238207"/>
                <a:gd name="connsiteX16-35763" fmla="*/ 393589 w 2223793"/>
                <a:gd name="connsiteY16-35764" fmla="*/ 6139741 h 7238207"/>
                <a:gd name="connsiteX17-35765" fmla="*/ 358974 w 2223793"/>
                <a:gd name="connsiteY17-35766" fmla="*/ 6590030 h 7238207"/>
                <a:gd name="connsiteX18-35767" fmla="*/ 430818 w 2223793"/>
                <a:gd name="connsiteY18-35768" fmla="*/ 6813131 h 7238207"/>
                <a:gd name="connsiteX19-35769" fmla="*/ 377694 w 2223793"/>
                <a:gd name="connsiteY19-35770" fmla="*/ 6968145 h 7238207"/>
                <a:gd name="connsiteX20-35771" fmla="*/ 616090 w 2223793"/>
                <a:gd name="connsiteY20-35772" fmla="*/ 7230218 h 7238207"/>
                <a:gd name="connsiteX21-35773" fmla="*/ 968845 w 2223793"/>
                <a:gd name="connsiteY21-35774" fmla="*/ 7122618 h 7238207"/>
                <a:gd name="connsiteX22-35775" fmla="*/ 735348 w 2223793"/>
                <a:gd name="connsiteY22-35776" fmla="*/ 6830438 h 7238207"/>
                <a:gd name="connsiteX23-35777" fmla="*/ 763652 w 2223793"/>
                <a:gd name="connsiteY23-35778" fmla="*/ 6565481 h 7238207"/>
                <a:gd name="connsiteX24-35779" fmla="*/ 749500 w 2223793"/>
                <a:gd name="connsiteY24-35780" fmla="*/ 6235862 h 7238207"/>
                <a:gd name="connsiteX25-35781" fmla="*/ 867076 w 2223793"/>
                <a:gd name="connsiteY25-35782" fmla="*/ 5474824 h 7238207"/>
                <a:gd name="connsiteX26-35783" fmla="*/ 916593 w 2223793"/>
                <a:gd name="connsiteY26-35784" fmla="*/ 5365932 h 7238207"/>
                <a:gd name="connsiteX27-35785" fmla="*/ 909080 w 2223793"/>
                <a:gd name="connsiteY27-35786" fmla="*/ 5294630 h 7238207"/>
                <a:gd name="connsiteX28-35787" fmla="*/ 982126 w 2223793"/>
                <a:gd name="connsiteY28-35788" fmla="*/ 5197637 h 7238207"/>
                <a:gd name="connsiteX29-35789" fmla="*/ 984140 w 2223793"/>
                <a:gd name="connsiteY29-35790" fmla="*/ 5054762 h 7238207"/>
                <a:gd name="connsiteX30-35791" fmla="*/ 1140295 w 2223793"/>
                <a:gd name="connsiteY30-35792" fmla="*/ 4364065 h 7238207"/>
                <a:gd name="connsiteX31-35793" fmla="*/ 1286926 w 2223793"/>
                <a:gd name="connsiteY31-35794" fmla="*/ 4635662 h 7238207"/>
                <a:gd name="connsiteX32-35795" fmla="*/ 1351588 w 2223793"/>
                <a:gd name="connsiteY32-35796" fmla="*/ 4865734 h 7238207"/>
                <a:gd name="connsiteX33-35797" fmla="*/ 1321000 w 2223793"/>
                <a:gd name="connsiteY33-35798" fmla="*/ 4959572 h 7238207"/>
                <a:gd name="connsiteX34-35799" fmla="*/ 1364869 w 2223793"/>
                <a:gd name="connsiteY34-35800" fmla="*/ 5098901 h 7238207"/>
                <a:gd name="connsiteX35-35801" fmla="*/ 1272774 w 2223793"/>
                <a:gd name="connsiteY35-35802" fmla="*/ 5539936 h 7238207"/>
                <a:gd name="connsiteX36-35803" fmla="*/ 1273796 w 2223793"/>
                <a:gd name="connsiteY36-35804" fmla="*/ 6345956 h 7238207"/>
                <a:gd name="connsiteX37-35805" fmla="*/ 1346961 w 2223793"/>
                <a:gd name="connsiteY37-35806" fmla="*/ 6525969 h 7238207"/>
                <a:gd name="connsiteX38-35807" fmla="*/ 1296181 w 2223793"/>
                <a:gd name="connsiteY38-35808" fmla="*/ 6727406 h 7238207"/>
                <a:gd name="connsiteX39-35809" fmla="*/ 1314359 w 2223793"/>
                <a:gd name="connsiteY39-35810" fmla="*/ 6813732 h 7238207"/>
                <a:gd name="connsiteX40-35811" fmla="*/ 1324155 w 2223793"/>
                <a:gd name="connsiteY40-35812" fmla="*/ 7006516 h 7238207"/>
                <a:gd name="connsiteX41-35813" fmla="*/ 1770929 w 2223793"/>
                <a:gd name="connsiteY41-35814" fmla="*/ 7174811 h 7238207"/>
                <a:gd name="connsiteX42-35815" fmla="*/ 2199582 w 2223793"/>
                <a:gd name="connsiteY42-35816" fmla="*/ 7184817 h 7238207"/>
                <a:gd name="connsiteX43-35817" fmla="*/ 2182426 w 2223793"/>
                <a:gd name="connsiteY43-35818" fmla="*/ 7032478 h 7238207"/>
                <a:gd name="connsiteX44-35819" fmla="*/ 1697823 w 2223793"/>
                <a:gd name="connsiteY44-35820" fmla="*/ 6666141 h 7238207"/>
                <a:gd name="connsiteX45-35821" fmla="*/ 1718706 w 2223793"/>
                <a:gd name="connsiteY45-35822" fmla="*/ 6535764 h 7238207"/>
                <a:gd name="connsiteX46-35823" fmla="*/ 1679193 w 2223793"/>
                <a:gd name="connsiteY46-35824" fmla="*/ 6436759 h 7238207"/>
                <a:gd name="connsiteX47-35825" fmla="*/ 1667926 w 2223793"/>
                <a:gd name="connsiteY47-35826" fmla="*/ 6235862 h 7238207"/>
                <a:gd name="connsiteX48-35827" fmla="*/ 1689590 w 2223793"/>
                <a:gd name="connsiteY48-35828" fmla="*/ 5965406 h 7238207"/>
                <a:gd name="connsiteX49-35829" fmla="*/ 1738207 w 2223793"/>
                <a:gd name="connsiteY49-35830" fmla="*/ 5497901 h 7238207"/>
                <a:gd name="connsiteX50-35831" fmla="*/ 1749625 w 2223793"/>
                <a:gd name="connsiteY50-35832" fmla="*/ 5349496 h 7238207"/>
                <a:gd name="connsiteX51-35833" fmla="*/ 1808187 w 2223793"/>
                <a:gd name="connsiteY51-35834" fmla="*/ 5303013 h 7238207"/>
                <a:gd name="connsiteX52-35835" fmla="*/ 1894783 w 2223793"/>
                <a:gd name="connsiteY52-35836" fmla="*/ 5083337 h 7238207"/>
                <a:gd name="connsiteX53-35837" fmla="*/ 1919933 w 2223793"/>
                <a:gd name="connsiteY53-35838" fmla="*/ 4791188 h 7238207"/>
                <a:gd name="connsiteX54-35839" fmla="*/ 1910949 w 2223793"/>
                <a:gd name="connsiteY54-35840" fmla="*/ 4334468 h 7238207"/>
                <a:gd name="connsiteX55-35841" fmla="*/ 1891628 w 2223793"/>
                <a:gd name="connsiteY55-35842" fmla="*/ 3888265 h 7238207"/>
                <a:gd name="connsiteX56-35843" fmla="*/ 1865938 w 2223793"/>
                <a:gd name="connsiteY56-35844" fmla="*/ 3570335 h 7238207"/>
                <a:gd name="connsiteX57-35845" fmla="*/ 2066833 w 2223793"/>
                <a:gd name="connsiteY57-35846" fmla="*/ 2639769 h 7238207"/>
                <a:gd name="connsiteX58-35847" fmla="*/ 2053283 w 2223793"/>
                <a:gd name="connsiteY58-35848" fmla="*/ 2390376 h 7238207"/>
                <a:gd name="connsiteX59-35849" fmla="*/ 1991776 w 2223793"/>
                <a:gd name="connsiteY59-35850" fmla="*/ 1850606 h 7238207"/>
                <a:gd name="connsiteX60-35851" fmla="*/ 1947035 w 2223793"/>
                <a:gd name="connsiteY60-35852" fmla="*/ 1662721 h 7238207"/>
                <a:gd name="connsiteX61-35853" fmla="*/ 1932613 w 2223793"/>
                <a:gd name="connsiteY61-35854" fmla="*/ 1418226 h 7238207"/>
                <a:gd name="connsiteX62-35855" fmla="*/ 1884988 w 2223793"/>
                <a:gd name="connsiteY62-35856" fmla="*/ 1288030 h 7238207"/>
                <a:gd name="connsiteX63-35857" fmla="*/ 1418263 w 2223793"/>
                <a:gd name="connsiteY63-35858" fmla="*/ 1120667 h 7238207"/>
                <a:gd name="connsiteX64-35859" fmla="*/ 1319797 w 2223793"/>
                <a:gd name="connsiteY64-35860" fmla="*/ 1005767 h 7238207"/>
                <a:gd name="connsiteX65-35861" fmla="*/ 1375806 w 2223793"/>
                <a:gd name="connsiteY65-35862" fmla="*/ 807213 h 7238207"/>
                <a:gd name="connsiteX66-35863" fmla="*/ 1443983 w 2223793"/>
                <a:gd name="connsiteY66-35864" fmla="*/ 608601 h 7238207"/>
                <a:gd name="connsiteX67-35865" fmla="*/ 1455492 w 2223793"/>
                <a:gd name="connsiteY67-35866" fmla="*/ 366449 h 7238207"/>
                <a:gd name="connsiteX68-35867" fmla="*/ 1341522 w 2223793"/>
                <a:gd name="connsiteY68-35868" fmla="*/ 129465 h 7238207"/>
                <a:gd name="connsiteX69-35869" fmla="*/ 1059799 w 2223793"/>
                <a:gd name="connsiteY69-35870" fmla="*/ 683 h 7238207"/>
                <a:gd name="connsiteX0-35871" fmla="*/ 1059799 w 2223793"/>
                <a:gd name="connsiteY0-35872" fmla="*/ 632 h 7238156"/>
                <a:gd name="connsiteX1-35873" fmla="*/ 808662 w 2223793"/>
                <a:gd name="connsiteY1-35874" fmla="*/ 119018 h 7238156"/>
                <a:gd name="connsiteX2-35875" fmla="*/ 710799 w 2223793"/>
                <a:gd name="connsiteY2-35876" fmla="*/ 285571 h 7238156"/>
                <a:gd name="connsiteX3-35877" fmla="*/ 698118 w 2223793"/>
                <a:gd name="connsiteY3-35878" fmla="*/ 574806 h 7238156"/>
                <a:gd name="connsiteX4-35879" fmla="*/ 868967 w 2223793"/>
                <a:gd name="connsiteY4-35880" fmla="*/ 885645 h 7238156"/>
                <a:gd name="connsiteX5-35881" fmla="*/ 744872 w 2223793"/>
                <a:gd name="connsiteY5-35882" fmla="*/ 1025906 h 7238156"/>
                <a:gd name="connsiteX6-35883" fmla="*/ 112196 w 2223793"/>
                <a:gd name="connsiteY6-35884" fmla="*/ 1252764 h 7238156"/>
                <a:gd name="connsiteX7-35885" fmla="*/ 10576 w 2223793"/>
                <a:gd name="connsiteY7-35886" fmla="*/ 2197211 h 7238156"/>
                <a:gd name="connsiteX8-35887" fmla="*/ 323759 w 2223793"/>
                <a:gd name="connsiteY8-35888" fmla="*/ 3003141 h 7238156"/>
                <a:gd name="connsiteX9-35889" fmla="*/ 252457 w 2223793"/>
                <a:gd name="connsiteY9-35890" fmla="*/ 3800025 h 7238156"/>
                <a:gd name="connsiteX10-35891" fmla="*/ 387820 w 2223793"/>
                <a:gd name="connsiteY10-35892" fmla="*/ 3970063 h 7238156"/>
                <a:gd name="connsiteX11-35893" fmla="*/ 445301 w 2223793"/>
                <a:gd name="connsiteY11-35894" fmla="*/ 4215098 h 7238156"/>
                <a:gd name="connsiteX12-35895" fmla="*/ 506508 w 2223793"/>
                <a:gd name="connsiteY12-35896" fmla="*/ 4615180 h 7238156"/>
                <a:gd name="connsiteX13-35897" fmla="*/ 515162 w 2223793"/>
                <a:gd name="connsiteY13-35898" fmla="*/ 4779599 h 7238156"/>
                <a:gd name="connsiteX14-35899" fmla="*/ 501248 w 2223793"/>
                <a:gd name="connsiteY14-35900" fmla="*/ 4966522 h 7238156"/>
                <a:gd name="connsiteX15-35901" fmla="*/ 469518 w 2223793"/>
                <a:gd name="connsiteY15-35902" fmla="*/ 5112132 h 7238156"/>
                <a:gd name="connsiteX16-35903" fmla="*/ 393589 w 2223793"/>
                <a:gd name="connsiteY16-35904" fmla="*/ 6139690 h 7238156"/>
                <a:gd name="connsiteX17-35905" fmla="*/ 358974 w 2223793"/>
                <a:gd name="connsiteY17-35906" fmla="*/ 6589979 h 7238156"/>
                <a:gd name="connsiteX18-35907" fmla="*/ 430818 w 2223793"/>
                <a:gd name="connsiteY18-35908" fmla="*/ 6813080 h 7238156"/>
                <a:gd name="connsiteX19-35909" fmla="*/ 377694 w 2223793"/>
                <a:gd name="connsiteY19-35910" fmla="*/ 6968094 h 7238156"/>
                <a:gd name="connsiteX20-35911" fmla="*/ 616090 w 2223793"/>
                <a:gd name="connsiteY20-35912" fmla="*/ 7230167 h 7238156"/>
                <a:gd name="connsiteX21-35913" fmla="*/ 968845 w 2223793"/>
                <a:gd name="connsiteY21-35914" fmla="*/ 7122567 h 7238156"/>
                <a:gd name="connsiteX22-35915" fmla="*/ 735348 w 2223793"/>
                <a:gd name="connsiteY22-35916" fmla="*/ 6830387 h 7238156"/>
                <a:gd name="connsiteX23-35917" fmla="*/ 763652 w 2223793"/>
                <a:gd name="connsiteY23-35918" fmla="*/ 6565430 h 7238156"/>
                <a:gd name="connsiteX24-35919" fmla="*/ 749500 w 2223793"/>
                <a:gd name="connsiteY24-35920" fmla="*/ 6235811 h 7238156"/>
                <a:gd name="connsiteX25-35921" fmla="*/ 867076 w 2223793"/>
                <a:gd name="connsiteY25-35922" fmla="*/ 5474773 h 7238156"/>
                <a:gd name="connsiteX26-35923" fmla="*/ 916593 w 2223793"/>
                <a:gd name="connsiteY26-35924" fmla="*/ 5365881 h 7238156"/>
                <a:gd name="connsiteX27-35925" fmla="*/ 909080 w 2223793"/>
                <a:gd name="connsiteY27-35926" fmla="*/ 5294579 h 7238156"/>
                <a:gd name="connsiteX28-35927" fmla="*/ 982126 w 2223793"/>
                <a:gd name="connsiteY28-35928" fmla="*/ 5197586 h 7238156"/>
                <a:gd name="connsiteX29-35929" fmla="*/ 984140 w 2223793"/>
                <a:gd name="connsiteY29-35930" fmla="*/ 5054711 h 7238156"/>
                <a:gd name="connsiteX30-35931" fmla="*/ 1140295 w 2223793"/>
                <a:gd name="connsiteY30-35932" fmla="*/ 4364014 h 7238156"/>
                <a:gd name="connsiteX31-35933" fmla="*/ 1286926 w 2223793"/>
                <a:gd name="connsiteY31-35934" fmla="*/ 4635611 h 7238156"/>
                <a:gd name="connsiteX32-35935" fmla="*/ 1351588 w 2223793"/>
                <a:gd name="connsiteY32-35936" fmla="*/ 4865683 h 7238156"/>
                <a:gd name="connsiteX33-35937" fmla="*/ 1321000 w 2223793"/>
                <a:gd name="connsiteY33-35938" fmla="*/ 4959521 h 7238156"/>
                <a:gd name="connsiteX34-35939" fmla="*/ 1364869 w 2223793"/>
                <a:gd name="connsiteY34-35940" fmla="*/ 5098850 h 7238156"/>
                <a:gd name="connsiteX35-35941" fmla="*/ 1272774 w 2223793"/>
                <a:gd name="connsiteY35-35942" fmla="*/ 5539885 h 7238156"/>
                <a:gd name="connsiteX36-35943" fmla="*/ 1273796 w 2223793"/>
                <a:gd name="connsiteY36-35944" fmla="*/ 6345905 h 7238156"/>
                <a:gd name="connsiteX37-35945" fmla="*/ 1346961 w 2223793"/>
                <a:gd name="connsiteY37-35946" fmla="*/ 6525918 h 7238156"/>
                <a:gd name="connsiteX38-35947" fmla="*/ 1296181 w 2223793"/>
                <a:gd name="connsiteY38-35948" fmla="*/ 6727355 h 7238156"/>
                <a:gd name="connsiteX39-35949" fmla="*/ 1314359 w 2223793"/>
                <a:gd name="connsiteY39-35950" fmla="*/ 6813681 h 7238156"/>
                <a:gd name="connsiteX40-35951" fmla="*/ 1324155 w 2223793"/>
                <a:gd name="connsiteY40-35952" fmla="*/ 7006465 h 7238156"/>
                <a:gd name="connsiteX41-35953" fmla="*/ 1770929 w 2223793"/>
                <a:gd name="connsiteY41-35954" fmla="*/ 7174760 h 7238156"/>
                <a:gd name="connsiteX42-35955" fmla="*/ 2199582 w 2223793"/>
                <a:gd name="connsiteY42-35956" fmla="*/ 7184766 h 7238156"/>
                <a:gd name="connsiteX43-35957" fmla="*/ 2182426 w 2223793"/>
                <a:gd name="connsiteY43-35958" fmla="*/ 7032427 h 7238156"/>
                <a:gd name="connsiteX44-35959" fmla="*/ 1697823 w 2223793"/>
                <a:gd name="connsiteY44-35960" fmla="*/ 6666090 h 7238156"/>
                <a:gd name="connsiteX45-35961" fmla="*/ 1718706 w 2223793"/>
                <a:gd name="connsiteY45-35962" fmla="*/ 6535713 h 7238156"/>
                <a:gd name="connsiteX46-35963" fmla="*/ 1679193 w 2223793"/>
                <a:gd name="connsiteY46-35964" fmla="*/ 6436708 h 7238156"/>
                <a:gd name="connsiteX47-35965" fmla="*/ 1667926 w 2223793"/>
                <a:gd name="connsiteY47-35966" fmla="*/ 6235811 h 7238156"/>
                <a:gd name="connsiteX48-35967" fmla="*/ 1689590 w 2223793"/>
                <a:gd name="connsiteY48-35968" fmla="*/ 5965355 h 7238156"/>
                <a:gd name="connsiteX49-35969" fmla="*/ 1738207 w 2223793"/>
                <a:gd name="connsiteY49-35970" fmla="*/ 5497850 h 7238156"/>
                <a:gd name="connsiteX50-35971" fmla="*/ 1749625 w 2223793"/>
                <a:gd name="connsiteY50-35972" fmla="*/ 5349445 h 7238156"/>
                <a:gd name="connsiteX51-35973" fmla="*/ 1808187 w 2223793"/>
                <a:gd name="connsiteY51-35974" fmla="*/ 5302962 h 7238156"/>
                <a:gd name="connsiteX52-35975" fmla="*/ 1894783 w 2223793"/>
                <a:gd name="connsiteY52-35976" fmla="*/ 5083286 h 7238156"/>
                <a:gd name="connsiteX53-35977" fmla="*/ 1919933 w 2223793"/>
                <a:gd name="connsiteY53-35978" fmla="*/ 4791137 h 7238156"/>
                <a:gd name="connsiteX54-35979" fmla="*/ 1910949 w 2223793"/>
                <a:gd name="connsiteY54-35980" fmla="*/ 4334417 h 7238156"/>
                <a:gd name="connsiteX55-35981" fmla="*/ 1891628 w 2223793"/>
                <a:gd name="connsiteY55-35982" fmla="*/ 3888214 h 7238156"/>
                <a:gd name="connsiteX56-35983" fmla="*/ 1865938 w 2223793"/>
                <a:gd name="connsiteY56-35984" fmla="*/ 3570284 h 7238156"/>
                <a:gd name="connsiteX57-35985" fmla="*/ 2066833 w 2223793"/>
                <a:gd name="connsiteY57-35986" fmla="*/ 2639718 h 7238156"/>
                <a:gd name="connsiteX58-35987" fmla="*/ 2053283 w 2223793"/>
                <a:gd name="connsiteY58-35988" fmla="*/ 2390325 h 7238156"/>
                <a:gd name="connsiteX59-35989" fmla="*/ 1991776 w 2223793"/>
                <a:gd name="connsiteY59-35990" fmla="*/ 1850555 h 7238156"/>
                <a:gd name="connsiteX60-35991" fmla="*/ 1947035 w 2223793"/>
                <a:gd name="connsiteY60-35992" fmla="*/ 1662670 h 7238156"/>
                <a:gd name="connsiteX61-35993" fmla="*/ 1932613 w 2223793"/>
                <a:gd name="connsiteY61-35994" fmla="*/ 1418175 h 7238156"/>
                <a:gd name="connsiteX62-35995" fmla="*/ 1884988 w 2223793"/>
                <a:gd name="connsiteY62-35996" fmla="*/ 1287979 h 7238156"/>
                <a:gd name="connsiteX63-35997" fmla="*/ 1418263 w 2223793"/>
                <a:gd name="connsiteY63-35998" fmla="*/ 1120616 h 7238156"/>
                <a:gd name="connsiteX64-35999" fmla="*/ 1319797 w 2223793"/>
                <a:gd name="connsiteY64-36000" fmla="*/ 1005716 h 7238156"/>
                <a:gd name="connsiteX65-36001" fmla="*/ 1375806 w 2223793"/>
                <a:gd name="connsiteY65-36002" fmla="*/ 807162 h 7238156"/>
                <a:gd name="connsiteX66-36003" fmla="*/ 1443983 w 2223793"/>
                <a:gd name="connsiteY66-36004" fmla="*/ 608550 h 7238156"/>
                <a:gd name="connsiteX67-36005" fmla="*/ 1455492 w 2223793"/>
                <a:gd name="connsiteY67-36006" fmla="*/ 366398 h 7238156"/>
                <a:gd name="connsiteX68-36007" fmla="*/ 1379021 w 2223793"/>
                <a:gd name="connsiteY68-36008" fmla="*/ 135183 h 7238156"/>
                <a:gd name="connsiteX69-36009" fmla="*/ 1059799 w 2223793"/>
                <a:gd name="connsiteY69-36010" fmla="*/ 632 h 7238156"/>
                <a:gd name="connsiteX0-36011" fmla="*/ 1059799 w 2223793"/>
                <a:gd name="connsiteY0-36012" fmla="*/ 551 h 7238075"/>
                <a:gd name="connsiteX1-36013" fmla="*/ 808662 w 2223793"/>
                <a:gd name="connsiteY1-36014" fmla="*/ 118937 h 7238075"/>
                <a:gd name="connsiteX2-36015" fmla="*/ 710799 w 2223793"/>
                <a:gd name="connsiteY2-36016" fmla="*/ 285490 h 7238075"/>
                <a:gd name="connsiteX3-36017" fmla="*/ 698118 w 2223793"/>
                <a:gd name="connsiteY3-36018" fmla="*/ 574725 h 7238075"/>
                <a:gd name="connsiteX4-36019" fmla="*/ 868967 w 2223793"/>
                <a:gd name="connsiteY4-36020" fmla="*/ 885564 h 7238075"/>
                <a:gd name="connsiteX5-36021" fmla="*/ 744872 w 2223793"/>
                <a:gd name="connsiteY5-36022" fmla="*/ 1025825 h 7238075"/>
                <a:gd name="connsiteX6-36023" fmla="*/ 112196 w 2223793"/>
                <a:gd name="connsiteY6-36024" fmla="*/ 1252683 h 7238075"/>
                <a:gd name="connsiteX7-36025" fmla="*/ 10576 w 2223793"/>
                <a:gd name="connsiteY7-36026" fmla="*/ 2197130 h 7238075"/>
                <a:gd name="connsiteX8-36027" fmla="*/ 323759 w 2223793"/>
                <a:gd name="connsiteY8-36028" fmla="*/ 3003060 h 7238075"/>
                <a:gd name="connsiteX9-36029" fmla="*/ 252457 w 2223793"/>
                <a:gd name="connsiteY9-36030" fmla="*/ 3799944 h 7238075"/>
                <a:gd name="connsiteX10-36031" fmla="*/ 387820 w 2223793"/>
                <a:gd name="connsiteY10-36032" fmla="*/ 3969982 h 7238075"/>
                <a:gd name="connsiteX11-36033" fmla="*/ 445301 w 2223793"/>
                <a:gd name="connsiteY11-36034" fmla="*/ 4215017 h 7238075"/>
                <a:gd name="connsiteX12-36035" fmla="*/ 506508 w 2223793"/>
                <a:gd name="connsiteY12-36036" fmla="*/ 4615099 h 7238075"/>
                <a:gd name="connsiteX13-36037" fmla="*/ 515162 w 2223793"/>
                <a:gd name="connsiteY13-36038" fmla="*/ 4779518 h 7238075"/>
                <a:gd name="connsiteX14-36039" fmla="*/ 501248 w 2223793"/>
                <a:gd name="connsiteY14-36040" fmla="*/ 4966441 h 7238075"/>
                <a:gd name="connsiteX15-36041" fmla="*/ 469518 w 2223793"/>
                <a:gd name="connsiteY15-36042" fmla="*/ 5112051 h 7238075"/>
                <a:gd name="connsiteX16-36043" fmla="*/ 393589 w 2223793"/>
                <a:gd name="connsiteY16-36044" fmla="*/ 6139609 h 7238075"/>
                <a:gd name="connsiteX17-36045" fmla="*/ 358974 w 2223793"/>
                <a:gd name="connsiteY17-36046" fmla="*/ 6589898 h 7238075"/>
                <a:gd name="connsiteX18-36047" fmla="*/ 430818 w 2223793"/>
                <a:gd name="connsiteY18-36048" fmla="*/ 6812999 h 7238075"/>
                <a:gd name="connsiteX19-36049" fmla="*/ 377694 w 2223793"/>
                <a:gd name="connsiteY19-36050" fmla="*/ 6968013 h 7238075"/>
                <a:gd name="connsiteX20-36051" fmla="*/ 616090 w 2223793"/>
                <a:gd name="connsiteY20-36052" fmla="*/ 7230086 h 7238075"/>
                <a:gd name="connsiteX21-36053" fmla="*/ 968845 w 2223793"/>
                <a:gd name="connsiteY21-36054" fmla="*/ 7122486 h 7238075"/>
                <a:gd name="connsiteX22-36055" fmla="*/ 735348 w 2223793"/>
                <a:gd name="connsiteY22-36056" fmla="*/ 6830306 h 7238075"/>
                <a:gd name="connsiteX23-36057" fmla="*/ 763652 w 2223793"/>
                <a:gd name="connsiteY23-36058" fmla="*/ 6565349 h 7238075"/>
                <a:gd name="connsiteX24-36059" fmla="*/ 749500 w 2223793"/>
                <a:gd name="connsiteY24-36060" fmla="*/ 6235730 h 7238075"/>
                <a:gd name="connsiteX25-36061" fmla="*/ 867076 w 2223793"/>
                <a:gd name="connsiteY25-36062" fmla="*/ 5474692 h 7238075"/>
                <a:gd name="connsiteX26-36063" fmla="*/ 916593 w 2223793"/>
                <a:gd name="connsiteY26-36064" fmla="*/ 5365800 h 7238075"/>
                <a:gd name="connsiteX27-36065" fmla="*/ 909080 w 2223793"/>
                <a:gd name="connsiteY27-36066" fmla="*/ 5294498 h 7238075"/>
                <a:gd name="connsiteX28-36067" fmla="*/ 982126 w 2223793"/>
                <a:gd name="connsiteY28-36068" fmla="*/ 5197505 h 7238075"/>
                <a:gd name="connsiteX29-36069" fmla="*/ 984140 w 2223793"/>
                <a:gd name="connsiteY29-36070" fmla="*/ 5054630 h 7238075"/>
                <a:gd name="connsiteX30-36071" fmla="*/ 1140295 w 2223793"/>
                <a:gd name="connsiteY30-36072" fmla="*/ 4363933 h 7238075"/>
                <a:gd name="connsiteX31-36073" fmla="*/ 1286926 w 2223793"/>
                <a:gd name="connsiteY31-36074" fmla="*/ 4635530 h 7238075"/>
                <a:gd name="connsiteX32-36075" fmla="*/ 1351588 w 2223793"/>
                <a:gd name="connsiteY32-36076" fmla="*/ 4865602 h 7238075"/>
                <a:gd name="connsiteX33-36077" fmla="*/ 1321000 w 2223793"/>
                <a:gd name="connsiteY33-36078" fmla="*/ 4959440 h 7238075"/>
                <a:gd name="connsiteX34-36079" fmla="*/ 1364869 w 2223793"/>
                <a:gd name="connsiteY34-36080" fmla="*/ 5098769 h 7238075"/>
                <a:gd name="connsiteX35-36081" fmla="*/ 1272774 w 2223793"/>
                <a:gd name="connsiteY35-36082" fmla="*/ 5539804 h 7238075"/>
                <a:gd name="connsiteX36-36083" fmla="*/ 1273796 w 2223793"/>
                <a:gd name="connsiteY36-36084" fmla="*/ 6345824 h 7238075"/>
                <a:gd name="connsiteX37-36085" fmla="*/ 1346961 w 2223793"/>
                <a:gd name="connsiteY37-36086" fmla="*/ 6525837 h 7238075"/>
                <a:gd name="connsiteX38-36087" fmla="*/ 1296181 w 2223793"/>
                <a:gd name="connsiteY38-36088" fmla="*/ 6727274 h 7238075"/>
                <a:gd name="connsiteX39-36089" fmla="*/ 1314359 w 2223793"/>
                <a:gd name="connsiteY39-36090" fmla="*/ 6813600 h 7238075"/>
                <a:gd name="connsiteX40-36091" fmla="*/ 1324155 w 2223793"/>
                <a:gd name="connsiteY40-36092" fmla="*/ 7006384 h 7238075"/>
                <a:gd name="connsiteX41-36093" fmla="*/ 1770929 w 2223793"/>
                <a:gd name="connsiteY41-36094" fmla="*/ 7174679 h 7238075"/>
                <a:gd name="connsiteX42-36095" fmla="*/ 2199582 w 2223793"/>
                <a:gd name="connsiteY42-36096" fmla="*/ 7184685 h 7238075"/>
                <a:gd name="connsiteX43-36097" fmla="*/ 2182426 w 2223793"/>
                <a:gd name="connsiteY43-36098" fmla="*/ 7032346 h 7238075"/>
                <a:gd name="connsiteX44-36099" fmla="*/ 1697823 w 2223793"/>
                <a:gd name="connsiteY44-36100" fmla="*/ 6666009 h 7238075"/>
                <a:gd name="connsiteX45-36101" fmla="*/ 1718706 w 2223793"/>
                <a:gd name="connsiteY45-36102" fmla="*/ 6535632 h 7238075"/>
                <a:gd name="connsiteX46-36103" fmla="*/ 1679193 w 2223793"/>
                <a:gd name="connsiteY46-36104" fmla="*/ 6436627 h 7238075"/>
                <a:gd name="connsiteX47-36105" fmla="*/ 1667926 w 2223793"/>
                <a:gd name="connsiteY47-36106" fmla="*/ 6235730 h 7238075"/>
                <a:gd name="connsiteX48-36107" fmla="*/ 1689590 w 2223793"/>
                <a:gd name="connsiteY48-36108" fmla="*/ 5965274 h 7238075"/>
                <a:gd name="connsiteX49-36109" fmla="*/ 1738207 w 2223793"/>
                <a:gd name="connsiteY49-36110" fmla="*/ 5497769 h 7238075"/>
                <a:gd name="connsiteX50-36111" fmla="*/ 1749625 w 2223793"/>
                <a:gd name="connsiteY50-36112" fmla="*/ 5349364 h 7238075"/>
                <a:gd name="connsiteX51-36113" fmla="*/ 1808187 w 2223793"/>
                <a:gd name="connsiteY51-36114" fmla="*/ 5302881 h 7238075"/>
                <a:gd name="connsiteX52-36115" fmla="*/ 1894783 w 2223793"/>
                <a:gd name="connsiteY52-36116" fmla="*/ 5083205 h 7238075"/>
                <a:gd name="connsiteX53-36117" fmla="*/ 1919933 w 2223793"/>
                <a:gd name="connsiteY53-36118" fmla="*/ 4791056 h 7238075"/>
                <a:gd name="connsiteX54-36119" fmla="*/ 1910949 w 2223793"/>
                <a:gd name="connsiteY54-36120" fmla="*/ 4334336 h 7238075"/>
                <a:gd name="connsiteX55-36121" fmla="*/ 1891628 w 2223793"/>
                <a:gd name="connsiteY55-36122" fmla="*/ 3888133 h 7238075"/>
                <a:gd name="connsiteX56-36123" fmla="*/ 1865938 w 2223793"/>
                <a:gd name="connsiteY56-36124" fmla="*/ 3570203 h 7238075"/>
                <a:gd name="connsiteX57-36125" fmla="*/ 2066833 w 2223793"/>
                <a:gd name="connsiteY57-36126" fmla="*/ 2639637 h 7238075"/>
                <a:gd name="connsiteX58-36127" fmla="*/ 2053283 w 2223793"/>
                <a:gd name="connsiteY58-36128" fmla="*/ 2390244 h 7238075"/>
                <a:gd name="connsiteX59-36129" fmla="*/ 1991776 w 2223793"/>
                <a:gd name="connsiteY59-36130" fmla="*/ 1850474 h 7238075"/>
                <a:gd name="connsiteX60-36131" fmla="*/ 1947035 w 2223793"/>
                <a:gd name="connsiteY60-36132" fmla="*/ 1662589 h 7238075"/>
                <a:gd name="connsiteX61-36133" fmla="*/ 1932613 w 2223793"/>
                <a:gd name="connsiteY61-36134" fmla="*/ 1418094 h 7238075"/>
                <a:gd name="connsiteX62-36135" fmla="*/ 1884988 w 2223793"/>
                <a:gd name="connsiteY62-36136" fmla="*/ 1287898 h 7238075"/>
                <a:gd name="connsiteX63-36137" fmla="*/ 1418263 w 2223793"/>
                <a:gd name="connsiteY63-36138" fmla="*/ 1120535 h 7238075"/>
                <a:gd name="connsiteX64-36139" fmla="*/ 1319797 w 2223793"/>
                <a:gd name="connsiteY64-36140" fmla="*/ 1005635 h 7238075"/>
                <a:gd name="connsiteX65-36141" fmla="*/ 1375806 w 2223793"/>
                <a:gd name="connsiteY65-36142" fmla="*/ 807081 h 7238075"/>
                <a:gd name="connsiteX66-36143" fmla="*/ 1443983 w 2223793"/>
                <a:gd name="connsiteY66-36144" fmla="*/ 608469 h 7238075"/>
                <a:gd name="connsiteX67-36145" fmla="*/ 1455492 w 2223793"/>
                <a:gd name="connsiteY67-36146" fmla="*/ 366317 h 7238075"/>
                <a:gd name="connsiteX68-36147" fmla="*/ 1373252 w 2223793"/>
                <a:gd name="connsiteY68-36148" fmla="*/ 146640 h 7238075"/>
                <a:gd name="connsiteX69-36149" fmla="*/ 1059799 w 2223793"/>
                <a:gd name="connsiteY69-36150" fmla="*/ 551 h 7238075"/>
                <a:gd name="connsiteX0-36151" fmla="*/ 1059799 w 2223793"/>
                <a:gd name="connsiteY0-36152" fmla="*/ 551 h 7238075"/>
                <a:gd name="connsiteX1-36153" fmla="*/ 808662 w 2223793"/>
                <a:gd name="connsiteY1-36154" fmla="*/ 118937 h 7238075"/>
                <a:gd name="connsiteX2-36155" fmla="*/ 710799 w 2223793"/>
                <a:gd name="connsiteY2-36156" fmla="*/ 285490 h 7238075"/>
                <a:gd name="connsiteX3-36157" fmla="*/ 698118 w 2223793"/>
                <a:gd name="connsiteY3-36158" fmla="*/ 574725 h 7238075"/>
                <a:gd name="connsiteX4-36159" fmla="*/ 868967 w 2223793"/>
                <a:gd name="connsiteY4-36160" fmla="*/ 885564 h 7238075"/>
                <a:gd name="connsiteX5-36161" fmla="*/ 744872 w 2223793"/>
                <a:gd name="connsiteY5-36162" fmla="*/ 1025825 h 7238075"/>
                <a:gd name="connsiteX6-36163" fmla="*/ 112196 w 2223793"/>
                <a:gd name="connsiteY6-36164" fmla="*/ 1252683 h 7238075"/>
                <a:gd name="connsiteX7-36165" fmla="*/ 10576 w 2223793"/>
                <a:gd name="connsiteY7-36166" fmla="*/ 2197130 h 7238075"/>
                <a:gd name="connsiteX8-36167" fmla="*/ 323759 w 2223793"/>
                <a:gd name="connsiteY8-36168" fmla="*/ 3003060 h 7238075"/>
                <a:gd name="connsiteX9-36169" fmla="*/ 252457 w 2223793"/>
                <a:gd name="connsiteY9-36170" fmla="*/ 3799944 h 7238075"/>
                <a:gd name="connsiteX10-36171" fmla="*/ 387820 w 2223793"/>
                <a:gd name="connsiteY10-36172" fmla="*/ 3969982 h 7238075"/>
                <a:gd name="connsiteX11-36173" fmla="*/ 445301 w 2223793"/>
                <a:gd name="connsiteY11-36174" fmla="*/ 4215017 h 7238075"/>
                <a:gd name="connsiteX12-36175" fmla="*/ 506508 w 2223793"/>
                <a:gd name="connsiteY12-36176" fmla="*/ 4615099 h 7238075"/>
                <a:gd name="connsiteX13-36177" fmla="*/ 515162 w 2223793"/>
                <a:gd name="connsiteY13-36178" fmla="*/ 4779518 h 7238075"/>
                <a:gd name="connsiteX14-36179" fmla="*/ 501248 w 2223793"/>
                <a:gd name="connsiteY14-36180" fmla="*/ 4966441 h 7238075"/>
                <a:gd name="connsiteX15-36181" fmla="*/ 469518 w 2223793"/>
                <a:gd name="connsiteY15-36182" fmla="*/ 5112051 h 7238075"/>
                <a:gd name="connsiteX16-36183" fmla="*/ 393589 w 2223793"/>
                <a:gd name="connsiteY16-36184" fmla="*/ 6139609 h 7238075"/>
                <a:gd name="connsiteX17-36185" fmla="*/ 358974 w 2223793"/>
                <a:gd name="connsiteY17-36186" fmla="*/ 6589898 h 7238075"/>
                <a:gd name="connsiteX18-36187" fmla="*/ 430818 w 2223793"/>
                <a:gd name="connsiteY18-36188" fmla="*/ 6812999 h 7238075"/>
                <a:gd name="connsiteX19-36189" fmla="*/ 377694 w 2223793"/>
                <a:gd name="connsiteY19-36190" fmla="*/ 6968013 h 7238075"/>
                <a:gd name="connsiteX20-36191" fmla="*/ 616090 w 2223793"/>
                <a:gd name="connsiteY20-36192" fmla="*/ 7230086 h 7238075"/>
                <a:gd name="connsiteX21-36193" fmla="*/ 968845 w 2223793"/>
                <a:gd name="connsiteY21-36194" fmla="*/ 7122486 h 7238075"/>
                <a:gd name="connsiteX22-36195" fmla="*/ 735348 w 2223793"/>
                <a:gd name="connsiteY22-36196" fmla="*/ 6830306 h 7238075"/>
                <a:gd name="connsiteX23-36197" fmla="*/ 763652 w 2223793"/>
                <a:gd name="connsiteY23-36198" fmla="*/ 6565349 h 7238075"/>
                <a:gd name="connsiteX24-36199" fmla="*/ 749500 w 2223793"/>
                <a:gd name="connsiteY24-36200" fmla="*/ 6235730 h 7238075"/>
                <a:gd name="connsiteX25-36201" fmla="*/ 867076 w 2223793"/>
                <a:gd name="connsiteY25-36202" fmla="*/ 5474692 h 7238075"/>
                <a:gd name="connsiteX26-36203" fmla="*/ 916593 w 2223793"/>
                <a:gd name="connsiteY26-36204" fmla="*/ 5365800 h 7238075"/>
                <a:gd name="connsiteX27-36205" fmla="*/ 909080 w 2223793"/>
                <a:gd name="connsiteY27-36206" fmla="*/ 5294498 h 7238075"/>
                <a:gd name="connsiteX28-36207" fmla="*/ 982126 w 2223793"/>
                <a:gd name="connsiteY28-36208" fmla="*/ 5197505 h 7238075"/>
                <a:gd name="connsiteX29-36209" fmla="*/ 984140 w 2223793"/>
                <a:gd name="connsiteY29-36210" fmla="*/ 5054630 h 7238075"/>
                <a:gd name="connsiteX30-36211" fmla="*/ 1140295 w 2223793"/>
                <a:gd name="connsiteY30-36212" fmla="*/ 4363933 h 7238075"/>
                <a:gd name="connsiteX31-36213" fmla="*/ 1286926 w 2223793"/>
                <a:gd name="connsiteY31-36214" fmla="*/ 4635530 h 7238075"/>
                <a:gd name="connsiteX32-36215" fmla="*/ 1351588 w 2223793"/>
                <a:gd name="connsiteY32-36216" fmla="*/ 4865602 h 7238075"/>
                <a:gd name="connsiteX33-36217" fmla="*/ 1321000 w 2223793"/>
                <a:gd name="connsiteY33-36218" fmla="*/ 4959440 h 7238075"/>
                <a:gd name="connsiteX34-36219" fmla="*/ 1364869 w 2223793"/>
                <a:gd name="connsiteY34-36220" fmla="*/ 5098769 h 7238075"/>
                <a:gd name="connsiteX35-36221" fmla="*/ 1272774 w 2223793"/>
                <a:gd name="connsiteY35-36222" fmla="*/ 5539804 h 7238075"/>
                <a:gd name="connsiteX36-36223" fmla="*/ 1273796 w 2223793"/>
                <a:gd name="connsiteY36-36224" fmla="*/ 6345824 h 7238075"/>
                <a:gd name="connsiteX37-36225" fmla="*/ 1346961 w 2223793"/>
                <a:gd name="connsiteY37-36226" fmla="*/ 6525837 h 7238075"/>
                <a:gd name="connsiteX38-36227" fmla="*/ 1296181 w 2223793"/>
                <a:gd name="connsiteY38-36228" fmla="*/ 6727274 h 7238075"/>
                <a:gd name="connsiteX39-36229" fmla="*/ 1314359 w 2223793"/>
                <a:gd name="connsiteY39-36230" fmla="*/ 6813600 h 7238075"/>
                <a:gd name="connsiteX40-36231" fmla="*/ 1324155 w 2223793"/>
                <a:gd name="connsiteY40-36232" fmla="*/ 7006384 h 7238075"/>
                <a:gd name="connsiteX41-36233" fmla="*/ 1770929 w 2223793"/>
                <a:gd name="connsiteY41-36234" fmla="*/ 7174679 h 7238075"/>
                <a:gd name="connsiteX42-36235" fmla="*/ 2199582 w 2223793"/>
                <a:gd name="connsiteY42-36236" fmla="*/ 7184685 h 7238075"/>
                <a:gd name="connsiteX43-36237" fmla="*/ 2182426 w 2223793"/>
                <a:gd name="connsiteY43-36238" fmla="*/ 7032346 h 7238075"/>
                <a:gd name="connsiteX44-36239" fmla="*/ 1697823 w 2223793"/>
                <a:gd name="connsiteY44-36240" fmla="*/ 6666009 h 7238075"/>
                <a:gd name="connsiteX45-36241" fmla="*/ 1718706 w 2223793"/>
                <a:gd name="connsiteY45-36242" fmla="*/ 6535632 h 7238075"/>
                <a:gd name="connsiteX46-36243" fmla="*/ 1679193 w 2223793"/>
                <a:gd name="connsiteY46-36244" fmla="*/ 6436627 h 7238075"/>
                <a:gd name="connsiteX47-36245" fmla="*/ 1667926 w 2223793"/>
                <a:gd name="connsiteY47-36246" fmla="*/ 6235730 h 7238075"/>
                <a:gd name="connsiteX48-36247" fmla="*/ 1689590 w 2223793"/>
                <a:gd name="connsiteY48-36248" fmla="*/ 5965274 h 7238075"/>
                <a:gd name="connsiteX49-36249" fmla="*/ 1738207 w 2223793"/>
                <a:gd name="connsiteY49-36250" fmla="*/ 5497769 h 7238075"/>
                <a:gd name="connsiteX50-36251" fmla="*/ 1749625 w 2223793"/>
                <a:gd name="connsiteY50-36252" fmla="*/ 5349364 h 7238075"/>
                <a:gd name="connsiteX51-36253" fmla="*/ 1808187 w 2223793"/>
                <a:gd name="connsiteY51-36254" fmla="*/ 5302881 h 7238075"/>
                <a:gd name="connsiteX52-36255" fmla="*/ 1894783 w 2223793"/>
                <a:gd name="connsiteY52-36256" fmla="*/ 5083205 h 7238075"/>
                <a:gd name="connsiteX53-36257" fmla="*/ 1919933 w 2223793"/>
                <a:gd name="connsiteY53-36258" fmla="*/ 4791056 h 7238075"/>
                <a:gd name="connsiteX54-36259" fmla="*/ 1910949 w 2223793"/>
                <a:gd name="connsiteY54-36260" fmla="*/ 4334336 h 7238075"/>
                <a:gd name="connsiteX55-36261" fmla="*/ 1891628 w 2223793"/>
                <a:gd name="connsiteY55-36262" fmla="*/ 3888133 h 7238075"/>
                <a:gd name="connsiteX56-36263" fmla="*/ 1865938 w 2223793"/>
                <a:gd name="connsiteY56-36264" fmla="*/ 3570203 h 7238075"/>
                <a:gd name="connsiteX57-36265" fmla="*/ 2066833 w 2223793"/>
                <a:gd name="connsiteY57-36266" fmla="*/ 2639637 h 7238075"/>
                <a:gd name="connsiteX58-36267" fmla="*/ 2053283 w 2223793"/>
                <a:gd name="connsiteY58-36268" fmla="*/ 2390244 h 7238075"/>
                <a:gd name="connsiteX59-36269" fmla="*/ 1991776 w 2223793"/>
                <a:gd name="connsiteY59-36270" fmla="*/ 1850474 h 7238075"/>
                <a:gd name="connsiteX60-36271" fmla="*/ 1947035 w 2223793"/>
                <a:gd name="connsiteY60-36272" fmla="*/ 1662589 h 7238075"/>
                <a:gd name="connsiteX61-36273" fmla="*/ 1932613 w 2223793"/>
                <a:gd name="connsiteY61-36274" fmla="*/ 1418094 h 7238075"/>
                <a:gd name="connsiteX62-36275" fmla="*/ 1884988 w 2223793"/>
                <a:gd name="connsiteY62-36276" fmla="*/ 1287898 h 7238075"/>
                <a:gd name="connsiteX63-36277" fmla="*/ 1418263 w 2223793"/>
                <a:gd name="connsiteY63-36278" fmla="*/ 1120535 h 7238075"/>
                <a:gd name="connsiteX64-36279" fmla="*/ 1319797 w 2223793"/>
                <a:gd name="connsiteY64-36280" fmla="*/ 1005635 h 7238075"/>
                <a:gd name="connsiteX65-36281" fmla="*/ 1375806 w 2223793"/>
                <a:gd name="connsiteY65-36282" fmla="*/ 807081 h 7238075"/>
                <a:gd name="connsiteX66-36283" fmla="*/ 1443983 w 2223793"/>
                <a:gd name="connsiteY66-36284" fmla="*/ 608469 h 7238075"/>
                <a:gd name="connsiteX67-36285" fmla="*/ 1455492 w 2223793"/>
                <a:gd name="connsiteY67-36286" fmla="*/ 366317 h 7238075"/>
                <a:gd name="connsiteX68-36287" fmla="*/ 1373252 w 2223793"/>
                <a:gd name="connsiteY68-36288" fmla="*/ 146640 h 7238075"/>
                <a:gd name="connsiteX69-36289" fmla="*/ 1059799 w 2223793"/>
                <a:gd name="connsiteY69-36290" fmla="*/ 551 h 7238075"/>
                <a:gd name="connsiteX0-36291" fmla="*/ 1059799 w 2223793"/>
                <a:gd name="connsiteY0-36292" fmla="*/ 551 h 7238075"/>
                <a:gd name="connsiteX1-36293" fmla="*/ 808662 w 2223793"/>
                <a:gd name="connsiteY1-36294" fmla="*/ 118937 h 7238075"/>
                <a:gd name="connsiteX2-36295" fmla="*/ 710799 w 2223793"/>
                <a:gd name="connsiteY2-36296" fmla="*/ 285490 h 7238075"/>
                <a:gd name="connsiteX3-36297" fmla="*/ 698118 w 2223793"/>
                <a:gd name="connsiteY3-36298" fmla="*/ 574725 h 7238075"/>
                <a:gd name="connsiteX4-36299" fmla="*/ 868967 w 2223793"/>
                <a:gd name="connsiteY4-36300" fmla="*/ 885564 h 7238075"/>
                <a:gd name="connsiteX5-36301" fmla="*/ 744872 w 2223793"/>
                <a:gd name="connsiteY5-36302" fmla="*/ 1025825 h 7238075"/>
                <a:gd name="connsiteX6-36303" fmla="*/ 112196 w 2223793"/>
                <a:gd name="connsiteY6-36304" fmla="*/ 1252683 h 7238075"/>
                <a:gd name="connsiteX7-36305" fmla="*/ 10576 w 2223793"/>
                <a:gd name="connsiteY7-36306" fmla="*/ 2197130 h 7238075"/>
                <a:gd name="connsiteX8-36307" fmla="*/ 323759 w 2223793"/>
                <a:gd name="connsiteY8-36308" fmla="*/ 3003060 h 7238075"/>
                <a:gd name="connsiteX9-36309" fmla="*/ 252457 w 2223793"/>
                <a:gd name="connsiteY9-36310" fmla="*/ 3799944 h 7238075"/>
                <a:gd name="connsiteX10-36311" fmla="*/ 387820 w 2223793"/>
                <a:gd name="connsiteY10-36312" fmla="*/ 3969982 h 7238075"/>
                <a:gd name="connsiteX11-36313" fmla="*/ 445301 w 2223793"/>
                <a:gd name="connsiteY11-36314" fmla="*/ 4215017 h 7238075"/>
                <a:gd name="connsiteX12-36315" fmla="*/ 506508 w 2223793"/>
                <a:gd name="connsiteY12-36316" fmla="*/ 4615099 h 7238075"/>
                <a:gd name="connsiteX13-36317" fmla="*/ 515162 w 2223793"/>
                <a:gd name="connsiteY13-36318" fmla="*/ 4779518 h 7238075"/>
                <a:gd name="connsiteX14-36319" fmla="*/ 501248 w 2223793"/>
                <a:gd name="connsiteY14-36320" fmla="*/ 4966441 h 7238075"/>
                <a:gd name="connsiteX15-36321" fmla="*/ 469518 w 2223793"/>
                <a:gd name="connsiteY15-36322" fmla="*/ 5112051 h 7238075"/>
                <a:gd name="connsiteX16-36323" fmla="*/ 393589 w 2223793"/>
                <a:gd name="connsiteY16-36324" fmla="*/ 6139609 h 7238075"/>
                <a:gd name="connsiteX17-36325" fmla="*/ 358974 w 2223793"/>
                <a:gd name="connsiteY17-36326" fmla="*/ 6589898 h 7238075"/>
                <a:gd name="connsiteX18-36327" fmla="*/ 430818 w 2223793"/>
                <a:gd name="connsiteY18-36328" fmla="*/ 6812999 h 7238075"/>
                <a:gd name="connsiteX19-36329" fmla="*/ 377694 w 2223793"/>
                <a:gd name="connsiteY19-36330" fmla="*/ 6968013 h 7238075"/>
                <a:gd name="connsiteX20-36331" fmla="*/ 616090 w 2223793"/>
                <a:gd name="connsiteY20-36332" fmla="*/ 7230086 h 7238075"/>
                <a:gd name="connsiteX21-36333" fmla="*/ 968845 w 2223793"/>
                <a:gd name="connsiteY21-36334" fmla="*/ 7122486 h 7238075"/>
                <a:gd name="connsiteX22-36335" fmla="*/ 735348 w 2223793"/>
                <a:gd name="connsiteY22-36336" fmla="*/ 6830306 h 7238075"/>
                <a:gd name="connsiteX23-36337" fmla="*/ 763652 w 2223793"/>
                <a:gd name="connsiteY23-36338" fmla="*/ 6565349 h 7238075"/>
                <a:gd name="connsiteX24-36339" fmla="*/ 749500 w 2223793"/>
                <a:gd name="connsiteY24-36340" fmla="*/ 6235730 h 7238075"/>
                <a:gd name="connsiteX25-36341" fmla="*/ 867076 w 2223793"/>
                <a:gd name="connsiteY25-36342" fmla="*/ 5474692 h 7238075"/>
                <a:gd name="connsiteX26-36343" fmla="*/ 916593 w 2223793"/>
                <a:gd name="connsiteY26-36344" fmla="*/ 5365800 h 7238075"/>
                <a:gd name="connsiteX27-36345" fmla="*/ 909080 w 2223793"/>
                <a:gd name="connsiteY27-36346" fmla="*/ 5294498 h 7238075"/>
                <a:gd name="connsiteX28-36347" fmla="*/ 982126 w 2223793"/>
                <a:gd name="connsiteY28-36348" fmla="*/ 5197505 h 7238075"/>
                <a:gd name="connsiteX29-36349" fmla="*/ 984140 w 2223793"/>
                <a:gd name="connsiteY29-36350" fmla="*/ 5054630 h 7238075"/>
                <a:gd name="connsiteX30-36351" fmla="*/ 1140295 w 2223793"/>
                <a:gd name="connsiteY30-36352" fmla="*/ 4363933 h 7238075"/>
                <a:gd name="connsiteX31-36353" fmla="*/ 1286926 w 2223793"/>
                <a:gd name="connsiteY31-36354" fmla="*/ 4635530 h 7238075"/>
                <a:gd name="connsiteX32-36355" fmla="*/ 1351588 w 2223793"/>
                <a:gd name="connsiteY32-36356" fmla="*/ 4865602 h 7238075"/>
                <a:gd name="connsiteX33-36357" fmla="*/ 1321000 w 2223793"/>
                <a:gd name="connsiteY33-36358" fmla="*/ 4959440 h 7238075"/>
                <a:gd name="connsiteX34-36359" fmla="*/ 1364869 w 2223793"/>
                <a:gd name="connsiteY34-36360" fmla="*/ 5098769 h 7238075"/>
                <a:gd name="connsiteX35-36361" fmla="*/ 1272774 w 2223793"/>
                <a:gd name="connsiteY35-36362" fmla="*/ 5539804 h 7238075"/>
                <a:gd name="connsiteX36-36363" fmla="*/ 1273796 w 2223793"/>
                <a:gd name="connsiteY36-36364" fmla="*/ 6345824 h 7238075"/>
                <a:gd name="connsiteX37-36365" fmla="*/ 1346961 w 2223793"/>
                <a:gd name="connsiteY37-36366" fmla="*/ 6525837 h 7238075"/>
                <a:gd name="connsiteX38-36367" fmla="*/ 1296181 w 2223793"/>
                <a:gd name="connsiteY38-36368" fmla="*/ 6727274 h 7238075"/>
                <a:gd name="connsiteX39-36369" fmla="*/ 1314359 w 2223793"/>
                <a:gd name="connsiteY39-36370" fmla="*/ 6813600 h 7238075"/>
                <a:gd name="connsiteX40-36371" fmla="*/ 1324155 w 2223793"/>
                <a:gd name="connsiteY40-36372" fmla="*/ 7006384 h 7238075"/>
                <a:gd name="connsiteX41-36373" fmla="*/ 1770929 w 2223793"/>
                <a:gd name="connsiteY41-36374" fmla="*/ 7174679 h 7238075"/>
                <a:gd name="connsiteX42-36375" fmla="*/ 2199582 w 2223793"/>
                <a:gd name="connsiteY42-36376" fmla="*/ 7184685 h 7238075"/>
                <a:gd name="connsiteX43-36377" fmla="*/ 2182426 w 2223793"/>
                <a:gd name="connsiteY43-36378" fmla="*/ 7032346 h 7238075"/>
                <a:gd name="connsiteX44-36379" fmla="*/ 1697823 w 2223793"/>
                <a:gd name="connsiteY44-36380" fmla="*/ 6666009 h 7238075"/>
                <a:gd name="connsiteX45-36381" fmla="*/ 1718706 w 2223793"/>
                <a:gd name="connsiteY45-36382" fmla="*/ 6535632 h 7238075"/>
                <a:gd name="connsiteX46-36383" fmla="*/ 1679193 w 2223793"/>
                <a:gd name="connsiteY46-36384" fmla="*/ 6436627 h 7238075"/>
                <a:gd name="connsiteX47-36385" fmla="*/ 1667926 w 2223793"/>
                <a:gd name="connsiteY47-36386" fmla="*/ 6235730 h 7238075"/>
                <a:gd name="connsiteX48-36387" fmla="*/ 1689590 w 2223793"/>
                <a:gd name="connsiteY48-36388" fmla="*/ 5965274 h 7238075"/>
                <a:gd name="connsiteX49-36389" fmla="*/ 1738207 w 2223793"/>
                <a:gd name="connsiteY49-36390" fmla="*/ 5497769 h 7238075"/>
                <a:gd name="connsiteX50-36391" fmla="*/ 1749625 w 2223793"/>
                <a:gd name="connsiteY50-36392" fmla="*/ 5349364 h 7238075"/>
                <a:gd name="connsiteX51-36393" fmla="*/ 1808187 w 2223793"/>
                <a:gd name="connsiteY51-36394" fmla="*/ 5302881 h 7238075"/>
                <a:gd name="connsiteX52-36395" fmla="*/ 1894783 w 2223793"/>
                <a:gd name="connsiteY52-36396" fmla="*/ 5083205 h 7238075"/>
                <a:gd name="connsiteX53-36397" fmla="*/ 1919933 w 2223793"/>
                <a:gd name="connsiteY53-36398" fmla="*/ 4791056 h 7238075"/>
                <a:gd name="connsiteX54-36399" fmla="*/ 1910949 w 2223793"/>
                <a:gd name="connsiteY54-36400" fmla="*/ 4334336 h 7238075"/>
                <a:gd name="connsiteX55-36401" fmla="*/ 1891628 w 2223793"/>
                <a:gd name="connsiteY55-36402" fmla="*/ 3888133 h 7238075"/>
                <a:gd name="connsiteX56-36403" fmla="*/ 1865938 w 2223793"/>
                <a:gd name="connsiteY56-36404" fmla="*/ 3570203 h 7238075"/>
                <a:gd name="connsiteX57-36405" fmla="*/ 2066833 w 2223793"/>
                <a:gd name="connsiteY57-36406" fmla="*/ 2639637 h 7238075"/>
                <a:gd name="connsiteX58-36407" fmla="*/ 2053283 w 2223793"/>
                <a:gd name="connsiteY58-36408" fmla="*/ 2390244 h 7238075"/>
                <a:gd name="connsiteX59-36409" fmla="*/ 1991776 w 2223793"/>
                <a:gd name="connsiteY59-36410" fmla="*/ 1850474 h 7238075"/>
                <a:gd name="connsiteX60-36411" fmla="*/ 1947035 w 2223793"/>
                <a:gd name="connsiteY60-36412" fmla="*/ 1662589 h 7238075"/>
                <a:gd name="connsiteX61-36413" fmla="*/ 1932613 w 2223793"/>
                <a:gd name="connsiteY61-36414" fmla="*/ 1418094 h 7238075"/>
                <a:gd name="connsiteX62-36415" fmla="*/ 1884988 w 2223793"/>
                <a:gd name="connsiteY62-36416" fmla="*/ 1287898 h 7238075"/>
                <a:gd name="connsiteX63-36417" fmla="*/ 1418263 w 2223793"/>
                <a:gd name="connsiteY63-36418" fmla="*/ 1120535 h 7238075"/>
                <a:gd name="connsiteX64-36419" fmla="*/ 1319797 w 2223793"/>
                <a:gd name="connsiteY64-36420" fmla="*/ 1005635 h 7238075"/>
                <a:gd name="connsiteX65-36421" fmla="*/ 1375806 w 2223793"/>
                <a:gd name="connsiteY65-36422" fmla="*/ 807081 h 7238075"/>
                <a:gd name="connsiteX66-36423" fmla="*/ 1443983 w 2223793"/>
                <a:gd name="connsiteY66-36424" fmla="*/ 608469 h 7238075"/>
                <a:gd name="connsiteX67-36425" fmla="*/ 1455492 w 2223793"/>
                <a:gd name="connsiteY67-36426" fmla="*/ 366317 h 7238075"/>
                <a:gd name="connsiteX68-36427" fmla="*/ 1373252 w 2223793"/>
                <a:gd name="connsiteY68-36428" fmla="*/ 146640 h 7238075"/>
                <a:gd name="connsiteX69-36429" fmla="*/ 1059799 w 2223793"/>
                <a:gd name="connsiteY69-36430" fmla="*/ 551 h 7238075"/>
                <a:gd name="connsiteX0-36431" fmla="*/ 1059799 w 2223793"/>
                <a:gd name="connsiteY0-36432" fmla="*/ 551 h 7238075"/>
                <a:gd name="connsiteX1-36433" fmla="*/ 808662 w 2223793"/>
                <a:gd name="connsiteY1-36434" fmla="*/ 118937 h 7238075"/>
                <a:gd name="connsiteX2-36435" fmla="*/ 710799 w 2223793"/>
                <a:gd name="connsiteY2-36436" fmla="*/ 285490 h 7238075"/>
                <a:gd name="connsiteX3-36437" fmla="*/ 715425 w 2223793"/>
                <a:gd name="connsiteY3-36438" fmla="*/ 566071 h 7238075"/>
                <a:gd name="connsiteX4-36439" fmla="*/ 868967 w 2223793"/>
                <a:gd name="connsiteY4-36440" fmla="*/ 885564 h 7238075"/>
                <a:gd name="connsiteX5-36441" fmla="*/ 744872 w 2223793"/>
                <a:gd name="connsiteY5-36442" fmla="*/ 1025825 h 7238075"/>
                <a:gd name="connsiteX6-36443" fmla="*/ 112196 w 2223793"/>
                <a:gd name="connsiteY6-36444" fmla="*/ 1252683 h 7238075"/>
                <a:gd name="connsiteX7-36445" fmla="*/ 10576 w 2223793"/>
                <a:gd name="connsiteY7-36446" fmla="*/ 2197130 h 7238075"/>
                <a:gd name="connsiteX8-36447" fmla="*/ 323759 w 2223793"/>
                <a:gd name="connsiteY8-36448" fmla="*/ 3003060 h 7238075"/>
                <a:gd name="connsiteX9-36449" fmla="*/ 252457 w 2223793"/>
                <a:gd name="connsiteY9-36450" fmla="*/ 3799944 h 7238075"/>
                <a:gd name="connsiteX10-36451" fmla="*/ 387820 w 2223793"/>
                <a:gd name="connsiteY10-36452" fmla="*/ 3969982 h 7238075"/>
                <a:gd name="connsiteX11-36453" fmla="*/ 445301 w 2223793"/>
                <a:gd name="connsiteY11-36454" fmla="*/ 4215017 h 7238075"/>
                <a:gd name="connsiteX12-36455" fmla="*/ 506508 w 2223793"/>
                <a:gd name="connsiteY12-36456" fmla="*/ 4615099 h 7238075"/>
                <a:gd name="connsiteX13-36457" fmla="*/ 515162 w 2223793"/>
                <a:gd name="connsiteY13-36458" fmla="*/ 4779518 h 7238075"/>
                <a:gd name="connsiteX14-36459" fmla="*/ 501248 w 2223793"/>
                <a:gd name="connsiteY14-36460" fmla="*/ 4966441 h 7238075"/>
                <a:gd name="connsiteX15-36461" fmla="*/ 469518 w 2223793"/>
                <a:gd name="connsiteY15-36462" fmla="*/ 5112051 h 7238075"/>
                <a:gd name="connsiteX16-36463" fmla="*/ 393589 w 2223793"/>
                <a:gd name="connsiteY16-36464" fmla="*/ 6139609 h 7238075"/>
                <a:gd name="connsiteX17-36465" fmla="*/ 358974 w 2223793"/>
                <a:gd name="connsiteY17-36466" fmla="*/ 6589898 h 7238075"/>
                <a:gd name="connsiteX18-36467" fmla="*/ 430818 w 2223793"/>
                <a:gd name="connsiteY18-36468" fmla="*/ 6812999 h 7238075"/>
                <a:gd name="connsiteX19-36469" fmla="*/ 377694 w 2223793"/>
                <a:gd name="connsiteY19-36470" fmla="*/ 6968013 h 7238075"/>
                <a:gd name="connsiteX20-36471" fmla="*/ 616090 w 2223793"/>
                <a:gd name="connsiteY20-36472" fmla="*/ 7230086 h 7238075"/>
                <a:gd name="connsiteX21-36473" fmla="*/ 968845 w 2223793"/>
                <a:gd name="connsiteY21-36474" fmla="*/ 7122486 h 7238075"/>
                <a:gd name="connsiteX22-36475" fmla="*/ 735348 w 2223793"/>
                <a:gd name="connsiteY22-36476" fmla="*/ 6830306 h 7238075"/>
                <a:gd name="connsiteX23-36477" fmla="*/ 763652 w 2223793"/>
                <a:gd name="connsiteY23-36478" fmla="*/ 6565349 h 7238075"/>
                <a:gd name="connsiteX24-36479" fmla="*/ 749500 w 2223793"/>
                <a:gd name="connsiteY24-36480" fmla="*/ 6235730 h 7238075"/>
                <a:gd name="connsiteX25-36481" fmla="*/ 867076 w 2223793"/>
                <a:gd name="connsiteY25-36482" fmla="*/ 5474692 h 7238075"/>
                <a:gd name="connsiteX26-36483" fmla="*/ 916593 w 2223793"/>
                <a:gd name="connsiteY26-36484" fmla="*/ 5365800 h 7238075"/>
                <a:gd name="connsiteX27-36485" fmla="*/ 909080 w 2223793"/>
                <a:gd name="connsiteY27-36486" fmla="*/ 5294498 h 7238075"/>
                <a:gd name="connsiteX28-36487" fmla="*/ 982126 w 2223793"/>
                <a:gd name="connsiteY28-36488" fmla="*/ 5197505 h 7238075"/>
                <a:gd name="connsiteX29-36489" fmla="*/ 984140 w 2223793"/>
                <a:gd name="connsiteY29-36490" fmla="*/ 5054630 h 7238075"/>
                <a:gd name="connsiteX30-36491" fmla="*/ 1140295 w 2223793"/>
                <a:gd name="connsiteY30-36492" fmla="*/ 4363933 h 7238075"/>
                <a:gd name="connsiteX31-36493" fmla="*/ 1286926 w 2223793"/>
                <a:gd name="connsiteY31-36494" fmla="*/ 4635530 h 7238075"/>
                <a:gd name="connsiteX32-36495" fmla="*/ 1351588 w 2223793"/>
                <a:gd name="connsiteY32-36496" fmla="*/ 4865602 h 7238075"/>
                <a:gd name="connsiteX33-36497" fmla="*/ 1321000 w 2223793"/>
                <a:gd name="connsiteY33-36498" fmla="*/ 4959440 h 7238075"/>
                <a:gd name="connsiteX34-36499" fmla="*/ 1364869 w 2223793"/>
                <a:gd name="connsiteY34-36500" fmla="*/ 5098769 h 7238075"/>
                <a:gd name="connsiteX35-36501" fmla="*/ 1272774 w 2223793"/>
                <a:gd name="connsiteY35-36502" fmla="*/ 5539804 h 7238075"/>
                <a:gd name="connsiteX36-36503" fmla="*/ 1273796 w 2223793"/>
                <a:gd name="connsiteY36-36504" fmla="*/ 6345824 h 7238075"/>
                <a:gd name="connsiteX37-36505" fmla="*/ 1346961 w 2223793"/>
                <a:gd name="connsiteY37-36506" fmla="*/ 6525837 h 7238075"/>
                <a:gd name="connsiteX38-36507" fmla="*/ 1296181 w 2223793"/>
                <a:gd name="connsiteY38-36508" fmla="*/ 6727274 h 7238075"/>
                <a:gd name="connsiteX39-36509" fmla="*/ 1314359 w 2223793"/>
                <a:gd name="connsiteY39-36510" fmla="*/ 6813600 h 7238075"/>
                <a:gd name="connsiteX40-36511" fmla="*/ 1324155 w 2223793"/>
                <a:gd name="connsiteY40-36512" fmla="*/ 7006384 h 7238075"/>
                <a:gd name="connsiteX41-36513" fmla="*/ 1770929 w 2223793"/>
                <a:gd name="connsiteY41-36514" fmla="*/ 7174679 h 7238075"/>
                <a:gd name="connsiteX42-36515" fmla="*/ 2199582 w 2223793"/>
                <a:gd name="connsiteY42-36516" fmla="*/ 7184685 h 7238075"/>
                <a:gd name="connsiteX43-36517" fmla="*/ 2182426 w 2223793"/>
                <a:gd name="connsiteY43-36518" fmla="*/ 7032346 h 7238075"/>
                <a:gd name="connsiteX44-36519" fmla="*/ 1697823 w 2223793"/>
                <a:gd name="connsiteY44-36520" fmla="*/ 6666009 h 7238075"/>
                <a:gd name="connsiteX45-36521" fmla="*/ 1718706 w 2223793"/>
                <a:gd name="connsiteY45-36522" fmla="*/ 6535632 h 7238075"/>
                <a:gd name="connsiteX46-36523" fmla="*/ 1679193 w 2223793"/>
                <a:gd name="connsiteY46-36524" fmla="*/ 6436627 h 7238075"/>
                <a:gd name="connsiteX47-36525" fmla="*/ 1667926 w 2223793"/>
                <a:gd name="connsiteY47-36526" fmla="*/ 6235730 h 7238075"/>
                <a:gd name="connsiteX48-36527" fmla="*/ 1689590 w 2223793"/>
                <a:gd name="connsiteY48-36528" fmla="*/ 5965274 h 7238075"/>
                <a:gd name="connsiteX49-36529" fmla="*/ 1738207 w 2223793"/>
                <a:gd name="connsiteY49-36530" fmla="*/ 5497769 h 7238075"/>
                <a:gd name="connsiteX50-36531" fmla="*/ 1749625 w 2223793"/>
                <a:gd name="connsiteY50-36532" fmla="*/ 5349364 h 7238075"/>
                <a:gd name="connsiteX51-36533" fmla="*/ 1808187 w 2223793"/>
                <a:gd name="connsiteY51-36534" fmla="*/ 5302881 h 7238075"/>
                <a:gd name="connsiteX52-36535" fmla="*/ 1894783 w 2223793"/>
                <a:gd name="connsiteY52-36536" fmla="*/ 5083205 h 7238075"/>
                <a:gd name="connsiteX53-36537" fmla="*/ 1919933 w 2223793"/>
                <a:gd name="connsiteY53-36538" fmla="*/ 4791056 h 7238075"/>
                <a:gd name="connsiteX54-36539" fmla="*/ 1910949 w 2223793"/>
                <a:gd name="connsiteY54-36540" fmla="*/ 4334336 h 7238075"/>
                <a:gd name="connsiteX55-36541" fmla="*/ 1891628 w 2223793"/>
                <a:gd name="connsiteY55-36542" fmla="*/ 3888133 h 7238075"/>
                <a:gd name="connsiteX56-36543" fmla="*/ 1865938 w 2223793"/>
                <a:gd name="connsiteY56-36544" fmla="*/ 3570203 h 7238075"/>
                <a:gd name="connsiteX57-36545" fmla="*/ 2066833 w 2223793"/>
                <a:gd name="connsiteY57-36546" fmla="*/ 2639637 h 7238075"/>
                <a:gd name="connsiteX58-36547" fmla="*/ 2053283 w 2223793"/>
                <a:gd name="connsiteY58-36548" fmla="*/ 2390244 h 7238075"/>
                <a:gd name="connsiteX59-36549" fmla="*/ 1991776 w 2223793"/>
                <a:gd name="connsiteY59-36550" fmla="*/ 1850474 h 7238075"/>
                <a:gd name="connsiteX60-36551" fmla="*/ 1947035 w 2223793"/>
                <a:gd name="connsiteY60-36552" fmla="*/ 1662589 h 7238075"/>
                <a:gd name="connsiteX61-36553" fmla="*/ 1932613 w 2223793"/>
                <a:gd name="connsiteY61-36554" fmla="*/ 1418094 h 7238075"/>
                <a:gd name="connsiteX62-36555" fmla="*/ 1884988 w 2223793"/>
                <a:gd name="connsiteY62-36556" fmla="*/ 1287898 h 7238075"/>
                <a:gd name="connsiteX63-36557" fmla="*/ 1418263 w 2223793"/>
                <a:gd name="connsiteY63-36558" fmla="*/ 1120535 h 7238075"/>
                <a:gd name="connsiteX64-36559" fmla="*/ 1319797 w 2223793"/>
                <a:gd name="connsiteY64-36560" fmla="*/ 1005635 h 7238075"/>
                <a:gd name="connsiteX65-36561" fmla="*/ 1375806 w 2223793"/>
                <a:gd name="connsiteY65-36562" fmla="*/ 807081 h 7238075"/>
                <a:gd name="connsiteX66-36563" fmla="*/ 1443983 w 2223793"/>
                <a:gd name="connsiteY66-36564" fmla="*/ 608469 h 7238075"/>
                <a:gd name="connsiteX67-36565" fmla="*/ 1455492 w 2223793"/>
                <a:gd name="connsiteY67-36566" fmla="*/ 366317 h 7238075"/>
                <a:gd name="connsiteX68-36567" fmla="*/ 1373252 w 2223793"/>
                <a:gd name="connsiteY68-36568" fmla="*/ 146640 h 7238075"/>
                <a:gd name="connsiteX69-36569" fmla="*/ 1059799 w 2223793"/>
                <a:gd name="connsiteY69-36570" fmla="*/ 551 h 7238075"/>
                <a:gd name="connsiteX0-36571" fmla="*/ 1059799 w 2223793"/>
                <a:gd name="connsiteY0-36572" fmla="*/ 551 h 7238075"/>
                <a:gd name="connsiteX1-36573" fmla="*/ 808662 w 2223793"/>
                <a:gd name="connsiteY1-36574" fmla="*/ 118937 h 7238075"/>
                <a:gd name="connsiteX2-36575" fmla="*/ 710799 w 2223793"/>
                <a:gd name="connsiteY2-36576" fmla="*/ 285490 h 7238075"/>
                <a:gd name="connsiteX3-36577" fmla="*/ 715425 w 2223793"/>
                <a:gd name="connsiteY3-36578" fmla="*/ 566071 h 7238075"/>
                <a:gd name="connsiteX4-36579" fmla="*/ 854544 w 2223793"/>
                <a:gd name="connsiteY4-36580" fmla="*/ 882679 h 7238075"/>
                <a:gd name="connsiteX5-36581" fmla="*/ 744872 w 2223793"/>
                <a:gd name="connsiteY5-36582" fmla="*/ 1025825 h 7238075"/>
                <a:gd name="connsiteX6-36583" fmla="*/ 112196 w 2223793"/>
                <a:gd name="connsiteY6-36584" fmla="*/ 1252683 h 7238075"/>
                <a:gd name="connsiteX7-36585" fmla="*/ 10576 w 2223793"/>
                <a:gd name="connsiteY7-36586" fmla="*/ 2197130 h 7238075"/>
                <a:gd name="connsiteX8-36587" fmla="*/ 323759 w 2223793"/>
                <a:gd name="connsiteY8-36588" fmla="*/ 3003060 h 7238075"/>
                <a:gd name="connsiteX9-36589" fmla="*/ 252457 w 2223793"/>
                <a:gd name="connsiteY9-36590" fmla="*/ 3799944 h 7238075"/>
                <a:gd name="connsiteX10-36591" fmla="*/ 387820 w 2223793"/>
                <a:gd name="connsiteY10-36592" fmla="*/ 3969982 h 7238075"/>
                <a:gd name="connsiteX11-36593" fmla="*/ 445301 w 2223793"/>
                <a:gd name="connsiteY11-36594" fmla="*/ 4215017 h 7238075"/>
                <a:gd name="connsiteX12-36595" fmla="*/ 506508 w 2223793"/>
                <a:gd name="connsiteY12-36596" fmla="*/ 4615099 h 7238075"/>
                <a:gd name="connsiteX13-36597" fmla="*/ 515162 w 2223793"/>
                <a:gd name="connsiteY13-36598" fmla="*/ 4779518 h 7238075"/>
                <a:gd name="connsiteX14-36599" fmla="*/ 501248 w 2223793"/>
                <a:gd name="connsiteY14-36600" fmla="*/ 4966441 h 7238075"/>
                <a:gd name="connsiteX15-36601" fmla="*/ 469518 w 2223793"/>
                <a:gd name="connsiteY15-36602" fmla="*/ 5112051 h 7238075"/>
                <a:gd name="connsiteX16-36603" fmla="*/ 393589 w 2223793"/>
                <a:gd name="connsiteY16-36604" fmla="*/ 6139609 h 7238075"/>
                <a:gd name="connsiteX17-36605" fmla="*/ 358974 w 2223793"/>
                <a:gd name="connsiteY17-36606" fmla="*/ 6589898 h 7238075"/>
                <a:gd name="connsiteX18-36607" fmla="*/ 430818 w 2223793"/>
                <a:gd name="connsiteY18-36608" fmla="*/ 6812999 h 7238075"/>
                <a:gd name="connsiteX19-36609" fmla="*/ 377694 w 2223793"/>
                <a:gd name="connsiteY19-36610" fmla="*/ 6968013 h 7238075"/>
                <a:gd name="connsiteX20-36611" fmla="*/ 616090 w 2223793"/>
                <a:gd name="connsiteY20-36612" fmla="*/ 7230086 h 7238075"/>
                <a:gd name="connsiteX21-36613" fmla="*/ 968845 w 2223793"/>
                <a:gd name="connsiteY21-36614" fmla="*/ 7122486 h 7238075"/>
                <a:gd name="connsiteX22-36615" fmla="*/ 735348 w 2223793"/>
                <a:gd name="connsiteY22-36616" fmla="*/ 6830306 h 7238075"/>
                <a:gd name="connsiteX23-36617" fmla="*/ 763652 w 2223793"/>
                <a:gd name="connsiteY23-36618" fmla="*/ 6565349 h 7238075"/>
                <a:gd name="connsiteX24-36619" fmla="*/ 749500 w 2223793"/>
                <a:gd name="connsiteY24-36620" fmla="*/ 6235730 h 7238075"/>
                <a:gd name="connsiteX25-36621" fmla="*/ 867076 w 2223793"/>
                <a:gd name="connsiteY25-36622" fmla="*/ 5474692 h 7238075"/>
                <a:gd name="connsiteX26-36623" fmla="*/ 916593 w 2223793"/>
                <a:gd name="connsiteY26-36624" fmla="*/ 5365800 h 7238075"/>
                <a:gd name="connsiteX27-36625" fmla="*/ 909080 w 2223793"/>
                <a:gd name="connsiteY27-36626" fmla="*/ 5294498 h 7238075"/>
                <a:gd name="connsiteX28-36627" fmla="*/ 982126 w 2223793"/>
                <a:gd name="connsiteY28-36628" fmla="*/ 5197505 h 7238075"/>
                <a:gd name="connsiteX29-36629" fmla="*/ 984140 w 2223793"/>
                <a:gd name="connsiteY29-36630" fmla="*/ 5054630 h 7238075"/>
                <a:gd name="connsiteX30-36631" fmla="*/ 1140295 w 2223793"/>
                <a:gd name="connsiteY30-36632" fmla="*/ 4363933 h 7238075"/>
                <a:gd name="connsiteX31-36633" fmla="*/ 1286926 w 2223793"/>
                <a:gd name="connsiteY31-36634" fmla="*/ 4635530 h 7238075"/>
                <a:gd name="connsiteX32-36635" fmla="*/ 1351588 w 2223793"/>
                <a:gd name="connsiteY32-36636" fmla="*/ 4865602 h 7238075"/>
                <a:gd name="connsiteX33-36637" fmla="*/ 1321000 w 2223793"/>
                <a:gd name="connsiteY33-36638" fmla="*/ 4959440 h 7238075"/>
                <a:gd name="connsiteX34-36639" fmla="*/ 1364869 w 2223793"/>
                <a:gd name="connsiteY34-36640" fmla="*/ 5098769 h 7238075"/>
                <a:gd name="connsiteX35-36641" fmla="*/ 1272774 w 2223793"/>
                <a:gd name="connsiteY35-36642" fmla="*/ 5539804 h 7238075"/>
                <a:gd name="connsiteX36-36643" fmla="*/ 1273796 w 2223793"/>
                <a:gd name="connsiteY36-36644" fmla="*/ 6345824 h 7238075"/>
                <a:gd name="connsiteX37-36645" fmla="*/ 1346961 w 2223793"/>
                <a:gd name="connsiteY37-36646" fmla="*/ 6525837 h 7238075"/>
                <a:gd name="connsiteX38-36647" fmla="*/ 1296181 w 2223793"/>
                <a:gd name="connsiteY38-36648" fmla="*/ 6727274 h 7238075"/>
                <a:gd name="connsiteX39-36649" fmla="*/ 1314359 w 2223793"/>
                <a:gd name="connsiteY39-36650" fmla="*/ 6813600 h 7238075"/>
                <a:gd name="connsiteX40-36651" fmla="*/ 1324155 w 2223793"/>
                <a:gd name="connsiteY40-36652" fmla="*/ 7006384 h 7238075"/>
                <a:gd name="connsiteX41-36653" fmla="*/ 1770929 w 2223793"/>
                <a:gd name="connsiteY41-36654" fmla="*/ 7174679 h 7238075"/>
                <a:gd name="connsiteX42-36655" fmla="*/ 2199582 w 2223793"/>
                <a:gd name="connsiteY42-36656" fmla="*/ 7184685 h 7238075"/>
                <a:gd name="connsiteX43-36657" fmla="*/ 2182426 w 2223793"/>
                <a:gd name="connsiteY43-36658" fmla="*/ 7032346 h 7238075"/>
                <a:gd name="connsiteX44-36659" fmla="*/ 1697823 w 2223793"/>
                <a:gd name="connsiteY44-36660" fmla="*/ 6666009 h 7238075"/>
                <a:gd name="connsiteX45-36661" fmla="*/ 1718706 w 2223793"/>
                <a:gd name="connsiteY45-36662" fmla="*/ 6535632 h 7238075"/>
                <a:gd name="connsiteX46-36663" fmla="*/ 1679193 w 2223793"/>
                <a:gd name="connsiteY46-36664" fmla="*/ 6436627 h 7238075"/>
                <a:gd name="connsiteX47-36665" fmla="*/ 1667926 w 2223793"/>
                <a:gd name="connsiteY47-36666" fmla="*/ 6235730 h 7238075"/>
                <a:gd name="connsiteX48-36667" fmla="*/ 1689590 w 2223793"/>
                <a:gd name="connsiteY48-36668" fmla="*/ 5965274 h 7238075"/>
                <a:gd name="connsiteX49-36669" fmla="*/ 1738207 w 2223793"/>
                <a:gd name="connsiteY49-36670" fmla="*/ 5497769 h 7238075"/>
                <a:gd name="connsiteX50-36671" fmla="*/ 1749625 w 2223793"/>
                <a:gd name="connsiteY50-36672" fmla="*/ 5349364 h 7238075"/>
                <a:gd name="connsiteX51-36673" fmla="*/ 1808187 w 2223793"/>
                <a:gd name="connsiteY51-36674" fmla="*/ 5302881 h 7238075"/>
                <a:gd name="connsiteX52-36675" fmla="*/ 1894783 w 2223793"/>
                <a:gd name="connsiteY52-36676" fmla="*/ 5083205 h 7238075"/>
                <a:gd name="connsiteX53-36677" fmla="*/ 1919933 w 2223793"/>
                <a:gd name="connsiteY53-36678" fmla="*/ 4791056 h 7238075"/>
                <a:gd name="connsiteX54-36679" fmla="*/ 1910949 w 2223793"/>
                <a:gd name="connsiteY54-36680" fmla="*/ 4334336 h 7238075"/>
                <a:gd name="connsiteX55-36681" fmla="*/ 1891628 w 2223793"/>
                <a:gd name="connsiteY55-36682" fmla="*/ 3888133 h 7238075"/>
                <a:gd name="connsiteX56-36683" fmla="*/ 1865938 w 2223793"/>
                <a:gd name="connsiteY56-36684" fmla="*/ 3570203 h 7238075"/>
                <a:gd name="connsiteX57-36685" fmla="*/ 2066833 w 2223793"/>
                <a:gd name="connsiteY57-36686" fmla="*/ 2639637 h 7238075"/>
                <a:gd name="connsiteX58-36687" fmla="*/ 2053283 w 2223793"/>
                <a:gd name="connsiteY58-36688" fmla="*/ 2390244 h 7238075"/>
                <a:gd name="connsiteX59-36689" fmla="*/ 1991776 w 2223793"/>
                <a:gd name="connsiteY59-36690" fmla="*/ 1850474 h 7238075"/>
                <a:gd name="connsiteX60-36691" fmla="*/ 1947035 w 2223793"/>
                <a:gd name="connsiteY60-36692" fmla="*/ 1662589 h 7238075"/>
                <a:gd name="connsiteX61-36693" fmla="*/ 1932613 w 2223793"/>
                <a:gd name="connsiteY61-36694" fmla="*/ 1418094 h 7238075"/>
                <a:gd name="connsiteX62-36695" fmla="*/ 1884988 w 2223793"/>
                <a:gd name="connsiteY62-36696" fmla="*/ 1287898 h 7238075"/>
                <a:gd name="connsiteX63-36697" fmla="*/ 1418263 w 2223793"/>
                <a:gd name="connsiteY63-36698" fmla="*/ 1120535 h 7238075"/>
                <a:gd name="connsiteX64-36699" fmla="*/ 1319797 w 2223793"/>
                <a:gd name="connsiteY64-36700" fmla="*/ 1005635 h 7238075"/>
                <a:gd name="connsiteX65-36701" fmla="*/ 1375806 w 2223793"/>
                <a:gd name="connsiteY65-36702" fmla="*/ 807081 h 7238075"/>
                <a:gd name="connsiteX66-36703" fmla="*/ 1443983 w 2223793"/>
                <a:gd name="connsiteY66-36704" fmla="*/ 608469 h 7238075"/>
                <a:gd name="connsiteX67-36705" fmla="*/ 1455492 w 2223793"/>
                <a:gd name="connsiteY67-36706" fmla="*/ 366317 h 7238075"/>
                <a:gd name="connsiteX68-36707" fmla="*/ 1373252 w 2223793"/>
                <a:gd name="connsiteY68-36708" fmla="*/ 146640 h 7238075"/>
                <a:gd name="connsiteX69-36709" fmla="*/ 1059799 w 2223793"/>
                <a:gd name="connsiteY69-36710" fmla="*/ 551 h 7238075"/>
                <a:gd name="connsiteX0-36711" fmla="*/ 1100515 w 2264509"/>
                <a:gd name="connsiteY0-36712" fmla="*/ 551 h 7238075"/>
                <a:gd name="connsiteX1-36713" fmla="*/ 849378 w 2264509"/>
                <a:gd name="connsiteY1-36714" fmla="*/ 118937 h 7238075"/>
                <a:gd name="connsiteX2-36715" fmla="*/ 751515 w 2264509"/>
                <a:gd name="connsiteY2-36716" fmla="*/ 285490 h 7238075"/>
                <a:gd name="connsiteX3-36717" fmla="*/ 756141 w 2264509"/>
                <a:gd name="connsiteY3-36718" fmla="*/ 566071 h 7238075"/>
                <a:gd name="connsiteX4-36719" fmla="*/ 895260 w 2264509"/>
                <a:gd name="connsiteY4-36720" fmla="*/ 882679 h 7238075"/>
                <a:gd name="connsiteX5-36721" fmla="*/ 785588 w 2264509"/>
                <a:gd name="connsiteY5-36722" fmla="*/ 1025825 h 7238075"/>
                <a:gd name="connsiteX6-36723" fmla="*/ 152912 w 2264509"/>
                <a:gd name="connsiteY6-36724" fmla="*/ 1252683 h 7238075"/>
                <a:gd name="connsiteX7-36725" fmla="*/ 8160 w 2264509"/>
                <a:gd name="connsiteY7-36726" fmla="*/ 2283394 h 7238075"/>
                <a:gd name="connsiteX8-36727" fmla="*/ 364475 w 2264509"/>
                <a:gd name="connsiteY8-36728" fmla="*/ 3003060 h 7238075"/>
                <a:gd name="connsiteX9-36729" fmla="*/ 293173 w 2264509"/>
                <a:gd name="connsiteY9-36730" fmla="*/ 3799944 h 7238075"/>
                <a:gd name="connsiteX10-36731" fmla="*/ 428536 w 2264509"/>
                <a:gd name="connsiteY10-36732" fmla="*/ 3969982 h 7238075"/>
                <a:gd name="connsiteX11-36733" fmla="*/ 486017 w 2264509"/>
                <a:gd name="connsiteY11-36734" fmla="*/ 4215017 h 7238075"/>
                <a:gd name="connsiteX12-36735" fmla="*/ 547224 w 2264509"/>
                <a:gd name="connsiteY12-36736" fmla="*/ 4615099 h 7238075"/>
                <a:gd name="connsiteX13-36737" fmla="*/ 555878 w 2264509"/>
                <a:gd name="connsiteY13-36738" fmla="*/ 4779518 h 7238075"/>
                <a:gd name="connsiteX14-36739" fmla="*/ 541964 w 2264509"/>
                <a:gd name="connsiteY14-36740" fmla="*/ 4966441 h 7238075"/>
                <a:gd name="connsiteX15-36741" fmla="*/ 510234 w 2264509"/>
                <a:gd name="connsiteY15-36742" fmla="*/ 5112051 h 7238075"/>
                <a:gd name="connsiteX16-36743" fmla="*/ 434305 w 2264509"/>
                <a:gd name="connsiteY16-36744" fmla="*/ 6139609 h 7238075"/>
                <a:gd name="connsiteX17-36745" fmla="*/ 399690 w 2264509"/>
                <a:gd name="connsiteY17-36746" fmla="*/ 6589898 h 7238075"/>
                <a:gd name="connsiteX18-36747" fmla="*/ 471534 w 2264509"/>
                <a:gd name="connsiteY18-36748" fmla="*/ 6812999 h 7238075"/>
                <a:gd name="connsiteX19-36749" fmla="*/ 418410 w 2264509"/>
                <a:gd name="connsiteY19-36750" fmla="*/ 6968013 h 7238075"/>
                <a:gd name="connsiteX20-36751" fmla="*/ 656806 w 2264509"/>
                <a:gd name="connsiteY20-36752" fmla="*/ 7230086 h 7238075"/>
                <a:gd name="connsiteX21-36753" fmla="*/ 1009561 w 2264509"/>
                <a:gd name="connsiteY21-36754" fmla="*/ 7122486 h 7238075"/>
                <a:gd name="connsiteX22-36755" fmla="*/ 776064 w 2264509"/>
                <a:gd name="connsiteY22-36756" fmla="*/ 6830306 h 7238075"/>
                <a:gd name="connsiteX23-36757" fmla="*/ 804368 w 2264509"/>
                <a:gd name="connsiteY23-36758" fmla="*/ 6565349 h 7238075"/>
                <a:gd name="connsiteX24-36759" fmla="*/ 790216 w 2264509"/>
                <a:gd name="connsiteY24-36760" fmla="*/ 6235730 h 7238075"/>
                <a:gd name="connsiteX25-36761" fmla="*/ 907792 w 2264509"/>
                <a:gd name="connsiteY25-36762" fmla="*/ 5474692 h 7238075"/>
                <a:gd name="connsiteX26-36763" fmla="*/ 957309 w 2264509"/>
                <a:gd name="connsiteY26-36764" fmla="*/ 5365800 h 7238075"/>
                <a:gd name="connsiteX27-36765" fmla="*/ 949796 w 2264509"/>
                <a:gd name="connsiteY27-36766" fmla="*/ 5294498 h 7238075"/>
                <a:gd name="connsiteX28-36767" fmla="*/ 1022842 w 2264509"/>
                <a:gd name="connsiteY28-36768" fmla="*/ 5197505 h 7238075"/>
                <a:gd name="connsiteX29-36769" fmla="*/ 1024856 w 2264509"/>
                <a:gd name="connsiteY29-36770" fmla="*/ 5054630 h 7238075"/>
                <a:gd name="connsiteX30-36771" fmla="*/ 1181011 w 2264509"/>
                <a:gd name="connsiteY30-36772" fmla="*/ 4363933 h 7238075"/>
                <a:gd name="connsiteX31-36773" fmla="*/ 1327642 w 2264509"/>
                <a:gd name="connsiteY31-36774" fmla="*/ 4635530 h 7238075"/>
                <a:gd name="connsiteX32-36775" fmla="*/ 1392304 w 2264509"/>
                <a:gd name="connsiteY32-36776" fmla="*/ 4865602 h 7238075"/>
                <a:gd name="connsiteX33-36777" fmla="*/ 1361716 w 2264509"/>
                <a:gd name="connsiteY33-36778" fmla="*/ 4959440 h 7238075"/>
                <a:gd name="connsiteX34-36779" fmla="*/ 1405585 w 2264509"/>
                <a:gd name="connsiteY34-36780" fmla="*/ 5098769 h 7238075"/>
                <a:gd name="connsiteX35-36781" fmla="*/ 1313490 w 2264509"/>
                <a:gd name="connsiteY35-36782" fmla="*/ 5539804 h 7238075"/>
                <a:gd name="connsiteX36-36783" fmla="*/ 1314512 w 2264509"/>
                <a:gd name="connsiteY36-36784" fmla="*/ 6345824 h 7238075"/>
                <a:gd name="connsiteX37-36785" fmla="*/ 1387677 w 2264509"/>
                <a:gd name="connsiteY37-36786" fmla="*/ 6525837 h 7238075"/>
                <a:gd name="connsiteX38-36787" fmla="*/ 1336897 w 2264509"/>
                <a:gd name="connsiteY38-36788" fmla="*/ 6727274 h 7238075"/>
                <a:gd name="connsiteX39-36789" fmla="*/ 1355075 w 2264509"/>
                <a:gd name="connsiteY39-36790" fmla="*/ 6813600 h 7238075"/>
                <a:gd name="connsiteX40-36791" fmla="*/ 1364871 w 2264509"/>
                <a:gd name="connsiteY40-36792" fmla="*/ 7006384 h 7238075"/>
                <a:gd name="connsiteX41-36793" fmla="*/ 1811645 w 2264509"/>
                <a:gd name="connsiteY41-36794" fmla="*/ 7174679 h 7238075"/>
                <a:gd name="connsiteX42-36795" fmla="*/ 2240298 w 2264509"/>
                <a:gd name="connsiteY42-36796" fmla="*/ 7184685 h 7238075"/>
                <a:gd name="connsiteX43-36797" fmla="*/ 2223142 w 2264509"/>
                <a:gd name="connsiteY43-36798" fmla="*/ 7032346 h 7238075"/>
                <a:gd name="connsiteX44-36799" fmla="*/ 1738539 w 2264509"/>
                <a:gd name="connsiteY44-36800" fmla="*/ 6666009 h 7238075"/>
                <a:gd name="connsiteX45-36801" fmla="*/ 1759422 w 2264509"/>
                <a:gd name="connsiteY45-36802" fmla="*/ 6535632 h 7238075"/>
                <a:gd name="connsiteX46-36803" fmla="*/ 1719909 w 2264509"/>
                <a:gd name="connsiteY46-36804" fmla="*/ 6436627 h 7238075"/>
                <a:gd name="connsiteX47-36805" fmla="*/ 1708642 w 2264509"/>
                <a:gd name="connsiteY47-36806" fmla="*/ 6235730 h 7238075"/>
                <a:gd name="connsiteX48-36807" fmla="*/ 1730306 w 2264509"/>
                <a:gd name="connsiteY48-36808" fmla="*/ 5965274 h 7238075"/>
                <a:gd name="connsiteX49-36809" fmla="*/ 1778923 w 2264509"/>
                <a:gd name="connsiteY49-36810" fmla="*/ 5497769 h 7238075"/>
                <a:gd name="connsiteX50-36811" fmla="*/ 1790341 w 2264509"/>
                <a:gd name="connsiteY50-36812" fmla="*/ 5349364 h 7238075"/>
                <a:gd name="connsiteX51-36813" fmla="*/ 1848903 w 2264509"/>
                <a:gd name="connsiteY51-36814" fmla="*/ 5302881 h 7238075"/>
                <a:gd name="connsiteX52-36815" fmla="*/ 1935499 w 2264509"/>
                <a:gd name="connsiteY52-36816" fmla="*/ 5083205 h 7238075"/>
                <a:gd name="connsiteX53-36817" fmla="*/ 1960649 w 2264509"/>
                <a:gd name="connsiteY53-36818" fmla="*/ 4791056 h 7238075"/>
                <a:gd name="connsiteX54-36819" fmla="*/ 1951665 w 2264509"/>
                <a:gd name="connsiteY54-36820" fmla="*/ 4334336 h 7238075"/>
                <a:gd name="connsiteX55-36821" fmla="*/ 1932344 w 2264509"/>
                <a:gd name="connsiteY55-36822" fmla="*/ 3888133 h 7238075"/>
                <a:gd name="connsiteX56-36823" fmla="*/ 1906654 w 2264509"/>
                <a:gd name="connsiteY56-36824" fmla="*/ 3570203 h 7238075"/>
                <a:gd name="connsiteX57-36825" fmla="*/ 2107549 w 2264509"/>
                <a:gd name="connsiteY57-36826" fmla="*/ 2639637 h 7238075"/>
                <a:gd name="connsiteX58-36827" fmla="*/ 2093999 w 2264509"/>
                <a:gd name="connsiteY58-36828" fmla="*/ 2390244 h 7238075"/>
                <a:gd name="connsiteX59-36829" fmla="*/ 2032492 w 2264509"/>
                <a:gd name="connsiteY59-36830" fmla="*/ 1850474 h 7238075"/>
                <a:gd name="connsiteX60-36831" fmla="*/ 1987751 w 2264509"/>
                <a:gd name="connsiteY60-36832" fmla="*/ 1662589 h 7238075"/>
                <a:gd name="connsiteX61-36833" fmla="*/ 1973329 w 2264509"/>
                <a:gd name="connsiteY61-36834" fmla="*/ 1418094 h 7238075"/>
                <a:gd name="connsiteX62-36835" fmla="*/ 1925704 w 2264509"/>
                <a:gd name="connsiteY62-36836" fmla="*/ 1287898 h 7238075"/>
                <a:gd name="connsiteX63-36837" fmla="*/ 1458979 w 2264509"/>
                <a:gd name="connsiteY63-36838" fmla="*/ 1120535 h 7238075"/>
                <a:gd name="connsiteX64-36839" fmla="*/ 1360513 w 2264509"/>
                <a:gd name="connsiteY64-36840" fmla="*/ 1005635 h 7238075"/>
                <a:gd name="connsiteX65-36841" fmla="*/ 1416522 w 2264509"/>
                <a:gd name="connsiteY65-36842" fmla="*/ 807081 h 7238075"/>
                <a:gd name="connsiteX66-36843" fmla="*/ 1484699 w 2264509"/>
                <a:gd name="connsiteY66-36844" fmla="*/ 608469 h 7238075"/>
                <a:gd name="connsiteX67-36845" fmla="*/ 1496208 w 2264509"/>
                <a:gd name="connsiteY67-36846" fmla="*/ 366317 h 7238075"/>
                <a:gd name="connsiteX68-36847" fmla="*/ 1413968 w 2264509"/>
                <a:gd name="connsiteY68-36848" fmla="*/ 146640 h 7238075"/>
                <a:gd name="connsiteX69-36849" fmla="*/ 1100515 w 2264509"/>
                <a:gd name="connsiteY69-36850" fmla="*/ 551 h 7238075"/>
                <a:gd name="connsiteX0-36851" fmla="*/ 1100515 w 2264509"/>
                <a:gd name="connsiteY0-36852" fmla="*/ 551 h 7238075"/>
                <a:gd name="connsiteX1-36853" fmla="*/ 849378 w 2264509"/>
                <a:gd name="connsiteY1-36854" fmla="*/ 118937 h 7238075"/>
                <a:gd name="connsiteX2-36855" fmla="*/ 751515 w 2264509"/>
                <a:gd name="connsiteY2-36856" fmla="*/ 285490 h 7238075"/>
                <a:gd name="connsiteX3-36857" fmla="*/ 756141 w 2264509"/>
                <a:gd name="connsiteY3-36858" fmla="*/ 566071 h 7238075"/>
                <a:gd name="connsiteX4-36859" fmla="*/ 895260 w 2264509"/>
                <a:gd name="connsiteY4-36860" fmla="*/ 882679 h 7238075"/>
                <a:gd name="connsiteX5-36861" fmla="*/ 785588 w 2264509"/>
                <a:gd name="connsiteY5-36862" fmla="*/ 1025825 h 7238075"/>
                <a:gd name="connsiteX6-36863" fmla="*/ 152912 w 2264509"/>
                <a:gd name="connsiteY6-36864" fmla="*/ 1252683 h 7238075"/>
                <a:gd name="connsiteX7-36865" fmla="*/ 8160 w 2264509"/>
                <a:gd name="connsiteY7-36866" fmla="*/ 2283394 h 7238075"/>
                <a:gd name="connsiteX8-36867" fmla="*/ 364475 w 2264509"/>
                <a:gd name="connsiteY8-36868" fmla="*/ 3003060 h 7238075"/>
                <a:gd name="connsiteX9-36869" fmla="*/ 293173 w 2264509"/>
                <a:gd name="connsiteY9-36870" fmla="*/ 3799944 h 7238075"/>
                <a:gd name="connsiteX10-36871" fmla="*/ 428536 w 2264509"/>
                <a:gd name="connsiteY10-36872" fmla="*/ 3969982 h 7238075"/>
                <a:gd name="connsiteX11-36873" fmla="*/ 486017 w 2264509"/>
                <a:gd name="connsiteY11-36874" fmla="*/ 4215017 h 7238075"/>
                <a:gd name="connsiteX12-36875" fmla="*/ 547224 w 2264509"/>
                <a:gd name="connsiteY12-36876" fmla="*/ 4615099 h 7238075"/>
                <a:gd name="connsiteX13-36877" fmla="*/ 555878 w 2264509"/>
                <a:gd name="connsiteY13-36878" fmla="*/ 4779518 h 7238075"/>
                <a:gd name="connsiteX14-36879" fmla="*/ 541964 w 2264509"/>
                <a:gd name="connsiteY14-36880" fmla="*/ 4966441 h 7238075"/>
                <a:gd name="connsiteX15-36881" fmla="*/ 510234 w 2264509"/>
                <a:gd name="connsiteY15-36882" fmla="*/ 5112051 h 7238075"/>
                <a:gd name="connsiteX16-36883" fmla="*/ 434305 w 2264509"/>
                <a:gd name="connsiteY16-36884" fmla="*/ 6139609 h 7238075"/>
                <a:gd name="connsiteX17-36885" fmla="*/ 399690 w 2264509"/>
                <a:gd name="connsiteY17-36886" fmla="*/ 6589898 h 7238075"/>
                <a:gd name="connsiteX18-36887" fmla="*/ 471534 w 2264509"/>
                <a:gd name="connsiteY18-36888" fmla="*/ 6812999 h 7238075"/>
                <a:gd name="connsiteX19-36889" fmla="*/ 418410 w 2264509"/>
                <a:gd name="connsiteY19-36890" fmla="*/ 6968013 h 7238075"/>
                <a:gd name="connsiteX20-36891" fmla="*/ 656806 w 2264509"/>
                <a:gd name="connsiteY20-36892" fmla="*/ 7230086 h 7238075"/>
                <a:gd name="connsiteX21-36893" fmla="*/ 1009561 w 2264509"/>
                <a:gd name="connsiteY21-36894" fmla="*/ 7122486 h 7238075"/>
                <a:gd name="connsiteX22-36895" fmla="*/ 776064 w 2264509"/>
                <a:gd name="connsiteY22-36896" fmla="*/ 6830306 h 7238075"/>
                <a:gd name="connsiteX23-36897" fmla="*/ 804368 w 2264509"/>
                <a:gd name="connsiteY23-36898" fmla="*/ 6565349 h 7238075"/>
                <a:gd name="connsiteX24-36899" fmla="*/ 790216 w 2264509"/>
                <a:gd name="connsiteY24-36900" fmla="*/ 6235730 h 7238075"/>
                <a:gd name="connsiteX25-36901" fmla="*/ 907792 w 2264509"/>
                <a:gd name="connsiteY25-36902" fmla="*/ 5474692 h 7238075"/>
                <a:gd name="connsiteX26-36903" fmla="*/ 957309 w 2264509"/>
                <a:gd name="connsiteY26-36904" fmla="*/ 5365800 h 7238075"/>
                <a:gd name="connsiteX27-36905" fmla="*/ 949796 w 2264509"/>
                <a:gd name="connsiteY27-36906" fmla="*/ 5294498 h 7238075"/>
                <a:gd name="connsiteX28-36907" fmla="*/ 1022842 w 2264509"/>
                <a:gd name="connsiteY28-36908" fmla="*/ 5197505 h 7238075"/>
                <a:gd name="connsiteX29-36909" fmla="*/ 1024856 w 2264509"/>
                <a:gd name="connsiteY29-36910" fmla="*/ 5054630 h 7238075"/>
                <a:gd name="connsiteX30-36911" fmla="*/ 1181011 w 2264509"/>
                <a:gd name="connsiteY30-36912" fmla="*/ 4363933 h 7238075"/>
                <a:gd name="connsiteX31-36913" fmla="*/ 1327642 w 2264509"/>
                <a:gd name="connsiteY31-36914" fmla="*/ 4635530 h 7238075"/>
                <a:gd name="connsiteX32-36915" fmla="*/ 1392304 w 2264509"/>
                <a:gd name="connsiteY32-36916" fmla="*/ 4865602 h 7238075"/>
                <a:gd name="connsiteX33-36917" fmla="*/ 1361716 w 2264509"/>
                <a:gd name="connsiteY33-36918" fmla="*/ 4959440 h 7238075"/>
                <a:gd name="connsiteX34-36919" fmla="*/ 1405585 w 2264509"/>
                <a:gd name="connsiteY34-36920" fmla="*/ 5098769 h 7238075"/>
                <a:gd name="connsiteX35-36921" fmla="*/ 1313490 w 2264509"/>
                <a:gd name="connsiteY35-36922" fmla="*/ 5539804 h 7238075"/>
                <a:gd name="connsiteX36-36923" fmla="*/ 1314512 w 2264509"/>
                <a:gd name="connsiteY36-36924" fmla="*/ 6345824 h 7238075"/>
                <a:gd name="connsiteX37-36925" fmla="*/ 1387677 w 2264509"/>
                <a:gd name="connsiteY37-36926" fmla="*/ 6525837 h 7238075"/>
                <a:gd name="connsiteX38-36927" fmla="*/ 1336897 w 2264509"/>
                <a:gd name="connsiteY38-36928" fmla="*/ 6727274 h 7238075"/>
                <a:gd name="connsiteX39-36929" fmla="*/ 1355075 w 2264509"/>
                <a:gd name="connsiteY39-36930" fmla="*/ 6813600 h 7238075"/>
                <a:gd name="connsiteX40-36931" fmla="*/ 1364871 w 2264509"/>
                <a:gd name="connsiteY40-36932" fmla="*/ 7006384 h 7238075"/>
                <a:gd name="connsiteX41-36933" fmla="*/ 1811645 w 2264509"/>
                <a:gd name="connsiteY41-36934" fmla="*/ 7174679 h 7238075"/>
                <a:gd name="connsiteX42-36935" fmla="*/ 2240298 w 2264509"/>
                <a:gd name="connsiteY42-36936" fmla="*/ 7184685 h 7238075"/>
                <a:gd name="connsiteX43-36937" fmla="*/ 2223142 w 2264509"/>
                <a:gd name="connsiteY43-36938" fmla="*/ 7032346 h 7238075"/>
                <a:gd name="connsiteX44-36939" fmla="*/ 1738539 w 2264509"/>
                <a:gd name="connsiteY44-36940" fmla="*/ 6666009 h 7238075"/>
                <a:gd name="connsiteX45-36941" fmla="*/ 1759422 w 2264509"/>
                <a:gd name="connsiteY45-36942" fmla="*/ 6535632 h 7238075"/>
                <a:gd name="connsiteX46-36943" fmla="*/ 1719909 w 2264509"/>
                <a:gd name="connsiteY46-36944" fmla="*/ 6436627 h 7238075"/>
                <a:gd name="connsiteX47-36945" fmla="*/ 1708642 w 2264509"/>
                <a:gd name="connsiteY47-36946" fmla="*/ 6235730 h 7238075"/>
                <a:gd name="connsiteX48-36947" fmla="*/ 1730306 w 2264509"/>
                <a:gd name="connsiteY48-36948" fmla="*/ 5965274 h 7238075"/>
                <a:gd name="connsiteX49-36949" fmla="*/ 1778923 w 2264509"/>
                <a:gd name="connsiteY49-36950" fmla="*/ 5497769 h 7238075"/>
                <a:gd name="connsiteX50-36951" fmla="*/ 1790341 w 2264509"/>
                <a:gd name="connsiteY50-36952" fmla="*/ 5349364 h 7238075"/>
                <a:gd name="connsiteX51-36953" fmla="*/ 1848903 w 2264509"/>
                <a:gd name="connsiteY51-36954" fmla="*/ 5302881 h 7238075"/>
                <a:gd name="connsiteX52-36955" fmla="*/ 1935499 w 2264509"/>
                <a:gd name="connsiteY52-36956" fmla="*/ 5083205 h 7238075"/>
                <a:gd name="connsiteX53-36957" fmla="*/ 1960649 w 2264509"/>
                <a:gd name="connsiteY53-36958" fmla="*/ 4791056 h 7238075"/>
                <a:gd name="connsiteX54-36959" fmla="*/ 1951665 w 2264509"/>
                <a:gd name="connsiteY54-36960" fmla="*/ 4334336 h 7238075"/>
                <a:gd name="connsiteX55-36961" fmla="*/ 1932344 w 2264509"/>
                <a:gd name="connsiteY55-36962" fmla="*/ 3888133 h 7238075"/>
                <a:gd name="connsiteX56-36963" fmla="*/ 1906654 w 2264509"/>
                <a:gd name="connsiteY56-36964" fmla="*/ 3570203 h 7238075"/>
                <a:gd name="connsiteX57-36965" fmla="*/ 2107549 w 2264509"/>
                <a:gd name="connsiteY57-36966" fmla="*/ 2639637 h 7238075"/>
                <a:gd name="connsiteX58-36967" fmla="*/ 2093999 w 2264509"/>
                <a:gd name="connsiteY58-36968" fmla="*/ 2390244 h 7238075"/>
                <a:gd name="connsiteX59-36969" fmla="*/ 2032492 w 2264509"/>
                <a:gd name="connsiteY59-36970" fmla="*/ 1850474 h 7238075"/>
                <a:gd name="connsiteX60-36971" fmla="*/ 1987751 w 2264509"/>
                <a:gd name="connsiteY60-36972" fmla="*/ 1662589 h 7238075"/>
                <a:gd name="connsiteX61-36973" fmla="*/ 1973329 w 2264509"/>
                <a:gd name="connsiteY61-36974" fmla="*/ 1418094 h 7238075"/>
                <a:gd name="connsiteX62-36975" fmla="*/ 1925704 w 2264509"/>
                <a:gd name="connsiteY62-36976" fmla="*/ 1287898 h 7238075"/>
                <a:gd name="connsiteX63-36977" fmla="*/ 1458979 w 2264509"/>
                <a:gd name="connsiteY63-36978" fmla="*/ 1120535 h 7238075"/>
                <a:gd name="connsiteX64-36979" fmla="*/ 1360513 w 2264509"/>
                <a:gd name="connsiteY64-36980" fmla="*/ 1005635 h 7238075"/>
                <a:gd name="connsiteX65-36981" fmla="*/ 1416522 w 2264509"/>
                <a:gd name="connsiteY65-36982" fmla="*/ 807081 h 7238075"/>
                <a:gd name="connsiteX66-36983" fmla="*/ 1484699 w 2264509"/>
                <a:gd name="connsiteY66-36984" fmla="*/ 608469 h 7238075"/>
                <a:gd name="connsiteX67-36985" fmla="*/ 1496208 w 2264509"/>
                <a:gd name="connsiteY67-36986" fmla="*/ 366317 h 7238075"/>
                <a:gd name="connsiteX68-36987" fmla="*/ 1413968 w 2264509"/>
                <a:gd name="connsiteY68-36988" fmla="*/ 146640 h 7238075"/>
                <a:gd name="connsiteX69-36989" fmla="*/ 1100515 w 2264509"/>
                <a:gd name="connsiteY69-36990" fmla="*/ 551 h 7238075"/>
                <a:gd name="connsiteX0-36991" fmla="*/ 1100515 w 2264509"/>
                <a:gd name="connsiteY0-36992" fmla="*/ 551 h 7238075"/>
                <a:gd name="connsiteX1-36993" fmla="*/ 849378 w 2264509"/>
                <a:gd name="connsiteY1-36994" fmla="*/ 118937 h 7238075"/>
                <a:gd name="connsiteX2-36995" fmla="*/ 751515 w 2264509"/>
                <a:gd name="connsiteY2-36996" fmla="*/ 285490 h 7238075"/>
                <a:gd name="connsiteX3-36997" fmla="*/ 756141 w 2264509"/>
                <a:gd name="connsiteY3-36998" fmla="*/ 566071 h 7238075"/>
                <a:gd name="connsiteX4-36999" fmla="*/ 895260 w 2264509"/>
                <a:gd name="connsiteY4-37000" fmla="*/ 882679 h 7238075"/>
                <a:gd name="connsiteX5-37001" fmla="*/ 785588 w 2264509"/>
                <a:gd name="connsiteY5-37002" fmla="*/ 1025825 h 7238075"/>
                <a:gd name="connsiteX6-37003" fmla="*/ 152912 w 2264509"/>
                <a:gd name="connsiteY6-37004" fmla="*/ 1252683 h 7238075"/>
                <a:gd name="connsiteX7-37005" fmla="*/ 8160 w 2264509"/>
                <a:gd name="connsiteY7-37006" fmla="*/ 2283394 h 7238075"/>
                <a:gd name="connsiteX8-37007" fmla="*/ 416233 w 2264509"/>
                <a:gd name="connsiteY8-37008" fmla="*/ 2735641 h 7238075"/>
                <a:gd name="connsiteX9-37009" fmla="*/ 293173 w 2264509"/>
                <a:gd name="connsiteY9-37010" fmla="*/ 3799944 h 7238075"/>
                <a:gd name="connsiteX10-37011" fmla="*/ 428536 w 2264509"/>
                <a:gd name="connsiteY10-37012" fmla="*/ 3969982 h 7238075"/>
                <a:gd name="connsiteX11-37013" fmla="*/ 486017 w 2264509"/>
                <a:gd name="connsiteY11-37014" fmla="*/ 4215017 h 7238075"/>
                <a:gd name="connsiteX12-37015" fmla="*/ 547224 w 2264509"/>
                <a:gd name="connsiteY12-37016" fmla="*/ 4615099 h 7238075"/>
                <a:gd name="connsiteX13-37017" fmla="*/ 555878 w 2264509"/>
                <a:gd name="connsiteY13-37018" fmla="*/ 4779518 h 7238075"/>
                <a:gd name="connsiteX14-37019" fmla="*/ 541964 w 2264509"/>
                <a:gd name="connsiteY14-37020" fmla="*/ 4966441 h 7238075"/>
                <a:gd name="connsiteX15-37021" fmla="*/ 510234 w 2264509"/>
                <a:gd name="connsiteY15-37022" fmla="*/ 5112051 h 7238075"/>
                <a:gd name="connsiteX16-37023" fmla="*/ 434305 w 2264509"/>
                <a:gd name="connsiteY16-37024" fmla="*/ 6139609 h 7238075"/>
                <a:gd name="connsiteX17-37025" fmla="*/ 399690 w 2264509"/>
                <a:gd name="connsiteY17-37026" fmla="*/ 6589898 h 7238075"/>
                <a:gd name="connsiteX18-37027" fmla="*/ 471534 w 2264509"/>
                <a:gd name="connsiteY18-37028" fmla="*/ 6812999 h 7238075"/>
                <a:gd name="connsiteX19-37029" fmla="*/ 418410 w 2264509"/>
                <a:gd name="connsiteY19-37030" fmla="*/ 6968013 h 7238075"/>
                <a:gd name="connsiteX20-37031" fmla="*/ 656806 w 2264509"/>
                <a:gd name="connsiteY20-37032" fmla="*/ 7230086 h 7238075"/>
                <a:gd name="connsiteX21-37033" fmla="*/ 1009561 w 2264509"/>
                <a:gd name="connsiteY21-37034" fmla="*/ 7122486 h 7238075"/>
                <a:gd name="connsiteX22-37035" fmla="*/ 776064 w 2264509"/>
                <a:gd name="connsiteY22-37036" fmla="*/ 6830306 h 7238075"/>
                <a:gd name="connsiteX23-37037" fmla="*/ 804368 w 2264509"/>
                <a:gd name="connsiteY23-37038" fmla="*/ 6565349 h 7238075"/>
                <a:gd name="connsiteX24-37039" fmla="*/ 790216 w 2264509"/>
                <a:gd name="connsiteY24-37040" fmla="*/ 6235730 h 7238075"/>
                <a:gd name="connsiteX25-37041" fmla="*/ 907792 w 2264509"/>
                <a:gd name="connsiteY25-37042" fmla="*/ 5474692 h 7238075"/>
                <a:gd name="connsiteX26-37043" fmla="*/ 957309 w 2264509"/>
                <a:gd name="connsiteY26-37044" fmla="*/ 5365800 h 7238075"/>
                <a:gd name="connsiteX27-37045" fmla="*/ 949796 w 2264509"/>
                <a:gd name="connsiteY27-37046" fmla="*/ 5294498 h 7238075"/>
                <a:gd name="connsiteX28-37047" fmla="*/ 1022842 w 2264509"/>
                <a:gd name="connsiteY28-37048" fmla="*/ 5197505 h 7238075"/>
                <a:gd name="connsiteX29-37049" fmla="*/ 1024856 w 2264509"/>
                <a:gd name="connsiteY29-37050" fmla="*/ 5054630 h 7238075"/>
                <a:gd name="connsiteX30-37051" fmla="*/ 1181011 w 2264509"/>
                <a:gd name="connsiteY30-37052" fmla="*/ 4363933 h 7238075"/>
                <a:gd name="connsiteX31-37053" fmla="*/ 1327642 w 2264509"/>
                <a:gd name="connsiteY31-37054" fmla="*/ 4635530 h 7238075"/>
                <a:gd name="connsiteX32-37055" fmla="*/ 1392304 w 2264509"/>
                <a:gd name="connsiteY32-37056" fmla="*/ 4865602 h 7238075"/>
                <a:gd name="connsiteX33-37057" fmla="*/ 1361716 w 2264509"/>
                <a:gd name="connsiteY33-37058" fmla="*/ 4959440 h 7238075"/>
                <a:gd name="connsiteX34-37059" fmla="*/ 1405585 w 2264509"/>
                <a:gd name="connsiteY34-37060" fmla="*/ 5098769 h 7238075"/>
                <a:gd name="connsiteX35-37061" fmla="*/ 1313490 w 2264509"/>
                <a:gd name="connsiteY35-37062" fmla="*/ 5539804 h 7238075"/>
                <a:gd name="connsiteX36-37063" fmla="*/ 1314512 w 2264509"/>
                <a:gd name="connsiteY36-37064" fmla="*/ 6345824 h 7238075"/>
                <a:gd name="connsiteX37-37065" fmla="*/ 1387677 w 2264509"/>
                <a:gd name="connsiteY37-37066" fmla="*/ 6525837 h 7238075"/>
                <a:gd name="connsiteX38-37067" fmla="*/ 1336897 w 2264509"/>
                <a:gd name="connsiteY38-37068" fmla="*/ 6727274 h 7238075"/>
                <a:gd name="connsiteX39-37069" fmla="*/ 1355075 w 2264509"/>
                <a:gd name="connsiteY39-37070" fmla="*/ 6813600 h 7238075"/>
                <a:gd name="connsiteX40-37071" fmla="*/ 1364871 w 2264509"/>
                <a:gd name="connsiteY40-37072" fmla="*/ 7006384 h 7238075"/>
                <a:gd name="connsiteX41-37073" fmla="*/ 1811645 w 2264509"/>
                <a:gd name="connsiteY41-37074" fmla="*/ 7174679 h 7238075"/>
                <a:gd name="connsiteX42-37075" fmla="*/ 2240298 w 2264509"/>
                <a:gd name="connsiteY42-37076" fmla="*/ 7184685 h 7238075"/>
                <a:gd name="connsiteX43-37077" fmla="*/ 2223142 w 2264509"/>
                <a:gd name="connsiteY43-37078" fmla="*/ 7032346 h 7238075"/>
                <a:gd name="connsiteX44-37079" fmla="*/ 1738539 w 2264509"/>
                <a:gd name="connsiteY44-37080" fmla="*/ 6666009 h 7238075"/>
                <a:gd name="connsiteX45-37081" fmla="*/ 1759422 w 2264509"/>
                <a:gd name="connsiteY45-37082" fmla="*/ 6535632 h 7238075"/>
                <a:gd name="connsiteX46-37083" fmla="*/ 1719909 w 2264509"/>
                <a:gd name="connsiteY46-37084" fmla="*/ 6436627 h 7238075"/>
                <a:gd name="connsiteX47-37085" fmla="*/ 1708642 w 2264509"/>
                <a:gd name="connsiteY47-37086" fmla="*/ 6235730 h 7238075"/>
                <a:gd name="connsiteX48-37087" fmla="*/ 1730306 w 2264509"/>
                <a:gd name="connsiteY48-37088" fmla="*/ 5965274 h 7238075"/>
                <a:gd name="connsiteX49-37089" fmla="*/ 1778923 w 2264509"/>
                <a:gd name="connsiteY49-37090" fmla="*/ 5497769 h 7238075"/>
                <a:gd name="connsiteX50-37091" fmla="*/ 1790341 w 2264509"/>
                <a:gd name="connsiteY50-37092" fmla="*/ 5349364 h 7238075"/>
                <a:gd name="connsiteX51-37093" fmla="*/ 1848903 w 2264509"/>
                <a:gd name="connsiteY51-37094" fmla="*/ 5302881 h 7238075"/>
                <a:gd name="connsiteX52-37095" fmla="*/ 1935499 w 2264509"/>
                <a:gd name="connsiteY52-37096" fmla="*/ 5083205 h 7238075"/>
                <a:gd name="connsiteX53-37097" fmla="*/ 1960649 w 2264509"/>
                <a:gd name="connsiteY53-37098" fmla="*/ 4791056 h 7238075"/>
                <a:gd name="connsiteX54-37099" fmla="*/ 1951665 w 2264509"/>
                <a:gd name="connsiteY54-37100" fmla="*/ 4334336 h 7238075"/>
                <a:gd name="connsiteX55-37101" fmla="*/ 1932344 w 2264509"/>
                <a:gd name="connsiteY55-37102" fmla="*/ 3888133 h 7238075"/>
                <a:gd name="connsiteX56-37103" fmla="*/ 1906654 w 2264509"/>
                <a:gd name="connsiteY56-37104" fmla="*/ 3570203 h 7238075"/>
                <a:gd name="connsiteX57-37105" fmla="*/ 2107549 w 2264509"/>
                <a:gd name="connsiteY57-37106" fmla="*/ 2639637 h 7238075"/>
                <a:gd name="connsiteX58-37107" fmla="*/ 2093999 w 2264509"/>
                <a:gd name="connsiteY58-37108" fmla="*/ 2390244 h 7238075"/>
                <a:gd name="connsiteX59-37109" fmla="*/ 2032492 w 2264509"/>
                <a:gd name="connsiteY59-37110" fmla="*/ 1850474 h 7238075"/>
                <a:gd name="connsiteX60-37111" fmla="*/ 1987751 w 2264509"/>
                <a:gd name="connsiteY60-37112" fmla="*/ 1662589 h 7238075"/>
                <a:gd name="connsiteX61-37113" fmla="*/ 1973329 w 2264509"/>
                <a:gd name="connsiteY61-37114" fmla="*/ 1418094 h 7238075"/>
                <a:gd name="connsiteX62-37115" fmla="*/ 1925704 w 2264509"/>
                <a:gd name="connsiteY62-37116" fmla="*/ 1287898 h 7238075"/>
                <a:gd name="connsiteX63-37117" fmla="*/ 1458979 w 2264509"/>
                <a:gd name="connsiteY63-37118" fmla="*/ 1120535 h 7238075"/>
                <a:gd name="connsiteX64-37119" fmla="*/ 1360513 w 2264509"/>
                <a:gd name="connsiteY64-37120" fmla="*/ 1005635 h 7238075"/>
                <a:gd name="connsiteX65-37121" fmla="*/ 1416522 w 2264509"/>
                <a:gd name="connsiteY65-37122" fmla="*/ 807081 h 7238075"/>
                <a:gd name="connsiteX66-37123" fmla="*/ 1484699 w 2264509"/>
                <a:gd name="connsiteY66-37124" fmla="*/ 608469 h 7238075"/>
                <a:gd name="connsiteX67-37125" fmla="*/ 1496208 w 2264509"/>
                <a:gd name="connsiteY67-37126" fmla="*/ 366317 h 7238075"/>
                <a:gd name="connsiteX68-37127" fmla="*/ 1413968 w 2264509"/>
                <a:gd name="connsiteY68-37128" fmla="*/ 146640 h 7238075"/>
                <a:gd name="connsiteX69-37129" fmla="*/ 1100515 w 2264509"/>
                <a:gd name="connsiteY69-37130" fmla="*/ 551 h 7238075"/>
                <a:gd name="connsiteX0-37131" fmla="*/ 1100515 w 2264509"/>
                <a:gd name="connsiteY0-37132" fmla="*/ 551 h 7238075"/>
                <a:gd name="connsiteX1-37133" fmla="*/ 849378 w 2264509"/>
                <a:gd name="connsiteY1-37134" fmla="*/ 118937 h 7238075"/>
                <a:gd name="connsiteX2-37135" fmla="*/ 751515 w 2264509"/>
                <a:gd name="connsiteY2-37136" fmla="*/ 285490 h 7238075"/>
                <a:gd name="connsiteX3-37137" fmla="*/ 756141 w 2264509"/>
                <a:gd name="connsiteY3-37138" fmla="*/ 566071 h 7238075"/>
                <a:gd name="connsiteX4-37139" fmla="*/ 895260 w 2264509"/>
                <a:gd name="connsiteY4-37140" fmla="*/ 882679 h 7238075"/>
                <a:gd name="connsiteX5-37141" fmla="*/ 785588 w 2264509"/>
                <a:gd name="connsiteY5-37142" fmla="*/ 1025825 h 7238075"/>
                <a:gd name="connsiteX6-37143" fmla="*/ 152912 w 2264509"/>
                <a:gd name="connsiteY6-37144" fmla="*/ 1252683 h 7238075"/>
                <a:gd name="connsiteX7-37145" fmla="*/ 8160 w 2264509"/>
                <a:gd name="connsiteY7-37146" fmla="*/ 2283394 h 7238075"/>
                <a:gd name="connsiteX8-37147" fmla="*/ 416233 w 2264509"/>
                <a:gd name="connsiteY8-37148" fmla="*/ 2735641 h 7238075"/>
                <a:gd name="connsiteX9-37149" fmla="*/ 293173 w 2264509"/>
                <a:gd name="connsiteY9-37150" fmla="*/ 3799944 h 7238075"/>
                <a:gd name="connsiteX10-37151" fmla="*/ 428536 w 2264509"/>
                <a:gd name="connsiteY10-37152" fmla="*/ 3969982 h 7238075"/>
                <a:gd name="connsiteX11-37153" fmla="*/ 486017 w 2264509"/>
                <a:gd name="connsiteY11-37154" fmla="*/ 4215017 h 7238075"/>
                <a:gd name="connsiteX12-37155" fmla="*/ 547224 w 2264509"/>
                <a:gd name="connsiteY12-37156" fmla="*/ 4615099 h 7238075"/>
                <a:gd name="connsiteX13-37157" fmla="*/ 555878 w 2264509"/>
                <a:gd name="connsiteY13-37158" fmla="*/ 4779518 h 7238075"/>
                <a:gd name="connsiteX14-37159" fmla="*/ 541964 w 2264509"/>
                <a:gd name="connsiteY14-37160" fmla="*/ 4966441 h 7238075"/>
                <a:gd name="connsiteX15-37161" fmla="*/ 510234 w 2264509"/>
                <a:gd name="connsiteY15-37162" fmla="*/ 5112051 h 7238075"/>
                <a:gd name="connsiteX16-37163" fmla="*/ 434305 w 2264509"/>
                <a:gd name="connsiteY16-37164" fmla="*/ 6139609 h 7238075"/>
                <a:gd name="connsiteX17-37165" fmla="*/ 399690 w 2264509"/>
                <a:gd name="connsiteY17-37166" fmla="*/ 6589898 h 7238075"/>
                <a:gd name="connsiteX18-37167" fmla="*/ 471534 w 2264509"/>
                <a:gd name="connsiteY18-37168" fmla="*/ 6812999 h 7238075"/>
                <a:gd name="connsiteX19-37169" fmla="*/ 418410 w 2264509"/>
                <a:gd name="connsiteY19-37170" fmla="*/ 6968013 h 7238075"/>
                <a:gd name="connsiteX20-37171" fmla="*/ 656806 w 2264509"/>
                <a:gd name="connsiteY20-37172" fmla="*/ 7230086 h 7238075"/>
                <a:gd name="connsiteX21-37173" fmla="*/ 1009561 w 2264509"/>
                <a:gd name="connsiteY21-37174" fmla="*/ 7122486 h 7238075"/>
                <a:gd name="connsiteX22-37175" fmla="*/ 776064 w 2264509"/>
                <a:gd name="connsiteY22-37176" fmla="*/ 6830306 h 7238075"/>
                <a:gd name="connsiteX23-37177" fmla="*/ 804368 w 2264509"/>
                <a:gd name="connsiteY23-37178" fmla="*/ 6565349 h 7238075"/>
                <a:gd name="connsiteX24-37179" fmla="*/ 790216 w 2264509"/>
                <a:gd name="connsiteY24-37180" fmla="*/ 6235730 h 7238075"/>
                <a:gd name="connsiteX25-37181" fmla="*/ 907792 w 2264509"/>
                <a:gd name="connsiteY25-37182" fmla="*/ 5474692 h 7238075"/>
                <a:gd name="connsiteX26-37183" fmla="*/ 957309 w 2264509"/>
                <a:gd name="connsiteY26-37184" fmla="*/ 5365800 h 7238075"/>
                <a:gd name="connsiteX27-37185" fmla="*/ 949796 w 2264509"/>
                <a:gd name="connsiteY27-37186" fmla="*/ 5294498 h 7238075"/>
                <a:gd name="connsiteX28-37187" fmla="*/ 1022842 w 2264509"/>
                <a:gd name="connsiteY28-37188" fmla="*/ 5197505 h 7238075"/>
                <a:gd name="connsiteX29-37189" fmla="*/ 1024856 w 2264509"/>
                <a:gd name="connsiteY29-37190" fmla="*/ 5054630 h 7238075"/>
                <a:gd name="connsiteX30-37191" fmla="*/ 1181011 w 2264509"/>
                <a:gd name="connsiteY30-37192" fmla="*/ 4363933 h 7238075"/>
                <a:gd name="connsiteX31-37193" fmla="*/ 1327642 w 2264509"/>
                <a:gd name="connsiteY31-37194" fmla="*/ 4635530 h 7238075"/>
                <a:gd name="connsiteX32-37195" fmla="*/ 1392304 w 2264509"/>
                <a:gd name="connsiteY32-37196" fmla="*/ 4865602 h 7238075"/>
                <a:gd name="connsiteX33-37197" fmla="*/ 1361716 w 2264509"/>
                <a:gd name="connsiteY33-37198" fmla="*/ 4959440 h 7238075"/>
                <a:gd name="connsiteX34-37199" fmla="*/ 1405585 w 2264509"/>
                <a:gd name="connsiteY34-37200" fmla="*/ 5098769 h 7238075"/>
                <a:gd name="connsiteX35-37201" fmla="*/ 1313490 w 2264509"/>
                <a:gd name="connsiteY35-37202" fmla="*/ 5539804 h 7238075"/>
                <a:gd name="connsiteX36-37203" fmla="*/ 1314512 w 2264509"/>
                <a:gd name="connsiteY36-37204" fmla="*/ 6345824 h 7238075"/>
                <a:gd name="connsiteX37-37205" fmla="*/ 1387677 w 2264509"/>
                <a:gd name="connsiteY37-37206" fmla="*/ 6525837 h 7238075"/>
                <a:gd name="connsiteX38-37207" fmla="*/ 1336897 w 2264509"/>
                <a:gd name="connsiteY38-37208" fmla="*/ 6727274 h 7238075"/>
                <a:gd name="connsiteX39-37209" fmla="*/ 1355075 w 2264509"/>
                <a:gd name="connsiteY39-37210" fmla="*/ 6813600 h 7238075"/>
                <a:gd name="connsiteX40-37211" fmla="*/ 1364871 w 2264509"/>
                <a:gd name="connsiteY40-37212" fmla="*/ 7006384 h 7238075"/>
                <a:gd name="connsiteX41-37213" fmla="*/ 1811645 w 2264509"/>
                <a:gd name="connsiteY41-37214" fmla="*/ 7174679 h 7238075"/>
                <a:gd name="connsiteX42-37215" fmla="*/ 2240298 w 2264509"/>
                <a:gd name="connsiteY42-37216" fmla="*/ 7184685 h 7238075"/>
                <a:gd name="connsiteX43-37217" fmla="*/ 2223142 w 2264509"/>
                <a:gd name="connsiteY43-37218" fmla="*/ 7032346 h 7238075"/>
                <a:gd name="connsiteX44-37219" fmla="*/ 1738539 w 2264509"/>
                <a:gd name="connsiteY44-37220" fmla="*/ 6666009 h 7238075"/>
                <a:gd name="connsiteX45-37221" fmla="*/ 1759422 w 2264509"/>
                <a:gd name="connsiteY45-37222" fmla="*/ 6535632 h 7238075"/>
                <a:gd name="connsiteX46-37223" fmla="*/ 1719909 w 2264509"/>
                <a:gd name="connsiteY46-37224" fmla="*/ 6436627 h 7238075"/>
                <a:gd name="connsiteX47-37225" fmla="*/ 1708642 w 2264509"/>
                <a:gd name="connsiteY47-37226" fmla="*/ 6235730 h 7238075"/>
                <a:gd name="connsiteX48-37227" fmla="*/ 1730306 w 2264509"/>
                <a:gd name="connsiteY48-37228" fmla="*/ 5965274 h 7238075"/>
                <a:gd name="connsiteX49-37229" fmla="*/ 1778923 w 2264509"/>
                <a:gd name="connsiteY49-37230" fmla="*/ 5497769 h 7238075"/>
                <a:gd name="connsiteX50-37231" fmla="*/ 1790341 w 2264509"/>
                <a:gd name="connsiteY50-37232" fmla="*/ 5349364 h 7238075"/>
                <a:gd name="connsiteX51-37233" fmla="*/ 1848903 w 2264509"/>
                <a:gd name="connsiteY51-37234" fmla="*/ 5302881 h 7238075"/>
                <a:gd name="connsiteX52-37235" fmla="*/ 1935499 w 2264509"/>
                <a:gd name="connsiteY52-37236" fmla="*/ 5083205 h 7238075"/>
                <a:gd name="connsiteX53-37237" fmla="*/ 1960649 w 2264509"/>
                <a:gd name="connsiteY53-37238" fmla="*/ 4791056 h 7238075"/>
                <a:gd name="connsiteX54-37239" fmla="*/ 1951665 w 2264509"/>
                <a:gd name="connsiteY54-37240" fmla="*/ 4334336 h 7238075"/>
                <a:gd name="connsiteX55-37241" fmla="*/ 1932344 w 2264509"/>
                <a:gd name="connsiteY55-37242" fmla="*/ 3888133 h 7238075"/>
                <a:gd name="connsiteX56-37243" fmla="*/ 1906654 w 2264509"/>
                <a:gd name="connsiteY56-37244" fmla="*/ 3570203 h 7238075"/>
                <a:gd name="connsiteX57-37245" fmla="*/ 2107549 w 2264509"/>
                <a:gd name="connsiteY57-37246" fmla="*/ 2639637 h 7238075"/>
                <a:gd name="connsiteX58-37247" fmla="*/ 2093999 w 2264509"/>
                <a:gd name="connsiteY58-37248" fmla="*/ 2390244 h 7238075"/>
                <a:gd name="connsiteX59-37249" fmla="*/ 2032492 w 2264509"/>
                <a:gd name="connsiteY59-37250" fmla="*/ 1850474 h 7238075"/>
                <a:gd name="connsiteX60-37251" fmla="*/ 1987751 w 2264509"/>
                <a:gd name="connsiteY60-37252" fmla="*/ 1662589 h 7238075"/>
                <a:gd name="connsiteX61-37253" fmla="*/ 1973329 w 2264509"/>
                <a:gd name="connsiteY61-37254" fmla="*/ 1418094 h 7238075"/>
                <a:gd name="connsiteX62-37255" fmla="*/ 1925704 w 2264509"/>
                <a:gd name="connsiteY62-37256" fmla="*/ 1287898 h 7238075"/>
                <a:gd name="connsiteX63-37257" fmla="*/ 1458979 w 2264509"/>
                <a:gd name="connsiteY63-37258" fmla="*/ 1120535 h 7238075"/>
                <a:gd name="connsiteX64-37259" fmla="*/ 1360513 w 2264509"/>
                <a:gd name="connsiteY64-37260" fmla="*/ 1005635 h 7238075"/>
                <a:gd name="connsiteX65-37261" fmla="*/ 1416522 w 2264509"/>
                <a:gd name="connsiteY65-37262" fmla="*/ 807081 h 7238075"/>
                <a:gd name="connsiteX66-37263" fmla="*/ 1484699 w 2264509"/>
                <a:gd name="connsiteY66-37264" fmla="*/ 608469 h 7238075"/>
                <a:gd name="connsiteX67-37265" fmla="*/ 1496208 w 2264509"/>
                <a:gd name="connsiteY67-37266" fmla="*/ 366317 h 7238075"/>
                <a:gd name="connsiteX68-37267" fmla="*/ 1413968 w 2264509"/>
                <a:gd name="connsiteY68-37268" fmla="*/ 146640 h 7238075"/>
                <a:gd name="connsiteX69-37269" fmla="*/ 1100515 w 2264509"/>
                <a:gd name="connsiteY69-37270" fmla="*/ 551 h 7238075"/>
                <a:gd name="connsiteX0-37271" fmla="*/ 1100515 w 2264509"/>
                <a:gd name="connsiteY0-37272" fmla="*/ 551 h 7238075"/>
                <a:gd name="connsiteX1-37273" fmla="*/ 849378 w 2264509"/>
                <a:gd name="connsiteY1-37274" fmla="*/ 118937 h 7238075"/>
                <a:gd name="connsiteX2-37275" fmla="*/ 751515 w 2264509"/>
                <a:gd name="connsiteY2-37276" fmla="*/ 285490 h 7238075"/>
                <a:gd name="connsiteX3-37277" fmla="*/ 756141 w 2264509"/>
                <a:gd name="connsiteY3-37278" fmla="*/ 566071 h 7238075"/>
                <a:gd name="connsiteX4-37279" fmla="*/ 895260 w 2264509"/>
                <a:gd name="connsiteY4-37280" fmla="*/ 882679 h 7238075"/>
                <a:gd name="connsiteX5-37281" fmla="*/ 785588 w 2264509"/>
                <a:gd name="connsiteY5-37282" fmla="*/ 1025825 h 7238075"/>
                <a:gd name="connsiteX6-37283" fmla="*/ 152912 w 2264509"/>
                <a:gd name="connsiteY6-37284" fmla="*/ 1252683 h 7238075"/>
                <a:gd name="connsiteX7-37285" fmla="*/ 8160 w 2264509"/>
                <a:gd name="connsiteY7-37286" fmla="*/ 2283394 h 7238075"/>
                <a:gd name="connsiteX8-37287" fmla="*/ 416233 w 2264509"/>
                <a:gd name="connsiteY8-37288" fmla="*/ 2735641 h 7238075"/>
                <a:gd name="connsiteX9-37289" fmla="*/ 293173 w 2264509"/>
                <a:gd name="connsiteY9-37290" fmla="*/ 3799944 h 7238075"/>
                <a:gd name="connsiteX10-37291" fmla="*/ 428536 w 2264509"/>
                <a:gd name="connsiteY10-37292" fmla="*/ 3969982 h 7238075"/>
                <a:gd name="connsiteX11-37293" fmla="*/ 486017 w 2264509"/>
                <a:gd name="connsiteY11-37294" fmla="*/ 4215017 h 7238075"/>
                <a:gd name="connsiteX12-37295" fmla="*/ 547224 w 2264509"/>
                <a:gd name="connsiteY12-37296" fmla="*/ 4615099 h 7238075"/>
                <a:gd name="connsiteX13-37297" fmla="*/ 555878 w 2264509"/>
                <a:gd name="connsiteY13-37298" fmla="*/ 4779518 h 7238075"/>
                <a:gd name="connsiteX14-37299" fmla="*/ 541964 w 2264509"/>
                <a:gd name="connsiteY14-37300" fmla="*/ 4966441 h 7238075"/>
                <a:gd name="connsiteX15-37301" fmla="*/ 510234 w 2264509"/>
                <a:gd name="connsiteY15-37302" fmla="*/ 5112051 h 7238075"/>
                <a:gd name="connsiteX16-37303" fmla="*/ 434305 w 2264509"/>
                <a:gd name="connsiteY16-37304" fmla="*/ 6139609 h 7238075"/>
                <a:gd name="connsiteX17-37305" fmla="*/ 399690 w 2264509"/>
                <a:gd name="connsiteY17-37306" fmla="*/ 6589898 h 7238075"/>
                <a:gd name="connsiteX18-37307" fmla="*/ 471534 w 2264509"/>
                <a:gd name="connsiteY18-37308" fmla="*/ 6812999 h 7238075"/>
                <a:gd name="connsiteX19-37309" fmla="*/ 418410 w 2264509"/>
                <a:gd name="connsiteY19-37310" fmla="*/ 6968013 h 7238075"/>
                <a:gd name="connsiteX20-37311" fmla="*/ 656806 w 2264509"/>
                <a:gd name="connsiteY20-37312" fmla="*/ 7230086 h 7238075"/>
                <a:gd name="connsiteX21-37313" fmla="*/ 1009561 w 2264509"/>
                <a:gd name="connsiteY21-37314" fmla="*/ 7122486 h 7238075"/>
                <a:gd name="connsiteX22-37315" fmla="*/ 776064 w 2264509"/>
                <a:gd name="connsiteY22-37316" fmla="*/ 6830306 h 7238075"/>
                <a:gd name="connsiteX23-37317" fmla="*/ 804368 w 2264509"/>
                <a:gd name="connsiteY23-37318" fmla="*/ 6565349 h 7238075"/>
                <a:gd name="connsiteX24-37319" fmla="*/ 790216 w 2264509"/>
                <a:gd name="connsiteY24-37320" fmla="*/ 6235730 h 7238075"/>
                <a:gd name="connsiteX25-37321" fmla="*/ 907792 w 2264509"/>
                <a:gd name="connsiteY25-37322" fmla="*/ 5474692 h 7238075"/>
                <a:gd name="connsiteX26-37323" fmla="*/ 957309 w 2264509"/>
                <a:gd name="connsiteY26-37324" fmla="*/ 5365800 h 7238075"/>
                <a:gd name="connsiteX27-37325" fmla="*/ 949796 w 2264509"/>
                <a:gd name="connsiteY27-37326" fmla="*/ 5294498 h 7238075"/>
                <a:gd name="connsiteX28-37327" fmla="*/ 1022842 w 2264509"/>
                <a:gd name="connsiteY28-37328" fmla="*/ 5197505 h 7238075"/>
                <a:gd name="connsiteX29-37329" fmla="*/ 1024856 w 2264509"/>
                <a:gd name="connsiteY29-37330" fmla="*/ 5054630 h 7238075"/>
                <a:gd name="connsiteX30-37331" fmla="*/ 1181011 w 2264509"/>
                <a:gd name="connsiteY30-37332" fmla="*/ 4363933 h 7238075"/>
                <a:gd name="connsiteX31-37333" fmla="*/ 1327642 w 2264509"/>
                <a:gd name="connsiteY31-37334" fmla="*/ 4635530 h 7238075"/>
                <a:gd name="connsiteX32-37335" fmla="*/ 1392304 w 2264509"/>
                <a:gd name="connsiteY32-37336" fmla="*/ 4865602 h 7238075"/>
                <a:gd name="connsiteX33-37337" fmla="*/ 1361716 w 2264509"/>
                <a:gd name="connsiteY33-37338" fmla="*/ 4959440 h 7238075"/>
                <a:gd name="connsiteX34-37339" fmla="*/ 1405585 w 2264509"/>
                <a:gd name="connsiteY34-37340" fmla="*/ 5098769 h 7238075"/>
                <a:gd name="connsiteX35-37341" fmla="*/ 1313490 w 2264509"/>
                <a:gd name="connsiteY35-37342" fmla="*/ 5539804 h 7238075"/>
                <a:gd name="connsiteX36-37343" fmla="*/ 1314512 w 2264509"/>
                <a:gd name="connsiteY36-37344" fmla="*/ 6345824 h 7238075"/>
                <a:gd name="connsiteX37-37345" fmla="*/ 1387677 w 2264509"/>
                <a:gd name="connsiteY37-37346" fmla="*/ 6525837 h 7238075"/>
                <a:gd name="connsiteX38-37347" fmla="*/ 1336897 w 2264509"/>
                <a:gd name="connsiteY38-37348" fmla="*/ 6727274 h 7238075"/>
                <a:gd name="connsiteX39-37349" fmla="*/ 1355075 w 2264509"/>
                <a:gd name="connsiteY39-37350" fmla="*/ 6813600 h 7238075"/>
                <a:gd name="connsiteX40-37351" fmla="*/ 1364871 w 2264509"/>
                <a:gd name="connsiteY40-37352" fmla="*/ 7006384 h 7238075"/>
                <a:gd name="connsiteX41-37353" fmla="*/ 1811645 w 2264509"/>
                <a:gd name="connsiteY41-37354" fmla="*/ 7174679 h 7238075"/>
                <a:gd name="connsiteX42-37355" fmla="*/ 2240298 w 2264509"/>
                <a:gd name="connsiteY42-37356" fmla="*/ 7184685 h 7238075"/>
                <a:gd name="connsiteX43-37357" fmla="*/ 2223142 w 2264509"/>
                <a:gd name="connsiteY43-37358" fmla="*/ 7032346 h 7238075"/>
                <a:gd name="connsiteX44-37359" fmla="*/ 1738539 w 2264509"/>
                <a:gd name="connsiteY44-37360" fmla="*/ 6666009 h 7238075"/>
                <a:gd name="connsiteX45-37361" fmla="*/ 1759422 w 2264509"/>
                <a:gd name="connsiteY45-37362" fmla="*/ 6535632 h 7238075"/>
                <a:gd name="connsiteX46-37363" fmla="*/ 1719909 w 2264509"/>
                <a:gd name="connsiteY46-37364" fmla="*/ 6436627 h 7238075"/>
                <a:gd name="connsiteX47-37365" fmla="*/ 1708642 w 2264509"/>
                <a:gd name="connsiteY47-37366" fmla="*/ 6235730 h 7238075"/>
                <a:gd name="connsiteX48-37367" fmla="*/ 1730306 w 2264509"/>
                <a:gd name="connsiteY48-37368" fmla="*/ 5965274 h 7238075"/>
                <a:gd name="connsiteX49-37369" fmla="*/ 1778923 w 2264509"/>
                <a:gd name="connsiteY49-37370" fmla="*/ 5497769 h 7238075"/>
                <a:gd name="connsiteX50-37371" fmla="*/ 1790341 w 2264509"/>
                <a:gd name="connsiteY50-37372" fmla="*/ 5349364 h 7238075"/>
                <a:gd name="connsiteX51-37373" fmla="*/ 1848903 w 2264509"/>
                <a:gd name="connsiteY51-37374" fmla="*/ 5302881 h 7238075"/>
                <a:gd name="connsiteX52-37375" fmla="*/ 1935499 w 2264509"/>
                <a:gd name="connsiteY52-37376" fmla="*/ 5083205 h 7238075"/>
                <a:gd name="connsiteX53-37377" fmla="*/ 1960649 w 2264509"/>
                <a:gd name="connsiteY53-37378" fmla="*/ 4791056 h 7238075"/>
                <a:gd name="connsiteX54-37379" fmla="*/ 1951665 w 2264509"/>
                <a:gd name="connsiteY54-37380" fmla="*/ 4334336 h 7238075"/>
                <a:gd name="connsiteX55-37381" fmla="*/ 1932344 w 2264509"/>
                <a:gd name="connsiteY55-37382" fmla="*/ 3888133 h 7238075"/>
                <a:gd name="connsiteX56-37383" fmla="*/ 1906654 w 2264509"/>
                <a:gd name="connsiteY56-37384" fmla="*/ 3570203 h 7238075"/>
                <a:gd name="connsiteX57-37385" fmla="*/ 2107549 w 2264509"/>
                <a:gd name="connsiteY57-37386" fmla="*/ 2639637 h 7238075"/>
                <a:gd name="connsiteX58-37387" fmla="*/ 2171636 w 2264509"/>
                <a:gd name="connsiteY58-37388" fmla="*/ 2450629 h 7238075"/>
                <a:gd name="connsiteX59-37389" fmla="*/ 2032492 w 2264509"/>
                <a:gd name="connsiteY59-37390" fmla="*/ 1850474 h 7238075"/>
                <a:gd name="connsiteX60-37391" fmla="*/ 1987751 w 2264509"/>
                <a:gd name="connsiteY60-37392" fmla="*/ 1662589 h 7238075"/>
                <a:gd name="connsiteX61-37393" fmla="*/ 1973329 w 2264509"/>
                <a:gd name="connsiteY61-37394" fmla="*/ 1418094 h 7238075"/>
                <a:gd name="connsiteX62-37395" fmla="*/ 1925704 w 2264509"/>
                <a:gd name="connsiteY62-37396" fmla="*/ 1287898 h 7238075"/>
                <a:gd name="connsiteX63-37397" fmla="*/ 1458979 w 2264509"/>
                <a:gd name="connsiteY63-37398" fmla="*/ 1120535 h 7238075"/>
                <a:gd name="connsiteX64-37399" fmla="*/ 1360513 w 2264509"/>
                <a:gd name="connsiteY64-37400" fmla="*/ 1005635 h 7238075"/>
                <a:gd name="connsiteX65-37401" fmla="*/ 1416522 w 2264509"/>
                <a:gd name="connsiteY65-37402" fmla="*/ 807081 h 7238075"/>
                <a:gd name="connsiteX66-37403" fmla="*/ 1484699 w 2264509"/>
                <a:gd name="connsiteY66-37404" fmla="*/ 608469 h 7238075"/>
                <a:gd name="connsiteX67-37405" fmla="*/ 1496208 w 2264509"/>
                <a:gd name="connsiteY67-37406" fmla="*/ 366317 h 7238075"/>
                <a:gd name="connsiteX68-37407" fmla="*/ 1413968 w 2264509"/>
                <a:gd name="connsiteY68-37408" fmla="*/ 146640 h 7238075"/>
                <a:gd name="connsiteX69-37409" fmla="*/ 1100515 w 2264509"/>
                <a:gd name="connsiteY69-37410" fmla="*/ 551 h 7238075"/>
                <a:gd name="connsiteX0-37411" fmla="*/ 1100515 w 2264509"/>
                <a:gd name="connsiteY0-37412" fmla="*/ 551 h 7238075"/>
                <a:gd name="connsiteX1-37413" fmla="*/ 849378 w 2264509"/>
                <a:gd name="connsiteY1-37414" fmla="*/ 118937 h 7238075"/>
                <a:gd name="connsiteX2-37415" fmla="*/ 751515 w 2264509"/>
                <a:gd name="connsiteY2-37416" fmla="*/ 285490 h 7238075"/>
                <a:gd name="connsiteX3-37417" fmla="*/ 756141 w 2264509"/>
                <a:gd name="connsiteY3-37418" fmla="*/ 566071 h 7238075"/>
                <a:gd name="connsiteX4-37419" fmla="*/ 895260 w 2264509"/>
                <a:gd name="connsiteY4-37420" fmla="*/ 882679 h 7238075"/>
                <a:gd name="connsiteX5-37421" fmla="*/ 785588 w 2264509"/>
                <a:gd name="connsiteY5-37422" fmla="*/ 1025825 h 7238075"/>
                <a:gd name="connsiteX6-37423" fmla="*/ 152912 w 2264509"/>
                <a:gd name="connsiteY6-37424" fmla="*/ 1252683 h 7238075"/>
                <a:gd name="connsiteX7-37425" fmla="*/ 8160 w 2264509"/>
                <a:gd name="connsiteY7-37426" fmla="*/ 2283394 h 7238075"/>
                <a:gd name="connsiteX8-37427" fmla="*/ 416233 w 2264509"/>
                <a:gd name="connsiteY8-37428" fmla="*/ 2735641 h 7238075"/>
                <a:gd name="connsiteX9-37429" fmla="*/ 293173 w 2264509"/>
                <a:gd name="connsiteY9-37430" fmla="*/ 3799944 h 7238075"/>
                <a:gd name="connsiteX10-37431" fmla="*/ 428536 w 2264509"/>
                <a:gd name="connsiteY10-37432" fmla="*/ 3969982 h 7238075"/>
                <a:gd name="connsiteX11-37433" fmla="*/ 486017 w 2264509"/>
                <a:gd name="connsiteY11-37434" fmla="*/ 4215017 h 7238075"/>
                <a:gd name="connsiteX12-37435" fmla="*/ 547224 w 2264509"/>
                <a:gd name="connsiteY12-37436" fmla="*/ 4615099 h 7238075"/>
                <a:gd name="connsiteX13-37437" fmla="*/ 555878 w 2264509"/>
                <a:gd name="connsiteY13-37438" fmla="*/ 4779518 h 7238075"/>
                <a:gd name="connsiteX14-37439" fmla="*/ 541964 w 2264509"/>
                <a:gd name="connsiteY14-37440" fmla="*/ 4966441 h 7238075"/>
                <a:gd name="connsiteX15-37441" fmla="*/ 510234 w 2264509"/>
                <a:gd name="connsiteY15-37442" fmla="*/ 5112051 h 7238075"/>
                <a:gd name="connsiteX16-37443" fmla="*/ 434305 w 2264509"/>
                <a:gd name="connsiteY16-37444" fmla="*/ 6139609 h 7238075"/>
                <a:gd name="connsiteX17-37445" fmla="*/ 399690 w 2264509"/>
                <a:gd name="connsiteY17-37446" fmla="*/ 6589898 h 7238075"/>
                <a:gd name="connsiteX18-37447" fmla="*/ 471534 w 2264509"/>
                <a:gd name="connsiteY18-37448" fmla="*/ 6812999 h 7238075"/>
                <a:gd name="connsiteX19-37449" fmla="*/ 418410 w 2264509"/>
                <a:gd name="connsiteY19-37450" fmla="*/ 6968013 h 7238075"/>
                <a:gd name="connsiteX20-37451" fmla="*/ 656806 w 2264509"/>
                <a:gd name="connsiteY20-37452" fmla="*/ 7230086 h 7238075"/>
                <a:gd name="connsiteX21-37453" fmla="*/ 1009561 w 2264509"/>
                <a:gd name="connsiteY21-37454" fmla="*/ 7122486 h 7238075"/>
                <a:gd name="connsiteX22-37455" fmla="*/ 776064 w 2264509"/>
                <a:gd name="connsiteY22-37456" fmla="*/ 6830306 h 7238075"/>
                <a:gd name="connsiteX23-37457" fmla="*/ 804368 w 2264509"/>
                <a:gd name="connsiteY23-37458" fmla="*/ 6565349 h 7238075"/>
                <a:gd name="connsiteX24-37459" fmla="*/ 790216 w 2264509"/>
                <a:gd name="connsiteY24-37460" fmla="*/ 6235730 h 7238075"/>
                <a:gd name="connsiteX25-37461" fmla="*/ 907792 w 2264509"/>
                <a:gd name="connsiteY25-37462" fmla="*/ 5474692 h 7238075"/>
                <a:gd name="connsiteX26-37463" fmla="*/ 957309 w 2264509"/>
                <a:gd name="connsiteY26-37464" fmla="*/ 5365800 h 7238075"/>
                <a:gd name="connsiteX27-37465" fmla="*/ 949796 w 2264509"/>
                <a:gd name="connsiteY27-37466" fmla="*/ 5294498 h 7238075"/>
                <a:gd name="connsiteX28-37467" fmla="*/ 1022842 w 2264509"/>
                <a:gd name="connsiteY28-37468" fmla="*/ 5197505 h 7238075"/>
                <a:gd name="connsiteX29-37469" fmla="*/ 1024856 w 2264509"/>
                <a:gd name="connsiteY29-37470" fmla="*/ 5054630 h 7238075"/>
                <a:gd name="connsiteX30-37471" fmla="*/ 1181011 w 2264509"/>
                <a:gd name="connsiteY30-37472" fmla="*/ 4363933 h 7238075"/>
                <a:gd name="connsiteX31-37473" fmla="*/ 1327642 w 2264509"/>
                <a:gd name="connsiteY31-37474" fmla="*/ 4635530 h 7238075"/>
                <a:gd name="connsiteX32-37475" fmla="*/ 1392304 w 2264509"/>
                <a:gd name="connsiteY32-37476" fmla="*/ 4865602 h 7238075"/>
                <a:gd name="connsiteX33-37477" fmla="*/ 1361716 w 2264509"/>
                <a:gd name="connsiteY33-37478" fmla="*/ 4959440 h 7238075"/>
                <a:gd name="connsiteX34-37479" fmla="*/ 1405585 w 2264509"/>
                <a:gd name="connsiteY34-37480" fmla="*/ 5098769 h 7238075"/>
                <a:gd name="connsiteX35-37481" fmla="*/ 1313490 w 2264509"/>
                <a:gd name="connsiteY35-37482" fmla="*/ 5539804 h 7238075"/>
                <a:gd name="connsiteX36-37483" fmla="*/ 1314512 w 2264509"/>
                <a:gd name="connsiteY36-37484" fmla="*/ 6345824 h 7238075"/>
                <a:gd name="connsiteX37-37485" fmla="*/ 1387677 w 2264509"/>
                <a:gd name="connsiteY37-37486" fmla="*/ 6525837 h 7238075"/>
                <a:gd name="connsiteX38-37487" fmla="*/ 1336897 w 2264509"/>
                <a:gd name="connsiteY38-37488" fmla="*/ 6727274 h 7238075"/>
                <a:gd name="connsiteX39-37489" fmla="*/ 1355075 w 2264509"/>
                <a:gd name="connsiteY39-37490" fmla="*/ 6813600 h 7238075"/>
                <a:gd name="connsiteX40-37491" fmla="*/ 1364871 w 2264509"/>
                <a:gd name="connsiteY40-37492" fmla="*/ 7006384 h 7238075"/>
                <a:gd name="connsiteX41-37493" fmla="*/ 1811645 w 2264509"/>
                <a:gd name="connsiteY41-37494" fmla="*/ 7174679 h 7238075"/>
                <a:gd name="connsiteX42-37495" fmla="*/ 2240298 w 2264509"/>
                <a:gd name="connsiteY42-37496" fmla="*/ 7184685 h 7238075"/>
                <a:gd name="connsiteX43-37497" fmla="*/ 2223142 w 2264509"/>
                <a:gd name="connsiteY43-37498" fmla="*/ 7032346 h 7238075"/>
                <a:gd name="connsiteX44-37499" fmla="*/ 1738539 w 2264509"/>
                <a:gd name="connsiteY44-37500" fmla="*/ 6666009 h 7238075"/>
                <a:gd name="connsiteX45-37501" fmla="*/ 1759422 w 2264509"/>
                <a:gd name="connsiteY45-37502" fmla="*/ 6535632 h 7238075"/>
                <a:gd name="connsiteX46-37503" fmla="*/ 1719909 w 2264509"/>
                <a:gd name="connsiteY46-37504" fmla="*/ 6436627 h 7238075"/>
                <a:gd name="connsiteX47-37505" fmla="*/ 1708642 w 2264509"/>
                <a:gd name="connsiteY47-37506" fmla="*/ 6235730 h 7238075"/>
                <a:gd name="connsiteX48-37507" fmla="*/ 1730306 w 2264509"/>
                <a:gd name="connsiteY48-37508" fmla="*/ 5965274 h 7238075"/>
                <a:gd name="connsiteX49-37509" fmla="*/ 1778923 w 2264509"/>
                <a:gd name="connsiteY49-37510" fmla="*/ 5497769 h 7238075"/>
                <a:gd name="connsiteX50-37511" fmla="*/ 1790341 w 2264509"/>
                <a:gd name="connsiteY50-37512" fmla="*/ 5349364 h 7238075"/>
                <a:gd name="connsiteX51-37513" fmla="*/ 1848903 w 2264509"/>
                <a:gd name="connsiteY51-37514" fmla="*/ 5302881 h 7238075"/>
                <a:gd name="connsiteX52-37515" fmla="*/ 1935499 w 2264509"/>
                <a:gd name="connsiteY52-37516" fmla="*/ 5083205 h 7238075"/>
                <a:gd name="connsiteX53-37517" fmla="*/ 1960649 w 2264509"/>
                <a:gd name="connsiteY53-37518" fmla="*/ 4791056 h 7238075"/>
                <a:gd name="connsiteX54-37519" fmla="*/ 1951665 w 2264509"/>
                <a:gd name="connsiteY54-37520" fmla="*/ 4334336 h 7238075"/>
                <a:gd name="connsiteX55-37521" fmla="*/ 1932344 w 2264509"/>
                <a:gd name="connsiteY55-37522" fmla="*/ 3888133 h 7238075"/>
                <a:gd name="connsiteX56-37523" fmla="*/ 1906654 w 2264509"/>
                <a:gd name="connsiteY56-37524" fmla="*/ 3570203 h 7238075"/>
                <a:gd name="connsiteX57-37525" fmla="*/ 1805624 w 2264509"/>
                <a:gd name="connsiteY57-37526" fmla="*/ 2631010 h 7238075"/>
                <a:gd name="connsiteX58-37527" fmla="*/ 2171636 w 2264509"/>
                <a:gd name="connsiteY58-37528" fmla="*/ 2450629 h 7238075"/>
                <a:gd name="connsiteX59-37529" fmla="*/ 2032492 w 2264509"/>
                <a:gd name="connsiteY59-37530" fmla="*/ 1850474 h 7238075"/>
                <a:gd name="connsiteX60-37531" fmla="*/ 1987751 w 2264509"/>
                <a:gd name="connsiteY60-37532" fmla="*/ 1662589 h 7238075"/>
                <a:gd name="connsiteX61-37533" fmla="*/ 1973329 w 2264509"/>
                <a:gd name="connsiteY61-37534" fmla="*/ 1418094 h 7238075"/>
                <a:gd name="connsiteX62-37535" fmla="*/ 1925704 w 2264509"/>
                <a:gd name="connsiteY62-37536" fmla="*/ 1287898 h 7238075"/>
                <a:gd name="connsiteX63-37537" fmla="*/ 1458979 w 2264509"/>
                <a:gd name="connsiteY63-37538" fmla="*/ 1120535 h 7238075"/>
                <a:gd name="connsiteX64-37539" fmla="*/ 1360513 w 2264509"/>
                <a:gd name="connsiteY64-37540" fmla="*/ 1005635 h 7238075"/>
                <a:gd name="connsiteX65-37541" fmla="*/ 1416522 w 2264509"/>
                <a:gd name="connsiteY65-37542" fmla="*/ 807081 h 7238075"/>
                <a:gd name="connsiteX66-37543" fmla="*/ 1484699 w 2264509"/>
                <a:gd name="connsiteY66-37544" fmla="*/ 608469 h 7238075"/>
                <a:gd name="connsiteX67-37545" fmla="*/ 1496208 w 2264509"/>
                <a:gd name="connsiteY67-37546" fmla="*/ 366317 h 7238075"/>
                <a:gd name="connsiteX68-37547" fmla="*/ 1413968 w 2264509"/>
                <a:gd name="connsiteY68-37548" fmla="*/ 146640 h 7238075"/>
                <a:gd name="connsiteX69-37549" fmla="*/ 1100515 w 2264509"/>
                <a:gd name="connsiteY69-37550" fmla="*/ 551 h 7238075"/>
                <a:gd name="connsiteX0-37551" fmla="*/ 1100515 w 2264509"/>
                <a:gd name="connsiteY0-37552" fmla="*/ 551 h 7238075"/>
                <a:gd name="connsiteX1-37553" fmla="*/ 849378 w 2264509"/>
                <a:gd name="connsiteY1-37554" fmla="*/ 118937 h 7238075"/>
                <a:gd name="connsiteX2-37555" fmla="*/ 751515 w 2264509"/>
                <a:gd name="connsiteY2-37556" fmla="*/ 285490 h 7238075"/>
                <a:gd name="connsiteX3-37557" fmla="*/ 756141 w 2264509"/>
                <a:gd name="connsiteY3-37558" fmla="*/ 566071 h 7238075"/>
                <a:gd name="connsiteX4-37559" fmla="*/ 895260 w 2264509"/>
                <a:gd name="connsiteY4-37560" fmla="*/ 882679 h 7238075"/>
                <a:gd name="connsiteX5-37561" fmla="*/ 785588 w 2264509"/>
                <a:gd name="connsiteY5-37562" fmla="*/ 1025825 h 7238075"/>
                <a:gd name="connsiteX6-37563" fmla="*/ 152912 w 2264509"/>
                <a:gd name="connsiteY6-37564" fmla="*/ 1252683 h 7238075"/>
                <a:gd name="connsiteX7-37565" fmla="*/ 8160 w 2264509"/>
                <a:gd name="connsiteY7-37566" fmla="*/ 2283394 h 7238075"/>
                <a:gd name="connsiteX8-37567" fmla="*/ 416233 w 2264509"/>
                <a:gd name="connsiteY8-37568" fmla="*/ 2735641 h 7238075"/>
                <a:gd name="connsiteX9-37569" fmla="*/ 293173 w 2264509"/>
                <a:gd name="connsiteY9-37570" fmla="*/ 3799944 h 7238075"/>
                <a:gd name="connsiteX10-37571" fmla="*/ 428536 w 2264509"/>
                <a:gd name="connsiteY10-37572" fmla="*/ 3969982 h 7238075"/>
                <a:gd name="connsiteX11-37573" fmla="*/ 486017 w 2264509"/>
                <a:gd name="connsiteY11-37574" fmla="*/ 4215017 h 7238075"/>
                <a:gd name="connsiteX12-37575" fmla="*/ 547224 w 2264509"/>
                <a:gd name="connsiteY12-37576" fmla="*/ 4615099 h 7238075"/>
                <a:gd name="connsiteX13-37577" fmla="*/ 555878 w 2264509"/>
                <a:gd name="connsiteY13-37578" fmla="*/ 4779518 h 7238075"/>
                <a:gd name="connsiteX14-37579" fmla="*/ 541964 w 2264509"/>
                <a:gd name="connsiteY14-37580" fmla="*/ 4966441 h 7238075"/>
                <a:gd name="connsiteX15-37581" fmla="*/ 510234 w 2264509"/>
                <a:gd name="connsiteY15-37582" fmla="*/ 5112051 h 7238075"/>
                <a:gd name="connsiteX16-37583" fmla="*/ 434305 w 2264509"/>
                <a:gd name="connsiteY16-37584" fmla="*/ 6139609 h 7238075"/>
                <a:gd name="connsiteX17-37585" fmla="*/ 399690 w 2264509"/>
                <a:gd name="connsiteY17-37586" fmla="*/ 6589898 h 7238075"/>
                <a:gd name="connsiteX18-37587" fmla="*/ 471534 w 2264509"/>
                <a:gd name="connsiteY18-37588" fmla="*/ 6812999 h 7238075"/>
                <a:gd name="connsiteX19-37589" fmla="*/ 418410 w 2264509"/>
                <a:gd name="connsiteY19-37590" fmla="*/ 6968013 h 7238075"/>
                <a:gd name="connsiteX20-37591" fmla="*/ 656806 w 2264509"/>
                <a:gd name="connsiteY20-37592" fmla="*/ 7230086 h 7238075"/>
                <a:gd name="connsiteX21-37593" fmla="*/ 1009561 w 2264509"/>
                <a:gd name="connsiteY21-37594" fmla="*/ 7122486 h 7238075"/>
                <a:gd name="connsiteX22-37595" fmla="*/ 776064 w 2264509"/>
                <a:gd name="connsiteY22-37596" fmla="*/ 6830306 h 7238075"/>
                <a:gd name="connsiteX23-37597" fmla="*/ 804368 w 2264509"/>
                <a:gd name="connsiteY23-37598" fmla="*/ 6565349 h 7238075"/>
                <a:gd name="connsiteX24-37599" fmla="*/ 790216 w 2264509"/>
                <a:gd name="connsiteY24-37600" fmla="*/ 6235730 h 7238075"/>
                <a:gd name="connsiteX25-37601" fmla="*/ 907792 w 2264509"/>
                <a:gd name="connsiteY25-37602" fmla="*/ 5474692 h 7238075"/>
                <a:gd name="connsiteX26-37603" fmla="*/ 957309 w 2264509"/>
                <a:gd name="connsiteY26-37604" fmla="*/ 5365800 h 7238075"/>
                <a:gd name="connsiteX27-37605" fmla="*/ 949796 w 2264509"/>
                <a:gd name="connsiteY27-37606" fmla="*/ 5294498 h 7238075"/>
                <a:gd name="connsiteX28-37607" fmla="*/ 1022842 w 2264509"/>
                <a:gd name="connsiteY28-37608" fmla="*/ 5197505 h 7238075"/>
                <a:gd name="connsiteX29-37609" fmla="*/ 1024856 w 2264509"/>
                <a:gd name="connsiteY29-37610" fmla="*/ 5054630 h 7238075"/>
                <a:gd name="connsiteX30-37611" fmla="*/ 1181011 w 2264509"/>
                <a:gd name="connsiteY30-37612" fmla="*/ 4363933 h 7238075"/>
                <a:gd name="connsiteX31-37613" fmla="*/ 1327642 w 2264509"/>
                <a:gd name="connsiteY31-37614" fmla="*/ 4635530 h 7238075"/>
                <a:gd name="connsiteX32-37615" fmla="*/ 1392304 w 2264509"/>
                <a:gd name="connsiteY32-37616" fmla="*/ 4865602 h 7238075"/>
                <a:gd name="connsiteX33-37617" fmla="*/ 1361716 w 2264509"/>
                <a:gd name="connsiteY33-37618" fmla="*/ 4959440 h 7238075"/>
                <a:gd name="connsiteX34-37619" fmla="*/ 1405585 w 2264509"/>
                <a:gd name="connsiteY34-37620" fmla="*/ 5098769 h 7238075"/>
                <a:gd name="connsiteX35-37621" fmla="*/ 1313490 w 2264509"/>
                <a:gd name="connsiteY35-37622" fmla="*/ 5539804 h 7238075"/>
                <a:gd name="connsiteX36-37623" fmla="*/ 1314512 w 2264509"/>
                <a:gd name="connsiteY36-37624" fmla="*/ 6345824 h 7238075"/>
                <a:gd name="connsiteX37-37625" fmla="*/ 1387677 w 2264509"/>
                <a:gd name="connsiteY37-37626" fmla="*/ 6525837 h 7238075"/>
                <a:gd name="connsiteX38-37627" fmla="*/ 1336897 w 2264509"/>
                <a:gd name="connsiteY38-37628" fmla="*/ 6727274 h 7238075"/>
                <a:gd name="connsiteX39-37629" fmla="*/ 1355075 w 2264509"/>
                <a:gd name="connsiteY39-37630" fmla="*/ 6813600 h 7238075"/>
                <a:gd name="connsiteX40-37631" fmla="*/ 1364871 w 2264509"/>
                <a:gd name="connsiteY40-37632" fmla="*/ 7006384 h 7238075"/>
                <a:gd name="connsiteX41-37633" fmla="*/ 1811645 w 2264509"/>
                <a:gd name="connsiteY41-37634" fmla="*/ 7174679 h 7238075"/>
                <a:gd name="connsiteX42-37635" fmla="*/ 2240298 w 2264509"/>
                <a:gd name="connsiteY42-37636" fmla="*/ 7184685 h 7238075"/>
                <a:gd name="connsiteX43-37637" fmla="*/ 2223142 w 2264509"/>
                <a:gd name="connsiteY43-37638" fmla="*/ 7032346 h 7238075"/>
                <a:gd name="connsiteX44-37639" fmla="*/ 1738539 w 2264509"/>
                <a:gd name="connsiteY44-37640" fmla="*/ 6666009 h 7238075"/>
                <a:gd name="connsiteX45-37641" fmla="*/ 1759422 w 2264509"/>
                <a:gd name="connsiteY45-37642" fmla="*/ 6535632 h 7238075"/>
                <a:gd name="connsiteX46-37643" fmla="*/ 1719909 w 2264509"/>
                <a:gd name="connsiteY46-37644" fmla="*/ 6436627 h 7238075"/>
                <a:gd name="connsiteX47-37645" fmla="*/ 1708642 w 2264509"/>
                <a:gd name="connsiteY47-37646" fmla="*/ 6235730 h 7238075"/>
                <a:gd name="connsiteX48-37647" fmla="*/ 1730306 w 2264509"/>
                <a:gd name="connsiteY48-37648" fmla="*/ 5965274 h 7238075"/>
                <a:gd name="connsiteX49-37649" fmla="*/ 1778923 w 2264509"/>
                <a:gd name="connsiteY49-37650" fmla="*/ 5497769 h 7238075"/>
                <a:gd name="connsiteX50-37651" fmla="*/ 1790341 w 2264509"/>
                <a:gd name="connsiteY50-37652" fmla="*/ 5349364 h 7238075"/>
                <a:gd name="connsiteX51-37653" fmla="*/ 1848903 w 2264509"/>
                <a:gd name="connsiteY51-37654" fmla="*/ 5302881 h 7238075"/>
                <a:gd name="connsiteX52-37655" fmla="*/ 1935499 w 2264509"/>
                <a:gd name="connsiteY52-37656" fmla="*/ 5083205 h 7238075"/>
                <a:gd name="connsiteX53-37657" fmla="*/ 1960649 w 2264509"/>
                <a:gd name="connsiteY53-37658" fmla="*/ 4791056 h 7238075"/>
                <a:gd name="connsiteX54-37659" fmla="*/ 1951665 w 2264509"/>
                <a:gd name="connsiteY54-37660" fmla="*/ 4334336 h 7238075"/>
                <a:gd name="connsiteX55-37661" fmla="*/ 1932344 w 2264509"/>
                <a:gd name="connsiteY55-37662" fmla="*/ 3888133 h 7238075"/>
                <a:gd name="connsiteX56-37663" fmla="*/ 1906654 w 2264509"/>
                <a:gd name="connsiteY56-37664" fmla="*/ 3570203 h 7238075"/>
                <a:gd name="connsiteX57-37665" fmla="*/ 1805624 w 2264509"/>
                <a:gd name="connsiteY57-37666" fmla="*/ 2631010 h 7238075"/>
                <a:gd name="connsiteX58-37667" fmla="*/ 2171636 w 2264509"/>
                <a:gd name="connsiteY58-37668" fmla="*/ 2450629 h 7238075"/>
                <a:gd name="connsiteX59-37669" fmla="*/ 2032492 w 2264509"/>
                <a:gd name="connsiteY59-37670" fmla="*/ 1850474 h 7238075"/>
                <a:gd name="connsiteX60-37671" fmla="*/ 1987751 w 2264509"/>
                <a:gd name="connsiteY60-37672" fmla="*/ 1662589 h 7238075"/>
                <a:gd name="connsiteX61-37673" fmla="*/ 1973329 w 2264509"/>
                <a:gd name="connsiteY61-37674" fmla="*/ 1418094 h 7238075"/>
                <a:gd name="connsiteX62-37675" fmla="*/ 1925704 w 2264509"/>
                <a:gd name="connsiteY62-37676" fmla="*/ 1287898 h 7238075"/>
                <a:gd name="connsiteX63-37677" fmla="*/ 1458979 w 2264509"/>
                <a:gd name="connsiteY63-37678" fmla="*/ 1120535 h 7238075"/>
                <a:gd name="connsiteX64-37679" fmla="*/ 1360513 w 2264509"/>
                <a:gd name="connsiteY64-37680" fmla="*/ 1005635 h 7238075"/>
                <a:gd name="connsiteX65-37681" fmla="*/ 1416522 w 2264509"/>
                <a:gd name="connsiteY65-37682" fmla="*/ 807081 h 7238075"/>
                <a:gd name="connsiteX66-37683" fmla="*/ 1484699 w 2264509"/>
                <a:gd name="connsiteY66-37684" fmla="*/ 608469 h 7238075"/>
                <a:gd name="connsiteX67-37685" fmla="*/ 1496208 w 2264509"/>
                <a:gd name="connsiteY67-37686" fmla="*/ 366317 h 7238075"/>
                <a:gd name="connsiteX68-37687" fmla="*/ 1413968 w 2264509"/>
                <a:gd name="connsiteY68-37688" fmla="*/ 146640 h 7238075"/>
                <a:gd name="connsiteX69-37689" fmla="*/ 1100515 w 2264509"/>
                <a:gd name="connsiteY69-37690" fmla="*/ 551 h 7238075"/>
                <a:gd name="connsiteX0-37691" fmla="*/ 1100515 w 2264509"/>
                <a:gd name="connsiteY0-37692" fmla="*/ 551 h 7238075"/>
                <a:gd name="connsiteX1-37693" fmla="*/ 849378 w 2264509"/>
                <a:gd name="connsiteY1-37694" fmla="*/ 118937 h 7238075"/>
                <a:gd name="connsiteX2-37695" fmla="*/ 751515 w 2264509"/>
                <a:gd name="connsiteY2-37696" fmla="*/ 285490 h 7238075"/>
                <a:gd name="connsiteX3-37697" fmla="*/ 756141 w 2264509"/>
                <a:gd name="connsiteY3-37698" fmla="*/ 566071 h 7238075"/>
                <a:gd name="connsiteX4-37699" fmla="*/ 895260 w 2264509"/>
                <a:gd name="connsiteY4-37700" fmla="*/ 882679 h 7238075"/>
                <a:gd name="connsiteX5-37701" fmla="*/ 785588 w 2264509"/>
                <a:gd name="connsiteY5-37702" fmla="*/ 1025825 h 7238075"/>
                <a:gd name="connsiteX6-37703" fmla="*/ 152912 w 2264509"/>
                <a:gd name="connsiteY6-37704" fmla="*/ 1252683 h 7238075"/>
                <a:gd name="connsiteX7-37705" fmla="*/ 8160 w 2264509"/>
                <a:gd name="connsiteY7-37706" fmla="*/ 2283394 h 7238075"/>
                <a:gd name="connsiteX8-37707" fmla="*/ 416233 w 2264509"/>
                <a:gd name="connsiteY8-37708" fmla="*/ 2735641 h 7238075"/>
                <a:gd name="connsiteX9-37709" fmla="*/ 293173 w 2264509"/>
                <a:gd name="connsiteY9-37710" fmla="*/ 3799944 h 7238075"/>
                <a:gd name="connsiteX10-37711" fmla="*/ 428536 w 2264509"/>
                <a:gd name="connsiteY10-37712" fmla="*/ 3969982 h 7238075"/>
                <a:gd name="connsiteX11-37713" fmla="*/ 486017 w 2264509"/>
                <a:gd name="connsiteY11-37714" fmla="*/ 4215017 h 7238075"/>
                <a:gd name="connsiteX12-37715" fmla="*/ 547224 w 2264509"/>
                <a:gd name="connsiteY12-37716" fmla="*/ 4615099 h 7238075"/>
                <a:gd name="connsiteX13-37717" fmla="*/ 555878 w 2264509"/>
                <a:gd name="connsiteY13-37718" fmla="*/ 4779518 h 7238075"/>
                <a:gd name="connsiteX14-37719" fmla="*/ 541964 w 2264509"/>
                <a:gd name="connsiteY14-37720" fmla="*/ 4966441 h 7238075"/>
                <a:gd name="connsiteX15-37721" fmla="*/ 510234 w 2264509"/>
                <a:gd name="connsiteY15-37722" fmla="*/ 5112051 h 7238075"/>
                <a:gd name="connsiteX16-37723" fmla="*/ 434305 w 2264509"/>
                <a:gd name="connsiteY16-37724" fmla="*/ 6139609 h 7238075"/>
                <a:gd name="connsiteX17-37725" fmla="*/ 399690 w 2264509"/>
                <a:gd name="connsiteY17-37726" fmla="*/ 6589898 h 7238075"/>
                <a:gd name="connsiteX18-37727" fmla="*/ 471534 w 2264509"/>
                <a:gd name="connsiteY18-37728" fmla="*/ 6812999 h 7238075"/>
                <a:gd name="connsiteX19-37729" fmla="*/ 418410 w 2264509"/>
                <a:gd name="connsiteY19-37730" fmla="*/ 6968013 h 7238075"/>
                <a:gd name="connsiteX20-37731" fmla="*/ 656806 w 2264509"/>
                <a:gd name="connsiteY20-37732" fmla="*/ 7230086 h 7238075"/>
                <a:gd name="connsiteX21-37733" fmla="*/ 1009561 w 2264509"/>
                <a:gd name="connsiteY21-37734" fmla="*/ 7122486 h 7238075"/>
                <a:gd name="connsiteX22-37735" fmla="*/ 776064 w 2264509"/>
                <a:gd name="connsiteY22-37736" fmla="*/ 6830306 h 7238075"/>
                <a:gd name="connsiteX23-37737" fmla="*/ 804368 w 2264509"/>
                <a:gd name="connsiteY23-37738" fmla="*/ 6565349 h 7238075"/>
                <a:gd name="connsiteX24-37739" fmla="*/ 790216 w 2264509"/>
                <a:gd name="connsiteY24-37740" fmla="*/ 6235730 h 7238075"/>
                <a:gd name="connsiteX25-37741" fmla="*/ 907792 w 2264509"/>
                <a:gd name="connsiteY25-37742" fmla="*/ 5474692 h 7238075"/>
                <a:gd name="connsiteX26-37743" fmla="*/ 957309 w 2264509"/>
                <a:gd name="connsiteY26-37744" fmla="*/ 5365800 h 7238075"/>
                <a:gd name="connsiteX27-37745" fmla="*/ 949796 w 2264509"/>
                <a:gd name="connsiteY27-37746" fmla="*/ 5294498 h 7238075"/>
                <a:gd name="connsiteX28-37747" fmla="*/ 1022842 w 2264509"/>
                <a:gd name="connsiteY28-37748" fmla="*/ 5197505 h 7238075"/>
                <a:gd name="connsiteX29-37749" fmla="*/ 1024856 w 2264509"/>
                <a:gd name="connsiteY29-37750" fmla="*/ 5054630 h 7238075"/>
                <a:gd name="connsiteX30-37751" fmla="*/ 1181011 w 2264509"/>
                <a:gd name="connsiteY30-37752" fmla="*/ 4363933 h 7238075"/>
                <a:gd name="connsiteX31-37753" fmla="*/ 1327642 w 2264509"/>
                <a:gd name="connsiteY31-37754" fmla="*/ 4635530 h 7238075"/>
                <a:gd name="connsiteX32-37755" fmla="*/ 1392304 w 2264509"/>
                <a:gd name="connsiteY32-37756" fmla="*/ 4865602 h 7238075"/>
                <a:gd name="connsiteX33-37757" fmla="*/ 1361716 w 2264509"/>
                <a:gd name="connsiteY33-37758" fmla="*/ 4959440 h 7238075"/>
                <a:gd name="connsiteX34-37759" fmla="*/ 1405585 w 2264509"/>
                <a:gd name="connsiteY34-37760" fmla="*/ 5098769 h 7238075"/>
                <a:gd name="connsiteX35-37761" fmla="*/ 1313490 w 2264509"/>
                <a:gd name="connsiteY35-37762" fmla="*/ 5539804 h 7238075"/>
                <a:gd name="connsiteX36-37763" fmla="*/ 1314512 w 2264509"/>
                <a:gd name="connsiteY36-37764" fmla="*/ 6345824 h 7238075"/>
                <a:gd name="connsiteX37-37765" fmla="*/ 1387677 w 2264509"/>
                <a:gd name="connsiteY37-37766" fmla="*/ 6525837 h 7238075"/>
                <a:gd name="connsiteX38-37767" fmla="*/ 1336897 w 2264509"/>
                <a:gd name="connsiteY38-37768" fmla="*/ 6727274 h 7238075"/>
                <a:gd name="connsiteX39-37769" fmla="*/ 1355075 w 2264509"/>
                <a:gd name="connsiteY39-37770" fmla="*/ 6813600 h 7238075"/>
                <a:gd name="connsiteX40-37771" fmla="*/ 1364871 w 2264509"/>
                <a:gd name="connsiteY40-37772" fmla="*/ 7006384 h 7238075"/>
                <a:gd name="connsiteX41-37773" fmla="*/ 1811645 w 2264509"/>
                <a:gd name="connsiteY41-37774" fmla="*/ 7174679 h 7238075"/>
                <a:gd name="connsiteX42-37775" fmla="*/ 2240298 w 2264509"/>
                <a:gd name="connsiteY42-37776" fmla="*/ 7184685 h 7238075"/>
                <a:gd name="connsiteX43-37777" fmla="*/ 2223142 w 2264509"/>
                <a:gd name="connsiteY43-37778" fmla="*/ 7032346 h 7238075"/>
                <a:gd name="connsiteX44-37779" fmla="*/ 1738539 w 2264509"/>
                <a:gd name="connsiteY44-37780" fmla="*/ 6666009 h 7238075"/>
                <a:gd name="connsiteX45-37781" fmla="*/ 1759422 w 2264509"/>
                <a:gd name="connsiteY45-37782" fmla="*/ 6535632 h 7238075"/>
                <a:gd name="connsiteX46-37783" fmla="*/ 1719909 w 2264509"/>
                <a:gd name="connsiteY46-37784" fmla="*/ 6436627 h 7238075"/>
                <a:gd name="connsiteX47-37785" fmla="*/ 1708642 w 2264509"/>
                <a:gd name="connsiteY47-37786" fmla="*/ 6235730 h 7238075"/>
                <a:gd name="connsiteX48-37787" fmla="*/ 1730306 w 2264509"/>
                <a:gd name="connsiteY48-37788" fmla="*/ 5965274 h 7238075"/>
                <a:gd name="connsiteX49-37789" fmla="*/ 1778923 w 2264509"/>
                <a:gd name="connsiteY49-37790" fmla="*/ 5497769 h 7238075"/>
                <a:gd name="connsiteX50-37791" fmla="*/ 1790341 w 2264509"/>
                <a:gd name="connsiteY50-37792" fmla="*/ 5349364 h 7238075"/>
                <a:gd name="connsiteX51-37793" fmla="*/ 1848903 w 2264509"/>
                <a:gd name="connsiteY51-37794" fmla="*/ 5302881 h 7238075"/>
                <a:gd name="connsiteX52-37795" fmla="*/ 1935499 w 2264509"/>
                <a:gd name="connsiteY52-37796" fmla="*/ 5083205 h 7238075"/>
                <a:gd name="connsiteX53-37797" fmla="*/ 1960649 w 2264509"/>
                <a:gd name="connsiteY53-37798" fmla="*/ 4791056 h 7238075"/>
                <a:gd name="connsiteX54-37799" fmla="*/ 1951665 w 2264509"/>
                <a:gd name="connsiteY54-37800" fmla="*/ 4334336 h 7238075"/>
                <a:gd name="connsiteX55-37801" fmla="*/ 1932344 w 2264509"/>
                <a:gd name="connsiteY55-37802" fmla="*/ 3888133 h 7238075"/>
                <a:gd name="connsiteX56-37803" fmla="*/ 1906654 w 2264509"/>
                <a:gd name="connsiteY56-37804" fmla="*/ 3570203 h 7238075"/>
                <a:gd name="connsiteX57-37805" fmla="*/ 1762492 w 2264509"/>
                <a:gd name="connsiteY57-37806" fmla="*/ 2682768 h 7238075"/>
                <a:gd name="connsiteX58-37807" fmla="*/ 2171636 w 2264509"/>
                <a:gd name="connsiteY58-37808" fmla="*/ 2450629 h 7238075"/>
                <a:gd name="connsiteX59-37809" fmla="*/ 2032492 w 2264509"/>
                <a:gd name="connsiteY59-37810" fmla="*/ 1850474 h 7238075"/>
                <a:gd name="connsiteX60-37811" fmla="*/ 1987751 w 2264509"/>
                <a:gd name="connsiteY60-37812" fmla="*/ 1662589 h 7238075"/>
                <a:gd name="connsiteX61-37813" fmla="*/ 1973329 w 2264509"/>
                <a:gd name="connsiteY61-37814" fmla="*/ 1418094 h 7238075"/>
                <a:gd name="connsiteX62-37815" fmla="*/ 1925704 w 2264509"/>
                <a:gd name="connsiteY62-37816" fmla="*/ 1287898 h 7238075"/>
                <a:gd name="connsiteX63-37817" fmla="*/ 1458979 w 2264509"/>
                <a:gd name="connsiteY63-37818" fmla="*/ 1120535 h 7238075"/>
                <a:gd name="connsiteX64-37819" fmla="*/ 1360513 w 2264509"/>
                <a:gd name="connsiteY64-37820" fmla="*/ 1005635 h 7238075"/>
                <a:gd name="connsiteX65-37821" fmla="*/ 1416522 w 2264509"/>
                <a:gd name="connsiteY65-37822" fmla="*/ 807081 h 7238075"/>
                <a:gd name="connsiteX66-37823" fmla="*/ 1484699 w 2264509"/>
                <a:gd name="connsiteY66-37824" fmla="*/ 608469 h 7238075"/>
                <a:gd name="connsiteX67-37825" fmla="*/ 1496208 w 2264509"/>
                <a:gd name="connsiteY67-37826" fmla="*/ 366317 h 7238075"/>
                <a:gd name="connsiteX68-37827" fmla="*/ 1413968 w 2264509"/>
                <a:gd name="connsiteY68-37828" fmla="*/ 146640 h 7238075"/>
                <a:gd name="connsiteX69-37829" fmla="*/ 1100515 w 2264509"/>
                <a:gd name="connsiteY69-37830" fmla="*/ 551 h 7238075"/>
                <a:gd name="connsiteX0-37831" fmla="*/ 1100515 w 2264509"/>
                <a:gd name="connsiteY0-37832" fmla="*/ 551 h 7238075"/>
                <a:gd name="connsiteX1-37833" fmla="*/ 849378 w 2264509"/>
                <a:gd name="connsiteY1-37834" fmla="*/ 118937 h 7238075"/>
                <a:gd name="connsiteX2-37835" fmla="*/ 751515 w 2264509"/>
                <a:gd name="connsiteY2-37836" fmla="*/ 285490 h 7238075"/>
                <a:gd name="connsiteX3-37837" fmla="*/ 756141 w 2264509"/>
                <a:gd name="connsiteY3-37838" fmla="*/ 566071 h 7238075"/>
                <a:gd name="connsiteX4-37839" fmla="*/ 895260 w 2264509"/>
                <a:gd name="connsiteY4-37840" fmla="*/ 882679 h 7238075"/>
                <a:gd name="connsiteX5-37841" fmla="*/ 785588 w 2264509"/>
                <a:gd name="connsiteY5-37842" fmla="*/ 1025825 h 7238075"/>
                <a:gd name="connsiteX6-37843" fmla="*/ 152912 w 2264509"/>
                <a:gd name="connsiteY6-37844" fmla="*/ 1252683 h 7238075"/>
                <a:gd name="connsiteX7-37845" fmla="*/ 8160 w 2264509"/>
                <a:gd name="connsiteY7-37846" fmla="*/ 2283394 h 7238075"/>
                <a:gd name="connsiteX8-37847" fmla="*/ 416233 w 2264509"/>
                <a:gd name="connsiteY8-37848" fmla="*/ 2735641 h 7238075"/>
                <a:gd name="connsiteX9-37849" fmla="*/ 293173 w 2264509"/>
                <a:gd name="connsiteY9-37850" fmla="*/ 3799944 h 7238075"/>
                <a:gd name="connsiteX10-37851" fmla="*/ 428536 w 2264509"/>
                <a:gd name="connsiteY10-37852" fmla="*/ 3969982 h 7238075"/>
                <a:gd name="connsiteX11-37853" fmla="*/ 486017 w 2264509"/>
                <a:gd name="connsiteY11-37854" fmla="*/ 4215017 h 7238075"/>
                <a:gd name="connsiteX12-37855" fmla="*/ 547224 w 2264509"/>
                <a:gd name="connsiteY12-37856" fmla="*/ 4615099 h 7238075"/>
                <a:gd name="connsiteX13-37857" fmla="*/ 555878 w 2264509"/>
                <a:gd name="connsiteY13-37858" fmla="*/ 4779518 h 7238075"/>
                <a:gd name="connsiteX14-37859" fmla="*/ 541964 w 2264509"/>
                <a:gd name="connsiteY14-37860" fmla="*/ 4966441 h 7238075"/>
                <a:gd name="connsiteX15-37861" fmla="*/ 510234 w 2264509"/>
                <a:gd name="connsiteY15-37862" fmla="*/ 5112051 h 7238075"/>
                <a:gd name="connsiteX16-37863" fmla="*/ 434305 w 2264509"/>
                <a:gd name="connsiteY16-37864" fmla="*/ 6139609 h 7238075"/>
                <a:gd name="connsiteX17-37865" fmla="*/ 399690 w 2264509"/>
                <a:gd name="connsiteY17-37866" fmla="*/ 6589898 h 7238075"/>
                <a:gd name="connsiteX18-37867" fmla="*/ 471534 w 2264509"/>
                <a:gd name="connsiteY18-37868" fmla="*/ 6812999 h 7238075"/>
                <a:gd name="connsiteX19-37869" fmla="*/ 418410 w 2264509"/>
                <a:gd name="connsiteY19-37870" fmla="*/ 6968013 h 7238075"/>
                <a:gd name="connsiteX20-37871" fmla="*/ 656806 w 2264509"/>
                <a:gd name="connsiteY20-37872" fmla="*/ 7230086 h 7238075"/>
                <a:gd name="connsiteX21-37873" fmla="*/ 1009561 w 2264509"/>
                <a:gd name="connsiteY21-37874" fmla="*/ 7122486 h 7238075"/>
                <a:gd name="connsiteX22-37875" fmla="*/ 776064 w 2264509"/>
                <a:gd name="connsiteY22-37876" fmla="*/ 6830306 h 7238075"/>
                <a:gd name="connsiteX23-37877" fmla="*/ 804368 w 2264509"/>
                <a:gd name="connsiteY23-37878" fmla="*/ 6565349 h 7238075"/>
                <a:gd name="connsiteX24-37879" fmla="*/ 790216 w 2264509"/>
                <a:gd name="connsiteY24-37880" fmla="*/ 6235730 h 7238075"/>
                <a:gd name="connsiteX25-37881" fmla="*/ 907792 w 2264509"/>
                <a:gd name="connsiteY25-37882" fmla="*/ 5474692 h 7238075"/>
                <a:gd name="connsiteX26-37883" fmla="*/ 957309 w 2264509"/>
                <a:gd name="connsiteY26-37884" fmla="*/ 5365800 h 7238075"/>
                <a:gd name="connsiteX27-37885" fmla="*/ 949796 w 2264509"/>
                <a:gd name="connsiteY27-37886" fmla="*/ 5294498 h 7238075"/>
                <a:gd name="connsiteX28-37887" fmla="*/ 1022842 w 2264509"/>
                <a:gd name="connsiteY28-37888" fmla="*/ 5197505 h 7238075"/>
                <a:gd name="connsiteX29-37889" fmla="*/ 1024856 w 2264509"/>
                <a:gd name="connsiteY29-37890" fmla="*/ 5054630 h 7238075"/>
                <a:gd name="connsiteX30-37891" fmla="*/ 1181011 w 2264509"/>
                <a:gd name="connsiteY30-37892" fmla="*/ 4363933 h 7238075"/>
                <a:gd name="connsiteX31-37893" fmla="*/ 1327642 w 2264509"/>
                <a:gd name="connsiteY31-37894" fmla="*/ 4635530 h 7238075"/>
                <a:gd name="connsiteX32-37895" fmla="*/ 1392304 w 2264509"/>
                <a:gd name="connsiteY32-37896" fmla="*/ 4865602 h 7238075"/>
                <a:gd name="connsiteX33-37897" fmla="*/ 1361716 w 2264509"/>
                <a:gd name="connsiteY33-37898" fmla="*/ 4959440 h 7238075"/>
                <a:gd name="connsiteX34-37899" fmla="*/ 1405585 w 2264509"/>
                <a:gd name="connsiteY34-37900" fmla="*/ 5098769 h 7238075"/>
                <a:gd name="connsiteX35-37901" fmla="*/ 1313490 w 2264509"/>
                <a:gd name="connsiteY35-37902" fmla="*/ 5539804 h 7238075"/>
                <a:gd name="connsiteX36-37903" fmla="*/ 1314512 w 2264509"/>
                <a:gd name="connsiteY36-37904" fmla="*/ 6345824 h 7238075"/>
                <a:gd name="connsiteX37-37905" fmla="*/ 1387677 w 2264509"/>
                <a:gd name="connsiteY37-37906" fmla="*/ 6525837 h 7238075"/>
                <a:gd name="connsiteX38-37907" fmla="*/ 1336897 w 2264509"/>
                <a:gd name="connsiteY38-37908" fmla="*/ 6727274 h 7238075"/>
                <a:gd name="connsiteX39-37909" fmla="*/ 1355075 w 2264509"/>
                <a:gd name="connsiteY39-37910" fmla="*/ 6813600 h 7238075"/>
                <a:gd name="connsiteX40-37911" fmla="*/ 1364871 w 2264509"/>
                <a:gd name="connsiteY40-37912" fmla="*/ 7006384 h 7238075"/>
                <a:gd name="connsiteX41-37913" fmla="*/ 1811645 w 2264509"/>
                <a:gd name="connsiteY41-37914" fmla="*/ 7174679 h 7238075"/>
                <a:gd name="connsiteX42-37915" fmla="*/ 2240298 w 2264509"/>
                <a:gd name="connsiteY42-37916" fmla="*/ 7184685 h 7238075"/>
                <a:gd name="connsiteX43-37917" fmla="*/ 2223142 w 2264509"/>
                <a:gd name="connsiteY43-37918" fmla="*/ 7032346 h 7238075"/>
                <a:gd name="connsiteX44-37919" fmla="*/ 1738539 w 2264509"/>
                <a:gd name="connsiteY44-37920" fmla="*/ 6666009 h 7238075"/>
                <a:gd name="connsiteX45-37921" fmla="*/ 1759422 w 2264509"/>
                <a:gd name="connsiteY45-37922" fmla="*/ 6535632 h 7238075"/>
                <a:gd name="connsiteX46-37923" fmla="*/ 1719909 w 2264509"/>
                <a:gd name="connsiteY46-37924" fmla="*/ 6436627 h 7238075"/>
                <a:gd name="connsiteX47-37925" fmla="*/ 1708642 w 2264509"/>
                <a:gd name="connsiteY47-37926" fmla="*/ 6235730 h 7238075"/>
                <a:gd name="connsiteX48-37927" fmla="*/ 1730306 w 2264509"/>
                <a:gd name="connsiteY48-37928" fmla="*/ 5965274 h 7238075"/>
                <a:gd name="connsiteX49-37929" fmla="*/ 1778923 w 2264509"/>
                <a:gd name="connsiteY49-37930" fmla="*/ 5497769 h 7238075"/>
                <a:gd name="connsiteX50-37931" fmla="*/ 1790341 w 2264509"/>
                <a:gd name="connsiteY50-37932" fmla="*/ 5349364 h 7238075"/>
                <a:gd name="connsiteX51-37933" fmla="*/ 1848903 w 2264509"/>
                <a:gd name="connsiteY51-37934" fmla="*/ 5302881 h 7238075"/>
                <a:gd name="connsiteX52-37935" fmla="*/ 1935499 w 2264509"/>
                <a:gd name="connsiteY52-37936" fmla="*/ 5083205 h 7238075"/>
                <a:gd name="connsiteX53-37937" fmla="*/ 1960649 w 2264509"/>
                <a:gd name="connsiteY53-37938" fmla="*/ 4791056 h 7238075"/>
                <a:gd name="connsiteX54-37939" fmla="*/ 1951665 w 2264509"/>
                <a:gd name="connsiteY54-37940" fmla="*/ 4334336 h 7238075"/>
                <a:gd name="connsiteX55-37941" fmla="*/ 1932344 w 2264509"/>
                <a:gd name="connsiteY55-37942" fmla="*/ 3888133 h 7238075"/>
                <a:gd name="connsiteX56-37943" fmla="*/ 1906654 w 2264509"/>
                <a:gd name="connsiteY56-37944" fmla="*/ 3570203 h 7238075"/>
                <a:gd name="connsiteX57-37945" fmla="*/ 1762492 w 2264509"/>
                <a:gd name="connsiteY57-37946" fmla="*/ 2682768 h 7238075"/>
                <a:gd name="connsiteX58-37947" fmla="*/ 2171636 w 2264509"/>
                <a:gd name="connsiteY58-37948" fmla="*/ 2450629 h 7238075"/>
                <a:gd name="connsiteX59-37949" fmla="*/ 2032492 w 2264509"/>
                <a:gd name="connsiteY59-37950" fmla="*/ 1850474 h 7238075"/>
                <a:gd name="connsiteX60-37951" fmla="*/ 1987751 w 2264509"/>
                <a:gd name="connsiteY60-37952" fmla="*/ 1662589 h 7238075"/>
                <a:gd name="connsiteX61-37953" fmla="*/ 1973329 w 2264509"/>
                <a:gd name="connsiteY61-37954" fmla="*/ 1418094 h 7238075"/>
                <a:gd name="connsiteX62-37955" fmla="*/ 1925704 w 2264509"/>
                <a:gd name="connsiteY62-37956" fmla="*/ 1287898 h 7238075"/>
                <a:gd name="connsiteX63-37957" fmla="*/ 1458979 w 2264509"/>
                <a:gd name="connsiteY63-37958" fmla="*/ 1120535 h 7238075"/>
                <a:gd name="connsiteX64-37959" fmla="*/ 1360513 w 2264509"/>
                <a:gd name="connsiteY64-37960" fmla="*/ 1005635 h 7238075"/>
                <a:gd name="connsiteX65-37961" fmla="*/ 1416522 w 2264509"/>
                <a:gd name="connsiteY65-37962" fmla="*/ 807081 h 7238075"/>
                <a:gd name="connsiteX66-37963" fmla="*/ 1484699 w 2264509"/>
                <a:gd name="connsiteY66-37964" fmla="*/ 608469 h 7238075"/>
                <a:gd name="connsiteX67-37965" fmla="*/ 1496208 w 2264509"/>
                <a:gd name="connsiteY67-37966" fmla="*/ 366317 h 7238075"/>
                <a:gd name="connsiteX68-37967" fmla="*/ 1413968 w 2264509"/>
                <a:gd name="connsiteY68-37968" fmla="*/ 146640 h 7238075"/>
                <a:gd name="connsiteX69-37969" fmla="*/ 1100515 w 2264509"/>
                <a:gd name="connsiteY69-37970" fmla="*/ 551 h 7238075"/>
                <a:gd name="connsiteX0-37971" fmla="*/ 1100515 w 2264509"/>
                <a:gd name="connsiteY0-37972" fmla="*/ 551 h 7238075"/>
                <a:gd name="connsiteX1-37973" fmla="*/ 849378 w 2264509"/>
                <a:gd name="connsiteY1-37974" fmla="*/ 118937 h 7238075"/>
                <a:gd name="connsiteX2-37975" fmla="*/ 751515 w 2264509"/>
                <a:gd name="connsiteY2-37976" fmla="*/ 285490 h 7238075"/>
                <a:gd name="connsiteX3-37977" fmla="*/ 756141 w 2264509"/>
                <a:gd name="connsiteY3-37978" fmla="*/ 566071 h 7238075"/>
                <a:gd name="connsiteX4-37979" fmla="*/ 895260 w 2264509"/>
                <a:gd name="connsiteY4-37980" fmla="*/ 882679 h 7238075"/>
                <a:gd name="connsiteX5-37981" fmla="*/ 785588 w 2264509"/>
                <a:gd name="connsiteY5-37982" fmla="*/ 1025825 h 7238075"/>
                <a:gd name="connsiteX6-37983" fmla="*/ 152912 w 2264509"/>
                <a:gd name="connsiteY6-37984" fmla="*/ 1252683 h 7238075"/>
                <a:gd name="connsiteX7-37985" fmla="*/ 8160 w 2264509"/>
                <a:gd name="connsiteY7-37986" fmla="*/ 2283394 h 7238075"/>
                <a:gd name="connsiteX8-37987" fmla="*/ 416233 w 2264509"/>
                <a:gd name="connsiteY8-37988" fmla="*/ 2735641 h 7238075"/>
                <a:gd name="connsiteX9-37989" fmla="*/ 293173 w 2264509"/>
                <a:gd name="connsiteY9-37990" fmla="*/ 3799944 h 7238075"/>
                <a:gd name="connsiteX10-37991" fmla="*/ 428536 w 2264509"/>
                <a:gd name="connsiteY10-37992" fmla="*/ 3969982 h 7238075"/>
                <a:gd name="connsiteX11-37993" fmla="*/ 486017 w 2264509"/>
                <a:gd name="connsiteY11-37994" fmla="*/ 4215017 h 7238075"/>
                <a:gd name="connsiteX12-37995" fmla="*/ 547224 w 2264509"/>
                <a:gd name="connsiteY12-37996" fmla="*/ 4615099 h 7238075"/>
                <a:gd name="connsiteX13-37997" fmla="*/ 555878 w 2264509"/>
                <a:gd name="connsiteY13-37998" fmla="*/ 4779518 h 7238075"/>
                <a:gd name="connsiteX14-37999" fmla="*/ 541964 w 2264509"/>
                <a:gd name="connsiteY14-38000" fmla="*/ 4966441 h 7238075"/>
                <a:gd name="connsiteX15-38001" fmla="*/ 510234 w 2264509"/>
                <a:gd name="connsiteY15-38002" fmla="*/ 5112051 h 7238075"/>
                <a:gd name="connsiteX16-38003" fmla="*/ 434305 w 2264509"/>
                <a:gd name="connsiteY16-38004" fmla="*/ 6139609 h 7238075"/>
                <a:gd name="connsiteX17-38005" fmla="*/ 399690 w 2264509"/>
                <a:gd name="connsiteY17-38006" fmla="*/ 6589898 h 7238075"/>
                <a:gd name="connsiteX18-38007" fmla="*/ 471534 w 2264509"/>
                <a:gd name="connsiteY18-38008" fmla="*/ 6812999 h 7238075"/>
                <a:gd name="connsiteX19-38009" fmla="*/ 418410 w 2264509"/>
                <a:gd name="connsiteY19-38010" fmla="*/ 6968013 h 7238075"/>
                <a:gd name="connsiteX20-38011" fmla="*/ 656806 w 2264509"/>
                <a:gd name="connsiteY20-38012" fmla="*/ 7230086 h 7238075"/>
                <a:gd name="connsiteX21-38013" fmla="*/ 1009561 w 2264509"/>
                <a:gd name="connsiteY21-38014" fmla="*/ 7122486 h 7238075"/>
                <a:gd name="connsiteX22-38015" fmla="*/ 776064 w 2264509"/>
                <a:gd name="connsiteY22-38016" fmla="*/ 6830306 h 7238075"/>
                <a:gd name="connsiteX23-38017" fmla="*/ 804368 w 2264509"/>
                <a:gd name="connsiteY23-38018" fmla="*/ 6565349 h 7238075"/>
                <a:gd name="connsiteX24-38019" fmla="*/ 790216 w 2264509"/>
                <a:gd name="connsiteY24-38020" fmla="*/ 6235730 h 7238075"/>
                <a:gd name="connsiteX25-38021" fmla="*/ 907792 w 2264509"/>
                <a:gd name="connsiteY25-38022" fmla="*/ 5474692 h 7238075"/>
                <a:gd name="connsiteX26-38023" fmla="*/ 957309 w 2264509"/>
                <a:gd name="connsiteY26-38024" fmla="*/ 5365800 h 7238075"/>
                <a:gd name="connsiteX27-38025" fmla="*/ 949796 w 2264509"/>
                <a:gd name="connsiteY27-38026" fmla="*/ 5294498 h 7238075"/>
                <a:gd name="connsiteX28-38027" fmla="*/ 1022842 w 2264509"/>
                <a:gd name="connsiteY28-38028" fmla="*/ 5197505 h 7238075"/>
                <a:gd name="connsiteX29-38029" fmla="*/ 1024856 w 2264509"/>
                <a:gd name="connsiteY29-38030" fmla="*/ 5054630 h 7238075"/>
                <a:gd name="connsiteX30-38031" fmla="*/ 1181011 w 2264509"/>
                <a:gd name="connsiteY30-38032" fmla="*/ 4363933 h 7238075"/>
                <a:gd name="connsiteX31-38033" fmla="*/ 1327642 w 2264509"/>
                <a:gd name="connsiteY31-38034" fmla="*/ 4635530 h 7238075"/>
                <a:gd name="connsiteX32-38035" fmla="*/ 1392304 w 2264509"/>
                <a:gd name="connsiteY32-38036" fmla="*/ 4865602 h 7238075"/>
                <a:gd name="connsiteX33-38037" fmla="*/ 1361716 w 2264509"/>
                <a:gd name="connsiteY33-38038" fmla="*/ 4959440 h 7238075"/>
                <a:gd name="connsiteX34-38039" fmla="*/ 1405585 w 2264509"/>
                <a:gd name="connsiteY34-38040" fmla="*/ 5098769 h 7238075"/>
                <a:gd name="connsiteX35-38041" fmla="*/ 1313490 w 2264509"/>
                <a:gd name="connsiteY35-38042" fmla="*/ 5539804 h 7238075"/>
                <a:gd name="connsiteX36-38043" fmla="*/ 1314512 w 2264509"/>
                <a:gd name="connsiteY36-38044" fmla="*/ 6345824 h 7238075"/>
                <a:gd name="connsiteX37-38045" fmla="*/ 1387677 w 2264509"/>
                <a:gd name="connsiteY37-38046" fmla="*/ 6525837 h 7238075"/>
                <a:gd name="connsiteX38-38047" fmla="*/ 1336897 w 2264509"/>
                <a:gd name="connsiteY38-38048" fmla="*/ 6727274 h 7238075"/>
                <a:gd name="connsiteX39-38049" fmla="*/ 1355075 w 2264509"/>
                <a:gd name="connsiteY39-38050" fmla="*/ 6813600 h 7238075"/>
                <a:gd name="connsiteX40-38051" fmla="*/ 1364871 w 2264509"/>
                <a:gd name="connsiteY40-38052" fmla="*/ 7006384 h 7238075"/>
                <a:gd name="connsiteX41-38053" fmla="*/ 1811645 w 2264509"/>
                <a:gd name="connsiteY41-38054" fmla="*/ 7174679 h 7238075"/>
                <a:gd name="connsiteX42-38055" fmla="*/ 2240298 w 2264509"/>
                <a:gd name="connsiteY42-38056" fmla="*/ 7184685 h 7238075"/>
                <a:gd name="connsiteX43-38057" fmla="*/ 2223142 w 2264509"/>
                <a:gd name="connsiteY43-38058" fmla="*/ 7032346 h 7238075"/>
                <a:gd name="connsiteX44-38059" fmla="*/ 1738539 w 2264509"/>
                <a:gd name="connsiteY44-38060" fmla="*/ 6666009 h 7238075"/>
                <a:gd name="connsiteX45-38061" fmla="*/ 1759422 w 2264509"/>
                <a:gd name="connsiteY45-38062" fmla="*/ 6535632 h 7238075"/>
                <a:gd name="connsiteX46-38063" fmla="*/ 1719909 w 2264509"/>
                <a:gd name="connsiteY46-38064" fmla="*/ 6436627 h 7238075"/>
                <a:gd name="connsiteX47-38065" fmla="*/ 1708642 w 2264509"/>
                <a:gd name="connsiteY47-38066" fmla="*/ 6235730 h 7238075"/>
                <a:gd name="connsiteX48-38067" fmla="*/ 1730306 w 2264509"/>
                <a:gd name="connsiteY48-38068" fmla="*/ 5965274 h 7238075"/>
                <a:gd name="connsiteX49-38069" fmla="*/ 1778923 w 2264509"/>
                <a:gd name="connsiteY49-38070" fmla="*/ 5497769 h 7238075"/>
                <a:gd name="connsiteX50-38071" fmla="*/ 1790341 w 2264509"/>
                <a:gd name="connsiteY50-38072" fmla="*/ 5349364 h 7238075"/>
                <a:gd name="connsiteX51-38073" fmla="*/ 1848903 w 2264509"/>
                <a:gd name="connsiteY51-38074" fmla="*/ 5302881 h 7238075"/>
                <a:gd name="connsiteX52-38075" fmla="*/ 1935499 w 2264509"/>
                <a:gd name="connsiteY52-38076" fmla="*/ 5083205 h 7238075"/>
                <a:gd name="connsiteX53-38077" fmla="*/ 1960649 w 2264509"/>
                <a:gd name="connsiteY53-38078" fmla="*/ 4791056 h 7238075"/>
                <a:gd name="connsiteX54-38079" fmla="*/ 1951665 w 2264509"/>
                <a:gd name="connsiteY54-38080" fmla="*/ 4334336 h 7238075"/>
                <a:gd name="connsiteX55-38081" fmla="*/ 1932344 w 2264509"/>
                <a:gd name="connsiteY55-38082" fmla="*/ 3888133 h 7238075"/>
                <a:gd name="connsiteX56-38083" fmla="*/ 1906654 w 2264509"/>
                <a:gd name="connsiteY56-38084" fmla="*/ 3570203 h 7238075"/>
                <a:gd name="connsiteX57-38085" fmla="*/ 1762492 w 2264509"/>
                <a:gd name="connsiteY57-38086" fmla="*/ 2682768 h 7238075"/>
                <a:gd name="connsiteX58-38087" fmla="*/ 2171636 w 2264509"/>
                <a:gd name="connsiteY58-38088" fmla="*/ 2450629 h 7238075"/>
                <a:gd name="connsiteX59-38089" fmla="*/ 2032492 w 2264509"/>
                <a:gd name="connsiteY59-38090" fmla="*/ 1850474 h 7238075"/>
                <a:gd name="connsiteX60-38091" fmla="*/ 1987751 w 2264509"/>
                <a:gd name="connsiteY60-38092" fmla="*/ 1662589 h 7238075"/>
                <a:gd name="connsiteX61-38093" fmla="*/ 1973329 w 2264509"/>
                <a:gd name="connsiteY61-38094" fmla="*/ 1418094 h 7238075"/>
                <a:gd name="connsiteX62-38095" fmla="*/ 1925704 w 2264509"/>
                <a:gd name="connsiteY62-38096" fmla="*/ 1287898 h 7238075"/>
                <a:gd name="connsiteX63-38097" fmla="*/ 1458979 w 2264509"/>
                <a:gd name="connsiteY63-38098" fmla="*/ 1120535 h 7238075"/>
                <a:gd name="connsiteX64-38099" fmla="*/ 1360513 w 2264509"/>
                <a:gd name="connsiteY64-38100" fmla="*/ 1005635 h 7238075"/>
                <a:gd name="connsiteX65-38101" fmla="*/ 1416522 w 2264509"/>
                <a:gd name="connsiteY65-38102" fmla="*/ 807081 h 7238075"/>
                <a:gd name="connsiteX66-38103" fmla="*/ 1484699 w 2264509"/>
                <a:gd name="connsiteY66-38104" fmla="*/ 608469 h 7238075"/>
                <a:gd name="connsiteX67-38105" fmla="*/ 1496208 w 2264509"/>
                <a:gd name="connsiteY67-38106" fmla="*/ 366317 h 7238075"/>
                <a:gd name="connsiteX68-38107" fmla="*/ 1413968 w 2264509"/>
                <a:gd name="connsiteY68-38108" fmla="*/ 146640 h 7238075"/>
                <a:gd name="connsiteX69-38109" fmla="*/ 1100515 w 2264509"/>
                <a:gd name="connsiteY69-38110" fmla="*/ 551 h 7238075"/>
                <a:gd name="connsiteX0-38111" fmla="*/ 1100515 w 2264509"/>
                <a:gd name="connsiteY0-38112" fmla="*/ 551 h 7238075"/>
                <a:gd name="connsiteX1-38113" fmla="*/ 849378 w 2264509"/>
                <a:gd name="connsiteY1-38114" fmla="*/ 118937 h 7238075"/>
                <a:gd name="connsiteX2-38115" fmla="*/ 751515 w 2264509"/>
                <a:gd name="connsiteY2-38116" fmla="*/ 285490 h 7238075"/>
                <a:gd name="connsiteX3-38117" fmla="*/ 756141 w 2264509"/>
                <a:gd name="connsiteY3-38118" fmla="*/ 566071 h 7238075"/>
                <a:gd name="connsiteX4-38119" fmla="*/ 895260 w 2264509"/>
                <a:gd name="connsiteY4-38120" fmla="*/ 882679 h 7238075"/>
                <a:gd name="connsiteX5-38121" fmla="*/ 785588 w 2264509"/>
                <a:gd name="connsiteY5-38122" fmla="*/ 1025825 h 7238075"/>
                <a:gd name="connsiteX6-38123" fmla="*/ 152912 w 2264509"/>
                <a:gd name="connsiteY6-38124" fmla="*/ 1252683 h 7238075"/>
                <a:gd name="connsiteX7-38125" fmla="*/ 8160 w 2264509"/>
                <a:gd name="connsiteY7-38126" fmla="*/ 2283394 h 7238075"/>
                <a:gd name="connsiteX8-38127" fmla="*/ 416233 w 2264509"/>
                <a:gd name="connsiteY8-38128" fmla="*/ 2735641 h 7238075"/>
                <a:gd name="connsiteX9-38129" fmla="*/ 293173 w 2264509"/>
                <a:gd name="connsiteY9-38130" fmla="*/ 3799944 h 7238075"/>
                <a:gd name="connsiteX10-38131" fmla="*/ 428536 w 2264509"/>
                <a:gd name="connsiteY10-38132" fmla="*/ 3969982 h 7238075"/>
                <a:gd name="connsiteX11-38133" fmla="*/ 486017 w 2264509"/>
                <a:gd name="connsiteY11-38134" fmla="*/ 4215017 h 7238075"/>
                <a:gd name="connsiteX12-38135" fmla="*/ 547224 w 2264509"/>
                <a:gd name="connsiteY12-38136" fmla="*/ 4615099 h 7238075"/>
                <a:gd name="connsiteX13-38137" fmla="*/ 555878 w 2264509"/>
                <a:gd name="connsiteY13-38138" fmla="*/ 4779518 h 7238075"/>
                <a:gd name="connsiteX14-38139" fmla="*/ 541964 w 2264509"/>
                <a:gd name="connsiteY14-38140" fmla="*/ 4966441 h 7238075"/>
                <a:gd name="connsiteX15-38141" fmla="*/ 510234 w 2264509"/>
                <a:gd name="connsiteY15-38142" fmla="*/ 5112051 h 7238075"/>
                <a:gd name="connsiteX16-38143" fmla="*/ 434305 w 2264509"/>
                <a:gd name="connsiteY16-38144" fmla="*/ 6139609 h 7238075"/>
                <a:gd name="connsiteX17-38145" fmla="*/ 399690 w 2264509"/>
                <a:gd name="connsiteY17-38146" fmla="*/ 6589898 h 7238075"/>
                <a:gd name="connsiteX18-38147" fmla="*/ 471534 w 2264509"/>
                <a:gd name="connsiteY18-38148" fmla="*/ 6812999 h 7238075"/>
                <a:gd name="connsiteX19-38149" fmla="*/ 418410 w 2264509"/>
                <a:gd name="connsiteY19-38150" fmla="*/ 6968013 h 7238075"/>
                <a:gd name="connsiteX20-38151" fmla="*/ 656806 w 2264509"/>
                <a:gd name="connsiteY20-38152" fmla="*/ 7230086 h 7238075"/>
                <a:gd name="connsiteX21-38153" fmla="*/ 1009561 w 2264509"/>
                <a:gd name="connsiteY21-38154" fmla="*/ 7122486 h 7238075"/>
                <a:gd name="connsiteX22-38155" fmla="*/ 776064 w 2264509"/>
                <a:gd name="connsiteY22-38156" fmla="*/ 6830306 h 7238075"/>
                <a:gd name="connsiteX23-38157" fmla="*/ 804368 w 2264509"/>
                <a:gd name="connsiteY23-38158" fmla="*/ 6565349 h 7238075"/>
                <a:gd name="connsiteX24-38159" fmla="*/ 790216 w 2264509"/>
                <a:gd name="connsiteY24-38160" fmla="*/ 6235730 h 7238075"/>
                <a:gd name="connsiteX25-38161" fmla="*/ 907792 w 2264509"/>
                <a:gd name="connsiteY25-38162" fmla="*/ 5474692 h 7238075"/>
                <a:gd name="connsiteX26-38163" fmla="*/ 957309 w 2264509"/>
                <a:gd name="connsiteY26-38164" fmla="*/ 5365800 h 7238075"/>
                <a:gd name="connsiteX27-38165" fmla="*/ 949796 w 2264509"/>
                <a:gd name="connsiteY27-38166" fmla="*/ 5294498 h 7238075"/>
                <a:gd name="connsiteX28-38167" fmla="*/ 1022842 w 2264509"/>
                <a:gd name="connsiteY28-38168" fmla="*/ 5197505 h 7238075"/>
                <a:gd name="connsiteX29-38169" fmla="*/ 1024856 w 2264509"/>
                <a:gd name="connsiteY29-38170" fmla="*/ 5054630 h 7238075"/>
                <a:gd name="connsiteX30-38171" fmla="*/ 1181011 w 2264509"/>
                <a:gd name="connsiteY30-38172" fmla="*/ 4363933 h 7238075"/>
                <a:gd name="connsiteX31-38173" fmla="*/ 1327642 w 2264509"/>
                <a:gd name="connsiteY31-38174" fmla="*/ 4635530 h 7238075"/>
                <a:gd name="connsiteX32-38175" fmla="*/ 1392304 w 2264509"/>
                <a:gd name="connsiteY32-38176" fmla="*/ 4865602 h 7238075"/>
                <a:gd name="connsiteX33-38177" fmla="*/ 1361716 w 2264509"/>
                <a:gd name="connsiteY33-38178" fmla="*/ 4959440 h 7238075"/>
                <a:gd name="connsiteX34-38179" fmla="*/ 1405585 w 2264509"/>
                <a:gd name="connsiteY34-38180" fmla="*/ 5098769 h 7238075"/>
                <a:gd name="connsiteX35-38181" fmla="*/ 1313490 w 2264509"/>
                <a:gd name="connsiteY35-38182" fmla="*/ 5539804 h 7238075"/>
                <a:gd name="connsiteX36-38183" fmla="*/ 1314512 w 2264509"/>
                <a:gd name="connsiteY36-38184" fmla="*/ 6345824 h 7238075"/>
                <a:gd name="connsiteX37-38185" fmla="*/ 1387677 w 2264509"/>
                <a:gd name="connsiteY37-38186" fmla="*/ 6525837 h 7238075"/>
                <a:gd name="connsiteX38-38187" fmla="*/ 1336897 w 2264509"/>
                <a:gd name="connsiteY38-38188" fmla="*/ 6727274 h 7238075"/>
                <a:gd name="connsiteX39-38189" fmla="*/ 1355075 w 2264509"/>
                <a:gd name="connsiteY39-38190" fmla="*/ 6813600 h 7238075"/>
                <a:gd name="connsiteX40-38191" fmla="*/ 1364871 w 2264509"/>
                <a:gd name="connsiteY40-38192" fmla="*/ 7006384 h 7238075"/>
                <a:gd name="connsiteX41-38193" fmla="*/ 1811645 w 2264509"/>
                <a:gd name="connsiteY41-38194" fmla="*/ 7174679 h 7238075"/>
                <a:gd name="connsiteX42-38195" fmla="*/ 2240298 w 2264509"/>
                <a:gd name="connsiteY42-38196" fmla="*/ 7184685 h 7238075"/>
                <a:gd name="connsiteX43-38197" fmla="*/ 2223142 w 2264509"/>
                <a:gd name="connsiteY43-38198" fmla="*/ 7032346 h 7238075"/>
                <a:gd name="connsiteX44-38199" fmla="*/ 1738539 w 2264509"/>
                <a:gd name="connsiteY44-38200" fmla="*/ 6666009 h 7238075"/>
                <a:gd name="connsiteX45-38201" fmla="*/ 1759422 w 2264509"/>
                <a:gd name="connsiteY45-38202" fmla="*/ 6535632 h 7238075"/>
                <a:gd name="connsiteX46-38203" fmla="*/ 1719909 w 2264509"/>
                <a:gd name="connsiteY46-38204" fmla="*/ 6436627 h 7238075"/>
                <a:gd name="connsiteX47-38205" fmla="*/ 1708642 w 2264509"/>
                <a:gd name="connsiteY47-38206" fmla="*/ 6235730 h 7238075"/>
                <a:gd name="connsiteX48-38207" fmla="*/ 1730306 w 2264509"/>
                <a:gd name="connsiteY48-38208" fmla="*/ 5965274 h 7238075"/>
                <a:gd name="connsiteX49-38209" fmla="*/ 1778923 w 2264509"/>
                <a:gd name="connsiteY49-38210" fmla="*/ 5497769 h 7238075"/>
                <a:gd name="connsiteX50-38211" fmla="*/ 1790341 w 2264509"/>
                <a:gd name="connsiteY50-38212" fmla="*/ 5349364 h 7238075"/>
                <a:gd name="connsiteX51-38213" fmla="*/ 1848903 w 2264509"/>
                <a:gd name="connsiteY51-38214" fmla="*/ 5302881 h 7238075"/>
                <a:gd name="connsiteX52-38215" fmla="*/ 1935499 w 2264509"/>
                <a:gd name="connsiteY52-38216" fmla="*/ 5083205 h 7238075"/>
                <a:gd name="connsiteX53-38217" fmla="*/ 1960649 w 2264509"/>
                <a:gd name="connsiteY53-38218" fmla="*/ 4791056 h 7238075"/>
                <a:gd name="connsiteX54-38219" fmla="*/ 1951665 w 2264509"/>
                <a:gd name="connsiteY54-38220" fmla="*/ 4334336 h 7238075"/>
                <a:gd name="connsiteX55-38221" fmla="*/ 1932344 w 2264509"/>
                <a:gd name="connsiteY55-38222" fmla="*/ 3888133 h 7238075"/>
                <a:gd name="connsiteX56-38223" fmla="*/ 1906654 w 2264509"/>
                <a:gd name="connsiteY56-38224" fmla="*/ 3570203 h 7238075"/>
                <a:gd name="connsiteX57-38225" fmla="*/ 1762492 w 2264509"/>
                <a:gd name="connsiteY57-38226" fmla="*/ 2682768 h 7238075"/>
                <a:gd name="connsiteX58-38227" fmla="*/ 2171636 w 2264509"/>
                <a:gd name="connsiteY58-38228" fmla="*/ 2450629 h 7238075"/>
                <a:gd name="connsiteX59-38229" fmla="*/ 2032492 w 2264509"/>
                <a:gd name="connsiteY59-38230" fmla="*/ 1850474 h 7238075"/>
                <a:gd name="connsiteX60-38231" fmla="*/ 1987751 w 2264509"/>
                <a:gd name="connsiteY60-38232" fmla="*/ 1662589 h 7238075"/>
                <a:gd name="connsiteX61-38233" fmla="*/ 1973329 w 2264509"/>
                <a:gd name="connsiteY61-38234" fmla="*/ 1418094 h 7238075"/>
                <a:gd name="connsiteX62-38235" fmla="*/ 1925704 w 2264509"/>
                <a:gd name="connsiteY62-38236" fmla="*/ 1287898 h 7238075"/>
                <a:gd name="connsiteX63-38237" fmla="*/ 1458979 w 2264509"/>
                <a:gd name="connsiteY63-38238" fmla="*/ 1120535 h 7238075"/>
                <a:gd name="connsiteX64-38239" fmla="*/ 1360513 w 2264509"/>
                <a:gd name="connsiteY64-38240" fmla="*/ 1005635 h 7238075"/>
                <a:gd name="connsiteX65-38241" fmla="*/ 1416522 w 2264509"/>
                <a:gd name="connsiteY65-38242" fmla="*/ 807081 h 7238075"/>
                <a:gd name="connsiteX66-38243" fmla="*/ 1484699 w 2264509"/>
                <a:gd name="connsiteY66-38244" fmla="*/ 608469 h 7238075"/>
                <a:gd name="connsiteX67-38245" fmla="*/ 1496208 w 2264509"/>
                <a:gd name="connsiteY67-38246" fmla="*/ 366317 h 7238075"/>
                <a:gd name="connsiteX68-38247" fmla="*/ 1413968 w 2264509"/>
                <a:gd name="connsiteY68-38248" fmla="*/ 146640 h 7238075"/>
                <a:gd name="connsiteX69-38249" fmla="*/ 1100515 w 2264509"/>
                <a:gd name="connsiteY69-38250" fmla="*/ 551 h 7238075"/>
                <a:gd name="connsiteX0-38251" fmla="*/ 1100515 w 2264509"/>
                <a:gd name="connsiteY0-38252" fmla="*/ 551 h 7238075"/>
                <a:gd name="connsiteX1-38253" fmla="*/ 849378 w 2264509"/>
                <a:gd name="connsiteY1-38254" fmla="*/ 118937 h 7238075"/>
                <a:gd name="connsiteX2-38255" fmla="*/ 751515 w 2264509"/>
                <a:gd name="connsiteY2-38256" fmla="*/ 285490 h 7238075"/>
                <a:gd name="connsiteX3-38257" fmla="*/ 756141 w 2264509"/>
                <a:gd name="connsiteY3-38258" fmla="*/ 566071 h 7238075"/>
                <a:gd name="connsiteX4-38259" fmla="*/ 895260 w 2264509"/>
                <a:gd name="connsiteY4-38260" fmla="*/ 882679 h 7238075"/>
                <a:gd name="connsiteX5-38261" fmla="*/ 785588 w 2264509"/>
                <a:gd name="connsiteY5-38262" fmla="*/ 1025825 h 7238075"/>
                <a:gd name="connsiteX6-38263" fmla="*/ 152912 w 2264509"/>
                <a:gd name="connsiteY6-38264" fmla="*/ 1252683 h 7238075"/>
                <a:gd name="connsiteX7-38265" fmla="*/ 8160 w 2264509"/>
                <a:gd name="connsiteY7-38266" fmla="*/ 2283394 h 7238075"/>
                <a:gd name="connsiteX8-38267" fmla="*/ 416233 w 2264509"/>
                <a:gd name="connsiteY8-38268" fmla="*/ 2735641 h 7238075"/>
                <a:gd name="connsiteX9-38269" fmla="*/ 293173 w 2264509"/>
                <a:gd name="connsiteY9-38270" fmla="*/ 3799944 h 7238075"/>
                <a:gd name="connsiteX10-38271" fmla="*/ 428536 w 2264509"/>
                <a:gd name="connsiteY10-38272" fmla="*/ 3969982 h 7238075"/>
                <a:gd name="connsiteX11-38273" fmla="*/ 486017 w 2264509"/>
                <a:gd name="connsiteY11-38274" fmla="*/ 4215017 h 7238075"/>
                <a:gd name="connsiteX12-38275" fmla="*/ 547224 w 2264509"/>
                <a:gd name="connsiteY12-38276" fmla="*/ 4615099 h 7238075"/>
                <a:gd name="connsiteX13-38277" fmla="*/ 555878 w 2264509"/>
                <a:gd name="connsiteY13-38278" fmla="*/ 4779518 h 7238075"/>
                <a:gd name="connsiteX14-38279" fmla="*/ 541964 w 2264509"/>
                <a:gd name="connsiteY14-38280" fmla="*/ 4966441 h 7238075"/>
                <a:gd name="connsiteX15-38281" fmla="*/ 510234 w 2264509"/>
                <a:gd name="connsiteY15-38282" fmla="*/ 5112051 h 7238075"/>
                <a:gd name="connsiteX16-38283" fmla="*/ 434305 w 2264509"/>
                <a:gd name="connsiteY16-38284" fmla="*/ 6139609 h 7238075"/>
                <a:gd name="connsiteX17-38285" fmla="*/ 399690 w 2264509"/>
                <a:gd name="connsiteY17-38286" fmla="*/ 6589898 h 7238075"/>
                <a:gd name="connsiteX18-38287" fmla="*/ 471534 w 2264509"/>
                <a:gd name="connsiteY18-38288" fmla="*/ 6812999 h 7238075"/>
                <a:gd name="connsiteX19-38289" fmla="*/ 418410 w 2264509"/>
                <a:gd name="connsiteY19-38290" fmla="*/ 6968013 h 7238075"/>
                <a:gd name="connsiteX20-38291" fmla="*/ 656806 w 2264509"/>
                <a:gd name="connsiteY20-38292" fmla="*/ 7230086 h 7238075"/>
                <a:gd name="connsiteX21-38293" fmla="*/ 1009561 w 2264509"/>
                <a:gd name="connsiteY21-38294" fmla="*/ 7122486 h 7238075"/>
                <a:gd name="connsiteX22-38295" fmla="*/ 776064 w 2264509"/>
                <a:gd name="connsiteY22-38296" fmla="*/ 6830306 h 7238075"/>
                <a:gd name="connsiteX23-38297" fmla="*/ 804368 w 2264509"/>
                <a:gd name="connsiteY23-38298" fmla="*/ 6565349 h 7238075"/>
                <a:gd name="connsiteX24-38299" fmla="*/ 790216 w 2264509"/>
                <a:gd name="connsiteY24-38300" fmla="*/ 6235730 h 7238075"/>
                <a:gd name="connsiteX25-38301" fmla="*/ 907792 w 2264509"/>
                <a:gd name="connsiteY25-38302" fmla="*/ 5474692 h 7238075"/>
                <a:gd name="connsiteX26-38303" fmla="*/ 957309 w 2264509"/>
                <a:gd name="connsiteY26-38304" fmla="*/ 5365800 h 7238075"/>
                <a:gd name="connsiteX27-38305" fmla="*/ 949796 w 2264509"/>
                <a:gd name="connsiteY27-38306" fmla="*/ 5294498 h 7238075"/>
                <a:gd name="connsiteX28-38307" fmla="*/ 1022842 w 2264509"/>
                <a:gd name="connsiteY28-38308" fmla="*/ 5197505 h 7238075"/>
                <a:gd name="connsiteX29-38309" fmla="*/ 1024856 w 2264509"/>
                <a:gd name="connsiteY29-38310" fmla="*/ 5054630 h 7238075"/>
                <a:gd name="connsiteX30-38311" fmla="*/ 1250022 w 2264509"/>
                <a:gd name="connsiteY30-38312" fmla="*/ 4234537 h 7238075"/>
                <a:gd name="connsiteX31-38313" fmla="*/ 1327642 w 2264509"/>
                <a:gd name="connsiteY31-38314" fmla="*/ 4635530 h 7238075"/>
                <a:gd name="connsiteX32-38315" fmla="*/ 1392304 w 2264509"/>
                <a:gd name="connsiteY32-38316" fmla="*/ 4865602 h 7238075"/>
                <a:gd name="connsiteX33-38317" fmla="*/ 1361716 w 2264509"/>
                <a:gd name="connsiteY33-38318" fmla="*/ 4959440 h 7238075"/>
                <a:gd name="connsiteX34-38319" fmla="*/ 1405585 w 2264509"/>
                <a:gd name="connsiteY34-38320" fmla="*/ 5098769 h 7238075"/>
                <a:gd name="connsiteX35-38321" fmla="*/ 1313490 w 2264509"/>
                <a:gd name="connsiteY35-38322" fmla="*/ 5539804 h 7238075"/>
                <a:gd name="connsiteX36-38323" fmla="*/ 1314512 w 2264509"/>
                <a:gd name="connsiteY36-38324" fmla="*/ 6345824 h 7238075"/>
                <a:gd name="connsiteX37-38325" fmla="*/ 1387677 w 2264509"/>
                <a:gd name="connsiteY37-38326" fmla="*/ 6525837 h 7238075"/>
                <a:gd name="connsiteX38-38327" fmla="*/ 1336897 w 2264509"/>
                <a:gd name="connsiteY38-38328" fmla="*/ 6727274 h 7238075"/>
                <a:gd name="connsiteX39-38329" fmla="*/ 1355075 w 2264509"/>
                <a:gd name="connsiteY39-38330" fmla="*/ 6813600 h 7238075"/>
                <a:gd name="connsiteX40-38331" fmla="*/ 1364871 w 2264509"/>
                <a:gd name="connsiteY40-38332" fmla="*/ 7006384 h 7238075"/>
                <a:gd name="connsiteX41-38333" fmla="*/ 1811645 w 2264509"/>
                <a:gd name="connsiteY41-38334" fmla="*/ 7174679 h 7238075"/>
                <a:gd name="connsiteX42-38335" fmla="*/ 2240298 w 2264509"/>
                <a:gd name="connsiteY42-38336" fmla="*/ 7184685 h 7238075"/>
                <a:gd name="connsiteX43-38337" fmla="*/ 2223142 w 2264509"/>
                <a:gd name="connsiteY43-38338" fmla="*/ 7032346 h 7238075"/>
                <a:gd name="connsiteX44-38339" fmla="*/ 1738539 w 2264509"/>
                <a:gd name="connsiteY44-38340" fmla="*/ 6666009 h 7238075"/>
                <a:gd name="connsiteX45-38341" fmla="*/ 1759422 w 2264509"/>
                <a:gd name="connsiteY45-38342" fmla="*/ 6535632 h 7238075"/>
                <a:gd name="connsiteX46-38343" fmla="*/ 1719909 w 2264509"/>
                <a:gd name="connsiteY46-38344" fmla="*/ 6436627 h 7238075"/>
                <a:gd name="connsiteX47-38345" fmla="*/ 1708642 w 2264509"/>
                <a:gd name="connsiteY47-38346" fmla="*/ 6235730 h 7238075"/>
                <a:gd name="connsiteX48-38347" fmla="*/ 1730306 w 2264509"/>
                <a:gd name="connsiteY48-38348" fmla="*/ 5965274 h 7238075"/>
                <a:gd name="connsiteX49-38349" fmla="*/ 1778923 w 2264509"/>
                <a:gd name="connsiteY49-38350" fmla="*/ 5497769 h 7238075"/>
                <a:gd name="connsiteX50-38351" fmla="*/ 1790341 w 2264509"/>
                <a:gd name="connsiteY50-38352" fmla="*/ 5349364 h 7238075"/>
                <a:gd name="connsiteX51-38353" fmla="*/ 1848903 w 2264509"/>
                <a:gd name="connsiteY51-38354" fmla="*/ 5302881 h 7238075"/>
                <a:gd name="connsiteX52-38355" fmla="*/ 1935499 w 2264509"/>
                <a:gd name="connsiteY52-38356" fmla="*/ 5083205 h 7238075"/>
                <a:gd name="connsiteX53-38357" fmla="*/ 1960649 w 2264509"/>
                <a:gd name="connsiteY53-38358" fmla="*/ 4791056 h 7238075"/>
                <a:gd name="connsiteX54-38359" fmla="*/ 1951665 w 2264509"/>
                <a:gd name="connsiteY54-38360" fmla="*/ 4334336 h 7238075"/>
                <a:gd name="connsiteX55-38361" fmla="*/ 1932344 w 2264509"/>
                <a:gd name="connsiteY55-38362" fmla="*/ 3888133 h 7238075"/>
                <a:gd name="connsiteX56-38363" fmla="*/ 1906654 w 2264509"/>
                <a:gd name="connsiteY56-38364" fmla="*/ 3570203 h 7238075"/>
                <a:gd name="connsiteX57-38365" fmla="*/ 1762492 w 2264509"/>
                <a:gd name="connsiteY57-38366" fmla="*/ 2682768 h 7238075"/>
                <a:gd name="connsiteX58-38367" fmla="*/ 2171636 w 2264509"/>
                <a:gd name="connsiteY58-38368" fmla="*/ 2450629 h 7238075"/>
                <a:gd name="connsiteX59-38369" fmla="*/ 2032492 w 2264509"/>
                <a:gd name="connsiteY59-38370" fmla="*/ 1850474 h 7238075"/>
                <a:gd name="connsiteX60-38371" fmla="*/ 1987751 w 2264509"/>
                <a:gd name="connsiteY60-38372" fmla="*/ 1662589 h 7238075"/>
                <a:gd name="connsiteX61-38373" fmla="*/ 1973329 w 2264509"/>
                <a:gd name="connsiteY61-38374" fmla="*/ 1418094 h 7238075"/>
                <a:gd name="connsiteX62-38375" fmla="*/ 1925704 w 2264509"/>
                <a:gd name="connsiteY62-38376" fmla="*/ 1287898 h 7238075"/>
                <a:gd name="connsiteX63-38377" fmla="*/ 1458979 w 2264509"/>
                <a:gd name="connsiteY63-38378" fmla="*/ 1120535 h 7238075"/>
                <a:gd name="connsiteX64-38379" fmla="*/ 1360513 w 2264509"/>
                <a:gd name="connsiteY64-38380" fmla="*/ 1005635 h 7238075"/>
                <a:gd name="connsiteX65-38381" fmla="*/ 1416522 w 2264509"/>
                <a:gd name="connsiteY65-38382" fmla="*/ 807081 h 7238075"/>
                <a:gd name="connsiteX66-38383" fmla="*/ 1484699 w 2264509"/>
                <a:gd name="connsiteY66-38384" fmla="*/ 608469 h 7238075"/>
                <a:gd name="connsiteX67-38385" fmla="*/ 1496208 w 2264509"/>
                <a:gd name="connsiteY67-38386" fmla="*/ 366317 h 7238075"/>
                <a:gd name="connsiteX68-38387" fmla="*/ 1413968 w 2264509"/>
                <a:gd name="connsiteY68-38388" fmla="*/ 146640 h 7238075"/>
                <a:gd name="connsiteX69-38389" fmla="*/ 1100515 w 2264509"/>
                <a:gd name="connsiteY69-38390" fmla="*/ 551 h 7238075"/>
                <a:gd name="connsiteX0-38391" fmla="*/ 1100515 w 2264509"/>
                <a:gd name="connsiteY0-38392" fmla="*/ 551 h 7238075"/>
                <a:gd name="connsiteX1-38393" fmla="*/ 849378 w 2264509"/>
                <a:gd name="connsiteY1-38394" fmla="*/ 118937 h 7238075"/>
                <a:gd name="connsiteX2-38395" fmla="*/ 751515 w 2264509"/>
                <a:gd name="connsiteY2-38396" fmla="*/ 285490 h 7238075"/>
                <a:gd name="connsiteX3-38397" fmla="*/ 756141 w 2264509"/>
                <a:gd name="connsiteY3-38398" fmla="*/ 566071 h 7238075"/>
                <a:gd name="connsiteX4-38399" fmla="*/ 895260 w 2264509"/>
                <a:gd name="connsiteY4-38400" fmla="*/ 882679 h 7238075"/>
                <a:gd name="connsiteX5-38401" fmla="*/ 785588 w 2264509"/>
                <a:gd name="connsiteY5-38402" fmla="*/ 1025825 h 7238075"/>
                <a:gd name="connsiteX6-38403" fmla="*/ 152912 w 2264509"/>
                <a:gd name="connsiteY6-38404" fmla="*/ 1252683 h 7238075"/>
                <a:gd name="connsiteX7-38405" fmla="*/ 8160 w 2264509"/>
                <a:gd name="connsiteY7-38406" fmla="*/ 2283394 h 7238075"/>
                <a:gd name="connsiteX8-38407" fmla="*/ 416233 w 2264509"/>
                <a:gd name="connsiteY8-38408" fmla="*/ 2735641 h 7238075"/>
                <a:gd name="connsiteX9-38409" fmla="*/ 293173 w 2264509"/>
                <a:gd name="connsiteY9-38410" fmla="*/ 3799944 h 7238075"/>
                <a:gd name="connsiteX10-38411" fmla="*/ 428536 w 2264509"/>
                <a:gd name="connsiteY10-38412" fmla="*/ 3969982 h 7238075"/>
                <a:gd name="connsiteX11-38413" fmla="*/ 486017 w 2264509"/>
                <a:gd name="connsiteY11-38414" fmla="*/ 4215017 h 7238075"/>
                <a:gd name="connsiteX12-38415" fmla="*/ 547224 w 2264509"/>
                <a:gd name="connsiteY12-38416" fmla="*/ 4615099 h 7238075"/>
                <a:gd name="connsiteX13-38417" fmla="*/ 555878 w 2264509"/>
                <a:gd name="connsiteY13-38418" fmla="*/ 4779518 h 7238075"/>
                <a:gd name="connsiteX14-38419" fmla="*/ 541964 w 2264509"/>
                <a:gd name="connsiteY14-38420" fmla="*/ 4966441 h 7238075"/>
                <a:gd name="connsiteX15-38421" fmla="*/ 510234 w 2264509"/>
                <a:gd name="connsiteY15-38422" fmla="*/ 5112051 h 7238075"/>
                <a:gd name="connsiteX16-38423" fmla="*/ 434305 w 2264509"/>
                <a:gd name="connsiteY16-38424" fmla="*/ 6139609 h 7238075"/>
                <a:gd name="connsiteX17-38425" fmla="*/ 399690 w 2264509"/>
                <a:gd name="connsiteY17-38426" fmla="*/ 6589898 h 7238075"/>
                <a:gd name="connsiteX18-38427" fmla="*/ 471534 w 2264509"/>
                <a:gd name="connsiteY18-38428" fmla="*/ 6812999 h 7238075"/>
                <a:gd name="connsiteX19-38429" fmla="*/ 418410 w 2264509"/>
                <a:gd name="connsiteY19-38430" fmla="*/ 6968013 h 7238075"/>
                <a:gd name="connsiteX20-38431" fmla="*/ 656806 w 2264509"/>
                <a:gd name="connsiteY20-38432" fmla="*/ 7230086 h 7238075"/>
                <a:gd name="connsiteX21-38433" fmla="*/ 1009561 w 2264509"/>
                <a:gd name="connsiteY21-38434" fmla="*/ 7122486 h 7238075"/>
                <a:gd name="connsiteX22-38435" fmla="*/ 776064 w 2264509"/>
                <a:gd name="connsiteY22-38436" fmla="*/ 6830306 h 7238075"/>
                <a:gd name="connsiteX23-38437" fmla="*/ 804368 w 2264509"/>
                <a:gd name="connsiteY23-38438" fmla="*/ 6565349 h 7238075"/>
                <a:gd name="connsiteX24-38439" fmla="*/ 790216 w 2264509"/>
                <a:gd name="connsiteY24-38440" fmla="*/ 6235730 h 7238075"/>
                <a:gd name="connsiteX25-38441" fmla="*/ 907792 w 2264509"/>
                <a:gd name="connsiteY25-38442" fmla="*/ 5474692 h 7238075"/>
                <a:gd name="connsiteX26-38443" fmla="*/ 957309 w 2264509"/>
                <a:gd name="connsiteY26-38444" fmla="*/ 5365800 h 7238075"/>
                <a:gd name="connsiteX27-38445" fmla="*/ 949796 w 2264509"/>
                <a:gd name="connsiteY27-38446" fmla="*/ 5294498 h 7238075"/>
                <a:gd name="connsiteX28-38447" fmla="*/ 1022842 w 2264509"/>
                <a:gd name="connsiteY28-38448" fmla="*/ 5197505 h 7238075"/>
                <a:gd name="connsiteX29-38449" fmla="*/ 1024856 w 2264509"/>
                <a:gd name="connsiteY29-38450" fmla="*/ 5054630 h 7238075"/>
                <a:gd name="connsiteX30-38451" fmla="*/ 1250022 w 2264509"/>
                <a:gd name="connsiteY30-38452" fmla="*/ 4234537 h 7238075"/>
                <a:gd name="connsiteX31-38453" fmla="*/ 1327642 w 2264509"/>
                <a:gd name="connsiteY31-38454" fmla="*/ 4635530 h 7238075"/>
                <a:gd name="connsiteX32-38455" fmla="*/ 1392304 w 2264509"/>
                <a:gd name="connsiteY32-38456" fmla="*/ 4865602 h 7238075"/>
                <a:gd name="connsiteX33-38457" fmla="*/ 1361716 w 2264509"/>
                <a:gd name="connsiteY33-38458" fmla="*/ 4959440 h 7238075"/>
                <a:gd name="connsiteX34-38459" fmla="*/ 1405585 w 2264509"/>
                <a:gd name="connsiteY34-38460" fmla="*/ 5098769 h 7238075"/>
                <a:gd name="connsiteX35-38461" fmla="*/ 1313490 w 2264509"/>
                <a:gd name="connsiteY35-38462" fmla="*/ 5539804 h 7238075"/>
                <a:gd name="connsiteX36-38463" fmla="*/ 1314512 w 2264509"/>
                <a:gd name="connsiteY36-38464" fmla="*/ 6345824 h 7238075"/>
                <a:gd name="connsiteX37-38465" fmla="*/ 1387677 w 2264509"/>
                <a:gd name="connsiteY37-38466" fmla="*/ 6525837 h 7238075"/>
                <a:gd name="connsiteX38-38467" fmla="*/ 1336897 w 2264509"/>
                <a:gd name="connsiteY38-38468" fmla="*/ 6727274 h 7238075"/>
                <a:gd name="connsiteX39-38469" fmla="*/ 1355075 w 2264509"/>
                <a:gd name="connsiteY39-38470" fmla="*/ 6813600 h 7238075"/>
                <a:gd name="connsiteX40-38471" fmla="*/ 1364871 w 2264509"/>
                <a:gd name="connsiteY40-38472" fmla="*/ 7006384 h 7238075"/>
                <a:gd name="connsiteX41-38473" fmla="*/ 1811645 w 2264509"/>
                <a:gd name="connsiteY41-38474" fmla="*/ 7174679 h 7238075"/>
                <a:gd name="connsiteX42-38475" fmla="*/ 2240298 w 2264509"/>
                <a:gd name="connsiteY42-38476" fmla="*/ 7184685 h 7238075"/>
                <a:gd name="connsiteX43-38477" fmla="*/ 2223142 w 2264509"/>
                <a:gd name="connsiteY43-38478" fmla="*/ 7032346 h 7238075"/>
                <a:gd name="connsiteX44-38479" fmla="*/ 1738539 w 2264509"/>
                <a:gd name="connsiteY44-38480" fmla="*/ 6666009 h 7238075"/>
                <a:gd name="connsiteX45-38481" fmla="*/ 1759422 w 2264509"/>
                <a:gd name="connsiteY45-38482" fmla="*/ 6535632 h 7238075"/>
                <a:gd name="connsiteX46-38483" fmla="*/ 1719909 w 2264509"/>
                <a:gd name="connsiteY46-38484" fmla="*/ 6436627 h 7238075"/>
                <a:gd name="connsiteX47-38485" fmla="*/ 1708642 w 2264509"/>
                <a:gd name="connsiteY47-38486" fmla="*/ 6235730 h 7238075"/>
                <a:gd name="connsiteX48-38487" fmla="*/ 1730306 w 2264509"/>
                <a:gd name="connsiteY48-38488" fmla="*/ 5965274 h 7238075"/>
                <a:gd name="connsiteX49-38489" fmla="*/ 1778923 w 2264509"/>
                <a:gd name="connsiteY49-38490" fmla="*/ 5497769 h 7238075"/>
                <a:gd name="connsiteX50-38491" fmla="*/ 1790341 w 2264509"/>
                <a:gd name="connsiteY50-38492" fmla="*/ 5349364 h 7238075"/>
                <a:gd name="connsiteX51-38493" fmla="*/ 1848903 w 2264509"/>
                <a:gd name="connsiteY51-38494" fmla="*/ 5302881 h 7238075"/>
                <a:gd name="connsiteX52-38495" fmla="*/ 1935499 w 2264509"/>
                <a:gd name="connsiteY52-38496" fmla="*/ 5083205 h 7238075"/>
                <a:gd name="connsiteX53-38497" fmla="*/ 1960649 w 2264509"/>
                <a:gd name="connsiteY53-38498" fmla="*/ 4791056 h 7238075"/>
                <a:gd name="connsiteX54-38499" fmla="*/ 1951665 w 2264509"/>
                <a:gd name="connsiteY54-38500" fmla="*/ 4334336 h 7238075"/>
                <a:gd name="connsiteX55-38501" fmla="*/ 1932344 w 2264509"/>
                <a:gd name="connsiteY55-38502" fmla="*/ 3888133 h 7238075"/>
                <a:gd name="connsiteX56-38503" fmla="*/ 1906654 w 2264509"/>
                <a:gd name="connsiteY56-38504" fmla="*/ 3570203 h 7238075"/>
                <a:gd name="connsiteX57-38505" fmla="*/ 1762492 w 2264509"/>
                <a:gd name="connsiteY57-38506" fmla="*/ 2682768 h 7238075"/>
                <a:gd name="connsiteX58-38507" fmla="*/ 2171636 w 2264509"/>
                <a:gd name="connsiteY58-38508" fmla="*/ 2450629 h 7238075"/>
                <a:gd name="connsiteX59-38509" fmla="*/ 2032492 w 2264509"/>
                <a:gd name="connsiteY59-38510" fmla="*/ 1850474 h 7238075"/>
                <a:gd name="connsiteX60-38511" fmla="*/ 1987751 w 2264509"/>
                <a:gd name="connsiteY60-38512" fmla="*/ 1662589 h 7238075"/>
                <a:gd name="connsiteX61-38513" fmla="*/ 1973329 w 2264509"/>
                <a:gd name="connsiteY61-38514" fmla="*/ 1418094 h 7238075"/>
                <a:gd name="connsiteX62-38515" fmla="*/ 1925704 w 2264509"/>
                <a:gd name="connsiteY62-38516" fmla="*/ 1287898 h 7238075"/>
                <a:gd name="connsiteX63-38517" fmla="*/ 1458979 w 2264509"/>
                <a:gd name="connsiteY63-38518" fmla="*/ 1120535 h 7238075"/>
                <a:gd name="connsiteX64-38519" fmla="*/ 1360513 w 2264509"/>
                <a:gd name="connsiteY64-38520" fmla="*/ 1005635 h 7238075"/>
                <a:gd name="connsiteX65-38521" fmla="*/ 1416522 w 2264509"/>
                <a:gd name="connsiteY65-38522" fmla="*/ 807081 h 7238075"/>
                <a:gd name="connsiteX66-38523" fmla="*/ 1484699 w 2264509"/>
                <a:gd name="connsiteY66-38524" fmla="*/ 608469 h 7238075"/>
                <a:gd name="connsiteX67-38525" fmla="*/ 1496208 w 2264509"/>
                <a:gd name="connsiteY67-38526" fmla="*/ 366317 h 7238075"/>
                <a:gd name="connsiteX68-38527" fmla="*/ 1413968 w 2264509"/>
                <a:gd name="connsiteY68-38528" fmla="*/ 146640 h 7238075"/>
                <a:gd name="connsiteX69-38529" fmla="*/ 1100515 w 2264509"/>
                <a:gd name="connsiteY69-38530" fmla="*/ 551 h 7238075"/>
                <a:gd name="connsiteX0-38531" fmla="*/ 1100515 w 2264509"/>
                <a:gd name="connsiteY0-38532" fmla="*/ 551 h 7238075"/>
                <a:gd name="connsiteX1-38533" fmla="*/ 849378 w 2264509"/>
                <a:gd name="connsiteY1-38534" fmla="*/ 118937 h 7238075"/>
                <a:gd name="connsiteX2-38535" fmla="*/ 751515 w 2264509"/>
                <a:gd name="connsiteY2-38536" fmla="*/ 285490 h 7238075"/>
                <a:gd name="connsiteX3-38537" fmla="*/ 756141 w 2264509"/>
                <a:gd name="connsiteY3-38538" fmla="*/ 566071 h 7238075"/>
                <a:gd name="connsiteX4-38539" fmla="*/ 895260 w 2264509"/>
                <a:gd name="connsiteY4-38540" fmla="*/ 882679 h 7238075"/>
                <a:gd name="connsiteX5-38541" fmla="*/ 785588 w 2264509"/>
                <a:gd name="connsiteY5-38542" fmla="*/ 1025825 h 7238075"/>
                <a:gd name="connsiteX6-38543" fmla="*/ 152912 w 2264509"/>
                <a:gd name="connsiteY6-38544" fmla="*/ 1252683 h 7238075"/>
                <a:gd name="connsiteX7-38545" fmla="*/ 8160 w 2264509"/>
                <a:gd name="connsiteY7-38546" fmla="*/ 2283394 h 7238075"/>
                <a:gd name="connsiteX8-38547" fmla="*/ 416233 w 2264509"/>
                <a:gd name="connsiteY8-38548" fmla="*/ 2735641 h 7238075"/>
                <a:gd name="connsiteX9-38549" fmla="*/ 293173 w 2264509"/>
                <a:gd name="connsiteY9-38550" fmla="*/ 3799944 h 7238075"/>
                <a:gd name="connsiteX10-38551" fmla="*/ 428536 w 2264509"/>
                <a:gd name="connsiteY10-38552" fmla="*/ 3969982 h 7238075"/>
                <a:gd name="connsiteX11-38553" fmla="*/ 486017 w 2264509"/>
                <a:gd name="connsiteY11-38554" fmla="*/ 4215017 h 7238075"/>
                <a:gd name="connsiteX12-38555" fmla="*/ 547224 w 2264509"/>
                <a:gd name="connsiteY12-38556" fmla="*/ 4615099 h 7238075"/>
                <a:gd name="connsiteX13-38557" fmla="*/ 555878 w 2264509"/>
                <a:gd name="connsiteY13-38558" fmla="*/ 4779518 h 7238075"/>
                <a:gd name="connsiteX14-38559" fmla="*/ 541964 w 2264509"/>
                <a:gd name="connsiteY14-38560" fmla="*/ 4966441 h 7238075"/>
                <a:gd name="connsiteX15-38561" fmla="*/ 510234 w 2264509"/>
                <a:gd name="connsiteY15-38562" fmla="*/ 5112051 h 7238075"/>
                <a:gd name="connsiteX16-38563" fmla="*/ 434305 w 2264509"/>
                <a:gd name="connsiteY16-38564" fmla="*/ 6139609 h 7238075"/>
                <a:gd name="connsiteX17-38565" fmla="*/ 399690 w 2264509"/>
                <a:gd name="connsiteY17-38566" fmla="*/ 6589898 h 7238075"/>
                <a:gd name="connsiteX18-38567" fmla="*/ 471534 w 2264509"/>
                <a:gd name="connsiteY18-38568" fmla="*/ 6812999 h 7238075"/>
                <a:gd name="connsiteX19-38569" fmla="*/ 418410 w 2264509"/>
                <a:gd name="connsiteY19-38570" fmla="*/ 6968013 h 7238075"/>
                <a:gd name="connsiteX20-38571" fmla="*/ 656806 w 2264509"/>
                <a:gd name="connsiteY20-38572" fmla="*/ 7230086 h 7238075"/>
                <a:gd name="connsiteX21-38573" fmla="*/ 1009561 w 2264509"/>
                <a:gd name="connsiteY21-38574" fmla="*/ 7122486 h 7238075"/>
                <a:gd name="connsiteX22-38575" fmla="*/ 776064 w 2264509"/>
                <a:gd name="connsiteY22-38576" fmla="*/ 6830306 h 7238075"/>
                <a:gd name="connsiteX23-38577" fmla="*/ 804368 w 2264509"/>
                <a:gd name="connsiteY23-38578" fmla="*/ 6565349 h 7238075"/>
                <a:gd name="connsiteX24-38579" fmla="*/ 790216 w 2264509"/>
                <a:gd name="connsiteY24-38580" fmla="*/ 6235730 h 7238075"/>
                <a:gd name="connsiteX25-38581" fmla="*/ 907792 w 2264509"/>
                <a:gd name="connsiteY25-38582" fmla="*/ 5474692 h 7238075"/>
                <a:gd name="connsiteX26-38583" fmla="*/ 957309 w 2264509"/>
                <a:gd name="connsiteY26-38584" fmla="*/ 5365800 h 7238075"/>
                <a:gd name="connsiteX27-38585" fmla="*/ 949796 w 2264509"/>
                <a:gd name="connsiteY27-38586" fmla="*/ 5294498 h 7238075"/>
                <a:gd name="connsiteX28-38587" fmla="*/ 1022842 w 2264509"/>
                <a:gd name="connsiteY28-38588" fmla="*/ 5197505 h 7238075"/>
                <a:gd name="connsiteX29-38589" fmla="*/ 1024856 w 2264509"/>
                <a:gd name="connsiteY29-38590" fmla="*/ 5054630 h 7238075"/>
                <a:gd name="connsiteX30-38591" fmla="*/ 1250022 w 2264509"/>
                <a:gd name="connsiteY30-38592" fmla="*/ 4234537 h 7238075"/>
                <a:gd name="connsiteX31-38593" fmla="*/ 1388027 w 2264509"/>
                <a:gd name="connsiteY31-38594" fmla="*/ 4644157 h 7238075"/>
                <a:gd name="connsiteX32-38595" fmla="*/ 1392304 w 2264509"/>
                <a:gd name="connsiteY32-38596" fmla="*/ 4865602 h 7238075"/>
                <a:gd name="connsiteX33-38597" fmla="*/ 1361716 w 2264509"/>
                <a:gd name="connsiteY33-38598" fmla="*/ 4959440 h 7238075"/>
                <a:gd name="connsiteX34-38599" fmla="*/ 1405585 w 2264509"/>
                <a:gd name="connsiteY34-38600" fmla="*/ 5098769 h 7238075"/>
                <a:gd name="connsiteX35-38601" fmla="*/ 1313490 w 2264509"/>
                <a:gd name="connsiteY35-38602" fmla="*/ 5539804 h 7238075"/>
                <a:gd name="connsiteX36-38603" fmla="*/ 1314512 w 2264509"/>
                <a:gd name="connsiteY36-38604" fmla="*/ 6345824 h 7238075"/>
                <a:gd name="connsiteX37-38605" fmla="*/ 1387677 w 2264509"/>
                <a:gd name="connsiteY37-38606" fmla="*/ 6525837 h 7238075"/>
                <a:gd name="connsiteX38-38607" fmla="*/ 1336897 w 2264509"/>
                <a:gd name="connsiteY38-38608" fmla="*/ 6727274 h 7238075"/>
                <a:gd name="connsiteX39-38609" fmla="*/ 1355075 w 2264509"/>
                <a:gd name="connsiteY39-38610" fmla="*/ 6813600 h 7238075"/>
                <a:gd name="connsiteX40-38611" fmla="*/ 1364871 w 2264509"/>
                <a:gd name="connsiteY40-38612" fmla="*/ 7006384 h 7238075"/>
                <a:gd name="connsiteX41-38613" fmla="*/ 1811645 w 2264509"/>
                <a:gd name="connsiteY41-38614" fmla="*/ 7174679 h 7238075"/>
                <a:gd name="connsiteX42-38615" fmla="*/ 2240298 w 2264509"/>
                <a:gd name="connsiteY42-38616" fmla="*/ 7184685 h 7238075"/>
                <a:gd name="connsiteX43-38617" fmla="*/ 2223142 w 2264509"/>
                <a:gd name="connsiteY43-38618" fmla="*/ 7032346 h 7238075"/>
                <a:gd name="connsiteX44-38619" fmla="*/ 1738539 w 2264509"/>
                <a:gd name="connsiteY44-38620" fmla="*/ 6666009 h 7238075"/>
                <a:gd name="connsiteX45-38621" fmla="*/ 1759422 w 2264509"/>
                <a:gd name="connsiteY45-38622" fmla="*/ 6535632 h 7238075"/>
                <a:gd name="connsiteX46-38623" fmla="*/ 1719909 w 2264509"/>
                <a:gd name="connsiteY46-38624" fmla="*/ 6436627 h 7238075"/>
                <a:gd name="connsiteX47-38625" fmla="*/ 1708642 w 2264509"/>
                <a:gd name="connsiteY47-38626" fmla="*/ 6235730 h 7238075"/>
                <a:gd name="connsiteX48-38627" fmla="*/ 1730306 w 2264509"/>
                <a:gd name="connsiteY48-38628" fmla="*/ 5965274 h 7238075"/>
                <a:gd name="connsiteX49-38629" fmla="*/ 1778923 w 2264509"/>
                <a:gd name="connsiteY49-38630" fmla="*/ 5497769 h 7238075"/>
                <a:gd name="connsiteX50-38631" fmla="*/ 1790341 w 2264509"/>
                <a:gd name="connsiteY50-38632" fmla="*/ 5349364 h 7238075"/>
                <a:gd name="connsiteX51-38633" fmla="*/ 1848903 w 2264509"/>
                <a:gd name="connsiteY51-38634" fmla="*/ 5302881 h 7238075"/>
                <a:gd name="connsiteX52-38635" fmla="*/ 1935499 w 2264509"/>
                <a:gd name="connsiteY52-38636" fmla="*/ 5083205 h 7238075"/>
                <a:gd name="connsiteX53-38637" fmla="*/ 1960649 w 2264509"/>
                <a:gd name="connsiteY53-38638" fmla="*/ 4791056 h 7238075"/>
                <a:gd name="connsiteX54-38639" fmla="*/ 1951665 w 2264509"/>
                <a:gd name="connsiteY54-38640" fmla="*/ 4334336 h 7238075"/>
                <a:gd name="connsiteX55-38641" fmla="*/ 1932344 w 2264509"/>
                <a:gd name="connsiteY55-38642" fmla="*/ 3888133 h 7238075"/>
                <a:gd name="connsiteX56-38643" fmla="*/ 1906654 w 2264509"/>
                <a:gd name="connsiteY56-38644" fmla="*/ 3570203 h 7238075"/>
                <a:gd name="connsiteX57-38645" fmla="*/ 1762492 w 2264509"/>
                <a:gd name="connsiteY57-38646" fmla="*/ 2682768 h 7238075"/>
                <a:gd name="connsiteX58-38647" fmla="*/ 2171636 w 2264509"/>
                <a:gd name="connsiteY58-38648" fmla="*/ 2450629 h 7238075"/>
                <a:gd name="connsiteX59-38649" fmla="*/ 2032492 w 2264509"/>
                <a:gd name="connsiteY59-38650" fmla="*/ 1850474 h 7238075"/>
                <a:gd name="connsiteX60-38651" fmla="*/ 1987751 w 2264509"/>
                <a:gd name="connsiteY60-38652" fmla="*/ 1662589 h 7238075"/>
                <a:gd name="connsiteX61-38653" fmla="*/ 1973329 w 2264509"/>
                <a:gd name="connsiteY61-38654" fmla="*/ 1418094 h 7238075"/>
                <a:gd name="connsiteX62-38655" fmla="*/ 1925704 w 2264509"/>
                <a:gd name="connsiteY62-38656" fmla="*/ 1287898 h 7238075"/>
                <a:gd name="connsiteX63-38657" fmla="*/ 1458979 w 2264509"/>
                <a:gd name="connsiteY63-38658" fmla="*/ 1120535 h 7238075"/>
                <a:gd name="connsiteX64-38659" fmla="*/ 1360513 w 2264509"/>
                <a:gd name="connsiteY64-38660" fmla="*/ 1005635 h 7238075"/>
                <a:gd name="connsiteX65-38661" fmla="*/ 1416522 w 2264509"/>
                <a:gd name="connsiteY65-38662" fmla="*/ 807081 h 7238075"/>
                <a:gd name="connsiteX66-38663" fmla="*/ 1484699 w 2264509"/>
                <a:gd name="connsiteY66-38664" fmla="*/ 608469 h 7238075"/>
                <a:gd name="connsiteX67-38665" fmla="*/ 1496208 w 2264509"/>
                <a:gd name="connsiteY67-38666" fmla="*/ 366317 h 7238075"/>
                <a:gd name="connsiteX68-38667" fmla="*/ 1413968 w 2264509"/>
                <a:gd name="connsiteY68-38668" fmla="*/ 146640 h 7238075"/>
                <a:gd name="connsiteX69-38669" fmla="*/ 1100515 w 2264509"/>
                <a:gd name="connsiteY69-38670" fmla="*/ 551 h 7238075"/>
                <a:gd name="connsiteX0-38671" fmla="*/ 1100515 w 2264509"/>
                <a:gd name="connsiteY0-38672" fmla="*/ 551 h 7238075"/>
                <a:gd name="connsiteX1-38673" fmla="*/ 849378 w 2264509"/>
                <a:gd name="connsiteY1-38674" fmla="*/ 118937 h 7238075"/>
                <a:gd name="connsiteX2-38675" fmla="*/ 751515 w 2264509"/>
                <a:gd name="connsiteY2-38676" fmla="*/ 285490 h 7238075"/>
                <a:gd name="connsiteX3-38677" fmla="*/ 756141 w 2264509"/>
                <a:gd name="connsiteY3-38678" fmla="*/ 566071 h 7238075"/>
                <a:gd name="connsiteX4-38679" fmla="*/ 895260 w 2264509"/>
                <a:gd name="connsiteY4-38680" fmla="*/ 882679 h 7238075"/>
                <a:gd name="connsiteX5-38681" fmla="*/ 785588 w 2264509"/>
                <a:gd name="connsiteY5-38682" fmla="*/ 1025825 h 7238075"/>
                <a:gd name="connsiteX6-38683" fmla="*/ 152912 w 2264509"/>
                <a:gd name="connsiteY6-38684" fmla="*/ 1252683 h 7238075"/>
                <a:gd name="connsiteX7-38685" fmla="*/ 8160 w 2264509"/>
                <a:gd name="connsiteY7-38686" fmla="*/ 2283394 h 7238075"/>
                <a:gd name="connsiteX8-38687" fmla="*/ 416233 w 2264509"/>
                <a:gd name="connsiteY8-38688" fmla="*/ 2735641 h 7238075"/>
                <a:gd name="connsiteX9-38689" fmla="*/ 293173 w 2264509"/>
                <a:gd name="connsiteY9-38690" fmla="*/ 3799944 h 7238075"/>
                <a:gd name="connsiteX10-38691" fmla="*/ 428536 w 2264509"/>
                <a:gd name="connsiteY10-38692" fmla="*/ 3969982 h 7238075"/>
                <a:gd name="connsiteX11-38693" fmla="*/ 486017 w 2264509"/>
                <a:gd name="connsiteY11-38694" fmla="*/ 4215017 h 7238075"/>
                <a:gd name="connsiteX12-38695" fmla="*/ 547224 w 2264509"/>
                <a:gd name="connsiteY12-38696" fmla="*/ 4615099 h 7238075"/>
                <a:gd name="connsiteX13-38697" fmla="*/ 555878 w 2264509"/>
                <a:gd name="connsiteY13-38698" fmla="*/ 4779518 h 7238075"/>
                <a:gd name="connsiteX14-38699" fmla="*/ 541964 w 2264509"/>
                <a:gd name="connsiteY14-38700" fmla="*/ 4966441 h 7238075"/>
                <a:gd name="connsiteX15-38701" fmla="*/ 510234 w 2264509"/>
                <a:gd name="connsiteY15-38702" fmla="*/ 5112051 h 7238075"/>
                <a:gd name="connsiteX16-38703" fmla="*/ 434305 w 2264509"/>
                <a:gd name="connsiteY16-38704" fmla="*/ 6139609 h 7238075"/>
                <a:gd name="connsiteX17-38705" fmla="*/ 399690 w 2264509"/>
                <a:gd name="connsiteY17-38706" fmla="*/ 6589898 h 7238075"/>
                <a:gd name="connsiteX18-38707" fmla="*/ 471534 w 2264509"/>
                <a:gd name="connsiteY18-38708" fmla="*/ 6812999 h 7238075"/>
                <a:gd name="connsiteX19-38709" fmla="*/ 418410 w 2264509"/>
                <a:gd name="connsiteY19-38710" fmla="*/ 6968013 h 7238075"/>
                <a:gd name="connsiteX20-38711" fmla="*/ 656806 w 2264509"/>
                <a:gd name="connsiteY20-38712" fmla="*/ 7230086 h 7238075"/>
                <a:gd name="connsiteX21-38713" fmla="*/ 1009561 w 2264509"/>
                <a:gd name="connsiteY21-38714" fmla="*/ 7122486 h 7238075"/>
                <a:gd name="connsiteX22-38715" fmla="*/ 776064 w 2264509"/>
                <a:gd name="connsiteY22-38716" fmla="*/ 6830306 h 7238075"/>
                <a:gd name="connsiteX23-38717" fmla="*/ 804368 w 2264509"/>
                <a:gd name="connsiteY23-38718" fmla="*/ 6565349 h 7238075"/>
                <a:gd name="connsiteX24-38719" fmla="*/ 790216 w 2264509"/>
                <a:gd name="connsiteY24-38720" fmla="*/ 6235730 h 7238075"/>
                <a:gd name="connsiteX25-38721" fmla="*/ 907792 w 2264509"/>
                <a:gd name="connsiteY25-38722" fmla="*/ 5474692 h 7238075"/>
                <a:gd name="connsiteX26-38723" fmla="*/ 957309 w 2264509"/>
                <a:gd name="connsiteY26-38724" fmla="*/ 5365800 h 7238075"/>
                <a:gd name="connsiteX27-38725" fmla="*/ 949796 w 2264509"/>
                <a:gd name="connsiteY27-38726" fmla="*/ 5294498 h 7238075"/>
                <a:gd name="connsiteX28-38727" fmla="*/ 1022842 w 2264509"/>
                <a:gd name="connsiteY28-38728" fmla="*/ 5197505 h 7238075"/>
                <a:gd name="connsiteX29-38729" fmla="*/ 1024856 w 2264509"/>
                <a:gd name="connsiteY29-38730" fmla="*/ 5054630 h 7238075"/>
                <a:gd name="connsiteX30-38731" fmla="*/ 1250022 w 2264509"/>
                <a:gd name="connsiteY30-38732" fmla="*/ 4234537 h 7238075"/>
                <a:gd name="connsiteX31-38733" fmla="*/ 1388027 w 2264509"/>
                <a:gd name="connsiteY31-38734" fmla="*/ 4644157 h 7238075"/>
                <a:gd name="connsiteX32-38735" fmla="*/ 1392304 w 2264509"/>
                <a:gd name="connsiteY32-38736" fmla="*/ 4865602 h 7238075"/>
                <a:gd name="connsiteX33-38737" fmla="*/ 1361716 w 2264509"/>
                <a:gd name="connsiteY33-38738" fmla="*/ 4959440 h 7238075"/>
                <a:gd name="connsiteX34-38739" fmla="*/ 1405585 w 2264509"/>
                <a:gd name="connsiteY34-38740" fmla="*/ 5098769 h 7238075"/>
                <a:gd name="connsiteX35-38741" fmla="*/ 1313490 w 2264509"/>
                <a:gd name="connsiteY35-38742" fmla="*/ 5539804 h 7238075"/>
                <a:gd name="connsiteX36-38743" fmla="*/ 1314512 w 2264509"/>
                <a:gd name="connsiteY36-38744" fmla="*/ 6345824 h 7238075"/>
                <a:gd name="connsiteX37-38745" fmla="*/ 1387677 w 2264509"/>
                <a:gd name="connsiteY37-38746" fmla="*/ 6525837 h 7238075"/>
                <a:gd name="connsiteX38-38747" fmla="*/ 1336897 w 2264509"/>
                <a:gd name="connsiteY38-38748" fmla="*/ 6727274 h 7238075"/>
                <a:gd name="connsiteX39-38749" fmla="*/ 1355075 w 2264509"/>
                <a:gd name="connsiteY39-38750" fmla="*/ 6813600 h 7238075"/>
                <a:gd name="connsiteX40-38751" fmla="*/ 1364871 w 2264509"/>
                <a:gd name="connsiteY40-38752" fmla="*/ 7006384 h 7238075"/>
                <a:gd name="connsiteX41-38753" fmla="*/ 1811645 w 2264509"/>
                <a:gd name="connsiteY41-38754" fmla="*/ 7174679 h 7238075"/>
                <a:gd name="connsiteX42-38755" fmla="*/ 2240298 w 2264509"/>
                <a:gd name="connsiteY42-38756" fmla="*/ 7184685 h 7238075"/>
                <a:gd name="connsiteX43-38757" fmla="*/ 2223142 w 2264509"/>
                <a:gd name="connsiteY43-38758" fmla="*/ 7032346 h 7238075"/>
                <a:gd name="connsiteX44-38759" fmla="*/ 1738539 w 2264509"/>
                <a:gd name="connsiteY44-38760" fmla="*/ 6666009 h 7238075"/>
                <a:gd name="connsiteX45-38761" fmla="*/ 1759422 w 2264509"/>
                <a:gd name="connsiteY45-38762" fmla="*/ 6535632 h 7238075"/>
                <a:gd name="connsiteX46-38763" fmla="*/ 1719909 w 2264509"/>
                <a:gd name="connsiteY46-38764" fmla="*/ 6436627 h 7238075"/>
                <a:gd name="connsiteX47-38765" fmla="*/ 1708642 w 2264509"/>
                <a:gd name="connsiteY47-38766" fmla="*/ 6235730 h 7238075"/>
                <a:gd name="connsiteX48-38767" fmla="*/ 1730306 w 2264509"/>
                <a:gd name="connsiteY48-38768" fmla="*/ 5965274 h 7238075"/>
                <a:gd name="connsiteX49-38769" fmla="*/ 1778923 w 2264509"/>
                <a:gd name="connsiteY49-38770" fmla="*/ 5497769 h 7238075"/>
                <a:gd name="connsiteX50-38771" fmla="*/ 1790341 w 2264509"/>
                <a:gd name="connsiteY50-38772" fmla="*/ 5349364 h 7238075"/>
                <a:gd name="connsiteX51-38773" fmla="*/ 1848903 w 2264509"/>
                <a:gd name="connsiteY51-38774" fmla="*/ 5302881 h 7238075"/>
                <a:gd name="connsiteX52-38775" fmla="*/ 1935499 w 2264509"/>
                <a:gd name="connsiteY52-38776" fmla="*/ 5083205 h 7238075"/>
                <a:gd name="connsiteX53-38777" fmla="*/ 1960649 w 2264509"/>
                <a:gd name="connsiteY53-38778" fmla="*/ 4791056 h 7238075"/>
                <a:gd name="connsiteX54-38779" fmla="*/ 1951665 w 2264509"/>
                <a:gd name="connsiteY54-38780" fmla="*/ 4334336 h 7238075"/>
                <a:gd name="connsiteX55-38781" fmla="*/ 1932344 w 2264509"/>
                <a:gd name="connsiteY55-38782" fmla="*/ 3888133 h 7238075"/>
                <a:gd name="connsiteX56-38783" fmla="*/ 2010171 w 2264509"/>
                <a:gd name="connsiteY56-38784" fmla="*/ 3699599 h 7238075"/>
                <a:gd name="connsiteX57-38785" fmla="*/ 1762492 w 2264509"/>
                <a:gd name="connsiteY57-38786" fmla="*/ 2682768 h 7238075"/>
                <a:gd name="connsiteX58-38787" fmla="*/ 2171636 w 2264509"/>
                <a:gd name="connsiteY58-38788" fmla="*/ 2450629 h 7238075"/>
                <a:gd name="connsiteX59-38789" fmla="*/ 2032492 w 2264509"/>
                <a:gd name="connsiteY59-38790" fmla="*/ 1850474 h 7238075"/>
                <a:gd name="connsiteX60-38791" fmla="*/ 1987751 w 2264509"/>
                <a:gd name="connsiteY60-38792" fmla="*/ 1662589 h 7238075"/>
                <a:gd name="connsiteX61-38793" fmla="*/ 1973329 w 2264509"/>
                <a:gd name="connsiteY61-38794" fmla="*/ 1418094 h 7238075"/>
                <a:gd name="connsiteX62-38795" fmla="*/ 1925704 w 2264509"/>
                <a:gd name="connsiteY62-38796" fmla="*/ 1287898 h 7238075"/>
                <a:gd name="connsiteX63-38797" fmla="*/ 1458979 w 2264509"/>
                <a:gd name="connsiteY63-38798" fmla="*/ 1120535 h 7238075"/>
                <a:gd name="connsiteX64-38799" fmla="*/ 1360513 w 2264509"/>
                <a:gd name="connsiteY64-38800" fmla="*/ 1005635 h 7238075"/>
                <a:gd name="connsiteX65-38801" fmla="*/ 1416522 w 2264509"/>
                <a:gd name="connsiteY65-38802" fmla="*/ 807081 h 7238075"/>
                <a:gd name="connsiteX66-38803" fmla="*/ 1484699 w 2264509"/>
                <a:gd name="connsiteY66-38804" fmla="*/ 608469 h 7238075"/>
                <a:gd name="connsiteX67-38805" fmla="*/ 1496208 w 2264509"/>
                <a:gd name="connsiteY67-38806" fmla="*/ 366317 h 7238075"/>
                <a:gd name="connsiteX68-38807" fmla="*/ 1413968 w 2264509"/>
                <a:gd name="connsiteY68-38808" fmla="*/ 146640 h 7238075"/>
                <a:gd name="connsiteX69-38809" fmla="*/ 1100515 w 2264509"/>
                <a:gd name="connsiteY69-38810" fmla="*/ 551 h 7238075"/>
                <a:gd name="connsiteX0-38811" fmla="*/ 1100515 w 2264509"/>
                <a:gd name="connsiteY0-38812" fmla="*/ 551 h 7238075"/>
                <a:gd name="connsiteX1-38813" fmla="*/ 849378 w 2264509"/>
                <a:gd name="connsiteY1-38814" fmla="*/ 118937 h 7238075"/>
                <a:gd name="connsiteX2-38815" fmla="*/ 751515 w 2264509"/>
                <a:gd name="connsiteY2-38816" fmla="*/ 285490 h 7238075"/>
                <a:gd name="connsiteX3-38817" fmla="*/ 756141 w 2264509"/>
                <a:gd name="connsiteY3-38818" fmla="*/ 566071 h 7238075"/>
                <a:gd name="connsiteX4-38819" fmla="*/ 895260 w 2264509"/>
                <a:gd name="connsiteY4-38820" fmla="*/ 882679 h 7238075"/>
                <a:gd name="connsiteX5-38821" fmla="*/ 785588 w 2264509"/>
                <a:gd name="connsiteY5-38822" fmla="*/ 1025825 h 7238075"/>
                <a:gd name="connsiteX6-38823" fmla="*/ 152912 w 2264509"/>
                <a:gd name="connsiteY6-38824" fmla="*/ 1252683 h 7238075"/>
                <a:gd name="connsiteX7-38825" fmla="*/ 8160 w 2264509"/>
                <a:gd name="connsiteY7-38826" fmla="*/ 2283394 h 7238075"/>
                <a:gd name="connsiteX8-38827" fmla="*/ 416233 w 2264509"/>
                <a:gd name="connsiteY8-38828" fmla="*/ 2735641 h 7238075"/>
                <a:gd name="connsiteX9-38829" fmla="*/ 293173 w 2264509"/>
                <a:gd name="connsiteY9-38830" fmla="*/ 3799944 h 7238075"/>
                <a:gd name="connsiteX10-38831" fmla="*/ 428536 w 2264509"/>
                <a:gd name="connsiteY10-38832" fmla="*/ 3969982 h 7238075"/>
                <a:gd name="connsiteX11-38833" fmla="*/ 486017 w 2264509"/>
                <a:gd name="connsiteY11-38834" fmla="*/ 4215017 h 7238075"/>
                <a:gd name="connsiteX12-38835" fmla="*/ 547224 w 2264509"/>
                <a:gd name="connsiteY12-38836" fmla="*/ 4615099 h 7238075"/>
                <a:gd name="connsiteX13-38837" fmla="*/ 555878 w 2264509"/>
                <a:gd name="connsiteY13-38838" fmla="*/ 4779518 h 7238075"/>
                <a:gd name="connsiteX14-38839" fmla="*/ 541964 w 2264509"/>
                <a:gd name="connsiteY14-38840" fmla="*/ 4966441 h 7238075"/>
                <a:gd name="connsiteX15-38841" fmla="*/ 510234 w 2264509"/>
                <a:gd name="connsiteY15-38842" fmla="*/ 5112051 h 7238075"/>
                <a:gd name="connsiteX16-38843" fmla="*/ 434305 w 2264509"/>
                <a:gd name="connsiteY16-38844" fmla="*/ 6139609 h 7238075"/>
                <a:gd name="connsiteX17-38845" fmla="*/ 399690 w 2264509"/>
                <a:gd name="connsiteY17-38846" fmla="*/ 6589898 h 7238075"/>
                <a:gd name="connsiteX18-38847" fmla="*/ 471534 w 2264509"/>
                <a:gd name="connsiteY18-38848" fmla="*/ 6812999 h 7238075"/>
                <a:gd name="connsiteX19-38849" fmla="*/ 418410 w 2264509"/>
                <a:gd name="connsiteY19-38850" fmla="*/ 6968013 h 7238075"/>
                <a:gd name="connsiteX20-38851" fmla="*/ 656806 w 2264509"/>
                <a:gd name="connsiteY20-38852" fmla="*/ 7230086 h 7238075"/>
                <a:gd name="connsiteX21-38853" fmla="*/ 1009561 w 2264509"/>
                <a:gd name="connsiteY21-38854" fmla="*/ 7122486 h 7238075"/>
                <a:gd name="connsiteX22-38855" fmla="*/ 776064 w 2264509"/>
                <a:gd name="connsiteY22-38856" fmla="*/ 6830306 h 7238075"/>
                <a:gd name="connsiteX23-38857" fmla="*/ 804368 w 2264509"/>
                <a:gd name="connsiteY23-38858" fmla="*/ 6565349 h 7238075"/>
                <a:gd name="connsiteX24-38859" fmla="*/ 790216 w 2264509"/>
                <a:gd name="connsiteY24-38860" fmla="*/ 6235730 h 7238075"/>
                <a:gd name="connsiteX25-38861" fmla="*/ 907792 w 2264509"/>
                <a:gd name="connsiteY25-38862" fmla="*/ 5474692 h 7238075"/>
                <a:gd name="connsiteX26-38863" fmla="*/ 957309 w 2264509"/>
                <a:gd name="connsiteY26-38864" fmla="*/ 5365800 h 7238075"/>
                <a:gd name="connsiteX27-38865" fmla="*/ 949796 w 2264509"/>
                <a:gd name="connsiteY27-38866" fmla="*/ 5294498 h 7238075"/>
                <a:gd name="connsiteX28-38867" fmla="*/ 1022842 w 2264509"/>
                <a:gd name="connsiteY28-38868" fmla="*/ 5197505 h 7238075"/>
                <a:gd name="connsiteX29-38869" fmla="*/ 1024856 w 2264509"/>
                <a:gd name="connsiteY29-38870" fmla="*/ 5054630 h 7238075"/>
                <a:gd name="connsiteX30-38871" fmla="*/ 1250022 w 2264509"/>
                <a:gd name="connsiteY30-38872" fmla="*/ 4234537 h 7238075"/>
                <a:gd name="connsiteX31-38873" fmla="*/ 1388027 w 2264509"/>
                <a:gd name="connsiteY31-38874" fmla="*/ 4644157 h 7238075"/>
                <a:gd name="connsiteX32-38875" fmla="*/ 1392304 w 2264509"/>
                <a:gd name="connsiteY32-38876" fmla="*/ 4865602 h 7238075"/>
                <a:gd name="connsiteX33-38877" fmla="*/ 1361716 w 2264509"/>
                <a:gd name="connsiteY33-38878" fmla="*/ 4959440 h 7238075"/>
                <a:gd name="connsiteX34-38879" fmla="*/ 1405585 w 2264509"/>
                <a:gd name="connsiteY34-38880" fmla="*/ 5098769 h 7238075"/>
                <a:gd name="connsiteX35-38881" fmla="*/ 1313490 w 2264509"/>
                <a:gd name="connsiteY35-38882" fmla="*/ 5539804 h 7238075"/>
                <a:gd name="connsiteX36-38883" fmla="*/ 1314512 w 2264509"/>
                <a:gd name="connsiteY36-38884" fmla="*/ 6345824 h 7238075"/>
                <a:gd name="connsiteX37-38885" fmla="*/ 1387677 w 2264509"/>
                <a:gd name="connsiteY37-38886" fmla="*/ 6525837 h 7238075"/>
                <a:gd name="connsiteX38-38887" fmla="*/ 1336897 w 2264509"/>
                <a:gd name="connsiteY38-38888" fmla="*/ 6727274 h 7238075"/>
                <a:gd name="connsiteX39-38889" fmla="*/ 1355075 w 2264509"/>
                <a:gd name="connsiteY39-38890" fmla="*/ 6813600 h 7238075"/>
                <a:gd name="connsiteX40-38891" fmla="*/ 1364871 w 2264509"/>
                <a:gd name="connsiteY40-38892" fmla="*/ 7006384 h 7238075"/>
                <a:gd name="connsiteX41-38893" fmla="*/ 1811645 w 2264509"/>
                <a:gd name="connsiteY41-38894" fmla="*/ 7174679 h 7238075"/>
                <a:gd name="connsiteX42-38895" fmla="*/ 2240298 w 2264509"/>
                <a:gd name="connsiteY42-38896" fmla="*/ 7184685 h 7238075"/>
                <a:gd name="connsiteX43-38897" fmla="*/ 2223142 w 2264509"/>
                <a:gd name="connsiteY43-38898" fmla="*/ 7032346 h 7238075"/>
                <a:gd name="connsiteX44-38899" fmla="*/ 1738539 w 2264509"/>
                <a:gd name="connsiteY44-38900" fmla="*/ 6666009 h 7238075"/>
                <a:gd name="connsiteX45-38901" fmla="*/ 1759422 w 2264509"/>
                <a:gd name="connsiteY45-38902" fmla="*/ 6535632 h 7238075"/>
                <a:gd name="connsiteX46-38903" fmla="*/ 1719909 w 2264509"/>
                <a:gd name="connsiteY46-38904" fmla="*/ 6436627 h 7238075"/>
                <a:gd name="connsiteX47-38905" fmla="*/ 1708642 w 2264509"/>
                <a:gd name="connsiteY47-38906" fmla="*/ 6235730 h 7238075"/>
                <a:gd name="connsiteX48-38907" fmla="*/ 1730306 w 2264509"/>
                <a:gd name="connsiteY48-38908" fmla="*/ 5965274 h 7238075"/>
                <a:gd name="connsiteX49-38909" fmla="*/ 1778923 w 2264509"/>
                <a:gd name="connsiteY49-38910" fmla="*/ 5497769 h 7238075"/>
                <a:gd name="connsiteX50-38911" fmla="*/ 1790341 w 2264509"/>
                <a:gd name="connsiteY50-38912" fmla="*/ 5349364 h 7238075"/>
                <a:gd name="connsiteX51-38913" fmla="*/ 1848903 w 2264509"/>
                <a:gd name="connsiteY51-38914" fmla="*/ 5302881 h 7238075"/>
                <a:gd name="connsiteX52-38915" fmla="*/ 1935499 w 2264509"/>
                <a:gd name="connsiteY52-38916" fmla="*/ 5083205 h 7238075"/>
                <a:gd name="connsiteX53-38917" fmla="*/ 1960649 w 2264509"/>
                <a:gd name="connsiteY53-38918" fmla="*/ 4791056 h 7238075"/>
                <a:gd name="connsiteX54-38919" fmla="*/ 1951665 w 2264509"/>
                <a:gd name="connsiteY54-38920" fmla="*/ 4334336 h 7238075"/>
                <a:gd name="connsiteX55-38921" fmla="*/ 1932344 w 2264509"/>
                <a:gd name="connsiteY55-38922" fmla="*/ 3888133 h 7238075"/>
                <a:gd name="connsiteX56-38923" fmla="*/ 2010171 w 2264509"/>
                <a:gd name="connsiteY56-38924" fmla="*/ 3699599 h 7238075"/>
                <a:gd name="connsiteX57-38925" fmla="*/ 1762492 w 2264509"/>
                <a:gd name="connsiteY57-38926" fmla="*/ 2682768 h 7238075"/>
                <a:gd name="connsiteX58-38927" fmla="*/ 2171636 w 2264509"/>
                <a:gd name="connsiteY58-38928" fmla="*/ 2450629 h 7238075"/>
                <a:gd name="connsiteX59-38929" fmla="*/ 2032492 w 2264509"/>
                <a:gd name="connsiteY59-38930" fmla="*/ 1850474 h 7238075"/>
                <a:gd name="connsiteX60-38931" fmla="*/ 1987751 w 2264509"/>
                <a:gd name="connsiteY60-38932" fmla="*/ 1662589 h 7238075"/>
                <a:gd name="connsiteX61-38933" fmla="*/ 1973329 w 2264509"/>
                <a:gd name="connsiteY61-38934" fmla="*/ 1418094 h 7238075"/>
                <a:gd name="connsiteX62-38935" fmla="*/ 1925704 w 2264509"/>
                <a:gd name="connsiteY62-38936" fmla="*/ 1287898 h 7238075"/>
                <a:gd name="connsiteX63-38937" fmla="*/ 1458979 w 2264509"/>
                <a:gd name="connsiteY63-38938" fmla="*/ 1120535 h 7238075"/>
                <a:gd name="connsiteX64-38939" fmla="*/ 1360513 w 2264509"/>
                <a:gd name="connsiteY64-38940" fmla="*/ 1005635 h 7238075"/>
                <a:gd name="connsiteX65-38941" fmla="*/ 1416522 w 2264509"/>
                <a:gd name="connsiteY65-38942" fmla="*/ 807081 h 7238075"/>
                <a:gd name="connsiteX66-38943" fmla="*/ 1484699 w 2264509"/>
                <a:gd name="connsiteY66-38944" fmla="*/ 608469 h 7238075"/>
                <a:gd name="connsiteX67-38945" fmla="*/ 1496208 w 2264509"/>
                <a:gd name="connsiteY67-38946" fmla="*/ 366317 h 7238075"/>
                <a:gd name="connsiteX68-38947" fmla="*/ 1413968 w 2264509"/>
                <a:gd name="connsiteY68-38948" fmla="*/ 146640 h 7238075"/>
                <a:gd name="connsiteX69-38949" fmla="*/ 1100515 w 2264509"/>
                <a:gd name="connsiteY69-38950" fmla="*/ 551 h 7238075"/>
                <a:gd name="connsiteX0-38951" fmla="*/ 1100515 w 2264509"/>
                <a:gd name="connsiteY0-38952" fmla="*/ 551 h 7238075"/>
                <a:gd name="connsiteX1-38953" fmla="*/ 849378 w 2264509"/>
                <a:gd name="connsiteY1-38954" fmla="*/ 118937 h 7238075"/>
                <a:gd name="connsiteX2-38955" fmla="*/ 751515 w 2264509"/>
                <a:gd name="connsiteY2-38956" fmla="*/ 285490 h 7238075"/>
                <a:gd name="connsiteX3-38957" fmla="*/ 756141 w 2264509"/>
                <a:gd name="connsiteY3-38958" fmla="*/ 566071 h 7238075"/>
                <a:gd name="connsiteX4-38959" fmla="*/ 895260 w 2264509"/>
                <a:gd name="connsiteY4-38960" fmla="*/ 882679 h 7238075"/>
                <a:gd name="connsiteX5-38961" fmla="*/ 785588 w 2264509"/>
                <a:gd name="connsiteY5-38962" fmla="*/ 1025825 h 7238075"/>
                <a:gd name="connsiteX6-38963" fmla="*/ 152912 w 2264509"/>
                <a:gd name="connsiteY6-38964" fmla="*/ 1252683 h 7238075"/>
                <a:gd name="connsiteX7-38965" fmla="*/ 8160 w 2264509"/>
                <a:gd name="connsiteY7-38966" fmla="*/ 2283394 h 7238075"/>
                <a:gd name="connsiteX8-38967" fmla="*/ 416233 w 2264509"/>
                <a:gd name="connsiteY8-38968" fmla="*/ 2735641 h 7238075"/>
                <a:gd name="connsiteX9-38969" fmla="*/ 293173 w 2264509"/>
                <a:gd name="connsiteY9-38970" fmla="*/ 3799944 h 7238075"/>
                <a:gd name="connsiteX10-38971" fmla="*/ 428536 w 2264509"/>
                <a:gd name="connsiteY10-38972" fmla="*/ 3969982 h 7238075"/>
                <a:gd name="connsiteX11-38973" fmla="*/ 486017 w 2264509"/>
                <a:gd name="connsiteY11-38974" fmla="*/ 4215017 h 7238075"/>
                <a:gd name="connsiteX12-38975" fmla="*/ 547224 w 2264509"/>
                <a:gd name="connsiteY12-38976" fmla="*/ 4615099 h 7238075"/>
                <a:gd name="connsiteX13-38977" fmla="*/ 555878 w 2264509"/>
                <a:gd name="connsiteY13-38978" fmla="*/ 4779518 h 7238075"/>
                <a:gd name="connsiteX14-38979" fmla="*/ 541964 w 2264509"/>
                <a:gd name="connsiteY14-38980" fmla="*/ 4966441 h 7238075"/>
                <a:gd name="connsiteX15-38981" fmla="*/ 510234 w 2264509"/>
                <a:gd name="connsiteY15-38982" fmla="*/ 5112051 h 7238075"/>
                <a:gd name="connsiteX16-38983" fmla="*/ 434305 w 2264509"/>
                <a:gd name="connsiteY16-38984" fmla="*/ 6139609 h 7238075"/>
                <a:gd name="connsiteX17-38985" fmla="*/ 399690 w 2264509"/>
                <a:gd name="connsiteY17-38986" fmla="*/ 6589898 h 7238075"/>
                <a:gd name="connsiteX18-38987" fmla="*/ 471534 w 2264509"/>
                <a:gd name="connsiteY18-38988" fmla="*/ 6812999 h 7238075"/>
                <a:gd name="connsiteX19-38989" fmla="*/ 418410 w 2264509"/>
                <a:gd name="connsiteY19-38990" fmla="*/ 6968013 h 7238075"/>
                <a:gd name="connsiteX20-38991" fmla="*/ 656806 w 2264509"/>
                <a:gd name="connsiteY20-38992" fmla="*/ 7230086 h 7238075"/>
                <a:gd name="connsiteX21-38993" fmla="*/ 1009561 w 2264509"/>
                <a:gd name="connsiteY21-38994" fmla="*/ 7122486 h 7238075"/>
                <a:gd name="connsiteX22-38995" fmla="*/ 776064 w 2264509"/>
                <a:gd name="connsiteY22-38996" fmla="*/ 6830306 h 7238075"/>
                <a:gd name="connsiteX23-38997" fmla="*/ 804368 w 2264509"/>
                <a:gd name="connsiteY23-38998" fmla="*/ 6565349 h 7238075"/>
                <a:gd name="connsiteX24-38999" fmla="*/ 790216 w 2264509"/>
                <a:gd name="connsiteY24-39000" fmla="*/ 6235730 h 7238075"/>
                <a:gd name="connsiteX25-39001" fmla="*/ 907792 w 2264509"/>
                <a:gd name="connsiteY25-39002" fmla="*/ 5474692 h 7238075"/>
                <a:gd name="connsiteX26-39003" fmla="*/ 957309 w 2264509"/>
                <a:gd name="connsiteY26-39004" fmla="*/ 5365800 h 7238075"/>
                <a:gd name="connsiteX27-39005" fmla="*/ 949796 w 2264509"/>
                <a:gd name="connsiteY27-39006" fmla="*/ 5294498 h 7238075"/>
                <a:gd name="connsiteX28-39007" fmla="*/ 1022842 w 2264509"/>
                <a:gd name="connsiteY28-39008" fmla="*/ 5197505 h 7238075"/>
                <a:gd name="connsiteX29-39009" fmla="*/ 1024856 w 2264509"/>
                <a:gd name="connsiteY29-39010" fmla="*/ 5054630 h 7238075"/>
                <a:gd name="connsiteX30-39011" fmla="*/ 1250022 w 2264509"/>
                <a:gd name="connsiteY30-39012" fmla="*/ 4234537 h 7238075"/>
                <a:gd name="connsiteX31-39013" fmla="*/ 1388027 w 2264509"/>
                <a:gd name="connsiteY31-39014" fmla="*/ 4644157 h 7238075"/>
                <a:gd name="connsiteX32-39015" fmla="*/ 1392304 w 2264509"/>
                <a:gd name="connsiteY32-39016" fmla="*/ 4865602 h 7238075"/>
                <a:gd name="connsiteX33-39017" fmla="*/ 1361716 w 2264509"/>
                <a:gd name="connsiteY33-39018" fmla="*/ 4959440 h 7238075"/>
                <a:gd name="connsiteX34-39019" fmla="*/ 1405585 w 2264509"/>
                <a:gd name="connsiteY34-39020" fmla="*/ 5098769 h 7238075"/>
                <a:gd name="connsiteX35-39021" fmla="*/ 1313490 w 2264509"/>
                <a:gd name="connsiteY35-39022" fmla="*/ 5539804 h 7238075"/>
                <a:gd name="connsiteX36-39023" fmla="*/ 1314512 w 2264509"/>
                <a:gd name="connsiteY36-39024" fmla="*/ 6345824 h 7238075"/>
                <a:gd name="connsiteX37-39025" fmla="*/ 1387677 w 2264509"/>
                <a:gd name="connsiteY37-39026" fmla="*/ 6525837 h 7238075"/>
                <a:gd name="connsiteX38-39027" fmla="*/ 1336897 w 2264509"/>
                <a:gd name="connsiteY38-39028" fmla="*/ 6727274 h 7238075"/>
                <a:gd name="connsiteX39-39029" fmla="*/ 1355075 w 2264509"/>
                <a:gd name="connsiteY39-39030" fmla="*/ 6813600 h 7238075"/>
                <a:gd name="connsiteX40-39031" fmla="*/ 1364871 w 2264509"/>
                <a:gd name="connsiteY40-39032" fmla="*/ 7006384 h 7238075"/>
                <a:gd name="connsiteX41-39033" fmla="*/ 1811645 w 2264509"/>
                <a:gd name="connsiteY41-39034" fmla="*/ 7174679 h 7238075"/>
                <a:gd name="connsiteX42-39035" fmla="*/ 2240298 w 2264509"/>
                <a:gd name="connsiteY42-39036" fmla="*/ 7184685 h 7238075"/>
                <a:gd name="connsiteX43-39037" fmla="*/ 2223142 w 2264509"/>
                <a:gd name="connsiteY43-39038" fmla="*/ 7032346 h 7238075"/>
                <a:gd name="connsiteX44-39039" fmla="*/ 1738539 w 2264509"/>
                <a:gd name="connsiteY44-39040" fmla="*/ 6666009 h 7238075"/>
                <a:gd name="connsiteX45-39041" fmla="*/ 1759422 w 2264509"/>
                <a:gd name="connsiteY45-39042" fmla="*/ 6535632 h 7238075"/>
                <a:gd name="connsiteX46-39043" fmla="*/ 1719909 w 2264509"/>
                <a:gd name="connsiteY46-39044" fmla="*/ 6436627 h 7238075"/>
                <a:gd name="connsiteX47-39045" fmla="*/ 1708642 w 2264509"/>
                <a:gd name="connsiteY47-39046" fmla="*/ 6235730 h 7238075"/>
                <a:gd name="connsiteX48-39047" fmla="*/ 1730306 w 2264509"/>
                <a:gd name="connsiteY48-39048" fmla="*/ 5965274 h 7238075"/>
                <a:gd name="connsiteX49-39049" fmla="*/ 1778923 w 2264509"/>
                <a:gd name="connsiteY49-39050" fmla="*/ 5497769 h 7238075"/>
                <a:gd name="connsiteX50-39051" fmla="*/ 1790341 w 2264509"/>
                <a:gd name="connsiteY50-39052" fmla="*/ 5349364 h 7238075"/>
                <a:gd name="connsiteX51-39053" fmla="*/ 1848903 w 2264509"/>
                <a:gd name="connsiteY51-39054" fmla="*/ 5302881 h 7238075"/>
                <a:gd name="connsiteX52-39055" fmla="*/ 1935499 w 2264509"/>
                <a:gd name="connsiteY52-39056" fmla="*/ 5083205 h 7238075"/>
                <a:gd name="connsiteX53-39057" fmla="*/ 1960649 w 2264509"/>
                <a:gd name="connsiteY53-39058" fmla="*/ 4791056 h 7238075"/>
                <a:gd name="connsiteX54-39059" fmla="*/ 1951665 w 2264509"/>
                <a:gd name="connsiteY54-39060" fmla="*/ 4334336 h 7238075"/>
                <a:gd name="connsiteX55-39061" fmla="*/ 1932344 w 2264509"/>
                <a:gd name="connsiteY55-39062" fmla="*/ 3888133 h 7238075"/>
                <a:gd name="connsiteX56-39063" fmla="*/ 2061930 w 2264509"/>
                <a:gd name="connsiteY56-39064" fmla="*/ 3794489 h 7238075"/>
                <a:gd name="connsiteX57-39065" fmla="*/ 1762492 w 2264509"/>
                <a:gd name="connsiteY57-39066" fmla="*/ 2682768 h 7238075"/>
                <a:gd name="connsiteX58-39067" fmla="*/ 2171636 w 2264509"/>
                <a:gd name="connsiteY58-39068" fmla="*/ 2450629 h 7238075"/>
                <a:gd name="connsiteX59-39069" fmla="*/ 2032492 w 2264509"/>
                <a:gd name="connsiteY59-39070" fmla="*/ 1850474 h 7238075"/>
                <a:gd name="connsiteX60-39071" fmla="*/ 1987751 w 2264509"/>
                <a:gd name="connsiteY60-39072" fmla="*/ 1662589 h 7238075"/>
                <a:gd name="connsiteX61-39073" fmla="*/ 1973329 w 2264509"/>
                <a:gd name="connsiteY61-39074" fmla="*/ 1418094 h 7238075"/>
                <a:gd name="connsiteX62-39075" fmla="*/ 1925704 w 2264509"/>
                <a:gd name="connsiteY62-39076" fmla="*/ 1287898 h 7238075"/>
                <a:gd name="connsiteX63-39077" fmla="*/ 1458979 w 2264509"/>
                <a:gd name="connsiteY63-39078" fmla="*/ 1120535 h 7238075"/>
                <a:gd name="connsiteX64-39079" fmla="*/ 1360513 w 2264509"/>
                <a:gd name="connsiteY64-39080" fmla="*/ 1005635 h 7238075"/>
                <a:gd name="connsiteX65-39081" fmla="*/ 1416522 w 2264509"/>
                <a:gd name="connsiteY65-39082" fmla="*/ 807081 h 7238075"/>
                <a:gd name="connsiteX66-39083" fmla="*/ 1484699 w 2264509"/>
                <a:gd name="connsiteY66-39084" fmla="*/ 608469 h 7238075"/>
                <a:gd name="connsiteX67-39085" fmla="*/ 1496208 w 2264509"/>
                <a:gd name="connsiteY67-39086" fmla="*/ 366317 h 7238075"/>
                <a:gd name="connsiteX68-39087" fmla="*/ 1413968 w 2264509"/>
                <a:gd name="connsiteY68-39088" fmla="*/ 146640 h 7238075"/>
                <a:gd name="connsiteX69-39089" fmla="*/ 1100515 w 2264509"/>
                <a:gd name="connsiteY69-39090" fmla="*/ 551 h 7238075"/>
                <a:gd name="connsiteX0-39091" fmla="*/ 1100515 w 2264509"/>
                <a:gd name="connsiteY0-39092" fmla="*/ 551 h 7238075"/>
                <a:gd name="connsiteX1-39093" fmla="*/ 849378 w 2264509"/>
                <a:gd name="connsiteY1-39094" fmla="*/ 118937 h 7238075"/>
                <a:gd name="connsiteX2-39095" fmla="*/ 751515 w 2264509"/>
                <a:gd name="connsiteY2-39096" fmla="*/ 285490 h 7238075"/>
                <a:gd name="connsiteX3-39097" fmla="*/ 756141 w 2264509"/>
                <a:gd name="connsiteY3-39098" fmla="*/ 566071 h 7238075"/>
                <a:gd name="connsiteX4-39099" fmla="*/ 895260 w 2264509"/>
                <a:gd name="connsiteY4-39100" fmla="*/ 882679 h 7238075"/>
                <a:gd name="connsiteX5-39101" fmla="*/ 785588 w 2264509"/>
                <a:gd name="connsiteY5-39102" fmla="*/ 1025825 h 7238075"/>
                <a:gd name="connsiteX6-39103" fmla="*/ 152912 w 2264509"/>
                <a:gd name="connsiteY6-39104" fmla="*/ 1252683 h 7238075"/>
                <a:gd name="connsiteX7-39105" fmla="*/ 8160 w 2264509"/>
                <a:gd name="connsiteY7-39106" fmla="*/ 2283394 h 7238075"/>
                <a:gd name="connsiteX8-39107" fmla="*/ 416233 w 2264509"/>
                <a:gd name="connsiteY8-39108" fmla="*/ 2735641 h 7238075"/>
                <a:gd name="connsiteX9-39109" fmla="*/ 293173 w 2264509"/>
                <a:gd name="connsiteY9-39110" fmla="*/ 3799944 h 7238075"/>
                <a:gd name="connsiteX10-39111" fmla="*/ 428536 w 2264509"/>
                <a:gd name="connsiteY10-39112" fmla="*/ 3969982 h 7238075"/>
                <a:gd name="connsiteX11-39113" fmla="*/ 486017 w 2264509"/>
                <a:gd name="connsiteY11-39114" fmla="*/ 4215017 h 7238075"/>
                <a:gd name="connsiteX12-39115" fmla="*/ 547224 w 2264509"/>
                <a:gd name="connsiteY12-39116" fmla="*/ 4615099 h 7238075"/>
                <a:gd name="connsiteX13-39117" fmla="*/ 555878 w 2264509"/>
                <a:gd name="connsiteY13-39118" fmla="*/ 4779518 h 7238075"/>
                <a:gd name="connsiteX14-39119" fmla="*/ 541964 w 2264509"/>
                <a:gd name="connsiteY14-39120" fmla="*/ 4966441 h 7238075"/>
                <a:gd name="connsiteX15-39121" fmla="*/ 510234 w 2264509"/>
                <a:gd name="connsiteY15-39122" fmla="*/ 5112051 h 7238075"/>
                <a:gd name="connsiteX16-39123" fmla="*/ 434305 w 2264509"/>
                <a:gd name="connsiteY16-39124" fmla="*/ 6139609 h 7238075"/>
                <a:gd name="connsiteX17-39125" fmla="*/ 399690 w 2264509"/>
                <a:gd name="connsiteY17-39126" fmla="*/ 6589898 h 7238075"/>
                <a:gd name="connsiteX18-39127" fmla="*/ 471534 w 2264509"/>
                <a:gd name="connsiteY18-39128" fmla="*/ 6812999 h 7238075"/>
                <a:gd name="connsiteX19-39129" fmla="*/ 418410 w 2264509"/>
                <a:gd name="connsiteY19-39130" fmla="*/ 6968013 h 7238075"/>
                <a:gd name="connsiteX20-39131" fmla="*/ 656806 w 2264509"/>
                <a:gd name="connsiteY20-39132" fmla="*/ 7230086 h 7238075"/>
                <a:gd name="connsiteX21-39133" fmla="*/ 1009561 w 2264509"/>
                <a:gd name="connsiteY21-39134" fmla="*/ 7122486 h 7238075"/>
                <a:gd name="connsiteX22-39135" fmla="*/ 776064 w 2264509"/>
                <a:gd name="connsiteY22-39136" fmla="*/ 6830306 h 7238075"/>
                <a:gd name="connsiteX23-39137" fmla="*/ 804368 w 2264509"/>
                <a:gd name="connsiteY23-39138" fmla="*/ 6565349 h 7238075"/>
                <a:gd name="connsiteX24-39139" fmla="*/ 790216 w 2264509"/>
                <a:gd name="connsiteY24-39140" fmla="*/ 6235730 h 7238075"/>
                <a:gd name="connsiteX25-39141" fmla="*/ 907792 w 2264509"/>
                <a:gd name="connsiteY25-39142" fmla="*/ 5474692 h 7238075"/>
                <a:gd name="connsiteX26-39143" fmla="*/ 957309 w 2264509"/>
                <a:gd name="connsiteY26-39144" fmla="*/ 5365800 h 7238075"/>
                <a:gd name="connsiteX27-39145" fmla="*/ 949796 w 2264509"/>
                <a:gd name="connsiteY27-39146" fmla="*/ 5294498 h 7238075"/>
                <a:gd name="connsiteX28-39147" fmla="*/ 1022842 w 2264509"/>
                <a:gd name="connsiteY28-39148" fmla="*/ 5197505 h 7238075"/>
                <a:gd name="connsiteX29-39149" fmla="*/ 1024856 w 2264509"/>
                <a:gd name="connsiteY29-39150" fmla="*/ 5054630 h 7238075"/>
                <a:gd name="connsiteX30-39151" fmla="*/ 1250022 w 2264509"/>
                <a:gd name="connsiteY30-39152" fmla="*/ 4234537 h 7238075"/>
                <a:gd name="connsiteX31-39153" fmla="*/ 1388027 w 2264509"/>
                <a:gd name="connsiteY31-39154" fmla="*/ 4644157 h 7238075"/>
                <a:gd name="connsiteX32-39155" fmla="*/ 1392304 w 2264509"/>
                <a:gd name="connsiteY32-39156" fmla="*/ 4865602 h 7238075"/>
                <a:gd name="connsiteX33-39157" fmla="*/ 1361716 w 2264509"/>
                <a:gd name="connsiteY33-39158" fmla="*/ 4959440 h 7238075"/>
                <a:gd name="connsiteX34-39159" fmla="*/ 1405585 w 2264509"/>
                <a:gd name="connsiteY34-39160" fmla="*/ 5098769 h 7238075"/>
                <a:gd name="connsiteX35-39161" fmla="*/ 1313490 w 2264509"/>
                <a:gd name="connsiteY35-39162" fmla="*/ 5539804 h 7238075"/>
                <a:gd name="connsiteX36-39163" fmla="*/ 1314512 w 2264509"/>
                <a:gd name="connsiteY36-39164" fmla="*/ 6345824 h 7238075"/>
                <a:gd name="connsiteX37-39165" fmla="*/ 1387677 w 2264509"/>
                <a:gd name="connsiteY37-39166" fmla="*/ 6525837 h 7238075"/>
                <a:gd name="connsiteX38-39167" fmla="*/ 1336897 w 2264509"/>
                <a:gd name="connsiteY38-39168" fmla="*/ 6727274 h 7238075"/>
                <a:gd name="connsiteX39-39169" fmla="*/ 1355075 w 2264509"/>
                <a:gd name="connsiteY39-39170" fmla="*/ 6813600 h 7238075"/>
                <a:gd name="connsiteX40-39171" fmla="*/ 1364871 w 2264509"/>
                <a:gd name="connsiteY40-39172" fmla="*/ 7006384 h 7238075"/>
                <a:gd name="connsiteX41-39173" fmla="*/ 1811645 w 2264509"/>
                <a:gd name="connsiteY41-39174" fmla="*/ 7174679 h 7238075"/>
                <a:gd name="connsiteX42-39175" fmla="*/ 2240298 w 2264509"/>
                <a:gd name="connsiteY42-39176" fmla="*/ 7184685 h 7238075"/>
                <a:gd name="connsiteX43-39177" fmla="*/ 2223142 w 2264509"/>
                <a:gd name="connsiteY43-39178" fmla="*/ 7032346 h 7238075"/>
                <a:gd name="connsiteX44-39179" fmla="*/ 1738539 w 2264509"/>
                <a:gd name="connsiteY44-39180" fmla="*/ 6666009 h 7238075"/>
                <a:gd name="connsiteX45-39181" fmla="*/ 1759422 w 2264509"/>
                <a:gd name="connsiteY45-39182" fmla="*/ 6535632 h 7238075"/>
                <a:gd name="connsiteX46-39183" fmla="*/ 1719909 w 2264509"/>
                <a:gd name="connsiteY46-39184" fmla="*/ 6436627 h 7238075"/>
                <a:gd name="connsiteX47-39185" fmla="*/ 1708642 w 2264509"/>
                <a:gd name="connsiteY47-39186" fmla="*/ 6235730 h 7238075"/>
                <a:gd name="connsiteX48-39187" fmla="*/ 1730306 w 2264509"/>
                <a:gd name="connsiteY48-39188" fmla="*/ 5965274 h 7238075"/>
                <a:gd name="connsiteX49-39189" fmla="*/ 1778923 w 2264509"/>
                <a:gd name="connsiteY49-39190" fmla="*/ 5497769 h 7238075"/>
                <a:gd name="connsiteX50-39191" fmla="*/ 1790341 w 2264509"/>
                <a:gd name="connsiteY50-39192" fmla="*/ 5349364 h 7238075"/>
                <a:gd name="connsiteX51-39193" fmla="*/ 1848903 w 2264509"/>
                <a:gd name="connsiteY51-39194" fmla="*/ 5302881 h 7238075"/>
                <a:gd name="connsiteX52-39195" fmla="*/ 1935499 w 2264509"/>
                <a:gd name="connsiteY52-39196" fmla="*/ 5083205 h 7238075"/>
                <a:gd name="connsiteX53-39197" fmla="*/ 1960649 w 2264509"/>
                <a:gd name="connsiteY53-39198" fmla="*/ 4791056 h 7238075"/>
                <a:gd name="connsiteX54-39199" fmla="*/ 1951665 w 2264509"/>
                <a:gd name="connsiteY54-39200" fmla="*/ 4334336 h 7238075"/>
                <a:gd name="connsiteX55-39201" fmla="*/ 1932344 w 2264509"/>
                <a:gd name="connsiteY55-39202" fmla="*/ 3888133 h 7238075"/>
                <a:gd name="connsiteX56-39203" fmla="*/ 2061930 w 2264509"/>
                <a:gd name="connsiteY56-39204" fmla="*/ 3794489 h 7238075"/>
                <a:gd name="connsiteX57-39205" fmla="*/ 1762492 w 2264509"/>
                <a:gd name="connsiteY57-39206" fmla="*/ 2682768 h 7238075"/>
                <a:gd name="connsiteX58-39207" fmla="*/ 2171636 w 2264509"/>
                <a:gd name="connsiteY58-39208" fmla="*/ 2450629 h 7238075"/>
                <a:gd name="connsiteX59-39209" fmla="*/ 2032492 w 2264509"/>
                <a:gd name="connsiteY59-39210" fmla="*/ 1850474 h 7238075"/>
                <a:gd name="connsiteX60-39211" fmla="*/ 1987751 w 2264509"/>
                <a:gd name="connsiteY60-39212" fmla="*/ 1662589 h 7238075"/>
                <a:gd name="connsiteX61-39213" fmla="*/ 1973329 w 2264509"/>
                <a:gd name="connsiteY61-39214" fmla="*/ 1418094 h 7238075"/>
                <a:gd name="connsiteX62-39215" fmla="*/ 1925704 w 2264509"/>
                <a:gd name="connsiteY62-39216" fmla="*/ 1287898 h 7238075"/>
                <a:gd name="connsiteX63-39217" fmla="*/ 1458979 w 2264509"/>
                <a:gd name="connsiteY63-39218" fmla="*/ 1120535 h 7238075"/>
                <a:gd name="connsiteX64-39219" fmla="*/ 1360513 w 2264509"/>
                <a:gd name="connsiteY64-39220" fmla="*/ 1005635 h 7238075"/>
                <a:gd name="connsiteX65-39221" fmla="*/ 1416522 w 2264509"/>
                <a:gd name="connsiteY65-39222" fmla="*/ 807081 h 7238075"/>
                <a:gd name="connsiteX66-39223" fmla="*/ 1484699 w 2264509"/>
                <a:gd name="connsiteY66-39224" fmla="*/ 608469 h 7238075"/>
                <a:gd name="connsiteX67-39225" fmla="*/ 1496208 w 2264509"/>
                <a:gd name="connsiteY67-39226" fmla="*/ 366317 h 7238075"/>
                <a:gd name="connsiteX68-39227" fmla="*/ 1413968 w 2264509"/>
                <a:gd name="connsiteY68-39228" fmla="*/ 146640 h 7238075"/>
                <a:gd name="connsiteX69-39229" fmla="*/ 1100515 w 2264509"/>
                <a:gd name="connsiteY69-39230" fmla="*/ 551 h 7238075"/>
                <a:gd name="connsiteX0-39231" fmla="*/ 1100515 w 2264509"/>
                <a:gd name="connsiteY0-39232" fmla="*/ 551 h 7238075"/>
                <a:gd name="connsiteX1-39233" fmla="*/ 849378 w 2264509"/>
                <a:gd name="connsiteY1-39234" fmla="*/ 118937 h 7238075"/>
                <a:gd name="connsiteX2-39235" fmla="*/ 751515 w 2264509"/>
                <a:gd name="connsiteY2-39236" fmla="*/ 285490 h 7238075"/>
                <a:gd name="connsiteX3-39237" fmla="*/ 756141 w 2264509"/>
                <a:gd name="connsiteY3-39238" fmla="*/ 566071 h 7238075"/>
                <a:gd name="connsiteX4-39239" fmla="*/ 895260 w 2264509"/>
                <a:gd name="connsiteY4-39240" fmla="*/ 882679 h 7238075"/>
                <a:gd name="connsiteX5-39241" fmla="*/ 785588 w 2264509"/>
                <a:gd name="connsiteY5-39242" fmla="*/ 1025825 h 7238075"/>
                <a:gd name="connsiteX6-39243" fmla="*/ 152912 w 2264509"/>
                <a:gd name="connsiteY6-39244" fmla="*/ 1252683 h 7238075"/>
                <a:gd name="connsiteX7-39245" fmla="*/ 8160 w 2264509"/>
                <a:gd name="connsiteY7-39246" fmla="*/ 2283394 h 7238075"/>
                <a:gd name="connsiteX8-39247" fmla="*/ 416233 w 2264509"/>
                <a:gd name="connsiteY8-39248" fmla="*/ 2735641 h 7238075"/>
                <a:gd name="connsiteX9-39249" fmla="*/ 293173 w 2264509"/>
                <a:gd name="connsiteY9-39250" fmla="*/ 3799944 h 7238075"/>
                <a:gd name="connsiteX10-39251" fmla="*/ 428536 w 2264509"/>
                <a:gd name="connsiteY10-39252" fmla="*/ 3969982 h 7238075"/>
                <a:gd name="connsiteX11-39253" fmla="*/ 486017 w 2264509"/>
                <a:gd name="connsiteY11-39254" fmla="*/ 4215017 h 7238075"/>
                <a:gd name="connsiteX12-39255" fmla="*/ 547224 w 2264509"/>
                <a:gd name="connsiteY12-39256" fmla="*/ 4615099 h 7238075"/>
                <a:gd name="connsiteX13-39257" fmla="*/ 555878 w 2264509"/>
                <a:gd name="connsiteY13-39258" fmla="*/ 4779518 h 7238075"/>
                <a:gd name="connsiteX14-39259" fmla="*/ 541964 w 2264509"/>
                <a:gd name="connsiteY14-39260" fmla="*/ 4966441 h 7238075"/>
                <a:gd name="connsiteX15-39261" fmla="*/ 510234 w 2264509"/>
                <a:gd name="connsiteY15-39262" fmla="*/ 5112051 h 7238075"/>
                <a:gd name="connsiteX16-39263" fmla="*/ 434305 w 2264509"/>
                <a:gd name="connsiteY16-39264" fmla="*/ 6139609 h 7238075"/>
                <a:gd name="connsiteX17-39265" fmla="*/ 399690 w 2264509"/>
                <a:gd name="connsiteY17-39266" fmla="*/ 6589898 h 7238075"/>
                <a:gd name="connsiteX18-39267" fmla="*/ 471534 w 2264509"/>
                <a:gd name="connsiteY18-39268" fmla="*/ 6812999 h 7238075"/>
                <a:gd name="connsiteX19-39269" fmla="*/ 418410 w 2264509"/>
                <a:gd name="connsiteY19-39270" fmla="*/ 6968013 h 7238075"/>
                <a:gd name="connsiteX20-39271" fmla="*/ 656806 w 2264509"/>
                <a:gd name="connsiteY20-39272" fmla="*/ 7230086 h 7238075"/>
                <a:gd name="connsiteX21-39273" fmla="*/ 1009561 w 2264509"/>
                <a:gd name="connsiteY21-39274" fmla="*/ 7122486 h 7238075"/>
                <a:gd name="connsiteX22-39275" fmla="*/ 776064 w 2264509"/>
                <a:gd name="connsiteY22-39276" fmla="*/ 6830306 h 7238075"/>
                <a:gd name="connsiteX23-39277" fmla="*/ 804368 w 2264509"/>
                <a:gd name="connsiteY23-39278" fmla="*/ 6565349 h 7238075"/>
                <a:gd name="connsiteX24-39279" fmla="*/ 790216 w 2264509"/>
                <a:gd name="connsiteY24-39280" fmla="*/ 6235730 h 7238075"/>
                <a:gd name="connsiteX25-39281" fmla="*/ 907792 w 2264509"/>
                <a:gd name="connsiteY25-39282" fmla="*/ 5474692 h 7238075"/>
                <a:gd name="connsiteX26-39283" fmla="*/ 957309 w 2264509"/>
                <a:gd name="connsiteY26-39284" fmla="*/ 5365800 h 7238075"/>
                <a:gd name="connsiteX27-39285" fmla="*/ 949796 w 2264509"/>
                <a:gd name="connsiteY27-39286" fmla="*/ 5294498 h 7238075"/>
                <a:gd name="connsiteX28-39287" fmla="*/ 1022842 w 2264509"/>
                <a:gd name="connsiteY28-39288" fmla="*/ 5197505 h 7238075"/>
                <a:gd name="connsiteX29-39289" fmla="*/ 1024856 w 2264509"/>
                <a:gd name="connsiteY29-39290" fmla="*/ 5054630 h 7238075"/>
                <a:gd name="connsiteX30-39291" fmla="*/ 1250022 w 2264509"/>
                <a:gd name="connsiteY30-39292" fmla="*/ 4234537 h 7238075"/>
                <a:gd name="connsiteX31-39293" fmla="*/ 1388027 w 2264509"/>
                <a:gd name="connsiteY31-39294" fmla="*/ 4644157 h 7238075"/>
                <a:gd name="connsiteX32-39295" fmla="*/ 1392304 w 2264509"/>
                <a:gd name="connsiteY32-39296" fmla="*/ 4865602 h 7238075"/>
                <a:gd name="connsiteX33-39297" fmla="*/ 1361716 w 2264509"/>
                <a:gd name="connsiteY33-39298" fmla="*/ 4959440 h 7238075"/>
                <a:gd name="connsiteX34-39299" fmla="*/ 1405585 w 2264509"/>
                <a:gd name="connsiteY34-39300" fmla="*/ 5098769 h 7238075"/>
                <a:gd name="connsiteX35-39301" fmla="*/ 1313490 w 2264509"/>
                <a:gd name="connsiteY35-39302" fmla="*/ 5539804 h 7238075"/>
                <a:gd name="connsiteX36-39303" fmla="*/ 1314512 w 2264509"/>
                <a:gd name="connsiteY36-39304" fmla="*/ 6345824 h 7238075"/>
                <a:gd name="connsiteX37-39305" fmla="*/ 1387677 w 2264509"/>
                <a:gd name="connsiteY37-39306" fmla="*/ 6525837 h 7238075"/>
                <a:gd name="connsiteX38-39307" fmla="*/ 1336897 w 2264509"/>
                <a:gd name="connsiteY38-39308" fmla="*/ 6727274 h 7238075"/>
                <a:gd name="connsiteX39-39309" fmla="*/ 1355075 w 2264509"/>
                <a:gd name="connsiteY39-39310" fmla="*/ 6813600 h 7238075"/>
                <a:gd name="connsiteX40-39311" fmla="*/ 1364871 w 2264509"/>
                <a:gd name="connsiteY40-39312" fmla="*/ 7006384 h 7238075"/>
                <a:gd name="connsiteX41-39313" fmla="*/ 1811645 w 2264509"/>
                <a:gd name="connsiteY41-39314" fmla="*/ 7174679 h 7238075"/>
                <a:gd name="connsiteX42-39315" fmla="*/ 2240298 w 2264509"/>
                <a:gd name="connsiteY42-39316" fmla="*/ 7184685 h 7238075"/>
                <a:gd name="connsiteX43-39317" fmla="*/ 2223142 w 2264509"/>
                <a:gd name="connsiteY43-39318" fmla="*/ 7032346 h 7238075"/>
                <a:gd name="connsiteX44-39319" fmla="*/ 1738539 w 2264509"/>
                <a:gd name="connsiteY44-39320" fmla="*/ 6666009 h 7238075"/>
                <a:gd name="connsiteX45-39321" fmla="*/ 1759422 w 2264509"/>
                <a:gd name="connsiteY45-39322" fmla="*/ 6535632 h 7238075"/>
                <a:gd name="connsiteX46-39323" fmla="*/ 1719909 w 2264509"/>
                <a:gd name="connsiteY46-39324" fmla="*/ 6436627 h 7238075"/>
                <a:gd name="connsiteX47-39325" fmla="*/ 1708642 w 2264509"/>
                <a:gd name="connsiteY47-39326" fmla="*/ 6235730 h 7238075"/>
                <a:gd name="connsiteX48-39327" fmla="*/ 1730306 w 2264509"/>
                <a:gd name="connsiteY48-39328" fmla="*/ 5965274 h 7238075"/>
                <a:gd name="connsiteX49-39329" fmla="*/ 1778923 w 2264509"/>
                <a:gd name="connsiteY49-39330" fmla="*/ 5497769 h 7238075"/>
                <a:gd name="connsiteX50-39331" fmla="*/ 1790341 w 2264509"/>
                <a:gd name="connsiteY50-39332" fmla="*/ 5349364 h 7238075"/>
                <a:gd name="connsiteX51-39333" fmla="*/ 1848903 w 2264509"/>
                <a:gd name="connsiteY51-39334" fmla="*/ 5302881 h 7238075"/>
                <a:gd name="connsiteX52-39335" fmla="*/ 1935499 w 2264509"/>
                <a:gd name="connsiteY52-39336" fmla="*/ 5083205 h 7238075"/>
                <a:gd name="connsiteX53-39337" fmla="*/ 1960649 w 2264509"/>
                <a:gd name="connsiteY53-39338" fmla="*/ 4791056 h 7238075"/>
                <a:gd name="connsiteX54-39339" fmla="*/ 1951665 w 2264509"/>
                <a:gd name="connsiteY54-39340" fmla="*/ 4334336 h 7238075"/>
                <a:gd name="connsiteX55-39341" fmla="*/ 1932344 w 2264509"/>
                <a:gd name="connsiteY55-39342" fmla="*/ 3888133 h 7238075"/>
                <a:gd name="connsiteX56-39343" fmla="*/ 2061930 w 2264509"/>
                <a:gd name="connsiteY56-39344" fmla="*/ 3794489 h 7238075"/>
                <a:gd name="connsiteX57-39345" fmla="*/ 1762492 w 2264509"/>
                <a:gd name="connsiteY57-39346" fmla="*/ 2682768 h 7238075"/>
                <a:gd name="connsiteX58-39347" fmla="*/ 2171636 w 2264509"/>
                <a:gd name="connsiteY58-39348" fmla="*/ 2450629 h 7238075"/>
                <a:gd name="connsiteX59-39349" fmla="*/ 2032492 w 2264509"/>
                <a:gd name="connsiteY59-39350" fmla="*/ 1850474 h 7238075"/>
                <a:gd name="connsiteX60-39351" fmla="*/ 1987751 w 2264509"/>
                <a:gd name="connsiteY60-39352" fmla="*/ 1662589 h 7238075"/>
                <a:gd name="connsiteX61-39353" fmla="*/ 1973329 w 2264509"/>
                <a:gd name="connsiteY61-39354" fmla="*/ 1418094 h 7238075"/>
                <a:gd name="connsiteX62-39355" fmla="*/ 1925704 w 2264509"/>
                <a:gd name="connsiteY62-39356" fmla="*/ 1287898 h 7238075"/>
                <a:gd name="connsiteX63-39357" fmla="*/ 1458979 w 2264509"/>
                <a:gd name="connsiteY63-39358" fmla="*/ 1120535 h 7238075"/>
                <a:gd name="connsiteX64-39359" fmla="*/ 1360513 w 2264509"/>
                <a:gd name="connsiteY64-39360" fmla="*/ 1005635 h 7238075"/>
                <a:gd name="connsiteX65-39361" fmla="*/ 1416522 w 2264509"/>
                <a:gd name="connsiteY65-39362" fmla="*/ 807081 h 7238075"/>
                <a:gd name="connsiteX66-39363" fmla="*/ 1484699 w 2264509"/>
                <a:gd name="connsiteY66-39364" fmla="*/ 608469 h 7238075"/>
                <a:gd name="connsiteX67-39365" fmla="*/ 1496208 w 2264509"/>
                <a:gd name="connsiteY67-39366" fmla="*/ 366317 h 7238075"/>
                <a:gd name="connsiteX68-39367" fmla="*/ 1413968 w 2264509"/>
                <a:gd name="connsiteY68-39368" fmla="*/ 146640 h 7238075"/>
                <a:gd name="connsiteX69-39369" fmla="*/ 1100515 w 2264509"/>
                <a:gd name="connsiteY69-39370" fmla="*/ 551 h 7238075"/>
                <a:gd name="connsiteX0-39371" fmla="*/ 1100515 w 2264509"/>
                <a:gd name="connsiteY0-39372" fmla="*/ 551 h 7238075"/>
                <a:gd name="connsiteX1-39373" fmla="*/ 849378 w 2264509"/>
                <a:gd name="connsiteY1-39374" fmla="*/ 118937 h 7238075"/>
                <a:gd name="connsiteX2-39375" fmla="*/ 751515 w 2264509"/>
                <a:gd name="connsiteY2-39376" fmla="*/ 285490 h 7238075"/>
                <a:gd name="connsiteX3-39377" fmla="*/ 756141 w 2264509"/>
                <a:gd name="connsiteY3-39378" fmla="*/ 566071 h 7238075"/>
                <a:gd name="connsiteX4-39379" fmla="*/ 895260 w 2264509"/>
                <a:gd name="connsiteY4-39380" fmla="*/ 882679 h 7238075"/>
                <a:gd name="connsiteX5-39381" fmla="*/ 785588 w 2264509"/>
                <a:gd name="connsiteY5-39382" fmla="*/ 1025825 h 7238075"/>
                <a:gd name="connsiteX6-39383" fmla="*/ 152912 w 2264509"/>
                <a:gd name="connsiteY6-39384" fmla="*/ 1252683 h 7238075"/>
                <a:gd name="connsiteX7-39385" fmla="*/ 8160 w 2264509"/>
                <a:gd name="connsiteY7-39386" fmla="*/ 2283394 h 7238075"/>
                <a:gd name="connsiteX8-39387" fmla="*/ 416233 w 2264509"/>
                <a:gd name="connsiteY8-39388" fmla="*/ 2735641 h 7238075"/>
                <a:gd name="connsiteX9-39389" fmla="*/ 293173 w 2264509"/>
                <a:gd name="connsiteY9-39390" fmla="*/ 3799944 h 7238075"/>
                <a:gd name="connsiteX10-39391" fmla="*/ 428536 w 2264509"/>
                <a:gd name="connsiteY10-39392" fmla="*/ 3969982 h 7238075"/>
                <a:gd name="connsiteX11-39393" fmla="*/ 486017 w 2264509"/>
                <a:gd name="connsiteY11-39394" fmla="*/ 4215017 h 7238075"/>
                <a:gd name="connsiteX12-39395" fmla="*/ 547224 w 2264509"/>
                <a:gd name="connsiteY12-39396" fmla="*/ 4615099 h 7238075"/>
                <a:gd name="connsiteX13-39397" fmla="*/ 555878 w 2264509"/>
                <a:gd name="connsiteY13-39398" fmla="*/ 4779518 h 7238075"/>
                <a:gd name="connsiteX14-39399" fmla="*/ 541964 w 2264509"/>
                <a:gd name="connsiteY14-39400" fmla="*/ 4966441 h 7238075"/>
                <a:gd name="connsiteX15-39401" fmla="*/ 510234 w 2264509"/>
                <a:gd name="connsiteY15-39402" fmla="*/ 5112051 h 7238075"/>
                <a:gd name="connsiteX16-39403" fmla="*/ 434305 w 2264509"/>
                <a:gd name="connsiteY16-39404" fmla="*/ 6139609 h 7238075"/>
                <a:gd name="connsiteX17-39405" fmla="*/ 399690 w 2264509"/>
                <a:gd name="connsiteY17-39406" fmla="*/ 6589898 h 7238075"/>
                <a:gd name="connsiteX18-39407" fmla="*/ 471534 w 2264509"/>
                <a:gd name="connsiteY18-39408" fmla="*/ 6812999 h 7238075"/>
                <a:gd name="connsiteX19-39409" fmla="*/ 418410 w 2264509"/>
                <a:gd name="connsiteY19-39410" fmla="*/ 6968013 h 7238075"/>
                <a:gd name="connsiteX20-39411" fmla="*/ 656806 w 2264509"/>
                <a:gd name="connsiteY20-39412" fmla="*/ 7230086 h 7238075"/>
                <a:gd name="connsiteX21-39413" fmla="*/ 1009561 w 2264509"/>
                <a:gd name="connsiteY21-39414" fmla="*/ 7122486 h 7238075"/>
                <a:gd name="connsiteX22-39415" fmla="*/ 776064 w 2264509"/>
                <a:gd name="connsiteY22-39416" fmla="*/ 6830306 h 7238075"/>
                <a:gd name="connsiteX23-39417" fmla="*/ 804368 w 2264509"/>
                <a:gd name="connsiteY23-39418" fmla="*/ 6565349 h 7238075"/>
                <a:gd name="connsiteX24-39419" fmla="*/ 790216 w 2264509"/>
                <a:gd name="connsiteY24-39420" fmla="*/ 6235730 h 7238075"/>
                <a:gd name="connsiteX25-39421" fmla="*/ 907792 w 2264509"/>
                <a:gd name="connsiteY25-39422" fmla="*/ 5474692 h 7238075"/>
                <a:gd name="connsiteX26-39423" fmla="*/ 957309 w 2264509"/>
                <a:gd name="connsiteY26-39424" fmla="*/ 5365800 h 7238075"/>
                <a:gd name="connsiteX27-39425" fmla="*/ 949796 w 2264509"/>
                <a:gd name="connsiteY27-39426" fmla="*/ 5294498 h 7238075"/>
                <a:gd name="connsiteX28-39427" fmla="*/ 1022842 w 2264509"/>
                <a:gd name="connsiteY28-39428" fmla="*/ 5197505 h 7238075"/>
                <a:gd name="connsiteX29-39429" fmla="*/ 1024856 w 2264509"/>
                <a:gd name="connsiteY29-39430" fmla="*/ 5054630 h 7238075"/>
                <a:gd name="connsiteX30-39431" fmla="*/ 1250022 w 2264509"/>
                <a:gd name="connsiteY30-39432" fmla="*/ 4234537 h 7238075"/>
                <a:gd name="connsiteX31-39433" fmla="*/ 1388027 w 2264509"/>
                <a:gd name="connsiteY31-39434" fmla="*/ 4644157 h 7238075"/>
                <a:gd name="connsiteX32-39435" fmla="*/ 1392304 w 2264509"/>
                <a:gd name="connsiteY32-39436" fmla="*/ 4865602 h 7238075"/>
                <a:gd name="connsiteX33-39437" fmla="*/ 1361716 w 2264509"/>
                <a:gd name="connsiteY33-39438" fmla="*/ 4959440 h 7238075"/>
                <a:gd name="connsiteX34-39439" fmla="*/ 1405585 w 2264509"/>
                <a:gd name="connsiteY34-39440" fmla="*/ 5098769 h 7238075"/>
                <a:gd name="connsiteX35-39441" fmla="*/ 1313490 w 2264509"/>
                <a:gd name="connsiteY35-39442" fmla="*/ 5539804 h 7238075"/>
                <a:gd name="connsiteX36-39443" fmla="*/ 1314512 w 2264509"/>
                <a:gd name="connsiteY36-39444" fmla="*/ 6345824 h 7238075"/>
                <a:gd name="connsiteX37-39445" fmla="*/ 1387677 w 2264509"/>
                <a:gd name="connsiteY37-39446" fmla="*/ 6525837 h 7238075"/>
                <a:gd name="connsiteX38-39447" fmla="*/ 1336897 w 2264509"/>
                <a:gd name="connsiteY38-39448" fmla="*/ 6727274 h 7238075"/>
                <a:gd name="connsiteX39-39449" fmla="*/ 1355075 w 2264509"/>
                <a:gd name="connsiteY39-39450" fmla="*/ 6813600 h 7238075"/>
                <a:gd name="connsiteX40-39451" fmla="*/ 1364871 w 2264509"/>
                <a:gd name="connsiteY40-39452" fmla="*/ 7006384 h 7238075"/>
                <a:gd name="connsiteX41-39453" fmla="*/ 1811645 w 2264509"/>
                <a:gd name="connsiteY41-39454" fmla="*/ 7174679 h 7238075"/>
                <a:gd name="connsiteX42-39455" fmla="*/ 2240298 w 2264509"/>
                <a:gd name="connsiteY42-39456" fmla="*/ 7184685 h 7238075"/>
                <a:gd name="connsiteX43-39457" fmla="*/ 2223142 w 2264509"/>
                <a:gd name="connsiteY43-39458" fmla="*/ 7032346 h 7238075"/>
                <a:gd name="connsiteX44-39459" fmla="*/ 1738539 w 2264509"/>
                <a:gd name="connsiteY44-39460" fmla="*/ 6666009 h 7238075"/>
                <a:gd name="connsiteX45-39461" fmla="*/ 1759422 w 2264509"/>
                <a:gd name="connsiteY45-39462" fmla="*/ 6535632 h 7238075"/>
                <a:gd name="connsiteX46-39463" fmla="*/ 1719909 w 2264509"/>
                <a:gd name="connsiteY46-39464" fmla="*/ 6436627 h 7238075"/>
                <a:gd name="connsiteX47-39465" fmla="*/ 1708642 w 2264509"/>
                <a:gd name="connsiteY47-39466" fmla="*/ 6235730 h 7238075"/>
                <a:gd name="connsiteX48-39467" fmla="*/ 1730306 w 2264509"/>
                <a:gd name="connsiteY48-39468" fmla="*/ 5965274 h 7238075"/>
                <a:gd name="connsiteX49-39469" fmla="*/ 1778923 w 2264509"/>
                <a:gd name="connsiteY49-39470" fmla="*/ 5497769 h 7238075"/>
                <a:gd name="connsiteX50-39471" fmla="*/ 1790341 w 2264509"/>
                <a:gd name="connsiteY50-39472" fmla="*/ 5349364 h 7238075"/>
                <a:gd name="connsiteX51-39473" fmla="*/ 1848903 w 2264509"/>
                <a:gd name="connsiteY51-39474" fmla="*/ 5302881 h 7238075"/>
                <a:gd name="connsiteX52-39475" fmla="*/ 1935499 w 2264509"/>
                <a:gd name="connsiteY52-39476" fmla="*/ 5083205 h 7238075"/>
                <a:gd name="connsiteX53-39477" fmla="*/ 1960649 w 2264509"/>
                <a:gd name="connsiteY53-39478" fmla="*/ 4791056 h 7238075"/>
                <a:gd name="connsiteX54-39479" fmla="*/ 1951665 w 2264509"/>
                <a:gd name="connsiteY54-39480" fmla="*/ 4334336 h 7238075"/>
                <a:gd name="connsiteX55-39481" fmla="*/ 1932344 w 2264509"/>
                <a:gd name="connsiteY55-39482" fmla="*/ 3888133 h 7238075"/>
                <a:gd name="connsiteX56-39483" fmla="*/ 2095683 w 2264509"/>
                <a:gd name="connsiteY56-39484" fmla="*/ 3828242 h 7238075"/>
                <a:gd name="connsiteX57-39485" fmla="*/ 1762492 w 2264509"/>
                <a:gd name="connsiteY57-39486" fmla="*/ 2682768 h 7238075"/>
                <a:gd name="connsiteX58-39487" fmla="*/ 2171636 w 2264509"/>
                <a:gd name="connsiteY58-39488" fmla="*/ 2450629 h 7238075"/>
                <a:gd name="connsiteX59-39489" fmla="*/ 2032492 w 2264509"/>
                <a:gd name="connsiteY59-39490" fmla="*/ 1850474 h 7238075"/>
                <a:gd name="connsiteX60-39491" fmla="*/ 1987751 w 2264509"/>
                <a:gd name="connsiteY60-39492" fmla="*/ 1662589 h 7238075"/>
                <a:gd name="connsiteX61-39493" fmla="*/ 1973329 w 2264509"/>
                <a:gd name="connsiteY61-39494" fmla="*/ 1418094 h 7238075"/>
                <a:gd name="connsiteX62-39495" fmla="*/ 1925704 w 2264509"/>
                <a:gd name="connsiteY62-39496" fmla="*/ 1287898 h 7238075"/>
                <a:gd name="connsiteX63-39497" fmla="*/ 1458979 w 2264509"/>
                <a:gd name="connsiteY63-39498" fmla="*/ 1120535 h 7238075"/>
                <a:gd name="connsiteX64-39499" fmla="*/ 1360513 w 2264509"/>
                <a:gd name="connsiteY64-39500" fmla="*/ 1005635 h 7238075"/>
                <a:gd name="connsiteX65-39501" fmla="*/ 1416522 w 2264509"/>
                <a:gd name="connsiteY65-39502" fmla="*/ 807081 h 7238075"/>
                <a:gd name="connsiteX66-39503" fmla="*/ 1484699 w 2264509"/>
                <a:gd name="connsiteY66-39504" fmla="*/ 608469 h 7238075"/>
                <a:gd name="connsiteX67-39505" fmla="*/ 1496208 w 2264509"/>
                <a:gd name="connsiteY67-39506" fmla="*/ 366317 h 7238075"/>
                <a:gd name="connsiteX68-39507" fmla="*/ 1413968 w 2264509"/>
                <a:gd name="connsiteY68-39508" fmla="*/ 146640 h 7238075"/>
                <a:gd name="connsiteX69-39509" fmla="*/ 1100515 w 2264509"/>
                <a:gd name="connsiteY69-39510" fmla="*/ 551 h 7238075"/>
                <a:gd name="connsiteX0-39511" fmla="*/ 1100515 w 2264509"/>
                <a:gd name="connsiteY0-39512" fmla="*/ 551 h 7238075"/>
                <a:gd name="connsiteX1-39513" fmla="*/ 849378 w 2264509"/>
                <a:gd name="connsiteY1-39514" fmla="*/ 118937 h 7238075"/>
                <a:gd name="connsiteX2-39515" fmla="*/ 751515 w 2264509"/>
                <a:gd name="connsiteY2-39516" fmla="*/ 285490 h 7238075"/>
                <a:gd name="connsiteX3-39517" fmla="*/ 756141 w 2264509"/>
                <a:gd name="connsiteY3-39518" fmla="*/ 566071 h 7238075"/>
                <a:gd name="connsiteX4-39519" fmla="*/ 895260 w 2264509"/>
                <a:gd name="connsiteY4-39520" fmla="*/ 882679 h 7238075"/>
                <a:gd name="connsiteX5-39521" fmla="*/ 785588 w 2264509"/>
                <a:gd name="connsiteY5-39522" fmla="*/ 1025825 h 7238075"/>
                <a:gd name="connsiteX6-39523" fmla="*/ 152912 w 2264509"/>
                <a:gd name="connsiteY6-39524" fmla="*/ 1252683 h 7238075"/>
                <a:gd name="connsiteX7-39525" fmla="*/ 8160 w 2264509"/>
                <a:gd name="connsiteY7-39526" fmla="*/ 2283394 h 7238075"/>
                <a:gd name="connsiteX8-39527" fmla="*/ 416233 w 2264509"/>
                <a:gd name="connsiteY8-39528" fmla="*/ 2735641 h 7238075"/>
                <a:gd name="connsiteX9-39529" fmla="*/ 293173 w 2264509"/>
                <a:gd name="connsiteY9-39530" fmla="*/ 3799944 h 7238075"/>
                <a:gd name="connsiteX10-39531" fmla="*/ 428536 w 2264509"/>
                <a:gd name="connsiteY10-39532" fmla="*/ 3969982 h 7238075"/>
                <a:gd name="connsiteX11-39533" fmla="*/ 486017 w 2264509"/>
                <a:gd name="connsiteY11-39534" fmla="*/ 4215017 h 7238075"/>
                <a:gd name="connsiteX12-39535" fmla="*/ 547224 w 2264509"/>
                <a:gd name="connsiteY12-39536" fmla="*/ 4615099 h 7238075"/>
                <a:gd name="connsiteX13-39537" fmla="*/ 555878 w 2264509"/>
                <a:gd name="connsiteY13-39538" fmla="*/ 4779518 h 7238075"/>
                <a:gd name="connsiteX14-39539" fmla="*/ 541964 w 2264509"/>
                <a:gd name="connsiteY14-39540" fmla="*/ 4966441 h 7238075"/>
                <a:gd name="connsiteX15-39541" fmla="*/ 510234 w 2264509"/>
                <a:gd name="connsiteY15-39542" fmla="*/ 5112051 h 7238075"/>
                <a:gd name="connsiteX16-39543" fmla="*/ 434305 w 2264509"/>
                <a:gd name="connsiteY16-39544" fmla="*/ 6139609 h 7238075"/>
                <a:gd name="connsiteX17-39545" fmla="*/ 399690 w 2264509"/>
                <a:gd name="connsiteY17-39546" fmla="*/ 6589898 h 7238075"/>
                <a:gd name="connsiteX18-39547" fmla="*/ 471534 w 2264509"/>
                <a:gd name="connsiteY18-39548" fmla="*/ 6812999 h 7238075"/>
                <a:gd name="connsiteX19-39549" fmla="*/ 418410 w 2264509"/>
                <a:gd name="connsiteY19-39550" fmla="*/ 6968013 h 7238075"/>
                <a:gd name="connsiteX20-39551" fmla="*/ 656806 w 2264509"/>
                <a:gd name="connsiteY20-39552" fmla="*/ 7230086 h 7238075"/>
                <a:gd name="connsiteX21-39553" fmla="*/ 1009561 w 2264509"/>
                <a:gd name="connsiteY21-39554" fmla="*/ 7122486 h 7238075"/>
                <a:gd name="connsiteX22-39555" fmla="*/ 776064 w 2264509"/>
                <a:gd name="connsiteY22-39556" fmla="*/ 6830306 h 7238075"/>
                <a:gd name="connsiteX23-39557" fmla="*/ 804368 w 2264509"/>
                <a:gd name="connsiteY23-39558" fmla="*/ 6565349 h 7238075"/>
                <a:gd name="connsiteX24-39559" fmla="*/ 790216 w 2264509"/>
                <a:gd name="connsiteY24-39560" fmla="*/ 6235730 h 7238075"/>
                <a:gd name="connsiteX25-39561" fmla="*/ 907792 w 2264509"/>
                <a:gd name="connsiteY25-39562" fmla="*/ 5474692 h 7238075"/>
                <a:gd name="connsiteX26-39563" fmla="*/ 957309 w 2264509"/>
                <a:gd name="connsiteY26-39564" fmla="*/ 5365800 h 7238075"/>
                <a:gd name="connsiteX27-39565" fmla="*/ 949796 w 2264509"/>
                <a:gd name="connsiteY27-39566" fmla="*/ 5294498 h 7238075"/>
                <a:gd name="connsiteX28-39567" fmla="*/ 1022842 w 2264509"/>
                <a:gd name="connsiteY28-39568" fmla="*/ 5197505 h 7238075"/>
                <a:gd name="connsiteX29-39569" fmla="*/ 1024856 w 2264509"/>
                <a:gd name="connsiteY29-39570" fmla="*/ 5054630 h 7238075"/>
                <a:gd name="connsiteX30-39571" fmla="*/ 1250022 w 2264509"/>
                <a:gd name="connsiteY30-39572" fmla="*/ 4234537 h 7238075"/>
                <a:gd name="connsiteX31-39573" fmla="*/ 1388027 w 2264509"/>
                <a:gd name="connsiteY31-39574" fmla="*/ 4644157 h 7238075"/>
                <a:gd name="connsiteX32-39575" fmla="*/ 1392304 w 2264509"/>
                <a:gd name="connsiteY32-39576" fmla="*/ 4865602 h 7238075"/>
                <a:gd name="connsiteX33-39577" fmla="*/ 1361716 w 2264509"/>
                <a:gd name="connsiteY33-39578" fmla="*/ 4959440 h 7238075"/>
                <a:gd name="connsiteX34-39579" fmla="*/ 1405585 w 2264509"/>
                <a:gd name="connsiteY34-39580" fmla="*/ 5098769 h 7238075"/>
                <a:gd name="connsiteX35-39581" fmla="*/ 1313490 w 2264509"/>
                <a:gd name="connsiteY35-39582" fmla="*/ 5539804 h 7238075"/>
                <a:gd name="connsiteX36-39583" fmla="*/ 1314512 w 2264509"/>
                <a:gd name="connsiteY36-39584" fmla="*/ 6345824 h 7238075"/>
                <a:gd name="connsiteX37-39585" fmla="*/ 1387677 w 2264509"/>
                <a:gd name="connsiteY37-39586" fmla="*/ 6525837 h 7238075"/>
                <a:gd name="connsiteX38-39587" fmla="*/ 1336897 w 2264509"/>
                <a:gd name="connsiteY38-39588" fmla="*/ 6727274 h 7238075"/>
                <a:gd name="connsiteX39-39589" fmla="*/ 1355075 w 2264509"/>
                <a:gd name="connsiteY39-39590" fmla="*/ 6813600 h 7238075"/>
                <a:gd name="connsiteX40-39591" fmla="*/ 1364871 w 2264509"/>
                <a:gd name="connsiteY40-39592" fmla="*/ 7006384 h 7238075"/>
                <a:gd name="connsiteX41-39593" fmla="*/ 1811645 w 2264509"/>
                <a:gd name="connsiteY41-39594" fmla="*/ 7174679 h 7238075"/>
                <a:gd name="connsiteX42-39595" fmla="*/ 2240298 w 2264509"/>
                <a:gd name="connsiteY42-39596" fmla="*/ 7184685 h 7238075"/>
                <a:gd name="connsiteX43-39597" fmla="*/ 2223142 w 2264509"/>
                <a:gd name="connsiteY43-39598" fmla="*/ 7032346 h 7238075"/>
                <a:gd name="connsiteX44-39599" fmla="*/ 1738539 w 2264509"/>
                <a:gd name="connsiteY44-39600" fmla="*/ 6666009 h 7238075"/>
                <a:gd name="connsiteX45-39601" fmla="*/ 1759422 w 2264509"/>
                <a:gd name="connsiteY45-39602" fmla="*/ 6535632 h 7238075"/>
                <a:gd name="connsiteX46-39603" fmla="*/ 1719909 w 2264509"/>
                <a:gd name="connsiteY46-39604" fmla="*/ 6436627 h 7238075"/>
                <a:gd name="connsiteX47-39605" fmla="*/ 1708642 w 2264509"/>
                <a:gd name="connsiteY47-39606" fmla="*/ 6235730 h 7238075"/>
                <a:gd name="connsiteX48-39607" fmla="*/ 1730306 w 2264509"/>
                <a:gd name="connsiteY48-39608" fmla="*/ 5965274 h 7238075"/>
                <a:gd name="connsiteX49-39609" fmla="*/ 1778923 w 2264509"/>
                <a:gd name="connsiteY49-39610" fmla="*/ 5497769 h 7238075"/>
                <a:gd name="connsiteX50-39611" fmla="*/ 1790341 w 2264509"/>
                <a:gd name="connsiteY50-39612" fmla="*/ 5349364 h 7238075"/>
                <a:gd name="connsiteX51-39613" fmla="*/ 1848903 w 2264509"/>
                <a:gd name="connsiteY51-39614" fmla="*/ 5302881 h 7238075"/>
                <a:gd name="connsiteX52-39615" fmla="*/ 1935499 w 2264509"/>
                <a:gd name="connsiteY52-39616" fmla="*/ 5083205 h 7238075"/>
                <a:gd name="connsiteX53-39617" fmla="*/ 1960649 w 2264509"/>
                <a:gd name="connsiteY53-39618" fmla="*/ 4791056 h 7238075"/>
                <a:gd name="connsiteX54-39619" fmla="*/ 1951665 w 2264509"/>
                <a:gd name="connsiteY54-39620" fmla="*/ 4334336 h 7238075"/>
                <a:gd name="connsiteX55-39621" fmla="*/ 1932344 w 2264509"/>
                <a:gd name="connsiteY55-39622" fmla="*/ 3888133 h 7238075"/>
                <a:gd name="connsiteX56-39623" fmla="*/ 2114094 w 2264509"/>
                <a:gd name="connsiteY56-39624" fmla="*/ 3794489 h 7238075"/>
                <a:gd name="connsiteX57-39625" fmla="*/ 1762492 w 2264509"/>
                <a:gd name="connsiteY57-39626" fmla="*/ 2682768 h 7238075"/>
                <a:gd name="connsiteX58-39627" fmla="*/ 2171636 w 2264509"/>
                <a:gd name="connsiteY58-39628" fmla="*/ 2450629 h 7238075"/>
                <a:gd name="connsiteX59-39629" fmla="*/ 2032492 w 2264509"/>
                <a:gd name="connsiteY59-39630" fmla="*/ 1850474 h 7238075"/>
                <a:gd name="connsiteX60-39631" fmla="*/ 1987751 w 2264509"/>
                <a:gd name="connsiteY60-39632" fmla="*/ 1662589 h 7238075"/>
                <a:gd name="connsiteX61-39633" fmla="*/ 1973329 w 2264509"/>
                <a:gd name="connsiteY61-39634" fmla="*/ 1418094 h 7238075"/>
                <a:gd name="connsiteX62-39635" fmla="*/ 1925704 w 2264509"/>
                <a:gd name="connsiteY62-39636" fmla="*/ 1287898 h 7238075"/>
                <a:gd name="connsiteX63-39637" fmla="*/ 1458979 w 2264509"/>
                <a:gd name="connsiteY63-39638" fmla="*/ 1120535 h 7238075"/>
                <a:gd name="connsiteX64-39639" fmla="*/ 1360513 w 2264509"/>
                <a:gd name="connsiteY64-39640" fmla="*/ 1005635 h 7238075"/>
                <a:gd name="connsiteX65-39641" fmla="*/ 1416522 w 2264509"/>
                <a:gd name="connsiteY65-39642" fmla="*/ 807081 h 7238075"/>
                <a:gd name="connsiteX66-39643" fmla="*/ 1484699 w 2264509"/>
                <a:gd name="connsiteY66-39644" fmla="*/ 608469 h 7238075"/>
                <a:gd name="connsiteX67-39645" fmla="*/ 1496208 w 2264509"/>
                <a:gd name="connsiteY67-39646" fmla="*/ 366317 h 7238075"/>
                <a:gd name="connsiteX68-39647" fmla="*/ 1413968 w 2264509"/>
                <a:gd name="connsiteY68-39648" fmla="*/ 146640 h 7238075"/>
                <a:gd name="connsiteX69-39649" fmla="*/ 1100515 w 2264509"/>
                <a:gd name="connsiteY69-39650" fmla="*/ 551 h 7238075"/>
                <a:gd name="connsiteX0-39651" fmla="*/ 1100515 w 2264509"/>
                <a:gd name="connsiteY0-39652" fmla="*/ 551 h 7238075"/>
                <a:gd name="connsiteX1-39653" fmla="*/ 849378 w 2264509"/>
                <a:gd name="connsiteY1-39654" fmla="*/ 118937 h 7238075"/>
                <a:gd name="connsiteX2-39655" fmla="*/ 751515 w 2264509"/>
                <a:gd name="connsiteY2-39656" fmla="*/ 285490 h 7238075"/>
                <a:gd name="connsiteX3-39657" fmla="*/ 756141 w 2264509"/>
                <a:gd name="connsiteY3-39658" fmla="*/ 566071 h 7238075"/>
                <a:gd name="connsiteX4-39659" fmla="*/ 895260 w 2264509"/>
                <a:gd name="connsiteY4-39660" fmla="*/ 882679 h 7238075"/>
                <a:gd name="connsiteX5-39661" fmla="*/ 785588 w 2264509"/>
                <a:gd name="connsiteY5-39662" fmla="*/ 1025825 h 7238075"/>
                <a:gd name="connsiteX6-39663" fmla="*/ 152912 w 2264509"/>
                <a:gd name="connsiteY6-39664" fmla="*/ 1252683 h 7238075"/>
                <a:gd name="connsiteX7-39665" fmla="*/ 8160 w 2264509"/>
                <a:gd name="connsiteY7-39666" fmla="*/ 2283394 h 7238075"/>
                <a:gd name="connsiteX8-39667" fmla="*/ 416233 w 2264509"/>
                <a:gd name="connsiteY8-39668" fmla="*/ 2735641 h 7238075"/>
                <a:gd name="connsiteX9-39669" fmla="*/ 293173 w 2264509"/>
                <a:gd name="connsiteY9-39670" fmla="*/ 3799944 h 7238075"/>
                <a:gd name="connsiteX10-39671" fmla="*/ 428536 w 2264509"/>
                <a:gd name="connsiteY10-39672" fmla="*/ 3969982 h 7238075"/>
                <a:gd name="connsiteX11-39673" fmla="*/ 486017 w 2264509"/>
                <a:gd name="connsiteY11-39674" fmla="*/ 4215017 h 7238075"/>
                <a:gd name="connsiteX12-39675" fmla="*/ 547224 w 2264509"/>
                <a:gd name="connsiteY12-39676" fmla="*/ 4615099 h 7238075"/>
                <a:gd name="connsiteX13-39677" fmla="*/ 555878 w 2264509"/>
                <a:gd name="connsiteY13-39678" fmla="*/ 4779518 h 7238075"/>
                <a:gd name="connsiteX14-39679" fmla="*/ 541964 w 2264509"/>
                <a:gd name="connsiteY14-39680" fmla="*/ 4966441 h 7238075"/>
                <a:gd name="connsiteX15-39681" fmla="*/ 510234 w 2264509"/>
                <a:gd name="connsiteY15-39682" fmla="*/ 5112051 h 7238075"/>
                <a:gd name="connsiteX16-39683" fmla="*/ 434305 w 2264509"/>
                <a:gd name="connsiteY16-39684" fmla="*/ 6139609 h 7238075"/>
                <a:gd name="connsiteX17-39685" fmla="*/ 399690 w 2264509"/>
                <a:gd name="connsiteY17-39686" fmla="*/ 6589898 h 7238075"/>
                <a:gd name="connsiteX18-39687" fmla="*/ 471534 w 2264509"/>
                <a:gd name="connsiteY18-39688" fmla="*/ 6812999 h 7238075"/>
                <a:gd name="connsiteX19-39689" fmla="*/ 418410 w 2264509"/>
                <a:gd name="connsiteY19-39690" fmla="*/ 6968013 h 7238075"/>
                <a:gd name="connsiteX20-39691" fmla="*/ 656806 w 2264509"/>
                <a:gd name="connsiteY20-39692" fmla="*/ 7230086 h 7238075"/>
                <a:gd name="connsiteX21-39693" fmla="*/ 1009561 w 2264509"/>
                <a:gd name="connsiteY21-39694" fmla="*/ 7122486 h 7238075"/>
                <a:gd name="connsiteX22-39695" fmla="*/ 776064 w 2264509"/>
                <a:gd name="connsiteY22-39696" fmla="*/ 6830306 h 7238075"/>
                <a:gd name="connsiteX23-39697" fmla="*/ 804368 w 2264509"/>
                <a:gd name="connsiteY23-39698" fmla="*/ 6565349 h 7238075"/>
                <a:gd name="connsiteX24-39699" fmla="*/ 790216 w 2264509"/>
                <a:gd name="connsiteY24-39700" fmla="*/ 6235730 h 7238075"/>
                <a:gd name="connsiteX25-39701" fmla="*/ 907792 w 2264509"/>
                <a:gd name="connsiteY25-39702" fmla="*/ 5474692 h 7238075"/>
                <a:gd name="connsiteX26-39703" fmla="*/ 957309 w 2264509"/>
                <a:gd name="connsiteY26-39704" fmla="*/ 5365800 h 7238075"/>
                <a:gd name="connsiteX27-39705" fmla="*/ 949796 w 2264509"/>
                <a:gd name="connsiteY27-39706" fmla="*/ 5294498 h 7238075"/>
                <a:gd name="connsiteX28-39707" fmla="*/ 1022842 w 2264509"/>
                <a:gd name="connsiteY28-39708" fmla="*/ 5197505 h 7238075"/>
                <a:gd name="connsiteX29-39709" fmla="*/ 1024856 w 2264509"/>
                <a:gd name="connsiteY29-39710" fmla="*/ 5054630 h 7238075"/>
                <a:gd name="connsiteX30-39711" fmla="*/ 1250022 w 2264509"/>
                <a:gd name="connsiteY30-39712" fmla="*/ 4234537 h 7238075"/>
                <a:gd name="connsiteX31-39713" fmla="*/ 1388027 w 2264509"/>
                <a:gd name="connsiteY31-39714" fmla="*/ 4644157 h 7238075"/>
                <a:gd name="connsiteX32-39715" fmla="*/ 1392304 w 2264509"/>
                <a:gd name="connsiteY32-39716" fmla="*/ 4865602 h 7238075"/>
                <a:gd name="connsiteX33-39717" fmla="*/ 1361716 w 2264509"/>
                <a:gd name="connsiteY33-39718" fmla="*/ 4959440 h 7238075"/>
                <a:gd name="connsiteX34-39719" fmla="*/ 1405585 w 2264509"/>
                <a:gd name="connsiteY34-39720" fmla="*/ 5098769 h 7238075"/>
                <a:gd name="connsiteX35-39721" fmla="*/ 1313490 w 2264509"/>
                <a:gd name="connsiteY35-39722" fmla="*/ 5539804 h 7238075"/>
                <a:gd name="connsiteX36-39723" fmla="*/ 1314512 w 2264509"/>
                <a:gd name="connsiteY36-39724" fmla="*/ 6345824 h 7238075"/>
                <a:gd name="connsiteX37-39725" fmla="*/ 1387677 w 2264509"/>
                <a:gd name="connsiteY37-39726" fmla="*/ 6525837 h 7238075"/>
                <a:gd name="connsiteX38-39727" fmla="*/ 1336897 w 2264509"/>
                <a:gd name="connsiteY38-39728" fmla="*/ 6727274 h 7238075"/>
                <a:gd name="connsiteX39-39729" fmla="*/ 1355075 w 2264509"/>
                <a:gd name="connsiteY39-39730" fmla="*/ 6813600 h 7238075"/>
                <a:gd name="connsiteX40-39731" fmla="*/ 1364871 w 2264509"/>
                <a:gd name="connsiteY40-39732" fmla="*/ 7006384 h 7238075"/>
                <a:gd name="connsiteX41-39733" fmla="*/ 1811645 w 2264509"/>
                <a:gd name="connsiteY41-39734" fmla="*/ 7174679 h 7238075"/>
                <a:gd name="connsiteX42-39735" fmla="*/ 2240298 w 2264509"/>
                <a:gd name="connsiteY42-39736" fmla="*/ 7184685 h 7238075"/>
                <a:gd name="connsiteX43-39737" fmla="*/ 2223142 w 2264509"/>
                <a:gd name="connsiteY43-39738" fmla="*/ 7032346 h 7238075"/>
                <a:gd name="connsiteX44-39739" fmla="*/ 1738539 w 2264509"/>
                <a:gd name="connsiteY44-39740" fmla="*/ 6666009 h 7238075"/>
                <a:gd name="connsiteX45-39741" fmla="*/ 1759422 w 2264509"/>
                <a:gd name="connsiteY45-39742" fmla="*/ 6535632 h 7238075"/>
                <a:gd name="connsiteX46-39743" fmla="*/ 1719909 w 2264509"/>
                <a:gd name="connsiteY46-39744" fmla="*/ 6436627 h 7238075"/>
                <a:gd name="connsiteX47-39745" fmla="*/ 1708642 w 2264509"/>
                <a:gd name="connsiteY47-39746" fmla="*/ 6235730 h 7238075"/>
                <a:gd name="connsiteX48-39747" fmla="*/ 1730306 w 2264509"/>
                <a:gd name="connsiteY48-39748" fmla="*/ 5965274 h 7238075"/>
                <a:gd name="connsiteX49-39749" fmla="*/ 1778923 w 2264509"/>
                <a:gd name="connsiteY49-39750" fmla="*/ 5497769 h 7238075"/>
                <a:gd name="connsiteX50-39751" fmla="*/ 1790341 w 2264509"/>
                <a:gd name="connsiteY50-39752" fmla="*/ 5349364 h 7238075"/>
                <a:gd name="connsiteX51-39753" fmla="*/ 1848903 w 2264509"/>
                <a:gd name="connsiteY51-39754" fmla="*/ 5302881 h 7238075"/>
                <a:gd name="connsiteX52-39755" fmla="*/ 1935499 w 2264509"/>
                <a:gd name="connsiteY52-39756" fmla="*/ 5083205 h 7238075"/>
                <a:gd name="connsiteX53-39757" fmla="*/ 1960649 w 2264509"/>
                <a:gd name="connsiteY53-39758" fmla="*/ 4791056 h 7238075"/>
                <a:gd name="connsiteX54-39759" fmla="*/ 1951665 w 2264509"/>
                <a:gd name="connsiteY54-39760" fmla="*/ 4334336 h 7238075"/>
                <a:gd name="connsiteX55-39761" fmla="*/ 1932344 w 2264509"/>
                <a:gd name="connsiteY55-39762" fmla="*/ 3888133 h 7238075"/>
                <a:gd name="connsiteX56-39763" fmla="*/ 2114094 w 2264509"/>
                <a:gd name="connsiteY56-39764" fmla="*/ 3794489 h 7238075"/>
                <a:gd name="connsiteX57-39765" fmla="*/ 1762492 w 2264509"/>
                <a:gd name="connsiteY57-39766" fmla="*/ 2682768 h 7238075"/>
                <a:gd name="connsiteX58-39767" fmla="*/ 2171636 w 2264509"/>
                <a:gd name="connsiteY58-39768" fmla="*/ 2450629 h 7238075"/>
                <a:gd name="connsiteX59-39769" fmla="*/ 2032492 w 2264509"/>
                <a:gd name="connsiteY59-39770" fmla="*/ 1850474 h 7238075"/>
                <a:gd name="connsiteX60-39771" fmla="*/ 1987751 w 2264509"/>
                <a:gd name="connsiteY60-39772" fmla="*/ 1662589 h 7238075"/>
                <a:gd name="connsiteX61-39773" fmla="*/ 1973329 w 2264509"/>
                <a:gd name="connsiteY61-39774" fmla="*/ 1418094 h 7238075"/>
                <a:gd name="connsiteX62-39775" fmla="*/ 1925704 w 2264509"/>
                <a:gd name="connsiteY62-39776" fmla="*/ 1287898 h 7238075"/>
                <a:gd name="connsiteX63-39777" fmla="*/ 1458979 w 2264509"/>
                <a:gd name="connsiteY63-39778" fmla="*/ 1120535 h 7238075"/>
                <a:gd name="connsiteX64-39779" fmla="*/ 1360513 w 2264509"/>
                <a:gd name="connsiteY64-39780" fmla="*/ 1005635 h 7238075"/>
                <a:gd name="connsiteX65-39781" fmla="*/ 1416522 w 2264509"/>
                <a:gd name="connsiteY65-39782" fmla="*/ 807081 h 7238075"/>
                <a:gd name="connsiteX66-39783" fmla="*/ 1484699 w 2264509"/>
                <a:gd name="connsiteY66-39784" fmla="*/ 608469 h 7238075"/>
                <a:gd name="connsiteX67-39785" fmla="*/ 1496208 w 2264509"/>
                <a:gd name="connsiteY67-39786" fmla="*/ 366317 h 7238075"/>
                <a:gd name="connsiteX68-39787" fmla="*/ 1413968 w 2264509"/>
                <a:gd name="connsiteY68-39788" fmla="*/ 146640 h 7238075"/>
                <a:gd name="connsiteX69-39789" fmla="*/ 1100515 w 2264509"/>
                <a:gd name="connsiteY69-39790" fmla="*/ 551 h 7238075"/>
                <a:gd name="connsiteX0-39791" fmla="*/ 1100515 w 2264509"/>
                <a:gd name="connsiteY0-39792" fmla="*/ 551 h 7238075"/>
                <a:gd name="connsiteX1-39793" fmla="*/ 849378 w 2264509"/>
                <a:gd name="connsiteY1-39794" fmla="*/ 118937 h 7238075"/>
                <a:gd name="connsiteX2-39795" fmla="*/ 751515 w 2264509"/>
                <a:gd name="connsiteY2-39796" fmla="*/ 285490 h 7238075"/>
                <a:gd name="connsiteX3-39797" fmla="*/ 756141 w 2264509"/>
                <a:gd name="connsiteY3-39798" fmla="*/ 566071 h 7238075"/>
                <a:gd name="connsiteX4-39799" fmla="*/ 895260 w 2264509"/>
                <a:gd name="connsiteY4-39800" fmla="*/ 882679 h 7238075"/>
                <a:gd name="connsiteX5-39801" fmla="*/ 785588 w 2264509"/>
                <a:gd name="connsiteY5-39802" fmla="*/ 1025825 h 7238075"/>
                <a:gd name="connsiteX6-39803" fmla="*/ 152912 w 2264509"/>
                <a:gd name="connsiteY6-39804" fmla="*/ 1252683 h 7238075"/>
                <a:gd name="connsiteX7-39805" fmla="*/ 8160 w 2264509"/>
                <a:gd name="connsiteY7-39806" fmla="*/ 2283394 h 7238075"/>
                <a:gd name="connsiteX8-39807" fmla="*/ 416233 w 2264509"/>
                <a:gd name="connsiteY8-39808" fmla="*/ 2735641 h 7238075"/>
                <a:gd name="connsiteX9-39809" fmla="*/ 293173 w 2264509"/>
                <a:gd name="connsiteY9-39810" fmla="*/ 3799944 h 7238075"/>
                <a:gd name="connsiteX10-39811" fmla="*/ 428536 w 2264509"/>
                <a:gd name="connsiteY10-39812" fmla="*/ 3969982 h 7238075"/>
                <a:gd name="connsiteX11-39813" fmla="*/ 486017 w 2264509"/>
                <a:gd name="connsiteY11-39814" fmla="*/ 4215017 h 7238075"/>
                <a:gd name="connsiteX12-39815" fmla="*/ 547224 w 2264509"/>
                <a:gd name="connsiteY12-39816" fmla="*/ 4615099 h 7238075"/>
                <a:gd name="connsiteX13-39817" fmla="*/ 555878 w 2264509"/>
                <a:gd name="connsiteY13-39818" fmla="*/ 4779518 h 7238075"/>
                <a:gd name="connsiteX14-39819" fmla="*/ 541964 w 2264509"/>
                <a:gd name="connsiteY14-39820" fmla="*/ 4966441 h 7238075"/>
                <a:gd name="connsiteX15-39821" fmla="*/ 510234 w 2264509"/>
                <a:gd name="connsiteY15-39822" fmla="*/ 5112051 h 7238075"/>
                <a:gd name="connsiteX16-39823" fmla="*/ 434305 w 2264509"/>
                <a:gd name="connsiteY16-39824" fmla="*/ 6139609 h 7238075"/>
                <a:gd name="connsiteX17-39825" fmla="*/ 399690 w 2264509"/>
                <a:gd name="connsiteY17-39826" fmla="*/ 6589898 h 7238075"/>
                <a:gd name="connsiteX18-39827" fmla="*/ 471534 w 2264509"/>
                <a:gd name="connsiteY18-39828" fmla="*/ 6812999 h 7238075"/>
                <a:gd name="connsiteX19-39829" fmla="*/ 418410 w 2264509"/>
                <a:gd name="connsiteY19-39830" fmla="*/ 6968013 h 7238075"/>
                <a:gd name="connsiteX20-39831" fmla="*/ 656806 w 2264509"/>
                <a:gd name="connsiteY20-39832" fmla="*/ 7230086 h 7238075"/>
                <a:gd name="connsiteX21-39833" fmla="*/ 1009561 w 2264509"/>
                <a:gd name="connsiteY21-39834" fmla="*/ 7122486 h 7238075"/>
                <a:gd name="connsiteX22-39835" fmla="*/ 776064 w 2264509"/>
                <a:gd name="connsiteY22-39836" fmla="*/ 6830306 h 7238075"/>
                <a:gd name="connsiteX23-39837" fmla="*/ 804368 w 2264509"/>
                <a:gd name="connsiteY23-39838" fmla="*/ 6565349 h 7238075"/>
                <a:gd name="connsiteX24-39839" fmla="*/ 790216 w 2264509"/>
                <a:gd name="connsiteY24-39840" fmla="*/ 6235730 h 7238075"/>
                <a:gd name="connsiteX25-39841" fmla="*/ 907792 w 2264509"/>
                <a:gd name="connsiteY25-39842" fmla="*/ 5474692 h 7238075"/>
                <a:gd name="connsiteX26-39843" fmla="*/ 957309 w 2264509"/>
                <a:gd name="connsiteY26-39844" fmla="*/ 5365800 h 7238075"/>
                <a:gd name="connsiteX27-39845" fmla="*/ 949796 w 2264509"/>
                <a:gd name="connsiteY27-39846" fmla="*/ 5294498 h 7238075"/>
                <a:gd name="connsiteX28-39847" fmla="*/ 1022842 w 2264509"/>
                <a:gd name="connsiteY28-39848" fmla="*/ 5197505 h 7238075"/>
                <a:gd name="connsiteX29-39849" fmla="*/ 1024856 w 2264509"/>
                <a:gd name="connsiteY29-39850" fmla="*/ 5054630 h 7238075"/>
                <a:gd name="connsiteX30-39851" fmla="*/ 1250022 w 2264509"/>
                <a:gd name="connsiteY30-39852" fmla="*/ 4234537 h 7238075"/>
                <a:gd name="connsiteX31-39853" fmla="*/ 1388027 w 2264509"/>
                <a:gd name="connsiteY31-39854" fmla="*/ 4644157 h 7238075"/>
                <a:gd name="connsiteX32-39855" fmla="*/ 1392304 w 2264509"/>
                <a:gd name="connsiteY32-39856" fmla="*/ 4865602 h 7238075"/>
                <a:gd name="connsiteX33-39857" fmla="*/ 1361716 w 2264509"/>
                <a:gd name="connsiteY33-39858" fmla="*/ 4959440 h 7238075"/>
                <a:gd name="connsiteX34-39859" fmla="*/ 1405585 w 2264509"/>
                <a:gd name="connsiteY34-39860" fmla="*/ 5098769 h 7238075"/>
                <a:gd name="connsiteX35-39861" fmla="*/ 1313490 w 2264509"/>
                <a:gd name="connsiteY35-39862" fmla="*/ 5539804 h 7238075"/>
                <a:gd name="connsiteX36-39863" fmla="*/ 1314512 w 2264509"/>
                <a:gd name="connsiteY36-39864" fmla="*/ 6345824 h 7238075"/>
                <a:gd name="connsiteX37-39865" fmla="*/ 1387677 w 2264509"/>
                <a:gd name="connsiteY37-39866" fmla="*/ 6525837 h 7238075"/>
                <a:gd name="connsiteX38-39867" fmla="*/ 1336897 w 2264509"/>
                <a:gd name="connsiteY38-39868" fmla="*/ 6727274 h 7238075"/>
                <a:gd name="connsiteX39-39869" fmla="*/ 1355075 w 2264509"/>
                <a:gd name="connsiteY39-39870" fmla="*/ 6813600 h 7238075"/>
                <a:gd name="connsiteX40-39871" fmla="*/ 1364871 w 2264509"/>
                <a:gd name="connsiteY40-39872" fmla="*/ 7006384 h 7238075"/>
                <a:gd name="connsiteX41-39873" fmla="*/ 1811645 w 2264509"/>
                <a:gd name="connsiteY41-39874" fmla="*/ 7174679 h 7238075"/>
                <a:gd name="connsiteX42-39875" fmla="*/ 2240298 w 2264509"/>
                <a:gd name="connsiteY42-39876" fmla="*/ 7184685 h 7238075"/>
                <a:gd name="connsiteX43-39877" fmla="*/ 2223142 w 2264509"/>
                <a:gd name="connsiteY43-39878" fmla="*/ 7032346 h 7238075"/>
                <a:gd name="connsiteX44-39879" fmla="*/ 1738539 w 2264509"/>
                <a:gd name="connsiteY44-39880" fmla="*/ 6666009 h 7238075"/>
                <a:gd name="connsiteX45-39881" fmla="*/ 1759422 w 2264509"/>
                <a:gd name="connsiteY45-39882" fmla="*/ 6535632 h 7238075"/>
                <a:gd name="connsiteX46-39883" fmla="*/ 1719909 w 2264509"/>
                <a:gd name="connsiteY46-39884" fmla="*/ 6436627 h 7238075"/>
                <a:gd name="connsiteX47-39885" fmla="*/ 1708642 w 2264509"/>
                <a:gd name="connsiteY47-39886" fmla="*/ 6235730 h 7238075"/>
                <a:gd name="connsiteX48-39887" fmla="*/ 1730306 w 2264509"/>
                <a:gd name="connsiteY48-39888" fmla="*/ 5965274 h 7238075"/>
                <a:gd name="connsiteX49-39889" fmla="*/ 1778923 w 2264509"/>
                <a:gd name="connsiteY49-39890" fmla="*/ 5497769 h 7238075"/>
                <a:gd name="connsiteX50-39891" fmla="*/ 1790341 w 2264509"/>
                <a:gd name="connsiteY50-39892" fmla="*/ 5349364 h 7238075"/>
                <a:gd name="connsiteX51-39893" fmla="*/ 1848903 w 2264509"/>
                <a:gd name="connsiteY51-39894" fmla="*/ 5302881 h 7238075"/>
                <a:gd name="connsiteX52-39895" fmla="*/ 1935499 w 2264509"/>
                <a:gd name="connsiteY52-39896" fmla="*/ 5083205 h 7238075"/>
                <a:gd name="connsiteX53-39897" fmla="*/ 1960649 w 2264509"/>
                <a:gd name="connsiteY53-39898" fmla="*/ 4791056 h 7238075"/>
                <a:gd name="connsiteX54-39899" fmla="*/ 1951665 w 2264509"/>
                <a:gd name="connsiteY54-39900" fmla="*/ 4334336 h 7238075"/>
                <a:gd name="connsiteX55-39901" fmla="*/ 1932344 w 2264509"/>
                <a:gd name="connsiteY55-39902" fmla="*/ 3888133 h 7238075"/>
                <a:gd name="connsiteX56-39903" fmla="*/ 2114094 w 2264509"/>
                <a:gd name="connsiteY56-39904" fmla="*/ 3794489 h 7238075"/>
                <a:gd name="connsiteX57-39905" fmla="*/ 1762492 w 2264509"/>
                <a:gd name="connsiteY57-39906" fmla="*/ 2682768 h 7238075"/>
                <a:gd name="connsiteX58-39907" fmla="*/ 2171636 w 2264509"/>
                <a:gd name="connsiteY58-39908" fmla="*/ 2450629 h 7238075"/>
                <a:gd name="connsiteX59-39909" fmla="*/ 2032492 w 2264509"/>
                <a:gd name="connsiteY59-39910" fmla="*/ 1850474 h 7238075"/>
                <a:gd name="connsiteX60-39911" fmla="*/ 1987751 w 2264509"/>
                <a:gd name="connsiteY60-39912" fmla="*/ 1662589 h 7238075"/>
                <a:gd name="connsiteX61-39913" fmla="*/ 1973329 w 2264509"/>
                <a:gd name="connsiteY61-39914" fmla="*/ 1418094 h 7238075"/>
                <a:gd name="connsiteX62-39915" fmla="*/ 1925704 w 2264509"/>
                <a:gd name="connsiteY62-39916" fmla="*/ 1287898 h 7238075"/>
                <a:gd name="connsiteX63-39917" fmla="*/ 1458979 w 2264509"/>
                <a:gd name="connsiteY63-39918" fmla="*/ 1120535 h 7238075"/>
                <a:gd name="connsiteX64-39919" fmla="*/ 1360513 w 2264509"/>
                <a:gd name="connsiteY64-39920" fmla="*/ 1005635 h 7238075"/>
                <a:gd name="connsiteX65-39921" fmla="*/ 1416522 w 2264509"/>
                <a:gd name="connsiteY65-39922" fmla="*/ 807081 h 7238075"/>
                <a:gd name="connsiteX66-39923" fmla="*/ 1484699 w 2264509"/>
                <a:gd name="connsiteY66-39924" fmla="*/ 608469 h 7238075"/>
                <a:gd name="connsiteX67-39925" fmla="*/ 1496208 w 2264509"/>
                <a:gd name="connsiteY67-39926" fmla="*/ 366317 h 7238075"/>
                <a:gd name="connsiteX68-39927" fmla="*/ 1413968 w 2264509"/>
                <a:gd name="connsiteY68-39928" fmla="*/ 146640 h 7238075"/>
                <a:gd name="connsiteX69-39929" fmla="*/ 1100515 w 2264509"/>
                <a:gd name="connsiteY69-39930" fmla="*/ 551 h 7238075"/>
                <a:gd name="connsiteX0-39931" fmla="*/ 1100515 w 2264509"/>
                <a:gd name="connsiteY0-39932" fmla="*/ 551 h 7238075"/>
                <a:gd name="connsiteX1-39933" fmla="*/ 849378 w 2264509"/>
                <a:gd name="connsiteY1-39934" fmla="*/ 118937 h 7238075"/>
                <a:gd name="connsiteX2-39935" fmla="*/ 751515 w 2264509"/>
                <a:gd name="connsiteY2-39936" fmla="*/ 285490 h 7238075"/>
                <a:gd name="connsiteX3-39937" fmla="*/ 756141 w 2264509"/>
                <a:gd name="connsiteY3-39938" fmla="*/ 566071 h 7238075"/>
                <a:gd name="connsiteX4-39939" fmla="*/ 895260 w 2264509"/>
                <a:gd name="connsiteY4-39940" fmla="*/ 882679 h 7238075"/>
                <a:gd name="connsiteX5-39941" fmla="*/ 785588 w 2264509"/>
                <a:gd name="connsiteY5-39942" fmla="*/ 1025825 h 7238075"/>
                <a:gd name="connsiteX6-39943" fmla="*/ 152912 w 2264509"/>
                <a:gd name="connsiteY6-39944" fmla="*/ 1252683 h 7238075"/>
                <a:gd name="connsiteX7-39945" fmla="*/ 8160 w 2264509"/>
                <a:gd name="connsiteY7-39946" fmla="*/ 2283394 h 7238075"/>
                <a:gd name="connsiteX8-39947" fmla="*/ 416233 w 2264509"/>
                <a:gd name="connsiteY8-39948" fmla="*/ 2735641 h 7238075"/>
                <a:gd name="connsiteX9-39949" fmla="*/ 293173 w 2264509"/>
                <a:gd name="connsiteY9-39950" fmla="*/ 3799944 h 7238075"/>
                <a:gd name="connsiteX10-39951" fmla="*/ 428536 w 2264509"/>
                <a:gd name="connsiteY10-39952" fmla="*/ 3969982 h 7238075"/>
                <a:gd name="connsiteX11-39953" fmla="*/ 486017 w 2264509"/>
                <a:gd name="connsiteY11-39954" fmla="*/ 4215017 h 7238075"/>
                <a:gd name="connsiteX12-39955" fmla="*/ 547224 w 2264509"/>
                <a:gd name="connsiteY12-39956" fmla="*/ 4615099 h 7238075"/>
                <a:gd name="connsiteX13-39957" fmla="*/ 555878 w 2264509"/>
                <a:gd name="connsiteY13-39958" fmla="*/ 4779518 h 7238075"/>
                <a:gd name="connsiteX14-39959" fmla="*/ 541964 w 2264509"/>
                <a:gd name="connsiteY14-39960" fmla="*/ 4966441 h 7238075"/>
                <a:gd name="connsiteX15-39961" fmla="*/ 510234 w 2264509"/>
                <a:gd name="connsiteY15-39962" fmla="*/ 5112051 h 7238075"/>
                <a:gd name="connsiteX16-39963" fmla="*/ 434305 w 2264509"/>
                <a:gd name="connsiteY16-39964" fmla="*/ 6139609 h 7238075"/>
                <a:gd name="connsiteX17-39965" fmla="*/ 399690 w 2264509"/>
                <a:gd name="connsiteY17-39966" fmla="*/ 6589898 h 7238075"/>
                <a:gd name="connsiteX18-39967" fmla="*/ 471534 w 2264509"/>
                <a:gd name="connsiteY18-39968" fmla="*/ 6812999 h 7238075"/>
                <a:gd name="connsiteX19-39969" fmla="*/ 418410 w 2264509"/>
                <a:gd name="connsiteY19-39970" fmla="*/ 6968013 h 7238075"/>
                <a:gd name="connsiteX20-39971" fmla="*/ 656806 w 2264509"/>
                <a:gd name="connsiteY20-39972" fmla="*/ 7230086 h 7238075"/>
                <a:gd name="connsiteX21-39973" fmla="*/ 1009561 w 2264509"/>
                <a:gd name="connsiteY21-39974" fmla="*/ 7122486 h 7238075"/>
                <a:gd name="connsiteX22-39975" fmla="*/ 776064 w 2264509"/>
                <a:gd name="connsiteY22-39976" fmla="*/ 6830306 h 7238075"/>
                <a:gd name="connsiteX23-39977" fmla="*/ 804368 w 2264509"/>
                <a:gd name="connsiteY23-39978" fmla="*/ 6565349 h 7238075"/>
                <a:gd name="connsiteX24-39979" fmla="*/ 790216 w 2264509"/>
                <a:gd name="connsiteY24-39980" fmla="*/ 6235730 h 7238075"/>
                <a:gd name="connsiteX25-39981" fmla="*/ 907792 w 2264509"/>
                <a:gd name="connsiteY25-39982" fmla="*/ 5474692 h 7238075"/>
                <a:gd name="connsiteX26-39983" fmla="*/ 957309 w 2264509"/>
                <a:gd name="connsiteY26-39984" fmla="*/ 5365800 h 7238075"/>
                <a:gd name="connsiteX27-39985" fmla="*/ 949796 w 2264509"/>
                <a:gd name="connsiteY27-39986" fmla="*/ 5294498 h 7238075"/>
                <a:gd name="connsiteX28-39987" fmla="*/ 1022842 w 2264509"/>
                <a:gd name="connsiteY28-39988" fmla="*/ 5197505 h 7238075"/>
                <a:gd name="connsiteX29-39989" fmla="*/ 1024856 w 2264509"/>
                <a:gd name="connsiteY29-39990" fmla="*/ 5054630 h 7238075"/>
                <a:gd name="connsiteX30-39991" fmla="*/ 1250022 w 2264509"/>
                <a:gd name="connsiteY30-39992" fmla="*/ 4234537 h 7238075"/>
                <a:gd name="connsiteX31-39993" fmla="*/ 1388027 w 2264509"/>
                <a:gd name="connsiteY31-39994" fmla="*/ 4644157 h 7238075"/>
                <a:gd name="connsiteX32-39995" fmla="*/ 1392304 w 2264509"/>
                <a:gd name="connsiteY32-39996" fmla="*/ 4865602 h 7238075"/>
                <a:gd name="connsiteX33-39997" fmla="*/ 1361716 w 2264509"/>
                <a:gd name="connsiteY33-39998" fmla="*/ 4959440 h 7238075"/>
                <a:gd name="connsiteX34-39999" fmla="*/ 1405585 w 2264509"/>
                <a:gd name="connsiteY34-40000" fmla="*/ 5098769 h 7238075"/>
                <a:gd name="connsiteX35-40001" fmla="*/ 1313490 w 2264509"/>
                <a:gd name="connsiteY35-40002" fmla="*/ 5539804 h 7238075"/>
                <a:gd name="connsiteX36-40003" fmla="*/ 1314512 w 2264509"/>
                <a:gd name="connsiteY36-40004" fmla="*/ 6345824 h 7238075"/>
                <a:gd name="connsiteX37-40005" fmla="*/ 1387677 w 2264509"/>
                <a:gd name="connsiteY37-40006" fmla="*/ 6525837 h 7238075"/>
                <a:gd name="connsiteX38-40007" fmla="*/ 1336897 w 2264509"/>
                <a:gd name="connsiteY38-40008" fmla="*/ 6727274 h 7238075"/>
                <a:gd name="connsiteX39-40009" fmla="*/ 1355075 w 2264509"/>
                <a:gd name="connsiteY39-40010" fmla="*/ 6813600 h 7238075"/>
                <a:gd name="connsiteX40-40011" fmla="*/ 1364871 w 2264509"/>
                <a:gd name="connsiteY40-40012" fmla="*/ 7006384 h 7238075"/>
                <a:gd name="connsiteX41-40013" fmla="*/ 1811645 w 2264509"/>
                <a:gd name="connsiteY41-40014" fmla="*/ 7174679 h 7238075"/>
                <a:gd name="connsiteX42-40015" fmla="*/ 2240298 w 2264509"/>
                <a:gd name="connsiteY42-40016" fmla="*/ 7184685 h 7238075"/>
                <a:gd name="connsiteX43-40017" fmla="*/ 2223142 w 2264509"/>
                <a:gd name="connsiteY43-40018" fmla="*/ 7032346 h 7238075"/>
                <a:gd name="connsiteX44-40019" fmla="*/ 1738539 w 2264509"/>
                <a:gd name="connsiteY44-40020" fmla="*/ 6666009 h 7238075"/>
                <a:gd name="connsiteX45-40021" fmla="*/ 1759422 w 2264509"/>
                <a:gd name="connsiteY45-40022" fmla="*/ 6535632 h 7238075"/>
                <a:gd name="connsiteX46-40023" fmla="*/ 1719909 w 2264509"/>
                <a:gd name="connsiteY46-40024" fmla="*/ 6436627 h 7238075"/>
                <a:gd name="connsiteX47-40025" fmla="*/ 1708642 w 2264509"/>
                <a:gd name="connsiteY47-40026" fmla="*/ 6235730 h 7238075"/>
                <a:gd name="connsiteX48-40027" fmla="*/ 1730306 w 2264509"/>
                <a:gd name="connsiteY48-40028" fmla="*/ 5965274 h 7238075"/>
                <a:gd name="connsiteX49-40029" fmla="*/ 1778923 w 2264509"/>
                <a:gd name="connsiteY49-40030" fmla="*/ 5497769 h 7238075"/>
                <a:gd name="connsiteX50-40031" fmla="*/ 1790341 w 2264509"/>
                <a:gd name="connsiteY50-40032" fmla="*/ 5349364 h 7238075"/>
                <a:gd name="connsiteX51-40033" fmla="*/ 1848903 w 2264509"/>
                <a:gd name="connsiteY51-40034" fmla="*/ 5302881 h 7238075"/>
                <a:gd name="connsiteX52-40035" fmla="*/ 1935499 w 2264509"/>
                <a:gd name="connsiteY52-40036" fmla="*/ 5083205 h 7238075"/>
                <a:gd name="connsiteX53-40037" fmla="*/ 1960649 w 2264509"/>
                <a:gd name="connsiteY53-40038" fmla="*/ 4791056 h 7238075"/>
                <a:gd name="connsiteX54-40039" fmla="*/ 1951665 w 2264509"/>
                <a:gd name="connsiteY54-40040" fmla="*/ 4334336 h 7238075"/>
                <a:gd name="connsiteX55-40041" fmla="*/ 1932344 w 2264509"/>
                <a:gd name="connsiteY55-40042" fmla="*/ 3888133 h 7238075"/>
                <a:gd name="connsiteX56-40043" fmla="*/ 2114094 w 2264509"/>
                <a:gd name="connsiteY56-40044" fmla="*/ 3794489 h 7238075"/>
                <a:gd name="connsiteX57-40045" fmla="*/ 1762492 w 2264509"/>
                <a:gd name="connsiteY57-40046" fmla="*/ 2682768 h 7238075"/>
                <a:gd name="connsiteX58-40047" fmla="*/ 2171636 w 2264509"/>
                <a:gd name="connsiteY58-40048" fmla="*/ 2450629 h 7238075"/>
                <a:gd name="connsiteX59-40049" fmla="*/ 2032492 w 2264509"/>
                <a:gd name="connsiteY59-40050" fmla="*/ 1850474 h 7238075"/>
                <a:gd name="connsiteX60-40051" fmla="*/ 1987751 w 2264509"/>
                <a:gd name="connsiteY60-40052" fmla="*/ 1662589 h 7238075"/>
                <a:gd name="connsiteX61-40053" fmla="*/ 1973329 w 2264509"/>
                <a:gd name="connsiteY61-40054" fmla="*/ 1418094 h 7238075"/>
                <a:gd name="connsiteX62-40055" fmla="*/ 1925704 w 2264509"/>
                <a:gd name="connsiteY62-40056" fmla="*/ 1287898 h 7238075"/>
                <a:gd name="connsiteX63-40057" fmla="*/ 1458979 w 2264509"/>
                <a:gd name="connsiteY63-40058" fmla="*/ 1120535 h 7238075"/>
                <a:gd name="connsiteX64-40059" fmla="*/ 1360513 w 2264509"/>
                <a:gd name="connsiteY64-40060" fmla="*/ 1005635 h 7238075"/>
                <a:gd name="connsiteX65-40061" fmla="*/ 1416522 w 2264509"/>
                <a:gd name="connsiteY65-40062" fmla="*/ 807081 h 7238075"/>
                <a:gd name="connsiteX66-40063" fmla="*/ 1484699 w 2264509"/>
                <a:gd name="connsiteY66-40064" fmla="*/ 608469 h 7238075"/>
                <a:gd name="connsiteX67-40065" fmla="*/ 1496208 w 2264509"/>
                <a:gd name="connsiteY67-40066" fmla="*/ 366317 h 7238075"/>
                <a:gd name="connsiteX68-40067" fmla="*/ 1413968 w 2264509"/>
                <a:gd name="connsiteY68-40068" fmla="*/ 146640 h 7238075"/>
                <a:gd name="connsiteX69-40069" fmla="*/ 1100515 w 2264509"/>
                <a:gd name="connsiteY69-40070" fmla="*/ 551 h 7238075"/>
                <a:gd name="connsiteX0-40071" fmla="*/ 1100515 w 2264509"/>
                <a:gd name="connsiteY0-40072" fmla="*/ 551 h 7238075"/>
                <a:gd name="connsiteX1-40073" fmla="*/ 849378 w 2264509"/>
                <a:gd name="connsiteY1-40074" fmla="*/ 118937 h 7238075"/>
                <a:gd name="connsiteX2-40075" fmla="*/ 751515 w 2264509"/>
                <a:gd name="connsiteY2-40076" fmla="*/ 285490 h 7238075"/>
                <a:gd name="connsiteX3-40077" fmla="*/ 756141 w 2264509"/>
                <a:gd name="connsiteY3-40078" fmla="*/ 566071 h 7238075"/>
                <a:gd name="connsiteX4-40079" fmla="*/ 895260 w 2264509"/>
                <a:gd name="connsiteY4-40080" fmla="*/ 882679 h 7238075"/>
                <a:gd name="connsiteX5-40081" fmla="*/ 785588 w 2264509"/>
                <a:gd name="connsiteY5-40082" fmla="*/ 1025825 h 7238075"/>
                <a:gd name="connsiteX6-40083" fmla="*/ 152912 w 2264509"/>
                <a:gd name="connsiteY6-40084" fmla="*/ 1252683 h 7238075"/>
                <a:gd name="connsiteX7-40085" fmla="*/ 8160 w 2264509"/>
                <a:gd name="connsiteY7-40086" fmla="*/ 2283394 h 7238075"/>
                <a:gd name="connsiteX8-40087" fmla="*/ 416233 w 2264509"/>
                <a:gd name="connsiteY8-40088" fmla="*/ 2735641 h 7238075"/>
                <a:gd name="connsiteX9-40089" fmla="*/ 293173 w 2264509"/>
                <a:gd name="connsiteY9-40090" fmla="*/ 3799944 h 7238075"/>
                <a:gd name="connsiteX10-40091" fmla="*/ 428536 w 2264509"/>
                <a:gd name="connsiteY10-40092" fmla="*/ 3969982 h 7238075"/>
                <a:gd name="connsiteX11-40093" fmla="*/ 486017 w 2264509"/>
                <a:gd name="connsiteY11-40094" fmla="*/ 4215017 h 7238075"/>
                <a:gd name="connsiteX12-40095" fmla="*/ 547224 w 2264509"/>
                <a:gd name="connsiteY12-40096" fmla="*/ 4615099 h 7238075"/>
                <a:gd name="connsiteX13-40097" fmla="*/ 555878 w 2264509"/>
                <a:gd name="connsiteY13-40098" fmla="*/ 4779518 h 7238075"/>
                <a:gd name="connsiteX14-40099" fmla="*/ 541964 w 2264509"/>
                <a:gd name="connsiteY14-40100" fmla="*/ 4966441 h 7238075"/>
                <a:gd name="connsiteX15-40101" fmla="*/ 510234 w 2264509"/>
                <a:gd name="connsiteY15-40102" fmla="*/ 5112051 h 7238075"/>
                <a:gd name="connsiteX16-40103" fmla="*/ 434305 w 2264509"/>
                <a:gd name="connsiteY16-40104" fmla="*/ 6139609 h 7238075"/>
                <a:gd name="connsiteX17-40105" fmla="*/ 399690 w 2264509"/>
                <a:gd name="connsiteY17-40106" fmla="*/ 6589898 h 7238075"/>
                <a:gd name="connsiteX18-40107" fmla="*/ 471534 w 2264509"/>
                <a:gd name="connsiteY18-40108" fmla="*/ 6812999 h 7238075"/>
                <a:gd name="connsiteX19-40109" fmla="*/ 418410 w 2264509"/>
                <a:gd name="connsiteY19-40110" fmla="*/ 6968013 h 7238075"/>
                <a:gd name="connsiteX20-40111" fmla="*/ 656806 w 2264509"/>
                <a:gd name="connsiteY20-40112" fmla="*/ 7230086 h 7238075"/>
                <a:gd name="connsiteX21-40113" fmla="*/ 1009561 w 2264509"/>
                <a:gd name="connsiteY21-40114" fmla="*/ 7122486 h 7238075"/>
                <a:gd name="connsiteX22-40115" fmla="*/ 776064 w 2264509"/>
                <a:gd name="connsiteY22-40116" fmla="*/ 6830306 h 7238075"/>
                <a:gd name="connsiteX23-40117" fmla="*/ 804368 w 2264509"/>
                <a:gd name="connsiteY23-40118" fmla="*/ 6565349 h 7238075"/>
                <a:gd name="connsiteX24-40119" fmla="*/ 790216 w 2264509"/>
                <a:gd name="connsiteY24-40120" fmla="*/ 6235730 h 7238075"/>
                <a:gd name="connsiteX25-40121" fmla="*/ 907792 w 2264509"/>
                <a:gd name="connsiteY25-40122" fmla="*/ 5474692 h 7238075"/>
                <a:gd name="connsiteX26-40123" fmla="*/ 957309 w 2264509"/>
                <a:gd name="connsiteY26-40124" fmla="*/ 5365800 h 7238075"/>
                <a:gd name="connsiteX27-40125" fmla="*/ 949796 w 2264509"/>
                <a:gd name="connsiteY27-40126" fmla="*/ 5294498 h 7238075"/>
                <a:gd name="connsiteX28-40127" fmla="*/ 1022842 w 2264509"/>
                <a:gd name="connsiteY28-40128" fmla="*/ 5197505 h 7238075"/>
                <a:gd name="connsiteX29-40129" fmla="*/ 1024856 w 2264509"/>
                <a:gd name="connsiteY29-40130" fmla="*/ 5054630 h 7238075"/>
                <a:gd name="connsiteX30-40131" fmla="*/ 1250022 w 2264509"/>
                <a:gd name="connsiteY30-40132" fmla="*/ 4234537 h 7238075"/>
                <a:gd name="connsiteX31-40133" fmla="*/ 1388027 w 2264509"/>
                <a:gd name="connsiteY31-40134" fmla="*/ 4644157 h 7238075"/>
                <a:gd name="connsiteX32-40135" fmla="*/ 1392304 w 2264509"/>
                <a:gd name="connsiteY32-40136" fmla="*/ 4865602 h 7238075"/>
                <a:gd name="connsiteX33-40137" fmla="*/ 1361716 w 2264509"/>
                <a:gd name="connsiteY33-40138" fmla="*/ 4959440 h 7238075"/>
                <a:gd name="connsiteX34-40139" fmla="*/ 1405585 w 2264509"/>
                <a:gd name="connsiteY34-40140" fmla="*/ 5098769 h 7238075"/>
                <a:gd name="connsiteX35-40141" fmla="*/ 1313490 w 2264509"/>
                <a:gd name="connsiteY35-40142" fmla="*/ 5539804 h 7238075"/>
                <a:gd name="connsiteX36-40143" fmla="*/ 1314512 w 2264509"/>
                <a:gd name="connsiteY36-40144" fmla="*/ 6345824 h 7238075"/>
                <a:gd name="connsiteX37-40145" fmla="*/ 1387677 w 2264509"/>
                <a:gd name="connsiteY37-40146" fmla="*/ 6525837 h 7238075"/>
                <a:gd name="connsiteX38-40147" fmla="*/ 1336897 w 2264509"/>
                <a:gd name="connsiteY38-40148" fmla="*/ 6727274 h 7238075"/>
                <a:gd name="connsiteX39-40149" fmla="*/ 1355075 w 2264509"/>
                <a:gd name="connsiteY39-40150" fmla="*/ 6813600 h 7238075"/>
                <a:gd name="connsiteX40-40151" fmla="*/ 1364871 w 2264509"/>
                <a:gd name="connsiteY40-40152" fmla="*/ 7006384 h 7238075"/>
                <a:gd name="connsiteX41-40153" fmla="*/ 1811645 w 2264509"/>
                <a:gd name="connsiteY41-40154" fmla="*/ 7174679 h 7238075"/>
                <a:gd name="connsiteX42-40155" fmla="*/ 2240298 w 2264509"/>
                <a:gd name="connsiteY42-40156" fmla="*/ 7184685 h 7238075"/>
                <a:gd name="connsiteX43-40157" fmla="*/ 2223142 w 2264509"/>
                <a:gd name="connsiteY43-40158" fmla="*/ 7032346 h 7238075"/>
                <a:gd name="connsiteX44-40159" fmla="*/ 1738539 w 2264509"/>
                <a:gd name="connsiteY44-40160" fmla="*/ 6666009 h 7238075"/>
                <a:gd name="connsiteX45-40161" fmla="*/ 1759422 w 2264509"/>
                <a:gd name="connsiteY45-40162" fmla="*/ 6535632 h 7238075"/>
                <a:gd name="connsiteX46-40163" fmla="*/ 1719909 w 2264509"/>
                <a:gd name="connsiteY46-40164" fmla="*/ 6436627 h 7238075"/>
                <a:gd name="connsiteX47-40165" fmla="*/ 1708642 w 2264509"/>
                <a:gd name="connsiteY47-40166" fmla="*/ 6235730 h 7238075"/>
                <a:gd name="connsiteX48-40167" fmla="*/ 1730306 w 2264509"/>
                <a:gd name="connsiteY48-40168" fmla="*/ 5965274 h 7238075"/>
                <a:gd name="connsiteX49-40169" fmla="*/ 1778923 w 2264509"/>
                <a:gd name="connsiteY49-40170" fmla="*/ 5497769 h 7238075"/>
                <a:gd name="connsiteX50-40171" fmla="*/ 1790341 w 2264509"/>
                <a:gd name="connsiteY50-40172" fmla="*/ 5349364 h 7238075"/>
                <a:gd name="connsiteX51-40173" fmla="*/ 1848903 w 2264509"/>
                <a:gd name="connsiteY51-40174" fmla="*/ 5302881 h 7238075"/>
                <a:gd name="connsiteX52-40175" fmla="*/ 1935499 w 2264509"/>
                <a:gd name="connsiteY52-40176" fmla="*/ 5083205 h 7238075"/>
                <a:gd name="connsiteX53-40177" fmla="*/ 1960649 w 2264509"/>
                <a:gd name="connsiteY53-40178" fmla="*/ 4791056 h 7238075"/>
                <a:gd name="connsiteX54-40179" fmla="*/ 1951665 w 2264509"/>
                <a:gd name="connsiteY54-40180" fmla="*/ 4334336 h 7238075"/>
                <a:gd name="connsiteX55-40181" fmla="*/ 1932344 w 2264509"/>
                <a:gd name="connsiteY55-40182" fmla="*/ 3888133 h 7238075"/>
                <a:gd name="connsiteX56-40183" fmla="*/ 2114094 w 2264509"/>
                <a:gd name="connsiteY56-40184" fmla="*/ 3794489 h 7238075"/>
                <a:gd name="connsiteX57-40185" fmla="*/ 1762492 w 2264509"/>
                <a:gd name="connsiteY57-40186" fmla="*/ 2682768 h 7238075"/>
                <a:gd name="connsiteX58-40187" fmla="*/ 2171636 w 2264509"/>
                <a:gd name="connsiteY58-40188" fmla="*/ 2450629 h 7238075"/>
                <a:gd name="connsiteX59-40189" fmla="*/ 2032492 w 2264509"/>
                <a:gd name="connsiteY59-40190" fmla="*/ 1850474 h 7238075"/>
                <a:gd name="connsiteX60-40191" fmla="*/ 1987751 w 2264509"/>
                <a:gd name="connsiteY60-40192" fmla="*/ 1662589 h 7238075"/>
                <a:gd name="connsiteX61-40193" fmla="*/ 1973329 w 2264509"/>
                <a:gd name="connsiteY61-40194" fmla="*/ 1418094 h 7238075"/>
                <a:gd name="connsiteX62-40195" fmla="*/ 1925704 w 2264509"/>
                <a:gd name="connsiteY62-40196" fmla="*/ 1287898 h 7238075"/>
                <a:gd name="connsiteX63-40197" fmla="*/ 1458979 w 2264509"/>
                <a:gd name="connsiteY63-40198" fmla="*/ 1120535 h 7238075"/>
                <a:gd name="connsiteX64-40199" fmla="*/ 1360513 w 2264509"/>
                <a:gd name="connsiteY64-40200" fmla="*/ 1005635 h 7238075"/>
                <a:gd name="connsiteX65-40201" fmla="*/ 1416522 w 2264509"/>
                <a:gd name="connsiteY65-40202" fmla="*/ 807081 h 7238075"/>
                <a:gd name="connsiteX66-40203" fmla="*/ 1484699 w 2264509"/>
                <a:gd name="connsiteY66-40204" fmla="*/ 608469 h 7238075"/>
                <a:gd name="connsiteX67-40205" fmla="*/ 1496208 w 2264509"/>
                <a:gd name="connsiteY67-40206" fmla="*/ 366317 h 7238075"/>
                <a:gd name="connsiteX68-40207" fmla="*/ 1413968 w 2264509"/>
                <a:gd name="connsiteY68-40208" fmla="*/ 146640 h 7238075"/>
                <a:gd name="connsiteX69-40209" fmla="*/ 1100515 w 2264509"/>
                <a:gd name="connsiteY69-40210" fmla="*/ 551 h 7238075"/>
                <a:gd name="connsiteX0-40211" fmla="*/ 1100515 w 2264509"/>
                <a:gd name="connsiteY0-40212" fmla="*/ 551 h 7238075"/>
                <a:gd name="connsiteX1-40213" fmla="*/ 849378 w 2264509"/>
                <a:gd name="connsiteY1-40214" fmla="*/ 118937 h 7238075"/>
                <a:gd name="connsiteX2-40215" fmla="*/ 751515 w 2264509"/>
                <a:gd name="connsiteY2-40216" fmla="*/ 285490 h 7238075"/>
                <a:gd name="connsiteX3-40217" fmla="*/ 756141 w 2264509"/>
                <a:gd name="connsiteY3-40218" fmla="*/ 566071 h 7238075"/>
                <a:gd name="connsiteX4-40219" fmla="*/ 895260 w 2264509"/>
                <a:gd name="connsiteY4-40220" fmla="*/ 882679 h 7238075"/>
                <a:gd name="connsiteX5-40221" fmla="*/ 785588 w 2264509"/>
                <a:gd name="connsiteY5-40222" fmla="*/ 1025825 h 7238075"/>
                <a:gd name="connsiteX6-40223" fmla="*/ 152912 w 2264509"/>
                <a:gd name="connsiteY6-40224" fmla="*/ 1252683 h 7238075"/>
                <a:gd name="connsiteX7-40225" fmla="*/ 8160 w 2264509"/>
                <a:gd name="connsiteY7-40226" fmla="*/ 2283394 h 7238075"/>
                <a:gd name="connsiteX8-40227" fmla="*/ 416233 w 2264509"/>
                <a:gd name="connsiteY8-40228" fmla="*/ 2735641 h 7238075"/>
                <a:gd name="connsiteX9-40229" fmla="*/ 293173 w 2264509"/>
                <a:gd name="connsiteY9-40230" fmla="*/ 3799944 h 7238075"/>
                <a:gd name="connsiteX10-40231" fmla="*/ 428536 w 2264509"/>
                <a:gd name="connsiteY10-40232" fmla="*/ 3969982 h 7238075"/>
                <a:gd name="connsiteX11-40233" fmla="*/ 486017 w 2264509"/>
                <a:gd name="connsiteY11-40234" fmla="*/ 4215017 h 7238075"/>
                <a:gd name="connsiteX12-40235" fmla="*/ 547224 w 2264509"/>
                <a:gd name="connsiteY12-40236" fmla="*/ 4615099 h 7238075"/>
                <a:gd name="connsiteX13-40237" fmla="*/ 555878 w 2264509"/>
                <a:gd name="connsiteY13-40238" fmla="*/ 4779518 h 7238075"/>
                <a:gd name="connsiteX14-40239" fmla="*/ 541964 w 2264509"/>
                <a:gd name="connsiteY14-40240" fmla="*/ 4966441 h 7238075"/>
                <a:gd name="connsiteX15-40241" fmla="*/ 510234 w 2264509"/>
                <a:gd name="connsiteY15-40242" fmla="*/ 5112051 h 7238075"/>
                <a:gd name="connsiteX16-40243" fmla="*/ 434305 w 2264509"/>
                <a:gd name="connsiteY16-40244" fmla="*/ 6139609 h 7238075"/>
                <a:gd name="connsiteX17-40245" fmla="*/ 399690 w 2264509"/>
                <a:gd name="connsiteY17-40246" fmla="*/ 6589898 h 7238075"/>
                <a:gd name="connsiteX18-40247" fmla="*/ 471534 w 2264509"/>
                <a:gd name="connsiteY18-40248" fmla="*/ 6812999 h 7238075"/>
                <a:gd name="connsiteX19-40249" fmla="*/ 418410 w 2264509"/>
                <a:gd name="connsiteY19-40250" fmla="*/ 6968013 h 7238075"/>
                <a:gd name="connsiteX20-40251" fmla="*/ 656806 w 2264509"/>
                <a:gd name="connsiteY20-40252" fmla="*/ 7230086 h 7238075"/>
                <a:gd name="connsiteX21-40253" fmla="*/ 1009561 w 2264509"/>
                <a:gd name="connsiteY21-40254" fmla="*/ 7122486 h 7238075"/>
                <a:gd name="connsiteX22-40255" fmla="*/ 776064 w 2264509"/>
                <a:gd name="connsiteY22-40256" fmla="*/ 6830306 h 7238075"/>
                <a:gd name="connsiteX23-40257" fmla="*/ 804368 w 2264509"/>
                <a:gd name="connsiteY23-40258" fmla="*/ 6565349 h 7238075"/>
                <a:gd name="connsiteX24-40259" fmla="*/ 790216 w 2264509"/>
                <a:gd name="connsiteY24-40260" fmla="*/ 6235730 h 7238075"/>
                <a:gd name="connsiteX25-40261" fmla="*/ 907792 w 2264509"/>
                <a:gd name="connsiteY25-40262" fmla="*/ 5474692 h 7238075"/>
                <a:gd name="connsiteX26-40263" fmla="*/ 957309 w 2264509"/>
                <a:gd name="connsiteY26-40264" fmla="*/ 5365800 h 7238075"/>
                <a:gd name="connsiteX27-40265" fmla="*/ 949796 w 2264509"/>
                <a:gd name="connsiteY27-40266" fmla="*/ 5294498 h 7238075"/>
                <a:gd name="connsiteX28-40267" fmla="*/ 1022842 w 2264509"/>
                <a:gd name="connsiteY28-40268" fmla="*/ 5197505 h 7238075"/>
                <a:gd name="connsiteX29-40269" fmla="*/ 1024856 w 2264509"/>
                <a:gd name="connsiteY29-40270" fmla="*/ 5054630 h 7238075"/>
                <a:gd name="connsiteX30-40271" fmla="*/ 1250022 w 2264509"/>
                <a:gd name="connsiteY30-40272" fmla="*/ 4234537 h 7238075"/>
                <a:gd name="connsiteX31-40273" fmla="*/ 1388027 w 2264509"/>
                <a:gd name="connsiteY31-40274" fmla="*/ 4644157 h 7238075"/>
                <a:gd name="connsiteX32-40275" fmla="*/ 1392304 w 2264509"/>
                <a:gd name="connsiteY32-40276" fmla="*/ 4865602 h 7238075"/>
                <a:gd name="connsiteX33-40277" fmla="*/ 1361716 w 2264509"/>
                <a:gd name="connsiteY33-40278" fmla="*/ 4959440 h 7238075"/>
                <a:gd name="connsiteX34-40279" fmla="*/ 1405585 w 2264509"/>
                <a:gd name="connsiteY34-40280" fmla="*/ 5098769 h 7238075"/>
                <a:gd name="connsiteX35-40281" fmla="*/ 1313490 w 2264509"/>
                <a:gd name="connsiteY35-40282" fmla="*/ 5539804 h 7238075"/>
                <a:gd name="connsiteX36-40283" fmla="*/ 1314512 w 2264509"/>
                <a:gd name="connsiteY36-40284" fmla="*/ 6345824 h 7238075"/>
                <a:gd name="connsiteX37-40285" fmla="*/ 1387677 w 2264509"/>
                <a:gd name="connsiteY37-40286" fmla="*/ 6525837 h 7238075"/>
                <a:gd name="connsiteX38-40287" fmla="*/ 1336897 w 2264509"/>
                <a:gd name="connsiteY38-40288" fmla="*/ 6727274 h 7238075"/>
                <a:gd name="connsiteX39-40289" fmla="*/ 1355075 w 2264509"/>
                <a:gd name="connsiteY39-40290" fmla="*/ 6813600 h 7238075"/>
                <a:gd name="connsiteX40-40291" fmla="*/ 1364871 w 2264509"/>
                <a:gd name="connsiteY40-40292" fmla="*/ 7006384 h 7238075"/>
                <a:gd name="connsiteX41-40293" fmla="*/ 1811645 w 2264509"/>
                <a:gd name="connsiteY41-40294" fmla="*/ 7174679 h 7238075"/>
                <a:gd name="connsiteX42-40295" fmla="*/ 2240298 w 2264509"/>
                <a:gd name="connsiteY42-40296" fmla="*/ 7184685 h 7238075"/>
                <a:gd name="connsiteX43-40297" fmla="*/ 2223142 w 2264509"/>
                <a:gd name="connsiteY43-40298" fmla="*/ 7032346 h 7238075"/>
                <a:gd name="connsiteX44-40299" fmla="*/ 1738539 w 2264509"/>
                <a:gd name="connsiteY44-40300" fmla="*/ 6666009 h 7238075"/>
                <a:gd name="connsiteX45-40301" fmla="*/ 1759422 w 2264509"/>
                <a:gd name="connsiteY45-40302" fmla="*/ 6535632 h 7238075"/>
                <a:gd name="connsiteX46-40303" fmla="*/ 1719909 w 2264509"/>
                <a:gd name="connsiteY46-40304" fmla="*/ 6436627 h 7238075"/>
                <a:gd name="connsiteX47-40305" fmla="*/ 1708642 w 2264509"/>
                <a:gd name="connsiteY47-40306" fmla="*/ 6235730 h 7238075"/>
                <a:gd name="connsiteX48-40307" fmla="*/ 1730306 w 2264509"/>
                <a:gd name="connsiteY48-40308" fmla="*/ 5965274 h 7238075"/>
                <a:gd name="connsiteX49-40309" fmla="*/ 1778923 w 2264509"/>
                <a:gd name="connsiteY49-40310" fmla="*/ 5497769 h 7238075"/>
                <a:gd name="connsiteX50-40311" fmla="*/ 1790341 w 2264509"/>
                <a:gd name="connsiteY50-40312" fmla="*/ 5349364 h 7238075"/>
                <a:gd name="connsiteX51-40313" fmla="*/ 1848903 w 2264509"/>
                <a:gd name="connsiteY51-40314" fmla="*/ 5302881 h 7238075"/>
                <a:gd name="connsiteX52-40315" fmla="*/ 1935499 w 2264509"/>
                <a:gd name="connsiteY52-40316" fmla="*/ 5083205 h 7238075"/>
                <a:gd name="connsiteX53-40317" fmla="*/ 1960649 w 2264509"/>
                <a:gd name="connsiteY53-40318" fmla="*/ 4791056 h 7238075"/>
                <a:gd name="connsiteX54-40319" fmla="*/ 1951665 w 2264509"/>
                <a:gd name="connsiteY54-40320" fmla="*/ 4334336 h 7238075"/>
                <a:gd name="connsiteX55-40321" fmla="*/ 1932344 w 2264509"/>
                <a:gd name="connsiteY55-40322" fmla="*/ 3888133 h 7238075"/>
                <a:gd name="connsiteX56-40323" fmla="*/ 2114094 w 2264509"/>
                <a:gd name="connsiteY56-40324" fmla="*/ 3794489 h 7238075"/>
                <a:gd name="connsiteX57-40325" fmla="*/ 1762492 w 2264509"/>
                <a:gd name="connsiteY57-40326" fmla="*/ 2682768 h 7238075"/>
                <a:gd name="connsiteX58-40327" fmla="*/ 2171636 w 2264509"/>
                <a:gd name="connsiteY58-40328" fmla="*/ 2450629 h 7238075"/>
                <a:gd name="connsiteX59-40329" fmla="*/ 2032492 w 2264509"/>
                <a:gd name="connsiteY59-40330" fmla="*/ 1850474 h 7238075"/>
                <a:gd name="connsiteX60-40331" fmla="*/ 1987751 w 2264509"/>
                <a:gd name="connsiteY60-40332" fmla="*/ 1662589 h 7238075"/>
                <a:gd name="connsiteX61-40333" fmla="*/ 1973329 w 2264509"/>
                <a:gd name="connsiteY61-40334" fmla="*/ 1418094 h 7238075"/>
                <a:gd name="connsiteX62-40335" fmla="*/ 1925704 w 2264509"/>
                <a:gd name="connsiteY62-40336" fmla="*/ 1287898 h 7238075"/>
                <a:gd name="connsiteX63-40337" fmla="*/ 1458979 w 2264509"/>
                <a:gd name="connsiteY63-40338" fmla="*/ 1120535 h 7238075"/>
                <a:gd name="connsiteX64-40339" fmla="*/ 1360513 w 2264509"/>
                <a:gd name="connsiteY64-40340" fmla="*/ 1005635 h 7238075"/>
                <a:gd name="connsiteX65-40341" fmla="*/ 1416522 w 2264509"/>
                <a:gd name="connsiteY65-40342" fmla="*/ 807081 h 7238075"/>
                <a:gd name="connsiteX66-40343" fmla="*/ 1484699 w 2264509"/>
                <a:gd name="connsiteY66-40344" fmla="*/ 608469 h 7238075"/>
                <a:gd name="connsiteX67-40345" fmla="*/ 1496208 w 2264509"/>
                <a:gd name="connsiteY67-40346" fmla="*/ 366317 h 7238075"/>
                <a:gd name="connsiteX68-40347" fmla="*/ 1413968 w 2264509"/>
                <a:gd name="connsiteY68-40348" fmla="*/ 146640 h 7238075"/>
                <a:gd name="connsiteX69-40349" fmla="*/ 1100515 w 2264509"/>
                <a:gd name="connsiteY69-40350" fmla="*/ 551 h 7238075"/>
                <a:gd name="connsiteX0-40351" fmla="*/ 1100515 w 2264509"/>
                <a:gd name="connsiteY0-40352" fmla="*/ 551 h 7238075"/>
                <a:gd name="connsiteX1-40353" fmla="*/ 849378 w 2264509"/>
                <a:gd name="connsiteY1-40354" fmla="*/ 118937 h 7238075"/>
                <a:gd name="connsiteX2-40355" fmla="*/ 751515 w 2264509"/>
                <a:gd name="connsiteY2-40356" fmla="*/ 285490 h 7238075"/>
                <a:gd name="connsiteX3-40357" fmla="*/ 756141 w 2264509"/>
                <a:gd name="connsiteY3-40358" fmla="*/ 566071 h 7238075"/>
                <a:gd name="connsiteX4-40359" fmla="*/ 895260 w 2264509"/>
                <a:gd name="connsiteY4-40360" fmla="*/ 882679 h 7238075"/>
                <a:gd name="connsiteX5-40361" fmla="*/ 785588 w 2264509"/>
                <a:gd name="connsiteY5-40362" fmla="*/ 1025825 h 7238075"/>
                <a:gd name="connsiteX6-40363" fmla="*/ 152912 w 2264509"/>
                <a:gd name="connsiteY6-40364" fmla="*/ 1252683 h 7238075"/>
                <a:gd name="connsiteX7-40365" fmla="*/ 8160 w 2264509"/>
                <a:gd name="connsiteY7-40366" fmla="*/ 2283394 h 7238075"/>
                <a:gd name="connsiteX8-40367" fmla="*/ 416233 w 2264509"/>
                <a:gd name="connsiteY8-40368" fmla="*/ 2735641 h 7238075"/>
                <a:gd name="connsiteX9-40369" fmla="*/ 293173 w 2264509"/>
                <a:gd name="connsiteY9-40370" fmla="*/ 3799944 h 7238075"/>
                <a:gd name="connsiteX10-40371" fmla="*/ 428536 w 2264509"/>
                <a:gd name="connsiteY10-40372" fmla="*/ 3969982 h 7238075"/>
                <a:gd name="connsiteX11-40373" fmla="*/ 486017 w 2264509"/>
                <a:gd name="connsiteY11-40374" fmla="*/ 4215017 h 7238075"/>
                <a:gd name="connsiteX12-40375" fmla="*/ 547224 w 2264509"/>
                <a:gd name="connsiteY12-40376" fmla="*/ 4615099 h 7238075"/>
                <a:gd name="connsiteX13-40377" fmla="*/ 555878 w 2264509"/>
                <a:gd name="connsiteY13-40378" fmla="*/ 4779518 h 7238075"/>
                <a:gd name="connsiteX14-40379" fmla="*/ 541964 w 2264509"/>
                <a:gd name="connsiteY14-40380" fmla="*/ 4966441 h 7238075"/>
                <a:gd name="connsiteX15-40381" fmla="*/ 510234 w 2264509"/>
                <a:gd name="connsiteY15-40382" fmla="*/ 5112051 h 7238075"/>
                <a:gd name="connsiteX16-40383" fmla="*/ 434305 w 2264509"/>
                <a:gd name="connsiteY16-40384" fmla="*/ 6139609 h 7238075"/>
                <a:gd name="connsiteX17-40385" fmla="*/ 399690 w 2264509"/>
                <a:gd name="connsiteY17-40386" fmla="*/ 6589898 h 7238075"/>
                <a:gd name="connsiteX18-40387" fmla="*/ 471534 w 2264509"/>
                <a:gd name="connsiteY18-40388" fmla="*/ 6812999 h 7238075"/>
                <a:gd name="connsiteX19-40389" fmla="*/ 418410 w 2264509"/>
                <a:gd name="connsiteY19-40390" fmla="*/ 6968013 h 7238075"/>
                <a:gd name="connsiteX20-40391" fmla="*/ 656806 w 2264509"/>
                <a:gd name="connsiteY20-40392" fmla="*/ 7230086 h 7238075"/>
                <a:gd name="connsiteX21-40393" fmla="*/ 1009561 w 2264509"/>
                <a:gd name="connsiteY21-40394" fmla="*/ 7122486 h 7238075"/>
                <a:gd name="connsiteX22-40395" fmla="*/ 776064 w 2264509"/>
                <a:gd name="connsiteY22-40396" fmla="*/ 6830306 h 7238075"/>
                <a:gd name="connsiteX23-40397" fmla="*/ 804368 w 2264509"/>
                <a:gd name="connsiteY23-40398" fmla="*/ 6565349 h 7238075"/>
                <a:gd name="connsiteX24-40399" fmla="*/ 790216 w 2264509"/>
                <a:gd name="connsiteY24-40400" fmla="*/ 6235730 h 7238075"/>
                <a:gd name="connsiteX25-40401" fmla="*/ 907792 w 2264509"/>
                <a:gd name="connsiteY25-40402" fmla="*/ 5474692 h 7238075"/>
                <a:gd name="connsiteX26-40403" fmla="*/ 957309 w 2264509"/>
                <a:gd name="connsiteY26-40404" fmla="*/ 5365800 h 7238075"/>
                <a:gd name="connsiteX27-40405" fmla="*/ 949796 w 2264509"/>
                <a:gd name="connsiteY27-40406" fmla="*/ 5294498 h 7238075"/>
                <a:gd name="connsiteX28-40407" fmla="*/ 1022842 w 2264509"/>
                <a:gd name="connsiteY28-40408" fmla="*/ 5197505 h 7238075"/>
                <a:gd name="connsiteX29-40409" fmla="*/ 1024856 w 2264509"/>
                <a:gd name="connsiteY29-40410" fmla="*/ 5054630 h 7238075"/>
                <a:gd name="connsiteX30-40411" fmla="*/ 1250022 w 2264509"/>
                <a:gd name="connsiteY30-40412" fmla="*/ 4234537 h 7238075"/>
                <a:gd name="connsiteX31-40413" fmla="*/ 1388027 w 2264509"/>
                <a:gd name="connsiteY31-40414" fmla="*/ 4644157 h 7238075"/>
                <a:gd name="connsiteX32-40415" fmla="*/ 1392304 w 2264509"/>
                <a:gd name="connsiteY32-40416" fmla="*/ 4865602 h 7238075"/>
                <a:gd name="connsiteX33-40417" fmla="*/ 1361716 w 2264509"/>
                <a:gd name="connsiteY33-40418" fmla="*/ 4959440 h 7238075"/>
                <a:gd name="connsiteX34-40419" fmla="*/ 1405585 w 2264509"/>
                <a:gd name="connsiteY34-40420" fmla="*/ 5098769 h 7238075"/>
                <a:gd name="connsiteX35-40421" fmla="*/ 1313490 w 2264509"/>
                <a:gd name="connsiteY35-40422" fmla="*/ 5539804 h 7238075"/>
                <a:gd name="connsiteX36-40423" fmla="*/ 1314512 w 2264509"/>
                <a:gd name="connsiteY36-40424" fmla="*/ 6345824 h 7238075"/>
                <a:gd name="connsiteX37-40425" fmla="*/ 1387677 w 2264509"/>
                <a:gd name="connsiteY37-40426" fmla="*/ 6525837 h 7238075"/>
                <a:gd name="connsiteX38-40427" fmla="*/ 1336897 w 2264509"/>
                <a:gd name="connsiteY38-40428" fmla="*/ 6727274 h 7238075"/>
                <a:gd name="connsiteX39-40429" fmla="*/ 1355075 w 2264509"/>
                <a:gd name="connsiteY39-40430" fmla="*/ 6813600 h 7238075"/>
                <a:gd name="connsiteX40-40431" fmla="*/ 1364871 w 2264509"/>
                <a:gd name="connsiteY40-40432" fmla="*/ 7006384 h 7238075"/>
                <a:gd name="connsiteX41-40433" fmla="*/ 1811645 w 2264509"/>
                <a:gd name="connsiteY41-40434" fmla="*/ 7174679 h 7238075"/>
                <a:gd name="connsiteX42-40435" fmla="*/ 2240298 w 2264509"/>
                <a:gd name="connsiteY42-40436" fmla="*/ 7184685 h 7238075"/>
                <a:gd name="connsiteX43-40437" fmla="*/ 2223142 w 2264509"/>
                <a:gd name="connsiteY43-40438" fmla="*/ 7032346 h 7238075"/>
                <a:gd name="connsiteX44-40439" fmla="*/ 1738539 w 2264509"/>
                <a:gd name="connsiteY44-40440" fmla="*/ 6666009 h 7238075"/>
                <a:gd name="connsiteX45-40441" fmla="*/ 1759422 w 2264509"/>
                <a:gd name="connsiteY45-40442" fmla="*/ 6535632 h 7238075"/>
                <a:gd name="connsiteX46-40443" fmla="*/ 1719909 w 2264509"/>
                <a:gd name="connsiteY46-40444" fmla="*/ 6436627 h 7238075"/>
                <a:gd name="connsiteX47-40445" fmla="*/ 1708642 w 2264509"/>
                <a:gd name="connsiteY47-40446" fmla="*/ 6235730 h 7238075"/>
                <a:gd name="connsiteX48-40447" fmla="*/ 1730306 w 2264509"/>
                <a:gd name="connsiteY48-40448" fmla="*/ 5965274 h 7238075"/>
                <a:gd name="connsiteX49-40449" fmla="*/ 1778923 w 2264509"/>
                <a:gd name="connsiteY49-40450" fmla="*/ 5497769 h 7238075"/>
                <a:gd name="connsiteX50-40451" fmla="*/ 1790341 w 2264509"/>
                <a:gd name="connsiteY50-40452" fmla="*/ 5349364 h 7238075"/>
                <a:gd name="connsiteX51-40453" fmla="*/ 1848903 w 2264509"/>
                <a:gd name="connsiteY51-40454" fmla="*/ 5302881 h 7238075"/>
                <a:gd name="connsiteX52-40455" fmla="*/ 1935499 w 2264509"/>
                <a:gd name="connsiteY52-40456" fmla="*/ 5083205 h 7238075"/>
                <a:gd name="connsiteX53-40457" fmla="*/ 1960649 w 2264509"/>
                <a:gd name="connsiteY53-40458" fmla="*/ 4791056 h 7238075"/>
                <a:gd name="connsiteX54-40459" fmla="*/ 1951665 w 2264509"/>
                <a:gd name="connsiteY54-40460" fmla="*/ 4334336 h 7238075"/>
                <a:gd name="connsiteX55-40461" fmla="*/ 1932344 w 2264509"/>
                <a:gd name="connsiteY55-40462" fmla="*/ 3888133 h 7238075"/>
                <a:gd name="connsiteX56-40463" fmla="*/ 2114094 w 2264509"/>
                <a:gd name="connsiteY56-40464" fmla="*/ 3794489 h 7238075"/>
                <a:gd name="connsiteX57-40465" fmla="*/ 1762492 w 2264509"/>
                <a:gd name="connsiteY57-40466" fmla="*/ 2682768 h 7238075"/>
                <a:gd name="connsiteX58-40467" fmla="*/ 2171636 w 2264509"/>
                <a:gd name="connsiteY58-40468" fmla="*/ 2450629 h 7238075"/>
                <a:gd name="connsiteX59-40469" fmla="*/ 2032492 w 2264509"/>
                <a:gd name="connsiteY59-40470" fmla="*/ 1850474 h 7238075"/>
                <a:gd name="connsiteX60-40471" fmla="*/ 1987751 w 2264509"/>
                <a:gd name="connsiteY60-40472" fmla="*/ 1662589 h 7238075"/>
                <a:gd name="connsiteX61-40473" fmla="*/ 1973329 w 2264509"/>
                <a:gd name="connsiteY61-40474" fmla="*/ 1418094 h 7238075"/>
                <a:gd name="connsiteX62-40475" fmla="*/ 1925704 w 2264509"/>
                <a:gd name="connsiteY62-40476" fmla="*/ 1287898 h 7238075"/>
                <a:gd name="connsiteX63-40477" fmla="*/ 1458979 w 2264509"/>
                <a:gd name="connsiteY63-40478" fmla="*/ 1120535 h 7238075"/>
                <a:gd name="connsiteX64-40479" fmla="*/ 1360513 w 2264509"/>
                <a:gd name="connsiteY64-40480" fmla="*/ 1005635 h 7238075"/>
                <a:gd name="connsiteX65-40481" fmla="*/ 1416522 w 2264509"/>
                <a:gd name="connsiteY65-40482" fmla="*/ 807081 h 7238075"/>
                <a:gd name="connsiteX66-40483" fmla="*/ 1484699 w 2264509"/>
                <a:gd name="connsiteY66-40484" fmla="*/ 608469 h 7238075"/>
                <a:gd name="connsiteX67-40485" fmla="*/ 1496208 w 2264509"/>
                <a:gd name="connsiteY67-40486" fmla="*/ 366317 h 7238075"/>
                <a:gd name="connsiteX68-40487" fmla="*/ 1413968 w 2264509"/>
                <a:gd name="connsiteY68-40488" fmla="*/ 146640 h 7238075"/>
                <a:gd name="connsiteX69-40489" fmla="*/ 1100515 w 2264509"/>
                <a:gd name="connsiteY69-40490" fmla="*/ 551 h 7238075"/>
                <a:gd name="connsiteX0-40491" fmla="*/ 1100515 w 2264509"/>
                <a:gd name="connsiteY0-40492" fmla="*/ 551 h 7238075"/>
                <a:gd name="connsiteX1-40493" fmla="*/ 849378 w 2264509"/>
                <a:gd name="connsiteY1-40494" fmla="*/ 118937 h 7238075"/>
                <a:gd name="connsiteX2-40495" fmla="*/ 751515 w 2264509"/>
                <a:gd name="connsiteY2-40496" fmla="*/ 285490 h 7238075"/>
                <a:gd name="connsiteX3-40497" fmla="*/ 756141 w 2264509"/>
                <a:gd name="connsiteY3-40498" fmla="*/ 566071 h 7238075"/>
                <a:gd name="connsiteX4-40499" fmla="*/ 895260 w 2264509"/>
                <a:gd name="connsiteY4-40500" fmla="*/ 882679 h 7238075"/>
                <a:gd name="connsiteX5-40501" fmla="*/ 785588 w 2264509"/>
                <a:gd name="connsiteY5-40502" fmla="*/ 1025825 h 7238075"/>
                <a:gd name="connsiteX6-40503" fmla="*/ 152912 w 2264509"/>
                <a:gd name="connsiteY6-40504" fmla="*/ 1252683 h 7238075"/>
                <a:gd name="connsiteX7-40505" fmla="*/ 8160 w 2264509"/>
                <a:gd name="connsiteY7-40506" fmla="*/ 2283394 h 7238075"/>
                <a:gd name="connsiteX8-40507" fmla="*/ 416233 w 2264509"/>
                <a:gd name="connsiteY8-40508" fmla="*/ 2735641 h 7238075"/>
                <a:gd name="connsiteX9-40509" fmla="*/ 293173 w 2264509"/>
                <a:gd name="connsiteY9-40510" fmla="*/ 3799944 h 7238075"/>
                <a:gd name="connsiteX10-40511" fmla="*/ 428536 w 2264509"/>
                <a:gd name="connsiteY10-40512" fmla="*/ 3969982 h 7238075"/>
                <a:gd name="connsiteX11-40513" fmla="*/ 486017 w 2264509"/>
                <a:gd name="connsiteY11-40514" fmla="*/ 4215017 h 7238075"/>
                <a:gd name="connsiteX12-40515" fmla="*/ 547224 w 2264509"/>
                <a:gd name="connsiteY12-40516" fmla="*/ 4615099 h 7238075"/>
                <a:gd name="connsiteX13-40517" fmla="*/ 555878 w 2264509"/>
                <a:gd name="connsiteY13-40518" fmla="*/ 4779518 h 7238075"/>
                <a:gd name="connsiteX14-40519" fmla="*/ 541964 w 2264509"/>
                <a:gd name="connsiteY14-40520" fmla="*/ 4966441 h 7238075"/>
                <a:gd name="connsiteX15-40521" fmla="*/ 510234 w 2264509"/>
                <a:gd name="connsiteY15-40522" fmla="*/ 5112051 h 7238075"/>
                <a:gd name="connsiteX16-40523" fmla="*/ 434305 w 2264509"/>
                <a:gd name="connsiteY16-40524" fmla="*/ 6139609 h 7238075"/>
                <a:gd name="connsiteX17-40525" fmla="*/ 399690 w 2264509"/>
                <a:gd name="connsiteY17-40526" fmla="*/ 6589898 h 7238075"/>
                <a:gd name="connsiteX18-40527" fmla="*/ 471534 w 2264509"/>
                <a:gd name="connsiteY18-40528" fmla="*/ 6812999 h 7238075"/>
                <a:gd name="connsiteX19-40529" fmla="*/ 418410 w 2264509"/>
                <a:gd name="connsiteY19-40530" fmla="*/ 6968013 h 7238075"/>
                <a:gd name="connsiteX20-40531" fmla="*/ 656806 w 2264509"/>
                <a:gd name="connsiteY20-40532" fmla="*/ 7230086 h 7238075"/>
                <a:gd name="connsiteX21-40533" fmla="*/ 1009561 w 2264509"/>
                <a:gd name="connsiteY21-40534" fmla="*/ 7122486 h 7238075"/>
                <a:gd name="connsiteX22-40535" fmla="*/ 776064 w 2264509"/>
                <a:gd name="connsiteY22-40536" fmla="*/ 6830306 h 7238075"/>
                <a:gd name="connsiteX23-40537" fmla="*/ 804368 w 2264509"/>
                <a:gd name="connsiteY23-40538" fmla="*/ 6565349 h 7238075"/>
                <a:gd name="connsiteX24-40539" fmla="*/ 790216 w 2264509"/>
                <a:gd name="connsiteY24-40540" fmla="*/ 6235730 h 7238075"/>
                <a:gd name="connsiteX25-40541" fmla="*/ 907792 w 2264509"/>
                <a:gd name="connsiteY25-40542" fmla="*/ 5474692 h 7238075"/>
                <a:gd name="connsiteX26-40543" fmla="*/ 957309 w 2264509"/>
                <a:gd name="connsiteY26-40544" fmla="*/ 5365800 h 7238075"/>
                <a:gd name="connsiteX27-40545" fmla="*/ 949796 w 2264509"/>
                <a:gd name="connsiteY27-40546" fmla="*/ 5294498 h 7238075"/>
                <a:gd name="connsiteX28-40547" fmla="*/ 1022842 w 2264509"/>
                <a:gd name="connsiteY28-40548" fmla="*/ 5197505 h 7238075"/>
                <a:gd name="connsiteX29-40549" fmla="*/ 1024856 w 2264509"/>
                <a:gd name="connsiteY29-40550" fmla="*/ 5054630 h 7238075"/>
                <a:gd name="connsiteX30-40551" fmla="*/ 1250022 w 2264509"/>
                <a:gd name="connsiteY30-40552" fmla="*/ 4234537 h 7238075"/>
                <a:gd name="connsiteX31-40553" fmla="*/ 1388027 w 2264509"/>
                <a:gd name="connsiteY31-40554" fmla="*/ 4644157 h 7238075"/>
                <a:gd name="connsiteX32-40555" fmla="*/ 1392304 w 2264509"/>
                <a:gd name="connsiteY32-40556" fmla="*/ 4865602 h 7238075"/>
                <a:gd name="connsiteX33-40557" fmla="*/ 1361716 w 2264509"/>
                <a:gd name="connsiteY33-40558" fmla="*/ 4959440 h 7238075"/>
                <a:gd name="connsiteX34-40559" fmla="*/ 1405585 w 2264509"/>
                <a:gd name="connsiteY34-40560" fmla="*/ 5098769 h 7238075"/>
                <a:gd name="connsiteX35-40561" fmla="*/ 1313490 w 2264509"/>
                <a:gd name="connsiteY35-40562" fmla="*/ 5539804 h 7238075"/>
                <a:gd name="connsiteX36-40563" fmla="*/ 1314512 w 2264509"/>
                <a:gd name="connsiteY36-40564" fmla="*/ 6345824 h 7238075"/>
                <a:gd name="connsiteX37-40565" fmla="*/ 1387677 w 2264509"/>
                <a:gd name="connsiteY37-40566" fmla="*/ 6525837 h 7238075"/>
                <a:gd name="connsiteX38-40567" fmla="*/ 1336897 w 2264509"/>
                <a:gd name="connsiteY38-40568" fmla="*/ 6727274 h 7238075"/>
                <a:gd name="connsiteX39-40569" fmla="*/ 1355075 w 2264509"/>
                <a:gd name="connsiteY39-40570" fmla="*/ 6813600 h 7238075"/>
                <a:gd name="connsiteX40-40571" fmla="*/ 1364871 w 2264509"/>
                <a:gd name="connsiteY40-40572" fmla="*/ 7006384 h 7238075"/>
                <a:gd name="connsiteX41-40573" fmla="*/ 1811645 w 2264509"/>
                <a:gd name="connsiteY41-40574" fmla="*/ 7174679 h 7238075"/>
                <a:gd name="connsiteX42-40575" fmla="*/ 2240298 w 2264509"/>
                <a:gd name="connsiteY42-40576" fmla="*/ 7184685 h 7238075"/>
                <a:gd name="connsiteX43-40577" fmla="*/ 2223142 w 2264509"/>
                <a:gd name="connsiteY43-40578" fmla="*/ 7032346 h 7238075"/>
                <a:gd name="connsiteX44-40579" fmla="*/ 1738539 w 2264509"/>
                <a:gd name="connsiteY44-40580" fmla="*/ 6666009 h 7238075"/>
                <a:gd name="connsiteX45-40581" fmla="*/ 1759422 w 2264509"/>
                <a:gd name="connsiteY45-40582" fmla="*/ 6535632 h 7238075"/>
                <a:gd name="connsiteX46-40583" fmla="*/ 1719909 w 2264509"/>
                <a:gd name="connsiteY46-40584" fmla="*/ 6436627 h 7238075"/>
                <a:gd name="connsiteX47-40585" fmla="*/ 1708642 w 2264509"/>
                <a:gd name="connsiteY47-40586" fmla="*/ 6235730 h 7238075"/>
                <a:gd name="connsiteX48-40587" fmla="*/ 1730306 w 2264509"/>
                <a:gd name="connsiteY48-40588" fmla="*/ 5965274 h 7238075"/>
                <a:gd name="connsiteX49-40589" fmla="*/ 1778923 w 2264509"/>
                <a:gd name="connsiteY49-40590" fmla="*/ 5497769 h 7238075"/>
                <a:gd name="connsiteX50-40591" fmla="*/ 1790341 w 2264509"/>
                <a:gd name="connsiteY50-40592" fmla="*/ 5349364 h 7238075"/>
                <a:gd name="connsiteX51-40593" fmla="*/ 1848903 w 2264509"/>
                <a:gd name="connsiteY51-40594" fmla="*/ 5302881 h 7238075"/>
                <a:gd name="connsiteX52-40595" fmla="*/ 1935499 w 2264509"/>
                <a:gd name="connsiteY52-40596" fmla="*/ 5083205 h 7238075"/>
                <a:gd name="connsiteX53-40597" fmla="*/ 1960649 w 2264509"/>
                <a:gd name="connsiteY53-40598" fmla="*/ 4791056 h 7238075"/>
                <a:gd name="connsiteX54-40599" fmla="*/ 1951665 w 2264509"/>
                <a:gd name="connsiteY54-40600" fmla="*/ 4334336 h 7238075"/>
                <a:gd name="connsiteX55-40601" fmla="*/ 1932344 w 2264509"/>
                <a:gd name="connsiteY55-40602" fmla="*/ 3888133 h 7238075"/>
                <a:gd name="connsiteX56-40603" fmla="*/ 2114094 w 2264509"/>
                <a:gd name="connsiteY56-40604" fmla="*/ 3794489 h 7238075"/>
                <a:gd name="connsiteX57-40605" fmla="*/ 1762492 w 2264509"/>
                <a:gd name="connsiteY57-40606" fmla="*/ 2682768 h 7238075"/>
                <a:gd name="connsiteX58-40607" fmla="*/ 2171636 w 2264509"/>
                <a:gd name="connsiteY58-40608" fmla="*/ 2450629 h 7238075"/>
                <a:gd name="connsiteX59-40609" fmla="*/ 2032492 w 2264509"/>
                <a:gd name="connsiteY59-40610" fmla="*/ 1850474 h 7238075"/>
                <a:gd name="connsiteX60-40611" fmla="*/ 1987751 w 2264509"/>
                <a:gd name="connsiteY60-40612" fmla="*/ 1662589 h 7238075"/>
                <a:gd name="connsiteX61-40613" fmla="*/ 1973329 w 2264509"/>
                <a:gd name="connsiteY61-40614" fmla="*/ 1418094 h 7238075"/>
                <a:gd name="connsiteX62-40615" fmla="*/ 1925704 w 2264509"/>
                <a:gd name="connsiteY62-40616" fmla="*/ 1287898 h 7238075"/>
                <a:gd name="connsiteX63-40617" fmla="*/ 1458979 w 2264509"/>
                <a:gd name="connsiteY63-40618" fmla="*/ 1120535 h 7238075"/>
                <a:gd name="connsiteX64-40619" fmla="*/ 1360513 w 2264509"/>
                <a:gd name="connsiteY64-40620" fmla="*/ 1005635 h 7238075"/>
                <a:gd name="connsiteX65-40621" fmla="*/ 1416522 w 2264509"/>
                <a:gd name="connsiteY65-40622" fmla="*/ 807081 h 7238075"/>
                <a:gd name="connsiteX66-40623" fmla="*/ 1484699 w 2264509"/>
                <a:gd name="connsiteY66-40624" fmla="*/ 608469 h 7238075"/>
                <a:gd name="connsiteX67-40625" fmla="*/ 1496208 w 2264509"/>
                <a:gd name="connsiteY67-40626" fmla="*/ 366317 h 7238075"/>
                <a:gd name="connsiteX68-40627" fmla="*/ 1413968 w 2264509"/>
                <a:gd name="connsiteY68-40628" fmla="*/ 146640 h 7238075"/>
                <a:gd name="connsiteX69-40629" fmla="*/ 1100515 w 2264509"/>
                <a:gd name="connsiteY69-40630" fmla="*/ 551 h 7238075"/>
                <a:gd name="connsiteX0-40631" fmla="*/ 1100515 w 2264509"/>
                <a:gd name="connsiteY0-40632" fmla="*/ 551 h 7238075"/>
                <a:gd name="connsiteX1-40633" fmla="*/ 849378 w 2264509"/>
                <a:gd name="connsiteY1-40634" fmla="*/ 118937 h 7238075"/>
                <a:gd name="connsiteX2-40635" fmla="*/ 751515 w 2264509"/>
                <a:gd name="connsiteY2-40636" fmla="*/ 285490 h 7238075"/>
                <a:gd name="connsiteX3-40637" fmla="*/ 756141 w 2264509"/>
                <a:gd name="connsiteY3-40638" fmla="*/ 566071 h 7238075"/>
                <a:gd name="connsiteX4-40639" fmla="*/ 895260 w 2264509"/>
                <a:gd name="connsiteY4-40640" fmla="*/ 882679 h 7238075"/>
                <a:gd name="connsiteX5-40641" fmla="*/ 785588 w 2264509"/>
                <a:gd name="connsiteY5-40642" fmla="*/ 1025825 h 7238075"/>
                <a:gd name="connsiteX6-40643" fmla="*/ 152912 w 2264509"/>
                <a:gd name="connsiteY6-40644" fmla="*/ 1252683 h 7238075"/>
                <a:gd name="connsiteX7-40645" fmla="*/ 8160 w 2264509"/>
                <a:gd name="connsiteY7-40646" fmla="*/ 2283394 h 7238075"/>
                <a:gd name="connsiteX8-40647" fmla="*/ 416233 w 2264509"/>
                <a:gd name="connsiteY8-40648" fmla="*/ 2735641 h 7238075"/>
                <a:gd name="connsiteX9-40649" fmla="*/ 293173 w 2264509"/>
                <a:gd name="connsiteY9-40650" fmla="*/ 3799944 h 7238075"/>
                <a:gd name="connsiteX10-40651" fmla="*/ 428536 w 2264509"/>
                <a:gd name="connsiteY10-40652" fmla="*/ 3969982 h 7238075"/>
                <a:gd name="connsiteX11-40653" fmla="*/ 486017 w 2264509"/>
                <a:gd name="connsiteY11-40654" fmla="*/ 4215017 h 7238075"/>
                <a:gd name="connsiteX12-40655" fmla="*/ 547224 w 2264509"/>
                <a:gd name="connsiteY12-40656" fmla="*/ 4615099 h 7238075"/>
                <a:gd name="connsiteX13-40657" fmla="*/ 555878 w 2264509"/>
                <a:gd name="connsiteY13-40658" fmla="*/ 4779518 h 7238075"/>
                <a:gd name="connsiteX14-40659" fmla="*/ 541964 w 2264509"/>
                <a:gd name="connsiteY14-40660" fmla="*/ 4966441 h 7238075"/>
                <a:gd name="connsiteX15-40661" fmla="*/ 510234 w 2264509"/>
                <a:gd name="connsiteY15-40662" fmla="*/ 5112051 h 7238075"/>
                <a:gd name="connsiteX16-40663" fmla="*/ 434305 w 2264509"/>
                <a:gd name="connsiteY16-40664" fmla="*/ 6139609 h 7238075"/>
                <a:gd name="connsiteX17-40665" fmla="*/ 399690 w 2264509"/>
                <a:gd name="connsiteY17-40666" fmla="*/ 6589898 h 7238075"/>
                <a:gd name="connsiteX18-40667" fmla="*/ 471534 w 2264509"/>
                <a:gd name="connsiteY18-40668" fmla="*/ 6812999 h 7238075"/>
                <a:gd name="connsiteX19-40669" fmla="*/ 418410 w 2264509"/>
                <a:gd name="connsiteY19-40670" fmla="*/ 6968013 h 7238075"/>
                <a:gd name="connsiteX20-40671" fmla="*/ 656806 w 2264509"/>
                <a:gd name="connsiteY20-40672" fmla="*/ 7230086 h 7238075"/>
                <a:gd name="connsiteX21-40673" fmla="*/ 1009561 w 2264509"/>
                <a:gd name="connsiteY21-40674" fmla="*/ 7122486 h 7238075"/>
                <a:gd name="connsiteX22-40675" fmla="*/ 776064 w 2264509"/>
                <a:gd name="connsiteY22-40676" fmla="*/ 6830306 h 7238075"/>
                <a:gd name="connsiteX23-40677" fmla="*/ 804368 w 2264509"/>
                <a:gd name="connsiteY23-40678" fmla="*/ 6565349 h 7238075"/>
                <a:gd name="connsiteX24-40679" fmla="*/ 790216 w 2264509"/>
                <a:gd name="connsiteY24-40680" fmla="*/ 6235730 h 7238075"/>
                <a:gd name="connsiteX25-40681" fmla="*/ 907792 w 2264509"/>
                <a:gd name="connsiteY25-40682" fmla="*/ 5474692 h 7238075"/>
                <a:gd name="connsiteX26-40683" fmla="*/ 957309 w 2264509"/>
                <a:gd name="connsiteY26-40684" fmla="*/ 5365800 h 7238075"/>
                <a:gd name="connsiteX27-40685" fmla="*/ 949796 w 2264509"/>
                <a:gd name="connsiteY27-40686" fmla="*/ 5294498 h 7238075"/>
                <a:gd name="connsiteX28-40687" fmla="*/ 1022842 w 2264509"/>
                <a:gd name="connsiteY28-40688" fmla="*/ 5197505 h 7238075"/>
                <a:gd name="connsiteX29-40689" fmla="*/ 1024856 w 2264509"/>
                <a:gd name="connsiteY29-40690" fmla="*/ 5054630 h 7238075"/>
                <a:gd name="connsiteX30-40691" fmla="*/ 1250022 w 2264509"/>
                <a:gd name="connsiteY30-40692" fmla="*/ 4234537 h 7238075"/>
                <a:gd name="connsiteX31-40693" fmla="*/ 1388027 w 2264509"/>
                <a:gd name="connsiteY31-40694" fmla="*/ 4644157 h 7238075"/>
                <a:gd name="connsiteX32-40695" fmla="*/ 1392304 w 2264509"/>
                <a:gd name="connsiteY32-40696" fmla="*/ 4865602 h 7238075"/>
                <a:gd name="connsiteX33-40697" fmla="*/ 1361716 w 2264509"/>
                <a:gd name="connsiteY33-40698" fmla="*/ 4959440 h 7238075"/>
                <a:gd name="connsiteX34-40699" fmla="*/ 1405585 w 2264509"/>
                <a:gd name="connsiteY34-40700" fmla="*/ 5098769 h 7238075"/>
                <a:gd name="connsiteX35-40701" fmla="*/ 1313490 w 2264509"/>
                <a:gd name="connsiteY35-40702" fmla="*/ 5539804 h 7238075"/>
                <a:gd name="connsiteX36-40703" fmla="*/ 1314512 w 2264509"/>
                <a:gd name="connsiteY36-40704" fmla="*/ 6345824 h 7238075"/>
                <a:gd name="connsiteX37-40705" fmla="*/ 1387677 w 2264509"/>
                <a:gd name="connsiteY37-40706" fmla="*/ 6525837 h 7238075"/>
                <a:gd name="connsiteX38-40707" fmla="*/ 1336897 w 2264509"/>
                <a:gd name="connsiteY38-40708" fmla="*/ 6727274 h 7238075"/>
                <a:gd name="connsiteX39-40709" fmla="*/ 1355075 w 2264509"/>
                <a:gd name="connsiteY39-40710" fmla="*/ 6813600 h 7238075"/>
                <a:gd name="connsiteX40-40711" fmla="*/ 1364871 w 2264509"/>
                <a:gd name="connsiteY40-40712" fmla="*/ 7006384 h 7238075"/>
                <a:gd name="connsiteX41-40713" fmla="*/ 1811645 w 2264509"/>
                <a:gd name="connsiteY41-40714" fmla="*/ 7174679 h 7238075"/>
                <a:gd name="connsiteX42-40715" fmla="*/ 2240298 w 2264509"/>
                <a:gd name="connsiteY42-40716" fmla="*/ 7184685 h 7238075"/>
                <a:gd name="connsiteX43-40717" fmla="*/ 2223142 w 2264509"/>
                <a:gd name="connsiteY43-40718" fmla="*/ 7032346 h 7238075"/>
                <a:gd name="connsiteX44-40719" fmla="*/ 1738539 w 2264509"/>
                <a:gd name="connsiteY44-40720" fmla="*/ 6666009 h 7238075"/>
                <a:gd name="connsiteX45-40721" fmla="*/ 1759422 w 2264509"/>
                <a:gd name="connsiteY45-40722" fmla="*/ 6535632 h 7238075"/>
                <a:gd name="connsiteX46-40723" fmla="*/ 1719909 w 2264509"/>
                <a:gd name="connsiteY46-40724" fmla="*/ 6436627 h 7238075"/>
                <a:gd name="connsiteX47-40725" fmla="*/ 1708642 w 2264509"/>
                <a:gd name="connsiteY47-40726" fmla="*/ 6235730 h 7238075"/>
                <a:gd name="connsiteX48-40727" fmla="*/ 1730306 w 2264509"/>
                <a:gd name="connsiteY48-40728" fmla="*/ 5965274 h 7238075"/>
                <a:gd name="connsiteX49-40729" fmla="*/ 1778923 w 2264509"/>
                <a:gd name="connsiteY49-40730" fmla="*/ 5497769 h 7238075"/>
                <a:gd name="connsiteX50-40731" fmla="*/ 1790341 w 2264509"/>
                <a:gd name="connsiteY50-40732" fmla="*/ 5349364 h 7238075"/>
                <a:gd name="connsiteX51-40733" fmla="*/ 1848903 w 2264509"/>
                <a:gd name="connsiteY51-40734" fmla="*/ 5302881 h 7238075"/>
                <a:gd name="connsiteX52-40735" fmla="*/ 1935499 w 2264509"/>
                <a:gd name="connsiteY52-40736" fmla="*/ 5083205 h 7238075"/>
                <a:gd name="connsiteX53-40737" fmla="*/ 1960649 w 2264509"/>
                <a:gd name="connsiteY53-40738" fmla="*/ 4791056 h 7238075"/>
                <a:gd name="connsiteX54-40739" fmla="*/ 1951665 w 2264509"/>
                <a:gd name="connsiteY54-40740" fmla="*/ 4334336 h 7238075"/>
                <a:gd name="connsiteX55-40741" fmla="*/ 1932344 w 2264509"/>
                <a:gd name="connsiteY55-40742" fmla="*/ 3888133 h 7238075"/>
                <a:gd name="connsiteX56-40743" fmla="*/ 2114094 w 2264509"/>
                <a:gd name="connsiteY56-40744" fmla="*/ 3794489 h 7238075"/>
                <a:gd name="connsiteX57-40745" fmla="*/ 1762492 w 2264509"/>
                <a:gd name="connsiteY57-40746" fmla="*/ 2682768 h 7238075"/>
                <a:gd name="connsiteX58-40747" fmla="*/ 2171636 w 2264509"/>
                <a:gd name="connsiteY58-40748" fmla="*/ 2450629 h 7238075"/>
                <a:gd name="connsiteX59-40749" fmla="*/ 2032492 w 2264509"/>
                <a:gd name="connsiteY59-40750" fmla="*/ 1850474 h 7238075"/>
                <a:gd name="connsiteX60-40751" fmla="*/ 1987751 w 2264509"/>
                <a:gd name="connsiteY60-40752" fmla="*/ 1662589 h 7238075"/>
                <a:gd name="connsiteX61-40753" fmla="*/ 1973329 w 2264509"/>
                <a:gd name="connsiteY61-40754" fmla="*/ 1418094 h 7238075"/>
                <a:gd name="connsiteX62-40755" fmla="*/ 1925704 w 2264509"/>
                <a:gd name="connsiteY62-40756" fmla="*/ 1287898 h 7238075"/>
                <a:gd name="connsiteX63-40757" fmla="*/ 1458979 w 2264509"/>
                <a:gd name="connsiteY63-40758" fmla="*/ 1120535 h 7238075"/>
                <a:gd name="connsiteX64-40759" fmla="*/ 1360513 w 2264509"/>
                <a:gd name="connsiteY64-40760" fmla="*/ 1005635 h 7238075"/>
                <a:gd name="connsiteX65-40761" fmla="*/ 1416522 w 2264509"/>
                <a:gd name="connsiteY65-40762" fmla="*/ 807081 h 7238075"/>
                <a:gd name="connsiteX66-40763" fmla="*/ 1484699 w 2264509"/>
                <a:gd name="connsiteY66-40764" fmla="*/ 608469 h 7238075"/>
                <a:gd name="connsiteX67-40765" fmla="*/ 1496208 w 2264509"/>
                <a:gd name="connsiteY67-40766" fmla="*/ 366317 h 7238075"/>
                <a:gd name="connsiteX68-40767" fmla="*/ 1413968 w 2264509"/>
                <a:gd name="connsiteY68-40768" fmla="*/ 146640 h 7238075"/>
                <a:gd name="connsiteX69-40769" fmla="*/ 1100515 w 2264509"/>
                <a:gd name="connsiteY69-40770" fmla="*/ 551 h 7238075"/>
                <a:gd name="connsiteX0-40771" fmla="*/ 1100515 w 2264509"/>
                <a:gd name="connsiteY0-40772" fmla="*/ 551 h 7238075"/>
                <a:gd name="connsiteX1-40773" fmla="*/ 849378 w 2264509"/>
                <a:gd name="connsiteY1-40774" fmla="*/ 118937 h 7238075"/>
                <a:gd name="connsiteX2-40775" fmla="*/ 751515 w 2264509"/>
                <a:gd name="connsiteY2-40776" fmla="*/ 285490 h 7238075"/>
                <a:gd name="connsiteX3-40777" fmla="*/ 756141 w 2264509"/>
                <a:gd name="connsiteY3-40778" fmla="*/ 566071 h 7238075"/>
                <a:gd name="connsiteX4-40779" fmla="*/ 895260 w 2264509"/>
                <a:gd name="connsiteY4-40780" fmla="*/ 882679 h 7238075"/>
                <a:gd name="connsiteX5-40781" fmla="*/ 785588 w 2264509"/>
                <a:gd name="connsiteY5-40782" fmla="*/ 1025825 h 7238075"/>
                <a:gd name="connsiteX6-40783" fmla="*/ 152912 w 2264509"/>
                <a:gd name="connsiteY6-40784" fmla="*/ 1252683 h 7238075"/>
                <a:gd name="connsiteX7-40785" fmla="*/ 8160 w 2264509"/>
                <a:gd name="connsiteY7-40786" fmla="*/ 2283394 h 7238075"/>
                <a:gd name="connsiteX8-40787" fmla="*/ 416233 w 2264509"/>
                <a:gd name="connsiteY8-40788" fmla="*/ 2735641 h 7238075"/>
                <a:gd name="connsiteX9-40789" fmla="*/ 293173 w 2264509"/>
                <a:gd name="connsiteY9-40790" fmla="*/ 3799944 h 7238075"/>
                <a:gd name="connsiteX10-40791" fmla="*/ 428536 w 2264509"/>
                <a:gd name="connsiteY10-40792" fmla="*/ 3969982 h 7238075"/>
                <a:gd name="connsiteX11-40793" fmla="*/ 486017 w 2264509"/>
                <a:gd name="connsiteY11-40794" fmla="*/ 4215017 h 7238075"/>
                <a:gd name="connsiteX12-40795" fmla="*/ 547224 w 2264509"/>
                <a:gd name="connsiteY12-40796" fmla="*/ 4615099 h 7238075"/>
                <a:gd name="connsiteX13-40797" fmla="*/ 555878 w 2264509"/>
                <a:gd name="connsiteY13-40798" fmla="*/ 4779518 h 7238075"/>
                <a:gd name="connsiteX14-40799" fmla="*/ 541964 w 2264509"/>
                <a:gd name="connsiteY14-40800" fmla="*/ 4966441 h 7238075"/>
                <a:gd name="connsiteX15-40801" fmla="*/ 510234 w 2264509"/>
                <a:gd name="connsiteY15-40802" fmla="*/ 5112051 h 7238075"/>
                <a:gd name="connsiteX16-40803" fmla="*/ 434305 w 2264509"/>
                <a:gd name="connsiteY16-40804" fmla="*/ 6139609 h 7238075"/>
                <a:gd name="connsiteX17-40805" fmla="*/ 399690 w 2264509"/>
                <a:gd name="connsiteY17-40806" fmla="*/ 6589898 h 7238075"/>
                <a:gd name="connsiteX18-40807" fmla="*/ 471534 w 2264509"/>
                <a:gd name="connsiteY18-40808" fmla="*/ 6812999 h 7238075"/>
                <a:gd name="connsiteX19-40809" fmla="*/ 418410 w 2264509"/>
                <a:gd name="connsiteY19-40810" fmla="*/ 6968013 h 7238075"/>
                <a:gd name="connsiteX20-40811" fmla="*/ 656806 w 2264509"/>
                <a:gd name="connsiteY20-40812" fmla="*/ 7230086 h 7238075"/>
                <a:gd name="connsiteX21-40813" fmla="*/ 1009561 w 2264509"/>
                <a:gd name="connsiteY21-40814" fmla="*/ 7122486 h 7238075"/>
                <a:gd name="connsiteX22-40815" fmla="*/ 776064 w 2264509"/>
                <a:gd name="connsiteY22-40816" fmla="*/ 6830306 h 7238075"/>
                <a:gd name="connsiteX23-40817" fmla="*/ 804368 w 2264509"/>
                <a:gd name="connsiteY23-40818" fmla="*/ 6565349 h 7238075"/>
                <a:gd name="connsiteX24-40819" fmla="*/ 790216 w 2264509"/>
                <a:gd name="connsiteY24-40820" fmla="*/ 6235730 h 7238075"/>
                <a:gd name="connsiteX25-40821" fmla="*/ 907792 w 2264509"/>
                <a:gd name="connsiteY25-40822" fmla="*/ 5474692 h 7238075"/>
                <a:gd name="connsiteX26-40823" fmla="*/ 957309 w 2264509"/>
                <a:gd name="connsiteY26-40824" fmla="*/ 5365800 h 7238075"/>
                <a:gd name="connsiteX27-40825" fmla="*/ 949796 w 2264509"/>
                <a:gd name="connsiteY27-40826" fmla="*/ 5294498 h 7238075"/>
                <a:gd name="connsiteX28-40827" fmla="*/ 1022842 w 2264509"/>
                <a:gd name="connsiteY28-40828" fmla="*/ 5197505 h 7238075"/>
                <a:gd name="connsiteX29-40829" fmla="*/ 1024856 w 2264509"/>
                <a:gd name="connsiteY29-40830" fmla="*/ 5054630 h 7238075"/>
                <a:gd name="connsiteX30-40831" fmla="*/ 1250022 w 2264509"/>
                <a:gd name="connsiteY30-40832" fmla="*/ 4234537 h 7238075"/>
                <a:gd name="connsiteX31-40833" fmla="*/ 1388027 w 2264509"/>
                <a:gd name="connsiteY31-40834" fmla="*/ 4644157 h 7238075"/>
                <a:gd name="connsiteX32-40835" fmla="*/ 1392304 w 2264509"/>
                <a:gd name="connsiteY32-40836" fmla="*/ 4865602 h 7238075"/>
                <a:gd name="connsiteX33-40837" fmla="*/ 1361716 w 2264509"/>
                <a:gd name="connsiteY33-40838" fmla="*/ 4959440 h 7238075"/>
                <a:gd name="connsiteX34-40839" fmla="*/ 1405585 w 2264509"/>
                <a:gd name="connsiteY34-40840" fmla="*/ 5098769 h 7238075"/>
                <a:gd name="connsiteX35-40841" fmla="*/ 1313490 w 2264509"/>
                <a:gd name="connsiteY35-40842" fmla="*/ 5539804 h 7238075"/>
                <a:gd name="connsiteX36-40843" fmla="*/ 1314512 w 2264509"/>
                <a:gd name="connsiteY36-40844" fmla="*/ 6345824 h 7238075"/>
                <a:gd name="connsiteX37-40845" fmla="*/ 1387677 w 2264509"/>
                <a:gd name="connsiteY37-40846" fmla="*/ 6525837 h 7238075"/>
                <a:gd name="connsiteX38-40847" fmla="*/ 1336897 w 2264509"/>
                <a:gd name="connsiteY38-40848" fmla="*/ 6727274 h 7238075"/>
                <a:gd name="connsiteX39-40849" fmla="*/ 1355075 w 2264509"/>
                <a:gd name="connsiteY39-40850" fmla="*/ 6813600 h 7238075"/>
                <a:gd name="connsiteX40-40851" fmla="*/ 1364871 w 2264509"/>
                <a:gd name="connsiteY40-40852" fmla="*/ 7006384 h 7238075"/>
                <a:gd name="connsiteX41-40853" fmla="*/ 1811645 w 2264509"/>
                <a:gd name="connsiteY41-40854" fmla="*/ 7174679 h 7238075"/>
                <a:gd name="connsiteX42-40855" fmla="*/ 2240298 w 2264509"/>
                <a:gd name="connsiteY42-40856" fmla="*/ 7184685 h 7238075"/>
                <a:gd name="connsiteX43-40857" fmla="*/ 2223142 w 2264509"/>
                <a:gd name="connsiteY43-40858" fmla="*/ 7032346 h 7238075"/>
                <a:gd name="connsiteX44-40859" fmla="*/ 1738539 w 2264509"/>
                <a:gd name="connsiteY44-40860" fmla="*/ 6666009 h 7238075"/>
                <a:gd name="connsiteX45-40861" fmla="*/ 1759422 w 2264509"/>
                <a:gd name="connsiteY45-40862" fmla="*/ 6535632 h 7238075"/>
                <a:gd name="connsiteX46-40863" fmla="*/ 1719909 w 2264509"/>
                <a:gd name="connsiteY46-40864" fmla="*/ 6436627 h 7238075"/>
                <a:gd name="connsiteX47-40865" fmla="*/ 1708642 w 2264509"/>
                <a:gd name="connsiteY47-40866" fmla="*/ 6235730 h 7238075"/>
                <a:gd name="connsiteX48-40867" fmla="*/ 1730306 w 2264509"/>
                <a:gd name="connsiteY48-40868" fmla="*/ 5965274 h 7238075"/>
                <a:gd name="connsiteX49-40869" fmla="*/ 1778923 w 2264509"/>
                <a:gd name="connsiteY49-40870" fmla="*/ 5497769 h 7238075"/>
                <a:gd name="connsiteX50-40871" fmla="*/ 1790341 w 2264509"/>
                <a:gd name="connsiteY50-40872" fmla="*/ 5349364 h 7238075"/>
                <a:gd name="connsiteX51-40873" fmla="*/ 1848903 w 2264509"/>
                <a:gd name="connsiteY51-40874" fmla="*/ 5302881 h 7238075"/>
                <a:gd name="connsiteX52-40875" fmla="*/ 1935499 w 2264509"/>
                <a:gd name="connsiteY52-40876" fmla="*/ 5083205 h 7238075"/>
                <a:gd name="connsiteX53-40877" fmla="*/ 1960649 w 2264509"/>
                <a:gd name="connsiteY53-40878" fmla="*/ 4791056 h 7238075"/>
                <a:gd name="connsiteX54-40879" fmla="*/ 1951665 w 2264509"/>
                <a:gd name="connsiteY54-40880" fmla="*/ 4334336 h 7238075"/>
                <a:gd name="connsiteX55-40881" fmla="*/ 1932344 w 2264509"/>
                <a:gd name="connsiteY55-40882" fmla="*/ 3888133 h 7238075"/>
                <a:gd name="connsiteX56-40883" fmla="*/ 2114094 w 2264509"/>
                <a:gd name="connsiteY56-40884" fmla="*/ 3794489 h 7238075"/>
                <a:gd name="connsiteX57-40885" fmla="*/ 1762492 w 2264509"/>
                <a:gd name="connsiteY57-40886" fmla="*/ 2682768 h 7238075"/>
                <a:gd name="connsiteX58-40887" fmla="*/ 2171636 w 2264509"/>
                <a:gd name="connsiteY58-40888" fmla="*/ 2450629 h 7238075"/>
                <a:gd name="connsiteX59-40889" fmla="*/ 2032492 w 2264509"/>
                <a:gd name="connsiteY59-40890" fmla="*/ 1850474 h 7238075"/>
                <a:gd name="connsiteX60-40891" fmla="*/ 1987751 w 2264509"/>
                <a:gd name="connsiteY60-40892" fmla="*/ 1662589 h 7238075"/>
                <a:gd name="connsiteX61-40893" fmla="*/ 1973329 w 2264509"/>
                <a:gd name="connsiteY61-40894" fmla="*/ 1418094 h 7238075"/>
                <a:gd name="connsiteX62-40895" fmla="*/ 1925704 w 2264509"/>
                <a:gd name="connsiteY62-40896" fmla="*/ 1287898 h 7238075"/>
                <a:gd name="connsiteX63-40897" fmla="*/ 1458979 w 2264509"/>
                <a:gd name="connsiteY63-40898" fmla="*/ 1120535 h 7238075"/>
                <a:gd name="connsiteX64-40899" fmla="*/ 1360513 w 2264509"/>
                <a:gd name="connsiteY64-40900" fmla="*/ 1005635 h 7238075"/>
                <a:gd name="connsiteX65-40901" fmla="*/ 1416522 w 2264509"/>
                <a:gd name="connsiteY65-40902" fmla="*/ 807081 h 7238075"/>
                <a:gd name="connsiteX66-40903" fmla="*/ 1484699 w 2264509"/>
                <a:gd name="connsiteY66-40904" fmla="*/ 608469 h 7238075"/>
                <a:gd name="connsiteX67-40905" fmla="*/ 1496208 w 2264509"/>
                <a:gd name="connsiteY67-40906" fmla="*/ 366317 h 7238075"/>
                <a:gd name="connsiteX68-40907" fmla="*/ 1413968 w 2264509"/>
                <a:gd name="connsiteY68-40908" fmla="*/ 146640 h 7238075"/>
                <a:gd name="connsiteX69-40909" fmla="*/ 1100515 w 2264509"/>
                <a:gd name="connsiteY69-40910" fmla="*/ 551 h 7238075"/>
                <a:gd name="connsiteX0-40911" fmla="*/ 1100515 w 2264509"/>
                <a:gd name="connsiteY0-40912" fmla="*/ 551 h 7238075"/>
                <a:gd name="connsiteX1-40913" fmla="*/ 849378 w 2264509"/>
                <a:gd name="connsiteY1-40914" fmla="*/ 118937 h 7238075"/>
                <a:gd name="connsiteX2-40915" fmla="*/ 751515 w 2264509"/>
                <a:gd name="connsiteY2-40916" fmla="*/ 285490 h 7238075"/>
                <a:gd name="connsiteX3-40917" fmla="*/ 756141 w 2264509"/>
                <a:gd name="connsiteY3-40918" fmla="*/ 566071 h 7238075"/>
                <a:gd name="connsiteX4-40919" fmla="*/ 895260 w 2264509"/>
                <a:gd name="connsiteY4-40920" fmla="*/ 882679 h 7238075"/>
                <a:gd name="connsiteX5-40921" fmla="*/ 785588 w 2264509"/>
                <a:gd name="connsiteY5-40922" fmla="*/ 1025825 h 7238075"/>
                <a:gd name="connsiteX6-40923" fmla="*/ 152912 w 2264509"/>
                <a:gd name="connsiteY6-40924" fmla="*/ 1252683 h 7238075"/>
                <a:gd name="connsiteX7-40925" fmla="*/ 8160 w 2264509"/>
                <a:gd name="connsiteY7-40926" fmla="*/ 2283394 h 7238075"/>
                <a:gd name="connsiteX8-40927" fmla="*/ 416233 w 2264509"/>
                <a:gd name="connsiteY8-40928" fmla="*/ 2735641 h 7238075"/>
                <a:gd name="connsiteX9-40929" fmla="*/ 293173 w 2264509"/>
                <a:gd name="connsiteY9-40930" fmla="*/ 3799944 h 7238075"/>
                <a:gd name="connsiteX10-40931" fmla="*/ 428536 w 2264509"/>
                <a:gd name="connsiteY10-40932" fmla="*/ 3969982 h 7238075"/>
                <a:gd name="connsiteX11-40933" fmla="*/ 486017 w 2264509"/>
                <a:gd name="connsiteY11-40934" fmla="*/ 4215017 h 7238075"/>
                <a:gd name="connsiteX12-40935" fmla="*/ 547224 w 2264509"/>
                <a:gd name="connsiteY12-40936" fmla="*/ 4615099 h 7238075"/>
                <a:gd name="connsiteX13-40937" fmla="*/ 555878 w 2264509"/>
                <a:gd name="connsiteY13-40938" fmla="*/ 4779518 h 7238075"/>
                <a:gd name="connsiteX14-40939" fmla="*/ 541964 w 2264509"/>
                <a:gd name="connsiteY14-40940" fmla="*/ 4966441 h 7238075"/>
                <a:gd name="connsiteX15-40941" fmla="*/ 510234 w 2264509"/>
                <a:gd name="connsiteY15-40942" fmla="*/ 5112051 h 7238075"/>
                <a:gd name="connsiteX16-40943" fmla="*/ 434305 w 2264509"/>
                <a:gd name="connsiteY16-40944" fmla="*/ 6139609 h 7238075"/>
                <a:gd name="connsiteX17-40945" fmla="*/ 399690 w 2264509"/>
                <a:gd name="connsiteY17-40946" fmla="*/ 6589898 h 7238075"/>
                <a:gd name="connsiteX18-40947" fmla="*/ 471534 w 2264509"/>
                <a:gd name="connsiteY18-40948" fmla="*/ 6812999 h 7238075"/>
                <a:gd name="connsiteX19-40949" fmla="*/ 418410 w 2264509"/>
                <a:gd name="connsiteY19-40950" fmla="*/ 6968013 h 7238075"/>
                <a:gd name="connsiteX20-40951" fmla="*/ 656806 w 2264509"/>
                <a:gd name="connsiteY20-40952" fmla="*/ 7230086 h 7238075"/>
                <a:gd name="connsiteX21-40953" fmla="*/ 1009561 w 2264509"/>
                <a:gd name="connsiteY21-40954" fmla="*/ 7122486 h 7238075"/>
                <a:gd name="connsiteX22-40955" fmla="*/ 776064 w 2264509"/>
                <a:gd name="connsiteY22-40956" fmla="*/ 6830306 h 7238075"/>
                <a:gd name="connsiteX23-40957" fmla="*/ 804368 w 2264509"/>
                <a:gd name="connsiteY23-40958" fmla="*/ 6565349 h 7238075"/>
                <a:gd name="connsiteX24-40959" fmla="*/ 790216 w 2264509"/>
                <a:gd name="connsiteY24-40960" fmla="*/ 6235730 h 7238075"/>
                <a:gd name="connsiteX25-40961" fmla="*/ 907792 w 2264509"/>
                <a:gd name="connsiteY25-40962" fmla="*/ 5474692 h 7238075"/>
                <a:gd name="connsiteX26-40963" fmla="*/ 957309 w 2264509"/>
                <a:gd name="connsiteY26-40964" fmla="*/ 5365800 h 7238075"/>
                <a:gd name="connsiteX27-40965" fmla="*/ 949796 w 2264509"/>
                <a:gd name="connsiteY27-40966" fmla="*/ 5294498 h 7238075"/>
                <a:gd name="connsiteX28-40967" fmla="*/ 1022842 w 2264509"/>
                <a:gd name="connsiteY28-40968" fmla="*/ 5197505 h 7238075"/>
                <a:gd name="connsiteX29-40969" fmla="*/ 1024856 w 2264509"/>
                <a:gd name="connsiteY29-40970" fmla="*/ 5054630 h 7238075"/>
                <a:gd name="connsiteX30-40971" fmla="*/ 1250022 w 2264509"/>
                <a:gd name="connsiteY30-40972" fmla="*/ 4234537 h 7238075"/>
                <a:gd name="connsiteX31-40973" fmla="*/ 1388027 w 2264509"/>
                <a:gd name="connsiteY31-40974" fmla="*/ 4644157 h 7238075"/>
                <a:gd name="connsiteX32-40975" fmla="*/ 1392304 w 2264509"/>
                <a:gd name="connsiteY32-40976" fmla="*/ 4865602 h 7238075"/>
                <a:gd name="connsiteX33-40977" fmla="*/ 1361716 w 2264509"/>
                <a:gd name="connsiteY33-40978" fmla="*/ 4959440 h 7238075"/>
                <a:gd name="connsiteX34-40979" fmla="*/ 1405585 w 2264509"/>
                <a:gd name="connsiteY34-40980" fmla="*/ 5098769 h 7238075"/>
                <a:gd name="connsiteX35-40981" fmla="*/ 1313490 w 2264509"/>
                <a:gd name="connsiteY35-40982" fmla="*/ 5539804 h 7238075"/>
                <a:gd name="connsiteX36-40983" fmla="*/ 1314512 w 2264509"/>
                <a:gd name="connsiteY36-40984" fmla="*/ 6345824 h 7238075"/>
                <a:gd name="connsiteX37-40985" fmla="*/ 1387677 w 2264509"/>
                <a:gd name="connsiteY37-40986" fmla="*/ 6525837 h 7238075"/>
                <a:gd name="connsiteX38-40987" fmla="*/ 1336897 w 2264509"/>
                <a:gd name="connsiteY38-40988" fmla="*/ 6727274 h 7238075"/>
                <a:gd name="connsiteX39-40989" fmla="*/ 1355075 w 2264509"/>
                <a:gd name="connsiteY39-40990" fmla="*/ 6813600 h 7238075"/>
                <a:gd name="connsiteX40-40991" fmla="*/ 1364871 w 2264509"/>
                <a:gd name="connsiteY40-40992" fmla="*/ 7006384 h 7238075"/>
                <a:gd name="connsiteX41-40993" fmla="*/ 1811645 w 2264509"/>
                <a:gd name="connsiteY41-40994" fmla="*/ 7174679 h 7238075"/>
                <a:gd name="connsiteX42-40995" fmla="*/ 2240298 w 2264509"/>
                <a:gd name="connsiteY42-40996" fmla="*/ 7184685 h 7238075"/>
                <a:gd name="connsiteX43-40997" fmla="*/ 2223142 w 2264509"/>
                <a:gd name="connsiteY43-40998" fmla="*/ 7032346 h 7238075"/>
                <a:gd name="connsiteX44-40999" fmla="*/ 1738539 w 2264509"/>
                <a:gd name="connsiteY44-41000" fmla="*/ 6666009 h 7238075"/>
                <a:gd name="connsiteX45-41001" fmla="*/ 1759422 w 2264509"/>
                <a:gd name="connsiteY45-41002" fmla="*/ 6535632 h 7238075"/>
                <a:gd name="connsiteX46-41003" fmla="*/ 1719909 w 2264509"/>
                <a:gd name="connsiteY46-41004" fmla="*/ 6436627 h 7238075"/>
                <a:gd name="connsiteX47-41005" fmla="*/ 1708642 w 2264509"/>
                <a:gd name="connsiteY47-41006" fmla="*/ 6235730 h 7238075"/>
                <a:gd name="connsiteX48-41007" fmla="*/ 1730306 w 2264509"/>
                <a:gd name="connsiteY48-41008" fmla="*/ 5965274 h 7238075"/>
                <a:gd name="connsiteX49-41009" fmla="*/ 1778923 w 2264509"/>
                <a:gd name="connsiteY49-41010" fmla="*/ 5497769 h 7238075"/>
                <a:gd name="connsiteX50-41011" fmla="*/ 1790341 w 2264509"/>
                <a:gd name="connsiteY50-41012" fmla="*/ 5349364 h 7238075"/>
                <a:gd name="connsiteX51-41013" fmla="*/ 1848903 w 2264509"/>
                <a:gd name="connsiteY51-41014" fmla="*/ 5302881 h 7238075"/>
                <a:gd name="connsiteX52-41015" fmla="*/ 1935499 w 2264509"/>
                <a:gd name="connsiteY52-41016" fmla="*/ 5083205 h 7238075"/>
                <a:gd name="connsiteX53-41017" fmla="*/ 1960649 w 2264509"/>
                <a:gd name="connsiteY53-41018" fmla="*/ 4791056 h 7238075"/>
                <a:gd name="connsiteX54-41019" fmla="*/ 1951665 w 2264509"/>
                <a:gd name="connsiteY54-41020" fmla="*/ 4334336 h 7238075"/>
                <a:gd name="connsiteX55-41021" fmla="*/ 1932344 w 2264509"/>
                <a:gd name="connsiteY55-41022" fmla="*/ 3888133 h 7238075"/>
                <a:gd name="connsiteX56-41023" fmla="*/ 2114094 w 2264509"/>
                <a:gd name="connsiteY56-41024" fmla="*/ 3794489 h 7238075"/>
                <a:gd name="connsiteX57-41025" fmla="*/ 1762492 w 2264509"/>
                <a:gd name="connsiteY57-41026" fmla="*/ 2682768 h 7238075"/>
                <a:gd name="connsiteX58-41027" fmla="*/ 2171636 w 2264509"/>
                <a:gd name="connsiteY58-41028" fmla="*/ 2450629 h 7238075"/>
                <a:gd name="connsiteX59-41029" fmla="*/ 2032492 w 2264509"/>
                <a:gd name="connsiteY59-41030" fmla="*/ 1850474 h 7238075"/>
                <a:gd name="connsiteX60-41031" fmla="*/ 1987751 w 2264509"/>
                <a:gd name="connsiteY60-41032" fmla="*/ 1662589 h 7238075"/>
                <a:gd name="connsiteX61-41033" fmla="*/ 1973329 w 2264509"/>
                <a:gd name="connsiteY61-41034" fmla="*/ 1418094 h 7238075"/>
                <a:gd name="connsiteX62-41035" fmla="*/ 1925704 w 2264509"/>
                <a:gd name="connsiteY62-41036" fmla="*/ 1287898 h 7238075"/>
                <a:gd name="connsiteX63-41037" fmla="*/ 1458979 w 2264509"/>
                <a:gd name="connsiteY63-41038" fmla="*/ 1120535 h 7238075"/>
                <a:gd name="connsiteX64-41039" fmla="*/ 1360513 w 2264509"/>
                <a:gd name="connsiteY64-41040" fmla="*/ 1005635 h 7238075"/>
                <a:gd name="connsiteX65-41041" fmla="*/ 1416522 w 2264509"/>
                <a:gd name="connsiteY65-41042" fmla="*/ 807081 h 7238075"/>
                <a:gd name="connsiteX66-41043" fmla="*/ 1484699 w 2264509"/>
                <a:gd name="connsiteY66-41044" fmla="*/ 608469 h 7238075"/>
                <a:gd name="connsiteX67-41045" fmla="*/ 1496208 w 2264509"/>
                <a:gd name="connsiteY67-41046" fmla="*/ 366317 h 7238075"/>
                <a:gd name="connsiteX68-41047" fmla="*/ 1413968 w 2264509"/>
                <a:gd name="connsiteY68-41048" fmla="*/ 146640 h 7238075"/>
                <a:gd name="connsiteX69-41049" fmla="*/ 1100515 w 2264509"/>
                <a:gd name="connsiteY69-41050" fmla="*/ 551 h 7238075"/>
                <a:gd name="connsiteX0-41051" fmla="*/ 1100515 w 2264509"/>
                <a:gd name="connsiteY0-41052" fmla="*/ 551 h 7238075"/>
                <a:gd name="connsiteX1-41053" fmla="*/ 849378 w 2264509"/>
                <a:gd name="connsiteY1-41054" fmla="*/ 118937 h 7238075"/>
                <a:gd name="connsiteX2-41055" fmla="*/ 751515 w 2264509"/>
                <a:gd name="connsiteY2-41056" fmla="*/ 285490 h 7238075"/>
                <a:gd name="connsiteX3-41057" fmla="*/ 756141 w 2264509"/>
                <a:gd name="connsiteY3-41058" fmla="*/ 566071 h 7238075"/>
                <a:gd name="connsiteX4-41059" fmla="*/ 895260 w 2264509"/>
                <a:gd name="connsiteY4-41060" fmla="*/ 882679 h 7238075"/>
                <a:gd name="connsiteX5-41061" fmla="*/ 785588 w 2264509"/>
                <a:gd name="connsiteY5-41062" fmla="*/ 1025825 h 7238075"/>
                <a:gd name="connsiteX6-41063" fmla="*/ 152912 w 2264509"/>
                <a:gd name="connsiteY6-41064" fmla="*/ 1252683 h 7238075"/>
                <a:gd name="connsiteX7-41065" fmla="*/ 8160 w 2264509"/>
                <a:gd name="connsiteY7-41066" fmla="*/ 2283394 h 7238075"/>
                <a:gd name="connsiteX8-41067" fmla="*/ 416233 w 2264509"/>
                <a:gd name="connsiteY8-41068" fmla="*/ 2735641 h 7238075"/>
                <a:gd name="connsiteX9-41069" fmla="*/ 293173 w 2264509"/>
                <a:gd name="connsiteY9-41070" fmla="*/ 3799944 h 7238075"/>
                <a:gd name="connsiteX10-41071" fmla="*/ 428536 w 2264509"/>
                <a:gd name="connsiteY10-41072" fmla="*/ 3969982 h 7238075"/>
                <a:gd name="connsiteX11-41073" fmla="*/ 486017 w 2264509"/>
                <a:gd name="connsiteY11-41074" fmla="*/ 4215017 h 7238075"/>
                <a:gd name="connsiteX12-41075" fmla="*/ 547224 w 2264509"/>
                <a:gd name="connsiteY12-41076" fmla="*/ 4615099 h 7238075"/>
                <a:gd name="connsiteX13-41077" fmla="*/ 555878 w 2264509"/>
                <a:gd name="connsiteY13-41078" fmla="*/ 4779518 h 7238075"/>
                <a:gd name="connsiteX14-41079" fmla="*/ 541964 w 2264509"/>
                <a:gd name="connsiteY14-41080" fmla="*/ 4966441 h 7238075"/>
                <a:gd name="connsiteX15-41081" fmla="*/ 510234 w 2264509"/>
                <a:gd name="connsiteY15-41082" fmla="*/ 5112051 h 7238075"/>
                <a:gd name="connsiteX16-41083" fmla="*/ 434305 w 2264509"/>
                <a:gd name="connsiteY16-41084" fmla="*/ 6139609 h 7238075"/>
                <a:gd name="connsiteX17-41085" fmla="*/ 399690 w 2264509"/>
                <a:gd name="connsiteY17-41086" fmla="*/ 6589898 h 7238075"/>
                <a:gd name="connsiteX18-41087" fmla="*/ 471534 w 2264509"/>
                <a:gd name="connsiteY18-41088" fmla="*/ 6812999 h 7238075"/>
                <a:gd name="connsiteX19-41089" fmla="*/ 418410 w 2264509"/>
                <a:gd name="connsiteY19-41090" fmla="*/ 6968013 h 7238075"/>
                <a:gd name="connsiteX20-41091" fmla="*/ 656806 w 2264509"/>
                <a:gd name="connsiteY20-41092" fmla="*/ 7230086 h 7238075"/>
                <a:gd name="connsiteX21-41093" fmla="*/ 1009561 w 2264509"/>
                <a:gd name="connsiteY21-41094" fmla="*/ 7122486 h 7238075"/>
                <a:gd name="connsiteX22-41095" fmla="*/ 776064 w 2264509"/>
                <a:gd name="connsiteY22-41096" fmla="*/ 6830306 h 7238075"/>
                <a:gd name="connsiteX23-41097" fmla="*/ 804368 w 2264509"/>
                <a:gd name="connsiteY23-41098" fmla="*/ 6565349 h 7238075"/>
                <a:gd name="connsiteX24-41099" fmla="*/ 790216 w 2264509"/>
                <a:gd name="connsiteY24-41100" fmla="*/ 6235730 h 7238075"/>
                <a:gd name="connsiteX25-41101" fmla="*/ 907792 w 2264509"/>
                <a:gd name="connsiteY25-41102" fmla="*/ 5474692 h 7238075"/>
                <a:gd name="connsiteX26-41103" fmla="*/ 957309 w 2264509"/>
                <a:gd name="connsiteY26-41104" fmla="*/ 5365800 h 7238075"/>
                <a:gd name="connsiteX27-41105" fmla="*/ 949796 w 2264509"/>
                <a:gd name="connsiteY27-41106" fmla="*/ 5294498 h 7238075"/>
                <a:gd name="connsiteX28-41107" fmla="*/ 1022842 w 2264509"/>
                <a:gd name="connsiteY28-41108" fmla="*/ 5197505 h 7238075"/>
                <a:gd name="connsiteX29-41109" fmla="*/ 1024856 w 2264509"/>
                <a:gd name="connsiteY29-41110" fmla="*/ 5054630 h 7238075"/>
                <a:gd name="connsiteX30-41111" fmla="*/ 1250022 w 2264509"/>
                <a:gd name="connsiteY30-41112" fmla="*/ 4234537 h 7238075"/>
                <a:gd name="connsiteX31-41113" fmla="*/ 1388027 w 2264509"/>
                <a:gd name="connsiteY31-41114" fmla="*/ 4644157 h 7238075"/>
                <a:gd name="connsiteX32-41115" fmla="*/ 1392304 w 2264509"/>
                <a:gd name="connsiteY32-41116" fmla="*/ 4865602 h 7238075"/>
                <a:gd name="connsiteX33-41117" fmla="*/ 1361716 w 2264509"/>
                <a:gd name="connsiteY33-41118" fmla="*/ 4959440 h 7238075"/>
                <a:gd name="connsiteX34-41119" fmla="*/ 1405585 w 2264509"/>
                <a:gd name="connsiteY34-41120" fmla="*/ 5098769 h 7238075"/>
                <a:gd name="connsiteX35-41121" fmla="*/ 1313490 w 2264509"/>
                <a:gd name="connsiteY35-41122" fmla="*/ 5539804 h 7238075"/>
                <a:gd name="connsiteX36-41123" fmla="*/ 1314512 w 2264509"/>
                <a:gd name="connsiteY36-41124" fmla="*/ 6345824 h 7238075"/>
                <a:gd name="connsiteX37-41125" fmla="*/ 1387677 w 2264509"/>
                <a:gd name="connsiteY37-41126" fmla="*/ 6525837 h 7238075"/>
                <a:gd name="connsiteX38-41127" fmla="*/ 1336897 w 2264509"/>
                <a:gd name="connsiteY38-41128" fmla="*/ 6727274 h 7238075"/>
                <a:gd name="connsiteX39-41129" fmla="*/ 1355075 w 2264509"/>
                <a:gd name="connsiteY39-41130" fmla="*/ 6813600 h 7238075"/>
                <a:gd name="connsiteX40-41131" fmla="*/ 1364871 w 2264509"/>
                <a:gd name="connsiteY40-41132" fmla="*/ 7006384 h 7238075"/>
                <a:gd name="connsiteX41-41133" fmla="*/ 1811645 w 2264509"/>
                <a:gd name="connsiteY41-41134" fmla="*/ 7174679 h 7238075"/>
                <a:gd name="connsiteX42-41135" fmla="*/ 2240298 w 2264509"/>
                <a:gd name="connsiteY42-41136" fmla="*/ 7184685 h 7238075"/>
                <a:gd name="connsiteX43-41137" fmla="*/ 2223142 w 2264509"/>
                <a:gd name="connsiteY43-41138" fmla="*/ 7032346 h 7238075"/>
                <a:gd name="connsiteX44-41139" fmla="*/ 1738539 w 2264509"/>
                <a:gd name="connsiteY44-41140" fmla="*/ 6666009 h 7238075"/>
                <a:gd name="connsiteX45-41141" fmla="*/ 1759422 w 2264509"/>
                <a:gd name="connsiteY45-41142" fmla="*/ 6535632 h 7238075"/>
                <a:gd name="connsiteX46-41143" fmla="*/ 1719909 w 2264509"/>
                <a:gd name="connsiteY46-41144" fmla="*/ 6436627 h 7238075"/>
                <a:gd name="connsiteX47-41145" fmla="*/ 1708642 w 2264509"/>
                <a:gd name="connsiteY47-41146" fmla="*/ 6235730 h 7238075"/>
                <a:gd name="connsiteX48-41147" fmla="*/ 1730306 w 2264509"/>
                <a:gd name="connsiteY48-41148" fmla="*/ 5965274 h 7238075"/>
                <a:gd name="connsiteX49-41149" fmla="*/ 1778923 w 2264509"/>
                <a:gd name="connsiteY49-41150" fmla="*/ 5497769 h 7238075"/>
                <a:gd name="connsiteX50-41151" fmla="*/ 1790341 w 2264509"/>
                <a:gd name="connsiteY50-41152" fmla="*/ 5349364 h 7238075"/>
                <a:gd name="connsiteX51-41153" fmla="*/ 1848903 w 2264509"/>
                <a:gd name="connsiteY51-41154" fmla="*/ 5302881 h 7238075"/>
                <a:gd name="connsiteX52-41155" fmla="*/ 1935499 w 2264509"/>
                <a:gd name="connsiteY52-41156" fmla="*/ 5083205 h 7238075"/>
                <a:gd name="connsiteX53-41157" fmla="*/ 1960649 w 2264509"/>
                <a:gd name="connsiteY53-41158" fmla="*/ 4791056 h 7238075"/>
                <a:gd name="connsiteX54-41159" fmla="*/ 1951665 w 2264509"/>
                <a:gd name="connsiteY54-41160" fmla="*/ 4334336 h 7238075"/>
                <a:gd name="connsiteX55-41161" fmla="*/ 1932344 w 2264509"/>
                <a:gd name="connsiteY55-41162" fmla="*/ 3888133 h 7238075"/>
                <a:gd name="connsiteX56-41163" fmla="*/ 2114094 w 2264509"/>
                <a:gd name="connsiteY56-41164" fmla="*/ 3794489 h 7238075"/>
                <a:gd name="connsiteX57-41165" fmla="*/ 1762492 w 2264509"/>
                <a:gd name="connsiteY57-41166" fmla="*/ 2682768 h 7238075"/>
                <a:gd name="connsiteX58-41167" fmla="*/ 2171636 w 2264509"/>
                <a:gd name="connsiteY58-41168" fmla="*/ 2450629 h 7238075"/>
                <a:gd name="connsiteX59-41169" fmla="*/ 2032492 w 2264509"/>
                <a:gd name="connsiteY59-41170" fmla="*/ 1850474 h 7238075"/>
                <a:gd name="connsiteX60-41171" fmla="*/ 1987751 w 2264509"/>
                <a:gd name="connsiteY60-41172" fmla="*/ 1662589 h 7238075"/>
                <a:gd name="connsiteX61-41173" fmla="*/ 1973329 w 2264509"/>
                <a:gd name="connsiteY61-41174" fmla="*/ 1418094 h 7238075"/>
                <a:gd name="connsiteX62-41175" fmla="*/ 1925704 w 2264509"/>
                <a:gd name="connsiteY62-41176" fmla="*/ 1287898 h 7238075"/>
                <a:gd name="connsiteX63-41177" fmla="*/ 1458979 w 2264509"/>
                <a:gd name="connsiteY63-41178" fmla="*/ 1120535 h 7238075"/>
                <a:gd name="connsiteX64-41179" fmla="*/ 1360513 w 2264509"/>
                <a:gd name="connsiteY64-41180" fmla="*/ 1005635 h 7238075"/>
                <a:gd name="connsiteX65-41181" fmla="*/ 1416522 w 2264509"/>
                <a:gd name="connsiteY65-41182" fmla="*/ 807081 h 7238075"/>
                <a:gd name="connsiteX66-41183" fmla="*/ 1484699 w 2264509"/>
                <a:gd name="connsiteY66-41184" fmla="*/ 608469 h 7238075"/>
                <a:gd name="connsiteX67-41185" fmla="*/ 1496208 w 2264509"/>
                <a:gd name="connsiteY67-41186" fmla="*/ 366317 h 7238075"/>
                <a:gd name="connsiteX68-41187" fmla="*/ 1413968 w 2264509"/>
                <a:gd name="connsiteY68-41188" fmla="*/ 146640 h 7238075"/>
                <a:gd name="connsiteX69-41189" fmla="*/ 1100515 w 2264509"/>
                <a:gd name="connsiteY69-41190" fmla="*/ 551 h 7238075"/>
                <a:gd name="connsiteX0-41191" fmla="*/ 1100515 w 2264509"/>
                <a:gd name="connsiteY0-41192" fmla="*/ 551 h 7238075"/>
                <a:gd name="connsiteX1-41193" fmla="*/ 849378 w 2264509"/>
                <a:gd name="connsiteY1-41194" fmla="*/ 118937 h 7238075"/>
                <a:gd name="connsiteX2-41195" fmla="*/ 751515 w 2264509"/>
                <a:gd name="connsiteY2-41196" fmla="*/ 285490 h 7238075"/>
                <a:gd name="connsiteX3-41197" fmla="*/ 756141 w 2264509"/>
                <a:gd name="connsiteY3-41198" fmla="*/ 566071 h 7238075"/>
                <a:gd name="connsiteX4-41199" fmla="*/ 895260 w 2264509"/>
                <a:gd name="connsiteY4-41200" fmla="*/ 882679 h 7238075"/>
                <a:gd name="connsiteX5-41201" fmla="*/ 785588 w 2264509"/>
                <a:gd name="connsiteY5-41202" fmla="*/ 1025825 h 7238075"/>
                <a:gd name="connsiteX6-41203" fmla="*/ 152912 w 2264509"/>
                <a:gd name="connsiteY6-41204" fmla="*/ 1252683 h 7238075"/>
                <a:gd name="connsiteX7-41205" fmla="*/ 8160 w 2264509"/>
                <a:gd name="connsiteY7-41206" fmla="*/ 2283394 h 7238075"/>
                <a:gd name="connsiteX8-41207" fmla="*/ 416233 w 2264509"/>
                <a:gd name="connsiteY8-41208" fmla="*/ 2735641 h 7238075"/>
                <a:gd name="connsiteX9-41209" fmla="*/ 293173 w 2264509"/>
                <a:gd name="connsiteY9-41210" fmla="*/ 3799944 h 7238075"/>
                <a:gd name="connsiteX10-41211" fmla="*/ 428536 w 2264509"/>
                <a:gd name="connsiteY10-41212" fmla="*/ 3969982 h 7238075"/>
                <a:gd name="connsiteX11-41213" fmla="*/ 486017 w 2264509"/>
                <a:gd name="connsiteY11-41214" fmla="*/ 4215017 h 7238075"/>
                <a:gd name="connsiteX12-41215" fmla="*/ 547224 w 2264509"/>
                <a:gd name="connsiteY12-41216" fmla="*/ 4615099 h 7238075"/>
                <a:gd name="connsiteX13-41217" fmla="*/ 555878 w 2264509"/>
                <a:gd name="connsiteY13-41218" fmla="*/ 4779518 h 7238075"/>
                <a:gd name="connsiteX14-41219" fmla="*/ 541964 w 2264509"/>
                <a:gd name="connsiteY14-41220" fmla="*/ 4966441 h 7238075"/>
                <a:gd name="connsiteX15-41221" fmla="*/ 510234 w 2264509"/>
                <a:gd name="connsiteY15-41222" fmla="*/ 5112051 h 7238075"/>
                <a:gd name="connsiteX16-41223" fmla="*/ 434305 w 2264509"/>
                <a:gd name="connsiteY16-41224" fmla="*/ 6139609 h 7238075"/>
                <a:gd name="connsiteX17-41225" fmla="*/ 399690 w 2264509"/>
                <a:gd name="connsiteY17-41226" fmla="*/ 6589898 h 7238075"/>
                <a:gd name="connsiteX18-41227" fmla="*/ 471534 w 2264509"/>
                <a:gd name="connsiteY18-41228" fmla="*/ 6812999 h 7238075"/>
                <a:gd name="connsiteX19-41229" fmla="*/ 418410 w 2264509"/>
                <a:gd name="connsiteY19-41230" fmla="*/ 6968013 h 7238075"/>
                <a:gd name="connsiteX20-41231" fmla="*/ 656806 w 2264509"/>
                <a:gd name="connsiteY20-41232" fmla="*/ 7230086 h 7238075"/>
                <a:gd name="connsiteX21-41233" fmla="*/ 1009561 w 2264509"/>
                <a:gd name="connsiteY21-41234" fmla="*/ 7122486 h 7238075"/>
                <a:gd name="connsiteX22-41235" fmla="*/ 776064 w 2264509"/>
                <a:gd name="connsiteY22-41236" fmla="*/ 6830306 h 7238075"/>
                <a:gd name="connsiteX23-41237" fmla="*/ 804368 w 2264509"/>
                <a:gd name="connsiteY23-41238" fmla="*/ 6565349 h 7238075"/>
                <a:gd name="connsiteX24-41239" fmla="*/ 790216 w 2264509"/>
                <a:gd name="connsiteY24-41240" fmla="*/ 6235730 h 7238075"/>
                <a:gd name="connsiteX25-41241" fmla="*/ 907792 w 2264509"/>
                <a:gd name="connsiteY25-41242" fmla="*/ 5474692 h 7238075"/>
                <a:gd name="connsiteX26-41243" fmla="*/ 957309 w 2264509"/>
                <a:gd name="connsiteY26-41244" fmla="*/ 5365800 h 7238075"/>
                <a:gd name="connsiteX27-41245" fmla="*/ 949796 w 2264509"/>
                <a:gd name="connsiteY27-41246" fmla="*/ 5294498 h 7238075"/>
                <a:gd name="connsiteX28-41247" fmla="*/ 1022842 w 2264509"/>
                <a:gd name="connsiteY28-41248" fmla="*/ 5197505 h 7238075"/>
                <a:gd name="connsiteX29-41249" fmla="*/ 1024856 w 2264509"/>
                <a:gd name="connsiteY29-41250" fmla="*/ 5054630 h 7238075"/>
                <a:gd name="connsiteX30-41251" fmla="*/ 1250022 w 2264509"/>
                <a:gd name="connsiteY30-41252" fmla="*/ 4234537 h 7238075"/>
                <a:gd name="connsiteX31-41253" fmla="*/ 1388027 w 2264509"/>
                <a:gd name="connsiteY31-41254" fmla="*/ 4644157 h 7238075"/>
                <a:gd name="connsiteX32-41255" fmla="*/ 1392304 w 2264509"/>
                <a:gd name="connsiteY32-41256" fmla="*/ 4865602 h 7238075"/>
                <a:gd name="connsiteX33-41257" fmla="*/ 1361716 w 2264509"/>
                <a:gd name="connsiteY33-41258" fmla="*/ 4959440 h 7238075"/>
                <a:gd name="connsiteX34-41259" fmla="*/ 1405585 w 2264509"/>
                <a:gd name="connsiteY34-41260" fmla="*/ 5098769 h 7238075"/>
                <a:gd name="connsiteX35-41261" fmla="*/ 1313490 w 2264509"/>
                <a:gd name="connsiteY35-41262" fmla="*/ 5539804 h 7238075"/>
                <a:gd name="connsiteX36-41263" fmla="*/ 1314512 w 2264509"/>
                <a:gd name="connsiteY36-41264" fmla="*/ 6345824 h 7238075"/>
                <a:gd name="connsiteX37-41265" fmla="*/ 1387677 w 2264509"/>
                <a:gd name="connsiteY37-41266" fmla="*/ 6525837 h 7238075"/>
                <a:gd name="connsiteX38-41267" fmla="*/ 1336897 w 2264509"/>
                <a:gd name="connsiteY38-41268" fmla="*/ 6727274 h 7238075"/>
                <a:gd name="connsiteX39-41269" fmla="*/ 1355075 w 2264509"/>
                <a:gd name="connsiteY39-41270" fmla="*/ 6813600 h 7238075"/>
                <a:gd name="connsiteX40-41271" fmla="*/ 1364871 w 2264509"/>
                <a:gd name="connsiteY40-41272" fmla="*/ 7006384 h 7238075"/>
                <a:gd name="connsiteX41-41273" fmla="*/ 1811645 w 2264509"/>
                <a:gd name="connsiteY41-41274" fmla="*/ 7174679 h 7238075"/>
                <a:gd name="connsiteX42-41275" fmla="*/ 2240298 w 2264509"/>
                <a:gd name="connsiteY42-41276" fmla="*/ 7184685 h 7238075"/>
                <a:gd name="connsiteX43-41277" fmla="*/ 2223142 w 2264509"/>
                <a:gd name="connsiteY43-41278" fmla="*/ 7032346 h 7238075"/>
                <a:gd name="connsiteX44-41279" fmla="*/ 1738539 w 2264509"/>
                <a:gd name="connsiteY44-41280" fmla="*/ 6666009 h 7238075"/>
                <a:gd name="connsiteX45-41281" fmla="*/ 1759422 w 2264509"/>
                <a:gd name="connsiteY45-41282" fmla="*/ 6535632 h 7238075"/>
                <a:gd name="connsiteX46-41283" fmla="*/ 1719909 w 2264509"/>
                <a:gd name="connsiteY46-41284" fmla="*/ 6436627 h 7238075"/>
                <a:gd name="connsiteX47-41285" fmla="*/ 1708642 w 2264509"/>
                <a:gd name="connsiteY47-41286" fmla="*/ 6235730 h 7238075"/>
                <a:gd name="connsiteX48-41287" fmla="*/ 1730306 w 2264509"/>
                <a:gd name="connsiteY48-41288" fmla="*/ 5965274 h 7238075"/>
                <a:gd name="connsiteX49-41289" fmla="*/ 1778923 w 2264509"/>
                <a:gd name="connsiteY49-41290" fmla="*/ 5497769 h 7238075"/>
                <a:gd name="connsiteX50-41291" fmla="*/ 1790341 w 2264509"/>
                <a:gd name="connsiteY50-41292" fmla="*/ 5349364 h 7238075"/>
                <a:gd name="connsiteX51-41293" fmla="*/ 1848903 w 2264509"/>
                <a:gd name="connsiteY51-41294" fmla="*/ 5302881 h 7238075"/>
                <a:gd name="connsiteX52-41295" fmla="*/ 1935499 w 2264509"/>
                <a:gd name="connsiteY52-41296" fmla="*/ 5083205 h 7238075"/>
                <a:gd name="connsiteX53-41297" fmla="*/ 1960649 w 2264509"/>
                <a:gd name="connsiteY53-41298" fmla="*/ 4791056 h 7238075"/>
                <a:gd name="connsiteX54-41299" fmla="*/ 1951665 w 2264509"/>
                <a:gd name="connsiteY54-41300" fmla="*/ 4334336 h 7238075"/>
                <a:gd name="connsiteX55-41301" fmla="*/ 1932344 w 2264509"/>
                <a:gd name="connsiteY55-41302" fmla="*/ 3888133 h 7238075"/>
                <a:gd name="connsiteX56-41303" fmla="*/ 2114094 w 2264509"/>
                <a:gd name="connsiteY56-41304" fmla="*/ 3794489 h 7238075"/>
                <a:gd name="connsiteX57-41305" fmla="*/ 1762492 w 2264509"/>
                <a:gd name="connsiteY57-41306" fmla="*/ 2682768 h 7238075"/>
                <a:gd name="connsiteX58-41307" fmla="*/ 2171636 w 2264509"/>
                <a:gd name="connsiteY58-41308" fmla="*/ 2450629 h 7238075"/>
                <a:gd name="connsiteX59-41309" fmla="*/ 2032492 w 2264509"/>
                <a:gd name="connsiteY59-41310" fmla="*/ 1850474 h 7238075"/>
                <a:gd name="connsiteX60-41311" fmla="*/ 1987751 w 2264509"/>
                <a:gd name="connsiteY60-41312" fmla="*/ 1662589 h 7238075"/>
                <a:gd name="connsiteX61-41313" fmla="*/ 1973329 w 2264509"/>
                <a:gd name="connsiteY61-41314" fmla="*/ 1418094 h 7238075"/>
                <a:gd name="connsiteX62-41315" fmla="*/ 1925704 w 2264509"/>
                <a:gd name="connsiteY62-41316" fmla="*/ 1287898 h 7238075"/>
                <a:gd name="connsiteX63-41317" fmla="*/ 1458979 w 2264509"/>
                <a:gd name="connsiteY63-41318" fmla="*/ 1120535 h 7238075"/>
                <a:gd name="connsiteX64-41319" fmla="*/ 1360513 w 2264509"/>
                <a:gd name="connsiteY64-41320" fmla="*/ 1005635 h 7238075"/>
                <a:gd name="connsiteX65-41321" fmla="*/ 1416522 w 2264509"/>
                <a:gd name="connsiteY65-41322" fmla="*/ 807081 h 7238075"/>
                <a:gd name="connsiteX66-41323" fmla="*/ 1484699 w 2264509"/>
                <a:gd name="connsiteY66-41324" fmla="*/ 608469 h 7238075"/>
                <a:gd name="connsiteX67-41325" fmla="*/ 1496208 w 2264509"/>
                <a:gd name="connsiteY67-41326" fmla="*/ 366317 h 7238075"/>
                <a:gd name="connsiteX68-41327" fmla="*/ 1413968 w 2264509"/>
                <a:gd name="connsiteY68-41328" fmla="*/ 146640 h 7238075"/>
                <a:gd name="connsiteX69-41329" fmla="*/ 1100515 w 2264509"/>
                <a:gd name="connsiteY69-41330" fmla="*/ 551 h 7238075"/>
                <a:gd name="connsiteX0-41331" fmla="*/ 1100515 w 2264509"/>
                <a:gd name="connsiteY0-41332" fmla="*/ 551 h 7238075"/>
                <a:gd name="connsiteX1-41333" fmla="*/ 849378 w 2264509"/>
                <a:gd name="connsiteY1-41334" fmla="*/ 118937 h 7238075"/>
                <a:gd name="connsiteX2-41335" fmla="*/ 751515 w 2264509"/>
                <a:gd name="connsiteY2-41336" fmla="*/ 285490 h 7238075"/>
                <a:gd name="connsiteX3-41337" fmla="*/ 756141 w 2264509"/>
                <a:gd name="connsiteY3-41338" fmla="*/ 566071 h 7238075"/>
                <a:gd name="connsiteX4-41339" fmla="*/ 895260 w 2264509"/>
                <a:gd name="connsiteY4-41340" fmla="*/ 882679 h 7238075"/>
                <a:gd name="connsiteX5-41341" fmla="*/ 785588 w 2264509"/>
                <a:gd name="connsiteY5-41342" fmla="*/ 1025825 h 7238075"/>
                <a:gd name="connsiteX6-41343" fmla="*/ 152912 w 2264509"/>
                <a:gd name="connsiteY6-41344" fmla="*/ 1252683 h 7238075"/>
                <a:gd name="connsiteX7-41345" fmla="*/ 8160 w 2264509"/>
                <a:gd name="connsiteY7-41346" fmla="*/ 2283394 h 7238075"/>
                <a:gd name="connsiteX8-41347" fmla="*/ 416233 w 2264509"/>
                <a:gd name="connsiteY8-41348" fmla="*/ 2735641 h 7238075"/>
                <a:gd name="connsiteX9-41349" fmla="*/ 293173 w 2264509"/>
                <a:gd name="connsiteY9-41350" fmla="*/ 3799944 h 7238075"/>
                <a:gd name="connsiteX10-41351" fmla="*/ 428536 w 2264509"/>
                <a:gd name="connsiteY10-41352" fmla="*/ 3969982 h 7238075"/>
                <a:gd name="connsiteX11-41353" fmla="*/ 486017 w 2264509"/>
                <a:gd name="connsiteY11-41354" fmla="*/ 4215017 h 7238075"/>
                <a:gd name="connsiteX12-41355" fmla="*/ 547224 w 2264509"/>
                <a:gd name="connsiteY12-41356" fmla="*/ 4615099 h 7238075"/>
                <a:gd name="connsiteX13-41357" fmla="*/ 555878 w 2264509"/>
                <a:gd name="connsiteY13-41358" fmla="*/ 4779518 h 7238075"/>
                <a:gd name="connsiteX14-41359" fmla="*/ 541964 w 2264509"/>
                <a:gd name="connsiteY14-41360" fmla="*/ 4966441 h 7238075"/>
                <a:gd name="connsiteX15-41361" fmla="*/ 510234 w 2264509"/>
                <a:gd name="connsiteY15-41362" fmla="*/ 5112051 h 7238075"/>
                <a:gd name="connsiteX16-41363" fmla="*/ 434305 w 2264509"/>
                <a:gd name="connsiteY16-41364" fmla="*/ 6139609 h 7238075"/>
                <a:gd name="connsiteX17-41365" fmla="*/ 399690 w 2264509"/>
                <a:gd name="connsiteY17-41366" fmla="*/ 6589898 h 7238075"/>
                <a:gd name="connsiteX18-41367" fmla="*/ 471534 w 2264509"/>
                <a:gd name="connsiteY18-41368" fmla="*/ 6812999 h 7238075"/>
                <a:gd name="connsiteX19-41369" fmla="*/ 418410 w 2264509"/>
                <a:gd name="connsiteY19-41370" fmla="*/ 6968013 h 7238075"/>
                <a:gd name="connsiteX20-41371" fmla="*/ 656806 w 2264509"/>
                <a:gd name="connsiteY20-41372" fmla="*/ 7230086 h 7238075"/>
                <a:gd name="connsiteX21-41373" fmla="*/ 1009561 w 2264509"/>
                <a:gd name="connsiteY21-41374" fmla="*/ 7122486 h 7238075"/>
                <a:gd name="connsiteX22-41375" fmla="*/ 776064 w 2264509"/>
                <a:gd name="connsiteY22-41376" fmla="*/ 6830306 h 7238075"/>
                <a:gd name="connsiteX23-41377" fmla="*/ 804368 w 2264509"/>
                <a:gd name="connsiteY23-41378" fmla="*/ 6565349 h 7238075"/>
                <a:gd name="connsiteX24-41379" fmla="*/ 790216 w 2264509"/>
                <a:gd name="connsiteY24-41380" fmla="*/ 6235730 h 7238075"/>
                <a:gd name="connsiteX25-41381" fmla="*/ 907792 w 2264509"/>
                <a:gd name="connsiteY25-41382" fmla="*/ 5474692 h 7238075"/>
                <a:gd name="connsiteX26-41383" fmla="*/ 957309 w 2264509"/>
                <a:gd name="connsiteY26-41384" fmla="*/ 5365800 h 7238075"/>
                <a:gd name="connsiteX27-41385" fmla="*/ 949796 w 2264509"/>
                <a:gd name="connsiteY27-41386" fmla="*/ 5294498 h 7238075"/>
                <a:gd name="connsiteX28-41387" fmla="*/ 1022842 w 2264509"/>
                <a:gd name="connsiteY28-41388" fmla="*/ 5197505 h 7238075"/>
                <a:gd name="connsiteX29-41389" fmla="*/ 1024856 w 2264509"/>
                <a:gd name="connsiteY29-41390" fmla="*/ 5054630 h 7238075"/>
                <a:gd name="connsiteX30-41391" fmla="*/ 1250022 w 2264509"/>
                <a:gd name="connsiteY30-41392" fmla="*/ 4234537 h 7238075"/>
                <a:gd name="connsiteX31-41393" fmla="*/ 1388027 w 2264509"/>
                <a:gd name="connsiteY31-41394" fmla="*/ 4644157 h 7238075"/>
                <a:gd name="connsiteX32-41395" fmla="*/ 1392304 w 2264509"/>
                <a:gd name="connsiteY32-41396" fmla="*/ 4865602 h 7238075"/>
                <a:gd name="connsiteX33-41397" fmla="*/ 1361716 w 2264509"/>
                <a:gd name="connsiteY33-41398" fmla="*/ 4959440 h 7238075"/>
                <a:gd name="connsiteX34-41399" fmla="*/ 1405585 w 2264509"/>
                <a:gd name="connsiteY34-41400" fmla="*/ 5098769 h 7238075"/>
                <a:gd name="connsiteX35-41401" fmla="*/ 1313490 w 2264509"/>
                <a:gd name="connsiteY35-41402" fmla="*/ 5539804 h 7238075"/>
                <a:gd name="connsiteX36-41403" fmla="*/ 1314512 w 2264509"/>
                <a:gd name="connsiteY36-41404" fmla="*/ 6345824 h 7238075"/>
                <a:gd name="connsiteX37-41405" fmla="*/ 1387677 w 2264509"/>
                <a:gd name="connsiteY37-41406" fmla="*/ 6525837 h 7238075"/>
                <a:gd name="connsiteX38-41407" fmla="*/ 1336897 w 2264509"/>
                <a:gd name="connsiteY38-41408" fmla="*/ 6727274 h 7238075"/>
                <a:gd name="connsiteX39-41409" fmla="*/ 1355075 w 2264509"/>
                <a:gd name="connsiteY39-41410" fmla="*/ 6813600 h 7238075"/>
                <a:gd name="connsiteX40-41411" fmla="*/ 1364871 w 2264509"/>
                <a:gd name="connsiteY40-41412" fmla="*/ 7006384 h 7238075"/>
                <a:gd name="connsiteX41-41413" fmla="*/ 1811645 w 2264509"/>
                <a:gd name="connsiteY41-41414" fmla="*/ 7174679 h 7238075"/>
                <a:gd name="connsiteX42-41415" fmla="*/ 2240298 w 2264509"/>
                <a:gd name="connsiteY42-41416" fmla="*/ 7184685 h 7238075"/>
                <a:gd name="connsiteX43-41417" fmla="*/ 2223142 w 2264509"/>
                <a:gd name="connsiteY43-41418" fmla="*/ 7032346 h 7238075"/>
                <a:gd name="connsiteX44-41419" fmla="*/ 1738539 w 2264509"/>
                <a:gd name="connsiteY44-41420" fmla="*/ 6666009 h 7238075"/>
                <a:gd name="connsiteX45-41421" fmla="*/ 1759422 w 2264509"/>
                <a:gd name="connsiteY45-41422" fmla="*/ 6535632 h 7238075"/>
                <a:gd name="connsiteX46-41423" fmla="*/ 1719909 w 2264509"/>
                <a:gd name="connsiteY46-41424" fmla="*/ 6436627 h 7238075"/>
                <a:gd name="connsiteX47-41425" fmla="*/ 1708642 w 2264509"/>
                <a:gd name="connsiteY47-41426" fmla="*/ 6235730 h 7238075"/>
                <a:gd name="connsiteX48-41427" fmla="*/ 1730306 w 2264509"/>
                <a:gd name="connsiteY48-41428" fmla="*/ 5965274 h 7238075"/>
                <a:gd name="connsiteX49-41429" fmla="*/ 1778923 w 2264509"/>
                <a:gd name="connsiteY49-41430" fmla="*/ 5497769 h 7238075"/>
                <a:gd name="connsiteX50-41431" fmla="*/ 1790341 w 2264509"/>
                <a:gd name="connsiteY50-41432" fmla="*/ 5349364 h 7238075"/>
                <a:gd name="connsiteX51-41433" fmla="*/ 1848903 w 2264509"/>
                <a:gd name="connsiteY51-41434" fmla="*/ 5302881 h 7238075"/>
                <a:gd name="connsiteX52-41435" fmla="*/ 1935499 w 2264509"/>
                <a:gd name="connsiteY52-41436" fmla="*/ 5083205 h 7238075"/>
                <a:gd name="connsiteX53-41437" fmla="*/ 1960649 w 2264509"/>
                <a:gd name="connsiteY53-41438" fmla="*/ 4791056 h 7238075"/>
                <a:gd name="connsiteX54-41439" fmla="*/ 1951665 w 2264509"/>
                <a:gd name="connsiteY54-41440" fmla="*/ 4334336 h 7238075"/>
                <a:gd name="connsiteX55-41441" fmla="*/ 1932344 w 2264509"/>
                <a:gd name="connsiteY55-41442" fmla="*/ 3888133 h 7238075"/>
                <a:gd name="connsiteX56-41443" fmla="*/ 2114094 w 2264509"/>
                <a:gd name="connsiteY56-41444" fmla="*/ 3794489 h 7238075"/>
                <a:gd name="connsiteX57-41445" fmla="*/ 1762492 w 2264509"/>
                <a:gd name="connsiteY57-41446" fmla="*/ 2682768 h 7238075"/>
                <a:gd name="connsiteX58-41447" fmla="*/ 2171636 w 2264509"/>
                <a:gd name="connsiteY58-41448" fmla="*/ 2450629 h 7238075"/>
                <a:gd name="connsiteX59-41449" fmla="*/ 2032492 w 2264509"/>
                <a:gd name="connsiteY59-41450" fmla="*/ 1850474 h 7238075"/>
                <a:gd name="connsiteX60-41451" fmla="*/ 1987751 w 2264509"/>
                <a:gd name="connsiteY60-41452" fmla="*/ 1662589 h 7238075"/>
                <a:gd name="connsiteX61-41453" fmla="*/ 1973329 w 2264509"/>
                <a:gd name="connsiteY61-41454" fmla="*/ 1418094 h 7238075"/>
                <a:gd name="connsiteX62-41455" fmla="*/ 1925704 w 2264509"/>
                <a:gd name="connsiteY62-41456" fmla="*/ 1287898 h 7238075"/>
                <a:gd name="connsiteX63-41457" fmla="*/ 1458979 w 2264509"/>
                <a:gd name="connsiteY63-41458" fmla="*/ 1120535 h 7238075"/>
                <a:gd name="connsiteX64-41459" fmla="*/ 1360513 w 2264509"/>
                <a:gd name="connsiteY64-41460" fmla="*/ 1005635 h 7238075"/>
                <a:gd name="connsiteX65-41461" fmla="*/ 1416522 w 2264509"/>
                <a:gd name="connsiteY65-41462" fmla="*/ 807081 h 7238075"/>
                <a:gd name="connsiteX66-41463" fmla="*/ 1484699 w 2264509"/>
                <a:gd name="connsiteY66-41464" fmla="*/ 608469 h 7238075"/>
                <a:gd name="connsiteX67-41465" fmla="*/ 1496208 w 2264509"/>
                <a:gd name="connsiteY67-41466" fmla="*/ 366317 h 7238075"/>
                <a:gd name="connsiteX68-41467" fmla="*/ 1413968 w 2264509"/>
                <a:gd name="connsiteY68-41468" fmla="*/ 146640 h 7238075"/>
                <a:gd name="connsiteX69-41469" fmla="*/ 1100515 w 2264509"/>
                <a:gd name="connsiteY69-41470" fmla="*/ 551 h 7238075"/>
                <a:gd name="connsiteX0-41471" fmla="*/ 1100515 w 2264509"/>
                <a:gd name="connsiteY0-41472" fmla="*/ 551 h 7238075"/>
                <a:gd name="connsiteX1-41473" fmla="*/ 849378 w 2264509"/>
                <a:gd name="connsiteY1-41474" fmla="*/ 118937 h 7238075"/>
                <a:gd name="connsiteX2-41475" fmla="*/ 751515 w 2264509"/>
                <a:gd name="connsiteY2-41476" fmla="*/ 285490 h 7238075"/>
                <a:gd name="connsiteX3-41477" fmla="*/ 756141 w 2264509"/>
                <a:gd name="connsiteY3-41478" fmla="*/ 566071 h 7238075"/>
                <a:gd name="connsiteX4-41479" fmla="*/ 895260 w 2264509"/>
                <a:gd name="connsiteY4-41480" fmla="*/ 882679 h 7238075"/>
                <a:gd name="connsiteX5-41481" fmla="*/ 785588 w 2264509"/>
                <a:gd name="connsiteY5-41482" fmla="*/ 1025825 h 7238075"/>
                <a:gd name="connsiteX6-41483" fmla="*/ 152912 w 2264509"/>
                <a:gd name="connsiteY6-41484" fmla="*/ 1252683 h 7238075"/>
                <a:gd name="connsiteX7-41485" fmla="*/ 8160 w 2264509"/>
                <a:gd name="connsiteY7-41486" fmla="*/ 2283394 h 7238075"/>
                <a:gd name="connsiteX8-41487" fmla="*/ 416233 w 2264509"/>
                <a:gd name="connsiteY8-41488" fmla="*/ 2735641 h 7238075"/>
                <a:gd name="connsiteX9-41489" fmla="*/ 293173 w 2264509"/>
                <a:gd name="connsiteY9-41490" fmla="*/ 3799944 h 7238075"/>
                <a:gd name="connsiteX10-41491" fmla="*/ 428536 w 2264509"/>
                <a:gd name="connsiteY10-41492" fmla="*/ 3969982 h 7238075"/>
                <a:gd name="connsiteX11-41493" fmla="*/ 486017 w 2264509"/>
                <a:gd name="connsiteY11-41494" fmla="*/ 4215017 h 7238075"/>
                <a:gd name="connsiteX12-41495" fmla="*/ 547224 w 2264509"/>
                <a:gd name="connsiteY12-41496" fmla="*/ 4615099 h 7238075"/>
                <a:gd name="connsiteX13-41497" fmla="*/ 555878 w 2264509"/>
                <a:gd name="connsiteY13-41498" fmla="*/ 4779518 h 7238075"/>
                <a:gd name="connsiteX14-41499" fmla="*/ 541964 w 2264509"/>
                <a:gd name="connsiteY14-41500" fmla="*/ 4966441 h 7238075"/>
                <a:gd name="connsiteX15-41501" fmla="*/ 510234 w 2264509"/>
                <a:gd name="connsiteY15-41502" fmla="*/ 5112051 h 7238075"/>
                <a:gd name="connsiteX16-41503" fmla="*/ 434305 w 2264509"/>
                <a:gd name="connsiteY16-41504" fmla="*/ 6139609 h 7238075"/>
                <a:gd name="connsiteX17-41505" fmla="*/ 399690 w 2264509"/>
                <a:gd name="connsiteY17-41506" fmla="*/ 6589898 h 7238075"/>
                <a:gd name="connsiteX18-41507" fmla="*/ 471534 w 2264509"/>
                <a:gd name="connsiteY18-41508" fmla="*/ 6812999 h 7238075"/>
                <a:gd name="connsiteX19-41509" fmla="*/ 418410 w 2264509"/>
                <a:gd name="connsiteY19-41510" fmla="*/ 6968013 h 7238075"/>
                <a:gd name="connsiteX20-41511" fmla="*/ 656806 w 2264509"/>
                <a:gd name="connsiteY20-41512" fmla="*/ 7230086 h 7238075"/>
                <a:gd name="connsiteX21-41513" fmla="*/ 1009561 w 2264509"/>
                <a:gd name="connsiteY21-41514" fmla="*/ 7122486 h 7238075"/>
                <a:gd name="connsiteX22-41515" fmla="*/ 776064 w 2264509"/>
                <a:gd name="connsiteY22-41516" fmla="*/ 6830306 h 7238075"/>
                <a:gd name="connsiteX23-41517" fmla="*/ 804368 w 2264509"/>
                <a:gd name="connsiteY23-41518" fmla="*/ 6565349 h 7238075"/>
                <a:gd name="connsiteX24-41519" fmla="*/ 790216 w 2264509"/>
                <a:gd name="connsiteY24-41520" fmla="*/ 6235730 h 7238075"/>
                <a:gd name="connsiteX25-41521" fmla="*/ 907792 w 2264509"/>
                <a:gd name="connsiteY25-41522" fmla="*/ 5474692 h 7238075"/>
                <a:gd name="connsiteX26-41523" fmla="*/ 957309 w 2264509"/>
                <a:gd name="connsiteY26-41524" fmla="*/ 5365800 h 7238075"/>
                <a:gd name="connsiteX27-41525" fmla="*/ 949796 w 2264509"/>
                <a:gd name="connsiteY27-41526" fmla="*/ 5294498 h 7238075"/>
                <a:gd name="connsiteX28-41527" fmla="*/ 1022842 w 2264509"/>
                <a:gd name="connsiteY28-41528" fmla="*/ 5197505 h 7238075"/>
                <a:gd name="connsiteX29-41529" fmla="*/ 1024856 w 2264509"/>
                <a:gd name="connsiteY29-41530" fmla="*/ 5054630 h 7238075"/>
                <a:gd name="connsiteX30-41531" fmla="*/ 1250022 w 2264509"/>
                <a:gd name="connsiteY30-41532" fmla="*/ 4234537 h 7238075"/>
                <a:gd name="connsiteX31-41533" fmla="*/ 1388027 w 2264509"/>
                <a:gd name="connsiteY31-41534" fmla="*/ 4644157 h 7238075"/>
                <a:gd name="connsiteX32-41535" fmla="*/ 1392304 w 2264509"/>
                <a:gd name="connsiteY32-41536" fmla="*/ 4865602 h 7238075"/>
                <a:gd name="connsiteX33-41537" fmla="*/ 1361716 w 2264509"/>
                <a:gd name="connsiteY33-41538" fmla="*/ 4959440 h 7238075"/>
                <a:gd name="connsiteX34-41539" fmla="*/ 1405585 w 2264509"/>
                <a:gd name="connsiteY34-41540" fmla="*/ 5098769 h 7238075"/>
                <a:gd name="connsiteX35-41541" fmla="*/ 1313490 w 2264509"/>
                <a:gd name="connsiteY35-41542" fmla="*/ 5539804 h 7238075"/>
                <a:gd name="connsiteX36-41543" fmla="*/ 1314512 w 2264509"/>
                <a:gd name="connsiteY36-41544" fmla="*/ 6345824 h 7238075"/>
                <a:gd name="connsiteX37-41545" fmla="*/ 1387677 w 2264509"/>
                <a:gd name="connsiteY37-41546" fmla="*/ 6525837 h 7238075"/>
                <a:gd name="connsiteX38-41547" fmla="*/ 1336897 w 2264509"/>
                <a:gd name="connsiteY38-41548" fmla="*/ 6727274 h 7238075"/>
                <a:gd name="connsiteX39-41549" fmla="*/ 1355075 w 2264509"/>
                <a:gd name="connsiteY39-41550" fmla="*/ 6813600 h 7238075"/>
                <a:gd name="connsiteX40-41551" fmla="*/ 1364871 w 2264509"/>
                <a:gd name="connsiteY40-41552" fmla="*/ 7006384 h 7238075"/>
                <a:gd name="connsiteX41-41553" fmla="*/ 1811645 w 2264509"/>
                <a:gd name="connsiteY41-41554" fmla="*/ 7174679 h 7238075"/>
                <a:gd name="connsiteX42-41555" fmla="*/ 2240298 w 2264509"/>
                <a:gd name="connsiteY42-41556" fmla="*/ 7184685 h 7238075"/>
                <a:gd name="connsiteX43-41557" fmla="*/ 2223142 w 2264509"/>
                <a:gd name="connsiteY43-41558" fmla="*/ 7032346 h 7238075"/>
                <a:gd name="connsiteX44-41559" fmla="*/ 1738539 w 2264509"/>
                <a:gd name="connsiteY44-41560" fmla="*/ 6666009 h 7238075"/>
                <a:gd name="connsiteX45-41561" fmla="*/ 1759422 w 2264509"/>
                <a:gd name="connsiteY45-41562" fmla="*/ 6535632 h 7238075"/>
                <a:gd name="connsiteX46-41563" fmla="*/ 1719909 w 2264509"/>
                <a:gd name="connsiteY46-41564" fmla="*/ 6436627 h 7238075"/>
                <a:gd name="connsiteX47-41565" fmla="*/ 1708642 w 2264509"/>
                <a:gd name="connsiteY47-41566" fmla="*/ 6235730 h 7238075"/>
                <a:gd name="connsiteX48-41567" fmla="*/ 1730306 w 2264509"/>
                <a:gd name="connsiteY48-41568" fmla="*/ 5965274 h 7238075"/>
                <a:gd name="connsiteX49-41569" fmla="*/ 1778923 w 2264509"/>
                <a:gd name="connsiteY49-41570" fmla="*/ 5497769 h 7238075"/>
                <a:gd name="connsiteX50-41571" fmla="*/ 1790341 w 2264509"/>
                <a:gd name="connsiteY50-41572" fmla="*/ 5349364 h 7238075"/>
                <a:gd name="connsiteX51-41573" fmla="*/ 1848903 w 2264509"/>
                <a:gd name="connsiteY51-41574" fmla="*/ 5302881 h 7238075"/>
                <a:gd name="connsiteX52-41575" fmla="*/ 1935499 w 2264509"/>
                <a:gd name="connsiteY52-41576" fmla="*/ 5083205 h 7238075"/>
                <a:gd name="connsiteX53-41577" fmla="*/ 1960649 w 2264509"/>
                <a:gd name="connsiteY53-41578" fmla="*/ 4791056 h 7238075"/>
                <a:gd name="connsiteX54-41579" fmla="*/ 1951665 w 2264509"/>
                <a:gd name="connsiteY54-41580" fmla="*/ 4334336 h 7238075"/>
                <a:gd name="connsiteX55-41581" fmla="*/ 1932344 w 2264509"/>
                <a:gd name="connsiteY55-41582" fmla="*/ 3888133 h 7238075"/>
                <a:gd name="connsiteX56-41583" fmla="*/ 2114094 w 2264509"/>
                <a:gd name="connsiteY56-41584" fmla="*/ 3794489 h 7238075"/>
                <a:gd name="connsiteX57-41585" fmla="*/ 1762492 w 2264509"/>
                <a:gd name="connsiteY57-41586" fmla="*/ 2682768 h 7238075"/>
                <a:gd name="connsiteX58-41587" fmla="*/ 2171636 w 2264509"/>
                <a:gd name="connsiteY58-41588" fmla="*/ 2450629 h 7238075"/>
                <a:gd name="connsiteX59-41589" fmla="*/ 2032492 w 2264509"/>
                <a:gd name="connsiteY59-41590" fmla="*/ 1850474 h 7238075"/>
                <a:gd name="connsiteX60-41591" fmla="*/ 1987751 w 2264509"/>
                <a:gd name="connsiteY60-41592" fmla="*/ 1662589 h 7238075"/>
                <a:gd name="connsiteX61-41593" fmla="*/ 1973329 w 2264509"/>
                <a:gd name="connsiteY61-41594" fmla="*/ 1418094 h 7238075"/>
                <a:gd name="connsiteX62-41595" fmla="*/ 1925704 w 2264509"/>
                <a:gd name="connsiteY62-41596" fmla="*/ 1287898 h 7238075"/>
                <a:gd name="connsiteX63-41597" fmla="*/ 1458979 w 2264509"/>
                <a:gd name="connsiteY63-41598" fmla="*/ 1120535 h 7238075"/>
                <a:gd name="connsiteX64-41599" fmla="*/ 1360513 w 2264509"/>
                <a:gd name="connsiteY64-41600" fmla="*/ 1005635 h 7238075"/>
                <a:gd name="connsiteX65-41601" fmla="*/ 1416522 w 2264509"/>
                <a:gd name="connsiteY65-41602" fmla="*/ 807081 h 7238075"/>
                <a:gd name="connsiteX66-41603" fmla="*/ 1484699 w 2264509"/>
                <a:gd name="connsiteY66-41604" fmla="*/ 608469 h 7238075"/>
                <a:gd name="connsiteX67-41605" fmla="*/ 1496208 w 2264509"/>
                <a:gd name="connsiteY67-41606" fmla="*/ 366317 h 7238075"/>
                <a:gd name="connsiteX68-41607" fmla="*/ 1413968 w 2264509"/>
                <a:gd name="connsiteY68-41608" fmla="*/ 146640 h 7238075"/>
                <a:gd name="connsiteX69-41609" fmla="*/ 1100515 w 2264509"/>
                <a:gd name="connsiteY69-41610" fmla="*/ 551 h 7238075"/>
                <a:gd name="connsiteX0-41611" fmla="*/ 1100515 w 2264509"/>
                <a:gd name="connsiteY0-41612" fmla="*/ 551 h 7238075"/>
                <a:gd name="connsiteX1-41613" fmla="*/ 849378 w 2264509"/>
                <a:gd name="connsiteY1-41614" fmla="*/ 118937 h 7238075"/>
                <a:gd name="connsiteX2-41615" fmla="*/ 751515 w 2264509"/>
                <a:gd name="connsiteY2-41616" fmla="*/ 285490 h 7238075"/>
                <a:gd name="connsiteX3-41617" fmla="*/ 756141 w 2264509"/>
                <a:gd name="connsiteY3-41618" fmla="*/ 566071 h 7238075"/>
                <a:gd name="connsiteX4-41619" fmla="*/ 895260 w 2264509"/>
                <a:gd name="connsiteY4-41620" fmla="*/ 882679 h 7238075"/>
                <a:gd name="connsiteX5-41621" fmla="*/ 785588 w 2264509"/>
                <a:gd name="connsiteY5-41622" fmla="*/ 1025825 h 7238075"/>
                <a:gd name="connsiteX6-41623" fmla="*/ 152912 w 2264509"/>
                <a:gd name="connsiteY6-41624" fmla="*/ 1252683 h 7238075"/>
                <a:gd name="connsiteX7-41625" fmla="*/ 8160 w 2264509"/>
                <a:gd name="connsiteY7-41626" fmla="*/ 2283394 h 7238075"/>
                <a:gd name="connsiteX8-41627" fmla="*/ 416233 w 2264509"/>
                <a:gd name="connsiteY8-41628" fmla="*/ 2735641 h 7238075"/>
                <a:gd name="connsiteX9-41629" fmla="*/ 293173 w 2264509"/>
                <a:gd name="connsiteY9-41630" fmla="*/ 3799944 h 7238075"/>
                <a:gd name="connsiteX10-41631" fmla="*/ 428536 w 2264509"/>
                <a:gd name="connsiteY10-41632" fmla="*/ 3969982 h 7238075"/>
                <a:gd name="connsiteX11-41633" fmla="*/ 486017 w 2264509"/>
                <a:gd name="connsiteY11-41634" fmla="*/ 4215017 h 7238075"/>
                <a:gd name="connsiteX12-41635" fmla="*/ 547224 w 2264509"/>
                <a:gd name="connsiteY12-41636" fmla="*/ 4615099 h 7238075"/>
                <a:gd name="connsiteX13-41637" fmla="*/ 555878 w 2264509"/>
                <a:gd name="connsiteY13-41638" fmla="*/ 4779518 h 7238075"/>
                <a:gd name="connsiteX14-41639" fmla="*/ 541964 w 2264509"/>
                <a:gd name="connsiteY14-41640" fmla="*/ 4966441 h 7238075"/>
                <a:gd name="connsiteX15-41641" fmla="*/ 510234 w 2264509"/>
                <a:gd name="connsiteY15-41642" fmla="*/ 5112051 h 7238075"/>
                <a:gd name="connsiteX16-41643" fmla="*/ 434305 w 2264509"/>
                <a:gd name="connsiteY16-41644" fmla="*/ 6139609 h 7238075"/>
                <a:gd name="connsiteX17-41645" fmla="*/ 399690 w 2264509"/>
                <a:gd name="connsiteY17-41646" fmla="*/ 6589898 h 7238075"/>
                <a:gd name="connsiteX18-41647" fmla="*/ 471534 w 2264509"/>
                <a:gd name="connsiteY18-41648" fmla="*/ 6812999 h 7238075"/>
                <a:gd name="connsiteX19-41649" fmla="*/ 418410 w 2264509"/>
                <a:gd name="connsiteY19-41650" fmla="*/ 6968013 h 7238075"/>
                <a:gd name="connsiteX20-41651" fmla="*/ 656806 w 2264509"/>
                <a:gd name="connsiteY20-41652" fmla="*/ 7230086 h 7238075"/>
                <a:gd name="connsiteX21-41653" fmla="*/ 1009561 w 2264509"/>
                <a:gd name="connsiteY21-41654" fmla="*/ 7122486 h 7238075"/>
                <a:gd name="connsiteX22-41655" fmla="*/ 776064 w 2264509"/>
                <a:gd name="connsiteY22-41656" fmla="*/ 6830306 h 7238075"/>
                <a:gd name="connsiteX23-41657" fmla="*/ 804368 w 2264509"/>
                <a:gd name="connsiteY23-41658" fmla="*/ 6565349 h 7238075"/>
                <a:gd name="connsiteX24-41659" fmla="*/ 790216 w 2264509"/>
                <a:gd name="connsiteY24-41660" fmla="*/ 6235730 h 7238075"/>
                <a:gd name="connsiteX25-41661" fmla="*/ 907792 w 2264509"/>
                <a:gd name="connsiteY25-41662" fmla="*/ 5474692 h 7238075"/>
                <a:gd name="connsiteX26-41663" fmla="*/ 957309 w 2264509"/>
                <a:gd name="connsiteY26-41664" fmla="*/ 5365800 h 7238075"/>
                <a:gd name="connsiteX27-41665" fmla="*/ 949796 w 2264509"/>
                <a:gd name="connsiteY27-41666" fmla="*/ 5294498 h 7238075"/>
                <a:gd name="connsiteX28-41667" fmla="*/ 1022842 w 2264509"/>
                <a:gd name="connsiteY28-41668" fmla="*/ 5197505 h 7238075"/>
                <a:gd name="connsiteX29-41669" fmla="*/ 1024856 w 2264509"/>
                <a:gd name="connsiteY29-41670" fmla="*/ 5054630 h 7238075"/>
                <a:gd name="connsiteX30-41671" fmla="*/ 1250022 w 2264509"/>
                <a:gd name="connsiteY30-41672" fmla="*/ 4234537 h 7238075"/>
                <a:gd name="connsiteX31-41673" fmla="*/ 1388027 w 2264509"/>
                <a:gd name="connsiteY31-41674" fmla="*/ 4644157 h 7238075"/>
                <a:gd name="connsiteX32-41675" fmla="*/ 1392304 w 2264509"/>
                <a:gd name="connsiteY32-41676" fmla="*/ 4865602 h 7238075"/>
                <a:gd name="connsiteX33-41677" fmla="*/ 1361716 w 2264509"/>
                <a:gd name="connsiteY33-41678" fmla="*/ 4959440 h 7238075"/>
                <a:gd name="connsiteX34-41679" fmla="*/ 1405585 w 2264509"/>
                <a:gd name="connsiteY34-41680" fmla="*/ 5098769 h 7238075"/>
                <a:gd name="connsiteX35-41681" fmla="*/ 1313490 w 2264509"/>
                <a:gd name="connsiteY35-41682" fmla="*/ 5539804 h 7238075"/>
                <a:gd name="connsiteX36-41683" fmla="*/ 1314512 w 2264509"/>
                <a:gd name="connsiteY36-41684" fmla="*/ 6345824 h 7238075"/>
                <a:gd name="connsiteX37-41685" fmla="*/ 1387677 w 2264509"/>
                <a:gd name="connsiteY37-41686" fmla="*/ 6525837 h 7238075"/>
                <a:gd name="connsiteX38-41687" fmla="*/ 1336897 w 2264509"/>
                <a:gd name="connsiteY38-41688" fmla="*/ 6727274 h 7238075"/>
                <a:gd name="connsiteX39-41689" fmla="*/ 1355075 w 2264509"/>
                <a:gd name="connsiteY39-41690" fmla="*/ 6813600 h 7238075"/>
                <a:gd name="connsiteX40-41691" fmla="*/ 1364871 w 2264509"/>
                <a:gd name="connsiteY40-41692" fmla="*/ 7006384 h 7238075"/>
                <a:gd name="connsiteX41-41693" fmla="*/ 1811645 w 2264509"/>
                <a:gd name="connsiteY41-41694" fmla="*/ 7174679 h 7238075"/>
                <a:gd name="connsiteX42-41695" fmla="*/ 2240298 w 2264509"/>
                <a:gd name="connsiteY42-41696" fmla="*/ 7184685 h 7238075"/>
                <a:gd name="connsiteX43-41697" fmla="*/ 2223142 w 2264509"/>
                <a:gd name="connsiteY43-41698" fmla="*/ 7032346 h 7238075"/>
                <a:gd name="connsiteX44-41699" fmla="*/ 1738539 w 2264509"/>
                <a:gd name="connsiteY44-41700" fmla="*/ 6666009 h 7238075"/>
                <a:gd name="connsiteX45-41701" fmla="*/ 1759422 w 2264509"/>
                <a:gd name="connsiteY45-41702" fmla="*/ 6535632 h 7238075"/>
                <a:gd name="connsiteX46-41703" fmla="*/ 1719909 w 2264509"/>
                <a:gd name="connsiteY46-41704" fmla="*/ 6436627 h 7238075"/>
                <a:gd name="connsiteX47-41705" fmla="*/ 1708642 w 2264509"/>
                <a:gd name="connsiteY47-41706" fmla="*/ 6235730 h 7238075"/>
                <a:gd name="connsiteX48-41707" fmla="*/ 1730306 w 2264509"/>
                <a:gd name="connsiteY48-41708" fmla="*/ 5965274 h 7238075"/>
                <a:gd name="connsiteX49-41709" fmla="*/ 1778923 w 2264509"/>
                <a:gd name="connsiteY49-41710" fmla="*/ 5497769 h 7238075"/>
                <a:gd name="connsiteX50-41711" fmla="*/ 1790341 w 2264509"/>
                <a:gd name="connsiteY50-41712" fmla="*/ 5349364 h 7238075"/>
                <a:gd name="connsiteX51-41713" fmla="*/ 1848903 w 2264509"/>
                <a:gd name="connsiteY51-41714" fmla="*/ 5302881 h 7238075"/>
                <a:gd name="connsiteX52-41715" fmla="*/ 1935499 w 2264509"/>
                <a:gd name="connsiteY52-41716" fmla="*/ 5083205 h 7238075"/>
                <a:gd name="connsiteX53-41717" fmla="*/ 1960649 w 2264509"/>
                <a:gd name="connsiteY53-41718" fmla="*/ 4791056 h 7238075"/>
                <a:gd name="connsiteX54-41719" fmla="*/ 1951665 w 2264509"/>
                <a:gd name="connsiteY54-41720" fmla="*/ 4334336 h 7238075"/>
                <a:gd name="connsiteX55-41721" fmla="*/ 1932344 w 2264509"/>
                <a:gd name="connsiteY55-41722" fmla="*/ 3888133 h 7238075"/>
                <a:gd name="connsiteX56-41723" fmla="*/ 2114094 w 2264509"/>
                <a:gd name="connsiteY56-41724" fmla="*/ 3794489 h 7238075"/>
                <a:gd name="connsiteX57-41725" fmla="*/ 1762492 w 2264509"/>
                <a:gd name="connsiteY57-41726" fmla="*/ 2682768 h 7238075"/>
                <a:gd name="connsiteX58-41727" fmla="*/ 2171636 w 2264509"/>
                <a:gd name="connsiteY58-41728" fmla="*/ 2450629 h 7238075"/>
                <a:gd name="connsiteX59-41729" fmla="*/ 2032492 w 2264509"/>
                <a:gd name="connsiteY59-41730" fmla="*/ 1850474 h 7238075"/>
                <a:gd name="connsiteX60-41731" fmla="*/ 1987751 w 2264509"/>
                <a:gd name="connsiteY60-41732" fmla="*/ 1662589 h 7238075"/>
                <a:gd name="connsiteX61-41733" fmla="*/ 1973329 w 2264509"/>
                <a:gd name="connsiteY61-41734" fmla="*/ 1418094 h 7238075"/>
                <a:gd name="connsiteX62-41735" fmla="*/ 1925704 w 2264509"/>
                <a:gd name="connsiteY62-41736" fmla="*/ 1287898 h 7238075"/>
                <a:gd name="connsiteX63-41737" fmla="*/ 1458979 w 2264509"/>
                <a:gd name="connsiteY63-41738" fmla="*/ 1120535 h 7238075"/>
                <a:gd name="connsiteX64-41739" fmla="*/ 1360513 w 2264509"/>
                <a:gd name="connsiteY64-41740" fmla="*/ 1005635 h 7238075"/>
                <a:gd name="connsiteX65-41741" fmla="*/ 1416522 w 2264509"/>
                <a:gd name="connsiteY65-41742" fmla="*/ 807081 h 7238075"/>
                <a:gd name="connsiteX66-41743" fmla="*/ 1484699 w 2264509"/>
                <a:gd name="connsiteY66-41744" fmla="*/ 608469 h 7238075"/>
                <a:gd name="connsiteX67-41745" fmla="*/ 1496208 w 2264509"/>
                <a:gd name="connsiteY67-41746" fmla="*/ 366317 h 7238075"/>
                <a:gd name="connsiteX68-41747" fmla="*/ 1413968 w 2264509"/>
                <a:gd name="connsiteY68-41748" fmla="*/ 146640 h 7238075"/>
                <a:gd name="connsiteX69-41749" fmla="*/ 1100515 w 2264509"/>
                <a:gd name="connsiteY69-41750" fmla="*/ 551 h 7238075"/>
                <a:gd name="connsiteX0-41751" fmla="*/ 1100515 w 2264509"/>
                <a:gd name="connsiteY0-41752" fmla="*/ 551 h 7238075"/>
                <a:gd name="connsiteX1-41753" fmla="*/ 849378 w 2264509"/>
                <a:gd name="connsiteY1-41754" fmla="*/ 118937 h 7238075"/>
                <a:gd name="connsiteX2-41755" fmla="*/ 751515 w 2264509"/>
                <a:gd name="connsiteY2-41756" fmla="*/ 285490 h 7238075"/>
                <a:gd name="connsiteX3-41757" fmla="*/ 756141 w 2264509"/>
                <a:gd name="connsiteY3-41758" fmla="*/ 566071 h 7238075"/>
                <a:gd name="connsiteX4-41759" fmla="*/ 895260 w 2264509"/>
                <a:gd name="connsiteY4-41760" fmla="*/ 882679 h 7238075"/>
                <a:gd name="connsiteX5-41761" fmla="*/ 785588 w 2264509"/>
                <a:gd name="connsiteY5-41762" fmla="*/ 1025825 h 7238075"/>
                <a:gd name="connsiteX6-41763" fmla="*/ 152912 w 2264509"/>
                <a:gd name="connsiteY6-41764" fmla="*/ 1252683 h 7238075"/>
                <a:gd name="connsiteX7-41765" fmla="*/ 8160 w 2264509"/>
                <a:gd name="connsiteY7-41766" fmla="*/ 2283394 h 7238075"/>
                <a:gd name="connsiteX8-41767" fmla="*/ 416233 w 2264509"/>
                <a:gd name="connsiteY8-41768" fmla="*/ 2735641 h 7238075"/>
                <a:gd name="connsiteX9-41769" fmla="*/ 293173 w 2264509"/>
                <a:gd name="connsiteY9-41770" fmla="*/ 3799944 h 7238075"/>
                <a:gd name="connsiteX10-41771" fmla="*/ 428536 w 2264509"/>
                <a:gd name="connsiteY10-41772" fmla="*/ 3969982 h 7238075"/>
                <a:gd name="connsiteX11-41773" fmla="*/ 486017 w 2264509"/>
                <a:gd name="connsiteY11-41774" fmla="*/ 4215017 h 7238075"/>
                <a:gd name="connsiteX12-41775" fmla="*/ 547224 w 2264509"/>
                <a:gd name="connsiteY12-41776" fmla="*/ 4615099 h 7238075"/>
                <a:gd name="connsiteX13-41777" fmla="*/ 555878 w 2264509"/>
                <a:gd name="connsiteY13-41778" fmla="*/ 4779518 h 7238075"/>
                <a:gd name="connsiteX14-41779" fmla="*/ 541964 w 2264509"/>
                <a:gd name="connsiteY14-41780" fmla="*/ 4966441 h 7238075"/>
                <a:gd name="connsiteX15-41781" fmla="*/ 510234 w 2264509"/>
                <a:gd name="connsiteY15-41782" fmla="*/ 5112051 h 7238075"/>
                <a:gd name="connsiteX16-41783" fmla="*/ 434305 w 2264509"/>
                <a:gd name="connsiteY16-41784" fmla="*/ 6139609 h 7238075"/>
                <a:gd name="connsiteX17-41785" fmla="*/ 399690 w 2264509"/>
                <a:gd name="connsiteY17-41786" fmla="*/ 6589898 h 7238075"/>
                <a:gd name="connsiteX18-41787" fmla="*/ 471534 w 2264509"/>
                <a:gd name="connsiteY18-41788" fmla="*/ 6812999 h 7238075"/>
                <a:gd name="connsiteX19-41789" fmla="*/ 436821 w 2264509"/>
                <a:gd name="connsiteY19-41790" fmla="*/ 7004834 h 7238075"/>
                <a:gd name="connsiteX20-41791" fmla="*/ 656806 w 2264509"/>
                <a:gd name="connsiteY20-41792" fmla="*/ 7230086 h 7238075"/>
                <a:gd name="connsiteX21-41793" fmla="*/ 1009561 w 2264509"/>
                <a:gd name="connsiteY21-41794" fmla="*/ 7122486 h 7238075"/>
                <a:gd name="connsiteX22-41795" fmla="*/ 776064 w 2264509"/>
                <a:gd name="connsiteY22-41796" fmla="*/ 6830306 h 7238075"/>
                <a:gd name="connsiteX23-41797" fmla="*/ 804368 w 2264509"/>
                <a:gd name="connsiteY23-41798" fmla="*/ 6565349 h 7238075"/>
                <a:gd name="connsiteX24-41799" fmla="*/ 790216 w 2264509"/>
                <a:gd name="connsiteY24-41800" fmla="*/ 6235730 h 7238075"/>
                <a:gd name="connsiteX25-41801" fmla="*/ 907792 w 2264509"/>
                <a:gd name="connsiteY25-41802" fmla="*/ 5474692 h 7238075"/>
                <a:gd name="connsiteX26-41803" fmla="*/ 957309 w 2264509"/>
                <a:gd name="connsiteY26-41804" fmla="*/ 5365800 h 7238075"/>
                <a:gd name="connsiteX27-41805" fmla="*/ 949796 w 2264509"/>
                <a:gd name="connsiteY27-41806" fmla="*/ 5294498 h 7238075"/>
                <a:gd name="connsiteX28-41807" fmla="*/ 1022842 w 2264509"/>
                <a:gd name="connsiteY28-41808" fmla="*/ 5197505 h 7238075"/>
                <a:gd name="connsiteX29-41809" fmla="*/ 1024856 w 2264509"/>
                <a:gd name="connsiteY29-41810" fmla="*/ 5054630 h 7238075"/>
                <a:gd name="connsiteX30-41811" fmla="*/ 1250022 w 2264509"/>
                <a:gd name="connsiteY30-41812" fmla="*/ 4234537 h 7238075"/>
                <a:gd name="connsiteX31-41813" fmla="*/ 1388027 w 2264509"/>
                <a:gd name="connsiteY31-41814" fmla="*/ 4644157 h 7238075"/>
                <a:gd name="connsiteX32-41815" fmla="*/ 1392304 w 2264509"/>
                <a:gd name="connsiteY32-41816" fmla="*/ 4865602 h 7238075"/>
                <a:gd name="connsiteX33-41817" fmla="*/ 1361716 w 2264509"/>
                <a:gd name="connsiteY33-41818" fmla="*/ 4959440 h 7238075"/>
                <a:gd name="connsiteX34-41819" fmla="*/ 1405585 w 2264509"/>
                <a:gd name="connsiteY34-41820" fmla="*/ 5098769 h 7238075"/>
                <a:gd name="connsiteX35-41821" fmla="*/ 1313490 w 2264509"/>
                <a:gd name="connsiteY35-41822" fmla="*/ 5539804 h 7238075"/>
                <a:gd name="connsiteX36-41823" fmla="*/ 1314512 w 2264509"/>
                <a:gd name="connsiteY36-41824" fmla="*/ 6345824 h 7238075"/>
                <a:gd name="connsiteX37-41825" fmla="*/ 1387677 w 2264509"/>
                <a:gd name="connsiteY37-41826" fmla="*/ 6525837 h 7238075"/>
                <a:gd name="connsiteX38-41827" fmla="*/ 1336897 w 2264509"/>
                <a:gd name="connsiteY38-41828" fmla="*/ 6727274 h 7238075"/>
                <a:gd name="connsiteX39-41829" fmla="*/ 1355075 w 2264509"/>
                <a:gd name="connsiteY39-41830" fmla="*/ 6813600 h 7238075"/>
                <a:gd name="connsiteX40-41831" fmla="*/ 1364871 w 2264509"/>
                <a:gd name="connsiteY40-41832" fmla="*/ 7006384 h 7238075"/>
                <a:gd name="connsiteX41-41833" fmla="*/ 1811645 w 2264509"/>
                <a:gd name="connsiteY41-41834" fmla="*/ 7174679 h 7238075"/>
                <a:gd name="connsiteX42-41835" fmla="*/ 2240298 w 2264509"/>
                <a:gd name="connsiteY42-41836" fmla="*/ 7184685 h 7238075"/>
                <a:gd name="connsiteX43-41837" fmla="*/ 2223142 w 2264509"/>
                <a:gd name="connsiteY43-41838" fmla="*/ 7032346 h 7238075"/>
                <a:gd name="connsiteX44-41839" fmla="*/ 1738539 w 2264509"/>
                <a:gd name="connsiteY44-41840" fmla="*/ 6666009 h 7238075"/>
                <a:gd name="connsiteX45-41841" fmla="*/ 1759422 w 2264509"/>
                <a:gd name="connsiteY45-41842" fmla="*/ 6535632 h 7238075"/>
                <a:gd name="connsiteX46-41843" fmla="*/ 1719909 w 2264509"/>
                <a:gd name="connsiteY46-41844" fmla="*/ 6436627 h 7238075"/>
                <a:gd name="connsiteX47-41845" fmla="*/ 1708642 w 2264509"/>
                <a:gd name="connsiteY47-41846" fmla="*/ 6235730 h 7238075"/>
                <a:gd name="connsiteX48-41847" fmla="*/ 1730306 w 2264509"/>
                <a:gd name="connsiteY48-41848" fmla="*/ 5965274 h 7238075"/>
                <a:gd name="connsiteX49-41849" fmla="*/ 1778923 w 2264509"/>
                <a:gd name="connsiteY49-41850" fmla="*/ 5497769 h 7238075"/>
                <a:gd name="connsiteX50-41851" fmla="*/ 1790341 w 2264509"/>
                <a:gd name="connsiteY50-41852" fmla="*/ 5349364 h 7238075"/>
                <a:gd name="connsiteX51-41853" fmla="*/ 1848903 w 2264509"/>
                <a:gd name="connsiteY51-41854" fmla="*/ 5302881 h 7238075"/>
                <a:gd name="connsiteX52-41855" fmla="*/ 1935499 w 2264509"/>
                <a:gd name="connsiteY52-41856" fmla="*/ 5083205 h 7238075"/>
                <a:gd name="connsiteX53-41857" fmla="*/ 1960649 w 2264509"/>
                <a:gd name="connsiteY53-41858" fmla="*/ 4791056 h 7238075"/>
                <a:gd name="connsiteX54-41859" fmla="*/ 1951665 w 2264509"/>
                <a:gd name="connsiteY54-41860" fmla="*/ 4334336 h 7238075"/>
                <a:gd name="connsiteX55-41861" fmla="*/ 1932344 w 2264509"/>
                <a:gd name="connsiteY55-41862" fmla="*/ 3888133 h 7238075"/>
                <a:gd name="connsiteX56-41863" fmla="*/ 2114094 w 2264509"/>
                <a:gd name="connsiteY56-41864" fmla="*/ 3794489 h 7238075"/>
                <a:gd name="connsiteX57-41865" fmla="*/ 1762492 w 2264509"/>
                <a:gd name="connsiteY57-41866" fmla="*/ 2682768 h 7238075"/>
                <a:gd name="connsiteX58-41867" fmla="*/ 2171636 w 2264509"/>
                <a:gd name="connsiteY58-41868" fmla="*/ 2450629 h 7238075"/>
                <a:gd name="connsiteX59-41869" fmla="*/ 2032492 w 2264509"/>
                <a:gd name="connsiteY59-41870" fmla="*/ 1850474 h 7238075"/>
                <a:gd name="connsiteX60-41871" fmla="*/ 1987751 w 2264509"/>
                <a:gd name="connsiteY60-41872" fmla="*/ 1662589 h 7238075"/>
                <a:gd name="connsiteX61-41873" fmla="*/ 1973329 w 2264509"/>
                <a:gd name="connsiteY61-41874" fmla="*/ 1418094 h 7238075"/>
                <a:gd name="connsiteX62-41875" fmla="*/ 1925704 w 2264509"/>
                <a:gd name="connsiteY62-41876" fmla="*/ 1287898 h 7238075"/>
                <a:gd name="connsiteX63-41877" fmla="*/ 1458979 w 2264509"/>
                <a:gd name="connsiteY63-41878" fmla="*/ 1120535 h 7238075"/>
                <a:gd name="connsiteX64-41879" fmla="*/ 1360513 w 2264509"/>
                <a:gd name="connsiteY64-41880" fmla="*/ 1005635 h 7238075"/>
                <a:gd name="connsiteX65-41881" fmla="*/ 1416522 w 2264509"/>
                <a:gd name="connsiteY65-41882" fmla="*/ 807081 h 7238075"/>
                <a:gd name="connsiteX66-41883" fmla="*/ 1484699 w 2264509"/>
                <a:gd name="connsiteY66-41884" fmla="*/ 608469 h 7238075"/>
                <a:gd name="connsiteX67-41885" fmla="*/ 1496208 w 2264509"/>
                <a:gd name="connsiteY67-41886" fmla="*/ 366317 h 7238075"/>
                <a:gd name="connsiteX68-41887" fmla="*/ 1413968 w 2264509"/>
                <a:gd name="connsiteY68-41888" fmla="*/ 146640 h 7238075"/>
                <a:gd name="connsiteX69-41889" fmla="*/ 1100515 w 2264509"/>
                <a:gd name="connsiteY69-41890" fmla="*/ 551 h 7238075"/>
                <a:gd name="connsiteX0-41891" fmla="*/ 1100515 w 2264509"/>
                <a:gd name="connsiteY0-41892" fmla="*/ 551 h 7238075"/>
                <a:gd name="connsiteX1-41893" fmla="*/ 849378 w 2264509"/>
                <a:gd name="connsiteY1-41894" fmla="*/ 118937 h 7238075"/>
                <a:gd name="connsiteX2-41895" fmla="*/ 751515 w 2264509"/>
                <a:gd name="connsiteY2-41896" fmla="*/ 285490 h 7238075"/>
                <a:gd name="connsiteX3-41897" fmla="*/ 756141 w 2264509"/>
                <a:gd name="connsiteY3-41898" fmla="*/ 566071 h 7238075"/>
                <a:gd name="connsiteX4-41899" fmla="*/ 895260 w 2264509"/>
                <a:gd name="connsiteY4-41900" fmla="*/ 882679 h 7238075"/>
                <a:gd name="connsiteX5-41901" fmla="*/ 785588 w 2264509"/>
                <a:gd name="connsiteY5-41902" fmla="*/ 1025825 h 7238075"/>
                <a:gd name="connsiteX6-41903" fmla="*/ 152912 w 2264509"/>
                <a:gd name="connsiteY6-41904" fmla="*/ 1252683 h 7238075"/>
                <a:gd name="connsiteX7-41905" fmla="*/ 8160 w 2264509"/>
                <a:gd name="connsiteY7-41906" fmla="*/ 2283394 h 7238075"/>
                <a:gd name="connsiteX8-41907" fmla="*/ 416233 w 2264509"/>
                <a:gd name="connsiteY8-41908" fmla="*/ 2735641 h 7238075"/>
                <a:gd name="connsiteX9-41909" fmla="*/ 293173 w 2264509"/>
                <a:gd name="connsiteY9-41910" fmla="*/ 3799944 h 7238075"/>
                <a:gd name="connsiteX10-41911" fmla="*/ 428536 w 2264509"/>
                <a:gd name="connsiteY10-41912" fmla="*/ 3969982 h 7238075"/>
                <a:gd name="connsiteX11-41913" fmla="*/ 486017 w 2264509"/>
                <a:gd name="connsiteY11-41914" fmla="*/ 4215017 h 7238075"/>
                <a:gd name="connsiteX12-41915" fmla="*/ 547224 w 2264509"/>
                <a:gd name="connsiteY12-41916" fmla="*/ 4615099 h 7238075"/>
                <a:gd name="connsiteX13-41917" fmla="*/ 555878 w 2264509"/>
                <a:gd name="connsiteY13-41918" fmla="*/ 4779518 h 7238075"/>
                <a:gd name="connsiteX14-41919" fmla="*/ 541964 w 2264509"/>
                <a:gd name="connsiteY14-41920" fmla="*/ 4966441 h 7238075"/>
                <a:gd name="connsiteX15-41921" fmla="*/ 510234 w 2264509"/>
                <a:gd name="connsiteY15-41922" fmla="*/ 5112051 h 7238075"/>
                <a:gd name="connsiteX16-41923" fmla="*/ 434305 w 2264509"/>
                <a:gd name="connsiteY16-41924" fmla="*/ 6139609 h 7238075"/>
                <a:gd name="connsiteX17-41925" fmla="*/ 399690 w 2264509"/>
                <a:gd name="connsiteY17-41926" fmla="*/ 6589898 h 7238075"/>
                <a:gd name="connsiteX18-41927" fmla="*/ 471534 w 2264509"/>
                <a:gd name="connsiteY18-41928" fmla="*/ 6812999 h 7238075"/>
                <a:gd name="connsiteX19-41929" fmla="*/ 436821 w 2264509"/>
                <a:gd name="connsiteY19-41930" fmla="*/ 7004834 h 7238075"/>
                <a:gd name="connsiteX20-41931" fmla="*/ 656806 w 2264509"/>
                <a:gd name="connsiteY20-41932" fmla="*/ 7230086 h 7238075"/>
                <a:gd name="connsiteX21-41933" fmla="*/ 1009561 w 2264509"/>
                <a:gd name="connsiteY21-41934" fmla="*/ 7122486 h 7238075"/>
                <a:gd name="connsiteX22-41935" fmla="*/ 776064 w 2264509"/>
                <a:gd name="connsiteY22-41936" fmla="*/ 6830306 h 7238075"/>
                <a:gd name="connsiteX23-41937" fmla="*/ 804368 w 2264509"/>
                <a:gd name="connsiteY23-41938" fmla="*/ 6565349 h 7238075"/>
                <a:gd name="connsiteX24-41939" fmla="*/ 790216 w 2264509"/>
                <a:gd name="connsiteY24-41940" fmla="*/ 6235730 h 7238075"/>
                <a:gd name="connsiteX25-41941" fmla="*/ 907792 w 2264509"/>
                <a:gd name="connsiteY25-41942" fmla="*/ 5474692 h 7238075"/>
                <a:gd name="connsiteX26-41943" fmla="*/ 957309 w 2264509"/>
                <a:gd name="connsiteY26-41944" fmla="*/ 5365800 h 7238075"/>
                <a:gd name="connsiteX27-41945" fmla="*/ 949796 w 2264509"/>
                <a:gd name="connsiteY27-41946" fmla="*/ 5294498 h 7238075"/>
                <a:gd name="connsiteX28-41947" fmla="*/ 1022842 w 2264509"/>
                <a:gd name="connsiteY28-41948" fmla="*/ 5197505 h 7238075"/>
                <a:gd name="connsiteX29-41949" fmla="*/ 1024856 w 2264509"/>
                <a:gd name="connsiteY29-41950" fmla="*/ 5054630 h 7238075"/>
                <a:gd name="connsiteX30-41951" fmla="*/ 1250022 w 2264509"/>
                <a:gd name="connsiteY30-41952" fmla="*/ 4234537 h 7238075"/>
                <a:gd name="connsiteX31-41953" fmla="*/ 1388027 w 2264509"/>
                <a:gd name="connsiteY31-41954" fmla="*/ 4644157 h 7238075"/>
                <a:gd name="connsiteX32-41955" fmla="*/ 1392304 w 2264509"/>
                <a:gd name="connsiteY32-41956" fmla="*/ 4865602 h 7238075"/>
                <a:gd name="connsiteX33-41957" fmla="*/ 1361716 w 2264509"/>
                <a:gd name="connsiteY33-41958" fmla="*/ 4959440 h 7238075"/>
                <a:gd name="connsiteX34-41959" fmla="*/ 1405585 w 2264509"/>
                <a:gd name="connsiteY34-41960" fmla="*/ 5098769 h 7238075"/>
                <a:gd name="connsiteX35-41961" fmla="*/ 1313490 w 2264509"/>
                <a:gd name="connsiteY35-41962" fmla="*/ 5539804 h 7238075"/>
                <a:gd name="connsiteX36-41963" fmla="*/ 1314512 w 2264509"/>
                <a:gd name="connsiteY36-41964" fmla="*/ 6345824 h 7238075"/>
                <a:gd name="connsiteX37-41965" fmla="*/ 1387677 w 2264509"/>
                <a:gd name="connsiteY37-41966" fmla="*/ 6525837 h 7238075"/>
                <a:gd name="connsiteX38-41967" fmla="*/ 1336897 w 2264509"/>
                <a:gd name="connsiteY38-41968" fmla="*/ 6727274 h 7238075"/>
                <a:gd name="connsiteX39-41969" fmla="*/ 1355075 w 2264509"/>
                <a:gd name="connsiteY39-41970" fmla="*/ 6813600 h 7238075"/>
                <a:gd name="connsiteX40-41971" fmla="*/ 1364871 w 2264509"/>
                <a:gd name="connsiteY40-41972" fmla="*/ 7006384 h 7238075"/>
                <a:gd name="connsiteX41-41973" fmla="*/ 1811645 w 2264509"/>
                <a:gd name="connsiteY41-41974" fmla="*/ 7174679 h 7238075"/>
                <a:gd name="connsiteX42-41975" fmla="*/ 2240298 w 2264509"/>
                <a:gd name="connsiteY42-41976" fmla="*/ 7184685 h 7238075"/>
                <a:gd name="connsiteX43-41977" fmla="*/ 2223142 w 2264509"/>
                <a:gd name="connsiteY43-41978" fmla="*/ 7032346 h 7238075"/>
                <a:gd name="connsiteX44-41979" fmla="*/ 1738539 w 2264509"/>
                <a:gd name="connsiteY44-41980" fmla="*/ 6666009 h 7238075"/>
                <a:gd name="connsiteX45-41981" fmla="*/ 1759422 w 2264509"/>
                <a:gd name="connsiteY45-41982" fmla="*/ 6535632 h 7238075"/>
                <a:gd name="connsiteX46-41983" fmla="*/ 1719909 w 2264509"/>
                <a:gd name="connsiteY46-41984" fmla="*/ 6436627 h 7238075"/>
                <a:gd name="connsiteX47-41985" fmla="*/ 1708642 w 2264509"/>
                <a:gd name="connsiteY47-41986" fmla="*/ 6235730 h 7238075"/>
                <a:gd name="connsiteX48-41987" fmla="*/ 1730306 w 2264509"/>
                <a:gd name="connsiteY48-41988" fmla="*/ 5965274 h 7238075"/>
                <a:gd name="connsiteX49-41989" fmla="*/ 1778923 w 2264509"/>
                <a:gd name="connsiteY49-41990" fmla="*/ 5497769 h 7238075"/>
                <a:gd name="connsiteX50-41991" fmla="*/ 1790341 w 2264509"/>
                <a:gd name="connsiteY50-41992" fmla="*/ 5349364 h 7238075"/>
                <a:gd name="connsiteX51-41993" fmla="*/ 1848903 w 2264509"/>
                <a:gd name="connsiteY51-41994" fmla="*/ 5302881 h 7238075"/>
                <a:gd name="connsiteX52-41995" fmla="*/ 1935499 w 2264509"/>
                <a:gd name="connsiteY52-41996" fmla="*/ 5083205 h 7238075"/>
                <a:gd name="connsiteX53-41997" fmla="*/ 1960649 w 2264509"/>
                <a:gd name="connsiteY53-41998" fmla="*/ 4791056 h 7238075"/>
                <a:gd name="connsiteX54-41999" fmla="*/ 1951665 w 2264509"/>
                <a:gd name="connsiteY54-42000" fmla="*/ 4334336 h 7238075"/>
                <a:gd name="connsiteX55-42001" fmla="*/ 1932344 w 2264509"/>
                <a:gd name="connsiteY55-42002" fmla="*/ 3888133 h 7238075"/>
                <a:gd name="connsiteX56-42003" fmla="*/ 2114094 w 2264509"/>
                <a:gd name="connsiteY56-42004" fmla="*/ 3794489 h 7238075"/>
                <a:gd name="connsiteX57-42005" fmla="*/ 1762492 w 2264509"/>
                <a:gd name="connsiteY57-42006" fmla="*/ 2682768 h 7238075"/>
                <a:gd name="connsiteX58-42007" fmla="*/ 2171636 w 2264509"/>
                <a:gd name="connsiteY58-42008" fmla="*/ 2450629 h 7238075"/>
                <a:gd name="connsiteX59-42009" fmla="*/ 2032492 w 2264509"/>
                <a:gd name="connsiteY59-42010" fmla="*/ 1850474 h 7238075"/>
                <a:gd name="connsiteX60-42011" fmla="*/ 1987751 w 2264509"/>
                <a:gd name="connsiteY60-42012" fmla="*/ 1662589 h 7238075"/>
                <a:gd name="connsiteX61-42013" fmla="*/ 1973329 w 2264509"/>
                <a:gd name="connsiteY61-42014" fmla="*/ 1418094 h 7238075"/>
                <a:gd name="connsiteX62-42015" fmla="*/ 1925704 w 2264509"/>
                <a:gd name="connsiteY62-42016" fmla="*/ 1287898 h 7238075"/>
                <a:gd name="connsiteX63-42017" fmla="*/ 1458979 w 2264509"/>
                <a:gd name="connsiteY63-42018" fmla="*/ 1120535 h 7238075"/>
                <a:gd name="connsiteX64-42019" fmla="*/ 1360513 w 2264509"/>
                <a:gd name="connsiteY64-42020" fmla="*/ 1005635 h 7238075"/>
                <a:gd name="connsiteX65-42021" fmla="*/ 1416522 w 2264509"/>
                <a:gd name="connsiteY65-42022" fmla="*/ 807081 h 7238075"/>
                <a:gd name="connsiteX66-42023" fmla="*/ 1484699 w 2264509"/>
                <a:gd name="connsiteY66-42024" fmla="*/ 608469 h 7238075"/>
                <a:gd name="connsiteX67-42025" fmla="*/ 1496208 w 2264509"/>
                <a:gd name="connsiteY67-42026" fmla="*/ 366317 h 7238075"/>
                <a:gd name="connsiteX68-42027" fmla="*/ 1413968 w 2264509"/>
                <a:gd name="connsiteY68-42028" fmla="*/ 146640 h 7238075"/>
                <a:gd name="connsiteX69-42029" fmla="*/ 1100515 w 2264509"/>
                <a:gd name="connsiteY69-42030" fmla="*/ 551 h 7238075"/>
                <a:gd name="connsiteX0-42031" fmla="*/ 1100515 w 2264509"/>
                <a:gd name="connsiteY0-42032" fmla="*/ 551 h 7238075"/>
                <a:gd name="connsiteX1-42033" fmla="*/ 849378 w 2264509"/>
                <a:gd name="connsiteY1-42034" fmla="*/ 118937 h 7238075"/>
                <a:gd name="connsiteX2-42035" fmla="*/ 751515 w 2264509"/>
                <a:gd name="connsiteY2-42036" fmla="*/ 285490 h 7238075"/>
                <a:gd name="connsiteX3-42037" fmla="*/ 756141 w 2264509"/>
                <a:gd name="connsiteY3-42038" fmla="*/ 566071 h 7238075"/>
                <a:gd name="connsiteX4-42039" fmla="*/ 895260 w 2264509"/>
                <a:gd name="connsiteY4-42040" fmla="*/ 882679 h 7238075"/>
                <a:gd name="connsiteX5-42041" fmla="*/ 785588 w 2264509"/>
                <a:gd name="connsiteY5-42042" fmla="*/ 1025825 h 7238075"/>
                <a:gd name="connsiteX6-42043" fmla="*/ 152912 w 2264509"/>
                <a:gd name="connsiteY6-42044" fmla="*/ 1252683 h 7238075"/>
                <a:gd name="connsiteX7-42045" fmla="*/ 8160 w 2264509"/>
                <a:gd name="connsiteY7-42046" fmla="*/ 2283394 h 7238075"/>
                <a:gd name="connsiteX8-42047" fmla="*/ 416233 w 2264509"/>
                <a:gd name="connsiteY8-42048" fmla="*/ 2735641 h 7238075"/>
                <a:gd name="connsiteX9-42049" fmla="*/ 293173 w 2264509"/>
                <a:gd name="connsiteY9-42050" fmla="*/ 3799944 h 7238075"/>
                <a:gd name="connsiteX10-42051" fmla="*/ 428536 w 2264509"/>
                <a:gd name="connsiteY10-42052" fmla="*/ 3969982 h 7238075"/>
                <a:gd name="connsiteX11-42053" fmla="*/ 486017 w 2264509"/>
                <a:gd name="connsiteY11-42054" fmla="*/ 4215017 h 7238075"/>
                <a:gd name="connsiteX12-42055" fmla="*/ 547224 w 2264509"/>
                <a:gd name="connsiteY12-42056" fmla="*/ 4615099 h 7238075"/>
                <a:gd name="connsiteX13-42057" fmla="*/ 555878 w 2264509"/>
                <a:gd name="connsiteY13-42058" fmla="*/ 4779518 h 7238075"/>
                <a:gd name="connsiteX14-42059" fmla="*/ 541964 w 2264509"/>
                <a:gd name="connsiteY14-42060" fmla="*/ 4966441 h 7238075"/>
                <a:gd name="connsiteX15-42061" fmla="*/ 510234 w 2264509"/>
                <a:gd name="connsiteY15-42062" fmla="*/ 5112051 h 7238075"/>
                <a:gd name="connsiteX16-42063" fmla="*/ 434305 w 2264509"/>
                <a:gd name="connsiteY16-42064" fmla="*/ 6139609 h 7238075"/>
                <a:gd name="connsiteX17-42065" fmla="*/ 399690 w 2264509"/>
                <a:gd name="connsiteY17-42066" fmla="*/ 6589898 h 7238075"/>
                <a:gd name="connsiteX18-42067" fmla="*/ 471534 w 2264509"/>
                <a:gd name="connsiteY18-42068" fmla="*/ 6812999 h 7238075"/>
                <a:gd name="connsiteX19-42069" fmla="*/ 436821 w 2264509"/>
                <a:gd name="connsiteY19-42070" fmla="*/ 7004834 h 7238075"/>
                <a:gd name="connsiteX20-42071" fmla="*/ 656806 w 2264509"/>
                <a:gd name="connsiteY20-42072" fmla="*/ 7230086 h 7238075"/>
                <a:gd name="connsiteX21-42073" fmla="*/ 1009561 w 2264509"/>
                <a:gd name="connsiteY21-42074" fmla="*/ 7122486 h 7238075"/>
                <a:gd name="connsiteX22-42075" fmla="*/ 776064 w 2264509"/>
                <a:gd name="connsiteY22-42076" fmla="*/ 6830306 h 7238075"/>
                <a:gd name="connsiteX23-42077" fmla="*/ 804368 w 2264509"/>
                <a:gd name="connsiteY23-42078" fmla="*/ 6565349 h 7238075"/>
                <a:gd name="connsiteX24-42079" fmla="*/ 790216 w 2264509"/>
                <a:gd name="connsiteY24-42080" fmla="*/ 6235730 h 7238075"/>
                <a:gd name="connsiteX25-42081" fmla="*/ 907792 w 2264509"/>
                <a:gd name="connsiteY25-42082" fmla="*/ 5474692 h 7238075"/>
                <a:gd name="connsiteX26-42083" fmla="*/ 957309 w 2264509"/>
                <a:gd name="connsiteY26-42084" fmla="*/ 5365800 h 7238075"/>
                <a:gd name="connsiteX27-42085" fmla="*/ 949796 w 2264509"/>
                <a:gd name="connsiteY27-42086" fmla="*/ 5294498 h 7238075"/>
                <a:gd name="connsiteX28-42087" fmla="*/ 1022842 w 2264509"/>
                <a:gd name="connsiteY28-42088" fmla="*/ 5197505 h 7238075"/>
                <a:gd name="connsiteX29-42089" fmla="*/ 1024856 w 2264509"/>
                <a:gd name="connsiteY29-42090" fmla="*/ 5054630 h 7238075"/>
                <a:gd name="connsiteX30-42091" fmla="*/ 1250022 w 2264509"/>
                <a:gd name="connsiteY30-42092" fmla="*/ 4234537 h 7238075"/>
                <a:gd name="connsiteX31-42093" fmla="*/ 1388027 w 2264509"/>
                <a:gd name="connsiteY31-42094" fmla="*/ 4644157 h 7238075"/>
                <a:gd name="connsiteX32-42095" fmla="*/ 1392304 w 2264509"/>
                <a:gd name="connsiteY32-42096" fmla="*/ 4865602 h 7238075"/>
                <a:gd name="connsiteX33-42097" fmla="*/ 1361716 w 2264509"/>
                <a:gd name="connsiteY33-42098" fmla="*/ 4959440 h 7238075"/>
                <a:gd name="connsiteX34-42099" fmla="*/ 1405585 w 2264509"/>
                <a:gd name="connsiteY34-42100" fmla="*/ 5098769 h 7238075"/>
                <a:gd name="connsiteX35-42101" fmla="*/ 1313490 w 2264509"/>
                <a:gd name="connsiteY35-42102" fmla="*/ 5539804 h 7238075"/>
                <a:gd name="connsiteX36-42103" fmla="*/ 1314512 w 2264509"/>
                <a:gd name="connsiteY36-42104" fmla="*/ 6345824 h 7238075"/>
                <a:gd name="connsiteX37-42105" fmla="*/ 1387677 w 2264509"/>
                <a:gd name="connsiteY37-42106" fmla="*/ 6525837 h 7238075"/>
                <a:gd name="connsiteX38-42107" fmla="*/ 1336897 w 2264509"/>
                <a:gd name="connsiteY38-42108" fmla="*/ 6727274 h 7238075"/>
                <a:gd name="connsiteX39-42109" fmla="*/ 1355075 w 2264509"/>
                <a:gd name="connsiteY39-42110" fmla="*/ 6813600 h 7238075"/>
                <a:gd name="connsiteX40-42111" fmla="*/ 1364871 w 2264509"/>
                <a:gd name="connsiteY40-42112" fmla="*/ 7006384 h 7238075"/>
                <a:gd name="connsiteX41-42113" fmla="*/ 1811645 w 2264509"/>
                <a:gd name="connsiteY41-42114" fmla="*/ 7174679 h 7238075"/>
                <a:gd name="connsiteX42-42115" fmla="*/ 2240298 w 2264509"/>
                <a:gd name="connsiteY42-42116" fmla="*/ 7184685 h 7238075"/>
                <a:gd name="connsiteX43-42117" fmla="*/ 2223142 w 2264509"/>
                <a:gd name="connsiteY43-42118" fmla="*/ 7032346 h 7238075"/>
                <a:gd name="connsiteX44-42119" fmla="*/ 1738539 w 2264509"/>
                <a:gd name="connsiteY44-42120" fmla="*/ 6666009 h 7238075"/>
                <a:gd name="connsiteX45-42121" fmla="*/ 1759422 w 2264509"/>
                <a:gd name="connsiteY45-42122" fmla="*/ 6535632 h 7238075"/>
                <a:gd name="connsiteX46-42123" fmla="*/ 1719909 w 2264509"/>
                <a:gd name="connsiteY46-42124" fmla="*/ 6436627 h 7238075"/>
                <a:gd name="connsiteX47-42125" fmla="*/ 1708642 w 2264509"/>
                <a:gd name="connsiteY47-42126" fmla="*/ 6235730 h 7238075"/>
                <a:gd name="connsiteX48-42127" fmla="*/ 1730306 w 2264509"/>
                <a:gd name="connsiteY48-42128" fmla="*/ 5965274 h 7238075"/>
                <a:gd name="connsiteX49-42129" fmla="*/ 1778923 w 2264509"/>
                <a:gd name="connsiteY49-42130" fmla="*/ 5497769 h 7238075"/>
                <a:gd name="connsiteX50-42131" fmla="*/ 1790341 w 2264509"/>
                <a:gd name="connsiteY50-42132" fmla="*/ 5349364 h 7238075"/>
                <a:gd name="connsiteX51-42133" fmla="*/ 1848903 w 2264509"/>
                <a:gd name="connsiteY51-42134" fmla="*/ 5302881 h 7238075"/>
                <a:gd name="connsiteX52-42135" fmla="*/ 1935499 w 2264509"/>
                <a:gd name="connsiteY52-42136" fmla="*/ 5083205 h 7238075"/>
                <a:gd name="connsiteX53-42137" fmla="*/ 1960649 w 2264509"/>
                <a:gd name="connsiteY53-42138" fmla="*/ 4791056 h 7238075"/>
                <a:gd name="connsiteX54-42139" fmla="*/ 1951665 w 2264509"/>
                <a:gd name="connsiteY54-42140" fmla="*/ 4334336 h 7238075"/>
                <a:gd name="connsiteX55-42141" fmla="*/ 1932344 w 2264509"/>
                <a:gd name="connsiteY55-42142" fmla="*/ 3888133 h 7238075"/>
                <a:gd name="connsiteX56-42143" fmla="*/ 2114094 w 2264509"/>
                <a:gd name="connsiteY56-42144" fmla="*/ 3794489 h 7238075"/>
                <a:gd name="connsiteX57-42145" fmla="*/ 1762492 w 2264509"/>
                <a:gd name="connsiteY57-42146" fmla="*/ 2682768 h 7238075"/>
                <a:gd name="connsiteX58-42147" fmla="*/ 2171636 w 2264509"/>
                <a:gd name="connsiteY58-42148" fmla="*/ 2450629 h 7238075"/>
                <a:gd name="connsiteX59-42149" fmla="*/ 2032492 w 2264509"/>
                <a:gd name="connsiteY59-42150" fmla="*/ 1850474 h 7238075"/>
                <a:gd name="connsiteX60-42151" fmla="*/ 1987751 w 2264509"/>
                <a:gd name="connsiteY60-42152" fmla="*/ 1662589 h 7238075"/>
                <a:gd name="connsiteX61-42153" fmla="*/ 1973329 w 2264509"/>
                <a:gd name="connsiteY61-42154" fmla="*/ 1418094 h 7238075"/>
                <a:gd name="connsiteX62-42155" fmla="*/ 1925704 w 2264509"/>
                <a:gd name="connsiteY62-42156" fmla="*/ 1287898 h 7238075"/>
                <a:gd name="connsiteX63-42157" fmla="*/ 1458979 w 2264509"/>
                <a:gd name="connsiteY63-42158" fmla="*/ 1120535 h 7238075"/>
                <a:gd name="connsiteX64-42159" fmla="*/ 1360513 w 2264509"/>
                <a:gd name="connsiteY64-42160" fmla="*/ 1005635 h 7238075"/>
                <a:gd name="connsiteX65-42161" fmla="*/ 1416522 w 2264509"/>
                <a:gd name="connsiteY65-42162" fmla="*/ 807081 h 7238075"/>
                <a:gd name="connsiteX66-42163" fmla="*/ 1484699 w 2264509"/>
                <a:gd name="connsiteY66-42164" fmla="*/ 608469 h 7238075"/>
                <a:gd name="connsiteX67-42165" fmla="*/ 1496208 w 2264509"/>
                <a:gd name="connsiteY67-42166" fmla="*/ 366317 h 7238075"/>
                <a:gd name="connsiteX68-42167" fmla="*/ 1413968 w 2264509"/>
                <a:gd name="connsiteY68-42168" fmla="*/ 146640 h 7238075"/>
                <a:gd name="connsiteX69-42169" fmla="*/ 1100515 w 2264509"/>
                <a:gd name="connsiteY69-42170" fmla="*/ 551 h 7238075"/>
                <a:gd name="connsiteX0-42171" fmla="*/ 1100515 w 2264509"/>
                <a:gd name="connsiteY0-42172" fmla="*/ 551 h 7238075"/>
                <a:gd name="connsiteX1-42173" fmla="*/ 849378 w 2264509"/>
                <a:gd name="connsiteY1-42174" fmla="*/ 118937 h 7238075"/>
                <a:gd name="connsiteX2-42175" fmla="*/ 751515 w 2264509"/>
                <a:gd name="connsiteY2-42176" fmla="*/ 285490 h 7238075"/>
                <a:gd name="connsiteX3-42177" fmla="*/ 756141 w 2264509"/>
                <a:gd name="connsiteY3-42178" fmla="*/ 566071 h 7238075"/>
                <a:gd name="connsiteX4-42179" fmla="*/ 895260 w 2264509"/>
                <a:gd name="connsiteY4-42180" fmla="*/ 882679 h 7238075"/>
                <a:gd name="connsiteX5-42181" fmla="*/ 785588 w 2264509"/>
                <a:gd name="connsiteY5-42182" fmla="*/ 1025825 h 7238075"/>
                <a:gd name="connsiteX6-42183" fmla="*/ 152912 w 2264509"/>
                <a:gd name="connsiteY6-42184" fmla="*/ 1252683 h 7238075"/>
                <a:gd name="connsiteX7-42185" fmla="*/ 8160 w 2264509"/>
                <a:gd name="connsiteY7-42186" fmla="*/ 2283394 h 7238075"/>
                <a:gd name="connsiteX8-42187" fmla="*/ 416233 w 2264509"/>
                <a:gd name="connsiteY8-42188" fmla="*/ 2735641 h 7238075"/>
                <a:gd name="connsiteX9-42189" fmla="*/ 293173 w 2264509"/>
                <a:gd name="connsiteY9-42190" fmla="*/ 3799944 h 7238075"/>
                <a:gd name="connsiteX10-42191" fmla="*/ 428536 w 2264509"/>
                <a:gd name="connsiteY10-42192" fmla="*/ 3969982 h 7238075"/>
                <a:gd name="connsiteX11-42193" fmla="*/ 486017 w 2264509"/>
                <a:gd name="connsiteY11-42194" fmla="*/ 4215017 h 7238075"/>
                <a:gd name="connsiteX12-42195" fmla="*/ 547224 w 2264509"/>
                <a:gd name="connsiteY12-42196" fmla="*/ 4615099 h 7238075"/>
                <a:gd name="connsiteX13-42197" fmla="*/ 555878 w 2264509"/>
                <a:gd name="connsiteY13-42198" fmla="*/ 4779518 h 7238075"/>
                <a:gd name="connsiteX14-42199" fmla="*/ 541964 w 2264509"/>
                <a:gd name="connsiteY14-42200" fmla="*/ 4966441 h 7238075"/>
                <a:gd name="connsiteX15-42201" fmla="*/ 510234 w 2264509"/>
                <a:gd name="connsiteY15-42202" fmla="*/ 5112051 h 7238075"/>
                <a:gd name="connsiteX16-42203" fmla="*/ 434305 w 2264509"/>
                <a:gd name="connsiteY16-42204" fmla="*/ 6139609 h 7238075"/>
                <a:gd name="connsiteX17-42205" fmla="*/ 399690 w 2264509"/>
                <a:gd name="connsiteY17-42206" fmla="*/ 6589898 h 7238075"/>
                <a:gd name="connsiteX18-42207" fmla="*/ 471534 w 2264509"/>
                <a:gd name="connsiteY18-42208" fmla="*/ 6812999 h 7238075"/>
                <a:gd name="connsiteX19-42209" fmla="*/ 436821 w 2264509"/>
                <a:gd name="connsiteY19-42210" fmla="*/ 7004834 h 7238075"/>
                <a:gd name="connsiteX20-42211" fmla="*/ 656806 w 2264509"/>
                <a:gd name="connsiteY20-42212" fmla="*/ 7230086 h 7238075"/>
                <a:gd name="connsiteX21-42213" fmla="*/ 1009561 w 2264509"/>
                <a:gd name="connsiteY21-42214" fmla="*/ 7122486 h 7238075"/>
                <a:gd name="connsiteX22-42215" fmla="*/ 776064 w 2264509"/>
                <a:gd name="connsiteY22-42216" fmla="*/ 6830306 h 7238075"/>
                <a:gd name="connsiteX23-42217" fmla="*/ 804368 w 2264509"/>
                <a:gd name="connsiteY23-42218" fmla="*/ 6565349 h 7238075"/>
                <a:gd name="connsiteX24-42219" fmla="*/ 790216 w 2264509"/>
                <a:gd name="connsiteY24-42220" fmla="*/ 6235730 h 7238075"/>
                <a:gd name="connsiteX25-42221" fmla="*/ 907792 w 2264509"/>
                <a:gd name="connsiteY25-42222" fmla="*/ 5474692 h 7238075"/>
                <a:gd name="connsiteX26-42223" fmla="*/ 957309 w 2264509"/>
                <a:gd name="connsiteY26-42224" fmla="*/ 5365800 h 7238075"/>
                <a:gd name="connsiteX27-42225" fmla="*/ 949796 w 2264509"/>
                <a:gd name="connsiteY27-42226" fmla="*/ 5294498 h 7238075"/>
                <a:gd name="connsiteX28-42227" fmla="*/ 1022842 w 2264509"/>
                <a:gd name="connsiteY28-42228" fmla="*/ 5197505 h 7238075"/>
                <a:gd name="connsiteX29-42229" fmla="*/ 1024856 w 2264509"/>
                <a:gd name="connsiteY29-42230" fmla="*/ 5054630 h 7238075"/>
                <a:gd name="connsiteX30-42231" fmla="*/ 1250022 w 2264509"/>
                <a:gd name="connsiteY30-42232" fmla="*/ 4234537 h 7238075"/>
                <a:gd name="connsiteX31-42233" fmla="*/ 1388027 w 2264509"/>
                <a:gd name="connsiteY31-42234" fmla="*/ 4644157 h 7238075"/>
                <a:gd name="connsiteX32-42235" fmla="*/ 1392304 w 2264509"/>
                <a:gd name="connsiteY32-42236" fmla="*/ 4865602 h 7238075"/>
                <a:gd name="connsiteX33-42237" fmla="*/ 1361716 w 2264509"/>
                <a:gd name="connsiteY33-42238" fmla="*/ 4959440 h 7238075"/>
                <a:gd name="connsiteX34-42239" fmla="*/ 1405585 w 2264509"/>
                <a:gd name="connsiteY34-42240" fmla="*/ 5098769 h 7238075"/>
                <a:gd name="connsiteX35-42241" fmla="*/ 1313490 w 2264509"/>
                <a:gd name="connsiteY35-42242" fmla="*/ 5539804 h 7238075"/>
                <a:gd name="connsiteX36-42243" fmla="*/ 1314512 w 2264509"/>
                <a:gd name="connsiteY36-42244" fmla="*/ 6345824 h 7238075"/>
                <a:gd name="connsiteX37-42245" fmla="*/ 1387677 w 2264509"/>
                <a:gd name="connsiteY37-42246" fmla="*/ 6525837 h 7238075"/>
                <a:gd name="connsiteX38-42247" fmla="*/ 1336897 w 2264509"/>
                <a:gd name="connsiteY38-42248" fmla="*/ 6727274 h 7238075"/>
                <a:gd name="connsiteX39-42249" fmla="*/ 1355075 w 2264509"/>
                <a:gd name="connsiteY39-42250" fmla="*/ 6813600 h 7238075"/>
                <a:gd name="connsiteX40-42251" fmla="*/ 1364871 w 2264509"/>
                <a:gd name="connsiteY40-42252" fmla="*/ 7006384 h 7238075"/>
                <a:gd name="connsiteX41-42253" fmla="*/ 1811645 w 2264509"/>
                <a:gd name="connsiteY41-42254" fmla="*/ 7174679 h 7238075"/>
                <a:gd name="connsiteX42-42255" fmla="*/ 2240298 w 2264509"/>
                <a:gd name="connsiteY42-42256" fmla="*/ 7184685 h 7238075"/>
                <a:gd name="connsiteX43-42257" fmla="*/ 2223142 w 2264509"/>
                <a:gd name="connsiteY43-42258" fmla="*/ 7032346 h 7238075"/>
                <a:gd name="connsiteX44-42259" fmla="*/ 1738539 w 2264509"/>
                <a:gd name="connsiteY44-42260" fmla="*/ 6666009 h 7238075"/>
                <a:gd name="connsiteX45-42261" fmla="*/ 1759422 w 2264509"/>
                <a:gd name="connsiteY45-42262" fmla="*/ 6535632 h 7238075"/>
                <a:gd name="connsiteX46-42263" fmla="*/ 1719909 w 2264509"/>
                <a:gd name="connsiteY46-42264" fmla="*/ 6436627 h 7238075"/>
                <a:gd name="connsiteX47-42265" fmla="*/ 1708642 w 2264509"/>
                <a:gd name="connsiteY47-42266" fmla="*/ 6235730 h 7238075"/>
                <a:gd name="connsiteX48-42267" fmla="*/ 1730306 w 2264509"/>
                <a:gd name="connsiteY48-42268" fmla="*/ 5965274 h 7238075"/>
                <a:gd name="connsiteX49-42269" fmla="*/ 1778923 w 2264509"/>
                <a:gd name="connsiteY49-42270" fmla="*/ 5497769 h 7238075"/>
                <a:gd name="connsiteX50-42271" fmla="*/ 1790341 w 2264509"/>
                <a:gd name="connsiteY50-42272" fmla="*/ 5349364 h 7238075"/>
                <a:gd name="connsiteX51-42273" fmla="*/ 1848903 w 2264509"/>
                <a:gd name="connsiteY51-42274" fmla="*/ 5302881 h 7238075"/>
                <a:gd name="connsiteX52-42275" fmla="*/ 1935499 w 2264509"/>
                <a:gd name="connsiteY52-42276" fmla="*/ 5083205 h 7238075"/>
                <a:gd name="connsiteX53-42277" fmla="*/ 1960649 w 2264509"/>
                <a:gd name="connsiteY53-42278" fmla="*/ 4791056 h 7238075"/>
                <a:gd name="connsiteX54-42279" fmla="*/ 1951665 w 2264509"/>
                <a:gd name="connsiteY54-42280" fmla="*/ 4334336 h 7238075"/>
                <a:gd name="connsiteX55-42281" fmla="*/ 1932344 w 2264509"/>
                <a:gd name="connsiteY55-42282" fmla="*/ 3888133 h 7238075"/>
                <a:gd name="connsiteX56-42283" fmla="*/ 2114094 w 2264509"/>
                <a:gd name="connsiteY56-42284" fmla="*/ 3794489 h 7238075"/>
                <a:gd name="connsiteX57-42285" fmla="*/ 1762492 w 2264509"/>
                <a:gd name="connsiteY57-42286" fmla="*/ 2682768 h 7238075"/>
                <a:gd name="connsiteX58-42287" fmla="*/ 2171636 w 2264509"/>
                <a:gd name="connsiteY58-42288" fmla="*/ 2450629 h 7238075"/>
                <a:gd name="connsiteX59-42289" fmla="*/ 2032492 w 2264509"/>
                <a:gd name="connsiteY59-42290" fmla="*/ 1850474 h 7238075"/>
                <a:gd name="connsiteX60-42291" fmla="*/ 1987751 w 2264509"/>
                <a:gd name="connsiteY60-42292" fmla="*/ 1662589 h 7238075"/>
                <a:gd name="connsiteX61-42293" fmla="*/ 1973329 w 2264509"/>
                <a:gd name="connsiteY61-42294" fmla="*/ 1418094 h 7238075"/>
                <a:gd name="connsiteX62-42295" fmla="*/ 1925704 w 2264509"/>
                <a:gd name="connsiteY62-42296" fmla="*/ 1287898 h 7238075"/>
                <a:gd name="connsiteX63-42297" fmla="*/ 1458979 w 2264509"/>
                <a:gd name="connsiteY63-42298" fmla="*/ 1120535 h 7238075"/>
                <a:gd name="connsiteX64-42299" fmla="*/ 1360513 w 2264509"/>
                <a:gd name="connsiteY64-42300" fmla="*/ 1005635 h 7238075"/>
                <a:gd name="connsiteX65-42301" fmla="*/ 1416522 w 2264509"/>
                <a:gd name="connsiteY65-42302" fmla="*/ 807081 h 7238075"/>
                <a:gd name="connsiteX66-42303" fmla="*/ 1484699 w 2264509"/>
                <a:gd name="connsiteY66-42304" fmla="*/ 608469 h 7238075"/>
                <a:gd name="connsiteX67-42305" fmla="*/ 1496208 w 2264509"/>
                <a:gd name="connsiteY67-42306" fmla="*/ 366317 h 7238075"/>
                <a:gd name="connsiteX68-42307" fmla="*/ 1413968 w 2264509"/>
                <a:gd name="connsiteY68-42308" fmla="*/ 146640 h 7238075"/>
                <a:gd name="connsiteX69-42309" fmla="*/ 1100515 w 2264509"/>
                <a:gd name="connsiteY69-42310" fmla="*/ 551 h 7238075"/>
                <a:gd name="connsiteX0-42311" fmla="*/ 1100515 w 2264509"/>
                <a:gd name="connsiteY0-42312" fmla="*/ 551 h 7238075"/>
                <a:gd name="connsiteX1-42313" fmla="*/ 849378 w 2264509"/>
                <a:gd name="connsiteY1-42314" fmla="*/ 118937 h 7238075"/>
                <a:gd name="connsiteX2-42315" fmla="*/ 751515 w 2264509"/>
                <a:gd name="connsiteY2-42316" fmla="*/ 285490 h 7238075"/>
                <a:gd name="connsiteX3-42317" fmla="*/ 756141 w 2264509"/>
                <a:gd name="connsiteY3-42318" fmla="*/ 566071 h 7238075"/>
                <a:gd name="connsiteX4-42319" fmla="*/ 895260 w 2264509"/>
                <a:gd name="connsiteY4-42320" fmla="*/ 882679 h 7238075"/>
                <a:gd name="connsiteX5-42321" fmla="*/ 785588 w 2264509"/>
                <a:gd name="connsiteY5-42322" fmla="*/ 1025825 h 7238075"/>
                <a:gd name="connsiteX6-42323" fmla="*/ 152912 w 2264509"/>
                <a:gd name="connsiteY6-42324" fmla="*/ 1252683 h 7238075"/>
                <a:gd name="connsiteX7-42325" fmla="*/ 8160 w 2264509"/>
                <a:gd name="connsiteY7-42326" fmla="*/ 2283394 h 7238075"/>
                <a:gd name="connsiteX8-42327" fmla="*/ 416233 w 2264509"/>
                <a:gd name="connsiteY8-42328" fmla="*/ 2735641 h 7238075"/>
                <a:gd name="connsiteX9-42329" fmla="*/ 293173 w 2264509"/>
                <a:gd name="connsiteY9-42330" fmla="*/ 3799944 h 7238075"/>
                <a:gd name="connsiteX10-42331" fmla="*/ 428536 w 2264509"/>
                <a:gd name="connsiteY10-42332" fmla="*/ 3969982 h 7238075"/>
                <a:gd name="connsiteX11-42333" fmla="*/ 486017 w 2264509"/>
                <a:gd name="connsiteY11-42334" fmla="*/ 4215017 h 7238075"/>
                <a:gd name="connsiteX12-42335" fmla="*/ 547224 w 2264509"/>
                <a:gd name="connsiteY12-42336" fmla="*/ 4615099 h 7238075"/>
                <a:gd name="connsiteX13-42337" fmla="*/ 555878 w 2264509"/>
                <a:gd name="connsiteY13-42338" fmla="*/ 4779518 h 7238075"/>
                <a:gd name="connsiteX14-42339" fmla="*/ 541964 w 2264509"/>
                <a:gd name="connsiteY14-42340" fmla="*/ 4966441 h 7238075"/>
                <a:gd name="connsiteX15-42341" fmla="*/ 510234 w 2264509"/>
                <a:gd name="connsiteY15-42342" fmla="*/ 5112051 h 7238075"/>
                <a:gd name="connsiteX16-42343" fmla="*/ 434305 w 2264509"/>
                <a:gd name="connsiteY16-42344" fmla="*/ 6139609 h 7238075"/>
                <a:gd name="connsiteX17-42345" fmla="*/ 399690 w 2264509"/>
                <a:gd name="connsiteY17-42346" fmla="*/ 6589898 h 7238075"/>
                <a:gd name="connsiteX18-42347" fmla="*/ 471534 w 2264509"/>
                <a:gd name="connsiteY18-42348" fmla="*/ 6812999 h 7238075"/>
                <a:gd name="connsiteX19-42349" fmla="*/ 436821 w 2264509"/>
                <a:gd name="connsiteY19-42350" fmla="*/ 7004834 h 7238075"/>
                <a:gd name="connsiteX20-42351" fmla="*/ 656806 w 2264509"/>
                <a:gd name="connsiteY20-42352" fmla="*/ 7230086 h 7238075"/>
                <a:gd name="connsiteX21-42353" fmla="*/ 1009561 w 2264509"/>
                <a:gd name="connsiteY21-42354" fmla="*/ 7122486 h 7238075"/>
                <a:gd name="connsiteX22-42355" fmla="*/ 776064 w 2264509"/>
                <a:gd name="connsiteY22-42356" fmla="*/ 6830306 h 7238075"/>
                <a:gd name="connsiteX23-42357" fmla="*/ 804368 w 2264509"/>
                <a:gd name="connsiteY23-42358" fmla="*/ 6565349 h 7238075"/>
                <a:gd name="connsiteX24-42359" fmla="*/ 790216 w 2264509"/>
                <a:gd name="connsiteY24-42360" fmla="*/ 6235730 h 7238075"/>
                <a:gd name="connsiteX25-42361" fmla="*/ 907792 w 2264509"/>
                <a:gd name="connsiteY25-42362" fmla="*/ 5474692 h 7238075"/>
                <a:gd name="connsiteX26-42363" fmla="*/ 957309 w 2264509"/>
                <a:gd name="connsiteY26-42364" fmla="*/ 5365800 h 7238075"/>
                <a:gd name="connsiteX27-42365" fmla="*/ 949796 w 2264509"/>
                <a:gd name="connsiteY27-42366" fmla="*/ 5294498 h 7238075"/>
                <a:gd name="connsiteX28-42367" fmla="*/ 1022842 w 2264509"/>
                <a:gd name="connsiteY28-42368" fmla="*/ 5197505 h 7238075"/>
                <a:gd name="connsiteX29-42369" fmla="*/ 1024856 w 2264509"/>
                <a:gd name="connsiteY29-42370" fmla="*/ 5054630 h 7238075"/>
                <a:gd name="connsiteX30-42371" fmla="*/ 1250022 w 2264509"/>
                <a:gd name="connsiteY30-42372" fmla="*/ 4234537 h 7238075"/>
                <a:gd name="connsiteX31-42373" fmla="*/ 1388027 w 2264509"/>
                <a:gd name="connsiteY31-42374" fmla="*/ 4644157 h 7238075"/>
                <a:gd name="connsiteX32-42375" fmla="*/ 1392304 w 2264509"/>
                <a:gd name="connsiteY32-42376" fmla="*/ 4865602 h 7238075"/>
                <a:gd name="connsiteX33-42377" fmla="*/ 1361716 w 2264509"/>
                <a:gd name="connsiteY33-42378" fmla="*/ 4959440 h 7238075"/>
                <a:gd name="connsiteX34-42379" fmla="*/ 1405585 w 2264509"/>
                <a:gd name="connsiteY34-42380" fmla="*/ 5098769 h 7238075"/>
                <a:gd name="connsiteX35-42381" fmla="*/ 1313490 w 2264509"/>
                <a:gd name="connsiteY35-42382" fmla="*/ 5539804 h 7238075"/>
                <a:gd name="connsiteX36-42383" fmla="*/ 1314512 w 2264509"/>
                <a:gd name="connsiteY36-42384" fmla="*/ 6345824 h 7238075"/>
                <a:gd name="connsiteX37-42385" fmla="*/ 1387677 w 2264509"/>
                <a:gd name="connsiteY37-42386" fmla="*/ 6525837 h 7238075"/>
                <a:gd name="connsiteX38-42387" fmla="*/ 1336897 w 2264509"/>
                <a:gd name="connsiteY38-42388" fmla="*/ 6727274 h 7238075"/>
                <a:gd name="connsiteX39-42389" fmla="*/ 1355075 w 2264509"/>
                <a:gd name="connsiteY39-42390" fmla="*/ 6813600 h 7238075"/>
                <a:gd name="connsiteX40-42391" fmla="*/ 1364871 w 2264509"/>
                <a:gd name="connsiteY40-42392" fmla="*/ 7006384 h 7238075"/>
                <a:gd name="connsiteX41-42393" fmla="*/ 1811645 w 2264509"/>
                <a:gd name="connsiteY41-42394" fmla="*/ 7174679 h 7238075"/>
                <a:gd name="connsiteX42-42395" fmla="*/ 2240298 w 2264509"/>
                <a:gd name="connsiteY42-42396" fmla="*/ 7184685 h 7238075"/>
                <a:gd name="connsiteX43-42397" fmla="*/ 2223142 w 2264509"/>
                <a:gd name="connsiteY43-42398" fmla="*/ 7032346 h 7238075"/>
                <a:gd name="connsiteX44-42399" fmla="*/ 1738539 w 2264509"/>
                <a:gd name="connsiteY44-42400" fmla="*/ 6666009 h 7238075"/>
                <a:gd name="connsiteX45-42401" fmla="*/ 1759422 w 2264509"/>
                <a:gd name="connsiteY45-42402" fmla="*/ 6535632 h 7238075"/>
                <a:gd name="connsiteX46-42403" fmla="*/ 1719909 w 2264509"/>
                <a:gd name="connsiteY46-42404" fmla="*/ 6436627 h 7238075"/>
                <a:gd name="connsiteX47-42405" fmla="*/ 1708642 w 2264509"/>
                <a:gd name="connsiteY47-42406" fmla="*/ 6235730 h 7238075"/>
                <a:gd name="connsiteX48-42407" fmla="*/ 1730306 w 2264509"/>
                <a:gd name="connsiteY48-42408" fmla="*/ 5965274 h 7238075"/>
                <a:gd name="connsiteX49-42409" fmla="*/ 1778923 w 2264509"/>
                <a:gd name="connsiteY49-42410" fmla="*/ 5497769 h 7238075"/>
                <a:gd name="connsiteX50-42411" fmla="*/ 1790341 w 2264509"/>
                <a:gd name="connsiteY50-42412" fmla="*/ 5349364 h 7238075"/>
                <a:gd name="connsiteX51-42413" fmla="*/ 1848903 w 2264509"/>
                <a:gd name="connsiteY51-42414" fmla="*/ 5302881 h 7238075"/>
                <a:gd name="connsiteX52-42415" fmla="*/ 1935499 w 2264509"/>
                <a:gd name="connsiteY52-42416" fmla="*/ 5083205 h 7238075"/>
                <a:gd name="connsiteX53-42417" fmla="*/ 1960649 w 2264509"/>
                <a:gd name="connsiteY53-42418" fmla="*/ 4791056 h 7238075"/>
                <a:gd name="connsiteX54-42419" fmla="*/ 1951665 w 2264509"/>
                <a:gd name="connsiteY54-42420" fmla="*/ 4334336 h 7238075"/>
                <a:gd name="connsiteX55-42421" fmla="*/ 1932344 w 2264509"/>
                <a:gd name="connsiteY55-42422" fmla="*/ 3888133 h 7238075"/>
                <a:gd name="connsiteX56-42423" fmla="*/ 2114094 w 2264509"/>
                <a:gd name="connsiteY56-42424" fmla="*/ 3794489 h 7238075"/>
                <a:gd name="connsiteX57-42425" fmla="*/ 1762492 w 2264509"/>
                <a:gd name="connsiteY57-42426" fmla="*/ 2682768 h 7238075"/>
                <a:gd name="connsiteX58-42427" fmla="*/ 2171636 w 2264509"/>
                <a:gd name="connsiteY58-42428" fmla="*/ 2450629 h 7238075"/>
                <a:gd name="connsiteX59-42429" fmla="*/ 2032492 w 2264509"/>
                <a:gd name="connsiteY59-42430" fmla="*/ 1850474 h 7238075"/>
                <a:gd name="connsiteX60-42431" fmla="*/ 1987751 w 2264509"/>
                <a:gd name="connsiteY60-42432" fmla="*/ 1662589 h 7238075"/>
                <a:gd name="connsiteX61-42433" fmla="*/ 1973329 w 2264509"/>
                <a:gd name="connsiteY61-42434" fmla="*/ 1418094 h 7238075"/>
                <a:gd name="connsiteX62-42435" fmla="*/ 1925704 w 2264509"/>
                <a:gd name="connsiteY62-42436" fmla="*/ 1287898 h 7238075"/>
                <a:gd name="connsiteX63-42437" fmla="*/ 1458979 w 2264509"/>
                <a:gd name="connsiteY63-42438" fmla="*/ 1120535 h 7238075"/>
                <a:gd name="connsiteX64-42439" fmla="*/ 1360513 w 2264509"/>
                <a:gd name="connsiteY64-42440" fmla="*/ 1005635 h 7238075"/>
                <a:gd name="connsiteX65-42441" fmla="*/ 1416522 w 2264509"/>
                <a:gd name="connsiteY65-42442" fmla="*/ 807081 h 7238075"/>
                <a:gd name="connsiteX66-42443" fmla="*/ 1484699 w 2264509"/>
                <a:gd name="connsiteY66-42444" fmla="*/ 608469 h 7238075"/>
                <a:gd name="connsiteX67-42445" fmla="*/ 1496208 w 2264509"/>
                <a:gd name="connsiteY67-42446" fmla="*/ 366317 h 7238075"/>
                <a:gd name="connsiteX68-42447" fmla="*/ 1413968 w 2264509"/>
                <a:gd name="connsiteY68-42448" fmla="*/ 146640 h 7238075"/>
                <a:gd name="connsiteX69-42449" fmla="*/ 1100515 w 2264509"/>
                <a:gd name="connsiteY69-42450" fmla="*/ 551 h 7238075"/>
                <a:gd name="connsiteX0-42451" fmla="*/ 1100515 w 2264509"/>
                <a:gd name="connsiteY0-42452" fmla="*/ 551 h 7236634"/>
                <a:gd name="connsiteX1-42453" fmla="*/ 849378 w 2264509"/>
                <a:gd name="connsiteY1-42454" fmla="*/ 118937 h 7236634"/>
                <a:gd name="connsiteX2-42455" fmla="*/ 751515 w 2264509"/>
                <a:gd name="connsiteY2-42456" fmla="*/ 285490 h 7236634"/>
                <a:gd name="connsiteX3-42457" fmla="*/ 756141 w 2264509"/>
                <a:gd name="connsiteY3-42458" fmla="*/ 566071 h 7236634"/>
                <a:gd name="connsiteX4-42459" fmla="*/ 895260 w 2264509"/>
                <a:gd name="connsiteY4-42460" fmla="*/ 882679 h 7236634"/>
                <a:gd name="connsiteX5-42461" fmla="*/ 785588 w 2264509"/>
                <a:gd name="connsiteY5-42462" fmla="*/ 1025825 h 7236634"/>
                <a:gd name="connsiteX6-42463" fmla="*/ 152912 w 2264509"/>
                <a:gd name="connsiteY6-42464" fmla="*/ 1252683 h 7236634"/>
                <a:gd name="connsiteX7-42465" fmla="*/ 8160 w 2264509"/>
                <a:gd name="connsiteY7-42466" fmla="*/ 2283394 h 7236634"/>
                <a:gd name="connsiteX8-42467" fmla="*/ 416233 w 2264509"/>
                <a:gd name="connsiteY8-42468" fmla="*/ 2735641 h 7236634"/>
                <a:gd name="connsiteX9-42469" fmla="*/ 293173 w 2264509"/>
                <a:gd name="connsiteY9-42470" fmla="*/ 3799944 h 7236634"/>
                <a:gd name="connsiteX10-42471" fmla="*/ 428536 w 2264509"/>
                <a:gd name="connsiteY10-42472" fmla="*/ 3969982 h 7236634"/>
                <a:gd name="connsiteX11-42473" fmla="*/ 486017 w 2264509"/>
                <a:gd name="connsiteY11-42474" fmla="*/ 4215017 h 7236634"/>
                <a:gd name="connsiteX12-42475" fmla="*/ 547224 w 2264509"/>
                <a:gd name="connsiteY12-42476" fmla="*/ 4615099 h 7236634"/>
                <a:gd name="connsiteX13-42477" fmla="*/ 555878 w 2264509"/>
                <a:gd name="connsiteY13-42478" fmla="*/ 4779518 h 7236634"/>
                <a:gd name="connsiteX14-42479" fmla="*/ 541964 w 2264509"/>
                <a:gd name="connsiteY14-42480" fmla="*/ 4966441 h 7236634"/>
                <a:gd name="connsiteX15-42481" fmla="*/ 510234 w 2264509"/>
                <a:gd name="connsiteY15-42482" fmla="*/ 5112051 h 7236634"/>
                <a:gd name="connsiteX16-42483" fmla="*/ 434305 w 2264509"/>
                <a:gd name="connsiteY16-42484" fmla="*/ 6139609 h 7236634"/>
                <a:gd name="connsiteX17-42485" fmla="*/ 399690 w 2264509"/>
                <a:gd name="connsiteY17-42486" fmla="*/ 6589898 h 7236634"/>
                <a:gd name="connsiteX18-42487" fmla="*/ 471534 w 2264509"/>
                <a:gd name="connsiteY18-42488" fmla="*/ 6812999 h 7236634"/>
                <a:gd name="connsiteX19-42489" fmla="*/ 436821 w 2264509"/>
                <a:gd name="connsiteY19-42490" fmla="*/ 7004834 h 7236634"/>
                <a:gd name="connsiteX20-42491" fmla="*/ 656806 w 2264509"/>
                <a:gd name="connsiteY20-42492" fmla="*/ 7230086 h 7236634"/>
                <a:gd name="connsiteX21-42493" fmla="*/ 1018766 w 2264509"/>
                <a:gd name="connsiteY21-42494" fmla="*/ 7101007 h 7236634"/>
                <a:gd name="connsiteX22-42495" fmla="*/ 776064 w 2264509"/>
                <a:gd name="connsiteY22-42496" fmla="*/ 6830306 h 7236634"/>
                <a:gd name="connsiteX23-42497" fmla="*/ 804368 w 2264509"/>
                <a:gd name="connsiteY23-42498" fmla="*/ 6565349 h 7236634"/>
                <a:gd name="connsiteX24-42499" fmla="*/ 790216 w 2264509"/>
                <a:gd name="connsiteY24-42500" fmla="*/ 6235730 h 7236634"/>
                <a:gd name="connsiteX25-42501" fmla="*/ 907792 w 2264509"/>
                <a:gd name="connsiteY25-42502" fmla="*/ 5474692 h 7236634"/>
                <a:gd name="connsiteX26-42503" fmla="*/ 957309 w 2264509"/>
                <a:gd name="connsiteY26-42504" fmla="*/ 5365800 h 7236634"/>
                <a:gd name="connsiteX27-42505" fmla="*/ 949796 w 2264509"/>
                <a:gd name="connsiteY27-42506" fmla="*/ 5294498 h 7236634"/>
                <a:gd name="connsiteX28-42507" fmla="*/ 1022842 w 2264509"/>
                <a:gd name="connsiteY28-42508" fmla="*/ 5197505 h 7236634"/>
                <a:gd name="connsiteX29-42509" fmla="*/ 1024856 w 2264509"/>
                <a:gd name="connsiteY29-42510" fmla="*/ 5054630 h 7236634"/>
                <a:gd name="connsiteX30-42511" fmla="*/ 1250022 w 2264509"/>
                <a:gd name="connsiteY30-42512" fmla="*/ 4234537 h 7236634"/>
                <a:gd name="connsiteX31-42513" fmla="*/ 1388027 w 2264509"/>
                <a:gd name="connsiteY31-42514" fmla="*/ 4644157 h 7236634"/>
                <a:gd name="connsiteX32-42515" fmla="*/ 1392304 w 2264509"/>
                <a:gd name="connsiteY32-42516" fmla="*/ 4865602 h 7236634"/>
                <a:gd name="connsiteX33-42517" fmla="*/ 1361716 w 2264509"/>
                <a:gd name="connsiteY33-42518" fmla="*/ 4959440 h 7236634"/>
                <a:gd name="connsiteX34-42519" fmla="*/ 1405585 w 2264509"/>
                <a:gd name="connsiteY34-42520" fmla="*/ 5098769 h 7236634"/>
                <a:gd name="connsiteX35-42521" fmla="*/ 1313490 w 2264509"/>
                <a:gd name="connsiteY35-42522" fmla="*/ 5539804 h 7236634"/>
                <a:gd name="connsiteX36-42523" fmla="*/ 1314512 w 2264509"/>
                <a:gd name="connsiteY36-42524" fmla="*/ 6345824 h 7236634"/>
                <a:gd name="connsiteX37-42525" fmla="*/ 1387677 w 2264509"/>
                <a:gd name="connsiteY37-42526" fmla="*/ 6525837 h 7236634"/>
                <a:gd name="connsiteX38-42527" fmla="*/ 1336897 w 2264509"/>
                <a:gd name="connsiteY38-42528" fmla="*/ 6727274 h 7236634"/>
                <a:gd name="connsiteX39-42529" fmla="*/ 1355075 w 2264509"/>
                <a:gd name="connsiteY39-42530" fmla="*/ 6813600 h 7236634"/>
                <a:gd name="connsiteX40-42531" fmla="*/ 1364871 w 2264509"/>
                <a:gd name="connsiteY40-42532" fmla="*/ 7006384 h 7236634"/>
                <a:gd name="connsiteX41-42533" fmla="*/ 1811645 w 2264509"/>
                <a:gd name="connsiteY41-42534" fmla="*/ 7174679 h 7236634"/>
                <a:gd name="connsiteX42-42535" fmla="*/ 2240298 w 2264509"/>
                <a:gd name="connsiteY42-42536" fmla="*/ 7184685 h 7236634"/>
                <a:gd name="connsiteX43-42537" fmla="*/ 2223142 w 2264509"/>
                <a:gd name="connsiteY43-42538" fmla="*/ 7032346 h 7236634"/>
                <a:gd name="connsiteX44-42539" fmla="*/ 1738539 w 2264509"/>
                <a:gd name="connsiteY44-42540" fmla="*/ 6666009 h 7236634"/>
                <a:gd name="connsiteX45-42541" fmla="*/ 1759422 w 2264509"/>
                <a:gd name="connsiteY45-42542" fmla="*/ 6535632 h 7236634"/>
                <a:gd name="connsiteX46-42543" fmla="*/ 1719909 w 2264509"/>
                <a:gd name="connsiteY46-42544" fmla="*/ 6436627 h 7236634"/>
                <a:gd name="connsiteX47-42545" fmla="*/ 1708642 w 2264509"/>
                <a:gd name="connsiteY47-42546" fmla="*/ 6235730 h 7236634"/>
                <a:gd name="connsiteX48-42547" fmla="*/ 1730306 w 2264509"/>
                <a:gd name="connsiteY48-42548" fmla="*/ 5965274 h 7236634"/>
                <a:gd name="connsiteX49-42549" fmla="*/ 1778923 w 2264509"/>
                <a:gd name="connsiteY49-42550" fmla="*/ 5497769 h 7236634"/>
                <a:gd name="connsiteX50-42551" fmla="*/ 1790341 w 2264509"/>
                <a:gd name="connsiteY50-42552" fmla="*/ 5349364 h 7236634"/>
                <a:gd name="connsiteX51-42553" fmla="*/ 1848903 w 2264509"/>
                <a:gd name="connsiteY51-42554" fmla="*/ 5302881 h 7236634"/>
                <a:gd name="connsiteX52-42555" fmla="*/ 1935499 w 2264509"/>
                <a:gd name="connsiteY52-42556" fmla="*/ 5083205 h 7236634"/>
                <a:gd name="connsiteX53-42557" fmla="*/ 1960649 w 2264509"/>
                <a:gd name="connsiteY53-42558" fmla="*/ 4791056 h 7236634"/>
                <a:gd name="connsiteX54-42559" fmla="*/ 1951665 w 2264509"/>
                <a:gd name="connsiteY54-42560" fmla="*/ 4334336 h 7236634"/>
                <a:gd name="connsiteX55-42561" fmla="*/ 1932344 w 2264509"/>
                <a:gd name="connsiteY55-42562" fmla="*/ 3888133 h 7236634"/>
                <a:gd name="connsiteX56-42563" fmla="*/ 2114094 w 2264509"/>
                <a:gd name="connsiteY56-42564" fmla="*/ 3794489 h 7236634"/>
                <a:gd name="connsiteX57-42565" fmla="*/ 1762492 w 2264509"/>
                <a:gd name="connsiteY57-42566" fmla="*/ 2682768 h 7236634"/>
                <a:gd name="connsiteX58-42567" fmla="*/ 2171636 w 2264509"/>
                <a:gd name="connsiteY58-42568" fmla="*/ 2450629 h 7236634"/>
                <a:gd name="connsiteX59-42569" fmla="*/ 2032492 w 2264509"/>
                <a:gd name="connsiteY59-42570" fmla="*/ 1850474 h 7236634"/>
                <a:gd name="connsiteX60-42571" fmla="*/ 1987751 w 2264509"/>
                <a:gd name="connsiteY60-42572" fmla="*/ 1662589 h 7236634"/>
                <a:gd name="connsiteX61-42573" fmla="*/ 1973329 w 2264509"/>
                <a:gd name="connsiteY61-42574" fmla="*/ 1418094 h 7236634"/>
                <a:gd name="connsiteX62-42575" fmla="*/ 1925704 w 2264509"/>
                <a:gd name="connsiteY62-42576" fmla="*/ 1287898 h 7236634"/>
                <a:gd name="connsiteX63-42577" fmla="*/ 1458979 w 2264509"/>
                <a:gd name="connsiteY63-42578" fmla="*/ 1120535 h 7236634"/>
                <a:gd name="connsiteX64-42579" fmla="*/ 1360513 w 2264509"/>
                <a:gd name="connsiteY64-42580" fmla="*/ 1005635 h 7236634"/>
                <a:gd name="connsiteX65-42581" fmla="*/ 1416522 w 2264509"/>
                <a:gd name="connsiteY65-42582" fmla="*/ 807081 h 7236634"/>
                <a:gd name="connsiteX66-42583" fmla="*/ 1484699 w 2264509"/>
                <a:gd name="connsiteY66-42584" fmla="*/ 608469 h 7236634"/>
                <a:gd name="connsiteX67-42585" fmla="*/ 1496208 w 2264509"/>
                <a:gd name="connsiteY67-42586" fmla="*/ 366317 h 7236634"/>
                <a:gd name="connsiteX68-42587" fmla="*/ 1413968 w 2264509"/>
                <a:gd name="connsiteY68-42588" fmla="*/ 146640 h 7236634"/>
                <a:gd name="connsiteX69-42589" fmla="*/ 1100515 w 2264509"/>
                <a:gd name="connsiteY69-42590" fmla="*/ 551 h 7236634"/>
                <a:gd name="connsiteX0-42591" fmla="*/ 1100515 w 2264509"/>
                <a:gd name="connsiteY0-42592" fmla="*/ 551 h 7237152"/>
                <a:gd name="connsiteX1-42593" fmla="*/ 849378 w 2264509"/>
                <a:gd name="connsiteY1-42594" fmla="*/ 118937 h 7237152"/>
                <a:gd name="connsiteX2-42595" fmla="*/ 751515 w 2264509"/>
                <a:gd name="connsiteY2-42596" fmla="*/ 285490 h 7237152"/>
                <a:gd name="connsiteX3-42597" fmla="*/ 756141 w 2264509"/>
                <a:gd name="connsiteY3-42598" fmla="*/ 566071 h 7237152"/>
                <a:gd name="connsiteX4-42599" fmla="*/ 895260 w 2264509"/>
                <a:gd name="connsiteY4-42600" fmla="*/ 882679 h 7237152"/>
                <a:gd name="connsiteX5-42601" fmla="*/ 785588 w 2264509"/>
                <a:gd name="connsiteY5-42602" fmla="*/ 1025825 h 7237152"/>
                <a:gd name="connsiteX6-42603" fmla="*/ 152912 w 2264509"/>
                <a:gd name="connsiteY6-42604" fmla="*/ 1252683 h 7237152"/>
                <a:gd name="connsiteX7-42605" fmla="*/ 8160 w 2264509"/>
                <a:gd name="connsiteY7-42606" fmla="*/ 2283394 h 7237152"/>
                <a:gd name="connsiteX8-42607" fmla="*/ 416233 w 2264509"/>
                <a:gd name="connsiteY8-42608" fmla="*/ 2735641 h 7237152"/>
                <a:gd name="connsiteX9-42609" fmla="*/ 293173 w 2264509"/>
                <a:gd name="connsiteY9-42610" fmla="*/ 3799944 h 7237152"/>
                <a:gd name="connsiteX10-42611" fmla="*/ 428536 w 2264509"/>
                <a:gd name="connsiteY10-42612" fmla="*/ 3969982 h 7237152"/>
                <a:gd name="connsiteX11-42613" fmla="*/ 486017 w 2264509"/>
                <a:gd name="connsiteY11-42614" fmla="*/ 4215017 h 7237152"/>
                <a:gd name="connsiteX12-42615" fmla="*/ 547224 w 2264509"/>
                <a:gd name="connsiteY12-42616" fmla="*/ 4615099 h 7237152"/>
                <a:gd name="connsiteX13-42617" fmla="*/ 555878 w 2264509"/>
                <a:gd name="connsiteY13-42618" fmla="*/ 4779518 h 7237152"/>
                <a:gd name="connsiteX14-42619" fmla="*/ 541964 w 2264509"/>
                <a:gd name="connsiteY14-42620" fmla="*/ 4966441 h 7237152"/>
                <a:gd name="connsiteX15-42621" fmla="*/ 510234 w 2264509"/>
                <a:gd name="connsiteY15-42622" fmla="*/ 5112051 h 7237152"/>
                <a:gd name="connsiteX16-42623" fmla="*/ 434305 w 2264509"/>
                <a:gd name="connsiteY16-42624" fmla="*/ 6139609 h 7237152"/>
                <a:gd name="connsiteX17-42625" fmla="*/ 399690 w 2264509"/>
                <a:gd name="connsiteY17-42626" fmla="*/ 6589898 h 7237152"/>
                <a:gd name="connsiteX18-42627" fmla="*/ 471534 w 2264509"/>
                <a:gd name="connsiteY18-42628" fmla="*/ 6812999 h 7237152"/>
                <a:gd name="connsiteX19-42629" fmla="*/ 436821 w 2264509"/>
                <a:gd name="connsiteY19-42630" fmla="*/ 7004834 h 7237152"/>
                <a:gd name="connsiteX20-42631" fmla="*/ 656806 w 2264509"/>
                <a:gd name="connsiteY20-42632" fmla="*/ 7230086 h 7237152"/>
                <a:gd name="connsiteX21-42633" fmla="*/ 1018766 w 2264509"/>
                <a:gd name="connsiteY21-42634" fmla="*/ 7101007 h 7237152"/>
                <a:gd name="connsiteX22-42635" fmla="*/ 776064 w 2264509"/>
                <a:gd name="connsiteY22-42636" fmla="*/ 6830306 h 7237152"/>
                <a:gd name="connsiteX23-42637" fmla="*/ 804368 w 2264509"/>
                <a:gd name="connsiteY23-42638" fmla="*/ 6565349 h 7237152"/>
                <a:gd name="connsiteX24-42639" fmla="*/ 790216 w 2264509"/>
                <a:gd name="connsiteY24-42640" fmla="*/ 6235730 h 7237152"/>
                <a:gd name="connsiteX25-42641" fmla="*/ 907792 w 2264509"/>
                <a:gd name="connsiteY25-42642" fmla="*/ 5474692 h 7237152"/>
                <a:gd name="connsiteX26-42643" fmla="*/ 957309 w 2264509"/>
                <a:gd name="connsiteY26-42644" fmla="*/ 5365800 h 7237152"/>
                <a:gd name="connsiteX27-42645" fmla="*/ 949796 w 2264509"/>
                <a:gd name="connsiteY27-42646" fmla="*/ 5294498 h 7237152"/>
                <a:gd name="connsiteX28-42647" fmla="*/ 1022842 w 2264509"/>
                <a:gd name="connsiteY28-42648" fmla="*/ 5197505 h 7237152"/>
                <a:gd name="connsiteX29-42649" fmla="*/ 1024856 w 2264509"/>
                <a:gd name="connsiteY29-42650" fmla="*/ 5054630 h 7237152"/>
                <a:gd name="connsiteX30-42651" fmla="*/ 1250022 w 2264509"/>
                <a:gd name="connsiteY30-42652" fmla="*/ 4234537 h 7237152"/>
                <a:gd name="connsiteX31-42653" fmla="*/ 1388027 w 2264509"/>
                <a:gd name="connsiteY31-42654" fmla="*/ 4644157 h 7237152"/>
                <a:gd name="connsiteX32-42655" fmla="*/ 1392304 w 2264509"/>
                <a:gd name="connsiteY32-42656" fmla="*/ 4865602 h 7237152"/>
                <a:gd name="connsiteX33-42657" fmla="*/ 1361716 w 2264509"/>
                <a:gd name="connsiteY33-42658" fmla="*/ 4959440 h 7237152"/>
                <a:gd name="connsiteX34-42659" fmla="*/ 1405585 w 2264509"/>
                <a:gd name="connsiteY34-42660" fmla="*/ 5098769 h 7237152"/>
                <a:gd name="connsiteX35-42661" fmla="*/ 1313490 w 2264509"/>
                <a:gd name="connsiteY35-42662" fmla="*/ 5539804 h 7237152"/>
                <a:gd name="connsiteX36-42663" fmla="*/ 1314512 w 2264509"/>
                <a:gd name="connsiteY36-42664" fmla="*/ 6345824 h 7237152"/>
                <a:gd name="connsiteX37-42665" fmla="*/ 1387677 w 2264509"/>
                <a:gd name="connsiteY37-42666" fmla="*/ 6525837 h 7237152"/>
                <a:gd name="connsiteX38-42667" fmla="*/ 1336897 w 2264509"/>
                <a:gd name="connsiteY38-42668" fmla="*/ 6727274 h 7237152"/>
                <a:gd name="connsiteX39-42669" fmla="*/ 1355075 w 2264509"/>
                <a:gd name="connsiteY39-42670" fmla="*/ 6813600 h 7237152"/>
                <a:gd name="connsiteX40-42671" fmla="*/ 1364871 w 2264509"/>
                <a:gd name="connsiteY40-42672" fmla="*/ 7006384 h 7237152"/>
                <a:gd name="connsiteX41-42673" fmla="*/ 1811645 w 2264509"/>
                <a:gd name="connsiteY41-42674" fmla="*/ 7174679 h 7237152"/>
                <a:gd name="connsiteX42-42675" fmla="*/ 2240298 w 2264509"/>
                <a:gd name="connsiteY42-42676" fmla="*/ 7184685 h 7237152"/>
                <a:gd name="connsiteX43-42677" fmla="*/ 2223142 w 2264509"/>
                <a:gd name="connsiteY43-42678" fmla="*/ 7032346 h 7237152"/>
                <a:gd name="connsiteX44-42679" fmla="*/ 1738539 w 2264509"/>
                <a:gd name="connsiteY44-42680" fmla="*/ 6666009 h 7237152"/>
                <a:gd name="connsiteX45-42681" fmla="*/ 1759422 w 2264509"/>
                <a:gd name="connsiteY45-42682" fmla="*/ 6535632 h 7237152"/>
                <a:gd name="connsiteX46-42683" fmla="*/ 1719909 w 2264509"/>
                <a:gd name="connsiteY46-42684" fmla="*/ 6436627 h 7237152"/>
                <a:gd name="connsiteX47-42685" fmla="*/ 1708642 w 2264509"/>
                <a:gd name="connsiteY47-42686" fmla="*/ 6235730 h 7237152"/>
                <a:gd name="connsiteX48-42687" fmla="*/ 1730306 w 2264509"/>
                <a:gd name="connsiteY48-42688" fmla="*/ 5965274 h 7237152"/>
                <a:gd name="connsiteX49-42689" fmla="*/ 1778923 w 2264509"/>
                <a:gd name="connsiteY49-42690" fmla="*/ 5497769 h 7237152"/>
                <a:gd name="connsiteX50-42691" fmla="*/ 1790341 w 2264509"/>
                <a:gd name="connsiteY50-42692" fmla="*/ 5349364 h 7237152"/>
                <a:gd name="connsiteX51-42693" fmla="*/ 1848903 w 2264509"/>
                <a:gd name="connsiteY51-42694" fmla="*/ 5302881 h 7237152"/>
                <a:gd name="connsiteX52-42695" fmla="*/ 1935499 w 2264509"/>
                <a:gd name="connsiteY52-42696" fmla="*/ 5083205 h 7237152"/>
                <a:gd name="connsiteX53-42697" fmla="*/ 1960649 w 2264509"/>
                <a:gd name="connsiteY53-42698" fmla="*/ 4791056 h 7237152"/>
                <a:gd name="connsiteX54-42699" fmla="*/ 1951665 w 2264509"/>
                <a:gd name="connsiteY54-42700" fmla="*/ 4334336 h 7237152"/>
                <a:gd name="connsiteX55-42701" fmla="*/ 1932344 w 2264509"/>
                <a:gd name="connsiteY55-42702" fmla="*/ 3888133 h 7237152"/>
                <a:gd name="connsiteX56-42703" fmla="*/ 2114094 w 2264509"/>
                <a:gd name="connsiteY56-42704" fmla="*/ 3794489 h 7237152"/>
                <a:gd name="connsiteX57-42705" fmla="*/ 1762492 w 2264509"/>
                <a:gd name="connsiteY57-42706" fmla="*/ 2682768 h 7237152"/>
                <a:gd name="connsiteX58-42707" fmla="*/ 2171636 w 2264509"/>
                <a:gd name="connsiteY58-42708" fmla="*/ 2450629 h 7237152"/>
                <a:gd name="connsiteX59-42709" fmla="*/ 2032492 w 2264509"/>
                <a:gd name="connsiteY59-42710" fmla="*/ 1850474 h 7237152"/>
                <a:gd name="connsiteX60-42711" fmla="*/ 1987751 w 2264509"/>
                <a:gd name="connsiteY60-42712" fmla="*/ 1662589 h 7237152"/>
                <a:gd name="connsiteX61-42713" fmla="*/ 1973329 w 2264509"/>
                <a:gd name="connsiteY61-42714" fmla="*/ 1418094 h 7237152"/>
                <a:gd name="connsiteX62-42715" fmla="*/ 1925704 w 2264509"/>
                <a:gd name="connsiteY62-42716" fmla="*/ 1287898 h 7237152"/>
                <a:gd name="connsiteX63-42717" fmla="*/ 1458979 w 2264509"/>
                <a:gd name="connsiteY63-42718" fmla="*/ 1120535 h 7237152"/>
                <a:gd name="connsiteX64-42719" fmla="*/ 1360513 w 2264509"/>
                <a:gd name="connsiteY64-42720" fmla="*/ 1005635 h 7237152"/>
                <a:gd name="connsiteX65-42721" fmla="*/ 1416522 w 2264509"/>
                <a:gd name="connsiteY65-42722" fmla="*/ 807081 h 7237152"/>
                <a:gd name="connsiteX66-42723" fmla="*/ 1484699 w 2264509"/>
                <a:gd name="connsiteY66-42724" fmla="*/ 608469 h 7237152"/>
                <a:gd name="connsiteX67-42725" fmla="*/ 1496208 w 2264509"/>
                <a:gd name="connsiteY67-42726" fmla="*/ 366317 h 7237152"/>
                <a:gd name="connsiteX68-42727" fmla="*/ 1413968 w 2264509"/>
                <a:gd name="connsiteY68-42728" fmla="*/ 146640 h 7237152"/>
                <a:gd name="connsiteX69-42729" fmla="*/ 1100515 w 2264509"/>
                <a:gd name="connsiteY69-42730" fmla="*/ 551 h 7237152"/>
                <a:gd name="connsiteX0-42731" fmla="*/ 1100515 w 2264509"/>
                <a:gd name="connsiteY0-42732" fmla="*/ 551 h 7237152"/>
                <a:gd name="connsiteX1-42733" fmla="*/ 849378 w 2264509"/>
                <a:gd name="connsiteY1-42734" fmla="*/ 118937 h 7237152"/>
                <a:gd name="connsiteX2-42735" fmla="*/ 751515 w 2264509"/>
                <a:gd name="connsiteY2-42736" fmla="*/ 285490 h 7237152"/>
                <a:gd name="connsiteX3-42737" fmla="*/ 756141 w 2264509"/>
                <a:gd name="connsiteY3-42738" fmla="*/ 566071 h 7237152"/>
                <a:gd name="connsiteX4-42739" fmla="*/ 895260 w 2264509"/>
                <a:gd name="connsiteY4-42740" fmla="*/ 882679 h 7237152"/>
                <a:gd name="connsiteX5-42741" fmla="*/ 785588 w 2264509"/>
                <a:gd name="connsiteY5-42742" fmla="*/ 1025825 h 7237152"/>
                <a:gd name="connsiteX6-42743" fmla="*/ 152912 w 2264509"/>
                <a:gd name="connsiteY6-42744" fmla="*/ 1252683 h 7237152"/>
                <a:gd name="connsiteX7-42745" fmla="*/ 8160 w 2264509"/>
                <a:gd name="connsiteY7-42746" fmla="*/ 2283394 h 7237152"/>
                <a:gd name="connsiteX8-42747" fmla="*/ 416233 w 2264509"/>
                <a:gd name="connsiteY8-42748" fmla="*/ 2735641 h 7237152"/>
                <a:gd name="connsiteX9-42749" fmla="*/ 293173 w 2264509"/>
                <a:gd name="connsiteY9-42750" fmla="*/ 3799944 h 7237152"/>
                <a:gd name="connsiteX10-42751" fmla="*/ 428536 w 2264509"/>
                <a:gd name="connsiteY10-42752" fmla="*/ 3969982 h 7237152"/>
                <a:gd name="connsiteX11-42753" fmla="*/ 486017 w 2264509"/>
                <a:gd name="connsiteY11-42754" fmla="*/ 4215017 h 7237152"/>
                <a:gd name="connsiteX12-42755" fmla="*/ 547224 w 2264509"/>
                <a:gd name="connsiteY12-42756" fmla="*/ 4615099 h 7237152"/>
                <a:gd name="connsiteX13-42757" fmla="*/ 555878 w 2264509"/>
                <a:gd name="connsiteY13-42758" fmla="*/ 4779518 h 7237152"/>
                <a:gd name="connsiteX14-42759" fmla="*/ 541964 w 2264509"/>
                <a:gd name="connsiteY14-42760" fmla="*/ 4966441 h 7237152"/>
                <a:gd name="connsiteX15-42761" fmla="*/ 510234 w 2264509"/>
                <a:gd name="connsiteY15-42762" fmla="*/ 5112051 h 7237152"/>
                <a:gd name="connsiteX16-42763" fmla="*/ 434305 w 2264509"/>
                <a:gd name="connsiteY16-42764" fmla="*/ 6139609 h 7237152"/>
                <a:gd name="connsiteX17-42765" fmla="*/ 399690 w 2264509"/>
                <a:gd name="connsiteY17-42766" fmla="*/ 6589898 h 7237152"/>
                <a:gd name="connsiteX18-42767" fmla="*/ 471534 w 2264509"/>
                <a:gd name="connsiteY18-42768" fmla="*/ 6812999 h 7237152"/>
                <a:gd name="connsiteX19-42769" fmla="*/ 436821 w 2264509"/>
                <a:gd name="connsiteY19-42770" fmla="*/ 7004834 h 7237152"/>
                <a:gd name="connsiteX20-42771" fmla="*/ 656806 w 2264509"/>
                <a:gd name="connsiteY20-42772" fmla="*/ 7230086 h 7237152"/>
                <a:gd name="connsiteX21-42773" fmla="*/ 1018766 w 2264509"/>
                <a:gd name="connsiteY21-42774" fmla="*/ 7101007 h 7237152"/>
                <a:gd name="connsiteX22-42775" fmla="*/ 776064 w 2264509"/>
                <a:gd name="connsiteY22-42776" fmla="*/ 6830306 h 7237152"/>
                <a:gd name="connsiteX23-42777" fmla="*/ 804368 w 2264509"/>
                <a:gd name="connsiteY23-42778" fmla="*/ 6565349 h 7237152"/>
                <a:gd name="connsiteX24-42779" fmla="*/ 790216 w 2264509"/>
                <a:gd name="connsiteY24-42780" fmla="*/ 6235730 h 7237152"/>
                <a:gd name="connsiteX25-42781" fmla="*/ 907792 w 2264509"/>
                <a:gd name="connsiteY25-42782" fmla="*/ 5474692 h 7237152"/>
                <a:gd name="connsiteX26-42783" fmla="*/ 957309 w 2264509"/>
                <a:gd name="connsiteY26-42784" fmla="*/ 5365800 h 7237152"/>
                <a:gd name="connsiteX27-42785" fmla="*/ 949796 w 2264509"/>
                <a:gd name="connsiteY27-42786" fmla="*/ 5294498 h 7237152"/>
                <a:gd name="connsiteX28-42787" fmla="*/ 1022842 w 2264509"/>
                <a:gd name="connsiteY28-42788" fmla="*/ 5197505 h 7237152"/>
                <a:gd name="connsiteX29-42789" fmla="*/ 1024856 w 2264509"/>
                <a:gd name="connsiteY29-42790" fmla="*/ 5054630 h 7237152"/>
                <a:gd name="connsiteX30-42791" fmla="*/ 1250022 w 2264509"/>
                <a:gd name="connsiteY30-42792" fmla="*/ 4234537 h 7237152"/>
                <a:gd name="connsiteX31-42793" fmla="*/ 1388027 w 2264509"/>
                <a:gd name="connsiteY31-42794" fmla="*/ 4644157 h 7237152"/>
                <a:gd name="connsiteX32-42795" fmla="*/ 1392304 w 2264509"/>
                <a:gd name="connsiteY32-42796" fmla="*/ 4865602 h 7237152"/>
                <a:gd name="connsiteX33-42797" fmla="*/ 1361716 w 2264509"/>
                <a:gd name="connsiteY33-42798" fmla="*/ 4959440 h 7237152"/>
                <a:gd name="connsiteX34-42799" fmla="*/ 1405585 w 2264509"/>
                <a:gd name="connsiteY34-42800" fmla="*/ 5098769 h 7237152"/>
                <a:gd name="connsiteX35-42801" fmla="*/ 1313490 w 2264509"/>
                <a:gd name="connsiteY35-42802" fmla="*/ 5539804 h 7237152"/>
                <a:gd name="connsiteX36-42803" fmla="*/ 1314512 w 2264509"/>
                <a:gd name="connsiteY36-42804" fmla="*/ 6345824 h 7237152"/>
                <a:gd name="connsiteX37-42805" fmla="*/ 1387677 w 2264509"/>
                <a:gd name="connsiteY37-42806" fmla="*/ 6525837 h 7237152"/>
                <a:gd name="connsiteX38-42807" fmla="*/ 1336897 w 2264509"/>
                <a:gd name="connsiteY38-42808" fmla="*/ 6727274 h 7237152"/>
                <a:gd name="connsiteX39-42809" fmla="*/ 1355075 w 2264509"/>
                <a:gd name="connsiteY39-42810" fmla="*/ 6813600 h 7237152"/>
                <a:gd name="connsiteX40-42811" fmla="*/ 1364871 w 2264509"/>
                <a:gd name="connsiteY40-42812" fmla="*/ 7006384 h 7237152"/>
                <a:gd name="connsiteX41-42813" fmla="*/ 1811645 w 2264509"/>
                <a:gd name="connsiteY41-42814" fmla="*/ 7174679 h 7237152"/>
                <a:gd name="connsiteX42-42815" fmla="*/ 2240298 w 2264509"/>
                <a:gd name="connsiteY42-42816" fmla="*/ 7184685 h 7237152"/>
                <a:gd name="connsiteX43-42817" fmla="*/ 2223142 w 2264509"/>
                <a:gd name="connsiteY43-42818" fmla="*/ 7032346 h 7237152"/>
                <a:gd name="connsiteX44-42819" fmla="*/ 1738539 w 2264509"/>
                <a:gd name="connsiteY44-42820" fmla="*/ 6666009 h 7237152"/>
                <a:gd name="connsiteX45-42821" fmla="*/ 1759422 w 2264509"/>
                <a:gd name="connsiteY45-42822" fmla="*/ 6535632 h 7237152"/>
                <a:gd name="connsiteX46-42823" fmla="*/ 1719909 w 2264509"/>
                <a:gd name="connsiteY46-42824" fmla="*/ 6436627 h 7237152"/>
                <a:gd name="connsiteX47-42825" fmla="*/ 1708642 w 2264509"/>
                <a:gd name="connsiteY47-42826" fmla="*/ 6235730 h 7237152"/>
                <a:gd name="connsiteX48-42827" fmla="*/ 1730306 w 2264509"/>
                <a:gd name="connsiteY48-42828" fmla="*/ 5965274 h 7237152"/>
                <a:gd name="connsiteX49-42829" fmla="*/ 1778923 w 2264509"/>
                <a:gd name="connsiteY49-42830" fmla="*/ 5497769 h 7237152"/>
                <a:gd name="connsiteX50-42831" fmla="*/ 1790341 w 2264509"/>
                <a:gd name="connsiteY50-42832" fmla="*/ 5349364 h 7237152"/>
                <a:gd name="connsiteX51-42833" fmla="*/ 1848903 w 2264509"/>
                <a:gd name="connsiteY51-42834" fmla="*/ 5302881 h 7237152"/>
                <a:gd name="connsiteX52-42835" fmla="*/ 1935499 w 2264509"/>
                <a:gd name="connsiteY52-42836" fmla="*/ 5083205 h 7237152"/>
                <a:gd name="connsiteX53-42837" fmla="*/ 1960649 w 2264509"/>
                <a:gd name="connsiteY53-42838" fmla="*/ 4791056 h 7237152"/>
                <a:gd name="connsiteX54-42839" fmla="*/ 1951665 w 2264509"/>
                <a:gd name="connsiteY54-42840" fmla="*/ 4334336 h 7237152"/>
                <a:gd name="connsiteX55-42841" fmla="*/ 1932344 w 2264509"/>
                <a:gd name="connsiteY55-42842" fmla="*/ 3888133 h 7237152"/>
                <a:gd name="connsiteX56-42843" fmla="*/ 2114094 w 2264509"/>
                <a:gd name="connsiteY56-42844" fmla="*/ 3794489 h 7237152"/>
                <a:gd name="connsiteX57-42845" fmla="*/ 1762492 w 2264509"/>
                <a:gd name="connsiteY57-42846" fmla="*/ 2682768 h 7237152"/>
                <a:gd name="connsiteX58-42847" fmla="*/ 2171636 w 2264509"/>
                <a:gd name="connsiteY58-42848" fmla="*/ 2450629 h 7237152"/>
                <a:gd name="connsiteX59-42849" fmla="*/ 2032492 w 2264509"/>
                <a:gd name="connsiteY59-42850" fmla="*/ 1850474 h 7237152"/>
                <a:gd name="connsiteX60-42851" fmla="*/ 1987751 w 2264509"/>
                <a:gd name="connsiteY60-42852" fmla="*/ 1662589 h 7237152"/>
                <a:gd name="connsiteX61-42853" fmla="*/ 1973329 w 2264509"/>
                <a:gd name="connsiteY61-42854" fmla="*/ 1418094 h 7237152"/>
                <a:gd name="connsiteX62-42855" fmla="*/ 1925704 w 2264509"/>
                <a:gd name="connsiteY62-42856" fmla="*/ 1287898 h 7237152"/>
                <a:gd name="connsiteX63-42857" fmla="*/ 1458979 w 2264509"/>
                <a:gd name="connsiteY63-42858" fmla="*/ 1120535 h 7237152"/>
                <a:gd name="connsiteX64-42859" fmla="*/ 1360513 w 2264509"/>
                <a:gd name="connsiteY64-42860" fmla="*/ 1005635 h 7237152"/>
                <a:gd name="connsiteX65-42861" fmla="*/ 1416522 w 2264509"/>
                <a:gd name="connsiteY65-42862" fmla="*/ 807081 h 7237152"/>
                <a:gd name="connsiteX66-42863" fmla="*/ 1484699 w 2264509"/>
                <a:gd name="connsiteY66-42864" fmla="*/ 608469 h 7237152"/>
                <a:gd name="connsiteX67-42865" fmla="*/ 1496208 w 2264509"/>
                <a:gd name="connsiteY67-42866" fmla="*/ 366317 h 7237152"/>
                <a:gd name="connsiteX68-42867" fmla="*/ 1413968 w 2264509"/>
                <a:gd name="connsiteY68-42868" fmla="*/ 146640 h 7237152"/>
                <a:gd name="connsiteX69-42869" fmla="*/ 1100515 w 2264509"/>
                <a:gd name="connsiteY69-42870" fmla="*/ 551 h 7237152"/>
                <a:gd name="connsiteX0-42871" fmla="*/ 1100515 w 2264509"/>
                <a:gd name="connsiteY0-42872" fmla="*/ 551 h 7237152"/>
                <a:gd name="connsiteX1-42873" fmla="*/ 849378 w 2264509"/>
                <a:gd name="connsiteY1-42874" fmla="*/ 118937 h 7237152"/>
                <a:gd name="connsiteX2-42875" fmla="*/ 751515 w 2264509"/>
                <a:gd name="connsiteY2-42876" fmla="*/ 285490 h 7237152"/>
                <a:gd name="connsiteX3-42877" fmla="*/ 756141 w 2264509"/>
                <a:gd name="connsiteY3-42878" fmla="*/ 566071 h 7237152"/>
                <a:gd name="connsiteX4-42879" fmla="*/ 895260 w 2264509"/>
                <a:gd name="connsiteY4-42880" fmla="*/ 882679 h 7237152"/>
                <a:gd name="connsiteX5-42881" fmla="*/ 785588 w 2264509"/>
                <a:gd name="connsiteY5-42882" fmla="*/ 1025825 h 7237152"/>
                <a:gd name="connsiteX6-42883" fmla="*/ 152912 w 2264509"/>
                <a:gd name="connsiteY6-42884" fmla="*/ 1252683 h 7237152"/>
                <a:gd name="connsiteX7-42885" fmla="*/ 8160 w 2264509"/>
                <a:gd name="connsiteY7-42886" fmla="*/ 2283394 h 7237152"/>
                <a:gd name="connsiteX8-42887" fmla="*/ 416233 w 2264509"/>
                <a:gd name="connsiteY8-42888" fmla="*/ 2735641 h 7237152"/>
                <a:gd name="connsiteX9-42889" fmla="*/ 293173 w 2264509"/>
                <a:gd name="connsiteY9-42890" fmla="*/ 3799944 h 7237152"/>
                <a:gd name="connsiteX10-42891" fmla="*/ 428536 w 2264509"/>
                <a:gd name="connsiteY10-42892" fmla="*/ 3969982 h 7237152"/>
                <a:gd name="connsiteX11-42893" fmla="*/ 486017 w 2264509"/>
                <a:gd name="connsiteY11-42894" fmla="*/ 4215017 h 7237152"/>
                <a:gd name="connsiteX12-42895" fmla="*/ 547224 w 2264509"/>
                <a:gd name="connsiteY12-42896" fmla="*/ 4615099 h 7237152"/>
                <a:gd name="connsiteX13-42897" fmla="*/ 555878 w 2264509"/>
                <a:gd name="connsiteY13-42898" fmla="*/ 4779518 h 7237152"/>
                <a:gd name="connsiteX14-42899" fmla="*/ 541964 w 2264509"/>
                <a:gd name="connsiteY14-42900" fmla="*/ 4966441 h 7237152"/>
                <a:gd name="connsiteX15-42901" fmla="*/ 510234 w 2264509"/>
                <a:gd name="connsiteY15-42902" fmla="*/ 5112051 h 7237152"/>
                <a:gd name="connsiteX16-42903" fmla="*/ 434305 w 2264509"/>
                <a:gd name="connsiteY16-42904" fmla="*/ 6139609 h 7237152"/>
                <a:gd name="connsiteX17-42905" fmla="*/ 399690 w 2264509"/>
                <a:gd name="connsiteY17-42906" fmla="*/ 6589898 h 7237152"/>
                <a:gd name="connsiteX18-42907" fmla="*/ 471534 w 2264509"/>
                <a:gd name="connsiteY18-42908" fmla="*/ 6812999 h 7237152"/>
                <a:gd name="connsiteX19-42909" fmla="*/ 436821 w 2264509"/>
                <a:gd name="connsiteY19-42910" fmla="*/ 7004834 h 7237152"/>
                <a:gd name="connsiteX20-42911" fmla="*/ 656806 w 2264509"/>
                <a:gd name="connsiteY20-42912" fmla="*/ 7230086 h 7237152"/>
                <a:gd name="connsiteX21-42913" fmla="*/ 1018766 w 2264509"/>
                <a:gd name="connsiteY21-42914" fmla="*/ 7101007 h 7237152"/>
                <a:gd name="connsiteX22-42915" fmla="*/ 776064 w 2264509"/>
                <a:gd name="connsiteY22-42916" fmla="*/ 6830306 h 7237152"/>
                <a:gd name="connsiteX23-42917" fmla="*/ 804368 w 2264509"/>
                <a:gd name="connsiteY23-42918" fmla="*/ 6565349 h 7237152"/>
                <a:gd name="connsiteX24-42919" fmla="*/ 790216 w 2264509"/>
                <a:gd name="connsiteY24-42920" fmla="*/ 6235730 h 7237152"/>
                <a:gd name="connsiteX25-42921" fmla="*/ 907792 w 2264509"/>
                <a:gd name="connsiteY25-42922" fmla="*/ 5474692 h 7237152"/>
                <a:gd name="connsiteX26-42923" fmla="*/ 957309 w 2264509"/>
                <a:gd name="connsiteY26-42924" fmla="*/ 5365800 h 7237152"/>
                <a:gd name="connsiteX27-42925" fmla="*/ 949796 w 2264509"/>
                <a:gd name="connsiteY27-42926" fmla="*/ 5294498 h 7237152"/>
                <a:gd name="connsiteX28-42927" fmla="*/ 1022842 w 2264509"/>
                <a:gd name="connsiteY28-42928" fmla="*/ 5197505 h 7237152"/>
                <a:gd name="connsiteX29-42929" fmla="*/ 1024856 w 2264509"/>
                <a:gd name="connsiteY29-42930" fmla="*/ 5054630 h 7237152"/>
                <a:gd name="connsiteX30-42931" fmla="*/ 1250022 w 2264509"/>
                <a:gd name="connsiteY30-42932" fmla="*/ 4234537 h 7237152"/>
                <a:gd name="connsiteX31-42933" fmla="*/ 1388027 w 2264509"/>
                <a:gd name="connsiteY31-42934" fmla="*/ 4644157 h 7237152"/>
                <a:gd name="connsiteX32-42935" fmla="*/ 1392304 w 2264509"/>
                <a:gd name="connsiteY32-42936" fmla="*/ 4865602 h 7237152"/>
                <a:gd name="connsiteX33-42937" fmla="*/ 1361716 w 2264509"/>
                <a:gd name="connsiteY33-42938" fmla="*/ 4959440 h 7237152"/>
                <a:gd name="connsiteX34-42939" fmla="*/ 1405585 w 2264509"/>
                <a:gd name="connsiteY34-42940" fmla="*/ 5098769 h 7237152"/>
                <a:gd name="connsiteX35-42941" fmla="*/ 1313490 w 2264509"/>
                <a:gd name="connsiteY35-42942" fmla="*/ 5539804 h 7237152"/>
                <a:gd name="connsiteX36-42943" fmla="*/ 1314512 w 2264509"/>
                <a:gd name="connsiteY36-42944" fmla="*/ 6345824 h 7237152"/>
                <a:gd name="connsiteX37-42945" fmla="*/ 1387677 w 2264509"/>
                <a:gd name="connsiteY37-42946" fmla="*/ 6525837 h 7237152"/>
                <a:gd name="connsiteX38-42947" fmla="*/ 1336897 w 2264509"/>
                <a:gd name="connsiteY38-42948" fmla="*/ 6727274 h 7237152"/>
                <a:gd name="connsiteX39-42949" fmla="*/ 1355075 w 2264509"/>
                <a:gd name="connsiteY39-42950" fmla="*/ 6813600 h 7237152"/>
                <a:gd name="connsiteX40-42951" fmla="*/ 1364871 w 2264509"/>
                <a:gd name="connsiteY40-42952" fmla="*/ 7006384 h 7237152"/>
                <a:gd name="connsiteX41-42953" fmla="*/ 1811645 w 2264509"/>
                <a:gd name="connsiteY41-42954" fmla="*/ 7174679 h 7237152"/>
                <a:gd name="connsiteX42-42955" fmla="*/ 2240298 w 2264509"/>
                <a:gd name="connsiteY42-42956" fmla="*/ 7184685 h 7237152"/>
                <a:gd name="connsiteX43-42957" fmla="*/ 2223142 w 2264509"/>
                <a:gd name="connsiteY43-42958" fmla="*/ 7032346 h 7237152"/>
                <a:gd name="connsiteX44-42959" fmla="*/ 1738539 w 2264509"/>
                <a:gd name="connsiteY44-42960" fmla="*/ 6666009 h 7237152"/>
                <a:gd name="connsiteX45-42961" fmla="*/ 1759422 w 2264509"/>
                <a:gd name="connsiteY45-42962" fmla="*/ 6535632 h 7237152"/>
                <a:gd name="connsiteX46-42963" fmla="*/ 1719909 w 2264509"/>
                <a:gd name="connsiteY46-42964" fmla="*/ 6436627 h 7237152"/>
                <a:gd name="connsiteX47-42965" fmla="*/ 1708642 w 2264509"/>
                <a:gd name="connsiteY47-42966" fmla="*/ 6235730 h 7237152"/>
                <a:gd name="connsiteX48-42967" fmla="*/ 1730306 w 2264509"/>
                <a:gd name="connsiteY48-42968" fmla="*/ 5965274 h 7237152"/>
                <a:gd name="connsiteX49-42969" fmla="*/ 1778923 w 2264509"/>
                <a:gd name="connsiteY49-42970" fmla="*/ 5497769 h 7237152"/>
                <a:gd name="connsiteX50-42971" fmla="*/ 1790341 w 2264509"/>
                <a:gd name="connsiteY50-42972" fmla="*/ 5349364 h 7237152"/>
                <a:gd name="connsiteX51-42973" fmla="*/ 1848903 w 2264509"/>
                <a:gd name="connsiteY51-42974" fmla="*/ 5302881 h 7237152"/>
                <a:gd name="connsiteX52-42975" fmla="*/ 1935499 w 2264509"/>
                <a:gd name="connsiteY52-42976" fmla="*/ 5083205 h 7237152"/>
                <a:gd name="connsiteX53-42977" fmla="*/ 1960649 w 2264509"/>
                <a:gd name="connsiteY53-42978" fmla="*/ 4791056 h 7237152"/>
                <a:gd name="connsiteX54-42979" fmla="*/ 1951665 w 2264509"/>
                <a:gd name="connsiteY54-42980" fmla="*/ 4334336 h 7237152"/>
                <a:gd name="connsiteX55-42981" fmla="*/ 1932344 w 2264509"/>
                <a:gd name="connsiteY55-42982" fmla="*/ 3888133 h 7237152"/>
                <a:gd name="connsiteX56-42983" fmla="*/ 2114094 w 2264509"/>
                <a:gd name="connsiteY56-42984" fmla="*/ 3794489 h 7237152"/>
                <a:gd name="connsiteX57-42985" fmla="*/ 1762492 w 2264509"/>
                <a:gd name="connsiteY57-42986" fmla="*/ 2682768 h 7237152"/>
                <a:gd name="connsiteX58-42987" fmla="*/ 2171636 w 2264509"/>
                <a:gd name="connsiteY58-42988" fmla="*/ 2450629 h 7237152"/>
                <a:gd name="connsiteX59-42989" fmla="*/ 2032492 w 2264509"/>
                <a:gd name="connsiteY59-42990" fmla="*/ 1850474 h 7237152"/>
                <a:gd name="connsiteX60-42991" fmla="*/ 1987751 w 2264509"/>
                <a:gd name="connsiteY60-42992" fmla="*/ 1662589 h 7237152"/>
                <a:gd name="connsiteX61-42993" fmla="*/ 1973329 w 2264509"/>
                <a:gd name="connsiteY61-42994" fmla="*/ 1418094 h 7237152"/>
                <a:gd name="connsiteX62-42995" fmla="*/ 1925704 w 2264509"/>
                <a:gd name="connsiteY62-42996" fmla="*/ 1287898 h 7237152"/>
                <a:gd name="connsiteX63-42997" fmla="*/ 1458979 w 2264509"/>
                <a:gd name="connsiteY63-42998" fmla="*/ 1120535 h 7237152"/>
                <a:gd name="connsiteX64-42999" fmla="*/ 1360513 w 2264509"/>
                <a:gd name="connsiteY64-43000" fmla="*/ 1005635 h 7237152"/>
                <a:gd name="connsiteX65-43001" fmla="*/ 1416522 w 2264509"/>
                <a:gd name="connsiteY65-43002" fmla="*/ 807081 h 7237152"/>
                <a:gd name="connsiteX66-43003" fmla="*/ 1484699 w 2264509"/>
                <a:gd name="connsiteY66-43004" fmla="*/ 608469 h 7237152"/>
                <a:gd name="connsiteX67-43005" fmla="*/ 1496208 w 2264509"/>
                <a:gd name="connsiteY67-43006" fmla="*/ 366317 h 7237152"/>
                <a:gd name="connsiteX68-43007" fmla="*/ 1413968 w 2264509"/>
                <a:gd name="connsiteY68-43008" fmla="*/ 146640 h 7237152"/>
                <a:gd name="connsiteX69-43009" fmla="*/ 1100515 w 2264509"/>
                <a:gd name="connsiteY69-43010" fmla="*/ 551 h 7237152"/>
                <a:gd name="connsiteX0-43011" fmla="*/ 1100515 w 2264509"/>
                <a:gd name="connsiteY0-43012" fmla="*/ 551 h 7237152"/>
                <a:gd name="connsiteX1-43013" fmla="*/ 849378 w 2264509"/>
                <a:gd name="connsiteY1-43014" fmla="*/ 118937 h 7237152"/>
                <a:gd name="connsiteX2-43015" fmla="*/ 751515 w 2264509"/>
                <a:gd name="connsiteY2-43016" fmla="*/ 285490 h 7237152"/>
                <a:gd name="connsiteX3-43017" fmla="*/ 756141 w 2264509"/>
                <a:gd name="connsiteY3-43018" fmla="*/ 566071 h 7237152"/>
                <a:gd name="connsiteX4-43019" fmla="*/ 895260 w 2264509"/>
                <a:gd name="connsiteY4-43020" fmla="*/ 882679 h 7237152"/>
                <a:gd name="connsiteX5-43021" fmla="*/ 785588 w 2264509"/>
                <a:gd name="connsiteY5-43022" fmla="*/ 1025825 h 7237152"/>
                <a:gd name="connsiteX6-43023" fmla="*/ 152912 w 2264509"/>
                <a:gd name="connsiteY6-43024" fmla="*/ 1252683 h 7237152"/>
                <a:gd name="connsiteX7-43025" fmla="*/ 8160 w 2264509"/>
                <a:gd name="connsiteY7-43026" fmla="*/ 2283394 h 7237152"/>
                <a:gd name="connsiteX8-43027" fmla="*/ 416233 w 2264509"/>
                <a:gd name="connsiteY8-43028" fmla="*/ 2735641 h 7237152"/>
                <a:gd name="connsiteX9-43029" fmla="*/ 293173 w 2264509"/>
                <a:gd name="connsiteY9-43030" fmla="*/ 3799944 h 7237152"/>
                <a:gd name="connsiteX10-43031" fmla="*/ 428536 w 2264509"/>
                <a:gd name="connsiteY10-43032" fmla="*/ 3969982 h 7237152"/>
                <a:gd name="connsiteX11-43033" fmla="*/ 486017 w 2264509"/>
                <a:gd name="connsiteY11-43034" fmla="*/ 4215017 h 7237152"/>
                <a:gd name="connsiteX12-43035" fmla="*/ 547224 w 2264509"/>
                <a:gd name="connsiteY12-43036" fmla="*/ 4615099 h 7237152"/>
                <a:gd name="connsiteX13-43037" fmla="*/ 555878 w 2264509"/>
                <a:gd name="connsiteY13-43038" fmla="*/ 4779518 h 7237152"/>
                <a:gd name="connsiteX14-43039" fmla="*/ 541964 w 2264509"/>
                <a:gd name="connsiteY14-43040" fmla="*/ 4966441 h 7237152"/>
                <a:gd name="connsiteX15-43041" fmla="*/ 510234 w 2264509"/>
                <a:gd name="connsiteY15-43042" fmla="*/ 5112051 h 7237152"/>
                <a:gd name="connsiteX16-43043" fmla="*/ 434305 w 2264509"/>
                <a:gd name="connsiteY16-43044" fmla="*/ 6139609 h 7237152"/>
                <a:gd name="connsiteX17-43045" fmla="*/ 399690 w 2264509"/>
                <a:gd name="connsiteY17-43046" fmla="*/ 6589898 h 7237152"/>
                <a:gd name="connsiteX18-43047" fmla="*/ 471534 w 2264509"/>
                <a:gd name="connsiteY18-43048" fmla="*/ 6812999 h 7237152"/>
                <a:gd name="connsiteX19-43049" fmla="*/ 436821 w 2264509"/>
                <a:gd name="connsiteY19-43050" fmla="*/ 7004834 h 7237152"/>
                <a:gd name="connsiteX20-43051" fmla="*/ 656806 w 2264509"/>
                <a:gd name="connsiteY20-43052" fmla="*/ 7230086 h 7237152"/>
                <a:gd name="connsiteX21-43053" fmla="*/ 1018766 w 2264509"/>
                <a:gd name="connsiteY21-43054" fmla="*/ 7101007 h 7237152"/>
                <a:gd name="connsiteX22-43055" fmla="*/ 776064 w 2264509"/>
                <a:gd name="connsiteY22-43056" fmla="*/ 6830306 h 7237152"/>
                <a:gd name="connsiteX23-43057" fmla="*/ 804368 w 2264509"/>
                <a:gd name="connsiteY23-43058" fmla="*/ 6565349 h 7237152"/>
                <a:gd name="connsiteX24-43059" fmla="*/ 790216 w 2264509"/>
                <a:gd name="connsiteY24-43060" fmla="*/ 6235730 h 7237152"/>
                <a:gd name="connsiteX25-43061" fmla="*/ 907792 w 2264509"/>
                <a:gd name="connsiteY25-43062" fmla="*/ 5474692 h 7237152"/>
                <a:gd name="connsiteX26-43063" fmla="*/ 957309 w 2264509"/>
                <a:gd name="connsiteY26-43064" fmla="*/ 5365800 h 7237152"/>
                <a:gd name="connsiteX27-43065" fmla="*/ 949796 w 2264509"/>
                <a:gd name="connsiteY27-43066" fmla="*/ 5294498 h 7237152"/>
                <a:gd name="connsiteX28-43067" fmla="*/ 1022842 w 2264509"/>
                <a:gd name="connsiteY28-43068" fmla="*/ 5197505 h 7237152"/>
                <a:gd name="connsiteX29-43069" fmla="*/ 1024856 w 2264509"/>
                <a:gd name="connsiteY29-43070" fmla="*/ 5054630 h 7237152"/>
                <a:gd name="connsiteX30-43071" fmla="*/ 1250022 w 2264509"/>
                <a:gd name="connsiteY30-43072" fmla="*/ 4234537 h 7237152"/>
                <a:gd name="connsiteX31-43073" fmla="*/ 1388027 w 2264509"/>
                <a:gd name="connsiteY31-43074" fmla="*/ 4644157 h 7237152"/>
                <a:gd name="connsiteX32-43075" fmla="*/ 1392304 w 2264509"/>
                <a:gd name="connsiteY32-43076" fmla="*/ 4865602 h 7237152"/>
                <a:gd name="connsiteX33-43077" fmla="*/ 1361716 w 2264509"/>
                <a:gd name="connsiteY33-43078" fmla="*/ 4959440 h 7237152"/>
                <a:gd name="connsiteX34-43079" fmla="*/ 1405585 w 2264509"/>
                <a:gd name="connsiteY34-43080" fmla="*/ 5098769 h 7237152"/>
                <a:gd name="connsiteX35-43081" fmla="*/ 1313490 w 2264509"/>
                <a:gd name="connsiteY35-43082" fmla="*/ 5539804 h 7237152"/>
                <a:gd name="connsiteX36-43083" fmla="*/ 1314512 w 2264509"/>
                <a:gd name="connsiteY36-43084" fmla="*/ 6345824 h 7237152"/>
                <a:gd name="connsiteX37-43085" fmla="*/ 1387677 w 2264509"/>
                <a:gd name="connsiteY37-43086" fmla="*/ 6525837 h 7237152"/>
                <a:gd name="connsiteX38-43087" fmla="*/ 1336897 w 2264509"/>
                <a:gd name="connsiteY38-43088" fmla="*/ 6727274 h 7237152"/>
                <a:gd name="connsiteX39-43089" fmla="*/ 1355075 w 2264509"/>
                <a:gd name="connsiteY39-43090" fmla="*/ 6813600 h 7237152"/>
                <a:gd name="connsiteX40-43091" fmla="*/ 1364871 w 2264509"/>
                <a:gd name="connsiteY40-43092" fmla="*/ 7006384 h 7237152"/>
                <a:gd name="connsiteX41-43093" fmla="*/ 1811645 w 2264509"/>
                <a:gd name="connsiteY41-43094" fmla="*/ 7174679 h 7237152"/>
                <a:gd name="connsiteX42-43095" fmla="*/ 2240298 w 2264509"/>
                <a:gd name="connsiteY42-43096" fmla="*/ 7184685 h 7237152"/>
                <a:gd name="connsiteX43-43097" fmla="*/ 2223142 w 2264509"/>
                <a:gd name="connsiteY43-43098" fmla="*/ 7032346 h 7237152"/>
                <a:gd name="connsiteX44-43099" fmla="*/ 1738539 w 2264509"/>
                <a:gd name="connsiteY44-43100" fmla="*/ 6666009 h 7237152"/>
                <a:gd name="connsiteX45-43101" fmla="*/ 1759422 w 2264509"/>
                <a:gd name="connsiteY45-43102" fmla="*/ 6535632 h 7237152"/>
                <a:gd name="connsiteX46-43103" fmla="*/ 1719909 w 2264509"/>
                <a:gd name="connsiteY46-43104" fmla="*/ 6436627 h 7237152"/>
                <a:gd name="connsiteX47-43105" fmla="*/ 1708642 w 2264509"/>
                <a:gd name="connsiteY47-43106" fmla="*/ 6235730 h 7237152"/>
                <a:gd name="connsiteX48-43107" fmla="*/ 1730306 w 2264509"/>
                <a:gd name="connsiteY48-43108" fmla="*/ 5965274 h 7237152"/>
                <a:gd name="connsiteX49-43109" fmla="*/ 1778923 w 2264509"/>
                <a:gd name="connsiteY49-43110" fmla="*/ 5497769 h 7237152"/>
                <a:gd name="connsiteX50-43111" fmla="*/ 1790341 w 2264509"/>
                <a:gd name="connsiteY50-43112" fmla="*/ 5349364 h 7237152"/>
                <a:gd name="connsiteX51-43113" fmla="*/ 1848903 w 2264509"/>
                <a:gd name="connsiteY51-43114" fmla="*/ 5302881 h 7237152"/>
                <a:gd name="connsiteX52-43115" fmla="*/ 1935499 w 2264509"/>
                <a:gd name="connsiteY52-43116" fmla="*/ 5083205 h 7237152"/>
                <a:gd name="connsiteX53-43117" fmla="*/ 1960649 w 2264509"/>
                <a:gd name="connsiteY53-43118" fmla="*/ 4791056 h 7237152"/>
                <a:gd name="connsiteX54-43119" fmla="*/ 1951665 w 2264509"/>
                <a:gd name="connsiteY54-43120" fmla="*/ 4334336 h 7237152"/>
                <a:gd name="connsiteX55-43121" fmla="*/ 1932344 w 2264509"/>
                <a:gd name="connsiteY55-43122" fmla="*/ 3888133 h 7237152"/>
                <a:gd name="connsiteX56-43123" fmla="*/ 2114094 w 2264509"/>
                <a:gd name="connsiteY56-43124" fmla="*/ 3794489 h 7237152"/>
                <a:gd name="connsiteX57-43125" fmla="*/ 1762492 w 2264509"/>
                <a:gd name="connsiteY57-43126" fmla="*/ 2682768 h 7237152"/>
                <a:gd name="connsiteX58-43127" fmla="*/ 2171636 w 2264509"/>
                <a:gd name="connsiteY58-43128" fmla="*/ 2450629 h 7237152"/>
                <a:gd name="connsiteX59-43129" fmla="*/ 2032492 w 2264509"/>
                <a:gd name="connsiteY59-43130" fmla="*/ 1850474 h 7237152"/>
                <a:gd name="connsiteX60-43131" fmla="*/ 1987751 w 2264509"/>
                <a:gd name="connsiteY60-43132" fmla="*/ 1662589 h 7237152"/>
                <a:gd name="connsiteX61-43133" fmla="*/ 1973329 w 2264509"/>
                <a:gd name="connsiteY61-43134" fmla="*/ 1418094 h 7237152"/>
                <a:gd name="connsiteX62-43135" fmla="*/ 1925704 w 2264509"/>
                <a:gd name="connsiteY62-43136" fmla="*/ 1287898 h 7237152"/>
                <a:gd name="connsiteX63-43137" fmla="*/ 1458979 w 2264509"/>
                <a:gd name="connsiteY63-43138" fmla="*/ 1120535 h 7237152"/>
                <a:gd name="connsiteX64-43139" fmla="*/ 1360513 w 2264509"/>
                <a:gd name="connsiteY64-43140" fmla="*/ 1005635 h 7237152"/>
                <a:gd name="connsiteX65-43141" fmla="*/ 1416522 w 2264509"/>
                <a:gd name="connsiteY65-43142" fmla="*/ 807081 h 7237152"/>
                <a:gd name="connsiteX66-43143" fmla="*/ 1484699 w 2264509"/>
                <a:gd name="connsiteY66-43144" fmla="*/ 608469 h 7237152"/>
                <a:gd name="connsiteX67-43145" fmla="*/ 1496208 w 2264509"/>
                <a:gd name="connsiteY67-43146" fmla="*/ 366317 h 7237152"/>
                <a:gd name="connsiteX68-43147" fmla="*/ 1413968 w 2264509"/>
                <a:gd name="connsiteY68-43148" fmla="*/ 146640 h 7237152"/>
                <a:gd name="connsiteX69-43149" fmla="*/ 1100515 w 2264509"/>
                <a:gd name="connsiteY69-43150" fmla="*/ 551 h 7237152"/>
                <a:gd name="connsiteX0-43151" fmla="*/ 1100515 w 2264509"/>
                <a:gd name="connsiteY0-43152" fmla="*/ 551 h 7237152"/>
                <a:gd name="connsiteX1-43153" fmla="*/ 849378 w 2264509"/>
                <a:gd name="connsiteY1-43154" fmla="*/ 118937 h 7237152"/>
                <a:gd name="connsiteX2-43155" fmla="*/ 751515 w 2264509"/>
                <a:gd name="connsiteY2-43156" fmla="*/ 285490 h 7237152"/>
                <a:gd name="connsiteX3-43157" fmla="*/ 756141 w 2264509"/>
                <a:gd name="connsiteY3-43158" fmla="*/ 566071 h 7237152"/>
                <a:gd name="connsiteX4-43159" fmla="*/ 895260 w 2264509"/>
                <a:gd name="connsiteY4-43160" fmla="*/ 882679 h 7237152"/>
                <a:gd name="connsiteX5-43161" fmla="*/ 785588 w 2264509"/>
                <a:gd name="connsiteY5-43162" fmla="*/ 1025825 h 7237152"/>
                <a:gd name="connsiteX6-43163" fmla="*/ 152912 w 2264509"/>
                <a:gd name="connsiteY6-43164" fmla="*/ 1252683 h 7237152"/>
                <a:gd name="connsiteX7-43165" fmla="*/ 8160 w 2264509"/>
                <a:gd name="connsiteY7-43166" fmla="*/ 2283394 h 7237152"/>
                <a:gd name="connsiteX8-43167" fmla="*/ 416233 w 2264509"/>
                <a:gd name="connsiteY8-43168" fmla="*/ 2735641 h 7237152"/>
                <a:gd name="connsiteX9-43169" fmla="*/ 293173 w 2264509"/>
                <a:gd name="connsiteY9-43170" fmla="*/ 3799944 h 7237152"/>
                <a:gd name="connsiteX10-43171" fmla="*/ 428536 w 2264509"/>
                <a:gd name="connsiteY10-43172" fmla="*/ 3969982 h 7237152"/>
                <a:gd name="connsiteX11-43173" fmla="*/ 486017 w 2264509"/>
                <a:gd name="connsiteY11-43174" fmla="*/ 4215017 h 7237152"/>
                <a:gd name="connsiteX12-43175" fmla="*/ 547224 w 2264509"/>
                <a:gd name="connsiteY12-43176" fmla="*/ 4615099 h 7237152"/>
                <a:gd name="connsiteX13-43177" fmla="*/ 555878 w 2264509"/>
                <a:gd name="connsiteY13-43178" fmla="*/ 4779518 h 7237152"/>
                <a:gd name="connsiteX14-43179" fmla="*/ 541964 w 2264509"/>
                <a:gd name="connsiteY14-43180" fmla="*/ 4966441 h 7237152"/>
                <a:gd name="connsiteX15-43181" fmla="*/ 510234 w 2264509"/>
                <a:gd name="connsiteY15-43182" fmla="*/ 5112051 h 7237152"/>
                <a:gd name="connsiteX16-43183" fmla="*/ 434305 w 2264509"/>
                <a:gd name="connsiteY16-43184" fmla="*/ 6139609 h 7237152"/>
                <a:gd name="connsiteX17-43185" fmla="*/ 399690 w 2264509"/>
                <a:gd name="connsiteY17-43186" fmla="*/ 6589898 h 7237152"/>
                <a:gd name="connsiteX18-43187" fmla="*/ 471534 w 2264509"/>
                <a:gd name="connsiteY18-43188" fmla="*/ 6812999 h 7237152"/>
                <a:gd name="connsiteX19-43189" fmla="*/ 436821 w 2264509"/>
                <a:gd name="connsiteY19-43190" fmla="*/ 7004834 h 7237152"/>
                <a:gd name="connsiteX20-43191" fmla="*/ 656806 w 2264509"/>
                <a:gd name="connsiteY20-43192" fmla="*/ 7230086 h 7237152"/>
                <a:gd name="connsiteX21-43193" fmla="*/ 1018766 w 2264509"/>
                <a:gd name="connsiteY21-43194" fmla="*/ 7101007 h 7237152"/>
                <a:gd name="connsiteX22-43195" fmla="*/ 760721 w 2264509"/>
                <a:gd name="connsiteY22-43196" fmla="*/ 6842580 h 7237152"/>
                <a:gd name="connsiteX23-43197" fmla="*/ 804368 w 2264509"/>
                <a:gd name="connsiteY23-43198" fmla="*/ 6565349 h 7237152"/>
                <a:gd name="connsiteX24-43199" fmla="*/ 790216 w 2264509"/>
                <a:gd name="connsiteY24-43200" fmla="*/ 6235730 h 7237152"/>
                <a:gd name="connsiteX25-43201" fmla="*/ 907792 w 2264509"/>
                <a:gd name="connsiteY25-43202" fmla="*/ 5474692 h 7237152"/>
                <a:gd name="connsiteX26-43203" fmla="*/ 957309 w 2264509"/>
                <a:gd name="connsiteY26-43204" fmla="*/ 5365800 h 7237152"/>
                <a:gd name="connsiteX27-43205" fmla="*/ 949796 w 2264509"/>
                <a:gd name="connsiteY27-43206" fmla="*/ 5294498 h 7237152"/>
                <a:gd name="connsiteX28-43207" fmla="*/ 1022842 w 2264509"/>
                <a:gd name="connsiteY28-43208" fmla="*/ 5197505 h 7237152"/>
                <a:gd name="connsiteX29-43209" fmla="*/ 1024856 w 2264509"/>
                <a:gd name="connsiteY29-43210" fmla="*/ 5054630 h 7237152"/>
                <a:gd name="connsiteX30-43211" fmla="*/ 1250022 w 2264509"/>
                <a:gd name="connsiteY30-43212" fmla="*/ 4234537 h 7237152"/>
                <a:gd name="connsiteX31-43213" fmla="*/ 1388027 w 2264509"/>
                <a:gd name="connsiteY31-43214" fmla="*/ 4644157 h 7237152"/>
                <a:gd name="connsiteX32-43215" fmla="*/ 1392304 w 2264509"/>
                <a:gd name="connsiteY32-43216" fmla="*/ 4865602 h 7237152"/>
                <a:gd name="connsiteX33-43217" fmla="*/ 1361716 w 2264509"/>
                <a:gd name="connsiteY33-43218" fmla="*/ 4959440 h 7237152"/>
                <a:gd name="connsiteX34-43219" fmla="*/ 1405585 w 2264509"/>
                <a:gd name="connsiteY34-43220" fmla="*/ 5098769 h 7237152"/>
                <a:gd name="connsiteX35-43221" fmla="*/ 1313490 w 2264509"/>
                <a:gd name="connsiteY35-43222" fmla="*/ 5539804 h 7237152"/>
                <a:gd name="connsiteX36-43223" fmla="*/ 1314512 w 2264509"/>
                <a:gd name="connsiteY36-43224" fmla="*/ 6345824 h 7237152"/>
                <a:gd name="connsiteX37-43225" fmla="*/ 1387677 w 2264509"/>
                <a:gd name="connsiteY37-43226" fmla="*/ 6525837 h 7237152"/>
                <a:gd name="connsiteX38-43227" fmla="*/ 1336897 w 2264509"/>
                <a:gd name="connsiteY38-43228" fmla="*/ 6727274 h 7237152"/>
                <a:gd name="connsiteX39-43229" fmla="*/ 1355075 w 2264509"/>
                <a:gd name="connsiteY39-43230" fmla="*/ 6813600 h 7237152"/>
                <a:gd name="connsiteX40-43231" fmla="*/ 1364871 w 2264509"/>
                <a:gd name="connsiteY40-43232" fmla="*/ 7006384 h 7237152"/>
                <a:gd name="connsiteX41-43233" fmla="*/ 1811645 w 2264509"/>
                <a:gd name="connsiteY41-43234" fmla="*/ 7174679 h 7237152"/>
                <a:gd name="connsiteX42-43235" fmla="*/ 2240298 w 2264509"/>
                <a:gd name="connsiteY42-43236" fmla="*/ 7184685 h 7237152"/>
                <a:gd name="connsiteX43-43237" fmla="*/ 2223142 w 2264509"/>
                <a:gd name="connsiteY43-43238" fmla="*/ 7032346 h 7237152"/>
                <a:gd name="connsiteX44-43239" fmla="*/ 1738539 w 2264509"/>
                <a:gd name="connsiteY44-43240" fmla="*/ 6666009 h 7237152"/>
                <a:gd name="connsiteX45-43241" fmla="*/ 1759422 w 2264509"/>
                <a:gd name="connsiteY45-43242" fmla="*/ 6535632 h 7237152"/>
                <a:gd name="connsiteX46-43243" fmla="*/ 1719909 w 2264509"/>
                <a:gd name="connsiteY46-43244" fmla="*/ 6436627 h 7237152"/>
                <a:gd name="connsiteX47-43245" fmla="*/ 1708642 w 2264509"/>
                <a:gd name="connsiteY47-43246" fmla="*/ 6235730 h 7237152"/>
                <a:gd name="connsiteX48-43247" fmla="*/ 1730306 w 2264509"/>
                <a:gd name="connsiteY48-43248" fmla="*/ 5965274 h 7237152"/>
                <a:gd name="connsiteX49-43249" fmla="*/ 1778923 w 2264509"/>
                <a:gd name="connsiteY49-43250" fmla="*/ 5497769 h 7237152"/>
                <a:gd name="connsiteX50-43251" fmla="*/ 1790341 w 2264509"/>
                <a:gd name="connsiteY50-43252" fmla="*/ 5349364 h 7237152"/>
                <a:gd name="connsiteX51-43253" fmla="*/ 1848903 w 2264509"/>
                <a:gd name="connsiteY51-43254" fmla="*/ 5302881 h 7237152"/>
                <a:gd name="connsiteX52-43255" fmla="*/ 1935499 w 2264509"/>
                <a:gd name="connsiteY52-43256" fmla="*/ 5083205 h 7237152"/>
                <a:gd name="connsiteX53-43257" fmla="*/ 1960649 w 2264509"/>
                <a:gd name="connsiteY53-43258" fmla="*/ 4791056 h 7237152"/>
                <a:gd name="connsiteX54-43259" fmla="*/ 1951665 w 2264509"/>
                <a:gd name="connsiteY54-43260" fmla="*/ 4334336 h 7237152"/>
                <a:gd name="connsiteX55-43261" fmla="*/ 1932344 w 2264509"/>
                <a:gd name="connsiteY55-43262" fmla="*/ 3888133 h 7237152"/>
                <a:gd name="connsiteX56-43263" fmla="*/ 2114094 w 2264509"/>
                <a:gd name="connsiteY56-43264" fmla="*/ 3794489 h 7237152"/>
                <a:gd name="connsiteX57-43265" fmla="*/ 1762492 w 2264509"/>
                <a:gd name="connsiteY57-43266" fmla="*/ 2682768 h 7237152"/>
                <a:gd name="connsiteX58-43267" fmla="*/ 2171636 w 2264509"/>
                <a:gd name="connsiteY58-43268" fmla="*/ 2450629 h 7237152"/>
                <a:gd name="connsiteX59-43269" fmla="*/ 2032492 w 2264509"/>
                <a:gd name="connsiteY59-43270" fmla="*/ 1850474 h 7237152"/>
                <a:gd name="connsiteX60-43271" fmla="*/ 1987751 w 2264509"/>
                <a:gd name="connsiteY60-43272" fmla="*/ 1662589 h 7237152"/>
                <a:gd name="connsiteX61-43273" fmla="*/ 1973329 w 2264509"/>
                <a:gd name="connsiteY61-43274" fmla="*/ 1418094 h 7237152"/>
                <a:gd name="connsiteX62-43275" fmla="*/ 1925704 w 2264509"/>
                <a:gd name="connsiteY62-43276" fmla="*/ 1287898 h 7237152"/>
                <a:gd name="connsiteX63-43277" fmla="*/ 1458979 w 2264509"/>
                <a:gd name="connsiteY63-43278" fmla="*/ 1120535 h 7237152"/>
                <a:gd name="connsiteX64-43279" fmla="*/ 1360513 w 2264509"/>
                <a:gd name="connsiteY64-43280" fmla="*/ 1005635 h 7237152"/>
                <a:gd name="connsiteX65-43281" fmla="*/ 1416522 w 2264509"/>
                <a:gd name="connsiteY65-43282" fmla="*/ 807081 h 7237152"/>
                <a:gd name="connsiteX66-43283" fmla="*/ 1484699 w 2264509"/>
                <a:gd name="connsiteY66-43284" fmla="*/ 608469 h 7237152"/>
                <a:gd name="connsiteX67-43285" fmla="*/ 1496208 w 2264509"/>
                <a:gd name="connsiteY67-43286" fmla="*/ 366317 h 7237152"/>
                <a:gd name="connsiteX68-43287" fmla="*/ 1413968 w 2264509"/>
                <a:gd name="connsiteY68-43288" fmla="*/ 146640 h 7237152"/>
                <a:gd name="connsiteX69-43289" fmla="*/ 1100515 w 2264509"/>
                <a:gd name="connsiteY69-43290" fmla="*/ 551 h 7237152"/>
                <a:gd name="connsiteX0-43291" fmla="*/ 1100515 w 2264509"/>
                <a:gd name="connsiteY0-43292" fmla="*/ 551 h 7237152"/>
                <a:gd name="connsiteX1-43293" fmla="*/ 849378 w 2264509"/>
                <a:gd name="connsiteY1-43294" fmla="*/ 118937 h 7237152"/>
                <a:gd name="connsiteX2-43295" fmla="*/ 751515 w 2264509"/>
                <a:gd name="connsiteY2-43296" fmla="*/ 285490 h 7237152"/>
                <a:gd name="connsiteX3-43297" fmla="*/ 756141 w 2264509"/>
                <a:gd name="connsiteY3-43298" fmla="*/ 566071 h 7237152"/>
                <a:gd name="connsiteX4-43299" fmla="*/ 895260 w 2264509"/>
                <a:gd name="connsiteY4-43300" fmla="*/ 882679 h 7237152"/>
                <a:gd name="connsiteX5-43301" fmla="*/ 785588 w 2264509"/>
                <a:gd name="connsiteY5-43302" fmla="*/ 1025825 h 7237152"/>
                <a:gd name="connsiteX6-43303" fmla="*/ 152912 w 2264509"/>
                <a:gd name="connsiteY6-43304" fmla="*/ 1252683 h 7237152"/>
                <a:gd name="connsiteX7-43305" fmla="*/ 8160 w 2264509"/>
                <a:gd name="connsiteY7-43306" fmla="*/ 2283394 h 7237152"/>
                <a:gd name="connsiteX8-43307" fmla="*/ 416233 w 2264509"/>
                <a:gd name="connsiteY8-43308" fmla="*/ 2735641 h 7237152"/>
                <a:gd name="connsiteX9-43309" fmla="*/ 293173 w 2264509"/>
                <a:gd name="connsiteY9-43310" fmla="*/ 3799944 h 7237152"/>
                <a:gd name="connsiteX10-43311" fmla="*/ 428536 w 2264509"/>
                <a:gd name="connsiteY10-43312" fmla="*/ 3969982 h 7237152"/>
                <a:gd name="connsiteX11-43313" fmla="*/ 486017 w 2264509"/>
                <a:gd name="connsiteY11-43314" fmla="*/ 4215017 h 7237152"/>
                <a:gd name="connsiteX12-43315" fmla="*/ 547224 w 2264509"/>
                <a:gd name="connsiteY12-43316" fmla="*/ 4615099 h 7237152"/>
                <a:gd name="connsiteX13-43317" fmla="*/ 555878 w 2264509"/>
                <a:gd name="connsiteY13-43318" fmla="*/ 4779518 h 7237152"/>
                <a:gd name="connsiteX14-43319" fmla="*/ 541964 w 2264509"/>
                <a:gd name="connsiteY14-43320" fmla="*/ 4966441 h 7237152"/>
                <a:gd name="connsiteX15-43321" fmla="*/ 510234 w 2264509"/>
                <a:gd name="connsiteY15-43322" fmla="*/ 5112051 h 7237152"/>
                <a:gd name="connsiteX16-43323" fmla="*/ 434305 w 2264509"/>
                <a:gd name="connsiteY16-43324" fmla="*/ 6139609 h 7237152"/>
                <a:gd name="connsiteX17-43325" fmla="*/ 399690 w 2264509"/>
                <a:gd name="connsiteY17-43326" fmla="*/ 6589898 h 7237152"/>
                <a:gd name="connsiteX18-43327" fmla="*/ 471534 w 2264509"/>
                <a:gd name="connsiteY18-43328" fmla="*/ 6812999 h 7237152"/>
                <a:gd name="connsiteX19-43329" fmla="*/ 436821 w 2264509"/>
                <a:gd name="connsiteY19-43330" fmla="*/ 7004834 h 7237152"/>
                <a:gd name="connsiteX20-43331" fmla="*/ 656806 w 2264509"/>
                <a:gd name="connsiteY20-43332" fmla="*/ 7230086 h 7237152"/>
                <a:gd name="connsiteX21-43333" fmla="*/ 1018766 w 2264509"/>
                <a:gd name="connsiteY21-43334" fmla="*/ 7101007 h 7237152"/>
                <a:gd name="connsiteX22-43335" fmla="*/ 760721 w 2264509"/>
                <a:gd name="connsiteY22-43336" fmla="*/ 6842580 h 7237152"/>
                <a:gd name="connsiteX23-43337" fmla="*/ 804368 w 2264509"/>
                <a:gd name="connsiteY23-43338" fmla="*/ 6565349 h 7237152"/>
                <a:gd name="connsiteX24-43339" fmla="*/ 790216 w 2264509"/>
                <a:gd name="connsiteY24-43340" fmla="*/ 6235730 h 7237152"/>
                <a:gd name="connsiteX25-43341" fmla="*/ 907792 w 2264509"/>
                <a:gd name="connsiteY25-43342" fmla="*/ 5474692 h 7237152"/>
                <a:gd name="connsiteX26-43343" fmla="*/ 957309 w 2264509"/>
                <a:gd name="connsiteY26-43344" fmla="*/ 5365800 h 7237152"/>
                <a:gd name="connsiteX27-43345" fmla="*/ 949796 w 2264509"/>
                <a:gd name="connsiteY27-43346" fmla="*/ 5294498 h 7237152"/>
                <a:gd name="connsiteX28-43347" fmla="*/ 1022842 w 2264509"/>
                <a:gd name="connsiteY28-43348" fmla="*/ 5197505 h 7237152"/>
                <a:gd name="connsiteX29-43349" fmla="*/ 1024856 w 2264509"/>
                <a:gd name="connsiteY29-43350" fmla="*/ 5054630 h 7237152"/>
                <a:gd name="connsiteX30-43351" fmla="*/ 1250022 w 2264509"/>
                <a:gd name="connsiteY30-43352" fmla="*/ 4234537 h 7237152"/>
                <a:gd name="connsiteX31-43353" fmla="*/ 1388027 w 2264509"/>
                <a:gd name="connsiteY31-43354" fmla="*/ 4644157 h 7237152"/>
                <a:gd name="connsiteX32-43355" fmla="*/ 1392304 w 2264509"/>
                <a:gd name="connsiteY32-43356" fmla="*/ 4865602 h 7237152"/>
                <a:gd name="connsiteX33-43357" fmla="*/ 1361716 w 2264509"/>
                <a:gd name="connsiteY33-43358" fmla="*/ 4959440 h 7237152"/>
                <a:gd name="connsiteX34-43359" fmla="*/ 1405585 w 2264509"/>
                <a:gd name="connsiteY34-43360" fmla="*/ 5098769 h 7237152"/>
                <a:gd name="connsiteX35-43361" fmla="*/ 1313490 w 2264509"/>
                <a:gd name="connsiteY35-43362" fmla="*/ 5539804 h 7237152"/>
                <a:gd name="connsiteX36-43363" fmla="*/ 1314512 w 2264509"/>
                <a:gd name="connsiteY36-43364" fmla="*/ 6345824 h 7237152"/>
                <a:gd name="connsiteX37-43365" fmla="*/ 1387677 w 2264509"/>
                <a:gd name="connsiteY37-43366" fmla="*/ 6525837 h 7237152"/>
                <a:gd name="connsiteX38-43367" fmla="*/ 1336897 w 2264509"/>
                <a:gd name="connsiteY38-43368" fmla="*/ 6727274 h 7237152"/>
                <a:gd name="connsiteX39-43369" fmla="*/ 1355075 w 2264509"/>
                <a:gd name="connsiteY39-43370" fmla="*/ 6813600 h 7237152"/>
                <a:gd name="connsiteX40-43371" fmla="*/ 1364871 w 2264509"/>
                <a:gd name="connsiteY40-43372" fmla="*/ 7006384 h 7237152"/>
                <a:gd name="connsiteX41-43373" fmla="*/ 1811645 w 2264509"/>
                <a:gd name="connsiteY41-43374" fmla="*/ 7174679 h 7237152"/>
                <a:gd name="connsiteX42-43375" fmla="*/ 2240298 w 2264509"/>
                <a:gd name="connsiteY42-43376" fmla="*/ 7184685 h 7237152"/>
                <a:gd name="connsiteX43-43377" fmla="*/ 2223142 w 2264509"/>
                <a:gd name="connsiteY43-43378" fmla="*/ 7032346 h 7237152"/>
                <a:gd name="connsiteX44-43379" fmla="*/ 1738539 w 2264509"/>
                <a:gd name="connsiteY44-43380" fmla="*/ 6666009 h 7237152"/>
                <a:gd name="connsiteX45-43381" fmla="*/ 1759422 w 2264509"/>
                <a:gd name="connsiteY45-43382" fmla="*/ 6535632 h 7237152"/>
                <a:gd name="connsiteX46-43383" fmla="*/ 1719909 w 2264509"/>
                <a:gd name="connsiteY46-43384" fmla="*/ 6436627 h 7237152"/>
                <a:gd name="connsiteX47-43385" fmla="*/ 1708642 w 2264509"/>
                <a:gd name="connsiteY47-43386" fmla="*/ 6235730 h 7237152"/>
                <a:gd name="connsiteX48-43387" fmla="*/ 1730306 w 2264509"/>
                <a:gd name="connsiteY48-43388" fmla="*/ 5965274 h 7237152"/>
                <a:gd name="connsiteX49-43389" fmla="*/ 1778923 w 2264509"/>
                <a:gd name="connsiteY49-43390" fmla="*/ 5497769 h 7237152"/>
                <a:gd name="connsiteX50-43391" fmla="*/ 1790341 w 2264509"/>
                <a:gd name="connsiteY50-43392" fmla="*/ 5349364 h 7237152"/>
                <a:gd name="connsiteX51-43393" fmla="*/ 1848903 w 2264509"/>
                <a:gd name="connsiteY51-43394" fmla="*/ 5302881 h 7237152"/>
                <a:gd name="connsiteX52-43395" fmla="*/ 1935499 w 2264509"/>
                <a:gd name="connsiteY52-43396" fmla="*/ 5083205 h 7237152"/>
                <a:gd name="connsiteX53-43397" fmla="*/ 1960649 w 2264509"/>
                <a:gd name="connsiteY53-43398" fmla="*/ 4791056 h 7237152"/>
                <a:gd name="connsiteX54-43399" fmla="*/ 1951665 w 2264509"/>
                <a:gd name="connsiteY54-43400" fmla="*/ 4334336 h 7237152"/>
                <a:gd name="connsiteX55-43401" fmla="*/ 1932344 w 2264509"/>
                <a:gd name="connsiteY55-43402" fmla="*/ 3888133 h 7237152"/>
                <a:gd name="connsiteX56-43403" fmla="*/ 2114094 w 2264509"/>
                <a:gd name="connsiteY56-43404" fmla="*/ 3794489 h 7237152"/>
                <a:gd name="connsiteX57-43405" fmla="*/ 1762492 w 2264509"/>
                <a:gd name="connsiteY57-43406" fmla="*/ 2682768 h 7237152"/>
                <a:gd name="connsiteX58-43407" fmla="*/ 2171636 w 2264509"/>
                <a:gd name="connsiteY58-43408" fmla="*/ 2450629 h 7237152"/>
                <a:gd name="connsiteX59-43409" fmla="*/ 2032492 w 2264509"/>
                <a:gd name="connsiteY59-43410" fmla="*/ 1850474 h 7237152"/>
                <a:gd name="connsiteX60-43411" fmla="*/ 1987751 w 2264509"/>
                <a:gd name="connsiteY60-43412" fmla="*/ 1662589 h 7237152"/>
                <a:gd name="connsiteX61-43413" fmla="*/ 1973329 w 2264509"/>
                <a:gd name="connsiteY61-43414" fmla="*/ 1418094 h 7237152"/>
                <a:gd name="connsiteX62-43415" fmla="*/ 1925704 w 2264509"/>
                <a:gd name="connsiteY62-43416" fmla="*/ 1287898 h 7237152"/>
                <a:gd name="connsiteX63-43417" fmla="*/ 1458979 w 2264509"/>
                <a:gd name="connsiteY63-43418" fmla="*/ 1120535 h 7237152"/>
                <a:gd name="connsiteX64-43419" fmla="*/ 1360513 w 2264509"/>
                <a:gd name="connsiteY64-43420" fmla="*/ 1005635 h 7237152"/>
                <a:gd name="connsiteX65-43421" fmla="*/ 1416522 w 2264509"/>
                <a:gd name="connsiteY65-43422" fmla="*/ 807081 h 7237152"/>
                <a:gd name="connsiteX66-43423" fmla="*/ 1484699 w 2264509"/>
                <a:gd name="connsiteY66-43424" fmla="*/ 608469 h 7237152"/>
                <a:gd name="connsiteX67-43425" fmla="*/ 1496208 w 2264509"/>
                <a:gd name="connsiteY67-43426" fmla="*/ 366317 h 7237152"/>
                <a:gd name="connsiteX68-43427" fmla="*/ 1413968 w 2264509"/>
                <a:gd name="connsiteY68-43428" fmla="*/ 146640 h 7237152"/>
                <a:gd name="connsiteX69-43429" fmla="*/ 1100515 w 2264509"/>
                <a:gd name="connsiteY69-43430" fmla="*/ 551 h 7237152"/>
                <a:gd name="connsiteX0-43431" fmla="*/ 1100515 w 2264509"/>
                <a:gd name="connsiteY0-43432" fmla="*/ 551 h 7237152"/>
                <a:gd name="connsiteX1-43433" fmla="*/ 849378 w 2264509"/>
                <a:gd name="connsiteY1-43434" fmla="*/ 118937 h 7237152"/>
                <a:gd name="connsiteX2-43435" fmla="*/ 751515 w 2264509"/>
                <a:gd name="connsiteY2-43436" fmla="*/ 285490 h 7237152"/>
                <a:gd name="connsiteX3-43437" fmla="*/ 756141 w 2264509"/>
                <a:gd name="connsiteY3-43438" fmla="*/ 566071 h 7237152"/>
                <a:gd name="connsiteX4-43439" fmla="*/ 895260 w 2264509"/>
                <a:gd name="connsiteY4-43440" fmla="*/ 882679 h 7237152"/>
                <a:gd name="connsiteX5-43441" fmla="*/ 785588 w 2264509"/>
                <a:gd name="connsiteY5-43442" fmla="*/ 1025825 h 7237152"/>
                <a:gd name="connsiteX6-43443" fmla="*/ 152912 w 2264509"/>
                <a:gd name="connsiteY6-43444" fmla="*/ 1252683 h 7237152"/>
                <a:gd name="connsiteX7-43445" fmla="*/ 8160 w 2264509"/>
                <a:gd name="connsiteY7-43446" fmla="*/ 2283394 h 7237152"/>
                <a:gd name="connsiteX8-43447" fmla="*/ 416233 w 2264509"/>
                <a:gd name="connsiteY8-43448" fmla="*/ 2735641 h 7237152"/>
                <a:gd name="connsiteX9-43449" fmla="*/ 293173 w 2264509"/>
                <a:gd name="connsiteY9-43450" fmla="*/ 3799944 h 7237152"/>
                <a:gd name="connsiteX10-43451" fmla="*/ 428536 w 2264509"/>
                <a:gd name="connsiteY10-43452" fmla="*/ 3969982 h 7237152"/>
                <a:gd name="connsiteX11-43453" fmla="*/ 486017 w 2264509"/>
                <a:gd name="connsiteY11-43454" fmla="*/ 4215017 h 7237152"/>
                <a:gd name="connsiteX12-43455" fmla="*/ 547224 w 2264509"/>
                <a:gd name="connsiteY12-43456" fmla="*/ 4615099 h 7237152"/>
                <a:gd name="connsiteX13-43457" fmla="*/ 555878 w 2264509"/>
                <a:gd name="connsiteY13-43458" fmla="*/ 4779518 h 7237152"/>
                <a:gd name="connsiteX14-43459" fmla="*/ 541964 w 2264509"/>
                <a:gd name="connsiteY14-43460" fmla="*/ 4966441 h 7237152"/>
                <a:gd name="connsiteX15-43461" fmla="*/ 510234 w 2264509"/>
                <a:gd name="connsiteY15-43462" fmla="*/ 5112051 h 7237152"/>
                <a:gd name="connsiteX16-43463" fmla="*/ 434305 w 2264509"/>
                <a:gd name="connsiteY16-43464" fmla="*/ 6139609 h 7237152"/>
                <a:gd name="connsiteX17-43465" fmla="*/ 399690 w 2264509"/>
                <a:gd name="connsiteY17-43466" fmla="*/ 6589898 h 7237152"/>
                <a:gd name="connsiteX18-43467" fmla="*/ 471534 w 2264509"/>
                <a:gd name="connsiteY18-43468" fmla="*/ 6812999 h 7237152"/>
                <a:gd name="connsiteX19-43469" fmla="*/ 409205 w 2264509"/>
                <a:gd name="connsiteY19-43470" fmla="*/ 6986424 h 7237152"/>
                <a:gd name="connsiteX20-43471" fmla="*/ 656806 w 2264509"/>
                <a:gd name="connsiteY20-43472" fmla="*/ 7230086 h 7237152"/>
                <a:gd name="connsiteX21-43473" fmla="*/ 1018766 w 2264509"/>
                <a:gd name="connsiteY21-43474" fmla="*/ 7101007 h 7237152"/>
                <a:gd name="connsiteX22-43475" fmla="*/ 760721 w 2264509"/>
                <a:gd name="connsiteY22-43476" fmla="*/ 6842580 h 7237152"/>
                <a:gd name="connsiteX23-43477" fmla="*/ 804368 w 2264509"/>
                <a:gd name="connsiteY23-43478" fmla="*/ 6565349 h 7237152"/>
                <a:gd name="connsiteX24-43479" fmla="*/ 790216 w 2264509"/>
                <a:gd name="connsiteY24-43480" fmla="*/ 6235730 h 7237152"/>
                <a:gd name="connsiteX25-43481" fmla="*/ 907792 w 2264509"/>
                <a:gd name="connsiteY25-43482" fmla="*/ 5474692 h 7237152"/>
                <a:gd name="connsiteX26-43483" fmla="*/ 957309 w 2264509"/>
                <a:gd name="connsiteY26-43484" fmla="*/ 5365800 h 7237152"/>
                <a:gd name="connsiteX27-43485" fmla="*/ 949796 w 2264509"/>
                <a:gd name="connsiteY27-43486" fmla="*/ 5294498 h 7237152"/>
                <a:gd name="connsiteX28-43487" fmla="*/ 1022842 w 2264509"/>
                <a:gd name="connsiteY28-43488" fmla="*/ 5197505 h 7237152"/>
                <a:gd name="connsiteX29-43489" fmla="*/ 1024856 w 2264509"/>
                <a:gd name="connsiteY29-43490" fmla="*/ 5054630 h 7237152"/>
                <a:gd name="connsiteX30-43491" fmla="*/ 1250022 w 2264509"/>
                <a:gd name="connsiteY30-43492" fmla="*/ 4234537 h 7237152"/>
                <a:gd name="connsiteX31-43493" fmla="*/ 1388027 w 2264509"/>
                <a:gd name="connsiteY31-43494" fmla="*/ 4644157 h 7237152"/>
                <a:gd name="connsiteX32-43495" fmla="*/ 1392304 w 2264509"/>
                <a:gd name="connsiteY32-43496" fmla="*/ 4865602 h 7237152"/>
                <a:gd name="connsiteX33-43497" fmla="*/ 1361716 w 2264509"/>
                <a:gd name="connsiteY33-43498" fmla="*/ 4959440 h 7237152"/>
                <a:gd name="connsiteX34-43499" fmla="*/ 1405585 w 2264509"/>
                <a:gd name="connsiteY34-43500" fmla="*/ 5098769 h 7237152"/>
                <a:gd name="connsiteX35-43501" fmla="*/ 1313490 w 2264509"/>
                <a:gd name="connsiteY35-43502" fmla="*/ 5539804 h 7237152"/>
                <a:gd name="connsiteX36-43503" fmla="*/ 1314512 w 2264509"/>
                <a:gd name="connsiteY36-43504" fmla="*/ 6345824 h 7237152"/>
                <a:gd name="connsiteX37-43505" fmla="*/ 1387677 w 2264509"/>
                <a:gd name="connsiteY37-43506" fmla="*/ 6525837 h 7237152"/>
                <a:gd name="connsiteX38-43507" fmla="*/ 1336897 w 2264509"/>
                <a:gd name="connsiteY38-43508" fmla="*/ 6727274 h 7237152"/>
                <a:gd name="connsiteX39-43509" fmla="*/ 1355075 w 2264509"/>
                <a:gd name="connsiteY39-43510" fmla="*/ 6813600 h 7237152"/>
                <a:gd name="connsiteX40-43511" fmla="*/ 1364871 w 2264509"/>
                <a:gd name="connsiteY40-43512" fmla="*/ 7006384 h 7237152"/>
                <a:gd name="connsiteX41-43513" fmla="*/ 1811645 w 2264509"/>
                <a:gd name="connsiteY41-43514" fmla="*/ 7174679 h 7237152"/>
                <a:gd name="connsiteX42-43515" fmla="*/ 2240298 w 2264509"/>
                <a:gd name="connsiteY42-43516" fmla="*/ 7184685 h 7237152"/>
                <a:gd name="connsiteX43-43517" fmla="*/ 2223142 w 2264509"/>
                <a:gd name="connsiteY43-43518" fmla="*/ 7032346 h 7237152"/>
                <a:gd name="connsiteX44-43519" fmla="*/ 1738539 w 2264509"/>
                <a:gd name="connsiteY44-43520" fmla="*/ 6666009 h 7237152"/>
                <a:gd name="connsiteX45-43521" fmla="*/ 1759422 w 2264509"/>
                <a:gd name="connsiteY45-43522" fmla="*/ 6535632 h 7237152"/>
                <a:gd name="connsiteX46-43523" fmla="*/ 1719909 w 2264509"/>
                <a:gd name="connsiteY46-43524" fmla="*/ 6436627 h 7237152"/>
                <a:gd name="connsiteX47-43525" fmla="*/ 1708642 w 2264509"/>
                <a:gd name="connsiteY47-43526" fmla="*/ 6235730 h 7237152"/>
                <a:gd name="connsiteX48-43527" fmla="*/ 1730306 w 2264509"/>
                <a:gd name="connsiteY48-43528" fmla="*/ 5965274 h 7237152"/>
                <a:gd name="connsiteX49-43529" fmla="*/ 1778923 w 2264509"/>
                <a:gd name="connsiteY49-43530" fmla="*/ 5497769 h 7237152"/>
                <a:gd name="connsiteX50-43531" fmla="*/ 1790341 w 2264509"/>
                <a:gd name="connsiteY50-43532" fmla="*/ 5349364 h 7237152"/>
                <a:gd name="connsiteX51-43533" fmla="*/ 1848903 w 2264509"/>
                <a:gd name="connsiteY51-43534" fmla="*/ 5302881 h 7237152"/>
                <a:gd name="connsiteX52-43535" fmla="*/ 1935499 w 2264509"/>
                <a:gd name="connsiteY52-43536" fmla="*/ 5083205 h 7237152"/>
                <a:gd name="connsiteX53-43537" fmla="*/ 1960649 w 2264509"/>
                <a:gd name="connsiteY53-43538" fmla="*/ 4791056 h 7237152"/>
                <a:gd name="connsiteX54-43539" fmla="*/ 1951665 w 2264509"/>
                <a:gd name="connsiteY54-43540" fmla="*/ 4334336 h 7237152"/>
                <a:gd name="connsiteX55-43541" fmla="*/ 1932344 w 2264509"/>
                <a:gd name="connsiteY55-43542" fmla="*/ 3888133 h 7237152"/>
                <a:gd name="connsiteX56-43543" fmla="*/ 2114094 w 2264509"/>
                <a:gd name="connsiteY56-43544" fmla="*/ 3794489 h 7237152"/>
                <a:gd name="connsiteX57-43545" fmla="*/ 1762492 w 2264509"/>
                <a:gd name="connsiteY57-43546" fmla="*/ 2682768 h 7237152"/>
                <a:gd name="connsiteX58-43547" fmla="*/ 2171636 w 2264509"/>
                <a:gd name="connsiteY58-43548" fmla="*/ 2450629 h 7237152"/>
                <a:gd name="connsiteX59-43549" fmla="*/ 2032492 w 2264509"/>
                <a:gd name="connsiteY59-43550" fmla="*/ 1850474 h 7237152"/>
                <a:gd name="connsiteX60-43551" fmla="*/ 1987751 w 2264509"/>
                <a:gd name="connsiteY60-43552" fmla="*/ 1662589 h 7237152"/>
                <a:gd name="connsiteX61-43553" fmla="*/ 1973329 w 2264509"/>
                <a:gd name="connsiteY61-43554" fmla="*/ 1418094 h 7237152"/>
                <a:gd name="connsiteX62-43555" fmla="*/ 1925704 w 2264509"/>
                <a:gd name="connsiteY62-43556" fmla="*/ 1287898 h 7237152"/>
                <a:gd name="connsiteX63-43557" fmla="*/ 1458979 w 2264509"/>
                <a:gd name="connsiteY63-43558" fmla="*/ 1120535 h 7237152"/>
                <a:gd name="connsiteX64-43559" fmla="*/ 1360513 w 2264509"/>
                <a:gd name="connsiteY64-43560" fmla="*/ 1005635 h 7237152"/>
                <a:gd name="connsiteX65-43561" fmla="*/ 1416522 w 2264509"/>
                <a:gd name="connsiteY65-43562" fmla="*/ 807081 h 7237152"/>
                <a:gd name="connsiteX66-43563" fmla="*/ 1484699 w 2264509"/>
                <a:gd name="connsiteY66-43564" fmla="*/ 608469 h 7237152"/>
                <a:gd name="connsiteX67-43565" fmla="*/ 1496208 w 2264509"/>
                <a:gd name="connsiteY67-43566" fmla="*/ 366317 h 7237152"/>
                <a:gd name="connsiteX68-43567" fmla="*/ 1413968 w 2264509"/>
                <a:gd name="connsiteY68-43568" fmla="*/ 146640 h 7237152"/>
                <a:gd name="connsiteX69-43569" fmla="*/ 1100515 w 2264509"/>
                <a:gd name="connsiteY69-43570" fmla="*/ 551 h 7237152"/>
                <a:gd name="connsiteX0-43571" fmla="*/ 1100515 w 2264509"/>
                <a:gd name="connsiteY0-43572" fmla="*/ 551 h 7203705"/>
                <a:gd name="connsiteX1-43573" fmla="*/ 849378 w 2264509"/>
                <a:gd name="connsiteY1-43574" fmla="*/ 118937 h 7203705"/>
                <a:gd name="connsiteX2-43575" fmla="*/ 751515 w 2264509"/>
                <a:gd name="connsiteY2-43576" fmla="*/ 285490 h 7203705"/>
                <a:gd name="connsiteX3-43577" fmla="*/ 756141 w 2264509"/>
                <a:gd name="connsiteY3-43578" fmla="*/ 566071 h 7203705"/>
                <a:gd name="connsiteX4-43579" fmla="*/ 895260 w 2264509"/>
                <a:gd name="connsiteY4-43580" fmla="*/ 882679 h 7203705"/>
                <a:gd name="connsiteX5-43581" fmla="*/ 785588 w 2264509"/>
                <a:gd name="connsiteY5-43582" fmla="*/ 1025825 h 7203705"/>
                <a:gd name="connsiteX6-43583" fmla="*/ 152912 w 2264509"/>
                <a:gd name="connsiteY6-43584" fmla="*/ 1252683 h 7203705"/>
                <a:gd name="connsiteX7-43585" fmla="*/ 8160 w 2264509"/>
                <a:gd name="connsiteY7-43586" fmla="*/ 2283394 h 7203705"/>
                <a:gd name="connsiteX8-43587" fmla="*/ 416233 w 2264509"/>
                <a:gd name="connsiteY8-43588" fmla="*/ 2735641 h 7203705"/>
                <a:gd name="connsiteX9-43589" fmla="*/ 293173 w 2264509"/>
                <a:gd name="connsiteY9-43590" fmla="*/ 3799944 h 7203705"/>
                <a:gd name="connsiteX10-43591" fmla="*/ 428536 w 2264509"/>
                <a:gd name="connsiteY10-43592" fmla="*/ 3969982 h 7203705"/>
                <a:gd name="connsiteX11-43593" fmla="*/ 486017 w 2264509"/>
                <a:gd name="connsiteY11-43594" fmla="*/ 4215017 h 7203705"/>
                <a:gd name="connsiteX12-43595" fmla="*/ 547224 w 2264509"/>
                <a:gd name="connsiteY12-43596" fmla="*/ 4615099 h 7203705"/>
                <a:gd name="connsiteX13-43597" fmla="*/ 555878 w 2264509"/>
                <a:gd name="connsiteY13-43598" fmla="*/ 4779518 h 7203705"/>
                <a:gd name="connsiteX14-43599" fmla="*/ 541964 w 2264509"/>
                <a:gd name="connsiteY14-43600" fmla="*/ 4966441 h 7203705"/>
                <a:gd name="connsiteX15-43601" fmla="*/ 510234 w 2264509"/>
                <a:gd name="connsiteY15-43602" fmla="*/ 5112051 h 7203705"/>
                <a:gd name="connsiteX16-43603" fmla="*/ 434305 w 2264509"/>
                <a:gd name="connsiteY16-43604" fmla="*/ 6139609 h 7203705"/>
                <a:gd name="connsiteX17-43605" fmla="*/ 399690 w 2264509"/>
                <a:gd name="connsiteY17-43606" fmla="*/ 6589898 h 7203705"/>
                <a:gd name="connsiteX18-43607" fmla="*/ 471534 w 2264509"/>
                <a:gd name="connsiteY18-43608" fmla="*/ 6812999 h 7203705"/>
                <a:gd name="connsiteX19-43609" fmla="*/ 409205 w 2264509"/>
                <a:gd name="connsiteY19-43610" fmla="*/ 6986424 h 7203705"/>
                <a:gd name="connsiteX20-43611" fmla="*/ 727381 w 2264509"/>
                <a:gd name="connsiteY20-43612" fmla="*/ 7193264 h 7203705"/>
                <a:gd name="connsiteX21-43613" fmla="*/ 1018766 w 2264509"/>
                <a:gd name="connsiteY21-43614" fmla="*/ 7101007 h 7203705"/>
                <a:gd name="connsiteX22-43615" fmla="*/ 760721 w 2264509"/>
                <a:gd name="connsiteY22-43616" fmla="*/ 6842580 h 7203705"/>
                <a:gd name="connsiteX23-43617" fmla="*/ 804368 w 2264509"/>
                <a:gd name="connsiteY23-43618" fmla="*/ 6565349 h 7203705"/>
                <a:gd name="connsiteX24-43619" fmla="*/ 790216 w 2264509"/>
                <a:gd name="connsiteY24-43620" fmla="*/ 6235730 h 7203705"/>
                <a:gd name="connsiteX25-43621" fmla="*/ 907792 w 2264509"/>
                <a:gd name="connsiteY25-43622" fmla="*/ 5474692 h 7203705"/>
                <a:gd name="connsiteX26-43623" fmla="*/ 957309 w 2264509"/>
                <a:gd name="connsiteY26-43624" fmla="*/ 5365800 h 7203705"/>
                <a:gd name="connsiteX27-43625" fmla="*/ 949796 w 2264509"/>
                <a:gd name="connsiteY27-43626" fmla="*/ 5294498 h 7203705"/>
                <a:gd name="connsiteX28-43627" fmla="*/ 1022842 w 2264509"/>
                <a:gd name="connsiteY28-43628" fmla="*/ 5197505 h 7203705"/>
                <a:gd name="connsiteX29-43629" fmla="*/ 1024856 w 2264509"/>
                <a:gd name="connsiteY29-43630" fmla="*/ 5054630 h 7203705"/>
                <a:gd name="connsiteX30-43631" fmla="*/ 1250022 w 2264509"/>
                <a:gd name="connsiteY30-43632" fmla="*/ 4234537 h 7203705"/>
                <a:gd name="connsiteX31-43633" fmla="*/ 1388027 w 2264509"/>
                <a:gd name="connsiteY31-43634" fmla="*/ 4644157 h 7203705"/>
                <a:gd name="connsiteX32-43635" fmla="*/ 1392304 w 2264509"/>
                <a:gd name="connsiteY32-43636" fmla="*/ 4865602 h 7203705"/>
                <a:gd name="connsiteX33-43637" fmla="*/ 1361716 w 2264509"/>
                <a:gd name="connsiteY33-43638" fmla="*/ 4959440 h 7203705"/>
                <a:gd name="connsiteX34-43639" fmla="*/ 1405585 w 2264509"/>
                <a:gd name="connsiteY34-43640" fmla="*/ 5098769 h 7203705"/>
                <a:gd name="connsiteX35-43641" fmla="*/ 1313490 w 2264509"/>
                <a:gd name="connsiteY35-43642" fmla="*/ 5539804 h 7203705"/>
                <a:gd name="connsiteX36-43643" fmla="*/ 1314512 w 2264509"/>
                <a:gd name="connsiteY36-43644" fmla="*/ 6345824 h 7203705"/>
                <a:gd name="connsiteX37-43645" fmla="*/ 1387677 w 2264509"/>
                <a:gd name="connsiteY37-43646" fmla="*/ 6525837 h 7203705"/>
                <a:gd name="connsiteX38-43647" fmla="*/ 1336897 w 2264509"/>
                <a:gd name="connsiteY38-43648" fmla="*/ 6727274 h 7203705"/>
                <a:gd name="connsiteX39-43649" fmla="*/ 1355075 w 2264509"/>
                <a:gd name="connsiteY39-43650" fmla="*/ 6813600 h 7203705"/>
                <a:gd name="connsiteX40-43651" fmla="*/ 1364871 w 2264509"/>
                <a:gd name="connsiteY40-43652" fmla="*/ 7006384 h 7203705"/>
                <a:gd name="connsiteX41-43653" fmla="*/ 1811645 w 2264509"/>
                <a:gd name="connsiteY41-43654" fmla="*/ 7174679 h 7203705"/>
                <a:gd name="connsiteX42-43655" fmla="*/ 2240298 w 2264509"/>
                <a:gd name="connsiteY42-43656" fmla="*/ 7184685 h 7203705"/>
                <a:gd name="connsiteX43-43657" fmla="*/ 2223142 w 2264509"/>
                <a:gd name="connsiteY43-43658" fmla="*/ 7032346 h 7203705"/>
                <a:gd name="connsiteX44-43659" fmla="*/ 1738539 w 2264509"/>
                <a:gd name="connsiteY44-43660" fmla="*/ 6666009 h 7203705"/>
                <a:gd name="connsiteX45-43661" fmla="*/ 1759422 w 2264509"/>
                <a:gd name="connsiteY45-43662" fmla="*/ 6535632 h 7203705"/>
                <a:gd name="connsiteX46-43663" fmla="*/ 1719909 w 2264509"/>
                <a:gd name="connsiteY46-43664" fmla="*/ 6436627 h 7203705"/>
                <a:gd name="connsiteX47-43665" fmla="*/ 1708642 w 2264509"/>
                <a:gd name="connsiteY47-43666" fmla="*/ 6235730 h 7203705"/>
                <a:gd name="connsiteX48-43667" fmla="*/ 1730306 w 2264509"/>
                <a:gd name="connsiteY48-43668" fmla="*/ 5965274 h 7203705"/>
                <a:gd name="connsiteX49-43669" fmla="*/ 1778923 w 2264509"/>
                <a:gd name="connsiteY49-43670" fmla="*/ 5497769 h 7203705"/>
                <a:gd name="connsiteX50-43671" fmla="*/ 1790341 w 2264509"/>
                <a:gd name="connsiteY50-43672" fmla="*/ 5349364 h 7203705"/>
                <a:gd name="connsiteX51-43673" fmla="*/ 1848903 w 2264509"/>
                <a:gd name="connsiteY51-43674" fmla="*/ 5302881 h 7203705"/>
                <a:gd name="connsiteX52-43675" fmla="*/ 1935499 w 2264509"/>
                <a:gd name="connsiteY52-43676" fmla="*/ 5083205 h 7203705"/>
                <a:gd name="connsiteX53-43677" fmla="*/ 1960649 w 2264509"/>
                <a:gd name="connsiteY53-43678" fmla="*/ 4791056 h 7203705"/>
                <a:gd name="connsiteX54-43679" fmla="*/ 1951665 w 2264509"/>
                <a:gd name="connsiteY54-43680" fmla="*/ 4334336 h 7203705"/>
                <a:gd name="connsiteX55-43681" fmla="*/ 1932344 w 2264509"/>
                <a:gd name="connsiteY55-43682" fmla="*/ 3888133 h 7203705"/>
                <a:gd name="connsiteX56-43683" fmla="*/ 2114094 w 2264509"/>
                <a:gd name="connsiteY56-43684" fmla="*/ 3794489 h 7203705"/>
                <a:gd name="connsiteX57-43685" fmla="*/ 1762492 w 2264509"/>
                <a:gd name="connsiteY57-43686" fmla="*/ 2682768 h 7203705"/>
                <a:gd name="connsiteX58-43687" fmla="*/ 2171636 w 2264509"/>
                <a:gd name="connsiteY58-43688" fmla="*/ 2450629 h 7203705"/>
                <a:gd name="connsiteX59-43689" fmla="*/ 2032492 w 2264509"/>
                <a:gd name="connsiteY59-43690" fmla="*/ 1850474 h 7203705"/>
                <a:gd name="connsiteX60-43691" fmla="*/ 1987751 w 2264509"/>
                <a:gd name="connsiteY60-43692" fmla="*/ 1662589 h 7203705"/>
                <a:gd name="connsiteX61-43693" fmla="*/ 1973329 w 2264509"/>
                <a:gd name="connsiteY61-43694" fmla="*/ 1418094 h 7203705"/>
                <a:gd name="connsiteX62-43695" fmla="*/ 1925704 w 2264509"/>
                <a:gd name="connsiteY62-43696" fmla="*/ 1287898 h 7203705"/>
                <a:gd name="connsiteX63-43697" fmla="*/ 1458979 w 2264509"/>
                <a:gd name="connsiteY63-43698" fmla="*/ 1120535 h 7203705"/>
                <a:gd name="connsiteX64-43699" fmla="*/ 1360513 w 2264509"/>
                <a:gd name="connsiteY64-43700" fmla="*/ 1005635 h 7203705"/>
                <a:gd name="connsiteX65-43701" fmla="*/ 1416522 w 2264509"/>
                <a:gd name="connsiteY65-43702" fmla="*/ 807081 h 7203705"/>
                <a:gd name="connsiteX66-43703" fmla="*/ 1484699 w 2264509"/>
                <a:gd name="connsiteY66-43704" fmla="*/ 608469 h 7203705"/>
                <a:gd name="connsiteX67-43705" fmla="*/ 1496208 w 2264509"/>
                <a:gd name="connsiteY67-43706" fmla="*/ 366317 h 7203705"/>
                <a:gd name="connsiteX68-43707" fmla="*/ 1413968 w 2264509"/>
                <a:gd name="connsiteY68-43708" fmla="*/ 146640 h 7203705"/>
                <a:gd name="connsiteX69-43709" fmla="*/ 1100515 w 2264509"/>
                <a:gd name="connsiteY69-43710" fmla="*/ 551 h 7203705"/>
                <a:gd name="connsiteX0-43711" fmla="*/ 1100515 w 2264509"/>
                <a:gd name="connsiteY0-43712" fmla="*/ 551 h 7203705"/>
                <a:gd name="connsiteX1-43713" fmla="*/ 849378 w 2264509"/>
                <a:gd name="connsiteY1-43714" fmla="*/ 118937 h 7203705"/>
                <a:gd name="connsiteX2-43715" fmla="*/ 751515 w 2264509"/>
                <a:gd name="connsiteY2-43716" fmla="*/ 285490 h 7203705"/>
                <a:gd name="connsiteX3-43717" fmla="*/ 756141 w 2264509"/>
                <a:gd name="connsiteY3-43718" fmla="*/ 566071 h 7203705"/>
                <a:gd name="connsiteX4-43719" fmla="*/ 895260 w 2264509"/>
                <a:gd name="connsiteY4-43720" fmla="*/ 882679 h 7203705"/>
                <a:gd name="connsiteX5-43721" fmla="*/ 785588 w 2264509"/>
                <a:gd name="connsiteY5-43722" fmla="*/ 1025825 h 7203705"/>
                <a:gd name="connsiteX6-43723" fmla="*/ 152912 w 2264509"/>
                <a:gd name="connsiteY6-43724" fmla="*/ 1252683 h 7203705"/>
                <a:gd name="connsiteX7-43725" fmla="*/ 8160 w 2264509"/>
                <a:gd name="connsiteY7-43726" fmla="*/ 2283394 h 7203705"/>
                <a:gd name="connsiteX8-43727" fmla="*/ 416233 w 2264509"/>
                <a:gd name="connsiteY8-43728" fmla="*/ 2735641 h 7203705"/>
                <a:gd name="connsiteX9-43729" fmla="*/ 293173 w 2264509"/>
                <a:gd name="connsiteY9-43730" fmla="*/ 3799944 h 7203705"/>
                <a:gd name="connsiteX10-43731" fmla="*/ 428536 w 2264509"/>
                <a:gd name="connsiteY10-43732" fmla="*/ 3969982 h 7203705"/>
                <a:gd name="connsiteX11-43733" fmla="*/ 486017 w 2264509"/>
                <a:gd name="connsiteY11-43734" fmla="*/ 4215017 h 7203705"/>
                <a:gd name="connsiteX12-43735" fmla="*/ 547224 w 2264509"/>
                <a:gd name="connsiteY12-43736" fmla="*/ 4615099 h 7203705"/>
                <a:gd name="connsiteX13-43737" fmla="*/ 555878 w 2264509"/>
                <a:gd name="connsiteY13-43738" fmla="*/ 4779518 h 7203705"/>
                <a:gd name="connsiteX14-43739" fmla="*/ 541964 w 2264509"/>
                <a:gd name="connsiteY14-43740" fmla="*/ 4966441 h 7203705"/>
                <a:gd name="connsiteX15-43741" fmla="*/ 510234 w 2264509"/>
                <a:gd name="connsiteY15-43742" fmla="*/ 5112051 h 7203705"/>
                <a:gd name="connsiteX16-43743" fmla="*/ 434305 w 2264509"/>
                <a:gd name="connsiteY16-43744" fmla="*/ 6139609 h 7203705"/>
                <a:gd name="connsiteX17-43745" fmla="*/ 399690 w 2264509"/>
                <a:gd name="connsiteY17-43746" fmla="*/ 6589898 h 7203705"/>
                <a:gd name="connsiteX18-43747" fmla="*/ 471534 w 2264509"/>
                <a:gd name="connsiteY18-43748" fmla="*/ 6812999 h 7203705"/>
                <a:gd name="connsiteX19-43749" fmla="*/ 409205 w 2264509"/>
                <a:gd name="connsiteY19-43750" fmla="*/ 6995629 h 7203705"/>
                <a:gd name="connsiteX20-43751" fmla="*/ 727381 w 2264509"/>
                <a:gd name="connsiteY20-43752" fmla="*/ 7193264 h 7203705"/>
                <a:gd name="connsiteX21-43753" fmla="*/ 1018766 w 2264509"/>
                <a:gd name="connsiteY21-43754" fmla="*/ 7101007 h 7203705"/>
                <a:gd name="connsiteX22-43755" fmla="*/ 760721 w 2264509"/>
                <a:gd name="connsiteY22-43756" fmla="*/ 6842580 h 7203705"/>
                <a:gd name="connsiteX23-43757" fmla="*/ 804368 w 2264509"/>
                <a:gd name="connsiteY23-43758" fmla="*/ 6565349 h 7203705"/>
                <a:gd name="connsiteX24-43759" fmla="*/ 790216 w 2264509"/>
                <a:gd name="connsiteY24-43760" fmla="*/ 6235730 h 7203705"/>
                <a:gd name="connsiteX25-43761" fmla="*/ 907792 w 2264509"/>
                <a:gd name="connsiteY25-43762" fmla="*/ 5474692 h 7203705"/>
                <a:gd name="connsiteX26-43763" fmla="*/ 957309 w 2264509"/>
                <a:gd name="connsiteY26-43764" fmla="*/ 5365800 h 7203705"/>
                <a:gd name="connsiteX27-43765" fmla="*/ 949796 w 2264509"/>
                <a:gd name="connsiteY27-43766" fmla="*/ 5294498 h 7203705"/>
                <a:gd name="connsiteX28-43767" fmla="*/ 1022842 w 2264509"/>
                <a:gd name="connsiteY28-43768" fmla="*/ 5197505 h 7203705"/>
                <a:gd name="connsiteX29-43769" fmla="*/ 1024856 w 2264509"/>
                <a:gd name="connsiteY29-43770" fmla="*/ 5054630 h 7203705"/>
                <a:gd name="connsiteX30-43771" fmla="*/ 1250022 w 2264509"/>
                <a:gd name="connsiteY30-43772" fmla="*/ 4234537 h 7203705"/>
                <a:gd name="connsiteX31-43773" fmla="*/ 1388027 w 2264509"/>
                <a:gd name="connsiteY31-43774" fmla="*/ 4644157 h 7203705"/>
                <a:gd name="connsiteX32-43775" fmla="*/ 1392304 w 2264509"/>
                <a:gd name="connsiteY32-43776" fmla="*/ 4865602 h 7203705"/>
                <a:gd name="connsiteX33-43777" fmla="*/ 1361716 w 2264509"/>
                <a:gd name="connsiteY33-43778" fmla="*/ 4959440 h 7203705"/>
                <a:gd name="connsiteX34-43779" fmla="*/ 1405585 w 2264509"/>
                <a:gd name="connsiteY34-43780" fmla="*/ 5098769 h 7203705"/>
                <a:gd name="connsiteX35-43781" fmla="*/ 1313490 w 2264509"/>
                <a:gd name="connsiteY35-43782" fmla="*/ 5539804 h 7203705"/>
                <a:gd name="connsiteX36-43783" fmla="*/ 1314512 w 2264509"/>
                <a:gd name="connsiteY36-43784" fmla="*/ 6345824 h 7203705"/>
                <a:gd name="connsiteX37-43785" fmla="*/ 1387677 w 2264509"/>
                <a:gd name="connsiteY37-43786" fmla="*/ 6525837 h 7203705"/>
                <a:gd name="connsiteX38-43787" fmla="*/ 1336897 w 2264509"/>
                <a:gd name="connsiteY38-43788" fmla="*/ 6727274 h 7203705"/>
                <a:gd name="connsiteX39-43789" fmla="*/ 1355075 w 2264509"/>
                <a:gd name="connsiteY39-43790" fmla="*/ 6813600 h 7203705"/>
                <a:gd name="connsiteX40-43791" fmla="*/ 1364871 w 2264509"/>
                <a:gd name="connsiteY40-43792" fmla="*/ 7006384 h 7203705"/>
                <a:gd name="connsiteX41-43793" fmla="*/ 1811645 w 2264509"/>
                <a:gd name="connsiteY41-43794" fmla="*/ 7174679 h 7203705"/>
                <a:gd name="connsiteX42-43795" fmla="*/ 2240298 w 2264509"/>
                <a:gd name="connsiteY42-43796" fmla="*/ 7184685 h 7203705"/>
                <a:gd name="connsiteX43-43797" fmla="*/ 2223142 w 2264509"/>
                <a:gd name="connsiteY43-43798" fmla="*/ 7032346 h 7203705"/>
                <a:gd name="connsiteX44-43799" fmla="*/ 1738539 w 2264509"/>
                <a:gd name="connsiteY44-43800" fmla="*/ 6666009 h 7203705"/>
                <a:gd name="connsiteX45-43801" fmla="*/ 1759422 w 2264509"/>
                <a:gd name="connsiteY45-43802" fmla="*/ 6535632 h 7203705"/>
                <a:gd name="connsiteX46-43803" fmla="*/ 1719909 w 2264509"/>
                <a:gd name="connsiteY46-43804" fmla="*/ 6436627 h 7203705"/>
                <a:gd name="connsiteX47-43805" fmla="*/ 1708642 w 2264509"/>
                <a:gd name="connsiteY47-43806" fmla="*/ 6235730 h 7203705"/>
                <a:gd name="connsiteX48-43807" fmla="*/ 1730306 w 2264509"/>
                <a:gd name="connsiteY48-43808" fmla="*/ 5965274 h 7203705"/>
                <a:gd name="connsiteX49-43809" fmla="*/ 1778923 w 2264509"/>
                <a:gd name="connsiteY49-43810" fmla="*/ 5497769 h 7203705"/>
                <a:gd name="connsiteX50-43811" fmla="*/ 1790341 w 2264509"/>
                <a:gd name="connsiteY50-43812" fmla="*/ 5349364 h 7203705"/>
                <a:gd name="connsiteX51-43813" fmla="*/ 1848903 w 2264509"/>
                <a:gd name="connsiteY51-43814" fmla="*/ 5302881 h 7203705"/>
                <a:gd name="connsiteX52-43815" fmla="*/ 1935499 w 2264509"/>
                <a:gd name="connsiteY52-43816" fmla="*/ 5083205 h 7203705"/>
                <a:gd name="connsiteX53-43817" fmla="*/ 1960649 w 2264509"/>
                <a:gd name="connsiteY53-43818" fmla="*/ 4791056 h 7203705"/>
                <a:gd name="connsiteX54-43819" fmla="*/ 1951665 w 2264509"/>
                <a:gd name="connsiteY54-43820" fmla="*/ 4334336 h 7203705"/>
                <a:gd name="connsiteX55-43821" fmla="*/ 1932344 w 2264509"/>
                <a:gd name="connsiteY55-43822" fmla="*/ 3888133 h 7203705"/>
                <a:gd name="connsiteX56-43823" fmla="*/ 2114094 w 2264509"/>
                <a:gd name="connsiteY56-43824" fmla="*/ 3794489 h 7203705"/>
                <a:gd name="connsiteX57-43825" fmla="*/ 1762492 w 2264509"/>
                <a:gd name="connsiteY57-43826" fmla="*/ 2682768 h 7203705"/>
                <a:gd name="connsiteX58-43827" fmla="*/ 2171636 w 2264509"/>
                <a:gd name="connsiteY58-43828" fmla="*/ 2450629 h 7203705"/>
                <a:gd name="connsiteX59-43829" fmla="*/ 2032492 w 2264509"/>
                <a:gd name="connsiteY59-43830" fmla="*/ 1850474 h 7203705"/>
                <a:gd name="connsiteX60-43831" fmla="*/ 1987751 w 2264509"/>
                <a:gd name="connsiteY60-43832" fmla="*/ 1662589 h 7203705"/>
                <a:gd name="connsiteX61-43833" fmla="*/ 1973329 w 2264509"/>
                <a:gd name="connsiteY61-43834" fmla="*/ 1418094 h 7203705"/>
                <a:gd name="connsiteX62-43835" fmla="*/ 1925704 w 2264509"/>
                <a:gd name="connsiteY62-43836" fmla="*/ 1287898 h 7203705"/>
                <a:gd name="connsiteX63-43837" fmla="*/ 1458979 w 2264509"/>
                <a:gd name="connsiteY63-43838" fmla="*/ 1120535 h 7203705"/>
                <a:gd name="connsiteX64-43839" fmla="*/ 1360513 w 2264509"/>
                <a:gd name="connsiteY64-43840" fmla="*/ 1005635 h 7203705"/>
                <a:gd name="connsiteX65-43841" fmla="*/ 1416522 w 2264509"/>
                <a:gd name="connsiteY65-43842" fmla="*/ 807081 h 7203705"/>
                <a:gd name="connsiteX66-43843" fmla="*/ 1484699 w 2264509"/>
                <a:gd name="connsiteY66-43844" fmla="*/ 608469 h 7203705"/>
                <a:gd name="connsiteX67-43845" fmla="*/ 1496208 w 2264509"/>
                <a:gd name="connsiteY67-43846" fmla="*/ 366317 h 7203705"/>
                <a:gd name="connsiteX68-43847" fmla="*/ 1413968 w 2264509"/>
                <a:gd name="connsiteY68-43848" fmla="*/ 146640 h 7203705"/>
                <a:gd name="connsiteX69-43849" fmla="*/ 1100515 w 2264509"/>
                <a:gd name="connsiteY69-43850" fmla="*/ 551 h 7203705"/>
                <a:gd name="connsiteX0-43851" fmla="*/ 1100515 w 2264509"/>
                <a:gd name="connsiteY0-43852" fmla="*/ 551 h 7217346"/>
                <a:gd name="connsiteX1-43853" fmla="*/ 849378 w 2264509"/>
                <a:gd name="connsiteY1-43854" fmla="*/ 118937 h 7217346"/>
                <a:gd name="connsiteX2-43855" fmla="*/ 751515 w 2264509"/>
                <a:gd name="connsiteY2-43856" fmla="*/ 285490 h 7217346"/>
                <a:gd name="connsiteX3-43857" fmla="*/ 756141 w 2264509"/>
                <a:gd name="connsiteY3-43858" fmla="*/ 566071 h 7217346"/>
                <a:gd name="connsiteX4-43859" fmla="*/ 895260 w 2264509"/>
                <a:gd name="connsiteY4-43860" fmla="*/ 882679 h 7217346"/>
                <a:gd name="connsiteX5-43861" fmla="*/ 785588 w 2264509"/>
                <a:gd name="connsiteY5-43862" fmla="*/ 1025825 h 7217346"/>
                <a:gd name="connsiteX6-43863" fmla="*/ 152912 w 2264509"/>
                <a:gd name="connsiteY6-43864" fmla="*/ 1252683 h 7217346"/>
                <a:gd name="connsiteX7-43865" fmla="*/ 8160 w 2264509"/>
                <a:gd name="connsiteY7-43866" fmla="*/ 2283394 h 7217346"/>
                <a:gd name="connsiteX8-43867" fmla="*/ 416233 w 2264509"/>
                <a:gd name="connsiteY8-43868" fmla="*/ 2735641 h 7217346"/>
                <a:gd name="connsiteX9-43869" fmla="*/ 293173 w 2264509"/>
                <a:gd name="connsiteY9-43870" fmla="*/ 3799944 h 7217346"/>
                <a:gd name="connsiteX10-43871" fmla="*/ 428536 w 2264509"/>
                <a:gd name="connsiteY10-43872" fmla="*/ 3969982 h 7217346"/>
                <a:gd name="connsiteX11-43873" fmla="*/ 486017 w 2264509"/>
                <a:gd name="connsiteY11-43874" fmla="*/ 4215017 h 7217346"/>
                <a:gd name="connsiteX12-43875" fmla="*/ 547224 w 2264509"/>
                <a:gd name="connsiteY12-43876" fmla="*/ 4615099 h 7217346"/>
                <a:gd name="connsiteX13-43877" fmla="*/ 555878 w 2264509"/>
                <a:gd name="connsiteY13-43878" fmla="*/ 4779518 h 7217346"/>
                <a:gd name="connsiteX14-43879" fmla="*/ 541964 w 2264509"/>
                <a:gd name="connsiteY14-43880" fmla="*/ 4966441 h 7217346"/>
                <a:gd name="connsiteX15-43881" fmla="*/ 510234 w 2264509"/>
                <a:gd name="connsiteY15-43882" fmla="*/ 5112051 h 7217346"/>
                <a:gd name="connsiteX16-43883" fmla="*/ 434305 w 2264509"/>
                <a:gd name="connsiteY16-43884" fmla="*/ 6139609 h 7217346"/>
                <a:gd name="connsiteX17-43885" fmla="*/ 399690 w 2264509"/>
                <a:gd name="connsiteY17-43886" fmla="*/ 6589898 h 7217346"/>
                <a:gd name="connsiteX18-43887" fmla="*/ 471534 w 2264509"/>
                <a:gd name="connsiteY18-43888" fmla="*/ 6812999 h 7217346"/>
                <a:gd name="connsiteX19-43889" fmla="*/ 409205 w 2264509"/>
                <a:gd name="connsiteY19-43890" fmla="*/ 6995629 h 7217346"/>
                <a:gd name="connsiteX20-43891" fmla="*/ 712039 w 2264509"/>
                <a:gd name="connsiteY20-43892" fmla="*/ 7208607 h 7217346"/>
                <a:gd name="connsiteX21-43893" fmla="*/ 1018766 w 2264509"/>
                <a:gd name="connsiteY21-43894" fmla="*/ 7101007 h 7217346"/>
                <a:gd name="connsiteX22-43895" fmla="*/ 760721 w 2264509"/>
                <a:gd name="connsiteY22-43896" fmla="*/ 6842580 h 7217346"/>
                <a:gd name="connsiteX23-43897" fmla="*/ 804368 w 2264509"/>
                <a:gd name="connsiteY23-43898" fmla="*/ 6565349 h 7217346"/>
                <a:gd name="connsiteX24-43899" fmla="*/ 790216 w 2264509"/>
                <a:gd name="connsiteY24-43900" fmla="*/ 6235730 h 7217346"/>
                <a:gd name="connsiteX25-43901" fmla="*/ 907792 w 2264509"/>
                <a:gd name="connsiteY25-43902" fmla="*/ 5474692 h 7217346"/>
                <a:gd name="connsiteX26-43903" fmla="*/ 957309 w 2264509"/>
                <a:gd name="connsiteY26-43904" fmla="*/ 5365800 h 7217346"/>
                <a:gd name="connsiteX27-43905" fmla="*/ 949796 w 2264509"/>
                <a:gd name="connsiteY27-43906" fmla="*/ 5294498 h 7217346"/>
                <a:gd name="connsiteX28-43907" fmla="*/ 1022842 w 2264509"/>
                <a:gd name="connsiteY28-43908" fmla="*/ 5197505 h 7217346"/>
                <a:gd name="connsiteX29-43909" fmla="*/ 1024856 w 2264509"/>
                <a:gd name="connsiteY29-43910" fmla="*/ 5054630 h 7217346"/>
                <a:gd name="connsiteX30-43911" fmla="*/ 1250022 w 2264509"/>
                <a:gd name="connsiteY30-43912" fmla="*/ 4234537 h 7217346"/>
                <a:gd name="connsiteX31-43913" fmla="*/ 1388027 w 2264509"/>
                <a:gd name="connsiteY31-43914" fmla="*/ 4644157 h 7217346"/>
                <a:gd name="connsiteX32-43915" fmla="*/ 1392304 w 2264509"/>
                <a:gd name="connsiteY32-43916" fmla="*/ 4865602 h 7217346"/>
                <a:gd name="connsiteX33-43917" fmla="*/ 1361716 w 2264509"/>
                <a:gd name="connsiteY33-43918" fmla="*/ 4959440 h 7217346"/>
                <a:gd name="connsiteX34-43919" fmla="*/ 1405585 w 2264509"/>
                <a:gd name="connsiteY34-43920" fmla="*/ 5098769 h 7217346"/>
                <a:gd name="connsiteX35-43921" fmla="*/ 1313490 w 2264509"/>
                <a:gd name="connsiteY35-43922" fmla="*/ 5539804 h 7217346"/>
                <a:gd name="connsiteX36-43923" fmla="*/ 1314512 w 2264509"/>
                <a:gd name="connsiteY36-43924" fmla="*/ 6345824 h 7217346"/>
                <a:gd name="connsiteX37-43925" fmla="*/ 1387677 w 2264509"/>
                <a:gd name="connsiteY37-43926" fmla="*/ 6525837 h 7217346"/>
                <a:gd name="connsiteX38-43927" fmla="*/ 1336897 w 2264509"/>
                <a:gd name="connsiteY38-43928" fmla="*/ 6727274 h 7217346"/>
                <a:gd name="connsiteX39-43929" fmla="*/ 1355075 w 2264509"/>
                <a:gd name="connsiteY39-43930" fmla="*/ 6813600 h 7217346"/>
                <a:gd name="connsiteX40-43931" fmla="*/ 1364871 w 2264509"/>
                <a:gd name="connsiteY40-43932" fmla="*/ 7006384 h 7217346"/>
                <a:gd name="connsiteX41-43933" fmla="*/ 1811645 w 2264509"/>
                <a:gd name="connsiteY41-43934" fmla="*/ 7174679 h 7217346"/>
                <a:gd name="connsiteX42-43935" fmla="*/ 2240298 w 2264509"/>
                <a:gd name="connsiteY42-43936" fmla="*/ 7184685 h 7217346"/>
                <a:gd name="connsiteX43-43937" fmla="*/ 2223142 w 2264509"/>
                <a:gd name="connsiteY43-43938" fmla="*/ 7032346 h 7217346"/>
                <a:gd name="connsiteX44-43939" fmla="*/ 1738539 w 2264509"/>
                <a:gd name="connsiteY44-43940" fmla="*/ 6666009 h 7217346"/>
                <a:gd name="connsiteX45-43941" fmla="*/ 1759422 w 2264509"/>
                <a:gd name="connsiteY45-43942" fmla="*/ 6535632 h 7217346"/>
                <a:gd name="connsiteX46-43943" fmla="*/ 1719909 w 2264509"/>
                <a:gd name="connsiteY46-43944" fmla="*/ 6436627 h 7217346"/>
                <a:gd name="connsiteX47-43945" fmla="*/ 1708642 w 2264509"/>
                <a:gd name="connsiteY47-43946" fmla="*/ 6235730 h 7217346"/>
                <a:gd name="connsiteX48-43947" fmla="*/ 1730306 w 2264509"/>
                <a:gd name="connsiteY48-43948" fmla="*/ 5965274 h 7217346"/>
                <a:gd name="connsiteX49-43949" fmla="*/ 1778923 w 2264509"/>
                <a:gd name="connsiteY49-43950" fmla="*/ 5497769 h 7217346"/>
                <a:gd name="connsiteX50-43951" fmla="*/ 1790341 w 2264509"/>
                <a:gd name="connsiteY50-43952" fmla="*/ 5349364 h 7217346"/>
                <a:gd name="connsiteX51-43953" fmla="*/ 1848903 w 2264509"/>
                <a:gd name="connsiteY51-43954" fmla="*/ 5302881 h 7217346"/>
                <a:gd name="connsiteX52-43955" fmla="*/ 1935499 w 2264509"/>
                <a:gd name="connsiteY52-43956" fmla="*/ 5083205 h 7217346"/>
                <a:gd name="connsiteX53-43957" fmla="*/ 1960649 w 2264509"/>
                <a:gd name="connsiteY53-43958" fmla="*/ 4791056 h 7217346"/>
                <a:gd name="connsiteX54-43959" fmla="*/ 1951665 w 2264509"/>
                <a:gd name="connsiteY54-43960" fmla="*/ 4334336 h 7217346"/>
                <a:gd name="connsiteX55-43961" fmla="*/ 1932344 w 2264509"/>
                <a:gd name="connsiteY55-43962" fmla="*/ 3888133 h 7217346"/>
                <a:gd name="connsiteX56-43963" fmla="*/ 2114094 w 2264509"/>
                <a:gd name="connsiteY56-43964" fmla="*/ 3794489 h 7217346"/>
                <a:gd name="connsiteX57-43965" fmla="*/ 1762492 w 2264509"/>
                <a:gd name="connsiteY57-43966" fmla="*/ 2682768 h 7217346"/>
                <a:gd name="connsiteX58-43967" fmla="*/ 2171636 w 2264509"/>
                <a:gd name="connsiteY58-43968" fmla="*/ 2450629 h 7217346"/>
                <a:gd name="connsiteX59-43969" fmla="*/ 2032492 w 2264509"/>
                <a:gd name="connsiteY59-43970" fmla="*/ 1850474 h 7217346"/>
                <a:gd name="connsiteX60-43971" fmla="*/ 1987751 w 2264509"/>
                <a:gd name="connsiteY60-43972" fmla="*/ 1662589 h 7217346"/>
                <a:gd name="connsiteX61-43973" fmla="*/ 1973329 w 2264509"/>
                <a:gd name="connsiteY61-43974" fmla="*/ 1418094 h 7217346"/>
                <a:gd name="connsiteX62-43975" fmla="*/ 1925704 w 2264509"/>
                <a:gd name="connsiteY62-43976" fmla="*/ 1287898 h 7217346"/>
                <a:gd name="connsiteX63-43977" fmla="*/ 1458979 w 2264509"/>
                <a:gd name="connsiteY63-43978" fmla="*/ 1120535 h 7217346"/>
                <a:gd name="connsiteX64-43979" fmla="*/ 1360513 w 2264509"/>
                <a:gd name="connsiteY64-43980" fmla="*/ 1005635 h 7217346"/>
                <a:gd name="connsiteX65-43981" fmla="*/ 1416522 w 2264509"/>
                <a:gd name="connsiteY65-43982" fmla="*/ 807081 h 7217346"/>
                <a:gd name="connsiteX66-43983" fmla="*/ 1484699 w 2264509"/>
                <a:gd name="connsiteY66-43984" fmla="*/ 608469 h 7217346"/>
                <a:gd name="connsiteX67-43985" fmla="*/ 1496208 w 2264509"/>
                <a:gd name="connsiteY67-43986" fmla="*/ 366317 h 7217346"/>
                <a:gd name="connsiteX68-43987" fmla="*/ 1413968 w 2264509"/>
                <a:gd name="connsiteY68-43988" fmla="*/ 146640 h 7217346"/>
                <a:gd name="connsiteX69-43989" fmla="*/ 1100515 w 2264509"/>
                <a:gd name="connsiteY69-43990" fmla="*/ 551 h 7217346"/>
                <a:gd name="connsiteX0-43991" fmla="*/ 1100515 w 2264509"/>
                <a:gd name="connsiteY0-43992" fmla="*/ 551 h 7217346"/>
                <a:gd name="connsiteX1-43993" fmla="*/ 849378 w 2264509"/>
                <a:gd name="connsiteY1-43994" fmla="*/ 118937 h 7217346"/>
                <a:gd name="connsiteX2-43995" fmla="*/ 751515 w 2264509"/>
                <a:gd name="connsiteY2-43996" fmla="*/ 285490 h 7217346"/>
                <a:gd name="connsiteX3-43997" fmla="*/ 756141 w 2264509"/>
                <a:gd name="connsiteY3-43998" fmla="*/ 566071 h 7217346"/>
                <a:gd name="connsiteX4-43999" fmla="*/ 895260 w 2264509"/>
                <a:gd name="connsiteY4-44000" fmla="*/ 882679 h 7217346"/>
                <a:gd name="connsiteX5-44001" fmla="*/ 785588 w 2264509"/>
                <a:gd name="connsiteY5-44002" fmla="*/ 1025825 h 7217346"/>
                <a:gd name="connsiteX6-44003" fmla="*/ 152912 w 2264509"/>
                <a:gd name="connsiteY6-44004" fmla="*/ 1252683 h 7217346"/>
                <a:gd name="connsiteX7-44005" fmla="*/ 8160 w 2264509"/>
                <a:gd name="connsiteY7-44006" fmla="*/ 2283394 h 7217346"/>
                <a:gd name="connsiteX8-44007" fmla="*/ 416233 w 2264509"/>
                <a:gd name="connsiteY8-44008" fmla="*/ 2735641 h 7217346"/>
                <a:gd name="connsiteX9-44009" fmla="*/ 293173 w 2264509"/>
                <a:gd name="connsiteY9-44010" fmla="*/ 3799944 h 7217346"/>
                <a:gd name="connsiteX10-44011" fmla="*/ 428536 w 2264509"/>
                <a:gd name="connsiteY10-44012" fmla="*/ 3969982 h 7217346"/>
                <a:gd name="connsiteX11-44013" fmla="*/ 486017 w 2264509"/>
                <a:gd name="connsiteY11-44014" fmla="*/ 4215017 h 7217346"/>
                <a:gd name="connsiteX12-44015" fmla="*/ 547224 w 2264509"/>
                <a:gd name="connsiteY12-44016" fmla="*/ 4615099 h 7217346"/>
                <a:gd name="connsiteX13-44017" fmla="*/ 555878 w 2264509"/>
                <a:gd name="connsiteY13-44018" fmla="*/ 4779518 h 7217346"/>
                <a:gd name="connsiteX14-44019" fmla="*/ 541964 w 2264509"/>
                <a:gd name="connsiteY14-44020" fmla="*/ 4966441 h 7217346"/>
                <a:gd name="connsiteX15-44021" fmla="*/ 510234 w 2264509"/>
                <a:gd name="connsiteY15-44022" fmla="*/ 5112051 h 7217346"/>
                <a:gd name="connsiteX16-44023" fmla="*/ 434305 w 2264509"/>
                <a:gd name="connsiteY16-44024" fmla="*/ 6139609 h 7217346"/>
                <a:gd name="connsiteX17-44025" fmla="*/ 399690 w 2264509"/>
                <a:gd name="connsiteY17-44026" fmla="*/ 6589898 h 7217346"/>
                <a:gd name="connsiteX18-44027" fmla="*/ 471534 w 2264509"/>
                <a:gd name="connsiteY18-44028" fmla="*/ 6812999 h 7217346"/>
                <a:gd name="connsiteX19-44029" fmla="*/ 409205 w 2264509"/>
                <a:gd name="connsiteY19-44030" fmla="*/ 6995629 h 7217346"/>
                <a:gd name="connsiteX20-44031" fmla="*/ 712039 w 2264509"/>
                <a:gd name="connsiteY20-44032" fmla="*/ 7208607 h 7217346"/>
                <a:gd name="connsiteX21-44033" fmla="*/ 1018766 w 2264509"/>
                <a:gd name="connsiteY21-44034" fmla="*/ 7101007 h 7217346"/>
                <a:gd name="connsiteX22-44035" fmla="*/ 760721 w 2264509"/>
                <a:gd name="connsiteY22-44036" fmla="*/ 6842580 h 7217346"/>
                <a:gd name="connsiteX23-44037" fmla="*/ 804368 w 2264509"/>
                <a:gd name="connsiteY23-44038" fmla="*/ 6565349 h 7217346"/>
                <a:gd name="connsiteX24-44039" fmla="*/ 790216 w 2264509"/>
                <a:gd name="connsiteY24-44040" fmla="*/ 6235730 h 7217346"/>
                <a:gd name="connsiteX25-44041" fmla="*/ 907792 w 2264509"/>
                <a:gd name="connsiteY25-44042" fmla="*/ 5474692 h 7217346"/>
                <a:gd name="connsiteX26-44043" fmla="*/ 957309 w 2264509"/>
                <a:gd name="connsiteY26-44044" fmla="*/ 5365800 h 7217346"/>
                <a:gd name="connsiteX27-44045" fmla="*/ 949796 w 2264509"/>
                <a:gd name="connsiteY27-44046" fmla="*/ 5294498 h 7217346"/>
                <a:gd name="connsiteX28-44047" fmla="*/ 1022842 w 2264509"/>
                <a:gd name="connsiteY28-44048" fmla="*/ 5197505 h 7217346"/>
                <a:gd name="connsiteX29-44049" fmla="*/ 1024856 w 2264509"/>
                <a:gd name="connsiteY29-44050" fmla="*/ 5054630 h 7217346"/>
                <a:gd name="connsiteX30-44051" fmla="*/ 1250022 w 2264509"/>
                <a:gd name="connsiteY30-44052" fmla="*/ 4234537 h 7217346"/>
                <a:gd name="connsiteX31-44053" fmla="*/ 1388027 w 2264509"/>
                <a:gd name="connsiteY31-44054" fmla="*/ 4644157 h 7217346"/>
                <a:gd name="connsiteX32-44055" fmla="*/ 1392304 w 2264509"/>
                <a:gd name="connsiteY32-44056" fmla="*/ 4865602 h 7217346"/>
                <a:gd name="connsiteX33-44057" fmla="*/ 1361716 w 2264509"/>
                <a:gd name="connsiteY33-44058" fmla="*/ 4959440 h 7217346"/>
                <a:gd name="connsiteX34-44059" fmla="*/ 1405585 w 2264509"/>
                <a:gd name="connsiteY34-44060" fmla="*/ 5098769 h 7217346"/>
                <a:gd name="connsiteX35-44061" fmla="*/ 1313490 w 2264509"/>
                <a:gd name="connsiteY35-44062" fmla="*/ 5539804 h 7217346"/>
                <a:gd name="connsiteX36-44063" fmla="*/ 1314512 w 2264509"/>
                <a:gd name="connsiteY36-44064" fmla="*/ 6345824 h 7217346"/>
                <a:gd name="connsiteX37-44065" fmla="*/ 1387677 w 2264509"/>
                <a:gd name="connsiteY37-44066" fmla="*/ 6525837 h 7217346"/>
                <a:gd name="connsiteX38-44067" fmla="*/ 1336897 w 2264509"/>
                <a:gd name="connsiteY38-44068" fmla="*/ 6727274 h 7217346"/>
                <a:gd name="connsiteX39-44069" fmla="*/ 1355075 w 2264509"/>
                <a:gd name="connsiteY39-44070" fmla="*/ 6813600 h 7217346"/>
                <a:gd name="connsiteX40-44071" fmla="*/ 1364871 w 2264509"/>
                <a:gd name="connsiteY40-44072" fmla="*/ 7006384 h 7217346"/>
                <a:gd name="connsiteX41-44073" fmla="*/ 1811645 w 2264509"/>
                <a:gd name="connsiteY41-44074" fmla="*/ 7174679 h 7217346"/>
                <a:gd name="connsiteX42-44075" fmla="*/ 2240298 w 2264509"/>
                <a:gd name="connsiteY42-44076" fmla="*/ 7184685 h 7217346"/>
                <a:gd name="connsiteX43-44077" fmla="*/ 2223142 w 2264509"/>
                <a:gd name="connsiteY43-44078" fmla="*/ 7032346 h 7217346"/>
                <a:gd name="connsiteX44-44079" fmla="*/ 1738539 w 2264509"/>
                <a:gd name="connsiteY44-44080" fmla="*/ 6666009 h 7217346"/>
                <a:gd name="connsiteX45-44081" fmla="*/ 1759422 w 2264509"/>
                <a:gd name="connsiteY45-44082" fmla="*/ 6535632 h 7217346"/>
                <a:gd name="connsiteX46-44083" fmla="*/ 1719909 w 2264509"/>
                <a:gd name="connsiteY46-44084" fmla="*/ 6436627 h 7217346"/>
                <a:gd name="connsiteX47-44085" fmla="*/ 1708642 w 2264509"/>
                <a:gd name="connsiteY47-44086" fmla="*/ 6235730 h 7217346"/>
                <a:gd name="connsiteX48-44087" fmla="*/ 1730306 w 2264509"/>
                <a:gd name="connsiteY48-44088" fmla="*/ 5965274 h 7217346"/>
                <a:gd name="connsiteX49-44089" fmla="*/ 1778923 w 2264509"/>
                <a:gd name="connsiteY49-44090" fmla="*/ 5497769 h 7217346"/>
                <a:gd name="connsiteX50-44091" fmla="*/ 1790341 w 2264509"/>
                <a:gd name="connsiteY50-44092" fmla="*/ 5349364 h 7217346"/>
                <a:gd name="connsiteX51-44093" fmla="*/ 1848903 w 2264509"/>
                <a:gd name="connsiteY51-44094" fmla="*/ 5302881 h 7217346"/>
                <a:gd name="connsiteX52-44095" fmla="*/ 1935499 w 2264509"/>
                <a:gd name="connsiteY52-44096" fmla="*/ 5083205 h 7217346"/>
                <a:gd name="connsiteX53-44097" fmla="*/ 1960649 w 2264509"/>
                <a:gd name="connsiteY53-44098" fmla="*/ 4791056 h 7217346"/>
                <a:gd name="connsiteX54-44099" fmla="*/ 1951665 w 2264509"/>
                <a:gd name="connsiteY54-44100" fmla="*/ 4334336 h 7217346"/>
                <a:gd name="connsiteX55-44101" fmla="*/ 1932344 w 2264509"/>
                <a:gd name="connsiteY55-44102" fmla="*/ 3888133 h 7217346"/>
                <a:gd name="connsiteX56-44103" fmla="*/ 2114094 w 2264509"/>
                <a:gd name="connsiteY56-44104" fmla="*/ 3794489 h 7217346"/>
                <a:gd name="connsiteX57-44105" fmla="*/ 1762492 w 2264509"/>
                <a:gd name="connsiteY57-44106" fmla="*/ 2682768 h 7217346"/>
                <a:gd name="connsiteX58-44107" fmla="*/ 2171636 w 2264509"/>
                <a:gd name="connsiteY58-44108" fmla="*/ 2450629 h 7217346"/>
                <a:gd name="connsiteX59-44109" fmla="*/ 2032492 w 2264509"/>
                <a:gd name="connsiteY59-44110" fmla="*/ 1850474 h 7217346"/>
                <a:gd name="connsiteX60-44111" fmla="*/ 1987751 w 2264509"/>
                <a:gd name="connsiteY60-44112" fmla="*/ 1662589 h 7217346"/>
                <a:gd name="connsiteX61-44113" fmla="*/ 1973329 w 2264509"/>
                <a:gd name="connsiteY61-44114" fmla="*/ 1418094 h 7217346"/>
                <a:gd name="connsiteX62-44115" fmla="*/ 1925704 w 2264509"/>
                <a:gd name="connsiteY62-44116" fmla="*/ 1287898 h 7217346"/>
                <a:gd name="connsiteX63-44117" fmla="*/ 1458979 w 2264509"/>
                <a:gd name="connsiteY63-44118" fmla="*/ 1120535 h 7217346"/>
                <a:gd name="connsiteX64-44119" fmla="*/ 1360513 w 2264509"/>
                <a:gd name="connsiteY64-44120" fmla="*/ 1005635 h 7217346"/>
                <a:gd name="connsiteX65-44121" fmla="*/ 1416522 w 2264509"/>
                <a:gd name="connsiteY65-44122" fmla="*/ 807081 h 7217346"/>
                <a:gd name="connsiteX66-44123" fmla="*/ 1484699 w 2264509"/>
                <a:gd name="connsiteY66-44124" fmla="*/ 608469 h 7217346"/>
                <a:gd name="connsiteX67-44125" fmla="*/ 1496208 w 2264509"/>
                <a:gd name="connsiteY67-44126" fmla="*/ 366317 h 7217346"/>
                <a:gd name="connsiteX68-44127" fmla="*/ 1413968 w 2264509"/>
                <a:gd name="connsiteY68-44128" fmla="*/ 146640 h 7217346"/>
                <a:gd name="connsiteX69-44129" fmla="*/ 1100515 w 2264509"/>
                <a:gd name="connsiteY69-44130" fmla="*/ 551 h 7217346"/>
                <a:gd name="connsiteX0-44131" fmla="*/ 1100515 w 2264509"/>
                <a:gd name="connsiteY0-44132" fmla="*/ 551 h 7217346"/>
                <a:gd name="connsiteX1-44133" fmla="*/ 849378 w 2264509"/>
                <a:gd name="connsiteY1-44134" fmla="*/ 118937 h 7217346"/>
                <a:gd name="connsiteX2-44135" fmla="*/ 751515 w 2264509"/>
                <a:gd name="connsiteY2-44136" fmla="*/ 285490 h 7217346"/>
                <a:gd name="connsiteX3-44137" fmla="*/ 756141 w 2264509"/>
                <a:gd name="connsiteY3-44138" fmla="*/ 566071 h 7217346"/>
                <a:gd name="connsiteX4-44139" fmla="*/ 895260 w 2264509"/>
                <a:gd name="connsiteY4-44140" fmla="*/ 882679 h 7217346"/>
                <a:gd name="connsiteX5-44141" fmla="*/ 785588 w 2264509"/>
                <a:gd name="connsiteY5-44142" fmla="*/ 1025825 h 7217346"/>
                <a:gd name="connsiteX6-44143" fmla="*/ 152912 w 2264509"/>
                <a:gd name="connsiteY6-44144" fmla="*/ 1252683 h 7217346"/>
                <a:gd name="connsiteX7-44145" fmla="*/ 8160 w 2264509"/>
                <a:gd name="connsiteY7-44146" fmla="*/ 2283394 h 7217346"/>
                <a:gd name="connsiteX8-44147" fmla="*/ 416233 w 2264509"/>
                <a:gd name="connsiteY8-44148" fmla="*/ 2735641 h 7217346"/>
                <a:gd name="connsiteX9-44149" fmla="*/ 293173 w 2264509"/>
                <a:gd name="connsiteY9-44150" fmla="*/ 3799944 h 7217346"/>
                <a:gd name="connsiteX10-44151" fmla="*/ 428536 w 2264509"/>
                <a:gd name="connsiteY10-44152" fmla="*/ 3969982 h 7217346"/>
                <a:gd name="connsiteX11-44153" fmla="*/ 486017 w 2264509"/>
                <a:gd name="connsiteY11-44154" fmla="*/ 4215017 h 7217346"/>
                <a:gd name="connsiteX12-44155" fmla="*/ 547224 w 2264509"/>
                <a:gd name="connsiteY12-44156" fmla="*/ 4615099 h 7217346"/>
                <a:gd name="connsiteX13-44157" fmla="*/ 555878 w 2264509"/>
                <a:gd name="connsiteY13-44158" fmla="*/ 4779518 h 7217346"/>
                <a:gd name="connsiteX14-44159" fmla="*/ 541964 w 2264509"/>
                <a:gd name="connsiteY14-44160" fmla="*/ 4966441 h 7217346"/>
                <a:gd name="connsiteX15-44161" fmla="*/ 510234 w 2264509"/>
                <a:gd name="connsiteY15-44162" fmla="*/ 5112051 h 7217346"/>
                <a:gd name="connsiteX16-44163" fmla="*/ 434305 w 2264509"/>
                <a:gd name="connsiteY16-44164" fmla="*/ 6139609 h 7217346"/>
                <a:gd name="connsiteX17-44165" fmla="*/ 399690 w 2264509"/>
                <a:gd name="connsiteY17-44166" fmla="*/ 6589898 h 7217346"/>
                <a:gd name="connsiteX18-44167" fmla="*/ 471534 w 2264509"/>
                <a:gd name="connsiteY18-44168" fmla="*/ 6812999 h 7217346"/>
                <a:gd name="connsiteX19-44169" fmla="*/ 409205 w 2264509"/>
                <a:gd name="connsiteY19-44170" fmla="*/ 6995629 h 7217346"/>
                <a:gd name="connsiteX20-44171" fmla="*/ 712039 w 2264509"/>
                <a:gd name="connsiteY20-44172" fmla="*/ 7208607 h 7217346"/>
                <a:gd name="connsiteX21-44173" fmla="*/ 1018766 w 2264509"/>
                <a:gd name="connsiteY21-44174" fmla="*/ 7101007 h 7217346"/>
                <a:gd name="connsiteX22-44175" fmla="*/ 760721 w 2264509"/>
                <a:gd name="connsiteY22-44176" fmla="*/ 6842580 h 7217346"/>
                <a:gd name="connsiteX23-44177" fmla="*/ 804368 w 2264509"/>
                <a:gd name="connsiteY23-44178" fmla="*/ 6565349 h 7217346"/>
                <a:gd name="connsiteX24-44179" fmla="*/ 790216 w 2264509"/>
                <a:gd name="connsiteY24-44180" fmla="*/ 6235730 h 7217346"/>
                <a:gd name="connsiteX25-44181" fmla="*/ 907792 w 2264509"/>
                <a:gd name="connsiteY25-44182" fmla="*/ 5474692 h 7217346"/>
                <a:gd name="connsiteX26-44183" fmla="*/ 957309 w 2264509"/>
                <a:gd name="connsiteY26-44184" fmla="*/ 5365800 h 7217346"/>
                <a:gd name="connsiteX27-44185" fmla="*/ 949796 w 2264509"/>
                <a:gd name="connsiteY27-44186" fmla="*/ 5294498 h 7217346"/>
                <a:gd name="connsiteX28-44187" fmla="*/ 1022842 w 2264509"/>
                <a:gd name="connsiteY28-44188" fmla="*/ 5197505 h 7217346"/>
                <a:gd name="connsiteX29-44189" fmla="*/ 1024856 w 2264509"/>
                <a:gd name="connsiteY29-44190" fmla="*/ 5054630 h 7217346"/>
                <a:gd name="connsiteX30-44191" fmla="*/ 1250022 w 2264509"/>
                <a:gd name="connsiteY30-44192" fmla="*/ 4234537 h 7217346"/>
                <a:gd name="connsiteX31-44193" fmla="*/ 1388027 w 2264509"/>
                <a:gd name="connsiteY31-44194" fmla="*/ 4644157 h 7217346"/>
                <a:gd name="connsiteX32-44195" fmla="*/ 1392304 w 2264509"/>
                <a:gd name="connsiteY32-44196" fmla="*/ 4865602 h 7217346"/>
                <a:gd name="connsiteX33-44197" fmla="*/ 1361716 w 2264509"/>
                <a:gd name="connsiteY33-44198" fmla="*/ 4959440 h 7217346"/>
                <a:gd name="connsiteX34-44199" fmla="*/ 1405585 w 2264509"/>
                <a:gd name="connsiteY34-44200" fmla="*/ 5098769 h 7217346"/>
                <a:gd name="connsiteX35-44201" fmla="*/ 1313490 w 2264509"/>
                <a:gd name="connsiteY35-44202" fmla="*/ 5539804 h 7217346"/>
                <a:gd name="connsiteX36-44203" fmla="*/ 1314512 w 2264509"/>
                <a:gd name="connsiteY36-44204" fmla="*/ 6345824 h 7217346"/>
                <a:gd name="connsiteX37-44205" fmla="*/ 1387677 w 2264509"/>
                <a:gd name="connsiteY37-44206" fmla="*/ 6525837 h 7217346"/>
                <a:gd name="connsiteX38-44207" fmla="*/ 1336897 w 2264509"/>
                <a:gd name="connsiteY38-44208" fmla="*/ 6727274 h 7217346"/>
                <a:gd name="connsiteX39-44209" fmla="*/ 1355075 w 2264509"/>
                <a:gd name="connsiteY39-44210" fmla="*/ 6813600 h 7217346"/>
                <a:gd name="connsiteX40-44211" fmla="*/ 1364871 w 2264509"/>
                <a:gd name="connsiteY40-44212" fmla="*/ 7006384 h 7217346"/>
                <a:gd name="connsiteX41-44213" fmla="*/ 1811645 w 2264509"/>
                <a:gd name="connsiteY41-44214" fmla="*/ 7174679 h 7217346"/>
                <a:gd name="connsiteX42-44215" fmla="*/ 2240298 w 2264509"/>
                <a:gd name="connsiteY42-44216" fmla="*/ 7184685 h 7217346"/>
                <a:gd name="connsiteX43-44217" fmla="*/ 2223142 w 2264509"/>
                <a:gd name="connsiteY43-44218" fmla="*/ 7032346 h 7217346"/>
                <a:gd name="connsiteX44-44219" fmla="*/ 1738539 w 2264509"/>
                <a:gd name="connsiteY44-44220" fmla="*/ 6666009 h 7217346"/>
                <a:gd name="connsiteX45-44221" fmla="*/ 1759422 w 2264509"/>
                <a:gd name="connsiteY45-44222" fmla="*/ 6535632 h 7217346"/>
                <a:gd name="connsiteX46-44223" fmla="*/ 1719909 w 2264509"/>
                <a:gd name="connsiteY46-44224" fmla="*/ 6436627 h 7217346"/>
                <a:gd name="connsiteX47-44225" fmla="*/ 1708642 w 2264509"/>
                <a:gd name="connsiteY47-44226" fmla="*/ 6235730 h 7217346"/>
                <a:gd name="connsiteX48-44227" fmla="*/ 1730306 w 2264509"/>
                <a:gd name="connsiteY48-44228" fmla="*/ 5965274 h 7217346"/>
                <a:gd name="connsiteX49-44229" fmla="*/ 1778923 w 2264509"/>
                <a:gd name="connsiteY49-44230" fmla="*/ 5497769 h 7217346"/>
                <a:gd name="connsiteX50-44231" fmla="*/ 1790341 w 2264509"/>
                <a:gd name="connsiteY50-44232" fmla="*/ 5349364 h 7217346"/>
                <a:gd name="connsiteX51-44233" fmla="*/ 1848903 w 2264509"/>
                <a:gd name="connsiteY51-44234" fmla="*/ 5302881 h 7217346"/>
                <a:gd name="connsiteX52-44235" fmla="*/ 1935499 w 2264509"/>
                <a:gd name="connsiteY52-44236" fmla="*/ 5083205 h 7217346"/>
                <a:gd name="connsiteX53-44237" fmla="*/ 1960649 w 2264509"/>
                <a:gd name="connsiteY53-44238" fmla="*/ 4791056 h 7217346"/>
                <a:gd name="connsiteX54-44239" fmla="*/ 1951665 w 2264509"/>
                <a:gd name="connsiteY54-44240" fmla="*/ 4334336 h 7217346"/>
                <a:gd name="connsiteX55-44241" fmla="*/ 1932344 w 2264509"/>
                <a:gd name="connsiteY55-44242" fmla="*/ 3888133 h 7217346"/>
                <a:gd name="connsiteX56-44243" fmla="*/ 2114094 w 2264509"/>
                <a:gd name="connsiteY56-44244" fmla="*/ 3794489 h 7217346"/>
                <a:gd name="connsiteX57-44245" fmla="*/ 1762492 w 2264509"/>
                <a:gd name="connsiteY57-44246" fmla="*/ 2682768 h 7217346"/>
                <a:gd name="connsiteX58-44247" fmla="*/ 2171636 w 2264509"/>
                <a:gd name="connsiteY58-44248" fmla="*/ 2450629 h 7217346"/>
                <a:gd name="connsiteX59-44249" fmla="*/ 2032492 w 2264509"/>
                <a:gd name="connsiteY59-44250" fmla="*/ 1850474 h 7217346"/>
                <a:gd name="connsiteX60-44251" fmla="*/ 1987751 w 2264509"/>
                <a:gd name="connsiteY60-44252" fmla="*/ 1662589 h 7217346"/>
                <a:gd name="connsiteX61-44253" fmla="*/ 1973329 w 2264509"/>
                <a:gd name="connsiteY61-44254" fmla="*/ 1418094 h 7217346"/>
                <a:gd name="connsiteX62-44255" fmla="*/ 1925704 w 2264509"/>
                <a:gd name="connsiteY62-44256" fmla="*/ 1287898 h 7217346"/>
                <a:gd name="connsiteX63-44257" fmla="*/ 1458979 w 2264509"/>
                <a:gd name="connsiteY63-44258" fmla="*/ 1120535 h 7217346"/>
                <a:gd name="connsiteX64-44259" fmla="*/ 1360513 w 2264509"/>
                <a:gd name="connsiteY64-44260" fmla="*/ 1005635 h 7217346"/>
                <a:gd name="connsiteX65-44261" fmla="*/ 1416522 w 2264509"/>
                <a:gd name="connsiteY65-44262" fmla="*/ 807081 h 7217346"/>
                <a:gd name="connsiteX66-44263" fmla="*/ 1484699 w 2264509"/>
                <a:gd name="connsiteY66-44264" fmla="*/ 608469 h 7217346"/>
                <a:gd name="connsiteX67-44265" fmla="*/ 1496208 w 2264509"/>
                <a:gd name="connsiteY67-44266" fmla="*/ 366317 h 7217346"/>
                <a:gd name="connsiteX68-44267" fmla="*/ 1413968 w 2264509"/>
                <a:gd name="connsiteY68-44268" fmla="*/ 146640 h 7217346"/>
                <a:gd name="connsiteX69-44269" fmla="*/ 1100515 w 2264509"/>
                <a:gd name="connsiteY69-44270" fmla="*/ 551 h 7217346"/>
                <a:gd name="connsiteX0-44271" fmla="*/ 1100515 w 2264509"/>
                <a:gd name="connsiteY0-44272" fmla="*/ 551 h 7217346"/>
                <a:gd name="connsiteX1-44273" fmla="*/ 849378 w 2264509"/>
                <a:gd name="connsiteY1-44274" fmla="*/ 118937 h 7217346"/>
                <a:gd name="connsiteX2-44275" fmla="*/ 751515 w 2264509"/>
                <a:gd name="connsiteY2-44276" fmla="*/ 285490 h 7217346"/>
                <a:gd name="connsiteX3-44277" fmla="*/ 756141 w 2264509"/>
                <a:gd name="connsiteY3-44278" fmla="*/ 566071 h 7217346"/>
                <a:gd name="connsiteX4-44279" fmla="*/ 895260 w 2264509"/>
                <a:gd name="connsiteY4-44280" fmla="*/ 882679 h 7217346"/>
                <a:gd name="connsiteX5-44281" fmla="*/ 785588 w 2264509"/>
                <a:gd name="connsiteY5-44282" fmla="*/ 1025825 h 7217346"/>
                <a:gd name="connsiteX6-44283" fmla="*/ 152912 w 2264509"/>
                <a:gd name="connsiteY6-44284" fmla="*/ 1252683 h 7217346"/>
                <a:gd name="connsiteX7-44285" fmla="*/ 8160 w 2264509"/>
                <a:gd name="connsiteY7-44286" fmla="*/ 2283394 h 7217346"/>
                <a:gd name="connsiteX8-44287" fmla="*/ 416233 w 2264509"/>
                <a:gd name="connsiteY8-44288" fmla="*/ 2735641 h 7217346"/>
                <a:gd name="connsiteX9-44289" fmla="*/ 293173 w 2264509"/>
                <a:gd name="connsiteY9-44290" fmla="*/ 3799944 h 7217346"/>
                <a:gd name="connsiteX10-44291" fmla="*/ 428536 w 2264509"/>
                <a:gd name="connsiteY10-44292" fmla="*/ 3969982 h 7217346"/>
                <a:gd name="connsiteX11-44293" fmla="*/ 486017 w 2264509"/>
                <a:gd name="connsiteY11-44294" fmla="*/ 4215017 h 7217346"/>
                <a:gd name="connsiteX12-44295" fmla="*/ 547224 w 2264509"/>
                <a:gd name="connsiteY12-44296" fmla="*/ 4615099 h 7217346"/>
                <a:gd name="connsiteX13-44297" fmla="*/ 555878 w 2264509"/>
                <a:gd name="connsiteY13-44298" fmla="*/ 4779518 h 7217346"/>
                <a:gd name="connsiteX14-44299" fmla="*/ 541964 w 2264509"/>
                <a:gd name="connsiteY14-44300" fmla="*/ 4966441 h 7217346"/>
                <a:gd name="connsiteX15-44301" fmla="*/ 510234 w 2264509"/>
                <a:gd name="connsiteY15-44302" fmla="*/ 5112051 h 7217346"/>
                <a:gd name="connsiteX16-44303" fmla="*/ 434305 w 2264509"/>
                <a:gd name="connsiteY16-44304" fmla="*/ 6139609 h 7217346"/>
                <a:gd name="connsiteX17-44305" fmla="*/ 399690 w 2264509"/>
                <a:gd name="connsiteY17-44306" fmla="*/ 6589898 h 7217346"/>
                <a:gd name="connsiteX18-44307" fmla="*/ 471534 w 2264509"/>
                <a:gd name="connsiteY18-44308" fmla="*/ 6812999 h 7217346"/>
                <a:gd name="connsiteX19-44309" fmla="*/ 409205 w 2264509"/>
                <a:gd name="connsiteY19-44310" fmla="*/ 6995629 h 7217346"/>
                <a:gd name="connsiteX20-44311" fmla="*/ 712039 w 2264509"/>
                <a:gd name="connsiteY20-44312" fmla="*/ 7208607 h 7217346"/>
                <a:gd name="connsiteX21-44313" fmla="*/ 1018766 w 2264509"/>
                <a:gd name="connsiteY21-44314" fmla="*/ 7101007 h 7217346"/>
                <a:gd name="connsiteX22-44315" fmla="*/ 760721 w 2264509"/>
                <a:gd name="connsiteY22-44316" fmla="*/ 6842580 h 7217346"/>
                <a:gd name="connsiteX23-44317" fmla="*/ 804368 w 2264509"/>
                <a:gd name="connsiteY23-44318" fmla="*/ 6565349 h 7217346"/>
                <a:gd name="connsiteX24-44319" fmla="*/ 790216 w 2264509"/>
                <a:gd name="connsiteY24-44320" fmla="*/ 6235730 h 7217346"/>
                <a:gd name="connsiteX25-44321" fmla="*/ 907792 w 2264509"/>
                <a:gd name="connsiteY25-44322" fmla="*/ 5474692 h 7217346"/>
                <a:gd name="connsiteX26-44323" fmla="*/ 957309 w 2264509"/>
                <a:gd name="connsiteY26-44324" fmla="*/ 5365800 h 7217346"/>
                <a:gd name="connsiteX27-44325" fmla="*/ 949796 w 2264509"/>
                <a:gd name="connsiteY27-44326" fmla="*/ 5294498 h 7217346"/>
                <a:gd name="connsiteX28-44327" fmla="*/ 1022842 w 2264509"/>
                <a:gd name="connsiteY28-44328" fmla="*/ 5197505 h 7217346"/>
                <a:gd name="connsiteX29-44329" fmla="*/ 1024856 w 2264509"/>
                <a:gd name="connsiteY29-44330" fmla="*/ 5054630 h 7217346"/>
                <a:gd name="connsiteX30-44331" fmla="*/ 1250022 w 2264509"/>
                <a:gd name="connsiteY30-44332" fmla="*/ 4234537 h 7217346"/>
                <a:gd name="connsiteX31-44333" fmla="*/ 1388027 w 2264509"/>
                <a:gd name="connsiteY31-44334" fmla="*/ 4644157 h 7217346"/>
                <a:gd name="connsiteX32-44335" fmla="*/ 1392304 w 2264509"/>
                <a:gd name="connsiteY32-44336" fmla="*/ 4865602 h 7217346"/>
                <a:gd name="connsiteX33-44337" fmla="*/ 1361716 w 2264509"/>
                <a:gd name="connsiteY33-44338" fmla="*/ 4959440 h 7217346"/>
                <a:gd name="connsiteX34-44339" fmla="*/ 1405585 w 2264509"/>
                <a:gd name="connsiteY34-44340" fmla="*/ 5098769 h 7217346"/>
                <a:gd name="connsiteX35-44341" fmla="*/ 1313490 w 2264509"/>
                <a:gd name="connsiteY35-44342" fmla="*/ 5539804 h 7217346"/>
                <a:gd name="connsiteX36-44343" fmla="*/ 1314512 w 2264509"/>
                <a:gd name="connsiteY36-44344" fmla="*/ 6345824 h 7217346"/>
                <a:gd name="connsiteX37-44345" fmla="*/ 1387677 w 2264509"/>
                <a:gd name="connsiteY37-44346" fmla="*/ 6525837 h 7217346"/>
                <a:gd name="connsiteX38-44347" fmla="*/ 1336897 w 2264509"/>
                <a:gd name="connsiteY38-44348" fmla="*/ 6727274 h 7217346"/>
                <a:gd name="connsiteX39-44349" fmla="*/ 1355075 w 2264509"/>
                <a:gd name="connsiteY39-44350" fmla="*/ 6813600 h 7217346"/>
                <a:gd name="connsiteX40-44351" fmla="*/ 1364871 w 2264509"/>
                <a:gd name="connsiteY40-44352" fmla="*/ 7006384 h 7217346"/>
                <a:gd name="connsiteX41-44353" fmla="*/ 1811645 w 2264509"/>
                <a:gd name="connsiteY41-44354" fmla="*/ 7174679 h 7217346"/>
                <a:gd name="connsiteX42-44355" fmla="*/ 2240298 w 2264509"/>
                <a:gd name="connsiteY42-44356" fmla="*/ 7184685 h 7217346"/>
                <a:gd name="connsiteX43-44357" fmla="*/ 2223142 w 2264509"/>
                <a:gd name="connsiteY43-44358" fmla="*/ 7032346 h 7217346"/>
                <a:gd name="connsiteX44-44359" fmla="*/ 1738539 w 2264509"/>
                <a:gd name="connsiteY44-44360" fmla="*/ 6666009 h 7217346"/>
                <a:gd name="connsiteX45-44361" fmla="*/ 1759422 w 2264509"/>
                <a:gd name="connsiteY45-44362" fmla="*/ 6535632 h 7217346"/>
                <a:gd name="connsiteX46-44363" fmla="*/ 1719909 w 2264509"/>
                <a:gd name="connsiteY46-44364" fmla="*/ 6436627 h 7217346"/>
                <a:gd name="connsiteX47-44365" fmla="*/ 1708642 w 2264509"/>
                <a:gd name="connsiteY47-44366" fmla="*/ 6235730 h 7217346"/>
                <a:gd name="connsiteX48-44367" fmla="*/ 1730306 w 2264509"/>
                <a:gd name="connsiteY48-44368" fmla="*/ 5965274 h 7217346"/>
                <a:gd name="connsiteX49-44369" fmla="*/ 1778923 w 2264509"/>
                <a:gd name="connsiteY49-44370" fmla="*/ 5497769 h 7217346"/>
                <a:gd name="connsiteX50-44371" fmla="*/ 1790341 w 2264509"/>
                <a:gd name="connsiteY50-44372" fmla="*/ 5349364 h 7217346"/>
                <a:gd name="connsiteX51-44373" fmla="*/ 1848903 w 2264509"/>
                <a:gd name="connsiteY51-44374" fmla="*/ 5302881 h 7217346"/>
                <a:gd name="connsiteX52-44375" fmla="*/ 1935499 w 2264509"/>
                <a:gd name="connsiteY52-44376" fmla="*/ 5083205 h 7217346"/>
                <a:gd name="connsiteX53-44377" fmla="*/ 1960649 w 2264509"/>
                <a:gd name="connsiteY53-44378" fmla="*/ 4791056 h 7217346"/>
                <a:gd name="connsiteX54-44379" fmla="*/ 1951665 w 2264509"/>
                <a:gd name="connsiteY54-44380" fmla="*/ 4334336 h 7217346"/>
                <a:gd name="connsiteX55-44381" fmla="*/ 1932344 w 2264509"/>
                <a:gd name="connsiteY55-44382" fmla="*/ 3888133 h 7217346"/>
                <a:gd name="connsiteX56-44383" fmla="*/ 2114094 w 2264509"/>
                <a:gd name="connsiteY56-44384" fmla="*/ 3794489 h 7217346"/>
                <a:gd name="connsiteX57-44385" fmla="*/ 1762492 w 2264509"/>
                <a:gd name="connsiteY57-44386" fmla="*/ 2682768 h 7217346"/>
                <a:gd name="connsiteX58-44387" fmla="*/ 2171636 w 2264509"/>
                <a:gd name="connsiteY58-44388" fmla="*/ 2450629 h 7217346"/>
                <a:gd name="connsiteX59-44389" fmla="*/ 2032492 w 2264509"/>
                <a:gd name="connsiteY59-44390" fmla="*/ 1850474 h 7217346"/>
                <a:gd name="connsiteX60-44391" fmla="*/ 1987751 w 2264509"/>
                <a:gd name="connsiteY60-44392" fmla="*/ 1662589 h 7217346"/>
                <a:gd name="connsiteX61-44393" fmla="*/ 1973329 w 2264509"/>
                <a:gd name="connsiteY61-44394" fmla="*/ 1418094 h 7217346"/>
                <a:gd name="connsiteX62-44395" fmla="*/ 1925704 w 2264509"/>
                <a:gd name="connsiteY62-44396" fmla="*/ 1287898 h 7217346"/>
                <a:gd name="connsiteX63-44397" fmla="*/ 1458979 w 2264509"/>
                <a:gd name="connsiteY63-44398" fmla="*/ 1120535 h 7217346"/>
                <a:gd name="connsiteX64-44399" fmla="*/ 1360513 w 2264509"/>
                <a:gd name="connsiteY64-44400" fmla="*/ 1005635 h 7217346"/>
                <a:gd name="connsiteX65-44401" fmla="*/ 1416522 w 2264509"/>
                <a:gd name="connsiteY65-44402" fmla="*/ 807081 h 7217346"/>
                <a:gd name="connsiteX66-44403" fmla="*/ 1484699 w 2264509"/>
                <a:gd name="connsiteY66-44404" fmla="*/ 608469 h 7217346"/>
                <a:gd name="connsiteX67-44405" fmla="*/ 1496208 w 2264509"/>
                <a:gd name="connsiteY67-44406" fmla="*/ 366317 h 7217346"/>
                <a:gd name="connsiteX68-44407" fmla="*/ 1413968 w 2264509"/>
                <a:gd name="connsiteY68-44408" fmla="*/ 146640 h 7217346"/>
                <a:gd name="connsiteX69-44409" fmla="*/ 1100515 w 2264509"/>
                <a:gd name="connsiteY69-44410" fmla="*/ 551 h 7217346"/>
                <a:gd name="connsiteX0-44411" fmla="*/ 1100515 w 2264509"/>
                <a:gd name="connsiteY0-44412" fmla="*/ 551 h 7217346"/>
                <a:gd name="connsiteX1-44413" fmla="*/ 849378 w 2264509"/>
                <a:gd name="connsiteY1-44414" fmla="*/ 118937 h 7217346"/>
                <a:gd name="connsiteX2-44415" fmla="*/ 751515 w 2264509"/>
                <a:gd name="connsiteY2-44416" fmla="*/ 285490 h 7217346"/>
                <a:gd name="connsiteX3-44417" fmla="*/ 756141 w 2264509"/>
                <a:gd name="connsiteY3-44418" fmla="*/ 566071 h 7217346"/>
                <a:gd name="connsiteX4-44419" fmla="*/ 895260 w 2264509"/>
                <a:gd name="connsiteY4-44420" fmla="*/ 882679 h 7217346"/>
                <a:gd name="connsiteX5-44421" fmla="*/ 785588 w 2264509"/>
                <a:gd name="connsiteY5-44422" fmla="*/ 1025825 h 7217346"/>
                <a:gd name="connsiteX6-44423" fmla="*/ 152912 w 2264509"/>
                <a:gd name="connsiteY6-44424" fmla="*/ 1252683 h 7217346"/>
                <a:gd name="connsiteX7-44425" fmla="*/ 8160 w 2264509"/>
                <a:gd name="connsiteY7-44426" fmla="*/ 2283394 h 7217346"/>
                <a:gd name="connsiteX8-44427" fmla="*/ 416233 w 2264509"/>
                <a:gd name="connsiteY8-44428" fmla="*/ 2735641 h 7217346"/>
                <a:gd name="connsiteX9-44429" fmla="*/ 293173 w 2264509"/>
                <a:gd name="connsiteY9-44430" fmla="*/ 3799944 h 7217346"/>
                <a:gd name="connsiteX10-44431" fmla="*/ 428536 w 2264509"/>
                <a:gd name="connsiteY10-44432" fmla="*/ 3969982 h 7217346"/>
                <a:gd name="connsiteX11-44433" fmla="*/ 486017 w 2264509"/>
                <a:gd name="connsiteY11-44434" fmla="*/ 4215017 h 7217346"/>
                <a:gd name="connsiteX12-44435" fmla="*/ 547224 w 2264509"/>
                <a:gd name="connsiteY12-44436" fmla="*/ 4615099 h 7217346"/>
                <a:gd name="connsiteX13-44437" fmla="*/ 555878 w 2264509"/>
                <a:gd name="connsiteY13-44438" fmla="*/ 4779518 h 7217346"/>
                <a:gd name="connsiteX14-44439" fmla="*/ 541964 w 2264509"/>
                <a:gd name="connsiteY14-44440" fmla="*/ 4966441 h 7217346"/>
                <a:gd name="connsiteX15-44441" fmla="*/ 510234 w 2264509"/>
                <a:gd name="connsiteY15-44442" fmla="*/ 5112051 h 7217346"/>
                <a:gd name="connsiteX16-44443" fmla="*/ 434305 w 2264509"/>
                <a:gd name="connsiteY16-44444" fmla="*/ 6139609 h 7217346"/>
                <a:gd name="connsiteX17-44445" fmla="*/ 399690 w 2264509"/>
                <a:gd name="connsiteY17-44446" fmla="*/ 6589898 h 7217346"/>
                <a:gd name="connsiteX18-44447" fmla="*/ 471534 w 2264509"/>
                <a:gd name="connsiteY18-44448" fmla="*/ 6812999 h 7217346"/>
                <a:gd name="connsiteX19-44449" fmla="*/ 409205 w 2264509"/>
                <a:gd name="connsiteY19-44450" fmla="*/ 6995629 h 7217346"/>
                <a:gd name="connsiteX20-44451" fmla="*/ 712039 w 2264509"/>
                <a:gd name="connsiteY20-44452" fmla="*/ 7208607 h 7217346"/>
                <a:gd name="connsiteX21-44453" fmla="*/ 1018766 w 2264509"/>
                <a:gd name="connsiteY21-44454" fmla="*/ 7101007 h 7217346"/>
                <a:gd name="connsiteX22-44455" fmla="*/ 760721 w 2264509"/>
                <a:gd name="connsiteY22-44456" fmla="*/ 6842580 h 7217346"/>
                <a:gd name="connsiteX23-44457" fmla="*/ 804368 w 2264509"/>
                <a:gd name="connsiteY23-44458" fmla="*/ 6565349 h 7217346"/>
                <a:gd name="connsiteX24-44459" fmla="*/ 790216 w 2264509"/>
                <a:gd name="connsiteY24-44460" fmla="*/ 6235730 h 7217346"/>
                <a:gd name="connsiteX25-44461" fmla="*/ 907792 w 2264509"/>
                <a:gd name="connsiteY25-44462" fmla="*/ 5474692 h 7217346"/>
                <a:gd name="connsiteX26-44463" fmla="*/ 957309 w 2264509"/>
                <a:gd name="connsiteY26-44464" fmla="*/ 5365800 h 7217346"/>
                <a:gd name="connsiteX27-44465" fmla="*/ 949796 w 2264509"/>
                <a:gd name="connsiteY27-44466" fmla="*/ 5294498 h 7217346"/>
                <a:gd name="connsiteX28-44467" fmla="*/ 1022842 w 2264509"/>
                <a:gd name="connsiteY28-44468" fmla="*/ 5197505 h 7217346"/>
                <a:gd name="connsiteX29-44469" fmla="*/ 1024856 w 2264509"/>
                <a:gd name="connsiteY29-44470" fmla="*/ 5054630 h 7217346"/>
                <a:gd name="connsiteX30-44471" fmla="*/ 1250022 w 2264509"/>
                <a:gd name="connsiteY30-44472" fmla="*/ 4234537 h 7217346"/>
                <a:gd name="connsiteX31-44473" fmla="*/ 1388027 w 2264509"/>
                <a:gd name="connsiteY31-44474" fmla="*/ 4644157 h 7217346"/>
                <a:gd name="connsiteX32-44475" fmla="*/ 1392304 w 2264509"/>
                <a:gd name="connsiteY32-44476" fmla="*/ 4865602 h 7217346"/>
                <a:gd name="connsiteX33-44477" fmla="*/ 1361716 w 2264509"/>
                <a:gd name="connsiteY33-44478" fmla="*/ 4959440 h 7217346"/>
                <a:gd name="connsiteX34-44479" fmla="*/ 1405585 w 2264509"/>
                <a:gd name="connsiteY34-44480" fmla="*/ 5098769 h 7217346"/>
                <a:gd name="connsiteX35-44481" fmla="*/ 1313490 w 2264509"/>
                <a:gd name="connsiteY35-44482" fmla="*/ 5539804 h 7217346"/>
                <a:gd name="connsiteX36-44483" fmla="*/ 1314512 w 2264509"/>
                <a:gd name="connsiteY36-44484" fmla="*/ 6345824 h 7217346"/>
                <a:gd name="connsiteX37-44485" fmla="*/ 1387677 w 2264509"/>
                <a:gd name="connsiteY37-44486" fmla="*/ 6525837 h 7217346"/>
                <a:gd name="connsiteX38-44487" fmla="*/ 1336897 w 2264509"/>
                <a:gd name="connsiteY38-44488" fmla="*/ 6727274 h 7217346"/>
                <a:gd name="connsiteX39-44489" fmla="*/ 1355075 w 2264509"/>
                <a:gd name="connsiteY39-44490" fmla="*/ 6813600 h 7217346"/>
                <a:gd name="connsiteX40-44491" fmla="*/ 1364871 w 2264509"/>
                <a:gd name="connsiteY40-44492" fmla="*/ 7006384 h 7217346"/>
                <a:gd name="connsiteX41-44493" fmla="*/ 1811645 w 2264509"/>
                <a:gd name="connsiteY41-44494" fmla="*/ 7174679 h 7217346"/>
                <a:gd name="connsiteX42-44495" fmla="*/ 2240298 w 2264509"/>
                <a:gd name="connsiteY42-44496" fmla="*/ 7184685 h 7217346"/>
                <a:gd name="connsiteX43-44497" fmla="*/ 2223142 w 2264509"/>
                <a:gd name="connsiteY43-44498" fmla="*/ 7032346 h 7217346"/>
                <a:gd name="connsiteX44-44499" fmla="*/ 1738539 w 2264509"/>
                <a:gd name="connsiteY44-44500" fmla="*/ 6666009 h 7217346"/>
                <a:gd name="connsiteX45-44501" fmla="*/ 1759422 w 2264509"/>
                <a:gd name="connsiteY45-44502" fmla="*/ 6535632 h 7217346"/>
                <a:gd name="connsiteX46-44503" fmla="*/ 1719909 w 2264509"/>
                <a:gd name="connsiteY46-44504" fmla="*/ 6436627 h 7217346"/>
                <a:gd name="connsiteX47-44505" fmla="*/ 1708642 w 2264509"/>
                <a:gd name="connsiteY47-44506" fmla="*/ 6235730 h 7217346"/>
                <a:gd name="connsiteX48-44507" fmla="*/ 1730306 w 2264509"/>
                <a:gd name="connsiteY48-44508" fmla="*/ 5965274 h 7217346"/>
                <a:gd name="connsiteX49-44509" fmla="*/ 1778923 w 2264509"/>
                <a:gd name="connsiteY49-44510" fmla="*/ 5497769 h 7217346"/>
                <a:gd name="connsiteX50-44511" fmla="*/ 1790341 w 2264509"/>
                <a:gd name="connsiteY50-44512" fmla="*/ 5349364 h 7217346"/>
                <a:gd name="connsiteX51-44513" fmla="*/ 1848903 w 2264509"/>
                <a:gd name="connsiteY51-44514" fmla="*/ 5302881 h 7217346"/>
                <a:gd name="connsiteX52-44515" fmla="*/ 1935499 w 2264509"/>
                <a:gd name="connsiteY52-44516" fmla="*/ 5083205 h 7217346"/>
                <a:gd name="connsiteX53-44517" fmla="*/ 1960649 w 2264509"/>
                <a:gd name="connsiteY53-44518" fmla="*/ 4791056 h 7217346"/>
                <a:gd name="connsiteX54-44519" fmla="*/ 1951665 w 2264509"/>
                <a:gd name="connsiteY54-44520" fmla="*/ 4334336 h 7217346"/>
                <a:gd name="connsiteX55-44521" fmla="*/ 1932344 w 2264509"/>
                <a:gd name="connsiteY55-44522" fmla="*/ 3888133 h 7217346"/>
                <a:gd name="connsiteX56-44523" fmla="*/ 2114094 w 2264509"/>
                <a:gd name="connsiteY56-44524" fmla="*/ 3794489 h 7217346"/>
                <a:gd name="connsiteX57-44525" fmla="*/ 1762492 w 2264509"/>
                <a:gd name="connsiteY57-44526" fmla="*/ 2682768 h 7217346"/>
                <a:gd name="connsiteX58-44527" fmla="*/ 2171636 w 2264509"/>
                <a:gd name="connsiteY58-44528" fmla="*/ 2450629 h 7217346"/>
                <a:gd name="connsiteX59-44529" fmla="*/ 2032492 w 2264509"/>
                <a:gd name="connsiteY59-44530" fmla="*/ 1850474 h 7217346"/>
                <a:gd name="connsiteX60-44531" fmla="*/ 1987751 w 2264509"/>
                <a:gd name="connsiteY60-44532" fmla="*/ 1662589 h 7217346"/>
                <a:gd name="connsiteX61-44533" fmla="*/ 1973329 w 2264509"/>
                <a:gd name="connsiteY61-44534" fmla="*/ 1418094 h 7217346"/>
                <a:gd name="connsiteX62-44535" fmla="*/ 1925704 w 2264509"/>
                <a:gd name="connsiteY62-44536" fmla="*/ 1287898 h 7217346"/>
                <a:gd name="connsiteX63-44537" fmla="*/ 1458979 w 2264509"/>
                <a:gd name="connsiteY63-44538" fmla="*/ 1120535 h 7217346"/>
                <a:gd name="connsiteX64-44539" fmla="*/ 1360513 w 2264509"/>
                <a:gd name="connsiteY64-44540" fmla="*/ 1005635 h 7217346"/>
                <a:gd name="connsiteX65-44541" fmla="*/ 1416522 w 2264509"/>
                <a:gd name="connsiteY65-44542" fmla="*/ 807081 h 7217346"/>
                <a:gd name="connsiteX66-44543" fmla="*/ 1484699 w 2264509"/>
                <a:gd name="connsiteY66-44544" fmla="*/ 608469 h 7217346"/>
                <a:gd name="connsiteX67-44545" fmla="*/ 1496208 w 2264509"/>
                <a:gd name="connsiteY67-44546" fmla="*/ 366317 h 7217346"/>
                <a:gd name="connsiteX68-44547" fmla="*/ 1413968 w 2264509"/>
                <a:gd name="connsiteY68-44548" fmla="*/ 146640 h 7217346"/>
                <a:gd name="connsiteX69-44549" fmla="*/ 1100515 w 2264509"/>
                <a:gd name="connsiteY69-44550" fmla="*/ 551 h 7217346"/>
                <a:gd name="connsiteX0-44551" fmla="*/ 1100515 w 2264509"/>
                <a:gd name="connsiteY0-44552" fmla="*/ 551 h 7217346"/>
                <a:gd name="connsiteX1-44553" fmla="*/ 849378 w 2264509"/>
                <a:gd name="connsiteY1-44554" fmla="*/ 118937 h 7217346"/>
                <a:gd name="connsiteX2-44555" fmla="*/ 751515 w 2264509"/>
                <a:gd name="connsiteY2-44556" fmla="*/ 285490 h 7217346"/>
                <a:gd name="connsiteX3-44557" fmla="*/ 756141 w 2264509"/>
                <a:gd name="connsiteY3-44558" fmla="*/ 566071 h 7217346"/>
                <a:gd name="connsiteX4-44559" fmla="*/ 895260 w 2264509"/>
                <a:gd name="connsiteY4-44560" fmla="*/ 882679 h 7217346"/>
                <a:gd name="connsiteX5-44561" fmla="*/ 785588 w 2264509"/>
                <a:gd name="connsiteY5-44562" fmla="*/ 1025825 h 7217346"/>
                <a:gd name="connsiteX6-44563" fmla="*/ 152912 w 2264509"/>
                <a:gd name="connsiteY6-44564" fmla="*/ 1252683 h 7217346"/>
                <a:gd name="connsiteX7-44565" fmla="*/ 8160 w 2264509"/>
                <a:gd name="connsiteY7-44566" fmla="*/ 2283394 h 7217346"/>
                <a:gd name="connsiteX8-44567" fmla="*/ 416233 w 2264509"/>
                <a:gd name="connsiteY8-44568" fmla="*/ 2735641 h 7217346"/>
                <a:gd name="connsiteX9-44569" fmla="*/ 293173 w 2264509"/>
                <a:gd name="connsiteY9-44570" fmla="*/ 3799944 h 7217346"/>
                <a:gd name="connsiteX10-44571" fmla="*/ 428536 w 2264509"/>
                <a:gd name="connsiteY10-44572" fmla="*/ 3969982 h 7217346"/>
                <a:gd name="connsiteX11-44573" fmla="*/ 486017 w 2264509"/>
                <a:gd name="connsiteY11-44574" fmla="*/ 4215017 h 7217346"/>
                <a:gd name="connsiteX12-44575" fmla="*/ 547224 w 2264509"/>
                <a:gd name="connsiteY12-44576" fmla="*/ 4615099 h 7217346"/>
                <a:gd name="connsiteX13-44577" fmla="*/ 555878 w 2264509"/>
                <a:gd name="connsiteY13-44578" fmla="*/ 4779518 h 7217346"/>
                <a:gd name="connsiteX14-44579" fmla="*/ 541964 w 2264509"/>
                <a:gd name="connsiteY14-44580" fmla="*/ 4966441 h 7217346"/>
                <a:gd name="connsiteX15-44581" fmla="*/ 510234 w 2264509"/>
                <a:gd name="connsiteY15-44582" fmla="*/ 5112051 h 7217346"/>
                <a:gd name="connsiteX16-44583" fmla="*/ 434305 w 2264509"/>
                <a:gd name="connsiteY16-44584" fmla="*/ 6139609 h 7217346"/>
                <a:gd name="connsiteX17-44585" fmla="*/ 399690 w 2264509"/>
                <a:gd name="connsiteY17-44586" fmla="*/ 6589898 h 7217346"/>
                <a:gd name="connsiteX18-44587" fmla="*/ 471534 w 2264509"/>
                <a:gd name="connsiteY18-44588" fmla="*/ 6812999 h 7217346"/>
                <a:gd name="connsiteX19-44589" fmla="*/ 409205 w 2264509"/>
                <a:gd name="connsiteY19-44590" fmla="*/ 6995629 h 7217346"/>
                <a:gd name="connsiteX20-44591" fmla="*/ 712039 w 2264509"/>
                <a:gd name="connsiteY20-44592" fmla="*/ 7208607 h 7217346"/>
                <a:gd name="connsiteX21-44593" fmla="*/ 1018766 w 2264509"/>
                <a:gd name="connsiteY21-44594" fmla="*/ 7101007 h 7217346"/>
                <a:gd name="connsiteX22-44595" fmla="*/ 760721 w 2264509"/>
                <a:gd name="connsiteY22-44596" fmla="*/ 6842580 h 7217346"/>
                <a:gd name="connsiteX23-44597" fmla="*/ 804368 w 2264509"/>
                <a:gd name="connsiteY23-44598" fmla="*/ 6565349 h 7217346"/>
                <a:gd name="connsiteX24-44599" fmla="*/ 790216 w 2264509"/>
                <a:gd name="connsiteY24-44600" fmla="*/ 6235730 h 7217346"/>
                <a:gd name="connsiteX25-44601" fmla="*/ 907792 w 2264509"/>
                <a:gd name="connsiteY25-44602" fmla="*/ 5474692 h 7217346"/>
                <a:gd name="connsiteX26-44603" fmla="*/ 957309 w 2264509"/>
                <a:gd name="connsiteY26-44604" fmla="*/ 5365800 h 7217346"/>
                <a:gd name="connsiteX27-44605" fmla="*/ 949796 w 2264509"/>
                <a:gd name="connsiteY27-44606" fmla="*/ 5294498 h 7217346"/>
                <a:gd name="connsiteX28-44607" fmla="*/ 1022842 w 2264509"/>
                <a:gd name="connsiteY28-44608" fmla="*/ 5197505 h 7217346"/>
                <a:gd name="connsiteX29-44609" fmla="*/ 1024856 w 2264509"/>
                <a:gd name="connsiteY29-44610" fmla="*/ 5054630 h 7217346"/>
                <a:gd name="connsiteX30-44611" fmla="*/ 1250022 w 2264509"/>
                <a:gd name="connsiteY30-44612" fmla="*/ 4234537 h 7217346"/>
                <a:gd name="connsiteX31-44613" fmla="*/ 1388027 w 2264509"/>
                <a:gd name="connsiteY31-44614" fmla="*/ 4644157 h 7217346"/>
                <a:gd name="connsiteX32-44615" fmla="*/ 1392304 w 2264509"/>
                <a:gd name="connsiteY32-44616" fmla="*/ 4865602 h 7217346"/>
                <a:gd name="connsiteX33-44617" fmla="*/ 1361716 w 2264509"/>
                <a:gd name="connsiteY33-44618" fmla="*/ 4959440 h 7217346"/>
                <a:gd name="connsiteX34-44619" fmla="*/ 1405585 w 2264509"/>
                <a:gd name="connsiteY34-44620" fmla="*/ 5098769 h 7217346"/>
                <a:gd name="connsiteX35-44621" fmla="*/ 1313490 w 2264509"/>
                <a:gd name="connsiteY35-44622" fmla="*/ 5539804 h 7217346"/>
                <a:gd name="connsiteX36-44623" fmla="*/ 1314512 w 2264509"/>
                <a:gd name="connsiteY36-44624" fmla="*/ 6345824 h 7217346"/>
                <a:gd name="connsiteX37-44625" fmla="*/ 1387677 w 2264509"/>
                <a:gd name="connsiteY37-44626" fmla="*/ 6525837 h 7217346"/>
                <a:gd name="connsiteX38-44627" fmla="*/ 1336897 w 2264509"/>
                <a:gd name="connsiteY38-44628" fmla="*/ 6727274 h 7217346"/>
                <a:gd name="connsiteX39-44629" fmla="*/ 1355075 w 2264509"/>
                <a:gd name="connsiteY39-44630" fmla="*/ 6813600 h 7217346"/>
                <a:gd name="connsiteX40-44631" fmla="*/ 1364871 w 2264509"/>
                <a:gd name="connsiteY40-44632" fmla="*/ 7006384 h 7217346"/>
                <a:gd name="connsiteX41-44633" fmla="*/ 1811645 w 2264509"/>
                <a:gd name="connsiteY41-44634" fmla="*/ 7174679 h 7217346"/>
                <a:gd name="connsiteX42-44635" fmla="*/ 2240298 w 2264509"/>
                <a:gd name="connsiteY42-44636" fmla="*/ 7184685 h 7217346"/>
                <a:gd name="connsiteX43-44637" fmla="*/ 2223142 w 2264509"/>
                <a:gd name="connsiteY43-44638" fmla="*/ 7032346 h 7217346"/>
                <a:gd name="connsiteX44-44639" fmla="*/ 1738539 w 2264509"/>
                <a:gd name="connsiteY44-44640" fmla="*/ 6666009 h 7217346"/>
                <a:gd name="connsiteX45-44641" fmla="*/ 1759422 w 2264509"/>
                <a:gd name="connsiteY45-44642" fmla="*/ 6535632 h 7217346"/>
                <a:gd name="connsiteX46-44643" fmla="*/ 1719909 w 2264509"/>
                <a:gd name="connsiteY46-44644" fmla="*/ 6436627 h 7217346"/>
                <a:gd name="connsiteX47-44645" fmla="*/ 1708642 w 2264509"/>
                <a:gd name="connsiteY47-44646" fmla="*/ 6235730 h 7217346"/>
                <a:gd name="connsiteX48-44647" fmla="*/ 1730306 w 2264509"/>
                <a:gd name="connsiteY48-44648" fmla="*/ 5965274 h 7217346"/>
                <a:gd name="connsiteX49-44649" fmla="*/ 1778923 w 2264509"/>
                <a:gd name="connsiteY49-44650" fmla="*/ 5497769 h 7217346"/>
                <a:gd name="connsiteX50-44651" fmla="*/ 1790341 w 2264509"/>
                <a:gd name="connsiteY50-44652" fmla="*/ 5349364 h 7217346"/>
                <a:gd name="connsiteX51-44653" fmla="*/ 1848903 w 2264509"/>
                <a:gd name="connsiteY51-44654" fmla="*/ 5302881 h 7217346"/>
                <a:gd name="connsiteX52-44655" fmla="*/ 1935499 w 2264509"/>
                <a:gd name="connsiteY52-44656" fmla="*/ 5083205 h 7217346"/>
                <a:gd name="connsiteX53-44657" fmla="*/ 1960649 w 2264509"/>
                <a:gd name="connsiteY53-44658" fmla="*/ 4791056 h 7217346"/>
                <a:gd name="connsiteX54-44659" fmla="*/ 1951665 w 2264509"/>
                <a:gd name="connsiteY54-44660" fmla="*/ 4334336 h 7217346"/>
                <a:gd name="connsiteX55-44661" fmla="*/ 1932344 w 2264509"/>
                <a:gd name="connsiteY55-44662" fmla="*/ 3888133 h 7217346"/>
                <a:gd name="connsiteX56-44663" fmla="*/ 2114094 w 2264509"/>
                <a:gd name="connsiteY56-44664" fmla="*/ 3794489 h 7217346"/>
                <a:gd name="connsiteX57-44665" fmla="*/ 1762492 w 2264509"/>
                <a:gd name="connsiteY57-44666" fmla="*/ 2682768 h 7217346"/>
                <a:gd name="connsiteX58-44667" fmla="*/ 2171636 w 2264509"/>
                <a:gd name="connsiteY58-44668" fmla="*/ 2450629 h 7217346"/>
                <a:gd name="connsiteX59-44669" fmla="*/ 2032492 w 2264509"/>
                <a:gd name="connsiteY59-44670" fmla="*/ 1850474 h 7217346"/>
                <a:gd name="connsiteX60-44671" fmla="*/ 1987751 w 2264509"/>
                <a:gd name="connsiteY60-44672" fmla="*/ 1662589 h 7217346"/>
                <a:gd name="connsiteX61-44673" fmla="*/ 1973329 w 2264509"/>
                <a:gd name="connsiteY61-44674" fmla="*/ 1418094 h 7217346"/>
                <a:gd name="connsiteX62-44675" fmla="*/ 1925704 w 2264509"/>
                <a:gd name="connsiteY62-44676" fmla="*/ 1287898 h 7217346"/>
                <a:gd name="connsiteX63-44677" fmla="*/ 1458979 w 2264509"/>
                <a:gd name="connsiteY63-44678" fmla="*/ 1120535 h 7217346"/>
                <a:gd name="connsiteX64-44679" fmla="*/ 1360513 w 2264509"/>
                <a:gd name="connsiteY64-44680" fmla="*/ 1005635 h 7217346"/>
                <a:gd name="connsiteX65-44681" fmla="*/ 1416522 w 2264509"/>
                <a:gd name="connsiteY65-44682" fmla="*/ 807081 h 7217346"/>
                <a:gd name="connsiteX66-44683" fmla="*/ 1484699 w 2264509"/>
                <a:gd name="connsiteY66-44684" fmla="*/ 608469 h 7217346"/>
                <a:gd name="connsiteX67-44685" fmla="*/ 1496208 w 2264509"/>
                <a:gd name="connsiteY67-44686" fmla="*/ 366317 h 7217346"/>
                <a:gd name="connsiteX68-44687" fmla="*/ 1413968 w 2264509"/>
                <a:gd name="connsiteY68-44688" fmla="*/ 146640 h 7217346"/>
                <a:gd name="connsiteX69-44689" fmla="*/ 1100515 w 2264509"/>
                <a:gd name="connsiteY69-44690" fmla="*/ 551 h 7217346"/>
                <a:gd name="connsiteX0-44691" fmla="*/ 1100515 w 2264509"/>
                <a:gd name="connsiteY0-44692" fmla="*/ 551 h 7217346"/>
                <a:gd name="connsiteX1-44693" fmla="*/ 849378 w 2264509"/>
                <a:gd name="connsiteY1-44694" fmla="*/ 118937 h 7217346"/>
                <a:gd name="connsiteX2-44695" fmla="*/ 751515 w 2264509"/>
                <a:gd name="connsiteY2-44696" fmla="*/ 285490 h 7217346"/>
                <a:gd name="connsiteX3-44697" fmla="*/ 756141 w 2264509"/>
                <a:gd name="connsiteY3-44698" fmla="*/ 566071 h 7217346"/>
                <a:gd name="connsiteX4-44699" fmla="*/ 895260 w 2264509"/>
                <a:gd name="connsiteY4-44700" fmla="*/ 882679 h 7217346"/>
                <a:gd name="connsiteX5-44701" fmla="*/ 785588 w 2264509"/>
                <a:gd name="connsiteY5-44702" fmla="*/ 1025825 h 7217346"/>
                <a:gd name="connsiteX6-44703" fmla="*/ 152912 w 2264509"/>
                <a:gd name="connsiteY6-44704" fmla="*/ 1252683 h 7217346"/>
                <a:gd name="connsiteX7-44705" fmla="*/ 8160 w 2264509"/>
                <a:gd name="connsiteY7-44706" fmla="*/ 2283394 h 7217346"/>
                <a:gd name="connsiteX8-44707" fmla="*/ 416233 w 2264509"/>
                <a:gd name="connsiteY8-44708" fmla="*/ 2735641 h 7217346"/>
                <a:gd name="connsiteX9-44709" fmla="*/ 293173 w 2264509"/>
                <a:gd name="connsiteY9-44710" fmla="*/ 3799944 h 7217346"/>
                <a:gd name="connsiteX10-44711" fmla="*/ 428536 w 2264509"/>
                <a:gd name="connsiteY10-44712" fmla="*/ 3969982 h 7217346"/>
                <a:gd name="connsiteX11-44713" fmla="*/ 486017 w 2264509"/>
                <a:gd name="connsiteY11-44714" fmla="*/ 4215017 h 7217346"/>
                <a:gd name="connsiteX12-44715" fmla="*/ 547224 w 2264509"/>
                <a:gd name="connsiteY12-44716" fmla="*/ 4615099 h 7217346"/>
                <a:gd name="connsiteX13-44717" fmla="*/ 555878 w 2264509"/>
                <a:gd name="connsiteY13-44718" fmla="*/ 4779518 h 7217346"/>
                <a:gd name="connsiteX14-44719" fmla="*/ 541964 w 2264509"/>
                <a:gd name="connsiteY14-44720" fmla="*/ 4966441 h 7217346"/>
                <a:gd name="connsiteX15-44721" fmla="*/ 510234 w 2264509"/>
                <a:gd name="connsiteY15-44722" fmla="*/ 5112051 h 7217346"/>
                <a:gd name="connsiteX16-44723" fmla="*/ 434305 w 2264509"/>
                <a:gd name="connsiteY16-44724" fmla="*/ 6139609 h 7217346"/>
                <a:gd name="connsiteX17-44725" fmla="*/ 399690 w 2264509"/>
                <a:gd name="connsiteY17-44726" fmla="*/ 6589898 h 7217346"/>
                <a:gd name="connsiteX18-44727" fmla="*/ 471534 w 2264509"/>
                <a:gd name="connsiteY18-44728" fmla="*/ 6812999 h 7217346"/>
                <a:gd name="connsiteX19-44729" fmla="*/ 409205 w 2264509"/>
                <a:gd name="connsiteY19-44730" fmla="*/ 6995629 h 7217346"/>
                <a:gd name="connsiteX20-44731" fmla="*/ 712039 w 2264509"/>
                <a:gd name="connsiteY20-44732" fmla="*/ 7208607 h 7217346"/>
                <a:gd name="connsiteX21-44733" fmla="*/ 1018766 w 2264509"/>
                <a:gd name="connsiteY21-44734" fmla="*/ 7101007 h 7217346"/>
                <a:gd name="connsiteX22-44735" fmla="*/ 760721 w 2264509"/>
                <a:gd name="connsiteY22-44736" fmla="*/ 6842580 h 7217346"/>
                <a:gd name="connsiteX23-44737" fmla="*/ 804368 w 2264509"/>
                <a:gd name="connsiteY23-44738" fmla="*/ 6565349 h 7217346"/>
                <a:gd name="connsiteX24-44739" fmla="*/ 790216 w 2264509"/>
                <a:gd name="connsiteY24-44740" fmla="*/ 6235730 h 7217346"/>
                <a:gd name="connsiteX25-44741" fmla="*/ 907792 w 2264509"/>
                <a:gd name="connsiteY25-44742" fmla="*/ 5474692 h 7217346"/>
                <a:gd name="connsiteX26-44743" fmla="*/ 957309 w 2264509"/>
                <a:gd name="connsiteY26-44744" fmla="*/ 5365800 h 7217346"/>
                <a:gd name="connsiteX27-44745" fmla="*/ 949796 w 2264509"/>
                <a:gd name="connsiteY27-44746" fmla="*/ 5294498 h 7217346"/>
                <a:gd name="connsiteX28-44747" fmla="*/ 1022842 w 2264509"/>
                <a:gd name="connsiteY28-44748" fmla="*/ 5197505 h 7217346"/>
                <a:gd name="connsiteX29-44749" fmla="*/ 1024856 w 2264509"/>
                <a:gd name="connsiteY29-44750" fmla="*/ 5054630 h 7217346"/>
                <a:gd name="connsiteX30-44751" fmla="*/ 1250022 w 2264509"/>
                <a:gd name="connsiteY30-44752" fmla="*/ 4234537 h 7217346"/>
                <a:gd name="connsiteX31-44753" fmla="*/ 1388027 w 2264509"/>
                <a:gd name="connsiteY31-44754" fmla="*/ 4644157 h 7217346"/>
                <a:gd name="connsiteX32-44755" fmla="*/ 1392304 w 2264509"/>
                <a:gd name="connsiteY32-44756" fmla="*/ 4865602 h 7217346"/>
                <a:gd name="connsiteX33-44757" fmla="*/ 1361716 w 2264509"/>
                <a:gd name="connsiteY33-44758" fmla="*/ 4959440 h 7217346"/>
                <a:gd name="connsiteX34-44759" fmla="*/ 1405585 w 2264509"/>
                <a:gd name="connsiteY34-44760" fmla="*/ 5098769 h 7217346"/>
                <a:gd name="connsiteX35-44761" fmla="*/ 1313490 w 2264509"/>
                <a:gd name="connsiteY35-44762" fmla="*/ 5539804 h 7217346"/>
                <a:gd name="connsiteX36-44763" fmla="*/ 1314512 w 2264509"/>
                <a:gd name="connsiteY36-44764" fmla="*/ 6345824 h 7217346"/>
                <a:gd name="connsiteX37-44765" fmla="*/ 1387677 w 2264509"/>
                <a:gd name="connsiteY37-44766" fmla="*/ 6525837 h 7217346"/>
                <a:gd name="connsiteX38-44767" fmla="*/ 1336897 w 2264509"/>
                <a:gd name="connsiteY38-44768" fmla="*/ 6727274 h 7217346"/>
                <a:gd name="connsiteX39-44769" fmla="*/ 1355075 w 2264509"/>
                <a:gd name="connsiteY39-44770" fmla="*/ 6813600 h 7217346"/>
                <a:gd name="connsiteX40-44771" fmla="*/ 1364871 w 2264509"/>
                <a:gd name="connsiteY40-44772" fmla="*/ 7006384 h 7217346"/>
                <a:gd name="connsiteX41-44773" fmla="*/ 1811645 w 2264509"/>
                <a:gd name="connsiteY41-44774" fmla="*/ 7174679 h 7217346"/>
                <a:gd name="connsiteX42-44775" fmla="*/ 2240298 w 2264509"/>
                <a:gd name="connsiteY42-44776" fmla="*/ 7184685 h 7217346"/>
                <a:gd name="connsiteX43-44777" fmla="*/ 2223142 w 2264509"/>
                <a:gd name="connsiteY43-44778" fmla="*/ 7032346 h 7217346"/>
                <a:gd name="connsiteX44-44779" fmla="*/ 1738539 w 2264509"/>
                <a:gd name="connsiteY44-44780" fmla="*/ 6666009 h 7217346"/>
                <a:gd name="connsiteX45-44781" fmla="*/ 1759422 w 2264509"/>
                <a:gd name="connsiteY45-44782" fmla="*/ 6535632 h 7217346"/>
                <a:gd name="connsiteX46-44783" fmla="*/ 1719909 w 2264509"/>
                <a:gd name="connsiteY46-44784" fmla="*/ 6436627 h 7217346"/>
                <a:gd name="connsiteX47-44785" fmla="*/ 1708642 w 2264509"/>
                <a:gd name="connsiteY47-44786" fmla="*/ 6235730 h 7217346"/>
                <a:gd name="connsiteX48-44787" fmla="*/ 1730306 w 2264509"/>
                <a:gd name="connsiteY48-44788" fmla="*/ 5965274 h 7217346"/>
                <a:gd name="connsiteX49-44789" fmla="*/ 1778923 w 2264509"/>
                <a:gd name="connsiteY49-44790" fmla="*/ 5497769 h 7217346"/>
                <a:gd name="connsiteX50-44791" fmla="*/ 1790341 w 2264509"/>
                <a:gd name="connsiteY50-44792" fmla="*/ 5349364 h 7217346"/>
                <a:gd name="connsiteX51-44793" fmla="*/ 1848903 w 2264509"/>
                <a:gd name="connsiteY51-44794" fmla="*/ 5302881 h 7217346"/>
                <a:gd name="connsiteX52-44795" fmla="*/ 1935499 w 2264509"/>
                <a:gd name="connsiteY52-44796" fmla="*/ 5083205 h 7217346"/>
                <a:gd name="connsiteX53-44797" fmla="*/ 1960649 w 2264509"/>
                <a:gd name="connsiteY53-44798" fmla="*/ 4791056 h 7217346"/>
                <a:gd name="connsiteX54-44799" fmla="*/ 1951665 w 2264509"/>
                <a:gd name="connsiteY54-44800" fmla="*/ 4334336 h 7217346"/>
                <a:gd name="connsiteX55-44801" fmla="*/ 1932344 w 2264509"/>
                <a:gd name="connsiteY55-44802" fmla="*/ 3888133 h 7217346"/>
                <a:gd name="connsiteX56-44803" fmla="*/ 2114094 w 2264509"/>
                <a:gd name="connsiteY56-44804" fmla="*/ 3794489 h 7217346"/>
                <a:gd name="connsiteX57-44805" fmla="*/ 1762492 w 2264509"/>
                <a:gd name="connsiteY57-44806" fmla="*/ 2682768 h 7217346"/>
                <a:gd name="connsiteX58-44807" fmla="*/ 2171636 w 2264509"/>
                <a:gd name="connsiteY58-44808" fmla="*/ 2450629 h 7217346"/>
                <a:gd name="connsiteX59-44809" fmla="*/ 2032492 w 2264509"/>
                <a:gd name="connsiteY59-44810" fmla="*/ 1850474 h 7217346"/>
                <a:gd name="connsiteX60-44811" fmla="*/ 1987751 w 2264509"/>
                <a:gd name="connsiteY60-44812" fmla="*/ 1662589 h 7217346"/>
                <a:gd name="connsiteX61-44813" fmla="*/ 1973329 w 2264509"/>
                <a:gd name="connsiteY61-44814" fmla="*/ 1418094 h 7217346"/>
                <a:gd name="connsiteX62-44815" fmla="*/ 1925704 w 2264509"/>
                <a:gd name="connsiteY62-44816" fmla="*/ 1287898 h 7217346"/>
                <a:gd name="connsiteX63-44817" fmla="*/ 1458979 w 2264509"/>
                <a:gd name="connsiteY63-44818" fmla="*/ 1120535 h 7217346"/>
                <a:gd name="connsiteX64-44819" fmla="*/ 1360513 w 2264509"/>
                <a:gd name="connsiteY64-44820" fmla="*/ 1005635 h 7217346"/>
                <a:gd name="connsiteX65-44821" fmla="*/ 1416522 w 2264509"/>
                <a:gd name="connsiteY65-44822" fmla="*/ 807081 h 7217346"/>
                <a:gd name="connsiteX66-44823" fmla="*/ 1484699 w 2264509"/>
                <a:gd name="connsiteY66-44824" fmla="*/ 608469 h 7217346"/>
                <a:gd name="connsiteX67-44825" fmla="*/ 1496208 w 2264509"/>
                <a:gd name="connsiteY67-44826" fmla="*/ 366317 h 7217346"/>
                <a:gd name="connsiteX68-44827" fmla="*/ 1413968 w 2264509"/>
                <a:gd name="connsiteY68-44828" fmla="*/ 146640 h 7217346"/>
                <a:gd name="connsiteX69-44829" fmla="*/ 1100515 w 2264509"/>
                <a:gd name="connsiteY69-44830" fmla="*/ 551 h 7217346"/>
                <a:gd name="connsiteX0-44831" fmla="*/ 1100515 w 2264509"/>
                <a:gd name="connsiteY0-44832" fmla="*/ 551 h 7217346"/>
                <a:gd name="connsiteX1-44833" fmla="*/ 849378 w 2264509"/>
                <a:gd name="connsiteY1-44834" fmla="*/ 118937 h 7217346"/>
                <a:gd name="connsiteX2-44835" fmla="*/ 751515 w 2264509"/>
                <a:gd name="connsiteY2-44836" fmla="*/ 285490 h 7217346"/>
                <a:gd name="connsiteX3-44837" fmla="*/ 756141 w 2264509"/>
                <a:gd name="connsiteY3-44838" fmla="*/ 566071 h 7217346"/>
                <a:gd name="connsiteX4-44839" fmla="*/ 895260 w 2264509"/>
                <a:gd name="connsiteY4-44840" fmla="*/ 882679 h 7217346"/>
                <a:gd name="connsiteX5-44841" fmla="*/ 785588 w 2264509"/>
                <a:gd name="connsiteY5-44842" fmla="*/ 1025825 h 7217346"/>
                <a:gd name="connsiteX6-44843" fmla="*/ 152912 w 2264509"/>
                <a:gd name="connsiteY6-44844" fmla="*/ 1252683 h 7217346"/>
                <a:gd name="connsiteX7-44845" fmla="*/ 8160 w 2264509"/>
                <a:gd name="connsiteY7-44846" fmla="*/ 2283394 h 7217346"/>
                <a:gd name="connsiteX8-44847" fmla="*/ 416233 w 2264509"/>
                <a:gd name="connsiteY8-44848" fmla="*/ 2735641 h 7217346"/>
                <a:gd name="connsiteX9-44849" fmla="*/ 293173 w 2264509"/>
                <a:gd name="connsiteY9-44850" fmla="*/ 3799944 h 7217346"/>
                <a:gd name="connsiteX10-44851" fmla="*/ 428536 w 2264509"/>
                <a:gd name="connsiteY10-44852" fmla="*/ 3969982 h 7217346"/>
                <a:gd name="connsiteX11-44853" fmla="*/ 486017 w 2264509"/>
                <a:gd name="connsiteY11-44854" fmla="*/ 4215017 h 7217346"/>
                <a:gd name="connsiteX12-44855" fmla="*/ 547224 w 2264509"/>
                <a:gd name="connsiteY12-44856" fmla="*/ 4615099 h 7217346"/>
                <a:gd name="connsiteX13-44857" fmla="*/ 555878 w 2264509"/>
                <a:gd name="connsiteY13-44858" fmla="*/ 4779518 h 7217346"/>
                <a:gd name="connsiteX14-44859" fmla="*/ 541964 w 2264509"/>
                <a:gd name="connsiteY14-44860" fmla="*/ 4966441 h 7217346"/>
                <a:gd name="connsiteX15-44861" fmla="*/ 510234 w 2264509"/>
                <a:gd name="connsiteY15-44862" fmla="*/ 5112051 h 7217346"/>
                <a:gd name="connsiteX16-44863" fmla="*/ 434305 w 2264509"/>
                <a:gd name="connsiteY16-44864" fmla="*/ 6139609 h 7217346"/>
                <a:gd name="connsiteX17-44865" fmla="*/ 399690 w 2264509"/>
                <a:gd name="connsiteY17-44866" fmla="*/ 6589898 h 7217346"/>
                <a:gd name="connsiteX18-44867" fmla="*/ 471534 w 2264509"/>
                <a:gd name="connsiteY18-44868" fmla="*/ 6812999 h 7217346"/>
                <a:gd name="connsiteX19-44869" fmla="*/ 409205 w 2264509"/>
                <a:gd name="connsiteY19-44870" fmla="*/ 6995629 h 7217346"/>
                <a:gd name="connsiteX20-44871" fmla="*/ 712039 w 2264509"/>
                <a:gd name="connsiteY20-44872" fmla="*/ 7208607 h 7217346"/>
                <a:gd name="connsiteX21-44873" fmla="*/ 1018766 w 2264509"/>
                <a:gd name="connsiteY21-44874" fmla="*/ 7101007 h 7217346"/>
                <a:gd name="connsiteX22-44875" fmla="*/ 760721 w 2264509"/>
                <a:gd name="connsiteY22-44876" fmla="*/ 6842580 h 7217346"/>
                <a:gd name="connsiteX23-44877" fmla="*/ 804368 w 2264509"/>
                <a:gd name="connsiteY23-44878" fmla="*/ 6565349 h 7217346"/>
                <a:gd name="connsiteX24-44879" fmla="*/ 790216 w 2264509"/>
                <a:gd name="connsiteY24-44880" fmla="*/ 6235730 h 7217346"/>
                <a:gd name="connsiteX25-44881" fmla="*/ 907792 w 2264509"/>
                <a:gd name="connsiteY25-44882" fmla="*/ 5474692 h 7217346"/>
                <a:gd name="connsiteX26-44883" fmla="*/ 957309 w 2264509"/>
                <a:gd name="connsiteY26-44884" fmla="*/ 5365800 h 7217346"/>
                <a:gd name="connsiteX27-44885" fmla="*/ 949796 w 2264509"/>
                <a:gd name="connsiteY27-44886" fmla="*/ 5294498 h 7217346"/>
                <a:gd name="connsiteX28-44887" fmla="*/ 1022842 w 2264509"/>
                <a:gd name="connsiteY28-44888" fmla="*/ 5197505 h 7217346"/>
                <a:gd name="connsiteX29-44889" fmla="*/ 1024856 w 2264509"/>
                <a:gd name="connsiteY29-44890" fmla="*/ 5054630 h 7217346"/>
                <a:gd name="connsiteX30-44891" fmla="*/ 1250022 w 2264509"/>
                <a:gd name="connsiteY30-44892" fmla="*/ 4234537 h 7217346"/>
                <a:gd name="connsiteX31-44893" fmla="*/ 1388027 w 2264509"/>
                <a:gd name="connsiteY31-44894" fmla="*/ 4644157 h 7217346"/>
                <a:gd name="connsiteX32-44895" fmla="*/ 1392304 w 2264509"/>
                <a:gd name="connsiteY32-44896" fmla="*/ 4865602 h 7217346"/>
                <a:gd name="connsiteX33-44897" fmla="*/ 1361716 w 2264509"/>
                <a:gd name="connsiteY33-44898" fmla="*/ 4959440 h 7217346"/>
                <a:gd name="connsiteX34-44899" fmla="*/ 1405585 w 2264509"/>
                <a:gd name="connsiteY34-44900" fmla="*/ 5098769 h 7217346"/>
                <a:gd name="connsiteX35-44901" fmla="*/ 1313490 w 2264509"/>
                <a:gd name="connsiteY35-44902" fmla="*/ 5539804 h 7217346"/>
                <a:gd name="connsiteX36-44903" fmla="*/ 1314512 w 2264509"/>
                <a:gd name="connsiteY36-44904" fmla="*/ 6345824 h 7217346"/>
                <a:gd name="connsiteX37-44905" fmla="*/ 1387677 w 2264509"/>
                <a:gd name="connsiteY37-44906" fmla="*/ 6525837 h 7217346"/>
                <a:gd name="connsiteX38-44907" fmla="*/ 1336897 w 2264509"/>
                <a:gd name="connsiteY38-44908" fmla="*/ 6727274 h 7217346"/>
                <a:gd name="connsiteX39-44909" fmla="*/ 1355075 w 2264509"/>
                <a:gd name="connsiteY39-44910" fmla="*/ 6813600 h 7217346"/>
                <a:gd name="connsiteX40-44911" fmla="*/ 1364871 w 2264509"/>
                <a:gd name="connsiteY40-44912" fmla="*/ 7006384 h 7217346"/>
                <a:gd name="connsiteX41-44913" fmla="*/ 1811645 w 2264509"/>
                <a:gd name="connsiteY41-44914" fmla="*/ 7174679 h 7217346"/>
                <a:gd name="connsiteX42-44915" fmla="*/ 2240298 w 2264509"/>
                <a:gd name="connsiteY42-44916" fmla="*/ 7184685 h 7217346"/>
                <a:gd name="connsiteX43-44917" fmla="*/ 2223142 w 2264509"/>
                <a:gd name="connsiteY43-44918" fmla="*/ 7032346 h 7217346"/>
                <a:gd name="connsiteX44-44919" fmla="*/ 1738539 w 2264509"/>
                <a:gd name="connsiteY44-44920" fmla="*/ 6666009 h 7217346"/>
                <a:gd name="connsiteX45-44921" fmla="*/ 1759422 w 2264509"/>
                <a:gd name="connsiteY45-44922" fmla="*/ 6535632 h 7217346"/>
                <a:gd name="connsiteX46-44923" fmla="*/ 1719909 w 2264509"/>
                <a:gd name="connsiteY46-44924" fmla="*/ 6436627 h 7217346"/>
                <a:gd name="connsiteX47-44925" fmla="*/ 1708642 w 2264509"/>
                <a:gd name="connsiteY47-44926" fmla="*/ 6235730 h 7217346"/>
                <a:gd name="connsiteX48-44927" fmla="*/ 1730306 w 2264509"/>
                <a:gd name="connsiteY48-44928" fmla="*/ 5965274 h 7217346"/>
                <a:gd name="connsiteX49-44929" fmla="*/ 1778923 w 2264509"/>
                <a:gd name="connsiteY49-44930" fmla="*/ 5497769 h 7217346"/>
                <a:gd name="connsiteX50-44931" fmla="*/ 1790341 w 2264509"/>
                <a:gd name="connsiteY50-44932" fmla="*/ 5349364 h 7217346"/>
                <a:gd name="connsiteX51-44933" fmla="*/ 1848903 w 2264509"/>
                <a:gd name="connsiteY51-44934" fmla="*/ 5302881 h 7217346"/>
                <a:gd name="connsiteX52-44935" fmla="*/ 1935499 w 2264509"/>
                <a:gd name="connsiteY52-44936" fmla="*/ 5083205 h 7217346"/>
                <a:gd name="connsiteX53-44937" fmla="*/ 1960649 w 2264509"/>
                <a:gd name="connsiteY53-44938" fmla="*/ 4791056 h 7217346"/>
                <a:gd name="connsiteX54-44939" fmla="*/ 1951665 w 2264509"/>
                <a:gd name="connsiteY54-44940" fmla="*/ 4334336 h 7217346"/>
                <a:gd name="connsiteX55-44941" fmla="*/ 1932344 w 2264509"/>
                <a:gd name="connsiteY55-44942" fmla="*/ 3888133 h 7217346"/>
                <a:gd name="connsiteX56-44943" fmla="*/ 2114094 w 2264509"/>
                <a:gd name="connsiteY56-44944" fmla="*/ 3794489 h 7217346"/>
                <a:gd name="connsiteX57-44945" fmla="*/ 1762492 w 2264509"/>
                <a:gd name="connsiteY57-44946" fmla="*/ 2682768 h 7217346"/>
                <a:gd name="connsiteX58-44947" fmla="*/ 2171636 w 2264509"/>
                <a:gd name="connsiteY58-44948" fmla="*/ 2450629 h 7217346"/>
                <a:gd name="connsiteX59-44949" fmla="*/ 2032492 w 2264509"/>
                <a:gd name="connsiteY59-44950" fmla="*/ 1850474 h 7217346"/>
                <a:gd name="connsiteX60-44951" fmla="*/ 1987751 w 2264509"/>
                <a:gd name="connsiteY60-44952" fmla="*/ 1662589 h 7217346"/>
                <a:gd name="connsiteX61-44953" fmla="*/ 1973329 w 2264509"/>
                <a:gd name="connsiteY61-44954" fmla="*/ 1418094 h 7217346"/>
                <a:gd name="connsiteX62-44955" fmla="*/ 1925704 w 2264509"/>
                <a:gd name="connsiteY62-44956" fmla="*/ 1287898 h 7217346"/>
                <a:gd name="connsiteX63-44957" fmla="*/ 1458979 w 2264509"/>
                <a:gd name="connsiteY63-44958" fmla="*/ 1120535 h 7217346"/>
                <a:gd name="connsiteX64-44959" fmla="*/ 1360513 w 2264509"/>
                <a:gd name="connsiteY64-44960" fmla="*/ 1005635 h 7217346"/>
                <a:gd name="connsiteX65-44961" fmla="*/ 1416522 w 2264509"/>
                <a:gd name="connsiteY65-44962" fmla="*/ 807081 h 7217346"/>
                <a:gd name="connsiteX66-44963" fmla="*/ 1484699 w 2264509"/>
                <a:gd name="connsiteY66-44964" fmla="*/ 608469 h 7217346"/>
                <a:gd name="connsiteX67-44965" fmla="*/ 1496208 w 2264509"/>
                <a:gd name="connsiteY67-44966" fmla="*/ 366317 h 7217346"/>
                <a:gd name="connsiteX68-44967" fmla="*/ 1413968 w 2264509"/>
                <a:gd name="connsiteY68-44968" fmla="*/ 146640 h 7217346"/>
                <a:gd name="connsiteX69-44969" fmla="*/ 1100515 w 2264509"/>
                <a:gd name="connsiteY69-44970" fmla="*/ 551 h 7217346"/>
                <a:gd name="connsiteX0-44971" fmla="*/ 1100515 w 2264509"/>
                <a:gd name="connsiteY0-44972" fmla="*/ 551 h 7217346"/>
                <a:gd name="connsiteX1-44973" fmla="*/ 849378 w 2264509"/>
                <a:gd name="connsiteY1-44974" fmla="*/ 118937 h 7217346"/>
                <a:gd name="connsiteX2-44975" fmla="*/ 751515 w 2264509"/>
                <a:gd name="connsiteY2-44976" fmla="*/ 285490 h 7217346"/>
                <a:gd name="connsiteX3-44977" fmla="*/ 756141 w 2264509"/>
                <a:gd name="connsiteY3-44978" fmla="*/ 566071 h 7217346"/>
                <a:gd name="connsiteX4-44979" fmla="*/ 895260 w 2264509"/>
                <a:gd name="connsiteY4-44980" fmla="*/ 882679 h 7217346"/>
                <a:gd name="connsiteX5-44981" fmla="*/ 785588 w 2264509"/>
                <a:gd name="connsiteY5-44982" fmla="*/ 1025825 h 7217346"/>
                <a:gd name="connsiteX6-44983" fmla="*/ 152912 w 2264509"/>
                <a:gd name="connsiteY6-44984" fmla="*/ 1252683 h 7217346"/>
                <a:gd name="connsiteX7-44985" fmla="*/ 8160 w 2264509"/>
                <a:gd name="connsiteY7-44986" fmla="*/ 2283394 h 7217346"/>
                <a:gd name="connsiteX8-44987" fmla="*/ 416233 w 2264509"/>
                <a:gd name="connsiteY8-44988" fmla="*/ 2735641 h 7217346"/>
                <a:gd name="connsiteX9-44989" fmla="*/ 293173 w 2264509"/>
                <a:gd name="connsiteY9-44990" fmla="*/ 3799944 h 7217346"/>
                <a:gd name="connsiteX10-44991" fmla="*/ 428536 w 2264509"/>
                <a:gd name="connsiteY10-44992" fmla="*/ 3969982 h 7217346"/>
                <a:gd name="connsiteX11-44993" fmla="*/ 486017 w 2264509"/>
                <a:gd name="connsiteY11-44994" fmla="*/ 4215017 h 7217346"/>
                <a:gd name="connsiteX12-44995" fmla="*/ 547224 w 2264509"/>
                <a:gd name="connsiteY12-44996" fmla="*/ 4615099 h 7217346"/>
                <a:gd name="connsiteX13-44997" fmla="*/ 555878 w 2264509"/>
                <a:gd name="connsiteY13-44998" fmla="*/ 4779518 h 7217346"/>
                <a:gd name="connsiteX14-44999" fmla="*/ 541964 w 2264509"/>
                <a:gd name="connsiteY14-45000" fmla="*/ 4966441 h 7217346"/>
                <a:gd name="connsiteX15-45001" fmla="*/ 510234 w 2264509"/>
                <a:gd name="connsiteY15-45002" fmla="*/ 5112051 h 7217346"/>
                <a:gd name="connsiteX16-45003" fmla="*/ 434305 w 2264509"/>
                <a:gd name="connsiteY16-45004" fmla="*/ 6139609 h 7217346"/>
                <a:gd name="connsiteX17-45005" fmla="*/ 399690 w 2264509"/>
                <a:gd name="connsiteY17-45006" fmla="*/ 6589898 h 7217346"/>
                <a:gd name="connsiteX18-45007" fmla="*/ 471534 w 2264509"/>
                <a:gd name="connsiteY18-45008" fmla="*/ 6812999 h 7217346"/>
                <a:gd name="connsiteX19-45009" fmla="*/ 409205 w 2264509"/>
                <a:gd name="connsiteY19-45010" fmla="*/ 6995629 h 7217346"/>
                <a:gd name="connsiteX20-45011" fmla="*/ 712039 w 2264509"/>
                <a:gd name="connsiteY20-45012" fmla="*/ 7208607 h 7217346"/>
                <a:gd name="connsiteX21-45013" fmla="*/ 1018766 w 2264509"/>
                <a:gd name="connsiteY21-45014" fmla="*/ 7101007 h 7217346"/>
                <a:gd name="connsiteX22-45015" fmla="*/ 760721 w 2264509"/>
                <a:gd name="connsiteY22-45016" fmla="*/ 6842580 h 7217346"/>
                <a:gd name="connsiteX23-45017" fmla="*/ 804368 w 2264509"/>
                <a:gd name="connsiteY23-45018" fmla="*/ 6565349 h 7217346"/>
                <a:gd name="connsiteX24-45019" fmla="*/ 790216 w 2264509"/>
                <a:gd name="connsiteY24-45020" fmla="*/ 6235730 h 7217346"/>
                <a:gd name="connsiteX25-45021" fmla="*/ 907792 w 2264509"/>
                <a:gd name="connsiteY25-45022" fmla="*/ 5474692 h 7217346"/>
                <a:gd name="connsiteX26-45023" fmla="*/ 957309 w 2264509"/>
                <a:gd name="connsiteY26-45024" fmla="*/ 5365800 h 7217346"/>
                <a:gd name="connsiteX27-45025" fmla="*/ 949796 w 2264509"/>
                <a:gd name="connsiteY27-45026" fmla="*/ 5294498 h 7217346"/>
                <a:gd name="connsiteX28-45027" fmla="*/ 1022842 w 2264509"/>
                <a:gd name="connsiteY28-45028" fmla="*/ 5197505 h 7217346"/>
                <a:gd name="connsiteX29-45029" fmla="*/ 1024856 w 2264509"/>
                <a:gd name="connsiteY29-45030" fmla="*/ 5054630 h 7217346"/>
                <a:gd name="connsiteX30-45031" fmla="*/ 1250022 w 2264509"/>
                <a:gd name="connsiteY30-45032" fmla="*/ 4234537 h 7217346"/>
                <a:gd name="connsiteX31-45033" fmla="*/ 1388027 w 2264509"/>
                <a:gd name="connsiteY31-45034" fmla="*/ 4644157 h 7217346"/>
                <a:gd name="connsiteX32-45035" fmla="*/ 1392304 w 2264509"/>
                <a:gd name="connsiteY32-45036" fmla="*/ 4865602 h 7217346"/>
                <a:gd name="connsiteX33-45037" fmla="*/ 1361716 w 2264509"/>
                <a:gd name="connsiteY33-45038" fmla="*/ 4959440 h 7217346"/>
                <a:gd name="connsiteX34-45039" fmla="*/ 1405585 w 2264509"/>
                <a:gd name="connsiteY34-45040" fmla="*/ 5098769 h 7217346"/>
                <a:gd name="connsiteX35-45041" fmla="*/ 1313490 w 2264509"/>
                <a:gd name="connsiteY35-45042" fmla="*/ 5539804 h 7217346"/>
                <a:gd name="connsiteX36-45043" fmla="*/ 1314512 w 2264509"/>
                <a:gd name="connsiteY36-45044" fmla="*/ 6345824 h 7217346"/>
                <a:gd name="connsiteX37-45045" fmla="*/ 1387677 w 2264509"/>
                <a:gd name="connsiteY37-45046" fmla="*/ 6525837 h 7217346"/>
                <a:gd name="connsiteX38-45047" fmla="*/ 1336897 w 2264509"/>
                <a:gd name="connsiteY38-45048" fmla="*/ 6727274 h 7217346"/>
                <a:gd name="connsiteX39-45049" fmla="*/ 1355075 w 2264509"/>
                <a:gd name="connsiteY39-45050" fmla="*/ 6813600 h 7217346"/>
                <a:gd name="connsiteX40-45051" fmla="*/ 1364871 w 2264509"/>
                <a:gd name="connsiteY40-45052" fmla="*/ 7006384 h 7217346"/>
                <a:gd name="connsiteX41-45053" fmla="*/ 1811645 w 2264509"/>
                <a:gd name="connsiteY41-45054" fmla="*/ 7174679 h 7217346"/>
                <a:gd name="connsiteX42-45055" fmla="*/ 2240298 w 2264509"/>
                <a:gd name="connsiteY42-45056" fmla="*/ 7184685 h 7217346"/>
                <a:gd name="connsiteX43-45057" fmla="*/ 2223142 w 2264509"/>
                <a:gd name="connsiteY43-45058" fmla="*/ 7032346 h 7217346"/>
                <a:gd name="connsiteX44-45059" fmla="*/ 1738539 w 2264509"/>
                <a:gd name="connsiteY44-45060" fmla="*/ 6666009 h 7217346"/>
                <a:gd name="connsiteX45-45061" fmla="*/ 1759422 w 2264509"/>
                <a:gd name="connsiteY45-45062" fmla="*/ 6535632 h 7217346"/>
                <a:gd name="connsiteX46-45063" fmla="*/ 1719909 w 2264509"/>
                <a:gd name="connsiteY46-45064" fmla="*/ 6436627 h 7217346"/>
                <a:gd name="connsiteX47-45065" fmla="*/ 1708642 w 2264509"/>
                <a:gd name="connsiteY47-45066" fmla="*/ 6235730 h 7217346"/>
                <a:gd name="connsiteX48-45067" fmla="*/ 1730306 w 2264509"/>
                <a:gd name="connsiteY48-45068" fmla="*/ 5965274 h 7217346"/>
                <a:gd name="connsiteX49-45069" fmla="*/ 1778923 w 2264509"/>
                <a:gd name="connsiteY49-45070" fmla="*/ 5497769 h 7217346"/>
                <a:gd name="connsiteX50-45071" fmla="*/ 1790341 w 2264509"/>
                <a:gd name="connsiteY50-45072" fmla="*/ 5349364 h 7217346"/>
                <a:gd name="connsiteX51-45073" fmla="*/ 1848903 w 2264509"/>
                <a:gd name="connsiteY51-45074" fmla="*/ 5302881 h 7217346"/>
                <a:gd name="connsiteX52-45075" fmla="*/ 1935499 w 2264509"/>
                <a:gd name="connsiteY52-45076" fmla="*/ 5083205 h 7217346"/>
                <a:gd name="connsiteX53-45077" fmla="*/ 1960649 w 2264509"/>
                <a:gd name="connsiteY53-45078" fmla="*/ 4791056 h 7217346"/>
                <a:gd name="connsiteX54-45079" fmla="*/ 1951665 w 2264509"/>
                <a:gd name="connsiteY54-45080" fmla="*/ 4334336 h 7217346"/>
                <a:gd name="connsiteX55-45081" fmla="*/ 1932344 w 2264509"/>
                <a:gd name="connsiteY55-45082" fmla="*/ 3888133 h 7217346"/>
                <a:gd name="connsiteX56-45083" fmla="*/ 2114094 w 2264509"/>
                <a:gd name="connsiteY56-45084" fmla="*/ 3794489 h 7217346"/>
                <a:gd name="connsiteX57-45085" fmla="*/ 1762492 w 2264509"/>
                <a:gd name="connsiteY57-45086" fmla="*/ 2682768 h 7217346"/>
                <a:gd name="connsiteX58-45087" fmla="*/ 2171636 w 2264509"/>
                <a:gd name="connsiteY58-45088" fmla="*/ 2450629 h 7217346"/>
                <a:gd name="connsiteX59-45089" fmla="*/ 2032492 w 2264509"/>
                <a:gd name="connsiteY59-45090" fmla="*/ 1850474 h 7217346"/>
                <a:gd name="connsiteX60-45091" fmla="*/ 1987751 w 2264509"/>
                <a:gd name="connsiteY60-45092" fmla="*/ 1662589 h 7217346"/>
                <a:gd name="connsiteX61-45093" fmla="*/ 1973329 w 2264509"/>
                <a:gd name="connsiteY61-45094" fmla="*/ 1418094 h 7217346"/>
                <a:gd name="connsiteX62-45095" fmla="*/ 1925704 w 2264509"/>
                <a:gd name="connsiteY62-45096" fmla="*/ 1287898 h 7217346"/>
                <a:gd name="connsiteX63-45097" fmla="*/ 1458979 w 2264509"/>
                <a:gd name="connsiteY63-45098" fmla="*/ 1120535 h 7217346"/>
                <a:gd name="connsiteX64-45099" fmla="*/ 1360513 w 2264509"/>
                <a:gd name="connsiteY64-45100" fmla="*/ 1005635 h 7217346"/>
                <a:gd name="connsiteX65-45101" fmla="*/ 1416522 w 2264509"/>
                <a:gd name="connsiteY65-45102" fmla="*/ 807081 h 7217346"/>
                <a:gd name="connsiteX66-45103" fmla="*/ 1484699 w 2264509"/>
                <a:gd name="connsiteY66-45104" fmla="*/ 608469 h 7217346"/>
                <a:gd name="connsiteX67-45105" fmla="*/ 1496208 w 2264509"/>
                <a:gd name="connsiteY67-45106" fmla="*/ 366317 h 7217346"/>
                <a:gd name="connsiteX68-45107" fmla="*/ 1413968 w 2264509"/>
                <a:gd name="connsiteY68-45108" fmla="*/ 146640 h 7217346"/>
                <a:gd name="connsiteX69-45109" fmla="*/ 1100515 w 2264509"/>
                <a:gd name="connsiteY69-45110" fmla="*/ 551 h 7217346"/>
                <a:gd name="connsiteX0-45111" fmla="*/ 1100515 w 2264509"/>
                <a:gd name="connsiteY0-45112" fmla="*/ 551 h 7217346"/>
                <a:gd name="connsiteX1-45113" fmla="*/ 849378 w 2264509"/>
                <a:gd name="connsiteY1-45114" fmla="*/ 118937 h 7217346"/>
                <a:gd name="connsiteX2-45115" fmla="*/ 751515 w 2264509"/>
                <a:gd name="connsiteY2-45116" fmla="*/ 285490 h 7217346"/>
                <a:gd name="connsiteX3-45117" fmla="*/ 756141 w 2264509"/>
                <a:gd name="connsiteY3-45118" fmla="*/ 566071 h 7217346"/>
                <a:gd name="connsiteX4-45119" fmla="*/ 895260 w 2264509"/>
                <a:gd name="connsiteY4-45120" fmla="*/ 882679 h 7217346"/>
                <a:gd name="connsiteX5-45121" fmla="*/ 785588 w 2264509"/>
                <a:gd name="connsiteY5-45122" fmla="*/ 1025825 h 7217346"/>
                <a:gd name="connsiteX6-45123" fmla="*/ 152912 w 2264509"/>
                <a:gd name="connsiteY6-45124" fmla="*/ 1252683 h 7217346"/>
                <a:gd name="connsiteX7-45125" fmla="*/ 8160 w 2264509"/>
                <a:gd name="connsiteY7-45126" fmla="*/ 2283394 h 7217346"/>
                <a:gd name="connsiteX8-45127" fmla="*/ 416233 w 2264509"/>
                <a:gd name="connsiteY8-45128" fmla="*/ 2735641 h 7217346"/>
                <a:gd name="connsiteX9-45129" fmla="*/ 293173 w 2264509"/>
                <a:gd name="connsiteY9-45130" fmla="*/ 3799944 h 7217346"/>
                <a:gd name="connsiteX10-45131" fmla="*/ 428536 w 2264509"/>
                <a:gd name="connsiteY10-45132" fmla="*/ 3969982 h 7217346"/>
                <a:gd name="connsiteX11-45133" fmla="*/ 486017 w 2264509"/>
                <a:gd name="connsiteY11-45134" fmla="*/ 4215017 h 7217346"/>
                <a:gd name="connsiteX12-45135" fmla="*/ 547224 w 2264509"/>
                <a:gd name="connsiteY12-45136" fmla="*/ 4615099 h 7217346"/>
                <a:gd name="connsiteX13-45137" fmla="*/ 555878 w 2264509"/>
                <a:gd name="connsiteY13-45138" fmla="*/ 4779518 h 7217346"/>
                <a:gd name="connsiteX14-45139" fmla="*/ 541964 w 2264509"/>
                <a:gd name="connsiteY14-45140" fmla="*/ 4966441 h 7217346"/>
                <a:gd name="connsiteX15-45141" fmla="*/ 510234 w 2264509"/>
                <a:gd name="connsiteY15-45142" fmla="*/ 5112051 h 7217346"/>
                <a:gd name="connsiteX16-45143" fmla="*/ 434305 w 2264509"/>
                <a:gd name="connsiteY16-45144" fmla="*/ 6139609 h 7217346"/>
                <a:gd name="connsiteX17-45145" fmla="*/ 399690 w 2264509"/>
                <a:gd name="connsiteY17-45146" fmla="*/ 6589898 h 7217346"/>
                <a:gd name="connsiteX18-45147" fmla="*/ 471534 w 2264509"/>
                <a:gd name="connsiteY18-45148" fmla="*/ 6812999 h 7217346"/>
                <a:gd name="connsiteX19-45149" fmla="*/ 409205 w 2264509"/>
                <a:gd name="connsiteY19-45150" fmla="*/ 6995629 h 7217346"/>
                <a:gd name="connsiteX20-45151" fmla="*/ 712039 w 2264509"/>
                <a:gd name="connsiteY20-45152" fmla="*/ 7208607 h 7217346"/>
                <a:gd name="connsiteX21-45153" fmla="*/ 1018766 w 2264509"/>
                <a:gd name="connsiteY21-45154" fmla="*/ 7101007 h 7217346"/>
                <a:gd name="connsiteX22-45155" fmla="*/ 760721 w 2264509"/>
                <a:gd name="connsiteY22-45156" fmla="*/ 6842580 h 7217346"/>
                <a:gd name="connsiteX23-45157" fmla="*/ 804368 w 2264509"/>
                <a:gd name="connsiteY23-45158" fmla="*/ 6565349 h 7217346"/>
                <a:gd name="connsiteX24-45159" fmla="*/ 790216 w 2264509"/>
                <a:gd name="connsiteY24-45160" fmla="*/ 6235730 h 7217346"/>
                <a:gd name="connsiteX25-45161" fmla="*/ 907792 w 2264509"/>
                <a:gd name="connsiteY25-45162" fmla="*/ 5474692 h 7217346"/>
                <a:gd name="connsiteX26-45163" fmla="*/ 957309 w 2264509"/>
                <a:gd name="connsiteY26-45164" fmla="*/ 5365800 h 7217346"/>
                <a:gd name="connsiteX27-45165" fmla="*/ 949796 w 2264509"/>
                <a:gd name="connsiteY27-45166" fmla="*/ 5294498 h 7217346"/>
                <a:gd name="connsiteX28-45167" fmla="*/ 1022842 w 2264509"/>
                <a:gd name="connsiteY28-45168" fmla="*/ 5197505 h 7217346"/>
                <a:gd name="connsiteX29-45169" fmla="*/ 1024856 w 2264509"/>
                <a:gd name="connsiteY29-45170" fmla="*/ 5054630 h 7217346"/>
                <a:gd name="connsiteX30-45171" fmla="*/ 1250022 w 2264509"/>
                <a:gd name="connsiteY30-45172" fmla="*/ 4234537 h 7217346"/>
                <a:gd name="connsiteX31-45173" fmla="*/ 1388027 w 2264509"/>
                <a:gd name="connsiteY31-45174" fmla="*/ 4644157 h 7217346"/>
                <a:gd name="connsiteX32-45175" fmla="*/ 1392304 w 2264509"/>
                <a:gd name="connsiteY32-45176" fmla="*/ 4865602 h 7217346"/>
                <a:gd name="connsiteX33-45177" fmla="*/ 1361716 w 2264509"/>
                <a:gd name="connsiteY33-45178" fmla="*/ 4959440 h 7217346"/>
                <a:gd name="connsiteX34-45179" fmla="*/ 1405585 w 2264509"/>
                <a:gd name="connsiteY34-45180" fmla="*/ 5098769 h 7217346"/>
                <a:gd name="connsiteX35-45181" fmla="*/ 1313490 w 2264509"/>
                <a:gd name="connsiteY35-45182" fmla="*/ 5539804 h 7217346"/>
                <a:gd name="connsiteX36-45183" fmla="*/ 1314512 w 2264509"/>
                <a:gd name="connsiteY36-45184" fmla="*/ 6345824 h 7217346"/>
                <a:gd name="connsiteX37-45185" fmla="*/ 1387677 w 2264509"/>
                <a:gd name="connsiteY37-45186" fmla="*/ 6525837 h 7217346"/>
                <a:gd name="connsiteX38-45187" fmla="*/ 1336897 w 2264509"/>
                <a:gd name="connsiteY38-45188" fmla="*/ 6727274 h 7217346"/>
                <a:gd name="connsiteX39-45189" fmla="*/ 1355075 w 2264509"/>
                <a:gd name="connsiteY39-45190" fmla="*/ 6813600 h 7217346"/>
                <a:gd name="connsiteX40-45191" fmla="*/ 1364871 w 2264509"/>
                <a:gd name="connsiteY40-45192" fmla="*/ 7006384 h 7217346"/>
                <a:gd name="connsiteX41-45193" fmla="*/ 1811645 w 2264509"/>
                <a:gd name="connsiteY41-45194" fmla="*/ 7174679 h 7217346"/>
                <a:gd name="connsiteX42-45195" fmla="*/ 2240298 w 2264509"/>
                <a:gd name="connsiteY42-45196" fmla="*/ 7184685 h 7217346"/>
                <a:gd name="connsiteX43-45197" fmla="*/ 2223142 w 2264509"/>
                <a:gd name="connsiteY43-45198" fmla="*/ 7032346 h 7217346"/>
                <a:gd name="connsiteX44-45199" fmla="*/ 1738539 w 2264509"/>
                <a:gd name="connsiteY44-45200" fmla="*/ 6666009 h 7217346"/>
                <a:gd name="connsiteX45-45201" fmla="*/ 1759422 w 2264509"/>
                <a:gd name="connsiteY45-45202" fmla="*/ 6535632 h 7217346"/>
                <a:gd name="connsiteX46-45203" fmla="*/ 1719909 w 2264509"/>
                <a:gd name="connsiteY46-45204" fmla="*/ 6436627 h 7217346"/>
                <a:gd name="connsiteX47-45205" fmla="*/ 1708642 w 2264509"/>
                <a:gd name="connsiteY47-45206" fmla="*/ 6235730 h 7217346"/>
                <a:gd name="connsiteX48-45207" fmla="*/ 1730306 w 2264509"/>
                <a:gd name="connsiteY48-45208" fmla="*/ 5965274 h 7217346"/>
                <a:gd name="connsiteX49-45209" fmla="*/ 1778923 w 2264509"/>
                <a:gd name="connsiteY49-45210" fmla="*/ 5497769 h 7217346"/>
                <a:gd name="connsiteX50-45211" fmla="*/ 1790341 w 2264509"/>
                <a:gd name="connsiteY50-45212" fmla="*/ 5349364 h 7217346"/>
                <a:gd name="connsiteX51-45213" fmla="*/ 1848903 w 2264509"/>
                <a:gd name="connsiteY51-45214" fmla="*/ 5302881 h 7217346"/>
                <a:gd name="connsiteX52-45215" fmla="*/ 1935499 w 2264509"/>
                <a:gd name="connsiteY52-45216" fmla="*/ 5083205 h 7217346"/>
                <a:gd name="connsiteX53-45217" fmla="*/ 1960649 w 2264509"/>
                <a:gd name="connsiteY53-45218" fmla="*/ 4791056 h 7217346"/>
                <a:gd name="connsiteX54-45219" fmla="*/ 1951665 w 2264509"/>
                <a:gd name="connsiteY54-45220" fmla="*/ 4334336 h 7217346"/>
                <a:gd name="connsiteX55-45221" fmla="*/ 1932344 w 2264509"/>
                <a:gd name="connsiteY55-45222" fmla="*/ 3888133 h 7217346"/>
                <a:gd name="connsiteX56-45223" fmla="*/ 2114094 w 2264509"/>
                <a:gd name="connsiteY56-45224" fmla="*/ 3794489 h 7217346"/>
                <a:gd name="connsiteX57-45225" fmla="*/ 1762492 w 2264509"/>
                <a:gd name="connsiteY57-45226" fmla="*/ 2682768 h 7217346"/>
                <a:gd name="connsiteX58-45227" fmla="*/ 2171636 w 2264509"/>
                <a:gd name="connsiteY58-45228" fmla="*/ 2450629 h 7217346"/>
                <a:gd name="connsiteX59-45229" fmla="*/ 2032492 w 2264509"/>
                <a:gd name="connsiteY59-45230" fmla="*/ 1850474 h 7217346"/>
                <a:gd name="connsiteX60-45231" fmla="*/ 1987751 w 2264509"/>
                <a:gd name="connsiteY60-45232" fmla="*/ 1662589 h 7217346"/>
                <a:gd name="connsiteX61-45233" fmla="*/ 1973329 w 2264509"/>
                <a:gd name="connsiteY61-45234" fmla="*/ 1418094 h 7217346"/>
                <a:gd name="connsiteX62-45235" fmla="*/ 1925704 w 2264509"/>
                <a:gd name="connsiteY62-45236" fmla="*/ 1287898 h 7217346"/>
                <a:gd name="connsiteX63-45237" fmla="*/ 1458979 w 2264509"/>
                <a:gd name="connsiteY63-45238" fmla="*/ 1120535 h 7217346"/>
                <a:gd name="connsiteX64-45239" fmla="*/ 1360513 w 2264509"/>
                <a:gd name="connsiteY64-45240" fmla="*/ 1005635 h 7217346"/>
                <a:gd name="connsiteX65-45241" fmla="*/ 1416522 w 2264509"/>
                <a:gd name="connsiteY65-45242" fmla="*/ 807081 h 7217346"/>
                <a:gd name="connsiteX66-45243" fmla="*/ 1484699 w 2264509"/>
                <a:gd name="connsiteY66-45244" fmla="*/ 608469 h 7217346"/>
                <a:gd name="connsiteX67-45245" fmla="*/ 1496208 w 2264509"/>
                <a:gd name="connsiteY67-45246" fmla="*/ 366317 h 7217346"/>
                <a:gd name="connsiteX68-45247" fmla="*/ 1413968 w 2264509"/>
                <a:gd name="connsiteY68-45248" fmla="*/ 146640 h 7217346"/>
                <a:gd name="connsiteX69-45249" fmla="*/ 1100515 w 2264509"/>
                <a:gd name="connsiteY69-45250" fmla="*/ 551 h 7217346"/>
                <a:gd name="connsiteX0-45251" fmla="*/ 1100515 w 2264509"/>
                <a:gd name="connsiteY0-45252" fmla="*/ 551 h 7217346"/>
                <a:gd name="connsiteX1-45253" fmla="*/ 849378 w 2264509"/>
                <a:gd name="connsiteY1-45254" fmla="*/ 118937 h 7217346"/>
                <a:gd name="connsiteX2-45255" fmla="*/ 751515 w 2264509"/>
                <a:gd name="connsiteY2-45256" fmla="*/ 285490 h 7217346"/>
                <a:gd name="connsiteX3-45257" fmla="*/ 756141 w 2264509"/>
                <a:gd name="connsiteY3-45258" fmla="*/ 566071 h 7217346"/>
                <a:gd name="connsiteX4-45259" fmla="*/ 895260 w 2264509"/>
                <a:gd name="connsiteY4-45260" fmla="*/ 882679 h 7217346"/>
                <a:gd name="connsiteX5-45261" fmla="*/ 785588 w 2264509"/>
                <a:gd name="connsiteY5-45262" fmla="*/ 1025825 h 7217346"/>
                <a:gd name="connsiteX6-45263" fmla="*/ 152912 w 2264509"/>
                <a:gd name="connsiteY6-45264" fmla="*/ 1252683 h 7217346"/>
                <a:gd name="connsiteX7-45265" fmla="*/ 8160 w 2264509"/>
                <a:gd name="connsiteY7-45266" fmla="*/ 2283394 h 7217346"/>
                <a:gd name="connsiteX8-45267" fmla="*/ 416233 w 2264509"/>
                <a:gd name="connsiteY8-45268" fmla="*/ 2735641 h 7217346"/>
                <a:gd name="connsiteX9-45269" fmla="*/ 293173 w 2264509"/>
                <a:gd name="connsiteY9-45270" fmla="*/ 3799944 h 7217346"/>
                <a:gd name="connsiteX10-45271" fmla="*/ 428536 w 2264509"/>
                <a:gd name="connsiteY10-45272" fmla="*/ 3969982 h 7217346"/>
                <a:gd name="connsiteX11-45273" fmla="*/ 486017 w 2264509"/>
                <a:gd name="connsiteY11-45274" fmla="*/ 4215017 h 7217346"/>
                <a:gd name="connsiteX12-45275" fmla="*/ 547224 w 2264509"/>
                <a:gd name="connsiteY12-45276" fmla="*/ 4615099 h 7217346"/>
                <a:gd name="connsiteX13-45277" fmla="*/ 555878 w 2264509"/>
                <a:gd name="connsiteY13-45278" fmla="*/ 4779518 h 7217346"/>
                <a:gd name="connsiteX14-45279" fmla="*/ 541964 w 2264509"/>
                <a:gd name="connsiteY14-45280" fmla="*/ 4966441 h 7217346"/>
                <a:gd name="connsiteX15-45281" fmla="*/ 510234 w 2264509"/>
                <a:gd name="connsiteY15-45282" fmla="*/ 5112051 h 7217346"/>
                <a:gd name="connsiteX16-45283" fmla="*/ 434305 w 2264509"/>
                <a:gd name="connsiteY16-45284" fmla="*/ 6139609 h 7217346"/>
                <a:gd name="connsiteX17-45285" fmla="*/ 399690 w 2264509"/>
                <a:gd name="connsiteY17-45286" fmla="*/ 6589898 h 7217346"/>
                <a:gd name="connsiteX18-45287" fmla="*/ 471534 w 2264509"/>
                <a:gd name="connsiteY18-45288" fmla="*/ 6812999 h 7217346"/>
                <a:gd name="connsiteX19-45289" fmla="*/ 409205 w 2264509"/>
                <a:gd name="connsiteY19-45290" fmla="*/ 6995629 h 7217346"/>
                <a:gd name="connsiteX20-45291" fmla="*/ 712039 w 2264509"/>
                <a:gd name="connsiteY20-45292" fmla="*/ 7208607 h 7217346"/>
                <a:gd name="connsiteX21-45293" fmla="*/ 1018766 w 2264509"/>
                <a:gd name="connsiteY21-45294" fmla="*/ 7101007 h 7217346"/>
                <a:gd name="connsiteX22-45295" fmla="*/ 760721 w 2264509"/>
                <a:gd name="connsiteY22-45296" fmla="*/ 6842580 h 7217346"/>
                <a:gd name="connsiteX23-45297" fmla="*/ 804368 w 2264509"/>
                <a:gd name="connsiteY23-45298" fmla="*/ 6565349 h 7217346"/>
                <a:gd name="connsiteX24-45299" fmla="*/ 790216 w 2264509"/>
                <a:gd name="connsiteY24-45300" fmla="*/ 6235730 h 7217346"/>
                <a:gd name="connsiteX25-45301" fmla="*/ 907792 w 2264509"/>
                <a:gd name="connsiteY25-45302" fmla="*/ 5474692 h 7217346"/>
                <a:gd name="connsiteX26-45303" fmla="*/ 957309 w 2264509"/>
                <a:gd name="connsiteY26-45304" fmla="*/ 5365800 h 7217346"/>
                <a:gd name="connsiteX27-45305" fmla="*/ 949796 w 2264509"/>
                <a:gd name="connsiteY27-45306" fmla="*/ 5294498 h 7217346"/>
                <a:gd name="connsiteX28-45307" fmla="*/ 1022842 w 2264509"/>
                <a:gd name="connsiteY28-45308" fmla="*/ 5197505 h 7217346"/>
                <a:gd name="connsiteX29-45309" fmla="*/ 1024856 w 2264509"/>
                <a:gd name="connsiteY29-45310" fmla="*/ 5054630 h 7217346"/>
                <a:gd name="connsiteX30-45311" fmla="*/ 1250022 w 2264509"/>
                <a:gd name="connsiteY30-45312" fmla="*/ 4234537 h 7217346"/>
                <a:gd name="connsiteX31-45313" fmla="*/ 1388027 w 2264509"/>
                <a:gd name="connsiteY31-45314" fmla="*/ 4644157 h 7217346"/>
                <a:gd name="connsiteX32-45315" fmla="*/ 1392304 w 2264509"/>
                <a:gd name="connsiteY32-45316" fmla="*/ 4865602 h 7217346"/>
                <a:gd name="connsiteX33-45317" fmla="*/ 1361716 w 2264509"/>
                <a:gd name="connsiteY33-45318" fmla="*/ 4959440 h 7217346"/>
                <a:gd name="connsiteX34-45319" fmla="*/ 1405585 w 2264509"/>
                <a:gd name="connsiteY34-45320" fmla="*/ 5098769 h 7217346"/>
                <a:gd name="connsiteX35-45321" fmla="*/ 1313490 w 2264509"/>
                <a:gd name="connsiteY35-45322" fmla="*/ 5539804 h 7217346"/>
                <a:gd name="connsiteX36-45323" fmla="*/ 1314512 w 2264509"/>
                <a:gd name="connsiteY36-45324" fmla="*/ 6345824 h 7217346"/>
                <a:gd name="connsiteX37-45325" fmla="*/ 1387677 w 2264509"/>
                <a:gd name="connsiteY37-45326" fmla="*/ 6525837 h 7217346"/>
                <a:gd name="connsiteX38-45327" fmla="*/ 1336897 w 2264509"/>
                <a:gd name="connsiteY38-45328" fmla="*/ 6727274 h 7217346"/>
                <a:gd name="connsiteX39-45329" fmla="*/ 1355075 w 2264509"/>
                <a:gd name="connsiteY39-45330" fmla="*/ 6813600 h 7217346"/>
                <a:gd name="connsiteX40-45331" fmla="*/ 1364871 w 2264509"/>
                <a:gd name="connsiteY40-45332" fmla="*/ 7006384 h 7217346"/>
                <a:gd name="connsiteX41-45333" fmla="*/ 1811645 w 2264509"/>
                <a:gd name="connsiteY41-45334" fmla="*/ 7174679 h 7217346"/>
                <a:gd name="connsiteX42-45335" fmla="*/ 2240298 w 2264509"/>
                <a:gd name="connsiteY42-45336" fmla="*/ 7184685 h 7217346"/>
                <a:gd name="connsiteX43-45337" fmla="*/ 2223142 w 2264509"/>
                <a:gd name="connsiteY43-45338" fmla="*/ 7032346 h 7217346"/>
                <a:gd name="connsiteX44-45339" fmla="*/ 1738539 w 2264509"/>
                <a:gd name="connsiteY44-45340" fmla="*/ 6666009 h 7217346"/>
                <a:gd name="connsiteX45-45341" fmla="*/ 1759422 w 2264509"/>
                <a:gd name="connsiteY45-45342" fmla="*/ 6535632 h 7217346"/>
                <a:gd name="connsiteX46-45343" fmla="*/ 1719909 w 2264509"/>
                <a:gd name="connsiteY46-45344" fmla="*/ 6436627 h 7217346"/>
                <a:gd name="connsiteX47-45345" fmla="*/ 1708642 w 2264509"/>
                <a:gd name="connsiteY47-45346" fmla="*/ 6235730 h 7217346"/>
                <a:gd name="connsiteX48-45347" fmla="*/ 1730306 w 2264509"/>
                <a:gd name="connsiteY48-45348" fmla="*/ 5965274 h 7217346"/>
                <a:gd name="connsiteX49-45349" fmla="*/ 1778923 w 2264509"/>
                <a:gd name="connsiteY49-45350" fmla="*/ 5497769 h 7217346"/>
                <a:gd name="connsiteX50-45351" fmla="*/ 1790341 w 2264509"/>
                <a:gd name="connsiteY50-45352" fmla="*/ 5349364 h 7217346"/>
                <a:gd name="connsiteX51-45353" fmla="*/ 1848903 w 2264509"/>
                <a:gd name="connsiteY51-45354" fmla="*/ 5302881 h 7217346"/>
                <a:gd name="connsiteX52-45355" fmla="*/ 1935499 w 2264509"/>
                <a:gd name="connsiteY52-45356" fmla="*/ 5083205 h 7217346"/>
                <a:gd name="connsiteX53-45357" fmla="*/ 1960649 w 2264509"/>
                <a:gd name="connsiteY53-45358" fmla="*/ 4791056 h 7217346"/>
                <a:gd name="connsiteX54-45359" fmla="*/ 1951665 w 2264509"/>
                <a:gd name="connsiteY54-45360" fmla="*/ 4334336 h 7217346"/>
                <a:gd name="connsiteX55-45361" fmla="*/ 1932344 w 2264509"/>
                <a:gd name="connsiteY55-45362" fmla="*/ 3888133 h 7217346"/>
                <a:gd name="connsiteX56-45363" fmla="*/ 2114094 w 2264509"/>
                <a:gd name="connsiteY56-45364" fmla="*/ 3794489 h 7217346"/>
                <a:gd name="connsiteX57-45365" fmla="*/ 1762492 w 2264509"/>
                <a:gd name="connsiteY57-45366" fmla="*/ 2682768 h 7217346"/>
                <a:gd name="connsiteX58-45367" fmla="*/ 2171636 w 2264509"/>
                <a:gd name="connsiteY58-45368" fmla="*/ 2450629 h 7217346"/>
                <a:gd name="connsiteX59-45369" fmla="*/ 2032492 w 2264509"/>
                <a:gd name="connsiteY59-45370" fmla="*/ 1850474 h 7217346"/>
                <a:gd name="connsiteX60-45371" fmla="*/ 1987751 w 2264509"/>
                <a:gd name="connsiteY60-45372" fmla="*/ 1662589 h 7217346"/>
                <a:gd name="connsiteX61-45373" fmla="*/ 1973329 w 2264509"/>
                <a:gd name="connsiteY61-45374" fmla="*/ 1418094 h 7217346"/>
                <a:gd name="connsiteX62-45375" fmla="*/ 1925704 w 2264509"/>
                <a:gd name="connsiteY62-45376" fmla="*/ 1287898 h 7217346"/>
                <a:gd name="connsiteX63-45377" fmla="*/ 1458979 w 2264509"/>
                <a:gd name="connsiteY63-45378" fmla="*/ 1120535 h 7217346"/>
                <a:gd name="connsiteX64-45379" fmla="*/ 1360513 w 2264509"/>
                <a:gd name="connsiteY64-45380" fmla="*/ 1005635 h 7217346"/>
                <a:gd name="connsiteX65-45381" fmla="*/ 1416522 w 2264509"/>
                <a:gd name="connsiteY65-45382" fmla="*/ 807081 h 7217346"/>
                <a:gd name="connsiteX66-45383" fmla="*/ 1484699 w 2264509"/>
                <a:gd name="connsiteY66-45384" fmla="*/ 608469 h 7217346"/>
                <a:gd name="connsiteX67-45385" fmla="*/ 1496208 w 2264509"/>
                <a:gd name="connsiteY67-45386" fmla="*/ 366317 h 7217346"/>
                <a:gd name="connsiteX68-45387" fmla="*/ 1413968 w 2264509"/>
                <a:gd name="connsiteY68-45388" fmla="*/ 146640 h 7217346"/>
                <a:gd name="connsiteX69-45389" fmla="*/ 1100515 w 2264509"/>
                <a:gd name="connsiteY69-45390" fmla="*/ 551 h 7217346"/>
                <a:gd name="connsiteX0-45391" fmla="*/ 1100515 w 2264509"/>
                <a:gd name="connsiteY0-45392" fmla="*/ 551 h 7217346"/>
                <a:gd name="connsiteX1-45393" fmla="*/ 849378 w 2264509"/>
                <a:gd name="connsiteY1-45394" fmla="*/ 118937 h 7217346"/>
                <a:gd name="connsiteX2-45395" fmla="*/ 751515 w 2264509"/>
                <a:gd name="connsiteY2-45396" fmla="*/ 285490 h 7217346"/>
                <a:gd name="connsiteX3-45397" fmla="*/ 756141 w 2264509"/>
                <a:gd name="connsiteY3-45398" fmla="*/ 566071 h 7217346"/>
                <a:gd name="connsiteX4-45399" fmla="*/ 895260 w 2264509"/>
                <a:gd name="connsiteY4-45400" fmla="*/ 882679 h 7217346"/>
                <a:gd name="connsiteX5-45401" fmla="*/ 785588 w 2264509"/>
                <a:gd name="connsiteY5-45402" fmla="*/ 1025825 h 7217346"/>
                <a:gd name="connsiteX6-45403" fmla="*/ 152912 w 2264509"/>
                <a:gd name="connsiteY6-45404" fmla="*/ 1252683 h 7217346"/>
                <a:gd name="connsiteX7-45405" fmla="*/ 8160 w 2264509"/>
                <a:gd name="connsiteY7-45406" fmla="*/ 2283394 h 7217346"/>
                <a:gd name="connsiteX8-45407" fmla="*/ 416233 w 2264509"/>
                <a:gd name="connsiteY8-45408" fmla="*/ 2735641 h 7217346"/>
                <a:gd name="connsiteX9-45409" fmla="*/ 293173 w 2264509"/>
                <a:gd name="connsiteY9-45410" fmla="*/ 3799944 h 7217346"/>
                <a:gd name="connsiteX10-45411" fmla="*/ 428536 w 2264509"/>
                <a:gd name="connsiteY10-45412" fmla="*/ 3969982 h 7217346"/>
                <a:gd name="connsiteX11-45413" fmla="*/ 486017 w 2264509"/>
                <a:gd name="connsiteY11-45414" fmla="*/ 4215017 h 7217346"/>
                <a:gd name="connsiteX12-45415" fmla="*/ 547224 w 2264509"/>
                <a:gd name="connsiteY12-45416" fmla="*/ 4615099 h 7217346"/>
                <a:gd name="connsiteX13-45417" fmla="*/ 555878 w 2264509"/>
                <a:gd name="connsiteY13-45418" fmla="*/ 4779518 h 7217346"/>
                <a:gd name="connsiteX14-45419" fmla="*/ 541964 w 2264509"/>
                <a:gd name="connsiteY14-45420" fmla="*/ 4966441 h 7217346"/>
                <a:gd name="connsiteX15-45421" fmla="*/ 510234 w 2264509"/>
                <a:gd name="connsiteY15-45422" fmla="*/ 5112051 h 7217346"/>
                <a:gd name="connsiteX16-45423" fmla="*/ 434305 w 2264509"/>
                <a:gd name="connsiteY16-45424" fmla="*/ 6139609 h 7217346"/>
                <a:gd name="connsiteX17-45425" fmla="*/ 399690 w 2264509"/>
                <a:gd name="connsiteY17-45426" fmla="*/ 6589898 h 7217346"/>
                <a:gd name="connsiteX18-45427" fmla="*/ 471534 w 2264509"/>
                <a:gd name="connsiteY18-45428" fmla="*/ 6812999 h 7217346"/>
                <a:gd name="connsiteX19-45429" fmla="*/ 409205 w 2264509"/>
                <a:gd name="connsiteY19-45430" fmla="*/ 6995629 h 7217346"/>
                <a:gd name="connsiteX20-45431" fmla="*/ 712039 w 2264509"/>
                <a:gd name="connsiteY20-45432" fmla="*/ 7208607 h 7217346"/>
                <a:gd name="connsiteX21-45433" fmla="*/ 1018766 w 2264509"/>
                <a:gd name="connsiteY21-45434" fmla="*/ 7101007 h 7217346"/>
                <a:gd name="connsiteX22-45435" fmla="*/ 760721 w 2264509"/>
                <a:gd name="connsiteY22-45436" fmla="*/ 6842580 h 7217346"/>
                <a:gd name="connsiteX23-45437" fmla="*/ 804368 w 2264509"/>
                <a:gd name="connsiteY23-45438" fmla="*/ 6565349 h 7217346"/>
                <a:gd name="connsiteX24-45439" fmla="*/ 790216 w 2264509"/>
                <a:gd name="connsiteY24-45440" fmla="*/ 6235730 h 7217346"/>
                <a:gd name="connsiteX25-45441" fmla="*/ 907792 w 2264509"/>
                <a:gd name="connsiteY25-45442" fmla="*/ 5474692 h 7217346"/>
                <a:gd name="connsiteX26-45443" fmla="*/ 957309 w 2264509"/>
                <a:gd name="connsiteY26-45444" fmla="*/ 5365800 h 7217346"/>
                <a:gd name="connsiteX27-45445" fmla="*/ 949796 w 2264509"/>
                <a:gd name="connsiteY27-45446" fmla="*/ 5294498 h 7217346"/>
                <a:gd name="connsiteX28-45447" fmla="*/ 1022842 w 2264509"/>
                <a:gd name="connsiteY28-45448" fmla="*/ 5197505 h 7217346"/>
                <a:gd name="connsiteX29-45449" fmla="*/ 1024856 w 2264509"/>
                <a:gd name="connsiteY29-45450" fmla="*/ 5054630 h 7217346"/>
                <a:gd name="connsiteX30-45451" fmla="*/ 1250022 w 2264509"/>
                <a:gd name="connsiteY30-45452" fmla="*/ 4234537 h 7217346"/>
                <a:gd name="connsiteX31-45453" fmla="*/ 1388027 w 2264509"/>
                <a:gd name="connsiteY31-45454" fmla="*/ 4644157 h 7217346"/>
                <a:gd name="connsiteX32-45455" fmla="*/ 1392304 w 2264509"/>
                <a:gd name="connsiteY32-45456" fmla="*/ 4865602 h 7217346"/>
                <a:gd name="connsiteX33-45457" fmla="*/ 1364785 w 2264509"/>
                <a:gd name="connsiteY33-45458" fmla="*/ 4971714 h 7217346"/>
                <a:gd name="connsiteX34-45459" fmla="*/ 1405585 w 2264509"/>
                <a:gd name="connsiteY34-45460" fmla="*/ 5098769 h 7217346"/>
                <a:gd name="connsiteX35-45461" fmla="*/ 1313490 w 2264509"/>
                <a:gd name="connsiteY35-45462" fmla="*/ 5539804 h 7217346"/>
                <a:gd name="connsiteX36-45463" fmla="*/ 1314512 w 2264509"/>
                <a:gd name="connsiteY36-45464" fmla="*/ 6345824 h 7217346"/>
                <a:gd name="connsiteX37-45465" fmla="*/ 1387677 w 2264509"/>
                <a:gd name="connsiteY37-45466" fmla="*/ 6525837 h 7217346"/>
                <a:gd name="connsiteX38-45467" fmla="*/ 1336897 w 2264509"/>
                <a:gd name="connsiteY38-45468" fmla="*/ 6727274 h 7217346"/>
                <a:gd name="connsiteX39-45469" fmla="*/ 1355075 w 2264509"/>
                <a:gd name="connsiteY39-45470" fmla="*/ 6813600 h 7217346"/>
                <a:gd name="connsiteX40-45471" fmla="*/ 1364871 w 2264509"/>
                <a:gd name="connsiteY40-45472" fmla="*/ 7006384 h 7217346"/>
                <a:gd name="connsiteX41-45473" fmla="*/ 1811645 w 2264509"/>
                <a:gd name="connsiteY41-45474" fmla="*/ 7174679 h 7217346"/>
                <a:gd name="connsiteX42-45475" fmla="*/ 2240298 w 2264509"/>
                <a:gd name="connsiteY42-45476" fmla="*/ 7184685 h 7217346"/>
                <a:gd name="connsiteX43-45477" fmla="*/ 2223142 w 2264509"/>
                <a:gd name="connsiteY43-45478" fmla="*/ 7032346 h 7217346"/>
                <a:gd name="connsiteX44-45479" fmla="*/ 1738539 w 2264509"/>
                <a:gd name="connsiteY44-45480" fmla="*/ 6666009 h 7217346"/>
                <a:gd name="connsiteX45-45481" fmla="*/ 1759422 w 2264509"/>
                <a:gd name="connsiteY45-45482" fmla="*/ 6535632 h 7217346"/>
                <a:gd name="connsiteX46-45483" fmla="*/ 1719909 w 2264509"/>
                <a:gd name="connsiteY46-45484" fmla="*/ 6436627 h 7217346"/>
                <a:gd name="connsiteX47-45485" fmla="*/ 1708642 w 2264509"/>
                <a:gd name="connsiteY47-45486" fmla="*/ 6235730 h 7217346"/>
                <a:gd name="connsiteX48-45487" fmla="*/ 1730306 w 2264509"/>
                <a:gd name="connsiteY48-45488" fmla="*/ 5965274 h 7217346"/>
                <a:gd name="connsiteX49-45489" fmla="*/ 1778923 w 2264509"/>
                <a:gd name="connsiteY49-45490" fmla="*/ 5497769 h 7217346"/>
                <a:gd name="connsiteX50-45491" fmla="*/ 1790341 w 2264509"/>
                <a:gd name="connsiteY50-45492" fmla="*/ 5349364 h 7217346"/>
                <a:gd name="connsiteX51-45493" fmla="*/ 1848903 w 2264509"/>
                <a:gd name="connsiteY51-45494" fmla="*/ 5302881 h 7217346"/>
                <a:gd name="connsiteX52-45495" fmla="*/ 1935499 w 2264509"/>
                <a:gd name="connsiteY52-45496" fmla="*/ 5083205 h 7217346"/>
                <a:gd name="connsiteX53-45497" fmla="*/ 1960649 w 2264509"/>
                <a:gd name="connsiteY53-45498" fmla="*/ 4791056 h 7217346"/>
                <a:gd name="connsiteX54-45499" fmla="*/ 1951665 w 2264509"/>
                <a:gd name="connsiteY54-45500" fmla="*/ 4334336 h 7217346"/>
                <a:gd name="connsiteX55-45501" fmla="*/ 1932344 w 2264509"/>
                <a:gd name="connsiteY55-45502" fmla="*/ 3888133 h 7217346"/>
                <a:gd name="connsiteX56-45503" fmla="*/ 2114094 w 2264509"/>
                <a:gd name="connsiteY56-45504" fmla="*/ 3794489 h 7217346"/>
                <a:gd name="connsiteX57-45505" fmla="*/ 1762492 w 2264509"/>
                <a:gd name="connsiteY57-45506" fmla="*/ 2682768 h 7217346"/>
                <a:gd name="connsiteX58-45507" fmla="*/ 2171636 w 2264509"/>
                <a:gd name="connsiteY58-45508" fmla="*/ 2450629 h 7217346"/>
                <a:gd name="connsiteX59-45509" fmla="*/ 2032492 w 2264509"/>
                <a:gd name="connsiteY59-45510" fmla="*/ 1850474 h 7217346"/>
                <a:gd name="connsiteX60-45511" fmla="*/ 1987751 w 2264509"/>
                <a:gd name="connsiteY60-45512" fmla="*/ 1662589 h 7217346"/>
                <a:gd name="connsiteX61-45513" fmla="*/ 1973329 w 2264509"/>
                <a:gd name="connsiteY61-45514" fmla="*/ 1418094 h 7217346"/>
                <a:gd name="connsiteX62-45515" fmla="*/ 1925704 w 2264509"/>
                <a:gd name="connsiteY62-45516" fmla="*/ 1287898 h 7217346"/>
                <a:gd name="connsiteX63-45517" fmla="*/ 1458979 w 2264509"/>
                <a:gd name="connsiteY63-45518" fmla="*/ 1120535 h 7217346"/>
                <a:gd name="connsiteX64-45519" fmla="*/ 1360513 w 2264509"/>
                <a:gd name="connsiteY64-45520" fmla="*/ 1005635 h 7217346"/>
                <a:gd name="connsiteX65-45521" fmla="*/ 1416522 w 2264509"/>
                <a:gd name="connsiteY65-45522" fmla="*/ 807081 h 7217346"/>
                <a:gd name="connsiteX66-45523" fmla="*/ 1484699 w 2264509"/>
                <a:gd name="connsiteY66-45524" fmla="*/ 608469 h 7217346"/>
                <a:gd name="connsiteX67-45525" fmla="*/ 1496208 w 2264509"/>
                <a:gd name="connsiteY67-45526" fmla="*/ 366317 h 7217346"/>
                <a:gd name="connsiteX68-45527" fmla="*/ 1413968 w 2264509"/>
                <a:gd name="connsiteY68-45528" fmla="*/ 146640 h 7217346"/>
                <a:gd name="connsiteX69-45529" fmla="*/ 1100515 w 2264509"/>
                <a:gd name="connsiteY69-45530" fmla="*/ 551 h 7217346"/>
                <a:gd name="connsiteX0-45531" fmla="*/ 1100515 w 2264509"/>
                <a:gd name="connsiteY0-45532" fmla="*/ 551 h 7217346"/>
                <a:gd name="connsiteX1-45533" fmla="*/ 849378 w 2264509"/>
                <a:gd name="connsiteY1-45534" fmla="*/ 118937 h 7217346"/>
                <a:gd name="connsiteX2-45535" fmla="*/ 751515 w 2264509"/>
                <a:gd name="connsiteY2-45536" fmla="*/ 285490 h 7217346"/>
                <a:gd name="connsiteX3-45537" fmla="*/ 756141 w 2264509"/>
                <a:gd name="connsiteY3-45538" fmla="*/ 566071 h 7217346"/>
                <a:gd name="connsiteX4-45539" fmla="*/ 895260 w 2264509"/>
                <a:gd name="connsiteY4-45540" fmla="*/ 882679 h 7217346"/>
                <a:gd name="connsiteX5-45541" fmla="*/ 785588 w 2264509"/>
                <a:gd name="connsiteY5-45542" fmla="*/ 1025825 h 7217346"/>
                <a:gd name="connsiteX6-45543" fmla="*/ 152912 w 2264509"/>
                <a:gd name="connsiteY6-45544" fmla="*/ 1252683 h 7217346"/>
                <a:gd name="connsiteX7-45545" fmla="*/ 8160 w 2264509"/>
                <a:gd name="connsiteY7-45546" fmla="*/ 2283394 h 7217346"/>
                <a:gd name="connsiteX8-45547" fmla="*/ 416233 w 2264509"/>
                <a:gd name="connsiteY8-45548" fmla="*/ 2735641 h 7217346"/>
                <a:gd name="connsiteX9-45549" fmla="*/ 293173 w 2264509"/>
                <a:gd name="connsiteY9-45550" fmla="*/ 3799944 h 7217346"/>
                <a:gd name="connsiteX10-45551" fmla="*/ 428536 w 2264509"/>
                <a:gd name="connsiteY10-45552" fmla="*/ 3969982 h 7217346"/>
                <a:gd name="connsiteX11-45553" fmla="*/ 486017 w 2264509"/>
                <a:gd name="connsiteY11-45554" fmla="*/ 4215017 h 7217346"/>
                <a:gd name="connsiteX12-45555" fmla="*/ 547224 w 2264509"/>
                <a:gd name="connsiteY12-45556" fmla="*/ 4615099 h 7217346"/>
                <a:gd name="connsiteX13-45557" fmla="*/ 555878 w 2264509"/>
                <a:gd name="connsiteY13-45558" fmla="*/ 4779518 h 7217346"/>
                <a:gd name="connsiteX14-45559" fmla="*/ 541964 w 2264509"/>
                <a:gd name="connsiteY14-45560" fmla="*/ 4966441 h 7217346"/>
                <a:gd name="connsiteX15-45561" fmla="*/ 510234 w 2264509"/>
                <a:gd name="connsiteY15-45562" fmla="*/ 5112051 h 7217346"/>
                <a:gd name="connsiteX16-45563" fmla="*/ 434305 w 2264509"/>
                <a:gd name="connsiteY16-45564" fmla="*/ 6139609 h 7217346"/>
                <a:gd name="connsiteX17-45565" fmla="*/ 399690 w 2264509"/>
                <a:gd name="connsiteY17-45566" fmla="*/ 6589898 h 7217346"/>
                <a:gd name="connsiteX18-45567" fmla="*/ 471534 w 2264509"/>
                <a:gd name="connsiteY18-45568" fmla="*/ 6812999 h 7217346"/>
                <a:gd name="connsiteX19-45569" fmla="*/ 409205 w 2264509"/>
                <a:gd name="connsiteY19-45570" fmla="*/ 6995629 h 7217346"/>
                <a:gd name="connsiteX20-45571" fmla="*/ 712039 w 2264509"/>
                <a:gd name="connsiteY20-45572" fmla="*/ 7208607 h 7217346"/>
                <a:gd name="connsiteX21-45573" fmla="*/ 1018766 w 2264509"/>
                <a:gd name="connsiteY21-45574" fmla="*/ 7101007 h 7217346"/>
                <a:gd name="connsiteX22-45575" fmla="*/ 760721 w 2264509"/>
                <a:gd name="connsiteY22-45576" fmla="*/ 6842580 h 7217346"/>
                <a:gd name="connsiteX23-45577" fmla="*/ 804368 w 2264509"/>
                <a:gd name="connsiteY23-45578" fmla="*/ 6565349 h 7217346"/>
                <a:gd name="connsiteX24-45579" fmla="*/ 790216 w 2264509"/>
                <a:gd name="connsiteY24-45580" fmla="*/ 6235730 h 7217346"/>
                <a:gd name="connsiteX25-45581" fmla="*/ 907792 w 2264509"/>
                <a:gd name="connsiteY25-45582" fmla="*/ 5474692 h 7217346"/>
                <a:gd name="connsiteX26-45583" fmla="*/ 957309 w 2264509"/>
                <a:gd name="connsiteY26-45584" fmla="*/ 5365800 h 7217346"/>
                <a:gd name="connsiteX27-45585" fmla="*/ 949796 w 2264509"/>
                <a:gd name="connsiteY27-45586" fmla="*/ 5294498 h 7217346"/>
                <a:gd name="connsiteX28-45587" fmla="*/ 1022842 w 2264509"/>
                <a:gd name="connsiteY28-45588" fmla="*/ 5197505 h 7217346"/>
                <a:gd name="connsiteX29-45589" fmla="*/ 1024856 w 2264509"/>
                <a:gd name="connsiteY29-45590" fmla="*/ 5054630 h 7217346"/>
                <a:gd name="connsiteX30-45591" fmla="*/ 1250022 w 2264509"/>
                <a:gd name="connsiteY30-45592" fmla="*/ 4234537 h 7217346"/>
                <a:gd name="connsiteX31-45593" fmla="*/ 1388027 w 2264509"/>
                <a:gd name="connsiteY31-45594" fmla="*/ 4644157 h 7217346"/>
                <a:gd name="connsiteX32-45595" fmla="*/ 1392304 w 2264509"/>
                <a:gd name="connsiteY32-45596" fmla="*/ 4865602 h 7217346"/>
                <a:gd name="connsiteX33-45597" fmla="*/ 1364785 w 2264509"/>
                <a:gd name="connsiteY33-45598" fmla="*/ 4971714 h 7217346"/>
                <a:gd name="connsiteX34-45599" fmla="*/ 1405585 w 2264509"/>
                <a:gd name="connsiteY34-45600" fmla="*/ 5098769 h 7217346"/>
                <a:gd name="connsiteX35-45601" fmla="*/ 1313490 w 2264509"/>
                <a:gd name="connsiteY35-45602" fmla="*/ 5539804 h 7217346"/>
                <a:gd name="connsiteX36-45603" fmla="*/ 1314512 w 2264509"/>
                <a:gd name="connsiteY36-45604" fmla="*/ 6345824 h 7217346"/>
                <a:gd name="connsiteX37-45605" fmla="*/ 1387677 w 2264509"/>
                <a:gd name="connsiteY37-45606" fmla="*/ 6525837 h 7217346"/>
                <a:gd name="connsiteX38-45607" fmla="*/ 1336897 w 2264509"/>
                <a:gd name="connsiteY38-45608" fmla="*/ 6727274 h 7217346"/>
                <a:gd name="connsiteX39-45609" fmla="*/ 1355075 w 2264509"/>
                <a:gd name="connsiteY39-45610" fmla="*/ 6813600 h 7217346"/>
                <a:gd name="connsiteX40-45611" fmla="*/ 1364871 w 2264509"/>
                <a:gd name="connsiteY40-45612" fmla="*/ 7006384 h 7217346"/>
                <a:gd name="connsiteX41-45613" fmla="*/ 1811645 w 2264509"/>
                <a:gd name="connsiteY41-45614" fmla="*/ 7174679 h 7217346"/>
                <a:gd name="connsiteX42-45615" fmla="*/ 2240298 w 2264509"/>
                <a:gd name="connsiteY42-45616" fmla="*/ 7184685 h 7217346"/>
                <a:gd name="connsiteX43-45617" fmla="*/ 2223142 w 2264509"/>
                <a:gd name="connsiteY43-45618" fmla="*/ 7032346 h 7217346"/>
                <a:gd name="connsiteX44-45619" fmla="*/ 1738539 w 2264509"/>
                <a:gd name="connsiteY44-45620" fmla="*/ 6666009 h 7217346"/>
                <a:gd name="connsiteX45-45621" fmla="*/ 1759422 w 2264509"/>
                <a:gd name="connsiteY45-45622" fmla="*/ 6535632 h 7217346"/>
                <a:gd name="connsiteX46-45623" fmla="*/ 1719909 w 2264509"/>
                <a:gd name="connsiteY46-45624" fmla="*/ 6436627 h 7217346"/>
                <a:gd name="connsiteX47-45625" fmla="*/ 1708642 w 2264509"/>
                <a:gd name="connsiteY47-45626" fmla="*/ 6235730 h 7217346"/>
                <a:gd name="connsiteX48-45627" fmla="*/ 1730306 w 2264509"/>
                <a:gd name="connsiteY48-45628" fmla="*/ 5965274 h 7217346"/>
                <a:gd name="connsiteX49-45629" fmla="*/ 1778923 w 2264509"/>
                <a:gd name="connsiteY49-45630" fmla="*/ 5497769 h 7217346"/>
                <a:gd name="connsiteX50-45631" fmla="*/ 1790341 w 2264509"/>
                <a:gd name="connsiteY50-45632" fmla="*/ 5349364 h 7217346"/>
                <a:gd name="connsiteX51-45633" fmla="*/ 1848903 w 2264509"/>
                <a:gd name="connsiteY51-45634" fmla="*/ 5302881 h 7217346"/>
                <a:gd name="connsiteX52-45635" fmla="*/ 1935499 w 2264509"/>
                <a:gd name="connsiteY52-45636" fmla="*/ 5083205 h 7217346"/>
                <a:gd name="connsiteX53-45637" fmla="*/ 1960649 w 2264509"/>
                <a:gd name="connsiteY53-45638" fmla="*/ 4791056 h 7217346"/>
                <a:gd name="connsiteX54-45639" fmla="*/ 1951665 w 2264509"/>
                <a:gd name="connsiteY54-45640" fmla="*/ 4334336 h 7217346"/>
                <a:gd name="connsiteX55-45641" fmla="*/ 1932344 w 2264509"/>
                <a:gd name="connsiteY55-45642" fmla="*/ 3888133 h 7217346"/>
                <a:gd name="connsiteX56-45643" fmla="*/ 2114094 w 2264509"/>
                <a:gd name="connsiteY56-45644" fmla="*/ 3794489 h 7217346"/>
                <a:gd name="connsiteX57-45645" fmla="*/ 1762492 w 2264509"/>
                <a:gd name="connsiteY57-45646" fmla="*/ 2682768 h 7217346"/>
                <a:gd name="connsiteX58-45647" fmla="*/ 2171636 w 2264509"/>
                <a:gd name="connsiteY58-45648" fmla="*/ 2450629 h 7217346"/>
                <a:gd name="connsiteX59-45649" fmla="*/ 2032492 w 2264509"/>
                <a:gd name="connsiteY59-45650" fmla="*/ 1850474 h 7217346"/>
                <a:gd name="connsiteX60-45651" fmla="*/ 1987751 w 2264509"/>
                <a:gd name="connsiteY60-45652" fmla="*/ 1662589 h 7217346"/>
                <a:gd name="connsiteX61-45653" fmla="*/ 1973329 w 2264509"/>
                <a:gd name="connsiteY61-45654" fmla="*/ 1418094 h 7217346"/>
                <a:gd name="connsiteX62-45655" fmla="*/ 1925704 w 2264509"/>
                <a:gd name="connsiteY62-45656" fmla="*/ 1287898 h 7217346"/>
                <a:gd name="connsiteX63-45657" fmla="*/ 1458979 w 2264509"/>
                <a:gd name="connsiteY63-45658" fmla="*/ 1120535 h 7217346"/>
                <a:gd name="connsiteX64-45659" fmla="*/ 1360513 w 2264509"/>
                <a:gd name="connsiteY64-45660" fmla="*/ 1005635 h 7217346"/>
                <a:gd name="connsiteX65-45661" fmla="*/ 1416522 w 2264509"/>
                <a:gd name="connsiteY65-45662" fmla="*/ 807081 h 7217346"/>
                <a:gd name="connsiteX66-45663" fmla="*/ 1484699 w 2264509"/>
                <a:gd name="connsiteY66-45664" fmla="*/ 608469 h 7217346"/>
                <a:gd name="connsiteX67-45665" fmla="*/ 1496208 w 2264509"/>
                <a:gd name="connsiteY67-45666" fmla="*/ 366317 h 7217346"/>
                <a:gd name="connsiteX68-45667" fmla="*/ 1413968 w 2264509"/>
                <a:gd name="connsiteY68-45668" fmla="*/ 146640 h 7217346"/>
                <a:gd name="connsiteX69-45669" fmla="*/ 1100515 w 2264509"/>
                <a:gd name="connsiteY69-45670" fmla="*/ 551 h 7217346"/>
                <a:gd name="connsiteX0-45671" fmla="*/ 1100515 w 2264509"/>
                <a:gd name="connsiteY0-45672" fmla="*/ 551 h 7217346"/>
                <a:gd name="connsiteX1-45673" fmla="*/ 849378 w 2264509"/>
                <a:gd name="connsiteY1-45674" fmla="*/ 118937 h 7217346"/>
                <a:gd name="connsiteX2-45675" fmla="*/ 751515 w 2264509"/>
                <a:gd name="connsiteY2-45676" fmla="*/ 285490 h 7217346"/>
                <a:gd name="connsiteX3-45677" fmla="*/ 756141 w 2264509"/>
                <a:gd name="connsiteY3-45678" fmla="*/ 566071 h 7217346"/>
                <a:gd name="connsiteX4-45679" fmla="*/ 895260 w 2264509"/>
                <a:gd name="connsiteY4-45680" fmla="*/ 882679 h 7217346"/>
                <a:gd name="connsiteX5-45681" fmla="*/ 785588 w 2264509"/>
                <a:gd name="connsiteY5-45682" fmla="*/ 1025825 h 7217346"/>
                <a:gd name="connsiteX6-45683" fmla="*/ 152912 w 2264509"/>
                <a:gd name="connsiteY6-45684" fmla="*/ 1252683 h 7217346"/>
                <a:gd name="connsiteX7-45685" fmla="*/ 8160 w 2264509"/>
                <a:gd name="connsiteY7-45686" fmla="*/ 2283394 h 7217346"/>
                <a:gd name="connsiteX8-45687" fmla="*/ 416233 w 2264509"/>
                <a:gd name="connsiteY8-45688" fmla="*/ 2735641 h 7217346"/>
                <a:gd name="connsiteX9-45689" fmla="*/ 293173 w 2264509"/>
                <a:gd name="connsiteY9-45690" fmla="*/ 3799944 h 7217346"/>
                <a:gd name="connsiteX10-45691" fmla="*/ 428536 w 2264509"/>
                <a:gd name="connsiteY10-45692" fmla="*/ 3969982 h 7217346"/>
                <a:gd name="connsiteX11-45693" fmla="*/ 486017 w 2264509"/>
                <a:gd name="connsiteY11-45694" fmla="*/ 4215017 h 7217346"/>
                <a:gd name="connsiteX12-45695" fmla="*/ 547224 w 2264509"/>
                <a:gd name="connsiteY12-45696" fmla="*/ 4615099 h 7217346"/>
                <a:gd name="connsiteX13-45697" fmla="*/ 555878 w 2264509"/>
                <a:gd name="connsiteY13-45698" fmla="*/ 4779518 h 7217346"/>
                <a:gd name="connsiteX14-45699" fmla="*/ 541964 w 2264509"/>
                <a:gd name="connsiteY14-45700" fmla="*/ 4966441 h 7217346"/>
                <a:gd name="connsiteX15-45701" fmla="*/ 510234 w 2264509"/>
                <a:gd name="connsiteY15-45702" fmla="*/ 5112051 h 7217346"/>
                <a:gd name="connsiteX16-45703" fmla="*/ 434305 w 2264509"/>
                <a:gd name="connsiteY16-45704" fmla="*/ 6139609 h 7217346"/>
                <a:gd name="connsiteX17-45705" fmla="*/ 399690 w 2264509"/>
                <a:gd name="connsiteY17-45706" fmla="*/ 6589898 h 7217346"/>
                <a:gd name="connsiteX18-45707" fmla="*/ 471534 w 2264509"/>
                <a:gd name="connsiteY18-45708" fmla="*/ 6812999 h 7217346"/>
                <a:gd name="connsiteX19-45709" fmla="*/ 409205 w 2264509"/>
                <a:gd name="connsiteY19-45710" fmla="*/ 6995629 h 7217346"/>
                <a:gd name="connsiteX20-45711" fmla="*/ 712039 w 2264509"/>
                <a:gd name="connsiteY20-45712" fmla="*/ 7208607 h 7217346"/>
                <a:gd name="connsiteX21-45713" fmla="*/ 1018766 w 2264509"/>
                <a:gd name="connsiteY21-45714" fmla="*/ 7101007 h 7217346"/>
                <a:gd name="connsiteX22-45715" fmla="*/ 760721 w 2264509"/>
                <a:gd name="connsiteY22-45716" fmla="*/ 6842580 h 7217346"/>
                <a:gd name="connsiteX23-45717" fmla="*/ 804368 w 2264509"/>
                <a:gd name="connsiteY23-45718" fmla="*/ 6565349 h 7217346"/>
                <a:gd name="connsiteX24-45719" fmla="*/ 790216 w 2264509"/>
                <a:gd name="connsiteY24-45720" fmla="*/ 6235730 h 7217346"/>
                <a:gd name="connsiteX25-45721" fmla="*/ 907792 w 2264509"/>
                <a:gd name="connsiteY25-45722" fmla="*/ 5474692 h 7217346"/>
                <a:gd name="connsiteX26-45723" fmla="*/ 957309 w 2264509"/>
                <a:gd name="connsiteY26-45724" fmla="*/ 5365800 h 7217346"/>
                <a:gd name="connsiteX27-45725" fmla="*/ 949796 w 2264509"/>
                <a:gd name="connsiteY27-45726" fmla="*/ 5294498 h 7217346"/>
                <a:gd name="connsiteX28-45727" fmla="*/ 1022842 w 2264509"/>
                <a:gd name="connsiteY28-45728" fmla="*/ 5197505 h 7217346"/>
                <a:gd name="connsiteX29-45729" fmla="*/ 1024856 w 2264509"/>
                <a:gd name="connsiteY29-45730" fmla="*/ 5054630 h 7217346"/>
                <a:gd name="connsiteX30-45731" fmla="*/ 1250022 w 2264509"/>
                <a:gd name="connsiteY30-45732" fmla="*/ 4234537 h 7217346"/>
                <a:gd name="connsiteX31-45733" fmla="*/ 1388027 w 2264509"/>
                <a:gd name="connsiteY31-45734" fmla="*/ 4644157 h 7217346"/>
                <a:gd name="connsiteX32-45735" fmla="*/ 1392304 w 2264509"/>
                <a:gd name="connsiteY32-45736" fmla="*/ 4865602 h 7217346"/>
                <a:gd name="connsiteX33-45737" fmla="*/ 1364785 w 2264509"/>
                <a:gd name="connsiteY33-45738" fmla="*/ 4971714 h 7217346"/>
                <a:gd name="connsiteX34-45739" fmla="*/ 1405585 w 2264509"/>
                <a:gd name="connsiteY34-45740" fmla="*/ 5098769 h 7217346"/>
                <a:gd name="connsiteX35-45741" fmla="*/ 1313490 w 2264509"/>
                <a:gd name="connsiteY35-45742" fmla="*/ 5539804 h 7217346"/>
                <a:gd name="connsiteX36-45743" fmla="*/ 1314512 w 2264509"/>
                <a:gd name="connsiteY36-45744" fmla="*/ 6345824 h 7217346"/>
                <a:gd name="connsiteX37-45745" fmla="*/ 1387677 w 2264509"/>
                <a:gd name="connsiteY37-45746" fmla="*/ 6525837 h 7217346"/>
                <a:gd name="connsiteX38-45747" fmla="*/ 1336897 w 2264509"/>
                <a:gd name="connsiteY38-45748" fmla="*/ 6727274 h 7217346"/>
                <a:gd name="connsiteX39-45749" fmla="*/ 1355075 w 2264509"/>
                <a:gd name="connsiteY39-45750" fmla="*/ 6813600 h 7217346"/>
                <a:gd name="connsiteX40-45751" fmla="*/ 1364871 w 2264509"/>
                <a:gd name="connsiteY40-45752" fmla="*/ 7006384 h 7217346"/>
                <a:gd name="connsiteX41-45753" fmla="*/ 1811645 w 2264509"/>
                <a:gd name="connsiteY41-45754" fmla="*/ 7174679 h 7217346"/>
                <a:gd name="connsiteX42-45755" fmla="*/ 2240298 w 2264509"/>
                <a:gd name="connsiteY42-45756" fmla="*/ 7184685 h 7217346"/>
                <a:gd name="connsiteX43-45757" fmla="*/ 2223142 w 2264509"/>
                <a:gd name="connsiteY43-45758" fmla="*/ 7032346 h 7217346"/>
                <a:gd name="connsiteX44-45759" fmla="*/ 1738539 w 2264509"/>
                <a:gd name="connsiteY44-45760" fmla="*/ 6666009 h 7217346"/>
                <a:gd name="connsiteX45-45761" fmla="*/ 1759422 w 2264509"/>
                <a:gd name="connsiteY45-45762" fmla="*/ 6535632 h 7217346"/>
                <a:gd name="connsiteX46-45763" fmla="*/ 1719909 w 2264509"/>
                <a:gd name="connsiteY46-45764" fmla="*/ 6436627 h 7217346"/>
                <a:gd name="connsiteX47-45765" fmla="*/ 1708642 w 2264509"/>
                <a:gd name="connsiteY47-45766" fmla="*/ 6235730 h 7217346"/>
                <a:gd name="connsiteX48-45767" fmla="*/ 1730306 w 2264509"/>
                <a:gd name="connsiteY48-45768" fmla="*/ 5965274 h 7217346"/>
                <a:gd name="connsiteX49-45769" fmla="*/ 1778923 w 2264509"/>
                <a:gd name="connsiteY49-45770" fmla="*/ 5497769 h 7217346"/>
                <a:gd name="connsiteX50-45771" fmla="*/ 1790341 w 2264509"/>
                <a:gd name="connsiteY50-45772" fmla="*/ 5349364 h 7217346"/>
                <a:gd name="connsiteX51-45773" fmla="*/ 1848903 w 2264509"/>
                <a:gd name="connsiteY51-45774" fmla="*/ 5302881 h 7217346"/>
                <a:gd name="connsiteX52-45775" fmla="*/ 1935499 w 2264509"/>
                <a:gd name="connsiteY52-45776" fmla="*/ 5083205 h 7217346"/>
                <a:gd name="connsiteX53-45777" fmla="*/ 1960649 w 2264509"/>
                <a:gd name="connsiteY53-45778" fmla="*/ 4791056 h 7217346"/>
                <a:gd name="connsiteX54-45779" fmla="*/ 1951665 w 2264509"/>
                <a:gd name="connsiteY54-45780" fmla="*/ 4334336 h 7217346"/>
                <a:gd name="connsiteX55-45781" fmla="*/ 1932344 w 2264509"/>
                <a:gd name="connsiteY55-45782" fmla="*/ 3888133 h 7217346"/>
                <a:gd name="connsiteX56-45783" fmla="*/ 2114094 w 2264509"/>
                <a:gd name="connsiteY56-45784" fmla="*/ 3794489 h 7217346"/>
                <a:gd name="connsiteX57-45785" fmla="*/ 1762492 w 2264509"/>
                <a:gd name="connsiteY57-45786" fmla="*/ 2682768 h 7217346"/>
                <a:gd name="connsiteX58-45787" fmla="*/ 2171636 w 2264509"/>
                <a:gd name="connsiteY58-45788" fmla="*/ 2450629 h 7217346"/>
                <a:gd name="connsiteX59-45789" fmla="*/ 2032492 w 2264509"/>
                <a:gd name="connsiteY59-45790" fmla="*/ 1850474 h 7217346"/>
                <a:gd name="connsiteX60-45791" fmla="*/ 1987751 w 2264509"/>
                <a:gd name="connsiteY60-45792" fmla="*/ 1662589 h 7217346"/>
                <a:gd name="connsiteX61-45793" fmla="*/ 1973329 w 2264509"/>
                <a:gd name="connsiteY61-45794" fmla="*/ 1418094 h 7217346"/>
                <a:gd name="connsiteX62-45795" fmla="*/ 1925704 w 2264509"/>
                <a:gd name="connsiteY62-45796" fmla="*/ 1287898 h 7217346"/>
                <a:gd name="connsiteX63-45797" fmla="*/ 1458979 w 2264509"/>
                <a:gd name="connsiteY63-45798" fmla="*/ 1120535 h 7217346"/>
                <a:gd name="connsiteX64-45799" fmla="*/ 1360513 w 2264509"/>
                <a:gd name="connsiteY64-45800" fmla="*/ 1005635 h 7217346"/>
                <a:gd name="connsiteX65-45801" fmla="*/ 1416522 w 2264509"/>
                <a:gd name="connsiteY65-45802" fmla="*/ 807081 h 7217346"/>
                <a:gd name="connsiteX66-45803" fmla="*/ 1484699 w 2264509"/>
                <a:gd name="connsiteY66-45804" fmla="*/ 608469 h 7217346"/>
                <a:gd name="connsiteX67-45805" fmla="*/ 1496208 w 2264509"/>
                <a:gd name="connsiteY67-45806" fmla="*/ 366317 h 7217346"/>
                <a:gd name="connsiteX68-45807" fmla="*/ 1413968 w 2264509"/>
                <a:gd name="connsiteY68-45808" fmla="*/ 146640 h 7217346"/>
                <a:gd name="connsiteX69-45809" fmla="*/ 1100515 w 2264509"/>
                <a:gd name="connsiteY69-45810" fmla="*/ 551 h 7217346"/>
                <a:gd name="connsiteX0-45811" fmla="*/ 1100515 w 2264509"/>
                <a:gd name="connsiteY0-45812" fmla="*/ 551 h 7217346"/>
                <a:gd name="connsiteX1-45813" fmla="*/ 849378 w 2264509"/>
                <a:gd name="connsiteY1-45814" fmla="*/ 118937 h 7217346"/>
                <a:gd name="connsiteX2-45815" fmla="*/ 751515 w 2264509"/>
                <a:gd name="connsiteY2-45816" fmla="*/ 285490 h 7217346"/>
                <a:gd name="connsiteX3-45817" fmla="*/ 756141 w 2264509"/>
                <a:gd name="connsiteY3-45818" fmla="*/ 566071 h 7217346"/>
                <a:gd name="connsiteX4-45819" fmla="*/ 895260 w 2264509"/>
                <a:gd name="connsiteY4-45820" fmla="*/ 882679 h 7217346"/>
                <a:gd name="connsiteX5-45821" fmla="*/ 785588 w 2264509"/>
                <a:gd name="connsiteY5-45822" fmla="*/ 1025825 h 7217346"/>
                <a:gd name="connsiteX6-45823" fmla="*/ 152912 w 2264509"/>
                <a:gd name="connsiteY6-45824" fmla="*/ 1252683 h 7217346"/>
                <a:gd name="connsiteX7-45825" fmla="*/ 8160 w 2264509"/>
                <a:gd name="connsiteY7-45826" fmla="*/ 2283394 h 7217346"/>
                <a:gd name="connsiteX8-45827" fmla="*/ 416233 w 2264509"/>
                <a:gd name="connsiteY8-45828" fmla="*/ 2735641 h 7217346"/>
                <a:gd name="connsiteX9-45829" fmla="*/ 293173 w 2264509"/>
                <a:gd name="connsiteY9-45830" fmla="*/ 3799944 h 7217346"/>
                <a:gd name="connsiteX10-45831" fmla="*/ 428536 w 2264509"/>
                <a:gd name="connsiteY10-45832" fmla="*/ 3969982 h 7217346"/>
                <a:gd name="connsiteX11-45833" fmla="*/ 486017 w 2264509"/>
                <a:gd name="connsiteY11-45834" fmla="*/ 4215017 h 7217346"/>
                <a:gd name="connsiteX12-45835" fmla="*/ 547224 w 2264509"/>
                <a:gd name="connsiteY12-45836" fmla="*/ 4615099 h 7217346"/>
                <a:gd name="connsiteX13-45837" fmla="*/ 555878 w 2264509"/>
                <a:gd name="connsiteY13-45838" fmla="*/ 4779518 h 7217346"/>
                <a:gd name="connsiteX14-45839" fmla="*/ 541964 w 2264509"/>
                <a:gd name="connsiteY14-45840" fmla="*/ 4966441 h 7217346"/>
                <a:gd name="connsiteX15-45841" fmla="*/ 510234 w 2264509"/>
                <a:gd name="connsiteY15-45842" fmla="*/ 5112051 h 7217346"/>
                <a:gd name="connsiteX16-45843" fmla="*/ 434305 w 2264509"/>
                <a:gd name="connsiteY16-45844" fmla="*/ 6139609 h 7217346"/>
                <a:gd name="connsiteX17-45845" fmla="*/ 399690 w 2264509"/>
                <a:gd name="connsiteY17-45846" fmla="*/ 6589898 h 7217346"/>
                <a:gd name="connsiteX18-45847" fmla="*/ 471534 w 2264509"/>
                <a:gd name="connsiteY18-45848" fmla="*/ 6812999 h 7217346"/>
                <a:gd name="connsiteX19-45849" fmla="*/ 409205 w 2264509"/>
                <a:gd name="connsiteY19-45850" fmla="*/ 6995629 h 7217346"/>
                <a:gd name="connsiteX20-45851" fmla="*/ 712039 w 2264509"/>
                <a:gd name="connsiteY20-45852" fmla="*/ 7208607 h 7217346"/>
                <a:gd name="connsiteX21-45853" fmla="*/ 1018766 w 2264509"/>
                <a:gd name="connsiteY21-45854" fmla="*/ 7101007 h 7217346"/>
                <a:gd name="connsiteX22-45855" fmla="*/ 760721 w 2264509"/>
                <a:gd name="connsiteY22-45856" fmla="*/ 6842580 h 7217346"/>
                <a:gd name="connsiteX23-45857" fmla="*/ 804368 w 2264509"/>
                <a:gd name="connsiteY23-45858" fmla="*/ 6565349 h 7217346"/>
                <a:gd name="connsiteX24-45859" fmla="*/ 790216 w 2264509"/>
                <a:gd name="connsiteY24-45860" fmla="*/ 6235730 h 7217346"/>
                <a:gd name="connsiteX25-45861" fmla="*/ 907792 w 2264509"/>
                <a:gd name="connsiteY25-45862" fmla="*/ 5474692 h 7217346"/>
                <a:gd name="connsiteX26-45863" fmla="*/ 957309 w 2264509"/>
                <a:gd name="connsiteY26-45864" fmla="*/ 5365800 h 7217346"/>
                <a:gd name="connsiteX27-45865" fmla="*/ 949796 w 2264509"/>
                <a:gd name="connsiteY27-45866" fmla="*/ 5294498 h 7217346"/>
                <a:gd name="connsiteX28-45867" fmla="*/ 1022842 w 2264509"/>
                <a:gd name="connsiteY28-45868" fmla="*/ 5197505 h 7217346"/>
                <a:gd name="connsiteX29-45869" fmla="*/ 1024856 w 2264509"/>
                <a:gd name="connsiteY29-45870" fmla="*/ 5054630 h 7217346"/>
                <a:gd name="connsiteX30-45871" fmla="*/ 1250022 w 2264509"/>
                <a:gd name="connsiteY30-45872" fmla="*/ 4234537 h 7217346"/>
                <a:gd name="connsiteX31-45873" fmla="*/ 1388027 w 2264509"/>
                <a:gd name="connsiteY31-45874" fmla="*/ 4644157 h 7217346"/>
                <a:gd name="connsiteX32-45875" fmla="*/ 1392304 w 2264509"/>
                <a:gd name="connsiteY32-45876" fmla="*/ 4865602 h 7217346"/>
                <a:gd name="connsiteX33-45877" fmla="*/ 1364785 w 2264509"/>
                <a:gd name="connsiteY33-45878" fmla="*/ 4971714 h 7217346"/>
                <a:gd name="connsiteX34-45879" fmla="*/ 1405585 w 2264509"/>
                <a:gd name="connsiteY34-45880" fmla="*/ 5098769 h 7217346"/>
                <a:gd name="connsiteX35-45881" fmla="*/ 1313490 w 2264509"/>
                <a:gd name="connsiteY35-45882" fmla="*/ 5539804 h 7217346"/>
                <a:gd name="connsiteX36-45883" fmla="*/ 1314512 w 2264509"/>
                <a:gd name="connsiteY36-45884" fmla="*/ 6345824 h 7217346"/>
                <a:gd name="connsiteX37-45885" fmla="*/ 1387677 w 2264509"/>
                <a:gd name="connsiteY37-45886" fmla="*/ 6525837 h 7217346"/>
                <a:gd name="connsiteX38-45887" fmla="*/ 1336897 w 2264509"/>
                <a:gd name="connsiteY38-45888" fmla="*/ 6727274 h 7217346"/>
                <a:gd name="connsiteX39-45889" fmla="*/ 1355075 w 2264509"/>
                <a:gd name="connsiteY39-45890" fmla="*/ 6813600 h 7217346"/>
                <a:gd name="connsiteX40-45891" fmla="*/ 1364871 w 2264509"/>
                <a:gd name="connsiteY40-45892" fmla="*/ 7006384 h 7217346"/>
                <a:gd name="connsiteX41-45893" fmla="*/ 1811645 w 2264509"/>
                <a:gd name="connsiteY41-45894" fmla="*/ 7174679 h 7217346"/>
                <a:gd name="connsiteX42-45895" fmla="*/ 2240298 w 2264509"/>
                <a:gd name="connsiteY42-45896" fmla="*/ 7184685 h 7217346"/>
                <a:gd name="connsiteX43-45897" fmla="*/ 2223142 w 2264509"/>
                <a:gd name="connsiteY43-45898" fmla="*/ 7032346 h 7217346"/>
                <a:gd name="connsiteX44-45899" fmla="*/ 1738539 w 2264509"/>
                <a:gd name="connsiteY44-45900" fmla="*/ 6666009 h 7217346"/>
                <a:gd name="connsiteX45-45901" fmla="*/ 1759422 w 2264509"/>
                <a:gd name="connsiteY45-45902" fmla="*/ 6535632 h 7217346"/>
                <a:gd name="connsiteX46-45903" fmla="*/ 1719909 w 2264509"/>
                <a:gd name="connsiteY46-45904" fmla="*/ 6436627 h 7217346"/>
                <a:gd name="connsiteX47-45905" fmla="*/ 1708642 w 2264509"/>
                <a:gd name="connsiteY47-45906" fmla="*/ 6235730 h 7217346"/>
                <a:gd name="connsiteX48-45907" fmla="*/ 1730306 w 2264509"/>
                <a:gd name="connsiteY48-45908" fmla="*/ 5965274 h 7217346"/>
                <a:gd name="connsiteX49-45909" fmla="*/ 1778923 w 2264509"/>
                <a:gd name="connsiteY49-45910" fmla="*/ 5497769 h 7217346"/>
                <a:gd name="connsiteX50-45911" fmla="*/ 1790341 w 2264509"/>
                <a:gd name="connsiteY50-45912" fmla="*/ 5349364 h 7217346"/>
                <a:gd name="connsiteX51-45913" fmla="*/ 1848903 w 2264509"/>
                <a:gd name="connsiteY51-45914" fmla="*/ 5302881 h 7217346"/>
                <a:gd name="connsiteX52-45915" fmla="*/ 1935499 w 2264509"/>
                <a:gd name="connsiteY52-45916" fmla="*/ 5083205 h 7217346"/>
                <a:gd name="connsiteX53-45917" fmla="*/ 1960649 w 2264509"/>
                <a:gd name="connsiteY53-45918" fmla="*/ 4791056 h 7217346"/>
                <a:gd name="connsiteX54-45919" fmla="*/ 1951665 w 2264509"/>
                <a:gd name="connsiteY54-45920" fmla="*/ 4334336 h 7217346"/>
                <a:gd name="connsiteX55-45921" fmla="*/ 1932344 w 2264509"/>
                <a:gd name="connsiteY55-45922" fmla="*/ 3888133 h 7217346"/>
                <a:gd name="connsiteX56-45923" fmla="*/ 2114094 w 2264509"/>
                <a:gd name="connsiteY56-45924" fmla="*/ 3794489 h 7217346"/>
                <a:gd name="connsiteX57-45925" fmla="*/ 1762492 w 2264509"/>
                <a:gd name="connsiteY57-45926" fmla="*/ 2682768 h 7217346"/>
                <a:gd name="connsiteX58-45927" fmla="*/ 2171636 w 2264509"/>
                <a:gd name="connsiteY58-45928" fmla="*/ 2450629 h 7217346"/>
                <a:gd name="connsiteX59-45929" fmla="*/ 2032492 w 2264509"/>
                <a:gd name="connsiteY59-45930" fmla="*/ 1850474 h 7217346"/>
                <a:gd name="connsiteX60-45931" fmla="*/ 1987751 w 2264509"/>
                <a:gd name="connsiteY60-45932" fmla="*/ 1662589 h 7217346"/>
                <a:gd name="connsiteX61-45933" fmla="*/ 1973329 w 2264509"/>
                <a:gd name="connsiteY61-45934" fmla="*/ 1418094 h 7217346"/>
                <a:gd name="connsiteX62-45935" fmla="*/ 1925704 w 2264509"/>
                <a:gd name="connsiteY62-45936" fmla="*/ 1287898 h 7217346"/>
                <a:gd name="connsiteX63-45937" fmla="*/ 1458979 w 2264509"/>
                <a:gd name="connsiteY63-45938" fmla="*/ 1120535 h 7217346"/>
                <a:gd name="connsiteX64-45939" fmla="*/ 1360513 w 2264509"/>
                <a:gd name="connsiteY64-45940" fmla="*/ 1005635 h 7217346"/>
                <a:gd name="connsiteX65-45941" fmla="*/ 1416522 w 2264509"/>
                <a:gd name="connsiteY65-45942" fmla="*/ 807081 h 7217346"/>
                <a:gd name="connsiteX66-45943" fmla="*/ 1484699 w 2264509"/>
                <a:gd name="connsiteY66-45944" fmla="*/ 608469 h 7217346"/>
                <a:gd name="connsiteX67-45945" fmla="*/ 1496208 w 2264509"/>
                <a:gd name="connsiteY67-45946" fmla="*/ 366317 h 7217346"/>
                <a:gd name="connsiteX68-45947" fmla="*/ 1413968 w 2264509"/>
                <a:gd name="connsiteY68-45948" fmla="*/ 146640 h 7217346"/>
                <a:gd name="connsiteX69-45949" fmla="*/ 1100515 w 2264509"/>
                <a:gd name="connsiteY69-45950" fmla="*/ 551 h 7217346"/>
                <a:gd name="connsiteX0-45951" fmla="*/ 1100515 w 2264509"/>
                <a:gd name="connsiteY0-45952" fmla="*/ 551 h 7217346"/>
                <a:gd name="connsiteX1-45953" fmla="*/ 849378 w 2264509"/>
                <a:gd name="connsiteY1-45954" fmla="*/ 118937 h 7217346"/>
                <a:gd name="connsiteX2-45955" fmla="*/ 751515 w 2264509"/>
                <a:gd name="connsiteY2-45956" fmla="*/ 285490 h 7217346"/>
                <a:gd name="connsiteX3-45957" fmla="*/ 756141 w 2264509"/>
                <a:gd name="connsiteY3-45958" fmla="*/ 566071 h 7217346"/>
                <a:gd name="connsiteX4-45959" fmla="*/ 895260 w 2264509"/>
                <a:gd name="connsiteY4-45960" fmla="*/ 882679 h 7217346"/>
                <a:gd name="connsiteX5-45961" fmla="*/ 785588 w 2264509"/>
                <a:gd name="connsiteY5-45962" fmla="*/ 1025825 h 7217346"/>
                <a:gd name="connsiteX6-45963" fmla="*/ 152912 w 2264509"/>
                <a:gd name="connsiteY6-45964" fmla="*/ 1252683 h 7217346"/>
                <a:gd name="connsiteX7-45965" fmla="*/ 8160 w 2264509"/>
                <a:gd name="connsiteY7-45966" fmla="*/ 2283394 h 7217346"/>
                <a:gd name="connsiteX8-45967" fmla="*/ 416233 w 2264509"/>
                <a:gd name="connsiteY8-45968" fmla="*/ 2735641 h 7217346"/>
                <a:gd name="connsiteX9-45969" fmla="*/ 293173 w 2264509"/>
                <a:gd name="connsiteY9-45970" fmla="*/ 3799944 h 7217346"/>
                <a:gd name="connsiteX10-45971" fmla="*/ 428536 w 2264509"/>
                <a:gd name="connsiteY10-45972" fmla="*/ 3969982 h 7217346"/>
                <a:gd name="connsiteX11-45973" fmla="*/ 486017 w 2264509"/>
                <a:gd name="connsiteY11-45974" fmla="*/ 4215017 h 7217346"/>
                <a:gd name="connsiteX12-45975" fmla="*/ 547224 w 2264509"/>
                <a:gd name="connsiteY12-45976" fmla="*/ 4615099 h 7217346"/>
                <a:gd name="connsiteX13-45977" fmla="*/ 555878 w 2264509"/>
                <a:gd name="connsiteY13-45978" fmla="*/ 4779518 h 7217346"/>
                <a:gd name="connsiteX14-45979" fmla="*/ 541964 w 2264509"/>
                <a:gd name="connsiteY14-45980" fmla="*/ 4966441 h 7217346"/>
                <a:gd name="connsiteX15-45981" fmla="*/ 510234 w 2264509"/>
                <a:gd name="connsiteY15-45982" fmla="*/ 5112051 h 7217346"/>
                <a:gd name="connsiteX16-45983" fmla="*/ 434305 w 2264509"/>
                <a:gd name="connsiteY16-45984" fmla="*/ 6139609 h 7217346"/>
                <a:gd name="connsiteX17-45985" fmla="*/ 399690 w 2264509"/>
                <a:gd name="connsiteY17-45986" fmla="*/ 6589898 h 7217346"/>
                <a:gd name="connsiteX18-45987" fmla="*/ 471534 w 2264509"/>
                <a:gd name="connsiteY18-45988" fmla="*/ 6812999 h 7217346"/>
                <a:gd name="connsiteX19-45989" fmla="*/ 409205 w 2264509"/>
                <a:gd name="connsiteY19-45990" fmla="*/ 6995629 h 7217346"/>
                <a:gd name="connsiteX20-45991" fmla="*/ 712039 w 2264509"/>
                <a:gd name="connsiteY20-45992" fmla="*/ 7208607 h 7217346"/>
                <a:gd name="connsiteX21-45993" fmla="*/ 1018766 w 2264509"/>
                <a:gd name="connsiteY21-45994" fmla="*/ 7101007 h 7217346"/>
                <a:gd name="connsiteX22-45995" fmla="*/ 760721 w 2264509"/>
                <a:gd name="connsiteY22-45996" fmla="*/ 6842580 h 7217346"/>
                <a:gd name="connsiteX23-45997" fmla="*/ 804368 w 2264509"/>
                <a:gd name="connsiteY23-45998" fmla="*/ 6565349 h 7217346"/>
                <a:gd name="connsiteX24-45999" fmla="*/ 790216 w 2264509"/>
                <a:gd name="connsiteY24-46000" fmla="*/ 6235730 h 7217346"/>
                <a:gd name="connsiteX25-46001" fmla="*/ 907792 w 2264509"/>
                <a:gd name="connsiteY25-46002" fmla="*/ 5474692 h 7217346"/>
                <a:gd name="connsiteX26-46003" fmla="*/ 957309 w 2264509"/>
                <a:gd name="connsiteY26-46004" fmla="*/ 5365800 h 7217346"/>
                <a:gd name="connsiteX27-46005" fmla="*/ 949796 w 2264509"/>
                <a:gd name="connsiteY27-46006" fmla="*/ 5294498 h 7217346"/>
                <a:gd name="connsiteX28-46007" fmla="*/ 1022842 w 2264509"/>
                <a:gd name="connsiteY28-46008" fmla="*/ 5197505 h 7217346"/>
                <a:gd name="connsiteX29-46009" fmla="*/ 1024856 w 2264509"/>
                <a:gd name="connsiteY29-46010" fmla="*/ 5054630 h 7217346"/>
                <a:gd name="connsiteX30-46011" fmla="*/ 1250022 w 2264509"/>
                <a:gd name="connsiteY30-46012" fmla="*/ 4234537 h 7217346"/>
                <a:gd name="connsiteX31-46013" fmla="*/ 1388027 w 2264509"/>
                <a:gd name="connsiteY31-46014" fmla="*/ 4644157 h 7217346"/>
                <a:gd name="connsiteX32-46015" fmla="*/ 1392304 w 2264509"/>
                <a:gd name="connsiteY32-46016" fmla="*/ 4865602 h 7217346"/>
                <a:gd name="connsiteX33-46017" fmla="*/ 1364785 w 2264509"/>
                <a:gd name="connsiteY33-46018" fmla="*/ 4971714 h 7217346"/>
                <a:gd name="connsiteX34-46019" fmla="*/ 1405585 w 2264509"/>
                <a:gd name="connsiteY34-46020" fmla="*/ 5098769 h 7217346"/>
                <a:gd name="connsiteX35-46021" fmla="*/ 1313490 w 2264509"/>
                <a:gd name="connsiteY35-46022" fmla="*/ 5539804 h 7217346"/>
                <a:gd name="connsiteX36-46023" fmla="*/ 1314512 w 2264509"/>
                <a:gd name="connsiteY36-46024" fmla="*/ 6345824 h 7217346"/>
                <a:gd name="connsiteX37-46025" fmla="*/ 1387677 w 2264509"/>
                <a:gd name="connsiteY37-46026" fmla="*/ 6525837 h 7217346"/>
                <a:gd name="connsiteX38-46027" fmla="*/ 1336897 w 2264509"/>
                <a:gd name="connsiteY38-46028" fmla="*/ 6727274 h 7217346"/>
                <a:gd name="connsiteX39-46029" fmla="*/ 1355075 w 2264509"/>
                <a:gd name="connsiteY39-46030" fmla="*/ 6813600 h 7217346"/>
                <a:gd name="connsiteX40-46031" fmla="*/ 1364871 w 2264509"/>
                <a:gd name="connsiteY40-46032" fmla="*/ 7006384 h 7217346"/>
                <a:gd name="connsiteX41-46033" fmla="*/ 1811645 w 2264509"/>
                <a:gd name="connsiteY41-46034" fmla="*/ 7174679 h 7217346"/>
                <a:gd name="connsiteX42-46035" fmla="*/ 2240298 w 2264509"/>
                <a:gd name="connsiteY42-46036" fmla="*/ 7184685 h 7217346"/>
                <a:gd name="connsiteX43-46037" fmla="*/ 2223142 w 2264509"/>
                <a:gd name="connsiteY43-46038" fmla="*/ 7032346 h 7217346"/>
                <a:gd name="connsiteX44-46039" fmla="*/ 1738539 w 2264509"/>
                <a:gd name="connsiteY44-46040" fmla="*/ 6666009 h 7217346"/>
                <a:gd name="connsiteX45-46041" fmla="*/ 1759422 w 2264509"/>
                <a:gd name="connsiteY45-46042" fmla="*/ 6535632 h 7217346"/>
                <a:gd name="connsiteX46-46043" fmla="*/ 1719909 w 2264509"/>
                <a:gd name="connsiteY46-46044" fmla="*/ 6436627 h 7217346"/>
                <a:gd name="connsiteX47-46045" fmla="*/ 1708642 w 2264509"/>
                <a:gd name="connsiteY47-46046" fmla="*/ 6235730 h 7217346"/>
                <a:gd name="connsiteX48-46047" fmla="*/ 1730306 w 2264509"/>
                <a:gd name="connsiteY48-46048" fmla="*/ 5965274 h 7217346"/>
                <a:gd name="connsiteX49-46049" fmla="*/ 1778923 w 2264509"/>
                <a:gd name="connsiteY49-46050" fmla="*/ 5497769 h 7217346"/>
                <a:gd name="connsiteX50-46051" fmla="*/ 1790341 w 2264509"/>
                <a:gd name="connsiteY50-46052" fmla="*/ 5349364 h 7217346"/>
                <a:gd name="connsiteX51-46053" fmla="*/ 1848903 w 2264509"/>
                <a:gd name="connsiteY51-46054" fmla="*/ 5302881 h 7217346"/>
                <a:gd name="connsiteX52-46055" fmla="*/ 1935499 w 2264509"/>
                <a:gd name="connsiteY52-46056" fmla="*/ 5083205 h 7217346"/>
                <a:gd name="connsiteX53-46057" fmla="*/ 1960649 w 2264509"/>
                <a:gd name="connsiteY53-46058" fmla="*/ 4791056 h 7217346"/>
                <a:gd name="connsiteX54-46059" fmla="*/ 1951665 w 2264509"/>
                <a:gd name="connsiteY54-46060" fmla="*/ 4334336 h 7217346"/>
                <a:gd name="connsiteX55-46061" fmla="*/ 1932344 w 2264509"/>
                <a:gd name="connsiteY55-46062" fmla="*/ 3888133 h 7217346"/>
                <a:gd name="connsiteX56-46063" fmla="*/ 2114094 w 2264509"/>
                <a:gd name="connsiteY56-46064" fmla="*/ 3794489 h 7217346"/>
                <a:gd name="connsiteX57-46065" fmla="*/ 1762492 w 2264509"/>
                <a:gd name="connsiteY57-46066" fmla="*/ 2682768 h 7217346"/>
                <a:gd name="connsiteX58-46067" fmla="*/ 2171636 w 2264509"/>
                <a:gd name="connsiteY58-46068" fmla="*/ 2450629 h 7217346"/>
                <a:gd name="connsiteX59-46069" fmla="*/ 2032492 w 2264509"/>
                <a:gd name="connsiteY59-46070" fmla="*/ 1850474 h 7217346"/>
                <a:gd name="connsiteX60-46071" fmla="*/ 1987751 w 2264509"/>
                <a:gd name="connsiteY60-46072" fmla="*/ 1662589 h 7217346"/>
                <a:gd name="connsiteX61-46073" fmla="*/ 1973329 w 2264509"/>
                <a:gd name="connsiteY61-46074" fmla="*/ 1418094 h 7217346"/>
                <a:gd name="connsiteX62-46075" fmla="*/ 1925704 w 2264509"/>
                <a:gd name="connsiteY62-46076" fmla="*/ 1287898 h 7217346"/>
                <a:gd name="connsiteX63-46077" fmla="*/ 1458979 w 2264509"/>
                <a:gd name="connsiteY63-46078" fmla="*/ 1120535 h 7217346"/>
                <a:gd name="connsiteX64-46079" fmla="*/ 1360513 w 2264509"/>
                <a:gd name="connsiteY64-46080" fmla="*/ 1005635 h 7217346"/>
                <a:gd name="connsiteX65-46081" fmla="*/ 1416522 w 2264509"/>
                <a:gd name="connsiteY65-46082" fmla="*/ 807081 h 7217346"/>
                <a:gd name="connsiteX66-46083" fmla="*/ 1484699 w 2264509"/>
                <a:gd name="connsiteY66-46084" fmla="*/ 608469 h 7217346"/>
                <a:gd name="connsiteX67-46085" fmla="*/ 1496208 w 2264509"/>
                <a:gd name="connsiteY67-46086" fmla="*/ 366317 h 7217346"/>
                <a:gd name="connsiteX68-46087" fmla="*/ 1413968 w 2264509"/>
                <a:gd name="connsiteY68-46088" fmla="*/ 146640 h 7217346"/>
                <a:gd name="connsiteX69-46089" fmla="*/ 1100515 w 2264509"/>
                <a:gd name="connsiteY69-46090" fmla="*/ 551 h 7217346"/>
                <a:gd name="connsiteX0-46091" fmla="*/ 1100515 w 2264509"/>
                <a:gd name="connsiteY0-46092" fmla="*/ 551 h 7217346"/>
                <a:gd name="connsiteX1-46093" fmla="*/ 849378 w 2264509"/>
                <a:gd name="connsiteY1-46094" fmla="*/ 118937 h 7217346"/>
                <a:gd name="connsiteX2-46095" fmla="*/ 751515 w 2264509"/>
                <a:gd name="connsiteY2-46096" fmla="*/ 285490 h 7217346"/>
                <a:gd name="connsiteX3-46097" fmla="*/ 756141 w 2264509"/>
                <a:gd name="connsiteY3-46098" fmla="*/ 566071 h 7217346"/>
                <a:gd name="connsiteX4-46099" fmla="*/ 895260 w 2264509"/>
                <a:gd name="connsiteY4-46100" fmla="*/ 882679 h 7217346"/>
                <a:gd name="connsiteX5-46101" fmla="*/ 785588 w 2264509"/>
                <a:gd name="connsiteY5-46102" fmla="*/ 1025825 h 7217346"/>
                <a:gd name="connsiteX6-46103" fmla="*/ 152912 w 2264509"/>
                <a:gd name="connsiteY6-46104" fmla="*/ 1252683 h 7217346"/>
                <a:gd name="connsiteX7-46105" fmla="*/ 8160 w 2264509"/>
                <a:gd name="connsiteY7-46106" fmla="*/ 2283394 h 7217346"/>
                <a:gd name="connsiteX8-46107" fmla="*/ 416233 w 2264509"/>
                <a:gd name="connsiteY8-46108" fmla="*/ 2735641 h 7217346"/>
                <a:gd name="connsiteX9-46109" fmla="*/ 293173 w 2264509"/>
                <a:gd name="connsiteY9-46110" fmla="*/ 3799944 h 7217346"/>
                <a:gd name="connsiteX10-46111" fmla="*/ 428536 w 2264509"/>
                <a:gd name="connsiteY10-46112" fmla="*/ 3969982 h 7217346"/>
                <a:gd name="connsiteX11-46113" fmla="*/ 486017 w 2264509"/>
                <a:gd name="connsiteY11-46114" fmla="*/ 4215017 h 7217346"/>
                <a:gd name="connsiteX12-46115" fmla="*/ 547224 w 2264509"/>
                <a:gd name="connsiteY12-46116" fmla="*/ 4615099 h 7217346"/>
                <a:gd name="connsiteX13-46117" fmla="*/ 555878 w 2264509"/>
                <a:gd name="connsiteY13-46118" fmla="*/ 4779518 h 7217346"/>
                <a:gd name="connsiteX14-46119" fmla="*/ 541964 w 2264509"/>
                <a:gd name="connsiteY14-46120" fmla="*/ 4966441 h 7217346"/>
                <a:gd name="connsiteX15-46121" fmla="*/ 510234 w 2264509"/>
                <a:gd name="connsiteY15-46122" fmla="*/ 5112051 h 7217346"/>
                <a:gd name="connsiteX16-46123" fmla="*/ 434305 w 2264509"/>
                <a:gd name="connsiteY16-46124" fmla="*/ 6139609 h 7217346"/>
                <a:gd name="connsiteX17-46125" fmla="*/ 399690 w 2264509"/>
                <a:gd name="connsiteY17-46126" fmla="*/ 6589898 h 7217346"/>
                <a:gd name="connsiteX18-46127" fmla="*/ 471534 w 2264509"/>
                <a:gd name="connsiteY18-46128" fmla="*/ 6812999 h 7217346"/>
                <a:gd name="connsiteX19-46129" fmla="*/ 409205 w 2264509"/>
                <a:gd name="connsiteY19-46130" fmla="*/ 6995629 h 7217346"/>
                <a:gd name="connsiteX20-46131" fmla="*/ 712039 w 2264509"/>
                <a:gd name="connsiteY20-46132" fmla="*/ 7208607 h 7217346"/>
                <a:gd name="connsiteX21-46133" fmla="*/ 1018766 w 2264509"/>
                <a:gd name="connsiteY21-46134" fmla="*/ 7101007 h 7217346"/>
                <a:gd name="connsiteX22-46135" fmla="*/ 760721 w 2264509"/>
                <a:gd name="connsiteY22-46136" fmla="*/ 6842580 h 7217346"/>
                <a:gd name="connsiteX23-46137" fmla="*/ 804368 w 2264509"/>
                <a:gd name="connsiteY23-46138" fmla="*/ 6565349 h 7217346"/>
                <a:gd name="connsiteX24-46139" fmla="*/ 790216 w 2264509"/>
                <a:gd name="connsiteY24-46140" fmla="*/ 6235730 h 7217346"/>
                <a:gd name="connsiteX25-46141" fmla="*/ 907792 w 2264509"/>
                <a:gd name="connsiteY25-46142" fmla="*/ 5474692 h 7217346"/>
                <a:gd name="connsiteX26-46143" fmla="*/ 957309 w 2264509"/>
                <a:gd name="connsiteY26-46144" fmla="*/ 5365800 h 7217346"/>
                <a:gd name="connsiteX27-46145" fmla="*/ 949796 w 2264509"/>
                <a:gd name="connsiteY27-46146" fmla="*/ 5294498 h 7217346"/>
                <a:gd name="connsiteX28-46147" fmla="*/ 1022842 w 2264509"/>
                <a:gd name="connsiteY28-46148" fmla="*/ 5197505 h 7217346"/>
                <a:gd name="connsiteX29-46149" fmla="*/ 1024856 w 2264509"/>
                <a:gd name="connsiteY29-46150" fmla="*/ 5054630 h 7217346"/>
                <a:gd name="connsiteX30-46151" fmla="*/ 1250022 w 2264509"/>
                <a:gd name="connsiteY30-46152" fmla="*/ 4234537 h 7217346"/>
                <a:gd name="connsiteX31-46153" fmla="*/ 1388027 w 2264509"/>
                <a:gd name="connsiteY31-46154" fmla="*/ 4644157 h 7217346"/>
                <a:gd name="connsiteX32-46155" fmla="*/ 1392304 w 2264509"/>
                <a:gd name="connsiteY32-46156" fmla="*/ 4865602 h 7217346"/>
                <a:gd name="connsiteX33-46157" fmla="*/ 1364785 w 2264509"/>
                <a:gd name="connsiteY33-46158" fmla="*/ 4971714 h 7217346"/>
                <a:gd name="connsiteX34-46159" fmla="*/ 1405585 w 2264509"/>
                <a:gd name="connsiteY34-46160" fmla="*/ 5098769 h 7217346"/>
                <a:gd name="connsiteX35-46161" fmla="*/ 1313490 w 2264509"/>
                <a:gd name="connsiteY35-46162" fmla="*/ 5539804 h 7217346"/>
                <a:gd name="connsiteX36-46163" fmla="*/ 1314512 w 2264509"/>
                <a:gd name="connsiteY36-46164" fmla="*/ 6345824 h 7217346"/>
                <a:gd name="connsiteX37-46165" fmla="*/ 1387677 w 2264509"/>
                <a:gd name="connsiteY37-46166" fmla="*/ 6525837 h 7217346"/>
                <a:gd name="connsiteX38-46167" fmla="*/ 1336897 w 2264509"/>
                <a:gd name="connsiteY38-46168" fmla="*/ 6727274 h 7217346"/>
                <a:gd name="connsiteX39-46169" fmla="*/ 1355075 w 2264509"/>
                <a:gd name="connsiteY39-46170" fmla="*/ 6813600 h 7217346"/>
                <a:gd name="connsiteX40-46171" fmla="*/ 1364871 w 2264509"/>
                <a:gd name="connsiteY40-46172" fmla="*/ 7006384 h 7217346"/>
                <a:gd name="connsiteX41-46173" fmla="*/ 1811645 w 2264509"/>
                <a:gd name="connsiteY41-46174" fmla="*/ 7174679 h 7217346"/>
                <a:gd name="connsiteX42-46175" fmla="*/ 2240298 w 2264509"/>
                <a:gd name="connsiteY42-46176" fmla="*/ 7184685 h 7217346"/>
                <a:gd name="connsiteX43-46177" fmla="*/ 2223142 w 2264509"/>
                <a:gd name="connsiteY43-46178" fmla="*/ 7032346 h 7217346"/>
                <a:gd name="connsiteX44-46179" fmla="*/ 1738539 w 2264509"/>
                <a:gd name="connsiteY44-46180" fmla="*/ 6666009 h 7217346"/>
                <a:gd name="connsiteX45-46181" fmla="*/ 1759422 w 2264509"/>
                <a:gd name="connsiteY45-46182" fmla="*/ 6535632 h 7217346"/>
                <a:gd name="connsiteX46-46183" fmla="*/ 1719909 w 2264509"/>
                <a:gd name="connsiteY46-46184" fmla="*/ 6436627 h 7217346"/>
                <a:gd name="connsiteX47-46185" fmla="*/ 1708642 w 2264509"/>
                <a:gd name="connsiteY47-46186" fmla="*/ 6235730 h 7217346"/>
                <a:gd name="connsiteX48-46187" fmla="*/ 1730306 w 2264509"/>
                <a:gd name="connsiteY48-46188" fmla="*/ 5965274 h 7217346"/>
                <a:gd name="connsiteX49-46189" fmla="*/ 1778923 w 2264509"/>
                <a:gd name="connsiteY49-46190" fmla="*/ 5497769 h 7217346"/>
                <a:gd name="connsiteX50-46191" fmla="*/ 1790341 w 2264509"/>
                <a:gd name="connsiteY50-46192" fmla="*/ 5349364 h 7217346"/>
                <a:gd name="connsiteX51-46193" fmla="*/ 1848903 w 2264509"/>
                <a:gd name="connsiteY51-46194" fmla="*/ 5302881 h 7217346"/>
                <a:gd name="connsiteX52-46195" fmla="*/ 1935499 w 2264509"/>
                <a:gd name="connsiteY52-46196" fmla="*/ 5083205 h 7217346"/>
                <a:gd name="connsiteX53-46197" fmla="*/ 1960649 w 2264509"/>
                <a:gd name="connsiteY53-46198" fmla="*/ 4791056 h 7217346"/>
                <a:gd name="connsiteX54-46199" fmla="*/ 1951665 w 2264509"/>
                <a:gd name="connsiteY54-46200" fmla="*/ 4334336 h 7217346"/>
                <a:gd name="connsiteX55-46201" fmla="*/ 1932344 w 2264509"/>
                <a:gd name="connsiteY55-46202" fmla="*/ 3888133 h 7217346"/>
                <a:gd name="connsiteX56-46203" fmla="*/ 2114094 w 2264509"/>
                <a:gd name="connsiteY56-46204" fmla="*/ 3794489 h 7217346"/>
                <a:gd name="connsiteX57-46205" fmla="*/ 1762492 w 2264509"/>
                <a:gd name="connsiteY57-46206" fmla="*/ 2682768 h 7217346"/>
                <a:gd name="connsiteX58-46207" fmla="*/ 2171636 w 2264509"/>
                <a:gd name="connsiteY58-46208" fmla="*/ 2450629 h 7217346"/>
                <a:gd name="connsiteX59-46209" fmla="*/ 2032492 w 2264509"/>
                <a:gd name="connsiteY59-46210" fmla="*/ 1850474 h 7217346"/>
                <a:gd name="connsiteX60-46211" fmla="*/ 1987751 w 2264509"/>
                <a:gd name="connsiteY60-46212" fmla="*/ 1662589 h 7217346"/>
                <a:gd name="connsiteX61-46213" fmla="*/ 1973329 w 2264509"/>
                <a:gd name="connsiteY61-46214" fmla="*/ 1418094 h 7217346"/>
                <a:gd name="connsiteX62-46215" fmla="*/ 1925704 w 2264509"/>
                <a:gd name="connsiteY62-46216" fmla="*/ 1287898 h 7217346"/>
                <a:gd name="connsiteX63-46217" fmla="*/ 1458979 w 2264509"/>
                <a:gd name="connsiteY63-46218" fmla="*/ 1120535 h 7217346"/>
                <a:gd name="connsiteX64-46219" fmla="*/ 1360513 w 2264509"/>
                <a:gd name="connsiteY64-46220" fmla="*/ 1005635 h 7217346"/>
                <a:gd name="connsiteX65-46221" fmla="*/ 1416522 w 2264509"/>
                <a:gd name="connsiteY65-46222" fmla="*/ 807081 h 7217346"/>
                <a:gd name="connsiteX66-46223" fmla="*/ 1484699 w 2264509"/>
                <a:gd name="connsiteY66-46224" fmla="*/ 608469 h 7217346"/>
                <a:gd name="connsiteX67-46225" fmla="*/ 1496208 w 2264509"/>
                <a:gd name="connsiteY67-46226" fmla="*/ 366317 h 7217346"/>
                <a:gd name="connsiteX68-46227" fmla="*/ 1413968 w 2264509"/>
                <a:gd name="connsiteY68-46228" fmla="*/ 146640 h 7217346"/>
                <a:gd name="connsiteX69-46229" fmla="*/ 1100515 w 2264509"/>
                <a:gd name="connsiteY69-46230" fmla="*/ 551 h 7217346"/>
                <a:gd name="connsiteX0-46231" fmla="*/ 1100515 w 2264509"/>
                <a:gd name="connsiteY0-46232" fmla="*/ 551 h 7217346"/>
                <a:gd name="connsiteX1-46233" fmla="*/ 849378 w 2264509"/>
                <a:gd name="connsiteY1-46234" fmla="*/ 118937 h 7217346"/>
                <a:gd name="connsiteX2-46235" fmla="*/ 751515 w 2264509"/>
                <a:gd name="connsiteY2-46236" fmla="*/ 285490 h 7217346"/>
                <a:gd name="connsiteX3-46237" fmla="*/ 756141 w 2264509"/>
                <a:gd name="connsiteY3-46238" fmla="*/ 566071 h 7217346"/>
                <a:gd name="connsiteX4-46239" fmla="*/ 895260 w 2264509"/>
                <a:gd name="connsiteY4-46240" fmla="*/ 882679 h 7217346"/>
                <a:gd name="connsiteX5-46241" fmla="*/ 785588 w 2264509"/>
                <a:gd name="connsiteY5-46242" fmla="*/ 1025825 h 7217346"/>
                <a:gd name="connsiteX6-46243" fmla="*/ 152912 w 2264509"/>
                <a:gd name="connsiteY6-46244" fmla="*/ 1252683 h 7217346"/>
                <a:gd name="connsiteX7-46245" fmla="*/ 8160 w 2264509"/>
                <a:gd name="connsiteY7-46246" fmla="*/ 2283394 h 7217346"/>
                <a:gd name="connsiteX8-46247" fmla="*/ 416233 w 2264509"/>
                <a:gd name="connsiteY8-46248" fmla="*/ 2735641 h 7217346"/>
                <a:gd name="connsiteX9-46249" fmla="*/ 293173 w 2264509"/>
                <a:gd name="connsiteY9-46250" fmla="*/ 3799944 h 7217346"/>
                <a:gd name="connsiteX10-46251" fmla="*/ 428536 w 2264509"/>
                <a:gd name="connsiteY10-46252" fmla="*/ 3969982 h 7217346"/>
                <a:gd name="connsiteX11-46253" fmla="*/ 486017 w 2264509"/>
                <a:gd name="connsiteY11-46254" fmla="*/ 4215017 h 7217346"/>
                <a:gd name="connsiteX12-46255" fmla="*/ 547224 w 2264509"/>
                <a:gd name="connsiteY12-46256" fmla="*/ 4615099 h 7217346"/>
                <a:gd name="connsiteX13-46257" fmla="*/ 555878 w 2264509"/>
                <a:gd name="connsiteY13-46258" fmla="*/ 4779518 h 7217346"/>
                <a:gd name="connsiteX14-46259" fmla="*/ 541964 w 2264509"/>
                <a:gd name="connsiteY14-46260" fmla="*/ 4966441 h 7217346"/>
                <a:gd name="connsiteX15-46261" fmla="*/ 510234 w 2264509"/>
                <a:gd name="connsiteY15-46262" fmla="*/ 5112051 h 7217346"/>
                <a:gd name="connsiteX16-46263" fmla="*/ 434305 w 2264509"/>
                <a:gd name="connsiteY16-46264" fmla="*/ 6139609 h 7217346"/>
                <a:gd name="connsiteX17-46265" fmla="*/ 399690 w 2264509"/>
                <a:gd name="connsiteY17-46266" fmla="*/ 6589898 h 7217346"/>
                <a:gd name="connsiteX18-46267" fmla="*/ 471534 w 2264509"/>
                <a:gd name="connsiteY18-46268" fmla="*/ 6812999 h 7217346"/>
                <a:gd name="connsiteX19-46269" fmla="*/ 409205 w 2264509"/>
                <a:gd name="connsiteY19-46270" fmla="*/ 6995629 h 7217346"/>
                <a:gd name="connsiteX20-46271" fmla="*/ 712039 w 2264509"/>
                <a:gd name="connsiteY20-46272" fmla="*/ 7208607 h 7217346"/>
                <a:gd name="connsiteX21-46273" fmla="*/ 1018766 w 2264509"/>
                <a:gd name="connsiteY21-46274" fmla="*/ 7101007 h 7217346"/>
                <a:gd name="connsiteX22-46275" fmla="*/ 760721 w 2264509"/>
                <a:gd name="connsiteY22-46276" fmla="*/ 6842580 h 7217346"/>
                <a:gd name="connsiteX23-46277" fmla="*/ 804368 w 2264509"/>
                <a:gd name="connsiteY23-46278" fmla="*/ 6565349 h 7217346"/>
                <a:gd name="connsiteX24-46279" fmla="*/ 790216 w 2264509"/>
                <a:gd name="connsiteY24-46280" fmla="*/ 6235730 h 7217346"/>
                <a:gd name="connsiteX25-46281" fmla="*/ 907792 w 2264509"/>
                <a:gd name="connsiteY25-46282" fmla="*/ 5474692 h 7217346"/>
                <a:gd name="connsiteX26-46283" fmla="*/ 957309 w 2264509"/>
                <a:gd name="connsiteY26-46284" fmla="*/ 5365800 h 7217346"/>
                <a:gd name="connsiteX27-46285" fmla="*/ 949796 w 2264509"/>
                <a:gd name="connsiteY27-46286" fmla="*/ 5294498 h 7217346"/>
                <a:gd name="connsiteX28-46287" fmla="*/ 1022842 w 2264509"/>
                <a:gd name="connsiteY28-46288" fmla="*/ 5197505 h 7217346"/>
                <a:gd name="connsiteX29-46289" fmla="*/ 1024856 w 2264509"/>
                <a:gd name="connsiteY29-46290" fmla="*/ 5054630 h 7217346"/>
                <a:gd name="connsiteX30-46291" fmla="*/ 1250022 w 2264509"/>
                <a:gd name="connsiteY30-46292" fmla="*/ 4234537 h 7217346"/>
                <a:gd name="connsiteX31-46293" fmla="*/ 1388027 w 2264509"/>
                <a:gd name="connsiteY31-46294" fmla="*/ 4644157 h 7217346"/>
                <a:gd name="connsiteX32-46295" fmla="*/ 1392304 w 2264509"/>
                <a:gd name="connsiteY32-46296" fmla="*/ 4865602 h 7217346"/>
                <a:gd name="connsiteX33-46297" fmla="*/ 1364785 w 2264509"/>
                <a:gd name="connsiteY33-46298" fmla="*/ 4971714 h 7217346"/>
                <a:gd name="connsiteX34-46299" fmla="*/ 1405585 w 2264509"/>
                <a:gd name="connsiteY34-46300" fmla="*/ 5098769 h 7217346"/>
                <a:gd name="connsiteX35-46301" fmla="*/ 1313490 w 2264509"/>
                <a:gd name="connsiteY35-46302" fmla="*/ 5539804 h 7217346"/>
                <a:gd name="connsiteX36-46303" fmla="*/ 1314512 w 2264509"/>
                <a:gd name="connsiteY36-46304" fmla="*/ 6345824 h 7217346"/>
                <a:gd name="connsiteX37-46305" fmla="*/ 1387677 w 2264509"/>
                <a:gd name="connsiteY37-46306" fmla="*/ 6525837 h 7217346"/>
                <a:gd name="connsiteX38-46307" fmla="*/ 1336897 w 2264509"/>
                <a:gd name="connsiteY38-46308" fmla="*/ 6727274 h 7217346"/>
                <a:gd name="connsiteX39-46309" fmla="*/ 1355075 w 2264509"/>
                <a:gd name="connsiteY39-46310" fmla="*/ 6813600 h 7217346"/>
                <a:gd name="connsiteX40-46311" fmla="*/ 1364871 w 2264509"/>
                <a:gd name="connsiteY40-46312" fmla="*/ 7006384 h 7217346"/>
                <a:gd name="connsiteX41-46313" fmla="*/ 1811645 w 2264509"/>
                <a:gd name="connsiteY41-46314" fmla="*/ 7174679 h 7217346"/>
                <a:gd name="connsiteX42-46315" fmla="*/ 2240298 w 2264509"/>
                <a:gd name="connsiteY42-46316" fmla="*/ 7184685 h 7217346"/>
                <a:gd name="connsiteX43-46317" fmla="*/ 2223142 w 2264509"/>
                <a:gd name="connsiteY43-46318" fmla="*/ 7032346 h 7217346"/>
                <a:gd name="connsiteX44-46319" fmla="*/ 1738539 w 2264509"/>
                <a:gd name="connsiteY44-46320" fmla="*/ 6666009 h 7217346"/>
                <a:gd name="connsiteX45-46321" fmla="*/ 1759422 w 2264509"/>
                <a:gd name="connsiteY45-46322" fmla="*/ 6535632 h 7217346"/>
                <a:gd name="connsiteX46-46323" fmla="*/ 1719909 w 2264509"/>
                <a:gd name="connsiteY46-46324" fmla="*/ 6436627 h 7217346"/>
                <a:gd name="connsiteX47-46325" fmla="*/ 1708642 w 2264509"/>
                <a:gd name="connsiteY47-46326" fmla="*/ 6235730 h 7217346"/>
                <a:gd name="connsiteX48-46327" fmla="*/ 1730306 w 2264509"/>
                <a:gd name="connsiteY48-46328" fmla="*/ 5965274 h 7217346"/>
                <a:gd name="connsiteX49-46329" fmla="*/ 1778923 w 2264509"/>
                <a:gd name="connsiteY49-46330" fmla="*/ 5497769 h 7217346"/>
                <a:gd name="connsiteX50-46331" fmla="*/ 1790341 w 2264509"/>
                <a:gd name="connsiteY50-46332" fmla="*/ 5349364 h 7217346"/>
                <a:gd name="connsiteX51-46333" fmla="*/ 1848903 w 2264509"/>
                <a:gd name="connsiteY51-46334" fmla="*/ 5302881 h 7217346"/>
                <a:gd name="connsiteX52-46335" fmla="*/ 1935499 w 2264509"/>
                <a:gd name="connsiteY52-46336" fmla="*/ 5083205 h 7217346"/>
                <a:gd name="connsiteX53-46337" fmla="*/ 1960649 w 2264509"/>
                <a:gd name="connsiteY53-46338" fmla="*/ 4791056 h 7217346"/>
                <a:gd name="connsiteX54-46339" fmla="*/ 1951665 w 2264509"/>
                <a:gd name="connsiteY54-46340" fmla="*/ 4334336 h 7217346"/>
                <a:gd name="connsiteX55-46341" fmla="*/ 1932344 w 2264509"/>
                <a:gd name="connsiteY55-46342" fmla="*/ 3888133 h 7217346"/>
                <a:gd name="connsiteX56-46343" fmla="*/ 2114094 w 2264509"/>
                <a:gd name="connsiteY56-46344" fmla="*/ 3794489 h 7217346"/>
                <a:gd name="connsiteX57-46345" fmla="*/ 1762492 w 2264509"/>
                <a:gd name="connsiteY57-46346" fmla="*/ 2682768 h 7217346"/>
                <a:gd name="connsiteX58-46347" fmla="*/ 2171636 w 2264509"/>
                <a:gd name="connsiteY58-46348" fmla="*/ 2450629 h 7217346"/>
                <a:gd name="connsiteX59-46349" fmla="*/ 2032492 w 2264509"/>
                <a:gd name="connsiteY59-46350" fmla="*/ 1850474 h 7217346"/>
                <a:gd name="connsiteX60-46351" fmla="*/ 1987751 w 2264509"/>
                <a:gd name="connsiteY60-46352" fmla="*/ 1662589 h 7217346"/>
                <a:gd name="connsiteX61-46353" fmla="*/ 1973329 w 2264509"/>
                <a:gd name="connsiteY61-46354" fmla="*/ 1418094 h 7217346"/>
                <a:gd name="connsiteX62-46355" fmla="*/ 1925704 w 2264509"/>
                <a:gd name="connsiteY62-46356" fmla="*/ 1287898 h 7217346"/>
                <a:gd name="connsiteX63-46357" fmla="*/ 1458979 w 2264509"/>
                <a:gd name="connsiteY63-46358" fmla="*/ 1120535 h 7217346"/>
                <a:gd name="connsiteX64-46359" fmla="*/ 1360513 w 2264509"/>
                <a:gd name="connsiteY64-46360" fmla="*/ 1005635 h 7217346"/>
                <a:gd name="connsiteX65-46361" fmla="*/ 1416522 w 2264509"/>
                <a:gd name="connsiteY65-46362" fmla="*/ 807081 h 7217346"/>
                <a:gd name="connsiteX66-46363" fmla="*/ 1484699 w 2264509"/>
                <a:gd name="connsiteY66-46364" fmla="*/ 608469 h 7217346"/>
                <a:gd name="connsiteX67-46365" fmla="*/ 1496208 w 2264509"/>
                <a:gd name="connsiteY67-46366" fmla="*/ 366317 h 7217346"/>
                <a:gd name="connsiteX68-46367" fmla="*/ 1413968 w 2264509"/>
                <a:gd name="connsiteY68-46368" fmla="*/ 146640 h 7217346"/>
                <a:gd name="connsiteX69-46369" fmla="*/ 1100515 w 2264509"/>
                <a:gd name="connsiteY69-46370" fmla="*/ 551 h 7217346"/>
                <a:gd name="connsiteX0-46371" fmla="*/ 1100515 w 2264509"/>
                <a:gd name="connsiteY0-46372" fmla="*/ 551 h 7217346"/>
                <a:gd name="connsiteX1-46373" fmla="*/ 849378 w 2264509"/>
                <a:gd name="connsiteY1-46374" fmla="*/ 118937 h 7217346"/>
                <a:gd name="connsiteX2-46375" fmla="*/ 751515 w 2264509"/>
                <a:gd name="connsiteY2-46376" fmla="*/ 285490 h 7217346"/>
                <a:gd name="connsiteX3-46377" fmla="*/ 756141 w 2264509"/>
                <a:gd name="connsiteY3-46378" fmla="*/ 566071 h 7217346"/>
                <a:gd name="connsiteX4-46379" fmla="*/ 895260 w 2264509"/>
                <a:gd name="connsiteY4-46380" fmla="*/ 882679 h 7217346"/>
                <a:gd name="connsiteX5-46381" fmla="*/ 785588 w 2264509"/>
                <a:gd name="connsiteY5-46382" fmla="*/ 1025825 h 7217346"/>
                <a:gd name="connsiteX6-46383" fmla="*/ 152912 w 2264509"/>
                <a:gd name="connsiteY6-46384" fmla="*/ 1252683 h 7217346"/>
                <a:gd name="connsiteX7-46385" fmla="*/ 8160 w 2264509"/>
                <a:gd name="connsiteY7-46386" fmla="*/ 2283394 h 7217346"/>
                <a:gd name="connsiteX8-46387" fmla="*/ 416233 w 2264509"/>
                <a:gd name="connsiteY8-46388" fmla="*/ 2735641 h 7217346"/>
                <a:gd name="connsiteX9-46389" fmla="*/ 293173 w 2264509"/>
                <a:gd name="connsiteY9-46390" fmla="*/ 3799944 h 7217346"/>
                <a:gd name="connsiteX10-46391" fmla="*/ 428536 w 2264509"/>
                <a:gd name="connsiteY10-46392" fmla="*/ 3969982 h 7217346"/>
                <a:gd name="connsiteX11-46393" fmla="*/ 486017 w 2264509"/>
                <a:gd name="connsiteY11-46394" fmla="*/ 4215017 h 7217346"/>
                <a:gd name="connsiteX12-46395" fmla="*/ 547224 w 2264509"/>
                <a:gd name="connsiteY12-46396" fmla="*/ 4615099 h 7217346"/>
                <a:gd name="connsiteX13-46397" fmla="*/ 555878 w 2264509"/>
                <a:gd name="connsiteY13-46398" fmla="*/ 4779518 h 7217346"/>
                <a:gd name="connsiteX14-46399" fmla="*/ 541964 w 2264509"/>
                <a:gd name="connsiteY14-46400" fmla="*/ 4966441 h 7217346"/>
                <a:gd name="connsiteX15-46401" fmla="*/ 510234 w 2264509"/>
                <a:gd name="connsiteY15-46402" fmla="*/ 5112051 h 7217346"/>
                <a:gd name="connsiteX16-46403" fmla="*/ 434305 w 2264509"/>
                <a:gd name="connsiteY16-46404" fmla="*/ 6139609 h 7217346"/>
                <a:gd name="connsiteX17-46405" fmla="*/ 399690 w 2264509"/>
                <a:gd name="connsiteY17-46406" fmla="*/ 6589898 h 7217346"/>
                <a:gd name="connsiteX18-46407" fmla="*/ 471534 w 2264509"/>
                <a:gd name="connsiteY18-46408" fmla="*/ 6812999 h 7217346"/>
                <a:gd name="connsiteX19-46409" fmla="*/ 409205 w 2264509"/>
                <a:gd name="connsiteY19-46410" fmla="*/ 6995629 h 7217346"/>
                <a:gd name="connsiteX20-46411" fmla="*/ 712039 w 2264509"/>
                <a:gd name="connsiteY20-46412" fmla="*/ 7208607 h 7217346"/>
                <a:gd name="connsiteX21-46413" fmla="*/ 1018766 w 2264509"/>
                <a:gd name="connsiteY21-46414" fmla="*/ 7101007 h 7217346"/>
                <a:gd name="connsiteX22-46415" fmla="*/ 760721 w 2264509"/>
                <a:gd name="connsiteY22-46416" fmla="*/ 6842580 h 7217346"/>
                <a:gd name="connsiteX23-46417" fmla="*/ 804368 w 2264509"/>
                <a:gd name="connsiteY23-46418" fmla="*/ 6565349 h 7217346"/>
                <a:gd name="connsiteX24-46419" fmla="*/ 790216 w 2264509"/>
                <a:gd name="connsiteY24-46420" fmla="*/ 6235730 h 7217346"/>
                <a:gd name="connsiteX25-46421" fmla="*/ 907792 w 2264509"/>
                <a:gd name="connsiteY25-46422" fmla="*/ 5474692 h 7217346"/>
                <a:gd name="connsiteX26-46423" fmla="*/ 957309 w 2264509"/>
                <a:gd name="connsiteY26-46424" fmla="*/ 5365800 h 7217346"/>
                <a:gd name="connsiteX27-46425" fmla="*/ 949796 w 2264509"/>
                <a:gd name="connsiteY27-46426" fmla="*/ 5294498 h 7217346"/>
                <a:gd name="connsiteX28-46427" fmla="*/ 1022842 w 2264509"/>
                <a:gd name="connsiteY28-46428" fmla="*/ 5197505 h 7217346"/>
                <a:gd name="connsiteX29-46429" fmla="*/ 1024856 w 2264509"/>
                <a:gd name="connsiteY29-46430" fmla="*/ 5054630 h 7217346"/>
                <a:gd name="connsiteX30-46431" fmla="*/ 1250022 w 2264509"/>
                <a:gd name="connsiteY30-46432" fmla="*/ 4234537 h 7217346"/>
                <a:gd name="connsiteX31-46433" fmla="*/ 1388027 w 2264509"/>
                <a:gd name="connsiteY31-46434" fmla="*/ 4644157 h 7217346"/>
                <a:gd name="connsiteX32-46435" fmla="*/ 1392304 w 2264509"/>
                <a:gd name="connsiteY32-46436" fmla="*/ 4865602 h 7217346"/>
                <a:gd name="connsiteX33-46437" fmla="*/ 1364785 w 2264509"/>
                <a:gd name="connsiteY33-46438" fmla="*/ 4971714 h 7217346"/>
                <a:gd name="connsiteX34-46439" fmla="*/ 1405585 w 2264509"/>
                <a:gd name="connsiteY34-46440" fmla="*/ 5098769 h 7217346"/>
                <a:gd name="connsiteX35-46441" fmla="*/ 1313490 w 2264509"/>
                <a:gd name="connsiteY35-46442" fmla="*/ 5539804 h 7217346"/>
                <a:gd name="connsiteX36-46443" fmla="*/ 1314512 w 2264509"/>
                <a:gd name="connsiteY36-46444" fmla="*/ 6345824 h 7217346"/>
                <a:gd name="connsiteX37-46445" fmla="*/ 1369266 w 2264509"/>
                <a:gd name="connsiteY37-46446" fmla="*/ 6519700 h 7217346"/>
                <a:gd name="connsiteX38-46447" fmla="*/ 1336897 w 2264509"/>
                <a:gd name="connsiteY38-46448" fmla="*/ 6727274 h 7217346"/>
                <a:gd name="connsiteX39-46449" fmla="*/ 1355075 w 2264509"/>
                <a:gd name="connsiteY39-46450" fmla="*/ 6813600 h 7217346"/>
                <a:gd name="connsiteX40-46451" fmla="*/ 1364871 w 2264509"/>
                <a:gd name="connsiteY40-46452" fmla="*/ 7006384 h 7217346"/>
                <a:gd name="connsiteX41-46453" fmla="*/ 1811645 w 2264509"/>
                <a:gd name="connsiteY41-46454" fmla="*/ 7174679 h 7217346"/>
                <a:gd name="connsiteX42-46455" fmla="*/ 2240298 w 2264509"/>
                <a:gd name="connsiteY42-46456" fmla="*/ 7184685 h 7217346"/>
                <a:gd name="connsiteX43-46457" fmla="*/ 2223142 w 2264509"/>
                <a:gd name="connsiteY43-46458" fmla="*/ 7032346 h 7217346"/>
                <a:gd name="connsiteX44-46459" fmla="*/ 1738539 w 2264509"/>
                <a:gd name="connsiteY44-46460" fmla="*/ 6666009 h 7217346"/>
                <a:gd name="connsiteX45-46461" fmla="*/ 1759422 w 2264509"/>
                <a:gd name="connsiteY45-46462" fmla="*/ 6535632 h 7217346"/>
                <a:gd name="connsiteX46-46463" fmla="*/ 1719909 w 2264509"/>
                <a:gd name="connsiteY46-46464" fmla="*/ 6436627 h 7217346"/>
                <a:gd name="connsiteX47-46465" fmla="*/ 1708642 w 2264509"/>
                <a:gd name="connsiteY47-46466" fmla="*/ 6235730 h 7217346"/>
                <a:gd name="connsiteX48-46467" fmla="*/ 1730306 w 2264509"/>
                <a:gd name="connsiteY48-46468" fmla="*/ 5965274 h 7217346"/>
                <a:gd name="connsiteX49-46469" fmla="*/ 1778923 w 2264509"/>
                <a:gd name="connsiteY49-46470" fmla="*/ 5497769 h 7217346"/>
                <a:gd name="connsiteX50-46471" fmla="*/ 1790341 w 2264509"/>
                <a:gd name="connsiteY50-46472" fmla="*/ 5349364 h 7217346"/>
                <a:gd name="connsiteX51-46473" fmla="*/ 1848903 w 2264509"/>
                <a:gd name="connsiteY51-46474" fmla="*/ 5302881 h 7217346"/>
                <a:gd name="connsiteX52-46475" fmla="*/ 1935499 w 2264509"/>
                <a:gd name="connsiteY52-46476" fmla="*/ 5083205 h 7217346"/>
                <a:gd name="connsiteX53-46477" fmla="*/ 1960649 w 2264509"/>
                <a:gd name="connsiteY53-46478" fmla="*/ 4791056 h 7217346"/>
                <a:gd name="connsiteX54-46479" fmla="*/ 1951665 w 2264509"/>
                <a:gd name="connsiteY54-46480" fmla="*/ 4334336 h 7217346"/>
                <a:gd name="connsiteX55-46481" fmla="*/ 1932344 w 2264509"/>
                <a:gd name="connsiteY55-46482" fmla="*/ 3888133 h 7217346"/>
                <a:gd name="connsiteX56-46483" fmla="*/ 2114094 w 2264509"/>
                <a:gd name="connsiteY56-46484" fmla="*/ 3794489 h 7217346"/>
                <a:gd name="connsiteX57-46485" fmla="*/ 1762492 w 2264509"/>
                <a:gd name="connsiteY57-46486" fmla="*/ 2682768 h 7217346"/>
                <a:gd name="connsiteX58-46487" fmla="*/ 2171636 w 2264509"/>
                <a:gd name="connsiteY58-46488" fmla="*/ 2450629 h 7217346"/>
                <a:gd name="connsiteX59-46489" fmla="*/ 2032492 w 2264509"/>
                <a:gd name="connsiteY59-46490" fmla="*/ 1850474 h 7217346"/>
                <a:gd name="connsiteX60-46491" fmla="*/ 1987751 w 2264509"/>
                <a:gd name="connsiteY60-46492" fmla="*/ 1662589 h 7217346"/>
                <a:gd name="connsiteX61-46493" fmla="*/ 1973329 w 2264509"/>
                <a:gd name="connsiteY61-46494" fmla="*/ 1418094 h 7217346"/>
                <a:gd name="connsiteX62-46495" fmla="*/ 1925704 w 2264509"/>
                <a:gd name="connsiteY62-46496" fmla="*/ 1287898 h 7217346"/>
                <a:gd name="connsiteX63-46497" fmla="*/ 1458979 w 2264509"/>
                <a:gd name="connsiteY63-46498" fmla="*/ 1120535 h 7217346"/>
                <a:gd name="connsiteX64-46499" fmla="*/ 1360513 w 2264509"/>
                <a:gd name="connsiteY64-46500" fmla="*/ 1005635 h 7217346"/>
                <a:gd name="connsiteX65-46501" fmla="*/ 1416522 w 2264509"/>
                <a:gd name="connsiteY65-46502" fmla="*/ 807081 h 7217346"/>
                <a:gd name="connsiteX66-46503" fmla="*/ 1484699 w 2264509"/>
                <a:gd name="connsiteY66-46504" fmla="*/ 608469 h 7217346"/>
                <a:gd name="connsiteX67-46505" fmla="*/ 1496208 w 2264509"/>
                <a:gd name="connsiteY67-46506" fmla="*/ 366317 h 7217346"/>
                <a:gd name="connsiteX68-46507" fmla="*/ 1413968 w 2264509"/>
                <a:gd name="connsiteY68-46508" fmla="*/ 146640 h 7217346"/>
                <a:gd name="connsiteX69-46509" fmla="*/ 1100515 w 2264509"/>
                <a:gd name="connsiteY69-46510" fmla="*/ 551 h 7217346"/>
                <a:gd name="connsiteX0-46511" fmla="*/ 1100515 w 2264509"/>
                <a:gd name="connsiteY0-46512" fmla="*/ 551 h 7217346"/>
                <a:gd name="connsiteX1-46513" fmla="*/ 849378 w 2264509"/>
                <a:gd name="connsiteY1-46514" fmla="*/ 118937 h 7217346"/>
                <a:gd name="connsiteX2-46515" fmla="*/ 751515 w 2264509"/>
                <a:gd name="connsiteY2-46516" fmla="*/ 285490 h 7217346"/>
                <a:gd name="connsiteX3-46517" fmla="*/ 756141 w 2264509"/>
                <a:gd name="connsiteY3-46518" fmla="*/ 566071 h 7217346"/>
                <a:gd name="connsiteX4-46519" fmla="*/ 895260 w 2264509"/>
                <a:gd name="connsiteY4-46520" fmla="*/ 882679 h 7217346"/>
                <a:gd name="connsiteX5-46521" fmla="*/ 785588 w 2264509"/>
                <a:gd name="connsiteY5-46522" fmla="*/ 1025825 h 7217346"/>
                <a:gd name="connsiteX6-46523" fmla="*/ 152912 w 2264509"/>
                <a:gd name="connsiteY6-46524" fmla="*/ 1252683 h 7217346"/>
                <a:gd name="connsiteX7-46525" fmla="*/ 8160 w 2264509"/>
                <a:gd name="connsiteY7-46526" fmla="*/ 2283394 h 7217346"/>
                <a:gd name="connsiteX8-46527" fmla="*/ 416233 w 2264509"/>
                <a:gd name="connsiteY8-46528" fmla="*/ 2735641 h 7217346"/>
                <a:gd name="connsiteX9-46529" fmla="*/ 293173 w 2264509"/>
                <a:gd name="connsiteY9-46530" fmla="*/ 3799944 h 7217346"/>
                <a:gd name="connsiteX10-46531" fmla="*/ 428536 w 2264509"/>
                <a:gd name="connsiteY10-46532" fmla="*/ 3969982 h 7217346"/>
                <a:gd name="connsiteX11-46533" fmla="*/ 486017 w 2264509"/>
                <a:gd name="connsiteY11-46534" fmla="*/ 4215017 h 7217346"/>
                <a:gd name="connsiteX12-46535" fmla="*/ 547224 w 2264509"/>
                <a:gd name="connsiteY12-46536" fmla="*/ 4615099 h 7217346"/>
                <a:gd name="connsiteX13-46537" fmla="*/ 555878 w 2264509"/>
                <a:gd name="connsiteY13-46538" fmla="*/ 4779518 h 7217346"/>
                <a:gd name="connsiteX14-46539" fmla="*/ 541964 w 2264509"/>
                <a:gd name="connsiteY14-46540" fmla="*/ 4966441 h 7217346"/>
                <a:gd name="connsiteX15-46541" fmla="*/ 510234 w 2264509"/>
                <a:gd name="connsiteY15-46542" fmla="*/ 5112051 h 7217346"/>
                <a:gd name="connsiteX16-46543" fmla="*/ 434305 w 2264509"/>
                <a:gd name="connsiteY16-46544" fmla="*/ 6139609 h 7217346"/>
                <a:gd name="connsiteX17-46545" fmla="*/ 399690 w 2264509"/>
                <a:gd name="connsiteY17-46546" fmla="*/ 6589898 h 7217346"/>
                <a:gd name="connsiteX18-46547" fmla="*/ 471534 w 2264509"/>
                <a:gd name="connsiteY18-46548" fmla="*/ 6812999 h 7217346"/>
                <a:gd name="connsiteX19-46549" fmla="*/ 409205 w 2264509"/>
                <a:gd name="connsiteY19-46550" fmla="*/ 6995629 h 7217346"/>
                <a:gd name="connsiteX20-46551" fmla="*/ 712039 w 2264509"/>
                <a:gd name="connsiteY20-46552" fmla="*/ 7208607 h 7217346"/>
                <a:gd name="connsiteX21-46553" fmla="*/ 1018766 w 2264509"/>
                <a:gd name="connsiteY21-46554" fmla="*/ 7101007 h 7217346"/>
                <a:gd name="connsiteX22-46555" fmla="*/ 760721 w 2264509"/>
                <a:gd name="connsiteY22-46556" fmla="*/ 6842580 h 7217346"/>
                <a:gd name="connsiteX23-46557" fmla="*/ 804368 w 2264509"/>
                <a:gd name="connsiteY23-46558" fmla="*/ 6565349 h 7217346"/>
                <a:gd name="connsiteX24-46559" fmla="*/ 790216 w 2264509"/>
                <a:gd name="connsiteY24-46560" fmla="*/ 6235730 h 7217346"/>
                <a:gd name="connsiteX25-46561" fmla="*/ 907792 w 2264509"/>
                <a:gd name="connsiteY25-46562" fmla="*/ 5474692 h 7217346"/>
                <a:gd name="connsiteX26-46563" fmla="*/ 957309 w 2264509"/>
                <a:gd name="connsiteY26-46564" fmla="*/ 5365800 h 7217346"/>
                <a:gd name="connsiteX27-46565" fmla="*/ 949796 w 2264509"/>
                <a:gd name="connsiteY27-46566" fmla="*/ 5294498 h 7217346"/>
                <a:gd name="connsiteX28-46567" fmla="*/ 1022842 w 2264509"/>
                <a:gd name="connsiteY28-46568" fmla="*/ 5197505 h 7217346"/>
                <a:gd name="connsiteX29-46569" fmla="*/ 1024856 w 2264509"/>
                <a:gd name="connsiteY29-46570" fmla="*/ 5054630 h 7217346"/>
                <a:gd name="connsiteX30-46571" fmla="*/ 1250022 w 2264509"/>
                <a:gd name="connsiteY30-46572" fmla="*/ 4234537 h 7217346"/>
                <a:gd name="connsiteX31-46573" fmla="*/ 1388027 w 2264509"/>
                <a:gd name="connsiteY31-46574" fmla="*/ 4644157 h 7217346"/>
                <a:gd name="connsiteX32-46575" fmla="*/ 1392304 w 2264509"/>
                <a:gd name="connsiteY32-46576" fmla="*/ 4865602 h 7217346"/>
                <a:gd name="connsiteX33-46577" fmla="*/ 1364785 w 2264509"/>
                <a:gd name="connsiteY33-46578" fmla="*/ 4971714 h 7217346"/>
                <a:gd name="connsiteX34-46579" fmla="*/ 1405585 w 2264509"/>
                <a:gd name="connsiteY34-46580" fmla="*/ 5098769 h 7217346"/>
                <a:gd name="connsiteX35-46581" fmla="*/ 1313490 w 2264509"/>
                <a:gd name="connsiteY35-46582" fmla="*/ 5539804 h 7217346"/>
                <a:gd name="connsiteX36-46583" fmla="*/ 1314512 w 2264509"/>
                <a:gd name="connsiteY36-46584" fmla="*/ 6345824 h 7217346"/>
                <a:gd name="connsiteX37-46585" fmla="*/ 1369266 w 2264509"/>
                <a:gd name="connsiteY37-46586" fmla="*/ 6519700 h 7217346"/>
                <a:gd name="connsiteX38-46587" fmla="*/ 1336897 w 2264509"/>
                <a:gd name="connsiteY38-46588" fmla="*/ 6727274 h 7217346"/>
                <a:gd name="connsiteX39-46589" fmla="*/ 1355075 w 2264509"/>
                <a:gd name="connsiteY39-46590" fmla="*/ 6813600 h 7217346"/>
                <a:gd name="connsiteX40-46591" fmla="*/ 1364871 w 2264509"/>
                <a:gd name="connsiteY40-46592" fmla="*/ 7006384 h 7217346"/>
                <a:gd name="connsiteX41-46593" fmla="*/ 1811645 w 2264509"/>
                <a:gd name="connsiteY41-46594" fmla="*/ 7174679 h 7217346"/>
                <a:gd name="connsiteX42-46595" fmla="*/ 2240298 w 2264509"/>
                <a:gd name="connsiteY42-46596" fmla="*/ 7184685 h 7217346"/>
                <a:gd name="connsiteX43-46597" fmla="*/ 2223142 w 2264509"/>
                <a:gd name="connsiteY43-46598" fmla="*/ 7032346 h 7217346"/>
                <a:gd name="connsiteX44-46599" fmla="*/ 1738539 w 2264509"/>
                <a:gd name="connsiteY44-46600" fmla="*/ 6666009 h 7217346"/>
                <a:gd name="connsiteX45-46601" fmla="*/ 1759422 w 2264509"/>
                <a:gd name="connsiteY45-46602" fmla="*/ 6535632 h 7217346"/>
                <a:gd name="connsiteX46-46603" fmla="*/ 1719909 w 2264509"/>
                <a:gd name="connsiteY46-46604" fmla="*/ 6436627 h 7217346"/>
                <a:gd name="connsiteX47-46605" fmla="*/ 1708642 w 2264509"/>
                <a:gd name="connsiteY47-46606" fmla="*/ 6235730 h 7217346"/>
                <a:gd name="connsiteX48-46607" fmla="*/ 1730306 w 2264509"/>
                <a:gd name="connsiteY48-46608" fmla="*/ 5965274 h 7217346"/>
                <a:gd name="connsiteX49-46609" fmla="*/ 1778923 w 2264509"/>
                <a:gd name="connsiteY49-46610" fmla="*/ 5497769 h 7217346"/>
                <a:gd name="connsiteX50-46611" fmla="*/ 1790341 w 2264509"/>
                <a:gd name="connsiteY50-46612" fmla="*/ 5349364 h 7217346"/>
                <a:gd name="connsiteX51-46613" fmla="*/ 1848903 w 2264509"/>
                <a:gd name="connsiteY51-46614" fmla="*/ 5302881 h 7217346"/>
                <a:gd name="connsiteX52-46615" fmla="*/ 1935499 w 2264509"/>
                <a:gd name="connsiteY52-46616" fmla="*/ 5083205 h 7217346"/>
                <a:gd name="connsiteX53-46617" fmla="*/ 1960649 w 2264509"/>
                <a:gd name="connsiteY53-46618" fmla="*/ 4791056 h 7217346"/>
                <a:gd name="connsiteX54-46619" fmla="*/ 1951665 w 2264509"/>
                <a:gd name="connsiteY54-46620" fmla="*/ 4334336 h 7217346"/>
                <a:gd name="connsiteX55-46621" fmla="*/ 1932344 w 2264509"/>
                <a:gd name="connsiteY55-46622" fmla="*/ 3888133 h 7217346"/>
                <a:gd name="connsiteX56-46623" fmla="*/ 2114094 w 2264509"/>
                <a:gd name="connsiteY56-46624" fmla="*/ 3794489 h 7217346"/>
                <a:gd name="connsiteX57-46625" fmla="*/ 1762492 w 2264509"/>
                <a:gd name="connsiteY57-46626" fmla="*/ 2682768 h 7217346"/>
                <a:gd name="connsiteX58-46627" fmla="*/ 2171636 w 2264509"/>
                <a:gd name="connsiteY58-46628" fmla="*/ 2450629 h 7217346"/>
                <a:gd name="connsiteX59-46629" fmla="*/ 2032492 w 2264509"/>
                <a:gd name="connsiteY59-46630" fmla="*/ 1850474 h 7217346"/>
                <a:gd name="connsiteX60-46631" fmla="*/ 1987751 w 2264509"/>
                <a:gd name="connsiteY60-46632" fmla="*/ 1662589 h 7217346"/>
                <a:gd name="connsiteX61-46633" fmla="*/ 1973329 w 2264509"/>
                <a:gd name="connsiteY61-46634" fmla="*/ 1418094 h 7217346"/>
                <a:gd name="connsiteX62-46635" fmla="*/ 1925704 w 2264509"/>
                <a:gd name="connsiteY62-46636" fmla="*/ 1287898 h 7217346"/>
                <a:gd name="connsiteX63-46637" fmla="*/ 1458979 w 2264509"/>
                <a:gd name="connsiteY63-46638" fmla="*/ 1120535 h 7217346"/>
                <a:gd name="connsiteX64-46639" fmla="*/ 1360513 w 2264509"/>
                <a:gd name="connsiteY64-46640" fmla="*/ 1005635 h 7217346"/>
                <a:gd name="connsiteX65-46641" fmla="*/ 1416522 w 2264509"/>
                <a:gd name="connsiteY65-46642" fmla="*/ 807081 h 7217346"/>
                <a:gd name="connsiteX66-46643" fmla="*/ 1484699 w 2264509"/>
                <a:gd name="connsiteY66-46644" fmla="*/ 608469 h 7217346"/>
                <a:gd name="connsiteX67-46645" fmla="*/ 1496208 w 2264509"/>
                <a:gd name="connsiteY67-46646" fmla="*/ 366317 h 7217346"/>
                <a:gd name="connsiteX68-46647" fmla="*/ 1413968 w 2264509"/>
                <a:gd name="connsiteY68-46648" fmla="*/ 146640 h 7217346"/>
                <a:gd name="connsiteX69-46649" fmla="*/ 1100515 w 2264509"/>
                <a:gd name="connsiteY69-46650" fmla="*/ 551 h 7217346"/>
                <a:gd name="connsiteX0-46651" fmla="*/ 1100515 w 2264509"/>
                <a:gd name="connsiteY0-46652" fmla="*/ 551 h 7217346"/>
                <a:gd name="connsiteX1-46653" fmla="*/ 849378 w 2264509"/>
                <a:gd name="connsiteY1-46654" fmla="*/ 118937 h 7217346"/>
                <a:gd name="connsiteX2-46655" fmla="*/ 751515 w 2264509"/>
                <a:gd name="connsiteY2-46656" fmla="*/ 285490 h 7217346"/>
                <a:gd name="connsiteX3-46657" fmla="*/ 756141 w 2264509"/>
                <a:gd name="connsiteY3-46658" fmla="*/ 566071 h 7217346"/>
                <a:gd name="connsiteX4-46659" fmla="*/ 895260 w 2264509"/>
                <a:gd name="connsiteY4-46660" fmla="*/ 882679 h 7217346"/>
                <a:gd name="connsiteX5-46661" fmla="*/ 785588 w 2264509"/>
                <a:gd name="connsiteY5-46662" fmla="*/ 1025825 h 7217346"/>
                <a:gd name="connsiteX6-46663" fmla="*/ 152912 w 2264509"/>
                <a:gd name="connsiteY6-46664" fmla="*/ 1252683 h 7217346"/>
                <a:gd name="connsiteX7-46665" fmla="*/ 8160 w 2264509"/>
                <a:gd name="connsiteY7-46666" fmla="*/ 2283394 h 7217346"/>
                <a:gd name="connsiteX8-46667" fmla="*/ 416233 w 2264509"/>
                <a:gd name="connsiteY8-46668" fmla="*/ 2735641 h 7217346"/>
                <a:gd name="connsiteX9-46669" fmla="*/ 293173 w 2264509"/>
                <a:gd name="connsiteY9-46670" fmla="*/ 3799944 h 7217346"/>
                <a:gd name="connsiteX10-46671" fmla="*/ 428536 w 2264509"/>
                <a:gd name="connsiteY10-46672" fmla="*/ 3969982 h 7217346"/>
                <a:gd name="connsiteX11-46673" fmla="*/ 486017 w 2264509"/>
                <a:gd name="connsiteY11-46674" fmla="*/ 4215017 h 7217346"/>
                <a:gd name="connsiteX12-46675" fmla="*/ 547224 w 2264509"/>
                <a:gd name="connsiteY12-46676" fmla="*/ 4615099 h 7217346"/>
                <a:gd name="connsiteX13-46677" fmla="*/ 555878 w 2264509"/>
                <a:gd name="connsiteY13-46678" fmla="*/ 4779518 h 7217346"/>
                <a:gd name="connsiteX14-46679" fmla="*/ 541964 w 2264509"/>
                <a:gd name="connsiteY14-46680" fmla="*/ 4966441 h 7217346"/>
                <a:gd name="connsiteX15-46681" fmla="*/ 510234 w 2264509"/>
                <a:gd name="connsiteY15-46682" fmla="*/ 5112051 h 7217346"/>
                <a:gd name="connsiteX16-46683" fmla="*/ 434305 w 2264509"/>
                <a:gd name="connsiteY16-46684" fmla="*/ 6139609 h 7217346"/>
                <a:gd name="connsiteX17-46685" fmla="*/ 399690 w 2264509"/>
                <a:gd name="connsiteY17-46686" fmla="*/ 6589898 h 7217346"/>
                <a:gd name="connsiteX18-46687" fmla="*/ 471534 w 2264509"/>
                <a:gd name="connsiteY18-46688" fmla="*/ 6812999 h 7217346"/>
                <a:gd name="connsiteX19-46689" fmla="*/ 409205 w 2264509"/>
                <a:gd name="connsiteY19-46690" fmla="*/ 6995629 h 7217346"/>
                <a:gd name="connsiteX20-46691" fmla="*/ 712039 w 2264509"/>
                <a:gd name="connsiteY20-46692" fmla="*/ 7208607 h 7217346"/>
                <a:gd name="connsiteX21-46693" fmla="*/ 1018766 w 2264509"/>
                <a:gd name="connsiteY21-46694" fmla="*/ 7101007 h 7217346"/>
                <a:gd name="connsiteX22-46695" fmla="*/ 760721 w 2264509"/>
                <a:gd name="connsiteY22-46696" fmla="*/ 6842580 h 7217346"/>
                <a:gd name="connsiteX23-46697" fmla="*/ 804368 w 2264509"/>
                <a:gd name="connsiteY23-46698" fmla="*/ 6565349 h 7217346"/>
                <a:gd name="connsiteX24-46699" fmla="*/ 790216 w 2264509"/>
                <a:gd name="connsiteY24-46700" fmla="*/ 6235730 h 7217346"/>
                <a:gd name="connsiteX25-46701" fmla="*/ 907792 w 2264509"/>
                <a:gd name="connsiteY25-46702" fmla="*/ 5474692 h 7217346"/>
                <a:gd name="connsiteX26-46703" fmla="*/ 957309 w 2264509"/>
                <a:gd name="connsiteY26-46704" fmla="*/ 5365800 h 7217346"/>
                <a:gd name="connsiteX27-46705" fmla="*/ 949796 w 2264509"/>
                <a:gd name="connsiteY27-46706" fmla="*/ 5294498 h 7217346"/>
                <a:gd name="connsiteX28-46707" fmla="*/ 1022842 w 2264509"/>
                <a:gd name="connsiteY28-46708" fmla="*/ 5197505 h 7217346"/>
                <a:gd name="connsiteX29-46709" fmla="*/ 1024856 w 2264509"/>
                <a:gd name="connsiteY29-46710" fmla="*/ 5054630 h 7217346"/>
                <a:gd name="connsiteX30-46711" fmla="*/ 1250022 w 2264509"/>
                <a:gd name="connsiteY30-46712" fmla="*/ 4234537 h 7217346"/>
                <a:gd name="connsiteX31-46713" fmla="*/ 1388027 w 2264509"/>
                <a:gd name="connsiteY31-46714" fmla="*/ 4644157 h 7217346"/>
                <a:gd name="connsiteX32-46715" fmla="*/ 1392304 w 2264509"/>
                <a:gd name="connsiteY32-46716" fmla="*/ 4865602 h 7217346"/>
                <a:gd name="connsiteX33-46717" fmla="*/ 1364785 w 2264509"/>
                <a:gd name="connsiteY33-46718" fmla="*/ 4971714 h 7217346"/>
                <a:gd name="connsiteX34-46719" fmla="*/ 1405585 w 2264509"/>
                <a:gd name="connsiteY34-46720" fmla="*/ 5098769 h 7217346"/>
                <a:gd name="connsiteX35-46721" fmla="*/ 1313490 w 2264509"/>
                <a:gd name="connsiteY35-46722" fmla="*/ 5539804 h 7217346"/>
                <a:gd name="connsiteX36-46723" fmla="*/ 1314512 w 2264509"/>
                <a:gd name="connsiteY36-46724" fmla="*/ 6345824 h 7217346"/>
                <a:gd name="connsiteX37-46725" fmla="*/ 1369266 w 2264509"/>
                <a:gd name="connsiteY37-46726" fmla="*/ 6519700 h 7217346"/>
                <a:gd name="connsiteX38-46727" fmla="*/ 1336897 w 2264509"/>
                <a:gd name="connsiteY38-46728" fmla="*/ 6727274 h 7217346"/>
                <a:gd name="connsiteX39-46729" fmla="*/ 1355075 w 2264509"/>
                <a:gd name="connsiteY39-46730" fmla="*/ 6813600 h 7217346"/>
                <a:gd name="connsiteX40-46731" fmla="*/ 1364871 w 2264509"/>
                <a:gd name="connsiteY40-46732" fmla="*/ 7006384 h 7217346"/>
                <a:gd name="connsiteX41-46733" fmla="*/ 1811645 w 2264509"/>
                <a:gd name="connsiteY41-46734" fmla="*/ 7174679 h 7217346"/>
                <a:gd name="connsiteX42-46735" fmla="*/ 2240298 w 2264509"/>
                <a:gd name="connsiteY42-46736" fmla="*/ 7184685 h 7217346"/>
                <a:gd name="connsiteX43-46737" fmla="*/ 2223142 w 2264509"/>
                <a:gd name="connsiteY43-46738" fmla="*/ 7032346 h 7217346"/>
                <a:gd name="connsiteX44-46739" fmla="*/ 1738539 w 2264509"/>
                <a:gd name="connsiteY44-46740" fmla="*/ 6666009 h 7217346"/>
                <a:gd name="connsiteX45-46741" fmla="*/ 1759422 w 2264509"/>
                <a:gd name="connsiteY45-46742" fmla="*/ 6535632 h 7217346"/>
                <a:gd name="connsiteX46-46743" fmla="*/ 1719909 w 2264509"/>
                <a:gd name="connsiteY46-46744" fmla="*/ 6436627 h 7217346"/>
                <a:gd name="connsiteX47-46745" fmla="*/ 1708642 w 2264509"/>
                <a:gd name="connsiteY47-46746" fmla="*/ 6235730 h 7217346"/>
                <a:gd name="connsiteX48-46747" fmla="*/ 1730306 w 2264509"/>
                <a:gd name="connsiteY48-46748" fmla="*/ 5965274 h 7217346"/>
                <a:gd name="connsiteX49-46749" fmla="*/ 1778923 w 2264509"/>
                <a:gd name="connsiteY49-46750" fmla="*/ 5497769 h 7217346"/>
                <a:gd name="connsiteX50-46751" fmla="*/ 1790341 w 2264509"/>
                <a:gd name="connsiteY50-46752" fmla="*/ 5349364 h 7217346"/>
                <a:gd name="connsiteX51-46753" fmla="*/ 1848903 w 2264509"/>
                <a:gd name="connsiteY51-46754" fmla="*/ 5302881 h 7217346"/>
                <a:gd name="connsiteX52-46755" fmla="*/ 1935499 w 2264509"/>
                <a:gd name="connsiteY52-46756" fmla="*/ 5083205 h 7217346"/>
                <a:gd name="connsiteX53-46757" fmla="*/ 1960649 w 2264509"/>
                <a:gd name="connsiteY53-46758" fmla="*/ 4791056 h 7217346"/>
                <a:gd name="connsiteX54-46759" fmla="*/ 1951665 w 2264509"/>
                <a:gd name="connsiteY54-46760" fmla="*/ 4334336 h 7217346"/>
                <a:gd name="connsiteX55-46761" fmla="*/ 1932344 w 2264509"/>
                <a:gd name="connsiteY55-46762" fmla="*/ 3888133 h 7217346"/>
                <a:gd name="connsiteX56-46763" fmla="*/ 2114094 w 2264509"/>
                <a:gd name="connsiteY56-46764" fmla="*/ 3794489 h 7217346"/>
                <a:gd name="connsiteX57-46765" fmla="*/ 1762492 w 2264509"/>
                <a:gd name="connsiteY57-46766" fmla="*/ 2682768 h 7217346"/>
                <a:gd name="connsiteX58-46767" fmla="*/ 2171636 w 2264509"/>
                <a:gd name="connsiteY58-46768" fmla="*/ 2450629 h 7217346"/>
                <a:gd name="connsiteX59-46769" fmla="*/ 2032492 w 2264509"/>
                <a:gd name="connsiteY59-46770" fmla="*/ 1850474 h 7217346"/>
                <a:gd name="connsiteX60-46771" fmla="*/ 1987751 w 2264509"/>
                <a:gd name="connsiteY60-46772" fmla="*/ 1662589 h 7217346"/>
                <a:gd name="connsiteX61-46773" fmla="*/ 1973329 w 2264509"/>
                <a:gd name="connsiteY61-46774" fmla="*/ 1418094 h 7217346"/>
                <a:gd name="connsiteX62-46775" fmla="*/ 1925704 w 2264509"/>
                <a:gd name="connsiteY62-46776" fmla="*/ 1287898 h 7217346"/>
                <a:gd name="connsiteX63-46777" fmla="*/ 1458979 w 2264509"/>
                <a:gd name="connsiteY63-46778" fmla="*/ 1120535 h 7217346"/>
                <a:gd name="connsiteX64-46779" fmla="*/ 1360513 w 2264509"/>
                <a:gd name="connsiteY64-46780" fmla="*/ 1005635 h 7217346"/>
                <a:gd name="connsiteX65-46781" fmla="*/ 1416522 w 2264509"/>
                <a:gd name="connsiteY65-46782" fmla="*/ 807081 h 7217346"/>
                <a:gd name="connsiteX66-46783" fmla="*/ 1484699 w 2264509"/>
                <a:gd name="connsiteY66-46784" fmla="*/ 608469 h 7217346"/>
                <a:gd name="connsiteX67-46785" fmla="*/ 1496208 w 2264509"/>
                <a:gd name="connsiteY67-46786" fmla="*/ 366317 h 7217346"/>
                <a:gd name="connsiteX68-46787" fmla="*/ 1413968 w 2264509"/>
                <a:gd name="connsiteY68-46788" fmla="*/ 146640 h 7217346"/>
                <a:gd name="connsiteX69-46789" fmla="*/ 1100515 w 2264509"/>
                <a:gd name="connsiteY69-46790" fmla="*/ 551 h 7217346"/>
                <a:gd name="connsiteX0-46791" fmla="*/ 1100515 w 2264509"/>
                <a:gd name="connsiteY0-46792" fmla="*/ 551 h 7217346"/>
                <a:gd name="connsiteX1-46793" fmla="*/ 849378 w 2264509"/>
                <a:gd name="connsiteY1-46794" fmla="*/ 118937 h 7217346"/>
                <a:gd name="connsiteX2-46795" fmla="*/ 751515 w 2264509"/>
                <a:gd name="connsiteY2-46796" fmla="*/ 285490 h 7217346"/>
                <a:gd name="connsiteX3-46797" fmla="*/ 756141 w 2264509"/>
                <a:gd name="connsiteY3-46798" fmla="*/ 566071 h 7217346"/>
                <a:gd name="connsiteX4-46799" fmla="*/ 895260 w 2264509"/>
                <a:gd name="connsiteY4-46800" fmla="*/ 882679 h 7217346"/>
                <a:gd name="connsiteX5-46801" fmla="*/ 785588 w 2264509"/>
                <a:gd name="connsiteY5-46802" fmla="*/ 1025825 h 7217346"/>
                <a:gd name="connsiteX6-46803" fmla="*/ 152912 w 2264509"/>
                <a:gd name="connsiteY6-46804" fmla="*/ 1252683 h 7217346"/>
                <a:gd name="connsiteX7-46805" fmla="*/ 8160 w 2264509"/>
                <a:gd name="connsiteY7-46806" fmla="*/ 2283394 h 7217346"/>
                <a:gd name="connsiteX8-46807" fmla="*/ 416233 w 2264509"/>
                <a:gd name="connsiteY8-46808" fmla="*/ 2735641 h 7217346"/>
                <a:gd name="connsiteX9-46809" fmla="*/ 293173 w 2264509"/>
                <a:gd name="connsiteY9-46810" fmla="*/ 3799944 h 7217346"/>
                <a:gd name="connsiteX10-46811" fmla="*/ 428536 w 2264509"/>
                <a:gd name="connsiteY10-46812" fmla="*/ 3969982 h 7217346"/>
                <a:gd name="connsiteX11-46813" fmla="*/ 486017 w 2264509"/>
                <a:gd name="connsiteY11-46814" fmla="*/ 4215017 h 7217346"/>
                <a:gd name="connsiteX12-46815" fmla="*/ 547224 w 2264509"/>
                <a:gd name="connsiteY12-46816" fmla="*/ 4615099 h 7217346"/>
                <a:gd name="connsiteX13-46817" fmla="*/ 555878 w 2264509"/>
                <a:gd name="connsiteY13-46818" fmla="*/ 4779518 h 7217346"/>
                <a:gd name="connsiteX14-46819" fmla="*/ 541964 w 2264509"/>
                <a:gd name="connsiteY14-46820" fmla="*/ 4966441 h 7217346"/>
                <a:gd name="connsiteX15-46821" fmla="*/ 510234 w 2264509"/>
                <a:gd name="connsiteY15-46822" fmla="*/ 5112051 h 7217346"/>
                <a:gd name="connsiteX16-46823" fmla="*/ 434305 w 2264509"/>
                <a:gd name="connsiteY16-46824" fmla="*/ 6139609 h 7217346"/>
                <a:gd name="connsiteX17-46825" fmla="*/ 399690 w 2264509"/>
                <a:gd name="connsiteY17-46826" fmla="*/ 6589898 h 7217346"/>
                <a:gd name="connsiteX18-46827" fmla="*/ 471534 w 2264509"/>
                <a:gd name="connsiteY18-46828" fmla="*/ 6812999 h 7217346"/>
                <a:gd name="connsiteX19-46829" fmla="*/ 409205 w 2264509"/>
                <a:gd name="connsiteY19-46830" fmla="*/ 6995629 h 7217346"/>
                <a:gd name="connsiteX20-46831" fmla="*/ 712039 w 2264509"/>
                <a:gd name="connsiteY20-46832" fmla="*/ 7208607 h 7217346"/>
                <a:gd name="connsiteX21-46833" fmla="*/ 1018766 w 2264509"/>
                <a:gd name="connsiteY21-46834" fmla="*/ 7101007 h 7217346"/>
                <a:gd name="connsiteX22-46835" fmla="*/ 760721 w 2264509"/>
                <a:gd name="connsiteY22-46836" fmla="*/ 6842580 h 7217346"/>
                <a:gd name="connsiteX23-46837" fmla="*/ 804368 w 2264509"/>
                <a:gd name="connsiteY23-46838" fmla="*/ 6565349 h 7217346"/>
                <a:gd name="connsiteX24-46839" fmla="*/ 790216 w 2264509"/>
                <a:gd name="connsiteY24-46840" fmla="*/ 6235730 h 7217346"/>
                <a:gd name="connsiteX25-46841" fmla="*/ 907792 w 2264509"/>
                <a:gd name="connsiteY25-46842" fmla="*/ 5474692 h 7217346"/>
                <a:gd name="connsiteX26-46843" fmla="*/ 957309 w 2264509"/>
                <a:gd name="connsiteY26-46844" fmla="*/ 5365800 h 7217346"/>
                <a:gd name="connsiteX27-46845" fmla="*/ 949796 w 2264509"/>
                <a:gd name="connsiteY27-46846" fmla="*/ 5294498 h 7217346"/>
                <a:gd name="connsiteX28-46847" fmla="*/ 1022842 w 2264509"/>
                <a:gd name="connsiteY28-46848" fmla="*/ 5197505 h 7217346"/>
                <a:gd name="connsiteX29-46849" fmla="*/ 1024856 w 2264509"/>
                <a:gd name="connsiteY29-46850" fmla="*/ 5054630 h 7217346"/>
                <a:gd name="connsiteX30-46851" fmla="*/ 1250022 w 2264509"/>
                <a:gd name="connsiteY30-46852" fmla="*/ 4234537 h 7217346"/>
                <a:gd name="connsiteX31-46853" fmla="*/ 1388027 w 2264509"/>
                <a:gd name="connsiteY31-46854" fmla="*/ 4644157 h 7217346"/>
                <a:gd name="connsiteX32-46855" fmla="*/ 1392304 w 2264509"/>
                <a:gd name="connsiteY32-46856" fmla="*/ 4865602 h 7217346"/>
                <a:gd name="connsiteX33-46857" fmla="*/ 1364785 w 2264509"/>
                <a:gd name="connsiteY33-46858" fmla="*/ 4971714 h 7217346"/>
                <a:gd name="connsiteX34-46859" fmla="*/ 1405585 w 2264509"/>
                <a:gd name="connsiteY34-46860" fmla="*/ 5098769 h 7217346"/>
                <a:gd name="connsiteX35-46861" fmla="*/ 1313490 w 2264509"/>
                <a:gd name="connsiteY35-46862" fmla="*/ 5539804 h 7217346"/>
                <a:gd name="connsiteX36-46863" fmla="*/ 1314512 w 2264509"/>
                <a:gd name="connsiteY36-46864" fmla="*/ 6345824 h 7217346"/>
                <a:gd name="connsiteX37-46865" fmla="*/ 1369266 w 2264509"/>
                <a:gd name="connsiteY37-46866" fmla="*/ 6519700 h 7217346"/>
                <a:gd name="connsiteX38-46867" fmla="*/ 1336897 w 2264509"/>
                <a:gd name="connsiteY38-46868" fmla="*/ 6727274 h 7217346"/>
                <a:gd name="connsiteX39-46869" fmla="*/ 1355075 w 2264509"/>
                <a:gd name="connsiteY39-46870" fmla="*/ 6813600 h 7217346"/>
                <a:gd name="connsiteX40-46871" fmla="*/ 1364871 w 2264509"/>
                <a:gd name="connsiteY40-46872" fmla="*/ 7006384 h 7217346"/>
                <a:gd name="connsiteX41-46873" fmla="*/ 1811645 w 2264509"/>
                <a:gd name="connsiteY41-46874" fmla="*/ 7174679 h 7217346"/>
                <a:gd name="connsiteX42-46875" fmla="*/ 2240298 w 2264509"/>
                <a:gd name="connsiteY42-46876" fmla="*/ 7184685 h 7217346"/>
                <a:gd name="connsiteX43-46877" fmla="*/ 2223142 w 2264509"/>
                <a:gd name="connsiteY43-46878" fmla="*/ 7032346 h 7217346"/>
                <a:gd name="connsiteX44-46879" fmla="*/ 1738539 w 2264509"/>
                <a:gd name="connsiteY44-46880" fmla="*/ 6666009 h 7217346"/>
                <a:gd name="connsiteX45-46881" fmla="*/ 1759422 w 2264509"/>
                <a:gd name="connsiteY45-46882" fmla="*/ 6535632 h 7217346"/>
                <a:gd name="connsiteX46-46883" fmla="*/ 1719909 w 2264509"/>
                <a:gd name="connsiteY46-46884" fmla="*/ 6436627 h 7217346"/>
                <a:gd name="connsiteX47-46885" fmla="*/ 1708642 w 2264509"/>
                <a:gd name="connsiteY47-46886" fmla="*/ 6235730 h 7217346"/>
                <a:gd name="connsiteX48-46887" fmla="*/ 1730306 w 2264509"/>
                <a:gd name="connsiteY48-46888" fmla="*/ 5965274 h 7217346"/>
                <a:gd name="connsiteX49-46889" fmla="*/ 1778923 w 2264509"/>
                <a:gd name="connsiteY49-46890" fmla="*/ 5497769 h 7217346"/>
                <a:gd name="connsiteX50-46891" fmla="*/ 1790341 w 2264509"/>
                <a:gd name="connsiteY50-46892" fmla="*/ 5349364 h 7217346"/>
                <a:gd name="connsiteX51-46893" fmla="*/ 1848903 w 2264509"/>
                <a:gd name="connsiteY51-46894" fmla="*/ 5302881 h 7217346"/>
                <a:gd name="connsiteX52-46895" fmla="*/ 1935499 w 2264509"/>
                <a:gd name="connsiteY52-46896" fmla="*/ 5083205 h 7217346"/>
                <a:gd name="connsiteX53-46897" fmla="*/ 1960649 w 2264509"/>
                <a:gd name="connsiteY53-46898" fmla="*/ 4791056 h 7217346"/>
                <a:gd name="connsiteX54-46899" fmla="*/ 1951665 w 2264509"/>
                <a:gd name="connsiteY54-46900" fmla="*/ 4334336 h 7217346"/>
                <a:gd name="connsiteX55-46901" fmla="*/ 1932344 w 2264509"/>
                <a:gd name="connsiteY55-46902" fmla="*/ 3888133 h 7217346"/>
                <a:gd name="connsiteX56-46903" fmla="*/ 2114094 w 2264509"/>
                <a:gd name="connsiteY56-46904" fmla="*/ 3794489 h 7217346"/>
                <a:gd name="connsiteX57-46905" fmla="*/ 1762492 w 2264509"/>
                <a:gd name="connsiteY57-46906" fmla="*/ 2682768 h 7217346"/>
                <a:gd name="connsiteX58-46907" fmla="*/ 2171636 w 2264509"/>
                <a:gd name="connsiteY58-46908" fmla="*/ 2450629 h 7217346"/>
                <a:gd name="connsiteX59-46909" fmla="*/ 2032492 w 2264509"/>
                <a:gd name="connsiteY59-46910" fmla="*/ 1850474 h 7217346"/>
                <a:gd name="connsiteX60-46911" fmla="*/ 1987751 w 2264509"/>
                <a:gd name="connsiteY60-46912" fmla="*/ 1662589 h 7217346"/>
                <a:gd name="connsiteX61-46913" fmla="*/ 1973329 w 2264509"/>
                <a:gd name="connsiteY61-46914" fmla="*/ 1418094 h 7217346"/>
                <a:gd name="connsiteX62-46915" fmla="*/ 1925704 w 2264509"/>
                <a:gd name="connsiteY62-46916" fmla="*/ 1287898 h 7217346"/>
                <a:gd name="connsiteX63-46917" fmla="*/ 1458979 w 2264509"/>
                <a:gd name="connsiteY63-46918" fmla="*/ 1120535 h 7217346"/>
                <a:gd name="connsiteX64-46919" fmla="*/ 1360513 w 2264509"/>
                <a:gd name="connsiteY64-46920" fmla="*/ 1005635 h 7217346"/>
                <a:gd name="connsiteX65-46921" fmla="*/ 1416522 w 2264509"/>
                <a:gd name="connsiteY65-46922" fmla="*/ 807081 h 7217346"/>
                <a:gd name="connsiteX66-46923" fmla="*/ 1484699 w 2264509"/>
                <a:gd name="connsiteY66-46924" fmla="*/ 608469 h 7217346"/>
                <a:gd name="connsiteX67-46925" fmla="*/ 1496208 w 2264509"/>
                <a:gd name="connsiteY67-46926" fmla="*/ 366317 h 7217346"/>
                <a:gd name="connsiteX68-46927" fmla="*/ 1413968 w 2264509"/>
                <a:gd name="connsiteY68-46928" fmla="*/ 146640 h 7217346"/>
                <a:gd name="connsiteX69-46929" fmla="*/ 1100515 w 2264509"/>
                <a:gd name="connsiteY69-46930" fmla="*/ 551 h 7217346"/>
                <a:gd name="connsiteX0-46931" fmla="*/ 1100515 w 2264509"/>
                <a:gd name="connsiteY0-46932" fmla="*/ 551 h 7217346"/>
                <a:gd name="connsiteX1-46933" fmla="*/ 849378 w 2264509"/>
                <a:gd name="connsiteY1-46934" fmla="*/ 118937 h 7217346"/>
                <a:gd name="connsiteX2-46935" fmla="*/ 751515 w 2264509"/>
                <a:gd name="connsiteY2-46936" fmla="*/ 285490 h 7217346"/>
                <a:gd name="connsiteX3-46937" fmla="*/ 756141 w 2264509"/>
                <a:gd name="connsiteY3-46938" fmla="*/ 566071 h 7217346"/>
                <a:gd name="connsiteX4-46939" fmla="*/ 895260 w 2264509"/>
                <a:gd name="connsiteY4-46940" fmla="*/ 882679 h 7217346"/>
                <a:gd name="connsiteX5-46941" fmla="*/ 785588 w 2264509"/>
                <a:gd name="connsiteY5-46942" fmla="*/ 1025825 h 7217346"/>
                <a:gd name="connsiteX6-46943" fmla="*/ 152912 w 2264509"/>
                <a:gd name="connsiteY6-46944" fmla="*/ 1252683 h 7217346"/>
                <a:gd name="connsiteX7-46945" fmla="*/ 8160 w 2264509"/>
                <a:gd name="connsiteY7-46946" fmla="*/ 2283394 h 7217346"/>
                <a:gd name="connsiteX8-46947" fmla="*/ 416233 w 2264509"/>
                <a:gd name="connsiteY8-46948" fmla="*/ 2735641 h 7217346"/>
                <a:gd name="connsiteX9-46949" fmla="*/ 293173 w 2264509"/>
                <a:gd name="connsiteY9-46950" fmla="*/ 3799944 h 7217346"/>
                <a:gd name="connsiteX10-46951" fmla="*/ 428536 w 2264509"/>
                <a:gd name="connsiteY10-46952" fmla="*/ 3969982 h 7217346"/>
                <a:gd name="connsiteX11-46953" fmla="*/ 486017 w 2264509"/>
                <a:gd name="connsiteY11-46954" fmla="*/ 4215017 h 7217346"/>
                <a:gd name="connsiteX12-46955" fmla="*/ 547224 w 2264509"/>
                <a:gd name="connsiteY12-46956" fmla="*/ 4615099 h 7217346"/>
                <a:gd name="connsiteX13-46957" fmla="*/ 555878 w 2264509"/>
                <a:gd name="connsiteY13-46958" fmla="*/ 4779518 h 7217346"/>
                <a:gd name="connsiteX14-46959" fmla="*/ 541964 w 2264509"/>
                <a:gd name="connsiteY14-46960" fmla="*/ 4966441 h 7217346"/>
                <a:gd name="connsiteX15-46961" fmla="*/ 510234 w 2264509"/>
                <a:gd name="connsiteY15-46962" fmla="*/ 5112051 h 7217346"/>
                <a:gd name="connsiteX16-46963" fmla="*/ 434305 w 2264509"/>
                <a:gd name="connsiteY16-46964" fmla="*/ 6139609 h 7217346"/>
                <a:gd name="connsiteX17-46965" fmla="*/ 399690 w 2264509"/>
                <a:gd name="connsiteY17-46966" fmla="*/ 6589898 h 7217346"/>
                <a:gd name="connsiteX18-46967" fmla="*/ 471534 w 2264509"/>
                <a:gd name="connsiteY18-46968" fmla="*/ 6812999 h 7217346"/>
                <a:gd name="connsiteX19-46969" fmla="*/ 409205 w 2264509"/>
                <a:gd name="connsiteY19-46970" fmla="*/ 6995629 h 7217346"/>
                <a:gd name="connsiteX20-46971" fmla="*/ 712039 w 2264509"/>
                <a:gd name="connsiteY20-46972" fmla="*/ 7208607 h 7217346"/>
                <a:gd name="connsiteX21-46973" fmla="*/ 1018766 w 2264509"/>
                <a:gd name="connsiteY21-46974" fmla="*/ 7101007 h 7217346"/>
                <a:gd name="connsiteX22-46975" fmla="*/ 760721 w 2264509"/>
                <a:gd name="connsiteY22-46976" fmla="*/ 6842580 h 7217346"/>
                <a:gd name="connsiteX23-46977" fmla="*/ 804368 w 2264509"/>
                <a:gd name="connsiteY23-46978" fmla="*/ 6565349 h 7217346"/>
                <a:gd name="connsiteX24-46979" fmla="*/ 790216 w 2264509"/>
                <a:gd name="connsiteY24-46980" fmla="*/ 6235730 h 7217346"/>
                <a:gd name="connsiteX25-46981" fmla="*/ 907792 w 2264509"/>
                <a:gd name="connsiteY25-46982" fmla="*/ 5474692 h 7217346"/>
                <a:gd name="connsiteX26-46983" fmla="*/ 957309 w 2264509"/>
                <a:gd name="connsiteY26-46984" fmla="*/ 5365800 h 7217346"/>
                <a:gd name="connsiteX27-46985" fmla="*/ 949796 w 2264509"/>
                <a:gd name="connsiteY27-46986" fmla="*/ 5294498 h 7217346"/>
                <a:gd name="connsiteX28-46987" fmla="*/ 1022842 w 2264509"/>
                <a:gd name="connsiteY28-46988" fmla="*/ 5197505 h 7217346"/>
                <a:gd name="connsiteX29-46989" fmla="*/ 1024856 w 2264509"/>
                <a:gd name="connsiteY29-46990" fmla="*/ 5054630 h 7217346"/>
                <a:gd name="connsiteX30-46991" fmla="*/ 1250022 w 2264509"/>
                <a:gd name="connsiteY30-46992" fmla="*/ 4234537 h 7217346"/>
                <a:gd name="connsiteX31-46993" fmla="*/ 1388027 w 2264509"/>
                <a:gd name="connsiteY31-46994" fmla="*/ 4644157 h 7217346"/>
                <a:gd name="connsiteX32-46995" fmla="*/ 1392304 w 2264509"/>
                <a:gd name="connsiteY32-46996" fmla="*/ 4865602 h 7217346"/>
                <a:gd name="connsiteX33-46997" fmla="*/ 1364785 w 2264509"/>
                <a:gd name="connsiteY33-46998" fmla="*/ 4971714 h 7217346"/>
                <a:gd name="connsiteX34-46999" fmla="*/ 1405585 w 2264509"/>
                <a:gd name="connsiteY34-47000" fmla="*/ 5098769 h 7217346"/>
                <a:gd name="connsiteX35-47001" fmla="*/ 1313490 w 2264509"/>
                <a:gd name="connsiteY35-47002" fmla="*/ 5539804 h 7217346"/>
                <a:gd name="connsiteX36-47003" fmla="*/ 1314512 w 2264509"/>
                <a:gd name="connsiteY36-47004" fmla="*/ 6345824 h 7217346"/>
                <a:gd name="connsiteX37-47005" fmla="*/ 1369266 w 2264509"/>
                <a:gd name="connsiteY37-47006" fmla="*/ 6519700 h 7217346"/>
                <a:gd name="connsiteX38-47007" fmla="*/ 1336897 w 2264509"/>
                <a:gd name="connsiteY38-47008" fmla="*/ 6727274 h 7217346"/>
                <a:gd name="connsiteX39-47009" fmla="*/ 1355075 w 2264509"/>
                <a:gd name="connsiteY39-47010" fmla="*/ 6813600 h 7217346"/>
                <a:gd name="connsiteX40-47011" fmla="*/ 1364871 w 2264509"/>
                <a:gd name="connsiteY40-47012" fmla="*/ 7006384 h 7217346"/>
                <a:gd name="connsiteX41-47013" fmla="*/ 1811645 w 2264509"/>
                <a:gd name="connsiteY41-47014" fmla="*/ 7174679 h 7217346"/>
                <a:gd name="connsiteX42-47015" fmla="*/ 2240298 w 2264509"/>
                <a:gd name="connsiteY42-47016" fmla="*/ 7184685 h 7217346"/>
                <a:gd name="connsiteX43-47017" fmla="*/ 2223142 w 2264509"/>
                <a:gd name="connsiteY43-47018" fmla="*/ 7032346 h 7217346"/>
                <a:gd name="connsiteX44-47019" fmla="*/ 1738539 w 2264509"/>
                <a:gd name="connsiteY44-47020" fmla="*/ 6666009 h 7217346"/>
                <a:gd name="connsiteX45-47021" fmla="*/ 1759422 w 2264509"/>
                <a:gd name="connsiteY45-47022" fmla="*/ 6535632 h 7217346"/>
                <a:gd name="connsiteX46-47023" fmla="*/ 1719909 w 2264509"/>
                <a:gd name="connsiteY46-47024" fmla="*/ 6436627 h 7217346"/>
                <a:gd name="connsiteX47-47025" fmla="*/ 1708642 w 2264509"/>
                <a:gd name="connsiteY47-47026" fmla="*/ 6235730 h 7217346"/>
                <a:gd name="connsiteX48-47027" fmla="*/ 1730306 w 2264509"/>
                <a:gd name="connsiteY48-47028" fmla="*/ 5965274 h 7217346"/>
                <a:gd name="connsiteX49-47029" fmla="*/ 1778923 w 2264509"/>
                <a:gd name="connsiteY49-47030" fmla="*/ 5497769 h 7217346"/>
                <a:gd name="connsiteX50-47031" fmla="*/ 1790341 w 2264509"/>
                <a:gd name="connsiteY50-47032" fmla="*/ 5349364 h 7217346"/>
                <a:gd name="connsiteX51-47033" fmla="*/ 1848903 w 2264509"/>
                <a:gd name="connsiteY51-47034" fmla="*/ 5302881 h 7217346"/>
                <a:gd name="connsiteX52-47035" fmla="*/ 1935499 w 2264509"/>
                <a:gd name="connsiteY52-47036" fmla="*/ 5083205 h 7217346"/>
                <a:gd name="connsiteX53-47037" fmla="*/ 1960649 w 2264509"/>
                <a:gd name="connsiteY53-47038" fmla="*/ 4791056 h 7217346"/>
                <a:gd name="connsiteX54-47039" fmla="*/ 1951665 w 2264509"/>
                <a:gd name="connsiteY54-47040" fmla="*/ 4334336 h 7217346"/>
                <a:gd name="connsiteX55-47041" fmla="*/ 1932344 w 2264509"/>
                <a:gd name="connsiteY55-47042" fmla="*/ 3888133 h 7217346"/>
                <a:gd name="connsiteX56-47043" fmla="*/ 2114094 w 2264509"/>
                <a:gd name="connsiteY56-47044" fmla="*/ 3794489 h 7217346"/>
                <a:gd name="connsiteX57-47045" fmla="*/ 1762492 w 2264509"/>
                <a:gd name="connsiteY57-47046" fmla="*/ 2682768 h 7217346"/>
                <a:gd name="connsiteX58-47047" fmla="*/ 2171636 w 2264509"/>
                <a:gd name="connsiteY58-47048" fmla="*/ 2450629 h 7217346"/>
                <a:gd name="connsiteX59-47049" fmla="*/ 2032492 w 2264509"/>
                <a:gd name="connsiteY59-47050" fmla="*/ 1850474 h 7217346"/>
                <a:gd name="connsiteX60-47051" fmla="*/ 1987751 w 2264509"/>
                <a:gd name="connsiteY60-47052" fmla="*/ 1662589 h 7217346"/>
                <a:gd name="connsiteX61-47053" fmla="*/ 1973329 w 2264509"/>
                <a:gd name="connsiteY61-47054" fmla="*/ 1418094 h 7217346"/>
                <a:gd name="connsiteX62-47055" fmla="*/ 1925704 w 2264509"/>
                <a:gd name="connsiteY62-47056" fmla="*/ 1287898 h 7217346"/>
                <a:gd name="connsiteX63-47057" fmla="*/ 1458979 w 2264509"/>
                <a:gd name="connsiteY63-47058" fmla="*/ 1120535 h 7217346"/>
                <a:gd name="connsiteX64-47059" fmla="*/ 1360513 w 2264509"/>
                <a:gd name="connsiteY64-47060" fmla="*/ 1005635 h 7217346"/>
                <a:gd name="connsiteX65-47061" fmla="*/ 1416522 w 2264509"/>
                <a:gd name="connsiteY65-47062" fmla="*/ 807081 h 7217346"/>
                <a:gd name="connsiteX66-47063" fmla="*/ 1484699 w 2264509"/>
                <a:gd name="connsiteY66-47064" fmla="*/ 608469 h 7217346"/>
                <a:gd name="connsiteX67-47065" fmla="*/ 1496208 w 2264509"/>
                <a:gd name="connsiteY67-47066" fmla="*/ 366317 h 7217346"/>
                <a:gd name="connsiteX68-47067" fmla="*/ 1413968 w 2264509"/>
                <a:gd name="connsiteY68-47068" fmla="*/ 146640 h 7217346"/>
                <a:gd name="connsiteX69-47069" fmla="*/ 1100515 w 2264509"/>
                <a:gd name="connsiteY69-47070" fmla="*/ 551 h 7217346"/>
                <a:gd name="connsiteX0-47071" fmla="*/ 1100515 w 2264509"/>
                <a:gd name="connsiteY0-47072" fmla="*/ 551 h 7217346"/>
                <a:gd name="connsiteX1-47073" fmla="*/ 849378 w 2264509"/>
                <a:gd name="connsiteY1-47074" fmla="*/ 118937 h 7217346"/>
                <a:gd name="connsiteX2-47075" fmla="*/ 751515 w 2264509"/>
                <a:gd name="connsiteY2-47076" fmla="*/ 285490 h 7217346"/>
                <a:gd name="connsiteX3-47077" fmla="*/ 756141 w 2264509"/>
                <a:gd name="connsiteY3-47078" fmla="*/ 566071 h 7217346"/>
                <a:gd name="connsiteX4-47079" fmla="*/ 895260 w 2264509"/>
                <a:gd name="connsiteY4-47080" fmla="*/ 882679 h 7217346"/>
                <a:gd name="connsiteX5-47081" fmla="*/ 785588 w 2264509"/>
                <a:gd name="connsiteY5-47082" fmla="*/ 1025825 h 7217346"/>
                <a:gd name="connsiteX6-47083" fmla="*/ 152912 w 2264509"/>
                <a:gd name="connsiteY6-47084" fmla="*/ 1252683 h 7217346"/>
                <a:gd name="connsiteX7-47085" fmla="*/ 8160 w 2264509"/>
                <a:gd name="connsiteY7-47086" fmla="*/ 2283394 h 7217346"/>
                <a:gd name="connsiteX8-47087" fmla="*/ 416233 w 2264509"/>
                <a:gd name="connsiteY8-47088" fmla="*/ 2735641 h 7217346"/>
                <a:gd name="connsiteX9-47089" fmla="*/ 293173 w 2264509"/>
                <a:gd name="connsiteY9-47090" fmla="*/ 3799944 h 7217346"/>
                <a:gd name="connsiteX10-47091" fmla="*/ 428536 w 2264509"/>
                <a:gd name="connsiteY10-47092" fmla="*/ 3969982 h 7217346"/>
                <a:gd name="connsiteX11-47093" fmla="*/ 486017 w 2264509"/>
                <a:gd name="connsiteY11-47094" fmla="*/ 4215017 h 7217346"/>
                <a:gd name="connsiteX12-47095" fmla="*/ 547224 w 2264509"/>
                <a:gd name="connsiteY12-47096" fmla="*/ 4615099 h 7217346"/>
                <a:gd name="connsiteX13-47097" fmla="*/ 555878 w 2264509"/>
                <a:gd name="connsiteY13-47098" fmla="*/ 4779518 h 7217346"/>
                <a:gd name="connsiteX14-47099" fmla="*/ 541964 w 2264509"/>
                <a:gd name="connsiteY14-47100" fmla="*/ 4966441 h 7217346"/>
                <a:gd name="connsiteX15-47101" fmla="*/ 510234 w 2264509"/>
                <a:gd name="connsiteY15-47102" fmla="*/ 5112051 h 7217346"/>
                <a:gd name="connsiteX16-47103" fmla="*/ 434305 w 2264509"/>
                <a:gd name="connsiteY16-47104" fmla="*/ 6139609 h 7217346"/>
                <a:gd name="connsiteX17-47105" fmla="*/ 399690 w 2264509"/>
                <a:gd name="connsiteY17-47106" fmla="*/ 6589898 h 7217346"/>
                <a:gd name="connsiteX18-47107" fmla="*/ 471534 w 2264509"/>
                <a:gd name="connsiteY18-47108" fmla="*/ 6812999 h 7217346"/>
                <a:gd name="connsiteX19-47109" fmla="*/ 409205 w 2264509"/>
                <a:gd name="connsiteY19-47110" fmla="*/ 6995629 h 7217346"/>
                <a:gd name="connsiteX20-47111" fmla="*/ 712039 w 2264509"/>
                <a:gd name="connsiteY20-47112" fmla="*/ 7208607 h 7217346"/>
                <a:gd name="connsiteX21-47113" fmla="*/ 1018766 w 2264509"/>
                <a:gd name="connsiteY21-47114" fmla="*/ 7101007 h 7217346"/>
                <a:gd name="connsiteX22-47115" fmla="*/ 760721 w 2264509"/>
                <a:gd name="connsiteY22-47116" fmla="*/ 6842580 h 7217346"/>
                <a:gd name="connsiteX23-47117" fmla="*/ 804368 w 2264509"/>
                <a:gd name="connsiteY23-47118" fmla="*/ 6565349 h 7217346"/>
                <a:gd name="connsiteX24-47119" fmla="*/ 790216 w 2264509"/>
                <a:gd name="connsiteY24-47120" fmla="*/ 6235730 h 7217346"/>
                <a:gd name="connsiteX25-47121" fmla="*/ 907792 w 2264509"/>
                <a:gd name="connsiteY25-47122" fmla="*/ 5474692 h 7217346"/>
                <a:gd name="connsiteX26-47123" fmla="*/ 957309 w 2264509"/>
                <a:gd name="connsiteY26-47124" fmla="*/ 5365800 h 7217346"/>
                <a:gd name="connsiteX27-47125" fmla="*/ 949796 w 2264509"/>
                <a:gd name="connsiteY27-47126" fmla="*/ 5294498 h 7217346"/>
                <a:gd name="connsiteX28-47127" fmla="*/ 1022842 w 2264509"/>
                <a:gd name="connsiteY28-47128" fmla="*/ 5197505 h 7217346"/>
                <a:gd name="connsiteX29-47129" fmla="*/ 1024856 w 2264509"/>
                <a:gd name="connsiteY29-47130" fmla="*/ 5054630 h 7217346"/>
                <a:gd name="connsiteX30-47131" fmla="*/ 1250022 w 2264509"/>
                <a:gd name="connsiteY30-47132" fmla="*/ 4234537 h 7217346"/>
                <a:gd name="connsiteX31-47133" fmla="*/ 1388027 w 2264509"/>
                <a:gd name="connsiteY31-47134" fmla="*/ 4644157 h 7217346"/>
                <a:gd name="connsiteX32-47135" fmla="*/ 1392304 w 2264509"/>
                <a:gd name="connsiteY32-47136" fmla="*/ 4865602 h 7217346"/>
                <a:gd name="connsiteX33-47137" fmla="*/ 1364785 w 2264509"/>
                <a:gd name="connsiteY33-47138" fmla="*/ 4971714 h 7217346"/>
                <a:gd name="connsiteX34-47139" fmla="*/ 1405585 w 2264509"/>
                <a:gd name="connsiteY34-47140" fmla="*/ 5098769 h 7217346"/>
                <a:gd name="connsiteX35-47141" fmla="*/ 1313490 w 2264509"/>
                <a:gd name="connsiteY35-47142" fmla="*/ 5539804 h 7217346"/>
                <a:gd name="connsiteX36-47143" fmla="*/ 1314512 w 2264509"/>
                <a:gd name="connsiteY36-47144" fmla="*/ 6345824 h 7217346"/>
                <a:gd name="connsiteX37-47145" fmla="*/ 1369266 w 2264509"/>
                <a:gd name="connsiteY37-47146" fmla="*/ 6519700 h 7217346"/>
                <a:gd name="connsiteX38-47147" fmla="*/ 1336897 w 2264509"/>
                <a:gd name="connsiteY38-47148" fmla="*/ 6727274 h 7217346"/>
                <a:gd name="connsiteX39-47149" fmla="*/ 1355075 w 2264509"/>
                <a:gd name="connsiteY39-47150" fmla="*/ 6813600 h 7217346"/>
                <a:gd name="connsiteX40-47151" fmla="*/ 1364871 w 2264509"/>
                <a:gd name="connsiteY40-47152" fmla="*/ 7006384 h 7217346"/>
                <a:gd name="connsiteX41-47153" fmla="*/ 1811645 w 2264509"/>
                <a:gd name="connsiteY41-47154" fmla="*/ 7174679 h 7217346"/>
                <a:gd name="connsiteX42-47155" fmla="*/ 2240298 w 2264509"/>
                <a:gd name="connsiteY42-47156" fmla="*/ 7184685 h 7217346"/>
                <a:gd name="connsiteX43-47157" fmla="*/ 2223142 w 2264509"/>
                <a:gd name="connsiteY43-47158" fmla="*/ 7032346 h 7217346"/>
                <a:gd name="connsiteX44-47159" fmla="*/ 1738539 w 2264509"/>
                <a:gd name="connsiteY44-47160" fmla="*/ 6666009 h 7217346"/>
                <a:gd name="connsiteX45-47161" fmla="*/ 1759422 w 2264509"/>
                <a:gd name="connsiteY45-47162" fmla="*/ 6535632 h 7217346"/>
                <a:gd name="connsiteX46-47163" fmla="*/ 1719909 w 2264509"/>
                <a:gd name="connsiteY46-47164" fmla="*/ 6436627 h 7217346"/>
                <a:gd name="connsiteX47-47165" fmla="*/ 1708642 w 2264509"/>
                <a:gd name="connsiteY47-47166" fmla="*/ 6235730 h 7217346"/>
                <a:gd name="connsiteX48-47167" fmla="*/ 1730306 w 2264509"/>
                <a:gd name="connsiteY48-47168" fmla="*/ 5965274 h 7217346"/>
                <a:gd name="connsiteX49-47169" fmla="*/ 1778923 w 2264509"/>
                <a:gd name="connsiteY49-47170" fmla="*/ 5497769 h 7217346"/>
                <a:gd name="connsiteX50-47171" fmla="*/ 1790341 w 2264509"/>
                <a:gd name="connsiteY50-47172" fmla="*/ 5349364 h 7217346"/>
                <a:gd name="connsiteX51-47173" fmla="*/ 1848903 w 2264509"/>
                <a:gd name="connsiteY51-47174" fmla="*/ 5302881 h 7217346"/>
                <a:gd name="connsiteX52-47175" fmla="*/ 1935499 w 2264509"/>
                <a:gd name="connsiteY52-47176" fmla="*/ 5083205 h 7217346"/>
                <a:gd name="connsiteX53-47177" fmla="*/ 1960649 w 2264509"/>
                <a:gd name="connsiteY53-47178" fmla="*/ 4791056 h 7217346"/>
                <a:gd name="connsiteX54-47179" fmla="*/ 1951665 w 2264509"/>
                <a:gd name="connsiteY54-47180" fmla="*/ 4334336 h 7217346"/>
                <a:gd name="connsiteX55-47181" fmla="*/ 1932344 w 2264509"/>
                <a:gd name="connsiteY55-47182" fmla="*/ 3888133 h 7217346"/>
                <a:gd name="connsiteX56-47183" fmla="*/ 2114094 w 2264509"/>
                <a:gd name="connsiteY56-47184" fmla="*/ 3794489 h 7217346"/>
                <a:gd name="connsiteX57-47185" fmla="*/ 1762492 w 2264509"/>
                <a:gd name="connsiteY57-47186" fmla="*/ 2682768 h 7217346"/>
                <a:gd name="connsiteX58-47187" fmla="*/ 2171636 w 2264509"/>
                <a:gd name="connsiteY58-47188" fmla="*/ 2450629 h 7217346"/>
                <a:gd name="connsiteX59-47189" fmla="*/ 2032492 w 2264509"/>
                <a:gd name="connsiteY59-47190" fmla="*/ 1850474 h 7217346"/>
                <a:gd name="connsiteX60-47191" fmla="*/ 1987751 w 2264509"/>
                <a:gd name="connsiteY60-47192" fmla="*/ 1662589 h 7217346"/>
                <a:gd name="connsiteX61-47193" fmla="*/ 1973329 w 2264509"/>
                <a:gd name="connsiteY61-47194" fmla="*/ 1418094 h 7217346"/>
                <a:gd name="connsiteX62-47195" fmla="*/ 1925704 w 2264509"/>
                <a:gd name="connsiteY62-47196" fmla="*/ 1287898 h 7217346"/>
                <a:gd name="connsiteX63-47197" fmla="*/ 1458979 w 2264509"/>
                <a:gd name="connsiteY63-47198" fmla="*/ 1120535 h 7217346"/>
                <a:gd name="connsiteX64-47199" fmla="*/ 1360513 w 2264509"/>
                <a:gd name="connsiteY64-47200" fmla="*/ 1005635 h 7217346"/>
                <a:gd name="connsiteX65-47201" fmla="*/ 1416522 w 2264509"/>
                <a:gd name="connsiteY65-47202" fmla="*/ 807081 h 7217346"/>
                <a:gd name="connsiteX66-47203" fmla="*/ 1484699 w 2264509"/>
                <a:gd name="connsiteY66-47204" fmla="*/ 608469 h 7217346"/>
                <a:gd name="connsiteX67-47205" fmla="*/ 1496208 w 2264509"/>
                <a:gd name="connsiteY67-47206" fmla="*/ 366317 h 7217346"/>
                <a:gd name="connsiteX68-47207" fmla="*/ 1413968 w 2264509"/>
                <a:gd name="connsiteY68-47208" fmla="*/ 146640 h 7217346"/>
                <a:gd name="connsiteX69-47209" fmla="*/ 1100515 w 2264509"/>
                <a:gd name="connsiteY69-47210" fmla="*/ 551 h 7217346"/>
                <a:gd name="connsiteX0-47211" fmla="*/ 1100515 w 2264509"/>
                <a:gd name="connsiteY0-47212" fmla="*/ 551 h 7217346"/>
                <a:gd name="connsiteX1-47213" fmla="*/ 849378 w 2264509"/>
                <a:gd name="connsiteY1-47214" fmla="*/ 118937 h 7217346"/>
                <a:gd name="connsiteX2-47215" fmla="*/ 751515 w 2264509"/>
                <a:gd name="connsiteY2-47216" fmla="*/ 285490 h 7217346"/>
                <a:gd name="connsiteX3-47217" fmla="*/ 756141 w 2264509"/>
                <a:gd name="connsiteY3-47218" fmla="*/ 566071 h 7217346"/>
                <a:gd name="connsiteX4-47219" fmla="*/ 895260 w 2264509"/>
                <a:gd name="connsiteY4-47220" fmla="*/ 882679 h 7217346"/>
                <a:gd name="connsiteX5-47221" fmla="*/ 785588 w 2264509"/>
                <a:gd name="connsiteY5-47222" fmla="*/ 1025825 h 7217346"/>
                <a:gd name="connsiteX6-47223" fmla="*/ 152912 w 2264509"/>
                <a:gd name="connsiteY6-47224" fmla="*/ 1252683 h 7217346"/>
                <a:gd name="connsiteX7-47225" fmla="*/ 8160 w 2264509"/>
                <a:gd name="connsiteY7-47226" fmla="*/ 2283394 h 7217346"/>
                <a:gd name="connsiteX8-47227" fmla="*/ 416233 w 2264509"/>
                <a:gd name="connsiteY8-47228" fmla="*/ 2735641 h 7217346"/>
                <a:gd name="connsiteX9-47229" fmla="*/ 293173 w 2264509"/>
                <a:gd name="connsiteY9-47230" fmla="*/ 3799944 h 7217346"/>
                <a:gd name="connsiteX10-47231" fmla="*/ 428536 w 2264509"/>
                <a:gd name="connsiteY10-47232" fmla="*/ 3969982 h 7217346"/>
                <a:gd name="connsiteX11-47233" fmla="*/ 486017 w 2264509"/>
                <a:gd name="connsiteY11-47234" fmla="*/ 4215017 h 7217346"/>
                <a:gd name="connsiteX12-47235" fmla="*/ 547224 w 2264509"/>
                <a:gd name="connsiteY12-47236" fmla="*/ 4615099 h 7217346"/>
                <a:gd name="connsiteX13-47237" fmla="*/ 555878 w 2264509"/>
                <a:gd name="connsiteY13-47238" fmla="*/ 4779518 h 7217346"/>
                <a:gd name="connsiteX14-47239" fmla="*/ 541964 w 2264509"/>
                <a:gd name="connsiteY14-47240" fmla="*/ 4966441 h 7217346"/>
                <a:gd name="connsiteX15-47241" fmla="*/ 510234 w 2264509"/>
                <a:gd name="connsiteY15-47242" fmla="*/ 5112051 h 7217346"/>
                <a:gd name="connsiteX16-47243" fmla="*/ 434305 w 2264509"/>
                <a:gd name="connsiteY16-47244" fmla="*/ 6139609 h 7217346"/>
                <a:gd name="connsiteX17-47245" fmla="*/ 399690 w 2264509"/>
                <a:gd name="connsiteY17-47246" fmla="*/ 6589898 h 7217346"/>
                <a:gd name="connsiteX18-47247" fmla="*/ 471534 w 2264509"/>
                <a:gd name="connsiteY18-47248" fmla="*/ 6812999 h 7217346"/>
                <a:gd name="connsiteX19-47249" fmla="*/ 409205 w 2264509"/>
                <a:gd name="connsiteY19-47250" fmla="*/ 6995629 h 7217346"/>
                <a:gd name="connsiteX20-47251" fmla="*/ 712039 w 2264509"/>
                <a:gd name="connsiteY20-47252" fmla="*/ 7208607 h 7217346"/>
                <a:gd name="connsiteX21-47253" fmla="*/ 1018766 w 2264509"/>
                <a:gd name="connsiteY21-47254" fmla="*/ 7101007 h 7217346"/>
                <a:gd name="connsiteX22-47255" fmla="*/ 760721 w 2264509"/>
                <a:gd name="connsiteY22-47256" fmla="*/ 6842580 h 7217346"/>
                <a:gd name="connsiteX23-47257" fmla="*/ 804368 w 2264509"/>
                <a:gd name="connsiteY23-47258" fmla="*/ 6565349 h 7217346"/>
                <a:gd name="connsiteX24-47259" fmla="*/ 790216 w 2264509"/>
                <a:gd name="connsiteY24-47260" fmla="*/ 6235730 h 7217346"/>
                <a:gd name="connsiteX25-47261" fmla="*/ 907792 w 2264509"/>
                <a:gd name="connsiteY25-47262" fmla="*/ 5474692 h 7217346"/>
                <a:gd name="connsiteX26-47263" fmla="*/ 957309 w 2264509"/>
                <a:gd name="connsiteY26-47264" fmla="*/ 5365800 h 7217346"/>
                <a:gd name="connsiteX27-47265" fmla="*/ 949796 w 2264509"/>
                <a:gd name="connsiteY27-47266" fmla="*/ 5294498 h 7217346"/>
                <a:gd name="connsiteX28-47267" fmla="*/ 1022842 w 2264509"/>
                <a:gd name="connsiteY28-47268" fmla="*/ 5197505 h 7217346"/>
                <a:gd name="connsiteX29-47269" fmla="*/ 1024856 w 2264509"/>
                <a:gd name="connsiteY29-47270" fmla="*/ 5054630 h 7217346"/>
                <a:gd name="connsiteX30-47271" fmla="*/ 1250022 w 2264509"/>
                <a:gd name="connsiteY30-47272" fmla="*/ 4234537 h 7217346"/>
                <a:gd name="connsiteX31-47273" fmla="*/ 1388027 w 2264509"/>
                <a:gd name="connsiteY31-47274" fmla="*/ 4644157 h 7217346"/>
                <a:gd name="connsiteX32-47275" fmla="*/ 1392304 w 2264509"/>
                <a:gd name="connsiteY32-47276" fmla="*/ 4865602 h 7217346"/>
                <a:gd name="connsiteX33-47277" fmla="*/ 1364785 w 2264509"/>
                <a:gd name="connsiteY33-47278" fmla="*/ 4971714 h 7217346"/>
                <a:gd name="connsiteX34-47279" fmla="*/ 1405585 w 2264509"/>
                <a:gd name="connsiteY34-47280" fmla="*/ 5098769 h 7217346"/>
                <a:gd name="connsiteX35-47281" fmla="*/ 1313490 w 2264509"/>
                <a:gd name="connsiteY35-47282" fmla="*/ 5539804 h 7217346"/>
                <a:gd name="connsiteX36-47283" fmla="*/ 1314512 w 2264509"/>
                <a:gd name="connsiteY36-47284" fmla="*/ 6345824 h 7217346"/>
                <a:gd name="connsiteX37-47285" fmla="*/ 1369266 w 2264509"/>
                <a:gd name="connsiteY37-47286" fmla="*/ 6519700 h 7217346"/>
                <a:gd name="connsiteX38-47287" fmla="*/ 1336897 w 2264509"/>
                <a:gd name="connsiteY38-47288" fmla="*/ 6727274 h 7217346"/>
                <a:gd name="connsiteX39-47289" fmla="*/ 1355075 w 2264509"/>
                <a:gd name="connsiteY39-47290" fmla="*/ 6813600 h 7217346"/>
                <a:gd name="connsiteX40-47291" fmla="*/ 1364871 w 2264509"/>
                <a:gd name="connsiteY40-47292" fmla="*/ 7006384 h 7217346"/>
                <a:gd name="connsiteX41-47293" fmla="*/ 1811645 w 2264509"/>
                <a:gd name="connsiteY41-47294" fmla="*/ 7174679 h 7217346"/>
                <a:gd name="connsiteX42-47295" fmla="*/ 2240298 w 2264509"/>
                <a:gd name="connsiteY42-47296" fmla="*/ 7184685 h 7217346"/>
                <a:gd name="connsiteX43-47297" fmla="*/ 2223142 w 2264509"/>
                <a:gd name="connsiteY43-47298" fmla="*/ 7032346 h 7217346"/>
                <a:gd name="connsiteX44-47299" fmla="*/ 1738539 w 2264509"/>
                <a:gd name="connsiteY44-47300" fmla="*/ 6666009 h 7217346"/>
                <a:gd name="connsiteX45-47301" fmla="*/ 1759422 w 2264509"/>
                <a:gd name="connsiteY45-47302" fmla="*/ 6535632 h 7217346"/>
                <a:gd name="connsiteX46-47303" fmla="*/ 1719909 w 2264509"/>
                <a:gd name="connsiteY46-47304" fmla="*/ 6436627 h 7217346"/>
                <a:gd name="connsiteX47-47305" fmla="*/ 1708642 w 2264509"/>
                <a:gd name="connsiteY47-47306" fmla="*/ 6235730 h 7217346"/>
                <a:gd name="connsiteX48-47307" fmla="*/ 1730306 w 2264509"/>
                <a:gd name="connsiteY48-47308" fmla="*/ 5965274 h 7217346"/>
                <a:gd name="connsiteX49-47309" fmla="*/ 1778923 w 2264509"/>
                <a:gd name="connsiteY49-47310" fmla="*/ 5497769 h 7217346"/>
                <a:gd name="connsiteX50-47311" fmla="*/ 1790341 w 2264509"/>
                <a:gd name="connsiteY50-47312" fmla="*/ 5349364 h 7217346"/>
                <a:gd name="connsiteX51-47313" fmla="*/ 1848903 w 2264509"/>
                <a:gd name="connsiteY51-47314" fmla="*/ 5302881 h 7217346"/>
                <a:gd name="connsiteX52-47315" fmla="*/ 1935499 w 2264509"/>
                <a:gd name="connsiteY52-47316" fmla="*/ 5083205 h 7217346"/>
                <a:gd name="connsiteX53-47317" fmla="*/ 1960649 w 2264509"/>
                <a:gd name="connsiteY53-47318" fmla="*/ 4791056 h 7217346"/>
                <a:gd name="connsiteX54-47319" fmla="*/ 1951665 w 2264509"/>
                <a:gd name="connsiteY54-47320" fmla="*/ 4334336 h 7217346"/>
                <a:gd name="connsiteX55-47321" fmla="*/ 1932344 w 2264509"/>
                <a:gd name="connsiteY55-47322" fmla="*/ 3888133 h 7217346"/>
                <a:gd name="connsiteX56-47323" fmla="*/ 2114094 w 2264509"/>
                <a:gd name="connsiteY56-47324" fmla="*/ 3794489 h 7217346"/>
                <a:gd name="connsiteX57-47325" fmla="*/ 1762492 w 2264509"/>
                <a:gd name="connsiteY57-47326" fmla="*/ 2682768 h 7217346"/>
                <a:gd name="connsiteX58-47327" fmla="*/ 2171636 w 2264509"/>
                <a:gd name="connsiteY58-47328" fmla="*/ 2450629 h 7217346"/>
                <a:gd name="connsiteX59-47329" fmla="*/ 2032492 w 2264509"/>
                <a:gd name="connsiteY59-47330" fmla="*/ 1850474 h 7217346"/>
                <a:gd name="connsiteX60-47331" fmla="*/ 1987751 w 2264509"/>
                <a:gd name="connsiteY60-47332" fmla="*/ 1662589 h 7217346"/>
                <a:gd name="connsiteX61-47333" fmla="*/ 1973329 w 2264509"/>
                <a:gd name="connsiteY61-47334" fmla="*/ 1418094 h 7217346"/>
                <a:gd name="connsiteX62-47335" fmla="*/ 1925704 w 2264509"/>
                <a:gd name="connsiteY62-47336" fmla="*/ 1287898 h 7217346"/>
                <a:gd name="connsiteX63-47337" fmla="*/ 1458979 w 2264509"/>
                <a:gd name="connsiteY63-47338" fmla="*/ 1120535 h 7217346"/>
                <a:gd name="connsiteX64-47339" fmla="*/ 1360513 w 2264509"/>
                <a:gd name="connsiteY64-47340" fmla="*/ 1005635 h 7217346"/>
                <a:gd name="connsiteX65-47341" fmla="*/ 1416522 w 2264509"/>
                <a:gd name="connsiteY65-47342" fmla="*/ 807081 h 7217346"/>
                <a:gd name="connsiteX66-47343" fmla="*/ 1484699 w 2264509"/>
                <a:gd name="connsiteY66-47344" fmla="*/ 608469 h 7217346"/>
                <a:gd name="connsiteX67-47345" fmla="*/ 1496208 w 2264509"/>
                <a:gd name="connsiteY67-47346" fmla="*/ 366317 h 7217346"/>
                <a:gd name="connsiteX68-47347" fmla="*/ 1413968 w 2264509"/>
                <a:gd name="connsiteY68-47348" fmla="*/ 146640 h 7217346"/>
                <a:gd name="connsiteX69-47349" fmla="*/ 1100515 w 2264509"/>
                <a:gd name="connsiteY69-47350" fmla="*/ 551 h 7217346"/>
                <a:gd name="connsiteX0-47351" fmla="*/ 1100515 w 2264509"/>
                <a:gd name="connsiteY0-47352" fmla="*/ 551 h 7217346"/>
                <a:gd name="connsiteX1-47353" fmla="*/ 849378 w 2264509"/>
                <a:gd name="connsiteY1-47354" fmla="*/ 118937 h 7217346"/>
                <a:gd name="connsiteX2-47355" fmla="*/ 751515 w 2264509"/>
                <a:gd name="connsiteY2-47356" fmla="*/ 285490 h 7217346"/>
                <a:gd name="connsiteX3-47357" fmla="*/ 756141 w 2264509"/>
                <a:gd name="connsiteY3-47358" fmla="*/ 566071 h 7217346"/>
                <a:gd name="connsiteX4-47359" fmla="*/ 895260 w 2264509"/>
                <a:gd name="connsiteY4-47360" fmla="*/ 882679 h 7217346"/>
                <a:gd name="connsiteX5-47361" fmla="*/ 785588 w 2264509"/>
                <a:gd name="connsiteY5-47362" fmla="*/ 1025825 h 7217346"/>
                <a:gd name="connsiteX6-47363" fmla="*/ 152912 w 2264509"/>
                <a:gd name="connsiteY6-47364" fmla="*/ 1252683 h 7217346"/>
                <a:gd name="connsiteX7-47365" fmla="*/ 8160 w 2264509"/>
                <a:gd name="connsiteY7-47366" fmla="*/ 2283394 h 7217346"/>
                <a:gd name="connsiteX8-47367" fmla="*/ 416233 w 2264509"/>
                <a:gd name="connsiteY8-47368" fmla="*/ 2735641 h 7217346"/>
                <a:gd name="connsiteX9-47369" fmla="*/ 293173 w 2264509"/>
                <a:gd name="connsiteY9-47370" fmla="*/ 3799944 h 7217346"/>
                <a:gd name="connsiteX10-47371" fmla="*/ 428536 w 2264509"/>
                <a:gd name="connsiteY10-47372" fmla="*/ 3969982 h 7217346"/>
                <a:gd name="connsiteX11-47373" fmla="*/ 486017 w 2264509"/>
                <a:gd name="connsiteY11-47374" fmla="*/ 4215017 h 7217346"/>
                <a:gd name="connsiteX12-47375" fmla="*/ 547224 w 2264509"/>
                <a:gd name="connsiteY12-47376" fmla="*/ 4615099 h 7217346"/>
                <a:gd name="connsiteX13-47377" fmla="*/ 555878 w 2264509"/>
                <a:gd name="connsiteY13-47378" fmla="*/ 4779518 h 7217346"/>
                <a:gd name="connsiteX14-47379" fmla="*/ 541964 w 2264509"/>
                <a:gd name="connsiteY14-47380" fmla="*/ 4966441 h 7217346"/>
                <a:gd name="connsiteX15-47381" fmla="*/ 510234 w 2264509"/>
                <a:gd name="connsiteY15-47382" fmla="*/ 5112051 h 7217346"/>
                <a:gd name="connsiteX16-47383" fmla="*/ 434305 w 2264509"/>
                <a:gd name="connsiteY16-47384" fmla="*/ 6139609 h 7217346"/>
                <a:gd name="connsiteX17-47385" fmla="*/ 399690 w 2264509"/>
                <a:gd name="connsiteY17-47386" fmla="*/ 6589898 h 7217346"/>
                <a:gd name="connsiteX18-47387" fmla="*/ 471534 w 2264509"/>
                <a:gd name="connsiteY18-47388" fmla="*/ 6812999 h 7217346"/>
                <a:gd name="connsiteX19-47389" fmla="*/ 409205 w 2264509"/>
                <a:gd name="connsiteY19-47390" fmla="*/ 6995629 h 7217346"/>
                <a:gd name="connsiteX20-47391" fmla="*/ 712039 w 2264509"/>
                <a:gd name="connsiteY20-47392" fmla="*/ 7208607 h 7217346"/>
                <a:gd name="connsiteX21-47393" fmla="*/ 1018766 w 2264509"/>
                <a:gd name="connsiteY21-47394" fmla="*/ 7101007 h 7217346"/>
                <a:gd name="connsiteX22-47395" fmla="*/ 760721 w 2264509"/>
                <a:gd name="connsiteY22-47396" fmla="*/ 6842580 h 7217346"/>
                <a:gd name="connsiteX23-47397" fmla="*/ 804368 w 2264509"/>
                <a:gd name="connsiteY23-47398" fmla="*/ 6565349 h 7217346"/>
                <a:gd name="connsiteX24-47399" fmla="*/ 790216 w 2264509"/>
                <a:gd name="connsiteY24-47400" fmla="*/ 6235730 h 7217346"/>
                <a:gd name="connsiteX25-47401" fmla="*/ 907792 w 2264509"/>
                <a:gd name="connsiteY25-47402" fmla="*/ 5474692 h 7217346"/>
                <a:gd name="connsiteX26-47403" fmla="*/ 957309 w 2264509"/>
                <a:gd name="connsiteY26-47404" fmla="*/ 5365800 h 7217346"/>
                <a:gd name="connsiteX27-47405" fmla="*/ 949796 w 2264509"/>
                <a:gd name="connsiteY27-47406" fmla="*/ 5294498 h 7217346"/>
                <a:gd name="connsiteX28-47407" fmla="*/ 1022842 w 2264509"/>
                <a:gd name="connsiteY28-47408" fmla="*/ 5197505 h 7217346"/>
                <a:gd name="connsiteX29-47409" fmla="*/ 1024856 w 2264509"/>
                <a:gd name="connsiteY29-47410" fmla="*/ 5054630 h 7217346"/>
                <a:gd name="connsiteX30-47411" fmla="*/ 1250022 w 2264509"/>
                <a:gd name="connsiteY30-47412" fmla="*/ 4234537 h 7217346"/>
                <a:gd name="connsiteX31-47413" fmla="*/ 1388027 w 2264509"/>
                <a:gd name="connsiteY31-47414" fmla="*/ 4644157 h 7217346"/>
                <a:gd name="connsiteX32-47415" fmla="*/ 1392304 w 2264509"/>
                <a:gd name="connsiteY32-47416" fmla="*/ 4865602 h 7217346"/>
                <a:gd name="connsiteX33-47417" fmla="*/ 1364785 w 2264509"/>
                <a:gd name="connsiteY33-47418" fmla="*/ 4971714 h 7217346"/>
                <a:gd name="connsiteX34-47419" fmla="*/ 1405585 w 2264509"/>
                <a:gd name="connsiteY34-47420" fmla="*/ 5098769 h 7217346"/>
                <a:gd name="connsiteX35-47421" fmla="*/ 1313490 w 2264509"/>
                <a:gd name="connsiteY35-47422" fmla="*/ 5539804 h 7217346"/>
                <a:gd name="connsiteX36-47423" fmla="*/ 1314512 w 2264509"/>
                <a:gd name="connsiteY36-47424" fmla="*/ 6345824 h 7217346"/>
                <a:gd name="connsiteX37-47425" fmla="*/ 1369266 w 2264509"/>
                <a:gd name="connsiteY37-47426" fmla="*/ 6519700 h 7217346"/>
                <a:gd name="connsiteX38-47427" fmla="*/ 1336897 w 2264509"/>
                <a:gd name="connsiteY38-47428" fmla="*/ 6727274 h 7217346"/>
                <a:gd name="connsiteX39-47429" fmla="*/ 1355075 w 2264509"/>
                <a:gd name="connsiteY39-47430" fmla="*/ 6813600 h 7217346"/>
                <a:gd name="connsiteX40-47431" fmla="*/ 1364871 w 2264509"/>
                <a:gd name="connsiteY40-47432" fmla="*/ 7006384 h 7217346"/>
                <a:gd name="connsiteX41-47433" fmla="*/ 1811645 w 2264509"/>
                <a:gd name="connsiteY41-47434" fmla="*/ 7174679 h 7217346"/>
                <a:gd name="connsiteX42-47435" fmla="*/ 2240298 w 2264509"/>
                <a:gd name="connsiteY42-47436" fmla="*/ 7184685 h 7217346"/>
                <a:gd name="connsiteX43-47437" fmla="*/ 2223142 w 2264509"/>
                <a:gd name="connsiteY43-47438" fmla="*/ 7032346 h 7217346"/>
                <a:gd name="connsiteX44-47439" fmla="*/ 1738539 w 2264509"/>
                <a:gd name="connsiteY44-47440" fmla="*/ 6666009 h 7217346"/>
                <a:gd name="connsiteX45-47441" fmla="*/ 1759422 w 2264509"/>
                <a:gd name="connsiteY45-47442" fmla="*/ 6535632 h 7217346"/>
                <a:gd name="connsiteX46-47443" fmla="*/ 1719909 w 2264509"/>
                <a:gd name="connsiteY46-47444" fmla="*/ 6436627 h 7217346"/>
                <a:gd name="connsiteX47-47445" fmla="*/ 1708642 w 2264509"/>
                <a:gd name="connsiteY47-47446" fmla="*/ 6235730 h 7217346"/>
                <a:gd name="connsiteX48-47447" fmla="*/ 1730306 w 2264509"/>
                <a:gd name="connsiteY48-47448" fmla="*/ 5965274 h 7217346"/>
                <a:gd name="connsiteX49-47449" fmla="*/ 1778923 w 2264509"/>
                <a:gd name="connsiteY49-47450" fmla="*/ 5497769 h 7217346"/>
                <a:gd name="connsiteX50-47451" fmla="*/ 1790341 w 2264509"/>
                <a:gd name="connsiteY50-47452" fmla="*/ 5349364 h 7217346"/>
                <a:gd name="connsiteX51-47453" fmla="*/ 1848903 w 2264509"/>
                <a:gd name="connsiteY51-47454" fmla="*/ 5302881 h 7217346"/>
                <a:gd name="connsiteX52-47455" fmla="*/ 1935499 w 2264509"/>
                <a:gd name="connsiteY52-47456" fmla="*/ 5083205 h 7217346"/>
                <a:gd name="connsiteX53-47457" fmla="*/ 1960649 w 2264509"/>
                <a:gd name="connsiteY53-47458" fmla="*/ 4791056 h 7217346"/>
                <a:gd name="connsiteX54-47459" fmla="*/ 1951665 w 2264509"/>
                <a:gd name="connsiteY54-47460" fmla="*/ 4334336 h 7217346"/>
                <a:gd name="connsiteX55-47461" fmla="*/ 1932344 w 2264509"/>
                <a:gd name="connsiteY55-47462" fmla="*/ 3888133 h 7217346"/>
                <a:gd name="connsiteX56-47463" fmla="*/ 2114094 w 2264509"/>
                <a:gd name="connsiteY56-47464" fmla="*/ 3794489 h 7217346"/>
                <a:gd name="connsiteX57-47465" fmla="*/ 1762492 w 2264509"/>
                <a:gd name="connsiteY57-47466" fmla="*/ 2682768 h 7217346"/>
                <a:gd name="connsiteX58-47467" fmla="*/ 2171636 w 2264509"/>
                <a:gd name="connsiteY58-47468" fmla="*/ 2450629 h 7217346"/>
                <a:gd name="connsiteX59-47469" fmla="*/ 2032492 w 2264509"/>
                <a:gd name="connsiteY59-47470" fmla="*/ 1850474 h 7217346"/>
                <a:gd name="connsiteX60-47471" fmla="*/ 1987751 w 2264509"/>
                <a:gd name="connsiteY60-47472" fmla="*/ 1662589 h 7217346"/>
                <a:gd name="connsiteX61-47473" fmla="*/ 1973329 w 2264509"/>
                <a:gd name="connsiteY61-47474" fmla="*/ 1418094 h 7217346"/>
                <a:gd name="connsiteX62-47475" fmla="*/ 1925704 w 2264509"/>
                <a:gd name="connsiteY62-47476" fmla="*/ 1287898 h 7217346"/>
                <a:gd name="connsiteX63-47477" fmla="*/ 1458979 w 2264509"/>
                <a:gd name="connsiteY63-47478" fmla="*/ 1120535 h 7217346"/>
                <a:gd name="connsiteX64-47479" fmla="*/ 1360513 w 2264509"/>
                <a:gd name="connsiteY64-47480" fmla="*/ 1005635 h 7217346"/>
                <a:gd name="connsiteX65-47481" fmla="*/ 1416522 w 2264509"/>
                <a:gd name="connsiteY65-47482" fmla="*/ 807081 h 7217346"/>
                <a:gd name="connsiteX66-47483" fmla="*/ 1484699 w 2264509"/>
                <a:gd name="connsiteY66-47484" fmla="*/ 608469 h 7217346"/>
                <a:gd name="connsiteX67-47485" fmla="*/ 1496208 w 2264509"/>
                <a:gd name="connsiteY67-47486" fmla="*/ 366317 h 7217346"/>
                <a:gd name="connsiteX68-47487" fmla="*/ 1413968 w 2264509"/>
                <a:gd name="connsiteY68-47488" fmla="*/ 146640 h 7217346"/>
                <a:gd name="connsiteX69-47489" fmla="*/ 1100515 w 2264509"/>
                <a:gd name="connsiteY69-47490" fmla="*/ 551 h 7217346"/>
                <a:gd name="connsiteX0-47491" fmla="*/ 1100515 w 2264509"/>
                <a:gd name="connsiteY0-47492" fmla="*/ 551 h 7217346"/>
                <a:gd name="connsiteX1-47493" fmla="*/ 849378 w 2264509"/>
                <a:gd name="connsiteY1-47494" fmla="*/ 118937 h 7217346"/>
                <a:gd name="connsiteX2-47495" fmla="*/ 751515 w 2264509"/>
                <a:gd name="connsiteY2-47496" fmla="*/ 285490 h 7217346"/>
                <a:gd name="connsiteX3-47497" fmla="*/ 756141 w 2264509"/>
                <a:gd name="connsiteY3-47498" fmla="*/ 566071 h 7217346"/>
                <a:gd name="connsiteX4-47499" fmla="*/ 895260 w 2264509"/>
                <a:gd name="connsiteY4-47500" fmla="*/ 882679 h 7217346"/>
                <a:gd name="connsiteX5-47501" fmla="*/ 785588 w 2264509"/>
                <a:gd name="connsiteY5-47502" fmla="*/ 1025825 h 7217346"/>
                <a:gd name="connsiteX6-47503" fmla="*/ 152912 w 2264509"/>
                <a:gd name="connsiteY6-47504" fmla="*/ 1252683 h 7217346"/>
                <a:gd name="connsiteX7-47505" fmla="*/ 8160 w 2264509"/>
                <a:gd name="connsiteY7-47506" fmla="*/ 2283394 h 7217346"/>
                <a:gd name="connsiteX8-47507" fmla="*/ 416233 w 2264509"/>
                <a:gd name="connsiteY8-47508" fmla="*/ 2735641 h 7217346"/>
                <a:gd name="connsiteX9-47509" fmla="*/ 293173 w 2264509"/>
                <a:gd name="connsiteY9-47510" fmla="*/ 3799944 h 7217346"/>
                <a:gd name="connsiteX10-47511" fmla="*/ 428536 w 2264509"/>
                <a:gd name="connsiteY10-47512" fmla="*/ 3969982 h 7217346"/>
                <a:gd name="connsiteX11-47513" fmla="*/ 486017 w 2264509"/>
                <a:gd name="connsiteY11-47514" fmla="*/ 4215017 h 7217346"/>
                <a:gd name="connsiteX12-47515" fmla="*/ 547224 w 2264509"/>
                <a:gd name="connsiteY12-47516" fmla="*/ 4615099 h 7217346"/>
                <a:gd name="connsiteX13-47517" fmla="*/ 555878 w 2264509"/>
                <a:gd name="connsiteY13-47518" fmla="*/ 4779518 h 7217346"/>
                <a:gd name="connsiteX14-47519" fmla="*/ 541964 w 2264509"/>
                <a:gd name="connsiteY14-47520" fmla="*/ 4966441 h 7217346"/>
                <a:gd name="connsiteX15-47521" fmla="*/ 510234 w 2264509"/>
                <a:gd name="connsiteY15-47522" fmla="*/ 5112051 h 7217346"/>
                <a:gd name="connsiteX16-47523" fmla="*/ 434305 w 2264509"/>
                <a:gd name="connsiteY16-47524" fmla="*/ 6139609 h 7217346"/>
                <a:gd name="connsiteX17-47525" fmla="*/ 399690 w 2264509"/>
                <a:gd name="connsiteY17-47526" fmla="*/ 6589898 h 7217346"/>
                <a:gd name="connsiteX18-47527" fmla="*/ 471534 w 2264509"/>
                <a:gd name="connsiteY18-47528" fmla="*/ 6812999 h 7217346"/>
                <a:gd name="connsiteX19-47529" fmla="*/ 409205 w 2264509"/>
                <a:gd name="connsiteY19-47530" fmla="*/ 6995629 h 7217346"/>
                <a:gd name="connsiteX20-47531" fmla="*/ 712039 w 2264509"/>
                <a:gd name="connsiteY20-47532" fmla="*/ 7208607 h 7217346"/>
                <a:gd name="connsiteX21-47533" fmla="*/ 1018766 w 2264509"/>
                <a:gd name="connsiteY21-47534" fmla="*/ 7101007 h 7217346"/>
                <a:gd name="connsiteX22-47535" fmla="*/ 760721 w 2264509"/>
                <a:gd name="connsiteY22-47536" fmla="*/ 6842580 h 7217346"/>
                <a:gd name="connsiteX23-47537" fmla="*/ 804368 w 2264509"/>
                <a:gd name="connsiteY23-47538" fmla="*/ 6565349 h 7217346"/>
                <a:gd name="connsiteX24-47539" fmla="*/ 790216 w 2264509"/>
                <a:gd name="connsiteY24-47540" fmla="*/ 6235730 h 7217346"/>
                <a:gd name="connsiteX25-47541" fmla="*/ 907792 w 2264509"/>
                <a:gd name="connsiteY25-47542" fmla="*/ 5474692 h 7217346"/>
                <a:gd name="connsiteX26-47543" fmla="*/ 957309 w 2264509"/>
                <a:gd name="connsiteY26-47544" fmla="*/ 5365800 h 7217346"/>
                <a:gd name="connsiteX27-47545" fmla="*/ 949796 w 2264509"/>
                <a:gd name="connsiteY27-47546" fmla="*/ 5294498 h 7217346"/>
                <a:gd name="connsiteX28-47547" fmla="*/ 1022842 w 2264509"/>
                <a:gd name="connsiteY28-47548" fmla="*/ 5197505 h 7217346"/>
                <a:gd name="connsiteX29-47549" fmla="*/ 1024856 w 2264509"/>
                <a:gd name="connsiteY29-47550" fmla="*/ 5054630 h 7217346"/>
                <a:gd name="connsiteX30-47551" fmla="*/ 1250022 w 2264509"/>
                <a:gd name="connsiteY30-47552" fmla="*/ 4234537 h 7217346"/>
                <a:gd name="connsiteX31-47553" fmla="*/ 1388027 w 2264509"/>
                <a:gd name="connsiteY31-47554" fmla="*/ 4644157 h 7217346"/>
                <a:gd name="connsiteX32-47555" fmla="*/ 1392304 w 2264509"/>
                <a:gd name="connsiteY32-47556" fmla="*/ 4865602 h 7217346"/>
                <a:gd name="connsiteX33-47557" fmla="*/ 1364785 w 2264509"/>
                <a:gd name="connsiteY33-47558" fmla="*/ 4971714 h 7217346"/>
                <a:gd name="connsiteX34-47559" fmla="*/ 1405585 w 2264509"/>
                <a:gd name="connsiteY34-47560" fmla="*/ 5098769 h 7217346"/>
                <a:gd name="connsiteX35-47561" fmla="*/ 1313490 w 2264509"/>
                <a:gd name="connsiteY35-47562" fmla="*/ 5539804 h 7217346"/>
                <a:gd name="connsiteX36-47563" fmla="*/ 1314512 w 2264509"/>
                <a:gd name="connsiteY36-47564" fmla="*/ 6345824 h 7217346"/>
                <a:gd name="connsiteX37-47565" fmla="*/ 1369266 w 2264509"/>
                <a:gd name="connsiteY37-47566" fmla="*/ 6519700 h 7217346"/>
                <a:gd name="connsiteX38-47567" fmla="*/ 1336897 w 2264509"/>
                <a:gd name="connsiteY38-47568" fmla="*/ 6727274 h 7217346"/>
                <a:gd name="connsiteX39-47569" fmla="*/ 1355075 w 2264509"/>
                <a:gd name="connsiteY39-47570" fmla="*/ 6813600 h 7217346"/>
                <a:gd name="connsiteX40-47571" fmla="*/ 1364871 w 2264509"/>
                <a:gd name="connsiteY40-47572" fmla="*/ 7006384 h 7217346"/>
                <a:gd name="connsiteX41-47573" fmla="*/ 1811645 w 2264509"/>
                <a:gd name="connsiteY41-47574" fmla="*/ 7174679 h 7217346"/>
                <a:gd name="connsiteX42-47575" fmla="*/ 2240298 w 2264509"/>
                <a:gd name="connsiteY42-47576" fmla="*/ 7184685 h 7217346"/>
                <a:gd name="connsiteX43-47577" fmla="*/ 2223142 w 2264509"/>
                <a:gd name="connsiteY43-47578" fmla="*/ 7032346 h 7217346"/>
                <a:gd name="connsiteX44-47579" fmla="*/ 1738539 w 2264509"/>
                <a:gd name="connsiteY44-47580" fmla="*/ 6666009 h 7217346"/>
                <a:gd name="connsiteX45-47581" fmla="*/ 1759422 w 2264509"/>
                <a:gd name="connsiteY45-47582" fmla="*/ 6535632 h 7217346"/>
                <a:gd name="connsiteX46-47583" fmla="*/ 1719909 w 2264509"/>
                <a:gd name="connsiteY46-47584" fmla="*/ 6436627 h 7217346"/>
                <a:gd name="connsiteX47-47585" fmla="*/ 1708642 w 2264509"/>
                <a:gd name="connsiteY47-47586" fmla="*/ 6235730 h 7217346"/>
                <a:gd name="connsiteX48-47587" fmla="*/ 1730306 w 2264509"/>
                <a:gd name="connsiteY48-47588" fmla="*/ 5965274 h 7217346"/>
                <a:gd name="connsiteX49-47589" fmla="*/ 1778923 w 2264509"/>
                <a:gd name="connsiteY49-47590" fmla="*/ 5497769 h 7217346"/>
                <a:gd name="connsiteX50-47591" fmla="*/ 1790341 w 2264509"/>
                <a:gd name="connsiteY50-47592" fmla="*/ 5349364 h 7217346"/>
                <a:gd name="connsiteX51-47593" fmla="*/ 1848903 w 2264509"/>
                <a:gd name="connsiteY51-47594" fmla="*/ 5302881 h 7217346"/>
                <a:gd name="connsiteX52-47595" fmla="*/ 1935499 w 2264509"/>
                <a:gd name="connsiteY52-47596" fmla="*/ 5083205 h 7217346"/>
                <a:gd name="connsiteX53-47597" fmla="*/ 1960649 w 2264509"/>
                <a:gd name="connsiteY53-47598" fmla="*/ 4791056 h 7217346"/>
                <a:gd name="connsiteX54-47599" fmla="*/ 1951665 w 2264509"/>
                <a:gd name="connsiteY54-47600" fmla="*/ 4334336 h 7217346"/>
                <a:gd name="connsiteX55-47601" fmla="*/ 1932344 w 2264509"/>
                <a:gd name="connsiteY55-47602" fmla="*/ 3888133 h 7217346"/>
                <a:gd name="connsiteX56-47603" fmla="*/ 2114094 w 2264509"/>
                <a:gd name="connsiteY56-47604" fmla="*/ 3794489 h 7217346"/>
                <a:gd name="connsiteX57-47605" fmla="*/ 1762492 w 2264509"/>
                <a:gd name="connsiteY57-47606" fmla="*/ 2682768 h 7217346"/>
                <a:gd name="connsiteX58-47607" fmla="*/ 2171636 w 2264509"/>
                <a:gd name="connsiteY58-47608" fmla="*/ 2450629 h 7217346"/>
                <a:gd name="connsiteX59-47609" fmla="*/ 2032492 w 2264509"/>
                <a:gd name="connsiteY59-47610" fmla="*/ 1850474 h 7217346"/>
                <a:gd name="connsiteX60-47611" fmla="*/ 1987751 w 2264509"/>
                <a:gd name="connsiteY60-47612" fmla="*/ 1662589 h 7217346"/>
                <a:gd name="connsiteX61-47613" fmla="*/ 1973329 w 2264509"/>
                <a:gd name="connsiteY61-47614" fmla="*/ 1418094 h 7217346"/>
                <a:gd name="connsiteX62-47615" fmla="*/ 1925704 w 2264509"/>
                <a:gd name="connsiteY62-47616" fmla="*/ 1287898 h 7217346"/>
                <a:gd name="connsiteX63-47617" fmla="*/ 1458979 w 2264509"/>
                <a:gd name="connsiteY63-47618" fmla="*/ 1120535 h 7217346"/>
                <a:gd name="connsiteX64-47619" fmla="*/ 1360513 w 2264509"/>
                <a:gd name="connsiteY64-47620" fmla="*/ 1005635 h 7217346"/>
                <a:gd name="connsiteX65-47621" fmla="*/ 1416522 w 2264509"/>
                <a:gd name="connsiteY65-47622" fmla="*/ 807081 h 7217346"/>
                <a:gd name="connsiteX66-47623" fmla="*/ 1484699 w 2264509"/>
                <a:gd name="connsiteY66-47624" fmla="*/ 608469 h 7217346"/>
                <a:gd name="connsiteX67-47625" fmla="*/ 1496208 w 2264509"/>
                <a:gd name="connsiteY67-47626" fmla="*/ 366317 h 7217346"/>
                <a:gd name="connsiteX68-47627" fmla="*/ 1413968 w 2264509"/>
                <a:gd name="connsiteY68-47628" fmla="*/ 146640 h 7217346"/>
                <a:gd name="connsiteX69-47629" fmla="*/ 1100515 w 2264509"/>
                <a:gd name="connsiteY69-47630" fmla="*/ 551 h 7217346"/>
                <a:gd name="connsiteX0-47631" fmla="*/ 1100515 w 2264509"/>
                <a:gd name="connsiteY0-47632" fmla="*/ 551 h 7217346"/>
                <a:gd name="connsiteX1-47633" fmla="*/ 849378 w 2264509"/>
                <a:gd name="connsiteY1-47634" fmla="*/ 118937 h 7217346"/>
                <a:gd name="connsiteX2-47635" fmla="*/ 751515 w 2264509"/>
                <a:gd name="connsiteY2-47636" fmla="*/ 285490 h 7217346"/>
                <a:gd name="connsiteX3-47637" fmla="*/ 756141 w 2264509"/>
                <a:gd name="connsiteY3-47638" fmla="*/ 566071 h 7217346"/>
                <a:gd name="connsiteX4-47639" fmla="*/ 895260 w 2264509"/>
                <a:gd name="connsiteY4-47640" fmla="*/ 882679 h 7217346"/>
                <a:gd name="connsiteX5-47641" fmla="*/ 785588 w 2264509"/>
                <a:gd name="connsiteY5-47642" fmla="*/ 1025825 h 7217346"/>
                <a:gd name="connsiteX6-47643" fmla="*/ 152912 w 2264509"/>
                <a:gd name="connsiteY6-47644" fmla="*/ 1252683 h 7217346"/>
                <a:gd name="connsiteX7-47645" fmla="*/ 8160 w 2264509"/>
                <a:gd name="connsiteY7-47646" fmla="*/ 2283394 h 7217346"/>
                <a:gd name="connsiteX8-47647" fmla="*/ 416233 w 2264509"/>
                <a:gd name="connsiteY8-47648" fmla="*/ 2735641 h 7217346"/>
                <a:gd name="connsiteX9-47649" fmla="*/ 293173 w 2264509"/>
                <a:gd name="connsiteY9-47650" fmla="*/ 3799944 h 7217346"/>
                <a:gd name="connsiteX10-47651" fmla="*/ 428536 w 2264509"/>
                <a:gd name="connsiteY10-47652" fmla="*/ 3969982 h 7217346"/>
                <a:gd name="connsiteX11-47653" fmla="*/ 486017 w 2264509"/>
                <a:gd name="connsiteY11-47654" fmla="*/ 4215017 h 7217346"/>
                <a:gd name="connsiteX12-47655" fmla="*/ 547224 w 2264509"/>
                <a:gd name="connsiteY12-47656" fmla="*/ 4615099 h 7217346"/>
                <a:gd name="connsiteX13-47657" fmla="*/ 555878 w 2264509"/>
                <a:gd name="connsiteY13-47658" fmla="*/ 4779518 h 7217346"/>
                <a:gd name="connsiteX14-47659" fmla="*/ 541964 w 2264509"/>
                <a:gd name="connsiteY14-47660" fmla="*/ 4966441 h 7217346"/>
                <a:gd name="connsiteX15-47661" fmla="*/ 510234 w 2264509"/>
                <a:gd name="connsiteY15-47662" fmla="*/ 5112051 h 7217346"/>
                <a:gd name="connsiteX16-47663" fmla="*/ 434305 w 2264509"/>
                <a:gd name="connsiteY16-47664" fmla="*/ 6139609 h 7217346"/>
                <a:gd name="connsiteX17-47665" fmla="*/ 399690 w 2264509"/>
                <a:gd name="connsiteY17-47666" fmla="*/ 6589898 h 7217346"/>
                <a:gd name="connsiteX18-47667" fmla="*/ 471534 w 2264509"/>
                <a:gd name="connsiteY18-47668" fmla="*/ 6812999 h 7217346"/>
                <a:gd name="connsiteX19-47669" fmla="*/ 409205 w 2264509"/>
                <a:gd name="connsiteY19-47670" fmla="*/ 6995629 h 7217346"/>
                <a:gd name="connsiteX20-47671" fmla="*/ 712039 w 2264509"/>
                <a:gd name="connsiteY20-47672" fmla="*/ 7208607 h 7217346"/>
                <a:gd name="connsiteX21-47673" fmla="*/ 1018766 w 2264509"/>
                <a:gd name="connsiteY21-47674" fmla="*/ 7101007 h 7217346"/>
                <a:gd name="connsiteX22-47675" fmla="*/ 760721 w 2264509"/>
                <a:gd name="connsiteY22-47676" fmla="*/ 6842580 h 7217346"/>
                <a:gd name="connsiteX23-47677" fmla="*/ 804368 w 2264509"/>
                <a:gd name="connsiteY23-47678" fmla="*/ 6565349 h 7217346"/>
                <a:gd name="connsiteX24-47679" fmla="*/ 790216 w 2264509"/>
                <a:gd name="connsiteY24-47680" fmla="*/ 6235730 h 7217346"/>
                <a:gd name="connsiteX25-47681" fmla="*/ 907792 w 2264509"/>
                <a:gd name="connsiteY25-47682" fmla="*/ 5474692 h 7217346"/>
                <a:gd name="connsiteX26-47683" fmla="*/ 957309 w 2264509"/>
                <a:gd name="connsiteY26-47684" fmla="*/ 5365800 h 7217346"/>
                <a:gd name="connsiteX27-47685" fmla="*/ 949796 w 2264509"/>
                <a:gd name="connsiteY27-47686" fmla="*/ 5294498 h 7217346"/>
                <a:gd name="connsiteX28-47687" fmla="*/ 1022842 w 2264509"/>
                <a:gd name="connsiteY28-47688" fmla="*/ 5197505 h 7217346"/>
                <a:gd name="connsiteX29-47689" fmla="*/ 1024856 w 2264509"/>
                <a:gd name="connsiteY29-47690" fmla="*/ 5054630 h 7217346"/>
                <a:gd name="connsiteX30-47691" fmla="*/ 1250022 w 2264509"/>
                <a:gd name="connsiteY30-47692" fmla="*/ 4234537 h 7217346"/>
                <a:gd name="connsiteX31-47693" fmla="*/ 1388027 w 2264509"/>
                <a:gd name="connsiteY31-47694" fmla="*/ 4644157 h 7217346"/>
                <a:gd name="connsiteX32-47695" fmla="*/ 1392304 w 2264509"/>
                <a:gd name="connsiteY32-47696" fmla="*/ 4865602 h 7217346"/>
                <a:gd name="connsiteX33-47697" fmla="*/ 1364785 w 2264509"/>
                <a:gd name="connsiteY33-47698" fmla="*/ 4971714 h 7217346"/>
                <a:gd name="connsiteX34-47699" fmla="*/ 1405585 w 2264509"/>
                <a:gd name="connsiteY34-47700" fmla="*/ 5098769 h 7217346"/>
                <a:gd name="connsiteX35-47701" fmla="*/ 1313490 w 2264509"/>
                <a:gd name="connsiteY35-47702" fmla="*/ 5539804 h 7217346"/>
                <a:gd name="connsiteX36-47703" fmla="*/ 1314512 w 2264509"/>
                <a:gd name="connsiteY36-47704" fmla="*/ 6345824 h 7217346"/>
                <a:gd name="connsiteX37-47705" fmla="*/ 1369266 w 2264509"/>
                <a:gd name="connsiteY37-47706" fmla="*/ 6519700 h 7217346"/>
                <a:gd name="connsiteX38-47707" fmla="*/ 1336897 w 2264509"/>
                <a:gd name="connsiteY38-47708" fmla="*/ 6727274 h 7217346"/>
                <a:gd name="connsiteX39-47709" fmla="*/ 1355075 w 2264509"/>
                <a:gd name="connsiteY39-47710" fmla="*/ 6813600 h 7217346"/>
                <a:gd name="connsiteX40-47711" fmla="*/ 1364871 w 2264509"/>
                <a:gd name="connsiteY40-47712" fmla="*/ 7006384 h 7217346"/>
                <a:gd name="connsiteX41-47713" fmla="*/ 1811645 w 2264509"/>
                <a:gd name="connsiteY41-47714" fmla="*/ 7174679 h 7217346"/>
                <a:gd name="connsiteX42-47715" fmla="*/ 2240298 w 2264509"/>
                <a:gd name="connsiteY42-47716" fmla="*/ 7184685 h 7217346"/>
                <a:gd name="connsiteX43-47717" fmla="*/ 2223142 w 2264509"/>
                <a:gd name="connsiteY43-47718" fmla="*/ 7032346 h 7217346"/>
                <a:gd name="connsiteX44-47719" fmla="*/ 1738539 w 2264509"/>
                <a:gd name="connsiteY44-47720" fmla="*/ 6666009 h 7217346"/>
                <a:gd name="connsiteX45-47721" fmla="*/ 1759422 w 2264509"/>
                <a:gd name="connsiteY45-47722" fmla="*/ 6535632 h 7217346"/>
                <a:gd name="connsiteX46-47723" fmla="*/ 1719909 w 2264509"/>
                <a:gd name="connsiteY46-47724" fmla="*/ 6436627 h 7217346"/>
                <a:gd name="connsiteX47-47725" fmla="*/ 1708642 w 2264509"/>
                <a:gd name="connsiteY47-47726" fmla="*/ 6235730 h 7217346"/>
                <a:gd name="connsiteX48-47727" fmla="*/ 1730306 w 2264509"/>
                <a:gd name="connsiteY48-47728" fmla="*/ 5965274 h 7217346"/>
                <a:gd name="connsiteX49-47729" fmla="*/ 1778923 w 2264509"/>
                <a:gd name="connsiteY49-47730" fmla="*/ 5497769 h 7217346"/>
                <a:gd name="connsiteX50-47731" fmla="*/ 1790341 w 2264509"/>
                <a:gd name="connsiteY50-47732" fmla="*/ 5349364 h 7217346"/>
                <a:gd name="connsiteX51-47733" fmla="*/ 1848903 w 2264509"/>
                <a:gd name="connsiteY51-47734" fmla="*/ 5302881 h 7217346"/>
                <a:gd name="connsiteX52-47735" fmla="*/ 1935499 w 2264509"/>
                <a:gd name="connsiteY52-47736" fmla="*/ 5083205 h 7217346"/>
                <a:gd name="connsiteX53-47737" fmla="*/ 1960649 w 2264509"/>
                <a:gd name="connsiteY53-47738" fmla="*/ 4791056 h 7217346"/>
                <a:gd name="connsiteX54-47739" fmla="*/ 1951665 w 2264509"/>
                <a:gd name="connsiteY54-47740" fmla="*/ 4334336 h 7217346"/>
                <a:gd name="connsiteX55-47741" fmla="*/ 1932344 w 2264509"/>
                <a:gd name="connsiteY55-47742" fmla="*/ 3888133 h 7217346"/>
                <a:gd name="connsiteX56-47743" fmla="*/ 2114094 w 2264509"/>
                <a:gd name="connsiteY56-47744" fmla="*/ 3794489 h 7217346"/>
                <a:gd name="connsiteX57-47745" fmla="*/ 1762492 w 2264509"/>
                <a:gd name="connsiteY57-47746" fmla="*/ 2682768 h 7217346"/>
                <a:gd name="connsiteX58-47747" fmla="*/ 2171636 w 2264509"/>
                <a:gd name="connsiteY58-47748" fmla="*/ 2450629 h 7217346"/>
                <a:gd name="connsiteX59-47749" fmla="*/ 2032492 w 2264509"/>
                <a:gd name="connsiteY59-47750" fmla="*/ 1850474 h 7217346"/>
                <a:gd name="connsiteX60-47751" fmla="*/ 1987751 w 2264509"/>
                <a:gd name="connsiteY60-47752" fmla="*/ 1662589 h 7217346"/>
                <a:gd name="connsiteX61-47753" fmla="*/ 1973329 w 2264509"/>
                <a:gd name="connsiteY61-47754" fmla="*/ 1418094 h 7217346"/>
                <a:gd name="connsiteX62-47755" fmla="*/ 1925704 w 2264509"/>
                <a:gd name="connsiteY62-47756" fmla="*/ 1287898 h 7217346"/>
                <a:gd name="connsiteX63-47757" fmla="*/ 1458979 w 2264509"/>
                <a:gd name="connsiteY63-47758" fmla="*/ 1120535 h 7217346"/>
                <a:gd name="connsiteX64-47759" fmla="*/ 1360513 w 2264509"/>
                <a:gd name="connsiteY64-47760" fmla="*/ 1005635 h 7217346"/>
                <a:gd name="connsiteX65-47761" fmla="*/ 1416522 w 2264509"/>
                <a:gd name="connsiteY65-47762" fmla="*/ 807081 h 7217346"/>
                <a:gd name="connsiteX66-47763" fmla="*/ 1484699 w 2264509"/>
                <a:gd name="connsiteY66-47764" fmla="*/ 608469 h 7217346"/>
                <a:gd name="connsiteX67-47765" fmla="*/ 1496208 w 2264509"/>
                <a:gd name="connsiteY67-47766" fmla="*/ 366317 h 7217346"/>
                <a:gd name="connsiteX68-47767" fmla="*/ 1413968 w 2264509"/>
                <a:gd name="connsiteY68-47768" fmla="*/ 146640 h 7217346"/>
                <a:gd name="connsiteX69-47769" fmla="*/ 1100515 w 2264509"/>
                <a:gd name="connsiteY69-47770" fmla="*/ 551 h 7217346"/>
                <a:gd name="connsiteX0-47771" fmla="*/ 1100515 w 2264509"/>
                <a:gd name="connsiteY0-47772" fmla="*/ 551 h 7217346"/>
                <a:gd name="connsiteX1-47773" fmla="*/ 849378 w 2264509"/>
                <a:gd name="connsiteY1-47774" fmla="*/ 118937 h 7217346"/>
                <a:gd name="connsiteX2-47775" fmla="*/ 751515 w 2264509"/>
                <a:gd name="connsiteY2-47776" fmla="*/ 285490 h 7217346"/>
                <a:gd name="connsiteX3-47777" fmla="*/ 756141 w 2264509"/>
                <a:gd name="connsiteY3-47778" fmla="*/ 566071 h 7217346"/>
                <a:gd name="connsiteX4-47779" fmla="*/ 895260 w 2264509"/>
                <a:gd name="connsiteY4-47780" fmla="*/ 882679 h 7217346"/>
                <a:gd name="connsiteX5-47781" fmla="*/ 785588 w 2264509"/>
                <a:gd name="connsiteY5-47782" fmla="*/ 1025825 h 7217346"/>
                <a:gd name="connsiteX6-47783" fmla="*/ 152912 w 2264509"/>
                <a:gd name="connsiteY6-47784" fmla="*/ 1252683 h 7217346"/>
                <a:gd name="connsiteX7-47785" fmla="*/ 8160 w 2264509"/>
                <a:gd name="connsiteY7-47786" fmla="*/ 2283394 h 7217346"/>
                <a:gd name="connsiteX8-47787" fmla="*/ 416233 w 2264509"/>
                <a:gd name="connsiteY8-47788" fmla="*/ 2735641 h 7217346"/>
                <a:gd name="connsiteX9-47789" fmla="*/ 293173 w 2264509"/>
                <a:gd name="connsiteY9-47790" fmla="*/ 3799944 h 7217346"/>
                <a:gd name="connsiteX10-47791" fmla="*/ 428536 w 2264509"/>
                <a:gd name="connsiteY10-47792" fmla="*/ 3969982 h 7217346"/>
                <a:gd name="connsiteX11-47793" fmla="*/ 486017 w 2264509"/>
                <a:gd name="connsiteY11-47794" fmla="*/ 4215017 h 7217346"/>
                <a:gd name="connsiteX12-47795" fmla="*/ 547224 w 2264509"/>
                <a:gd name="connsiteY12-47796" fmla="*/ 4615099 h 7217346"/>
                <a:gd name="connsiteX13-47797" fmla="*/ 555878 w 2264509"/>
                <a:gd name="connsiteY13-47798" fmla="*/ 4779518 h 7217346"/>
                <a:gd name="connsiteX14-47799" fmla="*/ 541964 w 2264509"/>
                <a:gd name="connsiteY14-47800" fmla="*/ 4966441 h 7217346"/>
                <a:gd name="connsiteX15-47801" fmla="*/ 510234 w 2264509"/>
                <a:gd name="connsiteY15-47802" fmla="*/ 5112051 h 7217346"/>
                <a:gd name="connsiteX16-47803" fmla="*/ 434305 w 2264509"/>
                <a:gd name="connsiteY16-47804" fmla="*/ 6139609 h 7217346"/>
                <a:gd name="connsiteX17-47805" fmla="*/ 399690 w 2264509"/>
                <a:gd name="connsiteY17-47806" fmla="*/ 6589898 h 7217346"/>
                <a:gd name="connsiteX18-47807" fmla="*/ 471534 w 2264509"/>
                <a:gd name="connsiteY18-47808" fmla="*/ 6812999 h 7217346"/>
                <a:gd name="connsiteX19-47809" fmla="*/ 409205 w 2264509"/>
                <a:gd name="connsiteY19-47810" fmla="*/ 6995629 h 7217346"/>
                <a:gd name="connsiteX20-47811" fmla="*/ 712039 w 2264509"/>
                <a:gd name="connsiteY20-47812" fmla="*/ 7208607 h 7217346"/>
                <a:gd name="connsiteX21-47813" fmla="*/ 1018766 w 2264509"/>
                <a:gd name="connsiteY21-47814" fmla="*/ 7101007 h 7217346"/>
                <a:gd name="connsiteX22-47815" fmla="*/ 760721 w 2264509"/>
                <a:gd name="connsiteY22-47816" fmla="*/ 6842580 h 7217346"/>
                <a:gd name="connsiteX23-47817" fmla="*/ 804368 w 2264509"/>
                <a:gd name="connsiteY23-47818" fmla="*/ 6565349 h 7217346"/>
                <a:gd name="connsiteX24-47819" fmla="*/ 790216 w 2264509"/>
                <a:gd name="connsiteY24-47820" fmla="*/ 6235730 h 7217346"/>
                <a:gd name="connsiteX25-47821" fmla="*/ 907792 w 2264509"/>
                <a:gd name="connsiteY25-47822" fmla="*/ 5474692 h 7217346"/>
                <a:gd name="connsiteX26-47823" fmla="*/ 957309 w 2264509"/>
                <a:gd name="connsiteY26-47824" fmla="*/ 5365800 h 7217346"/>
                <a:gd name="connsiteX27-47825" fmla="*/ 949796 w 2264509"/>
                <a:gd name="connsiteY27-47826" fmla="*/ 5294498 h 7217346"/>
                <a:gd name="connsiteX28-47827" fmla="*/ 1022842 w 2264509"/>
                <a:gd name="connsiteY28-47828" fmla="*/ 5197505 h 7217346"/>
                <a:gd name="connsiteX29-47829" fmla="*/ 1024856 w 2264509"/>
                <a:gd name="connsiteY29-47830" fmla="*/ 5054630 h 7217346"/>
                <a:gd name="connsiteX30-47831" fmla="*/ 1250022 w 2264509"/>
                <a:gd name="connsiteY30-47832" fmla="*/ 4234537 h 7217346"/>
                <a:gd name="connsiteX31-47833" fmla="*/ 1388027 w 2264509"/>
                <a:gd name="connsiteY31-47834" fmla="*/ 4644157 h 7217346"/>
                <a:gd name="connsiteX32-47835" fmla="*/ 1392304 w 2264509"/>
                <a:gd name="connsiteY32-47836" fmla="*/ 4865602 h 7217346"/>
                <a:gd name="connsiteX33-47837" fmla="*/ 1364785 w 2264509"/>
                <a:gd name="connsiteY33-47838" fmla="*/ 4971714 h 7217346"/>
                <a:gd name="connsiteX34-47839" fmla="*/ 1405585 w 2264509"/>
                <a:gd name="connsiteY34-47840" fmla="*/ 5098769 h 7217346"/>
                <a:gd name="connsiteX35-47841" fmla="*/ 1313490 w 2264509"/>
                <a:gd name="connsiteY35-47842" fmla="*/ 5539804 h 7217346"/>
                <a:gd name="connsiteX36-47843" fmla="*/ 1314512 w 2264509"/>
                <a:gd name="connsiteY36-47844" fmla="*/ 6345824 h 7217346"/>
                <a:gd name="connsiteX37-47845" fmla="*/ 1369266 w 2264509"/>
                <a:gd name="connsiteY37-47846" fmla="*/ 6519700 h 7217346"/>
                <a:gd name="connsiteX38-47847" fmla="*/ 1336897 w 2264509"/>
                <a:gd name="connsiteY38-47848" fmla="*/ 6727274 h 7217346"/>
                <a:gd name="connsiteX39-47849" fmla="*/ 1355075 w 2264509"/>
                <a:gd name="connsiteY39-47850" fmla="*/ 6813600 h 7217346"/>
                <a:gd name="connsiteX40-47851" fmla="*/ 1364871 w 2264509"/>
                <a:gd name="connsiteY40-47852" fmla="*/ 7006384 h 7217346"/>
                <a:gd name="connsiteX41-47853" fmla="*/ 1811645 w 2264509"/>
                <a:gd name="connsiteY41-47854" fmla="*/ 7174679 h 7217346"/>
                <a:gd name="connsiteX42-47855" fmla="*/ 2240298 w 2264509"/>
                <a:gd name="connsiteY42-47856" fmla="*/ 7184685 h 7217346"/>
                <a:gd name="connsiteX43-47857" fmla="*/ 2223142 w 2264509"/>
                <a:gd name="connsiteY43-47858" fmla="*/ 7032346 h 7217346"/>
                <a:gd name="connsiteX44-47859" fmla="*/ 1738539 w 2264509"/>
                <a:gd name="connsiteY44-47860" fmla="*/ 6666009 h 7217346"/>
                <a:gd name="connsiteX45-47861" fmla="*/ 1759422 w 2264509"/>
                <a:gd name="connsiteY45-47862" fmla="*/ 6535632 h 7217346"/>
                <a:gd name="connsiteX46-47863" fmla="*/ 1719909 w 2264509"/>
                <a:gd name="connsiteY46-47864" fmla="*/ 6436627 h 7217346"/>
                <a:gd name="connsiteX47-47865" fmla="*/ 1708642 w 2264509"/>
                <a:gd name="connsiteY47-47866" fmla="*/ 6235730 h 7217346"/>
                <a:gd name="connsiteX48-47867" fmla="*/ 1730306 w 2264509"/>
                <a:gd name="connsiteY48-47868" fmla="*/ 5965274 h 7217346"/>
                <a:gd name="connsiteX49-47869" fmla="*/ 1778923 w 2264509"/>
                <a:gd name="connsiteY49-47870" fmla="*/ 5497769 h 7217346"/>
                <a:gd name="connsiteX50-47871" fmla="*/ 1790341 w 2264509"/>
                <a:gd name="connsiteY50-47872" fmla="*/ 5349364 h 7217346"/>
                <a:gd name="connsiteX51-47873" fmla="*/ 1848903 w 2264509"/>
                <a:gd name="connsiteY51-47874" fmla="*/ 5302881 h 7217346"/>
                <a:gd name="connsiteX52-47875" fmla="*/ 1935499 w 2264509"/>
                <a:gd name="connsiteY52-47876" fmla="*/ 5083205 h 7217346"/>
                <a:gd name="connsiteX53-47877" fmla="*/ 1960649 w 2264509"/>
                <a:gd name="connsiteY53-47878" fmla="*/ 4791056 h 7217346"/>
                <a:gd name="connsiteX54-47879" fmla="*/ 1951665 w 2264509"/>
                <a:gd name="connsiteY54-47880" fmla="*/ 4334336 h 7217346"/>
                <a:gd name="connsiteX55-47881" fmla="*/ 1932344 w 2264509"/>
                <a:gd name="connsiteY55-47882" fmla="*/ 3888133 h 7217346"/>
                <a:gd name="connsiteX56-47883" fmla="*/ 2114094 w 2264509"/>
                <a:gd name="connsiteY56-47884" fmla="*/ 3794489 h 7217346"/>
                <a:gd name="connsiteX57-47885" fmla="*/ 1762492 w 2264509"/>
                <a:gd name="connsiteY57-47886" fmla="*/ 2682768 h 7217346"/>
                <a:gd name="connsiteX58-47887" fmla="*/ 2171636 w 2264509"/>
                <a:gd name="connsiteY58-47888" fmla="*/ 2450629 h 7217346"/>
                <a:gd name="connsiteX59-47889" fmla="*/ 2032492 w 2264509"/>
                <a:gd name="connsiteY59-47890" fmla="*/ 1850474 h 7217346"/>
                <a:gd name="connsiteX60-47891" fmla="*/ 1987751 w 2264509"/>
                <a:gd name="connsiteY60-47892" fmla="*/ 1662589 h 7217346"/>
                <a:gd name="connsiteX61-47893" fmla="*/ 1973329 w 2264509"/>
                <a:gd name="connsiteY61-47894" fmla="*/ 1418094 h 7217346"/>
                <a:gd name="connsiteX62-47895" fmla="*/ 1925704 w 2264509"/>
                <a:gd name="connsiteY62-47896" fmla="*/ 1287898 h 7217346"/>
                <a:gd name="connsiteX63-47897" fmla="*/ 1458979 w 2264509"/>
                <a:gd name="connsiteY63-47898" fmla="*/ 1120535 h 7217346"/>
                <a:gd name="connsiteX64-47899" fmla="*/ 1360513 w 2264509"/>
                <a:gd name="connsiteY64-47900" fmla="*/ 1005635 h 7217346"/>
                <a:gd name="connsiteX65-47901" fmla="*/ 1416522 w 2264509"/>
                <a:gd name="connsiteY65-47902" fmla="*/ 807081 h 7217346"/>
                <a:gd name="connsiteX66-47903" fmla="*/ 1484699 w 2264509"/>
                <a:gd name="connsiteY66-47904" fmla="*/ 608469 h 7217346"/>
                <a:gd name="connsiteX67-47905" fmla="*/ 1496208 w 2264509"/>
                <a:gd name="connsiteY67-47906" fmla="*/ 366317 h 7217346"/>
                <a:gd name="connsiteX68-47907" fmla="*/ 1413968 w 2264509"/>
                <a:gd name="connsiteY68-47908" fmla="*/ 146640 h 7217346"/>
                <a:gd name="connsiteX69-47909" fmla="*/ 1100515 w 2264509"/>
                <a:gd name="connsiteY69-47910" fmla="*/ 551 h 7217346"/>
                <a:gd name="connsiteX0-47911" fmla="*/ 1100515 w 2264509"/>
                <a:gd name="connsiteY0-47912" fmla="*/ 551 h 7217346"/>
                <a:gd name="connsiteX1-47913" fmla="*/ 849378 w 2264509"/>
                <a:gd name="connsiteY1-47914" fmla="*/ 118937 h 7217346"/>
                <a:gd name="connsiteX2-47915" fmla="*/ 751515 w 2264509"/>
                <a:gd name="connsiteY2-47916" fmla="*/ 285490 h 7217346"/>
                <a:gd name="connsiteX3-47917" fmla="*/ 756141 w 2264509"/>
                <a:gd name="connsiteY3-47918" fmla="*/ 566071 h 7217346"/>
                <a:gd name="connsiteX4-47919" fmla="*/ 895260 w 2264509"/>
                <a:gd name="connsiteY4-47920" fmla="*/ 882679 h 7217346"/>
                <a:gd name="connsiteX5-47921" fmla="*/ 785588 w 2264509"/>
                <a:gd name="connsiteY5-47922" fmla="*/ 1025825 h 7217346"/>
                <a:gd name="connsiteX6-47923" fmla="*/ 152912 w 2264509"/>
                <a:gd name="connsiteY6-47924" fmla="*/ 1252683 h 7217346"/>
                <a:gd name="connsiteX7-47925" fmla="*/ 8160 w 2264509"/>
                <a:gd name="connsiteY7-47926" fmla="*/ 2283394 h 7217346"/>
                <a:gd name="connsiteX8-47927" fmla="*/ 416233 w 2264509"/>
                <a:gd name="connsiteY8-47928" fmla="*/ 2735641 h 7217346"/>
                <a:gd name="connsiteX9-47929" fmla="*/ 293173 w 2264509"/>
                <a:gd name="connsiteY9-47930" fmla="*/ 3799944 h 7217346"/>
                <a:gd name="connsiteX10-47931" fmla="*/ 428536 w 2264509"/>
                <a:gd name="connsiteY10-47932" fmla="*/ 3969982 h 7217346"/>
                <a:gd name="connsiteX11-47933" fmla="*/ 486017 w 2264509"/>
                <a:gd name="connsiteY11-47934" fmla="*/ 4215017 h 7217346"/>
                <a:gd name="connsiteX12-47935" fmla="*/ 547224 w 2264509"/>
                <a:gd name="connsiteY12-47936" fmla="*/ 4615099 h 7217346"/>
                <a:gd name="connsiteX13-47937" fmla="*/ 555878 w 2264509"/>
                <a:gd name="connsiteY13-47938" fmla="*/ 4779518 h 7217346"/>
                <a:gd name="connsiteX14-47939" fmla="*/ 541964 w 2264509"/>
                <a:gd name="connsiteY14-47940" fmla="*/ 4966441 h 7217346"/>
                <a:gd name="connsiteX15-47941" fmla="*/ 510234 w 2264509"/>
                <a:gd name="connsiteY15-47942" fmla="*/ 5112051 h 7217346"/>
                <a:gd name="connsiteX16-47943" fmla="*/ 434305 w 2264509"/>
                <a:gd name="connsiteY16-47944" fmla="*/ 6139609 h 7217346"/>
                <a:gd name="connsiteX17-47945" fmla="*/ 399690 w 2264509"/>
                <a:gd name="connsiteY17-47946" fmla="*/ 6589898 h 7217346"/>
                <a:gd name="connsiteX18-47947" fmla="*/ 471534 w 2264509"/>
                <a:gd name="connsiteY18-47948" fmla="*/ 6812999 h 7217346"/>
                <a:gd name="connsiteX19-47949" fmla="*/ 409205 w 2264509"/>
                <a:gd name="connsiteY19-47950" fmla="*/ 6995629 h 7217346"/>
                <a:gd name="connsiteX20-47951" fmla="*/ 712039 w 2264509"/>
                <a:gd name="connsiteY20-47952" fmla="*/ 7208607 h 7217346"/>
                <a:gd name="connsiteX21-47953" fmla="*/ 1018766 w 2264509"/>
                <a:gd name="connsiteY21-47954" fmla="*/ 7101007 h 7217346"/>
                <a:gd name="connsiteX22-47955" fmla="*/ 760721 w 2264509"/>
                <a:gd name="connsiteY22-47956" fmla="*/ 6842580 h 7217346"/>
                <a:gd name="connsiteX23-47957" fmla="*/ 804368 w 2264509"/>
                <a:gd name="connsiteY23-47958" fmla="*/ 6565349 h 7217346"/>
                <a:gd name="connsiteX24-47959" fmla="*/ 790216 w 2264509"/>
                <a:gd name="connsiteY24-47960" fmla="*/ 6235730 h 7217346"/>
                <a:gd name="connsiteX25-47961" fmla="*/ 907792 w 2264509"/>
                <a:gd name="connsiteY25-47962" fmla="*/ 5474692 h 7217346"/>
                <a:gd name="connsiteX26-47963" fmla="*/ 957309 w 2264509"/>
                <a:gd name="connsiteY26-47964" fmla="*/ 5365800 h 7217346"/>
                <a:gd name="connsiteX27-47965" fmla="*/ 949796 w 2264509"/>
                <a:gd name="connsiteY27-47966" fmla="*/ 5294498 h 7217346"/>
                <a:gd name="connsiteX28-47967" fmla="*/ 1022842 w 2264509"/>
                <a:gd name="connsiteY28-47968" fmla="*/ 5197505 h 7217346"/>
                <a:gd name="connsiteX29-47969" fmla="*/ 1024856 w 2264509"/>
                <a:gd name="connsiteY29-47970" fmla="*/ 5054630 h 7217346"/>
                <a:gd name="connsiteX30-47971" fmla="*/ 1250022 w 2264509"/>
                <a:gd name="connsiteY30-47972" fmla="*/ 4234537 h 7217346"/>
                <a:gd name="connsiteX31-47973" fmla="*/ 1388027 w 2264509"/>
                <a:gd name="connsiteY31-47974" fmla="*/ 4644157 h 7217346"/>
                <a:gd name="connsiteX32-47975" fmla="*/ 1392304 w 2264509"/>
                <a:gd name="connsiteY32-47976" fmla="*/ 4865602 h 7217346"/>
                <a:gd name="connsiteX33-47977" fmla="*/ 1364785 w 2264509"/>
                <a:gd name="connsiteY33-47978" fmla="*/ 4971714 h 7217346"/>
                <a:gd name="connsiteX34-47979" fmla="*/ 1405585 w 2264509"/>
                <a:gd name="connsiteY34-47980" fmla="*/ 5098769 h 7217346"/>
                <a:gd name="connsiteX35-47981" fmla="*/ 1313490 w 2264509"/>
                <a:gd name="connsiteY35-47982" fmla="*/ 5539804 h 7217346"/>
                <a:gd name="connsiteX36-47983" fmla="*/ 1314512 w 2264509"/>
                <a:gd name="connsiteY36-47984" fmla="*/ 6345824 h 7217346"/>
                <a:gd name="connsiteX37-47985" fmla="*/ 1369266 w 2264509"/>
                <a:gd name="connsiteY37-47986" fmla="*/ 6519700 h 7217346"/>
                <a:gd name="connsiteX38-47987" fmla="*/ 1336897 w 2264509"/>
                <a:gd name="connsiteY38-47988" fmla="*/ 6727274 h 7217346"/>
                <a:gd name="connsiteX39-47989" fmla="*/ 1355075 w 2264509"/>
                <a:gd name="connsiteY39-47990" fmla="*/ 6813600 h 7217346"/>
                <a:gd name="connsiteX40-47991" fmla="*/ 1364871 w 2264509"/>
                <a:gd name="connsiteY40-47992" fmla="*/ 7006384 h 7217346"/>
                <a:gd name="connsiteX41-47993" fmla="*/ 1811645 w 2264509"/>
                <a:gd name="connsiteY41-47994" fmla="*/ 7174679 h 7217346"/>
                <a:gd name="connsiteX42-47995" fmla="*/ 2240298 w 2264509"/>
                <a:gd name="connsiteY42-47996" fmla="*/ 7184685 h 7217346"/>
                <a:gd name="connsiteX43-47997" fmla="*/ 2223142 w 2264509"/>
                <a:gd name="connsiteY43-47998" fmla="*/ 7032346 h 7217346"/>
                <a:gd name="connsiteX44-47999" fmla="*/ 1738539 w 2264509"/>
                <a:gd name="connsiteY44-48000" fmla="*/ 6666009 h 7217346"/>
                <a:gd name="connsiteX45-48001" fmla="*/ 1759422 w 2264509"/>
                <a:gd name="connsiteY45-48002" fmla="*/ 6535632 h 7217346"/>
                <a:gd name="connsiteX46-48003" fmla="*/ 1719909 w 2264509"/>
                <a:gd name="connsiteY46-48004" fmla="*/ 6436627 h 7217346"/>
                <a:gd name="connsiteX47-48005" fmla="*/ 1708642 w 2264509"/>
                <a:gd name="connsiteY47-48006" fmla="*/ 6235730 h 7217346"/>
                <a:gd name="connsiteX48-48007" fmla="*/ 1730306 w 2264509"/>
                <a:gd name="connsiteY48-48008" fmla="*/ 5965274 h 7217346"/>
                <a:gd name="connsiteX49-48009" fmla="*/ 1778923 w 2264509"/>
                <a:gd name="connsiteY49-48010" fmla="*/ 5497769 h 7217346"/>
                <a:gd name="connsiteX50-48011" fmla="*/ 1790341 w 2264509"/>
                <a:gd name="connsiteY50-48012" fmla="*/ 5349364 h 7217346"/>
                <a:gd name="connsiteX51-48013" fmla="*/ 1848903 w 2264509"/>
                <a:gd name="connsiteY51-48014" fmla="*/ 5302881 h 7217346"/>
                <a:gd name="connsiteX52-48015" fmla="*/ 1935499 w 2264509"/>
                <a:gd name="connsiteY52-48016" fmla="*/ 5083205 h 7217346"/>
                <a:gd name="connsiteX53-48017" fmla="*/ 1960649 w 2264509"/>
                <a:gd name="connsiteY53-48018" fmla="*/ 4791056 h 7217346"/>
                <a:gd name="connsiteX54-48019" fmla="*/ 1951665 w 2264509"/>
                <a:gd name="connsiteY54-48020" fmla="*/ 4334336 h 7217346"/>
                <a:gd name="connsiteX55-48021" fmla="*/ 1932344 w 2264509"/>
                <a:gd name="connsiteY55-48022" fmla="*/ 3888133 h 7217346"/>
                <a:gd name="connsiteX56-48023" fmla="*/ 2114094 w 2264509"/>
                <a:gd name="connsiteY56-48024" fmla="*/ 3794489 h 7217346"/>
                <a:gd name="connsiteX57-48025" fmla="*/ 1762492 w 2264509"/>
                <a:gd name="connsiteY57-48026" fmla="*/ 2682768 h 7217346"/>
                <a:gd name="connsiteX58-48027" fmla="*/ 2171636 w 2264509"/>
                <a:gd name="connsiteY58-48028" fmla="*/ 2450629 h 7217346"/>
                <a:gd name="connsiteX59-48029" fmla="*/ 2032492 w 2264509"/>
                <a:gd name="connsiteY59-48030" fmla="*/ 1850474 h 7217346"/>
                <a:gd name="connsiteX60-48031" fmla="*/ 1987751 w 2264509"/>
                <a:gd name="connsiteY60-48032" fmla="*/ 1662589 h 7217346"/>
                <a:gd name="connsiteX61-48033" fmla="*/ 1973329 w 2264509"/>
                <a:gd name="connsiteY61-48034" fmla="*/ 1418094 h 7217346"/>
                <a:gd name="connsiteX62-48035" fmla="*/ 1925704 w 2264509"/>
                <a:gd name="connsiteY62-48036" fmla="*/ 1287898 h 7217346"/>
                <a:gd name="connsiteX63-48037" fmla="*/ 1458979 w 2264509"/>
                <a:gd name="connsiteY63-48038" fmla="*/ 1120535 h 7217346"/>
                <a:gd name="connsiteX64-48039" fmla="*/ 1360513 w 2264509"/>
                <a:gd name="connsiteY64-48040" fmla="*/ 1005635 h 7217346"/>
                <a:gd name="connsiteX65-48041" fmla="*/ 1416522 w 2264509"/>
                <a:gd name="connsiteY65-48042" fmla="*/ 807081 h 7217346"/>
                <a:gd name="connsiteX66-48043" fmla="*/ 1484699 w 2264509"/>
                <a:gd name="connsiteY66-48044" fmla="*/ 608469 h 7217346"/>
                <a:gd name="connsiteX67-48045" fmla="*/ 1496208 w 2264509"/>
                <a:gd name="connsiteY67-48046" fmla="*/ 366317 h 7217346"/>
                <a:gd name="connsiteX68-48047" fmla="*/ 1413968 w 2264509"/>
                <a:gd name="connsiteY68-48048" fmla="*/ 146640 h 7217346"/>
                <a:gd name="connsiteX69-48049" fmla="*/ 1100515 w 2264509"/>
                <a:gd name="connsiteY69-48050" fmla="*/ 551 h 7217346"/>
                <a:gd name="connsiteX0-48051" fmla="*/ 1100515 w 2264509"/>
                <a:gd name="connsiteY0-48052" fmla="*/ 551 h 7217346"/>
                <a:gd name="connsiteX1-48053" fmla="*/ 849378 w 2264509"/>
                <a:gd name="connsiteY1-48054" fmla="*/ 118937 h 7217346"/>
                <a:gd name="connsiteX2-48055" fmla="*/ 751515 w 2264509"/>
                <a:gd name="connsiteY2-48056" fmla="*/ 285490 h 7217346"/>
                <a:gd name="connsiteX3-48057" fmla="*/ 756141 w 2264509"/>
                <a:gd name="connsiteY3-48058" fmla="*/ 566071 h 7217346"/>
                <a:gd name="connsiteX4-48059" fmla="*/ 895260 w 2264509"/>
                <a:gd name="connsiteY4-48060" fmla="*/ 882679 h 7217346"/>
                <a:gd name="connsiteX5-48061" fmla="*/ 785588 w 2264509"/>
                <a:gd name="connsiteY5-48062" fmla="*/ 1025825 h 7217346"/>
                <a:gd name="connsiteX6-48063" fmla="*/ 152912 w 2264509"/>
                <a:gd name="connsiteY6-48064" fmla="*/ 1252683 h 7217346"/>
                <a:gd name="connsiteX7-48065" fmla="*/ 8160 w 2264509"/>
                <a:gd name="connsiteY7-48066" fmla="*/ 2283394 h 7217346"/>
                <a:gd name="connsiteX8-48067" fmla="*/ 416233 w 2264509"/>
                <a:gd name="connsiteY8-48068" fmla="*/ 2735641 h 7217346"/>
                <a:gd name="connsiteX9-48069" fmla="*/ 293173 w 2264509"/>
                <a:gd name="connsiteY9-48070" fmla="*/ 3799944 h 7217346"/>
                <a:gd name="connsiteX10-48071" fmla="*/ 428536 w 2264509"/>
                <a:gd name="connsiteY10-48072" fmla="*/ 3969982 h 7217346"/>
                <a:gd name="connsiteX11-48073" fmla="*/ 486017 w 2264509"/>
                <a:gd name="connsiteY11-48074" fmla="*/ 4215017 h 7217346"/>
                <a:gd name="connsiteX12-48075" fmla="*/ 547224 w 2264509"/>
                <a:gd name="connsiteY12-48076" fmla="*/ 4615099 h 7217346"/>
                <a:gd name="connsiteX13-48077" fmla="*/ 555878 w 2264509"/>
                <a:gd name="connsiteY13-48078" fmla="*/ 4779518 h 7217346"/>
                <a:gd name="connsiteX14-48079" fmla="*/ 541964 w 2264509"/>
                <a:gd name="connsiteY14-48080" fmla="*/ 4966441 h 7217346"/>
                <a:gd name="connsiteX15-48081" fmla="*/ 510234 w 2264509"/>
                <a:gd name="connsiteY15-48082" fmla="*/ 5112051 h 7217346"/>
                <a:gd name="connsiteX16-48083" fmla="*/ 434305 w 2264509"/>
                <a:gd name="connsiteY16-48084" fmla="*/ 6139609 h 7217346"/>
                <a:gd name="connsiteX17-48085" fmla="*/ 399690 w 2264509"/>
                <a:gd name="connsiteY17-48086" fmla="*/ 6589898 h 7217346"/>
                <a:gd name="connsiteX18-48087" fmla="*/ 471534 w 2264509"/>
                <a:gd name="connsiteY18-48088" fmla="*/ 6812999 h 7217346"/>
                <a:gd name="connsiteX19-48089" fmla="*/ 409205 w 2264509"/>
                <a:gd name="connsiteY19-48090" fmla="*/ 6995629 h 7217346"/>
                <a:gd name="connsiteX20-48091" fmla="*/ 712039 w 2264509"/>
                <a:gd name="connsiteY20-48092" fmla="*/ 7208607 h 7217346"/>
                <a:gd name="connsiteX21-48093" fmla="*/ 1018766 w 2264509"/>
                <a:gd name="connsiteY21-48094" fmla="*/ 7101007 h 7217346"/>
                <a:gd name="connsiteX22-48095" fmla="*/ 760721 w 2264509"/>
                <a:gd name="connsiteY22-48096" fmla="*/ 6842580 h 7217346"/>
                <a:gd name="connsiteX23-48097" fmla="*/ 804368 w 2264509"/>
                <a:gd name="connsiteY23-48098" fmla="*/ 6565349 h 7217346"/>
                <a:gd name="connsiteX24-48099" fmla="*/ 790216 w 2264509"/>
                <a:gd name="connsiteY24-48100" fmla="*/ 6235730 h 7217346"/>
                <a:gd name="connsiteX25-48101" fmla="*/ 907792 w 2264509"/>
                <a:gd name="connsiteY25-48102" fmla="*/ 5474692 h 7217346"/>
                <a:gd name="connsiteX26-48103" fmla="*/ 957309 w 2264509"/>
                <a:gd name="connsiteY26-48104" fmla="*/ 5365800 h 7217346"/>
                <a:gd name="connsiteX27-48105" fmla="*/ 949796 w 2264509"/>
                <a:gd name="connsiteY27-48106" fmla="*/ 5294498 h 7217346"/>
                <a:gd name="connsiteX28-48107" fmla="*/ 1022842 w 2264509"/>
                <a:gd name="connsiteY28-48108" fmla="*/ 5197505 h 7217346"/>
                <a:gd name="connsiteX29-48109" fmla="*/ 1024856 w 2264509"/>
                <a:gd name="connsiteY29-48110" fmla="*/ 5054630 h 7217346"/>
                <a:gd name="connsiteX30-48111" fmla="*/ 1250022 w 2264509"/>
                <a:gd name="connsiteY30-48112" fmla="*/ 4234537 h 7217346"/>
                <a:gd name="connsiteX31-48113" fmla="*/ 1388027 w 2264509"/>
                <a:gd name="connsiteY31-48114" fmla="*/ 4644157 h 7217346"/>
                <a:gd name="connsiteX32-48115" fmla="*/ 1392304 w 2264509"/>
                <a:gd name="connsiteY32-48116" fmla="*/ 4865602 h 7217346"/>
                <a:gd name="connsiteX33-48117" fmla="*/ 1364785 w 2264509"/>
                <a:gd name="connsiteY33-48118" fmla="*/ 4971714 h 7217346"/>
                <a:gd name="connsiteX34-48119" fmla="*/ 1405585 w 2264509"/>
                <a:gd name="connsiteY34-48120" fmla="*/ 5098769 h 7217346"/>
                <a:gd name="connsiteX35-48121" fmla="*/ 1313490 w 2264509"/>
                <a:gd name="connsiteY35-48122" fmla="*/ 5539804 h 7217346"/>
                <a:gd name="connsiteX36-48123" fmla="*/ 1314512 w 2264509"/>
                <a:gd name="connsiteY36-48124" fmla="*/ 6345824 h 7217346"/>
                <a:gd name="connsiteX37-48125" fmla="*/ 1369266 w 2264509"/>
                <a:gd name="connsiteY37-48126" fmla="*/ 6519700 h 7217346"/>
                <a:gd name="connsiteX38-48127" fmla="*/ 1336897 w 2264509"/>
                <a:gd name="connsiteY38-48128" fmla="*/ 6727274 h 7217346"/>
                <a:gd name="connsiteX39-48129" fmla="*/ 1355075 w 2264509"/>
                <a:gd name="connsiteY39-48130" fmla="*/ 6813600 h 7217346"/>
                <a:gd name="connsiteX40-48131" fmla="*/ 1364871 w 2264509"/>
                <a:gd name="connsiteY40-48132" fmla="*/ 7006384 h 7217346"/>
                <a:gd name="connsiteX41-48133" fmla="*/ 1811645 w 2264509"/>
                <a:gd name="connsiteY41-48134" fmla="*/ 7174679 h 7217346"/>
                <a:gd name="connsiteX42-48135" fmla="*/ 2240298 w 2264509"/>
                <a:gd name="connsiteY42-48136" fmla="*/ 7184685 h 7217346"/>
                <a:gd name="connsiteX43-48137" fmla="*/ 2223142 w 2264509"/>
                <a:gd name="connsiteY43-48138" fmla="*/ 7032346 h 7217346"/>
                <a:gd name="connsiteX44-48139" fmla="*/ 1738539 w 2264509"/>
                <a:gd name="connsiteY44-48140" fmla="*/ 6666009 h 7217346"/>
                <a:gd name="connsiteX45-48141" fmla="*/ 1759422 w 2264509"/>
                <a:gd name="connsiteY45-48142" fmla="*/ 6535632 h 7217346"/>
                <a:gd name="connsiteX46-48143" fmla="*/ 1719909 w 2264509"/>
                <a:gd name="connsiteY46-48144" fmla="*/ 6436627 h 7217346"/>
                <a:gd name="connsiteX47-48145" fmla="*/ 1708642 w 2264509"/>
                <a:gd name="connsiteY47-48146" fmla="*/ 6235730 h 7217346"/>
                <a:gd name="connsiteX48-48147" fmla="*/ 1730306 w 2264509"/>
                <a:gd name="connsiteY48-48148" fmla="*/ 5965274 h 7217346"/>
                <a:gd name="connsiteX49-48149" fmla="*/ 1778923 w 2264509"/>
                <a:gd name="connsiteY49-48150" fmla="*/ 5513111 h 7217346"/>
                <a:gd name="connsiteX50-48151" fmla="*/ 1790341 w 2264509"/>
                <a:gd name="connsiteY50-48152" fmla="*/ 5349364 h 7217346"/>
                <a:gd name="connsiteX51-48153" fmla="*/ 1848903 w 2264509"/>
                <a:gd name="connsiteY51-48154" fmla="*/ 5302881 h 7217346"/>
                <a:gd name="connsiteX52-48155" fmla="*/ 1935499 w 2264509"/>
                <a:gd name="connsiteY52-48156" fmla="*/ 5083205 h 7217346"/>
                <a:gd name="connsiteX53-48157" fmla="*/ 1960649 w 2264509"/>
                <a:gd name="connsiteY53-48158" fmla="*/ 4791056 h 7217346"/>
                <a:gd name="connsiteX54-48159" fmla="*/ 1951665 w 2264509"/>
                <a:gd name="connsiteY54-48160" fmla="*/ 4334336 h 7217346"/>
                <a:gd name="connsiteX55-48161" fmla="*/ 1932344 w 2264509"/>
                <a:gd name="connsiteY55-48162" fmla="*/ 3888133 h 7217346"/>
                <a:gd name="connsiteX56-48163" fmla="*/ 2114094 w 2264509"/>
                <a:gd name="connsiteY56-48164" fmla="*/ 3794489 h 7217346"/>
                <a:gd name="connsiteX57-48165" fmla="*/ 1762492 w 2264509"/>
                <a:gd name="connsiteY57-48166" fmla="*/ 2682768 h 7217346"/>
                <a:gd name="connsiteX58-48167" fmla="*/ 2171636 w 2264509"/>
                <a:gd name="connsiteY58-48168" fmla="*/ 2450629 h 7217346"/>
                <a:gd name="connsiteX59-48169" fmla="*/ 2032492 w 2264509"/>
                <a:gd name="connsiteY59-48170" fmla="*/ 1850474 h 7217346"/>
                <a:gd name="connsiteX60-48171" fmla="*/ 1987751 w 2264509"/>
                <a:gd name="connsiteY60-48172" fmla="*/ 1662589 h 7217346"/>
                <a:gd name="connsiteX61-48173" fmla="*/ 1973329 w 2264509"/>
                <a:gd name="connsiteY61-48174" fmla="*/ 1418094 h 7217346"/>
                <a:gd name="connsiteX62-48175" fmla="*/ 1925704 w 2264509"/>
                <a:gd name="connsiteY62-48176" fmla="*/ 1287898 h 7217346"/>
                <a:gd name="connsiteX63-48177" fmla="*/ 1458979 w 2264509"/>
                <a:gd name="connsiteY63-48178" fmla="*/ 1120535 h 7217346"/>
                <a:gd name="connsiteX64-48179" fmla="*/ 1360513 w 2264509"/>
                <a:gd name="connsiteY64-48180" fmla="*/ 1005635 h 7217346"/>
                <a:gd name="connsiteX65-48181" fmla="*/ 1416522 w 2264509"/>
                <a:gd name="connsiteY65-48182" fmla="*/ 807081 h 7217346"/>
                <a:gd name="connsiteX66-48183" fmla="*/ 1484699 w 2264509"/>
                <a:gd name="connsiteY66-48184" fmla="*/ 608469 h 7217346"/>
                <a:gd name="connsiteX67-48185" fmla="*/ 1496208 w 2264509"/>
                <a:gd name="connsiteY67-48186" fmla="*/ 366317 h 7217346"/>
                <a:gd name="connsiteX68-48187" fmla="*/ 1413968 w 2264509"/>
                <a:gd name="connsiteY68-48188" fmla="*/ 146640 h 7217346"/>
                <a:gd name="connsiteX69-48189" fmla="*/ 1100515 w 2264509"/>
                <a:gd name="connsiteY69-48190" fmla="*/ 551 h 7217346"/>
                <a:gd name="connsiteX0-48191" fmla="*/ 1100515 w 2264509"/>
                <a:gd name="connsiteY0-48192" fmla="*/ 551 h 7217346"/>
                <a:gd name="connsiteX1-48193" fmla="*/ 849378 w 2264509"/>
                <a:gd name="connsiteY1-48194" fmla="*/ 118937 h 7217346"/>
                <a:gd name="connsiteX2-48195" fmla="*/ 751515 w 2264509"/>
                <a:gd name="connsiteY2-48196" fmla="*/ 285490 h 7217346"/>
                <a:gd name="connsiteX3-48197" fmla="*/ 756141 w 2264509"/>
                <a:gd name="connsiteY3-48198" fmla="*/ 566071 h 7217346"/>
                <a:gd name="connsiteX4-48199" fmla="*/ 895260 w 2264509"/>
                <a:gd name="connsiteY4-48200" fmla="*/ 882679 h 7217346"/>
                <a:gd name="connsiteX5-48201" fmla="*/ 785588 w 2264509"/>
                <a:gd name="connsiteY5-48202" fmla="*/ 1025825 h 7217346"/>
                <a:gd name="connsiteX6-48203" fmla="*/ 152912 w 2264509"/>
                <a:gd name="connsiteY6-48204" fmla="*/ 1252683 h 7217346"/>
                <a:gd name="connsiteX7-48205" fmla="*/ 8160 w 2264509"/>
                <a:gd name="connsiteY7-48206" fmla="*/ 2283394 h 7217346"/>
                <a:gd name="connsiteX8-48207" fmla="*/ 416233 w 2264509"/>
                <a:gd name="connsiteY8-48208" fmla="*/ 2735641 h 7217346"/>
                <a:gd name="connsiteX9-48209" fmla="*/ 293173 w 2264509"/>
                <a:gd name="connsiteY9-48210" fmla="*/ 3799944 h 7217346"/>
                <a:gd name="connsiteX10-48211" fmla="*/ 428536 w 2264509"/>
                <a:gd name="connsiteY10-48212" fmla="*/ 3969982 h 7217346"/>
                <a:gd name="connsiteX11-48213" fmla="*/ 486017 w 2264509"/>
                <a:gd name="connsiteY11-48214" fmla="*/ 4215017 h 7217346"/>
                <a:gd name="connsiteX12-48215" fmla="*/ 547224 w 2264509"/>
                <a:gd name="connsiteY12-48216" fmla="*/ 4615099 h 7217346"/>
                <a:gd name="connsiteX13-48217" fmla="*/ 555878 w 2264509"/>
                <a:gd name="connsiteY13-48218" fmla="*/ 4779518 h 7217346"/>
                <a:gd name="connsiteX14-48219" fmla="*/ 541964 w 2264509"/>
                <a:gd name="connsiteY14-48220" fmla="*/ 4966441 h 7217346"/>
                <a:gd name="connsiteX15-48221" fmla="*/ 510234 w 2264509"/>
                <a:gd name="connsiteY15-48222" fmla="*/ 5112051 h 7217346"/>
                <a:gd name="connsiteX16-48223" fmla="*/ 434305 w 2264509"/>
                <a:gd name="connsiteY16-48224" fmla="*/ 6139609 h 7217346"/>
                <a:gd name="connsiteX17-48225" fmla="*/ 399690 w 2264509"/>
                <a:gd name="connsiteY17-48226" fmla="*/ 6589898 h 7217346"/>
                <a:gd name="connsiteX18-48227" fmla="*/ 471534 w 2264509"/>
                <a:gd name="connsiteY18-48228" fmla="*/ 6812999 h 7217346"/>
                <a:gd name="connsiteX19-48229" fmla="*/ 409205 w 2264509"/>
                <a:gd name="connsiteY19-48230" fmla="*/ 6995629 h 7217346"/>
                <a:gd name="connsiteX20-48231" fmla="*/ 712039 w 2264509"/>
                <a:gd name="connsiteY20-48232" fmla="*/ 7208607 h 7217346"/>
                <a:gd name="connsiteX21-48233" fmla="*/ 1018766 w 2264509"/>
                <a:gd name="connsiteY21-48234" fmla="*/ 7101007 h 7217346"/>
                <a:gd name="connsiteX22-48235" fmla="*/ 760721 w 2264509"/>
                <a:gd name="connsiteY22-48236" fmla="*/ 6842580 h 7217346"/>
                <a:gd name="connsiteX23-48237" fmla="*/ 804368 w 2264509"/>
                <a:gd name="connsiteY23-48238" fmla="*/ 6565349 h 7217346"/>
                <a:gd name="connsiteX24-48239" fmla="*/ 790216 w 2264509"/>
                <a:gd name="connsiteY24-48240" fmla="*/ 6235730 h 7217346"/>
                <a:gd name="connsiteX25-48241" fmla="*/ 907792 w 2264509"/>
                <a:gd name="connsiteY25-48242" fmla="*/ 5474692 h 7217346"/>
                <a:gd name="connsiteX26-48243" fmla="*/ 957309 w 2264509"/>
                <a:gd name="connsiteY26-48244" fmla="*/ 5365800 h 7217346"/>
                <a:gd name="connsiteX27-48245" fmla="*/ 949796 w 2264509"/>
                <a:gd name="connsiteY27-48246" fmla="*/ 5294498 h 7217346"/>
                <a:gd name="connsiteX28-48247" fmla="*/ 1022842 w 2264509"/>
                <a:gd name="connsiteY28-48248" fmla="*/ 5197505 h 7217346"/>
                <a:gd name="connsiteX29-48249" fmla="*/ 1024856 w 2264509"/>
                <a:gd name="connsiteY29-48250" fmla="*/ 5054630 h 7217346"/>
                <a:gd name="connsiteX30-48251" fmla="*/ 1250022 w 2264509"/>
                <a:gd name="connsiteY30-48252" fmla="*/ 4234537 h 7217346"/>
                <a:gd name="connsiteX31-48253" fmla="*/ 1388027 w 2264509"/>
                <a:gd name="connsiteY31-48254" fmla="*/ 4644157 h 7217346"/>
                <a:gd name="connsiteX32-48255" fmla="*/ 1392304 w 2264509"/>
                <a:gd name="connsiteY32-48256" fmla="*/ 4865602 h 7217346"/>
                <a:gd name="connsiteX33-48257" fmla="*/ 1364785 w 2264509"/>
                <a:gd name="connsiteY33-48258" fmla="*/ 4971714 h 7217346"/>
                <a:gd name="connsiteX34-48259" fmla="*/ 1405585 w 2264509"/>
                <a:gd name="connsiteY34-48260" fmla="*/ 5098769 h 7217346"/>
                <a:gd name="connsiteX35-48261" fmla="*/ 1313490 w 2264509"/>
                <a:gd name="connsiteY35-48262" fmla="*/ 5539804 h 7217346"/>
                <a:gd name="connsiteX36-48263" fmla="*/ 1314512 w 2264509"/>
                <a:gd name="connsiteY36-48264" fmla="*/ 6345824 h 7217346"/>
                <a:gd name="connsiteX37-48265" fmla="*/ 1369266 w 2264509"/>
                <a:gd name="connsiteY37-48266" fmla="*/ 6519700 h 7217346"/>
                <a:gd name="connsiteX38-48267" fmla="*/ 1336897 w 2264509"/>
                <a:gd name="connsiteY38-48268" fmla="*/ 6727274 h 7217346"/>
                <a:gd name="connsiteX39-48269" fmla="*/ 1355075 w 2264509"/>
                <a:gd name="connsiteY39-48270" fmla="*/ 6813600 h 7217346"/>
                <a:gd name="connsiteX40-48271" fmla="*/ 1364871 w 2264509"/>
                <a:gd name="connsiteY40-48272" fmla="*/ 7006384 h 7217346"/>
                <a:gd name="connsiteX41-48273" fmla="*/ 1811645 w 2264509"/>
                <a:gd name="connsiteY41-48274" fmla="*/ 7174679 h 7217346"/>
                <a:gd name="connsiteX42-48275" fmla="*/ 2240298 w 2264509"/>
                <a:gd name="connsiteY42-48276" fmla="*/ 7184685 h 7217346"/>
                <a:gd name="connsiteX43-48277" fmla="*/ 2223142 w 2264509"/>
                <a:gd name="connsiteY43-48278" fmla="*/ 7032346 h 7217346"/>
                <a:gd name="connsiteX44-48279" fmla="*/ 1738539 w 2264509"/>
                <a:gd name="connsiteY44-48280" fmla="*/ 6666009 h 7217346"/>
                <a:gd name="connsiteX45-48281" fmla="*/ 1759422 w 2264509"/>
                <a:gd name="connsiteY45-48282" fmla="*/ 6535632 h 7217346"/>
                <a:gd name="connsiteX46-48283" fmla="*/ 1719909 w 2264509"/>
                <a:gd name="connsiteY46-48284" fmla="*/ 6436627 h 7217346"/>
                <a:gd name="connsiteX47-48285" fmla="*/ 1708642 w 2264509"/>
                <a:gd name="connsiteY47-48286" fmla="*/ 6235730 h 7217346"/>
                <a:gd name="connsiteX48-48287" fmla="*/ 1730306 w 2264509"/>
                <a:gd name="connsiteY48-48288" fmla="*/ 5965274 h 7217346"/>
                <a:gd name="connsiteX49-48289" fmla="*/ 1778923 w 2264509"/>
                <a:gd name="connsiteY49-48290" fmla="*/ 5513111 h 7217346"/>
                <a:gd name="connsiteX50-48291" fmla="*/ 1790341 w 2264509"/>
                <a:gd name="connsiteY50-48292" fmla="*/ 5349364 h 7217346"/>
                <a:gd name="connsiteX51-48293" fmla="*/ 1855040 w 2264509"/>
                <a:gd name="connsiteY51-48294" fmla="*/ 5272196 h 7217346"/>
                <a:gd name="connsiteX52-48295" fmla="*/ 1935499 w 2264509"/>
                <a:gd name="connsiteY52-48296" fmla="*/ 5083205 h 7217346"/>
                <a:gd name="connsiteX53-48297" fmla="*/ 1960649 w 2264509"/>
                <a:gd name="connsiteY53-48298" fmla="*/ 4791056 h 7217346"/>
                <a:gd name="connsiteX54-48299" fmla="*/ 1951665 w 2264509"/>
                <a:gd name="connsiteY54-48300" fmla="*/ 4334336 h 7217346"/>
                <a:gd name="connsiteX55-48301" fmla="*/ 1932344 w 2264509"/>
                <a:gd name="connsiteY55-48302" fmla="*/ 3888133 h 7217346"/>
                <a:gd name="connsiteX56-48303" fmla="*/ 2114094 w 2264509"/>
                <a:gd name="connsiteY56-48304" fmla="*/ 3794489 h 7217346"/>
                <a:gd name="connsiteX57-48305" fmla="*/ 1762492 w 2264509"/>
                <a:gd name="connsiteY57-48306" fmla="*/ 2682768 h 7217346"/>
                <a:gd name="connsiteX58-48307" fmla="*/ 2171636 w 2264509"/>
                <a:gd name="connsiteY58-48308" fmla="*/ 2450629 h 7217346"/>
                <a:gd name="connsiteX59-48309" fmla="*/ 2032492 w 2264509"/>
                <a:gd name="connsiteY59-48310" fmla="*/ 1850474 h 7217346"/>
                <a:gd name="connsiteX60-48311" fmla="*/ 1987751 w 2264509"/>
                <a:gd name="connsiteY60-48312" fmla="*/ 1662589 h 7217346"/>
                <a:gd name="connsiteX61-48313" fmla="*/ 1973329 w 2264509"/>
                <a:gd name="connsiteY61-48314" fmla="*/ 1418094 h 7217346"/>
                <a:gd name="connsiteX62-48315" fmla="*/ 1925704 w 2264509"/>
                <a:gd name="connsiteY62-48316" fmla="*/ 1287898 h 7217346"/>
                <a:gd name="connsiteX63-48317" fmla="*/ 1458979 w 2264509"/>
                <a:gd name="connsiteY63-48318" fmla="*/ 1120535 h 7217346"/>
                <a:gd name="connsiteX64-48319" fmla="*/ 1360513 w 2264509"/>
                <a:gd name="connsiteY64-48320" fmla="*/ 1005635 h 7217346"/>
                <a:gd name="connsiteX65-48321" fmla="*/ 1416522 w 2264509"/>
                <a:gd name="connsiteY65-48322" fmla="*/ 807081 h 7217346"/>
                <a:gd name="connsiteX66-48323" fmla="*/ 1484699 w 2264509"/>
                <a:gd name="connsiteY66-48324" fmla="*/ 608469 h 7217346"/>
                <a:gd name="connsiteX67-48325" fmla="*/ 1496208 w 2264509"/>
                <a:gd name="connsiteY67-48326" fmla="*/ 366317 h 7217346"/>
                <a:gd name="connsiteX68-48327" fmla="*/ 1413968 w 2264509"/>
                <a:gd name="connsiteY68-48328" fmla="*/ 146640 h 7217346"/>
                <a:gd name="connsiteX69-48329" fmla="*/ 1100515 w 2264509"/>
                <a:gd name="connsiteY69-48330" fmla="*/ 551 h 7217346"/>
                <a:gd name="connsiteX0-48331" fmla="*/ 1100515 w 2264509"/>
                <a:gd name="connsiteY0-48332" fmla="*/ 551 h 7217346"/>
                <a:gd name="connsiteX1-48333" fmla="*/ 849378 w 2264509"/>
                <a:gd name="connsiteY1-48334" fmla="*/ 118937 h 7217346"/>
                <a:gd name="connsiteX2-48335" fmla="*/ 751515 w 2264509"/>
                <a:gd name="connsiteY2-48336" fmla="*/ 285490 h 7217346"/>
                <a:gd name="connsiteX3-48337" fmla="*/ 756141 w 2264509"/>
                <a:gd name="connsiteY3-48338" fmla="*/ 566071 h 7217346"/>
                <a:gd name="connsiteX4-48339" fmla="*/ 895260 w 2264509"/>
                <a:gd name="connsiteY4-48340" fmla="*/ 882679 h 7217346"/>
                <a:gd name="connsiteX5-48341" fmla="*/ 785588 w 2264509"/>
                <a:gd name="connsiteY5-48342" fmla="*/ 1025825 h 7217346"/>
                <a:gd name="connsiteX6-48343" fmla="*/ 152912 w 2264509"/>
                <a:gd name="connsiteY6-48344" fmla="*/ 1252683 h 7217346"/>
                <a:gd name="connsiteX7-48345" fmla="*/ 8160 w 2264509"/>
                <a:gd name="connsiteY7-48346" fmla="*/ 2283394 h 7217346"/>
                <a:gd name="connsiteX8-48347" fmla="*/ 416233 w 2264509"/>
                <a:gd name="connsiteY8-48348" fmla="*/ 2735641 h 7217346"/>
                <a:gd name="connsiteX9-48349" fmla="*/ 293173 w 2264509"/>
                <a:gd name="connsiteY9-48350" fmla="*/ 3799944 h 7217346"/>
                <a:gd name="connsiteX10-48351" fmla="*/ 428536 w 2264509"/>
                <a:gd name="connsiteY10-48352" fmla="*/ 3969982 h 7217346"/>
                <a:gd name="connsiteX11-48353" fmla="*/ 486017 w 2264509"/>
                <a:gd name="connsiteY11-48354" fmla="*/ 4215017 h 7217346"/>
                <a:gd name="connsiteX12-48355" fmla="*/ 547224 w 2264509"/>
                <a:gd name="connsiteY12-48356" fmla="*/ 4615099 h 7217346"/>
                <a:gd name="connsiteX13-48357" fmla="*/ 555878 w 2264509"/>
                <a:gd name="connsiteY13-48358" fmla="*/ 4779518 h 7217346"/>
                <a:gd name="connsiteX14-48359" fmla="*/ 541964 w 2264509"/>
                <a:gd name="connsiteY14-48360" fmla="*/ 4966441 h 7217346"/>
                <a:gd name="connsiteX15-48361" fmla="*/ 510234 w 2264509"/>
                <a:gd name="connsiteY15-48362" fmla="*/ 5112051 h 7217346"/>
                <a:gd name="connsiteX16-48363" fmla="*/ 434305 w 2264509"/>
                <a:gd name="connsiteY16-48364" fmla="*/ 6139609 h 7217346"/>
                <a:gd name="connsiteX17-48365" fmla="*/ 399690 w 2264509"/>
                <a:gd name="connsiteY17-48366" fmla="*/ 6589898 h 7217346"/>
                <a:gd name="connsiteX18-48367" fmla="*/ 471534 w 2264509"/>
                <a:gd name="connsiteY18-48368" fmla="*/ 6812999 h 7217346"/>
                <a:gd name="connsiteX19-48369" fmla="*/ 409205 w 2264509"/>
                <a:gd name="connsiteY19-48370" fmla="*/ 6995629 h 7217346"/>
                <a:gd name="connsiteX20-48371" fmla="*/ 712039 w 2264509"/>
                <a:gd name="connsiteY20-48372" fmla="*/ 7208607 h 7217346"/>
                <a:gd name="connsiteX21-48373" fmla="*/ 1018766 w 2264509"/>
                <a:gd name="connsiteY21-48374" fmla="*/ 7101007 h 7217346"/>
                <a:gd name="connsiteX22-48375" fmla="*/ 760721 w 2264509"/>
                <a:gd name="connsiteY22-48376" fmla="*/ 6842580 h 7217346"/>
                <a:gd name="connsiteX23-48377" fmla="*/ 804368 w 2264509"/>
                <a:gd name="connsiteY23-48378" fmla="*/ 6565349 h 7217346"/>
                <a:gd name="connsiteX24-48379" fmla="*/ 790216 w 2264509"/>
                <a:gd name="connsiteY24-48380" fmla="*/ 6235730 h 7217346"/>
                <a:gd name="connsiteX25-48381" fmla="*/ 907792 w 2264509"/>
                <a:gd name="connsiteY25-48382" fmla="*/ 5474692 h 7217346"/>
                <a:gd name="connsiteX26-48383" fmla="*/ 957309 w 2264509"/>
                <a:gd name="connsiteY26-48384" fmla="*/ 5365800 h 7217346"/>
                <a:gd name="connsiteX27-48385" fmla="*/ 949796 w 2264509"/>
                <a:gd name="connsiteY27-48386" fmla="*/ 5294498 h 7217346"/>
                <a:gd name="connsiteX28-48387" fmla="*/ 1022842 w 2264509"/>
                <a:gd name="connsiteY28-48388" fmla="*/ 5197505 h 7217346"/>
                <a:gd name="connsiteX29-48389" fmla="*/ 1024856 w 2264509"/>
                <a:gd name="connsiteY29-48390" fmla="*/ 5054630 h 7217346"/>
                <a:gd name="connsiteX30-48391" fmla="*/ 1250022 w 2264509"/>
                <a:gd name="connsiteY30-48392" fmla="*/ 4234537 h 7217346"/>
                <a:gd name="connsiteX31-48393" fmla="*/ 1388027 w 2264509"/>
                <a:gd name="connsiteY31-48394" fmla="*/ 4644157 h 7217346"/>
                <a:gd name="connsiteX32-48395" fmla="*/ 1392304 w 2264509"/>
                <a:gd name="connsiteY32-48396" fmla="*/ 4865602 h 7217346"/>
                <a:gd name="connsiteX33-48397" fmla="*/ 1364785 w 2264509"/>
                <a:gd name="connsiteY33-48398" fmla="*/ 4971714 h 7217346"/>
                <a:gd name="connsiteX34-48399" fmla="*/ 1405585 w 2264509"/>
                <a:gd name="connsiteY34-48400" fmla="*/ 5098769 h 7217346"/>
                <a:gd name="connsiteX35-48401" fmla="*/ 1313490 w 2264509"/>
                <a:gd name="connsiteY35-48402" fmla="*/ 5539804 h 7217346"/>
                <a:gd name="connsiteX36-48403" fmla="*/ 1314512 w 2264509"/>
                <a:gd name="connsiteY36-48404" fmla="*/ 6345824 h 7217346"/>
                <a:gd name="connsiteX37-48405" fmla="*/ 1369266 w 2264509"/>
                <a:gd name="connsiteY37-48406" fmla="*/ 6519700 h 7217346"/>
                <a:gd name="connsiteX38-48407" fmla="*/ 1336897 w 2264509"/>
                <a:gd name="connsiteY38-48408" fmla="*/ 6727274 h 7217346"/>
                <a:gd name="connsiteX39-48409" fmla="*/ 1355075 w 2264509"/>
                <a:gd name="connsiteY39-48410" fmla="*/ 6813600 h 7217346"/>
                <a:gd name="connsiteX40-48411" fmla="*/ 1364871 w 2264509"/>
                <a:gd name="connsiteY40-48412" fmla="*/ 7006384 h 7217346"/>
                <a:gd name="connsiteX41-48413" fmla="*/ 1811645 w 2264509"/>
                <a:gd name="connsiteY41-48414" fmla="*/ 7174679 h 7217346"/>
                <a:gd name="connsiteX42-48415" fmla="*/ 2240298 w 2264509"/>
                <a:gd name="connsiteY42-48416" fmla="*/ 7184685 h 7217346"/>
                <a:gd name="connsiteX43-48417" fmla="*/ 2223142 w 2264509"/>
                <a:gd name="connsiteY43-48418" fmla="*/ 7032346 h 7217346"/>
                <a:gd name="connsiteX44-48419" fmla="*/ 1738539 w 2264509"/>
                <a:gd name="connsiteY44-48420" fmla="*/ 6666009 h 7217346"/>
                <a:gd name="connsiteX45-48421" fmla="*/ 1759422 w 2264509"/>
                <a:gd name="connsiteY45-48422" fmla="*/ 6535632 h 7217346"/>
                <a:gd name="connsiteX46-48423" fmla="*/ 1719909 w 2264509"/>
                <a:gd name="connsiteY46-48424" fmla="*/ 6436627 h 7217346"/>
                <a:gd name="connsiteX47-48425" fmla="*/ 1708642 w 2264509"/>
                <a:gd name="connsiteY47-48426" fmla="*/ 6235730 h 7217346"/>
                <a:gd name="connsiteX48-48427" fmla="*/ 1730306 w 2264509"/>
                <a:gd name="connsiteY48-48428" fmla="*/ 5965274 h 7217346"/>
                <a:gd name="connsiteX49-48429" fmla="*/ 1778923 w 2264509"/>
                <a:gd name="connsiteY49-48430" fmla="*/ 5513111 h 7217346"/>
                <a:gd name="connsiteX50-48431" fmla="*/ 1790341 w 2264509"/>
                <a:gd name="connsiteY50-48432" fmla="*/ 5349364 h 7217346"/>
                <a:gd name="connsiteX51-48433" fmla="*/ 1855040 w 2264509"/>
                <a:gd name="connsiteY51-48434" fmla="*/ 5272196 h 7217346"/>
                <a:gd name="connsiteX52-48435" fmla="*/ 1935499 w 2264509"/>
                <a:gd name="connsiteY52-48436" fmla="*/ 5083205 h 7217346"/>
                <a:gd name="connsiteX53-48437" fmla="*/ 1960649 w 2264509"/>
                <a:gd name="connsiteY53-48438" fmla="*/ 4791056 h 7217346"/>
                <a:gd name="connsiteX54-48439" fmla="*/ 1951665 w 2264509"/>
                <a:gd name="connsiteY54-48440" fmla="*/ 4334336 h 7217346"/>
                <a:gd name="connsiteX55-48441" fmla="*/ 1932344 w 2264509"/>
                <a:gd name="connsiteY55-48442" fmla="*/ 3888133 h 7217346"/>
                <a:gd name="connsiteX56-48443" fmla="*/ 2114094 w 2264509"/>
                <a:gd name="connsiteY56-48444" fmla="*/ 3794489 h 7217346"/>
                <a:gd name="connsiteX57-48445" fmla="*/ 1762492 w 2264509"/>
                <a:gd name="connsiteY57-48446" fmla="*/ 2682768 h 7217346"/>
                <a:gd name="connsiteX58-48447" fmla="*/ 2171636 w 2264509"/>
                <a:gd name="connsiteY58-48448" fmla="*/ 2450629 h 7217346"/>
                <a:gd name="connsiteX59-48449" fmla="*/ 2032492 w 2264509"/>
                <a:gd name="connsiteY59-48450" fmla="*/ 1850474 h 7217346"/>
                <a:gd name="connsiteX60-48451" fmla="*/ 1987751 w 2264509"/>
                <a:gd name="connsiteY60-48452" fmla="*/ 1662589 h 7217346"/>
                <a:gd name="connsiteX61-48453" fmla="*/ 1973329 w 2264509"/>
                <a:gd name="connsiteY61-48454" fmla="*/ 1418094 h 7217346"/>
                <a:gd name="connsiteX62-48455" fmla="*/ 1925704 w 2264509"/>
                <a:gd name="connsiteY62-48456" fmla="*/ 1287898 h 7217346"/>
                <a:gd name="connsiteX63-48457" fmla="*/ 1458979 w 2264509"/>
                <a:gd name="connsiteY63-48458" fmla="*/ 1120535 h 7217346"/>
                <a:gd name="connsiteX64-48459" fmla="*/ 1360513 w 2264509"/>
                <a:gd name="connsiteY64-48460" fmla="*/ 1005635 h 7217346"/>
                <a:gd name="connsiteX65-48461" fmla="*/ 1416522 w 2264509"/>
                <a:gd name="connsiteY65-48462" fmla="*/ 807081 h 7217346"/>
                <a:gd name="connsiteX66-48463" fmla="*/ 1484699 w 2264509"/>
                <a:gd name="connsiteY66-48464" fmla="*/ 608469 h 7217346"/>
                <a:gd name="connsiteX67-48465" fmla="*/ 1496208 w 2264509"/>
                <a:gd name="connsiteY67-48466" fmla="*/ 366317 h 7217346"/>
                <a:gd name="connsiteX68-48467" fmla="*/ 1413968 w 2264509"/>
                <a:gd name="connsiteY68-48468" fmla="*/ 146640 h 7217346"/>
                <a:gd name="connsiteX69-48469" fmla="*/ 1100515 w 2264509"/>
                <a:gd name="connsiteY69-48470" fmla="*/ 551 h 7217346"/>
                <a:gd name="connsiteX0-48471" fmla="*/ 1100515 w 2264509"/>
                <a:gd name="connsiteY0-48472" fmla="*/ 551 h 7217346"/>
                <a:gd name="connsiteX1-48473" fmla="*/ 849378 w 2264509"/>
                <a:gd name="connsiteY1-48474" fmla="*/ 118937 h 7217346"/>
                <a:gd name="connsiteX2-48475" fmla="*/ 751515 w 2264509"/>
                <a:gd name="connsiteY2-48476" fmla="*/ 285490 h 7217346"/>
                <a:gd name="connsiteX3-48477" fmla="*/ 756141 w 2264509"/>
                <a:gd name="connsiteY3-48478" fmla="*/ 566071 h 7217346"/>
                <a:gd name="connsiteX4-48479" fmla="*/ 895260 w 2264509"/>
                <a:gd name="connsiteY4-48480" fmla="*/ 882679 h 7217346"/>
                <a:gd name="connsiteX5-48481" fmla="*/ 785588 w 2264509"/>
                <a:gd name="connsiteY5-48482" fmla="*/ 1025825 h 7217346"/>
                <a:gd name="connsiteX6-48483" fmla="*/ 152912 w 2264509"/>
                <a:gd name="connsiteY6-48484" fmla="*/ 1252683 h 7217346"/>
                <a:gd name="connsiteX7-48485" fmla="*/ 8160 w 2264509"/>
                <a:gd name="connsiteY7-48486" fmla="*/ 2283394 h 7217346"/>
                <a:gd name="connsiteX8-48487" fmla="*/ 416233 w 2264509"/>
                <a:gd name="connsiteY8-48488" fmla="*/ 2735641 h 7217346"/>
                <a:gd name="connsiteX9-48489" fmla="*/ 293173 w 2264509"/>
                <a:gd name="connsiteY9-48490" fmla="*/ 3799944 h 7217346"/>
                <a:gd name="connsiteX10-48491" fmla="*/ 428536 w 2264509"/>
                <a:gd name="connsiteY10-48492" fmla="*/ 3969982 h 7217346"/>
                <a:gd name="connsiteX11-48493" fmla="*/ 486017 w 2264509"/>
                <a:gd name="connsiteY11-48494" fmla="*/ 4215017 h 7217346"/>
                <a:gd name="connsiteX12-48495" fmla="*/ 547224 w 2264509"/>
                <a:gd name="connsiteY12-48496" fmla="*/ 4615099 h 7217346"/>
                <a:gd name="connsiteX13-48497" fmla="*/ 555878 w 2264509"/>
                <a:gd name="connsiteY13-48498" fmla="*/ 4779518 h 7217346"/>
                <a:gd name="connsiteX14-48499" fmla="*/ 541964 w 2264509"/>
                <a:gd name="connsiteY14-48500" fmla="*/ 4966441 h 7217346"/>
                <a:gd name="connsiteX15-48501" fmla="*/ 510234 w 2264509"/>
                <a:gd name="connsiteY15-48502" fmla="*/ 5112051 h 7217346"/>
                <a:gd name="connsiteX16-48503" fmla="*/ 434305 w 2264509"/>
                <a:gd name="connsiteY16-48504" fmla="*/ 6139609 h 7217346"/>
                <a:gd name="connsiteX17-48505" fmla="*/ 399690 w 2264509"/>
                <a:gd name="connsiteY17-48506" fmla="*/ 6589898 h 7217346"/>
                <a:gd name="connsiteX18-48507" fmla="*/ 471534 w 2264509"/>
                <a:gd name="connsiteY18-48508" fmla="*/ 6812999 h 7217346"/>
                <a:gd name="connsiteX19-48509" fmla="*/ 409205 w 2264509"/>
                <a:gd name="connsiteY19-48510" fmla="*/ 6995629 h 7217346"/>
                <a:gd name="connsiteX20-48511" fmla="*/ 712039 w 2264509"/>
                <a:gd name="connsiteY20-48512" fmla="*/ 7208607 h 7217346"/>
                <a:gd name="connsiteX21-48513" fmla="*/ 1018766 w 2264509"/>
                <a:gd name="connsiteY21-48514" fmla="*/ 7101007 h 7217346"/>
                <a:gd name="connsiteX22-48515" fmla="*/ 760721 w 2264509"/>
                <a:gd name="connsiteY22-48516" fmla="*/ 6842580 h 7217346"/>
                <a:gd name="connsiteX23-48517" fmla="*/ 804368 w 2264509"/>
                <a:gd name="connsiteY23-48518" fmla="*/ 6565349 h 7217346"/>
                <a:gd name="connsiteX24-48519" fmla="*/ 790216 w 2264509"/>
                <a:gd name="connsiteY24-48520" fmla="*/ 6235730 h 7217346"/>
                <a:gd name="connsiteX25-48521" fmla="*/ 907792 w 2264509"/>
                <a:gd name="connsiteY25-48522" fmla="*/ 5474692 h 7217346"/>
                <a:gd name="connsiteX26-48523" fmla="*/ 957309 w 2264509"/>
                <a:gd name="connsiteY26-48524" fmla="*/ 5365800 h 7217346"/>
                <a:gd name="connsiteX27-48525" fmla="*/ 949796 w 2264509"/>
                <a:gd name="connsiteY27-48526" fmla="*/ 5294498 h 7217346"/>
                <a:gd name="connsiteX28-48527" fmla="*/ 1022842 w 2264509"/>
                <a:gd name="connsiteY28-48528" fmla="*/ 5197505 h 7217346"/>
                <a:gd name="connsiteX29-48529" fmla="*/ 1024856 w 2264509"/>
                <a:gd name="connsiteY29-48530" fmla="*/ 5054630 h 7217346"/>
                <a:gd name="connsiteX30-48531" fmla="*/ 1250022 w 2264509"/>
                <a:gd name="connsiteY30-48532" fmla="*/ 4234537 h 7217346"/>
                <a:gd name="connsiteX31-48533" fmla="*/ 1388027 w 2264509"/>
                <a:gd name="connsiteY31-48534" fmla="*/ 4644157 h 7217346"/>
                <a:gd name="connsiteX32-48535" fmla="*/ 1392304 w 2264509"/>
                <a:gd name="connsiteY32-48536" fmla="*/ 4865602 h 7217346"/>
                <a:gd name="connsiteX33-48537" fmla="*/ 1364785 w 2264509"/>
                <a:gd name="connsiteY33-48538" fmla="*/ 4971714 h 7217346"/>
                <a:gd name="connsiteX34-48539" fmla="*/ 1405585 w 2264509"/>
                <a:gd name="connsiteY34-48540" fmla="*/ 5098769 h 7217346"/>
                <a:gd name="connsiteX35-48541" fmla="*/ 1313490 w 2264509"/>
                <a:gd name="connsiteY35-48542" fmla="*/ 5539804 h 7217346"/>
                <a:gd name="connsiteX36-48543" fmla="*/ 1314512 w 2264509"/>
                <a:gd name="connsiteY36-48544" fmla="*/ 6345824 h 7217346"/>
                <a:gd name="connsiteX37-48545" fmla="*/ 1369266 w 2264509"/>
                <a:gd name="connsiteY37-48546" fmla="*/ 6519700 h 7217346"/>
                <a:gd name="connsiteX38-48547" fmla="*/ 1336897 w 2264509"/>
                <a:gd name="connsiteY38-48548" fmla="*/ 6727274 h 7217346"/>
                <a:gd name="connsiteX39-48549" fmla="*/ 1355075 w 2264509"/>
                <a:gd name="connsiteY39-48550" fmla="*/ 6813600 h 7217346"/>
                <a:gd name="connsiteX40-48551" fmla="*/ 1364871 w 2264509"/>
                <a:gd name="connsiteY40-48552" fmla="*/ 7006384 h 7217346"/>
                <a:gd name="connsiteX41-48553" fmla="*/ 1811645 w 2264509"/>
                <a:gd name="connsiteY41-48554" fmla="*/ 7174679 h 7217346"/>
                <a:gd name="connsiteX42-48555" fmla="*/ 2240298 w 2264509"/>
                <a:gd name="connsiteY42-48556" fmla="*/ 7184685 h 7217346"/>
                <a:gd name="connsiteX43-48557" fmla="*/ 2223142 w 2264509"/>
                <a:gd name="connsiteY43-48558" fmla="*/ 7032346 h 7217346"/>
                <a:gd name="connsiteX44-48559" fmla="*/ 1738539 w 2264509"/>
                <a:gd name="connsiteY44-48560" fmla="*/ 6666009 h 7217346"/>
                <a:gd name="connsiteX45-48561" fmla="*/ 1759422 w 2264509"/>
                <a:gd name="connsiteY45-48562" fmla="*/ 6535632 h 7217346"/>
                <a:gd name="connsiteX46-48563" fmla="*/ 1719909 w 2264509"/>
                <a:gd name="connsiteY46-48564" fmla="*/ 6436627 h 7217346"/>
                <a:gd name="connsiteX47-48565" fmla="*/ 1708642 w 2264509"/>
                <a:gd name="connsiteY47-48566" fmla="*/ 6235730 h 7217346"/>
                <a:gd name="connsiteX48-48567" fmla="*/ 1730306 w 2264509"/>
                <a:gd name="connsiteY48-48568" fmla="*/ 5965274 h 7217346"/>
                <a:gd name="connsiteX49-48569" fmla="*/ 1778923 w 2264509"/>
                <a:gd name="connsiteY49-48570" fmla="*/ 5513111 h 7217346"/>
                <a:gd name="connsiteX50-48571" fmla="*/ 1790341 w 2264509"/>
                <a:gd name="connsiteY50-48572" fmla="*/ 5349364 h 7217346"/>
                <a:gd name="connsiteX51-48573" fmla="*/ 1855040 w 2264509"/>
                <a:gd name="connsiteY51-48574" fmla="*/ 5272196 h 7217346"/>
                <a:gd name="connsiteX52-48575" fmla="*/ 1935499 w 2264509"/>
                <a:gd name="connsiteY52-48576" fmla="*/ 5083205 h 7217346"/>
                <a:gd name="connsiteX53-48577" fmla="*/ 1960649 w 2264509"/>
                <a:gd name="connsiteY53-48578" fmla="*/ 4791056 h 7217346"/>
                <a:gd name="connsiteX54-48579" fmla="*/ 1951665 w 2264509"/>
                <a:gd name="connsiteY54-48580" fmla="*/ 4334336 h 7217346"/>
                <a:gd name="connsiteX55-48581" fmla="*/ 1932344 w 2264509"/>
                <a:gd name="connsiteY55-48582" fmla="*/ 3888133 h 7217346"/>
                <a:gd name="connsiteX56-48583" fmla="*/ 2114094 w 2264509"/>
                <a:gd name="connsiteY56-48584" fmla="*/ 3794489 h 7217346"/>
                <a:gd name="connsiteX57-48585" fmla="*/ 1762492 w 2264509"/>
                <a:gd name="connsiteY57-48586" fmla="*/ 2682768 h 7217346"/>
                <a:gd name="connsiteX58-48587" fmla="*/ 2171636 w 2264509"/>
                <a:gd name="connsiteY58-48588" fmla="*/ 2450629 h 7217346"/>
                <a:gd name="connsiteX59-48589" fmla="*/ 2032492 w 2264509"/>
                <a:gd name="connsiteY59-48590" fmla="*/ 1850474 h 7217346"/>
                <a:gd name="connsiteX60-48591" fmla="*/ 1987751 w 2264509"/>
                <a:gd name="connsiteY60-48592" fmla="*/ 1662589 h 7217346"/>
                <a:gd name="connsiteX61-48593" fmla="*/ 1973329 w 2264509"/>
                <a:gd name="connsiteY61-48594" fmla="*/ 1418094 h 7217346"/>
                <a:gd name="connsiteX62-48595" fmla="*/ 1925704 w 2264509"/>
                <a:gd name="connsiteY62-48596" fmla="*/ 1287898 h 7217346"/>
                <a:gd name="connsiteX63-48597" fmla="*/ 1458979 w 2264509"/>
                <a:gd name="connsiteY63-48598" fmla="*/ 1120535 h 7217346"/>
                <a:gd name="connsiteX64-48599" fmla="*/ 1360513 w 2264509"/>
                <a:gd name="connsiteY64-48600" fmla="*/ 1005635 h 7217346"/>
                <a:gd name="connsiteX65-48601" fmla="*/ 1416522 w 2264509"/>
                <a:gd name="connsiteY65-48602" fmla="*/ 807081 h 7217346"/>
                <a:gd name="connsiteX66-48603" fmla="*/ 1484699 w 2264509"/>
                <a:gd name="connsiteY66-48604" fmla="*/ 608469 h 7217346"/>
                <a:gd name="connsiteX67-48605" fmla="*/ 1496208 w 2264509"/>
                <a:gd name="connsiteY67-48606" fmla="*/ 366317 h 7217346"/>
                <a:gd name="connsiteX68-48607" fmla="*/ 1413968 w 2264509"/>
                <a:gd name="connsiteY68-48608" fmla="*/ 146640 h 7217346"/>
                <a:gd name="connsiteX69-48609" fmla="*/ 1100515 w 2264509"/>
                <a:gd name="connsiteY69-48610" fmla="*/ 551 h 7217346"/>
                <a:gd name="connsiteX0-48611" fmla="*/ 1100515 w 2264509"/>
                <a:gd name="connsiteY0-48612" fmla="*/ 551 h 7217346"/>
                <a:gd name="connsiteX1-48613" fmla="*/ 849378 w 2264509"/>
                <a:gd name="connsiteY1-48614" fmla="*/ 118937 h 7217346"/>
                <a:gd name="connsiteX2-48615" fmla="*/ 751515 w 2264509"/>
                <a:gd name="connsiteY2-48616" fmla="*/ 285490 h 7217346"/>
                <a:gd name="connsiteX3-48617" fmla="*/ 756141 w 2264509"/>
                <a:gd name="connsiteY3-48618" fmla="*/ 566071 h 7217346"/>
                <a:gd name="connsiteX4-48619" fmla="*/ 895260 w 2264509"/>
                <a:gd name="connsiteY4-48620" fmla="*/ 882679 h 7217346"/>
                <a:gd name="connsiteX5-48621" fmla="*/ 785588 w 2264509"/>
                <a:gd name="connsiteY5-48622" fmla="*/ 1025825 h 7217346"/>
                <a:gd name="connsiteX6-48623" fmla="*/ 152912 w 2264509"/>
                <a:gd name="connsiteY6-48624" fmla="*/ 1252683 h 7217346"/>
                <a:gd name="connsiteX7-48625" fmla="*/ 8160 w 2264509"/>
                <a:gd name="connsiteY7-48626" fmla="*/ 2283394 h 7217346"/>
                <a:gd name="connsiteX8-48627" fmla="*/ 416233 w 2264509"/>
                <a:gd name="connsiteY8-48628" fmla="*/ 2735641 h 7217346"/>
                <a:gd name="connsiteX9-48629" fmla="*/ 293173 w 2264509"/>
                <a:gd name="connsiteY9-48630" fmla="*/ 3799944 h 7217346"/>
                <a:gd name="connsiteX10-48631" fmla="*/ 428536 w 2264509"/>
                <a:gd name="connsiteY10-48632" fmla="*/ 3969982 h 7217346"/>
                <a:gd name="connsiteX11-48633" fmla="*/ 486017 w 2264509"/>
                <a:gd name="connsiteY11-48634" fmla="*/ 4215017 h 7217346"/>
                <a:gd name="connsiteX12-48635" fmla="*/ 547224 w 2264509"/>
                <a:gd name="connsiteY12-48636" fmla="*/ 4615099 h 7217346"/>
                <a:gd name="connsiteX13-48637" fmla="*/ 555878 w 2264509"/>
                <a:gd name="connsiteY13-48638" fmla="*/ 4779518 h 7217346"/>
                <a:gd name="connsiteX14-48639" fmla="*/ 541964 w 2264509"/>
                <a:gd name="connsiteY14-48640" fmla="*/ 4966441 h 7217346"/>
                <a:gd name="connsiteX15-48641" fmla="*/ 510234 w 2264509"/>
                <a:gd name="connsiteY15-48642" fmla="*/ 5112051 h 7217346"/>
                <a:gd name="connsiteX16-48643" fmla="*/ 434305 w 2264509"/>
                <a:gd name="connsiteY16-48644" fmla="*/ 6139609 h 7217346"/>
                <a:gd name="connsiteX17-48645" fmla="*/ 399690 w 2264509"/>
                <a:gd name="connsiteY17-48646" fmla="*/ 6589898 h 7217346"/>
                <a:gd name="connsiteX18-48647" fmla="*/ 471534 w 2264509"/>
                <a:gd name="connsiteY18-48648" fmla="*/ 6812999 h 7217346"/>
                <a:gd name="connsiteX19-48649" fmla="*/ 409205 w 2264509"/>
                <a:gd name="connsiteY19-48650" fmla="*/ 6995629 h 7217346"/>
                <a:gd name="connsiteX20-48651" fmla="*/ 712039 w 2264509"/>
                <a:gd name="connsiteY20-48652" fmla="*/ 7208607 h 7217346"/>
                <a:gd name="connsiteX21-48653" fmla="*/ 1018766 w 2264509"/>
                <a:gd name="connsiteY21-48654" fmla="*/ 7101007 h 7217346"/>
                <a:gd name="connsiteX22-48655" fmla="*/ 760721 w 2264509"/>
                <a:gd name="connsiteY22-48656" fmla="*/ 6842580 h 7217346"/>
                <a:gd name="connsiteX23-48657" fmla="*/ 804368 w 2264509"/>
                <a:gd name="connsiteY23-48658" fmla="*/ 6565349 h 7217346"/>
                <a:gd name="connsiteX24-48659" fmla="*/ 790216 w 2264509"/>
                <a:gd name="connsiteY24-48660" fmla="*/ 6235730 h 7217346"/>
                <a:gd name="connsiteX25-48661" fmla="*/ 907792 w 2264509"/>
                <a:gd name="connsiteY25-48662" fmla="*/ 5474692 h 7217346"/>
                <a:gd name="connsiteX26-48663" fmla="*/ 957309 w 2264509"/>
                <a:gd name="connsiteY26-48664" fmla="*/ 5365800 h 7217346"/>
                <a:gd name="connsiteX27-48665" fmla="*/ 949796 w 2264509"/>
                <a:gd name="connsiteY27-48666" fmla="*/ 5294498 h 7217346"/>
                <a:gd name="connsiteX28-48667" fmla="*/ 1022842 w 2264509"/>
                <a:gd name="connsiteY28-48668" fmla="*/ 5197505 h 7217346"/>
                <a:gd name="connsiteX29-48669" fmla="*/ 1024856 w 2264509"/>
                <a:gd name="connsiteY29-48670" fmla="*/ 5054630 h 7217346"/>
                <a:gd name="connsiteX30-48671" fmla="*/ 1250022 w 2264509"/>
                <a:gd name="connsiteY30-48672" fmla="*/ 4234537 h 7217346"/>
                <a:gd name="connsiteX31-48673" fmla="*/ 1388027 w 2264509"/>
                <a:gd name="connsiteY31-48674" fmla="*/ 4644157 h 7217346"/>
                <a:gd name="connsiteX32-48675" fmla="*/ 1392304 w 2264509"/>
                <a:gd name="connsiteY32-48676" fmla="*/ 4865602 h 7217346"/>
                <a:gd name="connsiteX33-48677" fmla="*/ 1364785 w 2264509"/>
                <a:gd name="connsiteY33-48678" fmla="*/ 4971714 h 7217346"/>
                <a:gd name="connsiteX34-48679" fmla="*/ 1405585 w 2264509"/>
                <a:gd name="connsiteY34-48680" fmla="*/ 5098769 h 7217346"/>
                <a:gd name="connsiteX35-48681" fmla="*/ 1313490 w 2264509"/>
                <a:gd name="connsiteY35-48682" fmla="*/ 5539804 h 7217346"/>
                <a:gd name="connsiteX36-48683" fmla="*/ 1314512 w 2264509"/>
                <a:gd name="connsiteY36-48684" fmla="*/ 6345824 h 7217346"/>
                <a:gd name="connsiteX37-48685" fmla="*/ 1369266 w 2264509"/>
                <a:gd name="connsiteY37-48686" fmla="*/ 6519700 h 7217346"/>
                <a:gd name="connsiteX38-48687" fmla="*/ 1336897 w 2264509"/>
                <a:gd name="connsiteY38-48688" fmla="*/ 6727274 h 7217346"/>
                <a:gd name="connsiteX39-48689" fmla="*/ 1355075 w 2264509"/>
                <a:gd name="connsiteY39-48690" fmla="*/ 6813600 h 7217346"/>
                <a:gd name="connsiteX40-48691" fmla="*/ 1364871 w 2264509"/>
                <a:gd name="connsiteY40-48692" fmla="*/ 7006384 h 7217346"/>
                <a:gd name="connsiteX41-48693" fmla="*/ 1811645 w 2264509"/>
                <a:gd name="connsiteY41-48694" fmla="*/ 7174679 h 7217346"/>
                <a:gd name="connsiteX42-48695" fmla="*/ 2240298 w 2264509"/>
                <a:gd name="connsiteY42-48696" fmla="*/ 7184685 h 7217346"/>
                <a:gd name="connsiteX43-48697" fmla="*/ 2223142 w 2264509"/>
                <a:gd name="connsiteY43-48698" fmla="*/ 7032346 h 7217346"/>
                <a:gd name="connsiteX44-48699" fmla="*/ 1738539 w 2264509"/>
                <a:gd name="connsiteY44-48700" fmla="*/ 6666009 h 7217346"/>
                <a:gd name="connsiteX45-48701" fmla="*/ 1759422 w 2264509"/>
                <a:gd name="connsiteY45-48702" fmla="*/ 6535632 h 7217346"/>
                <a:gd name="connsiteX46-48703" fmla="*/ 1719909 w 2264509"/>
                <a:gd name="connsiteY46-48704" fmla="*/ 6436627 h 7217346"/>
                <a:gd name="connsiteX47-48705" fmla="*/ 1708642 w 2264509"/>
                <a:gd name="connsiteY47-48706" fmla="*/ 6235730 h 7217346"/>
                <a:gd name="connsiteX48-48707" fmla="*/ 1730306 w 2264509"/>
                <a:gd name="connsiteY48-48708" fmla="*/ 5965274 h 7217346"/>
                <a:gd name="connsiteX49-48709" fmla="*/ 1778923 w 2264509"/>
                <a:gd name="connsiteY49-48710" fmla="*/ 5513111 h 7217346"/>
                <a:gd name="connsiteX50-48711" fmla="*/ 1790341 w 2264509"/>
                <a:gd name="connsiteY50-48712" fmla="*/ 5349364 h 7217346"/>
                <a:gd name="connsiteX51-48713" fmla="*/ 1855040 w 2264509"/>
                <a:gd name="connsiteY51-48714" fmla="*/ 5272196 h 7217346"/>
                <a:gd name="connsiteX52-48715" fmla="*/ 1920156 w 2264509"/>
                <a:gd name="connsiteY52-48716" fmla="*/ 5046384 h 7217346"/>
                <a:gd name="connsiteX53-48717" fmla="*/ 1960649 w 2264509"/>
                <a:gd name="connsiteY53-48718" fmla="*/ 4791056 h 7217346"/>
                <a:gd name="connsiteX54-48719" fmla="*/ 1951665 w 2264509"/>
                <a:gd name="connsiteY54-48720" fmla="*/ 4334336 h 7217346"/>
                <a:gd name="connsiteX55-48721" fmla="*/ 1932344 w 2264509"/>
                <a:gd name="connsiteY55-48722" fmla="*/ 3888133 h 7217346"/>
                <a:gd name="connsiteX56-48723" fmla="*/ 2114094 w 2264509"/>
                <a:gd name="connsiteY56-48724" fmla="*/ 3794489 h 7217346"/>
                <a:gd name="connsiteX57-48725" fmla="*/ 1762492 w 2264509"/>
                <a:gd name="connsiteY57-48726" fmla="*/ 2682768 h 7217346"/>
                <a:gd name="connsiteX58-48727" fmla="*/ 2171636 w 2264509"/>
                <a:gd name="connsiteY58-48728" fmla="*/ 2450629 h 7217346"/>
                <a:gd name="connsiteX59-48729" fmla="*/ 2032492 w 2264509"/>
                <a:gd name="connsiteY59-48730" fmla="*/ 1850474 h 7217346"/>
                <a:gd name="connsiteX60-48731" fmla="*/ 1987751 w 2264509"/>
                <a:gd name="connsiteY60-48732" fmla="*/ 1662589 h 7217346"/>
                <a:gd name="connsiteX61-48733" fmla="*/ 1973329 w 2264509"/>
                <a:gd name="connsiteY61-48734" fmla="*/ 1418094 h 7217346"/>
                <a:gd name="connsiteX62-48735" fmla="*/ 1925704 w 2264509"/>
                <a:gd name="connsiteY62-48736" fmla="*/ 1287898 h 7217346"/>
                <a:gd name="connsiteX63-48737" fmla="*/ 1458979 w 2264509"/>
                <a:gd name="connsiteY63-48738" fmla="*/ 1120535 h 7217346"/>
                <a:gd name="connsiteX64-48739" fmla="*/ 1360513 w 2264509"/>
                <a:gd name="connsiteY64-48740" fmla="*/ 1005635 h 7217346"/>
                <a:gd name="connsiteX65-48741" fmla="*/ 1416522 w 2264509"/>
                <a:gd name="connsiteY65-48742" fmla="*/ 807081 h 7217346"/>
                <a:gd name="connsiteX66-48743" fmla="*/ 1484699 w 2264509"/>
                <a:gd name="connsiteY66-48744" fmla="*/ 608469 h 7217346"/>
                <a:gd name="connsiteX67-48745" fmla="*/ 1496208 w 2264509"/>
                <a:gd name="connsiteY67-48746" fmla="*/ 366317 h 7217346"/>
                <a:gd name="connsiteX68-48747" fmla="*/ 1413968 w 2264509"/>
                <a:gd name="connsiteY68-48748" fmla="*/ 146640 h 7217346"/>
                <a:gd name="connsiteX69-48749" fmla="*/ 1100515 w 2264509"/>
                <a:gd name="connsiteY69-48750" fmla="*/ 551 h 7217346"/>
                <a:gd name="connsiteX0-48751" fmla="*/ 1100515 w 2264509"/>
                <a:gd name="connsiteY0-48752" fmla="*/ 551 h 7217346"/>
                <a:gd name="connsiteX1-48753" fmla="*/ 849378 w 2264509"/>
                <a:gd name="connsiteY1-48754" fmla="*/ 118937 h 7217346"/>
                <a:gd name="connsiteX2-48755" fmla="*/ 751515 w 2264509"/>
                <a:gd name="connsiteY2-48756" fmla="*/ 285490 h 7217346"/>
                <a:gd name="connsiteX3-48757" fmla="*/ 756141 w 2264509"/>
                <a:gd name="connsiteY3-48758" fmla="*/ 566071 h 7217346"/>
                <a:gd name="connsiteX4-48759" fmla="*/ 895260 w 2264509"/>
                <a:gd name="connsiteY4-48760" fmla="*/ 882679 h 7217346"/>
                <a:gd name="connsiteX5-48761" fmla="*/ 785588 w 2264509"/>
                <a:gd name="connsiteY5-48762" fmla="*/ 1025825 h 7217346"/>
                <a:gd name="connsiteX6-48763" fmla="*/ 152912 w 2264509"/>
                <a:gd name="connsiteY6-48764" fmla="*/ 1252683 h 7217346"/>
                <a:gd name="connsiteX7-48765" fmla="*/ 8160 w 2264509"/>
                <a:gd name="connsiteY7-48766" fmla="*/ 2283394 h 7217346"/>
                <a:gd name="connsiteX8-48767" fmla="*/ 416233 w 2264509"/>
                <a:gd name="connsiteY8-48768" fmla="*/ 2735641 h 7217346"/>
                <a:gd name="connsiteX9-48769" fmla="*/ 293173 w 2264509"/>
                <a:gd name="connsiteY9-48770" fmla="*/ 3799944 h 7217346"/>
                <a:gd name="connsiteX10-48771" fmla="*/ 428536 w 2264509"/>
                <a:gd name="connsiteY10-48772" fmla="*/ 3969982 h 7217346"/>
                <a:gd name="connsiteX11-48773" fmla="*/ 486017 w 2264509"/>
                <a:gd name="connsiteY11-48774" fmla="*/ 4215017 h 7217346"/>
                <a:gd name="connsiteX12-48775" fmla="*/ 547224 w 2264509"/>
                <a:gd name="connsiteY12-48776" fmla="*/ 4615099 h 7217346"/>
                <a:gd name="connsiteX13-48777" fmla="*/ 555878 w 2264509"/>
                <a:gd name="connsiteY13-48778" fmla="*/ 4779518 h 7217346"/>
                <a:gd name="connsiteX14-48779" fmla="*/ 541964 w 2264509"/>
                <a:gd name="connsiteY14-48780" fmla="*/ 4966441 h 7217346"/>
                <a:gd name="connsiteX15-48781" fmla="*/ 510234 w 2264509"/>
                <a:gd name="connsiteY15-48782" fmla="*/ 5112051 h 7217346"/>
                <a:gd name="connsiteX16-48783" fmla="*/ 434305 w 2264509"/>
                <a:gd name="connsiteY16-48784" fmla="*/ 6139609 h 7217346"/>
                <a:gd name="connsiteX17-48785" fmla="*/ 399690 w 2264509"/>
                <a:gd name="connsiteY17-48786" fmla="*/ 6589898 h 7217346"/>
                <a:gd name="connsiteX18-48787" fmla="*/ 471534 w 2264509"/>
                <a:gd name="connsiteY18-48788" fmla="*/ 6812999 h 7217346"/>
                <a:gd name="connsiteX19-48789" fmla="*/ 409205 w 2264509"/>
                <a:gd name="connsiteY19-48790" fmla="*/ 6995629 h 7217346"/>
                <a:gd name="connsiteX20-48791" fmla="*/ 712039 w 2264509"/>
                <a:gd name="connsiteY20-48792" fmla="*/ 7208607 h 7217346"/>
                <a:gd name="connsiteX21-48793" fmla="*/ 1018766 w 2264509"/>
                <a:gd name="connsiteY21-48794" fmla="*/ 7101007 h 7217346"/>
                <a:gd name="connsiteX22-48795" fmla="*/ 760721 w 2264509"/>
                <a:gd name="connsiteY22-48796" fmla="*/ 6842580 h 7217346"/>
                <a:gd name="connsiteX23-48797" fmla="*/ 804368 w 2264509"/>
                <a:gd name="connsiteY23-48798" fmla="*/ 6565349 h 7217346"/>
                <a:gd name="connsiteX24-48799" fmla="*/ 790216 w 2264509"/>
                <a:gd name="connsiteY24-48800" fmla="*/ 6235730 h 7217346"/>
                <a:gd name="connsiteX25-48801" fmla="*/ 907792 w 2264509"/>
                <a:gd name="connsiteY25-48802" fmla="*/ 5474692 h 7217346"/>
                <a:gd name="connsiteX26-48803" fmla="*/ 957309 w 2264509"/>
                <a:gd name="connsiteY26-48804" fmla="*/ 5365800 h 7217346"/>
                <a:gd name="connsiteX27-48805" fmla="*/ 949796 w 2264509"/>
                <a:gd name="connsiteY27-48806" fmla="*/ 5294498 h 7217346"/>
                <a:gd name="connsiteX28-48807" fmla="*/ 1022842 w 2264509"/>
                <a:gd name="connsiteY28-48808" fmla="*/ 5197505 h 7217346"/>
                <a:gd name="connsiteX29-48809" fmla="*/ 1024856 w 2264509"/>
                <a:gd name="connsiteY29-48810" fmla="*/ 5054630 h 7217346"/>
                <a:gd name="connsiteX30-48811" fmla="*/ 1250022 w 2264509"/>
                <a:gd name="connsiteY30-48812" fmla="*/ 4234537 h 7217346"/>
                <a:gd name="connsiteX31-48813" fmla="*/ 1388027 w 2264509"/>
                <a:gd name="connsiteY31-48814" fmla="*/ 4644157 h 7217346"/>
                <a:gd name="connsiteX32-48815" fmla="*/ 1392304 w 2264509"/>
                <a:gd name="connsiteY32-48816" fmla="*/ 4865602 h 7217346"/>
                <a:gd name="connsiteX33-48817" fmla="*/ 1364785 w 2264509"/>
                <a:gd name="connsiteY33-48818" fmla="*/ 4971714 h 7217346"/>
                <a:gd name="connsiteX34-48819" fmla="*/ 1405585 w 2264509"/>
                <a:gd name="connsiteY34-48820" fmla="*/ 5098769 h 7217346"/>
                <a:gd name="connsiteX35-48821" fmla="*/ 1313490 w 2264509"/>
                <a:gd name="connsiteY35-48822" fmla="*/ 5539804 h 7217346"/>
                <a:gd name="connsiteX36-48823" fmla="*/ 1314512 w 2264509"/>
                <a:gd name="connsiteY36-48824" fmla="*/ 6345824 h 7217346"/>
                <a:gd name="connsiteX37-48825" fmla="*/ 1369266 w 2264509"/>
                <a:gd name="connsiteY37-48826" fmla="*/ 6519700 h 7217346"/>
                <a:gd name="connsiteX38-48827" fmla="*/ 1336897 w 2264509"/>
                <a:gd name="connsiteY38-48828" fmla="*/ 6727274 h 7217346"/>
                <a:gd name="connsiteX39-48829" fmla="*/ 1355075 w 2264509"/>
                <a:gd name="connsiteY39-48830" fmla="*/ 6813600 h 7217346"/>
                <a:gd name="connsiteX40-48831" fmla="*/ 1364871 w 2264509"/>
                <a:gd name="connsiteY40-48832" fmla="*/ 7006384 h 7217346"/>
                <a:gd name="connsiteX41-48833" fmla="*/ 1811645 w 2264509"/>
                <a:gd name="connsiteY41-48834" fmla="*/ 7174679 h 7217346"/>
                <a:gd name="connsiteX42-48835" fmla="*/ 2240298 w 2264509"/>
                <a:gd name="connsiteY42-48836" fmla="*/ 7184685 h 7217346"/>
                <a:gd name="connsiteX43-48837" fmla="*/ 2223142 w 2264509"/>
                <a:gd name="connsiteY43-48838" fmla="*/ 7032346 h 7217346"/>
                <a:gd name="connsiteX44-48839" fmla="*/ 1738539 w 2264509"/>
                <a:gd name="connsiteY44-48840" fmla="*/ 6666009 h 7217346"/>
                <a:gd name="connsiteX45-48841" fmla="*/ 1759422 w 2264509"/>
                <a:gd name="connsiteY45-48842" fmla="*/ 6535632 h 7217346"/>
                <a:gd name="connsiteX46-48843" fmla="*/ 1719909 w 2264509"/>
                <a:gd name="connsiteY46-48844" fmla="*/ 6436627 h 7217346"/>
                <a:gd name="connsiteX47-48845" fmla="*/ 1708642 w 2264509"/>
                <a:gd name="connsiteY47-48846" fmla="*/ 6235730 h 7217346"/>
                <a:gd name="connsiteX48-48847" fmla="*/ 1730306 w 2264509"/>
                <a:gd name="connsiteY48-48848" fmla="*/ 5965274 h 7217346"/>
                <a:gd name="connsiteX49-48849" fmla="*/ 1778923 w 2264509"/>
                <a:gd name="connsiteY49-48850" fmla="*/ 5513111 h 7217346"/>
                <a:gd name="connsiteX50-48851" fmla="*/ 1790341 w 2264509"/>
                <a:gd name="connsiteY50-48852" fmla="*/ 5349364 h 7217346"/>
                <a:gd name="connsiteX51-48853" fmla="*/ 1855040 w 2264509"/>
                <a:gd name="connsiteY51-48854" fmla="*/ 5272196 h 7217346"/>
                <a:gd name="connsiteX52-48855" fmla="*/ 1920156 w 2264509"/>
                <a:gd name="connsiteY52-48856" fmla="*/ 5046384 h 7217346"/>
                <a:gd name="connsiteX53-48857" fmla="*/ 1960649 w 2264509"/>
                <a:gd name="connsiteY53-48858" fmla="*/ 4791056 h 7217346"/>
                <a:gd name="connsiteX54-48859" fmla="*/ 1951665 w 2264509"/>
                <a:gd name="connsiteY54-48860" fmla="*/ 4334336 h 7217346"/>
                <a:gd name="connsiteX55-48861" fmla="*/ 1932344 w 2264509"/>
                <a:gd name="connsiteY55-48862" fmla="*/ 3888133 h 7217346"/>
                <a:gd name="connsiteX56-48863" fmla="*/ 2114094 w 2264509"/>
                <a:gd name="connsiteY56-48864" fmla="*/ 3794489 h 7217346"/>
                <a:gd name="connsiteX57-48865" fmla="*/ 1762492 w 2264509"/>
                <a:gd name="connsiteY57-48866" fmla="*/ 2682768 h 7217346"/>
                <a:gd name="connsiteX58-48867" fmla="*/ 2171636 w 2264509"/>
                <a:gd name="connsiteY58-48868" fmla="*/ 2450629 h 7217346"/>
                <a:gd name="connsiteX59-48869" fmla="*/ 2032492 w 2264509"/>
                <a:gd name="connsiteY59-48870" fmla="*/ 1850474 h 7217346"/>
                <a:gd name="connsiteX60-48871" fmla="*/ 1987751 w 2264509"/>
                <a:gd name="connsiteY60-48872" fmla="*/ 1662589 h 7217346"/>
                <a:gd name="connsiteX61-48873" fmla="*/ 1973329 w 2264509"/>
                <a:gd name="connsiteY61-48874" fmla="*/ 1418094 h 7217346"/>
                <a:gd name="connsiteX62-48875" fmla="*/ 1925704 w 2264509"/>
                <a:gd name="connsiteY62-48876" fmla="*/ 1287898 h 7217346"/>
                <a:gd name="connsiteX63-48877" fmla="*/ 1458979 w 2264509"/>
                <a:gd name="connsiteY63-48878" fmla="*/ 1120535 h 7217346"/>
                <a:gd name="connsiteX64-48879" fmla="*/ 1360513 w 2264509"/>
                <a:gd name="connsiteY64-48880" fmla="*/ 1005635 h 7217346"/>
                <a:gd name="connsiteX65-48881" fmla="*/ 1416522 w 2264509"/>
                <a:gd name="connsiteY65-48882" fmla="*/ 807081 h 7217346"/>
                <a:gd name="connsiteX66-48883" fmla="*/ 1484699 w 2264509"/>
                <a:gd name="connsiteY66-48884" fmla="*/ 608469 h 7217346"/>
                <a:gd name="connsiteX67-48885" fmla="*/ 1496208 w 2264509"/>
                <a:gd name="connsiteY67-48886" fmla="*/ 366317 h 7217346"/>
                <a:gd name="connsiteX68-48887" fmla="*/ 1413968 w 2264509"/>
                <a:gd name="connsiteY68-48888" fmla="*/ 146640 h 7217346"/>
                <a:gd name="connsiteX69-48889" fmla="*/ 1100515 w 2264509"/>
                <a:gd name="connsiteY69-48890" fmla="*/ 551 h 7217346"/>
                <a:gd name="connsiteX0-48891" fmla="*/ 1100515 w 2264509"/>
                <a:gd name="connsiteY0-48892" fmla="*/ 551 h 7217346"/>
                <a:gd name="connsiteX1-48893" fmla="*/ 849378 w 2264509"/>
                <a:gd name="connsiteY1-48894" fmla="*/ 118937 h 7217346"/>
                <a:gd name="connsiteX2-48895" fmla="*/ 751515 w 2264509"/>
                <a:gd name="connsiteY2-48896" fmla="*/ 285490 h 7217346"/>
                <a:gd name="connsiteX3-48897" fmla="*/ 756141 w 2264509"/>
                <a:gd name="connsiteY3-48898" fmla="*/ 566071 h 7217346"/>
                <a:gd name="connsiteX4-48899" fmla="*/ 895260 w 2264509"/>
                <a:gd name="connsiteY4-48900" fmla="*/ 882679 h 7217346"/>
                <a:gd name="connsiteX5-48901" fmla="*/ 785588 w 2264509"/>
                <a:gd name="connsiteY5-48902" fmla="*/ 1025825 h 7217346"/>
                <a:gd name="connsiteX6-48903" fmla="*/ 152912 w 2264509"/>
                <a:gd name="connsiteY6-48904" fmla="*/ 1252683 h 7217346"/>
                <a:gd name="connsiteX7-48905" fmla="*/ 8160 w 2264509"/>
                <a:gd name="connsiteY7-48906" fmla="*/ 2283394 h 7217346"/>
                <a:gd name="connsiteX8-48907" fmla="*/ 416233 w 2264509"/>
                <a:gd name="connsiteY8-48908" fmla="*/ 2735641 h 7217346"/>
                <a:gd name="connsiteX9-48909" fmla="*/ 293173 w 2264509"/>
                <a:gd name="connsiteY9-48910" fmla="*/ 3799944 h 7217346"/>
                <a:gd name="connsiteX10-48911" fmla="*/ 428536 w 2264509"/>
                <a:gd name="connsiteY10-48912" fmla="*/ 3969982 h 7217346"/>
                <a:gd name="connsiteX11-48913" fmla="*/ 486017 w 2264509"/>
                <a:gd name="connsiteY11-48914" fmla="*/ 4215017 h 7217346"/>
                <a:gd name="connsiteX12-48915" fmla="*/ 547224 w 2264509"/>
                <a:gd name="connsiteY12-48916" fmla="*/ 4615099 h 7217346"/>
                <a:gd name="connsiteX13-48917" fmla="*/ 555878 w 2264509"/>
                <a:gd name="connsiteY13-48918" fmla="*/ 4779518 h 7217346"/>
                <a:gd name="connsiteX14-48919" fmla="*/ 541964 w 2264509"/>
                <a:gd name="connsiteY14-48920" fmla="*/ 4966441 h 7217346"/>
                <a:gd name="connsiteX15-48921" fmla="*/ 510234 w 2264509"/>
                <a:gd name="connsiteY15-48922" fmla="*/ 5112051 h 7217346"/>
                <a:gd name="connsiteX16-48923" fmla="*/ 434305 w 2264509"/>
                <a:gd name="connsiteY16-48924" fmla="*/ 6139609 h 7217346"/>
                <a:gd name="connsiteX17-48925" fmla="*/ 399690 w 2264509"/>
                <a:gd name="connsiteY17-48926" fmla="*/ 6589898 h 7217346"/>
                <a:gd name="connsiteX18-48927" fmla="*/ 471534 w 2264509"/>
                <a:gd name="connsiteY18-48928" fmla="*/ 6812999 h 7217346"/>
                <a:gd name="connsiteX19-48929" fmla="*/ 409205 w 2264509"/>
                <a:gd name="connsiteY19-48930" fmla="*/ 6995629 h 7217346"/>
                <a:gd name="connsiteX20-48931" fmla="*/ 712039 w 2264509"/>
                <a:gd name="connsiteY20-48932" fmla="*/ 7208607 h 7217346"/>
                <a:gd name="connsiteX21-48933" fmla="*/ 1018766 w 2264509"/>
                <a:gd name="connsiteY21-48934" fmla="*/ 7101007 h 7217346"/>
                <a:gd name="connsiteX22-48935" fmla="*/ 760721 w 2264509"/>
                <a:gd name="connsiteY22-48936" fmla="*/ 6842580 h 7217346"/>
                <a:gd name="connsiteX23-48937" fmla="*/ 804368 w 2264509"/>
                <a:gd name="connsiteY23-48938" fmla="*/ 6565349 h 7217346"/>
                <a:gd name="connsiteX24-48939" fmla="*/ 790216 w 2264509"/>
                <a:gd name="connsiteY24-48940" fmla="*/ 6235730 h 7217346"/>
                <a:gd name="connsiteX25-48941" fmla="*/ 907792 w 2264509"/>
                <a:gd name="connsiteY25-48942" fmla="*/ 5474692 h 7217346"/>
                <a:gd name="connsiteX26-48943" fmla="*/ 957309 w 2264509"/>
                <a:gd name="connsiteY26-48944" fmla="*/ 5365800 h 7217346"/>
                <a:gd name="connsiteX27-48945" fmla="*/ 949796 w 2264509"/>
                <a:gd name="connsiteY27-48946" fmla="*/ 5294498 h 7217346"/>
                <a:gd name="connsiteX28-48947" fmla="*/ 1022842 w 2264509"/>
                <a:gd name="connsiteY28-48948" fmla="*/ 5197505 h 7217346"/>
                <a:gd name="connsiteX29-48949" fmla="*/ 1024856 w 2264509"/>
                <a:gd name="connsiteY29-48950" fmla="*/ 5054630 h 7217346"/>
                <a:gd name="connsiteX30-48951" fmla="*/ 1250022 w 2264509"/>
                <a:gd name="connsiteY30-48952" fmla="*/ 4234537 h 7217346"/>
                <a:gd name="connsiteX31-48953" fmla="*/ 1388027 w 2264509"/>
                <a:gd name="connsiteY31-48954" fmla="*/ 4644157 h 7217346"/>
                <a:gd name="connsiteX32-48955" fmla="*/ 1392304 w 2264509"/>
                <a:gd name="connsiteY32-48956" fmla="*/ 4865602 h 7217346"/>
                <a:gd name="connsiteX33-48957" fmla="*/ 1364785 w 2264509"/>
                <a:gd name="connsiteY33-48958" fmla="*/ 4971714 h 7217346"/>
                <a:gd name="connsiteX34-48959" fmla="*/ 1405585 w 2264509"/>
                <a:gd name="connsiteY34-48960" fmla="*/ 5098769 h 7217346"/>
                <a:gd name="connsiteX35-48961" fmla="*/ 1313490 w 2264509"/>
                <a:gd name="connsiteY35-48962" fmla="*/ 5539804 h 7217346"/>
                <a:gd name="connsiteX36-48963" fmla="*/ 1314512 w 2264509"/>
                <a:gd name="connsiteY36-48964" fmla="*/ 6345824 h 7217346"/>
                <a:gd name="connsiteX37-48965" fmla="*/ 1369266 w 2264509"/>
                <a:gd name="connsiteY37-48966" fmla="*/ 6519700 h 7217346"/>
                <a:gd name="connsiteX38-48967" fmla="*/ 1336897 w 2264509"/>
                <a:gd name="connsiteY38-48968" fmla="*/ 6727274 h 7217346"/>
                <a:gd name="connsiteX39-48969" fmla="*/ 1355075 w 2264509"/>
                <a:gd name="connsiteY39-48970" fmla="*/ 6813600 h 7217346"/>
                <a:gd name="connsiteX40-48971" fmla="*/ 1364871 w 2264509"/>
                <a:gd name="connsiteY40-48972" fmla="*/ 7006384 h 7217346"/>
                <a:gd name="connsiteX41-48973" fmla="*/ 1811645 w 2264509"/>
                <a:gd name="connsiteY41-48974" fmla="*/ 7174679 h 7217346"/>
                <a:gd name="connsiteX42-48975" fmla="*/ 2240298 w 2264509"/>
                <a:gd name="connsiteY42-48976" fmla="*/ 7184685 h 7217346"/>
                <a:gd name="connsiteX43-48977" fmla="*/ 2223142 w 2264509"/>
                <a:gd name="connsiteY43-48978" fmla="*/ 7032346 h 7217346"/>
                <a:gd name="connsiteX44-48979" fmla="*/ 1738539 w 2264509"/>
                <a:gd name="connsiteY44-48980" fmla="*/ 6666009 h 7217346"/>
                <a:gd name="connsiteX45-48981" fmla="*/ 1759422 w 2264509"/>
                <a:gd name="connsiteY45-48982" fmla="*/ 6535632 h 7217346"/>
                <a:gd name="connsiteX46-48983" fmla="*/ 1719909 w 2264509"/>
                <a:gd name="connsiteY46-48984" fmla="*/ 6436627 h 7217346"/>
                <a:gd name="connsiteX47-48985" fmla="*/ 1708642 w 2264509"/>
                <a:gd name="connsiteY47-48986" fmla="*/ 6235730 h 7217346"/>
                <a:gd name="connsiteX48-48987" fmla="*/ 1730306 w 2264509"/>
                <a:gd name="connsiteY48-48988" fmla="*/ 5965274 h 7217346"/>
                <a:gd name="connsiteX49-48989" fmla="*/ 1778923 w 2264509"/>
                <a:gd name="connsiteY49-48990" fmla="*/ 5513111 h 7217346"/>
                <a:gd name="connsiteX50-48991" fmla="*/ 1790341 w 2264509"/>
                <a:gd name="connsiteY50-48992" fmla="*/ 5349364 h 7217346"/>
                <a:gd name="connsiteX51-48993" fmla="*/ 1855040 w 2264509"/>
                <a:gd name="connsiteY51-48994" fmla="*/ 5272196 h 7217346"/>
                <a:gd name="connsiteX52-48995" fmla="*/ 1920156 w 2264509"/>
                <a:gd name="connsiteY52-48996" fmla="*/ 5046384 h 7217346"/>
                <a:gd name="connsiteX53-48997" fmla="*/ 1960649 w 2264509"/>
                <a:gd name="connsiteY53-48998" fmla="*/ 4791056 h 7217346"/>
                <a:gd name="connsiteX54-48999" fmla="*/ 1951665 w 2264509"/>
                <a:gd name="connsiteY54-49000" fmla="*/ 4334336 h 7217346"/>
                <a:gd name="connsiteX55-49001" fmla="*/ 1932344 w 2264509"/>
                <a:gd name="connsiteY55-49002" fmla="*/ 3888133 h 7217346"/>
                <a:gd name="connsiteX56-49003" fmla="*/ 2114094 w 2264509"/>
                <a:gd name="connsiteY56-49004" fmla="*/ 3794489 h 7217346"/>
                <a:gd name="connsiteX57-49005" fmla="*/ 1762492 w 2264509"/>
                <a:gd name="connsiteY57-49006" fmla="*/ 2682768 h 7217346"/>
                <a:gd name="connsiteX58-49007" fmla="*/ 2171636 w 2264509"/>
                <a:gd name="connsiteY58-49008" fmla="*/ 2450629 h 7217346"/>
                <a:gd name="connsiteX59-49009" fmla="*/ 2032492 w 2264509"/>
                <a:gd name="connsiteY59-49010" fmla="*/ 1850474 h 7217346"/>
                <a:gd name="connsiteX60-49011" fmla="*/ 1987751 w 2264509"/>
                <a:gd name="connsiteY60-49012" fmla="*/ 1662589 h 7217346"/>
                <a:gd name="connsiteX61-49013" fmla="*/ 1973329 w 2264509"/>
                <a:gd name="connsiteY61-49014" fmla="*/ 1418094 h 7217346"/>
                <a:gd name="connsiteX62-49015" fmla="*/ 1925704 w 2264509"/>
                <a:gd name="connsiteY62-49016" fmla="*/ 1287898 h 7217346"/>
                <a:gd name="connsiteX63-49017" fmla="*/ 1458979 w 2264509"/>
                <a:gd name="connsiteY63-49018" fmla="*/ 1120535 h 7217346"/>
                <a:gd name="connsiteX64-49019" fmla="*/ 1360513 w 2264509"/>
                <a:gd name="connsiteY64-49020" fmla="*/ 1005635 h 7217346"/>
                <a:gd name="connsiteX65-49021" fmla="*/ 1416522 w 2264509"/>
                <a:gd name="connsiteY65-49022" fmla="*/ 807081 h 7217346"/>
                <a:gd name="connsiteX66-49023" fmla="*/ 1484699 w 2264509"/>
                <a:gd name="connsiteY66-49024" fmla="*/ 608469 h 7217346"/>
                <a:gd name="connsiteX67-49025" fmla="*/ 1496208 w 2264509"/>
                <a:gd name="connsiteY67-49026" fmla="*/ 366317 h 7217346"/>
                <a:gd name="connsiteX68-49027" fmla="*/ 1413968 w 2264509"/>
                <a:gd name="connsiteY68-49028" fmla="*/ 146640 h 7217346"/>
                <a:gd name="connsiteX69-49029" fmla="*/ 1100515 w 2264509"/>
                <a:gd name="connsiteY69-49030" fmla="*/ 551 h 7217346"/>
                <a:gd name="connsiteX0-49031" fmla="*/ 1100515 w 2264509"/>
                <a:gd name="connsiteY0-49032" fmla="*/ 551 h 7217346"/>
                <a:gd name="connsiteX1-49033" fmla="*/ 849378 w 2264509"/>
                <a:gd name="connsiteY1-49034" fmla="*/ 118937 h 7217346"/>
                <a:gd name="connsiteX2-49035" fmla="*/ 751515 w 2264509"/>
                <a:gd name="connsiteY2-49036" fmla="*/ 285490 h 7217346"/>
                <a:gd name="connsiteX3-49037" fmla="*/ 756141 w 2264509"/>
                <a:gd name="connsiteY3-49038" fmla="*/ 566071 h 7217346"/>
                <a:gd name="connsiteX4-49039" fmla="*/ 895260 w 2264509"/>
                <a:gd name="connsiteY4-49040" fmla="*/ 882679 h 7217346"/>
                <a:gd name="connsiteX5-49041" fmla="*/ 785588 w 2264509"/>
                <a:gd name="connsiteY5-49042" fmla="*/ 1025825 h 7217346"/>
                <a:gd name="connsiteX6-49043" fmla="*/ 152912 w 2264509"/>
                <a:gd name="connsiteY6-49044" fmla="*/ 1252683 h 7217346"/>
                <a:gd name="connsiteX7-49045" fmla="*/ 8160 w 2264509"/>
                <a:gd name="connsiteY7-49046" fmla="*/ 2283394 h 7217346"/>
                <a:gd name="connsiteX8-49047" fmla="*/ 416233 w 2264509"/>
                <a:gd name="connsiteY8-49048" fmla="*/ 2735641 h 7217346"/>
                <a:gd name="connsiteX9-49049" fmla="*/ 293173 w 2264509"/>
                <a:gd name="connsiteY9-49050" fmla="*/ 3799944 h 7217346"/>
                <a:gd name="connsiteX10-49051" fmla="*/ 428536 w 2264509"/>
                <a:gd name="connsiteY10-49052" fmla="*/ 3969982 h 7217346"/>
                <a:gd name="connsiteX11-49053" fmla="*/ 486017 w 2264509"/>
                <a:gd name="connsiteY11-49054" fmla="*/ 4215017 h 7217346"/>
                <a:gd name="connsiteX12-49055" fmla="*/ 547224 w 2264509"/>
                <a:gd name="connsiteY12-49056" fmla="*/ 4615099 h 7217346"/>
                <a:gd name="connsiteX13-49057" fmla="*/ 555878 w 2264509"/>
                <a:gd name="connsiteY13-49058" fmla="*/ 4779518 h 7217346"/>
                <a:gd name="connsiteX14-49059" fmla="*/ 541964 w 2264509"/>
                <a:gd name="connsiteY14-49060" fmla="*/ 4966441 h 7217346"/>
                <a:gd name="connsiteX15-49061" fmla="*/ 510234 w 2264509"/>
                <a:gd name="connsiteY15-49062" fmla="*/ 5112051 h 7217346"/>
                <a:gd name="connsiteX16-49063" fmla="*/ 434305 w 2264509"/>
                <a:gd name="connsiteY16-49064" fmla="*/ 6139609 h 7217346"/>
                <a:gd name="connsiteX17-49065" fmla="*/ 399690 w 2264509"/>
                <a:gd name="connsiteY17-49066" fmla="*/ 6589898 h 7217346"/>
                <a:gd name="connsiteX18-49067" fmla="*/ 471534 w 2264509"/>
                <a:gd name="connsiteY18-49068" fmla="*/ 6812999 h 7217346"/>
                <a:gd name="connsiteX19-49069" fmla="*/ 409205 w 2264509"/>
                <a:gd name="connsiteY19-49070" fmla="*/ 6995629 h 7217346"/>
                <a:gd name="connsiteX20-49071" fmla="*/ 712039 w 2264509"/>
                <a:gd name="connsiteY20-49072" fmla="*/ 7208607 h 7217346"/>
                <a:gd name="connsiteX21-49073" fmla="*/ 1018766 w 2264509"/>
                <a:gd name="connsiteY21-49074" fmla="*/ 7101007 h 7217346"/>
                <a:gd name="connsiteX22-49075" fmla="*/ 760721 w 2264509"/>
                <a:gd name="connsiteY22-49076" fmla="*/ 6842580 h 7217346"/>
                <a:gd name="connsiteX23-49077" fmla="*/ 804368 w 2264509"/>
                <a:gd name="connsiteY23-49078" fmla="*/ 6565349 h 7217346"/>
                <a:gd name="connsiteX24-49079" fmla="*/ 790216 w 2264509"/>
                <a:gd name="connsiteY24-49080" fmla="*/ 6235730 h 7217346"/>
                <a:gd name="connsiteX25-49081" fmla="*/ 907792 w 2264509"/>
                <a:gd name="connsiteY25-49082" fmla="*/ 5474692 h 7217346"/>
                <a:gd name="connsiteX26-49083" fmla="*/ 957309 w 2264509"/>
                <a:gd name="connsiteY26-49084" fmla="*/ 5365800 h 7217346"/>
                <a:gd name="connsiteX27-49085" fmla="*/ 949796 w 2264509"/>
                <a:gd name="connsiteY27-49086" fmla="*/ 5294498 h 7217346"/>
                <a:gd name="connsiteX28-49087" fmla="*/ 1022842 w 2264509"/>
                <a:gd name="connsiteY28-49088" fmla="*/ 5197505 h 7217346"/>
                <a:gd name="connsiteX29-49089" fmla="*/ 1024856 w 2264509"/>
                <a:gd name="connsiteY29-49090" fmla="*/ 5054630 h 7217346"/>
                <a:gd name="connsiteX30-49091" fmla="*/ 1250022 w 2264509"/>
                <a:gd name="connsiteY30-49092" fmla="*/ 4234537 h 7217346"/>
                <a:gd name="connsiteX31-49093" fmla="*/ 1388027 w 2264509"/>
                <a:gd name="connsiteY31-49094" fmla="*/ 4644157 h 7217346"/>
                <a:gd name="connsiteX32-49095" fmla="*/ 1392304 w 2264509"/>
                <a:gd name="connsiteY32-49096" fmla="*/ 4865602 h 7217346"/>
                <a:gd name="connsiteX33-49097" fmla="*/ 1364785 w 2264509"/>
                <a:gd name="connsiteY33-49098" fmla="*/ 4971714 h 7217346"/>
                <a:gd name="connsiteX34-49099" fmla="*/ 1405585 w 2264509"/>
                <a:gd name="connsiteY34-49100" fmla="*/ 5098769 h 7217346"/>
                <a:gd name="connsiteX35-49101" fmla="*/ 1313490 w 2264509"/>
                <a:gd name="connsiteY35-49102" fmla="*/ 5539804 h 7217346"/>
                <a:gd name="connsiteX36-49103" fmla="*/ 1314512 w 2264509"/>
                <a:gd name="connsiteY36-49104" fmla="*/ 6345824 h 7217346"/>
                <a:gd name="connsiteX37-49105" fmla="*/ 1369266 w 2264509"/>
                <a:gd name="connsiteY37-49106" fmla="*/ 6519700 h 7217346"/>
                <a:gd name="connsiteX38-49107" fmla="*/ 1336897 w 2264509"/>
                <a:gd name="connsiteY38-49108" fmla="*/ 6727274 h 7217346"/>
                <a:gd name="connsiteX39-49109" fmla="*/ 1355075 w 2264509"/>
                <a:gd name="connsiteY39-49110" fmla="*/ 6813600 h 7217346"/>
                <a:gd name="connsiteX40-49111" fmla="*/ 1364871 w 2264509"/>
                <a:gd name="connsiteY40-49112" fmla="*/ 7006384 h 7217346"/>
                <a:gd name="connsiteX41-49113" fmla="*/ 1811645 w 2264509"/>
                <a:gd name="connsiteY41-49114" fmla="*/ 7174679 h 7217346"/>
                <a:gd name="connsiteX42-49115" fmla="*/ 2240298 w 2264509"/>
                <a:gd name="connsiteY42-49116" fmla="*/ 7184685 h 7217346"/>
                <a:gd name="connsiteX43-49117" fmla="*/ 2223142 w 2264509"/>
                <a:gd name="connsiteY43-49118" fmla="*/ 7032346 h 7217346"/>
                <a:gd name="connsiteX44-49119" fmla="*/ 1738539 w 2264509"/>
                <a:gd name="connsiteY44-49120" fmla="*/ 6666009 h 7217346"/>
                <a:gd name="connsiteX45-49121" fmla="*/ 1759422 w 2264509"/>
                <a:gd name="connsiteY45-49122" fmla="*/ 6535632 h 7217346"/>
                <a:gd name="connsiteX46-49123" fmla="*/ 1719909 w 2264509"/>
                <a:gd name="connsiteY46-49124" fmla="*/ 6436627 h 7217346"/>
                <a:gd name="connsiteX47-49125" fmla="*/ 1708642 w 2264509"/>
                <a:gd name="connsiteY47-49126" fmla="*/ 6235730 h 7217346"/>
                <a:gd name="connsiteX48-49127" fmla="*/ 1730306 w 2264509"/>
                <a:gd name="connsiteY48-49128" fmla="*/ 5965274 h 7217346"/>
                <a:gd name="connsiteX49-49129" fmla="*/ 1778923 w 2264509"/>
                <a:gd name="connsiteY49-49130" fmla="*/ 5513111 h 7217346"/>
                <a:gd name="connsiteX50-49131" fmla="*/ 1790341 w 2264509"/>
                <a:gd name="connsiteY50-49132" fmla="*/ 5349364 h 7217346"/>
                <a:gd name="connsiteX51-49133" fmla="*/ 1855040 w 2264509"/>
                <a:gd name="connsiteY51-49134" fmla="*/ 5272196 h 7217346"/>
                <a:gd name="connsiteX52-49135" fmla="*/ 1920156 w 2264509"/>
                <a:gd name="connsiteY52-49136" fmla="*/ 5046384 h 7217346"/>
                <a:gd name="connsiteX53-49137" fmla="*/ 1939169 w 2264509"/>
                <a:gd name="connsiteY53-49138" fmla="*/ 4760372 h 7217346"/>
                <a:gd name="connsiteX54-49139" fmla="*/ 1951665 w 2264509"/>
                <a:gd name="connsiteY54-49140" fmla="*/ 4334336 h 7217346"/>
                <a:gd name="connsiteX55-49141" fmla="*/ 1932344 w 2264509"/>
                <a:gd name="connsiteY55-49142" fmla="*/ 3888133 h 7217346"/>
                <a:gd name="connsiteX56-49143" fmla="*/ 2114094 w 2264509"/>
                <a:gd name="connsiteY56-49144" fmla="*/ 3794489 h 7217346"/>
                <a:gd name="connsiteX57-49145" fmla="*/ 1762492 w 2264509"/>
                <a:gd name="connsiteY57-49146" fmla="*/ 2682768 h 7217346"/>
                <a:gd name="connsiteX58-49147" fmla="*/ 2171636 w 2264509"/>
                <a:gd name="connsiteY58-49148" fmla="*/ 2450629 h 7217346"/>
                <a:gd name="connsiteX59-49149" fmla="*/ 2032492 w 2264509"/>
                <a:gd name="connsiteY59-49150" fmla="*/ 1850474 h 7217346"/>
                <a:gd name="connsiteX60-49151" fmla="*/ 1987751 w 2264509"/>
                <a:gd name="connsiteY60-49152" fmla="*/ 1662589 h 7217346"/>
                <a:gd name="connsiteX61-49153" fmla="*/ 1973329 w 2264509"/>
                <a:gd name="connsiteY61-49154" fmla="*/ 1418094 h 7217346"/>
                <a:gd name="connsiteX62-49155" fmla="*/ 1925704 w 2264509"/>
                <a:gd name="connsiteY62-49156" fmla="*/ 1287898 h 7217346"/>
                <a:gd name="connsiteX63-49157" fmla="*/ 1458979 w 2264509"/>
                <a:gd name="connsiteY63-49158" fmla="*/ 1120535 h 7217346"/>
                <a:gd name="connsiteX64-49159" fmla="*/ 1360513 w 2264509"/>
                <a:gd name="connsiteY64-49160" fmla="*/ 1005635 h 7217346"/>
                <a:gd name="connsiteX65-49161" fmla="*/ 1416522 w 2264509"/>
                <a:gd name="connsiteY65-49162" fmla="*/ 807081 h 7217346"/>
                <a:gd name="connsiteX66-49163" fmla="*/ 1484699 w 2264509"/>
                <a:gd name="connsiteY66-49164" fmla="*/ 608469 h 7217346"/>
                <a:gd name="connsiteX67-49165" fmla="*/ 1496208 w 2264509"/>
                <a:gd name="connsiteY67-49166" fmla="*/ 366317 h 7217346"/>
                <a:gd name="connsiteX68-49167" fmla="*/ 1413968 w 2264509"/>
                <a:gd name="connsiteY68-49168" fmla="*/ 146640 h 7217346"/>
                <a:gd name="connsiteX69-49169" fmla="*/ 1100515 w 2264509"/>
                <a:gd name="connsiteY69-49170" fmla="*/ 551 h 7217346"/>
                <a:gd name="connsiteX0-49171" fmla="*/ 1100515 w 2264509"/>
                <a:gd name="connsiteY0-49172" fmla="*/ 551 h 7217346"/>
                <a:gd name="connsiteX1-49173" fmla="*/ 849378 w 2264509"/>
                <a:gd name="connsiteY1-49174" fmla="*/ 118937 h 7217346"/>
                <a:gd name="connsiteX2-49175" fmla="*/ 751515 w 2264509"/>
                <a:gd name="connsiteY2-49176" fmla="*/ 285490 h 7217346"/>
                <a:gd name="connsiteX3-49177" fmla="*/ 756141 w 2264509"/>
                <a:gd name="connsiteY3-49178" fmla="*/ 566071 h 7217346"/>
                <a:gd name="connsiteX4-49179" fmla="*/ 895260 w 2264509"/>
                <a:gd name="connsiteY4-49180" fmla="*/ 882679 h 7217346"/>
                <a:gd name="connsiteX5-49181" fmla="*/ 785588 w 2264509"/>
                <a:gd name="connsiteY5-49182" fmla="*/ 1025825 h 7217346"/>
                <a:gd name="connsiteX6-49183" fmla="*/ 152912 w 2264509"/>
                <a:gd name="connsiteY6-49184" fmla="*/ 1252683 h 7217346"/>
                <a:gd name="connsiteX7-49185" fmla="*/ 8160 w 2264509"/>
                <a:gd name="connsiteY7-49186" fmla="*/ 2283394 h 7217346"/>
                <a:gd name="connsiteX8-49187" fmla="*/ 416233 w 2264509"/>
                <a:gd name="connsiteY8-49188" fmla="*/ 2735641 h 7217346"/>
                <a:gd name="connsiteX9-49189" fmla="*/ 293173 w 2264509"/>
                <a:gd name="connsiteY9-49190" fmla="*/ 3799944 h 7217346"/>
                <a:gd name="connsiteX10-49191" fmla="*/ 428536 w 2264509"/>
                <a:gd name="connsiteY10-49192" fmla="*/ 3969982 h 7217346"/>
                <a:gd name="connsiteX11-49193" fmla="*/ 486017 w 2264509"/>
                <a:gd name="connsiteY11-49194" fmla="*/ 4215017 h 7217346"/>
                <a:gd name="connsiteX12-49195" fmla="*/ 547224 w 2264509"/>
                <a:gd name="connsiteY12-49196" fmla="*/ 4615099 h 7217346"/>
                <a:gd name="connsiteX13-49197" fmla="*/ 555878 w 2264509"/>
                <a:gd name="connsiteY13-49198" fmla="*/ 4779518 h 7217346"/>
                <a:gd name="connsiteX14-49199" fmla="*/ 541964 w 2264509"/>
                <a:gd name="connsiteY14-49200" fmla="*/ 4966441 h 7217346"/>
                <a:gd name="connsiteX15-49201" fmla="*/ 510234 w 2264509"/>
                <a:gd name="connsiteY15-49202" fmla="*/ 5112051 h 7217346"/>
                <a:gd name="connsiteX16-49203" fmla="*/ 434305 w 2264509"/>
                <a:gd name="connsiteY16-49204" fmla="*/ 6139609 h 7217346"/>
                <a:gd name="connsiteX17-49205" fmla="*/ 399690 w 2264509"/>
                <a:gd name="connsiteY17-49206" fmla="*/ 6589898 h 7217346"/>
                <a:gd name="connsiteX18-49207" fmla="*/ 471534 w 2264509"/>
                <a:gd name="connsiteY18-49208" fmla="*/ 6812999 h 7217346"/>
                <a:gd name="connsiteX19-49209" fmla="*/ 409205 w 2264509"/>
                <a:gd name="connsiteY19-49210" fmla="*/ 6995629 h 7217346"/>
                <a:gd name="connsiteX20-49211" fmla="*/ 712039 w 2264509"/>
                <a:gd name="connsiteY20-49212" fmla="*/ 7208607 h 7217346"/>
                <a:gd name="connsiteX21-49213" fmla="*/ 1018766 w 2264509"/>
                <a:gd name="connsiteY21-49214" fmla="*/ 7101007 h 7217346"/>
                <a:gd name="connsiteX22-49215" fmla="*/ 760721 w 2264509"/>
                <a:gd name="connsiteY22-49216" fmla="*/ 6842580 h 7217346"/>
                <a:gd name="connsiteX23-49217" fmla="*/ 804368 w 2264509"/>
                <a:gd name="connsiteY23-49218" fmla="*/ 6565349 h 7217346"/>
                <a:gd name="connsiteX24-49219" fmla="*/ 790216 w 2264509"/>
                <a:gd name="connsiteY24-49220" fmla="*/ 6235730 h 7217346"/>
                <a:gd name="connsiteX25-49221" fmla="*/ 907792 w 2264509"/>
                <a:gd name="connsiteY25-49222" fmla="*/ 5474692 h 7217346"/>
                <a:gd name="connsiteX26-49223" fmla="*/ 957309 w 2264509"/>
                <a:gd name="connsiteY26-49224" fmla="*/ 5365800 h 7217346"/>
                <a:gd name="connsiteX27-49225" fmla="*/ 949796 w 2264509"/>
                <a:gd name="connsiteY27-49226" fmla="*/ 5294498 h 7217346"/>
                <a:gd name="connsiteX28-49227" fmla="*/ 1022842 w 2264509"/>
                <a:gd name="connsiteY28-49228" fmla="*/ 5197505 h 7217346"/>
                <a:gd name="connsiteX29-49229" fmla="*/ 1024856 w 2264509"/>
                <a:gd name="connsiteY29-49230" fmla="*/ 5054630 h 7217346"/>
                <a:gd name="connsiteX30-49231" fmla="*/ 1250022 w 2264509"/>
                <a:gd name="connsiteY30-49232" fmla="*/ 4234537 h 7217346"/>
                <a:gd name="connsiteX31-49233" fmla="*/ 1388027 w 2264509"/>
                <a:gd name="connsiteY31-49234" fmla="*/ 4644157 h 7217346"/>
                <a:gd name="connsiteX32-49235" fmla="*/ 1392304 w 2264509"/>
                <a:gd name="connsiteY32-49236" fmla="*/ 4865602 h 7217346"/>
                <a:gd name="connsiteX33-49237" fmla="*/ 1364785 w 2264509"/>
                <a:gd name="connsiteY33-49238" fmla="*/ 4971714 h 7217346"/>
                <a:gd name="connsiteX34-49239" fmla="*/ 1405585 w 2264509"/>
                <a:gd name="connsiteY34-49240" fmla="*/ 5098769 h 7217346"/>
                <a:gd name="connsiteX35-49241" fmla="*/ 1313490 w 2264509"/>
                <a:gd name="connsiteY35-49242" fmla="*/ 5539804 h 7217346"/>
                <a:gd name="connsiteX36-49243" fmla="*/ 1314512 w 2264509"/>
                <a:gd name="connsiteY36-49244" fmla="*/ 6345824 h 7217346"/>
                <a:gd name="connsiteX37-49245" fmla="*/ 1369266 w 2264509"/>
                <a:gd name="connsiteY37-49246" fmla="*/ 6519700 h 7217346"/>
                <a:gd name="connsiteX38-49247" fmla="*/ 1336897 w 2264509"/>
                <a:gd name="connsiteY38-49248" fmla="*/ 6727274 h 7217346"/>
                <a:gd name="connsiteX39-49249" fmla="*/ 1355075 w 2264509"/>
                <a:gd name="connsiteY39-49250" fmla="*/ 6813600 h 7217346"/>
                <a:gd name="connsiteX40-49251" fmla="*/ 1364871 w 2264509"/>
                <a:gd name="connsiteY40-49252" fmla="*/ 7006384 h 7217346"/>
                <a:gd name="connsiteX41-49253" fmla="*/ 1811645 w 2264509"/>
                <a:gd name="connsiteY41-49254" fmla="*/ 7174679 h 7217346"/>
                <a:gd name="connsiteX42-49255" fmla="*/ 2240298 w 2264509"/>
                <a:gd name="connsiteY42-49256" fmla="*/ 7184685 h 7217346"/>
                <a:gd name="connsiteX43-49257" fmla="*/ 2223142 w 2264509"/>
                <a:gd name="connsiteY43-49258" fmla="*/ 7032346 h 7217346"/>
                <a:gd name="connsiteX44-49259" fmla="*/ 1738539 w 2264509"/>
                <a:gd name="connsiteY44-49260" fmla="*/ 6666009 h 7217346"/>
                <a:gd name="connsiteX45-49261" fmla="*/ 1759422 w 2264509"/>
                <a:gd name="connsiteY45-49262" fmla="*/ 6535632 h 7217346"/>
                <a:gd name="connsiteX46-49263" fmla="*/ 1719909 w 2264509"/>
                <a:gd name="connsiteY46-49264" fmla="*/ 6436627 h 7217346"/>
                <a:gd name="connsiteX47-49265" fmla="*/ 1708642 w 2264509"/>
                <a:gd name="connsiteY47-49266" fmla="*/ 6235730 h 7217346"/>
                <a:gd name="connsiteX48-49267" fmla="*/ 1730306 w 2264509"/>
                <a:gd name="connsiteY48-49268" fmla="*/ 5965274 h 7217346"/>
                <a:gd name="connsiteX49-49269" fmla="*/ 1778923 w 2264509"/>
                <a:gd name="connsiteY49-49270" fmla="*/ 5513111 h 7217346"/>
                <a:gd name="connsiteX50-49271" fmla="*/ 1790341 w 2264509"/>
                <a:gd name="connsiteY50-49272" fmla="*/ 5349364 h 7217346"/>
                <a:gd name="connsiteX51-49273" fmla="*/ 1855040 w 2264509"/>
                <a:gd name="connsiteY51-49274" fmla="*/ 5272196 h 7217346"/>
                <a:gd name="connsiteX52-49275" fmla="*/ 1920156 w 2264509"/>
                <a:gd name="connsiteY52-49276" fmla="*/ 5046384 h 7217346"/>
                <a:gd name="connsiteX53-49277" fmla="*/ 1939169 w 2264509"/>
                <a:gd name="connsiteY53-49278" fmla="*/ 4760372 h 7217346"/>
                <a:gd name="connsiteX54-49279" fmla="*/ 1951665 w 2264509"/>
                <a:gd name="connsiteY54-49280" fmla="*/ 4334336 h 7217346"/>
                <a:gd name="connsiteX55-49281" fmla="*/ 1932344 w 2264509"/>
                <a:gd name="connsiteY55-49282" fmla="*/ 3888133 h 7217346"/>
                <a:gd name="connsiteX56-49283" fmla="*/ 2114094 w 2264509"/>
                <a:gd name="connsiteY56-49284" fmla="*/ 3794489 h 7217346"/>
                <a:gd name="connsiteX57-49285" fmla="*/ 1762492 w 2264509"/>
                <a:gd name="connsiteY57-49286" fmla="*/ 2682768 h 7217346"/>
                <a:gd name="connsiteX58-49287" fmla="*/ 2171636 w 2264509"/>
                <a:gd name="connsiteY58-49288" fmla="*/ 2450629 h 7217346"/>
                <a:gd name="connsiteX59-49289" fmla="*/ 2032492 w 2264509"/>
                <a:gd name="connsiteY59-49290" fmla="*/ 1850474 h 7217346"/>
                <a:gd name="connsiteX60-49291" fmla="*/ 1987751 w 2264509"/>
                <a:gd name="connsiteY60-49292" fmla="*/ 1662589 h 7217346"/>
                <a:gd name="connsiteX61-49293" fmla="*/ 1973329 w 2264509"/>
                <a:gd name="connsiteY61-49294" fmla="*/ 1418094 h 7217346"/>
                <a:gd name="connsiteX62-49295" fmla="*/ 1925704 w 2264509"/>
                <a:gd name="connsiteY62-49296" fmla="*/ 1287898 h 7217346"/>
                <a:gd name="connsiteX63-49297" fmla="*/ 1458979 w 2264509"/>
                <a:gd name="connsiteY63-49298" fmla="*/ 1120535 h 7217346"/>
                <a:gd name="connsiteX64-49299" fmla="*/ 1360513 w 2264509"/>
                <a:gd name="connsiteY64-49300" fmla="*/ 1005635 h 7217346"/>
                <a:gd name="connsiteX65-49301" fmla="*/ 1416522 w 2264509"/>
                <a:gd name="connsiteY65-49302" fmla="*/ 807081 h 7217346"/>
                <a:gd name="connsiteX66-49303" fmla="*/ 1484699 w 2264509"/>
                <a:gd name="connsiteY66-49304" fmla="*/ 608469 h 7217346"/>
                <a:gd name="connsiteX67-49305" fmla="*/ 1496208 w 2264509"/>
                <a:gd name="connsiteY67-49306" fmla="*/ 366317 h 7217346"/>
                <a:gd name="connsiteX68-49307" fmla="*/ 1413968 w 2264509"/>
                <a:gd name="connsiteY68-49308" fmla="*/ 146640 h 7217346"/>
                <a:gd name="connsiteX69-49309" fmla="*/ 1100515 w 2264509"/>
                <a:gd name="connsiteY69-49310" fmla="*/ 551 h 7217346"/>
                <a:gd name="connsiteX0-49311" fmla="*/ 1100515 w 2264509"/>
                <a:gd name="connsiteY0-49312" fmla="*/ 551 h 7217346"/>
                <a:gd name="connsiteX1-49313" fmla="*/ 849378 w 2264509"/>
                <a:gd name="connsiteY1-49314" fmla="*/ 118937 h 7217346"/>
                <a:gd name="connsiteX2-49315" fmla="*/ 751515 w 2264509"/>
                <a:gd name="connsiteY2-49316" fmla="*/ 285490 h 7217346"/>
                <a:gd name="connsiteX3-49317" fmla="*/ 756141 w 2264509"/>
                <a:gd name="connsiteY3-49318" fmla="*/ 566071 h 7217346"/>
                <a:gd name="connsiteX4-49319" fmla="*/ 895260 w 2264509"/>
                <a:gd name="connsiteY4-49320" fmla="*/ 882679 h 7217346"/>
                <a:gd name="connsiteX5-49321" fmla="*/ 785588 w 2264509"/>
                <a:gd name="connsiteY5-49322" fmla="*/ 1025825 h 7217346"/>
                <a:gd name="connsiteX6-49323" fmla="*/ 152912 w 2264509"/>
                <a:gd name="connsiteY6-49324" fmla="*/ 1252683 h 7217346"/>
                <a:gd name="connsiteX7-49325" fmla="*/ 8160 w 2264509"/>
                <a:gd name="connsiteY7-49326" fmla="*/ 2283394 h 7217346"/>
                <a:gd name="connsiteX8-49327" fmla="*/ 416233 w 2264509"/>
                <a:gd name="connsiteY8-49328" fmla="*/ 2735641 h 7217346"/>
                <a:gd name="connsiteX9-49329" fmla="*/ 293173 w 2264509"/>
                <a:gd name="connsiteY9-49330" fmla="*/ 3799944 h 7217346"/>
                <a:gd name="connsiteX10-49331" fmla="*/ 428536 w 2264509"/>
                <a:gd name="connsiteY10-49332" fmla="*/ 3969982 h 7217346"/>
                <a:gd name="connsiteX11-49333" fmla="*/ 486017 w 2264509"/>
                <a:gd name="connsiteY11-49334" fmla="*/ 4215017 h 7217346"/>
                <a:gd name="connsiteX12-49335" fmla="*/ 547224 w 2264509"/>
                <a:gd name="connsiteY12-49336" fmla="*/ 4615099 h 7217346"/>
                <a:gd name="connsiteX13-49337" fmla="*/ 555878 w 2264509"/>
                <a:gd name="connsiteY13-49338" fmla="*/ 4779518 h 7217346"/>
                <a:gd name="connsiteX14-49339" fmla="*/ 541964 w 2264509"/>
                <a:gd name="connsiteY14-49340" fmla="*/ 4966441 h 7217346"/>
                <a:gd name="connsiteX15-49341" fmla="*/ 510234 w 2264509"/>
                <a:gd name="connsiteY15-49342" fmla="*/ 5112051 h 7217346"/>
                <a:gd name="connsiteX16-49343" fmla="*/ 434305 w 2264509"/>
                <a:gd name="connsiteY16-49344" fmla="*/ 6139609 h 7217346"/>
                <a:gd name="connsiteX17-49345" fmla="*/ 399690 w 2264509"/>
                <a:gd name="connsiteY17-49346" fmla="*/ 6589898 h 7217346"/>
                <a:gd name="connsiteX18-49347" fmla="*/ 471534 w 2264509"/>
                <a:gd name="connsiteY18-49348" fmla="*/ 6812999 h 7217346"/>
                <a:gd name="connsiteX19-49349" fmla="*/ 409205 w 2264509"/>
                <a:gd name="connsiteY19-49350" fmla="*/ 6995629 h 7217346"/>
                <a:gd name="connsiteX20-49351" fmla="*/ 712039 w 2264509"/>
                <a:gd name="connsiteY20-49352" fmla="*/ 7208607 h 7217346"/>
                <a:gd name="connsiteX21-49353" fmla="*/ 1018766 w 2264509"/>
                <a:gd name="connsiteY21-49354" fmla="*/ 7101007 h 7217346"/>
                <a:gd name="connsiteX22-49355" fmla="*/ 760721 w 2264509"/>
                <a:gd name="connsiteY22-49356" fmla="*/ 6842580 h 7217346"/>
                <a:gd name="connsiteX23-49357" fmla="*/ 804368 w 2264509"/>
                <a:gd name="connsiteY23-49358" fmla="*/ 6565349 h 7217346"/>
                <a:gd name="connsiteX24-49359" fmla="*/ 790216 w 2264509"/>
                <a:gd name="connsiteY24-49360" fmla="*/ 6235730 h 7217346"/>
                <a:gd name="connsiteX25-49361" fmla="*/ 907792 w 2264509"/>
                <a:gd name="connsiteY25-49362" fmla="*/ 5474692 h 7217346"/>
                <a:gd name="connsiteX26-49363" fmla="*/ 957309 w 2264509"/>
                <a:gd name="connsiteY26-49364" fmla="*/ 5365800 h 7217346"/>
                <a:gd name="connsiteX27-49365" fmla="*/ 949796 w 2264509"/>
                <a:gd name="connsiteY27-49366" fmla="*/ 5294498 h 7217346"/>
                <a:gd name="connsiteX28-49367" fmla="*/ 1022842 w 2264509"/>
                <a:gd name="connsiteY28-49368" fmla="*/ 5197505 h 7217346"/>
                <a:gd name="connsiteX29-49369" fmla="*/ 1024856 w 2264509"/>
                <a:gd name="connsiteY29-49370" fmla="*/ 5054630 h 7217346"/>
                <a:gd name="connsiteX30-49371" fmla="*/ 1250022 w 2264509"/>
                <a:gd name="connsiteY30-49372" fmla="*/ 4234537 h 7217346"/>
                <a:gd name="connsiteX31-49373" fmla="*/ 1388027 w 2264509"/>
                <a:gd name="connsiteY31-49374" fmla="*/ 4644157 h 7217346"/>
                <a:gd name="connsiteX32-49375" fmla="*/ 1392304 w 2264509"/>
                <a:gd name="connsiteY32-49376" fmla="*/ 4865602 h 7217346"/>
                <a:gd name="connsiteX33-49377" fmla="*/ 1364785 w 2264509"/>
                <a:gd name="connsiteY33-49378" fmla="*/ 4971714 h 7217346"/>
                <a:gd name="connsiteX34-49379" fmla="*/ 1405585 w 2264509"/>
                <a:gd name="connsiteY34-49380" fmla="*/ 5098769 h 7217346"/>
                <a:gd name="connsiteX35-49381" fmla="*/ 1313490 w 2264509"/>
                <a:gd name="connsiteY35-49382" fmla="*/ 5539804 h 7217346"/>
                <a:gd name="connsiteX36-49383" fmla="*/ 1314512 w 2264509"/>
                <a:gd name="connsiteY36-49384" fmla="*/ 6345824 h 7217346"/>
                <a:gd name="connsiteX37-49385" fmla="*/ 1369266 w 2264509"/>
                <a:gd name="connsiteY37-49386" fmla="*/ 6519700 h 7217346"/>
                <a:gd name="connsiteX38-49387" fmla="*/ 1336897 w 2264509"/>
                <a:gd name="connsiteY38-49388" fmla="*/ 6727274 h 7217346"/>
                <a:gd name="connsiteX39-49389" fmla="*/ 1355075 w 2264509"/>
                <a:gd name="connsiteY39-49390" fmla="*/ 6813600 h 7217346"/>
                <a:gd name="connsiteX40-49391" fmla="*/ 1364871 w 2264509"/>
                <a:gd name="connsiteY40-49392" fmla="*/ 7006384 h 7217346"/>
                <a:gd name="connsiteX41-49393" fmla="*/ 1811645 w 2264509"/>
                <a:gd name="connsiteY41-49394" fmla="*/ 7174679 h 7217346"/>
                <a:gd name="connsiteX42-49395" fmla="*/ 2240298 w 2264509"/>
                <a:gd name="connsiteY42-49396" fmla="*/ 7184685 h 7217346"/>
                <a:gd name="connsiteX43-49397" fmla="*/ 2223142 w 2264509"/>
                <a:gd name="connsiteY43-49398" fmla="*/ 7032346 h 7217346"/>
                <a:gd name="connsiteX44-49399" fmla="*/ 1738539 w 2264509"/>
                <a:gd name="connsiteY44-49400" fmla="*/ 6666009 h 7217346"/>
                <a:gd name="connsiteX45-49401" fmla="*/ 1759422 w 2264509"/>
                <a:gd name="connsiteY45-49402" fmla="*/ 6535632 h 7217346"/>
                <a:gd name="connsiteX46-49403" fmla="*/ 1719909 w 2264509"/>
                <a:gd name="connsiteY46-49404" fmla="*/ 6436627 h 7217346"/>
                <a:gd name="connsiteX47-49405" fmla="*/ 1708642 w 2264509"/>
                <a:gd name="connsiteY47-49406" fmla="*/ 6235730 h 7217346"/>
                <a:gd name="connsiteX48-49407" fmla="*/ 1730306 w 2264509"/>
                <a:gd name="connsiteY48-49408" fmla="*/ 5965274 h 7217346"/>
                <a:gd name="connsiteX49-49409" fmla="*/ 1778923 w 2264509"/>
                <a:gd name="connsiteY49-49410" fmla="*/ 5513111 h 7217346"/>
                <a:gd name="connsiteX50-49411" fmla="*/ 1790341 w 2264509"/>
                <a:gd name="connsiteY50-49412" fmla="*/ 5349364 h 7217346"/>
                <a:gd name="connsiteX51-49413" fmla="*/ 1855040 w 2264509"/>
                <a:gd name="connsiteY51-49414" fmla="*/ 5272196 h 7217346"/>
                <a:gd name="connsiteX52-49415" fmla="*/ 1920156 w 2264509"/>
                <a:gd name="connsiteY52-49416" fmla="*/ 5046384 h 7217346"/>
                <a:gd name="connsiteX53-49417" fmla="*/ 1939169 w 2264509"/>
                <a:gd name="connsiteY53-49418" fmla="*/ 4760372 h 7217346"/>
                <a:gd name="connsiteX54-49419" fmla="*/ 1951665 w 2264509"/>
                <a:gd name="connsiteY54-49420" fmla="*/ 4334336 h 7217346"/>
                <a:gd name="connsiteX55-49421" fmla="*/ 1932344 w 2264509"/>
                <a:gd name="connsiteY55-49422" fmla="*/ 3888133 h 7217346"/>
                <a:gd name="connsiteX56-49423" fmla="*/ 2114094 w 2264509"/>
                <a:gd name="connsiteY56-49424" fmla="*/ 3794489 h 7217346"/>
                <a:gd name="connsiteX57-49425" fmla="*/ 1762492 w 2264509"/>
                <a:gd name="connsiteY57-49426" fmla="*/ 2682768 h 7217346"/>
                <a:gd name="connsiteX58-49427" fmla="*/ 2171636 w 2264509"/>
                <a:gd name="connsiteY58-49428" fmla="*/ 2450629 h 7217346"/>
                <a:gd name="connsiteX59-49429" fmla="*/ 2032492 w 2264509"/>
                <a:gd name="connsiteY59-49430" fmla="*/ 1850474 h 7217346"/>
                <a:gd name="connsiteX60-49431" fmla="*/ 1987751 w 2264509"/>
                <a:gd name="connsiteY60-49432" fmla="*/ 1662589 h 7217346"/>
                <a:gd name="connsiteX61-49433" fmla="*/ 1973329 w 2264509"/>
                <a:gd name="connsiteY61-49434" fmla="*/ 1418094 h 7217346"/>
                <a:gd name="connsiteX62-49435" fmla="*/ 1925704 w 2264509"/>
                <a:gd name="connsiteY62-49436" fmla="*/ 1287898 h 7217346"/>
                <a:gd name="connsiteX63-49437" fmla="*/ 1458979 w 2264509"/>
                <a:gd name="connsiteY63-49438" fmla="*/ 1120535 h 7217346"/>
                <a:gd name="connsiteX64-49439" fmla="*/ 1360513 w 2264509"/>
                <a:gd name="connsiteY64-49440" fmla="*/ 1005635 h 7217346"/>
                <a:gd name="connsiteX65-49441" fmla="*/ 1416522 w 2264509"/>
                <a:gd name="connsiteY65-49442" fmla="*/ 807081 h 7217346"/>
                <a:gd name="connsiteX66-49443" fmla="*/ 1484699 w 2264509"/>
                <a:gd name="connsiteY66-49444" fmla="*/ 608469 h 7217346"/>
                <a:gd name="connsiteX67-49445" fmla="*/ 1496208 w 2264509"/>
                <a:gd name="connsiteY67-49446" fmla="*/ 366317 h 7217346"/>
                <a:gd name="connsiteX68-49447" fmla="*/ 1413968 w 2264509"/>
                <a:gd name="connsiteY68-49448" fmla="*/ 146640 h 7217346"/>
                <a:gd name="connsiteX69-49449" fmla="*/ 1100515 w 2264509"/>
                <a:gd name="connsiteY69-49450" fmla="*/ 551 h 7217346"/>
                <a:gd name="connsiteX0-49451" fmla="*/ 1100515 w 2264509"/>
                <a:gd name="connsiteY0-49452" fmla="*/ 551 h 7217346"/>
                <a:gd name="connsiteX1-49453" fmla="*/ 849378 w 2264509"/>
                <a:gd name="connsiteY1-49454" fmla="*/ 118937 h 7217346"/>
                <a:gd name="connsiteX2-49455" fmla="*/ 751515 w 2264509"/>
                <a:gd name="connsiteY2-49456" fmla="*/ 285490 h 7217346"/>
                <a:gd name="connsiteX3-49457" fmla="*/ 756141 w 2264509"/>
                <a:gd name="connsiteY3-49458" fmla="*/ 566071 h 7217346"/>
                <a:gd name="connsiteX4-49459" fmla="*/ 895260 w 2264509"/>
                <a:gd name="connsiteY4-49460" fmla="*/ 882679 h 7217346"/>
                <a:gd name="connsiteX5-49461" fmla="*/ 785588 w 2264509"/>
                <a:gd name="connsiteY5-49462" fmla="*/ 1025825 h 7217346"/>
                <a:gd name="connsiteX6-49463" fmla="*/ 152912 w 2264509"/>
                <a:gd name="connsiteY6-49464" fmla="*/ 1252683 h 7217346"/>
                <a:gd name="connsiteX7-49465" fmla="*/ 8160 w 2264509"/>
                <a:gd name="connsiteY7-49466" fmla="*/ 2283394 h 7217346"/>
                <a:gd name="connsiteX8-49467" fmla="*/ 416233 w 2264509"/>
                <a:gd name="connsiteY8-49468" fmla="*/ 2735641 h 7217346"/>
                <a:gd name="connsiteX9-49469" fmla="*/ 293173 w 2264509"/>
                <a:gd name="connsiteY9-49470" fmla="*/ 3799944 h 7217346"/>
                <a:gd name="connsiteX10-49471" fmla="*/ 428536 w 2264509"/>
                <a:gd name="connsiteY10-49472" fmla="*/ 3969982 h 7217346"/>
                <a:gd name="connsiteX11-49473" fmla="*/ 486017 w 2264509"/>
                <a:gd name="connsiteY11-49474" fmla="*/ 4215017 h 7217346"/>
                <a:gd name="connsiteX12-49475" fmla="*/ 547224 w 2264509"/>
                <a:gd name="connsiteY12-49476" fmla="*/ 4615099 h 7217346"/>
                <a:gd name="connsiteX13-49477" fmla="*/ 555878 w 2264509"/>
                <a:gd name="connsiteY13-49478" fmla="*/ 4779518 h 7217346"/>
                <a:gd name="connsiteX14-49479" fmla="*/ 541964 w 2264509"/>
                <a:gd name="connsiteY14-49480" fmla="*/ 4966441 h 7217346"/>
                <a:gd name="connsiteX15-49481" fmla="*/ 510234 w 2264509"/>
                <a:gd name="connsiteY15-49482" fmla="*/ 5112051 h 7217346"/>
                <a:gd name="connsiteX16-49483" fmla="*/ 434305 w 2264509"/>
                <a:gd name="connsiteY16-49484" fmla="*/ 6139609 h 7217346"/>
                <a:gd name="connsiteX17-49485" fmla="*/ 399690 w 2264509"/>
                <a:gd name="connsiteY17-49486" fmla="*/ 6589898 h 7217346"/>
                <a:gd name="connsiteX18-49487" fmla="*/ 471534 w 2264509"/>
                <a:gd name="connsiteY18-49488" fmla="*/ 6812999 h 7217346"/>
                <a:gd name="connsiteX19-49489" fmla="*/ 409205 w 2264509"/>
                <a:gd name="connsiteY19-49490" fmla="*/ 6995629 h 7217346"/>
                <a:gd name="connsiteX20-49491" fmla="*/ 712039 w 2264509"/>
                <a:gd name="connsiteY20-49492" fmla="*/ 7208607 h 7217346"/>
                <a:gd name="connsiteX21-49493" fmla="*/ 1018766 w 2264509"/>
                <a:gd name="connsiteY21-49494" fmla="*/ 7101007 h 7217346"/>
                <a:gd name="connsiteX22-49495" fmla="*/ 760721 w 2264509"/>
                <a:gd name="connsiteY22-49496" fmla="*/ 6842580 h 7217346"/>
                <a:gd name="connsiteX23-49497" fmla="*/ 804368 w 2264509"/>
                <a:gd name="connsiteY23-49498" fmla="*/ 6565349 h 7217346"/>
                <a:gd name="connsiteX24-49499" fmla="*/ 790216 w 2264509"/>
                <a:gd name="connsiteY24-49500" fmla="*/ 6235730 h 7217346"/>
                <a:gd name="connsiteX25-49501" fmla="*/ 907792 w 2264509"/>
                <a:gd name="connsiteY25-49502" fmla="*/ 5474692 h 7217346"/>
                <a:gd name="connsiteX26-49503" fmla="*/ 957309 w 2264509"/>
                <a:gd name="connsiteY26-49504" fmla="*/ 5365800 h 7217346"/>
                <a:gd name="connsiteX27-49505" fmla="*/ 949796 w 2264509"/>
                <a:gd name="connsiteY27-49506" fmla="*/ 5294498 h 7217346"/>
                <a:gd name="connsiteX28-49507" fmla="*/ 1022842 w 2264509"/>
                <a:gd name="connsiteY28-49508" fmla="*/ 5197505 h 7217346"/>
                <a:gd name="connsiteX29-49509" fmla="*/ 1024856 w 2264509"/>
                <a:gd name="connsiteY29-49510" fmla="*/ 5054630 h 7217346"/>
                <a:gd name="connsiteX30-49511" fmla="*/ 1250022 w 2264509"/>
                <a:gd name="connsiteY30-49512" fmla="*/ 4234537 h 7217346"/>
                <a:gd name="connsiteX31-49513" fmla="*/ 1388027 w 2264509"/>
                <a:gd name="connsiteY31-49514" fmla="*/ 4644157 h 7217346"/>
                <a:gd name="connsiteX32-49515" fmla="*/ 1392304 w 2264509"/>
                <a:gd name="connsiteY32-49516" fmla="*/ 4865602 h 7217346"/>
                <a:gd name="connsiteX33-49517" fmla="*/ 1364785 w 2264509"/>
                <a:gd name="connsiteY33-49518" fmla="*/ 4971714 h 7217346"/>
                <a:gd name="connsiteX34-49519" fmla="*/ 1405585 w 2264509"/>
                <a:gd name="connsiteY34-49520" fmla="*/ 5098769 h 7217346"/>
                <a:gd name="connsiteX35-49521" fmla="*/ 1313490 w 2264509"/>
                <a:gd name="connsiteY35-49522" fmla="*/ 5539804 h 7217346"/>
                <a:gd name="connsiteX36-49523" fmla="*/ 1314512 w 2264509"/>
                <a:gd name="connsiteY36-49524" fmla="*/ 6345824 h 7217346"/>
                <a:gd name="connsiteX37-49525" fmla="*/ 1369266 w 2264509"/>
                <a:gd name="connsiteY37-49526" fmla="*/ 6519700 h 7217346"/>
                <a:gd name="connsiteX38-49527" fmla="*/ 1336897 w 2264509"/>
                <a:gd name="connsiteY38-49528" fmla="*/ 6727274 h 7217346"/>
                <a:gd name="connsiteX39-49529" fmla="*/ 1355075 w 2264509"/>
                <a:gd name="connsiteY39-49530" fmla="*/ 6813600 h 7217346"/>
                <a:gd name="connsiteX40-49531" fmla="*/ 1364871 w 2264509"/>
                <a:gd name="connsiteY40-49532" fmla="*/ 7006384 h 7217346"/>
                <a:gd name="connsiteX41-49533" fmla="*/ 1811645 w 2264509"/>
                <a:gd name="connsiteY41-49534" fmla="*/ 7174679 h 7217346"/>
                <a:gd name="connsiteX42-49535" fmla="*/ 2240298 w 2264509"/>
                <a:gd name="connsiteY42-49536" fmla="*/ 7184685 h 7217346"/>
                <a:gd name="connsiteX43-49537" fmla="*/ 2223142 w 2264509"/>
                <a:gd name="connsiteY43-49538" fmla="*/ 7032346 h 7217346"/>
                <a:gd name="connsiteX44-49539" fmla="*/ 1738539 w 2264509"/>
                <a:gd name="connsiteY44-49540" fmla="*/ 6666009 h 7217346"/>
                <a:gd name="connsiteX45-49541" fmla="*/ 1759422 w 2264509"/>
                <a:gd name="connsiteY45-49542" fmla="*/ 6535632 h 7217346"/>
                <a:gd name="connsiteX46-49543" fmla="*/ 1719909 w 2264509"/>
                <a:gd name="connsiteY46-49544" fmla="*/ 6436627 h 7217346"/>
                <a:gd name="connsiteX47-49545" fmla="*/ 1708642 w 2264509"/>
                <a:gd name="connsiteY47-49546" fmla="*/ 6235730 h 7217346"/>
                <a:gd name="connsiteX48-49547" fmla="*/ 1730306 w 2264509"/>
                <a:gd name="connsiteY48-49548" fmla="*/ 5965274 h 7217346"/>
                <a:gd name="connsiteX49-49549" fmla="*/ 1778923 w 2264509"/>
                <a:gd name="connsiteY49-49550" fmla="*/ 5513111 h 7217346"/>
                <a:gd name="connsiteX50-49551" fmla="*/ 1790341 w 2264509"/>
                <a:gd name="connsiteY50-49552" fmla="*/ 5349364 h 7217346"/>
                <a:gd name="connsiteX51-49553" fmla="*/ 1855040 w 2264509"/>
                <a:gd name="connsiteY51-49554" fmla="*/ 5272196 h 7217346"/>
                <a:gd name="connsiteX52-49555" fmla="*/ 1920156 w 2264509"/>
                <a:gd name="connsiteY52-49556" fmla="*/ 5046384 h 7217346"/>
                <a:gd name="connsiteX53-49557" fmla="*/ 1939169 w 2264509"/>
                <a:gd name="connsiteY53-49558" fmla="*/ 4760372 h 7217346"/>
                <a:gd name="connsiteX54-49559" fmla="*/ 1951665 w 2264509"/>
                <a:gd name="connsiteY54-49560" fmla="*/ 4334336 h 7217346"/>
                <a:gd name="connsiteX55-49561" fmla="*/ 1932344 w 2264509"/>
                <a:gd name="connsiteY55-49562" fmla="*/ 3888133 h 7217346"/>
                <a:gd name="connsiteX56-49563" fmla="*/ 2114094 w 2264509"/>
                <a:gd name="connsiteY56-49564" fmla="*/ 3794489 h 7217346"/>
                <a:gd name="connsiteX57-49565" fmla="*/ 1762492 w 2264509"/>
                <a:gd name="connsiteY57-49566" fmla="*/ 2682768 h 7217346"/>
                <a:gd name="connsiteX58-49567" fmla="*/ 2171636 w 2264509"/>
                <a:gd name="connsiteY58-49568" fmla="*/ 2450629 h 7217346"/>
                <a:gd name="connsiteX59-49569" fmla="*/ 2032492 w 2264509"/>
                <a:gd name="connsiteY59-49570" fmla="*/ 1850474 h 7217346"/>
                <a:gd name="connsiteX60-49571" fmla="*/ 1987751 w 2264509"/>
                <a:gd name="connsiteY60-49572" fmla="*/ 1662589 h 7217346"/>
                <a:gd name="connsiteX61-49573" fmla="*/ 1973329 w 2264509"/>
                <a:gd name="connsiteY61-49574" fmla="*/ 1418094 h 7217346"/>
                <a:gd name="connsiteX62-49575" fmla="*/ 1925704 w 2264509"/>
                <a:gd name="connsiteY62-49576" fmla="*/ 1287898 h 7217346"/>
                <a:gd name="connsiteX63-49577" fmla="*/ 1458979 w 2264509"/>
                <a:gd name="connsiteY63-49578" fmla="*/ 1120535 h 7217346"/>
                <a:gd name="connsiteX64-49579" fmla="*/ 1360513 w 2264509"/>
                <a:gd name="connsiteY64-49580" fmla="*/ 1005635 h 7217346"/>
                <a:gd name="connsiteX65-49581" fmla="*/ 1416522 w 2264509"/>
                <a:gd name="connsiteY65-49582" fmla="*/ 807081 h 7217346"/>
                <a:gd name="connsiteX66-49583" fmla="*/ 1484699 w 2264509"/>
                <a:gd name="connsiteY66-49584" fmla="*/ 608469 h 7217346"/>
                <a:gd name="connsiteX67-49585" fmla="*/ 1496208 w 2264509"/>
                <a:gd name="connsiteY67-49586" fmla="*/ 366317 h 7217346"/>
                <a:gd name="connsiteX68-49587" fmla="*/ 1413968 w 2264509"/>
                <a:gd name="connsiteY68-49588" fmla="*/ 146640 h 7217346"/>
                <a:gd name="connsiteX69-49589" fmla="*/ 1100515 w 2264509"/>
                <a:gd name="connsiteY69-49590" fmla="*/ 551 h 7217346"/>
                <a:gd name="connsiteX0-49591" fmla="*/ 1100515 w 2264509"/>
                <a:gd name="connsiteY0-49592" fmla="*/ 551 h 7217346"/>
                <a:gd name="connsiteX1-49593" fmla="*/ 849378 w 2264509"/>
                <a:gd name="connsiteY1-49594" fmla="*/ 118937 h 7217346"/>
                <a:gd name="connsiteX2-49595" fmla="*/ 751515 w 2264509"/>
                <a:gd name="connsiteY2-49596" fmla="*/ 285490 h 7217346"/>
                <a:gd name="connsiteX3-49597" fmla="*/ 756141 w 2264509"/>
                <a:gd name="connsiteY3-49598" fmla="*/ 566071 h 7217346"/>
                <a:gd name="connsiteX4-49599" fmla="*/ 895260 w 2264509"/>
                <a:gd name="connsiteY4-49600" fmla="*/ 882679 h 7217346"/>
                <a:gd name="connsiteX5-49601" fmla="*/ 785588 w 2264509"/>
                <a:gd name="connsiteY5-49602" fmla="*/ 1025825 h 7217346"/>
                <a:gd name="connsiteX6-49603" fmla="*/ 152912 w 2264509"/>
                <a:gd name="connsiteY6-49604" fmla="*/ 1252683 h 7217346"/>
                <a:gd name="connsiteX7-49605" fmla="*/ 8160 w 2264509"/>
                <a:gd name="connsiteY7-49606" fmla="*/ 2283394 h 7217346"/>
                <a:gd name="connsiteX8-49607" fmla="*/ 416233 w 2264509"/>
                <a:gd name="connsiteY8-49608" fmla="*/ 2735641 h 7217346"/>
                <a:gd name="connsiteX9-49609" fmla="*/ 293173 w 2264509"/>
                <a:gd name="connsiteY9-49610" fmla="*/ 3799944 h 7217346"/>
                <a:gd name="connsiteX10-49611" fmla="*/ 428536 w 2264509"/>
                <a:gd name="connsiteY10-49612" fmla="*/ 3969982 h 7217346"/>
                <a:gd name="connsiteX11-49613" fmla="*/ 486017 w 2264509"/>
                <a:gd name="connsiteY11-49614" fmla="*/ 4215017 h 7217346"/>
                <a:gd name="connsiteX12-49615" fmla="*/ 547224 w 2264509"/>
                <a:gd name="connsiteY12-49616" fmla="*/ 4615099 h 7217346"/>
                <a:gd name="connsiteX13-49617" fmla="*/ 555878 w 2264509"/>
                <a:gd name="connsiteY13-49618" fmla="*/ 4779518 h 7217346"/>
                <a:gd name="connsiteX14-49619" fmla="*/ 541964 w 2264509"/>
                <a:gd name="connsiteY14-49620" fmla="*/ 4966441 h 7217346"/>
                <a:gd name="connsiteX15-49621" fmla="*/ 510234 w 2264509"/>
                <a:gd name="connsiteY15-49622" fmla="*/ 5112051 h 7217346"/>
                <a:gd name="connsiteX16-49623" fmla="*/ 434305 w 2264509"/>
                <a:gd name="connsiteY16-49624" fmla="*/ 6139609 h 7217346"/>
                <a:gd name="connsiteX17-49625" fmla="*/ 399690 w 2264509"/>
                <a:gd name="connsiteY17-49626" fmla="*/ 6589898 h 7217346"/>
                <a:gd name="connsiteX18-49627" fmla="*/ 471534 w 2264509"/>
                <a:gd name="connsiteY18-49628" fmla="*/ 6812999 h 7217346"/>
                <a:gd name="connsiteX19-49629" fmla="*/ 409205 w 2264509"/>
                <a:gd name="connsiteY19-49630" fmla="*/ 6995629 h 7217346"/>
                <a:gd name="connsiteX20-49631" fmla="*/ 712039 w 2264509"/>
                <a:gd name="connsiteY20-49632" fmla="*/ 7208607 h 7217346"/>
                <a:gd name="connsiteX21-49633" fmla="*/ 1018766 w 2264509"/>
                <a:gd name="connsiteY21-49634" fmla="*/ 7101007 h 7217346"/>
                <a:gd name="connsiteX22-49635" fmla="*/ 760721 w 2264509"/>
                <a:gd name="connsiteY22-49636" fmla="*/ 6842580 h 7217346"/>
                <a:gd name="connsiteX23-49637" fmla="*/ 804368 w 2264509"/>
                <a:gd name="connsiteY23-49638" fmla="*/ 6565349 h 7217346"/>
                <a:gd name="connsiteX24-49639" fmla="*/ 790216 w 2264509"/>
                <a:gd name="connsiteY24-49640" fmla="*/ 6235730 h 7217346"/>
                <a:gd name="connsiteX25-49641" fmla="*/ 907792 w 2264509"/>
                <a:gd name="connsiteY25-49642" fmla="*/ 5474692 h 7217346"/>
                <a:gd name="connsiteX26-49643" fmla="*/ 957309 w 2264509"/>
                <a:gd name="connsiteY26-49644" fmla="*/ 5365800 h 7217346"/>
                <a:gd name="connsiteX27-49645" fmla="*/ 949796 w 2264509"/>
                <a:gd name="connsiteY27-49646" fmla="*/ 5294498 h 7217346"/>
                <a:gd name="connsiteX28-49647" fmla="*/ 1022842 w 2264509"/>
                <a:gd name="connsiteY28-49648" fmla="*/ 5197505 h 7217346"/>
                <a:gd name="connsiteX29-49649" fmla="*/ 1024856 w 2264509"/>
                <a:gd name="connsiteY29-49650" fmla="*/ 5054630 h 7217346"/>
                <a:gd name="connsiteX30-49651" fmla="*/ 1250022 w 2264509"/>
                <a:gd name="connsiteY30-49652" fmla="*/ 4234537 h 7217346"/>
                <a:gd name="connsiteX31-49653" fmla="*/ 1388027 w 2264509"/>
                <a:gd name="connsiteY31-49654" fmla="*/ 4644157 h 7217346"/>
                <a:gd name="connsiteX32-49655" fmla="*/ 1392304 w 2264509"/>
                <a:gd name="connsiteY32-49656" fmla="*/ 4865602 h 7217346"/>
                <a:gd name="connsiteX33-49657" fmla="*/ 1364785 w 2264509"/>
                <a:gd name="connsiteY33-49658" fmla="*/ 4971714 h 7217346"/>
                <a:gd name="connsiteX34-49659" fmla="*/ 1405585 w 2264509"/>
                <a:gd name="connsiteY34-49660" fmla="*/ 5098769 h 7217346"/>
                <a:gd name="connsiteX35-49661" fmla="*/ 1313490 w 2264509"/>
                <a:gd name="connsiteY35-49662" fmla="*/ 5539804 h 7217346"/>
                <a:gd name="connsiteX36-49663" fmla="*/ 1314512 w 2264509"/>
                <a:gd name="connsiteY36-49664" fmla="*/ 6345824 h 7217346"/>
                <a:gd name="connsiteX37-49665" fmla="*/ 1369266 w 2264509"/>
                <a:gd name="connsiteY37-49666" fmla="*/ 6519700 h 7217346"/>
                <a:gd name="connsiteX38-49667" fmla="*/ 1336897 w 2264509"/>
                <a:gd name="connsiteY38-49668" fmla="*/ 6727274 h 7217346"/>
                <a:gd name="connsiteX39-49669" fmla="*/ 1355075 w 2264509"/>
                <a:gd name="connsiteY39-49670" fmla="*/ 6813600 h 7217346"/>
                <a:gd name="connsiteX40-49671" fmla="*/ 1364871 w 2264509"/>
                <a:gd name="connsiteY40-49672" fmla="*/ 7006384 h 7217346"/>
                <a:gd name="connsiteX41-49673" fmla="*/ 1811645 w 2264509"/>
                <a:gd name="connsiteY41-49674" fmla="*/ 7174679 h 7217346"/>
                <a:gd name="connsiteX42-49675" fmla="*/ 2240298 w 2264509"/>
                <a:gd name="connsiteY42-49676" fmla="*/ 7184685 h 7217346"/>
                <a:gd name="connsiteX43-49677" fmla="*/ 2223142 w 2264509"/>
                <a:gd name="connsiteY43-49678" fmla="*/ 7032346 h 7217346"/>
                <a:gd name="connsiteX44-49679" fmla="*/ 1738539 w 2264509"/>
                <a:gd name="connsiteY44-49680" fmla="*/ 6666009 h 7217346"/>
                <a:gd name="connsiteX45-49681" fmla="*/ 1759422 w 2264509"/>
                <a:gd name="connsiteY45-49682" fmla="*/ 6535632 h 7217346"/>
                <a:gd name="connsiteX46-49683" fmla="*/ 1719909 w 2264509"/>
                <a:gd name="connsiteY46-49684" fmla="*/ 6436627 h 7217346"/>
                <a:gd name="connsiteX47-49685" fmla="*/ 1708642 w 2264509"/>
                <a:gd name="connsiteY47-49686" fmla="*/ 6235730 h 7217346"/>
                <a:gd name="connsiteX48-49687" fmla="*/ 1730306 w 2264509"/>
                <a:gd name="connsiteY48-49688" fmla="*/ 5965274 h 7217346"/>
                <a:gd name="connsiteX49-49689" fmla="*/ 1778923 w 2264509"/>
                <a:gd name="connsiteY49-49690" fmla="*/ 5513111 h 7217346"/>
                <a:gd name="connsiteX50-49691" fmla="*/ 1790341 w 2264509"/>
                <a:gd name="connsiteY50-49692" fmla="*/ 5349364 h 7217346"/>
                <a:gd name="connsiteX51-49693" fmla="*/ 1855040 w 2264509"/>
                <a:gd name="connsiteY51-49694" fmla="*/ 5272196 h 7217346"/>
                <a:gd name="connsiteX52-49695" fmla="*/ 1920156 w 2264509"/>
                <a:gd name="connsiteY52-49696" fmla="*/ 5046384 h 7217346"/>
                <a:gd name="connsiteX53-49697" fmla="*/ 1939169 w 2264509"/>
                <a:gd name="connsiteY53-49698" fmla="*/ 4760372 h 7217346"/>
                <a:gd name="connsiteX54-49699" fmla="*/ 1951665 w 2264509"/>
                <a:gd name="connsiteY54-49700" fmla="*/ 4334336 h 7217346"/>
                <a:gd name="connsiteX55-49701" fmla="*/ 1932344 w 2264509"/>
                <a:gd name="connsiteY55-49702" fmla="*/ 3888133 h 7217346"/>
                <a:gd name="connsiteX56-49703" fmla="*/ 2114094 w 2264509"/>
                <a:gd name="connsiteY56-49704" fmla="*/ 3794489 h 7217346"/>
                <a:gd name="connsiteX57-49705" fmla="*/ 1762492 w 2264509"/>
                <a:gd name="connsiteY57-49706" fmla="*/ 2682768 h 7217346"/>
                <a:gd name="connsiteX58-49707" fmla="*/ 2171636 w 2264509"/>
                <a:gd name="connsiteY58-49708" fmla="*/ 2450629 h 7217346"/>
                <a:gd name="connsiteX59-49709" fmla="*/ 2032492 w 2264509"/>
                <a:gd name="connsiteY59-49710" fmla="*/ 1850474 h 7217346"/>
                <a:gd name="connsiteX60-49711" fmla="*/ 1987751 w 2264509"/>
                <a:gd name="connsiteY60-49712" fmla="*/ 1662589 h 7217346"/>
                <a:gd name="connsiteX61-49713" fmla="*/ 1973329 w 2264509"/>
                <a:gd name="connsiteY61-49714" fmla="*/ 1418094 h 7217346"/>
                <a:gd name="connsiteX62-49715" fmla="*/ 1925704 w 2264509"/>
                <a:gd name="connsiteY62-49716" fmla="*/ 1287898 h 7217346"/>
                <a:gd name="connsiteX63-49717" fmla="*/ 1458979 w 2264509"/>
                <a:gd name="connsiteY63-49718" fmla="*/ 1120535 h 7217346"/>
                <a:gd name="connsiteX64-49719" fmla="*/ 1360513 w 2264509"/>
                <a:gd name="connsiteY64-49720" fmla="*/ 1005635 h 7217346"/>
                <a:gd name="connsiteX65-49721" fmla="*/ 1416522 w 2264509"/>
                <a:gd name="connsiteY65-49722" fmla="*/ 807081 h 7217346"/>
                <a:gd name="connsiteX66-49723" fmla="*/ 1484699 w 2264509"/>
                <a:gd name="connsiteY66-49724" fmla="*/ 608469 h 7217346"/>
                <a:gd name="connsiteX67-49725" fmla="*/ 1496208 w 2264509"/>
                <a:gd name="connsiteY67-49726" fmla="*/ 366317 h 7217346"/>
                <a:gd name="connsiteX68-49727" fmla="*/ 1413968 w 2264509"/>
                <a:gd name="connsiteY68-49728" fmla="*/ 146640 h 7217346"/>
                <a:gd name="connsiteX69-49729" fmla="*/ 1100515 w 2264509"/>
                <a:gd name="connsiteY69-49730" fmla="*/ 551 h 7217346"/>
                <a:gd name="connsiteX0-49731" fmla="*/ 1100515 w 2264509"/>
                <a:gd name="connsiteY0-49732" fmla="*/ 551 h 7217346"/>
                <a:gd name="connsiteX1-49733" fmla="*/ 849378 w 2264509"/>
                <a:gd name="connsiteY1-49734" fmla="*/ 118937 h 7217346"/>
                <a:gd name="connsiteX2-49735" fmla="*/ 751515 w 2264509"/>
                <a:gd name="connsiteY2-49736" fmla="*/ 285490 h 7217346"/>
                <a:gd name="connsiteX3-49737" fmla="*/ 756141 w 2264509"/>
                <a:gd name="connsiteY3-49738" fmla="*/ 566071 h 7217346"/>
                <a:gd name="connsiteX4-49739" fmla="*/ 895260 w 2264509"/>
                <a:gd name="connsiteY4-49740" fmla="*/ 882679 h 7217346"/>
                <a:gd name="connsiteX5-49741" fmla="*/ 785588 w 2264509"/>
                <a:gd name="connsiteY5-49742" fmla="*/ 1025825 h 7217346"/>
                <a:gd name="connsiteX6-49743" fmla="*/ 152912 w 2264509"/>
                <a:gd name="connsiteY6-49744" fmla="*/ 1252683 h 7217346"/>
                <a:gd name="connsiteX7-49745" fmla="*/ 8160 w 2264509"/>
                <a:gd name="connsiteY7-49746" fmla="*/ 2283394 h 7217346"/>
                <a:gd name="connsiteX8-49747" fmla="*/ 416233 w 2264509"/>
                <a:gd name="connsiteY8-49748" fmla="*/ 2735641 h 7217346"/>
                <a:gd name="connsiteX9-49749" fmla="*/ 293173 w 2264509"/>
                <a:gd name="connsiteY9-49750" fmla="*/ 3799944 h 7217346"/>
                <a:gd name="connsiteX10-49751" fmla="*/ 428536 w 2264509"/>
                <a:gd name="connsiteY10-49752" fmla="*/ 3969982 h 7217346"/>
                <a:gd name="connsiteX11-49753" fmla="*/ 486017 w 2264509"/>
                <a:gd name="connsiteY11-49754" fmla="*/ 4215017 h 7217346"/>
                <a:gd name="connsiteX12-49755" fmla="*/ 547224 w 2264509"/>
                <a:gd name="connsiteY12-49756" fmla="*/ 4615099 h 7217346"/>
                <a:gd name="connsiteX13-49757" fmla="*/ 555878 w 2264509"/>
                <a:gd name="connsiteY13-49758" fmla="*/ 4779518 h 7217346"/>
                <a:gd name="connsiteX14-49759" fmla="*/ 541964 w 2264509"/>
                <a:gd name="connsiteY14-49760" fmla="*/ 4966441 h 7217346"/>
                <a:gd name="connsiteX15-49761" fmla="*/ 510234 w 2264509"/>
                <a:gd name="connsiteY15-49762" fmla="*/ 5112051 h 7217346"/>
                <a:gd name="connsiteX16-49763" fmla="*/ 434305 w 2264509"/>
                <a:gd name="connsiteY16-49764" fmla="*/ 6139609 h 7217346"/>
                <a:gd name="connsiteX17-49765" fmla="*/ 399690 w 2264509"/>
                <a:gd name="connsiteY17-49766" fmla="*/ 6589898 h 7217346"/>
                <a:gd name="connsiteX18-49767" fmla="*/ 471534 w 2264509"/>
                <a:gd name="connsiteY18-49768" fmla="*/ 6812999 h 7217346"/>
                <a:gd name="connsiteX19-49769" fmla="*/ 409205 w 2264509"/>
                <a:gd name="connsiteY19-49770" fmla="*/ 6995629 h 7217346"/>
                <a:gd name="connsiteX20-49771" fmla="*/ 712039 w 2264509"/>
                <a:gd name="connsiteY20-49772" fmla="*/ 7208607 h 7217346"/>
                <a:gd name="connsiteX21-49773" fmla="*/ 1018766 w 2264509"/>
                <a:gd name="connsiteY21-49774" fmla="*/ 7101007 h 7217346"/>
                <a:gd name="connsiteX22-49775" fmla="*/ 760721 w 2264509"/>
                <a:gd name="connsiteY22-49776" fmla="*/ 6842580 h 7217346"/>
                <a:gd name="connsiteX23-49777" fmla="*/ 804368 w 2264509"/>
                <a:gd name="connsiteY23-49778" fmla="*/ 6565349 h 7217346"/>
                <a:gd name="connsiteX24-49779" fmla="*/ 790216 w 2264509"/>
                <a:gd name="connsiteY24-49780" fmla="*/ 6235730 h 7217346"/>
                <a:gd name="connsiteX25-49781" fmla="*/ 907792 w 2264509"/>
                <a:gd name="connsiteY25-49782" fmla="*/ 5474692 h 7217346"/>
                <a:gd name="connsiteX26-49783" fmla="*/ 957309 w 2264509"/>
                <a:gd name="connsiteY26-49784" fmla="*/ 5365800 h 7217346"/>
                <a:gd name="connsiteX27-49785" fmla="*/ 949796 w 2264509"/>
                <a:gd name="connsiteY27-49786" fmla="*/ 5294498 h 7217346"/>
                <a:gd name="connsiteX28-49787" fmla="*/ 1022842 w 2264509"/>
                <a:gd name="connsiteY28-49788" fmla="*/ 5197505 h 7217346"/>
                <a:gd name="connsiteX29-49789" fmla="*/ 1024856 w 2264509"/>
                <a:gd name="connsiteY29-49790" fmla="*/ 5054630 h 7217346"/>
                <a:gd name="connsiteX30-49791" fmla="*/ 1250022 w 2264509"/>
                <a:gd name="connsiteY30-49792" fmla="*/ 4234537 h 7217346"/>
                <a:gd name="connsiteX31-49793" fmla="*/ 1388027 w 2264509"/>
                <a:gd name="connsiteY31-49794" fmla="*/ 4644157 h 7217346"/>
                <a:gd name="connsiteX32-49795" fmla="*/ 1392304 w 2264509"/>
                <a:gd name="connsiteY32-49796" fmla="*/ 4865602 h 7217346"/>
                <a:gd name="connsiteX33-49797" fmla="*/ 1364785 w 2264509"/>
                <a:gd name="connsiteY33-49798" fmla="*/ 4971714 h 7217346"/>
                <a:gd name="connsiteX34-49799" fmla="*/ 1405585 w 2264509"/>
                <a:gd name="connsiteY34-49800" fmla="*/ 5098769 h 7217346"/>
                <a:gd name="connsiteX35-49801" fmla="*/ 1313490 w 2264509"/>
                <a:gd name="connsiteY35-49802" fmla="*/ 5539804 h 7217346"/>
                <a:gd name="connsiteX36-49803" fmla="*/ 1314512 w 2264509"/>
                <a:gd name="connsiteY36-49804" fmla="*/ 6345824 h 7217346"/>
                <a:gd name="connsiteX37-49805" fmla="*/ 1369266 w 2264509"/>
                <a:gd name="connsiteY37-49806" fmla="*/ 6519700 h 7217346"/>
                <a:gd name="connsiteX38-49807" fmla="*/ 1336897 w 2264509"/>
                <a:gd name="connsiteY38-49808" fmla="*/ 6727274 h 7217346"/>
                <a:gd name="connsiteX39-49809" fmla="*/ 1355075 w 2264509"/>
                <a:gd name="connsiteY39-49810" fmla="*/ 6813600 h 7217346"/>
                <a:gd name="connsiteX40-49811" fmla="*/ 1364871 w 2264509"/>
                <a:gd name="connsiteY40-49812" fmla="*/ 7006384 h 7217346"/>
                <a:gd name="connsiteX41-49813" fmla="*/ 1811645 w 2264509"/>
                <a:gd name="connsiteY41-49814" fmla="*/ 7174679 h 7217346"/>
                <a:gd name="connsiteX42-49815" fmla="*/ 2240298 w 2264509"/>
                <a:gd name="connsiteY42-49816" fmla="*/ 7184685 h 7217346"/>
                <a:gd name="connsiteX43-49817" fmla="*/ 2223142 w 2264509"/>
                <a:gd name="connsiteY43-49818" fmla="*/ 7032346 h 7217346"/>
                <a:gd name="connsiteX44-49819" fmla="*/ 1738539 w 2264509"/>
                <a:gd name="connsiteY44-49820" fmla="*/ 6666009 h 7217346"/>
                <a:gd name="connsiteX45-49821" fmla="*/ 1759422 w 2264509"/>
                <a:gd name="connsiteY45-49822" fmla="*/ 6535632 h 7217346"/>
                <a:gd name="connsiteX46-49823" fmla="*/ 1719909 w 2264509"/>
                <a:gd name="connsiteY46-49824" fmla="*/ 6436627 h 7217346"/>
                <a:gd name="connsiteX47-49825" fmla="*/ 1708642 w 2264509"/>
                <a:gd name="connsiteY47-49826" fmla="*/ 6235730 h 7217346"/>
                <a:gd name="connsiteX48-49827" fmla="*/ 1730306 w 2264509"/>
                <a:gd name="connsiteY48-49828" fmla="*/ 5965274 h 7217346"/>
                <a:gd name="connsiteX49-49829" fmla="*/ 1778923 w 2264509"/>
                <a:gd name="connsiteY49-49830" fmla="*/ 5513111 h 7217346"/>
                <a:gd name="connsiteX50-49831" fmla="*/ 1790341 w 2264509"/>
                <a:gd name="connsiteY50-49832" fmla="*/ 5349364 h 7217346"/>
                <a:gd name="connsiteX51-49833" fmla="*/ 1855040 w 2264509"/>
                <a:gd name="connsiteY51-49834" fmla="*/ 5272196 h 7217346"/>
                <a:gd name="connsiteX52-49835" fmla="*/ 1920156 w 2264509"/>
                <a:gd name="connsiteY52-49836" fmla="*/ 5046384 h 7217346"/>
                <a:gd name="connsiteX53-49837" fmla="*/ 1939169 w 2264509"/>
                <a:gd name="connsiteY53-49838" fmla="*/ 4760372 h 7217346"/>
                <a:gd name="connsiteX54-49839" fmla="*/ 1951665 w 2264509"/>
                <a:gd name="connsiteY54-49840" fmla="*/ 4334336 h 7217346"/>
                <a:gd name="connsiteX55-49841" fmla="*/ 1932344 w 2264509"/>
                <a:gd name="connsiteY55-49842" fmla="*/ 3888133 h 7217346"/>
                <a:gd name="connsiteX56-49843" fmla="*/ 2114094 w 2264509"/>
                <a:gd name="connsiteY56-49844" fmla="*/ 3794489 h 7217346"/>
                <a:gd name="connsiteX57-49845" fmla="*/ 1762492 w 2264509"/>
                <a:gd name="connsiteY57-49846" fmla="*/ 2682768 h 7217346"/>
                <a:gd name="connsiteX58-49847" fmla="*/ 2171636 w 2264509"/>
                <a:gd name="connsiteY58-49848" fmla="*/ 2450629 h 7217346"/>
                <a:gd name="connsiteX59-49849" fmla="*/ 2032492 w 2264509"/>
                <a:gd name="connsiteY59-49850" fmla="*/ 1850474 h 7217346"/>
                <a:gd name="connsiteX60-49851" fmla="*/ 1987751 w 2264509"/>
                <a:gd name="connsiteY60-49852" fmla="*/ 1662589 h 7217346"/>
                <a:gd name="connsiteX61-49853" fmla="*/ 1973329 w 2264509"/>
                <a:gd name="connsiteY61-49854" fmla="*/ 1418094 h 7217346"/>
                <a:gd name="connsiteX62-49855" fmla="*/ 1925704 w 2264509"/>
                <a:gd name="connsiteY62-49856" fmla="*/ 1287898 h 7217346"/>
                <a:gd name="connsiteX63-49857" fmla="*/ 1458979 w 2264509"/>
                <a:gd name="connsiteY63-49858" fmla="*/ 1120535 h 7217346"/>
                <a:gd name="connsiteX64-49859" fmla="*/ 1360513 w 2264509"/>
                <a:gd name="connsiteY64-49860" fmla="*/ 1005635 h 7217346"/>
                <a:gd name="connsiteX65-49861" fmla="*/ 1416522 w 2264509"/>
                <a:gd name="connsiteY65-49862" fmla="*/ 807081 h 7217346"/>
                <a:gd name="connsiteX66-49863" fmla="*/ 1484699 w 2264509"/>
                <a:gd name="connsiteY66-49864" fmla="*/ 608469 h 7217346"/>
                <a:gd name="connsiteX67-49865" fmla="*/ 1496208 w 2264509"/>
                <a:gd name="connsiteY67-49866" fmla="*/ 366317 h 7217346"/>
                <a:gd name="connsiteX68-49867" fmla="*/ 1413968 w 2264509"/>
                <a:gd name="connsiteY68-49868" fmla="*/ 146640 h 7217346"/>
                <a:gd name="connsiteX69-49869" fmla="*/ 1100515 w 2264509"/>
                <a:gd name="connsiteY69-49870" fmla="*/ 551 h 7217346"/>
                <a:gd name="connsiteX0-49871" fmla="*/ 1100515 w 2264509"/>
                <a:gd name="connsiteY0-49872" fmla="*/ 551 h 7217346"/>
                <a:gd name="connsiteX1-49873" fmla="*/ 849378 w 2264509"/>
                <a:gd name="connsiteY1-49874" fmla="*/ 118937 h 7217346"/>
                <a:gd name="connsiteX2-49875" fmla="*/ 751515 w 2264509"/>
                <a:gd name="connsiteY2-49876" fmla="*/ 285490 h 7217346"/>
                <a:gd name="connsiteX3-49877" fmla="*/ 756141 w 2264509"/>
                <a:gd name="connsiteY3-49878" fmla="*/ 566071 h 7217346"/>
                <a:gd name="connsiteX4-49879" fmla="*/ 895260 w 2264509"/>
                <a:gd name="connsiteY4-49880" fmla="*/ 882679 h 7217346"/>
                <a:gd name="connsiteX5-49881" fmla="*/ 785588 w 2264509"/>
                <a:gd name="connsiteY5-49882" fmla="*/ 1025825 h 7217346"/>
                <a:gd name="connsiteX6-49883" fmla="*/ 152912 w 2264509"/>
                <a:gd name="connsiteY6-49884" fmla="*/ 1252683 h 7217346"/>
                <a:gd name="connsiteX7-49885" fmla="*/ 8160 w 2264509"/>
                <a:gd name="connsiteY7-49886" fmla="*/ 2283394 h 7217346"/>
                <a:gd name="connsiteX8-49887" fmla="*/ 416233 w 2264509"/>
                <a:gd name="connsiteY8-49888" fmla="*/ 2735641 h 7217346"/>
                <a:gd name="connsiteX9-49889" fmla="*/ 293173 w 2264509"/>
                <a:gd name="connsiteY9-49890" fmla="*/ 3799944 h 7217346"/>
                <a:gd name="connsiteX10-49891" fmla="*/ 428536 w 2264509"/>
                <a:gd name="connsiteY10-49892" fmla="*/ 3969982 h 7217346"/>
                <a:gd name="connsiteX11-49893" fmla="*/ 486017 w 2264509"/>
                <a:gd name="connsiteY11-49894" fmla="*/ 4215017 h 7217346"/>
                <a:gd name="connsiteX12-49895" fmla="*/ 547224 w 2264509"/>
                <a:gd name="connsiteY12-49896" fmla="*/ 4615099 h 7217346"/>
                <a:gd name="connsiteX13-49897" fmla="*/ 555878 w 2264509"/>
                <a:gd name="connsiteY13-49898" fmla="*/ 4779518 h 7217346"/>
                <a:gd name="connsiteX14-49899" fmla="*/ 541964 w 2264509"/>
                <a:gd name="connsiteY14-49900" fmla="*/ 4966441 h 7217346"/>
                <a:gd name="connsiteX15-49901" fmla="*/ 510234 w 2264509"/>
                <a:gd name="connsiteY15-49902" fmla="*/ 5112051 h 7217346"/>
                <a:gd name="connsiteX16-49903" fmla="*/ 434305 w 2264509"/>
                <a:gd name="connsiteY16-49904" fmla="*/ 6139609 h 7217346"/>
                <a:gd name="connsiteX17-49905" fmla="*/ 399690 w 2264509"/>
                <a:gd name="connsiteY17-49906" fmla="*/ 6589898 h 7217346"/>
                <a:gd name="connsiteX18-49907" fmla="*/ 471534 w 2264509"/>
                <a:gd name="connsiteY18-49908" fmla="*/ 6812999 h 7217346"/>
                <a:gd name="connsiteX19-49909" fmla="*/ 409205 w 2264509"/>
                <a:gd name="connsiteY19-49910" fmla="*/ 6995629 h 7217346"/>
                <a:gd name="connsiteX20-49911" fmla="*/ 712039 w 2264509"/>
                <a:gd name="connsiteY20-49912" fmla="*/ 7208607 h 7217346"/>
                <a:gd name="connsiteX21-49913" fmla="*/ 1018766 w 2264509"/>
                <a:gd name="connsiteY21-49914" fmla="*/ 7101007 h 7217346"/>
                <a:gd name="connsiteX22-49915" fmla="*/ 760721 w 2264509"/>
                <a:gd name="connsiteY22-49916" fmla="*/ 6842580 h 7217346"/>
                <a:gd name="connsiteX23-49917" fmla="*/ 804368 w 2264509"/>
                <a:gd name="connsiteY23-49918" fmla="*/ 6565349 h 7217346"/>
                <a:gd name="connsiteX24-49919" fmla="*/ 790216 w 2264509"/>
                <a:gd name="connsiteY24-49920" fmla="*/ 6235730 h 7217346"/>
                <a:gd name="connsiteX25-49921" fmla="*/ 907792 w 2264509"/>
                <a:gd name="connsiteY25-49922" fmla="*/ 5474692 h 7217346"/>
                <a:gd name="connsiteX26-49923" fmla="*/ 957309 w 2264509"/>
                <a:gd name="connsiteY26-49924" fmla="*/ 5365800 h 7217346"/>
                <a:gd name="connsiteX27-49925" fmla="*/ 949796 w 2264509"/>
                <a:gd name="connsiteY27-49926" fmla="*/ 5294498 h 7217346"/>
                <a:gd name="connsiteX28-49927" fmla="*/ 1022842 w 2264509"/>
                <a:gd name="connsiteY28-49928" fmla="*/ 5197505 h 7217346"/>
                <a:gd name="connsiteX29-49929" fmla="*/ 1024856 w 2264509"/>
                <a:gd name="connsiteY29-49930" fmla="*/ 5054630 h 7217346"/>
                <a:gd name="connsiteX30-49931" fmla="*/ 1250022 w 2264509"/>
                <a:gd name="connsiteY30-49932" fmla="*/ 4234537 h 7217346"/>
                <a:gd name="connsiteX31-49933" fmla="*/ 1388027 w 2264509"/>
                <a:gd name="connsiteY31-49934" fmla="*/ 4644157 h 7217346"/>
                <a:gd name="connsiteX32-49935" fmla="*/ 1392304 w 2264509"/>
                <a:gd name="connsiteY32-49936" fmla="*/ 4865602 h 7217346"/>
                <a:gd name="connsiteX33-49937" fmla="*/ 1364785 w 2264509"/>
                <a:gd name="connsiteY33-49938" fmla="*/ 4971714 h 7217346"/>
                <a:gd name="connsiteX34-49939" fmla="*/ 1405585 w 2264509"/>
                <a:gd name="connsiteY34-49940" fmla="*/ 5098769 h 7217346"/>
                <a:gd name="connsiteX35-49941" fmla="*/ 1313490 w 2264509"/>
                <a:gd name="connsiteY35-49942" fmla="*/ 5539804 h 7217346"/>
                <a:gd name="connsiteX36-49943" fmla="*/ 1314512 w 2264509"/>
                <a:gd name="connsiteY36-49944" fmla="*/ 6345824 h 7217346"/>
                <a:gd name="connsiteX37-49945" fmla="*/ 1369266 w 2264509"/>
                <a:gd name="connsiteY37-49946" fmla="*/ 6519700 h 7217346"/>
                <a:gd name="connsiteX38-49947" fmla="*/ 1336897 w 2264509"/>
                <a:gd name="connsiteY38-49948" fmla="*/ 6727274 h 7217346"/>
                <a:gd name="connsiteX39-49949" fmla="*/ 1355075 w 2264509"/>
                <a:gd name="connsiteY39-49950" fmla="*/ 6813600 h 7217346"/>
                <a:gd name="connsiteX40-49951" fmla="*/ 1364871 w 2264509"/>
                <a:gd name="connsiteY40-49952" fmla="*/ 7006384 h 7217346"/>
                <a:gd name="connsiteX41-49953" fmla="*/ 1811645 w 2264509"/>
                <a:gd name="connsiteY41-49954" fmla="*/ 7174679 h 7217346"/>
                <a:gd name="connsiteX42-49955" fmla="*/ 2240298 w 2264509"/>
                <a:gd name="connsiteY42-49956" fmla="*/ 7184685 h 7217346"/>
                <a:gd name="connsiteX43-49957" fmla="*/ 2223142 w 2264509"/>
                <a:gd name="connsiteY43-49958" fmla="*/ 7032346 h 7217346"/>
                <a:gd name="connsiteX44-49959" fmla="*/ 1738539 w 2264509"/>
                <a:gd name="connsiteY44-49960" fmla="*/ 6666009 h 7217346"/>
                <a:gd name="connsiteX45-49961" fmla="*/ 1759422 w 2264509"/>
                <a:gd name="connsiteY45-49962" fmla="*/ 6535632 h 7217346"/>
                <a:gd name="connsiteX46-49963" fmla="*/ 1719909 w 2264509"/>
                <a:gd name="connsiteY46-49964" fmla="*/ 6436627 h 7217346"/>
                <a:gd name="connsiteX47-49965" fmla="*/ 1708642 w 2264509"/>
                <a:gd name="connsiteY47-49966" fmla="*/ 6235730 h 7217346"/>
                <a:gd name="connsiteX48-49967" fmla="*/ 1730306 w 2264509"/>
                <a:gd name="connsiteY48-49968" fmla="*/ 5965274 h 7217346"/>
                <a:gd name="connsiteX49-49969" fmla="*/ 1778923 w 2264509"/>
                <a:gd name="connsiteY49-49970" fmla="*/ 5513111 h 7217346"/>
                <a:gd name="connsiteX50-49971" fmla="*/ 1790341 w 2264509"/>
                <a:gd name="connsiteY50-49972" fmla="*/ 5349364 h 7217346"/>
                <a:gd name="connsiteX51-49973" fmla="*/ 1855040 w 2264509"/>
                <a:gd name="connsiteY51-49974" fmla="*/ 5272196 h 7217346"/>
                <a:gd name="connsiteX52-49975" fmla="*/ 1920156 w 2264509"/>
                <a:gd name="connsiteY52-49976" fmla="*/ 5046384 h 7217346"/>
                <a:gd name="connsiteX53-49977" fmla="*/ 1939169 w 2264509"/>
                <a:gd name="connsiteY53-49978" fmla="*/ 4760372 h 7217346"/>
                <a:gd name="connsiteX54-49979" fmla="*/ 1951665 w 2264509"/>
                <a:gd name="connsiteY54-49980" fmla="*/ 4334336 h 7217346"/>
                <a:gd name="connsiteX55-49981" fmla="*/ 1932344 w 2264509"/>
                <a:gd name="connsiteY55-49982" fmla="*/ 3888133 h 7217346"/>
                <a:gd name="connsiteX56-49983" fmla="*/ 2114094 w 2264509"/>
                <a:gd name="connsiteY56-49984" fmla="*/ 3794489 h 7217346"/>
                <a:gd name="connsiteX57-49985" fmla="*/ 1762492 w 2264509"/>
                <a:gd name="connsiteY57-49986" fmla="*/ 2682768 h 7217346"/>
                <a:gd name="connsiteX58-49987" fmla="*/ 2171636 w 2264509"/>
                <a:gd name="connsiteY58-49988" fmla="*/ 2450629 h 7217346"/>
                <a:gd name="connsiteX59-49989" fmla="*/ 2032492 w 2264509"/>
                <a:gd name="connsiteY59-49990" fmla="*/ 1850474 h 7217346"/>
                <a:gd name="connsiteX60-49991" fmla="*/ 1987751 w 2264509"/>
                <a:gd name="connsiteY60-49992" fmla="*/ 1662589 h 7217346"/>
                <a:gd name="connsiteX61-49993" fmla="*/ 1973329 w 2264509"/>
                <a:gd name="connsiteY61-49994" fmla="*/ 1418094 h 7217346"/>
                <a:gd name="connsiteX62-49995" fmla="*/ 1925704 w 2264509"/>
                <a:gd name="connsiteY62-49996" fmla="*/ 1287898 h 7217346"/>
                <a:gd name="connsiteX63-49997" fmla="*/ 1458979 w 2264509"/>
                <a:gd name="connsiteY63-49998" fmla="*/ 1120535 h 7217346"/>
                <a:gd name="connsiteX64-49999" fmla="*/ 1360513 w 2264509"/>
                <a:gd name="connsiteY64-50000" fmla="*/ 1005635 h 7217346"/>
                <a:gd name="connsiteX65-50001" fmla="*/ 1416522 w 2264509"/>
                <a:gd name="connsiteY65-50002" fmla="*/ 807081 h 7217346"/>
                <a:gd name="connsiteX66-50003" fmla="*/ 1484699 w 2264509"/>
                <a:gd name="connsiteY66-50004" fmla="*/ 608469 h 7217346"/>
                <a:gd name="connsiteX67-50005" fmla="*/ 1496208 w 2264509"/>
                <a:gd name="connsiteY67-50006" fmla="*/ 366317 h 7217346"/>
                <a:gd name="connsiteX68-50007" fmla="*/ 1413968 w 2264509"/>
                <a:gd name="connsiteY68-50008" fmla="*/ 146640 h 7217346"/>
                <a:gd name="connsiteX69-50009" fmla="*/ 1100515 w 2264509"/>
                <a:gd name="connsiteY69-50010" fmla="*/ 551 h 7217346"/>
                <a:gd name="connsiteX0-50011" fmla="*/ 1100515 w 2264509"/>
                <a:gd name="connsiteY0-50012" fmla="*/ 551 h 7217346"/>
                <a:gd name="connsiteX1-50013" fmla="*/ 849378 w 2264509"/>
                <a:gd name="connsiteY1-50014" fmla="*/ 118937 h 7217346"/>
                <a:gd name="connsiteX2-50015" fmla="*/ 751515 w 2264509"/>
                <a:gd name="connsiteY2-50016" fmla="*/ 285490 h 7217346"/>
                <a:gd name="connsiteX3-50017" fmla="*/ 756141 w 2264509"/>
                <a:gd name="connsiteY3-50018" fmla="*/ 566071 h 7217346"/>
                <a:gd name="connsiteX4-50019" fmla="*/ 895260 w 2264509"/>
                <a:gd name="connsiteY4-50020" fmla="*/ 882679 h 7217346"/>
                <a:gd name="connsiteX5-50021" fmla="*/ 785588 w 2264509"/>
                <a:gd name="connsiteY5-50022" fmla="*/ 1025825 h 7217346"/>
                <a:gd name="connsiteX6-50023" fmla="*/ 152912 w 2264509"/>
                <a:gd name="connsiteY6-50024" fmla="*/ 1252683 h 7217346"/>
                <a:gd name="connsiteX7-50025" fmla="*/ 8160 w 2264509"/>
                <a:gd name="connsiteY7-50026" fmla="*/ 2283394 h 7217346"/>
                <a:gd name="connsiteX8-50027" fmla="*/ 416233 w 2264509"/>
                <a:gd name="connsiteY8-50028" fmla="*/ 2735641 h 7217346"/>
                <a:gd name="connsiteX9-50029" fmla="*/ 293173 w 2264509"/>
                <a:gd name="connsiteY9-50030" fmla="*/ 3799944 h 7217346"/>
                <a:gd name="connsiteX10-50031" fmla="*/ 428536 w 2264509"/>
                <a:gd name="connsiteY10-50032" fmla="*/ 3969982 h 7217346"/>
                <a:gd name="connsiteX11-50033" fmla="*/ 486017 w 2264509"/>
                <a:gd name="connsiteY11-50034" fmla="*/ 4215017 h 7217346"/>
                <a:gd name="connsiteX12-50035" fmla="*/ 547224 w 2264509"/>
                <a:gd name="connsiteY12-50036" fmla="*/ 4615099 h 7217346"/>
                <a:gd name="connsiteX13-50037" fmla="*/ 555878 w 2264509"/>
                <a:gd name="connsiteY13-50038" fmla="*/ 4779518 h 7217346"/>
                <a:gd name="connsiteX14-50039" fmla="*/ 541964 w 2264509"/>
                <a:gd name="connsiteY14-50040" fmla="*/ 4966441 h 7217346"/>
                <a:gd name="connsiteX15-50041" fmla="*/ 510234 w 2264509"/>
                <a:gd name="connsiteY15-50042" fmla="*/ 5112051 h 7217346"/>
                <a:gd name="connsiteX16-50043" fmla="*/ 434305 w 2264509"/>
                <a:gd name="connsiteY16-50044" fmla="*/ 6139609 h 7217346"/>
                <a:gd name="connsiteX17-50045" fmla="*/ 399690 w 2264509"/>
                <a:gd name="connsiteY17-50046" fmla="*/ 6589898 h 7217346"/>
                <a:gd name="connsiteX18-50047" fmla="*/ 471534 w 2264509"/>
                <a:gd name="connsiteY18-50048" fmla="*/ 6812999 h 7217346"/>
                <a:gd name="connsiteX19-50049" fmla="*/ 409205 w 2264509"/>
                <a:gd name="connsiteY19-50050" fmla="*/ 6995629 h 7217346"/>
                <a:gd name="connsiteX20-50051" fmla="*/ 712039 w 2264509"/>
                <a:gd name="connsiteY20-50052" fmla="*/ 7208607 h 7217346"/>
                <a:gd name="connsiteX21-50053" fmla="*/ 1018766 w 2264509"/>
                <a:gd name="connsiteY21-50054" fmla="*/ 7101007 h 7217346"/>
                <a:gd name="connsiteX22-50055" fmla="*/ 760721 w 2264509"/>
                <a:gd name="connsiteY22-50056" fmla="*/ 6842580 h 7217346"/>
                <a:gd name="connsiteX23-50057" fmla="*/ 804368 w 2264509"/>
                <a:gd name="connsiteY23-50058" fmla="*/ 6565349 h 7217346"/>
                <a:gd name="connsiteX24-50059" fmla="*/ 790216 w 2264509"/>
                <a:gd name="connsiteY24-50060" fmla="*/ 6235730 h 7217346"/>
                <a:gd name="connsiteX25-50061" fmla="*/ 907792 w 2264509"/>
                <a:gd name="connsiteY25-50062" fmla="*/ 5474692 h 7217346"/>
                <a:gd name="connsiteX26-50063" fmla="*/ 957309 w 2264509"/>
                <a:gd name="connsiteY26-50064" fmla="*/ 5365800 h 7217346"/>
                <a:gd name="connsiteX27-50065" fmla="*/ 949796 w 2264509"/>
                <a:gd name="connsiteY27-50066" fmla="*/ 5294498 h 7217346"/>
                <a:gd name="connsiteX28-50067" fmla="*/ 1022842 w 2264509"/>
                <a:gd name="connsiteY28-50068" fmla="*/ 5197505 h 7217346"/>
                <a:gd name="connsiteX29-50069" fmla="*/ 1024856 w 2264509"/>
                <a:gd name="connsiteY29-50070" fmla="*/ 5054630 h 7217346"/>
                <a:gd name="connsiteX30-50071" fmla="*/ 1250022 w 2264509"/>
                <a:gd name="connsiteY30-50072" fmla="*/ 4234537 h 7217346"/>
                <a:gd name="connsiteX31-50073" fmla="*/ 1388027 w 2264509"/>
                <a:gd name="connsiteY31-50074" fmla="*/ 4644157 h 7217346"/>
                <a:gd name="connsiteX32-50075" fmla="*/ 1392304 w 2264509"/>
                <a:gd name="connsiteY32-50076" fmla="*/ 4865602 h 7217346"/>
                <a:gd name="connsiteX33-50077" fmla="*/ 1364785 w 2264509"/>
                <a:gd name="connsiteY33-50078" fmla="*/ 4971714 h 7217346"/>
                <a:gd name="connsiteX34-50079" fmla="*/ 1405585 w 2264509"/>
                <a:gd name="connsiteY34-50080" fmla="*/ 5098769 h 7217346"/>
                <a:gd name="connsiteX35-50081" fmla="*/ 1313490 w 2264509"/>
                <a:gd name="connsiteY35-50082" fmla="*/ 5539804 h 7217346"/>
                <a:gd name="connsiteX36-50083" fmla="*/ 1314512 w 2264509"/>
                <a:gd name="connsiteY36-50084" fmla="*/ 6345824 h 7217346"/>
                <a:gd name="connsiteX37-50085" fmla="*/ 1369266 w 2264509"/>
                <a:gd name="connsiteY37-50086" fmla="*/ 6519700 h 7217346"/>
                <a:gd name="connsiteX38-50087" fmla="*/ 1336897 w 2264509"/>
                <a:gd name="connsiteY38-50088" fmla="*/ 6727274 h 7217346"/>
                <a:gd name="connsiteX39-50089" fmla="*/ 1355075 w 2264509"/>
                <a:gd name="connsiteY39-50090" fmla="*/ 6813600 h 7217346"/>
                <a:gd name="connsiteX40-50091" fmla="*/ 1364871 w 2264509"/>
                <a:gd name="connsiteY40-50092" fmla="*/ 7006384 h 7217346"/>
                <a:gd name="connsiteX41-50093" fmla="*/ 1811645 w 2264509"/>
                <a:gd name="connsiteY41-50094" fmla="*/ 7174679 h 7217346"/>
                <a:gd name="connsiteX42-50095" fmla="*/ 2240298 w 2264509"/>
                <a:gd name="connsiteY42-50096" fmla="*/ 7184685 h 7217346"/>
                <a:gd name="connsiteX43-50097" fmla="*/ 2223142 w 2264509"/>
                <a:gd name="connsiteY43-50098" fmla="*/ 7032346 h 7217346"/>
                <a:gd name="connsiteX44-50099" fmla="*/ 1738539 w 2264509"/>
                <a:gd name="connsiteY44-50100" fmla="*/ 6666009 h 7217346"/>
                <a:gd name="connsiteX45-50101" fmla="*/ 1759422 w 2264509"/>
                <a:gd name="connsiteY45-50102" fmla="*/ 6535632 h 7217346"/>
                <a:gd name="connsiteX46-50103" fmla="*/ 1719909 w 2264509"/>
                <a:gd name="connsiteY46-50104" fmla="*/ 6436627 h 7217346"/>
                <a:gd name="connsiteX47-50105" fmla="*/ 1708642 w 2264509"/>
                <a:gd name="connsiteY47-50106" fmla="*/ 6235730 h 7217346"/>
                <a:gd name="connsiteX48-50107" fmla="*/ 1730306 w 2264509"/>
                <a:gd name="connsiteY48-50108" fmla="*/ 5965274 h 7217346"/>
                <a:gd name="connsiteX49-50109" fmla="*/ 1778923 w 2264509"/>
                <a:gd name="connsiteY49-50110" fmla="*/ 5513111 h 7217346"/>
                <a:gd name="connsiteX50-50111" fmla="*/ 1790341 w 2264509"/>
                <a:gd name="connsiteY50-50112" fmla="*/ 5349364 h 7217346"/>
                <a:gd name="connsiteX51-50113" fmla="*/ 1855040 w 2264509"/>
                <a:gd name="connsiteY51-50114" fmla="*/ 5272196 h 7217346"/>
                <a:gd name="connsiteX52-50115" fmla="*/ 1920156 w 2264509"/>
                <a:gd name="connsiteY52-50116" fmla="*/ 5046384 h 7217346"/>
                <a:gd name="connsiteX53-50117" fmla="*/ 1939169 w 2264509"/>
                <a:gd name="connsiteY53-50118" fmla="*/ 4760372 h 7217346"/>
                <a:gd name="connsiteX54-50119" fmla="*/ 1951665 w 2264509"/>
                <a:gd name="connsiteY54-50120" fmla="*/ 4334336 h 7217346"/>
                <a:gd name="connsiteX55-50121" fmla="*/ 1932344 w 2264509"/>
                <a:gd name="connsiteY55-50122" fmla="*/ 3888133 h 7217346"/>
                <a:gd name="connsiteX56-50123" fmla="*/ 2114094 w 2264509"/>
                <a:gd name="connsiteY56-50124" fmla="*/ 3794489 h 7217346"/>
                <a:gd name="connsiteX57-50125" fmla="*/ 1762492 w 2264509"/>
                <a:gd name="connsiteY57-50126" fmla="*/ 2682768 h 7217346"/>
                <a:gd name="connsiteX58-50127" fmla="*/ 2171636 w 2264509"/>
                <a:gd name="connsiteY58-50128" fmla="*/ 2450629 h 7217346"/>
                <a:gd name="connsiteX59-50129" fmla="*/ 2032492 w 2264509"/>
                <a:gd name="connsiteY59-50130" fmla="*/ 1850474 h 7217346"/>
                <a:gd name="connsiteX60-50131" fmla="*/ 1987751 w 2264509"/>
                <a:gd name="connsiteY60-50132" fmla="*/ 1662589 h 7217346"/>
                <a:gd name="connsiteX61-50133" fmla="*/ 1973329 w 2264509"/>
                <a:gd name="connsiteY61-50134" fmla="*/ 1418094 h 7217346"/>
                <a:gd name="connsiteX62-50135" fmla="*/ 1925704 w 2264509"/>
                <a:gd name="connsiteY62-50136" fmla="*/ 1287898 h 7217346"/>
                <a:gd name="connsiteX63-50137" fmla="*/ 1458979 w 2264509"/>
                <a:gd name="connsiteY63-50138" fmla="*/ 1120535 h 7217346"/>
                <a:gd name="connsiteX64-50139" fmla="*/ 1360513 w 2264509"/>
                <a:gd name="connsiteY64-50140" fmla="*/ 1005635 h 7217346"/>
                <a:gd name="connsiteX65-50141" fmla="*/ 1416522 w 2264509"/>
                <a:gd name="connsiteY65-50142" fmla="*/ 807081 h 7217346"/>
                <a:gd name="connsiteX66-50143" fmla="*/ 1484699 w 2264509"/>
                <a:gd name="connsiteY66-50144" fmla="*/ 608469 h 7217346"/>
                <a:gd name="connsiteX67-50145" fmla="*/ 1496208 w 2264509"/>
                <a:gd name="connsiteY67-50146" fmla="*/ 366317 h 7217346"/>
                <a:gd name="connsiteX68-50147" fmla="*/ 1413968 w 2264509"/>
                <a:gd name="connsiteY68-50148" fmla="*/ 146640 h 7217346"/>
                <a:gd name="connsiteX69-50149" fmla="*/ 1100515 w 2264509"/>
                <a:gd name="connsiteY69-50150" fmla="*/ 551 h 7217346"/>
                <a:gd name="connsiteX0-50151" fmla="*/ 1100515 w 2264509"/>
                <a:gd name="connsiteY0-50152" fmla="*/ 551 h 7217346"/>
                <a:gd name="connsiteX1-50153" fmla="*/ 849378 w 2264509"/>
                <a:gd name="connsiteY1-50154" fmla="*/ 118937 h 7217346"/>
                <a:gd name="connsiteX2-50155" fmla="*/ 751515 w 2264509"/>
                <a:gd name="connsiteY2-50156" fmla="*/ 285490 h 7217346"/>
                <a:gd name="connsiteX3-50157" fmla="*/ 756141 w 2264509"/>
                <a:gd name="connsiteY3-50158" fmla="*/ 566071 h 7217346"/>
                <a:gd name="connsiteX4-50159" fmla="*/ 895260 w 2264509"/>
                <a:gd name="connsiteY4-50160" fmla="*/ 882679 h 7217346"/>
                <a:gd name="connsiteX5-50161" fmla="*/ 785588 w 2264509"/>
                <a:gd name="connsiteY5-50162" fmla="*/ 1025825 h 7217346"/>
                <a:gd name="connsiteX6-50163" fmla="*/ 152912 w 2264509"/>
                <a:gd name="connsiteY6-50164" fmla="*/ 1252683 h 7217346"/>
                <a:gd name="connsiteX7-50165" fmla="*/ 8160 w 2264509"/>
                <a:gd name="connsiteY7-50166" fmla="*/ 2283394 h 7217346"/>
                <a:gd name="connsiteX8-50167" fmla="*/ 416233 w 2264509"/>
                <a:gd name="connsiteY8-50168" fmla="*/ 2735641 h 7217346"/>
                <a:gd name="connsiteX9-50169" fmla="*/ 293173 w 2264509"/>
                <a:gd name="connsiteY9-50170" fmla="*/ 3799944 h 7217346"/>
                <a:gd name="connsiteX10-50171" fmla="*/ 428536 w 2264509"/>
                <a:gd name="connsiteY10-50172" fmla="*/ 3969982 h 7217346"/>
                <a:gd name="connsiteX11-50173" fmla="*/ 486017 w 2264509"/>
                <a:gd name="connsiteY11-50174" fmla="*/ 4215017 h 7217346"/>
                <a:gd name="connsiteX12-50175" fmla="*/ 547224 w 2264509"/>
                <a:gd name="connsiteY12-50176" fmla="*/ 4615099 h 7217346"/>
                <a:gd name="connsiteX13-50177" fmla="*/ 555878 w 2264509"/>
                <a:gd name="connsiteY13-50178" fmla="*/ 4779518 h 7217346"/>
                <a:gd name="connsiteX14-50179" fmla="*/ 541964 w 2264509"/>
                <a:gd name="connsiteY14-50180" fmla="*/ 4966441 h 7217346"/>
                <a:gd name="connsiteX15-50181" fmla="*/ 510234 w 2264509"/>
                <a:gd name="connsiteY15-50182" fmla="*/ 5112051 h 7217346"/>
                <a:gd name="connsiteX16-50183" fmla="*/ 434305 w 2264509"/>
                <a:gd name="connsiteY16-50184" fmla="*/ 6139609 h 7217346"/>
                <a:gd name="connsiteX17-50185" fmla="*/ 399690 w 2264509"/>
                <a:gd name="connsiteY17-50186" fmla="*/ 6589898 h 7217346"/>
                <a:gd name="connsiteX18-50187" fmla="*/ 471534 w 2264509"/>
                <a:gd name="connsiteY18-50188" fmla="*/ 6812999 h 7217346"/>
                <a:gd name="connsiteX19-50189" fmla="*/ 409205 w 2264509"/>
                <a:gd name="connsiteY19-50190" fmla="*/ 6995629 h 7217346"/>
                <a:gd name="connsiteX20-50191" fmla="*/ 712039 w 2264509"/>
                <a:gd name="connsiteY20-50192" fmla="*/ 7208607 h 7217346"/>
                <a:gd name="connsiteX21-50193" fmla="*/ 1018766 w 2264509"/>
                <a:gd name="connsiteY21-50194" fmla="*/ 7101007 h 7217346"/>
                <a:gd name="connsiteX22-50195" fmla="*/ 760721 w 2264509"/>
                <a:gd name="connsiteY22-50196" fmla="*/ 6842580 h 7217346"/>
                <a:gd name="connsiteX23-50197" fmla="*/ 804368 w 2264509"/>
                <a:gd name="connsiteY23-50198" fmla="*/ 6565349 h 7217346"/>
                <a:gd name="connsiteX24-50199" fmla="*/ 790216 w 2264509"/>
                <a:gd name="connsiteY24-50200" fmla="*/ 6235730 h 7217346"/>
                <a:gd name="connsiteX25-50201" fmla="*/ 907792 w 2264509"/>
                <a:gd name="connsiteY25-50202" fmla="*/ 5474692 h 7217346"/>
                <a:gd name="connsiteX26-50203" fmla="*/ 957309 w 2264509"/>
                <a:gd name="connsiteY26-50204" fmla="*/ 5365800 h 7217346"/>
                <a:gd name="connsiteX27-50205" fmla="*/ 949796 w 2264509"/>
                <a:gd name="connsiteY27-50206" fmla="*/ 5294498 h 7217346"/>
                <a:gd name="connsiteX28-50207" fmla="*/ 1022842 w 2264509"/>
                <a:gd name="connsiteY28-50208" fmla="*/ 5197505 h 7217346"/>
                <a:gd name="connsiteX29-50209" fmla="*/ 1024856 w 2264509"/>
                <a:gd name="connsiteY29-50210" fmla="*/ 5054630 h 7217346"/>
                <a:gd name="connsiteX30-50211" fmla="*/ 1250022 w 2264509"/>
                <a:gd name="connsiteY30-50212" fmla="*/ 4234537 h 7217346"/>
                <a:gd name="connsiteX31-50213" fmla="*/ 1388027 w 2264509"/>
                <a:gd name="connsiteY31-50214" fmla="*/ 4644157 h 7217346"/>
                <a:gd name="connsiteX32-50215" fmla="*/ 1392304 w 2264509"/>
                <a:gd name="connsiteY32-50216" fmla="*/ 4865602 h 7217346"/>
                <a:gd name="connsiteX33-50217" fmla="*/ 1364785 w 2264509"/>
                <a:gd name="connsiteY33-50218" fmla="*/ 4971714 h 7217346"/>
                <a:gd name="connsiteX34-50219" fmla="*/ 1405585 w 2264509"/>
                <a:gd name="connsiteY34-50220" fmla="*/ 5098769 h 7217346"/>
                <a:gd name="connsiteX35-50221" fmla="*/ 1313490 w 2264509"/>
                <a:gd name="connsiteY35-50222" fmla="*/ 5539804 h 7217346"/>
                <a:gd name="connsiteX36-50223" fmla="*/ 1314512 w 2264509"/>
                <a:gd name="connsiteY36-50224" fmla="*/ 6345824 h 7217346"/>
                <a:gd name="connsiteX37-50225" fmla="*/ 1369266 w 2264509"/>
                <a:gd name="connsiteY37-50226" fmla="*/ 6519700 h 7217346"/>
                <a:gd name="connsiteX38-50227" fmla="*/ 1336897 w 2264509"/>
                <a:gd name="connsiteY38-50228" fmla="*/ 6727274 h 7217346"/>
                <a:gd name="connsiteX39-50229" fmla="*/ 1355075 w 2264509"/>
                <a:gd name="connsiteY39-50230" fmla="*/ 6813600 h 7217346"/>
                <a:gd name="connsiteX40-50231" fmla="*/ 1364871 w 2264509"/>
                <a:gd name="connsiteY40-50232" fmla="*/ 7006384 h 7217346"/>
                <a:gd name="connsiteX41-50233" fmla="*/ 1811645 w 2264509"/>
                <a:gd name="connsiteY41-50234" fmla="*/ 7174679 h 7217346"/>
                <a:gd name="connsiteX42-50235" fmla="*/ 2240298 w 2264509"/>
                <a:gd name="connsiteY42-50236" fmla="*/ 7184685 h 7217346"/>
                <a:gd name="connsiteX43-50237" fmla="*/ 2223142 w 2264509"/>
                <a:gd name="connsiteY43-50238" fmla="*/ 7032346 h 7217346"/>
                <a:gd name="connsiteX44-50239" fmla="*/ 1738539 w 2264509"/>
                <a:gd name="connsiteY44-50240" fmla="*/ 6666009 h 7217346"/>
                <a:gd name="connsiteX45-50241" fmla="*/ 1759422 w 2264509"/>
                <a:gd name="connsiteY45-50242" fmla="*/ 6535632 h 7217346"/>
                <a:gd name="connsiteX46-50243" fmla="*/ 1719909 w 2264509"/>
                <a:gd name="connsiteY46-50244" fmla="*/ 6436627 h 7217346"/>
                <a:gd name="connsiteX47-50245" fmla="*/ 1708642 w 2264509"/>
                <a:gd name="connsiteY47-50246" fmla="*/ 6235730 h 7217346"/>
                <a:gd name="connsiteX48-50247" fmla="*/ 1730306 w 2264509"/>
                <a:gd name="connsiteY48-50248" fmla="*/ 5965274 h 7217346"/>
                <a:gd name="connsiteX49-50249" fmla="*/ 1778923 w 2264509"/>
                <a:gd name="connsiteY49-50250" fmla="*/ 5513111 h 7217346"/>
                <a:gd name="connsiteX50-50251" fmla="*/ 1790341 w 2264509"/>
                <a:gd name="connsiteY50-50252" fmla="*/ 5349364 h 7217346"/>
                <a:gd name="connsiteX51-50253" fmla="*/ 1855040 w 2264509"/>
                <a:gd name="connsiteY51-50254" fmla="*/ 5272196 h 7217346"/>
                <a:gd name="connsiteX52-50255" fmla="*/ 1920156 w 2264509"/>
                <a:gd name="connsiteY52-50256" fmla="*/ 5046384 h 7217346"/>
                <a:gd name="connsiteX53-50257" fmla="*/ 1939169 w 2264509"/>
                <a:gd name="connsiteY53-50258" fmla="*/ 4760372 h 7217346"/>
                <a:gd name="connsiteX54-50259" fmla="*/ 1951665 w 2264509"/>
                <a:gd name="connsiteY54-50260" fmla="*/ 4334336 h 7217346"/>
                <a:gd name="connsiteX55-50261" fmla="*/ 1932344 w 2264509"/>
                <a:gd name="connsiteY55-50262" fmla="*/ 3888133 h 7217346"/>
                <a:gd name="connsiteX56-50263" fmla="*/ 2114094 w 2264509"/>
                <a:gd name="connsiteY56-50264" fmla="*/ 3794489 h 7217346"/>
                <a:gd name="connsiteX57-50265" fmla="*/ 1762492 w 2264509"/>
                <a:gd name="connsiteY57-50266" fmla="*/ 2682768 h 7217346"/>
                <a:gd name="connsiteX58-50267" fmla="*/ 2171636 w 2264509"/>
                <a:gd name="connsiteY58-50268" fmla="*/ 2450629 h 7217346"/>
                <a:gd name="connsiteX59-50269" fmla="*/ 2032492 w 2264509"/>
                <a:gd name="connsiteY59-50270" fmla="*/ 1850474 h 7217346"/>
                <a:gd name="connsiteX60-50271" fmla="*/ 1975477 w 2264509"/>
                <a:gd name="connsiteY60-50272" fmla="*/ 1662589 h 7217346"/>
                <a:gd name="connsiteX61-50273" fmla="*/ 1973329 w 2264509"/>
                <a:gd name="connsiteY61-50274" fmla="*/ 1418094 h 7217346"/>
                <a:gd name="connsiteX62-50275" fmla="*/ 1925704 w 2264509"/>
                <a:gd name="connsiteY62-50276" fmla="*/ 1287898 h 7217346"/>
                <a:gd name="connsiteX63-50277" fmla="*/ 1458979 w 2264509"/>
                <a:gd name="connsiteY63-50278" fmla="*/ 1120535 h 7217346"/>
                <a:gd name="connsiteX64-50279" fmla="*/ 1360513 w 2264509"/>
                <a:gd name="connsiteY64-50280" fmla="*/ 1005635 h 7217346"/>
                <a:gd name="connsiteX65-50281" fmla="*/ 1416522 w 2264509"/>
                <a:gd name="connsiteY65-50282" fmla="*/ 807081 h 7217346"/>
                <a:gd name="connsiteX66-50283" fmla="*/ 1484699 w 2264509"/>
                <a:gd name="connsiteY66-50284" fmla="*/ 608469 h 7217346"/>
                <a:gd name="connsiteX67-50285" fmla="*/ 1496208 w 2264509"/>
                <a:gd name="connsiteY67-50286" fmla="*/ 366317 h 7217346"/>
                <a:gd name="connsiteX68-50287" fmla="*/ 1413968 w 2264509"/>
                <a:gd name="connsiteY68-50288" fmla="*/ 146640 h 7217346"/>
                <a:gd name="connsiteX69-50289" fmla="*/ 1100515 w 2264509"/>
                <a:gd name="connsiteY69-50290" fmla="*/ 551 h 7217346"/>
                <a:gd name="connsiteX0-50291" fmla="*/ 1100515 w 2264509"/>
                <a:gd name="connsiteY0-50292" fmla="*/ 551 h 7217346"/>
                <a:gd name="connsiteX1-50293" fmla="*/ 849378 w 2264509"/>
                <a:gd name="connsiteY1-50294" fmla="*/ 118937 h 7217346"/>
                <a:gd name="connsiteX2-50295" fmla="*/ 751515 w 2264509"/>
                <a:gd name="connsiteY2-50296" fmla="*/ 285490 h 7217346"/>
                <a:gd name="connsiteX3-50297" fmla="*/ 756141 w 2264509"/>
                <a:gd name="connsiteY3-50298" fmla="*/ 566071 h 7217346"/>
                <a:gd name="connsiteX4-50299" fmla="*/ 895260 w 2264509"/>
                <a:gd name="connsiteY4-50300" fmla="*/ 882679 h 7217346"/>
                <a:gd name="connsiteX5-50301" fmla="*/ 785588 w 2264509"/>
                <a:gd name="connsiteY5-50302" fmla="*/ 1025825 h 7217346"/>
                <a:gd name="connsiteX6-50303" fmla="*/ 152912 w 2264509"/>
                <a:gd name="connsiteY6-50304" fmla="*/ 1252683 h 7217346"/>
                <a:gd name="connsiteX7-50305" fmla="*/ 8160 w 2264509"/>
                <a:gd name="connsiteY7-50306" fmla="*/ 2283394 h 7217346"/>
                <a:gd name="connsiteX8-50307" fmla="*/ 416233 w 2264509"/>
                <a:gd name="connsiteY8-50308" fmla="*/ 2735641 h 7217346"/>
                <a:gd name="connsiteX9-50309" fmla="*/ 293173 w 2264509"/>
                <a:gd name="connsiteY9-50310" fmla="*/ 3799944 h 7217346"/>
                <a:gd name="connsiteX10-50311" fmla="*/ 428536 w 2264509"/>
                <a:gd name="connsiteY10-50312" fmla="*/ 3969982 h 7217346"/>
                <a:gd name="connsiteX11-50313" fmla="*/ 486017 w 2264509"/>
                <a:gd name="connsiteY11-50314" fmla="*/ 4215017 h 7217346"/>
                <a:gd name="connsiteX12-50315" fmla="*/ 547224 w 2264509"/>
                <a:gd name="connsiteY12-50316" fmla="*/ 4615099 h 7217346"/>
                <a:gd name="connsiteX13-50317" fmla="*/ 555878 w 2264509"/>
                <a:gd name="connsiteY13-50318" fmla="*/ 4779518 h 7217346"/>
                <a:gd name="connsiteX14-50319" fmla="*/ 541964 w 2264509"/>
                <a:gd name="connsiteY14-50320" fmla="*/ 4966441 h 7217346"/>
                <a:gd name="connsiteX15-50321" fmla="*/ 510234 w 2264509"/>
                <a:gd name="connsiteY15-50322" fmla="*/ 5112051 h 7217346"/>
                <a:gd name="connsiteX16-50323" fmla="*/ 434305 w 2264509"/>
                <a:gd name="connsiteY16-50324" fmla="*/ 6139609 h 7217346"/>
                <a:gd name="connsiteX17-50325" fmla="*/ 399690 w 2264509"/>
                <a:gd name="connsiteY17-50326" fmla="*/ 6589898 h 7217346"/>
                <a:gd name="connsiteX18-50327" fmla="*/ 471534 w 2264509"/>
                <a:gd name="connsiteY18-50328" fmla="*/ 6812999 h 7217346"/>
                <a:gd name="connsiteX19-50329" fmla="*/ 409205 w 2264509"/>
                <a:gd name="connsiteY19-50330" fmla="*/ 6995629 h 7217346"/>
                <a:gd name="connsiteX20-50331" fmla="*/ 712039 w 2264509"/>
                <a:gd name="connsiteY20-50332" fmla="*/ 7208607 h 7217346"/>
                <a:gd name="connsiteX21-50333" fmla="*/ 1018766 w 2264509"/>
                <a:gd name="connsiteY21-50334" fmla="*/ 7101007 h 7217346"/>
                <a:gd name="connsiteX22-50335" fmla="*/ 760721 w 2264509"/>
                <a:gd name="connsiteY22-50336" fmla="*/ 6842580 h 7217346"/>
                <a:gd name="connsiteX23-50337" fmla="*/ 804368 w 2264509"/>
                <a:gd name="connsiteY23-50338" fmla="*/ 6565349 h 7217346"/>
                <a:gd name="connsiteX24-50339" fmla="*/ 790216 w 2264509"/>
                <a:gd name="connsiteY24-50340" fmla="*/ 6235730 h 7217346"/>
                <a:gd name="connsiteX25-50341" fmla="*/ 907792 w 2264509"/>
                <a:gd name="connsiteY25-50342" fmla="*/ 5474692 h 7217346"/>
                <a:gd name="connsiteX26-50343" fmla="*/ 957309 w 2264509"/>
                <a:gd name="connsiteY26-50344" fmla="*/ 5365800 h 7217346"/>
                <a:gd name="connsiteX27-50345" fmla="*/ 949796 w 2264509"/>
                <a:gd name="connsiteY27-50346" fmla="*/ 5294498 h 7217346"/>
                <a:gd name="connsiteX28-50347" fmla="*/ 1022842 w 2264509"/>
                <a:gd name="connsiteY28-50348" fmla="*/ 5197505 h 7217346"/>
                <a:gd name="connsiteX29-50349" fmla="*/ 1024856 w 2264509"/>
                <a:gd name="connsiteY29-50350" fmla="*/ 5054630 h 7217346"/>
                <a:gd name="connsiteX30-50351" fmla="*/ 1250022 w 2264509"/>
                <a:gd name="connsiteY30-50352" fmla="*/ 4234537 h 7217346"/>
                <a:gd name="connsiteX31-50353" fmla="*/ 1388027 w 2264509"/>
                <a:gd name="connsiteY31-50354" fmla="*/ 4644157 h 7217346"/>
                <a:gd name="connsiteX32-50355" fmla="*/ 1392304 w 2264509"/>
                <a:gd name="connsiteY32-50356" fmla="*/ 4865602 h 7217346"/>
                <a:gd name="connsiteX33-50357" fmla="*/ 1364785 w 2264509"/>
                <a:gd name="connsiteY33-50358" fmla="*/ 4971714 h 7217346"/>
                <a:gd name="connsiteX34-50359" fmla="*/ 1405585 w 2264509"/>
                <a:gd name="connsiteY34-50360" fmla="*/ 5098769 h 7217346"/>
                <a:gd name="connsiteX35-50361" fmla="*/ 1313490 w 2264509"/>
                <a:gd name="connsiteY35-50362" fmla="*/ 5539804 h 7217346"/>
                <a:gd name="connsiteX36-50363" fmla="*/ 1314512 w 2264509"/>
                <a:gd name="connsiteY36-50364" fmla="*/ 6345824 h 7217346"/>
                <a:gd name="connsiteX37-50365" fmla="*/ 1369266 w 2264509"/>
                <a:gd name="connsiteY37-50366" fmla="*/ 6519700 h 7217346"/>
                <a:gd name="connsiteX38-50367" fmla="*/ 1336897 w 2264509"/>
                <a:gd name="connsiteY38-50368" fmla="*/ 6727274 h 7217346"/>
                <a:gd name="connsiteX39-50369" fmla="*/ 1355075 w 2264509"/>
                <a:gd name="connsiteY39-50370" fmla="*/ 6813600 h 7217346"/>
                <a:gd name="connsiteX40-50371" fmla="*/ 1364871 w 2264509"/>
                <a:gd name="connsiteY40-50372" fmla="*/ 7006384 h 7217346"/>
                <a:gd name="connsiteX41-50373" fmla="*/ 1811645 w 2264509"/>
                <a:gd name="connsiteY41-50374" fmla="*/ 7174679 h 7217346"/>
                <a:gd name="connsiteX42-50375" fmla="*/ 2240298 w 2264509"/>
                <a:gd name="connsiteY42-50376" fmla="*/ 7184685 h 7217346"/>
                <a:gd name="connsiteX43-50377" fmla="*/ 2223142 w 2264509"/>
                <a:gd name="connsiteY43-50378" fmla="*/ 7032346 h 7217346"/>
                <a:gd name="connsiteX44-50379" fmla="*/ 1738539 w 2264509"/>
                <a:gd name="connsiteY44-50380" fmla="*/ 6666009 h 7217346"/>
                <a:gd name="connsiteX45-50381" fmla="*/ 1759422 w 2264509"/>
                <a:gd name="connsiteY45-50382" fmla="*/ 6535632 h 7217346"/>
                <a:gd name="connsiteX46-50383" fmla="*/ 1719909 w 2264509"/>
                <a:gd name="connsiteY46-50384" fmla="*/ 6436627 h 7217346"/>
                <a:gd name="connsiteX47-50385" fmla="*/ 1708642 w 2264509"/>
                <a:gd name="connsiteY47-50386" fmla="*/ 6235730 h 7217346"/>
                <a:gd name="connsiteX48-50387" fmla="*/ 1730306 w 2264509"/>
                <a:gd name="connsiteY48-50388" fmla="*/ 5965274 h 7217346"/>
                <a:gd name="connsiteX49-50389" fmla="*/ 1778923 w 2264509"/>
                <a:gd name="connsiteY49-50390" fmla="*/ 5513111 h 7217346"/>
                <a:gd name="connsiteX50-50391" fmla="*/ 1790341 w 2264509"/>
                <a:gd name="connsiteY50-50392" fmla="*/ 5349364 h 7217346"/>
                <a:gd name="connsiteX51-50393" fmla="*/ 1855040 w 2264509"/>
                <a:gd name="connsiteY51-50394" fmla="*/ 5272196 h 7217346"/>
                <a:gd name="connsiteX52-50395" fmla="*/ 1920156 w 2264509"/>
                <a:gd name="connsiteY52-50396" fmla="*/ 5046384 h 7217346"/>
                <a:gd name="connsiteX53-50397" fmla="*/ 1939169 w 2264509"/>
                <a:gd name="connsiteY53-50398" fmla="*/ 4760372 h 7217346"/>
                <a:gd name="connsiteX54-50399" fmla="*/ 1951665 w 2264509"/>
                <a:gd name="connsiteY54-50400" fmla="*/ 4334336 h 7217346"/>
                <a:gd name="connsiteX55-50401" fmla="*/ 1932344 w 2264509"/>
                <a:gd name="connsiteY55-50402" fmla="*/ 3888133 h 7217346"/>
                <a:gd name="connsiteX56-50403" fmla="*/ 2114094 w 2264509"/>
                <a:gd name="connsiteY56-50404" fmla="*/ 3794489 h 7217346"/>
                <a:gd name="connsiteX57-50405" fmla="*/ 1762492 w 2264509"/>
                <a:gd name="connsiteY57-50406" fmla="*/ 2682768 h 7217346"/>
                <a:gd name="connsiteX58-50407" fmla="*/ 2171636 w 2264509"/>
                <a:gd name="connsiteY58-50408" fmla="*/ 2450629 h 7217346"/>
                <a:gd name="connsiteX59-50409" fmla="*/ 2032492 w 2264509"/>
                <a:gd name="connsiteY59-50410" fmla="*/ 1850474 h 7217346"/>
                <a:gd name="connsiteX60-50411" fmla="*/ 1975477 w 2264509"/>
                <a:gd name="connsiteY60-50412" fmla="*/ 1662589 h 7217346"/>
                <a:gd name="connsiteX61-50413" fmla="*/ 1973329 w 2264509"/>
                <a:gd name="connsiteY61-50414" fmla="*/ 1418094 h 7217346"/>
                <a:gd name="connsiteX62-50415" fmla="*/ 1925704 w 2264509"/>
                <a:gd name="connsiteY62-50416" fmla="*/ 1287898 h 7217346"/>
                <a:gd name="connsiteX63-50417" fmla="*/ 1458979 w 2264509"/>
                <a:gd name="connsiteY63-50418" fmla="*/ 1120535 h 7217346"/>
                <a:gd name="connsiteX64-50419" fmla="*/ 1360513 w 2264509"/>
                <a:gd name="connsiteY64-50420" fmla="*/ 1005635 h 7217346"/>
                <a:gd name="connsiteX65-50421" fmla="*/ 1416522 w 2264509"/>
                <a:gd name="connsiteY65-50422" fmla="*/ 807081 h 7217346"/>
                <a:gd name="connsiteX66-50423" fmla="*/ 1484699 w 2264509"/>
                <a:gd name="connsiteY66-50424" fmla="*/ 608469 h 7217346"/>
                <a:gd name="connsiteX67-50425" fmla="*/ 1496208 w 2264509"/>
                <a:gd name="connsiteY67-50426" fmla="*/ 366317 h 7217346"/>
                <a:gd name="connsiteX68-50427" fmla="*/ 1413968 w 2264509"/>
                <a:gd name="connsiteY68-50428" fmla="*/ 146640 h 7217346"/>
                <a:gd name="connsiteX69-50429" fmla="*/ 1100515 w 2264509"/>
                <a:gd name="connsiteY69-50430" fmla="*/ 551 h 7217346"/>
                <a:gd name="connsiteX0-50431" fmla="*/ 1100515 w 2264509"/>
                <a:gd name="connsiteY0-50432" fmla="*/ 551 h 7217346"/>
                <a:gd name="connsiteX1-50433" fmla="*/ 849378 w 2264509"/>
                <a:gd name="connsiteY1-50434" fmla="*/ 118937 h 7217346"/>
                <a:gd name="connsiteX2-50435" fmla="*/ 751515 w 2264509"/>
                <a:gd name="connsiteY2-50436" fmla="*/ 285490 h 7217346"/>
                <a:gd name="connsiteX3-50437" fmla="*/ 756141 w 2264509"/>
                <a:gd name="connsiteY3-50438" fmla="*/ 566071 h 7217346"/>
                <a:gd name="connsiteX4-50439" fmla="*/ 895260 w 2264509"/>
                <a:gd name="connsiteY4-50440" fmla="*/ 882679 h 7217346"/>
                <a:gd name="connsiteX5-50441" fmla="*/ 785588 w 2264509"/>
                <a:gd name="connsiteY5-50442" fmla="*/ 1025825 h 7217346"/>
                <a:gd name="connsiteX6-50443" fmla="*/ 152912 w 2264509"/>
                <a:gd name="connsiteY6-50444" fmla="*/ 1252683 h 7217346"/>
                <a:gd name="connsiteX7-50445" fmla="*/ 8160 w 2264509"/>
                <a:gd name="connsiteY7-50446" fmla="*/ 2283394 h 7217346"/>
                <a:gd name="connsiteX8-50447" fmla="*/ 416233 w 2264509"/>
                <a:gd name="connsiteY8-50448" fmla="*/ 2735641 h 7217346"/>
                <a:gd name="connsiteX9-50449" fmla="*/ 293173 w 2264509"/>
                <a:gd name="connsiteY9-50450" fmla="*/ 3799944 h 7217346"/>
                <a:gd name="connsiteX10-50451" fmla="*/ 428536 w 2264509"/>
                <a:gd name="connsiteY10-50452" fmla="*/ 3969982 h 7217346"/>
                <a:gd name="connsiteX11-50453" fmla="*/ 486017 w 2264509"/>
                <a:gd name="connsiteY11-50454" fmla="*/ 4215017 h 7217346"/>
                <a:gd name="connsiteX12-50455" fmla="*/ 547224 w 2264509"/>
                <a:gd name="connsiteY12-50456" fmla="*/ 4615099 h 7217346"/>
                <a:gd name="connsiteX13-50457" fmla="*/ 555878 w 2264509"/>
                <a:gd name="connsiteY13-50458" fmla="*/ 4779518 h 7217346"/>
                <a:gd name="connsiteX14-50459" fmla="*/ 541964 w 2264509"/>
                <a:gd name="connsiteY14-50460" fmla="*/ 4966441 h 7217346"/>
                <a:gd name="connsiteX15-50461" fmla="*/ 510234 w 2264509"/>
                <a:gd name="connsiteY15-50462" fmla="*/ 5112051 h 7217346"/>
                <a:gd name="connsiteX16-50463" fmla="*/ 434305 w 2264509"/>
                <a:gd name="connsiteY16-50464" fmla="*/ 6139609 h 7217346"/>
                <a:gd name="connsiteX17-50465" fmla="*/ 399690 w 2264509"/>
                <a:gd name="connsiteY17-50466" fmla="*/ 6589898 h 7217346"/>
                <a:gd name="connsiteX18-50467" fmla="*/ 471534 w 2264509"/>
                <a:gd name="connsiteY18-50468" fmla="*/ 6812999 h 7217346"/>
                <a:gd name="connsiteX19-50469" fmla="*/ 409205 w 2264509"/>
                <a:gd name="connsiteY19-50470" fmla="*/ 6995629 h 7217346"/>
                <a:gd name="connsiteX20-50471" fmla="*/ 712039 w 2264509"/>
                <a:gd name="connsiteY20-50472" fmla="*/ 7208607 h 7217346"/>
                <a:gd name="connsiteX21-50473" fmla="*/ 1018766 w 2264509"/>
                <a:gd name="connsiteY21-50474" fmla="*/ 7101007 h 7217346"/>
                <a:gd name="connsiteX22-50475" fmla="*/ 760721 w 2264509"/>
                <a:gd name="connsiteY22-50476" fmla="*/ 6842580 h 7217346"/>
                <a:gd name="connsiteX23-50477" fmla="*/ 804368 w 2264509"/>
                <a:gd name="connsiteY23-50478" fmla="*/ 6565349 h 7217346"/>
                <a:gd name="connsiteX24-50479" fmla="*/ 790216 w 2264509"/>
                <a:gd name="connsiteY24-50480" fmla="*/ 6235730 h 7217346"/>
                <a:gd name="connsiteX25-50481" fmla="*/ 907792 w 2264509"/>
                <a:gd name="connsiteY25-50482" fmla="*/ 5474692 h 7217346"/>
                <a:gd name="connsiteX26-50483" fmla="*/ 957309 w 2264509"/>
                <a:gd name="connsiteY26-50484" fmla="*/ 5365800 h 7217346"/>
                <a:gd name="connsiteX27-50485" fmla="*/ 949796 w 2264509"/>
                <a:gd name="connsiteY27-50486" fmla="*/ 5294498 h 7217346"/>
                <a:gd name="connsiteX28-50487" fmla="*/ 1022842 w 2264509"/>
                <a:gd name="connsiteY28-50488" fmla="*/ 5197505 h 7217346"/>
                <a:gd name="connsiteX29-50489" fmla="*/ 1024856 w 2264509"/>
                <a:gd name="connsiteY29-50490" fmla="*/ 5054630 h 7217346"/>
                <a:gd name="connsiteX30-50491" fmla="*/ 1250022 w 2264509"/>
                <a:gd name="connsiteY30-50492" fmla="*/ 4234537 h 7217346"/>
                <a:gd name="connsiteX31-50493" fmla="*/ 1388027 w 2264509"/>
                <a:gd name="connsiteY31-50494" fmla="*/ 4644157 h 7217346"/>
                <a:gd name="connsiteX32-50495" fmla="*/ 1392304 w 2264509"/>
                <a:gd name="connsiteY32-50496" fmla="*/ 4865602 h 7217346"/>
                <a:gd name="connsiteX33-50497" fmla="*/ 1364785 w 2264509"/>
                <a:gd name="connsiteY33-50498" fmla="*/ 4971714 h 7217346"/>
                <a:gd name="connsiteX34-50499" fmla="*/ 1405585 w 2264509"/>
                <a:gd name="connsiteY34-50500" fmla="*/ 5098769 h 7217346"/>
                <a:gd name="connsiteX35-50501" fmla="*/ 1313490 w 2264509"/>
                <a:gd name="connsiteY35-50502" fmla="*/ 5539804 h 7217346"/>
                <a:gd name="connsiteX36-50503" fmla="*/ 1314512 w 2264509"/>
                <a:gd name="connsiteY36-50504" fmla="*/ 6345824 h 7217346"/>
                <a:gd name="connsiteX37-50505" fmla="*/ 1369266 w 2264509"/>
                <a:gd name="connsiteY37-50506" fmla="*/ 6519700 h 7217346"/>
                <a:gd name="connsiteX38-50507" fmla="*/ 1336897 w 2264509"/>
                <a:gd name="connsiteY38-50508" fmla="*/ 6727274 h 7217346"/>
                <a:gd name="connsiteX39-50509" fmla="*/ 1355075 w 2264509"/>
                <a:gd name="connsiteY39-50510" fmla="*/ 6813600 h 7217346"/>
                <a:gd name="connsiteX40-50511" fmla="*/ 1364871 w 2264509"/>
                <a:gd name="connsiteY40-50512" fmla="*/ 7006384 h 7217346"/>
                <a:gd name="connsiteX41-50513" fmla="*/ 1811645 w 2264509"/>
                <a:gd name="connsiteY41-50514" fmla="*/ 7174679 h 7217346"/>
                <a:gd name="connsiteX42-50515" fmla="*/ 2240298 w 2264509"/>
                <a:gd name="connsiteY42-50516" fmla="*/ 7184685 h 7217346"/>
                <a:gd name="connsiteX43-50517" fmla="*/ 2223142 w 2264509"/>
                <a:gd name="connsiteY43-50518" fmla="*/ 7032346 h 7217346"/>
                <a:gd name="connsiteX44-50519" fmla="*/ 1738539 w 2264509"/>
                <a:gd name="connsiteY44-50520" fmla="*/ 6666009 h 7217346"/>
                <a:gd name="connsiteX45-50521" fmla="*/ 1759422 w 2264509"/>
                <a:gd name="connsiteY45-50522" fmla="*/ 6535632 h 7217346"/>
                <a:gd name="connsiteX46-50523" fmla="*/ 1719909 w 2264509"/>
                <a:gd name="connsiteY46-50524" fmla="*/ 6436627 h 7217346"/>
                <a:gd name="connsiteX47-50525" fmla="*/ 1708642 w 2264509"/>
                <a:gd name="connsiteY47-50526" fmla="*/ 6235730 h 7217346"/>
                <a:gd name="connsiteX48-50527" fmla="*/ 1730306 w 2264509"/>
                <a:gd name="connsiteY48-50528" fmla="*/ 5965274 h 7217346"/>
                <a:gd name="connsiteX49-50529" fmla="*/ 1778923 w 2264509"/>
                <a:gd name="connsiteY49-50530" fmla="*/ 5513111 h 7217346"/>
                <a:gd name="connsiteX50-50531" fmla="*/ 1790341 w 2264509"/>
                <a:gd name="connsiteY50-50532" fmla="*/ 5349364 h 7217346"/>
                <a:gd name="connsiteX51-50533" fmla="*/ 1855040 w 2264509"/>
                <a:gd name="connsiteY51-50534" fmla="*/ 5272196 h 7217346"/>
                <a:gd name="connsiteX52-50535" fmla="*/ 1920156 w 2264509"/>
                <a:gd name="connsiteY52-50536" fmla="*/ 5046384 h 7217346"/>
                <a:gd name="connsiteX53-50537" fmla="*/ 1939169 w 2264509"/>
                <a:gd name="connsiteY53-50538" fmla="*/ 4760372 h 7217346"/>
                <a:gd name="connsiteX54-50539" fmla="*/ 1951665 w 2264509"/>
                <a:gd name="connsiteY54-50540" fmla="*/ 4334336 h 7217346"/>
                <a:gd name="connsiteX55-50541" fmla="*/ 1932344 w 2264509"/>
                <a:gd name="connsiteY55-50542" fmla="*/ 3888133 h 7217346"/>
                <a:gd name="connsiteX56-50543" fmla="*/ 2114094 w 2264509"/>
                <a:gd name="connsiteY56-50544" fmla="*/ 3794489 h 7217346"/>
                <a:gd name="connsiteX57-50545" fmla="*/ 1762492 w 2264509"/>
                <a:gd name="connsiteY57-50546" fmla="*/ 2682768 h 7217346"/>
                <a:gd name="connsiteX58-50547" fmla="*/ 2171636 w 2264509"/>
                <a:gd name="connsiteY58-50548" fmla="*/ 2450629 h 7217346"/>
                <a:gd name="connsiteX59-50549" fmla="*/ 2032492 w 2264509"/>
                <a:gd name="connsiteY59-50550" fmla="*/ 1850474 h 7217346"/>
                <a:gd name="connsiteX60-50551" fmla="*/ 1975477 w 2264509"/>
                <a:gd name="connsiteY60-50552" fmla="*/ 1662589 h 7217346"/>
                <a:gd name="connsiteX61-50553" fmla="*/ 1973329 w 2264509"/>
                <a:gd name="connsiteY61-50554" fmla="*/ 1418094 h 7217346"/>
                <a:gd name="connsiteX62-50555" fmla="*/ 1925704 w 2264509"/>
                <a:gd name="connsiteY62-50556" fmla="*/ 1287898 h 7217346"/>
                <a:gd name="connsiteX63-50557" fmla="*/ 1458979 w 2264509"/>
                <a:gd name="connsiteY63-50558" fmla="*/ 1120535 h 7217346"/>
                <a:gd name="connsiteX64-50559" fmla="*/ 1360513 w 2264509"/>
                <a:gd name="connsiteY64-50560" fmla="*/ 1005635 h 7217346"/>
                <a:gd name="connsiteX65-50561" fmla="*/ 1416522 w 2264509"/>
                <a:gd name="connsiteY65-50562" fmla="*/ 807081 h 7217346"/>
                <a:gd name="connsiteX66-50563" fmla="*/ 1484699 w 2264509"/>
                <a:gd name="connsiteY66-50564" fmla="*/ 608469 h 7217346"/>
                <a:gd name="connsiteX67-50565" fmla="*/ 1496208 w 2264509"/>
                <a:gd name="connsiteY67-50566" fmla="*/ 366317 h 7217346"/>
                <a:gd name="connsiteX68-50567" fmla="*/ 1413968 w 2264509"/>
                <a:gd name="connsiteY68-50568" fmla="*/ 146640 h 7217346"/>
                <a:gd name="connsiteX69-50569" fmla="*/ 1100515 w 2264509"/>
                <a:gd name="connsiteY69-50570" fmla="*/ 551 h 7217346"/>
                <a:gd name="connsiteX0-50571" fmla="*/ 1100515 w 2264509"/>
                <a:gd name="connsiteY0-50572" fmla="*/ 551 h 7217346"/>
                <a:gd name="connsiteX1-50573" fmla="*/ 849378 w 2264509"/>
                <a:gd name="connsiteY1-50574" fmla="*/ 118937 h 7217346"/>
                <a:gd name="connsiteX2-50575" fmla="*/ 751515 w 2264509"/>
                <a:gd name="connsiteY2-50576" fmla="*/ 285490 h 7217346"/>
                <a:gd name="connsiteX3-50577" fmla="*/ 756141 w 2264509"/>
                <a:gd name="connsiteY3-50578" fmla="*/ 566071 h 7217346"/>
                <a:gd name="connsiteX4-50579" fmla="*/ 895260 w 2264509"/>
                <a:gd name="connsiteY4-50580" fmla="*/ 882679 h 7217346"/>
                <a:gd name="connsiteX5-50581" fmla="*/ 785588 w 2264509"/>
                <a:gd name="connsiteY5-50582" fmla="*/ 1025825 h 7217346"/>
                <a:gd name="connsiteX6-50583" fmla="*/ 152912 w 2264509"/>
                <a:gd name="connsiteY6-50584" fmla="*/ 1252683 h 7217346"/>
                <a:gd name="connsiteX7-50585" fmla="*/ 8160 w 2264509"/>
                <a:gd name="connsiteY7-50586" fmla="*/ 2283394 h 7217346"/>
                <a:gd name="connsiteX8-50587" fmla="*/ 416233 w 2264509"/>
                <a:gd name="connsiteY8-50588" fmla="*/ 2735641 h 7217346"/>
                <a:gd name="connsiteX9-50589" fmla="*/ 293173 w 2264509"/>
                <a:gd name="connsiteY9-50590" fmla="*/ 3799944 h 7217346"/>
                <a:gd name="connsiteX10-50591" fmla="*/ 428536 w 2264509"/>
                <a:gd name="connsiteY10-50592" fmla="*/ 3969982 h 7217346"/>
                <a:gd name="connsiteX11-50593" fmla="*/ 486017 w 2264509"/>
                <a:gd name="connsiteY11-50594" fmla="*/ 4215017 h 7217346"/>
                <a:gd name="connsiteX12-50595" fmla="*/ 547224 w 2264509"/>
                <a:gd name="connsiteY12-50596" fmla="*/ 4615099 h 7217346"/>
                <a:gd name="connsiteX13-50597" fmla="*/ 555878 w 2264509"/>
                <a:gd name="connsiteY13-50598" fmla="*/ 4779518 h 7217346"/>
                <a:gd name="connsiteX14-50599" fmla="*/ 541964 w 2264509"/>
                <a:gd name="connsiteY14-50600" fmla="*/ 4966441 h 7217346"/>
                <a:gd name="connsiteX15-50601" fmla="*/ 510234 w 2264509"/>
                <a:gd name="connsiteY15-50602" fmla="*/ 5112051 h 7217346"/>
                <a:gd name="connsiteX16-50603" fmla="*/ 434305 w 2264509"/>
                <a:gd name="connsiteY16-50604" fmla="*/ 6139609 h 7217346"/>
                <a:gd name="connsiteX17-50605" fmla="*/ 399690 w 2264509"/>
                <a:gd name="connsiteY17-50606" fmla="*/ 6589898 h 7217346"/>
                <a:gd name="connsiteX18-50607" fmla="*/ 471534 w 2264509"/>
                <a:gd name="connsiteY18-50608" fmla="*/ 6812999 h 7217346"/>
                <a:gd name="connsiteX19-50609" fmla="*/ 409205 w 2264509"/>
                <a:gd name="connsiteY19-50610" fmla="*/ 6995629 h 7217346"/>
                <a:gd name="connsiteX20-50611" fmla="*/ 712039 w 2264509"/>
                <a:gd name="connsiteY20-50612" fmla="*/ 7208607 h 7217346"/>
                <a:gd name="connsiteX21-50613" fmla="*/ 1018766 w 2264509"/>
                <a:gd name="connsiteY21-50614" fmla="*/ 7101007 h 7217346"/>
                <a:gd name="connsiteX22-50615" fmla="*/ 760721 w 2264509"/>
                <a:gd name="connsiteY22-50616" fmla="*/ 6842580 h 7217346"/>
                <a:gd name="connsiteX23-50617" fmla="*/ 804368 w 2264509"/>
                <a:gd name="connsiteY23-50618" fmla="*/ 6565349 h 7217346"/>
                <a:gd name="connsiteX24-50619" fmla="*/ 790216 w 2264509"/>
                <a:gd name="connsiteY24-50620" fmla="*/ 6235730 h 7217346"/>
                <a:gd name="connsiteX25-50621" fmla="*/ 907792 w 2264509"/>
                <a:gd name="connsiteY25-50622" fmla="*/ 5474692 h 7217346"/>
                <a:gd name="connsiteX26-50623" fmla="*/ 957309 w 2264509"/>
                <a:gd name="connsiteY26-50624" fmla="*/ 5365800 h 7217346"/>
                <a:gd name="connsiteX27-50625" fmla="*/ 949796 w 2264509"/>
                <a:gd name="connsiteY27-50626" fmla="*/ 5294498 h 7217346"/>
                <a:gd name="connsiteX28-50627" fmla="*/ 1022842 w 2264509"/>
                <a:gd name="connsiteY28-50628" fmla="*/ 5197505 h 7217346"/>
                <a:gd name="connsiteX29-50629" fmla="*/ 1024856 w 2264509"/>
                <a:gd name="connsiteY29-50630" fmla="*/ 5054630 h 7217346"/>
                <a:gd name="connsiteX30-50631" fmla="*/ 1250022 w 2264509"/>
                <a:gd name="connsiteY30-50632" fmla="*/ 4234537 h 7217346"/>
                <a:gd name="connsiteX31-50633" fmla="*/ 1388027 w 2264509"/>
                <a:gd name="connsiteY31-50634" fmla="*/ 4644157 h 7217346"/>
                <a:gd name="connsiteX32-50635" fmla="*/ 1392304 w 2264509"/>
                <a:gd name="connsiteY32-50636" fmla="*/ 4865602 h 7217346"/>
                <a:gd name="connsiteX33-50637" fmla="*/ 1364785 w 2264509"/>
                <a:gd name="connsiteY33-50638" fmla="*/ 4971714 h 7217346"/>
                <a:gd name="connsiteX34-50639" fmla="*/ 1405585 w 2264509"/>
                <a:gd name="connsiteY34-50640" fmla="*/ 5098769 h 7217346"/>
                <a:gd name="connsiteX35-50641" fmla="*/ 1313490 w 2264509"/>
                <a:gd name="connsiteY35-50642" fmla="*/ 5539804 h 7217346"/>
                <a:gd name="connsiteX36-50643" fmla="*/ 1314512 w 2264509"/>
                <a:gd name="connsiteY36-50644" fmla="*/ 6345824 h 7217346"/>
                <a:gd name="connsiteX37-50645" fmla="*/ 1369266 w 2264509"/>
                <a:gd name="connsiteY37-50646" fmla="*/ 6519700 h 7217346"/>
                <a:gd name="connsiteX38-50647" fmla="*/ 1336897 w 2264509"/>
                <a:gd name="connsiteY38-50648" fmla="*/ 6727274 h 7217346"/>
                <a:gd name="connsiteX39-50649" fmla="*/ 1355075 w 2264509"/>
                <a:gd name="connsiteY39-50650" fmla="*/ 6813600 h 7217346"/>
                <a:gd name="connsiteX40-50651" fmla="*/ 1364871 w 2264509"/>
                <a:gd name="connsiteY40-50652" fmla="*/ 7006384 h 7217346"/>
                <a:gd name="connsiteX41-50653" fmla="*/ 1811645 w 2264509"/>
                <a:gd name="connsiteY41-50654" fmla="*/ 7174679 h 7217346"/>
                <a:gd name="connsiteX42-50655" fmla="*/ 2240298 w 2264509"/>
                <a:gd name="connsiteY42-50656" fmla="*/ 7184685 h 7217346"/>
                <a:gd name="connsiteX43-50657" fmla="*/ 2223142 w 2264509"/>
                <a:gd name="connsiteY43-50658" fmla="*/ 7032346 h 7217346"/>
                <a:gd name="connsiteX44-50659" fmla="*/ 1738539 w 2264509"/>
                <a:gd name="connsiteY44-50660" fmla="*/ 6666009 h 7217346"/>
                <a:gd name="connsiteX45-50661" fmla="*/ 1759422 w 2264509"/>
                <a:gd name="connsiteY45-50662" fmla="*/ 6535632 h 7217346"/>
                <a:gd name="connsiteX46-50663" fmla="*/ 1719909 w 2264509"/>
                <a:gd name="connsiteY46-50664" fmla="*/ 6436627 h 7217346"/>
                <a:gd name="connsiteX47-50665" fmla="*/ 1708642 w 2264509"/>
                <a:gd name="connsiteY47-50666" fmla="*/ 6235730 h 7217346"/>
                <a:gd name="connsiteX48-50667" fmla="*/ 1730306 w 2264509"/>
                <a:gd name="connsiteY48-50668" fmla="*/ 5965274 h 7217346"/>
                <a:gd name="connsiteX49-50669" fmla="*/ 1778923 w 2264509"/>
                <a:gd name="connsiteY49-50670" fmla="*/ 5513111 h 7217346"/>
                <a:gd name="connsiteX50-50671" fmla="*/ 1790341 w 2264509"/>
                <a:gd name="connsiteY50-50672" fmla="*/ 5349364 h 7217346"/>
                <a:gd name="connsiteX51-50673" fmla="*/ 1855040 w 2264509"/>
                <a:gd name="connsiteY51-50674" fmla="*/ 5272196 h 7217346"/>
                <a:gd name="connsiteX52-50675" fmla="*/ 1920156 w 2264509"/>
                <a:gd name="connsiteY52-50676" fmla="*/ 5046384 h 7217346"/>
                <a:gd name="connsiteX53-50677" fmla="*/ 1939169 w 2264509"/>
                <a:gd name="connsiteY53-50678" fmla="*/ 4760372 h 7217346"/>
                <a:gd name="connsiteX54-50679" fmla="*/ 1951665 w 2264509"/>
                <a:gd name="connsiteY54-50680" fmla="*/ 4334336 h 7217346"/>
                <a:gd name="connsiteX55-50681" fmla="*/ 1932344 w 2264509"/>
                <a:gd name="connsiteY55-50682" fmla="*/ 3888133 h 7217346"/>
                <a:gd name="connsiteX56-50683" fmla="*/ 2114094 w 2264509"/>
                <a:gd name="connsiteY56-50684" fmla="*/ 3794489 h 7217346"/>
                <a:gd name="connsiteX57-50685" fmla="*/ 1762492 w 2264509"/>
                <a:gd name="connsiteY57-50686" fmla="*/ 2682768 h 7217346"/>
                <a:gd name="connsiteX58-50687" fmla="*/ 2171636 w 2264509"/>
                <a:gd name="connsiteY58-50688" fmla="*/ 2450629 h 7217346"/>
                <a:gd name="connsiteX59-50689" fmla="*/ 2032492 w 2264509"/>
                <a:gd name="connsiteY59-50690" fmla="*/ 1850474 h 7217346"/>
                <a:gd name="connsiteX60-50691" fmla="*/ 1975477 w 2264509"/>
                <a:gd name="connsiteY60-50692" fmla="*/ 1662589 h 7217346"/>
                <a:gd name="connsiteX61-50693" fmla="*/ 1973329 w 2264509"/>
                <a:gd name="connsiteY61-50694" fmla="*/ 1418094 h 7217346"/>
                <a:gd name="connsiteX62-50695" fmla="*/ 1925704 w 2264509"/>
                <a:gd name="connsiteY62-50696" fmla="*/ 1287898 h 7217346"/>
                <a:gd name="connsiteX63-50697" fmla="*/ 1458979 w 2264509"/>
                <a:gd name="connsiteY63-50698" fmla="*/ 1120535 h 7217346"/>
                <a:gd name="connsiteX64-50699" fmla="*/ 1360513 w 2264509"/>
                <a:gd name="connsiteY64-50700" fmla="*/ 1005635 h 7217346"/>
                <a:gd name="connsiteX65-50701" fmla="*/ 1416522 w 2264509"/>
                <a:gd name="connsiteY65-50702" fmla="*/ 807081 h 7217346"/>
                <a:gd name="connsiteX66-50703" fmla="*/ 1484699 w 2264509"/>
                <a:gd name="connsiteY66-50704" fmla="*/ 608469 h 7217346"/>
                <a:gd name="connsiteX67-50705" fmla="*/ 1496208 w 2264509"/>
                <a:gd name="connsiteY67-50706" fmla="*/ 366317 h 7217346"/>
                <a:gd name="connsiteX68-50707" fmla="*/ 1413968 w 2264509"/>
                <a:gd name="connsiteY68-50708" fmla="*/ 146640 h 7217346"/>
                <a:gd name="connsiteX69-50709" fmla="*/ 1100515 w 2264509"/>
                <a:gd name="connsiteY69-50710" fmla="*/ 551 h 7217346"/>
                <a:gd name="connsiteX0-50711" fmla="*/ 1100515 w 2264509"/>
                <a:gd name="connsiteY0-50712" fmla="*/ 551 h 7217346"/>
                <a:gd name="connsiteX1-50713" fmla="*/ 849378 w 2264509"/>
                <a:gd name="connsiteY1-50714" fmla="*/ 118937 h 7217346"/>
                <a:gd name="connsiteX2-50715" fmla="*/ 751515 w 2264509"/>
                <a:gd name="connsiteY2-50716" fmla="*/ 285490 h 7217346"/>
                <a:gd name="connsiteX3-50717" fmla="*/ 756141 w 2264509"/>
                <a:gd name="connsiteY3-50718" fmla="*/ 566071 h 7217346"/>
                <a:gd name="connsiteX4-50719" fmla="*/ 895260 w 2264509"/>
                <a:gd name="connsiteY4-50720" fmla="*/ 882679 h 7217346"/>
                <a:gd name="connsiteX5-50721" fmla="*/ 785588 w 2264509"/>
                <a:gd name="connsiteY5-50722" fmla="*/ 1025825 h 7217346"/>
                <a:gd name="connsiteX6-50723" fmla="*/ 152912 w 2264509"/>
                <a:gd name="connsiteY6-50724" fmla="*/ 1252683 h 7217346"/>
                <a:gd name="connsiteX7-50725" fmla="*/ 8160 w 2264509"/>
                <a:gd name="connsiteY7-50726" fmla="*/ 2283394 h 7217346"/>
                <a:gd name="connsiteX8-50727" fmla="*/ 416233 w 2264509"/>
                <a:gd name="connsiteY8-50728" fmla="*/ 2735641 h 7217346"/>
                <a:gd name="connsiteX9-50729" fmla="*/ 293173 w 2264509"/>
                <a:gd name="connsiteY9-50730" fmla="*/ 3799944 h 7217346"/>
                <a:gd name="connsiteX10-50731" fmla="*/ 428536 w 2264509"/>
                <a:gd name="connsiteY10-50732" fmla="*/ 3969982 h 7217346"/>
                <a:gd name="connsiteX11-50733" fmla="*/ 486017 w 2264509"/>
                <a:gd name="connsiteY11-50734" fmla="*/ 4215017 h 7217346"/>
                <a:gd name="connsiteX12-50735" fmla="*/ 547224 w 2264509"/>
                <a:gd name="connsiteY12-50736" fmla="*/ 4615099 h 7217346"/>
                <a:gd name="connsiteX13-50737" fmla="*/ 555878 w 2264509"/>
                <a:gd name="connsiteY13-50738" fmla="*/ 4779518 h 7217346"/>
                <a:gd name="connsiteX14-50739" fmla="*/ 541964 w 2264509"/>
                <a:gd name="connsiteY14-50740" fmla="*/ 4966441 h 7217346"/>
                <a:gd name="connsiteX15-50741" fmla="*/ 510234 w 2264509"/>
                <a:gd name="connsiteY15-50742" fmla="*/ 5112051 h 7217346"/>
                <a:gd name="connsiteX16-50743" fmla="*/ 434305 w 2264509"/>
                <a:gd name="connsiteY16-50744" fmla="*/ 6139609 h 7217346"/>
                <a:gd name="connsiteX17-50745" fmla="*/ 399690 w 2264509"/>
                <a:gd name="connsiteY17-50746" fmla="*/ 6589898 h 7217346"/>
                <a:gd name="connsiteX18-50747" fmla="*/ 471534 w 2264509"/>
                <a:gd name="connsiteY18-50748" fmla="*/ 6812999 h 7217346"/>
                <a:gd name="connsiteX19-50749" fmla="*/ 409205 w 2264509"/>
                <a:gd name="connsiteY19-50750" fmla="*/ 6995629 h 7217346"/>
                <a:gd name="connsiteX20-50751" fmla="*/ 712039 w 2264509"/>
                <a:gd name="connsiteY20-50752" fmla="*/ 7208607 h 7217346"/>
                <a:gd name="connsiteX21-50753" fmla="*/ 1018766 w 2264509"/>
                <a:gd name="connsiteY21-50754" fmla="*/ 7101007 h 7217346"/>
                <a:gd name="connsiteX22-50755" fmla="*/ 760721 w 2264509"/>
                <a:gd name="connsiteY22-50756" fmla="*/ 6842580 h 7217346"/>
                <a:gd name="connsiteX23-50757" fmla="*/ 804368 w 2264509"/>
                <a:gd name="connsiteY23-50758" fmla="*/ 6565349 h 7217346"/>
                <a:gd name="connsiteX24-50759" fmla="*/ 790216 w 2264509"/>
                <a:gd name="connsiteY24-50760" fmla="*/ 6235730 h 7217346"/>
                <a:gd name="connsiteX25-50761" fmla="*/ 907792 w 2264509"/>
                <a:gd name="connsiteY25-50762" fmla="*/ 5474692 h 7217346"/>
                <a:gd name="connsiteX26-50763" fmla="*/ 957309 w 2264509"/>
                <a:gd name="connsiteY26-50764" fmla="*/ 5365800 h 7217346"/>
                <a:gd name="connsiteX27-50765" fmla="*/ 949796 w 2264509"/>
                <a:gd name="connsiteY27-50766" fmla="*/ 5294498 h 7217346"/>
                <a:gd name="connsiteX28-50767" fmla="*/ 1022842 w 2264509"/>
                <a:gd name="connsiteY28-50768" fmla="*/ 5197505 h 7217346"/>
                <a:gd name="connsiteX29-50769" fmla="*/ 1024856 w 2264509"/>
                <a:gd name="connsiteY29-50770" fmla="*/ 5054630 h 7217346"/>
                <a:gd name="connsiteX30-50771" fmla="*/ 1250022 w 2264509"/>
                <a:gd name="connsiteY30-50772" fmla="*/ 4234537 h 7217346"/>
                <a:gd name="connsiteX31-50773" fmla="*/ 1388027 w 2264509"/>
                <a:gd name="connsiteY31-50774" fmla="*/ 4644157 h 7217346"/>
                <a:gd name="connsiteX32-50775" fmla="*/ 1392304 w 2264509"/>
                <a:gd name="connsiteY32-50776" fmla="*/ 4865602 h 7217346"/>
                <a:gd name="connsiteX33-50777" fmla="*/ 1364785 w 2264509"/>
                <a:gd name="connsiteY33-50778" fmla="*/ 4971714 h 7217346"/>
                <a:gd name="connsiteX34-50779" fmla="*/ 1405585 w 2264509"/>
                <a:gd name="connsiteY34-50780" fmla="*/ 5098769 h 7217346"/>
                <a:gd name="connsiteX35-50781" fmla="*/ 1313490 w 2264509"/>
                <a:gd name="connsiteY35-50782" fmla="*/ 5539804 h 7217346"/>
                <a:gd name="connsiteX36-50783" fmla="*/ 1314512 w 2264509"/>
                <a:gd name="connsiteY36-50784" fmla="*/ 6345824 h 7217346"/>
                <a:gd name="connsiteX37-50785" fmla="*/ 1369266 w 2264509"/>
                <a:gd name="connsiteY37-50786" fmla="*/ 6519700 h 7217346"/>
                <a:gd name="connsiteX38-50787" fmla="*/ 1336897 w 2264509"/>
                <a:gd name="connsiteY38-50788" fmla="*/ 6727274 h 7217346"/>
                <a:gd name="connsiteX39-50789" fmla="*/ 1355075 w 2264509"/>
                <a:gd name="connsiteY39-50790" fmla="*/ 6813600 h 7217346"/>
                <a:gd name="connsiteX40-50791" fmla="*/ 1364871 w 2264509"/>
                <a:gd name="connsiteY40-50792" fmla="*/ 7006384 h 7217346"/>
                <a:gd name="connsiteX41-50793" fmla="*/ 1811645 w 2264509"/>
                <a:gd name="connsiteY41-50794" fmla="*/ 7174679 h 7217346"/>
                <a:gd name="connsiteX42-50795" fmla="*/ 2240298 w 2264509"/>
                <a:gd name="connsiteY42-50796" fmla="*/ 7184685 h 7217346"/>
                <a:gd name="connsiteX43-50797" fmla="*/ 2223142 w 2264509"/>
                <a:gd name="connsiteY43-50798" fmla="*/ 7032346 h 7217346"/>
                <a:gd name="connsiteX44-50799" fmla="*/ 1738539 w 2264509"/>
                <a:gd name="connsiteY44-50800" fmla="*/ 6666009 h 7217346"/>
                <a:gd name="connsiteX45-50801" fmla="*/ 1759422 w 2264509"/>
                <a:gd name="connsiteY45-50802" fmla="*/ 6535632 h 7217346"/>
                <a:gd name="connsiteX46-50803" fmla="*/ 1719909 w 2264509"/>
                <a:gd name="connsiteY46-50804" fmla="*/ 6436627 h 7217346"/>
                <a:gd name="connsiteX47-50805" fmla="*/ 1708642 w 2264509"/>
                <a:gd name="connsiteY47-50806" fmla="*/ 6235730 h 7217346"/>
                <a:gd name="connsiteX48-50807" fmla="*/ 1730306 w 2264509"/>
                <a:gd name="connsiteY48-50808" fmla="*/ 5965274 h 7217346"/>
                <a:gd name="connsiteX49-50809" fmla="*/ 1778923 w 2264509"/>
                <a:gd name="connsiteY49-50810" fmla="*/ 5513111 h 7217346"/>
                <a:gd name="connsiteX50-50811" fmla="*/ 1790341 w 2264509"/>
                <a:gd name="connsiteY50-50812" fmla="*/ 5349364 h 7217346"/>
                <a:gd name="connsiteX51-50813" fmla="*/ 1855040 w 2264509"/>
                <a:gd name="connsiteY51-50814" fmla="*/ 5272196 h 7217346"/>
                <a:gd name="connsiteX52-50815" fmla="*/ 1920156 w 2264509"/>
                <a:gd name="connsiteY52-50816" fmla="*/ 5046384 h 7217346"/>
                <a:gd name="connsiteX53-50817" fmla="*/ 1939169 w 2264509"/>
                <a:gd name="connsiteY53-50818" fmla="*/ 4760372 h 7217346"/>
                <a:gd name="connsiteX54-50819" fmla="*/ 1951665 w 2264509"/>
                <a:gd name="connsiteY54-50820" fmla="*/ 4334336 h 7217346"/>
                <a:gd name="connsiteX55-50821" fmla="*/ 1932344 w 2264509"/>
                <a:gd name="connsiteY55-50822" fmla="*/ 3888133 h 7217346"/>
                <a:gd name="connsiteX56-50823" fmla="*/ 2114094 w 2264509"/>
                <a:gd name="connsiteY56-50824" fmla="*/ 3794489 h 7217346"/>
                <a:gd name="connsiteX57-50825" fmla="*/ 1762492 w 2264509"/>
                <a:gd name="connsiteY57-50826" fmla="*/ 2682768 h 7217346"/>
                <a:gd name="connsiteX58-50827" fmla="*/ 2171636 w 2264509"/>
                <a:gd name="connsiteY58-50828" fmla="*/ 2450629 h 7217346"/>
                <a:gd name="connsiteX59-50829" fmla="*/ 2032492 w 2264509"/>
                <a:gd name="connsiteY59-50830" fmla="*/ 1850474 h 7217346"/>
                <a:gd name="connsiteX60-50831" fmla="*/ 1975477 w 2264509"/>
                <a:gd name="connsiteY60-50832" fmla="*/ 1662589 h 7217346"/>
                <a:gd name="connsiteX61-50833" fmla="*/ 1973329 w 2264509"/>
                <a:gd name="connsiteY61-50834" fmla="*/ 1418094 h 7217346"/>
                <a:gd name="connsiteX62-50835" fmla="*/ 1925704 w 2264509"/>
                <a:gd name="connsiteY62-50836" fmla="*/ 1287898 h 7217346"/>
                <a:gd name="connsiteX63-50837" fmla="*/ 1458979 w 2264509"/>
                <a:gd name="connsiteY63-50838" fmla="*/ 1120535 h 7217346"/>
                <a:gd name="connsiteX64-50839" fmla="*/ 1360513 w 2264509"/>
                <a:gd name="connsiteY64-50840" fmla="*/ 1005635 h 7217346"/>
                <a:gd name="connsiteX65-50841" fmla="*/ 1416522 w 2264509"/>
                <a:gd name="connsiteY65-50842" fmla="*/ 807081 h 7217346"/>
                <a:gd name="connsiteX66-50843" fmla="*/ 1484699 w 2264509"/>
                <a:gd name="connsiteY66-50844" fmla="*/ 608469 h 7217346"/>
                <a:gd name="connsiteX67-50845" fmla="*/ 1496208 w 2264509"/>
                <a:gd name="connsiteY67-50846" fmla="*/ 366317 h 7217346"/>
                <a:gd name="connsiteX68-50847" fmla="*/ 1413968 w 2264509"/>
                <a:gd name="connsiteY68-50848" fmla="*/ 146640 h 7217346"/>
                <a:gd name="connsiteX69-50849" fmla="*/ 1100515 w 2264509"/>
                <a:gd name="connsiteY69-50850" fmla="*/ 551 h 7217346"/>
                <a:gd name="connsiteX0-50851" fmla="*/ 1100515 w 2264509"/>
                <a:gd name="connsiteY0-50852" fmla="*/ 551 h 7217346"/>
                <a:gd name="connsiteX1-50853" fmla="*/ 849378 w 2264509"/>
                <a:gd name="connsiteY1-50854" fmla="*/ 118937 h 7217346"/>
                <a:gd name="connsiteX2-50855" fmla="*/ 751515 w 2264509"/>
                <a:gd name="connsiteY2-50856" fmla="*/ 285490 h 7217346"/>
                <a:gd name="connsiteX3-50857" fmla="*/ 756141 w 2264509"/>
                <a:gd name="connsiteY3-50858" fmla="*/ 566071 h 7217346"/>
                <a:gd name="connsiteX4-50859" fmla="*/ 895260 w 2264509"/>
                <a:gd name="connsiteY4-50860" fmla="*/ 882679 h 7217346"/>
                <a:gd name="connsiteX5-50861" fmla="*/ 785588 w 2264509"/>
                <a:gd name="connsiteY5-50862" fmla="*/ 1025825 h 7217346"/>
                <a:gd name="connsiteX6-50863" fmla="*/ 152912 w 2264509"/>
                <a:gd name="connsiteY6-50864" fmla="*/ 1252683 h 7217346"/>
                <a:gd name="connsiteX7-50865" fmla="*/ 8160 w 2264509"/>
                <a:gd name="connsiteY7-50866" fmla="*/ 2283394 h 7217346"/>
                <a:gd name="connsiteX8-50867" fmla="*/ 416233 w 2264509"/>
                <a:gd name="connsiteY8-50868" fmla="*/ 2735641 h 7217346"/>
                <a:gd name="connsiteX9-50869" fmla="*/ 293173 w 2264509"/>
                <a:gd name="connsiteY9-50870" fmla="*/ 3799944 h 7217346"/>
                <a:gd name="connsiteX10-50871" fmla="*/ 428536 w 2264509"/>
                <a:gd name="connsiteY10-50872" fmla="*/ 3969982 h 7217346"/>
                <a:gd name="connsiteX11-50873" fmla="*/ 486017 w 2264509"/>
                <a:gd name="connsiteY11-50874" fmla="*/ 4215017 h 7217346"/>
                <a:gd name="connsiteX12-50875" fmla="*/ 547224 w 2264509"/>
                <a:gd name="connsiteY12-50876" fmla="*/ 4615099 h 7217346"/>
                <a:gd name="connsiteX13-50877" fmla="*/ 555878 w 2264509"/>
                <a:gd name="connsiteY13-50878" fmla="*/ 4779518 h 7217346"/>
                <a:gd name="connsiteX14-50879" fmla="*/ 541964 w 2264509"/>
                <a:gd name="connsiteY14-50880" fmla="*/ 4966441 h 7217346"/>
                <a:gd name="connsiteX15-50881" fmla="*/ 510234 w 2264509"/>
                <a:gd name="connsiteY15-50882" fmla="*/ 5112051 h 7217346"/>
                <a:gd name="connsiteX16-50883" fmla="*/ 434305 w 2264509"/>
                <a:gd name="connsiteY16-50884" fmla="*/ 6139609 h 7217346"/>
                <a:gd name="connsiteX17-50885" fmla="*/ 399690 w 2264509"/>
                <a:gd name="connsiteY17-50886" fmla="*/ 6589898 h 7217346"/>
                <a:gd name="connsiteX18-50887" fmla="*/ 471534 w 2264509"/>
                <a:gd name="connsiteY18-50888" fmla="*/ 6812999 h 7217346"/>
                <a:gd name="connsiteX19-50889" fmla="*/ 409205 w 2264509"/>
                <a:gd name="connsiteY19-50890" fmla="*/ 6995629 h 7217346"/>
                <a:gd name="connsiteX20-50891" fmla="*/ 712039 w 2264509"/>
                <a:gd name="connsiteY20-50892" fmla="*/ 7208607 h 7217346"/>
                <a:gd name="connsiteX21-50893" fmla="*/ 1018766 w 2264509"/>
                <a:gd name="connsiteY21-50894" fmla="*/ 7101007 h 7217346"/>
                <a:gd name="connsiteX22-50895" fmla="*/ 760721 w 2264509"/>
                <a:gd name="connsiteY22-50896" fmla="*/ 6842580 h 7217346"/>
                <a:gd name="connsiteX23-50897" fmla="*/ 804368 w 2264509"/>
                <a:gd name="connsiteY23-50898" fmla="*/ 6565349 h 7217346"/>
                <a:gd name="connsiteX24-50899" fmla="*/ 790216 w 2264509"/>
                <a:gd name="connsiteY24-50900" fmla="*/ 6235730 h 7217346"/>
                <a:gd name="connsiteX25-50901" fmla="*/ 907792 w 2264509"/>
                <a:gd name="connsiteY25-50902" fmla="*/ 5474692 h 7217346"/>
                <a:gd name="connsiteX26-50903" fmla="*/ 957309 w 2264509"/>
                <a:gd name="connsiteY26-50904" fmla="*/ 5365800 h 7217346"/>
                <a:gd name="connsiteX27-50905" fmla="*/ 949796 w 2264509"/>
                <a:gd name="connsiteY27-50906" fmla="*/ 5294498 h 7217346"/>
                <a:gd name="connsiteX28-50907" fmla="*/ 1022842 w 2264509"/>
                <a:gd name="connsiteY28-50908" fmla="*/ 5197505 h 7217346"/>
                <a:gd name="connsiteX29-50909" fmla="*/ 1024856 w 2264509"/>
                <a:gd name="connsiteY29-50910" fmla="*/ 5054630 h 7217346"/>
                <a:gd name="connsiteX30-50911" fmla="*/ 1250022 w 2264509"/>
                <a:gd name="connsiteY30-50912" fmla="*/ 4234537 h 7217346"/>
                <a:gd name="connsiteX31-50913" fmla="*/ 1388027 w 2264509"/>
                <a:gd name="connsiteY31-50914" fmla="*/ 4644157 h 7217346"/>
                <a:gd name="connsiteX32-50915" fmla="*/ 1392304 w 2264509"/>
                <a:gd name="connsiteY32-50916" fmla="*/ 4865602 h 7217346"/>
                <a:gd name="connsiteX33-50917" fmla="*/ 1364785 w 2264509"/>
                <a:gd name="connsiteY33-50918" fmla="*/ 4971714 h 7217346"/>
                <a:gd name="connsiteX34-50919" fmla="*/ 1405585 w 2264509"/>
                <a:gd name="connsiteY34-50920" fmla="*/ 5098769 h 7217346"/>
                <a:gd name="connsiteX35-50921" fmla="*/ 1313490 w 2264509"/>
                <a:gd name="connsiteY35-50922" fmla="*/ 5539804 h 7217346"/>
                <a:gd name="connsiteX36-50923" fmla="*/ 1314512 w 2264509"/>
                <a:gd name="connsiteY36-50924" fmla="*/ 6345824 h 7217346"/>
                <a:gd name="connsiteX37-50925" fmla="*/ 1369266 w 2264509"/>
                <a:gd name="connsiteY37-50926" fmla="*/ 6519700 h 7217346"/>
                <a:gd name="connsiteX38-50927" fmla="*/ 1336897 w 2264509"/>
                <a:gd name="connsiteY38-50928" fmla="*/ 6727274 h 7217346"/>
                <a:gd name="connsiteX39-50929" fmla="*/ 1355075 w 2264509"/>
                <a:gd name="connsiteY39-50930" fmla="*/ 6813600 h 7217346"/>
                <a:gd name="connsiteX40-50931" fmla="*/ 1364871 w 2264509"/>
                <a:gd name="connsiteY40-50932" fmla="*/ 7006384 h 7217346"/>
                <a:gd name="connsiteX41-50933" fmla="*/ 1811645 w 2264509"/>
                <a:gd name="connsiteY41-50934" fmla="*/ 7174679 h 7217346"/>
                <a:gd name="connsiteX42-50935" fmla="*/ 2240298 w 2264509"/>
                <a:gd name="connsiteY42-50936" fmla="*/ 7184685 h 7217346"/>
                <a:gd name="connsiteX43-50937" fmla="*/ 2223142 w 2264509"/>
                <a:gd name="connsiteY43-50938" fmla="*/ 7032346 h 7217346"/>
                <a:gd name="connsiteX44-50939" fmla="*/ 1738539 w 2264509"/>
                <a:gd name="connsiteY44-50940" fmla="*/ 6666009 h 7217346"/>
                <a:gd name="connsiteX45-50941" fmla="*/ 1759422 w 2264509"/>
                <a:gd name="connsiteY45-50942" fmla="*/ 6535632 h 7217346"/>
                <a:gd name="connsiteX46-50943" fmla="*/ 1719909 w 2264509"/>
                <a:gd name="connsiteY46-50944" fmla="*/ 6436627 h 7217346"/>
                <a:gd name="connsiteX47-50945" fmla="*/ 1708642 w 2264509"/>
                <a:gd name="connsiteY47-50946" fmla="*/ 6235730 h 7217346"/>
                <a:gd name="connsiteX48-50947" fmla="*/ 1730306 w 2264509"/>
                <a:gd name="connsiteY48-50948" fmla="*/ 5965274 h 7217346"/>
                <a:gd name="connsiteX49-50949" fmla="*/ 1778923 w 2264509"/>
                <a:gd name="connsiteY49-50950" fmla="*/ 5513111 h 7217346"/>
                <a:gd name="connsiteX50-50951" fmla="*/ 1790341 w 2264509"/>
                <a:gd name="connsiteY50-50952" fmla="*/ 5349364 h 7217346"/>
                <a:gd name="connsiteX51-50953" fmla="*/ 1855040 w 2264509"/>
                <a:gd name="connsiteY51-50954" fmla="*/ 5272196 h 7217346"/>
                <a:gd name="connsiteX52-50955" fmla="*/ 1920156 w 2264509"/>
                <a:gd name="connsiteY52-50956" fmla="*/ 5046384 h 7217346"/>
                <a:gd name="connsiteX53-50957" fmla="*/ 1939169 w 2264509"/>
                <a:gd name="connsiteY53-50958" fmla="*/ 4760372 h 7217346"/>
                <a:gd name="connsiteX54-50959" fmla="*/ 1951665 w 2264509"/>
                <a:gd name="connsiteY54-50960" fmla="*/ 4334336 h 7217346"/>
                <a:gd name="connsiteX55-50961" fmla="*/ 1932344 w 2264509"/>
                <a:gd name="connsiteY55-50962" fmla="*/ 3888133 h 7217346"/>
                <a:gd name="connsiteX56-50963" fmla="*/ 2114094 w 2264509"/>
                <a:gd name="connsiteY56-50964" fmla="*/ 3794489 h 7217346"/>
                <a:gd name="connsiteX57-50965" fmla="*/ 1762492 w 2264509"/>
                <a:gd name="connsiteY57-50966" fmla="*/ 2682768 h 7217346"/>
                <a:gd name="connsiteX58-50967" fmla="*/ 2171636 w 2264509"/>
                <a:gd name="connsiteY58-50968" fmla="*/ 2450629 h 7217346"/>
                <a:gd name="connsiteX59-50969" fmla="*/ 2032492 w 2264509"/>
                <a:gd name="connsiteY59-50970" fmla="*/ 1850474 h 7217346"/>
                <a:gd name="connsiteX60-50971" fmla="*/ 1975477 w 2264509"/>
                <a:gd name="connsiteY60-50972" fmla="*/ 1662589 h 7217346"/>
                <a:gd name="connsiteX61-50973" fmla="*/ 1973329 w 2264509"/>
                <a:gd name="connsiteY61-50974" fmla="*/ 1418094 h 7217346"/>
                <a:gd name="connsiteX62-50975" fmla="*/ 1913430 w 2264509"/>
                <a:gd name="connsiteY62-50976" fmla="*/ 1284830 h 7217346"/>
                <a:gd name="connsiteX63-50977" fmla="*/ 1458979 w 2264509"/>
                <a:gd name="connsiteY63-50978" fmla="*/ 1120535 h 7217346"/>
                <a:gd name="connsiteX64-50979" fmla="*/ 1360513 w 2264509"/>
                <a:gd name="connsiteY64-50980" fmla="*/ 1005635 h 7217346"/>
                <a:gd name="connsiteX65-50981" fmla="*/ 1416522 w 2264509"/>
                <a:gd name="connsiteY65-50982" fmla="*/ 807081 h 7217346"/>
                <a:gd name="connsiteX66-50983" fmla="*/ 1484699 w 2264509"/>
                <a:gd name="connsiteY66-50984" fmla="*/ 608469 h 7217346"/>
                <a:gd name="connsiteX67-50985" fmla="*/ 1496208 w 2264509"/>
                <a:gd name="connsiteY67-50986" fmla="*/ 366317 h 7217346"/>
                <a:gd name="connsiteX68-50987" fmla="*/ 1413968 w 2264509"/>
                <a:gd name="connsiteY68-50988" fmla="*/ 146640 h 7217346"/>
                <a:gd name="connsiteX69-50989" fmla="*/ 1100515 w 2264509"/>
                <a:gd name="connsiteY69-50990" fmla="*/ 551 h 7217346"/>
                <a:gd name="connsiteX0-50991" fmla="*/ 1100515 w 2264509"/>
                <a:gd name="connsiteY0-50992" fmla="*/ 551 h 7217346"/>
                <a:gd name="connsiteX1-50993" fmla="*/ 849378 w 2264509"/>
                <a:gd name="connsiteY1-50994" fmla="*/ 118937 h 7217346"/>
                <a:gd name="connsiteX2-50995" fmla="*/ 751515 w 2264509"/>
                <a:gd name="connsiteY2-50996" fmla="*/ 285490 h 7217346"/>
                <a:gd name="connsiteX3-50997" fmla="*/ 756141 w 2264509"/>
                <a:gd name="connsiteY3-50998" fmla="*/ 566071 h 7217346"/>
                <a:gd name="connsiteX4-50999" fmla="*/ 895260 w 2264509"/>
                <a:gd name="connsiteY4-51000" fmla="*/ 882679 h 7217346"/>
                <a:gd name="connsiteX5-51001" fmla="*/ 785588 w 2264509"/>
                <a:gd name="connsiteY5-51002" fmla="*/ 1025825 h 7217346"/>
                <a:gd name="connsiteX6-51003" fmla="*/ 152912 w 2264509"/>
                <a:gd name="connsiteY6-51004" fmla="*/ 1252683 h 7217346"/>
                <a:gd name="connsiteX7-51005" fmla="*/ 8160 w 2264509"/>
                <a:gd name="connsiteY7-51006" fmla="*/ 2283394 h 7217346"/>
                <a:gd name="connsiteX8-51007" fmla="*/ 416233 w 2264509"/>
                <a:gd name="connsiteY8-51008" fmla="*/ 2735641 h 7217346"/>
                <a:gd name="connsiteX9-51009" fmla="*/ 293173 w 2264509"/>
                <a:gd name="connsiteY9-51010" fmla="*/ 3799944 h 7217346"/>
                <a:gd name="connsiteX10-51011" fmla="*/ 428536 w 2264509"/>
                <a:gd name="connsiteY10-51012" fmla="*/ 3969982 h 7217346"/>
                <a:gd name="connsiteX11-51013" fmla="*/ 486017 w 2264509"/>
                <a:gd name="connsiteY11-51014" fmla="*/ 4215017 h 7217346"/>
                <a:gd name="connsiteX12-51015" fmla="*/ 547224 w 2264509"/>
                <a:gd name="connsiteY12-51016" fmla="*/ 4615099 h 7217346"/>
                <a:gd name="connsiteX13-51017" fmla="*/ 555878 w 2264509"/>
                <a:gd name="connsiteY13-51018" fmla="*/ 4779518 h 7217346"/>
                <a:gd name="connsiteX14-51019" fmla="*/ 541964 w 2264509"/>
                <a:gd name="connsiteY14-51020" fmla="*/ 4966441 h 7217346"/>
                <a:gd name="connsiteX15-51021" fmla="*/ 510234 w 2264509"/>
                <a:gd name="connsiteY15-51022" fmla="*/ 5112051 h 7217346"/>
                <a:gd name="connsiteX16-51023" fmla="*/ 434305 w 2264509"/>
                <a:gd name="connsiteY16-51024" fmla="*/ 6139609 h 7217346"/>
                <a:gd name="connsiteX17-51025" fmla="*/ 399690 w 2264509"/>
                <a:gd name="connsiteY17-51026" fmla="*/ 6589898 h 7217346"/>
                <a:gd name="connsiteX18-51027" fmla="*/ 471534 w 2264509"/>
                <a:gd name="connsiteY18-51028" fmla="*/ 6812999 h 7217346"/>
                <a:gd name="connsiteX19-51029" fmla="*/ 409205 w 2264509"/>
                <a:gd name="connsiteY19-51030" fmla="*/ 6995629 h 7217346"/>
                <a:gd name="connsiteX20-51031" fmla="*/ 712039 w 2264509"/>
                <a:gd name="connsiteY20-51032" fmla="*/ 7208607 h 7217346"/>
                <a:gd name="connsiteX21-51033" fmla="*/ 1018766 w 2264509"/>
                <a:gd name="connsiteY21-51034" fmla="*/ 7101007 h 7217346"/>
                <a:gd name="connsiteX22-51035" fmla="*/ 760721 w 2264509"/>
                <a:gd name="connsiteY22-51036" fmla="*/ 6842580 h 7217346"/>
                <a:gd name="connsiteX23-51037" fmla="*/ 804368 w 2264509"/>
                <a:gd name="connsiteY23-51038" fmla="*/ 6565349 h 7217346"/>
                <a:gd name="connsiteX24-51039" fmla="*/ 790216 w 2264509"/>
                <a:gd name="connsiteY24-51040" fmla="*/ 6235730 h 7217346"/>
                <a:gd name="connsiteX25-51041" fmla="*/ 907792 w 2264509"/>
                <a:gd name="connsiteY25-51042" fmla="*/ 5474692 h 7217346"/>
                <a:gd name="connsiteX26-51043" fmla="*/ 957309 w 2264509"/>
                <a:gd name="connsiteY26-51044" fmla="*/ 5365800 h 7217346"/>
                <a:gd name="connsiteX27-51045" fmla="*/ 949796 w 2264509"/>
                <a:gd name="connsiteY27-51046" fmla="*/ 5294498 h 7217346"/>
                <a:gd name="connsiteX28-51047" fmla="*/ 1022842 w 2264509"/>
                <a:gd name="connsiteY28-51048" fmla="*/ 5197505 h 7217346"/>
                <a:gd name="connsiteX29-51049" fmla="*/ 1024856 w 2264509"/>
                <a:gd name="connsiteY29-51050" fmla="*/ 5054630 h 7217346"/>
                <a:gd name="connsiteX30-51051" fmla="*/ 1250022 w 2264509"/>
                <a:gd name="connsiteY30-51052" fmla="*/ 4234537 h 7217346"/>
                <a:gd name="connsiteX31-51053" fmla="*/ 1388027 w 2264509"/>
                <a:gd name="connsiteY31-51054" fmla="*/ 4644157 h 7217346"/>
                <a:gd name="connsiteX32-51055" fmla="*/ 1392304 w 2264509"/>
                <a:gd name="connsiteY32-51056" fmla="*/ 4865602 h 7217346"/>
                <a:gd name="connsiteX33-51057" fmla="*/ 1364785 w 2264509"/>
                <a:gd name="connsiteY33-51058" fmla="*/ 4971714 h 7217346"/>
                <a:gd name="connsiteX34-51059" fmla="*/ 1405585 w 2264509"/>
                <a:gd name="connsiteY34-51060" fmla="*/ 5098769 h 7217346"/>
                <a:gd name="connsiteX35-51061" fmla="*/ 1313490 w 2264509"/>
                <a:gd name="connsiteY35-51062" fmla="*/ 5539804 h 7217346"/>
                <a:gd name="connsiteX36-51063" fmla="*/ 1314512 w 2264509"/>
                <a:gd name="connsiteY36-51064" fmla="*/ 6345824 h 7217346"/>
                <a:gd name="connsiteX37-51065" fmla="*/ 1369266 w 2264509"/>
                <a:gd name="connsiteY37-51066" fmla="*/ 6519700 h 7217346"/>
                <a:gd name="connsiteX38-51067" fmla="*/ 1336897 w 2264509"/>
                <a:gd name="connsiteY38-51068" fmla="*/ 6727274 h 7217346"/>
                <a:gd name="connsiteX39-51069" fmla="*/ 1355075 w 2264509"/>
                <a:gd name="connsiteY39-51070" fmla="*/ 6813600 h 7217346"/>
                <a:gd name="connsiteX40-51071" fmla="*/ 1364871 w 2264509"/>
                <a:gd name="connsiteY40-51072" fmla="*/ 7006384 h 7217346"/>
                <a:gd name="connsiteX41-51073" fmla="*/ 1811645 w 2264509"/>
                <a:gd name="connsiteY41-51074" fmla="*/ 7174679 h 7217346"/>
                <a:gd name="connsiteX42-51075" fmla="*/ 2240298 w 2264509"/>
                <a:gd name="connsiteY42-51076" fmla="*/ 7184685 h 7217346"/>
                <a:gd name="connsiteX43-51077" fmla="*/ 2223142 w 2264509"/>
                <a:gd name="connsiteY43-51078" fmla="*/ 7032346 h 7217346"/>
                <a:gd name="connsiteX44-51079" fmla="*/ 1738539 w 2264509"/>
                <a:gd name="connsiteY44-51080" fmla="*/ 6666009 h 7217346"/>
                <a:gd name="connsiteX45-51081" fmla="*/ 1759422 w 2264509"/>
                <a:gd name="connsiteY45-51082" fmla="*/ 6535632 h 7217346"/>
                <a:gd name="connsiteX46-51083" fmla="*/ 1719909 w 2264509"/>
                <a:gd name="connsiteY46-51084" fmla="*/ 6436627 h 7217346"/>
                <a:gd name="connsiteX47-51085" fmla="*/ 1708642 w 2264509"/>
                <a:gd name="connsiteY47-51086" fmla="*/ 6235730 h 7217346"/>
                <a:gd name="connsiteX48-51087" fmla="*/ 1730306 w 2264509"/>
                <a:gd name="connsiteY48-51088" fmla="*/ 5965274 h 7217346"/>
                <a:gd name="connsiteX49-51089" fmla="*/ 1778923 w 2264509"/>
                <a:gd name="connsiteY49-51090" fmla="*/ 5513111 h 7217346"/>
                <a:gd name="connsiteX50-51091" fmla="*/ 1790341 w 2264509"/>
                <a:gd name="connsiteY50-51092" fmla="*/ 5349364 h 7217346"/>
                <a:gd name="connsiteX51-51093" fmla="*/ 1855040 w 2264509"/>
                <a:gd name="connsiteY51-51094" fmla="*/ 5272196 h 7217346"/>
                <a:gd name="connsiteX52-51095" fmla="*/ 1920156 w 2264509"/>
                <a:gd name="connsiteY52-51096" fmla="*/ 5046384 h 7217346"/>
                <a:gd name="connsiteX53-51097" fmla="*/ 1939169 w 2264509"/>
                <a:gd name="connsiteY53-51098" fmla="*/ 4760372 h 7217346"/>
                <a:gd name="connsiteX54-51099" fmla="*/ 1951665 w 2264509"/>
                <a:gd name="connsiteY54-51100" fmla="*/ 4334336 h 7217346"/>
                <a:gd name="connsiteX55-51101" fmla="*/ 1932344 w 2264509"/>
                <a:gd name="connsiteY55-51102" fmla="*/ 3888133 h 7217346"/>
                <a:gd name="connsiteX56-51103" fmla="*/ 2114094 w 2264509"/>
                <a:gd name="connsiteY56-51104" fmla="*/ 3794489 h 7217346"/>
                <a:gd name="connsiteX57-51105" fmla="*/ 1762492 w 2264509"/>
                <a:gd name="connsiteY57-51106" fmla="*/ 2682768 h 7217346"/>
                <a:gd name="connsiteX58-51107" fmla="*/ 2171636 w 2264509"/>
                <a:gd name="connsiteY58-51108" fmla="*/ 2450629 h 7217346"/>
                <a:gd name="connsiteX59-51109" fmla="*/ 2032492 w 2264509"/>
                <a:gd name="connsiteY59-51110" fmla="*/ 1850474 h 7217346"/>
                <a:gd name="connsiteX60-51111" fmla="*/ 1975477 w 2264509"/>
                <a:gd name="connsiteY60-51112" fmla="*/ 1662589 h 7217346"/>
                <a:gd name="connsiteX61-51113" fmla="*/ 1973329 w 2264509"/>
                <a:gd name="connsiteY61-51114" fmla="*/ 1418094 h 7217346"/>
                <a:gd name="connsiteX62-51115" fmla="*/ 1913430 w 2264509"/>
                <a:gd name="connsiteY62-51116" fmla="*/ 1284830 h 7217346"/>
                <a:gd name="connsiteX63-51117" fmla="*/ 1458979 w 2264509"/>
                <a:gd name="connsiteY63-51118" fmla="*/ 1120535 h 7217346"/>
                <a:gd name="connsiteX64-51119" fmla="*/ 1360513 w 2264509"/>
                <a:gd name="connsiteY64-51120" fmla="*/ 1005635 h 7217346"/>
                <a:gd name="connsiteX65-51121" fmla="*/ 1416522 w 2264509"/>
                <a:gd name="connsiteY65-51122" fmla="*/ 807081 h 7217346"/>
                <a:gd name="connsiteX66-51123" fmla="*/ 1484699 w 2264509"/>
                <a:gd name="connsiteY66-51124" fmla="*/ 608469 h 7217346"/>
                <a:gd name="connsiteX67-51125" fmla="*/ 1496208 w 2264509"/>
                <a:gd name="connsiteY67-51126" fmla="*/ 366317 h 7217346"/>
                <a:gd name="connsiteX68-51127" fmla="*/ 1413968 w 2264509"/>
                <a:gd name="connsiteY68-51128" fmla="*/ 146640 h 7217346"/>
                <a:gd name="connsiteX69-51129" fmla="*/ 1100515 w 2264509"/>
                <a:gd name="connsiteY69-51130" fmla="*/ 551 h 7217346"/>
                <a:gd name="connsiteX0-51131" fmla="*/ 1100515 w 2264509"/>
                <a:gd name="connsiteY0-51132" fmla="*/ 551 h 7217346"/>
                <a:gd name="connsiteX1-51133" fmla="*/ 849378 w 2264509"/>
                <a:gd name="connsiteY1-51134" fmla="*/ 118937 h 7217346"/>
                <a:gd name="connsiteX2-51135" fmla="*/ 751515 w 2264509"/>
                <a:gd name="connsiteY2-51136" fmla="*/ 285490 h 7217346"/>
                <a:gd name="connsiteX3-51137" fmla="*/ 756141 w 2264509"/>
                <a:gd name="connsiteY3-51138" fmla="*/ 566071 h 7217346"/>
                <a:gd name="connsiteX4-51139" fmla="*/ 895260 w 2264509"/>
                <a:gd name="connsiteY4-51140" fmla="*/ 882679 h 7217346"/>
                <a:gd name="connsiteX5-51141" fmla="*/ 785588 w 2264509"/>
                <a:gd name="connsiteY5-51142" fmla="*/ 1025825 h 7217346"/>
                <a:gd name="connsiteX6-51143" fmla="*/ 152912 w 2264509"/>
                <a:gd name="connsiteY6-51144" fmla="*/ 1252683 h 7217346"/>
                <a:gd name="connsiteX7-51145" fmla="*/ 8160 w 2264509"/>
                <a:gd name="connsiteY7-51146" fmla="*/ 2283394 h 7217346"/>
                <a:gd name="connsiteX8-51147" fmla="*/ 416233 w 2264509"/>
                <a:gd name="connsiteY8-51148" fmla="*/ 2735641 h 7217346"/>
                <a:gd name="connsiteX9-51149" fmla="*/ 293173 w 2264509"/>
                <a:gd name="connsiteY9-51150" fmla="*/ 3799944 h 7217346"/>
                <a:gd name="connsiteX10-51151" fmla="*/ 428536 w 2264509"/>
                <a:gd name="connsiteY10-51152" fmla="*/ 3969982 h 7217346"/>
                <a:gd name="connsiteX11-51153" fmla="*/ 486017 w 2264509"/>
                <a:gd name="connsiteY11-51154" fmla="*/ 4215017 h 7217346"/>
                <a:gd name="connsiteX12-51155" fmla="*/ 547224 w 2264509"/>
                <a:gd name="connsiteY12-51156" fmla="*/ 4615099 h 7217346"/>
                <a:gd name="connsiteX13-51157" fmla="*/ 555878 w 2264509"/>
                <a:gd name="connsiteY13-51158" fmla="*/ 4779518 h 7217346"/>
                <a:gd name="connsiteX14-51159" fmla="*/ 541964 w 2264509"/>
                <a:gd name="connsiteY14-51160" fmla="*/ 4966441 h 7217346"/>
                <a:gd name="connsiteX15-51161" fmla="*/ 510234 w 2264509"/>
                <a:gd name="connsiteY15-51162" fmla="*/ 5112051 h 7217346"/>
                <a:gd name="connsiteX16-51163" fmla="*/ 434305 w 2264509"/>
                <a:gd name="connsiteY16-51164" fmla="*/ 6139609 h 7217346"/>
                <a:gd name="connsiteX17-51165" fmla="*/ 399690 w 2264509"/>
                <a:gd name="connsiteY17-51166" fmla="*/ 6589898 h 7217346"/>
                <a:gd name="connsiteX18-51167" fmla="*/ 471534 w 2264509"/>
                <a:gd name="connsiteY18-51168" fmla="*/ 6812999 h 7217346"/>
                <a:gd name="connsiteX19-51169" fmla="*/ 409205 w 2264509"/>
                <a:gd name="connsiteY19-51170" fmla="*/ 6995629 h 7217346"/>
                <a:gd name="connsiteX20-51171" fmla="*/ 712039 w 2264509"/>
                <a:gd name="connsiteY20-51172" fmla="*/ 7208607 h 7217346"/>
                <a:gd name="connsiteX21-51173" fmla="*/ 1018766 w 2264509"/>
                <a:gd name="connsiteY21-51174" fmla="*/ 7101007 h 7217346"/>
                <a:gd name="connsiteX22-51175" fmla="*/ 760721 w 2264509"/>
                <a:gd name="connsiteY22-51176" fmla="*/ 6842580 h 7217346"/>
                <a:gd name="connsiteX23-51177" fmla="*/ 804368 w 2264509"/>
                <a:gd name="connsiteY23-51178" fmla="*/ 6565349 h 7217346"/>
                <a:gd name="connsiteX24-51179" fmla="*/ 790216 w 2264509"/>
                <a:gd name="connsiteY24-51180" fmla="*/ 6235730 h 7217346"/>
                <a:gd name="connsiteX25-51181" fmla="*/ 907792 w 2264509"/>
                <a:gd name="connsiteY25-51182" fmla="*/ 5474692 h 7217346"/>
                <a:gd name="connsiteX26-51183" fmla="*/ 957309 w 2264509"/>
                <a:gd name="connsiteY26-51184" fmla="*/ 5365800 h 7217346"/>
                <a:gd name="connsiteX27-51185" fmla="*/ 949796 w 2264509"/>
                <a:gd name="connsiteY27-51186" fmla="*/ 5294498 h 7217346"/>
                <a:gd name="connsiteX28-51187" fmla="*/ 1022842 w 2264509"/>
                <a:gd name="connsiteY28-51188" fmla="*/ 5197505 h 7217346"/>
                <a:gd name="connsiteX29-51189" fmla="*/ 1024856 w 2264509"/>
                <a:gd name="connsiteY29-51190" fmla="*/ 5054630 h 7217346"/>
                <a:gd name="connsiteX30-51191" fmla="*/ 1250022 w 2264509"/>
                <a:gd name="connsiteY30-51192" fmla="*/ 4234537 h 7217346"/>
                <a:gd name="connsiteX31-51193" fmla="*/ 1388027 w 2264509"/>
                <a:gd name="connsiteY31-51194" fmla="*/ 4644157 h 7217346"/>
                <a:gd name="connsiteX32-51195" fmla="*/ 1392304 w 2264509"/>
                <a:gd name="connsiteY32-51196" fmla="*/ 4865602 h 7217346"/>
                <a:gd name="connsiteX33-51197" fmla="*/ 1364785 w 2264509"/>
                <a:gd name="connsiteY33-51198" fmla="*/ 4971714 h 7217346"/>
                <a:gd name="connsiteX34-51199" fmla="*/ 1405585 w 2264509"/>
                <a:gd name="connsiteY34-51200" fmla="*/ 5098769 h 7217346"/>
                <a:gd name="connsiteX35-51201" fmla="*/ 1313490 w 2264509"/>
                <a:gd name="connsiteY35-51202" fmla="*/ 5539804 h 7217346"/>
                <a:gd name="connsiteX36-51203" fmla="*/ 1314512 w 2264509"/>
                <a:gd name="connsiteY36-51204" fmla="*/ 6345824 h 7217346"/>
                <a:gd name="connsiteX37-51205" fmla="*/ 1369266 w 2264509"/>
                <a:gd name="connsiteY37-51206" fmla="*/ 6519700 h 7217346"/>
                <a:gd name="connsiteX38-51207" fmla="*/ 1336897 w 2264509"/>
                <a:gd name="connsiteY38-51208" fmla="*/ 6727274 h 7217346"/>
                <a:gd name="connsiteX39-51209" fmla="*/ 1355075 w 2264509"/>
                <a:gd name="connsiteY39-51210" fmla="*/ 6813600 h 7217346"/>
                <a:gd name="connsiteX40-51211" fmla="*/ 1364871 w 2264509"/>
                <a:gd name="connsiteY40-51212" fmla="*/ 7006384 h 7217346"/>
                <a:gd name="connsiteX41-51213" fmla="*/ 1811645 w 2264509"/>
                <a:gd name="connsiteY41-51214" fmla="*/ 7174679 h 7217346"/>
                <a:gd name="connsiteX42-51215" fmla="*/ 2240298 w 2264509"/>
                <a:gd name="connsiteY42-51216" fmla="*/ 7184685 h 7217346"/>
                <a:gd name="connsiteX43-51217" fmla="*/ 2223142 w 2264509"/>
                <a:gd name="connsiteY43-51218" fmla="*/ 7032346 h 7217346"/>
                <a:gd name="connsiteX44-51219" fmla="*/ 1738539 w 2264509"/>
                <a:gd name="connsiteY44-51220" fmla="*/ 6666009 h 7217346"/>
                <a:gd name="connsiteX45-51221" fmla="*/ 1759422 w 2264509"/>
                <a:gd name="connsiteY45-51222" fmla="*/ 6535632 h 7217346"/>
                <a:gd name="connsiteX46-51223" fmla="*/ 1719909 w 2264509"/>
                <a:gd name="connsiteY46-51224" fmla="*/ 6436627 h 7217346"/>
                <a:gd name="connsiteX47-51225" fmla="*/ 1708642 w 2264509"/>
                <a:gd name="connsiteY47-51226" fmla="*/ 6235730 h 7217346"/>
                <a:gd name="connsiteX48-51227" fmla="*/ 1730306 w 2264509"/>
                <a:gd name="connsiteY48-51228" fmla="*/ 5965274 h 7217346"/>
                <a:gd name="connsiteX49-51229" fmla="*/ 1778923 w 2264509"/>
                <a:gd name="connsiteY49-51230" fmla="*/ 5513111 h 7217346"/>
                <a:gd name="connsiteX50-51231" fmla="*/ 1790341 w 2264509"/>
                <a:gd name="connsiteY50-51232" fmla="*/ 5349364 h 7217346"/>
                <a:gd name="connsiteX51-51233" fmla="*/ 1855040 w 2264509"/>
                <a:gd name="connsiteY51-51234" fmla="*/ 5272196 h 7217346"/>
                <a:gd name="connsiteX52-51235" fmla="*/ 1920156 w 2264509"/>
                <a:gd name="connsiteY52-51236" fmla="*/ 5046384 h 7217346"/>
                <a:gd name="connsiteX53-51237" fmla="*/ 1939169 w 2264509"/>
                <a:gd name="connsiteY53-51238" fmla="*/ 4760372 h 7217346"/>
                <a:gd name="connsiteX54-51239" fmla="*/ 1951665 w 2264509"/>
                <a:gd name="connsiteY54-51240" fmla="*/ 4334336 h 7217346"/>
                <a:gd name="connsiteX55-51241" fmla="*/ 1932344 w 2264509"/>
                <a:gd name="connsiteY55-51242" fmla="*/ 3888133 h 7217346"/>
                <a:gd name="connsiteX56-51243" fmla="*/ 2114094 w 2264509"/>
                <a:gd name="connsiteY56-51244" fmla="*/ 3794489 h 7217346"/>
                <a:gd name="connsiteX57-51245" fmla="*/ 1762492 w 2264509"/>
                <a:gd name="connsiteY57-51246" fmla="*/ 2682768 h 7217346"/>
                <a:gd name="connsiteX58-51247" fmla="*/ 2171636 w 2264509"/>
                <a:gd name="connsiteY58-51248" fmla="*/ 2450629 h 7217346"/>
                <a:gd name="connsiteX59-51249" fmla="*/ 2032492 w 2264509"/>
                <a:gd name="connsiteY59-51250" fmla="*/ 1850474 h 7217346"/>
                <a:gd name="connsiteX60-51251" fmla="*/ 1975477 w 2264509"/>
                <a:gd name="connsiteY60-51252" fmla="*/ 1662589 h 7217346"/>
                <a:gd name="connsiteX61-51253" fmla="*/ 1973329 w 2264509"/>
                <a:gd name="connsiteY61-51254" fmla="*/ 1418094 h 7217346"/>
                <a:gd name="connsiteX62-51255" fmla="*/ 1913430 w 2264509"/>
                <a:gd name="connsiteY62-51256" fmla="*/ 1284830 h 7217346"/>
                <a:gd name="connsiteX63-51257" fmla="*/ 1458979 w 2264509"/>
                <a:gd name="connsiteY63-51258" fmla="*/ 1120535 h 7217346"/>
                <a:gd name="connsiteX64-51259" fmla="*/ 1360513 w 2264509"/>
                <a:gd name="connsiteY64-51260" fmla="*/ 1005635 h 7217346"/>
                <a:gd name="connsiteX65-51261" fmla="*/ 1416522 w 2264509"/>
                <a:gd name="connsiteY65-51262" fmla="*/ 807081 h 7217346"/>
                <a:gd name="connsiteX66-51263" fmla="*/ 1484699 w 2264509"/>
                <a:gd name="connsiteY66-51264" fmla="*/ 608469 h 7217346"/>
                <a:gd name="connsiteX67-51265" fmla="*/ 1496208 w 2264509"/>
                <a:gd name="connsiteY67-51266" fmla="*/ 366317 h 7217346"/>
                <a:gd name="connsiteX68-51267" fmla="*/ 1413968 w 2264509"/>
                <a:gd name="connsiteY68-51268" fmla="*/ 146640 h 7217346"/>
                <a:gd name="connsiteX69-51269" fmla="*/ 1100515 w 2264509"/>
                <a:gd name="connsiteY69-51270" fmla="*/ 551 h 7217346"/>
                <a:gd name="connsiteX0-51271" fmla="*/ 1100515 w 2264509"/>
                <a:gd name="connsiteY0-51272" fmla="*/ 551 h 7217346"/>
                <a:gd name="connsiteX1-51273" fmla="*/ 849378 w 2264509"/>
                <a:gd name="connsiteY1-51274" fmla="*/ 118937 h 7217346"/>
                <a:gd name="connsiteX2-51275" fmla="*/ 751515 w 2264509"/>
                <a:gd name="connsiteY2-51276" fmla="*/ 285490 h 7217346"/>
                <a:gd name="connsiteX3-51277" fmla="*/ 756141 w 2264509"/>
                <a:gd name="connsiteY3-51278" fmla="*/ 566071 h 7217346"/>
                <a:gd name="connsiteX4-51279" fmla="*/ 895260 w 2264509"/>
                <a:gd name="connsiteY4-51280" fmla="*/ 882679 h 7217346"/>
                <a:gd name="connsiteX5-51281" fmla="*/ 785588 w 2264509"/>
                <a:gd name="connsiteY5-51282" fmla="*/ 1025825 h 7217346"/>
                <a:gd name="connsiteX6-51283" fmla="*/ 152912 w 2264509"/>
                <a:gd name="connsiteY6-51284" fmla="*/ 1252683 h 7217346"/>
                <a:gd name="connsiteX7-51285" fmla="*/ 8160 w 2264509"/>
                <a:gd name="connsiteY7-51286" fmla="*/ 2283394 h 7217346"/>
                <a:gd name="connsiteX8-51287" fmla="*/ 416233 w 2264509"/>
                <a:gd name="connsiteY8-51288" fmla="*/ 2735641 h 7217346"/>
                <a:gd name="connsiteX9-51289" fmla="*/ 293173 w 2264509"/>
                <a:gd name="connsiteY9-51290" fmla="*/ 3799944 h 7217346"/>
                <a:gd name="connsiteX10-51291" fmla="*/ 428536 w 2264509"/>
                <a:gd name="connsiteY10-51292" fmla="*/ 3969982 h 7217346"/>
                <a:gd name="connsiteX11-51293" fmla="*/ 486017 w 2264509"/>
                <a:gd name="connsiteY11-51294" fmla="*/ 4215017 h 7217346"/>
                <a:gd name="connsiteX12-51295" fmla="*/ 547224 w 2264509"/>
                <a:gd name="connsiteY12-51296" fmla="*/ 4615099 h 7217346"/>
                <a:gd name="connsiteX13-51297" fmla="*/ 555878 w 2264509"/>
                <a:gd name="connsiteY13-51298" fmla="*/ 4779518 h 7217346"/>
                <a:gd name="connsiteX14-51299" fmla="*/ 541964 w 2264509"/>
                <a:gd name="connsiteY14-51300" fmla="*/ 4966441 h 7217346"/>
                <a:gd name="connsiteX15-51301" fmla="*/ 510234 w 2264509"/>
                <a:gd name="connsiteY15-51302" fmla="*/ 5112051 h 7217346"/>
                <a:gd name="connsiteX16-51303" fmla="*/ 434305 w 2264509"/>
                <a:gd name="connsiteY16-51304" fmla="*/ 6139609 h 7217346"/>
                <a:gd name="connsiteX17-51305" fmla="*/ 399690 w 2264509"/>
                <a:gd name="connsiteY17-51306" fmla="*/ 6589898 h 7217346"/>
                <a:gd name="connsiteX18-51307" fmla="*/ 471534 w 2264509"/>
                <a:gd name="connsiteY18-51308" fmla="*/ 6812999 h 7217346"/>
                <a:gd name="connsiteX19-51309" fmla="*/ 409205 w 2264509"/>
                <a:gd name="connsiteY19-51310" fmla="*/ 6995629 h 7217346"/>
                <a:gd name="connsiteX20-51311" fmla="*/ 712039 w 2264509"/>
                <a:gd name="connsiteY20-51312" fmla="*/ 7208607 h 7217346"/>
                <a:gd name="connsiteX21-51313" fmla="*/ 1018766 w 2264509"/>
                <a:gd name="connsiteY21-51314" fmla="*/ 7101007 h 7217346"/>
                <a:gd name="connsiteX22-51315" fmla="*/ 760721 w 2264509"/>
                <a:gd name="connsiteY22-51316" fmla="*/ 6842580 h 7217346"/>
                <a:gd name="connsiteX23-51317" fmla="*/ 804368 w 2264509"/>
                <a:gd name="connsiteY23-51318" fmla="*/ 6565349 h 7217346"/>
                <a:gd name="connsiteX24-51319" fmla="*/ 790216 w 2264509"/>
                <a:gd name="connsiteY24-51320" fmla="*/ 6235730 h 7217346"/>
                <a:gd name="connsiteX25-51321" fmla="*/ 907792 w 2264509"/>
                <a:gd name="connsiteY25-51322" fmla="*/ 5474692 h 7217346"/>
                <a:gd name="connsiteX26-51323" fmla="*/ 957309 w 2264509"/>
                <a:gd name="connsiteY26-51324" fmla="*/ 5365800 h 7217346"/>
                <a:gd name="connsiteX27-51325" fmla="*/ 949796 w 2264509"/>
                <a:gd name="connsiteY27-51326" fmla="*/ 5294498 h 7217346"/>
                <a:gd name="connsiteX28-51327" fmla="*/ 1022842 w 2264509"/>
                <a:gd name="connsiteY28-51328" fmla="*/ 5197505 h 7217346"/>
                <a:gd name="connsiteX29-51329" fmla="*/ 1024856 w 2264509"/>
                <a:gd name="connsiteY29-51330" fmla="*/ 5054630 h 7217346"/>
                <a:gd name="connsiteX30-51331" fmla="*/ 1250022 w 2264509"/>
                <a:gd name="connsiteY30-51332" fmla="*/ 4234537 h 7217346"/>
                <a:gd name="connsiteX31-51333" fmla="*/ 1388027 w 2264509"/>
                <a:gd name="connsiteY31-51334" fmla="*/ 4644157 h 7217346"/>
                <a:gd name="connsiteX32-51335" fmla="*/ 1392304 w 2264509"/>
                <a:gd name="connsiteY32-51336" fmla="*/ 4865602 h 7217346"/>
                <a:gd name="connsiteX33-51337" fmla="*/ 1364785 w 2264509"/>
                <a:gd name="connsiteY33-51338" fmla="*/ 4971714 h 7217346"/>
                <a:gd name="connsiteX34-51339" fmla="*/ 1405585 w 2264509"/>
                <a:gd name="connsiteY34-51340" fmla="*/ 5098769 h 7217346"/>
                <a:gd name="connsiteX35-51341" fmla="*/ 1313490 w 2264509"/>
                <a:gd name="connsiteY35-51342" fmla="*/ 5539804 h 7217346"/>
                <a:gd name="connsiteX36-51343" fmla="*/ 1314512 w 2264509"/>
                <a:gd name="connsiteY36-51344" fmla="*/ 6345824 h 7217346"/>
                <a:gd name="connsiteX37-51345" fmla="*/ 1369266 w 2264509"/>
                <a:gd name="connsiteY37-51346" fmla="*/ 6519700 h 7217346"/>
                <a:gd name="connsiteX38-51347" fmla="*/ 1336897 w 2264509"/>
                <a:gd name="connsiteY38-51348" fmla="*/ 6727274 h 7217346"/>
                <a:gd name="connsiteX39-51349" fmla="*/ 1355075 w 2264509"/>
                <a:gd name="connsiteY39-51350" fmla="*/ 6813600 h 7217346"/>
                <a:gd name="connsiteX40-51351" fmla="*/ 1364871 w 2264509"/>
                <a:gd name="connsiteY40-51352" fmla="*/ 7006384 h 7217346"/>
                <a:gd name="connsiteX41-51353" fmla="*/ 1811645 w 2264509"/>
                <a:gd name="connsiteY41-51354" fmla="*/ 7174679 h 7217346"/>
                <a:gd name="connsiteX42-51355" fmla="*/ 2240298 w 2264509"/>
                <a:gd name="connsiteY42-51356" fmla="*/ 7184685 h 7217346"/>
                <a:gd name="connsiteX43-51357" fmla="*/ 2223142 w 2264509"/>
                <a:gd name="connsiteY43-51358" fmla="*/ 7032346 h 7217346"/>
                <a:gd name="connsiteX44-51359" fmla="*/ 1738539 w 2264509"/>
                <a:gd name="connsiteY44-51360" fmla="*/ 6666009 h 7217346"/>
                <a:gd name="connsiteX45-51361" fmla="*/ 1759422 w 2264509"/>
                <a:gd name="connsiteY45-51362" fmla="*/ 6535632 h 7217346"/>
                <a:gd name="connsiteX46-51363" fmla="*/ 1719909 w 2264509"/>
                <a:gd name="connsiteY46-51364" fmla="*/ 6436627 h 7217346"/>
                <a:gd name="connsiteX47-51365" fmla="*/ 1708642 w 2264509"/>
                <a:gd name="connsiteY47-51366" fmla="*/ 6235730 h 7217346"/>
                <a:gd name="connsiteX48-51367" fmla="*/ 1730306 w 2264509"/>
                <a:gd name="connsiteY48-51368" fmla="*/ 5965274 h 7217346"/>
                <a:gd name="connsiteX49-51369" fmla="*/ 1778923 w 2264509"/>
                <a:gd name="connsiteY49-51370" fmla="*/ 5513111 h 7217346"/>
                <a:gd name="connsiteX50-51371" fmla="*/ 1790341 w 2264509"/>
                <a:gd name="connsiteY50-51372" fmla="*/ 5349364 h 7217346"/>
                <a:gd name="connsiteX51-51373" fmla="*/ 1855040 w 2264509"/>
                <a:gd name="connsiteY51-51374" fmla="*/ 5272196 h 7217346"/>
                <a:gd name="connsiteX52-51375" fmla="*/ 1920156 w 2264509"/>
                <a:gd name="connsiteY52-51376" fmla="*/ 5046384 h 7217346"/>
                <a:gd name="connsiteX53-51377" fmla="*/ 1939169 w 2264509"/>
                <a:gd name="connsiteY53-51378" fmla="*/ 4760372 h 7217346"/>
                <a:gd name="connsiteX54-51379" fmla="*/ 1951665 w 2264509"/>
                <a:gd name="connsiteY54-51380" fmla="*/ 4334336 h 7217346"/>
                <a:gd name="connsiteX55-51381" fmla="*/ 1932344 w 2264509"/>
                <a:gd name="connsiteY55-51382" fmla="*/ 3888133 h 7217346"/>
                <a:gd name="connsiteX56-51383" fmla="*/ 2114094 w 2264509"/>
                <a:gd name="connsiteY56-51384" fmla="*/ 3794489 h 7217346"/>
                <a:gd name="connsiteX57-51385" fmla="*/ 1762492 w 2264509"/>
                <a:gd name="connsiteY57-51386" fmla="*/ 2682768 h 7217346"/>
                <a:gd name="connsiteX58-51387" fmla="*/ 2171636 w 2264509"/>
                <a:gd name="connsiteY58-51388" fmla="*/ 2450629 h 7217346"/>
                <a:gd name="connsiteX59-51389" fmla="*/ 2032492 w 2264509"/>
                <a:gd name="connsiteY59-51390" fmla="*/ 1850474 h 7217346"/>
                <a:gd name="connsiteX60-51391" fmla="*/ 1990819 w 2264509"/>
                <a:gd name="connsiteY60-51392" fmla="*/ 1650316 h 7217346"/>
                <a:gd name="connsiteX61-51393" fmla="*/ 1973329 w 2264509"/>
                <a:gd name="connsiteY61-51394" fmla="*/ 1418094 h 7217346"/>
                <a:gd name="connsiteX62-51395" fmla="*/ 1913430 w 2264509"/>
                <a:gd name="connsiteY62-51396" fmla="*/ 1284830 h 7217346"/>
                <a:gd name="connsiteX63-51397" fmla="*/ 1458979 w 2264509"/>
                <a:gd name="connsiteY63-51398" fmla="*/ 1120535 h 7217346"/>
                <a:gd name="connsiteX64-51399" fmla="*/ 1360513 w 2264509"/>
                <a:gd name="connsiteY64-51400" fmla="*/ 1005635 h 7217346"/>
                <a:gd name="connsiteX65-51401" fmla="*/ 1416522 w 2264509"/>
                <a:gd name="connsiteY65-51402" fmla="*/ 807081 h 7217346"/>
                <a:gd name="connsiteX66-51403" fmla="*/ 1484699 w 2264509"/>
                <a:gd name="connsiteY66-51404" fmla="*/ 608469 h 7217346"/>
                <a:gd name="connsiteX67-51405" fmla="*/ 1496208 w 2264509"/>
                <a:gd name="connsiteY67-51406" fmla="*/ 366317 h 7217346"/>
                <a:gd name="connsiteX68-51407" fmla="*/ 1413968 w 2264509"/>
                <a:gd name="connsiteY68-51408" fmla="*/ 146640 h 7217346"/>
                <a:gd name="connsiteX69-51409" fmla="*/ 1100515 w 2264509"/>
                <a:gd name="connsiteY69-51410" fmla="*/ 551 h 7217346"/>
                <a:gd name="connsiteX0-51411" fmla="*/ 1100515 w 2264509"/>
                <a:gd name="connsiteY0-51412" fmla="*/ 551 h 7217346"/>
                <a:gd name="connsiteX1-51413" fmla="*/ 849378 w 2264509"/>
                <a:gd name="connsiteY1-51414" fmla="*/ 118937 h 7217346"/>
                <a:gd name="connsiteX2-51415" fmla="*/ 751515 w 2264509"/>
                <a:gd name="connsiteY2-51416" fmla="*/ 285490 h 7217346"/>
                <a:gd name="connsiteX3-51417" fmla="*/ 756141 w 2264509"/>
                <a:gd name="connsiteY3-51418" fmla="*/ 566071 h 7217346"/>
                <a:gd name="connsiteX4-51419" fmla="*/ 895260 w 2264509"/>
                <a:gd name="connsiteY4-51420" fmla="*/ 882679 h 7217346"/>
                <a:gd name="connsiteX5-51421" fmla="*/ 785588 w 2264509"/>
                <a:gd name="connsiteY5-51422" fmla="*/ 1025825 h 7217346"/>
                <a:gd name="connsiteX6-51423" fmla="*/ 152912 w 2264509"/>
                <a:gd name="connsiteY6-51424" fmla="*/ 1252683 h 7217346"/>
                <a:gd name="connsiteX7-51425" fmla="*/ 8160 w 2264509"/>
                <a:gd name="connsiteY7-51426" fmla="*/ 2283394 h 7217346"/>
                <a:gd name="connsiteX8-51427" fmla="*/ 416233 w 2264509"/>
                <a:gd name="connsiteY8-51428" fmla="*/ 2735641 h 7217346"/>
                <a:gd name="connsiteX9-51429" fmla="*/ 293173 w 2264509"/>
                <a:gd name="connsiteY9-51430" fmla="*/ 3799944 h 7217346"/>
                <a:gd name="connsiteX10-51431" fmla="*/ 428536 w 2264509"/>
                <a:gd name="connsiteY10-51432" fmla="*/ 3969982 h 7217346"/>
                <a:gd name="connsiteX11-51433" fmla="*/ 486017 w 2264509"/>
                <a:gd name="connsiteY11-51434" fmla="*/ 4215017 h 7217346"/>
                <a:gd name="connsiteX12-51435" fmla="*/ 547224 w 2264509"/>
                <a:gd name="connsiteY12-51436" fmla="*/ 4615099 h 7217346"/>
                <a:gd name="connsiteX13-51437" fmla="*/ 555878 w 2264509"/>
                <a:gd name="connsiteY13-51438" fmla="*/ 4779518 h 7217346"/>
                <a:gd name="connsiteX14-51439" fmla="*/ 541964 w 2264509"/>
                <a:gd name="connsiteY14-51440" fmla="*/ 4966441 h 7217346"/>
                <a:gd name="connsiteX15-51441" fmla="*/ 510234 w 2264509"/>
                <a:gd name="connsiteY15-51442" fmla="*/ 5112051 h 7217346"/>
                <a:gd name="connsiteX16-51443" fmla="*/ 434305 w 2264509"/>
                <a:gd name="connsiteY16-51444" fmla="*/ 6139609 h 7217346"/>
                <a:gd name="connsiteX17-51445" fmla="*/ 399690 w 2264509"/>
                <a:gd name="connsiteY17-51446" fmla="*/ 6589898 h 7217346"/>
                <a:gd name="connsiteX18-51447" fmla="*/ 471534 w 2264509"/>
                <a:gd name="connsiteY18-51448" fmla="*/ 6812999 h 7217346"/>
                <a:gd name="connsiteX19-51449" fmla="*/ 409205 w 2264509"/>
                <a:gd name="connsiteY19-51450" fmla="*/ 6995629 h 7217346"/>
                <a:gd name="connsiteX20-51451" fmla="*/ 712039 w 2264509"/>
                <a:gd name="connsiteY20-51452" fmla="*/ 7208607 h 7217346"/>
                <a:gd name="connsiteX21-51453" fmla="*/ 1018766 w 2264509"/>
                <a:gd name="connsiteY21-51454" fmla="*/ 7101007 h 7217346"/>
                <a:gd name="connsiteX22-51455" fmla="*/ 760721 w 2264509"/>
                <a:gd name="connsiteY22-51456" fmla="*/ 6842580 h 7217346"/>
                <a:gd name="connsiteX23-51457" fmla="*/ 804368 w 2264509"/>
                <a:gd name="connsiteY23-51458" fmla="*/ 6565349 h 7217346"/>
                <a:gd name="connsiteX24-51459" fmla="*/ 790216 w 2264509"/>
                <a:gd name="connsiteY24-51460" fmla="*/ 6235730 h 7217346"/>
                <a:gd name="connsiteX25-51461" fmla="*/ 907792 w 2264509"/>
                <a:gd name="connsiteY25-51462" fmla="*/ 5474692 h 7217346"/>
                <a:gd name="connsiteX26-51463" fmla="*/ 957309 w 2264509"/>
                <a:gd name="connsiteY26-51464" fmla="*/ 5365800 h 7217346"/>
                <a:gd name="connsiteX27-51465" fmla="*/ 949796 w 2264509"/>
                <a:gd name="connsiteY27-51466" fmla="*/ 5294498 h 7217346"/>
                <a:gd name="connsiteX28-51467" fmla="*/ 1022842 w 2264509"/>
                <a:gd name="connsiteY28-51468" fmla="*/ 5197505 h 7217346"/>
                <a:gd name="connsiteX29-51469" fmla="*/ 1024856 w 2264509"/>
                <a:gd name="connsiteY29-51470" fmla="*/ 5054630 h 7217346"/>
                <a:gd name="connsiteX30-51471" fmla="*/ 1250022 w 2264509"/>
                <a:gd name="connsiteY30-51472" fmla="*/ 4234537 h 7217346"/>
                <a:gd name="connsiteX31-51473" fmla="*/ 1388027 w 2264509"/>
                <a:gd name="connsiteY31-51474" fmla="*/ 4644157 h 7217346"/>
                <a:gd name="connsiteX32-51475" fmla="*/ 1392304 w 2264509"/>
                <a:gd name="connsiteY32-51476" fmla="*/ 4865602 h 7217346"/>
                <a:gd name="connsiteX33-51477" fmla="*/ 1364785 w 2264509"/>
                <a:gd name="connsiteY33-51478" fmla="*/ 4971714 h 7217346"/>
                <a:gd name="connsiteX34-51479" fmla="*/ 1405585 w 2264509"/>
                <a:gd name="connsiteY34-51480" fmla="*/ 5098769 h 7217346"/>
                <a:gd name="connsiteX35-51481" fmla="*/ 1313490 w 2264509"/>
                <a:gd name="connsiteY35-51482" fmla="*/ 5539804 h 7217346"/>
                <a:gd name="connsiteX36-51483" fmla="*/ 1314512 w 2264509"/>
                <a:gd name="connsiteY36-51484" fmla="*/ 6345824 h 7217346"/>
                <a:gd name="connsiteX37-51485" fmla="*/ 1369266 w 2264509"/>
                <a:gd name="connsiteY37-51486" fmla="*/ 6519700 h 7217346"/>
                <a:gd name="connsiteX38-51487" fmla="*/ 1336897 w 2264509"/>
                <a:gd name="connsiteY38-51488" fmla="*/ 6727274 h 7217346"/>
                <a:gd name="connsiteX39-51489" fmla="*/ 1355075 w 2264509"/>
                <a:gd name="connsiteY39-51490" fmla="*/ 6813600 h 7217346"/>
                <a:gd name="connsiteX40-51491" fmla="*/ 1364871 w 2264509"/>
                <a:gd name="connsiteY40-51492" fmla="*/ 7006384 h 7217346"/>
                <a:gd name="connsiteX41-51493" fmla="*/ 1811645 w 2264509"/>
                <a:gd name="connsiteY41-51494" fmla="*/ 7174679 h 7217346"/>
                <a:gd name="connsiteX42-51495" fmla="*/ 2240298 w 2264509"/>
                <a:gd name="connsiteY42-51496" fmla="*/ 7184685 h 7217346"/>
                <a:gd name="connsiteX43-51497" fmla="*/ 2223142 w 2264509"/>
                <a:gd name="connsiteY43-51498" fmla="*/ 7032346 h 7217346"/>
                <a:gd name="connsiteX44-51499" fmla="*/ 1738539 w 2264509"/>
                <a:gd name="connsiteY44-51500" fmla="*/ 6666009 h 7217346"/>
                <a:gd name="connsiteX45-51501" fmla="*/ 1759422 w 2264509"/>
                <a:gd name="connsiteY45-51502" fmla="*/ 6535632 h 7217346"/>
                <a:gd name="connsiteX46-51503" fmla="*/ 1719909 w 2264509"/>
                <a:gd name="connsiteY46-51504" fmla="*/ 6436627 h 7217346"/>
                <a:gd name="connsiteX47-51505" fmla="*/ 1708642 w 2264509"/>
                <a:gd name="connsiteY47-51506" fmla="*/ 6235730 h 7217346"/>
                <a:gd name="connsiteX48-51507" fmla="*/ 1730306 w 2264509"/>
                <a:gd name="connsiteY48-51508" fmla="*/ 5965274 h 7217346"/>
                <a:gd name="connsiteX49-51509" fmla="*/ 1778923 w 2264509"/>
                <a:gd name="connsiteY49-51510" fmla="*/ 5513111 h 7217346"/>
                <a:gd name="connsiteX50-51511" fmla="*/ 1790341 w 2264509"/>
                <a:gd name="connsiteY50-51512" fmla="*/ 5349364 h 7217346"/>
                <a:gd name="connsiteX51-51513" fmla="*/ 1855040 w 2264509"/>
                <a:gd name="connsiteY51-51514" fmla="*/ 5272196 h 7217346"/>
                <a:gd name="connsiteX52-51515" fmla="*/ 1920156 w 2264509"/>
                <a:gd name="connsiteY52-51516" fmla="*/ 5046384 h 7217346"/>
                <a:gd name="connsiteX53-51517" fmla="*/ 1939169 w 2264509"/>
                <a:gd name="connsiteY53-51518" fmla="*/ 4760372 h 7217346"/>
                <a:gd name="connsiteX54-51519" fmla="*/ 1951665 w 2264509"/>
                <a:gd name="connsiteY54-51520" fmla="*/ 4334336 h 7217346"/>
                <a:gd name="connsiteX55-51521" fmla="*/ 1932344 w 2264509"/>
                <a:gd name="connsiteY55-51522" fmla="*/ 3888133 h 7217346"/>
                <a:gd name="connsiteX56-51523" fmla="*/ 2114094 w 2264509"/>
                <a:gd name="connsiteY56-51524" fmla="*/ 3794489 h 7217346"/>
                <a:gd name="connsiteX57-51525" fmla="*/ 1762492 w 2264509"/>
                <a:gd name="connsiteY57-51526" fmla="*/ 2682768 h 7217346"/>
                <a:gd name="connsiteX58-51527" fmla="*/ 2171636 w 2264509"/>
                <a:gd name="connsiteY58-51528" fmla="*/ 2450629 h 7217346"/>
                <a:gd name="connsiteX59-51529" fmla="*/ 2032492 w 2264509"/>
                <a:gd name="connsiteY59-51530" fmla="*/ 1850474 h 7217346"/>
                <a:gd name="connsiteX60-51531" fmla="*/ 1990819 w 2264509"/>
                <a:gd name="connsiteY60-51532" fmla="*/ 1650316 h 7217346"/>
                <a:gd name="connsiteX61-51533" fmla="*/ 1973329 w 2264509"/>
                <a:gd name="connsiteY61-51534" fmla="*/ 1418094 h 7217346"/>
                <a:gd name="connsiteX62-51535" fmla="*/ 1913430 w 2264509"/>
                <a:gd name="connsiteY62-51536" fmla="*/ 1284830 h 7217346"/>
                <a:gd name="connsiteX63-51537" fmla="*/ 1458979 w 2264509"/>
                <a:gd name="connsiteY63-51538" fmla="*/ 1120535 h 7217346"/>
                <a:gd name="connsiteX64-51539" fmla="*/ 1360513 w 2264509"/>
                <a:gd name="connsiteY64-51540" fmla="*/ 1005635 h 7217346"/>
                <a:gd name="connsiteX65-51541" fmla="*/ 1416522 w 2264509"/>
                <a:gd name="connsiteY65-51542" fmla="*/ 807081 h 7217346"/>
                <a:gd name="connsiteX66-51543" fmla="*/ 1484699 w 2264509"/>
                <a:gd name="connsiteY66-51544" fmla="*/ 608469 h 7217346"/>
                <a:gd name="connsiteX67-51545" fmla="*/ 1496208 w 2264509"/>
                <a:gd name="connsiteY67-51546" fmla="*/ 366317 h 7217346"/>
                <a:gd name="connsiteX68-51547" fmla="*/ 1413968 w 2264509"/>
                <a:gd name="connsiteY68-51548" fmla="*/ 146640 h 7217346"/>
                <a:gd name="connsiteX69-51549" fmla="*/ 1100515 w 2264509"/>
                <a:gd name="connsiteY69-51550" fmla="*/ 551 h 72173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921" y="connsiteY64-1922"/>
                </a:cxn>
                <a:cxn ang="0">
                  <a:pos x="connsiteX65-8553" y="connsiteY65-8554"/>
                </a:cxn>
                <a:cxn ang="0">
                  <a:pos x="connsiteX66-9875" y="connsiteY66-9876"/>
                </a:cxn>
                <a:cxn ang="0">
                  <a:pos x="connsiteX67-12021" y="connsiteY67-12022"/>
                </a:cxn>
                <a:cxn ang="0">
                  <a:pos x="connsiteX68-13655" y="connsiteY68-13656"/>
                </a:cxn>
                <a:cxn ang="0">
                  <a:pos x="connsiteX69-30129" y="connsiteY69-30130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Freeform 8"/>
            <p:cNvSpPr>
              <a:spLocks noChangeAspect="1"/>
            </p:cNvSpPr>
            <p:nvPr/>
          </p:nvSpPr>
          <p:spPr>
            <a:xfrm>
              <a:off x="2929866" y="1389705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Freeform 9"/>
            <p:cNvSpPr>
              <a:spLocks noChangeAspect="1"/>
            </p:cNvSpPr>
            <p:nvPr/>
          </p:nvSpPr>
          <p:spPr>
            <a:xfrm>
              <a:off x="5098388" y="1352808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-1" fmla="*/ 1078068 w 2171700"/>
                <a:gd name="connsiteY0-2" fmla="*/ 0 h 7255496"/>
                <a:gd name="connsiteX1-3" fmla="*/ 809625 w 2171700"/>
                <a:gd name="connsiteY1-4" fmla="*/ 121271 h 7255496"/>
                <a:gd name="connsiteX2-5" fmla="*/ 685800 w 2171700"/>
                <a:gd name="connsiteY2-6" fmla="*/ 302246 h 7255496"/>
                <a:gd name="connsiteX3-7" fmla="*/ 704850 w 2171700"/>
                <a:gd name="connsiteY3-8" fmla="*/ 626096 h 7255496"/>
                <a:gd name="connsiteX4-9" fmla="*/ 838200 w 2171700"/>
                <a:gd name="connsiteY4-10" fmla="*/ 902321 h 7255496"/>
                <a:gd name="connsiteX5-11" fmla="*/ 742950 w 2171700"/>
                <a:gd name="connsiteY5-12" fmla="*/ 1016621 h 7255496"/>
                <a:gd name="connsiteX6-13" fmla="*/ 133350 w 2171700"/>
                <a:gd name="connsiteY6-14" fmla="*/ 1226171 h 7255496"/>
                <a:gd name="connsiteX7-15" fmla="*/ 0 w 2171700"/>
                <a:gd name="connsiteY7-16" fmla="*/ 2216771 h 7255496"/>
                <a:gd name="connsiteX8-17" fmla="*/ 333375 w 2171700"/>
                <a:gd name="connsiteY8-18" fmla="*/ 3112121 h 7255496"/>
                <a:gd name="connsiteX9-19" fmla="*/ 247650 w 2171700"/>
                <a:gd name="connsiteY9-20" fmla="*/ 3845546 h 7255496"/>
                <a:gd name="connsiteX10-21" fmla="*/ 371475 w 2171700"/>
                <a:gd name="connsiteY10-22" fmla="*/ 4064621 h 7255496"/>
                <a:gd name="connsiteX11-23" fmla="*/ 495300 w 2171700"/>
                <a:gd name="connsiteY11-24" fmla="*/ 4283696 h 7255496"/>
                <a:gd name="connsiteX12-25" fmla="*/ 476250 w 2171700"/>
                <a:gd name="connsiteY12-26" fmla="*/ 4740896 h 7255496"/>
                <a:gd name="connsiteX13-27" fmla="*/ 476250 w 2171700"/>
                <a:gd name="connsiteY13-28" fmla="*/ 5102846 h 7255496"/>
                <a:gd name="connsiteX14-29" fmla="*/ 371475 w 2171700"/>
                <a:gd name="connsiteY14-30" fmla="*/ 6150596 h 7255496"/>
                <a:gd name="connsiteX15-31" fmla="*/ 371475 w 2171700"/>
                <a:gd name="connsiteY15-32" fmla="*/ 6626846 h 7255496"/>
                <a:gd name="connsiteX16-33" fmla="*/ 400050 w 2171700"/>
                <a:gd name="connsiteY16-34" fmla="*/ 6826871 h 7255496"/>
                <a:gd name="connsiteX17-35" fmla="*/ 323850 w 2171700"/>
                <a:gd name="connsiteY17-36" fmla="*/ 7007846 h 7255496"/>
                <a:gd name="connsiteX18-37" fmla="*/ 533400 w 2171700"/>
                <a:gd name="connsiteY18-38" fmla="*/ 7255496 h 7255496"/>
                <a:gd name="connsiteX19-39" fmla="*/ 952500 w 2171700"/>
                <a:gd name="connsiteY19-40" fmla="*/ 7245971 h 7255496"/>
                <a:gd name="connsiteX20-41" fmla="*/ 733425 w 2171700"/>
                <a:gd name="connsiteY20-42" fmla="*/ 6826871 h 7255496"/>
                <a:gd name="connsiteX21-43" fmla="*/ 790575 w 2171700"/>
                <a:gd name="connsiteY21-44" fmla="*/ 6579221 h 7255496"/>
                <a:gd name="connsiteX22-45" fmla="*/ 762000 w 2171700"/>
                <a:gd name="connsiteY22-46" fmla="*/ 6255371 h 7255496"/>
                <a:gd name="connsiteX23-47" fmla="*/ 885825 w 2171700"/>
                <a:gd name="connsiteY23-48" fmla="*/ 5417171 h 7255496"/>
                <a:gd name="connsiteX24-49" fmla="*/ 866775 w 2171700"/>
                <a:gd name="connsiteY24-50" fmla="*/ 5331446 h 7255496"/>
                <a:gd name="connsiteX25-51" fmla="*/ 971550 w 2171700"/>
                <a:gd name="connsiteY25-52" fmla="*/ 5217146 h 7255496"/>
                <a:gd name="connsiteX26-53" fmla="*/ 962025 w 2171700"/>
                <a:gd name="connsiteY26-54" fmla="*/ 5074271 h 7255496"/>
                <a:gd name="connsiteX27-55" fmla="*/ 1104900 w 2171700"/>
                <a:gd name="connsiteY27-56" fmla="*/ 4531346 h 7255496"/>
                <a:gd name="connsiteX28-57" fmla="*/ 1123950 w 2171700"/>
                <a:gd name="connsiteY28-58" fmla="*/ 4397996 h 7255496"/>
                <a:gd name="connsiteX29-59" fmla="*/ 1276350 w 2171700"/>
                <a:gd name="connsiteY29-60" fmla="*/ 4655171 h 7255496"/>
                <a:gd name="connsiteX30-61" fmla="*/ 1352550 w 2171700"/>
                <a:gd name="connsiteY30-62" fmla="*/ 4931396 h 7255496"/>
                <a:gd name="connsiteX31-63" fmla="*/ 1333500 w 2171700"/>
                <a:gd name="connsiteY31-64" fmla="*/ 5074271 h 7255496"/>
                <a:gd name="connsiteX32-65" fmla="*/ 1371600 w 2171700"/>
                <a:gd name="connsiteY32-66" fmla="*/ 5083796 h 7255496"/>
                <a:gd name="connsiteX33-67" fmla="*/ 1247775 w 2171700"/>
                <a:gd name="connsiteY33-68" fmla="*/ 5521946 h 7255496"/>
                <a:gd name="connsiteX34-69" fmla="*/ 1257300 w 2171700"/>
                <a:gd name="connsiteY34-70" fmla="*/ 6474446 h 7255496"/>
                <a:gd name="connsiteX35-71" fmla="*/ 1333500 w 2171700"/>
                <a:gd name="connsiteY35-72" fmla="*/ 6588746 h 7255496"/>
                <a:gd name="connsiteX36-73" fmla="*/ 1314450 w 2171700"/>
                <a:gd name="connsiteY36-74" fmla="*/ 6741146 h 7255496"/>
                <a:gd name="connsiteX37-75" fmla="*/ 1323975 w 2171700"/>
                <a:gd name="connsiteY37-76" fmla="*/ 6864971 h 7255496"/>
                <a:gd name="connsiteX38-77" fmla="*/ 1304925 w 2171700"/>
                <a:gd name="connsiteY38-78" fmla="*/ 7017371 h 7255496"/>
                <a:gd name="connsiteX39-79" fmla="*/ 1704975 w 2171700"/>
                <a:gd name="connsiteY39-80" fmla="*/ 7217396 h 7255496"/>
                <a:gd name="connsiteX40-81" fmla="*/ 2152650 w 2171700"/>
                <a:gd name="connsiteY40-82" fmla="*/ 7217396 h 7255496"/>
                <a:gd name="connsiteX41-83" fmla="*/ 2171700 w 2171700"/>
                <a:gd name="connsiteY41-84" fmla="*/ 7074521 h 7255496"/>
                <a:gd name="connsiteX42-85" fmla="*/ 1676400 w 2171700"/>
                <a:gd name="connsiteY42-86" fmla="*/ 6569696 h 7255496"/>
                <a:gd name="connsiteX43-87" fmla="*/ 1685925 w 2171700"/>
                <a:gd name="connsiteY43-88" fmla="*/ 6464921 h 7255496"/>
                <a:gd name="connsiteX44-89" fmla="*/ 1657350 w 2171700"/>
                <a:gd name="connsiteY44-90" fmla="*/ 6255371 h 7255496"/>
                <a:gd name="connsiteX45-91" fmla="*/ 1704975 w 2171700"/>
                <a:gd name="connsiteY45-92" fmla="*/ 5979146 h 7255496"/>
                <a:gd name="connsiteX46-93" fmla="*/ 1762125 w 2171700"/>
                <a:gd name="connsiteY46-94" fmla="*/ 5426696 h 7255496"/>
                <a:gd name="connsiteX47-95" fmla="*/ 1771650 w 2171700"/>
                <a:gd name="connsiteY47-96" fmla="*/ 5360021 h 7255496"/>
                <a:gd name="connsiteX48-97" fmla="*/ 1866900 w 2171700"/>
                <a:gd name="connsiteY48-98" fmla="*/ 5102846 h 7255496"/>
                <a:gd name="connsiteX49-99" fmla="*/ 1885950 w 2171700"/>
                <a:gd name="connsiteY49-100" fmla="*/ 4578971 h 7255496"/>
                <a:gd name="connsiteX50-101" fmla="*/ 1895475 w 2171700"/>
                <a:gd name="connsiteY50-102" fmla="*/ 4178921 h 7255496"/>
                <a:gd name="connsiteX51-103" fmla="*/ 1866900 w 2171700"/>
                <a:gd name="connsiteY51-104" fmla="*/ 3635996 h 7255496"/>
                <a:gd name="connsiteX52-105" fmla="*/ 2076450 w 2171700"/>
                <a:gd name="connsiteY52-106" fmla="*/ 2702546 h 7255496"/>
                <a:gd name="connsiteX53-107" fmla="*/ 2085975 w 2171700"/>
                <a:gd name="connsiteY53-108" fmla="*/ 2435846 h 7255496"/>
                <a:gd name="connsiteX54-109" fmla="*/ 1981200 w 2171700"/>
                <a:gd name="connsiteY54-110" fmla="*/ 1864346 h 7255496"/>
                <a:gd name="connsiteX55-111" fmla="*/ 1933575 w 2171700"/>
                <a:gd name="connsiteY55-112" fmla="*/ 1702421 h 7255496"/>
                <a:gd name="connsiteX56-113" fmla="*/ 1933575 w 2171700"/>
                <a:gd name="connsiteY56-114" fmla="*/ 1426196 h 7255496"/>
                <a:gd name="connsiteX57-115" fmla="*/ 1885950 w 2171700"/>
                <a:gd name="connsiteY57-116" fmla="*/ 1264271 h 7255496"/>
                <a:gd name="connsiteX58-117" fmla="*/ 1419225 w 2171700"/>
                <a:gd name="connsiteY58-118" fmla="*/ 1169021 h 7255496"/>
                <a:gd name="connsiteX59-119" fmla="*/ 1257300 w 2171700"/>
                <a:gd name="connsiteY59-120" fmla="*/ 1016621 h 7255496"/>
                <a:gd name="connsiteX60-121" fmla="*/ 1333500 w 2171700"/>
                <a:gd name="connsiteY60-122" fmla="*/ 864221 h 7255496"/>
                <a:gd name="connsiteX61-123" fmla="*/ 1447800 w 2171700"/>
                <a:gd name="connsiteY61-124" fmla="*/ 397496 h 7255496"/>
                <a:gd name="connsiteX62-125" fmla="*/ 1400175 w 2171700"/>
                <a:gd name="connsiteY62-126" fmla="*/ 140321 h 7255496"/>
                <a:gd name="connsiteX63-127" fmla="*/ 1078068 w 2171700"/>
                <a:gd name="connsiteY63-128" fmla="*/ 0 h 7255496"/>
                <a:gd name="connsiteX0-129" fmla="*/ 1078068 w 2171700"/>
                <a:gd name="connsiteY0-130" fmla="*/ 0 h 7255496"/>
                <a:gd name="connsiteX1-131" fmla="*/ 809625 w 2171700"/>
                <a:gd name="connsiteY1-132" fmla="*/ 121271 h 7255496"/>
                <a:gd name="connsiteX2-133" fmla="*/ 685800 w 2171700"/>
                <a:gd name="connsiteY2-134" fmla="*/ 302246 h 7255496"/>
                <a:gd name="connsiteX3-135" fmla="*/ 704850 w 2171700"/>
                <a:gd name="connsiteY3-136" fmla="*/ 626096 h 7255496"/>
                <a:gd name="connsiteX4-137" fmla="*/ 838200 w 2171700"/>
                <a:gd name="connsiteY4-138" fmla="*/ 902321 h 7255496"/>
                <a:gd name="connsiteX5-139" fmla="*/ 742950 w 2171700"/>
                <a:gd name="connsiteY5-140" fmla="*/ 1016621 h 7255496"/>
                <a:gd name="connsiteX6-141" fmla="*/ 133350 w 2171700"/>
                <a:gd name="connsiteY6-142" fmla="*/ 1226171 h 7255496"/>
                <a:gd name="connsiteX7-143" fmla="*/ 0 w 2171700"/>
                <a:gd name="connsiteY7-144" fmla="*/ 2216771 h 7255496"/>
                <a:gd name="connsiteX8-145" fmla="*/ 333375 w 2171700"/>
                <a:gd name="connsiteY8-146" fmla="*/ 3112121 h 7255496"/>
                <a:gd name="connsiteX9-147" fmla="*/ 247650 w 2171700"/>
                <a:gd name="connsiteY9-148" fmla="*/ 3845546 h 7255496"/>
                <a:gd name="connsiteX10-149" fmla="*/ 371475 w 2171700"/>
                <a:gd name="connsiteY10-150" fmla="*/ 4064621 h 7255496"/>
                <a:gd name="connsiteX11-151" fmla="*/ 495300 w 2171700"/>
                <a:gd name="connsiteY11-152" fmla="*/ 4283696 h 7255496"/>
                <a:gd name="connsiteX12-153" fmla="*/ 476250 w 2171700"/>
                <a:gd name="connsiteY12-154" fmla="*/ 4740896 h 7255496"/>
                <a:gd name="connsiteX13-155" fmla="*/ 476250 w 2171700"/>
                <a:gd name="connsiteY13-156" fmla="*/ 5102846 h 7255496"/>
                <a:gd name="connsiteX14-157" fmla="*/ 371475 w 2171700"/>
                <a:gd name="connsiteY14-158" fmla="*/ 6150596 h 7255496"/>
                <a:gd name="connsiteX15-159" fmla="*/ 371475 w 2171700"/>
                <a:gd name="connsiteY15-160" fmla="*/ 6626846 h 7255496"/>
                <a:gd name="connsiteX16-161" fmla="*/ 400050 w 2171700"/>
                <a:gd name="connsiteY16-162" fmla="*/ 6826871 h 7255496"/>
                <a:gd name="connsiteX17-163" fmla="*/ 323850 w 2171700"/>
                <a:gd name="connsiteY17-164" fmla="*/ 7007846 h 7255496"/>
                <a:gd name="connsiteX18-165" fmla="*/ 533400 w 2171700"/>
                <a:gd name="connsiteY18-166" fmla="*/ 7255496 h 7255496"/>
                <a:gd name="connsiteX19-167" fmla="*/ 952500 w 2171700"/>
                <a:gd name="connsiteY19-168" fmla="*/ 7245971 h 7255496"/>
                <a:gd name="connsiteX20-169" fmla="*/ 733425 w 2171700"/>
                <a:gd name="connsiteY20-170" fmla="*/ 6826871 h 7255496"/>
                <a:gd name="connsiteX21-171" fmla="*/ 790575 w 2171700"/>
                <a:gd name="connsiteY21-172" fmla="*/ 6579221 h 7255496"/>
                <a:gd name="connsiteX22-173" fmla="*/ 762000 w 2171700"/>
                <a:gd name="connsiteY22-174" fmla="*/ 6255371 h 7255496"/>
                <a:gd name="connsiteX23-175" fmla="*/ 885825 w 2171700"/>
                <a:gd name="connsiteY23-176" fmla="*/ 5417171 h 7255496"/>
                <a:gd name="connsiteX24-177" fmla="*/ 866775 w 2171700"/>
                <a:gd name="connsiteY24-178" fmla="*/ 5331446 h 7255496"/>
                <a:gd name="connsiteX25-179" fmla="*/ 971550 w 2171700"/>
                <a:gd name="connsiteY25-180" fmla="*/ 5217146 h 7255496"/>
                <a:gd name="connsiteX26-181" fmla="*/ 962025 w 2171700"/>
                <a:gd name="connsiteY26-182" fmla="*/ 5074271 h 7255496"/>
                <a:gd name="connsiteX27-183" fmla="*/ 1104900 w 2171700"/>
                <a:gd name="connsiteY27-184" fmla="*/ 4531346 h 7255496"/>
                <a:gd name="connsiteX28-185" fmla="*/ 1123950 w 2171700"/>
                <a:gd name="connsiteY28-186" fmla="*/ 4397996 h 7255496"/>
                <a:gd name="connsiteX29-187" fmla="*/ 1276350 w 2171700"/>
                <a:gd name="connsiteY29-188" fmla="*/ 4655171 h 7255496"/>
                <a:gd name="connsiteX30-189" fmla="*/ 1352550 w 2171700"/>
                <a:gd name="connsiteY30-190" fmla="*/ 4931396 h 7255496"/>
                <a:gd name="connsiteX31-191" fmla="*/ 1333500 w 2171700"/>
                <a:gd name="connsiteY31-192" fmla="*/ 5074271 h 7255496"/>
                <a:gd name="connsiteX32-193" fmla="*/ 1371600 w 2171700"/>
                <a:gd name="connsiteY32-194" fmla="*/ 5083796 h 7255496"/>
                <a:gd name="connsiteX33-195" fmla="*/ 1247775 w 2171700"/>
                <a:gd name="connsiteY33-196" fmla="*/ 5521946 h 7255496"/>
                <a:gd name="connsiteX34-197" fmla="*/ 1257300 w 2171700"/>
                <a:gd name="connsiteY34-198" fmla="*/ 6474446 h 7255496"/>
                <a:gd name="connsiteX35-199" fmla="*/ 1333500 w 2171700"/>
                <a:gd name="connsiteY35-200" fmla="*/ 6588746 h 7255496"/>
                <a:gd name="connsiteX36-201" fmla="*/ 1314450 w 2171700"/>
                <a:gd name="connsiteY36-202" fmla="*/ 6741146 h 7255496"/>
                <a:gd name="connsiteX37-203" fmla="*/ 1323975 w 2171700"/>
                <a:gd name="connsiteY37-204" fmla="*/ 6864971 h 7255496"/>
                <a:gd name="connsiteX38-205" fmla="*/ 1304925 w 2171700"/>
                <a:gd name="connsiteY38-206" fmla="*/ 7017371 h 7255496"/>
                <a:gd name="connsiteX39-207" fmla="*/ 1704975 w 2171700"/>
                <a:gd name="connsiteY39-208" fmla="*/ 7217396 h 7255496"/>
                <a:gd name="connsiteX40-209" fmla="*/ 2152650 w 2171700"/>
                <a:gd name="connsiteY40-210" fmla="*/ 7217396 h 7255496"/>
                <a:gd name="connsiteX41-211" fmla="*/ 2171700 w 2171700"/>
                <a:gd name="connsiteY41-212" fmla="*/ 7074521 h 7255496"/>
                <a:gd name="connsiteX42-213" fmla="*/ 1676400 w 2171700"/>
                <a:gd name="connsiteY42-214" fmla="*/ 6569696 h 7255496"/>
                <a:gd name="connsiteX43-215" fmla="*/ 1685925 w 2171700"/>
                <a:gd name="connsiteY43-216" fmla="*/ 6464921 h 7255496"/>
                <a:gd name="connsiteX44-217" fmla="*/ 1657350 w 2171700"/>
                <a:gd name="connsiteY44-218" fmla="*/ 6255371 h 7255496"/>
                <a:gd name="connsiteX45-219" fmla="*/ 1704975 w 2171700"/>
                <a:gd name="connsiteY45-220" fmla="*/ 5979146 h 7255496"/>
                <a:gd name="connsiteX46-221" fmla="*/ 1762125 w 2171700"/>
                <a:gd name="connsiteY46-222" fmla="*/ 5426696 h 7255496"/>
                <a:gd name="connsiteX47-223" fmla="*/ 1771650 w 2171700"/>
                <a:gd name="connsiteY47-224" fmla="*/ 5360021 h 7255496"/>
                <a:gd name="connsiteX48-225" fmla="*/ 1866900 w 2171700"/>
                <a:gd name="connsiteY48-226" fmla="*/ 5102846 h 7255496"/>
                <a:gd name="connsiteX49-227" fmla="*/ 1885950 w 2171700"/>
                <a:gd name="connsiteY49-228" fmla="*/ 4578971 h 7255496"/>
                <a:gd name="connsiteX50-229" fmla="*/ 1895475 w 2171700"/>
                <a:gd name="connsiteY50-230" fmla="*/ 4178921 h 7255496"/>
                <a:gd name="connsiteX51-231" fmla="*/ 1866900 w 2171700"/>
                <a:gd name="connsiteY51-232" fmla="*/ 3635996 h 7255496"/>
                <a:gd name="connsiteX52-233" fmla="*/ 2076450 w 2171700"/>
                <a:gd name="connsiteY52-234" fmla="*/ 2702546 h 7255496"/>
                <a:gd name="connsiteX53-235" fmla="*/ 2085975 w 2171700"/>
                <a:gd name="connsiteY53-236" fmla="*/ 2435846 h 7255496"/>
                <a:gd name="connsiteX54-237" fmla="*/ 1981200 w 2171700"/>
                <a:gd name="connsiteY54-238" fmla="*/ 1864346 h 7255496"/>
                <a:gd name="connsiteX55-239" fmla="*/ 1933575 w 2171700"/>
                <a:gd name="connsiteY55-240" fmla="*/ 1702421 h 7255496"/>
                <a:gd name="connsiteX56-241" fmla="*/ 1933575 w 2171700"/>
                <a:gd name="connsiteY56-242" fmla="*/ 1426196 h 7255496"/>
                <a:gd name="connsiteX57-243" fmla="*/ 1885950 w 2171700"/>
                <a:gd name="connsiteY57-244" fmla="*/ 1264271 h 7255496"/>
                <a:gd name="connsiteX58-245" fmla="*/ 1419225 w 2171700"/>
                <a:gd name="connsiteY58-246" fmla="*/ 1169021 h 7255496"/>
                <a:gd name="connsiteX59-247" fmla="*/ 1257300 w 2171700"/>
                <a:gd name="connsiteY59-248" fmla="*/ 1016621 h 7255496"/>
                <a:gd name="connsiteX60-249" fmla="*/ 1333500 w 2171700"/>
                <a:gd name="connsiteY60-250" fmla="*/ 864221 h 7255496"/>
                <a:gd name="connsiteX61-251" fmla="*/ 1447800 w 2171700"/>
                <a:gd name="connsiteY61-252" fmla="*/ 397496 h 7255496"/>
                <a:gd name="connsiteX62-253" fmla="*/ 1400175 w 2171700"/>
                <a:gd name="connsiteY62-254" fmla="*/ 140321 h 7255496"/>
                <a:gd name="connsiteX63-255" fmla="*/ 1078068 w 2171700"/>
                <a:gd name="connsiteY63-256" fmla="*/ 0 h 7255496"/>
                <a:gd name="connsiteX0-257" fmla="*/ 1078068 w 2171700"/>
                <a:gd name="connsiteY0-258" fmla="*/ 193 h 7255689"/>
                <a:gd name="connsiteX1-259" fmla="*/ 809625 w 2171700"/>
                <a:gd name="connsiteY1-260" fmla="*/ 121464 h 7255689"/>
                <a:gd name="connsiteX2-261" fmla="*/ 685800 w 2171700"/>
                <a:gd name="connsiteY2-262" fmla="*/ 302439 h 7255689"/>
                <a:gd name="connsiteX3-263" fmla="*/ 704850 w 2171700"/>
                <a:gd name="connsiteY3-264" fmla="*/ 626289 h 7255689"/>
                <a:gd name="connsiteX4-265" fmla="*/ 838200 w 2171700"/>
                <a:gd name="connsiteY4-266" fmla="*/ 902514 h 7255689"/>
                <a:gd name="connsiteX5-267" fmla="*/ 742950 w 2171700"/>
                <a:gd name="connsiteY5-268" fmla="*/ 1016814 h 7255689"/>
                <a:gd name="connsiteX6-269" fmla="*/ 133350 w 2171700"/>
                <a:gd name="connsiteY6-270" fmla="*/ 1226364 h 7255689"/>
                <a:gd name="connsiteX7-271" fmla="*/ 0 w 2171700"/>
                <a:gd name="connsiteY7-272" fmla="*/ 2216964 h 7255689"/>
                <a:gd name="connsiteX8-273" fmla="*/ 333375 w 2171700"/>
                <a:gd name="connsiteY8-274" fmla="*/ 3112314 h 7255689"/>
                <a:gd name="connsiteX9-275" fmla="*/ 247650 w 2171700"/>
                <a:gd name="connsiteY9-276" fmla="*/ 3845739 h 7255689"/>
                <a:gd name="connsiteX10-277" fmla="*/ 371475 w 2171700"/>
                <a:gd name="connsiteY10-278" fmla="*/ 4064814 h 7255689"/>
                <a:gd name="connsiteX11-279" fmla="*/ 495300 w 2171700"/>
                <a:gd name="connsiteY11-280" fmla="*/ 4283889 h 7255689"/>
                <a:gd name="connsiteX12-281" fmla="*/ 476250 w 2171700"/>
                <a:gd name="connsiteY12-282" fmla="*/ 4741089 h 7255689"/>
                <a:gd name="connsiteX13-283" fmla="*/ 476250 w 2171700"/>
                <a:gd name="connsiteY13-284" fmla="*/ 5103039 h 7255689"/>
                <a:gd name="connsiteX14-285" fmla="*/ 371475 w 2171700"/>
                <a:gd name="connsiteY14-286" fmla="*/ 6150789 h 7255689"/>
                <a:gd name="connsiteX15-287" fmla="*/ 371475 w 2171700"/>
                <a:gd name="connsiteY15-288" fmla="*/ 6627039 h 7255689"/>
                <a:gd name="connsiteX16-289" fmla="*/ 400050 w 2171700"/>
                <a:gd name="connsiteY16-290" fmla="*/ 6827064 h 7255689"/>
                <a:gd name="connsiteX17-291" fmla="*/ 323850 w 2171700"/>
                <a:gd name="connsiteY17-292" fmla="*/ 7008039 h 7255689"/>
                <a:gd name="connsiteX18-293" fmla="*/ 533400 w 2171700"/>
                <a:gd name="connsiteY18-294" fmla="*/ 7255689 h 7255689"/>
                <a:gd name="connsiteX19-295" fmla="*/ 952500 w 2171700"/>
                <a:gd name="connsiteY19-296" fmla="*/ 7246164 h 7255689"/>
                <a:gd name="connsiteX20-297" fmla="*/ 733425 w 2171700"/>
                <a:gd name="connsiteY20-298" fmla="*/ 6827064 h 7255689"/>
                <a:gd name="connsiteX21-299" fmla="*/ 790575 w 2171700"/>
                <a:gd name="connsiteY21-300" fmla="*/ 6579414 h 7255689"/>
                <a:gd name="connsiteX22-301" fmla="*/ 762000 w 2171700"/>
                <a:gd name="connsiteY22-302" fmla="*/ 6255564 h 7255689"/>
                <a:gd name="connsiteX23-303" fmla="*/ 885825 w 2171700"/>
                <a:gd name="connsiteY23-304" fmla="*/ 5417364 h 7255689"/>
                <a:gd name="connsiteX24-305" fmla="*/ 866775 w 2171700"/>
                <a:gd name="connsiteY24-306" fmla="*/ 5331639 h 7255689"/>
                <a:gd name="connsiteX25-307" fmla="*/ 971550 w 2171700"/>
                <a:gd name="connsiteY25-308" fmla="*/ 5217339 h 7255689"/>
                <a:gd name="connsiteX26-309" fmla="*/ 962025 w 2171700"/>
                <a:gd name="connsiteY26-310" fmla="*/ 5074464 h 7255689"/>
                <a:gd name="connsiteX27-311" fmla="*/ 1104900 w 2171700"/>
                <a:gd name="connsiteY27-312" fmla="*/ 4531539 h 7255689"/>
                <a:gd name="connsiteX28-313" fmla="*/ 1123950 w 2171700"/>
                <a:gd name="connsiteY28-314" fmla="*/ 4398189 h 7255689"/>
                <a:gd name="connsiteX29-315" fmla="*/ 1276350 w 2171700"/>
                <a:gd name="connsiteY29-316" fmla="*/ 4655364 h 7255689"/>
                <a:gd name="connsiteX30-317" fmla="*/ 1352550 w 2171700"/>
                <a:gd name="connsiteY30-318" fmla="*/ 4931589 h 7255689"/>
                <a:gd name="connsiteX31-319" fmla="*/ 1333500 w 2171700"/>
                <a:gd name="connsiteY31-320" fmla="*/ 5074464 h 7255689"/>
                <a:gd name="connsiteX32-321" fmla="*/ 1371600 w 2171700"/>
                <a:gd name="connsiteY32-322" fmla="*/ 5083989 h 7255689"/>
                <a:gd name="connsiteX33-323" fmla="*/ 1247775 w 2171700"/>
                <a:gd name="connsiteY33-324" fmla="*/ 5522139 h 7255689"/>
                <a:gd name="connsiteX34-325" fmla="*/ 1257300 w 2171700"/>
                <a:gd name="connsiteY34-326" fmla="*/ 6474639 h 7255689"/>
                <a:gd name="connsiteX35-327" fmla="*/ 1333500 w 2171700"/>
                <a:gd name="connsiteY35-328" fmla="*/ 6588939 h 7255689"/>
                <a:gd name="connsiteX36-329" fmla="*/ 1314450 w 2171700"/>
                <a:gd name="connsiteY36-330" fmla="*/ 6741339 h 7255689"/>
                <a:gd name="connsiteX37-331" fmla="*/ 1323975 w 2171700"/>
                <a:gd name="connsiteY37-332" fmla="*/ 6865164 h 7255689"/>
                <a:gd name="connsiteX38-333" fmla="*/ 1304925 w 2171700"/>
                <a:gd name="connsiteY38-334" fmla="*/ 7017564 h 7255689"/>
                <a:gd name="connsiteX39-335" fmla="*/ 1704975 w 2171700"/>
                <a:gd name="connsiteY39-336" fmla="*/ 7217589 h 7255689"/>
                <a:gd name="connsiteX40-337" fmla="*/ 2152650 w 2171700"/>
                <a:gd name="connsiteY40-338" fmla="*/ 7217589 h 7255689"/>
                <a:gd name="connsiteX41-339" fmla="*/ 2171700 w 2171700"/>
                <a:gd name="connsiteY41-340" fmla="*/ 7074714 h 7255689"/>
                <a:gd name="connsiteX42-341" fmla="*/ 1676400 w 2171700"/>
                <a:gd name="connsiteY42-342" fmla="*/ 6569889 h 7255689"/>
                <a:gd name="connsiteX43-343" fmla="*/ 1685925 w 2171700"/>
                <a:gd name="connsiteY43-344" fmla="*/ 6465114 h 7255689"/>
                <a:gd name="connsiteX44-345" fmla="*/ 1657350 w 2171700"/>
                <a:gd name="connsiteY44-346" fmla="*/ 6255564 h 7255689"/>
                <a:gd name="connsiteX45-347" fmla="*/ 1704975 w 2171700"/>
                <a:gd name="connsiteY45-348" fmla="*/ 5979339 h 7255689"/>
                <a:gd name="connsiteX46-349" fmla="*/ 1762125 w 2171700"/>
                <a:gd name="connsiteY46-350" fmla="*/ 5426889 h 7255689"/>
                <a:gd name="connsiteX47-351" fmla="*/ 1771650 w 2171700"/>
                <a:gd name="connsiteY47-352" fmla="*/ 5360214 h 7255689"/>
                <a:gd name="connsiteX48-353" fmla="*/ 1866900 w 2171700"/>
                <a:gd name="connsiteY48-354" fmla="*/ 5103039 h 7255689"/>
                <a:gd name="connsiteX49-355" fmla="*/ 1885950 w 2171700"/>
                <a:gd name="connsiteY49-356" fmla="*/ 4579164 h 7255689"/>
                <a:gd name="connsiteX50-357" fmla="*/ 1895475 w 2171700"/>
                <a:gd name="connsiteY50-358" fmla="*/ 4179114 h 7255689"/>
                <a:gd name="connsiteX51-359" fmla="*/ 1866900 w 2171700"/>
                <a:gd name="connsiteY51-360" fmla="*/ 3636189 h 7255689"/>
                <a:gd name="connsiteX52-361" fmla="*/ 2076450 w 2171700"/>
                <a:gd name="connsiteY52-362" fmla="*/ 2702739 h 7255689"/>
                <a:gd name="connsiteX53-363" fmla="*/ 2085975 w 2171700"/>
                <a:gd name="connsiteY53-364" fmla="*/ 2436039 h 7255689"/>
                <a:gd name="connsiteX54-365" fmla="*/ 1981200 w 2171700"/>
                <a:gd name="connsiteY54-366" fmla="*/ 1864539 h 7255689"/>
                <a:gd name="connsiteX55-367" fmla="*/ 1933575 w 2171700"/>
                <a:gd name="connsiteY55-368" fmla="*/ 1702614 h 7255689"/>
                <a:gd name="connsiteX56-369" fmla="*/ 1933575 w 2171700"/>
                <a:gd name="connsiteY56-370" fmla="*/ 1426389 h 7255689"/>
                <a:gd name="connsiteX57-371" fmla="*/ 1885950 w 2171700"/>
                <a:gd name="connsiteY57-372" fmla="*/ 1264464 h 7255689"/>
                <a:gd name="connsiteX58-373" fmla="*/ 1419225 w 2171700"/>
                <a:gd name="connsiteY58-374" fmla="*/ 1169214 h 7255689"/>
                <a:gd name="connsiteX59-375" fmla="*/ 1257300 w 2171700"/>
                <a:gd name="connsiteY59-376" fmla="*/ 1016814 h 7255689"/>
                <a:gd name="connsiteX60-377" fmla="*/ 1333500 w 2171700"/>
                <a:gd name="connsiteY60-378" fmla="*/ 864414 h 7255689"/>
                <a:gd name="connsiteX61-379" fmla="*/ 1447800 w 2171700"/>
                <a:gd name="connsiteY61-380" fmla="*/ 397689 h 7255689"/>
                <a:gd name="connsiteX62-381" fmla="*/ 1400175 w 2171700"/>
                <a:gd name="connsiteY62-382" fmla="*/ 140514 h 7255689"/>
                <a:gd name="connsiteX63-383" fmla="*/ 1078068 w 2171700"/>
                <a:gd name="connsiteY63-384" fmla="*/ 193 h 7255689"/>
                <a:gd name="connsiteX0-385" fmla="*/ 1078068 w 2171700"/>
                <a:gd name="connsiteY0-386" fmla="*/ 175 h 7255671"/>
                <a:gd name="connsiteX1-387" fmla="*/ 809625 w 2171700"/>
                <a:gd name="connsiteY1-388" fmla="*/ 121446 h 7255671"/>
                <a:gd name="connsiteX2-389" fmla="*/ 685800 w 2171700"/>
                <a:gd name="connsiteY2-390" fmla="*/ 302421 h 7255671"/>
                <a:gd name="connsiteX3-391" fmla="*/ 704850 w 2171700"/>
                <a:gd name="connsiteY3-392" fmla="*/ 626271 h 7255671"/>
                <a:gd name="connsiteX4-393" fmla="*/ 838200 w 2171700"/>
                <a:gd name="connsiteY4-394" fmla="*/ 902496 h 7255671"/>
                <a:gd name="connsiteX5-395" fmla="*/ 742950 w 2171700"/>
                <a:gd name="connsiteY5-396" fmla="*/ 1016796 h 7255671"/>
                <a:gd name="connsiteX6-397" fmla="*/ 133350 w 2171700"/>
                <a:gd name="connsiteY6-398" fmla="*/ 1226346 h 7255671"/>
                <a:gd name="connsiteX7-399" fmla="*/ 0 w 2171700"/>
                <a:gd name="connsiteY7-400" fmla="*/ 2216946 h 7255671"/>
                <a:gd name="connsiteX8-401" fmla="*/ 333375 w 2171700"/>
                <a:gd name="connsiteY8-402" fmla="*/ 3112296 h 7255671"/>
                <a:gd name="connsiteX9-403" fmla="*/ 247650 w 2171700"/>
                <a:gd name="connsiteY9-404" fmla="*/ 3845721 h 7255671"/>
                <a:gd name="connsiteX10-405" fmla="*/ 371475 w 2171700"/>
                <a:gd name="connsiteY10-406" fmla="*/ 4064796 h 7255671"/>
                <a:gd name="connsiteX11-407" fmla="*/ 495300 w 2171700"/>
                <a:gd name="connsiteY11-408" fmla="*/ 4283871 h 7255671"/>
                <a:gd name="connsiteX12-409" fmla="*/ 476250 w 2171700"/>
                <a:gd name="connsiteY12-410" fmla="*/ 4741071 h 7255671"/>
                <a:gd name="connsiteX13-411" fmla="*/ 476250 w 2171700"/>
                <a:gd name="connsiteY13-412" fmla="*/ 5103021 h 7255671"/>
                <a:gd name="connsiteX14-413" fmla="*/ 371475 w 2171700"/>
                <a:gd name="connsiteY14-414" fmla="*/ 6150771 h 7255671"/>
                <a:gd name="connsiteX15-415" fmla="*/ 371475 w 2171700"/>
                <a:gd name="connsiteY15-416" fmla="*/ 6627021 h 7255671"/>
                <a:gd name="connsiteX16-417" fmla="*/ 400050 w 2171700"/>
                <a:gd name="connsiteY16-418" fmla="*/ 6827046 h 7255671"/>
                <a:gd name="connsiteX17-419" fmla="*/ 323850 w 2171700"/>
                <a:gd name="connsiteY17-420" fmla="*/ 7008021 h 7255671"/>
                <a:gd name="connsiteX18-421" fmla="*/ 533400 w 2171700"/>
                <a:gd name="connsiteY18-422" fmla="*/ 7255671 h 7255671"/>
                <a:gd name="connsiteX19-423" fmla="*/ 952500 w 2171700"/>
                <a:gd name="connsiteY19-424" fmla="*/ 7246146 h 7255671"/>
                <a:gd name="connsiteX20-425" fmla="*/ 733425 w 2171700"/>
                <a:gd name="connsiteY20-426" fmla="*/ 6827046 h 7255671"/>
                <a:gd name="connsiteX21-427" fmla="*/ 790575 w 2171700"/>
                <a:gd name="connsiteY21-428" fmla="*/ 6579396 h 7255671"/>
                <a:gd name="connsiteX22-429" fmla="*/ 762000 w 2171700"/>
                <a:gd name="connsiteY22-430" fmla="*/ 6255546 h 7255671"/>
                <a:gd name="connsiteX23-431" fmla="*/ 885825 w 2171700"/>
                <a:gd name="connsiteY23-432" fmla="*/ 5417346 h 7255671"/>
                <a:gd name="connsiteX24-433" fmla="*/ 866775 w 2171700"/>
                <a:gd name="connsiteY24-434" fmla="*/ 5331621 h 7255671"/>
                <a:gd name="connsiteX25-435" fmla="*/ 971550 w 2171700"/>
                <a:gd name="connsiteY25-436" fmla="*/ 5217321 h 7255671"/>
                <a:gd name="connsiteX26-437" fmla="*/ 962025 w 2171700"/>
                <a:gd name="connsiteY26-438" fmla="*/ 5074446 h 7255671"/>
                <a:gd name="connsiteX27-439" fmla="*/ 1104900 w 2171700"/>
                <a:gd name="connsiteY27-440" fmla="*/ 4531521 h 7255671"/>
                <a:gd name="connsiteX28-441" fmla="*/ 1123950 w 2171700"/>
                <a:gd name="connsiteY28-442" fmla="*/ 4398171 h 7255671"/>
                <a:gd name="connsiteX29-443" fmla="*/ 1276350 w 2171700"/>
                <a:gd name="connsiteY29-444" fmla="*/ 4655346 h 7255671"/>
                <a:gd name="connsiteX30-445" fmla="*/ 1352550 w 2171700"/>
                <a:gd name="connsiteY30-446" fmla="*/ 4931571 h 7255671"/>
                <a:gd name="connsiteX31-447" fmla="*/ 1333500 w 2171700"/>
                <a:gd name="connsiteY31-448" fmla="*/ 5074446 h 7255671"/>
                <a:gd name="connsiteX32-449" fmla="*/ 1371600 w 2171700"/>
                <a:gd name="connsiteY32-450" fmla="*/ 5083971 h 7255671"/>
                <a:gd name="connsiteX33-451" fmla="*/ 1247775 w 2171700"/>
                <a:gd name="connsiteY33-452" fmla="*/ 5522121 h 7255671"/>
                <a:gd name="connsiteX34-453" fmla="*/ 1257300 w 2171700"/>
                <a:gd name="connsiteY34-454" fmla="*/ 6474621 h 7255671"/>
                <a:gd name="connsiteX35-455" fmla="*/ 1333500 w 2171700"/>
                <a:gd name="connsiteY35-456" fmla="*/ 6588921 h 7255671"/>
                <a:gd name="connsiteX36-457" fmla="*/ 1314450 w 2171700"/>
                <a:gd name="connsiteY36-458" fmla="*/ 6741321 h 7255671"/>
                <a:gd name="connsiteX37-459" fmla="*/ 1323975 w 2171700"/>
                <a:gd name="connsiteY37-460" fmla="*/ 6865146 h 7255671"/>
                <a:gd name="connsiteX38-461" fmla="*/ 1304925 w 2171700"/>
                <a:gd name="connsiteY38-462" fmla="*/ 7017546 h 7255671"/>
                <a:gd name="connsiteX39-463" fmla="*/ 1704975 w 2171700"/>
                <a:gd name="connsiteY39-464" fmla="*/ 7217571 h 7255671"/>
                <a:gd name="connsiteX40-465" fmla="*/ 2152650 w 2171700"/>
                <a:gd name="connsiteY40-466" fmla="*/ 7217571 h 7255671"/>
                <a:gd name="connsiteX41-467" fmla="*/ 2171700 w 2171700"/>
                <a:gd name="connsiteY41-468" fmla="*/ 7074696 h 7255671"/>
                <a:gd name="connsiteX42-469" fmla="*/ 1676400 w 2171700"/>
                <a:gd name="connsiteY42-470" fmla="*/ 6569871 h 7255671"/>
                <a:gd name="connsiteX43-471" fmla="*/ 1685925 w 2171700"/>
                <a:gd name="connsiteY43-472" fmla="*/ 6465096 h 7255671"/>
                <a:gd name="connsiteX44-473" fmla="*/ 1657350 w 2171700"/>
                <a:gd name="connsiteY44-474" fmla="*/ 6255546 h 7255671"/>
                <a:gd name="connsiteX45-475" fmla="*/ 1704975 w 2171700"/>
                <a:gd name="connsiteY45-476" fmla="*/ 5979321 h 7255671"/>
                <a:gd name="connsiteX46-477" fmla="*/ 1762125 w 2171700"/>
                <a:gd name="connsiteY46-478" fmla="*/ 5426871 h 7255671"/>
                <a:gd name="connsiteX47-479" fmla="*/ 1771650 w 2171700"/>
                <a:gd name="connsiteY47-480" fmla="*/ 5360196 h 7255671"/>
                <a:gd name="connsiteX48-481" fmla="*/ 1866900 w 2171700"/>
                <a:gd name="connsiteY48-482" fmla="*/ 5103021 h 7255671"/>
                <a:gd name="connsiteX49-483" fmla="*/ 1885950 w 2171700"/>
                <a:gd name="connsiteY49-484" fmla="*/ 4579146 h 7255671"/>
                <a:gd name="connsiteX50-485" fmla="*/ 1895475 w 2171700"/>
                <a:gd name="connsiteY50-486" fmla="*/ 4179096 h 7255671"/>
                <a:gd name="connsiteX51-487" fmla="*/ 1866900 w 2171700"/>
                <a:gd name="connsiteY51-488" fmla="*/ 3636171 h 7255671"/>
                <a:gd name="connsiteX52-489" fmla="*/ 2076450 w 2171700"/>
                <a:gd name="connsiteY52-490" fmla="*/ 2702721 h 7255671"/>
                <a:gd name="connsiteX53-491" fmla="*/ 2085975 w 2171700"/>
                <a:gd name="connsiteY53-492" fmla="*/ 2436021 h 7255671"/>
                <a:gd name="connsiteX54-493" fmla="*/ 1981200 w 2171700"/>
                <a:gd name="connsiteY54-494" fmla="*/ 1864521 h 7255671"/>
                <a:gd name="connsiteX55-495" fmla="*/ 1933575 w 2171700"/>
                <a:gd name="connsiteY55-496" fmla="*/ 1702596 h 7255671"/>
                <a:gd name="connsiteX56-497" fmla="*/ 1933575 w 2171700"/>
                <a:gd name="connsiteY56-498" fmla="*/ 1426371 h 7255671"/>
                <a:gd name="connsiteX57-499" fmla="*/ 1885950 w 2171700"/>
                <a:gd name="connsiteY57-500" fmla="*/ 1264446 h 7255671"/>
                <a:gd name="connsiteX58-501" fmla="*/ 1419225 w 2171700"/>
                <a:gd name="connsiteY58-502" fmla="*/ 1169196 h 7255671"/>
                <a:gd name="connsiteX59-503" fmla="*/ 1257300 w 2171700"/>
                <a:gd name="connsiteY59-504" fmla="*/ 1016796 h 7255671"/>
                <a:gd name="connsiteX60-505" fmla="*/ 1333500 w 2171700"/>
                <a:gd name="connsiteY60-506" fmla="*/ 864396 h 7255671"/>
                <a:gd name="connsiteX61-507" fmla="*/ 1447800 w 2171700"/>
                <a:gd name="connsiteY61-508" fmla="*/ 397671 h 7255671"/>
                <a:gd name="connsiteX62-509" fmla="*/ 1339600 w 2171700"/>
                <a:gd name="connsiteY62-510" fmla="*/ 152034 h 7255671"/>
                <a:gd name="connsiteX63-511" fmla="*/ 1078068 w 2171700"/>
                <a:gd name="connsiteY63-512" fmla="*/ 175 h 7255671"/>
                <a:gd name="connsiteX0-513" fmla="*/ 1078068 w 2171700"/>
                <a:gd name="connsiteY0-514" fmla="*/ 224 h 7255720"/>
                <a:gd name="connsiteX1-515" fmla="*/ 809625 w 2171700"/>
                <a:gd name="connsiteY1-516" fmla="*/ 121495 h 7255720"/>
                <a:gd name="connsiteX2-517" fmla="*/ 685800 w 2171700"/>
                <a:gd name="connsiteY2-518" fmla="*/ 302470 h 7255720"/>
                <a:gd name="connsiteX3-519" fmla="*/ 704850 w 2171700"/>
                <a:gd name="connsiteY3-520" fmla="*/ 626320 h 7255720"/>
                <a:gd name="connsiteX4-521" fmla="*/ 838200 w 2171700"/>
                <a:gd name="connsiteY4-522" fmla="*/ 902545 h 7255720"/>
                <a:gd name="connsiteX5-523" fmla="*/ 742950 w 2171700"/>
                <a:gd name="connsiteY5-524" fmla="*/ 1016845 h 7255720"/>
                <a:gd name="connsiteX6-525" fmla="*/ 133350 w 2171700"/>
                <a:gd name="connsiteY6-526" fmla="*/ 1226395 h 7255720"/>
                <a:gd name="connsiteX7-527" fmla="*/ 0 w 2171700"/>
                <a:gd name="connsiteY7-528" fmla="*/ 2216995 h 7255720"/>
                <a:gd name="connsiteX8-529" fmla="*/ 333375 w 2171700"/>
                <a:gd name="connsiteY8-530" fmla="*/ 3112345 h 7255720"/>
                <a:gd name="connsiteX9-531" fmla="*/ 247650 w 2171700"/>
                <a:gd name="connsiteY9-532" fmla="*/ 3845770 h 7255720"/>
                <a:gd name="connsiteX10-533" fmla="*/ 371475 w 2171700"/>
                <a:gd name="connsiteY10-534" fmla="*/ 4064845 h 7255720"/>
                <a:gd name="connsiteX11-535" fmla="*/ 495300 w 2171700"/>
                <a:gd name="connsiteY11-536" fmla="*/ 4283920 h 7255720"/>
                <a:gd name="connsiteX12-537" fmla="*/ 476250 w 2171700"/>
                <a:gd name="connsiteY12-538" fmla="*/ 4741120 h 7255720"/>
                <a:gd name="connsiteX13-539" fmla="*/ 476250 w 2171700"/>
                <a:gd name="connsiteY13-540" fmla="*/ 5103070 h 7255720"/>
                <a:gd name="connsiteX14-541" fmla="*/ 371475 w 2171700"/>
                <a:gd name="connsiteY14-542" fmla="*/ 6150820 h 7255720"/>
                <a:gd name="connsiteX15-543" fmla="*/ 371475 w 2171700"/>
                <a:gd name="connsiteY15-544" fmla="*/ 6627070 h 7255720"/>
                <a:gd name="connsiteX16-545" fmla="*/ 400050 w 2171700"/>
                <a:gd name="connsiteY16-546" fmla="*/ 6827095 h 7255720"/>
                <a:gd name="connsiteX17-547" fmla="*/ 323850 w 2171700"/>
                <a:gd name="connsiteY17-548" fmla="*/ 7008070 h 7255720"/>
                <a:gd name="connsiteX18-549" fmla="*/ 533400 w 2171700"/>
                <a:gd name="connsiteY18-550" fmla="*/ 7255720 h 7255720"/>
                <a:gd name="connsiteX19-551" fmla="*/ 952500 w 2171700"/>
                <a:gd name="connsiteY19-552" fmla="*/ 7246195 h 7255720"/>
                <a:gd name="connsiteX20-553" fmla="*/ 733425 w 2171700"/>
                <a:gd name="connsiteY20-554" fmla="*/ 6827095 h 7255720"/>
                <a:gd name="connsiteX21-555" fmla="*/ 790575 w 2171700"/>
                <a:gd name="connsiteY21-556" fmla="*/ 6579445 h 7255720"/>
                <a:gd name="connsiteX22-557" fmla="*/ 762000 w 2171700"/>
                <a:gd name="connsiteY22-558" fmla="*/ 6255595 h 7255720"/>
                <a:gd name="connsiteX23-559" fmla="*/ 885825 w 2171700"/>
                <a:gd name="connsiteY23-560" fmla="*/ 5417395 h 7255720"/>
                <a:gd name="connsiteX24-561" fmla="*/ 866775 w 2171700"/>
                <a:gd name="connsiteY24-562" fmla="*/ 5331670 h 7255720"/>
                <a:gd name="connsiteX25-563" fmla="*/ 971550 w 2171700"/>
                <a:gd name="connsiteY25-564" fmla="*/ 5217370 h 7255720"/>
                <a:gd name="connsiteX26-565" fmla="*/ 962025 w 2171700"/>
                <a:gd name="connsiteY26-566" fmla="*/ 5074495 h 7255720"/>
                <a:gd name="connsiteX27-567" fmla="*/ 1104900 w 2171700"/>
                <a:gd name="connsiteY27-568" fmla="*/ 4531570 h 7255720"/>
                <a:gd name="connsiteX28-569" fmla="*/ 1123950 w 2171700"/>
                <a:gd name="connsiteY28-570" fmla="*/ 4398220 h 7255720"/>
                <a:gd name="connsiteX29-571" fmla="*/ 1276350 w 2171700"/>
                <a:gd name="connsiteY29-572" fmla="*/ 4655395 h 7255720"/>
                <a:gd name="connsiteX30-573" fmla="*/ 1352550 w 2171700"/>
                <a:gd name="connsiteY30-574" fmla="*/ 4931620 h 7255720"/>
                <a:gd name="connsiteX31-575" fmla="*/ 1333500 w 2171700"/>
                <a:gd name="connsiteY31-576" fmla="*/ 5074495 h 7255720"/>
                <a:gd name="connsiteX32-577" fmla="*/ 1371600 w 2171700"/>
                <a:gd name="connsiteY32-578" fmla="*/ 5084020 h 7255720"/>
                <a:gd name="connsiteX33-579" fmla="*/ 1247775 w 2171700"/>
                <a:gd name="connsiteY33-580" fmla="*/ 5522170 h 7255720"/>
                <a:gd name="connsiteX34-581" fmla="*/ 1257300 w 2171700"/>
                <a:gd name="connsiteY34-582" fmla="*/ 6474670 h 7255720"/>
                <a:gd name="connsiteX35-583" fmla="*/ 1333500 w 2171700"/>
                <a:gd name="connsiteY35-584" fmla="*/ 6588970 h 7255720"/>
                <a:gd name="connsiteX36-585" fmla="*/ 1314450 w 2171700"/>
                <a:gd name="connsiteY36-586" fmla="*/ 6741370 h 7255720"/>
                <a:gd name="connsiteX37-587" fmla="*/ 1323975 w 2171700"/>
                <a:gd name="connsiteY37-588" fmla="*/ 6865195 h 7255720"/>
                <a:gd name="connsiteX38-589" fmla="*/ 1304925 w 2171700"/>
                <a:gd name="connsiteY38-590" fmla="*/ 7017595 h 7255720"/>
                <a:gd name="connsiteX39-591" fmla="*/ 1704975 w 2171700"/>
                <a:gd name="connsiteY39-592" fmla="*/ 7217620 h 7255720"/>
                <a:gd name="connsiteX40-593" fmla="*/ 2152650 w 2171700"/>
                <a:gd name="connsiteY40-594" fmla="*/ 7217620 h 7255720"/>
                <a:gd name="connsiteX41-595" fmla="*/ 2171700 w 2171700"/>
                <a:gd name="connsiteY41-596" fmla="*/ 7074745 h 7255720"/>
                <a:gd name="connsiteX42-597" fmla="*/ 1676400 w 2171700"/>
                <a:gd name="connsiteY42-598" fmla="*/ 6569920 h 7255720"/>
                <a:gd name="connsiteX43-599" fmla="*/ 1685925 w 2171700"/>
                <a:gd name="connsiteY43-600" fmla="*/ 6465145 h 7255720"/>
                <a:gd name="connsiteX44-601" fmla="*/ 1657350 w 2171700"/>
                <a:gd name="connsiteY44-602" fmla="*/ 6255595 h 7255720"/>
                <a:gd name="connsiteX45-603" fmla="*/ 1704975 w 2171700"/>
                <a:gd name="connsiteY45-604" fmla="*/ 5979370 h 7255720"/>
                <a:gd name="connsiteX46-605" fmla="*/ 1762125 w 2171700"/>
                <a:gd name="connsiteY46-606" fmla="*/ 5426920 h 7255720"/>
                <a:gd name="connsiteX47-607" fmla="*/ 1771650 w 2171700"/>
                <a:gd name="connsiteY47-608" fmla="*/ 5360245 h 7255720"/>
                <a:gd name="connsiteX48-609" fmla="*/ 1866900 w 2171700"/>
                <a:gd name="connsiteY48-610" fmla="*/ 5103070 h 7255720"/>
                <a:gd name="connsiteX49-611" fmla="*/ 1885950 w 2171700"/>
                <a:gd name="connsiteY49-612" fmla="*/ 4579195 h 7255720"/>
                <a:gd name="connsiteX50-613" fmla="*/ 1895475 w 2171700"/>
                <a:gd name="connsiteY50-614" fmla="*/ 4179145 h 7255720"/>
                <a:gd name="connsiteX51-615" fmla="*/ 1866900 w 2171700"/>
                <a:gd name="connsiteY51-616" fmla="*/ 3636220 h 7255720"/>
                <a:gd name="connsiteX52-617" fmla="*/ 2076450 w 2171700"/>
                <a:gd name="connsiteY52-618" fmla="*/ 2702770 h 7255720"/>
                <a:gd name="connsiteX53-619" fmla="*/ 2085975 w 2171700"/>
                <a:gd name="connsiteY53-620" fmla="*/ 2436070 h 7255720"/>
                <a:gd name="connsiteX54-621" fmla="*/ 1981200 w 2171700"/>
                <a:gd name="connsiteY54-622" fmla="*/ 1864570 h 7255720"/>
                <a:gd name="connsiteX55-623" fmla="*/ 1933575 w 2171700"/>
                <a:gd name="connsiteY55-624" fmla="*/ 1702645 h 7255720"/>
                <a:gd name="connsiteX56-625" fmla="*/ 1933575 w 2171700"/>
                <a:gd name="connsiteY56-626" fmla="*/ 1426420 h 7255720"/>
                <a:gd name="connsiteX57-627" fmla="*/ 1885950 w 2171700"/>
                <a:gd name="connsiteY57-628" fmla="*/ 1264495 h 7255720"/>
                <a:gd name="connsiteX58-629" fmla="*/ 1419225 w 2171700"/>
                <a:gd name="connsiteY58-630" fmla="*/ 1169245 h 7255720"/>
                <a:gd name="connsiteX59-631" fmla="*/ 1257300 w 2171700"/>
                <a:gd name="connsiteY59-632" fmla="*/ 1016845 h 7255720"/>
                <a:gd name="connsiteX60-633" fmla="*/ 1333500 w 2171700"/>
                <a:gd name="connsiteY60-634" fmla="*/ 864445 h 7255720"/>
                <a:gd name="connsiteX61-635" fmla="*/ 1447800 w 2171700"/>
                <a:gd name="connsiteY61-636" fmla="*/ 397720 h 7255720"/>
                <a:gd name="connsiteX62-637" fmla="*/ 1339600 w 2171700"/>
                <a:gd name="connsiteY62-638" fmla="*/ 152083 h 7255720"/>
                <a:gd name="connsiteX63-639" fmla="*/ 1078068 w 2171700"/>
                <a:gd name="connsiteY63-640" fmla="*/ 224 h 7255720"/>
                <a:gd name="connsiteX0-641" fmla="*/ 1063645 w 2171700"/>
                <a:gd name="connsiteY0-642" fmla="*/ 241 h 7249968"/>
                <a:gd name="connsiteX1-643" fmla="*/ 809625 w 2171700"/>
                <a:gd name="connsiteY1-644" fmla="*/ 115743 h 7249968"/>
                <a:gd name="connsiteX2-645" fmla="*/ 685800 w 2171700"/>
                <a:gd name="connsiteY2-646" fmla="*/ 296718 h 7249968"/>
                <a:gd name="connsiteX3-647" fmla="*/ 704850 w 2171700"/>
                <a:gd name="connsiteY3-648" fmla="*/ 620568 h 7249968"/>
                <a:gd name="connsiteX4-649" fmla="*/ 838200 w 2171700"/>
                <a:gd name="connsiteY4-650" fmla="*/ 896793 h 7249968"/>
                <a:gd name="connsiteX5-651" fmla="*/ 742950 w 2171700"/>
                <a:gd name="connsiteY5-652" fmla="*/ 1011093 h 7249968"/>
                <a:gd name="connsiteX6-653" fmla="*/ 133350 w 2171700"/>
                <a:gd name="connsiteY6-654" fmla="*/ 1220643 h 7249968"/>
                <a:gd name="connsiteX7-655" fmla="*/ 0 w 2171700"/>
                <a:gd name="connsiteY7-656" fmla="*/ 2211243 h 7249968"/>
                <a:gd name="connsiteX8-657" fmla="*/ 333375 w 2171700"/>
                <a:gd name="connsiteY8-658" fmla="*/ 3106593 h 7249968"/>
                <a:gd name="connsiteX9-659" fmla="*/ 247650 w 2171700"/>
                <a:gd name="connsiteY9-660" fmla="*/ 3840018 h 7249968"/>
                <a:gd name="connsiteX10-661" fmla="*/ 371475 w 2171700"/>
                <a:gd name="connsiteY10-662" fmla="*/ 4059093 h 7249968"/>
                <a:gd name="connsiteX11-663" fmla="*/ 495300 w 2171700"/>
                <a:gd name="connsiteY11-664" fmla="*/ 4278168 h 7249968"/>
                <a:gd name="connsiteX12-665" fmla="*/ 476250 w 2171700"/>
                <a:gd name="connsiteY12-666" fmla="*/ 4735368 h 7249968"/>
                <a:gd name="connsiteX13-667" fmla="*/ 476250 w 2171700"/>
                <a:gd name="connsiteY13-668" fmla="*/ 5097318 h 7249968"/>
                <a:gd name="connsiteX14-669" fmla="*/ 371475 w 2171700"/>
                <a:gd name="connsiteY14-670" fmla="*/ 6145068 h 7249968"/>
                <a:gd name="connsiteX15-671" fmla="*/ 371475 w 2171700"/>
                <a:gd name="connsiteY15-672" fmla="*/ 6621318 h 7249968"/>
                <a:gd name="connsiteX16-673" fmla="*/ 400050 w 2171700"/>
                <a:gd name="connsiteY16-674" fmla="*/ 6821343 h 7249968"/>
                <a:gd name="connsiteX17-675" fmla="*/ 323850 w 2171700"/>
                <a:gd name="connsiteY17-676" fmla="*/ 7002318 h 7249968"/>
                <a:gd name="connsiteX18-677" fmla="*/ 533400 w 2171700"/>
                <a:gd name="connsiteY18-678" fmla="*/ 7249968 h 7249968"/>
                <a:gd name="connsiteX19-679" fmla="*/ 952500 w 2171700"/>
                <a:gd name="connsiteY19-680" fmla="*/ 7240443 h 7249968"/>
                <a:gd name="connsiteX20-681" fmla="*/ 733425 w 2171700"/>
                <a:gd name="connsiteY20-682" fmla="*/ 6821343 h 7249968"/>
                <a:gd name="connsiteX21-683" fmla="*/ 790575 w 2171700"/>
                <a:gd name="connsiteY21-684" fmla="*/ 6573693 h 7249968"/>
                <a:gd name="connsiteX22-685" fmla="*/ 762000 w 2171700"/>
                <a:gd name="connsiteY22-686" fmla="*/ 6249843 h 7249968"/>
                <a:gd name="connsiteX23-687" fmla="*/ 885825 w 2171700"/>
                <a:gd name="connsiteY23-688" fmla="*/ 5411643 h 7249968"/>
                <a:gd name="connsiteX24-689" fmla="*/ 866775 w 2171700"/>
                <a:gd name="connsiteY24-690" fmla="*/ 5325918 h 7249968"/>
                <a:gd name="connsiteX25-691" fmla="*/ 971550 w 2171700"/>
                <a:gd name="connsiteY25-692" fmla="*/ 5211618 h 7249968"/>
                <a:gd name="connsiteX26-693" fmla="*/ 962025 w 2171700"/>
                <a:gd name="connsiteY26-694" fmla="*/ 5068743 h 7249968"/>
                <a:gd name="connsiteX27-695" fmla="*/ 1104900 w 2171700"/>
                <a:gd name="connsiteY27-696" fmla="*/ 4525818 h 7249968"/>
                <a:gd name="connsiteX28-697" fmla="*/ 1123950 w 2171700"/>
                <a:gd name="connsiteY28-698" fmla="*/ 4392468 h 7249968"/>
                <a:gd name="connsiteX29-699" fmla="*/ 1276350 w 2171700"/>
                <a:gd name="connsiteY29-700" fmla="*/ 4649643 h 7249968"/>
                <a:gd name="connsiteX30-701" fmla="*/ 1352550 w 2171700"/>
                <a:gd name="connsiteY30-702" fmla="*/ 4925868 h 7249968"/>
                <a:gd name="connsiteX31-703" fmla="*/ 1333500 w 2171700"/>
                <a:gd name="connsiteY31-704" fmla="*/ 5068743 h 7249968"/>
                <a:gd name="connsiteX32-705" fmla="*/ 1371600 w 2171700"/>
                <a:gd name="connsiteY32-706" fmla="*/ 5078268 h 7249968"/>
                <a:gd name="connsiteX33-707" fmla="*/ 1247775 w 2171700"/>
                <a:gd name="connsiteY33-708" fmla="*/ 5516418 h 7249968"/>
                <a:gd name="connsiteX34-709" fmla="*/ 1257300 w 2171700"/>
                <a:gd name="connsiteY34-710" fmla="*/ 6468918 h 7249968"/>
                <a:gd name="connsiteX35-711" fmla="*/ 1333500 w 2171700"/>
                <a:gd name="connsiteY35-712" fmla="*/ 6583218 h 7249968"/>
                <a:gd name="connsiteX36-713" fmla="*/ 1314450 w 2171700"/>
                <a:gd name="connsiteY36-714" fmla="*/ 6735618 h 7249968"/>
                <a:gd name="connsiteX37-715" fmla="*/ 1323975 w 2171700"/>
                <a:gd name="connsiteY37-716" fmla="*/ 6859443 h 7249968"/>
                <a:gd name="connsiteX38-717" fmla="*/ 1304925 w 2171700"/>
                <a:gd name="connsiteY38-718" fmla="*/ 7011843 h 7249968"/>
                <a:gd name="connsiteX39-719" fmla="*/ 1704975 w 2171700"/>
                <a:gd name="connsiteY39-720" fmla="*/ 7211868 h 7249968"/>
                <a:gd name="connsiteX40-721" fmla="*/ 2152650 w 2171700"/>
                <a:gd name="connsiteY40-722" fmla="*/ 7211868 h 7249968"/>
                <a:gd name="connsiteX41-723" fmla="*/ 2171700 w 2171700"/>
                <a:gd name="connsiteY41-724" fmla="*/ 7068993 h 7249968"/>
                <a:gd name="connsiteX42-725" fmla="*/ 1676400 w 2171700"/>
                <a:gd name="connsiteY42-726" fmla="*/ 6564168 h 7249968"/>
                <a:gd name="connsiteX43-727" fmla="*/ 1685925 w 2171700"/>
                <a:gd name="connsiteY43-728" fmla="*/ 6459393 h 7249968"/>
                <a:gd name="connsiteX44-729" fmla="*/ 1657350 w 2171700"/>
                <a:gd name="connsiteY44-730" fmla="*/ 6249843 h 7249968"/>
                <a:gd name="connsiteX45-731" fmla="*/ 1704975 w 2171700"/>
                <a:gd name="connsiteY45-732" fmla="*/ 5973618 h 7249968"/>
                <a:gd name="connsiteX46-733" fmla="*/ 1762125 w 2171700"/>
                <a:gd name="connsiteY46-734" fmla="*/ 5421168 h 7249968"/>
                <a:gd name="connsiteX47-735" fmla="*/ 1771650 w 2171700"/>
                <a:gd name="connsiteY47-736" fmla="*/ 5354493 h 7249968"/>
                <a:gd name="connsiteX48-737" fmla="*/ 1866900 w 2171700"/>
                <a:gd name="connsiteY48-738" fmla="*/ 5097318 h 7249968"/>
                <a:gd name="connsiteX49-739" fmla="*/ 1885950 w 2171700"/>
                <a:gd name="connsiteY49-740" fmla="*/ 4573443 h 7249968"/>
                <a:gd name="connsiteX50-741" fmla="*/ 1895475 w 2171700"/>
                <a:gd name="connsiteY50-742" fmla="*/ 4173393 h 7249968"/>
                <a:gd name="connsiteX51-743" fmla="*/ 1866900 w 2171700"/>
                <a:gd name="connsiteY51-744" fmla="*/ 3630468 h 7249968"/>
                <a:gd name="connsiteX52-745" fmla="*/ 2076450 w 2171700"/>
                <a:gd name="connsiteY52-746" fmla="*/ 2697018 h 7249968"/>
                <a:gd name="connsiteX53-747" fmla="*/ 2085975 w 2171700"/>
                <a:gd name="connsiteY53-748" fmla="*/ 2430318 h 7249968"/>
                <a:gd name="connsiteX54-749" fmla="*/ 1981200 w 2171700"/>
                <a:gd name="connsiteY54-750" fmla="*/ 1858818 h 7249968"/>
                <a:gd name="connsiteX55-751" fmla="*/ 1933575 w 2171700"/>
                <a:gd name="connsiteY55-752" fmla="*/ 1696893 h 7249968"/>
                <a:gd name="connsiteX56-753" fmla="*/ 1933575 w 2171700"/>
                <a:gd name="connsiteY56-754" fmla="*/ 1420668 h 7249968"/>
                <a:gd name="connsiteX57-755" fmla="*/ 1885950 w 2171700"/>
                <a:gd name="connsiteY57-756" fmla="*/ 1258743 h 7249968"/>
                <a:gd name="connsiteX58-757" fmla="*/ 1419225 w 2171700"/>
                <a:gd name="connsiteY58-758" fmla="*/ 1163493 h 7249968"/>
                <a:gd name="connsiteX59-759" fmla="*/ 1257300 w 2171700"/>
                <a:gd name="connsiteY59-760" fmla="*/ 1011093 h 7249968"/>
                <a:gd name="connsiteX60-761" fmla="*/ 1333500 w 2171700"/>
                <a:gd name="connsiteY60-762" fmla="*/ 858693 h 7249968"/>
                <a:gd name="connsiteX61-763" fmla="*/ 1447800 w 2171700"/>
                <a:gd name="connsiteY61-764" fmla="*/ 391968 h 7249968"/>
                <a:gd name="connsiteX62-765" fmla="*/ 1339600 w 2171700"/>
                <a:gd name="connsiteY62-766" fmla="*/ 146331 h 7249968"/>
                <a:gd name="connsiteX63-767" fmla="*/ 1063645 w 2171700"/>
                <a:gd name="connsiteY63-768" fmla="*/ 241 h 7249968"/>
                <a:gd name="connsiteX0-769" fmla="*/ 1063645 w 2171700"/>
                <a:gd name="connsiteY0-770" fmla="*/ 550 h 7250277"/>
                <a:gd name="connsiteX1-771" fmla="*/ 809625 w 2171700"/>
                <a:gd name="connsiteY1-772" fmla="*/ 116052 h 7250277"/>
                <a:gd name="connsiteX2-773" fmla="*/ 685800 w 2171700"/>
                <a:gd name="connsiteY2-774" fmla="*/ 297027 h 7250277"/>
                <a:gd name="connsiteX3-775" fmla="*/ 704850 w 2171700"/>
                <a:gd name="connsiteY3-776" fmla="*/ 620877 h 7250277"/>
                <a:gd name="connsiteX4-777" fmla="*/ 838200 w 2171700"/>
                <a:gd name="connsiteY4-778" fmla="*/ 897102 h 7250277"/>
                <a:gd name="connsiteX5-779" fmla="*/ 742950 w 2171700"/>
                <a:gd name="connsiteY5-780" fmla="*/ 1011402 h 7250277"/>
                <a:gd name="connsiteX6-781" fmla="*/ 133350 w 2171700"/>
                <a:gd name="connsiteY6-782" fmla="*/ 1220952 h 7250277"/>
                <a:gd name="connsiteX7-783" fmla="*/ 0 w 2171700"/>
                <a:gd name="connsiteY7-784" fmla="*/ 2211552 h 7250277"/>
                <a:gd name="connsiteX8-785" fmla="*/ 333375 w 2171700"/>
                <a:gd name="connsiteY8-786" fmla="*/ 3106902 h 7250277"/>
                <a:gd name="connsiteX9-787" fmla="*/ 247650 w 2171700"/>
                <a:gd name="connsiteY9-788" fmla="*/ 3840327 h 7250277"/>
                <a:gd name="connsiteX10-789" fmla="*/ 371475 w 2171700"/>
                <a:gd name="connsiteY10-790" fmla="*/ 4059402 h 7250277"/>
                <a:gd name="connsiteX11-791" fmla="*/ 495300 w 2171700"/>
                <a:gd name="connsiteY11-792" fmla="*/ 4278477 h 7250277"/>
                <a:gd name="connsiteX12-793" fmla="*/ 476250 w 2171700"/>
                <a:gd name="connsiteY12-794" fmla="*/ 4735677 h 7250277"/>
                <a:gd name="connsiteX13-795" fmla="*/ 476250 w 2171700"/>
                <a:gd name="connsiteY13-796" fmla="*/ 5097627 h 7250277"/>
                <a:gd name="connsiteX14-797" fmla="*/ 371475 w 2171700"/>
                <a:gd name="connsiteY14-798" fmla="*/ 6145377 h 7250277"/>
                <a:gd name="connsiteX15-799" fmla="*/ 371475 w 2171700"/>
                <a:gd name="connsiteY15-800" fmla="*/ 6621627 h 7250277"/>
                <a:gd name="connsiteX16-801" fmla="*/ 400050 w 2171700"/>
                <a:gd name="connsiteY16-802" fmla="*/ 6821652 h 7250277"/>
                <a:gd name="connsiteX17-803" fmla="*/ 323850 w 2171700"/>
                <a:gd name="connsiteY17-804" fmla="*/ 7002627 h 7250277"/>
                <a:gd name="connsiteX18-805" fmla="*/ 533400 w 2171700"/>
                <a:gd name="connsiteY18-806" fmla="*/ 7250277 h 7250277"/>
                <a:gd name="connsiteX19-807" fmla="*/ 952500 w 2171700"/>
                <a:gd name="connsiteY19-808" fmla="*/ 7240752 h 7250277"/>
                <a:gd name="connsiteX20-809" fmla="*/ 733425 w 2171700"/>
                <a:gd name="connsiteY20-810" fmla="*/ 6821652 h 7250277"/>
                <a:gd name="connsiteX21-811" fmla="*/ 790575 w 2171700"/>
                <a:gd name="connsiteY21-812" fmla="*/ 6574002 h 7250277"/>
                <a:gd name="connsiteX22-813" fmla="*/ 762000 w 2171700"/>
                <a:gd name="connsiteY22-814" fmla="*/ 6250152 h 7250277"/>
                <a:gd name="connsiteX23-815" fmla="*/ 885825 w 2171700"/>
                <a:gd name="connsiteY23-816" fmla="*/ 5411952 h 7250277"/>
                <a:gd name="connsiteX24-817" fmla="*/ 866775 w 2171700"/>
                <a:gd name="connsiteY24-818" fmla="*/ 5326227 h 7250277"/>
                <a:gd name="connsiteX25-819" fmla="*/ 971550 w 2171700"/>
                <a:gd name="connsiteY25-820" fmla="*/ 5211927 h 7250277"/>
                <a:gd name="connsiteX26-821" fmla="*/ 962025 w 2171700"/>
                <a:gd name="connsiteY26-822" fmla="*/ 5069052 h 7250277"/>
                <a:gd name="connsiteX27-823" fmla="*/ 1104900 w 2171700"/>
                <a:gd name="connsiteY27-824" fmla="*/ 4526127 h 7250277"/>
                <a:gd name="connsiteX28-825" fmla="*/ 1123950 w 2171700"/>
                <a:gd name="connsiteY28-826" fmla="*/ 4392777 h 7250277"/>
                <a:gd name="connsiteX29-827" fmla="*/ 1276350 w 2171700"/>
                <a:gd name="connsiteY29-828" fmla="*/ 4649952 h 7250277"/>
                <a:gd name="connsiteX30-829" fmla="*/ 1352550 w 2171700"/>
                <a:gd name="connsiteY30-830" fmla="*/ 4926177 h 7250277"/>
                <a:gd name="connsiteX31-831" fmla="*/ 1333500 w 2171700"/>
                <a:gd name="connsiteY31-832" fmla="*/ 5069052 h 7250277"/>
                <a:gd name="connsiteX32-833" fmla="*/ 1371600 w 2171700"/>
                <a:gd name="connsiteY32-834" fmla="*/ 5078577 h 7250277"/>
                <a:gd name="connsiteX33-835" fmla="*/ 1247775 w 2171700"/>
                <a:gd name="connsiteY33-836" fmla="*/ 5516727 h 7250277"/>
                <a:gd name="connsiteX34-837" fmla="*/ 1257300 w 2171700"/>
                <a:gd name="connsiteY34-838" fmla="*/ 6469227 h 7250277"/>
                <a:gd name="connsiteX35-839" fmla="*/ 1333500 w 2171700"/>
                <a:gd name="connsiteY35-840" fmla="*/ 6583527 h 7250277"/>
                <a:gd name="connsiteX36-841" fmla="*/ 1314450 w 2171700"/>
                <a:gd name="connsiteY36-842" fmla="*/ 6735927 h 7250277"/>
                <a:gd name="connsiteX37-843" fmla="*/ 1323975 w 2171700"/>
                <a:gd name="connsiteY37-844" fmla="*/ 6859752 h 7250277"/>
                <a:gd name="connsiteX38-845" fmla="*/ 1304925 w 2171700"/>
                <a:gd name="connsiteY38-846" fmla="*/ 7012152 h 7250277"/>
                <a:gd name="connsiteX39-847" fmla="*/ 1704975 w 2171700"/>
                <a:gd name="connsiteY39-848" fmla="*/ 7212177 h 7250277"/>
                <a:gd name="connsiteX40-849" fmla="*/ 2152650 w 2171700"/>
                <a:gd name="connsiteY40-850" fmla="*/ 7212177 h 7250277"/>
                <a:gd name="connsiteX41-851" fmla="*/ 2171700 w 2171700"/>
                <a:gd name="connsiteY41-852" fmla="*/ 7069302 h 7250277"/>
                <a:gd name="connsiteX42-853" fmla="*/ 1676400 w 2171700"/>
                <a:gd name="connsiteY42-854" fmla="*/ 6564477 h 7250277"/>
                <a:gd name="connsiteX43-855" fmla="*/ 1685925 w 2171700"/>
                <a:gd name="connsiteY43-856" fmla="*/ 6459702 h 7250277"/>
                <a:gd name="connsiteX44-857" fmla="*/ 1657350 w 2171700"/>
                <a:gd name="connsiteY44-858" fmla="*/ 6250152 h 7250277"/>
                <a:gd name="connsiteX45-859" fmla="*/ 1704975 w 2171700"/>
                <a:gd name="connsiteY45-860" fmla="*/ 5973927 h 7250277"/>
                <a:gd name="connsiteX46-861" fmla="*/ 1762125 w 2171700"/>
                <a:gd name="connsiteY46-862" fmla="*/ 5421477 h 7250277"/>
                <a:gd name="connsiteX47-863" fmla="*/ 1771650 w 2171700"/>
                <a:gd name="connsiteY47-864" fmla="*/ 5354802 h 7250277"/>
                <a:gd name="connsiteX48-865" fmla="*/ 1866900 w 2171700"/>
                <a:gd name="connsiteY48-866" fmla="*/ 5097627 h 7250277"/>
                <a:gd name="connsiteX49-867" fmla="*/ 1885950 w 2171700"/>
                <a:gd name="connsiteY49-868" fmla="*/ 4573752 h 7250277"/>
                <a:gd name="connsiteX50-869" fmla="*/ 1895475 w 2171700"/>
                <a:gd name="connsiteY50-870" fmla="*/ 4173702 h 7250277"/>
                <a:gd name="connsiteX51-871" fmla="*/ 1866900 w 2171700"/>
                <a:gd name="connsiteY51-872" fmla="*/ 3630777 h 7250277"/>
                <a:gd name="connsiteX52-873" fmla="*/ 2076450 w 2171700"/>
                <a:gd name="connsiteY52-874" fmla="*/ 2697327 h 7250277"/>
                <a:gd name="connsiteX53-875" fmla="*/ 2085975 w 2171700"/>
                <a:gd name="connsiteY53-876" fmla="*/ 2430627 h 7250277"/>
                <a:gd name="connsiteX54-877" fmla="*/ 1981200 w 2171700"/>
                <a:gd name="connsiteY54-878" fmla="*/ 1859127 h 7250277"/>
                <a:gd name="connsiteX55-879" fmla="*/ 1933575 w 2171700"/>
                <a:gd name="connsiteY55-880" fmla="*/ 1697202 h 7250277"/>
                <a:gd name="connsiteX56-881" fmla="*/ 1933575 w 2171700"/>
                <a:gd name="connsiteY56-882" fmla="*/ 1420977 h 7250277"/>
                <a:gd name="connsiteX57-883" fmla="*/ 1885950 w 2171700"/>
                <a:gd name="connsiteY57-884" fmla="*/ 1259052 h 7250277"/>
                <a:gd name="connsiteX58-885" fmla="*/ 1419225 w 2171700"/>
                <a:gd name="connsiteY58-886" fmla="*/ 1163802 h 7250277"/>
                <a:gd name="connsiteX59-887" fmla="*/ 1257300 w 2171700"/>
                <a:gd name="connsiteY59-888" fmla="*/ 1011402 h 7250277"/>
                <a:gd name="connsiteX60-889" fmla="*/ 1333500 w 2171700"/>
                <a:gd name="connsiteY60-890" fmla="*/ 859002 h 7250277"/>
                <a:gd name="connsiteX61-891" fmla="*/ 1447800 w 2171700"/>
                <a:gd name="connsiteY61-892" fmla="*/ 392277 h 7250277"/>
                <a:gd name="connsiteX62-893" fmla="*/ 1339600 w 2171700"/>
                <a:gd name="connsiteY62-894" fmla="*/ 146640 h 7250277"/>
                <a:gd name="connsiteX63-895" fmla="*/ 1063645 w 2171700"/>
                <a:gd name="connsiteY63-896" fmla="*/ 550 h 7250277"/>
                <a:gd name="connsiteX0-897" fmla="*/ 1063645 w 2171700"/>
                <a:gd name="connsiteY0-898" fmla="*/ 550 h 7250277"/>
                <a:gd name="connsiteX1-899" fmla="*/ 809625 w 2171700"/>
                <a:gd name="connsiteY1-900" fmla="*/ 116052 h 7250277"/>
                <a:gd name="connsiteX2-901" fmla="*/ 685800 w 2171700"/>
                <a:gd name="connsiteY2-902" fmla="*/ 297027 h 7250277"/>
                <a:gd name="connsiteX3-903" fmla="*/ 704850 w 2171700"/>
                <a:gd name="connsiteY3-904" fmla="*/ 620877 h 7250277"/>
                <a:gd name="connsiteX4-905" fmla="*/ 838200 w 2171700"/>
                <a:gd name="connsiteY4-906" fmla="*/ 897102 h 7250277"/>
                <a:gd name="connsiteX5-907" fmla="*/ 742950 w 2171700"/>
                <a:gd name="connsiteY5-908" fmla="*/ 1011402 h 7250277"/>
                <a:gd name="connsiteX6-909" fmla="*/ 133350 w 2171700"/>
                <a:gd name="connsiteY6-910" fmla="*/ 1220952 h 7250277"/>
                <a:gd name="connsiteX7-911" fmla="*/ 0 w 2171700"/>
                <a:gd name="connsiteY7-912" fmla="*/ 2211552 h 7250277"/>
                <a:gd name="connsiteX8-913" fmla="*/ 333375 w 2171700"/>
                <a:gd name="connsiteY8-914" fmla="*/ 3106902 h 7250277"/>
                <a:gd name="connsiteX9-915" fmla="*/ 247650 w 2171700"/>
                <a:gd name="connsiteY9-916" fmla="*/ 3840327 h 7250277"/>
                <a:gd name="connsiteX10-917" fmla="*/ 371475 w 2171700"/>
                <a:gd name="connsiteY10-918" fmla="*/ 4059402 h 7250277"/>
                <a:gd name="connsiteX11-919" fmla="*/ 495300 w 2171700"/>
                <a:gd name="connsiteY11-920" fmla="*/ 4278477 h 7250277"/>
                <a:gd name="connsiteX12-921" fmla="*/ 476250 w 2171700"/>
                <a:gd name="connsiteY12-922" fmla="*/ 4735677 h 7250277"/>
                <a:gd name="connsiteX13-923" fmla="*/ 476250 w 2171700"/>
                <a:gd name="connsiteY13-924" fmla="*/ 5097627 h 7250277"/>
                <a:gd name="connsiteX14-925" fmla="*/ 371475 w 2171700"/>
                <a:gd name="connsiteY14-926" fmla="*/ 6145377 h 7250277"/>
                <a:gd name="connsiteX15-927" fmla="*/ 371475 w 2171700"/>
                <a:gd name="connsiteY15-928" fmla="*/ 6621627 h 7250277"/>
                <a:gd name="connsiteX16-929" fmla="*/ 400050 w 2171700"/>
                <a:gd name="connsiteY16-930" fmla="*/ 6821652 h 7250277"/>
                <a:gd name="connsiteX17-931" fmla="*/ 323850 w 2171700"/>
                <a:gd name="connsiteY17-932" fmla="*/ 7002627 h 7250277"/>
                <a:gd name="connsiteX18-933" fmla="*/ 533400 w 2171700"/>
                <a:gd name="connsiteY18-934" fmla="*/ 7250277 h 7250277"/>
                <a:gd name="connsiteX19-935" fmla="*/ 952500 w 2171700"/>
                <a:gd name="connsiteY19-936" fmla="*/ 7240752 h 7250277"/>
                <a:gd name="connsiteX20-937" fmla="*/ 733425 w 2171700"/>
                <a:gd name="connsiteY20-938" fmla="*/ 6821652 h 7250277"/>
                <a:gd name="connsiteX21-939" fmla="*/ 790575 w 2171700"/>
                <a:gd name="connsiteY21-940" fmla="*/ 6574002 h 7250277"/>
                <a:gd name="connsiteX22-941" fmla="*/ 762000 w 2171700"/>
                <a:gd name="connsiteY22-942" fmla="*/ 6250152 h 7250277"/>
                <a:gd name="connsiteX23-943" fmla="*/ 885825 w 2171700"/>
                <a:gd name="connsiteY23-944" fmla="*/ 5411952 h 7250277"/>
                <a:gd name="connsiteX24-945" fmla="*/ 866775 w 2171700"/>
                <a:gd name="connsiteY24-946" fmla="*/ 5326227 h 7250277"/>
                <a:gd name="connsiteX25-947" fmla="*/ 971550 w 2171700"/>
                <a:gd name="connsiteY25-948" fmla="*/ 5211927 h 7250277"/>
                <a:gd name="connsiteX26-949" fmla="*/ 962025 w 2171700"/>
                <a:gd name="connsiteY26-950" fmla="*/ 5069052 h 7250277"/>
                <a:gd name="connsiteX27-951" fmla="*/ 1104900 w 2171700"/>
                <a:gd name="connsiteY27-952" fmla="*/ 4526127 h 7250277"/>
                <a:gd name="connsiteX28-953" fmla="*/ 1123950 w 2171700"/>
                <a:gd name="connsiteY28-954" fmla="*/ 4392777 h 7250277"/>
                <a:gd name="connsiteX29-955" fmla="*/ 1276350 w 2171700"/>
                <a:gd name="connsiteY29-956" fmla="*/ 4649952 h 7250277"/>
                <a:gd name="connsiteX30-957" fmla="*/ 1352550 w 2171700"/>
                <a:gd name="connsiteY30-958" fmla="*/ 4926177 h 7250277"/>
                <a:gd name="connsiteX31-959" fmla="*/ 1333500 w 2171700"/>
                <a:gd name="connsiteY31-960" fmla="*/ 5069052 h 7250277"/>
                <a:gd name="connsiteX32-961" fmla="*/ 1371600 w 2171700"/>
                <a:gd name="connsiteY32-962" fmla="*/ 5078577 h 7250277"/>
                <a:gd name="connsiteX33-963" fmla="*/ 1247775 w 2171700"/>
                <a:gd name="connsiteY33-964" fmla="*/ 5516727 h 7250277"/>
                <a:gd name="connsiteX34-965" fmla="*/ 1257300 w 2171700"/>
                <a:gd name="connsiteY34-966" fmla="*/ 6469227 h 7250277"/>
                <a:gd name="connsiteX35-967" fmla="*/ 1333500 w 2171700"/>
                <a:gd name="connsiteY35-968" fmla="*/ 6583527 h 7250277"/>
                <a:gd name="connsiteX36-969" fmla="*/ 1314450 w 2171700"/>
                <a:gd name="connsiteY36-970" fmla="*/ 6735927 h 7250277"/>
                <a:gd name="connsiteX37-971" fmla="*/ 1323975 w 2171700"/>
                <a:gd name="connsiteY37-972" fmla="*/ 6859752 h 7250277"/>
                <a:gd name="connsiteX38-973" fmla="*/ 1304925 w 2171700"/>
                <a:gd name="connsiteY38-974" fmla="*/ 7012152 h 7250277"/>
                <a:gd name="connsiteX39-975" fmla="*/ 1704975 w 2171700"/>
                <a:gd name="connsiteY39-976" fmla="*/ 7212177 h 7250277"/>
                <a:gd name="connsiteX40-977" fmla="*/ 2152650 w 2171700"/>
                <a:gd name="connsiteY40-978" fmla="*/ 7212177 h 7250277"/>
                <a:gd name="connsiteX41-979" fmla="*/ 2171700 w 2171700"/>
                <a:gd name="connsiteY41-980" fmla="*/ 7069302 h 7250277"/>
                <a:gd name="connsiteX42-981" fmla="*/ 1676400 w 2171700"/>
                <a:gd name="connsiteY42-982" fmla="*/ 6564477 h 7250277"/>
                <a:gd name="connsiteX43-983" fmla="*/ 1685925 w 2171700"/>
                <a:gd name="connsiteY43-984" fmla="*/ 6459702 h 7250277"/>
                <a:gd name="connsiteX44-985" fmla="*/ 1657350 w 2171700"/>
                <a:gd name="connsiteY44-986" fmla="*/ 6250152 h 7250277"/>
                <a:gd name="connsiteX45-987" fmla="*/ 1704975 w 2171700"/>
                <a:gd name="connsiteY45-988" fmla="*/ 5973927 h 7250277"/>
                <a:gd name="connsiteX46-989" fmla="*/ 1762125 w 2171700"/>
                <a:gd name="connsiteY46-990" fmla="*/ 5421477 h 7250277"/>
                <a:gd name="connsiteX47-991" fmla="*/ 1771650 w 2171700"/>
                <a:gd name="connsiteY47-992" fmla="*/ 5354802 h 7250277"/>
                <a:gd name="connsiteX48-993" fmla="*/ 1866900 w 2171700"/>
                <a:gd name="connsiteY48-994" fmla="*/ 5097627 h 7250277"/>
                <a:gd name="connsiteX49-995" fmla="*/ 1885950 w 2171700"/>
                <a:gd name="connsiteY49-996" fmla="*/ 4573752 h 7250277"/>
                <a:gd name="connsiteX50-997" fmla="*/ 1895475 w 2171700"/>
                <a:gd name="connsiteY50-998" fmla="*/ 4173702 h 7250277"/>
                <a:gd name="connsiteX51-999" fmla="*/ 1866900 w 2171700"/>
                <a:gd name="connsiteY51-1000" fmla="*/ 3630777 h 7250277"/>
                <a:gd name="connsiteX52-1001" fmla="*/ 2076450 w 2171700"/>
                <a:gd name="connsiteY52-1002" fmla="*/ 2697327 h 7250277"/>
                <a:gd name="connsiteX53-1003" fmla="*/ 2085975 w 2171700"/>
                <a:gd name="connsiteY53-1004" fmla="*/ 2430627 h 7250277"/>
                <a:gd name="connsiteX54-1005" fmla="*/ 1981200 w 2171700"/>
                <a:gd name="connsiteY54-1006" fmla="*/ 1859127 h 7250277"/>
                <a:gd name="connsiteX55-1007" fmla="*/ 1933575 w 2171700"/>
                <a:gd name="connsiteY55-1008" fmla="*/ 1697202 h 7250277"/>
                <a:gd name="connsiteX56-1009" fmla="*/ 1933575 w 2171700"/>
                <a:gd name="connsiteY56-1010" fmla="*/ 1420977 h 7250277"/>
                <a:gd name="connsiteX57-1011" fmla="*/ 1885950 w 2171700"/>
                <a:gd name="connsiteY57-1012" fmla="*/ 1259052 h 7250277"/>
                <a:gd name="connsiteX58-1013" fmla="*/ 1419225 w 2171700"/>
                <a:gd name="connsiteY58-1014" fmla="*/ 1163802 h 7250277"/>
                <a:gd name="connsiteX59-1015" fmla="*/ 1257300 w 2171700"/>
                <a:gd name="connsiteY59-1016" fmla="*/ 1011402 h 7250277"/>
                <a:gd name="connsiteX60-1017" fmla="*/ 1333500 w 2171700"/>
                <a:gd name="connsiteY60-1018" fmla="*/ 859002 h 7250277"/>
                <a:gd name="connsiteX61-1019" fmla="*/ 1447800 w 2171700"/>
                <a:gd name="connsiteY61-1020" fmla="*/ 392277 h 7250277"/>
                <a:gd name="connsiteX62-1021" fmla="*/ 1339600 w 2171700"/>
                <a:gd name="connsiteY62-1022" fmla="*/ 146640 h 7250277"/>
                <a:gd name="connsiteX63-1023" fmla="*/ 1063645 w 2171700"/>
                <a:gd name="connsiteY63-1024" fmla="*/ 550 h 7250277"/>
                <a:gd name="connsiteX0-1025" fmla="*/ 1063645 w 2171700"/>
                <a:gd name="connsiteY0-1026" fmla="*/ 568 h 7250295"/>
                <a:gd name="connsiteX1-1027" fmla="*/ 809625 w 2171700"/>
                <a:gd name="connsiteY1-1028" fmla="*/ 116070 h 7250295"/>
                <a:gd name="connsiteX2-1029" fmla="*/ 685800 w 2171700"/>
                <a:gd name="connsiteY2-1030" fmla="*/ 297045 h 7250295"/>
                <a:gd name="connsiteX3-1031" fmla="*/ 704850 w 2171700"/>
                <a:gd name="connsiteY3-1032" fmla="*/ 620895 h 7250295"/>
                <a:gd name="connsiteX4-1033" fmla="*/ 838200 w 2171700"/>
                <a:gd name="connsiteY4-1034" fmla="*/ 897120 h 7250295"/>
                <a:gd name="connsiteX5-1035" fmla="*/ 742950 w 2171700"/>
                <a:gd name="connsiteY5-1036" fmla="*/ 1011420 h 7250295"/>
                <a:gd name="connsiteX6-1037" fmla="*/ 133350 w 2171700"/>
                <a:gd name="connsiteY6-1038" fmla="*/ 1220970 h 7250295"/>
                <a:gd name="connsiteX7-1039" fmla="*/ 0 w 2171700"/>
                <a:gd name="connsiteY7-1040" fmla="*/ 2211570 h 7250295"/>
                <a:gd name="connsiteX8-1041" fmla="*/ 333375 w 2171700"/>
                <a:gd name="connsiteY8-1042" fmla="*/ 3106920 h 7250295"/>
                <a:gd name="connsiteX9-1043" fmla="*/ 247650 w 2171700"/>
                <a:gd name="connsiteY9-1044" fmla="*/ 3840345 h 7250295"/>
                <a:gd name="connsiteX10-1045" fmla="*/ 371475 w 2171700"/>
                <a:gd name="connsiteY10-1046" fmla="*/ 4059420 h 7250295"/>
                <a:gd name="connsiteX11-1047" fmla="*/ 495300 w 2171700"/>
                <a:gd name="connsiteY11-1048" fmla="*/ 4278495 h 7250295"/>
                <a:gd name="connsiteX12-1049" fmla="*/ 476250 w 2171700"/>
                <a:gd name="connsiteY12-1050" fmla="*/ 4735695 h 7250295"/>
                <a:gd name="connsiteX13-1051" fmla="*/ 476250 w 2171700"/>
                <a:gd name="connsiteY13-1052" fmla="*/ 5097645 h 7250295"/>
                <a:gd name="connsiteX14-1053" fmla="*/ 371475 w 2171700"/>
                <a:gd name="connsiteY14-1054" fmla="*/ 6145395 h 7250295"/>
                <a:gd name="connsiteX15-1055" fmla="*/ 371475 w 2171700"/>
                <a:gd name="connsiteY15-1056" fmla="*/ 6621645 h 7250295"/>
                <a:gd name="connsiteX16-1057" fmla="*/ 400050 w 2171700"/>
                <a:gd name="connsiteY16-1058" fmla="*/ 6821670 h 7250295"/>
                <a:gd name="connsiteX17-1059" fmla="*/ 323850 w 2171700"/>
                <a:gd name="connsiteY17-1060" fmla="*/ 7002645 h 7250295"/>
                <a:gd name="connsiteX18-1061" fmla="*/ 533400 w 2171700"/>
                <a:gd name="connsiteY18-1062" fmla="*/ 7250295 h 7250295"/>
                <a:gd name="connsiteX19-1063" fmla="*/ 952500 w 2171700"/>
                <a:gd name="connsiteY19-1064" fmla="*/ 7240770 h 7250295"/>
                <a:gd name="connsiteX20-1065" fmla="*/ 733425 w 2171700"/>
                <a:gd name="connsiteY20-1066" fmla="*/ 6821670 h 7250295"/>
                <a:gd name="connsiteX21-1067" fmla="*/ 790575 w 2171700"/>
                <a:gd name="connsiteY21-1068" fmla="*/ 6574020 h 7250295"/>
                <a:gd name="connsiteX22-1069" fmla="*/ 762000 w 2171700"/>
                <a:gd name="connsiteY22-1070" fmla="*/ 6250170 h 7250295"/>
                <a:gd name="connsiteX23-1071" fmla="*/ 885825 w 2171700"/>
                <a:gd name="connsiteY23-1072" fmla="*/ 5411970 h 7250295"/>
                <a:gd name="connsiteX24-1073" fmla="*/ 866775 w 2171700"/>
                <a:gd name="connsiteY24-1074" fmla="*/ 5326245 h 7250295"/>
                <a:gd name="connsiteX25-1075" fmla="*/ 971550 w 2171700"/>
                <a:gd name="connsiteY25-1076" fmla="*/ 5211945 h 7250295"/>
                <a:gd name="connsiteX26-1077" fmla="*/ 962025 w 2171700"/>
                <a:gd name="connsiteY26-1078" fmla="*/ 5069070 h 7250295"/>
                <a:gd name="connsiteX27-1079" fmla="*/ 1104900 w 2171700"/>
                <a:gd name="connsiteY27-1080" fmla="*/ 4526145 h 7250295"/>
                <a:gd name="connsiteX28-1081" fmla="*/ 1123950 w 2171700"/>
                <a:gd name="connsiteY28-1082" fmla="*/ 4392795 h 7250295"/>
                <a:gd name="connsiteX29-1083" fmla="*/ 1276350 w 2171700"/>
                <a:gd name="connsiteY29-1084" fmla="*/ 4649970 h 7250295"/>
                <a:gd name="connsiteX30-1085" fmla="*/ 1352550 w 2171700"/>
                <a:gd name="connsiteY30-1086" fmla="*/ 4926195 h 7250295"/>
                <a:gd name="connsiteX31-1087" fmla="*/ 1333500 w 2171700"/>
                <a:gd name="connsiteY31-1088" fmla="*/ 5069070 h 7250295"/>
                <a:gd name="connsiteX32-1089" fmla="*/ 1371600 w 2171700"/>
                <a:gd name="connsiteY32-1090" fmla="*/ 5078595 h 7250295"/>
                <a:gd name="connsiteX33-1091" fmla="*/ 1247775 w 2171700"/>
                <a:gd name="connsiteY33-1092" fmla="*/ 5516745 h 7250295"/>
                <a:gd name="connsiteX34-1093" fmla="*/ 1257300 w 2171700"/>
                <a:gd name="connsiteY34-1094" fmla="*/ 6469245 h 7250295"/>
                <a:gd name="connsiteX35-1095" fmla="*/ 1333500 w 2171700"/>
                <a:gd name="connsiteY35-1096" fmla="*/ 6583545 h 7250295"/>
                <a:gd name="connsiteX36-1097" fmla="*/ 1314450 w 2171700"/>
                <a:gd name="connsiteY36-1098" fmla="*/ 6735945 h 7250295"/>
                <a:gd name="connsiteX37-1099" fmla="*/ 1323975 w 2171700"/>
                <a:gd name="connsiteY37-1100" fmla="*/ 6859770 h 7250295"/>
                <a:gd name="connsiteX38-1101" fmla="*/ 1304925 w 2171700"/>
                <a:gd name="connsiteY38-1102" fmla="*/ 7012170 h 7250295"/>
                <a:gd name="connsiteX39-1103" fmla="*/ 1704975 w 2171700"/>
                <a:gd name="connsiteY39-1104" fmla="*/ 7212195 h 7250295"/>
                <a:gd name="connsiteX40-1105" fmla="*/ 2152650 w 2171700"/>
                <a:gd name="connsiteY40-1106" fmla="*/ 7212195 h 7250295"/>
                <a:gd name="connsiteX41-1107" fmla="*/ 2171700 w 2171700"/>
                <a:gd name="connsiteY41-1108" fmla="*/ 7069320 h 7250295"/>
                <a:gd name="connsiteX42-1109" fmla="*/ 1676400 w 2171700"/>
                <a:gd name="connsiteY42-1110" fmla="*/ 6564495 h 7250295"/>
                <a:gd name="connsiteX43-1111" fmla="*/ 1685925 w 2171700"/>
                <a:gd name="connsiteY43-1112" fmla="*/ 6459720 h 7250295"/>
                <a:gd name="connsiteX44-1113" fmla="*/ 1657350 w 2171700"/>
                <a:gd name="connsiteY44-1114" fmla="*/ 6250170 h 7250295"/>
                <a:gd name="connsiteX45-1115" fmla="*/ 1704975 w 2171700"/>
                <a:gd name="connsiteY45-1116" fmla="*/ 5973945 h 7250295"/>
                <a:gd name="connsiteX46-1117" fmla="*/ 1762125 w 2171700"/>
                <a:gd name="connsiteY46-1118" fmla="*/ 5421495 h 7250295"/>
                <a:gd name="connsiteX47-1119" fmla="*/ 1771650 w 2171700"/>
                <a:gd name="connsiteY47-1120" fmla="*/ 5354820 h 7250295"/>
                <a:gd name="connsiteX48-1121" fmla="*/ 1866900 w 2171700"/>
                <a:gd name="connsiteY48-1122" fmla="*/ 5097645 h 7250295"/>
                <a:gd name="connsiteX49-1123" fmla="*/ 1885950 w 2171700"/>
                <a:gd name="connsiteY49-1124" fmla="*/ 4573770 h 7250295"/>
                <a:gd name="connsiteX50-1125" fmla="*/ 1895475 w 2171700"/>
                <a:gd name="connsiteY50-1126" fmla="*/ 4173720 h 7250295"/>
                <a:gd name="connsiteX51-1127" fmla="*/ 1866900 w 2171700"/>
                <a:gd name="connsiteY51-1128" fmla="*/ 3630795 h 7250295"/>
                <a:gd name="connsiteX52-1129" fmla="*/ 2076450 w 2171700"/>
                <a:gd name="connsiteY52-1130" fmla="*/ 2697345 h 7250295"/>
                <a:gd name="connsiteX53-1131" fmla="*/ 2085975 w 2171700"/>
                <a:gd name="connsiteY53-1132" fmla="*/ 2430645 h 7250295"/>
                <a:gd name="connsiteX54-1133" fmla="*/ 1981200 w 2171700"/>
                <a:gd name="connsiteY54-1134" fmla="*/ 1859145 h 7250295"/>
                <a:gd name="connsiteX55-1135" fmla="*/ 1933575 w 2171700"/>
                <a:gd name="connsiteY55-1136" fmla="*/ 1697220 h 7250295"/>
                <a:gd name="connsiteX56-1137" fmla="*/ 1933575 w 2171700"/>
                <a:gd name="connsiteY56-1138" fmla="*/ 1420995 h 7250295"/>
                <a:gd name="connsiteX57-1139" fmla="*/ 1885950 w 2171700"/>
                <a:gd name="connsiteY57-1140" fmla="*/ 1259070 h 7250295"/>
                <a:gd name="connsiteX58-1141" fmla="*/ 1419225 w 2171700"/>
                <a:gd name="connsiteY58-1142" fmla="*/ 1163820 h 7250295"/>
                <a:gd name="connsiteX59-1143" fmla="*/ 1257300 w 2171700"/>
                <a:gd name="connsiteY59-1144" fmla="*/ 1011420 h 7250295"/>
                <a:gd name="connsiteX60-1145" fmla="*/ 1333500 w 2171700"/>
                <a:gd name="connsiteY60-1146" fmla="*/ 859020 h 7250295"/>
                <a:gd name="connsiteX61-1147" fmla="*/ 1447800 w 2171700"/>
                <a:gd name="connsiteY61-1148" fmla="*/ 392295 h 7250295"/>
                <a:gd name="connsiteX62-1149" fmla="*/ 1330946 w 2171700"/>
                <a:gd name="connsiteY62-1150" fmla="*/ 143773 h 7250295"/>
                <a:gd name="connsiteX63-1151" fmla="*/ 1063645 w 2171700"/>
                <a:gd name="connsiteY63-1152" fmla="*/ 568 h 7250295"/>
                <a:gd name="connsiteX0-1153" fmla="*/ 1063645 w 2171700"/>
                <a:gd name="connsiteY0-1154" fmla="*/ 568 h 7250295"/>
                <a:gd name="connsiteX1-1155" fmla="*/ 809625 w 2171700"/>
                <a:gd name="connsiteY1-1156" fmla="*/ 116070 h 7250295"/>
                <a:gd name="connsiteX2-1157" fmla="*/ 685800 w 2171700"/>
                <a:gd name="connsiteY2-1158" fmla="*/ 297045 h 7250295"/>
                <a:gd name="connsiteX3-1159" fmla="*/ 704850 w 2171700"/>
                <a:gd name="connsiteY3-1160" fmla="*/ 620895 h 7250295"/>
                <a:gd name="connsiteX4-1161" fmla="*/ 838200 w 2171700"/>
                <a:gd name="connsiteY4-1162" fmla="*/ 897120 h 7250295"/>
                <a:gd name="connsiteX5-1163" fmla="*/ 742950 w 2171700"/>
                <a:gd name="connsiteY5-1164" fmla="*/ 1011420 h 7250295"/>
                <a:gd name="connsiteX6-1165" fmla="*/ 133350 w 2171700"/>
                <a:gd name="connsiteY6-1166" fmla="*/ 1220970 h 7250295"/>
                <a:gd name="connsiteX7-1167" fmla="*/ 0 w 2171700"/>
                <a:gd name="connsiteY7-1168" fmla="*/ 2211570 h 7250295"/>
                <a:gd name="connsiteX8-1169" fmla="*/ 333375 w 2171700"/>
                <a:gd name="connsiteY8-1170" fmla="*/ 3106920 h 7250295"/>
                <a:gd name="connsiteX9-1171" fmla="*/ 247650 w 2171700"/>
                <a:gd name="connsiteY9-1172" fmla="*/ 3840345 h 7250295"/>
                <a:gd name="connsiteX10-1173" fmla="*/ 371475 w 2171700"/>
                <a:gd name="connsiteY10-1174" fmla="*/ 4059420 h 7250295"/>
                <a:gd name="connsiteX11-1175" fmla="*/ 495300 w 2171700"/>
                <a:gd name="connsiteY11-1176" fmla="*/ 4278495 h 7250295"/>
                <a:gd name="connsiteX12-1177" fmla="*/ 476250 w 2171700"/>
                <a:gd name="connsiteY12-1178" fmla="*/ 4735695 h 7250295"/>
                <a:gd name="connsiteX13-1179" fmla="*/ 476250 w 2171700"/>
                <a:gd name="connsiteY13-1180" fmla="*/ 5097645 h 7250295"/>
                <a:gd name="connsiteX14-1181" fmla="*/ 371475 w 2171700"/>
                <a:gd name="connsiteY14-1182" fmla="*/ 6145395 h 7250295"/>
                <a:gd name="connsiteX15-1183" fmla="*/ 371475 w 2171700"/>
                <a:gd name="connsiteY15-1184" fmla="*/ 6621645 h 7250295"/>
                <a:gd name="connsiteX16-1185" fmla="*/ 400050 w 2171700"/>
                <a:gd name="connsiteY16-1186" fmla="*/ 6821670 h 7250295"/>
                <a:gd name="connsiteX17-1187" fmla="*/ 323850 w 2171700"/>
                <a:gd name="connsiteY17-1188" fmla="*/ 7002645 h 7250295"/>
                <a:gd name="connsiteX18-1189" fmla="*/ 533400 w 2171700"/>
                <a:gd name="connsiteY18-1190" fmla="*/ 7250295 h 7250295"/>
                <a:gd name="connsiteX19-1191" fmla="*/ 952500 w 2171700"/>
                <a:gd name="connsiteY19-1192" fmla="*/ 7240770 h 7250295"/>
                <a:gd name="connsiteX20-1193" fmla="*/ 733425 w 2171700"/>
                <a:gd name="connsiteY20-1194" fmla="*/ 6821670 h 7250295"/>
                <a:gd name="connsiteX21-1195" fmla="*/ 790575 w 2171700"/>
                <a:gd name="connsiteY21-1196" fmla="*/ 6574020 h 7250295"/>
                <a:gd name="connsiteX22-1197" fmla="*/ 762000 w 2171700"/>
                <a:gd name="connsiteY22-1198" fmla="*/ 6250170 h 7250295"/>
                <a:gd name="connsiteX23-1199" fmla="*/ 885825 w 2171700"/>
                <a:gd name="connsiteY23-1200" fmla="*/ 5411970 h 7250295"/>
                <a:gd name="connsiteX24-1201" fmla="*/ 866775 w 2171700"/>
                <a:gd name="connsiteY24-1202" fmla="*/ 5326245 h 7250295"/>
                <a:gd name="connsiteX25-1203" fmla="*/ 971550 w 2171700"/>
                <a:gd name="connsiteY25-1204" fmla="*/ 5211945 h 7250295"/>
                <a:gd name="connsiteX26-1205" fmla="*/ 962025 w 2171700"/>
                <a:gd name="connsiteY26-1206" fmla="*/ 5069070 h 7250295"/>
                <a:gd name="connsiteX27-1207" fmla="*/ 1104900 w 2171700"/>
                <a:gd name="connsiteY27-1208" fmla="*/ 4526145 h 7250295"/>
                <a:gd name="connsiteX28-1209" fmla="*/ 1123950 w 2171700"/>
                <a:gd name="connsiteY28-1210" fmla="*/ 4392795 h 7250295"/>
                <a:gd name="connsiteX29-1211" fmla="*/ 1276350 w 2171700"/>
                <a:gd name="connsiteY29-1212" fmla="*/ 4649970 h 7250295"/>
                <a:gd name="connsiteX30-1213" fmla="*/ 1352550 w 2171700"/>
                <a:gd name="connsiteY30-1214" fmla="*/ 4926195 h 7250295"/>
                <a:gd name="connsiteX31-1215" fmla="*/ 1333500 w 2171700"/>
                <a:gd name="connsiteY31-1216" fmla="*/ 5069070 h 7250295"/>
                <a:gd name="connsiteX32-1217" fmla="*/ 1371600 w 2171700"/>
                <a:gd name="connsiteY32-1218" fmla="*/ 5078595 h 7250295"/>
                <a:gd name="connsiteX33-1219" fmla="*/ 1247775 w 2171700"/>
                <a:gd name="connsiteY33-1220" fmla="*/ 5516745 h 7250295"/>
                <a:gd name="connsiteX34-1221" fmla="*/ 1257300 w 2171700"/>
                <a:gd name="connsiteY34-1222" fmla="*/ 6469245 h 7250295"/>
                <a:gd name="connsiteX35-1223" fmla="*/ 1333500 w 2171700"/>
                <a:gd name="connsiteY35-1224" fmla="*/ 6583545 h 7250295"/>
                <a:gd name="connsiteX36-1225" fmla="*/ 1314450 w 2171700"/>
                <a:gd name="connsiteY36-1226" fmla="*/ 6735945 h 7250295"/>
                <a:gd name="connsiteX37-1227" fmla="*/ 1323975 w 2171700"/>
                <a:gd name="connsiteY37-1228" fmla="*/ 6859770 h 7250295"/>
                <a:gd name="connsiteX38-1229" fmla="*/ 1304925 w 2171700"/>
                <a:gd name="connsiteY38-1230" fmla="*/ 7012170 h 7250295"/>
                <a:gd name="connsiteX39-1231" fmla="*/ 1704975 w 2171700"/>
                <a:gd name="connsiteY39-1232" fmla="*/ 7212195 h 7250295"/>
                <a:gd name="connsiteX40-1233" fmla="*/ 2152650 w 2171700"/>
                <a:gd name="connsiteY40-1234" fmla="*/ 7212195 h 7250295"/>
                <a:gd name="connsiteX41-1235" fmla="*/ 2171700 w 2171700"/>
                <a:gd name="connsiteY41-1236" fmla="*/ 7069320 h 7250295"/>
                <a:gd name="connsiteX42-1237" fmla="*/ 1676400 w 2171700"/>
                <a:gd name="connsiteY42-1238" fmla="*/ 6564495 h 7250295"/>
                <a:gd name="connsiteX43-1239" fmla="*/ 1685925 w 2171700"/>
                <a:gd name="connsiteY43-1240" fmla="*/ 6459720 h 7250295"/>
                <a:gd name="connsiteX44-1241" fmla="*/ 1657350 w 2171700"/>
                <a:gd name="connsiteY44-1242" fmla="*/ 6250170 h 7250295"/>
                <a:gd name="connsiteX45-1243" fmla="*/ 1704975 w 2171700"/>
                <a:gd name="connsiteY45-1244" fmla="*/ 5973945 h 7250295"/>
                <a:gd name="connsiteX46-1245" fmla="*/ 1762125 w 2171700"/>
                <a:gd name="connsiteY46-1246" fmla="*/ 5421495 h 7250295"/>
                <a:gd name="connsiteX47-1247" fmla="*/ 1771650 w 2171700"/>
                <a:gd name="connsiteY47-1248" fmla="*/ 5354820 h 7250295"/>
                <a:gd name="connsiteX48-1249" fmla="*/ 1866900 w 2171700"/>
                <a:gd name="connsiteY48-1250" fmla="*/ 5097645 h 7250295"/>
                <a:gd name="connsiteX49-1251" fmla="*/ 1885950 w 2171700"/>
                <a:gd name="connsiteY49-1252" fmla="*/ 4573770 h 7250295"/>
                <a:gd name="connsiteX50-1253" fmla="*/ 1895475 w 2171700"/>
                <a:gd name="connsiteY50-1254" fmla="*/ 4173720 h 7250295"/>
                <a:gd name="connsiteX51-1255" fmla="*/ 1866900 w 2171700"/>
                <a:gd name="connsiteY51-1256" fmla="*/ 3630795 h 7250295"/>
                <a:gd name="connsiteX52-1257" fmla="*/ 2076450 w 2171700"/>
                <a:gd name="connsiteY52-1258" fmla="*/ 2697345 h 7250295"/>
                <a:gd name="connsiteX53-1259" fmla="*/ 2085975 w 2171700"/>
                <a:gd name="connsiteY53-1260" fmla="*/ 2430645 h 7250295"/>
                <a:gd name="connsiteX54-1261" fmla="*/ 1981200 w 2171700"/>
                <a:gd name="connsiteY54-1262" fmla="*/ 1859145 h 7250295"/>
                <a:gd name="connsiteX55-1263" fmla="*/ 1933575 w 2171700"/>
                <a:gd name="connsiteY55-1264" fmla="*/ 1697220 h 7250295"/>
                <a:gd name="connsiteX56-1265" fmla="*/ 1933575 w 2171700"/>
                <a:gd name="connsiteY56-1266" fmla="*/ 1420995 h 7250295"/>
                <a:gd name="connsiteX57-1267" fmla="*/ 1885950 w 2171700"/>
                <a:gd name="connsiteY57-1268" fmla="*/ 1259070 h 7250295"/>
                <a:gd name="connsiteX58-1269" fmla="*/ 1419225 w 2171700"/>
                <a:gd name="connsiteY58-1270" fmla="*/ 1163820 h 7250295"/>
                <a:gd name="connsiteX59-1271" fmla="*/ 1257300 w 2171700"/>
                <a:gd name="connsiteY59-1272" fmla="*/ 1011420 h 7250295"/>
                <a:gd name="connsiteX60-1273" fmla="*/ 1333500 w 2171700"/>
                <a:gd name="connsiteY60-1274" fmla="*/ 859020 h 7250295"/>
                <a:gd name="connsiteX61-1275" fmla="*/ 1447800 w 2171700"/>
                <a:gd name="connsiteY61-1276" fmla="*/ 392295 h 7250295"/>
                <a:gd name="connsiteX62-1277" fmla="*/ 1330946 w 2171700"/>
                <a:gd name="connsiteY62-1278" fmla="*/ 143773 h 7250295"/>
                <a:gd name="connsiteX63-1279" fmla="*/ 1063645 w 2171700"/>
                <a:gd name="connsiteY63-1280" fmla="*/ 568 h 7250295"/>
                <a:gd name="connsiteX0-1281" fmla="*/ 1063645 w 2171700"/>
                <a:gd name="connsiteY0-1282" fmla="*/ 568 h 7250295"/>
                <a:gd name="connsiteX1-1283" fmla="*/ 809625 w 2171700"/>
                <a:gd name="connsiteY1-1284" fmla="*/ 116070 h 7250295"/>
                <a:gd name="connsiteX2-1285" fmla="*/ 685800 w 2171700"/>
                <a:gd name="connsiteY2-1286" fmla="*/ 297045 h 7250295"/>
                <a:gd name="connsiteX3-1287" fmla="*/ 704850 w 2171700"/>
                <a:gd name="connsiteY3-1288" fmla="*/ 620895 h 7250295"/>
                <a:gd name="connsiteX4-1289" fmla="*/ 838200 w 2171700"/>
                <a:gd name="connsiteY4-1290" fmla="*/ 897120 h 7250295"/>
                <a:gd name="connsiteX5-1291" fmla="*/ 742950 w 2171700"/>
                <a:gd name="connsiteY5-1292" fmla="*/ 1011420 h 7250295"/>
                <a:gd name="connsiteX6-1293" fmla="*/ 133350 w 2171700"/>
                <a:gd name="connsiteY6-1294" fmla="*/ 1220970 h 7250295"/>
                <a:gd name="connsiteX7-1295" fmla="*/ 0 w 2171700"/>
                <a:gd name="connsiteY7-1296" fmla="*/ 2211570 h 7250295"/>
                <a:gd name="connsiteX8-1297" fmla="*/ 333375 w 2171700"/>
                <a:gd name="connsiteY8-1298" fmla="*/ 3106920 h 7250295"/>
                <a:gd name="connsiteX9-1299" fmla="*/ 247650 w 2171700"/>
                <a:gd name="connsiteY9-1300" fmla="*/ 3840345 h 7250295"/>
                <a:gd name="connsiteX10-1301" fmla="*/ 371475 w 2171700"/>
                <a:gd name="connsiteY10-1302" fmla="*/ 4059420 h 7250295"/>
                <a:gd name="connsiteX11-1303" fmla="*/ 495300 w 2171700"/>
                <a:gd name="connsiteY11-1304" fmla="*/ 4278495 h 7250295"/>
                <a:gd name="connsiteX12-1305" fmla="*/ 476250 w 2171700"/>
                <a:gd name="connsiteY12-1306" fmla="*/ 4735695 h 7250295"/>
                <a:gd name="connsiteX13-1307" fmla="*/ 476250 w 2171700"/>
                <a:gd name="connsiteY13-1308" fmla="*/ 5097645 h 7250295"/>
                <a:gd name="connsiteX14-1309" fmla="*/ 371475 w 2171700"/>
                <a:gd name="connsiteY14-1310" fmla="*/ 6145395 h 7250295"/>
                <a:gd name="connsiteX15-1311" fmla="*/ 371475 w 2171700"/>
                <a:gd name="connsiteY15-1312" fmla="*/ 6621645 h 7250295"/>
                <a:gd name="connsiteX16-1313" fmla="*/ 400050 w 2171700"/>
                <a:gd name="connsiteY16-1314" fmla="*/ 6821670 h 7250295"/>
                <a:gd name="connsiteX17-1315" fmla="*/ 323850 w 2171700"/>
                <a:gd name="connsiteY17-1316" fmla="*/ 7002645 h 7250295"/>
                <a:gd name="connsiteX18-1317" fmla="*/ 533400 w 2171700"/>
                <a:gd name="connsiteY18-1318" fmla="*/ 7250295 h 7250295"/>
                <a:gd name="connsiteX19-1319" fmla="*/ 952500 w 2171700"/>
                <a:gd name="connsiteY19-1320" fmla="*/ 7240770 h 7250295"/>
                <a:gd name="connsiteX20-1321" fmla="*/ 733425 w 2171700"/>
                <a:gd name="connsiteY20-1322" fmla="*/ 6821670 h 7250295"/>
                <a:gd name="connsiteX21-1323" fmla="*/ 790575 w 2171700"/>
                <a:gd name="connsiteY21-1324" fmla="*/ 6574020 h 7250295"/>
                <a:gd name="connsiteX22-1325" fmla="*/ 762000 w 2171700"/>
                <a:gd name="connsiteY22-1326" fmla="*/ 6250170 h 7250295"/>
                <a:gd name="connsiteX23-1327" fmla="*/ 885825 w 2171700"/>
                <a:gd name="connsiteY23-1328" fmla="*/ 5411970 h 7250295"/>
                <a:gd name="connsiteX24-1329" fmla="*/ 866775 w 2171700"/>
                <a:gd name="connsiteY24-1330" fmla="*/ 5326245 h 7250295"/>
                <a:gd name="connsiteX25-1331" fmla="*/ 971550 w 2171700"/>
                <a:gd name="connsiteY25-1332" fmla="*/ 5211945 h 7250295"/>
                <a:gd name="connsiteX26-1333" fmla="*/ 962025 w 2171700"/>
                <a:gd name="connsiteY26-1334" fmla="*/ 5069070 h 7250295"/>
                <a:gd name="connsiteX27-1335" fmla="*/ 1104900 w 2171700"/>
                <a:gd name="connsiteY27-1336" fmla="*/ 4526145 h 7250295"/>
                <a:gd name="connsiteX28-1337" fmla="*/ 1123950 w 2171700"/>
                <a:gd name="connsiteY28-1338" fmla="*/ 4392795 h 7250295"/>
                <a:gd name="connsiteX29-1339" fmla="*/ 1276350 w 2171700"/>
                <a:gd name="connsiteY29-1340" fmla="*/ 4649970 h 7250295"/>
                <a:gd name="connsiteX30-1341" fmla="*/ 1352550 w 2171700"/>
                <a:gd name="connsiteY30-1342" fmla="*/ 4926195 h 7250295"/>
                <a:gd name="connsiteX31-1343" fmla="*/ 1333500 w 2171700"/>
                <a:gd name="connsiteY31-1344" fmla="*/ 5069070 h 7250295"/>
                <a:gd name="connsiteX32-1345" fmla="*/ 1371600 w 2171700"/>
                <a:gd name="connsiteY32-1346" fmla="*/ 5078595 h 7250295"/>
                <a:gd name="connsiteX33-1347" fmla="*/ 1247775 w 2171700"/>
                <a:gd name="connsiteY33-1348" fmla="*/ 5516745 h 7250295"/>
                <a:gd name="connsiteX34-1349" fmla="*/ 1257300 w 2171700"/>
                <a:gd name="connsiteY34-1350" fmla="*/ 6469245 h 7250295"/>
                <a:gd name="connsiteX35-1351" fmla="*/ 1333500 w 2171700"/>
                <a:gd name="connsiteY35-1352" fmla="*/ 6583545 h 7250295"/>
                <a:gd name="connsiteX36-1353" fmla="*/ 1314450 w 2171700"/>
                <a:gd name="connsiteY36-1354" fmla="*/ 6735945 h 7250295"/>
                <a:gd name="connsiteX37-1355" fmla="*/ 1323975 w 2171700"/>
                <a:gd name="connsiteY37-1356" fmla="*/ 6859770 h 7250295"/>
                <a:gd name="connsiteX38-1357" fmla="*/ 1304925 w 2171700"/>
                <a:gd name="connsiteY38-1358" fmla="*/ 7012170 h 7250295"/>
                <a:gd name="connsiteX39-1359" fmla="*/ 1704975 w 2171700"/>
                <a:gd name="connsiteY39-1360" fmla="*/ 7212195 h 7250295"/>
                <a:gd name="connsiteX40-1361" fmla="*/ 2152650 w 2171700"/>
                <a:gd name="connsiteY40-1362" fmla="*/ 7212195 h 7250295"/>
                <a:gd name="connsiteX41-1363" fmla="*/ 2171700 w 2171700"/>
                <a:gd name="connsiteY41-1364" fmla="*/ 7069320 h 7250295"/>
                <a:gd name="connsiteX42-1365" fmla="*/ 1676400 w 2171700"/>
                <a:gd name="connsiteY42-1366" fmla="*/ 6564495 h 7250295"/>
                <a:gd name="connsiteX43-1367" fmla="*/ 1685925 w 2171700"/>
                <a:gd name="connsiteY43-1368" fmla="*/ 6459720 h 7250295"/>
                <a:gd name="connsiteX44-1369" fmla="*/ 1657350 w 2171700"/>
                <a:gd name="connsiteY44-1370" fmla="*/ 6250170 h 7250295"/>
                <a:gd name="connsiteX45-1371" fmla="*/ 1704975 w 2171700"/>
                <a:gd name="connsiteY45-1372" fmla="*/ 5973945 h 7250295"/>
                <a:gd name="connsiteX46-1373" fmla="*/ 1762125 w 2171700"/>
                <a:gd name="connsiteY46-1374" fmla="*/ 5421495 h 7250295"/>
                <a:gd name="connsiteX47-1375" fmla="*/ 1771650 w 2171700"/>
                <a:gd name="connsiteY47-1376" fmla="*/ 5354820 h 7250295"/>
                <a:gd name="connsiteX48-1377" fmla="*/ 1866900 w 2171700"/>
                <a:gd name="connsiteY48-1378" fmla="*/ 5097645 h 7250295"/>
                <a:gd name="connsiteX49-1379" fmla="*/ 1885950 w 2171700"/>
                <a:gd name="connsiteY49-1380" fmla="*/ 4573770 h 7250295"/>
                <a:gd name="connsiteX50-1381" fmla="*/ 1895475 w 2171700"/>
                <a:gd name="connsiteY50-1382" fmla="*/ 4173720 h 7250295"/>
                <a:gd name="connsiteX51-1383" fmla="*/ 1866900 w 2171700"/>
                <a:gd name="connsiteY51-1384" fmla="*/ 3630795 h 7250295"/>
                <a:gd name="connsiteX52-1385" fmla="*/ 2076450 w 2171700"/>
                <a:gd name="connsiteY52-1386" fmla="*/ 2697345 h 7250295"/>
                <a:gd name="connsiteX53-1387" fmla="*/ 2085975 w 2171700"/>
                <a:gd name="connsiteY53-1388" fmla="*/ 2430645 h 7250295"/>
                <a:gd name="connsiteX54-1389" fmla="*/ 1981200 w 2171700"/>
                <a:gd name="connsiteY54-1390" fmla="*/ 1859145 h 7250295"/>
                <a:gd name="connsiteX55-1391" fmla="*/ 1933575 w 2171700"/>
                <a:gd name="connsiteY55-1392" fmla="*/ 1697220 h 7250295"/>
                <a:gd name="connsiteX56-1393" fmla="*/ 1933575 w 2171700"/>
                <a:gd name="connsiteY56-1394" fmla="*/ 1420995 h 7250295"/>
                <a:gd name="connsiteX57-1395" fmla="*/ 1885950 w 2171700"/>
                <a:gd name="connsiteY57-1396" fmla="*/ 1259070 h 7250295"/>
                <a:gd name="connsiteX58-1397" fmla="*/ 1419225 w 2171700"/>
                <a:gd name="connsiteY58-1398" fmla="*/ 1163820 h 7250295"/>
                <a:gd name="connsiteX59-1399" fmla="*/ 1257300 w 2171700"/>
                <a:gd name="connsiteY59-1400" fmla="*/ 1011420 h 7250295"/>
                <a:gd name="connsiteX60-1401" fmla="*/ 1333500 w 2171700"/>
                <a:gd name="connsiteY60-1402" fmla="*/ 859020 h 7250295"/>
                <a:gd name="connsiteX61-1403" fmla="*/ 1456454 w 2171700"/>
                <a:gd name="connsiteY61-1404" fmla="*/ 363449 h 7250295"/>
                <a:gd name="connsiteX62-1405" fmla="*/ 1330946 w 2171700"/>
                <a:gd name="connsiteY62-1406" fmla="*/ 143773 h 7250295"/>
                <a:gd name="connsiteX63-1407" fmla="*/ 1063645 w 2171700"/>
                <a:gd name="connsiteY63-1408" fmla="*/ 568 h 7250295"/>
                <a:gd name="connsiteX0-1409" fmla="*/ 1063645 w 2171700"/>
                <a:gd name="connsiteY0-1410" fmla="*/ 568 h 7250295"/>
                <a:gd name="connsiteX1-1411" fmla="*/ 809625 w 2171700"/>
                <a:gd name="connsiteY1-1412" fmla="*/ 116070 h 7250295"/>
                <a:gd name="connsiteX2-1413" fmla="*/ 685800 w 2171700"/>
                <a:gd name="connsiteY2-1414" fmla="*/ 297045 h 7250295"/>
                <a:gd name="connsiteX3-1415" fmla="*/ 704850 w 2171700"/>
                <a:gd name="connsiteY3-1416" fmla="*/ 620895 h 7250295"/>
                <a:gd name="connsiteX4-1417" fmla="*/ 838200 w 2171700"/>
                <a:gd name="connsiteY4-1418" fmla="*/ 897120 h 7250295"/>
                <a:gd name="connsiteX5-1419" fmla="*/ 742950 w 2171700"/>
                <a:gd name="connsiteY5-1420" fmla="*/ 1011420 h 7250295"/>
                <a:gd name="connsiteX6-1421" fmla="*/ 133350 w 2171700"/>
                <a:gd name="connsiteY6-1422" fmla="*/ 1220970 h 7250295"/>
                <a:gd name="connsiteX7-1423" fmla="*/ 0 w 2171700"/>
                <a:gd name="connsiteY7-1424" fmla="*/ 2211570 h 7250295"/>
                <a:gd name="connsiteX8-1425" fmla="*/ 333375 w 2171700"/>
                <a:gd name="connsiteY8-1426" fmla="*/ 3106920 h 7250295"/>
                <a:gd name="connsiteX9-1427" fmla="*/ 247650 w 2171700"/>
                <a:gd name="connsiteY9-1428" fmla="*/ 3840345 h 7250295"/>
                <a:gd name="connsiteX10-1429" fmla="*/ 371475 w 2171700"/>
                <a:gd name="connsiteY10-1430" fmla="*/ 4059420 h 7250295"/>
                <a:gd name="connsiteX11-1431" fmla="*/ 495300 w 2171700"/>
                <a:gd name="connsiteY11-1432" fmla="*/ 4278495 h 7250295"/>
                <a:gd name="connsiteX12-1433" fmla="*/ 476250 w 2171700"/>
                <a:gd name="connsiteY12-1434" fmla="*/ 4735695 h 7250295"/>
                <a:gd name="connsiteX13-1435" fmla="*/ 476250 w 2171700"/>
                <a:gd name="connsiteY13-1436" fmla="*/ 5097645 h 7250295"/>
                <a:gd name="connsiteX14-1437" fmla="*/ 371475 w 2171700"/>
                <a:gd name="connsiteY14-1438" fmla="*/ 6145395 h 7250295"/>
                <a:gd name="connsiteX15-1439" fmla="*/ 371475 w 2171700"/>
                <a:gd name="connsiteY15-1440" fmla="*/ 6621645 h 7250295"/>
                <a:gd name="connsiteX16-1441" fmla="*/ 400050 w 2171700"/>
                <a:gd name="connsiteY16-1442" fmla="*/ 6821670 h 7250295"/>
                <a:gd name="connsiteX17-1443" fmla="*/ 323850 w 2171700"/>
                <a:gd name="connsiteY17-1444" fmla="*/ 7002645 h 7250295"/>
                <a:gd name="connsiteX18-1445" fmla="*/ 533400 w 2171700"/>
                <a:gd name="connsiteY18-1446" fmla="*/ 7250295 h 7250295"/>
                <a:gd name="connsiteX19-1447" fmla="*/ 952500 w 2171700"/>
                <a:gd name="connsiteY19-1448" fmla="*/ 7240770 h 7250295"/>
                <a:gd name="connsiteX20-1449" fmla="*/ 733425 w 2171700"/>
                <a:gd name="connsiteY20-1450" fmla="*/ 6821670 h 7250295"/>
                <a:gd name="connsiteX21-1451" fmla="*/ 790575 w 2171700"/>
                <a:gd name="connsiteY21-1452" fmla="*/ 6574020 h 7250295"/>
                <a:gd name="connsiteX22-1453" fmla="*/ 762000 w 2171700"/>
                <a:gd name="connsiteY22-1454" fmla="*/ 6250170 h 7250295"/>
                <a:gd name="connsiteX23-1455" fmla="*/ 885825 w 2171700"/>
                <a:gd name="connsiteY23-1456" fmla="*/ 5411970 h 7250295"/>
                <a:gd name="connsiteX24-1457" fmla="*/ 866775 w 2171700"/>
                <a:gd name="connsiteY24-1458" fmla="*/ 5326245 h 7250295"/>
                <a:gd name="connsiteX25-1459" fmla="*/ 971550 w 2171700"/>
                <a:gd name="connsiteY25-1460" fmla="*/ 5211945 h 7250295"/>
                <a:gd name="connsiteX26-1461" fmla="*/ 962025 w 2171700"/>
                <a:gd name="connsiteY26-1462" fmla="*/ 5069070 h 7250295"/>
                <a:gd name="connsiteX27-1463" fmla="*/ 1104900 w 2171700"/>
                <a:gd name="connsiteY27-1464" fmla="*/ 4526145 h 7250295"/>
                <a:gd name="connsiteX28-1465" fmla="*/ 1123950 w 2171700"/>
                <a:gd name="connsiteY28-1466" fmla="*/ 4392795 h 7250295"/>
                <a:gd name="connsiteX29-1467" fmla="*/ 1276350 w 2171700"/>
                <a:gd name="connsiteY29-1468" fmla="*/ 4649970 h 7250295"/>
                <a:gd name="connsiteX30-1469" fmla="*/ 1352550 w 2171700"/>
                <a:gd name="connsiteY30-1470" fmla="*/ 4926195 h 7250295"/>
                <a:gd name="connsiteX31-1471" fmla="*/ 1333500 w 2171700"/>
                <a:gd name="connsiteY31-1472" fmla="*/ 5069070 h 7250295"/>
                <a:gd name="connsiteX32-1473" fmla="*/ 1371600 w 2171700"/>
                <a:gd name="connsiteY32-1474" fmla="*/ 5078595 h 7250295"/>
                <a:gd name="connsiteX33-1475" fmla="*/ 1247775 w 2171700"/>
                <a:gd name="connsiteY33-1476" fmla="*/ 5516745 h 7250295"/>
                <a:gd name="connsiteX34-1477" fmla="*/ 1257300 w 2171700"/>
                <a:gd name="connsiteY34-1478" fmla="*/ 6469245 h 7250295"/>
                <a:gd name="connsiteX35-1479" fmla="*/ 1333500 w 2171700"/>
                <a:gd name="connsiteY35-1480" fmla="*/ 6583545 h 7250295"/>
                <a:gd name="connsiteX36-1481" fmla="*/ 1314450 w 2171700"/>
                <a:gd name="connsiteY36-1482" fmla="*/ 6735945 h 7250295"/>
                <a:gd name="connsiteX37-1483" fmla="*/ 1323975 w 2171700"/>
                <a:gd name="connsiteY37-1484" fmla="*/ 6859770 h 7250295"/>
                <a:gd name="connsiteX38-1485" fmla="*/ 1304925 w 2171700"/>
                <a:gd name="connsiteY38-1486" fmla="*/ 7012170 h 7250295"/>
                <a:gd name="connsiteX39-1487" fmla="*/ 1704975 w 2171700"/>
                <a:gd name="connsiteY39-1488" fmla="*/ 7212195 h 7250295"/>
                <a:gd name="connsiteX40-1489" fmla="*/ 2152650 w 2171700"/>
                <a:gd name="connsiteY40-1490" fmla="*/ 7212195 h 7250295"/>
                <a:gd name="connsiteX41-1491" fmla="*/ 2171700 w 2171700"/>
                <a:gd name="connsiteY41-1492" fmla="*/ 7069320 h 7250295"/>
                <a:gd name="connsiteX42-1493" fmla="*/ 1676400 w 2171700"/>
                <a:gd name="connsiteY42-1494" fmla="*/ 6564495 h 7250295"/>
                <a:gd name="connsiteX43-1495" fmla="*/ 1685925 w 2171700"/>
                <a:gd name="connsiteY43-1496" fmla="*/ 6459720 h 7250295"/>
                <a:gd name="connsiteX44-1497" fmla="*/ 1657350 w 2171700"/>
                <a:gd name="connsiteY44-1498" fmla="*/ 6250170 h 7250295"/>
                <a:gd name="connsiteX45-1499" fmla="*/ 1704975 w 2171700"/>
                <a:gd name="connsiteY45-1500" fmla="*/ 5973945 h 7250295"/>
                <a:gd name="connsiteX46-1501" fmla="*/ 1762125 w 2171700"/>
                <a:gd name="connsiteY46-1502" fmla="*/ 5421495 h 7250295"/>
                <a:gd name="connsiteX47-1503" fmla="*/ 1771650 w 2171700"/>
                <a:gd name="connsiteY47-1504" fmla="*/ 5354820 h 7250295"/>
                <a:gd name="connsiteX48-1505" fmla="*/ 1866900 w 2171700"/>
                <a:gd name="connsiteY48-1506" fmla="*/ 5097645 h 7250295"/>
                <a:gd name="connsiteX49-1507" fmla="*/ 1885950 w 2171700"/>
                <a:gd name="connsiteY49-1508" fmla="*/ 4573770 h 7250295"/>
                <a:gd name="connsiteX50-1509" fmla="*/ 1895475 w 2171700"/>
                <a:gd name="connsiteY50-1510" fmla="*/ 4173720 h 7250295"/>
                <a:gd name="connsiteX51-1511" fmla="*/ 1866900 w 2171700"/>
                <a:gd name="connsiteY51-1512" fmla="*/ 3630795 h 7250295"/>
                <a:gd name="connsiteX52-1513" fmla="*/ 2076450 w 2171700"/>
                <a:gd name="connsiteY52-1514" fmla="*/ 2697345 h 7250295"/>
                <a:gd name="connsiteX53-1515" fmla="*/ 2085975 w 2171700"/>
                <a:gd name="connsiteY53-1516" fmla="*/ 2430645 h 7250295"/>
                <a:gd name="connsiteX54-1517" fmla="*/ 1981200 w 2171700"/>
                <a:gd name="connsiteY54-1518" fmla="*/ 1859145 h 7250295"/>
                <a:gd name="connsiteX55-1519" fmla="*/ 1933575 w 2171700"/>
                <a:gd name="connsiteY55-1520" fmla="*/ 1697220 h 7250295"/>
                <a:gd name="connsiteX56-1521" fmla="*/ 1933575 w 2171700"/>
                <a:gd name="connsiteY56-1522" fmla="*/ 1420995 h 7250295"/>
                <a:gd name="connsiteX57-1523" fmla="*/ 1885950 w 2171700"/>
                <a:gd name="connsiteY57-1524" fmla="*/ 1259070 h 7250295"/>
                <a:gd name="connsiteX58-1525" fmla="*/ 1419225 w 2171700"/>
                <a:gd name="connsiteY58-1526" fmla="*/ 1163820 h 7250295"/>
                <a:gd name="connsiteX59-1527" fmla="*/ 1257300 w 2171700"/>
                <a:gd name="connsiteY59-1528" fmla="*/ 1011420 h 7250295"/>
                <a:gd name="connsiteX60-1529" fmla="*/ 1333500 w 2171700"/>
                <a:gd name="connsiteY60-1530" fmla="*/ 859020 h 7250295"/>
                <a:gd name="connsiteX61-1531" fmla="*/ 1456454 w 2171700"/>
                <a:gd name="connsiteY61-1532" fmla="*/ 363449 h 7250295"/>
                <a:gd name="connsiteX62-1533" fmla="*/ 1330946 w 2171700"/>
                <a:gd name="connsiteY62-1534" fmla="*/ 143773 h 7250295"/>
                <a:gd name="connsiteX63-1535" fmla="*/ 1063645 w 2171700"/>
                <a:gd name="connsiteY63-1536" fmla="*/ 568 h 7250295"/>
                <a:gd name="connsiteX0-1537" fmla="*/ 1063645 w 2171700"/>
                <a:gd name="connsiteY0-1538" fmla="*/ 568 h 7250295"/>
                <a:gd name="connsiteX1-1539" fmla="*/ 809625 w 2171700"/>
                <a:gd name="connsiteY1-1540" fmla="*/ 116070 h 7250295"/>
                <a:gd name="connsiteX2-1541" fmla="*/ 685800 w 2171700"/>
                <a:gd name="connsiteY2-1542" fmla="*/ 297045 h 7250295"/>
                <a:gd name="connsiteX3-1543" fmla="*/ 704850 w 2171700"/>
                <a:gd name="connsiteY3-1544" fmla="*/ 620895 h 7250295"/>
                <a:gd name="connsiteX4-1545" fmla="*/ 838200 w 2171700"/>
                <a:gd name="connsiteY4-1546" fmla="*/ 897120 h 7250295"/>
                <a:gd name="connsiteX5-1547" fmla="*/ 742950 w 2171700"/>
                <a:gd name="connsiteY5-1548" fmla="*/ 1011420 h 7250295"/>
                <a:gd name="connsiteX6-1549" fmla="*/ 133350 w 2171700"/>
                <a:gd name="connsiteY6-1550" fmla="*/ 1220970 h 7250295"/>
                <a:gd name="connsiteX7-1551" fmla="*/ 0 w 2171700"/>
                <a:gd name="connsiteY7-1552" fmla="*/ 2211570 h 7250295"/>
                <a:gd name="connsiteX8-1553" fmla="*/ 333375 w 2171700"/>
                <a:gd name="connsiteY8-1554" fmla="*/ 3106920 h 7250295"/>
                <a:gd name="connsiteX9-1555" fmla="*/ 247650 w 2171700"/>
                <a:gd name="connsiteY9-1556" fmla="*/ 3840345 h 7250295"/>
                <a:gd name="connsiteX10-1557" fmla="*/ 371475 w 2171700"/>
                <a:gd name="connsiteY10-1558" fmla="*/ 4059420 h 7250295"/>
                <a:gd name="connsiteX11-1559" fmla="*/ 495300 w 2171700"/>
                <a:gd name="connsiteY11-1560" fmla="*/ 4278495 h 7250295"/>
                <a:gd name="connsiteX12-1561" fmla="*/ 476250 w 2171700"/>
                <a:gd name="connsiteY12-1562" fmla="*/ 4735695 h 7250295"/>
                <a:gd name="connsiteX13-1563" fmla="*/ 476250 w 2171700"/>
                <a:gd name="connsiteY13-1564" fmla="*/ 5097645 h 7250295"/>
                <a:gd name="connsiteX14-1565" fmla="*/ 371475 w 2171700"/>
                <a:gd name="connsiteY14-1566" fmla="*/ 6145395 h 7250295"/>
                <a:gd name="connsiteX15-1567" fmla="*/ 371475 w 2171700"/>
                <a:gd name="connsiteY15-1568" fmla="*/ 6621645 h 7250295"/>
                <a:gd name="connsiteX16-1569" fmla="*/ 400050 w 2171700"/>
                <a:gd name="connsiteY16-1570" fmla="*/ 6821670 h 7250295"/>
                <a:gd name="connsiteX17-1571" fmla="*/ 323850 w 2171700"/>
                <a:gd name="connsiteY17-1572" fmla="*/ 7002645 h 7250295"/>
                <a:gd name="connsiteX18-1573" fmla="*/ 533400 w 2171700"/>
                <a:gd name="connsiteY18-1574" fmla="*/ 7250295 h 7250295"/>
                <a:gd name="connsiteX19-1575" fmla="*/ 952500 w 2171700"/>
                <a:gd name="connsiteY19-1576" fmla="*/ 7240770 h 7250295"/>
                <a:gd name="connsiteX20-1577" fmla="*/ 733425 w 2171700"/>
                <a:gd name="connsiteY20-1578" fmla="*/ 6821670 h 7250295"/>
                <a:gd name="connsiteX21-1579" fmla="*/ 790575 w 2171700"/>
                <a:gd name="connsiteY21-1580" fmla="*/ 6574020 h 7250295"/>
                <a:gd name="connsiteX22-1581" fmla="*/ 762000 w 2171700"/>
                <a:gd name="connsiteY22-1582" fmla="*/ 6250170 h 7250295"/>
                <a:gd name="connsiteX23-1583" fmla="*/ 885825 w 2171700"/>
                <a:gd name="connsiteY23-1584" fmla="*/ 5411970 h 7250295"/>
                <a:gd name="connsiteX24-1585" fmla="*/ 866775 w 2171700"/>
                <a:gd name="connsiteY24-1586" fmla="*/ 5326245 h 7250295"/>
                <a:gd name="connsiteX25-1587" fmla="*/ 971550 w 2171700"/>
                <a:gd name="connsiteY25-1588" fmla="*/ 5211945 h 7250295"/>
                <a:gd name="connsiteX26-1589" fmla="*/ 962025 w 2171700"/>
                <a:gd name="connsiteY26-1590" fmla="*/ 5069070 h 7250295"/>
                <a:gd name="connsiteX27-1591" fmla="*/ 1104900 w 2171700"/>
                <a:gd name="connsiteY27-1592" fmla="*/ 4526145 h 7250295"/>
                <a:gd name="connsiteX28-1593" fmla="*/ 1123950 w 2171700"/>
                <a:gd name="connsiteY28-1594" fmla="*/ 4392795 h 7250295"/>
                <a:gd name="connsiteX29-1595" fmla="*/ 1276350 w 2171700"/>
                <a:gd name="connsiteY29-1596" fmla="*/ 4649970 h 7250295"/>
                <a:gd name="connsiteX30-1597" fmla="*/ 1352550 w 2171700"/>
                <a:gd name="connsiteY30-1598" fmla="*/ 4926195 h 7250295"/>
                <a:gd name="connsiteX31-1599" fmla="*/ 1333500 w 2171700"/>
                <a:gd name="connsiteY31-1600" fmla="*/ 5069070 h 7250295"/>
                <a:gd name="connsiteX32-1601" fmla="*/ 1371600 w 2171700"/>
                <a:gd name="connsiteY32-1602" fmla="*/ 5078595 h 7250295"/>
                <a:gd name="connsiteX33-1603" fmla="*/ 1247775 w 2171700"/>
                <a:gd name="connsiteY33-1604" fmla="*/ 5516745 h 7250295"/>
                <a:gd name="connsiteX34-1605" fmla="*/ 1257300 w 2171700"/>
                <a:gd name="connsiteY34-1606" fmla="*/ 6469245 h 7250295"/>
                <a:gd name="connsiteX35-1607" fmla="*/ 1333500 w 2171700"/>
                <a:gd name="connsiteY35-1608" fmla="*/ 6583545 h 7250295"/>
                <a:gd name="connsiteX36-1609" fmla="*/ 1314450 w 2171700"/>
                <a:gd name="connsiteY36-1610" fmla="*/ 6735945 h 7250295"/>
                <a:gd name="connsiteX37-1611" fmla="*/ 1323975 w 2171700"/>
                <a:gd name="connsiteY37-1612" fmla="*/ 6859770 h 7250295"/>
                <a:gd name="connsiteX38-1613" fmla="*/ 1304925 w 2171700"/>
                <a:gd name="connsiteY38-1614" fmla="*/ 7012170 h 7250295"/>
                <a:gd name="connsiteX39-1615" fmla="*/ 1704975 w 2171700"/>
                <a:gd name="connsiteY39-1616" fmla="*/ 7212195 h 7250295"/>
                <a:gd name="connsiteX40-1617" fmla="*/ 2152650 w 2171700"/>
                <a:gd name="connsiteY40-1618" fmla="*/ 7212195 h 7250295"/>
                <a:gd name="connsiteX41-1619" fmla="*/ 2171700 w 2171700"/>
                <a:gd name="connsiteY41-1620" fmla="*/ 7069320 h 7250295"/>
                <a:gd name="connsiteX42-1621" fmla="*/ 1676400 w 2171700"/>
                <a:gd name="connsiteY42-1622" fmla="*/ 6564495 h 7250295"/>
                <a:gd name="connsiteX43-1623" fmla="*/ 1685925 w 2171700"/>
                <a:gd name="connsiteY43-1624" fmla="*/ 6459720 h 7250295"/>
                <a:gd name="connsiteX44-1625" fmla="*/ 1657350 w 2171700"/>
                <a:gd name="connsiteY44-1626" fmla="*/ 6250170 h 7250295"/>
                <a:gd name="connsiteX45-1627" fmla="*/ 1704975 w 2171700"/>
                <a:gd name="connsiteY45-1628" fmla="*/ 5973945 h 7250295"/>
                <a:gd name="connsiteX46-1629" fmla="*/ 1762125 w 2171700"/>
                <a:gd name="connsiteY46-1630" fmla="*/ 5421495 h 7250295"/>
                <a:gd name="connsiteX47-1631" fmla="*/ 1771650 w 2171700"/>
                <a:gd name="connsiteY47-1632" fmla="*/ 5354820 h 7250295"/>
                <a:gd name="connsiteX48-1633" fmla="*/ 1866900 w 2171700"/>
                <a:gd name="connsiteY48-1634" fmla="*/ 5097645 h 7250295"/>
                <a:gd name="connsiteX49-1635" fmla="*/ 1885950 w 2171700"/>
                <a:gd name="connsiteY49-1636" fmla="*/ 4573770 h 7250295"/>
                <a:gd name="connsiteX50-1637" fmla="*/ 1895475 w 2171700"/>
                <a:gd name="connsiteY50-1638" fmla="*/ 4173720 h 7250295"/>
                <a:gd name="connsiteX51-1639" fmla="*/ 1866900 w 2171700"/>
                <a:gd name="connsiteY51-1640" fmla="*/ 3630795 h 7250295"/>
                <a:gd name="connsiteX52-1641" fmla="*/ 2076450 w 2171700"/>
                <a:gd name="connsiteY52-1642" fmla="*/ 2697345 h 7250295"/>
                <a:gd name="connsiteX53-1643" fmla="*/ 2085975 w 2171700"/>
                <a:gd name="connsiteY53-1644" fmla="*/ 2430645 h 7250295"/>
                <a:gd name="connsiteX54-1645" fmla="*/ 1981200 w 2171700"/>
                <a:gd name="connsiteY54-1646" fmla="*/ 1859145 h 7250295"/>
                <a:gd name="connsiteX55-1647" fmla="*/ 1933575 w 2171700"/>
                <a:gd name="connsiteY55-1648" fmla="*/ 1697220 h 7250295"/>
                <a:gd name="connsiteX56-1649" fmla="*/ 1933575 w 2171700"/>
                <a:gd name="connsiteY56-1650" fmla="*/ 1420995 h 7250295"/>
                <a:gd name="connsiteX57-1651" fmla="*/ 1885950 w 2171700"/>
                <a:gd name="connsiteY57-1652" fmla="*/ 1259070 h 7250295"/>
                <a:gd name="connsiteX58-1653" fmla="*/ 1419225 w 2171700"/>
                <a:gd name="connsiteY58-1654" fmla="*/ 1163820 h 7250295"/>
                <a:gd name="connsiteX59-1655" fmla="*/ 1257300 w 2171700"/>
                <a:gd name="connsiteY59-1656" fmla="*/ 1011420 h 7250295"/>
                <a:gd name="connsiteX60-1657" fmla="*/ 1333500 w 2171700"/>
                <a:gd name="connsiteY60-1658" fmla="*/ 859020 h 7250295"/>
                <a:gd name="connsiteX61-1659" fmla="*/ 1456454 w 2171700"/>
                <a:gd name="connsiteY61-1660" fmla="*/ 363449 h 7250295"/>
                <a:gd name="connsiteX62-1661" fmla="*/ 1330946 w 2171700"/>
                <a:gd name="connsiteY62-1662" fmla="*/ 143773 h 7250295"/>
                <a:gd name="connsiteX63-1663" fmla="*/ 1063645 w 2171700"/>
                <a:gd name="connsiteY63-1664" fmla="*/ 568 h 7250295"/>
                <a:gd name="connsiteX0-1665" fmla="*/ 1063645 w 2171700"/>
                <a:gd name="connsiteY0-1666" fmla="*/ 568 h 7250295"/>
                <a:gd name="connsiteX1-1667" fmla="*/ 809625 w 2171700"/>
                <a:gd name="connsiteY1-1668" fmla="*/ 116070 h 7250295"/>
                <a:gd name="connsiteX2-1669" fmla="*/ 685800 w 2171700"/>
                <a:gd name="connsiteY2-1670" fmla="*/ 297045 h 7250295"/>
                <a:gd name="connsiteX3-1671" fmla="*/ 704850 w 2171700"/>
                <a:gd name="connsiteY3-1672" fmla="*/ 620895 h 7250295"/>
                <a:gd name="connsiteX4-1673" fmla="*/ 838200 w 2171700"/>
                <a:gd name="connsiteY4-1674" fmla="*/ 897120 h 7250295"/>
                <a:gd name="connsiteX5-1675" fmla="*/ 742950 w 2171700"/>
                <a:gd name="connsiteY5-1676" fmla="*/ 1011420 h 7250295"/>
                <a:gd name="connsiteX6-1677" fmla="*/ 133350 w 2171700"/>
                <a:gd name="connsiteY6-1678" fmla="*/ 1220970 h 7250295"/>
                <a:gd name="connsiteX7-1679" fmla="*/ 0 w 2171700"/>
                <a:gd name="connsiteY7-1680" fmla="*/ 2211570 h 7250295"/>
                <a:gd name="connsiteX8-1681" fmla="*/ 333375 w 2171700"/>
                <a:gd name="connsiteY8-1682" fmla="*/ 3106920 h 7250295"/>
                <a:gd name="connsiteX9-1683" fmla="*/ 247650 w 2171700"/>
                <a:gd name="connsiteY9-1684" fmla="*/ 3840345 h 7250295"/>
                <a:gd name="connsiteX10-1685" fmla="*/ 371475 w 2171700"/>
                <a:gd name="connsiteY10-1686" fmla="*/ 4059420 h 7250295"/>
                <a:gd name="connsiteX11-1687" fmla="*/ 495300 w 2171700"/>
                <a:gd name="connsiteY11-1688" fmla="*/ 4278495 h 7250295"/>
                <a:gd name="connsiteX12-1689" fmla="*/ 476250 w 2171700"/>
                <a:gd name="connsiteY12-1690" fmla="*/ 4735695 h 7250295"/>
                <a:gd name="connsiteX13-1691" fmla="*/ 476250 w 2171700"/>
                <a:gd name="connsiteY13-1692" fmla="*/ 5097645 h 7250295"/>
                <a:gd name="connsiteX14-1693" fmla="*/ 371475 w 2171700"/>
                <a:gd name="connsiteY14-1694" fmla="*/ 6145395 h 7250295"/>
                <a:gd name="connsiteX15-1695" fmla="*/ 371475 w 2171700"/>
                <a:gd name="connsiteY15-1696" fmla="*/ 6621645 h 7250295"/>
                <a:gd name="connsiteX16-1697" fmla="*/ 400050 w 2171700"/>
                <a:gd name="connsiteY16-1698" fmla="*/ 6821670 h 7250295"/>
                <a:gd name="connsiteX17-1699" fmla="*/ 323850 w 2171700"/>
                <a:gd name="connsiteY17-1700" fmla="*/ 7002645 h 7250295"/>
                <a:gd name="connsiteX18-1701" fmla="*/ 533400 w 2171700"/>
                <a:gd name="connsiteY18-1702" fmla="*/ 7250295 h 7250295"/>
                <a:gd name="connsiteX19-1703" fmla="*/ 952500 w 2171700"/>
                <a:gd name="connsiteY19-1704" fmla="*/ 7240770 h 7250295"/>
                <a:gd name="connsiteX20-1705" fmla="*/ 733425 w 2171700"/>
                <a:gd name="connsiteY20-1706" fmla="*/ 6821670 h 7250295"/>
                <a:gd name="connsiteX21-1707" fmla="*/ 790575 w 2171700"/>
                <a:gd name="connsiteY21-1708" fmla="*/ 6574020 h 7250295"/>
                <a:gd name="connsiteX22-1709" fmla="*/ 762000 w 2171700"/>
                <a:gd name="connsiteY22-1710" fmla="*/ 6250170 h 7250295"/>
                <a:gd name="connsiteX23-1711" fmla="*/ 885825 w 2171700"/>
                <a:gd name="connsiteY23-1712" fmla="*/ 5411970 h 7250295"/>
                <a:gd name="connsiteX24-1713" fmla="*/ 866775 w 2171700"/>
                <a:gd name="connsiteY24-1714" fmla="*/ 5326245 h 7250295"/>
                <a:gd name="connsiteX25-1715" fmla="*/ 971550 w 2171700"/>
                <a:gd name="connsiteY25-1716" fmla="*/ 5211945 h 7250295"/>
                <a:gd name="connsiteX26-1717" fmla="*/ 962025 w 2171700"/>
                <a:gd name="connsiteY26-1718" fmla="*/ 5069070 h 7250295"/>
                <a:gd name="connsiteX27-1719" fmla="*/ 1104900 w 2171700"/>
                <a:gd name="connsiteY27-1720" fmla="*/ 4526145 h 7250295"/>
                <a:gd name="connsiteX28-1721" fmla="*/ 1123950 w 2171700"/>
                <a:gd name="connsiteY28-1722" fmla="*/ 4392795 h 7250295"/>
                <a:gd name="connsiteX29-1723" fmla="*/ 1276350 w 2171700"/>
                <a:gd name="connsiteY29-1724" fmla="*/ 4649970 h 7250295"/>
                <a:gd name="connsiteX30-1725" fmla="*/ 1352550 w 2171700"/>
                <a:gd name="connsiteY30-1726" fmla="*/ 4926195 h 7250295"/>
                <a:gd name="connsiteX31-1727" fmla="*/ 1333500 w 2171700"/>
                <a:gd name="connsiteY31-1728" fmla="*/ 5069070 h 7250295"/>
                <a:gd name="connsiteX32-1729" fmla="*/ 1371600 w 2171700"/>
                <a:gd name="connsiteY32-1730" fmla="*/ 5078595 h 7250295"/>
                <a:gd name="connsiteX33-1731" fmla="*/ 1247775 w 2171700"/>
                <a:gd name="connsiteY33-1732" fmla="*/ 5516745 h 7250295"/>
                <a:gd name="connsiteX34-1733" fmla="*/ 1257300 w 2171700"/>
                <a:gd name="connsiteY34-1734" fmla="*/ 6469245 h 7250295"/>
                <a:gd name="connsiteX35-1735" fmla="*/ 1333500 w 2171700"/>
                <a:gd name="connsiteY35-1736" fmla="*/ 6583545 h 7250295"/>
                <a:gd name="connsiteX36-1737" fmla="*/ 1314450 w 2171700"/>
                <a:gd name="connsiteY36-1738" fmla="*/ 6735945 h 7250295"/>
                <a:gd name="connsiteX37-1739" fmla="*/ 1323975 w 2171700"/>
                <a:gd name="connsiteY37-1740" fmla="*/ 6859770 h 7250295"/>
                <a:gd name="connsiteX38-1741" fmla="*/ 1304925 w 2171700"/>
                <a:gd name="connsiteY38-1742" fmla="*/ 7012170 h 7250295"/>
                <a:gd name="connsiteX39-1743" fmla="*/ 1704975 w 2171700"/>
                <a:gd name="connsiteY39-1744" fmla="*/ 7212195 h 7250295"/>
                <a:gd name="connsiteX40-1745" fmla="*/ 2152650 w 2171700"/>
                <a:gd name="connsiteY40-1746" fmla="*/ 7212195 h 7250295"/>
                <a:gd name="connsiteX41-1747" fmla="*/ 2171700 w 2171700"/>
                <a:gd name="connsiteY41-1748" fmla="*/ 7069320 h 7250295"/>
                <a:gd name="connsiteX42-1749" fmla="*/ 1676400 w 2171700"/>
                <a:gd name="connsiteY42-1750" fmla="*/ 6564495 h 7250295"/>
                <a:gd name="connsiteX43-1751" fmla="*/ 1685925 w 2171700"/>
                <a:gd name="connsiteY43-1752" fmla="*/ 6459720 h 7250295"/>
                <a:gd name="connsiteX44-1753" fmla="*/ 1657350 w 2171700"/>
                <a:gd name="connsiteY44-1754" fmla="*/ 6250170 h 7250295"/>
                <a:gd name="connsiteX45-1755" fmla="*/ 1704975 w 2171700"/>
                <a:gd name="connsiteY45-1756" fmla="*/ 5973945 h 7250295"/>
                <a:gd name="connsiteX46-1757" fmla="*/ 1762125 w 2171700"/>
                <a:gd name="connsiteY46-1758" fmla="*/ 5421495 h 7250295"/>
                <a:gd name="connsiteX47-1759" fmla="*/ 1771650 w 2171700"/>
                <a:gd name="connsiteY47-1760" fmla="*/ 5354820 h 7250295"/>
                <a:gd name="connsiteX48-1761" fmla="*/ 1866900 w 2171700"/>
                <a:gd name="connsiteY48-1762" fmla="*/ 5097645 h 7250295"/>
                <a:gd name="connsiteX49-1763" fmla="*/ 1885950 w 2171700"/>
                <a:gd name="connsiteY49-1764" fmla="*/ 4573770 h 7250295"/>
                <a:gd name="connsiteX50-1765" fmla="*/ 1895475 w 2171700"/>
                <a:gd name="connsiteY50-1766" fmla="*/ 4173720 h 7250295"/>
                <a:gd name="connsiteX51-1767" fmla="*/ 1866900 w 2171700"/>
                <a:gd name="connsiteY51-1768" fmla="*/ 3630795 h 7250295"/>
                <a:gd name="connsiteX52-1769" fmla="*/ 2076450 w 2171700"/>
                <a:gd name="connsiteY52-1770" fmla="*/ 2697345 h 7250295"/>
                <a:gd name="connsiteX53-1771" fmla="*/ 2085975 w 2171700"/>
                <a:gd name="connsiteY53-1772" fmla="*/ 2430645 h 7250295"/>
                <a:gd name="connsiteX54-1773" fmla="*/ 1981200 w 2171700"/>
                <a:gd name="connsiteY54-1774" fmla="*/ 1859145 h 7250295"/>
                <a:gd name="connsiteX55-1775" fmla="*/ 1933575 w 2171700"/>
                <a:gd name="connsiteY55-1776" fmla="*/ 1697220 h 7250295"/>
                <a:gd name="connsiteX56-1777" fmla="*/ 1933575 w 2171700"/>
                <a:gd name="connsiteY56-1778" fmla="*/ 1420995 h 7250295"/>
                <a:gd name="connsiteX57-1779" fmla="*/ 1885950 w 2171700"/>
                <a:gd name="connsiteY57-1780" fmla="*/ 1259070 h 7250295"/>
                <a:gd name="connsiteX58-1781" fmla="*/ 1419225 w 2171700"/>
                <a:gd name="connsiteY58-1782" fmla="*/ 1163820 h 7250295"/>
                <a:gd name="connsiteX59-1783" fmla="*/ 1257300 w 2171700"/>
                <a:gd name="connsiteY59-1784" fmla="*/ 1011420 h 7250295"/>
                <a:gd name="connsiteX60-1785" fmla="*/ 1333500 w 2171700"/>
                <a:gd name="connsiteY60-1786" fmla="*/ 859020 h 7250295"/>
                <a:gd name="connsiteX61-1787" fmla="*/ 1433407 w 2171700"/>
                <a:gd name="connsiteY61-1788" fmla="*/ 622909 h 7250295"/>
                <a:gd name="connsiteX62-1789" fmla="*/ 1456454 w 2171700"/>
                <a:gd name="connsiteY62-1790" fmla="*/ 363449 h 7250295"/>
                <a:gd name="connsiteX63-1791" fmla="*/ 1330946 w 2171700"/>
                <a:gd name="connsiteY63-1792" fmla="*/ 143773 h 7250295"/>
                <a:gd name="connsiteX64" fmla="*/ 1063645 w 2171700"/>
                <a:gd name="connsiteY64" fmla="*/ 568 h 7250295"/>
                <a:gd name="connsiteX0-1793" fmla="*/ 1063645 w 2171700"/>
                <a:gd name="connsiteY0-1794" fmla="*/ 568 h 7250295"/>
                <a:gd name="connsiteX1-1795" fmla="*/ 809625 w 2171700"/>
                <a:gd name="connsiteY1-1796" fmla="*/ 116070 h 7250295"/>
                <a:gd name="connsiteX2-1797" fmla="*/ 685800 w 2171700"/>
                <a:gd name="connsiteY2-1798" fmla="*/ 297045 h 7250295"/>
                <a:gd name="connsiteX3-1799" fmla="*/ 704850 w 2171700"/>
                <a:gd name="connsiteY3-1800" fmla="*/ 620895 h 7250295"/>
                <a:gd name="connsiteX4-1801" fmla="*/ 838200 w 2171700"/>
                <a:gd name="connsiteY4-1802" fmla="*/ 897120 h 7250295"/>
                <a:gd name="connsiteX5-1803" fmla="*/ 742950 w 2171700"/>
                <a:gd name="connsiteY5-1804" fmla="*/ 1011420 h 7250295"/>
                <a:gd name="connsiteX6-1805" fmla="*/ 133350 w 2171700"/>
                <a:gd name="connsiteY6-1806" fmla="*/ 1220970 h 7250295"/>
                <a:gd name="connsiteX7-1807" fmla="*/ 0 w 2171700"/>
                <a:gd name="connsiteY7-1808" fmla="*/ 2211570 h 7250295"/>
                <a:gd name="connsiteX8-1809" fmla="*/ 333375 w 2171700"/>
                <a:gd name="connsiteY8-1810" fmla="*/ 3106920 h 7250295"/>
                <a:gd name="connsiteX9-1811" fmla="*/ 247650 w 2171700"/>
                <a:gd name="connsiteY9-1812" fmla="*/ 3840345 h 7250295"/>
                <a:gd name="connsiteX10-1813" fmla="*/ 371475 w 2171700"/>
                <a:gd name="connsiteY10-1814" fmla="*/ 4059420 h 7250295"/>
                <a:gd name="connsiteX11-1815" fmla="*/ 495300 w 2171700"/>
                <a:gd name="connsiteY11-1816" fmla="*/ 4278495 h 7250295"/>
                <a:gd name="connsiteX12-1817" fmla="*/ 476250 w 2171700"/>
                <a:gd name="connsiteY12-1818" fmla="*/ 4735695 h 7250295"/>
                <a:gd name="connsiteX13-1819" fmla="*/ 476250 w 2171700"/>
                <a:gd name="connsiteY13-1820" fmla="*/ 5097645 h 7250295"/>
                <a:gd name="connsiteX14-1821" fmla="*/ 371475 w 2171700"/>
                <a:gd name="connsiteY14-1822" fmla="*/ 6145395 h 7250295"/>
                <a:gd name="connsiteX15-1823" fmla="*/ 371475 w 2171700"/>
                <a:gd name="connsiteY15-1824" fmla="*/ 6621645 h 7250295"/>
                <a:gd name="connsiteX16-1825" fmla="*/ 400050 w 2171700"/>
                <a:gd name="connsiteY16-1826" fmla="*/ 6821670 h 7250295"/>
                <a:gd name="connsiteX17-1827" fmla="*/ 323850 w 2171700"/>
                <a:gd name="connsiteY17-1828" fmla="*/ 7002645 h 7250295"/>
                <a:gd name="connsiteX18-1829" fmla="*/ 533400 w 2171700"/>
                <a:gd name="connsiteY18-1830" fmla="*/ 7250295 h 7250295"/>
                <a:gd name="connsiteX19-1831" fmla="*/ 952500 w 2171700"/>
                <a:gd name="connsiteY19-1832" fmla="*/ 7240770 h 7250295"/>
                <a:gd name="connsiteX20-1833" fmla="*/ 733425 w 2171700"/>
                <a:gd name="connsiteY20-1834" fmla="*/ 6821670 h 7250295"/>
                <a:gd name="connsiteX21-1835" fmla="*/ 790575 w 2171700"/>
                <a:gd name="connsiteY21-1836" fmla="*/ 6574020 h 7250295"/>
                <a:gd name="connsiteX22-1837" fmla="*/ 762000 w 2171700"/>
                <a:gd name="connsiteY22-1838" fmla="*/ 6250170 h 7250295"/>
                <a:gd name="connsiteX23-1839" fmla="*/ 885825 w 2171700"/>
                <a:gd name="connsiteY23-1840" fmla="*/ 5411970 h 7250295"/>
                <a:gd name="connsiteX24-1841" fmla="*/ 866775 w 2171700"/>
                <a:gd name="connsiteY24-1842" fmla="*/ 5326245 h 7250295"/>
                <a:gd name="connsiteX25-1843" fmla="*/ 971550 w 2171700"/>
                <a:gd name="connsiteY25-1844" fmla="*/ 5211945 h 7250295"/>
                <a:gd name="connsiteX26-1845" fmla="*/ 962025 w 2171700"/>
                <a:gd name="connsiteY26-1846" fmla="*/ 5069070 h 7250295"/>
                <a:gd name="connsiteX27-1847" fmla="*/ 1104900 w 2171700"/>
                <a:gd name="connsiteY27-1848" fmla="*/ 4526145 h 7250295"/>
                <a:gd name="connsiteX28-1849" fmla="*/ 1123950 w 2171700"/>
                <a:gd name="connsiteY28-1850" fmla="*/ 4392795 h 7250295"/>
                <a:gd name="connsiteX29-1851" fmla="*/ 1276350 w 2171700"/>
                <a:gd name="connsiteY29-1852" fmla="*/ 4649970 h 7250295"/>
                <a:gd name="connsiteX30-1853" fmla="*/ 1352550 w 2171700"/>
                <a:gd name="connsiteY30-1854" fmla="*/ 4926195 h 7250295"/>
                <a:gd name="connsiteX31-1855" fmla="*/ 1333500 w 2171700"/>
                <a:gd name="connsiteY31-1856" fmla="*/ 5069070 h 7250295"/>
                <a:gd name="connsiteX32-1857" fmla="*/ 1371600 w 2171700"/>
                <a:gd name="connsiteY32-1858" fmla="*/ 5078595 h 7250295"/>
                <a:gd name="connsiteX33-1859" fmla="*/ 1247775 w 2171700"/>
                <a:gd name="connsiteY33-1860" fmla="*/ 5516745 h 7250295"/>
                <a:gd name="connsiteX34-1861" fmla="*/ 1257300 w 2171700"/>
                <a:gd name="connsiteY34-1862" fmla="*/ 6469245 h 7250295"/>
                <a:gd name="connsiteX35-1863" fmla="*/ 1333500 w 2171700"/>
                <a:gd name="connsiteY35-1864" fmla="*/ 6583545 h 7250295"/>
                <a:gd name="connsiteX36-1865" fmla="*/ 1314450 w 2171700"/>
                <a:gd name="connsiteY36-1866" fmla="*/ 6735945 h 7250295"/>
                <a:gd name="connsiteX37-1867" fmla="*/ 1323975 w 2171700"/>
                <a:gd name="connsiteY37-1868" fmla="*/ 6859770 h 7250295"/>
                <a:gd name="connsiteX38-1869" fmla="*/ 1304925 w 2171700"/>
                <a:gd name="connsiteY38-1870" fmla="*/ 7012170 h 7250295"/>
                <a:gd name="connsiteX39-1871" fmla="*/ 1704975 w 2171700"/>
                <a:gd name="connsiteY39-1872" fmla="*/ 7212195 h 7250295"/>
                <a:gd name="connsiteX40-1873" fmla="*/ 2152650 w 2171700"/>
                <a:gd name="connsiteY40-1874" fmla="*/ 7212195 h 7250295"/>
                <a:gd name="connsiteX41-1875" fmla="*/ 2171700 w 2171700"/>
                <a:gd name="connsiteY41-1876" fmla="*/ 7069320 h 7250295"/>
                <a:gd name="connsiteX42-1877" fmla="*/ 1676400 w 2171700"/>
                <a:gd name="connsiteY42-1878" fmla="*/ 6564495 h 7250295"/>
                <a:gd name="connsiteX43-1879" fmla="*/ 1685925 w 2171700"/>
                <a:gd name="connsiteY43-1880" fmla="*/ 6459720 h 7250295"/>
                <a:gd name="connsiteX44-1881" fmla="*/ 1657350 w 2171700"/>
                <a:gd name="connsiteY44-1882" fmla="*/ 6250170 h 7250295"/>
                <a:gd name="connsiteX45-1883" fmla="*/ 1704975 w 2171700"/>
                <a:gd name="connsiteY45-1884" fmla="*/ 5973945 h 7250295"/>
                <a:gd name="connsiteX46-1885" fmla="*/ 1762125 w 2171700"/>
                <a:gd name="connsiteY46-1886" fmla="*/ 5421495 h 7250295"/>
                <a:gd name="connsiteX47-1887" fmla="*/ 1771650 w 2171700"/>
                <a:gd name="connsiteY47-1888" fmla="*/ 5354820 h 7250295"/>
                <a:gd name="connsiteX48-1889" fmla="*/ 1866900 w 2171700"/>
                <a:gd name="connsiteY48-1890" fmla="*/ 5097645 h 7250295"/>
                <a:gd name="connsiteX49-1891" fmla="*/ 1885950 w 2171700"/>
                <a:gd name="connsiteY49-1892" fmla="*/ 4573770 h 7250295"/>
                <a:gd name="connsiteX50-1893" fmla="*/ 1895475 w 2171700"/>
                <a:gd name="connsiteY50-1894" fmla="*/ 4173720 h 7250295"/>
                <a:gd name="connsiteX51-1895" fmla="*/ 1866900 w 2171700"/>
                <a:gd name="connsiteY51-1896" fmla="*/ 3630795 h 7250295"/>
                <a:gd name="connsiteX52-1897" fmla="*/ 2076450 w 2171700"/>
                <a:gd name="connsiteY52-1898" fmla="*/ 2697345 h 7250295"/>
                <a:gd name="connsiteX53-1899" fmla="*/ 2085975 w 2171700"/>
                <a:gd name="connsiteY53-1900" fmla="*/ 2430645 h 7250295"/>
                <a:gd name="connsiteX54-1901" fmla="*/ 1981200 w 2171700"/>
                <a:gd name="connsiteY54-1902" fmla="*/ 1859145 h 7250295"/>
                <a:gd name="connsiteX55-1903" fmla="*/ 1933575 w 2171700"/>
                <a:gd name="connsiteY55-1904" fmla="*/ 1697220 h 7250295"/>
                <a:gd name="connsiteX56-1905" fmla="*/ 1933575 w 2171700"/>
                <a:gd name="connsiteY56-1906" fmla="*/ 1420995 h 7250295"/>
                <a:gd name="connsiteX57-1907" fmla="*/ 1885950 w 2171700"/>
                <a:gd name="connsiteY57-1908" fmla="*/ 1259070 h 7250295"/>
                <a:gd name="connsiteX58-1909" fmla="*/ 1419225 w 2171700"/>
                <a:gd name="connsiteY58-1910" fmla="*/ 1163820 h 7250295"/>
                <a:gd name="connsiteX59-1911" fmla="*/ 1257300 w 2171700"/>
                <a:gd name="connsiteY59-1912" fmla="*/ 1011420 h 7250295"/>
                <a:gd name="connsiteX60-1913" fmla="*/ 1333500 w 2171700"/>
                <a:gd name="connsiteY60-1914" fmla="*/ 859020 h 7250295"/>
                <a:gd name="connsiteX61-1915" fmla="*/ 1433407 w 2171700"/>
                <a:gd name="connsiteY61-1916" fmla="*/ 622909 h 7250295"/>
                <a:gd name="connsiteX62-1917" fmla="*/ 1456454 w 2171700"/>
                <a:gd name="connsiteY62-1918" fmla="*/ 363449 h 7250295"/>
                <a:gd name="connsiteX63-1919" fmla="*/ 1330946 w 2171700"/>
                <a:gd name="connsiteY63-1920" fmla="*/ 143773 h 7250295"/>
                <a:gd name="connsiteX64-1921" fmla="*/ 1063645 w 2171700"/>
                <a:gd name="connsiteY64-1922" fmla="*/ 568 h 7250295"/>
                <a:gd name="connsiteX0-1923" fmla="*/ 1063645 w 2171700"/>
                <a:gd name="connsiteY0-1924" fmla="*/ 568 h 7250295"/>
                <a:gd name="connsiteX1-1925" fmla="*/ 809625 w 2171700"/>
                <a:gd name="connsiteY1-1926" fmla="*/ 116070 h 7250295"/>
                <a:gd name="connsiteX2-1927" fmla="*/ 685800 w 2171700"/>
                <a:gd name="connsiteY2-1928" fmla="*/ 297045 h 7250295"/>
                <a:gd name="connsiteX3-1929" fmla="*/ 704850 w 2171700"/>
                <a:gd name="connsiteY3-1930" fmla="*/ 620895 h 7250295"/>
                <a:gd name="connsiteX4-1931" fmla="*/ 838200 w 2171700"/>
                <a:gd name="connsiteY4-1932" fmla="*/ 897120 h 7250295"/>
                <a:gd name="connsiteX5-1933" fmla="*/ 742950 w 2171700"/>
                <a:gd name="connsiteY5-1934" fmla="*/ 1011420 h 7250295"/>
                <a:gd name="connsiteX6-1935" fmla="*/ 133350 w 2171700"/>
                <a:gd name="connsiteY6-1936" fmla="*/ 1220970 h 7250295"/>
                <a:gd name="connsiteX7-1937" fmla="*/ 0 w 2171700"/>
                <a:gd name="connsiteY7-1938" fmla="*/ 2211570 h 7250295"/>
                <a:gd name="connsiteX8-1939" fmla="*/ 333375 w 2171700"/>
                <a:gd name="connsiteY8-1940" fmla="*/ 3106920 h 7250295"/>
                <a:gd name="connsiteX9-1941" fmla="*/ 247650 w 2171700"/>
                <a:gd name="connsiteY9-1942" fmla="*/ 3840345 h 7250295"/>
                <a:gd name="connsiteX10-1943" fmla="*/ 371475 w 2171700"/>
                <a:gd name="connsiteY10-1944" fmla="*/ 4059420 h 7250295"/>
                <a:gd name="connsiteX11-1945" fmla="*/ 495300 w 2171700"/>
                <a:gd name="connsiteY11-1946" fmla="*/ 4278495 h 7250295"/>
                <a:gd name="connsiteX12-1947" fmla="*/ 476250 w 2171700"/>
                <a:gd name="connsiteY12-1948" fmla="*/ 4735695 h 7250295"/>
                <a:gd name="connsiteX13-1949" fmla="*/ 476250 w 2171700"/>
                <a:gd name="connsiteY13-1950" fmla="*/ 5097645 h 7250295"/>
                <a:gd name="connsiteX14-1951" fmla="*/ 371475 w 2171700"/>
                <a:gd name="connsiteY14-1952" fmla="*/ 6145395 h 7250295"/>
                <a:gd name="connsiteX15-1953" fmla="*/ 371475 w 2171700"/>
                <a:gd name="connsiteY15-1954" fmla="*/ 6621645 h 7250295"/>
                <a:gd name="connsiteX16-1955" fmla="*/ 400050 w 2171700"/>
                <a:gd name="connsiteY16-1956" fmla="*/ 6821670 h 7250295"/>
                <a:gd name="connsiteX17-1957" fmla="*/ 323850 w 2171700"/>
                <a:gd name="connsiteY17-1958" fmla="*/ 7002645 h 7250295"/>
                <a:gd name="connsiteX18-1959" fmla="*/ 533400 w 2171700"/>
                <a:gd name="connsiteY18-1960" fmla="*/ 7250295 h 7250295"/>
                <a:gd name="connsiteX19-1961" fmla="*/ 952500 w 2171700"/>
                <a:gd name="connsiteY19-1962" fmla="*/ 7240770 h 7250295"/>
                <a:gd name="connsiteX20-1963" fmla="*/ 733425 w 2171700"/>
                <a:gd name="connsiteY20-1964" fmla="*/ 6821670 h 7250295"/>
                <a:gd name="connsiteX21-1965" fmla="*/ 790575 w 2171700"/>
                <a:gd name="connsiteY21-1966" fmla="*/ 6574020 h 7250295"/>
                <a:gd name="connsiteX22-1967" fmla="*/ 762000 w 2171700"/>
                <a:gd name="connsiteY22-1968" fmla="*/ 6250170 h 7250295"/>
                <a:gd name="connsiteX23-1969" fmla="*/ 885825 w 2171700"/>
                <a:gd name="connsiteY23-1970" fmla="*/ 5411970 h 7250295"/>
                <a:gd name="connsiteX24-1971" fmla="*/ 866775 w 2171700"/>
                <a:gd name="connsiteY24-1972" fmla="*/ 5326245 h 7250295"/>
                <a:gd name="connsiteX25-1973" fmla="*/ 971550 w 2171700"/>
                <a:gd name="connsiteY25-1974" fmla="*/ 5211945 h 7250295"/>
                <a:gd name="connsiteX26-1975" fmla="*/ 962025 w 2171700"/>
                <a:gd name="connsiteY26-1976" fmla="*/ 5069070 h 7250295"/>
                <a:gd name="connsiteX27-1977" fmla="*/ 1104900 w 2171700"/>
                <a:gd name="connsiteY27-1978" fmla="*/ 4526145 h 7250295"/>
                <a:gd name="connsiteX28-1979" fmla="*/ 1123950 w 2171700"/>
                <a:gd name="connsiteY28-1980" fmla="*/ 4392795 h 7250295"/>
                <a:gd name="connsiteX29-1981" fmla="*/ 1276350 w 2171700"/>
                <a:gd name="connsiteY29-1982" fmla="*/ 4649970 h 7250295"/>
                <a:gd name="connsiteX30-1983" fmla="*/ 1352550 w 2171700"/>
                <a:gd name="connsiteY30-1984" fmla="*/ 4926195 h 7250295"/>
                <a:gd name="connsiteX31-1985" fmla="*/ 1333500 w 2171700"/>
                <a:gd name="connsiteY31-1986" fmla="*/ 5069070 h 7250295"/>
                <a:gd name="connsiteX32-1987" fmla="*/ 1371600 w 2171700"/>
                <a:gd name="connsiteY32-1988" fmla="*/ 5078595 h 7250295"/>
                <a:gd name="connsiteX33-1989" fmla="*/ 1247775 w 2171700"/>
                <a:gd name="connsiteY33-1990" fmla="*/ 5516745 h 7250295"/>
                <a:gd name="connsiteX34-1991" fmla="*/ 1257300 w 2171700"/>
                <a:gd name="connsiteY34-1992" fmla="*/ 6469245 h 7250295"/>
                <a:gd name="connsiteX35-1993" fmla="*/ 1333500 w 2171700"/>
                <a:gd name="connsiteY35-1994" fmla="*/ 6583545 h 7250295"/>
                <a:gd name="connsiteX36-1995" fmla="*/ 1314450 w 2171700"/>
                <a:gd name="connsiteY36-1996" fmla="*/ 6735945 h 7250295"/>
                <a:gd name="connsiteX37-1997" fmla="*/ 1323975 w 2171700"/>
                <a:gd name="connsiteY37-1998" fmla="*/ 6859770 h 7250295"/>
                <a:gd name="connsiteX38-1999" fmla="*/ 1304925 w 2171700"/>
                <a:gd name="connsiteY38-2000" fmla="*/ 7012170 h 7250295"/>
                <a:gd name="connsiteX39-2001" fmla="*/ 1704975 w 2171700"/>
                <a:gd name="connsiteY39-2002" fmla="*/ 7212195 h 7250295"/>
                <a:gd name="connsiteX40-2003" fmla="*/ 2152650 w 2171700"/>
                <a:gd name="connsiteY40-2004" fmla="*/ 7212195 h 7250295"/>
                <a:gd name="connsiteX41-2005" fmla="*/ 2171700 w 2171700"/>
                <a:gd name="connsiteY41-2006" fmla="*/ 7069320 h 7250295"/>
                <a:gd name="connsiteX42-2007" fmla="*/ 1676400 w 2171700"/>
                <a:gd name="connsiteY42-2008" fmla="*/ 6564495 h 7250295"/>
                <a:gd name="connsiteX43-2009" fmla="*/ 1685925 w 2171700"/>
                <a:gd name="connsiteY43-2010" fmla="*/ 6459720 h 7250295"/>
                <a:gd name="connsiteX44-2011" fmla="*/ 1657350 w 2171700"/>
                <a:gd name="connsiteY44-2012" fmla="*/ 6250170 h 7250295"/>
                <a:gd name="connsiteX45-2013" fmla="*/ 1704975 w 2171700"/>
                <a:gd name="connsiteY45-2014" fmla="*/ 5973945 h 7250295"/>
                <a:gd name="connsiteX46-2015" fmla="*/ 1762125 w 2171700"/>
                <a:gd name="connsiteY46-2016" fmla="*/ 5421495 h 7250295"/>
                <a:gd name="connsiteX47-2017" fmla="*/ 1771650 w 2171700"/>
                <a:gd name="connsiteY47-2018" fmla="*/ 5354820 h 7250295"/>
                <a:gd name="connsiteX48-2019" fmla="*/ 1866900 w 2171700"/>
                <a:gd name="connsiteY48-2020" fmla="*/ 5097645 h 7250295"/>
                <a:gd name="connsiteX49-2021" fmla="*/ 1885950 w 2171700"/>
                <a:gd name="connsiteY49-2022" fmla="*/ 4573770 h 7250295"/>
                <a:gd name="connsiteX50-2023" fmla="*/ 1895475 w 2171700"/>
                <a:gd name="connsiteY50-2024" fmla="*/ 4173720 h 7250295"/>
                <a:gd name="connsiteX51-2025" fmla="*/ 1866900 w 2171700"/>
                <a:gd name="connsiteY51-2026" fmla="*/ 3630795 h 7250295"/>
                <a:gd name="connsiteX52-2027" fmla="*/ 2076450 w 2171700"/>
                <a:gd name="connsiteY52-2028" fmla="*/ 2697345 h 7250295"/>
                <a:gd name="connsiteX53-2029" fmla="*/ 2085975 w 2171700"/>
                <a:gd name="connsiteY53-2030" fmla="*/ 2430645 h 7250295"/>
                <a:gd name="connsiteX54-2031" fmla="*/ 1981200 w 2171700"/>
                <a:gd name="connsiteY54-2032" fmla="*/ 1859145 h 7250295"/>
                <a:gd name="connsiteX55-2033" fmla="*/ 1933575 w 2171700"/>
                <a:gd name="connsiteY55-2034" fmla="*/ 1697220 h 7250295"/>
                <a:gd name="connsiteX56-2035" fmla="*/ 1933575 w 2171700"/>
                <a:gd name="connsiteY56-2036" fmla="*/ 1420995 h 7250295"/>
                <a:gd name="connsiteX57-2037" fmla="*/ 1885950 w 2171700"/>
                <a:gd name="connsiteY57-2038" fmla="*/ 1259070 h 7250295"/>
                <a:gd name="connsiteX58-2039" fmla="*/ 1419225 w 2171700"/>
                <a:gd name="connsiteY58-2040" fmla="*/ 1163820 h 7250295"/>
                <a:gd name="connsiteX59-2041" fmla="*/ 1257300 w 2171700"/>
                <a:gd name="connsiteY59-2042" fmla="*/ 1011420 h 7250295"/>
                <a:gd name="connsiteX60-2043" fmla="*/ 1333500 w 2171700"/>
                <a:gd name="connsiteY60-2044" fmla="*/ 859020 h 7250295"/>
                <a:gd name="connsiteX61-2045" fmla="*/ 1433407 w 2171700"/>
                <a:gd name="connsiteY61-2046" fmla="*/ 622909 h 7250295"/>
                <a:gd name="connsiteX62-2047" fmla="*/ 1456454 w 2171700"/>
                <a:gd name="connsiteY62-2048" fmla="*/ 363449 h 7250295"/>
                <a:gd name="connsiteX63-2049" fmla="*/ 1330946 w 2171700"/>
                <a:gd name="connsiteY63-2050" fmla="*/ 143773 h 7250295"/>
                <a:gd name="connsiteX64-2051" fmla="*/ 1063645 w 2171700"/>
                <a:gd name="connsiteY64-2052" fmla="*/ 568 h 7250295"/>
                <a:gd name="connsiteX0-2053" fmla="*/ 1063645 w 2171700"/>
                <a:gd name="connsiteY0-2054" fmla="*/ 568 h 7250295"/>
                <a:gd name="connsiteX1-2055" fmla="*/ 809625 w 2171700"/>
                <a:gd name="connsiteY1-2056" fmla="*/ 116070 h 7250295"/>
                <a:gd name="connsiteX2-2057" fmla="*/ 685800 w 2171700"/>
                <a:gd name="connsiteY2-2058" fmla="*/ 297045 h 7250295"/>
                <a:gd name="connsiteX3-2059" fmla="*/ 704850 w 2171700"/>
                <a:gd name="connsiteY3-2060" fmla="*/ 620895 h 7250295"/>
                <a:gd name="connsiteX4-2061" fmla="*/ 838200 w 2171700"/>
                <a:gd name="connsiteY4-2062" fmla="*/ 897120 h 7250295"/>
                <a:gd name="connsiteX5-2063" fmla="*/ 742950 w 2171700"/>
                <a:gd name="connsiteY5-2064" fmla="*/ 1011420 h 7250295"/>
                <a:gd name="connsiteX6-2065" fmla="*/ 133350 w 2171700"/>
                <a:gd name="connsiteY6-2066" fmla="*/ 1220970 h 7250295"/>
                <a:gd name="connsiteX7-2067" fmla="*/ 0 w 2171700"/>
                <a:gd name="connsiteY7-2068" fmla="*/ 2211570 h 7250295"/>
                <a:gd name="connsiteX8-2069" fmla="*/ 333375 w 2171700"/>
                <a:gd name="connsiteY8-2070" fmla="*/ 3106920 h 7250295"/>
                <a:gd name="connsiteX9-2071" fmla="*/ 247650 w 2171700"/>
                <a:gd name="connsiteY9-2072" fmla="*/ 3840345 h 7250295"/>
                <a:gd name="connsiteX10-2073" fmla="*/ 371475 w 2171700"/>
                <a:gd name="connsiteY10-2074" fmla="*/ 4059420 h 7250295"/>
                <a:gd name="connsiteX11-2075" fmla="*/ 495300 w 2171700"/>
                <a:gd name="connsiteY11-2076" fmla="*/ 4278495 h 7250295"/>
                <a:gd name="connsiteX12-2077" fmla="*/ 476250 w 2171700"/>
                <a:gd name="connsiteY12-2078" fmla="*/ 4735695 h 7250295"/>
                <a:gd name="connsiteX13-2079" fmla="*/ 476250 w 2171700"/>
                <a:gd name="connsiteY13-2080" fmla="*/ 5097645 h 7250295"/>
                <a:gd name="connsiteX14-2081" fmla="*/ 371475 w 2171700"/>
                <a:gd name="connsiteY14-2082" fmla="*/ 6145395 h 7250295"/>
                <a:gd name="connsiteX15-2083" fmla="*/ 371475 w 2171700"/>
                <a:gd name="connsiteY15-2084" fmla="*/ 6621645 h 7250295"/>
                <a:gd name="connsiteX16-2085" fmla="*/ 400050 w 2171700"/>
                <a:gd name="connsiteY16-2086" fmla="*/ 6821670 h 7250295"/>
                <a:gd name="connsiteX17-2087" fmla="*/ 323850 w 2171700"/>
                <a:gd name="connsiteY17-2088" fmla="*/ 7002645 h 7250295"/>
                <a:gd name="connsiteX18-2089" fmla="*/ 533400 w 2171700"/>
                <a:gd name="connsiteY18-2090" fmla="*/ 7250295 h 7250295"/>
                <a:gd name="connsiteX19-2091" fmla="*/ 952500 w 2171700"/>
                <a:gd name="connsiteY19-2092" fmla="*/ 7240770 h 7250295"/>
                <a:gd name="connsiteX20-2093" fmla="*/ 733425 w 2171700"/>
                <a:gd name="connsiteY20-2094" fmla="*/ 6821670 h 7250295"/>
                <a:gd name="connsiteX21-2095" fmla="*/ 790575 w 2171700"/>
                <a:gd name="connsiteY21-2096" fmla="*/ 6574020 h 7250295"/>
                <a:gd name="connsiteX22-2097" fmla="*/ 762000 w 2171700"/>
                <a:gd name="connsiteY22-2098" fmla="*/ 6250170 h 7250295"/>
                <a:gd name="connsiteX23-2099" fmla="*/ 885825 w 2171700"/>
                <a:gd name="connsiteY23-2100" fmla="*/ 5411970 h 7250295"/>
                <a:gd name="connsiteX24-2101" fmla="*/ 866775 w 2171700"/>
                <a:gd name="connsiteY24-2102" fmla="*/ 5326245 h 7250295"/>
                <a:gd name="connsiteX25-2103" fmla="*/ 971550 w 2171700"/>
                <a:gd name="connsiteY25-2104" fmla="*/ 5211945 h 7250295"/>
                <a:gd name="connsiteX26-2105" fmla="*/ 962025 w 2171700"/>
                <a:gd name="connsiteY26-2106" fmla="*/ 5069070 h 7250295"/>
                <a:gd name="connsiteX27-2107" fmla="*/ 1104900 w 2171700"/>
                <a:gd name="connsiteY27-2108" fmla="*/ 4526145 h 7250295"/>
                <a:gd name="connsiteX28-2109" fmla="*/ 1123950 w 2171700"/>
                <a:gd name="connsiteY28-2110" fmla="*/ 4392795 h 7250295"/>
                <a:gd name="connsiteX29-2111" fmla="*/ 1276350 w 2171700"/>
                <a:gd name="connsiteY29-2112" fmla="*/ 4649970 h 7250295"/>
                <a:gd name="connsiteX30-2113" fmla="*/ 1352550 w 2171700"/>
                <a:gd name="connsiteY30-2114" fmla="*/ 4926195 h 7250295"/>
                <a:gd name="connsiteX31-2115" fmla="*/ 1333500 w 2171700"/>
                <a:gd name="connsiteY31-2116" fmla="*/ 5069070 h 7250295"/>
                <a:gd name="connsiteX32-2117" fmla="*/ 1371600 w 2171700"/>
                <a:gd name="connsiteY32-2118" fmla="*/ 5078595 h 7250295"/>
                <a:gd name="connsiteX33-2119" fmla="*/ 1247775 w 2171700"/>
                <a:gd name="connsiteY33-2120" fmla="*/ 5516745 h 7250295"/>
                <a:gd name="connsiteX34-2121" fmla="*/ 1257300 w 2171700"/>
                <a:gd name="connsiteY34-2122" fmla="*/ 6469245 h 7250295"/>
                <a:gd name="connsiteX35-2123" fmla="*/ 1333500 w 2171700"/>
                <a:gd name="connsiteY35-2124" fmla="*/ 6583545 h 7250295"/>
                <a:gd name="connsiteX36-2125" fmla="*/ 1314450 w 2171700"/>
                <a:gd name="connsiteY36-2126" fmla="*/ 6735945 h 7250295"/>
                <a:gd name="connsiteX37-2127" fmla="*/ 1323975 w 2171700"/>
                <a:gd name="connsiteY37-2128" fmla="*/ 6859770 h 7250295"/>
                <a:gd name="connsiteX38-2129" fmla="*/ 1304925 w 2171700"/>
                <a:gd name="connsiteY38-2130" fmla="*/ 7012170 h 7250295"/>
                <a:gd name="connsiteX39-2131" fmla="*/ 1704975 w 2171700"/>
                <a:gd name="connsiteY39-2132" fmla="*/ 7212195 h 7250295"/>
                <a:gd name="connsiteX40-2133" fmla="*/ 2152650 w 2171700"/>
                <a:gd name="connsiteY40-2134" fmla="*/ 7212195 h 7250295"/>
                <a:gd name="connsiteX41-2135" fmla="*/ 2171700 w 2171700"/>
                <a:gd name="connsiteY41-2136" fmla="*/ 7069320 h 7250295"/>
                <a:gd name="connsiteX42-2137" fmla="*/ 1676400 w 2171700"/>
                <a:gd name="connsiteY42-2138" fmla="*/ 6564495 h 7250295"/>
                <a:gd name="connsiteX43-2139" fmla="*/ 1685925 w 2171700"/>
                <a:gd name="connsiteY43-2140" fmla="*/ 6459720 h 7250295"/>
                <a:gd name="connsiteX44-2141" fmla="*/ 1657350 w 2171700"/>
                <a:gd name="connsiteY44-2142" fmla="*/ 6250170 h 7250295"/>
                <a:gd name="connsiteX45-2143" fmla="*/ 1704975 w 2171700"/>
                <a:gd name="connsiteY45-2144" fmla="*/ 5973945 h 7250295"/>
                <a:gd name="connsiteX46-2145" fmla="*/ 1762125 w 2171700"/>
                <a:gd name="connsiteY46-2146" fmla="*/ 5421495 h 7250295"/>
                <a:gd name="connsiteX47-2147" fmla="*/ 1771650 w 2171700"/>
                <a:gd name="connsiteY47-2148" fmla="*/ 5354820 h 7250295"/>
                <a:gd name="connsiteX48-2149" fmla="*/ 1866900 w 2171700"/>
                <a:gd name="connsiteY48-2150" fmla="*/ 5097645 h 7250295"/>
                <a:gd name="connsiteX49-2151" fmla="*/ 1885950 w 2171700"/>
                <a:gd name="connsiteY49-2152" fmla="*/ 4573770 h 7250295"/>
                <a:gd name="connsiteX50-2153" fmla="*/ 1895475 w 2171700"/>
                <a:gd name="connsiteY50-2154" fmla="*/ 4173720 h 7250295"/>
                <a:gd name="connsiteX51-2155" fmla="*/ 1866900 w 2171700"/>
                <a:gd name="connsiteY51-2156" fmla="*/ 3630795 h 7250295"/>
                <a:gd name="connsiteX52-2157" fmla="*/ 2076450 w 2171700"/>
                <a:gd name="connsiteY52-2158" fmla="*/ 2697345 h 7250295"/>
                <a:gd name="connsiteX53-2159" fmla="*/ 2085975 w 2171700"/>
                <a:gd name="connsiteY53-2160" fmla="*/ 2430645 h 7250295"/>
                <a:gd name="connsiteX54-2161" fmla="*/ 1981200 w 2171700"/>
                <a:gd name="connsiteY54-2162" fmla="*/ 1859145 h 7250295"/>
                <a:gd name="connsiteX55-2163" fmla="*/ 1933575 w 2171700"/>
                <a:gd name="connsiteY55-2164" fmla="*/ 1697220 h 7250295"/>
                <a:gd name="connsiteX56-2165" fmla="*/ 1933575 w 2171700"/>
                <a:gd name="connsiteY56-2166" fmla="*/ 1420995 h 7250295"/>
                <a:gd name="connsiteX57-2167" fmla="*/ 1885950 w 2171700"/>
                <a:gd name="connsiteY57-2168" fmla="*/ 1259070 h 7250295"/>
                <a:gd name="connsiteX58-2169" fmla="*/ 1419225 w 2171700"/>
                <a:gd name="connsiteY58-2170" fmla="*/ 1163820 h 7250295"/>
                <a:gd name="connsiteX59-2171" fmla="*/ 1257300 w 2171700"/>
                <a:gd name="connsiteY59-2172" fmla="*/ 1011420 h 7250295"/>
                <a:gd name="connsiteX60-2173" fmla="*/ 1368115 w 2171700"/>
                <a:gd name="connsiteY60-2174" fmla="*/ 821521 h 7250295"/>
                <a:gd name="connsiteX61-2175" fmla="*/ 1433407 w 2171700"/>
                <a:gd name="connsiteY61-2176" fmla="*/ 622909 h 7250295"/>
                <a:gd name="connsiteX62-2177" fmla="*/ 1456454 w 2171700"/>
                <a:gd name="connsiteY62-2178" fmla="*/ 363449 h 7250295"/>
                <a:gd name="connsiteX63-2179" fmla="*/ 1330946 w 2171700"/>
                <a:gd name="connsiteY63-2180" fmla="*/ 143773 h 7250295"/>
                <a:gd name="connsiteX64-2181" fmla="*/ 1063645 w 2171700"/>
                <a:gd name="connsiteY64-2182" fmla="*/ 568 h 7250295"/>
                <a:gd name="connsiteX0-2183" fmla="*/ 1063645 w 2171700"/>
                <a:gd name="connsiteY0-2184" fmla="*/ 568 h 7250295"/>
                <a:gd name="connsiteX1-2185" fmla="*/ 809625 w 2171700"/>
                <a:gd name="connsiteY1-2186" fmla="*/ 116070 h 7250295"/>
                <a:gd name="connsiteX2-2187" fmla="*/ 685800 w 2171700"/>
                <a:gd name="connsiteY2-2188" fmla="*/ 297045 h 7250295"/>
                <a:gd name="connsiteX3-2189" fmla="*/ 704850 w 2171700"/>
                <a:gd name="connsiteY3-2190" fmla="*/ 620895 h 7250295"/>
                <a:gd name="connsiteX4-2191" fmla="*/ 838200 w 2171700"/>
                <a:gd name="connsiteY4-2192" fmla="*/ 897120 h 7250295"/>
                <a:gd name="connsiteX5-2193" fmla="*/ 742950 w 2171700"/>
                <a:gd name="connsiteY5-2194" fmla="*/ 1011420 h 7250295"/>
                <a:gd name="connsiteX6-2195" fmla="*/ 133350 w 2171700"/>
                <a:gd name="connsiteY6-2196" fmla="*/ 1220970 h 7250295"/>
                <a:gd name="connsiteX7-2197" fmla="*/ 0 w 2171700"/>
                <a:gd name="connsiteY7-2198" fmla="*/ 2211570 h 7250295"/>
                <a:gd name="connsiteX8-2199" fmla="*/ 333375 w 2171700"/>
                <a:gd name="connsiteY8-2200" fmla="*/ 3106920 h 7250295"/>
                <a:gd name="connsiteX9-2201" fmla="*/ 247650 w 2171700"/>
                <a:gd name="connsiteY9-2202" fmla="*/ 3840345 h 7250295"/>
                <a:gd name="connsiteX10-2203" fmla="*/ 371475 w 2171700"/>
                <a:gd name="connsiteY10-2204" fmla="*/ 4059420 h 7250295"/>
                <a:gd name="connsiteX11-2205" fmla="*/ 495300 w 2171700"/>
                <a:gd name="connsiteY11-2206" fmla="*/ 4278495 h 7250295"/>
                <a:gd name="connsiteX12-2207" fmla="*/ 476250 w 2171700"/>
                <a:gd name="connsiteY12-2208" fmla="*/ 4735695 h 7250295"/>
                <a:gd name="connsiteX13-2209" fmla="*/ 476250 w 2171700"/>
                <a:gd name="connsiteY13-2210" fmla="*/ 5097645 h 7250295"/>
                <a:gd name="connsiteX14-2211" fmla="*/ 371475 w 2171700"/>
                <a:gd name="connsiteY14-2212" fmla="*/ 6145395 h 7250295"/>
                <a:gd name="connsiteX15-2213" fmla="*/ 371475 w 2171700"/>
                <a:gd name="connsiteY15-2214" fmla="*/ 6621645 h 7250295"/>
                <a:gd name="connsiteX16-2215" fmla="*/ 400050 w 2171700"/>
                <a:gd name="connsiteY16-2216" fmla="*/ 6821670 h 7250295"/>
                <a:gd name="connsiteX17-2217" fmla="*/ 323850 w 2171700"/>
                <a:gd name="connsiteY17-2218" fmla="*/ 7002645 h 7250295"/>
                <a:gd name="connsiteX18-2219" fmla="*/ 533400 w 2171700"/>
                <a:gd name="connsiteY18-2220" fmla="*/ 7250295 h 7250295"/>
                <a:gd name="connsiteX19-2221" fmla="*/ 952500 w 2171700"/>
                <a:gd name="connsiteY19-2222" fmla="*/ 7240770 h 7250295"/>
                <a:gd name="connsiteX20-2223" fmla="*/ 733425 w 2171700"/>
                <a:gd name="connsiteY20-2224" fmla="*/ 6821670 h 7250295"/>
                <a:gd name="connsiteX21-2225" fmla="*/ 790575 w 2171700"/>
                <a:gd name="connsiteY21-2226" fmla="*/ 6574020 h 7250295"/>
                <a:gd name="connsiteX22-2227" fmla="*/ 762000 w 2171700"/>
                <a:gd name="connsiteY22-2228" fmla="*/ 6250170 h 7250295"/>
                <a:gd name="connsiteX23-2229" fmla="*/ 885825 w 2171700"/>
                <a:gd name="connsiteY23-2230" fmla="*/ 5411970 h 7250295"/>
                <a:gd name="connsiteX24-2231" fmla="*/ 866775 w 2171700"/>
                <a:gd name="connsiteY24-2232" fmla="*/ 5326245 h 7250295"/>
                <a:gd name="connsiteX25-2233" fmla="*/ 971550 w 2171700"/>
                <a:gd name="connsiteY25-2234" fmla="*/ 5211945 h 7250295"/>
                <a:gd name="connsiteX26-2235" fmla="*/ 962025 w 2171700"/>
                <a:gd name="connsiteY26-2236" fmla="*/ 5069070 h 7250295"/>
                <a:gd name="connsiteX27-2237" fmla="*/ 1104900 w 2171700"/>
                <a:gd name="connsiteY27-2238" fmla="*/ 4526145 h 7250295"/>
                <a:gd name="connsiteX28-2239" fmla="*/ 1123950 w 2171700"/>
                <a:gd name="connsiteY28-2240" fmla="*/ 4392795 h 7250295"/>
                <a:gd name="connsiteX29-2241" fmla="*/ 1276350 w 2171700"/>
                <a:gd name="connsiteY29-2242" fmla="*/ 4649970 h 7250295"/>
                <a:gd name="connsiteX30-2243" fmla="*/ 1352550 w 2171700"/>
                <a:gd name="connsiteY30-2244" fmla="*/ 4926195 h 7250295"/>
                <a:gd name="connsiteX31-2245" fmla="*/ 1333500 w 2171700"/>
                <a:gd name="connsiteY31-2246" fmla="*/ 5069070 h 7250295"/>
                <a:gd name="connsiteX32-2247" fmla="*/ 1371600 w 2171700"/>
                <a:gd name="connsiteY32-2248" fmla="*/ 5078595 h 7250295"/>
                <a:gd name="connsiteX33-2249" fmla="*/ 1247775 w 2171700"/>
                <a:gd name="connsiteY33-2250" fmla="*/ 5516745 h 7250295"/>
                <a:gd name="connsiteX34-2251" fmla="*/ 1257300 w 2171700"/>
                <a:gd name="connsiteY34-2252" fmla="*/ 6469245 h 7250295"/>
                <a:gd name="connsiteX35-2253" fmla="*/ 1333500 w 2171700"/>
                <a:gd name="connsiteY35-2254" fmla="*/ 6583545 h 7250295"/>
                <a:gd name="connsiteX36-2255" fmla="*/ 1314450 w 2171700"/>
                <a:gd name="connsiteY36-2256" fmla="*/ 6735945 h 7250295"/>
                <a:gd name="connsiteX37-2257" fmla="*/ 1323975 w 2171700"/>
                <a:gd name="connsiteY37-2258" fmla="*/ 6859770 h 7250295"/>
                <a:gd name="connsiteX38-2259" fmla="*/ 1304925 w 2171700"/>
                <a:gd name="connsiteY38-2260" fmla="*/ 7012170 h 7250295"/>
                <a:gd name="connsiteX39-2261" fmla="*/ 1704975 w 2171700"/>
                <a:gd name="connsiteY39-2262" fmla="*/ 7212195 h 7250295"/>
                <a:gd name="connsiteX40-2263" fmla="*/ 2152650 w 2171700"/>
                <a:gd name="connsiteY40-2264" fmla="*/ 7212195 h 7250295"/>
                <a:gd name="connsiteX41-2265" fmla="*/ 2171700 w 2171700"/>
                <a:gd name="connsiteY41-2266" fmla="*/ 7069320 h 7250295"/>
                <a:gd name="connsiteX42-2267" fmla="*/ 1676400 w 2171700"/>
                <a:gd name="connsiteY42-2268" fmla="*/ 6564495 h 7250295"/>
                <a:gd name="connsiteX43-2269" fmla="*/ 1685925 w 2171700"/>
                <a:gd name="connsiteY43-2270" fmla="*/ 6459720 h 7250295"/>
                <a:gd name="connsiteX44-2271" fmla="*/ 1657350 w 2171700"/>
                <a:gd name="connsiteY44-2272" fmla="*/ 6250170 h 7250295"/>
                <a:gd name="connsiteX45-2273" fmla="*/ 1704975 w 2171700"/>
                <a:gd name="connsiteY45-2274" fmla="*/ 5973945 h 7250295"/>
                <a:gd name="connsiteX46-2275" fmla="*/ 1762125 w 2171700"/>
                <a:gd name="connsiteY46-2276" fmla="*/ 5421495 h 7250295"/>
                <a:gd name="connsiteX47-2277" fmla="*/ 1771650 w 2171700"/>
                <a:gd name="connsiteY47-2278" fmla="*/ 5354820 h 7250295"/>
                <a:gd name="connsiteX48-2279" fmla="*/ 1866900 w 2171700"/>
                <a:gd name="connsiteY48-2280" fmla="*/ 5097645 h 7250295"/>
                <a:gd name="connsiteX49-2281" fmla="*/ 1885950 w 2171700"/>
                <a:gd name="connsiteY49-2282" fmla="*/ 4573770 h 7250295"/>
                <a:gd name="connsiteX50-2283" fmla="*/ 1895475 w 2171700"/>
                <a:gd name="connsiteY50-2284" fmla="*/ 4173720 h 7250295"/>
                <a:gd name="connsiteX51-2285" fmla="*/ 1866900 w 2171700"/>
                <a:gd name="connsiteY51-2286" fmla="*/ 3630795 h 7250295"/>
                <a:gd name="connsiteX52-2287" fmla="*/ 2076450 w 2171700"/>
                <a:gd name="connsiteY52-2288" fmla="*/ 2697345 h 7250295"/>
                <a:gd name="connsiteX53-2289" fmla="*/ 2085975 w 2171700"/>
                <a:gd name="connsiteY53-2290" fmla="*/ 2430645 h 7250295"/>
                <a:gd name="connsiteX54-2291" fmla="*/ 1981200 w 2171700"/>
                <a:gd name="connsiteY54-2292" fmla="*/ 1859145 h 7250295"/>
                <a:gd name="connsiteX55-2293" fmla="*/ 1933575 w 2171700"/>
                <a:gd name="connsiteY55-2294" fmla="*/ 1697220 h 7250295"/>
                <a:gd name="connsiteX56-2295" fmla="*/ 1933575 w 2171700"/>
                <a:gd name="connsiteY56-2296" fmla="*/ 1420995 h 7250295"/>
                <a:gd name="connsiteX57-2297" fmla="*/ 1885950 w 2171700"/>
                <a:gd name="connsiteY57-2298" fmla="*/ 1259070 h 7250295"/>
                <a:gd name="connsiteX58-2299" fmla="*/ 1419225 w 2171700"/>
                <a:gd name="connsiteY58-2300" fmla="*/ 1163820 h 7250295"/>
                <a:gd name="connsiteX59-2301" fmla="*/ 1257300 w 2171700"/>
                <a:gd name="connsiteY59-2302" fmla="*/ 1011420 h 7250295"/>
                <a:gd name="connsiteX60-2303" fmla="*/ 1368115 w 2171700"/>
                <a:gd name="connsiteY60-2304" fmla="*/ 821521 h 7250295"/>
                <a:gd name="connsiteX61-2305" fmla="*/ 1433407 w 2171700"/>
                <a:gd name="connsiteY61-2306" fmla="*/ 622909 h 7250295"/>
                <a:gd name="connsiteX62-2307" fmla="*/ 1456454 w 2171700"/>
                <a:gd name="connsiteY62-2308" fmla="*/ 363449 h 7250295"/>
                <a:gd name="connsiteX63-2309" fmla="*/ 1330946 w 2171700"/>
                <a:gd name="connsiteY63-2310" fmla="*/ 143773 h 7250295"/>
                <a:gd name="connsiteX64-2311" fmla="*/ 1063645 w 2171700"/>
                <a:gd name="connsiteY64-2312" fmla="*/ 568 h 7250295"/>
                <a:gd name="connsiteX0-2313" fmla="*/ 1063645 w 2171700"/>
                <a:gd name="connsiteY0-2314" fmla="*/ 568 h 7250295"/>
                <a:gd name="connsiteX1-2315" fmla="*/ 809625 w 2171700"/>
                <a:gd name="connsiteY1-2316" fmla="*/ 116070 h 7250295"/>
                <a:gd name="connsiteX2-2317" fmla="*/ 685800 w 2171700"/>
                <a:gd name="connsiteY2-2318" fmla="*/ 297045 h 7250295"/>
                <a:gd name="connsiteX3-2319" fmla="*/ 704850 w 2171700"/>
                <a:gd name="connsiteY3-2320" fmla="*/ 620895 h 7250295"/>
                <a:gd name="connsiteX4-2321" fmla="*/ 838200 w 2171700"/>
                <a:gd name="connsiteY4-2322" fmla="*/ 897120 h 7250295"/>
                <a:gd name="connsiteX5-2323" fmla="*/ 742950 w 2171700"/>
                <a:gd name="connsiteY5-2324" fmla="*/ 1011420 h 7250295"/>
                <a:gd name="connsiteX6-2325" fmla="*/ 133350 w 2171700"/>
                <a:gd name="connsiteY6-2326" fmla="*/ 1220970 h 7250295"/>
                <a:gd name="connsiteX7-2327" fmla="*/ 0 w 2171700"/>
                <a:gd name="connsiteY7-2328" fmla="*/ 2211570 h 7250295"/>
                <a:gd name="connsiteX8-2329" fmla="*/ 333375 w 2171700"/>
                <a:gd name="connsiteY8-2330" fmla="*/ 3106920 h 7250295"/>
                <a:gd name="connsiteX9-2331" fmla="*/ 247650 w 2171700"/>
                <a:gd name="connsiteY9-2332" fmla="*/ 3840345 h 7250295"/>
                <a:gd name="connsiteX10-2333" fmla="*/ 371475 w 2171700"/>
                <a:gd name="connsiteY10-2334" fmla="*/ 4059420 h 7250295"/>
                <a:gd name="connsiteX11-2335" fmla="*/ 495300 w 2171700"/>
                <a:gd name="connsiteY11-2336" fmla="*/ 4278495 h 7250295"/>
                <a:gd name="connsiteX12-2337" fmla="*/ 476250 w 2171700"/>
                <a:gd name="connsiteY12-2338" fmla="*/ 4735695 h 7250295"/>
                <a:gd name="connsiteX13-2339" fmla="*/ 476250 w 2171700"/>
                <a:gd name="connsiteY13-2340" fmla="*/ 5097645 h 7250295"/>
                <a:gd name="connsiteX14-2341" fmla="*/ 371475 w 2171700"/>
                <a:gd name="connsiteY14-2342" fmla="*/ 6145395 h 7250295"/>
                <a:gd name="connsiteX15-2343" fmla="*/ 371475 w 2171700"/>
                <a:gd name="connsiteY15-2344" fmla="*/ 6621645 h 7250295"/>
                <a:gd name="connsiteX16-2345" fmla="*/ 400050 w 2171700"/>
                <a:gd name="connsiteY16-2346" fmla="*/ 6821670 h 7250295"/>
                <a:gd name="connsiteX17-2347" fmla="*/ 323850 w 2171700"/>
                <a:gd name="connsiteY17-2348" fmla="*/ 7002645 h 7250295"/>
                <a:gd name="connsiteX18-2349" fmla="*/ 533400 w 2171700"/>
                <a:gd name="connsiteY18-2350" fmla="*/ 7250295 h 7250295"/>
                <a:gd name="connsiteX19-2351" fmla="*/ 952500 w 2171700"/>
                <a:gd name="connsiteY19-2352" fmla="*/ 7240770 h 7250295"/>
                <a:gd name="connsiteX20-2353" fmla="*/ 733425 w 2171700"/>
                <a:gd name="connsiteY20-2354" fmla="*/ 6821670 h 7250295"/>
                <a:gd name="connsiteX21-2355" fmla="*/ 790575 w 2171700"/>
                <a:gd name="connsiteY21-2356" fmla="*/ 6574020 h 7250295"/>
                <a:gd name="connsiteX22-2357" fmla="*/ 762000 w 2171700"/>
                <a:gd name="connsiteY22-2358" fmla="*/ 6250170 h 7250295"/>
                <a:gd name="connsiteX23-2359" fmla="*/ 885825 w 2171700"/>
                <a:gd name="connsiteY23-2360" fmla="*/ 5411970 h 7250295"/>
                <a:gd name="connsiteX24-2361" fmla="*/ 866775 w 2171700"/>
                <a:gd name="connsiteY24-2362" fmla="*/ 5326245 h 7250295"/>
                <a:gd name="connsiteX25-2363" fmla="*/ 971550 w 2171700"/>
                <a:gd name="connsiteY25-2364" fmla="*/ 5211945 h 7250295"/>
                <a:gd name="connsiteX26-2365" fmla="*/ 962025 w 2171700"/>
                <a:gd name="connsiteY26-2366" fmla="*/ 5069070 h 7250295"/>
                <a:gd name="connsiteX27-2367" fmla="*/ 1104900 w 2171700"/>
                <a:gd name="connsiteY27-2368" fmla="*/ 4526145 h 7250295"/>
                <a:gd name="connsiteX28-2369" fmla="*/ 1123950 w 2171700"/>
                <a:gd name="connsiteY28-2370" fmla="*/ 4392795 h 7250295"/>
                <a:gd name="connsiteX29-2371" fmla="*/ 1276350 w 2171700"/>
                <a:gd name="connsiteY29-2372" fmla="*/ 4649970 h 7250295"/>
                <a:gd name="connsiteX30-2373" fmla="*/ 1352550 w 2171700"/>
                <a:gd name="connsiteY30-2374" fmla="*/ 4926195 h 7250295"/>
                <a:gd name="connsiteX31-2375" fmla="*/ 1333500 w 2171700"/>
                <a:gd name="connsiteY31-2376" fmla="*/ 5069070 h 7250295"/>
                <a:gd name="connsiteX32-2377" fmla="*/ 1371600 w 2171700"/>
                <a:gd name="connsiteY32-2378" fmla="*/ 5078595 h 7250295"/>
                <a:gd name="connsiteX33-2379" fmla="*/ 1247775 w 2171700"/>
                <a:gd name="connsiteY33-2380" fmla="*/ 5516745 h 7250295"/>
                <a:gd name="connsiteX34-2381" fmla="*/ 1257300 w 2171700"/>
                <a:gd name="connsiteY34-2382" fmla="*/ 6469245 h 7250295"/>
                <a:gd name="connsiteX35-2383" fmla="*/ 1333500 w 2171700"/>
                <a:gd name="connsiteY35-2384" fmla="*/ 6583545 h 7250295"/>
                <a:gd name="connsiteX36-2385" fmla="*/ 1314450 w 2171700"/>
                <a:gd name="connsiteY36-2386" fmla="*/ 6735945 h 7250295"/>
                <a:gd name="connsiteX37-2387" fmla="*/ 1323975 w 2171700"/>
                <a:gd name="connsiteY37-2388" fmla="*/ 6859770 h 7250295"/>
                <a:gd name="connsiteX38-2389" fmla="*/ 1304925 w 2171700"/>
                <a:gd name="connsiteY38-2390" fmla="*/ 7012170 h 7250295"/>
                <a:gd name="connsiteX39-2391" fmla="*/ 1704975 w 2171700"/>
                <a:gd name="connsiteY39-2392" fmla="*/ 7212195 h 7250295"/>
                <a:gd name="connsiteX40-2393" fmla="*/ 2152650 w 2171700"/>
                <a:gd name="connsiteY40-2394" fmla="*/ 7212195 h 7250295"/>
                <a:gd name="connsiteX41-2395" fmla="*/ 2171700 w 2171700"/>
                <a:gd name="connsiteY41-2396" fmla="*/ 7069320 h 7250295"/>
                <a:gd name="connsiteX42-2397" fmla="*/ 1676400 w 2171700"/>
                <a:gd name="connsiteY42-2398" fmla="*/ 6564495 h 7250295"/>
                <a:gd name="connsiteX43-2399" fmla="*/ 1685925 w 2171700"/>
                <a:gd name="connsiteY43-2400" fmla="*/ 6459720 h 7250295"/>
                <a:gd name="connsiteX44-2401" fmla="*/ 1657350 w 2171700"/>
                <a:gd name="connsiteY44-2402" fmla="*/ 6250170 h 7250295"/>
                <a:gd name="connsiteX45-2403" fmla="*/ 1704975 w 2171700"/>
                <a:gd name="connsiteY45-2404" fmla="*/ 5973945 h 7250295"/>
                <a:gd name="connsiteX46-2405" fmla="*/ 1762125 w 2171700"/>
                <a:gd name="connsiteY46-2406" fmla="*/ 5421495 h 7250295"/>
                <a:gd name="connsiteX47-2407" fmla="*/ 1771650 w 2171700"/>
                <a:gd name="connsiteY47-2408" fmla="*/ 5354820 h 7250295"/>
                <a:gd name="connsiteX48-2409" fmla="*/ 1866900 w 2171700"/>
                <a:gd name="connsiteY48-2410" fmla="*/ 5097645 h 7250295"/>
                <a:gd name="connsiteX49-2411" fmla="*/ 1885950 w 2171700"/>
                <a:gd name="connsiteY49-2412" fmla="*/ 4573770 h 7250295"/>
                <a:gd name="connsiteX50-2413" fmla="*/ 1895475 w 2171700"/>
                <a:gd name="connsiteY50-2414" fmla="*/ 4173720 h 7250295"/>
                <a:gd name="connsiteX51-2415" fmla="*/ 1866900 w 2171700"/>
                <a:gd name="connsiteY51-2416" fmla="*/ 3630795 h 7250295"/>
                <a:gd name="connsiteX52-2417" fmla="*/ 2076450 w 2171700"/>
                <a:gd name="connsiteY52-2418" fmla="*/ 2697345 h 7250295"/>
                <a:gd name="connsiteX53-2419" fmla="*/ 2085975 w 2171700"/>
                <a:gd name="connsiteY53-2420" fmla="*/ 2430645 h 7250295"/>
                <a:gd name="connsiteX54-2421" fmla="*/ 1981200 w 2171700"/>
                <a:gd name="connsiteY54-2422" fmla="*/ 1859145 h 7250295"/>
                <a:gd name="connsiteX55-2423" fmla="*/ 1933575 w 2171700"/>
                <a:gd name="connsiteY55-2424" fmla="*/ 1697220 h 7250295"/>
                <a:gd name="connsiteX56-2425" fmla="*/ 1933575 w 2171700"/>
                <a:gd name="connsiteY56-2426" fmla="*/ 1420995 h 7250295"/>
                <a:gd name="connsiteX57-2427" fmla="*/ 1885950 w 2171700"/>
                <a:gd name="connsiteY57-2428" fmla="*/ 1259070 h 7250295"/>
                <a:gd name="connsiteX58-2429" fmla="*/ 1419225 w 2171700"/>
                <a:gd name="connsiteY58-2430" fmla="*/ 1163820 h 7250295"/>
                <a:gd name="connsiteX59-2431" fmla="*/ 1257300 w 2171700"/>
                <a:gd name="connsiteY59-2432" fmla="*/ 1011420 h 7250295"/>
                <a:gd name="connsiteX60-2433" fmla="*/ 1368115 w 2171700"/>
                <a:gd name="connsiteY60-2434" fmla="*/ 821521 h 7250295"/>
                <a:gd name="connsiteX61-2435" fmla="*/ 1433407 w 2171700"/>
                <a:gd name="connsiteY61-2436" fmla="*/ 622909 h 7250295"/>
                <a:gd name="connsiteX62-2437" fmla="*/ 1444916 w 2171700"/>
                <a:gd name="connsiteY62-2438" fmla="*/ 380757 h 7250295"/>
                <a:gd name="connsiteX63-2439" fmla="*/ 1330946 w 2171700"/>
                <a:gd name="connsiteY63-2440" fmla="*/ 143773 h 7250295"/>
                <a:gd name="connsiteX64-2441" fmla="*/ 1063645 w 2171700"/>
                <a:gd name="connsiteY64-2442" fmla="*/ 568 h 7250295"/>
                <a:gd name="connsiteX0-2443" fmla="*/ 1063645 w 2171700"/>
                <a:gd name="connsiteY0-2444" fmla="*/ 568 h 7250295"/>
                <a:gd name="connsiteX1-2445" fmla="*/ 809625 w 2171700"/>
                <a:gd name="connsiteY1-2446" fmla="*/ 116070 h 7250295"/>
                <a:gd name="connsiteX2-2447" fmla="*/ 685800 w 2171700"/>
                <a:gd name="connsiteY2-2448" fmla="*/ 297045 h 7250295"/>
                <a:gd name="connsiteX3-2449" fmla="*/ 704850 w 2171700"/>
                <a:gd name="connsiteY3-2450" fmla="*/ 620895 h 7250295"/>
                <a:gd name="connsiteX4-2451" fmla="*/ 838200 w 2171700"/>
                <a:gd name="connsiteY4-2452" fmla="*/ 897120 h 7250295"/>
                <a:gd name="connsiteX5-2453" fmla="*/ 742950 w 2171700"/>
                <a:gd name="connsiteY5-2454" fmla="*/ 1011420 h 7250295"/>
                <a:gd name="connsiteX6-2455" fmla="*/ 133350 w 2171700"/>
                <a:gd name="connsiteY6-2456" fmla="*/ 1220970 h 7250295"/>
                <a:gd name="connsiteX7-2457" fmla="*/ 0 w 2171700"/>
                <a:gd name="connsiteY7-2458" fmla="*/ 2211570 h 7250295"/>
                <a:gd name="connsiteX8-2459" fmla="*/ 333375 w 2171700"/>
                <a:gd name="connsiteY8-2460" fmla="*/ 3106920 h 7250295"/>
                <a:gd name="connsiteX9-2461" fmla="*/ 247650 w 2171700"/>
                <a:gd name="connsiteY9-2462" fmla="*/ 3840345 h 7250295"/>
                <a:gd name="connsiteX10-2463" fmla="*/ 371475 w 2171700"/>
                <a:gd name="connsiteY10-2464" fmla="*/ 4059420 h 7250295"/>
                <a:gd name="connsiteX11-2465" fmla="*/ 495300 w 2171700"/>
                <a:gd name="connsiteY11-2466" fmla="*/ 4278495 h 7250295"/>
                <a:gd name="connsiteX12-2467" fmla="*/ 476250 w 2171700"/>
                <a:gd name="connsiteY12-2468" fmla="*/ 4735695 h 7250295"/>
                <a:gd name="connsiteX13-2469" fmla="*/ 476250 w 2171700"/>
                <a:gd name="connsiteY13-2470" fmla="*/ 5097645 h 7250295"/>
                <a:gd name="connsiteX14-2471" fmla="*/ 371475 w 2171700"/>
                <a:gd name="connsiteY14-2472" fmla="*/ 6145395 h 7250295"/>
                <a:gd name="connsiteX15-2473" fmla="*/ 371475 w 2171700"/>
                <a:gd name="connsiteY15-2474" fmla="*/ 6621645 h 7250295"/>
                <a:gd name="connsiteX16-2475" fmla="*/ 400050 w 2171700"/>
                <a:gd name="connsiteY16-2476" fmla="*/ 6821670 h 7250295"/>
                <a:gd name="connsiteX17-2477" fmla="*/ 323850 w 2171700"/>
                <a:gd name="connsiteY17-2478" fmla="*/ 7002645 h 7250295"/>
                <a:gd name="connsiteX18-2479" fmla="*/ 533400 w 2171700"/>
                <a:gd name="connsiteY18-2480" fmla="*/ 7250295 h 7250295"/>
                <a:gd name="connsiteX19-2481" fmla="*/ 952500 w 2171700"/>
                <a:gd name="connsiteY19-2482" fmla="*/ 7240770 h 7250295"/>
                <a:gd name="connsiteX20-2483" fmla="*/ 733425 w 2171700"/>
                <a:gd name="connsiteY20-2484" fmla="*/ 6821670 h 7250295"/>
                <a:gd name="connsiteX21-2485" fmla="*/ 790575 w 2171700"/>
                <a:gd name="connsiteY21-2486" fmla="*/ 6574020 h 7250295"/>
                <a:gd name="connsiteX22-2487" fmla="*/ 762000 w 2171700"/>
                <a:gd name="connsiteY22-2488" fmla="*/ 6250170 h 7250295"/>
                <a:gd name="connsiteX23-2489" fmla="*/ 885825 w 2171700"/>
                <a:gd name="connsiteY23-2490" fmla="*/ 5411970 h 7250295"/>
                <a:gd name="connsiteX24-2491" fmla="*/ 866775 w 2171700"/>
                <a:gd name="connsiteY24-2492" fmla="*/ 5326245 h 7250295"/>
                <a:gd name="connsiteX25-2493" fmla="*/ 971550 w 2171700"/>
                <a:gd name="connsiteY25-2494" fmla="*/ 5211945 h 7250295"/>
                <a:gd name="connsiteX26-2495" fmla="*/ 962025 w 2171700"/>
                <a:gd name="connsiteY26-2496" fmla="*/ 5069070 h 7250295"/>
                <a:gd name="connsiteX27-2497" fmla="*/ 1104900 w 2171700"/>
                <a:gd name="connsiteY27-2498" fmla="*/ 4526145 h 7250295"/>
                <a:gd name="connsiteX28-2499" fmla="*/ 1123950 w 2171700"/>
                <a:gd name="connsiteY28-2500" fmla="*/ 4392795 h 7250295"/>
                <a:gd name="connsiteX29-2501" fmla="*/ 1276350 w 2171700"/>
                <a:gd name="connsiteY29-2502" fmla="*/ 4649970 h 7250295"/>
                <a:gd name="connsiteX30-2503" fmla="*/ 1352550 w 2171700"/>
                <a:gd name="connsiteY30-2504" fmla="*/ 4926195 h 7250295"/>
                <a:gd name="connsiteX31-2505" fmla="*/ 1333500 w 2171700"/>
                <a:gd name="connsiteY31-2506" fmla="*/ 5069070 h 7250295"/>
                <a:gd name="connsiteX32-2507" fmla="*/ 1371600 w 2171700"/>
                <a:gd name="connsiteY32-2508" fmla="*/ 5078595 h 7250295"/>
                <a:gd name="connsiteX33-2509" fmla="*/ 1247775 w 2171700"/>
                <a:gd name="connsiteY33-2510" fmla="*/ 5516745 h 7250295"/>
                <a:gd name="connsiteX34-2511" fmla="*/ 1257300 w 2171700"/>
                <a:gd name="connsiteY34-2512" fmla="*/ 6469245 h 7250295"/>
                <a:gd name="connsiteX35-2513" fmla="*/ 1333500 w 2171700"/>
                <a:gd name="connsiteY35-2514" fmla="*/ 6583545 h 7250295"/>
                <a:gd name="connsiteX36-2515" fmla="*/ 1314450 w 2171700"/>
                <a:gd name="connsiteY36-2516" fmla="*/ 6735945 h 7250295"/>
                <a:gd name="connsiteX37-2517" fmla="*/ 1323975 w 2171700"/>
                <a:gd name="connsiteY37-2518" fmla="*/ 6859770 h 7250295"/>
                <a:gd name="connsiteX38-2519" fmla="*/ 1304925 w 2171700"/>
                <a:gd name="connsiteY38-2520" fmla="*/ 7012170 h 7250295"/>
                <a:gd name="connsiteX39-2521" fmla="*/ 1704975 w 2171700"/>
                <a:gd name="connsiteY39-2522" fmla="*/ 7212195 h 7250295"/>
                <a:gd name="connsiteX40-2523" fmla="*/ 2152650 w 2171700"/>
                <a:gd name="connsiteY40-2524" fmla="*/ 7212195 h 7250295"/>
                <a:gd name="connsiteX41-2525" fmla="*/ 2171700 w 2171700"/>
                <a:gd name="connsiteY41-2526" fmla="*/ 7069320 h 7250295"/>
                <a:gd name="connsiteX42-2527" fmla="*/ 1676400 w 2171700"/>
                <a:gd name="connsiteY42-2528" fmla="*/ 6564495 h 7250295"/>
                <a:gd name="connsiteX43-2529" fmla="*/ 1685925 w 2171700"/>
                <a:gd name="connsiteY43-2530" fmla="*/ 6459720 h 7250295"/>
                <a:gd name="connsiteX44-2531" fmla="*/ 1657350 w 2171700"/>
                <a:gd name="connsiteY44-2532" fmla="*/ 6250170 h 7250295"/>
                <a:gd name="connsiteX45-2533" fmla="*/ 1704975 w 2171700"/>
                <a:gd name="connsiteY45-2534" fmla="*/ 5973945 h 7250295"/>
                <a:gd name="connsiteX46-2535" fmla="*/ 1762125 w 2171700"/>
                <a:gd name="connsiteY46-2536" fmla="*/ 5421495 h 7250295"/>
                <a:gd name="connsiteX47-2537" fmla="*/ 1771650 w 2171700"/>
                <a:gd name="connsiteY47-2538" fmla="*/ 5354820 h 7250295"/>
                <a:gd name="connsiteX48-2539" fmla="*/ 1866900 w 2171700"/>
                <a:gd name="connsiteY48-2540" fmla="*/ 5097645 h 7250295"/>
                <a:gd name="connsiteX49-2541" fmla="*/ 1885950 w 2171700"/>
                <a:gd name="connsiteY49-2542" fmla="*/ 4573770 h 7250295"/>
                <a:gd name="connsiteX50-2543" fmla="*/ 1895475 w 2171700"/>
                <a:gd name="connsiteY50-2544" fmla="*/ 4173720 h 7250295"/>
                <a:gd name="connsiteX51-2545" fmla="*/ 1866900 w 2171700"/>
                <a:gd name="connsiteY51-2546" fmla="*/ 3630795 h 7250295"/>
                <a:gd name="connsiteX52-2547" fmla="*/ 2076450 w 2171700"/>
                <a:gd name="connsiteY52-2548" fmla="*/ 2697345 h 7250295"/>
                <a:gd name="connsiteX53-2549" fmla="*/ 2085975 w 2171700"/>
                <a:gd name="connsiteY53-2550" fmla="*/ 2430645 h 7250295"/>
                <a:gd name="connsiteX54-2551" fmla="*/ 1981200 w 2171700"/>
                <a:gd name="connsiteY54-2552" fmla="*/ 1859145 h 7250295"/>
                <a:gd name="connsiteX55-2553" fmla="*/ 1933575 w 2171700"/>
                <a:gd name="connsiteY55-2554" fmla="*/ 1697220 h 7250295"/>
                <a:gd name="connsiteX56-2555" fmla="*/ 1933575 w 2171700"/>
                <a:gd name="connsiteY56-2556" fmla="*/ 1420995 h 7250295"/>
                <a:gd name="connsiteX57-2557" fmla="*/ 1885950 w 2171700"/>
                <a:gd name="connsiteY57-2558" fmla="*/ 1259070 h 7250295"/>
                <a:gd name="connsiteX58-2559" fmla="*/ 1419225 w 2171700"/>
                <a:gd name="connsiteY58-2560" fmla="*/ 1163820 h 7250295"/>
                <a:gd name="connsiteX59-2561" fmla="*/ 1257300 w 2171700"/>
                <a:gd name="connsiteY59-2562" fmla="*/ 1011420 h 7250295"/>
                <a:gd name="connsiteX60-2563" fmla="*/ 1368115 w 2171700"/>
                <a:gd name="connsiteY60-2564" fmla="*/ 821521 h 7250295"/>
                <a:gd name="connsiteX61-2565" fmla="*/ 1433407 w 2171700"/>
                <a:gd name="connsiteY61-2566" fmla="*/ 622909 h 7250295"/>
                <a:gd name="connsiteX62-2567" fmla="*/ 1444916 w 2171700"/>
                <a:gd name="connsiteY62-2568" fmla="*/ 380757 h 7250295"/>
                <a:gd name="connsiteX63-2569" fmla="*/ 1330946 w 2171700"/>
                <a:gd name="connsiteY63-2570" fmla="*/ 143773 h 7250295"/>
                <a:gd name="connsiteX64-2571" fmla="*/ 1063645 w 2171700"/>
                <a:gd name="connsiteY64-2572" fmla="*/ 568 h 7250295"/>
                <a:gd name="connsiteX0-2573" fmla="*/ 1063645 w 2171700"/>
                <a:gd name="connsiteY0-2574" fmla="*/ 568 h 7250295"/>
                <a:gd name="connsiteX1-2575" fmla="*/ 809625 w 2171700"/>
                <a:gd name="connsiteY1-2576" fmla="*/ 116070 h 7250295"/>
                <a:gd name="connsiteX2-2577" fmla="*/ 685800 w 2171700"/>
                <a:gd name="connsiteY2-2578" fmla="*/ 297045 h 7250295"/>
                <a:gd name="connsiteX3-2579" fmla="*/ 704850 w 2171700"/>
                <a:gd name="connsiteY3-2580" fmla="*/ 620895 h 7250295"/>
                <a:gd name="connsiteX4-2581" fmla="*/ 838200 w 2171700"/>
                <a:gd name="connsiteY4-2582" fmla="*/ 897120 h 7250295"/>
                <a:gd name="connsiteX5-2583" fmla="*/ 742950 w 2171700"/>
                <a:gd name="connsiteY5-2584" fmla="*/ 1011420 h 7250295"/>
                <a:gd name="connsiteX6-2585" fmla="*/ 133350 w 2171700"/>
                <a:gd name="connsiteY6-2586" fmla="*/ 1220970 h 7250295"/>
                <a:gd name="connsiteX7-2587" fmla="*/ 0 w 2171700"/>
                <a:gd name="connsiteY7-2588" fmla="*/ 2211570 h 7250295"/>
                <a:gd name="connsiteX8-2589" fmla="*/ 333375 w 2171700"/>
                <a:gd name="connsiteY8-2590" fmla="*/ 3106920 h 7250295"/>
                <a:gd name="connsiteX9-2591" fmla="*/ 247650 w 2171700"/>
                <a:gd name="connsiteY9-2592" fmla="*/ 3840345 h 7250295"/>
                <a:gd name="connsiteX10-2593" fmla="*/ 371475 w 2171700"/>
                <a:gd name="connsiteY10-2594" fmla="*/ 4059420 h 7250295"/>
                <a:gd name="connsiteX11-2595" fmla="*/ 495300 w 2171700"/>
                <a:gd name="connsiteY11-2596" fmla="*/ 4278495 h 7250295"/>
                <a:gd name="connsiteX12-2597" fmla="*/ 476250 w 2171700"/>
                <a:gd name="connsiteY12-2598" fmla="*/ 4735695 h 7250295"/>
                <a:gd name="connsiteX13-2599" fmla="*/ 476250 w 2171700"/>
                <a:gd name="connsiteY13-2600" fmla="*/ 5097645 h 7250295"/>
                <a:gd name="connsiteX14-2601" fmla="*/ 371475 w 2171700"/>
                <a:gd name="connsiteY14-2602" fmla="*/ 6145395 h 7250295"/>
                <a:gd name="connsiteX15-2603" fmla="*/ 371475 w 2171700"/>
                <a:gd name="connsiteY15-2604" fmla="*/ 6621645 h 7250295"/>
                <a:gd name="connsiteX16-2605" fmla="*/ 400050 w 2171700"/>
                <a:gd name="connsiteY16-2606" fmla="*/ 6821670 h 7250295"/>
                <a:gd name="connsiteX17-2607" fmla="*/ 323850 w 2171700"/>
                <a:gd name="connsiteY17-2608" fmla="*/ 7002645 h 7250295"/>
                <a:gd name="connsiteX18-2609" fmla="*/ 533400 w 2171700"/>
                <a:gd name="connsiteY18-2610" fmla="*/ 7250295 h 7250295"/>
                <a:gd name="connsiteX19-2611" fmla="*/ 952500 w 2171700"/>
                <a:gd name="connsiteY19-2612" fmla="*/ 7240770 h 7250295"/>
                <a:gd name="connsiteX20-2613" fmla="*/ 733425 w 2171700"/>
                <a:gd name="connsiteY20-2614" fmla="*/ 6821670 h 7250295"/>
                <a:gd name="connsiteX21-2615" fmla="*/ 790575 w 2171700"/>
                <a:gd name="connsiteY21-2616" fmla="*/ 6574020 h 7250295"/>
                <a:gd name="connsiteX22-2617" fmla="*/ 762000 w 2171700"/>
                <a:gd name="connsiteY22-2618" fmla="*/ 6250170 h 7250295"/>
                <a:gd name="connsiteX23-2619" fmla="*/ 885825 w 2171700"/>
                <a:gd name="connsiteY23-2620" fmla="*/ 5411970 h 7250295"/>
                <a:gd name="connsiteX24-2621" fmla="*/ 866775 w 2171700"/>
                <a:gd name="connsiteY24-2622" fmla="*/ 5326245 h 7250295"/>
                <a:gd name="connsiteX25-2623" fmla="*/ 971550 w 2171700"/>
                <a:gd name="connsiteY25-2624" fmla="*/ 5211945 h 7250295"/>
                <a:gd name="connsiteX26-2625" fmla="*/ 962025 w 2171700"/>
                <a:gd name="connsiteY26-2626" fmla="*/ 5069070 h 7250295"/>
                <a:gd name="connsiteX27-2627" fmla="*/ 1104900 w 2171700"/>
                <a:gd name="connsiteY27-2628" fmla="*/ 4526145 h 7250295"/>
                <a:gd name="connsiteX28-2629" fmla="*/ 1123950 w 2171700"/>
                <a:gd name="connsiteY28-2630" fmla="*/ 4392795 h 7250295"/>
                <a:gd name="connsiteX29-2631" fmla="*/ 1276350 w 2171700"/>
                <a:gd name="connsiteY29-2632" fmla="*/ 4649970 h 7250295"/>
                <a:gd name="connsiteX30-2633" fmla="*/ 1352550 w 2171700"/>
                <a:gd name="connsiteY30-2634" fmla="*/ 4926195 h 7250295"/>
                <a:gd name="connsiteX31-2635" fmla="*/ 1333500 w 2171700"/>
                <a:gd name="connsiteY31-2636" fmla="*/ 5069070 h 7250295"/>
                <a:gd name="connsiteX32-2637" fmla="*/ 1371600 w 2171700"/>
                <a:gd name="connsiteY32-2638" fmla="*/ 5078595 h 7250295"/>
                <a:gd name="connsiteX33-2639" fmla="*/ 1247775 w 2171700"/>
                <a:gd name="connsiteY33-2640" fmla="*/ 5516745 h 7250295"/>
                <a:gd name="connsiteX34-2641" fmla="*/ 1257300 w 2171700"/>
                <a:gd name="connsiteY34-2642" fmla="*/ 6469245 h 7250295"/>
                <a:gd name="connsiteX35-2643" fmla="*/ 1333500 w 2171700"/>
                <a:gd name="connsiteY35-2644" fmla="*/ 6583545 h 7250295"/>
                <a:gd name="connsiteX36-2645" fmla="*/ 1314450 w 2171700"/>
                <a:gd name="connsiteY36-2646" fmla="*/ 6735945 h 7250295"/>
                <a:gd name="connsiteX37-2647" fmla="*/ 1323975 w 2171700"/>
                <a:gd name="connsiteY37-2648" fmla="*/ 6859770 h 7250295"/>
                <a:gd name="connsiteX38-2649" fmla="*/ 1304925 w 2171700"/>
                <a:gd name="connsiteY38-2650" fmla="*/ 7012170 h 7250295"/>
                <a:gd name="connsiteX39-2651" fmla="*/ 1704975 w 2171700"/>
                <a:gd name="connsiteY39-2652" fmla="*/ 7212195 h 7250295"/>
                <a:gd name="connsiteX40-2653" fmla="*/ 2152650 w 2171700"/>
                <a:gd name="connsiteY40-2654" fmla="*/ 7212195 h 7250295"/>
                <a:gd name="connsiteX41-2655" fmla="*/ 2171700 w 2171700"/>
                <a:gd name="connsiteY41-2656" fmla="*/ 7069320 h 7250295"/>
                <a:gd name="connsiteX42-2657" fmla="*/ 1676400 w 2171700"/>
                <a:gd name="connsiteY42-2658" fmla="*/ 6564495 h 7250295"/>
                <a:gd name="connsiteX43-2659" fmla="*/ 1685925 w 2171700"/>
                <a:gd name="connsiteY43-2660" fmla="*/ 6459720 h 7250295"/>
                <a:gd name="connsiteX44-2661" fmla="*/ 1657350 w 2171700"/>
                <a:gd name="connsiteY44-2662" fmla="*/ 6250170 h 7250295"/>
                <a:gd name="connsiteX45-2663" fmla="*/ 1704975 w 2171700"/>
                <a:gd name="connsiteY45-2664" fmla="*/ 5973945 h 7250295"/>
                <a:gd name="connsiteX46-2665" fmla="*/ 1762125 w 2171700"/>
                <a:gd name="connsiteY46-2666" fmla="*/ 5421495 h 7250295"/>
                <a:gd name="connsiteX47-2667" fmla="*/ 1771650 w 2171700"/>
                <a:gd name="connsiteY47-2668" fmla="*/ 5354820 h 7250295"/>
                <a:gd name="connsiteX48-2669" fmla="*/ 1866900 w 2171700"/>
                <a:gd name="connsiteY48-2670" fmla="*/ 5097645 h 7250295"/>
                <a:gd name="connsiteX49-2671" fmla="*/ 1885950 w 2171700"/>
                <a:gd name="connsiteY49-2672" fmla="*/ 4573770 h 7250295"/>
                <a:gd name="connsiteX50-2673" fmla="*/ 1895475 w 2171700"/>
                <a:gd name="connsiteY50-2674" fmla="*/ 4173720 h 7250295"/>
                <a:gd name="connsiteX51-2675" fmla="*/ 1866900 w 2171700"/>
                <a:gd name="connsiteY51-2676" fmla="*/ 3630795 h 7250295"/>
                <a:gd name="connsiteX52-2677" fmla="*/ 2076450 w 2171700"/>
                <a:gd name="connsiteY52-2678" fmla="*/ 2697345 h 7250295"/>
                <a:gd name="connsiteX53-2679" fmla="*/ 2085975 w 2171700"/>
                <a:gd name="connsiteY53-2680" fmla="*/ 2430645 h 7250295"/>
                <a:gd name="connsiteX54-2681" fmla="*/ 1981200 w 2171700"/>
                <a:gd name="connsiteY54-2682" fmla="*/ 1859145 h 7250295"/>
                <a:gd name="connsiteX55-2683" fmla="*/ 1933575 w 2171700"/>
                <a:gd name="connsiteY55-2684" fmla="*/ 1697220 h 7250295"/>
                <a:gd name="connsiteX56-2685" fmla="*/ 1933575 w 2171700"/>
                <a:gd name="connsiteY56-2686" fmla="*/ 1420995 h 7250295"/>
                <a:gd name="connsiteX57-2687" fmla="*/ 1885950 w 2171700"/>
                <a:gd name="connsiteY57-2688" fmla="*/ 1259070 h 7250295"/>
                <a:gd name="connsiteX58-2689" fmla="*/ 1419225 w 2171700"/>
                <a:gd name="connsiteY58-2690" fmla="*/ 1163820 h 7250295"/>
                <a:gd name="connsiteX59-2691" fmla="*/ 1257300 w 2171700"/>
                <a:gd name="connsiteY59-2692" fmla="*/ 1011420 h 7250295"/>
                <a:gd name="connsiteX60-2693" fmla="*/ 1365230 w 2171700"/>
                <a:gd name="connsiteY60-2694" fmla="*/ 821521 h 7250295"/>
                <a:gd name="connsiteX61-2695" fmla="*/ 1433407 w 2171700"/>
                <a:gd name="connsiteY61-2696" fmla="*/ 622909 h 7250295"/>
                <a:gd name="connsiteX62-2697" fmla="*/ 1444916 w 2171700"/>
                <a:gd name="connsiteY62-2698" fmla="*/ 380757 h 7250295"/>
                <a:gd name="connsiteX63-2699" fmla="*/ 1330946 w 2171700"/>
                <a:gd name="connsiteY63-2700" fmla="*/ 143773 h 7250295"/>
                <a:gd name="connsiteX64-2701" fmla="*/ 1063645 w 2171700"/>
                <a:gd name="connsiteY64-2702" fmla="*/ 568 h 7250295"/>
                <a:gd name="connsiteX0-2703" fmla="*/ 1063645 w 2171700"/>
                <a:gd name="connsiteY0-2704" fmla="*/ 568 h 7250295"/>
                <a:gd name="connsiteX1-2705" fmla="*/ 809625 w 2171700"/>
                <a:gd name="connsiteY1-2706" fmla="*/ 116070 h 7250295"/>
                <a:gd name="connsiteX2-2707" fmla="*/ 685800 w 2171700"/>
                <a:gd name="connsiteY2-2708" fmla="*/ 297045 h 7250295"/>
                <a:gd name="connsiteX3-2709" fmla="*/ 704850 w 2171700"/>
                <a:gd name="connsiteY3-2710" fmla="*/ 620895 h 7250295"/>
                <a:gd name="connsiteX4-2711" fmla="*/ 838200 w 2171700"/>
                <a:gd name="connsiteY4-2712" fmla="*/ 897120 h 7250295"/>
                <a:gd name="connsiteX5-2713" fmla="*/ 742950 w 2171700"/>
                <a:gd name="connsiteY5-2714" fmla="*/ 1011420 h 7250295"/>
                <a:gd name="connsiteX6-2715" fmla="*/ 133350 w 2171700"/>
                <a:gd name="connsiteY6-2716" fmla="*/ 1220970 h 7250295"/>
                <a:gd name="connsiteX7-2717" fmla="*/ 0 w 2171700"/>
                <a:gd name="connsiteY7-2718" fmla="*/ 2211570 h 7250295"/>
                <a:gd name="connsiteX8-2719" fmla="*/ 333375 w 2171700"/>
                <a:gd name="connsiteY8-2720" fmla="*/ 3106920 h 7250295"/>
                <a:gd name="connsiteX9-2721" fmla="*/ 247650 w 2171700"/>
                <a:gd name="connsiteY9-2722" fmla="*/ 3840345 h 7250295"/>
                <a:gd name="connsiteX10-2723" fmla="*/ 371475 w 2171700"/>
                <a:gd name="connsiteY10-2724" fmla="*/ 4059420 h 7250295"/>
                <a:gd name="connsiteX11-2725" fmla="*/ 495300 w 2171700"/>
                <a:gd name="connsiteY11-2726" fmla="*/ 4278495 h 7250295"/>
                <a:gd name="connsiteX12-2727" fmla="*/ 476250 w 2171700"/>
                <a:gd name="connsiteY12-2728" fmla="*/ 4735695 h 7250295"/>
                <a:gd name="connsiteX13-2729" fmla="*/ 476250 w 2171700"/>
                <a:gd name="connsiteY13-2730" fmla="*/ 5097645 h 7250295"/>
                <a:gd name="connsiteX14-2731" fmla="*/ 371475 w 2171700"/>
                <a:gd name="connsiteY14-2732" fmla="*/ 6145395 h 7250295"/>
                <a:gd name="connsiteX15-2733" fmla="*/ 371475 w 2171700"/>
                <a:gd name="connsiteY15-2734" fmla="*/ 6621645 h 7250295"/>
                <a:gd name="connsiteX16-2735" fmla="*/ 400050 w 2171700"/>
                <a:gd name="connsiteY16-2736" fmla="*/ 6821670 h 7250295"/>
                <a:gd name="connsiteX17-2737" fmla="*/ 323850 w 2171700"/>
                <a:gd name="connsiteY17-2738" fmla="*/ 7002645 h 7250295"/>
                <a:gd name="connsiteX18-2739" fmla="*/ 533400 w 2171700"/>
                <a:gd name="connsiteY18-2740" fmla="*/ 7250295 h 7250295"/>
                <a:gd name="connsiteX19-2741" fmla="*/ 952500 w 2171700"/>
                <a:gd name="connsiteY19-2742" fmla="*/ 7240770 h 7250295"/>
                <a:gd name="connsiteX20-2743" fmla="*/ 733425 w 2171700"/>
                <a:gd name="connsiteY20-2744" fmla="*/ 6821670 h 7250295"/>
                <a:gd name="connsiteX21-2745" fmla="*/ 790575 w 2171700"/>
                <a:gd name="connsiteY21-2746" fmla="*/ 6574020 h 7250295"/>
                <a:gd name="connsiteX22-2747" fmla="*/ 762000 w 2171700"/>
                <a:gd name="connsiteY22-2748" fmla="*/ 6250170 h 7250295"/>
                <a:gd name="connsiteX23-2749" fmla="*/ 885825 w 2171700"/>
                <a:gd name="connsiteY23-2750" fmla="*/ 5411970 h 7250295"/>
                <a:gd name="connsiteX24-2751" fmla="*/ 866775 w 2171700"/>
                <a:gd name="connsiteY24-2752" fmla="*/ 5326245 h 7250295"/>
                <a:gd name="connsiteX25-2753" fmla="*/ 971550 w 2171700"/>
                <a:gd name="connsiteY25-2754" fmla="*/ 5211945 h 7250295"/>
                <a:gd name="connsiteX26-2755" fmla="*/ 962025 w 2171700"/>
                <a:gd name="connsiteY26-2756" fmla="*/ 5069070 h 7250295"/>
                <a:gd name="connsiteX27-2757" fmla="*/ 1104900 w 2171700"/>
                <a:gd name="connsiteY27-2758" fmla="*/ 4526145 h 7250295"/>
                <a:gd name="connsiteX28-2759" fmla="*/ 1123950 w 2171700"/>
                <a:gd name="connsiteY28-2760" fmla="*/ 4392795 h 7250295"/>
                <a:gd name="connsiteX29-2761" fmla="*/ 1276350 w 2171700"/>
                <a:gd name="connsiteY29-2762" fmla="*/ 4649970 h 7250295"/>
                <a:gd name="connsiteX30-2763" fmla="*/ 1352550 w 2171700"/>
                <a:gd name="connsiteY30-2764" fmla="*/ 4926195 h 7250295"/>
                <a:gd name="connsiteX31-2765" fmla="*/ 1333500 w 2171700"/>
                <a:gd name="connsiteY31-2766" fmla="*/ 5069070 h 7250295"/>
                <a:gd name="connsiteX32-2767" fmla="*/ 1371600 w 2171700"/>
                <a:gd name="connsiteY32-2768" fmla="*/ 5078595 h 7250295"/>
                <a:gd name="connsiteX33-2769" fmla="*/ 1247775 w 2171700"/>
                <a:gd name="connsiteY33-2770" fmla="*/ 5516745 h 7250295"/>
                <a:gd name="connsiteX34-2771" fmla="*/ 1257300 w 2171700"/>
                <a:gd name="connsiteY34-2772" fmla="*/ 6469245 h 7250295"/>
                <a:gd name="connsiteX35-2773" fmla="*/ 1333500 w 2171700"/>
                <a:gd name="connsiteY35-2774" fmla="*/ 6583545 h 7250295"/>
                <a:gd name="connsiteX36-2775" fmla="*/ 1314450 w 2171700"/>
                <a:gd name="connsiteY36-2776" fmla="*/ 6735945 h 7250295"/>
                <a:gd name="connsiteX37-2777" fmla="*/ 1323975 w 2171700"/>
                <a:gd name="connsiteY37-2778" fmla="*/ 6859770 h 7250295"/>
                <a:gd name="connsiteX38-2779" fmla="*/ 1304925 w 2171700"/>
                <a:gd name="connsiteY38-2780" fmla="*/ 7012170 h 7250295"/>
                <a:gd name="connsiteX39-2781" fmla="*/ 1704975 w 2171700"/>
                <a:gd name="connsiteY39-2782" fmla="*/ 7212195 h 7250295"/>
                <a:gd name="connsiteX40-2783" fmla="*/ 2152650 w 2171700"/>
                <a:gd name="connsiteY40-2784" fmla="*/ 7212195 h 7250295"/>
                <a:gd name="connsiteX41-2785" fmla="*/ 2171700 w 2171700"/>
                <a:gd name="connsiteY41-2786" fmla="*/ 7069320 h 7250295"/>
                <a:gd name="connsiteX42-2787" fmla="*/ 1676400 w 2171700"/>
                <a:gd name="connsiteY42-2788" fmla="*/ 6564495 h 7250295"/>
                <a:gd name="connsiteX43-2789" fmla="*/ 1685925 w 2171700"/>
                <a:gd name="connsiteY43-2790" fmla="*/ 6459720 h 7250295"/>
                <a:gd name="connsiteX44-2791" fmla="*/ 1657350 w 2171700"/>
                <a:gd name="connsiteY44-2792" fmla="*/ 6250170 h 7250295"/>
                <a:gd name="connsiteX45-2793" fmla="*/ 1704975 w 2171700"/>
                <a:gd name="connsiteY45-2794" fmla="*/ 5973945 h 7250295"/>
                <a:gd name="connsiteX46-2795" fmla="*/ 1762125 w 2171700"/>
                <a:gd name="connsiteY46-2796" fmla="*/ 5421495 h 7250295"/>
                <a:gd name="connsiteX47-2797" fmla="*/ 1771650 w 2171700"/>
                <a:gd name="connsiteY47-2798" fmla="*/ 5354820 h 7250295"/>
                <a:gd name="connsiteX48-2799" fmla="*/ 1866900 w 2171700"/>
                <a:gd name="connsiteY48-2800" fmla="*/ 5097645 h 7250295"/>
                <a:gd name="connsiteX49-2801" fmla="*/ 1885950 w 2171700"/>
                <a:gd name="connsiteY49-2802" fmla="*/ 4573770 h 7250295"/>
                <a:gd name="connsiteX50-2803" fmla="*/ 1895475 w 2171700"/>
                <a:gd name="connsiteY50-2804" fmla="*/ 4173720 h 7250295"/>
                <a:gd name="connsiteX51-2805" fmla="*/ 1866900 w 2171700"/>
                <a:gd name="connsiteY51-2806" fmla="*/ 3630795 h 7250295"/>
                <a:gd name="connsiteX52-2807" fmla="*/ 2076450 w 2171700"/>
                <a:gd name="connsiteY52-2808" fmla="*/ 2697345 h 7250295"/>
                <a:gd name="connsiteX53-2809" fmla="*/ 2085975 w 2171700"/>
                <a:gd name="connsiteY53-2810" fmla="*/ 2430645 h 7250295"/>
                <a:gd name="connsiteX54-2811" fmla="*/ 1981200 w 2171700"/>
                <a:gd name="connsiteY54-2812" fmla="*/ 1859145 h 7250295"/>
                <a:gd name="connsiteX55-2813" fmla="*/ 1933575 w 2171700"/>
                <a:gd name="connsiteY55-2814" fmla="*/ 1697220 h 7250295"/>
                <a:gd name="connsiteX56-2815" fmla="*/ 1933575 w 2171700"/>
                <a:gd name="connsiteY56-2816" fmla="*/ 1420995 h 7250295"/>
                <a:gd name="connsiteX57-2817" fmla="*/ 1885950 w 2171700"/>
                <a:gd name="connsiteY57-2818" fmla="*/ 1259070 h 7250295"/>
                <a:gd name="connsiteX58-2819" fmla="*/ 1419225 w 2171700"/>
                <a:gd name="connsiteY58-2820" fmla="*/ 1163820 h 7250295"/>
                <a:gd name="connsiteX59-2821" fmla="*/ 1312106 w 2171700"/>
                <a:gd name="connsiteY59-2822" fmla="*/ 1002767 h 7250295"/>
                <a:gd name="connsiteX60-2823" fmla="*/ 1365230 w 2171700"/>
                <a:gd name="connsiteY60-2824" fmla="*/ 821521 h 7250295"/>
                <a:gd name="connsiteX61-2825" fmla="*/ 1433407 w 2171700"/>
                <a:gd name="connsiteY61-2826" fmla="*/ 622909 h 7250295"/>
                <a:gd name="connsiteX62-2827" fmla="*/ 1444916 w 2171700"/>
                <a:gd name="connsiteY62-2828" fmla="*/ 380757 h 7250295"/>
                <a:gd name="connsiteX63-2829" fmla="*/ 1330946 w 2171700"/>
                <a:gd name="connsiteY63-2830" fmla="*/ 143773 h 7250295"/>
                <a:gd name="connsiteX64-2831" fmla="*/ 1063645 w 2171700"/>
                <a:gd name="connsiteY64-2832" fmla="*/ 568 h 7250295"/>
                <a:gd name="connsiteX0-2833" fmla="*/ 1063645 w 2171700"/>
                <a:gd name="connsiteY0-2834" fmla="*/ 568 h 7250295"/>
                <a:gd name="connsiteX1-2835" fmla="*/ 809625 w 2171700"/>
                <a:gd name="connsiteY1-2836" fmla="*/ 116070 h 7250295"/>
                <a:gd name="connsiteX2-2837" fmla="*/ 685800 w 2171700"/>
                <a:gd name="connsiteY2-2838" fmla="*/ 297045 h 7250295"/>
                <a:gd name="connsiteX3-2839" fmla="*/ 704850 w 2171700"/>
                <a:gd name="connsiteY3-2840" fmla="*/ 620895 h 7250295"/>
                <a:gd name="connsiteX4-2841" fmla="*/ 838200 w 2171700"/>
                <a:gd name="connsiteY4-2842" fmla="*/ 897120 h 7250295"/>
                <a:gd name="connsiteX5-2843" fmla="*/ 742950 w 2171700"/>
                <a:gd name="connsiteY5-2844" fmla="*/ 1011420 h 7250295"/>
                <a:gd name="connsiteX6-2845" fmla="*/ 133350 w 2171700"/>
                <a:gd name="connsiteY6-2846" fmla="*/ 1220970 h 7250295"/>
                <a:gd name="connsiteX7-2847" fmla="*/ 0 w 2171700"/>
                <a:gd name="connsiteY7-2848" fmla="*/ 2211570 h 7250295"/>
                <a:gd name="connsiteX8-2849" fmla="*/ 333375 w 2171700"/>
                <a:gd name="connsiteY8-2850" fmla="*/ 3106920 h 7250295"/>
                <a:gd name="connsiteX9-2851" fmla="*/ 247650 w 2171700"/>
                <a:gd name="connsiteY9-2852" fmla="*/ 3840345 h 7250295"/>
                <a:gd name="connsiteX10-2853" fmla="*/ 371475 w 2171700"/>
                <a:gd name="connsiteY10-2854" fmla="*/ 4059420 h 7250295"/>
                <a:gd name="connsiteX11-2855" fmla="*/ 495300 w 2171700"/>
                <a:gd name="connsiteY11-2856" fmla="*/ 4278495 h 7250295"/>
                <a:gd name="connsiteX12-2857" fmla="*/ 476250 w 2171700"/>
                <a:gd name="connsiteY12-2858" fmla="*/ 4735695 h 7250295"/>
                <a:gd name="connsiteX13-2859" fmla="*/ 476250 w 2171700"/>
                <a:gd name="connsiteY13-2860" fmla="*/ 5097645 h 7250295"/>
                <a:gd name="connsiteX14-2861" fmla="*/ 371475 w 2171700"/>
                <a:gd name="connsiteY14-2862" fmla="*/ 6145395 h 7250295"/>
                <a:gd name="connsiteX15-2863" fmla="*/ 371475 w 2171700"/>
                <a:gd name="connsiteY15-2864" fmla="*/ 6621645 h 7250295"/>
                <a:gd name="connsiteX16-2865" fmla="*/ 400050 w 2171700"/>
                <a:gd name="connsiteY16-2866" fmla="*/ 6821670 h 7250295"/>
                <a:gd name="connsiteX17-2867" fmla="*/ 323850 w 2171700"/>
                <a:gd name="connsiteY17-2868" fmla="*/ 7002645 h 7250295"/>
                <a:gd name="connsiteX18-2869" fmla="*/ 533400 w 2171700"/>
                <a:gd name="connsiteY18-2870" fmla="*/ 7250295 h 7250295"/>
                <a:gd name="connsiteX19-2871" fmla="*/ 952500 w 2171700"/>
                <a:gd name="connsiteY19-2872" fmla="*/ 7240770 h 7250295"/>
                <a:gd name="connsiteX20-2873" fmla="*/ 733425 w 2171700"/>
                <a:gd name="connsiteY20-2874" fmla="*/ 6821670 h 7250295"/>
                <a:gd name="connsiteX21-2875" fmla="*/ 790575 w 2171700"/>
                <a:gd name="connsiteY21-2876" fmla="*/ 6574020 h 7250295"/>
                <a:gd name="connsiteX22-2877" fmla="*/ 762000 w 2171700"/>
                <a:gd name="connsiteY22-2878" fmla="*/ 6250170 h 7250295"/>
                <a:gd name="connsiteX23-2879" fmla="*/ 885825 w 2171700"/>
                <a:gd name="connsiteY23-2880" fmla="*/ 5411970 h 7250295"/>
                <a:gd name="connsiteX24-2881" fmla="*/ 866775 w 2171700"/>
                <a:gd name="connsiteY24-2882" fmla="*/ 5326245 h 7250295"/>
                <a:gd name="connsiteX25-2883" fmla="*/ 971550 w 2171700"/>
                <a:gd name="connsiteY25-2884" fmla="*/ 5211945 h 7250295"/>
                <a:gd name="connsiteX26-2885" fmla="*/ 962025 w 2171700"/>
                <a:gd name="connsiteY26-2886" fmla="*/ 5069070 h 7250295"/>
                <a:gd name="connsiteX27-2887" fmla="*/ 1104900 w 2171700"/>
                <a:gd name="connsiteY27-2888" fmla="*/ 4526145 h 7250295"/>
                <a:gd name="connsiteX28-2889" fmla="*/ 1123950 w 2171700"/>
                <a:gd name="connsiteY28-2890" fmla="*/ 4392795 h 7250295"/>
                <a:gd name="connsiteX29-2891" fmla="*/ 1276350 w 2171700"/>
                <a:gd name="connsiteY29-2892" fmla="*/ 4649970 h 7250295"/>
                <a:gd name="connsiteX30-2893" fmla="*/ 1352550 w 2171700"/>
                <a:gd name="connsiteY30-2894" fmla="*/ 4926195 h 7250295"/>
                <a:gd name="connsiteX31-2895" fmla="*/ 1333500 w 2171700"/>
                <a:gd name="connsiteY31-2896" fmla="*/ 5069070 h 7250295"/>
                <a:gd name="connsiteX32-2897" fmla="*/ 1371600 w 2171700"/>
                <a:gd name="connsiteY32-2898" fmla="*/ 5078595 h 7250295"/>
                <a:gd name="connsiteX33-2899" fmla="*/ 1247775 w 2171700"/>
                <a:gd name="connsiteY33-2900" fmla="*/ 5516745 h 7250295"/>
                <a:gd name="connsiteX34-2901" fmla="*/ 1257300 w 2171700"/>
                <a:gd name="connsiteY34-2902" fmla="*/ 6469245 h 7250295"/>
                <a:gd name="connsiteX35-2903" fmla="*/ 1333500 w 2171700"/>
                <a:gd name="connsiteY35-2904" fmla="*/ 6583545 h 7250295"/>
                <a:gd name="connsiteX36-2905" fmla="*/ 1314450 w 2171700"/>
                <a:gd name="connsiteY36-2906" fmla="*/ 6735945 h 7250295"/>
                <a:gd name="connsiteX37-2907" fmla="*/ 1323975 w 2171700"/>
                <a:gd name="connsiteY37-2908" fmla="*/ 6859770 h 7250295"/>
                <a:gd name="connsiteX38-2909" fmla="*/ 1304925 w 2171700"/>
                <a:gd name="connsiteY38-2910" fmla="*/ 7012170 h 7250295"/>
                <a:gd name="connsiteX39-2911" fmla="*/ 1704975 w 2171700"/>
                <a:gd name="connsiteY39-2912" fmla="*/ 7212195 h 7250295"/>
                <a:gd name="connsiteX40-2913" fmla="*/ 2152650 w 2171700"/>
                <a:gd name="connsiteY40-2914" fmla="*/ 7212195 h 7250295"/>
                <a:gd name="connsiteX41-2915" fmla="*/ 2171700 w 2171700"/>
                <a:gd name="connsiteY41-2916" fmla="*/ 7069320 h 7250295"/>
                <a:gd name="connsiteX42-2917" fmla="*/ 1676400 w 2171700"/>
                <a:gd name="connsiteY42-2918" fmla="*/ 6564495 h 7250295"/>
                <a:gd name="connsiteX43-2919" fmla="*/ 1685925 w 2171700"/>
                <a:gd name="connsiteY43-2920" fmla="*/ 6459720 h 7250295"/>
                <a:gd name="connsiteX44-2921" fmla="*/ 1657350 w 2171700"/>
                <a:gd name="connsiteY44-2922" fmla="*/ 6250170 h 7250295"/>
                <a:gd name="connsiteX45-2923" fmla="*/ 1704975 w 2171700"/>
                <a:gd name="connsiteY45-2924" fmla="*/ 5973945 h 7250295"/>
                <a:gd name="connsiteX46-2925" fmla="*/ 1762125 w 2171700"/>
                <a:gd name="connsiteY46-2926" fmla="*/ 5421495 h 7250295"/>
                <a:gd name="connsiteX47-2927" fmla="*/ 1771650 w 2171700"/>
                <a:gd name="connsiteY47-2928" fmla="*/ 5354820 h 7250295"/>
                <a:gd name="connsiteX48-2929" fmla="*/ 1866900 w 2171700"/>
                <a:gd name="connsiteY48-2930" fmla="*/ 5097645 h 7250295"/>
                <a:gd name="connsiteX49-2931" fmla="*/ 1885950 w 2171700"/>
                <a:gd name="connsiteY49-2932" fmla="*/ 4573770 h 7250295"/>
                <a:gd name="connsiteX50-2933" fmla="*/ 1895475 w 2171700"/>
                <a:gd name="connsiteY50-2934" fmla="*/ 4173720 h 7250295"/>
                <a:gd name="connsiteX51-2935" fmla="*/ 1866900 w 2171700"/>
                <a:gd name="connsiteY51-2936" fmla="*/ 3630795 h 7250295"/>
                <a:gd name="connsiteX52-2937" fmla="*/ 2076450 w 2171700"/>
                <a:gd name="connsiteY52-2938" fmla="*/ 2697345 h 7250295"/>
                <a:gd name="connsiteX53-2939" fmla="*/ 2085975 w 2171700"/>
                <a:gd name="connsiteY53-2940" fmla="*/ 2430645 h 7250295"/>
                <a:gd name="connsiteX54-2941" fmla="*/ 1981200 w 2171700"/>
                <a:gd name="connsiteY54-2942" fmla="*/ 1859145 h 7250295"/>
                <a:gd name="connsiteX55-2943" fmla="*/ 1933575 w 2171700"/>
                <a:gd name="connsiteY55-2944" fmla="*/ 1697220 h 7250295"/>
                <a:gd name="connsiteX56-2945" fmla="*/ 1933575 w 2171700"/>
                <a:gd name="connsiteY56-2946" fmla="*/ 1420995 h 7250295"/>
                <a:gd name="connsiteX57-2947" fmla="*/ 1885950 w 2171700"/>
                <a:gd name="connsiteY57-2948" fmla="*/ 1259070 h 7250295"/>
                <a:gd name="connsiteX58-2949" fmla="*/ 1419225 w 2171700"/>
                <a:gd name="connsiteY58-2950" fmla="*/ 1163820 h 7250295"/>
                <a:gd name="connsiteX59-2951" fmla="*/ 1312106 w 2171700"/>
                <a:gd name="connsiteY59-2952" fmla="*/ 1002767 h 7250295"/>
                <a:gd name="connsiteX60-2953" fmla="*/ 1365230 w 2171700"/>
                <a:gd name="connsiteY60-2954" fmla="*/ 821521 h 7250295"/>
                <a:gd name="connsiteX61-2955" fmla="*/ 1433407 w 2171700"/>
                <a:gd name="connsiteY61-2956" fmla="*/ 622909 h 7250295"/>
                <a:gd name="connsiteX62-2957" fmla="*/ 1444916 w 2171700"/>
                <a:gd name="connsiteY62-2958" fmla="*/ 380757 h 7250295"/>
                <a:gd name="connsiteX63-2959" fmla="*/ 1330946 w 2171700"/>
                <a:gd name="connsiteY63-2960" fmla="*/ 143773 h 7250295"/>
                <a:gd name="connsiteX64-2961" fmla="*/ 1063645 w 2171700"/>
                <a:gd name="connsiteY64-2962" fmla="*/ 568 h 7250295"/>
                <a:gd name="connsiteX0-2963" fmla="*/ 1063645 w 2171700"/>
                <a:gd name="connsiteY0-2964" fmla="*/ 568 h 7250295"/>
                <a:gd name="connsiteX1-2965" fmla="*/ 809625 w 2171700"/>
                <a:gd name="connsiteY1-2966" fmla="*/ 116070 h 7250295"/>
                <a:gd name="connsiteX2-2967" fmla="*/ 685800 w 2171700"/>
                <a:gd name="connsiteY2-2968" fmla="*/ 297045 h 7250295"/>
                <a:gd name="connsiteX3-2969" fmla="*/ 704850 w 2171700"/>
                <a:gd name="connsiteY3-2970" fmla="*/ 620895 h 7250295"/>
                <a:gd name="connsiteX4-2971" fmla="*/ 838200 w 2171700"/>
                <a:gd name="connsiteY4-2972" fmla="*/ 897120 h 7250295"/>
                <a:gd name="connsiteX5-2973" fmla="*/ 742950 w 2171700"/>
                <a:gd name="connsiteY5-2974" fmla="*/ 1011420 h 7250295"/>
                <a:gd name="connsiteX6-2975" fmla="*/ 133350 w 2171700"/>
                <a:gd name="connsiteY6-2976" fmla="*/ 1220970 h 7250295"/>
                <a:gd name="connsiteX7-2977" fmla="*/ 0 w 2171700"/>
                <a:gd name="connsiteY7-2978" fmla="*/ 2211570 h 7250295"/>
                <a:gd name="connsiteX8-2979" fmla="*/ 333375 w 2171700"/>
                <a:gd name="connsiteY8-2980" fmla="*/ 3106920 h 7250295"/>
                <a:gd name="connsiteX9-2981" fmla="*/ 247650 w 2171700"/>
                <a:gd name="connsiteY9-2982" fmla="*/ 3840345 h 7250295"/>
                <a:gd name="connsiteX10-2983" fmla="*/ 371475 w 2171700"/>
                <a:gd name="connsiteY10-2984" fmla="*/ 4059420 h 7250295"/>
                <a:gd name="connsiteX11-2985" fmla="*/ 495300 w 2171700"/>
                <a:gd name="connsiteY11-2986" fmla="*/ 4278495 h 7250295"/>
                <a:gd name="connsiteX12-2987" fmla="*/ 476250 w 2171700"/>
                <a:gd name="connsiteY12-2988" fmla="*/ 4735695 h 7250295"/>
                <a:gd name="connsiteX13-2989" fmla="*/ 476250 w 2171700"/>
                <a:gd name="connsiteY13-2990" fmla="*/ 5097645 h 7250295"/>
                <a:gd name="connsiteX14-2991" fmla="*/ 371475 w 2171700"/>
                <a:gd name="connsiteY14-2992" fmla="*/ 6145395 h 7250295"/>
                <a:gd name="connsiteX15-2993" fmla="*/ 371475 w 2171700"/>
                <a:gd name="connsiteY15-2994" fmla="*/ 6621645 h 7250295"/>
                <a:gd name="connsiteX16-2995" fmla="*/ 400050 w 2171700"/>
                <a:gd name="connsiteY16-2996" fmla="*/ 6821670 h 7250295"/>
                <a:gd name="connsiteX17-2997" fmla="*/ 323850 w 2171700"/>
                <a:gd name="connsiteY17-2998" fmla="*/ 7002645 h 7250295"/>
                <a:gd name="connsiteX18-2999" fmla="*/ 533400 w 2171700"/>
                <a:gd name="connsiteY18-3000" fmla="*/ 7250295 h 7250295"/>
                <a:gd name="connsiteX19-3001" fmla="*/ 952500 w 2171700"/>
                <a:gd name="connsiteY19-3002" fmla="*/ 7240770 h 7250295"/>
                <a:gd name="connsiteX20-3003" fmla="*/ 733425 w 2171700"/>
                <a:gd name="connsiteY20-3004" fmla="*/ 6821670 h 7250295"/>
                <a:gd name="connsiteX21-3005" fmla="*/ 790575 w 2171700"/>
                <a:gd name="connsiteY21-3006" fmla="*/ 6574020 h 7250295"/>
                <a:gd name="connsiteX22-3007" fmla="*/ 762000 w 2171700"/>
                <a:gd name="connsiteY22-3008" fmla="*/ 6250170 h 7250295"/>
                <a:gd name="connsiteX23-3009" fmla="*/ 885825 w 2171700"/>
                <a:gd name="connsiteY23-3010" fmla="*/ 5411970 h 7250295"/>
                <a:gd name="connsiteX24-3011" fmla="*/ 866775 w 2171700"/>
                <a:gd name="connsiteY24-3012" fmla="*/ 5326245 h 7250295"/>
                <a:gd name="connsiteX25-3013" fmla="*/ 971550 w 2171700"/>
                <a:gd name="connsiteY25-3014" fmla="*/ 5211945 h 7250295"/>
                <a:gd name="connsiteX26-3015" fmla="*/ 962025 w 2171700"/>
                <a:gd name="connsiteY26-3016" fmla="*/ 5069070 h 7250295"/>
                <a:gd name="connsiteX27-3017" fmla="*/ 1104900 w 2171700"/>
                <a:gd name="connsiteY27-3018" fmla="*/ 4526145 h 7250295"/>
                <a:gd name="connsiteX28-3019" fmla="*/ 1123950 w 2171700"/>
                <a:gd name="connsiteY28-3020" fmla="*/ 4392795 h 7250295"/>
                <a:gd name="connsiteX29-3021" fmla="*/ 1276350 w 2171700"/>
                <a:gd name="connsiteY29-3022" fmla="*/ 4649970 h 7250295"/>
                <a:gd name="connsiteX30-3023" fmla="*/ 1352550 w 2171700"/>
                <a:gd name="connsiteY30-3024" fmla="*/ 4926195 h 7250295"/>
                <a:gd name="connsiteX31-3025" fmla="*/ 1333500 w 2171700"/>
                <a:gd name="connsiteY31-3026" fmla="*/ 5069070 h 7250295"/>
                <a:gd name="connsiteX32-3027" fmla="*/ 1371600 w 2171700"/>
                <a:gd name="connsiteY32-3028" fmla="*/ 5078595 h 7250295"/>
                <a:gd name="connsiteX33-3029" fmla="*/ 1247775 w 2171700"/>
                <a:gd name="connsiteY33-3030" fmla="*/ 5516745 h 7250295"/>
                <a:gd name="connsiteX34-3031" fmla="*/ 1257300 w 2171700"/>
                <a:gd name="connsiteY34-3032" fmla="*/ 6469245 h 7250295"/>
                <a:gd name="connsiteX35-3033" fmla="*/ 1333500 w 2171700"/>
                <a:gd name="connsiteY35-3034" fmla="*/ 6583545 h 7250295"/>
                <a:gd name="connsiteX36-3035" fmla="*/ 1314450 w 2171700"/>
                <a:gd name="connsiteY36-3036" fmla="*/ 6735945 h 7250295"/>
                <a:gd name="connsiteX37-3037" fmla="*/ 1323975 w 2171700"/>
                <a:gd name="connsiteY37-3038" fmla="*/ 6859770 h 7250295"/>
                <a:gd name="connsiteX38-3039" fmla="*/ 1304925 w 2171700"/>
                <a:gd name="connsiteY38-3040" fmla="*/ 7012170 h 7250295"/>
                <a:gd name="connsiteX39-3041" fmla="*/ 1704975 w 2171700"/>
                <a:gd name="connsiteY39-3042" fmla="*/ 7212195 h 7250295"/>
                <a:gd name="connsiteX40-3043" fmla="*/ 2152650 w 2171700"/>
                <a:gd name="connsiteY40-3044" fmla="*/ 7212195 h 7250295"/>
                <a:gd name="connsiteX41-3045" fmla="*/ 2171700 w 2171700"/>
                <a:gd name="connsiteY41-3046" fmla="*/ 7069320 h 7250295"/>
                <a:gd name="connsiteX42-3047" fmla="*/ 1676400 w 2171700"/>
                <a:gd name="connsiteY42-3048" fmla="*/ 6564495 h 7250295"/>
                <a:gd name="connsiteX43-3049" fmla="*/ 1685925 w 2171700"/>
                <a:gd name="connsiteY43-3050" fmla="*/ 6459720 h 7250295"/>
                <a:gd name="connsiteX44-3051" fmla="*/ 1657350 w 2171700"/>
                <a:gd name="connsiteY44-3052" fmla="*/ 6250170 h 7250295"/>
                <a:gd name="connsiteX45-3053" fmla="*/ 1704975 w 2171700"/>
                <a:gd name="connsiteY45-3054" fmla="*/ 5973945 h 7250295"/>
                <a:gd name="connsiteX46-3055" fmla="*/ 1762125 w 2171700"/>
                <a:gd name="connsiteY46-3056" fmla="*/ 5421495 h 7250295"/>
                <a:gd name="connsiteX47-3057" fmla="*/ 1771650 w 2171700"/>
                <a:gd name="connsiteY47-3058" fmla="*/ 5354820 h 7250295"/>
                <a:gd name="connsiteX48-3059" fmla="*/ 1866900 w 2171700"/>
                <a:gd name="connsiteY48-3060" fmla="*/ 5097645 h 7250295"/>
                <a:gd name="connsiteX49-3061" fmla="*/ 1885950 w 2171700"/>
                <a:gd name="connsiteY49-3062" fmla="*/ 4573770 h 7250295"/>
                <a:gd name="connsiteX50-3063" fmla="*/ 1895475 w 2171700"/>
                <a:gd name="connsiteY50-3064" fmla="*/ 4173720 h 7250295"/>
                <a:gd name="connsiteX51-3065" fmla="*/ 1866900 w 2171700"/>
                <a:gd name="connsiteY51-3066" fmla="*/ 3630795 h 7250295"/>
                <a:gd name="connsiteX52-3067" fmla="*/ 2076450 w 2171700"/>
                <a:gd name="connsiteY52-3068" fmla="*/ 2697345 h 7250295"/>
                <a:gd name="connsiteX53-3069" fmla="*/ 2085975 w 2171700"/>
                <a:gd name="connsiteY53-3070" fmla="*/ 2430645 h 7250295"/>
                <a:gd name="connsiteX54-3071" fmla="*/ 1981200 w 2171700"/>
                <a:gd name="connsiteY54-3072" fmla="*/ 1859145 h 7250295"/>
                <a:gd name="connsiteX55-3073" fmla="*/ 1933575 w 2171700"/>
                <a:gd name="connsiteY55-3074" fmla="*/ 1697220 h 7250295"/>
                <a:gd name="connsiteX56-3075" fmla="*/ 1933575 w 2171700"/>
                <a:gd name="connsiteY56-3076" fmla="*/ 1420995 h 7250295"/>
                <a:gd name="connsiteX57-3077" fmla="*/ 1885950 w 2171700"/>
                <a:gd name="connsiteY57-3078" fmla="*/ 1259070 h 7250295"/>
                <a:gd name="connsiteX58-3079" fmla="*/ 1419225 w 2171700"/>
                <a:gd name="connsiteY58-3080" fmla="*/ 1163820 h 7250295"/>
                <a:gd name="connsiteX59-3081" fmla="*/ 1309221 w 2171700"/>
                <a:gd name="connsiteY59-3082" fmla="*/ 1020075 h 7250295"/>
                <a:gd name="connsiteX60-3083" fmla="*/ 1365230 w 2171700"/>
                <a:gd name="connsiteY60-3084" fmla="*/ 821521 h 7250295"/>
                <a:gd name="connsiteX61-3085" fmla="*/ 1433407 w 2171700"/>
                <a:gd name="connsiteY61-3086" fmla="*/ 622909 h 7250295"/>
                <a:gd name="connsiteX62-3087" fmla="*/ 1444916 w 2171700"/>
                <a:gd name="connsiteY62-3088" fmla="*/ 380757 h 7250295"/>
                <a:gd name="connsiteX63-3089" fmla="*/ 1330946 w 2171700"/>
                <a:gd name="connsiteY63-3090" fmla="*/ 143773 h 7250295"/>
                <a:gd name="connsiteX64-3091" fmla="*/ 1063645 w 2171700"/>
                <a:gd name="connsiteY64-3092" fmla="*/ 568 h 7250295"/>
                <a:gd name="connsiteX0-3093" fmla="*/ 1063645 w 2171700"/>
                <a:gd name="connsiteY0-3094" fmla="*/ 568 h 7250295"/>
                <a:gd name="connsiteX1-3095" fmla="*/ 809625 w 2171700"/>
                <a:gd name="connsiteY1-3096" fmla="*/ 116070 h 7250295"/>
                <a:gd name="connsiteX2-3097" fmla="*/ 685800 w 2171700"/>
                <a:gd name="connsiteY2-3098" fmla="*/ 297045 h 7250295"/>
                <a:gd name="connsiteX3-3099" fmla="*/ 704850 w 2171700"/>
                <a:gd name="connsiteY3-3100" fmla="*/ 620895 h 7250295"/>
                <a:gd name="connsiteX4-3101" fmla="*/ 838200 w 2171700"/>
                <a:gd name="connsiteY4-3102" fmla="*/ 897120 h 7250295"/>
                <a:gd name="connsiteX5-3103" fmla="*/ 742950 w 2171700"/>
                <a:gd name="connsiteY5-3104" fmla="*/ 1011420 h 7250295"/>
                <a:gd name="connsiteX6-3105" fmla="*/ 133350 w 2171700"/>
                <a:gd name="connsiteY6-3106" fmla="*/ 1220970 h 7250295"/>
                <a:gd name="connsiteX7-3107" fmla="*/ 0 w 2171700"/>
                <a:gd name="connsiteY7-3108" fmla="*/ 2211570 h 7250295"/>
                <a:gd name="connsiteX8-3109" fmla="*/ 333375 w 2171700"/>
                <a:gd name="connsiteY8-3110" fmla="*/ 3106920 h 7250295"/>
                <a:gd name="connsiteX9-3111" fmla="*/ 247650 w 2171700"/>
                <a:gd name="connsiteY9-3112" fmla="*/ 3840345 h 7250295"/>
                <a:gd name="connsiteX10-3113" fmla="*/ 371475 w 2171700"/>
                <a:gd name="connsiteY10-3114" fmla="*/ 4059420 h 7250295"/>
                <a:gd name="connsiteX11-3115" fmla="*/ 495300 w 2171700"/>
                <a:gd name="connsiteY11-3116" fmla="*/ 4278495 h 7250295"/>
                <a:gd name="connsiteX12-3117" fmla="*/ 476250 w 2171700"/>
                <a:gd name="connsiteY12-3118" fmla="*/ 4735695 h 7250295"/>
                <a:gd name="connsiteX13-3119" fmla="*/ 476250 w 2171700"/>
                <a:gd name="connsiteY13-3120" fmla="*/ 5097645 h 7250295"/>
                <a:gd name="connsiteX14-3121" fmla="*/ 371475 w 2171700"/>
                <a:gd name="connsiteY14-3122" fmla="*/ 6145395 h 7250295"/>
                <a:gd name="connsiteX15-3123" fmla="*/ 371475 w 2171700"/>
                <a:gd name="connsiteY15-3124" fmla="*/ 6621645 h 7250295"/>
                <a:gd name="connsiteX16-3125" fmla="*/ 400050 w 2171700"/>
                <a:gd name="connsiteY16-3126" fmla="*/ 6821670 h 7250295"/>
                <a:gd name="connsiteX17-3127" fmla="*/ 323850 w 2171700"/>
                <a:gd name="connsiteY17-3128" fmla="*/ 7002645 h 7250295"/>
                <a:gd name="connsiteX18-3129" fmla="*/ 533400 w 2171700"/>
                <a:gd name="connsiteY18-3130" fmla="*/ 7250295 h 7250295"/>
                <a:gd name="connsiteX19-3131" fmla="*/ 952500 w 2171700"/>
                <a:gd name="connsiteY19-3132" fmla="*/ 7240770 h 7250295"/>
                <a:gd name="connsiteX20-3133" fmla="*/ 733425 w 2171700"/>
                <a:gd name="connsiteY20-3134" fmla="*/ 6821670 h 7250295"/>
                <a:gd name="connsiteX21-3135" fmla="*/ 790575 w 2171700"/>
                <a:gd name="connsiteY21-3136" fmla="*/ 6574020 h 7250295"/>
                <a:gd name="connsiteX22-3137" fmla="*/ 762000 w 2171700"/>
                <a:gd name="connsiteY22-3138" fmla="*/ 6250170 h 7250295"/>
                <a:gd name="connsiteX23-3139" fmla="*/ 885825 w 2171700"/>
                <a:gd name="connsiteY23-3140" fmla="*/ 5411970 h 7250295"/>
                <a:gd name="connsiteX24-3141" fmla="*/ 866775 w 2171700"/>
                <a:gd name="connsiteY24-3142" fmla="*/ 5326245 h 7250295"/>
                <a:gd name="connsiteX25-3143" fmla="*/ 971550 w 2171700"/>
                <a:gd name="connsiteY25-3144" fmla="*/ 5211945 h 7250295"/>
                <a:gd name="connsiteX26-3145" fmla="*/ 962025 w 2171700"/>
                <a:gd name="connsiteY26-3146" fmla="*/ 5069070 h 7250295"/>
                <a:gd name="connsiteX27-3147" fmla="*/ 1104900 w 2171700"/>
                <a:gd name="connsiteY27-3148" fmla="*/ 4526145 h 7250295"/>
                <a:gd name="connsiteX28-3149" fmla="*/ 1123950 w 2171700"/>
                <a:gd name="connsiteY28-3150" fmla="*/ 4392795 h 7250295"/>
                <a:gd name="connsiteX29-3151" fmla="*/ 1276350 w 2171700"/>
                <a:gd name="connsiteY29-3152" fmla="*/ 4649970 h 7250295"/>
                <a:gd name="connsiteX30-3153" fmla="*/ 1352550 w 2171700"/>
                <a:gd name="connsiteY30-3154" fmla="*/ 4926195 h 7250295"/>
                <a:gd name="connsiteX31-3155" fmla="*/ 1333500 w 2171700"/>
                <a:gd name="connsiteY31-3156" fmla="*/ 5069070 h 7250295"/>
                <a:gd name="connsiteX32-3157" fmla="*/ 1371600 w 2171700"/>
                <a:gd name="connsiteY32-3158" fmla="*/ 5078595 h 7250295"/>
                <a:gd name="connsiteX33-3159" fmla="*/ 1247775 w 2171700"/>
                <a:gd name="connsiteY33-3160" fmla="*/ 5516745 h 7250295"/>
                <a:gd name="connsiteX34-3161" fmla="*/ 1257300 w 2171700"/>
                <a:gd name="connsiteY34-3162" fmla="*/ 6469245 h 7250295"/>
                <a:gd name="connsiteX35-3163" fmla="*/ 1333500 w 2171700"/>
                <a:gd name="connsiteY35-3164" fmla="*/ 6583545 h 7250295"/>
                <a:gd name="connsiteX36-3165" fmla="*/ 1314450 w 2171700"/>
                <a:gd name="connsiteY36-3166" fmla="*/ 6735945 h 7250295"/>
                <a:gd name="connsiteX37-3167" fmla="*/ 1323975 w 2171700"/>
                <a:gd name="connsiteY37-3168" fmla="*/ 6859770 h 7250295"/>
                <a:gd name="connsiteX38-3169" fmla="*/ 1304925 w 2171700"/>
                <a:gd name="connsiteY38-3170" fmla="*/ 7012170 h 7250295"/>
                <a:gd name="connsiteX39-3171" fmla="*/ 1704975 w 2171700"/>
                <a:gd name="connsiteY39-3172" fmla="*/ 7212195 h 7250295"/>
                <a:gd name="connsiteX40-3173" fmla="*/ 2152650 w 2171700"/>
                <a:gd name="connsiteY40-3174" fmla="*/ 7212195 h 7250295"/>
                <a:gd name="connsiteX41-3175" fmla="*/ 2171700 w 2171700"/>
                <a:gd name="connsiteY41-3176" fmla="*/ 7069320 h 7250295"/>
                <a:gd name="connsiteX42-3177" fmla="*/ 1676400 w 2171700"/>
                <a:gd name="connsiteY42-3178" fmla="*/ 6564495 h 7250295"/>
                <a:gd name="connsiteX43-3179" fmla="*/ 1685925 w 2171700"/>
                <a:gd name="connsiteY43-3180" fmla="*/ 6459720 h 7250295"/>
                <a:gd name="connsiteX44-3181" fmla="*/ 1657350 w 2171700"/>
                <a:gd name="connsiteY44-3182" fmla="*/ 6250170 h 7250295"/>
                <a:gd name="connsiteX45-3183" fmla="*/ 1704975 w 2171700"/>
                <a:gd name="connsiteY45-3184" fmla="*/ 5973945 h 7250295"/>
                <a:gd name="connsiteX46-3185" fmla="*/ 1762125 w 2171700"/>
                <a:gd name="connsiteY46-3186" fmla="*/ 5421495 h 7250295"/>
                <a:gd name="connsiteX47-3187" fmla="*/ 1771650 w 2171700"/>
                <a:gd name="connsiteY47-3188" fmla="*/ 5354820 h 7250295"/>
                <a:gd name="connsiteX48-3189" fmla="*/ 1866900 w 2171700"/>
                <a:gd name="connsiteY48-3190" fmla="*/ 5097645 h 7250295"/>
                <a:gd name="connsiteX49-3191" fmla="*/ 1885950 w 2171700"/>
                <a:gd name="connsiteY49-3192" fmla="*/ 4573770 h 7250295"/>
                <a:gd name="connsiteX50-3193" fmla="*/ 1895475 w 2171700"/>
                <a:gd name="connsiteY50-3194" fmla="*/ 4173720 h 7250295"/>
                <a:gd name="connsiteX51-3195" fmla="*/ 1866900 w 2171700"/>
                <a:gd name="connsiteY51-3196" fmla="*/ 3630795 h 7250295"/>
                <a:gd name="connsiteX52-3197" fmla="*/ 2076450 w 2171700"/>
                <a:gd name="connsiteY52-3198" fmla="*/ 2697345 h 7250295"/>
                <a:gd name="connsiteX53-3199" fmla="*/ 2085975 w 2171700"/>
                <a:gd name="connsiteY53-3200" fmla="*/ 2430645 h 7250295"/>
                <a:gd name="connsiteX54-3201" fmla="*/ 1981200 w 2171700"/>
                <a:gd name="connsiteY54-3202" fmla="*/ 1859145 h 7250295"/>
                <a:gd name="connsiteX55-3203" fmla="*/ 1933575 w 2171700"/>
                <a:gd name="connsiteY55-3204" fmla="*/ 1697220 h 7250295"/>
                <a:gd name="connsiteX56-3205" fmla="*/ 1933575 w 2171700"/>
                <a:gd name="connsiteY56-3206" fmla="*/ 1420995 h 7250295"/>
                <a:gd name="connsiteX57-3207" fmla="*/ 1885950 w 2171700"/>
                <a:gd name="connsiteY57-3208" fmla="*/ 1259070 h 7250295"/>
                <a:gd name="connsiteX58-3209" fmla="*/ 1419225 w 2171700"/>
                <a:gd name="connsiteY58-3210" fmla="*/ 1163820 h 7250295"/>
                <a:gd name="connsiteX59-3211" fmla="*/ 1309221 w 2171700"/>
                <a:gd name="connsiteY59-3212" fmla="*/ 1020075 h 7250295"/>
                <a:gd name="connsiteX60-3213" fmla="*/ 1365230 w 2171700"/>
                <a:gd name="connsiteY60-3214" fmla="*/ 821521 h 7250295"/>
                <a:gd name="connsiteX61-3215" fmla="*/ 1433407 w 2171700"/>
                <a:gd name="connsiteY61-3216" fmla="*/ 622909 h 7250295"/>
                <a:gd name="connsiteX62-3217" fmla="*/ 1444916 w 2171700"/>
                <a:gd name="connsiteY62-3218" fmla="*/ 380757 h 7250295"/>
                <a:gd name="connsiteX63-3219" fmla="*/ 1330946 w 2171700"/>
                <a:gd name="connsiteY63-3220" fmla="*/ 143773 h 7250295"/>
                <a:gd name="connsiteX64-3221" fmla="*/ 1063645 w 2171700"/>
                <a:gd name="connsiteY64-3222" fmla="*/ 568 h 7250295"/>
                <a:gd name="connsiteX0-3223" fmla="*/ 1063645 w 2171700"/>
                <a:gd name="connsiteY0-3224" fmla="*/ 568 h 7250295"/>
                <a:gd name="connsiteX1-3225" fmla="*/ 809625 w 2171700"/>
                <a:gd name="connsiteY1-3226" fmla="*/ 116070 h 7250295"/>
                <a:gd name="connsiteX2-3227" fmla="*/ 685800 w 2171700"/>
                <a:gd name="connsiteY2-3228" fmla="*/ 297045 h 7250295"/>
                <a:gd name="connsiteX3-3229" fmla="*/ 704850 w 2171700"/>
                <a:gd name="connsiteY3-3230" fmla="*/ 620895 h 7250295"/>
                <a:gd name="connsiteX4-3231" fmla="*/ 838200 w 2171700"/>
                <a:gd name="connsiteY4-3232" fmla="*/ 897120 h 7250295"/>
                <a:gd name="connsiteX5-3233" fmla="*/ 742950 w 2171700"/>
                <a:gd name="connsiteY5-3234" fmla="*/ 1011420 h 7250295"/>
                <a:gd name="connsiteX6-3235" fmla="*/ 133350 w 2171700"/>
                <a:gd name="connsiteY6-3236" fmla="*/ 1220970 h 7250295"/>
                <a:gd name="connsiteX7-3237" fmla="*/ 0 w 2171700"/>
                <a:gd name="connsiteY7-3238" fmla="*/ 2211570 h 7250295"/>
                <a:gd name="connsiteX8-3239" fmla="*/ 333375 w 2171700"/>
                <a:gd name="connsiteY8-3240" fmla="*/ 3106920 h 7250295"/>
                <a:gd name="connsiteX9-3241" fmla="*/ 247650 w 2171700"/>
                <a:gd name="connsiteY9-3242" fmla="*/ 3840345 h 7250295"/>
                <a:gd name="connsiteX10-3243" fmla="*/ 371475 w 2171700"/>
                <a:gd name="connsiteY10-3244" fmla="*/ 4059420 h 7250295"/>
                <a:gd name="connsiteX11-3245" fmla="*/ 495300 w 2171700"/>
                <a:gd name="connsiteY11-3246" fmla="*/ 4278495 h 7250295"/>
                <a:gd name="connsiteX12-3247" fmla="*/ 476250 w 2171700"/>
                <a:gd name="connsiteY12-3248" fmla="*/ 4735695 h 7250295"/>
                <a:gd name="connsiteX13-3249" fmla="*/ 476250 w 2171700"/>
                <a:gd name="connsiteY13-3250" fmla="*/ 5097645 h 7250295"/>
                <a:gd name="connsiteX14-3251" fmla="*/ 371475 w 2171700"/>
                <a:gd name="connsiteY14-3252" fmla="*/ 6145395 h 7250295"/>
                <a:gd name="connsiteX15-3253" fmla="*/ 371475 w 2171700"/>
                <a:gd name="connsiteY15-3254" fmla="*/ 6621645 h 7250295"/>
                <a:gd name="connsiteX16-3255" fmla="*/ 400050 w 2171700"/>
                <a:gd name="connsiteY16-3256" fmla="*/ 6821670 h 7250295"/>
                <a:gd name="connsiteX17-3257" fmla="*/ 323850 w 2171700"/>
                <a:gd name="connsiteY17-3258" fmla="*/ 7002645 h 7250295"/>
                <a:gd name="connsiteX18-3259" fmla="*/ 533400 w 2171700"/>
                <a:gd name="connsiteY18-3260" fmla="*/ 7250295 h 7250295"/>
                <a:gd name="connsiteX19-3261" fmla="*/ 952500 w 2171700"/>
                <a:gd name="connsiteY19-3262" fmla="*/ 7240770 h 7250295"/>
                <a:gd name="connsiteX20-3263" fmla="*/ 733425 w 2171700"/>
                <a:gd name="connsiteY20-3264" fmla="*/ 6821670 h 7250295"/>
                <a:gd name="connsiteX21-3265" fmla="*/ 790575 w 2171700"/>
                <a:gd name="connsiteY21-3266" fmla="*/ 6574020 h 7250295"/>
                <a:gd name="connsiteX22-3267" fmla="*/ 762000 w 2171700"/>
                <a:gd name="connsiteY22-3268" fmla="*/ 6250170 h 7250295"/>
                <a:gd name="connsiteX23-3269" fmla="*/ 885825 w 2171700"/>
                <a:gd name="connsiteY23-3270" fmla="*/ 5411970 h 7250295"/>
                <a:gd name="connsiteX24-3271" fmla="*/ 866775 w 2171700"/>
                <a:gd name="connsiteY24-3272" fmla="*/ 5326245 h 7250295"/>
                <a:gd name="connsiteX25-3273" fmla="*/ 971550 w 2171700"/>
                <a:gd name="connsiteY25-3274" fmla="*/ 5211945 h 7250295"/>
                <a:gd name="connsiteX26-3275" fmla="*/ 962025 w 2171700"/>
                <a:gd name="connsiteY26-3276" fmla="*/ 5069070 h 7250295"/>
                <a:gd name="connsiteX27-3277" fmla="*/ 1104900 w 2171700"/>
                <a:gd name="connsiteY27-3278" fmla="*/ 4526145 h 7250295"/>
                <a:gd name="connsiteX28-3279" fmla="*/ 1123950 w 2171700"/>
                <a:gd name="connsiteY28-3280" fmla="*/ 4392795 h 7250295"/>
                <a:gd name="connsiteX29-3281" fmla="*/ 1276350 w 2171700"/>
                <a:gd name="connsiteY29-3282" fmla="*/ 4649970 h 7250295"/>
                <a:gd name="connsiteX30-3283" fmla="*/ 1352550 w 2171700"/>
                <a:gd name="connsiteY30-3284" fmla="*/ 4926195 h 7250295"/>
                <a:gd name="connsiteX31-3285" fmla="*/ 1333500 w 2171700"/>
                <a:gd name="connsiteY31-3286" fmla="*/ 5069070 h 7250295"/>
                <a:gd name="connsiteX32-3287" fmla="*/ 1371600 w 2171700"/>
                <a:gd name="connsiteY32-3288" fmla="*/ 5078595 h 7250295"/>
                <a:gd name="connsiteX33-3289" fmla="*/ 1247775 w 2171700"/>
                <a:gd name="connsiteY33-3290" fmla="*/ 5516745 h 7250295"/>
                <a:gd name="connsiteX34-3291" fmla="*/ 1257300 w 2171700"/>
                <a:gd name="connsiteY34-3292" fmla="*/ 6469245 h 7250295"/>
                <a:gd name="connsiteX35-3293" fmla="*/ 1333500 w 2171700"/>
                <a:gd name="connsiteY35-3294" fmla="*/ 6583545 h 7250295"/>
                <a:gd name="connsiteX36-3295" fmla="*/ 1314450 w 2171700"/>
                <a:gd name="connsiteY36-3296" fmla="*/ 6735945 h 7250295"/>
                <a:gd name="connsiteX37-3297" fmla="*/ 1323975 w 2171700"/>
                <a:gd name="connsiteY37-3298" fmla="*/ 6859770 h 7250295"/>
                <a:gd name="connsiteX38-3299" fmla="*/ 1304925 w 2171700"/>
                <a:gd name="connsiteY38-3300" fmla="*/ 7012170 h 7250295"/>
                <a:gd name="connsiteX39-3301" fmla="*/ 1704975 w 2171700"/>
                <a:gd name="connsiteY39-3302" fmla="*/ 7212195 h 7250295"/>
                <a:gd name="connsiteX40-3303" fmla="*/ 2152650 w 2171700"/>
                <a:gd name="connsiteY40-3304" fmla="*/ 7212195 h 7250295"/>
                <a:gd name="connsiteX41-3305" fmla="*/ 2171700 w 2171700"/>
                <a:gd name="connsiteY41-3306" fmla="*/ 7069320 h 7250295"/>
                <a:gd name="connsiteX42-3307" fmla="*/ 1676400 w 2171700"/>
                <a:gd name="connsiteY42-3308" fmla="*/ 6564495 h 7250295"/>
                <a:gd name="connsiteX43-3309" fmla="*/ 1685925 w 2171700"/>
                <a:gd name="connsiteY43-3310" fmla="*/ 6459720 h 7250295"/>
                <a:gd name="connsiteX44-3311" fmla="*/ 1657350 w 2171700"/>
                <a:gd name="connsiteY44-3312" fmla="*/ 6250170 h 7250295"/>
                <a:gd name="connsiteX45-3313" fmla="*/ 1704975 w 2171700"/>
                <a:gd name="connsiteY45-3314" fmla="*/ 5973945 h 7250295"/>
                <a:gd name="connsiteX46-3315" fmla="*/ 1762125 w 2171700"/>
                <a:gd name="connsiteY46-3316" fmla="*/ 5421495 h 7250295"/>
                <a:gd name="connsiteX47-3317" fmla="*/ 1771650 w 2171700"/>
                <a:gd name="connsiteY47-3318" fmla="*/ 5354820 h 7250295"/>
                <a:gd name="connsiteX48-3319" fmla="*/ 1866900 w 2171700"/>
                <a:gd name="connsiteY48-3320" fmla="*/ 5097645 h 7250295"/>
                <a:gd name="connsiteX49-3321" fmla="*/ 1885950 w 2171700"/>
                <a:gd name="connsiteY49-3322" fmla="*/ 4573770 h 7250295"/>
                <a:gd name="connsiteX50-3323" fmla="*/ 1895475 w 2171700"/>
                <a:gd name="connsiteY50-3324" fmla="*/ 4173720 h 7250295"/>
                <a:gd name="connsiteX51-3325" fmla="*/ 1866900 w 2171700"/>
                <a:gd name="connsiteY51-3326" fmla="*/ 3630795 h 7250295"/>
                <a:gd name="connsiteX52-3327" fmla="*/ 2076450 w 2171700"/>
                <a:gd name="connsiteY52-3328" fmla="*/ 2697345 h 7250295"/>
                <a:gd name="connsiteX53-3329" fmla="*/ 2085975 w 2171700"/>
                <a:gd name="connsiteY53-3330" fmla="*/ 2430645 h 7250295"/>
                <a:gd name="connsiteX54-3331" fmla="*/ 1981200 w 2171700"/>
                <a:gd name="connsiteY54-3332" fmla="*/ 1859145 h 7250295"/>
                <a:gd name="connsiteX55-3333" fmla="*/ 1933575 w 2171700"/>
                <a:gd name="connsiteY55-3334" fmla="*/ 1697220 h 7250295"/>
                <a:gd name="connsiteX56-3335" fmla="*/ 1933575 w 2171700"/>
                <a:gd name="connsiteY56-3336" fmla="*/ 1420995 h 7250295"/>
                <a:gd name="connsiteX57-3337" fmla="*/ 1885950 w 2171700"/>
                <a:gd name="connsiteY57-3338" fmla="*/ 1259070 h 7250295"/>
                <a:gd name="connsiteX58-3339" fmla="*/ 1407687 w 2171700"/>
                <a:gd name="connsiteY58-3340" fmla="*/ 1134975 h 7250295"/>
                <a:gd name="connsiteX59-3341" fmla="*/ 1309221 w 2171700"/>
                <a:gd name="connsiteY59-3342" fmla="*/ 1020075 h 7250295"/>
                <a:gd name="connsiteX60-3343" fmla="*/ 1365230 w 2171700"/>
                <a:gd name="connsiteY60-3344" fmla="*/ 821521 h 7250295"/>
                <a:gd name="connsiteX61-3345" fmla="*/ 1433407 w 2171700"/>
                <a:gd name="connsiteY61-3346" fmla="*/ 622909 h 7250295"/>
                <a:gd name="connsiteX62-3347" fmla="*/ 1444916 w 2171700"/>
                <a:gd name="connsiteY62-3348" fmla="*/ 380757 h 7250295"/>
                <a:gd name="connsiteX63-3349" fmla="*/ 1330946 w 2171700"/>
                <a:gd name="connsiteY63-3350" fmla="*/ 143773 h 7250295"/>
                <a:gd name="connsiteX64-3351" fmla="*/ 1063645 w 2171700"/>
                <a:gd name="connsiteY64-3352" fmla="*/ 568 h 7250295"/>
                <a:gd name="connsiteX0-3353" fmla="*/ 1063645 w 2171700"/>
                <a:gd name="connsiteY0-3354" fmla="*/ 568 h 7250295"/>
                <a:gd name="connsiteX1-3355" fmla="*/ 809625 w 2171700"/>
                <a:gd name="connsiteY1-3356" fmla="*/ 116070 h 7250295"/>
                <a:gd name="connsiteX2-3357" fmla="*/ 685800 w 2171700"/>
                <a:gd name="connsiteY2-3358" fmla="*/ 297045 h 7250295"/>
                <a:gd name="connsiteX3-3359" fmla="*/ 704850 w 2171700"/>
                <a:gd name="connsiteY3-3360" fmla="*/ 620895 h 7250295"/>
                <a:gd name="connsiteX4-3361" fmla="*/ 838200 w 2171700"/>
                <a:gd name="connsiteY4-3362" fmla="*/ 897120 h 7250295"/>
                <a:gd name="connsiteX5-3363" fmla="*/ 742950 w 2171700"/>
                <a:gd name="connsiteY5-3364" fmla="*/ 1011420 h 7250295"/>
                <a:gd name="connsiteX6-3365" fmla="*/ 133350 w 2171700"/>
                <a:gd name="connsiteY6-3366" fmla="*/ 1220970 h 7250295"/>
                <a:gd name="connsiteX7-3367" fmla="*/ 0 w 2171700"/>
                <a:gd name="connsiteY7-3368" fmla="*/ 2211570 h 7250295"/>
                <a:gd name="connsiteX8-3369" fmla="*/ 333375 w 2171700"/>
                <a:gd name="connsiteY8-3370" fmla="*/ 3106920 h 7250295"/>
                <a:gd name="connsiteX9-3371" fmla="*/ 247650 w 2171700"/>
                <a:gd name="connsiteY9-3372" fmla="*/ 3840345 h 7250295"/>
                <a:gd name="connsiteX10-3373" fmla="*/ 371475 w 2171700"/>
                <a:gd name="connsiteY10-3374" fmla="*/ 4059420 h 7250295"/>
                <a:gd name="connsiteX11-3375" fmla="*/ 495300 w 2171700"/>
                <a:gd name="connsiteY11-3376" fmla="*/ 4278495 h 7250295"/>
                <a:gd name="connsiteX12-3377" fmla="*/ 476250 w 2171700"/>
                <a:gd name="connsiteY12-3378" fmla="*/ 4735695 h 7250295"/>
                <a:gd name="connsiteX13-3379" fmla="*/ 476250 w 2171700"/>
                <a:gd name="connsiteY13-3380" fmla="*/ 5097645 h 7250295"/>
                <a:gd name="connsiteX14-3381" fmla="*/ 371475 w 2171700"/>
                <a:gd name="connsiteY14-3382" fmla="*/ 6145395 h 7250295"/>
                <a:gd name="connsiteX15-3383" fmla="*/ 371475 w 2171700"/>
                <a:gd name="connsiteY15-3384" fmla="*/ 6621645 h 7250295"/>
                <a:gd name="connsiteX16-3385" fmla="*/ 400050 w 2171700"/>
                <a:gd name="connsiteY16-3386" fmla="*/ 6821670 h 7250295"/>
                <a:gd name="connsiteX17-3387" fmla="*/ 323850 w 2171700"/>
                <a:gd name="connsiteY17-3388" fmla="*/ 7002645 h 7250295"/>
                <a:gd name="connsiteX18-3389" fmla="*/ 533400 w 2171700"/>
                <a:gd name="connsiteY18-3390" fmla="*/ 7250295 h 7250295"/>
                <a:gd name="connsiteX19-3391" fmla="*/ 952500 w 2171700"/>
                <a:gd name="connsiteY19-3392" fmla="*/ 7240770 h 7250295"/>
                <a:gd name="connsiteX20-3393" fmla="*/ 733425 w 2171700"/>
                <a:gd name="connsiteY20-3394" fmla="*/ 6821670 h 7250295"/>
                <a:gd name="connsiteX21-3395" fmla="*/ 790575 w 2171700"/>
                <a:gd name="connsiteY21-3396" fmla="*/ 6574020 h 7250295"/>
                <a:gd name="connsiteX22-3397" fmla="*/ 762000 w 2171700"/>
                <a:gd name="connsiteY22-3398" fmla="*/ 6250170 h 7250295"/>
                <a:gd name="connsiteX23-3399" fmla="*/ 885825 w 2171700"/>
                <a:gd name="connsiteY23-3400" fmla="*/ 5411970 h 7250295"/>
                <a:gd name="connsiteX24-3401" fmla="*/ 866775 w 2171700"/>
                <a:gd name="connsiteY24-3402" fmla="*/ 5326245 h 7250295"/>
                <a:gd name="connsiteX25-3403" fmla="*/ 971550 w 2171700"/>
                <a:gd name="connsiteY25-3404" fmla="*/ 5211945 h 7250295"/>
                <a:gd name="connsiteX26-3405" fmla="*/ 962025 w 2171700"/>
                <a:gd name="connsiteY26-3406" fmla="*/ 5069070 h 7250295"/>
                <a:gd name="connsiteX27-3407" fmla="*/ 1104900 w 2171700"/>
                <a:gd name="connsiteY27-3408" fmla="*/ 4526145 h 7250295"/>
                <a:gd name="connsiteX28-3409" fmla="*/ 1123950 w 2171700"/>
                <a:gd name="connsiteY28-3410" fmla="*/ 4392795 h 7250295"/>
                <a:gd name="connsiteX29-3411" fmla="*/ 1276350 w 2171700"/>
                <a:gd name="connsiteY29-3412" fmla="*/ 4649970 h 7250295"/>
                <a:gd name="connsiteX30-3413" fmla="*/ 1352550 w 2171700"/>
                <a:gd name="connsiteY30-3414" fmla="*/ 4926195 h 7250295"/>
                <a:gd name="connsiteX31-3415" fmla="*/ 1333500 w 2171700"/>
                <a:gd name="connsiteY31-3416" fmla="*/ 5069070 h 7250295"/>
                <a:gd name="connsiteX32-3417" fmla="*/ 1371600 w 2171700"/>
                <a:gd name="connsiteY32-3418" fmla="*/ 5078595 h 7250295"/>
                <a:gd name="connsiteX33-3419" fmla="*/ 1247775 w 2171700"/>
                <a:gd name="connsiteY33-3420" fmla="*/ 5516745 h 7250295"/>
                <a:gd name="connsiteX34-3421" fmla="*/ 1257300 w 2171700"/>
                <a:gd name="connsiteY34-3422" fmla="*/ 6469245 h 7250295"/>
                <a:gd name="connsiteX35-3423" fmla="*/ 1333500 w 2171700"/>
                <a:gd name="connsiteY35-3424" fmla="*/ 6583545 h 7250295"/>
                <a:gd name="connsiteX36-3425" fmla="*/ 1314450 w 2171700"/>
                <a:gd name="connsiteY36-3426" fmla="*/ 6735945 h 7250295"/>
                <a:gd name="connsiteX37-3427" fmla="*/ 1323975 w 2171700"/>
                <a:gd name="connsiteY37-3428" fmla="*/ 6859770 h 7250295"/>
                <a:gd name="connsiteX38-3429" fmla="*/ 1304925 w 2171700"/>
                <a:gd name="connsiteY38-3430" fmla="*/ 7012170 h 7250295"/>
                <a:gd name="connsiteX39-3431" fmla="*/ 1704975 w 2171700"/>
                <a:gd name="connsiteY39-3432" fmla="*/ 7212195 h 7250295"/>
                <a:gd name="connsiteX40-3433" fmla="*/ 2152650 w 2171700"/>
                <a:gd name="connsiteY40-3434" fmla="*/ 7212195 h 7250295"/>
                <a:gd name="connsiteX41-3435" fmla="*/ 2171700 w 2171700"/>
                <a:gd name="connsiteY41-3436" fmla="*/ 7069320 h 7250295"/>
                <a:gd name="connsiteX42-3437" fmla="*/ 1676400 w 2171700"/>
                <a:gd name="connsiteY42-3438" fmla="*/ 6564495 h 7250295"/>
                <a:gd name="connsiteX43-3439" fmla="*/ 1685925 w 2171700"/>
                <a:gd name="connsiteY43-3440" fmla="*/ 6459720 h 7250295"/>
                <a:gd name="connsiteX44-3441" fmla="*/ 1657350 w 2171700"/>
                <a:gd name="connsiteY44-3442" fmla="*/ 6250170 h 7250295"/>
                <a:gd name="connsiteX45-3443" fmla="*/ 1704975 w 2171700"/>
                <a:gd name="connsiteY45-3444" fmla="*/ 5973945 h 7250295"/>
                <a:gd name="connsiteX46-3445" fmla="*/ 1762125 w 2171700"/>
                <a:gd name="connsiteY46-3446" fmla="*/ 5421495 h 7250295"/>
                <a:gd name="connsiteX47-3447" fmla="*/ 1771650 w 2171700"/>
                <a:gd name="connsiteY47-3448" fmla="*/ 5354820 h 7250295"/>
                <a:gd name="connsiteX48-3449" fmla="*/ 1866900 w 2171700"/>
                <a:gd name="connsiteY48-3450" fmla="*/ 5097645 h 7250295"/>
                <a:gd name="connsiteX49-3451" fmla="*/ 1885950 w 2171700"/>
                <a:gd name="connsiteY49-3452" fmla="*/ 4573770 h 7250295"/>
                <a:gd name="connsiteX50-3453" fmla="*/ 1895475 w 2171700"/>
                <a:gd name="connsiteY50-3454" fmla="*/ 4173720 h 7250295"/>
                <a:gd name="connsiteX51-3455" fmla="*/ 1866900 w 2171700"/>
                <a:gd name="connsiteY51-3456" fmla="*/ 3630795 h 7250295"/>
                <a:gd name="connsiteX52-3457" fmla="*/ 2076450 w 2171700"/>
                <a:gd name="connsiteY52-3458" fmla="*/ 2697345 h 7250295"/>
                <a:gd name="connsiteX53-3459" fmla="*/ 2085975 w 2171700"/>
                <a:gd name="connsiteY53-3460" fmla="*/ 2430645 h 7250295"/>
                <a:gd name="connsiteX54-3461" fmla="*/ 1981200 w 2171700"/>
                <a:gd name="connsiteY54-3462" fmla="*/ 1859145 h 7250295"/>
                <a:gd name="connsiteX55-3463" fmla="*/ 1933575 w 2171700"/>
                <a:gd name="connsiteY55-3464" fmla="*/ 1697220 h 7250295"/>
                <a:gd name="connsiteX56-3465" fmla="*/ 1933575 w 2171700"/>
                <a:gd name="connsiteY56-3466" fmla="*/ 1420995 h 7250295"/>
                <a:gd name="connsiteX57-3467" fmla="*/ 1885950 w 2171700"/>
                <a:gd name="connsiteY57-3468" fmla="*/ 1259070 h 7250295"/>
                <a:gd name="connsiteX58-3469" fmla="*/ 1407687 w 2171700"/>
                <a:gd name="connsiteY58-3470" fmla="*/ 1134975 h 7250295"/>
                <a:gd name="connsiteX59-3471" fmla="*/ 1309221 w 2171700"/>
                <a:gd name="connsiteY59-3472" fmla="*/ 1020075 h 7250295"/>
                <a:gd name="connsiteX60-3473" fmla="*/ 1365230 w 2171700"/>
                <a:gd name="connsiteY60-3474" fmla="*/ 821521 h 7250295"/>
                <a:gd name="connsiteX61-3475" fmla="*/ 1433407 w 2171700"/>
                <a:gd name="connsiteY61-3476" fmla="*/ 622909 h 7250295"/>
                <a:gd name="connsiteX62-3477" fmla="*/ 1444916 w 2171700"/>
                <a:gd name="connsiteY62-3478" fmla="*/ 380757 h 7250295"/>
                <a:gd name="connsiteX63-3479" fmla="*/ 1330946 w 2171700"/>
                <a:gd name="connsiteY63-3480" fmla="*/ 143773 h 7250295"/>
                <a:gd name="connsiteX64-3481" fmla="*/ 1063645 w 2171700"/>
                <a:gd name="connsiteY64-3482" fmla="*/ 568 h 7250295"/>
                <a:gd name="connsiteX0-3483" fmla="*/ 1063645 w 2171700"/>
                <a:gd name="connsiteY0-3484" fmla="*/ 568 h 7250295"/>
                <a:gd name="connsiteX1-3485" fmla="*/ 809625 w 2171700"/>
                <a:gd name="connsiteY1-3486" fmla="*/ 116070 h 7250295"/>
                <a:gd name="connsiteX2-3487" fmla="*/ 685800 w 2171700"/>
                <a:gd name="connsiteY2-3488" fmla="*/ 297045 h 7250295"/>
                <a:gd name="connsiteX3-3489" fmla="*/ 704850 w 2171700"/>
                <a:gd name="connsiteY3-3490" fmla="*/ 620895 h 7250295"/>
                <a:gd name="connsiteX4-3491" fmla="*/ 838200 w 2171700"/>
                <a:gd name="connsiteY4-3492" fmla="*/ 897120 h 7250295"/>
                <a:gd name="connsiteX5-3493" fmla="*/ 742950 w 2171700"/>
                <a:gd name="connsiteY5-3494" fmla="*/ 1011420 h 7250295"/>
                <a:gd name="connsiteX6-3495" fmla="*/ 133350 w 2171700"/>
                <a:gd name="connsiteY6-3496" fmla="*/ 1220970 h 7250295"/>
                <a:gd name="connsiteX7-3497" fmla="*/ 0 w 2171700"/>
                <a:gd name="connsiteY7-3498" fmla="*/ 2211570 h 7250295"/>
                <a:gd name="connsiteX8-3499" fmla="*/ 333375 w 2171700"/>
                <a:gd name="connsiteY8-3500" fmla="*/ 3106920 h 7250295"/>
                <a:gd name="connsiteX9-3501" fmla="*/ 247650 w 2171700"/>
                <a:gd name="connsiteY9-3502" fmla="*/ 3840345 h 7250295"/>
                <a:gd name="connsiteX10-3503" fmla="*/ 371475 w 2171700"/>
                <a:gd name="connsiteY10-3504" fmla="*/ 4059420 h 7250295"/>
                <a:gd name="connsiteX11-3505" fmla="*/ 495300 w 2171700"/>
                <a:gd name="connsiteY11-3506" fmla="*/ 4278495 h 7250295"/>
                <a:gd name="connsiteX12-3507" fmla="*/ 476250 w 2171700"/>
                <a:gd name="connsiteY12-3508" fmla="*/ 4735695 h 7250295"/>
                <a:gd name="connsiteX13-3509" fmla="*/ 476250 w 2171700"/>
                <a:gd name="connsiteY13-3510" fmla="*/ 5097645 h 7250295"/>
                <a:gd name="connsiteX14-3511" fmla="*/ 371475 w 2171700"/>
                <a:gd name="connsiteY14-3512" fmla="*/ 6145395 h 7250295"/>
                <a:gd name="connsiteX15-3513" fmla="*/ 371475 w 2171700"/>
                <a:gd name="connsiteY15-3514" fmla="*/ 6621645 h 7250295"/>
                <a:gd name="connsiteX16-3515" fmla="*/ 400050 w 2171700"/>
                <a:gd name="connsiteY16-3516" fmla="*/ 6821670 h 7250295"/>
                <a:gd name="connsiteX17-3517" fmla="*/ 323850 w 2171700"/>
                <a:gd name="connsiteY17-3518" fmla="*/ 7002645 h 7250295"/>
                <a:gd name="connsiteX18-3519" fmla="*/ 533400 w 2171700"/>
                <a:gd name="connsiteY18-3520" fmla="*/ 7250295 h 7250295"/>
                <a:gd name="connsiteX19-3521" fmla="*/ 952500 w 2171700"/>
                <a:gd name="connsiteY19-3522" fmla="*/ 7240770 h 7250295"/>
                <a:gd name="connsiteX20-3523" fmla="*/ 733425 w 2171700"/>
                <a:gd name="connsiteY20-3524" fmla="*/ 6821670 h 7250295"/>
                <a:gd name="connsiteX21-3525" fmla="*/ 790575 w 2171700"/>
                <a:gd name="connsiteY21-3526" fmla="*/ 6574020 h 7250295"/>
                <a:gd name="connsiteX22-3527" fmla="*/ 762000 w 2171700"/>
                <a:gd name="connsiteY22-3528" fmla="*/ 6250170 h 7250295"/>
                <a:gd name="connsiteX23-3529" fmla="*/ 885825 w 2171700"/>
                <a:gd name="connsiteY23-3530" fmla="*/ 5411970 h 7250295"/>
                <a:gd name="connsiteX24-3531" fmla="*/ 866775 w 2171700"/>
                <a:gd name="connsiteY24-3532" fmla="*/ 5326245 h 7250295"/>
                <a:gd name="connsiteX25-3533" fmla="*/ 971550 w 2171700"/>
                <a:gd name="connsiteY25-3534" fmla="*/ 5211945 h 7250295"/>
                <a:gd name="connsiteX26-3535" fmla="*/ 962025 w 2171700"/>
                <a:gd name="connsiteY26-3536" fmla="*/ 5069070 h 7250295"/>
                <a:gd name="connsiteX27-3537" fmla="*/ 1104900 w 2171700"/>
                <a:gd name="connsiteY27-3538" fmla="*/ 4526145 h 7250295"/>
                <a:gd name="connsiteX28-3539" fmla="*/ 1123950 w 2171700"/>
                <a:gd name="connsiteY28-3540" fmla="*/ 4392795 h 7250295"/>
                <a:gd name="connsiteX29-3541" fmla="*/ 1276350 w 2171700"/>
                <a:gd name="connsiteY29-3542" fmla="*/ 4649970 h 7250295"/>
                <a:gd name="connsiteX30-3543" fmla="*/ 1352550 w 2171700"/>
                <a:gd name="connsiteY30-3544" fmla="*/ 4926195 h 7250295"/>
                <a:gd name="connsiteX31-3545" fmla="*/ 1333500 w 2171700"/>
                <a:gd name="connsiteY31-3546" fmla="*/ 5069070 h 7250295"/>
                <a:gd name="connsiteX32-3547" fmla="*/ 1371600 w 2171700"/>
                <a:gd name="connsiteY32-3548" fmla="*/ 5078595 h 7250295"/>
                <a:gd name="connsiteX33-3549" fmla="*/ 1247775 w 2171700"/>
                <a:gd name="connsiteY33-3550" fmla="*/ 5516745 h 7250295"/>
                <a:gd name="connsiteX34-3551" fmla="*/ 1257300 w 2171700"/>
                <a:gd name="connsiteY34-3552" fmla="*/ 6469245 h 7250295"/>
                <a:gd name="connsiteX35-3553" fmla="*/ 1333500 w 2171700"/>
                <a:gd name="connsiteY35-3554" fmla="*/ 6583545 h 7250295"/>
                <a:gd name="connsiteX36-3555" fmla="*/ 1314450 w 2171700"/>
                <a:gd name="connsiteY36-3556" fmla="*/ 6735945 h 7250295"/>
                <a:gd name="connsiteX37-3557" fmla="*/ 1323975 w 2171700"/>
                <a:gd name="connsiteY37-3558" fmla="*/ 6859770 h 7250295"/>
                <a:gd name="connsiteX38-3559" fmla="*/ 1304925 w 2171700"/>
                <a:gd name="connsiteY38-3560" fmla="*/ 7012170 h 7250295"/>
                <a:gd name="connsiteX39-3561" fmla="*/ 1704975 w 2171700"/>
                <a:gd name="connsiteY39-3562" fmla="*/ 7212195 h 7250295"/>
                <a:gd name="connsiteX40-3563" fmla="*/ 2152650 w 2171700"/>
                <a:gd name="connsiteY40-3564" fmla="*/ 7212195 h 7250295"/>
                <a:gd name="connsiteX41-3565" fmla="*/ 2171700 w 2171700"/>
                <a:gd name="connsiteY41-3566" fmla="*/ 7069320 h 7250295"/>
                <a:gd name="connsiteX42-3567" fmla="*/ 1676400 w 2171700"/>
                <a:gd name="connsiteY42-3568" fmla="*/ 6564495 h 7250295"/>
                <a:gd name="connsiteX43-3569" fmla="*/ 1685925 w 2171700"/>
                <a:gd name="connsiteY43-3570" fmla="*/ 6459720 h 7250295"/>
                <a:gd name="connsiteX44-3571" fmla="*/ 1657350 w 2171700"/>
                <a:gd name="connsiteY44-3572" fmla="*/ 6250170 h 7250295"/>
                <a:gd name="connsiteX45-3573" fmla="*/ 1704975 w 2171700"/>
                <a:gd name="connsiteY45-3574" fmla="*/ 5973945 h 7250295"/>
                <a:gd name="connsiteX46-3575" fmla="*/ 1762125 w 2171700"/>
                <a:gd name="connsiteY46-3576" fmla="*/ 5421495 h 7250295"/>
                <a:gd name="connsiteX47-3577" fmla="*/ 1771650 w 2171700"/>
                <a:gd name="connsiteY47-3578" fmla="*/ 5354820 h 7250295"/>
                <a:gd name="connsiteX48-3579" fmla="*/ 1866900 w 2171700"/>
                <a:gd name="connsiteY48-3580" fmla="*/ 5097645 h 7250295"/>
                <a:gd name="connsiteX49-3581" fmla="*/ 1885950 w 2171700"/>
                <a:gd name="connsiteY49-3582" fmla="*/ 4573770 h 7250295"/>
                <a:gd name="connsiteX50-3583" fmla="*/ 1895475 w 2171700"/>
                <a:gd name="connsiteY50-3584" fmla="*/ 4173720 h 7250295"/>
                <a:gd name="connsiteX51-3585" fmla="*/ 1866900 w 2171700"/>
                <a:gd name="connsiteY51-3586" fmla="*/ 3630795 h 7250295"/>
                <a:gd name="connsiteX52-3587" fmla="*/ 2076450 w 2171700"/>
                <a:gd name="connsiteY52-3588" fmla="*/ 2697345 h 7250295"/>
                <a:gd name="connsiteX53-3589" fmla="*/ 2085975 w 2171700"/>
                <a:gd name="connsiteY53-3590" fmla="*/ 2430645 h 7250295"/>
                <a:gd name="connsiteX54-3591" fmla="*/ 1981200 w 2171700"/>
                <a:gd name="connsiteY54-3592" fmla="*/ 1859145 h 7250295"/>
                <a:gd name="connsiteX55-3593" fmla="*/ 1933575 w 2171700"/>
                <a:gd name="connsiteY55-3594" fmla="*/ 1697220 h 7250295"/>
                <a:gd name="connsiteX56-3595" fmla="*/ 1933575 w 2171700"/>
                <a:gd name="connsiteY56-3596" fmla="*/ 1420995 h 7250295"/>
                <a:gd name="connsiteX57-3597" fmla="*/ 1885950 w 2171700"/>
                <a:gd name="connsiteY57-3598" fmla="*/ 1259070 h 7250295"/>
                <a:gd name="connsiteX58-3599" fmla="*/ 1407687 w 2171700"/>
                <a:gd name="connsiteY58-3600" fmla="*/ 1134975 h 7250295"/>
                <a:gd name="connsiteX59-3601" fmla="*/ 1309221 w 2171700"/>
                <a:gd name="connsiteY59-3602" fmla="*/ 1020075 h 7250295"/>
                <a:gd name="connsiteX60-3603" fmla="*/ 1365230 w 2171700"/>
                <a:gd name="connsiteY60-3604" fmla="*/ 821521 h 7250295"/>
                <a:gd name="connsiteX61-3605" fmla="*/ 1433407 w 2171700"/>
                <a:gd name="connsiteY61-3606" fmla="*/ 622909 h 7250295"/>
                <a:gd name="connsiteX62-3607" fmla="*/ 1444916 w 2171700"/>
                <a:gd name="connsiteY62-3608" fmla="*/ 380757 h 7250295"/>
                <a:gd name="connsiteX63-3609" fmla="*/ 1330946 w 2171700"/>
                <a:gd name="connsiteY63-3610" fmla="*/ 143773 h 7250295"/>
                <a:gd name="connsiteX64-3611" fmla="*/ 1063645 w 2171700"/>
                <a:gd name="connsiteY64-3612" fmla="*/ 568 h 7250295"/>
                <a:gd name="connsiteX0-3613" fmla="*/ 1063645 w 2171700"/>
                <a:gd name="connsiteY0-3614" fmla="*/ 568 h 7250295"/>
                <a:gd name="connsiteX1-3615" fmla="*/ 809625 w 2171700"/>
                <a:gd name="connsiteY1-3616" fmla="*/ 116070 h 7250295"/>
                <a:gd name="connsiteX2-3617" fmla="*/ 685800 w 2171700"/>
                <a:gd name="connsiteY2-3618" fmla="*/ 297045 h 7250295"/>
                <a:gd name="connsiteX3-3619" fmla="*/ 704850 w 2171700"/>
                <a:gd name="connsiteY3-3620" fmla="*/ 620895 h 7250295"/>
                <a:gd name="connsiteX4-3621" fmla="*/ 838200 w 2171700"/>
                <a:gd name="connsiteY4-3622" fmla="*/ 897120 h 7250295"/>
                <a:gd name="connsiteX5-3623" fmla="*/ 742950 w 2171700"/>
                <a:gd name="connsiteY5-3624" fmla="*/ 1011420 h 7250295"/>
                <a:gd name="connsiteX6-3625" fmla="*/ 133350 w 2171700"/>
                <a:gd name="connsiteY6-3626" fmla="*/ 1220970 h 7250295"/>
                <a:gd name="connsiteX7-3627" fmla="*/ 0 w 2171700"/>
                <a:gd name="connsiteY7-3628" fmla="*/ 2211570 h 7250295"/>
                <a:gd name="connsiteX8-3629" fmla="*/ 333375 w 2171700"/>
                <a:gd name="connsiteY8-3630" fmla="*/ 3106920 h 7250295"/>
                <a:gd name="connsiteX9-3631" fmla="*/ 247650 w 2171700"/>
                <a:gd name="connsiteY9-3632" fmla="*/ 3840345 h 7250295"/>
                <a:gd name="connsiteX10-3633" fmla="*/ 371475 w 2171700"/>
                <a:gd name="connsiteY10-3634" fmla="*/ 4059420 h 7250295"/>
                <a:gd name="connsiteX11-3635" fmla="*/ 495300 w 2171700"/>
                <a:gd name="connsiteY11-3636" fmla="*/ 4278495 h 7250295"/>
                <a:gd name="connsiteX12-3637" fmla="*/ 476250 w 2171700"/>
                <a:gd name="connsiteY12-3638" fmla="*/ 4735695 h 7250295"/>
                <a:gd name="connsiteX13-3639" fmla="*/ 476250 w 2171700"/>
                <a:gd name="connsiteY13-3640" fmla="*/ 5097645 h 7250295"/>
                <a:gd name="connsiteX14-3641" fmla="*/ 371475 w 2171700"/>
                <a:gd name="connsiteY14-3642" fmla="*/ 6145395 h 7250295"/>
                <a:gd name="connsiteX15-3643" fmla="*/ 371475 w 2171700"/>
                <a:gd name="connsiteY15-3644" fmla="*/ 6621645 h 7250295"/>
                <a:gd name="connsiteX16-3645" fmla="*/ 400050 w 2171700"/>
                <a:gd name="connsiteY16-3646" fmla="*/ 6821670 h 7250295"/>
                <a:gd name="connsiteX17-3647" fmla="*/ 323850 w 2171700"/>
                <a:gd name="connsiteY17-3648" fmla="*/ 7002645 h 7250295"/>
                <a:gd name="connsiteX18-3649" fmla="*/ 533400 w 2171700"/>
                <a:gd name="connsiteY18-3650" fmla="*/ 7250295 h 7250295"/>
                <a:gd name="connsiteX19-3651" fmla="*/ 952500 w 2171700"/>
                <a:gd name="connsiteY19-3652" fmla="*/ 7240770 h 7250295"/>
                <a:gd name="connsiteX20-3653" fmla="*/ 733425 w 2171700"/>
                <a:gd name="connsiteY20-3654" fmla="*/ 6821670 h 7250295"/>
                <a:gd name="connsiteX21-3655" fmla="*/ 790575 w 2171700"/>
                <a:gd name="connsiteY21-3656" fmla="*/ 6574020 h 7250295"/>
                <a:gd name="connsiteX22-3657" fmla="*/ 762000 w 2171700"/>
                <a:gd name="connsiteY22-3658" fmla="*/ 6250170 h 7250295"/>
                <a:gd name="connsiteX23-3659" fmla="*/ 885825 w 2171700"/>
                <a:gd name="connsiteY23-3660" fmla="*/ 5411970 h 7250295"/>
                <a:gd name="connsiteX24-3661" fmla="*/ 866775 w 2171700"/>
                <a:gd name="connsiteY24-3662" fmla="*/ 5326245 h 7250295"/>
                <a:gd name="connsiteX25-3663" fmla="*/ 971550 w 2171700"/>
                <a:gd name="connsiteY25-3664" fmla="*/ 5211945 h 7250295"/>
                <a:gd name="connsiteX26-3665" fmla="*/ 962025 w 2171700"/>
                <a:gd name="connsiteY26-3666" fmla="*/ 5069070 h 7250295"/>
                <a:gd name="connsiteX27-3667" fmla="*/ 1104900 w 2171700"/>
                <a:gd name="connsiteY27-3668" fmla="*/ 4526145 h 7250295"/>
                <a:gd name="connsiteX28-3669" fmla="*/ 1123950 w 2171700"/>
                <a:gd name="connsiteY28-3670" fmla="*/ 4392795 h 7250295"/>
                <a:gd name="connsiteX29-3671" fmla="*/ 1276350 w 2171700"/>
                <a:gd name="connsiteY29-3672" fmla="*/ 4649970 h 7250295"/>
                <a:gd name="connsiteX30-3673" fmla="*/ 1352550 w 2171700"/>
                <a:gd name="connsiteY30-3674" fmla="*/ 4926195 h 7250295"/>
                <a:gd name="connsiteX31-3675" fmla="*/ 1333500 w 2171700"/>
                <a:gd name="connsiteY31-3676" fmla="*/ 5069070 h 7250295"/>
                <a:gd name="connsiteX32-3677" fmla="*/ 1371600 w 2171700"/>
                <a:gd name="connsiteY32-3678" fmla="*/ 5078595 h 7250295"/>
                <a:gd name="connsiteX33-3679" fmla="*/ 1247775 w 2171700"/>
                <a:gd name="connsiteY33-3680" fmla="*/ 5516745 h 7250295"/>
                <a:gd name="connsiteX34-3681" fmla="*/ 1257300 w 2171700"/>
                <a:gd name="connsiteY34-3682" fmla="*/ 6469245 h 7250295"/>
                <a:gd name="connsiteX35-3683" fmla="*/ 1333500 w 2171700"/>
                <a:gd name="connsiteY35-3684" fmla="*/ 6583545 h 7250295"/>
                <a:gd name="connsiteX36-3685" fmla="*/ 1314450 w 2171700"/>
                <a:gd name="connsiteY36-3686" fmla="*/ 6735945 h 7250295"/>
                <a:gd name="connsiteX37-3687" fmla="*/ 1323975 w 2171700"/>
                <a:gd name="connsiteY37-3688" fmla="*/ 6859770 h 7250295"/>
                <a:gd name="connsiteX38-3689" fmla="*/ 1304925 w 2171700"/>
                <a:gd name="connsiteY38-3690" fmla="*/ 7012170 h 7250295"/>
                <a:gd name="connsiteX39-3691" fmla="*/ 1704975 w 2171700"/>
                <a:gd name="connsiteY39-3692" fmla="*/ 7212195 h 7250295"/>
                <a:gd name="connsiteX40-3693" fmla="*/ 2152650 w 2171700"/>
                <a:gd name="connsiteY40-3694" fmla="*/ 7212195 h 7250295"/>
                <a:gd name="connsiteX41-3695" fmla="*/ 2171700 w 2171700"/>
                <a:gd name="connsiteY41-3696" fmla="*/ 7069320 h 7250295"/>
                <a:gd name="connsiteX42-3697" fmla="*/ 1676400 w 2171700"/>
                <a:gd name="connsiteY42-3698" fmla="*/ 6564495 h 7250295"/>
                <a:gd name="connsiteX43-3699" fmla="*/ 1685925 w 2171700"/>
                <a:gd name="connsiteY43-3700" fmla="*/ 6459720 h 7250295"/>
                <a:gd name="connsiteX44-3701" fmla="*/ 1657350 w 2171700"/>
                <a:gd name="connsiteY44-3702" fmla="*/ 6250170 h 7250295"/>
                <a:gd name="connsiteX45-3703" fmla="*/ 1704975 w 2171700"/>
                <a:gd name="connsiteY45-3704" fmla="*/ 5973945 h 7250295"/>
                <a:gd name="connsiteX46-3705" fmla="*/ 1762125 w 2171700"/>
                <a:gd name="connsiteY46-3706" fmla="*/ 5421495 h 7250295"/>
                <a:gd name="connsiteX47-3707" fmla="*/ 1771650 w 2171700"/>
                <a:gd name="connsiteY47-3708" fmla="*/ 5354820 h 7250295"/>
                <a:gd name="connsiteX48-3709" fmla="*/ 1866900 w 2171700"/>
                <a:gd name="connsiteY48-3710" fmla="*/ 5097645 h 7250295"/>
                <a:gd name="connsiteX49-3711" fmla="*/ 1885950 w 2171700"/>
                <a:gd name="connsiteY49-3712" fmla="*/ 4573770 h 7250295"/>
                <a:gd name="connsiteX50-3713" fmla="*/ 1895475 w 2171700"/>
                <a:gd name="connsiteY50-3714" fmla="*/ 4173720 h 7250295"/>
                <a:gd name="connsiteX51-3715" fmla="*/ 1866900 w 2171700"/>
                <a:gd name="connsiteY51-3716" fmla="*/ 3630795 h 7250295"/>
                <a:gd name="connsiteX52-3717" fmla="*/ 2076450 w 2171700"/>
                <a:gd name="connsiteY52-3718" fmla="*/ 2697345 h 7250295"/>
                <a:gd name="connsiteX53-3719" fmla="*/ 2085975 w 2171700"/>
                <a:gd name="connsiteY53-3720" fmla="*/ 2430645 h 7250295"/>
                <a:gd name="connsiteX54-3721" fmla="*/ 1981200 w 2171700"/>
                <a:gd name="connsiteY54-3722" fmla="*/ 1859145 h 7250295"/>
                <a:gd name="connsiteX55-3723" fmla="*/ 1933575 w 2171700"/>
                <a:gd name="connsiteY55-3724" fmla="*/ 1697220 h 7250295"/>
                <a:gd name="connsiteX56-3725" fmla="*/ 1933575 w 2171700"/>
                <a:gd name="connsiteY56-3726" fmla="*/ 1420995 h 7250295"/>
                <a:gd name="connsiteX57-3727" fmla="*/ 1874412 w 2171700"/>
                <a:gd name="connsiteY57-3728" fmla="*/ 1302338 h 7250295"/>
                <a:gd name="connsiteX58-3729" fmla="*/ 1407687 w 2171700"/>
                <a:gd name="connsiteY58-3730" fmla="*/ 1134975 h 7250295"/>
                <a:gd name="connsiteX59-3731" fmla="*/ 1309221 w 2171700"/>
                <a:gd name="connsiteY59-3732" fmla="*/ 1020075 h 7250295"/>
                <a:gd name="connsiteX60-3733" fmla="*/ 1365230 w 2171700"/>
                <a:gd name="connsiteY60-3734" fmla="*/ 821521 h 7250295"/>
                <a:gd name="connsiteX61-3735" fmla="*/ 1433407 w 2171700"/>
                <a:gd name="connsiteY61-3736" fmla="*/ 622909 h 7250295"/>
                <a:gd name="connsiteX62-3737" fmla="*/ 1444916 w 2171700"/>
                <a:gd name="connsiteY62-3738" fmla="*/ 380757 h 7250295"/>
                <a:gd name="connsiteX63-3739" fmla="*/ 1330946 w 2171700"/>
                <a:gd name="connsiteY63-3740" fmla="*/ 143773 h 7250295"/>
                <a:gd name="connsiteX64-3741" fmla="*/ 1063645 w 2171700"/>
                <a:gd name="connsiteY64-3742" fmla="*/ 568 h 7250295"/>
                <a:gd name="connsiteX0-3743" fmla="*/ 1063645 w 2171700"/>
                <a:gd name="connsiteY0-3744" fmla="*/ 568 h 7250295"/>
                <a:gd name="connsiteX1-3745" fmla="*/ 809625 w 2171700"/>
                <a:gd name="connsiteY1-3746" fmla="*/ 116070 h 7250295"/>
                <a:gd name="connsiteX2-3747" fmla="*/ 685800 w 2171700"/>
                <a:gd name="connsiteY2-3748" fmla="*/ 297045 h 7250295"/>
                <a:gd name="connsiteX3-3749" fmla="*/ 704850 w 2171700"/>
                <a:gd name="connsiteY3-3750" fmla="*/ 620895 h 7250295"/>
                <a:gd name="connsiteX4-3751" fmla="*/ 838200 w 2171700"/>
                <a:gd name="connsiteY4-3752" fmla="*/ 897120 h 7250295"/>
                <a:gd name="connsiteX5-3753" fmla="*/ 742950 w 2171700"/>
                <a:gd name="connsiteY5-3754" fmla="*/ 1011420 h 7250295"/>
                <a:gd name="connsiteX6-3755" fmla="*/ 133350 w 2171700"/>
                <a:gd name="connsiteY6-3756" fmla="*/ 1220970 h 7250295"/>
                <a:gd name="connsiteX7-3757" fmla="*/ 0 w 2171700"/>
                <a:gd name="connsiteY7-3758" fmla="*/ 2211570 h 7250295"/>
                <a:gd name="connsiteX8-3759" fmla="*/ 333375 w 2171700"/>
                <a:gd name="connsiteY8-3760" fmla="*/ 3106920 h 7250295"/>
                <a:gd name="connsiteX9-3761" fmla="*/ 247650 w 2171700"/>
                <a:gd name="connsiteY9-3762" fmla="*/ 3840345 h 7250295"/>
                <a:gd name="connsiteX10-3763" fmla="*/ 371475 w 2171700"/>
                <a:gd name="connsiteY10-3764" fmla="*/ 4059420 h 7250295"/>
                <a:gd name="connsiteX11-3765" fmla="*/ 495300 w 2171700"/>
                <a:gd name="connsiteY11-3766" fmla="*/ 4278495 h 7250295"/>
                <a:gd name="connsiteX12-3767" fmla="*/ 476250 w 2171700"/>
                <a:gd name="connsiteY12-3768" fmla="*/ 4735695 h 7250295"/>
                <a:gd name="connsiteX13-3769" fmla="*/ 476250 w 2171700"/>
                <a:gd name="connsiteY13-3770" fmla="*/ 5097645 h 7250295"/>
                <a:gd name="connsiteX14-3771" fmla="*/ 371475 w 2171700"/>
                <a:gd name="connsiteY14-3772" fmla="*/ 6145395 h 7250295"/>
                <a:gd name="connsiteX15-3773" fmla="*/ 371475 w 2171700"/>
                <a:gd name="connsiteY15-3774" fmla="*/ 6621645 h 7250295"/>
                <a:gd name="connsiteX16-3775" fmla="*/ 400050 w 2171700"/>
                <a:gd name="connsiteY16-3776" fmla="*/ 6821670 h 7250295"/>
                <a:gd name="connsiteX17-3777" fmla="*/ 323850 w 2171700"/>
                <a:gd name="connsiteY17-3778" fmla="*/ 7002645 h 7250295"/>
                <a:gd name="connsiteX18-3779" fmla="*/ 533400 w 2171700"/>
                <a:gd name="connsiteY18-3780" fmla="*/ 7250295 h 7250295"/>
                <a:gd name="connsiteX19-3781" fmla="*/ 952500 w 2171700"/>
                <a:gd name="connsiteY19-3782" fmla="*/ 7240770 h 7250295"/>
                <a:gd name="connsiteX20-3783" fmla="*/ 733425 w 2171700"/>
                <a:gd name="connsiteY20-3784" fmla="*/ 6821670 h 7250295"/>
                <a:gd name="connsiteX21-3785" fmla="*/ 790575 w 2171700"/>
                <a:gd name="connsiteY21-3786" fmla="*/ 6574020 h 7250295"/>
                <a:gd name="connsiteX22-3787" fmla="*/ 762000 w 2171700"/>
                <a:gd name="connsiteY22-3788" fmla="*/ 6250170 h 7250295"/>
                <a:gd name="connsiteX23-3789" fmla="*/ 885825 w 2171700"/>
                <a:gd name="connsiteY23-3790" fmla="*/ 5411970 h 7250295"/>
                <a:gd name="connsiteX24-3791" fmla="*/ 866775 w 2171700"/>
                <a:gd name="connsiteY24-3792" fmla="*/ 5326245 h 7250295"/>
                <a:gd name="connsiteX25-3793" fmla="*/ 971550 w 2171700"/>
                <a:gd name="connsiteY25-3794" fmla="*/ 5211945 h 7250295"/>
                <a:gd name="connsiteX26-3795" fmla="*/ 962025 w 2171700"/>
                <a:gd name="connsiteY26-3796" fmla="*/ 5069070 h 7250295"/>
                <a:gd name="connsiteX27-3797" fmla="*/ 1104900 w 2171700"/>
                <a:gd name="connsiteY27-3798" fmla="*/ 4526145 h 7250295"/>
                <a:gd name="connsiteX28-3799" fmla="*/ 1123950 w 2171700"/>
                <a:gd name="connsiteY28-3800" fmla="*/ 4392795 h 7250295"/>
                <a:gd name="connsiteX29-3801" fmla="*/ 1276350 w 2171700"/>
                <a:gd name="connsiteY29-3802" fmla="*/ 4649970 h 7250295"/>
                <a:gd name="connsiteX30-3803" fmla="*/ 1352550 w 2171700"/>
                <a:gd name="connsiteY30-3804" fmla="*/ 4926195 h 7250295"/>
                <a:gd name="connsiteX31-3805" fmla="*/ 1333500 w 2171700"/>
                <a:gd name="connsiteY31-3806" fmla="*/ 5069070 h 7250295"/>
                <a:gd name="connsiteX32-3807" fmla="*/ 1371600 w 2171700"/>
                <a:gd name="connsiteY32-3808" fmla="*/ 5078595 h 7250295"/>
                <a:gd name="connsiteX33-3809" fmla="*/ 1247775 w 2171700"/>
                <a:gd name="connsiteY33-3810" fmla="*/ 5516745 h 7250295"/>
                <a:gd name="connsiteX34-3811" fmla="*/ 1257300 w 2171700"/>
                <a:gd name="connsiteY34-3812" fmla="*/ 6469245 h 7250295"/>
                <a:gd name="connsiteX35-3813" fmla="*/ 1333500 w 2171700"/>
                <a:gd name="connsiteY35-3814" fmla="*/ 6583545 h 7250295"/>
                <a:gd name="connsiteX36-3815" fmla="*/ 1314450 w 2171700"/>
                <a:gd name="connsiteY36-3816" fmla="*/ 6735945 h 7250295"/>
                <a:gd name="connsiteX37-3817" fmla="*/ 1323975 w 2171700"/>
                <a:gd name="connsiteY37-3818" fmla="*/ 6859770 h 7250295"/>
                <a:gd name="connsiteX38-3819" fmla="*/ 1304925 w 2171700"/>
                <a:gd name="connsiteY38-3820" fmla="*/ 7012170 h 7250295"/>
                <a:gd name="connsiteX39-3821" fmla="*/ 1704975 w 2171700"/>
                <a:gd name="connsiteY39-3822" fmla="*/ 7212195 h 7250295"/>
                <a:gd name="connsiteX40-3823" fmla="*/ 2152650 w 2171700"/>
                <a:gd name="connsiteY40-3824" fmla="*/ 7212195 h 7250295"/>
                <a:gd name="connsiteX41-3825" fmla="*/ 2171700 w 2171700"/>
                <a:gd name="connsiteY41-3826" fmla="*/ 7069320 h 7250295"/>
                <a:gd name="connsiteX42-3827" fmla="*/ 1676400 w 2171700"/>
                <a:gd name="connsiteY42-3828" fmla="*/ 6564495 h 7250295"/>
                <a:gd name="connsiteX43-3829" fmla="*/ 1685925 w 2171700"/>
                <a:gd name="connsiteY43-3830" fmla="*/ 6459720 h 7250295"/>
                <a:gd name="connsiteX44-3831" fmla="*/ 1657350 w 2171700"/>
                <a:gd name="connsiteY44-3832" fmla="*/ 6250170 h 7250295"/>
                <a:gd name="connsiteX45-3833" fmla="*/ 1704975 w 2171700"/>
                <a:gd name="connsiteY45-3834" fmla="*/ 5973945 h 7250295"/>
                <a:gd name="connsiteX46-3835" fmla="*/ 1762125 w 2171700"/>
                <a:gd name="connsiteY46-3836" fmla="*/ 5421495 h 7250295"/>
                <a:gd name="connsiteX47-3837" fmla="*/ 1771650 w 2171700"/>
                <a:gd name="connsiteY47-3838" fmla="*/ 5354820 h 7250295"/>
                <a:gd name="connsiteX48-3839" fmla="*/ 1866900 w 2171700"/>
                <a:gd name="connsiteY48-3840" fmla="*/ 5097645 h 7250295"/>
                <a:gd name="connsiteX49-3841" fmla="*/ 1885950 w 2171700"/>
                <a:gd name="connsiteY49-3842" fmla="*/ 4573770 h 7250295"/>
                <a:gd name="connsiteX50-3843" fmla="*/ 1895475 w 2171700"/>
                <a:gd name="connsiteY50-3844" fmla="*/ 4173720 h 7250295"/>
                <a:gd name="connsiteX51-3845" fmla="*/ 1866900 w 2171700"/>
                <a:gd name="connsiteY51-3846" fmla="*/ 3630795 h 7250295"/>
                <a:gd name="connsiteX52-3847" fmla="*/ 2076450 w 2171700"/>
                <a:gd name="connsiteY52-3848" fmla="*/ 2697345 h 7250295"/>
                <a:gd name="connsiteX53-3849" fmla="*/ 2085975 w 2171700"/>
                <a:gd name="connsiteY53-3850" fmla="*/ 2430645 h 7250295"/>
                <a:gd name="connsiteX54-3851" fmla="*/ 1981200 w 2171700"/>
                <a:gd name="connsiteY54-3852" fmla="*/ 1859145 h 7250295"/>
                <a:gd name="connsiteX55-3853" fmla="*/ 1933575 w 2171700"/>
                <a:gd name="connsiteY55-3854" fmla="*/ 1697220 h 7250295"/>
                <a:gd name="connsiteX56-3855" fmla="*/ 1933575 w 2171700"/>
                <a:gd name="connsiteY56-3856" fmla="*/ 1420995 h 7250295"/>
                <a:gd name="connsiteX57-3857" fmla="*/ 1874412 w 2171700"/>
                <a:gd name="connsiteY57-3858" fmla="*/ 1302338 h 7250295"/>
                <a:gd name="connsiteX58-3859" fmla="*/ 1407687 w 2171700"/>
                <a:gd name="connsiteY58-3860" fmla="*/ 1134975 h 7250295"/>
                <a:gd name="connsiteX59-3861" fmla="*/ 1309221 w 2171700"/>
                <a:gd name="connsiteY59-3862" fmla="*/ 1020075 h 7250295"/>
                <a:gd name="connsiteX60-3863" fmla="*/ 1365230 w 2171700"/>
                <a:gd name="connsiteY60-3864" fmla="*/ 821521 h 7250295"/>
                <a:gd name="connsiteX61-3865" fmla="*/ 1433407 w 2171700"/>
                <a:gd name="connsiteY61-3866" fmla="*/ 622909 h 7250295"/>
                <a:gd name="connsiteX62-3867" fmla="*/ 1444916 w 2171700"/>
                <a:gd name="connsiteY62-3868" fmla="*/ 380757 h 7250295"/>
                <a:gd name="connsiteX63-3869" fmla="*/ 1330946 w 2171700"/>
                <a:gd name="connsiteY63-3870" fmla="*/ 143773 h 7250295"/>
                <a:gd name="connsiteX64-3871" fmla="*/ 1063645 w 2171700"/>
                <a:gd name="connsiteY64-3872" fmla="*/ 568 h 7250295"/>
                <a:gd name="connsiteX0-3873" fmla="*/ 1063645 w 2171700"/>
                <a:gd name="connsiteY0-3874" fmla="*/ 568 h 7250295"/>
                <a:gd name="connsiteX1-3875" fmla="*/ 809625 w 2171700"/>
                <a:gd name="connsiteY1-3876" fmla="*/ 116070 h 7250295"/>
                <a:gd name="connsiteX2-3877" fmla="*/ 685800 w 2171700"/>
                <a:gd name="connsiteY2-3878" fmla="*/ 297045 h 7250295"/>
                <a:gd name="connsiteX3-3879" fmla="*/ 704850 w 2171700"/>
                <a:gd name="connsiteY3-3880" fmla="*/ 620895 h 7250295"/>
                <a:gd name="connsiteX4-3881" fmla="*/ 838200 w 2171700"/>
                <a:gd name="connsiteY4-3882" fmla="*/ 897120 h 7250295"/>
                <a:gd name="connsiteX5-3883" fmla="*/ 742950 w 2171700"/>
                <a:gd name="connsiteY5-3884" fmla="*/ 1011420 h 7250295"/>
                <a:gd name="connsiteX6-3885" fmla="*/ 133350 w 2171700"/>
                <a:gd name="connsiteY6-3886" fmla="*/ 1220970 h 7250295"/>
                <a:gd name="connsiteX7-3887" fmla="*/ 0 w 2171700"/>
                <a:gd name="connsiteY7-3888" fmla="*/ 2211570 h 7250295"/>
                <a:gd name="connsiteX8-3889" fmla="*/ 333375 w 2171700"/>
                <a:gd name="connsiteY8-3890" fmla="*/ 3106920 h 7250295"/>
                <a:gd name="connsiteX9-3891" fmla="*/ 247650 w 2171700"/>
                <a:gd name="connsiteY9-3892" fmla="*/ 3840345 h 7250295"/>
                <a:gd name="connsiteX10-3893" fmla="*/ 371475 w 2171700"/>
                <a:gd name="connsiteY10-3894" fmla="*/ 4059420 h 7250295"/>
                <a:gd name="connsiteX11-3895" fmla="*/ 495300 w 2171700"/>
                <a:gd name="connsiteY11-3896" fmla="*/ 4278495 h 7250295"/>
                <a:gd name="connsiteX12-3897" fmla="*/ 476250 w 2171700"/>
                <a:gd name="connsiteY12-3898" fmla="*/ 4735695 h 7250295"/>
                <a:gd name="connsiteX13-3899" fmla="*/ 476250 w 2171700"/>
                <a:gd name="connsiteY13-3900" fmla="*/ 5097645 h 7250295"/>
                <a:gd name="connsiteX14-3901" fmla="*/ 371475 w 2171700"/>
                <a:gd name="connsiteY14-3902" fmla="*/ 6145395 h 7250295"/>
                <a:gd name="connsiteX15-3903" fmla="*/ 371475 w 2171700"/>
                <a:gd name="connsiteY15-3904" fmla="*/ 6621645 h 7250295"/>
                <a:gd name="connsiteX16-3905" fmla="*/ 400050 w 2171700"/>
                <a:gd name="connsiteY16-3906" fmla="*/ 6821670 h 7250295"/>
                <a:gd name="connsiteX17-3907" fmla="*/ 323850 w 2171700"/>
                <a:gd name="connsiteY17-3908" fmla="*/ 7002645 h 7250295"/>
                <a:gd name="connsiteX18-3909" fmla="*/ 533400 w 2171700"/>
                <a:gd name="connsiteY18-3910" fmla="*/ 7250295 h 7250295"/>
                <a:gd name="connsiteX19-3911" fmla="*/ 952500 w 2171700"/>
                <a:gd name="connsiteY19-3912" fmla="*/ 7240770 h 7250295"/>
                <a:gd name="connsiteX20-3913" fmla="*/ 733425 w 2171700"/>
                <a:gd name="connsiteY20-3914" fmla="*/ 6821670 h 7250295"/>
                <a:gd name="connsiteX21-3915" fmla="*/ 790575 w 2171700"/>
                <a:gd name="connsiteY21-3916" fmla="*/ 6574020 h 7250295"/>
                <a:gd name="connsiteX22-3917" fmla="*/ 762000 w 2171700"/>
                <a:gd name="connsiteY22-3918" fmla="*/ 6250170 h 7250295"/>
                <a:gd name="connsiteX23-3919" fmla="*/ 885825 w 2171700"/>
                <a:gd name="connsiteY23-3920" fmla="*/ 5411970 h 7250295"/>
                <a:gd name="connsiteX24-3921" fmla="*/ 866775 w 2171700"/>
                <a:gd name="connsiteY24-3922" fmla="*/ 5326245 h 7250295"/>
                <a:gd name="connsiteX25-3923" fmla="*/ 971550 w 2171700"/>
                <a:gd name="connsiteY25-3924" fmla="*/ 5211945 h 7250295"/>
                <a:gd name="connsiteX26-3925" fmla="*/ 962025 w 2171700"/>
                <a:gd name="connsiteY26-3926" fmla="*/ 5069070 h 7250295"/>
                <a:gd name="connsiteX27-3927" fmla="*/ 1104900 w 2171700"/>
                <a:gd name="connsiteY27-3928" fmla="*/ 4526145 h 7250295"/>
                <a:gd name="connsiteX28-3929" fmla="*/ 1123950 w 2171700"/>
                <a:gd name="connsiteY28-3930" fmla="*/ 4392795 h 7250295"/>
                <a:gd name="connsiteX29-3931" fmla="*/ 1276350 w 2171700"/>
                <a:gd name="connsiteY29-3932" fmla="*/ 4649970 h 7250295"/>
                <a:gd name="connsiteX30-3933" fmla="*/ 1352550 w 2171700"/>
                <a:gd name="connsiteY30-3934" fmla="*/ 4926195 h 7250295"/>
                <a:gd name="connsiteX31-3935" fmla="*/ 1333500 w 2171700"/>
                <a:gd name="connsiteY31-3936" fmla="*/ 5069070 h 7250295"/>
                <a:gd name="connsiteX32-3937" fmla="*/ 1371600 w 2171700"/>
                <a:gd name="connsiteY32-3938" fmla="*/ 5078595 h 7250295"/>
                <a:gd name="connsiteX33-3939" fmla="*/ 1247775 w 2171700"/>
                <a:gd name="connsiteY33-3940" fmla="*/ 5516745 h 7250295"/>
                <a:gd name="connsiteX34-3941" fmla="*/ 1257300 w 2171700"/>
                <a:gd name="connsiteY34-3942" fmla="*/ 6469245 h 7250295"/>
                <a:gd name="connsiteX35-3943" fmla="*/ 1333500 w 2171700"/>
                <a:gd name="connsiteY35-3944" fmla="*/ 6583545 h 7250295"/>
                <a:gd name="connsiteX36-3945" fmla="*/ 1314450 w 2171700"/>
                <a:gd name="connsiteY36-3946" fmla="*/ 6735945 h 7250295"/>
                <a:gd name="connsiteX37-3947" fmla="*/ 1323975 w 2171700"/>
                <a:gd name="connsiteY37-3948" fmla="*/ 6859770 h 7250295"/>
                <a:gd name="connsiteX38-3949" fmla="*/ 1304925 w 2171700"/>
                <a:gd name="connsiteY38-3950" fmla="*/ 7012170 h 7250295"/>
                <a:gd name="connsiteX39-3951" fmla="*/ 1704975 w 2171700"/>
                <a:gd name="connsiteY39-3952" fmla="*/ 7212195 h 7250295"/>
                <a:gd name="connsiteX40-3953" fmla="*/ 2152650 w 2171700"/>
                <a:gd name="connsiteY40-3954" fmla="*/ 7212195 h 7250295"/>
                <a:gd name="connsiteX41-3955" fmla="*/ 2171700 w 2171700"/>
                <a:gd name="connsiteY41-3956" fmla="*/ 7069320 h 7250295"/>
                <a:gd name="connsiteX42-3957" fmla="*/ 1676400 w 2171700"/>
                <a:gd name="connsiteY42-3958" fmla="*/ 6564495 h 7250295"/>
                <a:gd name="connsiteX43-3959" fmla="*/ 1685925 w 2171700"/>
                <a:gd name="connsiteY43-3960" fmla="*/ 6459720 h 7250295"/>
                <a:gd name="connsiteX44-3961" fmla="*/ 1657350 w 2171700"/>
                <a:gd name="connsiteY44-3962" fmla="*/ 6250170 h 7250295"/>
                <a:gd name="connsiteX45-3963" fmla="*/ 1704975 w 2171700"/>
                <a:gd name="connsiteY45-3964" fmla="*/ 5973945 h 7250295"/>
                <a:gd name="connsiteX46-3965" fmla="*/ 1762125 w 2171700"/>
                <a:gd name="connsiteY46-3966" fmla="*/ 5421495 h 7250295"/>
                <a:gd name="connsiteX47-3967" fmla="*/ 1771650 w 2171700"/>
                <a:gd name="connsiteY47-3968" fmla="*/ 5354820 h 7250295"/>
                <a:gd name="connsiteX48-3969" fmla="*/ 1866900 w 2171700"/>
                <a:gd name="connsiteY48-3970" fmla="*/ 5097645 h 7250295"/>
                <a:gd name="connsiteX49-3971" fmla="*/ 1885950 w 2171700"/>
                <a:gd name="connsiteY49-3972" fmla="*/ 4573770 h 7250295"/>
                <a:gd name="connsiteX50-3973" fmla="*/ 1895475 w 2171700"/>
                <a:gd name="connsiteY50-3974" fmla="*/ 4173720 h 7250295"/>
                <a:gd name="connsiteX51-3975" fmla="*/ 1866900 w 2171700"/>
                <a:gd name="connsiteY51-3976" fmla="*/ 3630795 h 7250295"/>
                <a:gd name="connsiteX52-3977" fmla="*/ 2076450 w 2171700"/>
                <a:gd name="connsiteY52-3978" fmla="*/ 2697345 h 7250295"/>
                <a:gd name="connsiteX53-3979" fmla="*/ 2085975 w 2171700"/>
                <a:gd name="connsiteY53-3980" fmla="*/ 2430645 h 7250295"/>
                <a:gd name="connsiteX54-3981" fmla="*/ 1981200 w 2171700"/>
                <a:gd name="connsiteY54-3982" fmla="*/ 1859145 h 7250295"/>
                <a:gd name="connsiteX55-3983" fmla="*/ 1933575 w 2171700"/>
                <a:gd name="connsiteY55-3984" fmla="*/ 1697220 h 7250295"/>
                <a:gd name="connsiteX56-3985" fmla="*/ 1933575 w 2171700"/>
                <a:gd name="connsiteY56-3986" fmla="*/ 1420995 h 7250295"/>
                <a:gd name="connsiteX57-3987" fmla="*/ 1874412 w 2171700"/>
                <a:gd name="connsiteY57-3988" fmla="*/ 1302338 h 7250295"/>
                <a:gd name="connsiteX58-3989" fmla="*/ 1407687 w 2171700"/>
                <a:gd name="connsiteY58-3990" fmla="*/ 1134975 h 7250295"/>
                <a:gd name="connsiteX59-3991" fmla="*/ 1309221 w 2171700"/>
                <a:gd name="connsiteY59-3992" fmla="*/ 1020075 h 7250295"/>
                <a:gd name="connsiteX60-3993" fmla="*/ 1365230 w 2171700"/>
                <a:gd name="connsiteY60-3994" fmla="*/ 821521 h 7250295"/>
                <a:gd name="connsiteX61-3995" fmla="*/ 1433407 w 2171700"/>
                <a:gd name="connsiteY61-3996" fmla="*/ 622909 h 7250295"/>
                <a:gd name="connsiteX62-3997" fmla="*/ 1444916 w 2171700"/>
                <a:gd name="connsiteY62-3998" fmla="*/ 380757 h 7250295"/>
                <a:gd name="connsiteX63-3999" fmla="*/ 1330946 w 2171700"/>
                <a:gd name="connsiteY63-4000" fmla="*/ 143773 h 7250295"/>
                <a:gd name="connsiteX64-4001" fmla="*/ 1063645 w 2171700"/>
                <a:gd name="connsiteY64-4002" fmla="*/ 568 h 7250295"/>
                <a:gd name="connsiteX0-4003" fmla="*/ 1063645 w 2171700"/>
                <a:gd name="connsiteY0-4004" fmla="*/ 568 h 7250295"/>
                <a:gd name="connsiteX1-4005" fmla="*/ 809625 w 2171700"/>
                <a:gd name="connsiteY1-4006" fmla="*/ 116070 h 7250295"/>
                <a:gd name="connsiteX2-4007" fmla="*/ 685800 w 2171700"/>
                <a:gd name="connsiteY2-4008" fmla="*/ 297045 h 7250295"/>
                <a:gd name="connsiteX3-4009" fmla="*/ 704850 w 2171700"/>
                <a:gd name="connsiteY3-4010" fmla="*/ 620895 h 7250295"/>
                <a:gd name="connsiteX4-4011" fmla="*/ 838200 w 2171700"/>
                <a:gd name="connsiteY4-4012" fmla="*/ 897120 h 7250295"/>
                <a:gd name="connsiteX5-4013" fmla="*/ 742950 w 2171700"/>
                <a:gd name="connsiteY5-4014" fmla="*/ 1011420 h 7250295"/>
                <a:gd name="connsiteX6-4015" fmla="*/ 133350 w 2171700"/>
                <a:gd name="connsiteY6-4016" fmla="*/ 1220970 h 7250295"/>
                <a:gd name="connsiteX7-4017" fmla="*/ 0 w 2171700"/>
                <a:gd name="connsiteY7-4018" fmla="*/ 2211570 h 7250295"/>
                <a:gd name="connsiteX8-4019" fmla="*/ 333375 w 2171700"/>
                <a:gd name="connsiteY8-4020" fmla="*/ 3106920 h 7250295"/>
                <a:gd name="connsiteX9-4021" fmla="*/ 247650 w 2171700"/>
                <a:gd name="connsiteY9-4022" fmla="*/ 3840345 h 7250295"/>
                <a:gd name="connsiteX10-4023" fmla="*/ 371475 w 2171700"/>
                <a:gd name="connsiteY10-4024" fmla="*/ 4059420 h 7250295"/>
                <a:gd name="connsiteX11-4025" fmla="*/ 495300 w 2171700"/>
                <a:gd name="connsiteY11-4026" fmla="*/ 4278495 h 7250295"/>
                <a:gd name="connsiteX12-4027" fmla="*/ 476250 w 2171700"/>
                <a:gd name="connsiteY12-4028" fmla="*/ 4735695 h 7250295"/>
                <a:gd name="connsiteX13-4029" fmla="*/ 476250 w 2171700"/>
                <a:gd name="connsiteY13-4030" fmla="*/ 5097645 h 7250295"/>
                <a:gd name="connsiteX14-4031" fmla="*/ 371475 w 2171700"/>
                <a:gd name="connsiteY14-4032" fmla="*/ 6145395 h 7250295"/>
                <a:gd name="connsiteX15-4033" fmla="*/ 371475 w 2171700"/>
                <a:gd name="connsiteY15-4034" fmla="*/ 6621645 h 7250295"/>
                <a:gd name="connsiteX16-4035" fmla="*/ 400050 w 2171700"/>
                <a:gd name="connsiteY16-4036" fmla="*/ 6821670 h 7250295"/>
                <a:gd name="connsiteX17-4037" fmla="*/ 323850 w 2171700"/>
                <a:gd name="connsiteY17-4038" fmla="*/ 7002645 h 7250295"/>
                <a:gd name="connsiteX18-4039" fmla="*/ 533400 w 2171700"/>
                <a:gd name="connsiteY18-4040" fmla="*/ 7250295 h 7250295"/>
                <a:gd name="connsiteX19-4041" fmla="*/ 952500 w 2171700"/>
                <a:gd name="connsiteY19-4042" fmla="*/ 7240770 h 7250295"/>
                <a:gd name="connsiteX20-4043" fmla="*/ 733425 w 2171700"/>
                <a:gd name="connsiteY20-4044" fmla="*/ 6821670 h 7250295"/>
                <a:gd name="connsiteX21-4045" fmla="*/ 790575 w 2171700"/>
                <a:gd name="connsiteY21-4046" fmla="*/ 6574020 h 7250295"/>
                <a:gd name="connsiteX22-4047" fmla="*/ 762000 w 2171700"/>
                <a:gd name="connsiteY22-4048" fmla="*/ 6250170 h 7250295"/>
                <a:gd name="connsiteX23-4049" fmla="*/ 885825 w 2171700"/>
                <a:gd name="connsiteY23-4050" fmla="*/ 5411970 h 7250295"/>
                <a:gd name="connsiteX24-4051" fmla="*/ 866775 w 2171700"/>
                <a:gd name="connsiteY24-4052" fmla="*/ 5326245 h 7250295"/>
                <a:gd name="connsiteX25-4053" fmla="*/ 971550 w 2171700"/>
                <a:gd name="connsiteY25-4054" fmla="*/ 5211945 h 7250295"/>
                <a:gd name="connsiteX26-4055" fmla="*/ 962025 w 2171700"/>
                <a:gd name="connsiteY26-4056" fmla="*/ 5069070 h 7250295"/>
                <a:gd name="connsiteX27-4057" fmla="*/ 1104900 w 2171700"/>
                <a:gd name="connsiteY27-4058" fmla="*/ 4526145 h 7250295"/>
                <a:gd name="connsiteX28-4059" fmla="*/ 1123950 w 2171700"/>
                <a:gd name="connsiteY28-4060" fmla="*/ 4392795 h 7250295"/>
                <a:gd name="connsiteX29-4061" fmla="*/ 1276350 w 2171700"/>
                <a:gd name="connsiteY29-4062" fmla="*/ 4649970 h 7250295"/>
                <a:gd name="connsiteX30-4063" fmla="*/ 1352550 w 2171700"/>
                <a:gd name="connsiteY30-4064" fmla="*/ 4926195 h 7250295"/>
                <a:gd name="connsiteX31-4065" fmla="*/ 1333500 w 2171700"/>
                <a:gd name="connsiteY31-4066" fmla="*/ 5069070 h 7250295"/>
                <a:gd name="connsiteX32-4067" fmla="*/ 1371600 w 2171700"/>
                <a:gd name="connsiteY32-4068" fmla="*/ 5078595 h 7250295"/>
                <a:gd name="connsiteX33-4069" fmla="*/ 1247775 w 2171700"/>
                <a:gd name="connsiteY33-4070" fmla="*/ 5516745 h 7250295"/>
                <a:gd name="connsiteX34-4071" fmla="*/ 1257300 w 2171700"/>
                <a:gd name="connsiteY34-4072" fmla="*/ 6469245 h 7250295"/>
                <a:gd name="connsiteX35-4073" fmla="*/ 1333500 w 2171700"/>
                <a:gd name="connsiteY35-4074" fmla="*/ 6583545 h 7250295"/>
                <a:gd name="connsiteX36-4075" fmla="*/ 1314450 w 2171700"/>
                <a:gd name="connsiteY36-4076" fmla="*/ 6735945 h 7250295"/>
                <a:gd name="connsiteX37-4077" fmla="*/ 1323975 w 2171700"/>
                <a:gd name="connsiteY37-4078" fmla="*/ 6859770 h 7250295"/>
                <a:gd name="connsiteX38-4079" fmla="*/ 1304925 w 2171700"/>
                <a:gd name="connsiteY38-4080" fmla="*/ 7012170 h 7250295"/>
                <a:gd name="connsiteX39-4081" fmla="*/ 1704975 w 2171700"/>
                <a:gd name="connsiteY39-4082" fmla="*/ 7212195 h 7250295"/>
                <a:gd name="connsiteX40-4083" fmla="*/ 2152650 w 2171700"/>
                <a:gd name="connsiteY40-4084" fmla="*/ 7212195 h 7250295"/>
                <a:gd name="connsiteX41-4085" fmla="*/ 2171700 w 2171700"/>
                <a:gd name="connsiteY41-4086" fmla="*/ 7069320 h 7250295"/>
                <a:gd name="connsiteX42-4087" fmla="*/ 1676400 w 2171700"/>
                <a:gd name="connsiteY42-4088" fmla="*/ 6564495 h 7250295"/>
                <a:gd name="connsiteX43-4089" fmla="*/ 1685925 w 2171700"/>
                <a:gd name="connsiteY43-4090" fmla="*/ 6459720 h 7250295"/>
                <a:gd name="connsiteX44-4091" fmla="*/ 1657350 w 2171700"/>
                <a:gd name="connsiteY44-4092" fmla="*/ 6250170 h 7250295"/>
                <a:gd name="connsiteX45-4093" fmla="*/ 1704975 w 2171700"/>
                <a:gd name="connsiteY45-4094" fmla="*/ 5973945 h 7250295"/>
                <a:gd name="connsiteX46-4095" fmla="*/ 1762125 w 2171700"/>
                <a:gd name="connsiteY46-4096" fmla="*/ 5421495 h 7250295"/>
                <a:gd name="connsiteX47-4097" fmla="*/ 1771650 w 2171700"/>
                <a:gd name="connsiteY47-4098" fmla="*/ 5354820 h 7250295"/>
                <a:gd name="connsiteX48-4099" fmla="*/ 1866900 w 2171700"/>
                <a:gd name="connsiteY48-4100" fmla="*/ 5097645 h 7250295"/>
                <a:gd name="connsiteX49-4101" fmla="*/ 1885950 w 2171700"/>
                <a:gd name="connsiteY49-4102" fmla="*/ 4573770 h 7250295"/>
                <a:gd name="connsiteX50-4103" fmla="*/ 1895475 w 2171700"/>
                <a:gd name="connsiteY50-4104" fmla="*/ 4173720 h 7250295"/>
                <a:gd name="connsiteX51-4105" fmla="*/ 1866900 w 2171700"/>
                <a:gd name="connsiteY51-4106" fmla="*/ 3630795 h 7250295"/>
                <a:gd name="connsiteX52-4107" fmla="*/ 2076450 w 2171700"/>
                <a:gd name="connsiteY52-4108" fmla="*/ 2697345 h 7250295"/>
                <a:gd name="connsiteX53-4109" fmla="*/ 2085975 w 2171700"/>
                <a:gd name="connsiteY53-4110" fmla="*/ 2430645 h 7250295"/>
                <a:gd name="connsiteX54-4111" fmla="*/ 1981200 w 2171700"/>
                <a:gd name="connsiteY54-4112" fmla="*/ 1859145 h 7250295"/>
                <a:gd name="connsiteX55-4113" fmla="*/ 1933575 w 2171700"/>
                <a:gd name="connsiteY55-4114" fmla="*/ 1697220 h 7250295"/>
                <a:gd name="connsiteX56-4115" fmla="*/ 1933575 w 2171700"/>
                <a:gd name="connsiteY56-4116" fmla="*/ 1420995 h 7250295"/>
                <a:gd name="connsiteX57-4117" fmla="*/ 1874412 w 2171700"/>
                <a:gd name="connsiteY57-4118" fmla="*/ 1302338 h 7250295"/>
                <a:gd name="connsiteX58-4119" fmla="*/ 1407687 w 2171700"/>
                <a:gd name="connsiteY58-4120" fmla="*/ 1134975 h 7250295"/>
                <a:gd name="connsiteX59-4121" fmla="*/ 1309221 w 2171700"/>
                <a:gd name="connsiteY59-4122" fmla="*/ 1020075 h 7250295"/>
                <a:gd name="connsiteX60-4123" fmla="*/ 1365230 w 2171700"/>
                <a:gd name="connsiteY60-4124" fmla="*/ 821521 h 7250295"/>
                <a:gd name="connsiteX61-4125" fmla="*/ 1433407 w 2171700"/>
                <a:gd name="connsiteY61-4126" fmla="*/ 622909 h 7250295"/>
                <a:gd name="connsiteX62-4127" fmla="*/ 1444916 w 2171700"/>
                <a:gd name="connsiteY62-4128" fmla="*/ 380757 h 7250295"/>
                <a:gd name="connsiteX63-4129" fmla="*/ 1330946 w 2171700"/>
                <a:gd name="connsiteY63-4130" fmla="*/ 143773 h 7250295"/>
                <a:gd name="connsiteX64-4131" fmla="*/ 1063645 w 2171700"/>
                <a:gd name="connsiteY64-4132" fmla="*/ 568 h 7250295"/>
                <a:gd name="connsiteX0-4133" fmla="*/ 1063645 w 2171700"/>
                <a:gd name="connsiteY0-4134" fmla="*/ 568 h 7250295"/>
                <a:gd name="connsiteX1-4135" fmla="*/ 809625 w 2171700"/>
                <a:gd name="connsiteY1-4136" fmla="*/ 116070 h 7250295"/>
                <a:gd name="connsiteX2-4137" fmla="*/ 685800 w 2171700"/>
                <a:gd name="connsiteY2-4138" fmla="*/ 297045 h 7250295"/>
                <a:gd name="connsiteX3-4139" fmla="*/ 704850 w 2171700"/>
                <a:gd name="connsiteY3-4140" fmla="*/ 620895 h 7250295"/>
                <a:gd name="connsiteX4-4141" fmla="*/ 838200 w 2171700"/>
                <a:gd name="connsiteY4-4142" fmla="*/ 897120 h 7250295"/>
                <a:gd name="connsiteX5-4143" fmla="*/ 742950 w 2171700"/>
                <a:gd name="connsiteY5-4144" fmla="*/ 1011420 h 7250295"/>
                <a:gd name="connsiteX6-4145" fmla="*/ 133350 w 2171700"/>
                <a:gd name="connsiteY6-4146" fmla="*/ 1220970 h 7250295"/>
                <a:gd name="connsiteX7-4147" fmla="*/ 0 w 2171700"/>
                <a:gd name="connsiteY7-4148" fmla="*/ 2211570 h 7250295"/>
                <a:gd name="connsiteX8-4149" fmla="*/ 333375 w 2171700"/>
                <a:gd name="connsiteY8-4150" fmla="*/ 3106920 h 7250295"/>
                <a:gd name="connsiteX9-4151" fmla="*/ 247650 w 2171700"/>
                <a:gd name="connsiteY9-4152" fmla="*/ 3840345 h 7250295"/>
                <a:gd name="connsiteX10-4153" fmla="*/ 371475 w 2171700"/>
                <a:gd name="connsiteY10-4154" fmla="*/ 4059420 h 7250295"/>
                <a:gd name="connsiteX11-4155" fmla="*/ 495300 w 2171700"/>
                <a:gd name="connsiteY11-4156" fmla="*/ 4278495 h 7250295"/>
                <a:gd name="connsiteX12-4157" fmla="*/ 476250 w 2171700"/>
                <a:gd name="connsiteY12-4158" fmla="*/ 4735695 h 7250295"/>
                <a:gd name="connsiteX13-4159" fmla="*/ 476250 w 2171700"/>
                <a:gd name="connsiteY13-4160" fmla="*/ 5097645 h 7250295"/>
                <a:gd name="connsiteX14-4161" fmla="*/ 371475 w 2171700"/>
                <a:gd name="connsiteY14-4162" fmla="*/ 6145395 h 7250295"/>
                <a:gd name="connsiteX15-4163" fmla="*/ 371475 w 2171700"/>
                <a:gd name="connsiteY15-4164" fmla="*/ 6621645 h 7250295"/>
                <a:gd name="connsiteX16-4165" fmla="*/ 400050 w 2171700"/>
                <a:gd name="connsiteY16-4166" fmla="*/ 6821670 h 7250295"/>
                <a:gd name="connsiteX17-4167" fmla="*/ 323850 w 2171700"/>
                <a:gd name="connsiteY17-4168" fmla="*/ 7002645 h 7250295"/>
                <a:gd name="connsiteX18-4169" fmla="*/ 533400 w 2171700"/>
                <a:gd name="connsiteY18-4170" fmla="*/ 7250295 h 7250295"/>
                <a:gd name="connsiteX19-4171" fmla="*/ 952500 w 2171700"/>
                <a:gd name="connsiteY19-4172" fmla="*/ 7240770 h 7250295"/>
                <a:gd name="connsiteX20-4173" fmla="*/ 733425 w 2171700"/>
                <a:gd name="connsiteY20-4174" fmla="*/ 6821670 h 7250295"/>
                <a:gd name="connsiteX21-4175" fmla="*/ 790575 w 2171700"/>
                <a:gd name="connsiteY21-4176" fmla="*/ 6574020 h 7250295"/>
                <a:gd name="connsiteX22-4177" fmla="*/ 762000 w 2171700"/>
                <a:gd name="connsiteY22-4178" fmla="*/ 6250170 h 7250295"/>
                <a:gd name="connsiteX23-4179" fmla="*/ 885825 w 2171700"/>
                <a:gd name="connsiteY23-4180" fmla="*/ 5411970 h 7250295"/>
                <a:gd name="connsiteX24-4181" fmla="*/ 866775 w 2171700"/>
                <a:gd name="connsiteY24-4182" fmla="*/ 5326245 h 7250295"/>
                <a:gd name="connsiteX25-4183" fmla="*/ 971550 w 2171700"/>
                <a:gd name="connsiteY25-4184" fmla="*/ 5211945 h 7250295"/>
                <a:gd name="connsiteX26-4185" fmla="*/ 962025 w 2171700"/>
                <a:gd name="connsiteY26-4186" fmla="*/ 5069070 h 7250295"/>
                <a:gd name="connsiteX27-4187" fmla="*/ 1104900 w 2171700"/>
                <a:gd name="connsiteY27-4188" fmla="*/ 4526145 h 7250295"/>
                <a:gd name="connsiteX28-4189" fmla="*/ 1123950 w 2171700"/>
                <a:gd name="connsiteY28-4190" fmla="*/ 4392795 h 7250295"/>
                <a:gd name="connsiteX29-4191" fmla="*/ 1276350 w 2171700"/>
                <a:gd name="connsiteY29-4192" fmla="*/ 4649970 h 7250295"/>
                <a:gd name="connsiteX30-4193" fmla="*/ 1352550 w 2171700"/>
                <a:gd name="connsiteY30-4194" fmla="*/ 4926195 h 7250295"/>
                <a:gd name="connsiteX31-4195" fmla="*/ 1333500 w 2171700"/>
                <a:gd name="connsiteY31-4196" fmla="*/ 5069070 h 7250295"/>
                <a:gd name="connsiteX32-4197" fmla="*/ 1371600 w 2171700"/>
                <a:gd name="connsiteY32-4198" fmla="*/ 5078595 h 7250295"/>
                <a:gd name="connsiteX33-4199" fmla="*/ 1247775 w 2171700"/>
                <a:gd name="connsiteY33-4200" fmla="*/ 5516745 h 7250295"/>
                <a:gd name="connsiteX34-4201" fmla="*/ 1257300 w 2171700"/>
                <a:gd name="connsiteY34-4202" fmla="*/ 6469245 h 7250295"/>
                <a:gd name="connsiteX35-4203" fmla="*/ 1333500 w 2171700"/>
                <a:gd name="connsiteY35-4204" fmla="*/ 6583545 h 7250295"/>
                <a:gd name="connsiteX36-4205" fmla="*/ 1314450 w 2171700"/>
                <a:gd name="connsiteY36-4206" fmla="*/ 6735945 h 7250295"/>
                <a:gd name="connsiteX37-4207" fmla="*/ 1323975 w 2171700"/>
                <a:gd name="connsiteY37-4208" fmla="*/ 6859770 h 7250295"/>
                <a:gd name="connsiteX38-4209" fmla="*/ 1304925 w 2171700"/>
                <a:gd name="connsiteY38-4210" fmla="*/ 7012170 h 7250295"/>
                <a:gd name="connsiteX39-4211" fmla="*/ 1704975 w 2171700"/>
                <a:gd name="connsiteY39-4212" fmla="*/ 7212195 h 7250295"/>
                <a:gd name="connsiteX40-4213" fmla="*/ 2152650 w 2171700"/>
                <a:gd name="connsiteY40-4214" fmla="*/ 7212195 h 7250295"/>
                <a:gd name="connsiteX41-4215" fmla="*/ 2171700 w 2171700"/>
                <a:gd name="connsiteY41-4216" fmla="*/ 7069320 h 7250295"/>
                <a:gd name="connsiteX42-4217" fmla="*/ 1676400 w 2171700"/>
                <a:gd name="connsiteY42-4218" fmla="*/ 6564495 h 7250295"/>
                <a:gd name="connsiteX43-4219" fmla="*/ 1685925 w 2171700"/>
                <a:gd name="connsiteY43-4220" fmla="*/ 6459720 h 7250295"/>
                <a:gd name="connsiteX44-4221" fmla="*/ 1657350 w 2171700"/>
                <a:gd name="connsiteY44-4222" fmla="*/ 6250170 h 7250295"/>
                <a:gd name="connsiteX45-4223" fmla="*/ 1704975 w 2171700"/>
                <a:gd name="connsiteY45-4224" fmla="*/ 5973945 h 7250295"/>
                <a:gd name="connsiteX46-4225" fmla="*/ 1762125 w 2171700"/>
                <a:gd name="connsiteY46-4226" fmla="*/ 5421495 h 7250295"/>
                <a:gd name="connsiteX47-4227" fmla="*/ 1771650 w 2171700"/>
                <a:gd name="connsiteY47-4228" fmla="*/ 5354820 h 7250295"/>
                <a:gd name="connsiteX48-4229" fmla="*/ 1866900 w 2171700"/>
                <a:gd name="connsiteY48-4230" fmla="*/ 5097645 h 7250295"/>
                <a:gd name="connsiteX49-4231" fmla="*/ 1885950 w 2171700"/>
                <a:gd name="connsiteY49-4232" fmla="*/ 4573770 h 7250295"/>
                <a:gd name="connsiteX50-4233" fmla="*/ 1895475 w 2171700"/>
                <a:gd name="connsiteY50-4234" fmla="*/ 4173720 h 7250295"/>
                <a:gd name="connsiteX51-4235" fmla="*/ 1866900 w 2171700"/>
                <a:gd name="connsiteY51-4236" fmla="*/ 3630795 h 7250295"/>
                <a:gd name="connsiteX52-4237" fmla="*/ 2076450 w 2171700"/>
                <a:gd name="connsiteY52-4238" fmla="*/ 2697345 h 7250295"/>
                <a:gd name="connsiteX53-4239" fmla="*/ 2085975 w 2171700"/>
                <a:gd name="connsiteY53-4240" fmla="*/ 2430645 h 7250295"/>
                <a:gd name="connsiteX54-4241" fmla="*/ 1981200 w 2171700"/>
                <a:gd name="connsiteY54-4242" fmla="*/ 1859145 h 7250295"/>
                <a:gd name="connsiteX55-4243" fmla="*/ 1933575 w 2171700"/>
                <a:gd name="connsiteY55-4244" fmla="*/ 1697220 h 7250295"/>
                <a:gd name="connsiteX56-4245" fmla="*/ 1922037 w 2171700"/>
                <a:gd name="connsiteY56-4246" fmla="*/ 1432534 h 7250295"/>
                <a:gd name="connsiteX57-4247" fmla="*/ 1874412 w 2171700"/>
                <a:gd name="connsiteY57-4248" fmla="*/ 1302338 h 7250295"/>
                <a:gd name="connsiteX58-4249" fmla="*/ 1407687 w 2171700"/>
                <a:gd name="connsiteY58-4250" fmla="*/ 1134975 h 7250295"/>
                <a:gd name="connsiteX59-4251" fmla="*/ 1309221 w 2171700"/>
                <a:gd name="connsiteY59-4252" fmla="*/ 1020075 h 7250295"/>
                <a:gd name="connsiteX60-4253" fmla="*/ 1365230 w 2171700"/>
                <a:gd name="connsiteY60-4254" fmla="*/ 821521 h 7250295"/>
                <a:gd name="connsiteX61-4255" fmla="*/ 1433407 w 2171700"/>
                <a:gd name="connsiteY61-4256" fmla="*/ 622909 h 7250295"/>
                <a:gd name="connsiteX62-4257" fmla="*/ 1444916 w 2171700"/>
                <a:gd name="connsiteY62-4258" fmla="*/ 380757 h 7250295"/>
                <a:gd name="connsiteX63-4259" fmla="*/ 1330946 w 2171700"/>
                <a:gd name="connsiteY63-4260" fmla="*/ 143773 h 7250295"/>
                <a:gd name="connsiteX64-4261" fmla="*/ 1063645 w 2171700"/>
                <a:gd name="connsiteY64-4262" fmla="*/ 568 h 7250295"/>
                <a:gd name="connsiteX0-4263" fmla="*/ 1063645 w 2171700"/>
                <a:gd name="connsiteY0-4264" fmla="*/ 568 h 7250295"/>
                <a:gd name="connsiteX1-4265" fmla="*/ 809625 w 2171700"/>
                <a:gd name="connsiteY1-4266" fmla="*/ 116070 h 7250295"/>
                <a:gd name="connsiteX2-4267" fmla="*/ 685800 w 2171700"/>
                <a:gd name="connsiteY2-4268" fmla="*/ 297045 h 7250295"/>
                <a:gd name="connsiteX3-4269" fmla="*/ 704850 w 2171700"/>
                <a:gd name="connsiteY3-4270" fmla="*/ 620895 h 7250295"/>
                <a:gd name="connsiteX4-4271" fmla="*/ 838200 w 2171700"/>
                <a:gd name="connsiteY4-4272" fmla="*/ 897120 h 7250295"/>
                <a:gd name="connsiteX5-4273" fmla="*/ 742950 w 2171700"/>
                <a:gd name="connsiteY5-4274" fmla="*/ 1011420 h 7250295"/>
                <a:gd name="connsiteX6-4275" fmla="*/ 133350 w 2171700"/>
                <a:gd name="connsiteY6-4276" fmla="*/ 1220970 h 7250295"/>
                <a:gd name="connsiteX7-4277" fmla="*/ 0 w 2171700"/>
                <a:gd name="connsiteY7-4278" fmla="*/ 2211570 h 7250295"/>
                <a:gd name="connsiteX8-4279" fmla="*/ 333375 w 2171700"/>
                <a:gd name="connsiteY8-4280" fmla="*/ 3106920 h 7250295"/>
                <a:gd name="connsiteX9-4281" fmla="*/ 247650 w 2171700"/>
                <a:gd name="connsiteY9-4282" fmla="*/ 3840345 h 7250295"/>
                <a:gd name="connsiteX10-4283" fmla="*/ 371475 w 2171700"/>
                <a:gd name="connsiteY10-4284" fmla="*/ 4059420 h 7250295"/>
                <a:gd name="connsiteX11-4285" fmla="*/ 495300 w 2171700"/>
                <a:gd name="connsiteY11-4286" fmla="*/ 4278495 h 7250295"/>
                <a:gd name="connsiteX12-4287" fmla="*/ 476250 w 2171700"/>
                <a:gd name="connsiteY12-4288" fmla="*/ 4735695 h 7250295"/>
                <a:gd name="connsiteX13-4289" fmla="*/ 476250 w 2171700"/>
                <a:gd name="connsiteY13-4290" fmla="*/ 5097645 h 7250295"/>
                <a:gd name="connsiteX14-4291" fmla="*/ 371475 w 2171700"/>
                <a:gd name="connsiteY14-4292" fmla="*/ 6145395 h 7250295"/>
                <a:gd name="connsiteX15-4293" fmla="*/ 371475 w 2171700"/>
                <a:gd name="connsiteY15-4294" fmla="*/ 6621645 h 7250295"/>
                <a:gd name="connsiteX16-4295" fmla="*/ 400050 w 2171700"/>
                <a:gd name="connsiteY16-4296" fmla="*/ 6821670 h 7250295"/>
                <a:gd name="connsiteX17-4297" fmla="*/ 323850 w 2171700"/>
                <a:gd name="connsiteY17-4298" fmla="*/ 7002645 h 7250295"/>
                <a:gd name="connsiteX18-4299" fmla="*/ 533400 w 2171700"/>
                <a:gd name="connsiteY18-4300" fmla="*/ 7250295 h 7250295"/>
                <a:gd name="connsiteX19-4301" fmla="*/ 952500 w 2171700"/>
                <a:gd name="connsiteY19-4302" fmla="*/ 7240770 h 7250295"/>
                <a:gd name="connsiteX20-4303" fmla="*/ 733425 w 2171700"/>
                <a:gd name="connsiteY20-4304" fmla="*/ 6821670 h 7250295"/>
                <a:gd name="connsiteX21-4305" fmla="*/ 790575 w 2171700"/>
                <a:gd name="connsiteY21-4306" fmla="*/ 6574020 h 7250295"/>
                <a:gd name="connsiteX22-4307" fmla="*/ 762000 w 2171700"/>
                <a:gd name="connsiteY22-4308" fmla="*/ 6250170 h 7250295"/>
                <a:gd name="connsiteX23-4309" fmla="*/ 885825 w 2171700"/>
                <a:gd name="connsiteY23-4310" fmla="*/ 5411970 h 7250295"/>
                <a:gd name="connsiteX24-4311" fmla="*/ 866775 w 2171700"/>
                <a:gd name="connsiteY24-4312" fmla="*/ 5326245 h 7250295"/>
                <a:gd name="connsiteX25-4313" fmla="*/ 971550 w 2171700"/>
                <a:gd name="connsiteY25-4314" fmla="*/ 5211945 h 7250295"/>
                <a:gd name="connsiteX26-4315" fmla="*/ 962025 w 2171700"/>
                <a:gd name="connsiteY26-4316" fmla="*/ 5069070 h 7250295"/>
                <a:gd name="connsiteX27-4317" fmla="*/ 1104900 w 2171700"/>
                <a:gd name="connsiteY27-4318" fmla="*/ 4526145 h 7250295"/>
                <a:gd name="connsiteX28-4319" fmla="*/ 1123950 w 2171700"/>
                <a:gd name="connsiteY28-4320" fmla="*/ 4392795 h 7250295"/>
                <a:gd name="connsiteX29-4321" fmla="*/ 1276350 w 2171700"/>
                <a:gd name="connsiteY29-4322" fmla="*/ 4649970 h 7250295"/>
                <a:gd name="connsiteX30-4323" fmla="*/ 1352550 w 2171700"/>
                <a:gd name="connsiteY30-4324" fmla="*/ 4926195 h 7250295"/>
                <a:gd name="connsiteX31-4325" fmla="*/ 1333500 w 2171700"/>
                <a:gd name="connsiteY31-4326" fmla="*/ 5069070 h 7250295"/>
                <a:gd name="connsiteX32-4327" fmla="*/ 1371600 w 2171700"/>
                <a:gd name="connsiteY32-4328" fmla="*/ 5078595 h 7250295"/>
                <a:gd name="connsiteX33-4329" fmla="*/ 1247775 w 2171700"/>
                <a:gd name="connsiteY33-4330" fmla="*/ 5516745 h 7250295"/>
                <a:gd name="connsiteX34-4331" fmla="*/ 1257300 w 2171700"/>
                <a:gd name="connsiteY34-4332" fmla="*/ 6469245 h 7250295"/>
                <a:gd name="connsiteX35-4333" fmla="*/ 1333500 w 2171700"/>
                <a:gd name="connsiteY35-4334" fmla="*/ 6583545 h 7250295"/>
                <a:gd name="connsiteX36-4335" fmla="*/ 1314450 w 2171700"/>
                <a:gd name="connsiteY36-4336" fmla="*/ 6735945 h 7250295"/>
                <a:gd name="connsiteX37-4337" fmla="*/ 1323975 w 2171700"/>
                <a:gd name="connsiteY37-4338" fmla="*/ 6859770 h 7250295"/>
                <a:gd name="connsiteX38-4339" fmla="*/ 1304925 w 2171700"/>
                <a:gd name="connsiteY38-4340" fmla="*/ 7012170 h 7250295"/>
                <a:gd name="connsiteX39-4341" fmla="*/ 1704975 w 2171700"/>
                <a:gd name="connsiteY39-4342" fmla="*/ 7212195 h 7250295"/>
                <a:gd name="connsiteX40-4343" fmla="*/ 2152650 w 2171700"/>
                <a:gd name="connsiteY40-4344" fmla="*/ 7212195 h 7250295"/>
                <a:gd name="connsiteX41-4345" fmla="*/ 2171700 w 2171700"/>
                <a:gd name="connsiteY41-4346" fmla="*/ 7069320 h 7250295"/>
                <a:gd name="connsiteX42-4347" fmla="*/ 1676400 w 2171700"/>
                <a:gd name="connsiteY42-4348" fmla="*/ 6564495 h 7250295"/>
                <a:gd name="connsiteX43-4349" fmla="*/ 1685925 w 2171700"/>
                <a:gd name="connsiteY43-4350" fmla="*/ 6459720 h 7250295"/>
                <a:gd name="connsiteX44-4351" fmla="*/ 1657350 w 2171700"/>
                <a:gd name="connsiteY44-4352" fmla="*/ 6250170 h 7250295"/>
                <a:gd name="connsiteX45-4353" fmla="*/ 1704975 w 2171700"/>
                <a:gd name="connsiteY45-4354" fmla="*/ 5973945 h 7250295"/>
                <a:gd name="connsiteX46-4355" fmla="*/ 1762125 w 2171700"/>
                <a:gd name="connsiteY46-4356" fmla="*/ 5421495 h 7250295"/>
                <a:gd name="connsiteX47-4357" fmla="*/ 1771650 w 2171700"/>
                <a:gd name="connsiteY47-4358" fmla="*/ 5354820 h 7250295"/>
                <a:gd name="connsiteX48-4359" fmla="*/ 1866900 w 2171700"/>
                <a:gd name="connsiteY48-4360" fmla="*/ 5097645 h 7250295"/>
                <a:gd name="connsiteX49-4361" fmla="*/ 1885950 w 2171700"/>
                <a:gd name="connsiteY49-4362" fmla="*/ 4573770 h 7250295"/>
                <a:gd name="connsiteX50-4363" fmla="*/ 1895475 w 2171700"/>
                <a:gd name="connsiteY50-4364" fmla="*/ 4173720 h 7250295"/>
                <a:gd name="connsiteX51-4365" fmla="*/ 1866900 w 2171700"/>
                <a:gd name="connsiteY51-4366" fmla="*/ 3630795 h 7250295"/>
                <a:gd name="connsiteX52-4367" fmla="*/ 2076450 w 2171700"/>
                <a:gd name="connsiteY52-4368" fmla="*/ 2697345 h 7250295"/>
                <a:gd name="connsiteX53-4369" fmla="*/ 2085975 w 2171700"/>
                <a:gd name="connsiteY53-4370" fmla="*/ 2430645 h 7250295"/>
                <a:gd name="connsiteX54-4371" fmla="*/ 1981200 w 2171700"/>
                <a:gd name="connsiteY54-4372" fmla="*/ 1859145 h 7250295"/>
                <a:gd name="connsiteX55-4373" fmla="*/ 1933575 w 2171700"/>
                <a:gd name="connsiteY55-4374" fmla="*/ 1697220 h 7250295"/>
                <a:gd name="connsiteX56-4375" fmla="*/ 1922037 w 2171700"/>
                <a:gd name="connsiteY56-4376" fmla="*/ 1432534 h 7250295"/>
                <a:gd name="connsiteX57-4377" fmla="*/ 1874412 w 2171700"/>
                <a:gd name="connsiteY57-4378" fmla="*/ 1302338 h 7250295"/>
                <a:gd name="connsiteX58-4379" fmla="*/ 1407687 w 2171700"/>
                <a:gd name="connsiteY58-4380" fmla="*/ 1134975 h 7250295"/>
                <a:gd name="connsiteX59-4381" fmla="*/ 1309221 w 2171700"/>
                <a:gd name="connsiteY59-4382" fmla="*/ 1020075 h 7250295"/>
                <a:gd name="connsiteX60-4383" fmla="*/ 1365230 w 2171700"/>
                <a:gd name="connsiteY60-4384" fmla="*/ 821521 h 7250295"/>
                <a:gd name="connsiteX61-4385" fmla="*/ 1433407 w 2171700"/>
                <a:gd name="connsiteY61-4386" fmla="*/ 622909 h 7250295"/>
                <a:gd name="connsiteX62-4387" fmla="*/ 1444916 w 2171700"/>
                <a:gd name="connsiteY62-4388" fmla="*/ 380757 h 7250295"/>
                <a:gd name="connsiteX63-4389" fmla="*/ 1330946 w 2171700"/>
                <a:gd name="connsiteY63-4390" fmla="*/ 143773 h 7250295"/>
                <a:gd name="connsiteX64-4391" fmla="*/ 1063645 w 2171700"/>
                <a:gd name="connsiteY64-4392" fmla="*/ 568 h 7250295"/>
                <a:gd name="connsiteX0-4393" fmla="*/ 1063645 w 2171700"/>
                <a:gd name="connsiteY0-4394" fmla="*/ 568 h 7250295"/>
                <a:gd name="connsiteX1-4395" fmla="*/ 809625 w 2171700"/>
                <a:gd name="connsiteY1-4396" fmla="*/ 116070 h 7250295"/>
                <a:gd name="connsiteX2-4397" fmla="*/ 685800 w 2171700"/>
                <a:gd name="connsiteY2-4398" fmla="*/ 297045 h 7250295"/>
                <a:gd name="connsiteX3-4399" fmla="*/ 704850 w 2171700"/>
                <a:gd name="connsiteY3-4400" fmla="*/ 620895 h 7250295"/>
                <a:gd name="connsiteX4-4401" fmla="*/ 838200 w 2171700"/>
                <a:gd name="connsiteY4-4402" fmla="*/ 897120 h 7250295"/>
                <a:gd name="connsiteX5-4403" fmla="*/ 742950 w 2171700"/>
                <a:gd name="connsiteY5-4404" fmla="*/ 1011420 h 7250295"/>
                <a:gd name="connsiteX6-4405" fmla="*/ 133350 w 2171700"/>
                <a:gd name="connsiteY6-4406" fmla="*/ 1220970 h 7250295"/>
                <a:gd name="connsiteX7-4407" fmla="*/ 0 w 2171700"/>
                <a:gd name="connsiteY7-4408" fmla="*/ 2211570 h 7250295"/>
                <a:gd name="connsiteX8-4409" fmla="*/ 333375 w 2171700"/>
                <a:gd name="connsiteY8-4410" fmla="*/ 3106920 h 7250295"/>
                <a:gd name="connsiteX9-4411" fmla="*/ 247650 w 2171700"/>
                <a:gd name="connsiteY9-4412" fmla="*/ 3840345 h 7250295"/>
                <a:gd name="connsiteX10-4413" fmla="*/ 371475 w 2171700"/>
                <a:gd name="connsiteY10-4414" fmla="*/ 4059420 h 7250295"/>
                <a:gd name="connsiteX11-4415" fmla="*/ 495300 w 2171700"/>
                <a:gd name="connsiteY11-4416" fmla="*/ 4278495 h 7250295"/>
                <a:gd name="connsiteX12-4417" fmla="*/ 476250 w 2171700"/>
                <a:gd name="connsiteY12-4418" fmla="*/ 4735695 h 7250295"/>
                <a:gd name="connsiteX13-4419" fmla="*/ 476250 w 2171700"/>
                <a:gd name="connsiteY13-4420" fmla="*/ 5097645 h 7250295"/>
                <a:gd name="connsiteX14-4421" fmla="*/ 371475 w 2171700"/>
                <a:gd name="connsiteY14-4422" fmla="*/ 6145395 h 7250295"/>
                <a:gd name="connsiteX15-4423" fmla="*/ 371475 w 2171700"/>
                <a:gd name="connsiteY15-4424" fmla="*/ 6621645 h 7250295"/>
                <a:gd name="connsiteX16-4425" fmla="*/ 400050 w 2171700"/>
                <a:gd name="connsiteY16-4426" fmla="*/ 6821670 h 7250295"/>
                <a:gd name="connsiteX17-4427" fmla="*/ 323850 w 2171700"/>
                <a:gd name="connsiteY17-4428" fmla="*/ 7002645 h 7250295"/>
                <a:gd name="connsiteX18-4429" fmla="*/ 533400 w 2171700"/>
                <a:gd name="connsiteY18-4430" fmla="*/ 7250295 h 7250295"/>
                <a:gd name="connsiteX19-4431" fmla="*/ 952500 w 2171700"/>
                <a:gd name="connsiteY19-4432" fmla="*/ 7240770 h 7250295"/>
                <a:gd name="connsiteX20-4433" fmla="*/ 733425 w 2171700"/>
                <a:gd name="connsiteY20-4434" fmla="*/ 6821670 h 7250295"/>
                <a:gd name="connsiteX21-4435" fmla="*/ 790575 w 2171700"/>
                <a:gd name="connsiteY21-4436" fmla="*/ 6574020 h 7250295"/>
                <a:gd name="connsiteX22-4437" fmla="*/ 762000 w 2171700"/>
                <a:gd name="connsiteY22-4438" fmla="*/ 6250170 h 7250295"/>
                <a:gd name="connsiteX23-4439" fmla="*/ 885825 w 2171700"/>
                <a:gd name="connsiteY23-4440" fmla="*/ 5411970 h 7250295"/>
                <a:gd name="connsiteX24-4441" fmla="*/ 866775 w 2171700"/>
                <a:gd name="connsiteY24-4442" fmla="*/ 5326245 h 7250295"/>
                <a:gd name="connsiteX25-4443" fmla="*/ 971550 w 2171700"/>
                <a:gd name="connsiteY25-4444" fmla="*/ 5211945 h 7250295"/>
                <a:gd name="connsiteX26-4445" fmla="*/ 962025 w 2171700"/>
                <a:gd name="connsiteY26-4446" fmla="*/ 5069070 h 7250295"/>
                <a:gd name="connsiteX27-4447" fmla="*/ 1104900 w 2171700"/>
                <a:gd name="connsiteY27-4448" fmla="*/ 4526145 h 7250295"/>
                <a:gd name="connsiteX28-4449" fmla="*/ 1123950 w 2171700"/>
                <a:gd name="connsiteY28-4450" fmla="*/ 4392795 h 7250295"/>
                <a:gd name="connsiteX29-4451" fmla="*/ 1276350 w 2171700"/>
                <a:gd name="connsiteY29-4452" fmla="*/ 4649970 h 7250295"/>
                <a:gd name="connsiteX30-4453" fmla="*/ 1352550 w 2171700"/>
                <a:gd name="connsiteY30-4454" fmla="*/ 4926195 h 7250295"/>
                <a:gd name="connsiteX31-4455" fmla="*/ 1333500 w 2171700"/>
                <a:gd name="connsiteY31-4456" fmla="*/ 5069070 h 7250295"/>
                <a:gd name="connsiteX32-4457" fmla="*/ 1371600 w 2171700"/>
                <a:gd name="connsiteY32-4458" fmla="*/ 5078595 h 7250295"/>
                <a:gd name="connsiteX33-4459" fmla="*/ 1247775 w 2171700"/>
                <a:gd name="connsiteY33-4460" fmla="*/ 5516745 h 7250295"/>
                <a:gd name="connsiteX34-4461" fmla="*/ 1257300 w 2171700"/>
                <a:gd name="connsiteY34-4462" fmla="*/ 6469245 h 7250295"/>
                <a:gd name="connsiteX35-4463" fmla="*/ 1333500 w 2171700"/>
                <a:gd name="connsiteY35-4464" fmla="*/ 6583545 h 7250295"/>
                <a:gd name="connsiteX36-4465" fmla="*/ 1314450 w 2171700"/>
                <a:gd name="connsiteY36-4466" fmla="*/ 6735945 h 7250295"/>
                <a:gd name="connsiteX37-4467" fmla="*/ 1323975 w 2171700"/>
                <a:gd name="connsiteY37-4468" fmla="*/ 6859770 h 7250295"/>
                <a:gd name="connsiteX38-4469" fmla="*/ 1304925 w 2171700"/>
                <a:gd name="connsiteY38-4470" fmla="*/ 7012170 h 7250295"/>
                <a:gd name="connsiteX39-4471" fmla="*/ 1704975 w 2171700"/>
                <a:gd name="connsiteY39-4472" fmla="*/ 7212195 h 7250295"/>
                <a:gd name="connsiteX40-4473" fmla="*/ 2152650 w 2171700"/>
                <a:gd name="connsiteY40-4474" fmla="*/ 7212195 h 7250295"/>
                <a:gd name="connsiteX41-4475" fmla="*/ 2171700 w 2171700"/>
                <a:gd name="connsiteY41-4476" fmla="*/ 7069320 h 7250295"/>
                <a:gd name="connsiteX42-4477" fmla="*/ 1676400 w 2171700"/>
                <a:gd name="connsiteY42-4478" fmla="*/ 6564495 h 7250295"/>
                <a:gd name="connsiteX43-4479" fmla="*/ 1685925 w 2171700"/>
                <a:gd name="connsiteY43-4480" fmla="*/ 6459720 h 7250295"/>
                <a:gd name="connsiteX44-4481" fmla="*/ 1657350 w 2171700"/>
                <a:gd name="connsiteY44-4482" fmla="*/ 6250170 h 7250295"/>
                <a:gd name="connsiteX45-4483" fmla="*/ 1704975 w 2171700"/>
                <a:gd name="connsiteY45-4484" fmla="*/ 5973945 h 7250295"/>
                <a:gd name="connsiteX46-4485" fmla="*/ 1762125 w 2171700"/>
                <a:gd name="connsiteY46-4486" fmla="*/ 5421495 h 7250295"/>
                <a:gd name="connsiteX47-4487" fmla="*/ 1771650 w 2171700"/>
                <a:gd name="connsiteY47-4488" fmla="*/ 5354820 h 7250295"/>
                <a:gd name="connsiteX48-4489" fmla="*/ 1866900 w 2171700"/>
                <a:gd name="connsiteY48-4490" fmla="*/ 5097645 h 7250295"/>
                <a:gd name="connsiteX49-4491" fmla="*/ 1885950 w 2171700"/>
                <a:gd name="connsiteY49-4492" fmla="*/ 4573770 h 7250295"/>
                <a:gd name="connsiteX50-4493" fmla="*/ 1895475 w 2171700"/>
                <a:gd name="connsiteY50-4494" fmla="*/ 4173720 h 7250295"/>
                <a:gd name="connsiteX51-4495" fmla="*/ 1866900 w 2171700"/>
                <a:gd name="connsiteY51-4496" fmla="*/ 3630795 h 7250295"/>
                <a:gd name="connsiteX52-4497" fmla="*/ 2076450 w 2171700"/>
                <a:gd name="connsiteY52-4498" fmla="*/ 2697345 h 7250295"/>
                <a:gd name="connsiteX53-4499" fmla="*/ 2085975 w 2171700"/>
                <a:gd name="connsiteY53-4500" fmla="*/ 2430645 h 7250295"/>
                <a:gd name="connsiteX54-4501" fmla="*/ 1981200 w 2171700"/>
                <a:gd name="connsiteY54-4502" fmla="*/ 1859145 h 7250295"/>
                <a:gd name="connsiteX55-4503" fmla="*/ 1922036 w 2171700"/>
                <a:gd name="connsiteY55-4504" fmla="*/ 1700105 h 7250295"/>
                <a:gd name="connsiteX56-4505" fmla="*/ 1922037 w 2171700"/>
                <a:gd name="connsiteY56-4506" fmla="*/ 1432534 h 7250295"/>
                <a:gd name="connsiteX57-4507" fmla="*/ 1874412 w 2171700"/>
                <a:gd name="connsiteY57-4508" fmla="*/ 1302338 h 7250295"/>
                <a:gd name="connsiteX58-4509" fmla="*/ 1407687 w 2171700"/>
                <a:gd name="connsiteY58-4510" fmla="*/ 1134975 h 7250295"/>
                <a:gd name="connsiteX59-4511" fmla="*/ 1309221 w 2171700"/>
                <a:gd name="connsiteY59-4512" fmla="*/ 1020075 h 7250295"/>
                <a:gd name="connsiteX60-4513" fmla="*/ 1365230 w 2171700"/>
                <a:gd name="connsiteY60-4514" fmla="*/ 821521 h 7250295"/>
                <a:gd name="connsiteX61-4515" fmla="*/ 1433407 w 2171700"/>
                <a:gd name="connsiteY61-4516" fmla="*/ 622909 h 7250295"/>
                <a:gd name="connsiteX62-4517" fmla="*/ 1444916 w 2171700"/>
                <a:gd name="connsiteY62-4518" fmla="*/ 380757 h 7250295"/>
                <a:gd name="connsiteX63-4519" fmla="*/ 1330946 w 2171700"/>
                <a:gd name="connsiteY63-4520" fmla="*/ 143773 h 7250295"/>
                <a:gd name="connsiteX64-4521" fmla="*/ 1063645 w 2171700"/>
                <a:gd name="connsiteY64-4522" fmla="*/ 568 h 7250295"/>
                <a:gd name="connsiteX0-4523" fmla="*/ 1063645 w 2171700"/>
                <a:gd name="connsiteY0-4524" fmla="*/ 568 h 7250295"/>
                <a:gd name="connsiteX1-4525" fmla="*/ 809625 w 2171700"/>
                <a:gd name="connsiteY1-4526" fmla="*/ 116070 h 7250295"/>
                <a:gd name="connsiteX2-4527" fmla="*/ 685800 w 2171700"/>
                <a:gd name="connsiteY2-4528" fmla="*/ 297045 h 7250295"/>
                <a:gd name="connsiteX3-4529" fmla="*/ 704850 w 2171700"/>
                <a:gd name="connsiteY3-4530" fmla="*/ 620895 h 7250295"/>
                <a:gd name="connsiteX4-4531" fmla="*/ 838200 w 2171700"/>
                <a:gd name="connsiteY4-4532" fmla="*/ 897120 h 7250295"/>
                <a:gd name="connsiteX5-4533" fmla="*/ 742950 w 2171700"/>
                <a:gd name="connsiteY5-4534" fmla="*/ 1011420 h 7250295"/>
                <a:gd name="connsiteX6-4535" fmla="*/ 133350 w 2171700"/>
                <a:gd name="connsiteY6-4536" fmla="*/ 1220970 h 7250295"/>
                <a:gd name="connsiteX7-4537" fmla="*/ 0 w 2171700"/>
                <a:gd name="connsiteY7-4538" fmla="*/ 2211570 h 7250295"/>
                <a:gd name="connsiteX8-4539" fmla="*/ 333375 w 2171700"/>
                <a:gd name="connsiteY8-4540" fmla="*/ 3106920 h 7250295"/>
                <a:gd name="connsiteX9-4541" fmla="*/ 247650 w 2171700"/>
                <a:gd name="connsiteY9-4542" fmla="*/ 3840345 h 7250295"/>
                <a:gd name="connsiteX10-4543" fmla="*/ 371475 w 2171700"/>
                <a:gd name="connsiteY10-4544" fmla="*/ 4059420 h 7250295"/>
                <a:gd name="connsiteX11-4545" fmla="*/ 495300 w 2171700"/>
                <a:gd name="connsiteY11-4546" fmla="*/ 4278495 h 7250295"/>
                <a:gd name="connsiteX12-4547" fmla="*/ 476250 w 2171700"/>
                <a:gd name="connsiteY12-4548" fmla="*/ 4735695 h 7250295"/>
                <a:gd name="connsiteX13-4549" fmla="*/ 476250 w 2171700"/>
                <a:gd name="connsiteY13-4550" fmla="*/ 5097645 h 7250295"/>
                <a:gd name="connsiteX14-4551" fmla="*/ 371475 w 2171700"/>
                <a:gd name="connsiteY14-4552" fmla="*/ 6145395 h 7250295"/>
                <a:gd name="connsiteX15-4553" fmla="*/ 371475 w 2171700"/>
                <a:gd name="connsiteY15-4554" fmla="*/ 6621645 h 7250295"/>
                <a:gd name="connsiteX16-4555" fmla="*/ 400050 w 2171700"/>
                <a:gd name="connsiteY16-4556" fmla="*/ 6821670 h 7250295"/>
                <a:gd name="connsiteX17-4557" fmla="*/ 323850 w 2171700"/>
                <a:gd name="connsiteY17-4558" fmla="*/ 7002645 h 7250295"/>
                <a:gd name="connsiteX18-4559" fmla="*/ 533400 w 2171700"/>
                <a:gd name="connsiteY18-4560" fmla="*/ 7250295 h 7250295"/>
                <a:gd name="connsiteX19-4561" fmla="*/ 952500 w 2171700"/>
                <a:gd name="connsiteY19-4562" fmla="*/ 7240770 h 7250295"/>
                <a:gd name="connsiteX20-4563" fmla="*/ 733425 w 2171700"/>
                <a:gd name="connsiteY20-4564" fmla="*/ 6821670 h 7250295"/>
                <a:gd name="connsiteX21-4565" fmla="*/ 790575 w 2171700"/>
                <a:gd name="connsiteY21-4566" fmla="*/ 6574020 h 7250295"/>
                <a:gd name="connsiteX22-4567" fmla="*/ 762000 w 2171700"/>
                <a:gd name="connsiteY22-4568" fmla="*/ 6250170 h 7250295"/>
                <a:gd name="connsiteX23-4569" fmla="*/ 885825 w 2171700"/>
                <a:gd name="connsiteY23-4570" fmla="*/ 5411970 h 7250295"/>
                <a:gd name="connsiteX24-4571" fmla="*/ 866775 w 2171700"/>
                <a:gd name="connsiteY24-4572" fmla="*/ 5326245 h 7250295"/>
                <a:gd name="connsiteX25-4573" fmla="*/ 971550 w 2171700"/>
                <a:gd name="connsiteY25-4574" fmla="*/ 5211945 h 7250295"/>
                <a:gd name="connsiteX26-4575" fmla="*/ 962025 w 2171700"/>
                <a:gd name="connsiteY26-4576" fmla="*/ 5069070 h 7250295"/>
                <a:gd name="connsiteX27-4577" fmla="*/ 1104900 w 2171700"/>
                <a:gd name="connsiteY27-4578" fmla="*/ 4526145 h 7250295"/>
                <a:gd name="connsiteX28-4579" fmla="*/ 1123950 w 2171700"/>
                <a:gd name="connsiteY28-4580" fmla="*/ 4392795 h 7250295"/>
                <a:gd name="connsiteX29-4581" fmla="*/ 1276350 w 2171700"/>
                <a:gd name="connsiteY29-4582" fmla="*/ 4649970 h 7250295"/>
                <a:gd name="connsiteX30-4583" fmla="*/ 1352550 w 2171700"/>
                <a:gd name="connsiteY30-4584" fmla="*/ 4926195 h 7250295"/>
                <a:gd name="connsiteX31-4585" fmla="*/ 1333500 w 2171700"/>
                <a:gd name="connsiteY31-4586" fmla="*/ 5069070 h 7250295"/>
                <a:gd name="connsiteX32-4587" fmla="*/ 1371600 w 2171700"/>
                <a:gd name="connsiteY32-4588" fmla="*/ 5078595 h 7250295"/>
                <a:gd name="connsiteX33-4589" fmla="*/ 1247775 w 2171700"/>
                <a:gd name="connsiteY33-4590" fmla="*/ 5516745 h 7250295"/>
                <a:gd name="connsiteX34-4591" fmla="*/ 1257300 w 2171700"/>
                <a:gd name="connsiteY34-4592" fmla="*/ 6469245 h 7250295"/>
                <a:gd name="connsiteX35-4593" fmla="*/ 1333500 w 2171700"/>
                <a:gd name="connsiteY35-4594" fmla="*/ 6583545 h 7250295"/>
                <a:gd name="connsiteX36-4595" fmla="*/ 1314450 w 2171700"/>
                <a:gd name="connsiteY36-4596" fmla="*/ 6735945 h 7250295"/>
                <a:gd name="connsiteX37-4597" fmla="*/ 1323975 w 2171700"/>
                <a:gd name="connsiteY37-4598" fmla="*/ 6859770 h 7250295"/>
                <a:gd name="connsiteX38-4599" fmla="*/ 1304925 w 2171700"/>
                <a:gd name="connsiteY38-4600" fmla="*/ 7012170 h 7250295"/>
                <a:gd name="connsiteX39-4601" fmla="*/ 1704975 w 2171700"/>
                <a:gd name="connsiteY39-4602" fmla="*/ 7212195 h 7250295"/>
                <a:gd name="connsiteX40-4603" fmla="*/ 2152650 w 2171700"/>
                <a:gd name="connsiteY40-4604" fmla="*/ 7212195 h 7250295"/>
                <a:gd name="connsiteX41-4605" fmla="*/ 2171700 w 2171700"/>
                <a:gd name="connsiteY41-4606" fmla="*/ 7069320 h 7250295"/>
                <a:gd name="connsiteX42-4607" fmla="*/ 1676400 w 2171700"/>
                <a:gd name="connsiteY42-4608" fmla="*/ 6564495 h 7250295"/>
                <a:gd name="connsiteX43-4609" fmla="*/ 1685925 w 2171700"/>
                <a:gd name="connsiteY43-4610" fmla="*/ 6459720 h 7250295"/>
                <a:gd name="connsiteX44-4611" fmla="*/ 1657350 w 2171700"/>
                <a:gd name="connsiteY44-4612" fmla="*/ 6250170 h 7250295"/>
                <a:gd name="connsiteX45-4613" fmla="*/ 1704975 w 2171700"/>
                <a:gd name="connsiteY45-4614" fmla="*/ 5973945 h 7250295"/>
                <a:gd name="connsiteX46-4615" fmla="*/ 1762125 w 2171700"/>
                <a:gd name="connsiteY46-4616" fmla="*/ 5421495 h 7250295"/>
                <a:gd name="connsiteX47-4617" fmla="*/ 1771650 w 2171700"/>
                <a:gd name="connsiteY47-4618" fmla="*/ 5354820 h 7250295"/>
                <a:gd name="connsiteX48-4619" fmla="*/ 1866900 w 2171700"/>
                <a:gd name="connsiteY48-4620" fmla="*/ 5097645 h 7250295"/>
                <a:gd name="connsiteX49-4621" fmla="*/ 1885950 w 2171700"/>
                <a:gd name="connsiteY49-4622" fmla="*/ 4573770 h 7250295"/>
                <a:gd name="connsiteX50-4623" fmla="*/ 1895475 w 2171700"/>
                <a:gd name="connsiteY50-4624" fmla="*/ 4173720 h 7250295"/>
                <a:gd name="connsiteX51-4625" fmla="*/ 1866900 w 2171700"/>
                <a:gd name="connsiteY51-4626" fmla="*/ 3630795 h 7250295"/>
                <a:gd name="connsiteX52-4627" fmla="*/ 2076450 w 2171700"/>
                <a:gd name="connsiteY52-4628" fmla="*/ 2697345 h 7250295"/>
                <a:gd name="connsiteX53-4629" fmla="*/ 2085975 w 2171700"/>
                <a:gd name="connsiteY53-4630" fmla="*/ 2430645 h 7250295"/>
                <a:gd name="connsiteX54-4631" fmla="*/ 1981200 w 2171700"/>
                <a:gd name="connsiteY54-4632" fmla="*/ 1859145 h 7250295"/>
                <a:gd name="connsiteX55-4633" fmla="*/ 1922036 w 2171700"/>
                <a:gd name="connsiteY55-4634" fmla="*/ 1700105 h 7250295"/>
                <a:gd name="connsiteX56-4635" fmla="*/ 1922037 w 2171700"/>
                <a:gd name="connsiteY56-4636" fmla="*/ 1432534 h 7250295"/>
                <a:gd name="connsiteX57-4637" fmla="*/ 1874412 w 2171700"/>
                <a:gd name="connsiteY57-4638" fmla="*/ 1302338 h 7250295"/>
                <a:gd name="connsiteX58-4639" fmla="*/ 1407687 w 2171700"/>
                <a:gd name="connsiteY58-4640" fmla="*/ 1134975 h 7250295"/>
                <a:gd name="connsiteX59-4641" fmla="*/ 1309221 w 2171700"/>
                <a:gd name="connsiteY59-4642" fmla="*/ 1020075 h 7250295"/>
                <a:gd name="connsiteX60-4643" fmla="*/ 1365230 w 2171700"/>
                <a:gd name="connsiteY60-4644" fmla="*/ 821521 h 7250295"/>
                <a:gd name="connsiteX61-4645" fmla="*/ 1433407 w 2171700"/>
                <a:gd name="connsiteY61-4646" fmla="*/ 622909 h 7250295"/>
                <a:gd name="connsiteX62-4647" fmla="*/ 1444916 w 2171700"/>
                <a:gd name="connsiteY62-4648" fmla="*/ 380757 h 7250295"/>
                <a:gd name="connsiteX63-4649" fmla="*/ 1330946 w 2171700"/>
                <a:gd name="connsiteY63-4650" fmla="*/ 143773 h 7250295"/>
                <a:gd name="connsiteX64-4651" fmla="*/ 1063645 w 2171700"/>
                <a:gd name="connsiteY64-4652" fmla="*/ 568 h 7250295"/>
                <a:gd name="connsiteX0-4653" fmla="*/ 1063645 w 2171700"/>
                <a:gd name="connsiteY0-4654" fmla="*/ 568 h 7250295"/>
                <a:gd name="connsiteX1-4655" fmla="*/ 809625 w 2171700"/>
                <a:gd name="connsiteY1-4656" fmla="*/ 116070 h 7250295"/>
                <a:gd name="connsiteX2-4657" fmla="*/ 685800 w 2171700"/>
                <a:gd name="connsiteY2-4658" fmla="*/ 297045 h 7250295"/>
                <a:gd name="connsiteX3-4659" fmla="*/ 704850 w 2171700"/>
                <a:gd name="connsiteY3-4660" fmla="*/ 620895 h 7250295"/>
                <a:gd name="connsiteX4-4661" fmla="*/ 838200 w 2171700"/>
                <a:gd name="connsiteY4-4662" fmla="*/ 897120 h 7250295"/>
                <a:gd name="connsiteX5-4663" fmla="*/ 742950 w 2171700"/>
                <a:gd name="connsiteY5-4664" fmla="*/ 1011420 h 7250295"/>
                <a:gd name="connsiteX6-4665" fmla="*/ 133350 w 2171700"/>
                <a:gd name="connsiteY6-4666" fmla="*/ 1220970 h 7250295"/>
                <a:gd name="connsiteX7-4667" fmla="*/ 0 w 2171700"/>
                <a:gd name="connsiteY7-4668" fmla="*/ 2211570 h 7250295"/>
                <a:gd name="connsiteX8-4669" fmla="*/ 333375 w 2171700"/>
                <a:gd name="connsiteY8-4670" fmla="*/ 3106920 h 7250295"/>
                <a:gd name="connsiteX9-4671" fmla="*/ 247650 w 2171700"/>
                <a:gd name="connsiteY9-4672" fmla="*/ 3840345 h 7250295"/>
                <a:gd name="connsiteX10-4673" fmla="*/ 371475 w 2171700"/>
                <a:gd name="connsiteY10-4674" fmla="*/ 4059420 h 7250295"/>
                <a:gd name="connsiteX11-4675" fmla="*/ 495300 w 2171700"/>
                <a:gd name="connsiteY11-4676" fmla="*/ 4278495 h 7250295"/>
                <a:gd name="connsiteX12-4677" fmla="*/ 476250 w 2171700"/>
                <a:gd name="connsiteY12-4678" fmla="*/ 4735695 h 7250295"/>
                <a:gd name="connsiteX13-4679" fmla="*/ 476250 w 2171700"/>
                <a:gd name="connsiteY13-4680" fmla="*/ 5097645 h 7250295"/>
                <a:gd name="connsiteX14-4681" fmla="*/ 371475 w 2171700"/>
                <a:gd name="connsiteY14-4682" fmla="*/ 6145395 h 7250295"/>
                <a:gd name="connsiteX15-4683" fmla="*/ 371475 w 2171700"/>
                <a:gd name="connsiteY15-4684" fmla="*/ 6621645 h 7250295"/>
                <a:gd name="connsiteX16-4685" fmla="*/ 400050 w 2171700"/>
                <a:gd name="connsiteY16-4686" fmla="*/ 6821670 h 7250295"/>
                <a:gd name="connsiteX17-4687" fmla="*/ 323850 w 2171700"/>
                <a:gd name="connsiteY17-4688" fmla="*/ 7002645 h 7250295"/>
                <a:gd name="connsiteX18-4689" fmla="*/ 533400 w 2171700"/>
                <a:gd name="connsiteY18-4690" fmla="*/ 7250295 h 7250295"/>
                <a:gd name="connsiteX19-4691" fmla="*/ 952500 w 2171700"/>
                <a:gd name="connsiteY19-4692" fmla="*/ 7240770 h 7250295"/>
                <a:gd name="connsiteX20-4693" fmla="*/ 733425 w 2171700"/>
                <a:gd name="connsiteY20-4694" fmla="*/ 6821670 h 7250295"/>
                <a:gd name="connsiteX21-4695" fmla="*/ 790575 w 2171700"/>
                <a:gd name="connsiteY21-4696" fmla="*/ 6574020 h 7250295"/>
                <a:gd name="connsiteX22-4697" fmla="*/ 762000 w 2171700"/>
                <a:gd name="connsiteY22-4698" fmla="*/ 6250170 h 7250295"/>
                <a:gd name="connsiteX23-4699" fmla="*/ 885825 w 2171700"/>
                <a:gd name="connsiteY23-4700" fmla="*/ 5411970 h 7250295"/>
                <a:gd name="connsiteX24-4701" fmla="*/ 866775 w 2171700"/>
                <a:gd name="connsiteY24-4702" fmla="*/ 5326245 h 7250295"/>
                <a:gd name="connsiteX25-4703" fmla="*/ 971550 w 2171700"/>
                <a:gd name="connsiteY25-4704" fmla="*/ 5211945 h 7250295"/>
                <a:gd name="connsiteX26-4705" fmla="*/ 962025 w 2171700"/>
                <a:gd name="connsiteY26-4706" fmla="*/ 5069070 h 7250295"/>
                <a:gd name="connsiteX27-4707" fmla="*/ 1104900 w 2171700"/>
                <a:gd name="connsiteY27-4708" fmla="*/ 4526145 h 7250295"/>
                <a:gd name="connsiteX28-4709" fmla="*/ 1123950 w 2171700"/>
                <a:gd name="connsiteY28-4710" fmla="*/ 4392795 h 7250295"/>
                <a:gd name="connsiteX29-4711" fmla="*/ 1276350 w 2171700"/>
                <a:gd name="connsiteY29-4712" fmla="*/ 4649970 h 7250295"/>
                <a:gd name="connsiteX30-4713" fmla="*/ 1352550 w 2171700"/>
                <a:gd name="connsiteY30-4714" fmla="*/ 4926195 h 7250295"/>
                <a:gd name="connsiteX31-4715" fmla="*/ 1333500 w 2171700"/>
                <a:gd name="connsiteY31-4716" fmla="*/ 5069070 h 7250295"/>
                <a:gd name="connsiteX32-4717" fmla="*/ 1371600 w 2171700"/>
                <a:gd name="connsiteY32-4718" fmla="*/ 5078595 h 7250295"/>
                <a:gd name="connsiteX33-4719" fmla="*/ 1247775 w 2171700"/>
                <a:gd name="connsiteY33-4720" fmla="*/ 5516745 h 7250295"/>
                <a:gd name="connsiteX34-4721" fmla="*/ 1257300 w 2171700"/>
                <a:gd name="connsiteY34-4722" fmla="*/ 6469245 h 7250295"/>
                <a:gd name="connsiteX35-4723" fmla="*/ 1333500 w 2171700"/>
                <a:gd name="connsiteY35-4724" fmla="*/ 6583545 h 7250295"/>
                <a:gd name="connsiteX36-4725" fmla="*/ 1314450 w 2171700"/>
                <a:gd name="connsiteY36-4726" fmla="*/ 6735945 h 7250295"/>
                <a:gd name="connsiteX37-4727" fmla="*/ 1323975 w 2171700"/>
                <a:gd name="connsiteY37-4728" fmla="*/ 6859770 h 7250295"/>
                <a:gd name="connsiteX38-4729" fmla="*/ 1304925 w 2171700"/>
                <a:gd name="connsiteY38-4730" fmla="*/ 7012170 h 7250295"/>
                <a:gd name="connsiteX39-4731" fmla="*/ 1704975 w 2171700"/>
                <a:gd name="connsiteY39-4732" fmla="*/ 7212195 h 7250295"/>
                <a:gd name="connsiteX40-4733" fmla="*/ 2152650 w 2171700"/>
                <a:gd name="connsiteY40-4734" fmla="*/ 7212195 h 7250295"/>
                <a:gd name="connsiteX41-4735" fmla="*/ 2171700 w 2171700"/>
                <a:gd name="connsiteY41-4736" fmla="*/ 7069320 h 7250295"/>
                <a:gd name="connsiteX42-4737" fmla="*/ 1676400 w 2171700"/>
                <a:gd name="connsiteY42-4738" fmla="*/ 6564495 h 7250295"/>
                <a:gd name="connsiteX43-4739" fmla="*/ 1685925 w 2171700"/>
                <a:gd name="connsiteY43-4740" fmla="*/ 6459720 h 7250295"/>
                <a:gd name="connsiteX44-4741" fmla="*/ 1657350 w 2171700"/>
                <a:gd name="connsiteY44-4742" fmla="*/ 6250170 h 7250295"/>
                <a:gd name="connsiteX45-4743" fmla="*/ 1704975 w 2171700"/>
                <a:gd name="connsiteY45-4744" fmla="*/ 5973945 h 7250295"/>
                <a:gd name="connsiteX46-4745" fmla="*/ 1762125 w 2171700"/>
                <a:gd name="connsiteY46-4746" fmla="*/ 5421495 h 7250295"/>
                <a:gd name="connsiteX47-4747" fmla="*/ 1771650 w 2171700"/>
                <a:gd name="connsiteY47-4748" fmla="*/ 5354820 h 7250295"/>
                <a:gd name="connsiteX48-4749" fmla="*/ 1866900 w 2171700"/>
                <a:gd name="connsiteY48-4750" fmla="*/ 5097645 h 7250295"/>
                <a:gd name="connsiteX49-4751" fmla="*/ 1885950 w 2171700"/>
                <a:gd name="connsiteY49-4752" fmla="*/ 4573770 h 7250295"/>
                <a:gd name="connsiteX50-4753" fmla="*/ 1895475 w 2171700"/>
                <a:gd name="connsiteY50-4754" fmla="*/ 4173720 h 7250295"/>
                <a:gd name="connsiteX51-4755" fmla="*/ 1866900 w 2171700"/>
                <a:gd name="connsiteY51-4756" fmla="*/ 3630795 h 7250295"/>
                <a:gd name="connsiteX52-4757" fmla="*/ 2076450 w 2171700"/>
                <a:gd name="connsiteY52-4758" fmla="*/ 2697345 h 7250295"/>
                <a:gd name="connsiteX53-4759" fmla="*/ 2085975 w 2171700"/>
                <a:gd name="connsiteY53-4760" fmla="*/ 2430645 h 7250295"/>
                <a:gd name="connsiteX54-4761" fmla="*/ 1981200 w 2171700"/>
                <a:gd name="connsiteY54-4762" fmla="*/ 1859145 h 7250295"/>
                <a:gd name="connsiteX55-4763" fmla="*/ 1936459 w 2171700"/>
                <a:gd name="connsiteY55-4764" fmla="*/ 1677029 h 7250295"/>
                <a:gd name="connsiteX56-4765" fmla="*/ 1922037 w 2171700"/>
                <a:gd name="connsiteY56-4766" fmla="*/ 1432534 h 7250295"/>
                <a:gd name="connsiteX57-4767" fmla="*/ 1874412 w 2171700"/>
                <a:gd name="connsiteY57-4768" fmla="*/ 1302338 h 7250295"/>
                <a:gd name="connsiteX58-4769" fmla="*/ 1407687 w 2171700"/>
                <a:gd name="connsiteY58-4770" fmla="*/ 1134975 h 7250295"/>
                <a:gd name="connsiteX59-4771" fmla="*/ 1309221 w 2171700"/>
                <a:gd name="connsiteY59-4772" fmla="*/ 1020075 h 7250295"/>
                <a:gd name="connsiteX60-4773" fmla="*/ 1365230 w 2171700"/>
                <a:gd name="connsiteY60-4774" fmla="*/ 821521 h 7250295"/>
                <a:gd name="connsiteX61-4775" fmla="*/ 1433407 w 2171700"/>
                <a:gd name="connsiteY61-4776" fmla="*/ 622909 h 7250295"/>
                <a:gd name="connsiteX62-4777" fmla="*/ 1444916 w 2171700"/>
                <a:gd name="connsiteY62-4778" fmla="*/ 380757 h 7250295"/>
                <a:gd name="connsiteX63-4779" fmla="*/ 1330946 w 2171700"/>
                <a:gd name="connsiteY63-4780" fmla="*/ 143773 h 7250295"/>
                <a:gd name="connsiteX64-4781" fmla="*/ 1063645 w 2171700"/>
                <a:gd name="connsiteY64-4782" fmla="*/ 568 h 7250295"/>
                <a:gd name="connsiteX0-4783" fmla="*/ 1063645 w 2171700"/>
                <a:gd name="connsiteY0-4784" fmla="*/ 568 h 7250295"/>
                <a:gd name="connsiteX1-4785" fmla="*/ 809625 w 2171700"/>
                <a:gd name="connsiteY1-4786" fmla="*/ 116070 h 7250295"/>
                <a:gd name="connsiteX2-4787" fmla="*/ 685800 w 2171700"/>
                <a:gd name="connsiteY2-4788" fmla="*/ 297045 h 7250295"/>
                <a:gd name="connsiteX3-4789" fmla="*/ 704850 w 2171700"/>
                <a:gd name="connsiteY3-4790" fmla="*/ 620895 h 7250295"/>
                <a:gd name="connsiteX4-4791" fmla="*/ 838200 w 2171700"/>
                <a:gd name="connsiteY4-4792" fmla="*/ 897120 h 7250295"/>
                <a:gd name="connsiteX5-4793" fmla="*/ 742950 w 2171700"/>
                <a:gd name="connsiteY5-4794" fmla="*/ 1011420 h 7250295"/>
                <a:gd name="connsiteX6-4795" fmla="*/ 133350 w 2171700"/>
                <a:gd name="connsiteY6-4796" fmla="*/ 1220970 h 7250295"/>
                <a:gd name="connsiteX7-4797" fmla="*/ 0 w 2171700"/>
                <a:gd name="connsiteY7-4798" fmla="*/ 2211570 h 7250295"/>
                <a:gd name="connsiteX8-4799" fmla="*/ 333375 w 2171700"/>
                <a:gd name="connsiteY8-4800" fmla="*/ 3106920 h 7250295"/>
                <a:gd name="connsiteX9-4801" fmla="*/ 247650 w 2171700"/>
                <a:gd name="connsiteY9-4802" fmla="*/ 3840345 h 7250295"/>
                <a:gd name="connsiteX10-4803" fmla="*/ 371475 w 2171700"/>
                <a:gd name="connsiteY10-4804" fmla="*/ 4059420 h 7250295"/>
                <a:gd name="connsiteX11-4805" fmla="*/ 495300 w 2171700"/>
                <a:gd name="connsiteY11-4806" fmla="*/ 4278495 h 7250295"/>
                <a:gd name="connsiteX12-4807" fmla="*/ 476250 w 2171700"/>
                <a:gd name="connsiteY12-4808" fmla="*/ 4735695 h 7250295"/>
                <a:gd name="connsiteX13-4809" fmla="*/ 476250 w 2171700"/>
                <a:gd name="connsiteY13-4810" fmla="*/ 5097645 h 7250295"/>
                <a:gd name="connsiteX14-4811" fmla="*/ 371475 w 2171700"/>
                <a:gd name="connsiteY14-4812" fmla="*/ 6145395 h 7250295"/>
                <a:gd name="connsiteX15-4813" fmla="*/ 371475 w 2171700"/>
                <a:gd name="connsiteY15-4814" fmla="*/ 6621645 h 7250295"/>
                <a:gd name="connsiteX16-4815" fmla="*/ 400050 w 2171700"/>
                <a:gd name="connsiteY16-4816" fmla="*/ 6821670 h 7250295"/>
                <a:gd name="connsiteX17-4817" fmla="*/ 323850 w 2171700"/>
                <a:gd name="connsiteY17-4818" fmla="*/ 7002645 h 7250295"/>
                <a:gd name="connsiteX18-4819" fmla="*/ 533400 w 2171700"/>
                <a:gd name="connsiteY18-4820" fmla="*/ 7250295 h 7250295"/>
                <a:gd name="connsiteX19-4821" fmla="*/ 952500 w 2171700"/>
                <a:gd name="connsiteY19-4822" fmla="*/ 7240770 h 7250295"/>
                <a:gd name="connsiteX20-4823" fmla="*/ 733425 w 2171700"/>
                <a:gd name="connsiteY20-4824" fmla="*/ 6821670 h 7250295"/>
                <a:gd name="connsiteX21-4825" fmla="*/ 790575 w 2171700"/>
                <a:gd name="connsiteY21-4826" fmla="*/ 6574020 h 7250295"/>
                <a:gd name="connsiteX22-4827" fmla="*/ 762000 w 2171700"/>
                <a:gd name="connsiteY22-4828" fmla="*/ 6250170 h 7250295"/>
                <a:gd name="connsiteX23-4829" fmla="*/ 885825 w 2171700"/>
                <a:gd name="connsiteY23-4830" fmla="*/ 5411970 h 7250295"/>
                <a:gd name="connsiteX24-4831" fmla="*/ 866775 w 2171700"/>
                <a:gd name="connsiteY24-4832" fmla="*/ 5326245 h 7250295"/>
                <a:gd name="connsiteX25-4833" fmla="*/ 971550 w 2171700"/>
                <a:gd name="connsiteY25-4834" fmla="*/ 5211945 h 7250295"/>
                <a:gd name="connsiteX26-4835" fmla="*/ 962025 w 2171700"/>
                <a:gd name="connsiteY26-4836" fmla="*/ 5069070 h 7250295"/>
                <a:gd name="connsiteX27-4837" fmla="*/ 1104900 w 2171700"/>
                <a:gd name="connsiteY27-4838" fmla="*/ 4526145 h 7250295"/>
                <a:gd name="connsiteX28-4839" fmla="*/ 1123950 w 2171700"/>
                <a:gd name="connsiteY28-4840" fmla="*/ 4392795 h 7250295"/>
                <a:gd name="connsiteX29-4841" fmla="*/ 1276350 w 2171700"/>
                <a:gd name="connsiteY29-4842" fmla="*/ 4649970 h 7250295"/>
                <a:gd name="connsiteX30-4843" fmla="*/ 1352550 w 2171700"/>
                <a:gd name="connsiteY30-4844" fmla="*/ 4926195 h 7250295"/>
                <a:gd name="connsiteX31-4845" fmla="*/ 1333500 w 2171700"/>
                <a:gd name="connsiteY31-4846" fmla="*/ 5069070 h 7250295"/>
                <a:gd name="connsiteX32-4847" fmla="*/ 1371600 w 2171700"/>
                <a:gd name="connsiteY32-4848" fmla="*/ 5078595 h 7250295"/>
                <a:gd name="connsiteX33-4849" fmla="*/ 1247775 w 2171700"/>
                <a:gd name="connsiteY33-4850" fmla="*/ 5516745 h 7250295"/>
                <a:gd name="connsiteX34-4851" fmla="*/ 1257300 w 2171700"/>
                <a:gd name="connsiteY34-4852" fmla="*/ 6469245 h 7250295"/>
                <a:gd name="connsiteX35-4853" fmla="*/ 1333500 w 2171700"/>
                <a:gd name="connsiteY35-4854" fmla="*/ 6583545 h 7250295"/>
                <a:gd name="connsiteX36-4855" fmla="*/ 1314450 w 2171700"/>
                <a:gd name="connsiteY36-4856" fmla="*/ 6735945 h 7250295"/>
                <a:gd name="connsiteX37-4857" fmla="*/ 1323975 w 2171700"/>
                <a:gd name="connsiteY37-4858" fmla="*/ 6859770 h 7250295"/>
                <a:gd name="connsiteX38-4859" fmla="*/ 1304925 w 2171700"/>
                <a:gd name="connsiteY38-4860" fmla="*/ 7012170 h 7250295"/>
                <a:gd name="connsiteX39-4861" fmla="*/ 1704975 w 2171700"/>
                <a:gd name="connsiteY39-4862" fmla="*/ 7212195 h 7250295"/>
                <a:gd name="connsiteX40-4863" fmla="*/ 2152650 w 2171700"/>
                <a:gd name="connsiteY40-4864" fmla="*/ 7212195 h 7250295"/>
                <a:gd name="connsiteX41-4865" fmla="*/ 2171700 w 2171700"/>
                <a:gd name="connsiteY41-4866" fmla="*/ 7069320 h 7250295"/>
                <a:gd name="connsiteX42-4867" fmla="*/ 1676400 w 2171700"/>
                <a:gd name="connsiteY42-4868" fmla="*/ 6564495 h 7250295"/>
                <a:gd name="connsiteX43-4869" fmla="*/ 1685925 w 2171700"/>
                <a:gd name="connsiteY43-4870" fmla="*/ 6459720 h 7250295"/>
                <a:gd name="connsiteX44-4871" fmla="*/ 1657350 w 2171700"/>
                <a:gd name="connsiteY44-4872" fmla="*/ 6250170 h 7250295"/>
                <a:gd name="connsiteX45-4873" fmla="*/ 1704975 w 2171700"/>
                <a:gd name="connsiteY45-4874" fmla="*/ 5973945 h 7250295"/>
                <a:gd name="connsiteX46-4875" fmla="*/ 1762125 w 2171700"/>
                <a:gd name="connsiteY46-4876" fmla="*/ 5421495 h 7250295"/>
                <a:gd name="connsiteX47-4877" fmla="*/ 1771650 w 2171700"/>
                <a:gd name="connsiteY47-4878" fmla="*/ 5354820 h 7250295"/>
                <a:gd name="connsiteX48-4879" fmla="*/ 1866900 w 2171700"/>
                <a:gd name="connsiteY48-4880" fmla="*/ 5097645 h 7250295"/>
                <a:gd name="connsiteX49-4881" fmla="*/ 1885950 w 2171700"/>
                <a:gd name="connsiteY49-4882" fmla="*/ 4573770 h 7250295"/>
                <a:gd name="connsiteX50-4883" fmla="*/ 1895475 w 2171700"/>
                <a:gd name="connsiteY50-4884" fmla="*/ 4173720 h 7250295"/>
                <a:gd name="connsiteX51-4885" fmla="*/ 1866900 w 2171700"/>
                <a:gd name="connsiteY51-4886" fmla="*/ 3630795 h 7250295"/>
                <a:gd name="connsiteX52-4887" fmla="*/ 2076450 w 2171700"/>
                <a:gd name="connsiteY52-4888" fmla="*/ 2697345 h 7250295"/>
                <a:gd name="connsiteX53-4889" fmla="*/ 2085975 w 2171700"/>
                <a:gd name="connsiteY53-4890" fmla="*/ 2430645 h 7250295"/>
                <a:gd name="connsiteX54-4891" fmla="*/ 1981200 w 2171700"/>
                <a:gd name="connsiteY54-4892" fmla="*/ 1859145 h 7250295"/>
                <a:gd name="connsiteX55-4893" fmla="*/ 1936459 w 2171700"/>
                <a:gd name="connsiteY55-4894" fmla="*/ 1677029 h 7250295"/>
                <a:gd name="connsiteX56-4895" fmla="*/ 1922037 w 2171700"/>
                <a:gd name="connsiteY56-4896" fmla="*/ 1432534 h 7250295"/>
                <a:gd name="connsiteX57-4897" fmla="*/ 1874412 w 2171700"/>
                <a:gd name="connsiteY57-4898" fmla="*/ 1302338 h 7250295"/>
                <a:gd name="connsiteX58-4899" fmla="*/ 1407687 w 2171700"/>
                <a:gd name="connsiteY58-4900" fmla="*/ 1134975 h 7250295"/>
                <a:gd name="connsiteX59-4901" fmla="*/ 1309221 w 2171700"/>
                <a:gd name="connsiteY59-4902" fmla="*/ 1020075 h 7250295"/>
                <a:gd name="connsiteX60-4903" fmla="*/ 1365230 w 2171700"/>
                <a:gd name="connsiteY60-4904" fmla="*/ 821521 h 7250295"/>
                <a:gd name="connsiteX61-4905" fmla="*/ 1433407 w 2171700"/>
                <a:gd name="connsiteY61-4906" fmla="*/ 622909 h 7250295"/>
                <a:gd name="connsiteX62-4907" fmla="*/ 1444916 w 2171700"/>
                <a:gd name="connsiteY62-4908" fmla="*/ 380757 h 7250295"/>
                <a:gd name="connsiteX63-4909" fmla="*/ 1330946 w 2171700"/>
                <a:gd name="connsiteY63-4910" fmla="*/ 143773 h 7250295"/>
                <a:gd name="connsiteX64-4911" fmla="*/ 1063645 w 2171700"/>
                <a:gd name="connsiteY64-4912" fmla="*/ 568 h 7250295"/>
                <a:gd name="connsiteX0-4913" fmla="*/ 1063645 w 2171700"/>
                <a:gd name="connsiteY0-4914" fmla="*/ 568 h 7250295"/>
                <a:gd name="connsiteX1-4915" fmla="*/ 809625 w 2171700"/>
                <a:gd name="connsiteY1-4916" fmla="*/ 116070 h 7250295"/>
                <a:gd name="connsiteX2-4917" fmla="*/ 685800 w 2171700"/>
                <a:gd name="connsiteY2-4918" fmla="*/ 297045 h 7250295"/>
                <a:gd name="connsiteX3-4919" fmla="*/ 704850 w 2171700"/>
                <a:gd name="connsiteY3-4920" fmla="*/ 620895 h 7250295"/>
                <a:gd name="connsiteX4-4921" fmla="*/ 838200 w 2171700"/>
                <a:gd name="connsiteY4-4922" fmla="*/ 897120 h 7250295"/>
                <a:gd name="connsiteX5-4923" fmla="*/ 742950 w 2171700"/>
                <a:gd name="connsiteY5-4924" fmla="*/ 1011420 h 7250295"/>
                <a:gd name="connsiteX6-4925" fmla="*/ 133350 w 2171700"/>
                <a:gd name="connsiteY6-4926" fmla="*/ 1220970 h 7250295"/>
                <a:gd name="connsiteX7-4927" fmla="*/ 0 w 2171700"/>
                <a:gd name="connsiteY7-4928" fmla="*/ 2211570 h 7250295"/>
                <a:gd name="connsiteX8-4929" fmla="*/ 333375 w 2171700"/>
                <a:gd name="connsiteY8-4930" fmla="*/ 3106920 h 7250295"/>
                <a:gd name="connsiteX9-4931" fmla="*/ 247650 w 2171700"/>
                <a:gd name="connsiteY9-4932" fmla="*/ 3840345 h 7250295"/>
                <a:gd name="connsiteX10-4933" fmla="*/ 371475 w 2171700"/>
                <a:gd name="connsiteY10-4934" fmla="*/ 4059420 h 7250295"/>
                <a:gd name="connsiteX11-4935" fmla="*/ 495300 w 2171700"/>
                <a:gd name="connsiteY11-4936" fmla="*/ 4278495 h 7250295"/>
                <a:gd name="connsiteX12-4937" fmla="*/ 476250 w 2171700"/>
                <a:gd name="connsiteY12-4938" fmla="*/ 4735695 h 7250295"/>
                <a:gd name="connsiteX13-4939" fmla="*/ 476250 w 2171700"/>
                <a:gd name="connsiteY13-4940" fmla="*/ 5097645 h 7250295"/>
                <a:gd name="connsiteX14-4941" fmla="*/ 371475 w 2171700"/>
                <a:gd name="connsiteY14-4942" fmla="*/ 6145395 h 7250295"/>
                <a:gd name="connsiteX15-4943" fmla="*/ 371475 w 2171700"/>
                <a:gd name="connsiteY15-4944" fmla="*/ 6621645 h 7250295"/>
                <a:gd name="connsiteX16-4945" fmla="*/ 400050 w 2171700"/>
                <a:gd name="connsiteY16-4946" fmla="*/ 6821670 h 7250295"/>
                <a:gd name="connsiteX17-4947" fmla="*/ 323850 w 2171700"/>
                <a:gd name="connsiteY17-4948" fmla="*/ 7002645 h 7250295"/>
                <a:gd name="connsiteX18-4949" fmla="*/ 533400 w 2171700"/>
                <a:gd name="connsiteY18-4950" fmla="*/ 7250295 h 7250295"/>
                <a:gd name="connsiteX19-4951" fmla="*/ 952500 w 2171700"/>
                <a:gd name="connsiteY19-4952" fmla="*/ 7240770 h 7250295"/>
                <a:gd name="connsiteX20-4953" fmla="*/ 733425 w 2171700"/>
                <a:gd name="connsiteY20-4954" fmla="*/ 6821670 h 7250295"/>
                <a:gd name="connsiteX21-4955" fmla="*/ 790575 w 2171700"/>
                <a:gd name="connsiteY21-4956" fmla="*/ 6574020 h 7250295"/>
                <a:gd name="connsiteX22-4957" fmla="*/ 762000 w 2171700"/>
                <a:gd name="connsiteY22-4958" fmla="*/ 6250170 h 7250295"/>
                <a:gd name="connsiteX23-4959" fmla="*/ 885825 w 2171700"/>
                <a:gd name="connsiteY23-4960" fmla="*/ 5411970 h 7250295"/>
                <a:gd name="connsiteX24-4961" fmla="*/ 866775 w 2171700"/>
                <a:gd name="connsiteY24-4962" fmla="*/ 5326245 h 7250295"/>
                <a:gd name="connsiteX25-4963" fmla="*/ 971550 w 2171700"/>
                <a:gd name="connsiteY25-4964" fmla="*/ 5211945 h 7250295"/>
                <a:gd name="connsiteX26-4965" fmla="*/ 962025 w 2171700"/>
                <a:gd name="connsiteY26-4966" fmla="*/ 5069070 h 7250295"/>
                <a:gd name="connsiteX27-4967" fmla="*/ 1104900 w 2171700"/>
                <a:gd name="connsiteY27-4968" fmla="*/ 4526145 h 7250295"/>
                <a:gd name="connsiteX28-4969" fmla="*/ 1123950 w 2171700"/>
                <a:gd name="connsiteY28-4970" fmla="*/ 4392795 h 7250295"/>
                <a:gd name="connsiteX29-4971" fmla="*/ 1276350 w 2171700"/>
                <a:gd name="connsiteY29-4972" fmla="*/ 4649970 h 7250295"/>
                <a:gd name="connsiteX30-4973" fmla="*/ 1352550 w 2171700"/>
                <a:gd name="connsiteY30-4974" fmla="*/ 4926195 h 7250295"/>
                <a:gd name="connsiteX31-4975" fmla="*/ 1333500 w 2171700"/>
                <a:gd name="connsiteY31-4976" fmla="*/ 5069070 h 7250295"/>
                <a:gd name="connsiteX32-4977" fmla="*/ 1371600 w 2171700"/>
                <a:gd name="connsiteY32-4978" fmla="*/ 5078595 h 7250295"/>
                <a:gd name="connsiteX33-4979" fmla="*/ 1247775 w 2171700"/>
                <a:gd name="connsiteY33-4980" fmla="*/ 5516745 h 7250295"/>
                <a:gd name="connsiteX34-4981" fmla="*/ 1257300 w 2171700"/>
                <a:gd name="connsiteY34-4982" fmla="*/ 6469245 h 7250295"/>
                <a:gd name="connsiteX35-4983" fmla="*/ 1333500 w 2171700"/>
                <a:gd name="connsiteY35-4984" fmla="*/ 6583545 h 7250295"/>
                <a:gd name="connsiteX36-4985" fmla="*/ 1314450 w 2171700"/>
                <a:gd name="connsiteY36-4986" fmla="*/ 6735945 h 7250295"/>
                <a:gd name="connsiteX37-4987" fmla="*/ 1323975 w 2171700"/>
                <a:gd name="connsiteY37-4988" fmla="*/ 6859770 h 7250295"/>
                <a:gd name="connsiteX38-4989" fmla="*/ 1304925 w 2171700"/>
                <a:gd name="connsiteY38-4990" fmla="*/ 7012170 h 7250295"/>
                <a:gd name="connsiteX39-4991" fmla="*/ 1704975 w 2171700"/>
                <a:gd name="connsiteY39-4992" fmla="*/ 7212195 h 7250295"/>
                <a:gd name="connsiteX40-4993" fmla="*/ 2152650 w 2171700"/>
                <a:gd name="connsiteY40-4994" fmla="*/ 7212195 h 7250295"/>
                <a:gd name="connsiteX41-4995" fmla="*/ 2171700 w 2171700"/>
                <a:gd name="connsiteY41-4996" fmla="*/ 7069320 h 7250295"/>
                <a:gd name="connsiteX42-4997" fmla="*/ 1676400 w 2171700"/>
                <a:gd name="connsiteY42-4998" fmla="*/ 6564495 h 7250295"/>
                <a:gd name="connsiteX43-4999" fmla="*/ 1685925 w 2171700"/>
                <a:gd name="connsiteY43-5000" fmla="*/ 6459720 h 7250295"/>
                <a:gd name="connsiteX44-5001" fmla="*/ 1657350 w 2171700"/>
                <a:gd name="connsiteY44-5002" fmla="*/ 6250170 h 7250295"/>
                <a:gd name="connsiteX45-5003" fmla="*/ 1704975 w 2171700"/>
                <a:gd name="connsiteY45-5004" fmla="*/ 5973945 h 7250295"/>
                <a:gd name="connsiteX46-5005" fmla="*/ 1762125 w 2171700"/>
                <a:gd name="connsiteY46-5006" fmla="*/ 5421495 h 7250295"/>
                <a:gd name="connsiteX47-5007" fmla="*/ 1771650 w 2171700"/>
                <a:gd name="connsiteY47-5008" fmla="*/ 5354820 h 7250295"/>
                <a:gd name="connsiteX48-5009" fmla="*/ 1866900 w 2171700"/>
                <a:gd name="connsiteY48-5010" fmla="*/ 5097645 h 7250295"/>
                <a:gd name="connsiteX49-5011" fmla="*/ 1885950 w 2171700"/>
                <a:gd name="connsiteY49-5012" fmla="*/ 4573770 h 7250295"/>
                <a:gd name="connsiteX50-5013" fmla="*/ 1895475 w 2171700"/>
                <a:gd name="connsiteY50-5014" fmla="*/ 4173720 h 7250295"/>
                <a:gd name="connsiteX51-5015" fmla="*/ 1866900 w 2171700"/>
                <a:gd name="connsiteY51-5016" fmla="*/ 3630795 h 7250295"/>
                <a:gd name="connsiteX52-5017" fmla="*/ 2076450 w 2171700"/>
                <a:gd name="connsiteY52-5018" fmla="*/ 2697345 h 7250295"/>
                <a:gd name="connsiteX53-5019" fmla="*/ 2085975 w 2171700"/>
                <a:gd name="connsiteY53-5020" fmla="*/ 2430645 h 7250295"/>
                <a:gd name="connsiteX54-5021" fmla="*/ 1981200 w 2171700"/>
                <a:gd name="connsiteY54-5022" fmla="*/ 1859145 h 7250295"/>
                <a:gd name="connsiteX55-5023" fmla="*/ 1936459 w 2171700"/>
                <a:gd name="connsiteY55-5024" fmla="*/ 1677029 h 7250295"/>
                <a:gd name="connsiteX56-5025" fmla="*/ 1922037 w 2171700"/>
                <a:gd name="connsiteY56-5026" fmla="*/ 1432534 h 7250295"/>
                <a:gd name="connsiteX57-5027" fmla="*/ 1874412 w 2171700"/>
                <a:gd name="connsiteY57-5028" fmla="*/ 1302338 h 7250295"/>
                <a:gd name="connsiteX58-5029" fmla="*/ 1407687 w 2171700"/>
                <a:gd name="connsiteY58-5030" fmla="*/ 1134975 h 7250295"/>
                <a:gd name="connsiteX59-5031" fmla="*/ 1309221 w 2171700"/>
                <a:gd name="connsiteY59-5032" fmla="*/ 1020075 h 7250295"/>
                <a:gd name="connsiteX60-5033" fmla="*/ 1365230 w 2171700"/>
                <a:gd name="connsiteY60-5034" fmla="*/ 821521 h 7250295"/>
                <a:gd name="connsiteX61-5035" fmla="*/ 1433407 w 2171700"/>
                <a:gd name="connsiteY61-5036" fmla="*/ 622909 h 7250295"/>
                <a:gd name="connsiteX62-5037" fmla="*/ 1444916 w 2171700"/>
                <a:gd name="connsiteY62-5038" fmla="*/ 380757 h 7250295"/>
                <a:gd name="connsiteX63-5039" fmla="*/ 1330946 w 2171700"/>
                <a:gd name="connsiteY63-5040" fmla="*/ 143773 h 7250295"/>
                <a:gd name="connsiteX64-5041" fmla="*/ 1063645 w 2171700"/>
                <a:gd name="connsiteY64-5042" fmla="*/ 568 h 7250295"/>
                <a:gd name="connsiteX0-5043" fmla="*/ 1063645 w 2171700"/>
                <a:gd name="connsiteY0-5044" fmla="*/ 568 h 7250295"/>
                <a:gd name="connsiteX1-5045" fmla="*/ 809625 w 2171700"/>
                <a:gd name="connsiteY1-5046" fmla="*/ 116070 h 7250295"/>
                <a:gd name="connsiteX2-5047" fmla="*/ 685800 w 2171700"/>
                <a:gd name="connsiteY2-5048" fmla="*/ 297045 h 7250295"/>
                <a:gd name="connsiteX3-5049" fmla="*/ 704850 w 2171700"/>
                <a:gd name="connsiteY3-5050" fmla="*/ 620895 h 7250295"/>
                <a:gd name="connsiteX4-5051" fmla="*/ 838200 w 2171700"/>
                <a:gd name="connsiteY4-5052" fmla="*/ 897120 h 7250295"/>
                <a:gd name="connsiteX5-5053" fmla="*/ 742950 w 2171700"/>
                <a:gd name="connsiteY5-5054" fmla="*/ 1011420 h 7250295"/>
                <a:gd name="connsiteX6-5055" fmla="*/ 133350 w 2171700"/>
                <a:gd name="connsiteY6-5056" fmla="*/ 1220970 h 7250295"/>
                <a:gd name="connsiteX7-5057" fmla="*/ 0 w 2171700"/>
                <a:gd name="connsiteY7-5058" fmla="*/ 2211570 h 7250295"/>
                <a:gd name="connsiteX8-5059" fmla="*/ 333375 w 2171700"/>
                <a:gd name="connsiteY8-5060" fmla="*/ 3106920 h 7250295"/>
                <a:gd name="connsiteX9-5061" fmla="*/ 247650 w 2171700"/>
                <a:gd name="connsiteY9-5062" fmla="*/ 3840345 h 7250295"/>
                <a:gd name="connsiteX10-5063" fmla="*/ 371475 w 2171700"/>
                <a:gd name="connsiteY10-5064" fmla="*/ 4059420 h 7250295"/>
                <a:gd name="connsiteX11-5065" fmla="*/ 495300 w 2171700"/>
                <a:gd name="connsiteY11-5066" fmla="*/ 4278495 h 7250295"/>
                <a:gd name="connsiteX12-5067" fmla="*/ 476250 w 2171700"/>
                <a:gd name="connsiteY12-5068" fmla="*/ 4735695 h 7250295"/>
                <a:gd name="connsiteX13-5069" fmla="*/ 476250 w 2171700"/>
                <a:gd name="connsiteY13-5070" fmla="*/ 5097645 h 7250295"/>
                <a:gd name="connsiteX14-5071" fmla="*/ 371475 w 2171700"/>
                <a:gd name="connsiteY14-5072" fmla="*/ 6145395 h 7250295"/>
                <a:gd name="connsiteX15-5073" fmla="*/ 371475 w 2171700"/>
                <a:gd name="connsiteY15-5074" fmla="*/ 6621645 h 7250295"/>
                <a:gd name="connsiteX16-5075" fmla="*/ 400050 w 2171700"/>
                <a:gd name="connsiteY16-5076" fmla="*/ 6821670 h 7250295"/>
                <a:gd name="connsiteX17-5077" fmla="*/ 323850 w 2171700"/>
                <a:gd name="connsiteY17-5078" fmla="*/ 7002645 h 7250295"/>
                <a:gd name="connsiteX18-5079" fmla="*/ 533400 w 2171700"/>
                <a:gd name="connsiteY18-5080" fmla="*/ 7250295 h 7250295"/>
                <a:gd name="connsiteX19-5081" fmla="*/ 952500 w 2171700"/>
                <a:gd name="connsiteY19-5082" fmla="*/ 7240770 h 7250295"/>
                <a:gd name="connsiteX20-5083" fmla="*/ 733425 w 2171700"/>
                <a:gd name="connsiteY20-5084" fmla="*/ 6821670 h 7250295"/>
                <a:gd name="connsiteX21-5085" fmla="*/ 790575 w 2171700"/>
                <a:gd name="connsiteY21-5086" fmla="*/ 6574020 h 7250295"/>
                <a:gd name="connsiteX22-5087" fmla="*/ 762000 w 2171700"/>
                <a:gd name="connsiteY22-5088" fmla="*/ 6250170 h 7250295"/>
                <a:gd name="connsiteX23-5089" fmla="*/ 885825 w 2171700"/>
                <a:gd name="connsiteY23-5090" fmla="*/ 5411970 h 7250295"/>
                <a:gd name="connsiteX24-5091" fmla="*/ 866775 w 2171700"/>
                <a:gd name="connsiteY24-5092" fmla="*/ 5326245 h 7250295"/>
                <a:gd name="connsiteX25-5093" fmla="*/ 971550 w 2171700"/>
                <a:gd name="connsiteY25-5094" fmla="*/ 5211945 h 7250295"/>
                <a:gd name="connsiteX26-5095" fmla="*/ 962025 w 2171700"/>
                <a:gd name="connsiteY26-5096" fmla="*/ 5069070 h 7250295"/>
                <a:gd name="connsiteX27-5097" fmla="*/ 1104900 w 2171700"/>
                <a:gd name="connsiteY27-5098" fmla="*/ 4526145 h 7250295"/>
                <a:gd name="connsiteX28-5099" fmla="*/ 1123950 w 2171700"/>
                <a:gd name="connsiteY28-5100" fmla="*/ 4392795 h 7250295"/>
                <a:gd name="connsiteX29-5101" fmla="*/ 1276350 w 2171700"/>
                <a:gd name="connsiteY29-5102" fmla="*/ 4649970 h 7250295"/>
                <a:gd name="connsiteX30-5103" fmla="*/ 1352550 w 2171700"/>
                <a:gd name="connsiteY30-5104" fmla="*/ 4926195 h 7250295"/>
                <a:gd name="connsiteX31-5105" fmla="*/ 1333500 w 2171700"/>
                <a:gd name="connsiteY31-5106" fmla="*/ 5069070 h 7250295"/>
                <a:gd name="connsiteX32-5107" fmla="*/ 1371600 w 2171700"/>
                <a:gd name="connsiteY32-5108" fmla="*/ 5078595 h 7250295"/>
                <a:gd name="connsiteX33-5109" fmla="*/ 1247775 w 2171700"/>
                <a:gd name="connsiteY33-5110" fmla="*/ 5516745 h 7250295"/>
                <a:gd name="connsiteX34-5111" fmla="*/ 1257300 w 2171700"/>
                <a:gd name="connsiteY34-5112" fmla="*/ 6469245 h 7250295"/>
                <a:gd name="connsiteX35-5113" fmla="*/ 1333500 w 2171700"/>
                <a:gd name="connsiteY35-5114" fmla="*/ 6583545 h 7250295"/>
                <a:gd name="connsiteX36-5115" fmla="*/ 1314450 w 2171700"/>
                <a:gd name="connsiteY36-5116" fmla="*/ 6735945 h 7250295"/>
                <a:gd name="connsiteX37-5117" fmla="*/ 1323975 w 2171700"/>
                <a:gd name="connsiteY37-5118" fmla="*/ 6859770 h 7250295"/>
                <a:gd name="connsiteX38-5119" fmla="*/ 1304925 w 2171700"/>
                <a:gd name="connsiteY38-5120" fmla="*/ 7012170 h 7250295"/>
                <a:gd name="connsiteX39-5121" fmla="*/ 1704975 w 2171700"/>
                <a:gd name="connsiteY39-5122" fmla="*/ 7212195 h 7250295"/>
                <a:gd name="connsiteX40-5123" fmla="*/ 2152650 w 2171700"/>
                <a:gd name="connsiteY40-5124" fmla="*/ 7212195 h 7250295"/>
                <a:gd name="connsiteX41-5125" fmla="*/ 2171700 w 2171700"/>
                <a:gd name="connsiteY41-5126" fmla="*/ 7069320 h 7250295"/>
                <a:gd name="connsiteX42-5127" fmla="*/ 1676400 w 2171700"/>
                <a:gd name="connsiteY42-5128" fmla="*/ 6564495 h 7250295"/>
                <a:gd name="connsiteX43-5129" fmla="*/ 1685925 w 2171700"/>
                <a:gd name="connsiteY43-5130" fmla="*/ 6459720 h 7250295"/>
                <a:gd name="connsiteX44-5131" fmla="*/ 1657350 w 2171700"/>
                <a:gd name="connsiteY44-5132" fmla="*/ 6250170 h 7250295"/>
                <a:gd name="connsiteX45-5133" fmla="*/ 1704975 w 2171700"/>
                <a:gd name="connsiteY45-5134" fmla="*/ 5973945 h 7250295"/>
                <a:gd name="connsiteX46-5135" fmla="*/ 1762125 w 2171700"/>
                <a:gd name="connsiteY46-5136" fmla="*/ 5421495 h 7250295"/>
                <a:gd name="connsiteX47-5137" fmla="*/ 1771650 w 2171700"/>
                <a:gd name="connsiteY47-5138" fmla="*/ 5354820 h 7250295"/>
                <a:gd name="connsiteX48-5139" fmla="*/ 1866900 w 2171700"/>
                <a:gd name="connsiteY48-5140" fmla="*/ 5097645 h 7250295"/>
                <a:gd name="connsiteX49-5141" fmla="*/ 1885950 w 2171700"/>
                <a:gd name="connsiteY49-5142" fmla="*/ 4573770 h 7250295"/>
                <a:gd name="connsiteX50-5143" fmla="*/ 1895475 w 2171700"/>
                <a:gd name="connsiteY50-5144" fmla="*/ 4173720 h 7250295"/>
                <a:gd name="connsiteX51-5145" fmla="*/ 1866900 w 2171700"/>
                <a:gd name="connsiteY51-5146" fmla="*/ 3630795 h 7250295"/>
                <a:gd name="connsiteX52-5147" fmla="*/ 2076450 w 2171700"/>
                <a:gd name="connsiteY52-5148" fmla="*/ 2697345 h 7250295"/>
                <a:gd name="connsiteX53-5149" fmla="*/ 2085975 w 2171700"/>
                <a:gd name="connsiteY53-5150" fmla="*/ 2430645 h 7250295"/>
                <a:gd name="connsiteX54-5151" fmla="*/ 1981200 w 2171700"/>
                <a:gd name="connsiteY54-5152" fmla="*/ 1864914 h 7250295"/>
                <a:gd name="connsiteX55-5153" fmla="*/ 1936459 w 2171700"/>
                <a:gd name="connsiteY55-5154" fmla="*/ 1677029 h 7250295"/>
                <a:gd name="connsiteX56-5155" fmla="*/ 1922037 w 2171700"/>
                <a:gd name="connsiteY56-5156" fmla="*/ 1432534 h 7250295"/>
                <a:gd name="connsiteX57-5157" fmla="*/ 1874412 w 2171700"/>
                <a:gd name="connsiteY57-5158" fmla="*/ 1302338 h 7250295"/>
                <a:gd name="connsiteX58-5159" fmla="*/ 1407687 w 2171700"/>
                <a:gd name="connsiteY58-5160" fmla="*/ 1134975 h 7250295"/>
                <a:gd name="connsiteX59-5161" fmla="*/ 1309221 w 2171700"/>
                <a:gd name="connsiteY59-5162" fmla="*/ 1020075 h 7250295"/>
                <a:gd name="connsiteX60-5163" fmla="*/ 1365230 w 2171700"/>
                <a:gd name="connsiteY60-5164" fmla="*/ 821521 h 7250295"/>
                <a:gd name="connsiteX61-5165" fmla="*/ 1433407 w 2171700"/>
                <a:gd name="connsiteY61-5166" fmla="*/ 622909 h 7250295"/>
                <a:gd name="connsiteX62-5167" fmla="*/ 1444916 w 2171700"/>
                <a:gd name="connsiteY62-5168" fmla="*/ 380757 h 7250295"/>
                <a:gd name="connsiteX63-5169" fmla="*/ 1330946 w 2171700"/>
                <a:gd name="connsiteY63-5170" fmla="*/ 143773 h 7250295"/>
                <a:gd name="connsiteX64-5171" fmla="*/ 1063645 w 2171700"/>
                <a:gd name="connsiteY64-5172" fmla="*/ 568 h 7250295"/>
                <a:gd name="connsiteX0-5173" fmla="*/ 1063645 w 2171700"/>
                <a:gd name="connsiteY0-5174" fmla="*/ 568 h 7250295"/>
                <a:gd name="connsiteX1-5175" fmla="*/ 809625 w 2171700"/>
                <a:gd name="connsiteY1-5176" fmla="*/ 116070 h 7250295"/>
                <a:gd name="connsiteX2-5177" fmla="*/ 685800 w 2171700"/>
                <a:gd name="connsiteY2-5178" fmla="*/ 297045 h 7250295"/>
                <a:gd name="connsiteX3-5179" fmla="*/ 704850 w 2171700"/>
                <a:gd name="connsiteY3-5180" fmla="*/ 620895 h 7250295"/>
                <a:gd name="connsiteX4-5181" fmla="*/ 838200 w 2171700"/>
                <a:gd name="connsiteY4-5182" fmla="*/ 897120 h 7250295"/>
                <a:gd name="connsiteX5-5183" fmla="*/ 742950 w 2171700"/>
                <a:gd name="connsiteY5-5184" fmla="*/ 1011420 h 7250295"/>
                <a:gd name="connsiteX6-5185" fmla="*/ 133350 w 2171700"/>
                <a:gd name="connsiteY6-5186" fmla="*/ 1220970 h 7250295"/>
                <a:gd name="connsiteX7-5187" fmla="*/ 0 w 2171700"/>
                <a:gd name="connsiteY7-5188" fmla="*/ 2211570 h 7250295"/>
                <a:gd name="connsiteX8-5189" fmla="*/ 333375 w 2171700"/>
                <a:gd name="connsiteY8-5190" fmla="*/ 3106920 h 7250295"/>
                <a:gd name="connsiteX9-5191" fmla="*/ 247650 w 2171700"/>
                <a:gd name="connsiteY9-5192" fmla="*/ 3840345 h 7250295"/>
                <a:gd name="connsiteX10-5193" fmla="*/ 371475 w 2171700"/>
                <a:gd name="connsiteY10-5194" fmla="*/ 4059420 h 7250295"/>
                <a:gd name="connsiteX11-5195" fmla="*/ 495300 w 2171700"/>
                <a:gd name="connsiteY11-5196" fmla="*/ 4278495 h 7250295"/>
                <a:gd name="connsiteX12-5197" fmla="*/ 476250 w 2171700"/>
                <a:gd name="connsiteY12-5198" fmla="*/ 4735695 h 7250295"/>
                <a:gd name="connsiteX13-5199" fmla="*/ 476250 w 2171700"/>
                <a:gd name="connsiteY13-5200" fmla="*/ 5097645 h 7250295"/>
                <a:gd name="connsiteX14-5201" fmla="*/ 371475 w 2171700"/>
                <a:gd name="connsiteY14-5202" fmla="*/ 6145395 h 7250295"/>
                <a:gd name="connsiteX15-5203" fmla="*/ 371475 w 2171700"/>
                <a:gd name="connsiteY15-5204" fmla="*/ 6621645 h 7250295"/>
                <a:gd name="connsiteX16-5205" fmla="*/ 400050 w 2171700"/>
                <a:gd name="connsiteY16-5206" fmla="*/ 6821670 h 7250295"/>
                <a:gd name="connsiteX17-5207" fmla="*/ 323850 w 2171700"/>
                <a:gd name="connsiteY17-5208" fmla="*/ 7002645 h 7250295"/>
                <a:gd name="connsiteX18-5209" fmla="*/ 533400 w 2171700"/>
                <a:gd name="connsiteY18-5210" fmla="*/ 7250295 h 7250295"/>
                <a:gd name="connsiteX19-5211" fmla="*/ 952500 w 2171700"/>
                <a:gd name="connsiteY19-5212" fmla="*/ 7240770 h 7250295"/>
                <a:gd name="connsiteX20-5213" fmla="*/ 733425 w 2171700"/>
                <a:gd name="connsiteY20-5214" fmla="*/ 6821670 h 7250295"/>
                <a:gd name="connsiteX21-5215" fmla="*/ 790575 w 2171700"/>
                <a:gd name="connsiteY21-5216" fmla="*/ 6574020 h 7250295"/>
                <a:gd name="connsiteX22-5217" fmla="*/ 762000 w 2171700"/>
                <a:gd name="connsiteY22-5218" fmla="*/ 6250170 h 7250295"/>
                <a:gd name="connsiteX23-5219" fmla="*/ 885825 w 2171700"/>
                <a:gd name="connsiteY23-5220" fmla="*/ 5411970 h 7250295"/>
                <a:gd name="connsiteX24-5221" fmla="*/ 866775 w 2171700"/>
                <a:gd name="connsiteY24-5222" fmla="*/ 5326245 h 7250295"/>
                <a:gd name="connsiteX25-5223" fmla="*/ 971550 w 2171700"/>
                <a:gd name="connsiteY25-5224" fmla="*/ 5211945 h 7250295"/>
                <a:gd name="connsiteX26-5225" fmla="*/ 962025 w 2171700"/>
                <a:gd name="connsiteY26-5226" fmla="*/ 5069070 h 7250295"/>
                <a:gd name="connsiteX27-5227" fmla="*/ 1104900 w 2171700"/>
                <a:gd name="connsiteY27-5228" fmla="*/ 4526145 h 7250295"/>
                <a:gd name="connsiteX28-5229" fmla="*/ 1123950 w 2171700"/>
                <a:gd name="connsiteY28-5230" fmla="*/ 4392795 h 7250295"/>
                <a:gd name="connsiteX29-5231" fmla="*/ 1276350 w 2171700"/>
                <a:gd name="connsiteY29-5232" fmla="*/ 4649970 h 7250295"/>
                <a:gd name="connsiteX30-5233" fmla="*/ 1352550 w 2171700"/>
                <a:gd name="connsiteY30-5234" fmla="*/ 4926195 h 7250295"/>
                <a:gd name="connsiteX31-5235" fmla="*/ 1333500 w 2171700"/>
                <a:gd name="connsiteY31-5236" fmla="*/ 5069070 h 7250295"/>
                <a:gd name="connsiteX32-5237" fmla="*/ 1371600 w 2171700"/>
                <a:gd name="connsiteY32-5238" fmla="*/ 5078595 h 7250295"/>
                <a:gd name="connsiteX33-5239" fmla="*/ 1247775 w 2171700"/>
                <a:gd name="connsiteY33-5240" fmla="*/ 5516745 h 7250295"/>
                <a:gd name="connsiteX34-5241" fmla="*/ 1257300 w 2171700"/>
                <a:gd name="connsiteY34-5242" fmla="*/ 6469245 h 7250295"/>
                <a:gd name="connsiteX35-5243" fmla="*/ 1333500 w 2171700"/>
                <a:gd name="connsiteY35-5244" fmla="*/ 6583545 h 7250295"/>
                <a:gd name="connsiteX36-5245" fmla="*/ 1314450 w 2171700"/>
                <a:gd name="connsiteY36-5246" fmla="*/ 6735945 h 7250295"/>
                <a:gd name="connsiteX37-5247" fmla="*/ 1323975 w 2171700"/>
                <a:gd name="connsiteY37-5248" fmla="*/ 6859770 h 7250295"/>
                <a:gd name="connsiteX38-5249" fmla="*/ 1304925 w 2171700"/>
                <a:gd name="connsiteY38-5250" fmla="*/ 7012170 h 7250295"/>
                <a:gd name="connsiteX39-5251" fmla="*/ 1704975 w 2171700"/>
                <a:gd name="connsiteY39-5252" fmla="*/ 7212195 h 7250295"/>
                <a:gd name="connsiteX40-5253" fmla="*/ 2152650 w 2171700"/>
                <a:gd name="connsiteY40-5254" fmla="*/ 7212195 h 7250295"/>
                <a:gd name="connsiteX41-5255" fmla="*/ 2171700 w 2171700"/>
                <a:gd name="connsiteY41-5256" fmla="*/ 7069320 h 7250295"/>
                <a:gd name="connsiteX42-5257" fmla="*/ 1676400 w 2171700"/>
                <a:gd name="connsiteY42-5258" fmla="*/ 6564495 h 7250295"/>
                <a:gd name="connsiteX43-5259" fmla="*/ 1685925 w 2171700"/>
                <a:gd name="connsiteY43-5260" fmla="*/ 6459720 h 7250295"/>
                <a:gd name="connsiteX44-5261" fmla="*/ 1657350 w 2171700"/>
                <a:gd name="connsiteY44-5262" fmla="*/ 6250170 h 7250295"/>
                <a:gd name="connsiteX45-5263" fmla="*/ 1704975 w 2171700"/>
                <a:gd name="connsiteY45-5264" fmla="*/ 5973945 h 7250295"/>
                <a:gd name="connsiteX46-5265" fmla="*/ 1762125 w 2171700"/>
                <a:gd name="connsiteY46-5266" fmla="*/ 5421495 h 7250295"/>
                <a:gd name="connsiteX47-5267" fmla="*/ 1771650 w 2171700"/>
                <a:gd name="connsiteY47-5268" fmla="*/ 5354820 h 7250295"/>
                <a:gd name="connsiteX48-5269" fmla="*/ 1866900 w 2171700"/>
                <a:gd name="connsiteY48-5270" fmla="*/ 5097645 h 7250295"/>
                <a:gd name="connsiteX49-5271" fmla="*/ 1885950 w 2171700"/>
                <a:gd name="connsiteY49-5272" fmla="*/ 4573770 h 7250295"/>
                <a:gd name="connsiteX50-5273" fmla="*/ 1895475 w 2171700"/>
                <a:gd name="connsiteY50-5274" fmla="*/ 4173720 h 7250295"/>
                <a:gd name="connsiteX51-5275" fmla="*/ 1866900 w 2171700"/>
                <a:gd name="connsiteY51-5276" fmla="*/ 3630795 h 7250295"/>
                <a:gd name="connsiteX52-5277" fmla="*/ 2076450 w 2171700"/>
                <a:gd name="connsiteY52-5278" fmla="*/ 2697345 h 7250295"/>
                <a:gd name="connsiteX53-5279" fmla="*/ 2085975 w 2171700"/>
                <a:gd name="connsiteY53-5280" fmla="*/ 2430645 h 7250295"/>
                <a:gd name="connsiteX54-5281" fmla="*/ 1981200 w 2171700"/>
                <a:gd name="connsiteY54-5282" fmla="*/ 1864914 h 7250295"/>
                <a:gd name="connsiteX55-5283" fmla="*/ 1936459 w 2171700"/>
                <a:gd name="connsiteY55-5284" fmla="*/ 1677029 h 7250295"/>
                <a:gd name="connsiteX56-5285" fmla="*/ 1922037 w 2171700"/>
                <a:gd name="connsiteY56-5286" fmla="*/ 1432534 h 7250295"/>
                <a:gd name="connsiteX57-5287" fmla="*/ 1874412 w 2171700"/>
                <a:gd name="connsiteY57-5288" fmla="*/ 1302338 h 7250295"/>
                <a:gd name="connsiteX58-5289" fmla="*/ 1407687 w 2171700"/>
                <a:gd name="connsiteY58-5290" fmla="*/ 1134975 h 7250295"/>
                <a:gd name="connsiteX59-5291" fmla="*/ 1309221 w 2171700"/>
                <a:gd name="connsiteY59-5292" fmla="*/ 1020075 h 7250295"/>
                <a:gd name="connsiteX60-5293" fmla="*/ 1365230 w 2171700"/>
                <a:gd name="connsiteY60-5294" fmla="*/ 821521 h 7250295"/>
                <a:gd name="connsiteX61-5295" fmla="*/ 1433407 w 2171700"/>
                <a:gd name="connsiteY61-5296" fmla="*/ 622909 h 7250295"/>
                <a:gd name="connsiteX62-5297" fmla="*/ 1444916 w 2171700"/>
                <a:gd name="connsiteY62-5298" fmla="*/ 380757 h 7250295"/>
                <a:gd name="connsiteX63-5299" fmla="*/ 1330946 w 2171700"/>
                <a:gd name="connsiteY63-5300" fmla="*/ 143773 h 7250295"/>
                <a:gd name="connsiteX64-5301" fmla="*/ 1063645 w 2171700"/>
                <a:gd name="connsiteY64-5302" fmla="*/ 568 h 7250295"/>
                <a:gd name="connsiteX0-5303" fmla="*/ 1063645 w 2171700"/>
                <a:gd name="connsiteY0-5304" fmla="*/ 568 h 7250295"/>
                <a:gd name="connsiteX1-5305" fmla="*/ 809625 w 2171700"/>
                <a:gd name="connsiteY1-5306" fmla="*/ 116070 h 7250295"/>
                <a:gd name="connsiteX2-5307" fmla="*/ 685800 w 2171700"/>
                <a:gd name="connsiteY2-5308" fmla="*/ 297045 h 7250295"/>
                <a:gd name="connsiteX3-5309" fmla="*/ 704850 w 2171700"/>
                <a:gd name="connsiteY3-5310" fmla="*/ 620895 h 7250295"/>
                <a:gd name="connsiteX4-5311" fmla="*/ 838200 w 2171700"/>
                <a:gd name="connsiteY4-5312" fmla="*/ 897120 h 7250295"/>
                <a:gd name="connsiteX5-5313" fmla="*/ 742950 w 2171700"/>
                <a:gd name="connsiteY5-5314" fmla="*/ 1011420 h 7250295"/>
                <a:gd name="connsiteX6-5315" fmla="*/ 133350 w 2171700"/>
                <a:gd name="connsiteY6-5316" fmla="*/ 1220970 h 7250295"/>
                <a:gd name="connsiteX7-5317" fmla="*/ 0 w 2171700"/>
                <a:gd name="connsiteY7-5318" fmla="*/ 2211570 h 7250295"/>
                <a:gd name="connsiteX8-5319" fmla="*/ 333375 w 2171700"/>
                <a:gd name="connsiteY8-5320" fmla="*/ 3106920 h 7250295"/>
                <a:gd name="connsiteX9-5321" fmla="*/ 247650 w 2171700"/>
                <a:gd name="connsiteY9-5322" fmla="*/ 3840345 h 7250295"/>
                <a:gd name="connsiteX10-5323" fmla="*/ 371475 w 2171700"/>
                <a:gd name="connsiteY10-5324" fmla="*/ 4059420 h 7250295"/>
                <a:gd name="connsiteX11-5325" fmla="*/ 495300 w 2171700"/>
                <a:gd name="connsiteY11-5326" fmla="*/ 4278495 h 7250295"/>
                <a:gd name="connsiteX12-5327" fmla="*/ 476250 w 2171700"/>
                <a:gd name="connsiteY12-5328" fmla="*/ 4735695 h 7250295"/>
                <a:gd name="connsiteX13-5329" fmla="*/ 476250 w 2171700"/>
                <a:gd name="connsiteY13-5330" fmla="*/ 5097645 h 7250295"/>
                <a:gd name="connsiteX14-5331" fmla="*/ 371475 w 2171700"/>
                <a:gd name="connsiteY14-5332" fmla="*/ 6145395 h 7250295"/>
                <a:gd name="connsiteX15-5333" fmla="*/ 371475 w 2171700"/>
                <a:gd name="connsiteY15-5334" fmla="*/ 6621645 h 7250295"/>
                <a:gd name="connsiteX16-5335" fmla="*/ 400050 w 2171700"/>
                <a:gd name="connsiteY16-5336" fmla="*/ 6821670 h 7250295"/>
                <a:gd name="connsiteX17-5337" fmla="*/ 323850 w 2171700"/>
                <a:gd name="connsiteY17-5338" fmla="*/ 7002645 h 7250295"/>
                <a:gd name="connsiteX18-5339" fmla="*/ 533400 w 2171700"/>
                <a:gd name="connsiteY18-5340" fmla="*/ 7250295 h 7250295"/>
                <a:gd name="connsiteX19-5341" fmla="*/ 952500 w 2171700"/>
                <a:gd name="connsiteY19-5342" fmla="*/ 7240770 h 7250295"/>
                <a:gd name="connsiteX20-5343" fmla="*/ 733425 w 2171700"/>
                <a:gd name="connsiteY20-5344" fmla="*/ 6821670 h 7250295"/>
                <a:gd name="connsiteX21-5345" fmla="*/ 790575 w 2171700"/>
                <a:gd name="connsiteY21-5346" fmla="*/ 6574020 h 7250295"/>
                <a:gd name="connsiteX22-5347" fmla="*/ 762000 w 2171700"/>
                <a:gd name="connsiteY22-5348" fmla="*/ 6250170 h 7250295"/>
                <a:gd name="connsiteX23-5349" fmla="*/ 885825 w 2171700"/>
                <a:gd name="connsiteY23-5350" fmla="*/ 5411970 h 7250295"/>
                <a:gd name="connsiteX24-5351" fmla="*/ 866775 w 2171700"/>
                <a:gd name="connsiteY24-5352" fmla="*/ 5326245 h 7250295"/>
                <a:gd name="connsiteX25-5353" fmla="*/ 971550 w 2171700"/>
                <a:gd name="connsiteY25-5354" fmla="*/ 5211945 h 7250295"/>
                <a:gd name="connsiteX26-5355" fmla="*/ 962025 w 2171700"/>
                <a:gd name="connsiteY26-5356" fmla="*/ 5069070 h 7250295"/>
                <a:gd name="connsiteX27-5357" fmla="*/ 1104900 w 2171700"/>
                <a:gd name="connsiteY27-5358" fmla="*/ 4526145 h 7250295"/>
                <a:gd name="connsiteX28-5359" fmla="*/ 1123950 w 2171700"/>
                <a:gd name="connsiteY28-5360" fmla="*/ 4392795 h 7250295"/>
                <a:gd name="connsiteX29-5361" fmla="*/ 1276350 w 2171700"/>
                <a:gd name="connsiteY29-5362" fmla="*/ 4649970 h 7250295"/>
                <a:gd name="connsiteX30-5363" fmla="*/ 1352550 w 2171700"/>
                <a:gd name="connsiteY30-5364" fmla="*/ 4926195 h 7250295"/>
                <a:gd name="connsiteX31-5365" fmla="*/ 1333500 w 2171700"/>
                <a:gd name="connsiteY31-5366" fmla="*/ 5069070 h 7250295"/>
                <a:gd name="connsiteX32-5367" fmla="*/ 1371600 w 2171700"/>
                <a:gd name="connsiteY32-5368" fmla="*/ 5078595 h 7250295"/>
                <a:gd name="connsiteX33-5369" fmla="*/ 1247775 w 2171700"/>
                <a:gd name="connsiteY33-5370" fmla="*/ 5516745 h 7250295"/>
                <a:gd name="connsiteX34-5371" fmla="*/ 1257300 w 2171700"/>
                <a:gd name="connsiteY34-5372" fmla="*/ 6469245 h 7250295"/>
                <a:gd name="connsiteX35-5373" fmla="*/ 1333500 w 2171700"/>
                <a:gd name="connsiteY35-5374" fmla="*/ 6583545 h 7250295"/>
                <a:gd name="connsiteX36-5375" fmla="*/ 1314450 w 2171700"/>
                <a:gd name="connsiteY36-5376" fmla="*/ 6735945 h 7250295"/>
                <a:gd name="connsiteX37-5377" fmla="*/ 1323975 w 2171700"/>
                <a:gd name="connsiteY37-5378" fmla="*/ 6859770 h 7250295"/>
                <a:gd name="connsiteX38-5379" fmla="*/ 1304925 w 2171700"/>
                <a:gd name="connsiteY38-5380" fmla="*/ 7012170 h 7250295"/>
                <a:gd name="connsiteX39-5381" fmla="*/ 1704975 w 2171700"/>
                <a:gd name="connsiteY39-5382" fmla="*/ 7212195 h 7250295"/>
                <a:gd name="connsiteX40-5383" fmla="*/ 2152650 w 2171700"/>
                <a:gd name="connsiteY40-5384" fmla="*/ 7212195 h 7250295"/>
                <a:gd name="connsiteX41-5385" fmla="*/ 2171700 w 2171700"/>
                <a:gd name="connsiteY41-5386" fmla="*/ 7069320 h 7250295"/>
                <a:gd name="connsiteX42-5387" fmla="*/ 1676400 w 2171700"/>
                <a:gd name="connsiteY42-5388" fmla="*/ 6564495 h 7250295"/>
                <a:gd name="connsiteX43-5389" fmla="*/ 1685925 w 2171700"/>
                <a:gd name="connsiteY43-5390" fmla="*/ 6459720 h 7250295"/>
                <a:gd name="connsiteX44-5391" fmla="*/ 1657350 w 2171700"/>
                <a:gd name="connsiteY44-5392" fmla="*/ 6250170 h 7250295"/>
                <a:gd name="connsiteX45-5393" fmla="*/ 1704975 w 2171700"/>
                <a:gd name="connsiteY45-5394" fmla="*/ 5973945 h 7250295"/>
                <a:gd name="connsiteX46-5395" fmla="*/ 1762125 w 2171700"/>
                <a:gd name="connsiteY46-5396" fmla="*/ 5421495 h 7250295"/>
                <a:gd name="connsiteX47-5397" fmla="*/ 1771650 w 2171700"/>
                <a:gd name="connsiteY47-5398" fmla="*/ 5354820 h 7250295"/>
                <a:gd name="connsiteX48-5399" fmla="*/ 1866900 w 2171700"/>
                <a:gd name="connsiteY48-5400" fmla="*/ 5097645 h 7250295"/>
                <a:gd name="connsiteX49-5401" fmla="*/ 1885950 w 2171700"/>
                <a:gd name="connsiteY49-5402" fmla="*/ 4573770 h 7250295"/>
                <a:gd name="connsiteX50-5403" fmla="*/ 1895475 w 2171700"/>
                <a:gd name="connsiteY50-5404" fmla="*/ 4173720 h 7250295"/>
                <a:gd name="connsiteX51-5405" fmla="*/ 1866900 w 2171700"/>
                <a:gd name="connsiteY51-5406" fmla="*/ 3630795 h 7250295"/>
                <a:gd name="connsiteX52-5407" fmla="*/ 2076450 w 2171700"/>
                <a:gd name="connsiteY52-5408" fmla="*/ 2697345 h 7250295"/>
                <a:gd name="connsiteX53-5409" fmla="*/ 2085975 w 2171700"/>
                <a:gd name="connsiteY53-5410" fmla="*/ 2430645 h 7250295"/>
                <a:gd name="connsiteX54-5411" fmla="*/ 1981200 w 2171700"/>
                <a:gd name="connsiteY54-5412" fmla="*/ 1864914 h 7250295"/>
                <a:gd name="connsiteX55-5413" fmla="*/ 1936459 w 2171700"/>
                <a:gd name="connsiteY55-5414" fmla="*/ 1677029 h 7250295"/>
                <a:gd name="connsiteX56-5415" fmla="*/ 1922037 w 2171700"/>
                <a:gd name="connsiteY56-5416" fmla="*/ 1432534 h 7250295"/>
                <a:gd name="connsiteX57-5417" fmla="*/ 1874412 w 2171700"/>
                <a:gd name="connsiteY57-5418" fmla="*/ 1302338 h 7250295"/>
                <a:gd name="connsiteX58-5419" fmla="*/ 1407687 w 2171700"/>
                <a:gd name="connsiteY58-5420" fmla="*/ 1134975 h 7250295"/>
                <a:gd name="connsiteX59-5421" fmla="*/ 1309221 w 2171700"/>
                <a:gd name="connsiteY59-5422" fmla="*/ 1020075 h 7250295"/>
                <a:gd name="connsiteX60-5423" fmla="*/ 1365230 w 2171700"/>
                <a:gd name="connsiteY60-5424" fmla="*/ 821521 h 7250295"/>
                <a:gd name="connsiteX61-5425" fmla="*/ 1433407 w 2171700"/>
                <a:gd name="connsiteY61-5426" fmla="*/ 622909 h 7250295"/>
                <a:gd name="connsiteX62-5427" fmla="*/ 1444916 w 2171700"/>
                <a:gd name="connsiteY62-5428" fmla="*/ 380757 h 7250295"/>
                <a:gd name="connsiteX63-5429" fmla="*/ 1330946 w 2171700"/>
                <a:gd name="connsiteY63-5430" fmla="*/ 143773 h 7250295"/>
                <a:gd name="connsiteX64-5431" fmla="*/ 1063645 w 2171700"/>
                <a:gd name="connsiteY64-5432" fmla="*/ 568 h 7250295"/>
                <a:gd name="connsiteX0-5433" fmla="*/ 1063645 w 2171700"/>
                <a:gd name="connsiteY0-5434" fmla="*/ 568 h 7250295"/>
                <a:gd name="connsiteX1-5435" fmla="*/ 809625 w 2171700"/>
                <a:gd name="connsiteY1-5436" fmla="*/ 116070 h 7250295"/>
                <a:gd name="connsiteX2-5437" fmla="*/ 685800 w 2171700"/>
                <a:gd name="connsiteY2-5438" fmla="*/ 297045 h 7250295"/>
                <a:gd name="connsiteX3-5439" fmla="*/ 704850 w 2171700"/>
                <a:gd name="connsiteY3-5440" fmla="*/ 620895 h 7250295"/>
                <a:gd name="connsiteX4-5441" fmla="*/ 838200 w 2171700"/>
                <a:gd name="connsiteY4-5442" fmla="*/ 897120 h 7250295"/>
                <a:gd name="connsiteX5-5443" fmla="*/ 742950 w 2171700"/>
                <a:gd name="connsiteY5-5444" fmla="*/ 1011420 h 7250295"/>
                <a:gd name="connsiteX6-5445" fmla="*/ 133350 w 2171700"/>
                <a:gd name="connsiteY6-5446" fmla="*/ 1220970 h 7250295"/>
                <a:gd name="connsiteX7-5447" fmla="*/ 0 w 2171700"/>
                <a:gd name="connsiteY7-5448" fmla="*/ 2211570 h 7250295"/>
                <a:gd name="connsiteX8-5449" fmla="*/ 333375 w 2171700"/>
                <a:gd name="connsiteY8-5450" fmla="*/ 3106920 h 7250295"/>
                <a:gd name="connsiteX9-5451" fmla="*/ 247650 w 2171700"/>
                <a:gd name="connsiteY9-5452" fmla="*/ 3840345 h 7250295"/>
                <a:gd name="connsiteX10-5453" fmla="*/ 371475 w 2171700"/>
                <a:gd name="connsiteY10-5454" fmla="*/ 4059420 h 7250295"/>
                <a:gd name="connsiteX11-5455" fmla="*/ 495300 w 2171700"/>
                <a:gd name="connsiteY11-5456" fmla="*/ 4278495 h 7250295"/>
                <a:gd name="connsiteX12-5457" fmla="*/ 476250 w 2171700"/>
                <a:gd name="connsiteY12-5458" fmla="*/ 4735695 h 7250295"/>
                <a:gd name="connsiteX13-5459" fmla="*/ 476250 w 2171700"/>
                <a:gd name="connsiteY13-5460" fmla="*/ 5097645 h 7250295"/>
                <a:gd name="connsiteX14-5461" fmla="*/ 371475 w 2171700"/>
                <a:gd name="connsiteY14-5462" fmla="*/ 6145395 h 7250295"/>
                <a:gd name="connsiteX15-5463" fmla="*/ 371475 w 2171700"/>
                <a:gd name="connsiteY15-5464" fmla="*/ 6621645 h 7250295"/>
                <a:gd name="connsiteX16-5465" fmla="*/ 400050 w 2171700"/>
                <a:gd name="connsiteY16-5466" fmla="*/ 6821670 h 7250295"/>
                <a:gd name="connsiteX17-5467" fmla="*/ 323850 w 2171700"/>
                <a:gd name="connsiteY17-5468" fmla="*/ 7002645 h 7250295"/>
                <a:gd name="connsiteX18-5469" fmla="*/ 533400 w 2171700"/>
                <a:gd name="connsiteY18-5470" fmla="*/ 7250295 h 7250295"/>
                <a:gd name="connsiteX19-5471" fmla="*/ 952500 w 2171700"/>
                <a:gd name="connsiteY19-5472" fmla="*/ 7240770 h 7250295"/>
                <a:gd name="connsiteX20-5473" fmla="*/ 733425 w 2171700"/>
                <a:gd name="connsiteY20-5474" fmla="*/ 6821670 h 7250295"/>
                <a:gd name="connsiteX21-5475" fmla="*/ 790575 w 2171700"/>
                <a:gd name="connsiteY21-5476" fmla="*/ 6574020 h 7250295"/>
                <a:gd name="connsiteX22-5477" fmla="*/ 762000 w 2171700"/>
                <a:gd name="connsiteY22-5478" fmla="*/ 6250170 h 7250295"/>
                <a:gd name="connsiteX23-5479" fmla="*/ 885825 w 2171700"/>
                <a:gd name="connsiteY23-5480" fmla="*/ 5411970 h 7250295"/>
                <a:gd name="connsiteX24-5481" fmla="*/ 866775 w 2171700"/>
                <a:gd name="connsiteY24-5482" fmla="*/ 5326245 h 7250295"/>
                <a:gd name="connsiteX25-5483" fmla="*/ 971550 w 2171700"/>
                <a:gd name="connsiteY25-5484" fmla="*/ 5211945 h 7250295"/>
                <a:gd name="connsiteX26-5485" fmla="*/ 962025 w 2171700"/>
                <a:gd name="connsiteY26-5486" fmla="*/ 5069070 h 7250295"/>
                <a:gd name="connsiteX27-5487" fmla="*/ 1104900 w 2171700"/>
                <a:gd name="connsiteY27-5488" fmla="*/ 4526145 h 7250295"/>
                <a:gd name="connsiteX28-5489" fmla="*/ 1123950 w 2171700"/>
                <a:gd name="connsiteY28-5490" fmla="*/ 4392795 h 7250295"/>
                <a:gd name="connsiteX29-5491" fmla="*/ 1276350 w 2171700"/>
                <a:gd name="connsiteY29-5492" fmla="*/ 4649970 h 7250295"/>
                <a:gd name="connsiteX30-5493" fmla="*/ 1352550 w 2171700"/>
                <a:gd name="connsiteY30-5494" fmla="*/ 4926195 h 7250295"/>
                <a:gd name="connsiteX31-5495" fmla="*/ 1333500 w 2171700"/>
                <a:gd name="connsiteY31-5496" fmla="*/ 5069070 h 7250295"/>
                <a:gd name="connsiteX32-5497" fmla="*/ 1371600 w 2171700"/>
                <a:gd name="connsiteY32-5498" fmla="*/ 5078595 h 7250295"/>
                <a:gd name="connsiteX33-5499" fmla="*/ 1247775 w 2171700"/>
                <a:gd name="connsiteY33-5500" fmla="*/ 5516745 h 7250295"/>
                <a:gd name="connsiteX34-5501" fmla="*/ 1257300 w 2171700"/>
                <a:gd name="connsiteY34-5502" fmla="*/ 6469245 h 7250295"/>
                <a:gd name="connsiteX35-5503" fmla="*/ 1333500 w 2171700"/>
                <a:gd name="connsiteY35-5504" fmla="*/ 6583545 h 7250295"/>
                <a:gd name="connsiteX36-5505" fmla="*/ 1314450 w 2171700"/>
                <a:gd name="connsiteY36-5506" fmla="*/ 6735945 h 7250295"/>
                <a:gd name="connsiteX37-5507" fmla="*/ 1323975 w 2171700"/>
                <a:gd name="connsiteY37-5508" fmla="*/ 6859770 h 7250295"/>
                <a:gd name="connsiteX38-5509" fmla="*/ 1304925 w 2171700"/>
                <a:gd name="connsiteY38-5510" fmla="*/ 7012170 h 7250295"/>
                <a:gd name="connsiteX39-5511" fmla="*/ 1704975 w 2171700"/>
                <a:gd name="connsiteY39-5512" fmla="*/ 7212195 h 7250295"/>
                <a:gd name="connsiteX40-5513" fmla="*/ 2152650 w 2171700"/>
                <a:gd name="connsiteY40-5514" fmla="*/ 7212195 h 7250295"/>
                <a:gd name="connsiteX41-5515" fmla="*/ 2171700 w 2171700"/>
                <a:gd name="connsiteY41-5516" fmla="*/ 7069320 h 7250295"/>
                <a:gd name="connsiteX42-5517" fmla="*/ 1676400 w 2171700"/>
                <a:gd name="connsiteY42-5518" fmla="*/ 6564495 h 7250295"/>
                <a:gd name="connsiteX43-5519" fmla="*/ 1685925 w 2171700"/>
                <a:gd name="connsiteY43-5520" fmla="*/ 6459720 h 7250295"/>
                <a:gd name="connsiteX44-5521" fmla="*/ 1657350 w 2171700"/>
                <a:gd name="connsiteY44-5522" fmla="*/ 6250170 h 7250295"/>
                <a:gd name="connsiteX45-5523" fmla="*/ 1704975 w 2171700"/>
                <a:gd name="connsiteY45-5524" fmla="*/ 5973945 h 7250295"/>
                <a:gd name="connsiteX46-5525" fmla="*/ 1762125 w 2171700"/>
                <a:gd name="connsiteY46-5526" fmla="*/ 5421495 h 7250295"/>
                <a:gd name="connsiteX47-5527" fmla="*/ 1771650 w 2171700"/>
                <a:gd name="connsiteY47-5528" fmla="*/ 5354820 h 7250295"/>
                <a:gd name="connsiteX48-5529" fmla="*/ 1866900 w 2171700"/>
                <a:gd name="connsiteY48-5530" fmla="*/ 5097645 h 7250295"/>
                <a:gd name="connsiteX49-5531" fmla="*/ 1885950 w 2171700"/>
                <a:gd name="connsiteY49-5532" fmla="*/ 4573770 h 7250295"/>
                <a:gd name="connsiteX50-5533" fmla="*/ 1895475 w 2171700"/>
                <a:gd name="connsiteY50-5534" fmla="*/ 4173720 h 7250295"/>
                <a:gd name="connsiteX51-5535" fmla="*/ 1866900 w 2171700"/>
                <a:gd name="connsiteY51-5536" fmla="*/ 3630795 h 7250295"/>
                <a:gd name="connsiteX52-5537" fmla="*/ 2076450 w 2171700"/>
                <a:gd name="connsiteY52-5538" fmla="*/ 2697345 h 7250295"/>
                <a:gd name="connsiteX53-5539" fmla="*/ 2085975 w 2171700"/>
                <a:gd name="connsiteY53-5540" fmla="*/ 2430645 h 7250295"/>
                <a:gd name="connsiteX54-5541" fmla="*/ 1981200 w 2171700"/>
                <a:gd name="connsiteY54-5542" fmla="*/ 1864914 h 7250295"/>
                <a:gd name="connsiteX55-5543" fmla="*/ 1936459 w 2171700"/>
                <a:gd name="connsiteY55-5544" fmla="*/ 1677029 h 7250295"/>
                <a:gd name="connsiteX56-5545" fmla="*/ 1922037 w 2171700"/>
                <a:gd name="connsiteY56-5546" fmla="*/ 1432534 h 7250295"/>
                <a:gd name="connsiteX57-5547" fmla="*/ 1874412 w 2171700"/>
                <a:gd name="connsiteY57-5548" fmla="*/ 1302338 h 7250295"/>
                <a:gd name="connsiteX58-5549" fmla="*/ 1407687 w 2171700"/>
                <a:gd name="connsiteY58-5550" fmla="*/ 1134975 h 7250295"/>
                <a:gd name="connsiteX59-5551" fmla="*/ 1309221 w 2171700"/>
                <a:gd name="connsiteY59-5552" fmla="*/ 1020075 h 7250295"/>
                <a:gd name="connsiteX60-5553" fmla="*/ 1365230 w 2171700"/>
                <a:gd name="connsiteY60-5554" fmla="*/ 821521 h 7250295"/>
                <a:gd name="connsiteX61-5555" fmla="*/ 1433407 w 2171700"/>
                <a:gd name="connsiteY61-5556" fmla="*/ 622909 h 7250295"/>
                <a:gd name="connsiteX62-5557" fmla="*/ 1444916 w 2171700"/>
                <a:gd name="connsiteY62-5558" fmla="*/ 380757 h 7250295"/>
                <a:gd name="connsiteX63-5559" fmla="*/ 1330946 w 2171700"/>
                <a:gd name="connsiteY63-5560" fmla="*/ 143773 h 7250295"/>
                <a:gd name="connsiteX64-5561" fmla="*/ 1063645 w 2171700"/>
                <a:gd name="connsiteY64-5562" fmla="*/ 568 h 7250295"/>
                <a:gd name="connsiteX0-5563" fmla="*/ 1063645 w 2171700"/>
                <a:gd name="connsiteY0-5564" fmla="*/ 568 h 7250295"/>
                <a:gd name="connsiteX1-5565" fmla="*/ 809625 w 2171700"/>
                <a:gd name="connsiteY1-5566" fmla="*/ 116070 h 7250295"/>
                <a:gd name="connsiteX2-5567" fmla="*/ 685800 w 2171700"/>
                <a:gd name="connsiteY2-5568" fmla="*/ 297045 h 7250295"/>
                <a:gd name="connsiteX3-5569" fmla="*/ 704850 w 2171700"/>
                <a:gd name="connsiteY3-5570" fmla="*/ 620895 h 7250295"/>
                <a:gd name="connsiteX4-5571" fmla="*/ 838200 w 2171700"/>
                <a:gd name="connsiteY4-5572" fmla="*/ 897120 h 7250295"/>
                <a:gd name="connsiteX5-5573" fmla="*/ 742950 w 2171700"/>
                <a:gd name="connsiteY5-5574" fmla="*/ 1011420 h 7250295"/>
                <a:gd name="connsiteX6-5575" fmla="*/ 133350 w 2171700"/>
                <a:gd name="connsiteY6-5576" fmla="*/ 1220970 h 7250295"/>
                <a:gd name="connsiteX7-5577" fmla="*/ 0 w 2171700"/>
                <a:gd name="connsiteY7-5578" fmla="*/ 2211570 h 7250295"/>
                <a:gd name="connsiteX8-5579" fmla="*/ 333375 w 2171700"/>
                <a:gd name="connsiteY8-5580" fmla="*/ 3106920 h 7250295"/>
                <a:gd name="connsiteX9-5581" fmla="*/ 247650 w 2171700"/>
                <a:gd name="connsiteY9-5582" fmla="*/ 3840345 h 7250295"/>
                <a:gd name="connsiteX10-5583" fmla="*/ 371475 w 2171700"/>
                <a:gd name="connsiteY10-5584" fmla="*/ 4059420 h 7250295"/>
                <a:gd name="connsiteX11-5585" fmla="*/ 495300 w 2171700"/>
                <a:gd name="connsiteY11-5586" fmla="*/ 4278495 h 7250295"/>
                <a:gd name="connsiteX12-5587" fmla="*/ 476250 w 2171700"/>
                <a:gd name="connsiteY12-5588" fmla="*/ 4735695 h 7250295"/>
                <a:gd name="connsiteX13-5589" fmla="*/ 476250 w 2171700"/>
                <a:gd name="connsiteY13-5590" fmla="*/ 5097645 h 7250295"/>
                <a:gd name="connsiteX14-5591" fmla="*/ 371475 w 2171700"/>
                <a:gd name="connsiteY14-5592" fmla="*/ 6145395 h 7250295"/>
                <a:gd name="connsiteX15-5593" fmla="*/ 371475 w 2171700"/>
                <a:gd name="connsiteY15-5594" fmla="*/ 6621645 h 7250295"/>
                <a:gd name="connsiteX16-5595" fmla="*/ 400050 w 2171700"/>
                <a:gd name="connsiteY16-5596" fmla="*/ 6821670 h 7250295"/>
                <a:gd name="connsiteX17-5597" fmla="*/ 323850 w 2171700"/>
                <a:gd name="connsiteY17-5598" fmla="*/ 7002645 h 7250295"/>
                <a:gd name="connsiteX18-5599" fmla="*/ 533400 w 2171700"/>
                <a:gd name="connsiteY18-5600" fmla="*/ 7250295 h 7250295"/>
                <a:gd name="connsiteX19-5601" fmla="*/ 952500 w 2171700"/>
                <a:gd name="connsiteY19-5602" fmla="*/ 7240770 h 7250295"/>
                <a:gd name="connsiteX20-5603" fmla="*/ 733425 w 2171700"/>
                <a:gd name="connsiteY20-5604" fmla="*/ 6821670 h 7250295"/>
                <a:gd name="connsiteX21-5605" fmla="*/ 790575 w 2171700"/>
                <a:gd name="connsiteY21-5606" fmla="*/ 6574020 h 7250295"/>
                <a:gd name="connsiteX22-5607" fmla="*/ 762000 w 2171700"/>
                <a:gd name="connsiteY22-5608" fmla="*/ 6250170 h 7250295"/>
                <a:gd name="connsiteX23-5609" fmla="*/ 885825 w 2171700"/>
                <a:gd name="connsiteY23-5610" fmla="*/ 5411970 h 7250295"/>
                <a:gd name="connsiteX24-5611" fmla="*/ 866775 w 2171700"/>
                <a:gd name="connsiteY24-5612" fmla="*/ 5326245 h 7250295"/>
                <a:gd name="connsiteX25-5613" fmla="*/ 971550 w 2171700"/>
                <a:gd name="connsiteY25-5614" fmla="*/ 5211945 h 7250295"/>
                <a:gd name="connsiteX26-5615" fmla="*/ 962025 w 2171700"/>
                <a:gd name="connsiteY26-5616" fmla="*/ 5069070 h 7250295"/>
                <a:gd name="connsiteX27-5617" fmla="*/ 1104900 w 2171700"/>
                <a:gd name="connsiteY27-5618" fmla="*/ 4526145 h 7250295"/>
                <a:gd name="connsiteX28-5619" fmla="*/ 1123950 w 2171700"/>
                <a:gd name="connsiteY28-5620" fmla="*/ 4392795 h 7250295"/>
                <a:gd name="connsiteX29-5621" fmla="*/ 1276350 w 2171700"/>
                <a:gd name="connsiteY29-5622" fmla="*/ 4649970 h 7250295"/>
                <a:gd name="connsiteX30-5623" fmla="*/ 1352550 w 2171700"/>
                <a:gd name="connsiteY30-5624" fmla="*/ 4926195 h 7250295"/>
                <a:gd name="connsiteX31-5625" fmla="*/ 1333500 w 2171700"/>
                <a:gd name="connsiteY31-5626" fmla="*/ 5069070 h 7250295"/>
                <a:gd name="connsiteX32-5627" fmla="*/ 1371600 w 2171700"/>
                <a:gd name="connsiteY32-5628" fmla="*/ 5078595 h 7250295"/>
                <a:gd name="connsiteX33-5629" fmla="*/ 1247775 w 2171700"/>
                <a:gd name="connsiteY33-5630" fmla="*/ 5516745 h 7250295"/>
                <a:gd name="connsiteX34-5631" fmla="*/ 1257300 w 2171700"/>
                <a:gd name="connsiteY34-5632" fmla="*/ 6469245 h 7250295"/>
                <a:gd name="connsiteX35-5633" fmla="*/ 1333500 w 2171700"/>
                <a:gd name="connsiteY35-5634" fmla="*/ 6583545 h 7250295"/>
                <a:gd name="connsiteX36-5635" fmla="*/ 1314450 w 2171700"/>
                <a:gd name="connsiteY36-5636" fmla="*/ 6735945 h 7250295"/>
                <a:gd name="connsiteX37-5637" fmla="*/ 1323975 w 2171700"/>
                <a:gd name="connsiteY37-5638" fmla="*/ 6859770 h 7250295"/>
                <a:gd name="connsiteX38-5639" fmla="*/ 1304925 w 2171700"/>
                <a:gd name="connsiteY38-5640" fmla="*/ 7012170 h 7250295"/>
                <a:gd name="connsiteX39-5641" fmla="*/ 1704975 w 2171700"/>
                <a:gd name="connsiteY39-5642" fmla="*/ 7212195 h 7250295"/>
                <a:gd name="connsiteX40-5643" fmla="*/ 2152650 w 2171700"/>
                <a:gd name="connsiteY40-5644" fmla="*/ 7212195 h 7250295"/>
                <a:gd name="connsiteX41-5645" fmla="*/ 2171700 w 2171700"/>
                <a:gd name="connsiteY41-5646" fmla="*/ 7069320 h 7250295"/>
                <a:gd name="connsiteX42-5647" fmla="*/ 1676400 w 2171700"/>
                <a:gd name="connsiteY42-5648" fmla="*/ 6564495 h 7250295"/>
                <a:gd name="connsiteX43-5649" fmla="*/ 1685925 w 2171700"/>
                <a:gd name="connsiteY43-5650" fmla="*/ 6459720 h 7250295"/>
                <a:gd name="connsiteX44-5651" fmla="*/ 1657350 w 2171700"/>
                <a:gd name="connsiteY44-5652" fmla="*/ 6250170 h 7250295"/>
                <a:gd name="connsiteX45-5653" fmla="*/ 1704975 w 2171700"/>
                <a:gd name="connsiteY45-5654" fmla="*/ 5973945 h 7250295"/>
                <a:gd name="connsiteX46-5655" fmla="*/ 1762125 w 2171700"/>
                <a:gd name="connsiteY46-5656" fmla="*/ 5421495 h 7250295"/>
                <a:gd name="connsiteX47-5657" fmla="*/ 1771650 w 2171700"/>
                <a:gd name="connsiteY47-5658" fmla="*/ 5354820 h 7250295"/>
                <a:gd name="connsiteX48-5659" fmla="*/ 1866900 w 2171700"/>
                <a:gd name="connsiteY48-5660" fmla="*/ 5097645 h 7250295"/>
                <a:gd name="connsiteX49-5661" fmla="*/ 1885950 w 2171700"/>
                <a:gd name="connsiteY49-5662" fmla="*/ 4573770 h 7250295"/>
                <a:gd name="connsiteX50-5663" fmla="*/ 1895475 w 2171700"/>
                <a:gd name="connsiteY50-5664" fmla="*/ 4173720 h 7250295"/>
                <a:gd name="connsiteX51-5665" fmla="*/ 1866900 w 2171700"/>
                <a:gd name="connsiteY51-5666" fmla="*/ 3630795 h 7250295"/>
                <a:gd name="connsiteX52-5667" fmla="*/ 2076450 w 2171700"/>
                <a:gd name="connsiteY52-5668" fmla="*/ 2697345 h 7250295"/>
                <a:gd name="connsiteX53-5669" fmla="*/ 2060015 w 2171700"/>
                <a:gd name="connsiteY53-5670" fmla="*/ 2447952 h 7250295"/>
                <a:gd name="connsiteX54-5671" fmla="*/ 1981200 w 2171700"/>
                <a:gd name="connsiteY54-5672" fmla="*/ 1864914 h 7250295"/>
                <a:gd name="connsiteX55-5673" fmla="*/ 1936459 w 2171700"/>
                <a:gd name="connsiteY55-5674" fmla="*/ 1677029 h 7250295"/>
                <a:gd name="connsiteX56-5675" fmla="*/ 1922037 w 2171700"/>
                <a:gd name="connsiteY56-5676" fmla="*/ 1432534 h 7250295"/>
                <a:gd name="connsiteX57-5677" fmla="*/ 1874412 w 2171700"/>
                <a:gd name="connsiteY57-5678" fmla="*/ 1302338 h 7250295"/>
                <a:gd name="connsiteX58-5679" fmla="*/ 1407687 w 2171700"/>
                <a:gd name="connsiteY58-5680" fmla="*/ 1134975 h 7250295"/>
                <a:gd name="connsiteX59-5681" fmla="*/ 1309221 w 2171700"/>
                <a:gd name="connsiteY59-5682" fmla="*/ 1020075 h 7250295"/>
                <a:gd name="connsiteX60-5683" fmla="*/ 1365230 w 2171700"/>
                <a:gd name="connsiteY60-5684" fmla="*/ 821521 h 7250295"/>
                <a:gd name="connsiteX61-5685" fmla="*/ 1433407 w 2171700"/>
                <a:gd name="connsiteY61-5686" fmla="*/ 622909 h 7250295"/>
                <a:gd name="connsiteX62-5687" fmla="*/ 1444916 w 2171700"/>
                <a:gd name="connsiteY62-5688" fmla="*/ 380757 h 7250295"/>
                <a:gd name="connsiteX63-5689" fmla="*/ 1330946 w 2171700"/>
                <a:gd name="connsiteY63-5690" fmla="*/ 143773 h 7250295"/>
                <a:gd name="connsiteX64-5691" fmla="*/ 1063645 w 2171700"/>
                <a:gd name="connsiteY64-5692" fmla="*/ 568 h 7250295"/>
                <a:gd name="connsiteX0-5693" fmla="*/ 1063645 w 2171700"/>
                <a:gd name="connsiteY0-5694" fmla="*/ 568 h 7250295"/>
                <a:gd name="connsiteX1-5695" fmla="*/ 809625 w 2171700"/>
                <a:gd name="connsiteY1-5696" fmla="*/ 116070 h 7250295"/>
                <a:gd name="connsiteX2-5697" fmla="*/ 685800 w 2171700"/>
                <a:gd name="connsiteY2-5698" fmla="*/ 297045 h 7250295"/>
                <a:gd name="connsiteX3-5699" fmla="*/ 704850 w 2171700"/>
                <a:gd name="connsiteY3-5700" fmla="*/ 620895 h 7250295"/>
                <a:gd name="connsiteX4-5701" fmla="*/ 838200 w 2171700"/>
                <a:gd name="connsiteY4-5702" fmla="*/ 897120 h 7250295"/>
                <a:gd name="connsiteX5-5703" fmla="*/ 742950 w 2171700"/>
                <a:gd name="connsiteY5-5704" fmla="*/ 1011420 h 7250295"/>
                <a:gd name="connsiteX6-5705" fmla="*/ 133350 w 2171700"/>
                <a:gd name="connsiteY6-5706" fmla="*/ 1220970 h 7250295"/>
                <a:gd name="connsiteX7-5707" fmla="*/ 0 w 2171700"/>
                <a:gd name="connsiteY7-5708" fmla="*/ 2211570 h 7250295"/>
                <a:gd name="connsiteX8-5709" fmla="*/ 333375 w 2171700"/>
                <a:gd name="connsiteY8-5710" fmla="*/ 3106920 h 7250295"/>
                <a:gd name="connsiteX9-5711" fmla="*/ 247650 w 2171700"/>
                <a:gd name="connsiteY9-5712" fmla="*/ 3840345 h 7250295"/>
                <a:gd name="connsiteX10-5713" fmla="*/ 371475 w 2171700"/>
                <a:gd name="connsiteY10-5714" fmla="*/ 4059420 h 7250295"/>
                <a:gd name="connsiteX11-5715" fmla="*/ 495300 w 2171700"/>
                <a:gd name="connsiteY11-5716" fmla="*/ 4278495 h 7250295"/>
                <a:gd name="connsiteX12-5717" fmla="*/ 476250 w 2171700"/>
                <a:gd name="connsiteY12-5718" fmla="*/ 4735695 h 7250295"/>
                <a:gd name="connsiteX13-5719" fmla="*/ 476250 w 2171700"/>
                <a:gd name="connsiteY13-5720" fmla="*/ 5097645 h 7250295"/>
                <a:gd name="connsiteX14-5721" fmla="*/ 371475 w 2171700"/>
                <a:gd name="connsiteY14-5722" fmla="*/ 6145395 h 7250295"/>
                <a:gd name="connsiteX15-5723" fmla="*/ 371475 w 2171700"/>
                <a:gd name="connsiteY15-5724" fmla="*/ 6621645 h 7250295"/>
                <a:gd name="connsiteX16-5725" fmla="*/ 400050 w 2171700"/>
                <a:gd name="connsiteY16-5726" fmla="*/ 6821670 h 7250295"/>
                <a:gd name="connsiteX17-5727" fmla="*/ 323850 w 2171700"/>
                <a:gd name="connsiteY17-5728" fmla="*/ 7002645 h 7250295"/>
                <a:gd name="connsiteX18-5729" fmla="*/ 533400 w 2171700"/>
                <a:gd name="connsiteY18-5730" fmla="*/ 7250295 h 7250295"/>
                <a:gd name="connsiteX19-5731" fmla="*/ 952500 w 2171700"/>
                <a:gd name="connsiteY19-5732" fmla="*/ 7240770 h 7250295"/>
                <a:gd name="connsiteX20-5733" fmla="*/ 733425 w 2171700"/>
                <a:gd name="connsiteY20-5734" fmla="*/ 6821670 h 7250295"/>
                <a:gd name="connsiteX21-5735" fmla="*/ 790575 w 2171700"/>
                <a:gd name="connsiteY21-5736" fmla="*/ 6574020 h 7250295"/>
                <a:gd name="connsiteX22-5737" fmla="*/ 762000 w 2171700"/>
                <a:gd name="connsiteY22-5738" fmla="*/ 6250170 h 7250295"/>
                <a:gd name="connsiteX23-5739" fmla="*/ 885825 w 2171700"/>
                <a:gd name="connsiteY23-5740" fmla="*/ 5411970 h 7250295"/>
                <a:gd name="connsiteX24-5741" fmla="*/ 866775 w 2171700"/>
                <a:gd name="connsiteY24-5742" fmla="*/ 5326245 h 7250295"/>
                <a:gd name="connsiteX25-5743" fmla="*/ 971550 w 2171700"/>
                <a:gd name="connsiteY25-5744" fmla="*/ 5211945 h 7250295"/>
                <a:gd name="connsiteX26-5745" fmla="*/ 962025 w 2171700"/>
                <a:gd name="connsiteY26-5746" fmla="*/ 5069070 h 7250295"/>
                <a:gd name="connsiteX27-5747" fmla="*/ 1104900 w 2171700"/>
                <a:gd name="connsiteY27-5748" fmla="*/ 4526145 h 7250295"/>
                <a:gd name="connsiteX28-5749" fmla="*/ 1123950 w 2171700"/>
                <a:gd name="connsiteY28-5750" fmla="*/ 4392795 h 7250295"/>
                <a:gd name="connsiteX29-5751" fmla="*/ 1276350 w 2171700"/>
                <a:gd name="connsiteY29-5752" fmla="*/ 4649970 h 7250295"/>
                <a:gd name="connsiteX30-5753" fmla="*/ 1352550 w 2171700"/>
                <a:gd name="connsiteY30-5754" fmla="*/ 4926195 h 7250295"/>
                <a:gd name="connsiteX31-5755" fmla="*/ 1333500 w 2171700"/>
                <a:gd name="connsiteY31-5756" fmla="*/ 5069070 h 7250295"/>
                <a:gd name="connsiteX32-5757" fmla="*/ 1371600 w 2171700"/>
                <a:gd name="connsiteY32-5758" fmla="*/ 5078595 h 7250295"/>
                <a:gd name="connsiteX33-5759" fmla="*/ 1247775 w 2171700"/>
                <a:gd name="connsiteY33-5760" fmla="*/ 5516745 h 7250295"/>
                <a:gd name="connsiteX34-5761" fmla="*/ 1257300 w 2171700"/>
                <a:gd name="connsiteY34-5762" fmla="*/ 6469245 h 7250295"/>
                <a:gd name="connsiteX35-5763" fmla="*/ 1333500 w 2171700"/>
                <a:gd name="connsiteY35-5764" fmla="*/ 6583545 h 7250295"/>
                <a:gd name="connsiteX36-5765" fmla="*/ 1314450 w 2171700"/>
                <a:gd name="connsiteY36-5766" fmla="*/ 6735945 h 7250295"/>
                <a:gd name="connsiteX37-5767" fmla="*/ 1323975 w 2171700"/>
                <a:gd name="connsiteY37-5768" fmla="*/ 6859770 h 7250295"/>
                <a:gd name="connsiteX38-5769" fmla="*/ 1304925 w 2171700"/>
                <a:gd name="connsiteY38-5770" fmla="*/ 7012170 h 7250295"/>
                <a:gd name="connsiteX39-5771" fmla="*/ 1704975 w 2171700"/>
                <a:gd name="connsiteY39-5772" fmla="*/ 7212195 h 7250295"/>
                <a:gd name="connsiteX40-5773" fmla="*/ 2152650 w 2171700"/>
                <a:gd name="connsiteY40-5774" fmla="*/ 7212195 h 7250295"/>
                <a:gd name="connsiteX41-5775" fmla="*/ 2171700 w 2171700"/>
                <a:gd name="connsiteY41-5776" fmla="*/ 7069320 h 7250295"/>
                <a:gd name="connsiteX42-5777" fmla="*/ 1676400 w 2171700"/>
                <a:gd name="connsiteY42-5778" fmla="*/ 6564495 h 7250295"/>
                <a:gd name="connsiteX43-5779" fmla="*/ 1685925 w 2171700"/>
                <a:gd name="connsiteY43-5780" fmla="*/ 6459720 h 7250295"/>
                <a:gd name="connsiteX44-5781" fmla="*/ 1657350 w 2171700"/>
                <a:gd name="connsiteY44-5782" fmla="*/ 6250170 h 7250295"/>
                <a:gd name="connsiteX45-5783" fmla="*/ 1704975 w 2171700"/>
                <a:gd name="connsiteY45-5784" fmla="*/ 5973945 h 7250295"/>
                <a:gd name="connsiteX46-5785" fmla="*/ 1762125 w 2171700"/>
                <a:gd name="connsiteY46-5786" fmla="*/ 5421495 h 7250295"/>
                <a:gd name="connsiteX47-5787" fmla="*/ 1771650 w 2171700"/>
                <a:gd name="connsiteY47-5788" fmla="*/ 5354820 h 7250295"/>
                <a:gd name="connsiteX48-5789" fmla="*/ 1866900 w 2171700"/>
                <a:gd name="connsiteY48-5790" fmla="*/ 5097645 h 7250295"/>
                <a:gd name="connsiteX49-5791" fmla="*/ 1885950 w 2171700"/>
                <a:gd name="connsiteY49-5792" fmla="*/ 4573770 h 7250295"/>
                <a:gd name="connsiteX50-5793" fmla="*/ 1895475 w 2171700"/>
                <a:gd name="connsiteY50-5794" fmla="*/ 4173720 h 7250295"/>
                <a:gd name="connsiteX51-5795" fmla="*/ 1866900 w 2171700"/>
                <a:gd name="connsiteY51-5796" fmla="*/ 3630795 h 7250295"/>
                <a:gd name="connsiteX52-5797" fmla="*/ 2076450 w 2171700"/>
                <a:gd name="connsiteY52-5798" fmla="*/ 2697345 h 7250295"/>
                <a:gd name="connsiteX53-5799" fmla="*/ 2060015 w 2171700"/>
                <a:gd name="connsiteY53-5800" fmla="*/ 2447952 h 7250295"/>
                <a:gd name="connsiteX54-5801" fmla="*/ 1981200 w 2171700"/>
                <a:gd name="connsiteY54-5802" fmla="*/ 1864914 h 7250295"/>
                <a:gd name="connsiteX55-5803" fmla="*/ 1936459 w 2171700"/>
                <a:gd name="connsiteY55-5804" fmla="*/ 1677029 h 7250295"/>
                <a:gd name="connsiteX56-5805" fmla="*/ 1922037 w 2171700"/>
                <a:gd name="connsiteY56-5806" fmla="*/ 1432534 h 7250295"/>
                <a:gd name="connsiteX57-5807" fmla="*/ 1874412 w 2171700"/>
                <a:gd name="connsiteY57-5808" fmla="*/ 1302338 h 7250295"/>
                <a:gd name="connsiteX58-5809" fmla="*/ 1407687 w 2171700"/>
                <a:gd name="connsiteY58-5810" fmla="*/ 1134975 h 7250295"/>
                <a:gd name="connsiteX59-5811" fmla="*/ 1309221 w 2171700"/>
                <a:gd name="connsiteY59-5812" fmla="*/ 1020075 h 7250295"/>
                <a:gd name="connsiteX60-5813" fmla="*/ 1365230 w 2171700"/>
                <a:gd name="connsiteY60-5814" fmla="*/ 821521 h 7250295"/>
                <a:gd name="connsiteX61-5815" fmla="*/ 1433407 w 2171700"/>
                <a:gd name="connsiteY61-5816" fmla="*/ 622909 h 7250295"/>
                <a:gd name="connsiteX62-5817" fmla="*/ 1444916 w 2171700"/>
                <a:gd name="connsiteY62-5818" fmla="*/ 380757 h 7250295"/>
                <a:gd name="connsiteX63-5819" fmla="*/ 1330946 w 2171700"/>
                <a:gd name="connsiteY63-5820" fmla="*/ 143773 h 7250295"/>
                <a:gd name="connsiteX64-5821" fmla="*/ 1063645 w 2171700"/>
                <a:gd name="connsiteY64-5822" fmla="*/ 568 h 7250295"/>
                <a:gd name="connsiteX0-5823" fmla="*/ 1063645 w 2171700"/>
                <a:gd name="connsiteY0-5824" fmla="*/ 568 h 7250295"/>
                <a:gd name="connsiteX1-5825" fmla="*/ 809625 w 2171700"/>
                <a:gd name="connsiteY1-5826" fmla="*/ 116070 h 7250295"/>
                <a:gd name="connsiteX2-5827" fmla="*/ 685800 w 2171700"/>
                <a:gd name="connsiteY2-5828" fmla="*/ 297045 h 7250295"/>
                <a:gd name="connsiteX3-5829" fmla="*/ 704850 w 2171700"/>
                <a:gd name="connsiteY3-5830" fmla="*/ 620895 h 7250295"/>
                <a:gd name="connsiteX4-5831" fmla="*/ 838200 w 2171700"/>
                <a:gd name="connsiteY4-5832" fmla="*/ 897120 h 7250295"/>
                <a:gd name="connsiteX5-5833" fmla="*/ 742950 w 2171700"/>
                <a:gd name="connsiteY5-5834" fmla="*/ 1011420 h 7250295"/>
                <a:gd name="connsiteX6-5835" fmla="*/ 133350 w 2171700"/>
                <a:gd name="connsiteY6-5836" fmla="*/ 1220970 h 7250295"/>
                <a:gd name="connsiteX7-5837" fmla="*/ 0 w 2171700"/>
                <a:gd name="connsiteY7-5838" fmla="*/ 2211570 h 7250295"/>
                <a:gd name="connsiteX8-5839" fmla="*/ 333375 w 2171700"/>
                <a:gd name="connsiteY8-5840" fmla="*/ 3106920 h 7250295"/>
                <a:gd name="connsiteX9-5841" fmla="*/ 247650 w 2171700"/>
                <a:gd name="connsiteY9-5842" fmla="*/ 3840345 h 7250295"/>
                <a:gd name="connsiteX10-5843" fmla="*/ 371475 w 2171700"/>
                <a:gd name="connsiteY10-5844" fmla="*/ 4059420 h 7250295"/>
                <a:gd name="connsiteX11-5845" fmla="*/ 495300 w 2171700"/>
                <a:gd name="connsiteY11-5846" fmla="*/ 4278495 h 7250295"/>
                <a:gd name="connsiteX12-5847" fmla="*/ 476250 w 2171700"/>
                <a:gd name="connsiteY12-5848" fmla="*/ 4735695 h 7250295"/>
                <a:gd name="connsiteX13-5849" fmla="*/ 476250 w 2171700"/>
                <a:gd name="connsiteY13-5850" fmla="*/ 5097645 h 7250295"/>
                <a:gd name="connsiteX14-5851" fmla="*/ 371475 w 2171700"/>
                <a:gd name="connsiteY14-5852" fmla="*/ 6145395 h 7250295"/>
                <a:gd name="connsiteX15-5853" fmla="*/ 371475 w 2171700"/>
                <a:gd name="connsiteY15-5854" fmla="*/ 6621645 h 7250295"/>
                <a:gd name="connsiteX16-5855" fmla="*/ 400050 w 2171700"/>
                <a:gd name="connsiteY16-5856" fmla="*/ 6821670 h 7250295"/>
                <a:gd name="connsiteX17-5857" fmla="*/ 323850 w 2171700"/>
                <a:gd name="connsiteY17-5858" fmla="*/ 7002645 h 7250295"/>
                <a:gd name="connsiteX18-5859" fmla="*/ 533400 w 2171700"/>
                <a:gd name="connsiteY18-5860" fmla="*/ 7250295 h 7250295"/>
                <a:gd name="connsiteX19-5861" fmla="*/ 952500 w 2171700"/>
                <a:gd name="connsiteY19-5862" fmla="*/ 7240770 h 7250295"/>
                <a:gd name="connsiteX20-5863" fmla="*/ 733425 w 2171700"/>
                <a:gd name="connsiteY20-5864" fmla="*/ 6821670 h 7250295"/>
                <a:gd name="connsiteX21-5865" fmla="*/ 790575 w 2171700"/>
                <a:gd name="connsiteY21-5866" fmla="*/ 6574020 h 7250295"/>
                <a:gd name="connsiteX22-5867" fmla="*/ 762000 w 2171700"/>
                <a:gd name="connsiteY22-5868" fmla="*/ 6250170 h 7250295"/>
                <a:gd name="connsiteX23-5869" fmla="*/ 885825 w 2171700"/>
                <a:gd name="connsiteY23-5870" fmla="*/ 5411970 h 7250295"/>
                <a:gd name="connsiteX24-5871" fmla="*/ 866775 w 2171700"/>
                <a:gd name="connsiteY24-5872" fmla="*/ 5326245 h 7250295"/>
                <a:gd name="connsiteX25-5873" fmla="*/ 971550 w 2171700"/>
                <a:gd name="connsiteY25-5874" fmla="*/ 5211945 h 7250295"/>
                <a:gd name="connsiteX26-5875" fmla="*/ 962025 w 2171700"/>
                <a:gd name="connsiteY26-5876" fmla="*/ 5069070 h 7250295"/>
                <a:gd name="connsiteX27-5877" fmla="*/ 1104900 w 2171700"/>
                <a:gd name="connsiteY27-5878" fmla="*/ 4526145 h 7250295"/>
                <a:gd name="connsiteX28-5879" fmla="*/ 1123950 w 2171700"/>
                <a:gd name="connsiteY28-5880" fmla="*/ 4392795 h 7250295"/>
                <a:gd name="connsiteX29-5881" fmla="*/ 1276350 w 2171700"/>
                <a:gd name="connsiteY29-5882" fmla="*/ 4649970 h 7250295"/>
                <a:gd name="connsiteX30-5883" fmla="*/ 1352550 w 2171700"/>
                <a:gd name="connsiteY30-5884" fmla="*/ 4926195 h 7250295"/>
                <a:gd name="connsiteX31-5885" fmla="*/ 1333500 w 2171700"/>
                <a:gd name="connsiteY31-5886" fmla="*/ 5069070 h 7250295"/>
                <a:gd name="connsiteX32-5887" fmla="*/ 1371600 w 2171700"/>
                <a:gd name="connsiteY32-5888" fmla="*/ 5078595 h 7250295"/>
                <a:gd name="connsiteX33-5889" fmla="*/ 1247775 w 2171700"/>
                <a:gd name="connsiteY33-5890" fmla="*/ 5516745 h 7250295"/>
                <a:gd name="connsiteX34-5891" fmla="*/ 1257300 w 2171700"/>
                <a:gd name="connsiteY34-5892" fmla="*/ 6469245 h 7250295"/>
                <a:gd name="connsiteX35-5893" fmla="*/ 1333500 w 2171700"/>
                <a:gd name="connsiteY35-5894" fmla="*/ 6583545 h 7250295"/>
                <a:gd name="connsiteX36-5895" fmla="*/ 1314450 w 2171700"/>
                <a:gd name="connsiteY36-5896" fmla="*/ 6735945 h 7250295"/>
                <a:gd name="connsiteX37-5897" fmla="*/ 1323975 w 2171700"/>
                <a:gd name="connsiteY37-5898" fmla="*/ 6859770 h 7250295"/>
                <a:gd name="connsiteX38-5899" fmla="*/ 1304925 w 2171700"/>
                <a:gd name="connsiteY38-5900" fmla="*/ 7012170 h 7250295"/>
                <a:gd name="connsiteX39-5901" fmla="*/ 1704975 w 2171700"/>
                <a:gd name="connsiteY39-5902" fmla="*/ 7212195 h 7250295"/>
                <a:gd name="connsiteX40-5903" fmla="*/ 2152650 w 2171700"/>
                <a:gd name="connsiteY40-5904" fmla="*/ 7212195 h 7250295"/>
                <a:gd name="connsiteX41-5905" fmla="*/ 2171700 w 2171700"/>
                <a:gd name="connsiteY41-5906" fmla="*/ 7069320 h 7250295"/>
                <a:gd name="connsiteX42-5907" fmla="*/ 1676400 w 2171700"/>
                <a:gd name="connsiteY42-5908" fmla="*/ 6564495 h 7250295"/>
                <a:gd name="connsiteX43-5909" fmla="*/ 1685925 w 2171700"/>
                <a:gd name="connsiteY43-5910" fmla="*/ 6459720 h 7250295"/>
                <a:gd name="connsiteX44-5911" fmla="*/ 1657350 w 2171700"/>
                <a:gd name="connsiteY44-5912" fmla="*/ 6250170 h 7250295"/>
                <a:gd name="connsiteX45-5913" fmla="*/ 1704975 w 2171700"/>
                <a:gd name="connsiteY45-5914" fmla="*/ 5973945 h 7250295"/>
                <a:gd name="connsiteX46-5915" fmla="*/ 1762125 w 2171700"/>
                <a:gd name="connsiteY46-5916" fmla="*/ 5421495 h 7250295"/>
                <a:gd name="connsiteX47-5917" fmla="*/ 1771650 w 2171700"/>
                <a:gd name="connsiteY47-5918" fmla="*/ 5354820 h 7250295"/>
                <a:gd name="connsiteX48-5919" fmla="*/ 1866900 w 2171700"/>
                <a:gd name="connsiteY48-5920" fmla="*/ 5097645 h 7250295"/>
                <a:gd name="connsiteX49-5921" fmla="*/ 1885950 w 2171700"/>
                <a:gd name="connsiteY49-5922" fmla="*/ 4573770 h 7250295"/>
                <a:gd name="connsiteX50-5923" fmla="*/ 1895475 w 2171700"/>
                <a:gd name="connsiteY50-5924" fmla="*/ 4173720 h 7250295"/>
                <a:gd name="connsiteX51-5925" fmla="*/ 1866900 w 2171700"/>
                <a:gd name="connsiteY51-5926" fmla="*/ 3630795 h 7250295"/>
                <a:gd name="connsiteX52-5927" fmla="*/ 2076450 w 2171700"/>
                <a:gd name="connsiteY52-5928" fmla="*/ 2697345 h 7250295"/>
                <a:gd name="connsiteX53-5929" fmla="*/ 2042707 w 2171700"/>
                <a:gd name="connsiteY53-5930" fmla="*/ 2404684 h 7250295"/>
                <a:gd name="connsiteX54-5931" fmla="*/ 1981200 w 2171700"/>
                <a:gd name="connsiteY54-5932" fmla="*/ 1864914 h 7250295"/>
                <a:gd name="connsiteX55-5933" fmla="*/ 1936459 w 2171700"/>
                <a:gd name="connsiteY55-5934" fmla="*/ 1677029 h 7250295"/>
                <a:gd name="connsiteX56-5935" fmla="*/ 1922037 w 2171700"/>
                <a:gd name="connsiteY56-5936" fmla="*/ 1432534 h 7250295"/>
                <a:gd name="connsiteX57-5937" fmla="*/ 1874412 w 2171700"/>
                <a:gd name="connsiteY57-5938" fmla="*/ 1302338 h 7250295"/>
                <a:gd name="connsiteX58-5939" fmla="*/ 1407687 w 2171700"/>
                <a:gd name="connsiteY58-5940" fmla="*/ 1134975 h 7250295"/>
                <a:gd name="connsiteX59-5941" fmla="*/ 1309221 w 2171700"/>
                <a:gd name="connsiteY59-5942" fmla="*/ 1020075 h 7250295"/>
                <a:gd name="connsiteX60-5943" fmla="*/ 1365230 w 2171700"/>
                <a:gd name="connsiteY60-5944" fmla="*/ 821521 h 7250295"/>
                <a:gd name="connsiteX61-5945" fmla="*/ 1433407 w 2171700"/>
                <a:gd name="connsiteY61-5946" fmla="*/ 622909 h 7250295"/>
                <a:gd name="connsiteX62-5947" fmla="*/ 1444916 w 2171700"/>
                <a:gd name="connsiteY62-5948" fmla="*/ 380757 h 7250295"/>
                <a:gd name="connsiteX63-5949" fmla="*/ 1330946 w 2171700"/>
                <a:gd name="connsiteY63-5950" fmla="*/ 143773 h 7250295"/>
                <a:gd name="connsiteX64-5951" fmla="*/ 1063645 w 2171700"/>
                <a:gd name="connsiteY64-5952" fmla="*/ 568 h 7250295"/>
                <a:gd name="connsiteX0-5953" fmla="*/ 1063645 w 2171700"/>
                <a:gd name="connsiteY0-5954" fmla="*/ 568 h 7250295"/>
                <a:gd name="connsiteX1-5955" fmla="*/ 809625 w 2171700"/>
                <a:gd name="connsiteY1-5956" fmla="*/ 116070 h 7250295"/>
                <a:gd name="connsiteX2-5957" fmla="*/ 685800 w 2171700"/>
                <a:gd name="connsiteY2-5958" fmla="*/ 297045 h 7250295"/>
                <a:gd name="connsiteX3-5959" fmla="*/ 704850 w 2171700"/>
                <a:gd name="connsiteY3-5960" fmla="*/ 620895 h 7250295"/>
                <a:gd name="connsiteX4-5961" fmla="*/ 838200 w 2171700"/>
                <a:gd name="connsiteY4-5962" fmla="*/ 897120 h 7250295"/>
                <a:gd name="connsiteX5-5963" fmla="*/ 742950 w 2171700"/>
                <a:gd name="connsiteY5-5964" fmla="*/ 1011420 h 7250295"/>
                <a:gd name="connsiteX6-5965" fmla="*/ 133350 w 2171700"/>
                <a:gd name="connsiteY6-5966" fmla="*/ 1220970 h 7250295"/>
                <a:gd name="connsiteX7-5967" fmla="*/ 0 w 2171700"/>
                <a:gd name="connsiteY7-5968" fmla="*/ 2211570 h 7250295"/>
                <a:gd name="connsiteX8-5969" fmla="*/ 333375 w 2171700"/>
                <a:gd name="connsiteY8-5970" fmla="*/ 3106920 h 7250295"/>
                <a:gd name="connsiteX9-5971" fmla="*/ 247650 w 2171700"/>
                <a:gd name="connsiteY9-5972" fmla="*/ 3840345 h 7250295"/>
                <a:gd name="connsiteX10-5973" fmla="*/ 371475 w 2171700"/>
                <a:gd name="connsiteY10-5974" fmla="*/ 4059420 h 7250295"/>
                <a:gd name="connsiteX11-5975" fmla="*/ 495300 w 2171700"/>
                <a:gd name="connsiteY11-5976" fmla="*/ 4278495 h 7250295"/>
                <a:gd name="connsiteX12-5977" fmla="*/ 476250 w 2171700"/>
                <a:gd name="connsiteY12-5978" fmla="*/ 4735695 h 7250295"/>
                <a:gd name="connsiteX13-5979" fmla="*/ 476250 w 2171700"/>
                <a:gd name="connsiteY13-5980" fmla="*/ 5097645 h 7250295"/>
                <a:gd name="connsiteX14-5981" fmla="*/ 371475 w 2171700"/>
                <a:gd name="connsiteY14-5982" fmla="*/ 6145395 h 7250295"/>
                <a:gd name="connsiteX15-5983" fmla="*/ 371475 w 2171700"/>
                <a:gd name="connsiteY15-5984" fmla="*/ 6621645 h 7250295"/>
                <a:gd name="connsiteX16-5985" fmla="*/ 400050 w 2171700"/>
                <a:gd name="connsiteY16-5986" fmla="*/ 6821670 h 7250295"/>
                <a:gd name="connsiteX17-5987" fmla="*/ 323850 w 2171700"/>
                <a:gd name="connsiteY17-5988" fmla="*/ 7002645 h 7250295"/>
                <a:gd name="connsiteX18-5989" fmla="*/ 533400 w 2171700"/>
                <a:gd name="connsiteY18-5990" fmla="*/ 7250295 h 7250295"/>
                <a:gd name="connsiteX19-5991" fmla="*/ 952500 w 2171700"/>
                <a:gd name="connsiteY19-5992" fmla="*/ 7240770 h 7250295"/>
                <a:gd name="connsiteX20-5993" fmla="*/ 733425 w 2171700"/>
                <a:gd name="connsiteY20-5994" fmla="*/ 6821670 h 7250295"/>
                <a:gd name="connsiteX21-5995" fmla="*/ 790575 w 2171700"/>
                <a:gd name="connsiteY21-5996" fmla="*/ 6574020 h 7250295"/>
                <a:gd name="connsiteX22-5997" fmla="*/ 762000 w 2171700"/>
                <a:gd name="connsiteY22-5998" fmla="*/ 6250170 h 7250295"/>
                <a:gd name="connsiteX23-5999" fmla="*/ 885825 w 2171700"/>
                <a:gd name="connsiteY23-6000" fmla="*/ 5411970 h 7250295"/>
                <a:gd name="connsiteX24-6001" fmla="*/ 866775 w 2171700"/>
                <a:gd name="connsiteY24-6002" fmla="*/ 5326245 h 7250295"/>
                <a:gd name="connsiteX25-6003" fmla="*/ 971550 w 2171700"/>
                <a:gd name="connsiteY25-6004" fmla="*/ 5211945 h 7250295"/>
                <a:gd name="connsiteX26-6005" fmla="*/ 962025 w 2171700"/>
                <a:gd name="connsiteY26-6006" fmla="*/ 5069070 h 7250295"/>
                <a:gd name="connsiteX27-6007" fmla="*/ 1104900 w 2171700"/>
                <a:gd name="connsiteY27-6008" fmla="*/ 4526145 h 7250295"/>
                <a:gd name="connsiteX28-6009" fmla="*/ 1123950 w 2171700"/>
                <a:gd name="connsiteY28-6010" fmla="*/ 4392795 h 7250295"/>
                <a:gd name="connsiteX29-6011" fmla="*/ 1276350 w 2171700"/>
                <a:gd name="connsiteY29-6012" fmla="*/ 4649970 h 7250295"/>
                <a:gd name="connsiteX30-6013" fmla="*/ 1352550 w 2171700"/>
                <a:gd name="connsiteY30-6014" fmla="*/ 4926195 h 7250295"/>
                <a:gd name="connsiteX31-6015" fmla="*/ 1333500 w 2171700"/>
                <a:gd name="connsiteY31-6016" fmla="*/ 5069070 h 7250295"/>
                <a:gd name="connsiteX32-6017" fmla="*/ 1371600 w 2171700"/>
                <a:gd name="connsiteY32-6018" fmla="*/ 5078595 h 7250295"/>
                <a:gd name="connsiteX33-6019" fmla="*/ 1247775 w 2171700"/>
                <a:gd name="connsiteY33-6020" fmla="*/ 5516745 h 7250295"/>
                <a:gd name="connsiteX34-6021" fmla="*/ 1257300 w 2171700"/>
                <a:gd name="connsiteY34-6022" fmla="*/ 6469245 h 7250295"/>
                <a:gd name="connsiteX35-6023" fmla="*/ 1333500 w 2171700"/>
                <a:gd name="connsiteY35-6024" fmla="*/ 6583545 h 7250295"/>
                <a:gd name="connsiteX36-6025" fmla="*/ 1314450 w 2171700"/>
                <a:gd name="connsiteY36-6026" fmla="*/ 6735945 h 7250295"/>
                <a:gd name="connsiteX37-6027" fmla="*/ 1323975 w 2171700"/>
                <a:gd name="connsiteY37-6028" fmla="*/ 6859770 h 7250295"/>
                <a:gd name="connsiteX38-6029" fmla="*/ 1304925 w 2171700"/>
                <a:gd name="connsiteY38-6030" fmla="*/ 7012170 h 7250295"/>
                <a:gd name="connsiteX39-6031" fmla="*/ 1704975 w 2171700"/>
                <a:gd name="connsiteY39-6032" fmla="*/ 7212195 h 7250295"/>
                <a:gd name="connsiteX40-6033" fmla="*/ 2152650 w 2171700"/>
                <a:gd name="connsiteY40-6034" fmla="*/ 7212195 h 7250295"/>
                <a:gd name="connsiteX41-6035" fmla="*/ 2171700 w 2171700"/>
                <a:gd name="connsiteY41-6036" fmla="*/ 7069320 h 7250295"/>
                <a:gd name="connsiteX42-6037" fmla="*/ 1676400 w 2171700"/>
                <a:gd name="connsiteY42-6038" fmla="*/ 6564495 h 7250295"/>
                <a:gd name="connsiteX43-6039" fmla="*/ 1685925 w 2171700"/>
                <a:gd name="connsiteY43-6040" fmla="*/ 6459720 h 7250295"/>
                <a:gd name="connsiteX44-6041" fmla="*/ 1657350 w 2171700"/>
                <a:gd name="connsiteY44-6042" fmla="*/ 6250170 h 7250295"/>
                <a:gd name="connsiteX45-6043" fmla="*/ 1704975 w 2171700"/>
                <a:gd name="connsiteY45-6044" fmla="*/ 5973945 h 7250295"/>
                <a:gd name="connsiteX46-6045" fmla="*/ 1762125 w 2171700"/>
                <a:gd name="connsiteY46-6046" fmla="*/ 5421495 h 7250295"/>
                <a:gd name="connsiteX47-6047" fmla="*/ 1771650 w 2171700"/>
                <a:gd name="connsiteY47-6048" fmla="*/ 5354820 h 7250295"/>
                <a:gd name="connsiteX48-6049" fmla="*/ 1866900 w 2171700"/>
                <a:gd name="connsiteY48-6050" fmla="*/ 5097645 h 7250295"/>
                <a:gd name="connsiteX49-6051" fmla="*/ 1885950 w 2171700"/>
                <a:gd name="connsiteY49-6052" fmla="*/ 4573770 h 7250295"/>
                <a:gd name="connsiteX50-6053" fmla="*/ 1895475 w 2171700"/>
                <a:gd name="connsiteY50-6054" fmla="*/ 4173720 h 7250295"/>
                <a:gd name="connsiteX51-6055" fmla="*/ 1866900 w 2171700"/>
                <a:gd name="connsiteY51-6056" fmla="*/ 3630795 h 7250295"/>
                <a:gd name="connsiteX52-6057" fmla="*/ 2076450 w 2171700"/>
                <a:gd name="connsiteY52-6058" fmla="*/ 2697345 h 7250295"/>
                <a:gd name="connsiteX53-6059" fmla="*/ 2042707 w 2171700"/>
                <a:gd name="connsiteY53-6060" fmla="*/ 2404684 h 7250295"/>
                <a:gd name="connsiteX54-6061" fmla="*/ 1981200 w 2171700"/>
                <a:gd name="connsiteY54-6062" fmla="*/ 1864914 h 7250295"/>
                <a:gd name="connsiteX55-6063" fmla="*/ 1936459 w 2171700"/>
                <a:gd name="connsiteY55-6064" fmla="*/ 1677029 h 7250295"/>
                <a:gd name="connsiteX56-6065" fmla="*/ 1922037 w 2171700"/>
                <a:gd name="connsiteY56-6066" fmla="*/ 1432534 h 7250295"/>
                <a:gd name="connsiteX57-6067" fmla="*/ 1874412 w 2171700"/>
                <a:gd name="connsiteY57-6068" fmla="*/ 1302338 h 7250295"/>
                <a:gd name="connsiteX58-6069" fmla="*/ 1407687 w 2171700"/>
                <a:gd name="connsiteY58-6070" fmla="*/ 1134975 h 7250295"/>
                <a:gd name="connsiteX59-6071" fmla="*/ 1309221 w 2171700"/>
                <a:gd name="connsiteY59-6072" fmla="*/ 1020075 h 7250295"/>
                <a:gd name="connsiteX60-6073" fmla="*/ 1365230 w 2171700"/>
                <a:gd name="connsiteY60-6074" fmla="*/ 821521 h 7250295"/>
                <a:gd name="connsiteX61-6075" fmla="*/ 1433407 w 2171700"/>
                <a:gd name="connsiteY61-6076" fmla="*/ 622909 h 7250295"/>
                <a:gd name="connsiteX62-6077" fmla="*/ 1444916 w 2171700"/>
                <a:gd name="connsiteY62-6078" fmla="*/ 380757 h 7250295"/>
                <a:gd name="connsiteX63-6079" fmla="*/ 1330946 w 2171700"/>
                <a:gd name="connsiteY63-6080" fmla="*/ 143773 h 7250295"/>
                <a:gd name="connsiteX64-6081" fmla="*/ 1063645 w 2171700"/>
                <a:gd name="connsiteY64-6082" fmla="*/ 568 h 7250295"/>
                <a:gd name="connsiteX0-6083" fmla="*/ 1063645 w 2171700"/>
                <a:gd name="connsiteY0-6084" fmla="*/ 568 h 7250295"/>
                <a:gd name="connsiteX1-6085" fmla="*/ 809625 w 2171700"/>
                <a:gd name="connsiteY1-6086" fmla="*/ 116070 h 7250295"/>
                <a:gd name="connsiteX2-6087" fmla="*/ 685800 w 2171700"/>
                <a:gd name="connsiteY2-6088" fmla="*/ 297045 h 7250295"/>
                <a:gd name="connsiteX3-6089" fmla="*/ 704850 w 2171700"/>
                <a:gd name="connsiteY3-6090" fmla="*/ 620895 h 7250295"/>
                <a:gd name="connsiteX4-6091" fmla="*/ 838200 w 2171700"/>
                <a:gd name="connsiteY4-6092" fmla="*/ 897120 h 7250295"/>
                <a:gd name="connsiteX5-6093" fmla="*/ 742950 w 2171700"/>
                <a:gd name="connsiteY5-6094" fmla="*/ 1011420 h 7250295"/>
                <a:gd name="connsiteX6-6095" fmla="*/ 133350 w 2171700"/>
                <a:gd name="connsiteY6-6096" fmla="*/ 1220970 h 7250295"/>
                <a:gd name="connsiteX7-6097" fmla="*/ 0 w 2171700"/>
                <a:gd name="connsiteY7-6098" fmla="*/ 2211570 h 7250295"/>
                <a:gd name="connsiteX8-6099" fmla="*/ 333375 w 2171700"/>
                <a:gd name="connsiteY8-6100" fmla="*/ 3106920 h 7250295"/>
                <a:gd name="connsiteX9-6101" fmla="*/ 247650 w 2171700"/>
                <a:gd name="connsiteY9-6102" fmla="*/ 3840345 h 7250295"/>
                <a:gd name="connsiteX10-6103" fmla="*/ 371475 w 2171700"/>
                <a:gd name="connsiteY10-6104" fmla="*/ 4059420 h 7250295"/>
                <a:gd name="connsiteX11-6105" fmla="*/ 495300 w 2171700"/>
                <a:gd name="connsiteY11-6106" fmla="*/ 4278495 h 7250295"/>
                <a:gd name="connsiteX12-6107" fmla="*/ 476250 w 2171700"/>
                <a:gd name="connsiteY12-6108" fmla="*/ 4735695 h 7250295"/>
                <a:gd name="connsiteX13-6109" fmla="*/ 476250 w 2171700"/>
                <a:gd name="connsiteY13-6110" fmla="*/ 5097645 h 7250295"/>
                <a:gd name="connsiteX14-6111" fmla="*/ 371475 w 2171700"/>
                <a:gd name="connsiteY14-6112" fmla="*/ 6145395 h 7250295"/>
                <a:gd name="connsiteX15-6113" fmla="*/ 371475 w 2171700"/>
                <a:gd name="connsiteY15-6114" fmla="*/ 6621645 h 7250295"/>
                <a:gd name="connsiteX16-6115" fmla="*/ 400050 w 2171700"/>
                <a:gd name="connsiteY16-6116" fmla="*/ 6821670 h 7250295"/>
                <a:gd name="connsiteX17-6117" fmla="*/ 323850 w 2171700"/>
                <a:gd name="connsiteY17-6118" fmla="*/ 7002645 h 7250295"/>
                <a:gd name="connsiteX18-6119" fmla="*/ 533400 w 2171700"/>
                <a:gd name="connsiteY18-6120" fmla="*/ 7250295 h 7250295"/>
                <a:gd name="connsiteX19-6121" fmla="*/ 952500 w 2171700"/>
                <a:gd name="connsiteY19-6122" fmla="*/ 7240770 h 7250295"/>
                <a:gd name="connsiteX20-6123" fmla="*/ 733425 w 2171700"/>
                <a:gd name="connsiteY20-6124" fmla="*/ 6821670 h 7250295"/>
                <a:gd name="connsiteX21-6125" fmla="*/ 790575 w 2171700"/>
                <a:gd name="connsiteY21-6126" fmla="*/ 6574020 h 7250295"/>
                <a:gd name="connsiteX22-6127" fmla="*/ 762000 w 2171700"/>
                <a:gd name="connsiteY22-6128" fmla="*/ 6250170 h 7250295"/>
                <a:gd name="connsiteX23-6129" fmla="*/ 885825 w 2171700"/>
                <a:gd name="connsiteY23-6130" fmla="*/ 5411970 h 7250295"/>
                <a:gd name="connsiteX24-6131" fmla="*/ 866775 w 2171700"/>
                <a:gd name="connsiteY24-6132" fmla="*/ 5326245 h 7250295"/>
                <a:gd name="connsiteX25-6133" fmla="*/ 971550 w 2171700"/>
                <a:gd name="connsiteY25-6134" fmla="*/ 5211945 h 7250295"/>
                <a:gd name="connsiteX26-6135" fmla="*/ 962025 w 2171700"/>
                <a:gd name="connsiteY26-6136" fmla="*/ 5069070 h 7250295"/>
                <a:gd name="connsiteX27-6137" fmla="*/ 1104900 w 2171700"/>
                <a:gd name="connsiteY27-6138" fmla="*/ 4526145 h 7250295"/>
                <a:gd name="connsiteX28-6139" fmla="*/ 1123950 w 2171700"/>
                <a:gd name="connsiteY28-6140" fmla="*/ 4392795 h 7250295"/>
                <a:gd name="connsiteX29-6141" fmla="*/ 1276350 w 2171700"/>
                <a:gd name="connsiteY29-6142" fmla="*/ 4649970 h 7250295"/>
                <a:gd name="connsiteX30-6143" fmla="*/ 1352550 w 2171700"/>
                <a:gd name="connsiteY30-6144" fmla="*/ 4926195 h 7250295"/>
                <a:gd name="connsiteX31-6145" fmla="*/ 1333500 w 2171700"/>
                <a:gd name="connsiteY31-6146" fmla="*/ 5069070 h 7250295"/>
                <a:gd name="connsiteX32-6147" fmla="*/ 1371600 w 2171700"/>
                <a:gd name="connsiteY32-6148" fmla="*/ 5078595 h 7250295"/>
                <a:gd name="connsiteX33-6149" fmla="*/ 1247775 w 2171700"/>
                <a:gd name="connsiteY33-6150" fmla="*/ 5516745 h 7250295"/>
                <a:gd name="connsiteX34-6151" fmla="*/ 1257300 w 2171700"/>
                <a:gd name="connsiteY34-6152" fmla="*/ 6469245 h 7250295"/>
                <a:gd name="connsiteX35-6153" fmla="*/ 1333500 w 2171700"/>
                <a:gd name="connsiteY35-6154" fmla="*/ 6583545 h 7250295"/>
                <a:gd name="connsiteX36-6155" fmla="*/ 1314450 w 2171700"/>
                <a:gd name="connsiteY36-6156" fmla="*/ 6735945 h 7250295"/>
                <a:gd name="connsiteX37-6157" fmla="*/ 1323975 w 2171700"/>
                <a:gd name="connsiteY37-6158" fmla="*/ 6859770 h 7250295"/>
                <a:gd name="connsiteX38-6159" fmla="*/ 1304925 w 2171700"/>
                <a:gd name="connsiteY38-6160" fmla="*/ 7012170 h 7250295"/>
                <a:gd name="connsiteX39-6161" fmla="*/ 1704975 w 2171700"/>
                <a:gd name="connsiteY39-6162" fmla="*/ 7212195 h 7250295"/>
                <a:gd name="connsiteX40-6163" fmla="*/ 2152650 w 2171700"/>
                <a:gd name="connsiteY40-6164" fmla="*/ 7212195 h 7250295"/>
                <a:gd name="connsiteX41-6165" fmla="*/ 2171700 w 2171700"/>
                <a:gd name="connsiteY41-6166" fmla="*/ 7069320 h 7250295"/>
                <a:gd name="connsiteX42-6167" fmla="*/ 1676400 w 2171700"/>
                <a:gd name="connsiteY42-6168" fmla="*/ 6564495 h 7250295"/>
                <a:gd name="connsiteX43-6169" fmla="*/ 1685925 w 2171700"/>
                <a:gd name="connsiteY43-6170" fmla="*/ 6459720 h 7250295"/>
                <a:gd name="connsiteX44-6171" fmla="*/ 1657350 w 2171700"/>
                <a:gd name="connsiteY44-6172" fmla="*/ 6250170 h 7250295"/>
                <a:gd name="connsiteX45-6173" fmla="*/ 1704975 w 2171700"/>
                <a:gd name="connsiteY45-6174" fmla="*/ 5973945 h 7250295"/>
                <a:gd name="connsiteX46-6175" fmla="*/ 1762125 w 2171700"/>
                <a:gd name="connsiteY46-6176" fmla="*/ 5421495 h 7250295"/>
                <a:gd name="connsiteX47-6177" fmla="*/ 1771650 w 2171700"/>
                <a:gd name="connsiteY47-6178" fmla="*/ 5354820 h 7250295"/>
                <a:gd name="connsiteX48-6179" fmla="*/ 1866900 w 2171700"/>
                <a:gd name="connsiteY48-6180" fmla="*/ 5097645 h 7250295"/>
                <a:gd name="connsiteX49-6181" fmla="*/ 1885950 w 2171700"/>
                <a:gd name="connsiteY49-6182" fmla="*/ 4573770 h 7250295"/>
                <a:gd name="connsiteX50-6183" fmla="*/ 1895475 w 2171700"/>
                <a:gd name="connsiteY50-6184" fmla="*/ 4173720 h 7250295"/>
                <a:gd name="connsiteX51-6185" fmla="*/ 1866900 w 2171700"/>
                <a:gd name="connsiteY51-6186" fmla="*/ 3630795 h 7250295"/>
                <a:gd name="connsiteX52-6187" fmla="*/ 2076450 w 2171700"/>
                <a:gd name="connsiteY52-6188" fmla="*/ 2697345 h 7250295"/>
                <a:gd name="connsiteX53-6189" fmla="*/ 2042707 w 2171700"/>
                <a:gd name="connsiteY53-6190" fmla="*/ 2404684 h 7250295"/>
                <a:gd name="connsiteX54-6191" fmla="*/ 1981200 w 2171700"/>
                <a:gd name="connsiteY54-6192" fmla="*/ 1864914 h 7250295"/>
                <a:gd name="connsiteX55-6193" fmla="*/ 1936459 w 2171700"/>
                <a:gd name="connsiteY55-6194" fmla="*/ 1677029 h 7250295"/>
                <a:gd name="connsiteX56-6195" fmla="*/ 1922037 w 2171700"/>
                <a:gd name="connsiteY56-6196" fmla="*/ 1432534 h 7250295"/>
                <a:gd name="connsiteX57-6197" fmla="*/ 1874412 w 2171700"/>
                <a:gd name="connsiteY57-6198" fmla="*/ 1302338 h 7250295"/>
                <a:gd name="connsiteX58-6199" fmla="*/ 1407687 w 2171700"/>
                <a:gd name="connsiteY58-6200" fmla="*/ 1134975 h 7250295"/>
                <a:gd name="connsiteX59-6201" fmla="*/ 1309221 w 2171700"/>
                <a:gd name="connsiteY59-6202" fmla="*/ 1020075 h 7250295"/>
                <a:gd name="connsiteX60-6203" fmla="*/ 1365230 w 2171700"/>
                <a:gd name="connsiteY60-6204" fmla="*/ 821521 h 7250295"/>
                <a:gd name="connsiteX61-6205" fmla="*/ 1433407 w 2171700"/>
                <a:gd name="connsiteY61-6206" fmla="*/ 622909 h 7250295"/>
                <a:gd name="connsiteX62-6207" fmla="*/ 1444916 w 2171700"/>
                <a:gd name="connsiteY62-6208" fmla="*/ 380757 h 7250295"/>
                <a:gd name="connsiteX63-6209" fmla="*/ 1330946 w 2171700"/>
                <a:gd name="connsiteY63-6210" fmla="*/ 143773 h 7250295"/>
                <a:gd name="connsiteX64-6211" fmla="*/ 1063645 w 2171700"/>
                <a:gd name="connsiteY64-6212" fmla="*/ 568 h 7250295"/>
                <a:gd name="connsiteX0-6213" fmla="*/ 1063645 w 2171700"/>
                <a:gd name="connsiteY0-6214" fmla="*/ 568 h 7250295"/>
                <a:gd name="connsiteX1-6215" fmla="*/ 809625 w 2171700"/>
                <a:gd name="connsiteY1-6216" fmla="*/ 116070 h 7250295"/>
                <a:gd name="connsiteX2-6217" fmla="*/ 685800 w 2171700"/>
                <a:gd name="connsiteY2-6218" fmla="*/ 297045 h 7250295"/>
                <a:gd name="connsiteX3-6219" fmla="*/ 704850 w 2171700"/>
                <a:gd name="connsiteY3-6220" fmla="*/ 620895 h 7250295"/>
                <a:gd name="connsiteX4-6221" fmla="*/ 838200 w 2171700"/>
                <a:gd name="connsiteY4-6222" fmla="*/ 897120 h 7250295"/>
                <a:gd name="connsiteX5-6223" fmla="*/ 742950 w 2171700"/>
                <a:gd name="connsiteY5-6224" fmla="*/ 1011420 h 7250295"/>
                <a:gd name="connsiteX6-6225" fmla="*/ 133350 w 2171700"/>
                <a:gd name="connsiteY6-6226" fmla="*/ 1220970 h 7250295"/>
                <a:gd name="connsiteX7-6227" fmla="*/ 0 w 2171700"/>
                <a:gd name="connsiteY7-6228" fmla="*/ 2211570 h 7250295"/>
                <a:gd name="connsiteX8-6229" fmla="*/ 333375 w 2171700"/>
                <a:gd name="connsiteY8-6230" fmla="*/ 3106920 h 7250295"/>
                <a:gd name="connsiteX9-6231" fmla="*/ 247650 w 2171700"/>
                <a:gd name="connsiteY9-6232" fmla="*/ 3840345 h 7250295"/>
                <a:gd name="connsiteX10-6233" fmla="*/ 371475 w 2171700"/>
                <a:gd name="connsiteY10-6234" fmla="*/ 4059420 h 7250295"/>
                <a:gd name="connsiteX11-6235" fmla="*/ 495300 w 2171700"/>
                <a:gd name="connsiteY11-6236" fmla="*/ 4278495 h 7250295"/>
                <a:gd name="connsiteX12-6237" fmla="*/ 476250 w 2171700"/>
                <a:gd name="connsiteY12-6238" fmla="*/ 4735695 h 7250295"/>
                <a:gd name="connsiteX13-6239" fmla="*/ 476250 w 2171700"/>
                <a:gd name="connsiteY13-6240" fmla="*/ 5097645 h 7250295"/>
                <a:gd name="connsiteX14-6241" fmla="*/ 371475 w 2171700"/>
                <a:gd name="connsiteY14-6242" fmla="*/ 6145395 h 7250295"/>
                <a:gd name="connsiteX15-6243" fmla="*/ 371475 w 2171700"/>
                <a:gd name="connsiteY15-6244" fmla="*/ 6621645 h 7250295"/>
                <a:gd name="connsiteX16-6245" fmla="*/ 400050 w 2171700"/>
                <a:gd name="connsiteY16-6246" fmla="*/ 6821670 h 7250295"/>
                <a:gd name="connsiteX17-6247" fmla="*/ 323850 w 2171700"/>
                <a:gd name="connsiteY17-6248" fmla="*/ 7002645 h 7250295"/>
                <a:gd name="connsiteX18-6249" fmla="*/ 533400 w 2171700"/>
                <a:gd name="connsiteY18-6250" fmla="*/ 7250295 h 7250295"/>
                <a:gd name="connsiteX19-6251" fmla="*/ 952500 w 2171700"/>
                <a:gd name="connsiteY19-6252" fmla="*/ 7240770 h 7250295"/>
                <a:gd name="connsiteX20-6253" fmla="*/ 733425 w 2171700"/>
                <a:gd name="connsiteY20-6254" fmla="*/ 6821670 h 7250295"/>
                <a:gd name="connsiteX21-6255" fmla="*/ 790575 w 2171700"/>
                <a:gd name="connsiteY21-6256" fmla="*/ 6574020 h 7250295"/>
                <a:gd name="connsiteX22-6257" fmla="*/ 762000 w 2171700"/>
                <a:gd name="connsiteY22-6258" fmla="*/ 6250170 h 7250295"/>
                <a:gd name="connsiteX23-6259" fmla="*/ 885825 w 2171700"/>
                <a:gd name="connsiteY23-6260" fmla="*/ 5411970 h 7250295"/>
                <a:gd name="connsiteX24-6261" fmla="*/ 866775 w 2171700"/>
                <a:gd name="connsiteY24-6262" fmla="*/ 5326245 h 7250295"/>
                <a:gd name="connsiteX25-6263" fmla="*/ 971550 w 2171700"/>
                <a:gd name="connsiteY25-6264" fmla="*/ 5211945 h 7250295"/>
                <a:gd name="connsiteX26-6265" fmla="*/ 962025 w 2171700"/>
                <a:gd name="connsiteY26-6266" fmla="*/ 5069070 h 7250295"/>
                <a:gd name="connsiteX27-6267" fmla="*/ 1104900 w 2171700"/>
                <a:gd name="connsiteY27-6268" fmla="*/ 4526145 h 7250295"/>
                <a:gd name="connsiteX28-6269" fmla="*/ 1123950 w 2171700"/>
                <a:gd name="connsiteY28-6270" fmla="*/ 4392795 h 7250295"/>
                <a:gd name="connsiteX29-6271" fmla="*/ 1276350 w 2171700"/>
                <a:gd name="connsiteY29-6272" fmla="*/ 4649970 h 7250295"/>
                <a:gd name="connsiteX30-6273" fmla="*/ 1352550 w 2171700"/>
                <a:gd name="connsiteY30-6274" fmla="*/ 4926195 h 7250295"/>
                <a:gd name="connsiteX31-6275" fmla="*/ 1333500 w 2171700"/>
                <a:gd name="connsiteY31-6276" fmla="*/ 5069070 h 7250295"/>
                <a:gd name="connsiteX32-6277" fmla="*/ 1371600 w 2171700"/>
                <a:gd name="connsiteY32-6278" fmla="*/ 5078595 h 7250295"/>
                <a:gd name="connsiteX33-6279" fmla="*/ 1247775 w 2171700"/>
                <a:gd name="connsiteY33-6280" fmla="*/ 5516745 h 7250295"/>
                <a:gd name="connsiteX34-6281" fmla="*/ 1257300 w 2171700"/>
                <a:gd name="connsiteY34-6282" fmla="*/ 6469245 h 7250295"/>
                <a:gd name="connsiteX35-6283" fmla="*/ 1333500 w 2171700"/>
                <a:gd name="connsiteY35-6284" fmla="*/ 6583545 h 7250295"/>
                <a:gd name="connsiteX36-6285" fmla="*/ 1314450 w 2171700"/>
                <a:gd name="connsiteY36-6286" fmla="*/ 6735945 h 7250295"/>
                <a:gd name="connsiteX37-6287" fmla="*/ 1323975 w 2171700"/>
                <a:gd name="connsiteY37-6288" fmla="*/ 6859770 h 7250295"/>
                <a:gd name="connsiteX38-6289" fmla="*/ 1304925 w 2171700"/>
                <a:gd name="connsiteY38-6290" fmla="*/ 7012170 h 7250295"/>
                <a:gd name="connsiteX39-6291" fmla="*/ 1704975 w 2171700"/>
                <a:gd name="connsiteY39-6292" fmla="*/ 7212195 h 7250295"/>
                <a:gd name="connsiteX40-6293" fmla="*/ 2152650 w 2171700"/>
                <a:gd name="connsiteY40-6294" fmla="*/ 7212195 h 7250295"/>
                <a:gd name="connsiteX41-6295" fmla="*/ 2171700 w 2171700"/>
                <a:gd name="connsiteY41-6296" fmla="*/ 7069320 h 7250295"/>
                <a:gd name="connsiteX42-6297" fmla="*/ 1676400 w 2171700"/>
                <a:gd name="connsiteY42-6298" fmla="*/ 6564495 h 7250295"/>
                <a:gd name="connsiteX43-6299" fmla="*/ 1685925 w 2171700"/>
                <a:gd name="connsiteY43-6300" fmla="*/ 6459720 h 7250295"/>
                <a:gd name="connsiteX44-6301" fmla="*/ 1657350 w 2171700"/>
                <a:gd name="connsiteY44-6302" fmla="*/ 6250170 h 7250295"/>
                <a:gd name="connsiteX45-6303" fmla="*/ 1704975 w 2171700"/>
                <a:gd name="connsiteY45-6304" fmla="*/ 5973945 h 7250295"/>
                <a:gd name="connsiteX46-6305" fmla="*/ 1762125 w 2171700"/>
                <a:gd name="connsiteY46-6306" fmla="*/ 5421495 h 7250295"/>
                <a:gd name="connsiteX47-6307" fmla="*/ 1771650 w 2171700"/>
                <a:gd name="connsiteY47-6308" fmla="*/ 5354820 h 7250295"/>
                <a:gd name="connsiteX48-6309" fmla="*/ 1866900 w 2171700"/>
                <a:gd name="connsiteY48-6310" fmla="*/ 5097645 h 7250295"/>
                <a:gd name="connsiteX49-6311" fmla="*/ 1885950 w 2171700"/>
                <a:gd name="connsiteY49-6312" fmla="*/ 4573770 h 7250295"/>
                <a:gd name="connsiteX50-6313" fmla="*/ 1895475 w 2171700"/>
                <a:gd name="connsiteY50-6314" fmla="*/ 4173720 h 7250295"/>
                <a:gd name="connsiteX51-6315" fmla="*/ 1866900 w 2171700"/>
                <a:gd name="connsiteY51-6316" fmla="*/ 3630795 h 7250295"/>
                <a:gd name="connsiteX52-6317" fmla="*/ 2053373 w 2171700"/>
                <a:gd name="connsiteY52-6318" fmla="*/ 2694460 h 7250295"/>
                <a:gd name="connsiteX53-6319" fmla="*/ 2042707 w 2171700"/>
                <a:gd name="connsiteY53-6320" fmla="*/ 2404684 h 7250295"/>
                <a:gd name="connsiteX54-6321" fmla="*/ 1981200 w 2171700"/>
                <a:gd name="connsiteY54-6322" fmla="*/ 1864914 h 7250295"/>
                <a:gd name="connsiteX55-6323" fmla="*/ 1936459 w 2171700"/>
                <a:gd name="connsiteY55-6324" fmla="*/ 1677029 h 7250295"/>
                <a:gd name="connsiteX56-6325" fmla="*/ 1922037 w 2171700"/>
                <a:gd name="connsiteY56-6326" fmla="*/ 1432534 h 7250295"/>
                <a:gd name="connsiteX57-6327" fmla="*/ 1874412 w 2171700"/>
                <a:gd name="connsiteY57-6328" fmla="*/ 1302338 h 7250295"/>
                <a:gd name="connsiteX58-6329" fmla="*/ 1407687 w 2171700"/>
                <a:gd name="connsiteY58-6330" fmla="*/ 1134975 h 7250295"/>
                <a:gd name="connsiteX59-6331" fmla="*/ 1309221 w 2171700"/>
                <a:gd name="connsiteY59-6332" fmla="*/ 1020075 h 7250295"/>
                <a:gd name="connsiteX60-6333" fmla="*/ 1365230 w 2171700"/>
                <a:gd name="connsiteY60-6334" fmla="*/ 821521 h 7250295"/>
                <a:gd name="connsiteX61-6335" fmla="*/ 1433407 w 2171700"/>
                <a:gd name="connsiteY61-6336" fmla="*/ 622909 h 7250295"/>
                <a:gd name="connsiteX62-6337" fmla="*/ 1444916 w 2171700"/>
                <a:gd name="connsiteY62-6338" fmla="*/ 380757 h 7250295"/>
                <a:gd name="connsiteX63-6339" fmla="*/ 1330946 w 2171700"/>
                <a:gd name="connsiteY63-6340" fmla="*/ 143773 h 7250295"/>
                <a:gd name="connsiteX64-6341" fmla="*/ 1063645 w 2171700"/>
                <a:gd name="connsiteY64-6342" fmla="*/ 568 h 7250295"/>
                <a:gd name="connsiteX0-6343" fmla="*/ 1063645 w 2171700"/>
                <a:gd name="connsiteY0-6344" fmla="*/ 568 h 7250295"/>
                <a:gd name="connsiteX1-6345" fmla="*/ 809625 w 2171700"/>
                <a:gd name="connsiteY1-6346" fmla="*/ 116070 h 7250295"/>
                <a:gd name="connsiteX2-6347" fmla="*/ 685800 w 2171700"/>
                <a:gd name="connsiteY2-6348" fmla="*/ 297045 h 7250295"/>
                <a:gd name="connsiteX3-6349" fmla="*/ 704850 w 2171700"/>
                <a:gd name="connsiteY3-6350" fmla="*/ 620895 h 7250295"/>
                <a:gd name="connsiteX4-6351" fmla="*/ 838200 w 2171700"/>
                <a:gd name="connsiteY4-6352" fmla="*/ 897120 h 7250295"/>
                <a:gd name="connsiteX5-6353" fmla="*/ 742950 w 2171700"/>
                <a:gd name="connsiteY5-6354" fmla="*/ 1011420 h 7250295"/>
                <a:gd name="connsiteX6-6355" fmla="*/ 133350 w 2171700"/>
                <a:gd name="connsiteY6-6356" fmla="*/ 1220970 h 7250295"/>
                <a:gd name="connsiteX7-6357" fmla="*/ 0 w 2171700"/>
                <a:gd name="connsiteY7-6358" fmla="*/ 2211570 h 7250295"/>
                <a:gd name="connsiteX8-6359" fmla="*/ 333375 w 2171700"/>
                <a:gd name="connsiteY8-6360" fmla="*/ 3106920 h 7250295"/>
                <a:gd name="connsiteX9-6361" fmla="*/ 247650 w 2171700"/>
                <a:gd name="connsiteY9-6362" fmla="*/ 3840345 h 7250295"/>
                <a:gd name="connsiteX10-6363" fmla="*/ 371475 w 2171700"/>
                <a:gd name="connsiteY10-6364" fmla="*/ 4059420 h 7250295"/>
                <a:gd name="connsiteX11-6365" fmla="*/ 495300 w 2171700"/>
                <a:gd name="connsiteY11-6366" fmla="*/ 4278495 h 7250295"/>
                <a:gd name="connsiteX12-6367" fmla="*/ 476250 w 2171700"/>
                <a:gd name="connsiteY12-6368" fmla="*/ 4735695 h 7250295"/>
                <a:gd name="connsiteX13-6369" fmla="*/ 476250 w 2171700"/>
                <a:gd name="connsiteY13-6370" fmla="*/ 5097645 h 7250295"/>
                <a:gd name="connsiteX14-6371" fmla="*/ 371475 w 2171700"/>
                <a:gd name="connsiteY14-6372" fmla="*/ 6145395 h 7250295"/>
                <a:gd name="connsiteX15-6373" fmla="*/ 371475 w 2171700"/>
                <a:gd name="connsiteY15-6374" fmla="*/ 6621645 h 7250295"/>
                <a:gd name="connsiteX16-6375" fmla="*/ 400050 w 2171700"/>
                <a:gd name="connsiteY16-6376" fmla="*/ 6821670 h 7250295"/>
                <a:gd name="connsiteX17-6377" fmla="*/ 323850 w 2171700"/>
                <a:gd name="connsiteY17-6378" fmla="*/ 7002645 h 7250295"/>
                <a:gd name="connsiteX18-6379" fmla="*/ 533400 w 2171700"/>
                <a:gd name="connsiteY18-6380" fmla="*/ 7250295 h 7250295"/>
                <a:gd name="connsiteX19-6381" fmla="*/ 952500 w 2171700"/>
                <a:gd name="connsiteY19-6382" fmla="*/ 7240770 h 7250295"/>
                <a:gd name="connsiteX20-6383" fmla="*/ 733425 w 2171700"/>
                <a:gd name="connsiteY20-6384" fmla="*/ 6821670 h 7250295"/>
                <a:gd name="connsiteX21-6385" fmla="*/ 790575 w 2171700"/>
                <a:gd name="connsiteY21-6386" fmla="*/ 6574020 h 7250295"/>
                <a:gd name="connsiteX22-6387" fmla="*/ 762000 w 2171700"/>
                <a:gd name="connsiteY22-6388" fmla="*/ 6250170 h 7250295"/>
                <a:gd name="connsiteX23-6389" fmla="*/ 885825 w 2171700"/>
                <a:gd name="connsiteY23-6390" fmla="*/ 5411970 h 7250295"/>
                <a:gd name="connsiteX24-6391" fmla="*/ 866775 w 2171700"/>
                <a:gd name="connsiteY24-6392" fmla="*/ 5326245 h 7250295"/>
                <a:gd name="connsiteX25-6393" fmla="*/ 971550 w 2171700"/>
                <a:gd name="connsiteY25-6394" fmla="*/ 5211945 h 7250295"/>
                <a:gd name="connsiteX26-6395" fmla="*/ 962025 w 2171700"/>
                <a:gd name="connsiteY26-6396" fmla="*/ 5069070 h 7250295"/>
                <a:gd name="connsiteX27-6397" fmla="*/ 1104900 w 2171700"/>
                <a:gd name="connsiteY27-6398" fmla="*/ 4526145 h 7250295"/>
                <a:gd name="connsiteX28-6399" fmla="*/ 1123950 w 2171700"/>
                <a:gd name="connsiteY28-6400" fmla="*/ 4392795 h 7250295"/>
                <a:gd name="connsiteX29-6401" fmla="*/ 1276350 w 2171700"/>
                <a:gd name="connsiteY29-6402" fmla="*/ 4649970 h 7250295"/>
                <a:gd name="connsiteX30-6403" fmla="*/ 1352550 w 2171700"/>
                <a:gd name="connsiteY30-6404" fmla="*/ 4926195 h 7250295"/>
                <a:gd name="connsiteX31-6405" fmla="*/ 1333500 w 2171700"/>
                <a:gd name="connsiteY31-6406" fmla="*/ 5069070 h 7250295"/>
                <a:gd name="connsiteX32-6407" fmla="*/ 1371600 w 2171700"/>
                <a:gd name="connsiteY32-6408" fmla="*/ 5078595 h 7250295"/>
                <a:gd name="connsiteX33-6409" fmla="*/ 1247775 w 2171700"/>
                <a:gd name="connsiteY33-6410" fmla="*/ 5516745 h 7250295"/>
                <a:gd name="connsiteX34-6411" fmla="*/ 1257300 w 2171700"/>
                <a:gd name="connsiteY34-6412" fmla="*/ 6469245 h 7250295"/>
                <a:gd name="connsiteX35-6413" fmla="*/ 1333500 w 2171700"/>
                <a:gd name="connsiteY35-6414" fmla="*/ 6583545 h 7250295"/>
                <a:gd name="connsiteX36-6415" fmla="*/ 1314450 w 2171700"/>
                <a:gd name="connsiteY36-6416" fmla="*/ 6735945 h 7250295"/>
                <a:gd name="connsiteX37-6417" fmla="*/ 1323975 w 2171700"/>
                <a:gd name="connsiteY37-6418" fmla="*/ 6859770 h 7250295"/>
                <a:gd name="connsiteX38-6419" fmla="*/ 1304925 w 2171700"/>
                <a:gd name="connsiteY38-6420" fmla="*/ 7012170 h 7250295"/>
                <a:gd name="connsiteX39-6421" fmla="*/ 1704975 w 2171700"/>
                <a:gd name="connsiteY39-6422" fmla="*/ 7212195 h 7250295"/>
                <a:gd name="connsiteX40-6423" fmla="*/ 2152650 w 2171700"/>
                <a:gd name="connsiteY40-6424" fmla="*/ 7212195 h 7250295"/>
                <a:gd name="connsiteX41-6425" fmla="*/ 2171700 w 2171700"/>
                <a:gd name="connsiteY41-6426" fmla="*/ 7069320 h 7250295"/>
                <a:gd name="connsiteX42-6427" fmla="*/ 1676400 w 2171700"/>
                <a:gd name="connsiteY42-6428" fmla="*/ 6564495 h 7250295"/>
                <a:gd name="connsiteX43-6429" fmla="*/ 1685925 w 2171700"/>
                <a:gd name="connsiteY43-6430" fmla="*/ 6459720 h 7250295"/>
                <a:gd name="connsiteX44-6431" fmla="*/ 1657350 w 2171700"/>
                <a:gd name="connsiteY44-6432" fmla="*/ 6250170 h 7250295"/>
                <a:gd name="connsiteX45-6433" fmla="*/ 1704975 w 2171700"/>
                <a:gd name="connsiteY45-6434" fmla="*/ 5973945 h 7250295"/>
                <a:gd name="connsiteX46-6435" fmla="*/ 1762125 w 2171700"/>
                <a:gd name="connsiteY46-6436" fmla="*/ 5421495 h 7250295"/>
                <a:gd name="connsiteX47-6437" fmla="*/ 1771650 w 2171700"/>
                <a:gd name="connsiteY47-6438" fmla="*/ 5354820 h 7250295"/>
                <a:gd name="connsiteX48-6439" fmla="*/ 1866900 w 2171700"/>
                <a:gd name="connsiteY48-6440" fmla="*/ 5097645 h 7250295"/>
                <a:gd name="connsiteX49-6441" fmla="*/ 1885950 w 2171700"/>
                <a:gd name="connsiteY49-6442" fmla="*/ 4573770 h 7250295"/>
                <a:gd name="connsiteX50-6443" fmla="*/ 1895475 w 2171700"/>
                <a:gd name="connsiteY50-6444" fmla="*/ 4173720 h 7250295"/>
                <a:gd name="connsiteX51-6445" fmla="*/ 1866900 w 2171700"/>
                <a:gd name="connsiteY51-6446" fmla="*/ 3630795 h 7250295"/>
                <a:gd name="connsiteX52-6447" fmla="*/ 2053373 w 2171700"/>
                <a:gd name="connsiteY52-6448" fmla="*/ 2694460 h 7250295"/>
                <a:gd name="connsiteX53-6449" fmla="*/ 2042707 w 2171700"/>
                <a:gd name="connsiteY53-6450" fmla="*/ 2404684 h 7250295"/>
                <a:gd name="connsiteX54-6451" fmla="*/ 1981200 w 2171700"/>
                <a:gd name="connsiteY54-6452" fmla="*/ 1864914 h 7250295"/>
                <a:gd name="connsiteX55-6453" fmla="*/ 1936459 w 2171700"/>
                <a:gd name="connsiteY55-6454" fmla="*/ 1677029 h 7250295"/>
                <a:gd name="connsiteX56-6455" fmla="*/ 1922037 w 2171700"/>
                <a:gd name="connsiteY56-6456" fmla="*/ 1432534 h 7250295"/>
                <a:gd name="connsiteX57-6457" fmla="*/ 1874412 w 2171700"/>
                <a:gd name="connsiteY57-6458" fmla="*/ 1302338 h 7250295"/>
                <a:gd name="connsiteX58-6459" fmla="*/ 1407687 w 2171700"/>
                <a:gd name="connsiteY58-6460" fmla="*/ 1134975 h 7250295"/>
                <a:gd name="connsiteX59-6461" fmla="*/ 1309221 w 2171700"/>
                <a:gd name="connsiteY59-6462" fmla="*/ 1020075 h 7250295"/>
                <a:gd name="connsiteX60-6463" fmla="*/ 1365230 w 2171700"/>
                <a:gd name="connsiteY60-6464" fmla="*/ 821521 h 7250295"/>
                <a:gd name="connsiteX61-6465" fmla="*/ 1433407 w 2171700"/>
                <a:gd name="connsiteY61-6466" fmla="*/ 622909 h 7250295"/>
                <a:gd name="connsiteX62-6467" fmla="*/ 1444916 w 2171700"/>
                <a:gd name="connsiteY62-6468" fmla="*/ 380757 h 7250295"/>
                <a:gd name="connsiteX63-6469" fmla="*/ 1330946 w 2171700"/>
                <a:gd name="connsiteY63-6470" fmla="*/ 143773 h 7250295"/>
                <a:gd name="connsiteX64-6471" fmla="*/ 1063645 w 2171700"/>
                <a:gd name="connsiteY64-6472" fmla="*/ 568 h 7250295"/>
                <a:gd name="connsiteX0-6473" fmla="*/ 1063645 w 2171700"/>
                <a:gd name="connsiteY0-6474" fmla="*/ 568 h 7250295"/>
                <a:gd name="connsiteX1-6475" fmla="*/ 809625 w 2171700"/>
                <a:gd name="connsiteY1-6476" fmla="*/ 116070 h 7250295"/>
                <a:gd name="connsiteX2-6477" fmla="*/ 685800 w 2171700"/>
                <a:gd name="connsiteY2-6478" fmla="*/ 297045 h 7250295"/>
                <a:gd name="connsiteX3-6479" fmla="*/ 704850 w 2171700"/>
                <a:gd name="connsiteY3-6480" fmla="*/ 620895 h 7250295"/>
                <a:gd name="connsiteX4-6481" fmla="*/ 838200 w 2171700"/>
                <a:gd name="connsiteY4-6482" fmla="*/ 897120 h 7250295"/>
                <a:gd name="connsiteX5-6483" fmla="*/ 742950 w 2171700"/>
                <a:gd name="connsiteY5-6484" fmla="*/ 1011420 h 7250295"/>
                <a:gd name="connsiteX6-6485" fmla="*/ 133350 w 2171700"/>
                <a:gd name="connsiteY6-6486" fmla="*/ 1220970 h 7250295"/>
                <a:gd name="connsiteX7-6487" fmla="*/ 0 w 2171700"/>
                <a:gd name="connsiteY7-6488" fmla="*/ 2211570 h 7250295"/>
                <a:gd name="connsiteX8-6489" fmla="*/ 333375 w 2171700"/>
                <a:gd name="connsiteY8-6490" fmla="*/ 3106920 h 7250295"/>
                <a:gd name="connsiteX9-6491" fmla="*/ 247650 w 2171700"/>
                <a:gd name="connsiteY9-6492" fmla="*/ 3840345 h 7250295"/>
                <a:gd name="connsiteX10-6493" fmla="*/ 371475 w 2171700"/>
                <a:gd name="connsiteY10-6494" fmla="*/ 4059420 h 7250295"/>
                <a:gd name="connsiteX11-6495" fmla="*/ 495300 w 2171700"/>
                <a:gd name="connsiteY11-6496" fmla="*/ 4278495 h 7250295"/>
                <a:gd name="connsiteX12-6497" fmla="*/ 476250 w 2171700"/>
                <a:gd name="connsiteY12-6498" fmla="*/ 4735695 h 7250295"/>
                <a:gd name="connsiteX13-6499" fmla="*/ 476250 w 2171700"/>
                <a:gd name="connsiteY13-6500" fmla="*/ 5097645 h 7250295"/>
                <a:gd name="connsiteX14-6501" fmla="*/ 371475 w 2171700"/>
                <a:gd name="connsiteY14-6502" fmla="*/ 6145395 h 7250295"/>
                <a:gd name="connsiteX15-6503" fmla="*/ 371475 w 2171700"/>
                <a:gd name="connsiteY15-6504" fmla="*/ 6621645 h 7250295"/>
                <a:gd name="connsiteX16-6505" fmla="*/ 400050 w 2171700"/>
                <a:gd name="connsiteY16-6506" fmla="*/ 6821670 h 7250295"/>
                <a:gd name="connsiteX17-6507" fmla="*/ 323850 w 2171700"/>
                <a:gd name="connsiteY17-6508" fmla="*/ 7002645 h 7250295"/>
                <a:gd name="connsiteX18-6509" fmla="*/ 533400 w 2171700"/>
                <a:gd name="connsiteY18-6510" fmla="*/ 7250295 h 7250295"/>
                <a:gd name="connsiteX19-6511" fmla="*/ 952500 w 2171700"/>
                <a:gd name="connsiteY19-6512" fmla="*/ 7240770 h 7250295"/>
                <a:gd name="connsiteX20-6513" fmla="*/ 733425 w 2171700"/>
                <a:gd name="connsiteY20-6514" fmla="*/ 6821670 h 7250295"/>
                <a:gd name="connsiteX21-6515" fmla="*/ 790575 w 2171700"/>
                <a:gd name="connsiteY21-6516" fmla="*/ 6574020 h 7250295"/>
                <a:gd name="connsiteX22-6517" fmla="*/ 762000 w 2171700"/>
                <a:gd name="connsiteY22-6518" fmla="*/ 6250170 h 7250295"/>
                <a:gd name="connsiteX23-6519" fmla="*/ 885825 w 2171700"/>
                <a:gd name="connsiteY23-6520" fmla="*/ 5411970 h 7250295"/>
                <a:gd name="connsiteX24-6521" fmla="*/ 866775 w 2171700"/>
                <a:gd name="connsiteY24-6522" fmla="*/ 5326245 h 7250295"/>
                <a:gd name="connsiteX25-6523" fmla="*/ 971550 w 2171700"/>
                <a:gd name="connsiteY25-6524" fmla="*/ 5211945 h 7250295"/>
                <a:gd name="connsiteX26-6525" fmla="*/ 962025 w 2171700"/>
                <a:gd name="connsiteY26-6526" fmla="*/ 5069070 h 7250295"/>
                <a:gd name="connsiteX27-6527" fmla="*/ 1104900 w 2171700"/>
                <a:gd name="connsiteY27-6528" fmla="*/ 4526145 h 7250295"/>
                <a:gd name="connsiteX28-6529" fmla="*/ 1123950 w 2171700"/>
                <a:gd name="connsiteY28-6530" fmla="*/ 4392795 h 7250295"/>
                <a:gd name="connsiteX29-6531" fmla="*/ 1276350 w 2171700"/>
                <a:gd name="connsiteY29-6532" fmla="*/ 4649970 h 7250295"/>
                <a:gd name="connsiteX30-6533" fmla="*/ 1352550 w 2171700"/>
                <a:gd name="connsiteY30-6534" fmla="*/ 4926195 h 7250295"/>
                <a:gd name="connsiteX31-6535" fmla="*/ 1333500 w 2171700"/>
                <a:gd name="connsiteY31-6536" fmla="*/ 5069070 h 7250295"/>
                <a:gd name="connsiteX32-6537" fmla="*/ 1371600 w 2171700"/>
                <a:gd name="connsiteY32-6538" fmla="*/ 5078595 h 7250295"/>
                <a:gd name="connsiteX33-6539" fmla="*/ 1247775 w 2171700"/>
                <a:gd name="connsiteY33-6540" fmla="*/ 5516745 h 7250295"/>
                <a:gd name="connsiteX34-6541" fmla="*/ 1257300 w 2171700"/>
                <a:gd name="connsiteY34-6542" fmla="*/ 6469245 h 7250295"/>
                <a:gd name="connsiteX35-6543" fmla="*/ 1333500 w 2171700"/>
                <a:gd name="connsiteY35-6544" fmla="*/ 6583545 h 7250295"/>
                <a:gd name="connsiteX36-6545" fmla="*/ 1314450 w 2171700"/>
                <a:gd name="connsiteY36-6546" fmla="*/ 6735945 h 7250295"/>
                <a:gd name="connsiteX37-6547" fmla="*/ 1323975 w 2171700"/>
                <a:gd name="connsiteY37-6548" fmla="*/ 6859770 h 7250295"/>
                <a:gd name="connsiteX38-6549" fmla="*/ 1304925 w 2171700"/>
                <a:gd name="connsiteY38-6550" fmla="*/ 7012170 h 7250295"/>
                <a:gd name="connsiteX39-6551" fmla="*/ 1704975 w 2171700"/>
                <a:gd name="connsiteY39-6552" fmla="*/ 7212195 h 7250295"/>
                <a:gd name="connsiteX40-6553" fmla="*/ 2152650 w 2171700"/>
                <a:gd name="connsiteY40-6554" fmla="*/ 7212195 h 7250295"/>
                <a:gd name="connsiteX41-6555" fmla="*/ 2171700 w 2171700"/>
                <a:gd name="connsiteY41-6556" fmla="*/ 7069320 h 7250295"/>
                <a:gd name="connsiteX42-6557" fmla="*/ 1676400 w 2171700"/>
                <a:gd name="connsiteY42-6558" fmla="*/ 6564495 h 7250295"/>
                <a:gd name="connsiteX43-6559" fmla="*/ 1685925 w 2171700"/>
                <a:gd name="connsiteY43-6560" fmla="*/ 6459720 h 7250295"/>
                <a:gd name="connsiteX44-6561" fmla="*/ 1657350 w 2171700"/>
                <a:gd name="connsiteY44-6562" fmla="*/ 6250170 h 7250295"/>
                <a:gd name="connsiteX45-6563" fmla="*/ 1704975 w 2171700"/>
                <a:gd name="connsiteY45-6564" fmla="*/ 5973945 h 7250295"/>
                <a:gd name="connsiteX46-6565" fmla="*/ 1762125 w 2171700"/>
                <a:gd name="connsiteY46-6566" fmla="*/ 5421495 h 7250295"/>
                <a:gd name="connsiteX47-6567" fmla="*/ 1771650 w 2171700"/>
                <a:gd name="connsiteY47-6568" fmla="*/ 5354820 h 7250295"/>
                <a:gd name="connsiteX48-6569" fmla="*/ 1866900 w 2171700"/>
                <a:gd name="connsiteY48-6570" fmla="*/ 5097645 h 7250295"/>
                <a:gd name="connsiteX49-6571" fmla="*/ 1885950 w 2171700"/>
                <a:gd name="connsiteY49-6572" fmla="*/ 4573770 h 7250295"/>
                <a:gd name="connsiteX50-6573" fmla="*/ 1895475 w 2171700"/>
                <a:gd name="connsiteY50-6574" fmla="*/ 4173720 h 7250295"/>
                <a:gd name="connsiteX51-6575" fmla="*/ 1866900 w 2171700"/>
                <a:gd name="connsiteY51-6576" fmla="*/ 3630795 h 7250295"/>
                <a:gd name="connsiteX52-6577" fmla="*/ 2070680 w 2171700"/>
                <a:gd name="connsiteY52-6578" fmla="*/ 2723305 h 7250295"/>
                <a:gd name="connsiteX53-6579" fmla="*/ 2042707 w 2171700"/>
                <a:gd name="connsiteY53-6580" fmla="*/ 2404684 h 7250295"/>
                <a:gd name="connsiteX54-6581" fmla="*/ 1981200 w 2171700"/>
                <a:gd name="connsiteY54-6582" fmla="*/ 1864914 h 7250295"/>
                <a:gd name="connsiteX55-6583" fmla="*/ 1936459 w 2171700"/>
                <a:gd name="connsiteY55-6584" fmla="*/ 1677029 h 7250295"/>
                <a:gd name="connsiteX56-6585" fmla="*/ 1922037 w 2171700"/>
                <a:gd name="connsiteY56-6586" fmla="*/ 1432534 h 7250295"/>
                <a:gd name="connsiteX57-6587" fmla="*/ 1874412 w 2171700"/>
                <a:gd name="connsiteY57-6588" fmla="*/ 1302338 h 7250295"/>
                <a:gd name="connsiteX58-6589" fmla="*/ 1407687 w 2171700"/>
                <a:gd name="connsiteY58-6590" fmla="*/ 1134975 h 7250295"/>
                <a:gd name="connsiteX59-6591" fmla="*/ 1309221 w 2171700"/>
                <a:gd name="connsiteY59-6592" fmla="*/ 1020075 h 7250295"/>
                <a:gd name="connsiteX60-6593" fmla="*/ 1365230 w 2171700"/>
                <a:gd name="connsiteY60-6594" fmla="*/ 821521 h 7250295"/>
                <a:gd name="connsiteX61-6595" fmla="*/ 1433407 w 2171700"/>
                <a:gd name="connsiteY61-6596" fmla="*/ 622909 h 7250295"/>
                <a:gd name="connsiteX62-6597" fmla="*/ 1444916 w 2171700"/>
                <a:gd name="connsiteY62-6598" fmla="*/ 380757 h 7250295"/>
                <a:gd name="connsiteX63-6599" fmla="*/ 1330946 w 2171700"/>
                <a:gd name="connsiteY63-6600" fmla="*/ 143773 h 7250295"/>
                <a:gd name="connsiteX64-6601" fmla="*/ 1063645 w 2171700"/>
                <a:gd name="connsiteY64-6602" fmla="*/ 568 h 7250295"/>
                <a:gd name="connsiteX0-6603" fmla="*/ 1063645 w 2171700"/>
                <a:gd name="connsiteY0-6604" fmla="*/ 568 h 7250295"/>
                <a:gd name="connsiteX1-6605" fmla="*/ 809625 w 2171700"/>
                <a:gd name="connsiteY1-6606" fmla="*/ 116070 h 7250295"/>
                <a:gd name="connsiteX2-6607" fmla="*/ 685800 w 2171700"/>
                <a:gd name="connsiteY2-6608" fmla="*/ 297045 h 7250295"/>
                <a:gd name="connsiteX3-6609" fmla="*/ 704850 w 2171700"/>
                <a:gd name="connsiteY3-6610" fmla="*/ 620895 h 7250295"/>
                <a:gd name="connsiteX4-6611" fmla="*/ 838200 w 2171700"/>
                <a:gd name="connsiteY4-6612" fmla="*/ 897120 h 7250295"/>
                <a:gd name="connsiteX5-6613" fmla="*/ 742950 w 2171700"/>
                <a:gd name="connsiteY5-6614" fmla="*/ 1011420 h 7250295"/>
                <a:gd name="connsiteX6-6615" fmla="*/ 133350 w 2171700"/>
                <a:gd name="connsiteY6-6616" fmla="*/ 1220970 h 7250295"/>
                <a:gd name="connsiteX7-6617" fmla="*/ 0 w 2171700"/>
                <a:gd name="connsiteY7-6618" fmla="*/ 2211570 h 7250295"/>
                <a:gd name="connsiteX8-6619" fmla="*/ 333375 w 2171700"/>
                <a:gd name="connsiteY8-6620" fmla="*/ 3106920 h 7250295"/>
                <a:gd name="connsiteX9-6621" fmla="*/ 247650 w 2171700"/>
                <a:gd name="connsiteY9-6622" fmla="*/ 3840345 h 7250295"/>
                <a:gd name="connsiteX10-6623" fmla="*/ 371475 w 2171700"/>
                <a:gd name="connsiteY10-6624" fmla="*/ 4059420 h 7250295"/>
                <a:gd name="connsiteX11-6625" fmla="*/ 495300 w 2171700"/>
                <a:gd name="connsiteY11-6626" fmla="*/ 4278495 h 7250295"/>
                <a:gd name="connsiteX12-6627" fmla="*/ 476250 w 2171700"/>
                <a:gd name="connsiteY12-6628" fmla="*/ 4735695 h 7250295"/>
                <a:gd name="connsiteX13-6629" fmla="*/ 476250 w 2171700"/>
                <a:gd name="connsiteY13-6630" fmla="*/ 5097645 h 7250295"/>
                <a:gd name="connsiteX14-6631" fmla="*/ 371475 w 2171700"/>
                <a:gd name="connsiteY14-6632" fmla="*/ 6145395 h 7250295"/>
                <a:gd name="connsiteX15-6633" fmla="*/ 371475 w 2171700"/>
                <a:gd name="connsiteY15-6634" fmla="*/ 6621645 h 7250295"/>
                <a:gd name="connsiteX16-6635" fmla="*/ 400050 w 2171700"/>
                <a:gd name="connsiteY16-6636" fmla="*/ 6821670 h 7250295"/>
                <a:gd name="connsiteX17-6637" fmla="*/ 323850 w 2171700"/>
                <a:gd name="connsiteY17-6638" fmla="*/ 7002645 h 7250295"/>
                <a:gd name="connsiteX18-6639" fmla="*/ 533400 w 2171700"/>
                <a:gd name="connsiteY18-6640" fmla="*/ 7250295 h 7250295"/>
                <a:gd name="connsiteX19-6641" fmla="*/ 952500 w 2171700"/>
                <a:gd name="connsiteY19-6642" fmla="*/ 7240770 h 7250295"/>
                <a:gd name="connsiteX20-6643" fmla="*/ 733425 w 2171700"/>
                <a:gd name="connsiteY20-6644" fmla="*/ 6821670 h 7250295"/>
                <a:gd name="connsiteX21-6645" fmla="*/ 790575 w 2171700"/>
                <a:gd name="connsiteY21-6646" fmla="*/ 6574020 h 7250295"/>
                <a:gd name="connsiteX22-6647" fmla="*/ 762000 w 2171700"/>
                <a:gd name="connsiteY22-6648" fmla="*/ 6250170 h 7250295"/>
                <a:gd name="connsiteX23-6649" fmla="*/ 885825 w 2171700"/>
                <a:gd name="connsiteY23-6650" fmla="*/ 5411970 h 7250295"/>
                <a:gd name="connsiteX24-6651" fmla="*/ 866775 w 2171700"/>
                <a:gd name="connsiteY24-6652" fmla="*/ 5326245 h 7250295"/>
                <a:gd name="connsiteX25-6653" fmla="*/ 971550 w 2171700"/>
                <a:gd name="connsiteY25-6654" fmla="*/ 5211945 h 7250295"/>
                <a:gd name="connsiteX26-6655" fmla="*/ 962025 w 2171700"/>
                <a:gd name="connsiteY26-6656" fmla="*/ 5069070 h 7250295"/>
                <a:gd name="connsiteX27-6657" fmla="*/ 1104900 w 2171700"/>
                <a:gd name="connsiteY27-6658" fmla="*/ 4526145 h 7250295"/>
                <a:gd name="connsiteX28-6659" fmla="*/ 1123950 w 2171700"/>
                <a:gd name="connsiteY28-6660" fmla="*/ 4392795 h 7250295"/>
                <a:gd name="connsiteX29-6661" fmla="*/ 1276350 w 2171700"/>
                <a:gd name="connsiteY29-6662" fmla="*/ 4649970 h 7250295"/>
                <a:gd name="connsiteX30-6663" fmla="*/ 1352550 w 2171700"/>
                <a:gd name="connsiteY30-6664" fmla="*/ 4926195 h 7250295"/>
                <a:gd name="connsiteX31-6665" fmla="*/ 1333500 w 2171700"/>
                <a:gd name="connsiteY31-6666" fmla="*/ 5069070 h 7250295"/>
                <a:gd name="connsiteX32-6667" fmla="*/ 1371600 w 2171700"/>
                <a:gd name="connsiteY32-6668" fmla="*/ 5078595 h 7250295"/>
                <a:gd name="connsiteX33-6669" fmla="*/ 1247775 w 2171700"/>
                <a:gd name="connsiteY33-6670" fmla="*/ 5516745 h 7250295"/>
                <a:gd name="connsiteX34-6671" fmla="*/ 1257300 w 2171700"/>
                <a:gd name="connsiteY34-6672" fmla="*/ 6469245 h 7250295"/>
                <a:gd name="connsiteX35-6673" fmla="*/ 1333500 w 2171700"/>
                <a:gd name="connsiteY35-6674" fmla="*/ 6583545 h 7250295"/>
                <a:gd name="connsiteX36-6675" fmla="*/ 1314450 w 2171700"/>
                <a:gd name="connsiteY36-6676" fmla="*/ 6735945 h 7250295"/>
                <a:gd name="connsiteX37-6677" fmla="*/ 1323975 w 2171700"/>
                <a:gd name="connsiteY37-6678" fmla="*/ 6859770 h 7250295"/>
                <a:gd name="connsiteX38-6679" fmla="*/ 1304925 w 2171700"/>
                <a:gd name="connsiteY38-6680" fmla="*/ 7012170 h 7250295"/>
                <a:gd name="connsiteX39-6681" fmla="*/ 1704975 w 2171700"/>
                <a:gd name="connsiteY39-6682" fmla="*/ 7212195 h 7250295"/>
                <a:gd name="connsiteX40-6683" fmla="*/ 2152650 w 2171700"/>
                <a:gd name="connsiteY40-6684" fmla="*/ 7212195 h 7250295"/>
                <a:gd name="connsiteX41-6685" fmla="*/ 2171700 w 2171700"/>
                <a:gd name="connsiteY41-6686" fmla="*/ 7069320 h 7250295"/>
                <a:gd name="connsiteX42-6687" fmla="*/ 1676400 w 2171700"/>
                <a:gd name="connsiteY42-6688" fmla="*/ 6564495 h 7250295"/>
                <a:gd name="connsiteX43-6689" fmla="*/ 1685925 w 2171700"/>
                <a:gd name="connsiteY43-6690" fmla="*/ 6459720 h 7250295"/>
                <a:gd name="connsiteX44-6691" fmla="*/ 1657350 w 2171700"/>
                <a:gd name="connsiteY44-6692" fmla="*/ 6250170 h 7250295"/>
                <a:gd name="connsiteX45-6693" fmla="*/ 1704975 w 2171700"/>
                <a:gd name="connsiteY45-6694" fmla="*/ 5973945 h 7250295"/>
                <a:gd name="connsiteX46-6695" fmla="*/ 1762125 w 2171700"/>
                <a:gd name="connsiteY46-6696" fmla="*/ 5421495 h 7250295"/>
                <a:gd name="connsiteX47-6697" fmla="*/ 1771650 w 2171700"/>
                <a:gd name="connsiteY47-6698" fmla="*/ 5354820 h 7250295"/>
                <a:gd name="connsiteX48-6699" fmla="*/ 1866900 w 2171700"/>
                <a:gd name="connsiteY48-6700" fmla="*/ 5097645 h 7250295"/>
                <a:gd name="connsiteX49-6701" fmla="*/ 1885950 w 2171700"/>
                <a:gd name="connsiteY49-6702" fmla="*/ 4573770 h 7250295"/>
                <a:gd name="connsiteX50-6703" fmla="*/ 1895475 w 2171700"/>
                <a:gd name="connsiteY50-6704" fmla="*/ 4173720 h 7250295"/>
                <a:gd name="connsiteX51-6705" fmla="*/ 1866900 w 2171700"/>
                <a:gd name="connsiteY51-6706" fmla="*/ 3630795 h 7250295"/>
                <a:gd name="connsiteX52-6707" fmla="*/ 2047604 w 2171700"/>
                <a:gd name="connsiteY52-6708" fmla="*/ 2685806 h 7250295"/>
                <a:gd name="connsiteX53-6709" fmla="*/ 2042707 w 2171700"/>
                <a:gd name="connsiteY53-6710" fmla="*/ 2404684 h 7250295"/>
                <a:gd name="connsiteX54-6711" fmla="*/ 1981200 w 2171700"/>
                <a:gd name="connsiteY54-6712" fmla="*/ 1864914 h 7250295"/>
                <a:gd name="connsiteX55-6713" fmla="*/ 1936459 w 2171700"/>
                <a:gd name="connsiteY55-6714" fmla="*/ 1677029 h 7250295"/>
                <a:gd name="connsiteX56-6715" fmla="*/ 1922037 w 2171700"/>
                <a:gd name="connsiteY56-6716" fmla="*/ 1432534 h 7250295"/>
                <a:gd name="connsiteX57-6717" fmla="*/ 1874412 w 2171700"/>
                <a:gd name="connsiteY57-6718" fmla="*/ 1302338 h 7250295"/>
                <a:gd name="connsiteX58-6719" fmla="*/ 1407687 w 2171700"/>
                <a:gd name="connsiteY58-6720" fmla="*/ 1134975 h 7250295"/>
                <a:gd name="connsiteX59-6721" fmla="*/ 1309221 w 2171700"/>
                <a:gd name="connsiteY59-6722" fmla="*/ 1020075 h 7250295"/>
                <a:gd name="connsiteX60-6723" fmla="*/ 1365230 w 2171700"/>
                <a:gd name="connsiteY60-6724" fmla="*/ 821521 h 7250295"/>
                <a:gd name="connsiteX61-6725" fmla="*/ 1433407 w 2171700"/>
                <a:gd name="connsiteY61-6726" fmla="*/ 622909 h 7250295"/>
                <a:gd name="connsiteX62-6727" fmla="*/ 1444916 w 2171700"/>
                <a:gd name="connsiteY62-6728" fmla="*/ 380757 h 7250295"/>
                <a:gd name="connsiteX63-6729" fmla="*/ 1330946 w 2171700"/>
                <a:gd name="connsiteY63-6730" fmla="*/ 143773 h 7250295"/>
                <a:gd name="connsiteX64-6731" fmla="*/ 1063645 w 2171700"/>
                <a:gd name="connsiteY64-6732" fmla="*/ 568 h 7250295"/>
                <a:gd name="connsiteX0-6733" fmla="*/ 1063645 w 2171700"/>
                <a:gd name="connsiteY0-6734" fmla="*/ 568 h 7250295"/>
                <a:gd name="connsiteX1-6735" fmla="*/ 809625 w 2171700"/>
                <a:gd name="connsiteY1-6736" fmla="*/ 116070 h 7250295"/>
                <a:gd name="connsiteX2-6737" fmla="*/ 685800 w 2171700"/>
                <a:gd name="connsiteY2-6738" fmla="*/ 297045 h 7250295"/>
                <a:gd name="connsiteX3-6739" fmla="*/ 704850 w 2171700"/>
                <a:gd name="connsiteY3-6740" fmla="*/ 620895 h 7250295"/>
                <a:gd name="connsiteX4-6741" fmla="*/ 838200 w 2171700"/>
                <a:gd name="connsiteY4-6742" fmla="*/ 897120 h 7250295"/>
                <a:gd name="connsiteX5-6743" fmla="*/ 742950 w 2171700"/>
                <a:gd name="connsiteY5-6744" fmla="*/ 1011420 h 7250295"/>
                <a:gd name="connsiteX6-6745" fmla="*/ 133350 w 2171700"/>
                <a:gd name="connsiteY6-6746" fmla="*/ 1220970 h 7250295"/>
                <a:gd name="connsiteX7-6747" fmla="*/ 0 w 2171700"/>
                <a:gd name="connsiteY7-6748" fmla="*/ 2211570 h 7250295"/>
                <a:gd name="connsiteX8-6749" fmla="*/ 333375 w 2171700"/>
                <a:gd name="connsiteY8-6750" fmla="*/ 3106920 h 7250295"/>
                <a:gd name="connsiteX9-6751" fmla="*/ 247650 w 2171700"/>
                <a:gd name="connsiteY9-6752" fmla="*/ 3840345 h 7250295"/>
                <a:gd name="connsiteX10-6753" fmla="*/ 371475 w 2171700"/>
                <a:gd name="connsiteY10-6754" fmla="*/ 4059420 h 7250295"/>
                <a:gd name="connsiteX11-6755" fmla="*/ 495300 w 2171700"/>
                <a:gd name="connsiteY11-6756" fmla="*/ 4278495 h 7250295"/>
                <a:gd name="connsiteX12-6757" fmla="*/ 476250 w 2171700"/>
                <a:gd name="connsiteY12-6758" fmla="*/ 4735695 h 7250295"/>
                <a:gd name="connsiteX13-6759" fmla="*/ 476250 w 2171700"/>
                <a:gd name="connsiteY13-6760" fmla="*/ 5097645 h 7250295"/>
                <a:gd name="connsiteX14-6761" fmla="*/ 371475 w 2171700"/>
                <a:gd name="connsiteY14-6762" fmla="*/ 6145395 h 7250295"/>
                <a:gd name="connsiteX15-6763" fmla="*/ 371475 w 2171700"/>
                <a:gd name="connsiteY15-6764" fmla="*/ 6621645 h 7250295"/>
                <a:gd name="connsiteX16-6765" fmla="*/ 400050 w 2171700"/>
                <a:gd name="connsiteY16-6766" fmla="*/ 6821670 h 7250295"/>
                <a:gd name="connsiteX17-6767" fmla="*/ 323850 w 2171700"/>
                <a:gd name="connsiteY17-6768" fmla="*/ 7002645 h 7250295"/>
                <a:gd name="connsiteX18-6769" fmla="*/ 533400 w 2171700"/>
                <a:gd name="connsiteY18-6770" fmla="*/ 7250295 h 7250295"/>
                <a:gd name="connsiteX19-6771" fmla="*/ 952500 w 2171700"/>
                <a:gd name="connsiteY19-6772" fmla="*/ 7240770 h 7250295"/>
                <a:gd name="connsiteX20-6773" fmla="*/ 733425 w 2171700"/>
                <a:gd name="connsiteY20-6774" fmla="*/ 6821670 h 7250295"/>
                <a:gd name="connsiteX21-6775" fmla="*/ 790575 w 2171700"/>
                <a:gd name="connsiteY21-6776" fmla="*/ 6574020 h 7250295"/>
                <a:gd name="connsiteX22-6777" fmla="*/ 762000 w 2171700"/>
                <a:gd name="connsiteY22-6778" fmla="*/ 6250170 h 7250295"/>
                <a:gd name="connsiteX23-6779" fmla="*/ 885825 w 2171700"/>
                <a:gd name="connsiteY23-6780" fmla="*/ 5411970 h 7250295"/>
                <a:gd name="connsiteX24-6781" fmla="*/ 866775 w 2171700"/>
                <a:gd name="connsiteY24-6782" fmla="*/ 5326245 h 7250295"/>
                <a:gd name="connsiteX25-6783" fmla="*/ 971550 w 2171700"/>
                <a:gd name="connsiteY25-6784" fmla="*/ 5211945 h 7250295"/>
                <a:gd name="connsiteX26-6785" fmla="*/ 962025 w 2171700"/>
                <a:gd name="connsiteY26-6786" fmla="*/ 5069070 h 7250295"/>
                <a:gd name="connsiteX27-6787" fmla="*/ 1104900 w 2171700"/>
                <a:gd name="connsiteY27-6788" fmla="*/ 4526145 h 7250295"/>
                <a:gd name="connsiteX28-6789" fmla="*/ 1123950 w 2171700"/>
                <a:gd name="connsiteY28-6790" fmla="*/ 4392795 h 7250295"/>
                <a:gd name="connsiteX29-6791" fmla="*/ 1276350 w 2171700"/>
                <a:gd name="connsiteY29-6792" fmla="*/ 4649970 h 7250295"/>
                <a:gd name="connsiteX30-6793" fmla="*/ 1352550 w 2171700"/>
                <a:gd name="connsiteY30-6794" fmla="*/ 4926195 h 7250295"/>
                <a:gd name="connsiteX31-6795" fmla="*/ 1333500 w 2171700"/>
                <a:gd name="connsiteY31-6796" fmla="*/ 5069070 h 7250295"/>
                <a:gd name="connsiteX32-6797" fmla="*/ 1371600 w 2171700"/>
                <a:gd name="connsiteY32-6798" fmla="*/ 5078595 h 7250295"/>
                <a:gd name="connsiteX33-6799" fmla="*/ 1247775 w 2171700"/>
                <a:gd name="connsiteY33-6800" fmla="*/ 5516745 h 7250295"/>
                <a:gd name="connsiteX34-6801" fmla="*/ 1257300 w 2171700"/>
                <a:gd name="connsiteY34-6802" fmla="*/ 6469245 h 7250295"/>
                <a:gd name="connsiteX35-6803" fmla="*/ 1333500 w 2171700"/>
                <a:gd name="connsiteY35-6804" fmla="*/ 6583545 h 7250295"/>
                <a:gd name="connsiteX36-6805" fmla="*/ 1314450 w 2171700"/>
                <a:gd name="connsiteY36-6806" fmla="*/ 6735945 h 7250295"/>
                <a:gd name="connsiteX37-6807" fmla="*/ 1323975 w 2171700"/>
                <a:gd name="connsiteY37-6808" fmla="*/ 6859770 h 7250295"/>
                <a:gd name="connsiteX38-6809" fmla="*/ 1304925 w 2171700"/>
                <a:gd name="connsiteY38-6810" fmla="*/ 7012170 h 7250295"/>
                <a:gd name="connsiteX39-6811" fmla="*/ 1704975 w 2171700"/>
                <a:gd name="connsiteY39-6812" fmla="*/ 7212195 h 7250295"/>
                <a:gd name="connsiteX40-6813" fmla="*/ 2152650 w 2171700"/>
                <a:gd name="connsiteY40-6814" fmla="*/ 7212195 h 7250295"/>
                <a:gd name="connsiteX41-6815" fmla="*/ 2171700 w 2171700"/>
                <a:gd name="connsiteY41-6816" fmla="*/ 7069320 h 7250295"/>
                <a:gd name="connsiteX42-6817" fmla="*/ 1676400 w 2171700"/>
                <a:gd name="connsiteY42-6818" fmla="*/ 6564495 h 7250295"/>
                <a:gd name="connsiteX43-6819" fmla="*/ 1685925 w 2171700"/>
                <a:gd name="connsiteY43-6820" fmla="*/ 6459720 h 7250295"/>
                <a:gd name="connsiteX44-6821" fmla="*/ 1657350 w 2171700"/>
                <a:gd name="connsiteY44-6822" fmla="*/ 6250170 h 7250295"/>
                <a:gd name="connsiteX45-6823" fmla="*/ 1704975 w 2171700"/>
                <a:gd name="connsiteY45-6824" fmla="*/ 5973945 h 7250295"/>
                <a:gd name="connsiteX46-6825" fmla="*/ 1762125 w 2171700"/>
                <a:gd name="connsiteY46-6826" fmla="*/ 5421495 h 7250295"/>
                <a:gd name="connsiteX47-6827" fmla="*/ 1771650 w 2171700"/>
                <a:gd name="connsiteY47-6828" fmla="*/ 5354820 h 7250295"/>
                <a:gd name="connsiteX48-6829" fmla="*/ 1866900 w 2171700"/>
                <a:gd name="connsiteY48-6830" fmla="*/ 5097645 h 7250295"/>
                <a:gd name="connsiteX49-6831" fmla="*/ 1885950 w 2171700"/>
                <a:gd name="connsiteY49-6832" fmla="*/ 4573770 h 7250295"/>
                <a:gd name="connsiteX50-6833" fmla="*/ 1895475 w 2171700"/>
                <a:gd name="connsiteY50-6834" fmla="*/ 4173720 h 7250295"/>
                <a:gd name="connsiteX51-6835" fmla="*/ 1866900 w 2171700"/>
                <a:gd name="connsiteY51-6836" fmla="*/ 3630795 h 7250295"/>
                <a:gd name="connsiteX52-6837" fmla="*/ 2047604 w 2171700"/>
                <a:gd name="connsiteY52-6838" fmla="*/ 2685806 h 7250295"/>
                <a:gd name="connsiteX53-6839" fmla="*/ 2042707 w 2171700"/>
                <a:gd name="connsiteY53-6840" fmla="*/ 2404684 h 7250295"/>
                <a:gd name="connsiteX54-6841" fmla="*/ 1981200 w 2171700"/>
                <a:gd name="connsiteY54-6842" fmla="*/ 1864914 h 7250295"/>
                <a:gd name="connsiteX55-6843" fmla="*/ 1936459 w 2171700"/>
                <a:gd name="connsiteY55-6844" fmla="*/ 1677029 h 7250295"/>
                <a:gd name="connsiteX56-6845" fmla="*/ 1922037 w 2171700"/>
                <a:gd name="connsiteY56-6846" fmla="*/ 1432534 h 7250295"/>
                <a:gd name="connsiteX57-6847" fmla="*/ 1874412 w 2171700"/>
                <a:gd name="connsiteY57-6848" fmla="*/ 1302338 h 7250295"/>
                <a:gd name="connsiteX58-6849" fmla="*/ 1407687 w 2171700"/>
                <a:gd name="connsiteY58-6850" fmla="*/ 1134975 h 7250295"/>
                <a:gd name="connsiteX59-6851" fmla="*/ 1309221 w 2171700"/>
                <a:gd name="connsiteY59-6852" fmla="*/ 1020075 h 7250295"/>
                <a:gd name="connsiteX60-6853" fmla="*/ 1365230 w 2171700"/>
                <a:gd name="connsiteY60-6854" fmla="*/ 821521 h 7250295"/>
                <a:gd name="connsiteX61-6855" fmla="*/ 1433407 w 2171700"/>
                <a:gd name="connsiteY61-6856" fmla="*/ 622909 h 7250295"/>
                <a:gd name="connsiteX62-6857" fmla="*/ 1444916 w 2171700"/>
                <a:gd name="connsiteY62-6858" fmla="*/ 380757 h 7250295"/>
                <a:gd name="connsiteX63-6859" fmla="*/ 1330946 w 2171700"/>
                <a:gd name="connsiteY63-6860" fmla="*/ 143773 h 7250295"/>
                <a:gd name="connsiteX64-6861" fmla="*/ 1063645 w 2171700"/>
                <a:gd name="connsiteY64-6862" fmla="*/ 568 h 7250295"/>
                <a:gd name="connsiteX0-6863" fmla="*/ 1063645 w 2171700"/>
                <a:gd name="connsiteY0-6864" fmla="*/ 568 h 7250295"/>
                <a:gd name="connsiteX1-6865" fmla="*/ 809625 w 2171700"/>
                <a:gd name="connsiteY1-6866" fmla="*/ 116070 h 7250295"/>
                <a:gd name="connsiteX2-6867" fmla="*/ 685800 w 2171700"/>
                <a:gd name="connsiteY2-6868" fmla="*/ 297045 h 7250295"/>
                <a:gd name="connsiteX3-6869" fmla="*/ 704850 w 2171700"/>
                <a:gd name="connsiteY3-6870" fmla="*/ 620895 h 7250295"/>
                <a:gd name="connsiteX4-6871" fmla="*/ 838200 w 2171700"/>
                <a:gd name="connsiteY4-6872" fmla="*/ 897120 h 7250295"/>
                <a:gd name="connsiteX5-6873" fmla="*/ 742950 w 2171700"/>
                <a:gd name="connsiteY5-6874" fmla="*/ 1011420 h 7250295"/>
                <a:gd name="connsiteX6-6875" fmla="*/ 133350 w 2171700"/>
                <a:gd name="connsiteY6-6876" fmla="*/ 1220970 h 7250295"/>
                <a:gd name="connsiteX7-6877" fmla="*/ 0 w 2171700"/>
                <a:gd name="connsiteY7-6878" fmla="*/ 2211570 h 7250295"/>
                <a:gd name="connsiteX8-6879" fmla="*/ 333375 w 2171700"/>
                <a:gd name="connsiteY8-6880" fmla="*/ 3106920 h 7250295"/>
                <a:gd name="connsiteX9-6881" fmla="*/ 247650 w 2171700"/>
                <a:gd name="connsiteY9-6882" fmla="*/ 3840345 h 7250295"/>
                <a:gd name="connsiteX10-6883" fmla="*/ 371475 w 2171700"/>
                <a:gd name="connsiteY10-6884" fmla="*/ 4059420 h 7250295"/>
                <a:gd name="connsiteX11-6885" fmla="*/ 495300 w 2171700"/>
                <a:gd name="connsiteY11-6886" fmla="*/ 4278495 h 7250295"/>
                <a:gd name="connsiteX12-6887" fmla="*/ 476250 w 2171700"/>
                <a:gd name="connsiteY12-6888" fmla="*/ 4735695 h 7250295"/>
                <a:gd name="connsiteX13-6889" fmla="*/ 476250 w 2171700"/>
                <a:gd name="connsiteY13-6890" fmla="*/ 5097645 h 7250295"/>
                <a:gd name="connsiteX14-6891" fmla="*/ 371475 w 2171700"/>
                <a:gd name="connsiteY14-6892" fmla="*/ 6145395 h 7250295"/>
                <a:gd name="connsiteX15-6893" fmla="*/ 371475 w 2171700"/>
                <a:gd name="connsiteY15-6894" fmla="*/ 6621645 h 7250295"/>
                <a:gd name="connsiteX16-6895" fmla="*/ 400050 w 2171700"/>
                <a:gd name="connsiteY16-6896" fmla="*/ 6821670 h 7250295"/>
                <a:gd name="connsiteX17-6897" fmla="*/ 323850 w 2171700"/>
                <a:gd name="connsiteY17-6898" fmla="*/ 7002645 h 7250295"/>
                <a:gd name="connsiteX18-6899" fmla="*/ 533400 w 2171700"/>
                <a:gd name="connsiteY18-6900" fmla="*/ 7250295 h 7250295"/>
                <a:gd name="connsiteX19-6901" fmla="*/ 952500 w 2171700"/>
                <a:gd name="connsiteY19-6902" fmla="*/ 7240770 h 7250295"/>
                <a:gd name="connsiteX20-6903" fmla="*/ 733425 w 2171700"/>
                <a:gd name="connsiteY20-6904" fmla="*/ 6821670 h 7250295"/>
                <a:gd name="connsiteX21-6905" fmla="*/ 790575 w 2171700"/>
                <a:gd name="connsiteY21-6906" fmla="*/ 6574020 h 7250295"/>
                <a:gd name="connsiteX22-6907" fmla="*/ 762000 w 2171700"/>
                <a:gd name="connsiteY22-6908" fmla="*/ 6250170 h 7250295"/>
                <a:gd name="connsiteX23-6909" fmla="*/ 885825 w 2171700"/>
                <a:gd name="connsiteY23-6910" fmla="*/ 5411970 h 7250295"/>
                <a:gd name="connsiteX24-6911" fmla="*/ 866775 w 2171700"/>
                <a:gd name="connsiteY24-6912" fmla="*/ 5326245 h 7250295"/>
                <a:gd name="connsiteX25-6913" fmla="*/ 971550 w 2171700"/>
                <a:gd name="connsiteY25-6914" fmla="*/ 5211945 h 7250295"/>
                <a:gd name="connsiteX26-6915" fmla="*/ 962025 w 2171700"/>
                <a:gd name="connsiteY26-6916" fmla="*/ 5069070 h 7250295"/>
                <a:gd name="connsiteX27-6917" fmla="*/ 1104900 w 2171700"/>
                <a:gd name="connsiteY27-6918" fmla="*/ 4526145 h 7250295"/>
                <a:gd name="connsiteX28-6919" fmla="*/ 1123950 w 2171700"/>
                <a:gd name="connsiteY28-6920" fmla="*/ 4392795 h 7250295"/>
                <a:gd name="connsiteX29-6921" fmla="*/ 1276350 w 2171700"/>
                <a:gd name="connsiteY29-6922" fmla="*/ 4649970 h 7250295"/>
                <a:gd name="connsiteX30-6923" fmla="*/ 1352550 w 2171700"/>
                <a:gd name="connsiteY30-6924" fmla="*/ 4926195 h 7250295"/>
                <a:gd name="connsiteX31-6925" fmla="*/ 1333500 w 2171700"/>
                <a:gd name="connsiteY31-6926" fmla="*/ 5069070 h 7250295"/>
                <a:gd name="connsiteX32-6927" fmla="*/ 1371600 w 2171700"/>
                <a:gd name="connsiteY32-6928" fmla="*/ 5078595 h 7250295"/>
                <a:gd name="connsiteX33-6929" fmla="*/ 1247775 w 2171700"/>
                <a:gd name="connsiteY33-6930" fmla="*/ 5516745 h 7250295"/>
                <a:gd name="connsiteX34-6931" fmla="*/ 1257300 w 2171700"/>
                <a:gd name="connsiteY34-6932" fmla="*/ 6469245 h 7250295"/>
                <a:gd name="connsiteX35-6933" fmla="*/ 1333500 w 2171700"/>
                <a:gd name="connsiteY35-6934" fmla="*/ 6583545 h 7250295"/>
                <a:gd name="connsiteX36-6935" fmla="*/ 1314450 w 2171700"/>
                <a:gd name="connsiteY36-6936" fmla="*/ 6735945 h 7250295"/>
                <a:gd name="connsiteX37-6937" fmla="*/ 1323975 w 2171700"/>
                <a:gd name="connsiteY37-6938" fmla="*/ 6859770 h 7250295"/>
                <a:gd name="connsiteX38-6939" fmla="*/ 1304925 w 2171700"/>
                <a:gd name="connsiteY38-6940" fmla="*/ 7012170 h 7250295"/>
                <a:gd name="connsiteX39-6941" fmla="*/ 1704975 w 2171700"/>
                <a:gd name="connsiteY39-6942" fmla="*/ 7212195 h 7250295"/>
                <a:gd name="connsiteX40-6943" fmla="*/ 2152650 w 2171700"/>
                <a:gd name="connsiteY40-6944" fmla="*/ 7212195 h 7250295"/>
                <a:gd name="connsiteX41-6945" fmla="*/ 2171700 w 2171700"/>
                <a:gd name="connsiteY41-6946" fmla="*/ 7069320 h 7250295"/>
                <a:gd name="connsiteX42-6947" fmla="*/ 1676400 w 2171700"/>
                <a:gd name="connsiteY42-6948" fmla="*/ 6564495 h 7250295"/>
                <a:gd name="connsiteX43-6949" fmla="*/ 1685925 w 2171700"/>
                <a:gd name="connsiteY43-6950" fmla="*/ 6459720 h 7250295"/>
                <a:gd name="connsiteX44-6951" fmla="*/ 1657350 w 2171700"/>
                <a:gd name="connsiteY44-6952" fmla="*/ 6250170 h 7250295"/>
                <a:gd name="connsiteX45-6953" fmla="*/ 1704975 w 2171700"/>
                <a:gd name="connsiteY45-6954" fmla="*/ 5973945 h 7250295"/>
                <a:gd name="connsiteX46-6955" fmla="*/ 1762125 w 2171700"/>
                <a:gd name="connsiteY46-6956" fmla="*/ 5421495 h 7250295"/>
                <a:gd name="connsiteX47-6957" fmla="*/ 1771650 w 2171700"/>
                <a:gd name="connsiteY47-6958" fmla="*/ 5354820 h 7250295"/>
                <a:gd name="connsiteX48-6959" fmla="*/ 1866900 w 2171700"/>
                <a:gd name="connsiteY48-6960" fmla="*/ 5097645 h 7250295"/>
                <a:gd name="connsiteX49-6961" fmla="*/ 1885950 w 2171700"/>
                <a:gd name="connsiteY49-6962" fmla="*/ 4573770 h 7250295"/>
                <a:gd name="connsiteX50-6963" fmla="*/ 1895475 w 2171700"/>
                <a:gd name="connsiteY50-6964" fmla="*/ 4173720 h 7250295"/>
                <a:gd name="connsiteX51-6965" fmla="*/ 1866900 w 2171700"/>
                <a:gd name="connsiteY51-6966" fmla="*/ 3630795 h 7250295"/>
                <a:gd name="connsiteX52-6967" fmla="*/ 2056257 w 2171700"/>
                <a:gd name="connsiteY52-6968" fmla="*/ 2654077 h 7250295"/>
                <a:gd name="connsiteX53-6969" fmla="*/ 2042707 w 2171700"/>
                <a:gd name="connsiteY53-6970" fmla="*/ 2404684 h 7250295"/>
                <a:gd name="connsiteX54-6971" fmla="*/ 1981200 w 2171700"/>
                <a:gd name="connsiteY54-6972" fmla="*/ 1864914 h 7250295"/>
                <a:gd name="connsiteX55-6973" fmla="*/ 1936459 w 2171700"/>
                <a:gd name="connsiteY55-6974" fmla="*/ 1677029 h 7250295"/>
                <a:gd name="connsiteX56-6975" fmla="*/ 1922037 w 2171700"/>
                <a:gd name="connsiteY56-6976" fmla="*/ 1432534 h 7250295"/>
                <a:gd name="connsiteX57-6977" fmla="*/ 1874412 w 2171700"/>
                <a:gd name="connsiteY57-6978" fmla="*/ 1302338 h 7250295"/>
                <a:gd name="connsiteX58-6979" fmla="*/ 1407687 w 2171700"/>
                <a:gd name="connsiteY58-6980" fmla="*/ 1134975 h 7250295"/>
                <a:gd name="connsiteX59-6981" fmla="*/ 1309221 w 2171700"/>
                <a:gd name="connsiteY59-6982" fmla="*/ 1020075 h 7250295"/>
                <a:gd name="connsiteX60-6983" fmla="*/ 1365230 w 2171700"/>
                <a:gd name="connsiteY60-6984" fmla="*/ 821521 h 7250295"/>
                <a:gd name="connsiteX61-6985" fmla="*/ 1433407 w 2171700"/>
                <a:gd name="connsiteY61-6986" fmla="*/ 622909 h 7250295"/>
                <a:gd name="connsiteX62-6987" fmla="*/ 1444916 w 2171700"/>
                <a:gd name="connsiteY62-6988" fmla="*/ 380757 h 7250295"/>
                <a:gd name="connsiteX63-6989" fmla="*/ 1330946 w 2171700"/>
                <a:gd name="connsiteY63-6990" fmla="*/ 143773 h 7250295"/>
                <a:gd name="connsiteX64-6991" fmla="*/ 1063645 w 2171700"/>
                <a:gd name="connsiteY64-6992" fmla="*/ 568 h 7250295"/>
                <a:gd name="connsiteX0-6993" fmla="*/ 1063645 w 2171700"/>
                <a:gd name="connsiteY0-6994" fmla="*/ 568 h 7250295"/>
                <a:gd name="connsiteX1-6995" fmla="*/ 809625 w 2171700"/>
                <a:gd name="connsiteY1-6996" fmla="*/ 116070 h 7250295"/>
                <a:gd name="connsiteX2-6997" fmla="*/ 685800 w 2171700"/>
                <a:gd name="connsiteY2-6998" fmla="*/ 297045 h 7250295"/>
                <a:gd name="connsiteX3-6999" fmla="*/ 704850 w 2171700"/>
                <a:gd name="connsiteY3-7000" fmla="*/ 620895 h 7250295"/>
                <a:gd name="connsiteX4-7001" fmla="*/ 838200 w 2171700"/>
                <a:gd name="connsiteY4-7002" fmla="*/ 897120 h 7250295"/>
                <a:gd name="connsiteX5-7003" fmla="*/ 742950 w 2171700"/>
                <a:gd name="connsiteY5-7004" fmla="*/ 1011420 h 7250295"/>
                <a:gd name="connsiteX6-7005" fmla="*/ 133350 w 2171700"/>
                <a:gd name="connsiteY6-7006" fmla="*/ 1220970 h 7250295"/>
                <a:gd name="connsiteX7-7007" fmla="*/ 0 w 2171700"/>
                <a:gd name="connsiteY7-7008" fmla="*/ 2211570 h 7250295"/>
                <a:gd name="connsiteX8-7009" fmla="*/ 333375 w 2171700"/>
                <a:gd name="connsiteY8-7010" fmla="*/ 3106920 h 7250295"/>
                <a:gd name="connsiteX9-7011" fmla="*/ 247650 w 2171700"/>
                <a:gd name="connsiteY9-7012" fmla="*/ 3840345 h 7250295"/>
                <a:gd name="connsiteX10-7013" fmla="*/ 371475 w 2171700"/>
                <a:gd name="connsiteY10-7014" fmla="*/ 4059420 h 7250295"/>
                <a:gd name="connsiteX11-7015" fmla="*/ 495300 w 2171700"/>
                <a:gd name="connsiteY11-7016" fmla="*/ 4278495 h 7250295"/>
                <a:gd name="connsiteX12-7017" fmla="*/ 476250 w 2171700"/>
                <a:gd name="connsiteY12-7018" fmla="*/ 4735695 h 7250295"/>
                <a:gd name="connsiteX13-7019" fmla="*/ 476250 w 2171700"/>
                <a:gd name="connsiteY13-7020" fmla="*/ 5097645 h 7250295"/>
                <a:gd name="connsiteX14-7021" fmla="*/ 371475 w 2171700"/>
                <a:gd name="connsiteY14-7022" fmla="*/ 6145395 h 7250295"/>
                <a:gd name="connsiteX15-7023" fmla="*/ 371475 w 2171700"/>
                <a:gd name="connsiteY15-7024" fmla="*/ 6621645 h 7250295"/>
                <a:gd name="connsiteX16-7025" fmla="*/ 400050 w 2171700"/>
                <a:gd name="connsiteY16-7026" fmla="*/ 6821670 h 7250295"/>
                <a:gd name="connsiteX17-7027" fmla="*/ 323850 w 2171700"/>
                <a:gd name="connsiteY17-7028" fmla="*/ 7002645 h 7250295"/>
                <a:gd name="connsiteX18-7029" fmla="*/ 533400 w 2171700"/>
                <a:gd name="connsiteY18-7030" fmla="*/ 7250295 h 7250295"/>
                <a:gd name="connsiteX19-7031" fmla="*/ 952500 w 2171700"/>
                <a:gd name="connsiteY19-7032" fmla="*/ 7240770 h 7250295"/>
                <a:gd name="connsiteX20-7033" fmla="*/ 733425 w 2171700"/>
                <a:gd name="connsiteY20-7034" fmla="*/ 6821670 h 7250295"/>
                <a:gd name="connsiteX21-7035" fmla="*/ 790575 w 2171700"/>
                <a:gd name="connsiteY21-7036" fmla="*/ 6574020 h 7250295"/>
                <a:gd name="connsiteX22-7037" fmla="*/ 762000 w 2171700"/>
                <a:gd name="connsiteY22-7038" fmla="*/ 6250170 h 7250295"/>
                <a:gd name="connsiteX23-7039" fmla="*/ 885825 w 2171700"/>
                <a:gd name="connsiteY23-7040" fmla="*/ 5411970 h 7250295"/>
                <a:gd name="connsiteX24-7041" fmla="*/ 866775 w 2171700"/>
                <a:gd name="connsiteY24-7042" fmla="*/ 5326245 h 7250295"/>
                <a:gd name="connsiteX25-7043" fmla="*/ 971550 w 2171700"/>
                <a:gd name="connsiteY25-7044" fmla="*/ 5211945 h 7250295"/>
                <a:gd name="connsiteX26-7045" fmla="*/ 962025 w 2171700"/>
                <a:gd name="connsiteY26-7046" fmla="*/ 5069070 h 7250295"/>
                <a:gd name="connsiteX27-7047" fmla="*/ 1104900 w 2171700"/>
                <a:gd name="connsiteY27-7048" fmla="*/ 4526145 h 7250295"/>
                <a:gd name="connsiteX28-7049" fmla="*/ 1123950 w 2171700"/>
                <a:gd name="connsiteY28-7050" fmla="*/ 4392795 h 7250295"/>
                <a:gd name="connsiteX29-7051" fmla="*/ 1276350 w 2171700"/>
                <a:gd name="connsiteY29-7052" fmla="*/ 4649970 h 7250295"/>
                <a:gd name="connsiteX30-7053" fmla="*/ 1352550 w 2171700"/>
                <a:gd name="connsiteY30-7054" fmla="*/ 4926195 h 7250295"/>
                <a:gd name="connsiteX31-7055" fmla="*/ 1333500 w 2171700"/>
                <a:gd name="connsiteY31-7056" fmla="*/ 5069070 h 7250295"/>
                <a:gd name="connsiteX32-7057" fmla="*/ 1371600 w 2171700"/>
                <a:gd name="connsiteY32-7058" fmla="*/ 5078595 h 7250295"/>
                <a:gd name="connsiteX33-7059" fmla="*/ 1247775 w 2171700"/>
                <a:gd name="connsiteY33-7060" fmla="*/ 5516745 h 7250295"/>
                <a:gd name="connsiteX34-7061" fmla="*/ 1257300 w 2171700"/>
                <a:gd name="connsiteY34-7062" fmla="*/ 6469245 h 7250295"/>
                <a:gd name="connsiteX35-7063" fmla="*/ 1333500 w 2171700"/>
                <a:gd name="connsiteY35-7064" fmla="*/ 6583545 h 7250295"/>
                <a:gd name="connsiteX36-7065" fmla="*/ 1314450 w 2171700"/>
                <a:gd name="connsiteY36-7066" fmla="*/ 6735945 h 7250295"/>
                <a:gd name="connsiteX37-7067" fmla="*/ 1323975 w 2171700"/>
                <a:gd name="connsiteY37-7068" fmla="*/ 6859770 h 7250295"/>
                <a:gd name="connsiteX38-7069" fmla="*/ 1304925 w 2171700"/>
                <a:gd name="connsiteY38-7070" fmla="*/ 7012170 h 7250295"/>
                <a:gd name="connsiteX39-7071" fmla="*/ 1704975 w 2171700"/>
                <a:gd name="connsiteY39-7072" fmla="*/ 7212195 h 7250295"/>
                <a:gd name="connsiteX40-7073" fmla="*/ 2152650 w 2171700"/>
                <a:gd name="connsiteY40-7074" fmla="*/ 7212195 h 7250295"/>
                <a:gd name="connsiteX41-7075" fmla="*/ 2171700 w 2171700"/>
                <a:gd name="connsiteY41-7076" fmla="*/ 7069320 h 7250295"/>
                <a:gd name="connsiteX42-7077" fmla="*/ 1676400 w 2171700"/>
                <a:gd name="connsiteY42-7078" fmla="*/ 6564495 h 7250295"/>
                <a:gd name="connsiteX43-7079" fmla="*/ 1685925 w 2171700"/>
                <a:gd name="connsiteY43-7080" fmla="*/ 6459720 h 7250295"/>
                <a:gd name="connsiteX44-7081" fmla="*/ 1657350 w 2171700"/>
                <a:gd name="connsiteY44-7082" fmla="*/ 6250170 h 7250295"/>
                <a:gd name="connsiteX45-7083" fmla="*/ 1704975 w 2171700"/>
                <a:gd name="connsiteY45-7084" fmla="*/ 5973945 h 7250295"/>
                <a:gd name="connsiteX46-7085" fmla="*/ 1762125 w 2171700"/>
                <a:gd name="connsiteY46-7086" fmla="*/ 5421495 h 7250295"/>
                <a:gd name="connsiteX47-7087" fmla="*/ 1771650 w 2171700"/>
                <a:gd name="connsiteY47-7088" fmla="*/ 5354820 h 7250295"/>
                <a:gd name="connsiteX48-7089" fmla="*/ 1866900 w 2171700"/>
                <a:gd name="connsiteY48-7090" fmla="*/ 5097645 h 7250295"/>
                <a:gd name="connsiteX49-7091" fmla="*/ 1885950 w 2171700"/>
                <a:gd name="connsiteY49-7092" fmla="*/ 4573770 h 7250295"/>
                <a:gd name="connsiteX50-7093" fmla="*/ 1895475 w 2171700"/>
                <a:gd name="connsiteY50-7094" fmla="*/ 4173720 h 7250295"/>
                <a:gd name="connsiteX51-7095" fmla="*/ 1866900 w 2171700"/>
                <a:gd name="connsiteY51-7096" fmla="*/ 3630795 h 7250295"/>
                <a:gd name="connsiteX52-7097" fmla="*/ 2056257 w 2171700"/>
                <a:gd name="connsiteY52-7098" fmla="*/ 2654077 h 7250295"/>
                <a:gd name="connsiteX53-7099" fmla="*/ 2042707 w 2171700"/>
                <a:gd name="connsiteY53-7100" fmla="*/ 2404684 h 7250295"/>
                <a:gd name="connsiteX54-7101" fmla="*/ 1981200 w 2171700"/>
                <a:gd name="connsiteY54-7102" fmla="*/ 1864914 h 7250295"/>
                <a:gd name="connsiteX55-7103" fmla="*/ 1936459 w 2171700"/>
                <a:gd name="connsiteY55-7104" fmla="*/ 1677029 h 7250295"/>
                <a:gd name="connsiteX56-7105" fmla="*/ 1922037 w 2171700"/>
                <a:gd name="connsiteY56-7106" fmla="*/ 1432534 h 7250295"/>
                <a:gd name="connsiteX57-7107" fmla="*/ 1874412 w 2171700"/>
                <a:gd name="connsiteY57-7108" fmla="*/ 1302338 h 7250295"/>
                <a:gd name="connsiteX58-7109" fmla="*/ 1407687 w 2171700"/>
                <a:gd name="connsiteY58-7110" fmla="*/ 1134975 h 7250295"/>
                <a:gd name="connsiteX59-7111" fmla="*/ 1309221 w 2171700"/>
                <a:gd name="connsiteY59-7112" fmla="*/ 1020075 h 7250295"/>
                <a:gd name="connsiteX60-7113" fmla="*/ 1365230 w 2171700"/>
                <a:gd name="connsiteY60-7114" fmla="*/ 821521 h 7250295"/>
                <a:gd name="connsiteX61-7115" fmla="*/ 1433407 w 2171700"/>
                <a:gd name="connsiteY61-7116" fmla="*/ 622909 h 7250295"/>
                <a:gd name="connsiteX62-7117" fmla="*/ 1444916 w 2171700"/>
                <a:gd name="connsiteY62-7118" fmla="*/ 380757 h 7250295"/>
                <a:gd name="connsiteX63-7119" fmla="*/ 1330946 w 2171700"/>
                <a:gd name="connsiteY63-7120" fmla="*/ 143773 h 7250295"/>
                <a:gd name="connsiteX64-7121" fmla="*/ 1063645 w 2171700"/>
                <a:gd name="connsiteY64-7122" fmla="*/ 568 h 7250295"/>
                <a:gd name="connsiteX0-7123" fmla="*/ 1063645 w 2171700"/>
                <a:gd name="connsiteY0-7124" fmla="*/ 568 h 7250295"/>
                <a:gd name="connsiteX1-7125" fmla="*/ 809625 w 2171700"/>
                <a:gd name="connsiteY1-7126" fmla="*/ 116070 h 7250295"/>
                <a:gd name="connsiteX2-7127" fmla="*/ 685800 w 2171700"/>
                <a:gd name="connsiteY2-7128" fmla="*/ 297045 h 7250295"/>
                <a:gd name="connsiteX3-7129" fmla="*/ 704850 w 2171700"/>
                <a:gd name="connsiteY3-7130" fmla="*/ 620895 h 7250295"/>
                <a:gd name="connsiteX4-7131" fmla="*/ 838200 w 2171700"/>
                <a:gd name="connsiteY4-7132" fmla="*/ 897120 h 7250295"/>
                <a:gd name="connsiteX5-7133" fmla="*/ 742950 w 2171700"/>
                <a:gd name="connsiteY5-7134" fmla="*/ 1011420 h 7250295"/>
                <a:gd name="connsiteX6-7135" fmla="*/ 133350 w 2171700"/>
                <a:gd name="connsiteY6-7136" fmla="*/ 1220970 h 7250295"/>
                <a:gd name="connsiteX7-7137" fmla="*/ 0 w 2171700"/>
                <a:gd name="connsiteY7-7138" fmla="*/ 2211570 h 7250295"/>
                <a:gd name="connsiteX8-7139" fmla="*/ 333375 w 2171700"/>
                <a:gd name="connsiteY8-7140" fmla="*/ 3106920 h 7250295"/>
                <a:gd name="connsiteX9-7141" fmla="*/ 247650 w 2171700"/>
                <a:gd name="connsiteY9-7142" fmla="*/ 3840345 h 7250295"/>
                <a:gd name="connsiteX10-7143" fmla="*/ 371475 w 2171700"/>
                <a:gd name="connsiteY10-7144" fmla="*/ 4059420 h 7250295"/>
                <a:gd name="connsiteX11-7145" fmla="*/ 495300 w 2171700"/>
                <a:gd name="connsiteY11-7146" fmla="*/ 4278495 h 7250295"/>
                <a:gd name="connsiteX12-7147" fmla="*/ 476250 w 2171700"/>
                <a:gd name="connsiteY12-7148" fmla="*/ 4735695 h 7250295"/>
                <a:gd name="connsiteX13-7149" fmla="*/ 476250 w 2171700"/>
                <a:gd name="connsiteY13-7150" fmla="*/ 5097645 h 7250295"/>
                <a:gd name="connsiteX14-7151" fmla="*/ 371475 w 2171700"/>
                <a:gd name="connsiteY14-7152" fmla="*/ 6145395 h 7250295"/>
                <a:gd name="connsiteX15-7153" fmla="*/ 371475 w 2171700"/>
                <a:gd name="connsiteY15-7154" fmla="*/ 6621645 h 7250295"/>
                <a:gd name="connsiteX16-7155" fmla="*/ 400050 w 2171700"/>
                <a:gd name="connsiteY16-7156" fmla="*/ 6821670 h 7250295"/>
                <a:gd name="connsiteX17-7157" fmla="*/ 323850 w 2171700"/>
                <a:gd name="connsiteY17-7158" fmla="*/ 7002645 h 7250295"/>
                <a:gd name="connsiteX18-7159" fmla="*/ 533400 w 2171700"/>
                <a:gd name="connsiteY18-7160" fmla="*/ 7250295 h 7250295"/>
                <a:gd name="connsiteX19-7161" fmla="*/ 952500 w 2171700"/>
                <a:gd name="connsiteY19-7162" fmla="*/ 7240770 h 7250295"/>
                <a:gd name="connsiteX20-7163" fmla="*/ 733425 w 2171700"/>
                <a:gd name="connsiteY20-7164" fmla="*/ 6821670 h 7250295"/>
                <a:gd name="connsiteX21-7165" fmla="*/ 790575 w 2171700"/>
                <a:gd name="connsiteY21-7166" fmla="*/ 6574020 h 7250295"/>
                <a:gd name="connsiteX22-7167" fmla="*/ 762000 w 2171700"/>
                <a:gd name="connsiteY22-7168" fmla="*/ 6250170 h 7250295"/>
                <a:gd name="connsiteX23-7169" fmla="*/ 885825 w 2171700"/>
                <a:gd name="connsiteY23-7170" fmla="*/ 5411970 h 7250295"/>
                <a:gd name="connsiteX24-7171" fmla="*/ 866775 w 2171700"/>
                <a:gd name="connsiteY24-7172" fmla="*/ 5326245 h 7250295"/>
                <a:gd name="connsiteX25-7173" fmla="*/ 971550 w 2171700"/>
                <a:gd name="connsiteY25-7174" fmla="*/ 5211945 h 7250295"/>
                <a:gd name="connsiteX26-7175" fmla="*/ 962025 w 2171700"/>
                <a:gd name="connsiteY26-7176" fmla="*/ 5069070 h 7250295"/>
                <a:gd name="connsiteX27-7177" fmla="*/ 1104900 w 2171700"/>
                <a:gd name="connsiteY27-7178" fmla="*/ 4526145 h 7250295"/>
                <a:gd name="connsiteX28-7179" fmla="*/ 1123950 w 2171700"/>
                <a:gd name="connsiteY28-7180" fmla="*/ 4392795 h 7250295"/>
                <a:gd name="connsiteX29-7181" fmla="*/ 1276350 w 2171700"/>
                <a:gd name="connsiteY29-7182" fmla="*/ 4649970 h 7250295"/>
                <a:gd name="connsiteX30-7183" fmla="*/ 1352550 w 2171700"/>
                <a:gd name="connsiteY30-7184" fmla="*/ 4926195 h 7250295"/>
                <a:gd name="connsiteX31-7185" fmla="*/ 1333500 w 2171700"/>
                <a:gd name="connsiteY31-7186" fmla="*/ 5069070 h 7250295"/>
                <a:gd name="connsiteX32-7187" fmla="*/ 1371600 w 2171700"/>
                <a:gd name="connsiteY32-7188" fmla="*/ 5078595 h 7250295"/>
                <a:gd name="connsiteX33-7189" fmla="*/ 1247775 w 2171700"/>
                <a:gd name="connsiteY33-7190" fmla="*/ 5516745 h 7250295"/>
                <a:gd name="connsiteX34-7191" fmla="*/ 1257300 w 2171700"/>
                <a:gd name="connsiteY34-7192" fmla="*/ 6469245 h 7250295"/>
                <a:gd name="connsiteX35-7193" fmla="*/ 1333500 w 2171700"/>
                <a:gd name="connsiteY35-7194" fmla="*/ 6583545 h 7250295"/>
                <a:gd name="connsiteX36-7195" fmla="*/ 1314450 w 2171700"/>
                <a:gd name="connsiteY36-7196" fmla="*/ 6735945 h 7250295"/>
                <a:gd name="connsiteX37-7197" fmla="*/ 1323975 w 2171700"/>
                <a:gd name="connsiteY37-7198" fmla="*/ 6859770 h 7250295"/>
                <a:gd name="connsiteX38-7199" fmla="*/ 1304925 w 2171700"/>
                <a:gd name="connsiteY38-7200" fmla="*/ 7012170 h 7250295"/>
                <a:gd name="connsiteX39-7201" fmla="*/ 1704975 w 2171700"/>
                <a:gd name="connsiteY39-7202" fmla="*/ 7212195 h 7250295"/>
                <a:gd name="connsiteX40-7203" fmla="*/ 2152650 w 2171700"/>
                <a:gd name="connsiteY40-7204" fmla="*/ 7212195 h 7250295"/>
                <a:gd name="connsiteX41-7205" fmla="*/ 2171700 w 2171700"/>
                <a:gd name="connsiteY41-7206" fmla="*/ 7069320 h 7250295"/>
                <a:gd name="connsiteX42-7207" fmla="*/ 1676400 w 2171700"/>
                <a:gd name="connsiteY42-7208" fmla="*/ 6564495 h 7250295"/>
                <a:gd name="connsiteX43-7209" fmla="*/ 1685925 w 2171700"/>
                <a:gd name="connsiteY43-7210" fmla="*/ 6459720 h 7250295"/>
                <a:gd name="connsiteX44-7211" fmla="*/ 1657350 w 2171700"/>
                <a:gd name="connsiteY44-7212" fmla="*/ 6250170 h 7250295"/>
                <a:gd name="connsiteX45-7213" fmla="*/ 1704975 w 2171700"/>
                <a:gd name="connsiteY45-7214" fmla="*/ 5973945 h 7250295"/>
                <a:gd name="connsiteX46-7215" fmla="*/ 1762125 w 2171700"/>
                <a:gd name="connsiteY46-7216" fmla="*/ 5421495 h 7250295"/>
                <a:gd name="connsiteX47-7217" fmla="*/ 1771650 w 2171700"/>
                <a:gd name="connsiteY47-7218" fmla="*/ 5354820 h 7250295"/>
                <a:gd name="connsiteX48-7219" fmla="*/ 1866900 w 2171700"/>
                <a:gd name="connsiteY48-7220" fmla="*/ 5097645 h 7250295"/>
                <a:gd name="connsiteX49-7221" fmla="*/ 1885950 w 2171700"/>
                <a:gd name="connsiteY49-7222" fmla="*/ 4573770 h 7250295"/>
                <a:gd name="connsiteX50-7223" fmla="*/ 1895475 w 2171700"/>
                <a:gd name="connsiteY50-7224" fmla="*/ 4173720 h 7250295"/>
                <a:gd name="connsiteX51-7225" fmla="*/ 1855362 w 2171700"/>
                <a:gd name="connsiteY51-7226" fmla="*/ 3584643 h 7250295"/>
                <a:gd name="connsiteX52-7227" fmla="*/ 2056257 w 2171700"/>
                <a:gd name="connsiteY52-7228" fmla="*/ 2654077 h 7250295"/>
                <a:gd name="connsiteX53-7229" fmla="*/ 2042707 w 2171700"/>
                <a:gd name="connsiteY53-7230" fmla="*/ 2404684 h 7250295"/>
                <a:gd name="connsiteX54-7231" fmla="*/ 1981200 w 2171700"/>
                <a:gd name="connsiteY54-7232" fmla="*/ 1864914 h 7250295"/>
                <a:gd name="connsiteX55-7233" fmla="*/ 1936459 w 2171700"/>
                <a:gd name="connsiteY55-7234" fmla="*/ 1677029 h 7250295"/>
                <a:gd name="connsiteX56-7235" fmla="*/ 1922037 w 2171700"/>
                <a:gd name="connsiteY56-7236" fmla="*/ 1432534 h 7250295"/>
                <a:gd name="connsiteX57-7237" fmla="*/ 1874412 w 2171700"/>
                <a:gd name="connsiteY57-7238" fmla="*/ 1302338 h 7250295"/>
                <a:gd name="connsiteX58-7239" fmla="*/ 1407687 w 2171700"/>
                <a:gd name="connsiteY58-7240" fmla="*/ 1134975 h 7250295"/>
                <a:gd name="connsiteX59-7241" fmla="*/ 1309221 w 2171700"/>
                <a:gd name="connsiteY59-7242" fmla="*/ 1020075 h 7250295"/>
                <a:gd name="connsiteX60-7243" fmla="*/ 1365230 w 2171700"/>
                <a:gd name="connsiteY60-7244" fmla="*/ 821521 h 7250295"/>
                <a:gd name="connsiteX61-7245" fmla="*/ 1433407 w 2171700"/>
                <a:gd name="connsiteY61-7246" fmla="*/ 622909 h 7250295"/>
                <a:gd name="connsiteX62-7247" fmla="*/ 1444916 w 2171700"/>
                <a:gd name="connsiteY62-7248" fmla="*/ 380757 h 7250295"/>
                <a:gd name="connsiteX63-7249" fmla="*/ 1330946 w 2171700"/>
                <a:gd name="connsiteY63-7250" fmla="*/ 143773 h 7250295"/>
                <a:gd name="connsiteX64-7251" fmla="*/ 1063645 w 2171700"/>
                <a:gd name="connsiteY64-7252" fmla="*/ 568 h 7250295"/>
                <a:gd name="connsiteX0-7253" fmla="*/ 1063645 w 2171700"/>
                <a:gd name="connsiteY0-7254" fmla="*/ 568 h 7250295"/>
                <a:gd name="connsiteX1-7255" fmla="*/ 809625 w 2171700"/>
                <a:gd name="connsiteY1-7256" fmla="*/ 116070 h 7250295"/>
                <a:gd name="connsiteX2-7257" fmla="*/ 685800 w 2171700"/>
                <a:gd name="connsiteY2-7258" fmla="*/ 297045 h 7250295"/>
                <a:gd name="connsiteX3-7259" fmla="*/ 704850 w 2171700"/>
                <a:gd name="connsiteY3-7260" fmla="*/ 620895 h 7250295"/>
                <a:gd name="connsiteX4-7261" fmla="*/ 838200 w 2171700"/>
                <a:gd name="connsiteY4-7262" fmla="*/ 897120 h 7250295"/>
                <a:gd name="connsiteX5-7263" fmla="*/ 742950 w 2171700"/>
                <a:gd name="connsiteY5-7264" fmla="*/ 1011420 h 7250295"/>
                <a:gd name="connsiteX6-7265" fmla="*/ 133350 w 2171700"/>
                <a:gd name="connsiteY6-7266" fmla="*/ 1220970 h 7250295"/>
                <a:gd name="connsiteX7-7267" fmla="*/ 0 w 2171700"/>
                <a:gd name="connsiteY7-7268" fmla="*/ 2211570 h 7250295"/>
                <a:gd name="connsiteX8-7269" fmla="*/ 333375 w 2171700"/>
                <a:gd name="connsiteY8-7270" fmla="*/ 3106920 h 7250295"/>
                <a:gd name="connsiteX9-7271" fmla="*/ 247650 w 2171700"/>
                <a:gd name="connsiteY9-7272" fmla="*/ 3840345 h 7250295"/>
                <a:gd name="connsiteX10-7273" fmla="*/ 371475 w 2171700"/>
                <a:gd name="connsiteY10-7274" fmla="*/ 4059420 h 7250295"/>
                <a:gd name="connsiteX11-7275" fmla="*/ 495300 w 2171700"/>
                <a:gd name="connsiteY11-7276" fmla="*/ 4278495 h 7250295"/>
                <a:gd name="connsiteX12-7277" fmla="*/ 476250 w 2171700"/>
                <a:gd name="connsiteY12-7278" fmla="*/ 4735695 h 7250295"/>
                <a:gd name="connsiteX13-7279" fmla="*/ 476250 w 2171700"/>
                <a:gd name="connsiteY13-7280" fmla="*/ 5097645 h 7250295"/>
                <a:gd name="connsiteX14-7281" fmla="*/ 371475 w 2171700"/>
                <a:gd name="connsiteY14-7282" fmla="*/ 6145395 h 7250295"/>
                <a:gd name="connsiteX15-7283" fmla="*/ 371475 w 2171700"/>
                <a:gd name="connsiteY15-7284" fmla="*/ 6621645 h 7250295"/>
                <a:gd name="connsiteX16-7285" fmla="*/ 400050 w 2171700"/>
                <a:gd name="connsiteY16-7286" fmla="*/ 6821670 h 7250295"/>
                <a:gd name="connsiteX17-7287" fmla="*/ 323850 w 2171700"/>
                <a:gd name="connsiteY17-7288" fmla="*/ 7002645 h 7250295"/>
                <a:gd name="connsiteX18-7289" fmla="*/ 533400 w 2171700"/>
                <a:gd name="connsiteY18-7290" fmla="*/ 7250295 h 7250295"/>
                <a:gd name="connsiteX19-7291" fmla="*/ 952500 w 2171700"/>
                <a:gd name="connsiteY19-7292" fmla="*/ 7240770 h 7250295"/>
                <a:gd name="connsiteX20-7293" fmla="*/ 733425 w 2171700"/>
                <a:gd name="connsiteY20-7294" fmla="*/ 6821670 h 7250295"/>
                <a:gd name="connsiteX21-7295" fmla="*/ 790575 w 2171700"/>
                <a:gd name="connsiteY21-7296" fmla="*/ 6574020 h 7250295"/>
                <a:gd name="connsiteX22-7297" fmla="*/ 762000 w 2171700"/>
                <a:gd name="connsiteY22-7298" fmla="*/ 6250170 h 7250295"/>
                <a:gd name="connsiteX23-7299" fmla="*/ 885825 w 2171700"/>
                <a:gd name="connsiteY23-7300" fmla="*/ 5411970 h 7250295"/>
                <a:gd name="connsiteX24-7301" fmla="*/ 866775 w 2171700"/>
                <a:gd name="connsiteY24-7302" fmla="*/ 5326245 h 7250295"/>
                <a:gd name="connsiteX25-7303" fmla="*/ 971550 w 2171700"/>
                <a:gd name="connsiteY25-7304" fmla="*/ 5211945 h 7250295"/>
                <a:gd name="connsiteX26-7305" fmla="*/ 962025 w 2171700"/>
                <a:gd name="connsiteY26-7306" fmla="*/ 5069070 h 7250295"/>
                <a:gd name="connsiteX27-7307" fmla="*/ 1104900 w 2171700"/>
                <a:gd name="connsiteY27-7308" fmla="*/ 4526145 h 7250295"/>
                <a:gd name="connsiteX28-7309" fmla="*/ 1123950 w 2171700"/>
                <a:gd name="connsiteY28-7310" fmla="*/ 4392795 h 7250295"/>
                <a:gd name="connsiteX29-7311" fmla="*/ 1276350 w 2171700"/>
                <a:gd name="connsiteY29-7312" fmla="*/ 4649970 h 7250295"/>
                <a:gd name="connsiteX30-7313" fmla="*/ 1352550 w 2171700"/>
                <a:gd name="connsiteY30-7314" fmla="*/ 4926195 h 7250295"/>
                <a:gd name="connsiteX31-7315" fmla="*/ 1333500 w 2171700"/>
                <a:gd name="connsiteY31-7316" fmla="*/ 5069070 h 7250295"/>
                <a:gd name="connsiteX32-7317" fmla="*/ 1371600 w 2171700"/>
                <a:gd name="connsiteY32-7318" fmla="*/ 5078595 h 7250295"/>
                <a:gd name="connsiteX33-7319" fmla="*/ 1247775 w 2171700"/>
                <a:gd name="connsiteY33-7320" fmla="*/ 5516745 h 7250295"/>
                <a:gd name="connsiteX34-7321" fmla="*/ 1257300 w 2171700"/>
                <a:gd name="connsiteY34-7322" fmla="*/ 6469245 h 7250295"/>
                <a:gd name="connsiteX35-7323" fmla="*/ 1333500 w 2171700"/>
                <a:gd name="connsiteY35-7324" fmla="*/ 6583545 h 7250295"/>
                <a:gd name="connsiteX36-7325" fmla="*/ 1314450 w 2171700"/>
                <a:gd name="connsiteY36-7326" fmla="*/ 6735945 h 7250295"/>
                <a:gd name="connsiteX37-7327" fmla="*/ 1323975 w 2171700"/>
                <a:gd name="connsiteY37-7328" fmla="*/ 6859770 h 7250295"/>
                <a:gd name="connsiteX38-7329" fmla="*/ 1304925 w 2171700"/>
                <a:gd name="connsiteY38-7330" fmla="*/ 7012170 h 7250295"/>
                <a:gd name="connsiteX39-7331" fmla="*/ 1704975 w 2171700"/>
                <a:gd name="connsiteY39-7332" fmla="*/ 7212195 h 7250295"/>
                <a:gd name="connsiteX40-7333" fmla="*/ 2152650 w 2171700"/>
                <a:gd name="connsiteY40-7334" fmla="*/ 7212195 h 7250295"/>
                <a:gd name="connsiteX41-7335" fmla="*/ 2171700 w 2171700"/>
                <a:gd name="connsiteY41-7336" fmla="*/ 7069320 h 7250295"/>
                <a:gd name="connsiteX42-7337" fmla="*/ 1676400 w 2171700"/>
                <a:gd name="connsiteY42-7338" fmla="*/ 6564495 h 7250295"/>
                <a:gd name="connsiteX43-7339" fmla="*/ 1685925 w 2171700"/>
                <a:gd name="connsiteY43-7340" fmla="*/ 6459720 h 7250295"/>
                <a:gd name="connsiteX44-7341" fmla="*/ 1657350 w 2171700"/>
                <a:gd name="connsiteY44-7342" fmla="*/ 6250170 h 7250295"/>
                <a:gd name="connsiteX45-7343" fmla="*/ 1704975 w 2171700"/>
                <a:gd name="connsiteY45-7344" fmla="*/ 5973945 h 7250295"/>
                <a:gd name="connsiteX46-7345" fmla="*/ 1762125 w 2171700"/>
                <a:gd name="connsiteY46-7346" fmla="*/ 5421495 h 7250295"/>
                <a:gd name="connsiteX47-7347" fmla="*/ 1771650 w 2171700"/>
                <a:gd name="connsiteY47-7348" fmla="*/ 5354820 h 7250295"/>
                <a:gd name="connsiteX48-7349" fmla="*/ 1866900 w 2171700"/>
                <a:gd name="connsiteY48-7350" fmla="*/ 5097645 h 7250295"/>
                <a:gd name="connsiteX49-7351" fmla="*/ 1885950 w 2171700"/>
                <a:gd name="connsiteY49-7352" fmla="*/ 4573770 h 7250295"/>
                <a:gd name="connsiteX50-7353" fmla="*/ 1895475 w 2171700"/>
                <a:gd name="connsiteY50-7354" fmla="*/ 4173720 h 7250295"/>
                <a:gd name="connsiteX51-7355" fmla="*/ 1855362 w 2171700"/>
                <a:gd name="connsiteY51-7356" fmla="*/ 3584643 h 7250295"/>
                <a:gd name="connsiteX52-7357" fmla="*/ 2056257 w 2171700"/>
                <a:gd name="connsiteY52-7358" fmla="*/ 2654077 h 7250295"/>
                <a:gd name="connsiteX53-7359" fmla="*/ 2042707 w 2171700"/>
                <a:gd name="connsiteY53-7360" fmla="*/ 2404684 h 7250295"/>
                <a:gd name="connsiteX54-7361" fmla="*/ 1981200 w 2171700"/>
                <a:gd name="connsiteY54-7362" fmla="*/ 1864914 h 7250295"/>
                <a:gd name="connsiteX55-7363" fmla="*/ 1936459 w 2171700"/>
                <a:gd name="connsiteY55-7364" fmla="*/ 1677029 h 7250295"/>
                <a:gd name="connsiteX56-7365" fmla="*/ 1922037 w 2171700"/>
                <a:gd name="connsiteY56-7366" fmla="*/ 1432534 h 7250295"/>
                <a:gd name="connsiteX57-7367" fmla="*/ 1874412 w 2171700"/>
                <a:gd name="connsiteY57-7368" fmla="*/ 1302338 h 7250295"/>
                <a:gd name="connsiteX58-7369" fmla="*/ 1407687 w 2171700"/>
                <a:gd name="connsiteY58-7370" fmla="*/ 1134975 h 7250295"/>
                <a:gd name="connsiteX59-7371" fmla="*/ 1309221 w 2171700"/>
                <a:gd name="connsiteY59-7372" fmla="*/ 1020075 h 7250295"/>
                <a:gd name="connsiteX60-7373" fmla="*/ 1365230 w 2171700"/>
                <a:gd name="connsiteY60-7374" fmla="*/ 821521 h 7250295"/>
                <a:gd name="connsiteX61-7375" fmla="*/ 1433407 w 2171700"/>
                <a:gd name="connsiteY61-7376" fmla="*/ 622909 h 7250295"/>
                <a:gd name="connsiteX62-7377" fmla="*/ 1444916 w 2171700"/>
                <a:gd name="connsiteY62-7378" fmla="*/ 380757 h 7250295"/>
                <a:gd name="connsiteX63-7379" fmla="*/ 1330946 w 2171700"/>
                <a:gd name="connsiteY63-7380" fmla="*/ 143773 h 7250295"/>
                <a:gd name="connsiteX64-7381" fmla="*/ 1063645 w 2171700"/>
                <a:gd name="connsiteY64-7382" fmla="*/ 568 h 7250295"/>
                <a:gd name="connsiteX0-7383" fmla="*/ 1063645 w 2171700"/>
                <a:gd name="connsiteY0-7384" fmla="*/ 568 h 7250295"/>
                <a:gd name="connsiteX1-7385" fmla="*/ 809625 w 2171700"/>
                <a:gd name="connsiteY1-7386" fmla="*/ 116070 h 7250295"/>
                <a:gd name="connsiteX2-7387" fmla="*/ 685800 w 2171700"/>
                <a:gd name="connsiteY2-7388" fmla="*/ 297045 h 7250295"/>
                <a:gd name="connsiteX3-7389" fmla="*/ 704850 w 2171700"/>
                <a:gd name="connsiteY3-7390" fmla="*/ 620895 h 7250295"/>
                <a:gd name="connsiteX4-7391" fmla="*/ 838200 w 2171700"/>
                <a:gd name="connsiteY4-7392" fmla="*/ 897120 h 7250295"/>
                <a:gd name="connsiteX5-7393" fmla="*/ 742950 w 2171700"/>
                <a:gd name="connsiteY5-7394" fmla="*/ 1011420 h 7250295"/>
                <a:gd name="connsiteX6-7395" fmla="*/ 133350 w 2171700"/>
                <a:gd name="connsiteY6-7396" fmla="*/ 1220970 h 7250295"/>
                <a:gd name="connsiteX7-7397" fmla="*/ 0 w 2171700"/>
                <a:gd name="connsiteY7-7398" fmla="*/ 2211570 h 7250295"/>
                <a:gd name="connsiteX8-7399" fmla="*/ 333375 w 2171700"/>
                <a:gd name="connsiteY8-7400" fmla="*/ 3106920 h 7250295"/>
                <a:gd name="connsiteX9-7401" fmla="*/ 247650 w 2171700"/>
                <a:gd name="connsiteY9-7402" fmla="*/ 3840345 h 7250295"/>
                <a:gd name="connsiteX10-7403" fmla="*/ 371475 w 2171700"/>
                <a:gd name="connsiteY10-7404" fmla="*/ 4059420 h 7250295"/>
                <a:gd name="connsiteX11-7405" fmla="*/ 495300 w 2171700"/>
                <a:gd name="connsiteY11-7406" fmla="*/ 4278495 h 7250295"/>
                <a:gd name="connsiteX12-7407" fmla="*/ 476250 w 2171700"/>
                <a:gd name="connsiteY12-7408" fmla="*/ 4735695 h 7250295"/>
                <a:gd name="connsiteX13-7409" fmla="*/ 476250 w 2171700"/>
                <a:gd name="connsiteY13-7410" fmla="*/ 5097645 h 7250295"/>
                <a:gd name="connsiteX14-7411" fmla="*/ 371475 w 2171700"/>
                <a:gd name="connsiteY14-7412" fmla="*/ 6145395 h 7250295"/>
                <a:gd name="connsiteX15-7413" fmla="*/ 371475 w 2171700"/>
                <a:gd name="connsiteY15-7414" fmla="*/ 6621645 h 7250295"/>
                <a:gd name="connsiteX16-7415" fmla="*/ 400050 w 2171700"/>
                <a:gd name="connsiteY16-7416" fmla="*/ 6821670 h 7250295"/>
                <a:gd name="connsiteX17-7417" fmla="*/ 323850 w 2171700"/>
                <a:gd name="connsiteY17-7418" fmla="*/ 7002645 h 7250295"/>
                <a:gd name="connsiteX18-7419" fmla="*/ 533400 w 2171700"/>
                <a:gd name="connsiteY18-7420" fmla="*/ 7250295 h 7250295"/>
                <a:gd name="connsiteX19-7421" fmla="*/ 952500 w 2171700"/>
                <a:gd name="connsiteY19-7422" fmla="*/ 7240770 h 7250295"/>
                <a:gd name="connsiteX20-7423" fmla="*/ 733425 w 2171700"/>
                <a:gd name="connsiteY20-7424" fmla="*/ 6821670 h 7250295"/>
                <a:gd name="connsiteX21-7425" fmla="*/ 790575 w 2171700"/>
                <a:gd name="connsiteY21-7426" fmla="*/ 6574020 h 7250295"/>
                <a:gd name="connsiteX22-7427" fmla="*/ 762000 w 2171700"/>
                <a:gd name="connsiteY22-7428" fmla="*/ 6250170 h 7250295"/>
                <a:gd name="connsiteX23-7429" fmla="*/ 885825 w 2171700"/>
                <a:gd name="connsiteY23-7430" fmla="*/ 5411970 h 7250295"/>
                <a:gd name="connsiteX24-7431" fmla="*/ 866775 w 2171700"/>
                <a:gd name="connsiteY24-7432" fmla="*/ 5326245 h 7250295"/>
                <a:gd name="connsiteX25-7433" fmla="*/ 971550 w 2171700"/>
                <a:gd name="connsiteY25-7434" fmla="*/ 5211945 h 7250295"/>
                <a:gd name="connsiteX26-7435" fmla="*/ 962025 w 2171700"/>
                <a:gd name="connsiteY26-7436" fmla="*/ 5069070 h 7250295"/>
                <a:gd name="connsiteX27-7437" fmla="*/ 1104900 w 2171700"/>
                <a:gd name="connsiteY27-7438" fmla="*/ 4526145 h 7250295"/>
                <a:gd name="connsiteX28-7439" fmla="*/ 1123950 w 2171700"/>
                <a:gd name="connsiteY28-7440" fmla="*/ 4392795 h 7250295"/>
                <a:gd name="connsiteX29-7441" fmla="*/ 1276350 w 2171700"/>
                <a:gd name="connsiteY29-7442" fmla="*/ 4649970 h 7250295"/>
                <a:gd name="connsiteX30-7443" fmla="*/ 1352550 w 2171700"/>
                <a:gd name="connsiteY30-7444" fmla="*/ 4926195 h 7250295"/>
                <a:gd name="connsiteX31-7445" fmla="*/ 1333500 w 2171700"/>
                <a:gd name="connsiteY31-7446" fmla="*/ 5069070 h 7250295"/>
                <a:gd name="connsiteX32-7447" fmla="*/ 1371600 w 2171700"/>
                <a:gd name="connsiteY32-7448" fmla="*/ 5078595 h 7250295"/>
                <a:gd name="connsiteX33-7449" fmla="*/ 1247775 w 2171700"/>
                <a:gd name="connsiteY33-7450" fmla="*/ 5516745 h 7250295"/>
                <a:gd name="connsiteX34-7451" fmla="*/ 1257300 w 2171700"/>
                <a:gd name="connsiteY34-7452" fmla="*/ 6469245 h 7250295"/>
                <a:gd name="connsiteX35-7453" fmla="*/ 1333500 w 2171700"/>
                <a:gd name="connsiteY35-7454" fmla="*/ 6583545 h 7250295"/>
                <a:gd name="connsiteX36-7455" fmla="*/ 1314450 w 2171700"/>
                <a:gd name="connsiteY36-7456" fmla="*/ 6735945 h 7250295"/>
                <a:gd name="connsiteX37-7457" fmla="*/ 1323975 w 2171700"/>
                <a:gd name="connsiteY37-7458" fmla="*/ 6859770 h 7250295"/>
                <a:gd name="connsiteX38-7459" fmla="*/ 1304925 w 2171700"/>
                <a:gd name="connsiteY38-7460" fmla="*/ 7012170 h 7250295"/>
                <a:gd name="connsiteX39-7461" fmla="*/ 1704975 w 2171700"/>
                <a:gd name="connsiteY39-7462" fmla="*/ 7212195 h 7250295"/>
                <a:gd name="connsiteX40-7463" fmla="*/ 2152650 w 2171700"/>
                <a:gd name="connsiteY40-7464" fmla="*/ 7212195 h 7250295"/>
                <a:gd name="connsiteX41-7465" fmla="*/ 2171700 w 2171700"/>
                <a:gd name="connsiteY41-7466" fmla="*/ 7069320 h 7250295"/>
                <a:gd name="connsiteX42-7467" fmla="*/ 1676400 w 2171700"/>
                <a:gd name="connsiteY42-7468" fmla="*/ 6564495 h 7250295"/>
                <a:gd name="connsiteX43-7469" fmla="*/ 1685925 w 2171700"/>
                <a:gd name="connsiteY43-7470" fmla="*/ 6459720 h 7250295"/>
                <a:gd name="connsiteX44-7471" fmla="*/ 1657350 w 2171700"/>
                <a:gd name="connsiteY44-7472" fmla="*/ 6250170 h 7250295"/>
                <a:gd name="connsiteX45-7473" fmla="*/ 1704975 w 2171700"/>
                <a:gd name="connsiteY45-7474" fmla="*/ 5973945 h 7250295"/>
                <a:gd name="connsiteX46-7475" fmla="*/ 1762125 w 2171700"/>
                <a:gd name="connsiteY46-7476" fmla="*/ 5421495 h 7250295"/>
                <a:gd name="connsiteX47-7477" fmla="*/ 1771650 w 2171700"/>
                <a:gd name="connsiteY47-7478" fmla="*/ 5354820 h 7250295"/>
                <a:gd name="connsiteX48-7479" fmla="*/ 1866900 w 2171700"/>
                <a:gd name="connsiteY48-7480" fmla="*/ 5097645 h 7250295"/>
                <a:gd name="connsiteX49-7481" fmla="*/ 1885950 w 2171700"/>
                <a:gd name="connsiteY49-7482" fmla="*/ 4573770 h 7250295"/>
                <a:gd name="connsiteX50-7483" fmla="*/ 1895475 w 2171700"/>
                <a:gd name="connsiteY50-7484" fmla="*/ 4173720 h 7250295"/>
                <a:gd name="connsiteX51-7485" fmla="*/ 1855362 w 2171700"/>
                <a:gd name="connsiteY51-7486" fmla="*/ 3584643 h 7250295"/>
                <a:gd name="connsiteX52-7487" fmla="*/ 2056257 w 2171700"/>
                <a:gd name="connsiteY52-7488" fmla="*/ 2654077 h 7250295"/>
                <a:gd name="connsiteX53-7489" fmla="*/ 2042707 w 2171700"/>
                <a:gd name="connsiteY53-7490" fmla="*/ 2404684 h 7250295"/>
                <a:gd name="connsiteX54-7491" fmla="*/ 1981200 w 2171700"/>
                <a:gd name="connsiteY54-7492" fmla="*/ 1864914 h 7250295"/>
                <a:gd name="connsiteX55-7493" fmla="*/ 1936459 w 2171700"/>
                <a:gd name="connsiteY55-7494" fmla="*/ 1677029 h 7250295"/>
                <a:gd name="connsiteX56-7495" fmla="*/ 1922037 w 2171700"/>
                <a:gd name="connsiteY56-7496" fmla="*/ 1432534 h 7250295"/>
                <a:gd name="connsiteX57-7497" fmla="*/ 1874412 w 2171700"/>
                <a:gd name="connsiteY57-7498" fmla="*/ 1302338 h 7250295"/>
                <a:gd name="connsiteX58-7499" fmla="*/ 1407687 w 2171700"/>
                <a:gd name="connsiteY58-7500" fmla="*/ 1134975 h 7250295"/>
                <a:gd name="connsiteX59-7501" fmla="*/ 1309221 w 2171700"/>
                <a:gd name="connsiteY59-7502" fmla="*/ 1020075 h 7250295"/>
                <a:gd name="connsiteX60-7503" fmla="*/ 1365230 w 2171700"/>
                <a:gd name="connsiteY60-7504" fmla="*/ 821521 h 7250295"/>
                <a:gd name="connsiteX61-7505" fmla="*/ 1433407 w 2171700"/>
                <a:gd name="connsiteY61-7506" fmla="*/ 622909 h 7250295"/>
                <a:gd name="connsiteX62-7507" fmla="*/ 1444916 w 2171700"/>
                <a:gd name="connsiteY62-7508" fmla="*/ 380757 h 7250295"/>
                <a:gd name="connsiteX63-7509" fmla="*/ 1330946 w 2171700"/>
                <a:gd name="connsiteY63-7510" fmla="*/ 143773 h 7250295"/>
                <a:gd name="connsiteX64-7511" fmla="*/ 1063645 w 2171700"/>
                <a:gd name="connsiteY64-7512" fmla="*/ 568 h 7250295"/>
                <a:gd name="connsiteX0-7513" fmla="*/ 1063645 w 2171700"/>
                <a:gd name="connsiteY0-7514" fmla="*/ 568 h 7250295"/>
                <a:gd name="connsiteX1-7515" fmla="*/ 809625 w 2171700"/>
                <a:gd name="connsiteY1-7516" fmla="*/ 116070 h 7250295"/>
                <a:gd name="connsiteX2-7517" fmla="*/ 685800 w 2171700"/>
                <a:gd name="connsiteY2-7518" fmla="*/ 297045 h 7250295"/>
                <a:gd name="connsiteX3-7519" fmla="*/ 704850 w 2171700"/>
                <a:gd name="connsiteY3-7520" fmla="*/ 620895 h 7250295"/>
                <a:gd name="connsiteX4-7521" fmla="*/ 838200 w 2171700"/>
                <a:gd name="connsiteY4-7522" fmla="*/ 897120 h 7250295"/>
                <a:gd name="connsiteX5-7523" fmla="*/ 742950 w 2171700"/>
                <a:gd name="connsiteY5-7524" fmla="*/ 1011420 h 7250295"/>
                <a:gd name="connsiteX6-7525" fmla="*/ 133350 w 2171700"/>
                <a:gd name="connsiteY6-7526" fmla="*/ 1220970 h 7250295"/>
                <a:gd name="connsiteX7-7527" fmla="*/ 0 w 2171700"/>
                <a:gd name="connsiteY7-7528" fmla="*/ 2211570 h 7250295"/>
                <a:gd name="connsiteX8-7529" fmla="*/ 333375 w 2171700"/>
                <a:gd name="connsiteY8-7530" fmla="*/ 3106920 h 7250295"/>
                <a:gd name="connsiteX9-7531" fmla="*/ 247650 w 2171700"/>
                <a:gd name="connsiteY9-7532" fmla="*/ 3840345 h 7250295"/>
                <a:gd name="connsiteX10-7533" fmla="*/ 371475 w 2171700"/>
                <a:gd name="connsiteY10-7534" fmla="*/ 4059420 h 7250295"/>
                <a:gd name="connsiteX11-7535" fmla="*/ 495300 w 2171700"/>
                <a:gd name="connsiteY11-7536" fmla="*/ 4278495 h 7250295"/>
                <a:gd name="connsiteX12-7537" fmla="*/ 476250 w 2171700"/>
                <a:gd name="connsiteY12-7538" fmla="*/ 4735695 h 7250295"/>
                <a:gd name="connsiteX13-7539" fmla="*/ 476250 w 2171700"/>
                <a:gd name="connsiteY13-7540" fmla="*/ 5097645 h 7250295"/>
                <a:gd name="connsiteX14-7541" fmla="*/ 371475 w 2171700"/>
                <a:gd name="connsiteY14-7542" fmla="*/ 6145395 h 7250295"/>
                <a:gd name="connsiteX15-7543" fmla="*/ 371475 w 2171700"/>
                <a:gd name="connsiteY15-7544" fmla="*/ 6621645 h 7250295"/>
                <a:gd name="connsiteX16-7545" fmla="*/ 400050 w 2171700"/>
                <a:gd name="connsiteY16-7546" fmla="*/ 6821670 h 7250295"/>
                <a:gd name="connsiteX17-7547" fmla="*/ 323850 w 2171700"/>
                <a:gd name="connsiteY17-7548" fmla="*/ 7002645 h 7250295"/>
                <a:gd name="connsiteX18-7549" fmla="*/ 533400 w 2171700"/>
                <a:gd name="connsiteY18-7550" fmla="*/ 7250295 h 7250295"/>
                <a:gd name="connsiteX19-7551" fmla="*/ 952500 w 2171700"/>
                <a:gd name="connsiteY19-7552" fmla="*/ 7240770 h 7250295"/>
                <a:gd name="connsiteX20-7553" fmla="*/ 733425 w 2171700"/>
                <a:gd name="connsiteY20-7554" fmla="*/ 6821670 h 7250295"/>
                <a:gd name="connsiteX21-7555" fmla="*/ 790575 w 2171700"/>
                <a:gd name="connsiteY21-7556" fmla="*/ 6574020 h 7250295"/>
                <a:gd name="connsiteX22-7557" fmla="*/ 762000 w 2171700"/>
                <a:gd name="connsiteY22-7558" fmla="*/ 6250170 h 7250295"/>
                <a:gd name="connsiteX23-7559" fmla="*/ 885825 w 2171700"/>
                <a:gd name="connsiteY23-7560" fmla="*/ 5411970 h 7250295"/>
                <a:gd name="connsiteX24-7561" fmla="*/ 866775 w 2171700"/>
                <a:gd name="connsiteY24-7562" fmla="*/ 5326245 h 7250295"/>
                <a:gd name="connsiteX25-7563" fmla="*/ 971550 w 2171700"/>
                <a:gd name="connsiteY25-7564" fmla="*/ 5211945 h 7250295"/>
                <a:gd name="connsiteX26-7565" fmla="*/ 962025 w 2171700"/>
                <a:gd name="connsiteY26-7566" fmla="*/ 5069070 h 7250295"/>
                <a:gd name="connsiteX27-7567" fmla="*/ 1104900 w 2171700"/>
                <a:gd name="connsiteY27-7568" fmla="*/ 4526145 h 7250295"/>
                <a:gd name="connsiteX28-7569" fmla="*/ 1123950 w 2171700"/>
                <a:gd name="connsiteY28-7570" fmla="*/ 4392795 h 7250295"/>
                <a:gd name="connsiteX29-7571" fmla="*/ 1276350 w 2171700"/>
                <a:gd name="connsiteY29-7572" fmla="*/ 4649970 h 7250295"/>
                <a:gd name="connsiteX30-7573" fmla="*/ 1352550 w 2171700"/>
                <a:gd name="connsiteY30-7574" fmla="*/ 4926195 h 7250295"/>
                <a:gd name="connsiteX31-7575" fmla="*/ 1333500 w 2171700"/>
                <a:gd name="connsiteY31-7576" fmla="*/ 5069070 h 7250295"/>
                <a:gd name="connsiteX32-7577" fmla="*/ 1371600 w 2171700"/>
                <a:gd name="connsiteY32-7578" fmla="*/ 5078595 h 7250295"/>
                <a:gd name="connsiteX33-7579" fmla="*/ 1247775 w 2171700"/>
                <a:gd name="connsiteY33-7580" fmla="*/ 5516745 h 7250295"/>
                <a:gd name="connsiteX34-7581" fmla="*/ 1257300 w 2171700"/>
                <a:gd name="connsiteY34-7582" fmla="*/ 6469245 h 7250295"/>
                <a:gd name="connsiteX35-7583" fmla="*/ 1333500 w 2171700"/>
                <a:gd name="connsiteY35-7584" fmla="*/ 6583545 h 7250295"/>
                <a:gd name="connsiteX36-7585" fmla="*/ 1314450 w 2171700"/>
                <a:gd name="connsiteY36-7586" fmla="*/ 6735945 h 7250295"/>
                <a:gd name="connsiteX37-7587" fmla="*/ 1323975 w 2171700"/>
                <a:gd name="connsiteY37-7588" fmla="*/ 6859770 h 7250295"/>
                <a:gd name="connsiteX38-7589" fmla="*/ 1304925 w 2171700"/>
                <a:gd name="connsiteY38-7590" fmla="*/ 7012170 h 7250295"/>
                <a:gd name="connsiteX39-7591" fmla="*/ 1704975 w 2171700"/>
                <a:gd name="connsiteY39-7592" fmla="*/ 7212195 h 7250295"/>
                <a:gd name="connsiteX40-7593" fmla="*/ 2152650 w 2171700"/>
                <a:gd name="connsiteY40-7594" fmla="*/ 7212195 h 7250295"/>
                <a:gd name="connsiteX41-7595" fmla="*/ 2171700 w 2171700"/>
                <a:gd name="connsiteY41-7596" fmla="*/ 7069320 h 7250295"/>
                <a:gd name="connsiteX42-7597" fmla="*/ 1676400 w 2171700"/>
                <a:gd name="connsiteY42-7598" fmla="*/ 6564495 h 7250295"/>
                <a:gd name="connsiteX43-7599" fmla="*/ 1685925 w 2171700"/>
                <a:gd name="connsiteY43-7600" fmla="*/ 6459720 h 7250295"/>
                <a:gd name="connsiteX44-7601" fmla="*/ 1657350 w 2171700"/>
                <a:gd name="connsiteY44-7602" fmla="*/ 6250170 h 7250295"/>
                <a:gd name="connsiteX45-7603" fmla="*/ 1704975 w 2171700"/>
                <a:gd name="connsiteY45-7604" fmla="*/ 5973945 h 7250295"/>
                <a:gd name="connsiteX46-7605" fmla="*/ 1762125 w 2171700"/>
                <a:gd name="connsiteY46-7606" fmla="*/ 5421495 h 7250295"/>
                <a:gd name="connsiteX47-7607" fmla="*/ 1771650 w 2171700"/>
                <a:gd name="connsiteY47-7608" fmla="*/ 5354820 h 7250295"/>
                <a:gd name="connsiteX48-7609" fmla="*/ 1866900 w 2171700"/>
                <a:gd name="connsiteY48-7610" fmla="*/ 5097645 h 7250295"/>
                <a:gd name="connsiteX49-7611" fmla="*/ 1885950 w 2171700"/>
                <a:gd name="connsiteY49-7612" fmla="*/ 4573770 h 7250295"/>
                <a:gd name="connsiteX50-7613" fmla="*/ 1881052 w 2171700"/>
                <a:gd name="connsiteY50-7614" fmla="*/ 3902573 h 7250295"/>
                <a:gd name="connsiteX51-7615" fmla="*/ 1855362 w 2171700"/>
                <a:gd name="connsiteY51-7616" fmla="*/ 3584643 h 7250295"/>
                <a:gd name="connsiteX52-7617" fmla="*/ 2056257 w 2171700"/>
                <a:gd name="connsiteY52-7618" fmla="*/ 2654077 h 7250295"/>
                <a:gd name="connsiteX53-7619" fmla="*/ 2042707 w 2171700"/>
                <a:gd name="connsiteY53-7620" fmla="*/ 2404684 h 7250295"/>
                <a:gd name="connsiteX54-7621" fmla="*/ 1981200 w 2171700"/>
                <a:gd name="connsiteY54-7622" fmla="*/ 1864914 h 7250295"/>
                <a:gd name="connsiteX55-7623" fmla="*/ 1936459 w 2171700"/>
                <a:gd name="connsiteY55-7624" fmla="*/ 1677029 h 7250295"/>
                <a:gd name="connsiteX56-7625" fmla="*/ 1922037 w 2171700"/>
                <a:gd name="connsiteY56-7626" fmla="*/ 1432534 h 7250295"/>
                <a:gd name="connsiteX57-7627" fmla="*/ 1874412 w 2171700"/>
                <a:gd name="connsiteY57-7628" fmla="*/ 1302338 h 7250295"/>
                <a:gd name="connsiteX58-7629" fmla="*/ 1407687 w 2171700"/>
                <a:gd name="connsiteY58-7630" fmla="*/ 1134975 h 7250295"/>
                <a:gd name="connsiteX59-7631" fmla="*/ 1309221 w 2171700"/>
                <a:gd name="connsiteY59-7632" fmla="*/ 1020075 h 7250295"/>
                <a:gd name="connsiteX60-7633" fmla="*/ 1365230 w 2171700"/>
                <a:gd name="connsiteY60-7634" fmla="*/ 821521 h 7250295"/>
                <a:gd name="connsiteX61-7635" fmla="*/ 1433407 w 2171700"/>
                <a:gd name="connsiteY61-7636" fmla="*/ 622909 h 7250295"/>
                <a:gd name="connsiteX62-7637" fmla="*/ 1444916 w 2171700"/>
                <a:gd name="connsiteY62-7638" fmla="*/ 380757 h 7250295"/>
                <a:gd name="connsiteX63-7639" fmla="*/ 1330946 w 2171700"/>
                <a:gd name="connsiteY63-7640" fmla="*/ 143773 h 7250295"/>
                <a:gd name="connsiteX64-7641" fmla="*/ 1063645 w 2171700"/>
                <a:gd name="connsiteY64-7642" fmla="*/ 568 h 7250295"/>
                <a:gd name="connsiteX0-7643" fmla="*/ 1063645 w 2171700"/>
                <a:gd name="connsiteY0-7644" fmla="*/ 568 h 7250295"/>
                <a:gd name="connsiteX1-7645" fmla="*/ 809625 w 2171700"/>
                <a:gd name="connsiteY1-7646" fmla="*/ 116070 h 7250295"/>
                <a:gd name="connsiteX2-7647" fmla="*/ 685800 w 2171700"/>
                <a:gd name="connsiteY2-7648" fmla="*/ 297045 h 7250295"/>
                <a:gd name="connsiteX3-7649" fmla="*/ 704850 w 2171700"/>
                <a:gd name="connsiteY3-7650" fmla="*/ 620895 h 7250295"/>
                <a:gd name="connsiteX4-7651" fmla="*/ 838200 w 2171700"/>
                <a:gd name="connsiteY4-7652" fmla="*/ 897120 h 7250295"/>
                <a:gd name="connsiteX5-7653" fmla="*/ 742950 w 2171700"/>
                <a:gd name="connsiteY5-7654" fmla="*/ 1011420 h 7250295"/>
                <a:gd name="connsiteX6-7655" fmla="*/ 133350 w 2171700"/>
                <a:gd name="connsiteY6-7656" fmla="*/ 1220970 h 7250295"/>
                <a:gd name="connsiteX7-7657" fmla="*/ 0 w 2171700"/>
                <a:gd name="connsiteY7-7658" fmla="*/ 2211570 h 7250295"/>
                <a:gd name="connsiteX8-7659" fmla="*/ 333375 w 2171700"/>
                <a:gd name="connsiteY8-7660" fmla="*/ 3106920 h 7250295"/>
                <a:gd name="connsiteX9-7661" fmla="*/ 247650 w 2171700"/>
                <a:gd name="connsiteY9-7662" fmla="*/ 3840345 h 7250295"/>
                <a:gd name="connsiteX10-7663" fmla="*/ 371475 w 2171700"/>
                <a:gd name="connsiteY10-7664" fmla="*/ 4059420 h 7250295"/>
                <a:gd name="connsiteX11-7665" fmla="*/ 495300 w 2171700"/>
                <a:gd name="connsiteY11-7666" fmla="*/ 4278495 h 7250295"/>
                <a:gd name="connsiteX12-7667" fmla="*/ 476250 w 2171700"/>
                <a:gd name="connsiteY12-7668" fmla="*/ 4735695 h 7250295"/>
                <a:gd name="connsiteX13-7669" fmla="*/ 476250 w 2171700"/>
                <a:gd name="connsiteY13-7670" fmla="*/ 5097645 h 7250295"/>
                <a:gd name="connsiteX14-7671" fmla="*/ 371475 w 2171700"/>
                <a:gd name="connsiteY14-7672" fmla="*/ 6145395 h 7250295"/>
                <a:gd name="connsiteX15-7673" fmla="*/ 371475 w 2171700"/>
                <a:gd name="connsiteY15-7674" fmla="*/ 6621645 h 7250295"/>
                <a:gd name="connsiteX16-7675" fmla="*/ 400050 w 2171700"/>
                <a:gd name="connsiteY16-7676" fmla="*/ 6821670 h 7250295"/>
                <a:gd name="connsiteX17-7677" fmla="*/ 323850 w 2171700"/>
                <a:gd name="connsiteY17-7678" fmla="*/ 7002645 h 7250295"/>
                <a:gd name="connsiteX18-7679" fmla="*/ 533400 w 2171700"/>
                <a:gd name="connsiteY18-7680" fmla="*/ 7250295 h 7250295"/>
                <a:gd name="connsiteX19-7681" fmla="*/ 952500 w 2171700"/>
                <a:gd name="connsiteY19-7682" fmla="*/ 7240770 h 7250295"/>
                <a:gd name="connsiteX20-7683" fmla="*/ 733425 w 2171700"/>
                <a:gd name="connsiteY20-7684" fmla="*/ 6821670 h 7250295"/>
                <a:gd name="connsiteX21-7685" fmla="*/ 790575 w 2171700"/>
                <a:gd name="connsiteY21-7686" fmla="*/ 6574020 h 7250295"/>
                <a:gd name="connsiteX22-7687" fmla="*/ 762000 w 2171700"/>
                <a:gd name="connsiteY22-7688" fmla="*/ 6250170 h 7250295"/>
                <a:gd name="connsiteX23-7689" fmla="*/ 885825 w 2171700"/>
                <a:gd name="connsiteY23-7690" fmla="*/ 5411970 h 7250295"/>
                <a:gd name="connsiteX24-7691" fmla="*/ 866775 w 2171700"/>
                <a:gd name="connsiteY24-7692" fmla="*/ 5326245 h 7250295"/>
                <a:gd name="connsiteX25-7693" fmla="*/ 971550 w 2171700"/>
                <a:gd name="connsiteY25-7694" fmla="*/ 5211945 h 7250295"/>
                <a:gd name="connsiteX26-7695" fmla="*/ 962025 w 2171700"/>
                <a:gd name="connsiteY26-7696" fmla="*/ 5069070 h 7250295"/>
                <a:gd name="connsiteX27-7697" fmla="*/ 1104900 w 2171700"/>
                <a:gd name="connsiteY27-7698" fmla="*/ 4526145 h 7250295"/>
                <a:gd name="connsiteX28-7699" fmla="*/ 1123950 w 2171700"/>
                <a:gd name="connsiteY28-7700" fmla="*/ 4392795 h 7250295"/>
                <a:gd name="connsiteX29-7701" fmla="*/ 1276350 w 2171700"/>
                <a:gd name="connsiteY29-7702" fmla="*/ 4649970 h 7250295"/>
                <a:gd name="connsiteX30-7703" fmla="*/ 1352550 w 2171700"/>
                <a:gd name="connsiteY30-7704" fmla="*/ 4926195 h 7250295"/>
                <a:gd name="connsiteX31-7705" fmla="*/ 1333500 w 2171700"/>
                <a:gd name="connsiteY31-7706" fmla="*/ 5069070 h 7250295"/>
                <a:gd name="connsiteX32-7707" fmla="*/ 1371600 w 2171700"/>
                <a:gd name="connsiteY32-7708" fmla="*/ 5078595 h 7250295"/>
                <a:gd name="connsiteX33-7709" fmla="*/ 1247775 w 2171700"/>
                <a:gd name="connsiteY33-7710" fmla="*/ 5516745 h 7250295"/>
                <a:gd name="connsiteX34-7711" fmla="*/ 1257300 w 2171700"/>
                <a:gd name="connsiteY34-7712" fmla="*/ 6469245 h 7250295"/>
                <a:gd name="connsiteX35-7713" fmla="*/ 1333500 w 2171700"/>
                <a:gd name="connsiteY35-7714" fmla="*/ 6583545 h 7250295"/>
                <a:gd name="connsiteX36-7715" fmla="*/ 1314450 w 2171700"/>
                <a:gd name="connsiteY36-7716" fmla="*/ 6735945 h 7250295"/>
                <a:gd name="connsiteX37-7717" fmla="*/ 1323975 w 2171700"/>
                <a:gd name="connsiteY37-7718" fmla="*/ 6859770 h 7250295"/>
                <a:gd name="connsiteX38-7719" fmla="*/ 1304925 w 2171700"/>
                <a:gd name="connsiteY38-7720" fmla="*/ 7012170 h 7250295"/>
                <a:gd name="connsiteX39-7721" fmla="*/ 1704975 w 2171700"/>
                <a:gd name="connsiteY39-7722" fmla="*/ 7212195 h 7250295"/>
                <a:gd name="connsiteX40-7723" fmla="*/ 2152650 w 2171700"/>
                <a:gd name="connsiteY40-7724" fmla="*/ 7212195 h 7250295"/>
                <a:gd name="connsiteX41-7725" fmla="*/ 2171700 w 2171700"/>
                <a:gd name="connsiteY41-7726" fmla="*/ 7069320 h 7250295"/>
                <a:gd name="connsiteX42-7727" fmla="*/ 1676400 w 2171700"/>
                <a:gd name="connsiteY42-7728" fmla="*/ 6564495 h 7250295"/>
                <a:gd name="connsiteX43-7729" fmla="*/ 1685925 w 2171700"/>
                <a:gd name="connsiteY43-7730" fmla="*/ 6459720 h 7250295"/>
                <a:gd name="connsiteX44-7731" fmla="*/ 1657350 w 2171700"/>
                <a:gd name="connsiteY44-7732" fmla="*/ 6250170 h 7250295"/>
                <a:gd name="connsiteX45-7733" fmla="*/ 1704975 w 2171700"/>
                <a:gd name="connsiteY45-7734" fmla="*/ 5973945 h 7250295"/>
                <a:gd name="connsiteX46-7735" fmla="*/ 1762125 w 2171700"/>
                <a:gd name="connsiteY46-7736" fmla="*/ 5421495 h 7250295"/>
                <a:gd name="connsiteX47-7737" fmla="*/ 1771650 w 2171700"/>
                <a:gd name="connsiteY47-7738" fmla="*/ 5354820 h 7250295"/>
                <a:gd name="connsiteX48-7739" fmla="*/ 1866900 w 2171700"/>
                <a:gd name="connsiteY48-7740" fmla="*/ 5097645 h 7250295"/>
                <a:gd name="connsiteX49-7741" fmla="*/ 1885950 w 2171700"/>
                <a:gd name="connsiteY49-7742" fmla="*/ 4573770 h 7250295"/>
                <a:gd name="connsiteX50-7743" fmla="*/ 1881052 w 2171700"/>
                <a:gd name="connsiteY50-7744" fmla="*/ 3902573 h 7250295"/>
                <a:gd name="connsiteX51-7745" fmla="*/ 1855362 w 2171700"/>
                <a:gd name="connsiteY51-7746" fmla="*/ 3584643 h 7250295"/>
                <a:gd name="connsiteX52-7747" fmla="*/ 2056257 w 2171700"/>
                <a:gd name="connsiteY52-7748" fmla="*/ 2654077 h 7250295"/>
                <a:gd name="connsiteX53-7749" fmla="*/ 2042707 w 2171700"/>
                <a:gd name="connsiteY53-7750" fmla="*/ 2404684 h 7250295"/>
                <a:gd name="connsiteX54-7751" fmla="*/ 1981200 w 2171700"/>
                <a:gd name="connsiteY54-7752" fmla="*/ 1864914 h 7250295"/>
                <a:gd name="connsiteX55-7753" fmla="*/ 1936459 w 2171700"/>
                <a:gd name="connsiteY55-7754" fmla="*/ 1677029 h 7250295"/>
                <a:gd name="connsiteX56-7755" fmla="*/ 1922037 w 2171700"/>
                <a:gd name="connsiteY56-7756" fmla="*/ 1432534 h 7250295"/>
                <a:gd name="connsiteX57-7757" fmla="*/ 1874412 w 2171700"/>
                <a:gd name="connsiteY57-7758" fmla="*/ 1302338 h 7250295"/>
                <a:gd name="connsiteX58-7759" fmla="*/ 1407687 w 2171700"/>
                <a:gd name="connsiteY58-7760" fmla="*/ 1134975 h 7250295"/>
                <a:gd name="connsiteX59-7761" fmla="*/ 1309221 w 2171700"/>
                <a:gd name="connsiteY59-7762" fmla="*/ 1020075 h 7250295"/>
                <a:gd name="connsiteX60-7763" fmla="*/ 1365230 w 2171700"/>
                <a:gd name="connsiteY60-7764" fmla="*/ 821521 h 7250295"/>
                <a:gd name="connsiteX61-7765" fmla="*/ 1433407 w 2171700"/>
                <a:gd name="connsiteY61-7766" fmla="*/ 622909 h 7250295"/>
                <a:gd name="connsiteX62-7767" fmla="*/ 1444916 w 2171700"/>
                <a:gd name="connsiteY62-7768" fmla="*/ 380757 h 7250295"/>
                <a:gd name="connsiteX63-7769" fmla="*/ 1330946 w 2171700"/>
                <a:gd name="connsiteY63-7770" fmla="*/ 143773 h 7250295"/>
                <a:gd name="connsiteX64-7771" fmla="*/ 1063645 w 2171700"/>
                <a:gd name="connsiteY64-7772" fmla="*/ 568 h 7250295"/>
                <a:gd name="connsiteX0-7773" fmla="*/ 1063645 w 2171700"/>
                <a:gd name="connsiteY0-7774" fmla="*/ 568 h 7250295"/>
                <a:gd name="connsiteX1-7775" fmla="*/ 809625 w 2171700"/>
                <a:gd name="connsiteY1-7776" fmla="*/ 116070 h 7250295"/>
                <a:gd name="connsiteX2-7777" fmla="*/ 685800 w 2171700"/>
                <a:gd name="connsiteY2-7778" fmla="*/ 297045 h 7250295"/>
                <a:gd name="connsiteX3-7779" fmla="*/ 704850 w 2171700"/>
                <a:gd name="connsiteY3-7780" fmla="*/ 620895 h 7250295"/>
                <a:gd name="connsiteX4-7781" fmla="*/ 838200 w 2171700"/>
                <a:gd name="connsiteY4-7782" fmla="*/ 897120 h 7250295"/>
                <a:gd name="connsiteX5-7783" fmla="*/ 742950 w 2171700"/>
                <a:gd name="connsiteY5-7784" fmla="*/ 1011420 h 7250295"/>
                <a:gd name="connsiteX6-7785" fmla="*/ 133350 w 2171700"/>
                <a:gd name="connsiteY6-7786" fmla="*/ 1220970 h 7250295"/>
                <a:gd name="connsiteX7-7787" fmla="*/ 0 w 2171700"/>
                <a:gd name="connsiteY7-7788" fmla="*/ 2211570 h 7250295"/>
                <a:gd name="connsiteX8-7789" fmla="*/ 333375 w 2171700"/>
                <a:gd name="connsiteY8-7790" fmla="*/ 3106920 h 7250295"/>
                <a:gd name="connsiteX9-7791" fmla="*/ 247650 w 2171700"/>
                <a:gd name="connsiteY9-7792" fmla="*/ 3840345 h 7250295"/>
                <a:gd name="connsiteX10-7793" fmla="*/ 371475 w 2171700"/>
                <a:gd name="connsiteY10-7794" fmla="*/ 4059420 h 7250295"/>
                <a:gd name="connsiteX11-7795" fmla="*/ 495300 w 2171700"/>
                <a:gd name="connsiteY11-7796" fmla="*/ 4278495 h 7250295"/>
                <a:gd name="connsiteX12-7797" fmla="*/ 476250 w 2171700"/>
                <a:gd name="connsiteY12-7798" fmla="*/ 4735695 h 7250295"/>
                <a:gd name="connsiteX13-7799" fmla="*/ 476250 w 2171700"/>
                <a:gd name="connsiteY13-7800" fmla="*/ 5097645 h 7250295"/>
                <a:gd name="connsiteX14-7801" fmla="*/ 371475 w 2171700"/>
                <a:gd name="connsiteY14-7802" fmla="*/ 6145395 h 7250295"/>
                <a:gd name="connsiteX15-7803" fmla="*/ 371475 w 2171700"/>
                <a:gd name="connsiteY15-7804" fmla="*/ 6621645 h 7250295"/>
                <a:gd name="connsiteX16-7805" fmla="*/ 400050 w 2171700"/>
                <a:gd name="connsiteY16-7806" fmla="*/ 6821670 h 7250295"/>
                <a:gd name="connsiteX17-7807" fmla="*/ 323850 w 2171700"/>
                <a:gd name="connsiteY17-7808" fmla="*/ 7002645 h 7250295"/>
                <a:gd name="connsiteX18-7809" fmla="*/ 533400 w 2171700"/>
                <a:gd name="connsiteY18-7810" fmla="*/ 7250295 h 7250295"/>
                <a:gd name="connsiteX19-7811" fmla="*/ 952500 w 2171700"/>
                <a:gd name="connsiteY19-7812" fmla="*/ 7240770 h 7250295"/>
                <a:gd name="connsiteX20-7813" fmla="*/ 733425 w 2171700"/>
                <a:gd name="connsiteY20-7814" fmla="*/ 6821670 h 7250295"/>
                <a:gd name="connsiteX21-7815" fmla="*/ 790575 w 2171700"/>
                <a:gd name="connsiteY21-7816" fmla="*/ 6574020 h 7250295"/>
                <a:gd name="connsiteX22-7817" fmla="*/ 762000 w 2171700"/>
                <a:gd name="connsiteY22-7818" fmla="*/ 6250170 h 7250295"/>
                <a:gd name="connsiteX23-7819" fmla="*/ 885825 w 2171700"/>
                <a:gd name="connsiteY23-7820" fmla="*/ 5411970 h 7250295"/>
                <a:gd name="connsiteX24-7821" fmla="*/ 866775 w 2171700"/>
                <a:gd name="connsiteY24-7822" fmla="*/ 5326245 h 7250295"/>
                <a:gd name="connsiteX25-7823" fmla="*/ 971550 w 2171700"/>
                <a:gd name="connsiteY25-7824" fmla="*/ 5211945 h 7250295"/>
                <a:gd name="connsiteX26-7825" fmla="*/ 962025 w 2171700"/>
                <a:gd name="connsiteY26-7826" fmla="*/ 5069070 h 7250295"/>
                <a:gd name="connsiteX27-7827" fmla="*/ 1104900 w 2171700"/>
                <a:gd name="connsiteY27-7828" fmla="*/ 4526145 h 7250295"/>
                <a:gd name="connsiteX28-7829" fmla="*/ 1123950 w 2171700"/>
                <a:gd name="connsiteY28-7830" fmla="*/ 4392795 h 7250295"/>
                <a:gd name="connsiteX29-7831" fmla="*/ 1276350 w 2171700"/>
                <a:gd name="connsiteY29-7832" fmla="*/ 4649970 h 7250295"/>
                <a:gd name="connsiteX30-7833" fmla="*/ 1352550 w 2171700"/>
                <a:gd name="connsiteY30-7834" fmla="*/ 4926195 h 7250295"/>
                <a:gd name="connsiteX31-7835" fmla="*/ 1333500 w 2171700"/>
                <a:gd name="connsiteY31-7836" fmla="*/ 5069070 h 7250295"/>
                <a:gd name="connsiteX32-7837" fmla="*/ 1371600 w 2171700"/>
                <a:gd name="connsiteY32-7838" fmla="*/ 5078595 h 7250295"/>
                <a:gd name="connsiteX33-7839" fmla="*/ 1247775 w 2171700"/>
                <a:gd name="connsiteY33-7840" fmla="*/ 5516745 h 7250295"/>
                <a:gd name="connsiteX34-7841" fmla="*/ 1257300 w 2171700"/>
                <a:gd name="connsiteY34-7842" fmla="*/ 6469245 h 7250295"/>
                <a:gd name="connsiteX35-7843" fmla="*/ 1333500 w 2171700"/>
                <a:gd name="connsiteY35-7844" fmla="*/ 6583545 h 7250295"/>
                <a:gd name="connsiteX36-7845" fmla="*/ 1314450 w 2171700"/>
                <a:gd name="connsiteY36-7846" fmla="*/ 6735945 h 7250295"/>
                <a:gd name="connsiteX37-7847" fmla="*/ 1323975 w 2171700"/>
                <a:gd name="connsiteY37-7848" fmla="*/ 6859770 h 7250295"/>
                <a:gd name="connsiteX38-7849" fmla="*/ 1304925 w 2171700"/>
                <a:gd name="connsiteY38-7850" fmla="*/ 7012170 h 7250295"/>
                <a:gd name="connsiteX39-7851" fmla="*/ 1704975 w 2171700"/>
                <a:gd name="connsiteY39-7852" fmla="*/ 7212195 h 7250295"/>
                <a:gd name="connsiteX40-7853" fmla="*/ 2152650 w 2171700"/>
                <a:gd name="connsiteY40-7854" fmla="*/ 7212195 h 7250295"/>
                <a:gd name="connsiteX41-7855" fmla="*/ 2171700 w 2171700"/>
                <a:gd name="connsiteY41-7856" fmla="*/ 7069320 h 7250295"/>
                <a:gd name="connsiteX42-7857" fmla="*/ 1676400 w 2171700"/>
                <a:gd name="connsiteY42-7858" fmla="*/ 6564495 h 7250295"/>
                <a:gd name="connsiteX43-7859" fmla="*/ 1685925 w 2171700"/>
                <a:gd name="connsiteY43-7860" fmla="*/ 6459720 h 7250295"/>
                <a:gd name="connsiteX44-7861" fmla="*/ 1657350 w 2171700"/>
                <a:gd name="connsiteY44-7862" fmla="*/ 6250170 h 7250295"/>
                <a:gd name="connsiteX45-7863" fmla="*/ 1704975 w 2171700"/>
                <a:gd name="connsiteY45-7864" fmla="*/ 5973945 h 7250295"/>
                <a:gd name="connsiteX46-7865" fmla="*/ 1762125 w 2171700"/>
                <a:gd name="connsiteY46-7866" fmla="*/ 5421495 h 7250295"/>
                <a:gd name="connsiteX47-7867" fmla="*/ 1771650 w 2171700"/>
                <a:gd name="connsiteY47-7868" fmla="*/ 5354820 h 7250295"/>
                <a:gd name="connsiteX48-7869" fmla="*/ 1866900 w 2171700"/>
                <a:gd name="connsiteY48-7870" fmla="*/ 5097645 h 7250295"/>
                <a:gd name="connsiteX49-7871" fmla="*/ 1885950 w 2171700"/>
                <a:gd name="connsiteY49-7872" fmla="*/ 4573770 h 7250295"/>
                <a:gd name="connsiteX50-7873" fmla="*/ 1881052 w 2171700"/>
                <a:gd name="connsiteY50-7874" fmla="*/ 3902573 h 7250295"/>
                <a:gd name="connsiteX51-7875" fmla="*/ 1855362 w 2171700"/>
                <a:gd name="connsiteY51-7876" fmla="*/ 3584643 h 7250295"/>
                <a:gd name="connsiteX52-7877" fmla="*/ 2056257 w 2171700"/>
                <a:gd name="connsiteY52-7878" fmla="*/ 2654077 h 7250295"/>
                <a:gd name="connsiteX53-7879" fmla="*/ 2042707 w 2171700"/>
                <a:gd name="connsiteY53-7880" fmla="*/ 2404684 h 7250295"/>
                <a:gd name="connsiteX54-7881" fmla="*/ 1981200 w 2171700"/>
                <a:gd name="connsiteY54-7882" fmla="*/ 1864914 h 7250295"/>
                <a:gd name="connsiteX55-7883" fmla="*/ 1936459 w 2171700"/>
                <a:gd name="connsiteY55-7884" fmla="*/ 1677029 h 7250295"/>
                <a:gd name="connsiteX56-7885" fmla="*/ 1922037 w 2171700"/>
                <a:gd name="connsiteY56-7886" fmla="*/ 1432534 h 7250295"/>
                <a:gd name="connsiteX57-7887" fmla="*/ 1874412 w 2171700"/>
                <a:gd name="connsiteY57-7888" fmla="*/ 1302338 h 7250295"/>
                <a:gd name="connsiteX58-7889" fmla="*/ 1407687 w 2171700"/>
                <a:gd name="connsiteY58-7890" fmla="*/ 1134975 h 7250295"/>
                <a:gd name="connsiteX59-7891" fmla="*/ 1309221 w 2171700"/>
                <a:gd name="connsiteY59-7892" fmla="*/ 1020075 h 7250295"/>
                <a:gd name="connsiteX60-7893" fmla="*/ 1365230 w 2171700"/>
                <a:gd name="connsiteY60-7894" fmla="*/ 821521 h 7250295"/>
                <a:gd name="connsiteX61-7895" fmla="*/ 1433407 w 2171700"/>
                <a:gd name="connsiteY61-7896" fmla="*/ 622909 h 7250295"/>
                <a:gd name="connsiteX62-7897" fmla="*/ 1444916 w 2171700"/>
                <a:gd name="connsiteY62-7898" fmla="*/ 380757 h 7250295"/>
                <a:gd name="connsiteX63-7899" fmla="*/ 1330946 w 2171700"/>
                <a:gd name="connsiteY63-7900" fmla="*/ 143773 h 7250295"/>
                <a:gd name="connsiteX64-7901" fmla="*/ 1063645 w 2171700"/>
                <a:gd name="connsiteY64-7902" fmla="*/ 568 h 7250295"/>
                <a:gd name="connsiteX0-7903" fmla="*/ 1063645 w 2171700"/>
                <a:gd name="connsiteY0-7904" fmla="*/ 568 h 7250295"/>
                <a:gd name="connsiteX1-7905" fmla="*/ 809625 w 2171700"/>
                <a:gd name="connsiteY1-7906" fmla="*/ 116070 h 7250295"/>
                <a:gd name="connsiteX2-7907" fmla="*/ 685800 w 2171700"/>
                <a:gd name="connsiteY2-7908" fmla="*/ 297045 h 7250295"/>
                <a:gd name="connsiteX3-7909" fmla="*/ 704850 w 2171700"/>
                <a:gd name="connsiteY3-7910" fmla="*/ 620895 h 7250295"/>
                <a:gd name="connsiteX4-7911" fmla="*/ 838200 w 2171700"/>
                <a:gd name="connsiteY4-7912" fmla="*/ 897120 h 7250295"/>
                <a:gd name="connsiteX5-7913" fmla="*/ 742950 w 2171700"/>
                <a:gd name="connsiteY5-7914" fmla="*/ 1011420 h 7250295"/>
                <a:gd name="connsiteX6-7915" fmla="*/ 133350 w 2171700"/>
                <a:gd name="connsiteY6-7916" fmla="*/ 1220970 h 7250295"/>
                <a:gd name="connsiteX7-7917" fmla="*/ 0 w 2171700"/>
                <a:gd name="connsiteY7-7918" fmla="*/ 2211570 h 7250295"/>
                <a:gd name="connsiteX8-7919" fmla="*/ 333375 w 2171700"/>
                <a:gd name="connsiteY8-7920" fmla="*/ 3106920 h 7250295"/>
                <a:gd name="connsiteX9-7921" fmla="*/ 247650 w 2171700"/>
                <a:gd name="connsiteY9-7922" fmla="*/ 3840345 h 7250295"/>
                <a:gd name="connsiteX10-7923" fmla="*/ 371475 w 2171700"/>
                <a:gd name="connsiteY10-7924" fmla="*/ 4059420 h 7250295"/>
                <a:gd name="connsiteX11-7925" fmla="*/ 495300 w 2171700"/>
                <a:gd name="connsiteY11-7926" fmla="*/ 4278495 h 7250295"/>
                <a:gd name="connsiteX12-7927" fmla="*/ 476250 w 2171700"/>
                <a:gd name="connsiteY12-7928" fmla="*/ 4735695 h 7250295"/>
                <a:gd name="connsiteX13-7929" fmla="*/ 476250 w 2171700"/>
                <a:gd name="connsiteY13-7930" fmla="*/ 5097645 h 7250295"/>
                <a:gd name="connsiteX14-7931" fmla="*/ 371475 w 2171700"/>
                <a:gd name="connsiteY14-7932" fmla="*/ 6145395 h 7250295"/>
                <a:gd name="connsiteX15-7933" fmla="*/ 371475 w 2171700"/>
                <a:gd name="connsiteY15-7934" fmla="*/ 6621645 h 7250295"/>
                <a:gd name="connsiteX16-7935" fmla="*/ 400050 w 2171700"/>
                <a:gd name="connsiteY16-7936" fmla="*/ 6821670 h 7250295"/>
                <a:gd name="connsiteX17-7937" fmla="*/ 323850 w 2171700"/>
                <a:gd name="connsiteY17-7938" fmla="*/ 7002645 h 7250295"/>
                <a:gd name="connsiteX18-7939" fmla="*/ 533400 w 2171700"/>
                <a:gd name="connsiteY18-7940" fmla="*/ 7250295 h 7250295"/>
                <a:gd name="connsiteX19-7941" fmla="*/ 952500 w 2171700"/>
                <a:gd name="connsiteY19-7942" fmla="*/ 7240770 h 7250295"/>
                <a:gd name="connsiteX20-7943" fmla="*/ 733425 w 2171700"/>
                <a:gd name="connsiteY20-7944" fmla="*/ 6821670 h 7250295"/>
                <a:gd name="connsiteX21-7945" fmla="*/ 790575 w 2171700"/>
                <a:gd name="connsiteY21-7946" fmla="*/ 6574020 h 7250295"/>
                <a:gd name="connsiteX22-7947" fmla="*/ 762000 w 2171700"/>
                <a:gd name="connsiteY22-7948" fmla="*/ 6250170 h 7250295"/>
                <a:gd name="connsiteX23-7949" fmla="*/ 885825 w 2171700"/>
                <a:gd name="connsiteY23-7950" fmla="*/ 5411970 h 7250295"/>
                <a:gd name="connsiteX24-7951" fmla="*/ 866775 w 2171700"/>
                <a:gd name="connsiteY24-7952" fmla="*/ 5326245 h 7250295"/>
                <a:gd name="connsiteX25-7953" fmla="*/ 971550 w 2171700"/>
                <a:gd name="connsiteY25-7954" fmla="*/ 5211945 h 7250295"/>
                <a:gd name="connsiteX26-7955" fmla="*/ 962025 w 2171700"/>
                <a:gd name="connsiteY26-7956" fmla="*/ 5069070 h 7250295"/>
                <a:gd name="connsiteX27-7957" fmla="*/ 1104900 w 2171700"/>
                <a:gd name="connsiteY27-7958" fmla="*/ 4526145 h 7250295"/>
                <a:gd name="connsiteX28-7959" fmla="*/ 1123950 w 2171700"/>
                <a:gd name="connsiteY28-7960" fmla="*/ 4392795 h 7250295"/>
                <a:gd name="connsiteX29-7961" fmla="*/ 1276350 w 2171700"/>
                <a:gd name="connsiteY29-7962" fmla="*/ 4649970 h 7250295"/>
                <a:gd name="connsiteX30-7963" fmla="*/ 1352550 w 2171700"/>
                <a:gd name="connsiteY30-7964" fmla="*/ 4926195 h 7250295"/>
                <a:gd name="connsiteX31-7965" fmla="*/ 1333500 w 2171700"/>
                <a:gd name="connsiteY31-7966" fmla="*/ 5069070 h 7250295"/>
                <a:gd name="connsiteX32-7967" fmla="*/ 1371600 w 2171700"/>
                <a:gd name="connsiteY32-7968" fmla="*/ 5078595 h 7250295"/>
                <a:gd name="connsiteX33-7969" fmla="*/ 1247775 w 2171700"/>
                <a:gd name="connsiteY33-7970" fmla="*/ 5516745 h 7250295"/>
                <a:gd name="connsiteX34-7971" fmla="*/ 1257300 w 2171700"/>
                <a:gd name="connsiteY34-7972" fmla="*/ 6469245 h 7250295"/>
                <a:gd name="connsiteX35-7973" fmla="*/ 1333500 w 2171700"/>
                <a:gd name="connsiteY35-7974" fmla="*/ 6583545 h 7250295"/>
                <a:gd name="connsiteX36-7975" fmla="*/ 1314450 w 2171700"/>
                <a:gd name="connsiteY36-7976" fmla="*/ 6735945 h 7250295"/>
                <a:gd name="connsiteX37-7977" fmla="*/ 1323975 w 2171700"/>
                <a:gd name="connsiteY37-7978" fmla="*/ 6859770 h 7250295"/>
                <a:gd name="connsiteX38-7979" fmla="*/ 1304925 w 2171700"/>
                <a:gd name="connsiteY38-7980" fmla="*/ 7012170 h 7250295"/>
                <a:gd name="connsiteX39-7981" fmla="*/ 1704975 w 2171700"/>
                <a:gd name="connsiteY39-7982" fmla="*/ 7212195 h 7250295"/>
                <a:gd name="connsiteX40-7983" fmla="*/ 2152650 w 2171700"/>
                <a:gd name="connsiteY40-7984" fmla="*/ 7212195 h 7250295"/>
                <a:gd name="connsiteX41-7985" fmla="*/ 2171700 w 2171700"/>
                <a:gd name="connsiteY41-7986" fmla="*/ 7069320 h 7250295"/>
                <a:gd name="connsiteX42-7987" fmla="*/ 1676400 w 2171700"/>
                <a:gd name="connsiteY42-7988" fmla="*/ 6564495 h 7250295"/>
                <a:gd name="connsiteX43-7989" fmla="*/ 1685925 w 2171700"/>
                <a:gd name="connsiteY43-7990" fmla="*/ 6459720 h 7250295"/>
                <a:gd name="connsiteX44-7991" fmla="*/ 1657350 w 2171700"/>
                <a:gd name="connsiteY44-7992" fmla="*/ 6250170 h 7250295"/>
                <a:gd name="connsiteX45-7993" fmla="*/ 1704975 w 2171700"/>
                <a:gd name="connsiteY45-7994" fmla="*/ 5973945 h 7250295"/>
                <a:gd name="connsiteX46-7995" fmla="*/ 1762125 w 2171700"/>
                <a:gd name="connsiteY46-7996" fmla="*/ 5421495 h 7250295"/>
                <a:gd name="connsiteX47-7997" fmla="*/ 1771650 w 2171700"/>
                <a:gd name="connsiteY47-7998" fmla="*/ 5354820 h 7250295"/>
                <a:gd name="connsiteX48-7999" fmla="*/ 1866900 w 2171700"/>
                <a:gd name="connsiteY48-8000" fmla="*/ 5097645 h 7250295"/>
                <a:gd name="connsiteX49-8001" fmla="*/ 1900373 w 2171700"/>
                <a:gd name="connsiteY49-8002" fmla="*/ 4348776 h 7250295"/>
                <a:gd name="connsiteX50-8003" fmla="*/ 1881052 w 2171700"/>
                <a:gd name="connsiteY50-8004" fmla="*/ 3902573 h 7250295"/>
                <a:gd name="connsiteX51-8005" fmla="*/ 1855362 w 2171700"/>
                <a:gd name="connsiteY51-8006" fmla="*/ 3584643 h 7250295"/>
                <a:gd name="connsiteX52-8007" fmla="*/ 2056257 w 2171700"/>
                <a:gd name="connsiteY52-8008" fmla="*/ 2654077 h 7250295"/>
                <a:gd name="connsiteX53-8009" fmla="*/ 2042707 w 2171700"/>
                <a:gd name="connsiteY53-8010" fmla="*/ 2404684 h 7250295"/>
                <a:gd name="connsiteX54-8011" fmla="*/ 1981200 w 2171700"/>
                <a:gd name="connsiteY54-8012" fmla="*/ 1864914 h 7250295"/>
                <a:gd name="connsiteX55-8013" fmla="*/ 1936459 w 2171700"/>
                <a:gd name="connsiteY55-8014" fmla="*/ 1677029 h 7250295"/>
                <a:gd name="connsiteX56-8015" fmla="*/ 1922037 w 2171700"/>
                <a:gd name="connsiteY56-8016" fmla="*/ 1432534 h 7250295"/>
                <a:gd name="connsiteX57-8017" fmla="*/ 1874412 w 2171700"/>
                <a:gd name="connsiteY57-8018" fmla="*/ 1302338 h 7250295"/>
                <a:gd name="connsiteX58-8019" fmla="*/ 1407687 w 2171700"/>
                <a:gd name="connsiteY58-8020" fmla="*/ 1134975 h 7250295"/>
                <a:gd name="connsiteX59-8021" fmla="*/ 1309221 w 2171700"/>
                <a:gd name="connsiteY59-8022" fmla="*/ 1020075 h 7250295"/>
                <a:gd name="connsiteX60-8023" fmla="*/ 1365230 w 2171700"/>
                <a:gd name="connsiteY60-8024" fmla="*/ 821521 h 7250295"/>
                <a:gd name="connsiteX61-8025" fmla="*/ 1433407 w 2171700"/>
                <a:gd name="connsiteY61-8026" fmla="*/ 622909 h 7250295"/>
                <a:gd name="connsiteX62-8027" fmla="*/ 1444916 w 2171700"/>
                <a:gd name="connsiteY62-8028" fmla="*/ 380757 h 7250295"/>
                <a:gd name="connsiteX63-8029" fmla="*/ 1330946 w 2171700"/>
                <a:gd name="connsiteY63-8030" fmla="*/ 143773 h 7250295"/>
                <a:gd name="connsiteX64-8031" fmla="*/ 1063645 w 2171700"/>
                <a:gd name="connsiteY64-8032" fmla="*/ 568 h 7250295"/>
                <a:gd name="connsiteX0-8033" fmla="*/ 1063645 w 2171700"/>
                <a:gd name="connsiteY0-8034" fmla="*/ 568 h 7250295"/>
                <a:gd name="connsiteX1-8035" fmla="*/ 809625 w 2171700"/>
                <a:gd name="connsiteY1-8036" fmla="*/ 116070 h 7250295"/>
                <a:gd name="connsiteX2-8037" fmla="*/ 685800 w 2171700"/>
                <a:gd name="connsiteY2-8038" fmla="*/ 297045 h 7250295"/>
                <a:gd name="connsiteX3-8039" fmla="*/ 704850 w 2171700"/>
                <a:gd name="connsiteY3-8040" fmla="*/ 620895 h 7250295"/>
                <a:gd name="connsiteX4-8041" fmla="*/ 838200 w 2171700"/>
                <a:gd name="connsiteY4-8042" fmla="*/ 897120 h 7250295"/>
                <a:gd name="connsiteX5-8043" fmla="*/ 742950 w 2171700"/>
                <a:gd name="connsiteY5-8044" fmla="*/ 1011420 h 7250295"/>
                <a:gd name="connsiteX6-8045" fmla="*/ 133350 w 2171700"/>
                <a:gd name="connsiteY6-8046" fmla="*/ 1220970 h 7250295"/>
                <a:gd name="connsiteX7-8047" fmla="*/ 0 w 2171700"/>
                <a:gd name="connsiteY7-8048" fmla="*/ 2211570 h 7250295"/>
                <a:gd name="connsiteX8-8049" fmla="*/ 333375 w 2171700"/>
                <a:gd name="connsiteY8-8050" fmla="*/ 3106920 h 7250295"/>
                <a:gd name="connsiteX9-8051" fmla="*/ 247650 w 2171700"/>
                <a:gd name="connsiteY9-8052" fmla="*/ 3840345 h 7250295"/>
                <a:gd name="connsiteX10-8053" fmla="*/ 371475 w 2171700"/>
                <a:gd name="connsiteY10-8054" fmla="*/ 4059420 h 7250295"/>
                <a:gd name="connsiteX11-8055" fmla="*/ 495300 w 2171700"/>
                <a:gd name="connsiteY11-8056" fmla="*/ 4278495 h 7250295"/>
                <a:gd name="connsiteX12-8057" fmla="*/ 476250 w 2171700"/>
                <a:gd name="connsiteY12-8058" fmla="*/ 4735695 h 7250295"/>
                <a:gd name="connsiteX13-8059" fmla="*/ 476250 w 2171700"/>
                <a:gd name="connsiteY13-8060" fmla="*/ 5097645 h 7250295"/>
                <a:gd name="connsiteX14-8061" fmla="*/ 371475 w 2171700"/>
                <a:gd name="connsiteY14-8062" fmla="*/ 6145395 h 7250295"/>
                <a:gd name="connsiteX15-8063" fmla="*/ 371475 w 2171700"/>
                <a:gd name="connsiteY15-8064" fmla="*/ 6621645 h 7250295"/>
                <a:gd name="connsiteX16-8065" fmla="*/ 400050 w 2171700"/>
                <a:gd name="connsiteY16-8066" fmla="*/ 6821670 h 7250295"/>
                <a:gd name="connsiteX17-8067" fmla="*/ 323850 w 2171700"/>
                <a:gd name="connsiteY17-8068" fmla="*/ 7002645 h 7250295"/>
                <a:gd name="connsiteX18-8069" fmla="*/ 533400 w 2171700"/>
                <a:gd name="connsiteY18-8070" fmla="*/ 7250295 h 7250295"/>
                <a:gd name="connsiteX19-8071" fmla="*/ 952500 w 2171700"/>
                <a:gd name="connsiteY19-8072" fmla="*/ 7240770 h 7250295"/>
                <a:gd name="connsiteX20-8073" fmla="*/ 733425 w 2171700"/>
                <a:gd name="connsiteY20-8074" fmla="*/ 6821670 h 7250295"/>
                <a:gd name="connsiteX21-8075" fmla="*/ 790575 w 2171700"/>
                <a:gd name="connsiteY21-8076" fmla="*/ 6574020 h 7250295"/>
                <a:gd name="connsiteX22-8077" fmla="*/ 762000 w 2171700"/>
                <a:gd name="connsiteY22-8078" fmla="*/ 6250170 h 7250295"/>
                <a:gd name="connsiteX23-8079" fmla="*/ 885825 w 2171700"/>
                <a:gd name="connsiteY23-8080" fmla="*/ 5411970 h 7250295"/>
                <a:gd name="connsiteX24-8081" fmla="*/ 866775 w 2171700"/>
                <a:gd name="connsiteY24-8082" fmla="*/ 5326245 h 7250295"/>
                <a:gd name="connsiteX25-8083" fmla="*/ 971550 w 2171700"/>
                <a:gd name="connsiteY25-8084" fmla="*/ 5211945 h 7250295"/>
                <a:gd name="connsiteX26-8085" fmla="*/ 962025 w 2171700"/>
                <a:gd name="connsiteY26-8086" fmla="*/ 5069070 h 7250295"/>
                <a:gd name="connsiteX27-8087" fmla="*/ 1104900 w 2171700"/>
                <a:gd name="connsiteY27-8088" fmla="*/ 4526145 h 7250295"/>
                <a:gd name="connsiteX28-8089" fmla="*/ 1123950 w 2171700"/>
                <a:gd name="connsiteY28-8090" fmla="*/ 4392795 h 7250295"/>
                <a:gd name="connsiteX29-8091" fmla="*/ 1276350 w 2171700"/>
                <a:gd name="connsiteY29-8092" fmla="*/ 4649970 h 7250295"/>
                <a:gd name="connsiteX30-8093" fmla="*/ 1352550 w 2171700"/>
                <a:gd name="connsiteY30-8094" fmla="*/ 4926195 h 7250295"/>
                <a:gd name="connsiteX31-8095" fmla="*/ 1333500 w 2171700"/>
                <a:gd name="connsiteY31-8096" fmla="*/ 5069070 h 7250295"/>
                <a:gd name="connsiteX32-8097" fmla="*/ 1371600 w 2171700"/>
                <a:gd name="connsiteY32-8098" fmla="*/ 5078595 h 7250295"/>
                <a:gd name="connsiteX33-8099" fmla="*/ 1247775 w 2171700"/>
                <a:gd name="connsiteY33-8100" fmla="*/ 5516745 h 7250295"/>
                <a:gd name="connsiteX34-8101" fmla="*/ 1257300 w 2171700"/>
                <a:gd name="connsiteY34-8102" fmla="*/ 6469245 h 7250295"/>
                <a:gd name="connsiteX35-8103" fmla="*/ 1333500 w 2171700"/>
                <a:gd name="connsiteY35-8104" fmla="*/ 6583545 h 7250295"/>
                <a:gd name="connsiteX36-8105" fmla="*/ 1314450 w 2171700"/>
                <a:gd name="connsiteY36-8106" fmla="*/ 6735945 h 7250295"/>
                <a:gd name="connsiteX37-8107" fmla="*/ 1323975 w 2171700"/>
                <a:gd name="connsiteY37-8108" fmla="*/ 6859770 h 7250295"/>
                <a:gd name="connsiteX38-8109" fmla="*/ 1304925 w 2171700"/>
                <a:gd name="connsiteY38-8110" fmla="*/ 7012170 h 7250295"/>
                <a:gd name="connsiteX39-8111" fmla="*/ 1704975 w 2171700"/>
                <a:gd name="connsiteY39-8112" fmla="*/ 7212195 h 7250295"/>
                <a:gd name="connsiteX40-8113" fmla="*/ 2152650 w 2171700"/>
                <a:gd name="connsiteY40-8114" fmla="*/ 7212195 h 7250295"/>
                <a:gd name="connsiteX41-8115" fmla="*/ 2171700 w 2171700"/>
                <a:gd name="connsiteY41-8116" fmla="*/ 7069320 h 7250295"/>
                <a:gd name="connsiteX42-8117" fmla="*/ 1676400 w 2171700"/>
                <a:gd name="connsiteY42-8118" fmla="*/ 6564495 h 7250295"/>
                <a:gd name="connsiteX43-8119" fmla="*/ 1685925 w 2171700"/>
                <a:gd name="connsiteY43-8120" fmla="*/ 6459720 h 7250295"/>
                <a:gd name="connsiteX44-8121" fmla="*/ 1657350 w 2171700"/>
                <a:gd name="connsiteY44-8122" fmla="*/ 6250170 h 7250295"/>
                <a:gd name="connsiteX45-8123" fmla="*/ 1704975 w 2171700"/>
                <a:gd name="connsiteY45-8124" fmla="*/ 5973945 h 7250295"/>
                <a:gd name="connsiteX46-8125" fmla="*/ 1762125 w 2171700"/>
                <a:gd name="connsiteY46-8126" fmla="*/ 5421495 h 7250295"/>
                <a:gd name="connsiteX47-8127" fmla="*/ 1771650 w 2171700"/>
                <a:gd name="connsiteY47-8128" fmla="*/ 5354820 h 7250295"/>
                <a:gd name="connsiteX48-8129" fmla="*/ 1866900 w 2171700"/>
                <a:gd name="connsiteY48-8130" fmla="*/ 5097645 h 7250295"/>
                <a:gd name="connsiteX49-8131" fmla="*/ 1900373 w 2171700"/>
                <a:gd name="connsiteY49-8132" fmla="*/ 4348776 h 7250295"/>
                <a:gd name="connsiteX50-8133" fmla="*/ 1881052 w 2171700"/>
                <a:gd name="connsiteY50-8134" fmla="*/ 3902573 h 7250295"/>
                <a:gd name="connsiteX51-8135" fmla="*/ 1855362 w 2171700"/>
                <a:gd name="connsiteY51-8136" fmla="*/ 3584643 h 7250295"/>
                <a:gd name="connsiteX52-8137" fmla="*/ 2056257 w 2171700"/>
                <a:gd name="connsiteY52-8138" fmla="*/ 2654077 h 7250295"/>
                <a:gd name="connsiteX53-8139" fmla="*/ 2042707 w 2171700"/>
                <a:gd name="connsiteY53-8140" fmla="*/ 2404684 h 7250295"/>
                <a:gd name="connsiteX54-8141" fmla="*/ 1981200 w 2171700"/>
                <a:gd name="connsiteY54-8142" fmla="*/ 1864914 h 7250295"/>
                <a:gd name="connsiteX55-8143" fmla="*/ 1936459 w 2171700"/>
                <a:gd name="connsiteY55-8144" fmla="*/ 1677029 h 7250295"/>
                <a:gd name="connsiteX56-8145" fmla="*/ 1922037 w 2171700"/>
                <a:gd name="connsiteY56-8146" fmla="*/ 1432534 h 7250295"/>
                <a:gd name="connsiteX57-8147" fmla="*/ 1874412 w 2171700"/>
                <a:gd name="connsiteY57-8148" fmla="*/ 1302338 h 7250295"/>
                <a:gd name="connsiteX58-8149" fmla="*/ 1407687 w 2171700"/>
                <a:gd name="connsiteY58-8150" fmla="*/ 1134975 h 7250295"/>
                <a:gd name="connsiteX59-8151" fmla="*/ 1309221 w 2171700"/>
                <a:gd name="connsiteY59-8152" fmla="*/ 1020075 h 7250295"/>
                <a:gd name="connsiteX60-8153" fmla="*/ 1365230 w 2171700"/>
                <a:gd name="connsiteY60-8154" fmla="*/ 821521 h 7250295"/>
                <a:gd name="connsiteX61-8155" fmla="*/ 1433407 w 2171700"/>
                <a:gd name="connsiteY61-8156" fmla="*/ 622909 h 7250295"/>
                <a:gd name="connsiteX62-8157" fmla="*/ 1444916 w 2171700"/>
                <a:gd name="connsiteY62-8158" fmla="*/ 380757 h 7250295"/>
                <a:gd name="connsiteX63-8159" fmla="*/ 1330946 w 2171700"/>
                <a:gd name="connsiteY63-8160" fmla="*/ 143773 h 7250295"/>
                <a:gd name="connsiteX64-8161" fmla="*/ 1063645 w 2171700"/>
                <a:gd name="connsiteY64-8162" fmla="*/ 568 h 7250295"/>
                <a:gd name="connsiteX0-8163" fmla="*/ 1063645 w 2171700"/>
                <a:gd name="connsiteY0-8164" fmla="*/ 568 h 7250295"/>
                <a:gd name="connsiteX1-8165" fmla="*/ 809625 w 2171700"/>
                <a:gd name="connsiteY1-8166" fmla="*/ 116070 h 7250295"/>
                <a:gd name="connsiteX2-8167" fmla="*/ 685800 w 2171700"/>
                <a:gd name="connsiteY2-8168" fmla="*/ 297045 h 7250295"/>
                <a:gd name="connsiteX3-8169" fmla="*/ 704850 w 2171700"/>
                <a:gd name="connsiteY3-8170" fmla="*/ 620895 h 7250295"/>
                <a:gd name="connsiteX4-8171" fmla="*/ 838200 w 2171700"/>
                <a:gd name="connsiteY4-8172" fmla="*/ 897120 h 7250295"/>
                <a:gd name="connsiteX5-8173" fmla="*/ 742950 w 2171700"/>
                <a:gd name="connsiteY5-8174" fmla="*/ 1011420 h 7250295"/>
                <a:gd name="connsiteX6-8175" fmla="*/ 133350 w 2171700"/>
                <a:gd name="connsiteY6-8176" fmla="*/ 1220970 h 7250295"/>
                <a:gd name="connsiteX7-8177" fmla="*/ 0 w 2171700"/>
                <a:gd name="connsiteY7-8178" fmla="*/ 2211570 h 7250295"/>
                <a:gd name="connsiteX8-8179" fmla="*/ 333375 w 2171700"/>
                <a:gd name="connsiteY8-8180" fmla="*/ 3106920 h 7250295"/>
                <a:gd name="connsiteX9-8181" fmla="*/ 247650 w 2171700"/>
                <a:gd name="connsiteY9-8182" fmla="*/ 3840345 h 7250295"/>
                <a:gd name="connsiteX10-8183" fmla="*/ 371475 w 2171700"/>
                <a:gd name="connsiteY10-8184" fmla="*/ 4059420 h 7250295"/>
                <a:gd name="connsiteX11-8185" fmla="*/ 495300 w 2171700"/>
                <a:gd name="connsiteY11-8186" fmla="*/ 4278495 h 7250295"/>
                <a:gd name="connsiteX12-8187" fmla="*/ 476250 w 2171700"/>
                <a:gd name="connsiteY12-8188" fmla="*/ 4735695 h 7250295"/>
                <a:gd name="connsiteX13-8189" fmla="*/ 476250 w 2171700"/>
                <a:gd name="connsiteY13-8190" fmla="*/ 5097645 h 7250295"/>
                <a:gd name="connsiteX14-8191" fmla="*/ 371475 w 2171700"/>
                <a:gd name="connsiteY14-8192" fmla="*/ 6145395 h 7250295"/>
                <a:gd name="connsiteX15-8193" fmla="*/ 371475 w 2171700"/>
                <a:gd name="connsiteY15-8194" fmla="*/ 6621645 h 7250295"/>
                <a:gd name="connsiteX16-8195" fmla="*/ 400050 w 2171700"/>
                <a:gd name="connsiteY16-8196" fmla="*/ 6821670 h 7250295"/>
                <a:gd name="connsiteX17-8197" fmla="*/ 323850 w 2171700"/>
                <a:gd name="connsiteY17-8198" fmla="*/ 7002645 h 7250295"/>
                <a:gd name="connsiteX18-8199" fmla="*/ 533400 w 2171700"/>
                <a:gd name="connsiteY18-8200" fmla="*/ 7250295 h 7250295"/>
                <a:gd name="connsiteX19-8201" fmla="*/ 952500 w 2171700"/>
                <a:gd name="connsiteY19-8202" fmla="*/ 7240770 h 7250295"/>
                <a:gd name="connsiteX20-8203" fmla="*/ 733425 w 2171700"/>
                <a:gd name="connsiteY20-8204" fmla="*/ 6821670 h 7250295"/>
                <a:gd name="connsiteX21-8205" fmla="*/ 790575 w 2171700"/>
                <a:gd name="connsiteY21-8206" fmla="*/ 6574020 h 7250295"/>
                <a:gd name="connsiteX22-8207" fmla="*/ 762000 w 2171700"/>
                <a:gd name="connsiteY22-8208" fmla="*/ 6250170 h 7250295"/>
                <a:gd name="connsiteX23-8209" fmla="*/ 885825 w 2171700"/>
                <a:gd name="connsiteY23-8210" fmla="*/ 5411970 h 7250295"/>
                <a:gd name="connsiteX24-8211" fmla="*/ 866775 w 2171700"/>
                <a:gd name="connsiteY24-8212" fmla="*/ 5326245 h 7250295"/>
                <a:gd name="connsiteX25-8213" fmla="*/ 971550 w 2171700"/>
                <a:gd name="connsiteY25-8214" fmla="*/ 5211945 h 7250295"/>
                <a:gd name="connsiteX26-8215" fmla="*/ 962025 w 2171700"/>
                <a:gd name="connsiteY26-8216" fmla="*/ 5069070 h 7250295"/>
                <a:gd name="connsiteX27-8217" fmla="*/ 1104900 w 2171700"/>
                <a:gd name="connsiteY27-8218" fmla="*/ 4526145 h 7250295"/>
                <a:gd name="connsiteX28-8219" fmla="*/ 1123950 w 2171700"/>
                <a:gd name="connsiteY28-8220" fmla="*/ 4392795 h 7250295"/>
                <a:gd name="connsiteX29-8221" fmla="*/ 1276350 w 2171700"/>
                <a:gd name="connsiteY29-8222" fmla="*/ 4649970 h 7250295"/>
                <a:gd name="connsiteX30-8223" fmla="*/ 1352550 w 2171700"/>
                <a:gd name="connsiteY30-8224" fmla="*/ 4926195 h 7250295"/>
                <a:gd name="connsiteX31-8225" fmla="*/ 1333500 w 2171700"/>
                <a:gd name="connsiteY31-8226" fmla="*/ 5069070 h 7250295"/>
                <a:gd name="connsiteX32-8227" fmla="*/ 1371600 w 2171700"/>
                <a:gd name="connsiteY32-8228" fmla="*/ 5078595 h 7250295"/>
                <a:gd name="connsiteX33-8229" fmla="*/ 1247775 w 2171700"/>
                <a:gd name="connsiteY33-8230" fmla="*/ 5516745 h 7250295"/>
                <a:gd name="connsiteX34-8231" fmla="*/ 1257300 w 2171700"/>
                <a:gd name="connsiteY34-8232" fmla="*/ 6469245 h 7250295"/>
                <a:gd name="connsiteX35-8233" fmla="*/ 1333500 w 2171700"/>
                <a:gd name="connsiteY35-8234" fmla="*/ 6583545 h 7250295"/>
                <a:gd name="connsiteX36-8235" fmla="*/ 1314450 w 2171700"/>
                <a:gd name="connsiteY36-8236" fmla="*/ 6735945 h 7250295"/>
                <a:gd name="connsiteX37-8237" fmla="*/ 1323975 w 2171700"/>
                <a:gd name="connsiteY37-8238" fmla="*/ 6859770 h 7250295"/>
                <a:gd name="connsiteX38-8239" fmla="*/ 1304925 w 2171700"/>
                <a:gd name="connsiteY38-8240" fmla="*/ 7012170 h 7250295"/>
                <a:gd name="connsiteX39-8241" fmla="*/ 1704975 w 2171700"/>
                <a:gd name="connsiteY39-8242" fmla="*/ 7212195 h 7250295"/>
                <a:gd name="connsiteX40-8243" fmla="*/ 2152650 w 2171700"/>
                <a:gd name="connsiteY40-8244" fmla="*/ 7212195 h 7250295"/>
                <a:gd name="connsiteX41-8245" fmla="*/ 2171700 w 2171700"/>
                <a:gd name="connsiteY41-8246" fmla="*/ 7069320 h 7250295"/>
                <a:gd name="connsiteX42-8247" fmla="*/ 1676400 w 2171700"/>
                <a:gd name="connsiteY42-8248" fmla="*/ 6564495 h 7250295"/>
                <a:gd name="connsiteX43-8249" fmla="*/ 1685925 w 2171700"/>
                <a:gd name="connsiteY43-8250" fmla="*/ 6459720 h 7250295"/>
                <a:gd name="connsiteX44-8251" fmla="*/ 1657350 w 2171700"/>
                <a:gd name="connsiteY44-8252" fmla="*/ 6250170 h 7250295"/>
                <a:gd name="connsiteX45-8253" fmla="*/ 1704975 w 2171700"/>
                <a:gd name="connsiteY45-8254" fmla="*/ 5973945 h 7250295"/>
                <a:gd name="connsiteX46-8255" fmla="*/ 1762125 w 2171700"/>
                <a:gd name="connsiteY46-8256" fmla="*/ 5421495 h 7250295"/>
                <a:gd name="connsiteX47-8257" fmla="*/ 1771650 w 2171700"/>
                <a:gd name="connsiteY47-8258" fmla="*/ 5354820 h 7250295"/>
                <a:gd name="connsiteX48-8259" fmla="*/ 1866900 w 2171700"/>
                <a:gd name="connsiteY48-8260" fmla="*/ 5097645 h 7250295"/>
                <a:gd name="connsiteX49-8261" fmla="*/ 1900373 w 2171700"/>
                <a:gd name="connsiteY49-8262" fmla="*/ 4348776 h 7250295"/>
                <a:gd name="connsiteX50-8263" fmla="*/ 1881052 w 2171700"/>
                <a:gd name="connsiteY50-8264" fmla="*/ 3902573 h 7250295"/>
                <a:gd name="connsiteX51-8265" fmla="*/ 1855362 w 2171700"/>
                <a:gd name="connsiteY51-8266" fmla="*/ 3584643 h 7250295"/>
                <a:gd name="connsiteX52-8267" fmla="*/ 2056257 w 2171700"/>
                <a:gd name="connsiteY52-8268" fmla="*/ 2654077 h 7250295"/>
                <a:gd name="connsiteX53-8269" fmla="*/ 2042707 w 2171700"/>
                <a:gd name="connsiteY53-8270" fmla="*/ 2404684 h 7250295"/>
                <a:gd name="connsiteX54-8271" fmla="*/ 1981200 w 2171700"/>
                <a:gd name="connsiteY54-8272" fmla="*/ 1864914 h 7250295"/>
                <a:gd name="connsiteX55-8273" fmla="*/ 1936459 w 2171700"/>
                <a:gd name="connsiteY55-8274" fmla="*/ 1677029 h 7250295"/>
                <a:gd name="connsiteX56-8275" fmla="*/ 1922037 w 2171700"/>
                <a:gd name="connsiteY56-8276" fmla="*/ 1432534 h 7250295"/>
                <a:gd name="connsiteX57-8277" fmla="*/ 1874412 w 2171700"/>
                <a:gd name="connsiteY57-8278" fmla="*/ 1302338 h 7250295"/>
                <a:gd name="connsiteX58-8279" fmla="*/ 1407687 w 2171700"/>
                <a:gd name="connsiteY58-8280" fmla="*/ 1134975 h 7250295"/>
                <a:gd name="connsiteX59-8281" fmla="*/ 1309221 w 2171700"/>
                <a:gd name="connsiteY59-8282" fmla="*/ 1020075 h 7250295"/>
                <a:gd name="connsiteX60-8283" fmla="*/ 1365230 w 2171700"/>
                <a:gd name="connsiteY60-8284" fmla="*/ 821521 h 7250295"/>
                <a:gd name="connsiteX61-8285" fmla="*/ 1433407 w 2171700"/>
                <a:gd name="connsiteY61-8286" fmla="*/ 622909 h 7250295"/>
                <a:gd name="connsiteX62-8287" fmla="*/ 1444916 w 2171700"/>
                <a:gd name="connsiteY62-8288" fmla="*/ 380757 h 7250295"/>
                <a:gd name="connsiteX63-8289" fmla="*/ 1330946 w 2171700"/>
                <a:gd name="connsiteY63-8290" fmla="*/ 143773 h 7250295"/>
                <a:gd name="connsiteX64-8291" fmla="*/ 1063645 w 2171700"/>
                <a:gd name="connsiteY64-8292" fmla="*/ 568 h 7250295"/>
                <a:gd name="connsiteX0-8293" fmla="*/ 1063645 w 2171700"/>
                <a:gd name="connsiteY0-8294" fmla="*/ 568 h 7250295"/>
                <a:gd name="connsiteX1-8295" fmla="*/ 809625 w 2171700"/>
                <a:gd name="connsiteY1-8296" fmla="*/ 116070 h 7250295"/>
                <a:gd name="connsiteX2-8297" fmla="*/ 685800 w 2171700"/>
                <a:gd name="connsiteY2-8298" fmla="*/ 297045 h 7250295"/>
                <a:gd name="connsiteX3-8299" fmla="*/ 704850 w 2171700"/>
                <a:gd name="connsiteY3-8300" fmla="*/ 620895 h 7250295"/>
                <a:gd name="connsiteX4-8301" fmla="*/ 838200 w 2171700"/>
                <a:gd name="connsiteY4-8302" fmla="*/ 897120 h 7250295"/>
                <a:gd name="connsiteX5-8303" fmla="*/ 742950 w 2171700"/>
                <a:gd name="connsiteY5-8304" fmla="*/ 1011420 h 7250295"/>
                <a:gd name="connsiteX6-8305" fmla="*/ 133350 w 2171700"/>
                <a:gd name="connsiteY6-8306" fmla="*/ 1220970 h 7250295"/>
                <a:gd name="connsiteX7-8307" fmla="*/ 0 w 2171700"/>
                <a:gd name="connsiteY7-8308" fmla="*/ 2211570 h 7250295"/>
                <a:gd name="connsiteX8-8309" fmla="*/ 333375 w 2171700"/>
                <a:gd name="connsiteY8-8310" fmla="*/ 3106920 h 7250295"/>
                <a:gd name="connsiteX9-8311" fmla="*/ 247650 w 2171700"/>
                <a:gd name="connsiteY9-8312" fmla="*/ 3840345 h 7250295"/>
                <a:gd name="connsiteX10-8313" fmla="*/ 371475 w 2171700"/>
                <a:gd name="connsiteY10-8314" fmla="*/ 4059420 h 7250295"/>
                <a:gd name="connsiteX11-8315" fmla="*/ 495300 w 2171700"/>
                <a:gd name="connsiteY11-8316" fmla="*/ 4278495 h 7250295"/>
                <a:gd name="connsiteX12-8317" fmla="*/ 476250 w 2171700"/>
                <a:gd name="connsiteY12-8318" fmla="*/ 4735695 h 7250295"/>
                <a:gd name="connsiteX13-8319" fmla="*/ 476250 w 2171700"/>
                <a:gd name="connsiteY13-8320" fmla="*/ 5097645 h 7250295"/>
                <a:gd name="connsiteX14-8321" fmla="*/ 371475 w 2171700"/>
                <a:gd name="connsiteY14-8322" fmla="*/ 6145395 h 7250295"/>
                <a:gd name="connsiteX15-8323" fmla="*/ 371475 w 2171700"/>
                <a:gd name="connsiteY15-8324" fmla="*/ 6621645 h 7250295"/>
                <a:gd name="connsiteX16-8325" fmla="*/ 400050 w 2171700"/>
                <a:gd name="connsiteY16-8326" fmla="*/ 6821670 h 7250295"/>
                <a:gd name="connsiteX17-8327" fmla="*/ 323850 w 2171700"/>
                <a:gd name="connsiteY17-8328" fmla="*/ 7002645 h 7250295"/>
                <a:gd name="connsiteX18-8329" fmla="*/ 533400 w 2171700"/>
                <a:gd name="connsiteY18-8330" fmla="*/ 7250295 h 7250295"/>
                <a:gd name="connsiteX19-8331" fmla="*/ 952500 w 2171700"/>
                <a:gd name="connsiteY19-8332" fmla="*/ 7240770 h 7250295"/>
                <a:gd name="connsiteX20-8333" fmla="*/ 733425 w 2171700"/>
                <a:gd name="connsiteY20-8334" fmla="*/ 6821670 h 7250295"/>
                <a:gd name="connsiteX21-8335" fmla="*/ 790575 w 2171700"/>
                <a:gd name="connsiteY21-8336" fmla="*/ 6574020 h 7250295"/>
                <a:gd name="connsiteX22-8337" fmla="*/ 762000 w 2171700"/>
                <a:gd name="connsiteY22-8338" fmla="*/ 6250170 h 7250295"/>
                <a:gd name="connsiteX23-8339" fmla="*/ 885825 w 2171700"/>
                <a:gd name="connsiteY23-8340" fmla="*/ 5411970 h 7250295"/>
                <a:gd name="connsiteX24-8341" fmla="*/ 866775 w 2171700"/>
                <a:gd name="connsiteY24-8342" fmla="*/ 5326245 h 7250295"/>
                <a:gd name="connsiteX25-8343" fmla="*/ 971550 w 2171700"/>
                <a:gd name="connsiteY25-8344" fmla="*/ 5211945 h 7250295"/>
                <a:gd name="connsiteX26-8345" fmla="*/ 962025 w 2171700"/>
                <a:gd name="connsiteY26-8346" fmla="*/ 5069070 h 7250295"/>
                <a:gd name="connsiteX27-8347" fmla="*/ 1104900 w 2171700"/>
                <a:gd name="connsiteY27-8348" fmla="*/ 4526145 h 7250295"/>
                <a:gd name="connsiteX28-8349" fmla="*/ 1123950 w 2171700"/>
                <a:gd name="connsiteY28-8350" fmla="*/ 4392795 h 7250295"/>
                <a:gd name="connsiteX29-8351" fmla="*/ 1276350 w 2171700"/>
                <a:gd name="connsiteY29-8352" fmla="*/ 4649970 h 7250295"/>
                <a:gd name="connsiteX30-8353" fmla="*/ 1352550 w 2171700"/>
                <a:gd name="connsiteY30-8354" fmla="*/ 4926195 h 7250295"/>
                <a:gd name="connsiteX31-8355" fmla="*/ 1333500 w 2171700"/>
                <a:gd name="connsiteY31-8356" fmla="*/ 5069070 h 7250295"/>
                <a:gd name="connsiteX32-8357" fmla="*/ 1371600 w 2171700"/>
                <a:gd name="connsiteY32-8358" fmla="*/ 5078595 h 7250295"/>
                <a:gd name="connsiteX33-8359" fmla="*/ 1247775 w 2171700"/>
                <a:gd name="connsiteY33-8360" fmla="*/ 5516745 h 7250295"/>
                <a:gd name="connsiteX34-8361" fmla="*/ 1257300 w 2171700"/>
                <a:gd name="connsiteY34-8362" fmla="*/ 6469245 h 7250295"/>
                <a:gd name="connsiteX35-8363" fmla="*/ 1333500 w 2171700"/>
                <a:gd name="connsiteY35-8364" fmla="*/ 6583545 h 7250295"/>
                <a:gd name="connsiteX36-8365" fmla="*/ 1314450 w 2171700"/>
                <a:gd name="connsiteY36-8366" fmla="*/ 6735945 h 7250295"/>
                <a:gd name="connsiteX37-8367" fmla="*/ 1323975 w 2171700"/>
                <a:gd name="connsiteY37-8368" fmla="*/ 6859770 h 7250295"/>
                <a:gd name="connsiteX38-8369" fmla="*/ 1304925 w 2171700"/>
                <a:gd name="connsiteY38-8370" fmla="*/ 7012170 h 7250295"/>
                <a:gd name="connsiteX39-8371" fmla="*/ 1704975 w 2171700"/>
                <a:gd name="connsiteY39-8372" fmla="*/ 7212195 h 7250295"/>
                <a:gd name="connsiteX40-8373" fmla="*/ 2152650 w 2171700"/>
                <a:gd name="connsiteY40-8374" fmla="*/ 7212195 h 7250295"/>
                <a:gd name="connsiteX41-8375" fmla="*/ 2171700 w 2171700"/>
                <a:gd name="connsiteY41-8376" fmla="*/ 7069320 h 7250295"/>
                <a:gd name="connsiteX42-8377" fmla="*/ 1676400 w 2171700"/>
                <a:gd name="connsiteY42-8378" fmla="*/ 6564495 h 7250295"/>
                <a:gd name="connsiteX43-8379" fmla="*/ 1685925 w 2171700"/>
                <a:gd name="connsiteY43-8380" fmla="*/ 6459720 h 7250295"/>
                <a:gd name="connsiteX44-8381" fmla="*/ 1657350 w 2171700"/>
                <a:gd name="connsiteY44-8382" fmla="*/ 6250170 h 7250295"/>
                <a:gd name="connsiteX45-8383" fmla="*/ 1704975 w 2171700"/>
                <a:gd name="connsiteY45-8384" fmla="*/ 5973945 h 7250295"/>
                <a:gd name="connsiteX46-8385" fmla="*/ 1762125 w 2171700"/>
                <a:gd name="connsiteY46-8386" fmla="*/ 5421495 h 7250295"/>
                <a:gd name="connsiteX47-8387" fmla="*/ 1771650 w 2171700"/>
                <a:gd name="connsiteY47-8388" fmla="*/ 5354820 h 7250295"/>
                <a:gd name="connsiteX48-8389" fmla="*/ 1866900 w 2171700"/>
                <a:gd name="connsiteY48-8390" fmla="*/ 5097645 h 7250295"/>
                <a:gd name="connsiteX49-8391" fmla="*/ 1909357 w 2171700"/>
                <a:gd name="connsiteY49-8392" fmla="*/ 4805496 h 7250295"/>
                <a:gd name="connsiteX50-8393" fmla="*/ 1900373 w 2171700"/>
                <a:gd name="connsiteY50-8394" fmla="*/ 4348776 h 7250295"/>
                <a:gd name="connsiteX51-8395" fmla="*/ 1881052 w 2171700"/>
                <a:gd name="connsiteY51-8396" fmla="*/ 3902573 h 7250295"/>
                <a:gd name="connsiteX52-8397" fmla="*/ 1855362 w 2171700"/>
                <a:gd name="connsiteY52-8398" fmla="*/ 3584643 h 7250295"/>
                <a:gd name="connsiteX53-8399" fmla="*/ 2056257 w 2171700"/>
                <a:gd name="connsiteY53-8400" fmla="*/ 2654077 h 7250295"/>
                <a:gd name="connsiteX54-8401" fmla="*/ 2042707 w 2171700"/>
                <a:gd name="connsiteY54-8402" fmla="*/ 2404684 h 7250295"/>
                <a:gd name="connsiteX55-8403" fmla="*/ 1981200 w 2171700"/>
                <a:gd name="connsiteY55-8404" fmla="*/ 1864914 h 7250295"/>
                <a:gd name="connsiteX56-8405" fmla="*/ 1936459 w 2171700"/>
                <a:gd name="connsiteY56-8406" fmla="*/ 1677029 h 7250295"/>
                <a:gd name="connsiteX57-8407" fmla="*/ 1922037 w 2171700"/>
                <a:gd name="connsiteY57-8408" fmla="*/ 1432534 h 7250295"/>
                <a:gd name="connsiteX58-8409" fmla="*/ 1874412 w 2171700"/>
                <a:gd name="connsiteY58-8410" fmla="*/ 1302338 h 7250295"/>
                <a:gd name="connsiteX59-8411" fmla="*/ 1407687 w 2171700"/>
                <a:gd name="connsiteY59-8412" fmla="*/ 1134975 h 7250295"/>
                <a:gd name="connsiteX60-8413" fmla="*/ 1309221 w 2171700"/>
                <a:gd name="connsiteY60-8414" fmla="*/ 1020075 h 7250295"/>
                <a:gd name="connsiteX61-8415" fmla="*/ 1365230 w 2171700"/>
                <a:gd name="connsiteY61-8416" fmla="*/ 821521 h 7250295"/>
                <a:gd name="connsiteX62-8417" fmla="*/ 1433407 w 2171700"/>
                <a:gd name="connsiteY62-8418" fmla="*/ 622909 h 7250295"/>
                <a:gd name="connsiteX63-8419" fmla="*/ 1444916 w 2171700"/>
                <a:gd name="connsiteY63-8420" fmla="*/ 380757 h 7250295"/>
                <a:gd name="connsiteX64-8421" fmla="*/ 1330946 w 2171700"/>
                <a:gd name="connsiteY64-8422" fmla="*/ 143773 h 7250295"/>
                <a:gd name="connsiteX65" fmla="*/ 1063645 w 2171700"/>
                <a:gd name="connsiteY65" fmla="*/ 568 h 7250295"/>
                <a:gd name="connsiteX0-8423" fmla="*/ 1063645 w 2171700"/>
                <a:gd name="connsiteY0-8424" fmla="*/ 568 h 7250295"/>
                <a:gd name="connsiteX1-8425" fmla="*/ 809625 w 2171700"/>
                <a:gd name="connsiteY1-8426" fmla="*/ 116070 h 7250295"/>
                <a:gd name="connsiteX2-8427" fmla="*/ 685800 w 2171700"/>
                <a:gd name="connsiteY2-8428" fmla="*/ 297045 h 7250295"/>
                <a:gd name="connsiteX3-8429" fmla="*/ 704850 w 2171700"/>
                <a:gd name="connsiteY3-8430" fmla="*/ 620895 h 7250295"/>
                <a:gd name="connsiteX4-8431" fmla="*/ 838200 w 2171700"/>
                <a:gd name="connsiteY4-8432" fmla="*/ 897120 h 7250295"/>
                <a:gd name="connsiteX5-8433" fmla="*/ 742950 w 2171700"/>
                <a:gd name="connsiteY5-8434" fmla="*/ 1011420 h 7250295"/>
                <a:gd name="connsiteX6-8435" fmla="*/ 133350 w 2171700"/>
                <a:gd name="connsiteY6-8436" fmla="*/ 1220970 h 7250295"/>
                <a:gd name="connsiteX7-8437" fmla="*/ 0 w 2171700"/>
                <a:gd name="connsiteY7-8438" fmla="*/ 2211570 h 7250295"/>
                <a:gd name="connsiteX8-8439" fmla="*/ 333375 w 2171700"/>
                <a:gd name="connsiteY8-8440" fmla="*/ 3106920 h 7250295"/>
                <a:gd name="connsiteX9-8441" fmla="*/ 247650 w 2171700"/>
                <a:gd name="connsiteY9-8442" fmla="*/ 3840345 h 7250295"/>
                <a:gd name="connsiteX10-8443" fmla="*/ 371475 w 2171700"/>
                <a:gd name="connsiteY10-8444" fmla="*/ 4059420 h 7250295"/>
                <a:gd name="connsiteX11-8445" fmla="*/ 495300 w 2171700"/>
                <a:gd name="connsiteY11-8446" fmla="*/ 4278495 h 7250295"/>
                <a:gd name="connsiteX12-8447" fmla="*/ 476250 w 2171700"/>
                <a:gd name="connsiteY12-8448" fmla="*/ 4735695 h 7250295"/>
                <a:gd name="connsiteX13-8449" fmla="*/ 476250 w 2171700"/>
                <a:gd name="connsiteY13-8450" fmla="*/ 5097645 h 7250295"/>
                <a:gd name="connsiteX14-8451" fmla="*/ 371475 w 2171700"/>
                <a:gd name="connsiteY14-8452" fmla="*/ 6145395 h 7250295"/>
                <a:gd name="connsiteX15-8453" fmla="*/ 371475 w 2171700"/>
                <a:gd name="connsiteY15-8454" fmla="*/ 6621645 h 7250295"/>
                <a:gd name="connsiteX16-8455" fmla="*/ 400050 w 2171700"/>
                <a:gd name="connsiteY16-8456" fmla="*/ 6821670 h 7250295"/>
                <a:gd name="connsiteX17-8457" fmla="*/ 323850 w 2171700"/>
                <a:gd name="connsiteY17-8458" fmla="*/ 7002645 h 7250295"/>
                <a:gd name="connsiteX18-8459" fmla="*/ 533400 w 2171700"/>
                <a:gd name="connsiteY18-8460" fmla="*/ 7250295 h 7250295"/>
                <a:gd name="connsiteX19-8461" fmla="*/ 952500 w 2171700"/>
                <a:gd name="connsiteY19-8462" fmla="*/ 7240770 h 7250295"/>
                <a:gd name="connsiteX20-8463" fmla="*/ 733425 w 2171700"/>
                <a:gd name="connsiteY20-8464" fmla="*/ 6821670 h 7250295"/>
                <a:gd name="connsiteX21-8465" fmla="*/ 790575 w 2171700"/>
                <a:gd name="connsiteY21-8466" fmla="*/ 6574020 h 7250295"/>
                <a:gd name="connsiteX22-8467" fmla="*/ 762000 w 2171700"/>
                <a:gd name="connsiteY22-8468" fmla="*/ 6250170 h 7250295"/>
                <a:gd name="connsiteX23-8469" fmla="*/ 885825 w 2171700"/>
                <a:gd name="connsiteY23-8470" fmla="*/ 5411970 h 7250295"/>
                <a:gd name="connsiteX24-8471" fmla="*/ 866775 w 2171700"/>
                <a:gd name="connsiteY24-8472" fmla="*/ 5326245 h 7250295"/>
                <a:gd name="connsiteX25-8473" fmla="*/ 971550 w 2171700"/>
                <a:gd name="connsiteY25-8474" fmla="*/ 5211945 h 7250295"/>
                <a:gd name="connsiteX26-8475" fmla="*/ 962025 w 2171700"/>
                <a:gd name="connsiteY26-8476" fmla="*/ 5069070 h 7250295"/>
                <a:gd name="connsiteX27-8477" fmla="*/ 1104900 w 2171700"/>
                <a:gd name="connsiteY27-8478" fmla="*/ 4526145 h 7250295"/>
                <a:gd name="connsiteX28-8479" fmla="*/ 1123950 w 2171700"/>
                <a:gd name="connsiteY28-8480" fmla="*/ 4392795 h 7250295"/>
                <a:gd name="connsiteX29-8481" fmla="*/ 1276350 w 2171700"/>
                <a:gd name="connsiteY29-8482" fmla="*/ 4649970 h 7250295"/>
                <a:gd name="connsiteX30-8483" fmla="*/ 1352550 w 2171700"/>
                <a:gd name="connsiteY30-8484" fmla="*/ 4926195 h 7250295"/>
                <a:gd name="connsiteX31-8485" fmla="*/ 1333500 w 2171700"/>
                <a:gd name="connsiteY31-8486" fmla="*/ 5069070 h 7250295"/>
                <a:gd name="connsiteX32-8487" fmla="*/ 1371600 w 2171700"/>
                <a:gd name="connsiteY32-8488" fmla="*/ 5078595 h 7250295"/>
                <a:gd name="connsiteX33-8489" fmla="*/ 1247775 w 2171700"/>
                <a:gd name="connsiteY33-8490" fmla="*/ 5516745 h 7250295"/>
                <a:gd name="connsiteX34-8491" fmla="*/ 1257300 w 2171700"/>
                <a:gd name="connsiteY34-8492" fmla="*/ 6469245 h 7250295"/>
                <a:gd name="connsiteX35-8493" fmla="*/ 1333500 w 2171700"/>
                <a:gd name="connsiteY35-8494" fmla="*/ 6583545 h 7250295"/>
                <a:gd name="connsiteX36-8495" fmla="*/ 1314450 w 2171700"/>
                <a:gd name="connsiteY36-8496" fmla="*/ 6735945 h 7250295"/>
                <a:gd name="connsiteX37-8497" fmla="*/ 1323975 w 2171700"/>
                <a:gd name="connsiteY37-8498" fmla="*/ 6859770 h 7250295"/>
                <a:gd name="connsiteX38-8499" fmla="*/ 1304925 w 2171700"/>
                <a:gd name="connsiteY38-8500" fmla="*/ 7012170 h 7250295"/>
                <a:gd name="connsiteX39-8501" fmla="*/ 1704975 w 2171700"/>
                <a:gd name="connsiteY39-8502" fmla="*/ 7212195 h 7250295"/>
                <a:gd name="connsiteX40-8503" fmla="*/ 2152650 w 2171700"/>
                <a:gd name="connsiteY40-8504" fmla="*/ 7212195 h 7250295"/>
                <a:gd name="connsiteX41-8505" fmla="*/ 2171700 w 2171700"/>
                <a:gd name="connsiteY41-8506" fmla="*/ 7069320 h 7250295"/>
                <a:gd name="connsiteX42-8507" fmla="*/ 1676400 w 2171700"/>
                <a:gd name="connsiteY42-8508" fmla="*/ 6564495 h 7250295"/>
                <a:gd name="connsiteX43-8509" fmla="*/ 1685925 w 2171700"/>
                <a:gd name="connsiteY43-8510" fmla="*/ 6459720 h 7250295"/>
                <a:gd name="connsiteX44-8511" fmla="*/ 1657350 w 2171700"/>
                <a:gd name="connsiteY44-8512" fmla="*/ 6250170 h 7250295"/>
                <a:gd name="connsiteX45-8513" fmla="*/ 1704975 w 2171700"/>
                <a:gd name="connsiteY45-8514" fmla="*/ 5973945 h 7250295"/>
                <a:gd name="connsiteX46-8515" fmla="*/ 1762125 w 2171700"/>
                <a:gd name="connsiteY46-8516" fmla="*/ 5421495 h 7250295"/>
                <a:gd name="connsiteX47-8517" fmla="*/ 1771650 w 2171700"/>
                <a:gd name="connsiteY47-8518" fmla="*/ 5354820 h 7250295"/>
                <a:gd name="connsiteX48-8519" fmla="*/ 1866900 w 2171700"/>
                <a:gd name="connsiteY48-8520" fmla="*/ 5097645 h 7250295"/>
                <a:gd name="connsiteX49-8521" fmla="*/ 1909357 w 2171700"/>
                <a:gd name="connsiteY49-8522" fmla="*/ 4805496 h 7250295"/>
                <a:gd name="connsiteX50-8523" fmla="*/ 1900373 w 2171700"/>
                <a:gd name="connsiteY50-8524" fmla="*/ 4348776 h 7250295"/>
                <a:gd name="connsiteX51-8525" fmla="*/ 1881052 w 2171700"/>
                <a:gd name="connsiteY51-8526" fmla="*/ 3902573 h 7250295"/>
                <a:gd name="connsiteX52-8527" fmla="*/ 1855362 w 2171700"/>
                <a:gd name="connsiteY52-8528" fmla="*/ 3584643 h 7250295"/>
                <a:gd name="connsiteX53-8529" fmla="*/ 2056257 w 2171700"/>
                <a:gd name="connsiteY53-8530" fmla="*/ 2654077 h 7250295"/>
                <a:gd name="connsiteX54-8531" fmla="*/ 2042707 w 2171700"/>
                <a:gd name="connsiteY54-8532" fmla="*/ 2404684 h 7250295"/>
                <a:gd name="connsiteX55-8533" fmla="*/ 1981200 w 2171700"/>
                <a:gd name="connsiteY55-8534" fmla="*/ 1864914 h 7250295"/>
                <a:gd name="connsiteX56-8535" fmla="*/ 1936459 w 2171700"/>
                <a:gd name="connsiteY56-8536" fmla="*/ 1677029 h 7250295"/>
                <a:gd name="connsiteX57-8537" fmla="*/ 1922037 w 2171700"/>
                <a:gd name="connsiteY57-8538" fmla="*/ 1432534 h 7250295"/>
                <a:gd name="connsiteX58-8539" fmla="*/ 1874412 w 2171700"/>
                <a:gd name="connsiteY58-8540" fmla="*/ 1302338 h 7250295"/>
                <a:gd name="connsiteX59-8541" fmla="*/ 1407687 w 2171700"/>
                <a:gd name="connsiteY59-8542" fmla="*/ 1134975 h 7250295"/>
                <a:gd name="connsiteX60-8543" fmla="*/ 1309221 w 2171700"/>
                <a:gd name="connsiteY60-8544" fmla="*/ 1020075 h 7250295"/>
                <a:gd name="connsiteX61-8545" fmla="*/ 1365230 w 2171700"/>
                <a:gd name="connsiteY61-8546" fmla="*/ 821521 h 7250295"/>
                <a:gd name="connsiteX62-8547" fmla="*/ 1433407 w 2171700"/>
                <a:gd name="connsiteY62-8548" fmla="*/ 622909 h 7250295"/>
                <a:gd name="connsiteX63-8549" fmla="*/ 1444916 w 2171700"/>
                <a:gd name="connsiteY63-8550" fmla="*/ 380757 h 7250295"/>
                <a:gd name="connsiteX64-8551" fmla="*/ 1330946 w 2171700"/>
                <a:gd name="connsiteY64-8552" fmla="*/ 143773 h 7250295"/>
                <a:gd name="connsiteX65-8553" fmla="*/ 1063645 w 2171700"/>
                <a:gd name="connsiteY65-8554" fmla="*/ 568 h 7250295"/>
                <a:gd name="connsiteX0-8555" fmla="*/ 1063645 w 2171700"/>
                <a:gd name="connsiteY0-8556" fmla="*/ 568 h 7250295"/>
                <a:gd name="connsiteX1-8557" fmla="*/ 809625 w 2171700"/>
                <a:gd name="connsiteY1-8558" fmla="*/ 116070 h 7250295"/>
                <a:gd name="connsiteX2-8559" fmla="*/ 685800 w 2171700"/>
                <a:gd name="connsiteY2-8560" fmla="*/ 297045 h 7250295"/>
                <a:gd name="connsiteX3-8561" fmla="*/ 704850 w 2171700"/>
                <a:gd name="connsiteY3-8562" fmla="*/ 620895 h 7250295"/>
                <a:gd name="connsiteX4-8563" fmla="*/ 838200 w 2171700"/>
                <a:gd name="connsiteY4-8564" fmla="*/ 897120 h 7250295"/>
                <a:gd name="connsiteX5-8565" fmla="*/ 742950 w 2171700"/>
                <a:gd name="connsiteY5-8566" fmla="*/ 1011420 h 7250295"/>
                <a:gd name="connsiteX6-8567" fmla="*/ 133350 w 2171700"/>
                <a:gd name="connsiteY6-8568" fmla="*/ 1220970 h 7250295"/>
                <a:gd name="connsiteX7-8569" fmla="*/ 0 w 2171700"/>
                <a:gd name="connsiteY7-8570" fmla="*/ 2211570 h 7250295"/>
                <a:gd name="connsiteX8-8571" fmla="*/ 333375 w 2171700"/>
                <a:gd name="connsiteY8-8572" fmla="*/ 3106920 h 7250295"/>
                <a:gd name="connsiteX9-8573" fmla="*/ 247650 w 2171700"/>
                <a:gd name="connsiteY9-8574" fmla="*/ 3840345 h 7250295"/>
                <a:gd name="connsiteX10-8575" fmla="*/ 371475 w 2171700"/>
                <a:gd name="connsiteY10-8576" fmla="*/ 4059420 h 7250295"/>
                <a:gd name="connsiteX11-8577" fmla="*/ 495300 w 2171700"/>
                <a:gd name="connsiteY11-8578" fmla="*/ 4278495 h 7250295"/>
                <a:gd name="connsiteX12-8579" fmla="*/ 476250 w 2171700"/>
                <a:gd name="connsiteY12-8580" fmla="*/ 4735695 h 7250295"/>
                <a:gd name="connsiteX13-8581" fmla="*/ 476250 w 2171700"/>
                <a:gd name="connsiteY13-8582" fmla="*/ 5097645 h 7250295"/>
                <a:gd name="connsiteX14-8583" fmla="*/ 371475 w 2171700"/>
                <a:gd name="connsiteY14-8584" fmla="*/ 6145395 h 7250295"/>
                <a:gd name="connsiteX15-8585" fmla="*/ 371475 w 2171700"/>
                <a:gd name="connsiteY15-8586" fmla="*/ 6621645 h 7250295"/>
                <a:gd name="connsiteX16-8587" fmla="*/ 400050 w 2171700"/>
                <a:gd name="connsiteY16-8588" fmla="*/ 6821670 h 7250295"/>
                <a:gd name="connsiteX17-8589" fmla="*/ 323850 w 2171700"/>
                <a:gd name="connsiteY17-8590" fmla="*/ 7002645 h 7250295"/>
                <a:gd name="connsiteX18-8591" fmla="*/ 533400 w 2171700"/>
                <a:gd name="connsiteY18-8592" fmla="*/ 7250295 h 7250295"/>
                <a:gd name="connsiteX19-8593" fmla="*/ 952500 w 2171700"/>
                <a:gd name="connsiteY19-8594" fmla="*/ 7240770 h 7250295"/>
                <a:gd name="connsiteX20-8595" fmla="*/ 733425 w 2171700"/>
                <a:gd name="connsiteY20-8596" fmla="*/ 6821670 h 7250295"/>
                <a:gd name="connsiteX21-8597" fmla="*/ 790575 w 2171700"/>
                <a:gd name="connsiteY21-8598" fmla="*/ 6574020 h 7250295"/>
                <a:gd name="connsiteX22-8599" fmla="*/ 762000 w 2171700"/>
                <a:gd name="connsiteY22-8600" fmla="*/ 6250170 h 7250295"/>
                <a:gd name="connsiteX23-8601" fmla="*/ 885825 w 2171700"/>
                <a:gd name="connsiteY23-8602" fmla="*/ 5411970 h 7250295"/>
                <a:gd name="connsiteX24-8603" fmla="*/ 866775 w 2171700"/>
                <a:gd name="connsiteY24-8604" fmla="*/ 5326245 h 7250295"/>
                <a:gd name="connsiteX25-8605" fmla="*/ 971550 w 2171700"/>
                <a:gd name="connsiteY25-8606" fmla="*/ 5211945 h 7250295"/>
                <a:gd name="connsiteX26-8607" fmla="*/ 962025 w 2171700"/>
                <a:gd name="connsiteY26-8608" fmla="*/ 5069070 h 7250295"/>
                <a:gd name="connsiteX27-8609" fmla="*/ 1104900 w 2171700"/>
                <a:gd name="connsiteY27-8610" fmla="*/ 4526145 h 7250295"/>
                <a:gd name="connsiteX28-8611" fmla="*/ 1123950 w 2171700"/>
                <a:gd name="connsiteY28-8612" fmla="*/ 4392795 h 7250295"/>
                <a:gd name="connsiteX29-8613" fmla="*/ 1276350 w 2171700"/>
                <a:gd name="connsiteY29-8614" fmla="*/ 4649970 h 7250295"/>
                <a:gd name="connsiteX30-8615" fmla="*/ 1352550 w 2171700"/>
                <a:gd name="connsiteY30-8616" fmla="*/ 4926195 h 7250295"/>
                <a:gd name="connsiteX31-8617" fmla="*/ 1333500 w 2171700"/>
                <a:gd name="connsiteY31-8618" fmla="*/ 5069070 h 7250295"/>
                <a:gd name="connsiteX32-8619" fmla="*/ 1371600 w 2171700"/>
                <a:gd name="connsiteY32-8620" fmla="*/ 5078595 h 7250295"/>
                <a:gd name="connsiteX33-8621" fmla="*/ 1247775 w 2171700"/>
                <a:gd name="connsiteY33-8622" fmla="*/ 5516745 h 7250295"/>
                <a:gd name="connsiteX34-8623" fmla="*/ 1257300 w 2171700"/>
                <a:gd name="connsiteY34-8624" fmla="*/ 6469245 h 7250295"/>
                <a:gd name="connsiteX35-8625" fmla="*/ 1333500 w 2171700"/>
                <a:gd name="connsiteY35-8626" fmla="*/ 6583545 h 7250295"/>
                <a:gd name="connsiteX36-8627" fmla="*/ 1314450 w 2171700"/>
                <a:gd name="connsiteY36-8628" fmla="*/ 6735945 h 7250295"/>
                <a:gd name="connsiteX37-8629" fmla="*/ 1323975 w 2171700"/>
                <a:gd name="connsiteY37-8630" fmla="*/ 6859770 h 7250295"/>
                <a:gd name="connsiteX38-8631" fmla="*/ 1304925 w 2171700"/>
                <a:gd name="connsiteY38-8632" fmla="*/ 7012170 h 7250295"/>
                <a:gd name="connsiteX39-8633" fmla="*/ 1704975 w 2171700"/>
                <a:gd name="connsiteY39-8634" fmla="*/ 7212195 h 7250295"/>
                <a:gd name="connsiteX40-8635" fmla="*/ 2152650 w 2171700"/>
                <a:gd name="connsiteY40-8636" fmla="*/ 7212195 h 7250295"/>
                <a:gd name="connsiteX41-8637" fmla="*/ 2171700 w 2171700"/>
                <a:gd name="connsiteY41-8638" fmla="*/ 7069320 h 7250295"/>
                <a:gd name="connsiteX42-8639" fmla="*/ 1676400 w 2171700"/>
                <a:gd name="connsiteY42-8640" fmla="*/ 6564495 h 7250295"/>
                <a:gd name="connsiteX43-8641" fmla="*/ 1685925 w 2171700"/>
                <a:gd name="connsiteY43-8642" fmla="*/ 6459720 h 7250295"/>
                <a:gd name="connsiteX44-8643" fmla="*/ 1657350 w 2171700"/>
                <a:gd name="connsiteY44-8644" fmla="*/ 6250170 h 7250295"/>
                <a:gd name="connsiteX45-8645" fmla="*/ 1704975 w 2171700"/>
                <a:gd name="connsiteY45-8646" fmla="*/ 5973945 h 7250295"/>
                <a:gd name="connsiteX46-8647" fmla="*/ 1762125 w 2171700"/>
                <a:gd name="connsiteY46-8648" fmla="*/ 5421495 h 7250295"/>
                <a:gd name="connsiteX47-8649" fmla="*/ 1771650 w 2171700"/>
                <a:gd name="connsiteY47-8650" fmla="*/ 5354820 h 7250295"/>
                <a:gd name="connsiteX48-8651" fmla="*/ 1866900 w 2171700"/>
                <a:gd name="connsiteY48-8652" fmla="*/ 5097645 h 7250295"/>
                <a:gd name="connsiteX49-8653" fmla="*/ 1909357 w 2171700"/>
                <a:gd name="connsiteY49-8654" fmla="*/ 4805496 h 7250295"/>
                <a:gd name="connsiteX50-8655" fmla="*/ 1900373 w 2171700"/>
                <a:gd name="connsiteY50-8656" fmla="*/ 4348776 h 7250295"/>
                <a:gd name="connsiteX51-8657" fmla="*/ 1881052 w 2171700"/>
                <a:gd name="connsiteY51-8658" fmla="*/ 3902573 h 7250295"/>
                <a:gd name="connsiteX52-8659" fmla="*/ 1855362 w 2171700"/>
                <a:gd name="connsiteY52-8660" fmla="*/ 3584643 h 7250295"/>
                <a:gd name="connsiteX53-8661" fmla="*/ 2056257 w 2171700"/>
                <a:gd name="connsiteY53-8662" fmla="*/ 2654077 h 7250295"/>
                <a:gd name="connsiteX54-8663" fmla="*/ 2042707 w 2171700"/>
                <a:gd name="connsiteY54-8664" fmla="*/ 2404684 h 7250295"/>
                <a:gd name="connsiteX55-8665" fmla="*/ 1981200 w 2171700"/>
                <a:gd name="connsiteY55-8666" fmla="*/ 1864914 h 7250295"/>
                <a:gd name="connsiteX56-8667" fmla="*/ 1936459 w 2171700"/>
                <a:gd name="connsiteY56-8668" fmla="*/ 1677029 h 7250295"/>
                <a:gd name="connsiteX57-8669" fmla="*/ 1922037 w 2171700"/>
                <a:gd name="connsiteY57-8670" fmla="*/ 1432534 h 7250295"/>
                <a:gd name="connsiteX58-8671" fmla="*/ 1874412 w 2171700"/>
                <a:gd name="connsiteY58-8672" fmla="*/ 1302338 h 7250295"/>
                <a:gd name="connsiteX59-8673" fmla="*/ 1407687 w 2171700"/>
                <a:gd name="connsiteY59-8674" fmla="*/ 1134975 h 7250295"/>
                <a:gd name="connsiteX60-8675" fmla="*/ 1309221 w 2171700"/>
                <a:gd name="connsiteY60-8676" fmla="*/ 1020075 h 7250295"/>
                <a:gd name="connsiteX61-8677" fmla="*/ 1365230 w 2171700"/>
                <a:gd name="connsiteY61-8678" fmla="*/ 821521 h 7250295"/>
                <a:gd name="connsiteX62-8679" fmla="*/ 1433407 w 2171700"/>
                <a:gd name="connsiteY62-8680" fmla="*/ 622909 h 7250295"/>
                <a:gd name="connsiteX63-8681" fmla="*/ 1444916 w 2171700"/>
                <a:gd name="connsiteY63-8682" fmla="*/ 380757 h 7250295"/>
                <a:gd name="connsiteX64-8683" fmla="*/ 1330946 w 2171700"/>
                <a:gd name="connsiteY64-8684" fmla="*/ 143773 h 7250295"/>
                <a:gd name="connsiteX65-8685" fmla="*/ 1063645 w 2171700"/>
                <a:gd name="connsiteY65-8686" fmla="*/ 568 h 7250295"/>
                <a:gd name="connsiteX0-8687" fmla="*/ 1063645 w 2171700"/>
                <a:gd name="connsiteY0-8688" fmla="*/ 568 h 7250295"/>
                <a:gd name="connsiteX1-8689" fmla="*/ 809625 w 2171700"/>
                <a:gd name="connsiteY1-8690" fmla="*/ 116070 h 7250295"/>
                <a:gd name="connsiteX2-8691" fmla="*/ 685800 w 2171700"/>
                <a:gd name="connsiteY2-8692" fmla="*/ 297045 h 7250295"/>
                <a:gd name="connsiteX3-8693" fmla="*/ 704850 w 2171700"/>
                <a:gd name="connsiteY3-8694" fmla="*/ 620895 h 7250295"/>
                <a:gd name="connsiteX4-8695" fmla="*/ 838200 w 2171700"/>
                <a:gd name="connsiteY4-8696" fmla="*/ 897120 h 7250295"/>
                <a:gd name="connsiteX5-8697" fmla="*/ 742950 w 2171700"/>
                <a:gd name="connsiteY5-8698" fmla="*/ 1011420 h 7250295"/>
                <a:gd name="connsiteX6-8699" fmla="*/ 133350 w 2171700"/>
                <a:gd name="connsiteY6-8700" fmla="*/ 1220970 h 7250295"/>
                <a:gd name="connsiteX7-8701" fmla="*/ 0 w 2171700"/>
                <a:gd name="connsiteY7-8702" fmla="*/ 2211570 h 7250295"/>
                <a:gd name="connsiteX8-8703" fmla="*/ 333375 w 2171700"/>
                <a:gd name="connsiteY8-8704" fmla="*/ 3106920 h 7250295"/>
                <a:gd name="connsiteX9-8705" fmla="*/ 247650 w 2171700"/>
                <a:gd name="connsiteY9-8706" fmla="*/ 3840345 h 7250295"/>
                <a:gd name="connsiteX10-8707" fmla="*/ 371475 w 2171700"/>
                <a:gd name="connsiteY10-8708" fmla="*/ 4059420 h 7250295"/>
                <a:gd name="connsiteX11-8709" fmla="*/ 495300 w 2171700"/>
                <a:gd name="connsiteY11-8710" fmla="*/ 4278495 h 7250295"/>
                <a:gd name="connsiteX12-8711" fmla="*/ 476250 w 2171700"/>
                <a:gd name="connsiteY12-8712" fmla="*/ 4735695 h 7250295"/>
                <a:gd name="connsiteX13-8713" fmla="*/ 476250 w 2171700"/>
                <a:gd name="connsiteY13-8714" fmla="*/ 5097645 h 7250295"/>
                <a:gd name="connsiteX14-8715" fmla="*/ 371475 w 2171700"/>
                <a:gd name="connsiteY14-8716" fmla="*/ 6145395 h 7250295"/>
                <a:gd name="connsiteX15-8717" fmla="*/ 371475 w 2171700"/>
                <a:gd name="connsiteY15-8718" fmla="*/ 6621645 h 7250295"/>
                <a:gd name="connsiteX16-8719" fmla="*/ 400050 w 2171700"/>
                <a:gd name="connsiteY16-8720" fmla="*/ 6821670 h 7250295"/>
                <a:gd name="connsiteX17-8721" fmla="*/ 323850 w 2171700"/>
                <a:gd name="connsiteY17-8722" fmla="*/ 7002645 h 7250295"/>
                <a:gd name="connsiteX18-8723" fmla="*/ 533400 w 2171700"/>
                <a:gd name="connsiteY18-8724" fmla="*/ 7250295 h 7250295"/>
                <a:gd name="connsiteX19-8725" fmla="*/ 952500 w 2171700"/>
                <a:gd name="connsiteY19-8726" fmla="*/ 7240770 h 7250295"/>
                <a:gd name="connsiteX20-8727" fmla="*/ 733425 w 2171700"/>
                <a:gd name="connsiteY20-8728" fmla="*/ 6821670 h 7250295"/>
                <a:gd name="connsiteX21-8729" fmla="*/ 790575 w 2171700"/>
                <a:gd name="connsiteY21-8730" fmla="*/ 6574020 h 7250295"/>
                <a:gd name="connsiteX22-8731" fmla="*/ 762000 w 2171700"/>
                <a:gd name="connsiteY22-8732" fmla="*/ 6250170 h 7250295"/>
                <a:gd name="connsiteX23-8733" fmla="*/ 885825 w 2171700"/>
                <a:gd name="connsiteY23-8734" fmla="*/ 5411970 h 7250295"/>
                <a:gd name="connsiteX24-8735" fmla="*/ 866775 w 2171700"/>
                <a:gd name="connsiteY24-8736" fmla="*/ 5326245 h 7250295"/>
                <a:gd name="connsiteX25-8737" fmla="*/ 971550 w 2171700"/>
                <a:gd name="connsiteY25-8738" fmla="*/ 5211945 h 7250295"/>
                <a:gd name="connsiteX26-8739" fmla="*/ 962025 w 2171700"/>
                <a:gd name="connsiteY26-8740" fmla="*/ 5069070 h 7250295"/>
                <a:gd name="connsiteX27-8741" fmla="*/ 1104900 w 2171700"/>
                <a:gd name="connsiteY27-8742" fmla="*/ 4526145 h 7250295"/>
                <a:gd name="connsiteX28-8743" fmla="*/ 1123950 w 2171700"/>
                <a:gd name="connsiteY28-8744" fmla="*/ 4392795 h 7250295"/>
                <a:gd name="connsiteX29-8745" fmla="*/ 1276350 w 2171700"/>
                <a:gd name="connsiteY29-8746" fmla="*/ 4649970 h 7250295"/>
                <a:gd name="connsiteX30-8747" fmla="*/ 1352550 w 2171700"/>
                <a:gd name="connsiteY30-8748" fmla="*/ 4926195 h 7250295"/>
                <a:gd name="connsiteX31-8749" fmla="*/ 1333500 w 2171700"/>
                <a:gd name="connsiteY31-8750" fmla="*/ 5069070 h 7250295"/>
                <a:gd name="connsiteX32-8751" fmla="*/ 1371600 w 2171700"/>
                <a:gd name="connsiteY32-8752" fmla="*/ 5078595 h 7250295"/>
                <a:gd name="connsiteX33-8753" fmla="*/ 1247775 w 2171700"/>
                <a:gd name="connsiteY33-8754" fmla="*/ 5516745 h 7250295"/>
                <a:gd name="connsiteX34-8755" fmla="*/ 1257300 w 2171700"/>
                <a:gd name="connsiteY34-8756" fmla="*/ 6469245 h 7250295"/>
                <a:gd name="connsiteX35-8757" fmla="*/ 1333500 w 2171700"/>
                <a:gd name="connsiteY35-8758" fmla="*/ 6583545 h 7250295"/>
                <a:gd name="connsiteX36-8759" fmla="*/ 1314450 w 2171700"/>
                <a:gd name="connsiteY36-8760" fmla="*/ 6735945 h 7250295"/>
                <a:gd name="connsiteX37-8761" fmla="*/ 1323975 w 2171700"/>
                <a:gd name="connsiteY37-8762" fmla="*/ 6859770 h 7250295"/>
                <a:gd name="connsiteX38-8763" fmla="*/ 1304925 w 2171700"/>
                <a:gd name="connsiteY38-8764" fmla="*/ 7012170 h 7250295"/>
                <a:gd name="connsiteX39-8765" fmla="*/ 1704975 w 2171700"/>
                <a:gd name="connsiteY39-8766" fmla="*/ 7212195 h 7250295"/>
                <a:gd name="connsiteX40-8767" fmla="*/ 2152650 w 2171700"/>
                <a:gd name="connsiteY40-8768" fmla="*/ 7212195 h 7250295"/>
                <a:gd name="connsiteX41-8769" fmla="*/ 2171700 w 2171700"/>
                <a:gd name="connsiteY41-8770" fmla="*/ 7069320 h 7250295"/>
                <a:gd name="connsiteX42-8771" fmla="*/ 1676400 w 2171700"/>
                <a:gd name="connsiteY42-8772" fmla="*/ 6564495 h 7250295"/>
                <a:gd name="connsiteX43-8773" fmla="*/ 1685925 w 2171700"/>
                <a:gd name="connsiteY43-8774" fmla="*/ 6459720 h 7250295"/>
                <a:gd name="connsiteX44-8775" fmla="*/ 1657350 w 2171700"/>
                <a:gd name="connsiteY44-8776" fmla="*/ 6250170 h 7250295"/>
                <a:gd name="connsiteX45-8777" fmla="*/ 1704975 w 2171700"/>
                <a:gd name="connsiteY45-8778" fmla="*/ 5973945 h 7250295"/>
                <a:gd name="connsiteX46-8779" fmla="*/ 1762125 w 2171700"/>
                <a:gd name="connsiteY46-8780" fmla="*/ 5421495 h 7250295"/>
                <a:gd name="connsiteX47-8781" fmla="*/ 1771650 w 2171700"/>
                <a:gd name="connsiteY47-8782" fmla="*/ 5354820 h 7250295"/>
                <a:gd name="connsiteX48-8783" fmla="*/ 1884207 w 2171700"/>
                <a:gd name="connsiteY48-8784" fmla="*/ 5097645 h 7250295"/>
                <a:gd name="connsiteX49-8785" fmla="*/ 1909357 w 2171700"/>
                <a:gd name="connsiteY49-8786" fmla="*/ 4805496 h 7250295"/>
                <a:gd name="connsiteX50-8787" fmla="*/ 1900373 w 2171700"/>
                <a:gd name="connsiteY50-8788" fmla="*/ 4348776 h 7250295"/>
                <a:gd name="connsiteX51-8789" fmla="*/ 1881052 w 2171700"/>
                <a:gd name="connsiteY51-8790" fmla="*/ 3902573 h 7250295"/>
                <a:gd name="connsiteX52-8791" fmla="*/ 1855362 w 2171700"/>
                <a:gd name="connsiteY52-8792" fmla="*/ 3584643 h 7250295"/>
                <a:gd name="connsiteX53-8793" fmla="*/ 2056257 w 2171700"/>
                <a:gd name="connsiteY53-8794" fmla="*/ 2654077 h 7250295"/>
                <a:gd name="connsiteX54-8795" fmla="*/ 2042707 w 2171700"/>
                <a:gd name="connsiteY54-8796" fmla="*/ 2404684 h 7250295"/>
                <a:gd name="connsiteX55-8797" fmla="*/ 1981200 w 2171700"/>
                <a:gd name="connsiteY55-8798" fmla="*/ 1864914 h 7250295"/>
                <a:gd name="connsiteX56-8799" fmla="*/ 1936459 w 2171700"/>
                <a:gd name="connsiteY56-8800" fmla="*/ 1677029 h 7250295"/>
                <a:gd name="connsiteX57-8801" fmla="*/ 1922037 w 2171700"/>
                <a:gd name="connsiteY57-8802" fmla="*/ 1432534 h 7250295"/>
                <a:gd name="connsiteX58-8803" fmla="*/ 1874412 w 2171700"/>
                <a:gd name="connsiteY58-8804" fmla="*/ 1302338 h 7250295"/>
                <a:gd name="connsiteX59-8805" fmla="*/ 1407687 w 2171700"/>
                <a:gd name="connsiteY59-8806" fmla="*/ 1134975 h 7250295"/>
                <a:gd name="connsiteX60-8807" fmla="*/ 1309221 w 2171700"/>
                <a:gd name="connsiteY60-8808" fmla="*/ 1020075 h 7250295"/>
                <a:gd name="connsiteX61-8809" fmla="*/ 1365230 w 2171700"/>
                <a:gd name="connsiteY61-8810" fmla="*/ 821521 h 7250295"/>
                <a:gd name="connsiteX62-8811" fmla="*/ 1433407 w 2171700"/>
                <a:gd name="connsiteY62-8812" fmla="*/ 622909 h 7250295"/>
                <a:gd name="connsiteX63-8813" fmla="*/ 1444916 w 2171700"/>
                <a:gd name="connsiteY63-8814" fmla="*/ 380757 h 7250295"/>
                <a:gd name="connsiteX64-8815" fmla="*/ 1330946 w 2171700"/>
                <a:gd name="connsiteY64-8816" fmla="*/ 143773 h 7250295"/>
                <a:gd name="connsiteX65-8817" fmla="*/ 1063645 w 2171700"/>
                <a:gd name="connsiteY65-8818" fmla="*/ 568 h 7250295"/>
                <a:gd name="connsiteX0-8819" fmla="*/ 1063645 w 2171700"/>
                <a:gd name="connsiteY0-8820" fmla="*/ 568 h 7250295"/>
                <a:gd name="connsiteX1-8821" fmla="*/ 809625 w 2171700"/>
                <a:gd name="connsiteY1-8822" fmla="*/ 116070 h 7250295"/>
                <a:gd name="connsiteX2-8823" fmla="*/ 685800 w 2171700"/>
                <a:gd name="connsiteY2-8824" fmla="*/ 297045 h 7250295"/>
                <a:gd name="connsiteX3-8825" fmla="*/ 704850 w 2171700"/>
                <a:gd name="connsiteY3-8826" fmla="*/ 620895 h 7250295"/>
                <a:gd name="connsiteX4-8827" fmla="*/ 838200 w 2171700"/>
                <a:gd name="connsiteY4-8828" fmla="*/ 897120 h 7250295"/>
                <a:gd name="connsiteX5-8829" fmla="*/ 742950 w 2171700"/>
                <a:gd name="connsiteY5-8830" fmla="*/ 1011420 h 7250295"/>
                <a:gd name="connsiteX6-8831" fmla="*/ 133350 w 2171700"/>
                <a:gd name="connsiteY6-8832" fmla="*/ 1220970 h 7250295"/>
                <a:gd name="connsiteX7-8833" fmla="*/ 0 w 2171700"/>
                <a:gd name="connsiteY7-8834" fmla="*/ 2211570 h 7250295"/>
                <a:gd name="connsiteX8-8835" fmla="*/ 333375 w 2171700"/>
                <a:gd name="connsiteY8-8836" fmla="*/ 3106920 h 7250295"/>
                <a:gd name="connsiteX9-8837" fmla="*/ 247650 w 2171700"/>
                <a:gd name="connsiteY9-8838" fmla="*/ 3840345 h 7250295"/>
                <a:gd name="connsiteX10-8839" fmla="*/ 371475 w 2171700"/>
                <a:gd name="connsiteY10-8840" fmla="*/ 4059420 h 7250295"/>
                <a:gd name="connsiteX11-8841" fmla="*/ 495300 w 2171700"/>
                <a:gd name="connsiteY11-8842" fmla="*/ 4278495 h 7250295"/>
                <a:gd name="connsiteX12-8843" fmla="*/ 476250 w 2171700"/>
                <a:gd name="connsiteY12-8844" fmla="*/ 4735695 h 7250295"/>
                <a:gd name="connsiteX13-8845" fmla="*/ 476250 w 2171700"/>
                <a:gd name="connsiteY13-8846" fmla="*/ 5097645 h 7250295"/>
                <a:gd name="connsiteX14-8847" fmla="*/ 371475 w 2171700"/>
                <a:gd name="connsiteY14-8848" fmla="*/ 6145395 h 7250295"/>
                <a:gd name="connsiteX15-8849" fmla="*/ 371475 w 2171700"/>
                <a:gd name="connsiteY15-8850" fmla="*/ 6621645 h 7250295"/>
                <a:gd name="connsiteX16-8851" fmla="*/ 400050 w 2171700"/>
                <a:gd name="connsiteY16-8852" fmla="*/ 6821670 h 7250295"/>
                <a:gd name="connsiteX17-8853" fmla="*/ 323850 w 2171700"/>
                <a:gd name="connsiteY17-8854" fmla="*/ 7002645 h 7250295"/>
                <a:gd name="connsiteX18-8855" fmla="*/ 533400 w 2171700"/>
                <a:gd name="connsiteY18-8856" fmla="*/ 7250295 h 7250295"/>
                <a:gd name="connsiteX19-8857" fmla="*/ 952500 w 2171700"/>
                <a:gd name="connsiteY19-8858" fmla="*/ 7240770 h 7250295"/>
                <a:gd name="connsiteX20-8859" fmla="*/ 733425 w 2171700"/>
                <a:gd name="connsiteY20-8860" fmla="*/ 6821670 h 7250295"/>
                <a:gd name="connsiteX21-8861" fmla="*/ 790575 w 2171700"/>
                <a:gd name="connsiteY21-8862" fmla="*/ 6574020 h 7250295"/>
                <a:gd name="connsiteX22-8863" fmla="*/ 762000 w 2171700"/>
                <a:gd name="connsiteY22-8864" fmla="*/ 6250170 h 7250295"/>
                <a:gd name="connsiteX23-8865" fmla="*/ 885825 w 2171700"/>
                <a:gd name="connsiteY23-8866" fmla="*/ 5411970 h 7250295"/>
                <a:gd name="connsiteX24-8867" fmla="*/ 866775 w 2171700"/>
                <a:gd name="connsiteY24-8868" fmla="*/ 5326245 h 7250295"/>
                <a:gd name="connsiteX25-8869" fmla="*/ 971550 w 2171700"/>
                <a:gd name="connsiteY25-8870" fmla="*/ 5211945 h 7250295"/>
                <a:gd name="connsiteX26-8871" fmla="*/ 962025 w 2171700"/>
                <a:gd name="connsiteY26-8872" fmla="*/ 5069070 h 7250295"/>
                <a:gd name="connsiteX27-8873" fmla="*/ 1104900 w 2171700"/>
                <a:gd name="connsiteY27-8874" fmla="*/ 4526145 h 7250295"/>
                <a:gd name="connsiteX28-8875" fmla="*/ 1123950 w 2171700"/>
                <a:gd name="connsiteY28-8876" fmla="*/ 4392795 h 7250295"/>
                <a:gd name="connsiteX29-8877" fmla="*/ 1276350 w 2171700"/>
                <a:gd name="connsiteY29-8878" fmla="*/ 4649970 h 7250295"/>
                <a:gd name="connsiteX30-8879" fmla="*/ 1352550 w 2171700"/>
                <a:gd name="connsiteY30-8880" fmla="*/ 4926195 h 7250295"/>
                <a:gd name="connsiteX31-8881" fmla="*/ 1333500 w 2171700"/>
                <a:gd name="connsiteY31-8882" fmla="*/ 5069070 h 7250295"/>
                <a:gd name="connsiteX32-8883" fmla="*/ 1371600 w 2171700"/>
                <a:gd name="connsiteY32-8884" fmla="*/ 5078595 h 7250295"/>
                <a:gd name="connsiteX33-8885" fmla="*/ 1247775 w 2171700"/>
                <a:gd name="connsiteY33-8886" fmla="*/ 5516745 h 7250295"/>
                <a:gd name="connsiteX34-8887" fmla="*/ 1257300 w 2171700"/>
                <a:gd name="connsiteY34-8888" fmla="*/ 6469245 h 7250295"/>
                <a:gd name="connsiteX35-8889" fmla="*/ 1333500 w 2171700"/>
                <a:gd name="connsiteY35-8890" fmla="*/ 6583545 h 7250295"/>
                <a:gd name="connsiteX36-8891" fmla="*/ 1314450 w 2171700"/>
                <a:gd name="connsiteY36-8892" fmla="*/ 6735945 h 7250295"/>
                <a:gd name="connsiteX37-8893" fmla="*/ 1323975 w 2171700"/>
                <a:gd name="connsiteY37-8894" fmla="*/ 6859770 h 7250295"/>
                <a:gd name="connsiteX38-8895" fmla="*/ 1304925 w 2171700"/>
                <a:gd name="connsiteY38-8896" fmla="*/ 7012170 h 7250295"/>
                <a:gd name="connsiteX39-8897" fmla="*/ 1704975 w 2171700"/>
                <a:gd name="connsiteY39-8898" fmla="*/ 7212195 h 7250295"/>
                <a:gd name="connsiteX40-8899" fmla="*/ 2152650 w 2171700"/>
                <a:gd name="connsiteY40-8900" fmla="*/ 7212195 h 7250295"/>
                <a:gd name="connsiteX41-8901" fmla="*/ 2171700 w 2171700"/>
                <a:gd name="connsiteY41-8902" fmla="*/ 7069320 h 7250295"/>
                <a:gd name="connsiteX42-8903" fmla="*/ 1676400 w 2171700"/>
                <a:gd name="connsiteY42-8904" fmla="*/ 6564495 h 7250295"/>
                <a:gd name="connsiteX43-8905" fmla="*/ 1685925 w 2171700"/>
                <a:gd name="connsiteY43-8906" fmla="*/ 6459720 h 7250295"/>
                <a:gd name="connsiteX44-8907" fmla="*/ 1657350 w 2171700"/>
                <a:gd name="connsiteY44-8908" fmla="*/ 6250170 h 7250295"/>
                <a:gd name="connsiteX45-8909" fmla="*/ 1704975 w 2171700"/>
                <a:gd name="connsiteY45-8910" fmla="*/ 5973945 h 7250295"/>
                <a:gd name="connsiteX46-8911" fmla="*/ 1762125 w 2171700"/>
                <a:gd name="connsiteY46-8912" fmla="*/ 5421495 h 7250295"/>
                <a:gd name="connsiteX47-8913" fmla="*/ 1771650 w 2171700"/>
                <a:gd name="connsiteY47-8914" fmla="*/ 5354820 h 7250295"/>
                <a:gd name="connsiteX48-8915" fmla="*/ 1884207 w 2171700"/>
                <a:gd name="connsiteY48-8916" fmla="*/ 5097645 h 7250295"/>
                <a:gd name="connsiteX49-8917" fmla="*/ 1909357 w 2171700"/>
                <a:gd name="connsiteY49-8918" fmla="*/ 4805496 h 7250295"/>
                <a:gd name="connsiteX50-8919" fmla="*/ 1900373 w 2171700"/>
                <a:gd name="connsiteY50-8920" fmla="*/ 4348776 h 7250295"/>
                <a:gd name="connsiteX51-8921" fmla="*/ 1881052 w 2171700"/>
                <a:gd name="connsiteY51-8922" fmla="*/ 3902573 h 7250295"/>
                <a:gd name="connsiteX52-8923" fmla="*/ 1855362 w 2171700"/>
                <a:gd name="connsiteY52-8924" fmla="*/ 3584643 h 7250295"/>
                <a:gd name="connsiteX53-8925" fmla="*/ 2056257 w 2171700"/>
                <a:gd name="connsiteY53-8926" fmla="*/ 2654077 h 7250295"/>
                <a:gd name="connsiteX54-8927" fmla="*/ 2042707 w 2171700"/>
                <a:gd name="connsiteY54-8928" fmla="*/ 2404684 h 7250295"/>
                <a:gd name="connsiteX55-8929" fmla="*/ 1981200 w 2171700"/>
                <a:gd name="connsiteY55-8930" fmla="*/ 1864914 h 7250295"/>
                <a:gd name="connsiteX56-8931" fmla="*/ 1936459 w 2171700"/>
                <a:gd name="connsiteY56-8932" fmla="*/ 1677029 h 7250295"/>
                <a:gd name="connsiteX57-8933" fmla="*/ 1922037 w 2171700"/>
                <a:gd name="connsiteY57-8934" fmla="*/ 1432534 h 7250295"/>
                <a:gd name="connsiteX58-8935" fmla="*/ 1874412 w 2171700"/>
                <a:gd name="connsiteY58-8936" fmla="*/ 1302338 h 7250295"/>
                <a:gd name="connsiteX59-8937" fmla="*/ 1407687 w 2171700"/>
                <a:gd name="connsiteY59-8938" fmla="*/ 1134975 h 7250295"/>
                <a:gd name="connsiteX60-8939" fmla="*/ 1309221 w 2171700"/>
                <a:gd name="connsiteY60-8940" fmla="*/ 1020075 h 7250295"/>
                <a:gd name="connsiteX61-8941" fmla="*/ 1365230 w 2171700"/>
                <a:gd name="connsiteY61-8942" fmla="*/ 821521 h 7250295"/>
                <a:gd name="connsiteX62-8943" fmla="*/ 1433407 w 2171700"/>
                <a:gd name="connsiteY62-8944" fmla="*/ 622909 h 7250295"/>
                <a:gd name="connsiteX63-8945" fmla="*/ 1444916 w 2171700"/>
                <a:gd name="connsiteY63-8946" fmla="*/ 380757 h 7250295"/>
                <a:gd name="connsiteX64-8947" fmla="*/ 1330946 w 2171700"/>
                <a:gd name="connsiteY64-8948" fmla="*/ 143773 h 7250295"/>
                <a:gd name="connsiteX65-8949" fmla="*/ 1063645 w 2171700"/>
                <a:gd name="connsiteY65-8950" fmla="*/ 568 h 7250295"/>
                <a:gd name="connsiteX0-8951" fmla="*/ 1063645 w 2171700"/>
                <a:gd name="connsiteY0-8952" fmla="*/ 568 h 7250295"/>
                <a:gd name="connsiteX1-8953" fmla="*/ 809625 w 2171700"/>
                <a:gd name="connsiteY1-8954" fmla="*/ 116070 h 7250295"/>
                <a:gd name="connsiteX2-8955" fmla="*/ 685800 w 2171700"/>
                <a:gd name="connsiteY2-8956" fmla="*/ 297045 h 7250295"/>
                <a:gd name="connsiteX3-8957" fmla="*/ 704850 w 2171700"/>
                <a:gd name="connsiteY3-8958" fmla="*/ 620895 h 7250295"/>
                <a:gd name="connsiteX4-8959" fmla="*/ 838200 w 2171700"/>
                <a:gd name="connsiteY4-8960" fmla="*/ 897120 h 7250295"/>
                <a:gd name="connsiteX5-8961" fmla="*/ 742950 w 2171700"/>
                <a:gd name="connsiteY5-8962" fmla="*/ 1011420 h 7250295"/>
                <a:gd name="connsiteX6-8963" fmla="*/ 133350 w 2171700"/>
                <a:gd name="connsiteY6-8964" fmla="*/ 1220970 h 7250295"/>
                <a:gd name="connsiteX7-8965" fmla="*/ 0 w 2171700"/>
                <a:gd name="connsiteY7-8966" fmla="*/ 2211570 h 7250295"/>
                <a:gd name="connsiteX8-8967" fmla="*/ 333375 w 2171700"/>
                <a:gd name="connsiteY8-8968" fmla="*/ 3106920 h 7250295"/>
                <a:gd name="connsiteX9-8969" fmla="*/ 247650 w 2171700"/>
                <a:gd name="connsiteY9-8970" fmla="*/ 3840345 h 7250295"/>
                <a:gd name="connsiteX10-8971" fmla="*/ 371475 w 2171700"/>
                <a:gd name="connsiteY10-8972" fmla="*/ 4059420 h 7250295"/>
                <a:gd name="connsiteX11-8973" fmla="*/ 495300 w 2171700"/>
                <a:gd name="connsiteY11-8974" fmla="*/ 4278495 h 7250295"/>
                <a:gd name="connsiteX12-8975" fmla="*/ 476250 w 2171700"/>
                <a:gd name="connsiteY12-8976" fmla="*/ 4735695 h 7250295"/>
                <a:gd name="connsiteX13-8977" fmla="*/ 476250 w 2171700"/>
                <a:gd name="connsiteY13-8978" fmla="*/ 5097645 h 7250295"/>
                <a:gd name="connsiteX14-8979" fmla="*/ 371475 w 2171700"/>
                <a:gd name="connsiteY14-8980" fmla="*/ 6145395 h 7250295"/>
                <a:gd name="connsiteX15-8981" fmla="*/ 371475 w 2171700"/>
                <a:gd name="connsiteY15-8982" fmla="*/ 6621645 h 7250295"/>
                <a:gd name="connsiteX16-8983" fmla="*/ 400050 w 2171700"/>
                <a:gd name="connsiteY16-8984" fmla="*/ 6821670 h 7250295"/>
                <a:gd name="connsiteX17-8985" fmla="*/ 323850 w 2171700"/>
                <a:gd name="connsiteY17-8986" fmla="*/ 7002645 h 7250295"/>
                <a:gd name="connsiteX18-8987" fmla="*/ 533400 w 2171700"/>
                <a:gd name="connsiteY18-8988" fmla="*/ 7250295 h 7250295"/>
                <a:gd name="connsiteX19-8989" fmla="*/ 952500 w 2171700"/>
                <a:gd name="connsiteY19-8990" fmla="*/ 7240770 h 7250295"/>
                <a:gd name="connsiteX20-8991" fmla="*/ 733425 w 2171700"/>
                <a:gd name="connsiteY20-8992" fmla="*/ 6821670 h 7250295"/>
                <a:gd name="connsiteX21-8993" fmla="*/ 790575 w 2171700"/>
                <a:gd name="connsiteY21-8994" fmla="*/ 6574020 h 7250295"/>
                <a:gd name="connsiteX22-8995" fmla="*/ 762000 w 2171700"/>
                <a:gd name="connsiteY22-8996" fmla="*/ 6250170 h 7250295"/>
                <a:gd name="connsiteX23-8997" fmla="*/ 885825 w 2171700"/>
                <a:gd name="connsiteY23-8998" fmla="*/ 5411970 h 7250295"/>
                <a:gd name="connsiteX24-8999" fmla="*/ 866775 w 2171700"/>
                <a:gd name="connsiteY24-9000" fmla="*/ 5326245 h 7250295"/>
                <a:gd name="connsiteX25-9001" fmla="*/ 971550 w 2171700"/>
                <a:gd name="connsiteY25-9002" fmla="*/ 5211945 h 7250295"/>
                <a:gd name="connsiteX26-9003" fmla="*/ 962025 w 2171700"/>
                <a:gd name="connsiteY26-9004" fmla="*/ 5069070 h 7250295"/>
                <a:gd name="connsiteX27-9005" fmla="*/ 1104900 w 2171700"/>
                <a:gd name="connsiteY27-9006" fmla="*/ 4526145 h 7250295"/>
                <a:gd name="connsiteX28-9007" fmla="*/ 1123950 w 2171700"/>
                <a:gd name="connsiteY28-9008" fmla="*/ 4392795 h 7250295"/>
                <a:gd name="connsiteX29-9009" fmla="*/ 1276350 w 2171700"/>
                <a:gd name="connsiteY29-9010" fmla="*/ 4649970 h 7250295"/>
                <a:gd name="connsiteX30-9011" fmla="*/ 1352550 w 2171700"/>
                <a:gd name="connsiteY30-9012" fmla="*/ 4926195 h 7250295"/>
                <a:gd name="connsiteX31-9013" fmla="*/ 1333500 w 2171700"/>
                <a:gd name="connsiteY31-9014" fmla="*/ 5069070 h 7250295"/>
                <a:gd name="connsiteX32-9015" fmla="*/ 1371600 w 2171700"/>
                <a:gd name="connsiteY32-9016" fmla="*/ 5078595 h 7250295"/>
                <a:gd name="connsiteX33-9017" fmla="*/ 1247775 w 2171700"/>
                <a:gd name="connsiteY33-9018" fmla="*/ 5516745 h 7250295"/>
                <a:gd name="connsiteX34-9019" fmla="*/ 1257300 w 2171700"/>
                <a:gd name="connsiteY34-9020" fmla="*/ 6469245 h 7250295"/>
                <a:gd name="connsiteX35-9021" fmla="*/ 1333500 w 2171700"/>
                <a:gd name="connsiteY35-9022" fmla="*/ 6583545 h 7250295"/>
                <a:gd name="connsiteX36-9023" fmla="*/ 1314450 w 2171700"/>
                <a:gd name="connsiteY36-9024" fmla="*/ 6735945 h 7250295"/>
                <a:gd name="connsiteX37-9025" fmla="*/ 1323975 w 2171700"/>
                <a:gd name="connsiteY37-9026" fmla="*/ 6859770 h 7250295"/>
                <a:gd name="connsiteX38-9027" fmla="*/ 1304925 w 2171700"/>
                <a:gd name="connsiteY38-9028" fmla="*/ 7012170 h 7250295"/>
                <a:gd name="connsiteX39-9029" fmla="*/ 1704975 w 2171700"/>
                <a:gd name="connsiteY39-9030" fmla="*/ 7212195 h 7250295"/>
                <a:gd name="connsiteX40-9031" fmla="*/ 2152650 w 2171700"/>
                <a:gd name="connsiteY40-9032" fmla="*/ 7212195 h 7250295"/>
                <a:gd name="connsiteX41-9033" fmla="*/ 2171700 w 2171700"/>
                <a:gd name="connsiteY41-9034" fmla="*/ 7069320 h 7250295"/>
                <a:gd name="connsiteX42-9035" fmla="*/ 1676400 w 2171700"/>
                <a:gd name="connsiteY42-9036" fmla="*/ 6564495 h 7250295"/>
                <a:gd name="connsiteX43-9037" fmla="*/ 1685925 w 2171700"/>
                <a:gd name="connsiteY43-9038" fmla="*/ 6459720 h 7250295"/>
                <a:gd name="connsiteX44-9039" fmla="*/ 1657350 w 2171700"/>
                <a:gd name="connsiteY44-9040" fmla="*/ 6250170 h 7250295"/>
                <a:gd name="connsiteX45-9041" fmla="*/ 1704975 w 2171700"/>
                <a:gd name="connsiteY45-9042" fmla="*/ 5973945 h 7250295"/>
                <a:gd name="connsiteX46-9043" fmla="*/ 1762125 w 2171700"/>
                <a:gd name="connsiteY46-9044" fmla="*/ 5421495 h 7250295"/>
                <a:gd name="connsiteX47-9045" fmla="*/ 1771650 w 2171700"/>
                <a:gd name="connsiteY47-9046" fmla="*/ 5354820 h 7250295"/>
                <a:gd name="connsiteX48-9047" fmla="*/ 1884207 w 2171700"/>
                <a:gd name="connsiteY48-9048" fmla="*/ 5097645 h 7250295"/>
                <a:gd name="connsiteX49-9049" fmla="*/ 1909357 w 2171700"/>
                <a:gd name="connsiteY49-9050" fmla="*/ 4805496 h 7250295"/>
                <a:gd name="connsiteX50-9051" fmla="*/ 1900373 w 2171700"/>
                <a:gd name="connsiteY50-9052" fmla="*/ 4348776 h 7250295"/>
                <a:gd name="connsiteX51-9053" fmla="*/ 1881052 w 2171700"/>
                <a:gd name="connsiteY51-9054" fmla="*/ 3902573 h 7250295"/>
                <a:gd name="connsiteX52-9055" fmla="*/ 1855362 w 2171700"/>
                <a:gd name="connsiteY52-9056" fmla="*/ 3584643 h 7250295"/>
                <a:gd name="connsiteX53-9057" fmla="*/ 2056257 w 2171700"/>
                <a:gd name="connsiteY53-9058" fmla="*/ 2654077 h 7250295"/>
                <a:gd name="connsiteX54-9059" fmla="*/ 2042707 w 2171700"/>
                <a:gd name="connsiteY54-9060" fmla="*/ 2404684 h 7250295"/>
                <a:gd name="connsiteX55-9061" fmla="*/ 1981200 w 2171700"/>
                <a:gd name="connsiteY55-9062" fmla="*/ 1864914 h 7250295"/>
                <a:gd name="connsiteX56-9063" fmla="*/ 1936459 w 2171700"/>
                <a:gd name="connsiteY56-9064" fmla="*/ 1677029 h 7250295"/>
                <a:gd name="connsiteX57-9065" fmla="*/ 1922037 w 2171700"/>
                <a:gd name="connsiteY57-9066" fmla="*/ 1432534 h 7250295"/>
                <a:gd name="connsiteX58-9067" fmla="*/ 1874412 w 2171700"/>
                <a:gd name="connsiteY58-9068" fmla="*/ 1302338 h 7250295"/>
                <a:gd name="connsiteX59-9069" fmla="*/ 1407687 w 2171700"/>
                <a:gd name="connsiteY59-9070" fmla="*/ 1134975 h 7250295"/>
                <a:gd name="connsiteX60-9071" fmla="*/ 1309221 w 2171700"/>
                <a:gd name="connsiteY60-9072" fmla="*/ 1020075 h 7250295"/>
                <a:gd name="connsiteX61-9073" fmla="*/ 1365230 w 2171700"/>
                <a:gd name="connsiteY61-9074" fmla="*/ 821521 h 7250295"/>
                <a:gd name="connsiteX62-9075" fmla="*/ 1433407 w 2171700"/>
                <a:gd name="connsiteY62-9076" fmla="*/ 622909 h 7250295"/>
                <a:gd name="connsiteX63-9077" fmla="*/ 1444916 w 2171700"/>
                <a:gd name="connsiteY63-9078" fmla="*/ 380757 h 7250295"/>
                <a:gd name="connsiteX64-9079" fmla="*/ 1330946 w 2171700"/>
                <a:gd name="connsiteY64-9080" fmla="*/ 143773 h 7250295"/>
                <a:gd name="connsiteX65-9081" fmla="*/ 1063645 w 2171700"/>
                <a:gd name="connsiteY65-9082" fmla="*/ 568 h 7250295"/>
                <a:gd name="connsiteX0-9083" fmla="*/ 1063645 w 2171700"/>
                <a:gd name="connsiteY0-9084" fmla="*/ 568 h 7250295"/>
                <a:gd name="connsiteX1-9085" fmla="*/ 809625 w 2171700"/>
                <a:gd name="connsiteY1-9086" fmla="*/ 116070 h 7250295"/>
                <a:gd name="connsiteX2-9087" fmla="*/ 685800 w 2171700"/>
                <a:gd name="connsiteY2-9088" fmla="*/ 297045 h 7250295"/>
                <a:gd name="connsiteX3-9089" fmla="*/ 704850 w 2171700"/>
                <a:gd name="connsiteY3-9090" fmla="*/ 620895 h 7250295"/>
                <a:gd name="connsiteX4-9091" fmla="*/ 838200 w 2171700"/>
                <a:gd name="connsiteY4-9092" fmla="*/ 897120 h 7250295"/>
                <a:gd name="connsiteX5-9093" fmla="*/ 742950 w 2171700"/>
                <a:gd name="connsiteY5-9094" fmla="*/ 1011420 h 7250295"/>
                <a:gd name="connsiteX6-9095" fmla="*/ 133350 w 2171700"/>
                <a:gd name="connsiteY6-9096" fmla="*/ 1220970 h 7250295"/>
                <a:gd name="connsiteX7-9097" fmla="*/ 0 w 2171700"/>
                <a:gd name="connsiteY7-9098" fmla="*/ 2211570 h 7250295"/>
                <a:gd name="connsiteX8-9099" fmla="*/ 333375 w 2171700"/>
                <a:gd name="connsiteY8-9100" fmla="*/ 3106920 h 7250295"/>
                <a:gd name="connsiteX9-9101" fmla="*/ 247650 w 2171700"/>
                <a:gd name="connsiteY9-9102" fmla="*/ 3840345 h 7250295"/>
                <a:gd name="connsiteX10-9103" fmla="*/ 371475 w 2171700"/>
                <a:gd name="connsiteY10-9104" fmla="*/ 4059420 h 7250295"/>
                <a:gd name="connsiteX11-9105" fmla="*/ 495300 w 2171700"/>
                <a:gd name="connsiteY11-9106" fmla="*/ 4278495 h 7250295"/>
                <a:gd name="connsiteX12-9107" fmla="*/ 476250 w 2171700"/>
                <a:gd name="connsiteY12-9108" fmla="*/ 4735695 h 7250295"/>
                <a:gd name="connsiteX13-9109" fmla="*/ 476250 w 2171700"/>
                <a:gd name="connsiteY13-9110" fmla="*/ 5097645 h 7250295"/>
                <a:gd name="connsiteX14-9111" fmla="*/ 371475 w 2171700"/>
                <a:gd name="connsiteY14-9112" fmla="*/ 6145395 h 7250295"/>
                <a:gd name="connsiteX15-9113" fmla="*/ 371475 w 2171700"/>
                <a:gd name="connsiteY15-9114" fmla="*/ 6621645 h 7250295"/>
                <a:gd name="connsiteX16-9115" fmla="*/ 400050 w 2171700"/>
                <a:gd name="connsiteY16-9116" fmla="*/ 6821670 h 7250295"/>
                <a:gd name="connsiteX17-9117" fmla="*/ 323850 w 2171700"/>
                <a:gd name="connsiteY17-9118" fmla="*/ 7002645 h 7250295"/>
                <a:gd name="connsiteX18-9119" fmla="*/ 533400 w 2171700"/>
                <a:gd name="connsiteY18-9120" fmla="*/ 7250295 h 7250295"/>
                <a:gd name="connsiteX19-9121" fmla="*/ 952500 w 2171700"/>
                <a:gd name="connsiteY19-9122" fmla="*/ 7240770 h 7250295"/>
                <a:gd name="connsiteX20-9123" fmla="*/ 733425 w 2171700"/>
                <a:gd name="connsiteY20-9124" fmla="*/ 6821670 h 7250295"/>
                <a:gd name="connsiteX21-9125" fmla="*/ 790575 w 2171700"/>
                <a:gd name="connsiteY21-9126" fmla="*/ 6574020 h 7250295"/>
                <a:gd name="connsiteX22-9127" fmla="*/ 762000 w 2171700"/>
                <a:gd name="connsiteY22-9128" fmla="*/ 6250170 h 7250295"/>
                <a:gd name="connsiteX23-9129" fmla="*/ 885825 w 2171700"/>
                <a:gd name="connsiteY23-9130" fmla="*/ 5411970 h 7250295"/>
                <a:gd name="connsiteX24-9131" fmla="*/ 866775 w 2171700"/>
                <a:gd name="connsiteY24-9132" fmla="*/ 5326245 h 7250295"/>
                <a:gd name="connsiteX25-9133" fmla="*/ 971550 w 2171700"/>
                <a:gd name="connsiteY25-9134" fmla="*/ 5211945 h 7250295"/>
                <a:gd name="connsiteX26-9135" fmla="*/ 962025 w 2171700"/>
                <a:gd name="connsiteY26-9136" fmla="*/ 5069070 h 7250295"/>
                <a:gd name="connsiteX27-9137" fmla="*/ 1104900 w 2171700"/>
                <a:gd name="connsiteY27-9138" fmla="*/ 4526145 h 7250295"/>
                <a:gd name="connsiteX28-9139" fmla="*/ 1123950 w 2171700"/>
                <a:gd name="connsiteY28-9140" fmla="*/ 4392795 h 7250295"/>
                <a:gd name="connsiteX29-9141" fmla="*/ 1276350 w 2171700"/>
                <a:gd name="connsiteY29-9142" fmla="*/ 4649970 h 7250295"/>
                <a:gd name="connsiteX30-9143" fmla="*/ 1352550 w 2171700"/>
                <a:gd name="connsiteY30-9144" fmla="*/ 4926195 h 7250295"/>
                <a:gd name="connsiteX31-9145" fmla="*/ 1333500 w 2171700"/>
                <a:gd name="connsiteY31-9146" fmla="*/ 5069070 h 7250295"/>
                <a:gd name="connsiteX32-9147" fmla="*/ 1371600 w 2171700"/>
                <a:gd name="connsiteY32-9148" fmla="*/ 5078595 h 7250295"/>
                <a:gd name="connsiteX33-9149" fmla="*/ 1247775 w 2171700"/>
                <a:gd name="connsiteY33-9150" fmla="*/ 5516745 h 7250295"/>
                <a:gd name="connsiteX34-9151" fmla="*/ 1257300 w 2171700"/>
                <a:gd name="connsiteY34-9152" fmla="*/ 6469245 h 7250295"/>
                <a:gd name="connsiteX35-9153" fmla="*/ 1333500 w 2171700"/>
                <a:gd name="connsiteY35-9154" fmla="*/ 6583545 h 7250295"/>
                <a:gd name="connsiteX36-9155" fmla="*/ 1314450 w 2171700"/>
                <a:gd name="connsiteY36-9156" fmla="*/ 6735945 h 7250295"/>
                <a:gd name="connsiteX37-9157" fmla="*/ 1323975 w 2171700"/>
                <a:gd name="connsiteY37-9158" fmla="*/ 6859770 h 7250295"/>
                <a:gd name="connsiteX38-9159" fmla="*/ 1304925 w 2171700"/>
                <a:gd name="connsiteY38-9160" fmla="*/ 7012170 h 7250295"/>
                <a:gd name="connsiteX39-9161" fmla="*/ 1704975 w 2171700"/>
                <a:gd name="connsiteY39-9162" fmla="*/ 7212195 h 7250295"/>
                <a:gd name="connsiteX40-9163" fmla="*/ 2152650 w 2171700"/>
                <a:gd name="connsiteY40-9164" fmla="*/ 7212195 h 7250295"/>
                <a:gd name="connsiteX41-9165" fmla="*/ 2171700 w 2171700"/>
                <a:gd name="connsiteY41-9166" fmla="*/ 7069320 h 7250295"/>
                <a:gd name="connsiteX42-9167" fmla="*/ 1676400 w 2171700"/>
                <a:gd name="connsiteY42-9168" fmla="*/ 6564495 h 7250295"/>
                <a:gd name="connsiteX43-9169" fmla="*/ 1685925 w 2171700"/>
                <a:gd name="connsiteY43-9170" fmla="*/ 6459720 h 7250295"/>
                <a:gd name="connsiteX44-9171" fmla="*/ 1657350 w 2171700"/>
                <a:gd name="connsiteY44-9172" fmla="*/ 6250170 h 7250295"/>
                <a:gd name="connsiteX45-9173" fmla="*/ 1704975 w 2171700"/>
                <a:gd name="connsiteY45-9174" fmla="*/ 5973945 h 7250295"/>
                <a:gd name="connsiteX46-9175" fmla="*/ 1762125 w 2171700"/>
                <a:gd name="connsiteY46-9176" fmla="*/ 5421495 h 7250295"/>
                <a:gd name="connsiteX47-9177" fmla="*/ 1797611 w 2171700"/>
                <a:gd name="connsiteY47-9178" fmla="*/ 5317321 h 7250295"/>
                <a:gd name="connsiteX48-9179" fmla="*/ 1884207 w 2171700"/>
                <a:gd name="connsiteY48-9180" fmla="*/ 5097645 h 7250295"/>
                <a:gd name="connsiteX49-9181" fmla="*/ 1909357 w 2171700"/>
                <a:gd name="connsiteY49-9182" fmla="*/ 4805496 h 7250295"/>
                <a:gd name="connsiteX50-9183" fmla="*/ 1900373 w 2171700"/>
                <a:gd name="connsiteY50-9184" fmla="*/ 4348776 h 7250295"/>
                <a:gd name="connsiteX51-9185" fmla="*/ 1881052 w 2171700"/>
                <a:gd name="connsiteY51-9186" fmla="*/ 3902573 h 7250295"/>
                <a:gd name="connsiteX52-9187" fmla="*/ 1855362 w 2171700"/>
                <a:gd name="connsiteY52-9188" fmla="*/ 3584643 h 7250295"/>
                <a:gd name="connsiteX53-9189" fmla="*/ 2056257 w 2171700"/>
                <a:gd name="connsiteY53-9190" fmla="*/ 2654077 h 7250295"/>
                <a:gd name="connsiteX54-9191" fmla="*/ 2042707 w 2171700"/>
                <a:gd name="connsiteY54-9192" fmla="*/ 2404684 h 7250295"/>
                <a:gd name="connsiteX55-9193" fmla="*/ 1981200 w 2171700"/>
                <a:gd name="connsiteY55-9194" fmla="*/ 1864914 h 7250295"/>
                <a:gd name="connsiteX56-9195" fmla="*/ 1936459 w 2171700"/>
                <a:gd name="connsiteY56-9196" fmla="*/ 1677029 h 7250295"/>
                <a:gd name="connsiteX57-9197" fmla="*/ 1922037 w 2171700"/>
                <a:gd name="connsiteY57-9198" fmla="*/ 1432534 h 7250295"/>
                <a:gd name="connsiteX58-9199" fmla="*/ 1874412 w 2171700"/>
                <a:gd name="connsiteY58-9200" fmla="*/ 1302338 h 7250295"/>
                <a:gd name="connsiteX59-9201" fmla="*/ 1407687 w 2171700"/>
                <a:gd name="connsiteY59-9202" fmla="*/ 1134975 h 7250295"/>
                <a:gd name="connsiteX60-9203" fmla="*/ 1309221 w 2171700"/>
                <a:gd name="connsiteY60-9204" fmla="*/ 1020075 h 7250295"/>
                <a:gd name="connsiteX61-9205" fmla="*/ 1365230 w 2171700"/>
                <a:gd name="connsiteY61-9206" fmla="*/ 821521 h 7250295"/>
                <a:gd name="connsiteX62-9207" fmla="*/ 1433407 w 2171700"/>
                <a:gd name="connsiteY62-9208" fmla="*/ 622909 h 7250295"/>
                <a:gd name="connsiteX63-9209" fmla="*/ 1444916 w 2171700"/>
                <a:gd name="connsiteY63-9210" fmla="*/ 380757 h 7250295"/>
                <a:gd name="connsiteX64-9211" fmla="*/ 1330946 w 2171700"/>
                <a:gd name="connsiteY64-9212" fmla="*/ 143773 h 7250295"/>
                <a:gd name="connsiteX65-9213" fmla="*/ 1063645 w 2171700"/>
                <a:gd name="connsiteY65-9214" fmla="*/ 568 h 7250295"/>
                <a:gd name="connsiteX0-9215" fmla="*/ 1063645 w 2171700"/>
                <a:gd name="connsiteY0-9216" fmla="*/ 568 h 7250295"/>
                <a:gd name="connsiteX1-9217" fmla="*/ 809625 w 2171700"/>
                <a:gd name="connsiteY1-9218" fmla="*/ 116070 h 7250295"/>
                <a:gd name="connsiteX2-9219" fmla="*/ 685800 w 2171700"/>
                <a:gd name="connsiteY2-9220" fmla="*/ 297045 h 7250295"/>
                <a:gd name="connsiteX3-9221" fmla="*/ 704850 w 2171700"/>
                <a:gd name="connsiteY3-9222" fmla="*/ 620895 h 7250295"/>
                <a:gd name="connsiteX4-9223" fmla="*/ 838200 w 2171700"/>
                <a:gd name="connsiteY4-9224" fmla="*/ 897120 h 7250295"/>
                <a:gd name="connsiteX5-9225" fmla="*/ 742950 w 2171700"/>
                <a:gd name="connsiteY5-9226" fmla="*/ 1011420 h 7250295"/>
                <a:gd name="connsiteX6-9227" fmla="*/ 133350 w 2171700"/>
                <a:gd name="connsiteY6-9228" fmla="*/ 1220970 h 7250295"/>
                <a:gd name="connsiteX7-9229" fmla="*/ 0 w 2171700"/>
                <a:gd name="connsiteY7-9230" fmla="*/ 2211570 h 7250295"/>
                <a:gd name="connsiteX8-9231" fmla="*/ 333375 w 2171700"/>
                <a:gd name="connsiteY8-9232" fmla="*/ 3106920 h 7250295"/>
                <a:gd name="connsiteX9-9233" fmla="*/ 247650 w 2171700"/>
                <a:gd name="connsiteY9-9234" fmla="*/ 3840345 h 7250295"/>
                <a:gd name="connsiteX10-9235" fmla="*/ 371475 w 2171700"/>
                <a:gd name="connsiteY10-9236" fmla="*/ 4059420 h 7250295"/>
                <a:gd name="connsiteX11-9237" fmla="*/ 495300 w 2171700"/>
                <a:gd name="connsiteY11-9238" fmla="*/ 4278495 h 7250295"/>
                <a:gd name="connsiteX12-9239" fmla="*/ 476250 w 2171700"/>
                <a:gd name="connsiteY12-9240" fmla="*/ 4735695 h 7250295"/>
                <a:gd name="connsiteX13-9241" fmla="*/ 476250 w 2171700"/>
                <a:gd name="connsiteY13-9242" fmla="*/ 5097645 h 7250295"/>
                <a:gd name="connsiteX14-9243" fmla="*/ 371475 w 2171700"/>
                <a:gd name="connsiteY14-9244" fmla="*/ 6145395 h 7250295"/>
                <a:gd name="connsiteX15-9245" fmla="*/ 371475 w 2171700"/>
                <a:gd name="connsiteY15-9246" fmla="*/ 6621645 h 7250295"/>
                <a:gd name="connsiteX16-9247" fmla="*/ 400050 w 2171700"/>
                <a:gd name="connsiteY16-9248" fmla="*/ 6821670 h 7250295"/>
                <a:gd name="connsiteX17-9249" fmla="*/ 323850 w 2171700"/>
                <a:gd name="connsiteY17-9250" fmla="*/ 7002645 h 7250295"/>
                <a:gd name="connsiteX18-9251" fmla="*/ 533400 w 2171700"/>
                <a:gd name="connsiteY18-9252" fmla="*/ 7250295 h 7250295"/>
                <a:gd name="connsiteX19-9253" fmla="*/ 952500 w 2171700"/>
                <a:gd name="connsiteY19-9254" fmla="*/ 7240770 h 7250295"/>
                <a:gd name="connsiteX20-9255" fmla="*/ 733425 w 2171700"/>
                <a:gd name="connsiteY20-9256" fmla="*/ 6821670 h 7250295"/>
                <a:gd name="connsiteX21-9257" fmla="*/ 790575 w 2171700"/>
                <a:gd name="connsiteY21-9258" fmla="*/ 6574020 h 7250295"/>
                <a:gd name="connsiteX22-9259" fmla="*/ 762000 w 2171700"/>
                <a:gd name="connsiteY22-9260" fmla="*/ 6250170 h 7250295"/>
                <a:gd name="connsiteX23-9261" fmla="*/ 885825 w 2171700"/>
                <a:gd name="connsiteY23-9262" fmla="*/ 5411970 h 7250295"/>
                <a:gd name="connsiteX24-9263" fmla="*/ 866775 w 2171700"/>
                <a:gd name="connsiteY24-9264" fmla="*/ 5326245 h 7250295"/>
                <a:gd name="connsiteX25-9265" fmla="*/ 971550 w 2171700"/>
                <a:gd name="connsiteY25-9266" fmla="*/ 5211945 h 7250295"/>
                <a:gd name="connsiteX26-9267" fmla="*/ 962025 w 2171700"/>
                <a:gd name="connsiteY26-9268" fmla="*/ 5069070 h 7250295"/>
                <a:gd name="connsiteX27-9269" fmla="*/ 1104900 w 2171700"/>
                <a:gd name="connsiteY27-9270" fmla="*/ 4526145 h 7250295"/>
                <a:gd name="connsiteX28-9271" fmla="*/ 1123950 w 2171700"/>
                <a:gd name="connsiteY28-9272" fmla="*/ 4392795 h 7250295"/>
                <a:gd name="connsiteX29-9273" fmla="*/ 1276350 w 2171700"/>
                <a:gd name="connsiteY29-9274" fmla="*/ 4649970 h 7250295"/>
                <a:gd name="connsiteX30-9275" fmla="*/ 1352550 w 2171700"/>
                <a:gd name="connsiteY30-9276" fmla="*/ 4926195 h 7250295"/>
                <a:gd name="connsiteX31-9277" fmla="*/ 1333500 w 2171700"/>
                <a:gd name="connsiteY31-9278" fmla="*/ 5069070 h 7250295"/>
                <a:gd name="connsiteX32-9279" fmla="*/ 1371600 w 2171700"/>
                <a:gd name="connsiteY32-9280" fmla="*/ 5078595 h 7250295"/>
                <a:gd name="connsiteX33-9281" fmla="*/ 1247775 w 2171700"/>
                <a:gd name="connsiteY33-9282" fmla="*/ 5516745 h 7250295"/>
                <a:gd name="connsiteX34-9283" fmla="*/ 1257300 w 2171700"/>
                <a:gd name="connsiteY34-9284" fmla="*/ 6469245 h 7250295"/>
                <a:gd name="connsiteX35-9285" fmla="*/ 1333500 w 2171700"/>
                <a:gd name="connsiteY35-9286" fmla="*/ 6583545 h 7250295"/>
                <a:gd name="connsiteX36-9287" fmla="*/ 1314450 w 2171700"/>
                <a:gd name="connsiteY36-9288" fmla="*/ 6735945 h 7250295"/>
                <a:gd name="connsiteX37-9289" fmla="*/ 1323975 w 2171700"/>
                <a:gd name="connsiteY37-9290" fmla="*/ 6859770 h 7250295"/>
                <a:gd name="connsiteX38-9291" fmla="*/ 1304925 w 2171700"/>
                <a:gd name="connsiteY38-9292" fmla="*/ 7012170 h 7250295"/>
                <a:gd name="connsiteX39-9293" fmla="*/ 1704975 w 2171700"/>
                <a:gd name="connsiteY39-9294" fmla="*/ 7212195 h 7250295"/>
                <a:gd name="connsiteX40-9295" fmla="*/ 2152650 w 2171700"/>
                <a:gd name="connsiteY40-9296" fmla="*/ 7212195 h 7250295"/>
                <a:gd name="connsiteX41-9297" fmla="*/ 2171700 w 2171700"/>
                <a:gd name="connsiteY41-9298" fmla="*/ 7069320 h 7250295"/>
                <a:gd name="connsiteX42-9299" fmla="*/ 1676400 w 2171700"/>
                <a:gd name="connsiteY42-9300" fmla="*/ 6564495 h 7250295"/>
                <a:gd name="connsiteX43-9301" fmla="*/ 1685925 w 2171700"/>
                <a:gd name="connsiteY43-9302" fmla="*/ 6459720 h 7250295"/>
                <a:gd name="connsiteX44-9303" fmla="*/ 1657350 w 2171700"/>
                <a:gd name="connsiteY44-9304" fmla="*/ 6250170 h 7250295"/>
                <a:gd name="connsiteX45-9305" fmla="*/ 1704975 w 2171700"/>
                <a:gd name="connsiteY45-9306" fmla="*/ 5973945 h 7250295"/>
                <a:gd name="connsiteX46-9307" fmla="*/ 1762125 w 2171700"/>
                <a:gd name="connsiteY46-9308" fmla="*/ 5421495 h 7250295"/>
                <a:gd name="connsiteX47-9309" fmla="*/ 1797611 w 2171700"/>
                <a:gd name="connsiteY47-9310" fmla="*/ 5317321 h 7250295"/>
                <a:gd name="connsiteX48-9311" fmla="*/ 1884207 w 2171700"/>
                <a:gd name="connsiteY48-9312" fmla="*/ 5097645 h 7250295"/>
                <a:gd name="connsiteX49-9313" fmla="*/ 1909357 w 2171700"/>
                <a:gd name="connsiteY49-9314" fmla="*/ 4805496 h 7250295"/>
                <a:gd name="connsiteX50-9315" fmla="*/ 1900373 w 2171700"/>
                <a:gd name="connsiteY50-9316" fmla="*/ 4348776 h 7250295"/>
                <a:gd name="connsiteX51-9317" fmla="*/ 1881052 w 2171700"/>
                <a:gd name="connsiteY51-9318" fmla="*/ 3902573 h 7250295"/>
                <a:gd name="connsiteX52-9319" fmla="*/ 1855362 w 2171700"/>
                <a:gd name="connsiteY52-9320" fmla="*/ 3584643 h 7250295"/>
                <a:gd name="connsiteX53-9321" fmla="*/ 2056257 w 2171700"/>
                <a:gd name="connsiteY53-9322" fmla="*/ 2654077 h 7250295"/>
                <a:gd name="connsiteX54-9323" fmla="*/ 2042707 w 2171700"/>
                <a:gd name="connsiteY54-9324" fmla="*/ 2404684 h 7250295"/>
                <a:gd name="connsiteX55-9325" fmla="*/ 1981200 w 2171700"/>
                <a:gd name="connsiteY55-9326" fmla="*/ 1864914 h 7250295"/>
                <a:gd name="connsiteX56-9327" fmla="*/ 1936459 w 2171700"/>
                <a:gd name="connsiteY56-9328" fmla="*/ 1677029 h 7250295"/>
                <a:gd name="connsiteX57-9329" fmla="*/ 1922037 w 2171700"/>
                <a:gd name="connsiteY57-9330" fmla="*/ 1432534 h 7250295"/>
                <a:gd name="connsiteX58-9331" fmla="*/ 1874412 w 2171700"/>
                <a:gd name="connsiteY58-9332" fmla="*/ 1302338 h 7250295"/>
                <a:gd name="connsiteX59-9333" fmla="*/ 1407687 w 2171700"/>
                <a:gd name="connsiteY59-9334" fmla="*/ 1134975 h 7250295"/>
                <a:gd name="connsiteX60-9335" fmla="*/ 1309221 w 2171700"/>
                <a:gd name="connsiteY60-9336" fmla="*/ 1020075 h 7250295"/>
                <a:gd name="connsiteX61-9337" fmla="*/ 1365230 w 2171700"/>
                <a:gd name="connsiteY61-9338" fmla="*/ 821521 h 7250295"/>
                <a:gd name="connsiteX62-9339" fmla="*/ 1433407 w 2171700"/>
                <a:gd name="connsiteY62-9340" fmla="*/ 622909 h 7250295"/>
                <a:gd name="connsiteX63-9341" fmla="*/ 1444916 w 2171700"/>
                <a:gd name="connsiteY63-9342" fmla="*/ 380757 h 7250295"/>
                <a:gd name="connsiteX64-9343" fmla="*/ 1330946 w 2171700"/>
                <a:gd name="connsiteY64-9344" fmla="*/ 143773 h 7250295"/>
                <a:gd name="connsiteX65-9345" fmla="*/ 1063645 w 2171700"/>
                <a:gd name="connsiteY65-9346" fmla="*/ 568 h 7250295"/>
                <a:gd name="connsiteX0-9347" fmla="*/ 1063645 w 2171700"/>
                <a:gd name="connsiteY0-9348" fmla="*/ 568 h 7250295"/>
                <a:gd name="connsiteX1-9349" fmla="*/ 809625 w 2171700"/>
                <a:gd name="connsiteY1-9350" fmla="*/ 116070 h 7250295"/>
                <a:gd name="connsiteX2-9351" fmla="*/ 685800 w 2171700"/>
                <a:gd name="connsiteY2-9352" fmla="*/ 297045 h 7250295"/>
                <a:gd name="connsiteX3-9353" fmla="*/ 704850 w 2171700"/>
                <a:gd name="connsiteY3-9354" fmla="*/ 620895 h 7250295"/>
                <a:gd name="connsiteX4-9355" fmla="*/ 838200 w 2171700"/>
                <a:gd name="connsiteY4-9356" fmla="*/ 897120 h 7250295"/>
                <a:gd name="connsiteX5-9357" fmla="*/ 742950 w 2171700"/>
                <a:gd name="connsiteY5-9358" fmla="*/ 1011420 h 7250295"/>
                <a:gd name="connsiteX6-9359" fmla="*/ 133350 w 2171700"/>
                <a:gd name="connsiteY6-9360" fmla="*/ 1220970 h 7250295"/>
                <a:gd name="connsiteX7-9361" fmla="*/ 0 w 2171700"/>
                <a:gd name="connsiteY7-9362" fmla="*/ 2211570 h 7250295"/>
                <a:gd name="connsiteX8-9363" fmla="*/ 333375 w 2171700"/>
                <a:gd name="connsiteY8-9364" fmla="*/ 3106920 h 7250295"/>
                <a:gd name="connsiteX9-9365" fmla="*/ 247650 w 2171700"/>
                <a:gd name="connsiteY9-9366" fmla="*/ 3840345 h 7250295"/>
                <a:gd name="connsiteX10-9367" fmla="*/ 371475 w 2171700"/>
                <a:gd name="connsiteY10-9368" fmla="*/ 4059420 h 7250295"/>
                <a:gd name="connsiteX11-9369" fmla="*/ 495300 w 2171700"/>
                <a:gd name="connsiteY11-9370" fmla="*/ 4278495 h 7250295"/>
                <a:gd name="connsiteX12-9371" fmla="*/ 476250 w 2171700"/>
                <a:gd name="connsiteY12-9372" fmla="*/ 4735695 h 7250295"/>
                <a:gd name="connsiteX13-9373" fmla="*/ 476250 w 2171700"/>
                <a:gd name="connsiteY13-9374" fmla="*/ 5097645 h 7250295"/>
                <a:gd name="connsiteX14-9375" fmla="*/ 371475 w 2171700"/>
                <a:gd name="connsiteY14-9376" fmla="*/ 6145395 h 7250295"/>
                <a:gd name="connsiteX15-9377" fmla="*/ 371475 w 2171700"/>
                <a:gd name="connsiteY15-9378" fmla="*/ 6621645 h 7250295"/>
                <a:gd name="connsiteX16-9379" fmla="*/ 400050 w 2171700"/>
                <a:gd name="connsiteY16-9380" fmla="*/ 6821670 h 7250295"/>
                <a:gd name="connsiteX17-9381" fmla="*/ 323850 w 2171700"/>
                <a:gd name="connsiteY17-9382" fmla="*/ 7002645 h 7250295"/>
                <a:gd name="connsiteX18-9383" fmla="*/ 533400 w 2171700"/>
                <a:gd name="connsiteY18-9384" fmla="*/ 7250295 h 7250295"/>
                <a:gd name="connsiteX19-9385" fmla="*/ 952500 w 2171700"/>
                <a:gd name="connsiteY19-9386" fmla="*/ 7240770 h 7250295"/>
                <a:gd name="connsiteX20-9387" fmla="*/ 733425 w 2171700"/>
                <a:gd name="connsiteY20-9388" fmla="*/ 6821670 h 7250295"/>
                <a:gd name="connsiteX21-9389" fmla="*/ 790575 w 2171700"/>
                <a:gd name="connsiteY21-9390" fmla="*/ 6574020 h 7250295"/>
                <a:gd name="connsiteX22-9391" fmla="*/ 762000 w 2171700"/>
                <a:gd name="connsiteY22-9392" fmla="*/ 6250170 h 7250295"/>
                <a:gd name="connsiteX23-9393" fmla="*/ 885825 w 2171700"/>
                <a:gd name="connsiteY23-9394" fmla="*/ 5411970 h 7250295"/>
                <a:gd name="connsiteX24-9395" fmla="*/ 866775 w 2171700"/>
                <a:gd name="connsiteY24-9396" fmla="*/ 5326245 h 7250295"/>
                <a:gd name="connsiteX25-9397" fmla="*/ 971550 w 2171700"/>
                <a:gd name="connsiteY25-9398" fmla="*/ 5211945 h 7250295"/>
                <a:gd name="connsiteX26-9399" fmla="*/ 962025 w 2171700"/>
                <a:gd name="connsiteY26-9400" fmla="*/ 5069070 h 7250295"/>
                <a:gd name="connsiteX27-9401" fmla="*/ 1104900 w 2171700"/>
                <a:gd name="connsiteY27-9402" fmla="*/ 4526145 h 7250295"/>
                <a:gd name="connsiteX28-9403" fmla="*/ 1123950 w 2171700"/>
                <a:gd name="connsiteY28-9404" fmla="*/ 4392795 h 7250295"/>
                <a:gd name="connsiteX29-9405" fmla="*/ 1276350 w 2171700"/>
                <a:gd name="connsiteY29-9406" fmla="*/ 4649970 h 7250295"/>
                <a:gd name="connsiteX30-9407" fmla="*/ 1352550 w 2171700"/>
                <a:gd name="connsiteY30-9408" fmla="*/ 4926195 h 7250295"/>
                <a:gd name="connsiteX31-9409" fmla="*/ 1333500 w 2171700"/>
                <a:gd name="connsiteY31-9410" fmla="*/ 5069070 h 7250295"/>
                <a:gd name="connsiteX32-9411" fmla="*/ 1371600 w 2171700"/>
                <a:gd name="connsiteY32-9412" fmla="*/ 5078595 h 7250295"/>
                <a:gd name="connsiteX33-9413" fmla="*/ 1247775 w 2171700"/>
                <a:gd name="connsiteY33-9414" fmla="*/ 5516745 h 7250295"/>
                <a:gd name="connsiteX34-9415" fmla="*/ 1257300 w 2171700"/>
                <a:gd name="connsiteY34-9416" fmla="*/ 6469245 h 7250295"/>
                <a:gd name="connsiteX35-9417" fmla="*/ 1333500 w 2171700"/>
                <a:gd name="connsiteY35-9418" fmla="*/ 6583545 h 7250295"/>
                <a:gd name="connsiteX36-9419" fmla="*/ 1314450 w 2171700"/>
                <a:gd name="connsiteY36-9420" fmla="*/ 6735945 h 7250295"/>
                <a:gd name="connsiteX37-9421" fmla="*/ 1323975 w 2171700"/>
                <a:gd name="connsiteY37-9422" fmla="*/ 6859770 h 7250295"/>
                <a:gd name="connsiteX38-9423" fmla="*/ 1304925 w 2171700"/>
                <a:gd name="connsiteY38-9424" fmla="*/ 7012170 h 7250295"/>
                <a:gd name="connsiteX39-9425" fmla="*/ 1704975 w 2171700"/>
                <a:gd name="connsiteY39-9426" fmla="*/ 7212195 h 7250295"/>
                <a:gd name="connsiteX40-9427" fmla="*/ 2152650 w 2171700"/>
                <a:gd name="connsiteY40-9428" fmla="*/ 7212195 h 7250295"/>
                <a:gd name="connsiteX41-9429" fmla="*/ 2171700 w 2171700"/>
                <a:gd name="connsiteY41-9430" fmla="*/ 7069320 h 7250295"/>
                <a:gd name="connsiteX42-9431" fmla="*/ 1676400 w 2171700"/>
                <a:gd name="connsiteY42-9432" fmla="*/ 6564495 h 7250295"/>
                <a:gd name="connsiteX43-9433" fmla="*/ 1685925 w 2171700"/>
                <a:gd name="connsiteY43-9434" fmla="*/ 6459720 h 7250295"/>
                <a:gd name="connsiteX44-9435" fmla="*/ 1657350 w 2171700"/>
                <a:gd name="connsiteY44-9436" fmla="*/ 6250170 h 7250295"/>
                <a:gd name="connsiteX45-9437" fmla="*/ 1704975 w 2171700"/>
                <a:gd name="connsiteY45-9438" fmla="*/ 5973945 h 7250295"/>
                <a:gd name="connsiteX46-9439" fmla="*/ 1739049 w 2171700"/>
                <a:gd name="connsiteY46-9440" fmla="*/ 5363804 h 7250295"/>
                <a:gd name="connsiteX47-9441" fmla="*/ 1797611 w 2171700"/>
                <a:gd name="connsiteY47-9442" fmla="*/ 5317321 h 7250295"/>
                <a:gd name="connsiteX48-9443" fmla="*/ 1884207 w 2171700"/>
                <a:gd name="connsiteY48-9444" fmla="*/ 5097645 h 7250295"/>
                <a:gd name="connsiteX49-9445" fmla="*/ 1909357 w 2171700"/>
                <a:gd name="connsiteY49-9446" fmla="*/ 4805496 h 7250295"/>
                <a:gd name="connsiteX50-9447" fmla="*/ 1900373 w 2171700"/>
                <a:gd name="connsiteY50-9448" fmla="*/ 4348776 h 7250295"/>
                <a:gd name="connsiteX51-9449" fmla="*/ 1881052 w 2171700"/>
                <a:gd name="connsiteY51-9450" fmla="*/ 3902573 h 7250295"/>
                <a:gd name="connsiteX52-9451" fmla="*/ 1855362 w 2171700"/>
                <a:gd name="connsiteY52-9452" fmla="*/ 3584643 h 7250295"/>
                <a:gd name="connsiteX53-9453" fmla="*/ 2056257 w 2171700"/>
                <a:gd name="connsiteY53-9454" fmla="*/ 2654077 h 7250295"/>
                <a:gd name="connsiteX54-9455" fmla="*/ 2042707 w 2171700"/>
                <a:gd name="connsiteY54-9456" fmla="*/ 2404684 h 7250295"/>
                <a:gd name="connsiteX55-9457" fmla="*/ 1981200 w 2171700"/>
                <a:gd name="connsiteY55-9458" fmla="*/ 1864914 h 7250295"/>
                <a:gd name="connsiteX56-9459" fmla="*/ 1936459 w 2171700"/>
                <a:gd name="connsiteY56-9460" fmla="*/ 1677029 h 7250295"/>
                <a:gd name="connsiteX57-9461" fmla="*/ 1922037 w 2171700"/>
                <a:gd name="connsiteY57-9462" fmla="*/ 1432534 h 7250295"/>
                <a:gd name="connsiteX58-9463" fmla="*/ 1874412 w 2171700"/>
                <a:gd name="connsiteY58-9464" fmla="*/ 1302338 h 7250295"/>
                <a:gd name="connsiteX59-9465" fmla="*/ 1407687 w 2171700"/>
                <a:gd name="connsiteY59-9466" fmla="*/ 1134975 h 7250295"/>
                <a:gd name="connsiteX60-9467" fmla="*/ 1309221 w 2171700"/>
                <a:gd name="connsiteY60-9468" fmla="*/ 1020075 h 7250295"/>
                <a:gd name="connsiteX61-9469" fmla="*/ 1365230 w 2171700"/>
                <a:gd name="connsiteY61-9470" fmla="*/ 821521 h 7250295"/>
                <a:gd name="connsiteX62-9471" fmla="*/ 1433407 w 2171700"/>
                <a:gd name="connsiteY62-9472" fmla="*/ 622909 h 7250295"/>
                <a:gd name="connsiteX63-9473" fmla="*/ 1444916 w 2171700"/>
                <a:gd name="connsiteY63-9474" fmla="*/ 380757 h 7250295"/>
                <a:gd name="connsiteX64-9475" fmla="*/ 1330946 w 2171700"/>
                <a:gd name="connsiteY64-9476" fmla="*/ 143773 h 7250295"/>
                <a:gd name="connsiteX65-9477" fmla="*/ 1063645 w 2171700"/>
                <a:gd name="connsiteY65-9478" fmla="*/ 568 h 7250295"/>
                <a:gd name="connsiteX0-9479" fmla="*/ 1063645 w 2171700"/>
                <a:gd name="connsiteY0-9480" fmla="*/ 568 h 7250295"/>
                <a:gd name="connsiteX1-9481" fmla="*/ 809625 w 2171700"/>
                <a:gd name="connsiteY1-9482" fmla="*/ 116070 h 7250295"/>
                <a:gd name="connsiteX2-9483" fmla="*/ 685800 w 2171700"/>
                <a:gd name="connsiteY2-9484" fmla="*/ 297045 h 7250295"/>
                <a:gd name="connsiteX3-9485" fmla="*/ 704850 w 2171700"/>
                <a:gd name="connsiteY3-9486" fmla="*/ 620895 h 7250295"/>
                <a:gd name="connsiteX4-9487" fmla="*/ 838200 w 2171700"/>
                <a:gd name="connsiteY4-9488" fmla="*/ 897120 h 7250295"/>
                <a:gd name="connsiteX5-9489" fmla="*/ 742950 w 2171700"/>
                <a:gd name="connsiteY5-9490" fmla="*/ 1011420 h 7250295"/>
                <a:gd name="connsiteX6-9491" fmla="*/ 133350 w 2171700"/>
                <a:gd name="connsiteY6-9492" fmla="*/ 1220970 h 7250295"/>
                <a:gd name="connsiteX7-9493" fmla="*/ 0 w 2171700"/>
                <a:gd name="connsiteY7-9494" fmla="*/ 2211570 h 7250295"/>
                <a:gd name="connsiteX8-9495" fmla="*/ 333375 w 2171700"/>
                <a:gd name="connsiteY8-9496" fmla="*/ 3106920 h 7250295"/>
                <a:gd name="connsiteX9-9497" fmla="*/ 247650 w 2171700"/>
                <a:gd name="connsiteY9-9498" fmla="*/ 3840345 h 7250295"/>
                <a:gd name="connsiteX10-9499" fmla="*/ 371475 w 2171700"/>
                <a:gd name="connsiteY10-9500" fmla="*/ 4059420 h 7250295"/>
                <a:gd name="connsiteX11-9501" fmla="*/ 495300 w 2171700"/>
                <a:gd name="connsiteY11-9502" fmla="*/ 4278495 h 7250295"/>
                <a:gd name="connsiteX12-9503" fmla="*/ 476250 w 2171700"/>
                <a:gd name="connsiteY12-9504" fmla="*/ 4735695 h 7250295"/>
                <a:gd name="connsiteX13-9505" fmla="*/ 476250 w 2171700"/>
                <a:gd name="connsiteY13-9506" fmla="*/ 5097645 h 7250295"/>
                <a:gd name="connsiteX14-9507" fmla="*/ 371475 w 2171700"/>
                <a:gd name="connsiteY14-9508" fmla="*/ 6145395 h 7250295"/>
                <a:gd name="connsiteX15-9509" fmla="*/ 371475 w 2171700"/>
                <a:gd name="connsiteY15-9510" fmla="*/ 6621645 h 7250295"/>
                <a:gd name="connsiteX16-9511" fmla="*/ 400050 w 2171700"/>
                <a:gd name="connsiteY16-9512" fmla="*/ 6821670 h 7250295"/>
                <a:gd name="connsiteX17-9513" fmla="*/ 323850 w 2171700"/>
                <a:gd name="connsiteY17-9514" fmla="*/ 7002645 h 7250295"/>
                <a:gd name="connsiteX18-9515" fmla="*/ 533400 w 2171700"/>
                <a:gd name="connsiteY18-9516" fmla="*/ 7250295 h 7250295"/>
                <a:gd name="connsiteX19-9517" fmla="*/ 952500 w 2171700"/>
                <a:gd name="connsiteY19-9518" fmla="*/ 7240770 h 7250295"/>
                <a:gd name="connsiteX20-9519" fmla="*/ 733425 w 2171700"/>
                <a:gd name="connsiteY20-9520" fmla="*/ 6821670 h 7250295"/>
                <a:gd name="connsiteX21-9521" fmla="*/ 790575 w 2171700"/>
                <a:gd name="connsiteY21-9522" fmla="*/ 6574020 h 7250295"/>
                <a:gd name="connsiteX22-9523" fmla="*/ 762000 w 2171700"/>
                <a:gd name="connsiteY22-9524" fmla="*/ 6250170 h 7250295"/>
                <a:gd name="connsiteX23-9525" fmla="*/ 885825 w 2171700"/>
                <a:gd name="connsiteY23-9526" fmla="*/ 5411970 h 7250295"/>
                <a:gd name="connsiteX24-9527" fmla="*/ 866775 w 2171700"/>
                <a:gd name="connsiteY24-9528" fmla="*/ 5326245 h 7250295"/>
                <a:gd name="connsiteX25-9529" fmla="*/ 971550 w 2171700"/>
                <a:gd name="connsiteY25-9530" fmla="*/ 5211945 h 7250295"/>
                <a:gd name="connsiteX26-9531" fmla="*/ 962025 w 2171700"/>
                <a:gd name="connsiteY26-9532" fmla="*/ 5069070 h 7250295"/>
                <a:gd name="connsiteX27-9533" fmla="*/ 1104900 w 2171700"/>
                <a:gd name="connsiteY27-9534" fmla="*/ 4526145 h 7250295"/>
                <a:gd name="connsiteX28-9535" fmla="*/ 1123950 w 2171700"/>
                <a:gd name="connsiteY28-9536" fmla="*/ 4392795 h 7250295"/>
                <a:gd name="connsiteX29-9537" fmla="*/ 1276350 w 2171700"/>
                <a:gd name="connsiteY29-9538" fmla="*/ 4649970 h 7250295"/>
                <a:gd name="connsiteX30-9539" fmla="*/ 1352550 w 2171700"/>
                <a:gd name="connsiteY30-9540" fmla="*/ 4926195 h 7250295"/>
                <a:gd name="connsiteX31-9541" fmla="*/ 1333500 w 2171700"/>
                <a:gd name="connsiteY31-9542" fmla="*/ 5069070 h 7250295"/>
                <a:gd name="connsiteX32-9543" fmla="*/ 1371600 w 2171700"/>
                <a:gd name="connsiteY32-9544" fmla="*/ 5078595 h 7250295"/>
                <a:gd name="connsiteX33-9545" fmla="*/ 1247775 w 2171700"/>
                <a:gd name="connsiteY33-9546" fmla="*/ 5516745 h 7250295"/>
                <a:gd name="connsiteX34-9547" fmla="*/ 1257300 w 2171700"/>
                <a:gd name="connsiteY34-9548" fmla="*/ 6469245 h 7250295"/>
                <a:gd name="connsiteX35-9549" fmla="*/ 1333500 w 2171700"/>
                <a:gd name="connsiteY35-9550" fmla="*/ 6583545 h 7250295"/>
                <a:gd name="connsiteX36-9551" fmla="*/ 1314450 w 2171700"/>
                <a:gd name="connsiteY36-9552" fmla="*/ 6735945 h 7250295"/>
                <a:gd name="connsiteX37-9553" fmla="*/ 1323975 w 2171700"/>
                <a:gd name="connsiteY37-9554" fmla="*/ 6859770 h 7250295"/>
                <a:gd name="connsiteX38-9555" fmla="*/ 1304925 w 2171700"/>
                <a:gd name="connsiteY38-9556" fmla="*/ 7012170 h 7250295"/>
                <a:gd name="connsiteX39-9557" fmla="*/ 1704975 w 2171700"/>
                <a:gd name="connsiteY39-9558" fmla="*/ 7212195 h 7250295"/>
                <a:gd name="connsiteX40-9559" fmla="*/ 2152650 w 2171700"/>
                <a:gd name="connsiteY40-9560" fmla="*/ 7212195 h 7250295"/>
                <a:gd name="connsiteX41-9561" fmla="*/ 2171700 w 2171700"/>
                <a:gd name="connsiteY41-9562" fmla="*/ 7069320 h 7250295"/>
                <a:gd name="connsiteX42-9563" fmla="*/ 1676400 w 2171700"/>
                <a:gd name="connsiteY42-9564" fmla="*/ 6564495 h 7250295"/>
                <a:gd name="connsiteX43-9565" fmla="*/ 1685925 w 2171700"/>
                <a:gd name="connsiteY43-9566" fmla="*/ 6459720 h 7250295"/>
                <a:gd name="connsiteX44-9567" fmla="*/ 1657350 w 2171700"/>
                <a:gd name="connsiteY44-9568" fmla="*/ 6250170 h 7250295"/>
                <a:gd name="connsiteX45-9569" fmla="*/ 1704975 w 2171700"/>
                <a:gd name="connsiteY45-9570" fmla="*/ 5973945 h 7250295"/>
                <a:gd name="connsiteX46-9571" fmla="*/ 1739049 w 2171700"/>
                <a:gd name="connsiteY46-9572" fmla="*/ 5363804 h 7250295"/>
                <a:gd name="connsiteX47-9573" fmla="*/ 1797611 w 2171700"/>
                <a:gd name="connsiteY47-9574" fmla="*/ 5317321 h 7250295"/>
                <a:gd name="connsiteX48-9575" fmla="*/ 1884207 w 2171700"/>
                <a:gd name="connsiteY48-9576" fmla="*/ 5097645 h 7250295"/>
                <a:gd name="connsiteX49-9577" fmla="*/ 1909357 w 2171700"/>
                <a:gd name="connsiteY49-9578" fmla="*/ 4805496 h 7250295"/>
                <a:gd name="connsiteX50-9579" fmla="*/ 1900373 w 2171700"/>
                <a:gd name="connsiteY50-9580" fmla="*/ 4348776 h 7250295"/>
                <a:gd name="connsiteX51-9581" fmla="*/ 1881052 w 2171700"/>
                <a:gd name="connsiteY51-9582" fmla="*/ 3902573 h 7250295"/>
                <a:gd name="connsiteX52-9583" fmla="*/ 1855362 w 2171700"/>
                <a:gd name="connsiteY52-9584" fmla="*/ 3584643 h 7250295"/>
                <a:gd name="connsiteX53-9585" fmla="*/ 2056257 w 2171700"/>
                <a:gd name="connsiteY53-9586" fmla="*/ 2654077 h 7250295"/>
                <a:gd name="connsiteX54-9587" fmla="*/ 2042707 w 2171700"/>
                <a:gd name="connsiteY54-9588" fmla="*/ 2404684 h 7250295"/>
                <a:gd name="connsiteX55-9589" fmla="*/ 1981200 w 2171700"/>
                <a:gd name="connsiteY55-9590" fmla="*/ 1864914 h 7250295"/>
                <a:gd name="connsiteX56-9591" fmla="*/ 1936459 w 2171700"/>
                <a:gd name="connsiteY56-9592" fmla="*/ 1677029 h 7250295"/>
                <a:gd name="connsiteX57-9593" fmla="*/ 1922037 w 2171700"/>
                <a:gd name="connsiteY57-9594" fmla="*/ 1432534 h 7250295"/>
                <a:gd name="connsiteX58-9595" fmla="*/ 1874412 w 2171700"/>
                <a:gd name="connsiteY58-9596" fmla="*/ 1302338 h 7250295"/>
                <a:gd name="connsiteX59-9597" fmla="*/ 1407687 w 2171700"/>
                <a:gd name="connsiteY59-9598" fmla="*/ 1134975 h 7250295"/>
                <a:gd name="connsiteX60-9599" fmla="*/ 1309221 w 2171700"/>
                <a:gd name="connsiteY60-9600" fmla="*/ 1020075 h 7250295"/>
                <a:gd name="connsiteX61-9601" fmla="*/ 1365230 w 2171700"/>
                <a:gd name="connsiteY61-9602" fmla="*/ 821521 h 7250295"/>
                <a:gd name="connsiteX62-9603" fmla="*/ 1433407 w 2171700"/>
                <a:gd name="connsiteY62-9604" fmla="*/ 622909 h 7250295"/>
                <a:gd name="connsiteX63-9605" fmla="*/ 1444916 w 2171700"/>
                <a:gd name="connsiteY63-9606" fmla="*/ 380757 h 7250295"/>
                <a:gd name="connsiteX64-9607" fmla="*/ 1330946 w 2171700"/>
                <a:gd name="connsiteY64-9608" fmla="*/ 143773 h 7250295"/>
                <a:gd name="connsiteX65-9609" fmla="*/ 1063645 w 2171700"/>
                <a:gd name="connsiteY65-9610" fmla="*/ 568 h 7250295"/>
                <a:gd name="connsiteX0-9611" fmla="*/ 1063645 w 2171700"/>
                <a:gd name="connsiteY0-9612" fmla="*/ 568 h 7250295"/>
                <a:gd name="connsiteX1-9613" fmla="*/ 809625 w 2171700"/>
                <a:gd name="connsiteY1-9614" fmla="*/ 116070 h 7250295"/>
                <a:gd name="connsiteX2-9615" fmla="*/ 685800 w 2171700"/>
                <a:gd name="connsiteY2-9616" fmla="*/ 297045 h 7250295"/>
                <a:gd name="connsiteX3-9617" fmla="*/ 704850 w 2171700"/>
                <a:gd name="connsiteY3-9618" fmla="*/ 620895 h 7250295"/>
                <a:gd name="connsiteX4-9619" fmla="*/ 838200 w 2171700"/>
                <a:gd name="connsiteY4-9620" fmla="*/ 897120 h 7250295"/>
                <a:gd name="connsiteX5-9621" fmla="*/ 742950 w 2171700"/>
                <a:gd name="connsiteY5-9622" fmla="*/ 1011420 h 7250295"/>
                <a:gd name="connsiteX6-9623" fmla="*/ 133350 w 2171700"/>
                <a:gd name="connsiteY6-9624" fmla="*/ 1220970 h 7250295"/>
                <a:gd name="connsiteX7-9625" fmla="*/ 0 w 2171700"/>
                <a:gd name="connsiteY7-9626" fmla="*/ 2211570 h 7250295"/>
                <a:gd name="connsiteX8-9627" fmla="*/ 333375 w 2171700"/>
                <a:gd name="connsiteY8-9628" fmla="*/ 3106920 h 7250295"/>
                <a:gd name="connsiteX9-9629" fmla="*/ 247650 w 2171700"/>
                <a:gd name="connsiteY9-9630" fmla="*/ 3840345 h 7250295"/>
                <a:gd name="connsiteX10-9631" fmla="*/ 371475 w 2171700"/>
                <a:gd name="connsiteY10-9632" fmla="*/ 4059420 h 7250295"/>
                <a:gd name="connsiteX11-9633" fmla="*/ 495300 w 2171700"/>
                <a:gd name="connsiteY11-9634" fmla="*/ 4278495 h 7250295"/>
                <a:gd name="connsiteX12-9635" fmla="*/ 476250 w 2171700"/>
                <a:gd name="connsiteY12-9636" fmla="*/ 4735695 h 7250295"/>
                <a:gd name="connsiteX13-9637" fmla="*/ 476250 w 2171700"/>
                <a:gd name="connsiteY13-9638" fmla="*/ 5097645 h 7250295"/>
                <a:gd name="connsiteX14-9639" fmla="*/ 371475 w 2171700"/>
                <a:gd name="connsiteY14-9640" fmla="*/ 6145395 h 7250295"/>
                <a:gd name="connsiteX15-9641" fmla="*/ 371475 w 2171700"/>
                <a:gd name="connsiteY15-9642" fmla="*/ 6621645 h 7250295"/>
                <a:gd name="connsiteX16-9643" fmla="*/ 400050 w 2171700"/>
                <a:gd name="connsiteY16-9644" fmla="*/ 6821670 h 7250295"/>
                <a:gd name="connsiteX17-9645" fmla="*/ 323850 w 2171700"/>
                <a:gd name="connsiteY17-9646" fmla="*/ 7002645 h 7250295"/>
                <a:gd name="connsiteX18-9647" fmla="*/ 533400 w 2171700"/>
                <a:gd name="connsiteY18-9648" fmla="*/ 7250295 h 7250295"/>
                <a:gd name="connsiteX19-9649" fmla="*/ 952500 w 2171700"/>
                <a:gd name="connsiteY19-9650" fmla="*/ 7240770 h 7250295"/>
                <a:gd name="connsiteX20-9651" fmla="*/ 733425 w 2171700"/>
                <a:gd name="connsiteY20-9652" fmla="*/ 6821670 h 7250295"/>
                <a:gd name="connsiteX21-9653" fmla="*/ 790575 w 2171700"/>
                <a:gd name="connsiteY21-9654" fmla="*/ 6574020 h 7250295"/>
                <a:gd name="connsiteX22-9655" fmla="*/ 762000 w 2171700"/>
                <a:gd name="connsiteY22-9656" fmla="*/ 6250170 h 7250295"/>
                <a:gd name="connsiteX23-9657" fmla="*/ 885825 w 2171700"/>
                <a:gd name="connsiteY23-9658" fmla="*/ 5411970 h 7250295"/>
                <a:gd name="connsiteX24-9659" fmla="*/ 866775 w 2171700"/>
                <a:gd name="connsiteY24-9660" fmla="*/ 5326245 h 7250295"/>
                <a:gd name="connsiteX25-9661" fmla="*/ 971550 w 2171700"/>
                <a:gd name="connsiteY25-9662" fmla="*/ 5211945 h 7250295"/>
                <a:gd name="connsiteX26-9663" fmla="*/ 962025 w 2171700"/>
                <a:gd name="connsiteY26-9664" fmla="*/ 5069070 h 7250295"/>
                <a:gd name="connsiteX27-9665" fmla="*/ 1104900 w 2171700"/>
                <a:gd name="connsiteY27-9666" fmla="*/ 4526145 h 7250295"/>
                <a:gd name="connsiteX28-9667" fmla="*/ 1123950 w 2171700"/>
                <a:gd name="connsiteY28-9668" fmla="*/ 4392795 h 7250295"/>
                <a:gd name="connsiteX29-9669" fmla="*/ 1276350 w 2171700"/>
                <a:gd name="connsiteY29-9670" fmla="*/ 4649970 h 7250295"/>
                <a:gd name="connsiteX30-9671" fmla="*/ 1352550 w 2171700"/>
                <a:gd name="connsiteY30-9672" fmla="*/ 4926195 h 7250295"/>
                <a:gd name="connsiteX31-9673" fmla="*/ 1333500 w 2171700"/>
                <a:gd name="connsiteY31-9674" fmla="*/ 5069070 h 7250295"/>
                <a:gd name="connsiteX32-9675" fmla="*/ 1371600 w 2171700"/>
                <a:gd name="connsiteY32-9676" fmla="*/ 5078595 h 7250295"/>
                <a:gd name="connsiteX33-9677" fmla="*/ 1247775 w 2171700"/>
                <a:gd name="connsiteY33-9678" fmla="*/ 5516745 h 7250295"/>
                <a:gd name="connsiteX34-9679" fmla="*/ 1257300 w 2171700"/>
                <a:gd name="connsiteY34-9680" fmla="*/ 6469245 h 7250295"/>
                <a:gd name="connsiteX35-9681" fmla="*/ 1333500 w 2171700"/>
                <a:gd name="connsiteY35-9682" fmla="*/ 6583545 h 7250295"/>
                <a:gd name="connsiteX36-9683" fmla="*/ 1314450 w 2171700"/>
                <a:gd name="connsiteY36-9684" fmla="*/ 6735945 h 7250295"/>
                <a:gd name="connsiteX37-9685" fmla="*/ 1323975 w 2171700"/>
                <a:gd name="connsiteY37-9686" fmla="*/ 6859770 h 7250295"/>
                <a:gd name="connsiteX38-9687" fmla="*/ 1304925 w 2171700"/>
                <a:gd name="connsiteY38-9688" fmla="*/ 7012170 h 7250295"/>
                <a:gd name="connsiteX39-9689" fmla="*/ 1704975 w 2171700"/>
                <a:gd name="connsiteY39-9690" fmla="*/ 7212195 h 7250295"/>
                <a:gd name="connsiteX40-9691" fmla="*/ 2152650 w 2171700"/>
                <a:gd name="connsiteY40-9692" fmla="*/ 7212195 h 7250295"/>
                <a:gd name="connsiteX41-9693" fmla="*/ 2171700 w 2171700"/>
                <a:gd name="connsiteY41-9694" fmla="*/ 7069320 h 7250295"/>
                <a:gd name="connsiteX42-9695" fmla="*/ 1676400 w 2171700"/>
                <a:gd name="connsiteY42-9696" fmla="*/ 6564495 h 7250295"/>
                <a:gd name="connsiteX43-9697" fmla="*/ 1685925 w 2171700"/>
                <a:gd name="connsiteY43-9698" fmla="*/ 6459720 h 7250295"/>
                <a:gd name="connsiteX44-9699" fmla="*/ 1657350 w 2171700"/>
                <a:gd name="connsiteY44-9700" fmla="*/ 6250170 h 7250295"/>
                <a:gd name="connsiteX45-9701" fmla="*/ 1704975 w 2171700"/>
                <a:gd name="connsiteY45-9702" fmla="*/ 5973945 h 7250295"/>
                <a:gd name="connsiteX46-9703" fmla="*/ 1727631 w 2171700"/>
                <a:gd name="connsiteY46-9704" fmla="*/ 5512209 h 7250295"/>
                <a:gd name="connsiteX47-9705" fmla="*/ 1739049 w 2171700"/>
                <a:gd name="connsiteY47-9706" fmla="*/ 5363804 h 7250295"/>
                <a:gd name="connsiteX48-9707" fmla="*/ 1797611 w 2171700"/>
                <a:gd name="connsiteY48-9708" fmla="*/ 5317321 h 7250295"/>
                <a:gd name="connsiteX49-9709" fmla="*/ 1884207 w 2171700"/>
                <a:gd name="connsiteY49-9710" fmla="*/ 5097645 h 7250295"/>
                <a:gd name="connsiteX50-9711" fmla="*/ 1909357 w 2171700"/>
                <a:gd name="connsiteY50-9712" fmla="*/ 4805496 h 7250295"/>
                <a:gd name="connsiteX51-9713" fmla="*/ 1900373 w 2171700"/>
                <a:gd name="connsiteY51-9714" fmla="*/ 4348776 h 7250295"/>
                <a:gd name="connsiteX52-9715" fmla="*/ 1881052 w 2171700"/>
                <a:gd name="connsiteY52-9716" fmla="*/ 3902573 h 7250295"/>
                <a:gd name="connsiteX53-9717" fmla="*/ 1855362 w 2171700"/>
                <a:gd name="connsiteY53-9718" fmla="*/ 3584643 h 7250295"/>
                <a:gd name="connsiteX54-9719" fmla="*/ 2056257 w 2171700"/>
                <a:gd name="connsiteY54-9720" fmla="*/ 2654077 h 7250295"/>
                <a:gd name="connsiteX55-9721" fmla="*/ 2042707 w 2171700"/>
                <a:gd name="connsiteY55-9722" fmla="*/ 2404684 h 7250295"/>
                <a:gd name="connsiteX56-9723" fmla="*/ 1981200 w 2171700"/>
                <a:gd name="connsiteY56-9724" fmla="*/ 1864914 h 7250295"/>
                <a:gd name="connsiteX57-9725" fmla="*/ 1936459 w 2171700"/>
                <a:gd name="connsiteY57-9726" fmla="*/ 1677029 h 7250295"/>
                <a:gd name="connsiteX58-9727" fmla="*/ 1922037 w 2171700"/>
                <a:gd name="connsiteY58-9728" fmla="*/ 1432534 h 7250295"/>
                <a:gd name="connsiteX59-9729" fmla="*/ 1874412 w 2171700"/>
                <a:gd name="connsiteY59-9730" fmla="*/ 1302338 h 7250295"/>
                <a:gd name="connsiteX60-9731" fmla="*/ 1407687 w 2171700"/>
                <a:gd name="connsiteY60-9732" fmla="*/ 1134975 h 7250295"/>
                <a:gd name="connsiteX61-9733" fmla="*/ 1309221 w 2171700"/>
                <a:gd name="connsiteY61-9734" fmla="*/ 1020075 h 7250295"/>
                <a:gd name="connsiteX62-9735" fmla="*/ 1365230 w 2171700"/>
                <a:gd name="connsiteY62-9736" fmla="*/ 821521 h 7250295"/>
                <a:gd name="connsiteX63-9737" fmla="*/ 1433407 w 2171700"/>
                <a:gd name="connsiteY63-9738" fmla="*/ 622909 h 7250295"/>
                <a:gd name="connsiteX64-9739" fmla="*/ 1444916 w 2171700"/>
                <a:gd name="connsiteY64-9740" fmla="*/ 380757 h 7250295"/>
                <a:gd name="connsiteX65-9741" fmla="*/ 1330946 w 2171700"/>
                <a:gd name="connsiteY65-9742" fmla="*/ 143773 h 7250295"/>
                <a:gd name="connsiteX66" fmla="*/ 1063645 w 2171700"/>
                <a:gd name="connsiteY66" fmla="*/ 568 h 7250295"/>
                <a:gd name="connsiteX0-9743" fmla="*/ 1063645 w 2171700"/>
                <a:gd name="connsiteY0-9744" fmla="*/ 568 h 7250295"/>
                <a:gd name="connsiteX1-9745" fmla="*/ 809625 w 2171700"/>
                <a:gd name="connsiteY1-9746" fmla="*/ 116070 h 7250295"/>
                <a:gd name="connsiteX2-9747" fmla="*/ 685800 w 2171700"/>
                <a:gd name="connsiteY2-9748" fmla="*/ 297045 h 7250295"/>
                <a:gd name="connsiteX3-9749" fmla="*/ 704850 w 2171700"/>
                <a:gd name="connsiteY3-9750" fmla="*/ 620895 h 7250295"/>
                <a:gd name="connsiteX4-9751" fmla="*/ 838200 w 2171700"/>
                <a:gd name="connsiteY4-9752" fmla="*/ 897120 h 7250295"/>
                <a:gd name="connsiteX5-9753" fmla="*/ 742950 w 2171700"/>
                <a:gd name="connsiteY5-9754" fmla="*/ 1011420 h 7250295"/>
                <a:gd name="connsiteX6-9755" fmla="*/ 133350 w 2171700"/>
                <a:gd name="connsiteY6-9756" fmla="*/ 1220970 h 7250295"/>
                <a:gd name="connsiteX7-9757" fmla="*/ 0 w 2171700"/>
                <a:gd name="connsiteY7-9758" fmla="*/ 2211570 h 7250295"/>
                <a:gd name="connsiteX8-9759" fmla="*/ 333375 w 2171700"/>
                <a:gd name="connsiteY8-9760" fmla="*/ 3106920 h 7250295"/>
                <a:gd name="connsiteX9-9761" fmla="*/ 247650 w 2171700"/>
                <a:gd name="connsiteY9-9762" fmla="*/ 3840345 h 7250295"/>
                <a:gd name="connsiteX10-9763" fmla="*/ 371475 w 2171700"/>
                <a:gd name="connsiteY10-9764" fmla="*/ 4059420 h 7250295"/>
                <a:gd name="connsiteX11-9765" fmla="*/ 495300 w 2171700"/>
                <a:gd name="connsiteY11-9766" fmla="*/ 4278495 h 7250295"/>
                <a:gd name="connsiteX12-9767" fmla="*/ 476250 w 2171700"/>
                <a:gd name="connsiteY12-9768" fmla="*/ 4735695 h 7250295"/>
                <a:gd name="connsiteX13-9769" fmla="*/ 476250 w 2171700"/>
                <a:gd name="connsiteY13-9770" fmla="*/ 5097645 h 7250295"/>
                <a:gd name="connsiteX14-9771" fmla="*/ 371475 w 2171700"/>
                <a:gd name="connsiteY14-9772" fmla="*/ 6145395 h 7250295"/>
                <a:gd name="connsiteX15-9773" fmla="*/ 371475 w 2171700"/>
                <a:gd name="connsiteY15-9774" fmla="*/ 6621645 h 7250295"/>
                <a:gd name="connsiteX16-9775" fmla="*/ 400050 w 2171700"/>
                <a:gd name="connsiteY16-9776" fmla="*/ 6821670 h 7250295"/>
                <a:gd name="connsiteX17-9777" fmla="*/ 323850 w 2171700"/>
                <a:gd name="connsiteY17-9778" fmla="*/ 7002645 h 7250295"/>
                <a:gd name="connsiteX18-9779" fmla="*/ 533400 w 2171700"/>
                <a:gd name="connsiteY18-9780" fmla="*/ 7250295 h 7250295"/>
                <a:gd name="connsiteX19-9781" fmla="*/ 952500 w 2171700"/>
                <a:gd name="connsiteY19-9782" fmla="*/ 7240770 h 7250295"/>
                <a:gd name="connsiteX20-9783" fmla="*/ 733425 w 2171700"/>
                <a:gd name="connsiteY20-9784" fmla="*/ 6821670 h 7250295"/>
                <a:gd name="connsiteX21-9785" fmla="*/ 790575 w 2171700"/>
                <a:gd name="connsiteY21-9786" fmla="*/ 6574020 h 7250295"/>
                <a:gd name="connsiteX22-9787" fmla="*/ 762000 w 2171700"/>
                <a:gd name="connsiteY22-9788" fmla="*/ 6250170 h 7250295"/>
                <a:gd name="connsiteX23-9789" fmla="*/ 885825 w 2171700"/>
                <a:gd name="connsiteY23-9790" fmla="*/ 5411970 h 7250295"/>
                <a:gd name="connsiteX24-9791" fmla="*/ 866775 w 2171700"/>
                <a:gd name="connsiteY24-9792" fmla="*/ 5326245 h 7250295"/>
                <a:gd name="connsiteX25-9793" fmla="*/ 971550 w 2171700"/>
                <a:gd name="connsiteY25-9794" fmla="*/ 5211945 h 7250295"/>
                <a:gd name="connsiteX26-9795" fmla="*/ 962025 w 2171700"/>
                <a:gd name="connsiteY26-9796" fmla="*/ 5069070 h 7250295"/>
                <a:gd name="connsiteX27-9797" fmla="*/ 1104900 w 2171700"/>
                <a:gd name="connsiteY27-9798" fmla="*/ 4526145 h 7250295"/>
                <a:gd name="connsiteX28-9799" fmla="*/ 1123950 w 2171700"/>
                <a:gd name="connsiteY28-9800" fmla="*/ 4392795 h 7250295"/>
                <a:gd name="connsiteX29-9801" fmla="*/ 1276350 w 2171700"/>
                <a:gd name="connsiteY29-9802" fmla="*/ 4649970 h 7250295"/>
                <a:gd name="connsiteX30-9803" fmla="*/ 1352550 w 2171700"/>
                <a:gd name="connsiteY30-9804" fmla="*/ 4926195 h 7250295"/>
                <a:gd name="connsiteX31-9805" fmla="*/ 1333500 w 2171700"/>
                <a:gd name="connsiteY31-9806" fmla="*/ 5069070 h 7250295"/>
                <a:gd name="connsiteX32-9807" fmla="*/ 1371600 w 2171700"/>
                <a:gd name="connsiteY32-9808" fmla="*/ 5078595 h 7250295"/>
                <a:gd name="connsiteX33-9809" fmla="*/ 1247775 w 2171700"/>
                <a:gd name="connsiteY33-9810" fmla="*/ 5516745 h 7250295"/>
                <a:gd name="connsiteX34-9811" fmla="*/ 1257300 w 2171700"/>
                <a:gd name="connsiteY34-9812" fmla="*/ 6469245 h 7250295"/>
                <a:gd name="connsiteX35-9813" fmla="*/ 1333500 w 2171700"/>
                <a:gd name="connsiteY35-9814" fmla="*/ 6583545 h 7250295"/>
                <a:gd name="connsiteX36-9815" fmla="*/ 1314450 w 2171700"/>
                <a:gd name="connsiteY36-9816" fmla="*/ 6735945 h 7250295"/>
                <a:gd name="connsiteX37-9817" fmla="*/ 1323975 w 2171700"/>
                <a:gd name="connsiteY37-9818" fmla="*/ 6859770 h 7250295"/>
                <a:gd name="connsiteX38-9819" fmla="*/ 1304925 w 2171700"/>
                <a:gd name="connsiteY38-9820" fmla="*/ 7012170 h 7250295"/>
                <a:gd name="connsiteX39-9821" fmla="*/ 1704975 w 2171700"/>
                <a:gd name="connsiteY39-9822" fmla="*/ 7212195 h 7250295"/>
                <a:gd name="connsiteX40-9823" fmla="*/ 2152650 w 2171700"/>
                <a:gd name="connsiteY40-9824" fmla="*/ 7212195 h 7250295"/>
                <a:gd name="connsiteX41-9825" fmla="*/ 2171700 w 2171700"/>
                <a:gd name="connsiteY41-9826" fmla="*/ 7069320 h 7250295"/>
                <a:gd name="connsiteX42-9827" fmla="*/ 1676400 w 2171700"/>
                <a:gd name="connsiteY42-9828" fmla="*/ 6564495 h 7250295"/>
                <a:gd name="connsiteX43-9829" fmla="*/ 1685925 w 2171700"/>
                <a:gd name="connsiteY43-9830" fmla="*/ 6459720 h 7250295"/>
                <a:gd name="connsiteX44-9831" fmla="*/ 1657350 w 2171700"/>
                <a:gd name="connsiteY44-9832" fmla="*/ 6250170 h 7250295"/>
                <a:gd name="connsiteX45-9833" fmla="*/ 1704975 w 2171700"/>
                <a:gd name="connsiteY45-9834" fmla="*/ 5973945 h 7250295"/>
                <a:gd name="connsiteX46-9835" fmla="*/ 1727631 w 2171700"/>
                <a:gd name="connsiteY46-9836" fmla="*/ 5512209 h 7250295"/>
                <a:gd name="connsiteX47-9837" fmla="*/ 1739049 w 2171700"/>
                <a:gd name="connsiteY47-9838" fmla="*/ 5363804 h 7250295"/>
                <a:gd name="connsiteX48-9839" fmla="*/ 1797611 w 2171700"/>
                <a:gd name="connsiteY48-9840" fmla="*/ 5317321 h 7250295"/>
                <a:gd name="connsiteX49-9841" fmla="*/ 1884207 w 2171700"/>
                <a:gd name="connsiteY49-9842" fmla="*/ 5097645 h 7250295"/>
                <a:gd name="connsiteX50-9843" fmla="*/ 1909357 w 2171700"/>
                <a:gd name="connsiteY50-9844" fmla="*/ 4805496 h 7250295"/>
                <a:gd name="connsiteX51-9845" fmla="*/ 1900373 w 2171700"/>
                <a:gd name="connsiteY51-9846" fmla="*/ 4348776 h 7250295"/>
                <a:gd name="connsiteX52-9847" fmla="*/ 1881052 w 2171700"/>
                <a:gd name="connsiteY52-9848" fmla="*/ 3902573 h 7250295"/>
                <a:gd name="connsiteX53-9849" fmla="*/ 1855362 w 2171700"/>
                <a:gd name="connsiteY53-9850" fmla="*/ 3584643 h 7250295"/>
                <a:gd name="connsiteX54-9851" fmla="*/ 2056257 w 2171700"/>
                <a:gd name="connsiteY54-9852" fmla="*/ 2654077 h 7250295"/>
                <a:gd name="connsiteX55-9853" fmla="*/ 2042707 w 2171700"/>
                <a:gd name="connsiteY55-9854" fmla="*/ 2404684 h 7250295"/>
                <a:gd name="connsiteX56-9855" fmla="*/ 1981200 w 2171700"/>
                <a:gd name="connsiteY56-9856" fmla="*/ 1864914 h 7250295"/>
                <a:gd name="connsiteX57-9857" fmla="*/ 1936459 w 2171700"/>
                <a:gd name="connsiteY57-9858" fmla="*/ 1677029 h 7250295"/>
                <a:gd name="connsiteX58-9859" fmla="*/ 1922037 w 2171700"/>
                <a:gd name="connsiteY58-9860" fmla="*/ 1432534 h 7250295"/>
                <a:gd name="connsiteX59-9861" fmla="*/ 1874412 w 2171700"/>
                <a:gd name="connsiteY59-9862" fmla="*/ 1302338 h 7250295"/>
                <a:gd name="connsiteX60-9863" fmla="*/ 1407687 w 2171700"/>
                <a:gd name="connsiteY60-9864" fmla="*/ 1134975 h 7250295"/>
                <a:gd name="connsiteX61-9865" fmla="*/ 1309221 w 2171700"/>
                <a:gd name="connsiteY61-9866" fmla="*/ 1020075 h 7250295"/>
                <a:gd name="connsiteX62-9867" fmla="*/ 1365230 w 2171700"/>
                <a:gd name="connsiteY62-9868" fmla="*/ 821521 h 7250295"/>
                <a:gd name="connsiteX63-9869" fmla="*/ 1433407 w 2171700"/>
                <a:gd name="connsiteY63-9870" fmla="*/ 622909 h 7250295"/>
                <a:gd name="connsiteX64-9871" fmla="*/ 1444916 w 2171700"/>
                <a:gd name="connsiteY64-9872" fmla="*/ 380757 h 7250295"/>
                <a:gd name="connsiteX65-9873" fmla="*/ 1330946 w 2171700"/>
                <a:gd name="connsiteY65-9874" fmla="*/ 143773 h 7250295"/>
                <a:gd name="connsiteX66-9875" fmla="*/ 1063645 w 2171700"/>
                <a:gd name="connsiteY66-9876" fmla="*/ 568 h 7250295"/>
                <a:gd name="connsiteX0-9877" fmla="*/ 1063645 w 2171700"/>
                <a:gd name="connsiteY0-9878" fmla="*/ 568 h 7250295"/>
                <a:gd name="connsiteX1-9879" fmla="*/ 809625 w 2171700"/>
                <a:gd name="connsiteY1-9880" fmla="*/ 116070 h 7250295"/>
                <a:gd name="connsiteX2-9881" fmla="*/ 685800 w 2171700"/>
                <a:gd name="connsiteY2-9882" fmla="*/ 297045 h 7250295"/>
                <a:gd name="connsiteX3-9883" fmla="*/ 704850 w 2171700"/>
                <a:gd name="connsiteY3-9884" fmla="*/ 620895 h 7250295"/>
                <a:gd name="connsiteX4-9885" fmla="*/ 838200 w 2171700"/>
                <a:gd name="connsiteY4-9886" fmla="*/ 897120 h 7250295"/>
                <a:gd name="connsiteX5-9887" fmla="*/ 742950 w 2171700"/>
                <a:gd name="connsiteY5-9888" fmla="*/ 1011420 h 7250295"/>
                <a:gd name="connsiteX6-9889" fmla="*/ 133350 w 2171700"/>
                <a:gd name="connsiteY6-9890" fmla="*/ 1220970 h 7250295"/>
                <a:gd name="connsiteX7-9891" fmla="*/ 0 w 2171700"/>
                <a:gd name="connsiteY7-9892" fmla="*/ 2211570 h 7250295"/>
                <a:gd name="connsiteX8-9893" fmla="*/ 333375 w 2171700"/>
                <a:gd name="connsiteY8-9894" fmla="*/ 3106920 h 7250295"/>
                <a:gd name="connsiteX9-9895" fmla="*/ 247650 w 2171700"/>
                <a:gd name="connsiteY9-9896" fmla="*/ 3840345 h 7250295"/>
                <a:gd name="connsiteX10-9897" fmla="*/ 371475 w 2171700"/>
                <a:gd name="connsiteY10-9898" fmla="*/ 4059420 h 7250295"/>
                <a:gd name="connsiteX11-9899" fmla="*/ 495300 w 2171700"/>
                <a:gd name="connsiteY11-9900" fmla="*/ 4278495 h 7250295"/>
                <a:gd name="connsiteX12-9901" fmla="*/ 476250 w 2171700"/>
                <a:gd name="connsiteY12-9902" fmla="*/ 4735695 h 7250295"/>
                <a:gd name="connsiteX13-9903" fmla="*/ 476250 w 2171700"/>
                <a:gd name="connsiteY13-9904" fmla="*/ 5097645 h 7250295"/>
                <a:gd name="connsiteX14-9905" fmla="*/ 371475 w 2171700"/>
                <a:gd name="connsiteY14-9906" fmla="*/ 6145395 h 7250295"/>
                <a:gd name="connsiteX15-9907" fmla="*/ 371475 w 2171700"/>
                <a:gd name="connsiteY15-9908" fmla="*/ 6621645 h 7250295"/>
                <a:gd name="connsiteX16-9909" fmla="*/ 400050 w 2171700"/>
                <a:gd name="connsiteY16-9910" fmla="*/ 6821670 h 7250295"/>
                <a:gd name="connsiteX17-9911" fmla="*/ 323850 w 2171700"/>
                <a:gd name="connsiteY17-9912" fmla="*/ 7002645 h 7250295"/>
                <a:gd name="connsiteX18-9913" fmla="*/ 533400 w 2171700"/>
                <a:gd name="connsiteY18-9914" fmla="*/ 7250295 h 7250295"/>
                <a:gd name="connsiteX19-9915" fmla="*/ 952500 w 2171700"/>
                <a:gd name="connsiteY19-9916" fmla="*/ 7240770 h 7250295"/>
                <a:gd name="connsiteX20-9917" fmla="*/ 733425 w 2171700"/>
                <a:gd name="connsiteY20-9918" fmla="*/ 6821670 h 7250295"/>
                <a:gd name="connsiteX21-9919" fmla="*/ 790575 w 2171700"/>
                <a:gd name="connsiteY21-9920" fmla="*/ 6574020 h 7250295"/>
                <a:gd name="connsiteX22-9921" fmla="*/ 762000 w 2171700"/>
                <a:gd name="connsiteY22-9922" fmla="*/ 6250170 h 7250295"/>
                <a:gd name="connsiteX23-9923" fmla="*/ 885825 w 2171700"/>
                <a:gd name="connsiteY23-9924" fmla="*/ 5411970 h 7250295"/>
                <a:gd name="connsiteX24-9925" fmla="*/ 866775 w 2171700"/>
                <a:gd name="connsiteY24-9926" fmla="*/ 5326245 h 7250295"/>
                <a:gd name="connsiteX25-9927" fmla="*/ 971550 w 2171700"/>
                <a:gd name="connsiteY25-9928" fmla="*/ 5211945 h 7250295"/>
                <a:gd name="connsiteX26-9929" fmla="*/ 962025 w 2171700"/>
                <a:gd name="connsiteY26-9930" fmla="*/ 5069070 h 7250295"/>
                <a:gd name="connsiteX27-9931" fmla="*/ 1104900 w 2171700"/>
                <a:gd name="connsiteY27-9932" fmla="*/ 4526145 h 7250295"/>
                <a:gd name="connsiteX28-9933" fmla="*/ 1123950 w 2171700"/>
                <a:gd name="connsiteY28-9934" fmla="*/ 4392795 h 7250295"/>
                <a:gd name="connsiteX29-9935" fmla="*/ 1276350 w 2171700"/>
                <a:gd name="connsiteY29-9936" fmla="*/ 4649970 h 7250295"/>
                <a:gd name="connsiteX30-9937" fmla="*/ 1352550 w 2171700"/>
                <a:gd name="connsiteY30-9938" fmla="*/ 4926195 h 7250295"/>
                <a:gd name="connsiteX31-9939" fmla="*/ 1333500 w 2171700"/>
                <a:gd name="connsiteY31-9940" fmla="*/ 5069070 h 7250295"/>
                <a:gd name="connsiteX32-9941" fmla="*/ 1371600 w 2171700"/>
                <a:gd name="connsiteY32-9942" fmla="*/ 5078595 h 7250295"/>
                <a:gd name="connsiteX33-9943" fmla="*/ 1247775 w 2171700"/>
                <a:gd name="connsiteY33-9944" fmla="*/ 5516745 h 7250295"/>
                <a:gd name="connsiteX34-9945" fmla="*/ 1257300 w 2171700"/>
                <a:gd name="connsiteY34-9946" fmla="*/ 6469245 h 7250295"/>
                <a:gd name="connsiteX35-9947" fmla="*/ 1333500 w 2171700"/>
                <a:gd name="connsiteY35-9948" fmla="*/ 6583545 h 7250295"/>
                <a:gd name="connsiteX36-9949" fmla="*/ 1314450 w 2171700"/>
                <a:gd name="connsiteY36-9950" fmla="*/ 6735945 h 7250295"/>
                <a:gd name="connsiteX37-9951" fmla="*/ 1323975 w 2171700"/>
                <a:gd name="connsiteY37-9952" fmla="*/ 6859770 h 7250295"/>
                <a:gd name="connsiteX38-9953" fmla="*/ 1304925 w 2171700"/>
                <a:gd name="connsiteY38-9954" fmla="*/ 7012170 h 7250295"/>
                <a:gd name="connsiteX39-9955" fmla="*/ 1704975 w 2171700"/>
                <a:gd name="connsiteY39-9956" fmla="*/ 7212195 h 7250295"/>
                <a:gd name="connsiteX40-9957" fmla="*/ 2152650 w 2171700"/>
                <a:gd name="connsiteY40-9958" fmla="*/ 7212195 h 7250295"/>
                <a:gd name="connsiteX41-9959" fmla="*/ 2171700 w 2171700"/>
                <a:gd name="connsiteY41-9960" fmla="*/ 7069320 h 7250295"/>
                <a:gd name="connsiteX42-9961" fmla="*/ 1676400 w 2171700"/>
                <a:gd name="connsiteY42-9962" fmla="*/ 6564495 h 7250295"/>
                <a:gd name="connsiteX43-9963" fmla="*/ 1685925 w 2171700"/>
                <a:gd name="connsiteY43-9964" fmla="*/ 6459720 h 7250295"/>
                <a:gd name="connsiteX44-9965" fmla="*/ 1657350 w 2171700"/>
                <a:gd name="connsiteY44-9966" fmla="*/ 6250170 h 7250295"/>
                <a:gd name="connsiteX45-9967" fmla="*/ 1704975 w 2171700"/>
                <a:gd name="connsiteY45-9968" fmla="*/ 5973945 h 7250295"/>
                <a:gd name="connsiteX46-9969" fmla="*/ 1727631 w 2171700"/>
                <a:gd name="connsiteY46-9970" fmla="*/ 5512209 h 7250295"/>
                <a:gd name="connsiteX47-9971" fmla="*/ 1739049 w 2171700"/>
                <a:gd name="connsiteY47-9972" fmla="*/ 5363804 h 7250295"/>
                <a:gd name="connsiteX48-9973" fmla="*/ 1797611 w 2171700"/>
                <a:gd name="connsiteY48-9974" fmla="*/ 5317321 h 7250295"/>
                <a:gd name="connsiteX49-9975" fmla="*/ 1884207 w 2171700"/>
                <a:gd name="connsiteY49-9976" fmla="*/ 5097645 h 7250295"/>
                <a:gd name="connsiteX50-9977" fmla="*/ 1909357 w 2171700"/>
                <a:gd name="connsiteY50-9978" fmla="*/ 4805496 h 7250295"/>
                <a:gd name="connsiteX51-9979" fmla="*/ 1900373 w 2171700"/>
                <a:gd name="connsiteY51-9980" fmla="*/ 4348776 h 7250295"/>
                <a:gd name="connsiteX52-9981" fmla="*/ 1881052 w 2171700"/>
                <a:gd name="connsiteY52-9982" fmla="*/ 3902573 h 7250295"/>
                <a:gd name="connsiteX53-9983" fmla="*/ 1855362 w 2171700"/>
                <a:gd name="connsiteY53-9984" fmla="*/ 3584643 h 7250295"/>
                <a:gd name="connsiteX54-9985" fmla="*/ 2056257 w 2171700"/>
                <a:gd name="connsiteY54-9986" fmla="*/ 2654077 h 7250295"/>
                <a:gd name="connsiteX55-9987" fmla="*/ 2042707 w 2171700"/>
                <a:gd name="connsiteY55-9988" fmla="*/ 2404684 h 7250295"/>
                <a:gd name="connsiteX56-9989" fmla="*/ 1981200 w 2171700"/>
                <a:gd name="connsiteY56-9990" fmla="*/ 1864914 h 7250295"/>
                <a:gd name="connsiteX57-9991" fmla="*/ 1936459 w 2171700"/>
                <a:gd name="connsiteY57-9992" fmla="*/ 1677029 h 7250295"/>
                <a:gd name="connsiteX58-9993" fmla="*/ 1922037 w 2171700"/>
                <a:gd name="connsiteY58-9994" fmla="*/ 1432534 h 7250295"/>
                <a:gd name="connsiteX59-9995" fmla="*/ 1874412 w 2171700"/>
                <a:gd name="connsiteY59-9996" fmla="*/ 1302338 h 7250295"/>
                <a:gd name="connsiteX60-9997" fmla="*/ 1407687 w 2171700"/>
                <a:gd name="connsiteY60-9998" fmla="*/ 1134975 h 7250295"/>
                <a:gd name="connsiteX61-9999" fmla="*/ 1309221 w 2171700"/>
                <a:gd name="connsiteY61-10000" fmla="*/ 1020075 h 7250295"/>
                <a:gd name="connsiteX62-10001" fmla="*/ 1365230 w 2171700"/>
                <a:gd name="connsiteY62-10002" fmla="*/ 821521 h 7250295"/>
                <a:gd name="connsiteX63-10003" fmla="*/ 1433407 w 2171700"/>
                <a:gd name="connsiteY63-10004" fmla="*/ 622909 h 7250295"/>
                <a:gd name="connsiteX64-10005" fmla="*/ 1444916 w 2171700"/>
                <a:gd name="connsiteY64-10006" fmla="*/ 380757 h 7250295"/>
                <a:gd name="connsiteX65-10007" fmla="*/ 1330946 w 2171700"/>
                <a:gd name="connsiteY65-10008" fmla="*/ 143773 h 7250295"/>
                <a:gd name="connsiteX66-10009" fmla="*/ 1063645 w 2171700"/>
                <a:gd name="connsiteY66-10010" fmla="*/ 568 h 7250295"/>
                <a:gd name="connsiteX0-10011" fmla="*/ 1063645 w 2171700"/>
                <a:gd name="connsiteY0-10012" fmla="*/ 568 h 7250295"/>
                <a:gd name="connsiteX1-10013" fmla="*/ 809625 w 2171700"/>
                <a:gd name="connsiteY1-10014" fmla="*/ 116070 h 7250295"/>
                <a:gd name="connsiteX2-10015" fmla="*/ 685800 w 2171700"/>
                <a:gd name="connsiteY2-10016" fmla="*/ 297045 h 7250295"/>
                <a:gd name="connsiteX3-10017" fmla="*/ 704850 w 2171700"/>
                <a:gd name="connsiteY3-10018" fmla="*/ 620895 h 7250295"/>
                <a:gd name="connsiteX4-10019" fmla="*/ 838200 w 2171700"/>
                <a:gd name="connsiteY4-10020" fmla="*/ 897120 h 7250295"/>
                <a:gd name="connsiteX5-10021" fmla="*/ 742950 w 2171700"/>
                <a:gd name="connsiteY5-10022" fmla="*/ 1011420 h 7250295"/>
                <a:gd name="connsiteX6-10023" fmla="*/ 133350 w 2171700"/>
                <a:gd name="connsiteY6-10024" fmla="*/ 1220970 h 7250295"/>
                <a:gd name="connsiteX7-10025" fmla="*/ 0 w 2171700"/>
                <a:gd name="connsiteY7-10026" fmla="*/ 2211570 h 7250295"/>
                <a:gd name="connsiteX8-10027" fmla="*/ 333375 w 2171700"/>
                <a:gd name="connsiteY8-10028" fmla="*/ 3106920 h 7250295"/>
                <a:gd name="connsiteX9-10029" fmla="*/ 247650 w 2171700"/>
                <a:gd name="connsiteY9-10030" fmla="*/ 3840345 h 7250295"/>
                <a:gd name="connsiteX10-10031" fmla="*/ 371475 w 2171700"/>
                <a:gd name="connsiteY10-10032" fmla="*/ 4059420 h 7250295"/>
                <a:gd name="connsiteX11-10033" fmla="*/ 495300 w 2171700"/>
                <a:gd name="connsiteY11-10034" fmla="*/ 4278495 h 7250295"/>
                <a:gd name="connsiteX12-10035" fmla="*/ 476250 w 2171700"/>
                <a:gd name="connsiteY12-10036" fmla="*/ 4735695 h 7250295"/>
                <a:gd name="connsiteX13-10037" fmla="*/ 476250 w 2171700"/>
                <a:gd name="connsiteY13-10038" fmla="*/ 5097645 h 7250295"/>
                <a:gd name="connsiteX14-10039" fmla="*/ 371475 w 2171700"/>
                <a:gd name="connsiteY14-10040" fmla="*/ 6145395 h 7250295"/>
                <a:gd name="connsiteX15-10041" fmla="*/ 371475 w 2171700"/>
                <a:gd name="connsiteY15-10042" fmla="*/ 6621645 h 7250295"/>
                <a:gd name="connsiteX16-10043" fmla="*/ 400050 w 2171700"/>
                <a:gd name="connsiteY16-10044" fmla="*/ 6821670 h 7250295"/>
                <a:gd name="connsiteX17-10045" fmla="*/ 323850 w 2171700"/>
                <a:gd name="connsiteY17-10046" fmla="*/ 7002645 h 7250295"/>
                <a:gd name="connsiteX18-10047" fmla="*/ 533400 w 2171700"/>
                <a:gd name="connsiteY18-10048" fmla="*/ 7250295 h 7250295"/>
                <a:gd name="connsiteX19-10049" fmla="*/ 952500 w 2171700"/>
                <a:gd name="connsiteY19-10050" fmla="*/ 7240770 h 7250295"/>
                <a:gd name="connsiteX20-10051" fmla="*/ 733425 w 2171700"/>
                <a:gd name="connsiteY20-10052" fmla="*/ 6821670 h 7250295"/>
                <a:gd name="connsiteX21-10053" fmla="*/ 790575 w 2171700"/>
                <a:gd name="connsiteY21-10054" fmla="*/ 6574020 h 7250295"/>
                <a:gd name="connsiteX22-10055" fmla="*/ 762000 w 2171700"/>
                <a:gd name="connsiteY22-10056" fmla="*/ 6250170 h 7250295"/>
                <a:gd name="connsiteX23-10057" fmla="*/ 885825 w 2171700"/>
                <a:gd name="connsiteY23-10058" fmla="*/ 5411970 h 7250295"/>
                <a:gd name="connsiteX24-10059" fmla="*/ 866775 w 2171700"/>
                <a:gd name="connsiteY24-10060" fmla="*/ 5326245 h 7250295"/>
                <a:gd name="connsiteX25-10061" fmla="*/ 971550 w 2171700"/>
                <a:gd name="connsiteY25-10062" fmla="*/ 5211945 h 7250295"/>
                <a:gd name="connsiteX26-10063" fmla="*/ 962025 w 2171700"/>
                <a:gd name="connsiteY26-10064" fmla="*/ 5069070 h 7250295"/>
                <a:gd name="connsiteX27-10065" fmla="*/ 1104900 w 2171700"/>
                <a:gd name="connsiteY27-10066" fmla="*/ 4526145 h 7250295"/>
                <a:gd name="connsiteX28-10067" fmla="*/ 1123950 w 2171700"/>
                <a:gd name="connsiteY28-10068" fmla="*/ 4392795 h 7250295"/>
                <a:gd name="connsiteX29-10069" fmla="*/ 1276350 w 2171700"/>
                <a:gd name="connsiteY29-10070" fmla="*/ 4649970 h 7250295"/>
                <a:gd name="connsiteX30-10071" fmla="*/ 1352550 w 2171700"/>
                <a:gd name="connsiteY30-10072" fmla="*/ 4926195 h 7250295"/>
                <a:gd name="connsiteX31-10073" fmla="*/ 1333500 w 2171700"/>
                <a:gd name="connsiteY31-10074" fmla="*/ 5069070 h 7250295"/>
                <a:gd name="connsiteX32-10075" fmla="*/ 1371600 w 2171700"/>
                <a:gd name="connsiteY32-10076" fmla="*/ 5078595 h 7250295"/>
                <a:gd name="connsiteX33-10077" fmla="*/ 1247775 w 2171700"/>
                <a:gd name="connsiteY33-10078" fmla="*/ 5516745 h 7250295"/>
                <a:gd name="connsiteX34-10079" fmla="*/ 1257300 w 2171700"/>
                <a:gd name="connsiteY34-10080" fmla="*/ 6469245 h 7250295"/>
                <a:gd name="connsiteX35-10081" fmla="*/ 1333500 w 2171700"/>
                <a:gd name="connsiteY35-10082" fmla="*/ 6583545 h 7250295"/>
                <a:gd name="connsiteX36-10083" fmla="*/ 1314450 w 2171700"/>
                <a:gd name="connsiteY36-10084" fmla="*/ 6735945 h 7250295"/>
                <a:gd name="connsiteX37-10085" fmla="*/ 1323975 w 2171700"/>
                <a:gd name="connsiteY37-10086" fmla="*/ 6859770 h 7250295"/>
                <a:gd name="connsiteX38-10087" fmla="*/ 1304925 w 2171700"/>
                <a:gd name="connsiteY38-10088" fmla="*/ 7012170 h 7250295"/>
                <a:gd name="connsiteX39-10089" fmla="*/ 1704975 w 2171700"/>
                <a:gd name="connsiteY39-10090" fmla="*/ 7212195 h 7250295"/>
                <a:gd name="connsiteX40-10091" fmla="*/ 2152650 w 2171700"/>
                <a:gd name="connsiteY40-10092" fmla="*/ 7212195 h 7250295"/>
                <a:gd name="connsiteX41-10093" fmla="*/ 2171700 w 2171700"/>
                <a:gd name="connsiteY41-10094" fmla="*/ 7069320 h 7250295"/>
                <a:gd name="connsiteX42-10095" fmla="*/ 1676400 w 2171700"/>
                <a:gd name="connsiteY42-10096" fmla="*/ 6564495 h 7250295"/>
                <a:gd name="connsiteX43-10097" fmla="*/ 1685925 w 2171700"/>
                <a:gd name="connsiteY43-10098" fmla="*/ 6459720 h 7250295"/>
                <a:gd name="connsiteX44-10099" fmla="*/ 1657350 w 2171700"/>
                <a:gd name="connsiteY44-10100" fmla="*/ 6250170 h 7250295"/>
                <a:gd name="connsiteX45-10101" fmla="*/ 1704975 w 2171700"/>
                <a:gd name="connsiteY45-10102" fmla="*/ 5973945 h 7250295"/>
                <a:gd name="connsiteX46-10103" fmla="*/ 1727631 w 2171700"/>
                <a:gd name="connsiteY46-10104" fmla="*/ 5512209 h 7250295"/>
                <a:gd name="connsiteX47-10105" fmla="*/ 1739049 w 2171700"/>
                <a:gd name="connsiteY47-10106" fmla="*/ 5363804 h 7250295"/>
                <a:gd name="connsiteX48-10107" fmla="*/ 1797611 w 2171700"/>
                <a:gd name="connsiteY48-10108" fmla="*/ 5317321 h 7250295"/>
                <a:gd name="connsiteX49-10109" fmla="*/ 1884207 w 2171700"/>
                <a:gd name="connsiteY49-10110" fmla="*/ 5097645 h 7250295"/>
                <a:gd name="connsiteX50-10111" fmla="*/ 1909357 w 2171700"/>
                <a:gd name="connsiteY50-10112" fmla="*/ 4805496 h 7250295"/>
                <a:gd name="connsiteX51-10113" fmla="*/ 1900373 w 2171700"/>
                <a:gd name="connsiteY51-10114" fmla="*/ 4348776 h 7250295"/>
                <a:gd name="connsiteX52-10115" fmla="*/ 1881052 w 2171700"/>
                <a:gd name="connsiteY52-10116" fmla="*/ 3902573 h 7250295"/>
                <a:gd name="connsiteX53-10117" fmla="*/ 1855362 w 2171700"/>
                <a:gd name="connsiteY53-10118" fmla="*/ 3584643 h 7250295"/>
                <a:gd name="connsiteX54-10119" fmla="*/ 2056257 w 2171700"/>
                <a:gd name="connsiteY54-10120" fmla="*/ 2654077 h 7250295"/>
                <a:gd name="connsiteX55-10121" fmla="*/ 2042707 w 2171700"/>
                <a:gd name="connsiteY55-10122" fmla="*/ 2404684 h 7250295"/>
                <a:gd name="connsiteX56-10123" fmla="*/ 1981200 w 2171700"/>
                <a:gd name="connsiteY56-10124" fmla="*/ 1864914 h 7250295"/>
                <a:gd name="connsiteX57-10125" fmla="*/ 1936459 w 2171700"/>
                <a:gd name="connsiteY57-10126" fmla="*/ 1677029 h 7250295"/>
                <a:gd name="connsiteX58-10127" fmla="*/ 1922037 w 2171700"/>
                <a:gd name="connsiteY58-10128" fmla="*/ 1432534 h 7250295"/>
                <a:gd name="connsiteX59-10129" fmla="*/ 1874412 w 2171700"/>
                <a:gd name="connsiteY59-10130" fmla="*/ 1302338 h 7250295"/>
                <a:gd name="connsiteX60-10131" fmla="*/ 1407687 w 2171700"/>
                <a:gd name="connsiteY60-10132" fmla="*/ 1134975 h 7250295"/>
                <a:gd name="connsiteX61-10133" fmla="*/ 1309221 w 2171700"/>
                <a:gd name="connsiteY61-10134" fmla="*/ 1020075 h 7250295"/>
                <a:gd name="connsiteX62-10135" fmla="*/ 1365230 w 2171700"/>
                <a:gd name="connsiteY62-10136" fmla="*/ 821521 h 7250295"/>
                <a:gd name="connsiteX63-10137" fmla="*/ 1433407 w 2171700"/>
                <a:gd name="connsiteY63-10138" fmla="*/ 622909 h 7250295"/>
                <a:gd name="connsiteX64-10139" fmla="*/ 1444916 w 2171700"/>
                <a:gd name="connsiteY64-10140" fmla="*/ 380757 h 7250295"/>
                <a:gd name="connsiteX65-10141" fmla="*/ 1330946 w 2171700"/>
                <a:gd name="connsiteY65-10142" fmla="*/ 143773 h 7250295"/>
                <a:gd name="connsiteX66-10143" fmla="*/ 1063645 w 2171700"/>
                <a:gd name="connsiteY66-10144" fmla="*/ 568 h 7250295"/>
                <a:gd name="connsiteX0-10145" fmla="*/ 1063645 w 2171700"/>
                <a:gd name="connsiteY0-10146" fmla="*/ 568 h 7250295"/>
                <a:gd name="connsiteX1-10147" fmla="*/ 809625 w 2171700"/>
                <a:gd name="connsiteY1-10148" fmla="*/ 116070 h 7250295"/>
                <a:gd name="connsiteX2-10149" fmla="*/ 685800 w 2171700"/>
                <a:gd name="connsiteY2-10150" fmla="*/ 297045 h 7250295"/>
                <a:gd name="connsiteX3-10151" fmla="*/ 704850 w 2171700"/>
                <a:gd name="connsiteY3-10152" fmla="*/ 620895 h 7250295"/>
                <a:gd name="connsiteX4-10153" fmla="*/ 838200 w 2171700"/>
                <a:gd name="connsiteY4-10154" fmla="*/ 897120 h 7250295"/>
                <a:gd name="connsiteX5-10155" fmla="*/ 742950 w 2171700"/>
                <a:gd name="connsiteY5-10156" fmla="*/ 1011420 h 7250295"/>
                <a:gd name="connsiteX6-10157" fmla="*/ 133350 w 2171700"/>
                <a:gd name="connsiteY6-10158" fmla="*/ 1220970 h 7250295"/>
                <a:gd name="connsiteX7-10159" fmla="*/ 0 w 2171700"/>
                <a:gd name="connsiteY7-10160" fmla="*/ 2211570 h 7250295"/>
                <a:gd name="connsiteX8-10161" fmla="*/ 333375 w 2171700"/>
                <a:gd name="connsiteY8-10162" fmla="*/ 3106920 h 7250295"/>
                <a:gd name="connsiteX9-10163" fmla="*/ 247650 w 2171700"/>
                <a:gd name="connsiteY9-10164" fmla="*/ 3840345 h 7250295"/>
                <a:gd name="connsiteX10-10165" fmla="*/ 371475 w 2171700"/>
                <a:gd name="connsiteY10-10166" fmla="*/ 4059420 h 7250295"/>
                <a:gd name="connsiteX11-10167" fmla="*/ 495300 w 2171700"/>
                <a:gd name="connsiteY11-10168" fmla="*/ 4278495 h 7250295"/>
                <a:gd name="connsiteX12-10169" fmla="*/ 476250 w 2171700"/>
                <a:gd name="connsiteY12-10170" fmla="*/ 4735695 h 7250295"/>
                <a:gd name="connsiteX13-10171" fmla="*/ 476250 w 2171700"/>
                <a:gd name="connsiteY13-10172" fmla="*/ 5097645 h 7250295"/>
                <a:gd name="connsiteX14-10173" fmla="*/ 371475 w 2171700"/>
                <a:gd name="connsiteY14-10174" fmla="*/ 6145395 h 7250295"/>
                <a:gd name="connsiteX15-10175" fmla="*/ 371475 w 2171700"/>
                <a:gd name="connsiteY15-10176" fmla="*/ 6621645 h 7250295"/>
                <a:gd name="connsiteX16-10177" fmla="*/ 400050 w 2171700"/>
                <a:gd name="connsiteY16-10178" fmla="*/ 6821670 h 7250295"/>
                <a:gd name="connsiteX17-10179" fmla="*/ 323850 w 2171700"/>
                <a:gd name="connsiteY17-10180" fmla="*/ 7002645 h 7250295"/>
                <a:gd name="connsiteX18-10181" fmla="*/ 533400 w 2171700"/>
                <a:gd name="connsiteY18-10182" fmla="*/ 7250295 h 7250295"/>
                <a:gd name="connsiteX19-10183" fmla="*/ 952500 w 2171700"/>
                <a:gd name="connsiteY19-10184" fmla="*/ 7240770 h 7250295"/>
                <a:gd name="connsiteX20-10185" fmla="*/ 733425 w 2171700"/>
                <a:gd name="connsiteY20-10186" fmla="*/ 6821670 h 7250295"/>
                <a:gd name="connsiteX21-10187" fmla="*/ 790575 w 2171700"/>
                <a:gd name="connsiteY21-10188" fmla="*/ 6574020 h 7250295"/>
                <a:gd name="connsiteX22-10189" fmla="*/ 762000 w 2171700"/>
                <a:gd name="connsiteY22-10190" fmla="*/ 6250170 h 7250295"/>
                <a:gd name="connsiteX23-10191" fmla="*/ 885825 w 2171700"/>
                <a:gd name="connsiteY23-10192" fmla="*/ 5411970 h 7250295"/>
                <a:gd name="connsiteX24-10193" fmla="*/ 866775 w 2171700"/>
                <a:gd name="connsiteY24-10194" fmla="*/ 5326245 h 7250295"/>
                <a:gd name="connsiteX25-10195" fmla="*/ 971550 w 2171700"/>
                <a:gd name="connsiteY25-10196" fmla="*/ 5211945 h 7250295"/>
                <a:gd name="connsiteX26-10197" fmla="*/ 962025 w 2171700"/>
                <a:gd name="connsiteY26-10198" fmla="*/ 5069070 h 7250295"/>
                <a:gd name="connsiteX27-10199" fmla="*/ 1104900 w 2171700"/>
                <a:gd name="connsiteY27-10200" fmla="*/ 4526145 h 7250295"/>
                <a:gd name="connsiteX28-10201" fmla="*/ 1123950 w 2171700"/>
                <a:gd name="connsiteY28-10202" fmla="*/ 4392795 h 7250295"/>
                <a:gd name="connsiteX29-10203" fmla="*/ 1276350 w 2171700"/>
                <a:gd name="connsiteY29-10204" fmla="*/ 4649970 h 7250295"/>
                <a:gd name="connsiteX30-10205" fmla="*/ 1352550 w 2171700"/>
                <a:gd name="connsiteY30-10206" fmla="*/ 4926195 h 7250295"/>
                <a:gd name="connsiteX31-10207" fmla="*/ 1333500 w 2171700"/>
                <a:gd name="connsiteY31-10208" fmla="*/ 5069070 h 7250295"/>
                <a:gd name="connsiteX32-10209" fmla="*/ 1371600 w 2171700"/>
                <a:gd name="connsiteY32-10210" fmla="*/ 5078595 h 7250295"/>
                <a:gd name="connsiteX33-10211" fmla="*/ 1247775 w 2171700"/>
                <a:gd name="connsiteY33-10212" fmla="*/ 5516745 h 7250295"/>
                <a:gd name="connsiteX34-10213" fmla="*/ 1257300 w 2171700"/>
                <a:gd name="connsiteY34-10214" fmla="*/ 6469245 h 7250295"/>
                <a:gd name="connsiteX35-10215" fmla="*/ 1333500 w 2171700"/>
                <a:gd name="connsiteY35-10216" fmla="*/ 6583545 h 7250295"/>
                <a:gd name="connsiteX36-10217" fmla="*/ 1314450 w 2171700"/>
                <a:gd name="connsiteY36-10218" fmla="*/ 6735945 h 7250295"/>
                <a:gd name="connsiteX37-10219" fmla="*/ 1323975 w 2171700"/>
                <a:gd name="connsiteY37-10220" fmla="*/ 6859770 h 7250295"/>
                <a:gd name="connsiteX38-10221" fmla="*/ 1304925 w 2171700"/>
                <a:gd name="connsiteY38-10222" fmla="*/ 7012170 h 7250295"/>
                <a:gd name="connsiteX39-10223" fmla="*/ 1704975 w 2171700"/>
                <a:gd name="connsiteY39-10224" fmla="*/ 7212195 h 7250295"/>
                <a:gd name="connsiteX40-10225" fmla="*/ 2152650 w 2171700"/>
                <a:gd name="connsiteY40-10226" fmla="*/ 7212195 h 7250295"/>
                <a:gd name="connsiteX41-10227" fmla="*/ 2171700 w 2171700"/>
                <a:gd name="connsiteY41-10228" fmla="*/ 7069320 h 7250295"/>
                <a:gd name="connsiteX42-10229" fmla="*/ 1676400 w 2171700"/>
                <a:gd name="connsiteY42-10230" fmla="*/ 6564495 h 7250295"/>
                <a:gd name="connsiteX43-10231" fmla="*/ 1685925 w 2171700"/>
                <a:gd name="connsiteY43-10232" fmla="*/ 6459720 h 7250295"/>
                <a:gd name="connsiteX44-10233" fmla="*/ 1657350 w 2171700"/>
                <a:gd name="connsiteY44-10234" fmla="*/ 6250170 h 7250295"/>
                <a:gd name="connsiteX45-10235" fmla="*/ 1704975 w 2171700"/>
                <a:gd name="connsiteY45-10236" fmla="*/ 5973945 h 7250295"/>
                <a:gd name="connsiteX46-10237" fmla="*/ 1727631 w 2171700"/>
                <a:gd name="connsiteY46-10238" fmla="*/ 5512209 h 7250295"/>
                <a:gd name="connsiteX47-10239" fmla="*/ 1739049 w 2171700"/>
                <a:gd name="connsiteY47-10240" fmla="*/ 5363804 h 7250295"/>
                <a:gd name="connsiteX48-10241" fmla="*/ 1797611 w 2171700"/>
                <a:gd name="connsiteY48-10242" fmla="*/ 5317321 h 7250295"/>
                <a:gd name="connsiteX49-10243" fmla="*/ 1884207 w 2171700"/>
                <a:gd name="connsiteY49-10244" fmla="*/ 5097645 h 7250295"/>
                <a:gd name="connsiteX50-10245" fmla="*/ 1909357 w 2171700"/>
                <a:gd name="connsiteY50-10246" fmla="*/ 4805496 h 7250295"/>
                <a:gd name="connsiteX51-10247" fmla="*/ 1900373 w 2171700"/>
                <a:gd name="connsiteY51-10248" fmla="*/ 4348776 h 7250295"/>
                <a:gd name="connsiteX52-10249" fmla="*/ 1881052 w 2171700"/>
                <a:gd name="connsiteY52-10250" fmla="*/ 3902573 h 7250295"/>
                <a:gd name="connsiteX53-10251" fmla="*/ 1855362 w 2171700"/>
                <a:gd name="connsiteY53-10252" fmla="*/ 3584643 h 7250295"/>
                <a:gd name="connsiteX54-10253" fmla="*/ 2056257 w 2171700"/>
                <a:gd name="connsiteY54-10254" fmla="*/ 2654077 h 7250295"/>
                <a:gd name="connsiteX55-10255" fmla="*/ 2042707 w 2171700"/>
                <a:gd name="connsiteY55-10256" fmla="*/ 2404684 h 7250295"/>
                <a:gd name="connsiteX56-10257" fmla="*/ 1981200 w 2171700"/>
                <a:gd name="connsiteY56-10258" fmla="*/ 1864914 h 7250295"/>
                <a:gd name="connsiteX57-10259" fmla="*/ 1936459 w 2171700"/>
                <a:gd name="connsiteY57-10260" fmla="*/ 1677029 h 7250295"/>
                <a:gd name="connsiteX58-10261" fmla="*/ 1922037 w 2171700"/>
                <a:gd name="connsiteY58-10262" fmla="*/ 1432534 h 7250295"/>
                <a:gd name="connsiteX59-10263" fmla="*/ 1874412 w 2171700"/>
                <a:gd name="connsiteY59-10264" fmla="*/ 1302338 h 7250295"/>
                <a:gd name="connsiteX60-10265" fmla="*/ 1407687 w 2171700"/>
                <a:gd name="connsiteY60-10266" fmla="*/ 1134975 h 7250295"/>
                <a:gd name="connsiteX61-10267" fmla="*/ 1309221 w 2171700"/>
                <a:gd name="connsiteY61-10268" fmla="*/ 1020075 h 7250295"/>
                <a:gd name="connsiteX62-10269" fmla="*/ 1365230 w 2171700"/>
                <a:gd name="connsiteY62-10270" fmla="*/ 821521 h 7250295"/>
                <a:gd name="connsiteX63-10271" fmla="*/ 1433407 w 2171700"/>
                <a:gd name="connsiteY63-10272" fmla="*/ 622909 h 7250295"/>
                <a:gd name="connsiteX64-10273" fmla="*/ 1444916 w 2171700"/>
                <a:gd name="connsiteY64-10274" fmla="*/ 380757 h 7250295"/>
                <a:gd name="connsiteX65-10275" fmla="*/ 1330946 w 2171700"/>
                <a:gd name="connsiteY65-10276" fmla="*/ 143773 h 7250295"/>
                <a:gd name="connsiteX66-10277" fmla="*/ 1063645 w 2171700"/>
                <a:gd name="connsiteY66-10278" fmla="*/ 568 h 7250295"/>
                <a:gd name="connsiteX0-10279" fmla="*/ 1063645 w 2171700"/>
                <a:gd name="connsiteY0-10280" fmla="*/ 568 h 7250295"/>
                <a:gd name="connsiteX1-10281" fmla="*/ 809625 w 2171700"/>
                <a:gd name="connsiteY1-10282" fmla="*/ 116070 h 7250295"/>
                <a:gd name="connsiteX2-10283" fmla="*/ 685800 w 2171700"/>
                <a:gd name="connsiteY2-10284" fmla="*/ 297045 h 7250295"/>
                <a:gd name="connsiteX3-10285" fmla="*/ 704850 w 2171700"/>
                <a:gd name="connsiteY3-10286" fmla="*/ 620895 h 7250295"/>
                <a:gd name="connsiteX4-10287" fmla="*/ 838200 w 2171700"/>
                <a:gd name="connsiteY4-10288" fmla="*/ 897120 h 7250295"/>
                <a:gd name="connsiteX5-10289" fmla="*/ 742950 w 2171700"/>
                <a:gd name="connsiteY5-10290" fmla="*/ 1011420 h 7250295"/>
                <a:gd name="connsiteX6-10291" fmla="*/ 133350 w 2171700"/>
                <a:gd name="connsiteY6-10292" fmla="*/ 1220970 h 7250295"/>
                <a:gd name="connsiteX7-10293" fmla="*/ 0 w 2171700"/>
                <a:gd name="connsiteY7-10294" fmla="*/ 2211570 h 7250295"/>
                <a:gd name="connsiteX8-10295" fmla="*/ 333375 w 2171700"/>
                <a:gd name="connsiteY8-10296" fmla="*/ 3106920 h 7250295"/>
                <a:gd name="connsiteX9-10297" fmla="*/ 247650 w 2171700"/>
                <a:gd name="connsiteY9-10298" fmla="*/ 3840345 h 7250295"/>
                <a:gd name="connsiteX10-10299" fmla="*/ 371475 w 2171700"/>
                <a:gd name="connsiteY10-10300" fmla="*/ 4059420 h 7250295"/>
                <a:gd name="connsiteX11-10301" fmla="*/ 495300 w 2171700"/>
                <a:gd name="connsiteY11-10302" fmla="*/ 4278495 h 7250295"/>
                <a:gd name="connsiteX12-10303" fmla="*/ 476250 w 2171700"/>
                <a:gd name="connsiteY12-10304" fmla="*/ 4735695 h 7250295"/>
                <a:gd name="connsiteX13-10305" fmla="*/ 476250 w 2171700"/>
                <a:gd name="connsiteY13-10306" fmla="*/ 5097645 h 7250295"/>
                <a:gd name="connsiteX14-10307" fmla="*/ 371475 w 2171700"/>
                <a:gd name="connsiteY14-10308" fmla="*/ 6145395 h 7250295"/>
                <a:gd name="connsiteX15-10309" fmla="*/ 371475 w 2171700"/>
                <a:gd name="connsiteY15-10310" fmla="*/ 6621645 h 7250295"/>
                <a:gd name="connsiteX16-10311" fmla="*/ 400050 w 2171700"/>
                <a:gd name="connsiteY16-10312" fmla="*/ 6821670 h 7250295"/>
                <a:gd name="connsiteX17-10313" fmla="*/ 323850 w 2171700"/>
                <a:gd name="connsiteY17-10314" fmla="*/ 7002645 h 7250295"/>
                <a:gd name="connsiteX18-10315" fmla="*/ 533400 w 2171700"/>
                <a:gd name="connsiteY18-10316" fmla="*/ 7250295 h 7250295"/>
                <a:gd name="connsiteX19-10317" fmla="*/ 952500 w 2171700"/>
                <a:gd name="connsiteY19-10318" fmla="*/ 7240770 h 7250295"/>
                <a:gd name="connsiteX20-10319" fmla="*/ 733425 w 2171700"/>
                <a:gd name="connsiteY20-10320" fmla="*/ 6821670 h 7250295"/>
                <a:gd name="connsiteX21-10321" fmla="*/ 790575 w 2171700"/>
                <a:gd name="connsiteY21-10322" fmla="*/ 6574020 h 7250295"/>
                <a:gd name="connsiteX22-10323" fmla="*/ 762000 w 2171700"/>
                <a:gd name="connsiteY22-10324" fmla="*/ 6250170 h 7250295"/>
                <a:gd name="connsiteX23-10325" fmla="*/ 885825 w 2171700"/>
                <a:gd name="connsiteY23-10326" fmla="*/ 5411970 h 7250295"/>
                <a:gd name="connsiteX24-10327" fmla="*/ 866775 w 2171700"/>
                <a:gd name="connsiteY24-10328" fmla="*/ 5326245 h 7250295"/>
                <a:gd name="connsiteX25-10329" fmla="*/ 971550 w 2171700"/>
                <a:gd name="connsiteY25-10330" fmla="*/ 5211945 h 7250295"/>
                <a:gd name="connsiteX26-10331" fmla="*/ 962025 w 2171700"/>
                <a:gd name="connsiteY26-10332" fmla="*/ 5069070 h 7250295"/>
                <a:gd name="connsiteX27-10333" fmla="*/ 1104900 w 2171700"/>
                <a:gd name="connsiteY27-10334" fmla="*/ 4526145 h 7250295"/>
                <a:gd name="connsiteX28-10335" fmla="*/ 1123950 w 2171700"/>
                <a:gd name="connsiteY28-10336" fmla="*/ 4392795 h 7250295"/>
                <a:gd name="connsiteX29-10337" fmla="*/ 1276350 w 2171700"/>
                <a:gd name="connsiteY29-10338" fmla="*/ 4649970 h 7250295"/>
                <a:gd name="connsiteX30-10339" fmla="*/ 1352550 w 2171700"/>
                <a:gd name="connsiteY30-10340" fmla="*/ 4926195 h 7250295"/>
                <a:gd name="connsiteX31-10341" fmla="*/ 1333500 w 2171700"/>
                <a:gd name="connsiteY31-10342" fmla="*/ 5069070 h 7250295"/>
                <a:gd name="connsiteX32-10343" fmla="*/ 1371600 w 2171700"/>
                <a:gd name="connsiteY32-10344" fmla="*/ 5078595 h 7250295"/>
                <a:gd name="connsiteX33-10345" fmla="*/ 1247775 w 2171700"/>
                <a:gd name="connsiteY33-10346" fmla="*/ 5516745 h 7250295"/>
                <a:gd name="connsiteX34-10347" fmla="*/ 1257300 w 2171700"/>
                <a:gd name="connsiteY34-10348" fmla="*/ 6469245 h 7250295"/>
                <a:gd name="connsiteX35-10349" fmla="*/ 1333500 w 2171700"/>
                <a:gd name="connsiteY35-10350" fmla="*/ 6583545 h 7250295"/>
                <a:gd name="connsiteX36-10351" fmla="*/ 1314450 w 2171700"/>
                <a:gd name="connsiteY36-10352" fmla="*/ 6735945 h 7250295"/>
                <a:gd name="connsiteX37-10353" fmla="*/ 1323975 w 2171700"/>
                <a:gd name="connsiteY37-10354" fmla="*/ 6859770 h 7250295"/>
                <a:gd name="connsiteX38-10355" fmla="*/ 1304925 w 2171700"/>
                <a:gd name="connsiteY38-10356" fmla="*/ 7012170 h 7250295"/>
                <a:gd name="connsiteX39-10357" fmla="*/ 1704975 w 2171700"/>
                <a:gd name="connsiteY39-10358" fmla="*/ 7212195 h 7250295"/>
                <a:gd name="connsiteX40-10359" fmla="*/ 2152650 w 2171700"/>
                <a:gd name="connsiteY40-10360" fmla="*/ 7212195 h 7250295"/>
                <a:gd name="connsiteX41-10361" fmla="*/ 2171700 w 2171700"/>
                <a:gd name="connsiteY41-10362" fmla="*/ 7069320 h 7250295"/>
                <a:gd name="connsiteX42-10363" fmla="*/ 1676400 w 2171700"/>
                <a:gd name="connsiteY42-10364" fmla="*/ 6564495 h 7250295"/>
                <a:gd name="connsiteX43-10365" fmla="*/ 1685925 w 2171700"/>
                <a:gd name="connsiteY43-10366" fmla="*/ 6459720 h 7250295"/>
                <a:gd name="connsiteX44-10367" fmla="*/ 1657350 w 2171700"/>
                <a:gd name="connsiteY44-10368" fmla="*/ 6250170 h 7250295"/>
                <a:gd name="connsiteX45-10369" fmla="*/ 1704975 w 2171700"/>
                <a:gd name="connsiteY45-10370" fmla="*/ 5973945 h 7250295"/>
                <a:gd name="connsiteX46-10371" fmla="*/ 1727631 w 2171700"/>
                <a:gd name="connsiteY46-10372" fmla="*/ 5512209 h 7250295"/>
                <a:gd name="connsiteX47-10373" fmla="*/ 1739049 w 2171700"/>
                <a:gd name="connsiteY47-10374" fmla="*/ 5363804 h 7250295"/>
                <a:gd name="connsiteX48-10375" fmla="*/ 1797611 w 2171700"/>
                <a:gd name="connsiteY48-10376" fmla="*/ 5317321 h 7250295"/>
                <a:gd name="connsiteX49-10377" fmla="*/ 1884207 w 2171700"/>
                <a:gd name="connsiteY49-10378" fmla="*/ 5097645 h 7250295"/>
                <a:gd name="connsiteX50-10379" fmla="*/ 1909357 w 2171700"/>
                <a:gd name="connsiteY50-10380" fmla="*/ 4805496 h 7250295"/>
                <a:gd name="connsiteX51-10381" fmla="*/ 1900373 w 2171700"/>
                <a:gd name="connsiteY51-10382" fmla="*/ 4348776 h 7250295"/>
                <a:gd name="connsiteX52-10383" fmla="*/ 1881052 w 2171700"/>
                <a:gd name="connsiteY52-10384" fmla="*/ 3902573 h 7250295"/>
                <a:gd name="connsiteX53-10385" fmla="*/ 1855362 w 2171700"/>
                <a:gd name="connsiteY53-10386" fmla="*/ 3584643 h 7250295"/>
                <a:gd name="connsiteX54-10387" fmla="*/ 2056257 w 2171700"/>
                <a:gd name="connsiteY54-10388" fmla="*/ 2654077 h 7250295"/>
                <a:gd name="connsiteX55-10389" fmla="*/ 2042707 w 2171700"/>
                <a:gd name="connsiteY55-10390" fmla="*/ 2404684 h 7250295"/>
                <a:gd name="connsiteX56-10391" fmla="*/ 1981200 w 2171700"/>
                <a:gd name="connsiteY56-10392" fmla="*/ 1864914 h 7250295"/>
                <a:gd name="connsiteX57-10393" fmla="*/ 1936459 w 2171700"/>
                <a:gd name="connsiteY57-10394" fmla="*/ 1677029 h 7250295"/>
                <a:gd name="connsiteX58-10395" fmla="*/ 1922037 w 2171700"/>
                <a:gd name="connsiteY58-10396" fmla="*/ 1432534 h 7250295"/>
                <a:gd name="connsiteX59-10397" fmla="*/ 1874412 w 2171700"/>
                <a:gd name="connsiteY59-10398" fmla="*/ 1302338 h 7250295"/>
                <a:gd name="connsiteX60-10399" fmla="*/ 1407687 w 2171700"/>
                <a:gd name="connsiteY60-10400" fmla="*/ 1134975 h 7250295"/>
                <a:gd name="connsiteX61-10401" fmla="*/ 1309221 w 2171700"/>
                <a:gd name="connsiteY61-10402" fmla="*/ 1020075 h 7250295"/>
                <a:gd name="connsiteX62-10403" fmla="*/ 1365230 w 2171700"/>
                <a:gd name="connsiteY62-10404" fmla="*/ 821521 h 7250295"/>
                <a:gd name="connsiteX63-10405" fmla="*/ 1433407 w 2171700"/>
                <a:gd name="connsiteY63-10406" fmla="*/ 622909 h 7250295"/>
                <a:gd name="connsiteX64-10407" fmla="*/ 1444916 w 2171700"/>
                <a:gd name="connsiteY64-10408" fmla="*/ 380757 h 7250295"/>
                <a:gd name="connsiteX65-10409" fmla="*/ 1330946 w 2171700"/>
                <a:gd name="connsiteY65-10410" fmla="*/ 143773 h 7250295"/>
                <a:gd name="connsiteX66-10411" fmla="*/ 1063645 w 2171700"/>
                <a:gd name="connsiteY66-10412" fmla="*/ 568 h 7250295"/>
                <a:gd name="connsiteX0-10413" fmla="*/ 1063645 w 2171700"/>
                <a:gd name="connsiteY0-10414" fmla="*/ 568 h 7250295"/>
                <a:gd name="connsiteX1-10415" fmla="*/ 809625 w 2171700"/>
                <a:gd name="connsiteY1-10416" fmla="*/ 116070 h 7250295"/>
                <a:gd name="connsiteX2-10417" fmla="*/ 685800 w 2171700"/>
                <a:gd name="connsiteY2-10418" fmla="*/ 297045 h 7250295"/>
                <a:gd name="connsiteX3-10419" fmla="*/ 704850 w 2171700"/>
                <a:gd name="connsiteY3-10420" fmla="*/ 620895 h 7250295"/>
                <a:gd name="connsiteX4-10421" fmla="*/ 838200 w 2171700"/>
                <a:gd name="connsiteY4-10422" fmla="*/ 897120 h 7250295"/>
                <a:gd name="connsiteX5-10423" fmla="*/ 742950 w 2171700"/>
                <a:gd name="connsiteY5-10424" fmla="*/ 1011420 h 7250295"/>
                <a:gd name="connsiteX6-10425" fmla="*/ 133350 w 2171700"/>
                <a:gd name="connsiteY6-10426" fmla="*/ 1220970 h 7250295"/>
                <a:gd name="connsiteX7-10427" fmla="*/ 0 w 2171700"/>
                <a:gd name="connsiteY7-10428" fmla="*/ 2211570 h 7250295"/>
                <a:gd name="connsiteX8-10429" fmla="*/ 333375 w 2171700"/>
                <a:gd name="connsiteY8-10430" fmla="*/ 3106920 h 7250295"/>
                <a:gd name="connsiteX9-10431" fmla="*/ 247650 w 2171700"/>
                <a:gd name="connsiteY9-10432" fmla="*/ 3840345 h 7250295"/>
                <a:gd name="connsiteX10-10433" fmla="*/ 371475 w 2171700"/>
                <a:gd name="connsiteY10-10434" fmla="*/ 4059420 h 7250295"/>
                <a:gd name="connsiteX11-10435" fmla="*/ 495300 w 2171700"/>
                <a:gd name="connsiteY11-10436" fmla="*/ 4278495 h 7250295"/>
                <a:gd name="connsiteX12-10437" fmla="*/ 476250 w 2171700"/>
                <a:gd name="connsiteY12-10438" fmla="*/ 4735695 h 7250295"/>
                <a:gd name="connsiteX13-10439" fmla="*/ 476250 w 2171700"/>
                <a:gd name="connsiteY13-10440" fmla="*/ 5097645 h 7250295"/>
                <a:gd name="connsiteX14-10441" fmla="*/ 371475 w 2171700"/>
                <a:gd name="connsiteY14-10442" fmla="*/ 6145395 h 7250295"/>
                <a:gd name="connsiteX15-10443" fmla="*/ 371475 w 2171700"/>
                <a:gd name="connsiteY15-10444" fmla="*/ 6621645 h 7250295"/>
                <a:gd name="connsiteX16-10445" fmla="*/ 400050 w 2171700"/>
                <a:gd name="connsiteY16-10446" fmla="*/ 6821670 h 7250295"/>
                <a:gd name="connsiteX17-10447" fmla="*/ 323850 w 2171700"/>
                <a:gd name="connsiteY17-10448" fmla="*/ 7002645 h 7250295"/>
                <a:gd name="connsiteX18-10449" fmla="*/ 533400 w 2171700"/>
                <a:gd name="connsiteY18-10450" fmla="*/ 7250295 h 7250295"/>
                <a:gd name="connsiteX19-10451" fmla="*/ 952500 w 2171700"/>
                <a:gd name="connsiteY19-10452" fmla="*/ 7240770 h 7250295"/>
                <a:gd name="connsiteX20-10453" fmla="*/ 733425 w 2171700"/>
                <a:gd name="connsiteY20-10454" fmla="*/ 6821670 h 7250295"/>
                <a:gd name="connsiteX21-10455" fmla="*/ 790575 w 2171700"/>
                <a:gd name="connsiteY21-10456" fmla="*/ 6574020 h 7250295"/>
                <a:gd name="connsiteX22-10457" fmla="*/ 762000 w 2171700"/>
                <a:gd name="connsiteY22-10458" fmla="*/ 6250170 h 7250295"/>
                <a:gd name="connsiteX23-10459" fmla="*/ 885825 w 2171700"/>
                <a:gd name="connsiteY23-10460" fmla="*/ 5411970 h 7250295"/>
                <a:gd name="connsiteX24-10461" fmla="*/ 866775 w 2171700"/>
                <a:gd name="connsiteY24-10462" fmla="*/ 5326245 h 7250295"/>
                <a:gd name="connsiteX25-10463" fmla="*/ 971550 w 2171700"/>
                <a:gd name="connsiteY25-10464" fmla="*/ 5211945 h 7250295"/>
                <a:gd name="connsiteX26-10465" fmla="*/ 962025 w 2171700"/>
                <a:gd name="connsiteY26-10466" fmla="*/ 5069070 h 7250295"/>
                <a:gd name="connsiteX27-10467" fmla="*/ 1104900 w 2171700"/>
                <a:gd name="connsiteY27-10468" fmla="*/ 4526145 h 7250295"/>
                <a:gd name="connsiteX28-10469" fmla="*/ 1123950 w 2171700"/>
                <a:gd name="connsiteY28-10470" fmla="*/ 4392795 h 7250295"/>
                <a:gd name="connsiteX29-10471" fmla="*/ 1276350 w 2171700"/>
                <a:gd name="connsiteY29-10472" fmla="*/ 4649970 h 7250295"/>
                <a:gd name="connsiteX30-10473" fmla="*/ 1352550 w 2171700"/>
                <a:gd name="connsiteY30-10474" fmla="*/ 4926195 h 7250295"/>
                <a:gd name="connsiteX31-10475" fmla="*/ 1333500 w 2171700"/>
                <a:gd name="connsiteY31-10476" fmla="*/ 5069070 h 7250295"/>
                <a:gd name="connsiteX32-10477" fmla="*/ 1371600 w 2171700"/>
                <a:gd name="connsiteY32-10478" fmla="*/ 5078595 h 7250295"/>
                <a:gd name="connsiteX33-10479" fmla="*/ 1247775 w 2171700"/>
                <a:gd name="connsiteY33-10480" fmla="*/ 5516745 h 7250295"/>
                <a:gd name="connsiteX34-10481" fmla="*/ 1257300 w 2171700"/>
                <a:gd name="connsiteY34-10482" fmla="*/ 6469245 h 7250295"/>
                <a:gd name="connsiteX35-10483" fmla="*/ 1333500 w 2171700"/>
                <a:gd name="connsiteY35-10484" fmla="*/ 6583545 h 7250295"/>
                <a:gd name="connsiteX36-10485" fmla="*/ 1314450 w 2171700"/>
                <a:gd name="connsiteY36-10486" fmla="*/ 6735945 h 7250295"/>
                <a:gd name="connsiteX37-10487" fmla="*/ 1323975 w 2171700"/>
                <a:gd name="connsiteY37-10488" fmla="*/ 6859770 h 7250295"/>
                <a:gd name="connsiteX38-10489" fmla="*/ 1304925 w 2171700"/>
                <a:gd name="connsiteY38-10490" fmla="*/ 7012170 h 7250295"/>
                <a:gd name="connsiteX39-10491" fmla="*/ 1704975 w 2171700"/>
                <a:gd name="connsiteY39-10492" fmla="*/ 7212195 h 7250295"/>
                <a:gd name="connsiteX40-10493" fmla="*/ 2152650 w 2171700"/>
                <a:gd name="connsiteY40-10494" fmla="*/ 7212195 h 7250295"/>
                <a:gd name="connsiteX41-10495" fmla="*/ 2171700 w 2171700"/>
                <a:gd name="connsiteY41-10496" fmla="*/ 7069320 h 7250295"/>
                <a:gd name="connsiteX42-10497" fmla="*/ 1676400 w 2171700"/>
                <a:gd name="connsiteY42-10498" fmla="*/ 6564495 h 7250295"/>
                <a:gd name="connsiteX43-10499" fmla="*/ 1685925 w 2171700"/>
                <a:gd name="connsiteY43-10500" fmla="*/ 6459720 h 7250295"/>
                <a:gd name="connsiteX44-10501" fmla="*/ 1657350 w 2171700"/>
                <a:gd name="connsiteY44-10502" fmla="*/ 6250170 h 7250295"/>
                <a:gd name="connsiteX45-10503" fmla="*/ 1704975 w 2171700"/>
                <a:gd name="connsiteY45-10504" fmla="*/ 5973945 h 7250295"/>
                <a:gd name="connsiteX46-10505" fmla="*/ 1727631 w 2171700"/>
                <a:gd name="connsiteY46-10506" fmla="*/ 5512209 h 7250295"/>
                <a:gd name="connsiteX47-10507" fmla="*/ 1739049 w 2171700"/>
                <a:gd name="connsiteY47-10508" fmla="*/ 5363804 h 7250295"/>
                <a:gd name="connsiteX48-10509" fmla="*/ 1797611 w 2171700"/>
                <a:gd name="connsiteY48-10510" fmla="*/ 5317321 h 7250295"/>
                <a:gd name="connsiteX49-10511" fmla="*/ 1884207 w 2171700"/>
                <a:gd name="connsiteY49-10512" fmla="*/ 5097645 h 7250295"/>
                <a:gd name="connsiteX50-10513" fmla="*/ 1909357 w 2171700"/>
                <a:gd name="connsiteY50-10514" fmla="*/ 4805496 h 7250295"/>
                <a:gd name="connsiteX51-10515" fmla="*/ 1900373 w 2171700"/>
                <a:gd name="connsiteY51-10516" fmla="*/ 4348776 h 7250295"/>
                <a:gd name="connsiteX52-10517" fmla="*/ 1881052 w 2171700"/>
                <a:gd name="connsiteY52-10518" fmla="*/ 3902573 h 7250295"/>
                <a:gd name="connsiteX53-10519" fmla="*/ 1855362 w 2171700"/>
                <a:gd name="connsiteY53-10520" fmla="*/ 3584643 h 7250295"/>
                <a:gd name="connsiteX54-10521" fmla="*/ 2056257 w 2171700"/>
                <a:gd name="connsiteY54-10522" fmla="*/ 2654077 h 7250295"/>
                <a:gd name="connsiteX55-10523" fmla="*/ 2042707 w 2171700"/>
                <a:gd name="connsiteY55-10524" fmla="*/ 2404684 h 7250295"/>
                <a:gd name="connsiteX56-10525" fmla="*/ 1981200 w 2171700"/>
                <a:gd name="connsiteY56-10526" fmla="*/ 1864914 h 7250295"/>
                <a:gd name="connsiteX57-10527" fmla="*/ 1936459 w 2171700"/>
                <a:gd name="connsiteY57-10528" fmla="*/ 1677029 h 7250295"/>
                <a:gd name="connsiteX58-10529" fmla="*/ 1922037 w 2171700"/>
                <a:gd name="connsiteY58-10530" fmla="*/ 1432534 h 7250295"/>
                <a:gd name="connsiteX59-10531" fmla="*/ 1874412 w 2171700"/>
                <a:gd name="connsiteY59-10532" fmla="*/ 1302338 h 7250295"/>
                <a:gd name="connsiteX60-10533" fmla="*/ 1407687 w 2171700"/>
                <a:gd name="connsiteY60-10534" fmla="*/ 1134975 h 7250295"/>
                <a:gd name="connsiteX61-10535" fmla="*/ 1309221 w 2171700"/>
                <a:gd name="connsiteY61-10536" fmla="*/ 1020075 h 7250295"/>
                <a:gd name="connsiteX62-10537" fmla="*/ 1365230 w 2171700"/>
                <a:gd name="connsiteY62-10538" fmla="*/ 821521 h 7250295"/>
                <a:gd name="connsiteX63-10539" fmla="*/ 1433407 w 2171700"/>
                <a:gd name="connsiteY63-10540" fmla="*/ 622909 h 7250295"/>
                <a:gd name="connsiteX64-10541" fmla="*/ 1444916 w 2171700"/>
                <a:gd name="connsiteY64-10542" fmla="*/ 380757 h 7250295"/>
                <a:gd name="connsiteX65-10543" fmla="*/ 1330946 w 2171700"/>
                <a:gd name="connsiteY65-10544" fmla="*/ 143773 h 7250295"/>
                <a:gd name="connsiteX66-10545" fmla="*/ 1063645 w 2171700"/>
                <a:gd name="connsiteY66-10546" fmla="*/ 568 h 7250295"/>
                <a:gd name="connsiteX0-10547" fmla="*/ 1063645 w 2171700"/>
                <a:gd name="connsiteY0-10548" fmla="*/ 568 h 7250295"/>
                <a:gd name="connsiteX1-10549" fmla="*/ 809625 w 2171700"/>
                <a:gd name="connsiteY1-10550" fmla="*/ 116070 h 7250295"/>
                <a:gd name="connsiteX2-10551" fmla="*/ 685800 w 2171700"/>
                <a:gd name="connsiteY2-10552" fmla="*/ 297045 h 7250295"/>
                <a:gd name="connsiteX3-10553" fmla="*/ 704850 w 2171700"/>
                <a:gd name="connsiteY3-10554" fmla="*/ 620895 h 7250295"/>
                <a:gd name="connsiteX4-10555" fmla="*/ 838200 w 2171700"/>
                <a:gd name="connsiteY4-10556" fmla="*/ 897120 h 7250295"/>
                <a:gd name="connsiteX5-10557" fmla="*/ 742950 w 2171700"/>
                <a:gd name="connsiteY5-10558" fmla="*/ 1011420 h 7250295"/>
                <a:gd name="connsiteX6-10559" fmla="*/ 133350 w 2171700"/>
                <a:gd name="connsiteY6-10560" fmla="*/ 1220970 h 7250295"/>
                <a:gd name="connsiteX7-10561" fmla="*/ 0 w 2171700"/>
                <a:gd name="connsiteY7-10562" fmla="*/ 2211570 h 7250295"/>
                <a:gd name="connsiteX8-10563" fmla="*/ 333375 w 2171700"/>
                <a:gd name="connsiteY8-10564" fmla="*/ 3106920 h 7250295"/>
                <a:gd name="connsiteX9-10565" fmla="*/ 247650 w 2171700"/>
                <a:gd name="connsiteY9-10566" fmla="*/ 3840345 h 7250295"/>
                <a:gd name="connsiteX10-10567" fmla="*/ 371475 w 2171700"/>
                <a:gd name="connsiteY10-10568" fmla="*/ 4059420 h 7250295"/>
                <a:gd name="connsiteX11-10569" fmla="*/ 495300 w 2171700"/>
                <a:gd name="connsiteY11-10570" fmla="*/ 4278495 h 7250295"/>
                <a:gd name="connsiteX12-10571" fmla="*/ 476250 w 2171700"/>
                <a:gd name="connsiteY12-10572" fmla="*/ 4735695 h 7250295"/>
                <a:gd name="connsiteX13-10573" fmla="*/ 476250 w 2171700"/>
                <a:gd name="connsiteY13-10574" fmla="*/ 5097645 h 7250295"/>
                <a:gd name="connsiteX14-10575" fmla="*/ 371475 w 2171700"/>
                <a:gd name="connsiteY14-10576" fmla="*/ 6145395 h 7250295"/>
                <a:gd name="connsiteX15-10577" fmla="*/ 371475 w 2171700"/>
                <a:gd name="connsiteY15-10578" fmla="*/ 6621645 h 7250295"/>
                <a:gd name="connsiteX16-10579" fmla="*/ 400050 w 2171700"/>
                <a:gd name="connsiteY16-10580" fmla="*/ 6821670 h 7250295"/>
                <a:gd name="connsiteX17-10581" fmla="*/ 323850 w 2171700"/>
                <a:gd name="connsiteY17-10582" fmla="*/ 7002645 h 7250295"/>
                <a:gd name="connsiteX18-10583" fmla="*/ 533400 w 2171700"/>
                <a:gd name="connsiteY18-10584" fmla="*/ 7250295 h 7250295"/>
                <a:gd name="connsiteX19-10585" fmla="*/ 952500 w 2171700"/>
                <a:gd name="connsiteY19-10586" fmla="*/ 7240770 h 7250295"/>
                <a:gd name="connsiteX20-10587" fmla="*/ 733425 w 2171700"/>
                <a:gd name="connsiteY20-10588" fmla="*/ 6821670 h 7250295"/>
                <a:gd name="connsiteX21-10589" fmla="*/ 790575 w 2171700"/>
                <a:gd name="connsiteY21-10590" fmla="*/ 6574020 h 7250295"/>
                <a:gd name="connsiteX22-10591" fmla="*/ 762000 w 2171700"/>
                <a:gd name="connsiteY22-10592" fmla="*/ 6250170 h 7250295"/>
                <a:gd name="connsiteX23-10593" fmla="*/ 885825 w 2171700"/>
                <a:gd name="connsiteY23-10594" fmla="*/ 5411970 h 7250295"/>
                <a:gd name="connsiteX24-10595" fmla="*/ 866775 w 2171700"/>
                <a:gd name="connsiteY24-10596" fmla="*/ 5326245 h 7250295"/>
                <a:gd name="connsiteX25-10597" fmla="*/ 971550 w 2171700"/>
                <a:gd name="connsiteY25-10598" fmla="*/ 5211945 h 7250295"/>
                <a:gd name="connsiteX26-10599" fmla="*/ 962025 w 2171700"/>
                <a:gd name="connsiteY26-10600" fmla="*/ 5069070 h 7250295"/>
                <a:gd name="connsiteX27-10601" fmla="*/ 1104900 w 2171700"/>
                <a:gd name="connsiteY27-10602" fmla="*/ 4526145 h 7250295"/>
                <a:gd name="connsiteX28-10603" fmla="*/ 1123950 w 2171700"/>
                <a:gd name="connsiteY28-10604" fmla="*/ 4392795 h 7250295"/>
                <a:gd name="connsiteX29-10605" fmla="*/ 1276350 w 2171700"/>
                <a:gd name="connsiteY29-10606" fmla="*/ 4649970 h 7250295"/>
                <a:gd name="connsiteX30-10607" fmla="*/ 1352550 w 2171700"/>
                <a:gd name="connsiteY30-10608" fmla="*/ 4926195 h 7250295"/>
                <a:gd name="connsiteX31-10609" fmla="*/ 1333500 w 2171700"/>
                <a:gd name="connsiteY31-10610" fmla="*/ 5069070 h 7250295"/>
                <a:gd name="connsiteX32-10611" fmla="*/ 1371600 w 2171700"/>
                <a:gd name="connsiteY32-10612" fmla="*/ 5078595 h 7250295"/>
                <a:gd name="connsiteX33-10613" fmla="*/ 1247775 w 2171700"/>
                <a:gd name="connsiteY33-10614" fmla="*/ 5516745 h 7250295"/>
                <a:gd name="connsiteX34-10615" fmla="*/ 1257300 w 2171700"/>
                <a:gd name="connsiteY34-10616" fmla="*/ 6469245 h 7250295"/>
                <a:gd name="connsiteX35-10617" fmla="*/ 1333500 w 2171700"/>
                <a:gd name="connsiteY35-10618" fmla="*/ 6583545 h 7250295"/>
                <a:gd name="connsiteX36-10619" fmla="*/ 1314450 w 2171700"/>
                <a:gd name="connsiteY36-10620" fmla="*/ 6735945 h 7250295"/>
                <a:gd name="connsiteX37-10621" fmla="*/ 1323975 w 2171700"/>
                <a:gd name="connsiteY37-10622" fmla="*/ 6859770 h 7250295"/>
                <a:gd name="connsiteX38-10623" fmla="*/ 1304925 w 2171700"/>
                <a:gd name="connsiteY38-10624" fmla="*/ 7012170 h 7250295"/>
                <a:gd name="connsiteX39-10625" fmla="*/ 1704975 w 2171700"/>
                <a:gd name="connsiteY39-10626" fmla="*/ 7212195 h 7250295"/>
                <a:gd name="connsiteX40-10627" fmla="*/ 2152650 w 2171700"/>
                <a:gd name="connsiteY40-10628" fmla="*/ 7212195 h 7250295"/>
                <a:gd name="connsiteX41-10629" fmla="*/ 2171700 w 2171700"/>
                <a:gd name="connsiteY41-10630" fmla="*/ 7069320 h 7250295"/>
                <a:gd name="connsiteX42-10631" fmla="*/ 1676400 w 2171700"/>
                <a:gd name="connsiteY42-10632" fmla="*/ 6564495 h 7250295"/>
                <a:gd name="connsiteX43-10633" fmla="*/ 1685925 w 2171700"/>
                <a:gd name="connsiteY43-10634" fmla="*/ 6459720 h 7250295"/>
                <a:gd name="connsiteX44-10635" fmla="*/ 1657350 w 2171700"/>
                <a:gd name="connsiteY44-10636" fmla="*/ 6250170 h 7250295"/>
                <a:gd name="connsiteX45-10637" fmla="*/ 1679014 w 2171700"/>
                <a:gd name="connsiteY45-10638" fmla="*/ 5979714 h 7250295"/>
                <a:gd name="connsiteX46-10639" fmla="*/ 1727631 w 2171700"/>
                <a:gd name="connsiteY46-10640" fmla="*/ 5512209 h 7250295"/>
                <a:gd name="connsiteX47-10641" fmla="*/ 1739049 w 2171700"/>
                <a:gd name="connsiteY47-10642" fmla="*/ 5363804 h 7250295"/>
                <a:gd name="connsiteX48-10643" fmla="*/ 1797611 w 2171700"/>
                <a:gd name="connsiteY48-10644" fmla="*/ 5317321 h 7250295"/>
                <a:gd name="connsiteX49-10645" fmla="*/ 1884207 w 2171700"/>
                <a:gd name="connsiteY49-10646" fmla="*/ 5097645 h 7250295"/>
                <a:gd name="connsiteX50-10647" fmla="*/ 1909357 w 2171700"/>
                <a:gd name="connsiteY50-10648" fmla="*/ 4805496 h 7250295"/>
                <a:gd name="connsiteX51-10649" fmla="*/ 1900373 w 2171700"/>
                <a:gd name="connsiteY51-10650" fmla="*/ 4348776 h 7250295"/>
                <a:gd name="connsiteX52-10651" fmla="*/ 1881052 w 2171700"/>
                <a:gd name="connsiteY52-10652" fmla="*/ 3902573 h 7250295"/>
                <a:gd name="connsiteX53-10653" fmla="*/ 1855362 w 2171700"/>
                <a:gd name="connsiteY53-10654" fmla="*/ 3584643 h 7250295"/>
                <a:gd name="connsiteX54-10655" fmla="*/ 2056257 w 2171700"/>
                <a:gd name="connsiteY54-10656" fmla="*/ 2654077 h 7250295"/>
                <a:gd name="connsiteX55-10657" fmla="*/ 2042707 w 2171700"/>
                <a:gd name="connsiteY55-10658" fmla="*/ 2404684 h 7250295"/>
                <a:gd name="connsiteX56-10659" fmla="*/ 1981200 w 2171700"/>
                <a:gd name="connsiteY56-10660" fmla="*/ 1864914 h 7250295"/>
                <a:gd name="connsiteX57-10661" fmla="*/ 1936459 w 2171700"/>
                <a:gd name="connsiteY57-10662" fmla="*/ 1677029 h 7250295"/>
                <a:gd name="connsiteX58-10663" fmla="*/ 1922037 w 2171700"/>
                <a:gd name="connsiteY58-10664" fmla="*/ 1432534 h 7250295"/>
                <a:gd name="connsiteX59-10665" fmla="*/ 1874412 w 2171700"/>
                <a:gd name="connsiteY59-10666" fmla="*/ 1302338 h 7250295"/>
                <a:gd name="connsiteX60-10667" fmla="*/ 1407687 w 2171700"/>
                <a:gd name="connsiteY60-10668" fmla="*/ 1134975 h 7250295"/>
                <a:gd name="connsiteX61-10669" fmla="*/ 1309221 w 2171700"/>
                <a:gd name="connsiteY61-10670" fmla="*/ 1020075 h 7250295"/>
                <a:gd name="connsiteX62-10671" fmla="*/ 1365230 w 2171700"/>
                <a:gd name="connsiteY62-10672" fmla="*/ 821521 h 7250295"/>
                <a:gd name="connsiteX63-10673" fmla="*/ 1433407 w 2171700"/>
                <a:gd name="connsiteY63-10674" fmla="*/ 622909 h 7250295"/>
                <a:gd name="connsiteX64-10675" fmla="*/ 1444916 w 2171700"/>
                <a:gd name="connsiteY64-10676" fmla="*/ 380757 h 7250295"/>
                <a:gd name="connsiteX65-10677" fmla="*/ 1330946 w 2171700"/>
                <a:gd name="connsiteY65-10678" fmla="*/ 143773 h 7250295"/>
                <a:gd name="connsiteX66-10679" fmla="*/ 1063645 w 2171700"/>
                <a:gd name="connsiteY66-10680" fmla="*/ 568 h 7250295"/>
                <a:gd name="connsiteX0-10681" fmla="*/ 1063645 w 2171700"/>
                <a:gd name="connsiteY0-10682" fmla="*/ 568 h 7250295"/>
                <a:gd name="connsiteX1-10683" fmla="*/ 809625 w 2171700"/>
                <a:gd name="connsiteY1-10684" fmla="*/ 116070 h 7250295"/>
                <a:gd name="connsiteX2-10685" fmla="*/ 685800 w 2171700"/>
                <a:gd name="connsiteY2-10686" fmla="*/ 297045 h 7250295"/>
                <a:gd name="connsiteX3-10687" fmla="*/ 704850 w 2171700"/>
                <a:gd name="connsiteY3-10688" fmla="*/ 620895 h 7250295"/>
                <a:gd name="connsiteX4-10689" fmla="*/ 838200 w 2171700"/>
                <a:gd name="connsiteY4-10690" fmla="*/ 897120 h 7250295"/>
                <a:gd name="connsiteX5-10691" fmla="*/ 742950 w 2171700"/>
                <a:gd name="connsiteY5-10692" fmla="*/ 1011420 h 7250295"/>
                <a:gd name="connsiteX6-10693" fmla="*/ 133350 w 2171700"/>
                <a:gd name="connsiteY6-10694" fmla="*/ 1220970 h 7250295"/>
                <a:gd name="connsiteX7-10695" fmla="*/ 0 w 2171700"/>
                <a:gd name="connsiteY7-10696" fmla="*/ 2211570 h 7250295"/>
                <a:gd name="connsiteX8-10697" fmla="*/ 333375 w 2171700"/>
                <a:gd name="connsiteY8-10698" fmla="*/ 3106920 h 7250295"/>
                <a:gd name="connsiteX9-10699" fmla="*/ 247650 w 2171700"/>
                <a:gd name="connsiteY9-10700" fmla="*/ 3840345 h 7250295"/>
                <a:gd name="connsiteX10-10701" fmla="*/ 371475 w 2171700"/>
                <a:gd name="connsiteY10-10702" fmla="*/ 4059420 h 7250295"/>
                <a:gd name="connsiteX11-10703" fmla="*/ 495300 w 2171700"/>
                <a:gd name="connsiteY11-10704" fmla="*/ 4278495 h 7250295"/>
                <a:gd name="connsiteX12-10705" fmla="*/ 476250 w 2171700"/>
                <a:gd name="connsiteY12-10706" fmla="*/ 4735695 h 7250295"/>
                <a:gd name="connsiteX13-10707" fmla="*/ 476250 w 2171700"/>
                <a:gd name="connsiteY13-10708" fmla="*/ 5097645 h 7250295"/>
                <a:gd name="connsiteX14-10709" fmla="*/ 371475 w 2171700"/>
                <a:gd name="connsiteY14-10710" fmla="*/ 6145395 h 7250295"/>
                <a:gd name="connsiteX15-10711" fmla="*/ 371475 w 2171700"/>
                <a:gd name="connsiteY15-10712" fmla="*/ 6621645 h 7250295"/>
                <a:gd name="connsiteX16-10713" fmla="*/ 400050 w 2171700"/>
                <a:gd name="connsiteY16-10714" fmla="*/ 6821670 h 7250295"/>
                <a:gd name="connsiteX17-10715" fmla="*/ 323850 w 2171700"/>
                <a:gd name="connsiteY17-10716" fmla="*/ 7002645 h 7250295"/>
                <a:gd name="connsiteX18-10717" fmla="*/ 533400 w 2171700"/>
                <a:gd name="connsiteY18-10718" fmla="*/ 7250295 h 7250295"/>
                <a:gd name="connsiteX19-10719" fmla="*/ 952500 w 2171700"/>
                <a:gd name="connsiteY19-10720" fmla="*/ 7240770 h 7250295"/>
                <a:gd name="connsiteX20-10721" fmla="*/ 733425 w 2171700"/>
                <a:gd name="connsiteY20-10722" fmla="*/ 6821670 h 7250295"/>
                <a:gd name="connsiteX21-10723" fmla="*/ 790575 w 2171700"/>
                <a:gd name="connsiteY21-10724" fmla="*/ 6574020 h 7250295"/>
                <a:gd name="connsiteX22-10725" fmla="*/ 762000 w 2171700"/>
                <a:gd name="connsiteY22-10726" fmla="*/ 6250170 h 7250295"/>
                <a:gd name="connsiteX23-10727" fmla="*/ 885825 w 2171700"/>
                <a:gd name="connsiteY23-10728" fmla="*/ 5411970 h 7250295"/>
                <a:gd name="connsiteX24-10729" fmla="*/ 866775 w 2171700"/>
                <a:gd name="connsiteY24-10730" fmla="*/ 5326245 h 7250295"/>
                <a:gd name="connsiteX25-10731" fmla="*/ 971550 w 2171700"/>
                <a:gd name="connsiteY25-10732" fmla="*/ 5211945 h 7250295"/>
                <a:gd name="connsiteX26-10733" fmla="*/ 962025 w 2171700"/>
                <a:gd name="connsiteY26-10734" fmla="*/ 5069070 h 7250295"/>
                <a:gd name="connsiteX27-10735" fmla="*/ 1104900 w 2171700"/>
                <a:gd name="connsiteY27-10736" fmla="*/ 4526145 h 7250295"/>
                <a:gd name="connsiteX28-10737" fmla="*/ 1123950 w 2171700"/>
                <a:gd name="connsiteY28-10738" fmla="*/ 4392795 h 7250295"/>
                <a:gd name="connsiteX29-10739" fmla="*/ 1276350 w 2171700"/>
                <a:gd name="connsiteY29-10740" fmla="*/ 4649970 h 7250295"/>
                <a:gd name="connsiteX30-10741" fmla="*/ 1352550 w 2171700"/>
                <a:gd name="connsiteY30-10742" fmla="*/ 4926195 h 7250295"/>
                <a:gd name="connsiteX31-10743" fmla="*/ 1333500 w 2171700"/>
                <a:gd name="connsiteY31-10744" fmla="*/ 5069070 h 7250295"/>
                <a:gd name="connsiteX32-10745" fmla="*/ 1371600 w 2171700"/>
                <a:gd name="connsiteY32-10746" fmla="*/ 5078595 h 7250295"/>
                <a:gd name="connsiteX33-10747" fmla="*/ 1247775 w 2171700"/>
                <a:gd name="connsiteY33-10748" fmla="*/ 5516745 h 7250295"/>
                <a:gd name="connsiteX34-10749" fmla="*/ 1257300 w 2171700"/>
                <a:gd name="connsiteY34-10750" fmla="*/ 6469245 h 7250295"/>
                <a:gd name="connsiteX35-10751" fmla="*/ 1333500 w 2171700"/>
                <a:gd name="connsiteY35-10752" fmla="*/ 6583545 h 7250295"/>
                <a:gd name="connsiteX36-10753" fmla="*/ 1314450 w 2171700"/>
                <a:gd name="connsiteY36-10754" fmla="*/ 6735945 h 7250295"/>
                <a:gd name="connsiteX37-10755" fmla="*/ 1323975 w 2171700"/>
                <a:gd name="connsiteY37-10756" fmla="*/ 6859770 h 7250295"/>
                <a:gd name="connsiteX38-10757" fmla="*/ 1304925 w 2171700"/>
                <a:gd name="connsiteY38-10758" fmla="*/ 7012170 h 7250295"/>
                <a:gd name="connsiteX39-10759" fmla="*/ 1704975 w 2171700"/>
                <a:gd name="connsiteY39-10760" fmla="*/ 7212195 h 7250295"/>
                <a:gd name="connsiteX40-10761" fmla="*/ 2152650 w 2171700"/>
                <a:gd name="connsiteY40-10762" fmla="*/ 7212195 h 7250295"/>
                <a:gd name="connsiteX41-10763" fmla="*/ 2171700 w 2171700"/>
                <a:gd name="connsiteY41-10764" fmla="*/ 7069320 h 7250295"/>
                <a:gd name="connsiteX42-10765" fmla="*/ 1676400 w 2171700"/>
                <a:gd name="connsiteY42-10766" fmla="*/ 6564495 h 7250295"/>
                <a:gd name="connsiteX43-10767" fmla="*/ 1685925 w 2171700"/>
                <a:gd name="connsiteY43-10768" fmla="*/ 6459720 h 7250295"/>
                <a:gd name="connsiteX44-10769" fmla="*/ 1657350 w 2171700"/>
                <a:gd name="connsiteY44-10770" fmla="*/ 6250170 h 7250295"/>
                <a:gd name="connsiteX45-10771" fmla="*/ 1679014 w 2171700"/>
                <a:gd name="connsiteY45-10772" fmla="*/ 5979714 h 7250295"/>
                <a:gd name="connsiteX46-10773" fmla="*/ 1727631 w 2171700"/>
                <a:gd name="connsiteY46-10774" fmla="*/ 5512209 h 7250295"/>
                <a:gd name="connsiteX47-10775" fmla="*/ 1739049 w 2171700"/>
                <a:gd name="connsiteY47-10776" fmla="*/ 5363804 h 7250295"/>
                <a:gd name="connsiteX48-10777" fmla="*/ 1797611 w 2171700"/>
                <a:gd name="connsiteY48-10778" fmla="*/ 5317321 h 7250295"/>
                <a:gd name="connsiteX49-10779" fmla="*/ 1884207 w 2171700"/>
                <a:gd name="connsiteY49-10780" fmla="*/ 5097645 h 7250295"/>
                <a:gd name="connsiteX50-10781" fmla="*/ 1909357 w 2171700"/>
                <a:gd name="connsiteY50-10782" fmla="*/ 4805496 h 7250295"/>
                <a:gd name="connsiteX51-10783" fmla="*/ 1900373 w 2171700"/>
                <a:gd name="connsiteY51-10784" fmla="*/ 4348776 h 7250295"/>
                <a:gd name="connsiteX52-10785" fmla="*/ 1881052 w 2171700"/>
                <a:gd name="connsiteY52-10786" fmla="*/ 3902573 h 7250295"/>
                <a:gd name="connsiteX53-10787" fmla="*/ 1855362 w 2171700"/>
                <a:gd name="connsiteY53-10788" fmla="*/ 3584643 h 7250295"/>
                <a:gd name="connsiteX54-10789" fmla="*/ 2056257 w 2171700"/>
                <a:gd name="connsiteY54-10790" fmla="*/ 2654077 h 7250295"/>
                <a:gd name="connsiteX55-10791" fmla="*/ 2042707 w 2171700"/>
                <a:gd name="connsiteY55-10792" fmla="*/ 2404684 h 7250295"/>
                <a:gd name="connsiteX56-10793" fmla="*/ 1981200 w 2171700"/>
                <a:gd name="connsiteY56-10794" fmla="*/ 1864914 h 7250295"/>
                <a:gd name="connsiteX57-10795" fmla="*/ 1936459 w 2171700"/>
                <a:gd name="connsiteY57-10796" fmla="*/ 1677029 h 7250295"/>
                <a:gd name="connsiteX58-10797" fmla="*/ 1922037 w 2171700"/>
                <a:gd name="connsiteY58-10798" fmla="*/ 1432534 h 7250295"/>
                <a:gd name="connsiteX59-10799" fmla="*/ 1874412 w 2171700"/>
                <a:gd name="connsiteY59-10800" fmla="*/ 1302338 h 7250295"/>
                <a:gd name="connsiteX60-10801" fmla="*/ 1407687 w 2171700"/>
                <a:gd name="connsiteY60-10802" fmla="*/ 1134975 h 7250295"/>
                <a:gd name="connsiteX61-10803" fmla="*/ 1309221 w 2171700"/>
                <a:gd name="connsiteY61-10804" fmla="*/ 1020075 h 7250295"/>
                <a:gd name="connsiteX62-10805" fmla="*/ 1365230 w 2171700"/>
                <a:gd name="connsiteY62-10806" fmla="*/ 821521 h 7250295"/>
                <a:gd name="connsiteX63-10807" fmla="*/ 1433407 w 2171700"/>
                <a:gd name="connsiteY63-10808" fmla="*/ 622909 h 7250295"/>
                <a:gd name="connsiteX64-10809" fmla="*/ 1444916 w 2171700"/>
                <a:gd name="connsiteY64-10810" fmla="*/ 380757 h 7250295"/>
                <a:gd name="connsiteX65-10811" fmla="*/ 1330946 w 2171700"/>
                <a:gd name="connsiteY65-10812" fmla="*/ 143773 h 7250295"/>
                <a:gd name="connsiteX66-10813" fmla="*/ 1063645 w 2171700"/>
                <a:gd name="connsiteY66-10814" fmla="*/ 568 h 7250295"/>
                <a:gd name="connsiteX0-10815" fmla="*/ 1063645 w 2171700"/>
                <a:gd name="connsiteY0-10816" fmla="*/ 568 h 7250295"/>
                <a:gd name="connsiteX1-10817" fmla="*/ 809625 w 2171700"/>
                <a:gd name="connsiteY1-10818" fmla="*/ 116070 h 7250295"/>
                <a:gd name="connsiteX2-10819" fmla="*/ 685800 w 2171700"/>
                <a:gd name="connsiteY2-10820" fmla="*/ 297045 h 7250295"/>
                <a:gd name="connsiteX3-10821" fmla="*/ 704850 w 2171700"/>
                <a:gd name="connsiteY3-10822" fmla="*/ 620895 h 7250295"/>
                <a:gd name="connsiteX4-10823" fmla="*/ 838200 w 2171700"/>
                <a:gd name="connsiteY4-10824" fmla="*/ 897120 h 7250295"/>
                <a:gd name="connsiteX5-10825" fmla="*/ 742950 w 2171700"/>
                <a:gd name="connsiteY5-10826" fmla="*/ 1011420 h 7250295"/>
                <a:gd name="connsiteX6-10827" fmla="*/ 133350 w 2171700"/>
                <a:gd name="connsiteY6-10828" fmla="*/ 1220970 h 7250295"/>
                <a:gd name="connsiteX7-10829" fmla="*/ 0 w 2171700"/>
                <a:gd name="connsiteY7-10830" fmla="*/ 2211570 h 7250295"/>
                <a:gd name="connsiteX8-10831" fmla="*/ 333375 w 2171700"/>
                <a:gd name="connsiteY8-10832" fmla="*/ 3106920 h 7250295"/>
                <a:gd name="connsiteX9-10833" fmla="*/ 247650 w 2171700"/>
                <a:gd name="connsiteY9-10834" fmla="*/ 3840345 h 7250295"/>
                <a:gd name="connsiteX10-10835" fmla="*/ 371475 w 2171700"/>
                <a:gd name="connsiteY10-10836" fmla="*/ 4059420 h 7250295"/>
                <a:gd name="connsiteX11-10837" fmla="*/ 495300 w 2171700"/>
                <a:gd name="connsiteY11-10838" fmla="*/ 4278495 h 7250295"/>
                <a:gd name="connsiteX12-10839" fmla="*/ 476250 w 2171700"/>
                <a:gd name="connsiteY12-10840" fmla="*/ 4735695 h 7250295"/>
                <a:gd name="connsiteX13-10841" fmla="*/ 476250 w 2171700"/>
                <a:gd name="connsiteY13-10842" fmla="*/ 5097645 h 7250295"/>
                <a:gd name="connsiteX14-10843" fmla="*/ 371475 w 2171700"/>
                <a:gd name="connsiteY14-10844" fmla="*/ 6145395 h 7250295"/>
                <a:gd name="connsiteX15-10845" fmla="*/ 371475 w 2171700"/>
                <a:gd name="connsiteY15-10846" fmla="*/ 6621645 h 7250295"/>
                <a:gd name="connsiteX16-10847" fmla="*/ 400050 w 2171700"/>
                <a:gd name="connsiteY16-10848" fmla="*/ 6821670 h 7250295"/>
                <a:gd name="connsiteX17-10849" fmla="*/ 323850 w 2171700"/>
                <a:gd name="connsiteY17-10850" fmla="*/ 7002645 h 7250295"/>
                <a:gd name="connsiteX18-10851" fmla="*/ 533400 w 2171700"/>
                <a:gd name="connsiteY18-10852" fmla="*/ 7250295 h 7250295"/>
                <a:gd name="connsiteX19-10853" fmla="*/ 952500 w 2171700"/>
                <a:gd name="connsiteY19-10854" fmla="*/ 7240770 h 7250295"/>
                <a:gd name="connsiteX20-10855" fmla="*/ 733425 w 2171700"/>
                <a:gd name="connsiteY20-10856" fmla="*/ 6821670 h 7250295"/>
                <a:gd name="connsiteX21-10857" fmla="*/ 790575 w 2171700"/>
                <a:gd name="connsiteY21-10858" fmla="*/ 6574020 h 7250295"/>
                <a:gd name="connsiteX22-10859" fmla="*/ 762000 w 2171700"/>
                <a:gd name="connsiteY22-10860" fmla="*/ 6250170 h 7250295"/>
                <a:gd name="connsiteX23-10861" fmla="*/ 885825 w 2171700"/>
                <a:gd name="connsiteY23-10862" fmla="*/ 5411970 h 7250295"/>
                <a:gd name="connsiteX24-10863" fmla="*/ 866775 w 2171700"/>
                <a:gd name="connsiteY24-10864" fmla="*/ 5326245 h 7250295"/>
                <a:gd name="connsiteX25-10865" fmla="*/ 971550 w 2171700"/>
                <a:gd name="connsiteY25-10866" fmla="*/ 5211945 h 7250295"/>
                <a:gd name="connsiteX26-10867" fmla="*/ 962025 w 2171700"/>
                <a:gd name="connsiteY26-10868" fmla="*/ 5069070 h 7250295"/>
                <a:gd name="connsiteX27-10869" fmla="*/ 1104900 w 2171700"/>
                <a:gd name="connsiteY27-10870" fmla="*/ 4526145 h 7250295"/>
                <a:gd name="connsiteX28-10871" fmla="*/ 1123950 w 2171700"/>
                <a:gd name="connsiteY28-10872" fmla="*/ 4392795 h 7250295"/>
                <a:gd name="connsiteX29-10873" fmla="*/ 1276350 w 2171700"/>
                <a:gd name="connsiteY29-10874" fmla="*/ 4649970 h 7250295"/>
                <a:gd name="connsiteX30-10875" fmla="*/ 1352550 w 2171700"/>
                <a:gd name="connsiteY30-10876" fmla="*/ 4926195 h 7250295"/>
                <a:gd name="connsiteX31-10877" fmla="*/ 1333500 w 2171700"/>
                <a:gd name="connsiteY31-10878" fmla="*/ 5069070 h 7250295"/>
                <a:gd name="connsiteX32-10879" fmla="*/ 1371600 w 2171700"/>
                <a:gd name="connsiteY32-10880" fmla="*/ 5078595 h 7250295"/>
                <a:gd name="connsiteX33-10881" fmla="*/ 1247775 w 2171700"/>
                <a:gd name="connsiteY33-10882" fmla="*/ 5516745 h 7250295"/>
                <a:gd name="connsiteX34-10883" fmla="*/ 1257300 w 2171700"/>
                <a:gd name="connsiteY34-10884" fmla="*/ 6469245 h 7250295"/>
                <a:gd name="connsiteX35-10885" fmla="*/ 1333500 w 2171700"/>
                <a:gd name="connsiteY35-10886" fmla="*/ 6583545 h 7250295"/>
                <a:gd name="connsiteX36-10887" fmla="*/ 1314450 w 2171700"/>
                <a:gd name="connsiteY36-10888" fmla="*/ 6735945 h 7250295"/>
                <a:gd name="connsiteX37-10889" fmla="*/ 1323975 w 2171700"/>
                <a:gd name="connsiteY37-10890" fmla="*/ 6859770 h 7250295"/>
                <a:gd name="connsiteX38-10891" fmla="*/ 1304925 w 2171700"/>
                <a:gd name="connsiteY38-10892" fmla="*/ 7012170 h 7250295"/>
                <a:gd name="connsiteX39-10893" fmla="*/ 1704975 w 2171700"/>
                <a:gd name="connsiteY39-10894" fmla="*/ 7212195 h 7250295"/>
                <a:gd name="connsiteX40-10895" fmla="*/ 2152650 w 2171700"/>
                <a:gd name="connsiteY40-10896" fmla="*/ 7212195 h 7250295"/>
                <a:gd name="connsiteX41-10897" fmla="*/ 2171700 w 2171700"/>
                <a:gd name="connsiteY41-10898" fmla="*/ 7069320 h 7250295"/>
                <a:gd name="connsiteX42-10899" fmla="*/ 1676400 w 2171700"/>
                <a:gd name="connsiteY42-10900" fmla="*/ 6564495 h 7250295"/>
                <a:gd name="connsiteX43-10901" fmla="*/ 1685925 w 2171700"/>
                <a:gd name="connsiteY43-10902" fmla="*/ 6459720 h 7250295"/>
                <a:gd name="connsiteX44-10903" fmla="*/ 1657350 w 2171700"/>
                <a:gd name="connsiteY44-10904" fmla="*/ 6250170 h 7250295"/>
                <a:gd name="connsiteX45-10905" fmla="*/ 1679014 w 2171700"/>
                <a:gd name="connsiteY45-10906" fmla="*/ 5979714 h 7250295"/>
                <a:gd name="connsiteX46-10907" fmla="*/ 1727631 w 2171700"/>
                <a:gd name="connsiteY46-10908" fmla="*/ 5512209 h 7250295"/>
                <a:gd name="connsiteX47-10909" fmla="*/ 1739049 w 2171700"/>
                <a:gd name="connsiteY47-10910" fmla="*/ 5363804 h 7250295"/>
                <a:gd name="connsiteX48-10911" fmla="*/ 1797611 w 2171700"/>
                <a:gd name="connsiteY48-10912" fmla="*/ 5317321 h 7250295"/>
                <a:gd name="connsiteX49-10913" fmla="*/ 1884207 w 2171700"/>
                <a:gd name="connsiteY49-10914" fmla="*/ 5097645 h 7250295"/>
                <a:gd name="connsiteX50-10915" fmla="*/ 1909357 w 2171700"/>
                <a:gd name="connsiteY50-10916" fmla="*/ 4805496 h 7250295"/>
                <a:gd name="connsiteX51-10917" fmla="*/ 1900373 w 2171700"/>
                <a:gd name="connsiteY51-10918" fmla="*/ 4348776 h 7250295"/>
                <a:gd name="connsiteX52-10919" fmla="*/ 1881052 w 2171700"/>
                <a:gd name="connsiteY52-10920" fmla="*/ 3902573 h 7250295"/>
                <a:gd name="connsiteX53-10921" fmla="*/ 1855362 w 2171700"/>
                <a:gd name="connsiteY53-10922" fmla="*/ 3584643 h 7250295"/>
                <a:gd name="connsiteX54-10923" fmla="*/ 2056257 w 2171700"/>
                <a:gd name="connsiteY54-10924" fmla="*/ 2654077 h 7250295"/>
                <a:gd name="connsiteX55-10925" fmla="*/ 2042707 w 2171700"/>
                <a:gd name="connsiteY55-10926" fmla="*/ 2404684 h 7250295"/>
                <a:gd name="connsiteX56-10927" fmla="*/ 1981200 w 2171700"/>
                <a:gd name="connsiteY56-10928" fmla="*/ 1864914 h 7250295"/>
                <a:gd name="connsiteX57-10929" fmla="*/ 1936459 w 2171700"/>
                <a:gd name="connsiteY57-10930" fmla="*/ 1677029 h 7250295"/>
                <a:gd name="connsiteX58-10931" fmla="*/ 1922037 w 2171700"/>
                <a:gd name="connsiteY58-10932" fmla="*/ 1432534 h 7250295"/>
                <a:gd name="connsiteX59-10933" fmla="*/ 1874412 w 2171700"/>
                <a:gd name="connsiteY59-10934" fmla="*/ 1302338 h 7250295"/>
                <a:gd name="connsiteX60-10935" fmla="*/ 1407687 w 2171700"/>
                <a:gd name="connsiteY60-10936" fmla="*/ 1134975 h 7250295"/>
                <a:gd name="connsiteX61-10937" fmla="*/ 1309221 w 2171700"/>
                <a:gd name="connsiteY61-10938" fmla="*/ 1020075 h 7250295"/>
                <a:gd name="connsiteX62-10939" fmla="*/ 1365230 w 2171700"/>
                <a:gd name="connsiteY62-10940" fmla="*/ 821521 h 7250295"/>
                <a:gd name="connsiteX63-10941" fmla="*/ 1433407 w 2171700"/>
                <a:gd name="connsiteY63-10942" fmla="*/ 622909 h 7250295"/>
                <a:gd name="connsiteX64-10943" fmla="*/ 1444916 w 2171700"/>
                <a:gd name="connsiteY64-10944" fmla="*/ 380757 h 7250295"/>
                <a:gd name="connsiteX65-10945" fmla="*/ 1330946 w 2171700"/>
                <a:gd name="connsiteY65-10946" fmla="*/ 143773 h 7250295"/>
                <a:gd name="connsiteX66-10947" fmla="*/ 1063645 w 2171700"/>
                <a:gd name="connsiteY66-10948" fmla="*/ 568 h 7250295"/>
                <a:gd name="connsiteX0-10949" fmla="*/ 1063645 w 2171700"/>
                <a:gd name="connsiteY0-10950" fmla="*/ 568 h 7250295"/>
                <a:gd name="connsiteX1-10951" fmla="*/ 809625 w 2171700"/>
                <a:gd name="connsiteY1-10952" fmla="*/ 116070 h 7250295"/>
                <a:gd name="connsiteX2-10953" fmla="*/ 685800 w 2171700"/>
                <a:gd name="connsiteY2-10954" fmla="*/ 297045 h 7250295"/>
                <a:gd name="connsiteX3-10955" fmla="*/ 704850 w 2171700"/>
                <a:gd name="connsiteY3-10956" fmla="*/ 620895 h 7250295"/>
                <a:gd name="connsiteX4-10957" fmla="*/ 838200 w 2171700"/>
                <a:gd name="connsiteY4-10958" fmla="*/ 897120 h 7250295"/>
                <a:gd name="connsiteX5-10959" fmla="*/ 742950 w 2171700"/>
                <a:gd name="connsiteY5-10960" fmla="*/ 1011420 h 7250295"/>
                <a:gd name="connsiteX6-10961" fmla="*/ 133350 w 2171700"/>
                <a:gd name="connsiteY6-10962" fmla="*/ 1220970 h 7250295"/>
                <a:gd name="connsiteX7-10963" fmla="*/ 0 w 2171700"/>
                <a:gd name="connsiteY7-10964" fmla="*/ 2211570 h 7250295"/>
                <a:gd name="connsiteX8-10965" fmla="*/ 333375 w 2171700"/>
                <a:gd name="connsiteY8-10966" fmla="*/ 3106920 h 7250295"/>
                <a:gd name="connsiteX9-10967" fmla="*/ 247650 w 2171700"/>
                <a:gd name="connsiteY9-10968" fmla="*/ 3840345 h 7250295"/>
                <a:gd name="connsiteX10-10969" fmla="*/ 371475 w 2171700"/>
                <a:gd name="connsiteY10-10970" fmla="*/ 4059420 h 7250295"/>
                <a:gd name="connsiteX11-10971" fmla="*/ 495300 w 2171700"/>
                <a:gd name="connsiteY11-10972" fmla="*/ 4278495 h 7250295"/>
                <a:gd name="connsiteX12-10973" fmla="*/ 476250 w 2171700"/>
                <a:gd name="connsiteY12-10974" fmla="*/ 4735695 h 7250295"/>
                <a:gd name="connsiteX13-10975" fmla="*/ 476250 w 2171700"/>
                <a:gd name="connsiteY13-10976" fmla="*/ 5097645 h 7250295"/>
                <a:gd name="connsiteX14-10977" fmla="*/ 371475 w 2171700"/>
                <a:gd name="connsiteY14-10978" fmla="*/ 6145395 h 7250295"/>
                <a:gd name="connsiteX15-10979" fmla="*/ 371475 w 2171700"/>
                <a:gd name="connsiteY15-10980" fmla="*/ 6621645 h 7250295"/>
                <a:gd name="connsiteX16-10981" fmla="*/ 400050 w 2171700"/>
                <a:gd name="connsiteY16-10982" fmla="*/ 6821670 h 7250295"/>
                <a:gd name="connsiteX17-10983" fmla="*/ 323850 w 2171700"/>
                <a:gd name="connsiteY17-10984" fmla="*/ 7002645 h 7250295"/>
                <a:gd name="connsiteX18-10985" fmla="*/ 533400 w 2171700"/>
                <a:gd name="connsiteY18-10986" fmla="*/ 7250295 h 7250295"/>
                <a:gd name="connsiteX19-10987" fmla="*/ 952500 w 2171700"/>
                <a:gd name="connsiteY19-10988" fmla="*/ 7240770 h 7250295"/>
                <a:gd name="connsiteX20-10989" fmla="*/ 733425 w 2171700"/>
                <a:gd name="connsiteY20-10990" fmla="*/ 6821670 h 7250295"/>
                <a:gd name="connsiteX21-10991" fmla="*/ 790575 w 2171700"/>
                <a:gd name="connsiteY21-10992" fmla="*/ 6574020 h 7250295"/>
                <a:gd name="connsiteX22-10993" fmla="*/ 762000 w 2171700"/>
                <a:gd name="connsiteY22-10994" fmla="*/ 6250170 h 7250295"/>
                <a:gd name="connsiteX23-10995" fmla="*/ 885825 w 2171700"/>
                <a:gd name="connsiteY23-10996" fmla="*/ 5411970 h 7250295"/>
                <a:gd name="connsiteX24-10997" fmla="*/ 866775 w 2171700"/>
                <a:gd name="connsiteY24-10998" fmla="*/ 5326245 h 7250295"/>
                <a:gd name="connsiteX25-10999" fmla="*/ 971550 w 2171700"/>
                <a:gd name="connsiteY25-11000" fmla="*/ 5211945 h 7250295"/>
                <a:gd name="connsiteX26-11001" fmla="*/ 962025 w 2171700"/>
                <a:gd name="connsiteY26-11002" fmla="*/ 5069070 h 7250295"/>
                <a:gd name="connsiteX27-11003" fmla="*/ 1104900 w 2171700"/>
                <a:gd name="connsiteY27-11004" fmla="*/ 4526145 h 7250295"/>
                <a:gd name="connsiteX28-11005" fmla="*/ 1123950 w 2171700"/>
                <a:gd name="connsiteY28-11006" fmla="*/ 4392795 h 7250295"/>
                <a:gd name="connsiteX29-11007" fmla="*/ 1276350 w 2171700"/>
                <a:gd name="connsiteY29-11008" fmla="*/ 4649970 h 7250295"/>
                <a:gd name="connsiteX30-11009" fmla="*/ 1352550 w 2171700"/>
                <a:gd name="connsiteY30-11010" fmla="*/ 4926195 h 7250295"/>
                <a:gd name="connsiteX31-11011" fmla="*/ 1333500 w 2171700"/>
                <a:gd name="connsiteY31-11012" fmla="*/ 5069070 h 7250295"/>
                <a:gd name="connsiteX32-11013" fmla="*/ 1371600 w 2171700"/>
                <a:gd name="connsiteY32-11014" fmla="*/ 5078595 h 7250295"/>
                <a:gd name="connsiteX33-11015" fmla="*/ 1247775 w 2171700"/>
                <a:gd name="connsiteY33-11016" fmla="*/ 5516745 h 7250295"/>
                <a:gd name="connsiteX34-11017" fmla="*/ 1257300 w 2171700"/>
                <a:gd name="connsiteY34-11018" fmla="*/ 6469245 h 7250295"/>
                <a:gd name="connsiteX35-11019" fmla="*/ 1333500 w 2171700"/>
                <a:gd name="connsiteY35-11020" fmla="*/ 6583545 h 7250295"/>
                <a:gd name="connsiteX36-11021" fmla="*/ 1314450 w 2171700"/>
                <a:gd name="connsiteY36-11022" fmla="*/ 6735945 h 7250295"/>
                <a:gd name="connsiteX37-11023" fmla="*/ 1323975 w 2171700"/>
                <a:gd name="connsiteY37-11024" fmla="*/ 6859770 h 7250295"/>
                <a:gd name="connsiteX38-11025" fmla="*/ 1304925 w 2171700"/>
                <a:gd name="connsiteY38-11026" fmla="*/ 7012170 h 7250295"/>
                <a:gd name="connsiteX39-11027" fmla="*/ 1704975 w 2171700"/>
                <a:gd name="connsiteY39-11028" fmla="*/ 7212195 h 7250295"/>
                <a:gd name="connsiteX40-11029" fmla="*/ 2152650 w 2171700"/>
                <a:gd name="connsiteY40-11030" fmla="*/ 7212195 h 7250295"/>
                <a:gd name="connsiteX41-11031" fmla="*/ 2171700 w 2171700"/>
                <a:gd name="connsiteY41-11032" fmla="*/ 7069320 h 7250295"/>
                <a:gd name="connsiteX42-11033" fmla="*/ 1676400 w 2171700"/>
                <a:gd name="connsiteY42-11034" fmla="*/ 6564495 h 7250295"/>
                <a:gd name="connsiteX43-11035" fmla="*/ 1685925 w 2171700"/>
                <a:gd name="connsiteY43-11036" fmla="*/ 6459720 h 7250295"/>
                <a:gd name="connsiteX44-11037" fmla="*/ 1657350 w 2171700"/>
                <a:gd name="connsiteY44-11038" fmla="*/ 6250170 h 7250295"/>
                <a:gd name="connsiteX45-11039" fmla="*/ 1679014 w 2171700"/>
                <a:gd name="connsiteY45-11040" fmla="*/ 5979714 h 7250295"/>
                <a:gd name="connsiteX46-11041" fmla="*/ 1727631 w 2171700"/>
                <a:gd name="connsiteY46-11042" fmla="*/ 5512209 h 7250295"/>
                <a:gd name="connsiteX47-11043" fmla="*/ 1739049 w 2171700"/>
                <a:gd name="connsiteY47-11044" fmla="*/ 5363804 h 7250295"/>
                <a:gd name="connsiteX48-11045" fmla="*/ 1797611 w 2171700"/>
                <a:gd name="connsiteY48-11046" fmla="*/ 5317321 h 7250295"/>
                <a:gd name="connsiteX49-11047" fmla="*/ 1884207 w 2171700"/>
                <a:gd name="connsiteY49-11048" fmla="*/ 5097645 h 7250295"/>
                <a:gd name="connsiteX50-11049" fmla="*/ 1909357 w 2171700"/>
                <a:gd name="connsiteY50-11050" fmla="*/ 4805496 h 7250295"/>
                <a:gd name="connsiteX51-11051" fmla="*/ 1900373 w 2171700"/>
                <a:gd name="connsiteY51-11052" fmla="*/ 4348776 h 7250295"/>
                <a:gd name="connsiteX52-11053" fmla="*/ 1881052 w 2171700"/>
                <a:gd name="connsiteY52-11054" fmla="*/ 3902573 h 7250295"/>
                <a:gd name="connsiteX53-11055" fmla="*/ 1855362 w 2171700"/>
                <a:gd name="connsiteY53-11056" fmla="*/ 3584643 h 7250295"/>
                <a:gd name="connsiteX54-11057" fmla="*/ 2056257 w 2171700"/>
                <a:gd name="connsiteY54-11058" fmla="*/ 2654077 h 7250295"/>
                <a:gd name="connsiteX55-11059" fmla="*/ 2042707 w 2171700"/>
                <a:gd name="connsiteY55-11060" fmla="*/ 2404684 h 7250295"/>
                <a:gd name="connsiteX56-11061" fmla="*/ 1981200 w 2171700"/>
                <a:gd name="connsiteY56-11062" fmla="*/ 1864914 h 7250295"/>
                <a:gd name="connsiteX57-11063" fmla="*/ 1936459 w 2171700"/>
                <a:gd name="connsiteY57-11064" fmla="*/ 1677029 h 7250295"/>
                <a:gd name="connsiteX58-11065" fmla="*/ 1922037 w 2171700"/>
                <a:gd name="connsiteY58-11066" fmla="*/ 1432534 h 7250295"/>
                <a:gd name="connsiteX59-11067" fmla="*/ 1874412 w 2171700"/>
                <a:gd name="connsiteY59-11068" fmla="*/ 1302338 h 7250295"/>
                <a:gd name="connsiteX60-11069" fmla="*/ 1407687 w 2171700"/>
                <a:gd name="connsiteY60-11070" fmla="*/ 1134975 h 7250295"/>
                <a:gd name="connsiteX61-11071" fmla="*/ 1309221 w 2171700"/>
                <a:gd name="connsiteY61-11072" fmla="*/ 1020075 h 7250295"/>
                <a:gd name="connsiteX62-11073" fmla="*/ 1365230 w 2171700"/>
                <a:gd name="connsiteY62-11074" fmla="*/ 821521 h 7250295"/>
                <a:gd name="connsiteX63-11075" fmla="*/ 1433407 w 2171700"/>
                <a:gd name="connsiteY63-11076" fmla="*/ 622909 h 7250295"/>
                <a:gd name="connsiteX64-11077" fmla="*/ 1444916 w 2171700"/>
                <a:gd name="connsiteY64-11078" fmla="*/ 380757 h 7250295"/>
                <a:gd name="connsiteX65-11079" fmla="*/ 1330946 w 2171700"/>
                <a:gd name="connsiteY65-11080" fmla="*/ 143773 h 7250295"/>
                <a:gd name="connsiteX66-11081" fmla="*/ 1063645 w 2171700"/>
                <a:gd name="connsiteY66-11082" fmla="*/ 568 h 7250295"/>
                <a:gd name="connsiteX0-11083" fmla="*/ 1063645 w 2171700"/>
                <a:gd name="connsiteY0-11084" fmla="*/ 568 h 7250295"/>
                <a:gd name="connsiteX1-11085" fmla="*/ 809625 w 2171700"/>
                <a:gd name="connsiteY1-11086" fmla="*/ 116070 h 7250295"/>
                <a:gd name="connsiteX2-11087" fmla="*/ 685800 w 2171700"/>
                <a:gd name="connsiteY2-11088" fmla="*/ 297045 h 7250295"/>
                <a:gd name="connsiteX3-11089" fmla="*/ 704850 w 2171700"/>
                <a:gd name="connsiteY3-11090" fmla="*/ 620895 h 7250295"/>
                <a:gd name="connsiteX4-11091" fmla="*/ 838200 w 2171700"/>
                <a:gd name="connsiteY4-11092" fmla="*/ 897120 h 7250295"/>
                <a:gd name="connsiteX5-11093" fmla="*/ 742950 w 2171700"/>
                <a:gd name="connsiteY5-11094" fmla="*/ 1011420 h 7250295"/>
                <a:gd name="connsiteX6-11095" fmla="*/ 133350 w 2171700"/>
                <a:gd name="connsiteY6-11096" fmla="*/ 1220970 h 7250295"/>
                <a:gd name="connsiteX7-11097" fmla="*/ 0 w 2171700"/>
                <a:gd name="connsiteY7-11098" fmla="*/ 2211570 h 7250295"/>
                <a:gd name="connsiteX8-11099" fmla="*/ 333375 w 2171700"/>
                <a:gd name="connsiteY8-11100" fmla="*/ 3106920 h 7250295"/>
                <a:gd name="connsiteX9-11101" fmla="*/ 247650 w 2171700"/>
                <a:gd name="connsiteY9-11102" fmla="*/ 3840345 h 7250295"/>
                <a:gd name="connsiteX10-11103" fmla="*/ 371475 w 2171700"/>
                <a:gd name="connsiteY10-11104" fmla="*/ 4059420 h 7250295"/>
                <a:gd name="connsiteX11-11105" fmla="*/ 495300 w 2171700"/>
                <a:gd name="connsiteY11-11106" fmla="*/ 4278495 h 7250295"/>
                <a:gd name="connsiteX12-11107" fmla="*/ 476250 w 2171700"/>
                <a:gd name="connsiteY12-11108" fmla="*/ 4735695 h 7250295"/>
                <a:gd name="connsiteX13-11109" fmla="*/ 476250 w 2171700"/>
                <a:gd name="connsiteY13-11110" fmla="*/ 5097645 h 7250295"/>
                <a:gd name="connsiteX14-11111" fmla="*/ 371475 w 2171700"/>
                <a:gd name="connsiteY14-11112" fmla="*/ 6145395 h 7250295"/>
                <a:gd name="connsiteX15-11113" fmla="*/ 371475 w 2171700"/>
                <a:gd name="connsiteY15-11114" fmla="*/ 6621645 h 7250295"/>
                <a:gd name="connsiteX16-11115" fmla="*/ 400050 w 2171700"/>
                <a:gd name="connsiteY16-11116" fmla="*/ 6821670 h 7250295"/>
                <a:gd name="connsiteX17-11117" fmla="*/ 323850 w 2171700"/>
                <a:gd name="connsiteY17-11118" fmla="*/ 7002645 h 7250295"/>
                <a:gd name="connsiteX18-11119" fmla="*/ 533400 w 2171700"/>
                <a:gd name="connsiteY18-11120" fmla="*/ 7250295 h 7250295"/>
                <a:gd name="connsiteX19-11121" fmla="*/ 952500 w 2171700"/>
                <a:gd name="connsiteY19-11122" fmla="*/ 7240770 h 7250295"/>
                <a:gd name="connsiteX20-11123" fmla="*/ 733425 w 2171700"/>
                <a:gd name="connsiteY20-11124" fmla="*/ 6821670 h 7250295"/>
                <a:gd name="connsiteX21-11125" fmla="*/ 790575 w 2171700"/>
                <a:gd name="connsiteY21-11126" fmla="*/ 6574020 h 7250295"/>
                <a:gd name="connsiteX22-11127" fmla="*/ 762000 w 2171700"/>
                <a:gd name="connsiteY22-11128" fmla="*/ 6250170 h 7250295"/>
                <a:gd name="connsiteX23-11129" fmla="*/ 885825 w 2171700"/>
                <a:gd name="connsiteY23-11130" fmla="*/ 5411970 h 7250295"/>
                <a:gd name="connsiteX24-11131" fmla="*/ 866775 w 2171700"/>
                <a:gd name="connsiteY24-11132" fmla="*/ 5326245 h 7250295"/>
                <a:gd name="connsiteX25-11133" fmla="*/ 971550 w 2171700"/>
                <a:gd name="connsiteY25-11134" fmla="*/ 5211945 h 7250295"/>
                <a:gd name="connsiteX26-11135" fmla="*/ 962025 w 2171700"/>
                <a:gd name="connsiteY26-11136" fmla="*/ 5069070 h 7250295"/>
                <a:gd name="connsiteX27-11137" fmla="*/ 1104900 w 2171700"/>
                <a:gd name="connsiteY27-11138" fmla="*/ 4526145 h 7250295"/>
                <a:gd name="connsiteX28-11139" fmla="*/ 1123950 w 2171700"/>
                <a:gd name="connsiteY28-11140" fmla="*/ 4392795 h 7250295"/>
                <a:gd name="connsiteX29-11141" fmla="*/ 1276350 w 2171700"/>
                <a:gd name="connsiteY29-11142" fmla="*/ 4649970 h 7250295"/>
                <a:gd name="connsiteX30-11143" fmla="*/ 1352550 w 2171700"/>
                <a:gd name="connsiteY30-11144" fmla="*/ 4926195 h 7250295"/>
                <a:gd name="connsiteX31-11145" fmla="*/ 1333500 w 2171700"/>
                <a:gd name="connsiteY31-11146" fmla="*/ 5069070 h 7250295"/>
                <a:gd name="connsiteX32-11147" fmla="*/ 1371600 w 2171700"/>
                <a:gd name="connsiteY32-11148" fmla="*/ 5078595 h 7250295"/>
                <a:gd name="connsiteX33-11149" fmla="*/ 1247775 w 2171700"/>
                <a:gd name="connsiteY33-11150" fmla="*/ 5516745 h 7250295"/>
                <a:gd name="connsiteX34-11151" fmla="*/ 1257300 w 2171700"/>
                <a:gd name="connsiteY34-11152" fmla="*/ 6469245 h 7250295"/>
                <a:gd name="connsiteX35-11153" fmla="*/ 1333500 w 2171700"/>
                <a:gd name="connsiteY35-11154" fmla="*/ 6583545 h 7250295"/>
                <a:gd name="connsiteX36-11155" fmla="*/ 1314450 w 2171700"/>
                <a:gd name="connsiteY36-11156" fmla="*/ 6735945 h 7250295"/>
                <a:gd name="connsiteX37-11157" fmla="*/ 1323975 w 2171700"/>
                <a:gd name="connsiteY37-11158" fmla="*/ 6859770 h 7250295"/>
                <a:gd name="connsiteX38-11159" fmla="*/ 1304925 w 2171700"/>
                <a:gd name="connsiteY38-11160" fmla="*/ 7012170 h 7250295"/>
                <a:gd name="connsiteX39-11161" fmla="*/ 1704975 w 2171700"/>
                <a:gd name="connsiteY39-11162" fmla="*/ 7212195 h 7250295"/>
                <a:gd name="connsiteX40-11163" fmla="*/ 2152650 w 2171700"/>
                <a:gd name="connsiteY40-11164" fmla="*/ 7212195 h 7250295"/>
                <a:gd name="connsiteX41-11165" fmla="*/ 2171700 w 2171700"/>
                <a:gd name="connsiteY41-11166" fmla="*/ 7069320 h 7250295"/>
                <a:gd name="connsiteX42-11167" fmla="*/ 1676400 w 2171700"/>
                <a:gd name="connsiteY42-11168" fmla="*/ 6564495 h 7250295"/>
                <a:gd name="connsiteX43-11169" fmla="*/ 1668617 w 2171700"/>
                <a:gd name="connsiteY43-11170" fmla="*/ 6451067 h 7250295"/>
                <a:gd name="connsiteX44-11171" fmla="*/ 1657350 w 2171700"/>
                <a:gd name="connsiteY44-11172" fmla="*/ 6250170 h 7250295"/>
                <a:gd name="connsiteX45-11173" fmla="*/ 1679014 w 2171700"/>
                <a:gd name="connsiteY45-11174" fmla="*/ 5979714 h 7250295"/>
                <a:gd name="connsiteX46-11175" fmla="*/ 1727631 w 2171700"/>
                <a:gd name="connsiteY46-11176" fmla="*/ 5512209 h 7250295"/>
                <a:gd name="connsiteX47-11177" fmla="*/ 1739049 w 2171700"/>
                <a:gd name="connsiteY47-11178" fmla="*/ 5363804 h 7250295"/>
                <a:gd name="connsiteX48-11179" fmla="*/ 1797611 w 2171700"/>
                <a:gd name="connsiteY48-11180" fmla="*/ 5317321 h 7250295"/>
                <a:gd name="connsiteX49-11181" fmla="*/ 1884207 w 2171700"/>
                <a:gd name="connsiteY49-11182" fmla="*/ 5097645 h 7250295"/>
                <a:gd name="connsiteX50-11183" fmla="*/ 1909357 w 2171700"/>
                <a:gd name="connsiteY50-11184" fmla="*/ 4805496 h 7250295"/>
                <a:gd name="connsiteX51-11185" fmla="*/ 1900373 w 2171700"/>
                <a:gd name="connsiteY51-11186" fmla="*/ 4348776 h 7250295"/>
                <a:gd name="connsiteX52-11187" fmla="*/ 1881052 w 2171700"/>
                <a:gd name="connsiteY52-11188" fmla="*/ 3902573 h 7250295"/>
                <a:gd name="connsiteX53-11189" fmla="*/ 1855362 w 2171700"/>
                <a:gd name="connsiteY53-11190" fmla="*/ 3584643 h 7250295"/>
                <a:gd name="connsiteX54-11191" fmla="*/ 2056257 w 2171700"/>
                <a:gd name="connsiteY54-11192" fmla="*/ 2654077 h 7250295"/>
                <a:gd name="connsiteX55-11193" fmla="*/ 2042707 w 2171700"/>
                <a:gd name="connsiteY55-11194" fmla="*/ 2404684 h 7250295"/>
                <a:gd name="connsiteX56-11195" fmla="*/ 1981200 w 2171700"/>
                <a:gd name="connsiteY56-11196" fmla="*/ 1864914 h 7250295"/>
                <a:gd name="connsiteX57-11197" fmla="*/ 1936459 w 2171700"/>
                <a:gd name="connsiteY57-11198" fmla="*/ 1677029 h 7250295"/>
                <a:gd name="connsiteX58-11199" fmla="*/ 1922037 w 2171700"/>
                <a:gd name="connsiteY58-11200" fmla="*/ 1432534 h 7250295"/>
                <a:gd name="connsiteX59-11201" fmla="*/ 1874412 w 2171700"/>
                <a:gd name="connsiteY59-11202" fmla="*/ 1302338 h 7250295"/>
                <a:gd name="connsiteX60-11203" fmla="*/ 1407687 w 2171700"/>
                <a:gd name="connsiteY60-11204" fmla="*/ 1134975 h 7250295"/>
                <a:gd name="connsiteX61-11205" fmla="*/ 1309221 w 2171700"/>
                <a:gd name="connsiteY61-11206" fmla="*/ 1020075 h 7250295"/>
                <a:gd name="connsiteX62-11207" fmla="*/ 1365230 w 2171700"/>
                <a:gd name="connsiteY62-11208" fmla="*/ 821521 h 7250295"/>
                <a:gd name="connsiteX63-11209" fmla="*/ 1433407 w 2171700"/>
                <a:gd name="connsiteY63-11210" fmla="*/ 622909 h 7250295"/>
                <a:gd name="connsiteX64-11211" fmla="*/ 1444916 w 2171700"/>
                <a:gd name="connsiteY64-11212" fmla="*/ 380757 h 7250295"/>
                <a:gd name="connsiteX65-11213" fmla="*/ 1330946 w 2171700"/>
                <a:gd name="connsiteY65-11214" fmla="*/ 143773 h 7250295"/>
                <a:gd name="connsiteX66-11215" fmla="*/ 1063645 w 2171700"/>
                <a:gd name="connsiteY66-11216" fmla="*/ 568 h 7250295"/>
                <a:gd name="connsiteX0-11217" fmla="*/ 1063645 w 2171700"/>
                <a:gd name="connsiteY0-11218" fmla="*/ 568 h 7250295"/>
                <a:gd name="connsiteX1-11219" fmla="*/ 809625 w 2171700"/>
                <a:gd name="connsiteY1-11220" fmla="*/ 116070 h 7250295"/>
                <a:gd name="connsiteX2-11221" fmla="*/ 685800 w 2171700"/>
                <a:gd name="connsiteY2-11222" fmla="*/ 297045 h 7250295"/>
                <a:gd name="connsiteX3-11223" fmla="*/ 704850 w 2171700"/>
                <a:gd name="connsiteY3-11224" fmla="*/ 620895 h 7250295"/>
                <a:gd name="connsiteX4-11225" fmla="*/ 838200 w 2171700"/>
                <a:gd name="connsiteY4-11226" fmla="*/ 897120 h 7250295"/>
                <a:gd name="connsiteX5-11227" fmla="*/ 742950 w 2171700"/>
                <a:gd name="connsiteY5-11228" fmla="*/ 1011420 h 7250295"/>
                <a:gd name="connsiteX6-11229" fmla="*/ 133350 w 2171700"/>
                <a:gd name="connsiteY6-11230" fmla="*/ 1220970 h 7250295"/>
                <a:gd name="connsiteX7-11231" fmla="*/ 0 w 2171700"/>
                <a:gd name="connsiteY7-11232" fmla="*/ 2211570 h 7250295"/>
                <a:gd name="connsiteX8-11233" fmla="*/ 333375 w 2171700"/>
                <a:gd name="connsiteY8-11234" fmla="*/ 3106920 h 7250295"/>
                <a:gd name="connsiteX9-11235" fmla="*/ 247650 w 2171700"/>
                <a:gd name="connsiteY9-11236" fmla="*/ 3840345 h 7250295"/>
                <a:gd name="connsiteX10-11237" fmla="*/ 371475 w 2171700"/>
                <a:gd name="connsiteY10-11238" fmla="*/ 4059420 h 7250295"/>
                <a:gd name="connsiteX11-11239" fmla="*/ 495300 w 2171700"/>
                <a:gd name="connsiteY11-11240" fmla="*/ 4278495 h 7250295"/>
                <a:gd name="connsiteX12-11241" fmla="*/ 476250 w 2171700"/>
                <a:gd name="connsiteY12-11242" fmla="*/ 4735695 h 7250295"/>
                <a:gd name="connsiteX13-11243" fmla="*/ 476250 w 2171700"/>
                <a:gd name="connsiteY13-11244" fmla="*/ 5097645 h 7250295"/>
                <a:gd name="connsiteX14-11245" fmla="*/ 371475 w 2171700"/>
                <a:gd name="connsiteY14-11246" fmla="*/ 6145395 h 7250295"/>
                <a:gd name="connsiteX15-11247" fmla="*/ 371475 w 2171700"/>
                <a:gd name="connsiteY15-11248" fmla="*/ 6621645 h 7250295"/>
                <a:gd name="connsiteX16-11249" fmla="*/ 400050 w 2171700"/>
                <a:gd name="connsiteY16-11250" fmla="*/ 6821670 h 7250295"/>
                <a:gd name="connsiteX17-11251" fmla="*/ 323850 w 2171700"/>
                <a:gd name="connsiteY17-11252" fmla="*/ 7002645 h 7250295"/>
                <a:gd name="connsiteX18-11253" fmla="*/ 533400 w 2171700"/>
                <a:gd name="connsiteY18-11254" fmla="*/ 7250295 h 7250295"/>
                <a:gd name="connsiteX19-11255" fmla="*/ 952500 w 2171700"/>
                <a:gd name="connsiteY19-11256" fmla="*/ 7240770 h 7250295"/>
                <a:gd name="connsiteX20-11257" fmla="*/ 733425 w 2171700"/>
                <a:gd name="connsiteY20-11258" fmla="*/ 6821670 h 7250295"/>
                <a:gd name="connsiteX21-11259" fmla="*/ 790575 w 2171700"/>
                <a:gd name="connsiteY21-11260" fmla="*/ 6574020 h 7250295"/>
                <a:gd name="connsiteX22-11261" fmla="*/ 762000 w 2171700"/>
                <a:gd name="connsiteY22-11262" fmla="*/ 6250170 h 7250295"/>
                <a:gd name="connsiteX23-11263" fmla="*/ 885825 w 2171700"/>
                <a:gd name="connsiteY23-11264" fmla="*/ 5411970 h 7250295"/>
                <a:gd name="connsiteX24-11265" fmla="*/ 866775 w 2171700"/>
                <a:gd name="connsiteY24-11266" fmla="*/ 5326245 h 7250295"/>
                <a:gd name="connsiteX25-11267" fmla="*/ 971550 w 2171700"/>
                <a:gd name="connsiteY25-11268" fmla="*/ 5211945 h 7250295"/>
                <a:gd name="connsiteX26-11269" fmla="*/ 962025 w 2171700"/>
                <a:gd name="connsiteY26-11270" fmla="*/ 5069070 h 7250295"/>
                <a:gd name="connsiteX27-11271" fmla="*/ 1104900 w 2171700"/>
                <a:gd name="connsiteY27-11272" fmla="*/ 4526145 h 7250295"/>
                <a:gd name="connsiteX28-11273" fmla="*/ 1123950 w 2171700"/>
                <a:gd name="connsiteY28-11274" fmla="*/ 4392795 h 7250295"/>
                <a:gd name="connsiteX29-11275" fmla="*/ 1276350 w 2171700"/>
                <a:gd name="connsiteY29-11276" fmla="*/ 4649970 h 7250295"/>
                <a:gd name="connsiteX30-11277" fmla="*/ 1352550 w 2171700"/>
                <a:gd name="connsiteY30-11278" fmla="*/ 4926195 h 7250295"/>
                <a:gd name="connsiteX31-11279" fmla="*/ 1333500 w 2171700"/>
                <a:gd name="connsiteY31-11280" fmla="*/ 5069070 h 7250295"/>
                <a:gd name="connsiteX32-11281" fmla="*/ 1371600 w 2171700"/>
                <a:gd name="connsiteY32-11282" fmla="*/ 5078595 h 7250295"/>
                <a:gd name="connsiteX33-11283" fmla="*/ 1247775 w 2171700"/>
                <a:gd name="connsiteY33-11284" fmla="*/ 5516745 h 7250295"/>
                <a:gd name="connsiteX34-11285" fmla="*/ 1257300 w 2171700"/>
                <a:gd name="connsiteY34-11286" fmla="*/ 6469245 h 7250295"/>
                <a:gd name="connsiteX35-11287" fmla="*/ 1333500 w 2171700"/>
                <a:gd name="connsiteY35-11288" fmla="*/ 6583545 h 7250295"/>
                <a:gd name="connsiteX36-11289" fmla="*/ 1314450 w 2171700"/>
                <a:gd name="connsiteY36-11290" fmla="*/ 6735945 h 7250295"/>
                <a:gd name="connsiteX37-11291" fmla="*/ 1323975 w 2171700"/>
                <a:gd name="connsiteY37-11292" fmla="*/ 6859770 h 7250295"/>
                <a:gd name="connsiteX38-11293" fmla="*/ 1304925 w 2171700"/>
                <a:gd name="connsiteY38-11294" fmla="*/ 7012170 h 7250295"/>
                <a:gd name="connsiteX39-11295" fmla="*/ 1704975 w 2171700"/>
                <a:gd name="connsiteY39-11296" fmla="*/ 7212195 h 7250295"/>
                <a:gd name="connsiteX40-11297" fmla="*/ 2152650 w 2171700"/>
                <a:gd name="connsiteY40-11298" fmla="*/ 7212195 h 7250295"/>
                <a:gd name="connsiteX41-11299" fmla="*/ 2171700 w 2171700"/>
                <a:gd name="connsiteY41-11300" fmla="*/ 7069320 h 7250295"/>
                <a:gd name="connsiteX42-11301" fmla="*/ 1676400 w 2171700"/>
                <a:gd name="connsiteY42-11302" fmla="*/ 6564495 h 7250295"/>
                <a:gd name="connsiteX43-11303" fmla="*/ 1668617 w 2171700"/>
                <a:gd name="connsiteY43-11304" fmla="*/ 6451067 h 7250295"/>
                <a:gd name="connsiteX44-11305" fmla="*/ 1657350 w 2171700"/>
                <a:gd name="connsiteY44-11306" fmla="*/ 6250170 h 7250295"/>
                <a:gd name="connsiteX45-11307" fmla="*/ 1679014 w 2171700"/>
                <a:gd name="connsiteY45-11308" fmla="*/ 5979714 h 7250295"/>
                <a:gd name="connsiteX46-11309" fmla="*/ 1727631 w 2171700"/>
                <a:gd name="connsiteY46-11310" fmla="*/ 5512209 h 7250295"/>
                <a:gd name="connsiteX47-11311" fmla="*/ 1739049 w 2171700"/>
                <a:gd name="connsiteY47-11312" fmla="*/ 5363804 h 7250295"/>
                <a:gd name="connsiteX48-11313" fmla="*/ 1797611 w 2171700"/>
                <a:gd name="connsiteY48-11314" fmla="*/ 5317321 h 7250295"/>
                <a:gd name="connsiteX49-11315" fmla="*/ 1884207 w 2171700"/>
                <a:gd name="connsiteY49-11316" fmla="*/ 5097645 h 7250295"/>
                <a:gd name="connsiteX50-11317" fmla="*/ 1909357 w 2171700"/>
                <a:gd name="connsiteY50-11318" fmla="*/ 4805496 h 7250295"/>
                <a:gd name="connsiteX51-11319" fmla="*/ 1900373 w 2171700"/>
                <a:gd name="connsiteY51-11320" fmla="*/ 4348776 h 7250295"/>
                <a:gd name="connsiteX52-11321" fmla="*/ 1881052 w 2171700"/>
                <a:gd name="connsiteY52-11322" fmla="*/ 3902573 h 7250295"/>
                <a:gd name="connsiteX53-11323" fmla="*/ 1855362 w 2171700"/>
                <a:gd name="connsiteY53-11324" fmla="*/ 3584643 h 7250295"/>
                <a:gd name="connsiteX54-11325" fmla="*/ 2056257 w 2171700"/>
                <a:gd name="connsiteY54-11326" fmla="*/ 2654077 h 7250295"/>
                <a:gd name="connsiteX55-11327" fmla="*/ 2042707 w 2171700"/>
                <a:gd name="connsiteY55-11328" fmla="*/ 2404684 h 7250295"/>
                <a:gd name="connsiteX56-11329" fmla="*/ 1981200 w 2171700"/>
                <a:gd name="connsiteY56-11330" fmla="*/ 1864914 h 7250295"/>
                <a:gd name="connsiteX57-11331" fmla="*/ 1936459 w 2171700"/>
                <a:gd name="connsiteY57-11332" fmla="*/ 1677029 h 7250295"/>
                <a:gd name="connsiteX58-11333" fmla="*/ 1922037 w 2171700"/>
                <a:gd name="connsiteY58-11334" fmla="*/ 1432534 h 7250295"/>
                <a:gd name="connsiteX59-11335" fmla="*/ 1874412 w 2171700"/>
                <a:gd name="connsiteY59-11336" fmla="*/ 1302338 h 7250295"/>
                <a:gd name="connsiteX60-11337" fmla="*/ 1407687 w 2171700"/>
                <a:gd name="connsiteY60-11338" fmla="*/ 1134975 h 7250295"/>
                <a:gd name="connsiteX61-11339" fmla="*/ 1309221 w 2171700"/>
                <a:gd name="connsiteY61-11340" fmla="*/ 1020075 h 7250295"/>
                <a:gd name="connsiteX62-11341" fmla="*/ 1365230 w 2171700"/>
                <a:gd name="connsiteY62-11342" fmla="*/ 821521 h 7250295"/>
                <a:gd name="connsiteX63-11343" fmla="*/ 1433407 w 2171700"/>
                <a:gd name="connsiteY63-11344" fmla="*/ 622909 h 7250295"/>
                <a:gd name="connsiteX64-11345" fmla="*/ 1444916 w 2171700"/>
                <a:gd name="connsiteY64-11346" fmla="*/ 380757 h 7250295"/>
                <a:gd name="connsiteX65-11347" fmla="*/ 1330946 w 2171700"/>
                <a:gd name="connsiteY65-11348" fmla="*/ 143773 h 7250295"/>
                <a:gd name="connsiteX66-11349" fmla="*/ 1063645 w 2171700"/>
                <a:gd name="connsiteY66-11350" fmla="*/ 568 h 7250295"/>
                <a:gd name="connsiteX0-11351" fmla="*/ 1063645 w 2171700"/>
                <a:gd name="connsiteY0-11352" fmla="*/ 568 h 7250295"/>
                <a:gd name="connsiteX1-11353" fmla="*/ 809625 w 2171700"/>
                <a:gd name="connsiteY1-11354" fmla="*/ 116070 h 7250295"/>
                <a:gd name="connsiteX2-11355" fmla="*/ 685800 w 2171700"/>
                <a:gd name="connsiteY2-11356" fmla="*/ 297045 h 7250295"/>
                <a:gd name="connsiteX3-11357" fmla="*/ 704850 w 2171700"/>
                <a:gd name="connsiteY3-11358" fmla="*/ 620895 h 7250295"/>
                <a:gd name="connsiteX4-11359" fmla="*/ 838200 w 2171700"/>
                <a:gd name="connsiteY4-11360" fmla="*/ 897120 h 7250295"/>
                <a:gd name="connsiteX5-11361" fmla="*/ 742950 w 2171700"/>
                <a:gd name="connsiteY5-11362" fmla="*/ 1011420 h 7250295"/>
                <a:gd name="connsiteX6-11363" fmla="*/ 133350 w 2171700"/>
                <a:gd name="connsiteY6-11364" fmla="*/ 1220970 h 7250295"/>
                <a:gd name="connsiteX7-11365" fmla="*/ 0 w 2171700"/>
                <a:gd name="connsiteY7-11366" fmla="*/ 2211570 h 7250295"/>
                <a:gd name="connsiteX8-11367" fmla="*/ 333375 w 2171700"/>
                <a:gd name="connsiteY8-11368" fmla="*/ 3106920 h 7250295"/>
                <a:gd name="connsiteX9-11369" fmla="*/ 247650 w 2171700"/>
                <a:gd name="connsiteY9-11370" fmla="*/ 3840345 h 7250295"/>
                <a:gd name="connsiteX10-11371" fmla="*/ 371475 w 2171700"/>
                <a:gd name="connsiteY10-11372" fmla="*/ 4059420 h 7250295"/>
                <a:gd name="connsiteX11-11373" fmla="*/ 495300 w 2171700"/>
                <a:gd name="connsiteY11-11374" fmla="*/ 4278495 h 7250295"/>
                <a:gd name="connsiteX12-11375" fmla="*/ 476250 w 2171700"/>
                <a:gd name="connsiteY12-11376" fmla="*/ 4735695 h 7250295"/>
                <a:gd name="connsiteX13-11377" fmla="*/ 476250 w 2171700"/>
                <a:gd name="connsiteY13-11378" fmla="*/ 5097645 h 7250295"/>
                <a:gd name="connsiteX14-11379" fmla="*/ 371475 w 2171700"/>
                <a:gd name="connsiteY14-11380" fmla="*/ 6145395 h 7250295"/>
                <a:gd name="connsiteX15-11381" fmla="*/ 371475 w 2171700"/>
                <a:gd name="connsiteY15-11382" fmla="*/ 6621645 h 7250295"/>
                <a:gd name="connsiteX16-11383" fmla="*/ 400050 w 2171700"/>
                <a:gd name="connsiteY16-11384" fmla="*/ 6821670 h 7250295"/>
                <a:gd name="connsiteX17-11385" fmla="*/ 323850 w 2171700"/>
                <a:gd name="connsiteY17-11386" fmla="*/ 7002645 h 7250295"/>
                <a:gd name="connsiteX18-11387" fmla="*/ 533400 w 2171700"/>
                <a:gd name="connsiteY18-11388" fmla="*/ 7250295 h 7250295"/>
                <a:gd name="connsiteX19-11389" fmla="*/ 952500 w 2171700"/>
                <a:gd name="connsiteY19-11390" fmla="*/ 7240770 h 7250295"/>
                <a:gd name="connsiteX20-11391" fmla="*/ 733425 w 2171700"/>
                <a:gd name="connsiteY20-11392" fmla="*/ 6821670 h 7250295"/>
                <a:gd name="connsiteX21-11393" fmla="*/ 790575 w 2171700"/>
                <a:gd name="connsiteY21-11394" fmla="*/ 6574020 h 7250295"/>
                <a:gd name="connsiteX22-11395" fmla="*/ 762000 w 2171700"/>
                <a:gd name="connsiteY22-11396" fmla="*/ 6250170 h 7250295"/>
                <a:gd name="connsiteX23-11397" fmla="*/ 885825 w 2171700"/>
                <a:gd name="connsiteY23-11398" fmla="*/ 5411970 h 7250295"/>
                <a:gd name="connsiteX24-11399" fmla="*/ 866775 w 2171700"/>
                <a:gd name="connsiteY24-11400" fmla="*/ 5326245 h 7250295"/>
                <a:gd name="connsiteX25-11401" fmla="*/ 971550 w 2171700"/>
                <a:gd name="connsiteY25-11402" fmla="*/ 5211945 h 7250295"/>
                <a:gd name="connsiteX26-11403" fmla="*/ 962025 w 2171700"/>
                <a:gd name="connsiteY26-11404" fmla="*/ 5069070 h 7250295"/>
                <a:gd name="connsiteX27-11405" fmla="*/ 1104900 w 2171700"/>
                <a:gd name="connsiteY27-11406" fmla="*/ 4526145 h 7250295"/>
                <a:gd name="connsiteX28-11407" fmla="*/ 1123950 w 2171700"/>
                <a:gd name="connsiteY28-11408" fmla="*/ 4392795 h 7250295"/>
                <a:gd name="connsiteX29-11409" fmla="*/ 1276350 w 2171700"/>
                <a:gd name="connsiteY29-11410" fmla="*/ 4649970 h 7250295"/>
                <a:gd name="connsiteX30-11411" fmla="*/ 1352550 w 2171700"/>
                <a:gd name="connsiteY30-11412" fmla="*/ 4926195 h 7250295"/>
                <a:gd name="connsiteX31-11413" fmla="*/ 1333500 w 2171700"/>
                <a:gd name="connsiteY31-11414" fmla="*/ 5069070 h 7250295"/>
                <a:gd name="connsiteX32-11415" fmla="*/ 1371600 w 2171700"/>
                <a:gd name="connsiteY32-11416" fmla="*/ 5078595 h 7250295"/>
                <a:gd name="connsiteX33-11417" fmla="*/ 1247775 w 2171700"/>
                <a:gd name="connsiteY33-11418" fmla="*/ 5516745 h 7250295"/>
                <a:gd name="connsiteX34-11419" fmla="*/ 1257300 w 2171700"/>
                <a:gd name="connsiteY34-11420" fmla="*/ 6469245 h 7250295"/>
                <a:gd name="connsiteX35-11421" fmla="*/ 1333500 w 2171700"/>
                <a:gd name="connsiteY35-11422" fmla="*/ 6583545 h 7250295"/>
                <a:gd name="connsiteX36-11423" fmla="*/ 1314450 w 2171700"/>
                <a:gd name="connsiteY36-11424" fmla="*/ 6735945 h 7250295"/>
                <a:gd name="connsiteX37-11425" fmla="*/ 1323975 w 2171700"/>
                <a:gd name="connsiteY37-11426" fmla="*/ 6859770 h 7250295"/>
                <a:gd name="connsiteX38-11427" fmla="*/ 1304925 w 2171700"/>
                <a:gd name="connsiteY38-11428" fmla="*/ 7012170 h 7250295"/>
                <a:gd name="connsiteX39-11429" fmla="*/ 1704975 w 2171700"/>
                <a:gd name="connsiteY39-11430" fmla="*/ 7212195 h 7250295"/>
                <a:gd name="connsiteX40-11431" fmla="*/ 2152650 w 2171700"/>
                <a:gd name="connsiteY40-11432" fmla="*/ 7212195 h 7250295"/>
                <a:gd name="connsiteX41-11433" fmla="*/ 2171700 w 2171700"/>
                <a:gd name="connsiteY41-11434" fmla="*/ 7069320 h 7250295"/>
                <a:gd name="connsiteX42-11435" fmla="*/ 1708130 w 2171700"/>
                <a:gd name="connsiteY42-11436" fmla="*/ 6550072 h 7250295"/>
                <a:gd name="connsiteX43-11437" fmla="*/ 1668617 w 2171700"/>
                <a:gd name="connsiteY43-11438" fmla="*/ 6451067 h 7250295"/>
                <a:gd name="connsiteX44-11439" fmla="*/ 1657350 w 2171700"/>
                <a:gd name="connsiteY44-11440" fmla="*/ 6250170 h 7250295"/>
                <a:gd name="connsiteX45-11441" fmla="*/ 1679014 w 2171700"/>
                <a:gd name="connsiteY45-11442" fmla="*/ 5979714 h 7250295"/>
                <a:gd name="connsiteX46-11443" fmla="*/ 1727631 w 2171700"/>
                <a:gd name="connsiteY46-11444" fmla="*/ 5512209 h 7250295"/>
                <a:gd name="connsiteX47-11445" fmla="*/ 1739049 w 2171700"/>
                <a:gd name="connsiteY47-11446" fmla="*/ 5363804 h 7250295"/>
                <a:gd name="connsiteX48-11447" fmla="*/ 1797611 w 2171700"/>
                <a:gd name="connsiteY48-11448" fmla="*/ 5317321 h 7250295"/>
                <a:gd name="connsiteX49-11449" fmla="*/ 1884207 w 2171700"/>
                <a:gd name="connsiteY49-11450" fmla="*/ 5097645 h 7250295"/>
                <a:gd name="connsiteX50-11451" fmla="*/ 1909357 w 2171700"/>
                <a:gd name="connsiteY50-11452" fmla="*/ 4805496 h 7250295"/>
                <a:gd name="connsiteX51-11453" fmla="*/ 1900373 w 2171700"/>
                <a:gd name="connsiteY51-11454" fmla="*/ 4348776 h 7250295"/>
                <a:gd name="connsiteX52-11455" fmla="*/ 1881052 w 2171700"/>
                <a:gd name="connsiteY52-11456" fmla="*/ 3902573 h 7250295"/>
                <a:gd name="connsiteX53-11457" fmla="*/ 1855362 w 2171700"/>
                <a:gd name="connsiteY53-11458" fmla="*/ 3584643 h 7250295"/>
                <a:gd name="connsiteX54-11459" fmla="*/ 2056257 w 2171700"/>
                <a:gd name="connsiteY54-11460" fmla="*/ 2654077 h 7250295"/>
                <a:gd name="connsiteX55-11461" fmla="*/ 2042707 w 2171700"/>
                <a:gd name="connsiteY55-11462" fmla="*/ 2404684 h 7250295"/>
                <a:gd name="connsiteX56-11463" fmla="*/ 1981200 w 2171700"/>
                <a:gd name="connsiteY56-11464" fmla="*/ 1864914 h 7250295"/>
                <a:gd name="connsiteX57-11465" fmla="*/ 1936459 w 2171700"/>
                <a:gd name="connsiteY57-11466" fmla="*/ 1677029 h 7250295"/>
                <a:gd name="connsiteX58-11467" fmla="*/ 1922037 w 2171700"/>
                <a:gd name="connsiteY58-11468" fmla="*/ 1432534 h 7250295"/>
                <a:gd name="connsiteX59-11469" fmla="*/ 1874412 w 2171700"/>
                <a:gd name="connsiteY59-11470" fmla="*/ 1302338 h 7250295"/>
                <a:gd name="connsiteX60-11471" fmla="*/ 1407687 w 2171700"/>
                <a:gd name="connsiteY60-11472" fmla="*/ 1134975 h 7250295"/>
                <a:gd name="connsiteX61-11473" fmla="*/ 1309221 w 2171700"/>
                <a:gd name="connsiteY61-11474" fmla="*/ 1020075 h 7250295"/>
                <a:gd name="connsiteX62-11475" fmla="*/ 1365230 w 2171700"/>
                <a:gd name="connsiteY62-11476" fmla="*/ 821521 h 7250295"/>
                <a:gd name="connsiteX63-11477" fmla="*/ 1433407 w 2171700"/>
                <a:gd name="connsiteY63-11478" fmla="*/ 622909 h 7250295"/>
                <a:gd name="connsiteX64-11479" fmla="*/ 1444916 w 2171700"/>
                <a:gd name="connsiteY64-11480" fmla="*/ 380757 h 7250295"/>
                <a:gd name="connsiteX65-11481" fmla="*/ 1330946 w 2171700"/>
                <a:gd name="connsiteY65-11482" fmla="*/ 143773 h 7250295"/>
                <a:gd name="connsiteX66-11483" fmla="*/ 1063645 w 2171700"/>
                <a:gd name="connsiteY66-11484" fmla="*/ 568 h 7250295"/>
                <a:gd name="connsiteX0-11485" fmla="*/ 1063645 w 2171700"/>
                <a:gd name="connsiteY0-11486" fmla="*/ 568 h 7250295"/>
                <a:gd name="connsiteX1-11487" fmla="*/ 809625 w 2171700"/>
                <a:gd name="connsiteY1-11488" fmla="*/ 116070 h 7250295"/>
                <a:gd name="connsiteX2-11489" fmla="*/ 685800 w 2171700"/>
                <a:gd name="connsiteY2-11490" fmla="*/ 297045 h 7250295"/>
                <a:gd name="connsiteX3-11491" fmla="*/ 704850 w 2171700"/>
                <a:gd name="connsiteY3-11492" fmla="*/ 620895 h 7250295"/>
                <a:gd name="connsiteX4-11493" fmla="*/ 838200 w 2171700"/>
                <a:gd name="connsiteY4-11494" fmla="*/ 897120 h 7250295"/>
                <a:gd name="connsiteX5-11495" fmla="*/ 742950 w 2171700"/>
                <a:gd name="connsiteY5-11496" fmla="*/ 1011420 h 7250295"/>
                <a:gd name="connsiteX6-11497" fmla="*/ 133350 w 2171700"/>
                <a:gd name="connsiteY6-11498" fmla="*/ 1220970 h 7250295"/>
                <a:gd name="connsiteX7-11499" fmla="*/ 0 w 2171700"/>
                <a:gd name="connsiteY7-11500" fmla="*/ 2211570 h 7250295"/>
                <a:gd name="connsiteX8-11501" fmla="*/ 333375 w 2171700"/>
                <a:gd name="connsiteY8-11502" fmla="*/ 3106920 h 7250295"/>
                <a:gd name="connsiteX9-11503" fmla="*/ 247650 w 2171700"/>
                <a:gd name="connsiteY9-11504" fmla="*/ 3840345 h 7250295"/>
                <a:gd name="connsiteX10-11505" fmla="*/ 371475 w 2171700"/>
                <a:gd name="connsiteY10-11506" fmla="*/ 4059420 h 7250295"/>
                <a:gd name="connsiteX11-11507" fmla="*/ 495300 w 2171700"/>
                <a:gd name="connsiteY11-11508" fmla="*/ 4278495 h 7250295"/>
                <a:gd name="connsiteX12-11509" fmla="*/ 476250 w 2171700"/>
                <a:gd name="connsiteY12-11510" fmla="*/ 4735695 h 7250295"/>
                <a:gd name="connsiteX13-11511" fmla="*/ 476250 w 2171700"/>
                <a:gd name="connsiteY13-11512" fmla="*/ 5097645 h 7250295"/>
                <a:gd name="connsiteX14-11513" fmla="*/ 371475 w 2171700"/>
                <a:gd name="connsiteY14-11514" fmla="*/ 6145395 h 7250295"/>
                <a:gd name="connsiteX15-11515" fmla="*/ 371475 w 2171700"/>
                <a:gd name="connsiteY15-11516" fmla="*/ 6621645 h 7250295"/>
                <a:gd name="connsiteX16-11517" fmla="*/ 400050 w 2171700"/>
                <a:gd name="connsiteY16-11518" fmla="*/ 6821670 h 7250295"/>
                <a:gd name="connsiteX17-11519" fmla="*/ 323850 w 2171700"/>
                <a:gd name="connsiteY17-11520" fmla="*/ 7002645 h 7250295"/>
                <a:gd name="connsiteX18-11521" fmla="*/ 533400 w 2171700"/>
                <a:gd name="connsiteY18-11522" fmla="*/ 7250295 h 7250295"/>
                <a:gd name="connsiteX19-11523" fmla="*/ 952500 w 2171700"/>
                <a:gd name="connsiteY19-11524" fmla="*/ 7240770 h 7250295"/>
                <a:gd name="connsiteX20-11525" fmla="*/ 733425 w 2171700"/>
                <a:gd name="connsiteY20-11526" fmla="*/ 6821670 h 7250295"/>
                <a:gd name="connsiteX21-11527" fmla="*/ 790575 w 2171700"/>
                <a:gd name="connsiteY21-11528" fmla="*/ 6574020 h 7250295"/>
                <a:gd name="connsiteX22-11529" fmla="*/ 762000 w 2171700"/>
                <a:gd name="connsiteY22-11530" fmla="*/ 6250170 h 7250295"/>
                <a:gd name="connsiteX23-11531" fmla="*/ 885825 w 2171700"/>
                <a:gd name="connsiteY23-11532" fmla="*/ 5411970 h 7250295"/>
                <a:gd name="connsiteX24-11533" fmla="*/ 866775 w 2171700"/>
                <a:gd name="connsiteY24-11534" fmla="*/ 5326245 h 7250295"/>
                <a:gd name="connsiteX25-11535" fmla="*/ 971550 w 2171700"/>
                <a:gd name="connsiteY25-11536" fmla="*/ 5211945 h 7250295"/>
                <a:gd name="connsiteX26-11537" fmla="*/ 962025 w 2171700"/>
                <a:gd name="connsiteY26-11538" fmla="*/ 5069070 h 7250295"/>
                <a:gd name="connsiteX27-11539" fmla="*/ 1104900 w 2171700"/>
                <a:gd name="connsiteY27-11540" fmla="*/ 4526145 h 7250295"/>
                <a:gd name="connsiteX28-11541" fmla="*/ 1123950 w 2171700"/>
                <a:gd name="connsiteY28-11542" fmla="*/ 4392795 h 7250295"/>
                <a:gd name="connsiteX29-11543" fmla="*/ 1276350 w 2171700"/>
                <a:gd name="connsiteY29-11544" fmla="*/ 4649970 h 7250295"/>
                <a:gd name="connsiteX30-11545" fmla="*/ 1352550 w 2171700"/>
                <a:gd name="connsiteY30-11546" fmla="*/ 4926195 h 7250295"/>
                <a:gd name="connsiteX31-11547" fmla="*/ 1333500 w 2171700"/>
                <a:gd name="connsiteY31-11548" fmla="*/ 5069070 h 7250295"/>
                <a:gd name="connsiteX32-11549" fmla="*/ 1371600 w 2171700"/>
                <a:gd name="connsiteY32-11550" fmla="*/ 5078595 h 7250295"/>
                <a:gd name="connsiteX33-11551" fmla="*/ 1247775 w 2171700"/>
                <a:gd name="connsiteY33-11552" fmla="*/ 5516745 h 7250295"/>
                <a:gd name="connsiteX34-11553" fmla="*/ 1257300 w 2171700"/>
                <a:gd name="connsiteY34-11554" fmla="*/ 6469245 h 7250295"/>
                <a:gd name="connsiteX35-11555" fmla="*/ 1333500 w 2171700"/>
                <a:gd name="connsiteY35-11556" fmla="*/ 6583545 h 7250295"/>
                <a:gd name="connsiteX36-11557" fmla="*/ 1314450 w 2171700"/>
                <a:gd name="connsiteY36-11558" fmla="*/ 6735945 h 7250295"/>
                <a:gd name="connsiteX37-11559" fmla="*/ 1323975 w 2171700"/>
                <a:gd name="connsiteY37-11560" fmla="*/ 6859770 h 7250295"/>
                <a:gd name="connsiteX38-11561" fmla="*/ 1304925 w 2171700"/>
                <a:gd name="connsiteY38-11562" fmla="*/ 7012170 h 7250295"/>
                <a:gd name="connsiteX39-11563" fmla="*/ 1704975 w 2171700"/>
                <a:gd name="connsiteY39-11564" fmla="*/ 7212195 h 7250295"/>
                <a:gd name="connsiteX40-11565" fmla="*/ 2152650 w 2171700"/>
                <a:gd name="connsiteY40-11566" fmla="*/ 7212195 h 7250295"/>
                <a:gd name="connsiteX41-11567" fmla="*/ 2171700 w 2171700"/>
                <a:gd name="connsiteY41-11568" fmla="*/ 7069320 h 7250295"/>
                <a:gd name="connsiteX42-11569" fmla="*/ 1708130 w 2171700"/>
                <a:gd name="connsiteY42-11570" fmla="*/ 6550072 h 7250295"/>
                <a:gd name="connsiteX43-11571" fmla="*/ 1668617 w 2171700"/>
                <a:gd name="connsiteY43-11572" fmla="*/ 6451067 h 7250295"/>
                <a:gd name="connsiteX44-11573" fmla="*/ 1657350 w 2171700"/>
                <a:gd name="connsiteY44-11574" fmla="*/ 6250170 h 7250295"/>
                <a:gd name="connsiteX45-11575" fmla="*/ 1679014 w 2171700"/>
                <a:gd name="connsiteY45-11576" fmla="*/ 5979714 h 7250295"/>
                <a:gd name="connsiteX46-11577" fmla="*/ 1727631 w 2171700"/>
                <a:gd name="connsiteY46-11578" fmla="*/ 5512209 h 7250295"/>
                <a:gd name="connsiteX47-11579" fmla="*/ 1739049 w 2171700"/>
                <a:gd name="connsiteY47-11580" fmla="*/ 5363804 h 7250295"/>
                <a:gd name="connsiteX48-11581" fmla="*/ 1797611 w 2171700"/>
                <a:gd name="connsiteY48-11582" fmla="*/ 5317321 h 7250295"/>
                <a:gd name="connsiteX49-11583" fmla="*/ 1884207 w 2171700"/>
                <a:gd name="connsiteY49-11584" fmla="*/ 5097645 h 7250295"/>
                <a:gd name="connsiteX50-11585" fmla="*/ 1909357 w 2171700"/>
                <a:gd name="connsiteY50-11586" fmla="*/ 4805496 h 7250295"/>
                <a:gd name="connsiteX51-11587" fmla="*/ 1900373 w 2171700"/>
                <a:gd name="connsiteY51-11588" fmla="*/ 4348776 h 7250295"/>
                <a:gd name="connsiteX52-11589" fmla="*/ 1881052 w 2171700"/>
                <a:gd name="connsiteY52-11590" fmla="*/ 3902573 h 7250295"/>
                <a:gd name="connsiteX53-11591" fmla="*/ 1855362 w 2171700"/>
                <a:gd name="connsiteY53-11592" fmla="*/ 3584643 h 7250295"/>
                <a:gd name="connsiteX54-11593" fmla="*/ 2056257 w 2171700"/>
                <a:gd name="connsiteY54-11594" fmla="*/ 2654077 h 7250295"/>
                <a:gd name="connsiteX55-11595" fmla="*/ 2042707 w 2171700"/>
                <a:gd name="connsiteY55-11596" fmla="*/ 2404684 h 7250295"/>
                <a:gd name="connsiteX56-11597" fmla="*/ 1981200 w 2171700"/>
                <a:gd name="connsiteY56-11598" fmla="*/ 1864914 h 7250295"/>
                <a:gd name="connsiteX57-11599" fmla="*/ 1936459 w 2171700"/>
                <a:gd name="connsiteY57-11600" fmla="*/ 1677029 h 7250295"/>
                <a:gd name="connsiteX58-11601" fmla="*/ 1922037 w 2171700"/>
                <a:gd name="connsiteY58-11602" fmla="*/ 1432534 h 7250295"/>
                <a:gd name="connsiteX59-11603" fmla="*/ 1874412 w 2171700"/>
                <a:gd name="connsiteY59-11604" fmla="*/ 1302338 h 7250295"/>
                <a:gd name="connsiteX60-11605" fmla="*/ 1407687 w 2171700"/>
                <a:gd name="connsiteY60-11606" fmla="*/ 1134975 h 7250295"/>
                <a:gd name="connsiteX61-11607" fmla="*/ 1309221 w 2171700"/>
                <a:gd name="connsiteY61-11608" fmla="*/ 1020075 h 7250295"/>
                <a:gd name="connsiteX62-11609" fmla="*/ 1365230 w 2171700"/>
                <a:gd name="connsiteY62-11610" fmla="*/ 821521 h 7250295"/>
                <a:gd name="connsiteX63-11611" fmla="*/ 1433407 w 2171700"/>
                <a:gd name="connsiteY63-11612" fmla="*/ 622909 h 7250295"/>
                <a:gd name="connsiteX64-11613" fmla="*/ 1444916 w 2171700"/>
                <a:gd name="connsiteY64-11614" fmla="*/ 380757 h 7250295"/>
                <a:gd name="connsiteX65-11615" fmla="*/ 1330946 w 2171700"/>
                <a:gd name="connsiteY65-11616" fmla="*/ 143773 h 7250295"/>
                <a:gd name="connsiteX66-11617" fmla="*/ 1063645 w 2171700"/>
                <a:gd name="connsiteY66-11618" fmla="*/ 568 h 7250295"/>
                <a:gd name="connsiteX0-11619" fmla="*/ 1063645 w 2171700"/>
                <a:gd name="connsiteY0-11620" fmla="*/ 568 h 7250295"/>
                <a:gd name="connsiteX1-11621" fmla="*/ 809625 w 2171700"/>
                <a:gd name="connsiteY1-11622" fmla="*/ 116070 h 7250295"/>
                <a:gd name="connsiteX2-11623" fmla="*/ 685800 w 2171700"/>
                <a:gd name="connsiteY2-11624" fmla="*/ 297045 h 7250295"/>
                <a:gd name="connsiteX3-11625" fmla="*/ 704850 w 2171700"/>
                <a:gd name="connsiteY3-11626" fmla="*/ 620895 h 7250295"/>
                <a:gd name="connsiteX4-11627" fmla="*/ 838200 w 2171700"/>
                <a:gd name="connsiteY4-11628" fmla="*/ 897120 h 7250295"/>
                <a:gd name="connsiteX5-11629" fmla="*/ 742950 w 2171700"/>
                <a:gd name="connsiteY5-11630" fmla="*/ 1011420 h 7250295"/>
                <a:gd name="connsiteX6-11631" fmla="*/ 133350 w 2171700"/>
                <a:gd name="connsiteY6-11632" fmla="*/ 1220970 h 7250295"/>
                <a:gd name="connsiteX7-11633" fmla="*/ 0 w 2171700"/>
                <a:gd name="connsiteY7-11634" fmla="*/ 2211570 h 7250295"/>
                <a:gd name="connsiteX8-11635" fmla="*/ 333375 w 2171700"/>
                <a:gd name="connsiteY8-11636" fmla="*/ 3106920 h 7250295"/>
                <a:gd name="connsiteX9-11637" fmla="*/ 247650 w 2171700"/>
                <a:gd name="connsiteY9-11638" fmla="*/ 3840345 h 7250295"/>
                <a:gd name="connsiteX10-11639" fmla="*/ 371475 w 2171700"/>
                <a:gd name="connsiteY10-11640" fmla="*/ 4059420 h 7250295"/>
                <a:gd name="connsiteX11-11641" fmla="*/ 495300 w 2171700"/>
                <a:gd name="connsiteY11-11642" fmla="*/ 4278495 h 7250295"/>
                <a:gd name="connsiteX12-11643" fmla="*/ 476250 w 2171700"/>
                <a:gd name="connsiteY12-11644" fmla="*/ 4735695 h 7250295"/>
                <a:gd name="connsiteX13-11645" fmla="*/ 476250 w 2171700"/>
                <a:gd name="connsiteY13-11646" fmla="*/ 5097645 h 7250295"/>
                <a:gd name="connsiteX14-11647" fmla="*/ 371475 w 2171700"/>
                <a:gd name="connsiteY14-11648" fmla="*/ 6145395 h 7250295"/>
                <a:gd name="connsiteX15-11649" fmla="*/ 371475 w 2171700"/>
                <a:gd name="connsiteY15-11650" fmla="*/ 6621645 h 7250295"/>
                <a:gd name="connsiteX16-11651" fmla="*/ 400050 w 2171700"/>
                <a:gd name="connsiteY16-11652" fmla="*/ 6821670 h 7250295"/>
                <a:gd name="connsiteX17-11653" fmla="*/ 323850 w 2171700"/>
                <a:gd name="connsiteY17-11654" fmla="*/ 7002645 h 7250295"/>
                <a:gd name="connsiteX18-11655" fmla="*/ 533400 w 2171700"/>
                <a:gd name="connsiteY18-11656" fmla="*/ 7250295 h 7250295"/>
                <a:gd name="connsiteX19-11657" fmla="*/ 952500 w 2171700"/>
                <a:gd name="connsiteY19-11658" fmla="*/ 7240770 h 7250295"/>
                <a:gd name="connsiteX20-11659" fmla="*/ 733425 w 2171700"/>
                <a:gd name="connsiteY20-11660" fmla="*/ 6821670 h 7250295"/>
                <a:gd name="connsiteX21-11661" fmla="*/ 790575 w 2171700"/>
                <a:gd name="connsiteY21-11662" fmla="*/ 6574020 h 7250295"/>
                <a:gd name="connsiteX22-11663" fmla="*/ 762000 w 2171700"/>
                <a:gd name="connsiteY22-11664" fmla="*/ 6250170 h 7250295"/>
                <a:gd name="connsiteX23-11665" fmla="*/ 885825 w 2171700"/>
                <a:gd name="connsiteY23-11666" fmla="*/ 5411970 h 7250295"/>
                <a:gd name="connsiteX24-11667" fmla="*/ 866775 w 2171700"/>
                <a:gd name="connsiteY24-11668" fmla="*/ 5326245 h 7250295"/>
                <a:gd name="connsiteX25-11669" fmla="*/ 971550 w 2171700"/>
                <a:gd name="connsiteY25-11670" fmla="*/ 5211945 h 7250295"/>
                <a:gd name="connsiteX26-11671" fmla="*/ 962025 w 2171700"/>
                <a:gd name="connsiteY26-11672" fmla="*/ 5069070 h 7250295"/>
                <a:gd name="connsiteX27-11673" fmla="*/ 1104900 w 2171700"/>
                <a:gd name="connsiteY27-11674" fmla="*/ 4526145 h 7250295"/>
                <a:gd name="connsiteX28-11675" fmla="*/ 1123950 w 2171700"/>
                <a:gd name="connsiteY28-11676" fmla="*/ 4392795 h 7250295"/>
                <a:gd name="connsiteX29-11677" fmla="*/ 1276350 w 2171700"/>
                <a:gd name="connsiteY29-11678" fmla="*/ 4649970 h 7250295"/>
                <a:gd name="connsiteX30-11679" fmla="*/ 1352550 w 2171700"/>
                <a:gd name="connsiteY30-11680" fmla="*/ 4926195 h 7250295"/>
                <a:gd name="connsiteX31-11681" fmla="*/ 1333500 w 2171700"/>
                <a:gd name="connsiteY31-11682" fmla="*/ 5069070 h 7250295"/>
                <a:gd name="connsiteX32-11683" fmla="*/ 1371600 w 2171700"/>
                <a:gd name="connsiteY32-11684" fmla="*/ 5078595 h 7250295"/>
                <a:gd name="connsiteX33-11685" fmla="*/ 1247775 w 2171700"/>
                <a:gd name="connsiteY33-11686" fmla="*/ 5516745 h 7250295"/>
                <a:gd name="connsiteX34-11687" fmla="*/ 1257300 w 2171700"/>
                <a:gd name="connsiteY34-11688" fmla="*/ 6469245 h 7250295"/>
                <a:gd name="connsiteX35-11689" fmla="*/ 1333500 w 2171700"/>
                <a:gd name="connsiteY35-11690" fmla="*/ 6583545 h 7250295"/>
                <a:gd name="connsiteX36-11691" fmla="*/ 1314450 w 2171700"/>
                <a:gd name="connsiteY36-11692" fmla="*/ 6735945 h 7250295"/>
                <a:gd name="connsiteX37-11693" fmla="*/ 1323975 w 2171700"/>
                <a:gd name="connsiteY37-11694" fmla="*/ 6859770 h 7250295"/>
                <a:gd name="connsiteX38-11695" fmla="*/ 1304925 w 2171700"/>
                <a:gd name="connsiteY38-11696" fmla="*/ 7012170 h 7250295"/>
                <a:gd name="connsiteX39-11697" fmla="*/ 1704975 w 2171700"/>
                <a:gd name="connsiteY39-11698" fmla="*/ 7212195 h 7250295"/>
                <a:gd name="connsiteX40-11699" fmla="*/ 2152650 w 2171700"/>
                <a:gd name="connsiteY40-11700" fmla="*/ 7212195 h 7250295"/>
                <a:gd name="connsiteX41-11701" fmla="*/ 2171700 w 2171700"/>
                <a:gd name="connsiteY41-11702" fmla="*/ 7069320 h 7250295"/>
                <a:gd name="connsiteX42-11703" fmla="*/ 1708130 w 2171700"/>
                <a:gd name="connsiteY42-11704" fmla="*/ 6550072 h 7250295"/>
                <a:gd name="connsiteX43-11705" fmla="*/ 1668617 w 2171700"/>
                <a:gd name="connsiteY43-11706" fmla="*/ 6451067 h 7250295"/>
                <a:gd name="connsiteX44-11707" fmla="*/ 1657350 w 2171700"/>
                <a:gd name="connsiteY44-11708" fmla="*/ 6250170 h 7250295"/>
                <a:gd name="connsiteX45-11709" fmla="*/ 1679014 w 2171700"/>
                <a:gd name="connsiteY45-11710" fmla="*/ 5979714 h 7250295"/>
                <a:gd name="connsiteX46-11711" fmla="*/ 1727631 w 2171700"/>
                <a:gd name="connsiteY46-11712" fmla="*/ 5512209 h 7250295"/>
                <a:gd name="connsiteX47-11713" fmla="*/ 1739049 w 2171700"/>
                <a:gd name="connsiteY47-11714" fmla="*/ 5363804 h 7250295"/>
                <a:gd name="connsiteX48-11715" fmla="*/ 1797611 w 2171700"/>
                <a:gd name="connsiteY48-11716" fmla="*/ 5317321 h 7250295"/>
                <a:gd name="connsiteX49-11717" fmla="*/ 1884207 w 2171700"/>
                <a:gd name="connsiteY49-11718" fmla="*/ 5097645 h 7250295"/>
                <a:gd name="connsiteX50-11719" fmla="*/ 1909357 w 2171700"/>
                <a:gd name="connsiteY50-11720" fmla="*/ 4805496 h 7250295"/>
                <a:gd name="connsiteX51-11721" fmla="*/ 1900373 w 2171700"/>
                <a:gd name="connsiteY51-11722" fmla="*/ 4348776 h 7250295"/>
                <a:gd name="connsiteX52-11723" fmla="*/ 1881052 w 2171700"/>
                <a:gd name="connsiteY52-11724" fmla="*/ 3902573 h 7250295"/>
                <a:gd name="connsiteX53-11725" fmla="*/ 1855362 w 2171700"/>
                <a:gd name="connsiteY53-11726" fmla="*/ 3584643 h 7250295"/>
                <a:gd name="connsiteX54-11727" fmla="*/ 2056257 w 2171700"/>
                <a:gd name="connsiteY54-11728" fmla="*/ 2654077 h 7250295"/>
                <a:gd name="connsiteX55-11729" fmla="*/ 2042707 w 2171700"/>
                <a:gd name="connsiteY55-11730" fmla="*/ 2404684 h 7250295"/>
                <a:gd name="connsiteX56-11731" fmla="*/ 1981200 w 2171700"/>
                <a:gd name="connsiteY56-11732" fmla="*/ 1864914 h 7250295"/>
                <a:gd name="connsiteX57-11733" fmla="*/ 1936459 w 2171700"/>
                <a:gd name="connsiteY57-11734" fmla="*/ 1677029 h 7250295"/>
                <a:gd name="connsiteX58-11735" fmla="*/ 1922037 w 2171700"/>
                <a:gd name="connsiteY58-11736" fmla="*/ 1432534 h 7250295"/>
                <a:gd name="connsiteX59-11737" fmla="*/ 1874412 w 2171700"/>
                <a:gd name="connsiteY59-11738" fmla="*/ 1302338 h 7250295"/>
                <a:gd name="connsiteX60-11739" fmla="*/ 1407687 w 2171700"/>
                <a:gd name="connsiteY60-11740" fmla="*/ 1134975 h 7250295"/>
                <a:gd name="connsiteX61-11741" fmla="*/ 1309221 w 2171700"/>
                <a:gd name="connsiteY61-11742" fmla="*/ 1020075 h 7250295"/>
                <a:gd name="connsiteX62-11743" fmla="*/ 1365230 w 2171700"/>
                <a:gd name="connsiteY62-11744" fmla="*/ 821521 h 7250295"/>
                <a:gd name="connsiteX63-11745" fmla="*/ 1433407 w 2171700"/>
                <a:gd name="connsiteY63-11746" fmla="*/ 622909 h 7250295"/>
                <a:gd name="connsiteX64-11747" fmla="*/ 1444916 w 2171700"/>
                <a:gd name="connsiteY64-11748" fmla="*/ 380757 h 7250295"/>
                <a:gd name="connsiteX65-11749" fmla="*/ 1330946 w 2171700"/>
                <a:gd name="connsiteY65-11750" fmla="*/ 143773 h 7250295"/>
                <a:gd name="connsiteX66-11751" fmla="*/ 1063645 w 2171700"/>
                <a:gd name="connsiteY66-11752" fmla="*/ 568 h 7250295"/>
                <a:gd name="connsiteX0-11753" fmla="*/ 1063645 w 2171700"/>
                <a:gd name="connsiteY0-11754" fmla="*/ 568 h 7250295"/>
                <a:gd name="connsiteX1-11755" fmla="*/ 809625 w 2171700"/>
                <a:gd name="connsiteY1-11756" fmla="*/ 116070 h 7250295"/>
                <a:gd name="connsiteX2-11757" fmla="*/ 685800 w 2171700"/>
                <a:gd name="connsiteY2-11758" fmla="*/ 297045 h 7250295"/>
                <a:gd name="connsiteX3-11759" fmla="*/ 704850 w 2171700"/>
                <a:gd name="connsiteY3-11760" fmla="*/ 620895 h 7250295"/>
                <a:gd name="connsiteX4-11761" fmla="*/ 838200 w 2171700"/>
                <a:gd name="connsiteY4-11762" fmla="*/ 897120 h 7250295"/>
                <a:gd name="connsiteX5-11763" fmla="*/ 742950 w 2171700"/>
                <a:gd name="connsiteY5-11764" fmla="*/ 1011420 h 7250295"/>
                <a:gd name="connsiteX6-11765" fmla="*/ 133350 w 2171700"/>
                <a:gd name="connsiteY6-11766" fmla="*/ 1220970 h 7250295"/>
                <a:gd name="connsiteX7-11767" fmla="*/ 0 w 2171700"/>
                <a:gd name="connsiteY7-11768" fmla="*/ 2211570 h 7250295"/>
                <a:gd name="connsiteX8-11769" fmla="*/ 333375 w 2171700"/>
                <a:gd name="connsiteY8-11770" fmla="*/ 3106920 h 7250295"/>
                <a:gd name="connsiteX9-11771" fmla="*/ 247650 w 2171700"/>
                <a:gd name="connsiteY9-11772" fmla="*/ 3840345 h 7250295"/>
                <a:gd name="connsiteX10-11773" fmla="*/ 371475 w 2171700"/>
                <a:gd name="connsiteY10-11774" fmla="*/ 4059420 h 7250295"/>
                <a:gd name="connsiteX11-11775" fmla="*/ 495300 w 2171700"/>
                <a:gd name="connsiteY11-11776" fmla="*/ 4278495 h 7250295"/>
                <a:gd name="connsiteX12-11777" fmla="*/ 476250 w 2171700"/>
                <a:gd name="connsiteY12-11778" fmla="*/ 4735695 h 7250295"/>
                <a:gd name="connsiteX13-11779" fmla="*/ 476250 w 2171700"/>
                <a:gd name="connsiteY13-11780" fmla="*/ 5097645 h 7250295"/>
                <a:gd name="connsiteX14-11781" fmla="*/ 371475 w 2171700"/>
                <a:gd name="connsiteY14-11782" fmla="*/ 6145395 h 7250295"/>
                <a:gd name="connsiteX15-11783" fmla="*/ 371475 w 2171700"/>
                <a:gd name="connsiteY15-11784" fmla="*/ 6621645 h 7250295"/>
                <a:gd name="connsiteX16-11785" fmla="*/ 400050 w 2171700"/>
                <a:gd name="connsiteY16-11786" fmla="*/ 6821670 h 7250295"/>
                <a:gd name="connsiteX17-11787" fmla="*/ 323850 w 2171700"/>
                <a:gd name="connsiteY17-11788" fmla="*/ 7002645 h 7250295"/>
                <a:gd name="connsiteX18-11789" fmla="*/ 533400 w 2171700"/>
                <a:gd name="connsiteY18-11790" fmla="*/ 7250295 h 7250295"/>
                <a:gd name="connsiteX19-11791" fmla="*/ 952500 w 2171700"/>
                <a:gd name="connsiteY19-11792" fmla="*/ 7240770 h 7250295"/>
                <a:gd name="connsiteX20-11793" fmla="*/ 733425 w 2171700"/>
                <a:gd name="connsiteY20-11794" fmla="*/ 6821670 h 7250295"/>
                <a:gd name="connsiteX21-11795" fmla="*/ 790575 w 2171700"/>
                <a:gd name="connsiteY21-11796" fmla="*/ 6574020 h 7250295"/>
                <a:gd name="connsiteX22-11797" fmla="*/ 762000 w 2171700"/>
                <a:gd name="connsiteY22-11798" fmla="*/ 6250170 h 7250295"/>
                <a:gd name="connsiteX23-11799" fmla="*/ 885825 w 2171700"/>
                <a:gd name="connsiteY23-11800" fmla="*/ 5411970 h 7250295"/>
                <a:gd name="connsiteX24-11801" fmla="*/ 866775 w 2171700"/>
                <a:gd name="connsiteY24-11802" fmla="*/ 5326245 h 7250295"/>
                <a:gd name="connsiteX25-11803" fmla="*/ 971550 w 2171700"/>
                <a:gd name="connsiteY25-11804" fmla="*/ 5211945 h 7250295"/>
                <a:gd name="connsiteX26-11805" fmla="*/ 962025 w 2171700"/>
                <a:gd name="connsiteY26-11806" fmla="*/ 5069070 h 7250295"/>
                <a:gd name="connsiteX27-11807" fmla="*/ 1104900 w 2171700"/>
                <a:gd name="connsiteY27-11808" fmla="*/ 4526145 h 7250295"/>
                <a:gd name="connsiteX28-11809" fmla="*/ 1123950 w 2171700"/>
                <a:gd name="connsiteY28-11810" fmla="*/ 4392795 h 7250295"/>
                <a:gd name="connsiteX29-11811" fmla="*/ 1276350 w 2171700"/>
                <a:gd name="connsiteY29-11812" fmla="*/ 4649970 h 7250295"/>
                <a:gd name="connsiteX30-11813" fmla="*/ 1352550 w 2171700"/>
                <a:gd name="connsiteY30-11814" fmla="*/ 4926195 h 7250295"/>
                <a:gd name="connsiteX31-11815" fmla="*/ 1333500 w 2171700"/>
                <a:gd name="connsiteY31-11816" fmla="*/ 5069070 h 7250295"/>
                <a:gd name="connsiteX32-11817" fmla="*/ 1371600 w 2171700"/>
                <a:gd name="connsiteY32-11818" fmla="*/ 5078595 h 7250295"/>
                <a:gd name="connsiteX33-11819" fmla="*/ 1247775 w 2171700"/>
                <a:gd name="connsiteY33-11820" fmla="*/ 5516745 h 7250295"/>
                <a:gd name="connsiteX34-11821" fmla="*/ 1257300 w 2171700"/>
                <a:gd name="connsiteY34-11822" fmla="*/ 6469245 h 7250295"/>
                <a:gd name="connsiteX35-11823" fmla="*/ 1333500 w 2171700"/>
                <a:gd name="connsiteY35-11824" fmla="*/ 6583545 h 7250295"/>
                <a:gd name="connsiteX36-11825" fmla="*/ 1314450 w 2171700"/>
                <a:gd name="connsiteY36-11826" fmla="*/ 6735945 h 7250295"/>
                <a:gd name="connsiteX37-11827" fmla="*/ 1323975 w 2171700"/>
                <a:gd name="connsiteY37-11828" fmla="*/ 6859770 h 7250295"/>
                <a:gd name="connsiteX38-11829" fmla="*/ 1304925 w 2171700"/>
                <a:gd name="connsiteY38-11830" fmla="*/ 7012170 h 7250295"/>
                <a:gd name="connsiteX39-11831" fmla="*/ 1704975 w 2171700"/>
                <a:gd name="connsiteY39-11832" fmla="*/ 7212195 h 7250295"/>
                <a:gd name="connsiteX40-11833" fmla="*/ 2152650 w 2171700"/>
                <a:gd name="connsiteY40-11834" fmla="*/ 7212195 h 7250295"/>
                <a:gd name="connsiteX41-11835" fmla="*/ 2171700 w 2171700"/>
                <a:gd name="connsiteY41-11836" fmla="*/ 7069320 h 7250295"/>
                <a:gd name="connsiteX42-11837" fmla="*/ 1681478 w 2171700"/>
                <a:gd name="connsiteY42-11838" fmla="*/ 6691987 h 7250295"/>
                <a:gd name="connsiteX43-11839" fmla="*/ 1708130 w 2171700"/>
                <a:gd name="connsiteY43-11840" fmla="*/ 6550072 h 7250295"/>
                <a:gd name="connsiteX44-11841" fmla="*/ 1668617 w 2171700"/>
                <a:gd name="connsiteY44-11842" fmla="*/ 6451067 h 7250295"/>
                <a:gd name="connsiteX45-11843" fmla="*/ 1657350 w 2171700"/>
                <a:gd name="connsiteY45-11844" fmla="*/ 6250170 h 7250295"/>
                <a:gd name="connsiteX46-11845" fmla="*/ 1679014 w 2171700"/>
                <a:gd name="connsiteY46-11846" fmla="*/ 5979714 h 7250295"/>
                <a:gd name="connsiteX47-11847" fmla="*/ 1727631 w 2171700"/>
                <a:gd name="connsiteY47-11848" fmla="*/ 5512209 h 7250295"/>
                <a:gd name="connsiteX48-11849" fmla="*/ 1739049 w 2171700"/>
                <a:gd name="connsiteY48-11850" fmla="*/ 5363804 h 7250295"/>
                <a:gd name="connsiteX49-11851" fmla="*/ 1797611 w 2171700"/>
                <a:gd name="connsiteY49-11852" fmla="*/ 5317321 h 7250295"/>
                <a:gd name="connsiteX50-11853" fmla="*/ 1884207 w 2171700"/>
                <a:gd name="connsiteY50-11854" fmla="*/ 5097645 h 7250295"/>
                <a:gd name="connsiteX51-11855" fmla="*/ 1909357 w 2171700"/>
                <a:gd name="connsiteY51-11856" fmla="*/ 4805496 h 7250295"/>
                <a:gd name="connsiteX52-11857" fmla="*/ 1900373 w 2171700"/>
                <a:gd name="connsiteY52-11858" fmla="*/ 4348776 h 7250295"/>
                <a:gd name="connsiteX53-11859" fmla="*/ 1881052 w 2171700"/>
                <a:gd name="connsiteY53-11860" fmla="*/ 3902573 h 7250295"/>
                <a:gd name="connsiteX54-11861" fmla="*/ 1855362 w 2171700"/>
                <a:gd name="connsiteY54-11862" fmla="*/ 3584643 h 7250295"/>
                <a:gd name="connsiteX55-11863" fmla="*/ 2056257 w 2171700"/>
                <a:gd name="connsiteY55-11864" fmla="*/ 2654077 h 7250295"/>
                <a:gd name="connsiteX56-11865" fmla="*/ 2042707 w 2171700"/>
                <a:gd name="connsiteY56-11866" fmla="*/ 2404684 h 7250295"/>
                <a:gd name="connsiteX57-11867" fmla="*/ 1981200 w 2171700"/>
                <a:gd name="connsiteY57-11868" fmla="*/ 1864914 h 7250295"/>
                <a:gd name="connsiteX58-11869" fmla="*/ 1936459 w 2171700"/>
                <a:gd name="connsiteY58-11870" fmla="*/ 1677029 h 7250295"/>
                <a:gd name="connsiteX59-11871" fmla="*/ 1922037 w 2171700"/>
                <a:gd name="connsiteY59-11872" fmla="*/ 1432534 h 7250295"/>
                <a:gd name="connsiteX60-11873" fmla="*/ 1874412 w 2171700"/>
                <a:gd name="connsiteY60-11874" fmla="*/ 1302338 h 7250295"/>
                <a:gd name="connsiteX61-11875" fmla="*/ 1407687 w 2171700"/>
                <a:gd name="connsiteY61-11876" fmla="*/ 1134975 h 7250295"/>
                <a:gd name="connsiteX62-11877" fmla="*/ 1309221 w 2171700"/>
                <a:gd name="connsiteY62-11878" fmla="*/ 1020075 h 7250295"/>
                <a:gd name="connsiteX63-11879" fmla="*/ 1365230 w 2171700"/>
                <a:gd name="connsiteY63-11880" fmla="*/ 821521 h 7250295"/>
                <a:gd name="connsiteX64-11881" fmla="*/ 1433407 w 2171700"/>
                <a:gd name="connsiteY64-11882" fmla="*/ 622909 h 7250295"/>
                <a:gd name="connsiteX65-11883" fmla="*/ 1444916 w 2171700"/>
                <a:gd name="connsiteY65-11884" fmla="*/ 380757 h 7250295"/>
                <a:gd name="connsiteX66-11885" fmla="*/ 1330946 w 2171700"/>
                <a:gd name="connsiteY66-11886" fmla="*/ 143773 h 7250295"/>
                <a:gd name="connsiteX67" fmla="*/ 1063645 w 2171700"/>
                <a:gd name="connsiteY67" fmla="*/ 568 h 7250295"/>
                <a:gd name="connsiteX0-11887" fmla="*/ 1063645 w 2171700"/>
                <a:gd name="connsiteY0-11888" fmla="*/ 568 h 7250295"/>
                <a:gd name="connsiteX1-11889" fmla="*/ 809625 w 2171700"/>
                <a:gd name="connsiteY1-11890" fmla="*/ 116070 h 7250295"/>
                <a:gd name="connsiteX2-11891" fmla="*/ 685800 w 2171700"/>
                <a:gd name="connsiteY2-11892" fmla="*/ 297045 h 7250295"/>
                <a:gd name="connsiteX3-11893" fmla="*/ 704850 w 2171700"/>
                <a:gd name="connsiteY3-11894" fmla="*/ 620895 h 7250295"/>
                <a:gd name="connsiteX4-11895" fmla="*/ 838200 w 2171700"/>
                <a:gd name="connsiteY4-11896" fmla="*/ 897120 h 7250295"/>
                <a:gd name="connsiteX5-11897" fmla="*/ 742950 w 2171700"/>
                <a:gd name="connsiteY5-11898" fmla="*/ 1011420 h 7250295"/>
                <a:gd name="connsiteX6-11899" fmla="*/ 133350 w 2171700"/>
                <a:gd name="connsiteY6-11900" fmla="*/ 1220970 h 7250295"/>
                <a:gd name="connsiteX7-11901" fmla="*/ 0 w 2171700"/>
                <a:gd name="connsiteY7-11902" fmla="*/ 2211570 h 7250295"/>
                <a:gd name="connsiteX8-11903" fmla="*/ 333375 w 2171700"/>
                <a:gd name="connsiteY8-11904" fmla="*/ 3106920 h 7250295"/>
                <a:gd name="connsiteX9-11905" fmla="*/ 247650 w 2171700"/>
                <a:gd name="connsiteY9-11906" fmla="*/ 3840345 h 7250295"/>
                <a:gd name="connsiteX10-11907" fmla="*/ 371475 w 2171700"/>
                <a:gd name="connsiteY10-11908" fmla="*/ 4059420 h 7250295"/>
                <a:gd name="connsiteX11-11909" fmla="*/ 495300 w 2171700"/>
                <a:gd name="connsiteY11-11910" fmla="*/ 4278495 h 7250295"/>
                <a:gd name="connsiteX12-11911" fmla="*/ 476250 w 2171700"/>
                <a:gd name="connsiteY12-11912" fmla="*/ 4735695 h 7250295"/>
                <a:gd name="connsiteX13-11913" fmla="*/ 476250 w 2171700"/>
                <a:gd name="connsiteY13-11914" fmla="*/ 5097645 h 7250295"/>
                <a:gd name="connsiteX14-11915" fmla="*/ 371475 w 2171700"/>
                <a:gd name="connsiteY14-11916" fmla="*/ 6145395 h 7250295"/>
                <a:gd name="connsiteX15-11917" fmla="*/ 371475 w 2171700"/>
                <a:gd name="connsiteY15-11918" fmla="*/ 6621645 h 7250295"/>
                <a:gd name="connsiteX16-11919" fmla="*/ 400050 w 2171700"/>
                <a:gd name="connsiteY16-11920" fmla="*/ 6821670 h 7250295"/>
                <a:gd name="connsiteX17-11921" fmla="*/ 323850 w 2171700"/>
                <a:gd name="connsiteY17-11922" fmla="*/ 7002645 h 7250295"/>
                <a:gd name="connsiteX18-11923" fmla="*/ 533400 w 2171700"/>
                <a:gd name="connsiteY18-11924" fmla="*/ 7250295 h 7250295"/>
                <a:gd name="connsiteX19-11925" fmla="*/ 952500 w 2171700"/>
                <a:gd name="connsiteY19-11926" fmla="*/ 7240770 h 7250295"/>
                <a:gd name="connsiteX20-11927" fmla="*/ 733425 w 2171700"/>
                <a:gd name="connsiteY20-11928" fmla="*/ 6821670 h 7250295"/>
                <a:gd name="connsiteX21-11929" fmla="*/ 790575 w 2171700"/>
                <a:gd name="connsiteY21-11930" fmla="*/ 6574020 h 7250295"/>
                <a:gd name="connsiteX22-11931" fmla="*/ 762000 w 2171700"/>
                <a:gd name="connsiteY22-11932" fmla="*/ 6250170 h 7250295"/>
                <a:gd name="connsiteX23-11933" fmla="*/ 885825 w 2171700"/>
                <a:gd name="connsiteY23-11934" fmla="*/ 5411970 h 7250295"/>
                <a:gd name="connsiteX24-11935" fmla="*/ 866775 w 2171700"/>
                <a:gd name="connsiteY24-11936" fmla="*/ 5326245 h 7250295"/>
                <a:gd name="connsiteX25-11937" fmla="*/ 971550 w 2171700"/>
                <a:gd name="connsiteY25-11938" fmla="*/ 5211945 h 7250295"/>
                <a:gd name="connsiteX26-11939" fmla="*/ 962025 w 2171700"/>
                <a:gd name="connsiteY26-11940" fmla="*/ 5069070 h 7250295"/>
                <a:gd name="connsiteX27-11941" fmla="*/ 1104900 w 2171700"/>
                <a:gd name="connsiteY27-11942" fmla="*/ 4526145 h 7250295"/>
                <a:gd name="connsiteX28-11943" fmla="*/ 1123950 w 2171700"/>
                <a:gd name="connsiteY28-11944" fmla="*/ 4392795 h 7250295"/>
                <a:gd name="connsiteX29-11945" fmla="*/ 1276350 w 2171700"/>
                <a:gd name="connsiteY29-11946" fmla="*/ 4649970 h 7250295"/>
                <a:gd name="connsiteX30-11947" fmla="*/ 1352550 w 2171700"/>
                <a:gd name="connsiteY30-11948" fmla="*/ 4926195 h 7250295"/>
                <a:gd name="connsiteX31-11949" fmla="*/ 1333500 w 2171700"/>
                <a:gd name="connsiteY31-11950" fmla="*/ 5069070 h 7250295"/>
                <a:gd name="connsiteX32-11951" fmla="*/ 1371600 w 2171700"/>
                <a:gd name="connsiteY32-11952" fmla="*/ 5078595 h 7250295"/>
                <a:gd name="connsiteX33-11953" fmla="*/ 1247775 w 2171700"/>
                <a:gd name="connsiteY33-11954" fmla="*/ 5516745 h 7250295"/>
                <a:gd name="connsiteX34-11955" fmla="*/ 1257300 w 2171700"/>
                <a:gd name="connsiteY34-11956" fmla="*/ 6469245 h 7250295"/>
                <a:gd name="connsiteX35-11957" fmla="*/ 1333500 w 2171700"/>
                <a:gd name="connsiteY35-11958" fmla="*/ 6583545 h 7250295"/>
                <a:gd name="connsiteX36-11959" fmla="*/ 1314450 w 2171700"/>
                <a:gd name="connsiteY36-11960" fmla="*/ 6735945 h 7250295"/>
                <a:gd name="connsiteX37-11961" fmla="*/ 1323975 w 2171700"/>
                <a:gd name="connsiteY37-11962" fmla="*/ 6859770 h 7250295"/>
                <a:gd name="connsiteX38-11963" fmla="*/ 1304925 w 2171700"/>
                <a:gd name="connsiteY38-11964" fmla="*/ 7012170 h 7250295"/>
                <a:gd name="connsiteX39-11965" fmla="*/ 1704975 w 2171700"/>
                <a:gd name="connsiteY39-11966" fmla="*/ 7212195 h 7250295"/>
                <a:gd name="connsiteX40-11967" fmla="*/ 2152650 w 2171700"/>
                <a:gd name="connsiteY40-11968" fmla="*/ 7212195 h 7250295"/>
                <a:gd name="connsiteX41-11969" fmla="*/ 2171700 w 2171700"/>
                <a:gd name="connsiteY41-11970" fmla="*/ 7069320 h 7250295"/>
                <a:gd name="connsiteX42-11971" fmla="*/ 1681478 w 2171700"/>
                <a:gd name="connsiteY42-11972" fmla="*/ 6691987 h 7250295"/>
                <a:gd name="connsiteX43-11973" fmla="*/ 1708130 w 2171700"/>
                <a:gd name="connsiteY43-11974" fmla="*/ 6550072 h 7250295"/>
                <a:gd name="connsiteX44-11975" fmla="*/ 1668617 w 2171700"/>
                <a:gd name="connsiteY44-11976" fmla="*/ 6451067 h 7250295"/>
                <a:gd name="connsiteX45-11977" fmla="*/ 1657350 w 2171700"/>
                <a:gd name="connsiteY45-11978" fmla="*/ 6250170 h 7250295"/>
                <a:gd name="connsiteX46-11979" fmla="*/ 1679014 w 2171700"/>
                <a:gd name="connsiteY46-11980" fmla="*/ 5979714 h 7250295"/>
                <a:gd name="connsiteX47-11981" fmla="*/ 1727631 w 2171700"/>
                <a:gd name="connsiteY47-11982" fmla="*/ 5512209 h 7250295"/>
                <a:gd name="connsiteX48-11983" fmla="*/ 1739049 w 2171700"/>
                <a:gd name="connsiteY48-11984" fmla="*/ 5363804 h 7250295"/>
                <a:gd name="connsiteX49-11985" fmla="*/ 1797611 w 2171700"/>
                <a:gd name="connsiteY49-11986" fmla="*/ 5317321 h 7250295"/>
                <a:gd name="connsiteX50-11987" fmla="*/ 1884207 w 2171700"/>
                <a:gd name="connsiteY50-11988" fmla="*/ 5097645 h 7250295"/>
                <a:gd name="connsiteX51-11989" fmla="*/ 1909357 w 2171700"/>
                <a:gd name="connsiteY51-11990" fmla="*/ 4805496 h 7250295"/>
                <a:gd name="connsiteX52-11991" fmla="*/ 1900373 w 2171700"/>
                <a:gd name="connsiteY52-11992" fmla="*/ 4348776 h 7250295"/>
                <a:gd name="connsiteX53-11993" fmla="*/ 1881052 w 2171700"/>
                <a:gd name="connsiteY53-11994" fmla="*/ 3902573 h 7250295"/>
                <a:gd name="connsiteX54-11995" fmla="*/ 1855362 w 2171700"/>
                <a:gd name="connsiteY54-11996" fmla="*/ 3584643 h 7250295"/>
                <a:gd name="connsiteX55-11997" fmla="*/ 2056257 w 2171700"/>
                <a:gd name="connsiteY55-11998" fmla="*/ 2654077 h 7250295"/>
                <a:gd name="connsiteX56-11999" fmla="*/ 2042707 w 2171700"/>
                <a:gd name="connsiteY56-12000" fmla="*/ 2404684 h 7250295"/>
                <a:gd name="connsiteX57-12001" fmla="*/ 1981200 w 2171700"/>
                <a:gd name="connsiteY57-12002" fmla="*/ 1864914 h 7250295"/>
                <a:gd name="connsiteX58-12003" fmla="*/ 1936459 w 2171700"/>
                <a:gd name="connsiteY58-12004" fmla="*/ 1677029 h 7250295"/>
                <a:gd name="connsiteX59-12005" fmla="*/ 1922037 w 2171700"/>
                <a:gd name="connsiteY59-12006" fmla="*/ 1432534 h 7250295"/>
                <a:gd name="connsiteX60-12007" fmla="*/ 1874412 w 2171700"/>
                <a:gd name="connsiteY60-12008" fmla="*/ 1302338 h 7250295"/>
                <a:gd name="connsiteX61-12009" fmla="*/ 1407687 w 2171700"/>
                <a:gd name="connsiteY61-12010" fmla="*/ 1134975 h 7250295"/>
                <a:gd name="connsiteX62-12011" fmla="*/ 1309221 w 2171700"/>
                <a:gd name="connsiteY62-12012" fmla="*/ 1020075 h 7250295"/>
                <a:gd name="connsiteX63-12013" fmla="*/ 1365230 w 2171700"/>
                <a:gd name="connsiteY63-12014" fmla="*/ 821521 h 7250295"/>
                <a:gd name="connsiteX64-12015" fmla="*/ 1433407 w 2171700"/>
                <a:gd name="connsiteY64-12016" fmla="*/ 622909 h 7250295"/>
                <a:gd name="connsiteX65-12017" fmla="*/ 1444916 w 2171700"/>
                <a:gd name="connsiteY65-12018" fmla="*/ 380757 h 7250295"/>
                <a:gd name="connsiteX66-12019" fmla="*/ 1330946 w 2171700"/>
                <a:gd name="connsiteY66-12020" fmla="*/ 143773 h 7250295"/>
                <a:gd name="connsiteX67-12021" fmla="*/ 1063645 w 2171700"/>
                <a:gd name="connsiteY67-12022" fmla="*/ 568 h 7250295"/>
                <a:gd name="connsiteX0-12023" fmla="*/ 1063645 w 2171700"/>
                <a:gd name="connsiteY0-12024" fmla="*/ 568 h 7250295"/>
                <a:gd name="connsiteX1-12025" fmla="*/ 809625 w 2171700"/>
                <a:gd name="connsiteY1-12026" fmla="*/ 116070 h 7250295"/>
                <a:gd name="connsiteX2-12027" fmla="*/ 685800 w 2171700"/>
                <a:gd name="connsiteY2-12028" fmla="*/ 297045 h 7250295"/>
                <a:gd name="connsiteX3-12029" fmla="*/ 704850 w 2171700"/>
                <a:gd name="connsiteY3-12030" fmla="*/ 620895 h 7250295"/>
                <a:gd name="connsiteX4-12031" fmla="*/ 838200 w 2171700"/>
                <a:gd name="connsiteY4-12032" fmla="*/ 897120 h 7250295"/>
                <a:gd name="connsiteX5-12033" fmla="*/ 742950 w 2171700"/>
                <a:gd name="connsiteY5-12034" fmla="*/ 1011420 h 7250295"/>
                <a:gd name="connsiteX6-12035" fmla="*/ 133350 w 2171700"/>
                <a:gd name="connsiteY6-12036" fmla="*/ 1220970 h 7250295"/>
                <a:gd name="connsiteX7-12037" fmla="*/ 0 w 2171700"/>
                <a:gd name="connsiteY7-12038" fmla="*/ 2211570 h 7250295"/>
                <a:gd name="connsiteX8-12039" fmla="*/ 333375 w 2171700"/>
                <a:gd name="connsiteY8-12040" fmla="*/ 3106920 h 7250295"/>
                <a:gd name="connsiteX9-12041" fmla="*/ 247650 w 2171700"/>
                <a:gd name="connsiteY9-12042" fmla="*/ 3840345 h 7250295"/>
                <a:gd name="connsiteX10-12043" fmla="*/ 371475 w 2171700"/>
                <a:gd name="connsiteY10-12044" fmla="*/ 4059420 h 7250295"/>
                <a:gd name="connsiteX11-12045" fmla="*/ 495300 w 2171700"/>
                <a:gd name="connsiteY11-12046" fmla="*/ 4278495 h 7250295"/>
                <a:gd name="connsiteX12-12047" fmla="*/ 476250 w 2171700"/>
                <a:gd name="connsiteY12-12048" fmla="*/ 4735695 h 7250295"/>
                <a:gd name="connsiteX13-12049" fmla="*/ 476250 w 2171700"/>
                <a:gd name="connsiteY13-12050" fmla="*/ 5097645 h 7250295"/>
                <a:gd name="connsiteX14-12051" fmla="*/ 371475 w 2171700"/>
                <a:gd name="connsiteY14-12052" fmla="*/ 6145395 h 7250295"/>
                <a:gd name="connsiteX15-12053" fmla="*/ 371475 w 2171700"/>
                <a:gd name="connsiteY15-12054" fmla="*/ 6621645 h 7250295"/>
                <a:gd name="connsiteX16-12055" fmla="*/ 400050 w 2171700"/>
                <a:gd name="connsiteY16-12056" fmla="*/ 6821670 h 7250295"/>
                <a:gd name="connsiteX17-12057" fmla="*/ 323850 w 2171700"/>
                <a:gd name="connsiteY17-12058" fmla="*/ 7002645 h 7250295"/>
                <a:gd name="connsiteX18-12059" fmla="*/ 533400 w 2171700"/>
                <a:gd name="connsiteY18-12060" fmla="*/ 7250295 h 7250295"/>
                <a:gd name="connsiteX19-12061" fmla="*/ 952500 w 2171700"/>
                <a:gd name="connsiteY19-12062" fmla="*/ 7240770 h 7250295"/>
                <a:gd name="connsiteX20-12063" fmla="*/ 733425 w 2171700"/>
                <a:gd name="connsiteY20-12064" fmla="*/ 6821670 h 7250295"/>
                <a:gd name="connsiteX21-12065" fmla="*/ 790575 w 2171700"/>
                <a:gd name="connsiteY21-12066" fmla="*/ 6574020 h 7250295"/>
                <a:gd name="connsiteX22-12067" fmla="*/ 762000 w 2171700"/>
                <a:gd name="connsiteY22-12068" fmla="*/ 6250170 h 7250295"/>
                <a:gd name="connsiteX23-12069" fmla="*/ 885825 w 2171700"/>
                <a:gd name="connsiteY23-12070" fmla="*/ 5411970 h 7250295"/>
                <a:gd name="connsiteX24-12071" fmla="*/ 866775 w 2171700"/>
                <a:gd name="connsiteY24-12072" fmla="*/ 5326245 h 7250295"/>
                <a:gd name="connsiteX25-12073" fmla="*/ 971550 w 2171700"/>
                <a:gd name="connsiteY25-12074" fmla="*/ 5211945 h 7250295"/>
                <a:gd name="connsiteX26-12075" fmla="*/ 962025 w 2171700"/>
                <a:gd name="connsiteY26-12076" fmla="*/ 5069070 h 7250295"/>
                <a:gd name="connsiteX27-12077" fmla="*/ 1104900 w 2171700"/>
                <a:gd name="connsiteY27-12078" fmla="*/ 4526145 h 7250295"/>
                <a:gd name="connsiteX28-12079" fmla="*/ 1123950 w 2171700"/>
                <a:gd name="connsiteY28-12080" fmla="*/ 4392795 h 7250295"/>
                <a:gd name="connsiteX29-12081" fmla="*/ 1276350 w 2171700"/>
                <a:gd name="connsiteY29-12082" fmla="*/ 4649970 h 7250295"/>
                <a:gd name="connsiteX30-12083" fmla="*/ 1352550 w 2171700"/>
                <a:gd name="connsiteY30-12084" fmla="*/ 4926195 h 7250295"/>
                <a:gd name="connsiteX31-12085" fmla="*/ 1333500 w 2171700"/>
                <a:gd name="connsiteY31-12086" fmla="*/ 5069070 h 7250295"/>
                <a:gd name="connsiteX32-12087" fmla="*/ 1371600 w 2171700"/>
                <a:gd name="connsiteY32-12088" fmla="*/ 5078595 h 7250295"/>
                <a:gd name="connsiteX33-12089" fmla="*/ 1247775 w 2171700"/>
                <a:gd name="connsiteY33-12090" fmla="*/ 5516745 h 7250295"/>
                <a:gd name="connsiteX34-12091" fmla="*/ 1257300 w 2171700"/>
                <a:gd name="connsiteY34-12092" fmla="*/ 6469245 h 7250295"/>
                <a:gd name="connsiteX35-12093" fmla="*/ 1333500 w 2171700"/>
                <a:gd name="connsiteY35-12094" fmla="*/ 6583545 h 7250295"/>
                <a:gd name="connsiteX36-12095" fmla="*/ 1314450 w 2171700"/>
                <a:gd name="connsiteY36-12096" fmla="*/ 6735945 h 7250295"/>
                <a:gd name="connsiteX37-12097" fmla="*/ 1323975 w 2171700"/>
                <a:gd name="connsiteY37-12098" fmla="*/ 6859770 h 7250295"/>
                <a:gd name="connsiteX38-12099" fmla="*/ 1304925 w 2171700"/>
                <a:gd name="connsiteY38-12100" fmla="*/ 7012170 h 7250295"/>
                <a:gd name="connsiteX39-12101" fmla="*/ 1704975 w 2171700"/>
                <a:gd name="connsiteY39-12102" fmla="*/ 7212195 h 7250295"/>
                <a:gd name="connsiteX40-12103" fmla="*/ 2152650 w 2171700"/>
                <a:gd name="connsiteY40-12104" fmla="*/ 7212195 h 7250295"/>
                <a:gd name="connsiteX41-12105" fmla="*/ 2171700 w 2171700"/>
                <a:gd name="connsiteY41-12106" fmla="*/ 7069320 h 7250295"/>
                <a:gd name="connsiteX42-12107" fmla="*/ 1681478 w 2171700"/>
                <a:gd name="connsiteY42-12108" fmla="*/ 6691987 h 7250295"/>
                <a:gd name="connsiteX43-12109" fmla="*/ 1708130 w 2171700"/>
                <a:gd name="connsiteY43-12110" fmla="*/ 6550072 h 7250295"/>
                <a:gd name="connsiteX44-12111" fmla="*/ 1668617 w 2171700"/>
                <a:gd name="connsiteY44-12112" fmla="*/ 6451067 h 7250295"/>
                <a:gd name="connsiteX45-12113" fmla="*/ 1657350 w 2171700"/>
                <a:gd name="connsiteY45-12114" fmla="*/ 6250170 h 7250295"/>
                <a:gd name="connsiteX46-12115" fmla="*/ 1679014 w 2171700"/>
                <a:gd name="connsiteY46-12116" fmla="*/ 5979714 h 7250295"/>
                <a:gd name="connsiteX47-12117" fmla="*/ 1727631 w 2171700"/>
                <a:gd name="connsiteY47-12118" fmla="*/ 5512209 h 7250295"/>
                <a:gd name="connsiteX48-12119" fmla="*/ 1739049 w 2171700"/>
                <a:gd name="connsiteY48-12120" fmla="*/ 5363804 h 7250295"/>
                <a:gd name="connsiteX49-12121" fmla="*/ 1797611 w 2171700"/>
                <a:gd name="connsiteY49-12122" fmla="*/ 5317321 h 7250295"/>
                <a:gd name="connsiteX50-12123" fmla="*/ 1884207 w 2171700"/>
                <a:gd name="connsiteY50-12124" fmla="*/ 5097645 h 7250295"/>
                <a:gd name="connsiteX51-12125" fmla="*/ 1909357 w 2171700"/>
                <a:gd name="connsiteY51-12126" fmla="*/ 4805496 h 7250295"/>
                <a:gd name="connsiteX52-12127" fmla="*/ 1900373 w 2171700"/>
                <a:gd name="connsiteY52-12128" fmla="*/ 4348776 h 7250295"/>
                <a:gd name="connsiteX53-12129" fmla="*/ 1881052 w 2171700"/>
                <a:gd name="connsiteY53-12130" fmla="*/ 3902573 h 7250295"/>
                <a:gd name="connsiteX54-12131" fmla="*/ 1855362 w 2171700"/>
                <a:gd name="connsiteY54-12132" fmla="*/ 3584643 h 7250295"/>
                <a:gd name="connsiteX55-12133" fmla="*/ 2056257 w 2171700"/>
                <a:gd name="connsiteY55-12134" fmla="*/ 2654077 h 7250295"/>
                <a:gd name="connsiteX56-12135" fmla="*/ 2042707 w 2171700"/>
                <a:gd name="connsiteY56-12136" fmla="*/ 2404684 h 7250295"/>
                <a:gd name="connsiteX57-12137" fmla="*/ 1981200 w 2171700"/>
                <a:gd name="connsiteY57-12138" fmla="*/ 1864914 h 7250295"/>
                <a:gd name="connsiteX58-12139" fmla="*/ 1936459 w 2171700"/>
                <a:gd name="connsiteY58-12140" fmla="*/ 1677029 h 7250295"/>
                <a:gd name="connsiteX59-12141" fmla="*/ 1922037 w 2171700"/>
                <a:gd name="connsiteY59-12142" fmla="*/ 1432534 h 7250295"/>
                <a:gd name="connsiteX60-12143" fmla="*/ 1874412 w 2171700"/>
                <a:gd name="connsiteY60-12144" fmla="*/ 1302338 h 7250295"/>
                <a:gd name="connsiteX61-12145" fmla="*/ 1407687 w 2171700"/>
                <a:gd name="connsiteY61-12146" fmla="*/ 1134975 h 7250295"/>
                <a:gd name="connsiteX62-12147" fmla="*/ 1309221 w 2171700"/>
                <a:gd name="connsiteY62-12148" fmla="*/ 1020075 h 7250295"/>
                <a:gd name="connsiteX63-12149" fmla="*/ 1365230 w 2171700"/>
                <a:gd name="connsiteY63-12150" fmla="*/ 821521 h 7250295"/>
                <a:gd name="connsiteX64-12151" fmla="*/ 1433407 w 2171700"/>
                <a:gd name="connsiteY64-12152" fmla="*/ 622909 h 7250295"/>
                <a:gd name="connsiteX65-12153" fmla="*/ 1444916 w 2171700"/>
                <a:gd name="connsiteY65-12154" fmla="*/ 380757 h 7250295"/>
                <a:gd name="connsiteX66-12155" fmla="*/ 1330946 w 2171700"/>
                <a:gd name="connsiteY66-12156" fmla="*/ 143773 h 7250295"/>
                <a:gd name="connsiteX67-12157" fmla="*/ 1063645 w 2171700"/>
                <a:gd name="connsiteY67-12158" fmla="*/ 568 h 7250295"/>
                <a:gd name="connsiteX0-12159" fmla="*/ 1063645 w 2171700"/>
                <a:gd name="connsiteY0-12160" fmla="*/ 568 h 7250295"/>
                <a:gd name="connsiteX1-12161" fmla="*/ 809625 w 2171700"/>
                <a:gd name="connsiteY1-12162" fmla="*/ 116070 h 7250295"/>
                <a:gd name="connsiteX2-12163" fmla="*/ 685800 w 2171700"/>
                <a:gd name="connsiteY2-12164" fmla="*/ 297045 h 7250295"/>
                <a:gd name="connsiteX3-12165" fmla="*/ 704850 w 2171700"/>
                <a:gd name="connsiteY3-12166" fmla="*/ 620895 h 7250295"/>
                <a:gd name="connsiteX4-12167" fmla="*/ 838200 w 2171700"/>
                <a:gd name="connsiteY4-12168" fmla="*/ 897120 h 7250295"/>
                <a:gd name="connsiteX5-12169" fmla="*/ 742950 w 2171700"/>
                <a:gd name="connsiteY5-12170" fmla="*/ 1011420 h 7250295"/>
                <a:gd name="connsiteX6-12171" fmla="*/ 133350 w 2171700"/>
                <a:gd name="connsiteY6-12172" fmla="*/ 1220970 h 7250295"/>
                <a:gd name="connsiteX7-12173" fmla="*/ 0 w 2171700"/>
                <a:gd name="connsiteY7-12174" fmla="*/ 2211570 h 7250295"/>
                <a:gd name="connsiteX8-12175" fmla="*/ 333375 w 2171700"/>
                <a:gd name="connsiteY8-12176" fmla="*/ 3106920 h 7250295"/>
                <a:gd name="connsiteX9-12177" fmla="*/ 247650 w 2171700"/>
                <a:gd name="connsiteY9-12178" fmla="*/ 3840345 h 7250295"/>
                <a:gd name="connsiteX10-12179" fmla="*/ 371475 w 2171700"/>
                <a:gd name="connsiteY10-12180" fmla="*/ 4059420 h 7250295"/>
                <a:gd name="connsiteX11-12181" fmla="*/ 495300 w 2171700"/>
                <a:gd name="connsiteY11-12182" fmla="*/ 4278495 h 7250295"/>
                <a:gd name="connsiteX12-12183" fmla="*/ 476250 w 2171700"/>
                <a:gd name="connsiteY12-12184" fmla="*/ 4735695 h 7250295"/>
                <a:gd name="connsiteX13-12185" fmla="*/ 476250 w 2171700"/>
                <a:gd name="connsiteY13-12186" fmla="*/ 5097645 h 7250295"/>
                <a:gd name="connsiteX14-12187" fmla="*/ 371475 w 2171700"/>
                <a:gd name="connsiteY14-12188" fmla="*/ 6145395 h 7250295"/>
                <a:gd name="connsiteX15-12189" fmla="*/ 371475 w 2171700"/>
                <a:gd name="connsiteY15-12190" fmla="*/ 6621645 h 7250295"/>
                <a:gd name="connsiteX16-12191" fmla="*/ 400050 w 2171700"/>
                <a:gd name="connsiteY16-12192" fmla="*/ 6821670 h 7250295"/>
                <a:gd name="connsiteX17-12193" fmla="*/ 323850 w 2171700"/>
                <a:gd name="connsiteY17-12194" fmla="*/ 7002645 h 7250295"/>
                <a:gd name="connsiteX18-12195" fmla="*/ 533400 w 2171700"/>
                <a:gd name="connsiteY18-12196" fmla="*/ 7250295 h 7250295"/>
                <a:gd name="connsiteX19-12197" fmla="*/ 952500 w 2171700"/>
                <a:gd name="connsiteY19-12198" fmla="*/ 7240770 h 7250295"/>
                <a:gd name="connsiteX20-12199" fmla="*/ 733425 w 2171700"/>
                <a:gd name="connsiteY20-12200" fmla="*/ 6821670 h 7250295"/>
                <a:gd name="connsiteX21-12201" fmla="*/ 790575 w 2171700"/>
                <a:gd name="connsiteY21-12202" fmla="*/ 6574020 h 7250295"/>
                <a:gd name="connsiteX22-12203" fmla="*/ 762000 w 2171700"/>
                <a:gd name="connsiteY22-12204" fmla="*/ 6250170 h 7250295"/>
                <a:gd name="connsiteX23-12205" fmla="*/ 885825 w 2171700"/>
                <a:gd name="connsiteY23-12206" fmla="*/ 5411970 h 7250295"/>
                <a:gd name="connsiteX24-12207" fmla="*/ 866775 w 2171700"/>
                <a:gd name="connsiteY24-12208" fmla="*/ 5326245 h 7250295"/>
                <a:gd name="connsiteX25-12209" fmla="*/ 971550 w 2171700"/>
                <a:gd name="connsiteY25-12210" fmla="*/ 5211945 h 7250295"/>
                <a:gd name="connsiteX26-12211" fmla="*/ 962025 w 2171700"/>
                <a:gd name="connsiteY26-12212" fmla="*/ 5069070 h 7250295"/>
                <a:gd name="connsiteX27-12213" fmla="*/ 1104900 w 2171700"/>
                <a:gd name="connsiteY27-12214" fmla="*/ 4526145 h 7250295"/>
                <a:gd name="connsiteX28-12215" fmla="*/ 1123950 w 2171700"/>
                <a:gd name="connsiteY28-12216" fmla="*/ 4392795 h 7250295"/>
                <a:gd name="connsiteX29-12217" fmla="*/ 1276350 w 2171700"/>
                <a:gd name="connsiteY29-12218" fmla="*/ 4649970 h 7250295"/>
                <a:gd name="connsiteX30-12219" fmla="*/ 1352550 w 2171700"/>
                <a:gd name="connsiteY30-12220" fmla="*/ 4926195 h 7250295"/>
                <a:gd name="connsiteX31-12221" fmla="*/ 1333500 w 2171700"/>
                <a:gd name="connsiteY31-12222" fmla="*/ 5069070 h 7250295"/>
                <a:gd name="connsiteX32-12223" fmla="*/ 1371600 w 2171700"/>
                <a:gd name="connsiteY32-12224" fmla="*/ 5078595 h 7250295"/>
                <a:gd name="connsiteX33-12225" fmla="*/ 1247775 w 2171700"/>
                <a:gd name="connsiteY33-12226" fmla="*/ 5516745 h 7250295"/>
                <a:gd name="connsiteX34-12227" fmla="*/ 1257300 w 2171700"/>
                <a:gd name="connsiteY34-12228" fmla="*/ 6469245 h 7250295"/>
                <a:gd name="connsiteX35-12229" fmla="*/ 1333500 w 2171700"/>
                <a:gd name="connsiteY35-12230" fmla="*/ 6583545 h 7250295"/>
                <a:gd name="connsiteX36-12231" fmla="*/ 1314450 w 2171700"/>
                <a:gd name="connsiteY36-12232" fmla="*/ 6735945 h 7250295"/>
                <a:gd name="connsiteX37-12233" fmla="*/ 1323975 w 2171700"/>
                <a:gd name="connsiteY37-12234" fmla="*/ 6859770 h 7250295"/>
                <a:gd name="connsiteX38-12235" fmla="*/ 1304925 w 2171700"/>
                <a:gd name="connsiteY38-12236" fmla="*/ 7012170 h 7250295"/>
                <a:gd name="connsiteX39-12237" fmla="*/ 1704975 w 2171700"/>
                <a:gd name="connsiteY39-12238" fmla="*/ 7212195 h 7250295"/>
                <a:gd name="connsiteX40-12239" fmla="*/ 2152650 w 2171700"/>
                <a:gd name="connsiteY40-12240" fmla="*/ 7212195 h 7250295"/>
                <a:gd name="connsiteX41-12241" fmla="*/ 2171700 w 2171700"/>
                <a:gd name="connsiteY41-12242" fmla="*/ 7069320 h 7250295"/>
                <a:gd name="connsiteX42-12243" fmla="*/ 1681478 w 2171700"/>
                <a:gd name="connsiteY42-12244" fmla="*/ 6691987 h 7250295"/>
                <a:gd name="connsiteX43-12245" fmla="*/ 1708130 w 2171700"/>
                <a:gd name="connsiteY43-12246" fmla="*/ 6550072 h 7250295"/>
                <a:gd name="connsiteX44-12247" fmla="*/ 1668617 w 2171700"/>
                <a:gd name="connsiteY44-12248" fmla="*/ 6451067 h 7250295"/>
                <a:gd name="connsiteX45-12249" fmla="*/ 1657350 w 2171700"/>
                <a:gd name="connsiteY45-12250" fmla="*/ 6250170 h 7250295"/>
                <a:gd name="connsiteX46-12251" fmla="*/ 1679014 w 2171700"/>
                <a:gd name="connsiteY46-12252" fmla="*/ 5979714 h 7250295"/>
                <a:gd name="connsiteX47-12253" fmla="*/ 1727631 w 2171700"/>
                <a:gd name="connsiteY47-12254" fmla="*/ 5512209 h 7250295"/>
                <a:gd name="connsiteX48-12255" fmla="*/ 1739049 w 2171700"/>
                <a:gd name="connsiteY48-12256" fmla="*/ 5363804 h 7250295"/>
                <a:gd name="connsiteX49-12257" fmla="*/ 1797611 w 2171700"/>
                <a:gd name="connsiteY49-12258" fmla="*/ 5317321 h 7250295"/>
                <a:gd name="connsiteX50-12259" fmla="*/ 1884207 w 2171700"/>
                <a:gd name="connsiteY50-12260" fmla="*/ 5097645 h 7250295"/>
                <a:gd name="connsiteX51-12261" fmla="*/ 1909357 w 2171700"/>
                <a:gd name="connsiteY51-12262" fmla="*/ 4805496 h 7250295"/>
                <a:gd name="connsiteX52-12263" fmla="*/ 1900373 w 2171700"/>
                <a:gd name="connsiteY52-12264" fmla="*/ 4348776 h 7250295"/>
                <a:gd name="connsiteX53-12265" fmla="*/ 1881052 w 2171700"/>
                <a:gd name="connsiteY53-12266" fmla="*/ 3902573 h 7250295"/>
                <a:gd name="connsiteX54-12267" fmla="*/ 1855362 w 2171700"/>
                <a:gd name="connsiteY54-12268" fmla="*/ 3584643 h 7250295"/>
                <a:gd name="connsiteX55-12269" fmla="*/ 2056257 w 2171700"/>
                <a:gd name="connsiteY55-12270" fmla="*/ 2654077 h 7250295"/>
                <a:gd name="connsiteX56-12271" fmla="*/ 2042707 w 2171700"/>
                <a:gd name="connsiteY56-12272" fmla="*/ 2404684 h 7250295"/>
                <a:gd name="connsiteX57-12273" fmla="*/ 1981200 w 2171700"/>
                <a:gd name="connsiteY57-12274" fmla="*/ 1864914 h 7250295"/>
                <a:gd name="connsiteX58-12275" fmla="*/ 1936459 w 2171700"/>
                <a:gd name="connsiteY58-12276" fmla="*/ 1677029 h 7250295"/>
                <a:gd name="connsiteX59-12277" fmla="*/ 1922037 w 2171700"/>
                <a:gd name="connsiteY59-12278" fmla="*/ 1432534 h 7250295"/>
                <a:gd name="connsiteX60-12279" fmla="*/ 1874412 w 2171700"/>
                <a:gd name="connsiteY60-12280" fmla="*/ 1302338 h 7250295"/>
                <a:gd name="connsiteX61-12281" fmla="*/ 1407687 w 2171700"/>
                <a:gd name="connsiteY61-12282" fmla="*/ 1134975 h 7250295"/>
                <a:gd name="connsiteX62-12283" fmla="*/ 1309221 w 2171700"/>
                <a:gd name="connsiteY62-12284" fmla="*/ 1020075 h 7250295"/>
                <a:gd name="connsiteX63-12285" fmla="*/ 1365230 w 2171700"/>
                <a:gd name="connsiteY63-12286" fmla="*/ 821521 h 7250295"/>
                <a:gd name="connsiteX64-12287" fmla="*/ 1433407 w 2171700"/>
                <a:gd name="connsiteY64-12288" fmla="*/ 622909 h 7250295"/>
                <a:gd name="connsiteX65-12289" fmla="*/ 1444916 w 2171700"/>
                <a:gd name="connsiteY65-12290" fmla="*/ 380757 h 7250295"/>
                <a:gd name="connsiteX66-12291" fmla="*/ 1330946 w 2171700"/>
                <a:gd name="connsiteY66-12292" fmla="*/ 143773 h 7250295"/>
                <a:gd name="connsiteX67-12293" fmla="*/ 1063645 w 2171700"/>
                <a:gd name="connsiteY67-12294" fmla="*/ 568 h 7250295"/>
                <a:gd name="connsiteX0-12295" fmla="*/ 1063645 w 2171700"/>
                <a:gd name="connsiteY0-12296" fmla="*/ 568 h 7250295"/>
                <a:gd name="connsiteX1-12297" fmla="*/ 809625 w 2171700"/>
                <a:gd name="connsiteY1-12298" fmla="*/ 116070 h 7250295"/>
                <a:gd name="connsiteX2-12299" fmla="*/ 685800 w 2171700"/>
                <a:gd name="connsiteY2-12300" fmla="*/ 297045 h 7250295"/>
                <a:gd name="connsiteX3-12301" fmla="*/ 704850 w 2171700"/>
                <a:gd name="connsiteY3-12302" fmla="*/ 620895 h 7250295"/>
                <a:gd name="connsiteX4-12303" fmla="*/ 838200 w 2171700"/>
                <a:gd name="connsiteY4-12304" fmla="*/ 897120 h 7250295"/>
                <a:gd name="connsiteX5-12305" fmla="*/ 742950 w 2171700"/>
                <a:gd name="connsiteY5-12306" fmla="*/ 1011420 h 7250295"/>
                <a:gd name="connsiteX6-12307" fmla="*/ 133350 w 2171700"/>
                <a:gd name="connsiteY6-12308" fmla="*/ 1220970 h 7250295"/>
                <a:gd name="connsiteX7-12309" fmla="*/ 0 w 2171700"/>
                <a:gd name="connsiteY7-12310" fmla="*/ 2211570 h 7250295"/>
                <a:gd name="connsiteX8-12311" fmla="*/ 333375 w 2171700"/>
                <a:gd name="connsiteY8-12312" fmla="*/ 3106920 h 7250295"/>
                <a:gd name="connsiteX9-12313" fmla="*/ 247650 w 2171700"/>
                <a:gd name="connsiteY9-12314" fmla="*/ 3840345 h 7250295"/>
                <a:gd name="connsiteX10-12315" fmla="*/ 371475 w 2171700"/>
                <a:gd name="connsiteY10-12316" fmla="*/ 4059420 h 7250295"/>
                <a:gd name="connsiteX11-12317" fmla="*/ 495300 w 2171700"/>
                <a:gd name="connsiteY11-12318" fmla="*/ 4278495 h 7250295"/>
                <a:gd name="connsiteX12-12319" fmla="*/ 476250 w 2171700"/>
                <a:gd name="connsiteY12-12320" fmla="*/ 4735695 h 7250295"/>
                <a:gd name="connsiteX13-12321" fmla="*/ 476250 w 2171700"/>
                <a:gd name="connsiteY13-12322" fmla="*/ 5097645 h 7250295"/>
                <a:gd name="connsiteX14-12323" fmla="*/ 371475 w 2171700"/>
                <a:gd name="connsiteY14-12324" fmla="*/ 6145395 h 7250295"/>
                <a:gd name="connsiteX15-12325" fmla="*/ 371475 w 2171700"/>
                <a:gd name="connsiteY15-12326" fmla="*/ 6621645 h 7250295"/>
                <a:gd name="connsiteX16-12327" fmla="*/ 400050 w 2171700"/>
                <a:gd name="connsiteY16-12328" fmla="*/ 6821670 h 7250295"/>
                <a:gd name="connsiteX17-12329" fmla="*/ 323850 w 2171700"/>
                <a:gd name="connsiteY17-12330" fmla="*/ 7002645 h 7250295"/>
                <a:gd name="connsiteX18-12331" fmla="*/ 533400 w 2171700"/>
                <a:gd name="connsiteY18-12332" fmla="*/ 7250295 h 7250295"/>
                <a:gd name="connsiteX19-12333" fmla="*/ 952500 w 2171700"/>
                <a:gd name="connsiteY19-12334" fmla="*/ 7240770 h 7250295"/>
                <a:gd name="connsiteX20-12335" fmla="*/ 733425 w 2171700"/>
                <a:gd name="connsiteY20-12336" fmla="*/ 6821670 h 7250295"/>
                <a:gd name="connsiteX21-12337" fmla="*/ 790575 w 2171700"/>
                <a:gd name="connsiteY21-12338" fmla="*/ 6574020 h 7250295"/>
                <a:gd name="connsiteX22-12339" fmla="*/ 762000 w 2171700"/>
                <a:gd name="connsiteY22-12340" fmla="*/ 6250170 h 7250295"/>
                <a:gd name="connsiteX23-12341" fmla="*/ 885825 w 2171700"/>
                <a:gd name="connsiteY23-12342" fmla="*/ 5411970 h 7250295"/>
                <a:gd name="connsiteX24-12343" fmla="*/ 866775 w 2171700"/>
                <a:gd name="connsiteY24-12344" fmla="*/ 5326245 h 7250295"/>
                <a:gd name="connsiteX25-12345" fmla="*/ 971550 w 2171700"/>
                <a:gd name="connsiteY25-12346" fmla="*/ 5211945 h 7250295"/>
                <a:gd name="connsiteX26-12347" fmla="*/ 962025 w 2171700"/>
                <a:gd name="connsiteY26-12348" fmla="*/ 5069070 h 7250295"/>
                <a:gd name="connsiteX27-12349" fmla="*/ 1104900 w 2171700"/>
                <a:gd name="connsiteY27-12350" fmla="*/ 4526145 h 7250295"/>
                <a:gd name="connsiteX28-12351" fmla="*/ 1123950 w 2171700"/>
                <a:gd name="connsiteY28-12352" fmla="*/ 4392795 h 7250295"/>
                <a:gd name="connsiteX29-12353" fmla="*/ 1276350 w 2171700"/>
                <a:gd name="connsiteY29-12354" fmla="*/ 4649970 h 7250295"/>
                <a:gd name="connsiteX30-12355" fmla="*/ 1352550 w 2171700"/>
                <a:gd name="connsiteY30-12356" fmla="*/ 4926195 h 7250295"/>
                <a:gd name="connsiteX31-12357" fmla="*/ 1333500 w 2171700"/>
                <a:gd name="connsiteY31-12358" fmla="*/ 5069070 h 7250295"/>
                <a:gd name="connsiteX32-12359" fmla="*/ 1371600 w 2171700"/>
                <a:gd name="connsiteY32-12360" fmla="*/ 5078595 h 7250295"/>
                <a:gd name="connsiteX33-12361" fmla="*/ 1247775 w 2171700"/>
                <a:gd name="connsiteY33-12362" fmla="*/ 5516745 h 7250295"/>
                <a:gd name="connsiteX34-12363" fmla="*/ 1257300 w 2171700"/>
                <a:gd name="connsiteY34-12364" fmla="*/ 6469245 h 7250295"/>
                <a:gd name="connsiteX35-12365" fmla="*/ 1333500 w 2171700"/>
                <a:gd name="connsiteY35-12366" fmla="*/ 6583545 h 7250295"/>
                <a:gd name="connsiteX36-12367" fmla="*/ 1314450 w 2171700"/>
                <a:gd name="connsiteY36-12368" fmla="*/ 6735945 h 7250295"/>
                <a:gd name="connsiteX37-12369" fmla="*/ 1323975 w 2171700"/>
                <a:gd name="connsiteY37-12370" fmla="*/ 6859770 h 7250295"/>
                <a:gd name="connsiteX38-12371" fmla="*/ 1304925 w 2171700"/>
                <a:gd name="connsiteY38-12372" fmla="*/ 7012170 h 7250295"/>
                <a:gd name="connsiteX39-12373" fmla="*/ 1704975 w 2171700"/>
                <a:gd name="connsiteY39-12374" fmla="*/ 7212195 h 7250295"/>
                <a:gd name="connsiteX40-12375" fmla="*/ 2152650 w 2171700"/>
                <a:gd name="connsiteY40-12376" fmla="*/ 7212195 h 7250295"/>
                <a:gd name="connsiteX41-12377" fmla="*/ 2171700 w 2171700"/>
                <a:gd name="connsiteY41-12378" fmla="*/ 7069320 h 7250295"/>
                <a:gd name="connsiteX42-12379" fmla="*/ 1681478 w 2171700"/>
                <a:gd name="connsiteY42-12380" fmla="*/ 6691987 h 7250295"/>
                <a:gd name="connsiteX43-12381" fmla="*/ 1708130 w 2171700"/>
                <a:gd name="connsiteY43-12382" fmla="*/ 6550072 h 7250295"/>
                <a:gd name="connsiteX44-12383" fmla="*/ 1668617 w 2171700"/>
                <a:gd name="connsiteY44-12384" fmla="*/ 6451067 h 7250295"/>
                <a:gd name="connsiteX45-12385" fmla="*/ 1657350 w 2171700"/>
                <a:gd name="connsiteY45-12386" fmla="*/ 6250170 h 7250295"/>
                <a:gd name="connsiteX46-12387" fmla="*/ 1679014 w 2171700"/>
                <a:gd name="connsiteY46-12388" fmla="*/ 5979714 h 7250295"/>
                <a:gd name="connsiteX47-12389" fmla="*/ 1727631 w 2171700"/>
                <a:gd name="connsiteY47-12390" fmla="*/ 5512209 h 7250295"/>
                <a:gd name="connsiteX48-12391" fmla="*/ 1739049 w 2171700"/>
                <a:gd name="connsiteY48-12392" fmla="*/ 5363804 h 7250295"/>
                <a:gd name="connsiteX49-12393" fmla="*/ 1797611 w 2171700"/>
                <a:gd name="connsiteY49-12394" fmla="*/ 5317321 h 7250295"/>
                <a:gd name="connsiteX50-12395" fmla="*/ 1884207 w 2171700"/>
                <a:gd name="connsiteY50-12396" fmla="*/ 5097645 h 7250295"/>
                <a:gd name="connsiteX51-12397" fmla="*/ 1909357 w 2171700"/>
                <a:gd name="connsiteY51-12398" fmla="*/ 4805496 h 7250295"/>
                <a:gd name="connsiteX52-12399" fmla="*/ 1900373 w 2171700"/>
                <a:gd name="connsiteY52-12400" fmla="*/ 4348776 h 7250295"/>
                <a:gd name="connsiteX53-12401" fmla="*/ 1881052 w 2171700"/>
                <a:gd name="connsiteY53-12402" fmla="*/ 3902573 h 7250295"/>
                <a:gd name="connsiteX54-12403" fmla="*/ 1855362 w 2171700"/>
                <a:gd name="connsiteY54-12404" fmla="*/ 3584643 h 7250295"/>
                <a:gd name="connsiteX55-12405" fmla="*/ 2056257 w 2171700"/>
                <a:gd name="connsiteY55-12406" fmla="*/ 2654077 h 7250295"/>
                <a:gd name="connsiteX56-12407" fmla="*/ 2042707 w 2171700"/>
                <a:gd name="connsiteY56-12408" fmla="*/ 2404684 h 7250295"/>
                <a:gd name="connsiteX57-12409" fmla="*/ 1981200 w 2171700"/>
                <a:gd name="connsiteY57-12410" fmla="*/ 1864914 h 7250295"/>
                <a:gd name="connsiteX58-12411" fmla="*/ 1936459 w 2171700"/>
                <a:gd name="connsiteY58-12412" fmla="*/ 1677029 h 7250295"/>
                <a:gd name="connsiteX59-12413" fmla="*/ 1922037 w 2171700"/>
                <a:gd name="connsiteY59-12414" fmla="*/ 1432534 h 7250295"/>
                <a:gd name="connsiteX60-12415" fmla="*/ 1874412 w 2171700"/>
                <a:gd name="connsiteY60-12416" fmla="*/ 1302338 h 7250295"/>
                <a:gd name="connsiteX61-12417" fmla="*/ 1407687 w 2171700"/>
                <a:gd name="connsiteY61-12418" fmla="*/ 1134975 h 7250295"/>
                <a:gd name="connsiteX62-12419" fmla="*/ 1309221 w 2171700"/>
                <a:gd name="connsiteY62-12420" fmla="*/ 1020075 h 7250295"/>
                <a:gd name="connsiteX63-12421" fmla="*/ 1365230 w 2171700"/>
                <a:gd name="connsiteY63-12422" fmla="*/ 821521 h 7250295"/>
                <a:gd name="connsiteX64-12423" fmla="*/ 1433407 w 2171700"/>
                <a:gd name="connsiteY64-12424" fmla="*/ 622909 h 7250295"/>
                <a:gd name="connsiteX65-12425" fmla="*/ 1444916 w 2171700"/>
                <a:gd name="connsiteY65-12426" fmla="*/ 380757 h 7250295"/>
                <a:gd name="connsiteX66-12427" fmla="*/ 1330946 w 2171700"/>
                <a:gd name="connsiteY66-12428" fmla="*/ 143773 h 7250295"/>
                <a:gd name="connsiteX67-12429" fmla="*/ 1063645 w 2171700"/>
                <a:gd name="connsiteY67-12430" fmla="*/ 568 h 7250295"/>
                <a:gd name="connsiteX0-12431" fmla="*/ 1063645 w 2171700"/>
                <a:gd name="connsiteY0-12432" fmla="*/ 568 h 7250295"/>
                <a:gd name="connsiteX1-12433" fmla="*/ 809625 w 2171700"/>
                <a:gd name="connsiteY1-12434" fmla="*/ 116070 h 7250295"/>
                <a:gd name="connsiteX2-12435" fmla="*/ 685800 w 2171700"/>
                <a:gd name="connsiteY2-12436" fmla="*/ 297045 h 7250295"/>
                <a:gd name="connsiteX3-12437" fmla="*/ 704850 w 2171700"/>
                <a:gd name="connsiteY3-12438" fmla="*/ 620895 h 7250295"/>
                <a:gd name="connsiteX4-12439" fmla="*/ 838200 w 2171700"/>
                <a:gd name="connsiteY4-12440" fmla="*/ 897120 h 7250295"/>
                <a:gd name="connsiteX5-12441" fmla="*/ 742950 w 2171700"/>
                <a:gd name="connsiteY5-12442" fmla="*/ 1011420 h 7250295"/>
                <a:gd name="connsiteX6-12443" fmla="*/ 133350 w 2171700"/>
                <a:gd name="connsiteY6-12444" fmla="*/ 1220970 h 7250295"/>
                <a:gd name="connsiteX7-12445" fmla="*/ 0 w 2171700"/>
                <a:gd name="connsiteY7-12446" fmla="*/ 2211570 h 7250295"/>
                <a:gd name="connsiteX8-12447" fmla="*/ 333375 w 2171700"/>
                <a:gd name="connsiteY8-12448" fmla="*/ 3106920 h 7250295"/>
                <a:gd name="connsiteX9-12449" fmla="*/ 247650 w 2171700"/>
                <a:gd name="connsiteY9-12450" fmla="*/ 3840345 h 7250295"/>
                <a:gd name="connsiteX10-12451" fmla="*/ 371475 w 2171700"/>
                <a:gd name="connsiteY10-12452" fmla="*/ 4059420 h 7250295"/>
                <a:gd name="connsiteX11-12453" fmla="*/ 495300 w 2171700"/>
                <a:gd name="connsiteY11-12454" fmla="*/ 4278495 h 7250295"/>
                <a:gd name="connsiteX12-12455" fmla="*/ 476250 w 2171700"/>
                <a:gd name="connsiteY12-12456" fmla="*/ 4735695 h 7250295"/>
                <a:gd name="connsiteX13-12457" fmla="*/ 476250 w 2171700"/>
                <a:gd name="connsiteY13-12458" fmla="*/ 5097645 h 7250295"/>
                <a:gd name="connsiteX14-12459" fmla="*/ 371475 w 2171700"/>
                <a:gd name="connsiteY14-12460" fmla="*/ 6145395 h 7250295"/>
                <a:gd name="connsiteX15-12461" fmla="*/ 371475 w 2171700"/>
                <a:gd name="connsiteY15-12462" fmla="*/ 6621645 h 7250295"/>
                <a:gd name="connsiteX16-12463" fmla="*/ 400050 w 2171700"/>
                <a:gd name="connsiteY16-12464" fmla="*/ 6821670 h 7250295"/>
                <a:gd name="connsiteX17-12465" fmla="*/ 323850 w 2171700"/>
                <a:gd name="connsiteY17-12466" fmla="*/ 7002645 h 7250295"/>
                <a:gd name="connsiteX18-12467" fmla="*/ 533400 w 2171700"/>
                <a:gd name="connsiteY18-12468" fmla="*/ 7250295 h 7250295"/>
                <a:gd name="connsiteX19-12469" fmla="*/ 952500 w 2171700"/>
                <a:gd name="connsiteY19-12470" fmla="*/ 7240770 h 7250295"/>
                <a:gd name="connsiteX20-12471" fmla="*/ 733425 w 2171700"/>
                <a:gd name="connsiteY20-12472" fmla="*/ 6821670 h 7250295"/>
                <a:gd name="connsiteX21-12473" fmla="*/ 790575 w 2171700"/>
                <a:gd name="connsiteY21-12474" fmla="*/ 6574020 h 7250295"/>
                <a:gd name="connsiteX22-12475" fmla="*/ 762000 w 2171700"/>
                <a:gd name="connsiteY22-12476" fmla="*/ 6250170 h 7250295"/>
                <a:gd name="connsiteX23-12477" fmla="*/ 885825 w 2171700"/>
                <a:gd name="connsiteY23-12478" fmla="*/ 5411970 h 7250295"/>
                <a:gd name="connsiteX24-12479" fmla="*/ 866775 w 2171700"/>
                <a:gd name="connsiteY24-12480" fmla="*/ 5326245 h 7250295"/>
                <a:gd name="connsiteX25-12481" fmla="*/ 971550 w 2171700"/>
                <a:gd name="connsiteY25-12482" fmla="*/ 5211945 h 7250295"/>
                <a:gd name="connsiteX26-12483" fmla="*/ 962025 w 2171700"/>
                <a:gd name="connsiteY26-12484" fmla="*/ 5069070 h 7250295"/>
                <a:gd name="connsiteX27-12485" fmla="*/ 1104900 w 2171700"/>
                <a:gd name="connsiteY27-12486" fmla="*/ 4526145 h 7250295"/>
                <a:gd name="connsiteX28-12487" fmla="*/ 1123950 w 2171700"/>
                <a:gd name="connsiteY28-12488" fmla="*/ 4392795 h 7250295"/>
                <a:gd name="connsiteX29-12489" fmla="*/ 1276350 w 2171700"/>
                <a:gd name="connsiteY29-12490" fmla="*/ 4649970 h 7250295"/>
                <a:gd name="connsiteX30-12491" fmla="*/ 1352550 w 2171700"/>
                <a:gd name="connsiteY30-12492" fmla="*/ 4926195 h 7250295"/>
                <a:gd name="connsiteX31-12493" fmla="*/ 1333500 w 2171700"/>
                <a:gd name="connsiteY31-12494" fmla="*/ 5069070 h 7250295"/>
                <a:gd name="connsiteX32-12495" fmla="*/ 1371600 w 2171700"/>
                <a:gd name="connsiteY32-12496" fmla="*/ 5078595 h 7250295"/>
                <a:gd name="connsiteX33-12497" fmla="*/ 1247775 w 2171700"/>
                <a:gd name="connsiteY33-12498" fmla="*/ 5516745 h 7250295"/>
                <a:gd name="connsiteX34-12499" fmla="*/ 1257300 w 2171700"/>
                <a:gd name="connsiteY34-12500" fmla="*/ 6469245 h 7250295"/>
                <a:gd name="connsiteX35-12501" fmla="*/ 1333500 w 2171700"/>
                <a:gd name="connsiteY35-12502" fmla="*/ 6583545 h 7250295"/>
                <a:gd name="connsiteX36-12503" fmla="*/ 1314450 w 2171700"/>
                <a:gd name="connsiteY36-12504" fmla="*/ 6735945 h 7250295"/>
                <a:gd name="connsiteX37-12505" fmla="*/ 1323975 w 2171700"/>
                <a:gd name="connsiteY37-12506" fmla="*/ 6859770 h 7250295"/>
                <a:gd name="connsiteX38-12507" fmla="*/ 1304925 w 2171700"/>
                <a:gd name="connsiteY38-12508" fmla="*/ 7012170 h 7250295"/>
                <a:gd name="connsiteX39-12509" fmla="*/ 1704975 w 2171700"/>
                <a:gd name="connsiteY39-12510" fmla="*/ 7212195 h 7250295"/>
                <a:gd name="connsiteX40-12511" fmla="*/ 2152650 w 2171700"/>
                <a:gd name="connsiteY40-12512" fmla="*/ 7212195 h 7250295"/>
                <a:gd name="connsiteX41-12513" fmla="*/ 2171700 w 2171700"/>
                <a:gd name="connsiteY41-12514" fmla="*/ 7069320 h 7250295"/>
                <a:gd name="connsiteX42-12515" fmla="*/ 1698785 w 2171700"/>
                <a:gd name="connsiteY42-12516" fmla="*/ 6689103 h 7250295"/>
                <a:gd name="connsiteX43-12517" fmla="*/ 1708130 w 2171700"/>
                <a:gd name="connsiteY43-12518" fmla="*/ 6550072 h 7250295"/>
                <a:gd name="connsiteX44-12519" fmla="*/ 1668617 w 2171700"/>
                <a:gd name="connsiteY44-12520" fmla="*/ 6451067 h 7250295"/>
                <a:gd name="connsiteX45-12521" fmla="*/ 1657350 w 2171700"/>
                <a:gd name="connsiteY45-12522" fmla="*/ 6250170 h 7250295"/>
                <a:gd name="connsiteX46-12523" fmla="*/ 1679014 w 2171700"/>
                <a:gd name="connsiteY46-12524" fmla="*/ 5979714 h 7250295"/>
                <a:gd name="connsiteX47-12525" fmla="*/ 1727631 w 2171700"/>
                <a:gd name="connsiteY47-12526" fmla="*/ 5512209 h 7250295"/>
                <a:gd name="connsiteX48-12527" fmla="*/ 1739049 w 2171700"/>
                <a:gd name="connsiteY48-12528" fmla="*/ 5363804 h 7250295"/>
                <a:gd name="connsiteX49-12529" fmla="*/ 1797611 w 2171700"/>
                <a:gd name="connsiteY49-12530" fmla="*/ 5317321 h 7250295"/>
                <a:gd name="connsiteX50-12531" fmla="*/ 1884207 w 2171700"/>
                <a:gd name="connsiteY50-12532" fmla="*/ 5097645 h 7250295"/>
                <a:gd name="connsiteX51-12533" fmla="*/ 1909357 w 2171700"/>
                <a:gd name="connsiteY51-12534" fmla="*/ 4805496 h 7250295"/>
                <a:gd name="connsiteX52-12535" fmla="*/ 1900373 w 2171700"/>
                <a:gd name="connsiteY52-12536" fmla="*/ 4348776 h 7250295"/>
                <a:gd name="connsiteX53-12537" fmla="*/ 1881052 w 2171700"/>
                <a:gd name="connsiteY53-12538" fmla="*/ 3902573 h 7250295"/>
                <a:gd name="connsiteX54-12539" fmla="*/ 1855362 w 2171700"/>
                <a:gd name="connsiteY54-12540" fmla="*/ 3584643 h 7250295"/>
                <a:gd name="connsiteX55-12541" fmla="*/ 2056257 w 2171700"/>
                <a:gd name="connsiteY55-12542" fmla="*/ 2654077 h 7250295"/>
                <a:gd name="connsiteX56-12543" fmla="*/ 2042707 w 2171700"/>
                <a:gd name="connsiteY56-12544" fmla="*/ 2404684 h 7250295"/>
                <a:gd name="connsiteX57-12545" fmla="*/ 1981200 w 2171700"/>
                <a:gd name="connsiteY57-12546" fmla="*/ 1864914 h 7250295"/>
                <a:gd name="connsiteX58-12547" fmla="*/ 1936459 w 2171700"/>
                <a:gd name="connsiteY58-12548" fmla="*/ 1677029 h 7250295"/>
                <a:gd name="connsiteX59-12549" fmla="*/ 1922037 w 2171700"/>
                <a:gd name="connsiteY59-12550" fmla="*/ 1432534 h 7250295"/>
                <a:gd name="connsiteX60-12551" fmla="*/ 1874412 w 2171700"/>
                <a:gd name="connsiteY60-12552" fmla="*/ 1302338 h 7250295"/>
                <a:gd name="connsiteX61-12553" fmla="*/ 1407687 w 2171700"/>
                <a:gd name="connsiteY61-12554" fmla="*/ 1134975 h 7250295"/>
                <a:gd name="connsiteX62-12555" fmla="*/ 1309221 w 2171700"/>
                <a:gd name="connsiteY62-12556" fmla="*/ 1020075 h 7250295"/>
                <a:gd name="connsiteX63-12557" fmla="*/ 1365230 w 2171700"/>
                <a:gd name="connsiteY63-12558" fmla="*/ 821521 h 7250295"/>
                <a:gd name="connsiteX64-12559" fmla="*/ 1433407 w 2171700"/>
                <a:gd name="connsiteY64-12560" fmla="*/ 622909 h 7250295"/>
                <a:gd name="connsiteX65-12561" fmla="*/ 1444916 w 2171700"/>
                <a:gd name="connsiteY65-12562" fmla="*/ 380757 h 7250295"/>
                <a:gd name="connsiteX66-12563" fmla="*/ 1330946 w 2171700"/>
                <a:gd name="connsiteY66-12564" fmla="*/ 143773 h 7250295"/>
                <a:gd name="connsiteX67-12565" fmla="*/ 1063645 w 2171700"/>
                <a:gd name="connsiteY67-12566" fmla="*/ 568 h 7250295"/>
                <a:gd name="connsiteX0-12567" fmla="*/ 1063645 w 2171700"/>
                <a:gd name="connsiteY0-12568" fmla="*/ 568 h 7250295"/>
                <a:gd name="connsiteX1-12569" fmla="*/ 809625 w 2171700"/>
                <a:gd name="connsiteY1-12570" fmla="*/ 116070 h 7250295"/>
                <a:gd name="connsiteX2-12571" fmla="*/ 685800 w 2171700"/>
                <a:gd name="connsiteY2-12572" fmla="*/ 297045 h 7250295"/>
                <a:gd name="connsiteX3-12573" fmla="*/ 704850 w 2171700"/>
                <a:gd name="connsiteY3-12574" fmla="*/ 620895 h 7250295"/>
                <a:gd name="connsiteX4-12575" fmla="*/ 838200 w 2171700"/>
                <a:gd name="connsiteY4-12576" fmla="*/ 897120 h 7250295"/>
                <a:gd name="connsiteX5-12577" fmla="*/ 742950 w 2171700"/>
                <a:gd name="connsiteY5-12578" fmla="*/ 1011420 h 7250295"/>
                <a:gd name="connsiteX6-12579" fmla="*/ 133350 w 2171700"/>
                <a:gd name="connsiteY6-12580" fmla="*/ 1220970 h 7250295"/>
                <a:gd name="connsiteX7-12581" fmla="*/ 0 w 2171700"/>
                <a:gd name="connsiteY7-12582" fmla="*/ 2211570 h 7250295"/>
                <a:gd name="connsiteX8-12583" fmla="*/ 333375 w 2171700"/>
                <a:gd name="connsiteY8-12584" fmla="*/ 3106920 h 7250295"/>
                <a:gd name="connsiteX9-12585" fmla="*/ 247650 w 2171700"/>
                <a:gd name="connsiteY9-12586" fmla="*/ 3840345 h 7250295"/>
                <a:gd name="connsiteX10-12587" fmla="*/ 371475 w 2171700"/>
                <a:gd name="connsiteY10-12588" fmla="*/ 4059420 h 7250295"/>
                <a:gd name="connsiteX11-12589" fmla="*/ 495300 w 2171700"/>
                <a:gd name="connsiteY11-12590" fmla="*/ 4278495 h 7250295"/>
                <a:gd name="connsiteX12-12591" fmla="*/ 476250 w 2171700"/>
                <a:gd name="connsiteY12-12592" fmla="*/ 4735695 h 7250295"/>
                <a:gd name="connsiteX13-12593" fmla="*/ 476250 w 2171700"/>
                <a:gd name="connsiteY13-12594" fmla="*/ 5097645 h 7250295"/>
                <a:gd name="connsiteX14-12595" fmla="*/ 371475 w 2171700"/>
                <a:gd name="connsiteY14-12596" fmla="*/ 6145395 h 7250295"/>
                <a:gd name="connsiteX15-12597" fmla="*/ 371475 w 2171700"/>
                <a:gd name="connsiteY15-12598" fmla="*/ 6621645 h 7250295"/>
                <a:gd name="connsiteX16-12599" fmla="*/ 400050 w 2171700"/>
                <a:gd name="connsiteY16-12600" fmla="*/ 6821670 h 7250295"/>
                <a:gd name="connsiteX17-12601" fmla="*/ 323850 w 2171700"/>
                <a:gd name="connsiteY17-12602" fmla="*/ 7002645 h 7250295"/>
                <a:gd name="connsiteX18-12603" fmla="*/ 533400 w 2171700"/>
                <a:gd name="connsiteY18-12604" fmla="*/ 7250295 h 7250295"/>
                <a:gd name="connsiteX19-12605" fmla="*/ 952500 w 2171700"/>
                <a:gd name="connsiteY19-12606" fmla="*/ 7240770 h 7250295"/>
                <a:gd name="connsiteX20-12607" fmla="*/ 733425 w 2171700"/>
                <a:gd name="connsiteY20-12608" fmla="*/ 6821670 h 7250295"/>
                <a:gd name="connsiteX21-12609" fmla="*/ 790575 w 2171700"/>
                <a:gd name="connsiteY21-12610" fmla="*/ 6574020 h 7250295"/>
                <a:gd name="connsiteX22-12611" fmla="*/ 762000 w 2171700"/>
                <a:gd name="connsiteY22-12612" fmla="*/ 6250170 h 7250295"/>
                <a:gd name="connsiteX23-12613" fmla="*/ 885825 w 2171700"/>
                <a:gd name="connsiteY23-12614" fmla="*/ 5411970 h 7250295"/>
                <a:gd name="connsiteX24-12615" fmla="*/ 866775 w 2171700"/>
                <a:gd name="connsiteY24-12616" fmla="*/ 5326245 h 7250295"/>
                <a:gd name="connsiteX25-12617" fmla="*/ 971550 w 2171700"/>
                <a:gd name="connsiteY25-12618" fmla="*/ 5211945 h 7250295"/>
                <a:gd name="connsiteX26-12619" fmla="*/ 962025 w 2171700"/>
                <a:gd name="connsiteY26-12620" fmla="*/ 5069070 h 7250295"/>
                <a:gd name="connsiteX27-12621" fmla="*/ 1104900 w 2171700"/>
                <a:gd name="connsiteY27-12622" fmla="*/ 4526145 h 7250295"/>
                <a:gd name="connsiteX28-12623" fmla="*/ 1123950 w 2171700"/>
                <a:gd name="connsiteY28-12624" fmla="*/ 4392795 h 7250295"/>
                <a:gd name="connsiteX29-12625" fmla="*/ 1276350 w 2171700"/>
                <a:gd name="connsiteY29-12626" fmla="*/ 4649970 h 7250295"/>
                <a:gd name="connsiteX30-12627" fmla="*/ 1352550 w 2171700"/>
                <a:gd name="connsiteY30-12628" fmla="*/ 4926195 h 7250295"/>
                <a:gd name="connsiteX31-12629" fmla="*/ 1333500 w 2171700"/>
                <a:gd name="connsiteY31-12630" fmla="*/ 5069070 h 7250295"/>
                <a:gd name="connsiteX32-12631" fmla="*/ 1371600 w 2171700"/>
                <a:gd name="connsiteY32-12632" fmla="*/ 5078595 h 7250295"/>
                <a:gd name="connsiteX33-12633" fmla="*/ 1247775 w 2171700"/>
                <a:gd name="connsiteY33-12634" fmla="*/ 5516745 h 7250295"/>
                <a:gd name="connsiteX34-12635" fmla="*/ 1257300 w 2171700"/>
                <a:gd name="connsiteY34-12636" fmla="*/ 6469245 h 7250295"/>
                <a:gd name="connsiteX35-12637" fmla="*/ 1333500 w 2171700"/>
                <a:gd name="connsiteY35-12638" fmla="*/ 6583545 h 7250295"/>
                <a:gd name="connsiteX36-12639" fmla="*/ 1314450 w 2171700"/>
                <a:gd name="connsiteY36-12640" fmla="*/ 6735945 h 7250295"/>
                <a:gd name="connsiteX37-12641" fmla="*/ 1323975 w 2171700"/>
                <a:gd name="connsiteY37-12642" fmla="*/ 6859770 h 7250295"/>
                <a:gd name="connsiteX38-12643" fmla="*/ 1304925 w 2171700"/>
                <a:gd name="connsiteY38-12644" fmla="*/ 7012170 h 7250295"/>
                <a:gd name="connsiteX39-12645" fmla="*/ 1704975 w 2171700"/>
                <a:gd name="connsiteY39-12646" fmla="*/ 7212195 h 7250295"/>
                <a:gd name="connsiteX40-12647" fmla="*/ 2152650 w 2171700"/>
                <a:gd name="connsiteY40-12648" fmla="*/ 7212195 h 7250295"/>
                <a:gd name="connsiteX41-12649" fmla="*/ 2171700 w 2171700"/>
                <a:gd name="connsiteY41-12650" fmla="*/ 7069320 h 7250295"/>
                <a:gd name="connsiteX42-12651" fmla="*/ 1698785 w 2171700"/>
                <a:gd name="connsiteY42-12652" fmla="*/ 6689103 h 7250295"/>
                <a:gd name="connsiteX43-12653" fmla="*/ 1708130 w 2171700"/>
                <a:gd name="connsiteY43-12654" fmla="*/ 6550072 h 7250295"/>
                <a:gd name="connsiteX44-12655" fmla="*/ 1668617 w 2171700"/>
                <a:gd name="connsiteY44-12656" fmla="*/ 6451067 h 7250295"/>
                <a:gd name="connsiteX45-12657" fmla="*/ 1657350 w 2171700"/>
                <a:gd name="connsiteY45-12658" fmla="*/ 6250170 h 7250295"/>
                <a:gd name="connsiteX46-12659" fmla="*/ 1679014 w 2171700"/>
                <a:gd name="connsiteY46-12660" fmla="*/ 5979714 h 7250295"/>
                <a:gd name="connsiteX47-12661" fmla="*/ 1727631 w 2171700"/>
                <a:gd name="connsiteY47-12662" fmla="*/ 5512209 h 7250295"/>
                <a:gd name="connsiteX48-12663" fmla="*/ 1739049 w 2171700"/>
                <a:gd name="connsiteY48-12664" fmla="*/ 5363804 h 7250295"/>
                <a:gd name="connsiteX49-12665" fmla="*/ 1797611 w 2171700"/>
                <a:gd name="connsiteY49-12666" fmla="*/ 5317321 h 7250295"/>
                <a:gd name="connsiteX50-12667" fmla="*/ 1884207 w 2171700"/>
                <a:gd name="connsiteY50-12668" fmla="*/ 5097645 h 7250295"/>
                <a:gd name="connsiteX51-12669" fmla="*/ 1909357 w 2171700"/>
                <a:gd name="connsiteY51-12670" fmla="*/ 4805496 h 7250295"/>
                <a:gd name="connsiteX52-12671" fmla="*/ 1900373 w 2171700"/>
                <a:gd name="connsiteY52-12672" fmla="*/ 4348776 h 7250295"/>
                <a:gd name="connsiteX53-12673" fmla="*/ 1881052 w 2171700"/>
                <a:gd name="connsiteY53-12674" fmla="*/ 3902573 h 7250295"/>
                <a:gd name="connsiteX54-12675" fmla="*/ 1855362 w 2171700"/>
                <a:gd name="connsiteY54-12676" fmla="*/ 3584643 h 7250295"/>
                <a:gd name="connsiteX55-12677" fmla="*/ 2056257 w 2171700"/>
                <a:gd name="connsiteY55-12678" fmla="*/ 2654077 h 7250295"/>
                <a:gd name="connsiteX56-12679" fmla="*/ 2042707 w 2171700"/>
                <a:gd name="connsiteY56-12680" fmla="*/ 2404684 h 7250295"/>
                <a:gd name="connsiteX57-12681" fmla="*/ 1981200 w 2171700"/>
                <a:gd name="connsiteY57-12682" fmla="*/ 1864914 h 7250295"/>
                <a:gd name="connsiteX58-12683" fmla="*/ 1936459 w 2171700"/>
                <a:gd name="connsiteY58-12684" fmla="*/ 1677029 h 7250295"/>
                <a:gd name="connsiteX59-12685" fmla="*/ 1922037 w 2171700"/>
                <a:gd name="connsiteY59-12686" fmla="*/ 1432534 h 7250295"/>
                <a:gd name="connsiteX60-12687" fmla="*/ 1874412 w 2171700"/>
                <a:gd name="connsiteY60-12688" fmla="*/ 1302338 h 7250295"/>
                <a:gd name="connsiteX61-12689" fmla="*/ 1407687 w 2171700"/>
                <a:gd name="connsiteY61-12690" fmla="*/ 1134975 h 7250295"/>
                <a:gd name="connsiteX62-12691" fmla="*/ 1309221 w 2171700"/>
                <a:gd name="connsiteY62-12692" fmla="*/ 1020075 h 7250295"/>
                <a:gd name="connsiteX63-12693" fmla="*/ 1365230 w 2171700"/>
                <a:gd name="connsiteY63-12694" fmla="*/ 821521 h 7250295"/>
                <a:gd name="connsiteX64-12695" fmla="*/ 1433407 w 2171700"/>
                <a:gd name="connsiteY64-12696" fmla="*/ 622909 h 7250295"/>
                <a:gd name="connsiteX65-12697" fmla="*/ 1444916 w 2171700"/>
                <a:gd name="connsiteY65-12698" fmla="*/ 380757 h 7250295"/>
                <a:gd name="connsiteX66-12699" fmla="*/ 1330946 w 2171700"/>
                <a:gd name="connsiteY66-12700" fmla="*/ 143773 h 7250295"/>
                <a:gd name="connsiteX67-12701" fmla="*/ 1063645 w 2171700"/>
                <a:gd name="connsiteY67-12702" fmla="*/ 568 h 7250295"/>
                <a:gd name="connsiteX0-12703" fmla="*/ 1063645 w 2171700"/>
                <a:gd name="connsiteY0-12704" fmla="*/ 568 h 7250295"/>
                <a:gd name="connsiteX1-12705" fmla="*/ 809625 w 2171700"/>
                <a:gd name="connsiteY1-12706" fmla="*/ 116070 h 7250295"/>
                <a:gd name="connsiteX2-12707" fmla="*/ 685800 w 2171700"/>
                <a:gd name="connsiteY2-12708" fmla="*/ 297045 h 7250295"/>
                <a:gd name="connsiteX3-12709" fmla="*/ 704850 w 2171700"/>
                <a:gd name="connsiteY3-12710" fmla="*/ 620895 h 7250295"/>
                <a:gd name="connsiteX4-12711" fmla="*/ 838200 w 2171700"/>
                <a:gd name="connsiteY4-12712" fmla="*/ 897120 h 7250295"/>
                <a:gd name="connsiteX5-12713" fmla="*/ 742950 w 2171700"/>
                <a:gd name="connsiteY5-12714" fmla="*/ 1011420 h 7250295"/>
                <a:gd name="connsiteX6-12715" fmla="*/ 133350 w 2171700"/>
                <a:gd name="connsiteY6-12716" fmla="*/ 1220970 h 7250295"/>
                <a:gd name="connsiteX7-12717" fmla="*/ 0 w 2171700"/>
                <a:gd name="connsiteY7-12718" fmla="*/ 2211570 h 7250295"/>
                <a:gd name="connsiteX8-12719" fmla="*/ 333375 w 2171700"/>
                <a:gd name="connsiteY8-12720" fmla="*/ 3106920 h 7250295"/>
                <a:gd name="connsiteX9-12721" fmla="*/ 247650 w 2171700"/>
                <a:gd name="connsiteY9-12722" fmla="*/ 3840345 h 7250295"/>
                <a:gd name="connsiteX10-12723" fmla="*/ 371475 w 2171700"/>
                <a:gd name="connsiteY10-12724" fmla="*/ 4059420 h 7250295"/>
                <a:gd name="connsiteX11-12725" fmla="*/ 495300 w 2171700"/>
                <a:gd name="connsiteY11-12726" fmla="*/ 4278495 h 7250295"/>
                <a:gd name="connsiteX12-12727" fmla="*/ 476250 w 2171700"/>
                <a:gd name="connsiteY12-12728" fmla="*/ 4735695 h 7250295"/>
                <a:gd name="connsiteX13-12729" fmla="*/ 476250 w 2171700"/>
                <a:gd name="connsiteY13-12730" fmla="*/ 5097645 h 7250295"/>
                <a:gd name="connsiteX14-12731" fmla="*/ 371475 w 2171700"/>
                <a:gd name="connsiteY14-12732" fmla="*/ 6145395 h 7250295"/>
                <a:gd name="connsiteX15-12733" fmla="*/ 371475 w 2171700"/>
                <a:gd name="connsiteY15-12734" fmla="*/ 6621645 h 7250295"/>
                <a:gd name="connsiteX16-12735" fmla="*/ 400050 w 2171700"/>
                <a:gd name="connsiteY16-12736" fmla="*/ 6821670 h 7250295"/>
                <a:gd name="connsiteX17-12737" fmla="*/ 323850 w 2171700"/>
                <a:gd name="connsiteY17-12738" fmla="*/ 7002645 h 7250295"/>
                <a:gd name="connsiteX18-12739" fmla="*/ 533400 w 2171700"/>
                <a:gd name="connsiteY18-12740" fmla="*/ 7250295 h 7250295"/>
                <a:gd name="connsiteX19-12741" fmla="*/ 952500 w 2171700"/>
                <a:gd name="connsiteY19-12742" fmla="*/ 7240770 h 7250295"/>
                <a:gd name="connsiteX20-12743" fmla="*/ 733425 w 2171700"/>
                <a:gd name="connsiteY20-12744" fmla="*/ 6821670 h 7250295"/>
                <a:gd name="connsiteX21-12745" fmla="*/ 790575 w 2171700"/>
                <a:gd name="connsiteY21-12746" fmla="*/ 6574020 h 7250295"/>
                <a:gd name="connsiteX22-12747" fmla="*/ 762000 w 2171700"/>
                <a:gd name="connsiteY22-12748" fmla="*/ 6250170 h 7250295"/>
                <a:gd name="connsiteX23-12749" fmla="*/ 885825 w 2171700"/>
                <a:gd name="connsiteY23-12750" fmla="*/ 5411970 h 7250295"/>
                <a:gd name="connsiteX24-12751" fmla="*/ 866775 w 2171700"/>
                <a:gd name="connsiteY24-12752" fmla="*/ 5326245 h 7250295"/>
                <a:gd name="connsiteX25-12753" fmla="*/ 971550 w 2171700"/>
                <a:gd name="connsiteY25-12754" fmla="*/ 5211945 h 7250295"/>
                <a:gd name="connsiteX26-12755" fmla="*/ 962025 w 2171700"/>
                <a:gd name="connsiteY26-12756" fmla="*/ 5069070 h 7250295"/>
                <a:gd name="connsiteX27-12757" fmla="*/ 1104900 w 2171700"/>
                <a:gd name="connsiteY27-12758" fmla="*/ 4526145 h 7250295"/>
                <a:gd name="connsiteX28-12759" fmla="*/ 1123950 w 2171700"/>
                <a:gd name="connsiteY28-12760" fmla="*/ 4392795 h 7250295"/>
                <a:gd name="connsiteX29-12761" fmla="*/ 1276350 w 2171700"/>
                <a:gd name="connsiteY29-12762" fmla="*/ 4649970 h 7250295"/>
                <a:gd name="connsiteX30-12763" fmla="*/ 1352550 w 2171700"/>
                <a:gd name="connsiteY30-12764" fmla="*/ 4926195 h 7250295"/>
                <a:gd name="connsiteX31-12765" fmla="*/ 1333500 w 2171700"/>
                <a:gd name="connsiteY31-12766" fmla="*/ 5069070 h 7250295"/>
                <a:gd name="connsiteX32-12767" fmla="*/ 1371600 w 2171700"/>
                <a:gd name="connsiteY32-12768" fmla="*/ 5078595 h 7250295"/>
                <a:gd name="connsiteX33-12769" fmla="*/ 1247775 w 2171700"/>
                <a:gd name="connsiteY33-12770" fmla="*/ 5516745 h 7250295"/>
                <a:gd name="connsiteX34-12771" fmla="*/ 1257300 w 2171700"/>
                <a:gd name="connsiteY34-12772" fmla="*/ 6469245 h 7250295"/>
                <a:gd name="connsiteX35-12773" fmla="*/ 1333500 w 2171700"/>
                <a:gd name="connsiteY35-12774" fmla="*/ 6583545 h 7250295"/>
                <a:gd name="connsiteX36-12775" fmla="*/ 1314450 w 2171700"/>
                <a:gd name="connsiteY36-12776" fmla="*/ 6735945 h 7250295"/>
                <a:gd name="connsiteX37-12777" fmla="*/ 1323975 w 2171700"/>
                <a:gd name="connsiteY37-12778" fmla="*/ 6859770 h 7250295"/>
                <a:gd name="connsiteX38-12779" fmla="*/ 1304925 w 2171700"/>
                <a:gd name="connsiteY38-12780" fmla="*/ 7012170 h 7250295"/>
                <a:gd name="connsiteX39-12781" fmla="*/ 1704975 w 2171700"/>
                <a:gd name="connsiteY39-12782" fmla="*/ 7212195 h 7250295"/>
                <a:gd name="connsiteX40-12783" fmla="*/ 2152650 w 2171700"/>
                <a:gd name="connsiteY40-12784" fmla="*/ 7212195 h 7250295"/>
                <a:gd name="connsiteX41-12785" fmla="*/ 2171700 w 2171700"/>
                <a:gd name="connsiteY41-12786" fmla="*/ 7069320 h 7250295"/>
                <a:gd name="connsiteX42-12787" fmla="*/ 1687247 w 2171700"/>
                <a:gd name="connsiteY42-12788" fmla="*/ 6680449 h 7250295"/>
                <a:gd name="connsiteX43-12789" fmla="*/ 1708130 w 2171700"/>
                <a:gd name="connsiteY43-12790" fmla="*/ 6550072 h 7250295"/>
                <a:gd name="connsiteX44-12791" fmla="*/ 1668617 w 2171700"/>
                <a:gd name="connsiteY44-12792" fmla="*/ 6451067 h 7250295"/>
                <a:gd name="connsiteX45-12793" fmla="*/ 1657350 w 2171700"/>
                <a:gd name="connsiteY45-12794" fmla="*/ 6250170 h 7250295"/>
                <a:gd name="connsiteX46-12795" fmla="*/ 1679014 w 2171700"/>
                <a:gd name="connsiteY46-12796" fmla="*/ 5979714 h 7250295"/>
                <a:gd name="connsiteX47-12797" fmla="*/ 1727631 w 2171700"/>
                <a:gd name="connsiteY47-12798" fmla="*/ 5512209 h 7250295"/>
                <a:gd name="connsiteX48-12799" fmla="*/ 1739049 w 2171700"/>
                <a:gd name="connsiteY48-12800" fmla="*/ 5363804 h 7250295"/>
                <a:gd name="connsiteX49-12801" fmla="*/ 1797611 w 2171700"/>
                <a:gd name="connsiteY49-12802" fmla="*/ 5317321 h 7250295"/>
                <a:gd name="connsiteX50-12803" fmla="*/ 1884207 w 2171700"/>
                <a:gd name="connsiteY50-12804" fmla="*/ 5097645 h 7250295"/>
                <a:gd name="connsiteX51-12805" fmla="*/ 1909357 w 2171700"/>
                <a:gd name="connsiteY51-12806" fmla="*/ 4805496 h 7250295"/>
                <a:gd name="connsiteX52-12807" fmla="*/ 1900373 w 2171700"/>
                <a:gd name="connsiteY52-12808" fmla="*/ 4348776 h 7250295"/>
                <a:gd name="connsiteX53-12809" fmla="*/ 1881052 w 2171700"/>
                <a:gd name="connsiteY53-12810" fmla="*/ 3902573 h 7250295"/>
                <a:gd name="connsiteX54-12811" fmla="*/ 1855362 w 2171700"/>
                <a:gd name="connsiteY54-12812" fmla="*/ 3584643 h 7250295"/>
                <a:gd name="connsiteX55-12813" fmla="*/ 2056257 w 2171700"/>
                <a:gd name="connsiteY55-12814" fmla="*/ 2654077 h 7250295"/>
                <a:gd name="connsiteX56-12815" fmla="*/ 2042707 w 2171700"/>
                <a:gd name="connsiteY56-12816" fmla="*/ 2404684 h 7250295"/>
                <a:gd name="connsiteX57-12817" fmla="*/ 1981200 w 2171700"/>
                <a:gd name="connsiteY57-12818" fmla="*/ 1864914 h 7250295"/>
                <a:gd name="connsiteX58-12819" fmla="*/ 1936459 w 2171700"/>
                <a:gd name="connsiteY58-12820" fmla="*/ 1677029 h 7250295"/>
                <a:gd name="connsiteX59-12821" fmla="*/ 1922037 w 2171700"/>
                <a:gd name="connsiteY59-12822" fmla="*/ 1432534 h 7250295"/>
                <a:gd name="connsiteX60-12823" fmla="*/ 1874412 w 2171700"/>
                <a:gd name="connsiteY60-12824" fmla="*/ 1302338 h 7250295"/>
                <a:gd name="connsiteX61-12825" fmla="*/ 1407687 w 2171700"/>
                <a:gd name="connsiteY61-12826" fmla="*/ 1134975 h 7250295"/>
                <a:gd name="connsiteX62-12827" fmla="*/ 1309221 w 2171700"/>
                <a:gd name="connsiteY62-12828" fmla="*/ 1020075 h 7250295"/>
                <a:gd name="connsiteX63-12829" fmla="*/ 1365230 w 2171700"/>
                <a:gd name="connsiteY63-12830" fmla="*/ 821521 h 7250295"/>
                <a:gd name="connsiteX64-12831" fmla="*/ 1433407 w 2171700"/>
                <a:gd name="connsiteY64-12832" fmla="*/ 622909 h 7250295"/>
                <a:gd name="connsiteX65-12833" fmla="*/ 1444916 w 2171700"/>
                <a:gd name="connsiteY65-12834" fmla="*/ 380757 h 7250295"/>
                <a:gd name="connsiteX66-12835" fmla="*/ 1330946 w 2171700"/>
                <a:gd name="connsiteY66-12836" fmla="*/ 143773 h 7250295"/>
                <a:gd name="connsiteX67-12837" fmla="*/ 1063645 w 2171700"/>
                <a:gd name="connsiteY67-12838" fmla="*/ 568 h 7250295"/>
                <a:gd name="connsiteX0-12839" fmla="*/ 1063645 w 2171700"/>
                <a:gd name="connsiteY0-12840" fmla="*/ 568 h 7250295"/>
                <a:gd name="connsiteX1-12841" fmla="*/ 809625 w 2171700"/>
                <a:gd name="connsiteY1-12842" fmla="*/ 116070 h 7250295"/>
                <a:gd name="connsiteX2-12843" fmla="*/ 685800 w 2171700"/>
                <a:gd name="connsiteY2-12844" fmla="*/ 297045 h 7250295"/>
                <a:gd name="connsiteX3-12845" fmla="*/ 704850 w 2171700"/>
                <a:gd name="connsiteY3-12846" fmla="*/ 620895 h 7250295"/>
                <a:gd name="connsiteX4-12847" fmla="*/ 838200 w 2171700"/>
                <a:gd name="connsiteY4-12848" fmla="*/ 897120 h 7250295"/>
                <a:gd name="connsiteX5-12849" fmla="*/ 742950 w 2171700"/>
                <a:gd name="connsiteY5-12850" fmla="*/ 1011420 h 7250295"/>
                <a:gd name="connsiteX6-12851" fmla="*/ 133350 w 2171700"/>
                <a:gd name="connsiteY6-12852" fmla="*/ 1220970 h 7250295"/>
                <a:gd name="connsiteX7-12853" fmla="*/ 0 w 2171700"/>
                <a:gd name="connsiteY7-12854" fmla="*/ 2211570 h 7250295"/>
                <a:gd name="connsiteX8-12855" fmla="*/ 333375 w 2171700"/>
                <a:gd name="connsiteY8-12856" fmla="*/ 3106920 h 7250295"/>
                <a:gd name="connsiteX9-12857" fmla="*/ 247650 w 2171700"/>
                <a:gd name="connsiteY9-12858" fmla="*/ 3840345 h 7250295"/>
                <a:gd name="connsiteX10-12859" fmla="*/ 371475 w 2171700"/>
                <a:gd name="connsiteY10-12860" fmla="*/ 4059420 h 7250295"/>
                <a:gd name="connsiteX11-12861" fmla="*/ 495300 w 2171700"/>
                <a:gd name="connsiteY11-12862" fmla="*/ 4278495 h 7250295"/>
                <a:gd name="connsiteX12-12863" fmla="*/ 476250 w 2171700"/>
                <a:gd name="connsiteY12-12864" fmla="*/ 4735695 h 7250295"/>
                <a:gd name="connsiteX13-12865" fmla="*/ 476250 w 2171700"/>
                <a:gd name="connsiteY13-12866" fmla="*/ 5097645 h 7250295"/>
                <a:gd name="connsiteX14-12867" fmla="*/ 371475 w 2171700"/>
                <a:gd name="connsiteY14-12868" fmla="*/ 6145395 h 7250295"/>
                <a:gd name="connsiteX15-12869" fmla="*/ 371475 w 2171700"/>
                <a:gd name="connsiteY15-12870" fmla="*/ 6621645 h 7250295"/>
                <a:gd name="connsiteX16-12871" fmla="*/ 400050 w 2171700"/>
                <a:gd name="connsiteY16-12872" fmla="*/ 6821670 h 7250295"/>
                <a:gd name="connsiteX17-12873" fmla="*/ 323850 w 2171700"/>
                <a:gd name="connsiteY17-12874" fmla="*/ 7002645 h 7250295"/>
                <a:gd name="connsiteX18-12875" fmla="*/ 533400 w 2171700"/>
                <a:gd name="connsiteY18-12876" fmla="*/ 7250295 h 7250295"/>
                <a:gd name="connsiteX19-12877" fmla="*/ 952500 w 2171700"/>
                <a:gd name="connsiteY19-12878" fmla="*/ 7240770 h 7250295"/>
                <a:gd name="connsiteX20-12879" fmla="*/ 733425 w 2171700"/>
                <a:gd name="connsiteY20-12880" fmla="*/ 6821670 h 7250295"/>
                <a:gd name="connsiteX21-12881" fmla="*/ 790575 w 2171700"/>
                <a:gd name="connsiteY21-12882" fmla="*/ 6574020 h 7250295"/>
                <a:gd name="connsiteX22-12883" fmla="*/ 762000 w 2171700"/>
                <a:gd name="connsiteY22-12884" fmla="*/ 6250170 h 7250295"/>
                <a:gd name="connsiteX23-12885" fmla="*/ 885825 w 2171700"/>
                <a:gd name="connsiteY23-12886" fmla="*/ 5411970 h 7250295"/>
                <a:gd name="connsiteX24-12887" fmla="*/ 866775 w 2171700"/>
                <a:gd name="connsiteY24-12888" fmla="*/ 5326245 h 7250295"/>
                <a:gd name="connsiteX25-12889" fmla="*/ 971550 w 2171700"/>
                <a:gd name="connsiteY25-12890" fmla="*/ 5211945 h 7250295"/>
                <a:gd name="connsiteX26-12891" fmla="*/ 962025 w 2171700"/>
                <a:gd name="connsiteY26-12892" fmla="*/ 5069070 h 7250295"/>
                <a:gd name="connsiteX27-12893" fmla="*/ 1104900 w 2171700"/>
                <a:gd name="connsiteY27-12894" fmla="*/ 4526145 h 7250295"/>
                <a:gd name="connsiteX28-12895" fmla="*/ 1123950 w 2171700"/>
                <a:gd name="connsiteY28-12896" fmla="*/ 4392795 h 7250295"/>
                <a:gd name="connsiteX29-12897" fmla="*/ 1276350 w 2171700"/>
                <a:gd name="connsiteY29-12898" fmla="*/ 4649970 h 7250295"/>
                <a:gd name="connsiteX30-12899" fmla="*/ 1352550 w 2171700"/>
                <a:gd name="connsiteY30-12900" fmla="*/ 4926195 h 7250295"/>
                <a:gd name="connsiteX31-12901" fmla="*/ 1333500 w 2171700"/>
                <a:gd name="connsiteY31-12902" fmla="*/ 5069070 h 7250295"/>
                <a:gd name="connsiteX32-12903" fmla="*/ 1371600 w 2171700"/>
                <a:gd name="connsiteY32-12904" fmla="*/ 5078595 h 7250295"/>
                <a:gd name="connsiteX33-12905" fmla="*/ 1247775 w 2171700"/>
                <a:gd name="connsiteY33-12906" fmla="*/ 5516745 h 7250295"/>
                <a:gd name="connsiteX34-12907" fmla="*/ 1257300 w 2171700"/>
                <a:gd name="connsiteY34-12908" fmla="*/ 6469245 h 7250295"/>
                <a:gd name="connsiteX35-12909" fmla="*/ 1333500 w 2171700"/>
                <a:gd name="connsiteY35-12910" fmla="*/ 6583545 h 7250295"/>
                <a:gd name="connsiteX36-12911" fmla="*/ 1314450 w 2171700"/>
                <a:gd name="connsiteY36-12912" fmla="*/ 6735945 h 7250295"/>
                <a:gd name="connsiteX37-12913" fmla="*/ 1323975 w 2171700"/>
                <a:gd name="connsiteY37-12914" fmla="*/ 6859770 h 7250295"/>
                <a:gd name="connsiteX38-12915" fmla="*/ 1304925 w 2171700"/>
                <a:gd name="connsiteY38-12916" fmla="*/ 7012170 h 7250295"/>
                <a:gd name="connsiteX39-12917" fmla="*/ 1704975 w 2171700"/>
                <a:gd name="connsiteY39-12918" fmla="*/ 7212195 h 7250295"/>
                <a:gd name="connsiteX40-12919" fmla="*/ 2152650 w 2171700"/>
                <a:gd name="connsiteY40-12920" fmla="*/ 7212195 h 7250295"/>
                <a:gd name="connsiteX41-12921" fmla="*/ 2171700 w 2171700"/>
                <a:gd name="connsiteY41-12922" fmla="*/ 7069320 h 7250295"/>
                <a:gd name="connsiteX42-12923" fmla="*/ 1687247 w 2171700"/>
                <a:gd name="connsiteY42-12924" fmla="*/ 6680449 h 7250295"/>
                <a:gd name="connsiteX43-12925" fmla="*/ 1708130 w 2171700"/>
                <a:gd name="connsiteY43-12926" fmla="*/ 6550072 h 7250295"/>
                <a:gd name="connsiteX44-12927" fmla="*/ 1668617 w 2171700"/>
                <a:gd name="connsiteY44-12928" fmla="*/ 6451067 h 7250295"/>
                <a:gd name="connsiteX45-12929" fmla="*/ 1657350 w 2171700"/>
                <a:gd name="connsiteY45-12930" fmla="*/ 6250170 h 7250295"/>
                <a:gd name="connsiteX46-12931" fmla="*/ 1679014 w 2171700"/>
                <a:gd name="connsiteY46-12932" fmla="*/ 5979714 h 7250295"/>
                <a:gd name="connsiteX47-12933" fmla="*/ 1727631 w 2171700"/>
                <a:gd name="connsiteY47-12934" fmla="*/ 5512209 h 7250295"/>
                <a:gd name="connsiteX48-12935" fmla="*/ 1739049 w 2171700"/>
                <a:gd name="connsiteY48-12936" fmla="*/ 5363804 h 7250295"/>
                <a:gd name="connsiteX49-12937" fmla="*/ 1797611 w 2171700"/>
                <a:gd name="connsiteY49-12938" fmla="*/ 5317321 h 7250295"/>
                <a:gd name="connsiteX50-12939" fmla="*/ 1884207 w 2171700"/>
                <a:gd name="connsiteY50-12940" fmla="*/ 5097645 h 7250295"/>
                <a:gd name="connsiteX51-12941" fmla="*/ 1909357 w 2171700"/>
                <a:gd name="connsiteY51-12942" fmla="*/ 4805496 h 7250295"/>
                <a:gd name="connsiteX52-12943" fmla="*/ 1900373 w 2171700"/>
                <a:gd name="connsiteY52-12944" fmla="*/ 4348776 h 7250295"/>
                <a:gd name="connsiteX53-12945" fmla="*/ 1881052 w 2171700"/>
                <a:gd name="connsiteY53-12946" fmla="*/ 3902573 h 7250295"/>
                <a:gd name="connsiteX54-12947" fmla="*/ 1855362 w 2171700"/>
                <a:gd name="connsiteY54-12948" fmla="*/ 3584643 h 7250295"/>
                <a:gd name="connsiteX55-12949" fmla="*/ 2056257 w 2171700"/>
                <a:gd name="connsiteY55-12950" fmla="*/ 2654077 h 7250295"/>
                <a:gd name="connsiteX56-12951" fmla="*/ 2042707 w 2171700"/>
                <a:gd name="connsiteY56-12952" fmla="*/ 2404684 h 7250295"/>
                <a:gd name="connsiteX57-12953" fmla="*/ 1981200 w 2171700"/>
                <a:gd name="connsiteY57-12954" fmla="*/ 1864914 h 7250295"/>
                <a:gd name="connsiteX58-12955" fmla="*/ 1936459 w 2171700"/>
                <a:gd name="connsiteY58-12956" fmla="*/ 1677029 h 7250295"/>
                <a:gd name="connsiteX59-12957" fmla="*/ 1922037 w 2171700"/>
                <a:gd name="connsiteY59-12958" fmla="*/ 1432534 h 7250295"/>
                <a:gd name="connsiteX60-12959" fmla="*/ 1874412 w 2171700"/>
                <a:gd name="connsiteY60-12960" fmla="*/ 1302338 h 7250295"/>
                <a:gd name="connsiteX61-12961" fmla="*/ 1407687 w 2171700"/>
                <a:gd name="connsiteY61-12962" fmla="*/ 1134975 h 7250295"/>
                <a:gd name="connsiteX62-12963" fmla="*/ 1309221 w 2171700"/>
                <a:gd name="connsiteY62-12964" fmla="*/ 1020075 h 7250295"/>
                <a:gd name="connsiteX63-12965" fmla="*/ 1365230 w 2171700"/>
                <a:gd name="connsiteY63-12966" fmla="*/ 821521 h 7250295"/>
                <a:gd name="connsiteX64-12967" fmla="*/ 1433407 w 2171700"/>
                <a:gd name="connsiteY64-12968" fmla="*/ 622909 h 7250295"/>
                <a:gd name="connsiteX65-12969" fmla="*/ 1444916 w 2171700"/>
                <a:gd name="connsiteY65-12970" fmla="*/ 380757 h 7250295"/>
                <a:gd name="connsiteX66-12971" fmla="*/ 1330946 w 2171700"/>
                <a:gd name="connsiteY66-12972" fmla="*/ 143773 h 7250295"/>
                <a:gd name="connsiteX67-12973" fmla="*/ 1063645 w 2171700"/>
                <a:gd name="connsiteY67-12974" fmla="*/ 568 h 7250295"/>
                <a:gd name="connsiteX0-12975" fmla="*/ 1063645 w 2171700"/>
                <a:gd name="connsiteY0-12976" fmla="*/ 568 h 7250295"/>
                <a:gd name="connsiteX1-12977" fmla="*/ 809625 w 2171700"/>
                <a:gd name="connsiteY1-12978" fmla="*/ 116070 h 7250295"/>
                <a:gd name="connsiteX2-12979" fmla="*/ 685800 w 2171700"/>
                <a:gd name="connsiteY2-12980" fmla="*/ 297045 h 7250295"/>
                <a:gd name="connsiteX3-12981" fmla="*/ 704850 w 2171700"/>
                <a:gd name="connsiteY3-12982" fmla="*/ 620895 h 7250295"/>
                <a:gd name="connsiteX4-12983" fmla="*/ 838200 w 2171700"/>
                <a:gd name="connsiteY4-12984" fmla="*/ 897120 h 7250295"/>
                <a:gd name="connsiteX5-12985" fmla="*/ 742950 w 2171700"/>
                <a:gd name="connsiteY5-12986" fmla="*/ 1011420 h 7250295"/>
                <a:gd name="connsiteX6-12987" fmla="*/ 133350 w 2171700"/>
                <a:gd name="connsiteY6-12988" fmla="*/ 1220970 h 7250295"/>
                <a:gd name="connsiteX7-12989" fmla="*/ 0 w 2171700"/>
                <a:gd name="connsiteY7-12990" fmla="*/ 2211570 h 7250295"/>
                <a:gd name="connsiteX8-12991" fmla="*/ 333375 w 2171700"/>
                <a:gd name="connsiteY8-12992" fmla="*/ 3106920 h 7250295"/>
                <a:gd name="connsiteX9-12993" fmla="*/ 247650 w 2171700"/>
                <a:gd name="connsiteY9-12994" fmla="*/ 3840345 h 7250295"/>
                <a:gd name="connsiteX10-12995" fmla="*/ 371475 w 2171700"/>
                <a:gd name="connsiteY10-12996" fmla="*/ 4059420 h 7250295"/>
                <a:gd name="connsiteX11-12997" fmla="*/ 495300 w 2171700"/>
                <a:gd name="connsiteY11-12998" fmla="*/ 4278495 h 7250295"/>
                <a:gd name="connsiteX12-12999" fmla="*/ 476250 w 2171700"/>
                <a:gd name="connsiteY12-13000" fmla="*/ 4735695 h 7250295"/>
                <a:gd name="connsiteX13-13001" fmla="*/ 476250 w 2171700"/>
                <a:gd name="connsiteY13-13002" fmla="*/ 5097645 h 7250295"/>
                <a:gd name="connsiteX14-13003" fmla="*/ 371475 w 2171700"/>
                <a:gd name="connsiteY14-13004" fmla="*/ 6145395 h 7250295"/>
                <a:gd name="connsiteX15-13005" fmla="*/ 371475 w 2171700"/>
                <a:gd name="connsiteY15-13006" fmla="*/ 6621645 h 7250295"/>
                <a:gd name="connsiteX16-13007" fmla="*/ 400050 w 2171700"/>
                <a:gd name="connsiteY16-13008" fmla="*/ 6821670 h 7250295"/>
                <a:gd name="connsiteX17-13009" fmla="*/ 323850 w 2171700"/>
                <a:gd name="connsiteY17-13010" fmla="*/ 7002645 h 7250295"/>
                <a:gd name="connsiteX18-13011" fmla="*/ 533400 w 2171700"/>
                <a:gd name="connsiteY18-13012" fmla="*/ 7250295 h 7250295"/>
                <a:gd name="connsiteX19-13013" fmla="*/ 952500 w 2171700"/>
                <a:gd name="connsiteY19-13014" fmla="*/ 7240770 h 7250295"/>
                <a:gd name="connsiteX20-13015" fmla="*/ 733425 w 2171700"/>
                <a:gd name="connsiteY20-13016" fmla="*/ 6821670 h 7250295"/>
                <a:gd name="connsiteX21-13017" fmla="*/ 790575 w 2171700"/>
                <a:gd name="connsiteY21-13018" fmla="*/ 6574020 h 7250295"/>
                <a:gd name="connsiteX22-13019" fmla="*/ 762000 w 2171700"/>
                <a:gd name="connsiteY22-13020" fmla="*/ 6250170 h 7250295"/>
                <a:gd name="connsiteX23-13021" fmla="*/ 885825 w 2171700"/>
                <a:gd name="connsiteY23-13022" fmla="*/ 5411970 h 7250295"/>
                <a:gd name="connsiteX24-13023" fmla="*/ 866775 w 2171700"/>
                <a:gd name="connsiteY24-13024" fmla="*/ 5326245 h 7250295"/>
                <a:gd name="connsiteX25-13025" fmla="*/ 971550 w 2171700"/>
                <a:gd name="connsiteY25-13026" fmla="*/ 5211945 h 7250295"/>
                <a:gd name="connsiteX26-13027" fmla="*/ 962025 w 2171700"/>
                <a:gd name="connsiteY26-13028" fmla="*/ 5069070 h 7250295"/>
                <a:gd name="connsiteX27-13029" fmla="*/ 1104900 w 2171700"/>
                <a:gd name="connsiteY27-13030" fmla="*/ 4526145 h 7250295"/>
                <a:gd name="connsiteX28-13031" fmla="*/ 1123950 w 2171700"/>
                <a:gd name="connsiteY28-13032" fmla="*/ 4392795 h 7250295"/>
                <a:gd name="connsiteX29-13033" fmla="*/ 1276350 w 2171700"/>
                <a:gd name="connsiteY29-13034" fmla="*/ 4649970 h 7250295"/>
                <a:gd name="connsiteX30-13035" fmla="*/ 1352550 w 2171700"/>
                <a:gd name="connsiteY30-13036" fmla="*/ 4926195 h 7250295"/>
                <a:gd name="connsiteX31-13037" fmla="*/ 1333500 w 2171700"/>
                <a:gd name="connsiteY31-13038" fmla="*/ 5069070 h 7250295"/>
                <a:gd name="connsiteX32-13039" fmla="*/ 1371600 w 2171700"/>
                <a:gd name="connsiteY32-13040" fmla="*/ 5078595 h 7250295"/>
                <a:gd name="connsiteX33-13041" fmla="*/ 1247775 w 2171700"/>
                <a:gd name="connsiteY33-13042" fmla="*/ 5516745 h 7250295"/>
                <a:gd name="connsiteX34-13043" fmla="*/ 1257300 w 2171700"/>
                <a:gd name="connsiteY34-13044" fmla="*/ 6469245 h 7250295"/>
                <a:gd name="connsiteX35-13045" fmla="*/ 1333500 w 2171700"/>
                <a:gd name="connsiteY35-13046" fmla="*/ 6583545 h 7250295"/>
                <a:gd name="connsiteX36-13047" fmla="*/ 1314450 w 2171700"/>
                <a:gd name="connsiteY36-13048" fmla="*/ 6735945 h 7250295"/>
                <a:gd name="connsiteX37-13049" fmla="*/ 1323975 w 2171700"/>
                <a:gd name="connsiteY37-13050" fmla="*/ 6859770 h 7250295"/>
                <a:gd name="connsiteX38-13051" fmla="*/ 1304925 w 2171700"/>
                <a:gd name="connsiteY38-13052" fmla="*/ 7012170 h 7250295"/>
                <a:gd name="connsiteX39-13053" fmla="*/ 1704975 w 2171700"/>
                <a:gd name="connsiteY39-13054" fmla="*/ 7212195 h 7250295"/>
                <a:gd name="connsiteX40-13055" fmla="*/ 2152650 w 2171700"/>
                <a:gd name="connsiteY40-13056" fmla="*/ 7212195 h 7250295"/>
                <a:gd name="connsiteX41-13057" fmla="*/ 2171700 w 2171700"/>
                <a:gd name="connsiteY41-13058" fmla="*/ 7069320 h 7250295"/>
                <a:gd name="connsiteX42-13059" fmla="*/ 1687247 w 2171700"/>
                <a:gd name="connsiteY42-13060" fmla="*/ 6680449 h 7250295"/>
                <a:gd name="connsiteX43-13061" fmla="*/ 1708130 w 2171700"/>
                <a:gd name="connsiteY43-13062" fmla="*/ 6550072 h 7250295"/>
                <a:gd name="connsiteX44-13063" fmla="*/ 1668617 w 2171700"/>
                <a:gd name="connsiteY44-13064" fmla="*/ 6451067 h 7250295"/>
                <a:gd name="connsiteX45-13065" fmla="*/ 1657350 w 2171700"/>
                <a:gd name="connsiteY45-13066" fmla="*/ 6250170 h 7250295"/>
                <a:gd name="connsiteX46-13067" fmla="*/ 1679014 w 2171700"/>
                <a:gd name="connsiteY46-13068" fmla="*/ 5979714 h 7250295"/>
                <a:gd name="connsiteX47-13069" fmla="*/ 1727631 w 2171700"/>
                <a:gd name="connsiteY47-13070" fmla="*/ 5512209 h 7250295"/>
                <a:gd name="connsiteX48-13071" fmla="*/ 1739049 w 2171700"/>
                <a:gd name="connsiteY48-13072" fmla="*/ 5363804 h 7250295"/>
                <a:gd name="connsiteX49-13073" fmla="*/ 1797611 w 2171700"/>
                <a:gd name="connsiteY49-13074" fmla="*/ 5317321 h 7250295"/>
                <a:gd name="connsiteX50-13075" fmla="*/ 1884207 w 2171700"/>
                <a:gd name="connsiteY50-13076" fmla="*/ 5097645 h 7250295"/>
                <a:gd name="connsiteX51-13077" fmla="*/ 1909357 w 2171700"/>
                <a:gd name="connsiteY51-13078" fmla="*/ 4805496 h 7250295"/>
                <a:gd name="connsiteX52-13079" fmla="*/ 1900373 w 2171700"/>
                <a:gd name="connsiteY52-13080" fmla="*/ 4348776 h 7250295"/>
                <a:gd name="connsiteX53-13081" fmla="*/ 1881052 w 2171700"/>
                <a:gd name="connsiteY53-13082" fmla="*/ 3902573 h 7250295"/>
                <a:gd name="connsiteX54-13083" fmla="*/ 1855362 w 2171700"/>
                <a:gd name="connsiteY54-13084" fmla="*/ 3584643 h 7250295"/>
                <a:gd name="connsiteX55-13085" fmla="*/ 2056257 w 2171700"/>
                <a:gd name="connsiteY55-13086" fmla="*/ 2654077 h 7250295"/>
                <a:gd name="connsiteX56-13087" fmla="*/ 2042707 w 2171700"/>
                <a:gd name="connsiteY56-13088" fmla="*/ 2404684 h 7250295"/>
                <a:gd name="connsiteX57-13089" fmla="*/ 1981200 w 2171700"/>
                <a:gd name="connsiteY57-13090" fmla="*/ 1864914 h 7250295"/>
                <a:gd name="connsiteX58-13091" fmla="*/ 1936459 w 2171700"/>
                <a:gd name="connsiteY58-13092" fmla="*/ 1677029 h 7250295"/>
                <a:gd name="connsiteX59-13093" fmla="*/ 1922037 w 2171700"/>
                <a:gd name="connsiteY59-13094" fmla="*/ 1432534 h 7250295"/>
                <a:gd name="connsiteX60-13095" fmla="*/ 1874412 w 2171700"/>
                <a:gd name="connsiteY60-13096" fmla="*/ 1302338 h 7250295"/>
                <a:gd name="connsiteX61-13097" fmla="*/ 1407687 w 2171700"/>
                <a:gd name="connsiteY61-13098" fmla="*/ 1134975 h 7250295"/>
                <a:gd name="connsiteX62-13099" fmla="*/ 1309221 w 2171700"/>
                <a:gd name="connsiteY62-13100" fmla="*/ 1020075 h 7250295"/>
                <a:gd name="connsiteX63-13101" fmla="*/ 1365230 w 2171700"/>
                <a:gd name="connsiteY63-13102" fmla="*/ 821521 h 7250295"/>
                <a:gd name="connsiteX64-13103" fmla="*/ 1433407 w 2171700"/>
                <a:gd name="connsiteY64-13104" fmla="*/ 622909 h 7250295"/>
                <a:gd name="connsiteX65-13105" fmla="*/ 1444916 w 2171700"/>
                <a:gd name="connsiteY65-13106" fmla="*/ 380757 h 7250295"/>
                <a:gd name="connsiteX66-13107" fmla="*/ 1330946 w 2171700"/>
                <a:gd name="connsiteY66-13108" fmla="*/ 143773 h 7250295"/>
                <a:gd name="connsiteX67-13109" fmla="*/ 1063645 w 2171700"/>
                <a:gd name="connsiteY67-13110" fmla="*/ 568 h 7250295"/>
                <a:gd name="connsiteX0-13111" fmla="*/ 1063645 w 2171700"/>
                <a:gd name="connsiteY0-13112" fmla="*/ 568 h 7250295"/>
                <a:gd name="connsiteX1-13113" fmla="*/ 809625 w 2171700"/>
                <a:gd name="connsiteY1-13114" fmla="*/ 116070 h 7250295"/>
                <a:gd name="connsiteX2-13115" fmla="*/ 685800 w 2171700"/>
                <a:gd name="connsiteY2-13116" fmla="*/ 297045 h 7250295"/>
                <a:gd name="connsiteX3-13117" fmla="*/ 704850 w 2171700"/>
                <a:gd name="connsiteY3-13118" fmla="*/ 620895 h 7250295"/>
                <a:gd name="connsiteX4-13119" fmla="*/ 838200 w 2171700"/>
                <a:gd name="connsiteY4-13120" fmla="*/ 897120 h 7250295"/>
                <a:gd name="connsiteX5-13121" fmla="*/ 742950 w 2171700"/>
                <a:gd name="connsiteY5-13122" fmla="*/ 1011420 h 7250295"/>
                <a:gd name="connsiteX6-13123" fmla="*/ 133350 w 2171700"/>
                <a:gd name="connsiteY6-13124" fmla="*/ 1220970 h 7250295"/>
                <a:gd name="connsiteX7-13125" fmla="*/ 0 w 2171700"/>
                <a:gd name="connsiteY7-13126" fmla="*/ 2211570 h 7250295"/>
                <a:gd name="connsiteX8-13127" fmla="*/ 333375 w 2171700"/>
                <a:gd name="connsiteY8-13128" fmla="*/ 3106920 h 7250295"/>
                <a:gd name="connsiteX9-13129" fmla="*/ 247650 w 2171700"/>
                <a:gd name="connsiteY9-13130" fmla="*/ 3840345 h 7250295"/>
                <a:gd name="connsiteX10-13131" fmla="*/ 371475 w 2171700"/>
                <a:gd name="connsiteY10-13132" fmla="*/ 4059420 h 7250295"/>
                <a:gd name="connsiteX11-13133" fmla="*/ 495300 w 2171700"/>
                <a:gd name="connsiteY11-13134" fmla="*/ 4278495 h 7250295"/>
                <a:gd name="connsiteX12-13135" fmla="*/ 476250 w 2171700"/>
                <a:gd name="connsiteY12-13136" fmla="*/ 4735695 h 7250295"/>
                <a:gd name="connsiteX13-13137" fmla="*/ 476250 w 2171700"/>
                <a:gd name="connsiteY13-13138" fmla="*/ 5097645 h 7250295"/>
                <a:gd name="connsiteX14-13139" fmla="*/ 371475 w 2171700"/>
                <a:gd name="connsiteY14-13140" fmla="*/ 6145395 h 7250295"/>
                <a:gd name="connsiteX15-13141" fmla="*/ 371475 w 2171700"/>
                <a:gd name="connsiteY15-13142" fmla="*/ 6621645 h 7250295"/>
                <a:gd name="connsiteX16-13143" fmla="*/ 400050 w 2171700"/>
                <a:gd name="connsiteY16-13144" fmla="*/ 6821670 h 7250295"/>
                <a:gd name="connsiteX17-13145" fmla="*/ 323850 w 2171700"/>
                <a:gd name="connsiteY17-13146" fmla="*/ 7002645 h 7250295"/>
                <a:gd name="connsiteX18-13147" fmla="*/ 533400 w 2171700"/>
                <a:gd name="connsiteY18-13148" fmla="*/ 7250295 h 7250295"/>
                <a:gd name="connsiteX19-13149" fmla="*/ 952500 w 2171700"/>
                <a:gd name="connsiteY19-13150" fmla="*/ 7240770 h 7250295"/>
                <a:gd name="connsiteX20-13151" fmla="*/ 733425 w 2171700"/>
                <a:gd name="connsiteY20-13152" fmla="*/ 6821670 h 7250295"/>
                <a:gd name="connsiteX21-13153" fmla="*/ 790575 w 2171700"/>
                <a:gd name="connsiteY21-13154" fmla="*/ 6574020 h 7250295"/>
                <a:gd name="connsiteX22-13155" fmla="*/ 762000 w 2171700"/>
                <a:gd name="connsiteY22-13156" fmla="*/ 6250170 h 7250295"/>
                <a:gd name="connsiteX23-13157" fmla="*/ 885825 w 2171700"/>
                <a:gd name="connsiteY23-13158" fmla="*/ 5411970 h 7250295"/>
                <a:gd name="connsiteX24-13159" fmla="*/ 866775 w 2171700"/>
                <a:gd name="connsiteY24-13160" fmla="*/ 5326245 h 7250295"/>
                <a:gd name="connsiteX25-13161" fmla="*/ 971550 w 2171700"/>
                <a:gd name="connsiteY25-13162" fmla="*/ 5211945 h 7250295"/>
                <a:gd name="connsiteX26-13163" fmla="*/ 962025 w 2171700"/>
                <a:gd name="connsiteY26-13164" fmla="*/ 5069070 h 7250295"/>
                <a:gd name="connsiteX27-13165" fmla="*/ 1104900 w 2171700"/>
                <a:gd name="connsiteY27-13166" fmla="*/ 4526145 h 7250295"/>
                <a:gd name="connsiteX28-13167" fmla="*/ 1123950 w 2171700"/>
                <a:gd name="connsiteY28-13168" fmla="*/ 4392795 h 7250295"/>
                <a:gd name="connsiteX29-13169" fmla="*/ 1276350 w 2171700"/>
                <a:gd name="connsiteY29-13170" fmla="*/ 4649970 h 7250295"/>
                <a:gd name="connsiteX30-13171" fmla="*/ 1352550 w 2171700"/>
                <a:gd name="connsiteY30-13172" fmla="*/ 4926195 h 7250295"/>
                <a:gd name="connsiteX31-13173" fmla="*/ 1333500 w 2171700"/>
                <a:gd name="connsiteY31-13174" fmla="*/ 5069070 h 7250295"/>
                <a:gd name="connsiteX32-13175" fmla="*/ 1371600 w 2171700"/>
                <a:gd name="connsiteY32-13176" fmla="*/ 5078595 h 7250295"/>
                <a:gd name="connsiteX33-13177" fmla="*/ 1247775 w 2171700"/>
                <a:gd name="connsiteY33-13178" fmla="*/ 5516745 h 7250295"/>
                <a:gd name="connsiteX34-13179" fmla="*/ 1257300 w 2171700"/>
                <a:gd name="connsiteY34-13180" fmla="*/ 6469245 h 7250295"/>
                <a:gd name="connsiteX35-13181" fmla="*/ 1333500 w 2171700"/>
                <a:gd name="connsiteY35-13182" fmla="*/ 6583545 h 7250295"/>
                <a:gd name="connsiteX36-13183" fmla="*/ 1314450 w 2171700"/>
                <a:gd name="connsiteY36-13184" fmla="*/ 6735945 h 7250295"/>
                <a:gd name="connsiteX37-13185" fmla="*/ 1323975 w 2171700"/>
                <a:gd name="connsiteY37-13186" fmla="*/ 6859770 h 7250295"/>
                <a:gd name="connsiteX38-13187" fmla="*/ 1304925 w 2171700"/>
                <a:gd name="connsiteY38-13188" fmla="*/ 7012170 h 7250295"/>
                <a:gd name="connsiteX39-13189" fmla="*/ 1704975 w 2171700"/>
                <a:gd name="connsiteY39-13190" fmla="*/ 7212195 h 7250295"/>
                <a:gd name="connsiteX40-13191" fmla="*/ 2152650 w 2171700"/>
                <a:gd name="connsiteY40-13192" fmla="*/ 7212195 h 7250295"/>
                <a:gd name="connsiteX41-13193" fmla="*/ 2171700 w 2171700"/>
                <a:gd name="connsiteY41-13194" fmla="*/ 7069320 h 7250295"/>
                <a:gd name="connsiteX42-13195" fmla="*/ 1687247 w 2171700"/>
                <a:gd name="connsiteY42-13196" fmla="*/ 6680449 h 7250295"/>
                <a:gd name="connsiteX43-13197" fmla="*/ 1708130 w 2171700"/>
                <a:gd name="connsiteY43-13198" fmla="*/ 6550072 h 7250295"/>
                <a:gd name="connsiteX44-13199" fmla="*/ 1668617 w 2171700"/>
                <a:gd name="connsiteY44-13200" fmla="*/ 6451067 h 7250295"/>
                <a:gd name="connsiteX45-13201" fmla="*/ 1657350 w 2171700"/>
                <a:gd name="connsiteY45-13202" fmla="*/ 6250170 h 7250295"/>
                <a:gd name="connsiteX46-13203" fmla="*/ 1679014 w 2171700"/>
                <a:gd name="connsiteY46-13204" fmla="*/ 5979714 h 7250295"/>
                <a:gd name="connsiteX47-13205" fmla="*/ 1727631 w 2171700"/>
                <a:gd name="connsiteY47-13206" fmla="*/ 5512209 h 7250295"/>
                <a:gd name="connsiteX48-13207" fmla="*/ 1739049 w 2171700"/>
                <a:gd name="connsiteY48-13208" fmla="*/ 5363804 h 7250295"/>
                <a:gd name="connsiteX49-13209" fmla="*/ 1797611 w 2171700"/>
                <a:gd name="connsiteY49-13210" fmla="*/ 5317321 h 7250295"/>
                <a:gd name="connsiteX50-13211" fmla="*/ 1884207 w 2171700"/>
                <a:gd name="connsiteY50-13212" fmla="*/ 5097645 h 7250295"/>
                <a:gd name="connsiteX51-13213" fmla="*/ 1909357 w 2171700"/>
                <a:gd name="connsiteY51-13214" fmla="*/ 4805496 h 7250295"/>
                <a:gd name="connsiteX52-13215" fmla="*/ 1900373 w 2171700"/>
                <a:gd name="connsiteY52-13216" fmla="*/ 4348776 h 7250295"/>
                <a:gd name="connsiteX53-13217" fmla="*/ 1881052 w 2171700"/>
                <a:gd name="connsiteY53-13218" fmla="*/ 3902573 h 7250295"/>
                <a:gd name="connsiteX54-13219" fmla="*/ 1855362 w 2171700"/>
                <a:gd name="connsiteY54-13220" fmla="*/ 3584643 h 7250295"/>
                <a:gd name="connsiteX55-13221" fmla="*/ 2056257 w 2171700"/>
                <a:gd name="connsiteY55-13222" fmla="*/ 2654077 h 7250295"/>
                <a:gd name="connsiteX56-13223" fmla="*/ 2042707 w 2171700"/>
                <a:gd name="connsiteY56-13224" fmla="*/ 2404684 h 7250295"/>
                <a:gd name="connsiteX57-13225" fmla="*/ 1981200 w 2171700"/>
                <a:gd name="connsiteY57-13226" fmla="*/ 1864914 h 7250295"/>
                <a:gd name="connsiteX58-13227" fmla="*/ 1936459 w 2171700"/>
                <a:gd name="connsiteY58-13228" fmla="*/ 1677029 h 7250295"/>
                <a:gd name="connsiteX59-13229" fmla="*/ 1922037 w 2171700"/>
                <a:gd name="connsiteY59-13230" fmla="*/ 1432534 h 7250295"/>
                <a:gd name="connsiteX60-13231" fmla="*/ 1874412 w 2171700"/>
                <a:gd name="connsiteY60-13232" fmla="*/ 1302338 h 7250295"/>
                <a:gd name="connsiteX61-13233" fmla="*/ 1407687 w 2171700"/>
                <a:gd name="connsiteY61-13234" fmla="*/ 1134975 h 7250295"/>
                <a:gd name="connsiteX62-13235" fmla="*/ 1309221 w 2171700"/>
                <a:gd name="connsiteY62-13236" fmla="*/ 1020075 h 7250295"/>
                <a:gd name="connsiteX63-13237" fmla="*/ 1365230 w 2171700"/>
                <a:gd name="connsiteY63-13238" fmla="*/ 821521 h 7250295"/>
                <a:gd name="connsiteX64-13239" fmla="*/ 1433407 w 2171700"/>
                <a:gd name="connsiteY64-13240" fmla="*/ 622909 h 7250295"/>
                <a:gd name="connsiteX65-13241" fmla="*/ 1444916 w 2171700"/>
                <a:gd name="connsiteY65-13242" fmla="*/ 380757 h 7250295"/>
                <a:gd name="connsiteX66-13243" fmla="*/ 1330946 w 2171700"/>
                <a:gd name="connsiteY66-13244" fmla="*/ 143773 h 7250295"/>
                <a:gd name="connsiteX67-13245" fmla="*/ 1063645 w 2171700"/>
                <a:gd name="connsiteY67-13246" fmla="*/ 568 h 7250295"/>
                <a:gd name="connsiteX0-13247" fmla="*/ 1063645 w 2171700"/>
                <a:gd name="connsiteY0-13248" fmla="*/ 568 h 7250295"/>
                <a:gd name="connsiteX1-13249" fmla="*/ 809625 w 2171700"/>
                <a:gd name="connsiteY1-13250" fmla="*/ 116070 h 7250295"/>
                <a:gd name="connsiteX2-13251" fmla="*/ 685800 w 2171700"/>
                <a:gd name="connsiteY2-13252" fmla="*/ 297045 h 7250295"/>
                <a:gd name="connsiteX3-13253" fmla="*/ 704850 w 2171700"/>
                <a:gd name="connsiteY3-13254" fmla="*/ 620895 h 7250295"/>
                <a:gd name="connsiteX4-13255" fmla="*/ 838200 w 2171700"/>
                <a:gd name="connsiteY4-13256" fmla="*/ 897120 h 7250295"/>
                <a:gd name="connsiteX5-13257" fmla="*/ 742950 w 2171700"/>
                <a:gd name="connsiteY5-13258" fmla="*/ 1011420 h 7250295"/>
                <a:gd name="connsiteX6-13259" fmla="*/ 133350 w 2171700"/>
                <a:gd name="connsiteY6-13260" fmla="*/ 1220970 h 7250295"/>
                <a:gd name="connsiteX7-13261" fmla="*/ 0 w 2171700"/>
                <a:gd name="connsiteY7-13262" fmla="*/ 2211570 h 7250295"/>
                <a:gd name="connsiteX8-13263" fmla="*/ 333375 w 2171700"/>
                <a:gd name="connsiteY8-13264" fmla="*/ 3106920 h 7250295"/>
                <a:gd name="connsiteX9-13265" fmla="*/ 247650 w 2171700"/>
                <a:gd name="connsiteY9-13266" fmla="*/ 3840345 h 7250295"/>
                <a:gd name="connsiteX10-13267" fmla="*/ 371475 w 2171700"/>
                <a:gd name="connsiteY10-13268" fmla="*/ 4059420 h 7250295"/>
                <a:gd name="connsiteX11-13269" fmla="*/ 495300 w 2171700"/>
                <a:gd name="connsiteY11-13270" fmla="*/ 4278495 h 7250295"/>
                <a:gd name="connsiteX12-13271" fmla="*/ 476250 w 2171700"/>
                <a:gd name="connsiteY12-13272" fmla="*/ 4735695 h 7250295"/>
                <a:gd name="connsiteX13-13273" fmla="*/ 476250 w 2171700"/>
                <a:gd name="connsiteY13-13274" fmla="*/ 5097645 h 7250295"/>
                <a:gd name="connsiteX14-13275" fmla="*/ 371475 w 2171700"/>
                <a:gd name="connsiteY14-13276" fmla="*/ 6145395 h 7250295"/>
                <a:gd name="connsiteX15-13277" fmla="*/ 371475 w 2171700"/>
                <a:gd name="connsiteY15-13278" fmla="*/ 6621645 h 7250295"/>
                <a:gd name="connsiteX16-13279" fmla="*/ 400050 w 2171700"/>
                <a:gd name="connsiteY16-13280" fmla="*/ 6821670 h 7250295"/>
                <a:gd name="connsiteX17-13281" fmla="*/ 323850 w 2171700"/>
                <a:gd name="connsiteY17-13282" fmla="*/ 7002645 h 7250295"/>
                <a:gd name="connsiteX18-13283" fmla="*/ 533400 w 2171700"/>
                <a:gd name="connsiteY18-13284" fmla="*/ 7250295 h 7250295"/>
                <a:gd name="connsiteX19-13285" fmla="*/ 952500 w 2171700"/>
                <a:gd name="connsiteY19-13286" fmla="*/ 7240770 h 7250295"/>
                <a:gd name="connsiteX20-13287" fmla="*/ 733425 w 2171700"/>
                <a:gd name="connsiteY20-13288" fmla="*/ 6821670 h 7250295"/>
                <a:gd name="connsiteX21-13289" fmla="*/ 790575 w 2171700"/>
                <a:gd name="connsiteY21-13290" fmla="*/ 6574020 h 7250295"/>
                <a:gd name="connsiteX22-13291" fmla="*/ 762000 w 2171700"/>
                <a:gd name="connsiteY22-13292" fmla="*/ 6250170 h 7250295"/>
                <a:gd name="connsiteX23-13293" fmla="*/ 885825 w 2171700"/>
                <a:gd name="connsiteY23-13294" fmla="*/ 5411970 h 7250295"/>
                <a:gd name="connsiteX24-13295" fmla="*/ 866775 w 2171700"/>
                <a:gd name="connsiteY24-13296" fmla="*/ 5326245 h 7250295"/>
                <a:gd name="connsiteX25-13297" fmla="*/ 971550 w 2171700"/>
                <a:gd name="connsiteY25-13298" fmla="*/ 5211945 h 7250295"/>
                <a:gd name="connsiteX26-13299" fmla="*/ 962025 w 2171700"/>
                <a:gd name="connsiteY26-13300" fmla="*/ 5069070 h 7250295"/>
                <a:gd name="connsiteX27-13301" fmla="*/ 1104900 w 2171700"/>
                <a:gd name="connsiteY27-13302" fmla="*/ 4526145 h 7250295"/>
                <a:gd name="connsiteX28-13303" fmla="*/ 1123950 w 2171700"/>
                <a:gd name="connsiteY28-13304" fmla="*/ 4392795 h 7250295"/>
                <a:gd name="connsiteX29-13305" fmla="*/ 1276350 w 2171700"/>
                <a:gd name="connsiteY29-13306" fmla="*/ 4649970 h 7250295"/>
                <a:gd name="connsiteX30-13307" fmla="*/ 1352550 w 2171700"/>
                <a:gd name="connsiteY30-13308" fmla="*/ 4926195 h 7250295"/>
                <a:gd name="connsiteX31-13309" fmla="*/ 1333500 w 2171700"/>
                <a:gd name="connsiteY31-13310" fmla="*/ 5069070 h 7250295"/>
                <a:gd name="connsiteX32-13311" fmla="*/ 1371600 w 2171700"/>
                <a:gd name="connsiteY32-13312" fmla="*/ 5078595 h 7250295"/>
                <a:gd name="connsiteX33-13313" fmla="*/ 1247775 w 2171700"/>
                <a:gd name="connsiteY33-13314" fmla="*/ 5516745 h 7250295"/>
                <a:gd name="connsiteX34-13315" fmla="*/ 1257300 w 2171700"/>
                <a:gd name="connsiteY34-13316" fmla="*/ 6469245 h 7250295"/>
                <a:gd name="connsiteX35-13317" fmla="*/ 1333500 w 2171700"/>
                <a:gd name="connsiteY35-13318" fmla="*/ 6583545 h 7250295"/>
                <a:gd name="connsiteX36-13319" fmla="*/ 1314450 w 2171700"/>
                <a:gd name="connsiteY36-13320" fmla="*/ 6735945 h 7250295"/>
                <a:gd name="connsiteX37-13321" fmla="*/ 1323975 w 2171700"/>
                <a:gd name="connsiteY37-13322" fmla="*/ 6859770 h 7250295"/>
                <a:gd name="connsiteX38-13323" fmla="*/ 1304925 w 2171700"/>
                <a:gd name="connsiteY38-13324" fmla="*/ 7012170 h 7250295"/>
                <a:gd name="connsiteX39-13325" fmla="*/ 1704975 w 2171700"/>
                <a:gd name="connsiteY39-13326" fmla="*/ 7212195 h 7250295"/>
                <a:gd name="connsiteX40-13327" fmla="*/ 2152650 w 2171700"/>
                <a:gd name="connsiteY40-13328" fmla="*/ 7212195 h 7250295"/>
                <a:gd name="connsiteX41-13329" fmla="*/ 2171700 w 2171700"/>
                <a:gd name="connsiteY41-13330" fmla="*/ 7069320 h 7250295"/>
                <a:gd name="connsiteX42-13331" fmla="*/ 1687247 w 2171700"/>
                <a:gd name="connsiteY42-13332" fmla="*/ 6680449 h 7250295"/>
                <a:gd name="connsiteX43-13333" fmla="*/ 1708130 w 2171700"/>
                <a:gd name="connsiteY43-13334" fmla="*/ 6550072 h 7250295"/>
                <a:gd name="connsiteX44-13335" fmla="*/ 1668617 w 2171700"/>
                <a:gd name="connsiteY44-13336" fmla="*/ 6451067 h 7250295"/>
                <a:gd name="connsiteX45-13337" fmla="*/ 1657350 w 2171700"/>
                <a:gd name="connsiteY45-13338" fmla="*/ 6250170 h 7250295"/>
                <a:gd name="connsiteX46-13339" fmla="*/ 1679014 w 2171700"/>
                <a:gd name="connsiteY46-13340" fmla="*/ 5979714 h 7250295"/>
                <a:gd name="connsiteX47-13341" fmla="*/ 1727631 w 2171700"/>
                <a:gd name="connsiteY47-13342" fmla="*/ 5512209 h 7250295"/>
                <a:gd name="connsiteX48-13343" fmla="*/ 1739049 w 2171700"/>
                <a:gd name="connsiteY48-13344" fmla="*/ 5363804 h 7250295"/>
                <a:gd name="connsiteX49-13345" fmla="*/ 1797611 w 2171700"/>
                <a:gd name="connsiteY49-13346" fmla="*/ 5317321 h 7250295"/>
                <a:gd name="connsiteX50-13347" fmla="*/ 1884207 w 2171700"/>
                <a:gd name="connsiteY50-13348" fmla="*/ 5097645 h 7250295"/>
                <a:gd name="connsiteX51-13349" fmla="*/ 1909357 w 2171700"/>
                <a:gd name="connsiteY51-13350" fmla="*/ 4805496 h 7250295"/>
                <a:gd name="connsiteX52-13351" fmla="*/ 1900373 w 2171700"/>
                <a:gd name="connsiteY52-13352" fmla="*/ 4348776 h 7250295"/>
                <a:gd name="connsiteX53-13353" fmla="*/ 1881052 w 2171700"/>
                <a:gd name="connsiteY53-13354" fmla="*/ 3902573 h 7250295"/>
                <a:gd name="connsiteX54-13355" fmla="*/ 1855362 w 2171700"/>
                <a:gd name="connsiteY54-13356" fmla="*/ 3584643 h 7250295"/>
                <a:gd name="connsiteX55-13357" fmla="*/ 2056257 w 2171700"/>
                <a:gd name="connsiteY55-13358" fmla="*/ 2654077 h 7250295"/>
                <a:gd name="connsiteX56-13359" fmla="*/ 2042707 w 2171700"/>
                <a:gd name="connsiteY56-13360" fmla="*/ 2404684 h 7250295"/>
                <a:gd name="connsiteX57-13361" fmla="*/ 1981200 w 2171700"/>
                <a:gd name="connsiteY57-13362" fmla="*/ 1864914 h 7250295"/>
                <a:gd name="connsiteX58-13363" fmla="*/ 1936459 w 2171700"/>
                <a:gd name="connsiteY58-13364" fmla="*/ 1677029 h 7250295"/>
                <a:gd name="connsiteX59-13365" fmla="*/ 1922037 w 2171700"/>
                <a:gd name="connsiteY59-13366" fmla="*/ 1432534 h 7250295"/>
                <a:gd name="connsiteX60-13367" fmla="*/ 1874412 w 2171700"/>
                <a:gd name="connsiteY60-13368" fmla="*/ 1302338 h 7250295"/>
                <a:gd name="connsiteX61-13369" fmla="*/ 1407687 w 2171700"/>
                <a:gd name="connsiteY61-13370" fmla="*/ 1134975 h 7250295"/>
                <a:gd name="connsiteX62-13371" fmla="*/ 1309221 w 2171700"/>
                <a:gd name="connsiteY62-13372" fmla="*/ 1020075 h 7250295"/>
                <a:gd name="connsiteX63-13373" fmla="*/ 1365230 w 2171700"/>
                <a:gd name="connsiteY63-13374" fmla="*/ 821521 h 7250295"/>
                <a:gd name="connsiteX64-13375" fmla="*/ 1433407 w 2171700"/>
                <a:gd name="connsiteY64-13376" fmla="*/ 622909 h 7250295"/>
                <a:gd name="connsiteX65-13377" fmla="*/ 1444916 w 2171700"/>
                <a:gd name="connsiteY65-13378" fmla="*/ 380757 h 7250295"/>
                <a:gd name="connsiteX66-13379" fmla="*/ 1330946 w 2171700"/>
                <a:gd name="connsiteY66-13380" fmla="*/ 143773 h 7250295"/>
                <a:gd name="connsiteX67-13381" fmla="*/ 1063645 w 2171700"/>
                <a:gd name="connsiteY67-13382" fmla="*/ 568 h 7250295"/>
                <a:gd name="connsiteX0-13383" fmla="*/ 1063645 w 2212196"/>
                <a:gd name="connsiteY0-13384" fmla="*/ 568 h 7250295"/>
                <a:gd name="connsiteX1-13385" fmla="*/ 809625 w 2212196"/>
                <a:gd name="connsiteY1-13386" fmla="*/ 116070 h 7250295"/>
                <a:gd name="connsiteX2-13387" fmla="*/ 685800 w 2212196"/>
                <a:gd name="connsiteY2-13388" fmla="*/ 297045 h 7250295"/>
                <a:gd name="connsiteX3-13389" fmla="*/ 704850 w 2212196"/>
                <a:gd name="connsiteY3-13390" fmla="*/ 620895 h 7250295"/>
                <a:gd name="connsiteX4-13391" fmla="*/ 838200 w 2212196"/>
                <a:gd name="connsiteY4-13392" fmla="*/ 897120 h 7250295"/>
                <a:gd name="connsiteX5-13393" fmla="*/ 742950 w 2212196"/>
                <a:gd name="connsiteY5-13394" fmla="*/ 1011420 h 7250295"/>
                <a:gd name="connsiteX6-13395" fmla="*/ 133350 w 2212196"/>
                <a:gd name="connsiteY6-13396" fmla="*/ 1220970 h 7250295"/>
                <a:gd name="connsiteX7-13397" fmla="*/ 0 w 2212196"/>
                <a:gd name="connsiteY7-13398" fmla="*/ 2211570 h 7250295"/>
                <a:gd name="connsiteX8-13399" fmla="*/ 333375 w 2212196"/>
                <a:gd name="connsiteY8-13400" fmla="*/ 3106920 h 7250295"/>
                <a:gd name="connsiteX9-13401" fmla="*/ 247650 w 2212196"/>
                <a:gd name="connsiteY9-13402" fmla="*/ 3840345 h 7250295"/>
                <a:gd name="connsiteX10-13403" fmla="*/ 371475 w 2212196"/>
                <a:gd name="connsiteY10-13404" fmla="*/ 4059420 h 7250295"/>
                <a:gd name="connsiteX11-13405" fmla="*/ 495300 w 2212196"/>
                <a:gd name="connsiteY11-13406" fmla="*/ 4278495 h 7250295"/>
                <a:gd name="connsiteX12-13407" fmla="*/ 476250 w 2212196"/>
                <a:gd name="connsiteY12-13408" fmla="*/ 4735695 h 7250295"/>
                <a:gd name="connsiteX13-13409" fmla="*/ 476250 w 2212196"/>
                <a:gd name="connsiteY13-13410" fmla="*/ 5097645 h 7250295"/>
                <a:gd name="connsiteX14-13411" fmla="*/ 371475 w 2212196"/>
                <a:gd name="connsiteY14-13412" fmla="*/ 6145395 h 7250295"/>
                <a:gd name="connsiteX15-13413" fmla="*/ 371475 w 2212196"/>
                <a:gd name="connsiteY15-13414" fmla="*/ 6621645 h 7250295"/>
                <a:gd name="connsiteX16-13415" fmla="*/ 400050 w 2212196"/>
                <a:gd name="connsiteY16-13416" fmla="*/ 6821670 h 7250295"/>
                <a:gd name="connsiteX17-13417" fmla="*/ 323850 w 2212196"/>
                <a:gd name="connsiteY17-13418" fmla="*/ 7002645 h 7250295"/>
                <a:gd name="connsiteX18-13419" fmla="*/ 533400 w 2212196"/>
                <a:gd name="connsiteY18-13420" fmla="*/ 7250295 h 7250295"/>
                <a:gd name="connsiteX19-13421" fmla="*/ 952500 w 2212196"/>
                <a:gd name="connsiteY19-13422" fmla="*/ 7240770 h 7250295"/>
                <a:gd name="connsiteX20-13423" fmla="*/ 733425 w 2212196"/>
                <a:gd name="connsiteY20-13424" fmla="*/ 6821670 h 7250295"/>
                <a:gd name="connsiteX21-13425" fmla="*/ 790575 w 2212196"/>
                <a:gd name="connsiteY21-13426" fmla="*/ 6574020 h 7250295"/>
                <a:gd name="connsiteX22-13427" fmla="*/ 762000 w 2212196"/>
                <a:gd name="connsiteY22-13428" fmla="*/ 6250170 h 7250295"/>
                <a:gd name="connsiteX23-13429" fmla="*/ 885825 w 2212196"/>
                <a:gd name="connsiteY23-13430" fmla="*/ 5411970 h 7250295"/>
                <a:gd name="connsiteX24-13431" fmla="*/ 866775 w 2212196"/>
                <a:gd name="connsiteY24-13432" fmla="*/ 5326245 h 7250295"/>
                <a:gd name="connsiteX25-13433" fmla="*/ 971550 w 2212196"/>
                <a:gd name="connsiteY25-13434" fmla="*/ 5211945 h 7250295"/>
                <a:gd name="connsiteX26-13435" fmla="*/ 962025 w 2212196"/>
                <a:gd name="connsiteY26-13436" fmla="*/ 5069070 h 7250295"/>
                <a:gd name="connsiteX27-13437" fmla="*/ 1104900 w 2212196"/>
                <a:gd name="connsiteY27-13438" fmla="*/ 4526145 h 7250295"/>
                <a:gd name="connsiteX28-13439" fmla="*/ 1123950 w 2212196"/>
                <a:gd name="connsiteY28-13440" fmla="*/ 4392795 h 7250295"/>
                <a:gd name="connsiteX29-13441" fmla="*/ 1276350 w 2212196"/>
                <a:gd name="connsiteY29-13442" fmla="*/ 4649970 h 7250295"/>
                <a:gd name="connsiteX30-13443" fmla="*/ 1352550 w 2212196"/>
                <a:gd name="connsiteY30-13444" fmla="*/ 4926195 h 7250295"/>
                <a:gd name="connsiteX31-13445" fmla="*/ 1333500 w 2212196"/>
                <a:gd name="connsiteY31-13446" fmla="*/ 5069070 h 7250295"/>
                <a:gd name="connsiteX32-13447" fmla="*/ 1371600 w 2212196"/>
                <a:gd name="connsiteY32-13448" fmla="*/ 5078595 h 7250295"/>
                <a:gd name="connsiteX33-13449" fmla="*/ 1247775 w 2212196"/>
                <a:gd name="connsiteY33-13450" fmla="*/ 5516745 h 7250295"/>
                <a:gd name="connsiteX34-13451" fmla="*/ 1257300 w 2212196"/>
                <a:gd name="connsiteY34-13452" fmla="*/ 6469245 h 7250295"/>
                <a:gd name="connsiteX35-13453" fmla="*/ 1333500 w 2212196"/>
                <a:gd name="connsiteY35-13454" fmla="*/ 6583545 h 7250295"/>
                <a:gd name="connsiteX36-13455" fmla="*/ 1314450 w 2212196"/>
                <a:gd name="connsiteY36-13456" fmla="*/ 6735945 h 7250295"/>
                <a:gd name="connsiteX37-13457" fmla="*/ 1323975 w 2212196"/>
                <a:gd name="connsiteY37-13458" fmla="*/ 6859770 h 7250295"/>
                <a:gd name="connsiteX38-13459" fmla="*/ 1304925 w 2212196"/>
                <a:gd name="connsiteY38-13460" fmla="*/ 7012170 h 7250295"/>
                <a:gd name="connsiteX39-13461" fmla="*/ 1704975 w 2212196"/>
                <a:gd name="connsiteY39-13462" fmla="*/ 7212195 h 7250295"/>
                <a:gd name="connsiteX40-13463" fmla="*/ 2152650 w 2212196"/>
                <a:gd name="connsiteY40-13464" fmla="*/ 7212195 h 7250295"/>
                <a:gd name="connsiteX41-13465" fmla="*/ 2171700 w 2212196"/>
                <a:gd name="connsiteY41-13466" fmla="*/ 7069320 h 7250295"/>
                <a:gd name="connsiteX42-13467" fmla="*/ 2177619 w 2212196"/>
                <a:gd name="connsiteY42-13468" fmla="*/ 7066977 h 7250295"/>
                <a:gd name="connsiteX43-13469" fmla="*/ 1687247 w 2212196"/>
                <a:gd name="connsiteY43-13470" fmla="*/ 6680449 h 7250295"/>
                <a:gd name="connsiteX44-13471" fmla="*/ 1708130 w 2212196"/>
                <a:gd name="connsiteY44-13472" fmla="*/ 6550072 h 7250295"/>
                <a:gd name="connsiteX45-13473" fmla="*/ 1668617 w 2212196"/>
                <a:gd name="connsiteY45-13474" fmla="*/ 6451067 h 7250295"/>
                <a:gd name="connsiteX46-13475" fmla="*/ 1657350 w 2212196"/>
                <a:gd name="connsiteY46-13476" fmla="*/ 6250170 h 7250295"/>
                <a:gd name="connsiteX47-13477" fmla="*/ 1679014 w 2212196"/>
                <a:gd name="connsiteY47-13478" fmla="*/ 5979714 h 7250295"/>
                <a:gd name="connsiteX48-13479" fmla="*/ 1727631 w 2212196"/>
                <a:gd name="connsiteY48-13480" fmla="*/ 5512209 h 7250295"/>
                <a:gd name="connsiteX49-13481" fmla="*/ 1739049 w 2212196"/>
                <a:gd name="connsiteY49-13482" fmla="*/ 5363804 h 7250295"/>
                <a:gd name="connsiteX50-13483" fmla="*/ 1797611 w 2212196"/>
                <a:gd name="connsiteY50-13484" fmla="*/ 5317321 h 7250295"/>
                <a:gd name="connsiteX51-13485" fmla="*/ 1884207 w 2212196"/>
                <a:gd name="connsiteY51-13486" fmla="*/ 5097645 h 7250295"/>
                <a:gd name="connsiteX52-13487" fmla="*/ 1909357 w 2212196"/>
                <a:gd name="connsiteY52-13488" fmla="*/ 4805496 h 7250295"/>
                <a:gd name="connsiteX53-13489" fmla="*/ 1900373 w 2212196"/>
                <a:gd name="connsiteY53-13490" fmla="*/ 4348776 h 7250295"/>
                <a:gd name="connsiteX54-13491" fmla="*/ 1881052 w 2212196"/>
                <a:gd name="connsiteY54-13492" fmla="*/ 3902573 h 7250295"/>
                <a:gd name="connsiteX55-13493" fmla="*/ 1855362 w 2212196"/>
                <a:gd name="connsiteY55-13494" fmla="*/ 3584643 h 7250295"/>
                <a:gd name="connsiteX56-13495" fmla="*/ 2056257 w 2212196"/>
                <a:gd name="connsiteY56-13496" fmla="*/ 2654077 h 7250295"/>
                <a:gd name="connsiteX57-13497" fmla="*/ 2042707 w 2212196"/>
                <a:gd name="connsiteY57-13498" fmla="*/ 2404684 h 7250295"/>
                <a:gd name="connsiteX58-13499" fmla="*/ 1981200 w 2212196"/>
                <a:gd name="connsiteY58-13500" fmla="*/ 1864914 h 7250295"/>
                <a:gd name="connsiteX59-13501" fmla="*/ 1936459 w 2212196"/>
                <a:gd name="connsiteY59-13502" fmla="*/ 1677029 h 7250295"/>
                <a:gd name="connsiteX60-13503" fmla="*/ 1922037 w 2212196"/>
                <a:gd name="connsiteY60-13504" fmla="*/ 1432534 h 7250295"/>
                <a:gd name="connsiteX61-13505" fmla="*/ 1874412 w 2212196"/>
                <a:gd name="connsiteY61-13506" fmla="*/ 1302338 h 7250295"/>
                <a:gd name="connsiteX62-13507" fmla="*/ 1407687 w 2212196"/>
                <a:gd name="connsiteY62-13508" fmla="*/ 1134975 h 7250295"/>
                <a:gd name="connsiteX63-13509" fmla="*/ 1309221 w 2212196"/>
                <a:gd name="connsiteY63-13510" fmla="*/ 1020075 h 7250295"/>
                <a:gd name="connsiteX64-13511" fmla="*/ 1365230 w 2212196"/>
                <a:gd name="connsiteY64-13512" fmla="*/ 821521 h 7250295"/>
                <a:gd name="connsiteX65-13513" fmla="*/ 1433407 w 2212196"/>
                <a:gd name="connsiteY65-13514" fmla="*/ 622909 h 7250295"/>
                <a:gd name="connsiteX66-13515" fmla="*/ 1444916 w 2212196"/>
                <a:gd name="connsiteY66-13516" fmla="*/ 380757 h 7250295"/>
                <a:gd name="connsiteX67-13517" fmla="*/ 1330946 w 2212196"/>
                <a:gd name="connsiteY67-13518" fmla="*/ 143773 h 7250295"/>
                <a:gd name="connsiteX68" fmla="*/ 1063645 w 2212196"/>
                <a:gd name="connsiteY68" fmla="*/ 568 h 7250295"/>
                <a:gd name="connsiteX0-13519" fmla="*/ 1063645 w 2212196"/>
                <a:gd name="connsiteY0-13520" fmla="*/ 568 h 7250295"/>
                <a:gd name="connsiteX1-13521" fmla="*/ 809625 w 2212196"/>
                <a:gd name="connsiteY1-13522" fmla="*/ 116070 h 7250295"/>
                <a:gd name="connsiteX2-13523" fmla="*/ 685800 w 2212196"/>
                <a:gd name="connsiteY2-13524" fmla="*/ 297045 h 7250295"/>
                <a:gd name="connsiteX3-13525" fmla="*/ 704850 w 2212196"/>
                <a:gd name="connsiteY3-13526" fmla="*/ 620895 h 7250295"/>
                <a:gd name="connsiteX4-13527" fmla="*/ 838200 w 2212196"/>
                <a:gd name="connsiteY4-13528" fmla="*/ 897120 h 7250295"/>
                <a:gd name="connsiteX5-13529" fmla="*/ 742950 w 2212196"/>
                <a:gd name="connsiteY5-13530" fmla="*/ 1011420 h 7250295"/>
                <a:gd name="connsiteX6-13531" fmla="*/ 133350 w 2212196"/>
                <a:gd name="connsiteY6-13532" fmla="*/ 1220970 h 7250295"/>
                <a:gd name="connsiteX7-13533" fmla="*/ 0 w 2212196"/>
                <a:gd name="connsiteY7-13534" fmla="*/ 2211570 h 7250295"/>
                <a:gd name="connsiteX8-13535" fmla="*/ 333375 w 2212196"/>
                <a:gd name="connsiteY8-13536" fmla="*/ 3106920 h 7250295"/>
                <a:gd name="connsiteX9-13537" fmla="*/ 247650 w 2212196"/>
                <a:gd name="connsiteY9-13538" fmla="*/ 3840345 h 7250295"/>
                <a:gd name="connsiteX10-13539" fmla="*/ 371475 w 2212196"/>
                <a:gd name="connsiteY10-13540" fmla="*/ 4059420 h 7250295"/>
                <a:gd name="connsiteX11-13541" fmla="*/ 495300 w 2212196"/>
                <a:gd name="connsiteY11-13542" fmla="*/ 4278495 h 7250295"/>
                <a:gd name="connsiteX12-13543" fmla="*/ 476250 w 2212196"/>
                <a:gd name="connsiteY12-13544" fmla="*/ 4735695 h 7250295"/>
                <a:gd name="connsiteX13-13545" fmla="*/ 476250 w 2212196"/>
                <a:gd name="connsiteY13-13546" fmla="*/ 5097645 h 7250295"/>
                <a:gd name="connsiteX14-13547" fmla="*/ 371475 w 2212196"/>
                <a:gd name="connsiteY14-13548" fmla="*/ 6145395 h 7250295"/>
                <a:gd name="connsiteX15-13549" fmla="*/ 371475 w 2212196"/>
                <a:gd name="connsiteY15-13550" fmla="*/ 6621645 h 7250295"/>
                <a:gd name="connsiteX16-13551" fmla="*/ 400050 w 2212196"/>
                <a:gd name="connsiteY16-13552" fmla="*/ 6821670 h 7250295"/>
                <a:gd name="connsiteX17-13553" fmla="*/ 323850 w 2212196"/>
                <a:gd name="connsiteY17-13554" fmla="*/ 7002645 h 7250295"/>
                <a:gd name="connsiteX18-13555" fmla="*/ 533400 w 2212196"/>
                <a:gd name="connsiteY18-13556" fmla="*/ 7250295 h 7250295"/>
                <a:gd name="connsiteX19-13557" fmla="*/ 952500 w 2212196"/>
                <a:gd name="connsiteY19-13558" fmla="*/ 7240770 h 7250295"/>
                <a:gd name="connsiteX20-13559" fmla="*/ 733425 w 2212196"/>
                <a:gd name="connsiteY20-13560" fmla="*/ 6821670 h 7250295"/>
                <a:gd name="connsiteX21-13561" fmla="*/ 790575 w 2212196"/>
                <a:gd name="connsiteY21-13562" fmla="*/ 6574020 h 7250295"/>
                <a:gd name="connsiteX22-13563" fmla="*/ 762000 w 2212196"/>
                <a:gd name="connsiteY22-13564" fmla="*/ 6250170 h 7250295"/>
                <a:gd name="connsiteX23-13565" fmla="*/ 885825 w 2212196"/>
                <a:gd name="connsiteY23-13566" fmla="*/ 5411970 h 7250295"/>
                <a:gd name="connsiteX24-13567" fmla="*/ 866775 w 2212196"/>
                <a:gd name="connsiteY24-13568" fmla="*/ 5326245 h 7250295"/>
                <a:gd name="connsiteX25-13569" fmla="*/ 971550 w 2212196"/>
                <a:gd name="connsiteY25-13570" fmla="*/ 5211945 h 7250295"/>
                <a:gd name="connsiteX26-13571" fmla="*/ 962025 w 2212196"/>
                <a:gd name="connsiteY26-13572" fmla="*/ 5069070 h 7250295"/>
                <a:gd name="connsiteX27-13573" fmla="*/ 1104900 w 2212196"/>
                <a:gd name="connsiteY27-13574" fmla="*/ 4526145 h 7250295"/>
                <a:gd name="connsiteX28-13575" fmla="*/ 1123950 w 2212196"/>
                <a:gd name="connsiteY28-13576" fmla="*/ 4392795 h 7250295"/>
                <a:gd name="connsiteX29-13577" fmla="*/ 1276350 w 2212196"/>
                <a:gd name="connsiteY29-13578" fmla="*/ 4649970 h 7250295"/>
                <a:gd name="connsiteX30-13579" fmla="*/ 1352550 w 2212196"/>
                <a:gd name="connsiteY30-13580" fmla="*/ 4926195 h 7250295"/>
                <a:gd name="connsiteX31-13581" fmla="*/ 1333500 w 2212196"/>
                <a:gd name="connsiteY31-13582" fmla="*/ 5069070 h 7250295"/>
                <a:gd name="connsiteX32-13583" fmla="*/ 1371600 w 2212196"/>
                <a:gd name="connsiteY32-13584" fmla="*/ 5078595 h 7250295"/>
                <a:gd name="connsiteX33-13585" fmla="*/ 1247775 w 2212196"/>
                <a:gd name="connsiteY33-13586" fmla="*/ 5516745 h 7250295"/>
                <a:gd name="connsiteX34-13587" fmla="*/ 1257300 w 2212196"/>
                <a:gd name="connsiteY34-13588" fmla="*/ 6469245 h 7250295"/>
                <a:gd name="connsiteX35-13589" fmla="*/ 1333500 w 2212196"/>
                <a:gd name="connsiteY35-13590" fmla="*/ 6583545 h 7250295"/>
                <a:gd name="connsiteX36-13591" fmla="*/ 1314450 w 2212196"/>
                <a:gd name="connsiteY36-13592" fmla="*/ 6735945 h 7250295"/>
                <a:gd name="connsiteX37-13593" fmla="*/ 1323975 w 2212196"/>
                <a:gd name="connsiteY37-13594" fmla="*/ 6859770 h 7250295"/>
                <a:gd name="connsiteX38-13595" fmla="*/ 1304925 w 2212196"/>
                <a:gd name="connsiteY38-13596" fmla="*/ 7012170 h 7250295"/>
                <a:gd name="connsiteX39-13597" fmla="*/ 1704975 w 2212196"/>
                <a:gd name="connsiteY39-13598" fmla="*/ 7212195 h 7250295"/>
                <a:gd name="connsiteX40-13599" fmla="*/ 2152650 w 2212196"/>
                <a:gd name="connsiteY40-13600" fmla="*/ 7212195 h 7250295"/>
                <a:gd name="connsiteX41-13601" fmla="*/ 2171700 w 2212196"/>
                <a:gd name="connsiteY41-13602" fmla="*/ 7069320 h 7250295"/>
                <a:gd name="connsiteX42-13603" fmla="*/ 2177619 w 2212196"/>
                <a:gd name="connsiteY42-13604" fmla="*/ 7066977 h 7250295"/>
                <a:gd name="connsiteX43-13605" fmla="*/ 1687247 w 2212196"/>
                <a:gd name="connsiteY43-13606" fmla="*/ 6680449 h 7250295"/>
                <a:gd name="connsiteX44-13607" fmla="*/ 1708130 w 2212196"/>
                <a:gd name="connsiteY44-13608" fmla="*/ 6550072 h 7250295"/>
                <a:gd name="connsiteX45-13609" fmla="*/ 1668617 w 2212196"/>
                <a:gd name="connsiteY45-13610" fmla="*/ 6451067 h 7250295"/>
                <a:gd name="connsiteX46-13611" fmla="*/ 1657350 w 2212196"/>
                <a:gd name="connsiteY46-13612" fmla="*/ 6250170 h 7250295"/>
                <a:gd name="connsiteX47-13613" fmla="*/ 1679014 w 2212196"/>
                <a:gd name="connsiteY47-13614" fmla="*/ 5979714 h 7250295"/>
                <a:gd name="connsiteX48-13615" fmla="*/ 1727631 w 2212196"/>
                <a:gd name="connsiteY48-13616" fmla="*/ 5512209 h 7250295"/>
                <a:gd name="connsiteX49-13617" fmla="*/ 1739049 w 2212196"/>
                <a:gd name="connsiteY49-13618" fmla="*/ 5363804 h 7250295"/>
                <a:gd name="connsiteX50-13619" fmla="*/ 1797611 w 2212196"/>
                <a:gd name="connsiteY50-13620" fmla="*/ 5317321 h 7250295"/>
                <a:gd name="connsiteX51-13621" fmla="*/ 1884207 w 2212196"/>
                <a:gd name="connsiteY51-13622" fmla="*/ 5097645 h 7250295"/>
                <a:gd name="connsiteX52-13623" fmla="*/ 1909357 w 2212196"/>
                <a:gd name="connsiteY52-13624" fmla="*/ 4805496 h 7250295"/>
                <a:gd name="connsiteX53-13625" fmla="*/ 1900373 w 2212196"/>
                <a:gd name="connsiteY53-13626" fmla="*/ 4348776 h 7250295"/>
                <a:gd name="connsiteX54-13627" fmla="*/ 1881052 w 2212196"/>
                <a:gd name="connsiteY54-13628" fmla="*/ 3902573 h 7250295"/>
                <a:gd name="connsiteX55-13629" fmla="*/ 1855362 w 2212196"/>
                <a:gd name="connsiteY55-13630" fmla="*/ 3584643 h 7250295"/>
                <a:gd name="connsiteX56-13631" fmla="*/ 2056257 w 2212196"/>
                <a:gd name="connsiteY56-13632" fmla="*/ 2654077 h 7250295"/>
                <a:gd name="connsiteX57-13633" fmla="*/ 2042707 w 2212196"/>
                <a:gd name="connsiteY57-13634" fmla="*/ 2404684 h 7250295"/>
                <a:gd name="connsiteX58-13635" fmla="*/ 1981200 w 2212196"/>
                <a:gd name="connsiteY58-13636" fmla="*/ 1864914 h 7250295"/>
                <a:gd name="connsiteX59-13637" fmla="*/ 1936459 w 2212196"/>
                <a:gd name="connsiteY59-13638" fmla="*/ 1677029 h 7250295"/>
                <a:gd name="connsiteX60-13639" fmla="*/ 1922037 w 2212196"/>
                <a:gd name="connsiteY60-13640" fmla="*/ 1432534 h 7250295"/>
                <a:gd name="connsiteX61-13641" fmla="*/ 1874412 w 2212196"/>
                <a:gd name="connsiteY61-13642" fmla="*/ 1302338 h 7250295"/>
                <a:gd name="connsiteX62-13643" fmla="*/ 1407687 w 2212196"/>
                <a:gd name="connsiteY62-13644" fmla="*/ 1134975 h 7250295"/>
                <a:gd name="connsiteX63-13645" fmla="*/ 1309221 w 2212196"/>
                <a:gd name="connsiteY63-13646" fmla="*/ 1020075 h 7250295"/>
                <a:gd name="connsiteX64-13647" fmla="*/ 1365230 w 2212196"/>
                <a:gd name="connsiteY64-13648" fmla="*/ 821521 h 7250295"/>
                <a:gd name="connsiteX65-13649" fmla="*/ 1433407 w 2212196"/>
                <a:gd name="connsiteY65-13650" fmla="*/ 622909 h 7250295"/>
                <a:gd name="connsiteX66-13651" fmla="*/ 1444916 w 2212196"/>
                <a:gd name="connsiteY66-13652" fmla="*/ 380757 h 7250295"/>
                <a:gd name="connsiteX67-13653" fmla="*/ 1330946 w 2212196"/>
                <a:gd name="connsiteY67-13654" fmla="*/ 143773 h 7250295"/>
                <a:gd name="connsiteX68-13655" fmla="*/ 1063645 w 2212196"/>
                <a:gd name="connsiteY68-13656" fmla="*/ 568 h 7250295"/>
                <a:gd name="connsiteX0-13657" fmla="*/ 1063645 w 2212196"/>
                <a:gd name="connsiteY0-13658" fmla="*/ 568 h 7250295"/>
                <a:gd name="connsiteX1-13659" fmla="*/ 809625 w 2212196"/>
                <a:gd name="connsiteY1-13660" fmla="*/ 116070 h 7250295"/>
                <a:gd name="connsiteX2-13661" fmla="*/ 685800 w 2212196"/>
                <a:gd name="connsiteY2-13662" fmla="*/ 297045 h 7250295"/>
                <a:gd name="connsiteX3-13663" fmla="*/ 704850 w 2212196"/>
                <a:gd name="connsiteY3-13664" fmla="*/ 620895 h 7250295"/>
                <a:gd name="connsiteX4-13665" fmla="*/ 838200 w 2212196"/>
                <a:gd name="connsiteY4-13666" fmla="*/ 897120 h 7250295"/>
                <a:gd name="connsiteX5-13667" fmla="*/ 742950 w 2212196"/>
                <a:gd name="connsiteY5-13668" fmla="*/ 1011420 h 7250295"/>
                <a:gd name="connsiteX6-13669" fmla="*/ 133350 w 2212196"/>
                <a:gd name="connsiteY6-13670" fmla="*/ 1220970 h 7250295"/>
                <a:gd name="connsiteX7-13671" fmla="*/ 0 w 2212196"/>
                <a:gd name="connsiteY7-13672" fmla="*/ 2211570 h 7250295"/>
                <a:gd name="connsiteX8-13673" fmla="*/ 333375 w 2212196"/>
                <a:gd name="connsiteY8-13674" fmla="*/ 3106920 h 7250295"/>
                <a:gd name="connsiteX9-13675" fmla="*/ 247650 w 2212196"/>
                <a:gd name="connsiteY9-13676" fmla="*/ 3840345 h 7250295"/>
                <a:gd name="connsiteX10-13677" fmla="*/ 371475 w 2212196"/>
                <a:gd name="connsiteY10-13678" fmla="*/ 4059420 h 7250295"/>
                <a:gd name="connsiteX11-13679" fmla="*/ 495300 w 2212196"/>
                <a:gd name="connsiteY11-13680" fmla="*/ 4278495 h 7250295"/>
                <a:gd name="connsiteX12-13681" fmla="*/ 476250 w 2212196"/>
                <a:gd name="connsiteY12-13682" fmla="*/ 4735695 h 7250295"/>
                <a:gd name="connsiteX13-13683" fmla="*/ 476250 w 2212196"/>
                <a:gd name="connsiteY13-13684" fmla="*/ 5097645 h 7250295"/>
                <a:gd name="connsiteX14-13685" fmla="*/ 371475 w 2212196"/>
                <a:gd name="connsiteY14-13686" fmla="*/ 6145395 h 7250295"/>
                <a:gd name="connsiteX15-13687" fmla="*/ 371475 w 2212196"/>
                <a:gd name="connsiteY15-13688" fmla="*/ 6621645 h 7250295"/>
                <a:gd name="connsiteX16-13689" fmla="*/ 400050 w 2212196"/>
                <a:gd name="connsiteY16-13690" fmla="*/ 6821670 h 7250295"/>
                <a:gd name="connsiteX17-13691" fmla="*/ 323850 w 2212196"/>
                <a:gd name="connsiteY17-13692" fmla="*/ 7002645 h 7250295"/>
                <a:gd name="connsiteX18-13693" fmla="*/ 533400 w 2212196"/>
                <a:gd name="connsiteY18-13694" fmla="*/ 7250295 h 7250295"/>
                <a:gd name="connsiteX19-13695" fmla="*/ 952500 w 2212196"/>
                <a:gd name="connsiteY19-13696" fmla="*/ 7240770 h 7250295"/>
                <a:gd name="connsiteX20-13697" fmla="*/ 733425 w 2212196"/>
                <a:gd name="connsiteY20-13698" fmla="*/ 6821670 h 7250295"/>
                <a:gd name="connsiteX21-13699" fmla="*/ 790575 w 2212196"/>
                <a:gd name="connsiteY21-13700" fmla="*/ 6574020 h 7250295"/>
                <a:gd name="connsiteX22-13701" fmla="*/ 762000 w 2212196"/>
                <a:gd name="connsiteY22-13702" fmla="*/ 6250170 h 7250295"/>
                <a:gd name="connsiteX23-13703" fmla="*/ 885825 w 2212196"/>
                <a:gd name="connsiteY23-13704" fmla="*/ 5411970 h 7250295"/>
                <a:gd name="connsiteX24-13705" fmla="*/ 866775 w 2212196"/>
                <a:gd name="connsiteY24-13706" fmla="*/ 5326245 h 7250295"/>
                <a:gd name="connsiteX25-13707" fmla="*/ 971550 w 2212196"/>
                <a:gd name="connsiteY25-13708" fmla="*/ 5211945 h 7250295"/>
                <a:gd name="connsiteX26-13709" fmla="*/ 962025 w 2212196"/>
                <a:gd name="connsiteY26-13710" fmla="*/ 5069070 h 7250295"/>
                <a:gd name="connsiteX27-13711" fmla="*/ 1104900 w 2212196"/>
                <a:gd name="connsiteY27-13712" fmla="*/ 4526145 h 7250295"/>
                <a:gd name="connsiteX28-13713" fmla="*/ 1123950 w 2212196"/>
                <a:gd name="connsiteY28-13714" fmla="*/ 4392795 h 7250295"/>
                <a:gd name="connsiteX29-13715" fmla="*/ 1276350 w 2212196"/>
                <a:gd name="connsiteY29-13716" fmla="*/ 4649970 h 7250295"/>
                <a:gd name="connsiteX30-13717" fmla="*/ 1352550 w 2212196"/>
                <a:gd name="connsiteY30-13718" fmla="*/ 4926195 h 7250295"/>
                <a:gd name="connsiteX31-13719" fmla="*/ 1333500 w 2212196"/>
                <a:gd name="connsiteY31-13720" fmla="*/ 5069070 h 7250295"/>
                <a:gd name="connsiteX32-13721" fmla="*/ 1371600 w 2212196"/>
                <a:gd name="connsiteY32-13722" fmla="*/ 5078595 h 7250295"/>
                <a:gd name="connsiteX33-13723" fmla="*/ 1247775 w 2212196"/>
                <a:gd name="connsiteY33-13724" fmla="*/ 5516745 h 7250295"/>
                <a:gd name="connsiteX34-13725" fmla="*/ 1257300 w 2212196"/>
                <a:gd name="connsiteY34-13726" fmla="*/ 6469245 h 7250295"/>
                <a:gd name="connsiteX35-13727" fmla="*/ 1333500 w 2212196"/>
                <a:gd name="connsiteY35-13728" fmla="*/ 6583545 h 7250295"/>
                <a:gd name="connsiteX36-13729" fmla="*/ 1314450 w 2212196"/>
                <a:gd name="connsiteY36-13730" fmla="*/ 6735945 h 7250295"/>
                <a:gd name="connsiteX37-13731" fmla="*/ 1323975 w 2212196"/>
                <a:gd name="connsiteY37-13732" fmla="*/ 6859770 h 7250295"/>
                <a:gd name="connsiteX38-13733" fmla="*/ 1304925 w 2212196"/>
                <a:gd name="connsiteY38-13734" fmla="*/ 7012170 h 7250295"/>
                <a:gd name="connsiteX39-13735" fmla="*/ 1704975 w 2212196"/>
                <a:gd name="connsiteY39-13736" fmla="*/ 7212195 h 7250295"/>
                <a:gd name="connsiteX40-13737" fmla="*/ 2152650 w 2212196"/>
                <a:gd name="connsiteY40-13738" fmla="*/ 7212195 h 7250295"/>
                <a:gd name="connsiteX41-13739" fmla="*/ 2171700 w 2212196"/>
                <a:gd name="connsiteY41-13740" fmla="*/ 7069320 h 7250295"/>
                <a:gd name="connsiteX42-13741" fmla="*/ 2177619 w 2212196"/>
                <a:gd name="connsiteY42-13742" fmla="*/ 7066977 h 7250295"/>
                <a:gd name="connsiteX43-13743" fmla="*/ 1687247 w 2212196"/>
                <a:gd name="connsiteY43-13744" fmla="*/ 6680449 h 7250295"/>
                <a:gd name="connsiteX44-13745" fmla="*/ 1708130 w 2212196"/>
                <a:gd name="connsiteY44-13746" fmla="*/ 6550072 h 7250295"/>
                <a:gd name="connsiteX45-13747" fmla="*/ 1668617 w 2212196"/>
                <a:gd name="connsiteY45-13748" fmla="*/ 6451067 h 7250295"/>
                <a:gd name="connsiteX46-13749" fmla="*/ 1657350 w 2212196"/>
                <a:gd name="connsiteY46-13750" fmla="*/ 6250170 h 7250295"/>
                <a:gd name="connsiteX47-13751" fmla="*/ 1679014 w 2212196"/>
                <a:gd name="connsiteY47-13752" fmla="*/ 5979714 h 7250295"/>
                <a:gd name="connsiteX48-13753" fmla="*/ 1727631 w 2212196"/>
                <a:gd name="connsiteY48-13754" fmla="*/ 5512209 h 7250295"/>
                <a:gd name="connsiteX49-13755" fmla="*/ 1739049 w 2212196"/>
                <a:gd name="connsiteY49-13756" fmla="*/ 5363804 h 7250295"/>
                <a:gd name="connsiteX50-13757" fmla="*/ 1797611 w 2212196"/>
                <a:gd name="connsiteY50-13758" fmla="*/ 5317321 h 7250295"/>
                <a:gd name="connsiteX51-13759" fmla="*/ 1884207 w 2212196"/>
                <a:gd name="connsiteY51-13760" fmla="*/ 5097645 h 7250295"/>
                <a:gd name="connsiteX52-13761" fmla="*/ 1909357 w 2212196"/>
                <a:gd name="connsiteY52-13762" fmla="*/ 4805496 h 7250295"/>
                <a:gd name="connsiteX53-13763" fmla="*/ 1900373 w 2212196"/>
                <a:gd name="connsiteY53-13764" fmla="*/ 4348776 h 7250295"/>
                <a:gd name="connsiteX54-13765" fmla="*/ 1881052 w 2212196"/>
                <a:gd name="connsiteY54-13766" fmla="*/ 3902573 h 7250295"/>
                <a:gd name="connsiteX55-13767" fmla="*/ 1855362 w 2212196"/>
                <a:gd name="connsiteY55-13768" fmla="*/ 3584643 h 7250295"/>
                <a:gd name="connsiteX56-13769" fmla="*/ 2056257 w 2212196"/>
                <a:gd name="connsiteY56-13770" fmla="*/ 2654077 h 7250295"/>
                <a:gd name="connsiteX57-13771" fmla="*/ 2042707 w 2212196"/>
                <a:gd name="connsiteY57-13772" fmla="*/ 2404684 h 7250295"/>
                <a:gd name="connsiteX58-13773" fmla="*/ 1981200 w 2212196"/>
                <a:gd name="connsiteY58-13774" fmla="*/ 1864914 h 7250295"/>
                <a:gd name="connsiteX59-13775" fmla="*/ 1936459 w 2212196"/>
                <a:gd name="connsiteY59-13776" fmla="*/ 1677029 h 7250295"/>
                <a:gd name="connsiteX60-13777" fmla="*/ 1922037 w 2212196"/>
                <a:gd name="connsiteY60-13778" fmla="*/ 1432534 h 7250295"/>
                <a:gd name="connsiteX61-13779" fmla="*/ 1874412 w 2212196"/>
                <a:gd name="connsiteY61-13780" fmla="*/ 1302338 h 7250295"/>
                <a:gd name="connsiteX62-13781" fmla="*/ 1407687 w 2212196"/>
                <a:gd name="connsiteY62-13782" fmla="*/ 1134975 h 7250295"/>
                <a:gd name="connsiteX63-13783" fmla="*/ 1309221 w 2212196"/>
                <a:gd name="connsiteY63-13784" fmla="*/ 1020075 h 7250295"/>
                <a:gd name="connsiteX64-13785" fmla="*/ 1365230 w 2212196"/>
                <a:gd name="connsiteY64-13786" fmla="*/ 821521 h 7250295"/>
                <a:gd name="connsiteX65-13787" fmla="*/ 1433407 w 2212196"/>
                <a:gd name="connsiteY65-13788" fmla="*/ 622909 h 7250295"/>
                <a:gd name="connsiteX66-13789" fmla="*/ 1444916 w 2212196"/>
                <a:gd name="connsiteY66-13790" fmla="*/ 380757 h 7250295"/>
                <a:gd name="connsiteX67-13791" fmla="*/ 1330946 w 2212196"/>
                <a:gd name="connsiteY67-13792" fmla="*/ 143773 h 7250295"/>
                <a:gd name="connsiteX68-13793" fmla="*/ 1063645 w 2212196"/>
                <a:gd name="connsiteY68-13794" fmla="*/ 568 h 7250295"/>
                <a:gd name="connsiteX0-13795" fmla="*/ 1063645 w 2207873"/>
                <a:gd name="connsiteY0-13796" fmla="*/ 568 h 7250295"/>
                <a:gd name="connsiteX1-13797" fmla="*/ 809625 w 2207873"/>
                <a:gd name="connsiteY1-13798" fmla="*/ 116070 h 7250295"/>
                <a:gd name="connsiteX2-13799" fmla="*/ 685800 w 2207873"/>
                <a:gd name="connsiteY2-13800" fmla="*/ 297045 h 7250295"/>
                <a:gd name="connsiteX3-13801" fmla="*/ 704850 w 2207873"/>
                <a:gd name="connsiteY3-13802" fmla="*/ 620895 h 7250295"/>
                <a:gd name="connsiteX4-13803" fmla="*/ 838200 w 2207873"/>
                <a:gd name="connsiteY4-13804" fmla="*/ 897120 h 7250295"/>
                <a:gd name="connsiteX5-13805" fmla="*/ 742950 w 2207873"/>
                <a:gd name="connsiteY5-13806" fmla="*/ 1011420 h 7250295"/>
                <a:gd name="connsiteX6-13807" fmla="*/ 133350 w 2207873"/>
                <a:gd name="connsiteY6-13808" fmla="*/ 1220970 h 7250295"/>
                <a:gd name="connsiteX7-13809" fmla="*/ 0 w 2207873"/>
                <a:gd name="connsiteY7-13810" fmla="*/ 2211570 h 7250295"/>
                <a:gd name="connsiteX8-13811" fmla="*/ 333375 w 2207873"/>
                <a:gd name="connsiteY8-13812" fmla="*/ 3106920 h 7250295"/>
                <a:gd name="connsiteX9-13813" fmla="*/ 247650 w 2207873"/>
                <a:gd name="connsiteY9-13814" fmla="*/ 3840345 h 7250295"/>
                <a:gd name="connsiteX10-13815" fmla="*/ 371475 w 2207873"/>
                <a:gd name="connsiteY10-13816" fmla="*/ 4059420 h 7250295"/>
                <a:gd name="connsiteX11-13817" fmla="*/ 495300 w 2207873"/>
                <a:gd name="connsiteY11-13818" fmla="*/ 4278495 h 7250295"/>
                <a:gd name="connsiteX12-13819" fmla="*/ 476250 w 2207873"/>
                <a:gd name="connsiteY12-13820" fmla="*/ 4735695 h 7250295"/>
                <a:gd name="connsiteX13-13821" fmla="*/ 476250 w 2207873"/>
                <a:gd name="connsiteY13-13822" fmla="*/ 5097645 h 7250295"/>
                <a:gd name="connsiteX14-13823" fmla="*/ 371475 w 2207873"/>
                <a:gd name="connsiteY14-13824" fmla="*/ 6145395 h 7250295"/>
                <a:gd name="connsiteX15-13825" fmla="*/ 371475 w 2207873"/>
                <a:gd name="connsiteY15-13826" fmla="*/ 6621645 h 7250295"/>
                <a:gd name="connsiteX16-13827" fmla="*/ 400050 w 2207873"/>
                <a:gd name="connsiteY16-13828" fmla="*/ 6821670 h 7250295"/>
                <a:gd name="connsiteX17-13829" fmla="*/ 323850 w 2207873"/>
                <a:gd name="connsiteY17-13830" fmla="*/ 7002645 h 7250295"/>
                <a:gd name="connsiteX18-13831" fmla="*/ 533400 w 2207873"/>
                <a:gd name="connsiteY18-13832" fmla="*/ 7250295 h 7250295"/>
                <a:gd name="connsiteX19-13833" fmla="*/ 952500 w 2207873"/>
                <a:gd name="connsiteY19-13834" fmla="*/ 7240770 h 7250295"/>
                <a:gd name="connsiteX20-13835" fmla="*/ 733425 w 2207873"/>
                <a:gd name="connsiteY20-13836" fmla="*/ 6821670 h 7250295"/>
                <a:gd name="connsiteX21-13837" fmla="*/ 790575 w 2207873"/>
                <a:gd name="connsiteY21-13838" fmla="*/ 6574020 h 7250295"/>
                <a:gd name="connsiteX22-13839" fmla="*/ 762000 w 2207873"/>
                <a:gd name="connsiteY22-13840" fmla="*/ 6250170 h 7250295"/>
                <a:gd name="connsiteX23-13841" fmla="*/ 885825 w 2207873"/>
                <a:gd name="connsiteY23-13842" fmla="*/ 5411970 h 7250295"/>
                <a:gd name="connsiteX24-13843" fmla="*/ 866775 w 2207873"/>
                <a:gd name="connsiteY24-13844" fmla="*/ 5326245 h 7250295"/>
                <a:gd name="connsiteX25-13845" fmla="*/ 971550 w 2207873"/>
                <a:gd name="connsiteY25-13846" fmla="*/ 5211945 h 7250295"/>
                <a:gd name="connsiteX26-13847" fmla="*/ 962025 w 2207873"/>
                <a:gd name="connsiteY26-13848" fmla="*/ 5069070 h 7250295"/>
                <a:gd name="connsiteX27-13849" fmla="*/ 1104900 w 2207873"/>
                <a:gd name="connsiteY27-13850" fmla="*/ 4526145 h 7250295"/>
                <a:gd name="connsiteX28-13851" fmla="*/ 1123950 w 2207873"/>
                <a:gd name="connsiteY28-13852" fmla="*/ 4392795 h 7250295"/>
                <a:gd name="connsiteX29-13853" fmla="*/ 1276350 w 2207873"/>
                <a:gd name="connsiteY29-13854" fmla="*/ 4649970 h 7250295"/>
                <a:gd name="connsiteX30-13855" fmla="*/ 1352550 w 2207873"/>
                <a:gd name="connsiteY30-13856" fmla="*/ 4926195 h 7250295"/>
                <a:gd name="connsiteX31-13857" fmla="*/ 1333500 w 2207873"/>
                <a:gd name="connsiteY31-13858" fmla="*/ 5069070 h 7250295"/>
                <a:gd name="connsiteX32-13859" fmla="*/ 1371600 w 2207873"/>
                <a:gd name="connsiteY32-13860" fmla="*/ 5078595 h 7250295"/>
                <a:gd name="connsiteX33-13861" fmla="*/ 1247775 w 2207873"/>
                <a:gd name="connsiteY33-13862" fmla="*/ 5516745 h 7250295"/>
                <a:gd name="connsiteX34-13863" fmla="*/ 1257300 w 2207873"/>
                <a:gd name="connsiteY34-13864" fmla="*/ 6469245 h 7250295"/>
                <a:gd name="connsiteX35-13865" fmla="*/ 1333500 w 2207873"/>
                <a:gd name="connsiteY35-13866" fmla="*/ 6583545 h 7250295"/>
                <a:gd name="connsiteX36-13867" fmla="*/ 1314450 w 2207873"/>
                <a:gd name="connsiteY36-13868" fmla="*/ 6735945 h 7250295"/>
                <a:gd name="connsiteX37-13869" fmla="*/ 1323975 w 2207873"/>
                <a:gd name="connsiteY37-13870" fmla="*/ 6859770 h 7250295"/>
                <a:gd name="connsiteX38-13871" fmla="*/ 1304925 w 2207873"/>
                <a:gd name="connsiteY38-13872" fmla="*/ 7012170 h 7250295"/>
                <a:gd name="connsiteX39-13873" fmla="*/ 1704975 w 2207873"/>
                <a:gd name="connsiteY39-13874" fmla="*/ 7212195 h 7250295"/>
                <a:gd name="connsiteX40-13875" fmla="*/ 2152650 w 2207873"/>
                <a:gd name="connsiteY40-13876" fmla="*/ 7212195 h 7250295"/>
                <a:gd name="connsiteX41-13877" fmla="*/ 2171700 w 2207873"/>
                <a:gd name="connsiteY41-13878" fmla="*/ 7069320 h 7250295"/>
                <a:gd name="connsiteX42-13879" fmla="*/ 2171850 w 2207873"/>
                <a:gd name="connsiteY42-13880" fmla="*/ 7046786 h 7250295"/>
                <a:gd name="connsiteX43-13881" fmla="*/ 1687247 w 2207873"/>
                <a:gd name="connsiteY43-13882" fmla="*/ 6680449 h 7250295"/>
                <a:gd name="connsiteX44-13883" fmla="*/ 1708130 w 2207873"/>
                <a:gd name="connsiteY44-13884" fmla="*/ 6550072 h 7250295"/>
                <a:gd name="connsiteX45-13885" fmla="*/ 1668617 w 2207873"/>
                <a:gd name="connsiteY45-13886" fmla="*/ 6451067 h 7250295"/>
                <a:gd name="connsiteX46-13887" fmla="*/ 1657350 w 2207873"/>
                <a:gd name="connsiteY46-13888" fmla="*/ 6250170 h 7250295"/>
                <a:gd name="connsiteX47-13889" fmla="*/ 1679014 w 2207873"/>
                <a:gd name="connsiteY47-13890" fmla="*/ 5979714 h 7250295"/>
                <a:gd name="connsiteX48-13891" fmla="*/ 1727631 w 2207873"/>
                <a:gd name="connsiteY48-13892" fmla="*/ 5512209 h 7250295"/>
                <a:gd name="connsiteX49-13893" fmla="*/ 1739049 w 2207873"/>
                <a:gd name="connsiteY49-13894" fmla="*/ 5363804 h 7250295"/>
                <a:gd name="connsiteX50-13895" fmla="*/ 1797611 w 2207873"/>
                <a:gd name="connsiteY50-13896" fmla="*/ 5317321 h 7250295"/>
                <a:gd name="connsiteX51-13897" fmla="*/ 1884207 w 2207873"/>
                <a:gd name="connsiteY51-13898" fmla="*/ 5097645 h 7250295"/>
                <a:gd name="connsiteX52-13899" fmla="*/ 1909357 w 2207873"/>
                <a:gd name="connsiteY52-13900" fmla="*/ 4805496 h 7250295"/>
                <a:gd name="connsiteX53-13901" fmla="*/ 1900373 w 2207873"/>
                <a:gd name="connsiteY53-13902" fmla="*/ 4348776 h 7250295"/>
                <a:gd name="connsiteX54-13903" fmla="*/ 1881052 w 2207873"/>
                <a:gd name="connsiteY54-13904" fmla="*/ 3902573 h 7250295"/>
                <a:gd name="connsiteX55-13905" fmla="*/ 1855362 w 2207873"/>
                <a:gd name="connsiteY55-13906" fmla="*/ 3584643 h 7250295"/>
                <a:gd name="connsiteX56-13907" fmla="*/ 2056257 w 2207873"/>
                <a:gd name="connsiteY56-13908" fmla="*/ 2654077 h 7250295"/>
                <a:gd name="connsiteX57-13909" fmla="*/ 2042707 w 2207873"/>
                <a:gd name="connsiteY57-13910" fmla="*/ 2404684 h 7250295"/>
                <a:gd name="connsiteX58-13911" fmla="*/ 1981200 w 2207873"/>
                <a:gd name="connsiteY58-13912" fmla="*/ 1864914 h 7250295"/>
                <a:gd name="connsiteX59-13913" fmla="*/ 1936459 w 2207873"/>
                <a:gd name="connsiteY59-13914" fmla="*/ 1677029 h 7250295"/>
                <a:gd name="connsiteX60-13915" fmla="*/ 1922037 w 2207873"/>
                <a:gd name="connsiteY60-13916" fmla="*/ 1432534 h 7250295"/>
                <a:gd name="connsiteX61-13917" fmla="*/ 1874412 w 2207873"/>
                <a:gd name="connsiteY61-13918" fmla="*/ 1302338 h 7250295"/>
                <a:gd name="connsiteX62-13919" fmla="*/ 1407687 w 2207873"/>
                <a:gd name="connsiteY62-13920" fmla="*/ 1134975 h 7250295"/>
                <a:gd name="connsiteX63-13921" fmla="*/ 1309221 w 2207873"/>
                <a:gd name="connsiteY63-13922" fmla="*/ 1020075 h 7250295"/>
                <a:gd name="connsiteX64-13923" fmla="*/ 1365230 w 2207873"/>
                <a:gd name="connsiteY64-13924" fmla="*/ 821521 h 7250295"/>
                <a:gd name="connsiteX65-13925" fmla="*/ 1433407 w 2207873"/>
                <a:gd name="connsiteY65-13926" fmla="*/ 622909 h 7250295"/>
                <a:gd name="connsiteX66-13927" fmla="*/ 1444916 w 2207873"/>
                <a:gd name="connsiteY66-13928" fmla="*/ 380757 h 7250295"/>
                <a:gd name="connsiteX67-13929" fmla="*/ 1330946 w 2207873"/>
                <a:gd name="connsiteY67-13930" fmla="*/ 143773 h 7250295"/>
                <a:gd name="connsiteX68-13931" fmla="*/ 1063645 w 2207873"/>
                <a:gd name="connsiteY68-13932" fmla="*/ 568 h 7250295"/>
                <a:gd name="connsiteX0-13933" fmla="*/ 1063645 w 2207873"/>
                <a:gd name="connsiteY0-13934" fmla="*/ 568 h 7250295"/>
                <a:gd name="connsiteX1-13935" fmla="*/ 809625 w 2207873"/>
                <a:gd name="connsiteY1-13936" fmla="*/ 116070 h 7250295"/>
                <a:gd name="connsiteX2-13937" fmla="*/ 685800 w 2207873"/>
                <a:gd name="connsiteY2-13938" fmla="*/ 297045 h 7250295"/>
                <a:gd name="connsiteX3-13939" fmla="*/ 704850 w 2207873"/>
                <a:gd name="connsiteY3-13940" fmla="*/ 620895 h 7250295"/>
                <a:gd name="connsiteX4-13941" fmla="*/ 838200 w 2207873"/>
                <a:gd name="connsiteY4-13942" fmla="*/ 897120 h 7250295"/>
                <a:gd name="connsiteX5-13943" fmla="*/ 742950 w 2207873"/>
                <a:gd name="connsiteY5-13944" fmla="*/ 1011420 h 7250295"/>
                <a:gd name="connsiteX6-13945" fmla="*/ 133350 w 2207873"/>
                <a:gd name="connsiteY6-13946" fmla="*/ 1220970 h 7250295"/>
                <a:gd name="connsiteX7-13947" fmla="*/ 0 w 2207873"/>
                <a:gd name="connsiteY7-13948" fmla="*/ 2211570 h 7250295"/>
                <a:gd name="connsiteX8-13949" fmla="*/ 333375 w 2207873"/>
                <a:gd name="connsiteY8-13950" fmla="*/ 3106920 h 7250295"/>
                <a:gd name="connsiteX9-13951" fmla="*/ 247650 w 2207873"/>
                <a:gd name="connsiteY9-13952" fmla="*/ 3840345 h 7250295"/>
                <a:gd name="connsiteX10-13953" fmla="*/ 371475 w 2207873"/>
                <a:gd name="connsiteY10-13954" fmla="*/ 4059420 h 7250295"/>
                <a:gd name="connsiteX11-13955" fmla="*/ 495300 w 2207873"/>
                <a:gd name="connsiteY11-13956" fmla="*/ 4278495 h 7250295"/>
                <a:gd name="connsiteX12-13957" fmla="*/ 476250 w 2207873"/>
                <a:gd name="connsiteY12-13958" fmla="*/ 4735695 h 7250295"/>
                <a:gd name="connsiteX13-13959" fmla="*/ 476250 w 2207873"/>
                <a:gd name="connsiteY13-13960" fmla="*/ 5097645 h 7250295"/>
                <a:gd name="connsiteX14-13961" fmla="*/ 371475 w 2207873"/>
                <a:gd name="connsiteY14-13962" fmla="*/ 6145395 h 7250295"/>
                <a:gd name="connsiteX15-13963" fmla="*/ 371475 w 2207873"/>
                <a:gd name="connsiteY15-13964" fmla="*/ 6621645 h 7250295"/>
                <a:gd name="connsiteX16-13965" fmla="*/ 400050 w 2207873"/>
                <a:gd name="connsiteY16-13966" fmla="*/ 6821670 h 7250295"/>
                <a:gd name="connsiteX17-13967" fmla="*/ 323850 w 2207873"/>
                <a:gd name="connsiteY17-13968" fmla="*/ 7002645 h 7250295"/>
                <a:gd name="connsiteX18-13969" fmla="*/ 533400 w 2207873"/>
                <a:gd name="connsiteY18-13970" fmla="*/ 7250295 h 7250295"/>
                <a:gd name="connsiteX19-13971" fmla="*/ 952500 w 2207873"/>
                <a:gd name="connsiteY19-13972" fmla="*/ 7240770 h 7250295"/>
                <a:gd name="connsiteX20-13973" fmla="*/ 733425 w 2207873"/>
                <a:gd name="connsiteY20-13974" fmla="*/ 6821670 h 7250295"/>
                <a:gd name="connsiteX21-13975" fmla="*/ 790575 w 2207873"/>
                <a:gd name="connsiteY21-13976" fmla="*/ 6574020 h 7250295"/>
                <a:gd name="connsiteX22-13977" fmla="*/ 762000 w 2207873"/>
                <a:gd name="connsiteY22-13978" fmla="*/ 6250170 h 7250295"/>
                <a:gd name="connsiteX23-13979" fmla="*/ 885825 w 2207873"/>
                <a:gd name="connsiteY23-13980" fmla="*/ 5411970 h 7250295"/>
                <a:gd name="connsiteX24-13981" fmla="*/ 866775 w 2207873"/>
                <a:gd name="connsiteY24-13982" fmla="*/ 5326245 h 7250295"/>
                <a:gd name="connsiteX25-13983" fmla="*/ 971550 w 2207873"/>
                <a:gd name="connsiteY25-13984" fmla="*/ 5211945 h 7250295"/>
                <a:gd name="connsiteX26-13985" fmla="*/ 962025 w 2207873"/>
                <a:gd name="connsiteY26-13986" fmla="*/ 5069070 h 7250295"/>
                <a:gd name="connsiteX27-13987" fmla="*/ 1104900 w 2207873"/>
                <a:gd name="connsiteY27-13988" fmla="*/ 4526145 h 7250295"/>
                <a:gd name="connsiteX28-13989" fmla="*/ 1123950 w 2207873"/>
                <a:gd name="connsiteY28-13990" fmla="*/ 4392795 h 7250295"/>
                <a:gd name="connsiteX29-13991" fmla="*/ 1276350 w 2207873"/>
                <a:gd name="connsiteY29-13992" fmla="*/ 4649970 h 7250295"/>
                <a:gd name="connsiteX30-13993" fmla="*/ 1352550 w 2207873"/>
                <a:gd name="connsiteY30-13994" fmla="*/ 4926195 h 7250295"/>
                <a:gd name="connsiteX31-13995" fmla="*/ 1333500 w 2207873"/>
                <a:gd name="connsiteY31-13996" fmla="*/ 5069070 h 7250295"/>
                <a:gd name="connsiteX32-13997" fmla="*/ 1371600 w 2207873"/>
                <a:gd name="connsiteY32-13998" fmla="*/ 5078595 h 7250295"/>
                <a:gd name="connsiteX33-13999" fmla="*/ 1247775 w 2207873"/>
                <a:gd name="connsiteY33-14000" fmla="*/ 5516745 h 7250295"/>
                <a:gd name="connsiteX34-14001" fmla="*/ 1257300 w 2207873"/>
                <a:gd name="connsiteY34-14002" fmla="*/ 6469245 h 7250295"/>
                <a:gd name="connsiteX35-14003" fmla="*/ 1333500 w 2207873"/>
                <a:gd name="connsiteY35-14004" fmla="*/ 6583545 h 7250295"/>
                <a:gd name="connsiteX36-14005" fmla="*/ 1314450 w 2207873"/>
                <a:gd name="connsiteY36-14006" fmla="*/ 6735945 h 7250295"/>
                <a:gd name="connsiteX37-14007" fmla="*/ 1323975 w 2207873"/>
                <a:gd name="connsiteY37-14008" fmla="*/ 6859770 h 7250295"/>
                <a:gd name="connsiteX38-14009" fmla="*/ 1304925 w 2207873"/>
                <a:gd name="connsiteY38-14010" fmla="*/ 7012170 h 7250295"/>
                <a:gd name="connsiteX39-14011" fmla="*/ 1704975 w 2207873"/>
                <a:gd name="connsiteY39-14012" fmla="*/ 7212195 h 7250295"/>
                <a:gd name="connsiteX40-14013" fmla="*/ 2152650 w 2207873"/>
                <a:gd name="connsiteY40-14014" fmla="*/ 7212195 h 7250295"/>
                <a:gd name="connsiteX41-14015" fmla="*/ 2171700 w 2207873"/>
                <a:gd name="connsiteY41-14016" fmla="*/ 7069320 h 7250295"/>
                <a:gd name="connsiteX42-14017" fmla="*/ 2171850 w 2207873"/>
                <a:gd name="connsiteY42-14018" fmla="*/ 7046786 h 7250295"/>
                <a:gd name="connsiteX43-14019" fmla="*/ 1687247 w 2207873"/>
                <a:gd name="connsiteY43-14020" fmla="*/ 6680449 h 7250295"/>
                <a:gd name="connsiteX44-14021" fmla="*/ 1708130 w 2207873"/>
                <a:gd name="connsiteY44-14022" fmla="*/ 6550072 h 7250295"/>
                <a:gd name="connsiteX45-14023" fmla="*/ 1668617 w 2207873"/>
                <a:gd name="connsiteY45-14024" fmla="*/ 6451067 h 7250295"/>
                <a:gd name="connsiteX46-14025" fmla="*/ 1657350 w 2207873"/>
                <a:gd name="connsiteY46-14026" fmla="*/ 6250170 h 7250295"/>
                <a:gd name="connsiteX47-14027" fmla="*/ 1679014 w 2207873"/>
                <a:gd name="connsiteY47-14028" fmla="*/ 5979714 h 7250295"/>
                <a:gd name="connsiteX48-14029" fmla="*/ 1727631 w 2207873"/>
                <a:gd name="connsiteY48-14030" fmla="*/ 5512209 h 7250295"/>
                <a:gd name="connsiteX49-14031" fmla="*/ 1739049 w 2207873"/>
                <a:gd name="connsiteY49-14032" fmla="*/ 5363804 h 7250295"/>
                <a:gd name="connsiteX50-14033" fmla="*/ 1797611 w 2207873"/>
                <a:gd name="connsiteY50-14034" fmla="*/ 5317321 h 7250295"/>
                <a:gd name="connsiteX51-14035" fmla="*/ 1884207 w 2207873"/>
                <a:gd name="connsiteY51-14036" fmla="*/ 5097645 h 7250295"/>
                <a:gd name="connsiteX52-14037" fmla="*/ 1909357 w 2207873"/>
                <a:gd name="connsiteY52-14038" fmla="*/ 4805496 h 7250295"/>
                <a:gd name="connsiteX53-14039" fmla="*/ 1900373 w 2207873"/>
                <a:gd name="connsiteY53-14040" fmla="*/ 4348776 h 7250295"/>
                <a:gd name="connsiteX54-14041" fmla="*/ 1881052 w 2207873"/>
                <a:gd name="connsiteY54-14042" fmla="*/ 3902573 h 7250295"/>
                <a:gd name="connsiteX55-14043" fmla="*/ 1855362 w 2207873"/>
                <a:gd name="connsiteY55-14044" fmla="*/ 3584643 h 7250295"/>
                <a:gd name="connsiteX56-14045" fmla="*/ 2056257 w 2207873"/>
                <a:gd name="connsiteY56-14046" fmla="*/ 2654077 h 7250295"/>
                <a:gd name="connsiteX57-14047" fmla="*/ 2042707 w 2207873"/>
                <a:gd name="connsiteY57-14048" fmla="*/ 2404684 h 7250295"/>
                <a:gd name="connsiteX58-14049" fmla="*/ 1981200 w 2207873"/>
                <a:gd name="connsiteY58-14050" fmla="*/ 1864914 h 7250295"/>
                <a:gd name="connsiteX59-14051" fmla="*/ 1936459 w 2207873"/>
                <a:gd name="connsiteY59-14052" fmla="*/ 1677029 h 7250295"/>
                <a:gd name="connsiteX60-14053" fmla="*/ 1922037 w 2207873"/>
                <a:gd name="connsiteY60-14054" fmla="*/ 1432534 h 7250295"/>
                <a:gd name="connsiteX61-14055" fmla="*/ 1874412 w 2207873"/>
                <a:gd name="connsiteY61-14056" fmla="*/ 1302338 h 7250295"/>
                <a:gd name="connsiteX62-14057" fmla="*/ 1407687 w 2207873"/>
                <a:gd name="connsiteY62-14058" fmla="*/ 1134975 h 7250295"/>
                <a:gd name="connsiteX63-14059" fmla="*/ 1309221 w 2207873"/>
                <a:gd name="connsiteY63-14060" fmla="*/ 1020075 h 7250295"/>
                <a:gd name="connsiteX64-14061" fmla="*/ 1365230 w 2207873"/>
                <a:gd name="connsiteY64-14062" fmla="*/ 821521 h 7250295"/>
                <a:gd name="connsiteX65-14063" fmla="*/ 1433407 w 2207873"/>
                <a:gd name="connsiteY65-14064" fmla="*/ 622909 h 7250295"/>
                <a:gd name="connsiteX66-14065" fmla="*/ 1444916 w 2207873"/>
                <a:gd name="connsiteY66-14066" fmla="*/ 380757 h 7250295"/>
                <a:gd name="connsiteX67-14067" fmla="*/ 1330946 w 2207873"/>
                <a:gd name="connsiteY67-14068" fmla="*/ 143773 h 7250295"/>
                <a:gd name="connsiteX68-14069" fmla="*/ 1063645 w 2207873"/>
                <a:gd name="connsiteY68-14070" fmla="*/ 568 h 7250295"/>
                <a:gd name="connsiteX0-14071" fmla="*/ 1063645 w 2219792"/>
                <a:gd name="connsiteY0-14072" fmla="*/ 568 h 7250295"/>
                <a:gd name="connsiteX1-14073" fmla="*/ 809625 w 2219792"/>
                <a:gd name="connsiteY1-14074" fmla="*/ 116070 h 7250295"/>
                <a:gd name="connsiteX2-14075" fmla="*/ 685800 w 2219792"/>
                <a:gd name="connsiteY2-14076" fmla="*/ 297045 h 7250295"/>
                <a:gd name="connsiteX3-14077" fmla="*/ 704850 w 2219792"/>
                <a:gd name="connsiteY3-14078" fmla="*/ 620895 h 7250295"/>
                <a:gd name="connsiteX4-14079" fmla="*/ 838200 w 2219792"/>
                <a:gd name="connsiteY4-14080" fmla="*/ 897120 h 7250295"/>
                <a:gd name="connsiteX5-14081" fmla="*/ 742950 w 2219792"/>
                <a:gd name="connsiteY5-14082" fmla="*/ 1011420 h 7250295"/>
                <a:gd name="connsiteX6-14083" fmla="*/ 133350 w 2219792"/>
                <a:gd name="connsiteY6-14084" fmla="*/ 1220970 h 7250295"/>
                <a:gd name="connsiteX7-14085" fmla="*/ 0 w 2219792"/>
                <a:gd name="connsiteY7-14086" fmla="*/ 2211570 h 7250295"/>
                <a:gd name="connsiteX8-14087" fmla="*/ 333375 w 2219792"/>
                <a:gd name="connsiteY8-14088" fmla="*/ 3106920 h 7250295"/>
                <a:gd name="connsiteX9-14089" fmla="*/ 247650 w 2219792"/>
                <a:gd name="connsiteY9-14090" fmla="*/ 3840345 h 7250295"/>
                <a:gd name="connsiteX10-14091" fmla="*/ 371475 w 2219792"/>
                <a:gd name="connsiteY10-14092" fmla="*/ 4059420 h 7250295"/>
                <a:gd name="connsiteX11-14093" fmla="*/ 495300 w 2219792"/>
                <a:gd name="connsiteY11-14094" fmla="*/ 4278495 h 7250295"/>
                <a:gd name="connsiteX12-14095" fmla="*/ 476250 w 2219792"/>
                <a:gd name="connsiteY12-14096" fmla="*/ 4735695 h 7250295"/>
                <a:gd name="connsiteX13-14097" fmla="*/ 476250 w 2219792"/>
                <a:gd name="connsiteY13-14098" fmla="*/ 5097645 h 7250295"/>
                <a:gd name="connsiteX14-14099" fmla="*/ 371475 w 2219792"/>
                <a:gd name="connsiteY14-14100" fmla="*/ 6145395 h 7250295"/>
                <a:gd name="connsiteX15-14101" fmla="*/ 371475 w 2219792"/>
                <a:gd name="connsiteY15-14102" fmla="*/ 6621645 h 7250295"/>
                <a:gd name="connsiteX16-14103" fmla="*/ 400050 w 2219792"/>
                <a:gd name="connsiteY16-14104" fmla="*/ 6821670 h 7250295"/>
                <a:gd name="connsiteX17-14105" fmla="*/ 323850 w 2219792"/>
                <a:gd name="connsiteY17-14106" fmla="*/ 7002645 h 7250295"/>
                <a:gd name="connsiteX18-14107" fmla="*/ 533400 w 2219792"/>
                <a:gd name="connsiteY18-14108" fmla="*/ 7250295 h 7250295"/>
                <a:gd name="connsiteX19-14109" fmla="*/ 952500 w 2219792"/>
                <a:gd name="connsiteY19-14110" fmla="*/ 7240770 h 7250295"/>
                <a:gd name="connsiteX20-14111" fmla="*/ 733425 w 2219792"/>
                <a:gd name="connsiteY20-14112" fmla="*/ 6821670 h 7250295"/>
                <a:gd name="connsiteX21-14113" fmla="*/ 790575 w 2219792"/>
                <a:gd name="connsiteY21-14114" fmla="*/ 6574020 h 7250295"/>
                <a:gd name="connsiteX22-14115" fmla="*/ 762000 w 2219792"/>
                <a:gd name="connsiteY22-14116" fmla="*/ 6250170 h 7250295"/>
                <a:gd name="connsiteX23-14117" fmla="*/ 885825 w 2219792"/>
                <a:gd name="connsiteY23-14118" fmla="*/ 5411970 h 7250295"/>
                <a:gd name="connsiteX24-14119" fmla="*/ 866775 w 2219792"/>
                <a:gd name="connsiteY24-14120" fmla="*/ 5326245 h 7250295"/>
                <a:gd name="connsiteX25-14121" fmla="*/ 971550 w 2219792"/>
                <a:gd name="connsiteY25-14122" fmla="*/ 5211945 h 7250295"/>
                <a:gd name="connsiteX26-14123" fmla="*/ 962025 w 2219792"/>
                <a:gd name="connsiteY26-14124" fmla="*/ 5069070 h 7250295"/>
                <a:gd name="connsiteX27-14125" fmla="*/ 1104900 w 2219792"/>
                <a:gd name="connsiteY27-14126" fmla="*/ 4526145 h 7250295"/>
                <a:gd name="connsiteX28-14127" fmla="*/ 1123950 w 2219792"/>
                <a:gd name="connsiteY28-14128" fmla="*/ 4392795 h 7250295"/>
                <a:gd name="connsiteX29-14129" fmla="*/ 1276350 w 2219792"/>
                <a:gd name="connsiteY29-14130" fmla="*/ 4649970 h 7250295"/>
                <a:gd name="connsiteX30-14131" fmla="*/ 1352550 w 2219792"/>
                <a:gd name="connsiteY30-14132" fmla="*/ 4926195 h 7250295"/>
                <a:gd name="connsiteX31-14133" fmla="*/ 1333500 w 2219792"/>
                <a:gd name="connsiteY31-14134" fmla="*/ 5069070 h 7250295"/>
                <a:gd name="connsiteX32-14135" fmla="*/ 1371600 w 2219792"/>
                <a:gd name="connsiteY32-14136" fmla="*/ 5078595 h 7250295"/>
                <a:gd name="connsiteX33-14137" fmla="*/ 1247775 w 2219792"/>
                <a:gd name="connsiteY33-14138" fmla="*/ 5516745 h 7250295"/>
                <a:gd name="connsiteX34-14139" fmla="*/ 1257300 w 2219792"/>
                <a:gd name="connsiteY34-14140" fmla="*/ 6469245 h 7250295"/>
                <a:gd name="connsiteX35-14141" fmla="*/ 1333500 w 2219792"/>
                <a:gd name="connsiteY35-14142" fmla="*/ 6583545 h 7250295"/>
                <a:gd name="connsiteX36-14143" fmla="*/ 1314450 w 2219792"/>
                <a:gd name="connsiteY36-14144" fmla="*/ 6735945 h 7250295"/>
                <a:gd name="connsiteX37-14145" fmla="*/ 1323975 w 2219792"/>
                <a:gd name="connsiteY37-14146" fmla="*/ 6859770 h 7250295"/>
                <a:gd name="connsiteX38-14147" fmla="*/ 1304925 w 2219792"/>
                <a:gd name="connsiteY38-14148" fmla="*/ 7012170 h 7250295"/>
                <a:gd name="connsiteX39-14149" fmla="*/ 1704975 w 2219792"/>
                <a:gd name="connsiteY39-14150" fmla="*/ 7212195 h 7250295"/>
                <a:gd name="connsiteX40-14151" fmla="*/ 2152650 w 2219792"/>
                <a:gd name="connsiteY40-14152" fmla="*/ 7212195 h 7250295"/>
                <a:gd name="connsiteX41-14153" fmla="*/ 2206314 w 2219792"/>
                <a:gd name="connsiteY41-14154" fmla="*/ 7184702 h 7250295"/>
                <a:gd name="connsiteX42-14155" fmla="*/ 2171850 w 2219792"/>
                <a:gd name="connsiteY42-14156" fmla="*/ 7046786 h 7250295"/>
                <a:gd name="connsiteX43-14157" fmla="*/ 1687247 w 2219792"/>
                <a:gd name="connsiteY43-14158" fmla="*/ 6680449 h 7250295"/>
                <a:gd name="connsiteX44-14159" fmla="*/ 1708130 w 2219792"/>
                <a:gd name="connsiteY44-14160" fmla="*/ 6550072 h 7250295"/>
                <a:gd name="connsiteX45-14161" fmla="*/ 1668617 w 2219792"/>
                <a:gd name="connsiteY45-14162" fmla="*/ 6451067 h 7250295"/>
                <a:gd name="connsiteX46-14163" fmla="*/ 1657350 w 2219792"/>
                <a:gd name="connsiteY46-14164" fmla="*/ 6250170 h 7250295"/>
                <a:gd name="connsiteX47-14165" fmla="*/ 1679014 w 2219792"/>
                <a:gd name="connsiteY47-14166" fmla="*/ 5979714 h 7250295"/>
                <a:gd name="connsiteX48-14167" fmla="*/ 1727631 w 2219792"/>
                <a:gd name="connsiteY48-14168" fmla="*/ 5512209 h 7250295"/>
                <a:gd name="connsiteX49-14169" fmla="*/ 1739049 w 2219792"/>
                <a:gd name="connsiteY49-14170" fmla="*/ 5363804 h 7250295"/>
                <a:gd name="connsiteX50-14171" fmla="*/ 1797611 w 2219792"/>
                <a:gd name="connsiteY50-14172" fmla="*/ 5317321 h 7250295"/>
                <a:gd name="connsiteX51-14173" fmla="*/ 1884207 w 2219792"/>
                <a:gd name="connsiteY51-14174" fmla="*/ 5097645 h 7250295"/>
                <a:gd name="connsiteX52-14175" fmla="*/ 1909357 w 2219792"/>
                <a:gd name="connsiteY52-14176" fmla="*/ 4805496 h 7250295"/>
                <a:gd name="connsiteX53-14177" fmla="*/ 1900373 w 2219792"/>
                <a:gd name="connsiteY53-14178" fmla="*/ 4348776 h 7250295"/>
                <a:gd name="connsiteX54-14179" fmla="*/ 1881052 w 2219792"/>
                <a:gd name="connsiteY54-14180" fmla="*/ 3902573 h 7250295"/>
                <a:gd name="connsiteX55-14181" fmla="*/ 1855362 w 2219792"/>
                <a:gd name="connsiteY55-14182" fmla="*/ 3584643 h 7250295"/>
                <a:gd name="connsiteX56-14183" fmla="*/ 2056257 w 2219792"/>
                <a:gd name="connsiteY56-14184" fmla="*/ 2654077 h 7250295"/>
                <a:gd name="connsiteX57-14185" fmla="*/ 2042707 w 2219792"/>
                <a:gd name="connsiteY57-14186" fmla="*/ 2404684 h 7250295"/>
                <a:gd name="connsiteX58-14187" fmla="*/ 1981200 w 2219792"/>
                <a:gd name="connsiteY58-14188" fmla="*/ 1864914 h 7250295"/>
                <a:gd name="connsiteX59-14189" fmla="*/ 1936459 w 2219792"/>
                <a:gd name="connsiteY59-14190" fmla="*/ 1677029 h 7250295"/>
                <a:gd name="connsiteX60-14191" fmla="*/ 1922037 w 2219792"/>
                <a:gd name="connsiteY60-14192" fmla="*/ 1432534 h 7250295"/>
                <a:gd name="connsiteX61-14193" fmla="*/ 1874412 w 2219792"/>
                <a:gd name="connsiteY61-14194" fmla="*/ 1302338 h 7250295"/>
                <a:gd name="connsiteX62-14195" fmla="*/ 1407687 w 2219792"/>
                <a:gd name="connsiteY62-14196" fmla="*/ 1134975 h 7250295"/>
                <a:gd name="connsiteX63-14197" fmla="*/ 1309221 w 2219792"/>
                <a:gd name="connsiteY63-14198" fmla="*/ 1020075 h 7250295"/>
                <a:gd name="connsiteX64-14199" fmla="*/ 1365230 w 2219792"/>
                <a:gd name="connsiteY64-14200" fmla="*/ 821521 h 7250295"/>
                <a:gd name="connsiteX65-14201" fmla="*/ 1433407 w 2219792"/>
                <a:gd name="connsiteY65-14202" fmla="*/ 622909 h 7250295"/>
                <a:gd name="connsiteX66-14203" fmla="*/ 1444916 w 2219792"/>
                <a:gd name="connsiteY66-14204" fmla="*/ 380757 h 7250295"/>
                <a:gd name="connsiteX67-14205" fmla="*/ 1330946 w 2219792"/>
                <a:gd name="connsiteY67-14206" fmla="*/ 143773 h 7250295"/>
                <a:gd name="connsiteX68-14207" fmla="*/ 1063645 w 2219792"/>
                <a:gd name="connsiteY68-14208" fmla="*/ 568 h 7250295"/>
                <a:gd name="connsiteX0-14209" fmla="*/ 1063645 w 2207395"/>
                <a:gd name="connsiteY0-14210" fmla="*/ 568 h 7250295"/>
                <a:gd name="connsiteX1-14211" fmla="*/ 809625 w 2207395"/>
                <a:gd name="connsiteY1-14212" fmla="*/ 116070 h 7250295"/>
                <a:gd name="connsiteX2-14213" fmla="*/ 685800 w 2207395"/>
                <a:gd name="connsiteY2-14214" fmla="*/ 297045 h 7250295"/>
                <a:gd name="connsiteX3-14215" fmla="*/ 704850 w 2207395"/>
                <a:gd name="connsiteY3-14216" fmla="*/ 620895 h 7250295"/>
                <a:gd name="connsiteX4-14217" fmla="*/ 838200 w 2207395"/>
                <a:gd name="connsiteY4-14218" fmla="*/ 897120 h 7250295"/>
                <a:gd name="connsiteX5-14219" fmla="*/ 742950 w 2207395"/>
                <a:gd name="connsiteY5-14220" fmla="*/ 1011420 h 7250295"/>
                <a:gd name="connsiteX6-14221" fmla="*/ 133350 w 2207395"/>
                <a:gd name="connsiteY6-14222" fmla="*/ 1220970 h 7250295"/>
                <a:gd name="connsiteX7-14223" fmla="*/ 0 w 2207395"/>
                <a:gd name="connsiteY7-14224" fmla="*/ 2211570 h 7250295"/>
                <a:gd name="connsiteX8-14225" fmla="*/ 333375 w 2207395"/>
                <a:gd name="connsiteY8-14226" fmla="*/ 3106920 h 7250295"/>
                <a:gd name="connsiteX9-14227" fmla="*/ 247650 w 2207395"/>
                <a:gd name="connsiteY9-14228" fmla="*/ 3840345 h 7250295"/>
                <a:gd name="connsiteX10-14229" fmla="*/ 371475 w 2207395"/>
                <a:gd name="connsiteY10-14230" fmla="*/ 4059420 h 7250295"/>
                <a:gd name="connsiteX11-14231" fmla="*/ 495300 w 2207395"/>
                <a:gd name="connsiteY11-14232" fmla="*/ 4278495 h 7250295"/>
                <a:gd name="connsiteX12-14233" fmla="*/ 476250 w 2207395"/>
                <a:gd name="connsiteY12-14234" fmla="*/ 4735695 h 7250295"/>
                <a:gd name="connsiteX13-14235" fmla="*/ 476250 w 2207395"/>
                <a:gd name="connsiteY13-14236" fmla="*/ 5097645 h 7250295"/>
                <a:gd name="connsiteX14-14237" fmla="*/ 371475 w 2207395"/>
                <a:gd name="connsiteY14-14238" fmla="*/ 6145395 h 7250295"/>
                <a:gd name="connsiteX15-14239" fmla="*/ 371475 w 2207395"/>
                <a:gd name="connsiteY15-14240" fmla="*/ 6621645 h 7250295"/>
                <a:gd name="connsiteX16-14241" fmla="*/ 400050 w 2207395"/>
                <a:gd name="connsiteY16-14242" fmla="*/ 6821670 h 7250295"/>
                <a:gd name="connsiteX17-14243" fmla="*/ 323850 w 2207395"/>
                <a:gd name="connsiteY17-14244" fmla="*/ 7002645 h 7250295"/>
                <a:gd name="connsiteX18-14245" fmla="*/ 533400 w 2207395"/>
                <a:gd name="connsiteY18-14246" fmla="*/ 7250295 h 7250295"/>
                <a:gd name="connsiteX19-14247" fmla="*/ 952500 w 2207395"/>
                <a:gd name="connsiteY19-14248" fmla="*/ 7240770 h 7250295"/>
                <a:gd name="connsiteX20-14249" fmla="*/ 733425 w 2207395"/>
                <a:gd name="connsiteY20-14250" fmla="*/ 6821670 h 7250295"/>
                <a:gd name="connsiteX21-14251" fmla="*/ 790575 w 2207395"/>
                <a:gd name="connsiteY21-14252" fmla="*/ 6574020 h 7250295"/>
                <a:gd name="connsiteX22-14253" fmla="*/ 762000 w 2207395"/>
                <a:gd name="connsiteY22-14254" fmla="*/ 6250170 h 7250295"/>
                <a:gd name="connsiteX23-14255" fmla="*/ 885825 w 2207395"/>
                <a:gd name="connsiteY23-14256" fmla="*/ 5411970 h 7250295"/>
                <a:gd name="connsiteX24-14257" fmla="*/ 866775 w 2207395"/>
                <a:gd name="connsiteY24-14258" fmla="*/ 5326245 h 7250295"/>
                <a:gd name="connsiteX25-14259" fmla="*/ 971550 w 2207395"/>
                <a:gd name="connsiteY25-14260" fmla="*/ 5211945 h 7250295"/>
                <a:gd name="connsiteX26-14261" fmla="*/ 962025 w 2207395"/>
                <a:gd name="connsiteY26-14262" fmla="*/ 5069070 h 7250295"/>
                <a:gd name="connsiteX27-14263" fmla="*/ 1104900 w 2207395"/>
                <a:gd name="connsiteY27-14264" fmla="*/ 4526145 h 7250295"/>
                <a:gd name="connsiteX28-14265" fmla="*/ 1123950 w 2207395"/>
                <a:gd name="connsiteY28-14266" fmla="*/ 4392795 h 7250295"/>
                <a:gd name="connsiteX29-14267" fmla="*/ 1276350 w 2207395"/>
                <a:gd name="connsiteY29-14268" fmla="*/ 4649970 h 7250295"/>
                <a:gd name="connsiteX30-14269" fmla="*/ 1352550 w 2207395"/>
                <a:gd name="connsiteY30-14270" fmla="*/ 4926195 h 7250295"/>
                <a:gd name="connsiteX31-14271" fmla="*/ 1333500 w 2207395"/>
                <a:gd name="connsiteY31-14272" fmla="*/ 5069070 h 7250295"/>
                <a:gd name="connsiteX32-14273" fmla="*/ 1371600 w 2207395"/>
                <a:gd name="connsiteY32-14274" fmla="*/ 5078595 h 7250295"/>
                <a:gd name="connsiteX33-14275" fmla="*/ 1247775 w 2207395"/>
                <a:gd name="connsiteY33-14276" fmla="*/ 5516745 h 7250295"/>
                <a:gd name="connsiteX34-14277" fmla="*/ 1257300 w 2207395"/>
                <a:gd name="connsiteY34-14278" fmla="*/ 6469245 h 7250295"/>
                <a:gd name="connsiteX35-14279" fmla="*/ 1333500 w 2207395"/>
                <a:gd name="connsiteY35-14280" fmla="*/ 6583545 h 7250295"/>
                <a:gd name="connsiteX36-14281" fmla="*/ 1314450 w 2207395"/>
                <a:gd name="connsiteY36-14282" fmla="*/ 6735945 h 7250295"/>
                <a:gd name="connsiteX37-14283" fmla="*/ 1323975 w 2207395"/>
                <a:gd name="connsiteY37-14284" fmla="*/ 6859770 h 7250295"/>
                <a:gd name="connsiteX38-14285" fmla="*/ 1304925 w 2207395"/>
                <a:gd name="connsiteY38-14286" fmla="*/ 7012170 h 7250295"/>
                <a:gd name="connsiteX39-14287" fmla="*/ 1704975 w 2207395"/>
                <a:gd name="connsiteY39-14288" fmla="*/ 7212195 h 7250295"/>
                <a:gd name="connsiteX40-14289" fmla="*/ 2152650 w 2207395"/>
                <a:gd name="connsiteY40-14290" fmla="*/ 7212195 h 7250295"/>
                <a:gd name="connsiteX41-14291" fmla="*/ 2206314 w 2207395"/>
                <a:gd name="connsiteY41-14292" fmla="*/ 7184702 h 7250295"/>
                <a:gd name="connsiteX42-14293" fmla="*/ 2171850 w 2207395"/>
                <a:gd name="connsiteY42-14294" fmla="*/ 7046786 h 7250295"/>
                <a:gd name="connsiteX43-14295" fmla="*/ 1687247 w 2207395"/>
                <a:gd name="connsiteY43-14296" fmla="*/ 6680449 h 7250295"/>
                <a:gd name="connsiteX44-14297" fmla="*/ 1708130 w 2207395"/>
                <a:gd name="connsiteY44-14298" fmla="*/ 6550072 h 7250295"/>
                <a:gd name="connsiteX45-14299" fmla="*/ 1668617 w 2207395"/>
                <a:gd name="connsiteY45-14300" fmla="*/ 6451067 h 7250295"/>
                <a:gd name="connsiteX46-14301" fmla="*/ 1657350 w 2207395"/>
                <a:gd name="connsiteY46-14302" fmla="*/ 6250170 h 7250295"/>
                <a:gd name="connsiteX47-14303" fmla="*/ 1679014 w 2207395"/>
                <a:gd name="connsiteY47-14304" fmla="*/ 5979714 h 7250295"/>
                <a:gd name="connsiteX48-14305" fmla="*/ 1727631 w 2207395"/>
                <a:gd name="connsiteY48-14306" fmla="*/ 5512209 h 7250295"/>
                <a:gd name="connsiteX49-14307" fmla="*/ 1739049 w 2207395"/>
                <a:gd name="connsiteY49-14308" fmla="*/ 5363804 h 7250295"/>
                <a:gd name="connsiteX50-14309" fmla="*/ 1797611 w 2207395"/>
                <a:gd name="connsiteY50-14310" fmla="*/ 5317321 h 7250295"/>
                <a:gd name="connsiteX51-14311" fmla="*/ 1884207 w 2207395"/>
                <a:gd name="connsiteY51-14312" fmla="*/ 5097645 h 7250295"/>
                <a:gd name="connsiteX52-14313" fmla="*/ 1909357 w 2207395"/>
                <a:gd name="connsiteY52-14314" fmla="*/ 4805496 h 7250295"/>
                <a:gd name="connsiteX53-14315" fmla="*/ 1900373 w 2207395"/>
                <a:gd name="connsiteY53-14316" fmla="*/ 4348776 h 7250295"/>
                <a:gd name="connsiteX54-14317" fmla="*/ 1881052 w 2207395"/>
                <a:gd name="connsiteY54-14318" fmla="*/ 3902573 h 7250295"/>
                <a:gd name="connsiteX55-14319" fmla="*/ 1855362 w 2207395"/>
                <a:gd name="connsiteY55-14320" fmla="*/ 3584643 h 7250295"/>
                <a:gd name="connsiteX56-14321" fmla="*/ 2056257 w 2207395"/>
                <a:gd name="connsiteY56-14322" fmla="*/ 2654077 h 7250295"/>
                <a:gd name="connsiteX57-14323" fmla="*/ 2042707 w 2207395"/>
                <a:gd name="connsiteY57-14324" fmla="*/ 2404684 h 7250295"/>
                <a:gd name="connsiteX58-14325" fmla="*/ 1981200 w 2207395"/>
                <a:gd name="connsiteY58-14326" fmla="*/ 1864914 h 7250295"/>
                <a:gd name="connsiteX59-14327" fmla="*/ 1936459 w 2207395"/>
                <a:gd name="connsiteY59-14328" fmla="*/ 1677029 h 7250295"/>
                <a:gd name="connsiteX60-14329" fmla="*/ 1922037 w 2207395"/>
                <a:gd name="connsiteY60-14330" fmla="*/ 1432534 h 7250295"/>
                <a:gd name="connsiteX61-14331" fmla="*/ 1874412 w 2207395"/>
                <a:gd name="connsiteY61-14332" fmla="*/ 1302338 h 7250295"/>
                <a:gd name="connsiteX62-14333" fmla="*/ 1407687 w 2207395"/>
                <a:gd name="connsiteY62-14334" fmla="*/ 1134975 h 7250295"/>
                <a:gd name="connsiteX63-14335" fmla="*/ 1309221 w 2207395"/>
                <a:gd name="connsiteY63-14336" fmla="*/ 1020075 h 7250295"/>
                <a:gd name="connsiteX64-14337" fmla="*/ 1365230 w 2207395"/>
                <a:gd name="connsiteY64-14338" fmla="*/ 821521 h 7250295"/>
                <a:gd name="connsiteX65-14339" fmla="*/ 1433407 w 2207395"/>
                <a:gd name="connsiteY65-14340" fmla="*/ 622909 h 7250295"/>
                <a:gd name="connsiteX66-14341" fmla="*/ 1444916 w 2207395"/>
                <a:gd name="connsiteY66-14342" fmla="*/ 380757 h 7250295"/>
                <a:gd name="connsiteX67-14343" fmla="*/ 1330946 w 2207395"/>
                <a:gd name="connsiteY67-14344" fmla="*/ 143773 h 7250295"/>
                <a:gd name="connsiteX68-14345" fmla="*/ 1063645 w 2207395"/>
                <a:gd name="connsiteY68-14346" fmla="*/ 568 h 7250295"/>
                <a:gd name="connsiteX0-14347" fmla="*/ 1063645 w 2197075"/>
                <a:gd name="connsiteY0-14348" fmla="*/ 568 h 7250295"/>
                <a:gd name="connsiteX1-14349" fmla="*/ 809625 w 2197075"/>
                <a:gd name="connsiteY1-14350" fmla="*/ 116070 h 7250295"/>
                <a:gd name="connsiteX2-14351" fmla="*/ 685800 w 2197075"/>
                <a:gd name="connsiteY2-14352" fmla="*/ 297045 h 7250295"/>
                <a:gd name="connsiteX3-14353" fmla="*/ 704850 w 2197075"/>
                <a:gd name="connsiteY3-14354" fmla="*/ 620895 h 7250295"/>
                <a:gd name="connsiteX4-14355" fmla="*/ 838200 w 2197075"/>
                <a:gd name="connsiteY4-14356" fmla="*/ 897120 h 7250295"/>
                <a:gd name="connsiteX5-14357" fmla="*/ 742950 w 2197075"/>
                <a:gd name="connsiteY5-14358" fmla="*/ 1011420 h 7250295"/>
                <a:gd name="connsiteX6-14359" fmla="*/ 133350 w 2197075"/>
                <a:gd name="connsiteY6-14360" fmla="*/ 1220970 h 7250295"/>
                <a:gd name="connsiteX7-14361" fmla="*/ 0 w 2197075"/>
                <a:gd name="connsiteY7-14362" fmla="*/ 2211570 h 7250295"/>
                <a:gd name="connsiteX8-14363" fmla="*/ 333375 w 2197075"/>
                <a:gd name="connsiteY8-14364" fmla="*/ 3106920 h 7250295"/>
                <a:gd name="connsiteX9-14365" fmla="*/ 247650 w 2197075"/>
                <a:gd name="connsiteY9-14366" fmla="*/ 3840345 h 7250295"/>
                <a:gd name="connsiteX10-14367" fmla="*/ 371475 w 2197075"/>
                <a:gd name="connsiteY10-14368" fmla="*/ 4059420 h 7250295"/>
                <a:gd name="connsiteX11-14369" fmla="*/ 495300 w 2197075"/>
                <a:gd name="connsiteY11-14370" fmla="*/ 4278495 h 7250295"/>
                <a:gd name="connsiteX12-14371" fmla="*/ 476250 w 2197075"/>
                <a:gd name="connsiteY12-14372" fmla="*/ 4735695 h 7250295"/>
                <a:gd name="connsiteX13-14373" fmla="*/ 476250 w 2197075"/>
                <a:gd name="connsiteY13-14374" fmla="*/ 5097645 h 7250295"/>
                <a:gd name="connsiteX14-14375" fmla="*/ 371475 w 2197075"/>
                <a:gd name="connsiteY14-14376" fmla="*/ 6145395 h 7250295"/>
                <a:gd name="connsiteX15-14377" fmla="*/ 371475 w 2197075"/>
                <a:gd name="connsiteY15-14378" fmla="*/ 6621645 h 7250295"/>
                <a:gd name="connsiteX16-14379" fmla="*/ 400050 w 2197075"/>
                <a:gd name="connsiteY16-14380" fmla="*/ 6821670 h 7250295"/>
                <a:gd name="connsiteX17-14381" fmla="*/ 323850 w 2197075"/>
                <a:gd name="connsiteY17-14382" fmla="*/ 7002645 h 7250295"/>
                <a:gd name="connsiteX18-14383" fmla="*/ 533400 w 2197075"/>
                <a:gd name="connsiteY18-14384" fmla="*/ 7250295 h 7250295"/>
                <a:gd name="connsiteX19-14385" fmla="*/ 952500 w 2197075"/>
                <a:gd name="connsiteY19-14386" fmla="*/ 7240770 h 7250295"/>
                <a:gd name="connsiteX20-14387" fmla="*/ 733425 w 2197075"/>
                <a:gd name="connsiteY20-14388" fmla="*/ 6821670 h 7250295"/>
                <a:gd name="connsiteX21-14389" fmla="*/ 790575 w 2197075"/>
                <a:gd name="connsiteY21-14390" fmla="*/ 6574020 h 7250295"/>
                <a:gd name="connsiteX22-14391" fmla="*/ 762000 w 2197075"/>
                <a:gd name="connsiteY22-14392" fmla="*/ 6250170 h 7250295"/>
                <a:gd name="connsiteX23-14393" fmla="*/ 885825 w 2197075"/>
                <a:gd name="connsiteY23-14394" fmla="*/ 5411970 h 7250295"/>
                <a:gd name="connsiteX24-14395" fmla="*/ 866775 w 2197075"/>
                <a:gd name="connsiteY24-14396" fmla="*/ 5326245 h 7250295"/>
                <a:gd name="connsiteX25-14397" fmla="*/ 971550 w 2197075"/>
                <a:gd name="connsiteY25-14398" fmla="*/ 5211945 h 7250295"/>
                <a:gd name="connsiteX26-14399" fmla="*/ 962025 w 2197075"/>
                <a:gd name="connsiteY26-14400" fmla="*/ 5069070 h 7250295"/>
                <a:gd name="connsiteX27-14401" fmla="*/ 1104900 w 2197075"/>
                <a:gd name="connsiteY27-14402" fmla="*/ 4526145 h 7250295"/>
                <a:gd name="connsiteX28-14403" fmla="*/ 1123950 w 2197075"/>
                <a:gd name="connsiteY28-14404" fmla="*/ 4392795 h 7250295"/>
                <a:gd name="connsiteX29-14405" fmla="*/ 1276350 w 2197075"/>
                <a:gd name="connsiteY29-14406" fmla="*/ 4649970 h 7250295"/>
                <a:gd name="connsiteX30-14407" fmla="*/ 1352550 w 2197075"/>
                <a:gd name="connsiteY30-14408" fmla="*/ 4926195 h 7250295"/>
                <a:gd name="connsiteX31-14409" fmla="*/ 1333500 w 2197075"/>
                <a:gd name="connsiteY31-14410" fmla="*/ 5069070 h 7250295"/>
                <a:gd name="connsiteX32-14411" fmla="*/ 1371600 w 2197075"/>
                <a:gd name="connsiteY32-14412" fmla="*/ 5078595 h 7250295"/>
                <a:gd name="connsiteX33-14413" fmla="*/ 1247775 w 2197075"/>
                <a:gd name="connsiteY33-14414" fmla="*/ 5516745 h 7250295"/>
                <a:gd name="connsiteX34-14415" fmla="*/ 1257300 w 2197075"/>
                <a:gd name="connsiteY34-14416" fmla="*/ 6469245 h 7250295"/>
                <a:gd name="connsiteX35-14417" fmla="*/ 1333500 w 2197075"/>
                <a:gd name="connsiteY35-14418" fmla="*/ 6583545 h 7250295"/>
                <a:gd name="connsiteX36-14419" fmla="*/ 1314450 w 2197075"/>
                <a:gd name="connsiteY36-14420" fmla="*/ 6735945 h 7250295"/>
                <a:gd name="connsiteX37-14421" fmla="*/ 1323975 w 2197075"/>
                <a:gd name="connsiteY37-14422" fmla="*/ 6859770 h 7250295"/>
                <a:gd name="connsiteX38-14423" fmla="*/ 1304925 w 2197075"/>
                <a:gd name="connsiteY38-14424" fmla="*/ 7012170 h 7250295"/>
                <a:gd name="connsiteX39-14425" fmla="*/ 1704975 w 2197075"/>
                <a:gd name="connsiteY39-14426" fmla="*/ 7212195 h 7250295"/>
                <a:gd name="connsiteX40-14427" fmla="*/ 2152650 w 2197075"/>
                <a:gd name="connsiteY40-14428" fmla="*/ 7212195 h 7250295"/>
                <a:gd name="connsiteX41-14429" fmla="*/ 2189006 w 2197075"/>
                <a:gd name="connsiteY41-14430" fmla="*/ 7199125 h 7250295"/>
                <a:gd name="connsiteX42-14431" fmla="*/ 2171850 w 2197075"/>
                <a:gd name="connsiteY42-14432" fmla="*/ 7046786 h 7250295"/>
                <a:gd name="connsiteX43-14433" fmla="*/ 1687247 w 2197075"/>
                <a:gd name="connsiteY43-14434" fmla="*/ 6680449 h 7250295"/>
                <a:gd name="connsiteX44-14435" fmla="*/ 1708130 w 2197075"/>
                <a:gd name="connsiteY44-14436" fmla="*/ 6550072 h 7250295"/>
                <a:gd name="connsiteX45-14437" fmla="*/ 1668617 w 2197075"/>
                <a:gd name="connsiteY45-14438" fmla="*/ 6451067 h 7250295"/>
                <a:gd name="connsiteX46-14439" fmla="*/ 1657350 w 2197075"/>
                <a:gd name="connsiteY46-14440" fmla="*/ 6250170 h 7250295"/>
                <a:gd name="connsiteX47-14441" fmla="*/ 1679014 w 2197075"/>
                <a:gd name="connsiteY47-14442" fmla="*/ 5979714 h 7250295"/>
                <a:gd name="connsiteX48-14443" fmla="*/ 1727631 w 2197075"/>
                <a:gd name="connsiteY48-14444" fmla="*/ 5512209 h 7250295"/>
                <a:gd name="connsiteX49-14445" fmla="*/ 1739049 w 2197075"/>
                <a:gd name="connsiteY49-14446" fmla="*/ 5363804 h 7250295"/>
                <a:gd name="connsiteX50-14447" fmla="*/ 1797611 w 2197075"/>
                <a:gd name="connsiteY50-14448" fmla="*/ 5317321 h 7250295"/>
                <a:gd name="connsiteX51-14449" fmla="*/ 1884207 w 2197075"/>
                <a:gd name="connsiteY51-14450" fmla="*/ 5097645 h 7250295"/>
                <a:gd name="connsiteX52-14451" fmla="*/ 1909357 w 2197075"/>
                <a:gd name="connsiteY52-14452" fmla="*/ 4805496 h 7250295"/>
                <a:gd name="connsiteX53-14453" fmla="*/ 1900373 w 2197075"/>
                <a:gd name="connsiteY53-14454" fmla="*/ 4348776 h 7250295"/>
                <a:gd name="connsiteX54-14455" fmla="*/ 1881052 w 2197075"/>
                <a:gd name="connsiteY54-14456" fmla="*/ 3902573 h 7250295"/>
                <a:gd name="connsiteX55-14457" fmla="*/ 1855362 w 2197075"/>
                <a:gd name="connsiteY55-14458" fmla="*/ 3584643 h 7250295"/>
                <a:gd name="connsiteX56-14459" fmla="*/ 2056257 w 2197075"/>
                <a:gd name="connsiteY56-14460" fmla="*/ 2654077 h 7250295"/>
                <a:gd name="connsiteX57-14461" fmla="*/ 2042707 w 2197075"/>
                <a:gd name="connsiteY57-14462" fmla="*/ 2404684 h 7250295"/>
                <a:gd name="connsiteX58-14463" fmla="*/ 1981200 w 2197075"/>
                <a:gd name="connsiteY58-14464" fmla="*/ 1864914 h 7250295"/>
                <a:gd name="connsiteX59-14465" fmla="*/ 1936459 w 2197075"/>
                <a:gd name="connsiteY59-14466" fmla="*/ 1677029 h 7250295"/>
                <a:gd name="connsiteX60-14467" fmla="*/ 1922037 w 2197075"/>
                <a:gd name="connsiteY60-14468" fmla="*/ 1432534 h 7250295"/>
                <a:gd name="connsiteX61-14469" fmla="*/ 1874412 w 2197075"/>
                <a:gd name="connsiteY61-14470" fmla="*/ 1302338 h 7250295"/>
                <a:gd name="connsiteX62-14471" fmla="*/ 1407687 w 2197075"/>
                <a:gd name="connsiteY62-14472" fmla="*/ 1134975 h 7250295"/>
                <a:gd name="connsiteX63-14473" fmla="*/ 1309221 w 2197075"/>
                <a:gd name="connsiteY63-14474" fmla="*/ 1020075 h 7250295"/>
                <a:gd name="connsiteX64-14475" fmla="*/ 1365230 w 2197075"/>
                <a:gd name="connsiteY64-14476" fmla="*/ 821521 h 7250295"/>
                <a:gd name="connsiteX65-14477" fmla="*/ 1433407 w 2197075"/>
                <a:gd name="connsiteY65-14478" fmla="*/ 622909 h 7250295"/>
                <a:gd name="connsiteX66-14479" fmla="*/ 1444916 w 2197075"/>
                <a:gd name="connsiteY66-14480" fmla="*/ 380757 h 7250295"/>
                <a:gd name="connsiteX67-14481" fmla="*/ 1330946 w 2197075"/>
                <a:gd name="connsiteY67-14482" fmla="*/ 143773 h 7250295"/>
                <a:gd name="connsiteX68-14483" fmla="*/ 1063645 w 2197075"/>
                <a:gd name="connsiteY68-14484" fmla="*/ 568 h 7250295"/>
                <a:gd name="connsiteX0-14485" fmla="*/ 1063645 w 2213217"/>
                <a:gd name="connsiteY0-14486" fmla="*/ 568 h 7250295"/>
                <a:gd name="connsiteX1-14487" fmla="*/ 809625 w 2213217"/>
                <a:gd name="connsiteY1-14488" fmla="*/ 116070 h 7250295"/>
                <a:gd name="connsiteX2-14489" fmla="*/ 685800 w 2213217"/>
                <a:gd name="connsiteY2-14490" fmla="*/ 297045 h 7250295"/>
                <a:gd name="connsiteX3-14491" fmla="*/ 704850 w 2213217"/>
                <a:gd name="connsiteY3-14492" fmla="*/ 620895 h 7250295"/>
                <a:gd name="connsiteX4-14493" fmla="*/ 838200 w 2213217"/>
                <a:gd name="connsiteY4-14494" fmla="*/ 897120 h 7250295"/>
                <a:gd name="connsiteX5-14495" fmla="*/ 742950 w 2213217"/>
                <a:gd name="connsiteY5-14496" fmla="*/ 1011420 h 7250295"/>
                <a:gd name="connsiteX6-14497" fmla="*/ 133350 w 2213217"/>
                <a:gd name="connsiteY6-14498" fmla="*/ 1220970 h 7250295"/>
                <a:gd name="connsiteX7-14499" fmla="*/ 0 w 2213217"/>
                <a:gd name="connsiteY7-14500" fmla="*/ 2211570 h 7250295"/>
                <a:gd name="connsiteX8-14501" fmla="*/ 333375 w 2213217"/>
                <a:gd name="connsiteY8-14502" fmla="*/ 3106920 h 7250295"/>
                <a:gd name="connsiteX9-14503" fmla="*/ 247650 w 2213217"/>
                <a:gd name="connsiteY9-14504" fmla="*/ 3840345 h 7250295"/>
                <a:gd name="connsiteX10-14505" fmla="*/ 371475 w 2213217"/>
                <a:gd name="connsiteY10-14506" fmla="*/ 4059420 h 7250295"/>
                <a:gd name="connsiteX11-14507" fmla="*/ 495300 w 2213217"/>
                <a:gd name="connsiteY11-14508" fmla="*/ 4278495 h 7250295"/>
                <a:gd name="connsiteX12-14509" fmla="*/ 476250 w 2213217"/>
                <a:gd name="connsiteY12-14510" fmla="*/ 4735695 h 7250295"/>
                <a:gd name="connsiteX13-14511" fmla="*/ 476250 w 2213217"/>
                <a:gd name="connsiteY13-14512" fmla="*/ 5097645 h 7250295"/>
                <a:gd name="connsiteX14-14513" fmla="*/ 371475 w 2213217"/>
                <a:gd name="connsiteY14-14514" fmla="*/ 6145395 h 7250295"/>
                <a:gd name="connsiteX15-14515" fmla="*/ 371475 w 2213217"/>
                <a:gd name="connsiteY15-14516" fmla="*/ 6621645 h 7250295"/>
                <a:gd name="connsiteX16-14517" fmla="*/ 400050 w 2213217"/>
                <a:gd name="connsiteY16-14518" fmla="*/ 6821670 h 7250295"/>
                <a:gd name="connsiteX17-14519" fmla="*/ 323850 w 2213217"/>
                <a:gd name="connsiteY17-14520" fmla="*/ 7002645 h 7250295"/>
                <a:gd name="connsiteX18-14521" fmla="*/ 533400 w 2213217"/>
                <a:gd name="connsiteY18-14522" fmla="*/ 7250295 h 7250295"/>
                <a:gd name="connsiteX19-14523" fmla="*/ 952500 w 2213217"/>
                <a:gd name="connsiteY19-14524" fmla="*/ 7240770 h 7250295"/>
                <a:gd name="connsiteX20-14525" fmla="*/ 733425 w 2213217"/>
                <a:gd name="connsiteY20-14526" fmla="*/ 6821670 h 7250295"/>
                <a:gd name="connsiteX21-14527" fmla="*/ 790575 w 2213217"/>
                <a:gd name="connsiteY21-14528" fmla="*/ 6574020 h 7250295"/>
                <a:gd name="connsiteX22-14529" fmla="*/ 762000 w 2213217"/>
                <a:gd name="connsiteY22-14530" fmla="*/ 6250170 h 7250295"/>
                <a:gd name="connsiteX23-14531" fmla="*/ 885825 w 2213217"/>
                <a:gd name="connsiteY23-14532" fmla="*/ 5411970 h 7250295"/>
                <a:gd name="connsiteX24-14533" fmla="*/ 866775 w 2213217"/>
                <a:gd name="connsiteY24-14534" fmla="*/ 5326245 h 7250295"/>
                <a:gd name="connsiteX25-14535" fmla="*/ 971550 w 2213217"/>
                <a:gd name="connsiteY25-14536" fmla="*/ 5211945 h 7250295"/>
                <a:gd name="connsiteX26-14537" fmla="*/ 962025 w 2213217"/>
                <a:gd name="connsiteY26-14538" fmla="*/ 5069070 h 7250295"/>
                <a:gd name="connsiteX27-14539" fmla="*/ 1104900 w 2213217"/>
                <a:gd name="connsiteY27-14540" fmla="*/ 4526145 h 7250295"/>
                <a:gd name="connsiteX28-14541" fmla="*/ 1123950 w 2213217"/>
                <a:gd name="connsiteY28-14542" fmla="*/ 4392795 h 7250295"/>
                <a:gd name="connsiteX29-14543" fmla="*/ 1276350 w 2213217"/>
                <a:gd name="connsiteY29-14544" fmla="*/ 4649970 h 7250295"/>
                <a:gd name="connsiteX30-14545" fmla="*/ 1352550 w 2213217"/>
                <a:gd name="connsiteY30-14546" fmla="*/ 4926195 h 7250295"/>
                <a:gd name="connsiteX31-14547" fmla="*/ 1333500 w 2213217"/>
                <a:gd name="connsiteY31-14548" fmla="*/ 5069070 h 7250295"/>
                <a:gd name="connsiteX32-14549" fmla="*/ 1371600 w 2213217"/>
                <a:gd name="connsiteY32-14550" fmla="*/ 5078595 h 7250295"/>
                <a:gd name="connsiteX33-14551" fmla="*/ 1247775 w 2213217"/>
                <a:gd name="connsiteY33-14552" fmla="*/ 5516745 h 7250295"/>
                <a:gd name="connsiteX34-14553" fmla="*/ 1257300 w 2213217"/>
                <a:gd name="connsiteY34-14554" fmla="*/ 6469245 h 7250295"/>
                <a:gd name="connsiteX35-14555" fmla="*/ 1333500 w 2213217"/>
                <a:gd name="connsiteY35-14556" fmla="*/ 6583545 h 7250295"/>
                <a:gd name="connsiteX36-14557" fmla="*/ 1314450 w 2213217"/>
                <a:gd name="connsiteY36-14558" fmla="*/ 6735945 h 7250295"/>
                <a:gd name="connsiteX37-14559" fmla="*/ 1323975 w 2213217"/>
                <a:gd name="connsiteY37-14560" fmla="*/ 6859770 h 7250295"/>
                <a:gd name="connsiteX38-14561" fmla="*/ 1304925 w 2213217"/>
                <a:gd name="connsiteY38-14562" fmla="*/ 7012170 h 7250295"/>
                <a:gd name="connsiteX39-14563" fmla="*/ 1704975 w 2213217"/>
                <a:gd name="connsiteY39-14564" fmla="*/ 7212195 h 7250295"/>
                <a:gd name="connsiteX40-14565" fmla="*/ 2152650 w 2213217"/>
                <a:gd name="connsiteY40-14566" fmla="*/ 7212195 h 7250295"/>
                <a:gd name="connsiteX41-14567" fmla="*/ 2189006 w 2213217"/>
                <a:gd name="connsiteY41-14568" fmla="*/ 7199125 h 7250295"/>
                <a:gd name="connsiteX42-14569" fmla="*/ 2171850 w 2213217"/>
                <a:gd name="connsiteY42-14570" fmla="*/ 7046786 h 7250295"/>
                <a:gd name="connsiteX43-14571" fmla="*/ 1687247 w 2213217"/>
                <a:gd name="connsiteY43-14572" fmla="*/ 6680449 h 7250295"/>
                <a:gd name="connsiteX44-14573" fmla="*/ 1708130 w 2213217"/>
                <a:gd name="connsiteY44-14574" fmla="*/ 6550072 h 7250295"/>
                <a:gd name="connsiteX45-14575" fmla="*/ 1668617 w 2213217"/>
                <a:gd name="connsiteY45-14576" fmla="*/ 6451067 h 7250295"/>
                <a:gd name="connsiteX46-14577" fmla="*/ 1657350 w 2213217"/>
                <a:gd name="connsiteY46-14578" fmla="*/ 6250170 h 7250295"/>
                <a:gd name="connsiteX47-14579" fmla="*/ 1679014 w 2213217"/>
                <a:gd name="connsiteY47-14580" fmla="*/ 5979714 h 7250295"/>
                <a:gd name="connsiteX48-14581" fmla="*/ 1727631 w 2213217"/>
                <a:gd name="connsiteY48-14582" fmla="*/ 5512209 h 7250295"/>
                <a:gd name="connsiteX49-14583" fmla="*/ 1739049 w 2213217"/>
                <a:gd name="connsiteY49-14584" fmla="*/ 5363804 h 7250295"/>
                <a:gd name="connsiteX50-14585" fmla="*/ 1797611 w 2213217"/>
                <a:gd name="connsiteY50-14586" fmla="*/ 5317321 h 7250295"/>
                <a:gd name="connsiteX51-14587" fmla="*/ 1884207 w 2213217"/>
                <a:gd name="connsiteY51-14588" fmla="*/ 5097645 h 7250295"/>
                <a:gd name="connsiteX52-14589" fmla="*/ 1909357 w 2213217"/>
                <a:gd name="connsiteY52-14590" fmla="*/ 4805496 h 7250295"/>
                <a:gd name="connsiteX53-14591" fmla="*/ 1900373 w 2213217"/>
                <a:gd name="connsiteY53-14592" fmla="*/ 4348776 h 7250295"/>
                <a:gd name="connsiteX54-14593" fmla="*/ 1881052 w 2213217"/>
                <a:gd name="connsiteY54-14594" fmla="*/ 3902573 h 7250295"/>
                <a:gd name="connsiteX55-14595" fmla="*/ 1855362 w 2213217"/>
                <a:gd name="connsiteY55-14596" fmla="*/ 3584643 h 7250295"/>
                <a:gd name="connsiteX56-14597" fmla="*/ 2056257 w 2213217"/>
                <a:gd name="connsiteY56-14598" fmla="*/ 2654077 h 7250295"/>
                <a:gd name="connsiteX57-14599" fmla="*/ 2042707 w 2213217"/>
                <a:gd name="connsiteY57-14600" fmla="*/ 2404684 h 7250295"/>
                <a:gd name="connsiteX58-14601" fmla="*/ 1981200 w 2213217"/>
                <a:gd name="connsiteY58-14602" fmla="*/ 1864914 h 7250295"/>
                <a:gd name="connsiteX59-14603" fmla="*/ 1936459 w 2213217"/>
                <a:gd name="connsiteY59-14604" fmla="*/ 1677029 h 7250295"/>
                <a:gd name="connsiteX60-14605" fmla="*/ 1922037 w 2213217"/>
                <a:gd name="connsiteY60-14606" fmla="*/ 1432534 h 7250295"/>
                <a:gd name="connsiteX61-14607" fmla="*/ 1874412 w 2213217"/>
                <a:gd name="connsiteY61-14608" fmla="*/ 1302338 h 7250295"/>
                <a:gd name="connsiteX62-14609" fmla="*/ 1407687 w 2213217"/>
                <a:gd name="connsiteY62-14610" fmla="*/ 1134975 h 7250295"/>
                <a:gd name="connsiteX63-14611" fmla="*/ 1309221 w 2213217"/>
                <a:gd name="connsiteY63-14612" fmla="*/ 1020075 h 7250295"/>
                <a:gd name="connsiteX64-14613" fmla="*/ 1365230 w 2213217"/>
                <a:gd name="connsiteY64-14614" fmla="*/ 821521 h 7250295"/>
                <a:gd name="connsiteX65-14615" fmla="*/ 1433407 w 2213217"/>
                <a:gd name="connsiteY65-14616" fmla="*/ 622909 h 7250295"/>
                <a:gd name="connsiteX66-14617" fmla="*/ 1444916 w 2213217"/>
                <a:gd name="connsiteY66-14618" fmla="*/ 380757 h 7250295"/>
                <a:gd name="connsiteX67-14619" fmla="*/ 1330946 w 2213217"/>
                <a:gd name="connsiteY67-14620" fmla="*/ 143773 h 7250295"/>
                <a:gd name="connsiteX68-14621" fmla="*/ 1063645 w 2213217"/>
                <a:gd name="connsiteY68-14622" fmla="*/ 568 h 7250295"/>
                <a:gd name="connsiteX0-14623" fmla="*/ 1063645 w 2213217"/>
                <a:gd name="connsiteY0-14624" fmla="*/ 568 h 7250295"/>
                <a:gd name="connsiteX1-14625" fmla="*/ 809625 w 2213217"/>
                <a:gd name="connsiteY1-14626" fmla="*/ 116070 h 7250295"/>
                <a:gd name="connsiteX2-14627" fmla="*/ 685800 w 2213217"/>
                <a:gd name="connsiteY2-14628" fmla="*/ 297045 h 7250295"/>
                <a:gd name="connsiteX3-14629" fmla="*/ 704850 w 2213217"/>
                <a:gd name="connsiteY3-14630" fmla="*/ 620895 h 7250295"/>
                <a:gd name="connsiteX4-14631" fmla="*/ 838200 w 2213217"/>
                <a:gd name="connsiteY4-14632" fmla="*/ 897120 h 7250295"/>
                <a:gd name="connsiteX5-14633" fmla="*/ 742950 w 2213217"/>
                <a:gd name="connsiteY5-14634" fmla="*/ 1011420 h 7250295"/>
                <a:gd name="connsiteX6-14635" fmla="*/ 133350 w 2213217"/>
                <a:gd name="connsiteY6-14636" fmla="*/ 1220970 h 7250295"/>
                <a:gd name="connsiteX7-14637" fmla="*/ 0 w 2213217"/>
                <a:gd name="connsiteY7-14638" fmla="*/ 2211570 h 7250295"/>
                <a:gd name="connsiteX8-14639" fmla="*/ 333375 w 2213217"/>
                <a:gd name="connsiteY8-14640" fmla="*/ 3106920 h 7250295"/>
                <a:gd name="connsiteX9-14641" fmla="*/ 247650 w 2213217"/>
                <a:gd name="connsiteY9-14642" fmla="*/ 3840345 h 7250295"/>
                <a:gd name="connsiteX10-14643" fmla="*/ 371475 w 2213217"/>
                <a:gd name="connsiteY10-14644" fmla="*/ 4059420 h 7250295"/>
                <a:gd name="connsiteX11-14645" fmla="*/ 495300 w 2213217"/>
                <a:gd name="connsiteY11-14646" fmla="*/ 4278495 h 7250295"/>
                <a:gd name="connsiteX12-14647" fmla="*/ 476250 w 2213217"/>
                <a:gd name="connsiteY12-14648" fmla="*/ 4735695 h 7250295"/>
                <a:gd name="connsiteX13-14649" fmla="*/ 476250 w 2213217"/>
                <a:gd name="connsiteY13-14650" fmla="*/ 5097645 h 7250295"/>
                <a:gd name="connsiteX14-14651" fmla="*/ 371475 w 2213217"/>
                <a:gd name="connsiteY14-14652" fmla="*/ 6145395 h 7250295"/>
                <a:gd name="connsiteX15-14653" fmla="*/ 371475 w 2213217"/>
                <a:gd name="connsiteY15-14654" fmla="*/ 6621645 h 7250295"/>
                <a:gd name="connsiteX16-14655" fmla="*/ 400050 w 2213217"/>
                <a:gd name="connsiteY16-14656" fmla="*/ 6821670 h 7250295"/>
                <a:gd name="connsiteX17-14657" fmla="*/ 323850 w 2213217"/>
                <a:gd name="connsiteY17-14658" fmla="*/ 7002645 h 7250295"/>
                <a:gd name="connsiteX18-14659" fmla="*/ 533400 w 2213217"/>
                <a:gd name="connsiteY18-14660" fmla="*/ 7250295 h 7250295"/>
                <a:gd name="connsiteX19-14661" fmla="*/ 952500 w 2213217"/>
                <a:gd name="connsiteY19-14662" fmla="*/ 7240770 h 7250295"/>
                <a:gd name="connsiteX20-14663" fmla="*/ 733425 w 2213217"/>
                <a:gd name="connsiteY20-14664" fmla="*/ 6821670 h 7250295"/>
                <a:gd name="connsiteX21-14665" fmla="*/ 790575 w 2213217"/>
                <a:gd name="connsiteY21-14666" fmla="*/ 6574020 h 7250295"/>
                <a:gd name="connsiteX22-14667" fmla="*/ 762000 w 2213217"/>
                <a:gd name="connsiteY22-14668" fmla="*/ 6250170 h 7250295"/>
                <a:gd name="connsiteX23-14669" fmla="*/ 885825 w 2213217"/>
                <a:gd name="connsiteY23-14670" fmla="*/ 5411970 h 7250295"/>
                <a:gd name="connsiteX24-14671" fmla="*/ 866775 w 2213217"/>
                <a:gd name="connsiteY24-14672" fmla="*/ 5326245 h 7250295"/>
                <a:gd name="connsiteX25-14673" fmla="*/ 971550 w 2213217"/>
                <a:gd name="connsiteY25-14674" fmla="*/ 5211945 h 7250295"/>
                <a:gd name="connsiteX26-14675" fmla="*/ 962025 w 2213217"/>
                <a:gd name="connsiteY26-14676" fmla="*/ 5069070 h 7250295"/>
                <a:gd name="connsiteX27-14677" fmla="*/ 1104900 w 2213217"/>
                <a:gd name="connsiteY27-14678" fmla="*/ 4526145 h 7250295"/>
                <a:gd name="connsiteX28-14679" fmla="*/ 1123950 w 2213217"/>
                <a:gd name="connsiteY28-14680" fmla="*/ 4392795 h 7250295"/>
                <a:gd name="connsiteX29-14681" fmla="*/ 1276350 w 2213217"/>
                <a:gd name="connsiteY29-14682" fmla="*/ 4649970 h 7250295"/>
                <a:gd name="connsiteX30-14683" fmla="*/ 1352550 w 2213217"/>
                <a:gd name="connsiteY30-14684" fmla="*/ 4926195 h 7250295"/>
                <a:gd name="connsiteX31-14685" fmla="*/ 1333500 w 2213217"/>
                <a:gd name="connsiteY31-14686" fmla="*/ 5069070 h 7250295"/>
                <a:gd name="connsiteX32-14687" fmla="*/ 1371600 w 2213217"/>
                <a:gd name="connsiteY32-14688" fmla="*/ 5078595 h 7250295"/>
                <a:gd name="connsiteX33-14689" fmla="*/ 1247775 w 2213217"/>
                <a:gd name="connsiteY33-14690" fmla="*/ 5516745 h 7250295"/>
                <a:gd name="connsiteX34-14691" fmla="*/ 1257300 w 2213217"/>
                <a:gd name="connsiteY34-14692" fmla="*/ 6469245 h 7250295"/>
                <a:gd name="connsiteX35-14693" fmla="*/ 1333500 w 2213217"/>
                <a:gd name="connsiteY35-14694" fmla="*/ 6583545 h 7250295"/>
                <a:gd name="connsiteX36-14695" fmla="*/ 1314450 w 2213217"/>
                <a:gd name="connsiteY36-14696" fmla="*/ 6735945 h 7250295"/>
                <a:gd name="connsiteX37-14697" fmla="*/ 1323975 w 2213217"/>
                <a:gd name="connsiteY37-14698" fmla="*/ 6859770 h 7250295"/>
                <a:gd name="connsiteX38-14699" fmla="*/ 1304925 w 2213217"/>
                <a:gd name="connsiteY38-14700" fmla="*/ 7012170 h 7250295"/>
                <a:gd name="connsiteX39-14701" fmla="*/ 1704975 w 2213217"/>
                <a:gd name="connsiteY39-14702" fmla="*/ 7212195 h 7250295"/>
                <a:gd name="connsiteX40-14703" fmla="*/ 1985347 w 2213217"/>
                <a:gd name="connsiteY40-14704" fmla="*/ 7226618 h 7250295"/>
                <a:gd name="connsiteX41-14705" fmla="*/ 2189006 w 2213217"/>
                <a:gd name="connsiteY41-14706" fmla="*/ 7199125 h 7250295"/>
                <a:gd name="connsiteX42-14707" fmla="*/ 2171850 w 2213217"/>
                <a:gd name="connsiteY42-14708" fmla="*/ 7046786 h 7250295"/>
                <a:gd name="connsiteX43-14709" fmla="*/ 1687247 w 2213217"/>
                <a:gd name="connsiteY43-14710" fmla="*/ 6680449 h 7250295"/>
                <a:gd name="connsiteX44-14711" fmla="*/ 1708130 w 2213217"/>
                <a:gd name="connsiteY44-14712" fmla="*/ 6550072 h 7250295"/>
                <a:gd name="connsiteX45-14713" fmla="*/ 1668617 w 2213217"/>
                <a:gd name="connsiteY45-14714" fmla="*/ 6451067 h 7250295"/>
                <a:gd name="connsiteX46-14715" fmla="*/ 1657350 w 2213217"/>
                <a:gd name="connsiteY46-14716" fmla="*/ 6250170 h 7250295"/>
                <a:gd name="connsiteX47-14717" fmla="*/ 1679014 w 2213217"/>
                <a:gd name="connsiteY47-14718" fmla="*/ 5979714 h 7250295"/>
                <a:gd name="connsiteX48-14719" fmla="*/ 1727631 w 2213217"/>
                <a:gd name="connsiteY48-14720" fmla="*/ 5512209 h 7250295"/>
                <a:gd name="connsiteX49-14721" fmla="*/ 1739049 w 2213217"/>
                <a:gd name="connsiteY49-14722" fmla="*/ 5363804 h 7250295"/>
                <a:gd name="connsiteX50-14723" fmla="*/ 1797611 w 2213217"/>
                <a:gd name="connsiteY50-14724" fmla="*/ 5317321 h 7250295"/>
                <a:gd name="connsiteX51-14725" fmla="*/ 1884207 w 2213217"/>
                <a:gd name="connsiteY51-14726" fmla="*/ 5097645 h 7250295"/>
                <a:gd name="connsiteX52-14727" fmla="*/ 1909357 w 2213217"/>
                <a:gd name="connsiteY52-14728" fmla="*/ 4805496 h 7250295"/>
                <a:gd name="connsiteX53-14729" fmla="*/ 1900373 w 2213217"/>
                <a:gd name="connsiteY53-14730" fmla="*/ 4348776 h 7250295"/>
                <a:gd name="connsiteX54-14731" fmla="*/ 1881052 w 2213217"/>
                <a:gd name="connsiteY54-14732" fmla="*/ 3902573 h 7250295"/>
                <a:gd name="connsiteX55-14733" fmla="*/ 1855362 w 2213217"/>
                <a:gd name="connsiteY55-14734" fmla="*/ 3584643 h 7250295"/>
                <a:gd name="connsiteX56-14735" fmla="*/ 2056257 w 2213217"/>
                <a:gd name="connsiteY56-14736" fmla="*/ 2654077 h 7250295"/>
                <a:gd name="connsiteX57-14737" fmla="*/ 2042707 w 2213217"/>
                <a:gd name="connsiteY57-14738" fmla="*/ 2404684 h 7250295"/>
                <a:gd name="connsiteX58-14739" fmla="*/ 1981200 w 2213217"/>
                <a:gd name="connsiteY58-14740" fmla="*/ 1864914 h 7250295"/>
                <a:gd name="connsiteX59-14741" fmla="*/ 1936459 w 2213217"/>
                <a:gd name="connsiteY59-14742" fmla="*/ 1677029 h 7250295"/>
                <a:gd name="connsiteX60-14743" fmla="*/ 1922037 w 2213217"/>
                <a:gd name="connsiteY60-14744" fmla="*/ 1432534 h 7250295"/>
                <a:gd name="connsiteX61-14745" fmla="*/ 1874412 w 2213217"/>
                <a:gd name="connsiteY61-14746" fmla="*/ 1302338 h 7250295"/>
                <a:gd name="connsiteX62-14747" fmla="*/ 1407687 w 2213217"/>
                <a:gd name="connsiteY62-14748" fmla="*/ 1134975 h 7250295"/>
                <a:gd name="connsiteX63-14749" fmla="*/ 1309221 w 2213217"/>
                <a:gd name="connsiteY63-14750" fmla="*/ 1020075 h 7250295"/>
                <a:gd name="connsiteX64-14751" fmla="*/ 1365230 w 2213217"/>
                <a:gd name="connsiteY64-14752" fmla="*/ 821521 h 7250295"/>
                <a:gd name="connsiteX65-14753" fmla="*/ 1433407 w 2213217"/>
                <a:gd name="connsiteY65-14754" fmla="*/ 622909 h 7250295"/>
                <a:gd name="connsiteX66-14755" fmla="*/ 1444916 w 2213217"/>
                <a:gd name="connsiteY66-14756" fmla="*/ 380757 h 7250295"/>
                <a:gd name="connsiteX67-14757" fmla="*/ 1330946 w 2213217"/>
                <a:gd name="connsiteY67-14758" fmla="*/ 143773 h 7250295"/>
                <a:gd name="connsiteX68-14759" fmla="*/ 1063645 w 2213217"/>
                <a:gd name="connsiteY68-14760" fmla="*/ 568 h 7250295"/>
                <a:gd name="connsiteX0-14761" fmla="*/ 1063645 w 2213217"/>
                <a:gd name="connsiteY0-14762" fmla="*/ 568 h 7250295"/>
                <a:gd name="connsiteX1-14763" fmla="*/ 809625 w 2213217"/>
                <a:gd name="connsiteY1-14764" fmla="*/ 116070 h 7250295"/>
                <a:gd name="connsiteX2-14765" fmla="*/ 685800 w 2213217"/>
                <a:gd name="connsiteY2-14766" fmla="*/ 297045 h 7250295"/>
                <a:gd name="connsiteX3-14767" fmla="*/ 704850 w 2213217"/>
                <a:gd name="connsiteY3-14768" fmla="*/ 620895 h 7250295"/>
                <a:gd name="connsiteX4-14769" fmla="*/ 838200 w 2213217"/>
                <a:gd name="connsiteY4-14770" fmla="*/ 897120 h 7250295"/>
                <a:gd name="connsiteX5-14771" fmla="*/ 742950 w 2213217"/>
                <a:gd name="connsiteY5-14772" fmla="*/ 1011420 h 7250295"/>
                <a:gd name="connsiteX6-14773" fmla="*/ 133350 w 2213217"/>
                <a:gd name="connsiteY6-14774" fmla="*/ 1220970 h 7250295"/>
                <a:gd name="connsiteX7-14775" fmla="*/ 0 w 2213217"/>
                <a:gd name="connsiteY7-14776" fmla="*/ 2211570 h 7250295"/>
                <a:gd name="connsiteX8-14777" fmla="*/ 333375 w 2213217"/>
                <a:gd name="connsiteY8-14778" fmla="*/ 3106920 h 7250295"/>
                <a:gd name="connsiteX9-14779" fmla="*/ 247650 w 2213217"/>
                <a:gd name="connsiteY9-14780" fmla="*/ 3840345 h 7250295"/>
                <a:gd name="connsiteX10-14781" fmla="*/ 371475 w 2213217"/>
                <a:gd name="connsiteY10-14782" fmla="*/ 4059420 h 7250295"/>
                <a:gd name="connsiteX11-14783" fmla="*/ 495300 w 2213217"/>
                <a:gd name="connsiteY11-14784" fmla="*/ 4278495 h 7250295"/>
                <a:gd name="connsiteX12-14785" fmla="*/ 476250 w 2213217"/>
                <a:gd name="connsiteY12-14786" fmla="*/ 4735695 h 7250295"/>
                <a:gd name="connsiteX13-14787" fmla="*/ 476250 w 2213217"/>
                <a:gd name="connsiteY13-14788" fmla="*/ 5097645 h 7250295"/>
                <a:gd name="connsiteX14-14789" fmla="*/ 371475 w 2213217"/>
                <a:gd name="connsiteY14-14790" fmla="*/ 6145395 h 7250295"/>
                <a:gd name="connsiteX15-14791" fmla="*/ 371475 w 2213217"/>
                <a:gd name="connsiteY15-14792" fmla="*/ 6621645 h 7250295"/>
                <a:gd name="connsiteX16-14793" fmla="*/ 400050 w 2213217"/>
                <a:gd name="connsiteY16-14794" fmla="*/ 6821670 h 7250295"/>
                <a:gd name="connsiteX17-14795" fmla="*/ 323850 w 2213217"/>
                <a:gd name="connsiteY17-14796" fmla="*/ 7002645 h 7250295"/>
                <a:gd name="connsiteX18-14797" fmla="*/ 533400 w 2213217"/>
                <a:gd name="connsiteY18-14798" fmla="*/ 7250295 h 7250295"/>
                <a:gd name="connsiteX19-14799" fmla="*/ 952500 w 2213217"/>
                <a:gd name="connsiteY19-14800" fmla="*/ 7240770 h 7250295"/>
                <a:gd name="connsiteX20-14801" fmla="*/ 733425 w 2213217"/>
                <a:gd name="connsiteY20-14802" fmla="*/ 6821670 h 7250295"/>
                <a:gd name="connsiteX21-14803" fmla="*/ 790575 w 2213217"/>
                <a:gd name="connsiteY21-14804" fmla="*/ 6574020 h 7250295"/>
                <a:gd name="connsiteX22-14805" fmla="*/ 762000 w 2213217"/>
                <a:gd name="connsiteY22-14806" fmla="*/ 6250170 h 7250295"/>
                <a:gd name="connsiteX23-14807" fmla="*/ 885825 w 2213217"/>
                <a:gd name="connsiteY23-14808" fmla="*/ 5411970 h 7250295"/>
                <a:gd name="connsiteX24-14809" fmla="*/ 866775 w 2213217"/>
                <a:gd name="connsiteY24-14810" fmla="*/ 5326245 h 7250295"/>
                <a:gd name="connsiteX25-14811" fmla="*/ 971550 w 2213217"/>
                <a:gd name="connsiteY25-14812" fmla="*/ 5211945 h 7250295"/>
                <a:gd name="connsiteX26-14813" fmla="*/ 962025 w 2213217"/>
                <a:gd name="connsiteY26-14814" fmla="*/ 5069070 h 7250295"/>
                <a:gd name="connsiteX27-14815" fmla="*/ 1104900 w 2213217"/>
                <a:gd name="connsiteY27-14816" fmla="*/ 4526145 h 7250295"/>
                <a:gd name="connsiteX28-14817" fmla="*/ 1123950 w 2213217"/>
                <a:gd name="connsiteY28-14818" fmla="*/ 4392795 h 7250295"/>
                <a:gd name="connsiteX29-14819" fmla="*/ 1276350 w 2213217"/>
                <a:gd name="connsiteY29-14820" fmla="*/ 4649970 h 7250295"/>
                <a:gd name="connsiteX30-14821" fmla="*/ 1352550 w 2213217"/>
                <a:gd name="connsiteY30-14822" fmla="*/ 4926195 h 7250295"/>
                <a:gd name="connsiteX31-14823" fmla="*/ 1333500 w 2213217"/>
                <a:gd name="connsiteY31-14824" fmla="*/ 5069070 h 7250295"/>
                <a:gd name="connsiteX32-14825" fmla="*/ 1371600 w 2213217"/>
                <a:gd name="connsiteY32-14826" fmla="*/ 5078595 h 7250295"/>
                <a:gd name="connsiteX33-14827" fmla="*/ 1247775 w 2213217"/>
                <a:gd name="connsiteY33-14828" fmla="*/ 5516745 h 7250295"/>
                <a:gd name="connsiteX34-14829" fmla="*/ 1257300 w 2213217"/>
                <a:gd name="connsiteY34-14830" fmla="*/ 6469245 h 7250295"/>
                <a:gd name="connsiteX35-14831" fmla="*/ 1333500 w 2213217"/>
                <a:gd name="connsiteY35-14832" fmla="*/ 6583545 h 7250295"/>
                <a:gd name="connsiteX36-14833" fmla="*/ 1314450 w 2213217"/>
                <a:gd name="connsiteY36-14834" fmla="*/ 6735945 h 7250295"/>
                <a:gd name="connsiteX37-14835" fmla="*/ 1323975 w 2213217"/>
                <a:gd name="connsiteY37-14836" fmla="*/ 6859770 h 7250295"/>
                <a:gd name="connsiteX38-14837" fmla="*/ 1304925 w 2213217"/>
                <a:gd name="connsiteY38-14838" fmla="*/ 7012170 h 7250295"/>
                <a:gd name="connsiteX39-14839" fmla="*/ 1704975 w 2213217"/>
                <a:gd name="connsiteY39-14840" fmla="*/ 7212195 h 7250295"/>
                <a:gd name="connsiteX40-14841" fmla="*/ 1800736 w 2213217"/>
                <a:gd name="connsiteY40-14842" fmla="*/ 7194888 h 7250295"/>
                <a:gd name="connsiteX41-14843" fmla="*/ 2189006 w 2213217"/>
                <a:gd name="connsiteY41-14844" fmla="*/ 7199125 h 7250295"/>
                <a:gd name="connsiteX42-14845" fmla="*/ 2171850 w 2213217"/>
                <a:gd name="connsiteY42-14846" fmla="*/ 7046786 h 7250295"/>
                <a:gd name="connsiteX43-14847" fmla="*/ 1687247 w 2213217"/>
                <a:gd name="connsiteY43-14848" fmla="*/ 6680449 h 7250295"/>
                <a:gd name="connsiteX44-14849" fmla="*/ 1708130 w 2213217"/>
                <a:gd name="connsiteY44-14850" fmla="*/ 6550072 h 7250295"/>
                <a:gd name="connsiteX45-14851" fmla="*/ 1668617 w 2213217"/>
                <a:gd name="connsiteY45-14852" fmla="*/ 6451067 h 7250295"/>
                <a:gd name="connsiteX46-14853" fmla="*/ 1657350 w 2213217"/>
                <a:gd name="connsiteY46-14854" fmla="*/ 6250170 h 7250295"/>
                <a:gd name="connsiteX47-14855" fmla="*/ 1679014 w 2213217"/>
                <a:gd name="connsiteY47-14856" fmla="*/ 5979714 h 7250295"/>
                <a:gd name="connsiteX48-14857" fmla="*/ 1727631 w 2213217"/>
                <a:gd name="connsiteY48-14858" fmla="*/ 5512209 h 7250295"/>
                <a:gd name="connsiteX49-14859" fmla="*/ 1739049 w 2213217"/>
                <a:gd name="connsiteY49-14860" fmla="*/ 5363804 h 7250295"/>
                <a:gd name="connsiteX50-14861" fmla="*/ 1797611 w 2213217"/>
                <a:gd name="connsiteY50-14862" fmla="*/ 5317321 h 7250295"/>
                <a:gd name="connsiteX51-14863" fmla="*/ 1884207 w 2213217"/>
                <a:gd name="connsiteY51-14864" fmla="*/ 5097645 h 7250295"/>
                <a:gd name="connsiteX52-14865" fmla="*/ 1909357 w 2213217"/>
                <a:gd name="connsiteY52-14866" fmla="*/ 4805496 h 7250295"/>
                <a:gd name="connsiteX53-14867" fmla="*/ 1900373 w 2213217"/>
                <a:gd name="connsiteY53-14868" fmla="*/ 4348776 h 7250295"/>
                <a:gd name="connsiteX54-14869" fmla="*/ 1881052 w 2213217"/>
                <a:gd name="connsiteY54-14870" fmla="*/ 3902573 h 7250295"/>
                <a:gd name="connsiteX55-14871" fmla="*/ 1855362 w 2213217"/>
                <a:gd name="connsiteY55-14872" fmla="*/ 3584643 h 7250295"/>
                <a:gd name="connsiteX56-14873" fmla="*/ 2056257 w 2213217"/>
                <a:gd name="connsiteY56-14874" fmla="*/ 2654077 h 7250295"/>
                <a:gd name="connsiteX57-14875" fmla="*/ 2042707 w 2213217"/>
                <a:gd name="connsiteY57-14876" fmla="*/ 2404684 h 7250295"/>
                <a:gd name="connsiteX58-14877" fmla="*/ 1981200 w 2213217"/>
                <a:gd name="connsiteY58-14878" fmla="*/ 1864914 h 7250295"/>
                <a:gd name="connsiteX59-14879" fmla="*/ 1936459 w 2213217"/>
                <a:gd name="connsiteY59-14880" fmla="*/ 1677029 h 7250295"/>
                <a:gd name="connsiteX60-14881" fmla="*/ 1922037 w 2213217"/>
                <a:gd name="connsiteY60-14882" fmla="*/ 1432534 h 7250295"/>
                <a:gd name="connsiteX61-14883" fmla="*/ 1874412 w 2213217"/>
                <a:gd name="connsiteY61-14884" fmla="*/ 1302338 h 7250295"/>
                <a:gd name="connsiteX62-14885" fmla="*/ 1407687 w 2213217"/>
                <a:gd name="connsiteY62-14886" fmla="*/ 1134975 h 7250295"/>
                <a:gd name="connsiteX63-14887" fmla="*/ 1309221 w 2213217"/>
                <a:gd name="connsiteY63-14888" fmla="*/ 1020075 h 7250295"/>
                <a:gd name="connsiteX64-14889" fmla="*/ 1365230 w 2213217"/>
                <a:gd name="connsiteY64-14890" fmla="*/ 821521 h 7250295"/>
                <a:gd name="connsiteX65-14891" fmla="*/ 1433407 w 2213217"/>
                <a:gd name="connsiteY65-14892" fmla="*/ 622909 h 7250295"/>
                <a:gd name="connsiteX66-14893" fmla="*/ 1444916 w 2213217"/>
                <a:gd name="connsiteY66-14894" fmla="*/ 380757 h 7250295"/>
                <a:gd name="connsiteX67-14895" fmla="*/ 1330946 w 2213217"/>
                <a:gd name="connsiteY67-14896" fmla="*/ 143773 h 7250295"/>
                <a:gd name="connsiteX68-14897" fmla="*/ 1063645 w 2213217"/>
                <a:gd name="connsiteY68-14898" fmla="*/ 568 h 7250295"/>
                <a:gd name="connsiteX0-14899" fmla="*/ 1063645 w 2213217"/>
                <a:gd name="connsiteY0-14900" fmla="*/ 568 h 7250295"/>
                <a:gd name="connsiteX1-14901" fmla="*/ 809625 w 2213217"/>
                <a:gd name="connsiteY1-14902" fmla="*/ 116070 h 7250295"/>
                <a:gd name="connsiteX2-14903" fmla="*/ 685800 w 2213217"/>
                <a:gd name="connsiteY2-14904" fmla="*/ 297045 h 7250295"/>
                <a:gd name="connsiteX3-14905" fmla="*/ 704850 w 2213217"/>
                <a:gd name="connsiteY3-14906" fmla="*/ 620895 h 7250295"/>
                <a:gd name="connsiteX4-14907" fmla="*/ 838200 w 2213217"/>
                <a:gd name="connsiteY4-14908" fmla="*/ 897120 h 7250295"/>
                <a:gd name="connsiteX5-14909" fmla="*/ 742950 w 2213217"/>
                <a:gd name="connsiteY5-14910" fmla="*/ 1011420 h 7250295"/>
                <a:gd name="connsiteX6-14911" fmla="*/ 133350 w 2213217"/>
                <a:gd name="connsiteY6-14912" fmla="*/ 1220970 h 7250295"/>
                <a:gd name="connsiteX7-14913" fmla="*/ 0 w 2213217"/>
                <a:gd name="connsiteY7-14914" fmla="*/ 2211570 h 7250295"/>
                <a:gd name="connsiteX8-14915" fmla="*/ 333375 w 2213217"/>
                <a:gd name="connsiteY8-14916" fmla="*/ 3106920 h 7250295"/>
                <a:gd name="connsiteX9-14917" fmla="*/ 247650 w 2213217"/>
                <a:gd name="connsiteY9-14918" fmla="*/ 3840345 h 7250295"/>
                <a:gd name="connsiteX10-14919" fmla="*/ 371475 w 2213217"/>
                <a:gd name="connsiteY10-14920" fmla="*/ 4059420 h 7250295"/>
                <a:gd name="connsiteX11-14921" fmla="*/ 495300 w 2213217"/>
                <a:gd name="connsiteY11-14922" fmla="*/ 4278495 h 7250295"/>
                <a:gd name="connsiteX12-14923" fmla="*/ 476250 w 2213217"/>
                <a:gd name="connsiteY12-14924" fmla="*/ 4735695 h 7250295"/>
                <a:gd name="connsiteX13-14925" fmla="*/ 476250 w 2213217"/>
                <a:gd name="connsiteY13-14926" fmla="*/ 5097645 h 7250295"/>
                <a:gd name="connsiteX14-14927" fmla="*/ 371475 w 2213217"/>
                <a:gd name="connsiteY14-14928" fmla="*/ 6145395 h 7250295"/>
                <a:gd name="connsiteX15-14929" fmla="*/ 371475 w 2213217"/>
                <a:gd name="connsiteY15-14930" fmla="*/ 6621645 h 7250295"/>
                <a:gd name="connsiteX16-14931" fmla="*/ 400050 w 2213217"/>
                <a:gd name="connsiteY16-14932" fmla="*/ 6821670 h 7250295"/>
                <a:gd name="connsiteX17-14933" fmla="*/ 323850 w 2213217"/>
                <a:gd name="connsiteY17-14934" fmla="*/ 7002645 h 7250295"/>
                <a:gd name="connsiteX18-14935" fmla="*/ 533400 w 2213217"/>
                <a:gd name="connsiteY18-14936" fmla="*/ 7250295 h 7250295"/>
                <a:gd name="connsiteX19-14937" fmla="*/ 952500 w 2213217"/>
                <a:gd name="connsiteY19-14938" fmla="*/ 7240770 h 7250295"/>
                <a:gd name="connsiteX20-14939" fmla="*/ 733425 w 2213217"/>
                <a:gd name="connsiteY20-14940" fmla="*/ 6821670 h 7250295"/>
                <a:gd name="connsiteX21-14941" fmla="*/ 790575 w 2213217"/>
                <a:gd name="connsiteY21-14942" fmla="*/ 6574020 h 7250295"/>
                <a:gd name="connsiteX22-14943" fmla="*/ 762000 w 2213217"/>
                <a:gd name="connsiteY22-14944" fmla="*/ 6250170 h 7250295"/>
                <a:gd name="connsiteX23-14945" fmla="*/ 885825 w 2213217"/>
                <a:gd name="connsiteY23-14946" fmla="*/ 5411970 h 7250295"/>
                <a:gd name="connsiteX24-14947" fmla="*/ 866775 w 2213217"/>
                <a:gd name="connsiteY24-14948" fmla="*/ 5326245 h 7250295"/>
                <a:gd name="connsiteX25-14949" fmla="*/ 971550 w 2213217"/>
                <a:gd name="connsiteY25-14950" fmla="*/ 5211945 h 7250295"/>
                <a:gd name="connsiteX26-14951" fmla="*/ 962025 w 2213217"/>
                <a:gd name="connsiteY26-14952" fmla="*/ 5069070 h 7250295"/>
                <a:gd name="connsiteX27-14953" fmla="*/ 1104900 w 2213217"/>
                <a:gd name="connsiteY27-14954" fmla="*/ 4526145 h 7250295"/>
                <a:gd name="connsiteX28-14955" fmla="*/ 1123950 w 2213217"/>
                <a:gd name="connsiteY28-14956" fmla="*/ 4392795 h 7250295"/>
                <a:gd name="connsiteX29-14957" fmla="*/ 1276350 w 2213217"/>
                <a:gd name="connsiteY29-14958" fmla="*/ 4649970 h 7250295"/>
                <a:gd name="connsiteX30-14959" fmla="*/ 1352550 w 2213217"/>
                <a:gd name="connsiteY30-14960" fmla="*/ 4926195 h 7250295"/>
                <a:gd name="connsiteX31-14961" fmla="*/ 1333500 w 2213217"/>
                <a:gd name="connsiteY31-14962" fmla="*/ 5069070 h 7250295"/>
                <a:gd name="connsiteX32-14963" fmla="*/ 1371600 w 2213217"/>
                <a:gd name="connsiteY32-14964" fmla="*/ 5078595 h 7250295"/>
                <a:gd name="connsiteX33-14965" fmla="*/ 1247775 w 2213217"/>
                <a:gd name="connsiteY33-14966" fmla="*/ 5516745 h 7250295"/>
                <a:gd name="connsiteX34-14967" fmla="*/ 1257300 w 2213217"/>
                <a:gd name="connsiteY34-14968" fmla="*/ 6469245 h 7250295"/>
                <a:gd name="connsiteX35-14969" fmla="*/ 1333500 w 2213217"/>
                <a:gd name="connsiteY35-14970" fmla="*/ 6583545 h 7250295"/>
                <a:gd name="connsiteX36-14971" fmla="*/ 1314450 w 2213217"/>
                <a:gd name="connsiteY36-14972" fmla="*/ 6735945 h 7250295"/>
                <a:gd name="connsiteX37-14973" fmla="*/ 1323975 w 2213217"/>
                <a:gd name="connsiteY37-14974" fmla="*/ 6859770 h 7250295"/>
                <a:gd name="connsiteX38-14975" fmla="*/ 1304925 w 2213217"/>
                <a:gd name="connsiteY38-14976" fmla="*/ 7012170 h 7250295"/>
                <a:gd name="connsiteX39-14977" fmla="*/ 1704975 w 2213217"/>
                <a:gd name="connsiteY39-14978" fmla="*/ 7212195 h 7250295"/>
                <a:gd name="connsiteX40-14979" fmla="*/ 1800736 w 2213217"/>
                <a:gd name="connsiteY40-14980" fmla="*/ 7194888 h 7250295"/>
                <a:gd name="connsiteX41-14981" fmla="*/ 2189006 w 2213217"/>
                <a:gd name="connsiteY41-14982" fmla="*/ 7199125 h 7250295"/>
                <a:gd name="connsiteX42-14983" fmla="*/ 2171850 w 2213217"/>
                <a:gd name="connsiteY42-14984" fmla="*/ 7046786 h 7250295"/>
                <a:gd name="connsiteX43-14985" fmla="*/ 1687247 w 2213217"/>
                <a:gd name="connsiteY43-14986" fmla="*/ 6680449 h 7250295"/>
                <a:gd name="connsiteX44-14987" fmla="*/ 1708130 w 2213217"/>
                <a:gd name="connsiteY44-14988" fmla="*/ 6550072 h 7250295"/>
                <a:gd name="connsiteX45-14989" fmla="*/ 1668617 w 2213217"/>
                <a:gd name="connsiteY45-14990" fmla="*/ 6451067 h 7250295"/>
                <a:gd name="connsiteX46-14991" fmla="*/ 1657350 w 2213217"/>
                <a:gd name="connsiteY46-14992" fmla="*/ 6250170 h 7250295"/>
                <a:gd name="connsiteX47-14993" fmla="*/ 1679014 w 2213217"/>
                <a:gd name="connsiteY47-14994" fmla="*/ 5979714 h 7250295"/>
                <a:gd name="connsiteX48-14995" fmla="*/ 1727631 w 2213217"/>
                <a:gd name="connsiteY48-14996" fmla="*/ 5512209 h 7250295"/>
                <a:gd name="connsiteX49-14997" fmla="*/ 1739049 w 2213217"/>
                <a:gd name="connsiteY49-14998" fmla="*/ 5363804 h 7250295"/>
                <a:gd name="connsiteX50-14999" fmla="*/ 1797611 w 2213217"/>
                <a:gd name="connsiteY50-15000" fmla="*/ 5317321 h 7250295"/>
                <a:gd name="connsiteX51-15001" fmla="*/ 1884207 w 2213217"/>
                <a:gd name="connsiteY51-15002" fmla="*/ 5097645 h 7250295"/>
                <a:gd name="connsiteX52-15003" fmla="*/ 1909357 w 2213217"/>
                <a:gd name="connsiteY52-15004" fmla="*/ 4805496 h 7250295"/>
                <a:gd name="connsiteX53-15005" fmla="*/ 1900373 w 2213217"/>
                <a:gd name="connsiteY53-15006" fmla="*/ 4348776 h 7250295"/>
                <a:gd name="connsiteX54-15007" fmla="*/ 1881052 w 2213217"/>
                <a:gd name="connsiteY54-15008" fmla="*/ 3902573 h 7250295"/>
                <a:gd name="connsiteX55-15009" fmla="*/ 1855362 w 2213217"/>
                <a:gd name="connsiteY55-15010" fmla="*/ 3584643 h 7250295"/>
                <a:gd name="connsiteX56-15011" fmla="*/ 2056257 w 2213217"/>
                <a:gd name="connsiteY56-15012" fmla="*/ 2654077 h 7250295"/>
                <a:gd name="connsiteX57-15013" fmla="*/ 2042707 w 2213217"/>
                <a:gd name="connsiteY57-15014" fmla="*/ 2404684 h 7250295"/>
                <a:gd name="connsiteX58-15015" fmla="*/ 1981200 w 2213217"/>
                <a:gd name="connsiteY58-15016" fmla="*/ 1864914 h 7250295"/>
                <a:gd name="connsiteX59-15017" fmla="*/ 1936459 w 2213217"/>
                <a:gd name="connsiteY59-15018" fmla="*/ 1677029 h 7250295"/>
                <a:gd name="connsiteX60-15019" fmla="*/ 1922037 w 2213217"/>
                <a:gd name="connsiteY60-15020" fmla="*/ 1432534 h 7250295"/>
                <a:gd name="connsiteX61-15021" fmla="*/ 1874412 w 2213217"/>
                <a:gd name="connsiteY61-15022" fmla="*/ 1302338 h 7250295"/>
                <a:gd name="connsiteX62-15023" fmla="*/ 1407687 w 2213217"/>
                <a:gd name="connsiteY62-15024" fmla="*/ 1134975 h 7250295"/>
                <a:gd name="connsiteX63-15025" fmla="*/ 1309221 w 2213217"/>
                <a:gd name="connsiteY63-15026" fmla="*/ 1020075 h 7250295"/>
                <a:gd name="connsiteX64-15027" fmla="*/ 1365230 w 2213217"/>
                <a:gd name="connsiteY64-15028" fmla="*/ 821521 h 7250295"/>
                <a:gd name="connsiteX65-15029" fmla="*/ 1433407 w 2213217"/>
                <a:gd name="connsiteY65-15030" fmla="*/ 622909 h 7250295"/>
                <a:gd name="connsiteX66-15031" fmla="*/ 1444916 w 2213217"/>
                <a:gd name="connsiteY66-15032" fmla="*/ 380757 h 7250295"/>
                <a:gd name="connsiteX67-15033" fmla="*/ 1330946 w 2213217"/>
                <a:gd name="connsiteY67-15034" fmla="*/ 143773 h 7250295"/>
                <a:gd name="connsiteX68-15035" fmla="*/ 1063645 w 2213217"/>
                <a:gd name="connsiteY68-15036" fmla="*/ 568 h 7250295"/>
                <a:gd name="connsiteX0-15037" fmla="*/ 1063645 w 2213217"/>
                <a:gd name="connsiteY0-15038" fmla="*/ 568 h 7250295"/>
                <a:gd name="connsiteX1-15039" fmla="*/ 809625 w 2213217"/>
                <a:gd name="connsiteY1-15040" fmla="*/ 116070 h 7250295"/>
                <a:gd name="connsiteX2-15041" fmla="*/ 685800 w 2213217"/>
                <a:gd name="connsiteY2-15042" fmla="*/ 297045 h 7250295"/>
                <a:gd name="connsiteX3-15043" fmla="*/ 704850 w 2213217"/>
                <a:gd name="connsiteY3-15044" fmla="*/ 620895 h 7250295"/>
                <a:gd name="connsiteX4-15045" fmla="*/ 838200 w 2213217"/>
                <a:gd name="connsiteY4-15046" fmla="*/ 897120 h 7250295"/>
                <a:gd name="connsiteX5-15047" fmla="*/ 742950 w 2213217"/>
                <a:gd name="connsiteY5-15048" fmla="*/ 1011420 h 7250295"/>
                <a:gd name="connsiteX6-15049" fmla="*/ 133350 w 2213217"/>
                <a:gd name="connsiteY6-15050" fmla="*/ 1220970 h 7250295"/>
                <a:gd name="connsiteX7-15051" fmla="*/ 0 w 2213217"/>
                <a:gd name="connsiteY7-15052" fmla="*/ 2211570 h 7250295"/>
                <a:gd name="connsiteX8-15053" fmla="*/ 333375 w 2213217"/>
                <a:gd name="connsiteY8-15054" fmla="*/ 3106920 h 7250295"/>
                <a:gd name="connsiteX9-15055" fmla="*/ 247650 w 2213217"/>
                <a:gd name="connsiteY9-15056" fmla="*/ 3840345 h 7250295"/>
                <a:gd name="connsiteX10-15057" fmla="*/ 371475 w 2213217"/>
                <a:gd name="connsiteY10-15058" fmla="*/ 4059420 h 7250295"/>
                <a:gd name="connsiteX11-15059" fmla="*/ 495300 w 2213217"/>
                <a:gd name="connsiteY11-15060" fmla="*/ 4278495 h 7250295"/>
                <a:gd name="connsiteX12-15061" fmla="*/ 476250 w 2213217"/>
                <a:gd name="connsiteY12-15062" fmla="*/ 4735695 h 7250295"/>
                <a:gd name="connsiteX13-15063" fmla="*/ 476250 w 2213217"/>
                <a:gd name="connsiteY13-15064" fmla="*/ 5097645 h 7250295"/>
                <a:gd name="connsiteX14-15065" fmla="*/ 371475 w 2213217"/>
                <a:gd name="connsiteY14-15066" fmla="*/ 6145395 h 7250295"/>
                <a:gd name="connsiteX15-15067" fmla="*/ 371475 w 2213217"/>
                <a:gd name="connsiteY15-15068" fmla="*/ 6621645 h 7250295"/>
                <a:gd name="connsiteX16-15069" fmla="*/ 400050 w 2213217"/>
                <a:gd name="connsiteY16-15070" fmla="*/ 6821670 h 7250295"/>
                <a:gd name="connsiteX17-15071" fmla="*/ 323850 w 2213217"/>
                <a:gd name="connsiteY17-15072" fmla="*/ 7002645 h 7250295"/>
                <a:gd name="connsiteX18-15073" fmla="*/ 533400 w 2213217"/>
                <a:gd name="connsiteY18-15074" fmla="*/ 7250295 h 7250295"/>
                <a:gd name="connsiteX19-15075" fmla="*/ 952500 w 2213217"/>
                <a:gd name="connsiteY19-15076" fmla="*/ 7240770 h 7250295"/>
                <a:gd name="connsiteX20-15077" fmla="*/ 733425 w 2213217"/>
                <a:gd name="connsiteY20-15078" fmla="*/ 6821670 h 7250295"/>
                <a:gd name="connsiteX21-15079" fmla="*/ 790575 w 2213217"/>
                <a:gd name="connsiteY21-15080" fmla="*/ 6574020 h 7250295"/>
                <a:gd name="connsiteX22-15081" fmla="*/ 762000 w 2213217"/>
                <a:gd name="connsiteY22-15082" fmla="*/ 6250170 h 7250295"/>
                <a:gd name="connsiteX23-15083" fmla="*/ 885825 w 2213217"/>
                <a:gd name="connsiteY23-15084" fmla="*/ 5411970 h 7250295"/>
                <a:gd name="connsiteX24-15085" fmla="*/ 866775 w 2213217"/>
                <a:gd name="connsiteY24-15086" fmla="*/ 5326245 h 7250295"/>
                <a:gd name="connsiteX25-15087" fmla="*/ 971550 w 2213217"/>
                <a:gd name="connsiteY25-15088" fmla="*/ 5211945 h 7250295"/>
                <a:gd name="connsiteX26-15089" fmla="*/ 962025 w 2213217"/>
                <a:gd name="connsiteY26-15090" fmla="*/ 5069070 h 7250295"/>
                <a:gd name="connsiteX27-15091" fmla="*/ 1104900 w 2213217"/>
                <a:gd name="connsiteY27-15092" fmla="*/ 4526145 h 7250295"/>
                <a:gd name="connsiteX28-15093" fmla="*/ 1123950 w 2213217"/>
                <a:gd name="connsiteY28-15094" fmla="*/ 4392795 h 7250295"/>
                <a:gd name="connsiteX29-15095" fmla="*/ 1276350 w 2213217"/>
                <a:gd name="connsiteY29-15096" fmla="*/ 4649970 h 7250295"/>
                <a:gd name="connsiteX30-15097" fmla="*/ 1352550 w 2213217"/>
                <a:gd name="connsiteY30-15098" fmla="*/ 4926195 h 7250295"/>
                <a:gd name="connsiteX31-15099" fmla="*/ 1333500 w 2213217"/>
                <a:gd name="connsiteY31-15100" fmla="*/ 5069070 h 7250295"/>
                <a:gd name="connsiteX32-15101" fmla="*/ 1371600 w 2213217"/>
                <a:gd name="connsiteY32-15102" fmla="*/ 5078595 h 7250295"/>
                <a:gd name="connsiteX33-15103" fmla="*/ 1247775 w 2213217"/>
                <a:gd name="connsiteY33-15104" fmla="*/ 5516745 h 7250295"/>
                <a:gd name="connsiteX34-15105" fmla="*/ 1257300 w 2213217"/>
                <a:gd name="connsiteY34-15106" fmla="*/ 6469245 h 7250295"/>
                <a:gd name="connsiteX35-15107" fmla="*/ 1333500 w 2213217"/>
                <a:gd name="connsiteY35-15108" fmla="*/ 6583545 h 7250295"/>
                <a:gd name="connsiteX36-15109" fmla="*/ 1314450 w 2213217"/>
                <a:gd name="connsiteY36-15110" fmla="*/ 6735945 h 7250295"/>
                <a:gd name="connsiteX37-15111" fmla="*/ 1323975 w 2213217"/>
                <a:gd name="connsiteY37-15112" fmla="*/ 6859770 h 7250295"/>
                <a:gd name="connsiteX38-15113" fmla="*/ 1304925 w 2213217"/>
                <a:gd name="connsiteY38-15114" fmla="*/ 7012170 h 7250295"/>
                <a:gd name="connsiteX39-15115" fmla="*/ 1704975 w 2213217"/>
                <a:gd name="connsiteY39-15116" fmla="*/ 7212195 h 7250295"/>
                <a:gd name="connsiteX40-15117" fmla="*/ 1800736 w 2213217"/>
                <a:gd name="connsiteY40-15118" fmla="*/ 7194888 h 7250295"/>
                <a:gd name="connsiteX41-15119" fmla="*/ 2189006 w 2213217"/>
                <a:gd name="connsiteY41-15120" fmla="*/ 7199125 h 7250295"/>
                <a:gd name="connsiteX42-15121" fmla="*/ 2171850 w 2213217"/>
                <a:gd name="connsiteY42-15122" fmla="*/ 7046786 h 7250295"/>
                <a:gd name="connsiteX43-15123" fmla="*/ 1687247 w 2213217"/>
                <a:gd name="connsiteY43-15124" fmla="*/ 6680449 h 7250295"/>
                <a:gd name="connsiteX44-15125" fmla="*/ 1708130 w 2213217"/>
                <a:gd name="connsiteY44-15126" fmla="*/ 6550072 h 7250295"/>
                <a:gd name="connsiteX45-15127" fmla="*/ 1668617 w 2213217"/>
                <a:gd name="connsiteY45-15128" fmla="*/ 6451067 h 7250295"/>
                <a:gd name="connsiteX46-15129" fmla="*/ 1657350 w 2213217"/>
                <a:gd name="connsiteY46-15130" fmla="*/ 6250170 h 7250295"/>
                <a:gd name="connsiteX47-15131" fmla="*/ 1679014 w 2213217"/>
                <a:gd name="connsiteY47-15132" fmla="*/ 5979714 h 7250295"/>
                <a:gd name="connsiteX48-15133" fmla="*/ 1727631 w 2213217"/>
                <a:gd name="connsiteY48-15134" fmla="*/ 5512209 h 7250295"/>
                <a:gd name="connsiteX49-15135" fmla="*/ 1739049 w 2213217"/>
                <a:gd name="connsiteY49-15136" fmla="*/ 5363804 h 7250295"/>
                <a:gd name="connsiteX50-15137" fmla="*/ 1797611 w 2213217"/>
                <a:gd name="connsiteY50-15138" fmla="*/ 5317321 h 7250295"/>
                <a:gd name="connsiteX51-15139" fmla="*/ 1884207 w 2213217"/>
                <a:gd name="connsiteY51-15140" fmla="*/ 5097645 h 7250295"/>
                <a:gd name="connsiteX52-15141" fmla="*/ 1909357 w 2213217"/>
                <a:gd name="connsiteY52-15142" fmla="*/ 4805496 h 7250295"/>
                <a:gd name="connsiteX53-15143" fmla="*/ 1900373 w 2213217"/>
                <a:gd name="connsiteY53-15144" fmla="*/ 4348776 h 7250295"/>
                <a:gd name="connsiteX54-15145" fmla="*/ 1881052 w 2213217"/>
                <a:gd name="connsiteY54-15146" fmla="*/ 3902573 h 7250295"/>
                <a:gd name="connsiteX55-15147" fmla="*/ 1855362 w 2213217"/>
                <a:gd name="connsiteY55-15148" fmla="*/ 3584643 h 7250295"/>
                <a:gd name="connsiteX56-15149" fmla="*/ 2056257 w 2213217"/>
                <a:gd name="connsiteY56-15150" fmla="*/ 2654077 h 7250295"/>
                <a:gd name="connsiteX57-15151" fmla="*/ 2042707 w 2213217"/>
                <a:gd name="connsiteY57-15152" fmla="*/ 2404684 h 7250295"/>
                <a:gd name="connsiteX58-15153" fmla="*/ 1981200 w 2213217"/>
                <a:gd name="connsiteY58-15154" fmla="*/ 1864914 h 7250295"/>
                <a:gd name="connsiteX59-15155" fmla="*/ 1936459 w 2213217"/>
                <a:gd name="connsiteY59-15156" fmla="*/ 1677029 h 7250295"/>
                <a:gd name="connsiteX60-15157" fmla="*/ 1922037 w 2213217"/>
                <a:gd name="connsiteY60-15158" fmla="*/ 1432534 h 7250295"/>
                <a:gd name="connsiteX61-15159" fmla="*/ 1874412 w 2213217"/>
                <a:gd name="connsiteY61-15160" fmla="*/ 1302338 h 7250295"/>
                <a:gd name="connsiteX62-15161" fmla="*/ 1407687 w 2213217"/>
                <a:gd name="connsiteY62-15162" fmla="*/ 1134975 h 7250295"/>
                <a:gd name="connsiteX63-15163" fmla="*/ 1309221 w 2213217"/>
                <a:gd name="connsiteY63-15164" fmla="*/ 1020075 h 7250295"/>
                <a:gd name="connsiteX64-15165" fmla="*/ 1365230 w 2213217"/>
                <a:gd name="connsiteY64-15166" fmla="*/ 821521 h 7250295"/>
                <a:gd name="connsiteX65-15167" fmla="*/ 1433407 w 2213217"/>
                <a:gd name="connsiteY65-15168" fmla="*/ 622909 h 7250295"/>
                <a:gd name="connsiteX66-15169" fmla="*/ 1444916 w 2213217"/>
                <a:gd name="connsiteY66-15170" fmla="*/ 380757 h 7250295"/>
                <a:gd name="connsiteX67-15171" fmla="*/ 1330946 w 2213217"/>
                <a:gd name="connsiteY67-15172" fmla="*/ 143773 h 7250295"/>
                <a:gd name="connsiteX68-15173" fmla="*/ 1063645 w 2213217"/>
                <a:gd name="connsiteY68-15174" fmla="*/ 568 h 7250295"/>
                <a:gd name="connsiteX0-15175" fmla="*/ 1063645 w 2213217"/>
                <a:gd name="connsiteY0-15176" fmla="*/ 568 h 7250295"/>
                <a:gd name="connsiteX1-15177" fmla="*/ 809625 w 2213217"/>
                <a:gd name="connsiteY1-15178" fmla="*/ 116070 h 7250295"/>
                <a:gd name="connsiteX2-15179" fmla="*/ 685800 w 2213217"/>
                <a:gd name="connsiteY2-15180" fmla="*/ 297045 h 7250295"/>
                <a:gd name="connsiteX3-15181" fmla="*/ 704850 w 2213217"/>
                <a:gd name="connsiteY3-15182" fmla="*/ 620895 h 7250295"/>
                <a:gd name="connsiteX4-15183" fmla="*/ 838200 w 2213217"/>
                <a:gd name="connsiteY4-15184" fmla="*/ 897120 h 7250295"/>
                <a:gd name="connsiteX5-15185" fmla="*/ 742950 w 2213217"/>
                <a:gd name="connsiteY5-15186" fmla="*/ 1011420 h 7250295"/>
                <a:gd name="connsiteX6-15187" fmla="*/ 133350 w 2213217"/>
                <a:gd name="connsiteY6-15188" fmla="*/ 1220970 h 7250295"/>
                <a:gd name="connsiteX7-15189" fmla="*/ 0 w 2213217"/>
                <a:gd name="connsiteY7-15190" fmla="*/ 2211570 h 7250295"/>
                <a:gd name="connsiteX8-15191" fmla="*/ 333375 w 2213217"/>
                <a:gd name="connsiteY8-15192" fmla="*/ 3106920 h 7250295"/>
                <a:gd name="connsiteX9-15193" fmla="*/ 247650 w 2213217"/>
                <a:gd name="connsiteY9-15194" fmla="*/ 3840345 h 7250295"/>
                <a:gd name="connsiteX10-15195" fmla="*/ 371475 w 2213217"/>
                <a:gd name="connsiteY10-15196" fmla="*/ 4059420 h 7250295"/>
                <a:gd name="connsiteX11-15197" fmla="*/ 495300 w 2213217"/>
                <a:gd name="connsiteY11-15198" fmla="*/ 4278495 h 7250295"/>
                <a:gd name="connsiteX12-15199" fmla="*/ 476250 w 2213217"/>
                <a:gd name="connsiteY12-15200" fmla="*/ 4735695 h 7250295"/>
                <a:gd name="connsiteX13-15201" fmla="*/ 476250 w 2213217"/>
                <a:gd name="connsiteY13-15202" fmla="*/ 5097645 h 7250295"/>
                <a:gd name="connsiteX14-15203" fmla="*/ 371475 w 2213217"/>
                <a:gd name="connsiteY14-15204" fmla="*/ 6145395 h 7250295"/>
                <a:gd name="connsiteX15-15205" fmla="*/ 371475 w 2213217"/>
                <a:gd name="connsiteY15-15206" fmla="*/ 6621645 h 7250295"/>
                <a:gd name="connsiteX16-15207" fmla="*/ 400050 w 2213217"/>
                <a:gd name="connsiteY16-15208" fmla="*/ 6821670 h 7250295"/>
                <a:gd name="connsiteX17-15209" fmla="*/ 323850 w 2213217"/>
                <a:gd name="connsiteY17-15210" fmla="*/ 7002645 h 7250295"/>
                <a:gd name="connsiteX18-15211" fmla="*/ 533400 w 2213217"/>
                <a:gd name="connsiteY18-15212" fmla="*/ 7250295 h 7250295"/>
                <a:gd name="connsiteX19-15213" fmla="*/ 952500 w 2213217"/>
                <a:gd name="connsiteY19-15214" fmla="*/ 7240770 h 7250295"/>
                <a:gd name="connsiteX20-15215" fmla="*/ 733425 w 2213217"/>
                <a:gd name="connsiteY20-15216" fmla="*/ 6821670 h 7250295"/>
                <a:gd name="connsiteX21-15217" fmla="*/ 790575 w 2213217"/>
                <a:gd name="connsiteY21-15218" fmla="*/ 6574020 h 7250295"/>
                <a:gd name="connsiteX22-15219" fmla="*/ 762000 w 2213217"/>
                <a:gd name="connsiteY22-15220" fmla="*/ 6250170 h 7250295"/>
                <a:gd name="connsiteX23-15221" fmla="*/ 885825 w 2213217"/>
                <a:gd name="connsiteY23-15222" fmla="*/ 5411970 h 7250295"/>
                <a:gd name="connsiteX24-15223" fmla="*/ 866775 w 2213217"/>
                <a:gd name="connsiteY24-15224" fmla="*/ 5326245 h 7250295"/>
                <a:gd name="connsiteX25-15225" fmla="*/ 971550 w 2213217"/>
                <a:gd name="connsiteY25-15226" fmla="*/ 5211945 h 7250295"/>
                <a:gd name="connsiteX26-15227" fmla="*/ 962025 w 2213217"/>
                <a:gd name="connsiteY26-15228" fmla="*/ 5069070 h 7250295"/>
                <a:gd name="connsiteX27-15229" fmla="*/ 1104900 w 2213217"/>
                <a:gd name="connsiteY27-15230" fmla="*/ 4526145 h 7250295"/>
                <a:gd name="connsiteX28-15231" fmla="*/ 1123950 w 2213217"/>
                <a:gd name="connsiteY28-15232" fmla="*/ 4392795 h 7250295"/>
                <a:gd name="connsiteX29-15233" fmla="*/ 1276350 w 2213217"/>
                <a:gd name="connsiteY29-15234" fmla="*/ 4649970 h 7250295"/>
                <a:gd name="connsiteX30-15235" fmla="*/ 1352550 w 2213217"/>
                <a:gd name="connsiteY30-15236" fmla="*/ 4926195 h 7250295"/>
                <a:gd name="connsiteX31-15237" fmla="*/ 1333500 w 2213217"/>
                <a:gd name="connsiteY31-15238" fmla="*/ 5069070 h 7250295"/>
                <a:gd name="connsiteX32-15239" fmla="*/ 1371600 w 2213217"/>
                <a:gd name="connsiteY32-15240" fmla="*/ 5078595 h 7250295"/>
                <a:gd name="connsiteX33-15241" fmla="*/ 1247775 w 2213217"/>
                <a:gd name="connsiteY33-15242" fmla="*/ 5516745 h 7250295"/>
                <a:gd name="connsiteX34-15243" fmla="*/ 1257300 w 2213217"/>
                <a:gd name="connsiteY34-15244" fmla="*/ 6469245 h 7250295"/>
                <a:gd name="connsiteX35-15245" fmla="*/ 1333500 w 2213217"/>
                <a:gd name="connsiteY35-15246" fmla="*/ 6583545 h 7250295"/>
                <a:gd name="connsiteX36-15247" fmla="*/ 1314450 w 2213217"/>
                <a:gd name="connsiteY36-15248" fmla="*/ 6735945 h 7250295"/>
                <a:gd name="connsiteX37-15249" fmla="*/ 1323975 w 2213217"/>
                <a:gd name="connsiteY37-15250" fmla="*/ 6859770 h 7250295"/>
                <a:gd name="connsiteX38-15251" fmla="*/ 1304925 w 2213217"/>
                <a:gd name="connsiteY38-15252" fmla="*/ 7012170 h 7250295"/>
                <a:gd name="connsiteX39-15253" fmla="*/ 1704975 w 2213217"/>
                <a:gd name="connsiteY39-15254" fmla="*/ 7212195 h 7250295"/>
                <a:gd name="connsiteX40-15255" fmla="*/ 1797852 w 2213217"/>
                <a:gd name="connsiteY40-15256" fmla="*/ 7174696 h 7250295"/>
                <a:gd name="connsiteX41-15257" fmla="*/ 2189006 w 2213217"/>
                <a:gd name="connsiteY41-15258" fmla="*/ 7199125 h 7250295"/>
                <a:gd name="connsiteX42-15259" fmla="*/ 2171850 w 2213217"/>
                <a:gd name="connsiteY42-15260" fmla="*/ 7046786 h 7250295"/>
                <a:gd name="connsiteX43-15261" fmla="*/ 1687247 w 2213217"/>
                <a:gd name="connsiteY43-15262" fmla="*/ 6680449 h 7250295"/>
                <a:gd name="connsiteX44-15263" fmla="*/ 1708130 w 2213217"/>
                <a:gd name="connsiteY44-15264" fmla="*/ 6550072 h 7250295"/>
                <a:gd name="connsiteX45-15265" fmla="*/ 1668617 w 2213217"/>
                <a:gd name="connsiteY45-15266" fmla="*/ 6451067 h 7250295"/>
                <a:gd name="connsiteX46-15267" fmla="*/ 1657350 w 2213217"/>
                <a:gd name="connsiteY46-15268" fmla="*/ 6250170 h 7250295"/>
                <a:gd name="connsiteX47-15269" fmla="*/ 1679014 w 2213217"/>
                <a:gd name="connsiteY47-15270" fmla="*/ 5979714 h 7250295"/>
                <a:gd name="connsiteX48-15271" fmla="*/ 1727631 w 2213217"/>
                <a:gd name="connsiteY48-15272" fmla="*/ 5512209 h 7250295"/>
                <a:gd name="connsiteX49-15273" fmla="*/ 1739049 w 2213217"/>
                <a:gd name="connsiteY49-15274" fmla="*/ 5363804 h 7250295"/>
                <a:gd name="connsiteX50-15275" fmla="*/ 1797611 w 2213217"/>
                <a:gd name="connsiteY50-15276" fmla="*/ 5317321 h 7250295"/>
                <a:gd name="connsiteX51-15277" fmla="*/ 1884207 w 2213217"/>
                <a:gd name="connsiteY51-15278" fmla="*/ 5097645 h 7250295"/>
                <a:gd name="connsiteX52-15279" fmla="*/ 1909357 w 2213217"/>
                <a:gd name="connsiteY52-15280" fmla="*/ 4805496 h 7250295"/>
                <a:gd name="connsiteX53-15281" fmla="*/ 1900373 w 2213217"/>
                <a:gd name="connsiteY53-15282" fmla="*/ 4348776 h 7250295"/>
                <a:gd name="connsiteX54-15283" fmla="*/ 1881052 w 2213217"/>
                <a:gd name="connsiteY54-15284" fmla="*/ 3902573 h 7250295"/>
                <a:gd name="connsiteX55-15285" fmla="*/ 1855362 w 2213217"/>
                <a:gd name="connsiteY55-15286" fmla="*/ 3584643 h 7250295"/>
                <a:gd name="connsiteX56-15287" fmla="*/ 2056257 w 2213217"/>
                <a:gd name="connsiteY56-15288" fmla="*/ 2654077 h 7250295"/>
                <a:gd name="connsiteX57-15289" fmla="*/ 2042707 w 2213217"/>
                <a:gd name="connsiteY57-15290" fmla="*/ 2404684 h 7250295"/>
                <a:gd name="connsiteX58-15291" fmla="*/ 1981200 w 2213217"/>
                <a:gd name="connsiteY58-15292" fmla="*/ 1864914 h 7250295"/>
                <a:gd name="connsiteX59-15293" fmla="*/ 1936459 w 2213217"/>
                <a:gd name="connsiteY59-15294" fmla="*/ 1677029 h 7250295"/>
                <a:gd name="connsiteX60-15295" fmla="*/ 1922037 w 2213217"/>
                <a:gd name="connsiteY60-15296" fmla="*/ 1432534 h 7250295"/>
                <a:gd name="connsiteX61-15297" fmla="*/ 1874412 w 2213217"/>
                <a:gd name="connsiteY61-15298" fmla="*/ 1302338 h 7250295"/>
                <a:gd name="connsiteX62-15299" fmla="*/ 1407687 w 2213217"/>
                <a:gd name="connsiteY62-15300" fmla="*/ 1134975 h 7250295"/>
                <a:gd name="connsiteX63-15301" fmla="*/ 1309221 w 2213217"/>
                <a:gd name="connsiteY63-15302" fmla="*/ 1020075 h 7250295"/>
                <a:gd name="connsiteX64-15303" fmla="*/ 1365230 w 2213217"/>
                <a:gd name="connsiteY64-15304" fmla="*/ 821521 h 7250295"/>
                <a:gd name="connsiteX65-15305" fmla="*/ 1433407 w 2213217"/>
                <a:gd name="connsiteY65-15306" fmla="*/ 622909 h 7250295"/>
                <a:gd name="connsiteX66-15307" fmla="*/ 1444916 w 2213217"/>
                <a:gd name="connsiteY66-15308" fmla="*/ 380757 h 7250295"/>
                <a:gd name="connsiteX67-15309" fmla="*/ 1330946 w 2213217"/>
                <a:gd name="connsiteY67-15310" fmla="*/ 143773 h 7250295"/>
                <a:gd name="connsiteX68-15311" fmla="*/ 1063645 w 2213217"/>
                <a:gd name="connsiteY68-15312" fmla="*/ 568 h 7250295"/>
                <a:gd name="connsiteX0-15313" fmla="*/ 1063645 w 2213217"/>
                <a:gd name="connsiteY0-15314" fmla="*/ 568 h 7250295"/>
                <a:gd name="connsiteX1-15315" fmla="*/ 809625 w 2213217"/>
                <a:gd name="connsiteY1-15316" fmla="*/ 116070 h 7250295"/>
                <a:gd name="connsiteX2-15317" fmla="*/ 685800 w 2213217"/>
                <a:gd name="connsiteY2-15318" fmla="*/ 297045 h 7250295"/>
                <a:gd name="connsiteX3-15319" fmla="*/ 704850 w 2213217"/>
                <a:gd name="connsiteY3-15320" fmla="*/ 620895 h 7250295"/>
                <a:gd name="connsiteX4-15321" fmla="*/ 838200 w 2213217"/>
                <a:gd name="connsiteY4-15322" fmla="*/ 897120 h 7250295"/>
                <a:gd name="connsiteX5-15323" fmla="*/ 742950 w 2213217"/>
                <a:gd name="connsiteY5-15324" fmla="*/ 1011420 h 7250295"/>
                <a:gd name="connsiteX6-15325" fmla="*/ 133350 w 2213217"/>
                <a:gd name="connsiteY6-15326" fmla="*/ 1220970 h 7250295"/>
                <a:gd name="connsiteX7-15327" fmla="*/ 0 w 2213217"/>
                <a:gd name="connsiteY7-15328" fmla="*/ 2211570 h 7250295"/>
                <a:gd name="connsiteX8-15329" fmla="*/ 333375 w 2213217"/>
                <a:gd name="connsiteY8-15330" fmla="*/ 3106920 h 7250295"/>
                <a:gd name="connsiteX9-15331" fmla="*/ 247650 w 2213217"/>
                <a:gd name="connsiteY9-15332" fmla="*/ 3840345 h 7250295"/>
                <a:gd name="connsiteX10-15333" fmla="*/ 371475 w 2213217"/>
                <a:gd name="connsiteY10-15334" fmla="*/ 4059420 h 7250295"/>
                <a:gd name="connsiteX11-15335" fmla="*/ 495300 w 2213217"/>
                <a:gd name="connsiteY11-15336" fmla="*/ 4278495 h 7250295"/>
                <a:gd name="connsiteX12-15337" fmla="*/ 476250 w 2213217"/>
                <a:gd name="connsiteY12-15338" fmla="*/ 4735695 h 7250295"/>
                <a:gd name="connsiteX13-15339" fmla="*/ 476250 w 2213217"/>
                <a:gd name="connsiteY13-15340" fmla="*/ 5097645 h 7250295"/>
                <a:gd name="connsiteX14-15341" fmla="*/ 371475 w 2213217"/>
                <a:gd name="connsiteY14-15342" fmla="*/ 6145395 h 7250295"/>
                <a:gd name="connsiteX15-15343" fmla="*/ 371475 w 2213217"/>
                <a:gd name="connsiteY15-15344" fmla="*/ 6621645 h 7250295"/>
                <a:gd name="connsiteX16-15345" fmla="*/ 400050 w 2213217"/>
                <a:gd name="connsiteY16-15346" fmla="*/ 6821670 h 7250295"/>
                <a:gd name="connsiteX17-15347" fmla="*/ 323850 w 2213217"/>
                <a:gd name="connsiteY17-15348" fmla="*/ 7002645 h 7250295"/>
                <a:gd name="connsiteX18-15349" fmla="*/ 533400 w 2213217"/>
                <a:gd name="connsiteY18-15350" fmla="*/ 7250295 h 7250295"/>
                <a:gd name="connsiteX19-15351" fmla="*/ 952500 w 2213217"/>
                <a:gd name="connsiteY19-15352" fmla="*/ 7240770 h 7250295"/>
                <a:gd name="connsiteX20-15353" fmla="*/ 733425 w 2213217"/>
                <a:gd name="connsiteY20-15354" fmla="*/ 6821670 h 7250295"/>
                <a:gd name="connsiteX21-15355" fmla="*/ 790575 w 2213217"/>
                <a:gd name="connsiteY21-15356" fmla="*/ 6574020 h 7250295"/>
                <a:gd name="connsiteX22-15357" fmla="*/ 762000 w 2213217"/>
                <a:gd name="connsiteY22-15358" fmla="*/ 6250170 h 7250295"/>
                <a:gd name="connsiteX23-15359" fmla="*/ 885825 w 2213217"/>
                <a:gd name="connsiteY23-15360" fmla="*/ 5411970 h 7250295"/>
                <a:gd name="connsiteX24-15361" fmla="*/ 866775 w 2213217"/>
                <a:gd name="connsiteY24-15362" fmla="*/ 5326245 h 7250295"/>
                <a:gd name="connsiteX25-15363" fmla="*/ 971550 w 2213217"/>
                <a:gd name="connsiteY25-15364" fmla="*/ 5211945 h 7250295"/>
                <a:gd name="connsiteX26-15365" fmla="*/ 962025 w 2213217"/>
                <a:gd name="connsiteY26-15366" fmla="*/ 5069070 h 7250295"/>
                <a:gd name="connsiteX27-15367" fmla="*/ 1104900 w 2213217"/>
                <a:gd name="connsiteY27-15368" fmla="*/ 4526145 h 7250295"/>
                <a:gd name="connsiteX28-15369" fmla="*/ 1123950 w 2213217"/>
                <a:gd name="connsiteY28-15370" fmla="*/ 4392795 h 7250295"/>
                <a:gd name="connsiteX29-15371" fmla="*/ 1276350 w 2213217"/>
                <a:gd name="connsiteY29-15372" fmla="*/ 4649970 h 7250295"/>
                <a:gd name="connsiteX30-15373" fmla="*/ 1352550 w 2213217"/>
                <a:gd name="connsiteY30-15374" fmla="*/ 4926195 h 7250295"/>
                <a:gd name="connsiteX31-15375" fmla="*/ 1333500 w 2213217"/>
                <a:gd name="connsiteY31-15376" fmla="*/ 5069070 h 7250295"/>
                <a:gd name="connsiteX32-15377" fmla="*/ 1371600 w 2213217"/>
                <a:gd name="connsiteY32-15378" fmla="*/ 5078595 h 7250295"/>
                <a:gd name="connsiteX33-15379" fmla="*/ 1247775 w 2213217"/>
                <a:gd name="connsiteY33-15380" fmla="*/ 5516745 h 7250295"/>
                <a:gd name="connsiteX34-15381" fmla="*/ 1257300 w 2213217"/>
                <a:gd name="connsiteY34-15382" fmla="*/ 6469245 h 7250295"/>
                <a:gd name="connsiteX35-15383" fmla="*/ 1333500 w 2213217"/>
                <a:gd name="connsiteY35-15384" fmla="*/ 6583545 h 7250295"/>
                <a:gd name="connsiteX36-15385" fmla="*/ 1314450 w 2213217"/>
                <a:gd name="connsiteY36-15386" fmla="*/ 6735945 h 7250295"/>
                <a:gd name="connsiteX37-15387" fmla="*/ 1323975 w 2213217"/>
                <a:gd name="connsiteY37-15388" fmla="*/ 6859770 h 7250295"/>
                <a:gd name="connsiteX38-15389" fmla="*/ 1304925 w 2213217"/>
                <a:gd name="connsiteY38-15390" fmla="*/ 7012170 h 7250295"/>
                <a:gd name="connsiteX39-15391" fmla="*/ 1704975 w 2213217"/>
                <a:gd name="connsiteY39-15392" fmla="*/ 7212195 h 7250295"/>
                <a:gd name="connsiteX40-15393" fmla="*/ 1797852 w 2213217"/>
                <a:gd name="connsiteY40-15394" fmla="*/ 7174696 h 7250295"/>
                <a:gd name="connsiteX41-15395" fmla="*/ 2189006 w 2213217"/>
                <a:gd name="connsiteY41-15396" fmla="*/ 7199125 h 7250295"/>
                <a:gd name="connsiteX42-15397" fmla="*/ 2171850 w 2213217"/>
                <a:gd name="connsiteY42-15398" fmla="*/ 7046786 h 7250295"/>
                <a:gd name="connsiteX43-15399" fmla="*/ 1687247 w 2213217"/>
                <a:gd name="connsiteY43-15400" fmla="*/ 6680449 h 7250295"/>
                <a:gd name="connsiteX44-15401" fmla="*/ 1708130 w 2213217"/>
                <a:gd name="connsiteY44-15402" fmla="*/ 6550072 h 7250295"/>
                <a:gd name="connsiteX45-15403" fmla="*/ 1668617 w 2213217"/>
                <a:gd name="connsiteY45-15404" fmla="*/ 6451067 h 7250295"/>
                <a:gd name="connsiteX46-15405" fmla="*/ 1657350 w 2213217"/>
                <a:gd name="connsiteY46-15406" fmla="*/ 6250170 h 7250295"/>
                <a:gd name="connsiteX47-15407" fmla="*/ 1679014 w 2213217"/>
                <a:gd name="connsiteY47-15408" fmla="*/ 5979714 h 7250295"/>
                <a:gd name="connsiteX48-15409" fmla="*/ 1727631 w 2213217"/>
                <a:gd name="connsiteY48-15410" fmla="*/ 5512209 h 7250295"/>
                <a:gd name="connsiteX49-15411" fmla="*/ 1739049 w 2213217"/>
                <a:gd name="connsiteY49-15412" fmla="*/ 5363804 h 7250295"/>
                <a:gd name="connsiteX50-15413" fmla="*/ 1797611 w 2213217"/>
                <a:gd name="connsiteY50-15414" fmla="*/ 5317321 h 7250295"/>
                <a:gd name="connsiteX51-15415" fmla="*/ 1884207 w 2213217"/>
                <a:gd name="connsiteY51-15416" fmla="*/ 5097645 h 7250295"/>
                <a:gd name="connsiteX52-15417" fmla="*/ 1909357 w 2213217"/>
                <a:gd name="connsiteY52-15418" fmla="*/ 4805496 h 7250295"/>
                <a:gd name="connsiteX53-15419" fmla="*/ 1900373 w 2213217"/>
                <a:gd name="connsiteY53-15420" fmla="*/ 4348776 h 7250295"/>
                <a:gd name="connsiteX54-15421" fmla="*/ 1881052 w 2213217"/>
                <a:gd name="connsiteY54-15422" fmla="*/ 3902573 h 7250295"/>
                <a:gd name="connsiteX55-15423" fmla="*/ 1855362 w 2213217"/>
                <a:gd name="connsiteY55-15424" fmla="*/ 3584643 h 7250295"/>
                <a:gd name="connsiteX56-15425" fmla="*/ 2056257 w 2213217"/>
                <a:gd name="connsiteY56-15426" fmla="*/ 2654077 h 7250295"/>
                <a:gd name="connsiteX57-15427" fmla="*/ 2042707 w 2213217"/>
                <a:gd name="connsiteY57-15428" fmla="*/ 2404684 h 7250295"/>
                <a:gd name="connsiteX58-15429" fmla="*/ 1981200 w 2213217"/>
                <a:gd name="connsiteY58-15430" fmla="*/ 1864914 h 7250295"/>
                <a:gd name="connsiteX59-15431" fmla="*/ 1936459 w 2213217"/>
                <a:gd name="connsiteY59-15432" fmla="*/ 1677029 h 7250295"/>
                <a:gd name="connsiteX60-15433" fmla="*/ 1922037 w 2213217"/>
                <a:gd name="connsiteY60-15434" fmla="*/ 1432534 h 7250295"/>
                <a:gd name="connsiteX61-15435" fmla="*/ 1874412 w 2213217"/>
                <a:gd name="connsiteY61-15436" fmla="*/ 1302338 h 7250295"/>
                <a:gd name="connsiteX62-15437" fmla="*/ 1407687 w 2213217"/>
                <a:gd name="connsiteY62-15438" fmla="*/ 1134975 h 7250295"/>
                <a:gd name="connsiteX63-15439" fmla="*/ 1309221 w 2213217"/>
                <a:gd name="connsiteY63-15440" fmla="*/ 1020075 h 7250295"/>
                <a:gd name="connsiteX64-15441" fmla="*/ 1365230 w 2213217"/>
                <a:gd name="connsiteY64-15442" fmla="*/ 821521 h 7250295"/>
                <a:gd name="connsiteX65-15443" fmla="*/ 1433407 w 2213217"/>
                <a:gd name="connsiteY65-15444" fmla="*/ 622909 h 7250295"/>
                <a:gd name="connsiteX66-15445" fmla="*/ 1444916 w 2213217"/>
                <a:gd name="connsiteY66-15446" fmla="*/ 380757 h 7250295"/>
                <a:gd name="connsiteX67-15447" fmla="*/ 1330946 w 2213217"/>
                <a:gd name="connsiteY67-15448" fmla="*/ 143773 h 7250295"/>
                <a:gd name="connsiteX68-15449" fmla="*/ 1063645 w 2213217"/>
                <a:gd name="connsiteY68-15450" fmla="*/ 568 h 7250295"/>
                <a:gd name="connsiteX0-15451" fmla="*/ 1063645 w 2213217"/>
                <a:gd name="connsiteY0-15452" fmla="*/ 568 h 7250295"/>
                <a:gd name="connsiteX1-15453" fmla="*/ 809625 w 2213217"/>
                <a:gd name="connsiteY1-15454" fmla="*/ 116070 h 7250295"/>
                <a:gd name="connsiteX2-15455" fmla="*/ 685800 w 2213217"/>
                <a:gd name="connsiteY2-15456" fmla="*/ 297045 h 7250295"/>
                <a:gd name="connsiteX3-15457" fmla="*/ 704850 w 2213217"/>
                <a:gd name="connsiteY3-15458" fmla="*/ 620895 h 7250295"/>
                <a:gd name="connsiteX4-15459" fmla="*/ 838200 w 2213217"/>
                <a:gd name="connsiteY4-15460" fmla="*/ 897120 h 7250295"/>
                <a:gd name="connsiteX5-15461" fmla="*/ 742950 w 2213217"/>
                <a:gd name="connsiteY5-15462" fmla="*/ 1011420 h 7250295"/>
                <a:gd name="connsiteX6-15463" fmla="*/ 133350 w 2213217"/>
                <a:gd name="connsiteY6-15464" fmla="*/ 1220970 h 7250295"/>
                <a:gd name="connsiteX7-15465" fmla="*/ 0 w 2213217"/>
                <a:gd name="connsiteY7-15466" fmla="*/ 2211570 h 7250295"/>
                <a:gd name="connsiteX8-15467" fmla="*/ 333375 w 2213217"/>
                <a:gd name="connsiteY8-15468" fmla="*/ 3106920 h 7250295"/>
                <a:gd name="connsiteX9-15469" fmla="*/ 247650 w 2213217"/>
                <a:gd name="connsiteY9-15470" fmla="*/ 3840345 h 7250295"/>
                <a:gd name="connsiteX10-15471" fmla="*/ 371475 w 2213217"/>
                <a:gd name="connsiteY10-15472" fmla="*/ 4059420 h 7250295"/>
                <a:gd name="connsiteX11-15473" fmla="*/ 495300 w 2213217"/>
                <a:gd name="connsiteY11-15474" fmla="*/ 4278495 h 7250295"/>
                <a:gd name="connsiteX12-15475" fmla="*/ 476250 w 2213217"/>
                <a:gd name="connsiteY12-15476" fmla="*/ 4735695 h 7250295"/>
                <a:gd name="connsiteX13-15477" fmla="*/ 476250 w 2213217"/>
                <a:gd name="connsiteY13-15478" fmla="*/ 5097645 h 7250295"/>
                <a:gd name="connsiteX14-15479" fmla="*/ 371475 w 2213217"/>
                <a:gd name="connsiteY14-15480" fmla="*/ 6145395 h 7250295"/>
                <a:gd name="connsiteX15-15481" fmla="*/ 371475 w 2213217"/>
                <a:gd name="connsiteY15-15482" fmla="*/ 6621645 h 7250295"/>
                <a:gd name="connsiteX16-15483" fmla="*/ 400050 w 2213217"/>
                <a:gd name="connsiteY16-15484" fmla="*/ 6821670 h 7250295"/>
                <a:gd name="connsiteX17-15485" fmla="*/ 323850 w 2213217"/>
                <a:gd name="connsiteY17-15486" fmla="*/ 7002645 h 7250295"/>
                <a:gd name="connsiteX18-15487" fmla="*/ 533400 w 2213217"/>
                <a:gd name="connsiteY18-15488" fmla="*/ 7250295 h 7250295"/>
                <a:gd name="connsiteX19-15489" fmla="*/ 952500 w 2213217"/>
                <a:gd name="connsiteY19-15490" fmla="*/ 7240770 h 7250295"/>
                <a:gd name="connsiteX20-15491" fmla="*/ 733425 w 2213217"/>
                <a:gd name="connsiteY20-15492" fmla="*/ 6821670 h 7250295"/>
                <a:gd name="connsiteX21-15493" fmla="*/ 790575 w 2213217"/>
                <a:gd name="connsiteY21-15494" fmla="*/ 6574020 h 7250295"/>
                <a:gd name="connsiteX22-15495" fmla="*/ 762000 w 2213217"/>
                <a:gd name="connsiteY22-15496" fmla="*/ 6250170 h 7250295"/>
                <a:gd name="connsiteX23-15497" fmla="*/ 885825 w 2213217"/>
                <a:gd name="connsiteY23-15498" fmla="*/ 5411970 h 7250295"/>
                <a:gd name="connsiteX24-15499" fmla="*/ 866775 w 2213217"/>
                <a:gd name="connsiteY24-15500" fmla="*/ 5326245 h 7250295"/>
                <a:gd name="connsiteX25-15501" fmla="*/ 971550 w 2213217"/>
                <a:gd name="connsiteY25-15502" fmla="*/ 5211945 h 7250295"/>
                <a:gd name="connsiteX26-15503" fmla="*/ 962025 w 2213217"/>
                <a:gd name="connsiteY26-15504" fmla="*/ 5069070 h 7250295"/>
                <a:gd name="connsiteX27-15505" fmla="*/ 1104900 w 2213217"/>
                <a:gd name="connsiteY27-15506" fmla="*/ 4526145 h 7250295"/>
                <a:gd name="connsiteX28-15507" fmla="*/ 1123950 w 2213217"/>
                <a:gd name="connsiteY28-15508" fmla="*/ 4392795 h 7250295"/>
                <a:gd name="connsiteX29-15509" fmla="*/ 1276350 w 2213217"/>
                <a:gd name="connsiteY29-15510" fmla="*/ 4649970 h 7250295"/>
                <a:gd name="connsiteX30-15511" fmla="*/ 1352550 w 2213217"/>
                <a:gd name="connsiteY30-15512" fmla="*/ 4926195 h 7250295"/>
                <a:gd name="connsiteX31-15513" fmla="*/ 1333500 w 2213217"/>
                <a:gd name="connsiteY31-15514" fmla="*/ 5069070 h 7250295"/>
                <a:gd name="connsiteX32-15515" fmla="*/ 1371600 w 2213217"/>
                <a:gd name="connsiteY32-15516" fmla="*/ 5078595 h 7250295"/>
                <a:gd name="connsiteX33-15517" fmla="*/ 1247775 w 2213217"/>
                <a:gd name="connsiteY33-15518" fmla="*/ 5516745 h 7250295"/>
                <a:gd name="connsiteX34-15519" fmla="*/ 1257300 w 2213217"/>
                <a:gd name="connsiteY34-15520" fmla="*/ 6469245 h 7250295"/>
                <a:gd name="connsiteX35-15521" fmla="*/ 1333500 w 2213217"/>
                <a:gd name="connsiteY35-15522" fmla="*/ 6583545 h 7250295"/>
                <a:gd name="connsiteX36-15523" fmla="*/ 1314450 w 2213217"/>
                <a:gd name="connsiteY36-15524" fmla="*/ 6735945 h 7250295"/>
                <a:gd name="connsiteX37-15525" fmla="*/ 1323975 w 2213217"/>
                <a:gd name="connsiteY37-15526" fmla="*/ 6859770 h 7250295"/>
                <a:gd name="connsiteX38-15527" fmla="*/ 1304925 w 2213217"/>
                <a:gd name="connsiteY38-15528" fmla="*/ 7012170 h 7250295"/>
                <a:gd name="connsiteX39-15529" fmla="*/ 1482866 w 2213217"/>
                <a:gd name="connsiteY39-15530" fmla="*/ 7114120 h 7250295"/>
                <a:gd name="connsiteX40-15531" fmla="*/ 1797852 w 2213217"/>
                <a:gd name="connsiteY40-15532" fmla="*/ 7174696 h 7250295"/>
                <a:gd name="connsiteX41-15533" fmla="*/ 2189006 w 2213217"/>
                <a:gd name="connsiteY41-15534" fmla="*/ 7199125 h 7250295"/>
                <a:gd name="connsiteX42-15535" fmla="*/ 2171850 w 2213217"/>
                <a:gd name="connsiteY42-15536" fmla="*/ 7046786 h 7250295"/>
                <a:gd name="connsiteX43-15537" fmla="*/ 1687247 w 2213217"/>
                <a:gd name="connsiteY43-15538" fmla="*/ 6680449 h 7250295"/>
                <a:gd name="connsiteX44-15539" fmla="*/ 1708130 w 2213217"/>
                <a:gd name="connsiteY44-15540" fmla="*/ 6550072 h 7250295"/>
                <a:gd name="connsiteX45-15541" fmla="*/ 1668617 w 2213217"/>
                <a:gd name="connsiteY45-15542" fmla="*/ 6451067 h 7250295"/>
                <a:gd name="connsiteX46-15543" fmla="*/ 1657350 w 2213217"/>
                <a:gd name="connsiteY46-15544" fmla="*/ 6250170 h 7250295"/>
                <a:gd name="connsiteX47-15545" fmla="*/ 1679014 w 2213217"/>
                <a:gd name="connsiteY47-15546" fmla="*/ 5979714 h 7250295"/>
                <a:gd name="connsiteX48-15547" fmla="*/ 1727631 w 2213217"/>
                <a:gd name="connsiteY48-15548" fmla="*/ 5512209 h 7250295"/>
                <a:gd name="connsiteX49-15549" fmla="*/ 1739049 w 2213217"/>
                <a:gd name="connsiteY49-15550" fmla="*/ 5363804 h 7250295"/>
                <a:gd name="connsiteX50-15551" fmla="*/ 1797611 w 2213217"/>
                <a:gd name="connsiteY50-15552" fmla="*/ 5317321 h 7250295"/>
                <a:gd name="connsiteX51-15553" fmla="*/ 1884207 w 2213217"/>
                <a:gd name="connsiteY51-15554" fmla="*/ 5097645 h 7250295"/>
                <a:gd name="connsiteX52-15555" fmla="*/ 1909357 w 2213217"/>
                <a:gd name="connsiteY52-15556" fmla="*/ 4805496 h 7250295"/>
                <a:gd name="connsiteX53-15557" fmla="*/ 1900373 w 2213217"/>
                <a:gd name="connsiteY53-15558" fmla="*/ 4348776 h 7250295"/>
                <a:gd name="connsiteX54-15559" fmla="*/ 1881052 w 2213217"/>
                <a:gd name="connsiteY54-15560" fmla="*/ 3902573 h 7250295"/>
                <a:gd name="connsiteX55-15561" fmla="*/ 1855362 w 2213217"/>
                <a:gd name="connsiteY55-15562" fmla="*/ 3584643 h 7250295"/>
                <a:gd name="connsiteX56-15563" fmla="*/ 2056257 w 2213217"/>
                <a:gd name="connsiteY56-15564" fmla="*/ 2654077 h 7250295"/>
                <a:gd name="connsiteX57-15565" fmla="*/ 2042707 w 2213217"/>
                <a:gd name="connsiteY57-15566" fmla="*/ 2404684 h 7250295"/>
                <a:gd name="connsiteX58-15567" fmla="*/ 1981200 w 2213217"/>
                <a:gd name="connsiteY58-15568" fmla="*/ 1864914 h 7250295"/>
                <a:gd name="connsiteX59-15569" fmla="*/ 1936459 w 2213217"/>
                <a:gd name="connsiteY59-15570" fmla="*/ 1677029 h 7250295"/>
                <a:gd name="connsiteX60-15571" fmla="*/ 1922037 w 2213217"/>
                <a:gd name="connsiteY60-15572" fmla="*/ 1432534 h 7250295"/>
                <a:gd name="connsiteX61-15573" fmla="*/ 1874412 w 2213217"/>
                <a:gd name="connsiteY61-15574" fmla="*/ 1302338 h 7250295"/>
                <a:gd name="connsiteX62-15575" fmla="*/ 1407687 w 2213217"/>
                <a:gd name="connsiteY62-15576" fmla="*/ 1134975 h 7250295"/>
                <a:gd name="connsiteX63-15577" fmla="*/ 1309221 w 2213217"/>
                <a:gd name="connsiteY63-15578" fmla="*/ 1020075 h 7250295"/>
                <a:gd name="connsiteX64-15579" fmla="*/ 1365230 w 2213217"/>
                <a:gd name="connsiteY64-15580" fmla="*/ 821521 h 7250295"/>
                <a:gd name="connsiteX65-15581" fmla="*/ 1433407 w 2213217"/>
                <a:gd name="connsiteY65-15582" fmla="*/ 622909 h 7250295"/>
                <a:gd name="connsiteX66-15583" fmla="*/ 1444916 w 2213217"/>
                <a:gd name="connsiteY66-15584" fmla="*/ 380757 h 7250295"/>
                <a:gd name="connsiteX67-15585" fmla="*/ 1330946 w 2213217"/>
                <a:gd name="connsiteY67-15586" fmla="*/ 143773 h 7250295"/>
                <a:gd name="connsiteX68-15587" fmla="*/ 1063645 w 2213217"/>
                <a:gd name="connsiteY68-15588" fmla="*/ 568 h 7250295"/>
                <a:gd name="connsiteX0-15589" fmla="*/ 1063645 w 2213217"/>
                <a:gd name="connsiteY0-15590" fmla="*/ 568 h 7250295"/>
                <a:gd name="connsiteX1-15591" fmla="*/ 809625 w 2213217"/>
                <a:gd name="connsiteY1-15592" fmla="*/ 116070 h 7250295"/>
                <a:gd name="connsiteX2-15593" fmla="*/ 685800 w 2213217"/>
                <a:gd name="connsiteY2-15594" fmla="*/ 297045 h 7250295"/>
                <a:gd name="connsiteX3-15595" fmla="*/ 704850 w 2213217"/>
                <a:gd name="connsiteY3-15596" fmla="*/ 620895 h 7250295"/>
                <a:gd name="connsiteX4-15597" fmla="*/ 838200 w 2213217"/>
                <a:gd name="connsiteY4-15598" fmla="*/ 897120 h 7250295"/>
                <a:gd name="connsiteX5-15599" fmla="*/ 742950 w 2213217"/>
                <a:gd name="connsiteY5-15600" fmla="*/ 1011420 h 7250295"/>
                <a:gd name="connsiteX6-15601" fmla="*/ 133350 w 2213217"/>
                <a:gd name="connsiteY6-15602" fmla="*/ 1220970 h 7250295"/>
                <a:gd name="connsiteX7-15603" fmla="*/ 0 w 2213217"/>
                <a:gd name="connsiteY7-15604" fmla="*/ 2211570 h 7250295"/>
                <a:gd name="connsiteX8-15605" fmla="*/ 333375 w 2213217"/>
                <a:gd name="connsiteY8-15606" fmla="*/ 3106920 h 7250295"/>
                <a:gd name="connsiteX9-15607" fmla="*/ 247650 w 2213217"/>
                <a:gd name="connsiteY9-15608" fmla="*/ 3840345 h 7250295"/>
                <a:gd name="connsiteX10-15609" fmla="*/ 371475 w 2213217"/>
                <a:gd name="connsiteY10-15610" fmla="*/ 4059420 h 7250295"/>
                <a:gd name="connsiteX11-15611" fmla="*/ 495300 w 2213217"/>
                <a:gd name="connsiteY11-15612" fmla="*/ 4278495 h 7250295"/>
                <a:gd name="connsiteX12-15613" fmla="*/ 476250 w 2213217"/>
                <a:gd name="connsiteY12-15614" fmla="*/ 4735695 h 7250295"/>
                <a:gd name="connsiteX13-15615" fmla="*/ 476250 w 2213217"/>
                <a:gd name="connsiteY13-15616" fmla="*/ 5097645 h 7250295"/>
                <a:gd name="connsiteX14-15617" fmla="*/ 371475 w 2213217"/>
                <a:gd name="connsiteY14-15618" fmla="*/ 6145395 h 7250295"/>
                <a:gd name="connsiteX15-15619" fmla="*/ 371475 w 2213217"/>
                <a:gd name="connsiteY15-15620" fmla="*/ 6621645 h 7250295"/>
                <a:gd name="connsiteX16-15621" fmla="*/ 400050 w 2213217"/>
                <a:gd name="connsiteY16-15622" fmla="*/ 6821670 h 7250295"/>
                <a:gd name="connsiteX17-15623" fmla="*/ 323850 w 2213217"/>
                <a:gd name="connsiteY17-15624" fmla="*/ 7002645 h 7250295"/>
                <a:gd name="connsiteX18-15625" fmla="*/ 533400 w 2213217"/>
                <a:gd name="connsiteY18-15626" fmla="*/ 7250295 h 7250295"/>
                <a:gd name="connsiteX19-15627" fmla="*/ 952500 w 2213217"/>
                <a:gd name="connsiteY19-15628" fmla="*/ 7240770 h 7250295"/>
                <a:gd name="connsiteX20-15629" fmla="*/ 733425 w 2213217"/>
                <a:gd name="connsiteY20-15630" fmla="*/ 6821670 h 7250295"/>
                <a:gd name="connsiteX21-15631" fmla="*/ 790575 w 2213217"/>
                <a:gd name="connsiteY21-15632" fmla="*/ 6574020 h 7250295"/>
                <a:gd name="connsiteX22-15633" fmla="*/ 762000 w 2213217"/>
                <a:gd name="connsiteY22-15634" fmla="*/ 6250170 h 7250295"/>
                <a:gd name="connsiteX23-15635" fmla="*/ 885825 w 2213217"/>
                <a:gd name="connsiteY23-15636" fmla="*/ 5411970 h 7250295"/>
                <a:gd name="connsiteX24-15637" fmla="*/ 866775 w 2213217"/>
                <a:gd name="connsiteY24-15638" fmla="*/ 5326245 h 7250295"/>
                <a:gd name="connsiteX25-15639" fmla="*/ 971550 w 2213217"/>
                <a:gd name="connsiteY25-15640" fmla="*/ 5211945 h 7250295"/>
                <a:gd name="connsiteX26-15641" fmla="*/ 962025 w 2213217"/>
                <a:gd name="connsiteY26-15642" fmla="*/ 5069070 h 7250295"/>
                <a:gd name="connsiteX27-15643" fmla="*/ 1104900 w 2213217"/>
                <a:gd name="connsiteY27-15644" fmla="*/ 4526145 h 7250295"/>
                <a:gd name="connsiteX28-15645" fmla="*/ 1123950 w 2213217"/>
                <a:gd name="connsiteY28-15646" fmla="*/ 4392795 h 7250295"/>
                <a:gd name="connsiteX29-15647" fmla="*/ 1276350 w 2213217"/>
                <a:gd name="connsiteY29-15648" fmla="*/ 4649970 h 7250295"/>
                <a:gd name="connsiteX30-15649" fmla="*/ 1352550 w 2213217"/>
                <a:gd name="connsiteY30-15650" fmla="*/ 4926195 h 7250295"/>
                <a:gd name="connsiteX31-15651" fmla="*/ 1333500 w 2213217"/>
                <a:gd name="connsiteY31-15652" fmla="*/ 5069070 h 7250295"/>
                <a:gd name="connsiteX32-15653" fmla="*/ 1371600 w 2213217"/>
                <a:gd name="connsiteY32-15654" fmla="*/ 5078595 h 7250295"/>
                <a:gd name="connsiteX33-15655" fmla="*/ 1247775 w 2213217"/>
                <a:gd name="connsiteY33-15656" fmla="*/ 5516745 h 7250295"/>
                <a:gd name="connsiteX34-15657" fmla="*/ 1257300 w 2213217"/>
                <a:gd name="connsiteY34-15658" fmla="*/ 6469245 h 7250295"/>
                <a:gd name="connsiteX35-15659" fmla="*/ 1333500 w 2213217"/>
                <a:gd name="connsiteY35-15660" fmla="*/ 6583545 h 7250295"/>
                <a:gd name="connsiteX36-15661" fmla="*/ 1314450 w 2213217"/>
                <a:gd name="connsiteY36-15662" fmla="*/ 6735945 h 7250295"/>
                <a:gd name="connsiteX37-15663" fmla="*/ 1323975 w 2213217"/>
                <a:gd name="connsiteY37-15664" fmla="*/ 6859770 h 7250295"/>
                <a:gd name="connsiteX38-15665" fmla="*/ 1304925 w 2213217"/>
                <a:gd name="connsiteY38-15666" fmla="*/ 7012170 h 7250295"/>
                <a:gd name="connsiteX39-15667" fmla="*/ 1797852 w 2213217"/>
                <a:gd name="connsiteY39-15668" fmla="*/ 7174696 h 7250295"/>
                <a:gd name="connsiteX40-15669" fmla="*/ 2189006 w 2213217"/>
                <a:gd name="connsiteY40-15670" fmla="*/ 7199125 h 7250295"/>
                <a:gd name="connsiteX41-15671" fmla="*/ 2171850 w 2213217"/>
                <a:gd name="connsiteY41-15672" fmla="*/ 7046786 h 7250295"/>
                <a:gd name="connsiteX42-15673" fmla="*/ 1687247 w 2213217"/>
                <a:gd name="connsiteY42-15674" fmla="*/ 6680449 h 7250295"/>
                <a:gd name="connsiteX43-15675" fmla="*/ 1708130 w 2213217"/>
                <a:gd name="connsiteY43-15676" fmla="*/ 6550072 h 7250295"/>
                <a:gd name="connsiteX44-15677" fmla="*/ 1668617 w 2213217"/>
                <a:gd name="connsiteY44-15678" fmla="*/ 6451067 h 7250295"/>
                <a:gd name="connsiteX45-15679" fmla="*/ 1657350 w 2213217"/>
                <a:gd name="connsiteY45-15680" fmla="*/ 6250170 h 7250295"/>
                <a:gd name="connsiteX46-15681" fmla="*/ 1679014 w 2213217"/>
                <a:gd name="connsiteY46-15682" fmla="*/ 5979714 h 7250295"/>
                <a:gd name="connsiteX47-15683" fmla="*/ 1727631 w 2213217"/>
                <a:gd name="connsiteY47-15684" fmla="*/ 5512209 h 7250295"/>
                <a:gd name="connsiteX48-15685" fmla="*/ 1739049 w 2213217"/>
                <a:gd name="connsiteY48-15686" fmla="*/ 5363804 h 7250295"/>
                <a:gd name="connsiteX49-15687" fmla="*/ 1797611 w 2213217"/>
                <a:gd name="connsiteY49-15688" fmla="*/ 5317321 h 7250295"/>
                <a:gd name="connsiteX50-15689" fmla="*/ 1884207 w 2213217"/>
                <a:gd name="connsiteY50-15690" fmla="*/ 5097645 h 7250295"/>
                <a:gd name="connsiteX51-15691" fmla="*/ 1909357 w 2213217"/>
                <a:gd name="connsiteY51-15692" fmla="*/ 4805496 h 7250295"/>
                <a:gd name="connsiteX52-15693" fmla="*/ 1900373 w 2213217"/>
                <a:gd name="connsiteY52-15694" fmla="*/ 4348776 h 7250295"/>
                <a:gd name="connsiteX53-15695" fmla="*/ 1881052 w 2213217"/>
                <a:gd name="connsiteY53-15696" fmla="*/ 3902573 h 7250295"/>
                <a:gd name="connsiteX54-15697" fmla="*/ 1855362 w 2213217"/>
                <a:gd name="connsiteY54-15698" fmla="*/ 3584643 h 7250295"/>
                <a:gd name="connsiteX55-15699" fmla="*/ 2056257 w 2213217"/>
                <a:gd name="connsiteY55-15700" fmla="*/ 2654077 h 7250295"/>
                <a:gd name="connsiteX56-15701" fmla="*/ 2042707 w 2213217"/>
                <a:gd name="connsiteY56-15702" fmla="*/ 2404684 h 7250295"/>
                <a:gd name="connsiteX57-15703" fmla="*/ 1981200 w 2213217"/>
                <a:gd name="connsiteY57-15704" fmla="*/ 1864914 h 7250295"/>
                <a:gd name="connsiteX58-15705" fmla="*/ 1936459 w 2213217"/>
                <a:gd name="connsiteY58-15706" fmla="*/ 1677029 h 7250295"/>
                <a:gd name="connsiteX59-15707" fmla="*/ 1922037 w 2213217"/>
                <a:gd name="connsiteY59-15708" fmla="*/ 1432534 h 7250295"/>
                <a:gd name="connsiteX60-15709" fmla="*/ 1874412 w 2213217"/>
                <a:gd name="connsiteY60-15710" fmla="*/ 1302338 h 7250295"/>
                <a:gd name="connsiteX61-15711" fmla="*/ 1407687 w 2213217"/>
                <a:gd name="connsiteY61-15712" fmla="*/ 1134975 h 7250295"/>
                <a:gd name="connsiteX62-15713" fmla="*/ 1309221 w 2213217"/>
                <a:gd name="connsiteY62-15714" fmla="*/ 1020075 h 7250295"/>
                <a:gd name="connsiteX63-15715" fmla="*/ 1365230 w 2213217"/>
                <a:gd name="connsiteY63-15716" fmla="*/ 821521 h 7250295"/>
                <a:gd name="connsiteX64-15717" fmla="*/ 1433407 w 2213217"/>
                <a:gd name="connsiteY64-15718" fmla="*/ 622909 h 7250295"/>
                <a:gd name="connsiteX65-15719" fmla="*/ 1444916 w 2213217"/>
                <a:gd name="connsiteY65-15720" fmla="*/ 380757 h 7250295"/>
                <a:gd name="connsiteX66-15721" fmla="*/ 1330946 w 2213217"/>
                <a:gd name="connsiteY66-15722" fmla="*/ 143773 h 7250295"/>
                <a:gd name="connsiteX67-15723" fmla="*/ 1063645 w 2213217"/>
                <a:gd name="connsiteY67-15724" fmla="*/ 568 h 7250295"/>
                <a:gd name="connsiteX0-15725" fmla="*/ 1063645 w 2213217"/>
                <a:gd name="connsiteY0-15726" fmla="*/ 568 h 7250295"/>
                <a:gd name="connsiteX1-15727" fmla="*/ 809625 w 2213217"/>
                <a:gd name="connsiteY1-15728" fmla="*/ 116070 h 7250295"/>
                <a:gd name="connsiteX2-15729" fmla="*/ 685800 w 2213217"/>
                <a:gd name="connsiteY2-15730" fmla="*/ 297045 h 7250295"/>
                <a:gd name="connsiteX3-15731" fmla="*/ 704850 w 2213217"/>
                <a:gd name="connsiteY3-15732" fmla="*/ 620895 h 7250295"/>
                <a:gd name="connsiteX4-15733" fmla="*/ 838200 w 2213217"/>
                <a:gd name="connsiteY4-15734" fmla="*/ 897120 h 7250295"/>
                <a:gd name="connsiteX5-15735" fmla="*/ 742950 w 2213217"/>
                <a:gd name="connsiteY5-15736" fmla="*/ 1011420 h 7250295"/>
                <a:gd name="connsiteX6-15737" fmla="*/ 133350 w 2213217"/>
                <a:gd name="connsiteY6-15738" fmla="*/ 1220970 h 7250295"/>
                <a:gd name="connsiteX7-15739" fmla="*/ 0 w 2213217"/>
                <a:gd name="connsiteY7-15740" fmla="*/ 2211570 h 7250295"/>
                <a:gd name="connsiteX8-15741" fmla="*/ 333375 w 2213217"/>
                <a:gd name="connsiteY8-15742" fmla="*/ 3106920 h 7250295"/>
                <a:gd name="connsiteX9-15743" fmla="*/ 247650 w 2213217"/>
                <a:gd name="connsiteY9-15744" fmla="*/ 3840345 h 7250295"/>
                <a:gd name="connsiteX10-15745" fmla="*/ 371475 w 2213217"/>
                <a:gd name="connsiteY10-15746" fmla="*/ 4059420 h 7250295"/>
                <a:gd name="connsiteX11-15747" fmla="*/ 495300 w 2213217"/>
                <a:gd name="connsiteY11-15748" fmla="*/ 4278495 h 7250295"/>
                <a:gd name="connsiteX12-15749" fmla="*/ 476250 w 2213217"/>
                <a:gd name="connsiteY12-15750" fmla="*/ 4735695 h 7250295"/>
                <a:gd name="connsiteX13-15751" fmla="*/ 476250 w 2213217"/>
                <a:gd name="connsiteY13-15752" fmla="*/ 5097645 h 7250295"/>
                <a:gd name="connsiteX14-15753" fmla="*/ 371475 w 2213217"/>
                <a:gd name="connsiteY14-15754" fmla="*/ 6145395 h 7250295"/>
                <a:gd name="connsiteX15-15755" fmla="*/ 371475 w 2213217"/>
                <a:gd name="connsiteY15-15756" fmla="*/ 6621645 h 7250295"/>
                <a:gd name="connsiteX16-15757" fmla="*/ 400050 w 2213217"/>
                <a:gd name="connsiteY16-15758" fmla="*/ 6821670 h 7250295"/>
                <a:gd name="connsiteX17-15759" fmla="*/ 323850 w 2213217"/>
                <a:gd name="connsiteY17-15760" fmla="*/ 7002645 h 7250295"/>
                <a:gd name="connsiteX18-15761" fmla="*/ 533400 w 2213217"/>
                <a:gd name="connsiteY18-15762" fmla="*/ 7250295 h 7250295"/>
                <a:gd name="connsiteX19-15763" fmla="*/ 952500 w 2213217"/>
                <a:gd name="connsiteY19-15764" fmla="*/ 7240770 h 7250295"/>
                <a:gd name="connsiteX20-15765" fmla="*/ 733425 w 2213217"/>
                <a:gd name="connsiteY20-15766" fmla="*/ 6821670 h 7250295"/>
                <a:gd name="connsiteX21-15767" fmla="*/ 790575 w 2213217"/>
                <a:gd name="connsiteY21-15768" fmla="*/ 6574020 h 7250295"/>
                <a:gd name="connsiteX22-15769" fmla="*/ 762000 w 2213217"/>
                <a:gd name="connsiteY22-15770" fmla="*/ 6250170 h 7250295"/>
                <a:gd name="connsiteX23-15771" fmla="*/ 885825 w 2213217"/>
                <a:gd name="connsiteY23-15772" fmla="*/ 5411970 h 7250295"/>
                <a:gd name="connsiteX24-15773" fmla="*/ 866775 w 2213217"/>
                <a:gd name="connsiteY24-15774" fmla="*/ 5326245 h 7250295"/>
                <a:gd name="connsiteX25-15775" fmla="*/ 971550 w 2213217"/>
                <a:gd name="connsiteY25-15776" fmla="*/ 5211945 h 7250295"/>
                <a:gd name="connsiteX26-15777" fmla="*/ 962025 w 2213217"/>
                <a:gd name="connsiteY26-15778" fmla="*/ 5069070 h 7250295"/>
                <a:gd name="connsiteX27-15779" fmla="*/ 1104900 w 2213217"/>
                <a:gd name="connsiteY27-15780" fmla="*/ 4526145 h 7250295"/>
                <a:gd name="connsiteX28-15781" fmla="*/ 1123950 w 2213217"/>
                <a:gd name="connsiteY28-15782" fmla="*/ 4392795 h 7250295"/>
                <a:gd name="connsiteX29-15783" fmla="*/ 1276350 w 2213217"/>
                <a:gd name="connsiteY29-15784" fmla="*/ 4649970 h 7250295"/>
                <a:gd name="connsiteX30-15785" fmla="*/ 1352550 w 2213217"/>
                <a:gd name="connsiteY30-15786" fmla="*/ 4926195 h 7250295"/>
                <a:gd name="connsiteX31-15787" fmla="*/ 1333500 w 2213217"/>
                <a:gd name="connsiteY31-15788" fmla="*/ 5069070 h 7250295"/>
                <a:gd name="connsiteX32-15789" fmla="*/ 1371600 w 2213217"/>
                <a:gd name="connsiteY32-15790" fmla="*/ 5078595 h 7250295"/>
                <a:gd name="connsiteX33-15791" fmla="*/ 1247775 w 2213217"/>
                <a:gd name="connsiteY33-15792" fmla="*/ 5516745 h 7250295"/>
                <a:gd name="connsiteX34-15793" fmla="*/ 1257300 w 2213217"/>
                <a:gd name="connsiteY34-15794" fmla="*/ 6469245 h 7250295"/>
                <a:gd name="connsiteX35-15795" fmla="*/ 1333500 w 2213217"/>
                <a:gd name="connsiteY35-15796" fmla="*/ 6583545 h 7250295"/>
                <a:gd name="connsiteX36-15797" fmla="*/ 1314450 w 2213217"/>
                <a:gd name="connsiteY36-15798" fmla="*/ 6735945 h 7250295"/>
                <a:gd name="connsiteX37-15799" fmla="*/ 1323975 w 2213217"/>
                <a:gd name="connsiteY37-15800" fmla="*/ 6859770 h 7250295"/>
                <a:gd name="connsiteX38-15801" fmla="*/ 1304925 w 2213217"/>
                <a:gd name="connsiteY38-15802" fmla="*/ 7012170 h 7250295"/>
                <a:gd name="connsiteX39-15803" fmla="*/ 1760353 w 2213217"/>
                <a:gd name="connsiteY39-15804" fmla="*/ 7189119 h 7250295"/>
                <a:gd name="connsiteX40-15805" fmla="*/ 2189006 w 2213217"/>
                <a:gd name="connsiteY40-15806" fmla="*/ 7199125 h 7250295"/>
                <a:gd name="connsiteX41-15807" fmla="*/ 2171850 w 2213217"/>
                <a:gd name="connsiteY41-15808" fmla="*/ 7046786 h 7250295"/>
                <a:gd name="connsiteX42-15809" fmla="*/ 1687247 w 2213217"/>
                <a:gd name="connsiteY42-15810" fmla="*/ 6680449 h 7250295"/>
                <a:gd name="connsiteX43-15811" fmla="*/ 1708130 w 2213217"/>
                <a:gd name="connsiteY43-15812" fmla="*/ 6550072 h 7250295"/>
                <a:gd name="connsiteX44-15813" fmla="*/ 1668617 w 2213217"/>
                <a:gd name="connsiteY44-15814" fmla="*/ 6451067 h 7250295"/>
                <a:gd name="connsiteX45-15815" fmla="*/ 1657350 w 2213217"/>
                <a:gd name="connsiteY45-15816" fmla="*/ 6250170 h 7250295"/>
                <a:gd name="connsiteX46-15817" fmla="*/ 1679014 w 2213217"/>
                <a:gd name="connsiteY46-15818" fmla="*/ 5979714 h 7250295"/>
                <a:gd name="connsiteX47-15819" fmla="*/ 1727631 w 2213217"/>
                <a:gd name="connsiteY47-15820" fmla="*/ 5512209 h 7250295"/>
                <a:gd name="connsiteX48-15821" fmla="*/ 1739049 w 2213217"/>
                <a:gd name="connsiteY48-15822" fmla="*/ 5363804 h 7250295"/>
                <a:gd name="connsiteX49-15823" fmla="*/ 1797611 w 2213217"/>
                <a:gd name="connsiteY49-15824" fmla="*/ 5317321 h 7250295"/>
                <a:gd name="connsiteX50-15825" fmla="*/ 1884207 w 2213217"/>
                <a:gd name="connsiteY50-15826" fmla="*/ 5097645 h 7250295"/>
                <a:gd name="connsiteX51-15827" fmla="*/ 1909357 w 2213217"/>
                <a:gd name="connsiteY51-15828" fmla="*/ 4805496 h 7250295"/>
                <a:gd name="connsiteX52-15829" fmla="*/ 1900373 w 2213217"/>
                <a:gd name="connsiteY52-15830" fmla="*/ 4348776 h 7250295"/>
                <a:gd name="connsiteX53-15831" fmla="*/ 1881052 w 2213217"/>
                <a:gd name="connsiteY53-15832" fmla="*/ 3902573 h 7250295"/>
                <a:gd name="connsiteX54-15833" fmla="*/ 1855362 w 2213217"/>
                <a:gd name="connsiteY54-15834" fmla="*/ 3584643 h 7250295"/>
                <a:gd name="connsiteX55-15835" fmla="*/ 2056257 w 2213217"/>
                <a:gd name="connsiteY55-15836" fmla="*/ 2654077 h 7250295"/>
                <a:gd name="connsiteX56-15837" fmla="*/ 2042707 w 2213217"/>
                <a:gd name="connsiteY56-15838" fmla="*/ 2404684 h 7250295"/>
                <a:gd name="connsiteX57-15839" fmla="*/ 1981200 w 2213217"/>
                <a:gd name="connsiteY57-15840" fmla="*/ 1864914 h 7250295"/>
                <a:gd name="connsiteX58-15841" fmla="*/ 1936459 w 2213217"/>
                <a:gd name="connsiteY58-15842" fmla="*/ 1677029 h 7250295"/>
                <a:gd name="connsiteX59-15843" fmla="*/ 1922037 w 2213217"/>
                <a:gd name="connsiteY59-15844" fmla="*/ 1432534 h 7250295"/>
                <a:gd name="connsiteX60-15845" fmla="*/ 1874412 w 2213217"/>
                <a:gd name="connsiteY60-15846" fmla="*/ 1302338 h 7250295"/>
                <a:gd name="connsiteX61-15847" fmla="*/ 1407687 w 2213217"/>
                <a:gd name="connsiteY61-15848" fmla="*/ 1134975 h 7250295"/>
                <a:gd name="connsiteX62-15849" fmla="*/ 1309221 w 2213217"/>
                <a:gd name="connsiteY62-15850" fmla="*/ 1020075 h 7250295"/>
                <a:gd name="connsiteX63-15851" fmla="*/ 1365230 w 2213217"/>
                <a:gd name="connsiteY63-15852" fmla="*/ 821521 h 7250295"/>
                <a:gd name="connsiteX64-15853" fmla="*/ 1433407 w 2213217"/>
                <a:gd name="connsiteY64-15854" fmla="*/ 622909 h 7250295"/>
                <a:gd name="connsiteX65-15855" fmla="*/ 1444916 w 2213217"/>
                <a:gd name="connsiteY65-15856" fmla="*/ 380757 h 7250295"/>
                <a:gd name="connsiteX66-15857" fmla="*/ 1330946 w 2213217"/>
                <a:gd name="connsiteY66-15858" fmla="*/ 143773 h 7250295"/>
                <a:gd name="connsiteX67-15859" fmla="*/ 1063645 w 2213217"/>
                <a:gd name="connsiteY67-15860" fmla="*/ 568 h 7250295"/>
                <a:gd name="connsiteX0-15861" fmla="*/ 1063645 w 2213217"/>
                <a:gd name="connsiteY0-15862" fmla="*/ 568 h 7250295"/>
                <a:gd name="connsiteX1-15863" fmla="*/ 809625 w 2213217"/>
                <a:gd name="connsiteY1-15864" fmla="*/ 116070 h 7250295"/>
                <a:gd name="connsiteX2-15865" fmla="*/ 685800 w 2213217"/>
                <a:gd name="connsiteY2-15866" fmla="*/ 297045 h 7250295"/>
                <a:gd name="connsiteX3-15867" fmla="*/ 704850 w 2213217"/>
                <a:gd name="connsiteY3-15868" fmla="*/ 620895 h 7250295"/>
                <a:gd name="connsiteX4-15869" fmla="*/ 838200 w 2213217"/>
                <a:gd name="connsiteY4-15870" fmla="*/ 897120 h 7250295"/>
                <a:gd name="connsiteX5-15871" fmla="*/ 742950 w 2213217"/>
                <a:gd name="connsiteY5-15872" fmla="*/ 1011420 h 7250295"/>
                <a:gd name="connsiteX6-15873" fmla="*/ 133350 w 2213217"/>
                <a:gd name="connsiteY6-15874" fmla="*/ 1220970 h 7250295"/>
                <a:gd name="connsiteX7-15875" fmla="*/ 0 w 2213217"/>
                <a:gd name="connsiteY7-15876" fmla="*/ 2211570 h 7250295"/>
                <a:gd name="connsiteX8-15877" fmla="*/ 333375 w 2213217"/>
                <a:gd name="connsiteY8-15878" fmla="*/ 3106920 h 7250295"/>
                <a:gd name="connsiteX9-15879" fmla="*/ 247650 w 2213217"/>
                <a:gd name="connsiteY9-15880" fmla="*/ 3840345 h 7250295"/>
                <a:gd name="connsiteX10-15881" fmla="*/ 371475 w 2213217"/>
                <a:gd name="connsiteY10-15882" fmla="*/ 4059420 h 7250295"/>
                <a:gd name="connsiteX11-15883" fmla="*/ 495300 w 2213217"/>
                <a:gd name="connsiteY11-15884" fmla="*/ 4278495 h 7250295"/>
                <a:gd name="connsiteX12-15885" fmla="*/ 476250 w 2213217"/>
                <a:gd name="connsiteY12-15886" fmla="*/ 4735695 h 7250295"/>
                <a:gd name="connsiteX13-15887" fmla="*/ 476250 w 2213217"/>
                <a:gd name="connsiteY13-15888" fmla="*/ 5097645 h 7250295"/>
                <a:gd name="connsiteX14-15889" fmla="*/ 371475 w 2213217"/>
                <a:gd name="connsiteY14-15890" fmla="*/ 6145395 h 7250295"/>
                <a:gd name="connsiteX15-15891" fmla="*/ 371475 w 2213217"/>
                <a:gd name="connsiteY15-15892" fmla="*/ 6621645 h 7250295"/>
                <a:gd name="connsiteX16-15893" fmla="*/ 400050 w 2213217"/>
                <a:gd name="connsiteY16-15894" fmla="*/ 6821670 h 7250295"/>
                <a:gd name="connsiteX17-15895" fmla="*/ 323850 w 2213217"/>
                <a:gd name="connsiteY17-15896" fmla="*/ 7002645 h 7250295"/>
                <a:gd name="connsiteX18-15897" fmla="*/ 533400 w 2213217"/>
                <a:gd name="connsiteY18-15898" fmla="*/ 7250295 h 7250295"/>
                <a:gd name="connsiteX19-15899" fmla="*/ 952500 w 2213217"/>
                <a:gd name="connsiteY19-15900" fmla="*/ 7240770 h 7250295"/>
                <a:gd name="connsiteX20-15901" fmla="*/ 733425 w 2213217"/>
                <a:gd name="connsiteY20-15902" fmla="*/ 6821670 h 7250295"/>
                <a:gd name="connsiteX21-15903" fmla="*/ 790575 w 2213217"/>
                <a:gd name="connsiteY21-15904" fmla="*/ 6574020 h 7250295"/>
                <a:gd name="connsiteX22-15905" fmla="*/ 762000 w 2213217"/>
                <a:gd name="connsiteY22-15906" fmla="*/ 6250170 h 7250295"/>
                <a:gd name="connsiteX23-15907" fmla="*/ 885825 w 2213217"/>
                <a:gd name="connsiteY23-15908" fmla="*/ 5411970 h 7250295"/>
                <a:gd name="connsiteX24-15909" fmla="*/ 866775 w 2213217"/>
                <a:gd name="connsiteY24-15910" fmla="*/ 5326245 h 7250295"/>
                <a:gd name="connsiteX25-15911" fmla="*/ 971550 w 2213217"/>
                <a:gd name="connsiteY25-15912" fmla="*/ 5211945 h 7250295"/>
                <a:gd name="connsiteX26-15913" fmla="*/ 962025 w 2213217"/>
                <a:gd name="connsiteY26-15914" fmla="*/ 5069070 h 7250295"/>
                <a:gd name="connsiteX27-15915" fmla="*/ 1104900 w 2213217"/>
                <a:gd name="connsiteY27-15916" fmla="*/ 4526145 h 7250295"/>
                <a:gd name="connsiteX28-15917" fmla="*/ 1123950 w 2213217"/>
                <a:gd name="connsiteY28-15918" fmla="*/ 4392795 h 7250295"/>
                <a:gd name="connsiteX29-15919" fmla="*/ 1276350 w 2213217"/>
                <a:gd name="connsiteY29-15920" fmla="*/ 4649970 h 7250295"/>
                <a:gd name="connsiteX30-15921" fmla="*/ 1352550 w 2213217"/>
                <a:gd name="connsiteY30-15922" fmla="*/ 4926195 h 7250295"/>
                <a:gd name="connsiteX31-15923" fmla="*/ 1333500 w 2213217"/>
                <a:gd name="connsiteY31-15924" fmla="*/ 5069070 h 7250295"/>
                <a:gd name="connsiteX32-15925" fmla="*/ 1371600 w 2213217"/>
                <a:gd name="connsiteY32-15926" fmla="*/ 5078595 h 7250295"/>
                <a:gd name="connsiteX33-15927" fmla="*/ 1247775 w 2213217"/>
                <a:gd name="connsiteY33-15928" fmla="*/ 5516745 h 7250295"/>
                <a:gd name="connsiteX34-15929" fmla="*/ 1257300 w 2213217"/>
                <a:gd name="connsiteY34-15930" fmla="*/ 6469245 h 7250295"/>
                <a:gd name="connsiteX35-15931" fmla="*/ 1333500 w 2213217"/>
                <a:gd name="connsiteY35-15932" fmla="*/ 6583545 h 7250295"/>
                <a:gd name="connsiteX36-15933" fmla="*/ 1314450 w 2213217"/>
                <a:gd name="connsiteY36-15934" fmla="*/ 6735945 h 7250295"/>
                <a:gd name="connsiteX37-15935" fmla="*/ 1323975 w 2213217"/>
                <a:gd name="connsiteY37-15936" fmla="*/ 6859770 h 7250295"/>
                <a:gd name="connsiteX38-15937" fmla="*/ 1304925 w 2213217"/>
                <a:gd name="connsiteY38-15938" fmla="*/ 7012170 h 7250295"/>
                <a:gd name="connsiteX39-15939" fmla="*/ 1760353 w 2213217"/>
                <a:gd name="connsiteY39-15940" fmla="*/ 7189119 h 7250295"/>
                <a:gd name="connsiteX40-15941" fmla="*/ 2189006 w 2213217"/>
                <a:gd name="connsiteY40-15942" fmla="*/ 7199125 h 7250295"/>
                <a:gd name="connsiteX41-15943" fmla="*/ 2171850 w 2213217"/>
                <a:gd name="connsiteY41-15944" fmla="*/ 7046786 h 7250295"/>
                <a:gd name="connsiteX42-15945" fmla="*/ 1687247 w 2213217"/>
                <a:gd name="connsiteY42-15946" fmla="*/ 6680449 h 7250295"/>
                <a:gd name="connsiteX43-15947" fmla="*/ 1708130 w 2213217"/>
                <a:gd name="connsiteY43-15948" fmla="*/ 6550072 h 7250295"/>
                <a:gd name="connsiteX44-15949" fmla="*/ 1668617 w 2213217"/>
                <a:gd name="connsiteY44-15950" fmla="*/ 6451067 h 7250295"/>
                <a:gd name="connsiteX45-15951" fmla="*/ 1657350 w 2213217"/>
                <a:gd name="connsiteY45-15952" fmla="*/ 6250170 h 7250295"/>
                <a:gd name="connsiteX46-15953" fmla="*/ 1679014 w 2213217"/>
                <a:gd name="connsiteY46-15954" fmla="*/ 5979714 h 7250295"/>
                <a:gd name="connsiteX47-15955" fmla="*/ 1727631 w 2213217"/>
                <a:gd name="connsiteY47-15956" fmla="*/ 5512209 h 7250295"/>
                <a:gd name="connsiteX48-15957" fmla="*/ 1739049 w 2213217"/>
                <a:gd name="connsiteY48-15958" fmla="*/ 5363804 h 7250295"/>
                <a:gd name="connsiteX49-15959" fmla="*/ 1797611 w 2213217"/>
                <a:gd name="connsiteY49-15960" fmla="*/ 5317321 h 7250295"/>
                <a:gd name="connsiteX50-15961" fmla="*/ 1884207 w 2213217"/>
                <a:gd name="connsiteY50-15962" fmla="*/ 5097645 h 7250295"/>
                <a:gd name="connsiteX51-15963" fmla="*/ 1909357 w 2213217"/>
                <a:gd name="connsiteY51-15964" fmla="*/ 4805496 h 7250295"/>
                <a:gd name="connsiteX52-15965" fmla="*/ 1900373 w 2213217"/>
                <a:gd name="connsiteY52-15966" fmla="*/ 4348776 h 7250295"/>
                <a:gd name="connsiteX53-15967" fmla="*/ 1881052 w 2213217"/>
                <a:gd name="connsiteY53-15968" fmla="*/ 3902573 h 7250295"/>
                <a:gd name="connsiteX54-15969" fmla="*/ 1855362 w 2213217"/>
                <a:gd name="connsiteY54-15970" fmla="*/ 3584643 h 7250295"/>
                <a:gd name="connsiteX55-15971" fmla="*/ 2056257 w 2213217"/>
                <a:gd name="connsiteY55-15972" fmla="*/ 2654077 h 7250295"/>
                <a:gd name="connsiteX56-15973" fmla="*/ 2042707 w 2213217"/>
                <a:gd name="connsiteY56-15974" fmla="*/ 2404684 h 7250295"/>
                <a:gd name="connsiteX57-15975" fmla="*/ 1981200 w 2213217"/>
                <a:gd name="connsiteY57-15976" fmla="*/ 1864914 h 7250295"/>
                <a:gd name="connsiteX58-15977" fmla="*/ 1936459 w 2213217"/>
                <a:gd name="connsiteY58-15978" fmla="*/ 1677029 h 7250295"/>
                <a:gd name="connsiteX59-15979" fmla="*/ 1922037 w 2213217"/>
                <a:gd name="connsiteY59-15980" fmla="*/ 1432534 h 7250295"/>
                <a:gd name="connsiteX60-15981" fmla="*/ 1874412 w 2213217"/>
                <a:gd name="connsiteY60-15982" fmla="*/ 1302338 h 7250295"/>
                <a:gd name="connsiteX61-15983" fmla="*/ 1407687 w 2213217"/>
                <a:gd name="connsiteY61-15984" fmla="*/ 1134975 h 7250295"/>
                <a:gd name="connsiteX62-15985" fmla="*/ 1309221 w 2213217"/>
                <a:gd name="connsiteY62-15986" fmla="*/ 1020075 h 7250295"/>
                <a:gd name="connsiteX63-15987" fmla="*/ 1365230 w 2213217"/>
                <a:gd name="connsiteY63-15988" fmla="*/ 821521 h 7250295"/>
                <a:gd name="connsiteX64-15989" fmla="*/ 1433407 w 2213217"/>
                <a:gd name="connsiteY64-15990" fmla="*/ 622909 h 7250295"/>
                <a:gd name="connsiteX65-15991" fmla="*/ 1444916 w 2213217"/>
                <a:gd name="connsiteY65-15992" fmla="*/ 380757 h 7250295"/>
                <a:gd name="connsiteX66-15993" fmla="*/ 1330946 w 2213217"/>
                <a:gd name="connsiteY66-15994" fmla="*/ 143773 h 7250295"/>
                <a:gd name="connsiteX67-15995" fmla="*/ 1063645 w 2213217"/>
                <a:gd name="connsiteY67-15996" fmla="*/ 568 h 7250295"/>
                <a:gd name="connsiteX0-15997" fmla="*/ 1063645 w 2213217"/>
                <a:gd name="connsiteY0-15998" fmla="*/ 568 h 7250295"/>
                <a:gd name="connsiteX1-15999" fmla="*/ 809625 w 2213217"/>
                <a:gd name="connsiteY1-16000" fmla="*/ 116070 h 7250295"/>
                <a:gd name="connsiteX2-16001" fmla="*/ 685800 w 2213217"/>
                <a:gd name="connsiteY2-16002" fmla="*/ 297045 h 7250295"/>
                <a:gd name="connsiteX3-16003" fmla="*/ 704850 w 2213217"/>
                <a:gd name="connsiteY3-16004" fmla="*/ 620895 h 7250295"/>
                <a:gd name="connsiteX4-16005" fmla="*/ 838200 w 2213217"/>
                <a:gd name="connsiteY4-16006" fmla="*/ 897120 h 7250295"/>
                <a:gd name="connsiteX5-16007" fmla="*/ 742950 w 2213217"/>
                <a:gd name="connsiteY5-16008" fmla="*/ 1011420 h 7250295"/>
                <a:gd name="connsiteX6-16009" fmla="*/ 133350 w 2213217"/>
                <a:gd name="connsiteY6-16010" fmla="*/ 1220970 h 7250295"/>
                <a:gd name="connsiteX7-16011" fmla="*/ 0 w 2213217"/>
                <a:gd name="connsiteY7-16012" fmla="*/ 2211570 h 7250295"/>
                <a:gd name="connsiteX8-16013" fmla="*/ 333375 w 2213217"/>
                <a:gd name="connsiteY8-16014" fmla="*/ 3106920 h 7250295"/>
                <a:gd name="connsiteX9-16015" fmla="*/ 247650 w 2213217"/>
                <a:gd name="connsiteY9-16016" fmla="*/ 3840345 h 7250295"/>
                <a:gd name="connsiteX10-16017" fmla="*/ 371475 w 2213217"/>
                <a:gd name="connsiteY10-16018" fmla="*/ 4059420 h 7250295"/>
                <a:gd name="connsiteX11-16019" fmla="*/ 495300 w 2213217"/>
                <a:gd name="connsiteY11-16020" fmla="*/ 4278495 h 7250295"/>
                <a:gd name="connsiteX12-16021" fmla="*/ 476250 w 2213217"/>
                <a:gd name="connsiteY12-16022" fmla="*/ 4735695 h 7250295"/>
                <a:gd name="connsiteX13-16023" fmla="*/ 476250 w 2213217"/>
                <a:gd name="connsiteY13-16024" fmla="*/ 5097645 h 7250295"/>
                <a:gd name="connsiteX14-16025" fmla="*/ 371475 w 2213217"/>
                <a:gd name="connsiteY14-16026" fmla="*/ 6145395 h 7250295"/>
                <a:gd name="connsiteX15-16027" fmla="*/ 371475 w 2213217"/>
                <a:gd name="connsiteY15-16028" fmla="*/ 6621645 h 7250295"/>
                <a:gd name="connsiteX16-16029" fmla="*/ 400050 w 2213217"/>
                <a:gd name="connsiteY16-16030" fmla="*/ 6821670 h 7250295"/>
                <a:gd name="connsiteX17-16031" fmla="*/ 323850 w 2213217"/>
                <a:gd name="connsiteY17-16032" fmla="*/ 7002645 h 7250295"/>
                <a:gd name="connsiteX18-16033" fmla="*/ 533400 w 2213217"/>
                <a:gd name="connsiteY18-16034" fmla="*/ 7250295 h 7250295"/>
                <a:gd name="connsiteX19-16035" fmla="*/ 952500 w 2213217"/>
                <a:gd name="connsiteY19-16036" fmla="*/ 7240770 h 7250295"/>
                <a:gd name="connsiteX20-16037" fmla="*/ 733425 w 2213217"/>
                <a:gd name="connsiteY20-16038" fmla="*/ 6821670 h 7250295"/>
                <a:gd name="connsiteX21-16039" fmla="*/ 790575 w 2213217"/>
                <a:gd name="connsiteY21-16040" fmla="*/ 6574020 h 7250295"/>
                <a:gd name="connsiteX22-16041" fmla="*/ 762000 w 2213217"/>
                <a:gd name="connsiteY22-16042" fmla="*/ 6250170 h 7250295"/>
                <a:gd name="connsiteX23-16043" fmla="*/ 885825 w 2213217"/>
                <a:gd name="connsiteY23-16044" fmla="*/ 5411970 h 7250295"/>
                <a:gd name="connsiteX24-16045" fmla="*/ 866775 w 2213217"/>
                <a:gd name="connsiteY24-16046" fmla="*/ 5326245 h 7250295"/>
                <a:gd name="connsiteX25-16047" fmla="*/ 971550 w 2213217"/>
                <a:gd name="connsiteY25-16048" fmla="*/ 5211945 h 7250295"/>
                <a:gd name="connsiteX26-16049" fmla="*/ 962025 w 2213217"/>
                <a:gd name="connsiteY26-16050" fmla="*/ 5069070 h 7250295"/>
                <a:gd name="connsiteX27-16051" fmla="*/ 1104900 w 2213217"/>
                <a:gd name="connsiteY27-16052" fmla="*/ 4526145 h 7250295"/>
                <a:gd name="connsiteX28-16053" fmla="*/ 1123950 w 2213217"/>
                <a:gd name="connsiteY28-16054" fmla="*/ 4392795 h 7250295"/>
                <a:gd name="connsiteX29-16055" fmla="*/ 1276350 w 2213217"/>
                <a:gd name="connsiteY29-16056" fmla="*/ 4649970 h 7250295"/>
                <a:gd name="connsiteX30-16057" fmla="*/ 1352550 w 2213217"/>
                <a:gd name="connsiteY30-16058" fmla="*/ 4926195 h 7250295"/>
                <a:gd name="connsiteX31-16059" fmla="*/ 1333500 w 2213217"/>
                <a:gd name="connsiteY31-16060" fmla="*/ 5069070 h 7250295"/>
                <a:gd name="connsiteX32-16061" fmla="*/ 1371600 w 2213217"/>
                <a:gd name="connsiteY32-16062" fmla="*/ 5078595 h 7250295"/>
                <a:gd name="connsiteX33-16063" fmla="*/ 1247775 w 2213217"/>
                <a:gd name="connsiteY33-16064" fmla="*/ 5516745 h 7250295"/>
                <a:gd name="connsiteX34-16065" fmla="*/ 1257300 w 2213217"/>
                <a:gd name="connsiteY34-16066" fmla="*/ 6469245 h 7250295"/>
                <a:gd name="connsiteX35-16067" fmla="*/ 1333500 w 2213217"/>
                <a:gd name="connsiteY35-16068" fmla="*/ 6583545 h 7250295"/>
                <a:gd name="connsiteX36-16069" fmla="*/ 1314450 w 2213217"/>
                <a:gd name="connsiteY36-16070" fmla="*/ 6735945 h 7250295"/>
                <a:gd name="connsiteX37-16071" fmla="*/ 1323975 w 2213217"/>
                <a:gd name="connsiteY37-16072" fmla="*/ 6859770 h 7250295"/>
                <a:gd name="connsiteX38-16073" fmla="*/ 1304925 w 2213217"/>
                <a:gd name="connsiteY38-16074" fmla="*/ 7012170 h 7250295"/>
                <a:gd name="connsiteX39-16075" fmla="*/ 1760353 w 2213217"/>
                <a:gd name="connsiteY39-16076" fmla="*/ 7189119 h 7250295"/>
                <a:gd name="connsiteX40-16077" fmla="*/ 2189006 w 2213217"/>
                <a:gd name="connsiteY40-16078" fmla="*/ 7199125 h 7250295"/>
                <a:gd name="connsiteX41-16079" fmla="*/ 2171850 w 2213217"/>
                <a:gd name="connsiteY41-16080" fmla="*/ 7046786 h 7250295"/>
                <a:gd name="connsiteX42-16081" fmla="*/ 1687247 w 2213217"/>
                <a:gd name="connsiteY42-16082" fmla="*/ 6680449 h 7250295"/>
                <a:gd name="connsiteX43-16083" fmla="*/ 1708130 w 2213217"/>
                <a:gd name="connsiteY43-16084" fmla="*/ 6550072 h 7250295"/>
                <a:gd name="connsiteX44-16085" fmla="*/ 1668617 w 2213217"/>
                <a:gd name="connsiteY44-16086" fmla="*/ 6451067 h 7250295"/>
                <a:gd name="connsiteX45-16087" fmla="*/ 1657350 w 2213217"/>
                <a:gd name="connsiteY45-16088" fmla="*/ 6250170 h 7250295"/>
                <a:gd name="connsiteX46-16089" fmla="*/ 1679014 w 2213217"/>
                <a:gd name="connsiteY46-16090" fmla="*/ 5979714 h 7250295"/>
                <a:gd name="connsiteX47-16091" fmla="*/ 1727631 w 2213217"/>
                <a:gd name="connsiteY47-16092" fmla="*/ 5512209 h 7250295"/>
                <a:gd name="connsiteX48-16093" fmla="*/ 1739049 w 2213217"/>
                <a:gd name="connsiteY48-16094" fmla="*/ 5363804 h 7250295"/>
                <a:gd name="connsiteX49-16095" fmla="*/ 1797611 w 2213217"/>
                <a:gd name="connsiteY49-16096" fmla="*/ 5317321 h 7250295"/>
                <a:gd name="connsiteX50-16097" fmla="*/ 1884207 w 2213217"/>
                <a:gd name="connsiteY50-16098" fmla="*/ 5097645 h 7250295"/>
                <a:gd name="connsiteX51-16099" fmla="*/ 1909357 w 2213217"/>
                <a:gd name="connsiteY51-16100" fmla="*/ 4805496 h 7250295"/>
                <a:gd name="connsiteX52-16101" fmla="*/ 1900373 w 2213217"/>
                <a:gd name="connsiteY52-16102" fmla="*/ 4348776 h 7250295"/>
                <a:gd name="connsiteX53-16103" fmla="*/ 1881052 w 2213217"/>
                <a:gd name="connsiteY53-16104" fmla="*/ 3902573 h 7250295"/>
                <a:gd name="connsiteX54-16105" fmla="*/ 1855362 w 2213217"/>
                <a:gd name="connsiteY54-16106" fmla="*/ 3584643 h 7250295"/>
                <a:gd name="connsiteX55-16107" fmla="*/ 2056257 w 2213217"/>
                <a:gd name="connsiteY55-16108" fmla="*/ 2654077 h 7250295"/>
                <a:gd name="connsiteX56-16109" fmla="*/ 2042707 w 2213217"/>
                <a:gd name="connsiteY56-16110" fmla="*/ 2404684 h 7250295"/>
                <a:gd name="connsiteX57-16111" fmla="*/ 1981200 w 2213217"/>
                <a:gd name="connsiteY57-16112" fmla="*/ 1864914 h 7250295"/>
                <a:gd name="connsiteX58-16113" fmla="*/ 1936459 w 2213217"/>
                <a:gd name="connsiteY58-16114" fmla="*/ 1677029 h 7250295"/>
                <a:gd name="connsiteX59-16115" fmla="*/ 1922037 w 2213217"/>
                <a:gd name="connsiteY59-16116" fmla="*/ 1432534 h 7250295"/>
                <a:gd name="connsiteX60-16117" fmla="*/ 1874412 w 2213217"/>
                <a:gd name="connsiteY60-16118" fmla="*/ 1302338 h 7250295"/>
                <a:gd name="connsiteX61-16119" fmla="*/ 1407687 w 2213217"/>
                <a:gd name="connsiteY61-16120" fmla="*/ 1134975 h 7250295"/>
                <a:gd name="connsiteX62-16121" fmla="*/ 1309221 w 2213217"/>
                <a:gd name="connsiteY62-16122" fmla="*/ 1020075 h 7250295"/>
                <a:gd name="connsiteX63-16123" fmla="*/ 1365230 w 2213217"/>
                <a:gd name="connsiteY63-16124" fmla="*/ 821521 h 7250295"/>
                <a:gd name="connsiteX64-16125" fmla="*/ 1433407 w 2213217"/>
                <a:gd name="connsiteY64-16126" fmla="*/ 622909 h 7250295"/>
                <a:gd name="connsiteX65-16127" fmla="*/ 1444916 w 2213217"/>
                <a:gd name="connsiteY65-16128" fmla="*/ 380757 h 7250295"/>
                <a:gd name="connsiteX66-16129" fmla="*/ 1330946 w 2213217"/>
                <a:gd name="connsiteY66-16130" fmla="*/ 143773 h 7250295"/>
                <a:gd name="connsiteX67-16131" fmla="*/ 1063645 w 2213217"/>
                <a:gd name="connsiteY67-16132" fmla="*/ 568 h 7250295"/>
                <a:gd name="connsiteX0-16133" fmla="*/ 1063645 w 2213217"/>
                <a:gd name="connsiteY0-16134" fmla="*/ 568 h 7250295"/>
                <a:gd name="connsiteX1-16135" fmla="*/ 809625 w 2213217"/>
                <a:gd name="connsiteY1-16136" fmla="*/ 116070 h 7250295"/>
                <a:gd name="connsiteX2-16137" fmla="*/ 685800 w 2213217"/>
                <a:gd name="connsiteY2-16138" fmla="*/ 297045 h 7250295"/>
                <a:gd name="connsiteX3-16139" fmla="*/ 704850 w 2213217"/>
                <a:gd name="connsiteY3-16140" fmla="*/ 620895 h 7250295"/>
                <a:gd name="connsiteX4-16141" fmla="*/ 838200 w 2213217"/>
                <a:gd name="connsiteY4-16142" fmla="*/ 897120 h 7250295"/>
                <a:gd name="connsiteX5-16143" fmla="*/ 742950 w 2213217"/>
                <a:gd name="connsiteY5-16144" fmla="*/ 1011420 h 7250295"/>
                <a:gd name="connsiteX6-16145" fmla="*/ 133350 w 2213217"/>
                <a:gd name="connsiteY6-16146" fmla="*/ 1220970 h 7250295"/>
                <a:gd name="connsiteX7-16147" fmla="*/ 0 w 2213217"/>
                <a:gd name="connsiteY7-16148" fmla="*/ 2211570 h 7250295"/>
                <a:gd name="connsiteX8-16149" fmla="*/ 333375 w 2213217"/>
                <a:gd name="connsiteY8-16150" fmla="*/ 3106920 h 7250295"/>
                <a:gd name="connsiteX9-16151" fmla="*/ 247650 w 2213217"/>
                <a:gd name="connsiteY9-16152" fmla="*/ 3840345 h 7250295"/>
                <a:gd name="connsiteX10-16153" fmla="*/ 371475 w 2213217"/>
                <a:gd name="connsiteY10-16154" fmla="*/ 4059420 h 7250295"/>
                <a:gd name="connsiteX11-16155" fmla="*/ 495300 w 2213217"/>
                <a:gd name="connsiteY11-16156" fmla="*/ 4278495 h 7250295"/>
                <a:gd name="connsiteX12-16157" fmla="*/ 476250 w 2213217"/>
                <a:gd name="connsiteY12-16158" fmla="*/ 4735695 h 7250295"/>
                <a:gd name="connsiteX13-16159" fmla="*/ 476250 w 2213217"/>
                <a:gd name="connsiteY13-16160" fmla="*/ 5097645 h 7250295"/>
                <a:gd name="connsiteX14-16161" fmla="*/ 371475 w 2213217"/>
                <a:gd name="connsiteY14-16162" fmla="*/ 6145395 h 7250295"/>
                <a:gd name="connsiteX15-16163" fmla="*/ 371475 w 2213217"/>
                <a:gd name="connsiteY15-16164" fmla="*/ 6621645 h 7250295"/>
                <a:gd name="connsiteX16-16165" fmla="*/ 400050 w 2213217"/>
                <a:gd name="connsiteY16-16166" fmla="*/ 6821670 h 7250295"/>
                <a:gd name="connsiteX17-16167" fmla="*/ 323850 w 2213217"/>
                <a:gd name="connsiteY17-16168" fmla="*/ 7002645 h 7250295"/>
                <a:gd name="connsiteX18-16169" fmla="*/ 533400 w 2213217"/>
                <a:gd name="connsiteY18-16170" fmla="*/ 7250295 h 7250295"/>
                <a:gd name="connsiteX19-16171" fmla="*/ 952500 w 2213217"/>
                <a:gd name="connsiteY19-16172" fmla="*/ 7240770 h 7250295"/>
                <a:gd name="connsiteX20-16173" fmla="*/ 733425 w 2213217"/>
                <a:gd name="connsiteY20-16174" fmla="*/ 6821670 h 7250295"/>
                <a:gd name="connsiteX21-16175" fmla="*/ 790575 w 2213217"/>
                <a:gd name="connsiteY21-16176" fmla="*/ 6574020 h 7250295"/>
                <a:gd name="connsiteX22-16177" fmla="*/ 762000 w 2213217"/>
                <a:gd name="connsiteY22-16178" fmla="*/ 6250170 h 7250295"/>
                <a:gd name="connsiteX23-16179" fmla="*/ 885825 w 2213217"/>
                <a:gd name="connsiteY23-16180" fmla="*/ 5411970 h 7250295"/>
                <a:gd name="connsiteX24-16181" fmla="*/ 866775 w 2213217"/>
                <a:gd name="connsiteY24-16182" fmla="*/ 5326245 h 7250295"/>
                <a:gd name="connsiteX25-16183" fmla="*/ 971550 w 2213217"/>
                <a:gd name="connsiteY25-16184" fmla="*/ 5211945 h 7250295"/>
                <a:gd name="connsiteX26-16185" fmla="*/ 962025 w 2213217"/>
                <a:gd name="connsiteY26-16186" fmla="*/ 5069070 h 7250295"/>
                <a:gd name="connsiteX27-16187" fmla="*/ 1104900 w 2213217"/>
                <a:gd name="connsiteY27-16188" fmla="*/ 4526145 h 7250295"/>
                <a:gd name="connsiteX28-16189" fmla="*/ 1123950 w 2213217"/>
                <a:gd name="connsiteY28-16190" fmla="*/ 4392795 h 7250295"/>
                <a:gd name="connsiteX29-16191" fmla="*/ 1276350 w 2213217"/>
                <a:gd name="connsiteY29-16192" fmla="*/ 4649970 h 7250295"/>
                <a:gd name="connsiteX30-16193" fmla="*/ 1352550 w 2213217"/>
                <a:gd name="connsiteY30-16194" fmla="*/ 4926195 h 7250295"/>
                <a:gd name="connsiteX31-16195" fmla="*/ 1333500 w 2213217"/>
                <a:gd name="connsiteY31-16196" fmla="*/ 5069070 h 7250295"/>
                <a:gd name="connsiteX32-16197" fmla="*/ 1371600 w 2213217"/>
                <a:gd name="connsiteY32-16198" fmla="*/ 5078595 h 7250295"/>
                <a:gd name="connsiteX33-16199" fmla="*/ 1247775 w 2213217"/>
                <a:gd name="connsiteY33-16200" fmla="*/ 5516745 h 7250295"/>
                <a:gd name="connsiteX34-16201" fmla="*/ 1257300 w 2213217"/>
                <a:gd name="connsiteY34-16202" fmla="*/ 6469245 h 7250295"/>
                <a:gd name="connsiteX35-16203" fmla="*/ 1333500 w 2213217"/>
                <a:gd name="connsiteY35-16204" fmla="*/ 6583545 h 7250295"/>
                <a:gd name="connsiteX36-16205" fmla="*/ 1314450 w 2213217"/>
                <a:gd name="connsiteY36-16206" fmla="*/ 6735945 h 7250295"/>
                <a:gd name="connsiteX37-16207" fmla="*/ 1323975 w 2213217"/>
                <a:gd name="connsiteY37-16208" fmla="*/ 6859770 h 7250295"/>
                <a:gd name="connsiteX38-16209" fmla="*/ 1304925 w 2213217"/>
                <a:gd name="connsiteY38-16210" fmla="*/ 7038131 h 7250295"/>
                <a:gd name="connsiteX39-16211" fmla="*/ 1760353 w 2213217"/>
                <a:gd name="connsiteY39-16212" fmla="*/ 7189119 h 7250295"/>
                <a:gd name="connsiteX40-16213" fmla="*/ 2189006 w 2213217"/>
                <a:gd name="connsiteY40-16214" fmla="*/ 7199125 h 7250295"/>
                <a:gd name="connsiteX41-16215" fmla="*/ 2171850 w 2213217"/>
                <a:gd name="connsiteY41-16216" fmla="*/ 7046786 h 7250295"/>
                <a:gd name="connsiteX42-16217" fmla="*/ 1687247 w 2213217"/>
                <a:gd name="connsiteY42-16218" fmla="*/ 6680449 h 7250295"/>
                <a:gd name="connsiteX43-16219" fmla="*/ 1708130 w 2213217"/>
                <a:gd name="connsiteY43-16220" fmla="*/ 6550072 h 7250295"/>
                <a:gd name="connsiteX44-16221" fmla="*/ 1668617 w 2213217"/>
                <a:gd name="connsiteY44-16222" fmla="*/ 6451067 h 7250295"/>
                <a:gd name="connsiteX45-16223" fmla="*/ 1657350 w 2213217"/>
                <a:gd name="connsiteY45-16224" fmla="*/ 6250170 h 7250295"/>
                <a:gd name="connsiteX46-16225" fmla="*/ 1679014 w 2213217"/>
                <a:gd name="connsiteY46-16226" fmla="*/ 5979714 h 7250295"/>
                <a:gd name="connsiteX47-16227" fmla="*/ 1727631 w 2213217"/>
                <a:gd name="connsiteY47-16228" fmla="*/ 5512209 h 7250295"/>
                <a:gd name="connsiteX48-16229" fmla="*/ 1739049 w 2213217"/>
                <a:gd name="connsiteY48-16230" fmla="*/ 5363804 h 7250295"/>
                <a:gd name="connsiteX49-16231" fmla="*/ 1797611 w 2213217"/>
                <a:gd name="connsiteY49-16232" fmla="*/ 5317321 h 7250295"/>
                <a:gd name="connsiteX50-16233" fmla="*/ 1884207 w 2213217"/>
                <a:gd name="connsiteY50-16234" fmla="*/ 5097645 h 7250295"/>
                <a:gd name="connsiteX51-16235" fmla="*/ 1909357 w 2213217"/>
                <a:gd name="connsiteY51-16236" fmla="*/ 4805496 h 7250295"/>
                <a:gd name="connsiteX52-16237" fmla="*/ 1900373 w 2213217"/>
                <a:gd name="connsiteY52-16238" fmla="*/ 4348776 h 7250295"/>
                <a:gd name="connsiteX53-16239" fmla="*/ 1881052 w 2213217"/>
                <a:gd name="connsiteY53-16240" fmla="*/ 3902573 h 7250295"/>
                <a:gd name="connsiteX54-16241" fmla="*/ 1855362 w 2213217"/>
                <a:gd name="connsiteY54-16242" fmla="*/ 3584643 h 7250295"/>
                <a:gd name="connsiteX55-16243" fmla="*/ 2056257 w 2213217"/>
                <a:gd name="connsiteY55-16244" fmla="*/ 2654077 h 7250295"/>
                <a:gd name="connsiteX56-16245" fmla="*/ 2042707 w 2213217"/>
                <a:gd name="connsiteY56-16246" fmla="*/ 2404684 h 7250295"/>
                <a:gd name="connsiteX57-16247" fmla="*/ 1981200 w 2213217"/>
                <a:gd name="connsiteY57-16248" fmla="*/ 1864914 h 7250295"/>
                <a:gd name="connsiteX58-16249" fmla="*/ 1936459 w 2213217"/>
                <a:gd name="connsiteY58-16250" fmla="*/ 1677029 h 7250295"/>
                <a:gd name="connsiteX59-16251" fmla="*/ 1922037 w 2213217"/>
                <a:gd name="connsiteY59-16252" fmla="*/ 1432534 h 7250295"/>
                <a:gd name="connsiteX60-16253" fmla="*/ 1874412 w 2213217"/>
                <a:gd name="connsiteY60-16254" fmla="*/ 1302338 h 7250295"/>
                <a:gd name="connsiteX61-16255" fmla="*/ 1407687 w 2213217"/>
                <a:gd name="connsiteY61-16256" fmla="*/ 1134975 h 7250295"/>
                <a:gd name="connsiteX62-16257" fmla="*/ 1309221 w 2213217"/>
                <a:gd name="connsiteY62-16258" fmla="*/ 1020075 h 7250295"/>
                <a:gd name="connsiteX63-16259" fmla="*/ 1365230 w 2213217"/>
                <a:gd name="connsiteY63-16260" fmla="*/ 821521 h 7250295"/>
                <a:gd name="connsiteX64-16261" fmla="*/ 1433407 w 2213217"/>
                <a:gd name="connsiteY64-16262" fmla="*/ 622909 h 7250295"/>
                <a:gd name="connsiteX65-16263" fmla="*/ 1444916 w 2213217"/>
                <a:gd name="connsiteY65-16264" fmla="*/ 380757 h 7250295"/>
                <a:gd name="connsiteX66-16265" fmla="*/ 1330946 w 2213217"/>
                <a:gd name="connsiteY66-16266" fmla="*/ 143773 h 7250295"/>
                <a:gd name="connsiteX67-16267" fmla="*/ 1063645 w 2213217"/>
                <a:gd name="connsiteY67-16268" fmla="*/ 568 h 7250295"/>
                <a:gd name="connsiteX0-16269" fmla="*/ 1063645 w 2213217"/>
                <a:gd name="connsiteY0-16270" fmla="*/ 568 h 7250295"/>
                <a:gd name="connsiteX1-16271" fmla="*/ 809625 w 2213217"/>
                <a:gd name="connsiteY1-16272" fmla="*/ 116070 h 7250295"/>
                <a:gd name="connsiteX2-16273" fmla="*/ 685800 w 2213217"/>
                <a:gd name="connsiteY2-16274" fmla="*/ 297045 h 7250295"/>
                <a:gd name="connsiteX3-16275" fmla="*/ 704850 w 2213217"/>
                <a:gd name="connsiteY3-16276" fmla="*/ 620895 h 7250295"/>
                <a:gd name="connsiteX4-16277" fmla="*/ 838200 w 2213217"/>
                <a:gd name="connsiteY4-16278" fmla="*/ 897120 h 7250295"/>
                <a:gd name="connsiteX5-16279" fmla="*/ 742950 w 2213217"/>
                <a:gd name="connsiteY5-16280" fmla="*/ 1011420 h 7250295"/>
                <a:gd name="connsiteX6-16281" fmla="*/ 133350 w 2213217"/>
                <a:gd name="connsiteY6-16282" fmla="*/ 1220970 h 7250295"/>
                <a:gd name="connsiteX7-16283" fmla="*/ 0 w 2213217"/>
                <a:gd name="connsiteY7-16284" fmla="*/ 2211570 h 7250295"/>
                <a:gd name="connsiteX8-16285" fmla="*/ 333375 w 2213217"/>
                <a:gd name="connsiteY8-16286" fmla="*/ 3106920 h 7250295"/>
                <a:gd name="connsiteX9-16287" fmla="*/ 247650 w 2213217"/>
                <a:gd name="connsiteY9-16288" fmla="*/ 3840345 h 7250295"/>
                <a:gd name="connsiteX10-16289" fmla="*/ 371475 w 2213217"/>
                <a:gd name="connsiteY10-16290" fmla="*/ 4059420 h 7250295"/>
                <a:gd name="connsiteX11-16291" fmla="*/ 495300 w 2213217"/>
                <a:gd name="connsiteY11-16292" fmla="*/ 4278495 h 7250295"/>
                <a:gd name="connsiteX12-16293" fmla="*/ 476250 w 2213217"/>
                <a:gd name="connsiteY12-16294" fmla="*/ 4735695 h 7250295"/>
                <a:gd name="connsiteX13-16295" fmla="*/ 476250 w 2213217"/>
                <a:gd name="connsiteY13-16296" fmla="*/ 5097645 h 7250295"/>
                <a:gd name="connsiteX14-16297" fmla="*/ 371475 w 2213217"/>
                <a:gd name="connsiteY14-16298" fmla="*/ 6145395 h 7250295"/>
                <a:gd name="connsiteX15-16299" fmla="*/ 371475 w 2213217"/>
                <a:gd name="connsiteY15-16300" fmla="*/ 6621645 h 7250295"/>
                <a:gd name="connsiteX16-16301" fmla="*/ 400050 w 2213217"/>
                <a:gd name="connsiteY16-16302" fmla="*/ 6821670 h 7250295"/>
                <a:gd name="connsiteX17-16303" fmla="*/ 323850 w 2213217"/>
                <a:gd name="connsiteY17-16304" fmla="*/ 7002645 h 7250295"/>
                <a:gd name="connsiteX18-16305" fmla="*/ 533400 w 2213217"/>
                <a:gd name="connsiteY18-16306" fmla="*/ 7250295 h 7250295"/>
                <a:gd name="connsiteX19-16307" fmla="*/ 952500 w 2213217"/>
                <a:gd name="connsiteY19-16308" fmla="*/ 7240770 h 7250295"/>
                <a:gd name="connsiteX20-16309" fmla="*/ 733425 w 2213217"/>
                <a:gd name="connsiteY20-16310" fmla="*/ 6821670 h 7250295"/>
                <a:gd name="connsiteX21-16311" fmla="*/ 790575 w 2213217"/>
                <a:gd name="connsiteY21-16312" fmla="*/ 6574020 h 7250295"/>
                <a:gd name="connsiteX22-16313" fmla="*/ 762000 w 2213217"/>
                <a:gd name="connsiteY22-16314" fmla="*/ 6250170 h 7250295"/>
                <a:gd name="connsiteX23-16315" fmla="*/ 885825 w 2213217"/>
                <a:gd name="connsiteY23-16316" fmla="*/ 5411970 h 7250295"/>
                <a:gd name="connsiteX24-16317" fmla="*/ 866775 w 2213217"/>
                <a:gd name="connsiteY24-16318" fmla="*/ 5326245 h 7250295"/>
                <a:gd name="connsiteX25-16319" fmla="*/ 971550 w 2213217"/>
                <a:gd name="connsiteY25-16320" fmla="*/ 5211945 h 7250295"/>
                <a:gd name="connsiteX26-16321" fmla="*/ 962025 w 2213217"/>
                <a:gd name="connsiteY26-16322" fmla="*/ 5069070 h 7250295"/>
                <a:gd name="connsiteX27-16323" fmla="*/ 1104900 w 2213217"/>
                <a:gd name="connsiteY27-16324" fmla="*/ 4526145 h 7250295"/>
                <a:gd name="connsiteX28-16325" fmla="*/ 1123950 w 2213217"/>
                <a:gd name="connsiteY28-16326" fmla="*/ 4392795 h 7250295"/>
                <a:gd name="connsiteX29-16327" fmla="*/ 1276350 w 2213217"/>
                <a:gd name="connsiteY29-16328" fmla="*/ 4649970 h 7250295"/>
                <a:gd name="connsiteX30-16329" fmla="*/ 1352550 w 2213217"/>
                <a:gd name="connsiteY30-16330" fmla="*/ 4926195 h 7250295"/>
                <a:gd name="connsiteX31-16331" fmla="*/ 1333500 w 2213217"/>
                <a:gd name="connsiteY31-16332" fmla="*/ 5069070 h 7250295"/>
                <a:gd name="connsiteX32-16333" fmla="*/ 1371600 w 2213217"/>
                <a:gd name="connsiteY32-16334" fmla="*/ 5078595 h 7250295"/>
                <a:gd name="connsiteX33-16335" fmla="*/ 1247775 w 2213217"/>
                <a:gd name="connsiteY33-16336" fmla="*/ 5516745 h 7250295"/>
                <a:gd name="connsiteX34-16337" fmla="*/ 1257300 w 2213217"/>
                <a:gd name="connsiteY34-16338" fmla="*/ 6469245 h 7250295"/>
                <a:gd name="connsiteX35-16339" fmla="*/ 1333500 w 2213217"/>
                <a:gd name="connsiteY35-16340" fmla="*/ 6583545 h 7250295"/>
                <a:gd name="connsiteX36-16341" fmla="*/ 1314450 w 2213217"/>
                <a:gd name="connsiteY36-16342" fmla="*/ 6735945 h 7250295"/>
                <a:gd name="connsiteX37-16343" fmla="*/ 1323975 w 2213217"/>
                <a:gd name="connsiteY37-16344" fmla="*/ 6859770 h 7250295"/>
                <a:gd name="connsiteX38-16345" fmla="*/ 1304925 w 2213217"/>
                <a:gd name="connsiteY38-16346" fmla="*/ 7038131 h 7250295"/>
                <a:gd name="connsiteX39-16347" fmla="*/ 1760353 w 2213217"/>
                <a:gd name="connsiteY39-16348" fmla="*/ 7189119 h 7250295"/>
                <a:gd name="connsiteX40-16349" fmla="*/ 2189006 w 2213217"/>
                <a:gd name="connsiteY40-16350" fmla="*/ 7199125 h 7250295"/>
                <a:gd name="connsiteX41-16351" fmla="*/ 2171850 w 2213217"/>
                <a:gd name="connsiteY41-16352" fmla="*/ 7046786 h 7250295"/>
                <a:gd name="connsiteX42-16353" fmla="*/ 1687247 w 2213217"/>
                <a:gd name="connsiteY42-16354" fmla="*/ 6680449 h 7250295"/>
                <a:gd name="connsiteX43-16355" fmla="*/ 1708130 w 2213217"/>
                <a:gd name="connsiteY43-16356" fmla="*/ 6550072 h 7250295"/>
                <a:gd name="connsiteX44-16357" fmla="*/ 1668617 w 2213217"/>
                <a:gd name="connsiteY44-16358" fmla="*/ 6451067 h 7250295"/>
                <a:gd name="connsiteX45-16359" fmla="*/ 1657350 w 2213217"/>
                <a:gd name="connsiteY45-16360" fmla="*/ 6250170 h 7250295"/>
                <a:gd name="connsiteX46-16361" fmla="*/ 1679014 w 2213217"/>
                <a:gd name="connsiteY46-16362" fmla="*/ 5979714 h 7250295"/>
                <a:gd name="connsiteX47-16363" fmla="*/ 1727631 w 2213217"/>
                <a:gd name="connsiteY47-16364" fmla="*/ 5512209 h 7250295"/>
                <a:gd name="connsiteX48-16365" fmla="*/ 1739049 w 2213217"/>
                <a:gd name="connsiteY48-16366" fmla="*/ 5363804 h 7250295"/>
                <a:gd name="connsiteX49-16367" fmla="*/ 1797611 w 2213217"/>
                <a:gd name="connsiteY49-16368" fmla="*/ 5317321 h 7250295"/>
                <a:gd name="connsiteX50-16369" fmla="*/ 1884207 w 2213217"/>
                <a:gd name="connsiteY50-16370" fmla="*/ 5097645 h 7250295"/>
                <a:gd name="connsiteX51-16371" fmla="*/ 1909357 w 2213217"/>
                <a:gd name="connsiteY51-16372" fmla="*/ 4805496 h 7250295"/>
                <a:gd name="connsiteX52-16373" fmla="*/ 1900373 w 2213217"/>
                <a:gd name="connsiteY52-16374" fmla="*/ 4348776 h 7250295"/>
                <a:gd name="connsiteX53-16375" fmla="*/ 1881052 w 2213217"/>
                <a:gd name="connsiteY53-16376" fmla="*/ 3902573 h 7250295"/>
                <a:gd name="connsiteX54-16377" fmla="*/ 1855362 w 2213217"/>
                <a:gd name="connsiteY54-16378" fmla="*/ 3584643 h 7250295"/>
                <a:gd name="connsiteX55-16379" fmla="*/ 2056257 w 2213217"/>
                <a:gd name="connsiteY55-16380" fmla="*/ 2654077 h 7250295"/>
                <a:gd name="connsiteX56-16381" fmla="*/ 2042707 w 2213217"/>
                <a:gd name="connsiteY56-16382" fmla="*/ 2404684 h 7250295"/>
                <a:gd name="connsiteX57-16383" fmla="*/ 1981200 w 2213217"/>
                <a:gd name="connsiteY57-16384" fmla="*/ 1864914 h 7250295"/>
                <a:gd name="connsiteX58-16385" fmla="*/ 1936459 w 2213217"/>
                <a:gd name="connsiteY58-16386" fmla="*/ 1677029 h 7250295"/>
                <a:gd name="connsiteX59-16387" fmla="*/ 1922037 w 2213217"/>
                <a:gd name="connsiteY59-16388" fmla="*/ 1432534 h 7250295"/>
                <a:gd name="connsiteX60-16389" fmla="*/ 1874412 w 2213217"/>
                <a:gd name="connsiteY60-16390" fmla="*/ 1302338 h 7250295"/>
                <a:gd name="connsiteX61-16391" fmla="*/ 1407687 w 2213217"/>
                <a:gd name="connsiteY61-16392" fmla="*/ 1134975 h 7250295"/>
                <a:gd name="connsiteX62-16393" fmla="*/ 1309221 w 2213217"/>
                <a:gd name="connsiteY62-16394" fmla="*/ 1020075 h 7250295"/>
                <a:gd name="connsiteX63-16395" fmla="*/ 1365230 w 2213217"/>
                <a:gd name="connsiteY63-16396" fmla="*/ 821521 h 7250295"/>
                <a:gd name="connsiteX64-16397" fmla="*/ 1433407 w 2213217"/>
                <a:gd name="connsiteY64-16398" fmla="*/ 622909 h 7250295"/>
                <a:gd name="connsiteX65-16399" fmla="*/ 1444916 w 2213217"/>
                <a:gd name="connsiteY65-16400" fmla="*/ 380757 h 7250295"/>
                <a:gd name="connsiteX66-16401" fmla="*/ 1330946 w 2213217"/>
                <a:gd name="connsiteY66-16402" fmla="*/ 143773 h 7250295"/>
                <a:gd name="connsiteX67-16403" fmla="*/ 1063645 w 2213217"/>
                <a:gd name="connsiteY67-16404" fmla="*/ 568 h 7250295"/>
                <a:gd name="connsiteX0-16405" fmla="*/ 1063645 w 2213217"/>
                <a:gd name="connsiteY0-16406" fmla="*/ 568 h 7250295"/>
                <a:gd name="connsiteX1-16407" fmla="*/ 809625 w 2213217"/>
                <a:gd name="connsiteY1-16408" fmla="*/ 116070 h 7250295"/>
                <a:gd name="connsiteX2-16409" fmla="*/ 685800 w 2213217"/>
                <a:gd name="connsiteY2-16410" fmla="*/ 297045 h 7250295"/>
                <a:gd name="connsiteX3-16411" fmla="*/ 704850 w 2213217"/>
                <a:gd name="connsiteY3-16412" fmla="*/ 620895 h 7250295"/>
                <a:gd name="connsiteX4-16413" fmla="*/ 838200 w 2213217"/>
                <a:gd name="connsiteY4-16414" fmla="*/ 897120 h 7250295"/>
                <a:gd name="connsiteX5-16415" fmla="*/ 742950 w 2213217"/>
                <a:gd name="connsiteY5-16416" fmla="*/ 1011420 h 7250295"/>
                <a:gd name="connsiteX6-16417" fmla="*/ 133350 w 2213217"/>
                <a:gd name="connsiteY6-16418" fmla="*/ 1220970 h 7250295"/>
                <a:gd name="connsiteX7-16419" fmla="*/ 0 w 2213217"/>
                <a:gd name="connsiteY7-16420" fmla="*/ 2211570 h 7250295"/>
                <a:gd name="connsiteX8-16421" fmla="*/ 333375 w 2213217"/>
                <a:gd name="connsiteY8-16422" fmla="*/ 3106920 h 7250295"/>
                <a:gd name="connsiteX9-16423" fmla="*/ 247650 w 2213217"/>
                <a:gd name="connsiteY9-16424" fmla="*/ 3840345 h 7250295"/>
                <a:gd name="connsiteX10-16425" fmla="*/ 371475 w 2213217"/>
                <a:gd name="connsiteY10-16426" fmla="*/ 4059420 h 7250295"/>
                <a:gd name="connsiteX11-16427" fmla="*/ 495300 w 2213217"/>
                <a:gd name="connsiteY11-16428" fmla="*/ 4278495 h 7250295"/>
                <a:gd name="connsiteX12-16429" fmla="*/ 476250 w 2213217"/>
                <a:gd name="connsiteY12-16430" fmla="*/ 4735695 h 7250295"/>
                <a:gd name="connsiteX13-16431" fmla="*/ 476250 w 2213217"/>
                <a:gd name="connsiteY13-16432" fmla="*/ 5097645 h 7250295"/>
                <a:gd name="connsiteX14-16433" fmla="*/ 371475 w 2213217"/>
                <a:gd name="connsiteY14-16434" fmla="*/ 6145395 h 7250295"/>
                <a:gd name="connsiteX15-16435" fmla="*/ 371475 w 2213217"/>
                <a:gd name="connsiteY15-16436" fmla="*/ 6621645 h 7250295"/>
                <a:gd name="connsiteX16-16437" fmla="*/ 400050 w 2213217"/>
                <a:gd name="connsiteY16-16438" fmla="*/ 6821670 h 7250295"/>
                <a:gd name="connsiteX17-16439" fmla="*/ 323850 w 2213217"/>
                <a:gd name="connsiteY17-16440" fmla="*/ 7002645 h 7250295"/>
                <a:gd name="connsiteX18-16441" fmla="*/ 533400 w 2213217"/>
                <a:gd name="connsiteY18-16442" fmla="*/ 7250295 h 7250295"/>
                <a:gd name="connsiteX19-16443" fmla="*/ 952500 w 2213217"/>
                <a:gd name="connsiteY19-16444" fmla="*/ 7240770 h 7250295"/>
                <a:gd name="connsiteX20-16445" fmla="*/ 733425 w 2213217"/>
                <a:gd name="connsiteY20-16446" fmla="*/ 6821670 h 7250295"/>
                <a:gd name="connsiteX21-16447" fmla="*/ 790575 w 2213217"/>
                <a:gd name="connsiteY21-16448" fmla="*/ 6574020 h 7250295"/>
                <a:gd name="connsiteX22-16449" fmla="*/ 762000 w 2213217"/>
                <a:gd name="connsiteY22-16450" fmla="*/ 6250170 h 7250295"/>
                <a:gd name="connsiteX23-16451" fmla="*/ 885825 w 2213217"/>
                <a:gd name="connsiteY23-16452" fmla="*/ 5411970 h 7250295"/>
                <a:gd name="connsiteX24-16453" fmla="*/ 866775 w 2213217"/>
                <a:gd name="connsiteY24-16454" fmla="*/ 5326245 h 7250295"/>
                <a:gd name="connsiteX25-16455" fmla="*/ 971550 w 2213217"/>
                <a:gd name="connsiteY25-16456" fmla="*/ 5211945 h 7250295"/>
                <a:gd name="connsiteX26-16457" fmla="*/ 962025 w 2213217"/>
                <a:gd name="connsiteY26-16458" fmla="*/ 5069070 h 7250295"/>
                <a:gd name="connsiteX27-16459" fmla="*/ 1104900 w 2213217"/>
                <a:gd name="connsiteY27-16460" fmla="*/ 4526145 h 7250295"/>
                <a:gd name="connsiteX28-16461" fmla="*/ 1123950 w 2213217"/>
                <a:gd name="connsiteY28-16462" fmla="*/ 4392795 h 7250295"/>
                <a:gd name="connsiteX29-16463" fmla="*/ 1276350 w 2213217"/>
                <a:gd name="connsiteY29-16464" fmla="*/ 4649970 h 7250295"/>
                <a:gd name="connsiteX30-16465" fmla="*/ 1352550 w 2213217"/>
                <a:gd name="connsiteY30-16466" fmla="*/ 4926195 h 7250295"/>
                <a:gd name="connsiteX31-16467" fmla="*/ 1333500 w 2213217"/>
                <a:gd name="connsiteY31-16468" fmla="*/ 5069070 h 7250295"/>
                <a:gd name="connsiteX32-16469" fmla="*/ 1371600 w 2213217"/>
                <a:gd name="connsiteY32-16470" fmla="*/ 5078595 h 7250295"/>
                <a:gd name="connsiteX33-16471" fmla="*/ 1247775 w 2213217"/>
                <a:gd name="connsiteY33-16472" fmla="*/ 5516745 h 7250295"/>
                <a:gd name="connsiteX34-16473" fmla="*/ 1257300 w 2213217"/>
                <a:gd name="connsiteY34-16474" fmla="*/ 6469245 h 7250295"/>
                <a:gd name="connsiteX35-16475" fmla="*/ 1333500 w 2213217"/>
                <a:gd name="connsiteY35-16476" fmla="*/ 6583545 h 7250295"/>
                <a:gd name="connsiteX36-16477" fmla="*/ 1314450 w 2213217"/>
                <a:gd name="connsiteY36-16478" fmla="*/ 6735945 h 7250295"/>
                <a:gd name="connsiteX37-16479" fmla="*/ 1323975 w 2213217"/>
                <a:gd name="connsiteY37-16480" fmla="*/ 6859770 h 7250295"/>
                <a:gd name="connsiteX38-16481" fmla="*/ 1313579 w 2213217"/>
                <a:gd name="connsiteY38-16482" fmla="*/ 7020824 h 7250295"/>
                <a:gd name="connsiteX39-16483" fmla="*/ 1760353 w 2213217"/>
                <a:gd name="connsiteY39-16484" fmla="*/ 7189119 h 7250295"/>
                <a:gd name="connsiteX40-16485" fmla="*/ 2189006 w 2213217"/>
                <a:gd name="connsiteY40-16486" fmla="*/ 7199125 h 7250295"/>
                <a:gd name="connsiteX41-16487" fmla="*/ 2171850 w 2213217"/>
                <a:gd name="connsiteY41-16488" fmla="*/ 7046786 h 7250295"/>
                <a:gd name="connsiteX42-16489" fmla="*/ 1687247 w 2213217"/>
                <a:gd name="connsiteY42-16490" fmla="*/ 6680449 h 7250295"/>
                <a:gd name="connsiteX43-16491" fmla="*/ 1708130 w 2213217"/>
                <a:gd name="connsiteY43-16492" fmla="*/ 6550072 h 7250295"/>
                <a:gd name="connsiteX44-16493" fmla="*/ 1668617 w 2213217"/>
                <a:gd name="connsiteY44-16494" fmla="*/ 6451067 h 7250295"/>
                <a:gd name="connsiteX45-16495" fmla="*/ 1657350 w 2213217"/>
                <a:gd name="connsiteY45-16496" fmla="*/ 6250170 h 7250295"/>
                <a:gd name="connsiteX46-16497" fmla="*/ 1679014 w 2213217"/>
                <a:gd name="connsiteY46-16498" fmla="*/ 5979714 h 7250295"/>
                <a:gd name="connsiteX47-16499" fmla="*/ 1727631 w 2213217"/>
                <a:gd name="connsiteY47-16500" fmla="*/ 5512209 h 7250295"/>
                <a:gd name="connsiteX48-16501" fmla="*/ 1739049 w 2213217"/>
                <a:gd name="connsiteY48-16502" fmla="*/ 5363804 h 7250295"/>
                <a:gd name="connsiteX49-16503" fmla="*/ 1797611 w 2213217"/>
                <a:gd name="connsiteY49-16504" fmla="*/ 5317321 h 7250295"/>
                <a:gd name="connsiteX50-16505" fmla="*/ 1884207 w 2213217"/>
                <a:gd name="connsiteY50-16506" fmla="*/ 5097645 h 7250295"/>
                <a:gd name="connsiteX51-16507" fmla="*/ 1909357 w 2213217"/>
                <a:gd name="connsiteY51-16508" fmla="*/ 4805496 h 7250295"/>
                <a:gd name="connsiteX52-16509" fmla="*/ 1900373 w 2213217"/>
                <a:gd name="connsiteY52-16510" fmla="*/ 4348776 h 7250295"/>
                <a:gd name="connsiteX53-16511" fmla="*/ 1881052 w 2213217"/>
                <a:gd name="connsiteY53-16512" fmla="*/ 3902573 h 7250295"/>
                <a:gd name="connsiteX54-16513" fmla="*/ 1855362 w 2213217"/>
                <a:gd name="connsiteY54-16514" fmla="*/ 3584643 h 7250295"/>
                <a:gd name="connsiteX55-16515" fmla="*/ 2056257 w 2213217"/>
                <a:gd name="connsiteY55-16516" fmla="*/ 2654077 h 7250295"/>
                <a:gd name="connsiteX56-16517" fmla="*/ 2042707 w 2213217"/>
                <a:gd name="connsiteY56-16518" fmla="*/ 2404684 h 7250295"/>
                <a:gd name="connsiteX57-16519" fmla="*/ 1981200 w 2213217"/>
                <a:gd name="connsiteY57-16520" fmla="*/ 1864914 h 7250295"/>
                <a:gd name="connsiteX58-16521" fmla="*/ 1936459 w 2213217"/>
                <a:gd name="connsiteY58-16522" fmla="*/ 1677029 h 7250295"/>
                <a:gd name="connsiteX59-16523" fmla="*/ 1922037 w 2213217"/>
                <a:gd name="connsiteY59-16524" fmla="*/ 1432534 h 7250295"/>
                <a:gd name="connsiteX60-16525" fmla="*/ 1874412 w 2213217"/>
                <a:gd name="connsiteY60-16526" fmla="*/ 1302338 h 7250295"/>
                <a:gd name="connsiteX61-16527" fmla="*/ 1407687 w 2213217"/>
                <a:gd name="connsiteY61-16528" fmla="*/ 1134975 h 7250295"/>
                <a:gd name="connsiteX62-16529" fmla="*/ 1309221 w 2213217"/>
                <a:gd name="connsiteY62-16530" fmla="*/ 1020075 h 7250295"/>
                <a:gd name="connsiteX63-16531" fmla="*/ 1365230 w 2213217"/>
                <a:gd name="connsiteY63-16532" fmla="*/ 821521 h 7250295"/>
                <a:gd name="connsiteX64-16533" fmla="*/ 1433407 w 2213217"/>
                <a:gd name="connsiteY64-16534" fmla="*/ 622909 h 7250295"/>
                <a:gd name="connsiteX65-16535" fmla="*/ 1444916 w 2213217"/>
                <a:gd name="connsiteY65-16536" fmla="*/ 380757 h 7250295"/>
                <a:gd name="connsiteX66-16537" fmla="*/ 1330946 w 2213217"/>
                <a:gd name="connsiteY66-16538" fmla="*/ 143773 h 7250295"/>
                <a:gd name="connsiteX67-16539" fmla="*/ 1063645 w 2213217"/>
                <a:gd name="connsiteY67-16540" fmla="*/ 568 h 7250295"/>
                <a:gd name="connsiteX0-16541" fmla="*/ 1063645 w 2213217"/>
                <a:gd name="connsiteY0-16542" fmla="*/ 568 h 7250295"/>
                <a:gd name="connsiteX1-16543" fmla="*/ 809625 w 2213217"/>
                <a:gd name="connsiteY1-16544" fmla="*/ 116070 h 7250295"/>
                <a:gd name="connsiteX2-16545" fmla="*/ 685800 w 2213217"/>
                <a:gd name="connsiteY2-16546" fmla="*/ 297045 h 7250295"/>
                <a:gd name="connsiteX3-16547" fmla="*/ 704850 w 2213217"/>
                <a:gd name="connsiteY3-16548" fmla="*/ 620895 h 7250295"/>
                <a:gd name="connsiteX4-16549" fmla="*/ 838200 w 2213217"/>
                <a:gd name="connsiteY4-16550" fmla="*/ 897120 h 7250295"/>
                <a:gd name="connsiteX5-16551" fmla="*/ 742950 w 2213217"/>
                <a:gd name="connsiteY5-16552" fmla="*/ 1011420 h 7250295"/>
                <a:gd name="connsiteX6-16553" fmla="*/ 133350 w 2213217"/>
                <a:gd name="connsiteY6-16554" fmla="*/ 1220970 h 7250295"/>
                <a:gd name="connsiteX7-16555" fmla="*/ 0 w 2213217"/>
                <a:gd name="connsiteY7-16556" fmla="*/ 2211570 h 7250295"/>
                <a:gd name="connsiteX8-16557" fmla="*/ 333375 w 2213217"/>
                <a:gd name="connsiteY8-16558" fmla="*/ 3106920 h 7250295"/>
                <a:gd name="connsiteX9-16559" fmla="*/ 247650 w 2213217"/>
                <a:gd name="connsiteY9-16560" fmla="*/ 3840345 h 7250295"/>
                <a:gd name="connsiteX10-16561" fmla="*/ 371475 w 2213217"/>
                <a:gd name="connsiteY10-16562" fmla="*/ 4059420 h 7250295"/>
                <a:gd name="connsiteX11-16563" fmla="*/ 495300 w 2213217"/>
                <a:gd name="connsiteY11-16564" fmla="*/ 4278495 h 7250295"/>
                <a:gd name="connsiteX12-16565" fmla="*/ 476250 w 2213217"/>
                <a:gd name="connsiteY12-16566" fmla="*/ 4735695 h 7250295"/>
                <a:gd name="connsiteX13-16567" fmla="*/ 476250 w 2213217"/>
                <a:gd name="connsiteY13-16568" fmla="*/ 5097645 h 7250295"/>
                <a:gd name="connsiteX14-16569" fmla="*/ 371475 w 2213217"/>
                <a:gd name="connsiteY14-16570" fmla="*/ 6145395 h 7250295"/>
                <a:gd name="connsiteX15-16571" fmla="*/ 371475 w 2213217"/>
                <a:gd name="connsiteY15-16572" fmla="*/ 6621645 h 7250295"/>
                <a:gd name="connsiteX16-16573" fmla="*/ 400050 w 2213217"/>
                <a:gd name="connsiteY16-16574" fmla="*/ 6821670 h 7250295"/>
                <a:gd name="connsiteX17-16575" fmla="*/ 323850 w 2213217"/>
                <a:gd name="connsiteY17-16576" fmla="*/ 7002645 h 7250295"/>
                <a:gd name="connsiteX18-16577" fmla="*/ 533400 w 2213217"/>
                <a:gd name="connsiteY18-16578" fmla="*/ 7250295 h 7250295"/>
                <a:gd name="connsiteX19-16579" fmla="*/ 952500 w 2213217"/>
                <a:gd name="connsiteY19-16580" fmla="*/ 7240770 h 7250295"/>
                <a:gd name="connsiteX20-16581" fmla="*/ 733425 w 2213217"/>
                <a:gd name="connsiteY20-16582" fmla="*/ 6821670 h 7250295"/>
                <a:gd name="connsiteX21-16583" fmla="*/ 790575 w 2213217"/>
                <a:gd name="connsiteY21-16584" fmla="*/ 6574020 h 7250295"/>
                <a:gd name="connsiteX22-16585" fmla="*/ 762000 w 2213217"/>
                <a:gd name="connsiteY22-16586" fmla="*/ 6250170 h 7250295"/>
                <a:gd name="connsiteX23-16587" fmla="*/ 885825 w 2213217"/>
                <a:gd name="connsiteY23-16588" fmla="*/ 5411970 h 7250295"/>
                <a:gd name="connsiteX24-16589" fmla="*/ 866775 w 2213217"/>
                <a:gd name="connsiteY24-16590" fmla="*/ 5326245 h 7250295"/>
                <a:gd name="connsiteX25-16591" fmla="*/ 971550 w 2213217"/>
                <a:gd name="connsiteY25-16592" fmla="*/ 5211945 h 7250295"/>
                <a:gd name="connsiteX26-16593" fmla="*/ 962025 w 2213217"/>
                <a:gd name="connsiteY26-16594" fmla="*/ 5069070 h 7250295"/>
                <a:gd name="connsiteX27-16595" fmla="*/ 1104900 w 2213217"/>
                <a:gd name="connsiteY27-16596" fmla="*/ 4526145 h 7250295"/>
                <a:gd name="connsiteX28-16597" fmla="*/ 1123950 w 2213217"/>
                <a:gd name="connsiteY28-16598" fmla="*/ 4392795 h 7250295"/>
                <a:gd name="connsiteX29-16599" fmla="*/ 1276350 w 2213217"/>
                <a:gd name="connsiteY29-16600" fmla="*/ 4649970 h 7250295"/>
                <a:gd name="connsiteX30-16601" fmla="*/ 1352550 w 2213217"/>
                <a:gd name="connsiteY30-16602" fmla="*/ 4926195 h 7250295"/>
                <a:gd name="connsiteX31-16603" fmla="*/ 1333500 w 2213217"/>
                <a:gd name="connsiteY31-16604" fmla="*/ 5069070 h 7250295"/>
                <a:gd name="connsiteX32-16605" fmla="*/ 1371600 w 2213217"/>
                <a:gd name="connsiteY32-16606" fmla="*/ 5078595 h 7250295"/>
                <a:gd name="connsiteX33-16607" fmla="*/ 1247775 w 2213217"/>
                <a:gd name="connsiteY33-16608" fmla="*/ 5516745 h 7250295"/>
                <a:gd name="connsiteX34-16609" fmla="*/ 1257300 w 2213217"/>
                <a:gd name="connsiteY34-16610" fmla="*/ 6469245 h 7250295"/>
                <a:gd name="connsiteX35-16611" fmla="*/ 1333500 w 2213217"/>
                <a:gd name="connsiteY35-16612" fmla="*/ 6583545 h 7250295"/>
                <a:gd name="connsiteX36-16613" fmla="*/ 1314450 w 2213217"/>
                <a:gd name="connsiteY36-16614" fmla="*/ 6735945 h 7250295"/>
                <a:gd name="connsiteX37-16615" fmla="*/ 1323975 w 2213217"/>
                <a:gd name="connsiteY37-16616" fmla="*/ 6859770 h 7250295"/>
                <a:gd name="connsiteX38-16617" fmla="*/ 1313579 w 2213217"/>
                <a:gd name="connsiteY38-16618" fmla="*/ 7020824 h 7250295"/>
                <a:gd name="connsiteX39-16619" fmla="*/ 1760353 w 2213217"/>
                <a:gd name="connsiteY39-16620" fmla="*/ 7189119 h 7250295"/>
                <a:gd name="connsiteX40-16621" fmla="*/ 2189006 w 2213217"/>
                <a:gd name="connsiteY40-16622" fmla="*/ 7199125 h 7250295"/>
                <a:gd name="connsiteX41-16623" fmla="*/ 2171850 w 2213217"/>
                <a:gd name="connsiteY41-16624" fmla="*/ 7046786 h 7250295"/>
                <a:gd name="connsiteX42-16625" fmla="*/ 1687247 w 2213217"/>
                <a:gd name="connsiteY42-16626" fmla="*/ 6680449 h 7250295"/>
                <a:gd name="connsiteX43-16627" fmla="*/ 1708130 w 2213217"/>
                <a:gd name="connsiteY43-16628" fmla="*/ 6550072 h 7250295"/>
                <a:gd name="connsiteX44-16629" fmla="*/ 1668617 w 2213217"/>
                <a:gd name="connsiteY44-16630" fmla="*/ 6451067 h 7250295"/>
                <a:gd name="connsiteX45-16631" fmla="*/ 1657350 w 2213217"/>
                <a:gd name="connsiteY45-16632" fmla="*/ 6250170 h 7250295"/>
                <a:gd name="connsiteX46-16633" fmla="*/ 1679014 w 2213217"/>
                <a:gd name="connsiteY46-16634" fmla="*/ 5979714 h 7250295"/>
                <a:gd name="connsiteX47-16635" fmla="*/ 1727631 w 2213217"/>
                <a:gd name="connsiteY47-16636" fmla="*/ 5512209 h 7250295"/>
                <a:gd name="connsiteX48-16637" fmla="*/ 1739049 w 2213217"/>
                <a:gd name="connsiteY48-16638" fmla="*/ 5363804 h 7250295"/>
                <a:gd name="connsiteX49-16639" fmla="*/ 1797611 w 2213217"/>
                <a:gd name="connsiteY49-16640" fmla="*/ 5317321 h 7250295"/>
                <a:gd name="connsiteX50-16641" fmla="*/ 1884207 w 2213217"/>
                <a:gd name="connsiteY50-16642" fmla="*/ 5097645 h 7250295"/>
                <a:gd name="connsiteX51-16643" fmla="*/ 1909357 w 2213217"/>
                <a:gd name="connsiteY51-16644" fmla="*/ 4805496 h 7250295"/>
                <a:gd name="connsiteX52-16645" fmla="*/ 1900373 w 2213217"/>
                <a:gd name="connsiteY52-16646" fmla="*/ 4348776 h 7250295"/>
                <a:gd name="connsiteX53-16647" fmla="*/ 1881052 w 2213217"/>
                <a:gd name="connsiteY53-16648" fmla="*/ 3902573 h 7250295"/>
                <a:gd name="connsiteX54-16649" fmla="*/ 1855362 w 2213217"/>
                <a:gd name="connsiteY54-16650" fmla="*/ 3584643 h 7250295"/>
                <a:gd name="connsiteX55-16651" fmla="*/ 2056257 w 2213217"/>
                <a:gd name="connsiteY55-16652" fmla="*/ 2654077 h 7250295"/>
                <a:gd name="connsiteX56-16653" fmla="*/ 2042707 w 2213217"/>
                <a:gd name="connsiteY56-16654" fmla="*/ 2404684 h 7250295"/>
                <a:gd name="connsiteX57-16655" fmla="*/ 1981200 w 2213217"/>
                <a:gd name="connsiteY57-16656" fmla="*/ 1864914 h 7250295"/>
                <a:gd name="connsiteX58-16657" fmla="*/ 1936459 w 2213217"/>
                <a:gd name="connsiteY58-16658" fmla="*/ 1677029 h 7250295"/>
                <a:gd name="connsiteX59-16659" fmla="*/ 1922037 w 2213217"/>
                <a:gd name="connsiteY59-16660" fmla="*/ 1432534 h 7250295"/>
                <a:gd name="connsiteX60-16661" fmla="*/ 1874412 w 2213217"/>
                <a:gd name="connsiteY60-16662" fmla="*/ 1302338 h 7250295"/>
                <a:gd name="connsiteX61-16663" fmla="*/ 1407687 w 2213217"/>
                <a:gd name="connsiteY61-16664" fmla="*/ 1134975 h 7250295"/>
                <a:gd name="connsiteX62-16665" fmla="*/ 1309221 w 2213217"/>
                <a:gd name="connsiteY62-16666" fmla="*/ 1020075 h 7250295"/>
                <a:gd name="connsiteX63-16667" fmla="*/ 1365230 w 2213217"/>
                <a:gd name="connsiteY63-16668" fmla="*/ 821521 h 7250295"/>
                <a:gd name="connsiteX64-16669" fmla="*/ 1433407 w 2213217"/>
                <a:gd name="connsiteY64-16670" fmla="*/ 622909 h 7250295"/>
                <a:gd name="connsiteX65-16671" fmla="*/ 1444916 w 2213217"/>
                <a:gd name="connsiteY65-16672" fmla="*/ 380757 h 7250295"/>
                <a:gd name="connsiteX66-16673" fmla="*/ 1330946 w 2213217"/>
                <a:gd name="connsiteY66-16674" fmla="*/ 143773 h 7250295"/>
                <a:gd name="connsiteX67-16675" fmla="*/ 1063645 w 2213217"/>
                <a:gd name="connsiteY67-16676" fmla="*/ 568 h 7250295"/>
                <a:gd name="connsiteX0-16677" fmla="*/ 1063645 w 2213217"/>
                <a:gd name="connsiteY0-16678" fmla="*/ 568 h 7250295"/>
                <a:gd name="connsiteX1-16679" fmla="*/ 809625 w 2213217"/>
                <a:gd name="connsiteY1-16680" fmla="*/ 116070 h 7250295"/>
                <a:gd name="connsiteX2-16681" fmla="*/ 685800 w 2213217"/>
                <a:gd name="connsiteY2-16682" fmla="*/ 297045 h 7250295"/>
                <a:gd name="connsiteX3-16683" fmla="*/ 704850 w 2213217"/>
                <a:gd name="connsiteY3-16684" fmla="*/ 620895 h 7250295"/>
                <a:gd name="connsiteX4-16685" fmla="*/ 838200 w 2213217"/>
                <a:gd name="connsiteY4-16686" fmla="*/ 897120 h 7250295"/>
                <a:gd name="connsiteX5-16687" fmla="*/ 742950 w 2213217"/>
                <a:gd name="connsiteY5-16688" fmla="*/ 1011420 h 7250295"/>
                <a:gd name="connsiteX6-16689" fmla="*/ 133350 w 2213217"/>
                <a:gd name="connsiteY6-16690" fmla="*/ 1220970 h 7250295"/>
                <a:gd name="connsiteX7-16691" fmla="*/ 0 w 2213217"/>
                <a:gd name="connsiteY7-16692" fmla="*/ 2211570 h 7250295"/>
                <a:gd name="connsiteX8-16693" fmla="*/ 333375 w 2213217"/>
                <a:gd name="connsiteY8-16694" fmla="*/ 3106920 h 7250295"/>
                <a:gd name="connsiteX9-16695" fmla="*/ 247650 w 2213217"/>
                <a:gd name="connsiteY9-16696" fmla="*/ 3840345 h 7250295"/>
                <a:gd name="connsiteX10-16697" fmla="*/ 371475 w 2213217"/>
                <a:gd name="connsiteY10-16698" fmla="*/ 4059420 h 7250295"/>
                <a:gd name="connsiteX11-16699" fmla="*/ 495300 w 2213217"/>
                <a:gd name="connsiteY11-16700" fmla="*/ 4278495 h 7250295"/>
                <a:gd name="connsiteX12-16701" fmla="*/ 476250 w 2213217"/>
                <a:gd name="connsiteY12-16702" fmla="*/ 4735695 h 7250295"/>
                <a:gd name="connsiteX13-16703" fmla="*/ 476250 w 2213217"/>
                <a:gd name="connsiteY13-16704" fmla="*/ 5097645 h 7250295"/>
                <a:gd name="connsiteX14-16705" fmla="*/ 371475 w 2213217"/>
                <a:gd name="connsiteY14-16706" fmla="*/ 6145395 h 7250295"/>
                <a:gd name="connsiteX15-16707" fmla="*/ 371475 w 2213217"/>
                <a:gd name="connsiteY15-16708" fmla="*/ 6621645 h 7250295"/>
                <a:gd name="connsiteX16-16709" fmla="*/ 400050 w 2213217"/>
                <a:gd name="connsiteY16-16710" fmla="*/ 6821670 h 7250295"/>
                <a:gd name="connsiteX17-16711" fmla="*/ 323850 w 2213217"/>
                <a:gd name="connsiteY17-16712" fmla="*/ 7002645 h 7250295"/>
                <a:gd name="connsiteX18-16713" fmla="*/ 533400 w 2213217"/>
                <a:gd name="connsiteY18-16714" fmla="*/ 7250295 h 7250295"/>
                <a:gd name="connsiteX19-16715" fmla="*/ 952500 w 2213217"/>
                <a:gd name="connsiteY19-16716" fmla="*/ 7240770 h 7250295"/>
                <a:gd name="connsiteX20-16717" fmla="*/ 733425 w 2213217"/>
                <a:gd name="connsiteY20-16718" fmla="*/ 6821670 h 7250295"/>
                <a:gd name="connsiteX21-16719" fmla="*/ 790575 w 2213217"/>
                <a:gd name="connsiteY21-16720" fmla="*/ 6574020 h 7250295"/>
                <a:gd name="connsiteX22-16721" fmla="*/ 762000 w 2213217"/>
                <a:gd name="connsiteY22-16722" fmla="*/ 6250170 h 7250295"/>
                <a:gd name="connsiteX23-16723" fmla="*/ 885825 w 2213217"/>
                <a:gd name="connsiteY23-16724" fmla="*/ 5411970 h 7250295"/>
                <a:gd name="connsiteX24-16725" fmla="*/ 866775 w 2213217"/>
                <a:gd name="connsiteY24-16726" fmla="*/ 5326245 h 7250295"/>
                <a:gd name="connsiteX25-16727" fmla="*/ 971550 w 2213217"/>
                <a:gd name="connsiteY25-16728" fmla="*/ 5211945 h 7250295"/>
                <a:gd name="connsiteX26-16729" fmla="*/ 962025 w 2213217"/>
                <a:gd name="connsiteY26-16730" fmla="*/ 5069070 h 7250295"/>
                <a:gd name="connsiteX27-16731" fmla="*/ 1104900 w 2213217"/>
                <a:gd name="connsiteY27-16732" fmla="*/ 4526145 h 7250295"/>
                <a:gd name="connsiteX28-16733" fmla="*/ 1123950 w 2213217"/>
                <a:gd name="connsiteY28-16734" fmla="*/ 4392795 h 7250295"/>
                <a:gd name="connsiteX29-16735" fmla="*/ 1276350 w 2213217"/>
                <a:gd name="connsiteY29-16736" fmla="*/ 4649970 h 7250295"/>
                <a:gd name="connsiteX30-16737" fmla="*/ 1352550 w 2213217"/>
                <a:gd name="connsiteY30-16738" fmla="*/ 4926195 h 7250295"/>
                <a:gd name="connsiteX31-16739" fmla="*/ 1333500 w 2213217"/>
                <a:gd name="connsiteY31-16740" fmla="*/ 5069070 h 7250295"/>
                <a:gd name="connsiteX32-16741" fmla="*/ 1371600 w 2213217"/>
                <a:gd name="connsiteY32-16742" fmla="*/ 5078595 h 7250295"/>
                <a:gd name="connsiteX33-16743" fmla="*/ 1247775 w 2213217"/>
                <a:gd name="connsiteY33-16744" fmla="*/ 5516745 h 7250295"/>
                <a:gd name="connsiteX34-16745" fmla="*/ 1257300 w 2213217"/>
                <a:gd name="connsiteY34-16746" fmla="*/ 6469245 h 7250295"/>
                <a:gd name="connsiteX35-16747" fmla="*/ 1333500 w 2213217"/>
                <a:gd name="connsiteY35-16748" fmla="*/ 6583545 h 7250295"/>
                <a:gd name="connsiteX36-16749" fmla="*/ 1314450 w 2213217"/>
                <a:gd name="connsiteY36-16750" fmla="*/ 6735945 h 7250295"/>
                <a:gd name="connsiteX37-16751" fmla="*/ 1303783 w 2213217"/>
                <a:gd name="connsiteY37-16752" fmla="*/ 6828040 h 7250295"/>
                <a:gd name="connsiteX38-16753" fmla="*/ 1313579 w 2213217"/>
                <a:gd name="connsiteY38-16754" fmla="*/ 7020824 h 7250295"/>
                <a:gd name="connsiteX39-16755" fmla="*/ 1760353 w 2213217"/>
                <a:gd name="connsiteY39-16756" fmla="*/ 7189119 h 7250295"/>
                <a:gd name="connsiteX40-16757" fmla="*/ 2189006 w 2213217"/>
                <a:gd name="connsiteY40-16758" fmla="*/ 7199125 h 7250295"/>
                <a:gd name="connsiteX41-16759" fmla="*/ 2171850 w 2213217"/>
                <a:gd name="connsiteY41-16760" fmla="*/ 7046786 h 7250295"/>
                <a:gd name="connsiteX42-16761" fmla="*/ 1687247 w 2213217"/>
                <a:gd name="connsiteY42-16762" fmla="*/ 6680449 h 7250295"/>
                <a:gd name="connsiteX43-16763" fmla="*/ 1708130 w 2213217"/>
                <a:gd name="connsiteY43-16764" fmla="*/ 6550072 h 7250295"/>
                <a:gd name="connsiteX44-16765" fmla="*/ 1668617 w 2213217"/>
                <a:gd name="connsiteY44-16766" fmla="*/ 6451067 h 7250295"/>
                <a:gd name="connsiteX45-16767" fmla="*/ 1657350 w 2213217"/>
                <a:gd name="connsiteY45-16768" fmla="*/ 6250170 h 7250295"/>
                <a:gd name="connsiteX46-16769" fmla="*/ 1679014 w 2213217"/>
                <a:gd name="connsiteY46-16770" fmla="*/ 5979714 h 7250295"/>
                <a:gd name="connsiteX47-16771" fmla="*/ 1727631 w 2213217"/>
                <a:gd name="connsiteY47-16772" fmla="*/ 5512209 h 7250295"/>
                <a:gd name="connsiteX48-16773" fmla="*/ 1739049 w 2213217"/>
                <a:gd name="connsiteY48-16774" fmla="*/ 5363804 h 7250295"/>
                <a:gd name="connsiteX49-16775" fmla="*/ 1797611 w 2213217"/>
                <a:gd name="connsiteY49-16776" fmla="*/ 5317321 h 7250295"/>
                <a:gd name="connsiteX50-16777" fmla="*/ 1884207 w 2213217"/>
                <a:gd name="connsiteY50-16778" fmla="*/ 5097645 h 7250295"/>
                <a:gd name="connsiteX51-16779" fmla="*/ 1909357 w 2213217"/>
                <a:gd name="connsiteY51-16780" fmla="*/ 4805496 h 7250295"/>
                <a:gd name="connsiteX52-16781" fmla="*/ 1900373 w 2213217"/>
                <a:gd name="connsiteY52-16782" fmla="*/ 4348776 h 7250295"/>
                <a:gd name="connsiteX53-16783" fmla="*/ 1881052 w 2213217"/>
                <a:gd name="connsiteY53-16784" fmla="*/ 3902573 h 7250295"/>
                <a:gd name="connsiteX54-16785" fmla="*/ 1855362 w 2213217"/>
                <a:gd name="connsiteY54-16786" fmla="*/ 3584643 h 7250295"/>
                <a:gd name="connsiteX55-16787" fmla="*/ 2056257 w 2213217"/>
                <a:gd name="connsiteY55-16788" fmla="*/ 2654077 h 7250295"/>
                <a:gd name="connsiteX56-16789" fmla="*/ 2042707 w 2213217"/>
                <a:gd name="connsiteY56-16790" fmla="*/ 2404684 h 7250295"/>
                <a:gd name="connsiteX57-16791" fmla="*/ 1981200 w 2213217"/>
                <a:gd name="connsiteY57-16792" fmla="*/ 1864914 h 7250295"/>
                <a:gd name="connsiteX58-16793" fmla="*/ 1936459 w 2213217"/>
                <a:gd name="connsiteY58-16794" fmla="*/ 1677029 h 7250295"/>
                <a:gd name="connsiteX59-16795" fmla="*/ 1922037 w 2213217"/>
                <a:gd name="connsiteY59-16796" fmla="*/ 1432534 h 7250295"/>
                <a:gd name="connsiteX60-16797" fmla="*/ 1874412 w 2213217"/>
                <a:gd name="connsiteY60-16798" fmla="*/ 1302338 h 7250295"/>
                <a:gd name="connsiteX61-16799" fmla="*/ 1407687 w 2213217"/>
                <a:gd name="connsiteY61-16800" fmla="*/ 1134975 h 7250295"/>
                <a:gd name="connsiteX62-16801" fmla="*/ 1309221 w 2213217"/>
                <a:gd name="connsiteY62-16802" fmla="*/ 1020075 h 7250295"/>
                <a:gd name="connsiteX63-16803" fmla="*/ 1365230 w 2213217"/>
                <a:gd name="connsiteY63-16804" fmla="*/ 821521 h 7250295"/>
                <a:gd name="connsiteX64-16805" fmla="*/ 1433407 w 2213217"/>
                <a:gd name="connsiteY64-16806" fmla="*/ 622909 h 7250295"/>
                <a:gd name="connsiteX65-16807" fmla="*/ 1444916 w 2213217"/>
                <a:gd name="connsiteY65-16808" fmla="*/ 380757 h 7250295"/>
                <a:gd name="connsiteX66-16809" fmla="*/ 1330946 w 2213217"/>
                <a:gd name="connsiteY66-16810" fmla="*/ 143773 h 7250295"/>
                <a:gd name="connsiteX67-16811" fmla="*/ 1063645 w 2213217"/>
                <a:gd name="connsiteY67-16812" fmla="*/ 568 h 7250295"/>
                <a:gd name="connsiteX0-16813" fmla="*/ 1063645 w 2213217"/>
                <a:gd name="connsiteY0-16814" fmla="*/ 568 h 7250295"/>
                <a:gd name="connsiteX1-16815" fmla="*/ 809625 w 2213217"/>
                <a:gd name="connsiteY1-16816" fmla="*/ 116070 h 7250295"/>
                <a:gd name="connsiteX2-16817" fmla="*/ 685800 w 2213217"/>
                <a:gd name="connsiteY2-16818" fmla="*/ 297045 h 7250295"/>
                <a:gd name="connsiteX3-16819" fmla="*/ 704850 w 2213217"/>
                <a:gd name="connsiteY3-16820" fmla="*/ 620895 h 7250295"/>
                <a:gd name="connsiteX4-16821" fmla="*/ 838200 w 2213217"/>
                <a:gd name="connsiteY4-16822" fmla="*/ 897120 h 7250295"/>
                <a:gd name="connsiteX5-16823" fmla="*/ 742950 w 2213217"/>
                <a:gd name="connsiteY5-16824" fmla="*/ 1011420 h 7250295"/>
                <a:gd name="connsiteX6-16825" fmla="*/ 133350 w 2213217"/>
                <a:gd name="connsiteY6-16826" fmla="*/ 1220970 h 7250295"/>
                <a:gd name="connsiteX7-16827" fmla="*/ 0 w 2213217"/>
                <a:gd name="connsiteY7-16828" fmla="*/ 2211570 h 7250295"/>
                <a:gd name="connsiteX8-16829" fmla="*/ 333375 w 2213217"/>
                <a:gd name="connsiteY8-16830" fmla="*/ 3106920 h 7250295"/>
                <a:gd name="connsiteX9-16831" fmla="*/ 247650 w 2213217"/>
                <a:gd name="connsiteY9-16832" fmla="*/ 3840345 h 7250295"/>
                <a:gd name="connsiteX10-16833" fmla="*/ 371475 w 2213217"/>
                <a:gd name="connsiteY10-16834" fmla="*/ 4059420 h 7250295"/>
                <a:gd name="connsiteX11-16835" fmla="*/ 495300 w 2213217"/>
                <a:gd name="connsiteY11-16836" fmla="*/ 4278495 h 7250295"/>
                <a:gd name="connsiteX12-16837" fmla="*/ 476250 w 2213217"/>
                <a:gd name="connsiteY12-16838" fmla="*/ 4735695 h 7250295"/>
                <a:gd name="connsiteX13-16839" fmla="*/ 476250 w 2213217"/>
                <a:gd name="connsiteY13-16840" fmla="*/ 5097645 h 7250295"/>
                <a:gd name="connsiteX14-16841" fmla="*/ 371475 w 2213217"/>
                <a:gd name="connsiteY14-16842" fmla="*/ 6145395 h 7250295"/>
                <a:gd name="connsiteX15-16843" fmla="*/ 371475 w 2213217"/>
                <a:gd name="connsiteY15-16844" fmla="*/ 6621645 h 7250295"/>
                <a:gd name="connsiteX16-16845" fmla="*/ 400050 w 2213217"/>
                <a:gd name="connsiteY16-16846" fmla="*/ 6821670 h 7250295"/>
                <a:gd name="connsiteX17-16847" fmla="*/ 323850 w 2213217"/>
                <a:gd name="connsiteY17-16848" fmla="*/ 7002645 h 7250295"/>
                <a:gd name="connsiteX18-16849" fmla="*/ 533400 w 2213217"/>
                <a:gd name="connsiteY18-16850" fmla="*/ 7250295 h 7250295"/>
                <a:gd name="connsiteX19-16851" fmla="*/ 952500 w 2213217"/>
                <a:gd name="connsiteY19-16852" fmla="*/ 7240770 h 7250295"/>
                <a:gd name="connsiteX20-16853" fmla="*/ 733425 w 2213217"/>
                <a:gd name="connsiteY20-16854" fmla="*/ 6821670 h 7250295"/>
                <a:gd name="connsiteX21-16855" fmla="*/ 790575 w 2213217"/>
                <a:gd name="connsiteY21-16856" fmla="*/ 6574020 h 7250295"/>
                <a:gd name="connsiteX22-16857" fmla="*/ 762000 w 2213217"/>
                <a:gd name="connsiteY22-16858" fmla="*/ 6250170 h 7250295"/>
                <a:gd name="connsiteX23-16859" fmla="*/ 885825 w 2213217"/>
                <a:gd name="connsiteY23-16860" fmla="*/ 5411970 h 7250295"/>
                <a:gd name="connsiteX24-16861" fmla="*/ 866775 w 2213217"/>
                <a:gd name="connsiteY24-16862" fmla="*/ 5326245 h 7250295"/>
                <a:gd name="connsiteX25-16863" fmla="*/ 971550 w 2213217"/>
                <a:gd name="connsiteY25-16864" fmla="*/ 5211945 h 7250295"/>
                <a:gd name="connsiteX26-16865" fmla="*/ 962025 w 2213217"/>
                <a:gd name="connsiteY26-16866" fmla="*/ 5069070 h 7250295"/>
                <a:gd name="connsiteX27-16867" fmla="*/ 1104900 w 2213217"/>
                <a:gd name="connsiteY27-16868" fmla="*/ 4526145 h 7250295"/>
                <a:gd name="connsiteX28-16869" fmla="*/ 1123950 w 2213217"/>
                <a:gd name="connsiteY28-16870" fmla="*/ 4392795 h 7250295"/>
                <a:gd name="connsiteX29-16871" fmla="*/ 1276350 w 2213217"/>
                <a:gd name="connsiteY29-16872" fmla="*/ 4649970 h 7250295"/>
                <a:gd name="connsiteX30-16873" fmla="*/ 1352550 w 2213217"/>
                <a:gd name="connsiteY30-16874" fmla="*/ 4926195 h 7250295"/>
                <a:gd name="connsiteX31-16875" fmla="*/ 1333500 w 2213217"/>
                <a:gd name="connsiteY31-16876" fmla="*/ 5069070 h 7250295"/>
                <a:gd name="connsiteX32-16877" fmla="*/ 1371600 w 2213217"/>
                <a:gd name="connsiteY32-16878" fmla="*/ 5078595 h 7250295"/>
                <a:gd name="connsiteX33-16879" fmla="*/ 1247775 w 2213217"/>
                <a:gd name="connsiteY33-16880" fmla="*/ 5516745 h 7250295"/>
                <a:gd name="connsiteX34-16881" fmla="*/ 1257300 w 2213217"/>
                <a:gd name="connsiteY34-16882" fmla="*/ 6469245 h 7250295"/>
                <a:gd name="connsiteX35-16883" fmla="*/ 1333500 w 2213217"/>
                <a:gd name="connsiteY35-16884" fmla="*/ 6583545 h 7250295"/>
                <a:gd name="connsiteX36-16885" fmla="*/ 1285605 w 2213217"/>
                <a:gd name="connsiteY36-16886" fmla="*/ 6741714 h 7250295"/>
                <a:gd name="connsiteX37-16887" fmla="*/ 1303783 w 2213217"/>
                <a:gd name="connsiteY37-16888" fmla="*/ 6828040 h 7250295"/>
                <a:gd name="connsiteX38-16889" fmla="*/ 1313579 w 2213217"/>
                <a:gd name="connsiteY38-16890" fmla="*/ 7020824 h 7250295"/>
                <a:gd name="connsiteX39-16891" fmla="*/ 1760353 w 2213217"/>
                <a:gd name="connsiteY39-16892" fmla="*/ 7189119 h 7250295"/>
                <a:gd name="connsiteX40-16893" fmla="*/ 2189006 w 2213217"/>
                <a:gd name="connsiteY40-16894" fmla="*/ 7199125 h 7250295"/>
                <a:gd name="connsiteX41-16895" fmla="*/ 2171850 w 2213217"/>
                <a:gd name="connsiteY41-16896" fmla="*/ 7046786 h 7250295"/>
                <a:gd name="connsiteX42-16897" fmla="*/ 1687247 w 2213217"/>
                <a:gd name="connsiteY42-16898" fmla="*/ 6680449 h 7250295"/>
                <a:gd name="connsiteX43-16899" fmla="*/ 1708130 w 2213217"/>
                <a:gd name="connsiteY43-16900" fmla="*/ 6550072 h 7250295"/>
                <a:gd name="connsiteX44-16901" fmla="*/ 1668617 w 2213217"/>
                <a:gd name="connsiteY44-16902" fmla="*/ 6451067 h 7250295"/>
                <a:gd name="connsiteX45-16903" fmla="*/ 1657350 w 2213217"/>
                <a:gd name="connsiteY45-16904" fmla="*/ 6250170 h 7250295"/>
                <a:gd name="connsiteX46-16905" fmla="*/ 1679014 w 2213217"/>
                <a:gd name="connsiteY46-16906" fmla="*/ 5979714 h 7250295"/>
                <a:gd name="connsiteX47-16907" fmla="*/ 1727631 w 2213217"/>
                <a:gd name="connsiteY47-16908" fmla="*/ 5512209 h 7250295"/>
                <a:gd name="connsiteX48-16909" fmla="*/ 1739049 w 2213217"/>
                <a:gd name="connsiteY48-16910" fmla="*/ 5363804 h 7250295"/>
                <a:gd name="connsiteX49-16911" fmla="*/ 1797611 w 2213217"/>
                <a:gd name="connsiteY49-16912" fmla="*/ 5317321 h 7250295"/>
                <a:gd name="connsiteX50-16913" fmla="*/ 1884207 w 2213217"/>
                <a:gd name="connsiteY50-16914" fmla="*/ 5097645 h 7250295"/>
                <a:gd name="connsiteX51-16915" fmla="*/ 1909357 w 2213217"/>
                <a:gd name="connsiteY51-16916" fmla="*/ 4805496 h 7250295"/>
                <a:gd name="connsiteX52-16917" fmla="*/ 1900373 w 2213217"/>
                <a:gd name="connsiteY52-16918" fmla="*/ 4348776 h 7250295"/>
                <a:gd name="connsiteX53-16919" fmla="*/ 1881052 w 2213217"/>
                <a:gd name="connsiteY53-16920" fmla="*/ 3902573 h 7250295"/>
                <a:gd name="connsiteX54-16921" fmla="*/ 1855362 w 2213217"/>
                <a:gd name="connsiteY54-16922" fmla="*/ 3584643 h 7250295"/>
                <a:gd name="connsiteX55-16923" fmla="*/ 2056257 w 2213217"/>
                <a:gd name="connsiteY55-16924" fmla="*/ 2654077 h 7250295"/>
                <a:gd name="connsiteX56-16925" fmla="*/ 2042707 w 2213217"/>
                <a:gd name="connsiteY56-16926" fmla="*/ 2404684 h 7250295"/>
                <a:gd name="connsiteX57-16927" fmla="*/ 1981200 w 2213217"/>
                <a:gd name="connsiteY57-16928" fmla="*/ 1864914 h 7250295"/>
                <a:gd name="connsiteX58-16929" fmla="*/ 1936459 w 2213217"/>
                <a:gd name="connsiteY58-16930" fmla="*/ 1677029 h 7250295"/>
                <a:gd name="connsiteX59-16931" fmla="*/ 1922037 w 2213217"/>
                <a:gd name="connsiteY59-16932" fmla="*/ 1432534 h 7250295"/>
                <a:gd name="connsiteX60-16933" fmla="*/ 1874412 w 2213217"/>
                <a:gd name="connsiteY60-16934" fmla="*/ 1302338 h 7250295"/>
                <a:gd name="connsiteX61-16935" fmla="*/ 1407687 w 2213217"/>
                <a:gd name="connsiteY61-16936" fmla="*/ 1134975 h 7250295"/>
                <a:gd name="connsiteX62-16937" fmla="*/ 1309221 w 2213217"/>
                <a:gd name="connsiteY62-16938" fmla="*/ 1020075 h 7250295"/>
                <a:gd name="connsiteX63-16939" fmla="*/ 1365230 w 2213217"/>
                <a:gd name="connsiteY63-16940" fmla="*/ 821521 h 7250295"/>
                <a:gd name="connsiteX64-16941" fmla="*/ 1433407 w 2213217"/>
                <a:gd name="connsiteY64-16942" fmla="*/ 622909 h 7250295"/>
                <a:gd name="connsiteX65-16943" fmla="*/ 1444916 w 2213217"/>
                <a:gd name="connsiteY65-16944" fmla="*/ 380757 h 7250295"/>
                <a:gd name="connsiteX66-16945" fmla="*/ 1330946 w 2213217"/>
                <a:gd name="connsiteY66-16946" fmla="*/ 143773 h 7250295"/>
                <a:gd name="connsiteX67-16947" fmla="*/ 1063645 w 2213217"/>
                <a:gd name="connsiteY67-16948" fmla="*/ 568 h 7250295"/>
                <a:gd name="connsiteX0-16949" fmla="*/ 1063645 w 2213217"/>
                <a:gd name="connsiteY0-16950" fmla="*/ 568 h 7250295"/>
                <a:gd name="connsiteX1-16951" fmla="*/ 809625 w 2213217"/>
                <a:gd name="connsiteY1-16952" fmla="*/ 116070 h 7250295"/>
                <a:gd name="connsiteX2-16953" fmla="*/ 685800 w 2213217"/>
                <a:gd name="connsiteY2-16954" fmla="*/ 297045 h 7250295"/>
                <a:gd name="connsiteX3-16955" fmla="*/ 704850 w 2213217"/>
                <a:gd name="connsiteY3-16956" fmla="*/ 620895 h 7250295"/>
                <a:gd name="connsiteX4-16957" fmla="*/ 838200 w 2213217"/>
                <a:gd name="connsiteY4-16958" fmla="*/ 897120 h 7250295"/>
                <a:gd name="connsiteX5-16959" fmla="*/ 742950 w 2213217"/>
                <a:gd name="connsiteY5-16960" fmla="*/ 1011420 h 7250295"/>
                <a:gd name="connsiteX6-16961" fmla="*/ 133350 w 2213217"/>
                <a:gd name="connsiteY6-16962" fmla="*/ 1220970 h 7250295"/>
                <a:gd name="connsiteX7-16963" fmla="*/ 0 w 2213217"/>
                <a:gd name="connsiteY7-16964" fmla="*/ 2211570 h 7250295"/>
                <a:gd name="connsiteX8-16965" fmla="*/ 333375 w 2213217"/>
                <a:gd name="connsiteY8-16966" fmla="*/ 3106920 h 7250295"/>
                <a:gd name="connsiteX9-16967" fmla="*/ 247650 w 2213217"/>
                <a:gd name="connsiteY9-16968" fmla="*/ 3840345 h 7250295"/>
                <a:gd name="connsiteX10-16969" fmla="*/ 371475 w 2213217"/>
                <a:gd name="connsiteY10-16970" fmla="*/ 4059420 h 7250295"/>
                <a:gd name="connsiteX11-16971" fmla="*/ 495300 w 2213217"/>
                <a:gd name="connsiteY11-16972" fmla="*/ 4278495 h 7250295"/>
                <a:gd name="connsiteX12-16973" fmla="*/ 476250 w 2213217"/>
                <a:gd name="connsiteY12-16974" fmla="*/ 4735695 h 7250295"/>
                <a:gd name="connsiteX13-16975" fmla="*/ 476250 w 2213217"/>
                <a:gd name="connsiteY13-16976" fmla="*/ 5097645 h 7250295"/>
                <a:gd name="connsiteX14-16977" fmla="*/ 371475 w 2213217"/>
                <a:gd name="connsiteY14-16978" fmla="*/ 6145395 h 7250295"/>
                <a:gd name="connsiteX15-16979" fmla="*/ 371475 w 2213217"/>
                <a:gd name="connsiteY15-16980" fmla="*/ 6621645 h 7250295"/>
                <a:gd name="connsiteX16-16981" fmla="*/ 400050 w 2213217"/>
                <a:gd name="connsiteY16-16982" fmla="*/ 6821670 h 7250295"/>
                <a:gd name="connsiteX17-16983" fmla="*/ 323850 w 2213217"/>
                <a:gd name="connsiteY17-16984" fmla="*/ 7002645 h 7250295"/>
                <a:gd name="connsiteX18-16985" fmla="*/ 533400 w 2213217"/>
                <a:gd name="connsiteY18-16986" fmla="*/ 7250295 h 7250295"/>
                <a:gd name="connsiteX19-16987" fmla="*/ 952500 w 2213217"/>
                <a:gd name="connsiteY19-16988" fmla="*/ 7240770 h 7250295"/>
                <a:gd name="connsiteX20-16989" fmla="*/ 733425 w 2213217"/>
                <a:gd name="connsiteY20-16990" fmla="*/ 6821670 h 7250295"/>
                <a:gd name="connsiteX21-16991" fmla="*/ 790575 w 2213217"/>
                <a:gd name="connsiteY21-16992" fmla="*/ 6574020 h 7250295"/>
                <a:gd name="connsiteX22-16993" fmla="*/ 762000 w 2213217"/>
                <a:gd name="connsiteY22-16994" fmla="*/ 6250170 h 7250295"/>
                <a:gd name="connsiteX23-16995" fmla="*/ 885825 w 2213217"/>
                <a:gd name="connsiteY23-16996" fmla="*/ 5411970 h 7250295"/>
                <a:gd name="connsiteX24-16997" fmla="*/ 866775 w 2213217"/>
                <a:gd name="connsiteY24-16998" fmla="*/ 5326245 h 7250295"/>
                <a:gd name="connsiteX25-16999" fmla="*/ 971550 w 2213217"/>
                <a:gd name="connsiteY25-17000" fmla="*/ 5211945 h 7250295"/>
                <a:gd name="connsiteX26-17001" fmla="*/ 962025 w 2213217"/>
                <a:gd name="connsiteY26-17002" fmla="*/ 5069070 h 7250295"/>
                <a:gd name="connsiteX27-17003" fmla="*/ 1104900 w 2213217"/>
                <a:gd name="connsiteY27-17004" fmla="*/ 4526145 h 7250295"/>
                <a:gd name="connsiteX28-17005" fmla="*/ 1123950 w 2213217"/>
                <a:gd name="connsiteY28-17006" fmla="*/ 4392795 h 7250295"/>
                <a:gd name="connsiteX29-17007" fmla="*/ 1276350 w 2213217"/>
                <a:gd name="connsiteY29-17008" fmla="*/ 4649970 h 7250295"/>
                <a:gd name="connsiteX30-17009" fmla="*/ 1352550 w 2213217"/>
                <a:gd name="connsiteY30-17010" fmla="*/ 4926195 h 7250295"/>
                <a:gd name="connsiteX31-17011" fmla="*/ 1333500 w 2213217"/>
                <a:gd name="connsiteY31-17012" fmla="*/ 5069070 h 7250295"/>
                <a:gd name="connsiteX32-17013" fmla="*/ 1371600 w 2213217"/>
                <a:gd name="connsiteY32-17014" fmla="*/ 5078595 h 7250295"/>
                <a:gd name="connsiteX33-17015" fmla="*/ 1247775 w 2213217"/>
                <a:gd name="connsiteY33-17016" fmla="*/ 5516745 h 7250295"/>
                <a:gd name="connsiteX34-17017" fmla="*/ 1257300 w 2213217"/>
                <a:gd name="connsiteY34-17018" fmla="*/ 6469245 h 7250295"/>
                <a:gd name="connsiteX35-17019" fmla="*/ 1333500 w 2213217"/>
                <a:gd name="connsiteY35-17020" fmla="*/ 6583545 h 7250295"/>
                <a:gd name="connsiteX36-17021" fmla="*/ 1285605 w 2213217"/>
                <a:gd name="connsiteY36-17022" fmla="*/ 6741714 h 7250295"/>
                <a:gd name="connsiteX37-17023" fmla="*/ 1303783 w 2213217"/>
                <a:gd name="connsiteY37-17024" fmla="*/ 6828040 h 7250295"/>
                <a:gd name="connsiteX38-17025" fmla="*/ 1313579 w 2213217"/>
                <a:gd name="connsiteY38-17026" fmla="*/ 7020824 h 7250295"/>
                <a:gd name="connsiteX39-17027" fmla="*/ 1760353 w 2213217"/>
                <a:gd name="connsiteY39-17028" fmla="*/ 7189119 h 7250295"/>
                <a:gd name="connsiteX40-17029" fmla="*/ 2189006 w 2213217"/>
                <a:gd name="connsiteY40-17030" fmla="*/ 7199125 h 7250295"/>
                <a:gd name="connsiteX41-17031" fmla="*/ 2171850 w 2213217"/>
                <a:gd name="connsiteY41-17032" fmla="*/ 7046786 h 7250295"/>
                <a:gd name="connsiteX42-17033" fmla="*/ 1687247 w 2213217"/>
                <a:gd name="connsiteY42-17034" fmla="*/ 6680449 h 7250295"/>
                <a:gd name="connsiteX43-17035" fmla="*/ 1708130 w 2213217"/>
                <a:gd name="connsiteY43-17036" fmla="*/ 6550072 h 7250295"/>
                <a:gd name="connsiteX44-17037" fmla="*/ 1668617 w 2213217"/>
                <a:gd name="connsiteY44-17038" fmla="*/ 6451067 h 7250295"/>
                <a:gd name="connsiteX45-17039" fmla="*/ 1657350 w 2213217"/>
                <a:gd name="connsiteY45-17040" fmla="*/ 6250170 h 7250295"/>
                <a:gd name="connsiteX46-17041" fmla="*/ 1679014 w 2213217"/>
                <a:gd name="connsiteY46-17042" fmla="*/ 5979714 h 7250295"/>
                <a:gd name="connsiteX47-17043" fmla="*/ 1727631 w 2213217"/>
                <a:gd name="connsiteY47-17044" fmla="*/ 5512209 h 7250295"/>
                <a:gd name="connsiteX48-17045" fmla="*/ 1739049 w 2213217"/>
                <a:gd name="connsiteY48-17046" fmla="*/ 5363804 h 7250295"/>
                <a:gd name="connsiteX49-17047" fmla="*/ 1797611 w 2213217"/>
                <a:gd name="connsiteY49-17048" fmla="*/ 5317321 h 7250295"/>
                <a:gd name="connsiteX50-17049" fmla="*/ 1884207 w 2213217"/>
                <a:gd name="connsiteY50-17050" fmla="*/ 5097645 h 7250295"/>
                <a:gd name="connsiteX51-17051" fmla="*/ 1909357 w 2213217"/>
                <a:gd name="connsiteY51-17052" fmla="*/ 4805496 h 7250295"/>
                <a:gd name="connsiteX52-17053" fmla="*/ 1900373 w 2213217"/>
                <a:gd name="connsiteY52-17054" fmla="*/ 4348776 h 7250295"/>
                <a:gd name="connsiteX53-17055" fmla="*/ 1881052 w 2213217"/>
                <a:gd name="connsiteY53-17056" fmla="*/ 3902573 h 7250295"/>
                <a:gd name="connsiteX54-17057" fmla="*/ 1855362 w 2213217"/>
                <a:gd name="connsiteY54-17058" fmla="*/ 3584643 h 7250295"/>
                <a:gd name="connsiteX55-17059" fmla="*/ 2056257 w 2213217"/>
                <a:gd name="connsiteY55-17060" fmla="*/ 2654077 h 7250295"/>
                <a:gd name="connsiteX56-17061" fmla="*/ 2042707 w 2213217"/>
                <a:gd name="connsiteY56-17062" fmla="*/ 2404684 h 7250295"/>
                <a:gd name="connsiteX57-17063" fmla="*/ 1981200 w 2213217"/>
                <a:gd name="connsiteY57-17064" fmla="*/ 1864914 h 7250295"/>
                <a:gd name="connsiteX58-17065" fmla="*/ 1936459 w 2213217"/>
                <a:gd name="connsiteY58-17066" fmla="*/ 1677029 h 7250295"/>
                <a:gd name="connsiteX59-17067" fmla="*/ 1922037 w 2213217"/>
                <a:gd name="connsiteY59-17068" fmla="*/ 1432534 h 7250295"/>
                <a:gd name="connsiteX60-17069" fmla="*/ 1874412 w 2213217"/>
                <a:gd name="connsiteY60-17070" fmla="*/ 1302338 h 7250295"/>
                <a:gd name="connsiteX61-17071" fmla="*/ 1407687 w 2213217"/>
                <a:gd name="connsiteY61-17072" fmla="*/ 1134975 h 7250295"/>
                <a:gd name="connsiteX62-17073" fmla="*/ 1309221 w 2213217"/>
                <a:gd name="connsiteY62-17074" fmla="*/ 1020075 h 7250295"/>
                <a:gd name="connsiteX63-17075" fmla="*/ 1365230 w 2213217"/>
                <a:gd name="connsiteY63-17076" fmla="*/ 821521 h 7250295"/>
                <a:gd name="connsiteX64-17077" fmla="*/ 1433407 w 2213217"/>
                <a:gd name="connsiteY64-17078" fmla="*/ 622909 h 7250295"/>
                <a:gd name="connsiteX65-17079" fmla="*/ 1444916 w 2213217"/>
                <a:gd name="connsiteY65-17080" fmla="*/ 380757 h 7250295"/>
                <a:gd name="connsiteX66-17081" fmla="*/ 1330946 w 2213217"/>
                <a:gd name="connsiteY66-17082" fmla="*/ 143773 h 7250295"/>
                <a:gd name="connsiteX67-17083" fmla="*/ 1063645 w 2213217"/>
                <a:gd name="connsiteY67-17084" fmla="*/ 568 h 7250295"/>
                <a:gd name="connsiteX0-17085" fmla="*/ 1063645 w 2213217"/>
                <a:gd name="connsiteY0-17086" fmla="*/ 568 h 7250295"/>
                <a:gd name="connsiteX1-17087" fmla="*/ 809625 w 2213217"/>
                <a:gd name="connsiteY1-17088" fmla="*/ 116070 h 7250295"/>
                <a:gd name="connsiteX2-17089" fmla="*/ 685800 w 2213217"/>
                <a:gd name="connsiteY2-17090" fmla="*/ 297045 h 7250295"/>
                <a:gd name="connsiteX3-17091" fmla="*/ 704850 w 2213217"/>
                <a:gd name="connsiteY3-17092" fmla="*/ 620895 h 7250295"/>
                <a:gd name="connsiteX4-17093" fmla="*/ 838200 w 2213217"/>
                <a:gd name="connsiteY4-17094" fmla="*/ 897120 h 7250295"/>
                <a:gd name="connsiteX5-17095" fmla="*/ 742950 w 2213217"/>
                <a:gd name="connsiteY5-17096" fmla="*/ 1011420 h 7250295"/>
                <a:gd name="connsiteX6-17097" fmla="*/ 133350 w 2213217"/>
                <a:gd name="connsiteY6-17098" fmla="*/ 1220970 h 7250295"/>
                <a:gd name="connsiteX7-17099" fmla="*/ 0 w 2213217"/>
                <a:gd name="connsiteY7-17100" fmla="*/ 2211570 h 7250295"/>
                <a:gd name="connsiteX8-17101" fmla="*/ 333375 w 2213217"/>
                <a:gd name="connsiteY8-17102" fmla="*/ 3106920 h 7250295"/>
                <a:gd name="connsiteX9-17103" fmla="*/ 247650 w 2213217"/>
                <a:gd name="connsiteY9-17104" fmla="*/ 3840345 h 7250295"/>
                <a:gd name="connsiteX10-17105" fmla="*/ 371475 w 2213217"/>
                <a:gd name="connsiteY10-17106" fmla="*/ 4059420 h 7250295"/>
                <a:gd name="connsiteX11-17107" fmla="*/ 495300 w 2213217"/>
                <a:gd name="connsiteY11-17108" fmla="*/ 4278495 h 7250295"/>
                <a:gd name="connsiteX12-17109" fmla="*/ 476250 w 2213217"/>
                <a:gd name="connsiteY12-17110" fmla="*/ 4735695 h 7250295"/>
                <a:gd name="connsiteX13-17111" fmla="*/ 476250 w 2213217"/>
                <a:gd name="connsiteY13-17112" fmla="*/ 5097645 h 7250295"/>
                <a:gd name="connsiteX14-17113" fmla="*/ 371475 w 2213217"/>
                <a:gd name="connsiteY14-17114" fmla="*/ 6145395 h 7250295"/>
                <a:gd name="connsiteX15-17115" fmla="*/ 371475 w 2213217"/>
                <a:gd name="connsiteY15-17116" fmla="*/ 6621645 h 7250295"/>
                <a:gd name="connsiteX16-17117" fmla="*/ 400050 w 2213217"/>
                <a:gd name="connsiteY16-17118" fmla="*/ 6821670 h 7250295"/>
                <a:gd name="connsiteX17-17119" fmla="*/ 323850 w 2213217"/>
                <a:gd name="connsiteY17-17120" fmla="*/ 7002645 h 7250295"/>
                <a:gd name="connsiteX18-17121" fmla="*/ 533400 w 2213217"/>
                <a:gd name="connsiteY18-17122" fmla="*/ 7250295 h 7250295"/>
                <a:gd name="connsiteX19-17123" fmla="*/ 952500 w 2213217"/>
                <a:gd name="connsiteY19-17124" fmla="*/ 7240770 h 7250295"/>
                <a:gd name="connsiteX20-17125" fmla="*/ 733425 w 2213217"/>
                <a:gd name="connsiteY20-17126" fmla="*/ 6821670 h 7250295"/>
                <a:gd name="connsiteX21-17127" fmla="*/ 790575 w 2213217"/>
                <a:gd name="connsiteY21-17128" fmla="*/ 6574020 h 7250295"/>
                <a:gd name="connsiteX22-17129" fmla="*/ 762000 w 2213217"/>
                <a:gd name="connsiteY22-17130" fmla="*/ 6250170 h 7250295"/>
                <a:gd name="connsiteX23-17131" fmla="*/ 885825 w 2213217"/>
                <a:gd name="connsiteY23-17132" fmla="*/ 5411970 h 7250295"/>
                <a:gd name="connsiteX24-17133" fmla="*/ 866775 w 2213217"/>
                <a:gd name="connsiteY24-17134" fmla="*/ 5326245 h 7250295"/>
                <a:gd name="connsiteX25-17135" fmla="*/ 971550 w 2213217"/>
                <a:gd name="connsiteY25-17136" fmla="*/ 5211945 h 7250295"/>
                <a:gd name="connsiteX26-17137" fmla="*/ 962025 w 2213217"/>
                <a:gd name="connsiteY26-17138" fmla="*/ 5069070 h 7250295"/>
                <a:gd name="connsiteX27-17139" fmla="*/ 1104900 w 2213217"/>
                <a:gd name="connsiteY27-17140" fmla="*/ 4526145 h 7250295"/>
                <a:gd name="connsiteX28-17141" fmla="*/ 1123950 w 2213217"/>
                <a:gd name="connsiteY28-17142" fmla="*/ 4392795 h 7250295"/>
                <a:gd name="connsiteX29-17143" fmla="*/ 1276350 w 2213217"/>
                <a:gd name="connsiteY29-17144" fmla="*/ 4649970 h 7250295"/>
                <a:gd name="connsiteX30-17145" fmla="*/ 1352550 w 2213217"/>
                <a:gd name="connsiteY30-17146" fmla="*/ 4926195 h 7250295"/>
                <a:gd name="connsiteX31-17147" fmla="*/ 1333500 w 2213217"/>
                <a:gd name="connsiteY31-17148" fmla="*/ 5069070 h 7250295"/>
                <a:gd name="connsiteX32-17149" fmla="*/ 1371600 w 2213217"/>
                <a:gd name="connsiteY32-17150" fmla="*/ 5078595 h 7250295"/>
                <a:gd name="connsiteX33-17151" fmla="*/ 1247775 w 2213217"/>
                <a:gd name="connsiteY33-17152" fmla="*/ 5516745 h 7250295"/>
                <a:gd name="connsiteX34-17153" fmla="*/ 1257300 w 2213217"/>
                <a:gd name="connsiteY34-17154" fmla="*/ 6469245 h 7250295"/>
                <a:gd name="connsiteX35-17155" fmla="*/ 1336385 w 2213217"/>
                <a:gd name="connsiteY35-17156" fmla="*/ 6540277 h 7250295"/>
                <a:gd name="connsiteX36-17157" fmla="*/ 1285605 w 2213217"/>
                <a:gd name="connsiteY36-17158" fmla="*/ 6741714 h 7250295"/>
                <a:gd name="connsiteX37-17159" fmla="*/ 1303783 w 2213217"/>
                <a:gd name="connsiteY37-17160" fmla="*/ 6828040 h 7250295"/>
                <a:gd name="connsiteX38-17161" fmla="*/ 1313579 w 2213217"/>
                <a:gd name="connsiteY38-17162" fmla="*/ 7020824 h 7250295"/>
                <a:gd name="connsiteX39-17163" fmla="*/ 1760353 w 2213217"/>
                <a:gd name="connsiteY39-17164" fmla="*/ 7189119 h 7250295"/>
                <a:gd name="connsiteX40-17165" fmla="*/ 2189006 w 2213217"/>
                <a:gd name="connsiteY40-17166" fmla="*/ 7199125 h 7250295"/>
                <a:gd name="connsiteX41-17167" fmla="*/ 2171850 w 2213217"/>
                <a:gd name="connsiteY41-17168" fmla="*/ 7046786 h 7250295"/>
                <a:gd name="connsiteX42-17169" fmla="*/ 1687247 w 2213217"/>
                <a:gd name="connsiteY42-17170" fmla="*/ 6680449 h 7250295"/>
                <a:gd name="connsiteX43-17171" fmla="*/ 1708130 w 2213217"/>
                <a:gd name="connsiteY43-17172" fmla="*/ 6550072 h 7250295"/>
                <a:gd name="connsiteX44-17173" fmla="*/ 1668617 w 2213217"/>
                <a:gd name="connsiteY44-17174" fmla="*/ 6451067 h 7250295"/>
                <a:gd name="connsiteX45-17175" fmla="*/ 1657350 w 2213217"/>
                <a:gd name="connsiteY45-17176" fmla="*/ 6250170 h 7250295"/>
                <a:gd name="connsiteX46-17177" fmla="*/ 1679014 w 2213217"/>
                <a:gd name="connsiteY46-17178" fmla="*/ 5979714 h 7250295"/>
                <a:gd name="connsiteX47-17179" fmla="*/ 1727631 w 2213217"/>
                <a:gd name="connsiteY47-17180" fmla="*/ 5512209 h 7250295"/>
                <a:gd name="connsiteX48-17181" fmla="*/ 1739049 w 2213217"/>
                <a:gd name="connsiteY48-17182" fmla="*/ 5363804 h 7250295"/>
                <a:gd name="connsiteX49-17183" fmla="*/ 1797611 w 2213217"/>
                <a:gd name="connsiteY49-17184" fmla="*/ 5317321 h 7250295"/>
                <a:gd name="connsiteX50-17185" fmla="*/ 1884207 w 2213217"/>
                <a:gd name="connsiteY50-17186" fmla="*/ 5097645 h 7250295"/>
                <a:gd name="connsiteX51-17187" fmla="*/ 1909357 w 2213217"/>
                <a:gd name="connsiteY51-17188" fmla="*/ 4805496 h 7250295"/>
                <a:gd name="connsiteX52-17189" fmla="*/ 1900373 w 2213217"/>
                <a:gd name="connsiteY52-17190" fmla="*/ 4348776 h 7250295"/>
                <a:gd name="connsiteX53-17191" fmla="*/ 1881052 w 2213217"/>
                <a:gd name="connsiteY53-17192" fmla="*/ 3902573 h 7250295"/>
                <a:gd name="connsiteX54-17193" fmla="*/ 1855362 w 2213217"/>
                <a:gd name="connsiteY54-17194" fmla="*/ 3584643 h 7250295"/>
                <a:gd name="connsiteX55-17195" fmla="*/ 2056257 w 2213217"/>
                <a:gd name="connsiteY55-17196" fmla="*/ 2654077 h 7250295"/>
                <a:gd name="connsiteX56-17197" fmla="*/ 2042707 w 2213217"/>
                <a:gd name="connsiteY56-17198" fmla="*/ 2404684 h 7250295"/>
                <a:gd name="connsiteX57-17199" fmla="*/ 1981200 w 2213217"/>
                <a:gd name="connsiteY57-17200" fmla="*/ 1864914 h 7250295"/>
                <a:gd name="connsiteX58-17201" fmla="*/ 1936459 w 2213217"/>
                <a:gd name="connsiteY58-17202" fmla="*/ 1677029 h 7250295"/>
                <a:gd name="connsiteX59-17203" fmla="*/ 1922037 w 2213217"/>
                <a:gd name="connsiteY59-17204" fmla="*/ 1432534 h 7250295"/>
                <a:gd name="connsiteX60-17205" fmla="*/ 1874412 w 2213217"/>
                <a:gd name="connsiteY60-17206" fmla="*/ 1302338 h 7250295"/>
                <a:gd name="connsiteX61-17207" fmla="*/ 1407687 w 2213217"/>
                <a:gd name="connsiteY61-17208" fmla="*/ 1134975 h 7250295"/>
                <a:gd name="connsiteX62-17209" fmla="*/ 1309221 w 2213217"/>
                <a:gd name="connsiteY62-17210" fmla="*/ 1020075 h 7250295"/>
                <a:gd name="connsiteX63-17211" fmla="*/ 1365230 w 2213217"/>
                <a:gd name="connsiteY63-17212" fmla="*/ 821521 h 7250295"/>
                <a:gd name="connsiteX64-17213" fmla="*/ 1433407 w 2213217"/>
                <a:gd name="connsiteY64-17214" fmla="*/ 622909 h 7250295"/>
                <a:gd name="connsiteX65-17215" fmla="*/ 1444916 w 2213217"/>
                <a:gd name="connsiteY65-17216" fmla="*/ 380757 h 7250295"/>
                <a:gd name="connsiteX66-17217" fmla="*/ 1330946 w 2213217"/>
                <a:gd name="connsiteY66-17218" fmla="*/ 143773 h 7250295"/>
                <a:gd name="connsiteX67-17219" fmla="*/ 1063645 w 2213217"/>
                <a:gd name="connsiteY67-17220" fmla="*/ 568 h 7250295"/>
                <a:gd name="connsiteX0-17221" fmla="*/ 1063645 w 2213217"/>
                <a:gd name="connsiteY0-17222" fmla="*/ 568 h 7250295"/>
                <a:gd name="connsiteX1-17223" fmla="*/ 809625 w 2213217"/>
                <a:gd name="connsiteY1-17224" fmla="*/ 116070 h 7250295"/>
                <a:gd name="connsiteX2-17225" fmla="*/ 685800 w 2213217"/>
                <a:gd name="connsiteY2-17226" fmla="*/ 297045 h 7250295"/>
                <a:gd name="connsiteX3-17227" fmla="*/ 704850 w 2213217"/>
                <a:gd name="connsiteY3-17228" fmla="*/ 620895 h 7250295"/>
                <a:gd name="connsiteX4-17229" fmla="*/ 838200 w 2213217"/>
                <a:gd name="connsiteY4-17230" fmla="*/ 897120 h 7250295"/>
                <a:gd name="connsiteX5-17231" fmla="*/ 742950 w 2213217"/>
                <a:gd name="connsiteY5-17232" fmla="*/ 1011420 h 7250295"/>
                <a:gd name="connsiteX6-17233" fmla="*/ 133350 w 2213217"/>
                <a:gd name="connsiteY6-17234" fmla="*/ 1220970 h 7250295"/>
                <a:gd name="connsiteX7-17235" fmla="*/ 0 w 2213217"/>
                <a:gd name="connsiteY7-17236" fmla="*/ 2211570 h 7250295"/>
                <a:gd name="connsiteX8-17237" fmla="*/ 333375 w 2213217"/>
                <a:gd name="connsiteY8-17238" fmla="*/ 3106920 h 7250295"/>
                <a:gd name="connsiteX9-17239" fmla="*/ 247650 w 2213217"/>
                <a:gd name="connsiteY9-17240" fmla="*/ 3840345 h 7250295"/>
                <a:gd name="connsiteX10-17241" fmla="*/ 371475 w 2213217"/>
                <a:gd name="connsiteY10-17242" fmla="*/ 4059420 h 7250295"/>
                <a:gd name="connsiteX11-17243" fmla="*/ 495300 w 2213217"/>
                <a:gd name="connsiteY11-17244" fmla="*/ 4278495 h 7250295"/>
                <a:gd name="connsiteX12-17245" fmla="*/ 476250 w 2213217"/>
                <a:gd name="connsiteY12-17246" fmla="*/ 4735695 h 7250295"/>
                <a:gd name="connsiteX13-17247" fmla="*/ 476250 w 2213217"/>
                <a:gd name="connsiteY13-17248" fmla="*/ 5097645 h 7250295"/>
                <a:gd name="connsiteX14-17249" fmla="*/ 371475 w 2213217"/>
                <a:gd name="connsiteY14-17250" fmla="*/ 6145395 h 7250295"/>
                <a:gd name="connsiteX15-17251" fmla="*/ 371475 w 2213217"/>
                <a:gd name="connsiteY15-17252" fmla="*/ 6621645 h 7250295"/>
                <a:gd name="connsiteX16-17253" fmla="*/ 400050 w 2213217"/>
                <a:gd name="connsiteY16-17254" fmla="*/ 6821670 h 7250295"/>
                <a:gd name="connsiteX17-17255" fmla="*/ 323850 w 2213217"/>
                <a:gd name="connsiteY17-17256" fmla="*/ 7002645 h 7250295"/>
                <a:gd name="connsiteX18-17257" fmla="*/ 533400 w 2213217"/>
                <a:gd name="connsiteY18-17258" fmla="*/ 7250295 h 7250295"/>
                <a:gd name="connsiteX19-17259" fmla="*/ 952500 w 2213217"/>
                <a:gd name="connsiteY19-17260" fmla="*/ 7240770 h 7250295"/>
                <a:gd name="connsiteX20-17261" fmla="*/ 733425 w 2213217"/>
                <a:gd name="connsiteY20-17262" fmla="*/ 6821670 h 7250295"/>
                <a:gd name="connsiteX21-17263" fmla="*/ 790575 w 2213217"/>
                <a:gd name="connsiteY21-17264" fmla="*/ 6574020 h 7250295"/>
                <a:gd name="connsiteX22-17265" fmla="*/ 762000 w 2213217"/>
                <a:gd name="connsiteY22-17266" fmla="*/ 6250170 h 7250295"/>
                <a:gd name="connsiteX23-17267" fmla="*/ 885825 w 2213217"/>
                <a:gd name="connsiteY23-17268" fmla="*/ 5411970 h 7250295"/>
                <a:gd name="connsiteX24-17269" fmla="*/ 866775 w 2213217"/>
                <a:gd name="connsiteY24-17270" fmla="*/ 5326245 h 7250295"/>
                <a:gd name="connsiteX25-17271" fmla="*/ 971550 w 2213217"/>
                <a:gd name="connsiteY25-17272" fmla="*/ 5211945 h 7250295"/>
                <a:gd name="connsiteX26-17273" fmla="*/ 962025 w 2213217"/>
                <a:gd name="connsiteY26-17274" fmla="*/ 5069070 h 7250295"/>
                <a:gd name="connsiteX27-17275" fmla="*/ 1104900 w 2213217"/>
                <a:gd name="connsiteY27-17276" fmla="*/ 4526145 h 7250295"/>
                <a:gd name="connsiteX28-17277" fmla="*/ 1123950 w 2213217"/>
                <a:gd name="connsiteY28-17278" fmla="*/ 4392795 h 7250295"/>
                <a:gd name="connsiteX29-17279" fmla="*/ 1276350 w 2213217"/>
                <a:gd name="connsiteY29-17280" fmla="*/ 4649970 h 7250295"/>
                <a:gd name="connsiteX30-17281" fmla="*/ 1352550 w 2213217"/>
                <a:gd name="connsiteY30-17282" fmla="*/ 4926195 h 7250295"/>
                <a:gd name="connsiteX31-17283" fmla="*/ 1333500 w 2213217"/>
                <a:gd name="connsiteY31-17284" fmla="*/ 5069070 h 7250295"/>
                <a:gd name="connsiteX32-17285" fmla="*/ 1371600 w 2213217"/>
                <a:gd name="connsiteY32-17286" fmla="*/ 5078595 h 7250295"/>
                <a:gd name="connsiteX33-17287" fmla="*/ 1247775 w 2213217"/>
                <a:gd name="connsiteY33-17288" fmla="*/ 5516745 h 7250295"/>
                <a:gd name="connsiteX34-17289" fmla="*/ 1257300 w 2213217"/>
                <a:gd name="connsiteY34-17290" fmla="*/ 6469245 h 7250295"/>
                <a:gd name="connsiteX35-17291" fmla="*/ 1336385 w 2213217"/>
                <a:gd name="connsiteY35-17292" fmla="*/ 6540277 h 7250295"/>
                <a:gd name="connsiteX36-17293" fmla="*/ 1285605 w 2213217"/>
                <a:gd name="connsiteY36-17294" fmla="*/ 6741714 h 7250295"/>
                <a:gd name="connsiteX37-17295" fmla="*/ 1303783 w 2213217"/>
                <a:gd name="connsiteY37-17296" fmla="*/ 6828040 h 7250295"/>
                <a:gd name="connsiteX38-17297" fmla="*/ 1313579 w 2213217"/>
                <a:gd name="connsiteY38-17298" fmla="*/ 7020824 h 7250295"/>
                <a:gd name="connsiteX39-17299" fmla="*/ 1760353 w 2213217"/>
                <a:gd name="connsiteY39-17300" fmla="*/ 7189119 h 7250295"/>
                <a:gd name="connsiteX40-17301" fmla="*/ 2189006 w 2213217"/>
                <a:gd name="connsiteY40-17302" fmla="*/ 7199125 h 7250295"/>
                <a:gd name="connsiteX41-17303" fmla="*/ 2171850 w 2213217"/>
                <a:gd name="connsiteY41-17304" fmla="*/ 7046786 h 7250295"/>
                <a:gd name="connsiteX42-17305" fmla="*/ 1687247 w 2213217"/>
                <a:gd name="connsiteY42-17306" fmla="*/ 6680449 h 7250295"/>
                <a:gd name="connsiteX43-17307" fmla="*/ 1708130 w 2213217"/>
                <a:gd name="connsiteY43-17308" fmla="*/ 6550072 h 7250295"/>
                <a:gd name="connsiteX44-17309" fmla="*/ 1668617 w 2213217"/>
                <a:gd name="connsiteY44-17310" fmla="*/ 6451067 h 7250295"/>
                <a:gd name="connsiteX45-17311" fmla="*/ 1657350 w 2213217"/>
                <a:gd name="connsiteY45-17312" fmla="*/ 6250170 h 7250295"/>
                <a:gd name="connsiteX46-17313" fmla="*/ 1679014 w 2213217"/>
                <a:gd name="connsiteY46-17314" fmla="*/ 5979714 h 7250295"/>
                <a:gd name="connsiteX47-17315" fmla="*/ 1727631 w 2213217"/>
                <a:gd name="connsiteY47-17316" fmla="*/ 5512209 h 7250295"/>
                <a:gd name="connsiteX48-17317" fmla="*/ 1739049 w 2213217"/>
                <a:gd name="connsiteY48-17318" fmla="*/ 5363804 h 7250295"/>
                <a:gd name="connsiteX49-17319" fmla="*/ 1797611 w 2213217"/>
                <a:gd name="connsiteY49-17320" fmla="*/ 5317321 h 7250295"/>
                <a:gd name="connsiteX50-17321" fmla="*/ 1884207 w 2213217"/>
                <a:gd name="connsiteY50-17322" fmla="*/ 5097645 h 7250295"/>
                <a:gd name="connsiteX51-17323" fmla="*/ 1909357 w 2213217"/>
                <a:gd name="connsiteY51-17324" fmla="*/ 4805496 h 7250295"/>
                <a:gd name="connsiteX52-17325" fmla="*/ 1900373 w 2213217"/>
                <a:gd name="connsiteY52-17326" fmla="*/ 4348776 h 7250295"/>
                <a:gd name="connsiteX53-17327" fmla="*/ 1881052 w 2213217"/>
                <a:gd name="connsiteY53-17328" fmla="*/ 3902573 h 7250295"/>
                <a:gd name="connsiteX54-17329" fmla="*/ 1855362 w 2213217"/>
                <a:gd name="connsiteY54-17330" fmla="*/ 3584643 h 7250295"/>
                <a:gd name="connsiteX55-17331" fmla="*/ 2056257 w 2213217"/>
                <a:gd name="connsiteY55-17332" fmla="*/ 2654077 h 7250295"/>
                <a:gd name="connsiteX56-17333" fmla="*/ 2042707 w 2213217"/>
                <a:gd name="connsiteY56-17334" fmla="*/ 2404684 h 7250295"/>
                <a:gd name="connsiteX57-17335" fmla="*/ 1981200 w 2213217"/>
                <a:gd name="connsiteY57-17336" fmla="*/ 1864914 h 7250295"/>
                <a:gd name="connsiteX58-17337" fmla="*/ 1936459 w 2213217"/>
                <a:gd name="connsiteY58-17338" fmla="*/ 1677029 h 7250295"/>
                <a:gd name="connsiteX59-17339" fmla="*/ 1922037 w 2213217"/>
                <a:gd name="connsiteY59-17340" fmla="*/ 1432534 h 7250295"/>
                <a:gd name="connsiteX60-17341" fmla="*/ 1874412 w 2213217"/>
                <a:gd name="connsiteY60-17342" fmla="*/ 1302338 h 7250295"/>
                <a:gd name="connsiteX61-17343" fmla="*/ 1407687 w 2213217"/>
                <a:gd name="connsiteY61-17344" fmla="*/ 1134975 h 7250295"/>
                <a:gd name="connsiteX62-17345" fmla="*/ 1309221 w 2213217"/>
                <a:gd name="connsiteY62-17346" fmla="*/ 1020075 h 7250295"/>
                <a:gd name="connsiteX63-17347" fmla="*/ 1365230 w 2213217"/>
                <a:gd name="connsiteY63-17348" fmla="*/ 821521 h 7250295"/>
                <a:gd name="connsiteX64-17349" fmla="*/ 1433407 w 2213217"/>
                <a:gd name="connsiteY64-17350" fmla="*/ 622909 h 7250295"/>
                <a:gd name="connsiteX65-17351" fmla="*/ 1444916 w 2213217"/>
                <a:gd name="connsiteY65-17352" fmla="*/ 380757 h 7250295"/>
                <a:gd name="connsiteX66-17353" fmla="*/ 1330946 w 2213217"/>
                <a:gd name="connsiteY66-17354" fmla="*/ 143773 h 7250295"/>
                <a:gd name="connsiteX67-17355" fmla="*/ 1063645 w 2213217"/>
                <a:gd name="connsiteY67-17356" fmla="*/ 568 h 7250295"/>
                <a:gd name="connsiteX0-17357" fmla="*/ 1063645 w 2213217"/>
                <a:gd name="connsiteY0-17358" fmla="*/ 568 h 7250295"/>
                <a:gd name="connsiteX1-17359" fmla="*/ 809625 w 2213217"/>
                <a:gd name="connsiteY1-17360" fmla="*/ 116070 h 7250295"/>
                <a:gd name="connsiteX2-17361" fmla="*/ 685800 w 2213217"/>
                <a:gd name="connsiteY2-17362" fmla="*/ 297045 h 7250295"/>
                <a:gd name="connsiteX3-17363" fmla="*/ 704850 w 2213217"/>
                <a:gd name="connsiteY3-17364" fmla="*/ 620895 h 7250295"/>
                <a:gd name="connsiteX4-17365" fmla="*/ 838200 w 2213217"/>
                <a:gd name="connsiteY4-17366" fmla="*/ 897120 h 7250295"/>
                <a:gd name="connsiteX5-17367" fmla="*/ 742950 w 2213217"/>
                <a:gd name="connsiteY5-17368" fmla="*/ 1011420 h 7250295"/>
                <a:gd name="connsiteX6-17369" fmla="*/ 133350 w 2213217"/>
                <a:gd name="connsiteY6-17370" fmla="*/ 1220970 h 7250295"/>
                <a:gd name="connsiteX7-17371" fmla="*/ 0 w 2213217"/>
                <a:gd name="connsiteY7-17372" fmla="*/ 2211570 h 7250295"/>
                <a:gd name="connsiteX8-17373" fmla="*/ 333375 w 2213217"/>
                <a:gd name="connsiteY8-17374" fmla="*/ 3106920 h 7250295"/>
                <a:gd name="connsiteX9-17375" fmla="*/ 247650 w 2213217"/>
                <a:gd name="connsiteY9-17376" fmla="*/ 3840345 h 7250295"/>
                <a:gd name="connsiteX10-17377" fmla="*/ 371475 w 2213217"/>
                <a:gd name="connsiteY10-17378" fmla="*/ 4059420 h 7250295"/>
                <a:gd name="connsiteX11-17379" fmla="*/ 495300 w 2213217"/>
                <a:gd name="connsiteY11-17380" fmla="*/ 4278495 h 7250295"/>
                <a:gd name="connsiteX12-17381" fmla="*/ 476250 w 2213217"/>
                <a:gd name="connsiteY12-17382" fmla="*/ 4735695 h 7250295"/>
                <a:gd name="connsiteX13-17383" fmla="*/ 476250 w 2213217"/>
                <a:gd name="connsiteY13-17384" fmla="*/ 5097645 h 7250295"/>
                <a:gd name="connsiteX14-17385" fmla="*/ 371475 w 2213217"/>
                <a:gd name="connsiteY14-17386" fmla="*/ 6145395 h 7250295"/>
                <a:gd name="connsiteX15-17387" fmla="*/ 371475 w 2213217"/>
                <a:gd name="connsiteY15-17388" fmla="*/ 6621645 h 7250295"/>
                <a:gd name="connsiteX16-17389" fmla="*/ 400050 w 2213217"/>
                <a:gd name="connsiteY16-17390" fmla="*/ 6821670 h 7250295"/>
                <a:gd name="connsiteX17-17391" fmla="*/ 323850 w 2213217"/>
                <a:gd name="connsiteY17-17392" fmla="*/ 7002645 h 7250295"/>
                <a:gd name="connsiteX18-17393" fmla="*/ 533400 w 2213217"/>
                <a:gd name="connsiteY18-17394" fmla="*/ 7250295 h 7250295"/>
                <a:gd name="connsiteX19-17395" fmla="*/ 952500 w 2213217"/>
                <a:gd name="connsiteY19-17396" fmla="*/ 7240770 h 7250295"/>
                <a:gd name="connsiteX20-17397" fmla="*/ 733425 w 2213217"/>
                <a:gd name="connsiteY20-17398" fmla="*/ 6821670 h 7250295"/>
                <a:gd name="connsiteX21-17399" fmla="*/ 790575 w 2213217"/>
                <a:gd name="connsiteY21-17400" fmla="*/ 6574020 h 7250295"/>
                <a:gd name="connsiteX22-17401" fmla="*/ 762000 w 2213217"/>
                <a:gd name="connsiteY22-17402" fmla="*/ 6250170 h 7250295"/>
                <a:gd name="connsiteX23-17403" fmla="*/ 885825 w 2213217"/>
                <a:gd name="connsiteY23-17404" fmla="*/ 5411970 h 7250295"/>
                <a:gd name="connsiteX24-17405" fmla="*/ 866775 w 2213217"/>
                <a:gd name="connsiteY24-17406" fmla="*/ 5326245 h 7250295"/>
                <a:gd name="connsiteX25-17407" fmla="*/ 971550 w 2213217"/>
                <a:gd name="connsiteY25-17408" fmla="*/ 5211945 h 7250295"/>
                <a:gd name="connsiteX26-17409" fmla="*/ 962025 w 2213217"/>
                <a:gd name="connsiteY26-17410" fmla="*/ 5069070 h 7250295"/>
                <a:gd name="connsiteX27-17411" fmla="*/ 1104900 w 2213217"/>
                <a:gd name="connsiteY27-17412" fmla="*/ 4526145 h 7250295"/>
                <a:gd name="connsiteX28-17413" fmla="*/ 1123950 w 2213217"/>
                <a:gd name="connsiteY28-17414" fmla="*/ 4392795 h 7250295"/>
                <a:gd name="connsiteX29-17415" fmla="*/ 1276350 w 2213217"/>
                <a:gd name="connsiteY29-17416" fmla="*/ 4649970 h 7250295"/>
                <a:gd name="connsiteX30-17417" fmla="*/ 1352550 w 2213217"/>
                <a:gd name="connsiteY30-17418" fmla="*/ 4926195 h 7250295"/>
                <a:gd name="connsiteX31-17419" fmla="*/ 1333500 w 2213217"/>
                <a:gd name="connsiteY31-17420" fmla="*/ 5069070 h 7250295"/>
                <a:gd name="connsiteX32-17421" fmla="*/ 1371600 w 2213217"/>
                <a:gd name="connsiteY32-17422" fmla="*/ 5078595 h 7250295"/>
                <a:gd name="connsiteX33-17423" fmla="*/ 1247775 w 2213217"/>
                <a:gd name="connsiteY33-17424" fmla="*/ 5516745 h 7250295"/>
                <a:gd name="connsiteX34-17425" fmla="*/ 1257300 w 2213217"/>
                <a:gd name="connsiteY34-17426" fmla="*/ 6469245 h 7250295"/>
                <a:gd name="connsiteX35-17427" fmla="*/ 1336385 w 2213217"/>
                <a:gd name="connsiteY35-17428" fmla="*/ 6540277 h 7250295"/>
                <a:gd name="connsiteX36-17429" fmla="*/ 1285605 w 2213217"/>
                <a:gd name="connsiteY36-17430" fmla="*/ 6741714 h 7250295"/>
                <a:gd name="connsiteX37-17431" fmla="*/ 1303783 w 2213217"/>
                <a:gd name="connsiteY37-17432" fmla="*/ 6828040 h 7250295"/>
                <a:gd name="connsiteX38-17433" fmla="*/ 1313579 w 2213217"/>
                <a:gd name="connsiteY38-17434" fmla="*/ 7020824 h 7250295"/>
                <a:gd name="connsiteX39-17435" fmla="*/ 1760353 w 2213217"/>
                <a:gd name="connsiteY39-17436" fmla="*/ 7189119 h 7250295"/>
                <a:gd name="connsiteX40-17437" fmla="*/ 2189006 w 2213217"/>
                <a:gd name="connsiteY40-17438" fmla="*/ 7199125 h 7250295"/>
                <a:gd name="connsiteX41-17439" fmla="*/ 2171850 w 2213217"/>
                <a:gd name="connsiteY41-17440" fmla="*/ 7046786 h 7250295"/>
                <a:gd name="connsiteX42-17441" fmla="*/ 1687247 w 2213217"/>
                <a:gd name="connsiteY42-17442" fmla="*/ 6680449 h 7250295"/>
                <a:gd name="connsiteX43-17443" fmla="*/ 1708130 w 2213217"/>
                <a:gd name="connsiteY43-17444" fmla="*/ 6550072 h 7250295"/>
                <a:gd name="connsiteX44-17445" fmla="*/ 1668617 w 2213217"/>
                <a:gd name="connsiteY44-17446" fmla="*/ 6451067 h 7250295"/>
                <a:gd name="connsiteX45-17447" fmla="*/ 1657350 w 2213217"/>
                <a:gd name="connsiteY45-17448" fmla="*/ 6250170 h 7250295"/>
                <a:gd name="connsiteX46-17449" fmla="*/ 1679014 w 2213217"/>
                <a:gd name="connsiteY46-17450" fmla="*/ 5979714 h 7250295"/>
                <a:gd name="connsiteX47-17451" fmla="*/ 1727631 w 2213217"/>
                <a:gd name="connsiteY47-17452" fmla="*/ 5512209 h 7250295"/>
                <a:gd name="connsiteX48-17453" fmla="*/ 1739049 w 2213217"/>
                <a:gd name="connsiteY48-17454" fmla="*/ 5363804 h 7250295"/>
                <a:gd name="connsiteX49-17455" fmla="*/ 1797611 w 2213217"/>
                <a:gd name="connsiteY49-17456" fmla="*/ 5317321 h 7250295"/>
                <a:gd name="connsiteX50-17457" fmla="*/ 1884207 w 2213217"/>
                <a:gd name="connsiteY50-17458" fmla="*/ 5097645 h 7250295"/>
                <a:gd name="connsiteX51-17459" fmla="*/ 1909357 w 2213217"/>
                <a:gd name="connsiteY51-17460" fmla="*/ 4805496 h 7250295"/>
                <a:gd name="connsiteX52-17461" fmla="*/ 1900373 w 2213217"/>
                <a:gd name="connsiteY52-17462" fmla="*/ 4348776 h 7250295"/>
                <a:gd name="connsiteX53-17463" fmla="*/ 1881052 w 2213217"/>
                <a:gd name="connsiteY53-17464" fmla="*/ 3902573 h 7250295"/>
                <a:gd name="connsiteX54-17465" fmla="*/ 1855362 w 2213217"/>
                <a:gd name="connsiteY54-17466" fmla="*/ 3584643 h 7250295"/>
                <a:gd name="connsiteX55-17467" fmla="*/ 2056257 w 2213217"/>
                <a:gd name="connsiteY55-17468" fmla="*/ 2654077 h 7250295"/>
                <a:gd name="connsiteX56-17469" fmla="*/ 2042707 w 2213217"/>
                <a:gd name="connsiteY56-17470" fmla="*/ 2404684 h 7250295"/>
                <a:gd name="connsiteX57-17471" fmla="*/ 1981200 w 2213217"/>
                <a:gd name="connsiteY57-17472" fmla="*/ 1864914 h 7250295"/>
                <a:gd name="connsiteX58-17473" fmla="*/ 1936459 w 2213217"/>
                <a:gd name="connsiteY58-17474" fmla="*/ 1677029 h 7250295"/>
                <a:gd name="connsiteX59-17475" fmla="*/ 1922037 w 2213217"/>
                <a:gd name="connsiteY59-17476" fmla="*/ 1432534 h 7250295"/>
                <a:gd name="connsiteX60-17477" fmla="*/ 1874412 w 2213217"/>
                <a:gd name="connsiteY60-17478" fmla="*/ 1302338 h 7250295"/>
                <a:gd name="connsiteX61-17479" fmla="*/ 1407687 w 2213217"/>
                <a:gd name="connsiteY61-17480" fmla="*/ 1134975 h 7250295"/>
                <a:gd name="connsiteX62-17481" fmla="*/ 1309221 w 2213217"/>
                <a:gd name="connsiteY62-17482" fmla="*/ 1020075 h 7250295"/>
                <a:gd name="connsiteX63-17483" fmla="*/ 1365230 w 2213217"/>
                <a:gd name="connsiteY63-17484" fmla="*/ 821521 h 7250295"/>
                <a:gd name="connsiteX64-17485" fmla="*/ 1433407 w 2213217"/>
                <a:gd name="connsiteY64-17486" fmla="*/ 622909 h 7250295"/>
                <a:gd name="connsiteX65-17487" fmla="*/ 1444916 w 2213217"/>
                <a:gd name="connsiteY65-17488" fmla="*/ 380757 h 7250295"/>
                <a:gd name="connsiteX66-17489" fmla="*/ 1330946 w 2213217"/>
                <a:gd name="connsiteY66-17490" fmla="*/ 143773 h 7250295"/>
                <a:gd name="connsiteX67-17491" fmla="*/ 1063645 w 2213217"/>
                <a:gd name="connsiteY67-17492" fmla="*/ 568 h 7250295"/>
                <a:gd name="connsiteX0-17493" fmla="*/ 1063645 w 2213217"/>
                <a:gd name="connsiteY0-17494" fmla="*/ 568 h 7250295"/>
                <a:gd name="connsiteX1-17495" fmla="*/ 809625 w 2213217"/>
                <a:gd name="connsiteY1-17496" fmla="*/ 116070 h 7250295"/>
                <a:gd name="connsiteX2-17497" fmla="*/ 685800 w 2213217"/>
                <a:gd name="connsiteY2-17498" fmla="*/ 297045 h 7250295"/>
                <a:gd name="connsiteX3-17499" fmla="*/ 704850 w 2213217"/>
                <a:gd name="connsiteY3-17500" fmla="*/ 620895 h 7250295"/>
                <a:gd name="connsiteX4-17501" fmla="*/ 838200 w 2213217"/>
                <a:gd name="connsiteY4-17502" fmla="*/ 897120 h 7250295"/>
                <a:gd name="connsiteX5-17503" fmla="*/ 742950 w 2213217"/>
                <a:gd name="connsiteY5-17504" fmla="*/ 1011420 h 7250295"/>
                <a:gd name="connsiteX6-17505" fmla="*/ 133350 w 2213217"/>
                <a:gd name="connsiteY6-17506" fmla="*/ 1220970 h 7250295"/>
                <a:gd name="connsiteX7-17507" fmla="*/ 0 w 2213217"/>
                <a:gd name="connsiteY7-17508" fmla="*/ 2211570 h 7250295"/>
                <a:gd name="connsiteX8-17509" fmla="*/ 333375 w 2213217"/>
                <a:gd name="connsiteY8-17510" fmla="*/ 3106920 h 7250295"/>
                <a:gd name="connsiteX9-17511" fmla="*/ 247650 w 2213217"/>
                <a:gd name="connsiteY9-17512" fmla="*/ 3840345 h 7250295"/>
                <a:gd name="connsiteX10-17513" fmla="*/ 371475 w 2213217"/>
                <a:gd name="connsiteY10-17514" fmla="*/ 4059420 h 7250295"/>
                <a:gd name="connsiteX11-17515" fmla="*/ 495300 w 2213217"/>
                <a:gd name="connsiteY11-17516" fmla="*/ 4278495 h 7250295"/>
                <a:gd name="connsiteX12-17517" fmla="*/ 476250 w 2213217"/>
                <a:gd name="connsiteY12-17518" fmla="*/ 4735695 h 7250295"/>
                <a:gd name="connsiteX13-17519" fmla="*/ 476250 w 2213217"/>
                <a:gd name="connsiteY13-17520" fmla="*/ 5097645 h 7250295"/>
                <a:gd name="connsiteX14-17521" fmla="*/ 371475 w 2213217"/>
                <a:gd name="connsiteY14-17522" fmla="*/ 6145395 h 7250295"/>
                <a:gd name="connsiteX15-17523" fmla="*/ 371475 w 2213217"/>
                <a:gd name="connsiteY15-17524" fmla="*/ 6621645 h 7250295"/>
                <a:gd name="connsiteX16-17525" fmla="*/ 400050 w 2213217"/>
                <a:gd name="connsiteY16-17526" fmla="*/ 6821670 h 7250295"/>
                <a:gd name="connsiteX17-17527" fmla="*/ 323850 w 2213217"/>
                <a:gd name="connsiteY17-17528" fmla="*/ 7002645 h 7250295"/>
                <a:gd name="connsiteX18-17529" fmla="*/ 533400 w 2213217"/>
                <a:gd name="connsiteY18-17530" fmla="*/ 7250295 h 7250295"/>
                <a:gd name="connsiteX19-17531" fmla="*/ 952500 w 2213217"/>
                <a:gd name="connsiteY19-17532" fmla="*/ 7240770 h 7250295"/>
                <a:gd name="connsiteX20-17533" fmla="*/ 733425 w 2213217"/>
                <a:gd name="connsiteY20-17534" fmla="*/ 6821670 h 7250295"/>
                <a:gd name="connsiteX21-17535" fmla="*/ 790575 w 2213217"/>
                <a:gd name="connsiteY21-17536" fmla="*/ 6574020 h 7250295"/>
                <a:gd name="connsiteX22-17537" fmla="*/ 762000 w 2213217"/>
                <a:gd name="connsiteY22-17538" fmla="*/ 6250170 h 7250295"/>
                <a:gd name="connsiteX23-17539" fmla="*/ 885825 w 2213217"/>
                <a:gd name="connsiteY23-17540" fmla="*/ 5411970 h 7250295"/>
                <a:gd name="connsiteX24-17541" fmla="*/ 866775 w 2213217"/>
                <a:gd name="connsiteY24-17542" fmla="*/ 5326245 h 7250295"/>
                <a:gd name="connsiteX25-17543" fmla="*/ 971550 w 2213217"/>
                <a:gd name="connsiteY25-17544" fmla="*/ 5211945 h 7250295"/>
                <a:gd name="connsiteX26-17545" fmla="*/ 962025 w 2213217"/>
                <a:gd name="connsiteY26-17546" fmla="*/ 5069070 h 7250295"/>
                <a:gd name="connsiteX27-17547" fmla="*/ 1104900 w 2213217"/>
                <a:gd name="connsiteY27-17548" fmla="*/ 4526145 h 7250295"/>
                <a:gd name="connsiteX28-17549" fmla="*/ 1123950 w 2213217"/>
                <a:gd name="connsiteY28-17550" fmla="*/ 4392795 h 7250295"/>
                <a:gd name="connsiteX29-17551" fmla="*/ 1276350 w 2213217"/>
                <a:gd name="connsiteY29-17552" fmla="*/ 4649970 h 7250295"/>
                <a:gd name="connsiteX30-17553" fmla="*/ 1352550 w 2213217"/>
                <a:gd name="connsiteY30-17554" fmla="*/ 4926195 h 7250295"/>
                <a:gd name="connsiteX31-17555" fmla="*/ 1333500 w 2213217"/>
                <a:gd name="connsiteY31-17556" fmla="*/ 5069070 h 7250295"/>
                <a:gd name="connsiteX32-17557" fmla="*/ 1371600 w 2213217"/>
                <a:gd name="connsiteY32-17558" fmla="*/ 5078595 h 7250295"/>
                <a:gd name="connsiteX33-17559" fmla="*/ 1247775 w 2213217"/>
                <a:gd name="connsiteY33-17560" fmla="*/ 5516745 h 7250295"/>
                <a:gd name="connsiteX34-17561" fmla="*/ 1257300 w 2213217"/>
                <a:gd name="connsiteY34-17562" fmla="*/ 6469245 h 7250295"/>
                <a:gd name="connsiteX35-17563" fmla="*/ 1336385 w 2213217"/>
                <a:gd name="connsiteY35-17564" fmla="*/ 6540277 h 7250295"/>
                <a:gd name="connsiteX36-17565" fmla="*/ 1285605 w 2213217"/>
                <a:gd name="connsiteY36-17566" fmla="*/ 6741714 h 7250295"/>
                <a:gd name="connsiteX37-17567" fmla="*/ 1303783 w 2213217"/>
                <a:gd name="connsiteY37-17568" fmla="*/ 6828040 h 7250295"/>
                <a:gd name="connsiteX38-17569" fmla="*/ 1313579 w 2213217"/>
                <a:gd name="connsiteY38-17570" fmla="*/ 7020824 h 7250295"/>
                <a:gd name="connsiteX39-17571" fmla="*/ 1760353 w 2213217"/>
                <a:gd name="connsiteY39-17572" fmla="*/ 7189119 h 7250295"/>
                <a:gd name="connsiteX40-17573" fmla="*/ 2189006 w 2213217"/>
                <a:gd name="connsiteY40-17574" fmla="*/ 7199125 h 7250295"/>
                <a:gd name="connsiteX41-17575" fmla="*/ 2171850 w 2213217"/>
                <a:gd name="connsiteY41-17576" fmla="*/ 7046786 h 7250295"/>
                <a:gd name="connsiteX42-17577" fmla="*/ 1687247 w 2213217"/>
                <a:gd name="connsiteY42-17578" fmla="*/ 6680449 h 7250295"/>
                <a:gd name="connsiteX43-17579" fmla="*/ 1708130 w 2213217"/>
                <a:gd name="connsiteY43-17580" fmla="*/ 6550072 h 7250295"/>
                <a:gd name="connsiteX44-17581" fmla="*/ 1668617 w 2213217"/>
                <a:gd name="connsiteY44-17582" fmla="*/ 6451067 h 7250295"/>
                <a:gd name="connsiteX45-17583" fmla="*/ 1657350 w 2213217"/>
                <a:gd name="connsiteY45-17584" fmla="*/ 6250170 h 7250295"/>
                <a:gd name="connsiteX46-17585" fmla="*/ 1679014 w 2213217"/>
                <a:gd name="connsiteY46-17586" fmla="*/ 5979714 h 7250295"/>
                <a:gd name="connsiteX47-17587" fmla="*/ 1727631 w 2213217"/>
                <a:gd name="connsiteY47-17588" fmla="*/ 5512209 h 7250295"/>
                <a:gd name="connsiteX48-17589" fmla="*/ 1739049 w 2213217"/>
                <a:gd name="connsiteY48-17590" fmla="*/ 5363804 h 7250295"/>
                <a:gd name="connsiteX49-17591" fmla="*/ 1797611 w 2213217"/>
                <a:gd name="connsiteY49-17592" fmla="*/ 5317321 h 7250295"/>
                <a:gd name="connsiteX50-17593" fmla="*/ 1884207 w 2213217"/>
                <a:gd name="connsiteY50-17594" fmla="*/ 5097645 h 7250295"/>
                <a:gd name="connsiteX51-17595" fmla="*/ 1909357 w 2213217"/>
                <a:gd name="connsiteY51-17596" fmla="*/ 4805496 h 7250295"/>
                <a:gd name="connsiteX52-17597" fmla="*/ 1900373 w 2213217"/>
                <a:gd name="connsiteY52-17598" fmla="*/ 4348776 h 7250295"/>
                <a:gd name="connsiteX53-17599" fmla="*/ 1881052 w 2213217"/>
                <a:gd name="connsiteY53-17600" fmla="*/ 3902573 h 7250295"/>
                <a:gd name="connsiteX54-17601" fmla="*/ 1855362 w 2213217"/>
                <a:gd name="connsiteY54-17602" fmla="*/ 3584643 h 7250295"/>
                <a:gd name="connsiteX55-17603" fmla="*/ 2056257 w 2213217"/>
                <a:gd name="connsiteY55-17604" fmla="*/ 2654077 h 7250295"/>
                <a:gd name="connsiteX56-17605" fmla="*/ 2042707 w 2213217"/>
                <a:gd name="connsiteY56-17606" fmla="*/ 2404684 h 7250295"/>
                <a:gd name="connsiteX57-17607" fmla="*/ 1981200 w 2213217"/>
                <a:gd name="connsiteY57-17608" fmla="*/ 1864914 h 7250295"/>
                <a:gd name="connsiteX58-17609" fmla="*/ 1936459 w 2213217"/>
                <a:gd name="connsiteY58-17610" fmla="*/ 1677029 h 7250295"/>
                <a:gd name="connsiteX59-17611" fmla="*/ 1922037 w 2213217"/>
                <a:gd name="connsiteY59-17612" fmla="*/ 1432534 h 7250295"/>
                <a:gd name="connsiteX60-17613" fmla="*/ 1874412 w 2213217"/>
                <a:gd name="connsiteY60-17614" fmla="*/ 1302338 h 7250295"/>
                <a:gd name="connsiteX61-17615" fmla="*/ 1407687 w 2213217"/>
                <a:gd name="connsiteY61-17616" fmla="*/ 1134975 h 7250295"/>
                <a:gd name="connsiteX62-17617" fmla="*/ 1309221 w 2213217"/>
                <a:gd name="connsiteY62-17618" fmla="*/ 1020075 h 7250295"/>
                <a:gd name="connsiteX63-17619" fmla="*/ 1365230 w 2213217"/>
                <a:gd name="connsiteY63-17620" fmla="*/ 821521 h 7250295"/>
                <a:gd name="connsiteX64-17621" fmla="*/ 1433407 w 2213217"/>
                <a:gd name="connsiteY64-17622" fmla="*/ 622909 h 7250295"/>
                <a:gd name="connsiteX65-17623" fmla="*/ 1444916 w 2213217"/>
                <a:gd name="connsiteY65-17624" fmla="*/ 380757 h 7250295"/>
                <a:gd name="connsiteX66-17625" fmla="*/ 1330946 w 2213217"/>
                <a:gd name="connsiteY66-17626" fmla="*/ 143773 h 7250295"/>
                <a:gd name="connsiteX67-17627" fmla="*/ 1063645 w 2213217"/>
                <a:gd name="connsiteY67-17628" fmla="*/ 568 h 7250295"/>
                <a:gd name="connsiteX0-17629" fmla="*/ 1063645 w 2213217"/>
                <a:gd name="connsiteY0-17630" fmla="*/ 568 h 7250295"/>
                <a:gd name="connsiteX1-17631" fmla="*/ 809625 w 2213217"/>
                <a:gd name="connsiteY1-17632" fmla="*/ 116070 h 7250295"/>
                <a:gd name="connsiteX2-17633" fmla="*/ 685800 w 2213217"/>
                <a:gd name="connsiteY2-17634" fmla="*/ 297045 h 7250295"/>
                <a:gd name="connsiteX3-17635" fmla="*/ 704850 w 2213217"/>
                <a:gd name="connsiteY3-17636" fmla="*/ 620895 h 7250295"/>
                <a:gd name="connsiteX4-17637" fmla="*/ 838200 w 2213217"/>
                <a:gd name="connsiteY4-17638" fmla="*/ 897120 h 7250295"/>
                <a:gd name="connsiteX5-17639" fmla="*/ 742950 w 2213217"/>
                <a:gd name="connsiteY5-17640" fmla="*/ 1011420 h 7250295"/>
                <a:gd name="connsiteX6-17641" fmla="*/ 133350 w 2213217"/>
                <a:gd name="connsiteY6-17642" fmla="*/ 1220970 h 7250295"/>
                <a:gd name="connsiteX7-17643" fmla="*/ 0 w 2213217"/>
                <a:gd name="connsiteY7-17644" fmla="*/ 2211570 h 7250295"/>
                <a:gd name="connsiteX8-17645" fmla="*/ 333375 w 2213217"/>
                <a:gd name="connsiteY8-17646" fmla="*/ 3106920 h 7250295"/>
                <a:gd name="connsiteX9-17647" fmla="*/ 247650 w 2213217"/>
                <a:gd name="connsiteY9-17648" fmla="*/ 3840345 h 7250295"/>
                <a:gd name="connsiteX10-17649" fmla="*/ 371475 w 2213217"/>
                <a:gd name="connsiteY10-17650" fmla="*/ 4059420 h 7250295"/>
                <a:gd name="connsiteX11-17651" fmla="*/ 495300 w 2213217"/>
                <a:gd name="connsiteY11-17652" fmla="*/ 4278495 h 7250295"/>
                <a:gd name="connsiteX12-17653" fmla="*/ 476250 w 2213217"/>
                <a:gd name="connsiteY12-17654" fmla="*/ 4735695 h 7250295"/>
                <a:gd name="connsiteX13-17655" fmla="*/ 476250 w 2213217"/>
                <a:gd name="connsiteY13-17656" fmla="*/ 5097645 h 7250295"/>
                <a:gd name="connsiteX14-17657" fmla="*/ 371475 w 2213217"/>
                <a:gd name="connsiteY14-17658" fmla="*/ 6145395 h 7250295"/>
                <a:gd name="connsiteX15-17659" fmla="*/ 371475 w 2213217"/>
                <a:gd name="connsiteY15-17660" fmla="*/ 6621645 h 7250295"/>
                <a:gd name="connsiteX16-17661" fmla="*/ 400050 w 2213217"/>
                <a:gd name="connsiteY16-17662" fmla="*/ 6821670 h 7250295"/>
                <a:gd name="connsiteX17-17663" fmla="*/ 323850 w 2213217"/>
                <a:gd name="connsiteY17-17664" fmla="*/ 7002645 h 7250295"/>
                <a:gd name="connsiteX18-17665" fmla="*/ 533400 w 2213217"/>
                <a:gd name="connsiteY18-17666" fmla="*/ 7250295 h 7250295"/>
                <a:gd name="connsiteX19-17667" fmla="*/ 952500 w 2213217"/>
                <a:gd name="connsiteY19-17668" fmla="*/ 7240770 h 7250295"/>
                <a:gd name="connsiteX20-17669" fmla="*/ 733425 w 2213217"/>
                <a:gd name="connsiteY20-17670" fmla="*/ 6821670 h 7250295"/>
                <a:gd name="connsiteX21-17671" fmla="*/ 790575 w 2213217"/>
                <a:gd name="connsiteY21-17672" fmla="*/ 6574020 h 7250295"/>
                <a:gd name="connsiteX22-17673" fmla="*/ 762000 w 2213217"/>
                <a:gd name="connsiteY22-17674" fmla="*/ 6250170 h 7250295"/>
                <a:gd name="connsiteX23-17675" fmla="*/ 885825 w 2213217"/>
                <a:gd name="connsiteY23-17676" fmla="*/ 5411970 h 7250295"/>
                <a:gd name="connsiteX24-17677" fmla="*/ 866775 w 2213217"/>
                <a:gd name="connsiteY24-17678" fmla="*/ 5326245 h 7250295"/>
                <a:gd name="connsiteX25-17679" fmla="*/ 971550 w 2213217"/>
                <a:gd name="connsiteY25-17680" fmla="*/ 5211945 h 7250295"/>
                <a:gd name="connsiteX26-17681" fmla="*/ 962025 w 2213217"/>
                <a:gd name="connsiteY26-17682" fmla="*/ 5069070 h 7250295"/>
                <a:gd name="connsiteX27-17683" fmla="*/ 1104900 w 2213217"/>
                <a:gd name="connsiteY27-17684" fmla="*/ 4526145 h 7250295"/>
                <a:gd name="connsiteX28-17685" fmla="*/ 1123950 w 2213217"/>
                <a:gd name="connsiteY28-17686" fmla="*/ 4392795 h 7250295"/>
                <a:gd name="connsiteX29-17687" fmla="*/ 1276350 w 2213217"/>
                <a:gd name="connsiteY29-17688" fmla="*/ 4649970 h 7250295"/>
                <a:gd name="connsiteX30-17689" fmla="*/ 1352550 w 2213217"/>
                <a:gd name="connsiteY30-17690" fmla="*/ 4926195 h 7250295"/>
                <a:gd name="connsiteX31-17691" fmla="*/ 1333500 w 2213217"/>
                <a:gd name="connsiteY31-17692" fmla="*/ 5069070 h 7250295"/>
                <a:gd name="connsiteX32-17693" fmla="*/ 1371600 w 2213217"/>
                <a:gd name="connsiteY32-17694" fmla="*/ 5078595 h 7250295"/>
                <a:gd name="connsiteX33-17695" fmla="*/ 1247775 w 2213217"/>
                <a:gd name="connsiteY33-17696" fmla="*/ 5516745 h 7250295"/>
                <a:gd name="connsiteX34-17697" fmla="*/ 1277491 w 2213217"/>
                <a:gd name="connsiteY34-17698" fmla="*/ 6365402 h 7250295"/>
                <a:gd name="connsiteX35-17699" fmla="*/ 1336385 w 2213217"/>
                <a:gd name="connsiteY35-17700" fmla="*/ 6540277 h 7250295"/>
                <a:gd name="connsiteX36-17701" fmla="*/ 1285605 w 2213217"/>
                <a:gd name="connsiteY36-17702" fmla="*/ 6741714 h 7250295"/>
                <a:gd name="connsiteX37-17703" fmla="*/ 1303783 w 2213217"/>
                <a:gd name="connsiteY37-17704" fmla="*/ 6828040 h 7250295"/>
                <a:gd name="connsiteX38-17705" fmla="*/ 1313579 w 2213217"/>
                <a:gd name="connsiteY38-17706" fmla="*/ 7020824 h 7250295"/>
                <a:gd name="connsiteX39-17707" fmla="*/ 1760353 w 2213217"/>
                <a:gd name="connsiteY39-17708" fmla="*/ 7189119 h 7250295"/>
                <a:gd name="connsiteX40-17709" fmla="*/ 2189006 w 2213217"/>
                <a:gd name="connsiteY40-17710" fmla="*/ 7199125 h 7250295"/>
                <a:gd name="connsiteX41-17711" fmla="*/ 2171850 w 2213217"/>
                <a:gd name="connsiteY41-17712" fmla="*/ 7046786 h 7250295"/>
                <a:gd name="connsiteX42-17713" fmla="*/ 1687247 w 2213217"/>
                <a:gd name="connsiteY42-17714" fmla="*/ 6680449 h 7250295"/>
                <a:gd name="connsiteX43-17715" fmla="*/ 1708130 w 2213217"/>
                <a:gd name="connsiteY43-17716" fmla="*/ 6550072 h 7250295"/>
                <a:gd name="connsiteX44-17717" fmla="*/ 1668617 w 2213217"/>
                <a:gd name="connsiteY44-17718" fmla="*/ 6451067 h 7250295"/>
                <a:gd name="connsiteX45-17719" fmla="*/ 1657350 w 2213217"/>
                <a:gd name="connsiteY45-17720" fmla="*/ 6250170 h 7250295"/>
                <a:gd name="connsiteX46-17721" fmla="*/ 1679014 w 2213217"/>
                <a:gd name="connsiteY46-17722" fmla="*/ 5979714 h 7250295"/>
                <a:gd name="connsiteX47-17723" fmla="*/ 1727631 w 2213217"/>
                <a:gd name="connsiteY47-17724" fmla="*/ 5512209 h 7250295"/>
                <a:gd name="connsiteX48-17725" fmla="*/ 1739049 w 2213217"/>
                <a:gd name="connsiteY48-17726" fmla="*/ 5363804 h 7250295"/>
                <a:gd name="connsiteX49-17727" fmla="*/ 1797611 w 2213217"/>
                <a:gd name="connsiteY49-17728" fmla="*/ 5317321 h 7250295"/>
                <a:gd name="connsiteX50-17729" fmla="*/ 1884207 w 2213217"/>
                <a:gd name="connsiteY50-17730" fmla="*/ 5097645 h 7250295"/>
                <a:gd name="connsiteX51-17731" fmla="*/ 1909357 w 2213217"/>
                <a:gd name="connsiteY51-17732" fmla="*/ 4805496 h 7250295"/>
                <a:gd name="connsiteX52-17733" fmla="*/ 1900373 w 2213217"/>
                <a:gd name="connsiteY52-17734" fmla="*/ 4348776 h 7250295"/>
                <a:gd name="connsiteX53-17735" fmla="*/ 1881052 w 2213217"/>
                <a:gd name="connsiteY53-17736" fmla="*/ 3902573 h 7250295"/>
                <a:gd name="connsiteX54-17737" fmla="*/ 1855362 w 2213217"/>
                <a:gd name="connsiteY54-17738" fmla="*/ 3584643 h 7250295"/>
                <a:gd name="connsiteX55-17739" fmla="*/ 2056257 w 2213217"/>
                <a:gd name="connsiteY55-17740" fmla="*/ 2654077 h 7250295"/>
                <a:gd name="connsiteX56-17741" fmla="*/ 2042707 w 2213217"/>
                <a:gd name="connsiteY56-17742" fmla="*/ 2404684 h 7250295"/>
                <a:gd name="connsiteX57-17743" fmla="*/ 1981200 w 2213217"/>
                <a:gd name="connsiteY57-17744" fmla="*/ 1864914 h 7250295"/>
                <a:gd name="connsiteX58-17745" fmla="*/ 1936459 w 2213217"/>
                <a:gd name="connsiteY58-17746" fmla="*/ 1677029 h 7250295"/>
                <a:gd name="connsiteX59-17747" fmla="*/ 1922037 w 2213217"/>
                <a:gd name="connsiteY59-17748" fmla="*/ 1432534 h 7250295"/>
                <a:gd name="connsiteX60-17749" fmla="*/ 1874412 w 2213217"/>
                <a:gd name="connsiteY60-17750" fmla="*/ 1302338 h 7250295"/>
                <a:gd name="connsiteX61-17751" fmla="*/ 1407687 w 2213217"/>
                <a:gd name="connsiteY61-17752" fmla="*/ 1134975 h 7250295"/>
                <a:gd name="connsiteX62-17753" fmla="*/ 1309221 w 2213217"/>
                <a:gd name="connsiteY62-17754" fmla="*/ 1020075 h 7250295"/>
                <a:gd name="connsiteX63-17755" fmla="*/ 1365230 w 2213217"/>
                <a:gd name="connsiteY63-17756" fmla="*/ 821521 h 7250295"/>
                <a:gd name="connsiteX64-17757" fmla="*/ 1433407 w 2213217"/>
                <a:gd name="connsiteY64-17758" fmla="*/ 622909 h 7250295"/>
                <a:gd name="connsiteX65-17759" fmla="*/ 1444916 w 2213217"/>
                <a:gd name="connsiteY65-17760" fmla="*/ 380757 h 7250295"/>
                <a:gd name="connsiteX66-17761" fmla="*/ 1330946 w 2213217"/>
                <a:gd name="connsiteY66-17762" fmla="*/ 143773 h 7250295"/>
                <a:gd name="connsiteX67-17763" fmla="*/ 1063645 w 2213217"/>
                <a:gd name="connsiteY67-17764" fmla="*/ 568 h 7250295"/>
                <a:gd name="connsiteX0-17765" fmla="*/ 1063645 w 2213217"/>
                <a:gd name="connsiteY0-17766" fmla="*/ 568 h 7250295"/>
                <a:gd name="connsiteX1-17767" fmla="*/ 809625 w 2213217"/>
                <a:gd name="connsiteY1-17768" fmla="*/ 116070 h 7250295"/>
                <a:gd name="connsiteX2-17769" fmla="*/ 685800 w 2213217"/>
                <a:gd name="connsiteY2-17770" fmla="*/ 297045 h 7250295"/>
                <a:gd name="connsiteX3-17771" fmla="*/ 704850 w 2213217"/>
                <a:gd name="connsiteY3-17772" fmla="*/ 620895 h 7250295"/>
                <a:gd name="connsiteX4-17773" fmla="*/ 838200 w 2213217"/>
                <a:gd name="connsiteY4-17774" fmla="*/ 897120 h 7250295"/>
                <a:gd name="connsiteX5-17775" fmla="*/ 742950 w 2213217"/>
                <a:gd name="connsiteY5-17776" fmla="*/ 1011420 h 7250295"/>
                <a:gd name="connsiteX6-17777" fmla="*/ 133350 w 2213217"/>
                <a:gd name="connsiteY6-17778" fmla="*/ 1220970 h 7250295"/>
                <a:gd name="connsiteX7-17779" fmla="*/ 0 w 2213217"/>
                <a:gd name="connsiteY7-17780" fmla="*/ 2211570 h 7250295"/>
                <a:gd name="connsiteX8-17781" fmla="*/ 333375 w 2213217"/>
                <a:gd name="connsiteY8-17782" fmla="*/ 3106920 h 7250295"/>
                <a:gd name="connsiteX9-17783" fmla="*/ 247650 w 2213217"/>
                <a:gd name="connsiteY9-17784" fmla="*/ 3840345 h 7250295"/>
                <a:gd name="connsiteX10-17785" fmla="*/ 371475 w 2213217"/>
                <a:gd name="connsiteY10-17786" fmla="*/ 4059420 h 7250295"/>
                <a:gd name="connsiteX11-17787" fmla="*/ 495300 w 2213217"/>
                <a:gd name="connsiteY11-17788" fmla="*/ 4278495 h 7250295"/>
                <a:gd name="connsiteX12-17789" fmla="*/ 476250 w 2213217"/>
                <a:gd name="connsiteY12-17790" fmla="*/ 4735695 h 7250295"/>
                <a:gd name="connsiteX13-17791" fmla="*/ 476250 w 2213217"/>
                <a:gd name="connsiteY13-17792" fmla="*/ 5097645 h 7250295"/>
                <a:gd name="connsiteX14-17793" fmla="*/ 371475 w 2213217"/>
                <a:gd name="connsiteY14-17794" fmla="*/ 6145395 h 7250295"/>
                <a:gd name="connsiteX15-17795" fmla="*/ 371475 w 2213217"/>
                <a:gd name="connsiteY15-17796" fmla="*/ 6621645 h 7250295"/>
                <a:gd name="connsiteX16-17797" fmla="*/ 400050 w 2213217"/>
                <a:gd name="connsiteY16-17798" fmla="*/ 6821670 h 7250295"/>
                <a:gd name="connsiteX17-17799" fmla="*/ 323850 w 2213217"/>
                <a:gd name="connsiteY17-17800" fmla="*/ 7002645 h 7250295"/>
                <a:gd name="connsiteX18-17801" fmla="*/ 533400 w 2213217"/>
                <a:gd name="connsiteY18-17802" fmla="*/ 7250295 h 7250295"/>
                <a:gd name="connsiteX19-17803" fmla="*/ 952500 w 2213217"/>
                <a:gd name="connsiteY19-17804" fmla="*/ 7240770 h 7250295"/>
                <a:gd name="connsiteX20-17805" fmla="*/ 733425 w 2213217"/>
                <a:gd name="connsiteY20-17806" fmla="*/ 6821670 h 7250295"/>
                <a:gd name="connsiteX21-17807" fmla="*/ 790575 w 2213217"/>
                <a:gd name="connsiteY21-17808" fmla="*/ 6574020 h 7250295"/>
                <a:gd name="connsiteX22-17809" fmla="*/ 762000 w 2213217"/>
                <a:gd name="connsiteY22-17810" fmla="*/ 6250170 h 7250295"/>
                <a:gd name="connsiteX23-17811" fmla="*/ 885825 w 2213217"/>
                <a:gd name="connsiteY23-17812" fmla="*/ 5411970 h 7250295"/>
                <a:gd name="connsiteX24-17813" fmla="*/ 866775 w 2213217"/>
                <a:gd name="connsiteY24-17814" fmla="*/ 5326245 h 7250295"/>
                <a:gd name="connsiteX25-17815" fmla="*/ 971550 w 2213217"/>
                <a:gd name="connsiteY25-17816" fmla="*/ 5211945 h 7250295"/>
                <a:gd name="connsiteX26-17817" fmla="*/ 962025 w 2213217"/>
                <a:gd name="connsiteY26-17818" fmla="*/ 5069070 h 7250295"/>
                <a:gd name="connsiteX27-17819" fmla="*/ 1104900 w 2213217"/>
                <a:gd name="connsiteY27-17820" fmla="*/ 4526145 h 7250295"/>
                <a:gd name="connsiteX28-17821" fmla="*/ 1123950 w 2213217"/>
                <a:gd name="connsiteY28-17822" fmla="*/ 4392795 h 7250295"/>
                <a:gd name="connsiteX29-17823" fmla="*/ 1276350 w 2213217"/>
                <a:gd name="connsiteY29-17824" fmla="*/ 4649970 h 7250295"/>
                <a:gd name="connsiteX30-17825" fmla="*/ 1352550 w 2213217"/>
                <a:gd name="connsiteY30-17826" fmla="*/ 4926195 h 7250295"/>
                <a:gd name="connsiteX31-17827" fmla="*/ 1333500 w 2213217"/>
                <a:gd name="connsiteY31-17828" fmla="*/ 5069070 h 7250295"/>
                <a:gd name="connsiteX32-17829" fmla="*/ 1371600 w 2213217"/>
                <a:gd name="connsiteY32-17830" fmla="*/ 5078595 h 7250295"/>
                <a:gd name="connsiteX33-17831" fmla="*/ 1247775 w 2213217"/>
                <a:gd name="connsiteY33-17832" fmla="*/ 5516745 h 7250295"/>
                <a:gd name="connsiteX34-17833" fmla="*/ 1277491 w 2213217"/>
                <a:gd name="connsiteY34-17834" fmla="*/ 6365402 h 7250295"/>
                <a:gd name="connsiteX35-17835" fmla="*/ 1336385 w 2213217"/>
                <a:gd name="connsiteY35-17836" fmla="*/ 6540277 h 7250295"/>
                <a:gd name="connsiteX36-17837" fmla="*/ 1285605 w 2213217"/>
                <a:gd name="connsiteY36-17838" fmla="*/ 6741714 h 7250295"/>
                <a:gd name="connsiteX37-17839" fmla="*/ 1303783 w 2213217"/>
                <a:gd name="connsiteY37-17840" fmla="*/ 6828040 h 7250295"/>
                <a:gd name="connsiteX38-17841" fmla="*/ 1313579 w 2213217"/>
                <a:gd name="connsiteY38-17842" fmla="*/ 7020824 h 7250295"/>
                <a:gd name="connsiteX39-17843" fmla="*/ 1760353 w 2213217"/>
                <a:gd name="connsiteY39-17844" fmla="*/ 7189119 h 7250295"/>
                <a:gd name="connsiteX40-17845" fmla="*/ 2189006 w 2213217"/>
                <a:gd name="connsiteY40-17846" fmla="*/ 7199125 h 7250295"/>
                <a:gd name="connsiteX41-17847" fmla="*/ 2171850 w 2213217"/>
                <a:gd name="connsiteY41-17848" fmla="*/ 7046786 h 7250295"/>
                <a:gd name="connsiteX42-17849" fmla="*/ 1687247 w 2213217"/>
                <a:gd name="connsiteY42-17850" fmla="*/ 6680449 h 7250295"/>
                <a:gd name="connsiteX43-17851" fmla="*/ 1708130 w 2213217"/>
                <a:gd name="connsiteY43-17852" fmla="*/ 6550072 h 7250295"/>
                <a:gd name="connsiteX44-17853" fmla="*/ 1668617 w 2213217"/>
                <a:gd name="connsiteY44-17854" fmla="*/ 6451067 h 7250295"/>
                <a:gd name="connsiteX45-17855" fmla="*/ 1657350 w 2213217"/>
                <a:gd name="connsiteY45-17856" fmla="*/ 6250170 h 7250295"/>
                <a:gd name="connsiteX46-17857" fmla="*/ 1679014 w 2213217"/>
                <a:gd name="connsiteY46-17858" fmla="*/ 5979714 h 7250295"/>
                <a:gd name="connsiteX47-17859" fmla="*/ 1727631 w 2213217"/>
                <a:gd name="connsiteY47-17860" fmla="*/ 5512209 h 7250295"/>
                <a:gd name="connsiteX48-17861" fmla="*/ 1739049 w 2213217"/>
                <a:gd name="connsiteY48-17862" fmla="*/ 5363804 h 7250295"/>
                <a:gd name="connsiteX49-17863" fmla="*/ 1797611 w 2213217"/>
                <a:gd name="connsiteY49-17864" fmla="*/ 5317321 h 7250295"/>
                <a:gd name="connsiteX50-17865" fmla="*/ 1884207 w 2213217"/>
                <a:gd name="connsiteY50-17866" fmla="*/ 5097645 h 7250295"/>
                <a:gd name="connsiteX51-17867" fmla="*/ 1909357 w 2213217"/>
                <a:gd name="connsiteY51-17868" fmla="*/ 4805496 h 7250295"/>
                <a:gd name="connsiteX52-17869" fmla="*/ 1900373 w 2213217"/>
                <a:gd name="connsiteY52-17870" fmla="*/ 4348776 h 7250295"/>
                <a:gd name="connsiteX53-17871" fmla="*/ 1881052 w 2213217"/>
                <a:gd name="connsiteY53-17872" fmla="*/ 3902573 h 7250295"/>
                <a:gd name="connsiteX54-17873" fmla="*/ 1855362 w 2213217"/>
                <a:gd name="connsiteY54-17874" fmla="*/ 3584643 h 7250295"/>
                <a:gd name="connsiteX55-17875" fmla="*/ 2056257 w 2213217"/>
                <a:gd name="connsiteY55-17876" fmla="*/ 2654077 h 7250295"/>
                <a:gd name="connsiteX56-17877" fmla="*/ 2042707 w 2213217"/>
                <a:gd name="connsiteY56-17878" fmla="*/ 2404684 h 7250295"/>
                <a:gd name="connsiteX57-17879" fmla="*/ 1981200 w 2213217"/>
                <a:gd name="connsiteY57-17880" fmla="*/ 1864914 h 7250295"/>
                <a:gd name="connsiteX58-17881" fmla="*/ 1936459 w 2213217"/>
                <a:gd name="connsiteY58-17882" fmla="*/ 1677029 h 7250295"/>
                <a:gd name="connsiteX59-17883" fmla="*/ 1922037 w 2213217"/>
                <a:gd name="connsiteY59-17884" fmla="*/ 1432534 h 7250295"/>
                <a:gd name="connsiteX60-17885" fmla="*/ 1874412 w 2213217"/>
                <a:gd name="connsiteY60-17886" fmla="*/ 1302338 h 7250295"/>
                <a:gd name="connsiteX61-17887" fmla="*/ 1407687 w 2213217"/>
                <a:gd name="connsiteY61-17888" fmla="*/ 1134975 h 7250295"/>
                <a:gd name="connsiteX62-17889" fmla="*/ 1309221 w 2213217"/>
                <a:gd name="connsiteY62-17890" fmla="*/ 1020075 h 7250295"/>
                <a:gd name="connsiteX63-17891" fmla="*/ 1365230 w 2213217"/>
                <a:gd name="connsiteY63-17892" fmla="*/ 821521 h 7250295"/>
                <a:gd name="connsiteX64-17893" fmla="*/ 1433407 w 2213217"/>
                <a:gd name="connsiteY64-17894" fmla="*/ 622909 h 7250295"/>
                <a:gd name="connsiteX65-17895" fmla="*/ 1444916 w 2213217"/>
                <a:gd name="connsiteY65-17896" fmla="*/ 380757 h 7250295"/>
                <a:gd name="connsiteX66-17897" fmla="*/ 1330946 w 2213217"/>
                <a:gd name="connsiteY66-17898" fmla="*/ 143773 h 7250295"/>
                <a:gd name="connsiteX67-17899" fmla="*/ 1063645 w 2213217"/>
                <a:gd name="connsiteY67-17900" fmla="*/ 568 h 7250295"/>
                <a:gd name="connsiteX0-17901" fmla="*/ 1063645 w 2213217"/>
                <a:gd name="connsiteY0-17902" fmla="*/ 568 h 7250295"/>
                <a:gd name="connsiteX1-17903" fmla="*/ 809625 w 2213217"/>
                <a:gd name="connsiteY1-17904" fmla="*/ 116070 h 7250295"/>
                <a:gd name="connsiteX2-17905" fmla="*/ 685800 w 2213217"/>
                <a:gd name="connsiteY2-17906" fmla="*/ 297045 h 7250295"/>
                <a:gd name="connsiteX3-17907" fmla="*/ 704850 w 2213217"/>
                <a:gd name="connsiteY3-17908" fmla="*/ 620895 h 7250295"/>
                <a:gd name="connsiteX4-17909" fmla="*/ 838200 w 2213217"/>
                <a:gd name="connsiteY4-17910" fmla="*/ 897120 h 7250295"/>
                <a:gd name="connsiteX5-17911" fmla="*/ 742950 w 2213217"/>
                <a:gd name="connsiteY5-17912" fmla="*/ 1011420 h 7250295"/>
                <a:gd name="connsiteX6-17913" fmla="*/ 133350 w 2213217"/>
                <a:gd name="connsiteY6-17914" fmla="*/ 1220970 h 7250295"/>
                <a:gd name="connsiteX7-17915" fmla="*/ 0 w 2213217"/>
                <a:gd name="connsiteY7-17916" fmla="*/ 2211570 h 7250295"/>
                <a:gd name="connsiteX8-17917" fmla="*/ 333375 w 2213217"/>
                <a:gd name="connsiteY8-17918" fmla="*/ 3106920 h 7250295"/>
                <a:gd name="connsiteX9-17919" fmla="*/ 247650 w 2213217"/>
                <a:gd name="connsiteY9-17920" fmla="*/ 3840345 h 7250295"/>
                <a:gd name="connsiteX10-17921" fmla="*/ 371475 w 2213217"/>
                <a:gd name="connsiteY10-17922" fmla="*/ 4059420 h 7250295"/>
                <a:gd name="connsiteX11-17923" fmla="*/ 495300 w 2213217"/>
                <a:gd name="connsiteY11-17924" fmla="*/ 4278495 h 7250295"/>
                <a:gd name="connsiteX12-17925" fmla="*/ 476250 w 2213217"/>
                <a:gd name="connsiteY12-17926" fmla="*/ 4735695 h 7250295"/>
                <a:gd name="connsiteX13-17927" fmla="*/ 476250 w 2213217"/>
                <a:gd name="connsiteY13-17928" fmla="*/ 5097645 h 7250295"/>
                <a:gd name="connsiteX14-17929" fmla="*/ 371475 w 2213217"/>
                <a:gd name="connsiteY14-17930" fmla="*/ 6145395 h 7250295"/>
                <a:gd name="connsiteX15-17931" fmla="*/ 371475 w 2213217"/>
                <a:gd name="connsiteY15-17932" fmla="*/ 6621645 h 7250295"/>
                <a:gd name="connsiteX16-17933" fmla="*/ 400050 w 2213217"/>
                <a:gd name="connsiteY16-17934" fmla="*/ 6821670 h 7250295"/>
                <a:gd name="connsiteX17-17935" fmla="*/ 323850 w 2213217"/>
                <a:gd name="connsiteY17-17936" fmla="*/ 7002645 h 7250295"/>
                <a:gd name="connsiteX18-17937" fmla="*/ 533400 w 2213217"/>
                <a:gd name="connsiteY18-17938" fmla="*/ 7250295 h 7250295"/>
                <a:gd name="connsiteX19-17939" fmla="*/ 952500 w 2213217"/>
                <a:gd name="connsiteY19-17940" fmla="*/ 7240770 h 7250295"/>
                <a:gd name="connsiteX20-17941" fmla="*/ 733425 w 2213217"/>
                <a:gd name="connsiteY20-17942" fmla="*/ 6821670 h 7250295"/>
                <a:gd name="connsiteX21-17943" fmla="*/ 790575 w 2213217"/>
                <a:gd name="connsiteY21-17944" fmla="*/ 6574020 h 7250295"/>
                <a:gd name="connsiteX22-17945" fmla="*/ 762000 w 2213217"/>
                <a:gd name="connsiteY22-17946" fmla="*/ 6250170 h 7250295"/>
                <a:gd name="connsiteX23-17947" fmla="*/ 885825 w 2213217"/>
                <a:gd name="connsiteY23-17948" fmla="*/ 5411970 h 7250295"/>
                <a:gd name="connsiteX24-17949" fmla="*/ 866775 w 2213217"/>
                <a:gd name="connsiteY24-17950" fmla="*/ 5326245 h 7250295"/>
                <a:gd name="connsiteX25-17951" fmla="*/ 971550 w 2213217"/>
                <a:gd name="connsiteY25-17952" fmla="*/ 5211945 h 7250295"/>
                <a:gd name="connsiteX26-17953" fmla="*/ 962025 w 2213217"/>
                <a:gd name="connsiteY26-17954" fmla="*/ 5069070 h 7250295"/>
                <a:gd name="connsiteX27-17955" fmla="*/ 1104900 w 2213217"/>
                <a:gd name="connsiteY27-17956" fmla="*/ 4526145 h 7250295"/>
                <a:gd name="connsiteX28-17957" fmla="*/ 1123950 w 2213217"/>
                <a:gd name="connsiteY28-17958" fmla="*/ 4392795 h 7250295"/>
                <a:gd name="connsiteX29-17959" fmla="*/ 1276350 w 2213217"/>
                <a:gd name="connsiteY29-17960" fmla="*/ 4649970 h 7250295"/>
                <a:gd name="connsiteX30-17961" fmla="*/ 1352550 w 2213217"/>
                <a:gd name="connsiteY30-17962" fmla="*/ 4926195 h 7250295"/>
                <a:gd name="connsiteX31-17963" fmla="*/ 1333500 w 2213217"/>
                <a:gd name="connsiteY31-17964" fmla="*/ 5069070 h 7250295"/>
                <a:gd name="connsiteX32-17965" fmla="*/ 1371600 w 2213217"/>
                <a:gd name="connsiteY32-17966" fmla="*/ 5078595 h 7250295"/>
                <a:gd name="connsiteX33-17967" fmla="*/ 1247775 w 2213217"/>
                <a:gd name="connsiteY33-17968" fmla="*/ 5516745 h 7250295"/>
                <a:gd name="connsiteX34-17969" fmla="*/ 1277491 w 2213217"/>
                <a:gd name="connsiteY34-17970" fmla="*/ 6365402 h 7250295"/>
                <a:gd name="connsiteX35-17971" fmla="*/ 1336385 w 2213217"/>
                <a:gd name="connsiteY35-17972" fmla="*/ 6540277 h 7250295"/>
                <a:gd name="connsiteX36-17973" fmla="*/ 1285605 w 2213217"/>
                <a:gd name="connsiteY36-17974" fmla="*/ 6741714 h 7250295"/>
                <a:gd name="connsiteX37-17975" fmla="*/ 1303783 w 2213217"/>
                <a:gd name="connsiteY37-17976" fmla="*/ 6828040 h 7250295"/>
                <a:gd name="connsiteX38-17977" fmla="*/ 1313579 w 2213217"/>
                <a:gd name="connsiteY38-17978" fmla="*/ 7020824 h 7250295"/>
                <a:gd name="connsiteX39-17979" fmla="*/ 1760353 w 2213217"/>
                <a:gd name="connsiteY39-17980" fmla="*/ 7189119 h 7250295"/>
                <a:gd name="connsiteX40-17981" fmla="*/ 2189006 w 2213217"/>
                <a:gd name="connsiteY40-17982" fmla="*/ 7199125 h 7250295"/>
                <a:gd name="connsiteX41-17983" fmla="*/ 2171850 w 2213217"/>
                <a:gd name="connsiteY41-17984" fmla="*/ 7046786 h 7250295"/>
                <a:gd name="connsiteX42-17985" fmla="*/ 1687247 w 2213217"/>
                <a:gd name="connsiteY42-17986" fmla="*/ 6680449 h 7250295"/>
                <a:gd name="connsiteX43-17987" fmla="*/ 1708130 w 2213217"/>
                <a:gd name="connsiteY43-17988" fmla="*/ 6550072 h 7250295"/>
                <a:gd name="connsiteX44-17989" fmla="*/ 1668617 w 2213217"/>
                <a:gd name="connsiteY44-17990" fmla="*/ 6451067 h 7250295"/>
                <a:gd name="connsiteX45-17991" fmla="*/ 1657350 w 2213217"/>
                <a:gd name="connsiteY45-17992" fmla="*/ 6250170 h 7250295"/>
                <a:gd name="connsiteX46-17993" fmla="*/ 1679014 w 2213217"/>
                <a:gd name="connsiteY46-17994" fmla="*/ 5979714 h 7250295"/>
                <a:gd name="connsiteX47-17995" fmla="*/ 1727631 w 2213217"/>
                <a:gd name="connsiteY47-17996" fmla="*/ 5512209 h 7250295"/>
                <a:gd name="connsiteX48-17997" fmla="*/ 1739049 w 2213217"/>
                <a:gd name="connsiteY48-17998" fmla="*/ 5363804 h 7250295"/>
                <a:gd name="connsiteX49-17999" fmla="*/ 1797611 w 2213217"/>
                <a:gd name="connsiteY49-18000" fmla="*/ 5317321 h 7250295"/>
                <a:gd name="connsiteX50-18001" fmla="*/ 1884207 w 2213217"/>
                <a:gd name="connsiteY50-18002" fmla="*/ 5097645 h 7250295"/>
                <a:gd name="connsiteX51-18003" fmla="*/ 1909357 w 2213217"/>
                <a:gd name="connsiteY51-18004" fmla="*/ 4805496 h 7250295"/>
                <a:gd name="connsiteX52-18005" fmla="*/ 1900373 w 2213217"/>
                <a:gd name="connsiteY52-18006" fmla="*/ 4348776 h 7250295"/>
                <a:gd name="connsiteX53-18007" fmla="*/ 1881052 w 2213217"/>
                <a:gd name="connsiteY53-18008" fmla="*/ 3902573 h 7250295"/>
                <a:gd name="connsiteX54-18009" fmla="*/ 1855362 w 2213217"/>
                <a:gd name="connsiteY54-18010" fmla="*/ 3584643 h 7250295"/>
                <a:gd name="connsiteX55-18011" fmla="*/ 2056257 w 2213217"/>
                <a:gd name="connsiteY55-18012" fmla="*/ 2654077 h 7250295"/>
                <a:gd name="connsiteX56-18013" fmla="*/ 2042707 w 2213217"/>
                <a:gd name="connsiteY56-18014" fmla="*/ 2404684 h 7250295"/>
                <a:gd name="connsiteX57-18015" fmla="*/ 1981200 w 2213217"/>
                <a:gd name="connsiteY57-18016" fmla="*/ 1864914 h 7250295"/>
                <a:gd name="connsiteX58-18017" fmla="*/ 1936459 w 2213217"/>
                <a:gd name="connsiteY58-18018" fmla="*/ 1677029 h 7250295"/>
                <a:gd name="connsiteX59-18019" fmla="*/ 1922037 w 2213217"/>
                <a:gd name="connsiteY59-18020" fmla="*/ 1432534 h 7250295"/>
                <a:gd name="connsiteX60-18021" fmla="*/ 1874412 w 2213217"/>
                <a:gd name="connsiteY60-18022" fmla="*/ 1302338 h 7250295"/>
                <a:gd name="connsiteX61-18023" fmla="*/ 1407687 w 2213217"/>
                <a:gd name="connsiteY61-18024" fmla="*/ 1134975 h 7250295"/>
                <a:gd name="connsiteX62-18025" fmla="*/ 1309221 w 2213217"/>
                <a:gd name="connsiteY62-18026" fmla="*/ 1020075 h 7250295"/>
                <a:gd name="connsiteX63-18027" fmla="*/ 1365230 w 2213217"/>
                <a:gd name="connsiteY63-18028" fmla="*/ 821521 h 7250295"/>
                <a:gd name="connsiteX64-18029" fmla="*/ 1433407 w 2213217"/>
                <a:gd name="connsiteY64-18030" fmla="*/ 622909 h 7250295"/>
                <a:gd name="connsiteX65-18031" fmla="*/ 1444916 w 2213217"/>
                <a:gd name="connsiteY65-18032" fmla="*/ 380757 h 7250295"/>
                <a:gd name="connsiteX66-18033" fmla="*/ 1330946 w 2213217"/>
                <a:gd name="connsiteY66-18034" fmla="*/ 143773 h 7250295"/>
                <a:gd name="connsiteX67-18035" fmla="*/ 1063645 w 2213217"/>
                <a:gd name="connsiteY67-18036" fmla="*/ 568 h 7250295"/>
                <a:gd name="connsiteX0-18037" fmla="*/ 1063645 w 2213217"/>
                <a:gd name="connsiteY0-18038" fmla="*/ 568 h 7250295"/>
                <a:gd name="connsiteX1-18039" fmla="*/ 809625 w 2213217"/>
                <a:gd name="connsiteY1-18040" fmla="*/ 116070 h 7250295"/>
                <a:gd name="connsiteX2-18041" fmla="*/ 685800 w 2213217"/>
                <a:gd name="connsiteY2-18042" fmla="*/ 297045 h 7250295"/>
                <a:gd name="connsiteX3-18043" fmla="*/ 704850 w 2213217"/>
                <a:gd name="connsiteY3-18044" fmla="*/ 620895 h 7250295"/>
                <a:gd name="connsiteX4-18045" fmla="*/ 838200 w 2213217"/>
                <a:gd name="connsiteY4-18046" fmla="*/ 897120 h 7250295"/>
                <a:gd name="connsiteX5-18047" fmla="*/ 742950 w 2213217"/>
                <a:gd name="connsiteY5-18048" fmla="*/ 1011420 h 7250295"/>
                <a:gd name="connsiteX6-18049" fmla="*/ 133350 w 2213217"/>
                <a:gd name="connsiteY6-18050" fmla="*/ 1220970 h 7250295"/>
                <a:gd name="connsiteX7-18051" fmla="*/ 0 w 2213217"/>
                <a:gd name="connsiteY7-18052" fmla="*/ 2211570 h 7250295"/>
                <a:gd name="connsiteX8-18053" fmla="*/ 333375 w 2213217"/>
                <a:gd name="connsiteY8-18054" fmla="*/ 3106920 h 7250295"/>
                <a:gd name="connsiteX9-18055" fmla="*/ 247650 w 2213217"/>
                <a:gd name="connsiteY9-18056" fmla="*/ 3840345 h 7250295"/>
                <a:gd name="connsiteX10-18057" fmla="*/ 371475 w 2213217"/>
                <a:gd name="connsiteY10-18058" fmla="*/ 4059420 h 7250295"/>
                <a:gd name="connsiteX11-18059" fmla="*/ 495300 w 2213217"/>
                <a:gd name="connsiteY11-18060" fmla="*/ 4278495 h 7250295"/>
                <a:gd name="connsiteX12-18061" fmla="*/ 476250 w 2213217"/>
                <a:gd name="connsiteY12-18062" fmla="*/ 4735695 h 7250295"/>
                <a:gd name="connsiteX13-18063" fmla="*/ 476250 w 2213217"/>
                <a:gd name="connsiteY13-18064" fmla="*/ 5097645 h 7250295"/>
                <a:gd name="connsiteX14-18065" fmla="*/ 371475 w 2213217"/>
                <a:gd name="connsiteY14-18066" fmla="*/ 6145395 h 7250295"/>
                <a:gd name="connsiteX15-18067" fmla="*/ 371475 w 2213217"/>
                <a:gd name="connsiteY15-18068" fmla="*/ 6621645 h 7250295"/>
                <a:gd name="connsiteX16-18069" fmla="*/ 400050 w 2213217"/>
                <a:gd name="connsiteY16-18070" fmla="*/ 6821670 h 7250295"/>
                <a:gd name="connsiteX17-18071" fmla="*/ 323850 w 2213217"/>
                <a:gd name="connsiteY17-18072" fmla="*/ 7002645 h 7250295"/>
                <a:gd name="connsiteX18-18073" fmla="*/ 533400 w 2213217"/>
                <a:gd name="connsiteY18-18074" fmla="*/ 7250295 h 7250295"/>
                <a:gd name="connsiteX19-18075" fmla="*/ 952500 w 2213217"/>
                <a:gd name="connsiteY19-18076" fmla="*/ 7240770 h 7250295"/>
                <a:gd name="connsiteX20-18077" fmla="*/ 733425 w 2213217"/>
                <a:gd name="connsiteY20-18078" fmla="*/ 6821670 h 7250295"/>
                <a:gd name="connsiteX21-18079" fmla="*/ 790575 w 2213217"/>
                <a:gd name="connsiteY21-18080" fmla="*/ 6574020 h 7250295"/>
                <a:gd name="connsiteX22-18081" fmla="*/ 762000 w 2213217"/>
                <a:gd name="connsiteY22-18082" fmla="*/ 6250170 h 7250295"/>
                <a:gd name="connsiteX23-18083" fmla="*/ 885825 w 2213217"/>
                <a:gd name="connsiteY23-18084" fmla="*/ 5411970 h 7250295"/>
                <a:gd name="connsiteX24-18085" fmla="*/ 866775 w 2213217"/>
                <a:gd name="connsiteY24-18086" fmla="*/ 5326245 h 7250295"/>
                <a:gd name="connsiteX25-18087" fmla="*/ 971550 w 2213217"/>
                <a:gd name="connsiteY25-18088" fmla="*/ 5211945 h 7250295"/>
                <a:gd name="connsiteX26-18089" fmla="*/ 962025 w 2213217"/>
                <a:gd name="connsiteY26-18090" fmla="*/ 5069070 h 7250295"/>
                <a:gd name="connsiteX27-18091" fmla="*/ 1104900 w 2213217"/>
                <a:gd name="connsiteY27-18092" fmla="*/ 4526145 h 7250295"/>
                <a:gd name="connsiteX28-18093" fmla="*/ 1123950 w 2213217"/>
                <a:gd name="connsiteY28-18094" fmla="*/ 4392795 h 7250295"/>
                <a:gd name="connsiteX29-18095" fmla="*/ 1276350 w 2213217"/>
                <a:gd name="connsiteY29-18096" fmla="*/ 4649970 h 7250295"/>
                <a:gd name="connsiteX30-18097" fmla="*/ 1352550 w 2213217"/>
                <a:gd name="connsiteY30-18098" fmla="*/ 4926195 h 7250295"/>
                <a:gd name="connsiteX31-18099" fmla="*/ 1333500 w 2213217"/>
                <a:gd name="connsiteY31-18100" fmla="*/ 5069070 h 7250295"/>
                <a:gd name="connsiteX32-18101" fmla="*/ 1371600 w 2213217"/>
                <a:gd name="connsiteY32-18102" fmla="*/ 5078595 h 7250295"/>
                <a:gd name="connsiteX33-18103" fmla="*/ 1247775 w 2213217"/>
                <a:gd name="connsiteY33-18104" fmla="*/ 5516745 h 7250295"/>
                <a:gd name="connsiteX34-18105" fmla="*/ 1263220 w 2213217"/>
                <a:gd name="connsiteY34-18106" fmla="*/ 6360264 h 7250295"/>
                <a:gd name="connsiteX35-18107" fmla="*/ 1277491 w 2213217"/>
                <a:gd name="connsiteY35-18108" fmla="*/ 6365402 h 7250295"/>
                <a:gd name="connsiteX36-18109" fmla="*/ 1336385 w 2213217"/>
                <a:gd name="connsiteY36-18110" fmla="*/ 6540277 h 7250295"/>
                <a:gd name="connsiteX37-18111" fmla="*/ 1285605 w 2213217"/>
                <a:gd name="connsiteY37-18112" fmla="*/ 6741714 h 7250295"/>
                <a:gd name="connsiteX38-18113" fmla="*/ 1303783 w 2213217"/>
                <a:gd name="connsiteY38-18114" fmla="*/ 6828040 h 7250295"/>
                <a:gd name="connsiteX39-18115" fmla="*/ 1313579 w 2213217"/>
                <a:gd name="connsiteY39-18116" fmla="*/ 7020824 h 7250295"/>
                <a:gd name="connsiteX40-18117" fmla="*/ 1760353 w 2213217"/>
                <a:gd name="connsiteY40-18118" fmla="*/ 7189119 h 7250295"/>
                <a:gd name="connsiteX41-18119" fmla="*/ 2189006 w 2213217"/>
                <a:gd name="connsiteY41-18120" fmla="*/ 7199125 h 7250295"/>
                <a:gd name="connsiteX42-18121" fmla="*/ 2171850 w 2213217"/>
                <a:gd name="connsiteY42-18122" fmla="*/ 7046786 h 7250295"/>
                <a:gd name="connsiteX43-18123" fmla="*/ 1687247 w 2213217"/>
                <a:gd name="connsiteY43-18124" fmla="*/ 6680449 h 7250295"/>
                <a:gd name="connsiteX44-18125" fmla="*/ 1708130 w 2213217"/>
                <a:gd name="connsiteY44-18126" fmla="*/ 6550072 h 7250295"/>
                <a:gd name="connsiteX45-18127" fmla="*/ 1668617 w 2213217"/>
                <a:gd name="connsiteY45-18128" fmla="*/ 6451067 h 7250295"/>
                <a:gd name="connsiteX46-18129" fmla="*/ 1657350 w 2213217"/>
                <a:gd name="connsiteY46-18130" fmla="*/ 6250170 h 7250295"/>
                <a:gd name="connsiteX47-18131" fmla="*/ 1679014 w 2213217"/>
                <a:gd name="connsiteY47-18132" fmla="*/ 5979714 h 7250295"/>
                <a:gd name="connsiteX48-18133" fmla="*/ 1727631 w 2213217"/>
                <a:gd name="connsiteY48-18134" fmla="*/ 5512209 h 7250295"/>
                <a:gd name="connsiteX49-18135" fmla="*/ 1739049 w 2213217"/>
                <a:gd name="connsiteY49-18136" fmla="*/ 5363804 h 7250295"/>
                <a:gd name="connsiteX50-18137" fmla="*/ 1797611 w 2213217"/>
                <a:gd name="connsiteY50-18138" fmla="*/ 5317321 h 7250295"/>
                <a:gd name="connsiteX51-18139" fmla="*/ 1884207 w 2213217"/>
                <a:gd name="connsiteY51-18140" fmla="*/ 5097645 h 7250295"/>
                <a:gd name="connsiteX52-18141" fmla="*/ 1909357 w 2213217"/>
                <a:gd name="connsiteY52-18142" fmla="*/ 4805496 h 7250295"/>
                <a:gd name="connsiteX53-18143" fmla="*/ 1900373 w 2213217"/>
                <a:gd name="connsiteY53-18144" fmla="*/ 4348776 h 7250295"/>
                <a:gd name="connsiteX54-18145" fmla="*/ 1881052 w 2213217"/>
                <a:gd name="connsiteY54-18146" fmla="*/ 3902573 h 7250295"/>
                <a:gd name="connsiteX55-18147" fmla="*/ 1855362 w 2213217"/>
                <a:gd name="connsiteY55-18148" fmla="*/ 3584643 h 7250295"/>
                <a:gd name="connsiteX56-18149" fmla="*/ 2056257 w 2213217"/>
                <a:gd name="connsiteY56-18150" fmla="*/ 2654077 h 7250295"/>
                <a:gd name="connsiteX57-18151" fmla="*/ 2042707 w 2213217"/>
                <a:gd name="connsiteY57-18152" fmla="*/ 2404684 h 7250295"/>
                <a:gd name="connsiteX58-18153" fmla="*/ 1981200 w 2213217"/>
                <a:gd name="connsiteY58-18154" fmla="*/ 1864914 h 7250295"/>
                <a:gd name="connsiteX59-18155" fmla="*/ 1936459 w 2213217"/>
                <a:gd name="connsiteY59-18156" fmla="*/ 1677029 h 7250295"/>
                <a:gd name="connsiteX60-18157" fmla="*/ 1922037 w 2213217"/>
                <a:gd name="connsiteY60-18158" fmla="*/ 1432534 h 7250295"/>
                <a:gd name="connsiteX61-18159" fmla="*/ 1874412 w 2213217"/>
                <a:gd name="connsiteY61-18160" fmla="*/ 1302338 h 7250295"/>
                <a:gd name="connsiteX62-18161" fmla="*/ 1407687 w 2213217"/>
                <a:gd name="connsiteY62-18162" fmla="*/ 1134975 h 7250295"/>
                <a:gd name="connsiteX63-18163" fmla="*/ 1309221 w 2213217"/>
                <a:gd name="connsiteY63-18164" fmla="*/ 1020075 h 7250295"/>
                <a:gd name="connsiteX64-18165" fmla="*/ 1365230 w 2213217"/>
                <a:gd name="connsiteY64-18166" fmla="*/ 821521 h 7250295"/>
                <a:gd name="connsiteX65-18167" fmla="*/ 1433407 w 2213217"/>
                <a:gd name="connsiteY65-18168" fmla="*/ 622909 h 7250295"/>
                <a:gd name="connsiteX66-18169" fmla="*/ 1444916 w 2213217"/>
                <a:gd name="connsiteY66-18170" fmla="*/ 380757 h 7250295"/>
                <a:gd name="connsiteX67-18171" fmla="*/ 1330946 w 2213217"/>
                <a:gd name="connsiteY67-18172" fmla="*/ 143773 h 7250295"/>
                <a:gd name="connsiteX68-18173" fmla="*/ 1063645 w 2213217"/>
                <a:gd name="connsiteY68-18174" fmla="*/ 568 h 7250295"/>
                <a:gd name="connsiteX0-18175" fmla="*/ 1063645 w 2213217"/>
                <a:gd name="connsiteY0-18176" fmla="*/ 568 h 7250295"/>
                <a:gd name="connsiteX1-18177" fmla="*/ 809625 w 2213217"/>
                <a:gd name="connsiteY1-18178" fmla="*/ 116070 h 7250295"/>
                <a:gd name="connsiteX2-18179" fmla="*/ 685800 w 2213217"/>
                <a:gd name="connsiteY2-18180" fmla="*/ 297045 h 7250295"/>
                <a:gd name="connsiteX3-18181" fmla="*/ 704850 w 2213217"/>
                <a:gd name="connsiteY3-18182" fmla="*/ 620895 h 7250295"/>
                <a:gd name="connsiteX4-18183" fmla="*/ 838200 w 2213217"/>
                <a:gd name="connsiteY4-18184" fmla="*/ 897120 h 7250295"/>
                <a:gd name="connsiteX5-18185" fmla="*/ 742950 w 2213217"/>
                <a:gd name="connsiteY5-18186" fmla="*/ 1011420 h 7250295"/>
                <a:gd name="connsiteX6-18187" fmla="*/ 133350 w 2213217"/>
                <a:gd name="connsiteY6-18188" fmla="*/ 1220970 h 7250295"/>
                <a:gd name="connsiteX7-18189" fmla="*/ 0 w 2213217"/>
                <a:gd name="connsiteY7-18190" fmla="*/ 2211570 h 7250295"/>
                <a:gd name="connsiteX8-18191" fmla="*/ 333375 w 2213217"/>
                <a:gd name="connsiteY8-18192" fmla="*/ 3106920 h 7250295"/>
                <a:gd name="connsiteX9-18193" fmla="*/ 247650 w 2213217"/>
                <a:gd name="connsiteY9-18194" fmla="*/ 3840345 h 7250295"/>
                <a:gd name="connsiteX10-18195" fmla="*/ 371475 w 2213217"/>
                <a:gd name="connsiteY10-18196" fmla="*/ 4059420 h 7250295"/>
                <a:gd name="connsiteX11-18197" fmla="*/ 495300 w 2213217"/>
                <a:gd name="connsiteY11-18198" fmla="*/ 4278495 h 7250295"/>
                <a:gd name="connsiteX12-18199" fmla="*/ 476250 w 2213217"/>
                <a:gd name="connsiteY12-18200" fmla="*/ 4735695 h 7250295"/>
                <a:gd name="connsiteX13-18201" fmla="*/ 476250 w 2213217"/>
                <a:gd name="connsiteY13-18202" fmla="*/ 5097645 h 7250295"/>
                <a:gd name="connsiteX14-18203" fmla="*/ 371475 w 2213217"/>
                <a:gd name="connsiteY14-18204" fmla="*/ 6145395 h 7250295"/>
                <a:gd name="connsiteX15-18205" fmla="*/ 371475 w 2213217"/>
                <a:gd name="connsiteY15-18206" fmla="*/ 6621645 h 7250295"/>
                <a:gd name="connsiteX16-18207" fmla="*/ 400050 w 2213217"/>
                <a:gd name="connsiteY16-18208" fmla="*/ 6821670 h 7250295"/>
                <a:gd name="connsiteX17-18209" fmla="*/ 323850 w 2213217"/>
                <a:gd name="connsiteY17-18210" fmla="*/ 7002645 h 7250295"/>
                <a:gd name="connsiteX18-18211" fmla="*/ 533400 w 2213217"/>
                <a:gd name="connsiteY18-18212" fmla="*/ 7250295 h 7250295"/>
                <a:gd name="connsiteX19-18213" fmla="*/ 952500 w 2213217"/>
                <a:gd name="connsiteY19-18214" fmla="*/ 7240770 h 7250295"/>
                <a:gd name="connsiteX20-18215" fmla="*/ 733425 w 2213217"/>
                <a:gd name="connsiteY20-18216" fmla="*/ 6821670 h 7250295"/>
                <a:gd name="connsiteX21-18217" fmla="*/ 790575 w 2213217"/>
                <a:gd name="connsiteY21-18218" fmla="*/ 6574020 h 7250295"/>
                <a:gd name="connsiteX22-18219" fmla="*/ 762000 w 2213217"/>
                <a:gd name="connsiteY22-18220" fmla="*/ 6250170 h 7250295"/>
                <a:gd name="connsiteX23-18221" fmla="*/ 885825 w 2213217"/>
                <a:gd name="connsiteY23-18222" fmla="*/ 5411970 h 7250295"/>
                <a:gd name="connsiteX24-18223" fmla="*/ 866775 w 2213217"/>
                <a:gd name="connsiteY24-18224" fmla="*/ 5326245 h 7250295"/>
                <a:gd name="connsiteX25-18225" fmla="*/ 971550 w 2213217"/>
                <a:gd name="connsiteY25-18226" fmla="*/ 5211945 h 7250295"/>
                <a:gd name="connsiteX26-18227" fmla="*/ 962025 w 2213217"/>
                <a:gd name="connsiteY26-18228" fmla="*/ 5069070 h 7250295"/>
                <a:gd name="connsiteX27-18229" fmla="*/ 1104900 w 2213217"/>
                <a:gd name="connsiteY27-18230" fmla="*/ 4526145 h 7250295"/>
                <a:gd name="connsiteX28-18231" fmla="*/ 1123950 w 2213217"/>
                <a:gd name="connsiteY28-18232" fmla="*/ 4392795 h 7250295"/>
                <a:gd name="connsiteX29-18233" fmla="*/ 1276350 w 2213217"/>
                <a:gd name="connsiteY29-18234" fmla="*/ 4649970 h 7250295"/>
                <a:gd name="connsiteX30-18235" fmla="*/ 1352550 w 2213217"/>
                <a:gd name="connsiteY30-18236" fmla="*/ 4926195 h 7250295"/>
                <a:gd name="connsiteX31-18237" fmla="*/ 1333500 w 2213217"/>
                <a:gd name="connsiteY31-18238" fmla="*/ 5069070 h 7250295"/>
                <a:gd name="connsiteX32-18239" fmla="*/ 1371600 w 2213217"/>
                <a:gd name="connsiteY32-18240" fmla="*/ 5078595 h 7250295"/>
                <a:gd name="connsiteX33-18241" fmla="*/ 1262198 w 2213217"/>
                <a:gd name="connsiteY33-18242" fmla="*/ 5554244 h 7250295"/>
                <a:gd name="connsiteX34-18243" fmla="*/ 1263220 w 2213217"/>
                <a:gd name="connsiteY34-18244" fmla="*/ 6360264 h 7250295"/>
                <a:gd name="connsiteX35-18245" fmla="*/ 1277491 w 2213217"/>
                <a:gd name="connsiteY35-18246" fmla="*/ 6365402 h 7250295"/>
                <a:gd name="connsiteX36-18247" fmla="*/ 1336385 w 2213217"/>
                <a:gd name="connsiteY36-18248" fmla="*/ 6540277 h 7250295"/>
                <a:gd name="connsiteX37-18249" fmla="*/ 1285605 w 2213217"/>
                <a:gd name="connsiteY37-18250" fmla="*/ 6741714 h 7250295"/>
                <a:gd name="connsiteX38-18251" fmla="*/ 1303783 w 2213217"/>
                <a:gd name="connsiteY38-18252" fmla="*/ 6828040 h 7250295"/>
                <a:gd name="connsiteX39-18253" fmla="*/ 1313579 w 2213217"/>
                <a:gd name="connsiteY39-18254" fmla="*/ 7020824 h 7250295"/>
                <a:gd name="connsiteX40-18255" fmla="*/ 1760353 w 2213217"/>
                <a:gd name="connsiteY40-18256" fmla="*/ 7189119 h 7250295"/>
                <a:gd name="connsiteX41-18257" fmla="*/ 2189006 w 2213217"/>
                <a:gd name="connsiteY41-18258" fmla="*/ 7199125 h 7250295"/>
                <a:gd name="connsiteX42-18259" fmla="*/ 2171850 w 2213217"/>
                <a:gd name="connsiteY42-18260" fmla="*/ 7046786 h 7250295"/>
                <a:gd name="connsiteX43-18261" fmla="*/ 1687247 w 2213217"/>
                <a:gd name="connsiteY43-18262" fmla="*/ 6680449 h 7250295"/>
                <a:gd name="connsiteX44-18263" fmla="*/ 1708130 w 2213217"/>
                <a:gd name="connsiteY44-18264" fmla="*/ 6550072 h 7250295"/>
                <a:gd name="connsiteX45-18265" fmla="*/ 1668617 w 2213217"/>
                <a:gd name="connsiteY45-18266" fmla="*/ 6451067 h 7250295"/>
                <a:gd name="connsiteX46-18267" fmla="*/ 1657350 w 2213217"/>
                <a:gd name="connsiteY46-18268" fmla="*/ 6250170 h 7250295"/>
                <a:gd name="connsiteX47-18269" fmla="*/ 1679014 w 2213217"/>
                <a:gd name="connsiteY47-18270" fmla="*/ 5979714 h 7250295"/>
                <a:gd name="connsiteX48-18271" fmla="*/ 1727631 w 2213217"/>
                <a:gd name="connsiteY48-18272" fmla="*/ 5512209 h 7250295"/>
                <a:gd name="connsiteX49-18273" fmla="*/ 1739049 w 2213217"/>
                <a:gd name="connsiteY49-18274" fmla="*/ 5363804 h 7250295"/>
                <a:gd name="connsiteX50-18275" fmla="*/ 1797611 w 2213217"/>
                <a:gd name="connsiteY50-18276" fmla="*/ 5317321 h 7250295"/>
                <a:gd name="connsiteX51-18277" fmla="*/ 1884207 w 2213217"/>
                <a:gd name="connsiteY51-18278" fmla="*/ 5097645 h 7250295"/>
                <a:gd name="connsiteX52-18279" fmla="*/ 1909357 w 2213217"/>
                <a:gd name="connsiteY52-18280" fmla="*/ 4805496 h 7250295"/>
                <a:gd name="connsiteX53-18281" fmla="*/ 1900373 w 2213217"/>
                <a:gd name="connsiteY53-18282" fmla="*/ 4348776 h 7250295"/>
                <a:gd name="connsiteX54-18283" fmla="*/ 1881052 w 2213217"/>
                <a:gd name="connsiteY54-18284" fmla="*/ 3902573 h 7250295"/>
                <a:gd name="connsiteX55-18285" fmla="*/ 1855362 w 2213217"/>
                <a:gd name="connsiteY55-18286" fmla="*/ 3584643 h 7250295"/>
                <a:gd name="connsiteX56-18287" fmla="*/ 2056257 w 2213217"/>
                <a:gd name="connsiteY56-18288" fmla="*/ 2654077 h 7250295"/>
                <a:gd name="connsiteX57-18289" fmla="*/ 2042707 w 2213217"/>
                <a:gd name="connsiteY57-18290" fmla="*/ 2404684 h 7250295"/>
                <a:gd name="connsiteX58-18291" fmla="*/ 1981200 w 2213217"/>
                <a:gd name="connsiteY58-18292" fmla="*/ 1864914 h 7250295"/>
                <a:gd name="connsiteX59-18293" fmla="*/ 1936459 w 2213217"/>
                <a:gd name="connsiteY59-18294" fmla="*/ 1677029 h 7250295"/>
                <a:gd name="connsiteX60-18295" fmla="*/ 1922037 w 2213217"/>
                <a:gd name="connsiteY60-18296" fmla="*/ 1432534 h 7250295"/>
                <a:gd name="connsiteX61-18297" fmla="*/ 1874412 w 2213217"/>
                <a:gd name="connsiteY61-18298" fmla="*/ 1302338 h 7250295"/>
                <a:gd name="connsiteX62-18299" fmla="*/ 1407687 w 2213217"/>
                <a:gd name="connsiteY62-18300" fmla="*/ 1134975 h 7250295"/>
                <a:gd name="connsiteX63-18301" fmla="*/ 1309221 w 2213217"/>
                <a:gd name="connsiteY63-18302" fmla="*/ 1020075 h 7250295"/>
                <a:gd name="connsiteX64-18303" fmla="*/ 1365230 w 2213217"/>
                <a:gd name="connsiteY64-18304" fmla="*/ 821521 h 7250295"/>
                <a:gd name="connsiteX65-18305" fmla="*/ 1433407 w 2213217"/>
                <a:gd name="connsiteY65-18306" fmla="*/ 622909 h 7250295"/>
                <a:gd name="connsiteX66-18307" fmla="*/ 1444916 w 2213217"/>
                <a:gd name="connsiteY66-18308" fmla="*/ 380757 h 7250295"/>
                <a:gd name="connsiteX67-18309" fmla="*/ 1330946 w 2213217"/>
                <a:gd name="connsiteY67-18310" fmla="*/ 143773 h 7250295"/>
                <a:gd name="connsiteX68-18311" fmla="*/ 1063645 w 2213217"/>
                <a:gd name="connsiteY68-18312" fmla="*/ 568 h 7250295"/>
                <a:gd name="connsiteX0-18313" fmla="*/ 1063645 w 2213217"/>
                <a:gd name="connsiteY0-18314" fmla="*/ 568 h 7250295"/>
                <a:gd name="connsiteX1-18315" fmla="*/ 809625 w 2213217"/>
                <a:gd name="connsiteY1-18316" fmla="*/ 116070 h 7250295"/>
                <a:gd name="connsiteX2-18317" fmla="*/ 685800 w 2213217"/>
                <a:gd name="connsiteY2-18318" fmla="*/ 297045 h 7250295"/>
                <a:gd name="connsiteX3-18319" fmla="*/ 704850 w 2213217"/>
                <a:gd name="connsiteY3-18320" fmla="*/ 620895 h 7250295"/>
                <a:gd name="connsiteX4-18321" fmla="*/ 838200 w 2213217"/>
                <a:gd name="connsiteY4-18322" fmla="*/ 897120 h 7250295"/>
                <a:gd name="connsiteX5-18323" fmla="*/ 742950 w 2213217"/>
                <a:gd name="connsiteY5-18324" fmla="*/ 1011420 h 7250295"/>
                <a:gd name="connsiteX6-18325" fmla="*/ 133350 w 2213217"/>
                <a:gd name="connsiteY6-18326" fmla="*/ 1220970 h 7250295"/>
                <a:gd name="connsiteX7-18327" fmla="*/ 0 w 2213217"/>
                <a:gd name="connsiteY7-18328" fmla="*/ 2211570 h 7250295"/>
                <a:gd name="connsiteX8-18329" fmla="*/ 333375 w 2213217"/>
                <a:gd name="connsiteY8-18330" fmla="*/ 3106920 h 7250295"/>
                <a:gd name="connsiteX9-18331" fmla="*/ 247650 w 2213217"/>
                <a:gd name="connsiteY9-18332" fmla="*/ 3840345 h 7250295"/>
                <a:gd name="connsiteX10-18333" fmla="*/ 371475 w 2213217"/>
                <a:gd name="connsiteY10-18334" fmla="*/ 4059420 h 7250295"/>
                <a:gd name="connsiteX11-18335" fmla="*/ 495300 w 2213217"/>
                <a:gd name="connsiteY11-18336" fmla="*/ 4278495 h 7250295"/>
                <a:gd name="connsiteX12-18337" fmla="*/ 476250 w 2213217"/>
                <a:gd name="connsiteY12-18338" fmla="*/ 4735695 h 7250295"/>
                <a:gd name="connsiteX13-18339" fmla="*/ 476250 w 2213217"/>
                <a:gd name="connsiteY13-18340" fmla="*/ 5097645 h 7250295"/>
                <a:gd name="connsiteX14-18341" fmla="*/ 371475 w 2213217"/>
                <a:gd name="connsiteY14-18342" fmla="*/ 6145395 h 7250295"/>
                <a:gd name="connsiteX15-18343" fmla="*/ 371475 w 2213217"/>
                <a:gd name="connsiteY15-18344" fmla="*/ 6621645 h 7250295"/>
                <a:gd name="connsiteX16-18345" fmla="*/ 400050 w 2213217"/>
                <a:gd name="connsiteY16-18346" fmla="*/ 6821670 h 7250295"/>
                <a:gd name="connsiteX17-18347" fmla="*/ 323850 w 2213217"/>
                <a:gd name="connsiteY17-18348" fmla="*/ 7002645 h 7250295"/>
                <a:gd name="connsiteX18-18349" fmla="*/ 533400 w 2213217"/>
                <a:gd name="connsiteY18-18350" fmla="*/ 7250295 h 7250295"/>
                <a:gd name="connsiteX19-18351" fmla="*/ 952500 w 2213217"/>
                <a:gd name="connsiteY19-18352" fmla="*/ 7240770 h 7250295"/>
                <a:gd name="connsiteX20-18353" fmla="*/ 733425 w 2213217"/>
                <a:gd name="connsiteY20-18354" fmla="*/ 6821670 h 7250295"/>
                <a:gd name="connsiteX21-18355" fmla="*/ 790575 w 2213217"/>
                <a:gd name="connsiteY21-18356" fmla="*/ 6574020 h 7250295"/>
                <a:gd name="connsiteX22-18357" fmla="*/ 762000 w 2213217"/>
                <a:gd name="connsiteY22-18358" fmla="*/ 6250170 h 7250295"/>
                <a:gd name="connsiteX23-18359" fmla="*/ 885825 w 2213217"/>
                <a:gd name="connsiteY23-18360" fmla="*/ 5411970 h 7250295"/>
                <a:gd name="connsiteX24-18361" fmla="*/ 866775 w 2213217"/>
                <a:gd name="connsiteY24-18362" fmla="*/ 5326245 h 7250295"/>
                <a:gd name="connsiteX25-18363" fmla="*/ 971550 w 2213217"/>
                <a:gd name="connsiteY25-18364" fmla="*/ 5211945 h 7250295"/>
                <a:gd name="connsiteX26-18365" fmla="*/ 962025 w 2213217"/>
                <a:gd name="connsiteY26-18366" fmla="*/ 5069070 h 7250295"/>
                <a:gd name="connsiteX27-18367" fmla="*/ 1104900 w 2213217"/>
                <a:gd name="connsiteY27-18368" fmla="*/ 4526145 h 7250295"/>
                <a:gd name="connsiteX28-18369" fmla="*/ 1123950 w 2213217"/>
                <a:gd name="connsiteY28-18370" fmla="*/ 4392795 h 7250295"/>
                <a:gd name="connsiteX29-18371" fmla="*/ 1276350 w 2213217"/>
                <a:gd name="connsiteY29-18372" fmla="*/ 4649970 h 7250295"/>
                <a:gd name="connsiteX30-18373" fmla="*/ 1352550 w 2213217"/>
                <a:gd name="connsiteY30-18374" fmla="*/ 4926195 h 7250295"/>
                <a:gd name="connsiteX31-18375" fmla="*/ 1333500 w 2213217"/>
                <a:gd name="connsiteY31-18376" fmla="*/ 5069070 h 7250295"/>
                <a:gd name="connsiteX32-18377" fmla="*/ 1371600 w 2213217"/>
                <a:gd name="connsiteY32-18378" fmla="*/ 5078595 h 7250295"/>
                <a:gd name="connsiteX33-18379" fmla="*/ 1262198 w 2213217"/>
                <a:gd name="connsiteY33-18380" fmla="*/ 5554244 h 7250295"/>
                <a:gd name="connsiteX34-18381" fmla="*/ 1263220 w 2213217"/>
                <a:gd name="connsiteY34-18382" fmla="*/ 6360264 h 7250295"/>
                <a:gd name="connsiteX35-18383" fmla="*/ 1277491 w 2213217"/>
                <a:gd name="connsiteY35-18384" fmla="*/ 6365402 h 7250295"/>
                <a:gd name="connsiteX36-18385" fmla="*/ 1336385 w 2213217"/>
                <a:gd name="connsiteY36-18386" fmla="*/ 6540277 h 7250295"/>
                <a:gd name="connsiteX37-18387" fmla="*/ 1285605 w 2213217"/>
                <a:gd name="connsiteY37-18388" fmla="*/ 6741714 h 7250295"/>
                <a:gd name="connsiteX38-18389" fmla="*/ 1303783 w 2213217"/>
                <a:gd name="connsiteY38-18390" fmla="*/ 6828040 h 7250295"/>
                <a:gd name="connsiteX39-18391" fmla="*/ 1313579 w 2213217"/>
                <a:gd name="connsiteY39-18392" fmla="*/ 7020824 h 7250295"/>
                <a:gd name="connsiteX40-18393" fmla="*/ 1760353 w 2213217"/>
                <a:gd name="connsiteY40-18394" fmla="*/ 7189119 h 7250295"/>
                <a:gd name="connsiteX41-18395" fmla="*/ 2189006 w 2213217"/>
                <a:gd name="connsiteY41-18396" fmla="*/ 7199125 h 7250295"/>
                <a:gd name="connsiteX42-18397" fmla="*/ 2171850 w 2213217"/>
                <a:gd name="connsiteY42-18398" fmla="*/ 7046786 h 7250295"/>
                <a:gd name="connsiteX43-18399" fmla="*/ 1687247 w 2213217"/>
                <a:gd name="connsiteY43-18400" fmla="*/ 6680449 h 7250295"/>
                <a:gd name="connsiteX44-18401" fmla="*/ 1708130 w 2213217"/>
                <a:gd name="connsiteY44-18402" fmla="*/ 6550072 h 7250295"/>
                <a:gd name="connsiteX45-18403" fmla="*/ 1668617 w 2213217"/>
                <a:gd name="connsiteY45-18404" fmla="*/ 6451067 h 7250295"/>
                <a:gd name="connsiteX46-18405" fmla="*/ 1657350 w 2213217"/>
                <a:gd name="connsiteY46-18406" fmla="*/ 6250170 h 7250295"/>
                <a:gd name="connsiteX47-18407" fmla="*/ 1679014 w 2213217"/>
                <a:gd name="connsiteY47-18408" fmla="*/ 5979714 h 7250295"/>
                <a:gd name="connsiteX48-18409" fmla="*/ 1727631 w 2213217"/>
                <a:gd name="connsiteY48-18410" fmla="*/ 5512209 h 7250295"/>
                <a:gd name="connsiteX49-18411" fmla="*/ 1739049 w 2213217"/>
                <a:gd name="connsiteY49-18412" fmla="*/ 5363804 h 7250295"/>
                <a:gd name="connsiteX50-18413" fmla="*/ 1797611 w 2213217"/>
                <a:gd name="connsiteY50-18414" fmla="*/ 5317321 h 7250295"/>
                <a:gd name="connsiteX51-18415" fmla="*/ 1884207 w 2213217"/>
                <a:gd name="connsiteY51-18416" fmla="*/ 5097645 h 7250295"/>
                <a:gd name="connsiteX52-18417" fmla="*/ 1909357 w 2213217"/>
                <a:gd name="connsiteY52-18418" fmla="*/ 4805496 h 7250295"/>
                <a:gd name="connsiteX53-18419" fmla="*/ 1900373 w 2213217"/>
                <a:gd name="connsiteY53-18420" fmla="*/ 4348776 h 7250295"/>
                <a:gd name="connsiteX54-18421" fmla="*/ 1881052 w 2213217"/>
                <a:gd name="connsiteY54-18422" fmla="*/ 3902573 h 7250295"/>
                <a:gd name="connsiteX55-18423" fmla="*/ 1855362 w 2213217"/>
                <a:gd name="connsiteY55-18424" fmla="*/ 3584643 h 7250295"/>
                <a:gd name="connsiteX56-18425" fmla="*/ 2056257 w 2213217"/>
                <a:gd name="connsiteY56-18426" fmla="*/ 2654077 h 7250295"/>
                <a:gd name="connsiteX57-18427" fmla="*/ 2042707 w 2213217"/>
                <a:gd name="connsiteY57-18428" fmla="*/ 2404684 h 7250295"/>
                <a:gd name="connsiteX58-18429" fmla="*/ 1981200 w 2213217"/>
                <a:gd name="connsiteY58-18430" fmla="*/ 1864914 h 7250295"/>
                <a:gd name="connsiteX59-18431" fmla="*/ 1936459 w 2213217"/>
                <a:gd name="connsiteY59-18432" fmla="*/ 1677029 h 7250295"/>
                <a:gd name="connsiteX60-18433" fmla="*/ 1922037 w 2213217"/>
                <a:gd name="connsiteY60-18434" fmla="*/ 1432534 h 7250295"/>
                <a:gd name="connsiteX61-18435" fmla="*/ 1874412 w 2213217"/>
                <a:gd name="connsiteY61-18436" fmla="*/ 1302338 h 7250295"/>
                <a:gd name="connsiteX62-18437" fmla="*/ 1407687 w 2213217"/>
                <a:gd name="connsiteY62-18438" fmla="*/ 1134975 h 7250295"/>
                <a:gd name="connsiteX63-18439" fmla="*/ 1309221 w 2213217"/>
                <a:gd name="connsiteY63-18440" fmla="*/ 1020075 h 7250295"/>
                <a:gd name="connsiteX64-18441" fmla="*/ 1365230 w 2213217"/>
                <a:gd name="connsiteY64-18442" fmla="*/ 821521 h 7250295"/>
                <a:gd name="connsiteX65-18443" fmla="*/ 1433407 w 2213217"/>
                <a:gd name="connsiteY65-18444" fmla="*/ 622909 h 7250295"/>
                <a:gd name="connsiteX66-18445" fmla="*/ 1444916 w 2213217"/>
                <a:gd name="connsiteY66-18446" fmla="*/ 380757 h 7250295"/>
                <a:gd name="connsiteX67-18447" fmla="*/ 1330946 w 2213217"/>
                <a:gd name="connsiteY67-18448" fmla="*/ 143773 h 7250295"/>
                <a:gd name="connsiteX68-18449" fmla="*/ 1063645 w 2213217"/>
                <a:gd name="connsiteY68-18450" fmla="*/ 568 h 7250295"/>
                <a:gd name="connsiteX0-18451" fmla="*/ 1063645 w 2213217"/>
                <a:gd name="connsiteY0-18452" fmla="*/ 568 h 7250295"/>
                <a:gd name="connsiteX1-18453" fmla="*/ 809625 w 2213217"/>
                <a:gd name="connsiteY1-18454" fmla="*/ 116070 h 7250295"/>
                <a:gd name="connsiteX2-18455" fmla="*/ 685800 w 2213217"/>
                <a:gd name="connsiteY2-18456" fmla="*/ 297045 h 7250295"/>
                <a:gd name="connsiteX3-18457" fmla="*/ 704850 w 2213217"/>
                <a:gd name="connsiteY3-18458" fmla="*/ 620895 h 7250295"/>
                <a:gd name="connsiteX4-18459" fmla="*/ 838200 w 2213217"/>
                <a:gd name="connsiteY4-18460" fmla="*/ 897120 h 7250295"/>
                <a:gd name="connsiteX5-18461" fmla="*/ 742950 w 2213217"/>
                <a:gd name="connsiteY5-18462" fmla="*/ 1011420 h 7250295"/>
                <a:gd name="connsiteX6-18463" fmla="*/ 133350 w 2213217"/>
                <a:gd name="connsiteY6-18464" fmla="*/ 1220970 h 7250295"/>
                <a:gd name="connsiteX7-18465" fmla="*/ 0 w 2213217"/>
                <a:gd name="connsiteY7-18466" fmla="*/ 2211570 h 7250295"/>
                <a:gd name="connsiteX8-18467" fmla="*/ 333375 w 2213217"/>
                <a:gd name="connsiteY8-18468" fmla="*/ 3106920 h 7250295"/>
                <a:gd name="connsiteX9-18469" fmla="*/ 247650 w 2213217"/>
                <a:gd name="connsiteY9-18470" fmla="*/ 3840345 h 7250295"/>
                <a:gd name="connsiteX10-18471" fmla="*/ 371475 w 2213217"/>
                <a:gd name="connsiteY10-18472" fmla="*/ 4059420 h 7250295"/>
                <a:gd name="connsiteX11-18473" fmla="*/ 495300 w 2213217"/>
                <a:gd name="connsiteY11-18474" fmla="*/ 4278495 h 7250295"/>
                <a:gd name="connsiteX12-18475" fmla="*/ 476250 w 2213217"/>
                <a:gd name="connsiteY12-18476" fmla="*/ 4735695 h 7250295"/>
                <a:gd name="connsiteX13-18477" fmla="*/ 476250 w 2213217"/>
                <a:gd name="connsiteY13-18478" fmla="*/ 5097645 h 7250295"/>
                <a:gd name="connsiteX14-18479" fmla="*/ 371475 w 2213217"/>
                <a:gd name="connsiteY14-18480" fmla="*/ 6145395 h 7250295"/>
                <a:gd name="connsiteX15-18481" fmla="*/ 371475 w 2213217"/>
                <a:gd name="connsiteY15-18482" fmla="*/ 6621645 h 7250295"/>
                <a:gd name="connsiteX16-18483" fmla="*/ 400050 w 2213217"/>
                <a:gd name="connsiteY16-18484" fmla="*/ 6821670 h 7250295"/>
                <a:gd name="connsiteX17-18485" fmla="*/ 323850 w 2213217"/>
                <a:gd name="connsiteY17-18486" fmla="*/ 7002645 h 7250295"/>
                <a:gd name="connsiteX18-18487" fmla="*/ 533400 w 2213217"/>
                <a:gd name="connsiteY18-18488" fmla="*/ 7250295 h 7250295"/>
                <a:gd name="connsiteX19-18489" fmla="*/ 952500 w 2213217"/>
                <a:gd name="connsiteY19-18490" fmla="*/ 7240770 h 7250295"/>
                <a:gd name="connsiteX20-18491" fmla="*/ 733425 w 2213217"/>
                <a:gd name="connsiteY20-18492" fmla="*/ 6821670 h 7250295"/>
                <a:gd name="connsiteX21-18493" fmla="*/ 790575 w 2213217"/>
                <a:gd name="connsiteY21-18494" fmla="*/ 6574020 h 7250295"/>
                <a:gd name="connsiteX22-18495" fmla="*/ 762000 w 2213217"/>
                <a:gd name="connsiteY22-18496" fmla="*/ 6250170 h 7250295"/>
                <a:gd name="connsiteX23-18497" fmla="*/ 885825 w 2213217"/>
                <a:gd name="connsiteY23-18498" fmla="*/ 5411970 h 7250295"/>
                <a:gd name="connsiteX24-18499" fmla="*/ 866775 w 2213217"/>
                <a:gd name="connsiteY24-18500" fmla="*/ 5326245 h 7250295"/>
                <a:gd name="connsiteX25-18501" fmla="*/ 971550 w 2213217"/>
                <a:gd name="connsiteY25-18502" fmla="*/ 5211945 h 7250295"/>
                <a:gd name="connsiteX26-18503" fmla="*/ 962025 w 2213217"/>
                <a:gd name="connsiteY26-18504" fmla="*/ 5069070 h 7250295"/>
                <a:gd name="connsiteX27-18505" fmla="*/ 1104900 w 2213217"/>
                <a:gd name="connsiteY27-18506" fmla="*/ 4526145 h 7250295"/>
                <a:gd name="connsiteX28-18507" fmla="*/ 1123950 w 2213217"/>
                <a:gd name="connsiteY28-18508" fmla="*/ 4392795 h 7250295"/>
                <a:gd name="connsiteX29-18509" fmla="*/ 1276350 w 2213217"/>
                <a:gd name="connsiteY29-18510" fmla="*/ 4649970 h 7250295"/>
                <a:gd name="connsiteX30-18511" fmla="*/ 1352550 w 2213217"/>
                <a:gd name="connsiteY30-18512" fmla="*/ 4926195 h 7250295"/>
                <a:gd name="connsiteX31-18513" fmla="*/ 1333500 w 2213217"/>
                <a:gd name="connsiteY31-18514" fmla="*/ 5069070 h 7250295"/>
                <a:gd name="connsiteX32-18515" fmla="*/ 1371600 w 2213217"/>
                <a:gd name="connsiteY32-18516" fmla="*/ 5078595 h 7250295"/>
                <a:gd name="connsiteX33-18517" fmla="*/ 1262198 w 2213217"/>
                <a:gd name="connsiteY33-18518" fmla="*/ 5554244 h 7250295"/>
                <a:gd name="connsiteX34-18519" fmla="*/ 1263220 w 2213217"/>
                <a:gd name="connsiteY34-18520" fmla="*/ 6360264 h 7250295"/>
                <a:gd name="connsiteX35-18521" fmla="*/ 1277491 w 2213217"/>
                <a:gd name="connsiteY35-18522" fmla="*/ 6374056 h 7250295"/>
                <a:gd name="connsiteX36-18523" fmla="*/ 1336385 w 2213217"/>
                <a:gd name="connsiteY36-18524" fmla="*/ 6540277 h 7250295"/>
                <a:gd name="connsiteX37-18525" fmla="*/ 1285605 w 2213217"/>
                <a:gd name="connsiteY37-18526" fmla="*/ 6741714 h 7250295"/>
                <a:gd name="connsiteX38-18527" fmla="*/ 1303783 w 2213217"/>
                <a:gd name="connsiteY38-18528" fmla="*/ 6828040 h 7250295"/>
                <a:gd name="connsiteX39-18529" fmla="*/ 1313579 w 2213217"/>
                <a:gd name="connsiteY39-18530" fmla="*/ 7020824 h 7250295"/>
                <a:gd name="connsiteX40-18531" fmla="*/ 1760353 w 2213217"/>
                <a:gd name="connsiteY40-18532" fmla="*/ 7189119 h 7250295"/>
                <a:gd name="connsiteX41-18533" fmla="*/ 2189006 w 2213217"/>
                <a:gd name="connsiteY41-18534" fmla="*/ 7199125 h 7250295"/>
                <a:gd name="connsiteX42-18535" fmla="*/ 2171850 w 2213217"/>
                <a:gd name="connsiteY42-18536" fmla="*/ 7046786 h 7250295"/>
                <a:gd name="connsiteX43-18537" fmla="*/ 1687247 w 2213217"/>
                <a:gd name="connsiteY43-18538" fmla="*/ 6680449 h 7250295"/>
                <a:gd name="connsiteX44-18539" fmla="*/ 1708130 w 2213217"/>
                <a:gd name="connsiteY44-18540" fmla="*/ 6550072 h 7250295"/>
                <a:gd name="connsiteX45-18541" fmla="*/ 1668617 w 2213217"/>
                <a:gd name="connsiteY45-18542" fmla="*/ 6451067 h 7250295"/>
                <a:gd name="connsiteX46-18543" fmla="*/ 1657350 w 2213217"/>
                <a:gd name="connsiteY46-18544" fmla="*/ 6250170 h 7250295"/>
                <a:gd name="connsiteX47-18545" fmla="*/ 1679014 w 2213217"/>
                <a:gd name="connsiteY47-18546" fmla="*/ 5979714 h 7250295"/>
                <a:gd name="connsiteX48-18547" fmla="*/ 1727631 w 2213217"/>
                <a:gd name="connsiteY48-18548" fmla="*/ 5512209 h 7250295"/>
                <a:gd name="connsiteX49-18549" fmla="*/ 1739049 w 2213217"/>
                <a:gd name="connsiteY49-18550" fmla="*/ 5363804 h 7250295"/>
                <a:gd name="connsiteX50-18551" fmla="*/ 1797611 w 2213217"/>
                <a:gd name="connsiteY50-18552" fmla="*/ 5317321 h 7250295"/>
                <a:gd name="connsiteX51-18553" fmla="*/ 1884207 w 2213217"/>
                <a:gd name="connsiteY51-18554" fmla="*/ 5097645 h 7250295"/>
                <a:gd name="connsiteX52-18555" fmla="*/ 1909357 w 2213217"/>
                <a:gd name="connsiteY52-18556" fmla="*/ 4805496 h 7250295"/>
                <a:gd name="connsiteX53-18557" fmla="*/ 1900373 w 2213217"/>
                <a:gd name="connsiteY53-18558" fmla="*/ 4348776 h 7250295"/>
                <a:gd name="connsiteX54-18559" fmla="*/ 1881052 w 2213217"/>
                <a:gd name="connsiteY54-18560" fmla="*/ 3902573 h 7250295"/>
                <a:gd name="connsiteX55-18561" fmla="*/ 1855362 w 2213217"/>
                <a:gd name="connsiteY55-18562" fmla="*/ 3584643 h 7250295"/>
                <a:gd name="connsiteX56-18563" fmla="*/ 2056257 w 2213217"/>
                <a:gd name="connsiteY56-18564" fmla="*/ 2654077 h 7250295"/>
                <a:gd name="connsiteX57-18565" fmla="*/ 2042707 w 2213217"/>
                <a:gd name="connsiteY57-18566" fmla="*/ 2404684 h 7250295"/>
                <a:gd name="connsiteX58-18567" fmla="*/ 1981200 w 2213217"/>
                <a:gd name="connsiteY58-18568" fmla="*/ 1864914 h 7250295"/>
                <a:gd name="connsiteX59-18569" fmla="*/ 1936459 w 2213217"/>
                <a:gd name="connsiteY59-18570" fmla="*/ 1677029 h 7250295"/>
                <a:gd name="connsiteX60-18571" fmla="*/ 1922037 w 2213217"/>
                <a:gd name="connsiteY60-18572" fmla="*/ 1432534 h 7250295"/>
                <a:gd name="connsiteX61-18573" fmla="*/ 1874412 w 2213217"/>
                <a:gd name="connsiteY61-18574" fmla="*/ 1302338 h 7250295"/>
                <a:gd name="connsiteX62-18575" fmla="*/ 1407687 w 2213217"/>
                <a:gd name="connsiteY62-18576" fmla="*/ 1134975 h 7250295"/>
                <a:gd name="connsiteX63-18577" fmla="*/ 1309221 w 2213217"/>
                <a:gd name="connsiteY63-18578" fmla="*/ 1020075 h 7250295"/>
                <a:gd name="connsiteX64-18579" fmla="*/ 1365230 w 2213217"/>
                <a:gd name="connsiteY64-18580" fmla="*/ 821521 h 7250295"/>
                <a:gd name="connsiteX65-18581" fmla="*/ 1433407 w 2213217"/>
                <a:gd name="connsiteY65-18582" fmla="*/ 622909 h 7250295"/>
                <a:gd name="connsiteX66-18583" fmla="*/ 1444916 w 2213217"/>
                <a:gd name="connsiteY66-18584" fmla="*/ 380757 h 7250295"/>
                <a:gd name="connsiteX67-18585" fmla="*/ 1330946 w 2213217"/>
                <a:gd name="connsiteY67-18586" fmla="*/ 143773 h 7250295"/>
                <a:gd name="connsiteX68-18587" fmla="*/ 1063645 w 2213217"/>
                <a:gd name="connsiteY68-18588" fmla="*/ 568 h 7250295"/>
                <a:gd name="connsiteX0-18589" fmla="*/ 1063645 w 2213217"/>
                <a:gd name="connsiteY0-18590" fmla="*/ 568 h 7250295"/>
                <a:gd name="connsiteX1-18591" fmla="*/ 809625 w 2213217"/>
                <a:gd name="connsiteY1-18592" fmla="*/ 116070 h 7250295"/>
                <a:gd name="connsiteX2-18593" fmla="*/ 685800 w 2213217"/>
                <a:gd name="connsiteY2-18594" fmla="*/ 297045 h 7250295"/>
                <a:gd name="connsiteX3-18595" fmla="*/ 704850 w 2213217"/>
                <a:gd name="connsiteY3-18596" fmla="*/ 620895 h 7250295"/>
                <a:gd name="connsiteX4-18597" fmla="*/ 838200 w 2213217"/>
                <a:gd name="connsiteY4-18598" fmla="*/ 897120 h 7250295"/>
                <a:gd name="connsiteX5-18599" fmla="*/ 742950 w 2213217"/>
                <a:gd name="connsiteY5-18600" fmla="*/ 1011420 h 7250295"/>
                <a:gd name="connsiteX6-18601" fmla="*/ 133350 w 2213217"/>
                <a:gd name="connsiteY6-18602" fmla="*/ 1220970 h 7250295"/>
                <a:gd name="connsiteX7-18603" fmla="*/ 0 w 2213217"/>
                <a:gd name="connsiteY7-18604" fmla="*/ 2211570 h 7250295"/>
                <a:gd name="connsiteX8-18605" fmla="*/ 333375 w 2213217"/>
                <a:gd name="connsiteY8-18606" fmla="*/ 3106920 h 7250295"/>
                <a:gd name="connsiteX9-18607" fmla="*/ 247650 w 2213217"/>
                <a:gd name="connsiteY9-18608" fmla="*/ 3840345 h 7250295"/>
                <a:gd name="connsiteX10-18609" fmla="*/ 371475 w 2213217"/>
                <a:gd name="connsiteY10-18610" fmla="*/ 4059420 h 7250295"/>
                <a:gd name="connsiteX11-18611" fmla="*/ 495300 w 2213217"/>
                <a:gd name="connsiteY11-18612" fmla="*/ 4278495 h 7250295"/>
                <a:gd name="connsiteX12-18613" fmla="*/ 476250 w 2213217"/>
                <a:gd name="connsiteY12-18614" fmla="*/ 4735695 h 7250295"/>
                <a:gd name="connsiteX13-18615" fmla="*/ 476250 w 2213217"/>
                <a:gd name="connsiteY13-18616" fmla="*/ 5097645 h 7250295"/>
                <a:gd name="connsiteX14-18617" fmla="*/ 371475 w 2213217"/>
                <a:gd name="connsiteY14-18618" fmla="*/ 6145395 h 7250295"/>
                <a:gd name="connsiteX15-18619" fmla="*/ 371475 w 2213217"/>
                <a:gd name="connsiteY15-18620" fmla="*/ 6621645 h 7250295"/>
                <a:gd name="connsiteX16-18621" fmla="*/ 400050 w 2213217"/>
                <a:gd name="connsiteY16-18622" fmla="*/ 6821670 h 7250295"/>
                <a:gd name="connsiteX17-18623" fmla="*/ 323850 w 2213217"/>
                <a:gd name="connsiteY17-18624" fmla="*/ 7002645 h 7250295"/>
                <a:gd name="connsiteX18-18625" fmla="*/ 533400 w 2213217"/>
                <a:gd name="connsiteY18-18626" fmla="*/ 7250295 h 7250295"/>
                <a:gd name="connsiteX19-18627" fmla="*/ 952500 w 2213217"/>
                <a:gd name="connsiteY19-18628" fmla="*/ 7240770 h 7250295"/>
                <a:gd name="connsiteX20-18629" fmla="*/ 733425 w 2213217"/>
                <a:gd name="connsiteY20-18630" fmla="*/ 6821670 h 7250295"/>
                <a:gd name="connsiteX21-18631" fmla="*/ 790575 w 2213217"/>
                <a:gd name="connsiteY21-18632" fmla="*/ 6574020 h 7250295"/>
                <a:gd name="connsiteX22-18633" fmla="*/ 762000 w 2213217"/>
                <a:gd name="connsiteY22-18634" fmla="*/ 6250170 h 7250295"/>
                <a:gd name="connsiteX23-18635" fmla="*/ 885825 w 2213217"/>
                <a:gd name="connsiteY23-18636" fmla="*/ 5411970 h 7250295"/>
                <a:gd name="connsiteX24-18637" fmla="*/ 866775 w 2213217"/>
                <a:gd name="connsiteY24-18638" fmla="*/ 5326245 h 7250295"/>
                <a:gd name="connsiteX25-18639" fmla="*/ 971550 w 2213217"/>
                <a:gd name="connsiteY25-18640" fmla="*/ 5211945 h 7250295"/>
                <a:gd name="connsiteX26-18641" fmla="*/ 962025 w 2213217"/>
                <a:gd name="connsiteY26-18642" fmla="*/ 5069070 h 7250295"/>
                <a:gd name="connsiteX27-18643" fmla="*/ 1104900 w 2213217"/>
                <a:gd name="connsiteY27-18644" fmla="*/ 4526145 h 7250295"/>
                <a:gd name="connsiteX28-18645" fmla="*/ 1123950 w 2213217"/>
                <a:gd name="connsiteY28-18646" fmla="*/ 4392795 h 7250295"/>
                <a:gd name="connsiteX29-18647" fmla="*/ 1276350 w 2213217"/>
                <a:gd name="connsiteY29-18648" fmla="*/ 4649970 h 7250295"/>
                <a:gd name="connsiteX30-18649" fmla="*/ 1352550 w 2213217"/>
                <a:gd name="connsiteY30-18650" fmla="*/ 4926195 h 7250295"/>
                <a:gd name="connsiteX31-18651" fmla="*/ 1333500 w 2213217"/>
                <a:gd name="connsiteY31-18652" fmla="*/ 5069070 h 7250295"/>
                <a:gd name="connsiteX32-18653" fmla="*/ 1371600 w 2213217"/>
                <a:gd name="connsiteY32-18654" fmla="*/ 5078595 h 7250295"/>
                <a:gd name="connsiteX33-18655" fmla="*/ 1262198 w 2213217"/>
                <a:gd name="connsiteY33-18656" fmla="*/ 5554244 h 7250295"/>
                <a:gd name="connsiteX34-18657" fmla="*/ 1263220 w 2213217"/>
                <a:gd name="connsiteY34-18658" fmla="*/ 6360264 h 7250295"/>
                <a:gd name="connsiteX35-18659" fmla="*/ 1336385 w 2213217"/>
                <a:gd name="connsiteY35-18660" fmla="*/ 6540277 h 7250295"/>
                <a:gd name="connsiteX36-18661" fmla="*/ 1285605 w 2213217"/>
                <a:gd name="connsiteY36-18662" fmla="*/ 6741714 h 7250295"/>
                <a:gd name="connsiteX37-18663" fmla="*/ 1303783 w 2213217"/>
                <a:gd name="connsiteY37-18664" fmla="*/ 6828040 h 7250295"/>
                <a:gd name="connsiteX38-18665" fmla="*/ 1313579 w 2213217"/>
                <a:gd name="connsiteY38-18666" fmla="*/ 7020824 h 7250295"/>
                <a:gd name="connsiteX39-18667" fmla="*/ 1760353 w 2213217"/>
                <a:gd name="connsiteY39-18668" fmla="*/ 7189119 h 7250295"/>
                <a:gd name="connsiteX40-18669" fmla="*/ 2189006 w 2213217"/>
                <a:gd name="connsiteY40-18670" fmla="*/ 7199125 h 7250295"/>
                <a:gd name="connsiteX41-18671" fmla="*/ 2171850 w 2213217"/>
                <a:gd name="connsiteY41-18672" fmla="*/ 7046786 h 7250295"/>
                <a:gd name="connsiteX42-18673" fmla="*/ 1687247 w 2213217"/>
                <a:gd name="connsiteY42-18674" fmla="*/ 6680449 h 7250295"/>
                <a:gd name="connsiteX43-18675" fmla="*/ 1708130 w 2213217"/>
                <a:gd name="connsiteY43-18676" fmla="*/ 6550072 h 7250295"/>
                <a:gd name="connsiteX44-18677" fmla="*/ 1668617 w 2213217"/>
                <a:gd name="connsiteY44-18678" fmla="*/ 6451067 h 7250295"/>
                <a:gd name="connsiteX45-18679" fmla="*/ 1657350 w 2213217"/>
                <a:gd name="connsiteY45-18680" fmla="*/ 6250170 h 7250295"/>
                <a:gd name="connsiteX46-18681" fmla="*/ 1679014 w 2213217"/>
                <a:gd name="connsiteY46-18682" fmla="*/ 5979714 h 7250295"/>
                <a:gd name="connsiteX47-18683" fmla="*/ 1727631 w 2213217"/>
                <a:gd name="connsiteY47-18684" fmla="*/ 5512209 h 7250295"/>
                <a:gd name="connsiteX48-18685" fmla="*/ 1739049 w 2213217"/>
                <a:gd name="connsiteY48-18686" fmla="*/ 5363804 h 7250295"/>
                <a:gd name="connsiteX49-18687" fmla="*/ 1797611 w 2213217"/>
                <a:gd name="connsiteY49-18688" fmla="*/ 5317321 h 7250295"/>
                <a:gd name="connsiteX50-18689" fmla="*/ 1884207 w 2213217"/>
                <a:gd name="connsiteY50-18690" fmla="*/ 5097645 h 7250295"/>
                <a:gd name="connsiteX51-18691" fmla="*/ 1909357 w 2213217"/>
                <a:gd name="connsiteY51-18692" fmla="*/ 4805496 h 7250295"/>
                <a:gd name="connsiteX52-18693" fmla="*/ 1900373 w 2213217"/>
                <a:gd name="connsiteY52-18694" fmla="*/ 4348776 h 7250295"/>
                <a:gd name="connsiteX53-18695" fmla="*/ 1881052 w 2213217"/>
                <a:gd name="connsiteY53-18696" fmla="*/ 3902573 h 7250295"/>
                <a:gd name="connsiteX54-18697" fmla="*/ 1855362 w 2213217"/>
                <a:gd name="connsiteY54-18698" fmla="*/ 3584643 h 7250295"/>
                <a:gd name="connsiteX55-18699" fmla="*/ 2056257 w 2213217"/>
                <a:gd name="connsiteY55-18700" fmla="*/ 2654077 h 7250295"/>
                <a:gd name="connsiteX56-18701" fmla="*/ 2042707 w 2213217"/>
                <a:gd name="connsiteY56-18702" fmla="*/ 2404684 h 7250295"/>
                <a:gd name="connsiteX57-18703" fmla="*/ 1981200 w 2213217"/>
                <a:gd name="connsiteY57-18704" fmla="*/ 1864914 h 7250295"/>
                <a:gd name="connsiteX58-18705" fmla="*/ 1936459 w 2213217"/>
                <a:gd name="connsiteY58-18706" fmla="*/ 1677029 h 7250295"/>
                <a:gd name="connsiteX59-18707" fmla="*/ 1922037 w 2213217"/>
                <a:gd name="connsiteY59-18708" fmla="*/ 1432534 h 7250295"/>
                <a:gd name="connsiteX60-18709" fmla="*/ 1874412 w 2213217"/>
                <a:gd name="connsiteY60-18710" fmla="*/ 1302338 h 7250295"/>
                <a:gd name="connsiteX61-18711" fmla="*/ 1407687 w 2213217"/>
                <a:gd name="connsiteY61-18712" fmla="*/ 1134975 h 7250295"/>
                <a:gd name="connsiteX62-18713" fmla="*/ 1309221 w 2213217"/>
                <a:gd name="connsiteY62-18714" fmla="*/ 1020075 h 7250295"/>
                <a:gd name="connsiteX63-18715" fmla="*/ 1365230 w 2213217"/>
                <a:gd name="connsiteY63-18716" fmla="*/ 821521 h 7250295"/>
                <a:gd name="connsiteX64-18717" fmla="*/ 1433407 w 2213217"/>
                <a:gd name="connsiteY64-18718" fmla="*/ 622909 h 7250295"/>
                <a:gd name="connsiteX65-18719" fmla="*/ 1444916 w 2213217"/>
                <a:gd name="connsiteY65-18720" fmla="*/ 380757 h 7250295"/>
                <a:gd name="connsiteX66-18721" fmla="*/ 1330946 w 2213217"/>
                <a:gd name="connsiteY66-18722" fmla="*/ 143773 h 7250295"/>
                <a:gd name="connsiteX67-18723" fmla="*/ 1063645 w 2213217"/>
                <a:gd name="connsiteY67-18724" fmla="*/ 568 h 7250295"/>
                <a:gd name="connsiteX0-18725" fmla="*/ 1063645 w 2213217"/>
                <a:gd name="connsiteY0-18726" fmla="*/ 568 h 7250295"/>
                <a:gd name="connsiteX1-18727" fmla="*/ 809625 w 2213217"/>
                <a:gd name="connsiteY1-18728" fmla="*/ 116070 h 7250295"/>
                <a:gd name="connsiteX2-18729" fmla="*/ 685800 w 2213217"/>
                <a:gd name="connsiteY2-18730" fmla="*/ 297045 h 7250295"/>
                <a:gd name="connsiteX3-18731" fmla="*/ 704850 w 2213217"/>
                <a:gd name="connsiteY3-18732" fmla="*/ 620895 h 7250295"/>
                <a:gd name="connsiteX4-18733" fmla="*/ 838200 w 2213217"/>
                <a:gd name="connsiteY4-18734" fmla="*/ 897120 h 7250295"/>
                <a:gd name="connsiteX5-18735" fmla="*/ 742950 w 2213217"/>
                <a:gd name="connsiteY5-18736" fmla="*/ 1011420 h 7250295"/>
                <a:gd name="connsiteX6-18737" fmla="*/ 133350 w 2213217"/>
                <a:gd name="connsiteY6-18738" fmla="*/ 1220970 h 7250295"/>
                <a:gd name="connsiteX7-18739" fmla="*/ 0 w 2213217"/>
                <a:gd name="connsiteY7-18740" fmla="*/ 2211570 h 7250295"/>
                <a:gd name="connsiteX8-18741" fmla="*/ 333375 w 2213217"/>
                <a:gd name="connsiteY8-18742" fmla="*/ 3106920 h 7250295"/>
                <a:gd name="connsiteX9-18743" fmla="*/ 247650 w 2213217"/>
                <a:gd name="connsiteY9-18744" fmla="*/ 3840345 h 7250295"/>
                <a:gd name="connsiteX10-18745" fmla="*/ 371475 w 2213217"/>
                <a:gd name="connsiteY10-18746" fmla="*/ 4059420 h 7250295"/>
                <a:gd name="connsiteX11-18747" fmla="*/ 495300 w 2213217"/>
                <a:gd name="connsiteY11-18748" fmla="*/ 4278495 h 7250295"/>
                <a:gd name="connsiteX12-18749" fmla="*/ 476250 w 2213217"/>
                <a:gd name="connsiteY12-18750" fmla="*/ 4735695 h 7250295"/>
                <a:gd name="connsiteX13-18751" fmla="*/ 476250 w 2213217"/>
                <a:gd name="connsiteY13-18752" fmla="*/ 5097645 h 7250295"/>
                <a:gd name="connsiteX14-18753" fmla="*/ 371475 w 2213217"/>
                <a:gd name="connsiteY14-18754" fmla="*/ 6145395 h 7250295"/>
                <a:gd name="connsiteX15-18755" fmla="*/ 371475 w 2213217"/>
                <a:gd name="connsiteY15-18756" fmla="*/ 6621645 h 7250295"/>
                <a:gd name="connsiteX16-18757" fmla="*/ 400050 w 2213217"/>
                <a:gd name="connsiteY16-18758" fmla="*/ 6821670 h 7250295"/>
                <a:gd name="connsiteX17-18759" fmla="*/ 323850 w 2213217"/>
                <a:gd name="connsiteY17-18760" fmla="*/ 7002645 h 7250295"/>
                <a:gd name="connsiteX18-18761" fmla="*/ 533400 w 2213217"/>
                <a:gd name="connsiteY18-18762" fmla="*/ 7250295 h 7250295"/>
                <a:gd name="connsiteX19-18763" fmla="*/ 952500 w 2213217"/>
                <a:gd name="connsiteY19-18764" fmla="*/ 7240770 h 7250295"/>
                <a:gd name="connsiteX20-18765" fmla="*/ 733425 w 2213217"/>
                <a:gd name="connsiteY20-18766" fmla="*/ 6821670 h 7250295"/>
                <a:gd name="connsiteX21-18767" fmla="*/ 790575 w 2213217"/>
                <a:gd name="connsiteY21-18768" fmla="*/ 6574020 h 7250295"/>
                <a:gd name="connsiteX22-18769" fmla="*/ 762000 w 2213217"/>
                <a:gd name="connsiteY22-18770" fmla="*/ 6250170 h 7250295"/>
                <a:gd name="connsiteX23-18771" fmla="*/ 885825 w 2213217"/>
                <a:gd name="connsiteY23-18772" fmla="*/ 5411970 h 7250295"/>
                <a:gd name="connsiteX24-18773" fmla="*/ 866775 w 2213217"/>
                <a:gd name="connsiteY24-18774" fmla="*/ 5326245 h 7250295"/>
                <a:gd name="connsiteX25-18775" fmla="*/ 971550 w 2213217"/>
                <a:gd name="connsiteY25-18776" fmla="*/ 5211945 h 7250295"/>
                <a:gd name="connsiteX26-18777" fmla="*/ 962025 w 2213217"/>
                <a:gd name="connsiteY26-18778" fmla="*/ 5069070 h 7250295"/>
                <a:gd name="connsiteX27-18779" fmla="*/ 1104900 w 2213217"/>
                <a:gd name="connsiteY27-18780" fmla="*/ 4526145 h 7250295"/>
                <a:gd name="connsiteX28-18781" fmla="*/ 1123950 w 2213217"/>
                <a:gd name="connsiteY28-18782" fmla="*/ 4392795 h 7250295"/>
                <a:gd name="connsiteX29-18783" fmla="*/ 1276350 w 2213217"/>
                <a:gd name="connsiteY29-18784" fmla="*/ 4649970 h 7250295"/>
                <a:gd name="connsiteX30-18785" fmla="*/ 1352550 w 2213217"/>
                <a:gd name="connsiteY30-18786" fmla="*/ 4926195 h 7250295"/>
                <a:gd name="connsiteX31-18787" fmla="*/ 1333500 w 2213217"/>
                <a:gd name="connsiteY31-18788" fmla="*/ 5069070 h 7250295"/>
                <a:gd name="connsiteX32-18789" fmla="*/ 1371600 w 2213217"/>
                <a:gd name="connsiteY32-18790" fmla="*/ 5078595 h 7250295"/>
                <a:gd name="connsiteX33-18791" fmla="*/ 1262198 w 2213217"/>
                <a:gd name="connsiteY33-18792" fmla="*/ 5554244 h 7250295"/>
                <a:gd name="connsiteX34-18793" fmla="*/ 1263220 w 2213217"/>
                <a:gd name="connsiteY34-18794" fmla="*/ 6360264 h 7250295"/>
                <a:gd name="connsiteX35-18795" fmla="*/ 1336385 w 2213217"/>
                <a:gd name="connsiteY35-18796" fmla="*/ 6540277 h 7250295"/>
                <a:gd name="connsiteX36-18797" fmla="*/ 1285605 w 2213217"/>
                <a:gd name="connsiteY36-18798" fmla="*/ 6741714 h 7250295"/>
                <a:gd name="connsiteX37-18799" fmla="*/ 1303783 w 2213217"/>
                <a:gd name="connsiteY37-18800" fmla="*/ 6828040 h 7250295"/>
                <a:gd name="connsiteX38-18801" fmla="*/ 1313579 w 2213217"/>
                <a:gd name="connsiteY38-18802" fmla="*/ 7020824 h 7250295"/>
                <a:gd name="connsiteX39-18803" fmla="*/ 1760353 w 2213217"/>
                <a:gd name="connsiteY39-18804" fmla="*/ 7189119 h 7250295"/>
                <a:gd name="connsiteX40-18805" fmla="*/ 2189006 w 2213217"/>
                <a:gd name="connsiteY40-18806" fmla="*/ 7199125 h 7250295"/>
                <a:gd name="connsiteX41-18807" fmla="*/ 2171850 w 2213217"/>
                <a:gd name="connsiteY41-18808" fmla="*/ 7046786 h 7250295"/>
                <a:gd name="connsiteX42-18809" fmla="*/ 1687247 w 2213217"/>
                <a:gd name="connsiteY42-18810" fmla="*/ 6680449 h 7250295"/>
                <a:gd name="connsiteX43-18811" fmla="*/ 1708130 w 2213217"/>
                <a:gd name="connsiteY43-18812" fmla="*/ 6550072 h 7250295"/>
                <a:gd name="connsiteX44-18813" fmla="*/ 1668617 w 2213217"/>
                <a:gd name="connsiteY44-18814" fmla="*/ 6451067 h 7250295"/>
                <a:gd name="connsiteX45-18815" fmla="*/ 1657350 w 2213217"/>
                <a:gd name="connsiteY45-18816" fmla="*/ 6250170 h 7250295"/>
                <a:gd name="connsiteX46-18817" fmla="*/ 1679014 w 2213217"/>
                <a:gd name="connsiteY46-18818" fmla="*/ 5979714 h 7250295"/>
                <a:gd name="connsiteX47-18819" fmla="*/ 1727631 w 2213217"/>
                <a:gd name="connsiteY47-18820" fmla="*/ 5512209 h 7250295"/>
                <a:gd name="connsiteX48-18821" fmla="*/ 1739049 w 2213217"/>
                <a:gd name="connsiteY48-18822" fmla="*/ 5363804 h 7250295"/>
                <a:gd name="connsiteX49-18823" fmla="*/ 1797611 w 2213217"/>
                <a:gd name="connsiteY49-18824" fmla="*/ 5317321 h 7250295"/>
                <a:gd name="connsiteX50-18825" fmla="*/ 1884207 w 2213217"/>
                <a:gd name="connsiteY50-18826" fmla="*/ 5097645 h 7250295"/>
                <a:gd name="connsiteX51-18827" fmla="*/ 1909357 w 2213217"/>
                <a:gd name="connsiteY51-18828" fmla="*/ 4805496 h 7250295"/>
                <a:gd name="connsiteX52-18829" fmla="*/ 1900373 w 2213217"/>
                <a:gd name="connsiteY52-18830" fmla="*/ 4348776 h 7250295"/>
                <a:gd name="connsiteX53-18831" fmla="*/ 1881052 w 2213217"/>
                <a:gd name="connsiteY53-18832" fmla="*/ 3902573 h 7250295"/>
                <a:gd name="connsiteX54-18833" fmla="*/ 1855362 w 2213217"/>
                <a:gd name="connsiteY54-18834" fmla="*/ 3584643 h 7250295"/>
                <a:gd name="connsiteX55-18835" fmla="*/ 2056257 w 2213217"/>
                <a:gd name="connsiteY55-18836" fmla="*/ 2654077 h 7250295"/>
                <a:gd name="connsiteX56-18837" fmla="*/ 2042707 w 2213217"/>
                <a:gd name="connsiteY56-18838" fmla="*/ 2404684 h 7250295"/>
                <a:gd name="connsiteX57-18839" fmla="*/ 1981200 w 2213217"/>
                <a:gd name="connsiteY57-18840" fmla="*/ 1864914 h 7250295"/>
                <a:gd name="connsiteX58-18841" fmla="*/ 1936459 w 2213217"/>
                <a:gd name="connsiteY58-18842" fmla="*/ 1677029 h 7250295"/>
                <a:gd name="connsiteX59-18843" fmla="*/ 1922037 w 2213217"/>
                <a:gd name="connsiteY59-18844" fmla="*/ 1432534 h 7250295"/>
                <a:gd name="connsiteX60-18845" fmla="*/ 1874412 w 2213217"/>
                <a:gd name="connsiteY60-18846" fmla="*/ 1302338 h 7250295"/>
                <a:gd name="connsiteX61-18847" fmla="*/ 1407687 w 2213217"/>
                <a:gd name="connsiteY61-18848" fmla="*/ 1134975 h 7250295"/>
                <a:gd name="connsiteX62-18849" fmla="*/ 1309221 w 2213217"/>
                <a:gd name="connsiteY62-18850" fmla="*/ 1020075 h 7250295"/>
                <a:gd name="connsiteX63-18851" fmla="*/ 1365230 w 2213217"/>
                <a:gd name="connsiteY63-18852" fmla="*/ 821521 h 7250295"/>
                <a:gd name="connsiteX64-18853" fmla="*/ 1433407 w 2213217"/>
                <a:gd name="connsiteY64-18854" fmla="*/ 622909 h 7250295"/>
                <a:gd name="connsiteX65-18855" fmla="*/ 1444916 w 2213217"/>
                <a:gd name="connsiteY65-18856" fmla="*/ 380757 h 7250295"/>
                <a:gd name="connsiteX66-18857" fmla="*/ 1330946 w 2213217"/>
                <a:gd name="connsiteY66-18858" fmla="*/ 143773 h 7250295"/>
                <a:gd name="connsiteX67-18859" fmla="*/ 1063645 w 2213217"/>
                <a:gd name="connsiteY67-18860" fmla="*/ 568 h 7250295"/>
                <a:gd name="connsiteX0-18861" fmla="*/ 1063645 w 2213217"/>
                <a:gd name="connsiteY0-18862" fmla="*/ 568 h 7250295"/>
                <a:gd name="connsiteX1-18863" fmla="*/ 809625 w 2213217"/>
                <a:gd name="connsiteY1-18864" fmla="*/ 116070 h 7250295"/>
                <a:gd name="connsiteX2-18865" fmla="*/ 685800 w 2213217"/>
                <a:gd name="connsiteY2-18866" fmla="*/ 297045 h 7250295"/>
                <a:gd name="connsiteX3-18867" fmla="*/ 704850 w 2213217"/>
                <a:gd name="connsiteY3-18868" fmla="*/ 620895 h 7250295"/>
                <a:gd name="connsiteX4-18869" fmla="*/ 838200 w 2213217"/>
                <a:gd name="connsiteY4-18870" fmla="*/ 897120 h 7250295"/>
                <a:gd name="connsiteX5-18871" fmla="*/ 742950 w 2213217"/>
                <a:gd name="connsiteY5-18872" fmla="*/ 1011420 h 7250295"/>
                <a:gd name="connsiteX6-18873" fmla="*/ 133350 w 2213217"/>
                <a:gd name="connsiteY6-18874" fmla="*/ 1220970 h 7250295"/>
                <a:gd name="connsiteX7-18875" fmla="*/ 0 w 2213217"/>
                <a:gd name="connsiteY7-18876" fmla="*/ 2211570 h 7250295"/>
                <a:gd name="connsiteX8-18877" fmla="*/ 333375 w 2213217"/>
                <a:gd name="connsiteY8-18878" fmla="*/ 3106920 h 7250295"/>
                <a:gd name="connsiteX9-18879" fmla="*/ 247650 w 2213217"/>
                <a:gd name="connsiteY9-18880" fmla="*/ 3840345 h 7250295"/>
                <a:gd name="connsiteX10-18881" fmla="*/ 371475 w 2213217"/>
                <a:gd name="connsiteY10-18882" fmla="*/ 4059420 h 7250295"/>
                <a:gd name="connsiteX11-18883" fmla="*/ 495300 w 2213217"/>
                <a:gd name="connsiteY11-18884" fmla="*/ 4278495 h 7250295"/>
                <a:gd name="connsiteX12-18885" fmla="*/ 476250 w 2213217"/>
                <a:gd name="connsiteY12-18886" fmla="*/ 4735695 h 7250295"/>
                <a:gd name="connsiteX13-18887" fmla="*/ 476250 w 2213217"/>
                <a:gd name="connsiteY13-18888" fmla="*/ 5097645 h 7250295"/>
                <a:gd name="connsiteX14-18889" fmla="*/ 371475 w 2213217"/>
                <a:gd name="connsiteY14-18890" fmla="*/ 6145395 h 7250295"/>
                <a:gd name="connsiteX15-18891" fmla="*/ 371475 w 2213217"/>
                <a:gd name="connsiteY15-18892" fmla="*/ 6621645 h 7250295"/>
                <a:gd name="connsiteX16-18893" fmla="*/ 400050 w 2213217"/>
                <a:gd name="connsiteY16-18894" fmla="*/ 6821670 h 7250295"/>
                <a:gd name="connsiteX17-18895" fmla="*/ 323850 w 2213217"/>
                <a:gd name="connsiteY17-18896" fmla="*/ 7002645 h 7250295"/>
                <a:gd name="connsiteX18-18897" fmla="*/ 533400 w 2213217"/>
                <a:gd name="connsiteY18-18898" fmla="*/ 7250295 h 7250295"/>
                <a:gd name="connsiteX19-18899" fmla="*/ 952500 w 2213217"/>
                <a:gd name="connsiteY19-18900" fmla="*/ 7240770 h 7250295"/>
                <a:gd name="connsiteX20-18901" fmla="*/ 733425 w 2213217"/>
                <a:gd name="connsiteY20-18902" fmla="*/ 6821670 h 7250295"/>
                <a:gd name="connsiteX21-18903" fmla="*/ 790575 w 2213217"/>
                <a:gd name="connsiteY21-18904" fmla="*/ 6574020 h 7250295"/>
                <a:gd name="connsiteX22-18905" fmla="*/ 762000 w 2213217"/>
                <a:gd name="connsiteY22-18906" fmla="*/ 6250170 h 7250295"/>
                <a:gd name="connsiteX23-18907" fmla="*/ 885825 w 2213217"/>
                <a:gd name="connsiteY23-18908" fmla="*/ 5411970 h 7250295"/>
                <a:gd name="connsiteX24-18909" fmla="*/ 866775 w 2213217"/>
                <a:gd name="connsiteY24-18910" fmla="*/ 5326245 h 7250295"/>
                <a:gd name="connsiteX25-18911" fmla="*/ 971550 w 2213217"/>
                <a:gd name="connsiteY25-18912" fmla="*/ 5211945 h 7250295"/>
                <a:gd name="connsiteX26-18913" fmla="*/ 962025 w 2213217"/>
                <a:gd name="connsiteY26-18914" fmla="*/ 5069070 h 7250295"/>
                <a:gd name="connsiteX27-18915" fmla="*/ 1104900 w 2213217"/>
                <a:gd name="connsiteY27-18916" fmla="*/ 4526145 h 7250295"/>
                <a:gd name="connsiteX28-18917" fmla="*/ 1123950 w 2213217"/>
                <a:gd name="connsiteY28-18918" fmla="*/ 4392795 h 7250295"/>
                <a:gd name="connsiteX29-18919" fmla="*/ 1276350 w 2213217"/>
                <a:gd name="connsiteY29-18920" fmla="*/ 4649970 h 7250295"/>
                <a:gd name="connsiteX30-18921" fmla="*/ 1352550 w 2213217"/>
                <a:gd name="connsiteY30-18922" fmla="*/ 4926195 h 7250295"/>
                <a:gd name="connsiteX31-18923" fmla="*/ 1333500 w 2213217"/>
                <a:gd name="connsiteY31-18924" fmla="*/ 5069070 h 7250295"/>
                <a:gd name="connsiteX32-18925" fmla="*/ 1371600 w 2213217"/>
                <a:gd name="connsiteY32-18926" fmla="*/ 5078595 h 7250295"/>
                <a:gd name="connsiteX33-18927" fmla="*/ 1262198 w 2213217"/>
                <a:gd name="connsiteY33-18928" fmla="*/ 5554244 h 7250295"/>
                <a:gd name="connsiteX34-18929" fmla="*/ 1263220 w 2213217"/>
                <a:gd name="connsiteY34-18930" fmla="*/ 6360264 h 7250295"/>
                <a:gd name="connsiteX35-18931" fmla="*/ 1336385 w 2213217"/>
                <a:gd name="connsiteY35-18932" fmla="*/ 6540277 h 7250295"/>
                <a:gd name="connsiteX36-18933" fmla="*/ 1285605 w 2213217"/>
                <a:gd name="connsiteY36-18934" fmla="*/ 6741714 h 7250295"/>
                <a:gd name="connsiteX37-18935" fmla="*/ 1303783 w 2213217"/>
                <a:gd name="connsiteY37-18936" fmla="*/ 6828040 h 7250295"/>
                <a:gd name="connsiteX38-18937" fmla="*/ 1313579 w 2213217"/>
                <a:gd name="connsiteY38-18938" fmla="*/ 7020824 h 7250295"/>
                <a:gd name="connsiteX39-18939" fmla="*/ 1760353 w 2213217"/>
                <a:gd name="connsiteY39-18940" fmla="*/ 7189119 h 7250295"/>
                <a:gd name="connsiteX40-18941" fmla="*/ 2189006 w 2213217"/>
                <a:gd name="connsiteY40-18942" fmla="*/ 7199125 h 7250295"/>
                <a:gd name="connsiteX41-18943" fmla="*/ 2171850 w 2213217"/>
                <a:gd name="connsiteY41-18944" fmla="*/ 7046786 h 7250295"/>
                <a:gd name="connsiteX42-18945" fmla="*/ 1687247 w 2213217"/>
                <a:gd name="connsiteY42-18946" fmla="*/ 6680449 h 7250295"/>
                <a:gd name="connsiteX43-18947" fmla="*/ 1708130 w 2213217"/>
                <a:gd name="connsiteY43-18948" fmla="*/ 6550072 h 7250295"/>
                <a:gd name="connsiteX44-18949" fmla="*/ 1668617 w 2213217"/>
                <a:gd name="connsiteY44-18950" fmla="*/ 6451067 h 7250295"/>
                <a:gd name="connsiteX45-18951" fmla="*/ 1657350 w 2213217"/>
                <a:gd name="connsiteY45-18952" fmla="*/ 6250170 h 7250295"/>
                <a:gd name="connsiteX46-18953" fmla="*/ 1679014 w 2213217"/>
                <a:gd name="connsiteY46-18954" fmla="*/ 5979714 h 7250295"/>
                <a:gd name="connsiteX47-18955" fmla="*/ 1727631 w 2213217"/>
                <a:gd name="connsiteY47-18956" fmla="*/ 5512209 h 7250295"/>
                <a:gd name="connsiteX48-18957" fmla="*/ 1739049 w 2213217"/>
                <a:gd name="connsiteY48-18958" fmla="*/ 5363804 h 7250295"/>
                <a:gd name="connsiteX49-18959" fmla="*/ 1797611 w 2213217"/>
                <a:gd name="connsiteY49-18960" fmla="*/ 5317321 h 7250295"/>
                <a:gd name="connsiteX50-18961" fmla="*/ 1884207 w 2213217"/>
                <a:gd name="connsiteY50-18962" fmla="*/ 5097645 h 7250295"/>
                <a:gd name="connsiteX51-18963" fmla="*/ 1909357 w 2213217"/>
                <a:gd name="connsiteY51-18964" fmla="*/ 4805496 h 7250295"/>
                <a:gd name="connsiteX52-18965" fmla="*/ 1900373 w 2213217"/>
                <a:gd name="connsiteY52-18966" fmla="*/ 4348776 h 7250295"/>
                <a:gd name="connsiteX53-18967" fmla="*/ 1881052 w 2213217"/>
                <a:gd name="connsiteY53-18968" fmla="*/ 3902573 h 7250295"/>
                <a:gd name="connsiteX54-18969" fmla="*/ 1855362 w 2213217"/>
                <a:gd name="connsiteY54-18970" fmla="*/ 3584643 h 7250295"/>
                <a:gd name="connsiteX55-18971" fmla="*/ 2056257 w 2213217"/>
                <a:gd name="connsiteY55-18972" fmla="*/ 2654077 h 7250295"/>
                <a:gd name="connsiteX56-18973" fmla="*/ 2042707 w 2213217"/>
                <a:gd name="connsiteY56-18974" fmla="*/ 2404684 h 7250295"/>
                <a:gd name="connsiteX57-18975" fmla="*/ 1981200 w 2213217"/>
                <a:gd name="connsiteY57-18976" fmla="*/ 1864914 h 7250295"/>
                <a:gd name="connsiteX58-18977" fmla="*/ 1936459 w 2213217"/>
                <a:gd name="connsiteY58-18978" fmla="*/ 1677029 h 7250295"/>
                <a:gd name="connsiteX59-18979" fmla="*/ 1922037 w 2213217"/>
                <a:gd name="connsiteY59-18980" fmla="*/ 1432534 h 7250295"/>
                <a:gd name="connsiteX60-18981" fmla="*/ 1874412 w 2213217"/>
                <a:gd name="connsiteY60-18982" fmla="*/ 1302338 h 7250295"/>
                <a:gd name="connsiteX61-18983" fmla="*/ 1407687 w 2213217"/>
                <a:gd name="connsiteY61-18984" fmla="*/ 1134975 h 7250295"/>
                <a:gd name="connsiteX62-18985" fmla="*/ 1309221 w 2213217"/>
                <a:gd name="connsiteY62-18986" fmla="*/ 1020075 h 7250295"/>
                <a:gd name="connsiteX63-18987" fmla="*/ 1365230 w 2213217"/>
                <a:gd name="connsiteY63-18988" fmla="*/ 821521 h 7250295"/>
                <a:gd name="connsiteX64-18989" fmla="*/ 1433407 w 2213217"/>
                <a:gd name="connsiteY64-18990" fmla="*/ 622909 h 7250295"/>
                <a:gd name="connsiteX65-18991" fmla="*/ 1444916 w 2213217"/>
                <a:gd name="connsiteY65-18992" fmla="*/ 380757 h 7250295"/>
                <a:gd name="connsiteX66-18993" fmla="*/ 1330946 w 2213217"/>
                <a:gd name="connsiteY66-18994" fmla="*/ 143773 h 7250295"/>
                <a:gd name="connsiteX67-18995" fmla="*/ 1063645 w 2213217"/>
                <a:gd name="connsiteY67-18996" fmla="*/ 568 h 7250295"/>
                <a:gd name="connsiteX0-18997" fmla="*/ 1063645 w 2213217"/>
                <a:gd name="connsiteY0-18998" fmla="*/ 568 h 7250295"/>
                <a:gd name="connsiteX1-18999" fmla="*/ 809625 w 2213217"/>
                <a:gd name="connsiteY1-19000" fmla="*/ 116070 h 7250295"/>
                <a:gd name="connsiteX2-19001" fmla="*/ 685800 w 2213217"/>
                <a:gd name="connsiteY2-19002" fmla="*/ 297045 h 7250295"/>
                <a:gd name="connsiteX3-19003" fmla="*/ 704850 w 2213217"/>
                <a:gd name="connsiteY3-19004" fmla="*/ 620895 h 7250295"/>
                <a:gd name="connsiteX4-19005" fmla="*/ 838200 w 2213217"/>
                <a:gd name="connsiteY4-19006" fmla="*/ 897120 h 7250295"/>
                <a:gd name="connsiteX5-19007" fmla="*/ 742950 w 2213217"/>
                <a:gd name="connsiteY5-19008" fmla="*/ 1011420 h 7250295"/>
                <a:gd name="connsiteX6-19009" fmla="*/ 133350 w 2213217"/>
                <a:gd name="connsiteY6-19010" fmla="*/ 1220970 h 7250295"/>
                <a:gd name="connsiteX7-19011" fmla="*/ 0 w 2213217"/>
                <a:gd name="connsiteY7-19012" fmla="*/ 2211570 h 7250295"/>
                <a:gd name="connsiteX8-19013" fmla="*/ 333375 w 2213217"/>
                <a:gd name="connsiteY8-19014" fmla="*/ 3106920 h 7250295"/>
                <a:gd name="connsiteX9-19015" fmla="*/ 247650 w 2213217"/>
                <a:gd name="connsiteY9-19016" fmla="*/ 3840345 h 7250295"/>
                <a:gd name="connsiteX10-19017" fmla="*/ 371475 w 2213217"/>
                <a:gd name="connsiteY10-19018" fmla="*/ 4059420 h 7250295"/>
                <a:gd name="connsiteX11-19019" fmla="*/ 495300 w 2213217"/>
                <a:gd name="connsiteY11-19020" fmla="*/ 4278495 h 7250295"/>
                <a:gd name="connsiteX12-19021" fmla="*/ 476250 w 2213217"/>
                <a:gd name="connsiteY12-19022" fmla="*/ 4735695 h 7250295"/>
                <a:gd name="connsiteX13-19023" fmla="*/ 476250 w 2213217"/>
                <a:gd name="connsiteY13-19024" fmla="*/ 5097645 h 7250295"/>
                <a:gd name="connsiteX14-19025" fmla="*/ 371475 w 2213217"/>
                <a:gd name="connsiteY14-19026" fmla="*/ 6145395 h 7250295"/>
                <a:gd name="connsiteX15-19027" fmla="*/ 371475 w 2213217"/>
                <a:gd name="connsiteY15-19028" fmla="*/ 6621645 h 7250295"/>
                <a:gd name="connsiteX16-19029" fmla="*/ 400050 w 2213217"/>
                <a:gd name="connsiteY16-19030" fmla="*/ 6821670 h 7250295"/>
                <a:gd name="connsiteX17-19031" fmla="*/ 323850 w 2213217"/>
                <a:gd name="connsiteY17-19032" fmla="*/ 7002645 h 7250295"/>
                <a:gd name="connsiteX18-19033" fmla="*/ 533400 w 2213217"/>
                <a:gd name="connsiteY18-19034" fmla="*/ 7250295 h 7250295"/>
                <a:gd name="connsiteX19-19035" fmla="*/ 952500 w 2213217"/>
                <a:gd name="connsiteY19-19036" fmla="*/ 7240770 h 7250295"/>
                <a:gd name="connsiteX20-19037" fmla="*/ 733425 w 2213217"/>
                <a:gd name="connsiteY20-19038" fmla="*/ 6821670 h 7250295"/>
                <a:gd name="connsiteX21-19039" fmla="*/ 790575 w 2213217"/>
                <a:gd name="connsiteY21-19040" fmla="*/ 6574020 h 7250295"/>
                <a:gd name="connsiteX22-19041" fmla="*/ 762000 w 2213217"/>
                <a:gd name="connsiteY22-19042" fmla="*/ 6250170 h 7250295"/>
                <a:gd name="connsiteX23-19043" fmla="*/ 885825 w 2213217"/>
                <a:gd name="connsiteY23-19044" fmla="*/ 5411970 h 7250295"/>
                <a:gd name="connsiteX24-19045" fmla="*/ 866775 w 2213217"/>
                <a:gd name="connsiteY24-19046" fmla="*/ 5326245 h 7250295"/>
                <a:gd name="connsiteX25-19047" fmla="*/ 971550 w 2213217"/>
                <a:gd name="connsiteY25-19048" fmla="*/ 5211945 h 7250295"/>
                <a:gd name="connsiteX26-19049" fmla="*/ 962025 w 2213217"/>
                <a:gd name="connsiteY26-19050" fmla="*/ 5069070 h 7250295"/>
                <a:gd name="connsiteX27-19051" fmla="*/ 1104900 w 2213217"/>
                <a:gd name="connsiteY27-19052" fmla="*/ 4526145 h 7250295"/>
                <a:gd name="connsiteX28-19053" fmla="*/ 1123950 w 2213217"/>
                <a:gd name="connsiteY28-19054" fmla="*/ 4392795 h 7250295"/>
                <a:gd name="connsiteX29-19055" fmla="*/ 1276350 w 2213217"/>
                <a:gd name="connsiteY29-19056" fmla="*/ 4649970 h 7250295"/>
                <a:gd name="connsiteX30-19057" fmla="*/ 1352550 w 2213217"/>
                <a:gd name="connsiteY30-19058" fmla="*/ 4926195 h 7250295"/>
                <a:gd name="connsiteX31-19059" fmla="*/ 1333500 w 2213217"/>
                <a:gd name="connsiteY31-19060" fmla="*/ 5069070 h 7250295"/>
                <a:gd name="connsiteX32-19061" fmla="*/ 1371600 w 2213217"/>
                <a:gd name="connsiteY32-19062" fmla="*/ 5078595 h 7250295"/>
                <a:gd name="connsiteX33-19063" fmla="*/ 1262198 w 2213217"/>
                <a:gd name="connsiteY33-19064" fmla="*/ 5554244 h 7250295"/>
                <a:gd name="connsiteX34-19065" fmla="*/ 1263220 w 2213217"/>
                <a:gd name="connsiteY34-19066" fmla="*/ 6360264 h 7250295"/>
                <a:gd name="connsiteX35-19067" fmla="*/ 1336385 w 2213217"/>
                <a:gd name="connsiteY35-19068" fmla="*/ 6540277 h 7250295"/>
                <a:gd name="connsiteX36-19069" fmla="*/ 1285605 w 2213217"/>
                <a:gd name="connsiteY36-19070" fmla="*/ 6741714 h 7250295"/>
                <a:gd name="connsiteX37-19071" fmla="*/ 1303783 w 2213217"/>
                <a:gd name="connsiteY37-19072" fmla="*/ 6828040 h 7250295"/>
                <a:gd name="connsiteX38-19073" fmla="*/ 1313579 w 2213217"/>
                <a:gd name="connsiteY38-19074" fmla="*/ 7020824 h 7250295"/>
                <a:gd name="connsiteX39-19075" fmla="*/ 1760353 w 2213217"/>
                <a:gd name="connsiteY39-19076" fmla="*/ 7189119 h 7250295"/>
                <a:gd name="connsiteX40-19077" fmla="*/ 2189006 w 2213217"/>
                <a:gd name="connsiteY40-19078" fmla="*/ 7199125 h 7250295"/>
                <a:gd name="connsiteX41-19079" fmla="*/ 2171850 w 2213217"/>
                <a:gd name="connsiteY41-19080" fmla="*/ 7046786 h 7250295"/>
                <a:gd name="connsiteX42-19081" fmla="*/ 1687247 w 2213217"/>
                <a:gd name="connsiteY42-19082" fmla="*/ 6680449 h 7250295"/>
                <a:gd name="connsiteX43-19083" fmla="*/ 1708130 w 2213217"/>
                <a:gd name="connsiteY43-19084" fmla="*/ 6550072 h 7250295"/>
                <a:gd name="connsiteX44-19085" fmla="*/ 1668617 w 2213217"/>
                <a:gd name="connsiteY44-19086" fmla="*/ 6451067 h 7250295"/>
                <a:gd name="connsiteX45-19087" fmla="*/ 1657350 w 2213217"/>
                <a:gd name="connsiteY45-19088" fmla="*/ 6250170 h 7250295"/>
                <a:gd name="connsiteX46-19089" fmla="*/ 1679014 w 2213217"/>
                <a:gd name="connsiteY46-19090" fmla="*/ 5979714 h 7250295"/>
                <a:gd name="connsiteX47-19091" fmla="*/ 1727631 w 2213217"/>
                <a:gd name="connsiteY47-19092" fmla="*/ 5512209 h 7250295"/>
                <a:gd name="connsiteX48-19093" fmla="*/ 1739049 w 2213217"/>
                <a:gd name="connsiteY48-19094" fmla="*/ 5363804 h 7250295"/>
                <a:gd name="connsiteX49-19095" fmla="*/ 1797611 w 2213217"/>
                <a:gd name="connsiteY49-19096" fmla="*/ 5317321 h 7250295"/>
                <a:gd name="connsiteX50-19097" fmla="*/ 1884207 w 2213217"/>
                <a:gd name="connsiteY50-19098" fmla="*/ 5097645 h 7250295"/>
                <a:gd name="connsiteX51-19099" fmla="*/ 1909357 w 2213217"/>
                <a:gd name="connsiteY51-19100" fmla="*/ 4805496 h 7250295"/>
                <a:gd name="connsiteX52-19101" fmla="*/ 1900373 w 2213217"/>
                <a:gd name="connsiteY52-19102" fmla="*/ 4348776 h 7250295"/>
                <a:gd name="connsiteX53-19103" fmla="*/ 1881052 w 2213217"/>
                <a:gd name="connsiteY53-19104" fmla="*/ 3902573 h 7250295"/>
                <a:gd name="connsiteX54-19105" fmla="*/ 1855362 w 2213217"/>
                <a:gd name="connsiteY54-19106" fmla="*/ 3584643 h 7250295"/>
                <a:gd name="connsiteX55-19107" fmla="*/ 2056257 w 2213217"/>
                <a:gd name="connsiteY55-19108" fmla="*/ 2654077 h 7250295"/>
                <a:gd name="connsiteX56-19109" fmla="*/ 2042707 w 2213217"/>
                <a:gd name="connsiteY56-19110" fmla="*/ 2404684 h 7250295"/>
                <a:gd name="connsiteX57-19111" fmla="*/ 1981200 w 2213217"/>
                <a:gd name="connsiteY57-19112" fmla="*/ 1864914 h 7250295"/>
                <a:gd name="connsiteX58-19113" fmla="*/ 1936459 w 2213217"/>
                <a:gd name="connsiteY58-19114" fmla="*/ 1677029 h 7250295"/>
                <a:gd name="connsiteX59-19115" fmla="*/ 1922037 w 2213217"/>
                <a:gd name="connsiteY59-19116" fmla="*/ 1432534 h 7250295"/>
                <a:gd name="connsiteX60-19117" fmla="*/ 1874412 w 2213217"/>
                <a:gd name="connsiteY60-19118" fmla="*/ 1302338 h 7250295"/>
                <a:gd name="connsiteX61-19119" fmla="*/ 1407687 w 2213217"/>
                <a:gd name="connsiteY61-19120" fmla="*/ 1134975 h 7250295"/>
                <a:gd name="connsiteX62-19121" fmla="*/ 1309221 w 2213217"/>
                <a:gd name="connsiteY62-19122" fmla="*/ 1020075 h 7250295"/>
                <a:gd name="connsiteX63-19123" fmla="*/ 1365230 w 2213217"/>
                <a:gd name="connsiteY63-19124" fmla="*/ 821521 h 7250295"/>
                <a:gd name="connsiteX64-19125" fmla="*/ 1433407 w 2213217"/>
                <a:gd name="connsiteY64-19126" fmla="*/ 622909 h 7250295"/>
                <a:gd name="connsiteX65-19127" fmla="*/ 1444916 w 2213217"/>
                <a:gd name="connsiteY65-19128" fmla="*/ 380757 h 7250295"/>
                <a:gd name="connsiteX66-19129" fmla="*/ 1330946 w 2213217"/>
                <a:gd name="connsiteY66-19130" fmla="*/ 143773 h 7250295"/>
                <a:gd name="connsiteX67-19131" fmla="*/ 1063645 w 2213217"/>
                <a:gd name="connsiteY67-19132" fmla="*/ 568 h 7250295"/>
                <a:gd name="connsiteX0-19133" fmla="*/ 1063645 w 2213217"/>
                <a:gd name="connsiteY0-19134" fmla="*/ 568 h 7250295"/>
                <a:gd name="connsiteX1-19135" fmla="*/ 809625 w 2213217"/>
                <a:gd name="connsiteY1-19136" fmla="*/ 116070 h 7250295"/>
                <a:gd name="connsiteX2-19137" fmla="*/ 685800 w 2213217"/>
                <a:gd name="connsiteY2-19138" fmla="*/ 297045 h 7250295"/>
                <a:gd name="connsiteX3-19139" fmla="*/ 704850 w 2213217"/>
                <a:gd name="connsiteY3-19140" fmla="*/ 620895 h 7250295"/>
                <a:gd name="connsiteX4-19141" fmla="*/ 838200 w 2213217"/>
                <a:gd name="connsiteY4-19142" fmla="*/ 897120 h 7250295"/>
                <a:gd name="connsiteX5-19143" fmla="*/ 742950 w 2213217"/>
                <a:gd name="connsiteY5-19144" fmla="*/ 1011420 h 7250295"/>
                <a:gd name="connsiteX6-19145" fmla="*/ 133350 w 2213217"/>
                <a:gd name="connsiteY6-19146" fmla="*/ 1220970 h 7250295"/>
                <a:gd name="connsiteX7-19147" fmla="*/ 0 w 2213217"/>
                <a:gd name="connsiteY7-19148" fmla="*/ 2211570 h 7250295"/>
                <a:gd name="connsiteX8-19149" fmla="*/ 333375 w 2213217"/>
                <a:gd name="connsiteY8-19150" fmla="*/ 3106920 h 7250295"/>
                <a:gd name="connsiteX9-19151" fmla="*/ 247650 w 2213217"/>
                <a:gd name="connsiteY9-19152" fmla="*/ 3840345 h 7250295"/>
                <a:gd name="connsiteX10-19153" fmla="*/ 371475 w 2213217"/>
                <a:gd name="connsiteY10-19154" fmla="*/ 4059420 h 7250295"/>
                <a:gd name="connsiteX11-19155" fmla="*/ 495300 w 2213217"/>
                <a:gd name="connsiteY11-19156" fmla="*/ 4278495 h 7250295"/>
                <a:gd name="connsiteX12-19157" fmla="*/ 476250 w 2213217"/>
                <a:gd name="connsiteY12-19158" fmla="*/ 4735695 h 7250295"/>
                <a:gd name="connsiteX13-19159" fmla="*/ 476250 w 2213217"/>
                <a:gd name="connsiteY13-19160" fmla="*/ 5097645 h 7250295"/>
                <a:gd name="connsiteX14-19161" fmla="*/ 371475 w 2213217"/>
                <a:gd name="connsiteY14-19162" fmla="*/ 6145395 h 7250295"/>
                <a:gd name="connsiteX15-19163" fmla="*/ 371475 w 2213217"/>
                <a:gd name="connsiteY15-19164" fmla="*/ 6621645 h 7250295"/>
                <a:gd name="connsiteX16-19165" fmla="*/ 400050 w 2213217"/>
                <a:gd name="connsiteY16-19166" fmla="*/ 6821670 h 7250295"/>
                <a:gd name="connsiteX17-19167" fmla="*/ 323850 w 2213217"/>
                <a:gd name="connsiteY17-19168" fmla="*/ 7002645 h 7250295"/>
                <a:gd name="connsiteX18-19169" fmla="*/ 533400 w 2213217"/>
                <a:gd name="connsiteY18-19170" fmla="*/ 7250295 h 7250295"/>
                <a:gd name="connsiteX19-19171" fmla="*/ 952500 w 2213217"/>
                <a:gd name="connsiteY19-19172" fmla="*/ 7240770 h 7250295"/>
                <a:gd name="connsiteX20-19173" fmla="*/ 733425 w 2213217"/>
                <a:gd name="connsiteY20-19174" fmla="*/ 6821670 h 7250295"/>
                <a:gd name="connsiteX21-19175" fmla="*/ 790575 w 2213217"/>
                <a:gd name="connsiteY21-19176" fmla="*/ 6574020 h 7250295"/>
                <a:gd name="connsiteX22-19177" fmla="*/ 762000 w 2213217"/>
                <a:gd name="connsiteY22-19178" fmla="*/ 6250170 h 7250295"/>
                <a:gd name="connsiteX23-19179" fmla="*/ 885825 w 2213217"/>
                <a:gd name="connsiteY23-19180" fmla="*/ 5411970 h 7250295"/>
                <a:gd name="connsiteX24-19181" fmla="*/ 866775 w 2213217"/>
                <a:gd name="connsiteY24-19182" fmla="*/ 5326245 h 7250295"/>
                <a:gd name="connsiteX25-19183" fmla="*/ 971550 w 2213217"/>
                <a:gd name="connsiteY25-19184" fmla="*/ 5211945 h 7250295"/>
                <a:gd name="connsiteX26-19185" fmla="*/ 962025 w 2213217"/>
                <a:gd name="connsiteY26-19186" fmla="*/ 5069070 h 7250295"/>
                <a:gd name="connsiteX27-19187" fmla="*/ 1104900 w 2213217"/>
                <a:gd name="connsiteY27-19188" fmla="*/ 4526145 h 7250295"/>
                <a:gd name="connsiteX28-19189" fmla="*/ 1123950 w 2213217"/>
                <a:gd name="connsiteY28-19190" fmla="*/ 4392795 h 7250295"/>
                <a:gd name="connsiteX29-19191" fmla="*/ 1276350 w 2213217"/>
                <a:gd name="connsiteY29-19192" fmla="*/ 4649970 h 7250295"/>
                <a:gd name="connsiteX30-19193" fmla="*/ 1352550 w 2213217"/>
                <a:gd name="connsiteY30-19194" fmla="*/ 4926195 h 7250295"/>
                <a:gd name="connsiteX31-19195" fmla="*/ 1333500 w 2213217"/>
                <a:gd name="connsiteY31-19196" fmla="*/ 5069070 h 7250295"/>
                <a:gd name="connsiteX32-19197" fmla="*/ 1371600 w 2213217"/>
                <a:gd name="connsiteY32-19198" fmla="*/ 5078595 h 7250295"/>
                <a:gd name="connsiteX33-19199" fmla="*/ 1262198 w 2213217"/>
                <a:gd name="connsiteY33-19200" fmla="*/ 5554244 h 7250295"/>
                <a:gd name="connsiteX34-19201" fmla="*/ 1263220 w 2213217"/>
                <a:gd name="connsiteY34-19202" fmla="*/ 6360264 h 7250295"/>
                <a:gd name="connsiteX35-19203" fmla="*/ 1336385 w 2213217"/>
                <a:gd name="connsiteY35-19204" fmla="*/ 6540277 h 7250295"/>
                <a:gd name="connsiteX36-19205" fmla="*/ 1285605 w 2213217"/>
                <a:gd name="connsiteY36-19206" fmla="*/ 6741714 h 7250295"/>
                <a:gd name="connsiteX37-19207" fmla="*/ 1303783 w 2213217"/>
                <a:gd name="connsiteY37-19208" fmla="*/ 6828040 h 7250295"/>
                <a:gd name="connsiteX38-19209" fmla="*/ 1313579 w 2213217"/>
                <a:gd name="connsiteY38-19210" fmla="*/ 7020824 h 7250295"/>
                <a:gd name="connsiteX39-19211" fmla="*/ 1760353 w 2213217"/>
                <a:gd name="connsiteY39-19212" fmla="*/ 7189119 h 7250295"/>
                <a:gd name="connsiteX40-19213" fmla="*/ 2189006 w 2213217"/>
                <a:gd name="connsiteY40-19214" fmla="*/ 7199125 h 7250295"/>
                <a:gd name="connsiteX41-19215" fmla="*/ 2171850 w 2213217"/>
                <a:gd name="connsiteY41-19216" fmla="*/ 7046786 h 7250295"/>
                <a:gd name="connsiteX42-19217" fmla="*/ 1687247 w 2213217"/>
                <a:gd name="connsiteY42-19218" fmla="*/ 6680449 h 7250295"/>
                <a:gd name="connsiteX43-19219" fmla="*/ 1708130 w 2213217"/>
                <a:gd name="connsiteY43-19220" fmla="*/ 6550072 h 7250295"/>
                <a:gd name="connsiteX44-19221" fmla="*/ 1668617 w 2213217"/>
                <a:gd name="connsiteY44-19222" fmla="*/ 6451067 h 7250295"/>
                <a:gd name="connsiteX45-19223" fmla="*/ 1657350 w 2213217"/>
                <a:gd name="connsiteY45-19224" fmla="*/ 6250170 h 7250295"/>
                <a:gd name="connsiteX46-19225" fmla="*/ 1679014 w 2213217"/>
                <a:gd name="connsiteY46-19226" fmla="*/ 5979714 h 7250295"/>
                <a:gd name="connsiteX47-19227" fmla="*/ 1727631 w 2213217"/>
                <a:gd name="connsiteY47-19228" fmla="*/ 5512209 h 7250295"/>
                <a:gd name="connsiteX48-19229" fmla="*/ 1739049 w 2213217"/>
                <a:gd name="connsiteY48-19230" fmla="*/ 5363804 h 7250295"/>
                <a:gd name="connsiteX49-19231" fmla="*/ 1797611 w 2213217"/>
                <a:gd name="connsiteY49-19232" fmla="*/ 5317321 h 7250295"/>
                <a:gd name="connsiteX50-19233" fmla="*/ 1884207 w 2213217"/>
                <a:gd name="connsiteY50-19234" fmla="*/ 5097645 h 7250295"/>
                <a:gd name="connsiteX51-19235" fmla="*/ 1909357 w 2213217"/>
                <a:gd name="connsiteY51-19236" fmla="*/ 4805496 h 7250295"/>
                <a:gd name="connsiteX52-19237" fmla="*/ 1900373 w 2213217"/>
                <a:gd name="connsiteY52-19238" fmla="*/ 4348776 h 7250295"/>
                <a:gd name="connsiteX53-19239" fmla="*/ 1881052 w 2213217"/>
                <a:gd name="connsiteY53-19240" fmla="*/ 3902573 h 7250295"/>
                <a:gd name="connsiteX54-19241" fmla="*/ 1855362 w 2213217"/>
                <a:gd name="connsiteY54-19242" fmla="*/ 3584643 h 7250295"/>
                <a:gd name="connsiteX55-19243" fmla="*/ 2056257 w 2213217"/>
                <a:gd name="connsiteY55-19244" fmla="*/ 2654077 h 7250295"/>
                <a:gd name="connsiteX56-19245" fmla="*/ 2042707 w 2213217"/>
                <a:gd name="connsiteY56-19246" fmla="*/ 2404684 h 7250295"/>
                <a:gd name="connsiteX57-19247" fmla="*/ 1981200 w 2213217"/>
                <a:gd name="connsiteY57-19248" fmla="*/ 1864914 h 7250295"/>
                <a:gd name="connsiteX58-19249" fmla="*/ 1936459 w 2213217"/>
                <a:gd name="connsiteY58-19250" fmla="*/ 1677029 h 7250295"/>
                <a:gd name="connsiteX59-19251" fmla="*/ 1922037 w 2213217"/>
                <a:gd name="connsiteY59-19252" fmla="*/ 1432534 h 7250295"/>
                <a:gd name="connsiteX60-19253" fmla="*/ 1874412 w 2213217"/>
                <a:gd name="connsiteY60-19254" fmla="*/ 1302338 h 7250295"/>
                <a:gd name="connsiteX61-19255" fmla="*/ 1407687 w 2213217"/>
                <a:gd name="connsiteY61-19256" fmla="*/ 1134975 h 7250295"/>
                <a:gd name="connsiteX62-19257" fmla="*/ 1309221 w 2213217"/>
                <a:gd name="connsiteY62-19258" fmla="*/ 1020075 h 7250295"/>
                <a:gd name="connsiteX63-19259" fmla="*/ 1365230 w 2213217"/>
                <a:gd name="connsiteY63-19260" fmla="*/ 821521 h 7250295"/>
                <a:gd name="connsiteX64-19261" fmla="*/ 1433407 w 2213217"/>
                <a:gd name="connsiteY64-19262" fmla="*/ 622909 h 7250295"/>
                <a:gd name="connsiteX65-19263" fmla="*/ 1444916 w 2213217"/>
                <a:gd name="connsiteY65-19264" fmla="*/ 380757 h 7250295"/>
                <a:gd name="connsiteX66-19265" fmla="*/ 1330946 w 2213217"/>
                <a:gd name="connsiteY66-19266" fmla="*/ 143773 h 7250295"/>
                <a:gd name="connsiteX67-19267" fmla="*/ 1063645 w 2213217"/>
                <a:gd name="connsiteY67-19268" fmla="*/ 568 h 7250295"/>
                <a:gd name="connsiteX0-19269" fmla="*/ 1063645 w 2213217"/>
                <a:gd name="connsiteY0-19270" fmla="*/ 568 h 7250295"/>
                <a:gd name="connsiteX1-19271" fmla="*/ 809625 w 2213217"/>
                <a:gd name="connsiteY1-19272" fmla="*/ 116070 h 7250295"/>
                <a:gd name="connsiteX2-19273" fmla="*/ 685800 w 2213217"/>
                <a:gd name="connsiteY2-19274" fmla="*/ 297045 h 7250295"/>
                <a:gd name="connsiteX3-19275" fmla="*/ 704850 w 2213217"/>
                <a:gd name="connsiteY3-19276" fmla="*/ 620895 h 7250295"/>
                <a:gd name="connsiteX4-19277" fmla="*/ 838200 w 2213217"/>
                <a:gd name="connsiteY4-19278" fmla="*/ 897120 h 7250295"/>
                <a:gd name="connsiteX5-19279" fmla="*/ 742950 w 2213217"/>
                <a:gd name="connsiteY5-19280" fmla="*/ 1011420 h 7250295"/>
                <a:gd name="connsiteX6-19281" fmla="*/ 133350 w 2213217"/>
                <a:gd name="connsiteY6-19282" fmla="*/ 1220970 h 7250295"/>
                <a:gd name="connsiteX7-19283" fmla="*/ 0 w 2213217"/>
                <a:gd name="connsiteY7-19284" fmla="*/ 2211570 h 7250295"/>
                <a:gd name="connsiteX8-19285" fmla="*/ 333375 w 2213217"/>
                <a:gd name="connsiteY8-19286" fmla="*/ 3106920 h 7250295"/>
                <a:gd name="connsiteX9-19287" fmla="*/ 247650 w 2213217"/>
                <a:gd name="connsiteY9-19288" fmla="*/ 3840345 h 7250295"/>
                <a:gd name="connsiteX10-19289" fmla="*/ 371475 w 2213217"/>
                <a:gd name="connsiteY10-19290" fmla="*/ 4059420 h 7250295"/>
                <a:gd name="connsiteX11-19291" fmla="*/ 495300 w 2213217"/>
                <a:gd name="connsiteY11-19292" fmla="*/ 4278495 h 7250295"/>
                <a:gd name="connsiteX12-19293" fmla="*/ 476250 w 2213217"/>
                <a:gd name="connsiteY12-19294" fmla="*/ 4735695 h 7250295"/>
                <a:gd name="connsiteX13-19295" fmla="*/ 476250 w 2213217"/>
                <a:gd name="connsiteY13-19296" fmla="*/ 5097645 h 7250295"/>
                <a:gd name="connsiteX14-19297" fmla="*/ 371475 w 2213217"/>
                <a:gd name="connsiteY14-19298" fmla="*/ 6145395 h 7250295"/>
                <a:gd name="connsiteX15-19299" fmla="*/ 371475 w 2213217"/>
                <a:gd name="connsiteY15-19300" fmla="*/ 6621645 h 7250295"/>
                <a:gd name="connsiteX16-19301" fmla="*/ 400050 w 2213217"/>
                <a:gd name="connsiteY16-19302" fmla="*/ 6821670 h 7250295"/>
                <a:gd name="connsiteX17-19303" fmla="*/ 323850 w 2213217"/>
                <a:gd name="connsiteY17-19304" fmla="*/ 7002645 h 7250295"/>
                <a:gd name="connsiteX18-19305" fmla="*/ 533400 w 2213217"/>
                <a:gd name="connsiteY18-19306" fmla="*/ 7250295 h 7250295"/>
                <a:gd name="connsiteX19-19307" fmla="*/ 952500 w 2213217"/>
                <a:gd name="connsiteY19-19308" fmla="*/ 7240770 h 7250295"/>
                <a:gd name="connsiteX20-19309" fmla="*/ 733425 w 2213217"/>
                <a:gd name="connsiteY20-19310" fmla="*/ 6821670 h 7250295"/>
                <a:gd name="connsiteX21-19311" fmla="*/ 790575 w 2213217"/>
                <a:gd name="connsiteY21-19312" fmla="*/ 6574020 h 7250295"/>
                <a:gd name="connsiteX22-19313" fmla="*/ 762000 w 2213217"/>
                <a:gd name="connsiteY22-19314" fmla="*/ 6250170 h 7250295"/>
                <a:gd name="connsiteX23-19315" fmla="*/ 885825 w 2213217"/>
                <a:gd name="connsiteY23-19316" fmla="*/ 5411970 h 7250295"/>
                <a:gd name="connsiteX24-19317" fmla="*/ 866775 w 2213217"/>
                <a:gd name="connsiteY24-19318" fmla="*/ 5326245 h 7250295"/>
                <a:gd name="connsiteX25-19319" fmla="*/ 971550 w 2213217"/>
                <a:gd name="connsiteY25-19320" fmla="*/ 5211945 h 7250295"/>
                <a:gd name="connsiteX26-19321" fmla="*/ 962025 w 2213217"/>
                <a:gd name="connsiteY26-19322" fmla="*/ 5069070 h 7250295"/>
                <a:gd name="connsiteX27-19323" fmla="*/ 1104900 w 2213217"/>
                <a:gd name="connsiteY27-19324" fmla="*/ 4526145 h 7250295"/>
                <a:gd name="connsiteX28-19325" fmla="*/ 1123950 w 2213217"/>
                <a:gd name="connsiteY28-19326" fmla="*/ 4392795 h 7250295"/>
                <a:gd name="connsiteX29-19327" fmla="*/ 1276350 w 2213217"/>
                <a:gd name="connsiteY29-19328" fmla="*/ 4649970 h 7250295"/>
                <a:gd name="connsiteX30-19329" fmla="*/ 1352550 w 2213217"/>
                <a:gd name="connsiteY30-19330" fmla="*/ 4926195 h 7250295"/>
                <a:gd name="connsiteX31-19331" fmla="*/ 1333500 w 2213217"/>
                <a:gd name="connsiteY31-19332" fmla="*/ 5069070 h 7250295"/>
                <a:gd name="connsiteX32-19333" fmla="*/ 1371600 w 2213217"/>
                <a:gd name="connsiteY32-19334" fmla="*/ 5078595 h 7250295"/>
                <a:gd name="connsiteX33-19335" fmla="*/ 1262198 w 2213217"/>
                <a:gd name="connsiteY33-19336" fmla="*/ 5554244 h 7250295"/>
                <a:gd name="connsiteX34-19337" fmla="*/ 1263220 w 2213217"/>
                <a:gd name="connsiteY34-19338" fmla="*/ 6360264 h 7250295"/>
                <a:gd name="connsiteX35-19339" fmla="*/ 1336385 w 2213217"/>
                <a:gd name="connsiteY35-19340" fmla="*/ 6540277 h 7250295"/>
                <a:gd name="connsiteX36-19341" fmla="*/ 1285605 w 2213217"/>
                <a:gd name="connsiteY36-19342" fmla="*/ 6741714 h 7250295"/>
                <a:gd name="connsiteX37-19343" fmla="*/ 1303783 w 2213217"/>
                <a:gd name="connsiteY37-19344" fmla="*/ 6828040 h 7250295"/>
                <a:gd name="connsiteX38-19345" fmla="*/ 1313579 w 2213217"/>
                <a:gd name="connsiteY38-19346" fmla="*/ 7020824 h 7250295"/>
                <a:gd name="connsiteX39-19347" fmla="*/ 1760353 w 2213217"/>
                <a:gd name="connsiteY39-19348" fmla="*/ 7189119 h 7250295"/>
                <a:gd name="connsiteX40-19349" fmla="*/ 2189006 w 2213217"/>
                <a:gd name="connsiteY40-19350" fmla="*/ 7199125 h 7250295"/>
                <a:gd name="connsiteX41-19351" fmla="*/ 2171850 w 2213217"/>
                <a:gd name="connsiteY41-19352" fmla="*/ 7046786 h 7250295"/>
                <a:gd name="connsiteX42-19353" fmla="*/ 1687247 w 2213217"/>
                <a:gd name="connsiteY42-19354" fmla="*/ 6680449 h 7250295"/>
                <a:gd name="connsiteX43-19355" fmla="*/ 1708130 w 2213217"/>
                <a:gd name="connsiteY43-19356" fmla="*/ 6550072 h 7250295"/>
                <a:gd name="connsiteX44-19357" fmla="*/ 1668617 w 2213217"/>
                <a:gd name="connsiteY44-19358" fmla="*/ 6451067 h 7250295"/>
                <a:gd name="connsiteX45-19359" fmla="*/ 1657350 w 2213217"/>
                <a:gd name="connsiteY45-19360" fmla="*/ 6250170 h 7250295"/>
                <a:gd name="connsiteX46-19361" fmla="*/ 1679014 w 2213217"/>
                <a:gd name="connsiteY46-19362" fmla="*/ 5979714 h 7250295"/>
                <a:gd name="connsiteX47-19363" fmla="*/ 1727631 w 2213217"/>
                <a:gd name="connsiteY47-19364" fmla="*/ 5512209 h 7250295"/>
                <a:gd name="connsiteX48-19365" fmla="*/ 1739049 w 2213217"/>
                <a:gd name="connsiteY48-19366" fmla="*/ 5363804 h 7250295"/>
                <a:gd name="connsiteX49-19367" fmla="*/ 1797611 w 2213217"/>
                <a:gd name="connsiteY49-19368" fmla="*/ 5317321 h 7250295"/>
                <a:gd name="connsiteX50-19369" fmla="*/ 1884207 w 2213217"/>
                <a:gd name="connsiteY50-19370" fmla="*/ 5097645 h 7250295"/>
                <a:gd name="connsiteX51-19371" fmla="*/ 1909357 w 2213217"/>
                <a:gd name="connsiteY51-19372" fmla="*/ 4805496 h 7250295"/>
                <a:gd name="connsiteX52-19373" fmla="*/ 1900373 w 2213217"/>
                <a:gd name="connsiteY52-19374" fmla="*/ 4348776 h 7250295"/>
                <a:gd name="connsiteX53-19375" fmla="*/ 1881052 w 2213217"/>
                <a:gd name="connsiteY53-19376" fmla="*/ 3902573 h 7250295"/>
                <a:gd name="connsiteX54-19377" fmla="*/ 1855362 w 2213217"/>
                <a:gd name="connsiteY54-19378" fmla="*/ 3584643 h 7250295"/>
                <a:gd name="connsiteX55-19379" fmla="*/ 2056257 w 2213217"/>
                <a:gd name="connsiteY55-19380" fmla="*/ 2654077 h 7250295"/>
                <a:gd name="connsiteX56-19381" fmla="*/ 2042707 w 2213217"/>
                <a:gd name="connsiteY56-19382" fmla="*/ 2404684 h 7250295"/>
                <a:gd name="connsiteX57-19383" fmla="*/ 1981200 w 2213217"/>
                <a:gd name="connsiteY57-19384" fmla="*/ 1864914 h 7250295"/>
                <a:gd name="connsiteX58-19385" fmla="*/ 1936459 w 2213217"/>
                <a:gd name="connsiteY58-19386" fmla="*/ 1677029 h 7250295"/>
                <a:gd name="connsiteX59-19387" fmla="*/ 1922037 w 2213217"/>
                <a:gd name="connsiteY59-19388" fmla="*/ 1432534 h 7250295"/>
                <a:gd name="connsiteX60-19389" fmla="*/ 1874412 w 2213217"/>
                <a:gd name="connsiteY60-19390" fmla="*/ 1302338 h 7250295"/>
                <a:gd name="connsiteX61-19391" fmla="*/ 1407687 w 2213217"/>
                <a:gd name="connsiteY61-19392" fmla="*/ 1134975 h 7250295"/>
                <a:gd name="connsiteX62-19393" fmla="*/ 1309221 w 2213217"/>
                <a:gd name="connsiteY62-19394" fmla="*/ 1020075 h 7250295"/>
                <a:gd name="connsiteX63-19395" fmla="*/ 1365230 w 2213217"/>
                <a:gd name="connsiteY63-19396" fmla="*/ 821521 h 7250295"/>
                <a:gd name="connsiteX64-19397" fmla="*/ 1433407 w 2213217"/>
                <a:gd name="connsiteY64-19398" fmla="*/ 622909 h 7250295"/>
                <a:gd name="connsiteX65-19399" fmla="*/ 1444916 w 2213217"/>
                <a:gd name="connsiteY65-19400" fmla="*/ 380757 h 7250295"/>
                <a:gd name="connsiteX66-19401" fmla="*/ 1330946 w 2213217"/>
                <a:gd name="connsiteY66-19402" fmla="*/ 143773 h 7250295"/>
                <a:gd name="connsiteX67-19403" fmla="*/ 1063645 w 2213217"/>
                <a:gd name="connsiteY67-19404" fmla="*/ 568 h 7250295"/>
                <a:gd name="connsiteX0-19405" fmla="*/ 1063645 w 2213217"/>
                <a:gd name="connsiteY0-19406" fmla="*/ 568 h 7250295"/>
                <a:gd name="connsiteX1-19407" fmla="*/ 809625 w 2213217"/>
                <a:gd name="connsiteY1-19408" fmla="*/ 116070 h 7250295"/>
                <a:gd name="connsiteX2-19409" fmla="*/ 685800 w 2213217"/>
                <a:gd name="connsiteY2-19410" fmla="*/ 297045 h 7250295"/>
                <a:gd name="connsiteX3-19411" fmla="*/ 704850 w 2213217"/>
                <a:gd name="connsiteY3-19412" fmla="*/ 620895 h 7250295"/>
                <a:gd name="connsiteX4-19413" fmla="*/ 838200 w 2213217"/>
                <a:gd name="connsiteY4-19414" fmla="*/ 897120 h 7250295"/>
                <a:gd name="connsiteX5-19415" fmla="*/ 742950 w 2213217"/>
                <a:gd name="connsiteY5-19416" fmla="*/ 1011420 h 7250295"/>
                <a:gd name="connsiteX6-19417" fmla="*/ 133350 w 2213217"/>
                <a:gd name="connsiteY6-19418" fmla="*/ 1220970 h 7250295"/>
                <a:gd name="connsiteX7-19419" fmla="*/ 0 w 2213217"/>
                <a:gd name="connsiteY7-19420" fmla="*/ 2211570 h 7250295"/>
                <a:gd name="connsiteX8-19421" fmla="*/ 333375 w 2213217"/>
                <a:gd name="connsiteY8-19422" fmla="*/ 3106920 h 7250295"/>
                <a:gd name="connsiteX9-19423" fmla="*/ 247650 w 2213217"/>
                <a:gd name="connsiteY9-19424" fmla="*/ 3840345 h 7250295"/>
                <a:gd name="connsiteX10-19425" fmla="*/ 371475 w 2213217"/>
                <a:gd name="connsiteY10-19426" fmla="*/ 4059420 h 7250295"/>
                <a:gd name="connsiteX11-19427" fmla="*/ 495300 w 2213217"/>
                <a:gd name="connsiteY11-19428" fmla="*/ 4278495 h 7250295"/>
                <a:gd name="connsiteX12-19429" fmla="*/ 476250 w 2213217"/>
                <a:gd name="connsiteY12-19430" fmla="*/ 4735695 h 7250295"/>
                <a:gd name="connsiteX13-19431" fmla="*/ 476250 w 2213217"/>
                <a:gd name="connsiteY13-19432" fmla="*/ 5097645 h 7250295"/>
                <a:gd name="connsiteX14-19433" fmla="*/ 371475 w 2213217"/>
                <a:gd name="connsiteY14-19434" fmla="*/ 6145395 h 7250295"/>
                <a:gd name="connsiteX15-19435" fmla="*/ 371475 w 2213217"/>
                <a:gd name="connsiteY15-19436" fmla="*/ 6621645 h 7250295"/>
                <a:gd name="connsiteX16-19437" fmla="*/ 400050 w 2213217"/>
                <a:gd name="connsiteY16-19438" fmla="*/ 6821670 h 7250295"/>
                <a:gd name="connsiteX17-19439" fmla="*/ 323850 w 2213217"/>
                <a:gd name="connsiteY17-19440" fmla="*/ 7002645 h 7250295"/>
                <a:gd name="connsiteX18-19441" fmla="*/ 533400 w 2213217"/>
                <a:gd name="connsiteY18-19442" fmla="*/ 7250295 h 7250295"/>
                <a:gd name="connsiteX19-19443" fmla="*/ 952500 w 2213217"/>
                <a:gd name="connsiteY19-19444" fmla="*/ 7240770 h 7250295"/>
                <a:gd name="connsiteX20-19445" fmla="*/ 733425 w 2213217"/>
                <a:gd name="connsiteY20-19446" fmla="*/ 6821670 h 7250295"/>
                <a:gd name="connsiteX21-19447" fmla="*/ 790575 w 2213217"/>
                <a:gd name="connsiteY21-19448" fmla="*/ 6574020 h 7250295"/>
                <a:gd name="connsiteX22-19449" fmla="*/ 762000 w 2213217"/>
                <a:gd name="connsiteY22-19450" fmla="*/ 6250170 h 7250295"/>
                <a:gd name="connsiteX23-19451" fmla="*/ 885825 w 2213217"/>
                <a:gd name="connsiteY23-19452" fmla="*/ 5411970 h 7250295"/>
                <a:gd name="connsiteX24-19453" fmla="*/ 866775 w 2213217"/>
                <a:gd name="connsiteY24-19454" fmla="*/ 5326245 h 7250295"/>
                <a:gd name="connsiteX25-19455" fmla="*/ 971550 w 2213217"/>
                <a:gd name="connsiteY25-19456" fmla="*/ 5211945 h 7250295"/>
                <a:gd name="connsiteX26-19457" fmla="*/ 962025 w 2213217"/>
                <a:gd name="connsiteY26-19458" fmla="*/ 5069070 h 7250295"/>
                <a:gd name="connsiteX27-19459" fmla="*/ 1104900 w 2213217"/>
                <a:gd name="connsiteY27-19460" fmla="*/ 4526145 h 7250295"/>
                <a:gd name="connsiteX28-19461" fmla="*/ 1123950 w 2213217"/>
                <a:gd name="connsiteY28-19462" fmla="*/ 4392795 h 7250295"/>
                <a:gd name="connsiteX29-19463" fmla="*/ 1276350 w 2213217"/>
                <a:gd name="connsiteY29-19464" fmla="*/ 4649970 h 7250295"/>
                <a:gd name="connsiteX30-19465" fmla="*/ 1352550 w 2213217"/>
                <a:gd name="connsiteY30-19466" fmla="*/ 4926195 h 7250295"/>
                <a:gd name="connsiteX31-19467" fmla="*/ 1333500 w 2213217"/>
                <a:gd name="connsiteY31-19468" fmla="*/ 5069070 h 7250295"/>
                <a:gd name="connsiteX32-19469" fmla="*/ 1354293 w 2213217"/>
                <a:gd name="connsiteY32-19470" fmla="*/ 5113209 h 7250295"/>
                <a:gd name="connsiteX33-19471" fmla="*/ 1262198 w 2213217"/>
                <a:gd name="connsiteY33-19472" fmla="*/ 5554244 h 7250295"/>
                <a:gd name="connsiteX34-19473" fmla="*/ 1263220 w 2213217"/>
                <a:gd name="connsiteY34-19474" fmla="*/ 6360264 h 7250295"/>
                <a:gd name="connsiteX35-19475" fmla="*/ 1336385 w 2213217"/>
                <a:gd name="connsiteY35-19476" fmla="*/ 6540277 h 7250295"/>
                <a:gd name="connsiteX36-19477" fmla="*/ 1285605 w 2213217"/>
                <a:gd name="connsiteY36-19478" fmla="*/ 6741714 h 7250295"/>
                <a:gd name="connsiteX37-19479" fmla="*/ 1303783 w 2213217"/>
                <a:gd name="connsiteY37-19480" fmla="*/ 6828040 h 7250295"/>
                <a:gd name="connsiteX38-19481" fmla="*/ 1313579 w 2213217"/>
                <a:gd name="connsiteY38-19482" fmla="*/ 7020824 h 7250295"/>
                <a:gd name="connsiteX39-19483" fmla="*/ 1760353 w 2213217"/>
                <a:gd name="connsiteY39-19484" fmla="*/ 7189119 h 7250295"/>
                <a:gd name="connsiteX40-19485" fmla="*/ 2189006 w 2213217"/>
                <a:gd name="connsiteY40-19486" fmla="*/ 7199125 h 7250295"/>
                <a:gd name="connsiteX41-19487" fmla="*/ 2171850 w 2213217"/>
                <a:gd name="connsiteY41-19488" fmla="*/ 7046786 h 7250295"/>
                <a:gd name="connsiteX42-19489" fmla="*/ 1687247 w 2213217"/>
                <a:gd name="connsiteY42-19490" fmla="*/ 6680449 h 7250295"/>
                <a:gd name="connsiteX43-19491" fmla="*/ 1708130 w 2213217"/>
                <a:gd name="connsiteY43-19492" fmla="*/ 6550072 h 7250295"/>
                <a:gd name="connsiteX44-19493" fmla="*/ 1668617 w 2213217"/>
                <a:gd name="connsiteY44-19494" fmla="*/ 6451067 h 7250295"/>
                <a:gd name="connsiteX45-19495" fmla="*/ 1657350 w 2213217"/>
                <a:gd name="connsiteY45-19496" fmla="*/ 6250170 h 7250295"/>
                <a:gd name="connsiteX46-19497" fmla="*/ 1679014 w 2213217"/>
                <a:gd name="connsiteY46-19498" fmla="*/ 5979714 h 7250295"/>
                <a:gd name="connsiteX47-19499" fmla="*/ 1727631 w 2213217"/>
                <a:gd name="connsiteY47-19500" fmla="*/ 5512209 h 7250295"/>
                <a:gd name="connsiteX48-19501" fmla="*/ 1739049 w 2213217"/>
                <a:gd name="connsiteY48-19502" fmla="*/ 5363804 h 7250295"/>
                <a:gd name="connsiteX49-19503" fmla="*/ 1797611 w 2213217"/>
                <a:gd name="connsiteY49-19504" fmla="*/ 5317321 h 7250295"/>
                <a:gd name="connsiteX50-19505" fmla="*/ 1884207 w 2213217"/>
                <a:gd name="connsiteY50-19506" fmla="*/ 5097645 h 7250295"/>
                <a:gd name="connsiteX51-19507" fmla="*/ 1909357 w 2213217"/>
                <a:gd name="connsiteY51-19508" fmla="*/ 4805496 h 7250295"/>
                <a:gd name="connsiteX52-19509" fmla="*/ 1900373 w 2213217"/>
                <a:gd name="connsiteY52-19510" fmla="*/ 4348776 h 7250295"/>
                <a:gd name="connsiteX53-19511" fmla="*/ 1881052 w 2213217"/>
                <a:gd name="connsiteY53-19512" fmla="*/ 3902573 h 7250295"/>
                <a:gd name="connsiteX54-19513" fmla="*/ 1855362 w 2213217"/>
                <a:gd name="connsiteY54-19514" fmla="*/ 3584643 h 7250295"/>
                <a:gd name="connsiteX55-19515" fmla="*/ 2056257 w 2213217"/>
                <a:gd name="connsiteY55-19516" fmla="*/ 2654077 h 7250295"/>
                <a:gd name="connsiteX56-19517" fmla="*/ 2042707 w 2213217"/>
                <a:gd name="connsiteY56-19518" fmla="*/ 2404684 h 7250295"/>
                <a:gd name="connsiteX57-19519" fmla="*/ 1981200 w 2213217"/>
                <a:gd name="connsiteY57-19520" fmla="*/ 1864914 h 7250295"/>
                <a:gd name="connsiteX58-19521" fmla="*/ 1936459 w 2213217"/>
                <a:gd name="connsiteY58-19522" fmla="*/ 1677029 h 7250295"/>
                <a:gd name="connsiteX59-19523" fmla="*/ 1922037 w 2213217"/>
                <a:gd name="connsiteY59-19524" fmla="*/ 1432534 h 7250295"/>
                <a:gd name="connsiteX60-19525" fmla="*/ 1874412 w 2213217"/>
                <a:gd name="connsiteY60-19526" fmla="*/ 1302338 h 7250295"/>
                <a:gd name="connsiteX61-19527" fmla="*/ 1407687 w 2213217"/>
                <a:gd name="connsiteY61-19528" fmla="*/ 1134975 h 7250295"/>
                <a:gd name="connsiteX62-19529" fmla="*/ 1309221 w 2213217"/>
                <a:gd name="connsiteY62-19530" fmla="*/ 1020075 h 7250295"/>
                <a:gd name="connsiteX63-19531" fmla="*/ 1365230 w 2213217"/>
                <a:gd name="connsiteY63-19532" fmla="*/ 821521 h 7250295"/>
                <a:gd name="connsiteX64-19533" fmla="*/ 1433407 w 2213217"/>
                <a:gd name="connsiteY64-19534" fmla="*/ 622909 h 7250295"/>
                <a:gd name="connsiteX65-19535" fmla="*/ 1444916 w 2213217"/>
                <a:gd name="connsiteY65-19536" fmla="*/ 380757 h 7250295"/>
                <a:gd name="connsiteX66-19537" fmla="*/ 1330946 w 2213217"/>
                <a:gd name="connsiteY66-19538" fmla="*/ 143773 h 7250295"/>
                <a:gd name="connsiteX67-19539" fmla="*/ 1063645 w 2213217"/>
                <a:gd name="connsiteY67-19540" fmla="*/ 568 h 7250295"/>
                <a:gd name="connsiteX0-19541" fmla="*/ 1063645 w 2213217"/>
                <a:gd name="connsiteY0-19542" fmla="*/ 568 h 7250295"/>
                <a:gd name="connsiteX1-19543" fmla="*/ 809625 w 2213217"/>
                <a:gd name="connsiteY1-19544" fmla="*/ 116070 h 7250295"/>
                <a:gd name="connsiteX2-19545" fmla="*/ 685800 w 2213217"/>
                <a:gd name="connsiteY2-19546" fmla="*/ 297045 h 7250295"/>
                <a:gd name="connsiteX3-19547" fmla="*/ 704850 w 2213217"/>
                <a:gd name="connsiteY3-19548" fmla="*/ 620895 h 7250295"/>
                <a:gd name="connsiteX4-19549" fmla="*/ 838200 w 2213217"/>
                <a:gd name="connsiteY4-19550" fmla="*/ 897120 h 7250295"/>
                <a:gd name="connsiteX5-19551" fmla="*/ 742950 w 2213217"/>
                <a:gd name="connsiteY5-19552" fmla="*/ 1011420 h 7250295"/>
                <a:gd name="connsiteX6-19553" fmla="*/ 133350 w 2213217"/>
                <a:gd name="connsiteY6-19554" fmla="*/ 1220970 h 7250295"/>
                <a:gd name="connsiteX7-19555" fmla="*/ 0 w 2213217"/>
                <a:gd name="connsiteY7-19556" fmla="*/ 2211570 h 7250295"/>
                <a:gd name="connsiteX8-19557" fmla="*/ 333375 w 2213217"/>
                <a:gd name="connsiteY8-19558" fmla="*/ 3106920 h 7250295"/>
                <a:gd name="connsiteX9-19559" fmla="*/ 247650 w 2213217"/>
                <a:gd name="connsiteY9-19560" fmla="*/ 3840345 h 7250295"/>
                <a:gd name="connsiteX10-19561" fmla="*/ 371475 w 2213217"/>
                <a:gd name="connsiteY10-19562" fmla="*/ 4059420 h 7250295"/>
                <a:gd name="connsiteX11-19563" fmla="*/ 495300 w 2213217"/>
                <a:gd name="connsiteY11-19564" fmla="*/ 4278495 h 7250295"/>
                <a:gd name="connsiteX12-19565" fmla="*/ 476250 w 2213217"/>
                <a:gd name="connsiteY12-19566" fmla="*/ 4735695 h 7250295"/>
                <a:gd name="connsiteX13-19567" fmla="*/ 476250 w 2213217"/>
                <a:gd name="connsiteY13-19568" fmla="*/ 5097645 h 7250295"/>
                <a:gd name="connsiteX14-19569" fmla="*/ 371475 w 2213217"/>
                <a:gd name="connsiteY14-19570" fmla="*/ 6145395 h 7250295"/>
                <a:gd name="connsiteX15-19571" fmla="*/ 371475 w 2213217"/>
                <a:gd name="connsiteY15-19572" fmla="*/ 6621645 h 7250295"/>
                <a:gd name="connsiteX16-19573" fmla="*/ 400050 w 2213217"/>
                <a:gd name="connsiteY16-19574" fmla="*/ 6821670 h 7250295"/>
                <a:gd name="connsiteX17-19575" fmla="*/ 323850 w 2213217"/>
                <a:gd name="connsiteY17-19576" fmla="*/ 7002645 h 7250295"/>
                <a:gd name="connsiteX18-19577" fmla="*/ 533400 w 2213217"/>
                <a:gd name="connsiteY18-19578" fmla="*/ 7250295 h 7250295"/>
                <a:gd name="connsiteX19-19579" fmla="*/ 952500 w 2213217"/>
                <a:gd name="connsiteY19-19580" fmla="*/ 7240770 h 7250295"/>
                <a:gd name="connsiteX20-19581" fmla="*/ 733425 w 2213217"/>
                <a:gd name="connsiteY20-19582" fmla="*/ 6821670 h 7250295"/>
                <a:gd name="connsiteX21-19583" fmla="*/ 790575 w 2213217"/>
                <a:gd name="connsiteY21-19584" fmla="*/ 6574020 h 7250295"/>
                <a:gd name="connsiteX22-19585" fmla="*/ 762000 w 2213217"/>
                <a:gd name="connsiteY22-19586" fmla="*/ 6250170 h 7250295"/>
                <a:gd name="connsiteX23-19587" fmla="*/ 885825 w 2213217"/>
                <a:gd name="connsiteY23-19588" fmla="*/ 5411970 h 7250295"/>
                <a:gd name="connsiteX24-19589" fmla="*/ 866775 w 2213217"/>
                <a:gd name="connsiteY24-19590" fmla="*/ 5326245 h 7250295"/>
                <a:gd name="connsiteX25-19591" fmla="*/ 971550 w 2213217"/>
                <a:gd name="connsiteY25-19592" fmla="*/ 5211945 h 7250295"/>
                <a:gd name="connsiteX26-19593" fmla="*/ 962025 w 2213217"/>
                <a:gd name="connsiteY26-19594" fmla="*/ 5069070 h 7250295"/>
                <a:gd name="connsiteX27-19595" fmla="*/ 1104900 w 2213217"/>
                <a:gd name="connsiteY27-19596" fmla="*/ 4526145 h 7250295"/>
                <a:gd name="connsiteX28-19597" fmla="*/ 1123950 w 2213217"/>
                <a:gd name="connsiteY28-19598" fmla="*/ 4392795 h 7250295"/>
                <a:gd name="connsiteX29-19599" fmla="*/ 1276350 w 2213217"/>
                <a:gd name="connsiteY29-19600" fmla="*/ 4649970 h 7250295"/>
                <a:gd name="connsiteX30-19601" fmla="*/ 1352550 w 2213217"/>
                <a:gd name="connsiteY30-19602" fmla="*/ 4926195 h 7250295"/>
                <a:gd name="connsiteX31-19603" fmla="*/ 1310424 w 2213217"/>
                <a:gd name="connsiteY31-19604" fmla="*/ 4973880 h 7250295"/>
                <a:gd name="connsiteX32-19605" fmla="*/ 1354293 w 2213217"/>
                <a:gd name="connsiteY32-19606" fmla="*/ 5113209 h 7250295"/>
                <a:gd name="connsiteX33-19607" fmla="*/ 1262198 w 2213217"/>
                <a:gd name="connsiteY33-19608" fmla="*/ 5554244 h 7250295"/>
                <a:gd name="connsiteX34-19609" fmla="*/ 1263220 w 2213217"/>
                <a:gd name="connsiteY34-19610" fmla="*/ 6360264 h 7250295"/>
                <a:gd name="connsiteX35-19611" fmla="*/ 1336385 w 2213217"/>
                <a:gd name="connsiteY35-19612" fmla="*/ 6540277 h 7250295"/>
                <a:gd name="connsiteX36-19613" fmla="*/ 1285605 w 2213217"/>
                <a:gd name="connsiteY36-19614" fmla="*/ 6741714 h 7250295"/>
                <a:gd name="connsiteX37-19615" fmla="*/ 1303783 w 2213217"/>
                <a:gd name="connsiteY37-19616" fmla="*/ 6828040 h 7250295"/>
                <a:gd name="connsiteX38-19617" fmla="*/ 1313579 w 2213217"/>
                <a:gd name="connsiteY38-19618" fmla="*/ 7020824 h 7250295"/>
                <a:gd name="connsiteX39-19619" fmla="*/ 1760353 w 2213217"/>
                <a:gd name="connsiteY39-19620" fmla="*/ 7189119 h 7250295"/>
                <a:gd name="connsiteX40-19621" fmla="*/ 2189006 w 2213217"/>
                <a:gd name="connsiteY40-19622" fmla="*/ 7199125 h 7250295"/>
                <a:gd name="connsiteX41-19623" fmla="*/ 2171850 w 2213217"/>
                <a:gd name="connsiteY41-19624" fmla="*/ 7046786 h 7250295"/>
                <a:gd name="connsiteX42-19625" fmla="*/ 1687247 w 2213217"/>
                <a:gd name="connsiteY42-19626" fmla="*/ 6680449 h 7250295"/>
                <a:gd name="connsiteX43-19627" fmla="*/ 1708130 w 2213217"/>
                <a:gd name="connsiteY43-19628" fmla="*/ 6550072 h 7250295"/>
                <a:gd name="connsiteX44-19629" fmla="*/ 1668617 w 2213217"/>
                <a:gd name="connsiteY44-19630" fmla="*/ 6451067 h 7250295"/>
                <a:gd name="connsiteX45-19631" fmla="*/ 1657350 w 2213217"/>
                <a:gd name="connsiteY45-19632" fmla="*/ 6250170 h 7250295"/>
                <a:gd name="connsiteX46-19633" fmla="*/ 1679014 w 2213217"/>
                <a:gd name="connsiteY46-19634" fmla="*/ 5979714 h 7250295"/>
                <a:gd name="connsiteX47-19635" fmla="*/ 1727631 w 2213217"/>
                <a:gd name="connsiteY47-19636" fmla="*/ 5512209 h 7250295"/>
                <a:gd name="connsiteX48-19637" fmla="*/ 1739049 w 2213217"/>
                <a:gd name="connsiteY48-19638" fmla="*/ 5363804 h 7250295"/>
                <a:gd name="connsiteX49-19639" fmla="*/ 1797611 w 2213217"/>
                <a:gd name="connsiteY49-19640" fmla="*/ 5317321 h 7250295"/>
                <a:gd name="connsiteX50-19641" fmla="*/ 1884207 w 2213217"/>
                <a:gd name="connsiteY50-19642" fmla="*/ 5097645 h 7250295"/>
                <a:gd name="connsiteX51-19643" fmla="*/ 1909357 w 2213217"/>
                <a:gd name="connsiteY51-19644" fmla="*/ 4805496 h 7250295"/>
                <a:gd name="connsiteX52-19645" fmla="*/ 1900373 w 2213217"/>
                <a:gd name="connsiteY52-19646" fmla="*/ 4348776 h 7250295"/>
                <a:gd name="connsiteX53-19647" fmla="*/ 1881052 w 2213217"/>
                <a:gd name="connsiteY53-19648" fmla="*/ 3902573 h 7250295"/>
                <a:gd name="connsiteX54-19649" fmla="*/ 1855362 w 2213217"/>
                <a:gd name="connsiteY54-19650" fmla="*/ 3584643 h 7250295"/>
                <a:gd name="connsiteX55-19651" fmla="*/ 2056257 w 2213217"/>
                <a:gd name="connsiteY55-19652" fmla="*/ 2654077 h 7250295"/>
                <a:gd name="connsiteX56-19653" fmla="*/ 2042707 w 2213217"/>
                <a:gd name="connsiteY56-19654" fmla="*/ 2404684 h 7250295"/>
                <a:gd name="connsiteX57-19655" fmla="*/ 1981200 w 2213217"/>
                <a:gd name="connsiteY57-19656" fmla="*/ 1864914 h 7250295"/>
                <a:gd name="connsiteX58-19657" fmla="*/ 1936459 w 2213217"/>
                <a:gd name="connsiteY58-19658" fmla="*/ 1677029 h 7250295"/>
                <a:gd name="connsiteX59-19659" fmla="*/ 1922037 w 2213217"/>
                <a:gd name="connsiteY59-19660" fmla="*/ 1432534 h 7250295"/>
                <a:gd name="connsiteX60-19661" fmla="*/ 1874412 w 2213217"/>
                <a:gd name="connsiteY60-19662" fmla="*/ 1302338 h 7250295"/>
                <a:gd name="connsiteX61-19663" fmla="*/ 1407687 w 2213217"/>
                <a:gd name="connsiteY61-19664" fmla="*/ 1134975 h 7250295"/>
                <a:gd name="connsiteX62-19665" fmla="*/ 1309221 w 2213217"/>
                <a:gd name="connsiteY62-19666" fmla="*/ 1020075 h 7250295"/>
                <a:gd name="connsiteX63-19667" fmla="*/ 1365230 w 2213217"/>
                <a:gd name="connsiteY63-19668" fmla="*/ 821521 h 7250295"/>
                <a:gd name="connsiteX64-19669" fmla="*/ 1433407 w 2213217"/>
                <a:gd name="connsiteY64-19670" fmla="*/ 622909 h 7250295"/>
                <a:gd name="connsiteX65-19671" fmla="*/ 1444916 w 2213217"/>
                <a:gd name="connsiteY65-19672" fmla="*/ 380757 h 7250295"/>
                <a:gd name="connsiteX66-19673" fmla="*/ 1330946 w 2213217"/>
                <a:gd name="connsiteY66-19674" fmla="*/ 143773 h 7250295"/>
                <a:gd name="connsiteX67-19675" fmla="*/ 1063645 w 2213217"/>
                <a:gd name="connsiteY67-19676" fmla="*/ 568 h 7250295"/>
                <a:gd name="connsiteX0-19677" fmla="*/ 1063645 w 2213217"/>
                <a:gd name="connsiteY0-19678" fmla="*/ 568 h 7250295"/>
                <a:gd name="connsiteX1-19679" fmla="*/ 809625 w 2213217"/>
                <a:gd name="connsiteY1-19680" fmla="*/ 116070 h 7250295"/>
                <a:gd name="connsiteX2-19681" fmla="*/ 685800 w 2213217"/>
                <a:gd name="connsiteY2-19682" fmla="*/ 297045 h 7250295"/>
                <a:gd name="connsiteX3-19683" fmla="*/ 704850 w 2213217"/>
                <a:gd name="connsiteY3-19684" fmla="*/ 620895 h 7250295"/>
                <a:gd name="connsiteX4-19685" fmla="*/ 838200 w 2213217"/>
                <a:gd name="connsiteY4-19686" fmla="*/ 897120 h 7250295"/>
                <a:gd name="connsiteX5-19687" fmla="*/ 742950 w 2213217"/>
                <a:gd name="connsiteY5-19688" fmla="*/ 1011420 h 7250295"/>
                <a:gd name="connsiteX6-19689" fmla="*/ 133350 w 2213217"/>
                <a:gd name="connsiteY6-19690" fmla="*/ 1220970 h 7250295"/>
                <a:gd name="connsiteX7-19691" fmla="*/ 0 w 2213217"/>
                <a:gd name="connsiteY7-19692" fmla="*/ 2211570 h 7250295"/>
                <a:gd name="connsiteX8-19693" fmla="*/ 333375 w 2213217"/>
                <a:gd name="connsiteY8-19694" fmla="*/ 3106920 h 7250295"/>
                <a:gd name="connsiteX9-19695" fmla="*/ 247650 w 2213217"/>
                <a:gd name="connsiteY9-19696" fmla="*/ 3840345 h 7250295"/>
                <a:gd name="connsiteX10-19697" fmla="*/ 371475 w 2213217"/>
                <a:gd name="connsiteY10-19698" fmla="*/ 4059420 h 7250295"/>
                <a:gd name="connsiteX11-19699" fmla="*/ 495300 w 2213217"/>
                <a:gd name="connsiteY11-19700" fmla="*/ 4278495 h 7250295"/>
                <a:gd name="connsiteX12-19701" fmla="*/ 476250 w 2213217"/>
                <a:gd name="connsiteY12-19702" fmla="*/ 4735695 h 7250295"/>
                <a:gd name="connsiteX13-19703" fmla="*/ 476250 w 2213217"/>
                <a:gd name="connsiteY13-19704" fmla="*/ 5097645 h 7250295"/>
                <a:gd name="connsiteX14-19705" fmla="*/ 371475 w 2213217"/>
                <a:gd name="connsiteY14-19706" fmla="*/ 6145395 h 7250295"/>
                <a:gd name="connsiteX15-19707" fmla="*/ 371475 w 2213217"/>
                <a:gd name="connsiteY15-19708" fmla="*/ 6621645 h 7250295"/>
                <a:gd name="connsiteX16-19709" fmla="*/ 400050 w 2213217"/>
                <a:gd name="connsiteY16-19710" fmla="*/ 6821670 h 7250295"/>
                <a:gd name="connsiteX17-19711" fmla="*/ 323850 w 2213217"/>
                <a:gd name="connsiteY17-19712" fmla="*/ 7002645 h 7250295"/>
                <a:gd name="connsiteX18-19713" fmla="*/ 533400 w 2213217"/>
                <a:gd name="connsiteY18-19714" fmla="*/ 7250295 h 7250295"/>
                <a:gd name="connsiteX19-19715" fmla="*/ 952500 w 2213217"/>
                <a:gd name="connsiteY19-19716" fmla="*/ 7240770 h 7250295"/>
                <a:gd name="connsiteX20-19717" fmla="*/ 733425 w 2213217"/>
                <a:gd name="connsiteY20-19718" fmla="*/ 6821670 h 7250295"/>
                <a:gd name="connsiteX21-19719" fmla="*/ 790575 w 2213217"/>
                <a:gd name="connsiteY21-19720" fmla="*/ 6574020 h 7250295"/>
                <a:gd name="connsiteX22-19721" fmla="*/ 762000 w 2213217"/>
                <a:gd name="connsiteY22-19722" fmla="*/ 6250170 h 7250295"/>
                <a:gd name="connsiteX23-19723" fmla="*/ 885825 w 2213217"/>
                <a:gd name="connsiteY23-19724" fmla="*/ 5411970 h 7250295"/>
                <a:gd name="connsiteX24-19725" fmla="*/ 866775 w 2213217"/>
                <a:gd name="connsiteY24-19726" fmla="*/ 5326245 h 7250295"/>
                <a:gd name="connsiteX25-19727" fmla="*/ 971550 w 2213217"/>
                <a:gd name="connsiteY25-19728" fmla="*/ 5211945 h 7250295"/>
                <a:gd name="connsiteX26-19729" fmla="*/ 962025 w 2213217"/>
                <a:gd name="connsiteY26-19730" fmla="*/ 5069070 h 7250295"/>
                <a:gd name="connsiteX27-19731" fmla="*/ 1104900 w 2213217"/>
                <a:gd name="connsiteY27-19732" fmla="*/ 4526145 h 7250295"/>
                <a:gd name="connsiteX28-19733" fmla="*/ 1123950 w 2213217"/>
                <a:gd name="connsiteY28-19734" fmla="*/ 4392795 h 7250295"/>
                <a:gd name="connsiteX29-19735" fmla="*/ 1276350 w 2213217"/>
                <a:gd name="connsiteY29-19736" fmla="*/ 4649970 h 7250295"/>
                <a:gd name="connsiteX30-19737" fmla="*/ 1341012 w 2213217"/>
                <a:gd name="connsiteY30-19738" fmla="*/ 4880042 h 7250295"/>
                <a:gd name="connsiteX31-19739" fmla="*/ 1310424 w 2213217"/>
                <a:gd name="connsiteY31-19740" fmla="*/ 4973880 h 7250295"/>
                <a:gd name="connsiteX32-19741" fmla="*/ 1354293 w 2213217"/>
                <a:gd name="connsiteY32-19742" fmla="*/ 5113209 h 7250295"/>
                <a:gd name="connsiteX33-19743" fmla="*/ 1262198 w 2213217"/>
                <a:gd name="connsiteY33-19744" fmla="*/ 5554244 h 7250295"/>
                <a:gd name="connsiteX34-19745" fmla="*/ 1263220 w 2213217"/>
                <a:gd name="connsiteY34-19746" fmla="*/ 6360264 h 7250295"/>
                <a:gd name="connsiteX35-19747" fmla="*/ 1336385 w 2213217"/>
                <a:gd name="connsiteY35-19748" fmla="*/ 6540277 h 7250295"/>
                <a:gd name="connsiteX36-19749" fmla="*/ 1285605 w 2213217"/>
                <a:gd name="connsiteY36-19750" fmla="*/ 6741714 h 7250295"/>
                <a:gd name="connsiteX37-19751" fmla="*/ 1303783 w 2213217"/>
                <a:gd name="connsiteY37-19752" fmla="*/ 6828040 h 7250295"/>
                <a:gd name="connsiteX38-19753" fmla="*/ 1313579 w 2213217"/>
                <a:gd name="connsiteY38-19754" fmla="*/ 7020824 h 7250295"/>
                <a:gd name="connsiteX39-19755" fmla="*/ 1760353 w 2213217"/>
                <a:gd name="connsiteY39-19756" fmla="*/ 7189119 h 7250295"/>
                <a:gd name="connsiteX40-19757" fmla="*/ 2189006 w 2213217"/>
                <a:gd name="connsiteY40-19758" fmla="*/ 7199125 h 7250295"/>
                <a:gd name="connsiteX41-19759" fmla="*/ 2171850 w 2213217"/>
                <a:gd name="connsiteY41-19760" fmla="*/ 7046786 h 7250295"/>
                <a:gd name="connsiteX42-19761" fmla="*/ 1687247 w 2213217"/>
                <a:gd name="connsiteY42-19762" fmla="*/ 6680449 h 7250295"/>
                <a:gd name="connsiteX43-19763" fmla="*/ 1708130 w 2213217"/>
                <a:gd name="connsiteY43-19764" fmla="*/ 6550072 h 7250295"/>
                <a:gd name="connsiteX44-19765" fmla="*/ 1668617 w 2213217"/>
                <a:gd name="connsiteY44-19766" fmla="*/ 6451067 h 7250295"/>
                <a:gd name="connsiteX45-19767" fmla="*/ 1657350 w 2213217"/>
                <a:gd name="connsiteY45-19768" fmla="*/ 6250170 h 7250295"/>
                <a:gd name="connsiteX46-19769" fmla="*/ 1679014 w 2213217"/>
                <a:gd name="connsiteY46-19770" fmla="*/ 5979714 h 7250295"/>
                <a:gd name="connsiteX47-19771" fmla="*/ 1727631 w 2213217"/>
                <a:gd name="connsiteY47-19772" fmla="*/ 5512209 h 7250295"/>
                <a:gd name="connsiteX48-19773" fmla="*/ 1739049 w 2213217"/>
                <a:gd name="connsiteY48-19774" fmla="*/ 5363804 h 7250295"/>
                <a:gd name="connsiteX49-19775" fmla="*/ 1797611 w 2213217"/>
                <a:gd name="connsiteY49-19776" fmla="*/ 5317321 h 7250295"/>
                <a:gd name="connsiteX50-19777" fmla="*/ 1884207 w 2213217"/>
                <a:gd name="connsiteY50-19778" fmla="*/ 5097645 h 7250295"/>
                <a:gd name="connsiteX51-19779" fmla="*/ 1909357 w 2213217"/>
                <a:gd name="connsiteY51-19780" fmla="*/ 4805496 h 7250295"/>
                <a:gd name="connsiteX52-19781" fmla="*/ 1900373 w 2213217"/>
                <a:gd name="connsiteY52-19782" fmla="*/ 4348776 h 7250295"/>
                <a:gd name="connsiteX53-19783" fmla="*/ 1881052 w 2213217"/>
                <a:gd name="connsiteY53-19784" fmla="*/ 3902573 h 7250295"/>
                <a:gd name="connsiteX54-19785" fmla="*/ 1855362 w 2213217"/>
                <a:gd name="connsiteY54-19786" fmla="*/ 3584643 h 7250295"/>
                <a:gd name="connsiteX55-19787" fmla="*/ 2056257 w 2213217"/>
                <a:gd name="connsiteY55-19788" fmla="*/ 2654077 h 7250295"/>
                <a:gd name="connsiteX56-19789" fmla="*/ 2042707 w 2213217"/>
                <a:gd name="connsiteY56-19790" fmla="*/ 2404684 h 7250295"/>
                <a:gd name="connsiteX57-19791" fmla="*/ 1981200 w 2213217"/>
                <a:gd name="connsiteY57-19792" fmla="*/ 1864914 h 7250295"/>
                <a:gd name="connsiteX58-19793" fmla="*/ 1936459 w 2213217"/>
                <a:gd name="connsiteY58-19794" fmla="*/ 1677029 h 7250295"/>
                <a:gd name="connsiteX59-19795" fmla="*/ 1922037 w 2213217"/>
                <a:gd name="connsiteY59-19796" fmla="*/ 1432534 h 7250295"/>
                <a:gd name="connsiteX60-19797" fmla="*/ 1874412 w 2213217"/>
                <a:gd name="connsiteY60-19798" fmla="*/ 1302338 h 7250295"/>
                <a:gd name="connsiteX61-19799" fmla="*/ 1407687 w 2213217"/>
                <a:gd name="connsiteY61-19800" fmla="*/ 1134975 h 7250295"/>
                <a:gd name="connsiteX62-19801" fmla="*/ 1309221 w 2213217"/>
                <a:gd name="connsiteY62-19802" fmla="*/ 1020075 h 7250295"/>
                <a:gd name="connsiteX63-19803" fmla="*/ 1365230 w 2213217"/>
                <a:gd name="connsiteY63-19804" fmla="*/ 821521 h 7250295"/>
                <a:gd name="connsiteX64-19805" fmla="*/ 1433407 w 2213217"/>
                <a:gd name="connsiteY64-19806" fmla="*/ 622909 h 7250295"/>
                <a:gd name="connsiteX65-19807" fmla="*/ 1444916 w 2213217"/>
                <a:gd name="connsiteY65-19808" fmla="*/ 380757 h 7250295"/>
                <a:gd name="connsiteX66-19809" fmla="*/ 1330946 w 2213217"/>
                <a:gd name="connsiteY66-19810" fmla="*/ 143773 h 7250295"/>
                <a:gd name="connsiteX67-19811" fmla="*/ 1063645 w 2213217"/>
                <a:gd name="connsiteY67-19812" fmla="*/ 568 h 7250295"/>
                <a:gd name="connsiteX0-19813" fmla="*/ 1063645 w 2213217"/>
                <a:gd name="connsiteY0-19814" fmla="*/ 568 h 7250295"/>
                <a:gd name="connsiteX1-19815" fmla="*/ 809625 w 2213217"/>
                <a:gd name="connsiteY1-19816" fmla="*/ 116070 h 7250295"/>
                <a:gd name="connsiteX2-19817" fmla="*/ 685800 w 2213217"/>
                <a:gd name="connsiteY2-19818" fmla="*/ 297045 h 7250295"/>
                <a:gd name="connsiteX3-19819" fmla="*/ 704850 w 2213217"/>
                <a:gd name="connsiteY3-19820" fmla="*/ 620895 h 7250295"/>
                <a:gd name="connsiteX4-19821" fmla="*/ 838200 w 2213217"/>
                <a:gd name="connsiteY4-19822" fmla="*/ 897120 h 7250295"/>
                <a:gd name="connsiteX5-19823" fmla="*/ 742950 w 2213217"/>
                <a:gd name="connsiteY5-19824" fmla="*/ 1011420 h 7250295"/>
                <a:gd name="connsiteX6-19825" fmla="*/ 133350 w 2213217"/>
                <a:gd name="connsiteY6-19826" fmla="*/ 1220970 h 7250295"/>
                <a:gd name="connsiteX7-19827" fmla="*/ 0 w 2213217"/>
                <a:gd name="connsiteY7-19828" fmla="*/ 2211570 h 7250295"/>
                <a:gd name="connsiteX8-19829" fmla="*/ 333375 w 2213217"/>
                <a:gd name="connsiteY8-19830" fmla="*/ 3106920 h 7250295"/>
                <a:gd name="connsiteX9-19831" fmla="*/ 247650 w 2213217"/>
                <a:gd name="connsiteY9-19832" fmla="*/ 3840345 h 7250295"/>
                <a:gd name="connsiteX10-19833" fmla="*/ 371475 w 2213217"/>
                <a:gd name="connsiteY10-19834" fmla="*/ 4059420 h 7250295"/>
                <a:gd name="connsiteX11-19835" fmla="*/ 495300 w 2213217"/>
                <a:gd name="connsiteY11-19836" fmla="*/ 4278495 h 7250295"/>
                <a:gd name="connsiteX12-19837" fmla="*/ 476250 w 2213217"/>
                <a:gd name="connsiteY12-19838" fmla="*/ 4735695 h 7250295"/>
                <a:gd name="connsiteX13-19839" fmla="*/ 476250 w 2213217"/>
                <a:gd name="connsiteY13-19840" fmla="*/ 5097645 h 7250295"/>
                <a:gd name="connsiteX14-19841" fmla="*/ 371475 w 2213217"/>
                <a:gd name="connsiteY14-19842" fmla="*/ 6145395 h 7250295"/>
                <a:gd name="connsiteX15-19843" fmla="*/ 371475 w 2213217"/>
                <a:gd name="connsiteY15-19844" fmla="*/ 6621645 h 7250295"/>
                <a:gd name="connsiteX16-19845" fmla="*/ 400050 w 2213217"/>
                <a:gd name="connsiteY16-19846" fmla="*/ 6821670 h 7250295"/>
                <a:gd name="connsiteX17-19847" fmla="*/ 323850 w 2213217"/>
                <a:gd name="connsiteY17-19848" fmla="*/ 7002645 h 7250295"/>
                <a:gd name="connsiteX18-19849" fmla="*/ 533400 w 2213217"/>
                <a:gd name="connsiteY18-19850" fmla="*/ 7250295 h 7250295"/>
                <a:gd name="connsiteX19-19851" fmla="*/ 952500 w 2213217"/>
                <a:gd name="connsiteY19-19852" fmla="*/ 7240770 h 7250295"/>
                <a:gd name="connsiteX20-19853" fmla="*/ 733425 w 2213217"/>
                <a:gd name="connsiteY20-19854" fmla="*/ 6821670 h 7250295"/>
                <a:gd name="connsiteX21-19855" fmla="*/ 790575 w 2213217"/>
                <a:gd name="connsiteY21-19856" fmla="*/ 6574020 h 7250295"/>
                <a:gd name="connsiteX22-19857" fmla="*/ 762000 w 2213217"/>
                <a:gd name="connsiteY22-19858" fmla="*/ 6250170 h 7250295"/>
                <a:gd name="connsiteX23-19859" fmla="*/ 885825 w 2213217"/>
                <a:gd name="connsiteY23-19860" fmla="*/ 5411970 h 7250295"/>
                <a:gd name="connsiteX24-19861" fmla="*/ 866775 w 2213217"/>
                <a:gd name="connsiteY24-19862" fmla="*/ 5326245 h 7250295"/>
                <a:gd name="connsiteX25-19863" fmla="*/ 971550 w 2213217"/>
                <a:gd name="connsiteY25-19864" fmla="*/ 5211945 h 7250295"/>
                <a:gd name="connsiteX26-19865" fmla="*/ 962025 w 2213217"/>
                <a:gd name="connsiteY26-19866" fmla="*/ 5069070 h 7250295"/>
                <a:gd name="connsiteX27-19867" fmla="*/ 1104900 w 2213217"/>
                <a:gd name="connsiteY27-19868" fmla="*/ 4526145 h 7250295"/>
                <a:gd name="connsiteX28-19869" fmla="*/ 1123950 w 2213217"/>
                <a:gd name="connsiteY28-19870" fmla="*/ 4392795 h 7250295"/>
                <a:gd name="connsiteX29-19871" fmla="*/ 1276350 w 2213217"/>
                <a:gd name="connsiteY29-19872" fmla="*/ 4649970 h 7250295"/>
                <a:gd name="connsiteX30-19873" fmla="*/ 1341012 w 2213217"/>
                <a:gd name="connsiteY30-19874" fmla="*/ 4880042 h 7250295"/>
                <a:gd name="connsiteX31-19875" fmla="*/ 1310424 w 2213217"/>
                <a:gd name="connsiteY31-19876" fmla="*/ 4973880 h 7250295"/>
                <a:gd name="connsiteX32-19877" fmla="*/ 1354293 w 2213217"/>
                <a:gd name="connsiteY32-19878" fmla="*/ 5113209 h 7250295"/>
                <a:gd name="connsiteX33-19879" fmla="*/ 1262198 w 2213217"/>
                <a:gd name="connsiteY33-19880" fmla="*/ 5554244 h 7250295"/>
                <a:gd name="connsiteX34-19881" fmla="*/ 1263220 w 2213217"/>
                <a:gd name="connsiteY34-19882" fmla="*/ 6360264 h 7250295"/>
                <a:gd name="connsiteX35-19883" fmla="*/ 1336385 w 2213217"/>
                <a:gd name="connsiteY35-19884" fmla="*/ 6540277 h 7250295"/>
                <a:gd name="connsiteX36-19885" fmla="*/ 1285605 w 2213217"/>
                <a:gd name="connsiteY36-19886" fmla="*/ 6741714 h 7250295"/>
                <a:gd name="connsiteX37-19887" fmla="*/ 1303783 w 2213217"/>
                <a:gd name="connsiteY37-19888" fmla="*/ 6828040 h 7250295"/>
                <a:gd name="connsiteX38-19889" fmla="*/ 1313579 w 2213217"/>
                <a:gd name="connsiteY38-19890" fmla="*/ 7020824 h 7250295"/>
                <a:gd name="connsiteX39-19891" fmla="*/ 1760353 w 2213217"/>
                <a:gd name="connsiteY39-19892" fmla="*/ 7189119 h 7250295"/>
                <a:gd name="connsiteX40-19893" fmla="*/ 2189006 w 2213217"/>
                <a:gd name="connsiteY40-19894" fmla="*/ 7199125 h 7250295"/>
                <a:gd name="connsiteX41-19895" fmla="*/ 2171850 w 2213217"/>
                <a:gd name="connsiteY41-19896" fmla="*/ 7046786 h 7250295"/>
                <a:gd name="connsiteX42-19897" fmla="*/ 1687247 w 2213217"/>
                <a:gd name="connsiteY42-19898" fmla="*/ 6680449 h 7250295"/>
                <a:gd name="connsiteX43-19899" fmla="*/ 1708130 w 2213217"/>
                <a:gd name="connsiteY43-19900" fmla="*/ 6550072 h 7250295"/>
                <a:gd name="connsiteX44-19901" fmla="*/ 1668617 w 2213217"/>
                <a:gd name="connsiteY44-19902" fmla="*/ 6451067 h 7250295"/>
                <a:gd name="connsiteX45-19903" fmla="*/ 1657350 w 2213217"/>
                <a:gd name="connsiteY45-19904" fmla="*/ 6250170 h 7250295"/>
                <a:gd name="connsiteX46-19905" fmla="*/ 1679014 w 2213217"/>
                <a:gd name="connsiteY46-19906" fmla="*/ 5979714 h 7250295"/>
                <a:gd name="connsiteX47-19907" fmla="*/ 1727631 w 2213217"/>
                <a:gd name="connsiteY47-19908" fmla="*/ 5512209 h 7250295"/>
                <a:gd name="connsiteX48-19909" fmla="*/ 1739049 w 2213217"/>
                <a:gd name="connsiteY48-19910" fmla="*/ 5363804 h 7250295"/>
                <a:gd name="connsiteX49-19911" fmla="*/ 1797611 w 2213217"/>
                <a:gd name="connsiteY49-19912" fmla="*/ 5317321 h 7250295"/>
                <a:gd name="connsiteX50-19913" fmla="*/ 1884207 w 2213217"/>
                <a:gd name="connsiteY50-19914" fmla="*/ 5097645 h 7250295"/>
                <a:gd name="connsiteX51-19915" fmla="*/ 1909357 w 2213217"/>
                <a:gd name="connsiteY51-19916" fmla="*/ 4805496 h 7250295"/>
                <a:gd name="connsiteX52-19917" fmla="*/ 1900373 w 2213217"/>
                <a:gd name="connsiteY52-19918" fmla="*/ 4348776 h 7250295"/>
                <a:gd name="connsiteX53-19919" fmla="*/ 1881052 w 2213217"/>
                <a:gd name="connsiteY53-19920" fmla="*/ 3902573 h 7250295"/>
                <a:gd name="connsiteX54-19921" fmla="*/ 1855362 w 2213217"/>
                <a:gd name="connsiteY54-19922" fmla="*/ 3584643 h 7250295"/>
                <a:gd name="connsiteX55-19923" fmla="*/ 2056257 w 2213217"/>
                <a:gd name="connsiteY55-19924" fmla="*/ 2654077 h 7250295"/>
                <a:gd name="connsiteX56-19925" fmla="*/ 2042707 w 2213217"/>
                <a:gd name="connsiteY56-19926" fmla="*/ 2404684 h 7250295"/>
                <a:gd name="connsiteX57-19927" fmla="*/ 1981200 w 2213217"/>
                <a:gd name="connsiteY57-19928" fmla="*/ 1864914 h 7250295"/>
                <a:gd name="connsiteX58-19929" fmla="*/ 1936459 w 2213217"/>
                <a:gd name="connsiteY58-19930" fmla="*/ 1677029 h 7250295"/>
                <a:gd name="connsiteX59-19931" fmla="*/ 1922037 w 2213217"/>
                <a:gd name="connsiteY59-19932" fmla="*/ 1432534 h 7250295"/>
                <a:gd name="connsiteX60-19933" fmla="*/ 1874412 w 2213217"/>
                <a:gd name="connsiteY60-19934" fmla="*/ 1302338 h 7250295"/>
                <a:gd name="connsiteX61-19935" fmla="*/ 1407687 w 2213217"/>
                <a:gd name="connsiteY61-19936" fmla="*/ 1134975 h 7250295"/>
                <a:gd name="connsiteX62-19937" fmla="*/ 1309221 w 2213217"/>
                <a:gd name="connsiteY62-19938" fmla="*/ 1020075 h 7250295"/>
                <a:gd name="connsiteX63-19939" fmla="*/ 1365230 w 2213217"/>
                <a:gd name="connsiteY63-19940" fmla="*/ 821521 h 7250295"/>
                <a:gd name="connsiteX64-19941" fmla="*/ 1433407 w 2213217"/>
                <a:gd name="connsiteY64-19942" fmla="*/ 622909 h 7250295"/>
                <a:gd name="connsiteX65-19943" fmla="*/ 1444916 w 2213217"/>
                <a:gd name="connsiteY65-19944" fmla="*/ 380757 h 7250295"/>
                <a:gd name="connsiteX66-19945" fmla="*/ 1330946 w 2213217"/>
                <a:gd name="connsiteY66-19946" fmla="*/ 143773 h 7250295"/>
                <a:gd name="connsiteX67-19947" fmla="*/ 1063645 w 2213217"/>
                <a:gd name="connsiteY67-19948" fmla="*/ 568 h 7250295"/>
                <a:gd name="connsiteX0-19949" fmla="*/ 1063645 w 2213217"/>
                <a:gd name="connsiteY0-19950" fmla="*/ 568 h 7250295"/>
                <a:gd name="connsiteX1-19951" fmla="*/ 809625 w 2213217"/>
                <a:gd name="connsiteY1-19952" fmla="*/ 116070 h 7250295"/>
                <a:gd name="connsiteX2-19953" fmla="*/ 685800 w 2213217"/>
                <a:gd name="connsiteY2-19954" fmla="*/ 297045 h 7250295"/>
                <a:gd name="connsiteX3-19955" fmla="*/ 704850 w 2213217"/>
                <a:gd name="connsiteY3-19956" fmla="*/ 620895 h 7250295"/>
                <a:gd name="connsiteX4-19957" fmla="*/ 838200 w 2213217"/>
                <a:gd name="connsiteY4-19958" fmla="*/ 897120 h 7250295"/>
                <a:gd name="connsiteX5-19959" fmla="*/ 742950 w 2213217"/>
                <a:gd name="connsiteY5-19960" fmla="*/ 1011420 h 7250295"/>
                <a:gd name="connsiteX6-19961" fmla="*/ 133350 w 2213217"/>
                <a:gd name="connsiteY6-19962" fmla="*/ 1220970 h 7250295"/>
                <a:gd name="connsiteX7-19963" fmla="*/ 0 w 2213217"/>
                <a:gd name="connsiteY7-19964" fmla="*/ 2211570 h 7250295"/>
                <a:gd name="connsiteX8-19965" fmla="*/ 333375 w 2213217"/>
                <a:gd name="connsiteY8-19966" fmla="*/ 3106920 h 7250295"/>
                <a:gd name="connsiteX9-19967" fmla="*/ 247650 w 2213217"/>
                <a:gd name="connsiteY9-19968" fmla="*/ 3840345 h 7250295"/>
                <a:gd name="connsiteX10-19969" fmla="*/ 371475 w 2213217"/>
                <a:gd name="connsiteY10-19970" fmla="*/ 4059420 h 7250295"/>
                <a:gd name="connsiteX11-19971" fmla="*/ 495300 w 2213217"/>
                <a:gd name="connsiteY11-19972" fmla="*/ 4278495 h 7250295"/>
                <a:gd name="connsiteX12-19973" fmla="*/ 476250 w 2213217"/>
                <a:gd name="connsiteY12-19974" fmla="*/ 4735695 h 7250295"/>
                <a:gd name="connsiteX13-19975" fmla="*/ 476250 w 2213217"/>
                <a:gd name="connsiteY13-19976" fmla="*/ 5097645 h 7250295"/>
                <a:gd name="connsiteX14-19977" fmla="*/ 371475 w 2213217"/>
                <a:gd name="connsiteY14-19978" fmla="*/ 6145395 h 7250295"/>
                <a:gd name="connsiteX15-19979" fmla="*/ 371475 w 2213217"/>
                <a:gd name="connsiteY15-19980" fmla="*/ 6621645 h 7250295"/>
                <a:gd name="connsiteX16-19981" fmla="*/ 400050 w 2213217"/>
                <a:gd name="connsiteY16-19982" fmla="*/ 6821670 h 7250295"/>
                <a:gd name="connsiteX17-19983" fmla="*/ 323850 w 2213217"/>
                <a:gd name="connsiteY17-19984" fmla="*/ 7002645 h 7250295"/>
                <a:gd name="connsiteX18-19985" fmla="*/ 533400 w 2213217"/>
                <a:gd name="connsiteY18-19986" fmla="*/ 7250295 h 7250295"/>
                <a:gd name="connsiteX19-19987" fmla="*/ 952500 w 2213217"/>
                <a:gd name="connsiteY19-19988" fmla="*/ 7240770 h 7250295"/>
                <a:gd name="connsiteX20-19989" fmla="*/ 733425 w 2213217"/>
                <a:gd name="connsiteY20-19990" fmla="*/ 6821670 h 7250295"/>
                <a:gd name="connsiteX21-19991" fmla="*/ 790575 w 2213217"/>
                <a:gd name="connsiteY21-19992" fmla="*/ 6574020 h 7250295"/>
                <a:gd name="connsiteX22-19993" fmla="*/ 762000 w 2213217"/>
                <a:gd name="connsiteY22-19994" fmla="*/ 6250170 h 7250295"/>
                <a:gd name="connsiteX23-19995" fmla="*/ 885825 w 2213217"/>
                <a:gd name="connsiteY23-19996" fmla="*/ 5411970 h 7250295"/>
                <a:gd name="connsiteX24-19997" fmla="*/ 866775 w 2213217"/>
                <a:gd name="connsiteY24-19998" fmla="*/ 5326245 h 7250295"/>
                <a:gd name="connsiteX25-19999" fmla="*/ 971550 w 2213217"/>
                <a:gd name="connsiteY25-20000" fmla="*/ 5211945 h 7250295"/>
                <a:gd name="connsiteX26-20001" fmla="*/ 962025 w 2213217"/>
                <a:gd name="connsiteY26-20002" fmla="*/ 5069070 h 7250295"/>
                <a:gd name="connsiteX27-20003" fmla="*/ 1104900 w 2213217"/>
                <a:gd name="connsiteY27-20004" fmla="*/ 4526145 h 7250295"/>
                <a:gd name="connsiteX28-20005" fmla="*/ 1123950 w 2213217"/>
                <a:gd name="connsiteY28-20006" fmla="*/ 4392795 h 7250295"/>
                <a:gd name="connsiteX29-20007" fmla="*/ 1276350 w 2213217"/>
                <a:gd name="connsiteY29-20008" fmla="*/ 4649970 h 7250295"/>
                <a:gd name="connsiteX30-20009" fmla="*/ 1341012 w 2213217"/>
                <a:gd name="connsiteY30-20010" fmla="*/ 4880042 h 7250295"/>
                <a:gd name="connsiteX31-20011" fmla="*/ 1310424 w 2213217"/>
                <a:gd name="connsiteY31-20012" fmla="*/ 4973880 h 7250295"/>
                <a:gd name="connsiteX32-20013" fmla="*/ 1354293 w 2213217"/>
                <a:gd name="connsiteY32-20014" fmla="*/ 5113209 h 7250295"/>
                <a:gd name="connsiteX33-20015" fmla="*/ 1262198 w 2213217"/>
                <a:gd name="connsiteY33-20016" fmla="*/ 5554244 h 7250295"/>
                <a:gd name="connsiteX34-20017" fmla="*/ 1263220 w 2213217"/>
                <a:gd name="connsiteY34-20018" fmla="*/ 6360264 h 7250295"/>
                <a:gd name="connsiteX35-20019" fmla="*/ 1336385 w 2213217"/>
                <a:gd name="connsiteY35-20020" fmla="*/ 6540277 h 7250295"/>
                <a:gd name="connsiteX36-20021" fmla="*/ 1285605 w 2213217"/>
                <a:gd name="connsiteY36-20022" fmla="*/ 6741714 h 7250295"/>
                <a:gd name="connsiteX37-20023" fmla="*/ 1303783 w 2213217"/>
                <a:gd name="connsiteY37-20024" fmla="*/ 6828040 h 7250295"/>
                <a:gd name="connsiteX38-20025" fmla="*/ 1313579 w 2213217"/>
                <a:gd name="connsiteY38-20026" fmla="*/ 7020824 h 7250295"/>
                <a:gd name="connsiteX39-20027" fmla="*/ 1760353 w 2213217"/>
                <a:gd name="connsiteY39-20028" fmla="*/ 7189119 h 7250295"/>
                <a:gd name="connsiteX40-20029" fmla="*/ 2189006 w 2213217"/>
                <a:gd name="connsiteY40-20030" fmla="*/ 7199125 h 7250295"/>
                <a:gd name="connsiteX41-20031" fmla="*/ 2171850 w 2213217"/>
                <a:gd name="connsiteY41-20032" fmla="*/ 7046786 h 7250295"/>
                <a:gd name="connsiteX42-20033" fmla="*/ 1687247 w 2213217"/>
                <a:gd name="connsiteY42-20034" fmla="*/ 6680449 h 7250295"/>
                <a:gd name="connsiteX43-20035" fmla="*/ 1708130 w 2213217"/>
                <a:gd name="connsiteY43-20036" fmla="*/ 6550072 h 7250295"/>
                <a:gd name="connsiteX44-20037" fmla="*/ 1668617 w 2213217"/>
                <a:gd name="connsiteY44-20038" fmla="*/ 6451067 h 7250295"/>
                <a:gd name="connsiteX45-20039" fmla="*/ 1657350 w 2213217"/>
                <a:gd name="connsiteY45-20040" fmla="*/ 6250170 h 7250295"/>
                <a:gd name="connsiteX46-20041" fmla="*/ 1679014 w 2213217"/>
                <a:gd name="connsiteY46-20042" fmla="*/ 5979714 h 7250295"/>
                <a:gd name="connsiteX47-20043" fmla="*/ 1727631 w 2213217"/>
                <a:gd name="connsiteY47-20044" fmla="*/ 5512209 h 7250295"/>
                <a:gd name="connsiteX48-20045" fmla="*/ 1739049 w 2213217"/>
                <a:gd name="connsiteY48-20046" fmla="*/ 5363804 h 7250295"/>
                <a:gd name="connsiteX49-20047" fmla="*/ 1797611 w 2213217"/>
                <a:gd name="connsiteY49-20048" fmla="*/ 5317321 h 7250295"/>
                <a:gd name="connsiteX50-20049" fmla="*/ 1884207 w 2213217"/>
                <a:gd name="connsiteY50-20050" fmla="*/ 5097645 h 7250295"/>
                <a:gd name="connsiteX51-20051" fmla="*/ 1909357 w 2213217"/>
                <a:gd name="connsiteY51-20052" fmla="*/ 4805496 h 7250295"/>
                <a:gd name="connsiteX52-20053" fmla="*/ 1900373 w 2213217"/>
                <a:gd name="connsiteY52-20054" fmla="*/ 4348776 h 7250295"/>
                <a:gd name="connsiteX53-20055" fmla="*/ 1881052 w 2213217"/>
                <a:gd name="connsiteY53-20056" fmla="*/ 3902573 h 7250295"/>
                <a:gd name="connsiteX54-20057" fmla="*/ 1855362 w 2213217"/>
                <a:gd name="connsiteY54-20058" fmla="*/ 3584643 h 7250295"/>
                <a:gd name="connsiteX55-20059" fmla="*/ 2056257 w 2213217"/>
                <a:gd name="connsiteY55-20060" fmla="*/ 2654077 h 7250295"/>
                <a:gd name="connsiteX56-20061" fmla="*/ 2042707 w 2213217"/>
                <a:gd name="connsiteY56-20062" fmla="*/ 2404684 h 7250295"/>
                <a:gd name="connsiteX57-20063" fmla="*/ 1981200 w 2213217"/>
                <a:gd name="connsiteY57-20064" fmla="*/ 1864914 h 7250295"/>
                <a:gd name="connsiteX58-20065" fmla="*/ 1936459 w 2213217"/>
                <a:gd name="connsiteY58-20066" fmla="*/ 1677029 h 7250295"/>
                <a:gd name="connsiteX59-20067" fmla="*/ 1922037 w 2213217"/>
                <a:gd name="connsiteY59-20068" fmla="*/ 1432534 h 7250295"/>
                <a:gd name="connsiteX60-20069" fmla="*/ 1874412 w 2213217"/>
                <a:gd name="connsiteY60-20070" fmla="*/ 1302338 h 7250295"/>
                <a:gd name="connsiteX61-20071" fmla="*/ 1407687 w 2213217"/>
                <a:gd name="connsiteY61-20072" fmla="*/ 1134975 h 7250295"/>
                <a:gd name="connsiteX62-20073" fmla="*/ 1309221 w 2213217"/>
                <a:gd name="connsiteY62-20074" fmla="*/ 1020075 h 7250295"/>
                <a:gd name="connsiteX63-20075" fmla="*/ 1365230 w 2213217"/>
                <a:gd name="connsiteY63-20076" fmla="*/ 821521 h 7250295"/>
                <a:gd name="connsiteX64-20077" fmla="*/ 1433407 w 2213217"/>
                <a:gd name="connsiteY64-20078" fmla="*/ 622909 h 7250295"/>
                <a:gd name="connsiteX65-20079" fmla="*/ 1444916 w 2213217"/>
                <a:gd name="connsiteY65-20080" fmla="*/ 380757 h 7250295"/>
                <a:gd name="connsiteX66-20081" fmla="*/ 1330946 w 2213217"/>
                <a:gd name="connsiteY66-20082" fmla="*/ 143773 h 7250295"/>
                <a:gd name="connsiteX67-20083" fmla="*/ 1063645 w 2213217"/>
                <a:gd name="connsiteY67-20084" fmla="*/ 568 h 7250295"/>
                <a:gd name="connsiteX0-20085" fmla="*/ 1063645 w 2213217"/>
                <a:gd name="connsiteY0-20086" fmla="*/ 568 h 7250295"/>
                <a:gd name="connsiteX1-20087" fmla="*/ 809625 w 2213217"/>
                <a:gd name="connsiteY1-20088" fmla="*/ 116070 h 7250295"/>
                <a:gd name="connsiteX2-20089" fmla="*/ 685800 w 2213217"/>
                <a:gd name="connsiteY2-20090" fmla="*/ 297045 h 7250295"/>
                <a:gd name="connsiteX3-20091" fmla="*/ 704850 w 2213217"/>
                <a:gd name="connsiteY3-20092" fmla="*/ 620895 h 7250295"/>
                <a:gd name="connsiteX4-20093" fmla="*/ 838200 w 2213217"/>
                <a:gd name="connsiteY4-20094" fmla="*/ 897120 h 7250295"/>
                <a:gd name="connsiteX5-20095" fmla="*/ 742950 w 2213217"/>
                <a:gd name="connsiteY5-20096" fmla="*/ 1011420 h 7250295"/>
                <a:gd name="connsiteX6-20097" fmla="*/ 133350 w 2213217"/>
                <a:gd name="connsiteY6-20098" fmla="*/ 1220970 h 7250295"/>
                <a:gd name="connsiteX7-20099" fmla="*/ 0 w 2213217"/>
                <a:gd name="connsiteY7-20100" fmla="*/ 2211570 h 7250295"/>
                <a:gd name="connsiteX8-20101" fmla="*/ 333375 w 2213217"/>
                <a:gd name="connsiteY8-20102" fmla="*/ 3106920 h 7250295"/>
                <a:gd name="connsiteX9-20103" fmla="*/ 247650 w 2213217"/>
                <a:gd name="connsiteY9-20104" fmla="*/ 3840345 h 7250295"/>
                <a:gd name="connsiteX10-20105" fmla="*/ 371475 w 2213217"/>
                <a:gd name="connsiteY10-20106" fmla="*/ 4059420 h 7250295"/>
                <a:gd name="connsiteX11-20107" fmla="*/ 495300 w 2213217"/>
                <a:gd name="connsiteY11-20108" fmla="*/ 4278495 h 7250295"/>
                <a:gd name="connsiteX12-20109" fmla="*/ 476250 w 2213217"/>
                <a:gd name="connsiteY12-20110" fmla="*/ 4735695 h 7250295"/>
                <a:gd name="connsiteX13-20111" fmla="*/ 476250 w 2213217"/>
                <a:gd name="connsiteY13-20112" fmla="*/ 5097645 h 7250295"/>
                <a:gd name="connsiteX14-20113" fmla="*/ 371475 w 2213217"/>
                <a:gd name="connsiteY14-20114" fmla="*/ 6145395 h 7250295"/>
                <a:gd name="connsiteX15-20115" fmla="*/ 371475 w 2213217"/>
                <a:gd name="connsiteY15-20116" fmla="*/ 6621645 h 7250295"/>
                <a:gd name="connsiteX16-20117" fmla="*/ 400050 w 2213217"/>
                <a:gd name="connsiteY16-20118" fmla="*/ 6821670 h 7250295"/>
                <a:gd name="connsiteX17-20119" fmla="*/ 323850 w 2213217"/>
                <a:gd name="connsiteY17-20120" fmla="*/ 7002645 h 7250295"/>
                <a:gd name="connsiteX18-20121" fmla="*/ 533400 w 2213217"/>
                <a:gd name="connsiteY18-20122" fmla="*/ 7250295 h 7250295"/>
                <a:gd name="connsiteX19-20123" fmla="*/ 952500 w 2213217"/>
                <a:gd name="connsiteY19-20124" fmla="*/ 7240770 h 7250295"/>
                <a:gd name="connsiteX20-20125" fmla="*/ 733425 w 2213217"/>
                <a:gd name="connsiteY20-20126" fmla="*/ 6821670 h 7250295"/>
                <a:gd name="connsiteX21-20127" fmla="*/ 790575 w 2213217"/>
                <a:gd name="connsiteY21-20128" fmla="*/ 6574020 h 7250295"/>
                <a:gd name="connsiteX22-20129" fmla="*/ 762000 w 2213217"/>
                <a:gd name="connsiteY22-20130" fmla="*/ 6250170 h 7250295"/>
                <a:gd name="connsiteX23-20131" fmla="*/ 885825 w 2213217"/>
                <a:gd name="connsiteY23-20132" fmla="*/ 5411970 h 7250295"/>
                <a:gd name="connsiteX24-20133" fmla="*/ 866775 w 2213217"/>
                <a:gd name="connsiteY24-20134" fmla="*/ 5326245 h 7250295"/>
                <a:gd name="connsiteX25-20135" fmla="*/ 971550 w 2213217"/>
                <a:gd name="connsiteY25-20136" fmla="*/ 5211945 h 7250295"/>
                <a:gd name="connsiteX26-20137" fmla="*/ 962025 w 2213217"/>
                <a:gd name="connsiteY26-20138" fmla="*/ 5069070 h 7250295"/>
                <a:gd name="connsiteX27-20139" fmla="*/ 1104900 w 2213217"/>
                <a:gd name="connsiteY27-20140" fmla="*/ 4526145 h 7250295"/>
                <a:gd name="connsiteX28-20141" fmla="*/ 1123950 w 2213217"/>
                <a:gd name="connsiteY28-20142" fmla="*/ 4392795 h 7250295"/>
                <a:gd name="connsiteX29-20143" fmla="*/ 1276350 w 2213217"/>
                <a:gd name="connsiteY29-20144" fmla="*/ 4649970 h 7250295"/>
                <a:gd name="connsiteX30-20145" fmla="*/ 1341012 w 2213217"/>
                <a:gd name="connsiteY30-20146" fmla="*/ 4880042 h 7250295"/>
                <a:gd name="connsiteX31-20147" fmla="*/ 1310424 w 2213217"/>
                <a:gd name="connsiteY31-20148" fmla="*/ 4973880 h 7250295"/>
                <a:gd name="connsiteX32-20149" fmla="*/ 1354293 w 2213217"/>
                <a:gd name="connsiteY32-20150" fmla="*/ 5113209 h 7250295"/>
                <a:gd name="connsiteX33-20151" fmla="*/ 1262198 w 2213217"/>
                <a:gd name="connsiteY33-20152" fmla="*/ 5554244 h 7250295"/>
                <a:gd name="connsiteX34-20153" fmla="*/ 1263220 w 2213217"/>
                <a:gd name="connsiteY34-20154" fmla="*/ 6360264 h 7250295"/>
                <a:gd name="connsiteX35-20155" fmla="*/ 1336385 w 2213217"/>
                <a:gd name="connsiteY35-20156" fmla="*/ 6540277 h 7250295"/>
                <a:gd name="connsiteX36-20157" fmla="*/ 1285605 w 2213217"/>
                <a:gd name="connsiteY36-20158" fmla="*/ 6741714 h 7250295"/>
                <a:gd name="connsiteX37-20159" fmla="*/ 1303783 w 2213217"/>
                <a:gd name="connsiteY37-20160" fmla="*/ 6828040 h 7250295"/>
                <a:gd name="connsiteX38-20161" fmla="*/ 1313579 w 2213217"/>
                <a:gd name="connsiteY38-20162" fmla="*/ 7020824 h 7250295"/>
                <a:gd name="connsiteX39-20163" fmla="*/ 1760353 w 2213217"/>
                <a:gd name="connsiteY39-20164" fmla="*/ 7189119 h 7250295"/>
                <a:gd name="connsiteX40-20165" fmla="*/ 2189006 w 2213217"/>
                <a:gd name="connsiteY40-20166" fmla="*/ 7199125 h 7250295"/>
                <a:gd name="connsiteX41-20167" fmla="*/ 2171850 w 2213217"/>
                <a:gd name="connsiteY41-20168" fmla="*/ 7046786 h 7250295"/>
                <a:gd name="connsiteX42-20169" fmla="*/ 1687247 w 2213217"/>
                <a:gd name="connsiteY42-20170" fmla="*/ 6680449 h 7250295"/>
                <a:gd name="connsiteX43-20171" fmla="*/ 1708130 w 2213217"/>
                <a:gd name="connsiteY43-20172" fmla="*/ 6550072 h 7250295"/>
                <a:gd name="connsiteX44-20173" fmla="*/ 1668617 w 2213217"/>
                <a:gd name="connsiteY44-20174" fmla="*/ 6451067 h 7250295"/>
                <a:gd name="connsiteX45-20175" fmla="*/ 1657350 w 2213217"/>
                <a:gd name="connsiteY45-20176" fmla="*/ 6250170 h 7250295"/>
                <a:gd name="connsiteX46-20177" fmla="*/ 1679014 w 2213217"/>
                <a:gd name="connsiteY46-20178" fmla="*/ 5979714 h 7250295"/>
                <a:gd name="connsiteX47-20179" fmla="*/ 1727631 w 2213217"/>
                <a:gd name="connsiteY47-20180" fmla="*/ 5512209 h 7250295"/>
                <a:gd name="connsiteX48-20181" fmla="*/ 1739049 w 2213217"/>
                <a:gd name="connsiteY48-20182" fmla="*/ 5363804 h 7250295"/>
                <a:gd name="connsiteX49-20183" fmla="*/ 1797611 w 2213217"/>
                <a:gd name="connsiteY49-20184" fmla="*/ 5317321 h 7250295"/>
                <a:gd name="connsiteX50-20185" fmla="*/ 1884207 w 2213217"/>
                <a:gd name="connsiteY50-20186" fmla="*/ 5097645 h 7250295"/>
                <a:gd name="connsiteX51-20187" fmla="*/ 1909357 w 2213217"/>
                <a:gd name="connsiteY51-20188" fmla="*/ 4805496 h 7250295"/>
                <a:gd name="connsiteX52-20189" fmla="*/ 1900373 w 2213217"/>
                <a:gd name="connsiteY52-20190" fmla="*/ 4348776 h 7250295"/>
                <a:gd name="connsiteX53-20191" fmla="*/ 1881052 w 2213217"/>
                <a:gd name="connsiteY53-20192" fmla="*/ 3902573 h 7250295"/>
                <a:gd name="connsiteX54-20193" fmla="*/ 1855362 w 2213217"/>
                <a:gd name="connsiteY54-20194" fmla="*/ 3584643 h 7250295"/>
                <a:gd name="connsiteX55-20195" fmla="*/ 2056257 w 2213217"/>
                <a:gd name="connsiteY55-20196" fmla="*/ 2654077 h 7250295"/>
                <a:gd name="connsiteX56-20197" fmla="*/ 2042707 w 2213217"/>
                <a:gd name="connsiteY56-20198" fmla="*/ 2404684 h 7250295"/>
                <a:gd name="connsiteX57-20199" fmla="*/ 1981200 w 2213217"/>
                <a:gd name="connsiteY57-20200" fmla="*/ 1864914 h 7250295"/>
                <a:gd name="connsiteX58-20201" fmla="*/ 1936459 w 2213217"/>
                <a:gd name="connsiteY58-20202" fmla="*/ 1677029 h 7250295"/>
                <a:gd name="connsiteX59-20203" fmla="*/ 1922037 w 2213217"/>
                <a:gd name="connsiteY59-20204" fmla="*/ 1432534 h 7250295"/>
                <a:gd name="connsiteX60-20205" fmla="*/ 1874412 w 2213217"/>
                <a:gd name="connsiteY60-20206" fmla="*/ 1302338 h 7250295"/>
                <a:gd name="connsiteX61-20207" fmla="*/ 1407687 w 2213217"/>
                <a:gd name="connsiteY61-20208" fmla="*/ 1134975 h 7250295"/>
                <a:gd name="connsiteX62-20209" fmla="*/ 1309221 w 2213217"/>
                <a:gd name="connsiteY62-20210" fmla="*/ 1020075 h 7250295"/>
                <a:gd name="connsiteX63-20211" fmla="*/ 1365230 w 2213217"/>
                <a:gd name="connsiteY63-20212" fmla="*/ 821521 h 7250295"/>
                <a:gd name="connsiteX64-20213" fmla="*/ 1433407 w 2213217"/>
                <a:gd name="connsiteY64-20214" fmla="*/ 622909 h 7250295"/>
                <a:gd name="connsiteX65-20215" fmla="*/ 1444916 w 2213217"/>
                <a:gd name="connsiteY65-20216" fmla="*/ 380757 h 7250295"/>
                <a:gd name="connsiteX66-20217" fmla="*/ 1330946 w 2213217"/>
                <a:gd name="connsiteY66-20218" fmla="*/ 143773 h 7250295"/>
                <a:gd name="connsiteX67-20219" fmla="*/ 1063645 w 2213217"/>
                <a:gd name="connsiteY67-20220" fmla="*/ 568 h 7250295"/>
                <a:gd name="connsiteX0-20221" fmla="*/ 1063645 w 2213217"/>
                <a:gd name="connsiteY0-20222" fmla="*/ 568 h 7250295"/>
                <a:gd name="connsiteX1-20223" fmla="*/ 809625 w 2213217"/>
                <a:gd name="connsiteY1-20224" fmla="*/ 116070 h 7250295"/>
                <a:gd name="connsiteX2-20225" fmla="*/ 685800 w 2213217"/>
                <a:gd name="connsiteY2-20226" fmla="*/ 297045 h 7250295"/>
                <a:gd name="connsiteX3-20227" fmla="*/ 704850 w 2213217"/>
                <a:gd name="connsiteY3-20228" fmla="*/ 620895 h 7250295"/>
                <a:gd name="connsiteX4-20229" fmla="*/ 838200 w 2213217"/>
                <a:gd name="connsiteY4-20230" fmla="*/ 897120 h 7250295"/>
                <a:gd name="connsiteX5-20231" fmla="*/ 742950 w 2213217"/>
                <a:gd name="connsiteY5-20232" fmla="*/ 1011420 h 7250295"/>
                <a:gd name="connsiteX6-20233" fmla="*/ 133350 w 2213217"/>
                <a:gd name="connsiteY6-20234" fmla="*/ 1220970 h 7250295"/>
                <a:gd name="connsiteX7-20235" fmla="*/ 0 w 2213217"/>
                <a:gd name="connsiteY7-20236" fmla="*/ 2211570 h 7250295"/>
                <a:gd name="connsiteX8-20237" fmla="*/ 333375 w 2213217"/>
                <a:gd name="connsiteY8-20238" fmla="*/ 3106920 h 7250295"/>
                <a:gd name="connsiteX9-20239" fmla="*/ 247650 w 2213217"/>
                <a:gd name="connsiteY9-20240" fmla="*/ 3840345 h 7250295"/>
                <a:gd name="connsiteX10-20241" fmla="*/ 371475 w 2213217"/>
                <a:gd name="connsiteY10-20242" fmla="*/ 4059420 h 7250295"/>
                <a:gd name="connsiteX11-20243" fmla="*/ 495300 w 2213217"/>
                <a:gd name="connsiteY11-20244" fmla="*/ 4278495 h 7250295"/>
                <a:gd name="connsiteX12-20245" fmla="*/ 476250 w 2213217"/>
                <a:gd name="connsiteY12-20246" fmla="*/ 4735695 h 7250295"/>
                <a:gd name="connsiteX13-20247" fmla="*/ 476250 w 2213217"/>
                <a:gd name="connsiteY13-20248" fmla="*/ 5097645 h 7250295"/>
                <a:gd name="connsiteX14-20249" fmla="*/ 371475 w 2213217"/>
                <a:gd name="connsiteY14-20250" fmla="*/ 6145395 h 7250295"/>
                <a:gd name="connsiteX15-20251" fmla="*/ 371475 w 2213217"/>
                <a:gd name="connsiteY15-20252" fmla="*/ 6621645 h 7250295"/>
                <a:gd name="connsiteX16-20253" fmla="*/ 400050 w 2213217"/>
                <a:gd name="connsiteY16-20254" fmla="*/ 6821670 h 7250295"/>
                <a:gd name="connsiteX17-20255" fmla="*/ 323850 w 2213217"/>
                <a:gd name="connsiteY17-20256" fmla="*/ 7002645 h 7250295"/>
                <a:gd name="connsiteX18-20257" fmla="*/ 533400 w 2213217"/>
                <a:gd name="connsiteY18-20258" fmla="*/ 7250295 h 7250295"/>
                <a:gd name="connsiteX19-20259" fmla="*/ 952500 w 2213217"/>
                <a:gd name="connsiteY19-20260" fmla="*/ 7240770 h 7250295"/>
                <a:gd name="connsiteX20-20261" fmla="*/ 733425 w 2213217"/>
                <a:gd name="connsiteY20-20262" fmla="*/ 6821670 h 7250295"/>
                <a:gd name="connsiteX21-20263" fmla="*/ 790575 w 2213217"/>
                <a:gd name="connsiteY21-20264" fmla="*/ 6574020 h 7250295"/>
                <a:gd name="connsiteX22-20265" fmla="*/ 762000 w 2213217"/>
                <a:gd name="connsiteY22-20266" fmla="*/ 6250170 h 7250295"/>
                <a:gd name="connsiteX23-20267" fmla="*/ 885825 w 2213217"/>
                <a:gd name="connsiteY23-20268" fmla="*/ 5411970 h 7250295"/>
                <a:gd name="connsiteX24-20269" fmla="*/ 866775 w 2213217"/>
                <a:gd name="connsiteY24-20270" fmla="*/ 5326245 h 7250295"/>
                <a:gd name="connsiteX25-20271" fmla="*/ 971550 w 2213217"/>
                <a:gd name="connsiteY25-20272" fmla="*/ 5211945 h 7250295"/>
                <a:gd name="connsiteX26-20273" fmla="*/ 962025 w 2213217"/>
                <a:gd name="connsiteY26-20274" fmla="*/ 5069070 h 7250295"/>
                <a:gd name="connsiteX27-20275" fmla="*/ 1104900 w 2213217"/>
                <a:gd name="connsiteY27-20276" fmla="*/ 4526145 h 7250295"/>
                <a:gd name="connsiteX28-20277" fmla="*/ 1123950 w 2213217"/>
                <a:gd name="connsiteY28-20278" fmla="*/ 4392795 h 7250295"/>
                <a:gd name="connsiteX29-20279" fmla="*/ 1276350 w 2213217"/>
                <a:gd name="connsiteY29-20280" fmla="*/ 4649970 h 7250295"/>
                <a:gd name="connsiteX30-20281" fmla="*/ 1341012 w 2213217"/>
                <a:gd name="connsiteY30-20282" fmla="*/ 4880042 h 7250295"/>
                <a:gd name="connsiteX31-20283" fmla="*/ 1310424 w 2213217"/>
                <a:gd name="connsiteY31-20284" fmla="*/ 4973880 h 7250295"/>
                <a:gd name="connsiteX32-20285" fmla="*/ 1354293 w 2213217"/>
                <a:gd name="connsiteY32-20286" fmla="*/ 5113209 h 7250295"/>
                <a:gd name="connsiteX33-20287" fmla="*/ 1262198 w 2213217"/>
                <a:gd name="connsiteY33-20288" fmla="*/ 5554244 h 7250295"/>
                <a:gd name="connsiteX34-20289" fmla="*/ 1263220 w 2213217"/>
                <a:gd name="connsiteY34-20290" fmla="*/ 6360264 h 7250295"/>
                <a:gd name="connsiteX35-20291" fmla="*/ 1336385 w 2213217"/>
                <a:gd name="connsiteY35-20292" fmla="*/ 6540277 h 7250295"/>
                <a:gd name="connsiteX36-20293" fmla="*/ 1285605 w 2213217"/>
                <a:gd name="connsiteY36-20294" fmla="*/ 6741714 h 7250295"/>
                <a:gd name="connsiteX37-20295" fmla="*/ 1303783 w 2213217"/>
                <a:gd name="connsiteY37-20296" fmla="*/ 6828040 h 7250295"/>
                <a:gd name="connsiteX38-20297" fmla="*/ 1313579 w 2213217"/>
                <a:gd name="connsiteY38-20298" fmla="*/ 7020824 h 7250295"/>
                <a:gd name="connsiteX39-20299" fmla="*/ 1760353 w 2213217"/>
                <a:gd name="connsiteY39-20300" fmla="*/ 7189119 h 7250295"/>
                <a:gd name="connsiteX40-20301" fmla="*/ 2189006 w 2213217"/>
                <a:gd name="connsiteY40-20302" fmla="*/ 7199125 h 7250295"/>
                <a:gd name="connsiteX41-20303" fmla="*/ 2171850 w 2213217"/>
                <a:gd name="connsiteY41-20304" fmla="*/ 7046786 h 7250295"/>
                <a:gd name="connsiteX42-20305" fmla="*/ 1687247 w 2213217"/>
                <a:gd name="connsiteY42-20306" fmla="*/ 6680449 h 7250295"/>
                <a:gd name="connsiteX43-20307" fmla="*/ 1708130 w 2213217"/>
                <a:gd name="connsiteY43-20308" fmla="*/ 6550072 h 7250295"/>
                <a:gd name="connsiteX44-20309" fmla="*/ 1668617 w 2213217"/>
                <a:gd name="connsiteY44-20310" fmla="*/ 6451067 h 7250295"/>
                <a:gd name="connsiteX45-20311" fmla="*/ 1657350 w 2213217"/>
                <a:gd name="connsiteY45-20312" fmla="*/ 6250170 h 7250295"/>
                <a:gd name="connsiteX46-20313" fmla="*/ 1679014 w 2213217"/>
                <a:gd name="connsiteY46-20314" fmla="*/ 5979714 h 7250295"/>
                <a:gd name="connsiteX47-20315" fmla="*/ 1727631 w 2213217"/>
                <a:gd name="connsiteY47-20316" fmla="*/ 5512209 h 7250295"/>
                <a:gd name="connsiteX48-20317" fmla="*/ 1739049 w 2213217"/>
                <a:gd name="connsiteY48-20318" fmla="*/ 5363804 h 7250295"/>
                <a:gd name="connsiteX49-20319" fmla="*/ 1797611 w 2213217"/>
                <a:gd name="connsiteY49-20320" fmla="*/ 5317321 h 7250295"/>
                <a:gd name="connsiteX50-20321" fmla="*/ 1884207 w 2213217"/>
                <a:gd name="connsiteY50-20322" fmla="*/ 5097645 h 7250295"/>
                <a:gd name="connsiteX51-20323" fmla="*/ 1909357 w 2213217"/>
                <a:gd name="connsiteY51-20324" fmla="*/ 4805496 h 7250295"/>
                <a:gd name="connsiteX52-20325" fmla="*/ 1900373 w 2213217"/>
                <a:gd name="connsiteY52-20326" fmla="*/ 4348776 h 7250295"/>
                <a:gd name="connsiteX53-20327" fmla="*/ 1881052 w 2213217"/>
                <a:gd name="connsiteY53-20328" fmla="*/ 3902573 h 7250295"/>
                <a:gd name="connsiteX54-20329" fmla="*/ 1855362 w 2213217"/>
                <a:gd name="connsiteY54-20330" fmla="*/ 3584643 h 7250295"/>
                <a:gd name="connsiteX55-20331" fmla="*/ 2056257 w 2213217"/>
                <a:gd name="connsiteY55-20332" fmla="*/ 2654077 h 7250295"/>
                <a:gd name="connsiteX56-20333" fmla="*/ 2042707 w 2213217"/>
                <a:gd name="connsiteY56-20334" fmla="*/ 2404684 h 7250295"/>
                <a:gd name="connsiteX57-20335" fmla="*/ 1981200 w 2213217"/>
                <a:gd name="connsiteY57-20336" fmla="*/ 1864914 h 7250295"/>
                <a:gd name="connsiteX58-20337" fmla="*/ 1936459 w 2213217"/>
                <a:gd name="connsiteY58-20338" fmla="*/ 1677029 h 7250295"/>
                <a:gd name="connsiteX59-20339" fmla="*/ 1922037 w 2213217"/>
                <a:gd name="connsiteY59-20340" fmla="*/ 1432534 h 7250295"/>
                <a:gd name="connsiteX60-20341" fmla="*/ 1874412 w 2213217"/>
                <a:gd name="connsiteY60-20342" fmla="*/ 1302338 h 7250295"/>
                <a:gd name="connsiteX61-20343" fmla="*/ 1407687 w 2213217"/>
                <a:gd name="connsiteY61-20344" fmla="*/ 1134975 h 7250295"/>
                <a:gd name="connsiteX62-20345" fmla="*/ 1309221 w 2213217"/>
                <a:gd name="connsiteY62-20346" fmla="*/ 1020075 h 7250295"/>
                <a:gd name="connsiteX63-20347" fmla="*/ 1365230 w 2213217"/>
                <a:gd name="connsiteY63-20348" fmla="*/ 821521 h 7250295"/>
                <a:gd name="connsiteX64-20349" fmla="*/ 1433407 w 2213217"/>
                <a:gd name="connsiteY64-20350" fmla="*/ 622909 h 7250295"/>
                <a:gd name="connsiteX65-20351" fmla="*/ 1444916 w 2213217"/>
                <a:gd name="connsiteY65-20352" fmla="*/ 380757 h 7250295"/>
                <a:gd name="connsiteX66-20353" fmla="*/ 1330946 w 2213217"/>
                <a:gd name="connsiteY66-20354" fmla="*/ 143773 h 7250295"/>
                <a:gd name="connsiteX67-20355" fmla="*/ 1063645 w 2213217"/>
                <a:gd name="connsiteY67-20356" fmla="*/ 568 h 7250295"/>
                <a:gd name="connsiteX0-20357" fmla="*/ 1063645 w 2213217"/>
                <a:gd name="connsiteY0-20358" fmla="*/ 568 h 7250295"/>
                <a:gd name="connsiteX1-20359" fmla="*/ 809625 w 2213217"/>
                <a:gd name="connsiteY1-20360" fmla="*/ 116070 h 7250295"/>
                <a:gd name="connsiteX2-20361" fmla="*/ 685800 w 2213217"/>
                <a:gd name="connsiteY2-20362" fmla="*/ 297045 h 7250295"/>
                <a:gd name="connsiteX3-20363" fmla="*/ 704850 w 2213217"/>
                <a:gd name="connsiteY3-20364" fmla="*/ 620895 h 7250295"/>
                <a:gd name="connsiteX4-20365" fmla="*/ 838200 w 2213217"/>
                <a:gd name="connsiteY4-20366" fmla="*/ 897120 h 7250295"/>
                <a:gd name="connsiteX5-20367" fmla="*/ 742950 w 2213217"/>
                <a:gd name="connsiteY5-20368" fmla="*/ 1011420 h 7250295"/>
                <a:gd name="connsiteX6-20369" fmla="*/ 133350 w 2213217"/>
                <a:gd name="connsiteY6-20370" fmla="*/ 1220970 h 7250295"/>
                <a:gd name="connsiteX7-20371" fmla="*/ 0 w 2213217"/>
                <a:gd name="connsiteY7-20372" fmla="*/ 2211570 h 7250295"/>
                <a:gd name="connsiteX8-20373" fmla="*/ 333375 w 2213217"/>
                <a:gd name="connsiteY8-20374" fmla="*/ 3106920 h 7250295"/>
                <a:gd name="connsiteX9-20375" fmla="*/ 247650 w 2213217"/>
                <a:gd name="connsiteY9-20376" fmla="*/ 3840345 h 7250295"/>
                <a:gd name="connsiteX10-20377" fmla="*/ 371475 w 2213217"/>
                <a:gd name="connsiteY10-20378" fmla="*/ 4059420 h 7250295"/>
                <a:gd name="connsiteX11-20379" fmla="*/ 495300 w 2213217"/>
                <a:gd name="connsiteY11-20380" fmla="*/ 4278495 h 7250295"/>
                <a:gd name="connsiteX12-20381" fmla="*/ 476250 w 2213217"/>
                <a:gd name="connsiteY12-20382" fmla="*/ 4735695 h 7250295"/>
                <a:gd name="connsiteX13-20383" fmla="*/ 476250 w 2213217"/>
                <a:gd name="connsiteY13-20384" fmla="*/ 5097645 h 7250295"/>
                <a:gd name="connsiteX14-20385" fmla="*/ 371475 w 2213217"/>
                <a:gd name="connsiteY14-20386" fmla="*/ 6145395 h 7250295"/>
                <a:gd name="connsiteX15-20387" fmla="*/ 371475 w 2213217"/>
                <a:gd name="connsiteY15-20388" fmla="*/ 6621645 h 7250295"/>
                <a:gd name="connsiteX16-20389" fmla="*/ 400050 w 2213217"/>
                <a:gd name="connsiteY16-20390" fmla="*/ 6821670 h 7250295"/>
                <a:gd name="connsiteX17-20391" fmla="*/ 323850 w 2213217"/>
                <a:gd name="connsiteY17-20392" fmla="*/ 7002645 h 7250295"/>
                <a:gd name="connsiteX18-20393" fmla="*/ 533400 w 2213217"/>
                <a:gd name="connsiteY18-20394" fmla="*/ 7250295 h 7250295"/>
                <a:gd name="connsiteX19-20395" fmla="*/ 952500 w 2213217"/>
                <a:gd name="connsiteY19-20396" fmla="*/ 7240770 h 7250295"/>
                <a:gd name="connsiteX20-20397" fmla="*/ 733425 w 2213217"/>
                <a:gd name="connsiteY20-20398" fmla="*/ 6821670 h 7250295"/>
                <a:gd name="connsiteX21-20399" fmla="*/ 790575 w 2213217"/>
                <a:gd name="connsiteY21-20400" fmla="*/ 6574020 h 7250295"/>
                <a:gd name="connsiteX22-20401" fmla="*/ 762000 w 2213217"/>
                <a:gd name="connsiteY22-20402" fmla="*/ 6250170 h 7250295"/>
                <a:gd name="connsiteX23-20403" fmla="*/ 885825 w 2213217"/>
                <a:gd name="connsiteY23-20404" fmla="*/ 5411970 h 7250295"/>
                <a:gd name="connsiteX24-20405" fmla="*/ 866775 w 2213217"/>
                <a:gd name="connsiteY24-20406" fmla="*/ 5326245 h 7250295"/>
                <a:gd name="connsiteX25-20407" fmla="*/ 971550 w 2213217"/>
                <a:gd name="connsiteY25-20408" fmla="*/ 5211945 h 7250295"/>
                <a:gd name="connsiteX26-20409" fmla="*/ 962025 w 2213217"/>
                <a:gd name="connsiteY26-20410" fmla="*/ 5069070 h 7250295"/>
                <a:gd name="connsiteX27-20411" fmla="*/ 1104900 w 2213217"/>
                <a:gd name="connsiteY27-20412" fmla="*/ 4526145 h 7250295"/>
                <a:gd name="connsiteX28-20413" fmla="*/ 1129719 w 2213217"/>
                <a:gd name="connsiteY28-20414" fmla="*/ 4378373 h 7250295"/>
                <a:gd name="connsiteX29-20415" fmla="*/ 1276350 w 2213217"/>
                <a:gd name="connsiteY29-20416" fmla="*/ 4649970 h 7250295"/>
                <a:gd name="connsiteX30-20417" fmla="*/ 1341012 w 2213217"/>
                <a:gd name="connsiteY30-20418" fmla="*/ 4880042 h 7250295"/>
                <a:gd name="connsiteX31-20419" fmla="*/ 1310424 w 2213217"/>
                <a:gd name="connsiteY31-20420" fmla="*/ 4973880 h 7250295"/>
                <a:gd name="connsiteX32-20421" fmla="*/ 1354293 w 2213217"/>
                <a:gd name="connsiteY32-20422" fmla="*/ 5113209 h 7250295"/>
                <a:gd name="connsiteX33-20423" fmla="*/ 1262198 w 2213217"/>
                <a:gd name="connsiteY33-20424" fmla="*/ 5554244 h 7250295"/>
                <a:gd name="connsiteX34-20425" fmla="*/ 1263220 w 2213217"/>
                <a:gd name="connsiteY34-20426" fmla="*/ 6360264 h 7250295"/>
                <a:gd name="connsiteX35-20427" fmla="*/ 1336385 w 2213217"/>
                <a:gd name="connsiteY35-20428" fmla="*/ 6540277 h 7250295"/>
                <a:gd name="connsiteX36-20429" fmla="*/ 1285605 w 2213217"/>
                <a:gd name="connsiteY36-20430" fmla="*/ 6741714 h 7250295"/>
                <a:gd name="connsiteX37-20431" fmla="*/ 1303783 w 2213217"/>
                <a:gd name="connsiteY37-20432" fmla="*/ 6828040 h 7250295"/>
                <a:gd name="connsiteX38-20433" fmla="*/ 1313579 w 2213217"/>
                <a:gd name="connsiteY38-20434" fmla="*/ 7020824 h 7250295"/>
                <a:gd name="connsiteX39-20435" fmla="*/ 1760353 w 2213217"/>
                <a:gd name="connsiteY39-20436" fmla="*/ 7189119 h 7250295"/>
                <a:gd name="connsiteX40-20437" fmla="*/ 2189006 w 2213217"/>
                <a:gd name="connsiteY40-20438" fmla="*/ 7199125 h 7250295"/>
                <a:gd name="connsiteX41-20439" fmla="*/ 2171850 w 2213217"/>
                <a:gd name="connsiteY41-20440" fmla="*/ 7046786 h 7250295"/>
                <a:gd name="connsiteX42-20441" fmla="*/ 1687247 w 2213217"/>
                <a:gd name="connsiteY42-20442" fmla="*/ 6680449 h 7250295"/>
                <a:gd name="connsiteX43-20443" fmla="*/ 1708130 w 2213217"/>
                <a:gd name="connsiteY43-20444" fmla="*/ 6550072 h 7250295"/>
                <a:gd name="connsiteX44-20445" fmla="*/ 1668617 w 2213217"/>
                <a:gd name="connsiteY44-20446" fmla="*/ 6451067 h 7250295"/>
                <a:gd name="connsiteX45-20447" fmla="*/ 1657350 w 2213217"/>
                <a:gd name="connsiteY45-20448" fmla="*/ 6250170 h 7250295"/>
                <a:gd name="connsiteX46-20449" fmla="*/ 1679014 w 2213217"/>
                <a:gd name="connsiteY46-20450" fmla="*/ 5979714 h 7250295"/>
                <a:gd name="connsiteX47-20451" fmla="*/ 1727631 w 2213217"/>
                <a:gd name="connsiteY47-20452" fmla="*/ 5512209 h 7250295"/>
                <a:gd name="connsiteX48-20453" fmla="*/ 1739049 w 2213217"/>
                <a:gd name="connsiteY48-20454" fmla="*/ 5363804 h 7250295"/>
                <a:gd name="connsiteX49-20455" fmla="*/ 1797611 w 2213217"/>
                <a:gd name="connsiteY49-20456" fmla="*/ 5317321 h 7250295"/>
                <a:gd name="connsiteX50-20457" fmla="*/ 1884207 w 2213217"/>
                <a:gd name="connsiteY50-20458" fmla="*/ 5097645 h 7250295"/>
                <a:gd name="connsiteX51-20459" fmla="*/ 1909357 w 2213217"/>
                <a:gd name="connsiteY51-20460" fmla="*/ 4805496 h 7250295"/>
                <a:gd name="connsiteX52-20461" fmla="*/ 1900373 w 2213217"/>
                <a:gd name="connsiteY52-20462" fmla="*/ 4348776 h 7250295"/>
                <a:gd name="connsiteX53-20463" fmla="*/ 1881052 w 2213217"/>
                <a:gd name="connsiteY53-20464" fmla="*/ 3902573 h 7250295"/>
                <a:gd name="connsiteX54-20465" fmla="*/ 1855362 w 2213217"/>
                <a:gd name="connsiteY54-20466" fmla="*/ 3584643 h 7250295"/>
                <a:gd name="connsiteX55-20467" fmla="*/ 2056257 w 2213217"/>
                <a:gd name="connsiteY55-20468" fmla="*/ 2654077 h 7250295"/>
                <a:gd name="connsiteX56-20469" fmla="*/ 2042707 w 2213217"/>
                <a:gd name="connsiteY56-20470" fmla="*/ 2404684 h 7250295"/>
                <a:gd name="connsiteX57-20471" fmla="*/ 1981200 w 2213217"/>
                <a:gd name="connsiteY57-20472" fmla="*/ 1864914 h 7250295"/>
                <a:gd name="connsiteX58-20473" fmla="*/ 1936459 w 2213217"/>
                <a:gd name="connsiteY58-20474" fmla="*/ 1677029 h 7250295"/>
                <a:gd name="connsiteX59-20475" fmla="*/ 1922037 w 2213217"/>
                <a:gd name="connsiteY59-20476" fmla="*/ 1432534 h 7250295"/>
                <a:gd name="connsiteX60-20477" fmla="*/ 1874412 w 2213217"/>
                <a:gd name="connsiteY60-20478" fmla="*/ 1302338 h 7250295"/>
                <a:gd name="connsiteX61-20479" fmla="*/ 1407687 w 2213217"/>
                <a:gd name="connsiteY61-20480" fmla="*/ 1134975 h 7250295"/>
                <a:gd name="connsiteX62-20481" fmla="*/ 1309221 w 2213217"/>
                <a:gd name="connsiteY62-20482" fmla="*/ 1020075 h 7250295"/>
                <a:gd name="connsiteX63-20483" fmla="*/ 1365230 w 2213217"/>
                <a:gd name="connsiteY63-20484" fmla="*/ 821521 h 7250295"/>
                <a:gd name="connsiteX64-20485" fmla="*/ 1433407 w 2213217"/>
                <a:gd name="connsiteY64-20486" fmla="*/ 622909 h 7250295"/>
                <a:gd name="connsiteX65-20487" fmla="*/ 1444916 w 2213217"/>
                <a:gd name="connsiteY65-20488" fmla="*/ 380757 h 7250295"/>
                <a:gd name="connsiteX66-20489" fmla="*/ 1330946 w 2213217"/>
                <a:gd name="connsiteY66-20490" fmla="*/ 143773 h 7250295"/>
                <a:gd name="connsiteX67-20491" fmla="*/ 1063645 w 2213217"/>
                <a:gd name="connsiteY67-20492" fmla="*/ 568 h 7250295"/>
                <a:gd name="connsiteX0-20493" fmla="*/ 1063645 w 2213217"/>
                <a:gd name="connsiteY0-20494" fmla="*/ 568 h 7250295"/>
                <a:gd name="connsiteX1-20495" fmla="*/ 809625 w 2213217"/>
                <a:gd name="connsiteY1-20496" fmla="*/ 116070 h 7250295"/>
                <a:gd name="connsiteX2-20497" fmla="*/ 685800 w 2213217"/>
                <a:gd name="connsiteY2-20498" fmla="*/ 297045 h 7250295"/>
                <a:gd name="connsiteX3-20499" fmla="*/ 704850 w 2213217"/>
                <a:gd name="connsiteY3-20500" fmla="*/ 620895 h 7250295"/>
                <a:gd name="connsiteX4-20501" fmla="*/ 838200 w 2213217"/>
                <a:gd name="connsiteY4-20502" fmla="*/ 897120 h 7250295"/>
                <a:gd name="connsiteX5-20503" fmla="*/ 742950 w 2213217"/>
                <a:gd name="connsiteY5-20504" fmla="*/ 1011420 h 7250295"/>
                <a:gd name="connsiteX6-20505" fmla="*/ 133350 w 2213217"/>
                <a:gd name="connsiteY6-20506" fmla="*/ 1220970 h 7250295"/>
                <a:gd name="connsiteX7-20507" fmla="*/ 0 w 2213217"/>
                <a:gd name="connsiteY7-20508" fmla="*/ 2211570 h 7250295"/>
                <a:gd name="connsiteX8-20509" fmla="*/ 333375 w 2213217"/>
                <a:gd name="connsiteY8-20510" fmla="*/ 3106920 h 7250295"/>
                <a:gd name="connsiteX9-20511" fmla="*/ 247650 w 2213217"/>
                <a:gd name="connsiteY9-20512" fmla="*/ 3840345 h 7250295"/>
                <a:gd name="connsiteX10-20513" fmla="*/ 371475 w 2213217"/>
                <a:gd name="connsiteY10-20514" fmla="*/ 4059420 h 7250295"/>
                <a:gd name="connsiteX11-20515" fmla="*/ 495300 w 2213217"/>
                <a:gd name="connsiteY11-20516" fmla="*/ 4278495 h 7250295"/>
                <a:gd name="connsiteX12-20517" fmla="*/ 476250 w 2213217"/>
                <a:gd name="connsiteY12-20518" fmla="*/ 4735695 h 7250295"/>
                <a:gd name="connsiteX13-20519" fmla="*/ 476250 w 2213217"/>
                <a:gd name="connsiteY13-20520" fmla="*/ 5097645 h 7250295"/>
                <a:gd name="connsiteX14-20521" fmla="*/ 371475 w 2213217"/>
                <a:gd name="connsiteY14-20522" fmla="*/ 6145395 h 7250295"/>
                <a:gd name="connsiteX15-20523" fmla="*/ 371475 w 2213217"/>
                <a:gd name="connsiteY15-20524" fmla="*/ 6621645 h 7250295"/>
                <a:gd name="connsiteX16-20525" fmla="*/ 400050 w 2213217"/>
                <a:gd name="connsiteY16-20526" fmla="*/ 6821670 h 7250295"/>
                <a:gd name="connsiteX17-20527" fmla="*/ 323850 w 2213217"/>
                <a:gd name="connsiteY17-20528" fmla="*/ 7002645 h 7250295"/>
                <a:gd name="connsiteX18-20529" fmla="*/ 533400 w 2213217"/>
                <a:gd name="connsiteY18-20530" fmla="*/ 7250295 h 7250295"/>
                <a:gd name="connsiteX19-20531" fmla="*/ 952500 w 2213217"/>
                <a:gd name="connsiteY19-20532" fmla="*/ 7240770 h 7250295"/>
                <a:gd name="connsiteX20-20533" fmla="*/ 733425 w 2213217"/>
                <a:gd name="connsiteY20-20534" fmla="*/ 6821670 h 7250295"/>
                <a:gd name="connsiteX21-20535" fmla="*/ 790575 w 2213217"/>
                <a:gd name="connsiteY21-20536" fmla="*/ 6574020 h 7250295"/>
                <a:gd name="connsiteX22-20537" fmla="*/ 762000 w 2213217"/>
                <a:gd name="connsiteY22-20538" fmla="*/ 6250170 h 7250295"/>
                <a:gd name="connsiteX23-20539" fmla="*/ 885825 w 2213217"/>
                <a:gd name="connsiteY23-20540" fmla="*/ 5411970 h 7250295"/>
                <a:gd name="connsiteX24-20541" fmla="*/ 866775 w 2213217"/>
                <a:gd name="connsiteY24-20542" fmla="*/ 5326245 h 7250295"/>
                <a:gd name="connsiteX25-20543" fmla="*/ 971550 w 2213217"/>
                <a:gd name="connsiteY25-20544" fmla="*/ 5211945 h 7250295"/>
                <a:gd name="connsiteX26-20545" fmla="*/ 962025 w 2213217"/>
                <a:gd name="connsiteY26-20546" fmla="*/ 5069070 h 7250295"/>
                <a:gd name="connsiteX27-20547" fmla="*/ 1104900 w 2213217"/>
                <a:gd name="connsiteY27-20548" fmla="*/ 4526145 h 7250295"/>
                <a:gd name="connsiteX28-20549" fmla="*/ 1129719 w 2213217"/>
                <a:gd name="connsiteY28-20550" fmla="*/ 4378373 h 7250295"/>
                <a:gd name="connsiteX29-20551" fmla="*/ 1276350 w 2213217"/>
                <a:gd name="connsiteY29-20552" fmla="*/ 4649970 h 7250295"/>
                <a:gd name="connsiteX30-20553" fmla="*/ 1341012 w 2213217"/>
                <a:gd name="connsiteY30-20554" fmla="*/ 4880042 h 7250295"/>
                <a:gd name="connsiteX31-20555" fmla="*/ 1310424 w 2213217"/>
                <a:gd name="connsiteY31-20556" fmla="*/ 4973880 h 7250295"/>
                <a:gd name="connsiteX32-20557" fmla="*/ 1354293 w 2213217"/>
                <a:gd name="connsiteY32-20558" fmla="*/ 5113209 h 7250295"/>
                <a:gd name="connsiteX33-20559" fmla="*/ 1262198 w 2213217"/>
                <a:gd name="connsiteY33-20560" fmla="*/ 5554244 h 7250295"/>
                <a:gd name="connsiteX34-20561" fmla="*/ 1263220 w 2213217"/>
                <a:gd name="connsiteY34-20562" fmla="*/ 6360264 h 7250295"/>
                <a:gd name="connsiteX35-20563" fmla="*/ 1336385 w 2213217"/>
                <a:gd name="connsiteY35-20564" fmla="*/ 6540277 h 7250295"/>
                <a:gd name="connsiteX36-20565" fmla="*/ 1285605 w 2213217"/>
                <a:gd name="connsiteY36-20566" fmla="*/ 6741714 h 7250295"/>
                <a:gd name="connsiteX37-20567" fmla="*/ 1303783 w 2213217"/>
                <a:gd name="connsiteY37-20568" fmla="*/ 6828040 h 7250295"/>
                <a:gd name="connsiteX38-20569" fmla="*/ 1313579 w 2213217"/>
                <a:gd name="connsiteY38-20570" fmla="*/ 7020824 h 7250295"/>
                <a:gd name="connsiteX39-20571" fmla="*/ 1760353 w 2213217"/>
                <a:gd name="connsiteY39-20572" fmla="*/ 7189119 h 7250295"/>
                <a:gd name="connsiteX40-20573" fmla="*/ 2189006 w 2213217"/>
                <a:gd name="connsiteY40-20574" fmla="*/ 7199125 h 7250295"/>
                <a:gd name="connsiteX41-20575" fmla="*/ 2171850 w 2213217"/>
                <a:gd name="connsiteY41-20576" fmla="*/ 7046786 h 7250295"/>
                <a:gd name="connsiteX42-20577" fmla="*/ 1687247 w 2213217"/>
                <a:gd name="connsiteY42-20578" fmla="*/ 6680449 h 7250295"/>
                <a:gd name="connsiteX43-20579" fmla="*/ 1708130 w 2213217"/>
                <a:gd name="connsiteY43-20580" fmla="*/ 6550072 h 7250295"/>
                <a:gd name="connsiteX44-20581" fmla="*/ 1668617 w 2213217"/>
                <a:gd name="connsiteY44-20582" fmla="*/ 6451067 h 7250295"/>
                <a:gd name="connsiteX45-20583" fmla="*/ 1657350 w 2213217"/>
                <a:gd name="connsiteY45-20584" fmla="*/ 6250170 h 7250295"/>
                <a:gd name="connsiteX46-20585" fmla="*/ 1679014 w 2213217"/>
                <a:gd name="connsiteY46-20586" fmla="*/ 5979714 h 7250295"/>
                <a:gd name="connsiteX47-20587" fmla="*/ 1727631 w 2213217"/>
                <a:gd name="connsiteY47-20588" fmla="*/ 5512209 h 7250295"/>
                <a:gd name="connsiteX48-20589" fmla="*/ 1739049 w 2213217"/>
                <a:gd name="connsiteY48-20590" fmla="*/ 5363804 h 7250295"/>
                <a:gd name="connsiteX49-20591" fmla="*/ 1797611 w 2213217"/>
                <a:gd name="connsiteY49-20592" fmla="*/ 5317321 h 7250295"/>
                <a:gd name="connsiteX50-20593" fmla="*/ 1884207 w 2213217"/>
                <a:gd name="connsiteY50-20594" fmla="*/ 5097645 h 7250295"/>
                <a:gd name="connsiteX51-20595" fmla="*/ 1909357 w 2213217"/>
                <a:gd name="connsiteY51-20596" fmla="*/ 4805496 h 7250295"/>
                <a:gd name="connsiteX52-20597" fmla="*/ 1900373 w 2213217"/>
                <a:gd name="connsiteY52-20598" fmla="*/ 4348776 h 7250295"/>
                <a:gd name="connsiteX53-20599" fmla="*/ 1881052 w 2213217"/>
                <a:gd name="connsiteY53-20600" fmla="*/ 3902573 h 7250295"/>
                <a:gd name="connsiteX54-20601" fmla="*/ 1855362 w 2213217"/>
                <a:gd name="connsiteY54-20602" fmla="*/ 3584643 h 7250295"/>
                <a:gd name="connsiteX55-20603" fmla="*/ 2056257 w 2213217"/>
                <a:gd name="connsiteY55-20604" fmla="*/ 2654077 h 7250295"/>
                <a:gd name="connsiteX56-20605" fmla="*/ 2042707 w 2213217"/>
                <a:gd name="connsiteY56-20606" fmla="*/ 2404684 h 7250295"/>
                <a:gd name="connsiteX57-20607" fmla="*/ 1981200 w 2213217"/>
                <a:gd name="connsiteY57-20608" fmla="*/ 1864914 h 7250295"/>
                <a:gd name="connsiteX58-20609" fmla="*/ 1936459 w 2213217"/>
                <a:gd name="connsiteY58-20610" fmla="*/ 1677029 h 7250295"/>
                <a:gd name="connsiteX59-20611" fmla="*/ 1922037 w 2213217"/>
                <a:gd name="connsiteY59-20612" fmla="*/ 1432534 h 7250295"/>
                <a:gd name="connsiteX60-20613" fmla="*/ 1874412 w 2213217"/>
                <a:gd name="connsiteY60-20614" fmla="*/ 1302338 h 7250295"/>
                <a:gd name="connsiteX61-20615" fmla="*/ 1407687 w 2213217"/>
                <a:gd name="connsiteY61-20616" fmla="*/ 1134975 h 7250295"/>
                <a:gd name="connsiteX62-20617" fmla="*/ 1309221 w 2213217"/>
                <a:gd name="connsiteY62-20618" fmla="*/ 1020075 h 7250295"/>
                <a:gd name="connsiteX63-20619" fmla="*/ 1365230 w 2213217"/>
                <a:gd name="connsiteY63-20620" fmla="*/ 821521 h 7250295"/>
                <a:gd name="connsiteX64-20621" fmla="*/ 1433407 w 2213217"/>
                <a:gd name="connsiteY64-20622" fmla="*/ 622909 h 7250295"/>
                <a:gd name="connsiteX65-20623" fmla="*/ 1444916 w 2213217"/>
                <a:gd name="connsiteY65-20624" fmla="*/ 380757 h 7250295"/>
                <a:gd name="connsiteX66-20625" fmla="*/ 1330946 w 2213217"/>
                <a:gd name="connsiteY66-20626" fmla="*/ 143773 h 7250295"/>
                <a:gd name="connsiteX67-20627" fmla="*/ 1063645 w 2213217"/>
                <a:gd name="connsiteY67-20628" fmla="*/ 568 h 7250295"/>
                <a:gd name="connsiteX0-20629" fmla="*/ 1063645 w 2213217"/>
                <a:gd name="connsiteY0-20630" fmla="*/ 568 h 7250295"/>
                <a:gd name="connsiteX1-20631" fmla="*/ 809625 w 2213217"/>
                <a:gd name="connsiteY1-20632" fmla="*/ 116070 h 7250295"/>
                <a:gd name="connsiteX2-20633" fmla="*/ 685800 w 2213217"/>
                <a:gd name="connsiteY2-20634" fmla="*/ 297045 h 7250295"/>
                <a:gd name="connsiteX3-20635" fmla="*/ 704850 w 2213217"/>
                <a:gd name="connsiteY3-20636" fmla="*/ 620895 h 7250295"/>
                <a:gd name="connsiteX4-20637" fmla="*/ 838200 w 2213217"/>
                <a:gd name="connsiteY4-20638" fmla="*/ 897120 h 7250295"/>
                <a:gd name="connsiteX5-20639" fmla="*/ 742950 w 2213217"/>
                <a:gd name="connsiteY5-20640" fmla="*/ 1011420 h 7250295"/>
                <a:gd name="connsiteX6-20641" fmla="*/ 133350 w 2213217"/>
                <a:gd name="connsiteY6-20642" fmla="*/ 1220970 h 7250295"/>
                <a:gd name="connsiteX7-20643" fmla="*/ 0 w 2213217"/>
                <a:gd name="connsiteY7-20644" fmla="*/ 2211570 h 7250295"/>
                <a:gd name="connsiteX8-20645" fmla="*/ 333375 w 2213217"/>
                <a:gd name="connsiteY8-20646" fmla="*/ 3106920 h 7250295"/>
                <a:gd name="connsiteX9-20647" fmla="*/ 247650 w 2213217"/>
                <a:gd name="connsiteY9-20648" fmla="*/ 3840345 h 7250295"/>
                <a:gd name="connsiteX10-20649" fmla="*/ 371475 w 2213217"/>
                <a:gd name="connsiteY10-20650" fmla="*/ 4059420 h 7250295"/>
                <a:gd name="connsiteX11-20651" fmla="*/ 495300 w 2213217"/>
                <a:gd name="connsiteY11-20652" fmla="*/ 4278495 h 7250295"/>
                <a:gd name="connsiteX12-20653" fmla="*/ 476250 w 2213217"/>
                <a:gd name="connsiteY12-20654" fmla="*/ 4735695 h 7250295"/>
                <a:gd name="connsiteX13-20655" fmla="*/ 476250 w 2213217"/>
                <a:gd name="connsiteY13-20656" fmla="*/ 5097645 h 7250295"/>
                <a:gd name="connsiteX14-20657" fmla="*/ 371475 w 2213217"/>
                <a:gd name="connsiteY14-20658" fmla="*/ 6145395 h 7250295"/>
                <a:gd name="connsiteX15-20659" fmla="*/ 371475 w 2213217"/>
                <a:gd name="connsiteY15-20660" fmla="*/ 6621645 h 7250295"/>
                <a:gd name="connsiteX16-20661" fmla="*/ 400050 w 2213217"/>
                <a:gd name="connsiteY16-20662" fmla="*/ 6821670 h 7250295"/>
                <a:gd name="connsiteX17-20663" fmla="*/ 323850 w 2213217"/>
                <a:gd name="connsiteY17-20664" fmla="*/ 7002645 h 7250295"/>
                <a:gd name="connsiteX18-20665" fmla="*/ 533400 w 2213217"/>
                <a:gd name="connsiteY18-20666" fmla="*/ 7250295 h 7250295"/>
                <a:gd name="connsiteX19-20667" fmla="*/ 952500 w 2213217"/>
                <a:gd name="connsiteY19-20668" fmla="*/ 7240770 h 7250295"/>
                <a:gd name="connsiteX20-20669" fmla="*/ 733425 w 2213217"/>
                <a:gd name="connsiteY20-20670" fmla="*/ 6821670 h 7250295"/>
                <a:gd name="connsiteX21-20671" fmla="*/ 790575 w 2213217"/>
                <a:gd name="connsiteY21-20672" fmla="*/ 6574020 h 7250295"/>
                <a:gd name="connsiteX22-20673" fmla="*/ 762000 w 2213217"/>
                <a:gd name="connsiteY22-20674" fmla="*/ 6250170 h 7250295"/>
                <a:gd name="connsiteX23-20675" fmla="*/ 885825 w 2213217"/>
                <a:gd name="connsiteY23-20676" fmla="*/ 5411970 h 7250295"/>
                <a:gd name="connsiteX24-20677" fmla="*/ 866775 w 2213217"/>
                <a:gd name="connsiteY24-20678" fmla="*/ 5326245 h 7250295"/>
                <a:gd name="connsiteX25-20679" fmla="*/ 971550 w 2213217"/>
                <a:gd name="connsiteY25-20680" fmla="*/ 5211945 h 7250295"/>
                <a:gd name="connsiteX26-20681" fmla="*/ 962025 w 2213217"/>
                <a:gd name="connsiteY26-20682" fmla="*/ 5069070 h 7250295"/>
                <a:gd name="connsiteX27-20683" fmla="*/ 1104900 w 2213217"/>
                <a:gd name="connsiteY27-20684" fmla="*/ 4526145 h 7250295"/>
                <a:gd name="connsiteX28-20685" fmla="*/ 1129719 w 2213217"/>
                <a:gd name="connsiteY28-20686" fmla="*/ 4378373 h 7250295"/>
                <a:gd name="connsiteX29-20687" fmla="*/ 1276350 w 2213217"/>
                <a:gd name="connsiteY29-20688" fmla="*/ 4649970 h 7250295"/>
                <a:gd name="connsiteX30-20689" fmla="*/ 1341012 w 2213217"/>
                <a:gd name="connsiteY30-20690" fmla="*/ 4880042 h 7250295"/>
                <a:gd name="connsiteX31-20691" fmla="*/ 1310424 w 2213217"/>
                <a:gd name="connsiteY31-20692" fmla="*/ 4973880 h 7250295"/>
                <a:gd name="connsiteX32-20693" fmla="*/ 1354293 w 2213217"/>
                <a:gd name="connsiteY32-20694" fmla="*/ 5113209 h 7250295"/>
                <a:gd name="connsiteX33-20695" fmla="*/ 1262198 w 2213217"/>
                <a:gd name="connsiteY33-20696" fmla="*/ 5554244 h 7250295"/>
                <a:gd name="connsiteX34-20697" fmla="*/ 1263220 w 2213217"/>
                <a:gd name="connsiteY34-20698" fmla="*/ 6360264 h 7250295"/>
                <a:gd name="connsiteX35-20699" fmla="*/ 1336385 w 2213217"/>
                <a:gd name="connsiteY35-20700" fmla="*/ 6540277 h 7250295"/>
                <a:gd name="connsiteX36-20701" fmla="*/ 1285605 w 2213217"/>
                <a:gd name="connsiteY36-20702" fmla="*/ 6741714 h 7250295"/>
                <a:gd name="connsiteX37-20703" fmla="*/ 1303783 w 2213217"/>
                <a:gd name="connsiteY37-20704" fmla="*/ 6828040 h 7250295"/>
                <a:gd name="connsiteX38-20705" fmla="*/ 1313579 w 2213217"/>
                <a:gd name="connsiteY38-20706" fmla="*/ 7020824 h 7250295"/>
                <a:gd name="connsiteX39-20707" fmla="*/ 1760353 w 2213217"/>
                <a:gd name="connsiteY39-20708" fmla="*/ 7189119 h 7250295"/>
                <a:gd name="connsiteX40-20709" fmla="*/ 2189006 w 2213217"/>
                <a:gd name="connsiteY40-20710" fmla="*/ 7199125 h 7250295"/>
                <a:gd name="connsiteX41-20711" fmla="*/ 2171850 w 2213217"/>
                <a:gd name="connsiteY41-20712" fmla="*/ 7046786 h 7250295"/>
                <a:gd name="connsiteX42-20713" fmla="*/ 1687247 w 2213217"/>
                <a:gd name="connsiteY42-20714" fmla="*/ 6680449 h 7250295"/>
                <a:gd name="connsiteX43-20715" fmla="*/ 1708130 w 2213217"/>
                <a:gd name="connsiteY43-20716" fmla="*/ 6550072 h 7250295"/>
                <a:gd name="connsiteX44-20717" fmla="*/ 1668617 w 2213217"/>
                <a:gd name="connsiteY44-20718" fmla="*/ 6451067 h 7250295"/>
                <a:gd name="connsiteX45-20719" fmla="*/ 1657350 w 2213217"/>
                <a:gd name="connsiteY45-20720" fmla="*/ 6250170 h 7250295"/>
                <a:gd name="connsiteX46-20721" fmla="*/ 1679014 w 2213217"/>
                <a:gd name="connsiteY46-20722" fmla="*/ 5979714 h 7250295"/>
                <a:gd name="connsiteX47-20723" fmla="*/ 1727631 w 2213217"/>
                <a:gd name="connsiteY47-20724" fmla="*/ 5512209 h 7250295"/>
                <a:gd name="connsiteX48-20725" fmla="*/ 1739049 w 2213217"/>
                <a:gd name="connsiteY48-20726" fmla="*/ 5363804 h 7250295"/>
                <a:gd name="connsiteX49-20727" fmla="*/ 1797611 w 2213217"/>
                <a:gd name="connsiteY49-20728" fmla="*/ 5317321 h 7250295"/>
                <a:gd name="connsiteX50-20729" fmla="*/ 1884207 w 2213217"/>
                <a:gd name="connsiteY50-20730" fmla="*/ 5097645 h 7250295"/>
                <a:gd name="connsiteX51-20731" fmla="*/ 1909357 w 2213217"/>
                <a:gd name="connsiteY51-20732" fmla="*/ 4805496 h 7250295"/>
                <a:gd name="connsiteX52-20733" fmla="*/ 1900373 w 2213217"/>
                <a:gd name="connsiteY52-20734" fmla="*/ 4348776 h 7250295"/>
                <a:gd name="connsiteX53-20735" fmla="*/ 1881052 w 2213217"/>
                <a:gd name="connsiteY53-20736" fmla="*/ 3902573 h 7250295"/>
                <a:gd name="connsiteX54-20737" fmla="*/ 1855362 w 2213217"/>
                <a:gd name="connsiteY54-20738" fmla="*/ 3584643 h 7250295"/>
                <a:gd name="connsiteX55-20739" fmla="*/ 2056257 w 2213217"/>
                <a:gd name="connsiteY55-20740" fmla="*/ 2654077 h 7250295"/>
                <a:gd name="connsiteX56-20741" fmla="*/ 2042707 w 2213217"/>
                <a:gd name="connsiteY56-20742" fmla="*/ 2404684 h 7250295"/>
                <a:gd name="connsiteX57-20743" fmla="*/ 1981200 w 2213217"/>
                <a:gd name="connsiteY57-20744" fmla="*/ 1864914 h 7250295"/>
                <a:gd name="connsiteX58-20745" fmla="*/ 1936459 w 2213217"/>
                <a:gd name="connsiteY58-20746" fmla="*/ 1677029 h 7250295"/>
                <a:gd name="connsiteX59-20747" fmla="*/ 1922037 w 2213217"/>
                <a:gd name="connsiteY59-20748" fmla="*/ 1432534 h 7250295"/>
                <a:gd name="connsiteX60-20749" fmla="*/ 1874412 w 2213217"/>
                <a:gd name="connsiteY60-20750" fmla="*/ 1302338 h 7250295"/>
                <a:gd name="connsiteX61-20751" fmla="*/ 1407687 w 2213217"/>
                <a:gd name="connsiteY61-20752" fmla="*/ 1134975 h 7250295"/>
                <a:gd name="connsiteX62-20753" fmla="*/ 1309221 w 2213217"/>
                <a:gd name="connsiteY62-20754" fmla="*/ 1020075 h 7250295"/>
                <a:gd name="connsiteX63-20755" fmla="*/ 1365230 w 2213217"/>
                <a:gd name="connsiteY63-20756" fmla="*/ 821521 h 7250295"/>
                <a:gd name="connsiteX64-20757" fmla="*/ 1433407 w 2213217"/>
                <a:gd name="connsiteY64-20758" fmla="*/ 622909 h 7250295"/>
                <a:gd name="connsiteX65-20759" fmla="*/ 1444916 w 2213217"/>
                <a:gd name="connsiteY65-20760" fmla="*/ 380757 h 7250295"/>
                <a:gd name="connsiteX66-20761" fmla="*/ 1330946 w 2213217"/>
                <a:gd name="connsiteY66-20762" fmla="*/ 143773 h 7250295"/>
                <a:gd name="connsiteX67-20763" fmla="*/ 1063645 w 2213217"/>
                <a:gd name="connsiteY67-20764" fmla="*/ 568 h 7250295"/>
                <a:gd name="connsiteX0-20765" fmla="*/ 1063645 w 2213217"/>
                <a:gd name="connsiteY0-20766" fmla="*/ 568 h 7250295"/>
                <a:gd name="connsiteX1-20767" fmla="*/ 809625 w 2213217"/>
                <a:gd name="connsiteY1-20768" fmla="*/ 116070 h 7250295"/>
                <a:gd name="connsiteX2-20769" fmla="*/ 685800 w 2213217"/>
                <a:gd name="connsiteY2-20770" fmla="*/ 297045 h 7250295"/>
                <a:gd name="connsiteX3-20771" fmla="*/ 704850 w 2213217"/>
                <a:gd name="connsiteY3-20772" fmla="*/ 620895 h 7250295"/>
                <a:gd name="connsiteX4-20773" fmla="*/ 838200 w 2213217"/>
                <a:gd name="connsiteY4-20774" fmla="*/ 897120 h 7250295"/>
                <a:gd name="connsiteX5-20775" fmla="*/ 742950 w 2213217"/>
                <a:gd name="connsiteY5-20776" fmla="*/ 1011420 h 7250295"/>
                <a:gd name="connsiteX6-20777" fmla="*/ 133350 w 2213217"/>
                <a:gd name="connsiteY6-20778" fmla="*/ 1220970 h 7250295"/>
                <a:gd name="connsiteX7-20779" fmla="*/ 0 w 2213217"/>
                <a:gd name="connsiteY7-20780" fmla="*/ 2211570 h 7250295"/>
                <a:gd name="connsiteX8-20781" fmla="*/ 333375 w 2213217"/>
                <a:gd name="connsiteY8-20782" fmla="*/ 3106920 h 7250295"/>
                <a:gd name="connsiteX9-20783" fmla="*/ 247650 w 2213217"/>
                <a:gd name="connsiteY9-20784" fmla="*/ 3840345 h 7250295"/>
                <a:gd name="connsiteX10-20785" fmla="*/ 371475 w 2213217"/>
                <a:gd name="connsiteY10-20786" fmla="*/ 4059420 h 7250295"/>
                <a:gd name="connsiteX11-20787" fmla="*/ 495300 w 2213217"/>
                <a:gd name="connsiteY11-20788" fmla="*/ 4278495 h 7250295"/>
                <a:gd name="connsiteX12-20789" fmla="*/ 476250 w 2213217"/>
                <a:gd name="connsiteY12-20790" fmla="*/ 4735695 h 7250295"/>
                <a:gd name="connsiteX13-20791" fmla="*/ 476250 w 2213217"/>
                <a:gd name="connsiteY13-20792" fmla="*/ 5097645 h 7250295"/>
                <a:gd name="connsiteX14-20793" fmla="*/ 371475 w 2213217"/>
                <a:gd name="connsiteY14-20794" fmla="*/ 6145395 h 7250295"/>
                <a:gd name="connsiteX15-20795" fmla="*/ 371475 w 2213217"/>
                <a:gd name="connsiteY15-20796" fmla="*/ 6621645 h 7250295"/>
                <a:gd name="connsiteX16-20797" fmla="*/ 400050 w 2213217"/>
                <a:gd name="connsiteY16-20798" fmla="*/ 6821670 h 7250295"/>
                <a:gd name="connsiteX17-20799" fmla="*/ 323850 w 2213217"/>
                <a:gd name="connsiteY17-20800" fmla="*/ 7002645 h 7250295"/>
                <a:gd name="connsiteX18-20801" fmla="*/ 533400 w 2213217"/>
                <a:gd name="connsiteY18-20802" fmla="*/ 7250295 h 7250295"/>
                <a:gd name="connsiteX19-20803" fmla="*/ 952500 w 2213217"/>
                <a:gd name="connsiteY19-20804" fmla="*/ 7240770 h 7250295"/>
                <a:gd name="connsiteX20-20805" fmla="*/ 733425 w 2213217"/>
                <a:gd name="connsiteY20-20806" fmla="*/ 6821670 h 7250295"/>
                <a:gd name="connsiteX21-20807" fmla="*/ 790575 w 2213217"/>
                <a:gd name="connsiteY21-20808" fmla="*/ 6574020 h 7250295"/>
                <a:gd name="connsiteX22-20809" fmla="*/ 762000 w 2213217"/>
                <a:gd name="connsiteY22-20810" fmla="*/ 6250170 h 7250295"/>
                <a:gd name="connsiteX23-20811" fmla="*/ 885825 w 2213217"/>
                <a:gd name="connsiteY23-20812" fmla="*/ 5411970 h 7250295"/>
                <a:gd name="connsiteX24-20813" fmla="*/ 866775 w 2213217"/>
                <a:gd name="connsiteY24-20814" fmla="*/ 5326245 h 7250295"/>
                <a:gd name="connsiteX25-20815" fmla="*/ 971550 w 2213217"/>
                <a:gd name="connsiteY25-20816" fmla="*/ 5211945 h 7250295"/>
                <a:gd name="connsiteX26-20817" fmla="*/ 962025 w 2213217"/>
                <a:gd name="connsiteY26-20818" fmla="*/ 5069070 h 7250295"/>
                <a:gd name="connsiteX27-20819" fmla="*/ 1087593 w 2213217"/>
                <a:gd name="connsiteY27-20820" fmla="*/ 4482877 h 7250295"/>
                <a:gd name="connsiteX28-20821" fmla="*/ 1129719 w 2213217"/>
                <a:gd name="connsiteY28-20822" fmla="*/ 4378373 h 7250295"/>
                <a:gd name="connsiteX29-20823" fmla="*/ 1276350 w 2213217"/>
                <a:gd name="connsiteY29-20824" fmla="*/ 4649970 h 7250295"/>
                <a:gd name="connsiteX30-20825" fmla="*/ 1341012 w 2213217"/>
                <a:gd name="connsiteY30-20826" fmla="*/ 4880042 h 7250295"/>
                <a:gd name="connsiteX31-20827" fmla="*/ 1310424 w 2213217"/>
                <a:gd name="connsiteY31-20828" fmla="*/ 4973880 h 7250295"/>
                <a:gd name="connsiteX32-20829" fmla="*/ 1354293 w 2213217"/>
                <a:gd name="connsiteY32-20830" fmla="*/ 5113209 h 7250295"/>
                <a:gd name="connsiteX33-20831" fmla="*/ 1262198 w 2213217"/>
                <a:gd name="connsiteY33-20832" fmla="*/ 5554244 h 7250295"/>
                <a:gd name="connsiteX34-20833" fmla="*/ 1263220 w 2213217"/>
                <a:gd name="connsiteY34-20834" fmla="*/ 6360264 h 7250295"/>
                <a:gd name="connsiteX35-20835" fmla="*/ 1336385 w 2213217"/>
                <a:gd name="connsiteY35-20836" fmla="*/ 6540277 h 7250295"/>
                <a:gd name="connsiteX36-20837" fmla="*/ 1285605 w 2213217"/>
                <a:gd name="connsiteY36-20838" fmla="*/ 6741714 h 7250295"/>
                <a:gd name="connsiteX37-20839" fmla="*/ 1303783 w 2213217"/>
                <a:gd name="connsiteY37-20840" fmla="*/ 6828040 h 7250295"/>
                <a:gd name="connsiteX38-20841" fmla="*/ 1313579 w 2213217"/>
                <a:gd name="connsiteY38-20842" fmla="*/ 7020824 h 7250295"/>
                <a:gd name="connsiteX39-20843" fmla="*/ 1760353 w 2213217"/>
                <a:gd name="connsiteY39-20844" fmla="*/ 7189119 h 7250295"/>
                <a:gd name="connsiteX40-20845" fmla="*/ 2189006 w 2213217"/>
                <a:gd name="connsiteY40-20846" fmla="*/ 7199125 h 7250295"/>
                <a:gd name="connsiteX41-20847" fmla="*/ 2171850 w 2213217"/>
                <a:gd name="connsiteY41-20848" fmla="*/ 7046786 h 7250295"/>
                <a:gd name="connsiteX42-20849" fmla="*/ 1687247 w 2213217"/>
                <a:gd name="connsiteY42-20850" fmla="*/ 6680449 h 7250295"/>
                <a:gd name="connsiteX43-20851" fmla="*/ 1708130 w 2213217"/>
                <a:gd name="connsiteY43-20852" fmla="*/ 6550072 h 7250295"/>
                <a:gd name="connsiteX44-20853" fmla="*/ 1668617 w 2213217"/>
                <a:gd name="connsiteY44-20854" fmla="*/ 6451067 h 7250295"/>
                <a:gd name="connsiteX45-20855" fmla="*/ 1657350 w 2213217"/>
                <a:gd name="connsiteY45-20856" fmla="*/ 6250170 h 7250295"/>
                <a:gd name="connsiteX46-20857" fmla="*/ 1679014 w 2213217"/>
                <a:gd name="connsiteY46-20858" fmla="*/ 5979714 h 7250295"/>
                <a:gd name="connsiteX47-20859" fmla="*/ 1727631 w 2213217"/>
                <a:gd name="connsiteY47-20860" fmla="*/ 5512209 h 7250295"/>
                <a:gd name="connsiteX48-20861" fmla="*/ 1739049 w 2213217"/>
                <a:gd name="connsiteY48-20862" fmla="*/ 5363804 h 7250295"/>
                <a:gd name="connsiteX49-20863" fmla="*/ 1797611 w 2213217"/>
                <a:gd name="connsiteY49-20864" fmla="*/ 5317321 h 7250295"/>
                <a:gd name="connsiteX50-20865" fmla="*/ 1884207 w 2213217"/>
                <a:gd name="connsiteY50-20866" fmla="*/ 5097645 h 7250295"/>
                <a:gd name="connsiteX51-20867" fmla="*/ 1909357 w 2213217"/>
                <a:gd name="connsiteY51-20868" fmla="*/ 4805496 h 7250295"/>
                <a:gd name="connsiteX52-20869" fmla="*/ 1900373 w 2213217"/>
                <a:gd name="connsiteY52-20870" fmla="*/ 4348776 h 7250295"/>
                <a:gd name="connsiteX53-20871" fmla="*/ 1881052 w 2213217"/>
                <a:gd name="connsiteY53-20872" fmla="*/ 3902573 h 7250295"/>
                <a:gd name="connsiteX54-20873" fmla="*/ 1855362 w 2213217"/>
                <a:gd name="connsiteY54-20874" fmla="*/ 3584643 h 7250295"/>
                <a:gd name="connsiteX55-20875" fmla="*/ 2056257 w 2213217"/>
                <a:gd name="connsiteY55-20876" fmla="*/ 2654077 h 7250295"/>
                <a:gd name="connsiteX56-20877" fmla="*/ 2042707 w 2213217"/>
                <a:gd name="connsiteY56-20878" fmla="*/ 2404684 h 7250295"/>
                <a:gd name="connsiteX57-20879" fmla="*/ 1981200 w 2213217"/>
                <a:gd name="connsiteY57-20880" fmla="*/ 1864914 h 7250295"/>
                <a:gd name="connsiteX58-20881" fmla="*/ 1936459 w 2213217"/>
                <a:gd name="connsiteY58-20882" fmla="*/ 1677029 h 7250295"/>
                <a:gd name="connsiteX59-20883" fmla="*/ 1922037 w 2213217"/>
                <a:gd name="connsiteY59-20884" fmla="*/ 1432534 h 7250295"/>
                <a:gd name="connsiteX60-20885" fmla="*/ 1874412 w 2213217"/>
                <a:gd name="connsiteY60-20886" fmla="*/ 1302338 h 7250295"/>
                <a:gd name="connsiteX61-20887" fmla="*/ 1407687 w 2213217"/>
                <a:gd name="connsiteY61-20888" fmla="*/ 1134975 h 7250295"/>
                <a:gd name="connsiteX62-20889" fmla="*/ 1309221 w 2213217"/>
                <a:gd name="connsiteY62-20890" fmla="*/ 1020075 h 7250295"/>
                <a:gd name="connsiteX63-20891" fmla="*/ 1365230 w 2213217"/>
                <a:gd name="connsiteY63-20892" fmla="*/ 821521 h 7250295"/>
                <a:gd name="connsiteX64-20893" fmla="*/ 1433407 w 2213217"/>
                <a:gd name="connsiteY64-20894" fmla="*/ 622909 h 7250295"/>
                <a:gd name="connsiteX65-20895" fmla="*/ 1444916 w 2213217"/>
                <a:gd name="connsiteY65-20896" fmla="*/ 380757 h 7250295"/>
                <a:gd name="connsiteX66-20897" fmla="*/ 1330946 w 2213217"/>
                <a:gd name="connsiteY66-20898" fmla="*/ 143773 h 7250295"/>
                <a:gd name="connsiteX67-20899" fmla="*/ 1063645 w 2213217"/>
                <a:gd name="connsiteY67-20900" fmla="*/ 568 h 7250295"/>
                <a:gd name="connsiteX0-20901" fmla="*/ 1063645 w 2213217"/>
                <a:gd name="connsiteY0-20902" fmla="*/ 568 h 7250295"/>
                <a:gd name="connsiteX1-20903" fmla="*/ 809625 w 2213217"/>
                <a:gd name="connsiteY1-20904" fmla="*/ 116070 h 7250295"/>
                <a:gd name="connsiteX2-20905" fmla="*/ 685800 w 2213217"/>
                <a:gd name="connsiteY2-20906" fmla="*/ 297045 h 7250295"/>
                <a:gd name="connsiteX3-20907" fmla="*/ 704850 w 2213217"/>
                <a:gd name="connsiteY3-20908" fmla="*/ 620895 h 7250295"/>
                <a:gd name="connsiteX4-20909" fmla="*/ 838200 w 2213217"/>
                <a:gd name="connsiteY4-20910" fmla="*/ 897120 h 7250295"/>
                <a:gd name="connsiteX5-20911" fmla="*/ 742950 w 2213217"/>
                <a:gd name="connsiteY5-20912" fmla="*/ 1011420 h 7250295"/>
                <a:gd name="connsiteX6-20913" fmla="*/ 133350 w 2213217"/>
                <a:gd name="connsiteY6-20914" fmla="*/ 1220970 h 7250295"/>
                <a:gd name="connsiteX7-20915" fmla="*/ 0 w 2213217"/>
                <a:gd name="connsiteY7-20916" fmla="*/ 2211570 h 7250295"/>
                <a:gd name="connsiteX8-20917" fmla="*/ 333375 w 2213217"/>
                <a:gd name="connsiteY8-20918" fmla="*/ 3106920 h 7250295"/>
                <a:gd name="connsiteX9-20919" fmla="*/ 247650 w 2213217"/>
                <a:gd name="connsiteY9-20920" fmla="*/ 3840345 h 7250295"/>
                <a:gd name="connsiteX10-20921" fmla="*/ 371475 w 2213217"/>
                <a:gd name="connsiteY10-20922" fmla="*/ 4059420 h 7250295"/>
                <a:gd name="connsiteX11-20923" fmla="*/ 495300 w 2213217"/>
                <a:gd name="connsiteY11-20924" fmla="*/ 4278495 h 7250295"/>
                <a:gd name="connsiteX12-20925" fmla="*/ 476250 w 2213217"/>
                <a:gd name="connsiteY12-20926" fmla="*/ 4735695 h 7250295"/>
                <a:gd name="connsiteX13-20927" fmla="*/ 476250 w 2213217"/>
                <a:gd name="connsiteY13-20928" fmla="*/ 5097645 h 7250295"/>
                <a:gd name="connsiteX14-20929" fmla="*/ 371475 w 2213217"/>
                <a:gd name="connsiteY14-20930" fmla="*/ 6145395 h 7250295"/>
                <a:gd name="connsiteX15-20931" fmla="*/ 371475 w 2213217"/>
                <a:gd name="connsiteY15-20932" fmla="*/ 6621645 h 7250295"/>
                <a:gd name="connsiteX16-20933" fmla="*/ 400050 w 2213217"/>
                <a:gd name="connsiteY16-20934" fmla="*/ 6821670 h 7250295"/>
                <a:gd name="connsiteX17-20935" fmla="*/ 323850 w 2213217"/>
                <a:gd name="connsiteY17-20936" fmla="*/ 7002645 h 7250295"/>
                <a:gd name="connsiteX18-20937" fmla="*/ 533400 w 2213217"/>
                <a:gd name="connsiteY18-20938" fmla="*/ 7250295 h 7250295"/>
                <a:gd name="connsiteX19-20939" fmla="*/ 952500 w 2213217"/>
                <a:gd name="connsiteY19-20940" fmla="*/ 7240770 h 7250295"/>
                <a:gd name="connsiteX20-20941" fmla="*/ 733425 w 2213217"/>
                <a:gd name="connsiteY20-20942" fmla="*/ 6821670 h 7250295"/>
                <a:gd name="connsiteX21-20943" fmla="*/ 790575 w 2213217"/>
                <a:gd name="connsiteY21-20944" fmla="*/ 6574020 h 7250295"/>
                <a:gd name="connsiteX22-20945" fmla="*/ 762000 w 2213217"/>
                <a:gd name="connsiteY22-20946" fmla="*/ 6250170 h 7250295"/>
                <a:gd name="connsiteX23-20947" fmla="*/ 885825 w 2213217"/>
                <a:gd name="connsiteY23-20948" fmla="*/ 5411970 h 7250295"/>
                <a:gd name="connsiteX24-20949" fmla="*/ 866775 w 2213217"/>
                <a:gd name="connsiteY24-20950" fmla="*/ 5326245 h 7250295"/>
                <a:gd name="connsiteX25-20951" fmla="*/ 971550 w 2213217"/>
                <a:gd name="connsiteY25-20952" fmla="*/ 5211945 h 7250295"/>
                <a:gd name="connsiteX26-20953" fmla="*/ 962025 w 2213217"/>
                <a:gd name="connsiteY26-20954" fmla="*/ 5069070 h 7250295"/>
                <a:gd name="connsiteX27-20955" fmla="*/ 1070285 w 2213217"/>
                <a:gd name="connsiteY27-20956" fmla="*/ 4725178 h 7250295"/>
                <a:gd name="connsiteX28-20957" fmla="*/ 1129719 w 2213217"/>
                <a:gd name="connsiteY28-20958" fmla="*/ 4378373 h 7250295"/>
                <a:gd name="connsiteX29-20959" fmla="*/ 1276350 w 2213217"/>
                <a:gd name="connsiteY29-20960" fmla="*/ 4649970 h 7250295"/>
                <a:gd name="connsiteX30-20961" fmla="*/ 1341012 w 2213217"/>
                <a:gd name="connsiteY30-20962" fmla="*/ 4880042 h 7250295"/>
                <a:gd name="connsiteX31-20963" fmla="*/ 1310424 w 2213217"/>
                <a:gd name="connsiteY31-20964" fmla="*/ 4973880 h 7250295"/>
                <a:gd name="connsiteX32-20965" fmla="*/ 1354293 w 2213217"/>
                <a:gd name="connsiteY32-20966" fmla="*/ 5113209 h 7250295"/>
                <a:gd name="connsiteX33-20967" fmla="*/ 1262198 w 2213217"/>
                <a:gd name="connsiteY33-20968" fmla="*/ 5554244 h 7250295"/>
                <a:gd name="connsiteX34-20969" fmla="*/ 1263220 w 2213217"/>
                <a:gd name="connsiteY34-20970" fmla="*/ 6360264 h 7250295"/>
                <a:gd name="connsiteX35-20971" fmla="*/ 1336385 w 2213217"/>
                <a:gd name="connsiteY35-20972" fmla="*/ 6540277 h 7250295"/>
                <a:gd name="connsiteX36-20973" fmla="*/ 1285605 w 2213217"/>
                <a:gd name="connsiteY36-20974" fmla="*/ 6741714 h 7250295"/>
                <a:gd name="connsiteX37-20975" fmla="*/ 1303783 w 2213217"/>
                <a:gd name="connsiteY37-20976" fmla="*/ 6828040 h 7250295"/>
                <a:gd name="connsiteX38-20977" fmla="*/ 1313579 w 2213217"/>
                <a:gd name="connsiteY38-20978" fmla="*/ 7020824 h 7250295"/>
                <a:gd name="connsiteX39-20979" fmla="*/ 1760353 w 2213217"/>
                <a:gd name="connsiteY39-20980" fmla="*/ 7189119 h 7250295"/>
                <a:gd name="connsiteX40-20981" fmla="*/ 2189006 w 2213217"/>
                <a:gd name="connsiteY40-20982" fmla="*/ 7199125 h 7250295"/>
                <a:gd name="connsiteX41-20983" fmla="*/ 2171850 w 2213217"/>
                <a:gd name="connsiteY41-20984" fmla="*/ 7046786 h 7250295"/>
                <a:gd name="connsiteX42-20985" fmla="*/ 1687247 w 2213217"/>
                <a:gd name="connsiteY42-20986" fmla="*/ 6680449 h 7250295"/>
                <a:gd name="connsiteX43-20987" fmla="*/ 1708130 w 2213217"/>
                <a:gd name="connsiteY43-20988" fmla="*/ 6550072 h 7250295"/>
                <a:gd name="connsiteX44-20989" fmla="*/ 1668617 w 2213217"/>
                <a:gd name="connsiteY44-20990" fmla="*/ 6451067 h 7250295"/>
                <a:gd name="connsiteX45-20991" fmla="*/ 1657350 w 2213217"/>
                <a:gd name="connsiteY45-20992" fmla="*/ 6250170 h 7250295"/>
                <a:gd name="connsiteX46-20993" fmla="*/ 1679014 w 2213217"/>
                <a:gd name="connsiteY46-20994" fmla="*/ 5979714 h 7250295"/>
                <a:gd name="connsiteX47-20995" fmla="*/ 1727631 w 2213217"/>
                <a:gd name="connsiteY47-20996" fmla="*/ 5512209 h 7250295"/>
                <a:gd name="connsiteX48-20997" fmla="*/ 1739049 w 2213217"/>
                <a:gd name="connsiteY48-20998" fmla="*/ 5363804 h 7250295"/>
                <a:gd name="connsiteX49-20999" fmla="*/ 1797611 w 2213217"/>
                <a:gd name="connsiteY49-21000" fmla="*/ 5317321 h 7250295"/>
                <a:gd name="connsiteX50-21001" fmla="*/ 1884207 w 2213217"/>
                <a:gd name="connsiteY50-21002" fmla="*/ 5097645 h 7250295"/>
                <a:gd name="connsiteX51-21003" fmla="*/ 1909357 w 2213217"/>
                <a:gd name="connsiteY51-21004" fmla="*/ 4805496 h 7250295"/>
                <a:gd name="connsiteX52-21005" fmla="*/ 1900373 w 2213217"/>
                <a:gd name="connsiteY52-21006" fmla="*/ 4348776 h 7250295"/>
                <a:gd name="connsiteX53-21007" fmla="*/ 1881052 w 2213217"/>
                <a:gd name="connsiteY53-21008" fmla="*/ 3902573 h 7250295"/>
                <a:gd name="connsiteX54-21009" fmla="*/ 1855362 w 2213217"/>
                <a:gd name="connsiteY54-21010" fmla="*/ 3584643 h 7250295"/>
                <a:gd name="connsiteX55-21011" fmla="*/ 2056257 w 2213217"/>
                <a:gd name="connsiteY55-21012" fmla="*/ 2654077 h 7250295"/>
                <a:gd name="connsiteX56-21013" fmla="*/ 2042707 w 2213217"/>
                <a:gd name="connsiteY56-21014" fmla="*/ 2404684 h 7250295"/>
                <a:gd name="connsiteX57-21015" fmla="*/ 1981200 w 2213217"/>
                <a:gd name="connsiteY57-21016" fmla="*/ 1864914 h 7250295"/>
                <a:gd name="connsiteX58-21017" fmla="*/ 1936459 w 2213217"/>
                <a:gd name="connsiteY58-21018" fmla="*/ 1677029 h 7250295"/>
                <a:gd name="connsiteX59-21019" fmla="*/ 1922037 w 2213217"/>
                <a:gd name="connsiteY59-21020" fmla="*/ 1432534 h 7250295"/>
                <a:gd name="connsiteX60-21021" fmla="*/ 1874412 w 2213217"/>
                <a:gd name="connsiteY60-21022" fmla="*/ 1302338 h 7250295"/>
                <a:gd name="connsiteX61-21023" fmla="*/ 1407687 w 2213217"/>
                <a:gd name="connsiteY61-21024" fmla="*/ 1134975 h 7250295"/>
                <a:gd name="connsiteX62-21025" fmla="*/ 1309221 w 2213217"/>
                <a:gd name="connsiteY62-21026" fmla="*/ 1020075 h 7250295"/>
                <a:gd name="connsiteX63-21027" fmla="*/ 1365230 w 2213217"/>
                <a:gd name="connsiteY63-21028" fmla="*/ 821521 h 7250295"/>
                <a:gd name="connsiteX64-21029" fmla="*/ 1433407 w 2213217"/>
                <a:gd name="connsiteY64-21030" fmla="*/ 622909 h 7250295"/>
                <a:gd name="connsiteX65-21031" fmla="*/ 1444916 w 2213217"/>
                <a:gd name="connsiteY65-21032" fmla="*/ 380757 h 7250295"/>
                <a:gd name="connsiteX66-21033" fmla="*/ 1330946 w 2213217"/>
                <a:gd name="connsiteY66-21034" fmla="*/ 143773 h 7250295"/>
                <a:gd name="connsiteX67-21035" fmla="*/ 1063645 w 2213217"/>
                <a:gd name="connsiteY67-21036" fmla="*/ 568 h 7250295"/>
                <a:gd name="connsiteX0-21037" fmla="*/ 1063645 w 2213217"/>
                <a:gd name="connsiteY0-21038" fmla="*/ 568 h 7250295"/>
                <a:gd name="connsiteX1-21039" fmla="*/ 809625 w 2213217"/>
                <a:gd name="connsiteY1-21040" fmla="*/ 116070 h 7250295"/>
                <a:gd name="connsiteX2-21041" fmla="*/ 685800 w 2213217"/>
                <a:gd name="connsiteY2-21042" fmla="*/ 297045 h 7250295"/>
                <a:gd name="connsiteX3-21043" fmla="*/ 704850 w 2213217"/>
                <a:gd name="connsiteY3-21044" fmla="*/ 620895 h 7250295"/>
                <a:gd name="connsiteX4-21045" fmla="*/ 838200 w 2213217"/>
                <a:gd name="connsiteY4-21046" fmla="*/ 897120 h 7250295"/>
                <a:gd name="connsiteX5-21047" fmla="*/ 742950 w 2213217"/>
                <a:gd name="connsiteY5-21048" fmla="*/ 1011420 h 7250295"/>
                <a:gd name="connsiteX6-21049" fmla="*/ 133350 w 2213217"/>
                <a:gd name="connsiteY6-21050" fmla="*/ 1220970 h 7250295"/>
                <a:gd name="connsiteX7-21051" fmla="*/ 0 w 2213217"/>
                <a:gd name="connsiteY7-21052" fmla="*/ 2211570 h 7250295"/>
                <a:gd name="connsiteX8-21053" fmla="*/ 333375 w 2213217"/>
                <a:gd name="connsiteY8-21054" fmla="*/ 3106920 h 7250295"/>
                <a:gd name="connsiteX9-21055" fmla="*/ 247650 w 2213217"/>
                <a:gd name="connsiteY9-21056" fmla="*/ 3840345 h 7250295"/>
                <a:gd name="connsiteX10-21057" fmla="*/ 371475 w 2213217"/>
                <a:gd name="connsiteY10-21058" fmla="*/ 4059420 h 7250295"/>
                <a:gd name="connsiteX11-21059" fmla="*/ 495300 w 2213217"/>
                <a:gd name="connsiteY11-21060" fmla="*/ 4278495 h 7250295"/>
                <a:gd name="connsiteX12-21061" fmla="*/ 476250 w 2213217"/>
                <a:gd name="connsiteY12-21062" fmla="*/ 4735695 h 7250295"/>
                <a:gd name="connsiteX13-21063" fmla="*/ 476250 w 2213217"/>
                <a:gd name="connsiteY13-21064" fmla="*/ 5097645 h 7250295"/>
                <a:gd name="connsiteX14-21065" fmla="*/ 371475 w 2213217"/>
                <a:gd name="connsiteY14-21066" fmla="*/ 6145395 h 7250295"/>
                <a:gd name="connsiteX15-21067" fmla="*/ 371475 w 2213217"/>
                <a:gd name="connsiteY15-21068" fmla="*/ 6621645 h 7250295"/>
                <a:gd name="connsiteX16-21069" fmla="*/ 400050 w 2213217"/>
                <a:gd name="connsiteY16-21070" fmla="*/ 6821670 h 7250295"/>
                <a:gd name="connsiteX17-21071" fmla="*/ 323850 w 2213217"/>
                <a:gd name="connsiteY17-21072" fmla="*/ 7002645 h 7250295"/>
                <a:gd name="connsiteX18-21073" fmla="*/ 533400 w 2213217"/>
                <a:gd name="connsiteY18-21074" fmla="*/ 7250295 h 7250295"/>
                <a:gd name="connsiteX19-21075" fmla="*/ 952500 w 2213217"/>
                <a:gd name="connsiteY19-21076" fmla="*/ 7240770 h 7250295"/>
                <a:gd name="connsiteX20-21077" fmla="*/ 733425 w 2213217"/>
                <a:gd name="connsiteY20-21078" fmla="*/ 6821670 h 7250295"/>
                <a:gd name="connsiteX21-21079" fmla="*/ 790575 w 2213217"/>
                <a:gd name="connsiteY21-21080" fmla="*/ 6574020 h 7250295"/>
                <a:gd name="connsiteX22-21081" fmla="*/ 762000 w 2213217"/>
                <a:gd name="connsiteY22-21082" fmla="*/ 6250170 h 7250295"/>
                <a:gd name="connsiteX23-21083" fmla="*/ 885825 w 2213217"/>
                <a:gd name="connsiteY23-21084" fmla="*/ 5411970 h 7250295"/>
                <a:gd name="connsiteX24-21085" fmla="*/ 866775 w 2213217"/>
                <a:gd name="connsiteY24-21086" fmla="*/ 5326245 h 7250295"/>
                <a:gd name="connsiteX25-21087" fmla="*/ 971550 w 2213217"/>
                <a:gd name="connsiteY25-21088" fmla="*/ 5211945 h 7250295"/>
                <a:gd name="connsiteX26-21089" fmla="*/ 962025 w 2213217"/>
                <a:gd name="connsiteY26-21090" fmla="*/ 5069070 h 7250295"/>
                <a:gd name="connsiteX27-21091" fmla="*/ 1070285 w 2213217"/>
                <a:gd name="connsiteY27-21092" fmla="*/ 4725178 h 7250295"/>
                <a:gd name="connsiteX28-21093" fmla="*/ 1129719 w 2213217"/>
                <a:gd name="connsiteY28-21094" fmla="*/ 4378373 h 7250295"/>
                <a:gd name="connsiteX29-21095" fmla="*/ 1276350 w 2213217"/>
                <a:gd name="connsiteY29-21096" fmla="*/ 4649970 h 7250295"/>
                <a:gd name="connsiteX30-21097" fmla="*/ 1341012 w 2213217"/>
                <a:gd name="connsiteY30-21098" fmla="*/ 4880042 h 7250295"/>
                <a:gd name="connsiteX31-21099" fmla="*/ 1310424 w 2213217"/>
                <a:gd name="connsiteY31-21100" fmla="*/ 4973880 h 7250295"/>
                <a:gd name="connsiteX32-21101" fmla="*/ 1354293 w 2213217"/>
                <a:gd name="connsiteY32-21102" fmla="*/ 5113209 h 7250295"/>
                <a:gd name="connsiteX33-21103" fmla="*/ 1262198 w 2213217"/>
                <a:gd name="connsiteY33-21104" fmla="*/ 5554244 h 7250295"/>
                <a:gd name="connsiteX34-21105" fmla="*/ 1263220 w 2213217"/>
                <a:gd name="connsiteY34-21106" fmla="*/ 6360264 h 7250295"/>
                <a:gd name="connsiteX35-21107" fmla="*/ 1336385 w 2213217"/>
                <a:gd name="connsiteY35-21108" fmla="*/ 6540277 h 7250295"/>
                <a:gd name="connsiteX36-21109" fmla="*/ 1285605 w 2213217"/>
                <a:gd name="connsiteY36-21110" fmla="*/ 6741714 h 7250295"/>
                <a:gd name="connsiteX37-21111" fmla="*/ 1303783 w 2213217"/>
                <a:gd name="connsiteY37-21112" fmla="*/ 6828040 h 7250295"/>
                <a:gd name="connsiteX38-21113" fmla="*/ 1313579 w 2213217"/>
                <a:gd name="connsiteY38-21114" fmla="*/ 7020824 h 7250295"/>
                <a:gd name="connsiteX39-21115" fmla="*/ 1760353 w 2213217"/>
                <a:gd name="connsiteY39-21116" fmla="*/ 7189119 h 7250295"/>
                <a:gd name="connsiteX40-21117" fmla="*/ 2189006 w 2213217"/>
                <a:gd name="connsiteY40-21118" fmla="*/ 7199125 h 7250295"/>
                <a:gd name="connsiteX41-21119" fmla="*/ 2171850 w 2213217"/>
                <a:gd name="connsiteY41-21120" fmla="*/ 7046786 h 7250295"/>
                <a:gd name="connsiteX42-21121" fmla="*/ 1687247 w 2213217"/>
                <a:gd name="connsiteY42-21122" fmla="*/ 6680449 h 7250295"/>
                <a:gd name="connsiteX43-21123" fmla="*/ 1708130 w 2213217"/>
                <a:gd name="connsiteY43-21124" fmla="*/ 6550072 h 7250295"/>
                <a:gd name="connsiteX44-21125" fmla="*/ 1668617 w 2213217"/>
                <a:gd name="connsiteY44-21126" fmla="*/ 6451067 h 7250295"/>
                <a:gd name="connsiteX45-21127" fmla="*/ 1657350 w 2213217"/>
                <a:gd name="connsiteY45-21128" fmla="*/ 6250170 h 7250295"/>
                <a:gd name="connsiteX46-21129" fmla="*/ 1679014 w 2213217"/>
                <a:gd name="connsiteY46-21130" fmla="*/ 5979714 h 7250295"/>
                <a:gd name="connsiteX47-21131" fmla="*/ 1727631 w 2213217"/>
                <a:gd name="connsiteY47-21132" fmla="*/ 5512209 h 7250295"/>
                <a:gd name="connsiteX48-21133" fmla="*/ 1739049 w 2213217"/>
                <a:gd name="connsiteY48-21134" fmla="*/ 5363804 h 7250295"/>
                <a:gd name="connsiteX49-21135" fmla="*/ 1797611 w 2213217"/>
                <a:gd name="connsiteY49-21136" fmla="*/ 5317321 h 7250295"/>
                <a:gd name="connsiteX50-21137" fmla="*/ 1884207 w 2213217"/>
                <a:gd name="connsiteY50-21138" fmla="*/ 5097645 h 7250295"/>
                <a:gd name="connsiteX51-21139" fmla="*/ 1909357 w 2213217"/>
                <a:gd name="connsiteY51-21140" fmla="*/ 4805496 h 7250295"/>
                <a:gd name="connsiteX52-21141" fmla="*/ 1900373 w 2213217"/>
                <a:gd name="connsiteY52-21142" fmla="*/ 4348776 h 7250295"/>
                <a:gd name="connsiteX53-21143" fmla="*/ 1881052 w 2213217"/>
                <a:gd name="connsiteY53-21144" fmla="*/ 3902573 h 7250295"/>
                <a:gd name="connsiteX54-21145" fmla="*/ 1855362 w 2213217"/>
                <a:gd name="connsiteY54-21146" fmla="*/ 3584643 h 7250295"/>
                <a:gd name="connsiteX55-21147" fmla="*/ 2056257 w 2213217"/>
                <a:gd name="connsiteY55-21148" fmla="*/ 2654077 h 7250295"/>
                <a:gd name="connsiteX56-21149" fmla="*/ 2042707 w 2213217"/>
                <a:gd name="connsiteY56-21150" fmla="*/ 2404684 h 7250295"/>
                <a:gd name="connsiteX57-21151" fmla="*/ 1981200 w 2213217"/>
                <a:gd name="connsiteY57-21152" fmla="*/ 1864914 h 7250295"/>
                <a:gd name="connsiteX58-21153" fmla="*/ 1936459 w 2213217"/>
                <a:gd name="connsiteY58-21154" fmla="*/ 1677029 h 7250295"/>
                <a:gd name="connsiteX59-21155" fmla="*/ 1922037 w 2213217"/>
                <a:gd name="connsiteY59-21156" fmla="*/ 1432534 h 7250295"/>
                <a:gd name="connsiteX60-21157" fmla="*/ 1874412 w 2213217"/>
                <a:gd name="connsiteY60-21158" fmla="*/ 1302338 h 7250295"/>
                <a:gd name="connsiteX61-21159" fmla="*/ 1407687 w 2213217"/>
                <a:gd name="connsiteY61-21160" fmla="*/ 1134975 h 7250295"/>
                <a:gd name="connsiteX62-21161" fmla="*/ 1309221 w 2213217"/>
                <a:gd name="connsiteY62-21162" fmla="*/ 1020075 h 7250295"/>
                <a:gd name="connsiteX63-21163" fmla="*/ 1365230 w 2213217"/>
                <a:gd name="connsiteY63-21164" fmla="*/ 821521 h 7250295"/>
                <a:gd name="connsiteX64-21165" fmla="*/ 1433407 w 2213217"/>
                <a:gd name="connsiteY64-21166" fmla="*/ 622909 h 7250295"/>
                <a:gd name="connsiteX65-21167" fmla="*/ 1444916 w 2213217"/>
                <a:gd name="connsiteY65-21168" fmla="*/ 380757 h 7250295"/>
                <a:gd name="connsiteX66-21169" fmla="*/ 1330946 w 2213217"/>
                <a:gd name="connsiteY66-21170" fmla="*/ 143773 h 7250295"/>
                <a:gd name="connsiteX67-21171" fmla="*/ 1063645 w 2213217"/>
                <a:gd name="connsiteY67-21172" fmla="*/ 568 h 7250295"/>
                <a:gd name="connsiteX0-21173" fmla="*/ 1063645 w 2213217"/>
                <a:gd name="connsiteY0-21174" fmla="*/ 568 h 7250295"/>
                <a:gd name="connsiteX1-21175" fmla="*/ 809625 w 2213217"/>
                <a:gd name="connsiteY1-21176" fmla="*/ 116070 h 7250295"/>
                <a:gd name="connsiteX2-21177" fmla="*/ 685800 w 2213217"/>
                <a:gd name="connsiteY2-21178" fmla="*/ 297045 h 7250295"/>
                <a:gd name="connsiteX3-21179" fmla="*/ 704850 w 2213217"/>
                <a:gd name="connsiteY3-21180" fmla="*/ 620895 h 7250295"/>
                <a:gd name="connsiteX4-21181" fmla="*/ 838200 w 2213217"/>
                <a:gd name="connsiteY4-21182" fmla="*/ 897120 h 7250295"/>
                <a:gd name="connsiteX5-21183" fmla="*/ 742950 w 2213217"/>
                <a:gd name="connsiteY5-21184" fmla="*/ 1011420 h 7250295"/>
                <a:gd name="connsiteX6-21185" fmla="*/ 133350 w 2213217"/>
                <a:gd name="connsiteY6-21186" fmla="*/ 1220970 h 7250295"/>
                <a:gd name="connsiteX7-21187" fmla="*/ 0 w 2213217"/>
                <a:gd name="connsiteY7-21188" fmla="*/ 2211570 h 7250295"/>
                <a:gd name="connsiteX8-21189" fmla="*/ 333375 w 2213217"/>
                <a:gd name="connsiteY8-21190" fmla="*/ 3106920 h 7250295"/>
                <a:gd name="connsiteX9-21191" fmla="*/ 247650 w 2213217"/>
                <a:gd name="connsiteY9-21192" fmla="*/ 3840345 h 7250295"/>
                <a:gd name="connsiteX10-21193" fmla="*/ 371475 w 2213217"/>
                <a:gd name="connsiteY10-21194" fmla="*/ 4059420 h 7250295"/>
                <a:gd name="connsiteX11-21195" fmla="*/ 495300 w 2213217"/>
                <a:gd name="connsiteY11-21196" fmla="*/ 4278495 h 7250295"/>
                <a:gd name="connsiteX12-21197" fmla="*/ 476250 w 2213217"/>
                <a:gd name="connsiteY12-21198" fmla="*/ 4735695 h 7250295"/>
                <a:gd name="connsiteX13-21199" fmla="*/ 476250 w 2213217"/>
                <a:gd name="connsiteY13-21200" fmla="*/ 5097645 h 7250295"/>
                <a:gd name="connsiteX14-21201" fmla="*/ 371475 w 2213217"/>
                <a:gd name="connsiteY14-21202" fmla="*/ 6145395 h 7250295"/>
                <a:gd name="connsiteX15-21203" fmla="*/ 371475 w 2213217"/>
                <a:gd name="connsiteY15-21204" fmla="*/ 6621645 h 7250295"/>
                <a:gd name="connsiteX16-21205" fmla="*/ 400050 w 2213217"/>
                <a:gd name="connsiteY16-21206" fmla="*/ 6821670 h 7250295"/>
                <a:gd name="connsiteX17-21207" fmla="*/ 323850 w 2213217"/>
                <a:gd name="connsiteY17-21208" fmla="*/ 7002645 h 7250295"/>
                <a:gd name="connsiteX18-21209" fmla="*/ 533400 w 2213217"/>
                <a:gd name="connsiteY18-21210" fmla="*/ 7250295 h 7250295"/>
                <a:gd name="connsiteX19-21211" fmla="*/ 952500 w 2213217"/>
                <a:gd name="connsiteY19-21212" fmla="*/ 7240770 h 7250295"/>
                <a:gd name="connsiteX20-21213" fmla="*/ 733425 w 2213217"/>
                <a:gd name="connsiteY20-21214" fmla="*/ 6821670 h 7250295"/>
                <a:gd name="connsiteX21-21215" fmla="*/ 790575 w 2213217"/>
                <a:gd name="connsiteY21-21216" fmla="*/ 6574020 h 7250295"/>
                <a:gd name="connsiteX22-21217" fmla="*/ 762000 w 2213217"/>
                <a:gd name="connsiteY22-21218" fmla="*/ 6250170 h 7250295"/>
                <a:gd name="connsiteX23-21219" fmla="*/ 885825 w 2213217"/>
                <a:gd name="connsiteY23-21220" fmla="*/ 5411970 h 7250295"/>
                <a:gd name="connsiteX24-21221" fmla="*/ 866775 w 2213217"/>
                <a:gd name="connsiteY24-21222" fmla="*/ 5326245 h 7250295"/>
                <a:gd name="connsiteX25-21223" fmla="*/ 971550 w 2213217"/>
                <a:gd name="connsiteY25-21224" fmla="*/ 5211945 h 7250295"/>
                <a:gd name="connsiteX26-21225" fmla="*/ 962025 w 2213217"/>
                <a:gd name="connsiteY26-21226" fmla="*/ 5069070 h 7250295"/>
                <a:gd name="connsiteX27-21227" fmla="*/ 1009709 w 2213217"/>
                <a:gd name="connsiteY27-21228" fmla="*/ 4955941 h 7250295"/>
                <a:gd name="connsiteX28-21229" fmla="*/ 1129719 w 2213217"/>
                <a:gd name="connsiteY28-21230" fmla="*/ 4378373 h 7250295"/>
                <a:gd name="connsiteX29-21231" fmla="*/ 1276350 w 2213217"/>
                <a:gd name="connsiteY29-21232" fmla="*/ 4649970 h 7250295"/>
                <a:gd name="connsiteX30-21233" fmla="*/ 1341012 w 2213217"/>
                <a:gd name="connsiteY30-21234" fmla="*/ 4880042 h 7250295"/>
                <a:gd name="connsiteX31-21235" fmla="*/ 1310424 w 2213217"/>
                <a:gd name="connsiteY31-21236" fmla="*/ 4973880 h 7250295"/>
                <a:gd name="connsiteX32-21237" fmla="*/ 1354293 w 2213217"/>
                <a:gd name="connsiteY32-21238" fmla="*/ 5113209 h 7250295"/>
                <a:gd name="connsiteX33-21239" fmla="*/ 1262198 w 2213217"/>
                <a:gd name="connsiteY33-21240" fmla="*/ 5554244 h 7250295"/>
                <a:gd name="connsiteX34-21241" fmla="*/ 1263220 w 2213217"/>
                <a:gd name="connsiteY34-21242" fmla="*/ 6360264 h 7250295"/>
                <a:gd name="connsiteX35-21243" fmla="*/ 1336385 w 2213217"/>
                <a:gd name="connsiteY35-21244" fmla="*/ 6540277 h 7250295"/>
                <a:gd name="connsiteX36-21245" fmla="*/ 1285605 w 2213217"/>
                <a:gd name="connsiteY36-21246" fmla="*/ 6741714 h 7250295"/>
                <a:gd name="connsiteX37-21247" fmla="*/ 1303783 w 2213217"/>
                <a:gd name="connsiteY37-21248" fmla="*/ 6828040 h 7250295"/>
                <a:gd name="connsiteX38-21249" fmla="*/ 1313579 w 2213217"/>
                <a:gd name="connsiteY38-21250" fmla="*/ 7020824 h 7250295"/>
                <a:gd name="connsiteX39-21251" fmla="*/ 1760353 w 2213217"/>
                <a:gd name="connsiteY39-21252" fmla="*/ 7189119 h 7250295"/>
                <a:gd name="connsiteX40-21253" fmla="*/ 2189006 w 2213217"/>
                <a:gd name="connsiteY40-21254" fmla="*/ 7199125 h 7250295"/>
                <a:gd name="connsiteX41-21255" fmla="*/ 2171850 w 2213217"/>
                <a:gd name="connsiteY41-21256" fmla="*/ 7046786 h 7250295"/>
                <a:gd name="connsiteX42-21257" fmla="*/ 1687247 w 2213217"/>
                <a:gd name="connsiteY42-21258" fmla="*/ 6680449 h 7250295"/>
                <a:gd name="connsiteX43-21259" fmla="*/ 1708130 w 2213217"/>
                <a:gd name="connsiteY43-21260" fmla="*/ 6550072 h 7250295"/>
                <a:gd name="connsiteX44-21261" fmla="*/ 1668617 w 2213217"/>
                <a:gd name="connsiteY44-21262" fmla="*/ 6451067 h 7250295"/>
                <a:gd name="connsiteX45-21263" fmla="*/ 1657350 w 2213217"/>
                <a:gd name="connsiteY45-21264" fmla="*/ 6250170 h 7250295"/>
                <a:gd name="connsiteX46-21265" fmla="*/ 1679014 w 2213217"/>
                <a:gd name="connsiteY46-21266" fmla="*/ 5979714 h 7250295"/>
                <a:gd name="connsiteX47-21267" fmla="*/ 1727631 w 2213217"/>
                <a:gd name="connsiteY47-21268" fmla="*/ 5512209 h 7250295"/>
                <a:gd name="connsiteX48-21269" fmla="*/ 1739049 w 2213217"/>
                <a:gd name="connsiteY48-21270" fmla="*/ 5363804 h 7250295"/>
                <a:gd name="connsiteX49-21271" fmla="*/ 1797611 w 2213217"/>
                <a:gd name="connsiteY49-21272" fmla="*/ 5317321 h 7250295"/>
                <a:gd name="connsiteX50-21273" fmla="*/ 1884207 w 2213217"/>
                <a:gd name="connsiteY50-21274" fmla="*/ 5097645 h 7250295"/>
                <a:gd name="connsiteX51-21275" fmla="*/ 1909357 w 2213217"/>
                <a:gd name="connsiteY51-21276" fmla="*/ 4805496 h 7250295"/>
                <a:gd name="connsiteX52-21277" fmla="*/ 1900373 w 2213217"/>
                <a:gd name="connsiteY52-21278" fmla="*/ 4348776 h 7250295"/>
                <a:gd name="connsiteX53-21279" fmla="*/ 1881052 w 2213217"/>
                <a:gd name="connsiteY53-21280" fmla="*/ 3902573 h 7250295"/>
                <a:gd name="connsiteX54-21281" fmla="*/ 1855362 w 2213217"/>
                <a:gd name="connsiteY54-21282" fmla="*/ 3584643 h 7250295"/>
                <a:gd name="connsiteX55-21283" fmla="*/ 2056257 w 2213217"/>
                <a:gd name="connsiteY55-21284" fmla="*/ 2654077 h 7250295"/>
                <a:gd name="connsiteX56-21285" fmla="*/ 2042707 w 2213217"/>
                <a:gd name="connsiteY56-21286" fmla="*/ 2404684 h 7250295"/>
                <a:gd name="connsiteX57-21287" fmla="*/ 1981200 w 2213217"/>
                <a:gd name="connsiteY57-21288" fmla="*/ 1864914 h 7250295"/>
                <a:gd name="connsiteX58-21289" fmla="*/ 1936459 w 2213217"/>
                <a:gd name="connsiteY58-21290" fmla="*/ 1677029 h 7250295"/>
                <a:gd name="connsiteX59-21291" fmla="*/ 1922037 w 2213217"/>
                <a:gd name="connsiteY59-21292" fmla="*/ 1432534 h 7250295"/>
                <a:gd name="connsiteX60-21293" fmla="*/ 1874412 w 2213217"/>
                <a:gd name="connsiteY60-21294" fmla="*/ 1302338 h 7250295"/>
                <a:gd name="connsiteX61-21295" fmla="*/ 1407687 w 2213217"/>
                <a:gd name="connsiteY61-21296" fmla="*/ 1134975 h 7250295"/>
                <a:gd name="connsiteX62-21297" fmla="*/ 1309221 w 2213217"/>
                <a:gd name="connsiteY62-21298" fmla="*/ 1020075 h 7250295"/>
                <a:gd name="connsiteX63-21299" fmla="*/ 1365230 w 2213217"/>
                <a:gd name="connsiteY63-21300" fmla="*/ 821521 h 7250295"/>
                <a:gd name="connsiteX64-21301" fmla="*/ 1433407 w 2213217"/>
                <a:gd name="connsiteY64-21302" fmla="*/ 622909 h 7250295"/>
                <a:gd name="connsiteX65-21303" fmla="*/ 1444916 w 2213217"/>
                <a:gd name="connsiteY65-21304" fmla="*/ 380757 h 7250295"/>
                <a:gd name="connsiteX66-21305" fmla="*/ 1330946 w 2213217"/>
                <a:gd name="connsiteY66-21306" fmla="*/ 143773 h 7250295"/>
                <a:gd name="connsiteX67-21307" fmla="*/ 1063645 w 2213217"/>
                <a:gd name="connsiteY67-21308" fmla="*/ 568 h 7250295"/>
                <a:gd name="connsiteX0-21309" fmla="*/ 1063645 w 2213217"/>
                <a:gd name="connsiteY0-21310" fmla="*/ 568 h 7250295"/>
                <a:gd name="connsiteX1-21311" fmla="*/ 809625 w 2213217"/>
                <a:gd name="connsiteY1-21312" fmla="*/ 116070 h 7250295"/>
                <a:gd name="connsiteX2-21313" fmla="*/ 685800 w 2213217"/>
                <a:gd name="connsiteY2-21314" fmla="*/ 297045 h 7250295"/>
                <a:gd name="connsiteX3-21315" fmla="*/ 704850 w 2213217"/>
                <a:gd name="connsiteY3-21316" fmla="*/ 620895 h 7250295"/>
                <a:gd name="connsiteX4-21317" fmla="*/ 838200 w 2213217"/>
                <a:gd name="connsiteY4-21318" fmla="*/ 897120 h 7250295"/>
                <a:gd name="connsiteX5-21319" fmla="*/ 742950 w 2213217"/>
                <a:gd name="connsiteY5-21320" fmla="*/ 1011420 h 7250295"/>
                <a:gd name="connsiteX6-21321" fmla="*/ 133350 w 2213217"/>
                <a:gd name="connsiteY6-21322" fmla="*/ 1220970 h 7250295"/>
                <a:gd name="connsiteX7-21323" fmla="*/ 0 w 2213217"/>
                <a:gd name="connsiteY7-21324" fmla="*/ 2211570 h 7250295"/>
                <a:gd name="connsiteX8-21325" fmla="*/ 333375 w 2213217"/>
                <a:gd name="connsiteY8-21326" fmla="*/ 3106920 h 7250295"/>
                <a:gd name="connsiteX9-21327" fmla="*/ 247650 w 2213217"/>
                <a:gd name="connsiteY9-21328" fmla="*/ 3840345 h 7250295"/>
                <a:gd name="connsiteX10-21329" fmla="*/ 371475 w 2213217"/>
                <a:gd name="connsiteY10-21330" fmla="*/ 4059420 h 7250295"/>
                <a:gd name="connsiteX11-21331" fmla="*/ 495300 w 2213217"/>
                <a:gd name="connsiteY11-21332" fmla="*/ 4278495 h 7250295"/>
                <a:gd name="connsiteX12-21333" fmla="*/ 476250 w 2213217"/>
                <a:gd name="connsiteY12-21334" fmla="*/ 4735695 h 7250295"/>
                <a:gd name="connsiteX13-21335" fmla="*/ 476250 w 2213217"/>
                <a:gd name="connsiteY13-21336" fmla="*/ 5097645 h 7250295"/>
                <a:gd name="connsiteX14-21337" fmla="*/ 371475 w 2213217"/>
                <a:gd name="connsiteY14-21338" fmla="*/ 6145395 h 7250295"/>
                <a:gd name="connsiteX15-21339" fmla="*/ 371475 w 2213217"/>
                <a:gd name="connsiteY15-21340" fmla="*/ 6621645 h 7250295"/>
                <a:gd name="connsiteX16-21341" fmla="*/ 400050 w 2213217"/>
                <a:gd name="connsiteY16-21342" fmla="*/ 6821670 h 7250295"/>
                <a:gd name="connsiteX17-21343" fmla="*/ 323850 w 2213217"/>
                <a:gd name="connsiteY17-21344" fmla="*/ 7002645 h 7250295"/>
                <a:gd name="connsiteX18-21345" fmla="*/ 533400 w 2213217"/>
                <a:gd name="connsiteY18-21346" fmla="*/ 7250295 h 7250295"/>
                <a:gd name="connsiteX19-21347" fmla="*/ 952500 w 2213217"/>
                <a:gd name="connsiteY19-21348" fmla="*/ 7240770 h 7250295"/>
                <a:gd name="connsiteX20-21349" fmla="*/ 733425 w 2213217"/>
                <a:gd name="connsiteY20-21350" fmla="*/ 6821670 h 7250295"/>
                <a:gd name="connsiteX21-21351" fmla="*/ 790575 w 2213217"/>
                <a:gd name="connsiteY21-21352" fmla="*/ 6574020 h 7250295"/>
                <a:gd name="connsiteX22-21353" fmla="*/ 762000 w 2213217"/>
                <a:gd name="connsiteY22-21354" fmla="*/ 6250170 h 7250295"/>
                <a:gd name="connsiteX23-21355" fmla="*/ 885825 w 2213217"/>
                <a:gd name="connsiteY23-21356" fmla="*/ 5411970 h 7250295"/>
                <a:gd name="connsiteX24-21357" fmla="*/ 866775 w 2213217"/>
                <a:gd name="connsiteY24-21358" fmla="*/ 5326245 h 7250295"/>
                <a:gd name="connsiteX25-21359" fmla="*/ 971550 w 2213217"/>
                <a:gd name="connsiteY25-21360" fmla="*/ 5211945 h 7250295"/>
                <a:gd name="connsiteX26-21361" fmla="*/ 962025 w 2213217"/>
                <a:gd name="connsiteY26-21362" fmla="*/ 5069070 h 7250295"/>
                <a:gd name="connsiteX27-21363" fmla="*/ 1129719 w 2213217"/>
                <a:gd name="connsiteY27-21364" fmla="*/ 4378373 h 7250295"/>
                <a:gd name="connsiteX28-21365" fmla="*/ 1276350 w 2213217"/>
                <a:gd name="connsiteY28-21366" fmla="*/ 4649970 h 7250295"/>
                <a:gd name="connsiteX29-21367" fmla="*/ 1341012 w 2213217"/>
                <a:gd name="connsiteY29-21368" fmla="*/ 4880042 h 7250295"/>
                <a:gd name="connsiteX30-21369" fmla="*/ 1310424 w 2213217"/>
                <a:gd name="connsiteY30-21370" fmla="*/ 4973880 h 7250295"/>
                <a:gd name="connsiteX31-21371" fmla="*/ 1354293 w 2213217"/>
                <a:gd name="connsiteY31-21372" fmla="*/ 5113209 h 7250295"/>
                <a:gd name="connsiteX32-21373" fmla="*/ 1262198 w 2213217"/>
                <a:gd name="connsiteY32-21374" fmla="*/ 5554244 h 7250295"/>
                <a:gd name="connsiteX33-21375" fmla="*/ 1263220 w 2213217"/>
                <a:gd name="connsiteY33-21376" fmla="*/ 6360264 h 7250295"/>
                <a:gd name="connsiteX34-21377" fmla="*/ 1336385 w 2213217"/>
                <a:gd name="connsiteY34-21378" fmla="*/ 6540277 h 7250295"/>
                <a:gd name="connsiteX35-21379" fmla="*/ 1285605 w 2213217"/>
                <a:gd name="connsiteY35-21380" fmla="*/ 6741714 h 7250295"/>
                <a:gd name="connsiteX36-21381" fmla="*/ 1303783 w 2213217"/>
                <a:gd name="connsiteY36-21382" fmla="*/ 6828040 h 7250295"/>
                <a:gd name="connsiteX37-21383" fmla="*/ 1313579 w 2213217"/>
                <a:gd name="connsiteY37-21384" fmla="*/ 7020824 h 7250295"/>
                <a:gd name="connsiteX38-21385" fmla="*/ 1760353 w 2213217"/>
                <a:gd name="connsiteY38-21386" fmla="*/ 7189119 h 7250295"/>
                <a:gd name="connsiteX39-21387" fmla="*/ 2189006 w 2213217"/>
                <a:gd name="connsiteY39-21388" fmla="*/ 7199125 h 7250295"/>
                <a:gd name="connsiteX40-21389" fmla="*/ 2171850 w 2213217"/>
                <a:gd name="connsiteY40-21390" fmla="*/ 7046786 h 7250295"/>
                <a:gd name="connsiteX41-21391" fmla="*/ 1687247 w 2213217"/>
                <a:gd name="connsiteY41-21392" fmla="*/ 6680449 h 7250295"/>
                <a:gd name="connsiteX42-21393" fmla="*/ 1708130 w 2213217"/>
                <a:gd name="connsiteY42-21394" fmla="*/ 6550072 h 7250295"/>
                <a:gd name="connsiteX43-21395" fmla="*/ 1668617 w 2213217"/>
                <a:gd name="connsiteY43-21396" fmla="*/ 6451067 h 7250295"/>
                <a:gd name="connsiteX44-21397" fmla="*/ 1657350 w 2213217"/>
                <a:gd name="connsiteY44-21398" fmla="*/ 6250170 h 7250295"/>
                <a:gd name="connsiteX45-21399" fmla="*/ 1679014 w 2213217"/>
                <a:gd name="connsiteY45-21400" fmla="*/ 5979714 h 7250295"/>
                <a:gd name="connsiteX46-21401" fmla="*/ 1727631 w 2213217"/>
                <a:gd name="connsiteY46-21402" fmla="*/ 5512209 h 7250295"/>
                <a:gd name="connsiteX47-21403" fmla="*/ 1739049 w 2213217"/>
                <a:gd name="connsiteY47-21404" fmla="*/ 5363804 h 7250295"/>
                <a:gd name="connsiteX48-21405" fmla="*/ 1797611 w 2213217"/>
                <a:gd name="connsiteY48-21406" fmla="*/ 5317321 h 7250295"/>
                <a:gd name="connsiteX49-21407" fmla="*/ 1884207 w 2213217"/>
                <a:gd name="connsiteY49-21408" fmla="*/ 5097645 h 7250295"/>
                <a:gd name="connsiteX50-21409" fmla="*/ 1909357 w 2213217"/>
                <a:gd name="connsiteY50-21410" fmla="*/ 4805496 h 7250295"/>
                <a:gd name="connsiteX51-21411" fmla="*/ 1900373 w 2213217"/>
                <a:gd name="connsiteY51-21412" fmla="*/ 4348776 h 7250295"/>
                <a:gd name="connsiteX52-21413" fmla="*/ 1881052 w 2213217"/>
                <a:gd name="connsiteY52-21414" fmla="*/ 3902573 h 7250295"/>
                <a:gd name="connsiteX53-21415" fmla="*/ 1855362 w 2213217"/>
                <a:gd name="connsiteY53-21416" fmla="*/ 3584643 h 7250295"/>
                <a:gd name="connsiteX54-21417" fmla="*/ 2056257 w 2213217"/>
                <a:gd name="connsiteY54-21418" fmla="*/ 2654077 h 7250295"/>
                <a:gd name="connsiteX55-21419" fmla="*/ 2042707 w 2213217"/>
                <a:gd name="connsiteY55-21420" fmla="*/ 2404684 h 7250295"/>
                <a:gd name="connsiteX56-21421" fmla="*/ 1981200 w 2213217"/>
                <a:gd name="connsiteY56-21422" fmla="*/ 1864914 h 7250295"/>
                <a:gd name="connsiteX57-21423" fmla="*/ 1936459 w 2213217"/>
                <a:gd name="connsiteY57-21424" fmla="*/ 1677029 h 7250295"/>
                <a:gd name="connsiteX58-21425" fmla="*/ 1922037 w 2213217"/>
                <a:gd name="connsiteY58-21426" fmla="*/ 1432534 h 7250295"/>
                <a:gd name="connsiteX59-21427" fmla="*/ 1874412 w 2213217"/>
                <a:gd name="connsiteY59-21428" fmla="*/ 1302338 h 7250295"/>
                <a:gd name="connsiteX60-21429" fmla="*/ 1407687 w 2213217"/>
                <a:gd name="connsiteY60-21430" fmla="*/ 1134975 h 7250295"/>
                <a:gd name="connsiteX61-21431" fmla="*/ 1309221 w 2213217"/>
                <a:gd name="connsiteY61-21432" fmla="*/ 1020075 h 7250295"/>
                <a:gd name="connsiteX62-21433" fmla="*/ 1365230 w 2213217"/>
                <a:gd name="connsiteY62-21434" fmla="*/ 821521 h 7250295"/>
                <a:gd name="connsiteX63-21435" fmla="*/ 1433407 w 2213217"/>
                <a:gd name="connsiteY63-21436" fmla="*/ 622909 h 7250295"/>
                <a:gd name="connsiteX64-21437" fmla="*/ 1444916 w 2213217"/>
                <a:gd name="connsiteY64-21438" fmla="*/ 380757 h 7250295"/>
                <a:gd name="connsiteX65-21439" fmla="*/ 1330946 w 2213217"/>
                <a:gd name="connsiteY65-21440" fmla="*/ 143773 h 7250295"/>
                <a:gd name="connsiteX66-21441" fmla="*/ 1063645 w 2213217"/>
                <a:gd name="connsiteY66-21442" fmla="*/ 568 h 7250295"/>
                <a:gd name="connsiteX0-21443" fmla="*/ 1063645 w 2213217"/>
                <a:gd name="connsiteY0-21444" fmla="*/ 568 h 7250295"/>
                <a:gd name="connsiteX1-21445" fmla="*/ 809625 w 2213217"/>
                <a:gd name="connsiteY1-21446" fmla="*/ 116070 h 7250295"/>
                <a:gd name="connsiteX2-21447" fmla="*/ 685800 w 2213217"/>
                <a:gd name="connsiteY2-21448" fmla="*/ 297045 h 7250295"/>
                <a:gd name="connsiteX3-21449" fmla="*/ 704850 w 2213217"/>
                <a:gd name="connsiteY3-21450" fmla="*/ 620895 h 7250295"/>
                <a:gd name="connsiteX4-21451" fmla="*/ 838200 w 2213217"/>
                <a:gd name="connsiteY4-21452" fmla="*/ 897120 h 7250295"/>
                <a:gd name="connsiteX5-21453" fmla="*/ 742950 w 2213217"/>
                <a:gd name="connsiteY5-21454" fmla="*/ 1011420 h 7250295"/>
                <a:gd name="connsiteX6-21455" fmla="*/ 133350 w 2213217"/>
                <a:gd name="connsiteY6-21456" fmla="*/ 1220970 h 7250295"/>
                <a:gd name="connsiteX7-21457" fmla="*/ 0 w 2213217"/>
                <a:gd name="connsiteY7-21458" fmla="*/ 2211570 h 7250295"/>
                <a:gd name="connsiteX8-21459" fmla="*/ 333375 w 2213217"/>
                <a:gd name="connsiteY8-21460" fmla="*/ 3106920 h 7250295"/>
                <a:gd name="connsiteX9-21461" fmla="*/ 247650 w 2213217"/>
                <a:gd name="connsiteY9-21462" fmla="*/ 3840345 h 7250295"/>
                <a:gd name="connsiteX10-21463" fmla="*/ 371475 w 2213217"/>
                <a:gd name="connsiteY10-21464" fmla="*/ 4059420 h 7250295"/>
                <a:gd name="connsiteX11-21465" fmla="*/ 495300 w 2213217"/>
                <a:gd name="connsiteY11-21466" fmla="*/ 4278495 h 7250295"/>
                <a:gd name="connsiteX12-21467" fmla="*/ 476250 w 2213217"/>
                <a:gd name="connsiteY12-21468" fmla="*/ 4735695 h 7250295"/>
                <a:gd name="connsiteX13-21469" fmla="*/ 476250 w 2213217"/>
                <a:gd name="connsiteY13-21470" fmla="*/ 5097645 h 7250295"/>
                <a:gd name="connsiteX14-21471" fmla="*/ 371475 w 2213217"/>
                <a:gd name="connsiteY14-21472" fmla="*/ 6145395 h 7250295"/>
                <a:gd name="connsiteX15-21473" fmla="*/ 371475 w 2213217"/>
                <a:gd name="connsiteY15-21474" fmla="*/ 6621645 h 7250295"/>
                <a:gd name="connsiteX16-21475" fmla="*/ 400050 w 2213217"/>
                <a:gd name="connsiteY16-21476" fmla="*/ 6821670 h 7250295"/>
                <a:gd name="connsiteX17-21477" fmla="*/ 323850 w 2213217"/>
                <a:gd name="connsiteY17-21478" fmla="*/ 7002645 h 7250295"/>
                <a:gd name="connsiteX18-21479" fmla="*/ 533400 w 2213217"/>
                <a:gd name="connsiteY18-21480" fmla="*/ 7250295 h 7250295"/>
                <a:gd name="connsiteX19-21481" fmla="*/ 952500 w 2213217"/>
                <a:gd name="connsiteY19-21482" fmla="*/ 7240770 h 7250295"/>
                <a:gd name="connsiteX20-21483" fmla="*/ 733425 w 2213217"/>
                <a:gd name="connsiteY20-21484" fmla="*/ 6821670 h 7250295"/>
                <a:gd name="connsiteX21-21485" fmla="*/ 790575 w 2213217"/>
                <a:gd name="connsiteY21-21486" fmla="*/ 6574020 h 7250295"/>
                <a:gd name="connsiteX22-21487" fmla="*/ 762000 w 2213217"/>
                <a:gd name="connsiteY22-21488" fmla="*/ 6250170 h 7250295"/>
                <a:gd name="connsiteX23-21489" fmla="*/ 885825 w 2213217"/>
                <a:gd name="connsiteY23-21490" fmla="*/ 5411970 h 7250295"/>
                <a:gd name="connsiteX24-21491" fmla="*/ 866775 w 2213217"/>
                <a:gd name="connsiteY24-21492" fmla="*/ 5326245 h 7250295"/>
                <a:gd name="connsiteX25-21493" fmla="*/ 971550 w 2213217"/>
                <a:gd name="connsiteY25-21494" fmla="*/ 5211945 h 7250295"/>
                <a:gd name="connsiteX26-21495" fmla="*/ 962025 w 2213217"/>
                <a:gd name="connsiteY26-21496" fmla="*/ 5069070 h 7250295"/>
                <a:gd name="connsiteX27-21497" fmla="*/ 1129719 w 2213217"/>
                <a:gd name="connsiteY27-21498" fmla="*/ 4378373 h 7250295"/>
                <a:gd name="connsiteX28-21499" fmla="*/ 1276350 w 2213217"/>
                <a:gd name="connsiteY28-21500" fmla="*/ 4649970 h 7250295"/>
                <a:gd name="connsiteX29-21501" fmla="*/ 1341012 w 2213217"/>
                <a:gd name="connsiteY29-21502" fmla="*/ 4880042 h 7250295"/>
                <a:gd name="connsiteX30-21503" fmla="*/ 1310424 w 2213217"/>
                <a:gd name="connsiteY30-21504" fmla="*/ 4973880 h 7250295"/>
                <a:gd name="connsiteX31-21505" fmla="*/ 1354293 w 2213217"/>
                <a:gd name="connsiteY31-21506" fmla="*/ 5113209 h 7250295"/>
                <a:gd name="connsiteX32-21507" fmla="*/ 1262198 w 2213217"/>
                <a:gd name="connsiteY32-21508" fmla="*/ 5554244 h 7250295"/>
                <a:gd name="connsiteX33-21509" fmla="*/ 1263220 w 2213217"/>
                <a:gd name="connsiteY33-21510" fmla="*/ 6360264 h 7250295"/>
                <a:gd name="connsiteX34-21511" fmla="*/ 1336385 w 2213217"/>
                <a:gd name="connsiteY34-21512" fmla="*/ 6540277 h 7250295"/>
                <a:gd name="connsiteX35-21513" fmla="*/ 1285605 w 2213217"/>
                <a:gd name="connsiteY35-21514" fmla="*/ 6741714 h 7250295"/>
                <a:gd name="connsiteX36-21515" fmla="*/ 1303783 w 2213217"/>
                <a:gd name="connsiteY36-21516" fmla="*/ 6828040 h 7250295"/>
                <a:gd name="connsiteX37-21517" fmla="*/ 1313579 w 2213217"/>
                <a:gd name="connsiteY37-21518" fmla="*/ 7020824 h 7250295"/>
                <a:gd name="connsiteX38-21519" fmla="*/ 1760353 w 2213217"/>
                <a:gd name="connsiteY38-21520" fmla="*/ 7189119 h 7250295"/>
                <a:gd name="connsiteX39-21521" fmla="*/ 2189006 w 2213217"/>
                <a:gd name="connsiteY39-21522" fmla="*/ 7199125 h 7250295"/>
                <a:gd name="connsiteX40-21523" fmla="*/ 2171850 w 2213217"/>
                <a:gd name="connsiteY40-21524" fmla="*/ 7046786 h 7250295"/>
                <a:gd name="connsiteX41-21525" fmla="*/ 1687247 w 2213217"/>
                <a:gd name="connsiteY41-21526" fmla="*/ 6680449 h 7250295"/>
                <a:gd name="connsiteX42-21527" fmla="*/ 1708130 w 2213217"/>
                <a:gd name="connsiteY42-21528" fmla="*/ 6550072 h 7250295"/>
                <a:gd name="connsiteX43-21529" fmla="*/ 1668617 w 2213217"/>
                <a:gd name="connsiteY43-21530" fmla="*/ 6451067 h 7250295"/>
                <a:gd name="connsiteX44-21531" fmla="*/ 1657350 w 2213217"/>
                <a:gd name="connsiteY44-21532" fmla="*/ 6250170 h 7250295"/>
                <a:gd name="connsiteX45-21533" fmla="*/ 1679014 w 2213217"/>
                <a:gd name="connsiteY45-21534" fmla="*/ 5979714 h 7250295"/>
                <a:gd name="connsiteX46-21535" fmla="*/ 1727631 w 2213217"/>
                <a:gd name="connsiteY46-21536" fmla="*/ 5512209 h 7250295"/>
                <a:gd name="connsiteX47-21537" fmla="*/ 1739049 w 2213217"/>
                <a:gd name="connsiteY47-21538" fmla="*/ 5363804 h 7250295"/>
                <a:gd name="connsiteX48-21539" fmla="*/ 1797611 w 2213217"/>
                <a:gd name="connsiteY48-21540" fmla="*/ 5317321 h 7250295"/>
                <a:gd name="connsiteX49-21541" fmla="*/ 1884207 w 2213217"/>
                <a:gd name="connsiteY49-21542" fmla="*/ 5097645 h 7250295"/>
                <a:gd name="connsiteX50-21543" fmla="*/ 1909357 w 2213217"/>
                <a:gd name="connsiteY50-21544" fmla="*/ 4805496 h 7250295"/>
                <a:gd name="connsiteX51-21545" fmla="*/ 1900373 w 2213217"/>
                <a:gd name="connsiteY51-21546" fmla="*/ 4348776 h 7250295"/>
                <a:gd name="connsiteX52-21547" fmla="*/ 1881052 w 2213217"/>
                <a:gd name="connsiteY52-21548" fmla="*/ 3902573 h 7250295"/>
                <a:gd name="connsiteX53-21549" fmla="*/ 1855362 w 2213217"/>
                <a:gd name="connsiteY53-21550" fmla="*/ 3584643 h 7250295"/>
                <a:gd name="connsiteX54-21551" fmla="*/ 2056257 w 2213217"/>
                <a:gd name="connsiteY54-21552" fmla="*/ 2654077 h 7250295"/>
                <a:gd name="connsiteX55-21553" fmla="*/ 2042707 w 2213217"/>
                <a:gd name="connsiteY55-21554" fmla="*/ 2404684 h 7250295"/>
                <a:gd name="connsiteX56-21555" fmla="*/ 1981200 w 2213217"/>
                <a:gd name="connsiteY56-21556" fmla="*/ 1864914 h 7250295"/>
                <a:gd name="connsiteX57-21557" fmla="*/ 1936459 w 2213217"/>
                <a:gd name="connsiteY57-21558" fmla="*/ 1677029 h 7250295"/>
                <a:gd name="connsiteX58-21559" fmla="*/ 1922037 w 2213217"/>
                <a:gd name="connsiteY58-21560" fmla="*/ 1432534 h 7250295"/>
                <a:gd name="connsiteX59-21561" fmla="*/ 1874412 w 2213217"/>
                <a:gd name="connsiteY59-21562" fmla="*/ 1302338 h 7250295"/>
                <a:gd name="connsiteX60-21563" fmla="*/ 1407687 w 2213217"/>
                <a:gd name="connsiteY60-21564" fmla="*/ 1134975 h 7250295"/>
                <a:gd name="connsiteX61-21565" fmla="*/ 1309221 w 2213217"/>
                <a:gd name="connsiteY61-21566" fmla="*/ 1020075 h 7250295"/>
                <a:gd name="connsiteX62-21567" fmla="*/ 1365230 w 2213217"/>
                <a:gd name="connsiteY62-21568" fmla="*/ 821521 h 7250295"/>
                <a:gd name="connsiteX63-21569" fmla="*/ 1433407 w 2213217"/>
                <a:gd name="connsiteY63-21570" fmla="*/ 622909 h 7250295"/>
                <a:gd name="connsiteX64-21571" fmla="*/ 1444916 w 2213217"/>
                <a:gd name="connsiteY64-21572" fmla="*/ 380757 h 7250295"/>
                <a:gd name="connsiteX65-21573" fmla="*/ 1330946 w 2213217"/>
                <a:gd name="connsiteY65-21574" fmla="*/ 143773 h 7250295"/>
                <a:gd name="connsiteX66-21575" fmla="*/ 1063645 w 2213217"/>
                <a:gd name="connsiteY66-21576" fmla="*/ 568 h 7250295"/>
                <a:gd name="connsiteX0-21577" fmla="*/ 1063645 w 2213217"/>
                <a:gd name="connsiteY0-21578" fmla="*/ 568 h 7250295"/>
                <a:gd name="connsiteX1-21579" fmla="*/ 809625 w 2213217"/>
                <a:gd name="connsiteY1-21580" fmla="*/ 116070 h 7250295"/>
                <a:gd name="connsiteX2-21581" fmla="*/ 685800 w 2213217"/>
                <a:gd name="connsiteY2-21582" fmla="*/ 297045 h 7250295"/>
                <a:gd name="connsiteX3-21583" fmla="*/ 704850 w 2213217"/>
                <a:gd name="connsiteY3-21584" fmla="*/ 620895 h 7250295"/>
                <a:gd name="connsiteX4-21585" fmla="*/ 838200 w 2213217"/>
                <a:gd name="connsiteY4-21586" fmla="*/ 897120 h 7250295"/>
                <a:gd name="connsiteX5-21587" fmla="*/ 742950 w 2213217"/>
                <a:gd name="connsiteY5-21588" fmla="*/ 1011420 h 7250295"/>
                <a:gd name="connsiteX6-21589" fmla="*/ 133350 w 2213217"/>
                <a:gd name="connsiteY6-21590" fmla="*/ 1220970 h 7250295"/>
                <a:gd name="connsiteX7-21591" fmla="*/ 0 w 2213217"/>
                <a:gd name="connsiteY7-21592" fmla="*/ 2211570 h 7250295"/>
                <a:gd name="connsiteX8-21593" fmla="*/ 333375 w 2213217"/>
                <a:gd name="connsiteY8-21594" fmla="*/ 3106920 h 7250295"/>
                <a:gd name="connsiteX9-21595" fmla="*/ 247650 w 2213217"/>
                <a:gd name="connsiteY9-21596" fmla="*/ 3840345 h 7250295"/>
                <a:gd name="connsiteX10-21597" fmla="*/ 371475 w 2213217"/>
                <a:gd name="connsiteY10-21598" fmla="*/ 4059420 h 7250295"/>
                <a:gd name="connsiteX11-21599" fmla="*/ 495300 w 2213217"/>
                <a:gd name="connsiteY11-21600" fmla="*/ 4278495 h 7250295"/>
                <a:gd name="connsiteX12-21601" fmla="*/ 476250 w 2213217"/>
                <a:gd name="connsiteY12-21602" fmla="*/ 4735695 h 7250295"/>
                <a:gd name="connsiteX13-21603" fmla="*/ 476250 w 2213217"/>
                <a:gd name="connsiteY13-21604" fmla="*/ 5097645 h 7250295"/>
                <a:gd name="connsiteX14-21605" fmla="*/ 371475 w 2213217"/>
                <a:gd name="connsiteY14-21606" fmla="*/ 6145395 h 7250295"/>
                <a:gd name="connsiteX15-21607" fmla="*/ 371475 w 2213217"/>
                <a:gd name="connsiteY15-21608" fmla="*/ 6621645 h 7250295"/>
                <a:gd name="connsiteX16-21609" fmla="*/ 400050 w 2213217"/>
                <a:gd name="connsiteY16-21610" fmla="*/ 6821670 h 7250295"/>
                <a:gd name="connsiteX17-21611" fmla="*/ 323850 w 2213217"/>
                <a:gd name="connsiteY17-21612" fmla="*/ 7002645 h 7250295"/>
                <a:gd name="connsiteX18-21613" fmla="*/ 533400 w 2213217"/>
                <a:gd name="connsiteY18-21614" fmla="*/ 7250295 h 7250295"/>
                <a:gd name="connsiteX19-21615" fmla="*/ 952500 w 2213217"/>
                <a:gd name="connsiteY19-21616" fmla="*/ 7240770 h 7250295"/>
                <a:gd name="connsiteX20-21617" fmla="*/ 733425 w 2213217"/>
                <a:gd name="connsiteY20-21618" fmla="*/ 6821670 h 7250295"/>
                <a:gd name="connsiteX21-21619" fmla="*/ 790575 w 2213217"/>
                <a:gd name="connsiteY21-21620" fmla="*/ 6574020 h 7250295"/>
                <a:gd name="connsiteX22-21621" fmla="*/ 762000 w 2213217"/>
                <a:gd name="connsiteY22-21622" fmla="*/ 6250170 h 7250295"/>
                <a:gd name="connsiteX23-21623" fmla="*/ 885825 w 2213217"/>
                <a:gd name="connsiteY23-21624" fmla="*/ 5411970 h 7250295"/>
                <a:gd name="connsiteX24-21625" fmla="*/ 866775 w 2213217"/>
                <a:gd name="connsiteY24-21626" fmla="*/ 5326245 h 7250295"/>
                <a:gd name="connsiteX25-21627" fmla="*/ 971550 w 2213217"/>
                <a:gd name="connsiteY25-21628" fmla="*/ 5211945 h 7250295"/>
                <a:gd name="connsiteX26-21629" fmla="*/ 962025 w 2213217"/>
                <a:gd name="connsiteY26-21630" fmla="*/ 5069070 h 7250295"/>
                <a:gd name="connsiteX27-21631" fmla="*/ 1129719 w 2213217"/>
                <a:gd name="connsiteY27-21632" fmla="*/ 4378373 h 7250295"/>
                <a:gd name="connsiteX28-21633" fmla="*/ 1276350 w 2213217"/>
                <a:gd name="connsiteY28-21634" fmla="*/ 4649970 h 7250295"/>
                <a:gd name="connsiteX29-21635" fmla="*/ 1341012 w 2213217"/>
                <a:gd name="connsiteY29-21636" fmla="*/ 4880042 h 7250295"/>
                <a:gd name="connsiteX30-21637" fmla="*/ 1310424 w 2213217"/>
                <a:gd name="connsiteY30-21638" fmla="*/ 4973880 h 7250295"/>
                <a:gd name="connsiteX31-21639" fmla="*/ 1354293 w 2213217"/>
                <a:gd name="connsiteY31-21640" fmla="*/ 5113209 h 7250295"/>
                <a:gd name="connsiteX32-21641" fmla="*/ 1262198 w 2213217"/>
                <a:gd name="connsiteY32-21642" fmla="*/ 5554244 h 7250295"/>
                <a:gd name="connsiteX33-21643" fmla="*/ 1263220 w 2213217"/>
                <a:gd name="connsiteY33-21644" fmla="*/ 6360264 h 7250295"/>
                <a:gd name="connsiteX34-21645" fmla="*/ 1336385 w 2213217"/>
                <a:gd name="connsiteY34-21646" fmla="*/ 6540277 h 7250295"/>
                <a:gd name="connsiteX35-21647" fmla="*/ 1285605 w 2213217"/>
                <a:gd name="connsiteY35-21648" fmla="*/ 6741714 h 7250295"/>
                <a:gd name="connsiteX36-21649" fmla="*/ 1303783 w 2213217"/>
                <a:gd name="connsiteY36-21650" fmla="*/ 6828040 h 7250295"/>
                <a:gd name="connsiteX37-21651" fmla="*/ 1313579 w 2213217"/>
                <a:gd name="connsiteY37-21652" fmla="*/ 7020824 h 7250295"/>
                <a:gd name="connsiteX38-21653" fmla="*/ 1760353 w 2213217"/>
                <a:gd name="connsiteY38-21654" fmla="*/ 7189119 h 7250295"/>
                <a:gd name="connsiteX39-21655" fmla="*/ 2189006 w 2213217"/>
                <a:gd name="connsiteY39-21656" fmla="*/ 7199125 h 7250295"/>
                <a:gd name="connsiteX40-21657" fmla="*/ 2171850 w 2213217"/>
                <a:gd name="connsiteY40-21658" fmla="*/ 7046786 h 7250295"/>
                <a:gd name="connsiteX41-21659" fmla="*/ 1687247 w 2213217"/>
                <a:gd name="connsiteY41-21660" fmla="*/ 6680449 h 7250295"/>
                <a:gd name="connsiteX42-21661" fmla="*/ 1708130 w 2213217"/>
                <a:gd name="connsiteY42-21662" fmla="*/ 6550072 h 7250295"/>
                <a:gd name="connsiteX43-21663" fmla="*/ 1668617 w 2213217"/>
                <a:gd name="connsiteY43-21664" fmla="*/ 6451067 h 7250295"/>
                <a:gd name="connsiteX44-21665" fmla="*/ 1657350 w 2213217"/>
                <a:gd name="connsiteY44-21666" fmla="*/ 6250170 h 7250295"/>
                <a:gd name="connsiteX45-21667" fmla="*/ 1679014 w 2213217"/>
                <a:gd name="connsiteY45-21668" fmla="*/ 5979714 h 7250295"/>
                <a:gd name="connsiteX46-21669" fmla="*/ 1727631 w 2213217"/>
                <a:gd name="connsiteY46-21670" fmla="*/ 5512209 h 7250295"/>
                <a:gd name="connsiteX47-21671" fmla="*/ 1739049 w 2213217"/>
                <a:gd name="connsiteY47-21672" fmla="*/ 5363804 h 7250295"/>
                <a:gd name="connsiteX48-21673" fmla="*/ 1797611 w 2213217"/>
                <a:gd name="connsiteY48-21674" fmla="*/ 5317321 h 7250295"/>
                <a:gd name="connsiteX49-21675" fmla="*/ 1884207 w 2213217"/>
                <a:gd name="connsiteY49-21676" fmla="*/ 5097645 h 7250295"/>
                <a:gd name="connsiteX50-21677" fmla="*/ 1909357 w 2213217"/>
                <a:gd name="connsiteY50-21678" fmla="*/ 4805496 h 7250295"/>
                <a:gd name="connsiteX51-21679" fmla="*/ 1900373 w 2213217"/>
                <a:gd name="connsiteY51-21680" fmla="*/ 4348776 h 7250295"/>
                <a:gd name="connsiteX52-21681" fmla="*/ 1881052 w 2213217"/>
                <a:gd name="connsiteY52-21682" fmla="*/ 3902573 h 7250295"/>
                <a:gd name="connsiteX53-21683" fmla="*/ 1855362 w 2213217"/>
                <a:gd name="connsiteY53-21684" fmla="*/ 3584643 h 7250295"/>
                <a:gd name="connsiteX54-21685" fmla="*/ 2056257 w 2213217"/>
                <a:gd name="connsiteY54-21686" fmla="*/ 2654077 h 7250295"/>
                <a:gd name="connsiteX55-21687" fmla="*/ 2042707 w 2213217"/>
                <a:gd name="connsiteY55-21688" fmla="*/ 2404684 h 7250295"/>
                <a:gd name="connsiteX56-21689" fmla="*/ 1981200 w 2213217"/>
                <a:gd name="connsiteY56-21690" fmla="*/ 1864914 h 7250295"/>
                <a:gd name="connsiteX57-21691" fmla="*/ 1936459 w 2213217"/>
                <a:gd name="connsiteY57-21692" fmla="*/ 1677029 h 7250295"/>
                <a:gd name="connsiteX58-21693" fmla="*/ 1922037 w 2213217"/>
                <a:gd name="connsiteY58-21694" fmla="*/ 1432534 h 7250295"/>
                <a:gd name="connsiteX59-21695" fmla="*/ 1874412 w 2213217"/>
                <a:gd name="connsiteY59-21696" fmla="*/ 1302338 h 7250295"/>
                <a:gd name="connsiteX60-21697" fmla="*/ 1407687 w 2213217"/>
                <a:gd name="connsiteY60-21698" fmla="*/ 1134975 h 7250295"/>
                <a:gd name="connsiteX61-21699" fmla="*/ 1309221 w 2213217"/>
                <a:gd name="connsiteY61-21700" fmla="*/ 1020075 h 7250295"/>
                <a:gd name="connsiteX62-21701" fmla="*/ 1365230 w 2213217"/>
                <a:gd name="connsiteY62-21702" fmla="*/ 821521 h 7250295"/>
                <a:gd name="connsiteX63-21703" fmla="*/ 1433407 w 2213217"/>
                <a:gd name="connsiteY63-21704" fmla="*/ 622909 h 7250295"/>
                <a:gd name="connsiteX64-21705" fmla="*/ 1444916 w 2213217"/>
                <a:gd name="connsiteY64-21706" fmla="*/ 380757 h 7250295"/>
                <a:gd name="connsiteX65-21707" fmla="*/ 1330946 w 2213217"/>
                <a:gd name="connsiteY65-21708" fmla="*/ 143773 h 7250295"/>
                <a:gd name="connsiteX66-21709" fmla="*/ 1063645 w 2213217"/>
                <a:gd name="connsiteY66-21710" fmla="*/ 568 h 7250295"/>
                <a:gd name="connsiteX0-21711" fmla="*/ 1063645 w 2213217"/>
                <a:gd name="connsiteY0-21712" fmla="*/ 568 h 7250295"/>
                <a:gd name="connsiteX1-21713" fmla="*/ 809625 w 2213217"/>
                <a:gd name="connsiteY1-21714" fmla="*/ 116070 h 7250295"/>
                <a:gd name="connsiteX2-21715" fmla="*/ 685800 w 2213217"/>
                <a:gd name="connsiteY2-21716" fmla="*/ 297045 h 7250295"/>
                <a:gd name="connsiteX3-21717" fmla="*/ 704850 w 2213217"/>
                <a:gd name="connsiteY3-21718" fmla="*/ 620895 h 7250295"/>
                <a:gd name="connsiteX4-21719" fmla="*/ 838200 w 2213217"/>
                <a:gd name="connsiteY4-21720" fmla="*/ 897120 h 7250295"/>
                <a:gd name="connsiteX5-21721" fmla="*/ 742950 w 2213217"/>
                <a:gd name="connsiteY5-21722" fmla="*/ 1011420 h 7250295"/>
                <a:gd name="connsiteX6-21723" fmla="*/ 133350 w 2213217"/>
                <a:gd name="connsiteY6-21724" fmla="*/ 1220970 h 7250295"/>
                <a:gd name="connsiteX7-21725" fmla="*/ 0 w 2213217"/>
                <a:gd name="connsiteY7-21726" fmla="*/ 2211570 h 7250295"/>
                <a:gd name="connsiteX8-21727" fmla="*/ 333375 w 2213217"/>
                <a:gd name="connsiteY8-21728" fmla="*/ 3106920 h 7250295"/>
                <a:gd name="connsiteX9-21729" fmla="*/ 247650 w 2213217"/>
                <a:gd name="connsiteY9-21730" fmla="*/ 3840345 h 7250295"/>
                <a:gd name="connsiteX10-21731" fmla="*/ 371475 w 2213217"/>
                <a:gd name="connsiteY10-21732" fmla="*/ 4059420 h 7250295"/>
                <a:gd name="connsiteX11-21733" fmla="*/ 495300 w 2213217"/>
                <a:gd name="connsiteY11-21734" fmla="*/ 4278495 h 7250295"/>
                <a:gd name="connsiteX12-21735" fmla="*/ 476250 w 2213217"/>
                <a:gd name="connsiteY12-21736" fmla="*/ 4735695 h 7250295"/>
                <a:gd name="connsiteX13-21737" fmla="*/ 476250 w 2213217"/>
                <a:gd name="connsiteY13-21738" fmla="*/ 5097645 h 7250295"/>
                <a:gd name="connsiteX14-21739" fmla="*/ 371475 w 2213217"/>
                <a:gd name="connsiteY14-21740" fmla="*/ 6145395 h 7250295"/>
                <a:gd name="connsiteX15-21741" fmla="*/ 371475 w 2213217"/>
                <a:gd name="connsiteY15-21742" fmla="*/ 6621645 h 7250295"/>
                <a:gd name="connsiteX16-21743" fmla="*/ 400050 w 2213217"/>
                <a:gd name="connsiteY16-21744" fmla="*/ 6821670 h 7250295"/>
                <a:gd name="connsiteX17-21745" fmla="*/ 323850 w 2213217"/>
                <a:gd name="connsiteY17-21746" fmla="*/ 7002645 h 7250295"/>
                <a:gd name="connsiteX18-21747" fmla="*/ 533400 w 2213217"/>
                <a:gd name="connsiteY18-21748" fmla="*/ 7250295 h 7250295"/>
                <a:gd name="connsiteX19-21749" fmla="*/ 952500 w 2213217"/>
                <a:gd name="connsiteY19-21750" fmla="*/ 7240770 h 7250295"/>
                <a:gd name="connsiteX20-21751" fmla="*/ 733425 w 2213217"/>
                <a:gd name="connsiteY20-21752" fmla="*/ 6821670 h 7250295"/>
                <a:gd name="connsiteX21-21753" fmla="*/ 790575 w 2213217"/>
                <a:gd name="connsiteY21-21754" fmla="*/ 6574020 h 7250295"/>
                <a:gd name="connsiteX22-21755" fmla="*/ 762000 w 2213217"/>
                <a:gd name="connsiteY22-21756" fmla="*/ 6250170 h 7250295"/>
                <a:gd name="connsiteX23-21757" fmla="*/ 885825 w 2213217"/>
                <a:gd name="connsiteY23-21758" fmla="*/ 5411970 h 7250295"/>
                <a:gd name="connsiteX24-21759" fmla="*/ 866775 w 2213217"/>
                <a:gd name="connsiteY24-21760" fmla="*/ 5326245 h 7250295"/>
                <a:gd name="connsiteX25-21761" fmla="*/ 971550 w 2213217"/>
                <a:gd name="connsiteY25-21762" fmla="*/ 5211945 h 7250295"/>
                <a:gd name="connsiteX26-21763" fmla="*/ 962025 w 2213217"/>
                <a:gd name="connsiteY26-21764" fmla="*/ 5069070 h 7250295"/>
                <a:gd name="connsiteX27-21765" fmla="*/ 1129719 w 2213217"/>
                <a:gd name="connsiteY27-21766" fmla="*/ 4378373 h 7250295"/>
                <a:gd name="connsiteX28-21767" fmla="*/ 1276350 w 2213217"/>
                <a:gd name="connsiteY28-21768" fmla="*/ 4649970 h 7250295"/>
                <a:gd name="connsiteX29-21769" fmla="*/ 1341012 w 2213217"/>
                <a:gd name="connsiteY29-21770" fmla="*/ 4880042 h 7250295"/>
                <a:gd name="connsiteX30-21771" fmla="*/ 1310424 w 2213217"/>
                <a:gd name="connsiteY30-21772" fmla="*/ 4973880 h 7250295"/>
                <a:gd name="connsiteX31-21773" fmla="*/ 1354293 w 2213217"/>
                <a:gd name="connsiteY31-21774" fmla="*/ 5113209 h 7250295"/>
                <a:gd name="connsiteX32-21775" fmla="*/ 1262198 w 2213217"/>
                <a:gd name="connsiteY32-21776" fmla="*/ 5554244 h 7250295"/>
                <a:gd name="connsiteX33-21777" fmla="*/ 1263220 w 2213217"/>
                <a:gd name="connsiteY33-21778" fmla="*/ 6360264 h 7250295"/>
                <a:gd name="connsiteX34-21779" fmla="*/ 1336385 w 2213217"/>
                <a:gd name="connsiteY34-21780" fmla="*/ 6540277 h 7250295"/>
                <a:gd name="connsiteX35-21781" fmla="*/ 1285605 w 2213217"/>
                <a:gd name="connsiteY35-21782" fmla="*/ 6741714 h 7250295"/>
                <a:gd name="connsiteX36-21783" fmla="*/ 1303783 w 2213217"/>
                <a:gd name="connsiteY36-21784" fmla="*/ 6828040 h 7250295"/>
                <a:gd name="connsiteX37-21785" fmla="*/ 1313579 w 2213217"/>
                <a:gd name="connsiteY37-21786" fmla="*/ 7020824 h 7250295"/>
                <a:gd name="connsiteX38-21787" fmla="*/ 1760353 w 2213217"/>
                <a:gd name="connsiteY38-21788" fmla="*/ 7189119 h 7250295"/>
                <a:gd name="connsiteX39-21789" fmla="*/ 2189006 w 2213217"/>
                <a:gd name="connsiteY39-21790" fmla="*/ 7199125 h 7250295"/>
                <a:gd name="connsiteX40-21791" fmla="*/ 2171850 w 2213217"/>
                <a:gd name="connsiteY40-21792" fmla="*/ 7046786 h 7250295"/>
                <a:gd name="connsiteX41-21793" fmla="*/ 1687247 w 2213217"/>
                <a:gd name="connsiteY41-21794" fmla="*/ 6680449 h 7250295"/>
                <a:gd name="connsiteX42-21795" fmla="*/ 1708130 w 2213217"/>
                <a:gd name="connsiteY42-21796" fmla="*/ 6550072 h 7250295"/>
                <a:gd name="connsiteX43-21797" fmla="*/ 1668617 w 2213217"/>
                <a:gd name="connsiteY43-21798" fmla="*/ 6451067 h 7250295"/>
                <a:gd name="connsiteX44-21799" fmla="*/ 1657350 w 2213217"/>
                <a:gd name="connsiteY44-21800" fmla="*/ 6250170 h 7250295"/>
                <a:gd name="connsiteX45-21801" fmla="*/ 1679014 w 2213217"/>
                <a:gd name="connsiteY45-21802" fmla="*/ 5979714 h 7250295"/>
                <a:gd name="connsiteX46-21803" fmla="*/ 1727631 w 2213217"/>
                <a:gd name="connsiteY46-21804" fmla="*/ 5512209 h 7250295"/>
                <a:gd name="connsiteX47-21805" fmla="*/ 1739049 w 2213217"/>
                <a:gd name="connsiteY47-21806" fmla="*/ 5363804 h 7250295"/>
                <a:gd name="connsiteX48-21807" fmla="*/ 1797611 w 2213217"/>
                <a:gd name="connsiteY48-21808" fmla="*/ 5317321 h 7250295"/>
                <a:gd name="connsiteX49-21809" fmla="*/ 1884207 w 2213217"/>
                <a:gd name="connsiteY49-21810" fmla="*/ 5097645 h 7250295"/>
                <a:gd name="connsiteX50-21811" fmla="*/ 1909357 w 2213217"/>
                <a:gd name="connsiteY50-21812" fmla="*/ 4805496 h 7250295"/>
                <a:gd name="connsiteX51-21813" fmla="*/ 1900373 w 2213217"/>
                <a:gd name="connsiteY51-21814" fmla="*/ 4348776 h 7250295"/>
                <a:gd name="connsiteX52-21815" fmla="*/ 1881052 w 2213217"/>
                <a:gd name="connsiteY52-21816" fmla="*/ 3902573 h 7250295"/>
                <a:gd name="connsiteX53-21817" fmla="*/ 1855362 w 2213217"/>
                <a:gd name="connsiteY53-21818" fmla="*/ 3584643 h 7250295"/>
                <a:gd name="connsiteX54-21819" fmla="*/ 2056257 w 2213217"/>
                <a:gd name="connsiteY54-21820" fmla="*/ 2654077 h 7250295"/>
                <a:gd name="connsiteX55-21821" fmla="*/ 2042707 w 2213217"/>
                <a:gd name="connsiteY55-21822" fmla="*/ 2404684 h 7250295"/>
                <a:gd name="connsiteX56-21823" fmla="*/ 1981200 w 2213217"/>
                <a:gd name="connsiteY56-21824" fmla="*/ 1864914 h 7250295"/>
                <a:gd name="connsiteX57-21825" fmla="*/ 1936459 w 2213217"/>
                <a:gd name="connsiteY57-21826" fmla="*/ 1677029 h 7250295"/>
                <a:gd name="connsiteX58-21827" fmla="*/ 1922037 w 2213217"/>
                <a:gd name="connsiteY58-21828" fmla="*/ 1432534 h 7250295"/>
                <a:gd name="connsiteX59-21829" fmla="*/ 1874412 w 2213217"/>
                <a:gd name="connsiteY59-21830" fmla="*/ 1302338 h 7250295"/>
                <a:gd name="connsiteX60-21831" fmla="*/ 1407687 w 2213217"/>
                <a:gd name="connsiteY60-21832" fmla="*/ 1134975 h 7250295"/>
                <a:gd name="connsiteX61-21833" fmla="*/ 1309221 w 2213217"/>
                <a:gd name="connsiteY61-21834" fmla="*/ 1020075 h 7250295"/>
                <a:gd name="connsiteX62-21835" fmla="*/ 1365230 w 2213217"/>
                <a:gd name="connsiteY62-21836" fmla="*/ 821521 h 7250295"/>
                <a:gd name="connsiteX63-21837" fmla="*/ 1433407 w 2213217"/>
                <a:gd name="connsiteY63-21838" fmla="*/ 622909 h 7250295"/>
                <a:gd name="connsiteX64-21839" fmla="*/ 1444916 w 2213217"/>
                <a:gd name="connsiteY64-21840" fmla="*/ 380757 h 7250295"/>
                <a:gd name="connsiteX65-21841" fmla="*/ 1330946 w 2213217"/>
                <a:gd name="connsiteY65-21842" fmla="*/ 143773 h 7250295"/>
                <a:gd name="connsiteX66-21843" fmla="*/ 1063645 w 2213217"/>
                <a:gd name="connsiteY66-21844" fmla="*/ 568 h 7250295"/>
                <a:gd name="connsiteX0-21845" fmla="*/ 1063645 w 2213217"/>
                <a:gd name="connsiteY0-21846" fmla="*/ 568 h 7250295"/>
                <a:gd name="connsiteX1-21847" fmla="*/ 809625 w 2213217"/>
                <a:gd name="connsiteY1-21848" fmla="*/ 116070 h 7250295"/>
                <a:gd name="connsiteX2-21849" fmla="*/ 685800 w 2213217"/>
                <a:gd name="connsiteY2-21850" fmla="*/ 297045 h 7250295"/>
                <a:gd name="connsiteX3-21851" fmla="*/ 704850 w 2213217"/>
                <a:gd name="connsiteY3-21852" fmla="*/ 620895 h 7250295"/>
                <a:gd name="connsiteX4-21853" fmla="*/ 838200 w 2213217"/>
                <a:gd name="connsiteY4-21854" fmla="*/ 897120 h 7250295"/>
                <a:gd name="connsiteX5-21855" fmla="*/ 742950 w 2213217"/>
                <a:gd name="connsiteY5-21856" fmla="*/ 1011420 h 7250295"/>
                <a:gd name="connsiteX6-21857" fmla="*/ 133350 w 2213217"/>
                <a:gd name="connsiteY6-21858" fmla="*/ 1220970 h 7250295"/>
                <a:gd name="connsiteX7-21859" fmla="*/ 0 w 2213217"/>
                <a:gd name="connsiteY7-21860" fmla="*/ 2211570 h 7250295"/>
                <a:gd name="connsiteX8-21861" fmla="*/ 333375 w 2213217"/>
                <a:gd name="connsiteY8-21862" fmla="*/ 3106920 h 7250295"/>
                <a:gd name="connsiteX9-21863" fmla="*/ 247650 w 2213217"/>
                <a:gd name="connsiteY9-21864" fmla="*/ 3840345 h 7250295"/>
                <a:gd name="connsiteX10-21865" fmla="*/ 371475 w 2213217"/>
                <a:gd name="connsiteY10-21866" fmla="*/ 4059420 h 7250295"/>
                <a:gd name="connsiteX11-21867" fmla="*/ 495300 w 2213217"/>
                <a:gd name="connsiteY11-21868" fmla="*/ 4278495 h 7250295"/>
                <a:gd name="connsiteX12-21869" fmla="*/ 476250 w 2213217"/>
                <a:gd name="connsiteY12-21870" fmla="*/ 4735695 h 7250295"/>
                <a:gd name="connsiteX13-21871" fmla="*/ 476250 w 2213217"/>
                <a:gd name="connsiteY13-21872" fmla="*/ 5097645 h 7250295"/>
                <a:gd name="connsiteX14-21873" fmla="*/ 371475 w 2213217"/>
                <a:gd name="connsiteY14-21874" fmla="*/ 6145395 h 7250295"/>
                <a:gd name="connsiteX15-21875" fmla="*/ 371475 w 2213217"/>
                <a:gd name="connsiteY15-21876" fmla="*/ 6621645 h 7250295"/>
                <a:gd name="connsiteX16-21877" fmla="*/ 400050 w 2213217"/>
                <a:gd name="connsiteY16-21878" fmla="*/ 6821670 h 7250295"/>
                <a:gd name="connsiteX17-21879" fmla="*/ 323850 w 2213217"/>
                <a:gd name="connsiteY17-21880" fmla="*/ 7002645 h 7250295"/>
                <a:gd name="connsiteX18-21881" fmla="*/ 533400 w 2213217"/>
                <a:gd name="connsiteY18-21882" fmla="*/ 7250295 h 7250295"/>
                <a:gd name="connsiteX19-21883" fmla="*/ 952500 w 2213217"/>
                <a:gd name="connsiteY19-21884" fmla="*/ 7240770 h 7250295"/>
                <a:gd name="connsiteX20-21885" fmla="*/ 733425 w 2213217"/>
                <a:gd name="connsiteY20-21886" fmla="*/ 6821670 h 7250295"/>
                <a:gd name="connsiteX21-21887" fmla="*/ 790575 w 2213217"/>
                <a:gd name="connsiteY21-21888" fmla="*/ 6574020 h 7250295"/>
                <a:gd name="connsiteX22-21889" fmla="*/ 762000 w 2213217"/>
                <a:gd name="connsiteY22-21890" fmla="*/ 6250170 h 7250295"/>
                <a:gd name="connsiteX23-21891" fmla="*/ 885825 w 2213217"/>
                <a:gd name="connsiteY23-21892" fmla="*/ 5411970 h 7250295"/>
                <a:gd name="connsiteX24-21893" fmla="*/ 866775 w 2213217"/>
                <a:gd name="connsiteY24-21894" fmla="*/ 5326245 h 7250295"/>
                <a:gd name="connsiteX25-21895" fmla="*/ 971550 w 2213217"/>
                <a:gd name="connsiteY25-21896" fmla="*/ 5211945 h 7250295"/>
                <a:gd name="connsiteX26-21897" fmla="*/ 962025 w 2213217"/>
                <a:gd name="connsiteY26-21898" fmla="*/ 5069070 h 7250295"/>
                <a:gd name="connsiteX27-21899" fmla="*/ 1129719 w 2213217"/>
                <a:gd name="connsiteY27-21900" fmla="*/ 4378373 h 7250295"/>
                <a:gd name="connsiteX28-21901" fmla="*/ 1276350 w 2213217"/>
                <a:gd name="connsiteY28-21902" fmla="*/ 4649970 h 7250295"/>
                <a:gd name="connsiteX29-21903" fmla="*/ 1341012 w 2213217"/>
                <a:gd name="connsiteY29-21904" fmla="*/ 4880042 h 7250295"/>
                <a:gd name="connsiteX30-21905" fmla="*/ 1310424 w 2213217"/>
                <a:gd name="connsiteY30-21906" fmla="*/ 4973880 h 7250295"/>
                <a:gd name="connsiteX31-21907" fmla="*/ 1354293 w 2213217"/>
                <a:gd name="connsiteY31-21908" fmla="*/ 5113209 h 7250295"/>
                <a:gd name="connsiteX32-21909" fmla="*/ 1262198 w 2213217"/>
                <a:gd name="connsiteY32-21910" fmla="*/ 5554244 h 7250295"/>
                <a:gd name="connsiteX33-21911" fmla="*/ 1263220 w 2213217"/>
                <a:gd name="connsiteY33-21912" fmla="*/ 6360264 h 7250295"/>
                <a:gd name="connsiteX34-21913" fmla="*/ 1336385 w 2213217"/>
                <a:gd name="connsiteY34-21914" fmla="*/ 6540277 h 7250295"/>
                <a:gd name="connsiteX35-21915" fmla="*/ 1285605 w 2213217"/>
                <a:gd name="connsiteY35-21916" fmla="*/ 6741714 h 7250295"/>
                <a:gd name="connsiteX36-21917" fmla="*/ 1303783 w 2213217"/>
                <a:gd name="connsiteY36-21918" fmla="*/ 6828040 h 7250295"/>
                <a:gd name="connsiteX37-21919" fmla="*/ 1313579 w 2213217"/>
                <a:gd name="connsiteY37-21920" fmla="*/ 7020824 h 7250295"/>
                <a:gd name="connsiteX38-21921" fmla="*/ 1760353 w 2213217"/>
                <a:gd name="connsiteY38-21922" fmla="*/ 7189119 h 7250295"/>
                <a:gd name="connsiteX39-21923" fmla="*/ 2189006 w 2213217"/>
                <a:gd name="connsiteY39-21924" fmla="*/ 7199125 h 7250295"/>
                <a:gd name="connsiteX40-21925" fmla="*/ 2171850 w 2213217"/>
                <a:gd name="connsiteY40-21926" fmla="*/ 7046786 h 7250295"/>
                <a:gd name="connsiteX41-21927" fmla="*/ 1687247 w 2213217"/>
                <a:gd name="connsiteY41-21928" fmla="*/ 6680449 h 7250295"/>
                <a:gd name="connsiteX42-21929" fmla="*/ 1708130 w 2213217"/>
                <a:gd name="connsiteY42-21930" fmla="*/ 6550072 h 7250295"/>
                <a:gd name="connsiteX43-21931" fmla="*/ 1668617 w 2213217"/>
                <a:gd name="connsiteY43-21932" fmla="*/ 6451067 h 7250295"/>
                <a:gd name="connsiteX44-21933" fmla="*/ 1657350 w 2213217"/>
                <a:gd name="connsiteY44-21934" fmla="*/ 6250170 h 7250295"/>
                <a:gd name="connsiteX45-21935" fmla="*/ 1679014 w 2213217"/>
                <a:gd name="connsiteY45-21936" fmla="*/ 5979714 h 7250295"/>
                <a:gd name="connsiteX46-21937" fmla="*/ 1727631 w 2213217"/>
                <a:gd name="connsiteY46-21938" fmla="*/ 5512209 h 7250295"/>
                <a:gd name="connsiteX47-21939" fmla="*/ 1739049 w 2213217"/>
                <a:gd name="connsiteY47-21940" fmla="*/ 5363804 h 7250295"/>
                <a:gd name="connsiteX48-21941" fmla="*/ 1797611 w 2213217"/>
                <a:gd name="connsiteY48-21942" fmla="*/ 5317321 h 7250295"/>
                <a:gd name="connsiteX49-21943" fmla="*/ 1884207 w 2213217"/>
                <a:gd name="connsiteY49-21944" fmla="*/ 5097645 h 7250295"/>
                <a:gd name="connsiteX50-21945" fmla="*/ 1909357 w 2213217"/>
                <a:gd name="connsiteY50-21946" fmla="*/ 4805496 h 7250295"/>
                <a:gd name="connsiteX51-21947" fmla="*/ 1900373 w 2213217"/>
                <a:gd name="connsiteY51-21948" fmla="*/ 4348776 h 7250295"/>
                <a:gd name="connsiteX52-21949" fmla="*/ 1881052 w 2213217"/>
                <a:gd name="connsiteY52-21950" fmla="*/ 3902573 h 7250295"/>
                <a:gd name="connsiteX53-21951" fmla="*/ 1855362 w 2213217"/>
                <a:gd name="connsiteY53-21952" fmla="*/ 3584643 h 7250295"/>
                <a:gd name="connsiteX54-21953" fmla="*/ 2056257 w 2213217"/>
                <a:gd name="connsiteY54-21954" fmla="*/ 2654077 h 7250295"/>
                <a:gd name="connsiteX55-21955" fmla="*/ 2042707 w 2213217"/>
                <a:gd name="connsiteY55-21956" fmla="*/ 2404684 h 7250295"/>
                <a:gd name="connsiteX56-21957" fmla="*/ 1981200 w 2213217"/>
                <a:gd name="connsiteY56-21958" fmla="*/ 1864914 h 7250295"/>
                <a:gd name="connsiteX57-21959" fmla="*/ 1936459 w 2213217"/>
                <a:gd name="connsiteY57-21960" fmla="*/ 1677029 h 7250295"/>
                <a:gd name="connsiteX58-21961" fmla="*/ 1922037 w 2213217"/>
                <a:gd name="connsiteY58-21962" fmla="*/ 1432534 h 7250295"/>
                <a:gd name="connsiteX59-21963" fmla="*/ 1874412 w 2213217"/>
                <a:gd name="connsiteY59-21964" fmla="*/ 1302338 h 7250295"/>
                <a:gd name="connsiteX60-21965" fmla="*/ 1407687 w 2213217"/>
                <a:gd name="connsiteY60-21966" fmla="*/ 1134975 h 7250295"/>
                <a:gd name="connsiteX61-21967" fmla="*/ 1309221 w 2213217"/>
                <a:gd name="connsiteY61-21968" fmla="*/ 1020075 h 7250295"/>
                <a:gd name="connsiteX62-21969" fmla="*/ 1365230 w 2213217"/>
                <a:gd name="connsiteY62-21970" fmla="*/ 821521 h 7250295"/>
                <a:gd name="connsiteX63-21971" fmla="*/ 1433407 w 2213217"/>
                <a:gd name="connsiteY63-21972" fmla="*/ 622909 h 7250295"/>
                <a:gd name="connsiteX64-21973" fmla="*/ 1444916 w 2213217"/>
                <a:gd name="connsiteY64-21974" fmla="*/ 380757 h 7250295"/>
                <a:gd name="connsiteX65-21975" fmla="*/ 1330946 w 2213217"/>
                <a:gd name="connsiteY65-21976" fmla="*/ 143773 h 7250295"/>
                <a:gd name="connsiteX66-21977" fmla="*/ 1063645 w 2213217"/>
                <a:gd name="connsiteY66-21978" fmla="*/ 568 h 7250295"/>
                <a:gd name="connsiteX0-21979" fmla="*/ 1063645 w 2213217"/>
                <a:gd name="connsiteY0-21980" fmla="*/ 568 h 7250295"/>
                <a:gd name="connsiteX1-21981" fmla="*/ 809625 w 2213217"/>
                <a:gd name="connsiteY1-21982" fmla="*/ 116070 h 7250295"/>
                <a:gd name="connsiteX2-21983" fmla="*/ 685800 w 2213217"/>
                <a:gd name="connsiteY2-21984" fmla="*/ 297045 h 7250295"/>
                <a:gd name="connsiteX3-21985" fmla="*/ 704850 w 2213217"/>
                <a:gd name="connsiteY3-21986" fmla="*/ 620895 h 7250295"/>
                <a:gd name="connsiteX4-21987" fmla="*/ 838200 w 2213217"/>
                <a:gd name="connsiteY4-21988" fmla="*/ 897120 h 7250295"/>
                <a:gd name="connsiteX5-21989" fmla="*/ 742950 w 2213217"/>
                <a:gd name="connsiteY5-21990" fmla="*/ 1011420 h 7250295"/>
                <a:gd name="connsiteX6-21991" fmla="*/ 133350 w 2213217"/>
                <a:gd name="connsiteY6-21992" fmla="*/ 1220970 h 7250295"/>
                <a:gd name="connsiteX7-21993" fmla="*/ 0 w 2213217"/>
                <a:gd name="connsiteY7-21994" fmla="*/ 2211570 h 7250295"/>
                <a:gd name="connsiteX8-21995" fmla="*/ 333375 w 2213217"/>
                <a:gd name="connsiteY8-21996" fmla="*/ 3106920 h 7250295"/>
                <a:gd name="connsiteX9-21997" fmla="*/ 247650 w 2213217"/>
                <a:gd name="connsiteY9-21998" fmla="*/ 3840345 h 7250295"/>
                <a:gd name="connsiteX10-21999" fmla="*/ 371475 w 2213217"/>
                <a:gd name="connsiteY10-22000" fmla="*/ 4059420 h 7250295"/>
                <a:gd name="connsiteX11-22001" fmla="*/ 495300 w 2213217"/>
                <a:gd name="connsiteY11-22002" fmla="*/ 4278495 h 7250295"/>
                <a:gd name="connsiteX12-22003" fmla="*/ 476250 w 2213217"/>
                <a:gd name="connsiteY12-22004" fmla="*/ 4735695 h 7250295"/>
                <a:gd name="connsiteX13-22005" fmla="*/ 476250 w 2213217"/>
                <a:gd name="connsiteY13-22006" fmla="*/ 5097645 h 7250295"/>
                <a:gd name="connsiteX14-22007" fmla="*/ 371475 w 2213217"/>
                <a:gd name="connsiteY14-22008" fmla="*/ 6145395 h 7250295"/>
                <a:gd name="connsiteX15-22009" fmla="*/ 371475 w 2213217"/>
                <a:gd name="connsiteY15-22010" fmla="*/ 6621645 h 7250295"/>
                <a:gd name="connsiteX16-22011" fmla="*/ 400050 w 2213217"/>
                <a:gd name="connsiteY16-22012" fmla="*/ 6821670 h 7250295"/>
                <a:gd name="connsiteX17-22013" fmla="*/ 323850 w 2213217"/>
                <a:gd name="connsiteY17-22014" fmla="*/ 7002645 h 7250295"/>
                <a:gd name="connsiteX18-22015" fmla="*/ 533400 w 2213217"/>
                <a:gd name="connsiteY18-22016" fmla="*/ 7250295 h 7250295"/>
                <a:gd name="connsiteX19-22017" fmla="*/ 952500 w 2213217"/>
                <a:gd name="connsiteY19-22018" fmla="*/ 7240770 h 7250295"/>
                <a:gd name="connsiteX20-22019" fmla="*/ 733425 w 2213217"/>
                <a:gd name="connsiteY20-22020" fmla="*/ 6821670 h 7250295"/>
                <a:gd name="connsiteX21-22021" fmla="*/ 790575 w 2213217"/>
                <a:gd name="connsiteY21-22022" fmla="*/ 6574020 h 7250295"/>
                <a:gd name="connsiteX22-22023" fmla="*/ 762000 w 2213217"/>
                <a:gd name="connsiteY22-22024" fmla="*/ 6250170 h 7250295"/>
                <a:gd name="connsiteX23-22025" fmla="*/ 885825 w 2213217"/>
                <a:gd name="connsiteY23-22026" fmla="*/ 5411970 h 7250295"/>
                <a:gd name="connsiteX24-22027" fmla="*/ 866775 w 2213217"/>
                <a:gd name="connsiteY24-22028" fmla="*/ 5326245 h 7250295"/>
                <a:gd name="connsiteX25-22029" fmla="*/ 971550 w 2213217"/>
                <a:gd name="connsiteY25-22030" fmla="*/ 5211945 h 7250295"/>
                <a:gd name="connsiteX26-22031" fmla="*/ 962025 w 2213217"/>
                <a:gd name="connsiteY26-22032" fmla="*/ 5069070 h 7250295"/>
                <a:gd name="connsiteX27-22033" fmla="*/ 1129719 w 2213217"/>
                <a:gd name="connsiteY27-22034" fmla="*/ 4378373 h 7250295"/>
                <a:gd name="connsiteX28-22035" fmla="*/ 1276350 w 2213217"/>
                <a:gd name="connsiteY28-22036" fmla="*/ 4649970 h 7250295"/>
                <a:gd name="connsiteX29-22037" fmla="*/ 1341012 w 2213217"/>
                <a:gd name="connsiteY29-22038" fmla="*/ 4880042 h 7250295"/>
                <a:gd name="connsiteX30-22039" fmla="*/ 1310424 w 2213217"/>
                <a:gd name="connsiteY30-22040" fmla="*/ 4973880 h 7250295"/>
                <a:gd name="connsiteX31-22041" fmla="*/ 1354293 w 2213217"/>
                <a:gd name="connsiteY31-22042" fmla="*/ 5113209 h 7250295"/>
                <a:gd name="connsiteX32-22043" fmla="*/ 1262198 w 2213217"/>
                <a:gd name="connsiteY32-22044" fmla="*/ 5554244 h 7250295"/>
                <a:gd name="connsiteX33-22045" fmla="*/ 1263220 w 2213217"/>
                <a:gd name="connsiteY33-22046" fmla="*/ 6360264 h 7250295"/>
                <a:gd name="connsiteX34-22047" fmla="*/ 1336385 w 2213217"/>
                <a:gd name="connsiteY34-22048" fmla="*/ 6540277 h 7250295"/>
                <a:gd name="connsiteX35-22049" fmla="*/ 1285605 w 2213217"/>
                <a:gd name="connsiteY35-22050" fmla="*/ 6741714 h 7250295"/>
                <a:gd name="connsiteX36-22051" fmla="*/ 1303783 w 2213217"/>
                <a:gd name="connsiteY36-22052" fmla="*/ 6828040 h 7250295"/>
                <a:gd name="connsiteX37-22053" fmla="*/ 1313579 w 2213217"/>
                <a:gd name="connsiteY37-22054" fmla="*/ 7020824 h 7250295"/>
                <a:gd name="connsiteX38-22055" fmla="*/ 1760353 w 2213217"/>
                <a:gd name="connsiteY38-22056" fmla="*/ 7189119 h 7250295"/>
                <a:gd name="connsiteX39-22057" fmla="*/ 2189006 w 2213217"/>
                <a:gd name="connsiteY39-22058" fmla="*/ 7199125 h 7250295"/>
                <a:gd name="connsiteX40-22059" fmla="*/ 2171850 w 2213217"/>
                <a:gd name="connsiteY40-22060" fmla="*/ 7046786 h 7250295"/>
                <a:gd name="connsiteX41-22061" fmla="*/ 1687247 w 2213217"/>
                <a:gd name="connsiteY41-22062" fmla="*/ 6680449 h 7250295"/>
                <a:gd name="connsiteX42-22063" fmla="*/ 1708130 w 2213217"/>
                <a:gd name="connsiteY42-22064" fmla="*/ 6550072 h 7250295"/>
                <a:gd name="connsiteX43-22065" fmla="*/ 1668617 w 2213217"/>
                <a:gd name="connsiteY43-22066" fmla="*/ 6451067 h 7250295"/>
                <a:gd name="connsiteX44-22067" fmla="*/ 1657350 w 2213217"/>
                <a:gd name="connsiteY44-22068" fmla="*/ 6250170 h 7250295"/>
                <a:gd name="connsiteX45-22069" fmla="*/ 1679014 w 2213217"/>
                <a:gd name="connsiteY45-22070" fmla="*/ 5979714 h 7250295"/>
                <a:gd name="connsiteX46-22071" fmla="*/ 1727631 w 2213217"/>
                <a:gd name="connsiteY46-22072" fmla="*/ 5512209 h 7250295"/>
                <a:gd name="connsiteX47-22073" fmla="*/ 1739049 w 2213217"/>
                <a:gd name="connsiteY47-22074" fmla="*/ 5363804 h 7250295"/>
                <a:gd name="connsiteX48-22075" fmla="*/ 1797611 w 2213217"/>
                <a:gd name="connsiteY48-22076" fmla="*/ 5317321 h 7250295"/>
                <a:gd name="connsiteX49-22077" fmla="*/ 1884207 w 2213217"/>
                <a:gd name="connsiteY49-22078" fmla="*/ 5097645 h 7250295"/>
                <a:gd name="connsiteX50-22079" fmla="*/ 1909357 w 2213217"/>
                <a:gd name="connsiteY50-22080" fmla="*/ 4805496 h 7250295"/>
                <a:gd name="connsiteX51-22081" fmla="*/ 1900373 w 2213217"/>
                <a:gd name="connsiteY51-22082" fmla="*/ 4348776 h 7250295"/>
                <a:gd name="connsiteX52-22083" fmla="*/ 1881052 w 2213217"/>
                <a:gd name="connsiteY52-22084" fmla="*/ 3902573 h 7250295"/>
                <a:gd name="connsiteX53-22085" fmla="*/ 1855362 w 2213217"/>
                <a:gd name="connsiteY53-22086" fmla="*/ 3584643 h 7250295"/>
                <a:gd name="connsiteX54-22087" fmla="*/ 2056257 w 2213217"/>
                <a:gd name="connsiteY54-22088" fmla="*/ 2654077 h 7250295"/>
                <a:gd name="connsiteX55-22089" fmla="*/ 2042707 w 2213217"/>
                <a:gd name="connsiteY55-22090" fmla="*/ 2404684 h 7250295"/>
                <a:gd name="connsiteX56-22091" fmla="*/ 1981200 w 2213217"/>
                <a:gd name="connsiteY56-22092" fmla="*/ 1864914 h 7250295"/>
                <a:gd name="connsiteX57-22093" fmla="*/ 1936459 w 2213217"/>
                <a:gd name="connsiteY57-22094" fmla="*/ 1677029 h 7250295"/>
                <a:gd name="connsiteX58-22095" fmla="*/ 1922037 w 2213217"/>
                <a:gd name="connsiteY58-22096" fmla="*/ 1432534 h 7250295"/>
                <a:gd name="connsiteX59-22097" fmla="*/ 1874412 w 2213217"/>
                <a:gd name="connsiteY59-22098" fmla="*/ 1302338 h 7250295"/>
                <a:gd name="connsiteX60-22099" fmla="*/ 1407687 w 2213217"/>
                <a:gd name="connsiteY60-22100" fmla="*/ 1134975 h 7250295"/>
                <a:gd name="connsiteX61-22101" fmla="*/ 1309221 w 2213217"/>
                <a:gd name="connsiteY61-22102" fmla="*/ 1020075 h 7250295"/>
                <a:gd name="connsiteX62-22103" fmla="*/ 1365230 w 2213217"/>
                <a:gd name="connsiteY62-22104" fmla="*/ 821521 h 7250295"/>
                <a:gd name="connsiteX63-22105" fmla="*/ 1433407 w 2213217"/>
                <a:gd name="connsiteY63-22106" fmla="*/ 622909 h 7250295"/>
                <a:gd name="connsiteX64-22107" fmla="*/ 1444916 w 2213217"/>
                <a:gd name="connsiteY64-22108" fmla="*/ 380757 h 7250295"/>
                <a:gd name="connsiteX65-22109" fmla="*/ 1330946 w 2213217"/>
                <a:gd name="connsiteY65-22110" fmla="*/ 143773 h 7250295"/>
                <a:gd name="connsiteX66-22111" fmla="*/ 1063645 w 2213217"/>
                <a:gd name="connsiteY66-22112" fmla="*/ 568 h 7250295"/>
                <a:gd name="connsiteX0-22113" fmla="*/ 1063645 w 2213217"/>
                <a:gd name="connsiteY0-22114" fmla="*/ 568 h 7250295"/>
                <a:gd name="connsiteX1-22115" fmla="*/ 809625 w 2213217"/>
                <a:gd name="connsiteY1-22116" fmla="*/ 116070 h 7250295"/>
                <a:gd name="connsiteX2-22117" fmla="*/ 685800 w 2213217"/>
                <a:gd name="connsiteY2-22118" fmla="*/ 297045 h 7250295"/>
                <a:gd name="connsiteX3-22119" fmla="*/ 704850 w 2213217"/>
                <a:gd name="connsiteY3-22120" fmla="*/ 620895 h 7250295"/>
                <a:gd name="connsiteX4-22121" fmla="*/ 838200 w 2213217"/>
                <a:gd name="connsiteY4-22122" fmla="*/ 897120 h 7250295"/>
                <a:gd name="connsiteX5-22123" fmla="*/ 742950 w 2213217"/>
                <a:gd name="connsiteY5-22124" fmla="*/ 1011420 h 7250295"/>
                <a:gd name="connsiteX6-22125" fmla="*/ 133350 w 2213217"/>
                <a:gd name="connsiteY6-22126" fmla="*/ 1220970 h 7250295"/>
                <a:gd name="connsiteX7-22127" fmla="*/ 0 w 2213217"/>
                <a:gd name="connsiteY7-22128" fmla="*/ 2211570 h 7250295"/>
                <a:gd name="connsiteX8-22129" fmla="*/ 333375 w 2213217"/>
                <a:gd name="connsiteY8-22130" fmla="*/ 3106920 h 7250295"/>
                <a:gd name="connsiteX9-22131" fmla="*/ 247650 w 2213217"/>
                <a:gd name="connsiteY9-22132" fmla="*/ 3840345 h 7250295"/>
                <a:gd name="connsiteX10-22133" fmla="*/ 371475 w 2213217"/>
                <a:gd name="connsiteY10-22134" fmla="*/ 4059420 h 7250295"/>
                <a:gd name="connsiteX11-22135" fmla="*/ 495300 w 2213217"/>
                <a:gd name="connsiteY11-22136" fmla="*/ 4278495 h 7250295"/>
                <a:gd name="connsiteX12-22137" fmla="*/ 476250 w 2213217"/>
                <a:gd name="connsiteY12-22138" fmla="*/ 4735695 h 7250295"/>
                <a:gd name="connsiteX13-22139" fmla="*/ 476250 w 2213217"/>
                <a:gd name="connsiteY13-22140" fmla="*/ 5097645 h 7250295"/>
                <a:gd name="connsiteX14-22141" fmla="*/ 371475 w 2213217"/>
                <a:gd name="connsiteY14-22142" fmla="*/ 6145395 h 7250295"/>
                <a:gd name="connsiteX15-22143" fmla="*/ 371475 w 2213217"/>
                <a:gd name="connsiteY15-22144" fmla="*/ 6621645 h 7250295"/>
                <a:gd name="connsiteX16-22145" fmla="*/ 400050 w 2213217"/>
                <a:gd name="connsiteY16-22146" fmla="*/ 6821670 h 7250295"/>
                <a:gd name="connsiteX17-22147" fmla="*/ 323850 w 2213217"/>
                <a:gd name="connsiteY17-22148" fmla="*/ 7002645 h 7250295"/>
                <a:gd name="connsiteX18-22149" fmla="*/ 533400 w 2213217"/>
                <a:gd name="connsiteY18-22150" fmla="*/ 7250295 h 7250295"/>
                <a:gd name="connsiteX19-22151" fmla="*/ 952500 w 2213217"/>
                <a:gd name="connsiteY19-22152" fmla="*/ 7240770 h 7250295"/>
                <a:gd name="connsiteX20-22153" fmla="*/ 733425 w 2213217"/>
                <a:gd name="connsiteY20-22154" fmla="*/ 6821670 h 7250295"/>
                <a:gd name="connsiteX21-22155" fmla="*/ 790575 w 2213217"/>
                <a:gd name="connsiteY21-22156" fmla="*/ 6574020 h 7250295"/>
                <a:gd name="connsiteX22-22157" fmla="*/ 762000 w 2213217"/>
                <a:gd name="connsiteY22-22158" fmla="*/ 6250170 h 7250295"/>
                <a:gd name="connsiteX23-22159" fmla="*/ 885825 w 2213217"/>
                <a:gd name="connsiteY23-22160" fmla="*/ 5411970 h 7250295"/>
                <a:gd name="connsiteX24-22161" fmla="*/ 866775 w 2213217"/>
                <a:gd name="connsiteY24-22162" fmla="*/ 5326245 h 7250295"/>
                <a:gd name="connsiteX25-22163" fmla="*/ 971550 w 2213217"/>
                <a:gd name="connsiteY25-22164" fmla="*/ 5211945 h 7250295"/>
                <a:gd name="connsiteX26-22165" fmla="*/ 973564 w 2213217"/>
                <a:gd name="connsiteY26-22166" fmla="*/ 5069070 h 7250295"/>
                <a:gd name="connsiteX27-22167" fmla="*/ 1129719 w 2213217"/>
                <a:gd name="connsiteY27-22168" fmla="*/ 4378373 h 7250295"/>
                <a:gd name="connsiteX28-22169" fmla="*/ 1276350 w 2213217"/>
                <a:gd name="connsiteY28-22170" fmla="*/ 4649970 h 7250295"/>
                <a:gd name="connsiteX29-22171" fmla="*/ 1341012 w 2213217"/>
                <a:gd name="connsiteY29-22172" fmla="*/ 4880042 h 7250295"/>
                <a:gd name="connsiteX30-22173" fmla="*/ 1310424 w 2213217"/>
                <a:gd name="connsiteY30-22174" fmla="*/ 4973880 h 7250295"/>
                <a:gd name="connsiteX31-22175" fmla="*/ 1354293 w 2213217"/>
                <a:gd name="connsiteY31-22176" fmla="*/ 5113209 h 7250295"/>
                <a:gd name="connsiteX32-22177" fmla="*/ 1262198 w 2213217"/>
                <a:gd name="connsiteY32-22178" fmla="*/ 5554244 h 7250295"/>
                <a:gd name="connsiteX33-22179" fmla="*/ 1263220 w 2213217"/>
                <a:gd name="connsiteY33-22180" fmla="*/ 6360264 h 7250295"/>
                <a:gd name="connsiteX34-22181" fmla="*/ 1336385 w 2213217"/>
                <a:gd name="connsiteY34-22182" fmla="*/ 6540277 h 7250295"/>
                <a:gd name="connsiteX35-22183" fmla="*/ 1285605 w 2213217"/>
                <a:gd name="connsiteY35-22184" fmla="*/ 6741714 h 7250295"/>
                <a:gd name="connsiteX36-22185" fmla="*/ 1303783 w 2213217"/>
                <a:gd name="connsiteY36-22186" fmla="*/ 6828040 h 7250295"/>
                <a:gd name="connsiteX37-22187" fmla="*/ 1313579 w 2213217"/>
                <a:gd name="connsiteY37-22188" fmla="*/ 7020824 h 7250295"/>
                <a:gd name="connsiteX38-22189" fmla="*/ 1760353 w 2213217"/>
                <a:gd name="connsiteY38-22190" fmla="*/ 7189119 h 7250295"/>
                <a:gd name="connsiteX39-22191" fmla="*/ 2189006 w 2213217"/>
                <a:gd name="connsiteY39-22192" fmla="*/ 7199125 h 7250295"/>
                <a:gd name="connsiteX40-22193" fmla="*/ 2171850 w 2213217"/>
                <a:gd name="connsiteY40-22194" fmla="*/ 7046786 h 7250295"/>
                <a:gd name="connsiteX41-22195" fmla="*/ 1687247 w 2213217"/>
                <a:gd name="connsiteY41-22196" fmla="*/ 6680449 h 7250295"/>
                <a:gd name="connsiteX42-22197" fmla="*/ 1708130 w 2213217"/>
                <a:gd name="connsiteY42-22198" fmla="*/ 6550072 h 7250295"/>
                <a:gd name="connsiteX43-22199" fmla="*/ 1668617 w 2213217"/>
                <a:gd name="connsiteY43-22200" fmla="*/ 6451067 h 7250295"/>
                <a:gd name="connsiteX44-22201" fmla="*/ 1657350 w 2213217"/>
                <a:gd name="connsiteY44-22202" fmla="*/ 6250170 h 7250295"/>
                <a:gd name="connsiteX45-22203" fmla="*/ 1679014 w 2213217"/>
                <a:gd name="connsiteY45-22204" fmla="*/ 5979714 h 7250295"/>
                <a:gd name="connsiteX46-22205" fmla="*/ 1727631 w 2213217"/>
                <a:gd name="connsiteY46-22206" fmla="*/ 5512209 h 7250295"/>
                <a:gd name="connsiteX47-22207" fmla="*/ 1739049 w 2213217"/>
                <a:gd name="connsiteY47-22208" fmla="*/ 5363804 h 7250295"/>
                <a:gd name="connsiteX48-22209" fmla="*/ 1797611 w 2213217"/>
                <a:gd name="connsiteY48-22210" fmla="*/ 5317321 h 7250295"/>
                <a:gd name="connsiteX49-22211" fmla="*/ 1884207 w 2213217"/>
                <a:gd name="connsiteY49-22212" fmla="*/ 5097645 h 7250295"/>
                <a:gd name="connsiteX50-22213" fmla="*/ 1909357 w 2213217"/>
                <a:gd name="connsiteY50-22214" fmla="*/ 4805496 h 7250295"/>
                <a:gd name="connsiteX51-22215" fmla="*/ 1900373 w 2213217"/>
                <a:gd name="connsiteY51-22216" fmla="*/ 4348776 h 7250295"/>
                <a:gd name="connsiteX52-22217" fmla="*/ 1881052 w 2213217"/>
                <a:gd name="connsiteY52-22218" fmla="*/ 3902573 h 7250295"/>
                <a:gd name="connsiteX53-22219" fmla="*/ 1855362 w 2213217"/>
                <a:gd name="connsiteY53-22220" fmla="*/ 3584643 h 7250295"/>
                <a:gd name="connsiteX54-22221" fmla="*/ 2056257 w 2213217"/>
                <a:gd name="connsiteY54-22222" fmla="*/ 2654077 h 7250295"/>
                <a:gd name="connsiteX55-22223" fmla="*/ 2042707 w 2213217"/>
                <a:gd name="connsiteY55-22224" fmla="*/ 2404684 h 7250295"/>
                <a:gd name="connsiteX56-22225" fmla="*/ 1981200 w 2213217"/>
                <a:gd name="connsiteY56-22226" fmla="*/ 1864914 h 7250295"/>
                <a:gd name="connsiteX57-22227" fmla="*/ 1936459 w 2213217"/>
                <a:gd name="connsiteY57-22228" fmla="*/ 1677029 h 7250295"/>
                <a:gd name="connsiteX58-22229" fmla="*/ 1922037 w 2213217"/>
                <a:gd name="connsiteY58-22230" fmla="*/ 1432534 h 7250295"/>
                <a:gd name="connsiteX59-22231" fmla="*/ 1874412 w 2213217"/>
                <a:gd name="connsiteY59-22232" fmla="*/ 1302338 h 7250295"/>
                <a:gd name="connsiteX60-22233" fmla="*/ 1407687 w 2213217"/>
                <a:gd name="connsiteY60-22234" fmla="*/ 1134975 h 7250295"/>
                <a:gd name="connsiteX61-22235" fmla="*/ 1309221 w 2213217"/>
                <a:gd name="connsiteY61-22236" fmla="*/ 1020075 h 7250295"/>
                <a:gd name="connsiteX62-22237" fmla="*/ 1365230 w 2213217"/>
                <a:gd name="connsiteY62-22238" fmla="*/ 821521 h 7250295"/>
                <a:gd name="connsiteX63-22239" fmla="*/ 1433407 w 2213217"/>
                <a:gd name="connsiteY63-22240" fmla="*/ 622909 h 7250295"/>
                <a:gd name="connsiteX64-22241" fmla="*/ 1444916 w 2213217"/>
                <a:gd name="connsiteY64-22242" fmla="*/ 380757 h 7250295"/>
                <a:gd name="connsiteX65-22243" fmla="*/ 1330946 w 2213217"/>
                <a:gd name="connsiteY65-22244" fmla="*/ 143773 h 7250295"/>
                <a:gd name="connsiteX66-22245" fmla="*/ 1063645 w 2213217"/>
                <a:gd name="connsiteY66-22246" fmla="*/ 568 h 7250295"/>
                <a:gd name="connsiteX0-22247" fmla="*/ 1063645 w 2213217"/>
                <a:gd name="connsiteY0-22248" fmla="*/ 568 h 7250295"/>
                <a:gd name="connsiteX1-22249" fmla="*/ 809625 w 2213217"/>
                <a:gd name="connsiteY1-22250" fmla="*/ 116070 h 7250295"/>
                <a:gd name="connsiteX2-22251" fmla="*/ 685800 w 2213217"/>
                <a:gd name="connsiteY2-22252" fmla="*/ 297045 h 7250295"/>
                <a:gd name="connsiteX3-22253" fmla="*/ 704850 w 2213217"/>
                <a:gd name="connsiteY3-22254" fmla="*/ 620895 h 7250295"/>
                <a:gd name="connsiteX4-22255" fmla="*/ 838200 w 2213217"/>
                <a:gd name="connsiteY4-22256" fmla="*/ 897120 h 7250295"/>
                <a:gd name="connsiteX5-22257" fmla="*/ 742950 w 2213217"/>
                <a:gd name="connsiteY5-22258" fmla="*/ 1011420 h 7250295"/>
                <a:gd name="connsiteX6-22259" fmla="*/ 133350 w 2213217"/>
                <a:gd name="connsiteY6-22260" fmla="*/ 1220970 h 7250295"/>
                <a:gd name="connsiteX7-22261" fmla="*/ 0 w 2213217"/>
                <a:gd name="connsiteY7-22262" fmla="*/ 2211570 h 7250295"/>
                <a:gd name="connsiteX8-22263" fmla="*/ 333375 w 2213217"/>
                <a:gd name="connsiteY8-22264" fmla="*/ 3106920 h 7250295"/>
                <a:gd name="connsiteX9-22265" fmla="*/ 247650 w 2213217"/>
                <a:gd name="connsiteY9-22266" fmla="*/ 3840345 h 7250295"/>
                <a:gd name="connsiteX10-22267" fmla="*/ 371475 w 2213217"/>
                <a:gd name="connsiteY10-22268" fmla="*/ 4059420 h 7250295"/>
                <a:gd name="connsiteX11-22269" fmla="*/ 495300 w 2213217"/>
                <a:gd name="connsiteY11-22270" fmla="*/ 4278495 h 7250295"/>
                <a:gd name="connsiteX12-22271" fmla="*/ 476250 w 2213217"/>
                <a:gd name="connsiteY12-22272" fmla="*/ 4735695 h 7250295"/>
                <a:gd name="connsiteX13-22273" fmla="*/ 476250 w 2213217"/>
                <a:gd name="connsiteY13-22274" fmla="*/ 5097645 h 7250295"/>
                <a:gd name="connsiteX14-22275" fmla="*/ 371475 w 2213217"/>
                <a:gd name="connsiteY14-22276" fmla="*/ 6145395 h 7250295"/>
                <a:gd name="connsiteX15-22277" fmla="*/ 371475 w 2213217"/>
                <a:gd name="connsiteY15-22278" fmla="*/ 6621645 h 7250295"/>
                <a:gd name="connsiteX16-22279" fmla="*/ 400050 w 2213217"/>
                <a:gd name="connsiteY16-22280" fmla="*/ 6821670 h 7250295"/>
                <a:gd name="connsiteX17-22281" fmla="*/ 323850 w 2213217"/>
                <a:gd name="connsiteY17-22282" fmla="*/ 7002645 h 7250295"/>
                <a:gd name="connsiteX18-22283" fmla="*/ 533400 w 2213217"/>
                <a:gd name="connsiteY18-22284" fmla="*/ 7250295 h 7250295"/>
                <a:gd name="connsiteX19-22285" fmla="*/ 952500 w 2213217"/>
                <a:gd name="connsiteY19-22286" fmla="*/ 7240770 h 7250295"/>
                <a:gd name="connsiteX20-22287" fmla="*/ 733425 w 2213217"/>
                <a:gd name="connsiteY20-22288" fmla="*/ 6821670 h 7250295"/>
                <a:gd name="connsiteX21-22289" fmla="*/ 790575 w 2213217"/>
                <a:gd name="connsiteY21-22290" fmla="*/ 6574020 h 7250295"/>
                <a:gd name="connsiteX22-22291" fmla="*/ 762000 w 2213217"/>
                <a:gd name="connsiteY22-22292" fmla="*/ 6250170 h 7250295"/>
                <a:gd name="connsiteX23-22293" fmla="*/ 885825 w 2213217"/>
                <a:gd name="connsiteY23-22294" fmla="*/ 5411970 h 7250295"/>
                <a:gd name="connsiteX24-22295" fmla="*/ 866775 w 2213217"/>
                <a:gd name="connsiteY24-22296" fmla="*/ 5326245 h 7250295"/>
                <a:gd name="connsiteX25-22297" fmla="*/ 971550 w 2213217"/>
                <a:gd name="connsiteY25-22298" fmla="*/ 5211945 h 7250295"/>
                <a:gd name="connsiteX26-22299" fmla="*/ 973564 w 2213217"/>
                <a:gd name="connsiteY26-22300" fmla="*/ 5069070 h 7250295"/>
                <a:gd name="connsiteX27-22301" fmla="*/ 1129719 w 2213217"/>
                <a:gd name="connsiteY27-22302" fmla="*/ 4378373 h 7250295"/>
                <a:gd name="connsiteX28-22303" fmla="*/ 1276350 w 2213217"/>
                <a:gd name="connsiteY28-22304" fmla="*/ 4649970 h 7250295"/>
                <a:gd name="connsiteX29-22305" fmla="*/ 1341012 w 2213217"/>
                <a:gd name="connsiteY29-22306" fmla="*/ 4880042 h 7250295"/>
                <a:gd name="connsiteX30-22307" fmla="*/ 1310424 w 2213217"/>
                <a:gd name="connsiteY30-22308" fmla="*/ 4973880 h 7250295"/>
                <a:gd name="connsiteX31-22309" fmla="*/ 1354293 w 2213217"/>
                <a:gd name="connsiteY31-22310" fmla="*/ 5113209 h 7250295"/>
                <a:gd name="connsiteX32-22311" fmla="*/ 1262198 w 2213217"/>
                <a:gd name="connsiteY32-22312" fmla="*/ 5554244 h 7250295"/>
                <a:gd name="connsiteX33-22313" fmla="*/ 1263220 w 2213217"/>
                <a:gd name="connsiteY33-22314" fmla="*/ 6360264 h 7250295"/>
                <a:gd name="connsiteX34-22315" fmla="*/ 1336385 w 2213217"/>
                <a:gd name="connsiteY34-22316" fmla="*/ 6540277 h 7250295"/>
                <a:gd name="connsiteX35-22317" fmla="*/ 1285605 w 2213217"/>
                <a:gd name="connsiteY35-22318" fmla="*/ 6741714 h 7250295"/>
                <a:gd name="connsiteX36-22319" fmla="*/ 1303783 w 2213217"/>
                <a:gd name="connsiteY36-22320" fmla="*/ 6828040 h 7250295"/>
                <a:gd name="connsiteX37-22321" fmla="*/ 1313579 w 2213217"/>
                <a:gd name="connsiteY37-22322" fmla="*/ 7020824 h 7250295"/>
                <a:gd name="connsiteX38-22323" fmla="*/ 1760353 w 2213217"/>
                <a:gd name="connsiteY38-22324" fmla="*/ 7189119 h 7250295"/>
                <a:gd name="connsiteX39-22325" fmla="*/ 2189006 w 2213217"/>
                <a:gd name="connsiteY39-22326" fmla="*/ 7199125 h 7250295"/>
                <a:gd name="connsiteX40-22327" fmla="*/ 2171850 w 2213217"/>
                <a:gd name="connsiteY40-22328" fmla="*/ 7046786 h 7250295"/>
                <a:gd name="connsiteX41-22329" fmla="*/ 1687247 w 2213217"/>
                <a:gd name="connsiteY41-22330" fmla="*/ 6680449 h 7250295"/>
                <a:gd name="connsiteX42-22331" fmla="*/ 1708130 w 2213217"/>
                <a:gd name="connsiteY42-22332" fmla="*/ 6550072 h 7250295"/>
                <a:gd name="connsiteX43-22333" fmla="*/ 1668617 w 2213217"/>
                <a:gd name="connsiteY43-22334" fmla="*/ 6451067 h 7250295"/>
                <a:gd name="connsiteX44-22335" fmla="*/ 1657350 w 2213217"/>
                <a:gd name="connsiteY44-22336" fmla="*/ 6250170 h 7250295"/>
                <a:gd name="connsiteX45-22337" fmla="*/ 1679014 w 2213217"/>
                <a:gd name="connsiteY45-22338" fmla="*/ 5979714 h 7250295"/>
                <a:gd name="connsiteX46-22339" fmla="*/ 1727631 w 2213217"/>
                <a:gd name="connsiteY46-22340" fmla="*/ 5512209 h 7250295"/>
                <a:gd name="connsiteX47-22341" fmla="*/ 1739049 w 2213217"/>
                <a:gd name="connsiteY47-22342" fmla="*/ 5363804 h 7250295"/>
                <a:gd name="connsiteX48-22343" fmla="*/ 1797611 w 2213217"/>
                <a:gd name="connsiteY48-22344" fmla="*/ 5317321 h 7250295"/>
                <a:gd name="connsiteX49-22345" fmla="*/ 1884207 w 2213217"/>
                <a:gd name="connsiteY49-22346" fmla="*/ 5097645 h 7250295"/>
                <a:gd name="connsiteX50-22347" fmla="*/ 1909357 w 2213217"/>
                <a:gd name="connsiteY50-22348" fmla="*/ 4805496 h 7250295"/>
                <a:gd name="connsiteX51-22349" fmla="*/ 1900373 w 2213217"/>
                <a:gd name="connsiteY51-22350" fmla="*/ 4348776 h 7250295"/>
                <a:gd name="connsiteX52-22351" fmla="*/ 1881052 w 2213217"/>
                <a:gd name="connsiteY52-22352" fmla="*/ 3902573 h 7250295"/>
                <a:gd name="connsiteX53-22353" fmla="*/ 1855362 w 2213217"/>
                <a:gd name="connsiteY53-22354" fmla="*/ 3584643 h 7250295"/>
                <a:gd name="connsiteX54-22355" fmla="*/ 2056257 w 2213217"/>
                <a:gd name="connsiteY54-22356" fmla="*/ 2654077 h 7250295"/>
                <a:gd name="connsiteX55-22357" fmla="*/ 2042707 w 2213217"/>
                <a:gd name="connsiteY55-22358" fmla="*/ 2404684 h 7250295"/>
                <a:gd name="connsiteX56-22359" fmla="*/ 1981200 w 2213217"/>
                <a:gd name="connsiteY56-22360" fmla="*/ 1864914 h 7250295"/>
                <a:gd name="connsiteX57-22361" fmla="*/ 1936459 w 2213217"/>
                <a:gd name="connsiteY57-22362" fmla="*/ 1677029 h 7250295"/>
                <a:gd name="connsiteX58-22363" fmla="*/ 1922037 w 2213217"/>
                <a:gd name="connsiteY58-22364" fmla="*/ 1432534 h 7250295"/>
                <a:gd name="connsiteX59-22365" fmla="*/ 1874412 w 2213217"/>
                <a:gd name="connsiteY59-22366" fmla="*/ 1302338 h 7250295"/>
                <a:gd name="connsiteX60-22367" fmla="*/ 1407687 w 2213217"/>
                <a:gd name="connsiteY60-22368" fmla="*/ 1134975 h 7250295"/>
                <a:gd name="connsiteX61-22369" fmla="*/ 1309221 w 2213217"/>
                <a:gd name="connsiteY61-22370" fmla="*/ 1020075 h 7250295"/>
                <a:gd name="connsiteX62-22371" fmla="*/ 1365230 w 2213217"/>
                <a:gd name="connsiteY62-22372" fmla="*/ 821521 h 7250295"/>
                <a:gd name="connsiteX63-22373" fmla="*/ 1433407 w 2213217"/>
                <a:gd name="connsiteY63-22374" fmla="*/ 622909 h 7250295"/>
                <a:gd name="connsiteX64-22375" fmla="*/ 1444916 w 2213217"/>
                <a:gd name="connsiteY64-22376" fmla="*/ 380757 h 7250295"/>
                <a:gd name="connsiteX65-22377" fmla="*/ 1330946 w 2213217"/>
                <a:gd name="connsiteY65-22378" fmla="*/ 143773 h 7250295"/>
                <a:gd name="connsiteX66-22379" fmla="*/ 1063645 w 2213217"/>
                <a:gd name="connsiteY66-22380" fmla="*/ 568 h 7250295"/>
                <a:gd name="connsiteX0-22381" fmla="*/ 1063645 w 2213217"/>
                <a:gd name="connsiteY0-22382" fmla="*/ 568 h 7250295"/>
                <a:gd name="connsiteX1-22383" fmla="*/ 809625 w 2213217"/>
                <a:gd name="connsiteY1-22384" fmla="*/ 116070 h 7250295"/>
                <a:gd name="connsiteX2-22385" fmla="*/ 685800 w 2213217"/>
                <a:gd name="connsiteY2-22386" fmla="*/ 297045 h 7250295"/>
                <a:gd name="connsiteX3-22387" fmla="*/ 704850 w 2213217"/>
                <a:gd name="connsiteY3-22388" fmla="*/ 620895 h 7250295"/>
                <a:gd name="connsiteX4-22389" fmla="*/ 838200 w 2213217"/>
                <a:gd name="connsiteY4-22390" fmla="*/ 897120 h 7250295"/>
                <a:gd name="connsiteX5-22391" fmla="*/ 742950 w 2213217"/>
                <a:gd name="connsiteY5-22392" fmla="*/ 1011420 h 7250295"/>
                <a:gd name="connsiteX6-22393" fmla="*/ 133350 w 2213217"/>
                <a:gd name="connsiteY6-22394" fmla="*/ 1220970 h 7250295"/>
                <a:gd name="connsiteX7-22395" fmla="*/ 0 w 2213217"/>
                <a:gd name="connsiteY7-22396" fmla="*/ 2211570 h 7250295"/>
                <a:gd name="connsiteX8-22397" fmla="*/ 333375 w 2213217"/>
                <a:gd name="connsiteY8-22398" fmla="*/ 3106920 h 7250295"/>
                <a:gd name="connsiteX9-22399" fmla="*/ 247650 w 2213217"/>
                <a:gd name="connsiteY9-22400" fmla="*/ 3840345 h 7250295"/>
                <a:gd name="connsiteX10-22401" fmla="*/ 371475 w 2213217"/>
                <a:gd name="connsiteY10-22402" fmla="*/ 4059420 h 7250295"/>
                <a:gd name="connsiteX11-22403" fmla="*/ 495300 w 2213217"/>
                <a:gd name="connsiteY11-22404" fmla="*/ 4278495 h 7250295"/>
                <a:gd name="connsiteX12-22405" fmla="*/ 476250 w 2213217"/>
                <a:gd name="connsiteY12-22406" fmla="*/ 4735695 h 7250295"/>
                <a:gd name="connsiteX13-22407" fmla="*/ 476250 w 2213217"/>
                <a:gd name="connsiteY13-22408" fmla="*/ 5097645 h 7250295"/>
                <a:gd name="connsiteX14-22409" fmla="*/ 371475 w 2213217"/>
                <a:gd name="connsiteY14-22410" fmla="*/ 6145395 h 7250295"/>
                <a:gd name="connsiteX15-22411" fmla="*/ 371475 w 2213217"/>
                <a:gd name="connsiteY15-22412" fmla="*/ 6621645 h 7250295"/>
                <a:gd name="connsiteX16-22413" fmla="*/ 400050 w 2213217"/>
                <a:gd name="connsiteY16-22414" fmla="*/ 6821670 h 7250295"/>
                <a:gd name="connsiteX17-22415" fmla="*/ 323850 w 2213217"/>
                <a:gd name="connsiteY17-22416" fmla="*/ 7002645 h 7250295"/>
                <a:gd name="connsiteX18-22417" fmla="*/ 533400 w 2213217"/>
                <a:gd name="connsiteY18-22418" fmla="*/ 7250295 h 7250295"/>
                <a:gd name="connsiteX19-22419" fmla="*/ 952500 w 2213217"/>
                <a:gd name="connsiteY19-22420" fmla="*/ 7240770 h 7250295"/>
                <a:gd name="connsiteX20-22421" fmla="*/ 733425 w 2213217"/>
                <a:gd name="connsiteY20-22422" fmla="*/ 6821670 h 7250295"/>
                <a:gd name="connsiteX21-22423" fmla="*/ 790575 w 2213217"/>
                <a:gd name="connsiteY21-22424" fmla="*/ 6574020 h 7250295"/>
                <a:gd name="connsiteX22-22425" fmla="*/ 762000 w 2213217"/>
                <a:gd name="connsiteY22-22426" fmla="*/ 6250170 h 7250295"/>
                <a:gd name="connsiteX23-22427" fmla="*/ 885825 w 2213217"/>
                <a:gd name="connsiteY23-22428" fmla="*/ 5411970 h 7250295"/>
                <a:gd name="connsiteX24-22429" fmla="*/ 866775 w 2213217"/>
                <a:gd name="connsiteY24-22430" fmla="*/ 5326245 h 7250295"/>
                <a:gd name="connsiteX25-22431" fmla="*/ 971550 w 2213217"/>
                <a:gd name="connsiteY25-22432" fmla="*/ 5211945 h 7250295"/>
                <a:gd name="connsiteX26-22433" fmla="*/ 973564 w 2213217"/>
                <a:gd name="connsiteY26-22434" fmla="*/ 5069070 h 7250295"/>
                <a:gd name="connsiteX27-22435" fmla="*/ 1129719 w 2213217"/>
                <a:gd name="connsiteY27-22436" fmla="*/ 4378373 h 7250295"/>
                <a:gd name="connsiteX28-22437" fmla="*/ 1276350 w 2213217"/>
                <a:gd name="connsiteY28-22438" fmla="*/ 4649970 h 7250295"/>
                <a:gd name="connsiteX29-22439" fmla="*/ 1341012 w 2213217"/>
                <a:gd name="connsiteY29-22440" fmla="*/ 4880042 h 7250295"/>
                <a:gd name="connsiteX30-22441" fmla="*/ 1310424 w 2213217"/>
                <a:gd name="connsiteY30-22442" fmla="*/ 4973880 h 7250295"/>
                <a:gd name="connsiteX31-22443" fmla="*/ 1354293 w 2213217"/>
                <a:gd name="connsiteY31-22444" fmla="*/ 5113209 h 7250295"/>
                <a:gd name="connsiteX32-22445" fmla="*/ 1262198 w 2213217"/>
                <a:gd name="connsiteY32-22446" fmla="*/ 5554244 h 7250295"/>
                <a:gd name="connsiteX33-22447" fmla="*/ 1263220 w 2213217"/>
                <a:gd name="connsiteY33-22448" fmla="*/ 6360264 h 7250295"/>
                <a:gd name="connsiteX34-22449" fmla="*/ 1336385 w 2213217"/>
                <a:gd name="connsiteY34-22450" fmla="*/ 6540277 h 7250295"/>
                <a:gd name="connsiteX35-22451" fmla="*/ 1285605 w 2213217"/>
                <a:gd name="connsiteY35-22452" fmla="*/ 6741714 h 7250295"/>
                <a:gd name="connsiteX36-22453" fmla="*/ 1303783 w 2213217"/>
                <a:gd name="connsiteY36-22454" fmla="*/ 6828040 h 7250295"/>
                <a:gd name="connsiteX37-22455" fmla="*/ 1313579 w 2213217"/>
                <a:gd name="connsiteY37-22456" fmla="*/ 7020824 h 7250295"/>
                <a:gd name="connsiteX38-22457" fmla="*/ 1760353 w 2213217"/>
                <a:gd name="connsiteY38-22458" fmla="*/ 7189119 h 7250295"/>
                <a:gd name="connsiteX39-22459" fmla="*/ 2189006 w 2213217"/>
                <a:gd name="connsiteY39-22460" fmla="*/ 7199125 h 7250295"/>
                <a:gd name="connsiteX40-22461" fmla="*/ 2171850 w 2213217"/>
                <a:gd name="connsiteY40-22462" fmla="*/ 7046786 h 7250295"/>
                <a:gd name="connsiteX41-22463" fmla="*/ 1687247 w 2213217"/>
                <a:gd name="connsiteY41-22464" fmla="*/ 6680449 h 7250295"/>
                <a:gd name="connsiteX42-22465" fmla="*/ 1708130 w 2213217"/>
                <a:gd name="connsiteY42-22466" fmla="*/ 6550072 h 7250295"/>
                <a:gd name="connsiteX43-22467" fmla="*/ 1668617 w 2213217"/>
                <a:gd name="connsiteY43-22468" fmla="*/ 6451067 h 7250295"/>
                <a:gd name="connsiteX44-22469" fmla="*/ 1657350 w 2213217"/>
                <a:gd name="connsiteY44-22470" fmla="*/ 6250170 h 7250295"/>
                <a:gd name="connsiteX45-22471" fmla="*/ 1679014 w 2213217"/>
                <a:gd name="connsiteY45-22472" fmla="*/ 5979714 h 7250295"/>
                <a:gd name="connsiteX46-22473" fmla="*/ 1727631 w 2213217"/>
                <a:gd name="connsiteY46-22474" fmla="*/ 5512209 h 7250295"/>
                <a:gd name="connsiteX47-22475" fmla="*/ 1739049 w 2213217"/>
                <a:gd name="connsiteY47-22476" fmla="*/ 5363804 h 7250295"/>
                <a:gd name="connsiteX48-22477" fmla="*/ 1797611 w 2213217"/>
                <a:gd name="connsiteY48-22478" fmla="*/ 5317321 h 7250295"/>
                <a:gd name="connsiteX49-22479" fmla="*/ 1884207 w 2213217"/>
                <a:gd name="connsiteY49-22480" fmla="*/ 5097645 h 7250295"/>
                <a:gd name="connsiteX50-22481" fmla="*/ 1909357 w 2213217"/>
                <a:gd name="connsiteY50-22482" fmla="*/ 4805496 h 7250295"/>
                <a:gd name="connsiteX51-22483" fmla="*/ 1900373 w 2213217"/>
                <a:gd name="connsiteY51-22484" fmla="*/ 4348776 h 7250295"/>
                <a:gd name="connsiteX52-22485" fmla="*/ 1881052 w 2213217"/>
                <a:gd name="connsiteY52-22486" fmla="*/ 3902573 h 7250295"/>
                <a:gd name="connsiteX53-22487" fmla="*/ 1855362 w 2213217"/>
                <a:gd name="connsiteY53-22488" fmla="*/ 3584643 h 7250295"/>
                <a:gd name="connsiteX54-22489" fmla="*/ 2056257 w 2213217"/>
                <a:gd name="connsiteY54-22490" fmla="*/ 2654077 h 7250295"/>
                <a:gd name="connsiteX55-22491" fmla="*/ 2042707 w 2213217"/>
                <a:gd name="connsiteY55-22492" fmla="*/ 2404684 h 7250295"/>
                <a:gd name="connsiteX56-22493" fmla="*/ 1981200 w 2213217"/>
                <a:gd name="connsiteY56-22494" fmla="*/ 1864914 h 7250295"/>
                <a:gd name="connsiteX57-22495" fmla="*/ 1936459 w 2213217"/>
                <a:gd name="connsiteY57-22496" fmla="*/ 1677029 h 7250295"/>
                <a:gd name="connsiteX58-22497" fmla="*/ 1922037 w 2213217"/>
                <a:gd name="connsiteY58-22498" fmla="*/ 1432534 h 7250295"/>
                <a:gd name="connsiteX59-22499" fmla="*/ 1874412 w 2213217"/>
                <a:gd name="connsiteY59-22500" fmla="*/ 1302338 h 7250295"/>
                <a:gd name="connsiteX60-22501" fmla="*/ 1407687 w 2213217"/>
                <a:gd name="connsiteY60-22502" fmla="*/ 1134975 h 7250295"/>
                <a:gd name="connsiteX61-22503" fmla="*/ 1309221 w 2213217"/>
                <a:gd name="connsiteY61-22504" fmla="*/ 1020075 h 7250295"/>
                <a:gd name="connsiteX62-22505" fmla="*/ 1365230 w 2213217"/>
                <a:gd name="connsiteY62-22506" fmla="*/ 821521 h 7250295"/>
                <a:gd name="connsiteX63-22507" fmla="*/ 1433407 w 2213217"/>
                <a:gd name="connsiteY63-22508" fmla="*/ 622909 h 7250295"/>
                <a:gd name="connsiteX64-22509" fmla="*/ 1444916 w 2213217"/>
                <a:gd name="connsiteY64-22510" fmla="*/ 380757 h 7250295"/>
                <a:gd name="connsiteX65-22511" fmla="*/ 1330946 w 2213217"/>
                <a:gd name="connsiteY65-22512" fmla="*/ 143773 h 7250295"/>
                <a:gd name="connsiteX66-22513" fmla="*/ 1063645 w 2213217"/>
                <a:gd name="connsiteY66-22514" fmla="*/ 568 h 7250295"/>
                <a:gd name="connsiteX0-22515" fmla="*/ 1063645 w 2213217"/>
                <a:gd name="connsiteY0-22516" fmla="*/ 568 h 7250295"/>
                <a:gd name="connsiteX1-22517" fmla="*/ 809625 w 2213217"/>
                <a:gd name="connsiteY1-22518" fmla="*/ 116070 h 7250295"/>
                <a:gd name="connsiteX2-22519" fmla="*/ 685800 w 2213217"/>
                <a:gd name="connsiteY2-22520" fmla="*/ 297045 h 7250295"/>
                <a:gd name="connsiteX3-22521" fmla="*/ 704850 w 2213217"/>
                <a:gd name="connsiteY3-22522" fmla="*/ 620895 h 7250295"/>
                <a:gd name="connsiteX4-22523" fmla="*/ 838200 w 2213217"/>
                <a:gd name="connsiteY4-22524" fmla="*/ 897120 h 7250295"/>
                <a:gd name="connsiteX5-22525" fmla="*/ 742950 w 2213217"/>
                <a:gd name="connsiteY5-22526" fmla="*/ 1011420 h 7250295"/>
                <a:gd name="connsiteX6-22527" fmla="*/ 133350 w 2213217"/>
                <a:gd name="connsiteY6-22528" fmla="*/ 1220970 h 7250295"/>
                <a:gd name="connsiteX7-22529" fmla="*/ 0 w 2213217"/>
                <a:gd name="connsiteY7-22530" fmla="*/ 2211570 h 7250295"/>
                <a:gd name="connsiteX8-22531" fmla="*/ 333375 w 2213217"/>
                <a:gd name="connsiteY8-22532" fmla="*/ 3106920 h 7250295"/>
                <a:gd name="connsiteX9-22533" fmla="*/ 247650 w 2213217"/>
                <a:gd name="connsiteY9-22534" fmla="*/ 3840345 h 7250295"/>
                <a:gd name="connsiteX10-22535" fmla="*/ 371475 w 2213217"/>
                <a:gd name="connsiteY10-22536" fmla="*/ 4059420 h 7250295"/>
                <a:gd name="connsiteX11-22537" fmla="*/ 495300 w 2213217"/>
                <a:gd name="connsiteY11-22538" fmla="*/ 4278495 h 7250295"/>
                <a:gd name="connsiteX12-22539" fmla="*/ 476250 w 2213217"/>
                <a:gd name="connsiteY12-22540" fmla="*/ 4735695 h 7250295"/>
                <a:gd name="connsiteX13-22541" fmla="*/ 476250 w 2213217"/>
                <a:gd name="connsiteY13-22542" fmla="*/ 5097645 h 7250295"/>
                <a:gd name="connsiteX14-22543" fmla="*/ 371475 w 2213217"/>
                <a:gd name="connsiteY14-22544" fmla="*/ 6145395 h 7250295"/>
                <a:gd name="connsiteX15-22545" fmla="*/ 371475 w 2213217"/>
                <a:gd name="connsiteY15-22546" fmla="*/ 6621645 h 7250295"/>
                <a:gd name="connsiteX16-22547" fmla="*/ 400050 w 2213217"/>
                <a:gd name="connsiteY16-22548" fmla="*/ 6821670 h 7250295"/>
                <a:gd name="connsiteX17-22549" fmla="*/ 323850 w 2213217"/>
                <a:gd name="connsiteY17-22550" fmla="*/ 7002645 h 7250295"/>
                <a:gd name="connsiteX18-22551" fmla="*/ 533400 w 2213217"/>
                <a:gd name="connsiteY18-22552" fmla="*/ 7250295 h 7250295"/>
                <a:gd name="connsiteX19-22553" fmla="*/ 952500 w 2213217"/>
                <a:gd name="connsiteY19-22554" fmla="*/ 7240770 h 7250295"/>
                <a:gd name="connsiteX20-22555" fmla="*/ 733425 w 2213217"/>
                <a:gd name="connsiteY20-22556" fmla="*/ 6821670 h 7250295"/>
                <a:gd name="connsiteX21-22557" fmla="*/ 790575 w 2213217"/>
                <a:gd name="connsiteY21-22558" fmla="*/ 6574020 h 7250295"/>
                <a:gd name="connsiteX22-22559" fmla="*/ 762000 w 2213217"/>
                <a:gd name="connsiteY22-22560" fmla="*/ 6250170 h 7250295"/>
                <a:gd name="connsiteX23-22561" fmla="*/ 885825 w 2213217"/>
                <a:gd name="connsiteY23-22562" fmla="*/ 5411970 h 7250295"/>
                <a:gd name="connsiteX24-22563" fmla="*/ 898504 w 2213217"/>
                <a:gd name="connsiteY24-22564" fmla="*/ 5308938 h 7250295"/>
                <a:gd name="connsiteX25-22565" fmla="*/ 971550 w 2213217"/>
                <a:gd name="connsiteY25-22566" fmla="*/ 5211945 h 7250295"/>
                <a:gd name="connsiteX26-22567" fmla="*/ 973564 w 2213217"/>
                <a:gd name="connsiteY26-22568" fmla="*/ 5069070 h 7250295"/>
                <a:gd name="connsiteX27-22569" fmla="*/ 1129719 w 2213217"/>
                <a:gd name="connsiteY27-22570" fmla="*/ 4378373 h 7250295"/>
                <a:gd name="connsiteX28-22571" fmla="*/ 1276350 w 2213217"/>
                <a:gd name="connsiteY28-22572" fmla="*/ 4649970 h 7250295"/>
                <a:gd name="connsiteX29-22573" fmla="*/ 1341012 w 2213217"/>
                <a:gd name="connsiteY29-22574" fmla="*/ 4880042 h 7250295"/>
                <a:gd name="connsiteX30-22575" fmla="*/ 1310424 w 2213217"/>
                <a:gd name="connsiteY30-22576" fmla="*/ 4973880 h 7250295"/>
                <a:gd name="connsiteX31-22577" fmla="*/ 1354293 w 2213217"/>
                <a:gd name="connsiteY31-22578" fmla="*/ 5113209 h 7250295"/>
                <a:gd name="connsiteX32-22579" fmla="*/ 1262198 w 2213217"/>
                <a:gd name="connsiteY32-22580" fmla="*/ 5554244 h 7250295"/>
                <a:gd name="connsiteX33-22581" fmla="*/ 1263220 w 2213217"/>
                <a:gd name="connsiteY33-22582" fmla="*/ 6360264 h 7250295"/>
                <a:gd name="connsiteX34-22583" fmla="*/ 1336385 w 2213217"/>
                <a:gd name="connsiteY34-22584" fmla="*/ 6540277 h 7250295"/>
                <a:gd name="connsiteX35-22585" fmla="*/ 1285605 w 2213217"/>
                <a:gd name="connsiteY35-22586" fmla="*/ 6741714 h 7250295"/>
                <a:gd name="connsiteX36-22587" fmla="*/ 1303783 w 2213217"/>
                <a:gd name="connsiteY36-22588" fmla="*/ 6828040 h 7250295"/>
                <a:gd name="connsiteX37-22589" fmla="*/ 1313579 w 2213217"/>
                <a:gd name="connsiteY37-22590" fmla="*/ 7020824 h 7250295"/>
                <a:gd name="connsiteX38-22591" fmla="*/ 1760353 w 2213217"/>
                <a:gd name="connsiteY38-22592" fmla="*/ 7189119 h 7250295"/>
                <a:gd name="connsiteX39-22593" fmla="*/ 2189006 w 2213217"/>
                <a:gd name="connsiteY39-22594" fmla="*/ 7199125 h 7250295"/>
                <a:gd name="connsiteX40-22595" fmla="*/ 2171850 w 2213217"/>
                <a:gd name="connsiteY40-22596" fmla="*/ 7046786 h 7250295"/>
                <a:gd name="connsiteX41-22597" fmla="*/ 1687247 w 2213217"/>
                <a:gd name="connsiteY41-22598" fmla="*/ 6680449 h 7250295"/>
                <a:gd name="connsiteX42-22599" fmla="*/ 1708130 w 2213217"/>
                <a:gd name="connsiteY42-22600" fmla="*/ 6550072 h 7250295"/>
                <a:gd name="connsiteX43-22601" fmla="*/ 1668617 w 2213217"/>
                <a:gd name="connsiteY43-22602" fmla="*/ 6451067 h 7250295"/>
                <a:gd name="connsiteX44-22603" fmla="*/ 1657350 w 2213217"/>
                <a:gd name="connsiteY44-22604" fmla="*/ 6250170 h 7250295"/>
                <a:gd name="connsiteX45-22605" fmla="*/ 1679014 w 2213217"/>
                <a:gd name="connsiteY45-22606" fmla="*/ 5979714 h 7250295"/>
                <a:gd name="connsiteX46-22607" fmla="*/ 1727631 w 2213217"/>
                <a:gd name="connsiteY46-22608" fmla="*/ 5512209 h 7250295"/>
                <a:gd name="connsiteX47-22609" fmla="*/ 1739049 w 2213217"/>
                <a:gd name="connsiteY47-22610" fmla="*/ 5363804 h 7250295"/>
                <a:gd name="connsiteX48-22611" fmla="*/ 1797611 w 2213217"/>
                <a:gd name="connsiteY48-22612" fmla="*/ 5317321 h 7250295"/>
                <a:gd name="connsiteX49-22613" fmla="*/ 1884207 w 2213217"/>
                <a:gd name="connsiteY49-22614" fmla="*/ 5097645 h 7250295"/>
                <a:gd name="connsiteX50-22615" fmla="*/ 1909357 w 2213217"/>
                <a:gd name="connsiteY50-22616" fmla="*/ 4805496 h 7250295"/>
                <a:gd name="connsiteX51-22617" fmla="*/ 1900373 w 2213217"/>
                <a:gd name="connsiteY51-22618" fmla="*/ 4348776 h 7250295"/>
                <a:gd name="connsiteX52-22619" fmla="*/ 1881052 w 2213217"/>
                <a:gd name="connsiteY52-22620" fmla="*/ 3902573 h 7250295"/>
                <a:gd name="connsiteX53-22621" fmla="*/ 1855362 w 2213217"/>
                <a:gd name="connsiteY53-22622" fmla="*/ 3584643 h 7250295"/>
                <a:gd name="connsiteX54-22623" fmla="*/ 2056257 w 2213217"/>
                <a:gd name="connsiteY54-22624" fmla="*/ 2654077 h 7250295"/>
                <a:gd name="connsiteX55-22625" fmla="*/ 2042707 w 2213217"/>
                <a:gd name="connsiteY55-22626" fmla="*/ 2404684 h 7250295"/>
                <a:gd name="connsiteX56-22627" fmla="*/ 1981200 w 2213217"/>
                <a:gd name="connsiteY56-22628" fmla="*/ 1864914 h 7250295"/>
                <a:gd name="connsiteX57-22629" fmla="*/ 1936459 w 2213217"/>
                <a:gd name="connsiteY57-22630" fmla="*/ 1677029 h 7250295"/>
                <a:gd name="connsiteX58-22631" fmla="*/ 1922037 w 2213217"/>
                <a:gd name="connsiteY58-22632" fmla="*/ 1432534 h 7250295"/>
                <a:gd name="connsiteX59-22633" fmla="*/ 1874412 w 2213217"/>
                <a:gd name="connsiteY59-22634" fmla="*/ 1302338 h 7250295"/>
                <a:gd name="connsiteX60-22635" fmla="*/ 1407687 w 2213217"/>
                <a:gd name="connsiteY60-22636" fmla="*/ 1134975 h 7250295"/>
                <a:gd name="connsiteX61-22637" fmla="*/ 1309221 w 2213217"/>
                <a:gd name="connsiteY61-22638" fmla="*/ 1020075 h 7250295"/>
                <a:gd name="connsiteX62-22639" fmla="*/ 1365230 w 2213217"/>
                <a:gd name="connsiteY62-22640" fmla="*/ 821521 h 7250295"/>
                <a:gd name="connsiteX63-22641" fmla="*/ 1433407 w 2213217"/>
                <a:gd name="connsiteY63-22642" fmla="*/ 622909 h 7250295"/>
                <a:gd name="connsiteX64-22643" fmla="*/ 1444916 w 2213217"/>
                <a:gd name="connsiteY64-22644" fmla="*/ 380757 h 7250295"/>
                <a:gd name="connsiteX65-22645" fmla="*/ 1330946 w 2213217"/>
                <a:gd name="connsiteY65-22646" fmla="*/ 143773 h 7250295"/>
                <a:gd name="connsiteX66-22647" fmla="*/ 1063645 w 2213217"/>
                <a:gd name="connsiteY66-22648" fmla="*/ 568 h 7250295"/>
                <a:gd name="connsiteX0-22649" fmla="*/ 1063645 w 2213217"/>
                <a:gd name="connsiteY0-22650" fmla="*/ 568 h 7250295"/>
                <a:gd name="connsiteX1-22651" fmla="*/ 809625 w 2213217"/>
                <a:gd name="connsiteY1-22652" fmla="*/ 116070 h 7250295"/>
                <a:gd name="connsiteX2-22653" fmla="*/ 685800 w 2213217"/>
                <a:gd name="connsiteY2-22654" fmla="*/ 297045 h 7250295"/>
                <a:gd name="connsiteX3-22655" fmla="*/ 704850 w 2213217"/>
                <a:gd name="connsiteY3-22656" fmla="*/ 620895 h 7250295"/>
                <a:gd name="connsiteX4-22657" fmla="*/ 838200 w 2213217"/>
                <a:gd name="connsiteY4-22658" fmla="*/ 897120 h 7250295"/>
                <a:gd name="connsiteX5-22659" fmla="*/ 742950 w 2213217"/>
                <a:gd name="connsiteY5-22660" fmla="*/ 1011420 h 7250295"/>
                <a:gd name="connsiteX6-22661" fmla="*/ 133350 w 2213217"/>
                <a:gd name="connsiteY6-22662" fmla="*/ 1220970 h 7250295"/>
                <a:gd name="connsiteX7-22663" fmla="*/ 0 w 2213217"/>
                <a:gd name="connsiteY7-22664" fmla="*/ 2211570 h 7250295"/>
                <a:gd name="connsiteX8-22665" fmla="*/ 333375 w 2213217"/>
                <a:gd name="connsiteY8-22666" fmla="*/ 3106920 h 7250295"/>
                <a:gd name="connsiteX9-22667" fmla="*/ 247650 w 2213217"/>
                <a:gd name="connsiteY9-22668" fmla="*/ 3840345 h 7250295"/>
                <a:gd name="connsiteX10-22669" fmla="*/ 371475 w 2213217"/>
                <a:gd name="connsiteY10-22670" fmla="*/ 4059420 h 7250295"/>
                <a:gd name="connsiteX11-22671" fmla="*/ 495300 w 2213217"/>
                <a:gd name="connsiteY11-22672" fmla="*/ 4278495 h 7250295"/>
                <a:gd name="connsiteX12-22673" fmla="*/ 476250 w 2213217"/>
                <a:gd name="connsiteY12-22674" fmla="*/ 4735695 h 7250295"/>
                <a:gd name="connsiteX13-22675" fmla="*/ 476250 w 2213217"/>
                <a:gd name="connsiteY13-22676" fmla="*/ 5097645 h 7250295"/>
                <a:gd name="connsiteX14-22677" fmla="*/ 371475 w 2213217"/>
                <a:gd name="connsiteY14-22678" fmla="*/ 6145395 h 7250295"/>
                <a:gd name="connsiteX15-22679" fmla="*/ 371475 w 2213217"/>
                <a:gd name="connsiteY15-22680" fmla="*/ 6621645 h 7250295"/>
                <a:gd name="connsiteX16-22681" fmla="*/ 400050 w 2213217"/>
                <a:gd name="connsiteY16-22682" fmla="*/ 6821670 h 7250295"/>
                <a:gd name="connsiteX17-22683" fmla="*/ 323850 w 2213217"/>
                <a:gd name="connsiteY17-22684" fmla="*/ 7002645 h 7250295"/>
                <a:gd name="connsiteX18-22685" fmla="*/ 533400 w 2213217"/>
                <a:gd name="connsiteY18-22686" fmla="*/ 7250295 h 7250295"/>
                <a:gd name="connsiteX19-22687" fmla="*/ 952500 w 2213217"/>
                <a:gd name="connsiteY19-22688" fmla="*/ 7240770 h 7250295"/>
                <a:gd name="connsiteX20-22689" fmla="*/ 733425 w 2213217"/>
                <a:gd name="connsiteY20-22690" fmla="*/ 6821670 h 7250295"/>
                <a:gd name="connsiteX21-22691" fmla="*/ 790575 w 2213217"/>
                <a:gd name="connsiteY21-22692" fmla="*/ 6574020 h 7250295"/>
                <a:gd name="connsiteX22-22693" fmla="*/ 762000 w 2213217"/>
                <a:gd name="connsiteY22-22694" fmla="*/ 6250170 h 7250295"/>
                <a:gd name="connsiteX23-22695" fmla="*/ 885825 w 2213217"/>
                <a:gd name="connsiteY23-22696" fmla="*/ 5411970 h 7250295"/>
                <a:gd name="connsiteX24-22697" fmla="*/ 898504 w 2213217"/>
                <a:gd name="connsiteY24-22698" fmla="*/ 5308938 h 7250295"/>
                <a:gd name="connsiteX25-22699" fmla="*/ 971550 w 2213217"/>
                <a:gd name="connsiteY25-22700" fmla="*/ 5211945 h 7250295"/>
                <a:gd name="connsiteX26-22701" fmla="*/ 973564 w 2213217"/>
                <a:gd name="connsiteY26-22702" fmla="*/ 5069070 h 7250295"/>
                <a:gd name="connsiteX27-22703" fmla="*/ 1129719 w 2213217"/>
                <a:gd name="connsiteY27-22704" fmla="*/ 4378373 h 7250295"/>
                <a:gd name="connsiteX28-22705" fmla="*/ 1276350 w 2213217"/>
                <a:gd name="connsiteY28-22706" fmla="*/ 4649970 h 7250295"/>
                <a:gd name="connsiteX29-22707" fmla="*/ 1341012 w 2213217"/>
                <a:gd name="connsiteY29-22708" fmla="*/ 4880042 h 7250295"/>
                <a:gd name="connsiteX30-22709" fmla="*/ 1310424 w 2213217"/>
                <a:gd name="connsiteY30-22710" fmla="*/ 4973880 h 7250295"/>
                <a:gd name="connsiteX31-22711" fmla="*/ 1354293 w 2213217"/>
                <a:gd name="connsiteY31-22712" fmla="*/ 5113209 h 7250295"/>
                <a:gd name="connsiteX32-22713" fmla="*/ 1262198 w 2213217"/>
                <a:gd name="connsiteY32-22714" fmla="*/ 5554244 h 7250295"/>
                <a:gd name="connsiteX33-22715" fmla="*/ 1263220 w 2213217"/>
                <a:gd name="connsiteY33-22716" fmla="*/ 6360264 h 7250295"/>
                <a:gd name="connsiteX34-22717" fmla="*/ 1336385 w 2213217"/>
                <a:gd name="connsiteY34-22718" fmla="*/ 6540277 h 7250295"/>
                <a:gd name="connsiteX35-22719" fmla="*/ 1285605 w 2213217"/>
                <a:gd name="connsiteY35-22720" fmla="*/ 6741714 h 7250295"/>
                <a:gd name="connsiteX36-22721" fmla="*/ 1303783 w 2213217"/>
                <a:gd name="connsiteY36-22722" fmla="*/ 6828040 h 7250295"/>
                <a:gd name="connsiteX37-22723" fmla="*/ 1313579 w 2213217"/>
                <a:gd name="connsiteY37-22724" fmla="*/ 7020824 h 7250295"/>
                <a:gd name="connsiteX38-22725" fmla="*/ 1760353 w 2213217"/>
                <a:gd name="connsiteY38-22726" fmla="*/ 7189119 h 7250295"/>
                <a:gd name="connsiteX39-22727" fmla="*/ 2189006 w 2213217"/>
                <a:gd name="connsiteY39-22728" fmla="*/ 7199125 h 7250295"/>
                <a:gd name="connsiteX40-22729" fmla="*/ 2171850 w 2213217"/>
                <a:gd name="connsiteY40-22730" fmla="*/ 7046786 h 7250295"/>
                <a:gd name="connsiteX41-22731" fmla="*/ 1687247 w 2213217"/>
                <a:gd name="connsiteY41-22732" fmla="*/ 6680449 h 7250295"/>
                <a:gd name="connsiteX42-22733" fmla="*/ 1708130 w 2213217"/>
                <a:gd name="connsiteY42-22734" fmla="*/ 6550072 h 7250295"/>
                <a:gd name="connsiteX43-22735" fmla="*/ 1668617 w 2213217"/>
                <a:gd name="connsiteY43-22736" fmla="*/ 6451067 h 7250295"/>
                <a:gd name="connsiteX44-22737" fmla="*/ 1657350 w 2213217"/>
                <a:gd name="connsiteY44-22738" fmla="*/ 6250170 h 7250295"/>
                <a:gd name="connsiteX45-22739" fmla="*/ 1679014 w 2213217"/>
                <a:gd name="connsiteY45-22740" fmla="*/ 5979714 h 7250295"/>
                <a:gd name="connsiteX46-22741" fmla="*/ 1727631 w 2213217"/>
                <a:gd name="connsiteY46-22742" fmla="*/ 5512209 h 7250295"/>
                <a:gd name="connsiteX47-22743" fmla="*/ 1739049 w 2213217"/>
                <a:gd name="connsiteY47-22744" fmla="*/ 5363804 h 7250295"/>
                <a:gd name="connsiteX48-22745" fmla="*/ 1797611 w 2213217"/>
                <a:gd name="connsiteY48-22746" fmla="*/ 5317321 h 7250295"/>
                <a:gd name="connsiteX49-22747" fmla="*/ 1884207 w 2213217"/>
                <a:gd name="connsiteY49-22748" fmla="*/ 5097645 h 7250295"/>
                <a:gd name="connsiteX50-22749" fmla="*/ 1909357 w 2213217"/>
                <a:gd name="connsiteY50-22750" fmla="*/ 4805496 h 7250295"/>
                <a:gd name="connsiteX51-22751" fmla="*/ 1900373 w 2213217"/>
                <a:gd name="connsiteY51-22752" fmla="*/ 4348776 h 7250295"/>
                <a:gd name="connsiteX52-22753" fmla="*/ 1881052 w 2213217"/>
                <a:gd name="connsiteY52-22754" fmla="*/ 3902573 h 7250295"/>
                <a:gd name="connsiteX53-22755" fmla="*/ 1855362 w 2213217"/>
                <a:gd name="connsiteY53-22756" fmla="*/ 3584643 h 7250295"/>
                <a:gd name="connsiteX54-22757" fmla="*/ 2056257 w 2213217"/>
                <a:gd name="connsiteY54-22758" fmla="*/ 2654077 h 7250295"/>
                <a:gd name="connsiteX55-22759" fmla="*/ 2042707 w 2213217"/>
                <a:gd name="connsiteY55-22760" fmla="*/ 2404684 h 7250295"/>
                <a:gd name="connsiteX56-22761" fmla="*/ 1981200 w 2213217"/>
                <a:gd name="connsiteY56-22762" fmla="*/ 1864914 h 7250295"/>
                <a:gd name="connsiteX57-22763" fmla="*/ 1936459 w 2213217"/>
                <a:gd name="connsiteY57-22764" fmla="*/ 1677029 h 7250295"/>
                <a:gd name="connsiteX58-22765" fmla="*/ 1922037 w 2213217"/>
                <a:gd name="connsiteY58-22766" fmla="*/ 1432534 h 7250295"/>
                <a:gd name="connsiteX59-22767" fmla="*/ 1874412 w 2213217"/>
                <a:gd name="connsiteY59-22768" fmla="*/ 1302338 h 7250295"/>
                <a:gd name="connsiteX60-22769" fmla="*/ 1407687 w 2213217"/>
                <a:gd name="connsiteY60-22770" fmla="*/ 1134975 h 7250295"/>
                <a:gd name="connsiteX61-22771" fmla="*/ 1309221 w 2213217"/>
                <a:gd name="connsiteY61-22772" fmla="*/ 1020075 h 7250295"/>
                <a:gd name="connsiteX62-22773" fmla="*/ 1365230 w 2213217"/>
                <a:gd name="connsiteY62-22774" fmla="*/ 821521 h 7250295"/>
                <a:gd name="connsiteX63-22775" fmla="*/ 1433407 w 2213217"/>
                <a:gd name="connsiteY63-22776" fmla="*/ 622909 h 7250295"/>
                <a:gd name="connsiteX64-22777" fmla="*/ 1444916 w 2213217"/>
                <a:gd name="connsiteY64-22778" fmla="*/ 380757 h 7250295"/>
                <a:gd name="connsiteX65-22779" fmla="*/ 1330946 w 2213217"/>
                <a:gd name="connsiteY65-22780" fmla="*/ 143773 h 7250295"/>
                <a:gd name="connsiteX66-22781" fmla="*/ 1063645 w 2213217"/>
                <a:gd name="connsiteY66-22782" fmla="*/ 568 h 7250295"/>
                <a:gd name="connsiteX0-22783" fmla="*/ 1063645 w 2213217"/>
                <a:gd name="connsiteY0-22784" fmla="*/ 568 h 7250295"/>
                <a:gd name="connsiteX1-22785" fmla="*/ 809625 w 2213217"/>
                <a:gd name="connsiteY1-22786" fmla="*/ 116070 h 7250295"/>
                <a:gd name="connsiteX2-22787" fmla="*/ 685800 w 2213217"/>
                <a:gd name="connsiteY2-22788" fmla="*/ 297045 h 7250295"/>
                <a:gd name="connsiteX3-22789" fmla="*/ 704850 w 2213217"/>
                <a:gd name="connsiteY3-22790" fmla="*/ 620895 h 7250295"/>
                <a:gd name="connsiteX4-22791" fmla="*/ 838200 w 2213217"/>
                <a:gd name="connsiteY4-22792" fmla="*/ 897120 h 7250295"/>
                <a:gd name="connsiteX5-22793" fmla="*/ 742950 w 2213217"/>
                <a:gd name="connsiteY5-22794" fmla="*/ 1011420 h 7250295"/>
                <a:gd name="connsiteX6-22795" fmla="*/ 133350 w 2213217"/>
                <a:gd name="connsiteY6-22796" fmla="*/ 1220970 h 7250295"/>
                <a:gd name="connsiteX7-22797" fmla="*/ 0 w 2213217"/>
                <a:gd name="connsiteY7-22798" fmla="*/ 2211570 h 7250295"/>
                <a:gd name="connsiteX8-22799" fmla="*/ 333375 w 2213217"/>
                <a:gd name="connsiteY8-22800" fmla="*/ 3106920 h 7250295"/>
                <a:gd name="connsiteX9-22801" fmla="*/ 247650 w 2213217"/>
                <a:gd name="connsiteY9-22802" fmla="*/ 3840345 h 7250295"/>
                <a:gd name="connsiteX10-22803" fmla="*/ 371475 w 2213217"/>
                <a:gd name="connsiteY10-22804" fmla="*/ 4059420 h 7250295"/>
                <a:gd name="connsiteX11-22805" fmla="*/ 495300 w 2213217"/>
                <a:gd name="connsiteY11-22806" fmla="*/ 4278495 h 7250295"/>
                <a:gd name="connsiteX12-22807" fmla="*/ 476250 w 2213217"/>
                <a:gd name="connsiteY12-22808" fmla="*/ 4735695 h 7250295"/>
                <a:gd name="connsiteX13-22809" fmla="*/ 476250 w 2213217"/>
                <a:gd name="connsiteY13-22810" fmla="*/ 5097645 h 7250295"/>
                <a:gd name="connsiteX14-22811" fmla="*/ 371475 w 2213217"/>
                <a:gd name="connsiteY14-22812" fmla="*/ 6145395 h 7250295"/>
                <a:gd name="connsiteX15-22813" fmla="*/ 371475 w 2213217"/>
                <a:gd name="connsiteY15-22814" fmla="*/ 6621645 h 7250295"/>
                <a:gd name="connsiteX16-22815" fmla="*/ 400050 w 2213217"/>
                <a:gd name="connsiteY16-22816" fmla="*/ 6821670 h 7250295"/>
                <a:gd name="connsiteX17-22817" fmla="*/ 323850 w 2213217"/>
                <a:gd name="connsiteY17-22818" fmla="*/ 7002645 h 7250295"/>
                <a:gd name="connsiteX18-22819" fmla="*/ 533400 w 2213217"/>
                <a:gd name="connsiteY18-22820" fmla="*/ 7250295 h 7250295"/>
                <a:gd name="connsiteX19-22821" fmla="*/ 952500 w 2213217"/>
                <a:gd name="connsiteY19-22822" fmla="*/ 7240770 h 7250295"/>
                <a:gd name="connsiteX20-22823" fmla="*/ 733425 w 2213217"/>
                <a:gd name="connsiteY20-22824" fmla="*/ 6821670 h 7250295"/>
                <a:gd name="connsiteX21-22825" fmla="*/ 790575 w 2213217"/>
                <a:gd name="connsiteY21-22826" fmla="*/ 6574020 h 7250295"/>
                <a:gd name="connsiteX22-22827" fmla="*/ 762000 w 2213217"/>
                <a:gd name="connsiteY22-22828" fmla="*/ 6250170 h 7250295"/>
                <a:gd name="connsiteX23-22829" fmla="*/ 885825 w 2213217"/>
                <a:gd name="connsiteY23-22830" fmla="*/ 5411970 h 7250295"/>
                <a:gd name="connsiteX24-22831" fmla="*/ 898504 w 2213217"/>
                <a:gd name="connsiteY24-22832" fmla="*/ 5308938 h 7250295"/>
                <a:gd name="connsiteX25-22833" fmla="*/ 971550 w 2213217"/>
                <a:gd name="connsiteY25-22834" fmla="*/ 5211945 h 7250295"/>
                <a:gd name="connsiteX26-22835" fmla="*/ 973564 w 2213217"/>
                <a:gd name="connsiteY26-22836" fmla="*/ 5069070 h 7250295"/>
                <a:gd name="connsiteX27-22837" fmla="*/ 1129719 w 2213217"/>
                <a:gd name="connsiteY27-22838" fmla="*/ 4378373 h 7250295"/>
                <a:gd name="connsiteX28-22839" fmla="*/ 1276350 w 2213217"/>
                <a:gd name="connsiteY28-22840" fmla="*/ 4649970 h 7250295"/>
                <a:gd name="connsiteX29-22841" fmla="*/ 1341012 w 2213217"/>
                <a:gd name="connsiteY29-22842" fmla="*/ 4880042 h 7250295"/>
                <a:gd name="connsiteX30-22843" fmla="*/ 1310424 w 2213217"/>
                <a:gd name="connsiteY30-22844" fmla="*/ 4973880 h 7250295"/>
                <a:gd name="connsiteX31-22845" fmla="*/ 1354293 w 2213217"/>
                <a:gd name="connsiteY31-22846" fmla="*/ 5113209 h 7250295"/>
                <a:gd name="connsiteX32-22847" fmla="*/ 1262198 w 2213217"/>
                <a:gd name="connsiteY32-22848" fmla="*/ 5554244 h 7250295"/>
                <a:gd name="connsiteX33-22849" fmla="*/ 1263220 w 2213217"/>
                <a:gd name="connsiteY33-22850" fmla="*/ 6360264 h 7250295"/>
                <a:gd name="connsiteX34-22851" fmla="*/ 1336385 w 2213217"/>
                <a:gd name="connsiteY34-22852" fmla="*/ 6540277 h 7250295"/>
                <a:gd name="connsiteX35-22853" fmla="*/ 1285605 w 2213217"/>
                <a:gd name="connsiteY35-22854" fmla="*/ 6741714 h 7250295"/>
                <a:gd name="connsiteX36-22855" fmla="*/ 1303783 w 2213217"/>
                <a:gd name="connsiteY36-22856" fmla="*/ 6828040 h 7250295"/>
                <a:gd name="connsiteX37-22857" fmla="*/ 1313579 w 2213217"/>
                <a:gd name="connsiteY37-22858" fmla="*/ 7020824 h 7250295"/>
                <a:gd name="connsiteX38-22859" fmla="*/ 1760353 w 2213217"/>
                <a:gd name="connsiteY38-22860" fmla="*/ 7189119 h 7250295"/>
                <a:gd name="connsiteX39-22861" fmla="*/ 2189006 w 2213217"/>
                <a:gd name="connsiteY39-22862" fmla="*/ 7199125 h 7250295"/>
                <a:gd name="connsiteX40-22863" fmla="*/ 2171850 w 2213217"/>
                <a:gd name="connsiteY40-22864" fmla="*/ 7046786 h 7250295"/>
                <a:gd name="connsiteX41-22865" fmla="*/ 1687247 w 2213217"/>
                <a:gd name="connsiteY41-22866" fmla="*/ 6680449 h 7250295"/>
                <a:gd name="connsiteX42-22867" fmla="*/ 1708130 w 2213217"/>
                <a:gd name="connsiteY42-22868" fmla="*/ 6550072 h 7250295"/>
                <a:gd name="connsiteX43-22869" fmla="*/ 1668617 w 2213217"/>
                <a:gd name="connsiteY43-22870" fmla="*/ 6451067 h 7250295"/>
                <a:gd name="connsiteX44-22871" fmla="*/ 1657350 w 2213217"/>
                <a:gd name="connsiteY44-22872" fmla="*/ 6250170 h 7250295"/>
                <a:gd name="connsiteX45-22873" fmla="*/ 1679014 w 2213217"/>
                <a:gd name="connsiteY45-22874" fmla="*/ 5979714 h 7250295"/>
                <a:gd name="connsiteX46-22875" fmla="*/ 1727631 w 2213217"/>
                <a:gd name="connsiteY46-22876" fmla="*/ 5512209 h 7250295"/>
                <a:gd name="connsiteX47-22877" fmla="*/ 1739049 w 2213217"/>
                <a:gd name="connsiteY47-22878" fmla="*/ 5363804 h 7250295"/>
                <a:gd name="connsiteX48-22879" fmla="*/ 1797611 w 2213217"/>
                <a:gd name="connsiteY48-22880" fmla="*/ 5317321 h 7250295"/>
                <a:gd name="connsiteX49-22881" fmla="*/ 1884207 w 2213217"/>
                <a:gd name="connsiteY49-22882" fmla="*/ 5097645 h 7250295"/>
                <a:gd name="connsiteX50-22883" fmla="*/ 1909357 w 2213217"/>
                <a:gd name="connsiteY50-22884" fmla="*/ 4805496 h 7250295"/>
                <a:gd name="connsiteX51-22885" fmla="*/ 1900373 w 2213217"/>
                <a:gd name="connsiteY51-22886" fmla="*/ 4348776 h 7250295"/>
                <a:gd name="connsiteX52-22887" fmla="*/ 1881052 w 2213217"/>
                <a:gd name="connsiteY52-22888" fmla="*/ 3902573 h 7250295"/>
                <a:gd name="connsiteX53-22889" fmla="*/ 1855362 w 2213217"/>
                <a:gd name="connsiteY53-22890" fmla="*/ 3584643 h 7250295"/>
                <a:gd name="connsiteX54-22891" fmla="*/ 2056257 w 2213217"/>
                <a:gd name="connsiteY54-22892" fmla="*/ 2654077 h 7250295"/>
                <a:gd name="connsiteX55-22893" fmla="*/ 2042707 w 2213217"/>
                <a:gd name="connsiteY55-22894" fmla="*/ 2404684 h 7250295"/>
                <a:gd name="connsiteX56-22895" fmla="*/ 1981200 w 2213217"/>
                <a:gd name="connsiteY56-22896" fmla="*/ 1864914 h 7250295"/>
                <a:gd name="connsiteX57-22897" fmla="*/ 1936459 w 2213217"/>
                <a:gd name="connsiteY57-22898" fmla="*/ 1677029 h 7250295"/>
                <a:gd name="connsiteX58-22899" fmla="*/ 1922037 w 2213217"/>
                <a:gd name="connsiteY58-22900" fmla="*/ 1432534 h 7250295"/>
                <a:gd name="connsiteX59-22901" fmla="*/ 1874412 w 2213217"/>
                <a:gd name="connsiteY59-22902" fmla="*/ 1302338 h 7250295"/>
                <a:gd name="connsiteX60-22903" fmla="*/ 1407687 w 2213217"/>
                <a:gd name="connsiteY60-22904" fmla="*/ 1134975 h 7250295"/>
                <a:gd name="connsiteX61-22905" fmla="*/ 1309221 w 2213217"/>
                <a:gd name="connsiteY61-22906" fmla="*/ 1020075 h 7250295"/>
                <a:gd name="connsiteX62-22907" fmla="*/ 1365230 w 2213217"/>
                <a:gd name="connsiteY62-22908" fmla="*/ 821521 h 7250295"/>
                <a:gd name="connsiteX63-22909" fmla="*/ 1433407 w 2213217"/>
                <a:gd name="connsiteY63-22910" fmla="*/ 622909 h 7250295"/>
                <a:gd name="connsiteX64-22911" fmla="*/ 1444916 w 2213217"/>
                <a:gd name="connsiteY64-22912" fmla="*/ 380757 h 7250295"/>
                <a:gd name="connsiteX65-22913" fmla="*/ 1330946 w 2213217"/>
                <a:gd name="connsiteY65-22914" fmla="*/ 143773 h 7250295"/>
                <a:gd name="connsiteX66-22915" fmla="*/ 1063645 w 2213217"/>
                <a:gd name="connsiteY66-22916" fmla="*/ 568 h 7250295"/>
                <a:gd name="connsiteX0-22917" fmla="*/ 1063645 w 2213217"/>
                <a:gd name="connsiteY0-22918" fmla="*/ 568 h 7250295"/>
                <a:gd name="connsiteX1-22919" fmla="*/ 809625 w 2213217"/>
                <a:gd name="connsiteY1-22920" fmla="*/ 116070 h 7250295"/>
                <a:gd name="connsiteX2-22921" fmla="*/ 685800 w 2213217"/>
                <a:gd name="connsiteY2-22922" fmla="*/ 297045 h 7250295"/>
                <a:gd name="connsiteX3-22923" fmla="*/ 704850 w 2213217"/>
                <a:gd name="connsiteY3-22924" fmla="*/ 620895 h 7250295"/>
                <a:gd name="connsiteX4-22925" fmla="*/ 838200 w 2213217"/>
                <a:gd name="connsiteY4-22926" fmla="*/ 897120 h 7250295"/>
                <a:gd name="connsiteX5-22927" fmla="*/ 742950 w 2213217"/>
                <a:gd name="connsiteY5-22928" fmla="*/ 1011420 h 7250295"/>
                <a:gd name="connsiteX6-22929" fmla="*/ 133350 w 2213217"/>
                <a:gd name="connsiteY6-22930" fmla="*/ 1220970 h 7250295"/>
                <a:gd name="connsiteX7-22931" fmla="*/ 0 w 2213217"/>
                <a:gd name="connsiteY7-22932" fmla="*/ 2211570 h 7250295"/>
                <a:gd name="connsiteX8-22933" fmla="*/ 333375 w 2213217"/>
                <a:gd name="connsiteY8-22934" fmla="*/ 3106920 h 7250295"/>
                <a:gd name="connsiteX9-22935" fmla="*/ 247650 w 2213217"/>
                <a:gd name="connsiteY9-22936" fmla="*/ 3840345 h 7250295"/>
                <a:gd name="connsiteX10-22937" fmla="*/ 371475 w 2213217"/>
                <a:gd name="connsiteY10-22938" fmla="*/ 4059420 h 7250295"/>
                <a:gd name="connsiteX11-22939" fmla="*/ 495300 w 2213217"/>
                <a:gd name="connsiteY11-22940" fmla="*/ 4278495 h 7250295"/>
                <a:gd name="connsiteX12-22941" fmla="*/ 476250 w 2213217"/>
                <a:gd name="connsiteY12-22942" fmla="*/ 4735695 h 7250295"/>
                <a:gd name="connsiteX13-22943" fmla="*/ 476250 w 2213217"/>
                <a:gd name="connsiteY13-22944" fmla="*/ 5097645 h 7250295"/>
                <a:gd name="connsiteX14-22945" fmla="*/ 371475 w 2213217"/>
                <a:gd name="connsiteY14-22946" fmla="*/ 6145395 h 7250295"/>
                <a:gd name="connsiteX15-22947" fmla="*/ 371475 w 2213217"/>
                <a:gd name="connsiteY15-22948" fmla="*/ 6621645 h 7250295"/>
                <a:gd name="connsiteX16-22949" fmla="*/ 400050 w 2213217"/>
                <a:gd name="connsiteY16-22950" fmla="*/ 6821670 h 7250295"/>
                <a:gd name="connsiteX17-22951" fmla="*/ 323850 w 2213217"/>
                <a:gd name="connsiteY17-22952" fmla="*/ 7002645 h 7250295"/>
                <a:gd name="connsiteX18-22953" fmla="*/ 533400 w 2213217"/>
                <a:gd name="connsiteY18-22954" fmla="*/ 7250295 h 7250295"/>
                <a:gd name="connsiteX19-22955" fmla="*/ 952500 w 2213217"/>
                <a:gd name="connsiteY19-22956" fmla="*/ 7240770 h 7250295"/>
                <a:gd name="connsiteX20-22957" fmla="*/ 733425 w 2213217"/>
                <a:gd name="connsiteY20-22958" fmla="*/ 6821670 h 7250295"/>
                <a:gd name="connsiteX21-22959" fmla="*/ 790575 w 2213217"/>
                <a:gd name="connsiteY21-22960" fmla="*/ 6574020 h 7250295"/>
                <a:gd name="connsiteX22-22961" fmla="*/ 762000 w 2213217"/>
                <a:gd name="connsiteY22-22962" fmla="*/ 6250170 h 7250295"/>
                <a:gd name="connsiteX23-22963" fmla="*/ 914671 w 2213217"/>
                <a:gd name="connsiteY23-22964" fmla="*/ 5380240 h 7250295"/>
                <a:gd name="connsiteX24-22965" fmla="*/ 898504 w 2213217"/>
                <a:gd name="connsiteY24-22966" fmla="*/ 5308938 h 7250295"/>
                <a:gd name="connsiteX25-22967" fmla="*/ 971550 w 2213217"/>
                <a:gd name="connsiteY25-22968" fmla="*/ 5211945 h 7250295"/>
                <a:gd name="connsiteX26-22969" fmla="*/ 973564 w 2213217"/>
                <a:gd name="connsiteY26-22970" fmla="*/ 5069070 h 7250295"/>
                <a:gd name="connsiteX27-22971" fmla="*/ 1129719 w 2213217"/>
                <a:gd name="connsiteY27-22972" fmla="*/ 4378373 h 7250295"/>
                <a:gd name="connsiteX28-22973" fmla="*/ 1276350 w 2213217"/>
                <a:gd name="connsiteY28-22974" fmla="*/ 4649970 h 7250295"/>
                <a:gd name="connsiteX29-22975" fmla="*/ 1341012 w 2213217"/>
                <a:gd name="connsiteY29-22976" fmla="*/ 4880042 h 7250295"/>
                <a:gd name="connsiteX30-22977" fmla="*/ 1310424 w 2213217"/>
                <a:gd name="connsiteY30-22978" fmla="*/ 4973880 h 7250295"/>
                <a:gd name="connsiteX31-22979" fmla="*/ 1354293 w 2213217"/>
                <a:gd name="connsiteY31-22980" fmla="*/ 5113209 h 7250295"/>
                <a:gd name="connsiteX32-22981" fmla="*/ 1262198 w 2213217"/>
                <a:gd name="connsiteY32-22982" fmla="*/ 5554244 h 7250295"/>
                <a:gd name="connsiteX33-22983" fmla="*/ 1263220 w 2213217"/>
                <a:gd name="connsiteY33-22984" fmla="*/ 6360264 h 7250295"/>
                <a:gd name="connsiteX34-22985" fmla="*/ 1336385 w 2213217"/>
                <a:gd name="connsiteY34-22986" fmla="*/ 6540277 h 7250295"/>
                <a:gd name="connsiteX35-22987" fmla="*/ 1285605 w 2213217"/>
                <a:gd name="connsiteY35-22988" fmla="*/ 6741714 h 7250295"/>
                <a:gd name="connsiteX36-22989" fmla="*/ 1303783 w 2213217"/>
                <a:gd name="connsiteY36-22990" fmla="*/ 6828040 h 7250295"/>
                <a:gd name="connsiteX37-22991" fmla="*/ 1313579 w 2213217"/>
                <a:gd name="connsiteY37-22992" fmla="*/ 7020824 h 7250295"/>
                <a:gd name="connsiteX38-22993" fmla="*/ 1760353 w 2213217"/>
                <a:gd name="connsiteY38-22994" fmla="*/ 7189119 h 7250295"/>
                <a:gd name="connsiteX39-22995" fmla="*/ 2189006 w 2213217"/>
                <a:gd name="connsiteY39-22996" fmla="*/ 7199125 h 7250295"/>
                <a:gd name="connsiteX40-22997" fmla="*/ 2171850 w 2213217"/>
                <a:gd name="connsiteY40-22998" fmla="*/ 7046786 h 7250295"/>
                <a:gd name="connsiteX41-22999" fmla="*/ 1687247 w 2213217"/>
                <a:gd name="connsiteY41-23000" fmla="*/ 6680449 h 7250295"/>
                <a:gd name="connsiteX42-23001" fmla="*/ 1708130 w 2213217"/>
                <a:gd name="connsiteY42-23002" fmla="*/ 6550072 h 7250295"/>
                <a:gd name="connsiteX43-23003" fmla="*/ 1668617 w 2213217"/>
                <a:gd name="connsiteY43-23004" fmla="*/ 6451067 h 7250295"/>
                <a:gd name="connsiteX44-23005" fmla="*/ 1657350 w 2213217"/>
                <a:gd name="connsiteY44-23006" fmla="*/ 6250170 h 7250295"/>
                <a:gd name="connsiteX45-23007" fmla="*/ 1679014 w 2213217"/>
                <a:gd name="connsiteY45-23008" fmla="*/ 5979714 h 7250295"/>
                <a:gd name="connsiteX46-23009" fmla="*/ 1727631 w 2213217"/>
                <a:gd name="connsiteY46-23010" fmla="*/ 5512209 h 7250295"/>
                <a:gd name="connsiteX47-23011" fmla="*/ 1739049 w 2213217"/>
                <a:gd name="connsiteY47-23012" fmla="*/ 5363804 h 7250295"/>
                <a:gd name="connsiteX48-23013" fmla="*/ 1797611 w 2213217"/>
                <a:gd name="connsiteY48-23014" fmla="*/ 5317321 h 7250295"/>
                <a:gd name="connsiteX49-23015" fmla="*/ 1884207 w 2213217"/>
                <a:gd name="connsiteY49-23016" fmla="*/ 5097645 h 7250295"/>
                <a:gd name="connsiteX50-23017" fmla="*/ 1909357 w 2213217"/>
                <a:gd name="connsiteY50-23018" fmla="*/ 4805496 h 7250295"/>
                <a:gd name="connsiteX51-23019" fmla="*/ 1900373 w 2213217"/>
                <a:gd name="connsiteY51-23020" fmla="*/ 4348776 h 7250295"/>
                <a:gd name="connsiteX52-23021" fmla="*/ 1881052 w 2213217"/>
                <a:gd name="connsiteY52-23022" fmla="*/ 3902573 h 7250295"/>
                <a:gd name="connsiteX53-23023" fmla="*/ 1855362 w 2213217"/>
                <a:gd name="connsiteY53-23024" fmla="*/ 3584643 h 7250295"/>
                <a:gd name="connsiteX54-23025" fmla="*/ 2056257 w 2213217"/>
                <a:gd name="connsiteY54-23026" fmla="*/ 2654077 h 7250295"/>
                <a:gd name="connsiteX55-23027" fmla="*/ 2042707 w 2213217"/>
                <a:gd name="connsiteY55-23028" fmla="*/ 2404684 h 7250295"/>
                <a:gd name="connsiteX56-23029" fmla="*/ 1981200 w 2213217"/>
                <a:gd name="connsiteY56-23030" fmla="*/ 1864914 h 7250295"/>
                <a:gd name="connsiteX57-23031" fmla="*/ 1936459 w 2213217"/>
                <a:gd name="connsiteY57-23032" fmla="*/ 1677029 h 7250295"/>
                <a:gd name="connsiteX58-23033" fmla="*/ 1922037 w 2213217"/>
                <a:gd name="connsiteY58-23034" fmla="*/ 1432534 h 7250295"/>
                <a:gd name="connsiteX59-23035" fmla="*/ 1874412 w 2213217"/>
                <a:gd name="connsiteY59-23036" fmla="*/ 1302338 h 7250295"/>
                <a:gd name="connsiteX60-23037" fmla="*/ 1407687 w 2213217"/>
                <a:gd name="connsiteY60-23038" fmla="*/ 1134975 h 7250295"/>
                <a:gd name="connsiteX61-23039" fmla="*/ 1309221 w 2213217"/>
                <a:gd name="connsiteY61-23040" fmla="*/ 1020075 h 7250295"/>
                <a:gd name="connsiteX62-23041" fmla="*/ 1365230 w 2213217"/>
                <a:gd name="connsiteY62-23042" fmla="*/ 821521 h 7250295"/>
                <a:gd name="connsiteX63-23043" fmla="*/ 1433407 w 2213217"/>
                <a:gd name="connsiteY63-23044" fmla="*/ 622909 h 7250295"/>
                <a:gd name="connsiteX64-23045" fmla="*/ 1444916 w 2213217"/>
                <a:gd name="connsiteY64-23046" fmla="*/ 380757 h 7250295"/>
                <a:gd name="connsiteX65-23047" fmla="*/ 1330946 w 2213217"/>
                <a:gd name="connsiteY65-23048" fmla="*/ 143773 h 7250295"/>
                <a:gd name="connsiteX66-23049" fmla="*/ 1063645 w 2213217"/>
                <a:gd name="connsiteY66-23050" fmla="*/ 568 h 7250295"/>
                <a:gd name="connsiteX0-23051" fmla="*/ 1063645 w 2213217"/>
                <a:gd name="connsiteY0-23052" fmla="*/ 568 h 7250295"/>
                <a:gd name="connsiteX1-23053" fmla="*/ 809625 w 2213217"/>
                <a:gd name="connsiteY1-23054" fmla="*/ 116070 h 7250295"/>
                <a:gd name="connsiteX2-23055" fmla="*/ 685800 w 2213217"/>
                <a:gd name="connsiteY2-23056" fmla="*/ 297045 h 7250295"/>
                <a:gd name="connsiteX3-23057" fmla="*/ 704850 w 2213217"/>
                <a:gd name="connsiteY3-23058" fmla="*/ 620895 h 7250295"/>
                <a:gd name="connsiteX4-23059" fmla="*/ 838200 w 2213217"/>
                <a:gd name="connsiteY4-23060" fmla="*/ 897120 h 7250295"/>
                <a:gd name="connsiteX5-23061" fmla="*/ 742950 w 2213217"/>
                <a:gd name="connsiteY5-23062" fmla="*/ 1011420 h 7250295"/>
                <a:gd name="connsiteX6-23063" fmla="*/ 133350 w 2213217"/>
                <a:gd name="connsiteY6-23064" fmla="*/ 1220970 h 7250295"/>
                <a:gd name="connsiteX7-23065" fmla="*/ 0 w 2213217"/>
                <a:gd name="connsiteY7-23066" fmla="*/ 2211570 h 7250295"/>
                <a:gd name="connsiteX8-23067" fmla="*/ 333375 w 2213217"/>
                <a:gd name="connsiteY8-23068" fmla="*/ 3106920 h 7250295"/>
                <a:gd name="connsiteX9-23069" fmla="*/ 247650 w 2213217"/>
                <a:gd name="connsiteY9-23070" fmla="*/ 3840345 h 7250295"/>
                <a:gd name="connsiteX10-23071" fmla="*/ 371475 w 2213217"/>
                <a:gd name="connsiteY10-23072" fmla="*/ 4059420 h 7250295"/>
                <a:gd name="connsiteX11-23073" fmla="*/ 495300 w 2213217"/>
                <a:gd name="connsiteY11-23074" fmla="*/ 4278495 h 7250295"/>
                <a:gd name="connsiteX12-23075" fmla="*/ 476250 w 2213217"/>
                <a:gd name="connsiteY12-23076" fmla="*/ 4735695 h 7250295"/>
                <a:gd name="connsiteX13-23077" fmla="*/ 476250 w 2213217"/>
                <a:gd name="connsiteY13-23078" fmla="*/ 5097645 h 7250295"/>
                <a:gd name="connsiteX14-23079" fmla="*/ 371475 w 2213217"/>
                <a:gd name="connsiteY14-23080" fmla="*/ 6145395 h 7250295"/>
                <a:gd name="connsiteX15-23081" fmla="*/ 371475 w 2213217"/>
                <a:gd name="connsiteY15-23082" fmla="*/ 6621645 h 7250295"/>
                <a:gd name="connsiteX16-23083" fmla="*/ 400050 w 2213217"/>
                <a:gd name="connsiteY16-23084" fmla="*/ 6821670 h 7250295"/>
                <a:gd name="connsiteX17-23085" fmla="*/ 323850 w 2213217"/>
                <a:gd name="connsiteY17-23086" fmla="*/ 7002645 h 7250295"/>
                <a:gd name="connsiteX18-23087" fmla="*/ 533400 w 2213217"/>
                <a:gd name="connsiteY18-23088" fmla="*/ 7250295 h 7250295"/>
                <a:gd name="connsiteX19-23089" fmla="*/ 952500 w 2213217"/>
                <a:gd name="connsiteY19-23090" fmla="*/ 7240770 h 7250295"/>
                <a:gd name="connsiteX20-23091" fmla="*/ 733425 w 2213217"/>
                <a:gd name="connsiteY20-23092" fmla="*/ 6821670 h 7250295"/>
                <a:gd name="connsiteX21-23093" fmla="*/ 790575 w 2213217"/>
                <a:gd name="connsiteY21-23094" fmla="*/ 6574020 h 7250295"/>
                <a:gd name="connsiteX22-23095" fmla="*/ 762000 w 2213217"/>
                <a:gd name="connsiteY22-23096" fmla="*/ 6250170 h 7250295"/>
                <a:gd name="connsiteX23-23097" fmla="*/ 914671 w 2213217"/>
                <a:gd name="connsiteY23-23098" fmla="*/ 5380240 h 7250295"/>
                <a:gd name="connsiteX24-23099" fmla="*/ 898504 w 2213217"/>
                <a:gd name="connsiteY24-23100" fmla="*/ 5308938 h 7250295"/>
                <a:gd name="connsiteX25-23101" fmla="*/ 971550 w 2213217"/>
                <a:gd name="connsiteY25-23102" fmla="*/ 5211945 h 7250295"/>
                <a:gd name="connsiteX26-23103" fmla="*/ 973564 w 2213217"/>
                <a:gd name="connsiteY26-23104" fmla="*/ 5069070 h 7250295"/>
                <a:gd name="connsiteX27-23105" fmla="*/ 1129719 w 2213217"/>
                <a:gd name="connsiteY27-23106" fmla="*/ 4378373 h 7250295"/>
                <a:gd name="connsiteX28-23107" fmla="*/ 1276350 w 2213217"/>
                <a:gd name="connsiteY28-23108" fmla="*/ 4649970 h 7250295"/>
                <a:gd name="connsiteX29-23109" fmla="*/ 1341012 w 2213217"/>
                <a:gd name="connsiteY29-23110" fmla="*/ 4880042 h 7250295"/>
                <a:gd name="connsiteX30-23111" fmla="*/ 1310424 w 2213217"/>
                <a:gd name="connsiteY30-23112" fmla="*/ 4973880 h 7250295"/>
                <a:gd name="connsiteX31-23113" fmla="*/ 1354293 w 2213217"/>
                <a:gd name="connsiteY31-23114" fmla="*/ 5113209 h 7250295"/>
                <a:gd name="connsiteX32-23115" fmla="*/ 1262198 w 2213217"/>
                <a:gd name="connsiteY32-23116" fmla="*/ 5554244 h 7250295"/>
                <a:gd name="connsiteX33-23117" fmla="*/ 1263220 w 2213217"/>
                <a:gd name="connsiteY33-23118" fmla="*/ 6360264 h 7250295"/>
                <a:gd name="connsiteX34-23119" fmla="*/ 1336385 w 2213217"/>
                <a:gd name="connsiteY34-23120" fmla="*/ 6540277 h 7250295"/>
                <a:gd name="connsiteX35-23121" fmla="*/ 1285605 w 2213217"/>
                <a:gd name="connsiteY35-23122" fmla="*/ 6741714 h 7250295"/>
                <a:gd name="connsiteX36-23123" fmla="*/ 1303783 w 2213217"/>
                <a:gd name="connsiteY36-23124" fmla="*/ 6828040 h 7250295"/>
                <a:gd name="connsiteX37-23125" fmla="*/ 1313579 w 2213217"/>
                <a:gd name="connsiteY37-23126" fmla="*/ 7020824 h 7250295"/>
                <a:gd name="connsiteX38-23127" fmla="*/ 1760353 w 2213217"/>
                <a:gd name="connsiteY38-23128" fmla="*/ 7189119 h 7250295"/>
                <a:gd name="connsiteX39-23129" fmla="*/ 2189006 w 2213217"/>
                <a:gd name="connsiteY39-23130" fmla="*/ 7199125 h 7250295"/>
                <a:gd name="connsiteX40-23131" fmla="*/ 2171850 w 2213217"/>
                <a:gd name="connsiteY40-23132" fmla="*/ 7046786 h 7250295"/>
                <a:gd name="connsiteX41-23133" fmla="*/ 1687247 w 2213217"/>
                <a:gd name="connsiteY41-23134" fmla="*/ 6680449 h 7250295"/>
                <a:gd name="connsiteX42-23135" fmla="*/ 1708130 w 2213217"/>
                <a:gd name="connsiteY42-23136" fmla="*/ 6550072 h 7250295"/>
                <a:gd name="connsiteX43-23137" fmla="*/ 1668617 w 2213217"/>
                <a:gd name="connsiteY43-23138" fmla="*/ 6451067 h 7250295"/>
                <a:gd name="connsiteX44-23139" fmla="*/ 1657350 w 2213217"/>
                <a:gd name="connsiteY44-23140" fmla="*/ 6250170 h 7250295"/>
                <a:gd name="connsiteX45-23141" fmla="*/ 1679014 w 2213217"/>
                <a:gd name="connsiteY45-23142" fmla="*/ 5979714 h 7250295"/>
                <a:gd name="connsiteX46-23143" fmla="*/ 1727631 w 2213217"/>
                <a:gd name="connsiteY46-23144" fmla="*/ 5512209 h 7250295"/>
                <a:gd name="connsiteX47-23145" fmla="*/ 1739049 w 2213217"/>
                <a:gd name="connsiteY47-23146" fmla="*/ 5363804 h 7250295"/>
                <a:gd name="connsiteX48-23147" fmla="*/ 1797611 w 2213217"/>
                <a:gd name="connsiteY48-23148" fmla="*/ 5317321 h 7250295"/>
                <a:gd name="connsiteX49-23149" fmla="*/ 1884207 w 2213217"/>
                <a:gd name="connsiteY49-23150" fmla="*/ 5097645 h 7250295"/>
                <a:gd name="connsiteX50-23151" fmla="*/ 1909357 w 2213217"/>
                <a:gd name="connsiteY50-23152" fmla="*/ 4805496 h 7250295"/>
                <a:gd name="connsiteX51-23153" fmla="*/ 1900373 w 2213217"/>
                <a:gd name="connsiteY51-23154" fmla="*/ 4348776 h 7250295"/>
                <a:gd name="connsiteX52-23155" fmla="*/ 1881052 w 2213217"/>
                <a:gd name="connsiteY52-23156" fmla="*/ 3902573 h 7250295"/>
                <a:gd name="connsiteX53-23157" fmla="*/ 1855362 w 2213217"/>
                <a:gd name="connsiteY53-23158" fmla="*/ 3584643 h 7250295"/>
                <a:gd name="connsiteX54-23159" fmla="*/ 2056257 w 2213217"/>
                <a:gd name="connsiteY54-23160" fmla="*/ 2654077 h 7250295"/>
                <a:gd name="connsiteX55-23161" fmla="*/ 2042707 w 2213217"/>
                <a:gd name="connsiteY55-23162" fmla="*/ 2404684 h 7250295"/>
                <a:gd name="connsiteX56-23163" fmla="*/ 1981200 w 2213217"/>
                <a:gd name="connsiteY56-23164" fmla="*/ 1864914 h 7250295"/>
                <a:gd name="connsiteX57-23165" fmla="*/ 1936459 w 2213217"/>
                <a:gd name="connsiteY57-23166" fmla="*/ 1677029 h 7250295"/>
                <a:gd name="connsiteX58-23167" fmla="*/ 1922037 w 2213217"/>
                <a:gd name="connsiteY58-23168" fmla="*/ 1432534 h 7250295"/>
                <a:gd name="connsiteX59-23169" fmla="*/ 1874412 w 2213217"/>
                <a:gd name="connsiteY59-23170" fmla="*/ 1302338 h 7250295"/>
                <a:gd name="connsiteX60-23171" fmla="*/ 1407687 w 2213217"/>
                <a:gd name="connsiteY60-23172" fmla="*/ 1134975 h 7250295"/>
                <a:gd name="connsiteX61-23173" fmla="*/ 1309221 w 2213217"/>
                <a:gd name="connsiteY61-23174" fmla="*/ 1020075 h 7250295"/>
                <a:gd name="connsiteX62-23175" fmla="*/ 1365230 w 2213217"/>
                <a:gd name="connsiteY62-23176" fmla="*/ 821521 h 7250295"/>
                <a:gd name="connsiteX63-23177" fmla="*/ 1433407 w 2213217"/>
                <a:gd name="connsiteY63-23178" fmla="*/ 622909 h 7250295"/>
                <a:gd name="connsiteX64-23179" fmla="*/ 1444916 w 2213217"/>
                <a:gd name="connsiteY64-23180" fmla="*/ 380757 h 7250295"/>
                <a:gd name="connsiteX65-23181" fmla="*/ 1330946 w 2213217"/>
                <a:gd name="connsiteY65-23182" fmla="*/ 143773 h 7250295"/>
                <a:gd name="connsiteX66-23183" fmla="*/ 1063645 w 2213217"/>
                <a:gd name="connsiteY66-23184" fmla="*/ 568 h 7250295"/>
                <a:gd name="connsiteX0-23185" fmla="*/ 1063645 w 2213217"/>
                <a:gd name="connsiteY0-23186" fmla="*/ 568 h 7250295"/>
                <a:gd name="connsiteX1-23187" fmla="*/ 809625 w 2213217"/>
                <a:gd name="connsiteY1-23188" fmla="*/ 116070 h 7250295"/>
                <a:gd name="connsiteX2-23189" fmla="*/ 685800 w 2213217"/>
                <a:gd name="connsiteY2-23190" fmla="*/ 297045 h 7250295"/>
                <a:gd name="connsiteX3-23191" fmla="*/ 704850 w 2213217"/>
                <a:gd name="connsiteY3-23192" fmla="*/ 620895 h 7250295"/>
                <a:gd name="connsiteX4-23193" fmla="*/ 838200 w 2213217"/>
                <a:gd name="connsiteY4-23194" fmla="*/ 897120 h 7250295"/>
                <a:gd name="connsiteX5-23195" fmla="*/ 742950 w 2213217"/>
                <a:gd name="connsiteY5-23196" fmla="*/ 1011420 h 7250295"/>
                <a:gd name="connsiteX6-23197" fmla="*/ 133350 w 2213217"/>
                <a:gd name="connsiteY6-23198" fmla="*/ 1220970 h 7250295"/>
                <a:gd name="connsiteX7-23199" fmla="*/ 0 w 2213217"/>
                <a:gd name="connsiteY7-23200" fmla="*/ 2211570 h 7250295"/>
                <a:gd name="connsiteX8-23201" fmla="*/ 333375 w 2213217"/>
                <a:gd name="connsiteY8-23202" fmla="*/ 3106920 h 7250295"/>
                <a:gd name="connsiteX9-23203" fmla="*/ 247650 w 2213217"/>
                <a:gd name="connsiteY9-23204" fmla="*/ 3840345 h 7250295"/>
                <a:gd name="connsiteX10-23205" fmla="*/ 371475 w 2213217"/>
                <a:gd name="connsiteY10-23206" fmla="*/ 4059420 h 7250295"/>
                <a:gd name="connsiteX11-23207" fmla="*/ 495300 w 2213217"/>
                <a:gd name="connsiteY11-23208" fmla="*/ 4278495 h 7250295"/>
                <a:gd name="connsiteX12-23209" fmla="*/ 476250 w 2213217"/>
                <a:gd name="connsiteY12-23210" fmla="*/ 4735695 h 7250295"/>
                <a:gd name="connsiteX13-23211" fmla="*/ 476250 w 2213217"/>
                <a:gd name="connsiteY13-23212" fmla="*/ 5097645 h 7250295"/>
                <a:gd name="connsiteX14-23213" fmla="*/ 371475 w 2213217"/>
                <a:gd name="connsiteY14-23214" fmla="*/ 6145395 h 7250295"/>
                <a:gd name="connsiteX15-23215" fmla="*/ 371475 w 2213217"/>
                <a:gd name="connsiteY15-23216" fmla="*/ 6621645 h 7250295"/>
                <a:gd name="connsiteX16-23217" fmla="*/ 400050 w 2213217"/>
                <a:gd name="connsiteY16-23218" fmla="*/ 6821670 h 7250295"/>
                <a:gd name="connsiteX17-23219" fmla="*/ 323850 w 2213217"/>
                <a:gd name="connsiteY17-23220" fmla="*/ 7002645 h 7250295"/>
                <a:gd name="connsiteX18-23221" fmla="*/ 533400 w 2213217"/>
                <a:gd name="connsiteY18-23222" fmla="*/ 7250295 h 7250295"/>
                <a:gd name="connsiteX19-23223" fmla="*/ 952500 w 2213217"/>
                <a:gd name="connsiteY19-23224" fmla="*/ 7240770 h 7250295"/>
                <a:gd name="connsiteX20-23225" fmla="*/ 733425 w 2213217"/>
                <a:gd name="connsiteY20-23226" fmla="*/ 6821670 h 7250295"/>
                <a:gd name="connsiteX21-23227" fmla="*/ 790575 w 2213217"/>
                <a:gd name="connsiteY21-23228" fmla="*/ 6574020 h 7250295"/>
                <a:gd name="connsiteX22-23229" fmla="*/ 762000 w 2213217"/>
                <a:gd name="connsiteY22-23230" fmla="*/ 6250170 h 7250295"/>
                <a:gd name="connsiteX23-23231" fmla="*/ 914671 w 2213217"/>
                <a:gd name="connsiteY23-23232" fmla="*/ 5380240 h 7250295"/>
                <a:gd name="connsiteX24-23233" fmla="*/ 898504 w 2213217"/>
                <a:gd name="connsiteY24-23234" fmla="*/ 5308938 h 7250295"/>
                <a:gd name="connsiteX25-23235" fmla="*/ 971550 w 2213217"/>
                <a:gd name="connsiteY25-23236" fmla="*/ 5211945 h 7250295"/>
                <a:gd name="connsiteX26-23237" fmla="*/ 973564 w 2213217"/>
                <a:gd name="connsiteY26-23238" fmla="*/ 5069070 h 7250295"/>
                <a:gd name="connsiteX27-23239" fmla="*/ 1129719 w 2213217"/>
                <a:gd name="connsiteY27-23240" fmla="*/ 4378373 h 7250295"/>
                <a:gd name="connsiteX28-23241" fmla="*/ 1276350 w 2213217"/>
                <a:gd name="connsiteY28-23242" fmla="*/ 4649970 h 7250295"/>
                <a:gd name="connsiteX29-23243" fmla="*/ 1341012 w 2213217"/>
                <a:gd name="connsiteY29-23244" fmla="*/ 4880042 h 7250295"/>
                <a:gd name="connsiteX30-23245" fmla="*/ 1310424 w 2213217"/>
                <a:gd name="connsiteY30-23246" fmla="*/ 4973880 h 7250295"/>
                <a:gd name="connsiteX31-23247" fmla="*/ 1354293 w 2213217"/>
                <a:gd name="connsiteY31-23248" fmla="*/ 5113209 h 7250295"/>
                <a:gd name="connsiteX32-23249" fmla="*/ 1262198 w 2213217"/>
                <a:gd name="connsiteY32-23250" fmla="*/ 5554244 h 7250295"/>
                <a:gd name="connsiteX33-23251" fmla="*/ 1263220 w 2213217"/>
                <a:gd name="connsiteY33-23252" fmla="*/ 6360264 h 7250295"/>
                <a:gd name="connsiteX34-23253" fmla="*/ 1336385 w 2213217"/>
                <a:gd name="connsiteY34-23254" fmla="*/ 6540277 h 7250295"/>
                <a:gd name="connsiteX35-23255" fmla="*/ 1285605 w 2213217"/>
                <a:gd name="connsiteY35-23256" fmla="*/ 6741714 h 7250295"/>
                <a:gd name="connsiteX36-23257" fmla="*/ 1303783 w 2213217"/>
                <a:gd name="connsiteY36-23258" fmla="*/ 6828040 h 7250295"/>
                <a:gd name="connsiteX37-23259" fmla="*/ 1313579 w 2213217"/>
                <a:gd name="connsiteY37-23260" fmla="*/ 7020824 h 7250295"/>
                <a:gd name="connsiteX38-23261" fmla="*/ 1760353 w 2213217"/>
                <a:gd name="connsiteY38-23262" fmla="*/ 7189119 h 7250295"/>
                <a:gd name="connsiteX39-23263" fmla="*/ 2189006 w 2213217"/>
                <a:gd name="connsiteY39-23264" fmla="*/ 7199125 h 7250295"/>
                <a:gd name="connsiteX40-23265" fmla="*/ 2171850 w 2213217"/>
                <a:gd name="connsiteY40-23266" fmla="*/ 7046786 h 7250295"/>
                <a:gd name="connsiteX41-23267" fmla="*/ 1687247 w 2213217"/>
                <a:gd name="connsiteY41-23268" fmla="*/ 6680449 h 7250295"/>
                <a:gd name="connsiteX42-23269" fmla="*/ 1708130 w 2213217"/>
                <a:gd name="connsiteY42-23270" fmla="*/ 6550072 h 7250295"/>
                <a:gd name="connsiteX43-23271" fmla="*/ 1668617 w 2213217"/>
                <a:gd name="connsiteY43-23272" fmla="*/ 6451067 h 7250295"/>
                <a:gd name="connsiteX44-23273" fmla="*/ 1657350 w 2213217"/>
                <a:gd name="connsiteY44-23274" fmla="*/ 6250170 h 7250295"/>
                <a:gd name="connsiteX45-23275" fmla="*/ 1679014 w 2213217"/>
                <a:gd name="connsiteY45-23276" fmla="*/ 5979714 h 7250295"/>
                <a:gd name="connsiteX46-23277" fmla="*/ 1727631 w 2213217"/>
                <a:gd name="connsiteY46-23278" fmla="*/ 5512209 h 7250295"/>
                <a:gd name="connsiteX47-23279" fmla="*/ 1739049 w 2213217"/>
                <a:gd name="connsiteY47-23280" fmla="*/ 5363804 h 7250295"/>
                <a:gd name="connsiteX48-23281" fmla="*/ 1797611 w 2213217"/>
                <a:gd name="connsiteY48-23282" fmla="*/ 5317321 h 7250295"/>
                <a:gd name="connsiteX49-23283" fmla="*/ 1884207 w 2213217"/>
                <a:gd name="connsiteY49-23284" fmla="*/ 5097645 h 7250295"/>
                <a:gd name="connsiteX50-23285" fmla="*/ 1909357 w 2213217"/>
                <a:gd name="connsiteY50-23286" fmla="*/ 4805496 h 7250295"/>
                <a:gd name="connsiteX51-23287" fmla="*/ 1900373 w 2213217"/>
                <a:gd name="connsiteY51-23288" fmla="*/ 4348776 h 7250295"/>
                <a:gd name="connsiteX52-23289" fmla="*/ 1881052 w 2213217"/>
                <a:gd name="connsiteY52-23290" fmla="*/ 3902573 h 7250295"/>
                <a:gd name="connsiteX53-23291" fmla="*/ 1855362 w 2213217"/>
                <a:gd name="connsiteY53-23292" fmla="*/ 3584643 h 7250295"/>
                <a:gd name="connsiteX54-23293" fmla="*/ 2056257 w 2213217"/>
                <a:gd name="connsiteY54-23294" fmla="*/ 2654077 h 7250295"/>
                <a:gd name="connsiteX55-23295" fmla="*/ 2042707 w 2213217"/>
                <a:gd name="connsiteY55-23296" fmla="*/ 2404684 h 7250295"/>
                <a:gd name="connsiteX56-23297" fmla="*/ 1981200 w 2213217"/>
                <a:gd name="connsiteY56-23298" fmla="*/ 1864914 h 7250295"/>
                <a:gd name="connsiteX57-23299" fmla="*/ 1936459 w 2213217"/>
                <a:gd name="connsiteY57-23300" fmla="*/ 1677029 h 7250295"/>
                <a:gd name="connsiteX58-23301" fmla="*/ 1922037 w 2213217"/>
                <a:gd name="connsiteY58-23302" fmla="*/ 1432534 h 7250295"/>
                <a:gd name="connsiteX59-23303" fmla="*/ 1874412 w 2213217"/>
                <a:gd name="connsiteY59-23304" fmla="*/ 1302338 h 7250295"/>
                <a:gd name="connsiteX60-23305" fmla="*/ 1407687 w 2213217"/>
                <a:gd name="connsiteY60-23306" fmla="*/ 1134975 h 7250295"/>
                <a:gd name="connsiteX61-23307" fmla="*/ 1309221 w 2213217"/>
                <a:gd name="connsiteY61-23308" fmla="*/ 1020075 h 7250295"/>
                <a:gd name="connsiteX62-23309" fmla="*/ 1365230 w 2213217"/>
                <a:gd name="connsiteY62-23310" fmla="*/ 821521 h 7250295"/>
                <a:gd name="connsiteX63-23311" fmla="*/ 1433407 w 2213217"/>
                <a:gd name="connsiteY63-23312" fmla="*/ 622909 h 7250295"/>
                <a:gd name="connsiteX64-23313" fmla="*/ 1444916 w 2213217"/>
                <a:gd name="connsiteY64-23314" fmla="*/ 380757 h 7250295"/>
                <a:gd name="connsiteX65-23315" fmla="*/ 1330946 w 2213217"/>
                <a:gd name="connsiteY65-23316" fmla="*/ 143773 h 7250295"/>
                <a:gd name="connsiteX66-23317" fmla="*/ 1063645 w 2213217"/>
                <a:gd name="connsiteY66-23318" fmla="*/ 568 h 7250295"/>
                <a:gd name="connsiteX0-23319" fmla="*/ 1063645 w 2213217"/>
                <a:gd name="connsiteY0-23320" fmla="*/ 568 h 7250295"/>
                <a:gd name="connsiteX1-23321" fmla="*/ 809625 w 2213217"/>
                <a:gd name="connsiteY1-23322" fmla="*/ 116070 h 7250295"/>
                <a:gd name="connsiteX2-23323" fmla="*/ 685800 w 2213217"/>
                <a:gd name="connsiteY2-23324" fmla="*/ 297045 h 7250295"/>
                <a:gd name="connsiteX3-23325" fmla="*/ 704850 w 2213217"/>
                <a:gd name="connsiteY3-23326" fmla="*/ 620895 h 7250295"/>
                <a:gd name="connsiteX4-23327" fmla="*/ 838200 w 2213217"/>
                <a:gd name="connsiteY4-23328" fmla="*/ 897120 h 7250295"/>
                <a:gd name="connsiteX5-23329" fmla="*/ 742950 w 2213217"/>
                <a:gd name="connsiteY5-23330" fmla="*/ 1011420 h 7250295"/>
                <a:gd name="connsiteX6-23331" fmla="*/ 133350 w 2213217"/>
                <a:gd name="connsiteY6-23332" fmla="*/ 1220970 h 7250295"/>
                <a:gd name="connsiteX7-23333" fmla="*/ 0 w 2213217"/>
                <a:gd name="connsiteY7-23334" fmla="*/ 2211570 h 7250295"/>
                <a:gd name="connsiteX8-23335" fmla="*/ 333375 w 2213217"/>
                <a:gd name="connsiteY8-23336" fmla="*/ 3106920 h 7250295"/>
                <a:gd name="connsiteX9-23337" fmla="*/ 247650 w 2213217"/>
                <a:gd name="connsiteY9-23338" fmla="*/ 3840345 h 7250295"/>
                <a:gd name="connsiteX10-23339" fmla="*/ 371475 w 2213217"/>
                <a:gd name="connsiteY10-23340" fmla="*/ 4059420 h 7250295"/>
                <a:gd name="connsiteX11-23341" fmla="*/ 495300 w 2213217"/>
                <a:gd name="connsiteY11-23342" fmla="*/ 4278495 h 7250295"/>
                <a:gd name="connsiteX12-23343" fmla="*/ 476250 w 2213217"/>
                <a:gd name="connsiteY12-23344" fmla="*/ 4735695 h 7250295"/>
                <a:gd name="connsiteX13-23345" fmla="*/ 476250 w 2213217"/>
                <a:gd name="connsiteY13-23346" fmla="*/ 5097645 h 7250295"/>
                <a:gd name="connsiteX14-23347" fmla="*/ 371475 w 2213217"/>
                <a:gd name="connsiteY14-23348" fmla="*/ 6145395 h 7250295"/>
                <a:gd name="connsiteX15-23349" fmla="*/ 371475 w 2213217"/>
                <a:gd name="connsiteY15-23350" fmla="*/ 6621645 h 7250295"/>
                <a:gd name="connsiteX16-23351" fmla="*/ 400050 w 2213217"/>
                <a:gd name="connsiteY16-23352" fmla="*/ 6821670 h 7250295"/>
                <a:gd name="connsiteX17-23353" fmla="*/ 323850 w 2213217"/>
                <a:gd name="connsiteY17-23354" fmla="*/ 7002645 h 7250295"/>
                <a:gd name="connsiteX18-23355" fmla="*/ 533400 w 2213217"/>
                <a:gd name="connsiteY18-23356" fmla="*/ 7250295 h 7250295"/>
                <a:gd name="connsiteX19-23357" fmla="*/ 952500 w 2213217"/>
                <a:gd name="connsiteY19-23358" fmla="*/ 7240770 h 7250295"/>
                <a:gd name="connsiteX20-23359" fmla="*/ 733425 w 2213217"/>
                <a:gd name="connsiteY20-23360" fmla="*/ 6821670 h 7250295"/>
                <a:gd name="connsiteX21-23361" fmla="*/ 790575 w 2213217"/>
                <a:gd name="connsiteY21-23362" fmla="*/ 6574020 h 7250295"/>
                <a:gd name="connsiteX22-23363" fmla="*/ 762000 w 2213217"/>
                <a:gd name="connsiteY22-23364" fmla="*/ 6250170 h 7250295"/>
                <a:gd name="connsiteX23-23365" fmla="*/ 856500 w 2213217"/>
                <a:gd name="connsiteY23-23366" fmla="*/ 5494902 h 7250295"/>
                <a:gd name="connsiteX24-23367" fmla="*/ 914671 w 2213217"/>
                <a:gd name="connsiteY24-23368" fmla="*/ 5380240 h 7250295"/>
                <a:gd name="connsiteX25-23369" fmla="*/ 898504 w 2213217"/>
                <a:gd name="connsiteY25-23370" fmla="*/ 5308938 h 7250295"/>
                <a:gd name="connsiteX26-23371" fmla="*/ 971550 w 2213217"/>
                <a:gd name="connsiteY26-23372" fmla="*/ 5211945 h 7250295"/>
                <a:gd name="connsiteX27-23373" fmla="*/ 973564 w 2213217"/>
                <a:gd name="connsiteY27-23374" fmla="*/ 5069070 h 7250295"/>
                <a:gd name="connsiteX28-23375" fmla="*/ 1129719 w 2213217"/>
                <a:gd name="connsiteY28-23376" fmla="*/ 4378373 h 7250295"/>
                <a:gd name="connsiteX29-23377" fmla="*/ 1276350 w 2213217"/>
                <a:gd name="connsiteY29-23378" fmla="*/ 4649970 h 7250295"/>
                <a:gd name="connsiteX30-23379" fmla="*/ 1341012 w 2213217"/>
                <a:gd name="connsiteY30-23380" fmla="*/ 4880042 h 7250295"/>
                <a:gd name="connsiteX31-23381" fmla="*/ 1310424 w 2213217"/>
                <a:gd name="connsiteY31-23382" fmla="*/ 4973880 h 7250295"/>
                <a:gd name="connsiteX32-23383" fmla="*/ 1354293 w 2213217"/>
                <a:gd name="connsiteY32-23384" fmla="*/ 5113209 h 7250295"/>
                <a:gd name="connsiteX33-23385" fmla="*/ 1262198 w 2213217"/>
                <a:gd name="connsiteY33-23386" fmla="*/ 5554244 h 7250295"/>
                <a:gd name="connsiteX34-23387" fmla="*/ 1263220 w 2213217"/>
                <a:gd name="connsiteY34-23388" fmla="*/ 6360264 h 7250295"/>
                <a:gd name="connsiteX35-23389" fmla="*/ 1336385 w 2213217"/>
                <a:gd name="connsiteY35-23390" fmla="*/ 6540277 h 7250295"/>
                <a:gd name="connsiteX36-23391" fmla="*/ 1285605 w 2213217"/>
                <a:gd name="connsiteY36-23392" fmla="*/ 6741714 h 7250295"/>
                <a:gd name="connsiteX37-23393" fmla="*/ 1303783 w 2213217"/>
                <a:gd name="connsiteY37-23394" fmla="*/ 6828040 h 7250295"/>
                <a:gd name="connsiteX38-23395" fmla="*/ 1313579 w 2213217"/>
                <a:gd name="connsiteY38-23396" fmla="*/ 7020824 h 7250295"/>
                <a:gd name="connsiteX39-23397" fmla="*/ 1760353 w 2213217"/>
                <a:gd name="connsiteY39-23398" fmla="*/ 7189119 h 7250295"/>
                <a:gd name="connsiteX40-23399" fmla="*/ 2189006 w 2213217"/>
                <a:gd name="connsiteY40-23400" fmla="*/ 7199125 h 7250295"/>
                <a:gd name="connsiteX41-23401" fmla="*/ 2171850 w 2213217"/>
                <a:gd name="connsiteY41-23402" fmla="*/ 7046786 h 7250295"/>
                <a:gd name="connsiteX42-23403" fmla="*/ 1687247 w 2213217"/>
                <a:gd name="connsiteY42-23404" fmla="*/ 6680449 h 7250295"/>
                <a:gd name="connsiteX43-23405" fmla="*/ 1708130 w 2213217"/>
                <a:gd name="connsiteY43-23406" fmla="*/ 6550072 h 7250295"/>
                <a:gd name="connsiteX44-23407" fmla="*/ 1668617 w 2213217"/>
                <a:gd name="connsiteY44-23408" fmla="*/ 6451067 h 7250295"/>
                <a:gd name="connsiteX45-23409" fmla="*/ 1657350 w 2213217"/>
                <a:gd name="connsiteY45-23410" fmla="*/ 6250170 h 7250295"/>
                <a:gd name="connsiteX46-23411" fmla="*/ 1679014 w 2213217"/>
                <a:gd name="connsiteY46-23412" fmla="*/ 5979714 h 7250295"/>
                <a:gd name="connsiteX47-23413" fmla="*/ 1727631 w 2213217"/>
                <a:gd name="connsiteY47-23414" fmla="*/ 5512209 h 7250295"/>
                <a:gd name="connsiteX48-23415" fmla="*/ 1739049 w 2213217"/>
                <a:gd name="connsiteY48-23416" fmla="*/ 5363804 h 7250295"/>
                <a:gd name="connsiteX49-23417" fmla="*/ 1797611 w 2213217"/>
                <a:gd name="connsiteY49-23418" fmla="*/ 5317321 h 7250295"/>
                <a:gd name="connsiteX50-23419" fmla="*/ 1884207 w 2213217"/>
                <a:gd name="connsiteY50-23420" fmla="*/ 5097645 h 7250295"/>
                <a:gd name="connsiteX51-23421" fmla="*/ 1909357 w 2213217"/>
                <a:gd name="connsiteY51-23422" fmla="*/ 4805496 h 7250295"/>
                <a:gd name="connsiteX52-23423" fmla="*/ 1900373 w 2213217"/>
                <a:gd name="connsiteY52-23424" fmla="*/ 4348776 h 7250295"/>
                <a:gd name="connsiteX53-23425" fmla="*/ 1881052 w 2213217"/>
                <a:gd name="connsiteY53-23426" fmla="*/ 3902573 h 7250295"/>
                <a:gd name="connsiteX54-23427" fmla="*/ 1855362 w 2213217"/>
                <a:gd name="connsiteY54-23428" fmla="*/ 3584643 h 7250295"/>
                <a:gd name="connsiteX55-23429" fmla="*/ 2056257 w 2213217"/>
                <a:gd name="connsiteY55-23430" fmla="*/ 2654077 h 7250295"/>
                <a:gd name="connsiteX56-23431" fmla="*/ 2042707 w 2213217"/>
                <a:gd name="connsiteY56-23432" fmla="*/ 2404684 h 7250295"/>
                <a:gd name="connsiteX57-23433" fmla="*/ 1981200 w 2213217"/>
                <a:gd name="connsiteY57-23434" fmla="*/ 1864914 h 7250295"/>
                <a:gd name="connsiteX58-23435" fmla="*/ 1936459 w 2213217"/>
                <a:gd name="connsiteY58-23436" fmla="*/ 1677029 h 7250295"/>
                <a:gd name="connsiteX59-23437" fmla="*/ 1922037 w 2213217"/>
                <a:gd name="connsiteY59-23438" fmla="*/ 1432534 h 7250295"/>
                <a:gd name="connsiteX60-23439" fmla="*/ 1874412 w 2213217"/>
                <a:gd name="connsiteY60-23440" fmla="*/ 1302338 h 7250295"/>
                <a:gd name="connsiteX61-23441" fmla="*/ 1407687 w 2213217"/>
                <a:gd name="connsiteY61-23442" fmla="*/ 1134975 h 7250295"/>
                <a:gd name="connsiteX62-23443" fmla="*/ 1309221 w 2213217"/>
                <a:gd name="connsiteY62-23444" fmla="*/ 1020075 h 7250295"/>
                <a:gd name="connsiteX63-23445" fmla="*/ 1365230 w 2213217"/>
                <a:gd name="connsiteY63-23446" fmla="*/ 821521 h 7250295"/>
                <a:gd name="connsiteX64-23447" fmla="*/ 1433407 w 2213217"/>
                <a:gd name="connsiteY64-23448" fmla="*/ 622909 h 7250295"/>
                <a:gd name="connsiteX65-23449" fmla="*/ 1444916 w 2213217"/>
                <a:gd name="connsiteY65-23450" fmla="*/ 380757 h 7250295"/>
                <a:gd name="connsiteX66-23451" fmla="*/ 1330946 w 2213217"/>
                <a:gd name="connsiteY66-23452" fmla="*/ 143773 h 7250295"/>
                <a:gd name="connsiteX67-23453" fmla="*/ 1063645 w 2213217"/>
                <a:gd name="connsiteY67-23454" fmla="*/ 568 h 7250295"/>
                <a:gd name="connsiteX0-23455" fmla="*/ 1063645 w 2213217"/>
                <a:gd name="connsiteY0-23456" fmla="*/ 568 h 7250295"/>
                <a:gd name="connsiteX1-23457" fmla="*/ 809625 w 2213217"/>
                <a:gd name="connsiteY1-23458" fmla="*/ 116070 h 7250295"/>
                <a:gd name="connsiteX2-23459" fmla="*/ 685800 w 2213217"/>
                <a:gd name="connsiteY2-23460" fmla="*/ 297045 h 7250295"/>
                <a:gd name="connsiteX3-23461" fmla="*/ 704850 w 2213217"/>
                <a:gd name="connsiteY3-23462" fmla="*/ 620895 h 7250295"/>
                <a:gd name="connsiteX4-23463" fmla="*/ 838200 w 2213217"/>
                <a:gd name="connsiteY4-23464" fmla="*/ 897120 h 7250295"/>
                <a:gd name="connsiteX5-23465" fmla="*/ 742950 w 2213217"/>
                <a:gd name="connsiteY5-23466" fmla="*/ 1011420 h 7250295"/>
                <a:gd name="connsiteX6-23467" fmla="*/ 133350 w 2213217"/>
                <a:gd name="connsiteY6-23468" fmla="*/ 1220970 h 7250295"/>
                <a:gd name="connsiteX7-23469" fmla="*/ 0 w 2213217"/>
                <a:gd name="connsiteY7-23470" fmla="*/ 2211570 h 7250295"/>
                <a:gd name="connsiteX8-23471" fmla="*/ 333375 w 2213217"/>
                <a:gd name="connsiteY8-23472" fmla="*/ 3106920 h 7250295"/>
                <a:gd name="connsiteX9-23473" fmla="*/ 247650 w 2213217"/>
                <a:gd name="connsiteY9-23474" fmla="*/ 3840345 h 7250295"/>
                <a:gd name="connsiteX10-23475" fmla="*/ 371475 w 2213217"/>
                <a:gd name="connsiteY10-23476" fmla="*/ 4059420 h 7250295"/>
                <a:gd name="connsiteX11-23477" fmla="*/ 495300 w 2213217"/>
                <a:gd name="connsiteY11-23478" fmla="*/ 4278495 h 7250295"/>
                <a:gd name="connsiteX12-23479" fmla="*/ 476250 w 2213217"/>
                <a:gd name="connsiteY12-23480" fmla="*/ 4735695 h 7250295"/>
                <a:gd name="connsiteX13-23481" fmla="*/ 476250 w 2213217"/>
                <a:gd name="connsiteY13-23482" fmla="*/ 5097645 h 7250295"/>
                <a:gd name="connsiteX14-23483" fmla="*/ 371475 w 2213217"/>
                <a:gd name="connsiteY14-23484" fmla="*/ 6145395 h 7250295"/>
                <a:gd name="connsiteX15-23485" fmla="*/ 371475 w 2213217"/>
                <a:gd name="connsiteY15-23486" fmla="*/ 6621645 h 7250295"/>
                <a:gd name="connsiteX16-23487" fmla="*/ 400050 w 2213217"/>
                <a:gd name="connsiteY16-23488" fmla="*/ 6821670 h 7250295"/>
                <a:gd name="connsiteX17-23489" fmla="*/ 323850 w 2213217"/>
                <a:gd name="connsiteY17-23490" fmla="*/ 7002645 h 7250295"/>
                <a:gd name="connsiteX18-23491" fmla="*/ 533400 w 2213217"/>
                <a:gd name="connsiteY18-23492" fmla="*/ 7250295 h 7250295"/>
                <a:gd name="connsiteX19-23493" fmla="*/ 952500 w 2213217"/>
                <a:gd name="connsiteY19-23494" fmla="*/ 7240770 h 7250295"/>
                <a:gd name="connsiteX20-23495" fmla="*/ 733425 w 2213217"/>
                <a:gd name="connsiteY20-23496" fmla="*/ 6821670 h 7250295"/>
                <a:gd name="connsiteX21-23497" fmla="*/ 790575 w 2213217"/>
                <a:gd name="connsiteY21-23498" fmla="*/ 6574020 h 7250295"/>
                <a:gd name="connsiteX22-23499" fmla="*/ 762000 w 2213217"/>
                <a:gd name="connsiteY22-23500" fmla="*/ 6250170 h 7250295"/>
                <a:gd name="connsiteX23-23501" fmla="*/ 856500 w 2213217"/>
                <a:gd name="connsiteY23-23502" fmla="*/ 5494902 h 7250295"/>
                <a:gd name="connsiteX24-23503" fmla="*/ 914671 w 2213217"/>
                <a:gd name="connsiteY24-23504" fmla="*/ 5380240 h 7250295"/>
                <a:gd name="connsiteX25-23505" fmla="*/ 898504 w 2213217"/>
                <a:gd name="connsiteY25-23506" fmla="*/ 5308938 h 7250295"/>
                <a:gd name="connsiteX26-23507" fmla="*/ 971550 w 2213217"/>
                <a:gd name="connsiteY26-23508" fmla="*/ 5211945 h 7250295"/>
                <a:gd name="connsiteX27-23509" fmla="*/ 973564 w 2213217"/>
                <a:gd name="connsiteY27-23510" fmla="*/ 5069070 h 7250295"/>
                <a:gd name="connsiteX28-23511" fmla="*/ 1129719 w 2213217"/>
                <a:gd name="connsiteY28-23512" fmla="*/ 4378373 h 7250295"/>
                <a:gd name="connsiteX29-23513" fmla="*/ 1276350 w 2213217"/>
                <a:gd name="connsiteY29-23514" fmla="*/ 4649970 h 7250295"/>
                <a:gd name="connsiteX30-23515" fmla="*/ 1341012 w 2213217"/>
                <a:gd name="connsiteY30-23516" fmla="*/ 4880042 h 7250295"/>
                <a:gd name="connsiteX31-23517" fmla="*/ 1310424 w 2213217"/>
                <a:gd name="connsiteY31-23518" fmla="*/ 4973880 h 7250295"/>
                <a:gd name="connsiteX32-23519" fmla="*/ 1354293 w 2213217"/>
                <a:gd name="connsiteY32-23520" fmla="*/ 5113209 h 7250295"/>
                <a:gd name="connsiteX33-23521" fmla="*/ 1262198 w 2213217"/>
                <a:gd name="connsiteY33-23522" fmla="*/ 5554244 h 7250295"/>
                <a:gd name="connsiteX34-23523" fmla="*/ 1263220 w 2213217"/>
                <a:gd name="connsiteY34-23524" fmla="*/ 6360264 h 7250295"/>
                <a:gd name="connsiteX35-23525" fmla="*/ 1336385 w 2213217"/>
                <a:gd name="connsiteY35-23526" fmla="*/ 6540277 h 7250295"/>
                <a:gd name="connsiteX36-23527" fmla="*/ 1285605 w 2213217"/>
                <a:gd name="connsiteY36-23528" fmla="*/ 6741714 h 7250295"/>
                <a:gd name="connsiteX37-23529" fmla="*/ 1303783 w 2213217"/>
                <a:gd name="connsiteY37-23530" fmla="*/ 6828040 h 7250295"/>
                <a:gd name="connsiteX38-23531" fmla="*/ 1313579 w 2213217"/>
                <a:gd name="connsiteY38-23532" fmla="*/ 7020824 h 7250295"/>
                <a:gd name="connsiteX39-23533" fmla="*/ 1760353 w 2213217"/>
                <a:gd name="connsiteY39-23534" fmla="*/ 7189119 h 7250295"/>
                <a:gd name="connsiteX40-23535" fmla="*/ 2189006 w 2213217"/>
                <a:gd name="connsiteY40-23536" fmla="*/ 7199125 h 7250295"/>
                <a:gd name="connsiteX41-23537" fmla="*/ 2171850 w 2213217"/>
                <a:gd name="connsiteY41-23538" fmla="*/ 7046786 h 7250295"/>
                <a:gd name="connsiteX42-23539" fmla="*/ 1687247 w 2213217"/>
                <a:gd name="connsiteY42-23540" fmla="*/ 6680449 h 7250295"/>
                <a:gd name="connsiteX43-23541" fmla="*/ 1708130 w 2213217"/>
                <a:gd name="connsiteY43-23542" fmla="*/ 6550072 h 7250295"/>
                <a:gd name="connsiteX44-23543" fmla="*/ 1668617 w 2213217"/>
                <a:gd name="connsiteY44-23544" fmla="*/ 6451067 h 7250295"/>
                <a:gd name="connsiteX45-23545" fmla="*/ 1657350 w 2213217"/>
                <a:gd name="connsiteY45-23546" fmla="*/ 6250170 h 7250295"/>
                <a:gd name="connsiteX46-23547" fmla="*/ 1679014 w 2213217"/>
                <a:gd name="connsiteY46-23548" fmla="*/ 5979714 h 7250295"/>
                <a:gd name="connsiteX47-23549" fmla="*/ 1727631 w 2213217"/>
                <a:gd name="connsiteY47-23550" fmla="*/ 5512209 h 7250295"/>
                <a:gd name="connsiteX48-23551" fmla="*/ 1739049 w 2213217"/>
                <a:gd name="connsiteY48-23552" fmla="*/ 5363804 h 7250295"/>
                <a:gd name="connsiteX49-23553" fmla="*/ 1797611 w 2213217"/>
                <a:gd name="connsiteY49-23554" fmla="*/ 5317321 h 7250295"/>
                <a:gd name="connsiteX50-23555" fmla="*/ 1884207 w 2213217"/>
                <a:gd name="connsiteY50-23556" fmla="*/ 5097645 h 7250295"/>
                <a:gd name="connsiteX51-23557" fmla="*/ 1909357 w 2213217"/>
                <a:gd name="connsiteY51-23558" fmla="*/ 4805496 h 7250295"/>
                <a:gd name="connsiteX52-23559" fmla="*/ 1900373 w 2213217"/>
                <a:gd name="connsiteY52-23560" fmla="*/ 4348776 h 7250295"/>
                <a:gd name="connsiteX53-23561" fmla="*/ 1881052 w 2213217"/>
                <a:gd name="connsiteY53-23562" fmla="*/ 3902573 h 7250295"/>
                <a:gd name="connsiteX54-23563" fmla="*/ 1855362 w 2213217"/>
                <a:gd name="connsiteY54-23564" fmla="*/ 3584643 h 7250295"/>
                <a:gd name="connsiteX55-23565" fmla="*/ 2056257 w 2213217"/>
                <a:gd name="connsiteY55-23566" fmla="*/ 2654077 h 7250295"/>
                <a:gd name="connsiteX56-23567" fmla="*/ 2042707 w 2213217"/>
                <a:gd name="connsiteY56-23568" fmla="*/ 2404684 h 7250295"/>
                <a:gd name="connsiteX57-23569" fmla="*/ 1981200 w 2213217"/>
                <a:gd name="connsiteY57-23570" fmla="*/ 1864914 h 7250295"/>
                <a:gd name="connsiteX58-23571" fmla="*/ 1936459 w 2213217"/>
                <a:gd name="connsiteY58-23572" fmla="*/ 1677029 h 7250295"/>
                <a:gd name="connsiteX59-23573" fmla="*/ 1922037 w 2213217"/>
                <a:gd name="connsiteY59-23574" fmla="*/ 1432534 h 7250295"/>
                <a:gd name="connsiteX60-23575" fmla="*/ 1874412 w 2213217"/>
                <a:gd name="connsiteY60-23576" fmla="*/ 1302338 h 7250295"/>
                <a:gd name="connsiteX61-23577" fmla="*/ 1407687 w 2213217"/>
                <a:gd name="connsiteY61-23578" fmla="*/ 1134975 h 7250295"/>
                <a:gd name="connsiteX62-23579" fmla="*/ 1309221 w 2213217"/>
                <a:gd name="connsiteY62-23580" fmla="*/ 1020075 h 7250295"/>
                <a:gd name="connsiteX63-23581" fmla="*/ 1365230 w 2213217"/>
                <a:gd name="connsiteY63-23582" fmla="*/ 821521 h 7250295"/>
                <a:gd name="connsiteX64-23583" fmla="*/ 1433407 w 2213217"/>
                <a:gd name="connsiteY64-23584" fmla="*/ 622909 h 7250295"/>
                <a:gd name="connsiteX65-23585" fmla="*/ 1444916 w 2213217"/>
                <a:gd name="connsiteY65-23586" fmla="*/ 380757 h 7250295"/>
                <a:gd name="connsiteX66-23587" fmla="*/ 1330946 w 2213217"/>
                <a:gd name="connsiteY66-23588" fmla="*/ 143773 h 7250295"/>
                <a:gd name="connsiteX67-23589" fmla="*/ 1063645 w 2213217"/>
                <a:gd name="connsiteY67-23590" fmla="*/ 568 h 7250295"/>
                <a:gd name="connsiteX0-23591" fmla="*/ 1063645 w 2213217"/>
                <a:gd name="connsiteY0-23592" fmla="*/ 568 h 7250295"/>
                <a:gd name="connsiteX1-23593" fmla="*/ 809625 w 2213217"/>
                <a:gd name="connsiteY1-23594" fmla="*/ 116070 h 7250295"/>
                <a:gd name="connsiteX2-23595" fmla="*/ 685800 w 2213217"/>
                <a:gd name="connsiteY2-23596" fmla="*/ 297045 h 7250295"/>
                <a:gd name="connsiteX3-23597" fmla="*/ 704850 w 2213217"/>
                <a:gd name="connsiteY3-23598" fmla="*/ 620895 h 7250295"/>
                <a:gd name="connsiteX4-23599" fmla="*/ 838200 w 2213217"/>
                <a:gd name="connsiteY4-23600" fmla="*/ 897120 h 7250295"/>
                <a:gd name="connsiteX5-23601" fmla="*/ 742950 w 2213217"/>
                <a:gd name="connsiteY5-23602" fmla="*/ 1011420 h 7250295"/>
                <a:gd name="connsiteX6-23603" fmla="*/ 133350 w 2213217"/>
                <a:gd name="connsiteY6-23604" fmla="*/ 1220970 h 7250295"/>
                <a:gd name="connsiteX7-23605" fmla="*/ 0 w 2213217"/>
                <a:gd name="connsiteY7-23606" fmla="*/ 2211570 h 7250295"/>
                <a:gd name="connsiteX8-23607" fmla="*/ 333375 w 2213217"/>
                <a:gd name="connsiteY8-23608" fmla="*/ 3106920 h 7250295"/>
                <a:gd name="connsiteX9-23609" fmla="*/ 247650 w 2213217"/>
                <a:gd name="connsiteY9-23610" fmla="*/ 3840345 h 7250295"/>
                <a:gd name="connsiteX10-23611" fmla="*/ 371475 w 2213217"/>
                <a:gd name="connsiteY10-23612" fmla="*/ 4059420 h 7250295"/>
                <a:gd name="connsiteX11-23613" fmla="*/ 495300 w 2213217"/>
                <a:gd name="connsiteY11-23614" fmla="*/ 4278495 h 7250295"/>
                <a:gd name="connsiteX12-23615" fmla="*/ 476250 w 2213217"/>
                <a:gd name="connsiteY12-23616" fmla="*/ 4735695 h 7250295"/>
                <a:gd name="connsiteX13-23617" fmla="*/ 476250 w 2213217"/>
                <a:gd name="connsiteY13-23618" fmla="*/ 5097645 h 7250295"/>
                <a:gd name="connsiteX14-23619" fmla="*/ 371475 w 2213217"/>
                <a:gd name="connsiteY14-23620" fmla="*/ 6145395 h 7250295"/>
                <a:gd name="connsiteX15-23621" fmla="*/ 371475 w 2213217"/>
                <a:gd name="connsiteY15-23622" fmla="*/ 6621645 h 7250295"/>
                <a:gd name="connsiteX16-23623" fmla="*/ 400050 w 2213217"/>
                <a:gd name="connsiteY16-23624" fmla="*/ 6821670 h 7250295"/>
                <a:gd name="connsiteX17-23625" fmla="*/ 323850 w 2213217"/>
                <a:gd name="connsiteY17-23626" fmla="*/ 7002645 h 7250295"/>
                <a:gd name="connsiteX18-23627" fmla="*/ 533400 w 2213217"/>
                <a:gd name="connsiteY18-23628" fmla="*/ 7250295 h 7250295"/>
                <a:gd name="connsiteX19-23629" fmla="*/ 952500 w 2213217"/>
                <a:gd name="connsiteY19-23630" fmla="*/ 7240770 h 7250295"/>
                <a:gd name="connsiteX20-23631" fmla="*/ 733425 w 2213217"/>
                <a:gd name="connsiteY20-23632" fmla="*/ 6821670 h 7250295"/>
                <a:gd name="connsiteX21-23633" fmla="*/ 790575 w 2213217"/>
                <a:gd name="connsiteY21-23634" fmla="*/ 6574020 h 7250295"/>
                <a:gd name="connsiteX22-23635" fmla="*/ 762000 w 2213217"/>
                <a:gd name="connsiteY22-23636" fmla="*/ 6250170 h 7250295"/>
                <a:gd name="connsiteX23-23637" fmla="*/ 865153 w 2213217"/>
                <a:gd name="connsiteY23-23638" fmla="*/ 5529516 h 7250295"/>
                <a:gd name="connsiteX24-23639" fmla="*/ 914671 w 2213217"/>
                <a:gd name="connsiteY24-23640" fmla="*/ 5380240 h 7250295"/>
                <a:gd name="connsiteX25-23641" fmla="*/ 898504 w 2213217"/>
                <a:gd name="connsiteY25-23642" fmla="*/ 5308938 h 7250295"/>
                <a:gd name="connsiteX26-23643" fmla="*/ 971550 w 2213217"/>
                <a:gd name="connsiteY26-23644" fmla="*/ 5211945 h 7250295"/>
                <a:gd name="connsiteX27-23645" fmla="*/ 973564 w 2213217"/>
                <a:gd name="connsiteY27-23646" fmla="*/ 5069070 h 7250295"/>
                <a:gd name="connsiteX28-23647" fmla="*/ 1129719 w 2213217"/>
                <a:gd name="connsiteY28-23648" fmla="*/ 4378373 h 7250295"/>
                <a:gd name="connsiteX29-23649" fmla="*/ 1276350 w 2213217"/>
                <a:gd name="connsiteY29-23650" fmla="*/ 4649970 h 7250295"/>
                <a:gd name="connsiteX30-23651" fmla="*/ 1341012 w 2213217"/>
                <a:gd name="connsiteY30-23652" fmla="*/ 4880042 h 7250295"/>
                <a:gd name="connsiteX31-23653" fmla="*/ 1310424 w 2213217"/>
                <a:gd name="connsiteY31-23654" fmla="*/ 4973880 h 7250295"/>
                <a:gd name="connsiteX32-23655" fmla="*/ 1354293 w 2213217"/>
                <a:gd name="connsiteY32-23656" fmla="*/ 5113209 h 7250295"/>
                <a:gd name="connsiteX33-23657" fmla="*/ 1262198 w 2213217"/>
                <a:gd name="connsiteY33-23658" fmla="*/ 5554244 h 7250295"/>
                <a:gd name="connsiteX34-23659" fmla="*/ 1263220 w 2213217"/>
                <a:gd name="connsiteY34-23660" fmla="*/ 6360264 h 7250295"/>
                <a:gd name="connsiteX35-23661" fmla="*/ 1336385 w 2213217"/>
                <a:gd name="connsiteY35-23662" fmla="*/ 6540277 h 7250295"/>
                <a:gd name="connsiteX36-23663" fmla="*/ 1285605 w 2213217"/>
                <a:gd name="connsiteY36-23664" fmla="*/ 6741714 h 7250295"/>
                <a:gd name="connsiteX37-23665" fmla="*/ 1303783 w 2213217"/>
                <a:gd name="connsiteY37-23666" fmla="*/ 6828040 h 7250295"/>
                <a:gd name="connsiteX38-23667" fmla="*/ 1313579 w 2213217"/>
                <a:gd name="connsiteY38-23668" fmla="*/ 7020824 h 7250295"/>
                <a:gd name="connsiteX39-23669" fmla="*/ 1760353 w 2213217"/>
                <a:gd name="connsiteY39-23670" fmla="*/ 7189119 h 7250295"/>
                <a:gd name="connsiteX40-23671" fmla="*/ 2189006 w 2213217"/>
                <a:gd name="connsiteY40-23672" fmla="*/ 7199125 h 7250295"/>
                <a:gd name="connsiteX41-23673" fmla="*/ 2171850 w 2213217"/>
                <a:gd name="connsiteY41-23674" fmla="*/ 7046786 h 7250295"/>
                <a:gd name="connsiteX42-23675" fmla="*/ 1687247 w 2213217"/>
                <a:gd name="connsiteY42-23676" fmla="*/ 6680449 h 7250295"/>
                <a:gd name="connsiteX43-23677" fmla="*/ 1708130 w 2213217"/>
                <a:gd name="connsiteY43-23678" fmla="*/ 6550072 h 7250295"/>
                <a:gd name="connsiteX44-23679" fmla="*/ 1668617 w 2213217"/>
                <a:gd name="connsiteY44-23680" fmla="*/ 6451067 h 7250295"/>
                <a:gd name="connsiteX45-23681" fmla="*/ 1657350 w 2213217"/>
                <a:gd name="connsiteY45-23682" fmla="*/ 6250170 h 7250295"/>
                <a:gd name="connsiteX46-23683" fmla="*/ 1679014 w 2213217"/>
                <a:gd name="connsiteY46-23684" fmla="*/ 5979714 h 7250295"/>
                <a:gd name="connsiteX47-23685" fmla="*/ 1727631 w 2213217"/>
                <a:gd name="connsiteY47-23686" fmla="*/ 5512209 h 7250295"/>
                <a:gd name="connsiteX48-23687" fmla="*/ 1739049 w 2213217"/>
                <a:gd name="connsiteY48-23688" fmla="*/ 5363804 h 7250295"/>
                <a:gd name="connsiteX49-23689" fmla="*/ 1797611 w 2213217"/>
                <a:gd name="connsiteY49-23690" fmla="*/ 5317321 h 7250295"/>
                <a:gd name="connsiteX50-23691" fmla="*/ 1884207 w 2213217"/>
                <a:gd name="connsiteY50-23692" fmla="*/ 5097645 h 7250295"/>
                <a:gd name="connsiteX51-23693" fmla="*/ 1909357 w 2213217"/>
                <a:gd name="connsiteY51-23694" fmla="*/ 4805496 h 7250295"/>
                <a:gd name="connsiteX52-23695" fmla="*/ 1900373 w 2213217"/>
                <a:gd name="connsiteY52-23696" fmla="*/ 4348776 h 7250295"/>
                <a:gd name="connsiteX53-23697" fmla="*/ 1881052 w 2213217"/>
                <a:gd name="connsiteY53-23698" fmla="*/ 3902573 h 7250295"/>
                <a:gd name="connsiteX54-23699" fmla="*/ 1855362 w 2213217"/>
                <a:gd name="connsiteY54-23700" fmla="*/ 3584643 h 7250295"/>
                <a:gd name="connsiteX55-23701" fmla="*/ 2056257 w 2213217"/>
                <a:gd name="connsiteY55-23702" fmla="*/ 2654077 h 7250295"/>
                <a:gd name="connsiteX56-23703" fmla="*/ 2042707 w 2213217"/>
                <a:gd name="connsiteY56-23704" fmla="*/ 2404684 h 7250295"/>
                <a:gd name="connsiteX57-23705" fmla="*/ 1981200 w 2213217"/>
                <a:gd name="connsiteY57-23706" fmla="*/ 1864914 h 7250295"/>
                <a:gd name="connsiteX58-23707" fmla="*/ 1936459 w 2213217"/>
                <a:gd name="connsiteY58-23708" fmla="*/ 1677029 h 7250295"/>
                <a:gd name="connsiteX59-23709" fmla="*/ 1922037 w 2213217"/>
                <a:gd name="connsiteY59-23710" fmla="*/ 1432534 h 7250295"/>
                <a:gd name="connsiteX60-23711" fmla="*/ 1874412 w 2213217"/>
                <a:gd name="connsiteY60-23712" fmla="*/ 1302338 h 7250295"/>
                <a:gd name="connsiteX61-23713" fmla="*/ 1407687 w 2213217"/>
                <a:gd name="connsiteY61-23714" fmla="*/ 1134975 h 7250295"/>
                <a:gd name="connsiteX62-23715" fmla="*/ 1309221 w 2213217"/>
                <a:gd name="connsiteY62-23716" fmla="*/ 1020075 h 7250295"/>
                <a:gd name="connsiteX63-23717" fmla="*/ 1365230 w 2213217"/>
                <a:gd name="connsiteY63-23718" fmla="*/ 821521 h 7250295"/>
                <a:gd name="connsiteX64-23719" fmla="*/ 1433407 w 2213217"/>
                <a:gd name="connsiteY64-23720" fmla="*/ 622909 h 7250295"/>
                <a:gd name="connsiteX65-23721" fmla="*/ 1444916 w 2213217"/>
                <a:gd name="connsiteY65-23722" fmla="*/ 380757 h 7250295"/>
                <a:gd name="connsiteX66-23723" fmla="*/ 1330946 w 2213217"/>
                <a:gd name="connsiteY66-23724" fmla="*/ 143773 h 7250295"/>
                <a:gd name="connsiteX67-23725" fmla="*/ 1063645 w 2213217"/>
                <a:gd name="connsiteY67-23726" fmla="*/ 568 h 7250295"/>
                <a:gd name="connsiteX0-23727" fmla="*/ 1063645 w 2213217"/>
                <a:gd name="connsiteY0-23728" fmla="*/ 568 h 7250295"/>
                <a:gd name="connsiteX1-23729" fmla="*/ 809625 w 2213217"/>
                <a:gd name="connsiteY1-23730" fmla="*/ 116070 h 7250295"/>
                <a:gd name="connsiteX2-23731" fmla="*/ 685800 w 2213217"/>
                <a:gd name="connsiteY2-23732" fmla="*/ 297045 h 7250295"/>
                <a:gd name="connsiteX3-23733" fmla="*/ 704850 w 2213217"/>
                <a:gd name="connsiteY3-23734" fmla="*/ 620895 h 7250295"/>
                <a:gd name="connsiteX4-23735" fmla="*/ 838200 w 2213217"/>
                <a:gd name="connsiteY4-23736" fmla="*/ 897120 h 7250295"/>
                <a:gd name="connsiteX5-23737" fmla="*/ 742950 w 2213217"/>
                <a:gd name="connsiteY5-23738" fmla="*/ 1011420 h 7250295"/>
                <a:gd name="connsiteX6-23739" fmla="*/ 133350 w 2213217"/>
                <a:gd name="connsiteY6-23740" fmla="*/ 1220970 h 7250295"/>
                <a:gd name="connsiteX7-23741" fmla="*/ 0 w 2213217"/>
                <a:gd name="connsiteY7-23742" fmla="*/ 2211570 h 7250295"/>
                <a:gd name="connsiteX8-23743" fmla="*/ 333375 w 2213217"/>
                <a:gd name="connsiteY8-23744" fmla="*/ 3106920 h 7250295"/>
                <a:gd name="connsiteX9-23745" fmla="*/ 247650 w 2213217"/>
                <a:gd name="connsiteY9-23746" fmla="*/ 3840345 h 7250295"/>
                <a:gd name="connsiteX10-23747" fmla="*/ 371475 w 2213217"/>
                <a:gd name="connsiteY10-23748" fmla="*/ 4059420 h 7250295"/>
                <a:gd name="connsiteX11-23749" fmla="*/ 495300 w 2213217"/>
                <a:gd name="connsiteY11-23750" fmla="*/ 4278495 h 7250295"/>
                <a:gd name="connsiteX12-23751" fmla="*/ 476250 w 2213217"/>
                <a:gd name="connsiteY12-23752" fmla="*/ 4735695 h 7250295"/>
                <a:gd name="connsiteX13-23753" fmla="*/ 476250 w 2213217"/>
                <a:gd name="connsiteY13-23754" fmla="*/ 5097645 h 7250295"/>
                <a:gd name="connsiteX14-23755" fmla="*/ 371475 w 2213217"/>
                <a:gd name="connsiteY14-23756" fmla="*/ 6145395 h 7250295"/>
                <a:gd name="connsiteX15-23757" fmla="*/ 371475 w 2213217"/>
                <a:gd name="connsiteY15-23758" fmla="*/ 6621645 h 7250295"/>
                <a:gd name="connsiteX16-23759" fmla="*/ 400050 w 2213217"/>
                <a:gd name="connsiteY16-23760" fmla="*/ 6821670 h 7250295"/>
                <a:gd name="connsiteX17-23761" fmla="*/ 323850 w 2213217"/>
                <a:gd name="connsiteY17-23762" fmla="*/ 7002645 h 7250295"/>
                <a:gd name="connsiteX18-23763" fmla="*/ 533400 w 2213217"/>
                <a:gd name="connsiteY18-23764" fmla="*/ 7250295 h 7250295"/>
                <a:gd name="connsiteX19-23765" fmla="*/ 952500 w 2213217"/>
                <a:gd name="connsiteY19-23766" fmla="*/ 7240770 h 7250295"/>
                <a:gd name="connsiteX20-23767" fmla="*/ 733425 w 2213217"/>
                <a:gd name="connsiteY20-23768" fmla="*/ 6821670 h 7250295"/>
                <a:gd name="connsiteX21-23769" fmla="*/ 790575 w 2213217"/>
                <a:gd name="connsiteY21-23770" fmla="*/ 6574020 h 7250295"/>
                <a:gd name="connsiteX22-23771" fmla="*/ 762000 w 2213217"/>
                <a:gd name="connsiteY22-23772" fmla="*/ 6250170 h 7250295"/>
                <a:gd name="connsiteX23-23773" fmla="*/ 865153 w 2213217"/>
                <a:gd name="connsiteY23-23774" fmla="*/ 5529516 h 7250295"/>
                <a:gd name="connsiteX24-23775" fmla="*/ 914671 w 2213217"/>
                <a:gd name="connsiteY24-23776" fmla="*/ 5380240 h 7250295"/>
                <a:gd name="connsiteX25-23777" fmla="*/ 898504 w 2213217"/>
                <a:gd name="connsiteY25-23778" fmla="*/ 5308938 h 7250295"/>
                <a:gd name="connsiteX26-23779" fmla="*/ 971550 w 2213217"/>
                <a:gd name="connsiteY26-23780" fmla="*/ 5211945 h 7250295"/>
                <a:gd name="connsiteX27-23781" fmla="*/ 973564 w 2213217"/>
                <a:gd name="connsiteY27-23782" fmla="*/ 5069070 h 7250295"/>
                <a:gd name="connsiteX28-23783" fmla="*/ 1129719 w 2213217"/>
                <a:gd name="connsiteY28-23784" fmla="*/ 4378373 h 7250295"/>
                <a:gd name="connsiteX29-23785" fmla="*/ 1276350 w 2213217"/>
                <a:gd name="connsiteY29-23786" fmla="*/ 4649970 h 7250295"/>
                <a:gd name="connsiteX30-23787" fmla="*/ 1341012 w 2213217"/>
                <a:gd name="connsiteY30-23788" fmla="*/ 4880042 h 7250295"/>
                <a:gd name="connsiteX31-23789" fmla="*/ 1310424 w 2213217"/>
                <a:gd name="connsiteY31-23790" fmla="*/ 4973880 h 7250295"/>
                <a:gd name="connsiteX32-23791" fmla="*/ 1354293 w 2213217"/>
                <a:gd name="connsiteY32-23792" fmla="*/ 5113209 h 7250295"/>
                <a:gd name="connsiteX33-23793" fmla="*/ 1262198 w 2213217"/>
                <a:gd name="connsiteY33-23794" fmla="*/ 5554244 h 7250295"/>
                <a:gd name="connsiteX34-23795" fmla="*/ 1263220 w 2213217"/>
                <a:gd name="connsiteY34-23796" fmla="*/ 6360264 h 7250295"/>
                <a:gd name="connsiteX35-23797" fmla="*/ 1336385 w 2213217"/>
                <a:gd name="connsiteY35-23798" fmla="*/ 6540277 h 7250295"/>
                <a:gd name="connsiteX36-23799" fmla="*/ 1285605 w 2213217"/>
                <a:gd name="connsiteY36-23800" fmla="*/ 6741714 h 7250295"/>
                <a:gd name="connsiteX37-23801" fmla="*/ 1303783 w 2213217"/>
                <a:gd name="connsiteY37-23802" fmla="*/ 6828040 h 7250295"/>
                <a:gd name="connsiteX38-23803" fmla="*/ 1313579 w 2213217"/>
                <a:gd name="connsiteY38-23804" fmla="*/ 7020824 h 7250295"/>
                <a:gd name="connsiteX39-23805" fmla="*/ 1760353 w 2213217"/>
                <a:gd name="connsiteY39-23806" fmla="*/ 7189119 h 7250295"/>
                <a:gd name="connsiteX40-23807" fmla="*/ 2189006 w 2213217"/>
                <a:gd name="connsiteY40-23808" fmla="*/ 7199125 h 7250295"/>
                <a:gd name="connsiteX41-23809" fmla="*/ 2171850 w 2213217"/>
                <a:gd name="connsiteY41-23810" fmla="*/ 7046786 h 7250295"/>
                <a:gd name="connsiteX42-23811" fmla="*/ 1687247 w 2213217"/>
                <a:gd name="connsiteY42-23812" fmla="*/ 6680449 h 7250295"/>
                <a:gd name="connsiteX43-23813" fmla="*/ 1708130 w 2213217"/>
                <a:gd name="connsiteY43-23814" fmla="*/ 6550072 h 7250295"/>
                <a:gd name="connsiteX44-23815" fmla="*/ 1668617 w 2213217"/>
                <a:gd name="connsiteY44-23816" fmla="*/ 6451067 h 7250295"/>
                <a:gd name="connsiteX45-23817" fmla="*/ 1657350 w 2213217"/>
                <a:gd name="connsiteY45-23818" fmla="*/ 6250170 h 7250295"/>
                <a:gd name="connsiteX46-23819" fmla="*/ 1679014 w 2213217"/>
                <a:gd name="connsiteY46-23820" fmla="*/ 5979714 h 7250295"/>
                <a:gd name="connsiteX47-23821" fmla="*/ 1727631 w 2213217"/>
                <a:gd name="connsiteY47-23822" fmla="*/ 5512209 h 7250295"/>
                <a:gd name="connsiteX48-23823" fmla="*/ 1739049 w 2213217"/>
                <a:gd name="connsiteY48-23824" fmla="*/ 5363804 h 7250295"/>
                <a:gd name="connsiteX49-23825" fmla="*/ 1797611 w 2213217"/>
                <a:gd name="connsiteY49-23826" fmla="*/ 5317321 h 7250295"/>
                <a:gd name="connsiteX50-23827" fmla="*/ 1884207 w 2213217"/>
                <a:gd name="connsiteY50-23828" fmla="*/ 5097645 h 7250295"/>
                <a:gd name="connsiteX51-23829" fmla="*/ 1909357 w 2213217"/>
                <a:gd name="connsiteY51-23830" fmla="*/ 4805496 h 7250295"/>
                <a:gd name="connsiteX52-23831" fmla="*/ 1900373 w 2213217"/>
                <a:gd name="connsiteY52-23832" fmla="*/ 4348776 h 7250295"/>
                <a:gd name="connsiteX53-23833" fmla="*/ 1881052 w 2213217"/>
                <a:gd name="connsiteY53-23834" fmla="*/ 3902573 h 7250295"/>
                <a:gd name="connsiteX54-23835" fmla="*/ 1855362 w 2213217"/>
                <a:gd name="connsiteY54-23836" fmla="*/ 3584643 h 7250295"/>
                <a:gd name="connsiteX55-23837" fmla="*/ 2056257 w 2213217"/>
                <a:gd name="connsiteY55-23838" fmla="*/ 2654077 h 7250295"/>
                <a:gd name="connsiteX56-23839" fmla="*/ 2042707 w 2213217"/>
                <a:gd name="connsiteY56-23840" fmla="*/ 2404684 h 7250295"/>
                <a:gd name="connsiteX57-23841" fmla="*/ 1981200 w 2213217"/>
                <a:gd name="connsiteY57-23842" fmla="*/ 1864914 h 7250295"/>
                <a:gd name="connsiteX58-23843" fmla="*/ 1936459 w 2213217"/>
                <a:gd name="connsiteY58-23844" fmla="*/ 1677029 h 7250295"/>
                <a:gd name="connsiteX59-23845" fmla="*/ 1922037 w 2213217"/>
                <a:gd name="connsiteY59-23846" fmla="*/ 1432534 h 7250295"/>
                <a:gd name="connsiteX60-23847" fmla="*/ 1874412 w 2213217"/>
                <a:gd name="connsiteY60-23848" fmla="*/ 1302338 h 7250295"/>
                <a:gd name="connsiteX61-23849" fmla="*/ 1407687 w 2213217"/>
                <a:gd name="connsiteY61-23850" fmla="*/ 1134975 h 7250295"/>
                <a:gd name="connsiteX62-23851" fmla="*/ 1309221 w 2213217"/>
                <a:gd name="connsiteY62-23852" fmla="*/ 1020075 h 7250295"/>
                <a:gd name="connsiteX63-23853" fmla="*/ 1365230 w 2213217"/>
                <a:gd name="connsiteY63-23854" fmla="*/ 821521 h 7250295"/>
                <a:gd name="connsiteX64-23855" fmla="*/ 1433407 w 2213217"/>
                <a:gd name="connsiteY64-23856" fmla="*/ 622909 h 7250295"/>
                <a:gd name="connsiteX65-23857" fmla="*/ 1444916 w 2213217"/>
                <a:gd name="connsiteY65-23858" fmla="*/ 380757 h 7250295"/>
                <a:gd name="connsiteX66-23859" fmla="*/ 1330946 w 2213217"/>
                <a:gd name="connsiteY66-23860" fmla="*/ 143773 h 7250295"/>
                <a:gd name="connsiteX67-23861" fmla="*/ 1063645 w 2213217"/>
                <a:gd name="connsiteY67-23862" fmla="*/ 568 h 7250295"/>
                <a:gd name="connsiteX0-23863" fmla="*/ 1063645 w 2213217"/>
                <a:gd name="connsiteY0-23864" fmla="*/ 568 h 7250295"/>
                <a:gd name="connsiteX1-23865" fmla="*/ 809625 w 2213217"/>
                <a:gd name="connsiteY1-23866" fmla="*/ 116070 h 7250295"/>
                <a:gd name="connsiteX2-23867" fmla="*/ 685800 w 2213217"/>
                <a:gd name="connsiteY2-23868" fmla="*/ 297045 h 7250295"/>
                <a:gd name="connsiteX3-23869" fmla="*/ 704850 w 2213217"/>
                <a:gd name="connsiteY3-23870" fmla="*/ 620895 h 7250295"/>
                <a:gd name="connsiteX4-23871" fmla="*/ 838200 w 2213217"/>
                <a:gd name="connsiteY4-23872" fmla="*/ 897120 h 7250295"/>
                <a:gd name="connsiteX5-23873" fmla="*/ 742950 w 2213217"/>
                <a:gd name="connsiteY5-23874" fmla="*/ 1011420 h 7250295"/>
                <a:gd name="connsiteX6-23875" fmla="*/ 133350 w 2213217"/>
                <a:gd name="connsiteY6-23876" fmla="*/ 1220970 h 7250295"/>
                <a:gd name="connsiteX7-23877" fmla="*/ 0 w 2213217"/>
                <a:gd name="connsiteY7-23878" fmla="*/ 2211570 h 7250295"/>
                <a:gd name="connsiteX8-23879" fmla="*/ 333375 w 2213217"/>
                <a:gd name="connsiteY8-23880" fmla="*/ 3106920 h 7250295"/>
                <a:gd name="connsiteX9-23881" fmla="*/ 247650 w 2213217"/>
                <a:gd name="connsiteY9-23882" fmla="*/ 3840345 h 7250295"/>
                <a:gd name="connsiteX10-23883" fmla="*/ 371475 w 2213217"/>
                <a:gd name="connsiteY10-23884" fmla="*/ 4059420 h 7250295"/>
                <a:gd name="connsiteX11-23885" fmla="*/ 495300 w 2213217"/>
                <a:gd name="connsiteY11-23886" fmla="*/ 4278495 h 7250295"/>
                <a:gd name="connsiteX12-23887" fmla="*/ 476250 w 2213217"/>
                <a:gd name="connsiteY12-23888" fmla="*/ 4735695 h 7250295"/>
                <a:gd name="connsiteX13-23889" fmla="*/ 476250 w 2213217"/>
                <a:gd name="connsiteY13-23890" fmla="*/ 5097645 h 7250295"/>
                <a:gd name="connsiteX14-23891" fmla="*/ 371475 w 2213217"/>
                <a:gd name="connsiteY14-23892" fmla="*/ 6145395 h 7250295"/>
                <a:gd name="connsiteX15-23893" fmla="*/ 371475 w 2213217"/>
                <a:gd name="connsiteY15-23894" fmla="*/ 6621645 h 7250295"/>
                <a:gd name="connsiteX16-23895" fmla="*/ 400050 w 2213217"/>
                <a:gd name="connsiteY16-23896" fmla="*/ 6821670 h 7250295"/>
                <a:gd name="connsiteX17-23897" fmla="*/ 323850 w 2213217"/>
                <a:gd name="connsiteY17-23898" fmla="*/ 7002645 h 7250295"/>
                <a:gd name="connsiteX18-23899" fmla="*/ 533400 w 2213217"/>
                <a:gd name="connsiteY18-23900" fmla="*/ 7250295 h 7250295"/>
                <a:gd name="connsiteX19-23901" fmla="*/ 952500 w 2213217"/>
                <a:gd name="connsiteY19-23902" fmla="*/ 7240770 h 7250295"/>
                <a:gd name="connsiteX20-23903" fmla="*/ 733425 w 2213217"/>
                <a:gd name="connsiteY20-23904" fmla="*/ 6821670 h 7250295"/>
                <a:gd name="connsiteX21-23905" fmla="*/ 790575 w 2213217"/>
                <a:gd name="connsiteY21-23906" fmla="*/ 6574020 h 7250295"/>
                <a:gd name="connsiteX22-23907" fmla="*/ 762000 w 2213217"/>
                <a:gd name="connsiteY22-23908" fmla="*/ 6250170 h 7250295"/>
                <a:gd name="connsiteX23-23909" fmla="*/ 865153 w 2213217"/>
                <a:gd name="connsiteY23-23910" fmla="*/ 5529516 h 7250295"/>
                <a:gd name="connsiteX24-23911" fmla="*/ 906017 w 2213217"/>
                <a:gd name="connsiteY24-23912" fmla="*/ 5380240 h 7250295"/>
                <a:gd name="connsiteX25-23913" fmla="*/ 898504 w 2213217"/>
                <a:gd name="connsiteY25-23914" fmla="*/ 5308938 h 7250295"/>
                <a:gd name="connsiteX26-23915" fmla="*/ 971550 w 2213217"/>
                <a:gd name="connsiteY26-23916" fmla="*/ 5211945 h 7250295"/>
                <a:gd name="connsiteX27-23917" fmla="*/ 973564 w 2213217"/>
                <a:gd name="connsiteY27-23918" fmla="*/ 5069070 h 7250295"/>
                <a:gd name="connsiteX28-23919" fmla="*/ 1129719 w 2213217"/>
                <a:gd name="connsiteY28-23920" fmla="*/ 4378373 h 7250295"/>
                <a:gd name="connsiteX29-23921" fmla="*/ 1276350 w 2213217"/>
                <a:gd name="connsiteY29-23922" fmla="*/ 4649970 h 7250295"/>
                <a:gd name="connsiteX30-23923" fmla="*/ 1341012 w 2213217"/>
                <a:gd name="connsiteY30-23924" fmla="*/ 4880042 h 7250295"/>
                <a:gd name="connsiteX31-23925" fmla="*/ 1310424 w 2213217"/>
                <a:gd name="connsiteY31-23926" fmla="*/ 4973880 h 7250295"/>
                <a:gd name="connsiteX32-23927" fmla="*/ 1354293 w 2213217"/>
                <a:gd name="connsiteY32-23928" fmla="*/ 5113209 h 7250295"/>
                <a:gd name="connsiteX33-23929" fmla="*/ 1262198 w 2213217"/>
                <a:gd name="connsiteY33-23930" fmla="*/ 5554244 h 7250295"/>
                <a:gd name="connsiteX34-23931" fmla="*/ 1263220 w 2213217"/>
                <a:gd name="connsiteY34-23932" fmla="*/ 6360264 h 7250295"/>
                <a:gd name="connsiteX35-23933" fmla="*/ 1336385 w 2213217"/>
                <a:gd name="connsiteY35-23934" fmla="*/ 6540277 h 7250295"/>
                <a:gd name="connsiteX36-23935" fmla="*/ 1285605 w 2213217"/>
                <a:gd name="connsiteY36-23936" fmla="*/ 6741714 h 7250295"/>
                <a:gd name="connsiteX37-23937" fmla="*/ 1303783 w 2213217"/>
                <a:gd name="connsiteY37-23938" fmla="*/ 6828040 h 7250295"/>
                <a:gd name="connsiteX38-23939" fmla="*/ 1313579 w 2213217"/>
                <a:gd name="connsiteY38-23940" fmla="*/ 7020824 h 7250295"/>
                <a:gd name="connsiteX39-23941" fmla="*/ 1760353 w 2213217"/>
                <a:gd name="connsiteY39-23942" fmla="*/ 7189119 h 7250295"/>
                <a:gd name="connsiteX40-23943" fmla="*/ 2189006 w 2213217"/>
                <a:gd name="connsiteY40-23944" fmla="*/ 7199125 h 7250295"/>
                <a:gd name="connsiteX41-23945" fmla="*/ 2171850 w 2213217"/>
                <a:gd name="connsiteY41-23946" fmla="*/ 7046786 h 7250295"/>
                <a:gd name="connsiteX42-23947" fmla="*/ 1687247 w 2213217"/>
                <a:gd name="connsiteY42-23948" fmla="*/ 6680449 h 7250295"/>
                <a:gd name="connsiteX43-23949" fmla="*/ 1708130 w 2213217"/>
                <a:gd name="connsiteY43-23950" fmla="*/ 6550072 h 7250295"/>
                <a:gd name="connsiteX44-23951" fmla="*/ 1668617 w 2213217"/>
                <a:gd name="connsiteY44-23952" fmla="*/ 6451067 h 7250295"/>
                <a:gd name="connsiteX45-23953" fmla="*/ 1657350 w 2213217"/>
                <a:gd name="connsiteY45-23954" fmla="*/ 6250170 h 7250295"/>
                <a:gd name="connsiteX46-23955" fmla="*/ 1679014 w 2213217"/>
                <a:gd name="connsiteY46-23956" fmla="*/ 5979714 h 7250295"/>
                <a:gd name="connsiteX47-23957" fmla="*/ 1727631 w 2213217"/>
                <a:gd name="connsiteY47-23958" fmla="*/ 5512209 h 7250295"/>
                <a:gd name="connsiteX48-23959" fmla="*/ 1739049 w 2213217"/>
                <a:gd name="connsiteY48-23960" fmla="*/ 5363804 h 7250295"/>
                <a:gd name="connsiteX49-23961" fmla="*/ 1797611 w 2213217"/>
                <a:gd name="connsiteY49-23962" fmla="*/ 5317321 h 7250295"/>
                <a:gd name="connsiteX50-23963" fmla="*/ 1884207 w 2213217"/>
                <a:gd name="connsiteY50-23964" fmla="*/ 5097645 h 7250295"/>
                <a:gd name="connsiteX51-23965" fmla="*/ 1909357 w 2213217"/>
                <a:gd name="connsiteY51-23966" fmla="*/ 4805496 h 7250295"/>
                <a:gd name="connsiteX52-23967" fmla="*/ 1900373 w 2213217"/>
                <a:gd name="connsiteY52-23968" fmla="*/ 4348776 h 7250295"/>
                <a:gd name="connsiteX53-23969" fmla="*/ 1881052 w 2213217"/>
                <a:gd name="connsiteY53-23970" fmla="*/ 3902573 h 7250295"/>
                <a:gd name="connsiteX54-23971" fmla="*/ 1855362 w 2213217"/>
                <a:gd name="connsiteY54-23972" fmla="*/ 3584643 h 7250295"/>
                <a:gd name="connsiteX55-23973" fmla="*/ 2056257 w 2213217"/>
                <a:gd name="connsiteY55-23974" fmla="*/ 2654077 h 7250295"/>
                <a:gd name="connsiteX56-23975" fmla="*/ 2042707 w 2213217"/>
                <a:gd name="connsiteY56-23976" fmla="*/ 2404684 h 7250295"/>
                <a:gd name="connsiteX57-23977" fmla="*/ 1981200 w 2213217"/>
                <a:gd name="connsiteY57-23978" fmla="*/ 1864914 h 7250295"/>
                <a:gd name="connsiteX58-23979" fmla="*/ 1936459 w 2213217"/>
                <a:gd name="connsiteY58-23980" fmla="*/ 1677029 h 7250295"/>
                <a:gd name="connsiteX59-23981" fmla="*/ 1922037 w 2213217"/>
                <a:gd name="connsiteY59-23982" fmla="*/ 1432534 h 7250295"/>
                <a:gd name="connsiteX60-23983" fmla="*/ 1874412 w 2213217"/>
                <a:gd name="connsiteY60-23984" fmla="*/ 1302338 h 7250295"/>
                <a:gd name="connsiteX61-23985" fmla="*/ 1407687 w 2213217"/>
                <a:gd name="connsiteY61-23986" fmla="*/ 1134975 h 7250295"/>
                <a:gd name="connsiteX62-23987" fmla="*/ 1309221 w 2213217"/>
                <a:gd name="connsiteY62-23988" fmla="*/ 1020075 h 7250295"/>
                <a:gd name="connsiteX63-23989" fmla="*/ 1365230 w 2213217"/>
                <a:gd name="connsiteY63-23990" fmla="*/ 821521 h 7250295"/>
                <a:gd name="connsiteX64-23991" fmla="*/ 1433407 w 2213217"/>
                <a:gd name="connsiteY64-23992" fmla="*/ 622909 h 7250295"/>
                <a:gd name="connsiteX65-23993" fmla="*/ 1444916 w 2213217"/>
                <a:gd name="connsiteY65-23994" fmla="*/ 380757 h 7250295"/>
                <a:gd name="connsiteX66-23995" fmla="*/ 1330946 w 2213217"/>
                <a:gd name="connsiteY66-23996" fmla="*/ 143773 h 7250295"/>
                <a:gd name="connsiteX67-23997" fmla="*/ 1063645 w 2213217"/>
                <a:gd name="connsiteY67-23998" fmla="*/ 568 h 7250295"/>
                <a:gd name="connsiteX0-23999" fmla="*/ 1063645 w 2213217"/>
                <a:gd name="connsiteY0-24000" fmla="*/ 568 h 7250295"/>
                <a:gd name="connsiteX1-24001" fmla="*/ 809625 w 2213217"/>
                <a:gd name="connsiteY1-24002" fmla="*/ 116070 h 7250295"/>
                <a:gd name="connsiteX2-24003" fmla="*/ 685800 w 2213217"/>
                <a:gd name="connsiteY2-24004" fmla="*/ 297045 h 7250295"/>
                <a:gd name="connsiteX3-24005" fmla="*/ 704850 w 2213217"/>
                <a:gd name="connsiteY3-24006" fmla="*/ 620895 h 7250295"/>
                <a:gd name="connsiteX4-24007" fmla="*/ 838200 w 2213217"/>
                <a:gd name="connsiteY4-24008" fmla="*/ 897120 h 7250295"/>
                <a:gd name="connsiteX5-24009" fmla="*/ 742950 w 2213217"/>
                <a:gd name="connsiteY5-24010" fmla="*/ 1011420 h 7250295"/>
                <a:gd name="connsiteX6-24011" fmla="*/ 133350 w 2213217"/>
                <a:gd name="connsiteY6-24012" fmla="*/ 1220970 h 7250295"/>
                <a:gd name="connsiteX7-24013" fmla="*/ 0 w 2213217"/>
                <a:gd name="connsiteY7-24014" fmla="*/ 2211570 h 7250295"/>
                <a:gd name="connsiteX8-24015" fmla="*/ 333375 w 2213217"/>
                <a:gd name="connsiteY8-24016" fmla="*/ 3106920 h 7250295"/>
                <a:gd name="connsiteX9-24017" fmla="*/ 247650 w 2213217"/>
                <a:gd name="connsiteY9-24018" fmla="*/ 3840345 h 7250295"/>
                <a:gd name="connsiteX10-24019" fmla="*/ 371475 w 2213217"/>
                <a:gd name="connsiteY10-24020" fmla="*/ 4059420 h 7250295"/>
                <a:gd name="connsiteX11-24021" fmla="*/ 495300 w 2213217"/>
                <a:gd name="connsiteY11-24022" fmla="*/ 4278495 h 7250295"/>
                <a:gd name="connsiteX12-24023" fmla="*/ 476250 w 2213217"/>
                <a:gd name="connsiteY12-24024" fmla="*/ 4735695 h 7250295"/>
                <a:gd name="connsiteX13-24025" fmla="*/ 476250 w 2213217"/>
                <a:gd name="connsiteY13-24026" fmla="*/ 5097645 h 7250295"/>
                <a:gd name="connsiteX14-24027" fmla="*/ 371475 w 2213217"/>
                <a:gd name="connsiteY14-24028" fmla="*/ 6145395 h 7250295"/>
                <a:gd name="connsiteX15-24029" fmla="*/ 371475 w 2213217"/>
                <a:gd name="connsiteY15-24030" fmla="*/ 6621645 h 7250295"/>
                <a:gd name="connsiteX16-24031" fmla="*/ 400050 w 2213217"/>
                <a:gd name="connsiteY16-24032" fmla="*/ 6821670 h 7250295"/>
                <a:gd name="connsiteX17-24033" fmla="*/ 323850 w 2213217"/>
                <a:gd name="connsiteY17-24034" fmla="*/ 7002645 h 7250295"/>
                <a:gd name="connsiteX18-24035" fmla="*/ 533400 w 2213217"/>
                <a:gd name="connsiteY18-24036" fmla="*/ 7250295 h 7250295"/>
                <a:gd name="connsiteX19-24037" fmla="*/ 952500 w 2213217"/>
                <a:gd name="connsiteY19-24038" fmla="*/ 7240770 h 7250295"/>
                <a:gd name="connsiteX20-24039" fmla="*/ 733425 w 2213217"/>
                <a:gd name="connsiteY20-24040" fmla="*/ 6821670 h 7250295"/>
                <a:gd name="connsiteX21-24041" fmla="*/ 790575 w 2213217"/>
                <a:gd name="connsiteY21-24042" fmla="*/ 6574020 h 7250295"/>
                <a:gd name="connsiteX22-24043" fmla="*/ 762000 w 2213217"/>
                <a:gd name="connsiteY22-24044" fmla="*/ 6250170 h 7250295"/>
                <a:gd name="connsiteX23-24045" fmla="*/ 856500 w 2213217"/>
                <a:gd name="connsiteY23-24046" fmla="*/ 5489132 h 7250295"/>
                <a:gd name="connsiteX24-24047" fmla="*/ 906017 w 2213217"/>
                <a:gd name="connsiteY24-24048" fmla="*/ 5380240 h 7250295"/>
                <a:gd name="connsiteX25-24049" fmla="*/ 898504 w 2213217"/>
                <a:gd name="connsiteY25-24050" fmla="*/ 5308938 h 7250295"/>
                <a:gd name="connsiteX26-24051" fmla="*/ 971550 w 2213217"/>
                <a:gd name="connsiteY26-24052" fmla="*/ 5211945 h 7250295"/>
                <a:gd name="connsiteX27-24053" fmla="*/ 973564 w 2213217"/>
                <a:gd name="connsiteY27-24054" fmla="*/ 5069070 h 7250295"/>
                <a:gd name="connsiteX28-24055" fmla="*/ 1129719 w 2213217"/>
                <a:gd name="connsiteY28-24056" fmla="*/ 4378373 h 7250295"/>
                <a:gd name="connsiteX29-24057" fmla="*/ 1276350 w 2213217"/>
                <a:gd name="connsiteY29-24058" fmla="*/ 4649970 h 7250295"/>
                <a:gd name="connsiteX30-24059" fmla="*/ 1341012 w 2213217"/>
                <a:gd name="connsiteY30-24060" fmla="*/ 4880042 h 7250295"/>
                <a:gd name="connsiteX31-24061" fmla="*/ 1310424 w 2213217"/>
                <a:gd name="connsiteY31-24062" fmla="*/ 4973880 h 7250295"/>
                <a:gd name="connsiteX32-24063" fmla="*/ 1354293 w 2213217"/>
                <a:gd name="connsiteY32-24064" fmla="*/ 5113209 h 7250295"/>
                <a:gd name="connsiteX33-24065" fmla="*/ 1262198 w 2213217"/>
                <a:gd name="connsiteY33-24066" fmla="*/ 5554244 h 7250295"/>
                <a:gd name="connsiteX34-24067" fmla="*/ 1263220 w 2213217"/>
                <a:gd name="connsiteY34-24068" fmla="*/ 6360264 h 7250295"/>
                <a:gd name="connsiteX35-24069" fmla="*/ 1336385 w 2213217"/>
                <a:gd name="connsiteY35-24070" fmla="*/ 6540277 h 7250295"/>
                <a:gd name="connsiteX36-24071" fmla="*/ 1285605 w 2213217"/>
                <a:gd name="connsiteY36-24072" fmla="*/ 6741714 h 7250295"/>
                <a:gd name="connsiteX37-24073" fmla="*/ 1303783 w 2213217"/>
                <a:gd name="connsiteY37-24074" fmla="*/ 6828040 h 7250295"/>
                <a:gd name="connsiteX38-24075" fmla="*/ 1313579 w 2213217"/>
                <a:gd name="connsiteY38-24076" fmla="*/ 7020824 h 7250295"/>
                <a:gd name="connsiteX39-24077" fmla="*/ 1760353 w 2213217"/>
                <a:gd name="connsiteY39-24078" fmla="*/ 7189119 h 7250295"/>
                <a:gd name="connsiteX40-24079" fmla="*/ 2189006 w 2213217"/>
                <a:gd name="connsiteY40-24080" fmla="*/ 7199125 h 7250295"/>
                <a:gd name="connsiteX41-24081" fmla="*/ 2171850 w 2213217"/>
                <a:gd name="connsiteY41-24082" fmla="*/ 7046786 h 7250295"/>
                <a:gd name="connsiteX42-24083" fmla="*/ 1687247 w 2213217"/>
                <a:gd name="connsiteY42-24084" fmla="*/ 6680449 h 7250295"/>
                <a:gd name="connsiteX43-24085" fmla="*/ 1708130 w 2213217"/>
                <a:gd name="connsiteY43-24086" fmla="*/ 6550072 h 7250295"/>
                <a:gd name="connsiteX44-24087" fmla="*/ 1668617 w 2213217"/>
                <a:gd name="connsiteY44-24088" fmla="*/ 6451067 h 7250295"/>
                <a:gd name="connsiteX45-24089" fmla="*/ 1657350 w 2213217"/>
                <a:gd name="connsiteY45-24090" fmla="*/ 6250170 h 7250295"/>
                <a:gd name="connsiteX46-24091" fmla="*/ 1679014 w 2213217"/>
                <a:gd name="connsiteY46-24092" fmla="*/ 5979714 h 7250295"/>
                <a:gd name="connsiteX47-24093" fmla="*/ 1727631 w 2213217"/>
                <a:gd name="connsiteY47-24094" fmla="*/ 5512209 h 7250295"/>
                <a:gd name="connsiteX48-24095" fmla="*/ 1739049 w 2213217"/>
                <a:gd name="connsiteY48-24096" fmla="*/ 5363804 h 7250295"/>
                <a:gd name="connsiteX49-24097" fmla="*/ 1797611 w 2213217"/>
                <a:gd name="connsiteY49-24098" fmla="*/ 5317321 h 7250295"/>
                <a:gd name="connsiteX50-24099" fmla="*/ 1884207 w 2213217"/>
                <a:gd name="connsiteY50-24100" fmla="*/ 5097645 h 7250295"/>
                <a:gd name="connsiteX51-24101" fmla="*/ 1909357 w 2213217"/>
                <a:gd name="connsiteY51-24102" fmla="*/ 4805496 h 7250295"/>
                <a:gd name="connsiteX52-24103" fmla="*/ 1900373 w 2213217"/>
                <a:gd name="connsiteY52-24104" fmla="*/ 4348776 h 7250295"/>
                <a:gd name="connsiteX53-24105" fmla="*/ 1881052 w 2213217"/>
                <a:gd name="connsiteY53-24106" fmla="*/ 3902573 h 7250295"/>
                <a:gd name="connsiteX54-24107" fmla="*/ 1855362 w 2213217"/>
                <a:gd name="connsiteY54-24108" fmla="*/ 3584643 h 7250295"/>
                <a:gd name="connsiteX55-24109" fmla="*/ 2056257 w 2213217"/>
                <a:gd name="connsiteY55-24110" fmla="*/ 2654077 h 7250295"/>
                <a:gd name="connsiteX56-24111" fmla="*/ 2042707 w 2213217"/>
                <a:gd name="connsiteY56-24112" fmla="*/ 2404684 h 7250295"/>
                <a:gd name="connsiteX57-24113" fmla="*/ 1981200 w 2213217"/>
                <a:gd name="connsiteY57-24114" fmla="*/ 1864914 h 7250295"/>
                <a:gd name="connsiteX58-24115" fmla="*/ 1936459 w 2213217"/>
                <a:gd name="connsiteY58-24116" fmla="*/ 1677029 h 7250295"/>
                <a:gd name="connsiteX59-24117" fmla="*/ 1922037 w 2213217"/>
                <a:gd name="connsiteY59-24118" fmla="*/ 1432534 h 7250295"/>
                <a:gd name="connsiteX60-24119" fmla="*/ 1874412 w 2213217"/>
                <a:gd name="connsiteY60-24120" fmla="*/ 1302338 h 7250295"/>
                <a:gd name="connsiteX61-24121" fmla="*/ 1407687 w 2213217"/>
                <a:gd name="connsiteY61-24122" fmla="*/ 1134975 h 7250295"/>
                <a:gd name="connsiteX62-24123" fmla="*/ 1309221 w 2213217"/>
                <a:gd name="connsiteY62-24124" fmla="*/ 1020075 h 7250295"/>
                <a:gd name="connsiteX63-24125" fmla="*/ 1365230 w 2213217"/>
                <a:gd name="connsiteY63-24126" fmla="*/ 821521 h 7250295"/>
                <a:gd name="connsiteX64-24127" fmla="*/ 1433407 w 2213217"/>
                <a:gd name="connsiteY64-24128" fmla="*/ 622909 h 7250295"/>
                <a:gd name="connsiteX65-24129" fmla="*/ 1444916 w 2213217"/>
                <a:gd name="connsiteY65-24130" fmla="*/ 380757 h 7250295"/>
                <a:gd name="connsiteX66-24131" fmla="*/ 1330946 w 2213217"/>
                <a:gd name="connsiteY66-24132" fmla="*/ 143773 h 7250295"/>
                <a:gd name="connsiteX67-24133" fmla="*/ 1063645 w 2213217"/>
                <a:gd name="connsiteY67-24134" fmla="*/ 568 h 7250295"/>
                <a:gd name="connsiteX0-24135" fmla="*/ 1063645 w 2213217"/>
                <a:gd name="connsiteY0-24136" fmla="*/ 568 h 7250295"/>
                <a:gd name="connsiteX1-24137" fmla="*/ 809625 w 2213217"/>
                <a:gd name="connsiteY1-24138" fmla="*/ 116070 h 7250295"/>
                <a:gd name="connsiteX2-24139" fmla="*/ 685800 w 2213217"/>
                <a:gd name="connsiteY2-24140" fmla="*/ 297045 h 7250295"/>
                <a:gd name="connsiteX3-24141" fmla="*/ 704850 w 2213217"/>
                <a:gd name="connsiteY3-24142" fmla="*/ 620895 h 7250295"/>
                <a:gd name="connsiteX4-24143" fmla="*/ 838200 w 2213217"/>
                <a:gd name="connsiteY4-24144" fmla="*/ 897120 h 7250295"/>
                <a:gd name="connsiteX5-24145" fmla="*/ 742950 w 2213217"/>
                <a:gd name="connsiteY5-24146" fmla="*/ 1011420 h 7250295"/>
                <a:gd name="connsiteX6-24147" fmla="*/ 133350 w 2213217"/>
                <a:gd name="connsiteY6-24148" fmla="*/ 1220970 h 7250295"/>
                <a:gd name="connsiteX7-24149" fmla="*/ 0 w 2213217"/>
                <a:gd name="connsiteY7-24150" fmla="*/ 2211570 h 7250295"/>
                <a:gd name="connsiteX8-24151" fmla="*/ 333375 w 2213217"/>
                <a:gd name="connsiteY8-24152" fmla="*/ 3106920 h 7250295"/>
                <a:gd name="connsiteX9-24153" fmla="*/ 247650 w 2213217"/>
                <a:gd name="connsiteY9-24154" fmla="*/ 3840345 h 7250295"/>
                <a:gd name="connsiteX10-24155" fmla="*/ 371475 w 2213217"/>
                <a:gd name="connsiteY10-24156" fmla="*/ 4059420 h 7250295"/>
                <a:gd name="connsiteX11-24157" fmla="*/ 495300 w 2213217"/>
                <a:gd name="connsiteY11-24158" fmla="*/ 4278495 h 7250295"/>
                <a:gd name="connsiteX12-24159" fmla="*/ 476250 w 2213217"/>
                <a:gd name="connsiteY12-24160" fmla="*/ 4735695 h 7250295"/>
                <a:gd name="connsiteX13-24161" fmla="*/ 476250 w 2213217"/>
                <a:gd name="connsiteY13-24162" fmla="*/ 5097645 h 7250295"/>
                <a:gd name="connsiteX14-24163" fmla="*/ 371475 w 2213217"/>
                <a:gd name="connsiteY14-24164" fmla="*/ 6145395 h 7250295"/>
                <a:gd name="connsiteX15-24165" fmla="*/ 371475 w 2213217"/>
                <a:gd name="connsiteY15-24166" fmla="*/ 6621645 h 7250295"/>
                <a:gd name="connsiteX16-24167" fmla="*/ 400050 w 2213217"/>
                <a:gd name="connsiteY16-24168" fmla="*/ 6821670 h 7250295"/>
                <a:gd name="connsiteX17-24169" fmla="*/ 323850 w 2213217"/>
                <a:gd name="connsiteY17-24170" fmla="*/ 7002645 h 7250295"/>
                <a:gd name="connsiteX18-24171" fmla="*/ 533400 w 2213217"/>
                <a:gd name="connsiteY18-24172" fmla="*/ 7250295 h 7250295"/>
                <a:gd name="connsiteX19-24173" fmla="*/ 952500 w 2213217"/>
                <a:gd name="connsiteY19-24174" fmla="*/ 7240770 h 7250295"/>
                <a:gd name="connsiteX20-24175" fmla="*/ 733425 w 2213217"/>
                <a:gd name="connsiteY20-24176" fmla="*/ 6821670 h 7250295"/>
                <a:gd name="connsiteX21-24177" fmla="*/ 790575 w 2213217"/>
                <a:gd name="connsiteY21-24178" fmla="*/ 6574020 h 7250295"/>
                <a:gd name="connsiteX22-24179" fmla="*/ 762000 w 2213217"/>
                <a:gd name="connsiteY22-24180" fmla="*/ 6250170 h 7250295"/>
                <a:gd name="connsiteX23-24181" fmla="*/ 856500 w 2213217"/>
                <a:gd name="connsiteY23-24182" fmla="*/ 5489132 h 7250295"/>
                <a:gd name="connsiteX24-24183" fmla="*/ 906017 w 2213217"/>
                <a:gd name="connsiteY24-24184" fmla="*/ 5380240 h 7250295"/>
                <a:gd name="connsiteX25-24185" fmla="*/ 898504 w 2213217"/>
                <a:gd name="connsiteY25-24186" fmla="*/ 5308938 h 7250295"/>
                <a:gd name="connsiteX26-24187" fmla="*/ 971550 w 2213217"/>
                <a:gd name="connsiteY26-24188" fmla="*/ 5211945 h 7250295"/>
                <a:gd name="connsiteX27-24189" fmla="*/ 973564 w 2213217"/>
                <a:gd name="connsiteY27-24190" fmla="*/ 5069070 h 7250295"/>
                <a:gd name="connsiteX28-24191" fmla="*/ 1129719 w 2213217"/>
                <a:gd name="connsiteY28-24192" fmla="*/ 4378373 h 7250295"/>
                <a:gd name="connsiteX29-24193" fmla="*/ 1276350 w 2213217"/>
                <a:gd name="connsiteY29-24194" fmla="*/ 4649970 h 7250295"/>
                <a:gd name="connsiteX30-24195" fmla="*/ 1341012 w 2213217"/>
                <a:gd name="connsiteY30-24196" fmla="*/ 4880042 h 7250295"/>
                <a:gd name="connsiteX31-24197" fmla="*/ 1310424 w 2213217"/>
                <a:gd name="connsiteY31-24198" fmla="*/ 4973880 h 7250295"/>
                <a:gd name="connsiteX32-24199" fmla="*/ 1354293 w 2213217"/>
                <a:gd name="connsiteY32-24200" fmla="*/ 5113209 h 7250295"/>
                <a:gd name="connsiteX33-24201" fmla="*/ 1262198 w 2213217"/>
                <a:gd name="connsiteY33-24202" fmla="*/ 5554244 h 7250295"/>
                <a:gd name="connsiteX34-24203" fmla="*/ 1263220 w 2213217"/>
                <a:gd name="connsiteY34-24204" fmla="*/ 6360264 h 7250295"/>
                <a:gd name="connsiteX35-24205" fmla="*/ 1336385 w 2213217"/>
                <a:gd name="connsiteY35-24206" fmla="*/ 6540277 h 7250295"/>
                <a:gd name="connsiteX36-24207" fmla="*/ 1285605 w 2213217"/>
                <a:gd name="connsiteY36-24208" fmla="*/ 6741714 h 7250295"/>
                <a:gd name="connsiteX37-24209" fmla="*/ 1303783 w 2213217"/>
                <a:gd name="connsiteY37-24210" fmla="*/ 6828040 h 7250295"/>
                <a:gd name="connsiteX38-24211" fmla="*/ 1313579 w 2213217"/>
                <a:gd name="connsiteY38-24212" fmla="*/ 7020824 h 7250295"/>
                <a:gd name="connsiteX39-24213" fmla="*/ 1760353 w 2213217"/>
                <a:gd name="connsiteY39-24214" fmla="*/ 7189119 h 7250295"/>
                <a:gd name="connsiteX40-24215" fmla="*/ 2189006 w 2213217"/>
                <a:gd name="connsiteY40-24216" fmla="*/ 7199125 h 7250295"/>
                <a:gd name="connsiteX41-24217" fmla="*/ 2171850 w 2213217"/>
                <a:gd name="connsiteY41-24218" fmla="*/ 7046786 h 7250295"/>
                <a:gd name="connsiteX42-24219" fmla="*/ 1687247 w 2213217"/>
                <a:gd name="connsiteY42-24220" fmla="*/ 6680449 h 7250295"/>
                <a:gd name="connsiteX43-24221" fmla="*/ 1708130 w 2213217"/>
                <a:gd name="connsiteY43-24222" fmla="*/ 6550072 h 7250295"/>
                <a:gd name="connsiteX44-24223" fmla="*/ 1668617 w 2213217"/>
                <a:gd name="connsiteY44-24224" fmla="*/ 6451067 h 7250295"/>
                <a:gd name="connsiteX45-24225" fmla="*/ 1657350 w 2213217"/>
                <a:gd name="connsiteY45-24226" fmla="*/ 6250170 h 7250295"/>
                <a:gd name="connsiteX46-24227" fmla="*/ 1679014 w 2213217"/>
                <a:gd name="connsiteY46-24228" fmla="*/ 5979714 h 7250295"/>
                <a:gd name="connsiteX47-24229" fmla="*/ 1727631 w 2213217"/>
                <a:gd name="connsiteY47-24230" fmla="*/ 5512209 h 7250295"/>
                <a:gd name="connsiteX48-24231" fmla="*/ 1739049 w 2213217"/>
                <a:gd name="connsiteY48-24232" fmla="*/ 5363804 h 7250295"/>
                <a:gd name="connsiteX49-24233" fmla="*/ 1797611 w 2213217"/>
                <a:gd name="connsiteY49-24234" fmla="*/ 5317321 h 7250295"/>
                <a:gd name="connsiteX50-24235" fmla="*/ 1884207 w 2213217"/>
                <a:gd name="connsiteY50-24236" fmla="*/ 5097645 h 7250295"/>
                <a:gd name="connsiteX51-24237" fmla="*/ 1909357 w 2213217"/>
                <a:gd name="connsiteY51-24238" fmla="*/ 4805496 h 7250295"/>
                <a:gd name="connsiteX52-24239" fmla="*/ 1900373 w 2213217"/>
                <a:gd name="connsiteY52-24240" fmla="*/ 4348776 h 7250295"/>
                <a:gd name="connsiteX53-24241" fmla="*/ 1881052 w 2213217"/>
                <a:gd name="connsiteY53-24242" fmla="*/ 3902573 h 7250295"/>
                <a:gd name="connsiteX54-24243" fmla="*/ 1855362 w 2213217"/>
                <a:gd name="connsiteY54-24244" fmla="*/ 3584643 h 7250295"/>
                <a:gd name="connsiteX55-24245" fmla="*/ 2056257 w 2213217"/>
                <a:gd name="connsiteY55-24246" fmla="*/ 2654077 h 7250295"/>
                <a:gd name="connsiteX56-24247" fmla="*/ 2042707 w 2213217"/>
                <a:gd name="connsiteY56-24248" fmla="*/ 2404684 h 7250295"/>
                <a:gd name="connsiteX57-24249" fmla="*/ 1981200 w 2213217"/>
                <a:gd name="connsiteY57-24250" fmla="*/ 1864914 h 7250295"/>
                <a:gd name="connsiteX58-24251" fmla="*/ 1936459 w 2213217"/>
                <a:gd name="connsiteY58-24252" fmla="*/ 1677029 h 7250295"/>
                <a:gd name="connsiteX59-24253" fmla="*/ 1922037 w 2213217"/>
                <a:gd name="connsiteY59-24254" fmla="*/ 1432534 h 7250295"/>
                <a:gd name="connsiteX60-24255" fmla="*/ 1874412 w 2213217"/>
                <a:gd name="connsiteY60-24256" fmla="*/ 1302338 h 7250295"/>
                <a:gd name="connsiteX61-24257" fmla="*/ 1407687 w 2213217"/>
                <a:gd name="connsiteY61-24258" fmla="*/ 1134975 h 7250295"/>
                <a:gd name="connsiteX62-24259" fmla="*/ 1309221 w 2213217"/>
                <a:gd name="connsiteY62-24260" fmla="*/ 1020075 h 7250295"/>
                <a:gd name="connsiteX63-24261" fmla="*/ 1365230 w 2213217"/>
                <a:gd name="connsiteY63-24262" fmla="*/ 821521 h 7250295"/>
                <a:gd name="connsiteX64-24263" fmla="*/ 1433407 w 2213217"/>
                <a:gd name="connsiteY64-24264" fmla="*/ 622909 h 7250295"/>
                <a:gd name="connsiteX65-24265" fmla="*/ 1444916 w 2213217"/>
                <a:gd name="connsiteY65-24266" fmla="*/ 380757 h 7250295"/>
                <a:gd name="connsiteX66-24267" fmla="*/ 1330946 w 2213217"/>
                <a:gd name="connsiteY66-24268" fmla="*/ 143773 h 7250295"/>
                <a:gd name="connsiteX67-24269" fmla="*/ 1063645 w 2213217"/>
                <a:gd name="connsiteY67-24270" fmla="*/ 568 h 7250295"/>
                <a:gd name="connsiteX0-24271" fmla="*/ 1063645 w 2213217"/>
                <a:gd name="connsiteY0-24272" fmla="*/ 568 h 7250295"/>
                <a:gd name="connsiteX1-24273" fmla="*/ 809625 w 2213217"/>
                <a:gd name="connsiteY1-24274" fmla="*/ 116070 h 7250295"/>
                <a:gd name="connsiteX2-24275" fmla="*/ 685800 w 2213217"/>
                <a:gd name="connsiteY2-24276" fmla="*/ 297045 h 7250295"/>
                <a:gd name="connsiteX3-24277" fmla="*/ 704850 w 2213217"/>
                <a:gd name="connsiteY3-24278" fmla="*/ 620895 h 7250295"/>
                <a:gd name="connsiteX4-24279" fmla="*/ 838200 w 2213217"/>
                <a:gd name="connsiteY4-24280" fmla="*/ 897120 h 7250295"/>
                <a:gd name="connsiteX5-24281" fmla="*/ 742950 w 2213217"/>
                <a:gd name="connsiteY5-24282" fmla="*/ 1011420 h 7250295"/>
                <a:gd name="connsiteX6-24283" fmla="*/ 133350 w 2213217"/>
                <a:gd name="connsiteY6-24284" fmla="*/ 1220970 h 7250295"/>
                <a:gd name="connsiteX7-24285" fmla="*/ 0 w 2213217"/>
                <a:gd name="connsiteY7-24286" fmla="*/ 2211570 h 7250295"/>
                <a:gd name="connsiteX8-24287" fmla="*/ 333375 w 2213217"/>
                <a:gd name="connsiteY8-24288" fmla="*/ 3106920 h 7250295"/>
                <a:gd name="connsiteX9-24289" fmla="*/ 247650 w 2213217"/>
                <a:gd name="connsiteY9-24290" fmla="*/ 3840345 h 7250295"/>
                <a:gd name="connsiteX10-24291" fmla="*/ 371475 w 2213217"/>
                <a:gd name="connsiteY10-24292" fmla="*/ 4059420 h 7250295"/>
                <a:gd name="connsiteX11-24293" fmla="*/ 495300 w 2213217"/>
                <a:gd name="connsiteY11-24294" fmla="*/ 4278495 h 7250295"/>
                <a:gd name="connsiteX12-24295" fmla="*/ 476250 w 2213217"/>
                <a:gd name="connsiteY12-24296" fmla="*/ 4735695 h 7250295"/>
                <a:gd name="connsiteX13-24297" fmla="*/ 476250 w 2213217"/>
                <a:gd name="connsiteY13-24298" fmla="*/ 5097645 h 7250295"/>
                <a:gd name="connsiteX14-24299" fmla="*/ 371475 w 2213217"/>
                <a:gd name="connsiteY14-24300" fmla="*/ 6145395 h 7250295"/>
                <a:gd name="connsiteX15-24301" fmla="*/ 371475 w 2213217"/>
                <a:gd name="connsiteY15-24302" fmla="*/ 6621645 h 7250295"/>
                <a:gd name="connsiteX16-24303" fmla="*/ 400050 w 2213217"/>
                <a:gd name="connsiteY16-24304" fmla="*/ 6821670 h 7250295"/>
                <a:gd name="connsiteX17-24305" fmla="*/ 323850 w 2213217"/>
                <a:gd name="connsiteY17-24306" fmla="*/ 7002645 h 7250295"/>
                <a:gd name="connsiteX18-24307" fmla="*/ 533400 w 2213217"/>
                <a:gd name="connsiteY18-24308" fmla="*/ 7250295 h 7250295"/>
                <a:gd name="connsiteX19-24309" fmla="*/ 952500 w 2213217"/>
                <a:gd name="connsiteY19-24310" fmla="*/ 7240770 h 7250295"/>
                <a:gd name="connsiteX20-24311" fmla="*/ 733425 w 2213217"/>
                <a:gd name="connsiteY20-24312" fmla="*/ 6821670 h 7250295"/>
                <a:gd name="connsiteX21-24313" fmla="*/ 790575 w 2213217"/>
                <a:gd name="connsiteY21-24314" fmla="*/ 6574020 h 7250295"/>
                <a:gd name="connsiteX22-24315" fmla="*/ 738924 w 2213217"/>
                <a:gd name="connsiteY22-24316" fmla="*/ 6250170 h 7250295"/>
                <a:gd name="connsiteX23-24317" fmla="*/ 856500 w 2213217"/>
                <a:gd name="connsiteY23-24318" fmla="*/ 5489132 h 7250295"/>
                <a:gd name="connsiteX24-24319" fmla="*/ 906017 w 2213217"/>
                <a:gd name="connsiteY24-24320" fmla="*/ 5380240 h 7250295"/>
                <a:gd name="connsiteX25-24321" fmla="*/ 898504 w 2213217"/>
                <a:gd name="connsiteY25-24322" fmla="*/ 5308938 h 7250295"/>
                <a:gd name="connsiteX26-24323" fmla="*/ 971550 w 2213217"/>
                <a:gd name="connsiteY26-24324" fmla="*/ 5211945 h 7250295"/>
                <a:gd name="connsiteX27-24325" fmla="*/ 973564 w 2213217"/>
                <a:gd name="connsiteY27-24326" fmla="*/ 5069070 h 7250295"/>
                <a:gd name="connsiteX28-24327" fmla="*/ 1129719 w 2213217"/>
                <a:gd name="connsiteY28-24328" fmla="*/ 4378373 h 7250295"/>
                <a:gd name="connsiteX29-24329" fmla="*/ 1276350 w 2213217"/>
                <a:gd name="connsiteY29-24330" fmla="*/ 4649970 h 7250295"/>
                <a:gd name="connsiteX30-24331" fmla="*/ 1341012 w 2213217"/>
                <a:gd name="connsiteY30-24332" fmla="*/ 4880042 h 7250295"/>
                <a:gd name="connsiteX31-24333" fmla="*/ 1310424 w 2213217"/>
                <a:gd name="connsiteY31-24334" fmla="*/ 4973880 h 7250295"/>
                <a:gd name="connsiteX32-24335" fmla="*/ 1354293 w 2213217"/>
                <a:gd name="connsiteY32-24336" fmla="*/ 5113209 h 7250295"/>
                <a:gd name="connsiteX33-24337" fmla="*/ 1262198 w 2213217"/>
                <a:gd name="connsiteY33-24338" fmla="*/ 5554244 h 7250295"/>
                <a:gd name="connsiteX34-24339" fmla="*/ 1263220 w 2213217"/>
                <a:gd name="connsiteY34-24340" fmla="*/ 6360264 h 7250295"/>
                <a:gd name="connsiteX35-24341" fmla="*/ 1336385 w 2213217"/>
                <a:gd name="connsiteY35-24342" fmla="*/ 6540277 h 7250295"/>
                <a:gd name="connsiteX36-24343" fmla="*/ 1285605 w 2213217"/>
                <a:gd name="connsiteY36-24344" fmla="*/ 6741714 h 7250295"/>
                <a:gd name="connsiteX37-24345" fmla="*/ 1303783 w 2213217"/>
                <a:gd name="connsiteY37-24346" fmla="*/ 6828040 h 7250295"/>
                <a:gd name="connsiteX38-24347" fmla="*/ 1313579 w 2213217"/>
                <a:gd name="connsiteY38-24348" fmla="*/ 7020824 h 7250295"/>
                <a:gd name="connsiteX39-24349" fmla="*/ 1760353 w 2213217"/>
                <a:gd name="connsiteY39-24350" fmla="*/ 7189119 h 7250295"/>
                <a:gd name="connsiteX40-24351" fmla="*/ 2189006 w 2213217"/>
                <a:gd name="connsiteY40-24352" fmla="*/ 7199125 h 7250295"/>
                <a:gd name="connsiteX41-24353" fmla="*/ 2171850 w 2213217"/>
                <a:gd name="connsiteY41-24354" fmla="*/ 7046786 h 7250295"/>
                <a:gd name="connsiteX42-24355" fmla="*/ 1687247 w 2213217"/>
                <a:gd name="connsiteY42-24356" fmla="*/ 6680449 h 7250295"/>
                <a:gd name="connsiteX43-24357" fmla="*/ 1708130 w 2213217"/>
                <a:gd name="connsiteY43-24358" fmla="*/ 6550072 h 7250295"/>
                <a:gd name="connsiteX44-24359" fmla="*/ 1668617 w 2213217"/>
                <a:gd name="connsiteY44-24360" fmla="*/ 6451067 h 7250295"/>
                <a:gd name="connsiteX45-24361" fmla="*/ 1657350 w 2213217"/>
                <a:gd name="connsiteY45-24362" fmla="*/ 6250170 h 7250295"/>
                <a:gd name="connsiteX46-24363" fmla="*/ 1679014 w 2213217"/>
                <a:gd name="connsiteY46-24364" fmla="*/ 5979714 h 7250295"/>
                <a:gd name="connsiteX47-24365" fmla="*/ 1727631 w 2213217"/>
                <a:gd name="connsiteY47-24366" fmla="*/ 5512209 h 7250295"/>
                <a:gd name="connsiteX48-24367" fmla="*/ 1739049 w 2213217"/>
                <a:gd name="connsiteY48-24368" fmla="*/ 5363804 h 7250295"/>
                <a:gd name="connsiteX49-24369" fmla="*/ 1797611 w 2213217"/>
                <a:gd name="connsiteY49-24370" fmla="*/ 5317321 h 7250295"/>
                <a:gd name="connsiteX50-24371" fmla="*/ 1884207 w 2213217"/>
                <a:gd name="connsiteY50-24372" fmla="*/ 5097645 h 7250295"/>
                <a:gd name="connsiteX51-24373" fmla="*/ 1909357 w 2213217"/>
                <a:gd name="connsiteY51-24374" fmla="*/ 4805496 h 7250295"/>
                <a:gd name="connsiteX52-24375" fmla="*/ 1900373 w 2213217"/>
                <a:gd name="connsiteY52-24376" fmla="*/ 4348776 h 7250295"/>
                <a:gd name="connsiteX53-24377" fmla="*/ 1881052 w 2213217"/>
                <a:gd name="connsiteY53-24378" fmla="*/ 3902573 h 7250295"/>
                <a:gd name="connsiteX54-24379" fmla="*/ 1855362 w 2213217"/>
                <a:gd name="connsiteY54-24380" fmla="*/ 3584643 h 7250295"/>
                <a:gd name="connsiteX55-24381" fmla="*/ 2056257 w 2213217"/>
                <a:gd name="connsiteY55-24382" fmla="*/ 2654077 h 7250295"/>
                <a:gd name="connsiteX56-24383" fmla="*/ 2042707 w 2213217"/>
                <a:gd name="connsiteY56-24384" fmla="*/ 2404684 h 7250295"/>
                <a:gd name="connsiteX57-24385" fmla="*/ 1981200 w 2213217"/>
                <a:gd name="connsiteY57-24386" fmla="*/ 1864914 h 7250295"/>
                <a:gd name="connsiteX58-24387" fmla="*/ 1936459 w 2213217"/>
                <a:gd name="connsiteY58-24388" fmla="*/ 1677029 h 7250295"/>
                <a:gd name="connsiteX59-24389" fmla="*/ 1922037 w 2213217"/>
                <a:gd name="connsiteY59-24390" fmla="*/ 1432534 h 7250295"/>
                <a:gd name="connsiteX60-24391" fmla="*/ 1874412 w 2213217"/>
                <a:gd name="connsiteY60-24392" fmla="*/ 1302338 h 7250295"/>
                <a:gd name="connsiteX61-24393" fmla="*/ 1407687 w 2213217"/>
                <a:gd name="connsiteY61-24394" fmla="*/ 1134975 h 7250295"/>
                <a:gd name="connsiteX62-24395" fmla="*/ 1309221 w 2213217"/>
                <a:gd name="connsiteY62-24396" fmla="*/ 1020075 h 7250295"/>
                <a:gd name="connsiteX63-24397" fmla="*/ 1365230 w 2213217"/>
                <a:gd name="connsiteY63-24398" fmla="*/ 821521 h 7250295"/>
                <a:gd name="connsiteX64-24399" fmla="*/ 1433407 w 2213217"/>
                <a:gd name="connsiteY64-24400" fmla="*/ 622909 h 7250295"/>
                <a:gd name="connsiteX65-24401" fmla="*/ 1444916 w 2213217"/>
                <a:gd name="connsiteY65-24402" fmla="*/ 380757 h 7250295"/>
                <a:gd name="connsiteX66-24403" fmla="*/ 1330946 w 2213217"/>
                <a:gd name="connsiteY66-24404" fmla="*/ 143773 h 7250295"/>
                <a:gd name="connsiteX67-24405" fmla="*/ 1063645 w 2213217"/>
                <a:gd name="connsiteY67-24406" fmla="*/ 568 h 7250295"/>
                <a:gd name="connsiteX0-24407" fmla="*/ 1063645 w 2213217"/>
                <a:gd name="connsiteY0-24408" fmla="*/ 568 h 7250295"/>
                <a:gd name="connsiteX1-24409" fmla="*/ 809625 w 2213217"/>
                <a:gd name="connsiteY1-24410" fmla="*/ 116070 h 7250295"/>
                <a:gd name="connsiteX2-24411" fmla="*/ 685800 w 2213217"/>
                <a:gd name="connsiteY2-24412" fmla="*/ 297045 h 7250295"/>
                <a:gd name="connsiteX3-24413" fmla="*/ 704850 w 2213217"/>
                <a:gd name="connsiteY3-24414" fmla="*/ 620895 h 7250295"/>
                <a:gd name="connsiteX4-24415" fmla="*/ 838200 w 2213217"/>
                <a:gd name="connsiteY4-24416" fmla="*/ 897120 h 7250295"/>
                <a:gd name="connsiteX5-24417" fmla="*/ 742950 w 2213217"/>
                <a:gd name="connsiteY5-24418" fmla="*/ 1011420 h 7250295"/>
                <a:gd name="connsiteX6-24419" fmla="*/ 133350 w 2213217"/>
                <a:gd name="connsiteY6-24420" fmla="*/ 1220970 h 7250295"/>
                <a:gd name="connsiteX7-24421" fmla="*/ 0 w 2213217"/>
                <a:gd name="connsiteY7-24422" fmla="*/ 2211570 h 7250295"/>
                <a:gd name="connsiteX8-24423" fmla="*/ 333375 w 2213217"/>
                <a:gd name="connsiteY8-24424" fmla="*/ 3106920 h 7250295"/>
                <a:gd name="connsiteX9-24425" fmla="*/ 247650 w 2213217"/>
                <a:gd name="connsiteY9-24426" fmla="*/ 3840345 h 7250295"/>
                <a:gd name="connsiteX10-24427" fmla="*/ 371475 w 2213217"/>
                <a:gd name="connsiteY10-24428" fmla="*/ 4059420 h 7250295"/>
                <a:gd name="connsiteX11-24429" fmla="*/ 495300 w 2213217"/>
                <a:gd name="connsiteY11-24430" fmla="*/ 4278495 h 7250295"/>
                <a:gd name="connsiteX12-24431" fmla="*/ 476250 w 2213217"/>
                <a:gd name="connsiteY12-24432" fmla="*/ 4735695 h 7250295"/>
                <a:gd name="connsiteX13-24433" fmla="*/ 476250 w 2213217"/>
                <a:gd name="connsiteY13-24434" fmla="*/ 5097645 h 7250295"/>
                <a:gd name="connsiteX14-24435" fmla="*/ 371475 w 2213217"/>
                <a:gd name="connsiteY14-24436" fmla="*/ 6145395 h 7250295"/>
                <a:gd name="connsiteX15-24437" fmla="*/ 371475 w 2213217"/>
                <a:gd name="connsiteY15-24438" fmla="*/ 6621645 h 7250295"/>
                <a:gd name="connsiteX16-24439" fmla="*/ 400050 w 2213217"/>
                <a:gd name="connsiteY16-24440" fmla="*/ 6821670 h 7250295"/>
                <a:gd name="connsiteX17-24441" fmla="*/ 323850 w 2213217"/>
                <a:gd name="connsiteY17-24442" fmla="*/ 7002645 h 7250295"/>
                <a:gd name="connsiteX18-24443" fmla="*/ 533400 w 2213217"/>
                <a:gd name="connsiteY18-24444" fmla="*/ 7250295 h 7250295"/>
                <a:gd name="connsiteX19-24445" fmla="*/ 952500 w 2213217"/>
                <a:gd name="connsiteY19-24446" fmla="*/ 7240770 h 7250295"/>
                <a:gd name="connsiteX20-24447" fmla="*/ 733425 w 2213217"/>
                <a:gd name="connsiteY20-24448" fmla="*/ 6821670 h 7250295"/>
                <a:gd name="connsiteX21-24449" fmla="*/ 790575 w 2213217"/>
                <a:gd name="connsiteY21-24450" fmla="*/ 6574020 h 7250295"/>
                <a:gd name="connsiteX22-24451" fmla="*/ 738924 w 2213217"/>
                <a:gd name="connsiteY22-24452" fmla="*/ 6250170 h 7250295"/>
                <a:gd name="connsiteX23-24453" fmla="*/ 856500 w 2213217"/>
                <a:gd name="connsiteY23-24454" fmla="*/ 5489132 h 7250295"/>
                <a:gd name="connsiteX24-24455" fmla="*/ 906017 w 2213217"/>
                <a:gd name="connsiteY24-24456" fmla="*/ 5380240 h 7250295"/>
                <a:gd name="connsiteX25-24457" fmla="*/ 898504 w 2213217"/>
                <a:gd name="connsiteY25-24458" fmla="*/ 5308938 h 7250295"/>
                <a:gd name="connsiteX26-24459" fmla="*/ 971550 w 2213217"/>
                <a:gd name="connsiteY26-24460" fmla="*/ 5211945 h 7250295"/>
                <a:gd name="connsiteX27-24461" fmla="*/ 973564 w 2213217"/>
                <a:gd name="connsiteY27-24462" fmla="*/ 5069070 h 7250295"/>
                <a:gd name="connsiteX28-24463" fmla="*/ 1129719 w 2213217"/>
                <a:gd name="connsiteY28-24464" fmla="*/ 4378373 h 7250295"/>
                <a:gd name="connsiteX29-24465" fmla="*/ 1276350 w 2213217"/>
                <a:gd name="connsiteY29-24466" fmla="*/ 4649970 h 7250295"/>
                <a:gd name="connsiteX30-24467" fmla="*/ 1341012 w 2213217"/>
                <a:gd name="connsiteY30-24468" fmla="*/ 4880042 h 7250295"/>
                <a:gd name="connsiteX31-24469" fmla="*/ 1310424 w 2213217"/>
                <a:gd name="connsiteY31-24470" fmla="*/ 4973880 h 7250295"/>
                <a:gd name="connsiteX32-24471" fmla="*/ 1354293 w 2213217"/>
                <a:gd name="connsiteY32-24472" fmla="*/ 5113209 h 7250295"/>
                <a:gd name="connsiteX33-24473" fmla="*/ 1262198 w 2213217"/>
                <a:gd name="connsiteY33-24474" fmla="*/ 5554244 h 7250295"/>
                <a:gd name="connsiteX34-24475" fmla="*/ 1263220 w 2213217"/>
                <a:gd name="connsiteY34-24476" fmla="*/ 6360264 h 7250295"/>
                <a:gd name="connsiteX35-24477" fmla="*/ 1336385 w 2213217"/>
                <a:gd name="connsiteY35-24478" fmla="*/ 6540277 h 7250295"/>
                <a:gd name="connsiteX36-24479" fmla="*/ 1285605 w 2213217"/>
                <a:gd name="connsiteY36-24480" fmla="*/ 6741714 h 7250295"/>
                <a:gd name="connsiteX37-24481" fmla="*/ 1303783 w 2213217"/>
                <a:gd name="connsiteY37-24482" fmla="*/ 6828040 h 7250295"/>
                <a:gd name="connsiteX38-24483" fmla="*/ 1313579 w 2213217"/>
                <a:gd name="connsiteY38-24484" fmla="*/ 7020824 h 7250295"/>
                <a:gd name="connsiteX39-24485" fmla="*/ 1760353 w 2213217"/>
                <a:gd name="connsiteY39-24486" fmla="*/ 7189119 h 7250295"/>
                <a:gd name="connsiteX40-24487" fmla="*/ 2189006 w 2213217"/>
                <a:gd name="connsiteY40-24488" fmla="*/ 7199125 h 7250295"/>
                <a:gd name="connsiteX41-24489" fmla="*/ 2171850 w 2213217"/>
                <a:gd name="connsiteY41-24490" fmla="*/ 7046786 h 7250295"/>
                <a:gd name="connsiteX42-24491" fmla="*/ 1687247 w 2213217"/>
                <a:gd name="connsiteY42-24492" fmla="*/ 6680449 h 7250295"/>
                <a:gd name="connsiteX43-24493" fmla="*/ 1708130 w 2213217"/>
                <a:gd name="connsiteY43-24494" fmla="*/ 6550072 h 7250295"/>
                <a:gd name="connsiteX44-24495" fmla="*/ 1668617 w 2213217"/>
                <a:gd name="connsiteY44-24496" fmla="*/ 6451067 h 7250295"/>
                <a:gd name="connsiteX45-24497" fmla="*/ 1657350 w 2213217"/>
                <a:gd name="connsiteY45-24498" fmla="*/ 6250170 h 7250295"/>
                <a:gd name="connsiteX46-24499" fmla="*/ 1679014 w 2213217"/>
                <a:gd name="connsiteY46-24500" fmla="*/ 5979714 h 7250295"/>
                <a:gd name="connsiteX47-24501" fmla="*/ 1727631 w 2213217"/>
                <a:gd name="connsiteY47-24502" fmla="*/ 5512209 h 7250295"/>
                <a:gd name="connsiteX48-24503" fmla="*/ 1739049 w 2213217"/>
                <a:gd name="connsiteY48-24504" fmla="*/ 5363804 h 7250295"/>
                <a:gd name="connsiteX49-24505" fmla="*/ 1797611 w 2213217"/>
                <a:gd name="connsiteY49-24506" fmla="*/ 5317321 h 7250295"/>
                <a:gd name="connsiteX50-24507" fmla="*/ 1884207 w 2213217"/>
                <a:gd name="connsiteY50-24508" fmla="*/ 5097645 h 7250295"/>
                <a:gd name="connsiteX51-24509" fmla="*/ 1909357 w 2213217"/>
                <a:gd name="connsiteY51-24510" fmla="*/ 4805496 h 7250295"/>
                <a:gd name="connsiteX52-24511" fmla="*/ 1900373 w 2213217"/>
                <a:gd name="connsiteY52-24512" fmla="*/ 4348776 h 7250295"/>
                <a:gd name="connsiteX53-24513" fmla="*/ 1881052 w 2213217"/>
                <a:gd name="connsiteY53-24514" fmla="*/ 3902573 h 7250295"/>
                <a:gd name="connsiteX54-24515" fmla="*/ 1855362 w 2213217"/>
                <a:gd name="connsiteY54-24516" fmla="*/ 3584643 h 7250295"/>
                <a:gd name="connsiteX55-24517" fmla="*/ 2056257 w 2213217"/>
                <a:gd name="connsiteY55-24518" fmla="*/ 2654077 h 7250295"/>
                <a:gd name="connsiteX56-24519" fmla="*/ 2042707 w 2213217"/>
                <a:gd name="connsiteY56-24520" fmla="*/ 2404684 h 7250295"/>
                <a:gd name="connsiteX57-24521" fmla="*/ 1981200 w 2213217"/>
                <a:gd name="connsiteY57-24522" fmla="*/ 1864914 h 7250295"/>
                <a:gd name="connsiteX58-24523" fmla="*/ 1936459 w 2213217"/>
                <a:gd name="connsiteY58-24524" fmla="*/ 1677029 h 7250295"/>
                <a:gd name="connsiteX59-24525" fmla="*/ 1922037 w 2213217"/>
                <a:gd name="connsiteY59-24526" fmla="*/ 1432534 h 7250295"/>
                <a:gd name="connsiteX60-24527" fmla="*/ 1874412 w 2213217"/>
                <a:gd name="connsiteY60-24528" fmla="*/ 1302338 h 7250295"/>
                <a:gd name="connsiteX61-24529" fmla="*/ 1407687 w 2213217"/>
                <a:gd name="connsiteY61-24530" fmla="*/ 1134975 h 7250295"/>
                <a:gd name="connsiteX62-24531" fmla="*/ 1309221 w 2213217"/>
                <a:gd name="connsiteY62-24532" fmla="*/ 1020075 h 7250295"/>
                <a:gd name="connsiteX63-24533" fmla="*/ 1365230 w 2213217"/>
                <a:gd name="connsiteY63-24534" fmla="*/ 821521 h 7250295"/>
                <a:gd name="connsiteX64-24535" fmla="*/ 1433407 w 2213217"/>
                <a:gd name="connsiteY64-24536" fmla="*/ 622909 h 7250295"/>
                <a:gd name="connsiteX65-24537" fmla="*/ 1444916 w 2213217"/>
                <a:gd name="connsiteY65-24538" fmla="*/ 380757 h 7250295"/>
                <a:gd name="connsiteX66-24539" fmla="*/ 1330946 w 2213217"/>
                <a:gd name="connsiteY66-24540" fmla="*/ 143773 h 7250295"/>
                <a:gd name="connsiteX67-24541" fmla="*/ 1063645 w 2213217"/>
                <a:gd name="connsiteY67-24542" fmla="*/ 568 h 7250295"/>
                <a:gd name="connsiteX0-24543" fmla="*/ 1063645 w 2213217"/>
                <a:gd name="connsiteY0-24544" fmla="*/ 568 h 7250295"/>
                <a:gd name="connsiteX1-24545" fmla="*/ 809625 w 2213217"/>
                <a:gd name="connsiteY1-24546" fmla="*/ 116070 h 7250295"/>
                <a:gd name="connsiteX2-24547" fmla="*/ 685800 w 2213217"/>
                <a:gd name="connsiteY2-24548" fmla="*/ 297045 h 7250295"/>
                <a:gd name="connsiteX3-24549" fmla="*/ 704850 w 2213217"/>
                <a:gd name="connsiteY3-24550" fmla="*/ 620895 h 7250295"/>
                <a:gd name="connsiteX4-24551" fmla="*/ 838200 w 2213217"/>
                <a:gd name="connsiteY4-24552" fmla="*/ 897120 h 7250295"/>
                <a:gd name="connsiteX5-24553" fmla="*/ 742950 w 2213217"/>
                <a:gd name="connsiteY5-24554" fmla="*/ 1011420 h 7250295"/>
                <a:gd name="connsiteX6-24555" fmla="*/ 133350 w 2213217"/>
                <a:gd name="connsiteY6-24556" fmla="*/ 1220970 h 7250295"/>
                <a:gd name="connsiteX7-24557" fmla="*/ 0 w 2213217"/>
                <a:gd name="connsiteY7-24558" fmla="*/ 2211570 h 7250295"/>
                <a:gd name="connsiteX8-24559" fmla="*/ 333375 w 2213217"/>
                <a:gd name="connsiteY8-24560" fmla="*/ 3106920 h 7250295"/>
                <a:gd name="connsiteX9-24561" fmla="*/ 247650 w 2213217"/>
                <a:gd name="connsiteY9-24562" fmla="*/ 3840345 h 7250295"/>
                <a:gd name="connsiteX10-24563" fmla="*/ 371475 w 2213217"/>
                <a:gd name="connsiteY10-24564" fmla="*/ 4059420 h 7250295"/>
                <a:gd name="connsiteX11-24565" fmla="*/ 495300 w 2213217"/>
                <a:gd name="connsiteY11-24566" fmla="*/ 4278495 h 7250295"/>
                <a:gd name="connsiteX12-24567" fmla="*/ 476250 w 2213217"/>
                <a:gd name="connsiteY12-24568" fmla="*/ 4735695 h 7250295"/>
                <a:gd name="connsiteX13-24569" fmla="*/ 476250 w 2213217"/>
                <a:gd name="connsiteY13-24570" fmla="*/ 5097645 h 7250295"/>
                <a:gd name="connsiteX14-24571" fmla="*/ 371475 w 2213217"/>
                <a:gd name="connsiteY14-24572" fmla="*/ 6145395 h 7250295"/>
                <a:gd name="connsiteX15-24573" fmla="*/ 371475 w 2213217"/>
                <a:gd name="connsiteY15-24574" fmla="*/ 6621645 h 7250295"/>
                <a:gd name="connsiteX16-24575" fmla="*/ 400050 w 2213217"/>
                <a:gd name="connsiteY16-24576" fmla="*/ 6821670 h 7250295"/>
                <a:gd name="connsiteX17-24577" fmla="*/ 323850 w 2213217"/>
                <a:gd name="connsiteY17-24578" fmla="*/ 7002645 h 7250295"/>
                <a:gd name="connsiteX18-24579" fmla="*/ 533400 w 2213217"/>
                <a:gd name="connsiteY18-24580" fmla="*/ 7250295 h 7250295"/>
                <a:gd name="connsiteX19-24581" fmla="*/ 952500 w 2213217"/>
                <a:gd name="connsiteY19-24582" fmla="*/ 7240770 h 7250295"/>
                <a:gd name="connsiteX20-24583" fmla="*/ 733425 w 2213217"/>
                <a:gd name="connsiteY20-24584" fmla="*/ 6821670 h 7250295"/>
                <a:gd name="connsiteX21-24585" fmla="*/ 790575 w 2213217"/>
                <a:gd name="connsiteY21-24586" fmla="*/ 6574020 h 7250295"/>
                <a:gd name="connsiteX22-24587" fmla="*/ 738924 w 2213217"/>
                <a:gd name="connsiteY22-24588" fmla="*/ 6250170 h 7250295"/>
                <a:gd name="connsiteX23-24589" fmla="*/ 856500 w 2213217"/>
                <a:gd name="connsiteY23-24590" fmla="*/ 5489132 h 7250295"/>
                <a:gd name="connsiteX24-24591" fmla="*/ 906017 w 2213217"/>
                <a:gd name="connsiteY24-24592" fmla="*/ 5380240 h 7250295"/>
                <a:gd name="connsiteX25-24593" fmla="*/ 898504 w 2213217"/>
                <a:gd name="connsiteY25-24594" fmla="*/ 5308938 h 7250295"/>
                <a:gd name="connsiteX26-24595" fmla="*/ 971550 w 2213217"/>
                <a:gd name="connsiteY26-24596" fmla="*/ 5211945 h 7250295"/>
                <a:gd name="connsiteX27-24597" fmla="*/ 973564 w 2213217"/>
                <a:gd name="connsiteY27-24598" fmla="*/ 5069070 h 7250295"/>
                <a:gd name="connsiteX28-24599" fmla="*/ 1129719 w 2213217"/>
                <a:gd name="connsiteY28-24600" fmla="*/ 4378373 h 7250295"/>
                <a:gd name="connsiteX29-24601" fmla="*/ 1276350 w 2213217"/>
                <a:gd name="connsiteY29-24602" fmla="*/ 4649970 h 7250295"/>
                <a:gd name="connsiteX30-24603" fmla="*/ 1341012 w 2213217"/>
                <a:gd name="connsiteY30-24604" fmla="*/ 4880042 h 7250295"/>
                <a:gd name="connsiteX31-24605" fmla="*/ 1310424 w 2213217"/>
                <a:gd name="connsiteY31-24606" fmla="*/ 4973880 h 7250295"/>
                <a:gd name="connsiteX32-24607" fmla="*/ 1354293 w 2213217"/>
                <a:gd name="connsiteY32-24608" fmla="*/ 5113209 h 7250295"/>
                <a:gd name="connsiteX33-24609" fmla="*/ 1262198 w 2213217"/>
                <a:gd name="connsiteY33-24610" fmla="*/ 5554244 h 7250295"/>
                <a:gd name="connsiteX34-24611" fmla="*/ 1263220 w 2213217"/>
                <a:gd name="connsiteY34-24612" fmla="*/ 6360264 h 7250295"/>
                <a:gd name="connsiteX35-24613" fmla="*/ 1336385 w 2213217"/>
                <a:gd name="connsiteY35-24614" fmla="*/ 6540277 h 7250295"/>
                <a:gd name="connsiteX36-24615" fmla="*/ 1285605 w 2213217"/>
                <a:gd name="connsiteY36-24616" fmla="*/ 6741714 h 7250295"/>
                <a:gd name="connsiteX37-24617" fmla="*/ 1303783 w 2213217"/>
                <a:gd name="connsiteY37-24618" fmla="*/ 6828040 h 7250295"/>
                <a:gd name="connsiteX38-24619" fmla="*/ 1313579 w 2213217"/>
                <a:gd name="connsiteY38-24620" fmla="*/ 7020824 h 7250295"/>
                <a:gd name="connsiteX39-24621" fmla="*/ 1760353 w 2213217"/>
                <a:gd name="connsiteY39-24622" fmla="*/ 7189119 h 7250295"/>
                <a:gd name="connsiteX40-24623" fmla="*/ 2189006 w 2213217"/>
                <a:gd name="connsiteY40-24624" fmla="*/ 7199125 h 7250295"/>
                <a:gd name="connsiteX41-24625" fmla="*/ 2171850 w 2213217"/>
                <a:gd name="connsiteY41-24626" fmla="*/ 7046786 h 7250295"/>
                <a:gd name="connsiteX42-24627" fmla="*/ 1687247 w 2213217"/>
                <a:gd name="connsiteY42-24628" fmla="*/ 6680449 h 7250295"/>
                <a:gd name="connsiteX43-24629" fmla="*/ 1708130 w 2213217"/>
                <a:gd name="connsiteY43-24630" fmla="*/ 6550072 h 7250295"/>
                <a:gd name="connsiteX44-24631" fmla="*/ 1668617 w 2213217"/>
                <a:gd name="connsiteY44-24632" fmla="*/ 6451067 h 7250295"/>
                <a:gd name="connsiteX45-24633" fmla="*/ 1657350 w 2213217"/>
                <a:gd name="connsiteY45-24634" fmla="*/ 6250170 h 7250295"/>
                <a:gd name="connsiteX46-24635" fmla="*/ 1679014 w 2213217"/>
                <a:gd name="connsiteY46-24636" fmla="*/ 5979714 h 7250295"/>
                <a:gd name="connsiteX47-24637" fmla="*/ 1727631 w 2213217"/>
                <a:gd name="connsiteY47-24638" fmla="*/ 5512209 h 7250295"/>
                <a:gd name="connsiteX48-24639" fmla="*/ 1739049 w 2213217"/>
                <a:gd name="connsiteY48-24640" fmla="*/ 5363804 h 7250295"/>
                <a:gd name="connsiteX49-24641" fmla="*/ 1797611 w 2213217"/>
                <a:gd name="connsiteY49-24642" fmla="*/ 5317321 h 7250295"/>
                <a:gd name="connsiteX50-24643" fmla="*/ 1884207 w 2213217"/>
                <a:gd name="connsiteY50-24644" fmla="*/ 5097645 h 7250295"/>
                <a:gd name="connsiteX51-24645" fmla="*/ 1909357 w 2213217"/>
                <a:gd name="connsiteY51-24646" fmla="*/ 4805496 h 7250295"/>
                <a:gd name="connsiteX52-24647" fmla="*/ 1900373 w 2213217"/>
                <a:gd name="connsiteY52-24648" fmla="*/ 4348776 h 7250295"/>
                <a:gd name="connsiteX53-24649" fmla="*/ 1881052 w 2213217"/>
                <a:gd name="connsiteY53-24650" fmla="*/ 3902573 h 7250295"/>
                <a:gd name="connsiteX54-24651" fmla="*/ 1855362 w 2213217"/>
                <a:gd name="connsiteY54-24652" fmla="*/ 3584643 h 7250295"/>
                <a:gd name="connsiteX55-24653" fmla="*/ 2056257 w 2213217"/>
                <a:gd name="connsiteY55-24654" fmla="*/ 2654077 h 7250295"/>
                <a:gd name="connsiteX56-24655" fmla="*/ 2042707 w 2213217"/>
                <a:gd name="connsiteY56-24656" fmla="*/ 2404684 h 7250295"/>
                <a:gd name="connsiteX57-24657" fmla="*/ 1981200 w 2213217"/>
                <a:gd name="connsiteY57-24658" fmla="*/ 1864914 h 7250295"/>
                <a:gd name="connsiteX58-24659" fmla="*/ 1936459 w 2213217"/>
                <a:gd name="connsiteY58-24660" fmla="*/ 1677029 h 7250295"/>
                <a:gd name="connsiteX59-24661" fmla="*/ 1922037 w 2213217"/>
                <a:gd name="connsiteY59-24662" fmla="*/ 1432534 h 7250295"/>
                <a:gd name="connsiteX60-24663" fmla="*/ 1874412 w 2213217"/>
                <a:gd name="connsiteY60-24664" fmla="*/ 1302338 h 7250295"/>
                <a:gd name="connsiteX61-24665" fmla="*/ 1407687 w 2213217"/>
                <a:gd name="connsiteY61-24666" fmla="*/ 1134975 h 7250295"/>
                <a:gd name="connsiteX62-24667" fmla="*/ 1309221 w 2213217"/>
                <a:gd name="connsiteY62-24668" fmla="*/ 1020075 h 7250295"/>
                <a:gd name="connsiteX63-24669" fmla="*/ 1365230 w 2213217"/>
                <a:gd name="connsiteY63-24670" fmla="*/ 821521 h 7250295"/>
                <a:gd name="connsiteX64-24671" fmla="*/ 1433407 w 2213217"/>
                <a:gd name="connsiteY64-24672" fmla="*/ 622909 h 7250295"/>
                <a:gd name="connsiteX65-24673" fmla="*/ 1444916 w 2213217"/>
                <a:gd name="connsiteY65-24674" fmla="*/ 380757 h 7250295"/>
                <a:gd name="connsiteX66-24675" fmla="*/ 1330946 w 2213217"/>
                <a:gd name="connsiteY66-24676" fmla="*/ 143773 h 7250295"/>
                <a:gd name="connsiteX67-24677" fmla="*/ 1063645 w 2213217"/>
                <a:gd name="connsiteY67-24678" fmla="*/ 568 h 7250295"/>
                <a:gd name="connsiteX0-24679" fmla="*/ 1063645 w 2213217"/>
                <a:gd name="connsiteY0-24680" fmla="*/ 568 h 7250295"/>
                <a:gd name="connsiteX1-24681" fmla="*/ 809625 w 2213217"/>
                <a:gd name="connsiteY1-24682" fmla="*/ 116070 h 7250295"/>
                <a:gd name="connsiteX2-24683" fmla="*/ 685800 w 2213217"/>
                <a:gd name="connsiteY2-24684" fmla="*/ 297045 h 7250295"/>
                <a:gd name="connsiteX3-24685" fmla="*/ 704850 w 2213217"/>
                <a:gd name="connsiteY3-24686" fmla="*/ 620895 h 7250295"/>
                <a:gd name="connsiteX4-24687" fmla="*/ 838200 w 2213217"/>
                <a:gd name="connsiteY4-24688" fmla="*/ 897120 h 7250295"/>
                <a:gd name="connsiteX5-24689" fmla="*/ 742950 w 2213217"/>
                <a:gd name="connsiteY5-24690" fmla="*/ 1011420 h 7250295"/>
                <a:gd name="connsiteX6-24691" fmla="*/ 133350 w 2213217"/>
                <a:gd name="connsiteY6-24692" fmla="*/ 1220970 h 7250295"/>
                <a:gd name="connsiteX7-24693" fmla="*/ 0 w 2213217"/>
                <a:gd name="connsiteY7-24694" fmla="*/ 2211570 h 7250295"/>
                <a:gd name="connsiteX8-24695" fmla="*/ 333375 w 2213217"/>
                <a:gd name="connsiteY8-24696" fmla="*/ 3106920 h 7250295"/>
                <a:gd name="connsiteX9-24697" fmla="*/ 247650 w 2213217"/>
                <a:gd name="connsiteY9-24698" fmla="*/ 3840345 h 7250295"/>
                <a:gd name="connsiteX10-24699" fmla="*/ 371475 w 2213217"/>
                <a:gd name="connsiteY10-24700" fmla="*/ 4059420 h 7250295"/>
                <a:gd name="connsiteX11-24701" fmla="*/ 495300 w 2213217"/>
                <a:gd name="connsiteY11-24702" fmla="*/ 4278495 h 7250295"/>
                <a:gd name="connsiteX12-24703" fmla="*/ 476250 w 2213217"/>
                <a:gd name="connsiteY12-24704" fmla="*/ 4735695 h 7250295"/>
                <a:gd name="connsiteX13-24705" fmla="*/ 476250 w 2213217"/>
                <a:gd name="connsiteY13-24706" fmla="*/ 5097645 h 7250295"/>
                <a:gd name="connsiteX14-24707" fmla="*/ 371475 w 2213217"/>
                <a:gd name="connsiteY14-24708" fmla="*/ 6145395 h 7250295"/>
                <a:gd name="connsiteX15-24709" fmla="*/ 371475 w 2213217"/>
                <a:gd name="connsiteY15-24710" fmla="*/ 6621645 h 7250295"/>
                <a:gd name="connsiteX16-24711" fmla="*/ 400050 w 2213217"/>
                <a:gd name="connsiteY16-24712" fmla="*/ 6821670 h 7250295"/>
                <a:gd name="connsiteX17-24713" fmla="*/ 323850 w 2213217"/>
                <a:gd name="connsiteY17-24714" fmla="*/ 7002645 h 7250295"/>
                <a:gd name="connsiteX18-24715" fmla="*/ 533400 w 2213217"/>
                <a:gd name="connsiteY18-24716" fmla="*/ 7250295 h 7250295"/>
                <a:gd name="connsiteX19-24717" fmla="*/ 952500 w 2213217"/>
                <a:gd name="connsiteY19-24718" fmla="*/ 7240770 h 7250295"/>
                <a:gd name="connsiteX20-24719" fmla="*/ 733425 w 2213217"/>
                <a:gd name="connsiteY20-24720" fmla="*/ 6821670 h 7250295"/>
                <a:gd name="connsiteX21-24721" fmla="*/ 753076 w 2213217"/>
                <a:gd name="connsiteY21-24722" fmla="*/ 6579789 h 7250295"/>
                <a:gd name="connsiteX22-24723" fmla="*/ 738924 w 2213217"/>
                <a:gd name="connsiteY22-24724" fmla="*/ 6250170 h 7250295"/>
                <a:gd name="connsiteX23-24725" fmla="*/ 856500 w 2213217"/>
                <a:gd name="connsiteY23-24726" fmla="*/ 5489132 h 7250295"/>
                <a:gd name="connsiteX24-24727" fmla="*/ 906017 w 2213217"/>
                <a:gd name="connsiteY24-24728" fmla="*/ 5380240 h 7250295"/>
                <a:gd name="connsiteX25-24729" fmla="*/ 898504 w 2213217"/>
                <a:gd name="connsiteY25-24730" fmla="*/ 5308938 h 7250295"/>
                <a:gd name="connsiteX26-24731" fmla="*/ 971550 w 2213217"/>
                <a:gd name="connsiteY26-24732" fmla="*/ 5211945 h 7250295"/>
                <a:gd name="connsiteX27-24733" fmla="*/ 973564 w 2213217"/>
                <a:gd name="connsiteY27-24734" fmla="*/ 5069070 h 7250295"/>
                <a:gd name="connsiteX28-24735" fmla="*/ 1129719 w 2213217"/>
                <a:gd name="connsiteY28-24736" fmla="*/ 4378373 h 7250295"/>
                <a:gd name="connsiteX29-24737" fmla="*/ 1276350 w 2213217"/>
                <a:gd name="connsiteY29-24738" fmla="*/ 4649970 h 7250295"/>
                <a:gd name="connsiteX30-24739" fmla="*/ 1341012 w 2213217"/>
                <a:gd name="connsiteY30-24740" fmla="*/ 4880042 h 7250295"/>
                <a:gd name="connsiteX31-24741" fmla="*/ 1310424 w 2213217"/>
                <a:gd name="connsiteY31-24742" fmla="*/ 4973880 h 7250295"/>
                <a:gd name="connsiteX32-24743" fmla="*/ 1354293 w 2213217"/>
                <a:gd name="connsiteY32-24744" fmla="*/ 5113209 h 7250295"/>
                <a:gd name="connsiteX33-24745" fmla="*/ 1262198 w 2213217"/>
                <a:gd name="connsiteY33-24746" fmla="*/ 5554244 h 7250295"/>
                <a:gd name="connsiteX34-24747" fmla="*/ 1263220 w 2213217"/>
                <a:gd name="connsiteY34-24748" fmla="*/ 6360264 h 7250295"/>
                <a:gd name="connsiteX35-24749" fmla="*/ 1336385 w 2213217"/>
                <a:gd name="connsiteY35-24750" fmla="*/ 6540277 h 7250295"/>
                <a:gd name="connsiteX36-24751" fmla="*/ 1285605 w 2213217"/>
                <a:gd name="connsiteY36-24752" fmla="*/ 6741714 h 7250295"/>
                <a:gd name="connsiteX37-24753" fmla="*/ 1303783 w 2213217"/>
                <a:gd name="connsiteY37-24754" fmla="*/ 6828040 h 7250295"/>
                <a:gd name="connsiteX38-24755" fmla="*/ 1313579 w 2213217"/>
                <a:gd name="connsiteY38-24756" fmla="*/ 7020824 h 7250295"/>
                <a:gd name="connsiteX39-24757" fmla="*/ 1760353 w 2213217"/>
                <a:gd name="connsiteY39-24758" fmla="*/ 7189119 h 7250295"/>
                <a:gd name="connsiteX40-24759" fmla="*/ 2189006 w 2213217"/>
                <a:gd name="connsiteY40-24760" fmla="*/ 7199125 h 7250295"/>
                <a:gd name="connsiteX41-24761" fmla="*/ 2171850 w 2213217"/>
                <a:gd name="connsiteY41-24762" fmla="*/ 7046786 h 7250295"/>
                <a:gd name="connsiteX42-24763" fmla="*/ 1687247 w 2213217"/>
                <a:gd name="connsiteY42-24764" fmla="*/ 6680449 h 7250295"/>
                <a:gd name="connsiteX43-24765" fmla="*/ 1708130 w 2213217"/>
                <a:gd name="connsiteY43-24766" fmla="*/ 6550072 h 7250295"/>
                <a:gd name="connsiteX44-24767" fmla="*/ 1668617 w 2213217"/>
                <a:gd name="connsiteY44-24768" fmla="*/ 6451067 h 7250295"/>
                <a:gd name="connsiteX45-24769" fmla="*/ 1657350 w 2213217"/>
                <a:gd name="connsiteY45-24770" fmla="*/ 6250170 h 7250295"/>
                <a:gd name="connsiteX46-24771" fmla="*/ 1679014 w 2213217"/>
                <a:gd name="connsiteY46-24772" fmla="*/ 5979714 h 7250295"/>
                <a:gd name="connsiteX47-24773" fmla="*/ 1727631 w 2213217"/>
                <a:gd name="connsiteY47-24774" fmla="*/ 5512209 h 7250295"/>
                <a:gd name="connsiteX48-24775" fmla="*/ 1739049 w 2213217"/>
                <a:gd name="connsiteY48-24776" fmla="*/ 5363804 h 7250295"/>
                <a:gd name="connsiteX49-24777" fmla="*/ 1797611 w 2213217"/>
                <a:gd name="connsiteY49-24778" fmla="*/ 5317321 h 7250295"/>
                <a:gd name="connsiteX50-24779" fmla="*/ 1884207 w 2213217"/>
                <a:gd name="connsiteY50-24780" fmla="*/ 5097645 h 7250295"/>
                <a:gd name="connsiteX51-24781" fmla="*/ 1909357 w 2213217"/>
                <a:gd name="connsiteY51-24782" fmla="*/ 4805496 h 7250295"/>
                <a:gd name="connsiteX52-24783" fmla="*/ 1900373 w 2213217"/>
                <a:gd name="connsiteY52-24784" fmla="*/ 4348776 h 7250295"/>
                <a:gd name="connsiteX53-24785" fmla="*/ 1881052 w 2213217"/>
                <a:gd name="connsiteY53-24786" fmla="*/ 3902573 h 7250295"/>
                <a:gd name="connsiteX54-24787" fmla="*/ 1855362 w 2213217"/>
                <a:gd name="connsiteY54-24788" fmla="*/ 3584643 h 7250295"/>
                <a:gd name="connsiteX55-24789" fmla="*/ 2056257 w 2213217"/>
                <a:gd name="connsiteY55-24790" fmla="*/ 2654077 h 7250295"/>
                <a:gd name="connsiteX56-24791" fmla="*/ 2042707 w 2213217"/>
                <a:gd name="connsiteY56-24792" fmla="*/ 2404684 h 7250295"/>
                <a:gd name="connsiteX57-24793" fmla="*/ 1981200 w 2213217"/>
                <a:gd name="connsiteY57-24794" fmla="*/ 1864914 h 7250295"/>
                <a:gd name="connsiteX58-24795" fmla="*/ 1936459 w 2213217"/>
                <a:gd name="connsiteY58-24796" fmla="*/ 1677029 h 7250295"/>
                <a:gd name="connsiteX59-24797" fmla="*/ 1922037 w 2213217"/>
                <a:gd name="connsiteY59-24798" fmla="*/ 1432534 h 7250295"/>
                <a:gd name="connsiteX60-24799" fmla="*/ 1874412 w 2213217"/>
                <a:gd name="connsiteY60-24800" fmla="*/ 1302338 h 7250295"/>
                <a:gd name="connsiteX61-24801" fmla="*/ 1407687 w 2213217"/>
                <a:gd name="connsiteY61-24802" fmla="*/ 1134975 h 7250295"/>
                <a:gd name="connsiteX62-24803" fmla="*/ 1309221 w 2213217"/>
                <a:gd name="connsiteY62-24804" fmla="*/ 1020075 h 7250295"/>
                <a:gd name="connsiteX63-24805" fmla="*/ 1365230 w 2213217"/>
                <a:gd name="connsiteY63-24806" fmla="*/ 821521 h 7250295"/>
                <a:gd name="connsiteX64-24807" fmla="*/ 1433407 w 2213217"/>
                <a:gd name="connsiteY64-24808" fmla="*/ 622909 h 7250295"/>
                <a:gd name="connsiteX65-24809" fmla="*/ 1444916 w 2213217"/>
                <a:gd name="connsiteY65-24810" fmla="*/ 380757 h 7250295"/>
                <a:gd name="connsiteX66-24811" fmla="*/ 1330946 w 2213217"/>
                <a:gd name="connsiteY66-24812" fmla="*/ 143773 h 7250295"/>
                <a:gd name="connsiteX67-24813" fmla="*/ 1063645 w 2213217"/>
                <a:gd name="connsiteY67-24814" fmla="*/ 568 h 7250295"/>
                <a:gd name="connsiteX0-24815" fmla="*/ 1063645 w 2213217"/>
                <a:gd name="connsiteY0-24816" fmla="*/ 568 h 7250295"/>
                <a:gd name="connsiteX1-24817" fmla="*/ 809625 w 2213217"/>
                <a:gd name="connsiteY1-24818" fmla="*/ 116070 h 7250295"/>
                <a:gd name="connsiteX2-24819" fmla="*/ 685800 w 2213217"/>
                <a:gd name="connsiteY2-24820" fmla="*/ 297045 h 7250295"/>
                <a:gd name="connsiteX3-24821" fmla="*/ 704850 w 2213217"/>
                <a:gd name="connsiteY3-24822" fmla="*/ 620895 h 7250295"/>
                <a:gd name="connsiteX4-24823" fmla="*/ 838200 w 2213217"/>
                <a:gd name="connsiteY4-24824" fmla="*/ 897120 h 7250295"/>
                <a:gd name="connsiteX5-24825" fmla="*/ 742950 w 2213217"/>
                <a:gd name="connsiteY5-24826" fmla="*/ 1011420 h 7250295"/>
                <a:gd name="connsiteX6-24827" fmla="*/ 133350 w 2213217"/>
                <a:gd name="connsiteY6-24828" fmla="*/ 1220970 h 7250295"/>
                <a:gd name="connsiteX7-24829" fmla="*/ 0 w 2213217"/>
                <a:gd name="connsiteY7-24830" fmla="*/ 2211570 h 7250295"/>
                <a:gd name="connsiteX8-24831" fmla="*/ 333375 w 2213217"/>
                <a:gd name="connsiteY8-24832" fmla="*/ 3106920 h 7250295"/>
                <a:gd name="connsiteX9-24833" fmla="*/ 247650 w 2213217"/>
                <a:gd name="connsiteY9-24834" fmla="*/ 3840345 h 7250295"/>
                <a:gd name="connsiteX10-24835" fmla="*/ 371475 w 2213217"/>
                <a:gd name="connsiteY10-24836" fmla="*/ 4059420 h 7250295"/>
                <a:gd name="connsiteX11-24837" fmla="*/ 495300 w 2213217"/>
                <a:gd name="connsiteY11-24838" fmla="*/ 4278495 h 7250295"/>
                <a:gd name="connsiteX12-24839" fmla="*/ 476250 w 2213217"/>
                <a:gd name="connsiteY12-24840" fmla="*/ 4735695 h 7250295"/>
                <a:gd name="connsiteX13-24841" fmla="*/ 476250 w 2213217"/>
                <a:gd name="connsiteY13-24842" fmla="*/ 5097645 h 7250295"/>
                <a:gd name="connsiteX14-24843" fmla="*/ 371475 w 2213217"/>
                <a:gd name="connsiteY14-24844" fmla="*/ 6145395 h 7250295"/>
                <a:gd name="connsiteX15-24845" fmla="*/ 371475 w 2213217"/>
                <a:gd name="connsiteY15-24846" fmla="*/ 6621645 h 7250295"/>
                <a:gd name="connsiteX16-24847" fmla="*/ 400050 w 2213217"/>
                <a:gd name="connsiteY16-24848" fmla="*/ 6821670 h 7250295"/>
                <a:gd name="connsiteX17-24849" fmla="*/ 323850 w 2213217"/>
                <a:gd name="connsiteY17-24850" fmla="*/ 7002645 h 7250295"/>
                <a:gd name="connsiteX18-24851" fmla="*/ 533400 w 2213217"/>
                <a:gd name="connsiteY18-24852" fmla="*/ 7250295 h 7250295"/>
                <a:gd name="connsiteX19-24853" fmla="*/ 952500 w 2213217"/>
                <a:gd name="connsiteY19-24854" fmla="*/ 7240770 h 7250295"/>
                <a:gd name="connsiteX20-24855" fmla="*/ 733425 w 2213217"/>
                <a:gd name="connsiteY20-24856" fmla="*/ 6821670 h 7250295"/>
                <a:gd name="connsiteX21-24857" fmla="*/ 753076 w 2213217"/>
                <a:gd name="connsiteY21-24858" fmla="*/ 6579789 h 7250295"/>
                <a:gd name="connsiteX22-24859" fmla="*/ 738924 w 2213217"/>
                <a:gd name="connsiteY22-24860" fmla="*/ 6250170 h 7250295"/>
                <a:gd name="connsiteX23-24861" fmla="*/ 856500 w 2213217"/>
                <a:gd name="connsiteY23-24862" fmla="*/ 5489132 h 7250295"/>
                <a:gd name="connsiteX24-24863" fmla="*/ 906017 w 2213217"/>
                <a:gd name="connsiteY24-24864" fmla="*/ 5380240 h 7250295"/>
                <a:gd name="connsiteX25-24865" fmla="*/ 898504 w 2213217"/>
                <a:gd name="connsiteY25-24866" fmla="*/ 5308938 h 7250295"/>
                <a:gd name="connsiteX26-24867" fmla="*/ 971550 w 2213217"/>
                <a:gd name="connsiteY26-24868" fmla="*/ 5211945 h 7250295"/>
                <a:gd name="connsiteX27-24869" fmla="*/ 973564 w 2213217"/>
                <a:gd name="connsiteY27-24870" fmla="*/ 5069070 h 7250295"/>
                <a:gd name="connsiteX28-24871" fmla="*/ 1129719 w 2213217"/>
                <a:gd name="connsiteY28-24872" fmla="*/ 4378373 h 7250295"/>
                <a:gd name="connsiteX29-24873" fmla="*/ 1276350 w 2213217"/>
                <a:gd name="connsiteY29-24874" fmla="*/ 4649970 h 7250295"/>
                <a:gd name="connsiteX30-24875" fmla="*/ 1341012 w 2213217"/>
                <a:gd name="connsiteY30-24876" fmla="*/ 4880042 h 7250295"/>
                <a:gd name="connsiteX31-24877" fmla="*/ 1310424 w 2213217"/>
                <a:gd name="connsiteY31-24878" fmla="*/ 4973880 h 7250295"/>
                <a:gd name="connsiteX32-24879" fmla="*/ 1354293 w 2213217"/>
                <a:gd name="connsiteY32-24880" fmla="*/ 5113209 h 7250295"/>
                <a:gd name="connsiteX33-24881" fmla="*/ 1262198 w 2213217"/>
                <a:gd name="connsiteY33-24882" fmla="*/ 5554244 h 7250295"/>
                <a:gd name="connsiteX34-24883" fmla="*/ 1263220 w 2213217"/>
                <a:gd name="connsiteY34-24884" fmla="*/ 6360264 h 7250295"/>
                <a:gd name="connsiteX35-24885" fmla="*/ 1336385 w 2213217"/>
                <a:gd name="connsiteY35-24886" fmla="*/ 6540277 h 7250295"/>
                <a:gd name="connsiteX36-24887" fmla="*/ 1285605 w 2213217"/>
                <a:gd name="connsiteY36-24888" fmla="*/ 6741714 h 7250295"/>
                <a:gd name="connsiteX37-24889" fmla="*/ 1303783 w 2213217"/>
                <a:gd name="connsiteY37-24890" fmla="*/ 6828040 h 7250295"/>
                <a:gd name="connsiteX38-24891" fmla="*/ 1313579 w 2213217"/>
                <a:gd name="connsiteY38-24892" fmla="*/ 7020824 h 7250295"/>
                <a:gd name="connsiteX39-24893" fmla="*/ 1760353 w 2213217"/>
                <a:gd name="connsiteY39-24894" fmla="*/ 7189119 h 7250295"/>
                <a:gd name="connsiteX40-24895" fmla="*/ 2189006 w 2213217"/>
                <a:gd name="connsiteY40-24896" fmla="*/ 7199125 h 7250295"/>
                <a:gd name="connsiteX41-24897" fmla="*/ 2171850 w 2213217"/>
                <a:gd name="connsiteY41-24898" fmla="*/ 7046786 h 7250295"/>
                <a:gd name="connsiteX42-24899" fmla="*/ 1687247 w 2213217"/>
                <a:gd name="connsiteY42-24900" fmla="*/ 6680449 h 7250295"/>
                <a:gd name="connsiteX43-24901" fmla="*/ 1708130 w 2213217"/>
                <a:gd name="connsiteY43-24902" fmla="*/ 6550072 h 7250295"/>
                <a:gd name="connsiteX44-24903" fmla="*/ 1668617 w 2213217"/>
                <a:gd name="connsiteY44-24904" fmla="*/ 6451067 h 7250295"/>
                <a:gd name="connsiteX45-24905" fmla="*/ 1657350 w 2213217"/>
                <a:gd name="connsiteY45-24906" fmla="*/ 6250170 h 7250295"/>
                <a:gd name="connsiteX46-24907" fmla="*/ 1679014 w 2213217"/>
                <a:gd name="connsiteY46-24908" fmla="*/ 5979714 h 7250295"/>
                <a:gd name="connsiteX47-24909" fmla="*/ 1727631 w 2213217"/>
                <a:gd name="connsiteY47-24910" fmla="*/ 5512209 h 7250295"/>
                <a:gd name="connsiteX48-24911" fmla="*/ 1739049 w 2213217"/>
                <a:gd name="connsiteY48-24912" fmla="*/ 5363804 h 7250295"/>
                <a:gd name="connsiteX49-24913" fmla="*/ 1797611 w 2213217"/>
                <a:gd name="connsiteY49-24914" fmla="*/ 5317321 h 7250295"/>
                <a:gd name="connsiteX50-24915" fmla="*/ 1884207 w 2213217"/>
                <a:gd name="connsiteY50-24916" fmla="*/ 5097645 h 7250295"/>
                <a:gd name="connsiteX51-24917" fmla="*/ 1909357 w 2213217"/>
                <a:gd name="connsiteY51-24918" fmla="*/ 4805496 h 7250295"/>
                <a:gd name="connsiteX52-24919" fmla="*/ 1900373 w 2213217"/>
                <a:gd name="connsiteY52-24920" fmla="*/ 4348776 h 7250295"/>
                <a:gd name="connsiteX53-24921" fmla="*/ 1881052 w 2213217"/>
                <a:gd name="connsiteY53-24922" fmla="*/ 3902573 h 7250295"/>
                <a:gd name="connsiteX54-24923" fmla="*/ 1855362 w 2213217"/>
                <a:gd name="connsiteY54-24924" fmla="*/ 3584643 h 7250295"/>
                <a:gd name="connsiteX55-24925" fmla="*/ 2056257 w 2213217"/>
                <a:gd name="connsiteY55-24926" fmla="*/ 2654077 h 7250295"/>
                <a:gd name="connsiteX56-24927" fmla="*/ 2042707 w 2213217"/>
                <a:gd name="connsiteY56-24928" fmla="*/ 2404684 h 7250295"/>
                <a:gd name="connsiteX57-24929" fmla="*/ 1981200 w 2213217"/>
                <a:gd name="connsiteY57-24930" fmla="*/ 1864914 h 7250295"/>
                <a:gd name="connsiteX58-24931" fmla="*/ 1936459 w 2213217"/>
                <a:gd name="connsiteY58-24932" fmla="*/ 1677029 h 7250295"/>
                <a:gd name="connsiteX59-24933" fmla="*/ 1922037 w 2213217"/>
                <a:gd name="connsiteY59-24934" fmla="*/ 1432534 h 7250295"/>
                <a:gd name="connsiteX60-24935" fmla="*/ 1874412 w 2213217"/>
                <a:gd name="connsiteY60-24936" fmla="*/ 1302338 h 7250295"/>
                <a:gd name="connsiteX61-24937" fmla="*/ 1407687 w 2213217"/>
                <a:gd name="connsiteY61-24938" fmla="*/ 1134975 h 7250295"/>
                <a:gd name="connsiteX62-24939" fmla="*/ 1309221 w 2213217"/>
                <a:gd name="connsiteY62-24940" fmla="*/ 1020075 h 7250295"/>
                <a:gd name="connsiteX63-24941" fmla="*/ 1365230 w 2213217"/>
                <a:gd name="connsiteY63-24942" fmla="*/ 821521 h 7250295"/>
                <a:gd name="connsiteX64-24943" fmla="*/ 1433407 w 2213217"/>
                <a:gd name="connsiteY64-24944" fmla="*/ 622909 h 7250295"/>
                <a:gd name="connsiteX65-24945" fmla="*/ 1444916 w 2213217"/>
                <a:gd name="connsiteY65-24946" fmla="*/ 380757 h 7250295"/>
                <a:gd name="connsiteX66-24947" fmla="*/ 1330946 w 2213217"/>
                <a:gd name="connsiteY66-24948" fmla="*/ 143773 h 7250295"/>
                <a:gd name="connsiteX67-24949" fmla="*/ 1063645 w 2213217"/>
                <a:gd name="connsiteY67-24950" fmla="*/ 568 h 7250295"/>
                <a:gd name="connsiteX0-24951" fmla="*/ 1063645 w 2213217"/>
                <a:gd name="connsiteY0-24952" fmla="*/ 568 h 7250295"/>
                <a:gd name="connsiteX1-24953" fmla="*/ 809625 w 2213217"/>
                <a:gd name="connsiteY1-24954" fmla="*/ 116070 h 7250295"/>
                <a:gd name="connsiteX2-24955" fmla="*/ 685800 w 2213217"/>
                <a:gd name="connsiteY2-24956" fmla="*/ 297045 h 7250295"/>
                <a:gd name="connsiteX3-24957" fmla="*/ 704850 w 2213217"/>
                <a:gd name="connsiteY3-24958" fmla="*/ 620895 h 7250295"/>
                <a:gd name="connsiteX4-24959" fmla="*/ 838200 w 2213217"/>
                <a:gd name="connsiteY4-24960" fmla="*/ 897120 h 7250295"/>
                <a:gd name="connsiteX5-24961" fmla="*/ 742950 w 2213217"/>
                <a:gd name="connsiteY5-24962" fmla="*/ 1011420 h 7250295"/>
                <a:gd name="connsiteX6-24963" fmla="*/ 133350 w 2213217"/>
                <a:gd name="connsiteY6-24964" fmla="*/ 1220970 h 7250295"/>
                <a:gd name="connsiteX7-24965" fmla="*/ 0 w 2213217"/>
                <a:gd name="connsiteY7-24966" fmla="*/ 2211570 h 7250295"/>
                <a:gd name="connsiteX8-24967" fmla="*/ 333375 w 2213217"/>
                <a:gd name="connsiteY8-24968" fmla="*/ 3106920 h 7250295"/>
                <a:gd name="connsiteX9-24969" fmla="*/ 247650 w 2213217"/>
                <a:gd name="connsiteY9-24970" fmla="*/ 3840345 h 7250295"/>
                <a:gd name="connsiteX10-24971" fmla="*/ 371475 w 2213217"/>
                <a:gd name="connsiteY10-24972" fmla="*/ 4059420 h 7250295"/>
                <a:gd name="connsiteX11-24973" fmla="*/ 495300 w 2213217"/>
                <a:gd name="connsiteY11-24974" fmla="*/ 4278495 h 7250295"/>
                <a:gd name="connsiteX12-24975" fmla="*/ 476250 w 2213217"/>
                <a:gd name="connsiteY12-24976" fmla="*/ 4735695 h 7250295"/>
                <a:gd name="connsiteX13-24977" fmla="*/ 476250 w 2213217"/>
                <a:gd name="connsiteY13-24978" fmla="*/ 5097645 h 7250295"/>
                <a:gd name="connsiteX14-24979" fmla="*/ 371475 w 2213217"/>
                <a:gd name="connsiteY14-24980" fmla="*/ 6145395 h 7250295"/>
                <a:gd name="connsiteX15-24981" fmla="*/ 371475 w 2213217"/>
                <a:gd name="connsiteY15-24982" fmla="*/ 6621645 h 7250295"/>
                <a:gd name="connsiteX16-24983" fmla="*/ 400050 w 2213217"/>
                <a:gd name="connsiteY16-24984" fmla="*/ 6821670 h 7250295"/>
                <a:gd name="connsiteX17-24985" fmla="*/ 323850 w 2213217"/>
                <a:gd name="connsiteY17-24986" fmla="*/ 7002645 h 7250295"/>
                <a:gd name="connsiteX18-24987" fmla="*/ 533400 w 2213217"/>
                <a:gd name="connsiteY18-24988" fmla="*/ 7250295 h 7250295"/>
                <a:gd name="connsiteX19-24989" fmla="*/ 952500 w 2213217"/>
                <a:gd name="connsiteY19-24990" fmla="*/ 7240770 h 7250295"/>
                <a:gd name="connsiteX20-24991" fmla="*/ 733425 w 2213217"/>
                <a:gd name="connsiteY20-24992" fmla="*/ 6821670 h 7250295"/>
                <a:gd name="connsiteX21-24993" fmla="*/ 753076 w 2213217"/>
                <a:gd name="connsiteY21-24994" fmla="*/ 6579789 h 7250295"/>
                <a:gd name="connsiteX22-24995" fmla="*/ 738924 w 2213217"/>
                <a:gd name="connsiteY22-24996" fmla="*/ 6250170 h 7250295"/>
                <a:gd name="connsiteX23-24997" fmla="*/ 856500 w 2213217"/>
                <a:gd name="connsiteY23-24998" fmla="*/ 5489132 h 7250295"/>
                <a:gd name="connsiteX24-24999" fmla="*/ 906017 w 2213217"/>
                <a:gd name="connsiteY24-25000" fmla="*/ 5380240 h 7250295"/>
                <a:gd name="connsiteX25-25001" fmla="*/ 898504 w 2213217"/>
                <a:gd name="connsiteY25-25002" fmla="*/ 5308938 h 7250295"/>
                <a:gd name="connsiteX26-25003" fmla="*/ 971550 w 2213217"/>
                <a:gd name="connsiteY26-25004" fmla="*/ 5211945 h 7250295"/>
                <a:gd name="connsiteX27-25005" fmla="*/ 973564 w 2213217"/>
                <a:gd name="connsiteY27-25006" fmla="*/ 5069070 h 7250295"/>
                <a:gd name="connsiteX28-25007" fmla="*/ 1129719 w 2213217"/>
                <a:gd name="connsiteY28-25008" fmla="*/ 4378373 h 7250295"/>
                <a:gd name="connsiteX29-25009" fmla="*/ 1276350 w 2213217"/>
                <a:gd name="connsiteY29-25010" fmla="*/ 4649970 h 7250295"/>
                <a:gd name="connsiteX30-25011" fmla="*/ 1341012 w 2213217"/>
                <a:gd name="connsiteY30-25012" fmla="*/ 4880042 h 7250295"/>
                <a:gd name="connsiteX31-25013" fmla="*/ 1310424 w 2213217"/>
                <a:gd name="connsiteY31-25014" fmla="*/ 4973880 h 7250295"/>
                <a:gd name="connsiteX32-25015" fmla="*/ 1354293 w 2213217"/>
                <a:gd name="connsiteY32-25016" fmla="*/ 5113209 h 7250295"/>
                <a:gd name="connsiteX33-25017" fmla="*/ 1262198 w 2213217"/>
                <a:gd name="connsiteY33-25018" fmla="*/ 5554244 h 7250295"/>
                <a:gd name="connsiteX34-25019" fmla="*/ 1263220 w 2213217"/>
                <a:gd name="connsiteY34-25020" fmla="*/ 6360264 h 7250295"/>
                <a:gd name="connsiteX35-25021" fmla="*/ 1336385 w 2213217"/>
                <a:gd name="connsiteY35-25022" fmla="*/ 6540277 h 7250295"/>
                <a:gd name="connsiteX36-25023" fmla="*/ 1285605 w 2213217"/>
                <a:gd name="connsiteY36-25024" fmla="*/ 6741714 h 7250295"/>
                <a:gd name="connsiteX37-25025" fmla="*/ 1303783 w 2213217"/>
                <a:gd name="connsiteY37-25026" fmla="*/ 6828040 h 7250295"/>
                <a:gd name="connsiteX38-25027" fmla="*/ 1313579 w 2213217"/>
                <a:gd name="connsiteY38-25028" fmla="*/ 7020824 h 7250295"/>
                <a:gd name="connsiteX39-25029" fmla="*/ 1760353 w 2213217"/>
                <a:gd name="connsiteY39-25030" fmla="*/ 7189119 h 7250295"/>
                <a:gd name="connsiteX40-25031" fmla="*/ 2189006 w 2213217"/>
                <a:gd name="connsiteY40-25032" fmla="*/ 7199125 h 7250295"/>
                <a:gd name="connsiteX41-25033" fmla="*/ 2171850 w 2213217"/>
                <a:gd name="connsiteY41-25034" fmla="*/ 7046786 h 7250295"/>
                <a:gd name="connsiteX42-25035" fmla="*/ 1687247 w 2213217"/>
                <a:gd name="connsiteY42-25036" fmla="*/ 6680449 h 7250295"/>
                <a:gd name="connsiteX43-25037" fmla="*/ 1708130 w 2213217"/>
                <a:gd name="connsiteY43-25038" fmla="*/ 6550072 h 7250295"/>
                <a:gd name="connsiteX44-25039" fmla="*/ 1668617 w 2213217"/>
                <a:gd name="connsiteY44-25040" fmla="*/ 6451067 h 7250295"/>
                <a:gd name="connsiteX45-25041" fmla="*/ 1657350 w 2213217"/>
                <a:gd name="connsiteY45-25042" fmla="*/ 6250170 h 7250295"/>
                <a:gd name="connsiteX46-25043" fmla="*/ 1679014 w 2213217"/>
                <a:gd name="connsiteY46-25044" fmla="*/ 5979714 h 7250295"/>
                <a:gd name="connsiteX47-25045" fmla="*/ 1727631 w 2213217"/>
                <a:gd name="connsiteY47-25046" fmla="*/ 5512209 h 7250295"/>
                <a:gd name="connsiteX48-25047" fmla="*/ 1739049 w 2213217"/>
                <a:gd name="connsiteY48-25048" fmla="*/ 5363804 h 7250295"/>
                <a:gd name="connsiteX49-25049" fmla="*/ 1797611 w 2213217"/>
                <a:gd name="connsiteY49-25050" fmla="*/ 5317321 h 7250295"/>
                <a:gd name="connsiteX50-25051" fmla="*/ 1884207 w 2213217"/>
                <a:gd name="connsiteY50-25052" fmla="*/ 5097645 h 7250295"/>
                <a:gd name="connsiteX51-25053" fmla="*/ 1909357 w 2213217"/>
                <a:gd name="connsiteY51-25054" fmla="*/ 4805496 h 7250295"/>
                <a:gd name="connsiteX52-25055" fmla="*/ 1900373 w 2213217"/>
                <a:gd name="connsiteY52-25056" fmla="*/ 4348776 h 7250295"/>
                <a:gd name="connsiteX53-25057" fmla="*/ 1881052 w 2213217"/>
                <a:gd name="connsiteY53-25058" fmla="*/ 3902573 h 7250295"/>
                <a:gd name="connsiteX54-25059" fmla="*/ 1855362 w 2213217"/>
                <a:gd name="connsiteY54-25060" fmla="*/ 3584643 h 7250295"/>
                <a:gd name="connsiteX55-25061" fmla="*/ 2056257 w 2213217"/>
                <a:gd name="connsiteY55-25062" fmla="*/ 2654077 h 7250295"/>
                <a:gd name="connsiteX56-25063" fmla="*/ 2042707 w 2213217"/>
                <a:gd name="connsiteY56-25064" fmla="*/ 2404684 h 7250295"/>
                <a:gd name="connsiteX57-25065" fmla="*/ 1981200 w 2213217"/>
                <a:gd name="connsiteY57-25066" fmla="*/ 1864914 h 7250295"/>
                <a:gd name="connsiteX58-25067" fmla="*/ 1936459 w 2213217"/>
                <a:gd name="connsiteY58-25068" fmla="*/ 1677029 h 7250295"/>
                <a:gd name="connsiteX59-25069" fmla="*/ 1922037 w 2213217"/>
                <a:gd name="connsiteY59-25070" fmla="*/ 1432534 h 7250295"/>
                <a:gd name="connsiteX60-25071" fmla="*/ 1874412 w 2213217"/>
                <a:gd name="connsiteY60-25072" fmla="*/ 1302338 h 7250295"/>
                <a:gd name="connsiteX61-25073" fmla="*/ 1407687 w 2213217"/>
                <a:gd name="connsiteY61-25074" fmla="*/ 1134975 h 7250295"/>
                <a:gd name="connsiteX62-25075" fmla="*/ 1309221 w 2213217"/>
                <a:gd name="connsiteY62-25076" fmla="*/ 1020075 h 7250295"/>
                <a:gd name="connsiteX63-25077" fmla="*/ 1365230 w 2213217"/>
                <a:gd name="connsiteY63-25078" fmla="*/ 821521 h 7250295"/>
                <a:gd name="connsiteX64-25079" fmla="*/ 1433407 w 2213217"/>
                <a:gd name="connsiteY64-25080" fmla="*/ 622909 h 7250295"/>
                <a:gd name="connsiteX65-25081" fmla="*/ 1444916 w 2213217"/>
                <a:gd name="connsiteY65-25082" fmla="*/ 380757 h 7250295"/>
                <a:gd name="connsiteX66-25083" fmla="*/ 1330946 w 2213217"/>
                <a:gd name="connsiteY66-25084" fmla="*/ 143773 h 7250295"/>
                <a:gd name="connsiteX67-25085" fmla="*/ 1063645 w 2213217"/>
                <a:gd name="connsiteY67-25086" fmla="*/ 568 h 7250295"/>
                <a:gd name="connsiteX0-25087" fmla="*/ 1063645 w 2213217"/>
                <a:gd name="connsiteY0-25088" fmla="*/ 568 h 7250295"/>
                <a:gd name="connsiteX1-25089" fmla="*/ 809625 w 2213217"/>
                <a:gd name="connsiteY1-25090" fmla="*/ 116070 h 7250295"/>
                <a:gd name="connsiteX2-25091" fmla="*/ 685800 w 2213217"/>
                <a:gd name="connsiteY2-25092" fmla="*/ 297045 h 7250295"/>
                <a:gd name="connsiteX3-25093" fmla="*/ 704850 w 2213217"/>
                <a:gd name="connsiteY3-25094" fmla="*/ 620895 h 7250295"/>
                <a:gd name="connsiteX4-25095" fmla="*/ 838200 w 2213217"/>
                <a:gd name="connsiteY4-25096" fmla="*/ 897120 h 7250295"/>
                <a:gd name="connsiteX5-25097" fmla="*/ 742950 w 2213217"/>
                <a:gd name="connsiteY5-25098" fmla="*/ 1011420 h 7250295"/>
                <a:gd name="connsiteX6-25099" fmla="*/ 133350 w 2213217"/>
                <a:gd name="connsiteY6-25100" fmla="*/ 1220970 h 7250295"/>
                <a:gd name="connsiteX7-25101" fmla="*/ 0 w 2213217"/>
                <a:gd name="connsiteY7-25102" fmla="*/ 2211570 h 7250295"/>
                <a:gd name="connsiteX8-25103" fmla="*/ 333375 w 2213217"/>
                <a:gd name="connsiteY8-25104" fmla="*/ 3106920 h 7250295"/>
                <a:gd name="connsiteX9-25105" fmla="*/ 247650 w 2213217"/>
                <a:gd name="connsiteY9-25106" fmla="*/ 3840345 h 7250295"/>
                <a:gd name="connsiteX10-25107" fmla="*/ 371475 w 2213217"/>
                <a:gd name="connsiteY10-25108" fmla="*/ 4059420 h 7250295"/>
                <a:gd name="connsiteX11-25109" fmla="*/ 495300 w 2213217"/>
                <a:gd name="connsiteY11-25110" fmla="*/ 4278495 h 7250295"/>
                <a:gd name="connsiteX12-25111" fmla="*/ 476250 w 2213217"/>
                <a:gd name="connsiteY12-25112" fmla="*/ 4735695 h 7250295"/>
                <a:gd name="connsiteX13-25113" fmla="*/ 476250 w 2213217"/>
                <a:gd name="connsiteY13-25114" fmla="*/ 5097645 h 7250295"/>
                <a:gd name="connsiteX14-25115" fmla="*/ 371475 w 2213217"/>
                <a:gd name="connsiteY14-25116" fmla="*/ 6145395 h 7250295"/>
                <a:gd name="connsiteX15-25117" fmla="*/ 371475 w 2213217"/>
                <a:gd name="connsiteY15-25118" fmla="*/ 6621645 h 7250295"/>
                <a:gd name="connsiteX16-25119" fmla="*/ 400050 w 2213217"/>
                <a:gd name="connsiteY16-25120" fmla="*/ 6821670 h 7250295"/>
                <a:gd name="connsiteX17-25121" fmla="*/ 323850 w 2213217"/>
                <a:gd name="connsiteY17-25122" fmla="*/ 7002645 h 7250295"/>
                <a:gd name="connsiteX18-25123" fmla="*/ 533400 w 2213217"/>
                <a:gd name="connsiteY18-25124" fmla="*/ 7250295 h 7250295"/>
                <a:gd name="connsiteX19-25125" fmla="*/ 952500 w 2213217"/>
                <a:gd name="connsiteY19-25126" fmla="*/ 7240770 h 7250295"/>
                <a:gd name="connsiteX20-25127" fmla="*/ 733425 w 2213217"/>
                <a:gd name="connsiteY20-25128" fmla="*/ 6821670 h 7250295"/>
                <a:gd name="connsiteX21-25129" fmla="*/ 753076 w 2213217"/>
                <a:gd name="connsiteY21-25130" fmla="*/ 6579789 h 7250295"/>
                <a:gd name="connsiteX22-25131" fmla="*/ 738924 w 2213217"/>
                <a:gd name="connsiteY22-25132" fmla="*/ 6250170 h 7250295"/>
                <a:gd name="connsiteX23-25133" fmla="*/ 856500 w 2213217"/>
                <a:gd name="connsiteY23-25134" fmla="*/ 5489132 h 7250295"/>
                <a:gd name="connsiteX24-25135" fmla="*/ 906017 w 2213217"/>
                <a:gd name="connsiteY24-25136" fmla="*/ 5380240 h 7250295"/>
                <a:gd name="connsiteX25-25137" fmla="*/ 898504 w 2213217"/>
                <a:gd name="connsiteY25-25138" fmla="*/ 5308938 h 7250295"/>
                <a:gd name="connsiteX26-25139" fmla="*/ 971550 w 2213217"/>
                <a:gd name="connsiteY26-25140" fmla="*/ 5211945 h 7250295"/>
                <a:gd name="connsiteX27-25141" fmla="*/ 973564 w 2213217"/>
                <a:gd name="connsiteY27-25142" fmla="*/ 5069070 h 7250295"/>
                <a:gd name="connsiteX28-25143" fmla="*/ 1129719 w 2213217"/>
                <a:gd name="connsiteY28-25144" fmla="*/ 4378373 h 7250295"/>
                <a:gd name="connsiteX29-25145" fmla="*/ 1276350 w 2213217"/>
                <a:gd name="connsiteY29-25146" fmla="*/ 4649970 h 7250295"/>
                <a:gd name="connsiteX30-25147" fmla="*/ 1341012 w 2213217"/>
                <a:gd name="connsiteY30-25148" fmla="*/ 4880042 h 7250295"/>
                <a:gd name="connsiteX31-25149" fmla="*/ 1310424 w 2213217"/>
                <a:gd name="connsiteY31-25150" fmla="*/ 4973880 h 7250295"/>
                <a:gd name="connsiteX32-25151" fmla="*/ 1354293 w 2213217"/>
                <a:gd name="connsiteY32-25152" fmla="*/ 5113209 h 7250295"/>
                <a:gd name="connsiteX33-25153" fmla="*/ 1262198 w 2213217"/>
                <a:gd name="connsiteY33-25154" fmla="*/ 5554244 h 7250295"/>
                <a:gd name="connsiteX34-25155" fmla="*/ 1263220 w 2213217"/>
                <a:gd name="connsiteY34-25156" fmla="*/ 6360264 h 7250295"/>
                <a:gd name="connsiteX35-25157" fmla="*/ 1336385 w 2213217"/>
                <a:gd name="connsiteY35-25158" fmla="*/ 6540277 h 7250295"/>
                <a:gd name="connsiteX36-25159" fmla="*/ 1285605 w 2213217"/>
                <a:gd name="connsiteY36-25160" fmla="*/ 6741714 h 7250295"/>
                <a:gd name="connsiteX37-25161" fmla="*/ 1303783 w 2213217"/>
                <a:gd name="connsiteY37-25162" fmla="*/ 6828040 h 7250295"/>
                <a:gd name="connsiteX38-25163" fmla="*/ 1313579 w 2213217"/>
                <a:gd name="connsiteY38-25164" fmla="*/ 7020824 h 7250295"/>
                <a:gd name="connsiteX39-25165" fmla="*/ 1760353 w 2213217"/>
                <a:gd name="connsiteY39-25166" fmla="*/ 7189119 h 7250295"/>
                <a:gd name="connsiteX40-25167" fmla="*/ 2189006 w 2213217"/>
                <a:gd name="connsiteY40-25168" fmla="*/ 7199125 h 7250295"/>
                <a:gd name="connsiteX41-25169" fmla="*/ 2171850 w 2213217"/>
                <a:gd name="connsiteY41-25170" fmla="*/ 7046786 h 7250295"/>
                <a:gd name="connsiteX42-25171" fmla="*/ 1687247 w 2213217"/>
                <a:gd name="connsiteY42-25172" fmla="*/ 6680449 h 7250295"/>
                <a:gd name="connsiteX43-25173" fmla="*/ 1708130 w 2213217"/>
                <a:gd name="connsiteY43-25174" fmla="*/ 6550072 h 7250295"/>
                <a:gd name="connsiteX44-25175" fmla="*/ 1668617 w 2213217"/>
                <a:gd name="connsiteY44-25176" fmla="*/ 6451067 h 7250295"/>
                <a:gd name="connsiteX45-25177" fmla="*/ 1657350 w 2213217"/>
                <a:gd name="connsiteY45-25178" fmla="*/ 6250170 h 7250295"/>
                <a:gd name="connsiteX46-25179" fmla="*/ 1679014 w 2213217"/>
                <a:gd name="connsiteY46-25180" fmla="*/ 5979714 h 7250295"/>
                <a:gd name="connsiteX47-25181" fmla="*/ 1727631 w 2213217"/>
                <a:gd name="connsiteY47-25182" fmla="*/ 5512209 h 7250295"/>
                <a:gd name="connsiteX48-25183" fmla="*/ 1739049 w 2213217"/>
                <a:gd name="connsiteY48-25184" fmla="*/ 5363804 h 7250295"/>
                <a:gd name="connsiteX49-25185" fmla="*/ 1797611 w 2213217"/>
                <a:gd name="connsiteY49-25186" fmla="*/ 5317321 h 7250295"/>
                <a:gd name="connsiteX50-25187" fmla="*/ 1884207 w 2213217"/>
                <a:gd name="connsiteY50-25188" fmla="*/ 5097645 h 7250295"/>
                <a:gd name="connsiteX51-25189" fmla="*/ 1909357 w 2213217"/>
                <a:gd name="connsiteY51-25190" fmla="*/ 4805496 h 7250295"/>
                <a:gd name="connsiteX52-25191" fmla="*/ 1900373 w 2213217"/>
                <a:gd name="connsiteY52-25192" fmla="*/ 4348776 h 7250295"/>
                <a:gd name="connsiteX53-25193" fmla="*/ 1881052 w 2213217"/>
                <a:gd name="connsiteY53-25194" fmla="*/ 3902573 h 7250295"/>
                <a:gd name="connsiteX54-25195" fmla="*/ 1855362 w 2213217"/>
                <a:gd name="connsiteY54-25196" fmla="*/ 3584643 h 7250295"/>
                <a:gd name="connsiteX55-25197" fmla="*/ 2056257 w 2213217"/>
                <a:gd name="connsiteY55-25198" fmla="*/ 2654077 h 7250295"/>
                <a:gd name="connsiteX56-25199" fmla="*/ 2042707 w 2213217"/>
                <a:gd name="connsiteY56-25200" fmla="*/ 2404684 h 7250295"/>
                <a:gd name="connsiteX57-25201" fmla="*/ 1981200 w 2213217"/>
                <a:gd name="connsiteY57-25202" fmla="*/ 1864914 h 7250295"/>
                <a:gd name="connsiteX58-25203" fmla="*/ 1936459 w 2213217"/>
                <a:gd name="connsiteY58-25204" fmla="*/ 1677029 h 7250295"/>
                <a:gd name="connsiteX59-25205" fmla="*/ 1922037 w 2213217"/>
                <a:gd name="connsiteY59-25206" fmla="*/ 1432534 h 7250295"/>
                <a:gd name="connsiteX60-25207" fmla="*/ 1874412 w 2213217"/>
                <a:gd name="connsiteY60-25208" fmla="*/ 1302338 h 7250295"/>
                <a:gd name="connsiteX61-25209" fmla="*/ 1407687 w 2213217"/>
                <a:gd name="connsiteY61-25210" fmla="*/ 1134975 h 7250295"/>
                <a:gd name="connsiteX62-25211" fmla="*/ 1309221 w 2213217"/>
                <a:gd name="connsiteY62-25212" fmla="*/ 1020075 h 7250295"/>
                <a:gd name="connsiteX63-25213" fmla="*/ 1365230 w 2213217"/>
                <a:gd name="connsiteY63-25214" fmla="*/ 821521 h 7250295"/>
                <a:gd name="connsiteX64-25215" fmla="*/ 1433407 w 2213217"/>
                <a:gd name="connsiteY64-25216" fmla="*/ 622909 h 7250295"/>
                <a:gd name="connsiteX65-25217" fmla="*/ 1444916 w 2213217"/>
                <a:gd name="connsiteY65-25218" fmla="*/ 380757 h 7250295"/>
                <a:gd name="connsiteX66-25219" fmla="*/ 1330946 w 2213217"/>
                <a:gd name="connsiteY66-25220" fmla="*/ 143773 h 7250295"/>
                <a:gd name="connsiteX67-25221" fmla="*/ 1063645 w 2213217"/>
                <a:gd name="connsiteY67-25222" fmla="*/ 568 h 7250295"/>
                <a:gd name="connsiteX0-25223" fmla="*/ 1063645 w 2213217"/>
                <a:gd name="connsiteY0-25224" fmla="*/ 568 h 7250295"/>
                <a:gd name="connsiteX1-25225" fmla="*/ 809625 w 2213217"/>
                <a:gd name="connsiteY1-25226" fmla="*/ 116070 h 7250295"/>
                <a:gd name="connsiteX2-25227" fmla="*/ 685800 w 2213217"/>
                <a:gd name="connsiteY2-25228" fmla="*/ 297045 h 7250295"/>
                <a:gd name="connsiteX3-25229" fmla="*/ 704850 w 2213217"/>
                <a:gd name="connsiteY3-25230" fmla="*/ 620895 h 7250295"/>
                <a:gd name="connsiteX4-25231" fmla="*/ 838200 w 2213217"/>
                <a:gd name="connsiteY4-25232" fmla="*/ 897120 h 7250295"/>
                <a:gd name="connsiteX5-25233" fmla="*/ 742950 w 2213217"/>
                <a:gd name="connsiteY5-25234" fmla="*/ 1011420 h 7250295"/>
                <a:gd name="connsiteX6-25235" fmla="*/ 133350 w 2213217"/>
                <a:gd name="connsiteY6-25236" fmla="*/ 1220970 h 7250295"/>
                <a:gd name="connsiteX7-25237" fmla="*/ 0 w 2213217"/>
                <a:gd name="connsiteY7-25238" fmla="*/ 2211570 h 7250295"/>
                <a:gd name="connsiteX8-25239" fmla="*/ 333375 w 2213217"/>
                <a:gd name="connsiteY8-25240" fmla="*/ 3106920 h 7250295"/>
                <a:gd name="connsiteX9-25241" fmla="*/ 247650 w 2213217"/>
                <a:gd name="connsiteY9-25242" fmla="*/ 3840345 h 7250295"/>
                <a:gd name="connsiteX10-25243" fmla="*/ 371475 w 2213217"/>
                <a:gd name="connsiteY10-25244" fmla="*/ 4059420 h 7250295"/>
                <a:gd name="connsiteX11-25245" fmla="*/ 495300 w 2213217"/>
                <a:gd name="connsiteY11-25246" fmla="*/ 4278495 h 7250295"/>
                <a:gd name="connsiteX12-25247" fmla="*/ 476250 w 2213217"/>
                <a:gd name="connsiteY12-25248" fmla="*/ 4735695 h 7250295"/>
                <a:gd name="connsiteX13-25249" fmla="*/ 476250 w 2213217"/>
                <a:gd name="connsiteY13-25250" fmla="*/ 5097645 h 7250295"/>
                <a:gd name="connsiteX14-25251" fmla="*/ 371475 w 2213217"/>
                <a:gd name="connsiteY14-25252" fmla="*/ 6145395 h 7250295"/>
                <a:gd name="connsiteX15-25253" fmla="*/ 371475 w 2213217"/>
                <a:gd name="connsiteY15-25254" fmla="*/ 6621645 h 7250295"/>
                <a:gd name="connsiteX16-25255" fmla="*/ 400050 w 2213217"/>
                <a:gd name="connsiteY16-25256" fmla="*/ 6821670 h 7250295"/>
                <a:gd name="connsiteX17-25257" fmla="*/ 323850 w 2213217"/>
                <a:gd name="connsiteY17-25258" fmla="*/ 7002645 h 7250295"/>
                <a:gd name="connsiteX18-25259" fmla="*/ 533400 w 2213217"/>
                <a:gd name="connsiteY18-25260" fmla="*/ 7250295 h 7250295"/>
                <a:gd name="connsiteX19-25261" fmla="*/ 952500 w 2213217"/>
                <a:gd name="connsiteY19-25262" fmla="*/ 7240770 h 7250295"/>
                <a:gd name="connsiteX20-25263" fmla="*/ 733425 w 2213217"/>
                <a:gd name="connsiteY20-25264" fmla="*/ 6821670 h 7250295"/>
                <a:gd name="connsiteX21-25265" fmla="*/ 753076 w 2213217"/>
                <a:gd name="connsiteY21-25266" fmla="*/ 6579789 h 7250295"/>
                <a:gd name="connsiteX22-25267" fmla="*/ 738924 w 2213217"/>
                <a:gd name="connsiteY22-25268" fmla="*/ 6250170 h 7250295"/>
                <a:gd name="connsiteX23-25269" fmla="*/ 856500 w 2213217"/>
                <a:gd name="connsiteY23-25270" fmla="*/ 5489132 h 7250295"/>
                <a:gd name="connsiteX24-25271" fmla="*/ 906017 w 2213217"/>
                <a:gd name="connsiteY24-25272" fmla="*/ 5380240 h 7250295"/>
                <a:gd name="connsiteX25-25273" fmla="*/ 898504 w 2213217"/>
                <a:gd name="connsiteY25-25274" fmla="*/ 5308938 h 7250295"/>
                <a:gd name="connsiteX26-25275" fmla="*/ 971550 w 2213217"/>
                <a:gd name="connsiteY26-25276" fmla="*/ 5211945 h 7250295"/>
                <a:gd name="connsiteX27-25277" fmla="*/ 973564 w 2213217"/>
                <a:gd name="connsiteY27-25278" fmla="*/ 5069070 h 7250295"/>
                <a:gd name="connsiteX28-25279" fmla="*/ 1129719 w 2213217"/>
                <a:gd name="connsiteY28-25280" fmla="*/ 4378373 h 7250295"/>
                <a:gd name="connsiteX29-25281" fmla="*/ 1276350 w 2213217"/>
                <a:gd name="connsiteY29-25282" fmla="*/ 4649970 h 7250295"/>
                <a:gd name="connsiteX30-25283" fmla="*/ 1341012 w 2213217"/>
                <a:gd name="connsiteY30-25284" fmla="*/ 4880042 h 7250295"/>
                <a:gd name="connsiteX31-25285" fmla="*/ 1310424 w 2213217"/>
                <a:gd name="connsiteY31-25286" fmla="*/ 4973880 h 7250295"/>
                <a:gd name="connsiteX32-25287" fmla="*/ 1354293 w 2213217"/>
                <a:gd name="connsiteY32-25288" fmla="*/ 5113209 h 7250295"/>
                <a:gd name="connsiteX33-25289" fmla="*/ 1262198 w 2213217"/>
                <a:gd name="connsiteY33-25290" fmla="*/ 5554244 h 7250295"/>
                <a:gd name="connsiteX34-25291" fmla="*/ 1263220 w 2213217"/>
                <a:gd name="connsiteY34-25292" fmla="*/ 6360264 h 7250295"/>
                <a:gd name="connsiteX35-25293" fmla="*/ 1336385 w 2213217"/>
                <a:gd name="connsiteY35-25294" fmla="*/ 6540277 h 7250295"/>
                <a:gd name="connsiteX36-25295" fmla="*/ 1285605 w 2213217"/>
                <a:gd name="connsiteY36-25296" fmla="*/ 6741714 h 7250295"/>
                <a:gd name="connsiteX37-25297" fmla="*/ 1303783 w 2213217"/>
                <a:gd name="connsiteY37-25298" fmla="*/ 6828040 h 7250295"/>
                <a:gd name="connsiteX38-25299" fmla="*/ 1313579 w 2213217"/>
                <a:gd name="connsiteY38-25300" fmla="*/ 7020824 h 7250295"/>
                <a:gd name="connsiteX39-25301" fmla="*/ 1760353 w 2213217"/>
                <a:gd name="connsiteY39-25302" fmla="*/ 7189119 h 7250295"/>
                <a:gd name="connsiteX40-25303" fmla="*/ 2189006 w 2213217"/>
                <a:gd name="connsiteY40-25304" fmla="*/ 7199125 h 7250295"/>
                <a:gd name="connsiteX41-25305" fmla="*/ 2171850 w 2213217"/>
                <a:gd name="connsiteY41-25306" fmla="*/ 7046786 h 7250295"/>
                <a:gd name="connsiteX42-25307" fmla="*/ 1687247 w 2213217"/>
                <a:gd name="connsiteY42-25308" fmla="*/ 6680449 h 7250295"/>
                <a:gd name="connsiteX43-25309" fmla="*/ 1708130 w 2213217"/>
                <a:gd name="connsiteY43-25310" fmla="*/ 6550072 h 7250295"/>
                <a:gd name="connsiteX44-25311" fmla="*/ 1668617 w 2213217"/>
                <a:gd name="connsiteY44-25312" fmla="*/ 6451067 h 7250295"/>
                <a:gd name="connsiteX45-25313" fmla="*/ 1657350 w 2213217"/>
                <a:gd name="connsiteY45-25314" fmla="*/ 6250170 h 7250295"/>
                <a:gd name="connsiteX46-25315" fmla="*/ 1679014 w 2213217"/>
                <a:gd name="connsiteY46-25316" fmla="*/ 5979714 h 7250295"/>
                <a:gd name="connsiteX47-25317" fmla="*/ 1727631 w 2213217"/>
                <a:gd name="connsiteY47-25318" fmla="*/ 5512209 h 7250295"/>
                <a:gd name="connsiteX48-25319" fmla="*/ 1739049 w 2213217"/>
                <a:gd name="connsiteY48-25320" fmla="*/ 5363804 h 7250295"/>
                <a:gd name="connsiteX49-25321" fmla="*/ 1797611 w 2213217"/>
                <a:gd name="connsiteY49-25322" fmla="*/ 5317321 h 7250295"/>
                <a:gd name="connsiteX50-25323" fmla="*/ 1884207 w 2213217"/>
                <a:gd name="connsiteY50-25324" fmla="*/ 5097645 h 7250295"/>
                <a:gd name="connsiteX51-25325" fmla="*/ 1909357 w 2213217"/>
                <a:gd name="connsiteY51-25326" fmla="*/ 4805496 h 7250295"/>
                <a:gd name="connsiteX52-25327" fmla="*/ 1900373 w 2213217"/>
                <a:gd name="connsiteY52-25328" fmla="*/ 4348776 h 7250295"/>
                <a:gd name="connsiteX53-25329" fmla="*/ 1881052 w 2213217"/>
                <a:gd name="connsiteY53-25330" fmla="*/ 3902573 h 7250295"/>
                <a:gd name="connsiteX54-25331" fmla="*/ 1855362 w 2213217"/>
                <a:gd name="connsiteY54-25332" fmla="*/ 3584643 h 7250295"/>
                <a:gd name="connsiteX55-25333" fmla="*/ 2056257 w 2213217"/>
                <a:gd name="connsiteY55-25334" fmla="*/ 2654077 h 7250295"/>
                <a:gd name="connsiteX56-25335" fmla="*/ 2042707 w 2213217"/>
                <a:gd name="connsiteY56-25336" fmla="*/ 2404684 h 7250295"/>
                <a:gd name="connsiteX57-25337" fmla="*/ 1981200 w 2213217"/>
                <a:gd name="connsiteY57-25338" fmla="*/ 1864914 h 7250295"/>
                <a:gd name="connsiteX58-25339" fmla="*/ 1936459 w 2213217"/>
                <a:gd name="connsiteY58-25340" fmla="*/ 1677029 h 7250295"/>
                <a:gd name="connsiteX59-25341" fmla="*/ 1922037 w 2213217"/>
                <a:gd name="connsiteY59-25342" fmla="*/ 1432534 h 7250295"/>
                <a:gd name="connsiteX60-25343" fmla="*/ 1874412 w 2213217"/>
                <a:gd name="connsiteY60-25344" fmla="*/ 1302338 h 7250295"/>
                <a:gd name="connsiteX61-25345" fmla="*/ 1407687 w 2213217"/>
                <a:gd name="connsiteY61-25346" fmla="*/ 1134975 h 7250295"/>
                <a:gd name="connsiteX62-25347" fmla="*/ 1309221 w 2213217"/>
                <a:gd name="connsiteY62-25348" fmla="*/ 1020075 h 7250295"/>
                <a:gd name="connsiteX63-25349" fmla="*/ 1365230 w 2213217"/>
                <a:gd name="connsiteY63-25350" fmla="*/ 821521 h 7250295"/>
                <a:gd name="connsiteX64-25351" fmla="*/ 1433407 w 2213217"/>
                <a:gd name="connsiteY64-25352" fmla="*/ 622909 h 7250295"/>
                <a:gd name="connsiteX65-25353" fmla="*/ 1444916 w 2213217"/>
                <a:gd name="connsiteY65-25354" fmla="*/ 380757 h 7250295"/>
                <a:gd name="connsiteX66-25355" fmla="*/ 1330946 w 2213217"/>
                <a:gd name="connsiteY66-25356" fmla="*/ 143773 h 7250295"/>
                <a:gd name="connsiteX67-25357" fmla="*/ 1063645 w 2213217"/>
                <a:gd name="connsiteY67-25358" fmla="*/ 568 h 7250295"/>
                <a:gd name="connsiteX0-25359" fmla="*/ 1063645 w 2213217"/>
                <a:gd name="connsiteY0-25360" fmla="*/ 568 h 7250295"/>
                <a:gd name="connsiteX1-25361" fmla="*/ 809625 w 2213217"/>
                <a:gd name="connsiteY1-25362" fmla="*/ 116070 h 7250295"/>
                <a:gd name="connsiteX2-25363" fmla="*/ 685800 w 2213217"/>
                <a:gd name="connsiteY2-25364" fmla="*/ 297045 h 7250295"/>
                <a:gd name="connsiteX3-25365" fmla="*/ 704850 w 2213217"/>
                <a:gd name="connsiteY3-25366" fmla="*/ 620895 h 7250295"/>
                <a:gd name="connsiteX4-25367" fmla="*/ 838200 w 2213217"/>
                <a:gd name="connsiteY4-25368" fmla="*/ 897120 h 7250295"/>
                <a:gd name="connsiteX5-25369" fmla="*/ 742950 w 2213217"/>
                <a:gd name="connsiteY5-25370" fmla="*/ 1011420 h 7250295"/>
                <a:gd name="connsiteX6-25371" fmla="*/ 133350 w 2213217"/>
                <a:gd name="connsiteY6-25372" fmla="*/ 1220970 h 7250295"/>
                <a:gd name="connsiteX7-25373" fmla="*/ 0 w 2213217"/>
                <a:gd name="connsiteY7-25374" fmla="*/ 2211570 h 7250295"/>
                <a:gd name="connsiteX8-25375" fmla="*/ 333375 w 2213217"/>
                <a:gd name="connsiteY8-25376" fmla="*/ 3106920 h 7250295"/>
                <a:gd name="connsiteX9-25377" fmla="*/ 247650 w 2213217"/>
                <a:gd name="connsiteY9-25378" fmla="*/ 3840345 h 7250295"/>
                <a:gd name="connsiteX10-25379" fmla="*/ 371475 w 2213217"/>
                <a:gd name="connsiteY10-25380" fmla="*/ 4059420 h 7250295"/>
                <a:gd name="connsiteX11-25381" fmla="*/ 495300 w 2213217"/>
                <a:gd name="connsiteY11-25382" fmla="*/ 4278495 h 7250295"/>
                <a:gd name="connsiteX12-25383" fmla="*/ 476250 w 2213217"/>
                <a:gd name="connsiteY12-25384" fmla="*/ 4735695 h 7250295"/>
                <a:gd name="connsiteX13-25385" fmla="*/ 476250 w 2213217"/>
                <a:gd name="connsiteY13-25386" fmla="*/ 5097645 h 7250295"/>
                <a:gd name="connsiteX14-25387" fmla="*/ 371475 w 2213217"/>
                <a:gd name="connsiteY14-25388" fmla="*/ 6145395 h 7250295"/>
                <a:gd name="connsiteX15-25389" fmla="*/ 371475 w 2213217"/>
                <a:gd name="connsiteY15-25390" fmla="*/ 6621645 h 7250295"/>
                <a:gd name="connsiteX16-25391" fmla="*/ 400050 w 2213217"/>
                <a:gd name="connsiteY16-25392" fmla="*/ 6821670 h 7250295"/>
                <a:gd name="connsiteX17-25393" fmla="*/ 323850 w 2213217"/>
                <a:gd name="connsiteY17-25394" fmla="*/ 7002645 h 7250295"/>
                <a:gd name="connsiteX18-25395" fmla="*/ 533400 w 2213217"/>
                <a:gd name="connsiteY18-25396" fmla="*/ 7250295 h 7250295"/>
                <a:gd name="connsiteX19-25397" fmla="*/ 952500 w 2213217"/>
                <a:gd name="connsiteY19-25398" fmla="*/ 7240770 h 7250295"/>
                <a:gd name="connsiteX20-25399" fmla="*/ 724772 w 2213217"/>
                <a:gd name="connsiteY20-25400" fmla="*/ 6844746 h 7250295"/>
                <a:gd name="connsiteX21-25401" fmla="*/ 753076 w 2213217"/>
                <a:gd name="connsiteY21-25402" fmla="*/ 6579789 h 7250295"/>
                <a:gd name="connsiteX22-25403" fmla="*/ 738924 w 2213217"/>
                <a:gd name="connsiteY22-25404" fmla="*/ 6250170 h 7250295"/>
                <a:gd name="connsiteX23-25405" fmla="*/ 856500 w 2213217"/>
                <a:gd name="connsiteY23-25406" fmla="*/ 5489132 h 7250295"/>
                <a:gd name="connsiteX24-25407" fmla="*/ 906017 w 2213217"/>
                <a:gd name="connsiteY24-25408" fmla="*/ 5380240 h 7250295"/>
                <a:gd name="connsiteX25-25409" fmla="*/ 898504 w 2213217"/>
                <a:gd name="connsiteY25-25410" fmla="*/ 5308938 h 7250295"/>
                <a:gd name="connsiteX26-25411" fmla="*/ 971550 w 2213217"/>
                <a:gd name="connsiteY26-25412" fmla="*/ 5211945 h 7250295"/>
                <a:gd name="connsiteX27-25413" fmla="*/ 973564 w 2213217"/>
                <a:gd name="connsiteY27-25414" fmla="*/ 5069070 h 7250295"/>
                <a:gd name="connsiteX28-25415" fmla="*/ 1129719 w 2213217"/>
                <a:gd name="connsiteY28-25416" fmla="*/ 4378373 h 7250295"/>
                <a:gd name="connsiteX29-25417" fmla="*/ 1276350 w 2213217"/>
                <a:gd name="connsiteY29-25418" fmla="*/ 4649970 h 7250295"/>
                <a:gd name="connsiteX30-25419" fmla="*/ 1341012 w 2213217"/>
                <a:gd name="connsiteY30-25420" fmla="*/ 4880042 h 7250295"/>
                <a:gd name="connsiteX31-25421" fmla="*/ 1310424 w 2213217"/>
                <a:gd name="connsiteY31-25422" fmla="*/ 4973880 h 7250295"/>
                <a:gd name="connsiteX32-25423" fmla="*/ 1354293 w 2213217"/>
                <a:gd name="connsiteY32-25424" fmla="*/ 5113209 h 7250295"/>
                <a:gd name="connsiteX33-25425" fmla="*/ 1262198 w 2213217"/>
                <a:gd name="connsiteY33-25426" fmla="*/ 5554244 h 7250295"/>
                <a:gd name="connsiteX34-25427" fmla="*/ 1263220 w 2213217"/>
                <a:gd name="connsiteY34-25428" fmla="*/ 6360264 h 7250295"/>
                <a:gd name="connsiteX35-25429" fmla="*/ 1336385 w 2213217"/>
                <a:gd name="connsiteY35-25430" fmla="*/ 6540277 h 7250295"/>
                <a:gd name="connsiteX36-25431" fmla="*/ 1285605 w 2213217"/>
                <a:gd name="connsiteY36-25432" fmla="*/ 6741714 h 7250295"/>
                <a:gd name="connsiteX37-25433" fmla="*/ 1303783 w 2213217"/>
                <a:gd name="connsiteY37-25434" fmla="*/ 6828040 h 7250295"/>
                <a:gd name="connsiteX38-25435" fmla="*/ 1313579 w 2213217"/>
                <a:gd name="connsiteY38-25436" fmla="*/ 7020824 h 7250295"/>
                <a:gd name="connsiteX39-25437" fmla="*/ 1760353 w 2213217"/>
                <a:gd name="connsiteY39-25438" fmla="*/ 7189119 h 7250295"/>
                <a:gd name="connsiteX40-25439" fmla="*/ 2189006 w 2213217"/>
                <a:gd name="connsiteY40-25440" fmla="*/ 7199125 h 7250295"/>
                <a:gd name="connsiteX41-25441" fmla="*/ 2171850 w 2213217"/>
                <a:gd name="connsiteY41-25442" fmla="*/ 7046786 h 7250295"/>
                <a:gd name="connsiteX42-25443" fmla="*/ 1687247 w 2213217"/>
                <a:gd name="connsiteY42-25444" fmla="*/ 6680449 h 7250295"/>
                <a:gd name="connsiteX43-25445" fmla="*/ 1708130 w 2213217"/>
                <a:gd name="connsiteY43-25446" fmla="*/ 6550072 h 7250295"/>
                <a:gd name="connsiteX44-25447" fmla="*/ 1668617 w 2213217"/>
                <a:gd name="connsiteY44-25448" fmla="*/ 6451067 h 7250295"/>
                <a:gd name="connsiteX45-25449" fmla="*/ 1657350 w 2213217"/>
                <a:gd name="connsiteY45-25450" fmla="*/ 6250170 h 7250295"/>
                <a:gd name="connsiteX46-25451" fmla="*/ 1679014 w 2213217"/>
                <a:gd name="connsiteY46-25452" fmla="*/ 5979714 h 7250295"/>
                <a:gd name="connsiteX47-25453" fmla="*/ 1727631 w 2213217"/>
                <a:gd name="connsiteY47-25454" fmla="*/ 5512209 h 7250295"/>
                <a:gd name="connsiteX48-25455" fmla="*/ 1739049 w 2213217"/>
                <a:gd name="connsiteY48-25456" fmla="*/ 5363804 h 7250295"/>
                <a:gd name="connsiteX49-25457" fmla="*/ 1797611 w 2213217"/>
                <a:gd name="connsiteY49-25458" fmla="*/ 5317321 h 7250295"/>
                <a:gd name="connsiteX50-25459" fmla="*/ 1884207 w 2213217"/>
                <a:gd name="connsiteY50-25460" fmla="*/ 5097645 h 7250295"/>
                <a:gd name="connsiteX51-25461" fmla="*/ 1909357 w 2213217"/>
                <a:gd name="connsiteY51-25462" fmla="*/ 4805496 h 7250295"/>
                <a:gd name="connsiteX52-25463" fmla="*/ 1900373 w 2213217"/>
                <a:gd name="connsiteY52-25464" fmla="*/ 4348776 h 7250295"/>
                <a:gd name="connsiteX53-25465" fmla="*/ 1881052 w 2213217"/>
                <a:gd name="connsiteY53-25466" fmla="*/ 3902573 h 7250295"/>
                <a:gd name="connsiteX54-25467" fmla="*/ 1855362 w 2213217"/>
                <a:gd name="connsiteY54-25468" fmla="*/ 3584643 h 7250295"/>
                <a:gd name="connsiteX55-25469" fmla="*/ 2056257 w 2213217"/>
                <a:gd name="connsiteY55-25470" fmla="*/ 2654077 h 7250295"/>
                <a:gd name="connsiteX56-25471" fmla="*/ 2042707 w 2213217"/>
                <a:gd name="connsiteY56-25472" fmla="*/ 2404684 h 7250295"/>
                <a:gd name="connsiteX57-25473" fmla="*/ 1981200 w 2213217"/>
                <a:gd name="connsiteY57-25474" fmla="*/ 1864914 h 7250295"/>
                <a:gd name="connsiteX58-25475" fmla="*/ 1936459 w 2213217"/>
                <a:gd name="connsiteY58-25476" fmla="*/ 1677029 h 7250295"/>
                <a:gd name="connsiteX59-25477" fmla="*/ 1922037 w 2213217"/>
                <a:gd name="connsiteY59-25478" fmla="*/ 1432534 h 7250295"/>
                <a:gd name="connsiteX60-25479" fmla="*/ 1874412 w 2213217"/>
                <a:gd name="connsiteY60-25480" fmla="*/ 1302338 h 7250295"/>
                <a:gd name="connsiteX61-25481" fmla="*/ 1407687 w 2213217"/>
                <a:gd name="connsiteY61-25482" fmla="*/ 1134975 h 7250295"/>
                <a:gd name="connsiteX62-25483" fmla="*/ 1309221 w 2213217"/>
                <a:gd name="connsiteY62-25484" fmla="*/ 1020075 h 7250295"/>
                <a:gd name="connsiteX63-25485" fmla="*/ 1365230 w 2213217"/>
                <a:gd name="connsiteY63-25486" fmla="*/ 821521 h 7250295"/>
                <a:gd name="connsiteX64-25487" fmla="*/ 1433407 w 2213217"/>
                <a:gd name="connsiteY64-25488" fmla="*/ 622909 h 7250295"/>
                <a:gd name="connsiteX65-25489" fmla="*/ 1444916 w 2213217"/>
                <a:gd name="connsiteY65-25490" fmla="*/ 380757 h 7250295"/>
                <a:gd name="connsiteX66-25491" fmla="*/ 1330946 w 2213217"/>
                <a:gd name="connsiteY66-25492" fmla="*/ 143773 h 7250295"/>
                <a:gd name="connsiteX67-25493" fmla="*/ 1063645 w 2213217"/>
                <a:gd name="connsiteY67-25494" fmla="*/ 568 h 7250295"/>
                <a:gd name="connsiteX0-25495" fmla="*/ 1063645 w 2213217"/>
                <a:gd name="connsiteY0-25496" fmla="*/ 568 h 7250295"/>
                <a:gd name="connsiteX1-25497" fmla="*/ 809625 w 2213217"/>
                <a:gd name="connsiteY1-25498" fmla="*/ 116070 h 7250295"/>
                <a:gd name="connsiteX2-25499" fmla="*/ 685800 w 2213217"/>
                <a:gd name="connsiteY2-25500" fmla="*/ 297045 h 7250295"/>
                <a:gd name="connsiteX3-25501" fmla="*/ 704850 w 2213217"/>
                <a:gd name="connsiteY3-25502" fmla="*/ 620895 h 7250295"/>
                <a:gd name="connsiteX4-25503" fmla="*/ 838200 w 2213217"/>
                <a:gd name="connsiteY4-25504" fmla="*/ 897120 h 7250295"/>
                <a:gd name="connsiteX5-25505" fmla="*/ 742950 w 2213217"/>
                <a:gd name="connsiteY5-25506" fmla="*/ 1011420 h 7250295"/>
                <a:gd name="connsiteX6-25507" fmla="*/ 133350 w 2213217"/>
                <a:gd name="connsiteY6-25508" fmla="*/ 1220970 h 7250295"/>
                <a:gd name="connsiteX7-25509" fmla="*/ 0 w 2213217"/>
                <a:gd name="connsiteY7-25510" fmla="*/ 2211570 h 7250295"/>
                <a:gd name="connsiteX8-25511" fmla="*/ 333375 w 2213217"/>
                <a:gd name="connsiteY8-25512" fmla="*/ 3106920 h 7250295"/>
                <a:gd name="connsiteX9-25513" fmla="*/ 247650 w 2213217"/>
                <a:gd name="connsiteY9-25514" fmla="*/ 3840345 h 7250295"/>
                <a:gd name="connsiteX10-25515" fmla="*/ 371475 w 2213217"/>
                <a:gd name="connsiteY10-25516" fmla="*/ 4059420 h 7250295"/>
                <a:gd name="connsiteX11-25517" fmla="*/ 495300 w 2213217"/>
                <a:gd name="connsiteY11-25518" fmla="*/ 4278495 h 7250295"/>
                <a:gd name="connsiteX12-25519" fmla="*/ 476250 w 2213217"/>
                <a:gd name="connsiteY12-25520" fmla="*/ 4735695 h 7250295"/>
                <a:gd name="connsiteX13-25521" fmla="*/ 476250 w 2213217"/>
                <a:gd name="connsiteY13-25522" fmla="*/ 5097645 h 7250295"/>
                <a:gd name="connsiteX14-25523" fmla="*/ 371475 w 2213217"/>
                <a:gd name="connsiteY14-25524" fmla="*/ 6145395 h 7250295"/>
                <a:gd name="connsiteX15-25525" fmla="*/ 371475 w 2213217"/>
                <a:gd name="connsiteY15-25526" fmla="*/ 6621645 h 7250295"/>
                <a:gd name="connsiteX16-25527" fmla="*/ 400050 w 2213217"/>
                <a:gd name="connsiteY16-25528" fmla="*/ 6821670 h 7250295"/>
                <a:gd name="connsiteX17-25529" fmla="*/ 323850 w 2213217"/>
                <a:gd name="connsiteY17-25530" fmla="*/ 7002645 h 7250295"/>
                <a:gd name="connsiteX18-25531" fmla="*/ 533400 w 2213217"/>
                <a:gd name="connsiteY18-25532" fmla="*/ 7250295 h 7250295"/>
                <a:gd name="connsiteX19-25533" fmla="*/ 952500 w 2213217"/>
                <a:gd name="connsiteY19-25534" fmla="*/ 7240770 h 7250295"/>
                <a:gd name="connsiteX20-25535" fmla="*/ 724772 w 2213217"/>
                <a:gd name="connsiteY20-25536" fmla="*/ 6844746 h 7250295"/>
                <a:gd name="connsiteX21-25537" fmla="*/ 753076 w 2213217"/>
                <a:gd name="connsiteY21-25538" fmla="*/ 6579789 h 7250295"/>
                <a:gd name="connsiteX22-25539" fmla="*/ 738924 w 2213217"/>
                <a:gd name="connsiteY22-25540" fmla="*/ 6250170 h 7250295"/>
                <a:gd name="connsiteX23-25541" fmla="*/ 856500 w 2213217"/>
                <a:gd name="connsiteY23-25542" fmla="*/ 5489132 h 7250295"/>
                <a:gd name="connsiteX24-25543" fmla="*/ 906017 w 2213217"/>
                <a:gd name="connsiteY24-25544" fmla="*/ 5380240 h 7250295"/>
                <a:gd name="connsiteX25-25545" fmla="*/ 898504 w 2213217"/>
                <a:gd name="connsiteY25-25546" fmla="*/ 5308938 h 7250295"/>
                <a:gd name="connsiteX26-25547" fmla="*/ 971550 w 2213217"/>
                <a:gd name="connsiteY26-25548" fmla="*/ 5211945 h 7250295"/>
                <a:gd name="connsiteX27-25549" fmla="*/ 973564 w 2213217"/>
                <a:gd name="connsiteY27-25550" fmla="*/ 5069070 h 7250295"/>
                <a:gd name="connsiteX28-25551" fmla="*/ 1129719 w 2213217"/>
                <a:gd name="connsiteY28-25552" fmla="*/ 4378373 h 7250295"/>
                <a:gd name="connsiteX29-25553" fmla="*/ 1276350 w 2213217"/>
                <a:gd name="connsiteY29-25554" fmla="*/ 4649970 h 7250295"/>
                <a:gd name="connsiteX30-25555" fmla="*/ 1341012 w 2213217"/>
                <a:gd name="connsiteY30-25556" fmla="*/ 4880042 h 7250295"/>
                <a:gd name="connsiteX31-25557" fmla="*/ 1310424 w 2213217"/>
                <a:gd name="connsiteY31-25558" fmla="*/ 4973880 h 7250295"/>
                <a:gd name="connsiteX32-25559" fmla="*/ 1354293 w 2213217"/>
                <a:gd name="connsiteY32-25560" fmla="*/ 5113209 h 7250295"/>
                <a:gd name="connsiteX33-25561" fmla="*/ 1262198 w 2213217"/>
                <a:gd name="connsiteY33-25562" fmla="*/ 5554244 h 7250295"/>
                <a:gd name="connsiteX34-25563" fmla="*/ 1263220 w 2213217"/>
                <a:gd name="connsiteY34-25564" fmla="*/ 6360264 h 7250295"/>
                <a:gd name="connsiteX35-25565" fmla="*/ 1336385 w 2213217"/>
                <a:gd name="connsiteY35-25566" fmla="*/ 6540277 h 7250295"/>
                <a:gd name="connsiteX36-25567" fmla="*/ 1285605 w 2213217"/>
                <a:gd name="connsiteY36-25568" fmla="*/ 6741714 h 7250295"/>
                <a:gd name="connsiteX37-25569" fmla="*/ 1303783 w 2213217"/>
                <a:gd name="connsiteY37-25570" fmla="*/ 6828040 h 7250295"/>
                <a:gd name="connsiteX38-25571" fmla="*/ 1313579 w 2213217"/>
                <a:gd name="connsiteY38-25572" fmla="*/ 7020824 h 7250295"/>
                <a:gd name="connsiteX39-25573" fmla="*/ 1760353 w 2213217"/>
                <a:gd name="connsiteY39-25574" fmla="*/ 7189119 h 7250295"/>
                <a:gd name="connsiteX40-25575" fmla="*/ 2189006 w 2213217"/>
                <a:gd name="connsiteY40-25576" fmla="*/ 7199125 h 7250295"/>
                <a:gd name="connsiteX41-25577" fmla="*/ 2171850 w 2213217"/>
                <a:gd name="connsiteY41-25578" fmla="*/ 7046786 h 7250295"/>
                <a:gd name="connsiteX42-25579" fmla="*/ 1687247 w 2213217"/>
                <a:gd name="connsiteY42-25580" fmla="*/ 6680449 h 7250295"/>
                <a:gd name="connsiteX43-25581" fmla="*/ 1708130 w 2213217"/>
                <a:gd name="connsiteY43-25582" fmla="*/ 6550072 h 7250295"/>
                <a:gd name="connsiteX44-25583" fmla="*/ 1668617 w 2213217"/>
                <a:gd name="connsiteY44-25584" fmla="*/ 6451067 h 7250295"/>
                <a:gd name="connsiteX45-25585" fmla="*/ 1657350 w 2213217"/>
                <a:gd name="connsiteY45-25586" fmla="*/ 6250170 h 7250295"/>
                <a:gd name="connsiteX46-25587" fmla="*/ 1679014 w 2213217"/>
                <a:gd name="connsiteY46-25588" fmla="*/ 5979714 h 7250295"/>
                <a:gd name="connsiteX47-25589" fmla="*/ 1727631 w 2213217"/>
                <a:gd name="connsiteY47-25590" fmla="*/ 5512209 h 7250295"/>
                <a:gd name="connsiteX48-25591" fmla="*/ 1739049 w 2213217"/>
                <a:gd name="connsiteY48-25592" fmla="*/ 5363804 h 7250295"/>
                <a:gd name="connsiteX49-25593" fmla="*/ 1797611 w 2213217"/>
                <a:gd name="connsiteY49-25594" fmla="*/ 5317321 h 7250295"/>
                <a:gd name="connsiteX50-25595" fmla="*/ 1884207 w 2213217"/>
                <a:gd name="connsiteY50-25596" fmla="*/ 5097645 h 7250295"/>
                <a:gd name="connsiteX51-25597" fmla="*/ 1909357 w 2213217"/>
                <a:gd name="connsiteY51-25598" fmla="*/ 4805496 h 7250295"/>
                <a:gd name="connsiteX52-25599" fmla="*/ 1900373 w 2213217"/>
                <a:gd name="connsiteY52-25600" fmla="*/ 4348776 h 7250295"/>
                <a:gd name="connsiteX53-25601" fmla="*/ 1881052 w 2213217"/>
                <a:gd name="connsiteY53-25602" fmla="*/ 3902573 h 7250295"/>
                <a:gd name="connsiteX54-25603" fmla="*/ 1855362 w 2213217"/>
                <a:gd name="connsiteY54-25604" fmla="*/ 3584643 h 7250295"/>
                <a:gd name="connsiteX55-25605" fmla="*/ 2056257 w 2213217"/>
                <a:gd name="connsiteY55-25606" fmla="*/ 2654077 h 7250295"/>
                <a:gd name="connsiteX56-25607" fmla="*/ 2042707 w 2213217"/>
                <a:gd name="connsiteY56-25608" fmla="*/ 2404684 h 7250295"/>
                <a:gd name="connsiteX57-25609" fmla="*/ 1981200 w 2213217"/>
                <a:gd name="connsiteY57-25610" fmla="*/ 1864914 h 7250295"/>
                <a:gd name="connsiteX58-25611" fmla="*/ 1936459 w 2213217"/>
                <a:gd name="connsiteY58-25612" fmla="*/ 1677029 h 7250295"/>
                <a:gd name="connsiteX59-25613" fmla="*/ 1922037 w 2213217"/>
                <a:gd name="connsiteY59-25614" fmla="*/ 1432534 h 7250295"/>
                <a:gd name="connsiteX60-25615" fmla="*/ 1874412 w 2213217"/>
                <a:gd name="connsiteY60-25616" fmla="*/ 1302338 h 7250295"/>
                <a:gd name="connsiteX61-25617" fmla="*/ 1407687 w 2213217"/>
                <a:gd name="connsiteY61-25618" fmla="*/ 1134975 h 7250295"/>
                <a:gd name="connsiteX62-25619" fmla="*/ 1309221 w 2213217"/>
                <a:gd name="connsiteY62-25620" fmla="*/ 1020075 h 7250295"/>
                <a:gd name="connsiteX63-25621" fmla="*/ 1365230 w 2213217"/>
                <a:gd name="connsiteY63-25622" fmla="*/ 821521 h 7250295"/>
                <a:gd name="connsiteX64-25623" fmla="*/ 1433407 w 2213217"/>
                <a:gd name="connsiteY64-25624" fmla="*/ 622909 h 7250295"/>
                <a:gd name="connsiteX65-25625" fmla="*/ 1444916 w 2213217"/>
                <a:gd name="connsiteY65-25626" fmla="*/ 380757 h 7250295"/>
                <a:gd name="connsiteX66-25627" fmla="*/ 1330946 w 2213217"/>
                <a:gd name="connsiteY66-25628" fmla="*/ 143773 h 7250295"/>
                <a:gd name="connsiteX67-25629" fmla="*/ 1063645 w 2213217"/>
                <a:gd name="connsiteY67-25630" fmla="*/ 568 h 7250295"/>
                <a:gd name="connsiteX0-25631" fmla="*/ 1063645 w 2213217"/>
                <a:gd name="connsiteY0-25632" fmla="*/ 568 h 7250295"/>
                <a:gd name="connsiteX1-25633" fmla="*/ 809625 w 2213217"/>
                <a:gd name="connsiteY1-25634" fmla="*/ 116070 h 7250295"/>
                <a:gd name="connsiteX2-25635" fmla="*/ 685800 w 2213217"/>
                <a:gd name="connsiteY2-25636" fmla="*/ 297045 h 7250295"/>
                <a:gd name="connsiteX3-25637" fmla="*/ 704850 w 2213217"/>
                <a:gd name="connsiteY3-25638" fmla="*/ 620895 h 7250295"/>
                <a:gd name="connsiteX4-25639" fmla="*/ 838200 w 2213217"/>
                <a:gd name="connsiteY4-25640" fmla="*/ 897120 h 7250295"/>
                <a:gd name="connsiteX5-25641" fmla="*/ 742950 w 2213217"/>
                <a:gd name="connsiteY5-25642" fmla="*/ 1011420 h 7250295"/>
                <a:gd name="connsiteX6-25643" fmla="*/ 133350 w 2213217"/>
                <a:gd name="connsiteY6-25644" fmla="*/ 1220970 h 7250295"/>
                <a:gd name="connsiteX7-25645" fmla="*/ 0 w 2213217"/>
                <a:gd name="connsiteY7-25646" fmla="*/ 2211570 h 7250295"/>
                <a:gd name="connsiteX8-25647" fmla="*/ 333375 w 2213217"/>
                <a:gd name="connsiteY8-25648" fmla="*/ 3106920 h 7250295"/>
                <a:gd name="connsiteX9-25649" fmla="*/ 247650 w 2213217"/>
                <a:gd name="connsiteY9-25650" fmla="*/ 3840345 h 7250295"/>
                <a:gd name="connsiteX10-25651" fmla="*/ 371475 w 2213217"/>
                <a:gd name="connsiteY10-25652" fmla="*/ 4059420 h 7250295"/>
                <a:gd name="connsiteX11-25653" fmla="*/ 495300 w 2213217"/>
                <a:gd name="connsiteY11-25654" fmla="*/ 4278495 h 7250295"/>
                <a:gd name="connsiteX12-25655" fmla="*/ 476250 w 2213217"/>
                <a:gd name="connsiteY12-25656" fmla="*/ 4735695 h 7250295"/>
                <a:gd name="connsiteX13-25657" fmla="*/ 476250 w 2213217"/>
                <a:gd name="connsiteY13-25658" fmla="*/ 5097645 h 7250295"/>
                <a:gd name="connsiteX14-25659" fmla="*/ 371475 w 2213217"/>
                <a:gd name="connsiteY14-25660" fmla="*/ 6145395 h 7250295"/>
                <a:gd name="connsiteX15-25661" fmla="*/ 371475 w 2213217"/>
                <a:gd name="connsiteY15-25662" fmla="*/ 6621645 h 7250295"/>
                <a:gd name="connsiteX16-25663" fmla="*/ 400050 w 2213217"/>
                <a:gd name="connsiteY16-25664" fmla="*/ 6821670 h 7250295"/>
                <a:gd name="connsiteX17-25665" fmla="*/ 323850 w 2213217"/>
                <a:gd name="connsiteY17-25666" fmla="*/ 7002645 h 7250295"/>
                <a:gd name="connsiteX18-25667" fmla="*/ 533400 w 2213217"/>
                <a:gd name="connsiteY18-25668" fmla="*/ 7250295 h 7250295"/>
                <a:gd name="connsiteX19-25669" fmla="*/ 952500 w 2213217"/>
                <a:gd name="connsiteY19-25670" fmla="*/ 7240770 h 7250295"/>
                <a:gd name="connsiteX20-25671" fmla="*/ 724772 w 2213217"/>
                <a:gd name="connsiteY20-25672" fmla="*/ 6844746 h 7250295"/>
                <a:gd name="connsiteX21-25673" fmla="*/ 753076 w 2213217"/>
                <a:gd name="connsiteY21-25674" fmla="*/ 6579789 h 7250295"/>
                <a:gd name="connsiteX22-25675" fmla="*/ 738924 w 2213217"/>
                <a:gd name="connsiteY22-25676" fmla="*/ 6250170 h 7250295"/>
                <a:gd name="connsiteX23-25677" fmla="*/ 856500 w 2213217"/>
                <a:gd name="connsiteY23-25678" fmla="*/ 5489132 h 7250295"/>
                <a:gd name="connsiteX24-25679" fmla="*/ 906017 w 2213217"/>
                <a:gd name="connsiteY24-25680" fmla="*/ 5380240 h 7250295"/>
                <a:gd name="connsiteX25-25681" fmla="*/ 898504 w 2213217"/>
                <a:gd name="connsiteY25-25682" fmla="*/ 5308938 h 7250295"/>
                <a:gd name="connsiteX26-25683" fmla="*/ 971550 w 2213217"/>
                <a:gd name="connsiteY26-25684" fmla="*/ 5211945 h 7250295"/>
                <a:gd name="connsiteX27-25685" fmla="*/ 973564 w 2213217"/>
                <a:gd name="connsiteY27-25686" fmla="*/ 5069070 h 7250295"/>
                <a:gd name="connsiteX28-25687" fmla="*/ 1129719 w 2213217"/>
                <a:gd name="connsiteY28-25688" fmla="*/ 4378373 h 7250295"/>
                <a:gd name="connsiteX29-25689" fmla="*/ 1276350 w 2213217"/>
                <a:gd name="connsiteY29-25690" fmla="*/ 4649970 h 7250295"/>
                <a:gd name="connsiteX30-25691" fmla="*/ 1341012 w 2213217"/>
                <a:gd name="connsiteY30-25692" fmla="*/ 4880042 h 7250295"/>
                <a:gd name="connsiteX31-25693" fmla="*/ 1310424 w 2213217"/>
                <a:gd name="connsiteY31-25694" fmla="*/ 4973880 h 7250295"/>
                <a:gd name="connsiteX32-25695" fmla="*/ 1354293 w 2213217"/>
                <a:gd name="connsiteY32-25696" fmla="*/ 5113209 h 7250295"/>
                <a:gd name="connsiteX33-25697" fmla="*/ 1262198 w 2213217"/>
                <a:gd name="connsiteY33-25698" fmla="*/ 5554244 h 7250295"/>
                <a:gd name="connsiteX34-25699" fmla="*/ 1263220 w 2213217"/>
                <a:gd name="connsiteY34-25700" fmla="*/ 6360264 h 7250295"/>
                <a:gd name="connsiteX35-25701" fmla="*/ 1336385 w 2213217"/>
                <a:gd name="connsiteY35-25702" fmla="*/ 6540277 h 7250295"/>
                <a:gd name="connsiteX36-25703" fmla="*/ 1285605 w 2213217"/>
                <a:gd name="connsiteY36-25704" fmla="*/ 6741714 h 7250295"/>
                <a:gd name="connsiteX37-25705" fmla="*/ 1303783 w 2213217"/>
                <a:gd name="connsiteY37-25706" fmla="*/ 6828040 h 7250295"/>
                <a:gd name="connsiteX38-25707" fmla="*/ 1313579 w 2213217"/>
                <a:gd name="connsiteY38-25708" fmla="*/ 7020824 h 7250295"/>
                <a:gd name="connsiteX39-25709" fmla="*/ 1760353 w 2213217"/>
                <a:gd name="connsiteY39-25710" fmla="*/ 7189119 h 7250295"/>
                <a:gd name="connsiteX40-25711" fmla="*/ 2189006 w 2213217"/>
                <a:gd name="connsiteY40-25712" fmla="*/ 7199125 h 7250295"/>
                <a:gd name="connsiteX41-25713" fmla="*/ 2171850 w 2213217"/>
                <a:gd name="connsiteY41-25714" fmla="*/ 7046786 h 7250295"/>
                <a:gd name="connsiteX42-25715" fmla="*/ 1687247 w 2213217"/>
                <a:gd name="connsiteY42-25716" fmla="*/ 6680449 h 7250295"/>
                <a:gd name="connsiteX43-25717" fmla="*/ 1708130 w 2213217"/>
                <a:gd name="connsiteY43-25718" fmla="*/ 6550072 h 7250295"/>
                <a:gd name="connsiteX44-25719" fmla="*/ 1668617 w 2213217"/>
                <a:gd name="connsiteY44-25720" fmla="*/ 6451067 h 7250295"/>
                <a:gd name="connsiteX45-25721" fmla="*/ 1657350 w 2213217"/>
                <a:gd name="connsiteY45-25722" fmla="*/ 6250170 h 7250295"/>
                <a:gd name="connsiteX46-25723" fmla="*/ 1679014 w 2213217"/>
                <a:gd name="connsiteY46-25724" fmla="*/ 5979714 h 7250295"/>
                <a:gd name="connsiteX47-25725" fmla="*/ 1727631 w 2213217"/>
                <a:gd name="connsiteY47-25726" fmla="*/ 5512209 h 7250295"/>
                <a:gd name="connsiteX48-25727" fmla="*/ 1739049 w 2213217"/>
                <a:gd name="connsiteY48-25728" fmla="*/ 5363804 h 7250295"/>
                <a:gd name="connsiteX49-25729" fmla="*/ 1797611 w 2213217"/>
                <a:gd name="connsiteY49-25730" fmla="*/ 5317321 h 7250295"/>
                <a:gd name="connsiteX50-25731" fmla="*/ 1884207 w 2213217"/>
                <a:gd name="connsiteY50-25732" fmla="*/ 5097645 h 7250295"/>
                <a:gd name="connsiteX51-25733" fmla="*/ 1909357 w 2213217"/>
                <a:gd name="connsiteY51-25734" fmla="*/ 4805496 h 7250295"/>
                <a:gd name="connsiteX52-25735" fmla="*/ 1900373 w 2213217"/>
                <a:gd name="connsiteY52-25736" fmla="*/ 4348776 h 7250295"/>
                <a:gd name="connsiteX53-25737" fmla="*/ 1881052 w 2213217"/>
                <a:gd name="connsiteY53-25738" fmla="*/ 3902573 h 7250295"/>
                <a:gd name="connsiteX54-25739" fmla="*/ 1855362 w 2213217"/>
                <a:gd name="connsiteY54-25740" fmla="*/ 3584643 h 7250295"/>
                <a:gd name="connsiteX55-25741" fmla="*/ 2056257 w 2213217"/>
                <a:gd name="connsiteY55-25742" fmla="*/ 2654077 h 7250295"/>
                <a:gd name="connsiteX56-25743" fmla="*/ 2042707 w 2213217"/>
                <a:gd name="connsiteY56-25744" fmla="*/ 2404684 h 7250295"/>
                <a:gd name="connsiteX57-25745" fmla="*/ 1981200 w 2213217"/>
                <a:gd name="connsiteY57-25746" fmla="*/ 1864914 h 7250295"/>
                <a:gd name="connsiteX58-25747" fmla="*/ 1936459 w 2213217"/>
                <a:gd name="connsiteY58-25748" fmla="*/ 1677029 h 7250295"/>
                <a:gd name="connsiteX59-25749" fmla="*/ 1922037 w 2213217"/>
                <a:gd name="connsiteY59-25750" fmla="*/ 1432534 h 7250295"/>
                <a:gd name="connsiteX60-25751" fmla="*/ 1874412 w 2213217"/>
                <a:gd name="connsiteY60-25752" fmla="*/ 1302338 h 7250295"/>
                <a:gd name="connsiteX61-25753" fmla="*/ 1407687 w 2213217"/>
                <a:gd name="connsiteY61-25754" fmla="*/ 1134975 h 7250295"/>
                <a:gd name="connsiteX62-25755" fmla="*/ 1309221 w 2213217"/>
                <a:gd name="connsiteY62-25756" fmla="*/ 1020075 h 7250295"/>
                <a:gd name="connsiteX63-25757" fmla="*/ 1365230 w 2213217"/>
                <a:gd name="connsiteY63-25758" fmla="*/ 821521 h 7250295"/>
                <a:gd name="connsiteX64-25759" fmla="*/ 1433407 w 2213217"/>
                <a:gd name="connsiteY64-25760" fmla="*/ 622909 h 7250295"/>
                <a:gd name="connsiteX65-25761" fmla="*/ 1444916 w 2213217"/>
                <a:gd name="connsiteY65-25762" fmla="*/ 380757 h 7250295"/>
                <a:gd name="connsiteX66-25763" fmla="*/ 1330946 w 2213217"/>
                <a:gd name="connsiteY66-25764" fmla="*/ 143773 h 7250295"/>
                <a:gd name="connsiteX67-25765" fmla="*/ 1063645 w 2213217"/>
                <a:gd name="connsiteY67-25766" fmla="*/ 568 h 7250295"/>
                <a:gd name="connsiteX0-25767" fmla="*/ 1063645 w 2213217"/>
                <a:gd name="connsiteY0-25768" fmla="*/ 568 h 7250295"/>
                <a:gd name="connsiteX1-25769" fmla="*/ 809625 w 2213217"/>
                <a:gd name="connsiteY1-25770" fmla="*/ 116070 h 7250295"/>
                <a:gd name="connsiteX2-25771" fmla="*/ 685800 w 2213217"/>
                <a:gd name="connsiteY2-25772" fmla="*/ 297045 h 7250295"/>
                <a:gd name="connsiteX3-25773" fmla="*/ 704850 w 2213217"/>
                <a:gd name="connsiteY3-25774" fmla="*/ 620895 h 7250295"/>
                <a:gd name="connsiteX4-25775" fmla="*/ 838200 w 2213217"/>
                <a:gd name="connsiteY4-25776" fmla="*/ 897120 h 7250295"/>
                <a:gd name="connsiteX5-25777" fmla="*/ 742950 w 2213217"/>
                <a:gd name="connsiteY5-25778" fmla="*/ 1011420 h 7250295"/>
                <a:gd name="connsiteX6-25779" fmla="*/ 133350 w 2213217"/>
                <a:gd name="connsiteY6-25780" fmla="*/ 1220970 h 7250295"/>
                <a:gd name="connsiteX7-25781" fmla="*/ 0 w 2213217"/>
                <a:gd name="connsiteY7-25782" fmla="*/ 2211570 h 7250295"/>
                <a:gd name="connsiteX8-25783" fmla="*/ 333375 w 2213217"/>
                <a:gd name="connsiteY8-25784" fmla="*/ 3106920 h 7250295"/>
                <a:gd name="connsiteX9-25785" fmla="*/ 247650 w 2213217"/>
                <a:gd name="connsiteY9-25786" fmla="*/ 3840345 h 7250295"/>
                <a:gd name="connsiteX10-25787" fmla="*/ 371475 w 2213217"/>
                <a:gd name="connsiteY10-25788" fmla="*/ 4059420 h 7250295"/>
                <a:gd name="connsiteX11-25789" fmla="*/ 495300 w 2213217"/>
                <a:gd name="connsiteY11-25790" fmla="*/ 4278495 h 7250295"/>
                <a:gd name="connsiteX12-25791" fmla="*/ 476250 w 2213217"/>
                <a:gd name="connsiteY12-25792" fmla="*/ 4735695 h 7250295"/>
                <a:gd name="connsiteX13-25793" fmla="*/ 476250 w 2213217"/>
                <a:gd name="connsiteY13-25794" fmla="*/ 5097645 h 7250295"/>
                <a:gd name="connsiteX14-25795" fmla="*/ 371475 w 2213217"/>
                <a:gd name="connsiteY14-25796" fmla="*/ 6145395 h 7250295"/>
                <a:gd name="connsiteX15-25797" fmla="*/ 371475 w 2213217"/>
                <a:gd name="connsiteY15-25798" fmla="*/ 6621645 h 7250295"/>
                <a:gd name="connsiteX16-25799" fmla="*/ 400050 w 2213217"/>
                <a:gd name="connsiteY16-25800" fmla="*/ 6821670 h 7250295"/>
                <a:gd name="connsiteX17-25801" fmla="*/ 323850 w 2213217"/>
                <a:gd name="connsiteY17-25802" fmla="*/ 7002645 h 7250295"/>
                <a:gd name="connsiteX18-25803" fmla="*/ 533400 w 2213217"/>
                <a:gd name="connsiteY18-25804" fmla="*/ 7250295 h 7250295"/>
                <a:gd name="connsiteX19-25805" fmla="*/ 958269 w 2213217"/>
                <a:gd name="connsiteY19-25806" fmla="*/ 7136926 h 7250295"/>
                <a:gd name="connsiteX20-25807" fmla="*/ 724772 w 2213217"/>
                <a:gd name="connsiteY20-25808" fmla="*/ 6844746 h 7250295"/>
                <a:gd name="connsiteX21-25809" fmla="*/ 753076 w 2213217"/>
                <a:gd name="connsiteY21-25810" fmla="*/ 6579789 h 7250295"/>
                <a:gd name="connsiteX22-25811" fmla="*/ 738924 w 2213217"/>
                <a:gd name="connsiteY22-25812" fmla="*/ 6250170 h 7250295"/>
                <a:gd name="connsiteX23-25813" fmla="*/ 856500 w 2213217"/>
                <a:gd name="connsiteY23-25814" fmla="*/ 5489132 h 7250295"/>
                <a:gd name="connsiteX24-25815" fmla="*/ 906017 w 2213217"/>
                <a:gd name="connsiteY24-25816" fmla="*/ 5380240 h 7250295"/>
                <a:gd name="connsiteX25-25817" fmla="*/ 898504 w 2213217"/>
                <a:gd name="connsiteY25-25818" fmla="*/ 5308938 h 7250295"/>
                <a:gd name="connsiteX26-25819" fmla="*/ 971550 w 2213217"/>
                <a:gd name="connsiteY26-25820" fmla="*/ 5211945 h 7250295"/>
                <a:gd name="connsiteX27-25821" fmla="*/ 973564 w 2213217"/>
                <a:gd name="connsiteY27-25822" fmla="*/ 5069070 h 7250295"/>
                <a:gd name="connsiteX28-25823" fmla="*/ 1129719 w 2213217"/>
                <a:gd name="connsiteY28-25824" fmla="*/ 4378373 h 7250295"/>
                <a:gd name="connsiteX29-25825" fmla="*/ 1276350 w 2213217"/>
                <a:gd name="connsiteY29-25826" fmla="*/ 4649970 h 7250295"/>
                <a:gd name="connsiteX30-25827" fmla="*/ 1341012 w 2213217"/>
                <a:gd name="connsiteY30-25828" fmla="*/ 4880042 h 7250295"/>
                <a:gd name="connsiteX31-25829" fmla="*/ 1310424 w 2213217"/>
                <a:gd name="connsiteY31-25830" fmla="*/ 4973880 h 7250295"/>
                <a:gd name="connsiteX32-25831" fmla="*/ 1354293 w 2213217"/>
                <a:gd name="connsiteY32-25832" fmla="*/ 5113209 h 7250295"/>
                <a:gd name="connsiteX33-25833" fmla="*/ 1262198 w 2213217"/>
                <a:gd name="connsiteY33-25834" fmla="*/ 5554244 h 7250295"/>
                <a:gd name="connsiteX34-25835" fmla="*/ 1263220 w 2213217"/>
                <a:gd name="connsiteY34-25836" fmla="*/ 6360264 h 7250295"/>
                <a:gd name="connsiteX35-25837" fmla="*/ 1336385 w 2213217"/>
                <a:gd name="connsiteY35-25838" fmla="*/ 6540277 h 7250295"/>
                <a:gd name="connsiteX36-25839" fmla="*/ 1285605 w 2213217"/>
                <a:gd name="connsiteY36-25840" fmla="*/ 6741714 h 7250295"/>
                <a:gd name="connsiteX37-25841" fmla="*/ 1303783 w 2213217"/>
                <a:gd name="connsiteY37-25842" fmla="*/ 6828040 h 7250295"/>
                <a:gd name="connsiteX38-25843" fmla="*/ 1313579 w 2213217"/>
                <a:gd name="connsiteY38-25844" fmla="*/ 7020824 h 7250295"/>
                <a:gd name="connsiteX39-25845" fmla="*/ 1760353 w 2213217"/>
                <a:gd name="connsiteY39-25846" fmla="*/ 7189119 h 7250295"/>
                <a:gd name="connsiteX40-25847" fmla="*/ 2189006 w 2213217"/>
                <a:gd name="connsiteY40-25848" fmla="*/ 7199125 h 7250295"/>
                <a:gd name="connsiteX41-25849" fmla="*/ 2171850 w 2213217"/>
                <a:gd name="connsiteY41-25850" fmla="*/ 7046786 h 7250295"/>
                <a:gd name="connsiteX42-25851" fmla="*/ 1687247 w 2213217"/>
                <a:gd name="connsiteY42-25852" fmla="*/ 6680449 h 7250295"/>
                <a:gd name="connsiteX43-25853" fmla="*/ 1708130 w 2213217"/>
                <a:gd name="connsiteY43-25854" fmla="*/ 6550072 h 7250295"/>
                <a:gd name="connsiteX44-25855" fmla="*/ 1668617 w 2213217"/>
                <a:gd name="connsiteY44-25856" fmla="*/ 6451067 h 7250295"/>
                <a:gd name="connsiteX45-25857" fmla="*/ 1657350 w 2213217"/>
                <a:gd name="connsiteY45-25858" fmla="*/ 6250170 h 7250295"/>
                <a:gd name="connsiteX46-25859" fmla="*/ 1679014 w 2213217"/>
                <a:gd name="connsiteY46-25860" fmla="*/ 5979714 h 7250295"/>
                <a:gd name="connsiteX47-25861" fmla="*/ 1727631 w 2213217"/>
                <a:gd name="connsiteY47-25862" fmla="*/ 5512209 h 7250295"/>
                <a:gd name="connsiteX48-25863" fmla="*/ 1739049 w 2213217"/>
                <a:gd name="connsiteY48-25864" fmla="*/ 5363804 h 7250295"/>
                <a:gd name="connsiteX49-25865" fmla="*/ 1797611 w 2213217"/>
                <a:gd name="connsiteY49-25866" fmla="*/ 5317321 h 7250295"/>
                <a:gd name="connsiteX50-25867" fmla="*/ 1884207 w 2213217"/>
                <a:gd name="connsiteY50-25868" fmla="*/ 5097645 h 7250295"/>
                <a:gd name="connsiteX51-25869" fmla="*/ 1909357 w 2213217"/>
                <a:gd name="connsiteY51-25870" fmla="*/ 4805496 h 7250295"/>
                <a:gd name="connsiteX52-25871" fmla="*/ 1900373 w 2213217"/>
                <a:gd name="connsiteY52-25872" fmla="*/ 4348776 h 7250295"/>
                <a:gd name="connsiteX53-25873" fmla="*/ 1881052 w 2213217"/>
                <a:gd name="connsiteY53-25874" fmla="*/ 3902573 h 7250295"/>
                <a:gd name="connsiteX54-25875" fmla="*/ 1855362 w 2213217"/>
                <a:gd name="connsiteY54-25876" fmla="*/ 3584643 h 7250295"/>
                <a:gd name="connsiteX55-25877" fmla="*/ 2056257 w 2213217"/>
                <a:gd name="connsiteY55-25878" fmla="*/ 2654077 h 7250295"/>
                <a:gd name="connsiteX56-25879" fmla="*/ 2042707 w 2213217"/>
                <a:gd name="connsiteY56-25880" fmla="*/ 2404684 h 7250295"/>
                <a:gd name="connsiteX57-25881" fmla="*/ 1981200 w 2213217"/>
                <a:gd name="connsiteY57-25882" fmla="*/ 1864914 h 7250295"/>
                <a:gd name="connsiteX58-25883" fmla="*/ 1936459 w 2213217"/>
                <a:gd name="connsiteY58-25884" fmla="*/ 1677029 h 7250295"/>
                <a:gd name="connsiteX59-25885" fmla="*/ 1922037 w 2213217"/>
                <a:gd name="connsiteY59-25886" fmla="*/ 1432534 h 7250295"/>
                <a:gd name="connsiteX60-25887" fmla="*/ 1874412 w 2213217"/>
                <a:gd name="connsiteY60-25888" fmla="*/ 1302338 h 7250295"/>
                <a:gd name="connsiteX61-25889" fmla="*/ 1407687 w 2213217"/>
                <a:gd name="connsiteY61-25890" fmla="*/ 1134975 h 7250295"/>
                <a:gd name="connsiteX62-25891" fmla="*/ 1309221 w 2213217"/>
                <a:gd name="connsiteY62-25892" fmla="*/ 1020075 h 7250295"/>
                <a:gd name="connsiteX63-25893" fmla="*/ 1365230 w 2213217"/>
                <a:gd name="connsiteY63-25894" fmla="*/ 821521 h 7250295"/>
                <a:gd name="connsiteX64-25895" fmla="*/ 1433407 w 2213217"/>
                <a:gd name="connsiteY64-25896" fmla="*/ 622909 h 7250295"/>
                <a:gd name="connsiteX65-25897" fmla="*/ 1444916 w 2213217"/>
                <a:gd name="connsiteY65-25898" fmla="*/ 380757 h 7250295"/>
                <a:gd name="connsiteX66-25899" fmla="*/ 1330946 w 2213217"/>
                <a:gd name="connsiteY66-25900" fmla="*/ 143773 h 7250295"/>
                <a:gd name="connsiteX67-25901" fmla="*/ 1063645 w 2213217"/>
                <a:gd name="connsiteY67-25902" fmla="*/ 568 h 7250295"/>
                <a:gd name="connsiteX0-25903" fmla="*/ 1063645 w 2213217"/>
                <a:gd name="connsiteY0-25904" fmla="*/ 568 h 7250295"/>
                <a:gd name="connsiteX1-25905" fmla="*/ 809625 w 2213217"/>
                <a:gd name="connsiteY1-25906" fmla="*/ 116070 h 7250295"/>
                <a:gd name="connsiteX2-25907" fmla="*/ 685800 w 2213217"/>
                <a:gd name="connsiteY2-25908" fmla="*/ 297045 h 7250295"/>
                <a:gd name="connsiteX3-25909" fmla="*/ 704850 w 2213217"/>
                <a:gd name="connsiteY3-25910" fmla="*/ 620895 h 7250295"/>
                <a:gd name="connsiteX4-25911" fmla="*/ 838200 w 2213217"/>
                <a:gd name="connsiteY4-25912" fmla="*/ 897120 h 7250295"/>
                <a:gd name="connsiteX5-25913" fmla="*/ 742950 w 2213217"/>
                <a:gd name="connsiteY5-25914" fmla="*/ 1011420 h 7250295"/>
                <a:gd name="connsiteX6-25915" fmla="*/ 133350 w 2213217"/>
                <a:gd name="connsiteY6-25916" fmla="*/ 1220970 h 7250295"/>
                <a:gd name="connsiteX7-25917" fmla="*/ 0 w 2213217"/>
                <a:gd name="connsiteY7-25918" fmla="*/ 2211570 h 7250295"/>
                <a:gd name="connsiteX8-25919" fmla="*/ 333375 w 2213217"/>
                <a:gd name="connsiteY8-25920" fmla="*/ 3106920 h 7250295"/>
                <a:gd name="connsiteX9-25921" fmla="*/ 247650 w 2213217"/>
                <a:gd name="connsiteY9-25922" fmla="*/ 3840345 h 7250295"/>
                <a:gd name="connsiteX10-25923" fmla="*/ 371475 w 2213217"/>
                <a:gd name="connsiteY10-25924" fmla="*/ 4059420 h 7250295"/>
                <a:gd name="connsiteX11-25925" fmla="*/ 495300 w 2213217"/>
                <a:gd name="connsiteY11-25926" fmla="*/ 4278495 h 7250295"/>
                <a:gd name="connsiteX12-25927" fmla="*/ 476250 w 2213217"/>
                <a:gd name="connsiteY12-25928" fmla="*/ 4735695 h 7250295"/>
                <a:gd name="connsiteX13-25929" fmla="*/ 476250 w 2213217"/>
                <a:gd name="connsiteY13-25930" fmla="*/ 5097645 h 7250295"/>
                <a:gd name="connsiteX14-25931" fmla="*/ 371475 w 2213217"/>
                <a:gd name="connsiteY14-25932" fmla="*/ 6145395 h 7250295"/>
                <a:gd name="connsiteX15-25933" fmla="*/ 371475 w 2213217"/>
                <a:gd name="connsiteY15-25934" fmla="*/ 6621645 h 7250295"/>
                <a:gd name="connsiteX16-25935" fmla="*/ 400050 w 2213217"/>
                <a:gd name="connsiteY16-25936" fmla="*/ 6821670 h 7250295"/>
                <a:gd name="connsiteX17-25937" fmla="*/ 323850 w 2213217"/>
                <a:gd name="connsiteY17-25938" fmla="*/ 7002645 h 7250295"/>
                <a:gd name="connsiteX18-25939" fmla="*/ 533400 w 2213217"/>
                <a:gd name="connsiteY18-25940" fmla="*/ 7250295 h 7250295"/>
                <a:gd name="connsiteX19-25941" fmla="*/ 958269 w 2213217"/>
                <a:gd name="connsiteY19-25942" fmla="*/ 7136926 h 7250295"/>
                <a:gd name="connsiteX20-25943" fmla="*/ 724772 w 2213217"/>
                <a:gd name="connsiteY20-25944" fmla="*/ 6844746 h 7250295"/>
                <a:gd name="connsiteX21-25945" fmla="*/ 753076 w 2213217"/>
                <a:gd name="connsiteY21-25946" fmla="*/ 6579789 h 7250295"/>
                <a:gd name="connsiteX22-25947" fmla="*/ 738924 w 2213217"/>
                <a:gd name="connsiteY22-25948" fmla="*/ 6250170 h 7250295"/>
                <a:gd name="connsiteX23-25949" fmla="*/ 856500 w 2213217"/>
                <a:gd name="connsiteY23-25950" fmla="*/ 5489132 h 7250295"/>
                <a:gd name="connsiteX24-25951" fmla="*/ 906017 w 2213217"/>
                <a:gd name="connsiteY24-25952" fmla="*/ 5380240 h 7250295"/>
                <a:gd name="connsiteX25-25953" fmla="*/ 898504 w 2213217"/>
                <a:gd name="connsiteY25-25954" fmla="*/ 5308938 h 7250295"/>
                <a:gd name="connsiteX26-25955" fmla="*/ 971550 w 2213217"/>
                <a:gd name="connsiteY26-25956" fmla="*/ 5211945 h 7250295"/>
                <a:gd name="connsiteX27-25957" fmla="*/ 973564 w 2213217"/>
                <a:gd name="connsiteY27-25958" fmla="*/ 5069070 h 7250295"/>
                <a:gd name="connsiteX28-25959" fmla="*/ 1129719 w 2213217"/>
                <a:gd name="connsiteY28-25960" fmla="*/ 4378373 h 7250295"/>
                <a:gd name="connsiteX29-25961" fmla="*/ 1276350 w 2213217"/>
                <a:gd name="connsiteY29-25962" fmla="*/ 4649970 h 7250295"/>
                <a:gd name="connsiteX30-25963" fmla="*/ 1341012 w 2213217"/>
                <a:gd name="connsiteY30-25964" fmla="*/ 4880042 h 7250295"/>
                <a:gd name="connsiteX31-25965" fmla="*/ 1310424 w 2213217"/>
                <a:gd name="connsiteY31-25966" fmla="*/ 4973880 h 7250295"/>
                <a:gd name="connsiteX32-25967" fmla="*/ 1354293 w 2213217"/>
                <a:gd name="connsiteY32-25968" fmla="*/ 5113209 h 7250295"/>
                <a:gd name="connsiteX33-25969" fmla="*/ 1262198 w 2213217"/>
                <a:gd name="connsiteY33-25970" fmla="*/ 5554244 h 7250295"/>
                <a:gd name="connsiteX34-25971" fmla="*/ 1263220 w 2213217"/>
                <a:gd name="connsiteY34-25972" fmla="*/ 6360264 h 7250295"/>
                <a:gd name="connsiteX35-25973" fmla="*/ 1336385 w 2213217"/>
                <a:gd name="connsiteY35-25974" fmla="*/ 6540277 h 7250295"/>
                <a:gd name="connsiteX36-25975" fmla="*/ 1285605 w 2213217"/>
                <a:gd name="connsiteY36-25976" fmla="*/ 6741714 h 7250295"/>
                <a:gd name="connsiteX37-25977" fmla="*/ 1303783 w 2213217"/>
                <a:gd name="connsiteY37-25978" fmla="*/ 6828040 h 7250295"/>
                <a:gd name="connsiteX38-25979" fmla="*/ 1313579 w 2213217"/>
                <a:gd name="connsiteY38-25980" fmla="*/ 7020824 h 7250295"/>
                <a:gd name="connsiteX39-25981" fmla="*/ 1760353 w 2213217"/>
                <a:gd name="connsiteY39-25982" fmla="*/ 7189119 h 7250295"/>
                <a:gd name="connsiteX40-25983" fmla="*/ 2189006 w 2213217"/>
                <a:gd name="connsiteY40-25984" fmla="*/ 7199125 h 7250295"/>
                <a:gd name="connsiteX41-25985" fmla="*/ 2171850 w 2213217"/>
                <a:gd name="connsiteY41-25986" fmla="*/ 7046786 h 7250295"/>
                <a:gd name="connsiteX42-25987" fmla="*/ 1687247 w 2213217"/>
                <a:gd name="connsiteY42-25988" fmla="*/ 6680449 h 7250295"/>
                <a:gd name="connsiteX43-25989" fmla="*/ 1708130 w 2213217"/>
                <a:gd name="connsiteY43-25990" fmla="*/ 6550072 h 7250295"/>
                <a:gd name="connsiteX44-25991" fmla="*/ 1668617 w 2213217"/>
                <a:gd name="connsiteY44-25992" fmla="*/ 6451067 h 7250295"/>
                <a:gd name="connsiteX45-25993" fmla="*/ 1657350 w 2213217"/>
                <a:gd name="connsiteY45-25994" fmla="*/ 6250170 h 7250295"/>
                <a:gd name="connsiteX46-25995" fmla="*/ 1679014 w 2213217"/>
                <a:gd name="connsiteY46-25996" fmla="*/ 5979714 h 7250295"/>
                <a:gd name="connsiteX47-25997" fmla="*/ 1727631 w 2213217"/>
                <a:gd name="connsiteY47-25998" fmla="*/ 5512209 h 7250295"/>
                <a:gd name="connsiteX48-25999" fmla="*/ 1739049 w 2213217"/>
                <a:gd name="connsiteY48-26000" fmla="*/ 5363804 h 7250295"/>
                <a:gd name="connsiteX49-26001" fmla="*/ 1797611 w 2213217"/>
                <a:gd name="connsiteY49-26002" fmla="*/ 5317321 h 7250295"/>
                <a:gd name="connsiteX50-26003" fmla="*/ 1884207 w 2213217"/>
                <a:gd name="connsiteY50-26004" fmla="*/ 5097645 h 7250295"/>
                <a:gd name="connsiteX51-26005" fmla="*/ 1909357 w 2213217"/>
                <a:gd name="connsiteY51-26006" fmla="*/ 4805496 h 7250295"/>
                <a:gd name="connsiteX52-26007" fmla="*/ 1900373 w 2213217"/>
                <a:gd name="connsiteY52-26008" fmla="*/ 4348776 h 7250295"/>
                <a:gd name="connsiteX53-26009" fmla="*/ 1881052 w 2213217"/>
                <a:gd name="connsiteY53-26010" fmla="*/ 3902573 h 7250295"/>
                <a:gd name="connsiteX54-26011" fmla="*/ 1855362 w 2213217"/>
                <a:gd name="connsiteY54-26012" fmla="*/ 3584643 h 7250295"/>
                <a:gd name="connsiteX55-26013" fmla="*/ 2056257 w 2213217"/>
                <a:gd name="connsiteY55-26014" fmla="*/ 2654077 h 7250295"/>
                <a:gd name="connsiteX56-26015" fmla="*/ 2042707 w 2213217"/>
                <a:gd name="connsiteY56-26016" fmla="*/ 2404684 h 7250295"/>
                <a:gd name="connsiteX57-26017" fmla="*/ 1981200 w 2213217"/>
                <a:gd name="connsiteY57-26018" fmla="*/ 1864914 h 7250295"/>
                <a:gd name="connsiteX58-26019" fmla="*/ 1936459 w 2213217"/>
                <a:gd name="connsiteY58-26020" fmla="*/ 1677029 h 7250295"/>
                <a:gd name="connsiteX59-26021" fmla="*/ 1922037 w 2213217"/>
                <a:gd name="connsiteY59-26022" fmla="*/ 1432534 h 7250295"/>
                <a:gd name="connsiteX60-26023" fmla="*/ 1874412 w 2213217"/>
                <a:gd name="connsiteY60-26024" fmla="*/ 1302338 h 7250295"/>
                <a:gd name="connsiteX61-26025" fmla="*/ 1407687 w 2213217"/>
                <a:gd name="connsiteY61-26026" fmla="*/ 1134975 h 7250295"/>
                <a:gd name="connsiteX62-26027" fmla="*/ 1309221 w 2213217"/>
                <a:gd name="connsiteY62-26028" fmla="*/ 1020075 h 7250295"/>
                <a:gd name="connsiteX63-26029" fmla="*/ 1365230 w 2213217"/>
                <a:gd name="connsiteY63-26030" fmla="*/ 821521 h 7250295"/>
                <a:gd name="connsiteX64-26031" fmla="*/ 1433407 w 2213217"/>
                <a:gd name="connsiteY64-26032" fmla="*/ 622909 h 7250295"/>
                <a:gd name="connsiteX65-26033" fmla="*/ 1444916 w 2213217"/>
                <a:gd name="connsiteY65-26034" fmla="*/ 380757 h 7250295"/>
                <a:gd name="connsiteX66-26035" fmla="*/ 1330946 w 2213217"/>
                <a:gd name="connsiteY66-26036" fmla="*/ 143773 h 7250295"/>
                <a:gd name="connsiteX67-26037" fmla="*/ 1063645 w 2213217"/>
                <a:gd name="connsiteY67-26038" fmla="*/ 568 h 7250295"/>
                <a:gd name="connsiteX0-26039" fmla="*/ 1063645 w 2213217"/>
                <a:gd name="connsiteY0-26040" fmla="*/ 568 h 7250295"/>
                <a:gd name="connsiteX1-26041" fmla="*/ 809625 w 2213217"/>
                <a:gd name="connsiteY1-26042" fmla="*/ 116070 h 7250295"/>
                <a:gd name="connsiteX2-26043" fmla="*/ 685800 w 2213217"/>
                <a:gd name="connsiteY2-26044" fmla="*/ 297045 h 7250295"/>
                <a:gd name="connsiteX3-26045" fmla="*/ 704850 w 2213217"/>
                <a:gd name="connsiteY3-26046" fmla="*/ 620895 h 7250295"/>
                <a:gd name="connsiteX4-26047" fmla="*/ 838200 w 2213217"/>
                <a:gd name="connsiteY4-26048" fmla="*/ 897120 h 7250295"/>
                <a:gd name="connsiteX5-26049" fmla="*/ 742950 w 2213217"/>
                <a:gd name="connsiteY5-26050" fmla="*/ 1011420 h 7250295"/>
                <a:gd name="connsiteX6-26051" fmla="*/ 133350 w 2213217"/>
                <a:gd name="connsiteY6-26052" fmla="*/ 1220970 h 7250295"/>
                <a:gd name="connsiteX7-26053" fmla="*/ 0 w 2213217"/>
                <a:gd name="connsiteY7-26054" fmla="*/ 2211570 h 7250295"/>
                <a:gd name="connsiteX8-26055" fmla="*/ 333375 w 2213217"/>
                <a:gd name="connsiteY8-26056" fmla="*/ 3106920 h 7250295"/>
                <a:gd name="connsiteX9-26057" fmla="*/ 247650 w 2213217"/>
                <a:gd name="connsiteY9-26058" fmla="*/ 3840345 h 7250295"/>
                <a:gd name="connsiteX10-26059" fmla="*/ 371475 w 2213217"/>
                <a:gd name="connsiteY10-26060" fmla="*/ 4059420 h 7250295"/>
                <a:gd name="connsiteX11-26061" fmla="*/ 495300 w 2213217"/>
                <a:gd name="connsiteY11-26062" fmla="*/ 4278495 h 7250295"/>
                <a:gd name="connsiteX12-26063" fmla="*/ 476250 w 2213217"/>
                <a:gd name="connsiteY12-26064" fmla="*/ 4735695 h 7250295"/>
                <a:gd name="connsiteX13-26065" fmla="*/ 476250 w 2213217"/>
                <a:gd name="connsiteY13-26066" fmla="*/ 5097645 h 7250295"/>
                <a:gd name="connsiteX14-26067" fmla="*/ 371475 w 2213217"/>
                <a:gd name="connsiteY14-26068" fmla="*/ 6145395 h 7250295"/>
                <a:gd name="connsiteX15-26069" fmla="*/ 371475 w 2213217"/>
                <a:gd name="connsiteY15-26070" fmla="*/ 6621645 h 7250295"/>
                <a:gd name="connsiteX16-26071" fmla="*/ 400050 w 2213217"/>
                <a:gd name="connsiteY16-26072" fmla="*/ 6821670 h 7250295"/>
                <a:gd name="connsiteX17-26073" fmla="*/ 323850 w 2213217"/>
                <a:gd name="connsiteY17-26074" fmla="*/ 7002645 h 7250295"/>
                <a:gd name="connsiteX18-26075" fmla="*/ 533400 w 2213217"/>
                <a:gd name="connsiteY18-26076" fmla="*/ 7250295 h 7250295"/>
                <a:gd name="connsiteX19-26077" fmla="*/ 958269 w 2213217"/>
                <a:gd name="connsiteY19-26078" fmla="*/ 7136926 h 7250295"/>
                <a:gd name="connsiteX20-26079" fmla="*/ 724772 w 2213217"/>
                <a:gd name="connsiteY20-26080" fmla="*/ 6844746 h 7250295"/>
                <a:gd name="connsiteX21-26081" fmla="*/ 753076 w 2213217"/>
                <a:gd name="connsiteY21-26082" fmla="*/ 6579789 h 7250295"/>
                <a:gd name="connsiteX22-26083" fmla="*/ 738924 w 2213217"/>
                <a:gd name="connsiteY22-26084" fmla="*/ 6250170 h 7250295"/>
                <a:gd name="connsiteX23-26085" fmla="*/ 856500 w 2213217"/>
                <a:gd name="connsiteY23-26086" fmla="*/ 5489132 h 7250295"/>
                <a:gd name="connsiteX24-26087" fmla="*/ 906017 w 2213217"/>
                <a:gd name="connsiteY24-26088" fmla="*/ 5380240 h 7250295"/>
                <a:gd name="connsiteX25-26089" fmla="*/ 898504 w 2213217"/>
                <a:gd name="connsiteY25-26090" fmla="*/ 5308938 h 7250295"/>
                <a:gd name="connsiteX26-26091" fmla="*/ 971550 w 2213217"/>
                <a:gd name="connsiteY26-26092" fmla="*/ 5211945 h 7250295"/>
                <a:gd name="connsiteX27-26093" fmla="*/ 973564 w 2213217"/>
                <a:gd name="connsiteY27-26094" fmla="*/ 5069070 h 7250295"/>
                <a:gd name="connsiteX28-26095" fmla="*/ 1129719 w 2213217"/>
                <a:gd name="connsiteY28-26096" fmla="*/ 4378373 h 7250295"/>
                <a:gd name="connsiteX29-26097" fmla="*/ 1276350 w 2213217"/>
                <a:gd name="connsiteY29-26098" fmla="*/ 4649970 h 7250295"/>
                <a:gd name="connsiteX30-26099" fmla="*/ 1341012 w 2213217"/>
                <a:gd name="connsiteY30-26100" fmla="*/ 4880042 h 7250295"/>
                <a:gd name="connsiteX31-26101" fmla="*/ 1310424 w 2213217"/>
                <a:gd name="connsiteY31-26102" fmla="*/ 4973880 h 7250295"/>
                <a:gd name="connsiteX32-26103" fmla="*/ 1354293 w 2213217"/>
                <a:gd name="connsiteY32-26104" fmla="*/ 5113209 h 7250295"/>
                <a:gd name="connsiteX33-26105" fmla="*/ 1262198 w 2213217"/>
                <a:gd name="connsiteY33-26106" fmla="*/ 5554244 h 7250295"/>
                <a:gd name="connsiteX34-26107" fmla="*/ 1263220 w 2213217"/>
                <a:gd name="connsiteY34-26108" fmla="*/ 6360264 h 7250295"/>
                <a:gd name="connsiteX35-26109" fmla="*/ 1336385 w 2213217"/>
                <a:gd name="connsiteY35-26110" fmla="*/ 6540277 h 7250295"/>
                <a:gd name="connsiteX36-26111" fmla="*/ 1285605 w 2213217"/>
                <a:gd name="connsiteY36-26112" fmla="*/ 6741714 h 7250295"/>
                <a:gd name="connsiteX37-26113" fmla="*/ 1303783 w 2213217"/>
                <a:gd name="connsiteY37-26114" fmla="*/ 6828040 h 7250295"/>
                <a:gd name="connsiteX38-26115" fmla="*/ 1313579 w 2213217"/>
                <a:gd name="connsiteY38-26116" fmla="*/ 7020824 h 7250295"/>
                <a:gd name="connsiteX39-26117" fmla="*/ 1760353 w 2213217"/>
                <a:gd name="connsiteY39-26118" fmla="*/ 7189119 h 7250295"/>
                <a:gd name="connsiteX40-26119" fmla="*/ 2189006 w 2213217"/>
                <a:gd name="connsiteY40-26120" fmla="*/ 7199125 h 7250295"/>
                <a:gd name="connsiteX41-26121" fmla="*/ 2171850 w 2213217"/>
                <a:gd name="connsiteY41-26122" fmla="*/ 7046786 h 7250295"/>
                <a:gd name="connsiteX42-26123" fmla="*/ 1687247 w 2213217"/>
                <a:gd name="connsiteY42-26124" fmla="*/ 6680449 h 7250295"/>
                <a:gd name="connsiteX43-26125" fmla="*/ 1708130 w 2213217"/>
                <a:gd name="connsiteY43-26126" fmla="*/ 6550072 h 7250295"/>
                <a:gd name="connsiteX44-26127" fmla="*/ 1668617 w 2213217"/>
                <a:gd name="connsiteY44-26128" fmla="*/ 6451067 h 7250295"/>
                <a:gd name="connsiteX45-26129" fmla="*/ 1657350 w 2213217"/>
                <a:gd name="connsiteY45-26130" fmla="*/ 6250170 h 7250295"/>
                <a:gd name="connsiteX46-26131" fmla="*/ 1679014 w 2213217"/>
                <a:gd name="connsiteY46-26132" fmla="*/ 5979714 h 7250295"/>
                <a:gd name="connsiteX47-26133" fmla="*/ 1727631 w 2213217"/>
                <a:gd name="connsiteY47-26134" fmla="*/ 5512209 h 7250295"/>
                <a:gd name="connsiteX48-26135" fmla="*/ 1739049 w 2213217"/>
                <a:gd name="connsiteY48-26136" fmla="*/ 5363804 h 7250295"/>
                <a:gd name="connsiteX49-26137" fmla="*/ 1797611 w 2213217"/>
                <a:gd name="connsiteY49-26138" fmla="*/ 5317321 h 7250295"/>
                <a:gd name="connsiteX50-26139" fmla="*/ 1884207 w 2213217"/>
                <a:gd name="connsiteY50-26140" fmla="*/ 5097645 h 7250295"/>
                <a:gd name="connsiteX51-26141" fmla="*/ 1909357 w 2213217"/>
                <a:gd name="connsiteY51-26142" fmla="*/ 4805496 h 7250295"/>
                <a:gd name="connsiteX52-26143" fmla="*/ 1900373 w 2213217"/>
                <a:gd name="connsiteY52-26144" fmla="*/ 4348776 h 7250295"/>
                <a:gd name="connsiteX53-26145" fmla="*/ 1881052 w 2213217"/>
                <a:gd name="connsiteY53-26146" fmla="*/ 3902573 h 7250295"/>
                <a:gd name="connsiteX54-26147" fmla="*/ 1855362 w 2213217"/>
                <a:gd name="connsiteY54-26148" fmla="*/ 3584643 h 7250295"/>
                <a:gd name="connsiteX55-26149" fmla="*/ 2056257 w 2213217"/>
                <a:gd name="connsiteY55-26150" fmla="*/ 2654077 h 7250295"/>
                <a:gd name="connsiteX56-26151" fmla="*/ 2042707 w 2213217"/>
                <a:gd name="connsiteY56-26152" fmla="*/ 2404684 h 7250295"/>
                <a:gd name="connsiteX57-26153" fmla="*/ 1981200 w 2213217"/>
                <a:gd name="connsiteY57-26154" fmla="*/ 1864914 h 7250295"/>
                <a:gd name="connsiteX58-26155" fmla="*/ 1936459 w 2213217"/>
                <a:gd name="connsiteY58-26156" fmla="*/ 1677029 h 7250295"/>
                <a:gd name="connsiteX59-26157" fmla="*/ 1922037 w 2213217"/>
                <a:gd name="connsiteY59-26158" fmla="*/ 1432534 h 7250295"/>
                <a:gd name="connsiteX60-26159" fmla="*/ 1874412 w 2213217"/>
                <a:gd name="connsiteY60-26160" fmla="*/ 1302338 h 7250295"/>
                <a:gd name="connsiteX61-26161" fmla="*/ 1407687 w 2213217"/>
                <a:gd name="connsiteY61-26162" fmla="*/ 1134975 h 7250295"/>
                <a:gd name="connsiteX62-26163" fmla="*/ 1309221 w 2213217"/>
                <a:gd name="connsiteY62-26164" fmla="*/ 1020075 h 7250295"/>
                <a:gd name="connsiteX63-26165" fmla="*/ 1365230 w 2213217"/>
                <a:gd name="connsiteY63-26166" fmla="*/ 821521 h 7250295"/>
                <a:gd name="connsiteX64-26167" fmla="*/ 1433407 w 2213217"/>
                <a:gd name="connsiteY64-26168" fmla="*/ 622909 h 7250295"/>
                <a:gd name="connsiteX65-26169" fmla="*/ 1444916 w 2213217"/>
                <a:gd name="connsiteY65-26170" fmla="*/ 380757 h 7250295"/>
                <a:gd name="connsiteX66-26171" fmla="*/ 1330946 w 2213217"/>
                <a:gd name="connsiteY66-26172" fmla="*/ 143773 h 7250295"/>
                <a:gd name="connsiteX67-26173" fmla="*/ 1063645 w 2213217"/>
                <a:gd name="connsiteY67-26174" fmla="*/ 568 h 7250295"/>
                <a:gd name="connsiteX0-26175" fmla="*/ 1063645 w 2213217"/>
                <a:gd name="connsiteY0-26176" fmla="*/ 568 h 7250295"/>
                <a:gd name="connsiteX1-26177" fmla="*/ 809625 w 2213217"/>
                <a:gd name="connsiteY1-26178" fmla="*/ 116070 h 7250295"/>
                <a:gd name="connsiteX2-26179" fmla="*/ 685800 w 2213217"/>
                <a:gd name="connsiteY2-26180" fmla="*/ 297045 h 7250295"/>
                <a:gd name="connsiteX3-26181" fmla="*/ 704850 w 2213217"/>
                <a:gd name="connsiteY3-26182" fmla="*/ 620895 h 7250295"/>
                <a:gd name="connsiteX4-26183" fmla="*/ 838200 w 2213217"/>
                <a:gd name="connsiteY4-26184" fmla="*/ 897120 h 7250295"/>
                <a:gd name="connsiteX5-26185" fmla="*/ 742950 w 2213217"/>
                <a:gd name="connsiteY5-26186" fmla="*/ 1011420 h 7250295"/>
                <a:gd name="connsiteX6-26187" fmla="*/ 133350 w 2213217"/>
                <a:gd name="connsiteY6-26188" fmla="*/ 1220970 h 7250295"/>
                <a:gd name="connsiteX7-26189" fmla="*/ 0 w 2213217"/>
                <a:gd name="connsiteY7-26190" fmla="*/ 2211570 h 7250295"/>
                <a:gd name="connsiteX8-26191" fmla="*/ 333375 w 2213217"/>
                <a:gd name="connsiteY8-26192" fmla="*/ 3106920 h 7250295"/>
                <a:gd name="connsiteX9-26193" fmla="*/ 247650 w 2213217"/>
                <a:gd name="connsiteY9-26194" fmla="*/ 3840345 h 7250295"/>
                <a:gd name="connsiteX10-26195" fmla="*/ 371475 w 2213217"/>
                <a:gd name="connsiteY10-26196" fmla="*/ 4059420 h 7250295"/>
                <a:gd name="connsiteX11-26197" fmla="*/ 495300 w 2213217"/>
                <a:gd name="connsiteY11-26198" fmla="*/ 4278495 h 7250295"/>
                <a:gd name="connsiteX12-26199" fmla="*/ 476250 w 2213217"/>
                <a:gd name="connsiteY12-26200" fmla="*/ 4735695 h 7250295"/>
                <a:gd name="connsiteX13-26201" fmla="*/ 476250 w 2213217"/>
                <a:gd name="connsiteY13-26202" fmla="*/ 5097645 h 7250295"/>
                <a:gd name="connsiteX14-26203" fmla="*/ 371475 w 2213217"/>
                <a:gd name="connsiteY14-26204" fmla="*/ 6145395 h 7250295"/>
                <a:gd name="connsiteX15-26205" fmla="*/ 371475 w 2213217"/>
                <a:gd name="connsiteY15-26206" fmla="*/ 6621645 h 7250295"/>
                <a:gd name="connsiteX16-26207" fmla="*/ 400050 w 2213217"/>
                <a:gd name="connsiteY16-26208" fmla="*/ 6821670 h 7250295"/>
                <a:gd name="connsiteX17-26209" fmla="*/ 323850 w 2213217"/>
                <a:gd name="connsiteY17-26210" fmla="*/ 7002645 h 7250295"/>
                <a:gd name="connsiteX18-26211" fmla="*/ 533400 w 2213217"/>
                <a:gd name="connsiteY18-26212" fmla="*/ 7250295 h 7250295"/>
                <a:gd name="connsiteX19-26213" fmla="*/ 958269 w 2213217"/>
                <a:gd name="connsiteY19-26214" fmla="*/ 7136926 h 7250295"/>
                <a:gd name="connsiteX20-26215" fmla="*/ 724772 w 2213217"/>
                <a:gd name="connsiteY20-26216" fmla="*/ 6844746 h 7250295"/>
                <a:gd name="connsiteX21-26217" fmla="*/ 753076 w 2213217"/>
                <a:gd name="connsiteY21-26218" fmla="*/ 6579789 h 7250295"/>
                <a:gd name="connsiteX22-26219" fmla="*/ 738924 w 2213217"/>
                <a:gd name="connsiteY22-26220" fmla="*/ 6250170 h 7250295"/>
                <a:gd name="connsiteX23-26221" fmla="*/ 856500 w 2213217"/>
                <a:gd name="connsiteY23-26222" fmla="*/ 5489132 h 7250295"/>
                <a:gd name="connsiteX24-26223" fmla="*/ 906017 w 2213217"/>
                <a:gd name="connsiteY24-26224" fmla="*/ 5380240 h 7250295"/>
                <a:gd name="connsiteX25-26225" fmla="*/ 898504 w 2213217"/>
                <a:gd name="connsiteY25-26226" fmla="*/ 5308938 h 7250295"/>
                <a:gd name="connsiteX26-26227" fmla="*/ 971550 w 2213217"/>
                <a:gd name="connsiteY26-26228" fmla="*/ 5211945 h 7250295"/>
                <a:gd name="connsiteX27-26229" fmla="*/ 973564 w 2213217"/>
                <a:gd name="connsiteY27-26230" fmla="*/ 5069070 h 7250295"/>
                <a:gd name="connsiteX28-26231" fmla="*/ 1129719 w 2213217"/>
                <a:gd name="connsiteY28-26232" fmla="*/ 4378373 h 7250295"/>
                <a:gd name="connsiteX29-26233" fmla="*/ 1276350 w 2213217"/>
                <a:gd name="connsiteY29-26234" fmla="*/ 4649970 h 7250295"/>
                <a:gd name="connsiteX30-26235" fmla="*/ 1341012 w 2213217"/>
                <a:gd name="connsiteY30-26236" fmla="*/ 4880042 h 7250295"/>
                <a:gd name="connsiteX31-26237" fmla="*/ 1310424 w 2213217"/>
                <a:gd name="connsiteY31-26238" fmla="*/ 4973880 h 7250295"/>
                <a:gd name="connsiteX32-26239" fmla="*/ 1354293 w 2213217"/>
                <a:gd name="connsiteY32-26240" fmla="*/ 5113209 h 7250295"/>
                <a:gd name="connsiteX33-26241" fmla="*/ 1262198 w 2213217"/>
                <a:gd name="connsiteY33-26242" fmla="*/ 5554244 h 7250295"/>
                <a:gd name="connsiteX34-26243" fmla="*/ 1263220 w 2213217"/>
                <a:gd name="connsiteY34-26244" fmla="*/ 6360264 h 7250295"/>
                <a:gd name="connsiteX35-26245" fmla="*/ 1336385 w 2213217"/>
                <a:gd name="connsiteY35-26246" fmla="*/ 6540277 h 7250295"/>
                <a:gd name="connsiteX36-26247" fmla="*/ 1285605 w 2213217"/>
                <a:gd name="connsiteY36-26248" fmla="*/ 6741714 h 7250295"/>
                <a:gd name="connsiteX37-26249" fmla="*/ 1303783 w 2213217"/>
                <a:gd name="connsiteY37-26250" fmla="*/ 6828040 h 7250295"/>
                <a:gd name="connsiteX38-26251" fmla="*/ 1313579 w 2213217"/>
                <a:gd name="connsiteY38-26252" fmla="*/ 7020824 h 7250295"/>
                <a:gd name="connsiteX39-26253" fmla="*/ 1760353 w 2213217"/>
                <a:gd name="connsiteY39-26254" fmla="*/ 7189119 h 7250295"/>
                <a:gd name="connsiteX40-26255" fmla="*/ 2189006 w 2213217"/>
                <a:gd name="connsiteY40-26256" fmla="*/ 7199125 h 7250295"/>
                <a:gd name="connsiteX41-26257" fmla="*/ 2171850 w 2213217"/>
                <a:gd name="connsiteY41-26258" fmla="*/ 7046786 h 7250295"/>
                <a:gd name="connsiteX42-26259" fmla="*/ 1687247 w 2213217"/>
                <a:gd name="connsiteY42-26260" fmla="*/ 6680449 h 7250295"/>
                <a:gd name="connsiteX43-26261" fmla="*/ 1708130 w 2213217"/>
                <a:gd name="connsiteY43-26262" fmla="*/ 6550072 h 7250295"/>
                <a:gd name="connsiteX44-26263" fmla="*/ 1668617 w 2213217"/>
                <a:gd name="connsiteY44-26264" fmla="*/ 6451067 h 7250295"/>
                <a:gd name="connsiteX45-26265" fmla="*/ 1657350 w 2213217"/>
                <a:gd name="connsiteY45-26266" fmla="*/ 6250170 h 7250295"/>
                <a:gd name="connsiteX46-26267" fmla="*/ 1679014 w 2213217"/>
                <a:gd name="connsiteY46-26268" fmla="*/ 5979714 h 7250295"/>
                <a:gd name="connsiteX47-26269" fmla="*/ 1727631 w 2213217"/>
                <a:gd name="connsiteY47-26270" fmla="*/ 5512209 h 7250295"/>
                <a:gd name="connsiteX48-26271" fmla="*/ 1739049 w 2213217"/>
                <a:gd name="connsiteY48-26272" fmla="*/ 5363804 h 7250295"/>
                <a:gd name="connsiteX49-26273" fmla="*/ 1797611 w 2213217"/>
                <a:gd name="connsiteY49-26274" fmla="*/ 5317321 h 7250295"/>
                <a:gd name="connsiteX50-26275" fmla="*/ 1884207 w 2213217"/>
                <a:gd name="connsiteY50-26276" fmla="*/ 5097645 h 7250295"/>
                <a:gd name="connsiteX51-26277" fmla="*/ 1909357 w 2213217"/>
                <a:gd name="connsiteY51-26278" fmla="*/ 4805496 h 7250295"/>
                <a:gd name="connsiteX52-26279" fmla="*/ 1900373 w 2213217"/>
                <a:gd name="connsiteY52-26280" fmla="*/ 4348776 h 7250295"/>
                <a:gd name="connsiteX53-26281" fmla="*/ 1881052 w 2213217"/>
                <a:gd name="connsiteY53-26282" fmla="*/ 3902573 h 7250295"/>
                <a:gd name="connsiteX54-26283" fmla="*/ 1855362 w 2213217"/>
                <a:gd name="connsiteY54-26284" fmla="*/ 3584643 h 7250295"/>
                <a:gd name="connsiteX55-26285" fmla="*/ 2056257 w 2213217"/>
                <a:gd name="connsiteY55-26286" fmla="*/ 2654077 h 7250295"/>
                <a:gd name="connsiteX56-26287" fmla="*/ 2042707 w 2213217"/>
                <a:gd name="connsiteY56-26288" fmla="*/ 2404684 h 7250295"/>
                <a:gd name="connsiteX57-26289" fmla="*/ 1981200 w 2213217"/>
                <a:gd name="connsiteY57-26290" fmla="*/ 1864914 h 7250295"/>
                <a:gd name="connsiteX58-26291" fmla="*/ 1936459 w 2213217"/>
                <a:gd name="connsiteY58-26292" fmla="*/ 1677029 h 7250295"/>
                <a:gd name="connsiteX59-26293" fmla="*/ 1922037 w 2213217"/>
                <a:gd name="connsiteY59-26294" fmla="*/ 1432534 h 7250295"/>
                <a:gd name="connsiteX60-26295" fmla="*/ 1874412 w 2213217"/>
                <a:gd name="connsiteY60-26296" fmla="*/ 1302338 h 7250295"/>
                <a:gd name="connsiteX61-26297" fmla="*/ 1407687 w 2213217"/>
                <a:gd name="connsiteY61-26298" fmla="*/ 1134975 h 7250295"/>
                <a:gd name="connsiteX62-26299" fmla="*/ 1309221 w 2213217"/>
                <a:gd name="connsiteY62-26300" fmla="*/ 1020075 h 7250295"/>
                <a:gd name="connsiteX63-26301" fmla="*/ 1365230 w 2213217"/>
                <a:gd name="connsiteY63-26302" fmla="*/ 821521 h 7250295"/>
                <a:gd name="connsiteX64-26303" fmla="*/ 1433407 w 2213217"/>
                <a:gd name="connsiteY64-26304" fmla="*/ 622909 h 7250295"/>
                <a:gd name="connsiteX65-26305" fmla="*/ 1444916 w 2213217"/>
                <a:gd name="connsiteY65-26306" fmla="*/ 380757 h 7250295"/>
                <a:gd name="connsiteX66-26307" fmla="*/ 1330946 w 2213217"/>
                <a:gd name="connsiteY66-26308" fmla="*/ 143773 h 7250295"/>
                <a:gd name="connsiteX67-26309" fmla="*/ 1063645 w 2213217"/>
                <a:gd name="connsiteY67-26310" fmla="*/ 568 h 7250295"/>
                <a:gd name="connsiteX0-26311" fmla="*/ 1063645 w 2213217"/>
                <a:gd name="connsiteY0-26312" fmla="*/ 568 h 7244526"/>
                <a:gd name="connsiteX1-26313" fmla="*/ 809625 w 2213217"/>
                <a:gd name="connsiteY1-26314" fmla="*/ 116070 h 7244526"/>
                <a:gd name="connsiteX2-26315" fmla="*/ 685800 w 2213217"/>
                <a:gd name="connsiteY2-26316" fmla="*/ 297045 h 7244526"/>
                <a:gd name="connsiteX3-26317" fmla="*/ 704850 w 2213217"/>
                <a:gd name="connsiteY3-26318" fmla="*/ 620895 h 7244526"/>
                <a:gd name="connsiteX4-26319" fmla="*/ 838200 w 2213217"/>
                <a:gd name="connsiteY4-26320" fmla="*/ 897120 h 7244526"/>
                <a:gd name="connsiteX5-26321" fmla="*/ 742950 w 2213217"/>
                <a:gd name="connsiteY5-26322" fmla="*/ 1011420 h 7244526"/>
                <a:gd name="connsiteX6-26323" fmla="*/ 133350 w 2213217"/>
                <a:gd name="connsiteY6-26324" fmla="*/ 1220970 h 7244526"/>
                <a:gd name="connsiteX7-26325" fmla="*/ 0 w 2213217"/>
                <a:gd name="connsiteY7-26326" fmla="*/ 2211570 h 7244526"/>
                <a:gd name="connsiteX8-26327" fmla="*/ 333375 w 2213217"/>
                <a:gd name="connsiteY8-26328" fmla="*/ 3106920 h 7244526"/>
                <a:gd name="connsiteX9-26329" fmla="*/ 247650 w 2213217"/>
                <a:gd name="connsiteY9-26330" fmla="*/ 3840345 h 7244526"/>
                <a:gd name="connsiteX10-26331" fmla="*/ 371475 w 2213217"/>
                <a:gd name="connsiteY10-26332" fmla="*/ 4059420 h 7244526"/>
                <a:gd name="connsiteX11-26333" fmla="*/ 495300 w 2213217"/>
                <a:gd name="connsiteY11-26334" fmla="*/ 4278495 h 7244526"/>
                <a:gd name="connsiteX12-26335" fmla="*/ 476250 w 2213217"/>
                <a:gd name="connsiteY12-26336" fmla="*/ 4735695 h 7244526"/>
                <a:gd name="connsiteX13-26337" fmla="*/ 476250 w 2213217"/>
                <a:gd name="connsiteY13-26338" fmla="*/ 5097645 h 7244526"/>
                <a:gd name="connsiteX14-26339" fmla="*/ 371475 w 2213217"/>
                <a:gd name="connsiteY14-26340" fmla="*/ 6145395 h 7244526"/>
                <a:gd name="connsiteX15-26341" fmla="*/ 371475 w 2213217"/>
                <a:gd name="connsiteY15-26342" fmla="*/ 6621645 h 7244526"/>
                <a:gd name="connsiteX16-26343" fmla="*/ 400050 w 2213217"/>
                <a:gd name="connsiteY16-26344" fmla="*/ 6821670 h 7244526"/>
                <a:gd name="connsiteX17-26345" fmla="*/ 323850 w 2213217"/>
                <a:gd name="connsiteY17-26346" fmla="*/ 7002645 h 7244526"/>
                <a:gd name="connsiteX18-26347" fmla="*/ 605514 w 2213217"/>
                <a:gd name="connsiteY18-26348" fmla="*/ 7244526 h 7244526"/>
                <a:gd name="connsiteX19-26349" fmla="*/ 958269 w 2213217"/>
                <a:gd name="connsiteY19-26350" fmla="*/ 7136926 h 7244526"/>
                <a:gd name="connsiteX20-26351" fmla="*/ 724772 w 2213217"/>
                <a:gd name="connsiteY20-26352" fmla="*/ 6844746 h 7244526"/>
                <a:gd name="connsiteX21-26353" fmla="*/ 753076 w 2213217"/>
                <a:gd name="connsiteY21-26354" fmla="*/ 6579789 h 7244526"/>
                <a:gd name="connsiteX22-26355" fmla="*/ 738924 w 2213217"/>
                <a:gd name="connsiteY22-26356" fmla="*/ 6250170 h 7244526"/>
                <a:gd name="connsiteX23-26357" fmla="*/ 856500 w 2213217"/>
                <a:gd name="connsiteY23-26358" fmla="*/ 5489132 h 7244526"/>
                <a:gd name="connsiteX24-26359" fmla="*/ 906017 w 2213217"/>
                <a:gd name="connsiteY24-26360" fmla="*/ 5380240 h 7244526"/>
                <a:gd name="connsiteX25-26361" fmla="*/ 898504 w 2213217"/>
                <a:gd name="connsiteY25-26362" fmla="*/ 5308938 h 7244526"/>
                <a:gd name="connsiteX26-26363" fmla="*/ 971550 w 2213217"/>
                <a:gd name="connsiteY26-26364" fmla="*/ 5211945 h 7244526"/>
                <a:gd name="connsiteX27-26365" fmla="*/ 973564 w 2213217"/>
                <a:gd name="connsiteY27-26366" fmla="*/ 5069070 h 7244526"/>
                <a:gd name="connsiteX28-26367" fmla="*/ 1129719 w 2213217"/>
                <a:gd name="connsiteY28-26368" fmla="*/ 4378373 h 7244526"/>
                <a:gd name="connsiteX29-26369" fmla="*/ 1276350 w 2213217"/>
                <a:gd name="connsiteY29-26370" fmla="*/ 4649970 h 7244526"/>
                <a:gd name="connsiteX30-26371" fmla="*/ 1341012 w 2213217"/>
                <a:gd name="connsiteY30-26372" fmla="*/ 4880042 h 7244526"/>
                <a:gd name="connsiteX31-26373" fmla="*/ 1310424 w 2213217"/>
                <a:gd name="connsiteY31-26374" fmla="*/ 4973880 h 7244526"/>
                <a:gd name="connsiteX32-26375" fmla="*/ 1354293 w 2213217"/>
                <a:gd name="connsiteY32-26376" fmla="*/ 5113209 h 7244526"/>
                <a:gd name="connsiteX33-26377" fmla="*/ 1262198 w 2213217"/>
                <a:gd name="connsiteY33-26378" fmla="*/ 5554244 h 7244526"/>
                <a:gd name="connsiteX34-26379" fmla="*/ 1263220 w 2213217"/>
                <a:gd name="connsiteY34-26380" fmla="*/ 6360264 h 7244526"/>
                <a:gd name="connsiteX35-26381" fmla="*/ 1336385 w 2213217"/>
                <a:gd name="connsiteY35-26382" fmla="*/ 6540277 h 7244526"/>
                <a:gd name="connsiteX36-26383" fmla="*/ 1285605 w 2213217"/>
                <a:gd name="connsiteY36-26384" fmla="*/ 6741714 h 7244526"/>
                <a:gd name="connsiteX37-26385" fmla="*/ 1303783 w 2213217"/>
                <a:gd name="connsiteY37-26386" fmla="*/ 6828040 h 7244526"/>
                <a:gd name="connsiteX38-26387" fmla="*/ 1313579 w 2213217"/>
                <a:gd name="connsiteY38-26388" fmla="*/ 7020824 h 7244526"/>
                <a:gd name="connsiteX39-26389" fmla="*/ 1760353 w 2213217"/>
                <a:gd name="connsiteY39-26390" fmla="*/ 7189119 h 7244526"/>
                <a:gd name="connsiteX40-26391" fmla="*/ 2189006 w 2213217"/>
                <a:gd name="connsiteY40-26392" fmla="*/ 7199125 h 7244526"/>
                <a:gd name="connsiteX41-26393" fmla="*/ 2171850 w 2213217"/>
                <a:gd name="connsiteY41-26394" fmla="*/ 7046786 h 7244526"/>
                <a:gd name="connsiteX42-26395" fmla="*/ 1687247 w 2213217"/>
                <a:gd name="connsiteY42-26396" fmla="*/ 6680449 h 7244526"/>
                <a:gd name="connsiteX43-26397" fmla="*/ 1708130 w 2213217"/>
                <a:gd name="connsiteY43-26398" fmla="*/ 6550072 h 7244526"/>
                <a:gd name="connsiteX44-26399" fmla="*/ 1668617 w 2213217"/>
                <a:gd name="connsiteY44-26400" fmla="*/ 6451067 h 7244526"/>
                <a:gd name="connsiteX45-26401" fmla="*/ 1657350 w 2213217"/>
                <a:gd name="connsiteY45-26402" fmla="*/ 6250170 h 7244526"/>
                <a:gd name="connsiteX46-26403" fmla="*/ 1679014 w 2213217"/>
                <a:gd name="connsiteY46-26404" fmla="*/ 5979714 h 7244526"/>
                <a:gd name="connsiteX47-26405" fmla="*/ 1727631 w 2213217"/>
                <a:gd name="connsiteY47-26406" fmla="*/ 5512209 h 7244526"/>
                <a:gd name="connsiteX48-26407" fmla="*/ 1739049 w 2213217"/>
                <a:gd name="connsiteY48-26408" fmla="*/ 5363804 h 7244526"/>
                <a:gd name="connsiteX49-26409" fmla="*/ 1797611 w 2213217"/>
                <a:gd name="connsiteY49-26410" fmla="*/ 5317321 h 7244526"/>
                <a:gd name="connsiteX50-26411" fmla="*/ 1884207 w 2213217"/>
                <a:gd name="connsiteY50-26412" fmla="*/ 5097645 h 7244526"/>
                <a:gd name="connsiteX51-26413" fmla="*/ 1909357 w 2213217"/>
                <a:gd name="connsiteY51-26414" fmla="*/ 4805496 h 7244526"/>
                <a:gd name="connsiteX52-26415" fmla="*/ 1900373 w 2213217"/>
                <a:gd name="connsiteY52-26416" fmla="*/ 4348776 h 7244526"/>
                <a:gd name="connsiteX53-26417" fmla="*/ 1881052 w 2213217"/>
                <a:gd name="connsiteY53-26418" fmla="*/ 3902573 h 7244526"/>
                <a:gd name="connsiteX54-26419" fmla="*/ 1855362 w 2213217"/>
                <a:gd name="connsiteY54-26420" fmla="*/ 3584643 h 7244526"/>
                <a:gd name="connsiteX55-26421" fmla="*/ 2056257 w 2213217"/>
                <a:gd name="connsiteY55-26422" fmla="*/ 2654077 h 7244526"/>
                <a:gd name="connsiteX56-26423" fmla="*/ 2042707 w 2213217"/>
                <a:gd name="connsiteY56-26424" fmla="*/ 2404684 h 7244526"/>
                <a:gd name="connsiteX57-26425" fmla="*/ 1981200 w 2213217"/>
                <a:gd name="connsiteY57-26426" fmla="*/ 1864914 h 7244526"/>
                <a:gd name="connsiteX58-26427" fmla="*/ 1936459 w 2213217"/>
                <a:gd name="connsiteY58-26428" fmla="*/ 1677029 h 7244526"/>
                <a:gd name="connsiteX59-26429" fmla="*/ 1922037 w 2213217"/>
                <a:gd name="connsiteY59-26430" fmla="*/ 1432534 h 7244526"/>
                <a:gd name="connsiteX60-26431" fmla="*/ 1874412 w 2213217"/>
                <a:gd name="connsiteY60-26432" fmla="*/ 1302338 h 7244526"/>
                <a:gd name="connsiteX61-26433" fmla="*/ 1407687 w 2213217"/>
                <a:gd name="connsiteY61-26434" fmla="*/ 1134975 h 7244526"/>
                <a:gd name="connsiteX62-26435" fmla="*/ 1309221 w 2213217"/>
                <a:gd name="connsiteY62-26436" fmla="*/ 1020075 h 7244526"/>
                <a:gd name="connsiteX63-26437" fmla="*/ 1365230 w 2213217"/>
                <a:gd name="connsiteY63-26438" fmla="*/ 821521 h 7244526"/>
                <a:gd name="connsiteX64-26439" fmla="*/ 1433407 w 2213217"/>
                <a:gd name="connsiteY64-26440" fmla="*/ 622909 h 7244526"/>
                <a:gd name="connsiteX65-26441" fmla="*/ 1444916 w 2213217"/>
                <a:gd name="connsiteY65-26442" fmla="*/ 380757 h 7244526"/>
                <a:gd name="connsiteX66-26443" fmla="*/ 1330946 w 2213217"/>
                <a:gd name="connsiteY66-26444" fmla="*/ 143773 h 7244526"/>
                <a:gd name="connsiteX67-26445" fmla="*/ 1063645 w 2213217"/>
                <a:gd name="connsiteY67-26446" fmla="*/ 568 h 7244526"/>
                <a:gd name="connsiteX0-26447" fmla="*/ 1063645 w 2213217"/>
                <a:gd name="connsiteY0-26448" fmla="*/ 568 h 7252515"/>
                <a:gd name="connsiteX1-26449" fmla="*/ 809625 w 2213217"/>
                <a:gd name="connsiteY1-26450" fmla="*/ 116070 h 7252515"/>
                <a:gd name="connsiteX2-26451" fmla="*/ 685800 w 2213217"/>
                <a:gd name="connsiteY2-26452" fmla="*/ 297045 h 7252515"/>
                <a:gd name="connsiteX3-26453" fmla="*/ 704850 w 2213217"/>
                <a:gd name="connsiteY3-26454" fmla="*/ 620895 h 7252515"/>
                <a:gd name="connsiteX4-26455" fmla="*/ 838200 w 2213217"/>
                <a:gd name="connsiteY4-26456" fmla="*/ 897120 h 7252515"/>
                <a:gd name="connsiteX5-26457" fmla="*/ 742950 w 2213217"/>
                <a:gd name="connsiteY5-26458" fmla="*/ 1011420 h 7252515"/>
                <a:gd name="connsiteX6-26459" fmla="*/ 133350 w 2213217"/>
                <a:gd name="connsiteY6-26460" fmla="*/ 1220970 h 7252515"/>
                <a:gd name="connsiteX7-26461" fmla="*/ 0 w 2213217"/>
                <a:gd name="connsiteY7-26462" fmla="*/ 2211570 h 7252515"/>
                <a:gd name="connsiteX8-26463" fmla="*/ 333375 w 2213217"/>
                <a:gd name="connsiteY8-26464" fmla="*/ 3106920 h 7252515"/>
                <a:gd name="connsiteX9-26465" fmla="*/ 247650 w 2213217"/>
                <a:gd name="connsiteY9-26466" fmla="*/ 3840345 h 7252515"/>
                <a:gd name="connsiteX10-26467" fmla="*/ 371475 w 2213217"/>
                <a:gd name="connsiteY10-26468" fmla="*/ 4059420 h 7252515"/>
                <a:gd name="connsiteX11-26469" fmla="*/ 495300 w 2213217"/>
                <a:gd name="connsiteY11-26470" fmla="*/ 4278495 h 7252515"/>
                <a:gd name="connsiteX12-26471" fmla="*/ 476250 w 2213217"/>
                <a:gd name="connsiteY12-26472" fmla="*/ 4735695 h 7252515"/>
                <a:gd name="connsiteX13-26473" fmla="*/ 476250 w 2213217"/>
                <a:gd name="connsiteY13-26474" fmla="*/ 5097645 h 7252515"/>
                <a:gd name="connsiteX14-26475" fmla="*/ 371475 w 2213217"/>
                <a:gd name="connsiteY14-26476" fmla="*/ 6145395 h 7252515"/>
                <a:gd name="connsiteX15-26477" fmla="*/ 371475 w 2213217"/>
                <a:gd name="connsiteY15-26478" fmla="*/ 6621645 h 7252515"/>
                <a:gd name="connsiteX16-26479" fmla="*/ 400050 w 2213217"/>
                <a:gd name="connsiteY16-26480" fmla="*/ 6821670 h 7252515"/>
                <a:gd name="connsiteX17-26481" fmla="*/ 323850 w 2213217"/>
                <a:gd name="connsiteY17-26482" fmla="*/ 7002645 h 7252515"/>
                <a:gd name="connsiteX18-26483" fmla="*/ 605514 w 2213217"/>
                <a:gd name="connsiteY18-26484" fmla="*/ 7244526 h 7252515"/>
                <a:gd name="connsiteX19-26485" fmla="*/ 958269 w 2213217"/>
                <a:gd name="connsiteY19-26486" fmla="*/ 7136926 h 7252515"/>
                <a:gd name="connsiteX20-26487" fmla="*/ 724772 w 2213217"/>
                <a:gd name="connsiteY20-26488" fmla="*/ 6844746 h 7252515"/>
                <a:gd name="connsiteX21-26489" fmla="*/ 753076 w 2213217"/>
                <a:gd name="connsiteY21-26490" fmla="*/ 6579789 h 7252515"/>
                <a:gd name="connsiteX22-26491" fmla="*/ 738924 w 2213217"/>
                <a:gd name="connsiteY22-26492" fmla="*/ 6250170 h 7252515"/>
                <a:gd name="connsiteX23-26493" fmla="*/ 856500 w 2213217"/>
                <a:gd name="connsiteY23-26494" fmla="*/ 5489132 h 7252515"/>
                <a:gd name="connsiteX24-26495" fmla="*/ 906017 w 2213217"/>
                <a:gd name="connsiteY24-26496" fmla="*/ 5380240 h 7252515"/>
                <a:gd name="connsiteX25-26497" fmla="*/ 898504 w 2213217"/>
                <a:gd name="connsiteY25-26498" fmla="*/ 5308938 h 7252515"/>
                <a:gd name="connsiteX26-26499" fmla="*/ 971550 w 2213217"/>
                <a:gd name="connsiteY26-26500" fmla="*/ 5211945 h 7252515"/>
                <a:gd name="connsiteX27-26501" fmla="*/ 973564 w 2213217"/>
                <a:gd name="connsiteY27-26502" fmla="*/ 5069070 h 7252515"/>
                <a:gd name="connsiteX28-26503" fmla="*/ 1129719 w 2213217"/>
                <a:gd name="connsiteY28-26504" fmla="*/ 4378373 h 7252515"/>
                <a:gd name="connsiteX29-26505" fmla="*/ 1276350 w 2213217"/>
                <a:gd name="connsiteY29-26506" fmla="*/ 4649970 h 7252515"/>
                <a:gd name="connsiteX30-26507" fmla="*/ 1341012 w 2213217"/>
                <a:gd name="connsiteY30-26508" fmla="*/ 4880042 h 7252515"/>
                <a:gd name="connsiteX31-26509" fmla="*/ 1310424 w 2213217"/>
                <a:gd name="connsiteY31-26510" fmla="*/ 4973880 h 7252515"/>
                <a:gd name="connsiteX32-26511" fmla="*/ 1354293 w 2213217"/>
                <a:gd name="connsiteY32-26512" fmla="*/ 5113209 h 7252515"/>
                <a:gd name="connsiteX33-26513" fmla="*/ 1262198 w 2213217"/>
                <a:gd name="connsiteY33-26514" fmla="*/ 5554244 h 7252515"/>
                <a:gd name="connsiteX34-26515" fmla="*/ 1263220 w 2213217"/>
                <a:gd name="connsiteY34-26516" fmla="*/ 6360264 h 7252515"/>
                <a:gd name="connsiteX35-26517" fmla="*/ 1336385 w 2213217"/>
                <a:gd name="connsiteY35-26518" fmla="*/ 6540277 h 7252515"/>
                <a:gd name="connsiteX36-26519" fmla="*/ 1285605 w 2213217"/>
                <a:gd name="connsiteY36-26520" fmla="*/ 6741714 h 7252515"/>
                <a:gd name="connsiteX37-26521" fmla="*/ 1303783 w 2213217"/>
                <a:gd name="connsiteY37-26522" fmla="*/ 6828040 h 7252515"/>
                <a:gd name="connsiteX38-26523" fmla="*/ 1313579 w 2213217"/>
                <a:gd name="connsiteY38-26524" fmla="*/ 7020824 h 7252515"/>
                <a:gd name="connsiteX39-26525" fmla="*/ 1760353 w 2213217"/>
                <a:gd name="connsiteY39-26526" fmla="*/ 7189119 h 7252515"/>
                <a:gd name="connsiteX40-26527" fmla="*/ 2189006 w 2213217"/>
                <a:gd name="connsiteY40-26528" fmla="*/ 7199125 h 7252515"/>
                <a:gd name="connsiteX41-26529" fmla="*/ 2171850 w 2213217"/>
                <a:gd name="connsiteY41-26530" fmla="*/ 7046786 h 7252515"/>
                <a:gd name="connsiteX42-26531" fmla="*/ 1687247 w 2213217"/>
                <a:gd name="connsiteY42-26532" fmla="*/ 6680449 h 7252515"/>
                <a:gd name="connsiteX43-26533" fmla="*/ 1708130 w 2213217"/>
                <a:gd name="connsiteY43-26534" fmla="*/ 6550072 h 7252515"/>
                <a:gd name="connsiteX44-26535" fmla="*/ 1668617 w 2213217"/>
                <a:gd name="connsiteY44-26536" fmla="*/ 6451067 h 7252515"/>
                <a:gd name="connsiteX45-26537" fmla="*/ 1657350 w 2213217"/>
                <a:gd name="connsiteY45-26538" fmla="*/ 6250170 h 7252515"/>
                <a:gd name="connsiteX46-26539" fmla="*/ 1679014 w 2213217"/>
                <a:gd name="connsiteY46-26540" fmla="*/ 5979714 h 7252515"/>
                <a:gd name="connsiteX47-26541" fmla="*/ 1727631 w 2213217"/>
                <a:gd name="connsiteY47-26542" fmla="*/ 5512209 h 7252515"/>
                <a:gd name="connsiteX48-26543" fmla="*/ 1739049 w 2213217"/>
                <a:gd name="connsiteY48-26544" fmla="*/ 5363804 h 7252515"/>
                <a:gd name="connsiteX49-26545" fmla="*/ 1797611 w 2213217"/>
                <a:gd name="connsiteY49-26546" fmla="*/ 5317321 h 7252515"/>
                <a:gd name="connsiteX50-26547" fmla="*/ 1884207 w 2213217"/>
                <a:gd name="connsiteY50-26548" fmla="*/ 5097645 h 7252515"/>
                <a:gd name="connsiteX51-26549" fmla="*/ 1909357 w 2213217"/>
                <a:gd name="connsiteY51-26550" fmla="*/ 4805496 h 7252515"/>
                <a:gd name="connsiteX52-26551" fmla="*/ 1900373 w 2213217"/>
                <a:gd name="connsiteY52-26552" fmla="*/ 4348776 h 7252515"/>
                <a:gd name="connsiteX53-26553" fmla="*/ 1881052 w 2213217"/>
                <a:gd name="connsiteY53-26554" fmla="*/ 3902573 h 7252515"/>
                <a:gd name="connsiteX54-26555" fmla="*/ 1855362 w 2213217"/>
                <a:gd name="connsiteY54-26556" fmla="*/ 3584643 h 7252515"/>
                <a:gd name="connsiteX55-26557" fmla="*/ 2056257 w 2213217"/>
                <a:gd name="connsiteY55-26558" fmla="*/ 2654077 h 7252515"/>
                <a:gd name="connsiteX56-26559" fmla="*/ 2042707 w 2213217"/>
                <a:gd name="connsiteY56-26560" fmla="*/ 2404684 h 7252515"/>
                <a:gd name="connsiteX57-26561" fmla="*/ 1981200 w 2213217"/>
                <a:gd name="connsiteY57-26562" fmla="*/ 1864914 h 7252515"/>
                <a:gd name="connsiteX58-26563" fmla="*/ 1936459 w 2213217"/>
                <a:gd name="connsiteY58-26564" fmla="*/ 1677029 h 7252515"/>
                <a:gd name="connsiteX59-26565" fmla="*/ 1922037 w 2213217"/>
                <a:gd name="connsiteY59-26566" fmla="*/ 1432534 h 7252515"/>
                <a:gd name="connsiteX60-26567" fmla="*/ 1874412 w 2213217"/>
                <a:gd name="connsiteY60-26568" fmla="*/ 1302338 h 7252515"/>
                <a:gd name="connsiteX61-26569" fmla="*/ 1407687 w 2213217"/>
                <a:gd name="connsiteY61-26570" fmla="*/ 1134975 h 7252515"/>
                <a:gd name="connsiteX62-26571" fmla="*/ 1309221 w 2213217"/>
                <a:gd name="connsiteY62-26572" fmla="*/ 1020075 h 7252515"/>
                <a:gd name="connsiteX63-26573" fmla="*/ 1365230 w 2213217"/>
                <a:gd name="connsiteY63-26574" fmla="*/ 821521 h 7252515"/>
                <a:gd name="connsiteX64-26575" fmla="*/ 1433407 w 2213217"/>
                <a:gd name="connsiteY64-26576" fmla="*/ 622909 h 7252515"/>
                <a:gd name="connsiteX65-26577" fmla="*/ 1444916 w 2213217"/>
                <a:gd name="connsiteY65-26578" fmla="*/ 380757 h 7252515"/>
                <a:gd name="connsiteX66-26579" fmla="*/ 1330946 w 2213217"/>
                <a:gd name="connsiteY66-26580" fmla="*/ 143773 h 7252515"/>
                <a:gd name="connsiteX67-26581" fmla="*/ 1063645 w 2213217"/>
                <a:gd name="connsiteY67-26582" fmla="*/ 568 h 7252515"/>
                <a:gd name="connsiteX0-26583" fmla="*/ 1063645 w 2213217"/>
                <a:gd name="connsiteY0-26584" fmla="*/ 568 h 7252515"/>
                <a:gd name="connsiteX1-26585" fmla="*/ 809625 w 2213217"/>
                <a:gd name="connsiteY1-26586" fmla="*/ 116070 h 7252515"/>
                <a:gd name="connsiteX2-26587" fmla="*/ 685800 w 2213217"/>
                <a:gd name="connsiteY2-26588" fmla="*/ 297045 h 7252515"/>
                <a:gd name="connsiteX3-26589" fmla="*/ 704850 w 2213217"/>
                <a:gd name="connsiteY3-26590" fmla="*/ 620895 h 7252515"/>
                <a:gd name="connsiteX4-26591" fmla="*/ 838200 w 2213217"/>
                <a:gd name="connsiteY4-26592" fmla="*/ 897120 h 7252515"/>
                <a:gd name="connsiteX5-26593" fmla="*/ 742950 w 2213217"/>
                <a:gd name="connsiteY5-26594" fmla="*/ 1011420 h 7252515"/>
                <a:gd name="connsiteX6-26595" fmla="*/ 133350 w 2213217"/>
                <a:gd name="connsiteY6-26596" fmla="*/ 1220970 h 7252515"/>
                <a:gd name="connsiteX7-26597" fmla="*/ 0 w 2213217"/>
                <a:gd name="connsiteY7-26598" fmla="*/ 2211570 h 7252515"/>
                <a:gd name="connsiteX8-26599" fmla="*/ 333375 w 2213217"/>
                <a:gd name="connsiteY8-26600" fmla="*/ 3106920 h 7252515"/>
                <a:gd name="connsiteX9-26601" fmla="*/ 247650 w 2213217"/>
                <a:gd name="connsiteY9-26602" fmla="*/ 3840345 h 7252515"/>
                <a:gd name="connsiteX10-26603" fmla="*/ 371475 w 2213217"/>
                <a:gd name="connsiteY10-26604" fmla="*/ 4059420 h 7252515"/>
                <a:gd name="connsiteX11-26605" fmla="*/ 495300 w 2213217"/>
                <a:gd name="connsiteY11-26606" fmla="*/ 4278495 h 7252515"/>
                <a:gd name="connsiteX12-26607" fmla="*/ 476250 w 2213217"/>
                <a:gd name="connsiteY12-26608" fmla="*/ 4735695 h 7252515"/>
                <a:gd name="connsiteX13-26609" fmla="*/ 476250 w 2213217"/>
                <a:gd name="connsiteY13-26610" fmla="*/ 5097645 h 7252515"/>
                <a:gd name="connsiteX14-26611" fmla="*/ 371475 w 2213217"/>
                <a:gd name="connsiteY14-26612" fmla="*/ 6145395 h 7252515"/>
                <a:gd name="connsiteX15-26613" fmla="*/ 371475 w 2213217"/>
                <a:gd name="connsiteY15-26614" fmla="*/ 6621645 h 7252515"/>
                <a:gd name="connsiteX16-26615" fmla="*/ 400050 w 2213217"/>
                <a:gd name="connsiteY16-26616" fmla="*/ 6821670 h 7252515"/>
                <a:gd name="connsiteX17-26617" fmla="*/ 323850 w 2213217"/>
                <a:gd name="connsiteY17-26618" fmla="*/ 7002645 h 7252515"/>
                <a:gd name="connsiteX18-26619" fmla="*/ 605514 w 2213217"/>
                <a:gd name="connsiteY18-26620" fmla="*/ 7244526 h 7252515"/>
                <a:gd name="connsiteX19-26621" fmla="*/ 958269 w 2213217"/>
                <a:gd name="connsiteY19-26622" fmla="*/ 7136926 h 7252515"/>
                <a:gd name="connsiteX20-26623" fmla="*/ 724772 w 2213217"/>
                <a:gd name="connsiteY20-26624" fmla="*/ 6844746 h 7252515"/>
                <a:gd name="connsiteX21-26625" fmla="*/ 753076 w 2213217"/>
                <a:gd name="connsiteY21-26626" fmla="*/ 6579789 h 7252515"/>
                <a:gd name="connsiteX22-26627" fmla="*/ 738924 w 2213217"/>
                <a:gd name="connsiteY22-26628" fmla="*/ 6250170 h 7252515"/>
                <a:gd name="connsiteX23-26629" fmla="*/ 856500 w 2213217"/>
                <a:gd name="connsiteY23-26630" fmla="*/ 5489132 h 7252515"/>
                <a:gd name="connsiteX24-26631" fmla="*/ 906017 w 2213217"/>
                <a:gd name="connsiteY24-26632" fmla="*/ 5380240 h 7252515"/>
                <a:gd name="connsiteX25-26633" fmla="*/ 898504 w 2213217"/>
                <a:gd name="connsiteY25-26634" fmla="*/ 5308938 h 7252515"/>
                <a:gd name="connsiteX26-26635" fmla="*/ 971550 w 2213217"/>
                <a:gd name="connsiteY26-26636" fmla="*/ 5211945 h 7252515"/>
                <a:gd name="connsiteX27-26637" fmla="*/ 973564 w 2213217"/>
                <a:gd name="connsiteY27-26638" fmla="*/ 5069070 h 7252515"/>
                <a:gd name="connsiteX28-26639" fmla="*/ 1129719 w 2213217"/>
                <a:gd name="connsiteY28-26640" fmla="*/ 4378373 h 7252515"/>
                <a:gd name="connsiteX29-26641" fmla="*/ 1276350 w 2213217"/>
                <a:gd name="connsiteY29-26642" fmla="*/ 4649970 h 7252515"/>
                <a:gd name="connsiteX30-26643" fmla="*/ 1341012 w 2213217"/>
                <a:gd name="connsiteY30-26644" fmla="*/ 4880042 h 7252515"/>
                <a:gd name="connsiteX31-26645" fmla="*/ 1310424 w 2213217"/>
                <a:gd name="connsiteY31-26646" fmla="*/ 4973880 h 7252515"/>
                <a:gd name="connsiteX32-26647" fmla="*/ 1354293 w 2213217"/>
                <a:gd name="connsiteY32-26648" fmla="*/ 5113209 h 7252515"/>
                <a:gd name="connsiteX33-26649" fmla="*/ 1262198 w 2213217"/>
                <a:gd name="connsiteY33-26650" fmla="*/ 5554244 h 7252515"/>
                <a:gd name="connsiteX34-26651" fmla="*/ 1263220 w 2213217"/>
                <a:gd name="connsiteY34-26652" fmla="*/ 6360264 h 7252515"/>
                <a:gd name="connsiteX35-26653" fmla="*/ 1336385 w 2213217"/>
                <a:gd name="connsiteY35-26654" fmla="*/ 6540277 h 7252515"/>
                <a:gd name="connsiteX36-26655" fmla="*/ 1285605 w 2213217"/>
                <a:gd name="connsiteY36-26656" fmla="*/ 6741714 h 7252515"/>
                <a:gd name="connsiteX37-26657" fmla="*/ 1303783 w 2213217"/>
                <a:gd name="connsiteY37-26658" fmla="*/ 6828040 h 7252515"/>
                <a:gd name="connsiteX38-26659" fmla="*/ 1313579 w 2213217"/>
                <a:gd name="connsiteY38-26660" fmla="*/ 7020824 h 7252515"/>
                <a:gd name="connsiteX39-26661" fmla="*/ 1760353 w 2213217"/>
                <a:gd name="connsiteY39-26662" fmla="*/ 7189119 h 7252515"/>
                <a:gd name="connsiteX40-26663" fmla="*/ 2189006 w 2213217"/>
                <a:gd name="connsiteY40-26664" fmla="*/ 7199125 h 7252515"/>
                <a:gd name="connsiteX41-26665" fmla="*/ 2171850 w 2213217"/>
                <a:gd name="connsiteY41-26666" fmla="*/ 7046786 h 7252515"/>
                <a:gd name="connsiteX42-26667" fmla="*/ 1687247 w 2213217"/>
                <a:gd name="connsiteY42-26668" fmla="*/ 6680449 h 7252515"/>
                <a:gd name="connsiteX43-26669" fmla="*/ 1708130 w 2213217"/>
                <a:gd name="connsiteY43-26670" fmla="*/ 6550072 h 7252515"/>
                <a:gd name="connsiteX44-26671" fmla="*/ 1668617 w 2213217"/>
                <a:gd name="connsiteY44-26672" fmla="*/ 6451067 h 7252515"/>
                <a:gd name="connsiteX45-26673" fmla="*/ 1657350 w 2213217"/>
                <a:gd name="connsiteY45-26674" fmla="*/ 6250170 h 7252515"/>
                <a:gd name="connsiteX46-26675" fmla="*/ 1679014 w 2213217"/>
                <a:gd name="connsiteY46-26676" fmla="*/ 5979714 h 7252515"/>
                <a:gd name="connsiteX47-26677" fmla="*/ 1727631 w 2213217"/>
                <a:gd name="connsiteY47-26678" fmla="*/ 5512209 h 7252515"/>
                <a:gd name="connsiteX48-26679" fmla="*/ 1739049 w 2213217"/>
                <a:gd name="connsiteY48-26680" fmla="*/ 5363804 h 7252515"/>
                <a:gd name="connsiteX49-26681" fmla="*/ 1797611 w 2213217"/>
                <a:gd name="connsiteY49-26682" fmla="*/ 5317321 h 7252515"/>
                <a:gd name="connsiteX50-26683" fmla="*/ 1884207 w 2213217"/>
                <a:gd name="connsiteY50-26684" fmla="*/ 5097645 h 7252515"/>
                <a:gd name="connsiteX51-26685" fmla="*/ 1909357 w 2213217"/>
                <a:gd name="connsiteY51-26686" fmla="*/ 4805496 h 7252515"/>
                <a:gd name="connsiteX52-26687" fmla="*/ 1900373 w 2213217"/>
                <a:gd name="connsiteY52-26688" fmla="*/ 4348776 h 7252515"/>
                <a:gd name="connsiteX53-26689" fmla="*/ 1881052 w 2213217"/>
                <a:gd name="connsiteY53-26690" fmla="*/ 3902573 h 7252515"/>
                <a:gd name="connsiteX54-26691" fmla="*/ 1855362 w 2213217"/>
                <a:gd name="connsiteY54-26692" fmla="*/ 3584643 h 7252515"/>
                <a:gd name="connsiteX55-26693" fmla="*/ 2056257 w 2213217"/>
                <a:gd name="connsiteY55-26694" fmla="*/ 2654077 h 7252515"/>
                <a:gd name="connsiteX56-26695" fmla="*/ 2042707 w 2213217"/>
                <a:gd name="connsiteY56-26696" fmla="*/ 2404684 h 7252515"/>
                <a:gd name="connsiteX57-26697" fmla="*/ 1981200 w 2213217"/>
                <a:gd name="connsiteY57-26698" fmla="*/ 1864914 h 7252515"/>
                <a:gd name="connsiteX58-26699" fmla="*/ 1936459 w 2213217"/>
                <a:gd name="connsiteY58-26700" fmla="*/ 1677029 h 7252515"/>
                <a:gd name="connsiteX59-26701" fmla="*/ 1922037 w 2213217"/>
                <a:gd name="connsiteY59-26702" fmla="*/ 1432534 h 7252515"/>
                <a:gd name="connsiteX60-26703" fmla="*/ 1874412 w 2213217"/>
                <a:gd name="connsiteY60-26704" fmla="*/ 1302338 h 7252515"/>
                <a:gd name="connsiteX61-26705" fmla="*/ 1407687 w 2213217"/>
                <a:gd name="connsiteY61-26706" fmla="*/ 1134975 h 7252515"/>
                <a:gd name="connsiteX62-26707" fmla="*/ 1309221 w 2213217"/>
                <a:gd name="connsiteY62-26708" fmla="*/ 1020075 h 7252515"/>
                <a:gd name="connsiteX63-26709" fmla="*/ 1365230 w 2213217"/>
                <a:gd name="connsiteY63-26710" fmla="*/ 821521 h 7252515"/>
                <a:gd name="connsiteX64-26711" fmla="*/ 1433407 w 2213217"/>
                <a:gd name="connsiteY64-26712" fmla="*/ 622909 h 7252515"/>
                <a:gd name="connsiteX65-26713" fmla="*/ 1444916 w 2213217"/>
                <a:gd name="connsiteY65-26714" fmla="*/ 380757 h 7252515"/>
                <a:gd name="connsiteX66-26715" fmla="*/ 1330946 w 2213217"/>
                <a:gd name="connsiteY66-26716" fmla="*/ 143773 h 7252515"/>
                <a:gd name="connsiteX67-26717" fmla="*/ 1063645 w 2213217"/>
                <a:gd name="connsiteY67-26718" fmla="*/ 568 h 7252515"/>
                <a:gd name="connsiteX0-26719" fmla="*/ 1063645 w 2213217"/>
                <a:gd name="connsiteY0-26720" fmla="*/ 568 h 7252515"/>
                <a:gd name="connsiteX1-26721" fmla="*/ 809625 w 2213217"/>
                <a:gd name="connsiteY1-26722" fmla="*/ 116070 h 7252515"/>
                <a:gd name="connsiteX2-26723" fmla="*/ 685800 w 2213217"/>
                <a:gd name="connsiteY2-26724" fmla="*/ 297045 h 7252515"/>
                <a:gd name="connsiteX3-26725" fmla="*/ 704850 w 2213217"/>
                <a:gd name="connsiteY3-26726" fmla="*/ 620895 h 7252515"/>
                <a:gd name="connsiteX4-26727" fmla="*/ 838200 w 2213217"/>
                <a:gd name="connsiteY4-26728" fmla="*/ 897120 h 7252515"/>
                <a:gd name="connsiteX5-26729" fmla="*/ 742950 w 2213217"/>
                <a:gd name="connsiteY5-26730" fmla="*/ 1011420 h 7252515"/>
                <a:gd name="connsiteX6-26731" fmla="*/ 133350 w 2213217"/>
                <a:gd name="connsiteY6-26732" fmla="*/ 1220970 h 7252515"/>
                <a:gd name="connsiteX7-26733" fmla="*/ 0 w 2213217"/>
                <a:gd name="connsiteY7-26734" fmla="*/ 2211570 h 7252515"/>
                <a:gd name="connsiteX8-26735" fmla="*/ 333375 w 2213217"/>
                <a:gd name="connsiteY8-26736" fmla="*/ 3106920 h 7252515"/>
                <a:gd name="connsiteX9-26737" fmla="*/ 247650 w 2213217"/>
                <a:gd name="connsiteY9-26738" fmla="*/ 3840345 h 7252515"/>
                <a:gd name="connsiteX10-26739" fmla="*/ 371475 w 2213217"/>
                <a:gd name="connsiteY10-26740" fmla="*/ 4059420 h 7252515"/>
                <a:gd name="connsiteX11-26741" fmla="*/ 495300 w 2213217"/>
                <a:gd name="connsiteY11-26742" fmla="*/ 4278495 h 7252515"/>
                <a:gd name="connsiteX12-26743" fmla="*/ 476250 w 2213217"/>
                <a:gd name="connsiteY12-26744" fmla="*/ 4735695 h 7252515"/>
                <a:gd name="connsiteX13-26745" fmla="*/ 476250 w 2213217"/>
                <a:gd name="connsiteY13-26746" fmla="*/ 5097645 h 7252515"/>
                <a:gd name="connsiteX14-26747" fmla="*/ 371475 w 2213217"/>
                <a:gd name="connsiteY14-26748" fmla="*/ 6145395 h 7252515"/>
                <a:gd name="connsiteX15-26749" fmla="*/ 371475 w 2213217"/>
                <a:gd name="connsiteY15-26750" fmla="*/ 6621645 h 7252515"/>
                <a:gd name="connsiteX16-26751" fmla="*/ 400050 w 2213217"/>
                <a:gd name="connsiteY16-26752" fmla="*/ 6821670 h 7252515"/>
                <a:gd name="connsiteX17-26753" fmla="*/ 367118 w 2213217"/>
                <a:gd name="connsiteY17-26754" fmla="*/ 6982453 h 7252515"/>
                <a:gd name="connsiteX18-26755" fmla="*/ 605514 w 2213217"/>
                <a:gd name="connsiteY18-26756" fmla="*/ 7244526 h 7252515"/>
                <a:gd name="connsiteX19-26757" fmla="*/ 958269 w 2213217"/>
                <a:gd name="connsiteY19-26758" fmla="*/ 7136926 h 7252515"/>
                <a:gd name="connsiteX20-26759" fmla="*/ 724772 w 2213217"/>
                <a:gd name="connsiteY20-26760" fmla="*/ 6844746 h 7252515"/>
                <a:gd name="connsiteX21-26761" fmla="*/ 753076 w 2213217"/>
                <a:gd name="connsiteY21-26762" fmla="*/ 6579789 h 7252515"/>
                <a:gd name="connsiteX22-26763" fmla="*/ 738924 w 2213217"/>
                <a:gd name="connsiteY22-26764" fmla="*/ 6250170 h 7252515"/>
                <a:gd name="connsiteX23-26765" fmla="*/ 856500 w 2213217"/>
                <a:gd name="connsiteY23-26766" fmla="*/ 5489132 h 7252515"/>
                <a:gd name="connsiteX24-26767" fmla="*/ 906017 w 2213217"/>
                <a:gd name="connsiteY24-26768" fmla="*/ 5380240 h 7252515"/>
                <a:gd name="connsiteX25-26769" fmla="*/ 898504 w 2213217"/>
                <a:gd name="connsiteY25-26770" fmla="*/ 5308938 h 7252515"/>
                <a:gd name="connsiteX26-26771" fmla="*/ 971550 w 2213217"/>
                <a:gd name="connsiteY26-26772" fmla="*/ 5211945 h 7252515"/>
                <a:gd name="connsiteX27-26773" fmla="*/ 973564 w 2213217"/>
                <a:gd name="connsiteY27-26774" fmla="*/ 5069070 h 7252515"/>
                <a:gd name="connsiteX28-26775" fmla="*/ 1129719 w 2213217"/>
                <a:gd name="connsiteY28-26776" fmla="*/ 4378373 h 7252515"/>
                <a:gd name="connsiteX29-26777" fmla="*/ 1276350 w 2213217"/>
                <a:gd name="connsiteY29-26778" fmla="*/ 4649970 h 7252515"/>
                <a:gd name="connsiteX30-26779" fmla="*/ 1341012 w 2213217"/>
                <a:gd name="connsiteY30-26780" fmla="*/ 4880042 h 7252515"/>
                <a:gd name="connsiteX31-26781" fmla="*/ 1310424 w 2213217"/>
                <a:gd name="connsiteY31-26782" fmla="*/ 4973880 h 7252515"/>
                <a:gd name="connsiteX32-26783" fmla="*/ 1354293 w 2213217"/>
                <a:gd name="connsiteY32-26784" fmla="*/ 5113209 h 7252515"/>
                <a:gd name="connsiteX33-26785" fmla="*/ 1262198 w 2213217"/>
                <a:gd name="connsiteY33-26786" fmla="*/ 5554244 h 7252515"/>
                <a:gd name="connsiteX34-26787" fmla="*/ 1263220 w 2213217"/>
                <a:gd name="connsiteY34-26788" fmla="*/ 6360264 h 7252515"/>
                <a:gd name="connsiteX35-26789" fmla="*/ 1336385 w 2213217"/>
                <a:gd name="connsiteY35-26790" fmla="*/ 6540277 h 7252515"/>
                <a:gd name="connsiteX36-26791" fmla="*/ 1285605 w 2213217"/>
                <a:gd name="connsiteY36-26792" fmla="*/ 6741714 h 7252515"/>
                <a:gd name="connsiteX37-26793" fmla="*/ 1303783 w 2213217"/>
                <a:gd name="connsiteY37-26794" fmla="*/ 6828040 h 7252515"/>
                <a:gd name="connsiteX38-26795" fmla="*/ 1313579 w 2213217"/>
                <a:gd name="connsiteY38-26796" fmla="*/ 7020824 h 7252515"/>
                <a:gd name="connsiteX39-26797" fmla="*/ 1760353 w 2213217"/>
                <a:gd name="connsiteY39-26798" fmla="*/ 7189119 h 7252515"/>
                <a:gd name="connsiteX40-26799" fmla="*/ 2189006 w 2213217"/>
                <a:gd name="connsiteY40-26800" fmla="*/ 7199125 h 7252515"/>
                <a:gd name="connsiteX41-26801" fmla="*/ 2171850 w 2213217"/>
                <a:gd name="connsiteY41-26802" fmla="*/ 7046786 h 7252515"/>
                <a:gd name="connsiteX42-26803" fmla="*/ 1687247 w 2213217"/>
                <a:gd name="connsiteY42-26804" fmla="*/ 6680449 h 7252515"/>
                <a:gd name="connsiteX43-26805" fmla="*/ 1708130 w 2213217"/>
                <a:gd name="connsiteY43-26806" fmla="*/ 6550072 h 7252515"/>
                <a:gd name="connsiteX44-26807" fmla="*/ 1668617 w 2213217"/>
                <a:gd name="connsiteY44-26808" fmla="*/ 6451067 h 7252515"/>
                <a:gd name="connsiteX45-26809" fmla="*/ 1657350 w 2213217"/>
                <a:gd name="connsiteY45-26810" fmla="*/ 6250170 h 7252515"/>
                <a:gd name="connsiteX46-26811" fmla="*/ 1679014 w 2213217"/>
                <a:gd name="connsiteY46-26812" fmla="*/ 5979714 h 7252515"/>
                <a:gd name="connsiteX47-26813" fmla="*/ 1727631 w 2213217"/>
                <a:gd name="connsiteY47-26814" fmla="*/ 5512209 h 7252515"/>
                <a:gd name="connsiteX48-26815" fmla="*/ 1739049 w 2213217"/>
                <a:gd name="connsiteY48-26816" fmla="*/ 5363804 h 7252515"/>
                <a:gd name="connsiteX49-26817" fmla="*/ 1797611 w 2213217"/>
                <a:gd name="connsiteY49-26818" fmla="*/ 5317321 h 7252515"/>
                <a:gd name="connsiteX50-26819" fmla="*/ 1884207 w 2213217"/>
                <a:gd name="connsiteY50-26820" fmla="*/ 5097645 h 7252515"/>
                <a:gd name="connsiteX51-26821" fmla="*/ 1909357 w 2213217"/>
                <a:gd name="connsiteY51-26822" fmla="*/ 4805496 h 7252515"/>
                <a:gd name="connsiteX52-26823" fmla="*/ 1900373 w 2213217"/>
                <a:gd name="connsiteY52-26824" fmla="*/ 4348776 h 7252515"/>
                <a:gd name="connsiteX53-26825" fmla="*/ 1881052 w 2213217"/>
                <a:gd name="connsiteY53-26826" fmla="*/ 3902573 h 7252515"/>
                <a:gd name="connsiteX54-26827" fmla="*/ 1855362 w 2213217"/>
                <a:gd name="connsiteY54-26828" fmla="*/ 3584643 h 7252515"/>
                <a:gd name="connsiteX55-26829" fmla="*/ 2056257 w 2213217"/>
                <a:gd name="connsiteY55-26830" fmla="*/ 2654077 h 7252515"/>
                <a:gd name="connsiteX56-26831" fmla="*/ 2042707 w 2213217"/>
                <a:gd name="connsiteY56-26832" fmla="*/ 2404684 h 7252515"/>
                <a:gd name="connsiteX57-26833" fmla="*/ 1981200 w 2213217"/>
                <a:gd name="connsiteY57-26834" fmla="*/ 1864914 h 7252515"/>
                <a:gd name="connsiteX58-26835" fmla="*/ 1936459 w 2213217"/>
                <a:gd name="connsiteY58-26836" fmla="*/ 1677029 h 7252515"/>
                <a:gd name="connsiteX59-26837" fmla="*/ 1922037 w 2213217"/>
                <a:gd name="connsiteY59-26838" fmla="*/ 1432534 h 7252515"/>
                <a:gd name="connsiteX60-26839" fmla="*/ 1874412 w 2213217"/>
                <a:gd name="connsiteY60-26840" fmla="*/ 1302338 h 7252515"/>
                <a:gd name="connsiteX61-26841" fmla="*/ 1407687 w 2213217"/>
                <a:gd name="connsiteY61-26842" fmla="*/ 1134975 h 7252515"/>
                <a:gd name="connsiteX62-26843" fmla="*/ 1309221 w 2213217"/>
                <a:gd name="connsiteY62-26844" fmla="*/ 1020075 h 7252515"/>
                <a:gd name="connsiteX63-26845" fmla="*/ 1365230 w 2213217"/>
                <a:gd name="connsiteY63-26846" fmla="*/ 821521 h 7252515"/>
                <a:gd name="connsiteX64-26847" fmla="*/ 1433407 w 2213217"/>
                <a:gd name="connsiteY64-26848" fmla="*/ 622909 h 7252515"/>
                <a:gd name="connsiteX65-26849" fmla="*/ 1444916 w 2213217"/>
                <a:gd name="connsiteY65-26850" fmla="*/ 380757 h 7252515"/>
                <a:gd name="connsiteX66-26851" fmla="*/ 1330946 w 2213217"/>
                <a:gd name="connsiteY66-26852" fmla="*/ 143773 h 7252515"/>
                <a:gd name="connsiteX67-26853" fmla="*/ 1063645 w 2213217"/>
                <a:gd name="connsiteY67-26854" fmla="*/ 568 h 7252515"/>
                <a:gd name="connsiteX0-26855" fmla="*/ 1063645 w 2213217"/>
                <a:gd name="connsiteY0-26856" fmla="*/ 568 h 7252515"/>
                <a:gd name="connsiteX1-26857" fmla="*/ 809625 w 2213217"/>
                <a:gd name="connsiteY1-26858" fmla="*/ 116070 h 7252515"/>
                <a:gd name="connsiteX2-26859" fmla="*/ 685800 w 2213217"/>
                <a:gd name="connsiteY2-26860" fmla="*/ 297045 h 7252515"/>
                <a:gd name="connsiteX3-26861" fmla="*/ 704850 w 2213217"/>
                <a:gd name="connsiteY3-26862" fmla="*/ 620895 h 7252515"/>
                <a:gd name="connsiteX4-26863" fmla="*/ 838200 w 2213217"/>
                <a:gd name="connsiteY4-26864" fmla="*/ 897120 h 7252515"/>
                <a:gd name="connsiteX5-26865" fmla="*/ 742950 w 2213217"/>
                <a:gd name="connsiteY5-26866" fmla="*/ 1011420 h 7252515"/>
                <a:gd name="connsiteX6-26867" fmla="*/ 133350 w 2213217"/>
                <a:gd name="connsiteY6-26868" fmla="*/ 1220970 h 7252515"/>
                <a:gd name="connsiteX7-26869" fmla="*/ 0 w 2213217"/>
                <a:gd name="connsiteY7-26870" fmla="*/ 2211570 h 7252515"/>
                <a:gd name="connsiteX8-26871" fmla="*/ 333375 w 2213217"/>
                <a:gd name="connsiteY8-26872" fmla="*/ 3106920 h 7252515"/>
                <a:gd name="connsiteX9-26873" fmla="*/ 247650 w 2213217"/>
                <a:gd name="connsiteY9-26874" fmla="*/ 3840345 h 7252515"/>
                <a:gd name="connsiteX10-26875" fmla="*/ 371475 w 2213217"/>
                <a:gd name="connsiteY10-26876" fmla="*/ 4059420 h 7252515"/>
                <a:gd name="connsiteX11-26877" fmla="*/ 495300 w 2213217"/>
                <a:gd name="connsiteY11-26878" fmla="*/ 4278495 h 7252515"/>
                <a:gd name="connsiteX12-26879" fmla="*/ 476250 w 2213217"/>
                <a:gd name="connsiteY12-26880" fmla="*/ 4735695 h 7252515"/>
                <a:gd name="connsiteX13-26881" fmla="*/ 476250 w 2213217"/>
                <a:gd name="connsiteY13-26882" fmla="*/ 5097645 h 7252515"/>
                <a:gd name="connsiteX14-26883" fmla="*/ 371475 w 2213217"/>
                <a:gd name="connsiteY14-26884" fmla="*/ 6145395 h 7252515"/>
                <a:gd name="connsiteX15-26885" fmla="*/ 371475 w 2213217"/>
                <a:gd name="connsiteY15-26886" fmla="*/ 6621645 h 7252515"/>
                <a:gd name="connsiteX16-26887" fmla="*/ 400050 w 2213217"/>
                <a:gd name="connsiteY16-26888" fmla="*/ 6821670 h 7252515"/>
                <a:gd name="connsiteX17-26889" fmla="*/ 367118 w 2213217"/>
                <a:gd name="connsiteY17-26890" fmla="*/ 6982453 h 7252515"/>
                <a:gd name="connsiteX18-26891" fmla="*/ 605514 w 2213217"/>
                <a:gd name="connsiteY18-26892" fmla="*/ 7244526 h 7252515"/>
                <a:gd name="connsiteX19-26893" fmla="*/ 958269 w 2213217"/>
                <a:gd name="connsiteY19-26894" fmla="*/ 7136926 h 7252515"/>
                <a:gd name="connsiteX20-26895" fmla="*/ 724772 w 2213217"/>
                <a:gd name="connsiteY20-26896" fmla="*/ 6844746 h 7252515"/>
                <a:gd name="connsiteX21-26897" fmla="*/ 753076 w 2213217"/>
                <a:gd name="connsiteY21-26898" fmla="*/ 6579789 h 7252515"/>
                <a:gd name="connsiteX22-26899" fmla="*/ 738924 w 2213217"/>
                <a:gd name="connsiteY22-26900" fmla="*/ 6250170 h 7252515"/>
                <a:gd name="connsiteX23-26901" fmla="*/ 856500 w 2213217"/>
                <a:gd name="connsiteY23-26902" fmla="*/ 5489132 h 7252515"/>
                <a:gd name="connsiteX24-26903" fmla="*/ 906017 w 2213217"/>
                <a:gd name="connsiteY24-26904" fmla="*/ 5380240 h 7252515"/>
                <a:gd name="connsiteX25-26905" fmla="*/ 898504 w 2213217"/>
                <a:gd name="connsiteY25-26906" fmla="*/ 5308938 h 7252515"/>
                <a:gd name="connsiteX26-26907" fmla="*/ 971550 w 2213217"/>
                <a:gd name="connsiteY26-26908" fmla="*/ 5211945 h 7252515"/>
                <a:gd name="connsiteX27-26909" fmla="*/ 973564 w 2213217"/>
                <a:gd name="connsiteY27-26910" fmla="*/ 5069070 h 7252515"/>
                <a:gd name="connsiteX28-26911" fmla="*/ 1129719 w 2213217"/>
                <a:gd name="connsiteY28-26912" fmla="*/ 4378373 h 7252515"/>
                <a:gd name="connsiteX29-26913" fmla="*/ 1276350 w 2213217"/>
                <a:gd name="connsiteY29-26914" fmla="*/ 4649970 h 7252515"/>
                <a:gd name="connsiteX30-26915" fmla="*/ 1341012 w 2213217"/>
                <a:gd name="connsiteY30-26916" fmla="*/ 4880042 h 7252515"/>
                <a:gd name="connsiteX31-26917" fmla="*/ 1310424 w 2213217"/>
                <a:gd name="connsiteY31-26918" fmla="*/ 4973880 h 7252515"/>
                <a:gd name="connsiteX32-26919" fmla="*/ 1354293 w 2213217"/>
                <a:gd name="connsiteY32-26920" fmla="*/ 5113209 h 7252515"/>
                <a:gd name="connsiteX33-26921" fmla="*/ 1262198 w 2213217"/>
                <a:gd name="connsiteY33-26922" fmla="*/ 5554244 h 7252515"/>
                <a:gd name="connsiteX34-26923" fmla="*/ 1263220 w 2213217"/>
                <a:gd name="connsiteY34-26924" fmla="*/ 6360264 h 7252515"/>
                <a:gd name="connsiteX35-26925" fmla="*/ 1336385 w 2213217"/>
                <a:gd name="connsiteY35-26926" fmla="*/ 6540277 h 7252515"/>
                <a:gd name="connsiteX36-26927" fmla="*/ 1285605 w 2213217"/>
                <a:gd name="connsiteY36-26928" fmla="*/ 6741714 h 7252515"/>
                <a:gd name="connsiteX37-26929" fmla="*/ 1303783 w 2213217"/>
                <a:gd name="connsiteY37-26930" fmla="*/ 6828040 h 7252515"/>
                <a:gd name="connsiteX38-26931" fmla="*/ 1313579 w 2213217"/>
                <a:gd name="connsiteY38-26932" fmla="*/ 7020824 h 7252515"/>
                <a:gd name="connsiteX39-26933" fmla="*/ 1760353 w 2213217"/>
                <a:gd name="connsiteY39-26934" fmla="*/ 7189119 h 7252515"/>
                <a:gd name="connsiteX40-26935" fmla="*/ 2189006 w 2213217"/>
                <a:gd name="connsiteY40-26936" fmla="*/ 7199125 h 7252515"/>
                <a:gd name="connsiteX41-26937" fmla="*/ 2171850 w 2213217"/>
                <a:gd name="connsiteY41-26938" fmla="*/ 7046786 h 7252515"/>
                <a:gd name="connsiteX42-26939" fmla="*/ 1687247 w 2213217"/>
                <a:gd name="connsiteY42-26940" fmla="*/ 6680449 h 7252515"/>
                <a:gd name="connsiteX43-26941" fmla="*/ 1708130 w 2213217"/>
                <a:gd name="connsiteY43-26942" fmla="*/ 6550072 h 7252515"/>
                <a:gd name="connsiteX44-26943" fmla="*/ 1668617 w 2213217"/>
                <a:gd name="connsiteY44-26944" fmla="*/ 6451067 h 7252515"/>
                <a:gd name="connsiteX45-26945" fmla="*/ 1657350 w 2213217"/>
                <a:gd name="connsiteY45-26946" fmla="*/ 6250170 h 7252515"/>
                <a:gd name="connsiteX46-26947" fmla="*/ 1679014 w 2213217"/>
                <a:gd name="connsiteY46-26948" fmla="*/ 5979714 h 7252515"/>
                <a:gd name="connsiteX47-26949" fmla="*/ 1727631 w 2213217"/>
                <a:gd name="connsiteY47-26950" fmla="*/ 5512209 h 7252515"/>
                <a:gd name="connsiteX48-26951" fmla="*/ 1739049 w 2213217"/>
                <a:gd name="connsiteY48-26952" fmla="*/ 5363804 h 7252515"/>
                <a:gd name="connsiteX49-26953" fmla="*/ 1797611 w 2213217"/>
                <a:gd name="connsiteY49-26954" fmla="*/ 5317321 h 7252515"/>
                <a:gd name="connsiteX50-26955" fmla="*/ 1884207 w 2213217"/>
                <a:gd name="connsiteY50-26956" fmla="*/ 5097645 h 7252515"/>
                <a:gd name="connsiteX51-26957" fmla="*/ 1909357 w 2213217"/>
                <a:gd name="connsiteY51-26958" fmla="*/ 4805496 h 7252515"/>
                <a:gd name="connsiteX52-26959" fmla="*/ 1900373 w 2213217"/>
                <a:gd name="connsiteY52-26960" fmla="*/ 4348776 h 7252515"/>
                <a:gd name="connsiteX53-26961" fmla="*/ 1881052 w 2213217"/>
                <a:gd name="connsiteY53-26962" fmla="*/ 3902573 h 7252515"/>
                <a:gd name="connsiteX54-26963" fmla="*/ 1855362 w 2213217"/>
                <a:gd name="connsiteY54-26964" fmla="*/ 3584643 h 7252515"/>
                <a:gd name="connsiteX55-26965" fmla="*/ 2056257 w 2213217"/>
                <a:gd name="connsiteY55-26966" fmla="*/ 2654077 h 7252515"/>
                <a:gd name="connsiteX56-26967" fmla="*/ 2042707 w 2213217"/>
                <a:gd name="connsiteY56-26968" fmla="*/ 2404684 h 7252515"/>
                <a:gd name="connsiteX57-26969" fmla="*/ 1981200 w 2213217"/>
                <a:gd name="connsiteY57-26970" fmla="*/ 1864914 h 7252515"/>
                <a:gd name="connsiteX58-26971" fmla="*/ 1936459 w 2213217"/>
                <a:gd name="connsiteY58-26972" fmla="*/ 1677029 h 7252515"/>
                <a:gd name="connsiteX59-26973" fmla="*/ 1922037 w 2213217"/>
                <a:gd name="connsiteY59-26974" fmla="*/ 1432534 h 7252515"/>
                <a:gd name="connsiteX60-26975" fmla="*/ 1874412 w 2213217"/>
                <a:gd name="connsiteY60-26976" fmla="*/ 1302338 h 7252515"/>
                <a:gd name="connsiteX61-26977" fmla="*/ 1407687 w 2213217"/>
                <a:gd name="connsiteY61-26978" fmla="*/ 1134975 h 7252515"/>
                <a:gd name="connsiteX62-26979" fmla="*/ 1309221 w 2213217"/>
                <a:gd name="connsiteY62-26980" fmla="*/ 1020075 h 7252515"/>
                <a:gd name="connsiteX63-26981" fmla="*/ 1365230 w 2213217"/>
                <a:gd name="connsiteY63-26982" fmla="*/ 821521 h 7252515"/>
                <a:gd name="connsiteX64-26983" fmla="*/ 1433407 w 2213217"/>
                <a:gd name="connsiteY64-26984" fmla="*/ 622909 h 7252515"/>
                <a:gd name="connsiteX65-26985" fmla="*/ 1444916 w 2213217"/>
                <a:gd name="connsiteY65-26986" fmla="*/ 380757 h 7252515"/>
                <a:gd name="connsiteX66-26987" fmla="*/ 1330946 w 2213217"/>
                <a:gd name="connsiteY66-26988" fmla="*/ 143773 h 7252515"/>
                <a:gd name="connsiteX67-26989" fmla="*/ 1063645 w 2213217"/>
                <a:gd name="connsiteY67-26990" fmla="*/ 568 h 7252515"/>
                <a:gd name="connsiteX0-26991" fmla="*/ 1063645 w 2213217"/>
                <a:gd name="connsiteY0-26992" fmla="*/ 568 h 7252515"/>
                <a:gd name="connsiteX1-26993" fmla="*/ 809625 w 2213217"/>
                <a:gd name="connsiteY1-26994" fmla="*/ 116070 h 7252515"/>
                <a:gd name="connsiteX2-26995" fmla="*/ 685800 w 2213217"/>
                <a:gd name="connsiteY2-26996" fmla="*/ 297045 h 7252515"/>
                <a:gd name="connsiteX3-26997" fmla="*/ 704850 w 2213217"/>
                <a:gd name="connsiteY3-26998" fmla="*/ 620895 h 7252515"/>
                <a:gd name="connsiteX4-26999" fmla="*/ 838200 w 2213217"/>
                <a:gd name="connsiteY4-27000" fmla="*/ 897120 h 7252515"/>
                <a:gd name="connsiteX5-27001" fmla="*/ 742950 w 2213217"/>
                <a:gd name="connsiteY5-27002" fmla="*/ 1011420 h 7252515"/>
                <a:gd name="connsiteX6-27003" fmla="*/ 133350 w 2213217"/>
                <a:gd name="connsiteY6-27004" fmla="*/ 1220970 h 7252515"/>
                <a:gd name="connsiteX7-27005" fmla="*/ 0 w 2213217"/>
                <a:gd name="connsiteY7-27006" fmla="*/ 2211570 h 7252515"/>
                <a:gd name="connsiteX8-27007" fmla="*/ 333375 w 2213217"/>
                <a:gd name="connsiteY8-27008" fmla="*/ 3106920 h 7252515"/>
                <a:gd name="connsiteX9-27009" fmla="*/ 247650 w 2213217"/>
                <a:gd name="connsiteY9-27010" fmla="*/ 3840345 h 7252515"/>
                <a:gd name="connsiteX10-27011" fmla="*/ 371475 w 2213217"/>
                <a:gd name="connsiteY10-27012" fmla="*/ 4059420 h 7252515"/>
                <a:gd name="connsiteX11-27013" fmla="*/ 495300 w 2213217"/>
                <a:gd name="connsiteY11-27014" fmla="*/ 4278495 h 7252515"/>
                <a:gd name="connsiteX12-27015" fmla="*/ 476250 w 2213217"/>
                <a:gd name="connsiteY12-27016" fmla="*/ 4735695 h 7252515"/>
                <a:gd name="connsiteX13-27017" fmla="*/ 476250 w 2213217"/>
                <a:gd name="connsiteY13-27018" fmla="*/ 5097645 h 7252515"/>
                <a:gd name="connsiteX14-27019" fmla="*/ 371475 w 2213217"/>
                <a:gd name="connsiteY14-27020" fmla="*/ 6145395 h 7252515"/>
                <a:gd name="connsiteX15-27021" fmla="*/ 371475 w 2213217"/>
                <a:gd name="connsiteY15-27022" fmla="*/ 6621645 h 7252515"/>
                <a:gd name="connsiteX16-27023" fmla="*/ 400050 w 2213217"/>
                <a:gd name="connsiteY16-27024" fmla="*/ 6821670 h 7252515"/>
                <a:gd name="connsiteX17-27025" fmla="*/ 367118 w 2213217"/>
                <a:gd name="connsiteY17-27026" fmla="*/ 6982453 h 7252515"/>
                <a:gd name="connsiteX18-27027" fmla="*/ 605514 w 2213217"/>
                <a:gd name="connsiteY18-27028" fmla="*/ 7244526 h 7252515"/>
                <a:gd name="connsiteX19-27029" fmla="*/ 958269 w 2213217"/>
                <a:gd name="connsiteY19-27030" fmla="*/ 7136926 h 7252515"/>
                <a:gd name="connsiteX20-27031" fmla="*/ 724772 w 2213217"/>
                <a:gd name="connsiteY20-27032" fmla="*/ 6844746 h 7252515"/>
                <a:gd name="connsiteX21-27033" fmla="*/ 753076 w 2213217"/>
                <a:gd name="connsiteY21-27034" fmla="*/ 6579789 h 7252515"/>
                <a:gd name="connsiteX22-27035" fmla="*/ 738924 w 2213217"/>
                <a:gd name="connsiteY22-27036" fmla="*/ 6250170 h 7252515"/>
                <a:gd name="connsiteX23-27037" fmla="*/ 856500 w 2213217"/>
                <a:gd name="connsiteY23-27038" fmla="*/ 5489132 h 7252515"/>
                <a:gd name="connsiteX24-27039" fmla="*/ 906017 w 2213217"/>
                <a:gd name="connsiteY24-27040" fmla="*/ 5380240 h 7252515"/>
                <a:gd name="connsiteX25-27041" fmla="*/ 898504 w 2213217"/>
                <a:gd name="connsiteY25-27042" fmla="*/ 5308938 h 7252515"/>
                <a:gd name="connsiteX26-27043" fmla="*/ 971550 w 2213217"/>
                <a:gd name="connsiteY26-27044" fmla="*/ 5211945 h 7252515"/>
                <a:gd name="connsiteX27-27045" fmla="*/ 973564 w 2213217"/>
                <a:gd name="connsiteY27-27046" fmla="*/ 5069070 h 7252515"/>
                <a:gd name="connsiteX28-27047" fmla="*/ 1129719 w 2213217"/>
                <a:gd name="connsiteY28-27048" fmla="*/ 4378373 h 7252515"/>
                <a:gd name="connsiteX29-27049" fmla="*/ 1276350 w 2213217"/>
                <a:gd name="connsiteY29-27050" fmla="*/ 4649970 h 7252515"/>
                <a:gd name="connsiteX30-27051" fmla="*/ 1341012 w 2213217"/>
                <a:gd name="connsiteY30-27052" fmla="*/ 4880042 h 7252515"/>
                <a:gd name="connsiteX31-27053" fmla="*/ 1310424 w 2213217"/>
                <a:gd name="connsiteY31-27054" fmla="*/ 4973880 h 7252515"/>
                <a:gd name="connsiteX32-27055" fmla="*/ 1354293 w 2213217"/>
                <a:gd name="connsiteY32-27056" fmla="*/ 5113209 h 7252515"/>
                <a:gd name="connsiteX33-27057" fmla="*/ 1262198 w 2213217"/>
                <a:gd name="connsiteY33-27058" fmla="*/ 5554244 h 7252515"/>
                <a:gd name="connsiteX34-27059" fmla="*/ 1263220 w 2213217"/>
                <a:gd name="connsiteY34-27060" fmla="*/ 6360264 h 7252515"/>
                <a:gd name="connsiteX35-27061" fmla="*/ 1336385 w 2213217"/>
                <a:gd name="connsiteY35-27062" fmla="*/ 6540277 h 7252515"/>
                <a:gd name="connsiteX36-27063" fmla="*/ 1285605 w 2213217"/>
                <a:gd name="connsiteY36-27064" fmla="*/ 6741714 h 7252515"/>
                <a:gd name="connsiteX37-27065" fmla="*/ 1303783 w 2213217"/>
                <a:gd name="connsiteY37-27066" fmla="*/ 6828040 h 7252515"/>
                <a:gd name="connsiteX38-27067" fmla="*/ 1313579 w 2213217"/>
                <a:gd name="connsiteY38-27068" fmla="*/ 7020824 h 7252515"/>
                <a:gd name="connsiteX39-27069" fmla="*/ 1760353 w 2213217"/>
                <a:gd name="connsiteY39-27070" fmla="*/ 7189119 h 7252515"/>
                <a:gd name="connsiteX40-27071" fmla="*/ 2189006 w 2213217"/>
                <a:gd name="connsiteY40-27072" fmla="*/ 7199125 h 7252515"/>
                <a:gd name="connsiteX41-27073" fmla="*/ 2171850 w 2213217"/>
                <a:gd name="connsiteY41-27074" fmla="*/ 7046786 h 7252515"/>
                <a:gd name="connsiteX42-27075" fmla="*/ 1687247 w 2213217"/>
                <a:gd name="connsiteY42-27076" fmla="*/ 6680449 h 7252515"/>
                <a:gd name="connsiteX43-27077" fmla="*/ 1708130 w 2213217"/>
                <a:gd name="connsiteY43-27078" fmla="*/ 6550072 h 7252515"/>
                <a:gd name="connsiteX44-27079" fmla="*/ 1668617 w 2213217"/>
                <a:gd name="connsiteY44-27080" fmla="*/ 6451067 h 7252515"/>
                <a:gd name="connsiteX45-27081" fmla="*/ 1657350 w 2213217"/>
                <a:gd name="connsiteY45-27082" fmla="*/ 6250170 h 7252515"/>
                <a:gd name="connsiteX46-27083" fmla="*/ 1679014 w 2213217"/>
                <a:gd name="connsiteY46-27084" fmla="*/ 5979714 h 7252515"/>
                <a:gd name="connsiteX47-27085" fmla="*/ 1727631 w 2213217"/>
                <a:gd name="connsiteY47-27086" fmla="*/ 5512209 h 7252515"/>
                <a:gd name="connsiteX48-27087" fmla="*/ 1739049 w 2213217"/>
                <a:gd name="connsiteY48-27088" fmla="*/ 5363804 h 7252515"/>
                <a:gd name="connsiteX49-27089" fmla="*/ 1797611 w 2213217"/>
                <a:gd name="connsiteY49-27090" fmla="*/ 5317321 h 7252515"/>
                <a:gd name="connsiteX50-27091" fmla="*/ 1884207 w 2213217"/>
                <a:gd name="connsiteY50-27092" fmla="*/ 5097645 h 7252515"/>
                <a:gd name="connsiteX51-27093" fmla="*/ 1909357 w 2213217"/>
                <a:gd name="connsiteY51-27094" fmla="*/ 4805496 h 7252515"/>
                <a:gd name="connsiteX52-27095" fmla="*/ 1900373 w 2213217"/>
                <a:gd name="connsiteY52-27096" fmla="*/ 4348776 h 7252515"/>
                <a:gd name="connsiteX53-27097" fmla="*/ 1881052 w 2213217"/>
                <a:gd name="connsiteY53-27098" fmla="*/ 3902573 h 7252515"/>
                <a:gd name="connsiteX54-27099" fmla="*/ 1855362 w 2213217"/>
                <a:gd name="connsiteY54-27100" fmla="*/ 3584643 h 7252515"/>
                <a:gd name="connsiteX55-27101" fmla="*/ 2056257 w 2213217"/>
                <a:gd name="connsiteY55-27102" fmla="*/ 2654077 h 7252515"/>
                <a:gd name="connsiteX56-27103" fmla="*/ 2042707 w 2213217"/>
                <a:gd name="connsiteY56-27104" fmla="*/ 2404684 h 7252515"/>
                <a:gd name="connsiteX57-27105" fmla="*/ 1981200 w 2213217"/>
                <a:gd name="connsiteY57-27106" fmla="*/ 1864914 h 7252515"/>
                <a:gd name="connsiteX58-27107" fmla="*/ 1936459 w 2213217"/>
                <a:gd name="connsiteY58-27108" fmla="*/ 1677029 h 7252515"/>
                <a:gd name="connsiteX59-27109" fmla="*/ 1922037 w 2213217"/>
                <a:gd name="connsiteY59-27110" fmla="*/ 1432534 h 7252515"/>
                <a:gd name="connsiteX60-27111" fmla="*/ 1874412 w 2213217"/>
                <a:gd name="connsiteY60-27112" fmla="*/ 1302338 h 7252515"/>
                <a:gd name="connsiteX61-27113" fmla="*/ 1407687 w 2213217"/>
                <a:gd name="connsiteY61-27114" fmla="*/ 1134975 h 7252515"/>
                <a:gd name="connsiteX62-27115" fmla="*/ 1309221 w 2213217"/>
                <a:gd name="connsiteY62-27116" fmla="*/ 1020075 h 7252515"/>
                <a:gd name="connsiteX63-27117" fmla="*/ 1365230 w 2213217"/>
                <a:gd name="connsiteY63-27118" fmla="*/ 821521 h 7252515"/>
                <a:gd name="connsiteX64-27119" fmla="*/ 1433407 w 2213217"/>
                <a:gd name="connsiteY64-27120" fmla="*/ 622909 h 7252515"/>
                <a:gd name="connsiteX65-27121" fmla="*/ 1444916 w 2213217"/>
                <a:gd name="connsiteY65-27122" fmla="*/ 380757 h 7252515"/>
                <a:gd name="connsiteX66-27123" fmla="*/ 1330946 w 2213217"/>
                <a:gd name="connsiteY66-27124" fmla="*/ 143773 h 7252515"/>
                <a:gd name="connsiteX67-27125" fmla="*/ 1063645 w 2213217"/>
                <a:gd name="connsiteY67-27126" fmla="*/ 568 h 7252515"/>
                <a:gd name="connsiteX0-27127" fmla="*/ 1063645 w 2213217"/>
                <a:gd name="connsiteY0-27128" fmla="*/ 568 h 7252515"/>
                <a:gd name="connsiteX1-27129" fmla="*/ 809625 w 2213217"/>
                <a:gd name="connsiteY1-27130" fmla="*/ 116070 h 7252515"/>
                <a:gd name="connsiteX2-27131" fmla="*/ 685800 w 2213217"/>
                <a:gd name="connsiteY2-27132" fmla="*/ 297045 h 7252515"/>
                <a:gd name="connsiteX3-27133" fmla="*/ 704850 w 2213217"/>
                <a:gd name="connsiteY3-27134" fmla="*/ 620895 h 7252515"/>
                <a:gd name="connsiteX4-27135" fmla="*/ 838200 w 2213217"/>
                <a:gd name="connsiteY4-27136" fmla="*/ 897120 h 7252515"/>
                <a:gd name="connsiteX5-27137" fmla="*/ 742950 w 2213217"/>
                <a:gd name="connsiteY5-27138" fmla="*/ 1011420 h 7252515"/>
                <a:gd name="connsiteX6-27139" fmla="*/ 133350 w 2213217"/>
                <a:gd name="connsiteY6-27140" fmla="*/ 1220970 h 7252515"/>
                <a:gd name="connsiteX7-27141" fmla="*/ 0 w 2213217"/>
                <a:gd name="connsiteY7-27142" fmla="*/ 2211570 h 7252515"/>
                <a:gd name="connsiteX8-27143" fmla="*/ 333375 w 2213217"/>
                <a:gd name="connsiteY8-27144" fmla="*/ 3106920 h 7252515"/>
                <a:gd name="connsiteX9-27145" fmla="*/ 247650 w 2213217"/>
                <a:gd name="connsiteY9-27146" fmla="*/ 3840345 h 7252515"/>
                <a:gd name="connsiteX10-27147" fmla="*/ 371475 w 2213217"/>
                <a:gd name="connsiteY10-27148" fmla="*/ 4059420 h 7252515"/>
                <a:gd name="connsiteX11-27149" fmla="*/ 495300 w 2213217"/>
                <a:gd name="connsiteY11-27150" fmla="*/ 4278495 h 7252515"/>
                <a:gd name="connsiteX12-27151" fmla="*/ 476250 w 2213217"/>
                <a:gd name="connsiteY12-27152" fmla="*/ 4735695 h 7252515"/>
                <a:gd name="connsiteX13-27153" fmla="*/ 476250 w 2213217"/>
                <a:gd name="connsiteY13-27154" fmla="*/ 5097645 h 7252515"/>
                <a:gd name="connsiteX14-27155" fmla="*/ 371475 w 2213217"/>
                <a:gd name="connsiteY14-27156" fmla="*/ 6145395 h 7252515"/>
                <a:gd name="connsiteX15-27157" fmla="*/ 371475 w 2213217"/>
                <a:gd name="connsiteY15-27158" fmla="*/ 6621645 h 7252515"/>
                <a:gd name="connsiteX16-27159" fmla="*/ 420242 w 2213217"/>
                <a:gd name="connsiteY16-27160" fmla="*/ 6827439 h 7252515"/>
                <a:gd name="connsiteX17-27161" fmla="*/ 367118 w 2213217"/>
                <a:gd name="connsiteY17-27162" fmla="*/ 6982453 h 7252515"/>
                <a:gd name="connsiteX18-27163" fmla="*/ 605514 w 2213217"/>
                <a:gd name="connsiteY18-27164" fmla="*/ 7244526 h 7252515"/>
                <a:gd name="connsiteX19-27165" fmla="*/ 958269 w 2213217"/>
                <a:gd name="connsiteY19-27166" fmla="*/ 7136926 h 7252515"/>
                <a:gd name="connsiteX20-27167" fmla="*/ 724772 w 2213217"/>
                <a:gd name="connsiteY20-27168" fmla="*/ 6844746 h 7252515"/>
                <a:gd name="connsiteX21-27169" fmla="*/ 753076 w 2213217"/>
                <a:gd name="connsiteY21-27170" fmla="*/ 6579789 h 7252515"/>
                <a:gd name="connsiteX22-27171" fmla="*/ 738924 w 2213217"/>
                <a:gd name="connsiteY22-27172" fmla="*/ 6250170 h 7252515"/>
                <a:gd name="connsiteX23-27173" fmla="*/ 856500 w 2213217"/>
                <a:gd name="connsiteY23-27174" fmla="*/ 5489132 h 7252515"/>
                <a:gd name="connsiteX24-27175" fmla="*/ 906017 w 2213217"/>
                <a:gd name="connsiteY24-27176" fmla="*/ 5380240 h 7252515"/>
                <a:gd name="connsiteX25-27177" fmla="*/ 898504 w 2213217"/>
                <a:gd name="connsiteY25-27178" fmla="*/ 5308938 h 7252515"/>
                <a:gd name="connsiteX26-27179" fmla="*/ 971550 w 2213217"/>
                <a:gd name="connsiteY26-27180" fmla="*/ 5211945 h 7252515"/>
                <a:gd name="connsiteX27-27181" fmla="*/ 973564 w 2213217"/>
                <a:gd name="connsiteY27-27182" fmla="*/ 5069070 h 7252515"/>
                <a:gd name="connsiteX28-27183" fmla="*/ 1129719 w 2213217"/>
                <a:gd name="connsiteY28-27184" fmla="*/ 4378373 h 7252515"/>
                <a:gd name="connsiteX29-27185" fmla="*/ 1276350 w 2213217"/>
                <a:gd name="connsiteY29-27186" fmla="*/ 4649970 h 7252515"/>
                <a:gd name="connsiteX30-27187" fmla="*/ 1341012 w 2213217"/>
                <a:gd name="connsiteY30-27188" fmla="*/ 4880042 h 7252515"/>
                <a:gd name="connsiteX31-27189" fmla="*/ 1310424 w 2213217"/>
                <a:gd name="connsiteY31-27190" fmla="*/ 4973880 h 7252515"/>
                <a:gd name="connsiteX32-27191" fmla="*/ 1354293 w 2213217"/>
                <a:gd name="connsiteY32-27192" fmla="*/ 5113209 h 7252515"/>
                <a:gd name="connsiteX33-27193" fmla="*/ 1262198 w 2213217"/>
                <a:gd name="connsiteY33-27194" fmla="*/ 5554244 h 7252515"/>
                <a:gd name="connsiteX34-27195" fmla="*/ 1263220 w 2213217"/>
                <a:gd name="connsiteY34-27196" fmla="*/ 6360264 h 7252515"/>
                <a:gd name="connsiteX35-27197" fmla="*/ 1336385 w 2213217"/>
                <a:gd name="connsiteY35-27198" fmla="*/ 6540277 h 7252515"/>
                <a:gd name="connsiteX36-27199" fmla="*/ 1285605 w 2213217"/>
                <a:gd name="connsiteY36-27200" fmla="*/ 6741714 h 7252515"/>
                <a:gd name="connsiteX37-27201" fmla="*/ 1303783 w 2213217"/>
                <a:gd name="connsiteY37-27202" fmla="*/ 6828040 h 7252515"/>
                <a:gd name="connsiteX38-27203" fmla="*/ 1313579 w 2213217"/>
                <a:gd name="connsiteY38-27204" fmla="*/ 7020824 h 7252515"/>
                <a:gd name="connsiteX39-27205" fmla="*/ 1760353 w 2213217"/>
                <a:gd name="connsiteY39-27206" fmla="*/ 7189119 h 7252515"/>
                <a:gd name="connsiteX40-27207" fmla="*/ 2189006 w 2213217"/>
                <a:gd name="connsiteY40-27208" fmla="*/ 7199125 h 7252515"/>
                <a:gd name="connsiteX41-27209" fmla="*/ 2171850 w 2213217"/>
                <a:gd name="connsiteY41-27210" fmla="*/ 7046786 h 7252515"/>
                <a:gd name="connsiteX42-27211" fmla="*/ 1687247 w 2213217"/>
                <a:gd name="connsiteY42-27212" fmla="*/ 6680449 h 7252515"/>
                <a:gd name="connsiteX43-27213" fmla="*/ 1708130 w 2213217"/>
                <a:gd name="connsiteY43-27214" fmla="*/ 6550072 h 7252515"/>
                <a:gd name="connsiteX44-27215" fmla="*/ 1668617 w 2213217"/>
                <a:gd name="connsiteY44-27216" fmla="*/ 6451067 h 7252515"/>
                <a:gd name="connsiteX45-27217" fmla="*/ 1657350 w 2213217"/>
                <a:gd name="connsiteY45-27218" fmla="*/ 6250170 h 7252515"/>
                <a:gd name="connsiteX46-27219" fmla="*/ 1679014 w 2213217"/>
                <a:gd name="connsiteY46-27220" fmla="*/ 5979714 h 7252515"/>
                <a:gd name="connsiteX47-27221" fmla="*/ 1727631 w 2213217"/>
                <a:gd name="connsiteY47-27222" fmla="*/ 5512209 h 7252515"/>
                <a:gd name="connsiteX48-27223" fmla="*/ 1739049 w 2213217"/>
                <a:gd name="connsiteY48-27224" fmla="*/ 5363804 h 7252515"/>
                <a:gd name="connsiteX49-27225" fmla="*/ 1797611 w 2213217"/>
                <a:gd name="connsiteY49-27226" fmla="*/ 5317321 h 7252515"/>
                <a:gd name="connsiteX50-27227" fmla="*/ 1884207 w 2213217"/>
                <a:gd name="connsiteY50-27228" fmla="*/ 5097645 h 7252515"/>
                <a:gd name="connsiteX51-27229" fmla="*/ 1909357 w 2213217"/>
                <a:gd name="connsiteY51-27230" fmla="*/ 4805496 h 7252515"/>
                <a:gd name="connsiteX52-27231" fmla="*/ 1900373 w 2213217"/>
                <a:gd name="connsiteY52-27232" fmla="*/ 4348776 h 7252515"/>
                <a:gd name="connsiteX53-27233" fmla="*/ 1881052 w 2213217"/>
                <a:gd name="connsiteY53-27234" fmla="*/ 3902573 h 7252515"/>
                <a:gd name="connsiteX54-27235" fmla="*/ 1855362 w 2213217"/>
                <a:gd name="connsiteY54-27236" fmla="*/ 3584643 h 7252515"/>
                <a:gd name="connsiteX55-27237" fmla="*/ 2056257 w 2213217"/>
                <a:gd name="connsiteY55-27238" fmla="*/ 2654077 h 7252515"/>
                <a:gd name="connsiteX56-27239" fmla="*/ 2042707 w 2213217"/>
                <a:gd name="connsiteY56-27240" fmla="*/ 2404684 h 7252515"/>
                <a:gd name="connsiteX57-27241" fmla="*/ 1981200 w 2213217"/>
                <a:gd name="connsiteY57-27242" fmla="*/ 1864914 h 7252515"/>
                <a:gd name="connsiteX58-27243" fmla="*/ 1936459 w 2213217"/>
                <a:gd name="connsiteY58-27244" fmla="*/ 1677029 h 7252515"/>
                <a:gd name="connsiteX59-27245" fmla="*/ 1922037 w 2213217"/>
                <a:gd name="connsiteY59-27246" fmla="*/ 1432534 h 7252515"/>
                <a:gd name="connsiteX60-27247" fmla="*/ 1874412 w 2213217"/>
                <a:gd name="connsiteY60-27248" fmla="*/ 1302338 h 7252515"/>
                <a:gd name="connsiteX61-27249" fmla="*/ 1407687 w 2213217"/>
                <a:gd name="connsiteY61-27250" fmla="*/ 1134975 h 7252515"/>
                <a:gd name="connsiteX62-27251" fmla="*/ 1309221 w 2213217"/>
                <a:gd name="connsiteY62-27252" fmla="*/ 1020075 h 7252515"/>
                <a:gd name="connsiteX63-27253" fmla="*/ 1365230 w 2213217"/>
                <a:gd name="connsiteY63-27254" fmla="*/ 821521 h 7252515"/>
                <a:gd name="connsiteX64-27255" fmla="*/ 1433407 w 2213217"/>
                <a:gd name="connsiteY64-27256" fmla="*/ 622909 h 7252515"/>
                <a:gd name="connsiteX65-27257" fmla="*/ 1444916 w 2213217"/>
                <a:gd name="connsiteY65-27258" fmla="*/ 380757 h 7252515"/>
                <a:gd name="connsiteX66-27259" fmla="*/ 1330946 w 2213217"/>
                <a:gd name="connsiteY66-27260" fmla="*/ 143773 h 7252515"/>
                <a:gd name="connsiteX67-27261" fmla="*/ 1063645 w 2213217"/>
                <a:gd name="connsiteY67-27262" fmla="*/ 568 h 7252515"/>
                <a:gd name="connsiteX0-27263" fmla="*/ 1063645 w 2213217"/>
                <a:gd name="connsiteY0-27264" fmla="*/ 568 h 7252515"/>
                <a:gd name="connsiteX1-27265" fmla="*/ 809625 w 2213217"/>
                <a:gd name="connsiteY1-27266" fmla="*/ 116070 h 7252515"/>
                <a:gd name="connsiteX2-27267" fmla="*/ 685800 w 2213217"/>
                <a:gd name="connsiteY2-27268" fmla="*/ 297045 h 7252515"/>
                <a:gd name="connsiteX3-27269" fmla="*/ 704850 w 2213217"/>
                <a:gd name="connsiteY3-27270" fmla="*/ 620895 h 7252515"/>
                <a:gd name="connsiteX4-27271" fmla="*/ 838200 w 2213217"/>
                <a:gd name="connsiteY4-27272" fmla="*/ 897120 h 7252515"/>
                <a:gd name="connsiteX5-27273" fmla="*/ 742950 w 2213217"/>
                <a:gd name="connsiteY5-27274" fmla="*/ 1011420 h 7252515"/>
                <a:gd name="connsiteX6-27275" fmla="*/ 133350 w 2213217"/>
                <a:gd name="connsiteY6-27276" fmla="*/ 1220970 h 7252515"/>
                <a:gd name="connsiteX7-27277" fmla="*/ 0 w 2213217"/>
                <a:gd name="connsiteY7-27278" fmla="*/ 2211570 h 7252515"/>
                <a:gd name="connsiteX8-27279" fmla="*/ 333375 w 2213217"/>
                <a:gd name="connsiteY8-27280" fmla="*/ 3106920 h 7252515"/>
                <a:gd name="connsiteX9-27281" fmla="*/ 247650 w 2213217"/>
                <a:gd name="connsiteY9-27282" fmla="*/ 3840345 h 7252515"/>
                <a:gd name="connsiteX10-27283" fmla="*/ 371475 w 2213217"/>
                <a:gd name="connsiteY10-27284" fmla="*/ 4059420 h 7252515"/>
                <a:gd name="connsiteX11-27285" fmla="*/ 495300 w 2213217"/>
                <a:gd name="connsiteY11-27286" fmla="*/ 4278495 h 7252515"/>
                <a:gd name="connsiteX12-27287" fmla="*/ 476250 w 2213217"/>
                <a:gd name="connsiteY12-27288" fmla="*/ 4735695 h 7252515"/>
                <a:gd name="connsiteX13-27289" fmla="*/ 476250 w 2213217"/>
                <a:gd name="connsiteY13-27290" fmla="*/ 5097645 h 7252515"/>
                <a:gd name="connsiteX14-27291" fmla="*/ 371475 w 2213217"/>
                <a:gd name="connsiteY14-27292" fmla="*/ 6145395 h 7252515"/>
                <a:gd name="connsiteX15-27293" fmla="*/ 371475 w 2213217"/>
                <a:gd name="connsiteY15-27294" fmla="*/ 6621645 h 7252515"/>
                <a:gd name="connsiteX16-27295" fmla="*/ 420242 w 2213217"/>
                <a:gd name="connsiteY16-27296" fmla="*/ 6827439 h 7252515"/>
                <a:gd name="connsiteX17-27297" fmla="*/ 367118 w 2213217"/>
                <a:gd name="connsiteY17-27298" fmla="*/ 6982453 h 7252515"/>
                <a:gd name="connsiteX18-27299" fmla="*/ 605514 w 2213217"/>
                <a:gd name="connsiteY18-27300" fmla="*/ 7244526 h 7252515"/>
                <a:gd name="connsiteX19-27301" fmla="*/ 958269 w 2213217"/>
                <a:gd name="connsiteY19-27302" fmla="*/ 7136926 h 7252515"/>
                <a:gd name="connsiteX20-27303" fmla="*/ 724772 w 2213217"/>
                <a:gd name="connsiteY20-27304" fmla="*/ 6844746 h 7252515"/>
                <a:gd name="connsiteX21-27305" fmla="*/ 753076 w 2213217"/>
                <a:gd name="connsiteY21-27306" fmla="*/ 6579789 h 7252515"/>
                <a:gd name="connsiteX22-27307" fmla="*/ 738924 w 2213217"/>
                <a:gd name="connsiteY22-27308" fmla="*/ 6250170 h 7252515"/>
                <a:gd name="connsiteX23-27309" fmla="*/ 856500 w 2213217"/>
                <a:gd name="connsiteY23-27310" fmla="*/ 5489132 h 7252515"/>
                <a:gd name="connsiteX24-27311" fmla="*/ 906017 w 2213217"/>
                <a:gd name="connsiteY24-27312" fmla="*/ 5380240 h 7252515"/>
                <a:gd name="connsiteX25-27313" fmla="*/ 898504 w 2213217"/>
                <a:gd name="connsiteY25-27314" fmla="*/ 5308938 h 7252515"/>
                <a:gd name="connsiteX26-27315" fmla="*/ 971550 w 2213217"/>
                <a:gd name="connsiteY26-27316" fmla="*/ 5211945 h 7252515"/>
                <a:gd name="connsiteX27-27317" fmla="*/ 973564 w 2213217"/>
                <a:gd name="connsiteY27-27318" fmla="*/ 5069070 h 7252515"/>
                <a:gd name="connsiteX28-27319" fmla="*/ 1129719 w 2213217"/>
                <a:gd name="connsiteY28-27320" fmla="*/ 4378373 h 7252515"/>
                <a:gd name="connsiteX29-27321" fmla="*/ 1276350 w 2213217"/>
                <a:gd name="connsiteY29-27322" fmla="*/ 4649970 h 7252515"/>
                <a:gd name="connsiteX30-27323" fmla="*/ 1341012 w 2213217"/>
                <a:gd name="connsiteY30-27324" fmla="*/ 4880042 h 7252515"/>
                <a:gd name="connsiteX31-27325" fmla="*/ 1310424 w 2213217"/>
                <a:gd name="connsiteY31-27326" fmla="*/ 4973880 h 7252515"/>
                <a:gd name="connsiteX32-27327" fmla="*/ 1354293 w 2213217"/>
                <a:gd name="connsiteY32-27328" fmla="*/ 5113209 h 7252515"/>
                <a:gd name="connsiteX33-27329" fmla="*/ 1262198 w 2213217"/>
                <a:gd name="connsiteY33-27330" fmla="*/ 5554244 h 7252515"/>
                <a:gd name="connsiteX34-27331" fmla="*/ 1263220 w 2213217"/>
                <a:gd name="connsiteY34-27332" fmla="*/ 6360264 h 7252515"/>
                <a:gd name="connsiteX35-27333" fmla="*/ 1336385 w 2213217"/>
                <a:gd name="connsiteY35-27334" fmla="*/ 6540277 h 7252515"/>
                <a:gd name="connsiteX36-27335" fmla="*/ 1285605 w 2213217"/>
                <a:gd name="connsiteY36-27336" fmla="*/ 6741714 h 7252515"/>
                <a:gd name="connsiteX37-27337" fmla="*/ 1303783 w 2213217"/>
                <a:gd name="connsiteY37-27338" fmla="*/ 6828040 h 7252515"/>
                <a:gd name="connsiteX38-27339" fmla="*/ 1313579 w 2213217"/>
                <a:gd name="connsiteY38-27340" fmla="*/ 7020824 h 7252515"/>
                <a:gd name="connsiteX39-27341" fmla="*/ 1760353 w 2213217"/>
                <a:gd name="connsiteY39-27342" fmla="*/ 7189119 h 7252515"/>
                <a:gd name="connsiteX40-27343" fmla="*/ 2189006 w 2213217"/>
                <a:gd name="connsiteY40-27344" fmla="*/ 7199125 h 7252515"/>
                <a:gd name="connsiteX41-27345" fmla="*/ 2171850 w 2213217"/>
                <a:gd name="connsiteY41-27346" fmla="*/ 7046786 h 7252515"/>
                <a:gd name="connsiteX42-27347" fmla="*/ 1687247 w 2213217"/>
                <a:gd name="connsiteY42-27348" fmla="*/ 6680449 h 7252515"/>
                <a:gd name="connsiteX43-27349" fmla="*/ 1708130 w 2213217"/>
                <a:gd name="connsiteY43-27350" fmla="*/ 6550072 h 7252515"/>
                <a:gd name="connsiteX44-27351" fmla="*/ 1668617 w 2213217"/>
                <a:gd name="connsiteY44-27352" fmla="*/ 6451067 h 7252515"/>
                <a:gd name="connsiteX45-27353" fmla="*/ 1657350 w 2213217"/>
                <a:gd name="connsiteY45-27354" fmla="*/ 6250170 h 7252515"/>
                <a:gd name="connsiteX46-27355" fmla="*/ 1679014 w 2213217"/>
                <a:gd name="connsiteY46-27356" fmla="*/ 5979714 h 7252515"/>
                <a:gd name="connsiteX47-27357" fmla="*/ 1727631 w 2213217"/>
                <a:gd name="connsiteY47-27358" fmla="*/ 5512209 h 7252515"/>
                <a:gd name="connsiteX48-27359" fmla="*/ 1739049 w 2213217"/>
                <a:gd name="connsiteY48-27360" fmla="*/ 5363804 h 7252515"/>
                <a:gd name="connsiteX49-27361" fmla="*/ 1797611 w 2213217"/>
                <a:gd name="connsiteY49-27362" fmla="*/ 5317321 h 7252515"/>
                <a:gd name="connsiteX50-27363" fmla="*/ 1884207 w 2213217"/>
                <a:gd name="connsiteY50-27364" fmla="*/ 5097645 h 7252515"/>
                <a:gd name="connsiteX51-27365" fmla="*/ 1909357 w 2213217"/>
                <a:gd name="connsiteY51-27366" fmla="*/ 4805496 h 7252515"/>
                <a:gd name="connsiteX52-27367" fmla="*/ 1900373 w 2213217"/>
                <a:gd name="connsiteY52-27368" fmla="*/ 4348776 h 7252515"/>
                <a:gd name="connsiteX53-27369" fmla="*/ 1881052 w 2213217"/>
                <a:gd name="connsiteY53-27370" fmla="*/ 3902573 h 7252515"/>
                <a:gd name="connsiteX54-27371" fmla="*/ 1855362 w 2213217"/>
                <a:gd name="connsiteY54-27372" fmla="*/ 3584643 h 7252515"/>
                <a:gd name="connsiteX55-27373" fmla="*/ 2056257 w 2213217"/>
                <a:gd name="connsiteY55-27374" fmla="*/ 2654077 h 7252515"/>
                <a:gd name="connsiteX56-27375" fmla="*/ 2042707 w 2213217"/>
                <a:gd name="connsiteY56-27376" fmla="*/ 2404684 h 7252515"/>
                <a:gd name="connsiteX57-27377" fmla="*/ 1981200 w 2213217"/>
                <a:gd name="connsiteY57-27378" fmla="*/ 1864914 h 7252515"/>
                <a:gd name="connsiteX58-27379" fmla="*/ 1936459 w 2213217"/>
                <a:gd name="connsiteY58-27380" fmla="*/ 1677029 h 7252515"/>
                <a:gd name="connsiteX59-27381" fmla="*/ 1922037 w 2213217"/>
                <a:gd name="connsiteY59-27382" fmla="*/ 1432534 h 7252515"/>
                <a:gd name="connsiteX60-27383" fmla="*/ 1874412 w 2213217"/>
                <a:gd name="connsiteY60-27384" fmla="*/ 1302338 h 7252515"/>
                <a:gd name="connsiteX61-27385" fmla="*/ 1407687 w 2213217"/>
                <a:gd name="connsiteY61-27386" fmla="*/ 1134975 h 7252515"/>
                <a:gd name="connsiteX62-27387" fmla="*/ 1309221 w 2213217"/>
                <a:gd name="connsiteY62-27388" fmla="*/ 1020075 h 7252515"/>
                <a:gd name="connsiteX63-27389" fmla="*/ 1365230 w 2213217"/>
                <a:gd name="connsiteY63-27390" fmla="*/ 821521 h 7252515"/>
                <a:gd name="connsiteX64-27391" fmla="*/ 1433407 w 2213217"/>
                <a:gd name="connsiteY64-27392" fmla="*/ 622909 h 7252515"/>
                <a:gd name="connsiteX65-27393" fmla="*/ 1444916 w 2213217"/>
                <a:gd name="connsiteY65-27394" fmla="*/ 380757 h 7252515"/>
                <a:gd name="connsiteX66-27395" fmla="*/ 1330946 w 2213217"/>
                <a:gd name="connsiteY66-27396" fmla="*/ 143773 h 7252515"/>
                <a:gd name="connsiteX67-27397" fmla="*/ 1063645 w 2213217"/>
                <a:gd name="connsiteY67-27398" fmla="*/ 568 h 7252515"/>
                <a:gd name="connsiteX0-27399" fmla="*/ 1063645 w 2213217"/>
                <a:gd name="connsiteY0-27400" fmla="*/ 568 h 7252515"/>
                <a:gd name="connsiteX1-27401" fmla="*/ 809625 w 2213217"/>
                <a:gd name="connsiteY1-27402" fmla="*/ 116070 h 7252515"/>
                <a:gd name="connsiteX2-27403" fmla="*/ 685800 w 2213217"/>
                <a:gd name="connsiteY2-27404" fmla="*/ 297045 h 7252515"/>
                <a:gd name="connsiteX3-27405" fmla="*/ 704850 w 2213217"/>
                <a:gd name="connsiteY3-27406" fmla="*/ 620895 h 7252515"/>
                <a:gd name="connsiteX4-27407" fmla="*/ 838200 w 2213217"/>
                <a:gd name="connsiteY4-27408" fmla="*/ 897120 h 7252515"/>
                <a:gd name="connsiteX5-27409" fmla="*/ 742950 w 2213217"/>
                <a:gd name="connsiteY5-27410" fmla="*/ 1011420 h 7252515"/>
                <a:gd name="connsiteX6-27411" fmla="*/ 133350 w 2213217"/>
                <a:gd name="connsiteY6-27412" fmla="*/ 1220970 h 7252515"/>
                <a:gd name="connsiteX7-27413" fmla="*/ 0 w 2213217"/>
                <a:gd name="connsiteY7-27414" fmla="*/ 2211570 h 7252515"/>
                <a:gd name="connsiteX8-27415" fmla="*/ 333375 w 2213217"/>
                <a:gd name="connsiteY8-27416" fmla="*/ 3106920 h 7252515"/>
                <a:gd name="connsiteX9-27417" fmla="*/ 247650 w 2213217"/>
                <a:gd name="connsiteY9-27418" fmla="*/ 3840345 h 7252515"/>
                <a:gd name="connsiteX10-27419" fmla="*/ 371475 w 2213217"/>
                <a:gd name="connsiteY10-27420" fmla="*/ 4059420 h 7252515"/>
                <a:gd name="connsiteX11-27421" fmla="*/ 495300 w 2213217"/>
                <a:gd name="connsiteY11-27422" fmla="*/ 4278495 h 7252515"/>
                <a:gd name="connsiteX12-27423" fmla="*/ 476250 w 2213217"/>
                <a:gd name="connsiteY12-27424" fmla="*/ 4735695 h 7252515"/>
                <a:gd name="connsiteX13-27425" fmla="*/ 476250 w 2213217"/>
                <a:gd name="connsiteY13-27426" fmla="*/ 5097645 h 7252515"/>
                <a:gd name="connsiteX14-27427" fmla="*/ 371475 w 2213217"/>
                <a:gd name="connsiteY14-27428" fmla="*/ 6145395 h 7252515"/>
                <a:gd name="connsiteX15-27429" fmla="*/ 348398 w 2213217"/>
                <a:gd name="connsiteY15-27430" fmla="*/ 6604338 h 7252515"/>
                <a:gd name="connsiteX16-27431" fmla="*/ 420242 w 2213217"/>
                <a:gd name="connsiteY16-27432" fmla="*/ 6827439 h 7252515"/>
                <a:gd name="connsiteX17-27433" fmla="*/ 367118 w 2213217"/>
                <a:gd name="connsiteY17-27434" fmla="*/ 6982453 h 7252515"/>
                <a:gd name="connsiteX18-27435" fmla="*/ 605514 w 2213217"/>
                <a:gd name="connsiteY18-27436" fmla="*/ 7244526 h 7252515"/>
                <a:gd name="connsiteX19-27437" fmla="*/ 958269 w 2213217"/>
                <a:gd name="connsiteY19-27438" fmla="*/ 7136926 h 7252515"/>
                <a:gd name="connsiteX20-27439" fmla="*/ 724772 w 2213217"/>
                <a:gd name="connsiteY20-27440" fmla="*/ 6844746 h 7252515"/>
                <a:gd name="connsiteX21-27441" fmla="*/ 753076 w 2213217"/>
                <a:gd name="connsiteY21-27442" fmla="*/ 6579789 h 7252515"/>
                <a:gd name="connsiteX22-27443" fmla="*/ 738924 w 2213217"/>
                <a:gd name="connsiteY22-27444" fmla="*/ 6250170 h 7252515"/>
                <a:gd name="connsiteX23-27445" fmla="*/ 856500 w 2213217"/>
                <a:gd name="connsiteY23-27446" fmla="*/ 5489132 h 7252515"/>
                <a:gd name="connsiteX24-27447" fmla="*/ 906017 w 2213217"/>
                <a:gd name="connsiteY24-27448" fmla="*/ 5380240 h 7252515"/>
                <a:gd name="connsiteX25-27449" fmla="*/ 898504 w 2213217"/>
                <a:gd name="connsiteY25-27450" fmla="*/ 5308938 h 7252515"/>
                <a:gd name="connsiteX26-27451" fmla="*/ 971550 w 2213217"/>
                <a:gd name="connsiteY26-27452" fmla="*/ 5211945 h 7252515"/>
                <a:gd name="connsiteX27-27453" fmla="*/ 973564 w 2213217"/>
                <a:gd name="connsiteY27-27454" fmla="*/ 5069070 h 7252515"/>
                <a:gd name="connsiteX28-27455" fmla="*/ 1129719 w 2213217"/>
                <a:gd name="connsiteY28-27456" fmla="*/ 4378373 h 7252515"/>
                <a:gd name="connsiteX29-27457" fmla="*/ 1276350 w 2213217"/>
                <a:gd name="connsiteY29-27458" fmla="*/ 4649970 h 7252515"/>
                <a:gd name="connsiteX30-27459" fmla="*/ 1341012 w 2213217"/>
                <a:gd name="connsiteY30-27460" fmla="*/ 4880042 h 7252515"/>
                <a:gd name="connsiteX31-27461" fmla="*/ 1310424 w 2213217"/>
                <a:gd name="connsiteY31-27462" fmla="*/ 4973880 h 7252515"/>
                <a:gd name="connsiteX32-27463" fmla="*/ 1354293 w 2213217"/>
                <a:gd name="connsiteY32-27464" fmla="*/ 5113209 h 7252515"/>
                <a:gd name="connsiteX33-27465" fmla="*/ 1262198 w 2213217"/>
                <a:gd name="connsiteY33-27466" fmla="*/ 5554244 h 7252515"/>
                <a:gd name="connsiteX34-27467" fmla="*/ 1263220 w 2213217"/>
                <a:gd name="connsiteY34-27468" fmla="*/ 6360264 h 7252515"/>
                <a:gd name="connsiteX35-27469" fmla="*/ 1336385 w 2213217"/>
                <a:gd name="connsiteY35-27470" fmla="*/ 6540277 h 7252515"/>
                <a:gd name="connsiteX36-27471" fmla="*/ 1285605 w 2213217"/>
                <a:gd name="connsiteY36-27472" fmla="*/ 6741714 h 7252515"/>
                <a:gd name="connsiteX37-27473" fmla="*/ 1303783 w 2213217"/>
                <a:gd name="connsiteY37-27474" fmla="*/ 6828040 h 7252515"/>
                <a:gd name="connsiteX38-27475" fmla="*/ 1313579 w 2213217"/>
                <a:gd name="connsiteY38-27476" fmla="*/ 7020824 h 7252515"/>
                <a:gd name="connsiteX39-27477" fmla="*/ 1760353 w 2213217"/>
                <a:gd name="connsiteY39-27478" fmla="*/ 7189119 h 7252515"/>
                <a:gd name="connsiteX40-27479" fmla="*/ 2189006 w 2213217"/>
                <a:gd name="connsiteY40-27480" fmla="*/ 7199125 h 7252515"/>
                <a:gd name="connsiteX41-27481" fmla="*/ 2171850 w 2213217"/>
                <a:gd name="connsiteY41-27482" fmla="*/ 7046786 h 7252515"/>
                <a:gd name="connsiteX42-27483" fmla="*/ 1687247 w 2213217"/>
                <a:gd name="connsiteY42-27484" fmla="*/ 6680449 h 7252515"/>
                <a:gd name="connsiteX43-27485" fmla="*/ 1708130 w 2213217"/>
                <a:gd name="connsiteY43-27486" fmla="*/ 6550072 h 7252515"/>
                <a:gd name="connsiteX44-27487" fmla="*/ 1668617 w 2213217"/>
                <a:gd name="connsiteY44-27488" fmla="*/ 6451067 h 7252515"/>
                <a:gd name="connsiteX45-27489" fmla="*/ 1657350 w 2213217"/>
                <a:gd name="connsiteY45-27490" fmla="*/ 6250170 h 7252515"/>
                <a:gd name="connsiteX46-27491" fmla="*/ 1679014 w 2213217"/>
                <a:gd name="connsiteY46-27492" fmla="*/ 5979714 h 7252515"/>
                <a:gd name="connsiteX47-27493" fmla="*/ 1727631 w 2213217"/>
                <a:gd name="connsiteY47-27494" fmla="*/ 5512209 h 7252515"/>
                <a:gd name="connsiteX48-27495" fmla="*/ 1739049 w 2213217"/>
                <a:gd name="connsiteY48-27496" fmla="*/ 5363804 h 7252515"/>
                <a:gd name="connsiteX49-27497" fmla="*/ 1797611 w 2213217"/>
                <a:gd name="connsiteY49-27498" fmla="*/ 5317321 h 7252515"/>
                <a:gd name="connsiteX50-27499" fmla="*/ 1884207 w 2213217"/>
                <a:gd name="connsiteY50-27500" fmla="*/ 5097645 h 7252515"/>
                <a:gd name="connsiteX51-27501" fmla="*/ 1909357 w 2213217"/>
                <a:gd name="connsiteY51-27502" fmla="*/ 4805496 h 7252515"/>
                <a:gd name="connsiteX52-27503" fmla="*/ 1900373 w 2213217"/>
                <a:gd name="connsiteY52-27504" fmla="*/ 4348776 h 7252515"/>
                <a:gd name="connsiteX53-27505" fmla="*/ 1881052 w 2213217"/>
                <a:gd name="connsiteY53-27506" fmla="*/ 3902573 h 7252515"/>
                <a:gd name="connsiteX54-27507" fmla="*/ 1855362 w 2213217"/>
                <a:gd name="connsiteY54-27508" fmla="*/ 3584643 h 7252515"/>
                <a:gd name="connsiteX55-27509" fmla="*/ 2056257 w 2213217"/>
                <a:gd name="connsiteY55-27510" fmla="*/ 2654077 h 7252515"/>
                <a:gd name="connsiteX56-27511" fmla="*/ 2042707 w 2213217"/>
                <a:gd name="connsiteY56-27512" fmla="*/ 2404684 h 7252515"/>
                <a:gd name="connsiteX57-27513" fmla="*/ 1981200 w 2213217"/>
                <a:gd name="connsiteY57-27514" fmla="*/ 1864914 h 7252515"/>
                <a:gd name="connsiteX58-27515" fmla="*/ 1936459 w 2213217"/>
                <a:gd name="connsiteY58-27516" fmla="*/ 1677029 h 7252515"/>
                <a:gd name="connsiteX59-27517" fmla="*/ 1922037 w 2213217"/>
                <a:gd name="connsiteY59-27518" fmla="*/ 1432534 h 7252515"/>
                <a:gd name="connsiteX60-27519" fmla="*/ 1874412 w 2213217"/>
                <a:gd name="connsiteY60-27520" fmla="*/ 1302338 h 7252515"/>
                <a:gd name="connsiteX61-27521" fmla="*/ 1407687 w 2213217"/>
                <a:gd name="connsiteY61-27522" fmla="*/ 1134975 h 7252515"/>
                <a:gd name="connsiteX62-27523" fmla="*/ 1309221 w 2213217"/>
                <a:gd name="connsiteY62-27524" fmla="*/ 1020075 h 7252515"/>
                <a:gd name="connsiteX63-27525" fmla="*/ 1365230 w 2213217"/>
                <a:gd name="connsiteY63-27526" fmla="*/ 821521 h 7252515"/>
                <a:gd name="connsiteX64-27527" fmla="*/ 1433407 w 2213217"/>
                <a:gd name="connsiteY64-27528" fmla="*/ 622909 h 7252515"/>
                <a:gd name="connsiteX65-27529" fmla="*/ 1444916 w 2213217"/>
                <a:gd name="connsiteY65-27530" fmla="*/ 380757 h 7252515"/>
                <a:gd name="connsiteX66-27531" fmla="*/ 1330946 w 2213217"/>
                <a:gd name="connsiteY66-27532" fmla="*/ 143773 h 7252515"/>
                <a:gd name="connsiteX67-27533" fmla="*/ 1063645 w 2213217"/>
                <a:gd name="connsiteY67-27534" fmla="*/ 568 h 7252515"/>
                <a:gd name="connsiteX0-27535" fmla="*/ 1063645 w 2213217"/>
                <a:gd name="connsiteY0-27536" fmla="*/ 568 h 7252515"/>
                <a:gd name="connsiteX1-27537" fmla="*/ 809625 w 2213217"/>
                <a:gd name="connsiteY1-27538" fmla="*/ 116070 h 7252515"/>
                <a:gd name="connsiteX2-27539" fmla="*/ 685800 w 2213217"/>
                <a:gd name="connsiteY2-27540" fmla="*/ 297045 h 7252515"/>
                <a:gd name="connsiteX3-27541" fmla="*/ 704850 w 2213217"/>
                <a:gd name="connsiteY3-27542" fmla="*/ 620895 h 7252515"/>
                <a:gd name="connsiteX4-27543" fmla="*/ 838200 w 2213217"/>
                <a:gd name="connsiteY4-27544" fmla="*/ 897120 h 7252515"/>
                <a:gd name="connsiteX5-27545" fmla="*/ 742950 w 2213217"/>
                <a:gd name="connsiteY5-27546" fmla="*/ 1011420 h 7252515"/>
                <a:gd name="connsiteX6-27547" fmla="*/ 133350 w 2213217"/>
                <a:gd name="connsiteY6-27548" fmla="*/ 1220970 h 7252515"/>
                <a:gd name="connsiteX7-27549" fmla="*/ 0 w 2213217"/>
                <a:gd name="connsiteY7-27550" fmla="*/ 2211570 h 7252515"/>
                <a:gd name="connsiteX8-27551" fmla="*/ 333375 w 2213217"/>
                <a:gd name="connsiteY8-27552" fmla="*/ 3106920 h 7252515"/>
                <a:gd name="connsiteX9-27553" fmla="*/ 247650 w 2213217"/>
                <a:gd name="connsiteY9-27554" fmla="*/ 3840345 h 7252515"/>
                <a:gd name="connsiteX10-27555" fmla="*/ 371475 w 2213217"/>
                <a:gd name="connsiteY10-27556" fmla="*/ 4059420 h 7252515"/>
                <a:gd name="connsiteX11-27557" fmla="*/ 495300 w 2213217"/>
                <a:gd name="connsiteY11-27558" fmla="*/ 4278495 h 7252515"/>
                <a:gd name="connsiteX12-27559" fmla="*/ 476250 w 2213217"/>
                <a:gd name="connsiteY12-27560" fmla="*/ 4735695 h 7252515"/>
                <a:gd name="connsiteX13-27561" fmla="*/ 476250 w 2213217"/>
                <a:gd name="connsiteY13-27562" fmla="*/ 5097645 h 7252515"/>
                <a:gd name="connsiteX14-27563" fmla="*/ 371475 w 2213217"/>
                <a:gd name="connsiteY14-27564" fmla="*/ 6145395 h 7252515"/>
                <a:gd name="connsiteX15-27565" fmla="*/ 348398 w 2213217"/>
                <a:gd name="connsiteY15-27566" fmla="*/ 6604338 h 7252515"/>
                <a:gd name="connsiteX16-27567" fmla="*/ 420242 w 2213217"/>
                <a:gd name="connsiteY16-27568" fmla="*/ 6827439 h 7252515"/>
                <a:gd name="connsiteX17-27569" fmla="*/ 367118 w 2213217"/>
                <a:gd name="connsiteY17-27570" fmla="*/ 6982453 h 7252515"/>
                <a:gd name="connsiteX18-27571" fmla="*/ 605514 w 2213217"/>
                <a:gd name="connsiteY18-27572" fmla="*/ 7244526 h 7252515"/>
                <a:gd name="connsiteX19-27573" fmla="*/ 958269 w 2213217"/>
                <a:gd name="connsiteY19-27574" fmla="*/ 7136926 h 7252515"/>
                <a:gd name="connsiteX20-27575" fmla="*/ 724772 w 2213217"/>
                <a:gd name="connsiteY20-27576" fmla="*/ 6844746 h 7252515"/>
                <a:gd name="connsiteX21-27577" fmla="*/ 753076 w 2213217"/>
                <a:gd name="connsiteY21-27578" fmla="*/ 6579789 h 7252515"/>
                <a:gd name="connsiteX22-27579" fmla="*/ 738924 w 2213217"/>
                <a:gd name="connsiteY22-27580" fmla="*/ 6250170 h 7252515"/>
                <a:gd name="connsiteX23-27581" fmla="*/ 856500 w 2213217"/>
                <a:gd name="connsiteY23-27582" fmla="*/ 5489132 h 7252515"/>
                <a:gd name="connsiteX24-27583" fmla="*/ 906017 w 2213217"/>
                <a:gd name="connsiteY24-27584" fmla="*/ 5380240 h 7252515"/>
                <a:gd name="connsiteX25-27585" fmla="*/ 898504 w 2213217"/>
                <a:gd name="connsiteY25-27586" fmla="*/ 5308938 h 7252515"/>
                <a:gd name="connsiteX26-27587" fmla="*/ 971550 w 2213217"/>
                <a:gd name="connsiteY26-27588" fmla="*/ 5211945 h 7252515"/>
                <a:gd name="connsiteX27-27589" fmla="*/ 973564 w 2213217"/>
                <a:gd name="connsiteY27-27590" fmla="*/ 5069070 h 7252515"/>
                <a:gd name="connsiteX28-27591" fmla="*/ 1129719 w 2213217"/>
                <a:gd name="connsiteY28-27592" fmla="*/ 4378373 h 7252515"/>
                <a:gd name="connsiteX29-27593" fmla="*/ 1276350 w 2213217"/>
                <a:gd name="connsiteY29-27594" fmla="*/ 4649970 h 7252515"/>
                <a:gd name="connsiteX30-27595" fmla="*/ 1341012 w 2213217"/>
                <a:gd name="connsiteY30-27596" fmla="*/ 4880042 h 7252515"/>
                <a:gd name="connsiteX31-27597" fmla="*/ 1310424 w 2213217"/>
                <a:gd name="connsiteY31-27598" fmla="*/ 4973880 h 7252515"/>
                <a:gd name="connsiteX32-27599" fmla="*/ 1354293 w 2213217"/>
                <a:gd name="connsiteY32-27600" fmla="*/ 5113209 h 7252515"/>
                <a:gd name="connsiteX33-27601" fmla="*/ 1262198 w 2213217"/>
                <a:gd name="connsiteY33-27602" fmla="*/ 5554244 h 7252515"/>
                <a:gd name="connsiteX34-27603" fmla="*/ 1263220 w 2213217"/>
                <a:gd name="connsiteY34-27604" fmla="*/ 6360264 h 7252515"/>
                <a:gd name="connsiteX35-27605" fmla="*/ 1336385 w 2213217"/>
                <a:gd name="connsiteY35-27606" fmla="*/ 6540277 h 7252515"/>
                <a:gd name="connsiteX36-27607" fmla="*/ 1285605 w 2213217"/>
                <a:gd name="connsiteY36-27608" fmla="*/ 6741714 h 7252515"/>
                <a:gd name="connsiteX37-27609" fmla="*/ 1303783 w 2213217"/>
                <a:gd name="connsiteY37-27610" fmla="*/ 6828040 h 7252515"/>
                <a:gd name="connsiteX38-27611" fmla="*/ 1313579 w 2213217"/>
                <a:gd name="connsiteY38-27612" fmla="*/ 7020824 h 7252515"/>
                <a:gd name="connsiteX39-27613" fmla="*/ 1760353 w 2213217"/>
                <a:gd name="connsiteY39-27614" fmla="*/ 7189119 h 7252515"/>
                <a:gd name="connsiteX40-27615" fmla="*/ 2189006 w 2213217"/>
                <a:gd name="connsiteY40-27616" fmla="*/ 7199125 h 7252515"/>
                <a:gd name="connsiteX41-27617" fmla="*/ 2171850 w 2213217"/>
                <a:gd name="connsiteY41-27618" fmla="*/ 7046786 h 7252515"/>
                <a:gd name="connsiteX42-27619" fmla="*/ 1687247 w 2213217"/>
                <a:gd name="connsiteY42-27620" fmla="*/ 6680449 h 7252515"/>
                <a:gd name="connsiteX43-27621" fmla="*/ 1708130 w 2213217"/>
                <a:gd name="connsiteY43-27622" fmla="*/ 6550072 h 7252515"/>
                <a:gd name="connsiteX44-27623" fmla="*/ 1668617 w 2213217"/>
                <a:gd name="connsiteY44-27624" fmla="*/ 6451067 h 7252515"/>
                <a:gd name="connsiteX45-27625" fmla="*/ 1657350 w 2213217"/>
                <a:gd name="connsiteY45-27626" fmla="*/ 6250170 h 7252515"/>
                <a:gd name="connsiteX46-27627" fmla="*/ 1679014 w 2213217"/>
                <a:gd name="connsiteY46-27628" fmla="*/ 5979714 h 7252515"/>
                <a:gd name="connsiteX47-27629" fmla="*/ 1727631 w 2213217"/>
                <a:gd name="connsiteY47-27630" fmla="*/ 5512209 h 7252515"/>
                <a:gd name="connsiteX48-27631" fmla="*/ 1739049 w 2213217"/>
                <a:gd name="connsiteY48-27632" fmla="*/ 5363804 h 7252515"/>
                <a:gd name="connsiteX49-27633" fmla="*/ 1797611 w 2213217"/>
                <a:gd name="connsiteY49-27634" fmla="*/ 5317321 h 7252515"/>
                <a:gd name="connsiteX50-27635" fmla="*/ 1884207 w 2213217"/>
                <a:gd name="connsiteY50-27636" fmla="*/ 5097645 h 7252515"/>
                <a:gd name="connsiteX51-27637" fmla="*/ 1909357 w 2213217"/>
                <a:gd name="connsiteY51-27638" fmla="*/ 4805496 h 7252515"/>
                <a:gd name="connsiteX52-27639" fmla="*/ 1900373 w 2213217"/>
                <a:gd name="connsiteY52-27640" fmla="*/ 4348776 h 7252515"/>
                <a:gd name="connsiteX53-27641" fmla="*/ 1881052 w 2213217"/>
                <a:gd name="connsiteY53-27642" fmla="*/ 3902573 h 7252515"/>
                <a:gd name="connsiteX54-27643" fmla="*/ 1855362 w 2213217"/>
                <a:gd name="connsiteY54-27644" fmla="*/ 3584643 h 7252515"/>
                <a:gd name="connsiteX55-27645" fmla="*/ 2056257 w 2213217"/>
                <a:gd name="connsiteY55-27646" fmla="*/ 2654077 h 7252515"/>
                <a:gd name="connsiteX56-27647" fmla="*/ 2042707 w 2213217"/>
                <a:gd name="connsiteY56-27648" fmla="*/ 2404684 h 7252515"/>
                <a:gd name="connsiteX57-27649" fmla="*/ 1981200 w 2213217"/>
                <a:gd name="connsiteY57-27650" fmla="*/ 1864914 h 7252515"/>
                <a:gd name="connsiteX58-27651" fmla="*/ 1936459 w 2213217"/>
                <a:gd name="connsiteY58-27652" fmla="*/ 1677029 h 7252515"/>
                <a:gd name="connsiteX59-27653" fmla="*/ 1922037 w 2213217"/>
                <a:gd name="connsiteY59-27654" fmla="*/ 1432534 h 7252515"/>
                <a:gd name="connsiteX60-27655" fmla="*/ 1874412 w 2213217"/>
                <a:gd name="connsiteY60-27656" fmla="*/ 1302338 h 7252515"/>
                <a:gd name="connsiteX61-27657" fmla="*/ 1407687 w 2213217"/>
                <a:gd name="connsiteY61-27658" fmla="*/ 1134975 h 7252515"/>
                <a:gd name="connsiteX62-27659" fmla="*/ 1309221 w 2213217"/>
                <a:gd name="connsiteY62-27660" fmla="*/ 1020075 h 7252515"/>
                <a:gd name="connsiteX63-27661" fmla="*/ 1365230 w 2213217"/>
                <a:gd name="connsiteY63-27662" fmla="*/ 821521 h 7252515"/>
                <a:gd name="connsiteX64-27663" fmla="*/ 1433407 w 2213217"/>
                <a:gd name="connsiteY64-27664" fmla="*/ 622909 h 7252515"/>
                <a:gd name="connsiteX65-27665" fmla="*/ 1444916 w 2213217"/>
                <a:gd name="connsiteY65-27666" fmla="*/ 380757 h 7252515"/>
                <a:gd name="connsiteX66-27667" fmla="*/ 1330946 w 2213217"/>
                <a:gd name="connsiteY66-27668" fmla="*/ 143773 h 7252515"/>
                <a:gd name="connsiteX67-27669" fmla="*/ 1063645 w 2213217"/>
                <a:gd name="connsiteY67-27670" fmla="*/ 568 h 7252515"/>
                <a:gd name="connsiteX0-27671" fmla="*/ 1063645 w 2213217"/>
                <a:gd name="connsiteY0-27672" fmla="*/ 568 h 7252515"/>
                <a:gd name="connsiteX1-27673" fmla="*/ 809625 w 2213217"/>
                <a:gd name="connsiteY1-27674" fmla="*/ 116070 h 7252515"/>
                <a:gd name="connsiteX2-27675" fmla="*/ 685800 w 2213217"/>
                <a:gd name="connsiteY2-27676" fmla="*/ 297045 h 7252515"/>
                <a:gd name="connsiteX3-27677" fmla="*/ 704850 w 2213217"/>
                <a:gd name="connsiteY3-27678" fmla="*/ 620895 h 7252515"/>
                <a:gd name="connsiteX4-27679" fmla="*/ 838200 w 2213217"/>
                <a:gd name="connsiteY4-27680" fmla="*/ 897120 h 7252515"/>
                <a:gd name="connsiteX5-27681" fmla="*/ 742950 w 2213217"/>
                <a:gd name="connsiteY5-27682" fmla="*/ 1011420 h 7252515"/>
                <a:gd name="connsiteX6-27683" fmla="*/ 133350 w 2213217"/>
                <a:gd name="connsiteY6-27684" fmla="*/ 1220970 h 7252515"/>
                <a:gd name="connsiteX7-27685" fmla="*/ 0 w 2213217"/>
                <a:gd name="connsiteY7-27686" fmla="*/ 2211570 h 7252515"/>
                <a:gd name="connsiteX8-27687" fmla="*/ 333375 w 2213217"/>
                <a:gd name="connsiteY8-27688" fmla="*/ 3106920 h 7252515"/>
                <a:gd name="connsiteX9-27689" fmla="*/ 247650 w 2213217"/>
                <a:gd name="connsiteY9-27690" fmla="*/ 3840345 h 7252515"/>
                <a:gd name="connsiteX10-27691" fmla="*/ 371475 w 2213217"/>
                <a:gd name="connsiteY10-27692" fmla="*/ 4059420 h 7252515"/>
                <a:gd name="connsiteX11-27693" fmla="*/ 495300 w 2213217"/>
                <a:gd name="connsiteY11-27694" fmla="*/ 4278495 h 7252515"/>
                <a:gd name="connsiteX12-27695" fmla="*/ 476250 w 2213217"/>
                <a:gd name="connsiteY12-27696" fmla="*/ 4735695 h 7252515"/>
                <a:gd name="connsiteX13-27697" fmla="*/ 476250 w 2213217"/>
                <a:gd name="connsiteY13-27698" fmla="*/ 5097645 h 7252515"/>
                <a:gd name="connsiteX14-27699" fmla="*/ 371475 w 2213217"/>
                <a:gd name="connsiteY14-27700" fmla="*/ 6145395 h 7252515"/>
                <a:gd name="connsiteX15-27701" fmla="*/ 348398 w 2213217"/>
                <a:gd name="connsiteY15-27702" fmla="*/ 6604338 h 7252515"/>
                <a:gd name="connsiteX16-27703" fmla="*/ 420242 w 2213217"/>
                <a:gd name="connsiteY16-27704" fmla="*/ 6827439 h 7252515"/>
                <a:gd name="connsiteX17-27705" fmla="*/ 367118 w 2213217"/>
                <a:gd name="connsiteY17-27706" fmla="*/ 6982453 h 7252515"/>
                <a:gd name="connsiteX18-27707" fmla="*/ 605514 w 2213217"/>
                <a:gd name="connsiteY18-27708" fmla="*/ 7244526 h 7252515"/>
                <a:gd name="connsiteX19-27709" fmla="*/ 958269 w 2213217"/>
                <a:gd name="connsiteY19-27710" fmla="*/ 7136926 h 7252515"/>
                <a:gd name="connsiteX20-27711" fmla="*/ 724772 w 2213217"/>
                <a:gd name="connsiteY20-27712" fmla="*/ 6844746 h 7252515"/>
                <a:gd name="connsiteX21-27713" fmla="*/ 753076 w 2213217"/>
                <a:gd name="connsiteY21-27714" fmla="*/ 6579789 h 7252515"/>
                <a:gd name="connsiteX22-27715" fmla="*/ 738924 w 2213217"/>
                <a:gd name="connsiteY22-27716" fmla="*/ 6250170 h 7252515"/>
                <a:gd name="connsiteX23-27717" fmla="*/ 856500 w 2213217"/>
                <a:gd name="connsiteY23-27718" fmla="*/ 5489132 h 7252515"/>
                <a:gd name="connsiteX24-27719" fmla="*/ 906017 w 2213217"/>
                <a:gd name="connsiteY24-27720" fmla="*/ 5380240 h 7252515"/>
                <a:gd name="connsiteX25-27721" fmla="*/ 898504 w 2213217"/>
                <a:gd name="connsiteY25-27722" fmla="*/ 5308938 h 7252515"/>
                <a:gd name="connsiteX26-27723" fmla="*/ 971550 w 2213217"/>
                <a:gd name="connsiteY26-27724" fmla="*/ 5211945 h 7252515"/>
                <a:gd name="connsiteX27-27725" fmla="*/ 973564 w 2213217"/>
                <a:gd name="connsiteY27-27726" fmla="*/ 5069070 h 7252515"/>
                <a:gd name="connsiteX28-27727" fmla="*/ 1129719 w 2213217"/>
                <a:gd name="connsiteY28-27728" fmla="*/ 4378373 h 7252515"/>
                <a:gd name="connsiteX29-27729" fmla="*/ 1276350 w 2213217"/>
                <a:gd name="connsiteY29-27730" fmla="*/ 4649970 h 7252515"/>
                <a:gd name="connsiteX30-27731" fmla="*/ 1341012 w 2213217"/>
                <a:gd name="connsiteY30-27732" fmla="*/ 4880042 h 7252515"/>
                <a:gd name="connsiteX31-27733" fmla="*/ 1310424 w 2213217"/>
                <a:gd name="connsiteY31-27734" fmla="*/ 4973880 h 7252515"/>
                <a:gd name="connsiteX32-27735" fmla="*/ 1354293 w 2213217"/>
                <a:gd name="connsiteY32-27736" fmla="*/ 5113209 h 7252515"/>
                <a:gd name="connsiteX33-27737" fmla="*/ 1262198 w 2213217"/>
                <a:gd name="connsiteY33-27738" fmla="*/ 5554244 h 7252515"/>
                <a:gd name="connsiteX34-27739" fmla="*/ 1263220 w 2213217"/>
                <a:gd name="connsiteY34-27740" fmla="*/ 6360264 h 7252515"/>
                <a:gd name="connsiteX35-27741" fmla="*/ 1336385 w 2213217"/>
                <a:gd name="connsiteY35-27742" fmla="*/ 6540277 h 7252515"/>
                <a:gd name="connsiteX36-27743" fmla="*/ 1285605 w 2213217"/>
                <a:gd name="connsiteY36-27744" fmla="*/ 6741714 h 7252515"/>
                <a:gd name="connsiteX37-27745" fmla="*/ 1303783 w 2213217"/>
                <a:gd name="connsiteY37-27746" fmla="*/ 6828040 h 7252515"/>
                <a:gd name="connsiteX38-27747" fmla="*/ 1313579 w 2213217"/>
                <a:gd name="connsiteY38-27748" fmla="*/ 7020824 h 7252515"/>
                <a:gd name="connsiteX39-27749" fmla="*/ 1760353 w 2213217"/>
                <a:gd name="connsiteY39-27750" fmla="*/ 7189119 h 7252515"/>
                <a:gd name="connsiteX40-27751" fmla="*/ 2189006 w 2213217"/>
                <a:gd name="connsiteY40-27752" fmla="*/ 7199125 h 7252515"/>
                <a:gd name="connsiteX41-27753" fmla="*/ 2171850 w 2213217"/>
                <a:gd name="connsiteY41-27754" fmla="*/ 7046786 h 7252515"/>
                <a:gd name="connsiteX42-27755" fmla="*/ 1687247 w 2213217"/>
                <a:gd name="connsiteY42-27756" fmla="*/ 6680449 h 7252515"/>
                <a:gd name="connsiteX43-27757" fmla="*/ 1708130 w 2213217"/>
                <a:gd name="connsiteY43-27758" fmla="*/ 6550072 h 7252515"/>
                <a:gd name="connsiteX44-27759" fmla="*/ 1668617 w 2213217"/>
                <a:gd name="connsiteY44-27760" fmla="*/ 6451067 h 7252515"/>
                <a:gd name="connsiteX45-27761" fmla="*/ 1657350 w 2213217"/>
                <a:gd name="connsiteY45-27762" fmla="*/ 6250170 h 7252515"/>
                <a:gd name="connsiteX46-27763" fmla="*/ 1679014 w 2213217"/>
                <a:gd name="connsiteY46-27764" fmla="*/ 5979714 h 7252515"/>
                <a:gd name="connsiteX47-27765" fmla="*/ 1727631 w 2213217"/>
                <a:gd name="connsiteY47-27766" fmla="*/ 5512209 h 7252515"/>
                <a:gd name="connsiteX48-27767" fmla="*/ 1739049 w 2213217"/>
                <a:gd name="connsiteY48-27768" fmla="*/ 5363804 h 7252515"/>
                <a:gd name="connsiteX49-27769" fmla="*/ 1797611 w 2213217"/>
                <a:gd name="connsiteY49-27770" fmla="*/ 5317321 h 7252515"/>
                <a:gd name="connsiteX50-27771" fmla="*/ 1884207 w 2213217"/>
                <a:gd name="connsiteY50-27772" fmla="*/ 5097645 h 7252515"/>
                <a:gd name="connsiteX51-27773" fmla="*/ 1909357 w 2213217"/>
                <a:gd name="connsiteY51-27774" fmla="*/ 4805496 h 7252515"/>
                <a:gd name="connsiteX52-27775" fmla="*/ 1900373 w 2213217"/>
                <a:gd name="connsiteY52-27776" fmla="*/ 4348776 h 7252515"/>
                <a:gd name="connsiteX53-27777" fmla="*/ 1881052 w 2213217"/>
                <a:gd name="connsiteY53-27778" fmla="*/ 3902573 h 7252515"/>
                <a:gd name="connsiteX54-27779" fmla="*/ 1855362 w 2213217"/>
                <a:gd name="connsiteY54-27780" fmla="*/ 3584643 h 7252515"/>
                <a:gd name="connsiteX55-27781" fmla="*/ 2056257 w 2213217"/>
                <a:gd name="connsiteY55-27782" fmla="*/ 2654077 h 7252515"/>
                <a:gd name="connsiteX56-27783" fmla="*/ 2042707 w 2213217"/>
                <a:gd name="connsiteY56-27784" fmla="*/ 2404684 h 7252515"/>
                <a:gd name="connsiteX57-27785" fmla="*/ 1981200 w 2213217"/>
                <a:gd name="connsiteY57-27786" fmla="*/ 1864914 h 7252515"/>
                <a:gd name="connsiteX58-27787" fmla="*/ 1936459 w 2213217"/>
                <a:gd name="connsiteY58-27788" fmla="*/ 1677029 h 7252515"/>
                <a:gd name="connsiteX59-27789" fmla="*/ 1922037 w 2213217"/>
                <a:gd name="connsiteY59-27790" fmla="*/ 1432534 h 7252515"/>
                <a:gd name="connsiteX60-27791" fmla="*/ 1874412 w 2213217"/>
                <a:gd name="connsiteY60-27792" fmla="*/ 1302338 h 7252515"/>
                <a:gd name="connsiteX61-27793" fmla="*/ 1407687 w 2213217"/>
                <a:gd name="connsiteY61-27794" fmla="*/ 1134975 h 7252515"/>
                <a:gd name="connsiteX62-27795" fmla="*/ 1309221 w 2213217"/>
                <a:gd name="connsiteY62-27796" fmla="*/ 1020075 h 7252515"/>
                <a:gd name="connsiteX63-27797" fmla="*/ 1365230 w 2213217"/>
                <a:gd name="connsiteY63-27798" fmla="*/ 821521 h 7252515"/>
                <a:gd name="connsiteX64-27799" fmla="*/ 1433407 w 2213217"/>
                <a:gd name="connsiteY64-27800" fmla="*/ 622909 h 7252515"/>
                <a:gd name="connsiteX65-27801" fmla="*/ 1444916 w 2213217"/>
                <a:gd name="connsiteY65-27802" fmla="*/ 380757 h 7252515"/>
                <a:gd name="connsiteX66-27803" fmla="*/ 1330946 w 2213217"/>
                <a:gd name="connsiteY66-27804" fmla="*/ 143773 h 7252515"/>
                <a:gd name="connsiteX67-27805" fmla="*/ 1063645 w 2213217"/>
                <a:gd name="connsiteY67-27806" fmla="*/ 568 h 7252515"/>
                <a:gd name="connsiteX0-27807" fmla="*/ 1063645 w 2213217"/>
                <a:gd name="connsiteY0-27808" fmla="*/ 568 h 7252515"/>
                <a:gd name="connsiteX1-27809" fmla="*/ 809625 w 2213217"/>
                <a:gd name="connsiteY1-27810" fmla="*/ 116070 h 7252515"/>
                <a:gd name="connsiteX2-27811" fmla="*/ 685800 w 2213217"/>
                <a:gd name="connsiteY2-27812" fmla="*/ 297045 h 7252515"/>
                <a:gd name="connsiteX3-27813" fmla="*/ 704850 w 2213217"/>
                <a:gd name="connsiteY3-27814" fmla="*/ 620895 h 7252515"/>
                <a:gd name="connsiteX4-27815" fmla="*/ 838200 w 2213217"/>
                <a:gd name="connsiteY4-27816" fmla="*/ 897120 h 7252515"/>
                <a:gd name="connsiteX5-27817" fmla="*/ 742950 w 2213217"/>
                <a:gd name="connsiteY5-27818" fmla="*/ 1011420 h 7252515"/>
                <a:gd name="connsiteX6-27819" fmla="*/ 133350 w 2213217"/>
                <a:gd name="connsiteY6-27820" fmla="*/ 1220970 h 7252515"/>
                <a:gd name="connsiteX7-27821" fmla="*/ 0 w 2213217"/>
                <a:gd name="connsiteY7-27822" fmla="*/ 2211570 h 7252515"/>
                <a:gd name="connsiteX8-27823" fmla="*/ 333375 w 2213217"/>
                <a:gd name="connsiteY8-27824" fmla="*/ 3106920 h 7252515"/>
                <a:gd name="connsiteX9-27825" fmla="*/ 247650 w 2213217"/>
                <a:gd name="connsiteY9-27826" fmla="*/ 3840345 h 7252515"/>
                <a:gd name="connsiteX10-27827" fmla="*/ 371475 w 2213217"/>
                <a:gd name="connsiteY10-27828" fmla="*/ 4059420 h 7252515"/>
                <a:gd name="connsiteX11-27829" fmla="*/ 495300 w 2213217"/>
                <a:gd name="connsiteY11-27830" fmla="*/ 4278495 h 7252515"/>
                <a:gd name="connsiteX12-27831" fmla="*/ 476250 w 2213217"/>
                <a:gd name="connsiteY12-27832" fmla="*/ 4735695 h 7252515"/>
                <a:gd name="connsiteX13-27833" fmla="*/ 476250 w 2213217"/>
                <a:gd name="connsiteY13-27834" fmla="*/ 5097645 h 7252515"/>
                <a:gd name="connsiteX14-27835" fmla="*/ 371475 w 2213217"/>
                <a:gd name="connsiteY14-27836" fmla="*/ 6145395 h 7252515"/>
                <a:gd name="connsiteX15-27837" fmla="*/ 348398 w 2213217"/>
                <a:gd name="connsiteY15-27838" fmla="*/ 6604338 h 7252515"/>
                <a:gd name="connsiteX16-27839" fmla="*/ 420242 w 2213217"/>
                <a:gd name="connsiteY16-27840" fmla="*/ 6827439 h 7252515"/>
                <a:gd name="connsiteX17-27841" fmla="*/ 367118 w 2213217"/>
                <a:gd name="connsiteY17-27842" fmla="*/ 6982453 h 7252515"/>
                <a:gd name="connsiteX18-27843" fmla="*/ 605514 w 2213217"/>
                <a:gd name="connsiteY18-27844" fmla="*/ 7244526 h 7252515"/>
                <a:gd name="connsiteX19-27845" fmla="*/ 958269 w 2213217"/>
                <a:gd name="connsiteY19-27846" fmla="*/ 7136926 h 7252515"/>
                <a:gd name="connsiteX20-27847" fmla="*/ 724772 w 2213217"/>
                <a:gd name="connsiteY20-27848" fmla="*/ 6844746 h 7252515"/>
                <a:gd name="connsiteX21-27849" fmla="*/ 753076 w 2213217"/>
                <a:gd name="connsiteY21-27850" fmla="*/ 6579789 h 7252515"/>
                <a:gd name="connsiteX22-27851" fmla="*/ 738924 w 2213217"/>
                <a:gd name="connsiteY22-27852" fmla="*/ 6250170 h 7252515"/>
                <a:gd name="connsiteX23-27853" fmla="*/ 856500 w 2213217"/>
                <a:gd name="connsiteY23-27854" fmla="*/ 5489132 h 7252515"/>
                <a:gd name="connsiteX24-27855" fmla="*/ 906017 w 2213217"/>
                <a:gd name="connsiteY24-27856" fmla="*/ 5380240 h 7252515"/>
                <a:gd name="connsiteX25-27857" fmla="*/ 898504 w 2213217"/>
                <a:gd name="connsiteY25-27858" fmla="*/ 5308938 h 7252515"/>
                <a:gd name="connsiteX26-27859" fmla="*/ 971550 w 2213217"/>
                <a:gd name="connsiteY26-27860" fmla="*/ 5211945 h 7252515"/>
                <a:gd name="connsiteX27-27861" fmla="*/ 973564 w 2213217"/>
                <a:gd name="connsiteY27-27862" fmla="*/ 5069070 h 7252515"/>
                <a:gd name="connsiteX28-27863" fmla="*/ 1129719 w 2213217"/>
                <a:gd name="connsiteY28-27864" fmla="*/ 4378373 h 7252515"/>
                <a:gd name="connsiteX29-27865" fmla="*/ 1276350 w 2213217"/>
                <a:gd name="connsiteY29-27866" fmla="*/ 4649970 h 7252515"/>
                <a:gd name="connsiteX30-27867" fmla="*/ 1341012 w 2213217"/>
                <a:gd name="connsiteY30-27868" fmla="*/ 4880042 h 7252515"/>
                <a:gd name="connsiteX31-27869" fmla="*/ 1310424 w 2213217"/>
                <a:gd name="connsiteY31-27870" fmla="*/ 4973880 h 7252515"/>
                <a:gd name="connsiteX32-27871" fmla="*/ 1354293 w 2213217"/>
                <a:gd name="connsiteY32-27872" fmla="*/ 5113209 h 7252515"/>
                <a:gd name="connsiteX33-27873" fmla="*/ 1262198 w 2213217"/>
                <a:gd name="connsiteY33-27874" fmla="*/ 5554244 h 7252515"/>
                <a:gd name="connsiteX34-27875" fmla="*/ 1263220 w 2213217"/>
                <a:gd name="connsiteY34-27876" fmla="*/ 6360264 h 7252515"/>
                <a:gd name="connsiteX35-27877" fmla="*/ 1336385 w 2213217"/>
                <a:gd name="connsiteY35-27878" fmla="*/ 6540277 h 7252515"/>
                <a:gd name="connsiteX36-27879" fmla="*/ 1285605 w 2213217"/>
                <a:gd name="connsiteY36-27880" fmla="*/ 6741714 h 7252515"/>
                <a:gd name="connsiteX37-27881" fmla="*/ 1303783 w 2213217"/>
                <a:gd name="connsiteY37-27882" fmla="*/ 6828040 h 7252515"/>
                <a:gd name="connsiteX38-27883" fmla="*/ 1313579 w 2213217"/>
                <a:gd name="connsiteY38-27884" fmla="*/ 7020824 h 7252515"/>
                <a:gd name="connsiteX39-27885" fmla="*/ 1760353 w 2213217"/>
                <a:gd name="connsiteY39-27886" fmla="*/ 7189119 h 7252515"/>
                <a:gd name="connsiteX40-27887" fmla="*/ 2189006 w 2213217"/>
                <a:gd name="connsiteY40-27888" fmla="*/ 7199125 h 7252515"/>
                <a:gd name="connsiteX41-27889" fmla="*/ 2171850 w 2213217"/>
                <a:gd name="connsiteY41-27890" fmla="*/ 7046786 h 7252515"/>
                <a:gd name="connsiteX42-27891" fmla="*/ 1687247 w 2213217"/>
                <a:gd name="connsiteY42-27892" fmla="*/ 6680449 h 7252515"/>
                <a:gd name="connsiteX43-27893" fmla="*/ 1708130 w 2213217"/>
                <a:gd name="connsiteY43-27894" fmla="*/ 6550072 h 7252515"/>
                <a:gd name="connsiteX44-27895" fmla="*/ 1668617 w 2213217"/>
                <a:gd name="connsiteY44-27896" fmla="*/ 6451067 h 7252515"/>
                <a:gd name="connsiteX45-27897" fmla="*/ 1657350 w 2213217"/>
                <a:gd name="connsiteY45-27898" fmla="*/ 6250170 h 7252515"/>
                <a:gd name="connsiteX46-27899" fmla="*/ 1679014 w 2213217"/>
                <a:gd name="connsiteY46-27900" fmla="*/ 5979714 h 7252515"/>
                <a:gd name="connsiteX47-27901" fmla="*/ 1727631 w 2213217"/>
                <a:gd name="connsiteY47-27902" fmla="*/ 5512209 h 7252515"/>
                <a:gd name="connsiteX48-27903" fmla="*/ 1739049 w 2213217"/>
                <a:gd name="connsiteY48-27904" fmla="*/ 5363804 h 7252515"/>
                <a:gd name="connsiteX49-27905" fmla="*/ 1797611 w 2213217"/>
                <a:gd name="connsiteY49-27906" fmla="*/ 5317321 h 7252515"/>
                <a:gd name="connsiteX50-27907" fmla="*/ 1884207 w 2213217"/>
                <a:gd name="connsiteY50-27908" fmla="*/ 5097645 h 7252515"/>
                <a:gd name="connsiteX51-27909" fmla="*/ 1909357 w 2213217"/>
                <a:gd name="connsiteY51-27910" fmla="*/ 4805496 h 7252515"/>
                <a:gd name="connsiteX52-27911" fmla="*/ 1900373 w 2213217"/>
                <a:gd name="connsiteY52-27912" fmla="*/ 4348776 h 7252515"/>
                <a:gd name="connsiteX53-27913" fmla="*/ 1881052 w 2213217"/>
                <a:gd name="connsiteY53-27914" fmla="*/ 3902573 h 7252515"/>
                <a:gd name="connsiteX54-27915" fmla="*/ 1855362 w 2213217"/>
                <a:gd name="connsiteY54-27916" fmla="*/ 3584643 h 7252515"/>
                <a:gd name="connsiteX55-27917" fmla="*/ 2056257 w 2213217"/>
                <a:gd name="connsiteY55-27918" fmla="*/ 2654077 h 7252515"/>
                <a:gd name="connsiteX56-27919" fmla="*/ 2042707 w 2213217"/>
                <a:gd name="connsiteY56-27920" fmla="*/ 2404684 h 7252515"/>
                <a:gd name="connsiteX57-27921" fmla="*/ 1981200 w 2213217"/>
                <a:gd name="connsiteY57-27922" fmla="*/ 1864914 h 7252515"/>
                <a:gd name="connsiteX58-27923" fmla="*/ 1936459 w 2213217"/>
                <a:gd name="connsiteY58-27924" fmla="*/ 1677029 h 7252515"/>
                <a:gd name="connsiteX59-27925" fmla="*/ 1922037 w 2213217"/>
                <a:gd name="connsiteY59-27926" fmla="*/ 1432534 h 7252515"/>
                <a:gd name="connsiteX60-27927" fmla="*/ 1874412 w 2213217"/>
                <a:gd name="connsiteY60-27928" fmla="*/ 1302338 h 7252515"/>
                <a:gd name="connsiteX61-27929" fmla="*/ 1407687 w 2213217"/>
                <a:gd name="connsiteY61-27930" fmla="*/ 1134975 h 7252515"/>
                <a:gd name="connsiteX62-27931" fmla="*/ 1309221 w 2213217"/>
                <a:gd name="connsiteY62-27932" fmla="*/ 1020075 h 7252515"/>
                <a:gd name="connsiteX63-27933" fmla="*/ 1365230 w 2213217"/>
                <a:gd name="connsiteY63-27934" fmla="*/ 821521 h 7252515"/>
                <a:gd name="connsiteX64-27935" fmla="*/ 1433407 w 2213217"/>
                <a:gd name="connsiteY64-27936" fmla="*/ 622909 h 7252515"/>
                <a:gd name="connsiteX65-27937" fmla="*/ 1444916 w 2213217"/>
                <a:gd name="connsiteY65-27938" fmla="*/ 380757 h 7252515"/>
                <a:gd name="connsiteX66-27939" fmla="*/ 1330946 w 2213217"/>
                <a:gd name="connsiteY66-27940" fmla="*/ 143773 h 7252515"/>
                <a:gd name="connsiteX67-27941" fmla="*/ 1063645 w 2213217"/>
                <a:gd name="connsiteY67-27942" fmla="*/ 568 h 7252515"/>
                <a:gd name="connsiteX0-27943" fmla="*/ 1063645 w 2213217"/>
                <a:gd name="connsiteY0-27944" fmla="*/ 568 h 7252515"/>
                <a:gd name="connsiteX1-27945" fmla="*/ 809625 w 2213217"/>
                <a:gd name="connsiteY1-27946" fmla="*/ 116070 h 7252515"/>
                <a:gd name="connsiteX2-27947" fmla="*/ 685800 w 2213217"/>
                <a:gd name="connsiteY2-27948" fmla="*/ 297045 h 7252515"/>
                <a:gd name="connsiteX3-27949" fmla="*/ 704850 w 2213217"/>
                <a:gd name="connsiteY3-27950" fmla="*/ 620895 h 7252515"/>
                <a:gd name="connsiteX4-27951" fmla="*/ 838200 w 2213217"/>
                <a:gd name="connsiteY4-27952" fmla="*/ 897120 h 7252515"/>
                <a:gd name="connsiteX5-27953" fmla="*/ 742950 w 2213217"/>
                <a:gd name="connsiteY5-27954" fmla="*/ 1011420 h 7252515"/>
                <a:gd name="connsiteX6-27955" fmla="*/ 133350 w 2213217"/>
                <a:gd name="connsiteY6-27956" fmla="*/ 1220970 h 7252515"/>
                <a:gd name="connsiteX7-27957" fmla="*/ 0 w 2213217"/>
                <a:gd name="connsiteY7-27958" fmla="*/ 2211570 h 7252515"/>
                <a:gd name="connsiteX8-27959" fmla="*/ 333375 w 2213217"/>
                <a:gd name="connsiteY8-27960" fmla="*/ 3106920 h 7252515"/>
                <a:gd name="connsiteX9-27961" fmla="*/ 247650 w 2213217"/>
                <a:gd name="connsiteY9-27962" fmla="*/ 3840345 h 7252515"/>
                <a:gd name="connsiteX10-27963" fmla="*/ 371475 w 2213217"/>
                <a:gd name="connsiteY10-27964" fmla="*/ 4059420 h 7252515"/>
                <a:gd name="connsiteX11-27965" fmla="*/ 495300 w 2213217"/>
                <a:gd name="connsiteY11-27966" fmla="*/ 4278495 h 7252515"/>
                <a:gd name="connsiteX12-27967" fmla="*/ 476250 w 2213217"/>
                <a:gd name="connsiteY12-27968" fmla="*/ 4735695 h 7252515"/>
                <a:gd name="connsiteX13-27969" fmla="*/ 476250 w 2213217"/>
                <a:gd name="connsiteY13-27970" fmla="*/ 5097645 h 7252515"/>
                <a:gd name="connsiteX14-27971" fmla="*/ 383013 w 2213217"/>
                <a:gd name="connsiteY14-27972" fmla="*/ 6154049 h 7252515"/>
                <a:gd name="connsiteX15-27973" fmla="*/ 348398 w 2213217"/>
                <a:gd name="connsiteY15-27974" fmla="*/ 6604338 h 7252515"/>
                <a:gd name="connsiteX16-27975" fmla="*/ 420242 w 2213217"/>
                <a:gd name="connsiteY16-27976" fmla="*/ 6827439 h 7252515"/>
                <a:gd name="connsiteX17-27977" fmla="*/ 367118 w 2213217"/>
                <a:gd name="connsiteY17-27978" fmla="*/ 6982453 h 7252515"/>
                <a:gd name="connsiteX18-27979" fmla="*/ 605514 w 2213217"/>
                <a:gd name="connsiteY18-27980" fmla="*/ 7244526 h 7252515"/>
                <a:gd name="connsiteX19-27981" fmla="*/ 958269 w 2213217"/>
                <a:gd name="connsiteY19-27982" fmla="*/ 7136926 h 7252515"/>
                <a:gd name="connsiteX20-27983" fmla="*/ 724772 w 2213217"/>
                <a:gd name="connsiteY20-27984" fmla="*/ 6844746 h 7252515"/>
                <a:gd name="connsiteX21-27985" fmla="*/ 753076 w 2213217"/>
                <a:gd name="connsiteY21-27986" fmla="*/ 6579789 h 7252515"/>
                <a:gd name="connsiteX22-27987" fmla="*/ 738924 w 2213217"/>
                <a:gd name="connsiteY22-27988" fmla="*/ 6250170 h 7252515"/>
                <a:gd name="connsiteX23-27989" fmla="*/ 856500 w 2213217"/>
                <a:gd name="connsiteY23-27990" fmla="*/ 5489132 h 7252515"/>
                <a:gd name="connsiteX24-27991" fmla="*/ 906017 w 2213217"/>
                <a:gd name="connsiteY24-27992" fmla="*/ 5380240 h 7252515"/>
                <a:gd name="connsiteX25-27993" fmla="*/ 898504 w 2213217"/>
                <a:gd name="connsiteY25-27994" fmla="*/ 5308938 h 7252515"/>
                <a:gd name="connsiteX26-27995" fmla="*/ 971550 w 2213217"/>
                <a:gd name="connsiteY26-27996" fmla="*/ 5211945 h 7252515"/>
                <a:gd name="connsiteX27-27997" fmla="*/ 973564 w 2213217"/>
                <a:gd name="connsiteY27-27998" fmla="*/ 5069070 h 7252515"/>
                <a:gd name="connsiteX28-27999" fmla="*/ 1129719 w 2213217"/>
                <a:gd name="connsiteY28-28000" fmla="*/ 4378373 h 7252515"/>
                <a:gd name="connsiteX29-28001" fmla="*/ 1276350 w 2213217"/>
                <a:gd name="connsiteY29-28002" fmla="*/ 4649970 h 7252515"/>
                <a:gd name="connsiteX30-28003" fmla="*/ 1341012 w 2213217"/>
                <a:gd name="connsiteY30-28004" fmla="*/ 4880042 h 7252515"/>
                <a:gd name="connsiteX31-28005" fmla="*/ 1310424 w 2213217"/>
                <a:gd name="connsiteY31-28006" fmla="*/ 4973880 h 7252515"/>
                <a:gd name="connsiteX32-28007" fmla="*/ 1354293 w 2213217"/>
                <a:gd name="connsiteY32-28008" fmla="*/ 5113209 h 7252515"/>
                <a:gd name="connsiteX33-28009" fmla="*/ 1262198 w 2213217"/>
                <a:gd name="connsiteY33-28010" fmla="*/ 5554244 h 7252515"/>
                <a:gd name="connsiteX34-28011" fmla="*/ 1263220 w 2213217"/>
                <a:gd name="connsiteY34-28012" fmla="*/ 6360264 h 7252515"/>
                <a:gd name="connsiteX35-28013" fmla="*/ 1336385 w 2213217"/>
                <a:gd name="connsiteY35-28014" fmla="*/ 6540277 h 7252515"/>
                <a:gd name="connsiteX36-28015" fmla="*/ 1285605 w 2213217"/>
                <a:gd name="connsiteY36-28016" fmla="*/ 6741714 h 7252515"/>
                <a:gd name="connsiteX37-28017" fmla="*/ 1303783 w 2213217"/>
                <a:gd name="connsiteY37-28018" fmla="*/ 6828040 h 7252515"/>
                <a:gd name="connsiteX38-28019" fmla="*/ 1313579 w 2213217"/>
                <a:gd name="connsiteY38-28020" fmla="*/ 7020824 h 7252515"/>
                <a:gd name="connsiteX39-28021" fmla="*/ 1760353 w 2213217"/>
                <a:gd name="connsiteY39-28022" fmla="*/ 7189119 h 7252515"/>
                <a:gd name="connsiteX40-28023" fmla="*/ 2189006 w 2213217"/>
                <a:gd name="connsiteY40-28024" fmla="*/ 7199125 h 7252515"/>
                <a:gd name="connsiteX41-28025" fmla="*/ 2171850 w 2213217"/>
                <a:gd name="connsiteY41-28026" fmla="*/ 7046786 h 7252515"/>
                <a:gd name="connsiteX42-28027" fmla="*/ 1687247 w 2213217"/>
                <a:gd name="connsiteY42-28028" fmla="*/ 6680449 h 7252515"/>
                <a:gd name="connsiteX43-28029" fmla="*/ 1708130 w 2213217"/>
                <a:gd name="connsiteY43-28030" fmla="*/ 6550072 h 7252515"/>
                <a:gd name="connsiteX44-28031" fmla="*/ 1668617 w 2213217"/>
                <a:gd name="connsiteY44-28032" fmla="*/ 6451067 h 7252515"/>
                <a:gd name="connsiteX45-28033" fmla="*/ 1657350 w 2213217"/>
                <a:gd name="connsiteY45-28034" fmla="*/ 6250170 h 7252515"/>
                <a:gd name="connsiteX46-28035" fmla="*/ 1679014 w 2213217"/>
                <a:gd name="connsiteY46-28036" fmla="*/ 5979714 h 7252515"/>
                <a:gd name="connsiteX47-28037" fmla="*/ 1727631 w 2213217"/>
                <a:gd name="connsiteY47-28038" fmla="*/ 5512209 h 7252515"/>
                <a:gd name="connsiteX48-28039" fmla="*/ 1739049 w 2213217"/>
                <a:gd name="connsiteY48-28040" fmla="*/ 5363804 h 7252515"/>
                <a:gd name="connsiteX49-28041" fmla="*/ 1797611 w 2213217"/>
                <a:gd name="connsiteY49-28042" fmla="*/ 5317321 h 7252515"/>
                <a:gd name="connsiteX50-28043" fmla="*/ 1884207 w 2213217"/>
                <a:gd name="connsiteY50-28044" fmla="*/ 5097645 h 7252515"/>
                <a:gd name="connsiteX51-28045" fmla="*/ 1909357 w 2213217"/>
                <a:gd name="connsiteY51-28046" fmla="*/ 4805496 h 7252515"/>
                <a:gd name="connsiteX52-28047" fmla="*/ 1900373 w 2213217"/>
                <a:gd name="connsiteY52-28048" fmla="*/ 4348776 h 7252515"/>
                <a:gd name="connsiteX53-28049" fmla="*/ 1881052 w 2213217"/>
                <a:gd name="connsiteY53-28050" fmla="*/ 3902573 h 7252515"/>
                <a:gd name="connsiteX54-28051" fmla="*/ 1855362 w 2213217"/>
                <a:gd name="connsiteY54-28052" fmla="*/ 3584643 h 7252515"/>
                <a:gd name="connsiteX55-28053" fmla="*/ 2056257 w 2213217"/>
                <a:gd name="connsiteY55-28054" fmla="*/ 2654077 h 7252515"/>
                <a:gd name="connsiteX56-28055" fmla="*/ 2042707 w 2213217"/>
                <a:gd name="connsiteY56-28056" fmla="*/ 2404684 h 7252515"/>
                <a:gd name="connsiteX57-28057" fmla="*/ 1981200 w 2213217"/>
                <a:gd name="connsiteY57-28058" fmla="*/ 1864914 h 7252515"/>
                <a:gd name="connsiteX58-28059" fmla="*/ 1936459 w 2213217"/>
                <a:gd name="connsiteY58-28060" fmla="*/ 1677029 h 7252515"/>
                <a:gd name="connsiteX59-28061" fmla="*/ 1922037 w 2213217"/>
                <a:gd name="connsiteY59-28062" fmla="*/ 1432534 h 7252515"/>
                <a:gd name="connsiteX60-28063" fmla="*/ 1874412 w 2213217"/>
                <a:gd name="connsiteY60-28064" fmla="*/ 1302338 h 7252515"/>
                <a:gd name="connsiteX61-28065" fmla="*/ 1407687 w 2213217"/>
                <a:gd name="connsiteY61-28066" fmla="*/ 1134975 h 7252515"/>
                <a:gd name="connsiteX62-28067" fmla="*/ 1309221 w 2213217"/>
                <a:gd name="connsiteY62-28068" fmla="*/ 1020075 h 7252515"/>
                <a:gd name="connsiteX63-28069" fmla="*/ 1365230 w 2213217"/>
                <a:gd name="connsiteY63-28070" fmla="*/ 821521 h 7252515"/>
                <a:gd name="connsiteX64-28071" fmla="*/ 1433407 w 2213217"/>
                <a:gd name="connsiteY64-28072" fmla="*/ 622909 h 7252515"/>
                <a:gd name="connsiteX65-28073" fmla="*/ 1444916 w 2213217"/>
                <a:gd name="connsiteY65-28074" fmla="*/ 380757 h 7252515"/>
                <a:gd name="connsiteX66-28075" fmla="*/ 1330946 w 2213217"/>
                <a:gd name="connsiteY66-28076" fmla="*/ 143773 h 7252515"/>
                <a:gd name="connsiteX67-28077" fmla="*/ 1063645 w 2213217"/>
                <a:gd name="connsiteY67-28078" fmla="*/ 568 h 7252515"/>
                <a:gd name="connsiteX0-28079" fmla="*/ 1063645 w 2213217"/>
                <a:gd name="connsiteY0-28080" fmla="*/ 568 h 7252515"/>
                <a:gd name="connsiteX1-28081" fmla="*/ 809625 w 2213217"/>
                <a:gd name="connsiteY1-28082" fmla="*/ 116070 h 7252515"/>
                <a:gd name="connsiteX2-28083" fmla="*/ 685800 w 2213217"/>
                <a:gd name="connsiteY2-28084" fmla="*/ 297045 h 7252515"/>
                <a:gd name="connsiteX3-28085" fmla="*/ 704850 w 2213217"/>
                <a:gd name="connsiteY3-28086" fmla="*/ 620895 h 7252515"/>
                <a:gd name="connsiteX4-28087" fmla="*/ 838200 w 2213217"/>
                <a:gd name="connsiteY4-28088" fmla="*/ 897120 h 7252515"/>
                <a:gd name="connsiteX5-28089" fmla="*/ 742950 w 2213217"/>
                <a:gd name="connsiteY5-28090" fmla="*/ 1011420 h 7252515"/>
                <a:gd name="connsiteX6-28091" fmla="*/ 133350 w 2213217"/>
                <a:gd name="connsiteY6-28092" fmla="*/ 1220970 h 7252515"/>
                <a:gd name="connsiteX7-28093" fmla="*/ 0 w 2213217"/>
                <a:gd name="connsiteY7-28094" fmla="*/ 2211570 h 7252515"/>
                <a:gd name="connsiteX8-28095" fmla="*/ 333375 w 2213217"/>
                <a:gd name="connsiteY8-28096" fmla="*/ 3106920 h 7252515"/>
                <a:gd name="connsiteX9-28097" fmla="*/ 247650 w 2213217"/>
                <a:gd name="connsiteY9-28098" fmla="*/ 3840345 h 7252515"/>
                <a:gd name="connsiteX10-28099" fmla="*/ 371475 w 2213217"/>
                <a:gd name="connsiteY10-28100" fmla="*/ 4059420 h 7252515"/>
                <a:gd name="connsiteX11-28101" fmla="*/ 495300 w 2213217"/>
                <a:gd name="connsiteY11-28102" fmla="*/ 4278495 h 7252515"/>
                <a:gd name="connsiteX12-28103" fmla="*/ 476250 w 2213217"/>
                <a:gd name="connsiteY12-28104" fmla="*/ 4735695 h 7252515"/>
                <a:gd name="connsiteX13-28105" fmla="*/ 476250 w 2213217"/>
                <a:gd name="connsiteY13-28106" fmla="*/ 5097645 h 7252515"/>
                <a:gd name="connsiteX14-28107" fmla="*/ 383013 w 2213217"/>
                <a:gd name="connsiteY14-28108" fmla="*/ 6154049 h 7252515"/>
                <a:gd name="connsiteX15-28109" fmla="*/ 348398 w 2213217"/>
                <a:gd name="connsiteY15-28110" fmla="*/ 6604338 h 7252515"/>
                <a:gd name="connsiteX16-28111" fmla="*/ 420242 w 2213217"/>
                <a:gd name="connsiteY16-28112" fmla="*/ 6827439 h 7252515"/>
                <a:gd name="connsiteX17-28113" fmla="*/ 367118 w 2213217"/>
                <a:gd name="connsiteY17-28114" fmla="*/ 6982453 h 7252515"/>
                <a:gd name="connsiteX18-28115" fmla="*/ 605514 w 2213217"/>
                <a:gd name="connsiteY18-28116" fmla="*/ 7244526 h 7252515"/>
                <a:gd name="connsiteX19-28117" fmla="*/ 958269 w 2213217"/>
                <a:gd name="connsiteY19-28118" fmla="*/ 7136926 h 7252515"/>
                <a:gd name="connsiteX20-28119" fmla="*/ 724772 w 2213217"/>
                <a:gd name="connsiteY20-28120" fmla="*/ 6844746 h 7252515"/>
                <a:gd name="connsiteX21-28121" fmla="*/ 753076 w 2213217"/>
                <a:gd name="connsiteY21-28122" fmla="*/ 6579789 h 7252515"/>
                <a:gd name="connsiteX22-28123" fmla="*/ 738924 w 2213217"/>
                <a:gd name="connsiteY22-28124" fmla="*/ 6250170 h 7252515"/>
                <a:gd name="connsiteX23-28125" fmla="*/ 856500 w 2213217"/>
                <a:gd name="connsiteY23-28126" fmla="*/ 5489132 h 7252515"/>
                <a:gd name="connsiteX24-28127" fmla="*/ 906017 w 2213217"/>
                <a:gd name="connsiteY24-28128" fmla="*/ 5380240 h 7252515"/>
                <a:gd name="connsiteX25-28129" fmla="*/ 898504 w 2213217"/>
                <a:gd name="connsiteY25-28130" fmla="*/ 5308938 h 7252515"/>
                <a:gd name="connsiteX26-28131" fmla="*/ 971550 w 2213217"/>
                <a:gd name="connsiteY26-28132" fmla="*/ 5211945 h 7252515"/>
                <a:gd name="connsiteX27-28133" fmla="*/ 973564 w 2213217"/>
                <a:gd name="connsiteY27-28134" fmla="*/ 5069070 h 7252515"/>
                <a:gd name="connsiteX28-28135" fmla="*/ 1129719 w 2213217"/>
                <a:gd name="connsiteY28-28136" fmla="*/ 4378373 h 7252515"/>
                <a:gd name="connsiteX29-28137" fmla="*/ 1276350 w 2213217"/>
                <a:gd name="connsiteY29-28138" fmla="*/ 4649970 h 7252515"/>
                <a:gd name="connsiteX30-28139" fmla="*/ 1341012 w 2213217"/>
                <a:gd name="connsiteY30-28140" fmla="*/ 4880042 h 7252515"/>
                <a:gd name="connsiteX31-28141" fmla="*/ 1310424 w 2213217"/>
                <a:gd name="connsiteY31-28142" fmla="*/ 4973880 h 7252515"/>
                <a:gd name="connsiteX32-28143" fmla="*/ 1354293 w 2213217"/>
                <a:gd name="connsiteY32-28144" fmla="*/ 5113209 h 7252515"/>
                <a:gd name="connsiteX33-28145" fmla="*/ 1262198 w 2213217"/>
                <a:gd name="connsiteY33-28146" fmla="*/ 5554244 h 7252515"/>
                <a:gd name="connsiteX34-28147" fmla="*/ 1263220 w 2213217"/>
                <a:gd name="connsiteY34-28148" fmla="*/ 6360264 h 7252515"/>
                <a:gd name="connsiteX35-28149" fmla="*/ 1336385 w 2213217"/>
                <a:gd name="connsiteY35-28150" fmla="*/ 6540277 h 7252515"/>
                <a:gd name="connsiteX36-28151" fmla="*/ 1285605 w 2213217"/>
                <a:gd name="connsiteY36-28152" fmla="*/ 6741714 h 7252515"/>
                <a:gd name="connsiteX37-28153" fmla="*/ 1303783 w 2213217"/>
                <a:gd name="connsiteY37-28154" fmla="*/ 6828040 h 7252515"/>
                <a:gd name="connsiteX38-28155" fmla="*/ 1313579 w 2213217"/>
                <a:gd name="connsiteY38-28156" fmla="*/ 7020824 h 7252515"/>
                <a:gd name="connsiteX39-28157" fmla="*/ 1760353 w 2213217"/>
                <a:gd name="connsiteY39-28158" fmla="*/ 7189119 h 7252515"/>
                <a:gd name="connsiteX40-28159" fmla="*/ 2189006 w 2213217"/>
                <a:gd name="connsiteY40-28160" fmla="*/ 7199125 h 7252515"/>
                <a:gd name="connsiteX41-28161" fmla="*/ 2171850 w 2213217"/>
                <a:gd name="connsiteY41-28162" fmla="*/ 7046786 h 7252515"/>
                <a:gd name="connsiteX42-28163" fmla="*/ 1687247 w 2213217"/>
                <a:gd name="connsiteY42-28164" fmla="*/ 6680449 h 7252515"/>
                <a:gd name="connsiteX43-28165" fmla="*/ 1708130 w 2213217"/>
                <a:gd name="connsiteY43-28166" fmla="*/ 6550072 h 7252515"/>
                <a:gd name="connsiteX44-28167" fmla="*/ 1668617 w 2213217"/>
                <a:gd name="connsiteY44-28168" fmla="*/ 6451067 h 7252515"/>
                <a:gd name="connsiteX45-28169" fmla="*/ 1657350 w 2213217"/>
                <a:gd name="connsiteY45-28170" fmla="*/ 6250170 h 7252515"/>
                <a:gd name="connsiteX46-28171" fmla="*/ 1679014 w 2213217"/>
                <a:gd name="connsiteY46-28172" fmla="*/ 5979714 h 7252515"/>
                <a:gd name="connsiteX47-28173" fmla="*/ 1727631 w 2213217"/>
                <a:gd name="connsiteY47-28174" fmla="*/ 5512209 h 7252515"/>
                <a:gd name="connsiteX48-28175" fmla="*/ 1739049 w 2213217"/>
                <a:gd name="connsiteY48-28176" fmla="*/ 5363804 h 7252515"/>
                <a:gd name="connsiteX49-28177" fmla="*/ 1797611 w 2213217"/>
                <a:gd name="connsiteY49-28178" fmla="*/ 5317321 h 7252515"/>
                <a:gd name="connsiteX50-28179" fmla="*/ 1884207 w 2213217"/>
                <a:gd name="connsiteY50-28180" fmla="*/ 5097645 h 7252515"/>
                <a:gd name="connsiteX51-28181" fmla="*/ 1909357 w 2213217"/>
                <a:gd name="connsiteY51-28182" fmla="*/ 4805496 h 7252515"/>
                <a:gd name="connsiteX52-28183" fmla="*/ 1900373 w 2213217"/>
                <a:gd name="connsiteY52-28184" fmla="*/ 4348776 h 7252515"/>
                <a:gd name="connsiteX53-28185" fmla="*/ 1881052 w 2213217"/>
                <a:gd name="connsiteY53-28186" fmla="*/ 3902573 h 7252515"/>
                <a:gd name="connsiteX54-28187" fmla="*/ 1855362 w 2213217"/>
                <a:gd name="connsiteY54-28188" fmla="*/ 3584643 h 7252515"/>
                <a:gd name="connsiteX55-28189" fmla="*/ 2056257 w 2213217"/>
                <a:gd name="connsiteY55-28190" fmla="*/ 2654077 h 7252515"/>
                <a:gd name="connsiteX56-28191" fmla="*/ 2042707 w 2213217"/>
                <a:gd name="connsiteY56-28192" fmla="*/ 2404684 h 7252515"/>
                <a:gd name="connsiteX57-28193" fmla="*/ 1981200 w 2213217"/>
                <a:gd name="connsiteY57-28194" fmla="*/ 1864914 h 7252515"/>
                <a:gd name="connsiteX58-28195" fmla="*/ 1936459 w 2213217"/>
                <a:gd name="connsiteY58-28196" fmla="*/ 1677029 h 7252515"/>
                <a:gd name="connsiteX59-28197" fmla="*/ 1922037 w 2213217"/>
                <a:gd name="connsiteY59-28198" fmla="*/ 1432534 h 7252515"/>
                <a:gd name="connsiteX60-28199" fmla="*/ 1874412 w 2213217"/>
                <a:gd name="connsiteY60-28200" fmla="*/ 1302338 h 7252515"/>
                <a:gd name="connsiteX61-28201" fmla="*/ 1407687 w 2213217"/>
                <a:gd name="connsiteY61-28202" fmla="*/ 1134975 h 7252515"/>
                <a:gd name="connsiteX62-28203" fmla="*/ 1309221 w 2213217"/>
                <a:gd name="connsiteY62-28204" fmla="*/ 1020075 h 7252515"/>
                <a:gd name="connsiteX63-28205" fmla="*/ 1365230 w 2213217"/>
                <a:gd name="connsiteY63-28206" fmla="*/ 821521 h 7252515"/>
                <a:gd name="connsiteX64-28207" fmla="*/ 1433407 w 2213217"/>
                <a:gd name="connsiteY64-28208" fmla="*/ 622909 h 7252515"/>
                <a:gd name="connsiteX65-28209" fmla="*/ 1444916 w 2213217"/>
                <a:gd name="connsiteY65-28210" fmla="*/ 380757 h 7252515"/>
                <a:gd name="connsiteX66-28211" fmla="*/ 1330946 w 2213217"/>
                <a:gd name="connsiteY66-28212" fmla="*/ 143773 h 7252515"/>
                <a:gd name="connsiteX67-28213" fmla="*/ 1063645 w 2213217"/>
                <a:gd name="connsiteY67-28214" fmla="*/ 568 h 7252515"/>
                <a:gd name="connsiteX0-28215" fmla="*/ 1063645 w 2213217"/>
                <a:gd name="connsiteY0-28216" fmla="*/ 568 h 7252515"/>
                <a:gd name="connsiteX1-28217" fmla="*/ 809625 w 2213217"/>
                <a:gd name="connsiteY1-28218" fmla="*/ 116070 h 7252515"/>
                <a:gd name="connsiteX2-28219" fmla="*/ 685800 w 2213217"/>
                <a:gd name="connsiteY2-28220" fmla="*/ 297045 h 7252515"/>
                <a:gd name="connsiteX3-28221" fmla="*/ 704850 w 2213217"/>
                <a:gd name="connsiteY3-28222" fmla="*/ 620895 h 7252515"/>
                <a:gd name="connsiteX4-28223" fmla="*/ 838200 w 2213217"/>
                <a:gd name="connsiteY4-28224" fmla="*/ 897120 h 7252515"/>
                <a:gd name="connsiteX5-28225" fmla="*/ 742950 w 2213217"/>
                <a:gd name="connsiteY5-28226" fmla="*/ 1011420 h 7252515"/>
                <a:gd name="connsiteX6-28227" fmla="*/ 133350 w 2213217"/>
                <a:gd name="connsiteY6-28228" fmla="*/ 1220970 h 7252515"/>
                <a:gd name="connsiteX7-28229" fmla="*/ 0 w 2213217"/>
                <a:gd name="connsiteY7-28230" fmla="*/ 2211570 h 7252515"/>
                <a:gd name="connsiteX8-28231" fmla="*/ 333375 w 2213217"/>
                <a:gd name="connsiteY8-28232" fmla="*/ 3106920 h 7252515"/>
                <a:gd name="connsiteX9-28233" fmla="*/ 247650 w 2213217"/>
                <a:gd name="connsiteY9-28234" fmla="*/ 3840345 h 7252515"/>
                <a:gd name="connsiteX10-28235" fmla="*/ 371475 w 2213217"/>
                <a:gd name="connsiteY10-28236" fmla="*/ 4059420 h 7252515"/>
                <a:gd name="connsiteX11-28237" fmla="*/ 495300 w 2213217"/>
                <a:gd name="connsiteY11-28238" fmla="*/ 4278495 h 7252515"/>
                <a:gd name="connsiteX12-28239" fmla="*/ 476250 w 2213217"/>
                <a:gd name="connsiteY12-28240" fmla="*/ 4735695 h 7252515"/>
                <a:gd name="connsiteX13-28241" fmla="*/ 476250 w 2213217"/>
                <a:gd name="connsiteY13-28242" fmla="*/ 5097645 h 7252515"/>
                <a:gd name="connsiteX14-28243" fmla="*/ 383013 w 2213217"/>
                <a:gd name="connsiteY14-28244" fmla="*/ 6154049 h 7252515"/>
                <a:gd name="connsiteX15-28245" fmla="*/ 348398 w 2213217"/>
                <a:gd name="connsiteY15-28246" fmla="*/ 6604338 h 7252515"/>
                <a:gd name="connsiteX16-28247" fmla="*/ 420242 w 2213217"/>
                <a:gd name="connsiteY16-28248" fmla="*/ 6827439 h 7252515"/>
                <a:gd name="connsiteX17-28249" fmla="*/ 367118 w 2213217"/>
                <a:gd name="connsiteY17-28250" fmla="*/ 6982453 h 7252515"/>
                <a:gd name="connsiteX18-28251" fmla="*/ 605514 w 2213217"/>
                <a:gd name="connsiteY18-28252" fmla="*/ 7244526 h 7252515"/>
                <a:gd name="connsiteX19-28253" fmla="*/ 958269 w 2213217"/>
                <a:gd name="connsiteY19-28254" fmla="*/ 7136926 h 7252515"/>
                <a:gd name="connsiteX20-28255" fmla="*/ 724772 w 2213217"/>
                <a:gd name="connsiteY20-28256" fmla="*/ 6844746 h 7252515"/>
                <a:gd name="connsiteX21-28257" fmla="*/ 753076 w 2213217"/>
                <a:gd name="connsiteY21-28258" fmla="*/ 6579789 h 7252515"/>
                <a:gd name="connsiteX22-28259" fmla="*/ 738924 w 2213217"/>
                <a:gd name="connsiteY22-28260" fmla="*/ 6250170 h 7252515"/>
                <a:gd name="connsiteX23-28261" fmla="*/ 856500 w 2213217"/>
                <a:gd name="connsiteY23-28262" fmla="*/ 5489132 h 7252515"/>
                <a:gd name="connsiteX24-28263" fmla="*/ 906017 w 2213217"/>
                <a:gd name="connsiteY24-28264" fmla="*/ 5380240 h 7252515"/>
                <a:gd name="connsiteX25-28265" fmla="*/ 898504 w 2213217"/>
                <a:gd name="connsiteY25-28266" fmla="*/ 5308938 h 7252515"/>
                <a:gd name="connsiteX26-28267" fmla="*/ 971550 w 2213217"/>
                <a:gd name="connsiteY26-28268" fmla="*/ 5211945 h 7252515"/>
                <a:gd name="connsiteX27-28269" fmla="*/ 973564 w 2213217"/>
                <a:gd name="connsiteY27-28270" fmla="*/ 5069070 h 7252515"/>
                <a:gd name="connsiteX28-28271" fmla="*/ 1129719 w 2213217"/>
                <a:gd name="connsiteY28-28272" fmla="*/ 4378373 h 7252515"/>
                <a:gd name="connsiteX29-28273" fmla="*/ 1276350 w 2213217"/>
                <a:gd name="connsiteY29-28274" fmla="*/ 4649970 h 7252515"/>
                <a:gd name="connsiteX30-28275" fmla="*/ 1341012 w 2213217"/>
                <a:gd name="connsiteY30-28276" fmla="*/ 4880042 h 7252515"/>
                <a:gd name="connsiteX31-28277" fmla="*/ 1310424 w 2213217"/>
                <a:gd name="connsiteY31-28278" fmla="*/ 4973880 h 7252515"/>
                <a:gd name="connsiteX32-28279" fmla="*/ 1354293 w 2213217"/>
                <a:gd name="connsiteY32-28280" fmla="*/ 5113209 h 7252515"/>
                <a:gd name="connsiteX33-28281" fmla="*/ 1262198 w 2213217"/>
                <a:gd name="connsiteY33-28282" fmla="*/ 5554244 h 7252515"/>
                <a:gd name="connsiteX34-28283" fmla="*/ 1263220 w 2213217"/>
                <a:gd name="connsiteY34-28284" fmla="*/ 6360264 h 7252515"/>
                <a:gd name="connsiteX35-28285" fmla="*/ 1336385 w 2213217"/>
                <a:gd name="connsiteY35-28286" fmla="*/ 6540277 h 7252515"/>
                <a:gd name="connsiteX36-28287" fmla="*/ 1285605 w 2213217"/>
                <a:gd name="connsiteY36-28288" fmla="*/ 6741714 h 7252515"/>
                <a:gd name="connsiteX37-28289" fmla="*/ 1303783 w 2213217"/>
                <a:gd name="connsiteY37-28290" fmla="*/ 6828040 h 7252515"/>
                <a:gd name="connsiteX38-28291" fmla="*/ 1313579 w 2213217"/>
                <a:gd name="connsiteY38-28292" fmla="*/ 7020824 h 7252515"/>
                <a:gd name="connsiteX39-28293" fmla="*/ 1760353 w 2213217"/>
                <a:gd name="connsiteY39-28294" fmla="*/ 7189119 h 7252515"/>
                <a:gd name="connsiteX40-28295" fmla="*/ 2189006 w 2213217"/>
                <a:gd name="connsiteY40-28296" fmla="*/ 7199125 h 7252515"/>
                <a:gd name="connsiteX41-28297" fmla="*/ 2171850 w 2213217"/>
                <a:gd name="connsiteY41-28298" fmla="*/ 7046786 h 7252515"/>
                <a:gd name="connsiteX42-28299" fmla="*/ 1687247 w 2213217"/>
                <a:gd name="connsiteY42-28300" fmla="*/ 6680449 h 7252515"/>
                <a:gd name="connsiteX43-28301" fmla="*/ 1708130 w 2213217"/>
                <a:gd name="connsiteY43-28302" fmla="*/ 6550072 h 7252515"/>
                <a:gd name="connsiteX44-28303" fmla="*/ 1668617 w 2213217"/>
                <a:gd name="connsiteY44-28304" fmla="*/ 6451067 h 7252515"/>
                <a:gd name="connsiteX45-28305" fmla="*/ 1657350 w 2213217"/>
                <a:gd name="connsiteY45-28306" fmla="*/ 6250170 h 7252515"/>
                <a:gd name="connsiteX46-28307" fmla="*/ 1679014 w 2213217"/>
                <a:gd name="connsiteY46-28308" fmla="*/ 5979714 h 7252515"/>
                <a:gd name="connsiteX47-28309" fmla="*/ 1727631 w 2213217"/>
                <a:gd name="connsiteY47-28310" fmla="*/ 5512209 h 7252515"/>
                <a:gd name="connsiteX48-28311" fmla="*/ 1739049 w 2213217"/>
                <a:gd name="connsiteY48-28312" fmla="*/ 5363804 h 7252515"/>
                <a:gd name="connsiteX49-28313" fmla="*/ 1797611 w 2213217"/>
                <a:gd name="connsiteY49-28314" fmla="*/ 5317321 h 7252515"/>
                <a:gd name="connsiteX50-28315" fmla="*/ 1884207 w 2213217"/>
                <a:gd name="connsiteY50-28316" fmla="*/ 5097645 h 7252515"/>
                <a:gd name="connsiteX51-28317" fmla="*/ 1909357 w 2213217"/>
                <a:gd name="connsiteY51-28318" fmla="*/ 4805496 h 7252515"/>
                <a:gd name="connsiteX52-28319" fmla="*/ 1900373 w 2213217"/>
                <a:gd name="connsiteY52-28320" fmla="*/ 4348776 h 7252515"/>
                <a:gd name="connsiteX53-28321" fmla="*/ 1881052 w 2213217"/>
                <a:gd name="connsiteY53-28322" fmla="*/ 3902573 h 7252515"/>
                <a:gd name="connsiteX54-28323" fmla="*/ 1855362 w 2213217"/>
                <a:gd name="connsiteY54-28324" fmla="*/ 3584643 h 7252515"/>
                <a:gd name="connsiteX55-28325" fmla="*/ 2056257 w 2213217"/>
                <a:gd name="connsiteY55-28326" fmla="*/ 2654077 h 7252515"/>
                <a:gd name="connsiteX56-28327" fmla="*/ 2042707 w 2213217"/>
                <a:gd name="connsiteY56-28328" fmla="*/ 2404684 h 7252515"/>
                <a:gd name="connsiteX57-28329" fmla="*/ 1981200 w 2213217"/>
                <a:gd name="connsiteY57-28330" fmla="*/ 1864914 h 7252515"/>
                <a:gd name="connsiteX58-28331" fmla="*/ 1936459 w 2213217"/>
                <a:gd name="connsiteY58-28332" fmla="*/ 1677029 h 7252515"/>
                <a:gd name="connsiteX59-28333" fmla="*/ 1922037 w 2213217"/>
                <a:gd name="connsiteY59-28334" fmla="*/ 1432534 h 7252515"/>
                <a:gd name="connsiteX60-28335" fmla="*/ 1874412 w 2213217"/>
                <a:gd name="connsiteY60-28336" fmla="*/ 1302338 h 7252515"/>
                <a:gd name="connsiteX61-28337" fmla="*/ 1407687 w 2213217"/>
                <a:gd name="connsiteY61-28338" fmla="*/ 1134975 h 7252515"/>
                <a:gd name="connsiteX62-28339" fmla="*/ 1309221 w 2213217"/>
                <a:gd name="connsiteY62-28340" fmla="*/ 1020075 h 7252515"/>
                <a:gd name="connsiteX63-28341" fmla="*/ 1365230 w 2213217"/>
                <a:gd name="connsiteY63-28342" fmla="*/ 821521 h 7252515"/>
                <a:gd name="connsiteX64-28343" fmla="*/ 1433407 w 2213217"/>
                <a:gd name="connsiteY64-28344" fmla="*/ 622909 h 7252515"/>
                <a:gd name="connsiteX65-28345" fmla="*/ 1444916 w 2213217"/>
                <a:gd name="connsiteY65-28346" fmla="*/ 380757 h 7252515"/>
                <a:gd name="connsiteX66-28347" fmla="*/ 1330946 w 2213217"/>
                <a:gd name="connsiteY66-28348" fmla="*/ 143773 h 7252515"/>
                <a:gd name="connsiteX67-28349" fmla="*/ 1063645 w 2213217"/>
                <a:gd name="connsiteY67-28350" fmla="*/ 568 h 7252515"/>
                <a:gd name="connsiteX0-28351" fmla="*/ 1063645 w 2213217"/>
                <a:gd name="connsiteY0-28352" fmla="*/ 568 h 7252515"/>
                <a:gd name="connsiteX1-28353" fmla="*/ 809625 w 2213217"/>
                <a:gd name="connsiteY1-28354" fmla="*/ 116070 h 7252515"/>
                <a:gd name="connsiteX2-28355" fmla="*/ 685800 w 2213217"/>
                <a:gd name="connsiteY2-28356" fmla="*/ 297045 h 7252515"/>
                <a:gd name="connsiteX3-28357" fmla="*/ 704850 w 2213217"/>
                <a:gd name="connsiteY3-28358" fmla="*/ 620895 h 7252515"/>
                <a:gd name="connsiteX4-28359" fmla="*/ 838200 w 2213217"/>
                <a:gd name="connsiteY4-28360" fmla="*/ 897120 h 7252515"/>
                <a:gd name="connsiteX5-28361" fmla="*/ 742950 w 2213217"/>
                <a:gd name="connsiteY5-28362" fmla="*/ 1011420 h 7252515"/>
                <a:gd name="connsiteX6-28363" fmla="*/ 133350 w 2213217"/>
                <a:gd name="connsiteY6-28364" fmla="*/ 1220970 h 7252515"/>
                <a:gd name="connsiteX7-28365" fmla="*/ 0 w 2213217"/>
                <a:gd name="connsiteY7-28366" fmla="*/ 2211570 h 7252515"/>
                <a:gd name="connsiteX8-28367" fmla="*/ 333375 w 2213217"/>
                <a:gd name="connsiteY8-28368" fmla="*/ 3106920 h 7252515"/>
                <a:gd name="connsiteX9-28369" fmla="*/ 247650 w 2213217"/>
                <a:gd name="connsiteY9-28370" fmla="*/ 3840345 h 7252515"/>
                <a:gd name="connsiteX10-28371" fmla="*/ 371475 w 2213217"/>
                <a:gd name="connsiteY10-28372" fmla="*/ 4059420 h 7252515"/>
                <a:gd name="connsiteX11-28373" fmla="*/ 495300 w 2213217"/>
                <a:gd name="connsiteY11-28374" fmla="*/ 4278495 h 7252515"/>
                <a:gd name="connsiteX12-28375" fmla="*/ 476250 w 2213217"/>
                <a:gd name="connsiteY12-28376" fmla="*/ 4735695 h 7252515"/>
                <a:gd name="connsiteX13-28377" fmla="*/ 476250 w 2213217"/>
                <a:gd name="connsiteY13-28378" fmla="*/ 5097645 h 7252515"/>
                <a:gd name="connsiteX14-28379" fmla="*/ 383013 w 2213217"/>
                <a:gd name="connsiteY14-28380" fmla="*/ 6154049 h 7252515"/>
                <a:gd name="connsiteX15-28381" fmla="*/ 348398 w 2213217"/>
                <a:gd name="connsiteY15-28382" fmla="*/ 6604338 h 7252515"/>
                <a:gd name="connsiteX16-28383" fmla="*/ 420242 w 2213217"/>
                <a:gd name="connsiteY16-28384" fmla="*/ 6827439 h 7252515"/>
                <a:gd name="connsiteX17-28385" fmla="*/ 367118 w 2213217"/>
                <a:gd name="connsiteY17-28386" fmla="*/ 6982453 h 7252515"/>
                <a:gd name="connsiteX18-28387" fmla="*/ 605514 w 2213217"/>
                <a:gd name="connsiteY18-28388" fmla="*/ 7244526 h 7252515"/>
                <a:gd name="connsiteX19-28389" fmla="*/ 958269 w 2213217"/>
                <a:gd name="connsiteY19-28390" fmla="*/ 7136926 h 7252515"/>
                <a:gd name="connsiteX20-28391" fmla="*/ 724772 w 2213217"/>
                <a:gd name="connsiteY20-28392" fmla="*/ 6844746 h 7252515"/>
                <a:gd name="connsiteX21-28393" fmla="*/ 753076 w 2213217"/>
                <a:gd name="connsiteY21-28394" fmla="*/ 6579789 h 7252515"/>
                <a:gd name="connsiteX22-28395" fmla="*/ 738924 w 2213217"/>
                <a:gd name="connsiteY22-28396" fmla="*/ 6250170 h 7252515"/>
                <a:gd name="connsiteX23-28397" fmla="*/ 856500 w 2213217"/>
                <a:gd name="connsiteY23-28398" fmla="*/ 5489132 h 7252515"/>
                <a:gd name="connsiteX24-28399" fmla="*/ 906017 w 2213217"/>
                <a:gd name="connsiteY24-28400" fmla="*/ 5380240 h 7252515"/>
                <a:gd name="connsiteX25-28401" fmla="*/ 898504 w 2213217"/>
                <a:gd name="connsiteY25-28402" fmla="*/ 5308938 h 7252515"/>
                <a:gd name="connsiteX26-28403" fmla="*/ 971550 w 2213217"/>
                <a:gd name="connsiteY26-28404" fmla="*/ 5211945 h 7252515"/>
                <a:gd name="connsiteX27-28405" fmla="*/ 973564 w 2213217"/>
                <a:gd name="connsiteY27-28406" fmla="*/ 5069070 h 7252515"/>
                <a:gd name="connsiteX28-28407" fmla="*/ 1129719 w 2213217"/>
                <a:gd name="connsiteY28-28408" fmla="*/ 4378373 h 7252515"/>
                <a:gd name="connsiteX29-28409" fmla="*/ 1276350 w 2213217"/>
                <a:gd name="connsiteY29-28410" fmla="*/ 4649970 h 7252515"/>
                <a:gd name="connsiteX30-28411" fmla="*/ 1341012 w 2213217"/>
                <a:gd name="connsiteY30-28412" fmla="*/ 4880042 h 7252515"/>
                <a:gd name="connsiteX31-28413" fmla="*/ 1310424 w 2213217"/>
                <a:gd name="connsiteY31-28414" fmla="*/ 4973880 h 7252515"/>
                <a:gd name="connsiteX32-28415" fmla="*/ 1354293 w 2213217"/>
                <a:gd name="connsiteY32-28416" fmla="*/ 5113209 h 7252515"/>
                <a:gd name="connsiteX33-28417" fmla="*/ 1262198 w 2213217"/>
                <a:gd name="connsiteY33-28418" fmla="*/ 5554244 h 7252515"/>
                <a:gd name="connsiteX34-28419" fmla="*/ 1263220 w 2213217"/>
                <a:gd name="connsiteY34-28420" fmla="*/ 6360264 h 7252515"/>
                <a:gd name="connsiteX35-28421" fmla="*/ 1336385 w 2213217"/>
                <a:gd name="connsiteY35-28422" fmla="*/ 6540277 h 7252515"/>
                <a:gd name="connsiteX36-28423" fmla="*/ 1285605 w 2213217"/>
                <a:gd name="connsiteY36-28424" fmla="*/ 6741714 h 7252515"/>
                <a:gd name="connsiteX37-28425" fmla="*/ 1303783 w 2213217"/>
                <a:gd name="connsiteY37-28426" fmla="*/ 6828040 h 7252515"/>
                <a:gd name="connsiteX38-28427" fmla="*/ 1313579 w 2213217"/>
                <a:gd name="connsiteY38-28428" fmla="*/ 7020824 h 7252515"/>
                <a:gd name="connsiteX39-28429" fmla="*/ 1760353 w 2213217"/>
                <a:gd name="connsiteY39-28430" fmla="*/ 7189119 h 7252515"/>
                <a:gd name="connsiteX40-28431" fmla="*/ 2189006 w 2213217"/>
                <a:gd name="connsiteY40-28432" fmla="*/ 7199125 h 7252515"/>
                <a:gd name="connsiteX41-28433" fmla="*/ 2171850 w 2213217"/>
                <a:gd name="connsiteY41-28434" fmla="*/ 7046786 h 7252515"/>
                <a:gd name="connsiteX42-28435" fmla="*/ 1687247 w 2213217"/>
                <a:gd name="connsiteY42-28436" fmla="*/ 6680449 h 7252515"/>
                <a:gd name="connsiteX43-28437" fmla="*/ 1708130 w 2213217"/>
                <a:gd name="connsiteY43-28438" fmla="*/ 6550072 h 7252515"/>
                <a:gd name="connsiteX44-28439" fmla="*/ 1668617 w 2213217"/>
                <a:gd name="connsiteY44-28440" fmla="*/ 6451067 h 7252515"/>
                <a:gd name="connsiteX45-28441" fmla="*/ 1657350 w 2213217"/>
                <a:gd name="connsiteY45-28442" fmla="*/ 6250170 h 7252515"/>
                <a:gd name="connsiteX46-28443" fmla="*/ 1679014 w 2213217"/>
                <a:gd name="connsiteY46-28444" fmla="*/ 5979714 h 7252515"/>
                <a:gd name="connsiteX47-28445" fmla="*/ 1727631 w 2213217"/>
                <a:gd name="connsiteY47-28446" fmla="*/ 5512209 h 7252515"/>
                <a:gd name="connsiteX48-28447" fmla="*/ 1739049 w 2213217"/>
                <a:gd name="connsiteY48-28448" fmla="*/ 5363804 h 7252515"/>
                <a:gd name="connsiteX49-28449" fmla="*/ 1797611 w 2213217"/>
                <a:gd name="connsiteY49-28450" fmla="*/ 5317321 h 7252515"/>
                <a:gd name="connsiteX50-28451" fmla="*/ 1884207 w 2213217"/>
                <a:gd name="connsiteY50-28452" fmla="*/ 5097645 h 7252515"/>
                <a:gd name="connsiteX51-28453" fmla="*/ 1909357 w 2213217"/>
                <a:gd name="connsiteY51-28454" fmla="*/ 4805496 h 7252515"/>
                <a:gd name="connsiteX52-28455" fmla="*/ 1900373 w 2213217"/>
                <a:gd name="connsiteY52-28456" fmla="*/ 4348776 h 7252515"/>
                <a:gd name="connsiteX53-28457" fmla="*/ 1881052 w 2213217"/>
                <a:gd name="connsiteY53-28458" fmla="*/ 3902573 h 7252515"/>
                <a:gd name="connsiteX54-28459" fmla="*/ 1855362 w 2213217"/>
                <a:gd name="connsiteY54-28460" fmla="*/ 3584643 h 7252515"/>
                <a:gd name="connsiteX55-28461" fmla="*/ 2056257 w 2213217"/>
                <a:gd name="connsiteY55-28462" fmla="*/ 2654077 h 7252515"/>
                <a:gd name="connsiteX56-28463" fmla="*/ 2042707 w 2213217"/>
                <a:gd name="connsiteY56-28464" fmla="*/ 2404684 h 7252515"/>
                <a:gd name="connsiteX57-28465" fmla="*/ 1981200 w 2213217"/>
                <a:gd name="connsiteY57-28466" fmla="*/ 1864914 h 7252515"/>
                <a:gd name="connsiteX58-28467" fmla="*/ 1936459 w 2213217"/>
                <a:gd name="connsiteY58-28468" fmla="*/ 1677029 h 7252515"/>
                <a:gd name="connsiteX59-28469" fmla="*/ 1922037 w 2213217"/>
                <a:gd name="connsiteY59-28470" fmla="*/ 1432534 h 7252515"/>
                <a:gd name="connsiteX60-28471" fmla="*/ 1874412 w 2213217"/>
                <a:gd name="connsiteY60-28472" fmla="*/ 1302338 h 7252515"/>
                <a:gd name="connsiteX61-28473" fmla="*/ 1407687 w 2213217"/>
                <a:gd name="connsiteY61-28474" fmla="*/ 1134975 h 7252515"/>
                <a:gd name="connsiteX62-28475" fmla="*/ 1309221 w 2213217"/>
                <a:gd name="connsiteY62-28476" fmla="*/ 1020075 h 7252515"/>
                <a:gd name="connsiteX63-28477" fmla="*/ 1365230 w 2213217"/>
                <a:gd name="connsiteY63-28478" fmla="*/ 821521 h 7252515"/>
                <a:gd name="connsiteX64-28479" fmla="*/ 1433407 w 2213217"/>
                <a:gd name="connsiteY64-28480" fmla="*/ 622909 h 7252515"/>
                <a:gd name="connsiteX65-28481" fmla="*/ 1444916 w 2213217"/>
                <a:gd name="connsiteY65-28482" fmla="*/ 380757 h 7252515"/>
                <a:gd name="connsiteX66-28483" fmla="*/ 1330946 w 2213217"/>
                <a:gd name="connsiteY66-28484" fmla="*/ 143773 h 7252515"/>
                <a:gd name="connsiteX67-28485" fmla="*/ 1063645 w 2213217"/>
                <a:gd name="connsiteY67-28486" fmla="*/ 568 h 7252515"/>
                <a:gd name="connsiteX0-28487" fmla="*/ 1063645 w 2213217"/>
                <a:gd name="connsiteY0-28488" fmla="*/ 568 h 7252515"/>
                <a:gd name="connsiteX1-28489" fmla="*/ 809625 w 2213217"/>
                <a:gd name="connsiteY1-28490" fmla="*/ 116070 h 7252515"/>
                <a:gd name="connsiteX2-28491" fmla="*/ 685800 w 2213217"/>
                <a:gd name="connsiteY2-28492" fmla="*/ 297045 h 7252515"/>
                <a:gd name="connsiteX3-28493" fmla="*/ 704850 w 2213217"/>
                <a:gd name="connsiteY3-28494" fmla="*/ 620895 h 7252515"/>
                <a:gd name="connsiteX4-28495" fmla="*/ 838200 w 2213217"/>
                <a:gd name="connsiteY4-28496" fmla="*/ 897120 h 7252515"/>
                <a:gd name="connsiteX5-28497" fmla="*/ 742950 w 2213217"/>
                <a:gd name="connsiteY5-28498" fmla="*/ 1011420 h 7252515"/>
                <a:gd name="connsiteX6-28499" fmla="*/ 133350 w 2213217"/>
                <a:gd name="connsiteY6-28500" fmla="*/ 1220970 h 7252515"/>
                <a:gd name="connsiteX7-28501" fmla="*/ 0 w 2213217"/>
                <a:gd name="connsiteY7-28502" fmla="*/ 2211570 h 7252515"/>
                <a:gd name="connsiteX8-28503" fmla="*/ 333375 w 2213217"/>
                <a:gd name="connsiteY8-28504" fmla="*/ 3106920 h 7252515"/>
                <a:gd name="connsiteX9-28505" fmla="*/ 247650 w 2213217"/>
                <a:gd name="connsiteY9-28506" fmla="*/ 3840345 h 7252515"/>
                <a:gd name="connsiteX10-28507" fmla="*/ 371475 w 2213217"/>
                <a:gd name="connsiteY10-28508" fmla="*/ 4059420 h 7252515"/>
                <a:gd name="connsiteX11-28509" fmla="*/ 495300 w 2213217"/>
                <a:gd name="connsiteY11-28510" fmla="*/ 4278495 h 7252515"/>
                <a:gd name="connsiteX12-28511" fmla="*/ 476250 w 2213217"/>
                <a:gd name="connsiteY12-28512" fmla="*/ 4735695 h 7252515"/>
                <a:gd name="connsiteX13-28513" fmla="*/ 476250 w 2213217"/>
                <a:gd name="connsiteY13-28514" fmla="*/ 5097645 h 7252515"/>
                <a:gd name="connsiteX14-28515" fmla="*/ 383013 w 2213217"/>
                <a:gd name="connsiteY14-28516" fmla="*/ 6154049 h 7252515"/>
                <a:gd name="connsiteX15-28517" fmla="*/ 348398 w 2213217"/>
                <a:gd name="connsiteY15-28518" fmla="*/ 6604338 h 7252515"/>
                <a:gd name="connsiteX16-28519" fmla="*/ 420242 w 2213217"/>
                <a:gd name="connsiteY16-28520" fmla="*/ 6827439 h 7252515"/>
                <a:gd name="connsiteX17-28521" fmla="*/ 367118 w 2213217"/>
                <a:gd name="connsiteY17-28522" fmla="*/ 6982453 h 7252515"/>
                <a:gd name="connsiteX18-28523" fmla="*/ 605514 w 2213217"/>
                <a:gd name="connsiteY18-28524" fmla="*/ 7244526 h 7252515"/>
                <a:gd name="connsiteX19-28525" fmla="*/ 958269 w 2213217"/>
                <a:gd name="connsiteY19-28526" fmla="*/ 7136926 h 7252515"/>
                <a:gd name="connsiteX20-28527" fmla="*/ 724772 w 2213217"/>
                <a:gd name="connsiteY20-28528" fmla="*/ 6844746 h 7252515"/>
                <a:gd name="connsiteX21-28529" fmla="*/ 753076 w 2213217"/>
                <a:gd name="connsiteY21-28530" fmla="*/ 6579789 h 7252515"/>
                <a:gd name="connsiteX22-28531" fmla="*/ 738924 w 2213217"/>
                <a:gd name="connsiteY22-28532" fmla="*/ 6250170 h 7252515"/>
                <a:gd name="connsiteX23-28533" fmla="*/ 856500 w 2213217"/>
                <a:gd name="connsiteY23-28534" fmla="*/ 5489132 h 7252515"/>
                <a:gd name="connsiteX24-28535" fmla="*/ 906017 w 2213217"/>
                <a:gd name="connsiteY24-28536" fmla="*/ 5380240 h 7252515"/>
                <a:gd name="connsiteX25-28537" fmla="*/ 898504 w 2213217"/>
                <a:gd name="connsiteY25-28538" fmla="*/ 5308938 h 7252515"/>
                <a:gd name="connsiteX26-28539" fmla="*/ 971550 w 2213217"/>
                <a:gd name="connsiteY26-28540" fmla="*/ 5211945 h 7252515"/>
                <a:gd name="connsiteX27-28541" fmla="*/ 973564 w 2213217"/>
                <a:gd name="connsiteY27-28542" fmla="*/ 5069070 h 7252515"/>
                <a:gd name="connsiteX28-28543" fmla="*/ 1129719 w 2213217"/>
                <a:gd name="connsiteY28-28544" fmla="*/ 4378373 h 7252515"/>
                <a:gd name="connsiteX29-28545" fmla="*/ 1276350 w 2213217"/>
                <a:gd name="connsiteY29-28546" fmla="*/ 4649970 h 7252515"/>
                <a:gd name="connsiteX30-28547" fmla="*/ 1341012 w 2213217"/>
                <a:gd name="connsiteY30-28548" fmla="*/ 4880042 h 7252515"/>
                <a:gd name="connsiteX31-28549" fmla="*/ 1310424 w 2213217"/>
                <a:gd name="connsiteY31-28550" fmla="*/ 4973880 h 7252515"/>
                <a:gd name="connsiteX32-28551" fmla="*/ 1354293 w 2213217"/>
                <a:gd name="connsiteY32-28552" fmla="*/ 5113209 h 7252515"/>
                <a:gd name="connsiteX33-28553" fmla="*/ 1262198 w 2213217"/>
                <a:gd name="connsiteY33-28554" fmla="*/ 5554244 h 7252515"/>
                <a:gd name="connsiteX34-28555" fmla="*/ 1263220 w 2213217"/>
                <a:gd name="connsiteY34-28556" fmla="*/ 6360264 h 7252515"/>
                <a:gd name="connsiteX35-28557" fmla="*/ 1336385 w 2213217"/>
                <a:gd name="connsiteY35-28558" fmla="*/ 6540277 h 7252515"/>
                <a:gd name="connsiteX36-28559" fmla="*/ 1285605 w 2213217"/>
                <a:gd name="connsiteY36-28560" fmla="*/ 6741714 h 7252515"/>
                <a:gd name="connsiteX37-28561" fmla="*/ 1303783 w 2213217"/>
                <a:gd name="connsiteY37-28562" fmla="*/ 6828040 h 7252515"/>
                <a:gd name="connsiteX38-28563" fmla="*/ 1313579 w 2213217"/>
                <a:gd name="connsiteY38-28564" fmla="*/ 7020824 h 7252515"/>
                <a:gd name="connsiteX39-28565" fmla="*/ 1760353 w 2213217"/>
                <a:gd name="connsiteY39-28566" fmla="*/ 7189119 h 7252515"/>
                <a:gd name="connsiteX40-28567" fmla="*/ 2189006 w 2213217"/>
                <a:gd name="connsiteY40-28568" fmla="*/ 7199125 h 7252515"/>
                <a:gd name="connsiteX41-28569" fmla="*/ 2171850 w 2213217"/>
                <a:gd name="connsiteY41-28570" fmla="*/ 7046786 h 7252515"/>
                <a:gd name="connsiteX42-28571" fmla="*/ 1687247 w 2213217"/>
                <a:gd name="connsiteY42-28572" fmla="*/ 6680449 h 7252515"/>
                <a:gd name="connsiteX43-28573" fmla="*/ 1708130 w 2213217"/>
                <a:gd name="connsiteY43-28574" fmla="*/ 6550072 h 7252515"/>
                <a:gd name="connsiteX44-28575" fmla="*/ 1668617 w 2213217"/>
                <a:gd name="connsiteY44-28576" fmla="*/ 6451067 h 7252515"/>
                <a:gd name="connsiteX45-28577" fmla="*/ 1657350 w 2213217"/>
                <a:gd name="connsiteY45-28578" fmla="*/ 6250170 h 7252515"/>
                <a:gd name="connsiteX46-28579" fmla="*/ 1679014 w 2213217"/>
                <a:gd name="connsiteY46-28580" fmla="*/ 5979714 h 7252515"/>
                <a:gd name="connsiteX47-28581" fmla="*/ 1727631 w 2213217"/>
                <a:gd name="connsiteY47-28582" fmla="*/ 5512209 h 7252515"/>
                <a:gd name="connsiteX48-28583" fmla="*/ 1739049 w 2213217"/>
                <a:gd name="connsiteY48-28584" fmla="*/ 5363804 h 7252515"/>
                <a:gd name="connsiteX49-28585" fmla="*/ 1797611 w 2213217"/>
                <a:gd name="connsiteY49-28586" fmla="*/ 5317321 h 7252515"/>
                <a:gd name="connsiteX50-28587" fmla="*/ 1884207 w 2213217"/>
                <a:gd name="connsiteY50-28588" fmla="*/ 5097645 h 7252515"/>
                <a:gd name="connsiteX51-28589" fmla="*/ 1909357 w 2213217"/>
                <a:gd name="connsiteY51-28590" fmla="*/ 4805496 h 7252515"/>
                <a:gd name="connsiteX52-28591" fmla="*/ 1900373 w 2213217"/>
                <a:gd name="connsiteY52-28592" fmla="*/ 4348776 h 7252515"/>
                <a:gd name="connsiteX53-28593" fmla="*/ 1881052 w 2213217"/>
                <a:gd name="connsiteY53-28594" fmla="*/ 3902573 h 7252515"/>
                <a:gd name="connsiteX54-28595" fmla="*/ 1855362 w 2213217"/>
                <a:gd name="connsiteY54-28596" fmla="*/ 3584643 h 7252515"/>
                <a:gd name="connsiteX55-28597" fmla="*/ 2056257 w 2213217"/>
                <a:gd name="connsiteY55-28598" fmla="*/ 2654077 h 7252515"/>
                <a:gd name="connsiteX56-28599" fmla="*/ 2042707 w 2213217"/>
                <a:gd name="connsiteY56-28600" fmla="*/ 2404684 h 7252515"/>
                <a:gd name="connsiteX57-28601" fmla="*/ 1981200 w 2213217"/>
                <a:gd name="connsiteY57-28602" fmla="*/ 1864914 h 7252515"/>
                <a:gd name="connsiteX58-28603" fmla="*/ 1936459 w 2213217"/>
                <a:gd name="connsiteY58-28604" fmla="*/ 1677029 h 7252515"/>
                <a:gd name="connsiteX59-28605" fmla="*/ 1922037 w 2213217"/>
                <a:gd name="connsiteY59-28606" fmla="*/ 1432534 h 7252515"/>
                <a:gd name="connsiteX60-28607" fmla="*/ 1874412 w 2213217"/>
                <a:gd name="connsiteY60-28608" fmla="*/ 1302338 h 7252515"/>
                <a:gd name="connsiteX61-28609" fmla="*/ 1407687 w 2213217"/>
                <a:gd name="connsiteY61-28610" fmla="*/ 1134975 h 7252515"/>
                <a:gd name="connsiteX62-28611" fmla="*/ 1309221 w 2213217"/>
                <a:gd name="connsiteY62-28612" fmla="*/ 1020075 h 7252515"/>
                <a:gd name="connsiteX63-28613" fmla="*/ 1365230 w 2213217"/>
                <a:gd name="connsiteY63-28614" fmla="*/ 821521 h 7252515"/>
                <a:gd name="connsiteX64-28615" fmla="*/ 1433407 w 2213217"/>
                <a:gd name="connsiteY64-28616" fmla="*/ 622909 h 7252515"/>
                <a:gd name="connsiteX65-28617" fmla="*/ 1444916 w 2213217"/>
                <a:gd name="connsiteY65-28618" fmla="*/ 380757 h 7252515"/>
                <a:gd name="connsiteX66-28619" fmla="*/ 1330946 w 2213217"/>
                <a:gd name="connsiteY66-28620" fmla="*/ 143773 h 7252515"/>
                <a:gd name="connsiteX67-28621" fmla="*/ 1063645 w 2213217"/>
                <a:gd name="connsiteY67-28622" fmla="*/ 568 h 7252515"/>
                <a:gd name="connsiteX0-28623" fmla="*/ 1063645 w 2213217"/>
                <a:gd name="connsiteY0-28624" fmla="*/ 568 h 7252515"/>
                <a:gd name="connsiteX1-28625" fmla="*/ 809625 w 2213217"/>
                <a:gd name="connsiteY1-28626" fmla="*/ 116070 h 7252515"/>
                <a:gd name="connsiteX2-28627" fmla="*/ 685800 w 2213217"/>
                <a:gd name="connsiteY2-28628" fmla="*/ 297045 h 7252515"/>
                <a:gd name="connsiteX3-28629" fmla="*/ 704850 w 2213217"/>
                <a:gd name="connsiteY3-28630" fmla="*/ 620895 h 7252515"/>
                <a:gd name="connsiteX4-28631" fmla="*/ 838200 w 2213217"/>
                <a:gd name="connsiteY4-28632" fmla="*/ 897120 h 7252515"/>
                <a:gd name="connsiteX5-28633" fmla="*/ 742950 w 2213217"/>
                <a:gd name="connsiteY5-28634" fmla="*/ 1011420 h 7252515"/>
                <a:gd name="connsiteX6-28635" fmla="*/ 133350 w 2213217"/>
                <a:gd name="connsiteY6-28636" fmla="*/ 1220970 h 7252515"/>
                <a:gd name="connsiteX7-28637" fmla="*/ 0 w 2213217"/>
                <a:gd name="connsiteY7-28638" fmla="*/ 2211570 h 7252515"/>
                <a:gd name="connsiteX8-28639" fmla="*/ 333375 w 2213217"/>
                <a:gd name="connsiteY8-28640" fmla="*/ 3106920 h 7252515"/>
                <a:gd name="connsiteX9-28641" fmla="*/ 247650 w 2213217"/>
                <a:gd name="connsiteY9-28642" fmla="*/ 3840345 h 7252515"/>
                <a:gd name="connsiteX10-28643" fmla="*/ 371475 w 2213217"/>
                <a:gd name="connsiteY10-28644" fmla="*/ 4059420 h 7252515"/>
                <a:gd name="connsiteX11-28645" fmla="*/ 495300 w 2213217"/>
                <a:gd name="connsiteY11-28646" fmla="*/ 4278495 h 7252515"/>
                <a:gd name="connsiteX12-28647" fmla="*/ 476250 w 2213217"/>
                <a:gd name="connsiteY12-28648" fmla="*/ 4735695 h 7252515"/>
                <a:gd name="connsiteX13-28649" fmla="*/ 476250 w 2213217"/>
                <a:gd name="connsiteY13-28650" fmla="*/ 5097645 h 7252515"/>
                <a:gd name="connsiteX14-28651" fmla="*/ 383013 w 2213217"/>
                <a:gd name="connsiteY14-28652" fmla="*/ 6154049 h 7252515"/>
                <a:gd name="connsiteX15-28653" fmla="*/ 348398 w 2213217"/>
                <a:gd name="connsiteY15-28654" fmla="*/ 6604338 h 7252515"/>
                <a:gd name="connsiteX16-28655" fmla="*/ 420242 w 2213217"/>
                <a:gd name="connsiteY16-28656" fmla="*/ 6827439 h 7252515"/>
                <a:gd name="connsiteX17-28657" fmla="*/ 367118 w 2213217"/>
                <a:gd name="connsiteY17-28658" fmla="*/ 6982453 h 7252515"/>
                <a:gd name="connsiteX18-28659" fmla="*/ 605514 w 2213217"/>
                <a:gd name="connsiteY18-28660" fmla="*/ 7244526 h 7252515"/>
                <a:gd name="connsiteX19-28661" fmla="*/ 958269 w 2213217"/>
                <a:gd name="connsiteY19-28662" fmla="*/ 7136926 h 7252515"/>
                <a:gd name="connsiteX20-28663" fmla="*/ 724772 w 2213217"/>
                <a:gd name="connsiteY20-28664" fmla="*/ 6844746 h 7252515"/>
                <a:gd name="connsiteX21-28665" fmla="*/ 753076 w 2213217"/>
                <a:gd name="connsiteY21-28666" fmla="*/ 6579789 h 7252515"/>
                <a:gd name="connsiteX22-28667" fmla="*/ 738924 w 2213217"/>
                <a:gd name="connsiteY22-28668" fmla="*/ 6250170 h 7252515"/>
                <a:gd name="connsiteX23-28669" fmla="*/ 856500 w 2213217"/>
                <a:gd name="connsiteY23-28670" fmla="*/ 5489132 h 7252515"/>
                <a:gd name="connsiteX24-28671" fmla="*/ 906017 w 2213217"/>
                <a:gd name="connsiteY24-28672" fmla="*/ 5380240 h 7252515"/>
                <a:gd name="connsiteX25-28673" fmla="*/ 898504 w 2213217"/>
                <a:gd name="connsiteY25-28674" fmla="*/ 5308938 h 7252515"/>
                <a:gd name="connsiteX26-28675" fmla="*/ 971550 w 2213217"/>
                <a:gd name="connsiteY26-28676" fmla="*/ 5211945 h 7252515"/>
                <a:gd name="connsiteX27-28677" fmla="*/ 973564 w 2213217"/>
                <a:gd name="connsiteY27-28678" fmla="*/ 5069070 h 7252515"/>
                <a:gd name="connsiteX28-28679" fmla="*/ 1129719 w 2213217"/>
                <a:gd name="connsiteY28-28680" fmla="*/ 4378373 h 7252515"/>
                <a:gd name="connsiteX29-28681" fmla="*/ 1276350 w 2213217"/>
                <a:gd name="connsiteY29-28682" fmla="*/ 4649970 h 7252515"/>
                <a:gd name="connsiteX30-28683" fmla="*/ 1341012 w 2213217"/>
                <a:gd name="connsiteY30-28684" fmla="*/ 4880042 h 7252515"/>
                <a:gd name="connsiteX31-28685" fmla="*/ 1310424 w 2213217"/>
                <a:gd name="connsiteY31-28686" fmla="*/ 4973880 h 7252515"/>
                <a:gd name="connsiteX32-28687" fmla="*/ 1354293 w 2213217"/>
                <a:gd name="connsiteY32-28688" fmla="*/ 5113209 h 7252515"/>
                <a:gd name="connsiteX33-28689" fmla="*/ 1262198 w 2213217"/>
                <a:gd name="connsiteY33-28690" fmla="*/ 5554244 h 7252515"/>
                <a:gd name="connsiteX34-28691" fmla="*/ 1263220 w 2213217"/>
                <a:gd name="connsiteY34-28692" fmla="*/ 6360264 h 7252515"/>
                <a:gd name="connsiteX35-28693" fmla="*/ 1336385 w 2213217"/>
                <a:gd name="connsiteY35-28694" fmla="*/ 6540277 h 7252515"/>
                <a:gd name="connsiteX36-28695" fmla="*/ 1285605 w 2213217"/>
                <a:gd name="connsiteY36-28696" fmla="*/ 6741714 h 7252515"/>
                <a:gd name="connsiteX37-28697" fmla="*/ 1303783 w 2213217"/>
                <a:gd name="connsiteY37-28698" fmla="*/ 6828040 h 7252515"/>
                <a:gd name="connsiteX38-28699" fmla="*/ 1313579 w 2213217"/>
                <a:gd name="connsiteY38-28700" fmla="*/ 7020824 h 7252515"/>
                <a:gd name="connsiteX39-28701" fmla="*/ 1760353 w 2213217"/>
                <a:gd name="connsiteY39-28702" fmla="*/ 7189119 h 7252515"/>
                <a:gd name="connsiteX40-28703" fmla="*/ 2189006 w 2213217"/>
                <a:gd name="connsiteY40-28704" fmla="*/ 7199125 h 7252515"/>
                <a:gd name="connsiteX41-28705" fmla="*/ 2171850 w 2213217"/>
                <a:gd name="connsiteY41-28706" fmla="*/ 7046786 h 7252515"/>
                <a:gd name="connsiteX42-28707" fmla="*/ 1687247 w 2213217"/>
                <a:gd name="connsiteY42-28708" fmla="*/ 6680449 h 7252515"/>
                <a:gd name="connsiteX43-28709" fmla="*/ 1708130 w 2213217"/>
                <a:gd name="connsiteY43-28710" fmla="*/ 6550072 h 7252515"/>
                <a:gd name="connsiteX44-28711" fmla="*/ 1668617 w 2213217"/>
                <a:gd name="connsiteY44-28712" fmla="*/ 6451067 h 7252515"/>
                <a:gd name="connsiteX45-28713" fmla="*/ 1657350 w 2213217"/>
                <a:gd name="connsiteY45-28714" fmla="*/ 6250170 h 7252515"/>
                <a:gd name="connsiteX46-28715" fmla="*/ 1679014 w 2213217"/>
                <a:gd name="connsiteY46-28716" fmla="*/ 5979714 h 7252515"/>
                <a:gd name="connsiteX47-28717" fmla="*/ 1727631 w 2213217"/>
                <a:gd name="connsiteY47-28718" fmla="*/ 5512209 h 7252515"/>
                <a:gd name="connsiteX48-28719" fmla="*/ 1739049 w 2213217"/>
                <a:gd name="connsiteY48-28720" fmla="*/ 5363804 h 7252515"/>
                <a:gd name="connsiteX49-28721" fmla="*/ 1797611 w 2213217"/>
                <a:gd name="connsiteY49-28722" fmla="*/ 5317321 h 7252515"/>
                <a:gd name="connsiteX50-28723" fmla="*/ 1884207 w 2213217"/>
                <a:gd name="connsiteY50-28724" fmla="*/ 5097645 h 7252515"/>
                <a:gd name="connsiteX51-28725" fmla="*/ 1909357 w 2213217"/>
                <a:gd name="connsiteY51-28726" fmla="*/ 4805496 h 7252515"/>
                <a:gd name="connsiteX52-28727" fmla="*/ 1900373 w 2213217"/>
                <a:gd name="connsiteY52-28728" fmla="*/ 4348776 h 7252515"/>
                <a:gd name="connsiteX53-28729" fmla="*/ 1881052 w 2213217"/>
                <a:gd name="connsiteY53-28730" fmla="*/ 3902573 h 7252515"/>
                <a:gd name="connsiteX54-28731" fmla="*/ 1855362 w 2213217"/>
                <a:gd name="connsiteY54-28732" fmla="*/ 3584643 h 7252515"/>
                <a:gd name="connsiteX55-28733" fmla="*/ 2056257 w 2213217"/>
                <a:gd name="connsiteY55-28734" fmla="*/ 2654077 h 7252515"/>
                <a:gd name="connsiteX56-28735" fmla="*/ 2042707 w 2213217"/>
                <a:gd name="connsiteY56-28736" fmla="*/ 2404684 h 7252515"/>
                <a:gd name="connsiteX57-28737" fmla="*/ 1981200 w 2213217"/>
                <a:gd name="connsiteY57-28738" fmla="*/ 1864914 h 7252515"/>
                <a:gd name="connsiteX58-28739" fmla="*/ 1936459 w 2213217"/>
                <a:gd name="connsiteY58-28740" fmla="*/ 1677029 h 7252515"/>
                <a:gd name="connsiteX59-28741" fmla="*/ 1922037 w 2213217"/>
                <a:gd name="connsiteY59-28742" fmla="*/ 1432534 h 7252515"/>
                <a:gd name="connsiteX60-28743" fmla="*/ 1874412 w 2213217"/>
                <a:gd name="connsiteY60-28744" fmla="*/ 1302338 h 7252515"/>
                <a:gd name="connsiteX61-28745" fmla="*/ 1407687 w 2213217"/>
                <a:gd name="connsiteY61-28746" fmla="*/ 1134975 h 7252515"/>
                <a:gd name="connsiteX62-28747" fmla="*/ 1309221 w 2213217"/>
                <a:gd name="connsiteY62-28748" fmla="*/ 1020075 h 7252515"/>
                <a:gd name="connsiteX63-28749" fmla="*/ 1365230 w 2213217"/>
                <a:gd name="connsiteY63-28750" fmla="*/ 821521 h 7252515"/>
                <a:gd name="connsiteX64-28751" fmla="*/ 1433407 w 2213217"/>
                <a:gd name="connsiteY64-28752" fmla="*/ 622909 h 7252515"/>
                <a:gd name="connsiteX65-28753" fmla="*/ 1444916 w 2213217"/>
                <a:gd name="connsiteY65-28754" fmla="*/ 380757 h 7252515"/>
                <a:gd name="connsiteX66-28755" fmla="*/ 1330946 w 2213217"/>
                <a:gd name="connsiteY66-28756" fmla="*/ 143773 h 7252515"/>
                <a:gd name="connsiteX67-28757" fmla="*/ 1063645 w 2213217"/>
                <a:gd name="connsiteY67-28758" fmla="*/ 568 h 7252515"/>
                <a:gd name="connsiteX0-28759" fmla="*/ 1063645 w 2213217"/>
                <a:gd name="connsiteY0-28760" fmla="*/ 568 h 7252515"/>
                <a:gd name="connsiteX1-28761" fmla="*/ 809625 w 2213217"/>
                <a:gd name="connsiteY1-28762" fmla="*/ 116070 h 7252515"/>
                <a:gd name="connsiteX2-28763" fmla="*/ 685800 w 2213217"/>
                <a:gd name="connsiteY2-28764" fmla="*/ 297045 h 7252515"/>
                <a:gd name="connsiteX3-28765" fmla="*/ 704850 w 2213217"/>
                <a:gd name="connsiteY3-28766" fmla="*/ 620895 h 7252515"/>
                <a:gd name="connsiteX4-28767" fmla="*/ 838200 w 2213217"/>
                <a:gd name="connsiteY4-28768" fmla="*/ 897120 h 7252515"/>
                <a:gd name="connsiteX5-28769" fmla="*/ 742950 w 2213217"/>
                <a:gd name="connsiteY5-28770" fmla="*/ 1011420 h 7252515"/>
                <a:gd name="connsiteX6-28771" fmla="*/ 133350 w 2213217"/>
                <a:gd name="connsiteY6-28772" fmla="*/ 1220970 h 7252515"/>
                <a:gd name="connsiteX7-28773" fmla="*/ 0 w 2213217"/>
                <a:gd name="connsiteY7-28774" fmla="*/ 2211570 h 7252515"/>
                <a:gd name="connsiteX8-28775" fmla="*/ 333375 w 2213217"/>
                <a:gd name="connsiteY8-28776" fmla="*/ 3106920 h 7252515"/>
                <a:gd name="connsiteX9-28777" fmla="*/ 247650 w 2213217"/>
                <a:gd name="connsiteY9-28778" fmla="*/ 3840345 h 7252515"/>
                <a:gd name="connsiteX10-28779" fmla="*/ 371475 w 2213217"/>
                <a:gd name="connsiteY10-28780" fmla="*/ 4059420 h 7252515"/>
                <a:gd name="connsiteX11-28781" fmla="*/ 495300 w 2213217"/>
                <a:gd name="connsiteY11-28782" fmla="*/ 4278495 h 7252515"/>
                <a:gd name="connsiteX12-28783" fmla="*/ 476250 w 2213217"/>
                <a:gd name="connsiteY12-28784" fmla="*/ 4735695 h 7252515"/>
                <a:gd name="connsiteX13-28785" fmla="*/ 458942 w 2213217"/>
                <a:gd name="connsiteY13-28786" fmla="*/ 5126491 h 7252515"/>
                <a:gd name="connsiteX14-28787" fmla="*/ 383013 w 2213217"/>
                <a:gd name="connsiteY14-28788" fmla="*/ 6154049 h 7252515"/>
                <a:gd name="connsiteX15-28789" fmla="*/ 348398 w 2213217"/>
                <a:gd name="connsiteY15-28790" fmla="*/ 6604338 h 7252515"/>
                <a:gd name="connsiteX16-28791" fmla="*/ 420242 w 2213217"/>
                <a:gd name="connsiteY16-28792" fmla="*/ 6827439 h 7252515"/>
                <a:gd name="connsiteX17-28793" fmla="*/ 367118 w 2213217"/>
                <a:gd name="connsiteY17-28794" fmla="*/ 6982453 h 7252515"/>
                <a:gd name="connsiteX18-28795" fmla="*/ 605514 w 2213217"/>
                <a:gd name="connsiteY18-28796" fmla="*/ 7244526 h 7252515"/>
                <a:gd name="connsiteX19-28797" fmla="*/ 958269 w 2213217"/>
                <a:gd name="connsiteY19-28798" fmla="*/ 7136926 h 7252515"/>
                <a:gd name="connsiteX20-28799" fmla="*/ 724772 w 2213217"/>
                <a:gd name="connsiteY20-28800" fmla="*/ 6844746 h 7252515"/>
                <a:gd name="connsiteX21-28801" fmla="*/ 753076 w 2213217"/>
                <a:gd name="connsiteY21-28802" fmla="*/ 6579789 h 7252515"/>
                <a:gd name="connsiteX22-28803" fmla="*/ 738924 w 2213217"/>
                <a:gd name="connsiteY22-28804" fmla="*/ 6250170 h 7252515"/>
                <a:gd name="connsiteX23-28805" fmla="*/ 856500 w 2213217"/>
                <a:gd name="connsiteY23-28806" fmla="*/ 5489132 h 7252515"/>
                <a:gd name="connsiteX24-28807" fmla="*/ 906017 w 2213217"/>
                <a:gd name="connsiteY24-28808" fmla="*/ 5380240 h 7252515"/>
                <a:gd name="connsiteX25-28809" fmla="*/ 898504 w 2213217"/>
                <a:gd name="connsiteY25-28810" fmla="*/ 5308938 h 7252515"/>
                <a:gd name="connsiteX26-28811" fmla="*/ 971550 w 2213217"/>
                <a:gd name="connsiteY26-28812" fmla="*/ 5211945 h 7252515"/>
                <a:gd name="connsiteX27-28813" fmla="*/ 973564 w 2213217"/>
                <a:gd name="connsiteY27-28814" fmla="*/ 5069070 h 7252515"/>
                <a:gd name="connsiteX28-28815" fmla="*/ 1129719 w 2213217"/>
                <a:gd name="connsiteY28-28816" fmla="*/ 4378373 h 7252515"/>
                <a:gd name="connsiteX29-28817" fmla="*/ 1276350 w 2213217"/>
                <a:gd name="connsiteY29-28818" fmla="*/ 4649970 h 7252515"/>
                <a:gd name="connsiteX30-28819" fmla="*/ 1341012 w 2213217"/>
                <a:gd name="connsiteY30-28820" fmla="*/ 4880042 h 7252515"/>
                <a:gd name="connsiteX31-28821" fmla="*/ 1310424 w 2213217"/>
                <a:gd name="connsiteY31-28822" fmla="*/ 4973880 h 7252515"/>
                <a:gd name="connsiteX32-28823" fmla="*/ 1354293 w 2213217"/>
                <a:gd name="connsiteY32-28824" fmla="*/ 5113209 h 7252515"/>
                <a:gd name="connsiteX33-28825" fmla="*/ 1262198 w 2213217"/>
                <a:gd name="connsiteY33-28826" fmla="*/ 5554244 h 7252515"/>
                <a:gd name="connsiteX34-28827" fmla="*/ 1263220 w 2213217"/>
                <a:gd name="connsiteY34-28828" fmla="*/ 6360264 h 7252515"/>
                <a:gd name="connsiteX35-28829" fmla="*/ 1336385 w 2213217"/>
                <a:gd name="connsiteY35-28830" fmla="*/ 6540277 h 7252515"/>
                <a:gd name="connsiteX36-28831" fmla="*/ 1285605 w 2213217"/>
                <a:gd name="connsiteY36-28832" fmla="*/ 6741714 h 7252515"/>
                <a:gd name="connsiteX37-28833" fmla="*/ 1303783 w 2213217"/>
                <a:gd name="connsiteY37-28834" fmla="*/ 6828040 h 7252515"/>
                <a:gd name="connsiteX38-28835" fmla="*/ 1313579 w 2213217"/>
                <a:gd name="connsiteY38-28836" fmla="*/ 7020824 h 7252515"/>
                <a:gd name="connsiteX39-28837" fmla="*/ 1760353 w 2213217"/>
                <a:gd name="connsiteY39-28838" fmla="*/ 7189119 h 7252515"/>
                <a:gd name="connsiteX40-28839" fmla="*/ 2189006 w 2213217"/>
                <a:gd name="connsiteY40-28840" fmla="*/ 7199125 h 7252515"/>
                <a:gd name="connsiteX41-28841" fmla="*/ 2171850 w 2213217"/>
                <a:gd name="connsiteY41-28842" fmla="*/ 7046786 h 7252515"/>
                <a:gd name="connsiteX42-28843" fmla="*/ 1687247 w 2213217"/>
                <a:gd name="connsiteY42-28844" fmla="*/ 6680449 h 7252515"/>
                <a:gd name="connsiteX43-28845" fmla="*/ 1708130 w 2213217"/>
                <a:gd name="connsiteY43-28846" fmla="*/ 6550072 h 7252515"/>
                <a:gd name="connsiteX44-28847" fmla="*/ 1668617 w 2213217"/>
                <a:gd name="connsiteY44-28848" fmla="*/ 6451067 h 7252515"/>
                <a:gd name="connsiteX45-28849" fmla="*/ 1657350 w 2213217"/>
                <a:gd name="connsiteY45-28850" fmla="*/ 6250170 h 7252515"/>
                <a:gd name="connsiteX46-28851" fmla="*/ 1679014 w 2213217"/>
                <a:gd name="connsiteY46-28852" fmla="*/ 5979714 h 7252515"/>
                <a:gd name="connsiteX47-28853" fmla="*/ 1727631 w 2213217"/>
                <a:gd name="connsiteY47-28854" fmla="*/ 5512209 h 7252515"/>
                <a:gd name="connsiteX48-28855" fmla="*/ 1739049 w 2213217"/>
                <a:gd name="connsiteY48-28856" fmla="*/ 5363804 h 7252515"/>
                <a:gd name="connsiteX49-28857" fmla="*/ 1797611 w 2213217"/>
                <a:gd name="connsiteY49-28858" fmla="*/ 5317321 h 7252515"/>
                <a:gd name="connsiteX50-28859" fmla="*/ 1884207 w 2213217"/>
                <a:gd name="connsiteY50-28860" fmla="*/ 5097645 h 7252515"/>
                <a:gd name="connsiteX51-28861" fmla="*/ 1909357 w 2213217"/>
                <a:gd name="connsiteY51-28862" fmla="*/ 4805496 h 7252515"/>
                <a:gd name="connsiteX52-28863" fmla="*/ 1900373 w 2213217"/>
                <a:gd name="connsiteY52-28864" fmla="*/ 4348776 h 7252515"/>
                <a:gd name="connsiteX53-28865" fmla="*/ 1881052 w 2213217"/>
                <a:gd name="connsiteY53-28866" fmla="*/ 3902573 h 7252515"/>
                <a:gd name="connsiteX54-28867" fmla="*/ 1855362 w 2213217"/>
                <a:gd name="connsiteY54-28868" fmla="*/ 3584643 h 7252515"/>
                <a:gd name="connsiteX55-28869" fmla="*/ 2056257 w 2213217"/>
                <a:gd name="connsiteY55-28870" fmla="*/ 2654077 h 7252515"/>
                <a:gd name="connsiteX56-28871" fmla="*/ 2042707 w 2213217"/>
                <a:gd name="connsiteY56-28872" fmla="*/ 2404684 h 7252515"/>
                <a:gd name="connsiteX57-28873" fmla="*/ 1981200 w 2213217"/>
                <a:gd name="connsiteY57-28874" fmla="*/ 1864914 h 7252515"/>
                <a:gd name="connsiteX58-28875" fmla="*/ 1936459 w 2213217"/>
                <a:gd name="connsiteY58-28876" fmla="*/ 1677029 h 7252515"/>
                <a:gd name="connsiteX59-28877" fmla="*/ 1922037 w 2213217"/>
                <a:gd name="connsiteY59-28878" fmla="*/ 1432534 h 7252515"/>
                <a:gd name="connsiteX60-28879" fmla="*/ 1874412 w 2213217"/>
                <a:gd name="connsiteY60-28880" fmla="*/ 1302338 h 7252515"/>
                <a:gd name="connsiteX61-28881" fmla="*/ 1407687 w 2213217"/>
                <a:gd name="connsiteY61-28882" fmla="*/ 1134975 h 7252515"/>
                <a:gd name="connsiteX62-28883" fmla="*/ 1309221 w 2213217"/>
                <a:gd name="connsiteY62-28884" fmla="*/ 1020075 h 7252515"/>
                <a:gd name="connsiteX63-28885" fmla="*/ 1365230 w 2213217"/>
                <a:gd name="connsiteY63-28886" fmla="*/ 821521 h 7252515"/>
                <a:gd name="connsiteX64-28887" fmla="*/ 1433407 w 2213217"/>
                <a:gd name="connsiteY64-28888" fmla="*/ 622909 h 7252515"/>
                <a:gd name="connsiteX65-28889" fmla="*/ 1444916 w 2213217"/>
                <a:gd name="connsiteY65-28890" fmla="*/ 380757 h 7252515"/>
                <a:gd name="connsiteX66-28891" fmla="*/ 1330946 w 2213217"/>
                <a:gd name="connsiteY66-28892" fmla="*/ 143773 h 7252515"/>
                <a:gd name="connsiteX67-28893" fmla="*/ 1063645 w 2213217"/>
                <a:gd name="connsiteY67-28894" fmla="*/ 568 h 7252515"/>
                <a:gd name="connsiteX0-28895" fmla="*/ 1063645 w 2213217"/>
                <a:gd name="connsiteY0-28896" fmla="*/ 568 h 7252515"/>
                <a:gd name="connsiteX1-28897" fmla="*/ 809625 w 2213217"/>
                <a:gd name="connsiteY1-28898" fmla="*/ 116070 h 7252515"/>
                <a:gd name="connsiteX2-28899" fmla="*/ 685800 w 2213217"/>
                <a:gd name="connsiteY2-28900" fmla="*/ 297045 h 7252515"/>
                <a:gd name="connsiteX3-28901" fmla="*/ 704850 w 2213217"/>
                <a:gd name="connsiteY3-28902" fmla="*/ 620895 h 7252515"/>
                <a:gd name="connsiteX4-28903" fmla="*/ 838200 w 2213217"/>
                <a:gd name="connsiteY4-28904" fmla="*/ 897120 h 7252515"/>
                <a:gd name="connsiteX5-28905" fmla="*/ 742950 w 2213217"/>
                <a:gd name="connsiteY5-28906" fmla="*/ 1011420 h 7252515"/>
                <a:gd name="connsiteX6-28907" fmla="*/ 133350 w 2213217"/>
                <a:gd name="connsiteY6-28908" fmla="*/ 1220970 h 7252515"/>
                <a:gd name="connsiteX7-28909" fmla="*/ 0 w 2213217"/>
                <a:gd name="connsiteY7-28910" fmla="*/ 2211570 h 7252515"/>
                <a:gd name="connsiteX8-28911" fmla="*/ 333375 w 2213217"/>
                <a:gd name="connsiteY8-28912" fmla="*/ 3106920 h 7252515"/>
                <a:gd name="connsiteX9-28913" fmla="*/ 247650 w 2213217"/>
                <a:gd name="connsiteY9-28914" fmla="*/ 3840345 h 7252515"/>
                <a:gd name="connsiteX10-28915" fmla="*/ 371475 w 2213217"/>
                <a:gd name="connsiteY10-28916" fmla="*/ 4059420 h 7252515"/>
                <a:gd name="connsiteX11-28917" fmla="*/ 495300 w 2213217"/>
                <a:gd name="connsiteY11-28918" fmla="*/ 4278495 h 7252515"/>
                <a:gd name="connsiteX12-28919" fmla="*/ 476250 w 2213217"/>
                <a:gd name="connsiteY12-28920" fmla="*/ 4735695 h 7252515"/>
                <a:gd name="connsiteX13-28921" fmla="*/ 458942 w 2213217"/>
                <a:gd name="connsiteY13-28922" fmla="*/ 5126491 h 7252515"/>
                <a:gd name="connsiteX14-28923" fmla="*/ 383013 w 2213217"/>
                <a:gd name="connsiteY14-28924" fmla="*/ 6154049 h 7252515"/>
                <a:gd name="connsiteX15-28925" fmla="*/ 348398 w 2213217"/>
                <a:gd name="connsiteY15-28926" fmla="*/ 6604338 h 7252515"/>
                <a:gd name="connsiteX16-28927" fmla="*/ 420242 w 2213217"/>
                <a:gd name="connsiteY16-28928" fmla="*/ 6827439 h 7252515"/>
                <a:gd name="connsiteX17-28929" fmla="*/ 367118 w 2213217"/>
                <a:gd name="connsiteY17-28930" fmla="*/ 6982453 h 7252515"/>
                <a:gd name="connsiteX18-28931" fmla="*/ 605514 w 2213217"/>
                <a:gd name="connsiteY18-28932" fmla="*/ 7244526 h 7252515"/>
                <a:gd name="connsiteX19-28933" fmla="*/ 958269 w 2213217"/>
                <a:gd name="connsiteY19-28934" fmla="*/ 7136926 h 7252515"/>
                <a:gd name="connsiteX20-28935" fmla="*/ 724772 w 2213217"/>
                <a:gd name="connsiteY20-28936" fmla="*/ 6844746 h 7252515"/>
                <a:gd name="connsiteX21-28937" fmla="*/ 753076 w 2213217"/>
                <a:gd name="connsiteY21-28938" fmla="*/ 6579789 h 7252515"/>
                <a:gd name="connsiteX22-28939" fmla="*/ 738924 w 2213217"/>
                <a:gd name="connsiteY22-28940" fmla="*/ 6250170 h 7252515"/>
                <a:gd name="connsiteX23-28941" fmla="*/ 856500 w 2213217"/>
                <a:gd name="connsiteY23-28942" fmla="*/ 5489132 h 7252515"/>
                <a:gd name="connsiteX24-28943" fmla="*/ 906017 w 2213217"/>
                <a:gd name="connsiteY24-28944" fmla="*/ 5380240 h 7252515"/>
                <a:gd name="connsiteX25-28945" fmla="*/ 898504 w 2213217"/>
                <a:gd name="connsiteY25-28946" fmla="*/ 5308938 h 7252515"/>
                <a:gd name="connsiteX26-28947" fmla="*/ 971550 w 2213217"/>
                <a:gd name="connsiteY26-28948" fmla="*/ 5211945 h 7252515"/>
                <a:gd name="connsiteX27-28949" fmla="*/ 973564 w 2213217"/>
                <a:gd name="connsiteY27-28950" fmla="*/ 5069070 h 7252515"/>
                <a:gd name="connsiteX28-28951" fmla="*/ 1129719 w 2213217"/>
                <a:gd name="connsiteY28-28952" fmla="*/ 4378373 h 7252515"/>
                <a:gd name="connsiteX29-28953" fmla="*/ 1276350 w 2213217"/>
                <a:gd name="connsiteY29-28954" fmla="*/ 4649970 h 7252515"/>
                <a:gd name="connsiteX30-28955" fmla="*/ 1341012 w 2213217"/>
                <a:gd name="connsiteY30-28956" fmla="*/ 4880042 h 7252515"/>
                <a:gd name="connsiteX31-28957" fmla="*/ 1310424 w 2213217"/>
                <a:gd name="connsiteY31-28958" fmla="*/ 4973880 h 7252515"/>
                <a:gd name="connsiteX32-28959" fmla="*/ 1354293 w 2213217"/>
                <a:gd name="connsiteY32-28960" fmla="*/ 5113209 h 7252515"/>
                <a:gd name="connsiteX33-28961" fmla="*/ 1262198 w 2213217"/>
                <a:gd name="connsiteY33-28962" fmla="*/ 5554244 h 7252515"/>
                <a:gd name="connsiteX34-28963" fmla="*/ 1263220 w 2213217"/>
                <a:gd name="connsiteY34-28964" fmla="*/ 6360264 h 7252515"/>
                <a:gd name="connsiteX35-28965" fmla="*/ 1336385 w 2213217"/>
                <a:gd name="connsiteY35-28966" fmla="*/ 6540277 h 7252515"/>
                <a:gd name="connsiteX36-28967" fmla="*/ 1285605 w 2213217"/>
                <a:gd name="connsiteY36-28968" fmla="*/ 6741714 h 7252515"/>
                <a:gd name="connsiteX37-28969" fmla="*/ 1303783 w 2213217"/>
                <a:gd name="connsiteY37-28970" fmla="*/ 6828040 h 7252515"/>
                <a:gd name="connsiteX38-28971" fmla="*/ 1313579 w 2213217"/>
                <a:gd name="connsiteY38-28972" fmla="*/ 7020824 h 7252515"/>
                <a:gd name="connsiteX39-28973" fmla="*/ 1760353 w 2213217"/>
                <a:gd name="connsiteY39-28974" fmla="*/ 7189119 h 7252515"/>
                <a:gd name="connsiteX40-28975" fmla="*/ 2189006 w 2213217"/>
                <a:gd name="connsiteY40-28976" fmla="*/ 7199125 h 7252515"/>
                <a:gd name="connsiteX41-28977" fmla="*/ 2171850 w 2213217"/>
                <a:gd name="connsiteY41-28978" fmla="*/ 7046786 h 7252515"/>
                <a:gd name="connsiteX42-28979" fmla="*/ 1687247 w 2213217"/>
                <a:gd name="connsiteY42-28980" fmla="*/ 6680449 h 7252515"/>
                <a:gd name="connsiteX43-28981" fmla="*/ 1708130 w 2213217"/>
                <a:gd name="connsiteY43-28982" fmla="*/ 6550072 h 7252515"/>
                <a:gd name="connsiteX44-28983" fmla="*/ 1668617 w 2213217"/>
                <a:gd name="connsiteY44-28984" fmla="*/ 6451067 h 7252515"/>
                <a:gd name="connsiteX45-28985" fmla="*/ 1657350 w 2213217"/>
                <a:gd name="connsiteY45-28986" fmla="*/ 6250170 h 7252515"/>
                <a:gd name="connsiteX46-28987" fmla="*/ 1679014 w 2213217"/>
                <a:gd name="connsiteY46-28988" fmla="*/ 5979714 h 7252515"/>
                <a:gd name="connsiteX47-28989" fmla="*/ 1727631 w 2213217"/>
                <a:gd name="connsiteY47-28990" fmla="*/ 5512209 h 7252515"/>
                <a:gd name="connsiteX48-28991" fmla="*/ 1739049 w 2213217"/>
                <a:gd name="connsiteY48-28992" fmla="*/ 5363804 h 7252515"/>
                <a:gd name="connsiteX49-28993" fmla="*/ 1797611 w 2213217"/>
                <a:gd name="connsiteY49-28994" fmla="*/ 5317321 h 7252515"/>
                <a:gd name="connsiteX50-28995" fmla="*/ 1884207 w 2213217"/>
                <a:gd name="connsiteY50-28996" fmla="*/ 5097645 h 7252515"/>
                <a:gd name="connsiteX51-28997" fmla="*/ 1909357 w 2213217"/>
                <a:gd name="connsiteY51-28998" fmla="*/ 4805496 h 7252515"/>
                <a:gd name="connsiteX52-28999" fmla="*/ 1900373 w 2213217"/>
                <a:gd name="connsiteY52-29000" fmla="*/ 4348776 h 7252515"/>
                <a:gd name="connsiteX53-29001" fmla="*/ 1881052 w 2213217"/>
                <a:gd name="connsiteY53-29002" fmla="*/ 3902573 h 7252515"/>
                <a:gd name="connsiteX54-29003" fmla="*/ 1855362 w 2213217"/>
                <a:gd name="connsiteY54-29004" fmla="*/ 3584643 h 7252515"/>
                <a:gd name="connsiteX55-29005" fmla="*/ 2056257 w 2213217"/>
                <a:gd name="connsiteY55-29006" fmla="*/ 2654077 h 7252515"/>
                <a:gd name="connsiteX56-29007" fmla="*/ 2042707 w 2213217"/>
                <a:gd name="connsiteY56-29008" fmla="*/ 2404684 h 7252515"/>
                <a:gd name="connsiteX57-29009" fmla="*/ 1981200 w 2213217"/>
                <a:gd name="connsiteY57-29010" fmla="*/ 1864914 h 7252515"/>
                <a:gd name="connsiteX58-29011" fmla="*/ 1936459 w 2213217"/>
                <a:gd name="connsiteY58-29012" fmla="*/ 1677029 h 7252515"/>
                <a:gd name="connsiteX59-29013" fmla="*/ 1922037 w 2213217"/>
                <a:gd name="connsiteY59-29014" fmla="*/ 1432534 h 7252515"/>
                <a:gd name="connsiteX60-29015" fmla="*/ 1874412 w 2213217"/>
                <a:gd name="connsiteY60-29016" fmla="*/ 1302338 h 7252515"/>
                <a:gd name="connsiteX61-29017" fmla="*/ 1407687 w 2213217"/>
                <a:gd name="connsiteY61-29018" fmla="*/ 1134975 h 7252515"/>
                <a:gd name="connsiteX62-29019" fmla="*/ 1309221 w 2213217"/>
                <a:gd name="connsiteY62-29020" fmla="*/ 1020075 h 7252515"/>
                <a:gd name="connsiteX63-29021" fmla="*/ 1365230 w 2213217"/>
                <a:gd name="connsiteY63-29022" fmla="*/ 821521 h 7252515"/>
                <a:gd name="connsiteX64-29023" fmla="*/ 1433407 w 2213217"/>
                <a:gd name="connsiteY64-29024" fmla="*/ 622909 h 7252515"/>
                <a:gd name="connsiteX65-29025" fmla="*/ 1444916 w 2213217"/>
                <a:gd name="connsiteY65-29026" fmla="*/ 380757 h 7252515"/>
                <a:gd name="connsiteX66-29027" fmla="*/ 1330946 w 2213217"/>
                <a:gd name="connsiteY66-29028" fmla="*/ 143773 h 7252515"/>
                <a:gd name="connsiteX67-29029" fmla="*/ 1063645 w 2213217"/>
                <a:gd name="connsiteY67-29030" fmla="*/ 568 h 7252515"/>
                <a:gd name="connsiteX0-29031" fmla="*/ 1063645 w 2213217"/>
                <a:gd name="connsiteY0-29032" fmla="*/ 568 h 7252515"/>
                <a:gd name="connsiteX1-29033" fmla="*/ 809625 w 2213217"/>
                <a:gd name="connsiteY1-29034" fmla="*/ 116070 h 7252515"/>
                <a:gd name="connsiteX2-29035" fmla="*/ 685800 w 2213217"/>
                <a:gd name="connsiteY2-29036" fmla="*/ 297045 h 7252515"/>
                <a:gd name="connsiteX3-29037" fmla="*/ 704850 w 2213217"/>
                <a:gd name="connsiteY3-29038" fmla="*/ 620895 h 7252515"/>
                <a:gd name="connsiteX4-29039" fmla="*/ 838200 w 2213217"/>
                <a:gd name="connsiteY4-29040" fmla="*/ 897120 h 7252515"/>
                <a:gd name="connsiteX5-29041" fmla="*/ 742950 w 2213217"/>
                <a:gd name="connsiteY5-29042" fmla="*/ 1011420 h 7252515"/>
                <a:gd name="connsiteX6-29043" fmla="*/ 133350 w 2213217"/>
                <a:gd name="connsiteY6-29044" fmla="*/ 1220970 h 7252515"/>
                <a:gd name="connsiteX7-29045" fmla="*/ 0 w 2213217"/>
                <a:gd name="connsiteY7-29046" fmla="*/ 2211570 h 7252515"/>
                <a:gd name="connsiteX8-29047" fmla="*/ 333375 w 2213217"/>
                <a:gd name="connsiteY8-29048" fmla="*/ 3106920 h 7252515"/>
                <a:gd name="connsiteX9-29049" fmla="*/ 247650 w 2213217"/>
                <a:gd name="connsiteY9-29050" fmla="*/ 3840345 h 7252515"/>
                <a:gd name="connsiteX10-29051" fmla="*/ 371475 w 2213217"/>
                <a:gd name="connsiteY10-29052" fmla="*/ 4059420 h 7252515"/>
                <a:gd name="connsiteX11-29053" fmla="*/ 495300 w 2213217"/>
                <a:gd name="connsiteY11-29054" fmla="*/ 4278495 h 7252515"/>
                <a:gd name="connsiteX12-29055" fmla="*/ 490672 w 2213217"/>
                <a:gd name="connsiteY12-29056" fmla="*/ 4980881 h 7252515"/>
                <a:gd name="connsiteX13-29057" fmla="*/ 458942 w 2213217"/>
                <a:gd name="connsiteY13-29058" fmla="*/ 5126491 h 7252515"/>
                <a:gd name="connsiteX14-29059" fmla="*/ 383013 w 2213217"/>
                <a:gd name="connsiteY14-29060" fmla="*/ 6154049 h 7252515"/>
                <a:gd name="connsiteX15-29061" fmla="*/ 348398 w 2213217"/>
                <a:gd name="connsiteY15-29062" fmla="*/ 6604338 h 7252515"/>
                <a:gd name="connsiteX16-29063" fmla="*/ 420242 w 2213217"/>
                <a:gd name="connsiteY16-29064" fmla="*/ 6827439 h 7252515"/>
                <a:gd name="connsiteX17-29065" fmla="*/ 367118 w 2213217"/>
                <a:gd name="connsiteY17-29066" fmla="*/ 6982453 h 7252515"/>
                <a:gd name="connsiteX18-29067" fmla="*/ 605514 w 2213217"/>
                <a:gd name="connsiteY18-29068" fmla="*/ 7244526 h 7252515"/>
                <a:gd name="connsiteX19-29069" fmla="*/ 958269 w 2213217"/>
                <a:gd name="connsiteY19-29070" fmla="*/ 7136926 h 7252515"/>
                <a:gd name="connsiteX20-29071" fmla="*/ 724772 w 2213217"/>
                <a:gd name="connsiteY20-29072" fmla="*/ 6844746 h 7252515"/>
                <a:gd name="connsiteX21-29073" fmla="*/ 753076 w 2213217"/>
                <a:gd name="connsiteY21-29074" fmla="*/ 6579789 h 7252515"/>
                <a:gd name="connsiteX22-29075" fmla="*/ 738924 w 2213217"/>
                <a:gd name="connsiteY22-29076" fmla="*/ 6250170 h 7252515"/>
                <a:gd name="connsiteX23-29077" fmla="*/ 856500 w 2213217"/>
                <a:gd name="connsiteY23-29078" fmla="*/ 5489132 h 7252515"/>
                <a:gd name="connsiteX24-29079" fmla="*/ 906017 w 2213217"/>
                <a:gd name="connsiteY24-29080" fmla="*/ 5380240 h 7252515"/>
                <a:gd name="connsiteX25-29081" fmla="*/ 898504 w 2213217"/>
                <a:gd name="connsiteY25-29082" fmla="*/ 5308938 h 7252515"/>
                <a:gd name="connsiteX26-29083" fmla="*/ 971550 w 2213217"/>
                <a:gd name="connsiteY26-29084" fmla="*/ 5211945 h 7252515"/>
                <a:gd name="connsiteX27-29085" fmla="*/ 973564 w 2213217"/>
                <a:gd name="connsiteY27-29086" fmla="*/ 5069070 h 7252515"/>
                <a:gd name="connsiteX28-29087" fmla="*/ 1129719 w 2213217"/>
                <a:gd name="connsiteY28-29088" fmla="*/ 4378373 h 7252515"/>
                <a:gd name="connsiteX29-29089" fmla="*/ 1276350 w 2213217"/>
                <a:gd name="connsiteY29-29090" fmla="*/ 4649970 h 7252515"/>
                <a:gd name="connsiteX30-29091" fmla="*/ 1341012 w 2213217"/>
                <a:gd name="connsiteY30-29092" fmla="*/ 4880042 h 7252515"/>
                <a:gd name="connsiteX31-29093" fmla="*/ 1310424 w 2213217"/>
                <a:gd name="connsiteY31-29094" fmla="*/ 4973880 h 7252515"/>
                <a:gd name="connsiteX32-29095" fmla="*/ 1354293 w 2213217"/>
                <a:gd name="connsiteY32-29096" fmla="*/ 5113209 h 7252515"/>
                <a:gd name="connsiteX33-29097" fmla="*/ 1262198 w 2213217"/>
                <a:gd name="connsiteY33-29098" fmla="*/ 5554244 h 7252515"/>
                <a:gd name="connsiteX34-29099" fmla="*/ 1263220 w 2213217"/>
                <a:gd name="connsiteY34-29100" fmla="*/ 6360264 h 7252515"/>
                <a:gd name="connsiteX35-29101" fmla="*/ 1336385 w 2213217"/>
                <a:gd name="connsiteY35-29102" fmla="*/ 6540277 h 7252515"/>
                <a:gd name="connsiteX36-29103" fmla="*/ 1285605 w 2213217"/>
                <a:gd name="connsiteY36-29104" fmla="*/ 6741714 h 7252515"/>
                <a:gd name="connsiteX37-29105" fmla="*/ 1303783 w 2213217"/>
                <a:gd name="connsiteY37-29106" fmla="*/ 6828040 h 7252515"/>
                <a:gd name="connsiteX38-29107" fmla="*/ 1313579 w 2213217"/>
                <a:gd name="connsiteY38-29108" fmla="*/ 7020824 h 7252515"/>
                <a:gd name="connsiteX39-29109" fmla="*/ 1760353 w 2213217"/>
                <a:gd name="connsiteY39-29110" fmla="*/ 7189119 h 7252515"/>
                <a:gd name="connsiteX40-29111" fmla="*/ 2189006 w 2213217"/>
                <a:gd name="connsiteY40-29112" fmla="*/ 7199125 h 7252515"/>
                <a:gd name="connsiteX41-29113" fmla="*/ 2171850 w 2213217"/>
                <a:gd name="connsiteY41-29114" fmla="*/ 7046786 h 7252515"/>
                <a:gd name="connsiteX42-29115" fmla="*/ 1687247 w 2213217"/>
                <a:gd name="connsiteY42-29116" fmla="*/ 6680449 h 7252515"/>
                <a:gd name="connsiteX43-29117" fmla="*/ 1708130 w 2213217"/>
                <a:gd name="connsiteY43-29118" fmla="*/ 6550072 h 7252515"/>
                <a:gd name="connsiteX44-29119" fmla="*/ 1668617 w 2213217"/>
                <a:gd name="connsiteY44-29120" fmla="*/ 6451067 h 7252515"/>
                <a:gd name="connsiteX45-29121" fmla="*/ 1657350 w 2213217"/>
                <a:gd name="connsiteY45-29122" fmla="*/ 6250170 h 7252515"/>
                <a:gd name="connsiteX46-29123" fmla="*/ 1679014 w 2213217"/>
                <a:gd name="connsiteY46-29124" fmla="*/ 5979714 h 7252515"/>
                <a:gd name="connsiteX47-29125" fmla="*/ 1727631 w 2213217"/>
                <a:gd name="connsiteY47-29126" fmla="*/ 5512209 h 7252515"/>
                <a:gd name="connsiteX48-29127" fmla="*/ 1739049 w 2213217"/>
                <a:gd name="connsiteY48-29128" fmla="*/ 5363804 h 7252515"/>
                <a:gd name="connsiteX49-29129" fmla="*/ 1797611 w 2213217"/>
                <a:gd name="connsiteY49-29130" fmla="*/ 5317321 h 7252515"/>
                <a:gd name="connsiteX50-29131" fmla="*/ 1884207 w 2213217"/>
                <a:gd name="connsiteY50-29132" fmla="*/ 5097645 h 7252515"/>
                <a:gd name="connsiteX51-29133" fmla="*/ 1909357 w 2213217"/>
                <a:gd name="connsiteY51-29134" fmla="*/ 4805496 h 7252515"/>
                <a:gd name="connsiteX52-29135" fmla="*/ 1900373 w 2213217"/>
                <a:gd name="connsiteY52-29136" fmla="*/ 4348776 h 7252515"/>
                <a:gd name="connsiteX53-29137" fmla="*/ 1881052 w 2213217"/>
                <a:gd name="connsiteY53-29138" fmla="*/ 3902573 h 7252515"/>
                <a:gd name="connsiteX54-29139" fmla="*/ 1855362 w 2213217"/>
                <a:gd name="connsiteY54-29140" fmla="*/ 3584643 h 7252515"/>
                <a:gd name="connsiteX55-29141" fmla="*/ 2056257 w 2213217"/>
                <a:gd name="connsiteY55-29142" fmla="*/ 2654077 h 7252515"/>
                <a:gd name="connsiteX56-29143" fmla="*/ 2042707 w 2213217"/>
                <a:gd name="connsiteY56-29144" fmla="*/ 2404684 h 7252515"/>
                <a:gd name="connsiteX57-29145" fmla="*/ 1981200 w 2213217"/>
                <a:gd name="connsiteY57-29146" fmla="*/ 1864914 h 7252515"/>
                <a:gd name="connsiteX58-29147" fmla="*/ 1936459 w 2213217"/>
                <a:gd name="connsiteY58-29148" fmla="*/ 1677029 h 7252515"/>
                <a:gd name="connsiteX59-29149" fmla="*/ 1922037 w 2213217"/>
                <a:gd name="connsiteY59-29150" fmla="*/ 1432534 h 7252515"/>
                <a:gd name="connsiteX60-29151" fmla="*/ 1874412 w 2213217"/>
                <a:gd name="connsiteY60-29152" fmla="*/ 1302338 h 7252515"/>
                <a:gd name="connsiteX61-29153" fmla="*/ 1407687 w 2213217"/>
                <a:gd name="connsiteY61-29154" fmla="*/ 1134975 h 7252515"/>
                <a:gd name="connsiteX62-29155" fmla="*/ 1309221 w 2213217"/>
                <a:gd name="connsiteY62-29156" fmla="*/ 1020075 h 7252515"/>
                <a:gd name="connsiteX63-29157" fmla="*/ 1365230 w 2213217"/>
                <a:gd name="connsiteY63-29158" fmla="*/ 821521 h 7252515"/>
                <a:gd name="connsiteX64-29159" fmla="*/ 1433407 w 2213217"/>
                <a:gd name="connsiteY64-29160" fmla="*/ 622909 h 7252515"/>
                <a:gd name="connsiteX65-29161" fmla="*/ 1444916 w 2213217"/>
                <a:gd name="connsiteY65-29162" fmla="*/ 380757 h 7252515"/>
                <a:gd name="connsiteX66-29163" fmla="*/ 1330946 w 2213217"/>
                <a:gd name="connsiteY66-29164" fmla="*/ 143773 h 7252515"/>
                <a:gd name="connsiteX67-29165" fmla="*/ 1063645 w 2213217"/>
                <a:gd name="connsiteY67-29166" fmla="*/ 568 h 7252515"/>
                <a:gd name="connsiteX0-29167" fmla="*/ 1063645 w 2213217"/>
                <a:gd name="connsiteY0-29168" fmla="*/ 568 h 7252515"/>
                <a:gd name="connsiteX1-29169" fmla="*/ 809625 w 2213217"/>
                <a:gd name="connsiteY1-29170" fmla="*/ 116070 h 7252515"/>
                <a:gd name="connsiteX2-29171" fmla="*/ 685800 w 2213217"/>
                <a:gd name="connsiteY2-29172" fmla="*/ 297045 h 7252515"/>
                <a:gd name="connsiteX3-29173" fmla="*/ 704850 w 2213217"/>
                <a:gd name="connsiteY3-29174" fmla="*/ 620895 h 7252515"/>
                <a:gd name="connsiteX4-29175" fmla="*/ 838200 w 2213217"/>
                <a:gd name="connsiteY4-29176" fmla="*/ 897120 h 7252515"/>
                <a:gd name="connsiteX5-29177" fmla="*/ 742950 w 2213217"/>
                <a:gd name="connsiteY5-29178" fmla="*/ 1011420 h 7252515"/>
                <a:gd name="connsiteX6-29179" fmla="*/ 133350 w 2213217"/>
                <a:gd name="connsiteY6-29180" fmla="*/ 1220970 h 7252515"/>
                <a:gd name="connsiteX7-29181" fmla="*/ 0 w 2213217"/>
                <a:gd name="connsiteY7-29182" fmla="*/ 2211570 h 7252515"/>
                <a:gd name="connsiteX8-29183" fmla="*/ 333375 w 2213217"/>
                <a:gd name="connsiteY8-29184" fmla="*/ 3106920 h 7252515"/>
                <a:gd name="connsiteX9-29185" fmla="*/ 247650 w 2213217"/>
                <a:gd name="connsiteY9-29186" fmla="*/ 3840345 h 7252515"/>
                <a:gd name="connsiteX10-29187" fmla="*/ 371475 w 2213217"/>
                <a:gd name="connsiteY10-29188" fmla="*/ 4059420 h 7252515"/>
                <a:gd name="connsiteX11-29189" fmla="*/ 495300 w 2213217"/>
                <a:gd name="connsiteY11-29190" fmla="*/ 4278495 h 7252515"/>
                <a:gd name="connsiteX12-29191" fmla="*/ 490672 w 2213217"/>
                <a:gd name="connsiteY12-29192" fmla="*/ 4980881 h 7252515"/>
                <a:gd name="connsiteX13-29193" fmla="*/ 458942 w 2213217"/>
                <a:gd name="connsiteY13-29194" fmla="*/ 5126491 h 7252515"/>
                <a:gd name="connsiteX14-29195" fmla="*/ 383013 w 2213217"/>
                <a:gd name="connsiteY14-29196" fmla="*/ 6154049 h 7252515"/>
                <a:gd name="connsiteX15-29197" fmla="*/ 348398 w 2213217"/>
                <a:gd name="connsiteY15-29198" fmla="*/ 6604338 h 7252515"/>
                <a:gd name="connsiteX16-29199" fmla="*/ 420242 w 2213217"/>
                <a:gd name="connsiteY16-29200" fmla="*/ 6827439 h 7252515"/>
                <a:gd name="connsiteX17-29201" fmla="*/ 367118 w 2213217"/>
                <a:gd name="connsiteY17-29202" fmla="*/ 6982453 h 7252515"/>
                <a:gd name="connsiteX18-29203" fmla="*/ 605514 w 2213217"/>
                <a:gd name="connsiteY18-29204" fmla="*/ 7244526 h 7252515"/>
                <a:gd name="connsiteX19-29205" fmla="*/ 958269 w 2213217"/>
                <a:gd name="connsiteY19-29206" fmla="*/ 7136926 h 7252515"/>
                <a:gd name="connsiteX20-29207" fmla="*/ 724772 w 2213217"/>
                <a:gd name="connsiteY20-29208" fmla="*/ 6844746 h 7252515"/>
                <a:gd name="connsiteX21-29209" fmla="*/ 753076 w 2213217"/>
                <a:gd name="connsiteY21-29210" fmla="*/ 6579789 h 7252515"/>
                <a:gd name="connsiteX22-29211" fmla="*/ 738924 w 2213217"/>
                <a:gd name="connsiteY22-29212" fmla="*/ 6250170 h 7252515"/>
                <a:gd name="connsiteX23-29213" fmla="*/ 856500 w 2213217"/>
                <a:gd name="connsiteY23-29214" fmla="*/ 5489132 h 7252515"/>
                <a:gd name="connsiteX24-29215" fmla="*/ 906017 w 2213217"/>
                <a:gd name="connsiteY24-29216" fmla="*/ 5380240 h 7252515"/>
                <a:gd name="connsiteX25-29217" fmla="*/ 898504 w 2213217"/>
                <a:gd name="connsiteY25-29218" fmla="*/ 5308938 h 7252515"/>
                <a:gd name="connsiteX26-29219" fmla="*/ 971550 w 2213217"/>
                <a:gd name="connsiteY26-29220" fmla="*/ 5211945 h 7252515"/>
                <a:gd name="connsiteX27-29221" fmla="*/ 973564 w 2213217"/>
                <a:gd name="connsiteY27-29222" fmla="*/ 5069070 h 7252515"/>
                <a:gd name="connsiteX28-29223" fmla="*/ 1129719 w 2213217"/>
                <a:gd name="connsiteY28-29224" fmla="*/ 4378373 h 7252515"/>
                <a:gd name="connsiteX29-29225" fmla="*/ 1276350 w 2213217"/>
                <a:gd name="connsiteY29-29226" fmla="*/ 4649970 h 7252515"/>
                <a:gd name="connsiteX30-29227" fmla="*/ 1341012 w 2213217"/>
                <a:gd name="connsiteY30-29228" fmla="*/ 4880042 h 7252515"/>
                <a:gd name="connsiteX31-29229" fmla="*/ 1310424 w 2213217"/>
                <a:gd name="connsiteY31-29230" fmla="*/ 4973880 h 7252515"/>
                <a:gd name="connsiteX32-29231" fmla="*/ 1354293 w 2213217"/>
                <a:gd name="connsiteY32-29232" fmla="*/ 5113209 h 7252515"/>
                <a:gd name="connsiteX33-29233" fmla="*/ 1262198 w 2213217"/>
                <a:gd name="connsiteY33-29234" fmla="*/ 5554244 h 7252515"/>
                <a:gd name="connsiteX34-29235" fmla="*/ 1263220 w 2213217"/>
                <a:gd name="connsiteY34-29236" fmla="*/ 6360264 h 7252515"/>
                <a:gd name="connsiteX35-29237" fmla="*/ 1336385 w 2213217"/>
                <a:gd name="connsiteY35-29238" fmla="*/ 6540277 h 7252515"/>
                <a:gd name="connsiteX36-29239" fmla="*/ 1285605 w 2213217"/>
                <a:gd name="connsiteY36-29240" fmla="*/ 6741714 h 7252515"/>
                <a:gd name="connsiteX37-29241" fmla="*/ 1303783 w 2213217"/>
                <a:gd name="connsiteY37-29242" fmla="*/ 6828040 h 7252515"/>
                <a:gd name="connsiteX38-29243" fmla="*/ 1313579 w 2213217"/>
                <a:gd name="connsiteY38-29244" fmla="*/ 7020824 h 7252515"/>
                <a:gd name="connsiteX39-29245" fmla="*/ 1760353 w 2213217"/>
                <a:gd name="connsiteY39-29246" fmla="*/ 7189119 h 7252515"/>
                <a:gd name="connsiteX40-29247" fmla="*/ 2189006 w 2213217"/>
                <a:gd name="connsiteY40-29248" fmla="*/ 7199125 h 7252515"/>
                <a:gd name="connsiteX41-29249" fmla="*/ 2171850 w 2213217"/>
                <a:gd name="connsiteY41-29250" fmla="*/ 7046786 h 7252515"/>
                <a:gd name="connsiteX42-29251" fmla="*/ 1687247 w 2213217"/>
                <a:gd name="connsiteY42-29252" fmla="*/ 6680449 h 7252515"/>
                <a:gd name="connsiteX43-29253" fmla="*/ 1708130 w 2213217"/>
                <a:gd name="connsiteY43-29254" fmla="*/ 6550072 h 7252515"/>
                <a:gd name="connsiteX44-29255" fmla="*/ 1668617 w 2213217"/>
                <a:gd name="connsiteY44-29256" fmla="*/ 6451067 h 7252515"/>
                <a:gd name="connsiteX45-29257" fmla="*/ 1657350 w 2213217"/>
                <a:gd name="connsiteY45-29258" fmla="*/ 6250170 h 7252515"/>
                <a:gd name="connsiteX46-29259" fmla="*/ 1679014 w 2213217"/>
                <a:gd name="connsiteY46-29260" fmla="*/ 5979714 h 7252515"/>
                <a:gd name="connsiteX47-29261" fmla="*/ 1727631 w 2213217"/>
                <a:gd name="connsiteY47-29262" fmla="*/ 5512209 h 7252515"/>
                <a:gd name="connsiteX48-29263" fmla="*/ 1739049 w 2213217"/>
                <a:gd name="connsiteY48-29264" fmla="*/ 5363804 h 7252515"/>
                <a:gd name="connsiteX49-29265" fmla="*/ 1797611 w 2213217"/>
                <a:gd name="connsiteY49-29266" fmla="*/ 5317321 h 7252515"/>
                <a:gd name="connsiteX50-29267" fmla="*/ 1884207 w 2213217"/>
                <a:gd name="connsiteY50-29268" fmla="*/ 5097645 h 7252515"/>
                <a:gd name="connsiteX51-29269" fmla="*/ 1909357 w 2213217"/>
                <a:gd name="connsiteY51-29270" fmla="*/ 4805496 h 7252515"/>
                <a:gd name="connsiteX52-29271" fmla="*/ 1900373 w 2213217"/>
                <a:gd name="connsiteY52-29272" fmla="*/ 4348776 h 7252515"/>
                <a:gd name="connsiteX53-29273" fmla="*/ 1881052 w 2213217"/>
                <a:gd name="connsiteY53-29274" fmla="*/ 3902573 h 7252515"/>
                <a:gd name="connsiteX54-29275" fmla="*/ 1855362 w 2213217"/>
                <a:gd name="connsiteY54-29276" fmla="*/ 3584643 h 7252515"/>
                <a:gd name="connsiteX55-29277" fmla="*/ 2056257 w 2213217"/>
                <a:gd name="connsiteY55-29278" fmla="*/ 2654077 h 7252515"/>
                <a:gd name="connsiteX56-29279" fmla="*/ 2042707 w 2213217"/>
                <a:gd name="connsiteY56-29280" fmla="*/ 2404684 h 7252515"/>
                <a:gd name="connsiteX57-29281" fmla="*/ 1981200 w 2213217"/>
                <a:gd name="connsiteY57-29282" fmla="*/ 1864914 h 7252515"/>
                <a:gd name="connsiteX58-29283" fmla="*/ 1936459 w 2213217"/>
                <a:gd name="connsiteY58-29284" fmla="*/ 1677029 h 7252515"/>
                <a:gd name="connsiteX59-29285" fmla="*/ 1922037 w 2213217"/>
                <a:gd name="connsiteY59-29286" fmla="*/ 1432534 h 7252515"/>
                <a:gd name="connsiteX60-29287" fmla="*/ 1874412 w 2213217"/>
                <a:gd name="connsiteY60-29288" fmla="*/ 1302338 h 7252515"/>
                <a:gd name="connsiteX61-29289" fmla="*/ 1407687 w 2213217"/>
                <a:gd name="connsiteY61-29290" fmla="*/ 1134975 h 7252515"/>
                <a:gd name="connsiteX62-29291" fmla="*/ 1309221 w 2213217"/>
                <a:gd name="connsiteY62-29292" fmla="*/ 1020075 h 7252515"/>
                <a:gd name="connsiteX63-29293" fmla="*/ 1365230 w 2213217"/>
                <a:gd name="connsiteY63-29294" fmla="*/ 821521 h 7252515"/>
                <a:gd name="connsiteX64-29295" fmla="*/ 1433407 w 2213217"/>
                <a:gd name="connsiteY64-29296" fmla="*/ 622909 h 7252515"/>
                <a:gd name="connsiteX65-29297" fmla="*/ 1444916 w 2213217"/>
                <a:gd name="connsiteY65-29298" fmla="*/ 380757 h 7252515"/>
                <a:gd name="connsiteX66-29299" fmla="*/ 1330946 w 2213217"/>
                <a:gd name="connsiteY66-29300" fmla="*/ 143773 h 7252515"/>
                <a:gd name="connsiteX67-29301" fmla="*/ 1063645 w 2213217"/>
                <a:gd name="connsiteY67-29302" fmla="*/ 568 h 7252515"/>
                <a:gd name="connsiteX0-29303" fmla="*/ 1063645 w 2213217"/>
                <a:gd name="connsiteY0-29304" fmla="*/ 568 h 7252515"/>
                <a:gd name="connsiteX1-29305" fmla="*/ 809625 w 2213217"/>
                <a:gd name="connsiteY1-29306" fmla="*/ 116070 h 7252515"/>
                <a:gd name="connsiteX2-29307" fmla="*/ 685800 w 2213217"/>
                <a:gd name="connsiteY2-29308" fmla="*/ 297045 h 7252515"/>
                <a:gd name="connsiteX3-29309" fmla="*/ 704850 w 2213217"/>
                <a:gd name="connsiteY3-29310" fmla="*/ 620895 h 7252515"/>
                <a:gd name="connsiteX4-29311" fmla="*/ 838200 w 2213217"/>
                <a:gd name="connsiteY4-29312" fmla="*/ 897120 h 7252515"/>
                <a:gd name="connsiteX5-29313" fmla="*/ 742950 w 2213217"/>
                <a:gd name="connsiteY5-29314" fmla="*/ 1011420 h 7252515"/>
                <a:gd name="connsiteX6-29315" fmla="*/ 133350 w 2213217"/>
                <a:gd name="connsiteY6-29316" fmla="*/ 1220970 h 7252515"/>
                <a:gd name="connsiteX7-29317" fmla="*/ 0 w 2213217"/>
                <a:gd name="connsiteY7-29318" fmla="*/ 2211570 h 7252515"/>
                <a:gd name="connsiteX8-29319" fmla="*/ 333375 w 2213217"/>
                <a:gd name="connsiteY8-29320" fmla="*/ 3106920 h 7252515"/>
                <a:gd name="connsiteX9-29321" fmla="*/ 247650 w 2213217"/>
                <a:gd name="connsiteY9-29322" fmla="*/ 3840345 h 7252515"/>
                <a:gd name="connsiteX10-29323" fmla="*/ 371475 w 2213217"/>
                <a:gd name="connsiteY10-29324" fmla="*/ 4059420 h 7252515"/>
                <a:gd name="connsiteX11-29325" fmla="*/ 495300 w 2213217"/>
                <a:gd name="connsiteY11-29326" fmla="*/ 4278495 h 7252515"/>
                <a:gd name="connsiteX12-29327" fmla="*/ 490672 w 2213217"/>
                <a:gd name="connsiteY12-29328" fmla="*/ 4980881 h 7252515"/>
                <a:gd name="connsiteX13-29329" fmla="*/ 458942 w 2213217"/>
                <a:gd name="connsiteY13-29330" fmla="*/ 5126491 h 7252515"/>
                <a:gd name="connsiteX14-29331" fmla="*/ 383013 w 2213217"/>
                <a:gd name="connsiteY14-29332" fmla="*/ 6154049 h 7252515"/>
                <a:gd name="connsiteX15-29333" fmla="*/ 348398 w 2213217"/>
                <a:gd name="connsiteY15-29334" fmla="*/ 6604338 h 7252515"/>
                <a:gd name="connsiteX16-29335" fmla="*/ 420242 w 2213217"/>
                <a:gd name="connsiteY16-29336" fmla="*/ 6827439 h 7252515"/>
                <a:gd name="connsiteX17-29337" fmla="*/ 367118 w 2213217"/>
                <a:gd name="connsiteY17-29338" fmla="*/ 6982453 h 7252515"/>
                <a:gd name="connsiteX18-29339" fmla="*/ 605514 w 2213217"/>
                <a:gd name="connsiteY18-29340" fmla="*/ 7244526 h 7252515"/>
                <a:gd name="connsiteX19-29341" fmla="*/ 958269 w 2213217"/>
                <a:gd name="connsiteY19-29342" fmla="*/ 7136926 h 7252515"/>
                <a:gd name="connsiteX20-29343" fmla="*/ 724772 w 2213217"/>
                <a:gd name="connsiteY20-29344" fmla="*/ 6844746 h 7252515"/>
                <a:gd name="connsiteX21-29345" fmla="*/ 753076 w 2213217"/>
                <a:gd name="connsiteY21-29346" fmla="*/ 6579789 h 7252515"/>
                <a:gd name="connsiteX22-29347" fmla="*/ 738924 w 2213217"/>
                <a:gd name="connsiteY22-29348" fmla="*/ 6250170 h 7252515"/>
                <a:gd name="connsiteX23-29349" fmla="*/ 856500 w 2213217"/>
                <a:gd name="connsiteY23-29350" fmla="*/ 5489132 h 7252515"/>
                <a:gd name="connsiteX24-29351" fmla="*/ 906017 w 2213217"/>
                <a:gd name="connsiteY24-29352" fmla="*/ 5380240 h 7252515"/>
                <a:gd name="connsiteX25-29353" fmla="*/ 898504 w 2213217"/>
                <a:gd name="connsiteY25-29354" fmla="*/ 5308938 h 7252515"/>
                <a:gd name="connsiteX26-29355" fmla="*/ 971550 w 2213217"/>
                <a:gd name="connsiteY26-29356" fmla="*/ 5211945 h 7252515"/>
                <a:gd name="connsiteX27-29357" fmla="*/ 973564 w 2213217"/>
                <a:gd name="connsiteY27-29358" fmla="*/ 5069070 h 7252515"/>
                <a:gd name="connsiteX28-29359" fmla="*/ 1129719 w 2213217"/>
                <a:gd name="connsiteY28-29360" fmla="*/ 4378373 h 7252515"/>
                <a:gd name="connsiteX29-29361" fmla="*/ 1276350 w 2213217"/>
                <a:gd name="connsiteY29-29362" fmla="*/ 4649970 h 7252515"/>
                <a:gd name="connsiteX30-29363" fmla="*/ 1341012 w 2213217"/>
                <a:gd name="connsiteY30-29364" fmla="*/ 4880042 h 7252515"/>
                <a:gd name="connsiteX31-29365" fmla="*/ 1310424 w 2213217"/>
                <a:gd name="connsiteY31-29366" fmla="*/ 4973880 h 7252515"/>
                <a:gd name="connsiteX32-29367" fmla="*/ 1354293 w 2213217"/>
                <a:gd name="connsiteY32-29368" fmla="*/ 5113209 h 7252515"/>
                <a:gd name="connsiteX33-29369" fmla="*/ 1262198 w 2213217"/>
                <a:gd name="connsiteY33-29370" fmla="*/ 5554244 h 7252515"/>
                <a:gd name="connsiteX34-29371" fmla="*/ 1263220 w 2213217"/>
                <a:gd name="connsiteY34-29372" fmla="*/ 6360264 h 7252515"/>
                <a:gd name="connsiteX35-29373" fmla="*/ 1336385 w 2213217"/>
                <a:gd name="connsiteY35-29374" fmla="*/ 6540277 h 7252515"/>
                <a:gd name="connsiteX36-29375" fmla="*/ 1285605 w 2213217"/>
                <a:gd name="connsiteY36-29376" fmla="*/ 6741714 h 7252515"/>
                <a:gd name="connsiteX37-29377" fmla="*/ 1303783 w 2213217"/>
                <a:gd name="connsiteY37-29378" fmla="*/ 6828040 h 7252515"/>
                <a:gd name="connsiteX38-29379" fmla="*/ 1313579 w 2213217"/>
                <a:gd name="connsiteY38-29380" fmla="*/ 7020824 h 7252515"/>
                <a:gd name="connsiteX39-29381" fmla="*/ 1760353 w 2213217"/>
                <a:gd name="connsiteY39-29382" fmla="*/ 7189119 h 7252515"/>
                <a:gd name="connsiteX40-29383" fmla="*/ 2189006 w 2213217"/>
                <a:gd name="connsiteY40-29384" fmla="*/ 7199125 h 7252515"/>
                <a:gd name="connsiteX41-29385" fmla="*/ 2171850 w 2213217"/>
                <a:gd name="connsiteY41-29386" fmla="*/ 7046786 h 7252515"/>
                <a:gd name="connsiteX42-29387" fmla="*/ 1687247 w 2213217"/>
                <a:gd name="connsiteY42-29388" fmla="*/ 6680449 h 7252515"/>
                <a:gd name="connsiteX43-29389" fmla="*/ 1708130 w 2213217"/>
                <a:gd name="connsiteY43-29390" fmla="*/ 6550072 h 7252515"/>
                <a:gd name="connsiteX44-29391" fmla="*/ 1668617 w 2213217"/>
                <a:gd name="connsiteY44-29392" fmla="*/ 6451067 h 7252515"/>
                <a:gd name="connsiteX45-29393" fmla="*/ 1657350 w 2213217"/>
                <a:gd name="connsiteY45-29394" fmla="*/ 6250170 h 7252515"/>
                <a:gd name="connsiteX46-29395" fmla="*/ 1679014 w 2213217"/>
                <a:gd name="connsiteY46-29396" fmla="*/ 5979714 h 7252515"/>
                <a:gd name="connsiteX47-29397" fmla="*/ 1727631 w 2213217"/>
                <a:gd name="connsiteY47-29398" fmla="*/ 5512209 h 7252515"/>
                <a:gd name="connsiteX48-29399" fmla="*/ 1739049 w 2213217"/>
                <a:gd name="connsiteY48-29400" fmla="*/ 5363804 h 7252515"/>
                <a:gd name="connsiteX49-29401" fmla="*/ 1797611 w 2213217"/>
                <a:gd name="connsiteY49-29402" fmla="*/ 5317321 h 7252515"/>
                <a:gd name="connsiteX50-29403" fmla="*/ 1884207 w 2213217"/>
                <a:gd name="connsiteY50-29404" fmla="*/ 5097645 h 7252515"/>
                <a:gd name="connsiteX51-29405" fmla="*/ 1909357 w 2213217"/>
                <a:gd name="connsiteY51-29406" fmla="*/ 4805496 h 7252515"/>
                <a:gd name="connsiteX52-29407" fmla="*/ 1900373 w 2213217"/>
                <a:gd name="connsiteY52-29408" fmla="*/ 4348776 h 7252515"/>
                <a:gd name="connsiteX53-29409" fmla="*/ 1881052 w 2213217"/>
                <a:gd name="connsiteY53-29410" fmla="*/ 3902573 h 7252515"/>
                <a:gd name="connsiteX54-29411" fmla="*/ 1855362 w 2213217"/>
                <a:gd name="connsiteY54-29412" fmla="*/ 3584643 h 7252515"/>
                <a:gd name="connsiteX55-29413" fmla="*/ 2056257 w 2213217"/>
                <a:gd name="connsiteY55-29414" fmla="*/ 2654077 h 7252515"/>
                <a:gd name="connsiteX56-29415" fmla="*/ 2042707 w 2213217"/>
                <a:gd name="connsiteY56-29416" fmla="*/ 2404684 h 7252515"/>
                <a:gd name="connsiteX57-29417" fmla="*/ 1981200 w 2213217"/>
                <a:gd name="connsiteY57-29418" fmla="*/ 1864914 h 7252515"/>
                <a:gd name="connsiteX58-29419" fmla="*/ 1936459 w 2213217"/>
                <a:gd name="connsiteY58-29420" fmla="*/ 1677029 h 7252515"/>
                <a:gd name="connsiteX59-29421" fmla="*/ 1922037 w 2213217"/>
                <a:gd name="connsiteY59-29422" fmla="*/ 1432534 h 7252515"/>
                <a:gd name="connsiteX60-29423" fmla="*/ 1874412 w 2213217"/>
                <a:gd name="connsiteY60-29424" fmla="*/ 1302338 h 7252515"/>
                <a:gd name="connsiteX61-29425" fmla="*/ 1407687 w 2213217"/>
                <a:gd name="connsiteY61-29426" fmla="*/ 1134975 h 7252515"/>
                <a:gd name="connsiteX62-29427" fmla="*/ 1309221 w 2213217"/>
                <a:gd name="connsiteY62-29428" fmla="*/ 1020075 h 7252515"/>
                <a:gd name="connsiteX63-29429" fmla="*/ 1365230 w 2213217"/>
                <a:gd name="connsiteY63-29430" fmla="*/ 821521 h 7252515"/>
                <a:gd name="connsiteX64-29431" fmla="*/ 1433407 w 2213217"/>
                <a:gd name="connsiteY64-29432" fmla="*/ 622909 h 7252515"/>
                <a:gd name="connsiteX65-29433" fmla="*/ 1444916 w 2213217"/>
                <a:gd name="connsiteY65-29434" fmla="*/ 380757 h 7252515"/>
                <a:gd name="connsiteX66-29435" fmla="*/ 1330946 w 2213217"/>
                <a:gd name="connsiteY66-29436" fmla="*/ 143773 h 7252515"/>
                <a:gd name="connsiteX67-29437" fmla="*/ 1063645 w 2213217"/>
                <a:gd name="connsiteY67-29438" fmla="*/ 568 h 7252515"/>
                <a:gd name="connsiteX0-29439" fmla="*/ 1063645 w 2213217"/>
                <a:gd name="connsiteY0-29440" fmla="*/ 568 h 7252515"/>
                <a:gd name="connsiteX1-29441" fmla="*/ 809625 w 2213217"/>
                <a:gd name="connsiteY1-29442" fmla="*/ 116070 h 7252515"/>
                <a:gd name="connsiteX2-29443" fmla="*/ 685800 w 2213217"/>
                <a:gd name="connsiteY2-29444" fmla="*/ 297045 h 7252515"/>
                <a:gd name="connsiteX3-29445" fmla="*/ 704850 w 2213217"/>
                <a:gd name="connsiteY3-29446" fmla="*/ 620895 h 7252515"/>
                <a:gd name="connsiteX4-29447" fmla="*/ 838200 w 2213217"/>
                <a:gd name="connsiteY4-29448" fmla="*/ 897120 h 7252515"/>
                <a:gd name="connsiteX5-29449" fmla="*/ 742950 w 2213217"/>
                <a:gd name="connsiteY5-29450" fmla="*/ 1011420 h 7252515"/>
                <a:gd name="connsiteX6-29451" fmla="*/ 133350 w 2213217"/>
                <a:gd name="connsiteY6-29452" fmla="*/ 1220970 h 7252515"/>
                <a:gd name="connsiteX7-29453" fmla="*/ 0 w 2213217"/>
                <a:gd name="connsiteY7-29454" fmla="*/ 2211570 h 7252515"/>
                <a:gd name="connsiteX8-29455" fmla="*/ 333375 w 2213217"/>
                <a:gd name="connsiteY8-29456" fmla="*/ 3106920 h 7252515"/>
                <a:gd name="connsiteX9-29457" fmla="*/ 247650 w 2213217"/>
                <a:gd name="connsiteY9-29458" fmla="*/ 3840345 h 7252515"/>
                <a:gd name="connsiteX10-29459" fmla="*/ 371475 w 2213217"/>
                <a:gd name="connsiteY10-29460" fmla="*/ 4059420 h 7252515"/>
                <a:gd name="connsiteX11-29461" fmla="*/ 495300 w 2213217"/>
                <a:gd name="connsiteY11-29462" fmla="*/ 4278495 h 7252515"/>
                <a:gd name="connsiteX12-29463" fmla="*/ 504586 w 2213217"/>
                <a:gd name="connsiteY12-29464" fmla="*/ 4793958 h 7252515"/>
                <a:gd name="connsiteX13-29465" fmla="*/ 490672 w 2213217"/>
                <a:gd name="connsiteY13-29466" fmla="*/ 4980881 h 7252515"/>
                <a:gd name="connsiteX14-29467" fmla="*/ 458942 w 2213217"/>
                <a:gd name="connsiteY14-29468" fmla="*/ 5126491 h 7252515"/>
                <a:gd name="connsiteX15-29469" fmla="*/ 383013 w 2213217"/>
                <a:gd name="connsiteY15-29470" fmla="*/ 6154049 h 7252515"/>
                <a:gd name="connsiteX16-29471" fmla="*/ 348398 w 2213217"/>
                <a:gd name="connsiteY16-29472" fmla="*/ 6604338 h 7252515"/>
                <a:gd name="connsiteX17-29473" fmla="*/ 420242 w 2213217"/>
                <a:gd name="connsiteY17-29474" fmla="*/ 6827439 h 7252515"/>
                <a:gd name="connsiteX18-29475" fmla="*/ 367118 w 2213217"/>
                <a:gd name="connsiteY18-29476" fmla="*/ 6982453 h 7252515"/>
                <a:gd name="connsiteX19-29477" fmla="*/ 605514 w 2213217"/>
                <a:gd name="connsiteY19-29478" fmla="*/ 7244526 h 7252515"/>
                <a:gd name="connsiteX20-29479" fmla="*/ 958269 w 2213217"/>
                <a:gd name="connsiteY20-29480" fmla="*/ 7136926 h 7252515"/>
                <a:gd name="connsiteX21-29481" fmla="*/ 724772 w 2213217"/>
                <a:gd name="connsiteY21-29482" fmla="*/ 6844746 h 7252515"/>
                <a:gd name="connsiteX22-29483" fmla="*/ 753076 w 2213217"/>
                <a:gd name="connsiteY22-29484" fmla="*/ 6579789 h 7252515"/>
                <a:gd name="connsiteX23-29485" fmla="*/ 738924 w 2213217"/>
                <a:gd name="connsiteY23-29486" fmla="*/ 6250170 h 7252515"/>
                <a:gd name="connsiteX24-29487" fmla="*/ 856500 w 2213217"/>
                <a:gd name="connsiteY24-29488" fmla="*/ 5489132 h 7252515"/>
                <a:gd name="connsiteX25-29489" fmla="*/ 906017 w 2213217"/>
                <a:gd name="connsiteY25-29490" fmla="*/ 5380240 h 7252515"/>
                <a:gd name="connsiteX26-29491" fmla="*/ 898504 w 2213217"/>
                <a:gd name="connsiteY26-29492" fmla="*/ 5308938 h 7252515"/>
                <a:gd name="connsiteX27-29493" fmla="*/ 971550 w 2213217"/>
                <a:gd name="connsiteY27-29494" fmla="*/ 5211945 h 7252515"/>
                <a:gd name="connsiteX28-29495" fmla="*/ 973564 w 2213217"/>
                <a:gd name="connsiteY28-29496" fmla="*/ 5069070 h 7252515"/>
                <a:gd name="connsiteX29-29497" fmla="*/ 1129719 w 2213217"/>
                <a:gd name="connsiteY29-29498" fmla="*/ 4378373 h 7252515"/>
                <a:gd name="connsiteX30-29499" fmla="*/ 1276350 w 2213217"/>
                <a:gd name="connsiteY30-29500" fmla="*/ 4649970 h 7252515"/>
                <a:gd name="connsiteX31-29501" fmla="*/ 1341012 w 2213217"/>
                <a:gd name="connsiteY31-29502" fmla="*/ 4880042 h 7252515"/>
                <a:gd name="connsiteX32-29503" fmla="*/ 1310424 w 2213217"/>
                <a:gd name="connsiteY32-29504" fmla="*/ 4973880 h 7252515"/>
                <a:gd name="connsiteX33-29505" fmla="*/ 1354293 w 2213217"/>
                <a:gd name="connsiteY33-29506" fmla="*/ 5113209 h 7252515"/>
                <a:gd name="connsiteX34-29507" fmla="*/ 1262198 w 2213217"/>
                <a:gd name="connsiteY34-29508" fmla="*/ 5554244 h 7252515"/>
                <a:gd name="connsiteX35-29509" fmla="*/ 1263220 w 2213217"/>
                <a:gd name="connsiteY35-29510" fmla="*/ 6360264 h 7252515"/>
                <a:gd name="connsiteX36-29511" fmla="*/ 1336385 w 2213217"/>
                <a:gd name="connsiteY36-29512" fmla="*/ 6540277 h 7252515"/>
                <a:gd name="connsiteX37-29513" fmla="*/ 1285605 w 2213217"/>
                <a:gd name="connsiteY37-29514" fmla="*/ 6741714 h 7252515"/>
                <a:gd name="connsiteX38-29515" fmla="*/ 1303783 w 2213217"/>
                <a:gd name="connsiteY38-29516" fmla="*/ 6828040 h 7252515"/>
                <a:gd name="connsiteX39-29517" fmla="*/ 1313579 w 2213217"/>
                <a:gd name="connsiteY39-29518" fmla="*/ 7020824 h 7252515"/>
                <a:gd name="connsiteX40-29519" fmla="*/ 1760353 w 2213217"/>
                <a:gd name="connsiteY40-29520" fmla="*/ 7189119 h 7252515"/>
                <a:gd name="connsiteX41-29521" fmla="*/ 2189006 w 2213217"/>
                <a:gd name="connsiteY41-29522" fmla="*/ 7199125 h 7252515"/>
                <a:gd name="connsiteX42-29523" fmla="*/ 2171850 w 2213217"/>
                <a:gd name="connsiteY42-29524" fmla="*/ 7046786 h 7252515"/>
                <a:gd name="connsiteX43-29525" fmla="*/ 1687247 w 2213217"/>
                <a:gd name="connsiteY43-29526" fmla="*/ 6680449 h 7252515"/>
                <a:gd name="connsiteX44-29527" fmla="*/ 1708130 w 2213217"/>
                <a:gd name="connsiteY44-29528" fmla="*/ 6550072 h 7252515"/>
                <a:gd name="connsiteX45-29529" fmla="*/ 1668617 w 2213217"/>
                <a:gd name="connsiteY45-29530" fmla="*/ 6451067 h 7252515"/>
                <a:gd name="connsiteX46-29531" fmla="*/ 1657350 w 2213217"/>
                <a:gd name="connsiteY46-29532" fmla="*/ 6250170 h 7252515"/>
                <a:gd name="connsiteX47-29533" fmla="*/ 1679014 w 2213217"/>
                <a:gd name="connsiteY47-29534" fmla="*/ 5979714 h 7252515"/>
                <a:gd name="connsiteX48-29535" fmla="*/ 1727631 w 2213217"/>
                <a:gd name="connsiteY48-29536" fmla="*/ 5512209 h 7252515"/>
                <a:gd name="connsiteX49-29537" fmla="*/ 1739049 w 2213217"/>
                <a:gd name="connsiteY49-29538" fmla="*/ 5363804 h 7252515"/>
                <a:gd name="connsiteX50-29539" fmla="*/ 1797611 w 2213217"/>
                <a:gd name="connsiteY50-29540" fmla="*/ 5317321 h 7252515"/>
                <a:gd name="connsiteX51-29541" fmla="*/ 1884207 w 2213217"/>
                <a:gd name="connsiteY51-29542" fmla="*/ 5097645 h 7252515"/>
                <a:gd name="connsiteX52-29543" fmla="*/ 1909357 w 2213217"/>
                <a:gd name="connsiteY52-29544" fmla="*/ 4805496 h 7252515"/>
                <a:gd name="connsiteX53-29545" fmla="*/ 1900373 w 2213217"/>
                <a:gd name="connsiteY53-29546" fmla="*/ 4348776 h 7252515"/>
                <a:gd name="connsiteX54-29547" fmla="*/ 1881052 w 2213217"/>
                <a:gd name="connsiteY54-29548" fmla="*/ 3902573 h 7252515"/>
                <a:gd name="connsiteX55-29549" fmla="*/ 1855362 w 2213217"/>
                <a:gd name="connsiteY55-29550" fmla="*/ 3584643 h 7252515"/>
                <a:gd name="connsiteX56-29551" fmla="*/ 2056257 w 2213217"/>
                <a:gd name="connsiteY56-29552" fmla="*/ 2654077 h 7252515"/>
                <a:gd name="connsiteX57-29553" fmla="*/ 2042707 w 2213217"/>
                <a:gd name="connsiteY57-29554" fmla="*/ 2404684 h 7252515"/>
                <a:gd name="connsiteX58-29555" fmla="*/ 1981200 w 2213217"/>
                <a:gd name="connsiteY58-29556" fmla="*/ 1864914 h 7252515"/>
                <a:gd name="connsiteX59-29557" fmla="*/ 1936459 w 2213217"/>
                <a:gd name="connsiteY59-29558" fmla="*/ 1677029 h 7252515"/>
                <a:gd name="connsiteX60-29559" fmla="*/ 1922037 w 2213217"/>
                <a:gd name="connsiteY60-29560" fmla="*/ 1432534 h 7252515"/>
                <a:gd name="connsiteX61-29561" fmla="*/ 1874412 w 2213217"/>
                <a:gd name="connsiteY61-29562" fmla="*/ 1302338 h 7252515"/>
                <a:gd name="connsiteX62-29563" fmla="*/ 1407687 w 2213217"/>
                <a:gd name="connsiteY62-29564" fmla="*/ 1134975 h 7252515"/>
                <a:gd name="connsiteX63-29565" fmla="*/ 1309221 w 2213217"/>
                <a:gd name="connsiteY63-29566" fmla="*/ 1020075 h 7252515"/>
                <a:gd name="connsiteX64-29567" fmla="*/ 1365230 w 2213217"/>
                <a:gd name="connsiteY64-29568" fmla="*/ 821521 h 7252515"/>
                <a:gd name="connsiteX65-29569" fmla="*/ 1433407 w 2213217"/>
                <a:gd name="connsiteY65-29570" fmla="*/ 622909 h 7252515"/>
                <a:gd name="connsiteX66-29571" fmla="*/ 1444916 w 2213217"/>
                <a:gd name="connsiteY66-29572" fmla="*/ 380757 h 7252515"/>
                <a:gd name="connsiteX67-29573" fmla="*/ 1330946 w 2213217"/>
                <a:gd name="connsiteY67-29574" fmla="*/ 143773 h 7252515"/>
                <a:gd name="connsiteX68-29575" fmla="*/ 1063645 w 2213217"/>
                <a:gd name="connsiteY68-29576" fmla="*/ 568 h 7252515"/>
                <a:gd name="connsiteX0-29577" fmla="*/ 1063645 w 2213217"/>
                <a:gd name="connsiteY0-29578" fmla="*/ 568 h 7252515"/>
                <a:gd name="connsiteX1-29579" fmla="*/ 809625 w 2213217"/>
                <a:gd name="connsiteY1-29580" fmla="*/ 116070 h 7252515"/>
                <a:gd name="connsiteX2-29581" fmla="*/ 685800 w 2213217"/>
                <a:gd name="connsiteY2-29582" fmla="*/ 297045 h 7252515"/>
                <a:gd name="connsiteX3-29583" fmla="*/ 704850 w 2213217"/>
                <a:gd name="connsiteY3-29584" fmla="*/ 620895 h 7252515"/>
                <a:gd name="connsiteX4-29585" fmla="*/ 838200 w 2213217"/>
                <a:gd name="connsiteY4-29586" fmla="*/ 897120 h 7252515"/>
                <a:gd name="connsiteX5-29587" fmla="*/ 742950 w 2213217"/>
                <a:gd name="connsiteY5-29588" fmla="*/ 1011420 h 7252515"/>
                <a:gd name="connsiteX6-29589" fmla="*/ 133350 w 2213217"/>
                <a:gd name="connsiteY6-29590" fmla="*/ 1220970 h 7252515"/>
                <a:gd name="connsiteX7-29591" fmla="*/ 0 w 2213217"/>
                <a:gd name="connsiteY7-29592" fmla="*/ 2211570 h 7252515"/>
                <a:gd name="connsiteX8-29593" fmla="*/ 333375 w 2213217"/>
                <a:gd name="connsiteY8-29594" fmla="*/ 3106920 h 7252515"/>
                <a:gd name="connsiteX9-29595" fmla="*/ 247650 w 2213217"/>
                <a:gd name="connsiteY9-29596" fmla="*/ 3840345 h 7252515"/>
                <a:gd name="connsiteX10-29597" fmla="*/ 371475 w 2213217"/>
                <a:gd name="connsiteY10-29598" fmla="*/ 4059420 h 7252515"/>
                <a:gd name="connsiteX11-29599" fmla="*/ 495300 w 2213217"/>
                <a:gd name="connsiteY11-29600" fmla="*/ 4278495 h 7252515"/>
                <a:gd name="connsiteX12-29601" fmla="*/ 504586 w 2213217"/>
                <a:gd name="connsiteY12-29602" fmla="*/ 4793958 h 7252515"/>
                <a:gd name="connsiteX13-29603" fmla="*/ 490672 w 2213217"/>
                <a:gd name="connsiteY13-29604" fmla="*/ 4980881 h 7252515"/>
                <a:gd name="connsiteX14-29605" fmla="*/ 458942 w 2213217"/>
                <a:gd name="connsiteY14-29606" fmla="*/ 5126491 h 7252515"/>
                <a:gd name="connsiteX15-29607" fmla="*/ 383013 w 2213217"/>
                <a:gd name="connsiteY15-29608" fmla="*/ 6154049 h 7252515"/>
                <a:gd name="connsiteX16-29609" fmla="*/ 348398 w 2213217"/>
                <a:gd name="connsiteY16-29610" fmla="*/ 6604338 h 7252515"/>
                <a:gd name="connsiteX17-29611" fmla="*/ 420242 w 2213217"/>
                <a:gd name="connsiteY17-29612" fmla="*/ 6827439 h 7252515"/>
                <a:gd name="connsiteX18-29613" fmla="*/ 367118 w 2213217"/>
                <a:gd name="connsiteY18-29614" fmla="*/ 6982453 h 7252515"/>
                <a:gd name="connsiteX19-29615" fmla="*/ 605514 w 2213217"/>
                <a:gd name="connsiteY19-29616" fmla="*/ 7244526 h 7252515"/>
                <a:gd name="connsiteX20-29617" fmla="*/ 958269 w 2213217"/>
                <a:gd name="connsiteY20-29618" fmla="*/ 7136926 h 7252515"/>
                <a:gd name="connsiteX21-29619" fmla="*/ 724772 w 2213217"/>
                <a:gd name="connsiteY21-29620" fmla="*/ 6844746 h 7252515"/>
                <a:gd name="connsiteX22-29621" fmla="*/ 753076 w 2213217"/>
                <a:gd name="connsiteY22-29622" fmla="*/ 6579789 h 7252515"/>
                <a:gd name="connsiteX23-29623" fmla="*/ 738924 w 2213217"/>
                <a:gd name="connsiteY23-29624" fmla="*/ 6250170 h 7252515"/>
                <a:gd name="connsiteX24-29625" fmla="*/ 856500 w 2213217"/>
                <a:gd name="connsiteY24-29626" fmla="*/ 5489132 h 7252515"/>
                <a:gd name="connsiteX25-29627" fmla="*/ 906017 w 2213217"/>
                <a:gd name="connsiteY25-29628" fmla="*/ 5380240 h 7252515"/>
                <a:gd name="connsiteX26-29629" fmla="*/ 898504 w 2213217"/>
                <a:gd name="connsiteY26-29630" fmla="*/ 5308938 h 7252515"/>
                <a:gd name="connsiteX27-29631" fmla="*/ 971550 w 2213217"/>
                <a:gd name="connsiteY27-29632" fmla="*/ 5211945 h 7252515"/>
                <a:gd name="connsiteX28-29633" fmla="*/ 973564 w 2213217"/>
                <a:gd name="connsiteY28-29634" fmla="*/ 5069070 h 7252515"/>
                <a:gd name="connsiteX29-29635" fmla="*/ 1129719 w 2213217"/>
                <a:gd name="connsiteY29-29636" fmla="*/ 4378373 h 7252515"/>
                <a:gd name="connsiteX30-29637" fmla="*/ 1276350 w 2213217"/>
                <a:gd name="connsiteY30-29638" fmla="*/ 4649970 h 7252515"/>
                <a:gd name="connsiteX31-29639" fmla="*/ 1341012 w 2213217"/>
                <a:gd name="connsiteY31-29640" fmla="*/ 4880042 h 7252515"/>
                <a:gd name="connsiteX32-29641" fmla="*/ 1310424 w 2213217"/>
                <a:gd name="connsiteY32-29642" fmla="*/ 4973880 h 7252515"/>
                <a:gd name="connsiteX33-29643" fmla="*/ 1354293 w 2213217"/>
                <a:gd name="connsiteY33-29644" fmla="*/ 5113209 h 7252515"/>
                <a:gd name="connsiteX34-29645" fmla="*/ 1262198 w 2213217"/>
                <a:gd name="connsiteY34-29646" fmla="*/ 5554244 h 7252515"/>
                <a:gd name="connsiteX35-29647" fmla="*/ 1263220 w 2213217"/>
                <a:gd name="connsiteY35-29648" fmla="*/ 6360264 h 7252515"/>
                <a:gd name="connsiteX36-29649" fmla="*/ 1336385 w 2213217"/>
                <a:gd name="connsiteY36-29650" fmla="*/ 6540277 h 7252515"/>
                <a:gd name="connsiteX37-29651" fmla="*/ 1285605 w 2213217"/>
                <a:gd name="connsiteY37-29652" fmla="*/ 6741714 h 7252515"/>
                <a:gd name="connsiteX38-29653" fmla="*/ 1303783 w 2213217"/>
                <a:gd name="connsiteY38-29654" fmla="*/ 6828040 h 7252515"/>
                <a:gd name="connsiteX39-29655" fmla="*/ 1313579 w 2213217"/>
                <a:gd name="connsiteY39-29656" fmla="*/ 7020824 h 7252515"/>
                <a:gd name="connsiteX40-29657" fmla="*/ 1760353 w 2213217"/>
                <a:gd name="connsiteY40-29658" fmla="*/ 7189119 h 7252515"/>
                <a:gd name="connsiteX41-29659" fmla="*/ 2189006 w 2213217"/>
                <a:gd name="connsiteY41-29660" fmla="*/ 7199125 h 7252515"/>
                <a:gd name="connsiteX42-29661" fmla="*/ 2171850 w 2213217"/>
                <a:gd name="connsiteY42-29662" fmla="*/ 7046786 h 7252515"/>
                <a:gd name="connsiteX43-29663" fmla="*/ 1687247 w 2213217"/>
                <a:gd name="connsiteY43-29664" fmla="*/ 6680449 h 7252515"/>
                <a:gd name="connsiteX44-29665" fmla="*/ 1708130 w 2213217"/>
                <a:gd name="connsiteY44-29666" fmla="*/ 6550072 h 7252515"/>
                <a:gd name="connsiteX45-29667" fmla="*/ 1668617 w 2213217"/>
                <a:gd name="connsiteY45-29668" fmla="*/ 6451067 h 7252515"/>
                <a:gd name="connsiteX46-29669" fmla="*/ 1657350 w 2213217"/>
                <a:gd name="connsiteY46-29670" fmla="*/ 6250170 h 7252515"/>
                <a:gd name="connsiteX47-29671" fmla="*/ 1679014 w 2213217"/>
                <a:gd name="connsiteY47-29672" fmla="*/ 5979714 h 7252515"/>
                <a:gd name="connsiteX48-29673" fmla="*/ 1727631 w 2213217"/>
                <a:gd name="connsiteY48-29674" fmla="*/ 5512209 h 7252515"/>
                <a:gd name="connsiteX49-29675" fmla="*/ 1739049 w 2213217"/>
                <a:gd name="connsiteY49-29676" fmla="*/ 5363804 h 7252515"/>
                <a:gd name="connsiteX50-29677" fmla="*/ 1797611 w 2213217"/>
                <a:gd name="connsiteY50-29678" fmla="*/ 5317321 h 7252515"/>
                <a:gd name="connsiteX51-29679" fmla="*/ 1884207 w 2213217"/>
                <a:gd name="connsiteY51-29680" fmla="*/ 5097645 h 7252515"/>
                <a:gd name="connsiteX52-29681" fmla="*/ 1909357 w 2213217"/>
                <a:gd name="connsiteY52-29682" fmla="*/ 4805496 h 7252515"/>
                <a:gd name="connsiteX53-29683" fmla="*/ 1900373 w 2213217"/>
                <a:gd name="connsiteY53-29684" fmla="*/ 4348776 h 7252515"/>
                <a:gd name="connsiteX54-29685" fmla="*/ 1881052 w 2213217"/>
                <a:gd name="connsiteY54-29686" fmla="*/ 3902573 h 7252515"/>
                <a:gd name="connsiteX55-29687" fmla="*/ 1855362 w 2213217"/>
                <a:gd name="connsiteY55-29688" fmla="*/ 3584643 h 7252515"/>
                <a:gd name="connsiteX56-29689" fmla="*/ 2056257 w 2213217"/>
                <a:gd name="connsiteY56-29690" fmla="*/ 2654077 h 7252515"/>
                <a:gd name="connsiteX57-29691" fmla="*/ 2042707 w 2213217"/>
                <a:gd name="connsiteY57-29692" fmla="*/ 2404684 h 7252515"/>
                <a:gd name="connsiteX58-29693" fmla="*/ 1981200 w 2213217"/>
                <a:gd name="connsiteY58-29694" fmla="*/ 1864914 h 7252515"/>
                <a:gd name="connsiteX59-29695" fmla="*/ 1936459 w 2213217"/>
                <a:gd name="connsiteY59-29696" fmla="*/ 1677029 h 7252515"/>
                <a:gd name="connsiteX60-29697" fmla="*/ 1922037 w 2213217"/>
                <a:gd name="connsiteY60-29698" fmla="*/ 1432534 h 7252515"/>
                <a:gd name="connsiteX61-29699" fmla="*/ 1874412 w 2213217"/>
                <a:gd name="connsiteY61-29700" fmla="*/ 1302338 h 7252515"/>
                <a:gd name="connsiteX62-29701" fmla="*/ 1407687 w 2213217"/>
                <a:gd name="connsiteY62-29702" fmla="*/ 1134975 h 7252515"/>
                <a:gd name="connsiteX63-29703" fmla="*/ 1309221 w 2213217"/>
                <a:gd name="connsiteY63-29704" fmla="*/ 1020075 h 7252515"/>
                <a:gd name="connsiteX64-29705" fmla="*/ 1365230 w 2213217"/>
                <a:gd name="connsiteY64-29706" fmla="*/ 821521 h 7252515"/>
                <a:gd name="connsiteX65-29707" fmla="*/ 1433407 w 2213217"/>
                <a:gd name="connsiteY65-29708" fmla="*/ 622909 h 7252515"/>
                <a:gd name="connsiteX66-29709" fmla="*/ 1444916 w 2213217"/>
                <a:gd name="connsiteY66-29710" fmla="*/ 380757 h 7252515"/>
                <a:gd name="connsiteX67-29711" fmla="*/ 1330946 w 2213217"/>
                <a:gd name="connsiteY67-29712" fmla="*/ 143773 h 7252515"/>
                <a:gd name="connsiteX68-29713" fmla="*/ 1063645 w 2213217"/>
                <a:gd name="connsiteY68-29714" fmla="*/ 568 h 7252515"/>
                <a:gd name="connsiteX0-29715" fmla="*/ 1063645 w 2213217"/>
                <a:gd name="connsiteY0-29716" fmla="*/ 568 h 7252515"/>
                <a:gd name="connsiteX1-29717" fmla="*/ 809625 w 2213217"/>
                <a:gd name="connsiteY1-29718" fmla="*/ 116070 h 7252515"/>
                <a:gd name="connsiteX2-29719" fmla="*/ 685800 w 2213217"/>
                <a:gd name="connsiteY2-29720" fmla="*/ 297045 h 7252515"/>
                <a:gd name="connsiteX3-29721" fmla="*/ 704850 w 2213217"/>
                <a:gd name="connsiteY3-29722" fmla="*/ 620895 h 7252515"/>
                <a:gd name="connsiteX4-29723" fmla="*/ 838200 w 2213217"/>
                <a:gd name="connsiteY4-29724" fmla="*/ 897120 h 7252515"/>
                <a:gd name="connsiteX5-29725" fmla="*/ 742950 w 2213217"/>
                <a:gd name="connsiteY5-29726" fmla="*/ 1011420 h 7252515"/>
                <a:gd name="connsiteX6-29727" fmla="*/ 133350 w 2213217"/>
                <a:gd name="connsiteY6-29728" fmla="*/ 1220970 h 7252515"/>
                <a:gd name="connsiteX7-29729" fmla="*/ 0 w 2213217"/>
                <a:gd name="connsiteY7-29730" fmla="*/ 2211570 h 7252515"/>
                <a:gd name="connsiteX8-29731" fmla="*/ 333375 w 2213217"/>
                <a:gd name="connsiteY8-29732" fmla="*/ 3106920 h 7252515"/>
                <a:gd name="connsiteX9-29733" fmla="*/ 247650 w 2213217"/>
                <a:gd name="connsiteY9-29734" fmla="*/ 3840345 h 7252515"/>
                <a:gd name="connsiteX10-29735" fmla="*/ 371475 w 2213217"/>
                <a:gd name="connsiteY10-29736" fmla="*/ 4059420 h 7252515"/>
                <a:gd name="connsiteX11-29737" fmla="*/ 495300 w 2213217"/>
                <a:gd name="connsiteY11-29738" fmla="*/ 4278495 h 7252515"/>
                <a:gd name="connsiteX12-29739" fmla="*/ 504586 w 2213217"/>
                <a:gd name="connsiteY12-29740" fmla="*/ 4793958 h 7252515"/>
                <a:gd name="connsiteX13-29741" fmla="*/ 490672 w 2213217"/>
                <a:gd name="connsiteY13-29742" fmla="*/ 4980881 h 7252515"/>
                <a:gd name="connsiteX14-29743" fmla="*/ 458942 w 2213217"/>
                <a:gd name="connsiteY14-29744" fmla="*/ 5126491 h 7252515"/>
                <a:gd name="connsiteX15-29745" fmla="*/ 383013 w 2213217"/>
                <a:gd name="connsiteY15-29746" fmla="*/ 6154049 h 7252515"/>
                <a:gd name="connsiteX16-29747" fmla="*/ 348398 w 2213217"/>
                <a:gd name="connsiteY16-29748" fmla="*/ 6604338 h 7252515"/>
                <a:gd name="connsiteX17-29749" fmla="*/ 420242 w 2213217"/>
                <a:gd name="connsiteY17-29750" fmla="*/ 6827439 h 7252515"/>
                <a:gd name="connsiteX18-29751" fmla="*/ 367118 w 2213217"/>
                <a:gd name="connsiteY18-29752" fmla="*/ 6982453 h 7252515"/>
                <a:gd name="connsiteX19-29753" fmla="*/ 605514 w 2213217"/>
                <a:gd name="connsiteY19-29754" fmla="*/ 7244526 h 7252515"/>
                <a:gd name="connsiteX20-29755" fmla="*/ 958269 w 2213217"/>
                <a:gd name="connsiteY20-29756" fmla="*/ 7136926 h 7252515"/>
                <a:gd name="connsiteX21-29757" fmla="*/ 724772 w 2213217"/>
                <a:gd name="connsiteY21-29758" fmla="*/ 6844746 h 7252515"/>
                <a:gd name="connsiteX22-29759" fmla="*/ 753076 w 2213217"/>
                <a:gd name="connsiteY22-29760" fmla="*/ 6579789 h 7252515"/>
                <a:gd name="connsiteX23-29761" fmla="*/ 738924 w 2213217"/>
                <a:gd name="connsiteY23-29762" fmla="*/ 6250170 h 7252515"/>
                <a:gd name="connsiteX24-29763" fmla="*/ 856500 w 2213217"/>
                <a:gd name="connsiteY24-29764" fmla="*/ 5489132 h 7252515"/>
                <a:gd name="connsiteX25-29765" fmla="*/ 906017 w 2213217"/>
                <a:gd name="connsiteY25-29766" fmla="*/ 5380240 h 7252515"/>
                <a:gd name="connsiteX26-29767" fmla="*/ 898504 w 2213217"/>
                <a:gd name="connsiteY26-29768" fmla="*/ 5308938 h 7252515"/>
                <a:gd name="connsiteX27-29769" fmla="*/ 971550 w 2213217"/>
                <a:gd name="connsiteY27-29770" fmla="*/ 5211945 h 7252515"/>
                <a:gd name="connsiteX28-29771" fmla="*/ 973564 w 2213217"/>
                <a:gd name="connsiteY28-29772" fmla="*/ 5069070 h 7252515"/>
                <a:gd name="connsiteX29-29773" fmla="*/ 1129719 w 2213217"/>
                <a:gd name="connsiteY29-29774" fmla="*/ 4378373 h 7252515"/>
                <a:gd name="connsiteX30-29775" fmla="*/ 1276350 w 2213217"/>
                <a:gd name="connsiteY30-29776" fmla="*/ 4649970 h 7252515"/>
                <a:gd name="connsiteX31-29777" fmla="*/ 1341012 w 2213217"/>
                <a:gd name="connsiteY31-29778" fmla="*/ 4880042 h 7252515"/>
                <a:gd name="connsiteX32-29779" fmla="*/ 1310424 w 2213217"/>
                <a:gd name="connsiteY32-29780" fmla="*/ 4973880 h 7252515"/>
                <a:gd name="connsiteX33-29781" fmla="*/ 1354293 w 2213217"/>
                <a:gd name="connsiteY33-29782" fmla="*/ 5113209 h 7252515"/>
                <a:gd name="connsiteX34-29783" fmla="*/ 1262198 w 2213217"/>
                <a:gd name="connsiteY34-29784" fmla="*/ 5554244 h 7252515"/>
                <a:gd name="connsiteX35-29785" fmla="*/ 1263220 w 2213217"/>
                <a:gd name="connsiteY35-29786" fmla="*/ 6360264 h 7252515"/>
                <a:gd name="connsiteX36-29787" fmla="*/ 1336385 w 2213217"/>
                <a:gd name="connsiteY36-29788" fmla="*/ 6540277 h 7252515"/>
                <a:gd name="connsiteX37-29789" fmla="*/ 1285605 w 2213217"/>
                <a:gd name="connsiteY37-29790" fmla="*/ 6741714 h 7252515"/>
                <a:gd name="connsiteX38-29791" fmla="*/ 1303783 w 2213217"/>
                <a:gd name="connsiteY38-29792" fmla="*/ 6828040 h 7252515"/>
                <a:gd name="connsiteX39-29793" fmla="*/ 1313579 w 2213217"/>
                <a:gd name="connsiteY39-29794" fmla="*/ 7020824 h 7252515"/>
                <a:gd name="connsiteX40-29795" fmla="*/ 1760353 w 2213217"/>
                <a:gd name="connsiteY40-29796" fmla="*/ 7189119 h 7252515"/>
                <a:gd name="connsiteX41-29797" fmla="*/ 2189006 w 2213217"/>
                <a:gd name="connsiteY41-29798" fmla="*/ 7199125 h 7252515"/>
                <a:gd name="connsiteX42-29799" fmla="*/ 2171850 w 2213217"/>
                <a:gd name="connsiteY42-29800" fmla="*/ 7046786 h 7252515"/>
                <a:gd name="connsiteX43-29801" fmla="*/ 1687247 w 2213217"/>
                <a:gd name="connsiteY43-29802" fmla="*/ 6680449 h 7252515"/>
                <a:gd name="connsiteX44-29803" fmla="*/ 1708130 w 2213217"/>
                <a:gd name="connsiteY44-29804" fmla="*/ 6550072 h 7252515"/>
                <a:gd name="connsiteX45-29805" fmla="*/ 1668617 w 2213217"/>
                <a:gd name="connsiteY45-29806" fmla="*/ 6451067 h 7252515"/>
                <a:gd name="connsiteX46-29807" fmla="*/ 1657350 w 2213217"/>
                <a:gd name="connsiteY46-29808" fmla="*/ 6250170 h 7252515"/>
                <a:gd name="connsiteX47-29809" fmla="*/ 1679014 w 2213217"/>
                <a:gd name="connsiteY47-29810" fmla="*/ 5979714 h 7252515"/>
                <a:gd name="connsiteX48-29811" fmla="*/ 1727631 w 2213217"/>
                <a:gd name="connsiteY48-29812" fmla="*/ 5512209 h 7252515"/>
                <a:gd name="connsiteX49-29813" fmla="*/ 1739049 w 2213217"/>
                <a:gd name="connsiteY49-29814" fmla="*/ 5363804 h 7252515"/>
                <a:gd name="connsiteX50-29815" fmla="*/ 1797611 w 2213217"/>
                <a:gd name="connsiteY50-29816" fmla="*/ 5317321 h 7252515"/>
                <a:gd name="connsiteX51-29817" fmla="*/ 1884207 w 2213217"/>
                <a:gd name="connsiteY51-29818" fmla="*/ 5097645 h 7252515"/>
                <a:gd name="connsiteX52-29819" fmla="*/ 1909357 w 2213217"/>
                <a:gd name="connsiteY52-29820" fmla="*/ 4805496 h 7252515"/>
                <a:gd name="connsiteX53-29821" fmla="*/ 1900373 w 2213217"/>
                <a:gd name="connsiteY53-29822" fmla="*/ 4348776 h 7252515"/>
                <a:gd name="connsiteX54-29823" fmla="*/ 1881052 w 2213217"/>
                <a:gd name="connsiteY54-29824" fmla="*/ 3902573 h 7252515"/>
                <a:gd name="connsiteX55-29825" fmla="*/ 1855362 w 2213217"/>
                <a:gd name="connsiteY55-29826" fmla="*/ 3584643 h 7252515"/>
                <a:gd name="connsiteX56-29827" fmla="*/ 2056257 w 2213217"/>
                <a:gd name="connsiteY56-29828" fmla="*/ 2654077 h 7252515"/>
                <a:gd name="connsiteX57-29829" fmla="*/ 2042707 w 2213217"/>
                <a:gd name="connsiteY57-29830" fmla="*/ 2404684 h 7252515"/>
                <a:gd name="connsiteX58-29831" fmla="*/ 1981200 w 2213217"/>
                <a:gd name="connsiteY58-29832" fmla="*/ 1864914 h 7252515"/>
                <a:gd name="connsiteX59-29833" fmla="*/ 1936459 w 2213217"/>
                <a:gd name="connsiteY59-29834" fmla="*/ 1677029 h 7252515"/>
                <a:gd name="connsiteX60-29835" fmla="*/ 1922037 w 2213217"/>
                <a:gd name="connsiteY60-29836" fmla="*/ 1432534 h 7252515"/>
                <a:gd name="connsiteX61-29837" fmla="*/ 1874412 w 2213217"/>
                <a:gd name="connsiteY61-29838" fmla="*/ 1302338 h 7252515"/>
                <a:gd name="connsiteX62-29839" fmla="*/ 1407687 w 2213217"/>
                <a:gd name="connsiteY62-29840" fmla="*/ 1134975 h 7252515"/>
                <a:gd name="connsiteX63-29841" fmla="*/ 1309221 w 2213217"/>
                <a:gd name="connsiteY63-29842" fmla="*/ 1020075 h 7252515"/>
                <a:gd name="connsiteX64-29843" fmla="*/ 1365230 w 2213217"/>
                <a:gd name="connsiteY64-29844" fmla="*/ 821521 h 7252515"/>
                <a:gd name="connsiteX65-29845" fmla="*/ 1433407 w 2213217"/>
                <a:gd name="connsiteY65-29846" fmla="*/ 622909 h 7252515"/>
                <a:gd name="connsiteX66-29847" fmla="*/ 1444916 w 2213217"/>
                <a:gd name="connsiteY66-29848" fmla="*/ 380757 h 7252515"/>
                <a:gd name="connsiteX67-29849" fmla="*/ 1330946 w 2213217"/>
                <a:gd name="connsiteY67-29850" fmla="*/ 143773 h 7252515"/>
                <a:gd name="connsiteX68-29851" fmla="*/ 1063645 w 2213217"/>
                <a:gd name="connsiteY68-29852" fmla="*/ 568 h 7252515"/>
                <a:gd name="connsiteX0-29853" fmla="*/ 1063645 w 2213217"/>
                <a:gd name="connsiteY0-29854" fmla="*/ 568 h 7252515"/>
                <a:gd name="connsiteX1-29855" fmla="*/ 809625 w 2213217"/>
                <a:gd name="connsiteY1-29856" fmla="*/ 116070 h 7252515"/>
                <a:gd name="connsiteX2-29857" fmla="*/ 685800 w 2213217"/>
                <a:gd name="connsiteY2-29858" fmla="*/ 297045 h 7252515"/>
                <a:gd name="connsiteX3-29859" fmla="*/ 704850 w 2213217"/>
                <a:gd name="connsiteY3-29860" fmla="*/ 620895 h 7252515"/>
                <a:gd name="connsiteX4-29861" fmla="*/ 838200 w 2213217"/>
                <a:gd name="connsiteY4-29862" fmla="*/ 897120 h 7252515"/>
                <a:gd name="connsiteX5-29863" fmla="*/ 742950 w 2213217"/>
                <a:gd name="connsiteY5-29864" fmla="*/ 1011420 h 7252515"/>
                <a:gd name="connsiteX6-29865" fmla="*/ 133350 w 2213217"/>
                <a:gd name="connsiteY6-29866" fmla="*/ 1220970 h 7252515"/>
                <a:gd name="connsiteX7-29867" fmla="*/ 0 w 2213217"/>
                <a:gd name="connsiteY7-29868" fmla="*/ 2211570 h 7252515"/>
                <a:gd name="connsiteX8-29869" fmla="*/ 333375 w 2213217"/>
                <a:gd name="connsiteY8-29870" fmla="*/ 3106920 h 7252515"/>
                <a:gd name="connsiteX9-29871" fmla="*/ 247650 w 2213217"/>
                <a:gd name="connsiteY9-29872" fmla="*/ 3840345 h 7252515"/>
                <a:gd name="connsiteX10-29873" fmla="*/ 371475 w 2213217"/>
                <a:gd name="connsiteY10-29874" fmla="*/ 4059420 h 7252515"/>
                <a:gd name="connsiteX11-29875" fmla="*/ 495300 w 2213217"/>
                <a:gd name="connsiteY11-29876" fmla="*/ 4278495 h 7252515"/>
                <a:gd name="connsiteX12-29877" fmla="*/ 484394 w 2213217"/>
                <a:gd name="connsiteY12-29878" fmla="*/ 4600693 h 7252515"/>
                <a:gd name="connsiteX13-29879" fmla="*/ 504586 w 2213217"/>
                <a:gd name="connsiteY13-29880" fmla="*/ 4793958 h 7252515"/>
                <a:gd name="connsiteX14-29881" fmla="*/ 490672 w 2213217"/>
                <a:gd name="connsiteY14-29882" fmla="*/ 4980881 h 7252515"/>
                <a:gd name="connsiteX15-29883" fmla="*/ 458942 w 2213217"/>
                <a:gd name="connsiteY15-29884" fmla="*/ 5126491 h 7252515"/>
                <a:gd name="connsiteX16-29885" fmla="*/ 383013 w 2213217"/>
                <a:gd name="connsiteY16-29886" fmla="*/ 6154049 h 7252515"/>
                <a:gd name="connsiteX17-29887" fmla="*/ 348398 w 2213217"/>
                <a:gd name="connsiteY17-29888" fmla="*/ 6604338 h 7252515"/>
                <a:gd name="connsiteX18-29889" fmla="*/ 420242 w 2213217"/>
                <a:gd name="connsiteY18-29890" fmla="*/ 6827439 h 7252515"/>
                <a:gd name="connsiteX19-29891" fmla="*/ 367118 w 2213217"/>
                <a:gd name="connsiteY19-29892" fmla="*/ 6982453 h 7252515"/>
                <a:gd name="connsiteX20-29893" fmla="*/ 605514 w 2213217"/>
                <a:gd name="connsiteY20-29894" fmla="*/ 7244526 h 7252515"/>
                <a:gd name="connsiteX21-29895" fmla="*/ 958269 w 2213217"/>
                <a:gd name="connsiteY21-29896" fmla="*/ 7136926 h 7252515"/>
                <a:gd name="connsiteX22-29897" fmla="*/ 724772 w 2213217"/>
                <a:gd name="connsiteY22-29898" fmla="*/ 6844746 h 7252515"/>
                <a:gd name="connsiteX23-29899" fmla="*/ 753076 w 2213217"/>
                <a:gd name="connsiteY23-29900" fmla="*/ 6579789 h 7252515"/>
                <a:gd name="connsiteX24-29901" fmla="*/ 738924 w 2213217"/>
                <a:gd name="connsiteY24-29902" fmla="*/ 6250170 h 7252515"/>
                <a:gd name="connsiteX25-29903" fmla="*/ 856500 w 2213217"/>
                <a:gd name="connsiteY25-29904" fmla="*/ 5489132 h 7252515"/>
                <a:gd name="connsiteX26-29905" fmla="*/ 906017 w 2213217"/>
                <a:gd name="connsiteY26-29906" fmla="*/ 5380240 h 7252515"/>
                <a:gd name="connsiteX27-29907" fmla="*/ 898504 w 2213217"/>
                <a:gd name="connsiteY27-29908" fmla="*/ 5308938 h 7252515"/>
                <a:gd name="connsiteX28-29909" fmla="*/ 971550 w 2213217"/>
                <a:gd name="connsiteY28-29910" fmla="*/ 5211945 h 7252515"/>
                <a:gd name="connsiteX29-29911" fmla="*/ 973564 w 2213217"/>
                <a:gd name="connsiteY29-29912" fmla="*/ 5069070 h 7252515"/>
                <a:gd name="connsiteX30-29913" fmla="*/ 1129719 w 2213217"/>
                <a:gd name="connsiteY30-29914" fmla="*/ 4378373 h 7252515"/>
                <a:gd name="connsiteX31-29915" fmla="*/ 1276350 w 2213217"/>
                <a:gd name="connsiteY31-29916" fmla="*/ 4649970 h 7252515"/>
                <a:gd name="connsiteX32-29917" fmla="*/ 1341012 w 2213217"/>
                <a:gd name="connsiteY32-29918" fmla="*/ 4880042 h 7252515"/>
                <a:gd name="connsiteX33-29919" fmla="*/ 1310424 w 2213217"/>
                <a:gd name="connsiteY33-29920" fmla="*/ 4973880 h 7252515"/>
                <a:gd name="connsiteX34-29921" fmla="*/ 1354293 w 2213217"/>
                <a:gd name="connsiteY34-29922" fmla="*/ 5113209 h 7252515"/>
                <a:gd name="connsiteX35-29923" fmla="*/ 1262198 w 2213217"/>
                <a:gd name="connsiteY35-29924" fmla="*/ 5554244 h 7252515"/>
                <a:gd name="connsiteX36-29925" fmla="*/ 1263220 w 2213217"/>
                <a:gd name="connsiteY36-29926" fmla="*/ 6360264 h 7252515"/>
                <a:gd name="connsiteX37-29927" fmla="*/ 1336385 w 2213217"/>
                <a:gd name="connsiteY37-29928" fmla="*/ 6540277 h 7252515"/>
                <a:gd name="connsiteX38-29929" fmla="*/ 1285605 w 2213217"/>
                <a:gd name="connsiteY38-29930" fmla="*/ 6741714 h 7252515"/>
                <a:gd name="connsiteX39-29931" fmla="*/ 1303783 w 2213217"/>
                <a:gd name="connsiteY39-29932" fmla="*/ 6828040 h 7252515"/>
                <a:gd name="connsiteX40-29933" fmla="*/ 1313579 w 2213217"/>
                <a:gd name="connsiteY40-29934" fmla="*/ 7020824 h 7252515"/>
                <a:gd name="connsiteX41-29935" fmla="*/ 1760353 w 2213217"/>
                <a:gd name="connsiteY41-29936" fmla="*/ 7189119 h 7252515"/>
                <a:gd name="connsiteX42-29937" fmla="*/ 2189006 w 2213217"/>
                <a:gd name="connsiteY42-29938" fmla="*/ 7199125 h 7252515"/>
                <a:gd name="connsiteX43-29939" fmla="*/ 2171850 w 2213217"/>
                <a:gd name="connsiteY43-29940" fmla="*/ 7046786 h 7252515"/>
                <a:gd name="connsiteX44-29941" fmla="*/ 1687247 w 2213217"/>
                <a:gd name="connsiteY44-29942" fmla="*/ 6680449 h 7252515"/>
                <a:gd name="connsiteX45-29943" fmla="*/ 1708130 w 2213217"/>
                <a:gd name="connsiteY45-29944" fmla="*/ 6550072 h 7252515"/>
                <a:gd name="connsiteX46-29945" fmla="*/ 1668617 w 2213217"/>
                <a:gd name="connsiteY46-29946" fmla="*/ 6451067 h 7252515"/>
                <a:gd name="connsiteX47-29947" fmla="*/ 1657350 w 2213217"/>
                <a:gd name="connsiteY47-29948" fmla="*/ 6250170 h 7252515"/>
                <a:gd name="connsiteX48-29949" fmla="*/ 1679014 w 2213217"/>
                <a:gd name="connsiteY48-29950" fmla="*/ 5979714 h 7252515"/>
                <a:gd name="connsiteX49-29951" fmla="*/ 1727631 w 2213217"/>
                <a:gd name="connsiteY49-29952" fmla="*/ 5512209 h 7252515"/>
                <a:gd name="connsiteX50-29953" fmla="*/ 1739049 w 2213217"/>
                <a:gd name="connsiteY50-29954" fmla="*/ 5363804 h 7252515"/>
                <a:gd name="connsiteX51-29955" fmla="*/ 1797611 w 2213217"/>
                <a:gd name="connsiteY51-29956" fmla="*/ 5317321 h 7252515"/>
                <a:gd name="connsiteX52-29957" fmla="*/ 1884207 w 2213217"/>
                <a:gd name="connsiteY52-29958" fmla="*/ 5097645 h 7252515"/>
                <a:gd name="connsiteX53-29959" fmla="*/ 1909357 w 2213217"/>
                <a:gd name="connsiteY53-29960" fmla="*/ 4805496 h 7252515"/>
                <a:gd name="connsiteX54-29961" fmla="*/ 1900373 w 2213217"/>
                <a:gd name="connsiteY54-29962" fmla="*/ 4348776 h 7252515"/>
                <a:gd name="connsiteX55-29963" fmla="*/ 1881052 w 2213217"/>
                <a:gd name="connsiteY55-29964" fmla="*/ 3902573 h 7252515"/>
                <a:gd name="connsiteX56-29965" fmla="*/ 1855362 w 2213217"/>
                <a:gd name="connsiteY56-29966" fmla="*/ 3584643 h 7252515"/>
                <a:gd name="connsiteX57-29967" fmla="*/ 2056257 w 2213217"/>
                <a:gd name="connsiteY57-29968" fmla="*/ 2654077 h 7252515"/>
                <a:gd name="connsiteX58-29969" fmla="*/ 2042707 w 2213217"/>
                <a:gd name="connsiteY58-29970" fmla="*/ 2404684 h 7252515"/>
                <a:gd name="connsiteX59-29971" fmla="*/ 1981200 w 2213217"/>
                <a:gd name="connsiteY59-29972" fmla="*/ 1864914 h 7252515"/>
                <a:gd name="connsiteX60-29973" fmla="*/ 1936459 w 2213217"/>
                <a:gd name="connsiteY60-29974" fmla="*/ 1677029 h 7252515"/>
                <a:gd name="connsiteX61-29975" fmla="*/ 1922037 w 2213217"/>
                <a:gd name="connsiteY61-29976" fmla="*/ 1432534 h 7252515"/>
                <a:gd name="connsiteX62-29977" fmla="*/ 1874412 w 2213217"/>
                <a:gd name="connsiteY62-29978" fmla="*/ 1302338 h 7252515"/>
                <a:gd name="connsiteX63-29979" fmla="*/ 1407687 w 2213217"/>
                <a:gd name="connsiteY63-29980" fmla="*/ 1134975 h 7252515"/>
                <a:gd name="connsiteX64-29981" fmla="*/ 1309221 w 2213217"/>
                <a:gd name="connsiteY64-29982" fmla="*/ 1020075 h 7252515"/>
                <a:gd name="connsiteX65-29983" fmla="*/ 1365230 w 2213217"/>
                <a:gd name="connsiteY65-29984" fmla="*/ 821521 h 7252515"/>
                <a:gd name="connsiteX66-29985" fmla="*/ 1433407 w 2213217"/>
                <a:gd name="connsiteY66-29986" fmla="*/ 622909 h 7252515"/>
                <a:gd name="connsiteX67-29987" fmla="*/ 1444916 w 2213217"/>
                <a:gd name="connsiteY67-29988" fmla="*/ 380757 h 7252515"/>
                <a:gd name="connsiteX68-29989" fmla="*/ 1330946 w 2213217"/>
                <a:gd name="connsiteY68-29990" fmla="*/ 143773 h 7252515"/>
                <a:gd name="connsiteX69" fmla="*/ 1063645 w 2213217"/>
                <a:gd name="connsiteY69" fmla="*/ 568 h 7252515"/>
                <a:gd name="connsiteX0-29991" fmla="*/ 1063645 w 2213217"/>
                <a:gd name="connsiteY0-29992" fmla="*/ 568 h 7252515"/>
                <a:gd name="connsiteX1-29993" fmla="*/ 809625 w 2213217"/>
                <a:gd name="connsiteY1-29994" fmla="*/ 116070 h 7252515"/>
                <a:gd name="connsiteX2-29995" fmla="*/ 685800 w 2213217"/>
                <a:gd name="connsiteY2-29996" fmla="*/ 297045 h 7252515"/>
                <a:gd name="connsiteX3-29997" fmla="*/ 704850 w 2213217"/>
                <a:gd name="connsiteY3-29998" fmla="*/ 620895 h 7252515"/>
                <a:gd name="connsiteX4-29999" fmla="*/ 838200 w 2213217"/>
                <a:gd name="connsiteY4-30000" fmla="*/ 897120 h 7252515"/>
                <a:gd name="connsiteX5-30001" fmla="*/ 742950 w 2213217"/>
                <a:gd name="connsiteY5-30002" fmla="*/ 1011420 h 7252515"/>
                <a:gd name="connsiteX6-30003" fmla="*/ 133350 w 2213217"/>
                <a:gd name="connsiteY6-30004" fmla="*/ 1220970 h 7252515"/>
                <a:gd name="connsiteX7-30005" fmla="*/ 0 w 2213217"/>
                <a:gd name="connsiteY7-30006" fmla="*/ 2211570 h 7252515"/>
                <a:gd name="connsiteX8-30007" fmla="*/ 333375 w 2213217"/>
                <a:gd name="connsiteY8-30008" fmla="*/ 3106920 h 7252515"/>
                <a:gd name="connsiteX9-30009" fmla="*/ 247650 w 2213217"/>
                <a:gd name="connsiteY9-30010" fmla="*/ 3840345 h 7252515"/>
                <a:gd name="connsiteX10-30011" fmla="*/ 371475 w 2213217"/>
                <a:gd name="connsiteY10-30012" fmla="*/ 4059420 h 7252515"/>
                <a:gd name="connsiteX11-30013" fmla="*/ 495300 w 2213217"/>
                <a:gd name="connsiteY11-30014" fmla="*/ 4278495 h 7252515"/>
                <a:gd name="connsiteX12-30015" fmla="*/ 495932 w 2213217"/>
                <a:gd name="connsiteY12-30016" fmla="*/ 4629539 h 7252515"/>
                <a:gd name="connsiteX13-30017" fmla="*/ 504586 w 2213217"/>
                <a:gd name="connsiteY13-30018" fmla="*/ 4793958 h 7252515"/>
                <a:gd name="connsiteX14-30019" fmla="*/ 490672 w 2213217"/>
                <a:gd name="connsiteY14-30020" fmla="*/ 4980881 h 7252515"/>
                <a:gd name="connsiteX15-30021" fmla="*/ 458942 w 2213217"/>
                <a:gd name="connsiteY15-30022" fmla="*/ 5126491 h 7252515"/>
                <a:gd name="connsiteX16-30023" fmla="*/ 383013 w 2213217"/>
                <a:gd name="connsiteY16-30024" fmla="*/ 6154049 h 7252515"/>
                <a:gd name="connsiteX17-30025" fmla="*/ 348398 w 2213217"/>
                <a:gd name="connsiteY17-30026" fmla="*/ 6604338 h 7252515"/>
                <a:gd name="connsiteX18-30027" fmla="*/ 420242 w 2213217"/>
                <a:gd name="connsiteY18-30028" fmla="*/ 6827439 h 7252515"/>
                <a:gd name="connsiteX19-30029" fmla="*/ 367118 w 2213217"/>
                <a:gd name="connsiteY19-30030" fmla="*/ 6982453 h 7252515"/>
                <a:gd name="connsiteX20-30031" fmla="*/ 605514 w 2213217"/>
                <a:gd name="connsiteY20-30032" fmla="*/ 7244526 h 7252515"/>
                <a:gd name="connsiteX21-30033" fmla="*/ 958269 w 2213217"/>
                <a:gd name="connsiteY21-30034" fmla="*/ 7136926 h 7252515"/>
                <a:gd name="connsiteX22-30035" fmla="*/ 724772 w 2213217"/>
                <a:gd name="connsiteY22-30036" fmla="*/ 6844746 h 7252515"/>
                <a:gd name="connsiteX23-30037" fmla="*/ 753076 w 2213217"/>
                <a:gd name="connsiteY23-30038" fmla="*/ 6579789 h 7252515"/>
                <a:gd name="connsiteX24-30039" fmla="*/ 738924 w 2213217"/>
                <a:gd name="connsiteY24-30040" fmla="*/ 6250170 h 7252515"/>
                <a:gd name="connsiteX25-30041" fmla="*/ 856500 w 2213217"/>
                <a:gd name="connsiteY25-30042" fmla="*/ 5489132 h 7252515"/>
                <a:gd name="connsiteX26-30043" fmla="*/ 906017 w 2213217"/>
                <a:gd name="connsiteY26-30044" fmla="*/ 5380240 h 7252515"/>
                <a:gd name="connsiteX27-30045" fmla="*/ 898504 w 2213217"/>
                <a:gd name="connsiteY27-30046" fmla="*/ 5308938 h 7252515"/>
                <a:gd name="connsiteX28-30047" fmla="*/ 971550 w 2213217"/>
                <a:gd name="connsiteY28-30048" fmla="*/ 5211945 h 7252515"/>
                <a:gd name="connsiteX29-30049" fmla="*/ 973564 w 2213217"/>
                <a:gd name="connsiteY29-30050" fmla="*/ 5069070 h 7252515"/>
                <a:gd name="connsiteX30-30051" fmla="*/ 1129719 w 2213217"/>
                <a:gd name="connsiteY30-30052" fmla="*/ 4378373 h 7252515"/>
                <a:gd name="connsiteX31-30053" fmla="*/ 1276350 w 2213217"/>
                <a:gd name="connsiteY31-30054" fmla="*/ 4649970 h 7252515"/>
                <a:gd name="connsiteX32-30055" fmla="*/ 1341012 w 2213217"/>
                <a:gd name="connsiteY32-30056" fmla="*/ 4880042 h 7252515"/>
                <a:gd name="connsiteX33-30057" fmla="*/ 1310424 w 2213217"/>
                <a:gd name="connsiteY33-30058" fmla="*/ 4973880 h 7252515"/>
                <a:gd name="connsiteX34-30059" fmla="*/ 1354293 w 2213217"/>
                <a:gd name="connsiteY34-30060" fmla="*/ 5113209 h 7252515"/>
                <a:gd name="connsiteX35-30061" fmla="*/ 1262198 w 2213217"/>
                <a:gd name="connsiteY35-30062" fmla="*/ 5554244 h 7252515"/>
                <a:gd name="connsiteX36-30063" fmla="*/ 1263220 w 2213217"/>
                <a:gd name="connsiteY36-30064" fmla="*/ 6360264 h 7252515"/>
                <a:gd name="connsiteX37-30065" fmla="*/ 1336385 w 2213217"/>
                <a:gd name="connsiteY37-30066" fmla="*/ 6540277 h 7252515"/>
                <a:gd name="connsiteX38-30067" fmla="*/ 1285605 w 2213217"/>
                <a:gd name="connsiteY38-30068" fmla="*/ 6741714 h 7252515"/>
                <a:gd name="connsiteX39-30069" fmla="*/ 1303783 w 2213217"/>
                <a:gd name="connsiteY39-30070" fmla="*/ 6828040 h 7252515"/>
                <a:gd name="connsiteX40-30071" fmla="*/ 1313579 w 2213217"/>
                <a:gd name="connsiteY40-30072" fmla="*/ 7020824 h 7252515"/>
                <a:gd name="connsiteX41-30073" fmla="*/ 1760353 w 2213217"/>
                <a:gd name="connsiteY41-30074" fmla="*/ 7189119 h 7252515"/>
                <a:gd name="connsiteX42-30075" fmla="*/ 2189006 w 2213217"/>
                <a:gd name="connsiteY42-30076" fmla="*/ 7199125 h 7252515"/>
                <a:gd name="connsiteX43-30077" fmla="*/ 2171850 w 2213217"/>
                <a:gd name="connsiteY43-30078" fmla="*/ 7046786 h 7252515"/>
                <a:gd name="connsiteX44-30079" fmla="*/ 1687247 w 2213217"/>
                <a:gd name="connsiteY44-30080" fmla="*/ 6680449 h 7252515"/>
                <a:gd name="connsiteX45-30081" fmla="*/ 1708130 w 2213217"/>
                <a:gd name="connsiteY45-30082" fmla="*/ 6550072 h 7252515"/>
                <a:gd name="connsiteX46-30083" fmla="*/ 1668617 w 2213217"/>
                <a:gd name="connsiteY46-30084" fmla="*/ 6451067 h 7252515"/>
                <a:gd name="connsiteX47-30085" fmla="*/ 1657350 w 2213217"/>
                <a:gd name="connsiteY47-30086" fmla="*/ 6250170 h 7252515"/>
                <a:gd name="connsiteX48-30087" fmla="*/ 1679014 w 2213217"/>
                <a:gd name="connsiteY48-30088" fmla="*/ 5979714 h 7252515"/>
                <a:gd name="connsiteX49-30089" fmla="*/ 1727631 w 2213217"/>
                <a:gd name="connsiteY49-30090" fmla="*/ 5512209 h 7252515"/>
                <a:gd name="connsiteX50-30091" fmla="*/ 1739049 w 2213217"/>
                <a:gd name="connsiteY50-30092" fmla="*/ 5363804 h 7252515"/>
                <a:gd name="connsiteX51-30093" fmla="*/ 1797611 w 2213217"/>
                <a:gd name="connsiteY51-30094" fmla="*/ 5317321 h 7252515"/>
                <a:gd name="connsiteX52-30095" fmla="*/ 1884207 w 2213217"/>
                <a:gd name="connsiteY52-30096" fmla="*/ 5097645 h 7252515"/>
                <a:gd name="connsiteX53-30097" fmla="*/ 1909357 w 2213217"/>
                <a:gd name="connsiteY53-30098" fmla="*/ 4805496 h 7252515"/>
                <a:gd name="connsiteX54-30099" fmla="*/ 1900373 w 2213217"/>
                <a:gd name="connsiteY54-30100" fmla="*/ 4348776 h 7252515"/>
                <a:gd name="connsiteX55-30101" fmla="*/ 1881052 w 2213217"/>
                <a:gd name="connsiteY55-30102" fmla="*/ 3902573 h 7252515"/>
                <a:gd name="connsiteX56-30103" fmla="*/ 1855362 w 2213217"/>
                <a:gd name="connsiteY56-30104" fmla="*/ 3584643 h 7252515"/>
                <a:gd name="connsiteX57-30105" fmla="*/ 2056257 w 2213217"/>
                <a:gd name="connsiteY57-30106" fmla="*/ 2654077 h 7252515"/>
                <a:gd name="connsiteX58-30107" fmla="*/ 2042707 w 2213217"/>
                <a:gd name="connsiteY58-30108" fmla="*/ 2404684 h 7252515"/>
                <a:gd name="connsiteX59-30109" fmla="*/ 1981200 w 2213217"/>
                <a:gd name="connsiteY59-30110" fmla="*/ 1864914 h 7252515"/>
                <a:gd name="connsiteX60-30111" fmla="*/ 1936459 w 2213217"/>
                <a:gd name="connsiteY60-30112" fmla="*/ 1677029 h 7252515"/>
                <a:gd name="connsiteX61-30113" fmla="*/ 1922037 w 2213217"/>
                <a:gd name="connsiteY61-30114" fmla="*/ 1432534 h 7252515"/>
                <a:gd name="connsiteX62-30115" fmla="*/ 1874412 w 2213217"/>
                <a:gd name="connsiteY62-30116" fmla="*/ 1302338 h 7252515"/>
                <a:gd name="connsiteX63-30117" fmla="*/ 1407687 w 2213217"/>
                <a:gd name="connsiteY63-30118" fmla="*/ 1134975 h 7252515"/>
                <a:gd name="connsiteX64-30119" fmla="*/ 1309221 w 2213217"/>
                <a:gd name="connsiteY64-30120" fmla="*/ 1020075 h 7252515"/>
                <a:gd name="connsiteX65-30121" fmla="*/ 1365230 w 2213217"/>
                <a:gd name="connsiteY65-30122" fmla="*/ 821521 h 7252515"/>
                <a:gd name="connsiteX66-30123" fmla="*/ 1433407 w 2213217"/>
                <a:gd name="connsiteY66-30124" fmla="*/ 622909 h 7252515"/>
                <a:gd name="connsiteX67-30125" fmla="*/ 1444916 w 2213217"/>
                <a:gd name="connsiteY67-30126" fmla="*/ 380757 h 7252515"/>
                <a:gd name="connsiteX68-30127" fmla="*/ 1330946 w 2213217"/>
                <a:gd name="connsiteY68-30128" fmla="*/ 143773 h 7252515"/>
                <a:gd name="connsiteX69-30129" fmla="*/ 1063645 w 2213217"/>
                <a:gd name="connsiteY69-30130" fmla="*/ 568 h 7252515"/>
                <a:gd name="connsiteX0-30131" fmla="*/ 1063645 w 2213217"/>
                <a:gd name="connsiteY0-30132" fmla="*/ 568 h 7252515"/>
                <a:gd name="connsiteX1-30133" fmla="*/ 809625 w 2213217"/>
                <a:gd name="connsiteY1-30134" fmla="*/ 116070 h 7252515"/>
                <a:gd name="connsiteX2-30135" fmla="*/ 685800 w 2213217"/>
                <a:gd name="connsiteY2-30136" fmla="*/ 297045 h 7252515"/>
                <a:gd name="connsiteX3-30137" fmla="*/ 704850 w 2213217"/>
                <a:gd name="connsiteY3-30138" fmla="*/ 620895 h 7252515"/>
                <a:gd name="connsiteX4-30139" fmla="*/ 838200 w 2213217"/>
                <a:gd name="connsiteY4-30140" fmla="*/ 897120 h 7252515"/>
                <a:gd name="connsiteX5-30141" fmla="*/ 742950 w 2213217"/>
                <a:gd name="connsiteY5-30142" fmla="*/ 1011420 h 7252515"/>
                <a:gd name="connsiteX6-30143" fmla="*/ 133350 w 2213217"/>
                <a:gd name="connsiteY6-30144" fmla="*/ 1220970 h 7252515"/>
                <a:gd name="connsiteX7-30145" fmla="*/ 0 w 2213217"/>
                <a:gd name="connsiteY7-30146" fmla="*/ 2211570 h 7252515"/>
                <a:gd name="connsiteX8-30147" fmla="*/ 333375 w 2213217"/>
                <a:gd name="connsiteY8-30148" fmla="*/ 3106920 h 7252515"/>
                <a:gd name="connsiteX9-30149" fmla="*/ 247650 w 2213217"/>
                <a:gd name="connsiteY9-30150" fmla="*/ 3840345 h 7252515"/>
                <a:gd name="connsiteX10-30151" fmla="*/ 371475 w 2213217"/>
                <a:gd name="connsiteY10-30152" fmla="*/ 4059420 h 7252515"/>
                <a:gd name="connsiteX11-30153" fmla="*/ 495300 w 2213217"/>
                <a:gd name="connsiteY11-30154" fmla="*/ 4278495 h 7252515"/>
                <a:gd name="connsiteX12-30155" fmla="*/ 495932 w 2213217"/>
                <a:gd name="connsiteY12-30156" fmla="*/ 4629539 h 7252515"/>
                <a:gd name="connsiteX13-30157" fmla="*/ 504586 w 2213217"/>
                <a:gd name="connsiteY13-30158" fmla="*/ 4793958 h 7252515"/>
                <a:gd name="connsiteX14-30159" fmla="*/ 490672 w 2213217"/>
                <a:gd name="connsiteY14-30160" fmla="*/ 4980881 h 7252515"/>
                <a:gd name="connsiteX15-30161" fmla="*/ 458942 w 2213217"/>
                <a:gd name="connsiteY15-30162" fmla="*/ 5126491 h 7252515"/>
                <a:gd name="connsiteX16-30163" fmla="*/ 383013 w 2213217"/>
                <a:gd name="connsiteY16-30164" fmla="*/ 6154049 h 7252515"/>
                <a:gd name="connsiteX17-30165" fmla="*/ 348398 w 2213217"/>
                <a:gd name="connsiteY17-30166" fmla="*/ 6604338 h 7252515"/>
                <a:gd name="connsiteX18-30167" fmla="*/ 420242 w 2213217"/>
                <a:gd name="connsiteY18-30168" fmla="*/ 6827439 h 7252515"/>
                <a:gd name="connsiteX19-30169" fmla="*/ 367118 w 2213217"/>
                <a:gd name="connsiteY19-30170" fmla="*/ 6982453 h 7252515"/>
                <a:gd name="connsiteX20-30171" fmla="*/ 605514 w 2213217"/>
                <a:gd name="connsiteY20-30172" fmla="*/ 7244526 h 7252515"/>
                <a:gd name="connsiteX21-30173" fmla="*/ 958269 w 2213217"/>
                <a:gd name="connsiteY21-30174" fmla="*/ 7136926 h 7252515"/>
                <a:gd name="connsiteX22-30175" fmla="*/ 724772 w 2213217"/>
                <a:gd name="connsiteY22-30176" fmla="*/ 6844746 h 7252515"/>
                <a:gd name="connsiteX23-30177" fmla="*/ 753076 w 2213217"/>
                <a:gd name="connsiteY23-30178" fmla="*/ 6579789 h 7252515"/>
                <a:gd name="connsiteX24-30179" fmla="*/ 738924 w 2213217"/>
                <a:gd name="connsiteY24-30180" fmla="*/ 6250170 h 7252515"/>
                <a:gd name="connsiteX25-30181" fmla="*/ 856500 w 2213217"/>
                <a:gd name="connsiteY25-30182" fmla="*/ 5489132 h 7252515"/>
                <a:gd name="connsiteX26-30183" fmla="*/ 906017 w 2213217"/>
                <a:gd name="connsiteY26-30184" fmla="*/ 5380240 h 7252515"/>
                <a:gd name="connsiteX27-30185" fmla="*/ 898504 w 2213217"/>
                <a:gd name="connsiteY27-30186" fmla="*/ 5308938 h 7252515"/>
                <a:gd name="connsiteX28-30187" fmla="*/ 971550 w 2213217"/>
                <a:gd name="connsiteY28-30188" fmla="*/ 5211945 h 7252515"/>
                <a:gd name="connsiteX29-30189" fmla="*/ 973564 w 2213217"/>
                <a:gd name="connsiteY29-30190" fmla="*/ 5069070 h 7252515"/>
                <a:gd name="connsiteX30-30191" fmla="*/ 1129719 w 2213217"/>
                <a:gd name="connsiteY30-30192" fmla="*/ 4378373 h 7252515"/>
                <a:gd name="connsiteX31-30193" fmla="*/ 1276350 w 2213217"/>
                <a:gd name="connsiteY31-30194" fmla="*/ 4649970 h 7252515"/>
                <a:gd name="connsiteX32-30195" fmla="*/ 1341012 w 2213217"/>
                <a:gd name="connsiteY32-30196" fmla="*/ 4880042 h 7252515"/>
                <a:gd name="connsiteX33-30197" fmla="*/ 1310424 w 2213217"/>
                <a:gd name="connsiteY33-30198" fmla="*/ 4973880 h 7252515"/>
                <a:gd name="connsiteX34-30199" fmla="*/ 1354293 w 2213217"/>
                <a:gd name="connsiteY34-30200" fmla="*/ 5113209 h 7252515"/>
                <a:gd name="connsiteX35-30201" fmla="*/ 1262198 w 2213217"/>
                <a:gd name="connsiteY35-30202" fmla="*/ 5554244 h 7252515"/>
                <a:gd name="connsiteX36-30203" fmla="*/ 1263220 w 2213217"/>
                <a:gd name="connsiteY36-30204" fmla="*/ 6360264 h 7252515"/>
                <a:gd name="connsiteX37-30205" fmla="*/ 1336385 w 2213217"/>
                <a:gd name="connsiteY37-30206" fmla="*/ 6540277 h 7252515"/>
                <a:gd name="connsiteX38-30207" fmla="*/ 1285605 w 2213217"/>
                <a:gd name="connsiteY38-30208" fmla="*/ 6741714 h 7252515"/>
                <a:gd name="connsiteX39-30209" fmla="*/ 1303783 w 2213217"/>
                <a:gd name="connsiteY39-30210" fmla="*/ 6828040 h 7252515"/>
                <a:gd name="connsiteX40-30211" fmla="*/ 1313579 w 2213217"/>
                <a:gd name="connsiteY40-30212" fmla="*/ 7020824 h 7252515"/>
                <a:gd name="connsiteX41-30213" fmla="*/ 1760353 w 2213217"/>
                <a:gd name="connsiteY41-30214" fmla="*/ 7189119 h 7252515"/>
                <a:gd name="connsiteX42-30215" fmla="*/ 2189006 w 2213217"/>
                <a:gd name="connsiteY42-30216" fmla="*/ 7199125 h 7252515"/>
                <a:gd name="connsiteX43-30217" fmla="*/ 2171850 w 2213217"/>
                <a:gd name="connsiteY43-30218" fmla="*/ 7046786 h 7252515"/>
                <a:gd name="connsiteX44-30219" fmla="*/ 1687247 w 2213217"/>
                <a:gd name="connsiteY44-30220" fmla="*/ 6680449 h 7252515"/>
                <a:gd name="connsiteX45-30221" fmla="*/ 1708130 w 2213217"/>
                <a:gd name="connsiteY45-30222" fmla="*/ 6550072 h 7252515"/>
                <a:gd name="connsiteX46-30223" fmla="*/ 1668617 w 2213217"/>
                <a:gd name="connsiteY46-30224" fmla="*/ 6451067 h 7252515"/>
                <a:gd name="connsiteX47-30225" fmla="*/ 1657350 w 2213217"/>
                <a:gd name="connsiteY47-30226" fmla="*/ 6250170 h 7252515"/>
                <a:gd name="connsiteX48-30227" fmla="*/ 1679014 w 2213217"/>
                <a:gd name="connsiteY48-30228" fmla="*/ 5979714 h 7252515"/>
                <a:gd name="connsiteX49-30229" fmla="*/ 1727631 w 2213217"/>
                <a:gd name="connsiteY49-30230" fmla="*/ 5512209 h 7252515"/>
                <a:gd name="connsiteX50-30231" fmla="*/ 1739049 w 2213217"/>
                <a:gd name="connsiteY50-30232" fmla="*/ 5363804 h 7252515"/>
                <a:gd name="connsiteX51-30233" fmla="*/ 1797611 w 2213217"/>
                <a:gd name="connsiteY51-30234" fmla="*/ 5317321 h 7252515"/>
                <a:gd name="connsiteX52-30235" fmla="*/ 1884207 w 2213217"/>
                <a:gd name="connsiteY52-30236" fmla="*/ 5097645 h 7252515"/>
                <a:gd name="connsiteX53-30237" fmla="*/ 1909357 w 2213217"/>
                <a:gd name="connsiteY53-30238" fmla="*/ 4805496 h 7252515"/>
                <a:gd name="connsiteX54-30239" fmla="*/ 1900373 w 2213217"/>
                <a:gd name="connsiteY54-30240" fmla="*/ 4348776 h 7252515"/>
                <a:gd name="connsiteX55-30241" fmla="*/ 1881052 w 2213217"/>
                <a:gd name="connsiteY55-30242" fmla="*/ 3902573 h 7252515"/>
                <a:gd name="connsiteX56-30243" fmla="*/ 1855362 w 2213217"/>
                <a:gd name="connsiteY56-30244" fmla="*/ 3584643 h 7252515"/>
                <a:gd name="connsiteX57-30245" fmla="*/ 2056257 w 2213217"/>
                <a:gd name="connsiteY57-30246" fmla="*/ 2654077 h 7252515"/>
                <a:gd name="connsiteX58-30247" fmla="*/ 2042707 w 2213217"/>
                <a:gd name="connsiteY58-30248" fmla="*/ 2404684 h 7252515"/>
                <a:gd name="connsiteX59-30249" fmla="*/ 1981200 w 2213217"/>
                <a:gd name="connsiteY59-30250" fmla="*/ 1864914 h 7252515"/>
                <a:gd name="connsiteX60-30251" fmla="*/ 1936459 w 2213217"/>
                <a:gd name="connsiteY60-30252" fmla="*/ 1677029 h 7252515"/>
                <a:gd name="connsiteX61-30253" fmla="*/ 1922037 w 2213217"/>
                <a:gd name="connsiteY61-30254" fmla="*/ 1432534 h 7252515"/>
                <a:gd name="connsiteX62-30255" fmla="*/ 1874412 w 2213217"/>
                <a:gd name="connsiteY62-30256" fmla="*/ 1302338 h 7252515"/>
                <a:gd name="connsiteX63-30257" fmla="*/ 1407687 w 2213217"/>
                <a:gd name="connsiteY63-30258" fmla="*/ 1134975 h 7252515"/>
                <a:gd name="connsiteX64-30259" fmla="*/ 1309221 w 2213217"/>
                <a:gd name="connsiteY64-30260" fmla="*/ 1020075 h 7252515"/>
                <a:gd name="connsiteX65-30261" fmla="*/ 1365230 w 2213217"/>
                <a:gd name="connsiteY65-30262" fmla="*/ 821521 h 7252515"/>
                <a:gd name="connsiteX66-30263" fmla="*/ 1433407 w 2213217"/>
                <a:gd name="connsiteY66-30264" fmla="*/ 622909 h 7252515"/>
                <a:gd name="connsiteX67-30265" fmla="*/ 1444916 w 2213217"/>
                <a:gd name="connsiteY67-30266" fmla="*/ 380757 h 7252515"/>
                <a:gd name="connsiteX68-30267" fmla="*/ 1330946 w 2213217"/>
                <a:gd name="connsiteY68-30268" fmla="*/ 143773 h 7252515"/>
                <a:gd name="connsiteX69-30269" fmla="*/ 1063645 w 2213217"/>
                <a:gd name="connsiteY69-30270" fmla="*/ 568 h 7252515"/>
                <a:gd name="connsiteX0-30271" fmla="*/ 1063645 w 2213217"/>
                <a:gd name="connsiteY0-30272" fmla="*/ 568 h 7252515"/>
                <a:gd name="connsiteX1-30273" fmla="*/ 809625 w 2213217"/>
                <a:gd name="connsiteY1-30274" fmla="*/ 116070 h 7252515"/>
                <a:gd name="connsiteX2-30275" fmla="*/ 685800 w 2213217"/>
                <a:gd name="connsiteY2-30276" fmla="*/ 297045 h 7252515"/>
                <a:gd name="connsiteX3-30277" fmla="*/ 704850 w 2213217"/>
                <a:gd name="connsiteY3-30278" fmla="*/ 620895 h 7252515"/>
                <a:gd name="connsiteX4-30279" fmla="*/ 838200 w 2213217"/>
                <a:gd name="connsiteY4-30280" fmla="*/ 897120 h 7252515"/>
                <a:gd name="connsiteX5-30281" fmla="*/ 742950 w 2213217"/>
                <a:gd name="connsiteY5-30282" fmla="*/ 1011420 h 7252515"/>
                <a:gd name="connsiteX6-30283" fmla="*/ 133350 w 2213217"/>
                <a:gd name="connsiteY6-30284" fmla="*/ 1220970 h 7252515"/>
                <a:gd name="connsiteX7-30285" fmla="*/ 0 w 2213217"/>
                <a:gd name="connsiteY7-30286" fmla="*/ 2211570 h 7252515"/>
                <a:gd name="connsiteX8-30287" fmla="*/ 333375 w 2213217"/>
                <a:gd name="connsiteY8-30288" fmla="*/ 3106920 h 7252515"/>
                <a:gd name="connsiteX9-30289" fmla="*/ 247650 w 2213217"/>
                <a:gd name="connsiteY9-30290" fmla="*/ 3840345 h 7252515"/>
                <a:gd name="connsiteX10-30291" fmla="*/ 371475 w 2213217"/>
                <a:gd name="connsiteY10-30292" fmla="*/ 4059420 h 7252515"/>
                <a:gd name="connsiteX11-30293" fmla="*/ 495300 w 2213217"/>
                <a:gd name="connsiteY11-30294" fmla="*/ 4278495 h 7252515"/>
                <a:gd name="connsiteX12-30295" fmla="*/ 495932 w 2213217"/>
                <a:gd name="connsiteY12-30296" fmla="*/ 4629539 h 7252515"/>
                <a:gd name="connsiteX13-30297" fmla="*/ 504586 w 2213217"/>
                <a:gd name="connsiteY13-30298" fmla="*/ 4793958 h 7252515"/>
                <a:gd name="connsiteX14-30299" fmla="*/ 490672 w 2213217"/>
                <a:gd name="connsiteY14-30300" fmla="*/ 4980881 h 7252515"/>
                <a:gd name="connsiteX15-30301" fmla="*/ 458942 w 2213217"/>
                <a:gd name="connsiteY15-30302" fmla="*/ 5126491 h 7252515"/>
                <a:gd name="connsiteX16-30303" fmla="*/ 383013 w 2213217"/>
                <a:gd name="connsiteY16-30304" fmla="*/ 6154049 h 7252515"/>
                <a:gd name="connsiteX17-30305" fmla="*/ 348398 w 2213217"/>
                <a:gd name="connsiteY17-30306" fmla="*/ 6604338 h 7252515"/>
                <a:gd name="connsiteX18-30307" fmla="*/ 420242 w 2213217"/>
                <a:gd name="connsiteY18-30308" fmla="*/ 6827439 h 7252515"/>
                <a:gd name="connsiteX19-30309" fmla="*/ 367118 w 2213217"/>
                <a:gd name="connsiteY19-30310" fmla="*/ 6982453 h 7252515"/>
                <a:gd name="connsiteX20-30311" fmla="*/ 605514 w 2213217"/>
                <a:gd name="connsiteY20-30312" fmla="*/ 7244526 h 7252515"/>
                <a:gd name="connsiteX21-30313" fmla="*/ 958269 w 2213217"/>
                <a:gd name="connsiteY21-30314" fmla="*/ 7136926 h 7252515"/>
                <a:gd name="connsiteX22-30315" fmla="*/ 724772 w 2213217"/>
                <a:gd name="connsiteY22-30316" fmla="*/ 6844746 h 7252515"/>
                <a:gd name="connsiteX23-30317" fmla="*/ 753076 w 2213217"/>
                <a:gd name="connsiteY23-30318" fmla="*/ 6579789 h 7252515"/>
                <a:gd name="connsiteX24-30319" fmla="*/ 738924 w 2213217"/>
                <a:gd name="connsiteY24-30320" fmla="*/ 6250170 h 7252515"/>
                <a:gd name="connsiteX25-30321" fmla="*/ 856500 w 2213217"/>
                <a:gd name="connsiteY25-30322" fmla="*/ 5489132 h 7252515"/>
                <a:gd name="connsiteX26-30323" fmla="*/ 906017 w 2213217"/>
                <a:gd name="connsiteY26-30324" fmla="*/ 5380240 h 7252515"/>
                <a:gd name="connsiteX27-30325" fmla="*/ 898504 w 2213217"/>
                <a:gd name="connsiteY27-30326" fmla="*/ 5308938 h 7252515"/>
                <a:gd name="connsiteX28-30327" fmla="*/ 971550 w 2213217"/>
                <a:gd name="connsiteY28-30328" fmla="*/ 5211945 h 7252515"/>
                <a:gd name="connsiteX29-30329" fmla="*/ 973564 w 2213217"/>
                <a:gd name="connsiteY29-30330" fmla="*/ 5069070 h 7252515"/>
                <a:gd name="connsiteX30-30331" fmla="*/ 1129719 w 2213217"/>
                <a:gd name="connsiteY30-30332" fmla="*/ 4378373 h 7252515"/>
                <a:gd name="connsiteX31-30333" fmla="*/ 1276350 w 2213217"/>
                <a:gd name="connsiteY31-30334" fmla="*/ 4649970 h 7252515"/>
                <a:gd name="connsiteX32-30335" fmla="*/ 1341012 w 2213217"/>
                <a:gd name="connsiteY32-30336" fmla="*/ 4880042 h 7252515"/>
                <a:gd name="connsiteX33-30337" fmla="*/ 1310424 w 2213217"/>
                <a:gd name="connsiteY33-30338" fmla="*/ 4973880 h 7252515"/>
                <a:gd name="connsiteX34-30339" fmla="*/ 1354293 w 2213217"/>
                <a:gd name="connsiteY34-30340" fmla="*/ 5113209 h 7252515"/>
                <a:gd name="connsiteX35-30341" fmla="*/ 1262198 w 2213217"/>
                <a:gd name="connsiteY35-30342" fmla="*/ 5554244 h 7252515"/>
                <a:gd name="connsiteX36-30343" fmla="*/ 1263220 w 2213217"/>
                <a:gd name="connsiteY36-30344" fmla="*/ 6360264 h 7252515"/>
                <a:gd name="connsiteX37-30345" fmla="*/ 1336385 w 2213217"/>
                <a:gd name="connsiteY37-30346" fmla="*/ 6540277 h 7252515"/>
                <a:gd name="connsiteX38-30347" fmla="*/ 1285605 w 2213217"/>
                <a:gd name="connsiteY38-30348" fmla="*/ 6741714 h 7252515"/>
                <a:gd name="connsiteX39-30349" fmla="*/ 1303783 w 2213217"/>
                <a:gd name="connsiteY39-30350" fmla="*/ 6828040 h 7252515"/>
                <a:gd name="connsiteX40-30351" fmla="*/ 1313579 w 2213217"/>
                <a:gd name="connsiteY40-30352" fmla="*/ 7020824 h 7252515"/>
                <a:gd name="connsiteX41-30353" fmla="*/ 1760353 w 2213217"/>
                <a:gd name="connsiteY41-30354" fmla="*/ 7189119 h 7252515"/>
                <a:gd name="connsiteX42-30355" fmla="*/ 2189006 w 2213217"/>
                <a:gd name="connsiteY42-30356" fmla="*/ 7199125 h 7252515"/>
                <a:gd name="connsiteX43-30357" fmla="*/ 2171850 w 2213217"/>
                <a:gd name="connsiteY43-30358" fmla="*/ 7046786 h 7252515"/>
                <a:gd name="connsiteX44-30359" fmla="*/ 1687247 w 2213217"/>
                <a:gd name="connsiteY44-30360" fmla="*/ 6680449 h 7252515"/>
                <a:gd name="connsiteX45-30361" fmla="*/ 1708130 w 2213217"/>
                <a:gd name="connsiteY45-30362" fmla="*/ 6550072 h 7252515"/>
                <a:gd name="connsiteX46-30363" fmla="*/ 1668617 w 2213217"/>
                <a:gd name="connsiteY46-30364" fmla="*/ 6451067 h 7252515"/>
                <a:gd name="connsiteX47-30365" fmla="*/ 1657350 w 2213217"/>
                <a:gd name="connsiteY47-30366" fmla="*/ 6250170 h 7252515"/>
                <a:gd name="connsiteX48-30367" fmla="*/ 1679014 w 2213217"/>
                <a:gd name="connsiteY48-30368" fmla="*/ 5979714 h 7252515"/>
                <a:gd name="connsiteX49-30369" fmla="*/ 1727631 w 2213217"/>
                <a:gd name="connsiteY49-30370" fmla="*/ 5512209 h 7252515"/>
                <a:gd name="connsiteX50-30371" fmla="*/ 1739049 w 2213217"/>
                <a:gd name="connsiteY50-30372" fmla="*/ 5363804 h 7252515"/>
                <a:gd name="connsiteX51-30373" fmla="*/ 1797611 w 2213217"/>
                <a:gd name="connsiteY51-30374" fmla="*/ 5317321 h 7252515"/>
                <a:gd name="connsiteX52-30375" fmla="*/ 1884207 w 2213217"/>
                <a:gd name="connsiteY52-30376" fmla="*/ 5097645 h 7252515"/>
                <a:gd name="connsiteX53-30377" fmla="*/ 1909357 w 2213217"/>
                <a:gd name="connsiteY53-30378" fmla="*/ 4805496 h 7252515"/>
                <a:gd name="connsiteX54-30379" fmla="*/ 1900373 w 2213217"/>
                <a:gd name="connsiteY54-30380" fmla="*/ 4348776 h 7252515"/>
                <a:gd name="connsiteX55-30381" fmla="*/ 1881052 w 2213217"/>
                <a:gd name="connsiteY55-30382" fmla="*/ 3902573 h 7252515"/>
                <a:gd name="connsiteX56-30383" fmla="*/ 1855362 w 2213217"/>
                <a:gd name="connsiteY56-30384" fmla="*/ 3584643 h 7252515"/>
                <a:gd name="connsiteX57-30385" fmla="*/ 2056257 w 2213217"/>
                <a:gd name="connsiteY57-30386" fmla="*/ 2654077 h 7252515"/>
                <a:gd name="connsiteX58-30387" fmla="*/ 2042707 w 2213217"/>
                <a:gd name="connsiteY58-30388" fmla="*/ 2404684 h 7252515"/>
                <a:gd name="connsiteX59-30389" fmla="*/ 1981200 w 2213217"/>
                <a:gd name="connsiteY59-30390" fmla="*/ 1864914 h 7252515"/>
                <a:gd name="connsiteX60-30391" fmla="*/ 1936459 w 2213217"/>
                <a:gd name="connsiteY60-30392" fmla="*/ 1677029 h 7252515"/>
                <a:gd name="connsiteX61-30393" fmla="*/ 1922037 w 2213217"/>
                <a:gd name="connsiteY61-30394" fmla="*/ 1432534 h 7252515"/>
                <a:gd name="connsiteX62-30395" fmla="*/ 1874412 w 2213217"/>
                <a:gd name="connsiteY62-30396" fmla="*/ 1302338 h 7252515"/>
                <a:gd name="connsiteX63-30397" fmla="*/ 1407687 w 2213217"/>
                <a:gd name="connsiteY63-30398" fmla="*/ 1134975 h 7252515"/>
                <a:gd name="connsiteX64-30399" fmla="*/ 1309221 w 2213217"/>
                <a:gd name="connsiteY64-30400" fmla="*/ 1020075 h 7252515"/>
                <a:gd name="connsiteX65-30401" fmla="*/ 1365230 w 2213217"/>
                <a:gd name="connsiteY65-30402" fmla="*/ 821521 h 7252515"/>
                <a:gd name="connsiteX66-30403" fmla="*/ 1433407 w 2213217"/>
                <a:gd name="connsiteY66-30404" fmla="*/ 622909 h 7252515"/>
                <a:gd name="connsiteX67-30405" fmla="*/ 1444916 w 2213217"/>
                <a:gd name="connsiteY67-30406" fmla="*/ 380757 h 7252515"/>
                <a:gd name="connsiteX68-30407" fmla="*/ 1330946 w 2213217"/>
                <a:gd name="connsiteY68-30408" fmla="*/ 143773 h 7252515"/>
                <a:gd name="connsiteX69-30409" fmla="*/ 1063645 w 2213217"/>
                <a:gd name="connsiteY69-30410" fmla="*/ 568 h 7252515"/>
                <a:gd name="connsiteX0-30411" fmla="*/ 1063645 w 2213217"/>
                <a:gd name="connsiteY0-30412" fmla="*/ 568 h 7252515"/>
                <a:gd name="connsiteX1-30413" fmla="*/ 809625 w 2213217"/>
                <a:gd name="connsiteY1-30414" fmla="*/ 116070 h 7252515"/>
                <a:gd name="connsiteX2-30415" fmla="*/ 685800 w 2213217"/>
                <a:gd name="connsiteY2-30416" fmla="*/ 297045 h 7252515"/>
                <a:gd name="connsiteX3-30417" fmla="*/ 704850 w 2213217"/>
                <a:gd name="connsiteY3-30418" fmla="*/ 620895 h 7252515"/>
                <a:gd name="connsiteX4-30419" fmla="*/ 838200 w 2213217"/>
                <a:gd name="connsiteY4-30420" fmla="*/ 897120 h 7252515"/>
                <a:gd name="connsiteX5-30421" fmla="*/ 742950 w 2213217"/>
                <a:gd name="connsiteY5-30422" fmla="*/ 1011420 h 7252515"/>
                <a:gd name="connsiteX6-30423" fmla="*/ 133350 w 2213217"/>
                <a:gd name="connsiteY6-30424" fmla="*/ 1220970 h 7252515"/>
                <a:gd name="connsiteX7-30425" fmla="*/ 0 w 2213217"/>
                <a:gd name="connsiteY7-30426" fmla="*/ 2211570 h 7252515"/>
                <a:gd name="connsiteX8-30427" fmla="*/ 333375 w 2213217"/>
                <a:gd name="connsiteY8-30428" fmla="*/ 3106920 h 7252515"/>
                <a:gd name="connsiteX9-30429" fmla="*/ 247650 w 2213217"/>
                <a:gd name="connsiteY9-30430" fmla="*/ 3840345 h 7252515"/>
                <a:gd name="connsiteX10-30431" fmla="*/ 371475 w 2213217"/>
                <a:gd name="connsiteY10-30432" fmla="*/ 4059420 h 7252515"/>
                <a:gd name="connsiteX11-30433" fmla="*/ 420302 w 2213217"/>
                <a:gd name="connsiteY11-30434" fmla="*/ 4194843 h 7252515"/>
                <a:gd name="connsiteX12-30435" fmla="*/ 495932 w 2213217"/>
                <a:gd name="connsiteY12-30436" fmla="*/ 4629539 h 7252515"/>
                <a:gd name="connsiteX13-30437" fmla="*/ 504586 w 2213217"/>
                <a:gd name="connsiteY13-30438" fmla="*/ 4793958 h 7252515"/>
                <a:gd name="connsiteX14-30439" fmla="*/ 490672 w 2213217"/>
                <a:gd name="connsiteY14-30440" fmla="*/ 4980881 h 7252515"/>
                <a:gd name="connsiteX15-30441" fmla="*/ 458942 w 2213217"/>
                <a:gd name="connsiteY15-30442" fmla="*/ 5126491 h 7252515"/>
                <a:gd name="connsiteX16-30443" fmla="*/ 383013 w 2213217"/>
                <a:gd name="connsiteY16-30444" fmla="*/ 6154049 h 7252515"/>
                <a:gd name="connsiteX17-30445" fmla="*/ 348398 w 2213217"/>
                <a:gd name="connsiteY17-30446" fmla="*/ 6604338 h 7252515"/>
                <a:gd name="connsiteX18-30447" fmla="*/ 420242 w 2213217"/>
                <a:gd name="connsiteY18-30448" fmla="*/ 6827439 h 7252515"/>
                <a:gd name="connsiteX19-30449" fmla="*/ 367118 w 2213217"/>
                <a:gd name="connsiteY19-30450" fmla="*/ 6982453 h 7252515"/>
                <a:gd name="connsiteX20-30451" fmla="*/ 605514 w 2213217"/>
                <a:gd name="connsiteY20-30452" fmla="*/ 7244526 h 7252515"/>
                <a:gd name="connsiteX21-30453" fmla="*/ 958269 w 2213217"/>
                <a:gd name="connsiteY21-30454" fmla="*/ 7136926 h 7252515"/>
                <a:gd name="connsiteX22-30455" fmla="*/ 724772 w 2213217"/>
                <a:gd name="connsiteY22-30456" fmla="*/ 6844746 h 7252515"/>
                <a:gd name="connsiteX23-30457" fmla="*/ 753076 w 2213217"/>
                <a:gd name="connsiteY23-30458" fmla="*/ 6579789 h 7252515"/>
                <a:gd name="connsiteX24-30459" fmla="*/ 738924 w 2213217"/>
                <a:gd name="connsiteY24-30460" fmla="*/ 6250170 h 7252515"/>
                <a:gd name="connsiteX25-30461" fmla="*/ 856500 w 2213217"/>
                <a:gd name="connsiteY25-30462" fmla="*/ 5489132 h 7252515"/>
                <a:gd name="connsiteX26-30463" fmla="*/ 906017 w 2213217"/>
                <a:gd name="connsiteY26-30464" fmla="*/ 5380240 h 7252515"/>
                <a:gd name="connsiteX27-30465" fmla="*/ 898504 w 2213217"/>
                <a:gd name="connsiteY27-30466" fmla="*/ 5308938 h 7252515"/>
                <a:gd name="connsiteX28-30467" fmla="*/ 971550 w 2213217"/>
                <a:gd name="connsiteY28-30468" fmla="*/ 5211945 h 7252515"/>
                <a:gd name="connsiteX29-30469" fmla="*/ 973564 w 2213217"/>
                <a:gd name="connsiteY29-30470" fmla="*/ 5069070 h 7252515"/>
                <a:gd name="connsiteX30-30471" fmla="*/ 1129719 w 2213217"/>
                <a:gd name="connsiteY30-30472" fmla="*/ 4378373 h 7252515"/>
                <a:gd name="connsiteX31-30473" fmla="*/ 1276350 w 2213217"/>
                <a:gd name="connsiteY31-30474" fmla="*/ 4649970 h 7252515"/>
                <a:gd name="connsiteX32-30475" fmla="*/ 1341012 w 2213217"/>
                <a:gd name="connsiteY32-30476" fmla="*/ 4880042 h 7252515"/>
                <a:gd name="connsiteX33-30477" fmla="*/ 1310424 w 2213217"/>
                <a:gd name="connsiteY33-30478" fmla="*/ 4973880 h 7252515"/>
                <a:gd name="connsiteX34-30479" fmla="*/ 1354293 w 2213217"/>
                <a:gd name="connsiteY34-30480" fmla="*/ 5113209 h 7252515"/>
                <a:gd name="connsiteX35-30481" fmla="*/ 1262198 w 2213217"/>
                <a:gd name="connsiteY35-30482" fmla="*/ 5554244 h 7252515"/>
                <a:gd name="connsiteX36-30483" fmla="*/ 1263220 w 2213217"/>
                <a:gd name="connsiteY36-30484" fmla="*/ 6360264 h 7252515"/>
                <a:gd name="connsiteX37-30485" fmla="*/ 1336385 w 2213217"/>
                <a:gd name="connsiteY37-30486" fmla="*/ 6540277 h 7252515"/>
                <a:gd name="connsiteX38-30487" fmla="*/ 1285605 w 2213217"/>
                <a:gd name="connsiteY38-30488" fmla="*/ 6741714 h 7252515"/>
                <a:gd name="connsiteX39-30489" fmla="*/ 1303783 w 2213217"/>
                <a:gd name="connsiteY39-30490" fmla="*/ 6828040 h 7252515"/>
                <a:gd name="connsiteX40-30491" fmla="*/ 1313579 w 2213217"/>
                <a:gd name="connsiteY40-30492" fmla="*/ 7020824 h 7252515"/>
                <a:gd name="connsiteX41-30493" fmla="*/ 1760353 w 2213217"/>
                <a:gd name="connsiteY41-30494" fmla="*/ 7189119 h 7252515"/>
                <a:gd name="connsiteX42-30495" fmla="*/ 2189006 w 2213217"/>
                <a:gd name="connsiteY42-30496" fmla="*/ 7199125 h 7252515"/>
                <a:gd name="connsiteX43-30497" fmla="*/ 2171850 w 2213217"/>
                <a:gd name="connsiteY43-30498" fmla="*/ 7046786 h 7252515"/>
                <a:gd name="connsiteX44-30499" fmla="*/ 1687247 w 2213217"/>
                <a:gd name="connsiteY44-30500" fmla="*/ 6680449 h 7252515"/>
                <a:gd name="connsiteX45-30501" fmla="*/ 1708130 w 2213217"/>
                <a:gd name="connsiteY45-30502" fmla="*/ 6550072 h 7252515"/>
                <a:gd name="connsiteX46-30503" fmla="*/ 1668617 w 2213217"/>
                <a:gd name="connsiteY46-30504" fmla="*/ 6451067 h 7252515"/>
                <a:gd name="connsiteX47-30505" fmla="*/ 1657350 w 2213217"/>
                <a:gd name="connsiteY47-30506" fmla="*/ 6250170 h 7252515"/>
                <a:gd name="connsiteX48-30507" fmla="*/ 1679014 w 2213217"/>
                <a:gd name="connsiteY48-30508" fmla="*/ 5979714 h 7252515"/>
                <a:gd name="connsiteX49-30509" fmla="*/ 1727631 w 2213217"/>
                <a:gd name="connsiteY49-30510" fmla="*/ 5512209 h 7252515"/>
                <a:gd name="connsiteX50-30511" fmla="*/ 1739049 w 2213217"/>
                <a:gd name="connsiteY50-30512" fmla="*/ 5363804 h 7252515"/>
                <a:gd name="connsiteX51-30513" fmla="*/ 1797611 w 2213217"/>
                <a:gd name="connsiteY51-30514" fmla="*/ 5317321 h 7252515"/>
                <a:gd name="connsiteX52-30515" fmla="*/ 1884207 w 2213217"/>
                <a:gd name="connsiteY52-30516" fmla="*/ 5097645 h 7252515"/>
                <a:gd name="connsiteX53-30517" fmla="*/ 1909357 w 2213217"/>
                <a:gd name="connsiteY53-30518" fmla="*/ 4805496 h 7252515"/>
                <a:gd name="connsiteX54-30519" fmla="*/ 1900373 w 2213217"/>
                <a:gd name="connsiteY54-30520" fmla="*/ 4348776 h 7252515"/>
                <a:gd name="connsiteX55-30521" fmla="*/ 1881052 w 2213217"/>
                <a:gd name="connsiteY55-30522" fmla="*/ 3902573 h 7252515"/>
                <a:gd name="connsiteX56-30523" fmla="*/ 1855362 w 2213217"/>
                <a:gd name="connsiteY56-30524" fmla="*/ 3584643 h 7252515"/>
                <a:gd name="connsiteX57-30525" fmla="*/ 2056257 w 2213217"/>
                <a:gd name="connsiteY57-30526" fmla="*/ 2654077 h 7252515"/>
                <a:gd name="connsiteX58-30527" fmla="*/ 2042707 w 2213217"/>
                <a:gd name="connsiteY58-30528" fmla="*/ 2404684 h 7252515"/>
                <a:gd name="connsiteX59-30529" fmla="*/ 1981200 w 2213217"/>
                <a:gd name="connsiteY59-30530" fmla="*/ 1864914 h 7252515"/>
                <a:gd name="connsiteX60-30531" fmla="*/ 1936459 w 2213217"/>
                <a:gd name="connsiteY60-30532" fmla="*/ 1677029 h 7252515"/>
                <a:gd name="connsiteX61-30533" fmla="*/ 1922037 w 2213217"/>
                <a:gd name="connsiteY61-30534" fmla="*/ 1432534 h 7252515"/>
                <a:gd name="connsiteX62-30535" fmla="*/ 1874412 w 2213217"/>
                <a:gd name="connsiteY62-30536" fmla="*/ 1302338 h 7252515"/>
                <a:gd name="connsiteX63-30537" fmla="*/ 1407687 w 2213217"/>
                <a:gd name="connsiteY63-30538" fmla="*/ 1134975 h 7252515"/>
                <a:gd name="connsiteX64-30539" fmla="*/ 1309221 w 2213217"/>
                <a:gd name="connsiteY64-30540" fmla="*/ 1020075 h 7252515"/>
                <a:gd name="connsiteX65-30541" fmla="*/ 1365230 w 2213217"/>
                <a:gd name="connsiteY65-30542" fmla="*/ 821521 h 7252515"/>
                <a:gd name="connsiteX66-30543" fmla="*/ 1433407 w 2213217"/>
                <a:gd name="connsiteY66-30544" fmla="*/ 622909 h 7252515"/>
                <a:gd name="connsiteX67-30545" fmla="*/ 1444916 w 2213217"/>
                <a:gd name="connsiteY67-30546" fmla="*/ 380757 h 7252515"/>
                <a:gd name="connsiteX68-30547" fmla="*/ 1330946 w 2213217"/>
                <a:gd name="connsiteY68-30548" fmla="*/ 143773 h 7252515"/>
                <a:gd name="connsiteX69-30549" fmla="*/ 1063645 w 2213217"/>
                <a:gd name="connsiteY69-30550" fmla="*/ 568 h 7252515"/>
                <a:gd name="connsiteX0-30551" fmla="*/ 1063645 w 2213217"/>
                <a:gd name="connsiteY0-30552" fmla="*/ 568 h 7252515"/>
                <a:gd name="connsiteX1-30553" fmla="*/ 809625 w 2213217"/>
                <a:gd name="connsiteY1-30554" fmla="*/ 116070 h 7252515"/>
                <a:gd name="connsiteX2-30555" fmla="*/ 685800 w 2213217"/>
                <a:gd name="connsiteY2-30556" fmla="*/ 297045 h 7252515"/>
                <a:gd name="connsiteX3-30557" fmla="*/ 704850 w 2213217"/>
                <a:gd name="connsiteY3-30558" fmla="*/ 620895 h 7252515"/>
                <a:gd name="connsiteX4-30559" fmla="*/ 838200 w 2213217"/>
                <a:gd name="connsiteY4-30560" fmla="*/ 897120 h 7252515"/>
                <a:gd name="connsiteX5-30561" fmla="*/ 742950 w 2213217"/>
                <a:gd name="connsiteY5-30562" fmla="*/ 1011420 h 7252515"/>
                <a:gd name="connsiteX6-30563" fmla="*/ 133350 w 2213217"/>
                <a:gd name="connsiteY6-30564" fmla="*/ 1220970 h 7252515"/>
                <a:gd name="connsiteX7-30565" fmla="*/ 0 w 2213217"/>
                <a:gd name="connsiteY7-30566" fmla="*/ 2211570 h 7252515"/>
                <a:gd name="connsiteX8-30567" fmla="*/ 333375 w 2213217"/>
                <a:gd name="connsiteY8-30568" fmla="*/ 3106920 h 7252515"/>
                <a:gd name="connsiteX9-30569" fmla="*/ 247650 w 2213217"/>
                <a:gd name="connsiteY9-30570" fmla="*/ 3840345 h 7252515"/>
                <a:gd name="connsiteX10-30571" fmla="*/ 371475 w 2213217"/>
                <a:gd name="connsiteY10-30572" fmla="*/ 4059420 h 7252515"/>
                <a:gd name="connsiteX11-30573" fmla="*/ 420302 w 2213217"/>
                <a:gd name="connsiteY11-30574" fmla="*/ 4194843 h 7252515"/>
                <a:gd name="connsiteX12-30575" fmla="*/ 495932 w 2213217"/>
                <a:gd name="connsiteY12-30576" fmla="*/ 4629539 h 7252515"/>
                <a:gd name="connsiteX13-30577" fmla="*/ 504586 w 2213217"/>
                <a:gd name="connsiteY13-30578" fmla="*/ 4793958 h 7252515"/>
                <a:gd name="connsiteX14-30579" fmla="*/ 490672 w 2213217"/>
                <a:gd name="connsiteY14-30580" fmla="*/ 4980881 h 7252515"/>
                <a:gd name="connsiteX15-30581" fmla="*/ 458942 w 2213217"/>
                <a:gd name="connsiteY15-30582" fmla="*/ 5126491 h 7252515"/>
                <a:gd name="connsiteX16-30583" fmla="*/ 383013 w 2213217"/>
                <a:gd name="connsiteY16-30584" fmla="*/ 6154049 h 7252515"/>
                <a:gd name="connsiteX17-30585" fmla="*/ 348398 w 2213217"/>
                <a:gd name="connsiteY17-30586" fmla="*/ 6604338 h 7252515"/>
                <a:gd name="connsiteX18-30587" fmla="*/ 420242 w 2213217"/>
                <a:gd name="connsiteY18-30588" fmla="*/ 6827439 h 7252515"/>
                <a:gd name="connsiteX19-30589" fmla="*/ 367118 w 2213217"/>
                <a:gd name="connsiteY19-30590" fmla="*/ 6982453 h 7252515"/>
                <a:gd name="connsiteX20-30591" fmla="*/ 605514 w 2213217"/>
                <a:gd name="connsiteY20-30592" fmla="*/ 7244526 h 7252515"/>
                <a:gd name="connsiteX21-30593" fmla="*/ 958269 w 2213217"/>
                <a:gd name="connsiteY21-30594" fmla="*/ 7136926 h 7252515"/>
                <a:gd name="connsiteX22-30595" fmla="*/ 724772 w 2213217"/>
                <a:gd name="connsiteY22-30596" fmla="*/ 6844746 h 7252515"/>
                <a:gd name="connsiteX23-30597" fmla="*/ 753076 w 2213217"/>
                <a:gd name="connsiteY23-30598" fmla="*/ 6579789 h 7252515"/>
                <a:gd name="connsiteX24-30599" fmla="*/ 738924 w 2213217"/>
                <a:gd name="connsiteY24-30600" fmla="*/ 6250170 h 7252515"/>
                <a:gd name="connsiteX25-30601" fmla="*/ 856500 w 2213217"/>
                <a:gd name="connsiteY25-30602" fmla="*/ 5489132 h 7252515"/>
                <a:gd name="connsiteX26-30603" fmla="*/ 906017 w 2213217"/>
                <a:gd name="connsiteY26-30604" fmla="*/ 5380240 h 7252515"/>
                <a:gd name="connsiteX27-30605" fmla="*/ 898504 w 2213217"/>
                <a:gd name="connsiteY27-30606" fmla="*/ 5308938 h 7252515"/>
                <a:gd name="connsiteX28-30607" fmla="*/ 971550 w 2213217"/>
                <a:gd name="connsiteY28-30608" fmla="*/ 5211945 h 7252515"/>
                <a:gd name="connsiteX29-30609" fmla="*/ 973564 w 2213217"/>
                <a:gd name="connsiteY29-30610" fmla="*/ 5069070 h 7252515"/>
                <a:gd name="connsiteX30-30611" fmla="*/ 1129719 w 2213217"/>
                <a:gd name="connsiteY30-30612" fmla="*/ 4378373 h 7252515"/>
                <a:gd name="connsiteX31-30613" fmla="*/ 1276350 w 2213217"/>
                <a:gd name="connsiteY31-30614" fmla="*/ 4649970 h 7252515"/>
                <a:gd name="connsiteX32-30615" fmla="*/ 1341012 w 2213217"/>
                <a:gd name="connsiteY32-30616" fmla="*/ 4880042 h 7252515"/>
                <a:gd name="connsiteX33-30617" fmla="*/ 1310424 w 2213217"/>
                <a:gd name="connsiteY33-30618" fmla="*/ 4973880 h 7252515"/>
                <a:gd name="connsiteX34-30619" fmla="*/ 1354293 w 2213217"/>
                <a:gd name="connsiteY34-30620" fmla="*/ 5113209 h 7252515"/>
                <a:gd name="connsiteX35-30621" fmla="*/ 1262198 w 2213217"/>
                <a:gd name="connsiteY35-30622" fmla="*/ 5554244 h 7252515"/>
                <a:gd name="connsiteX36-30623" fmla="*/ 1263220 w 2213217"/>
                <a:gd name="connsiteY36-30624" fmla="*/ 6360264 h 7252515"/>
                <a:gd name="connsiteX37-30625" fmla="*/ 1336385 w 2213217"/>
                <a:gd name="connsiteY37-30626" fmla="*/ 6540277 h 7252515"/>
                <a:gd name="connsiteX38-30627" fmla="*/ 1285605 w 2213217"/>
                <a:gd name="connsiteY38-30628" fmla="*/ 6741714 h 7252515"/>
                <a:gd name="connsiteX39-30629" fmla="*/ 1303783 w 2213217"/>
                <a:gd name="connsiteY39-30630" fmla="*/ 6828040 h 7252515"/>
                <a:gd name="connsiteX40-30631" fmla="*/ 1313579 w 2213217"/>
                <a:gd name="connsiteY40-30632" fmla="*/ 7020824 h 7252515"/>
                <a:gd name="connsiteX41-30633" fmla="*/ 1760353 w 2213217"/>
                <a:gd name="connsiteY41-30634" fmla="*/ 7189119 h 7252515"/>
                <a:gd name="connsiteX42-30635" fmla="*/ 2189006 w 2213217"/>
                <a:gd name="connsiteY42-30636" fmla="*/ 7199125 h 7252515"/>
                <a:gd name="connsiteX43-30637" fmla="*/ 2171850 w 2213217"/>
                <a:gd name="connsiteY43-30638" fmla="*/ 7046786 h 7252515"/>
                <a:gd name="connsiteX44-30639" fmla="*/ 1687247 w 2213217"/>
                <a:gd name="connsiteY44-30640" fmla="*/ 6680449 h 7252515"/>
                <a:gd name="connsiteX45-30641" fmla="*/ 1708130 w 2213217"/>
                <a:gd name="connsiteY45-30642" fmla="*/ 6550072 h 7252515"/>
                <a:gd name="connsiteX46-30643" fmla="*/ 1668617 w 2213217"/>
                <a:gd name="connsiteY46-30644" fmla="*/ 6451067 h 7252515"/>
                <a:gd name="connsiteX47-30645" fmla="*/ 1657350 w 2213217"/>
                <a:gd name="connsiteY47-30646" fmla="*/ 6250170 h 7252515"/>
                <a:gd name="connsiteX48-30647" fmla="*/ 1679014 w 2213217"/>
                <a:gd name="connsiteY48-30648" fmla="*/ 5979714 h 7252515"/>
                <a:gd name="connsiteX49-30649" fmla="*/ 1727631 w 2213217"/>
                <a:gd name="connsiteY49-30650" fmla="*/ 5512209 h 7252515"/>
                <a:gd name="connsiteX50-30651" fmla="*/ 1739049 w 2213217"/>
                <a:gd name="connsiteY50-30652" fmla="*/ 5363804 h 7252515"/>
                <a:gd name="connsiteX51-30653" fmla="*/ 1797611 w 2213217"/>
                <a:gd name="connsiteY51-30654" fmla="*/ 5317321 h 7252515"/>
                <a:gd name="connsiteX52-30655" fmla="*/ 1884207 w 2213217"/>
                <a:gd name="connsiteY52-30656" fmla="*/ 5097645 h 7252515"/>
                <a:gd name="connsiteX53-30657" fmla="*/ 1909357 w 2213217"/>
                <a:gd name="connsiteY53-30658" fmla="*/ 4805496 h 7252515"/>
                <a:gd name="connsiteX54-30659" fmla="*/ 1900373 w 2213217"/>
                <a:gd name="connsiteY54-30660" fmla="*/ 4348776 h 7252515"/>
                <a:gd name="connsiteX55-30661" fmla="*/ 1881052 w 2213217"/>
                <a:gd name="connsiteY55-30662" fmla="*/ 3902573 h 7252515"/>
                <a:gd name="connsiteX56-30663" fmla="*/ 1855362 w 2213217"/>
                <a:gd name="connsiteY56-30664" fmla="*/ 3584643 h 7252515"/>
                <a:gd name="connsiteX57-30665" fmla="*/ 2056257 w 2213217"/>
                <a:gd name="connsiteY57-30666" fmla="*/ 2654077 h 7252515"/>
                <a:gd name="connsiteX58-30667" fmla="*/ 2042707 w 2213217"/>
                <a:gd name="connsiteY58-30668" fmla="*/ 2404684 h 7252515"/>
                <a:gd name="connsiteX59-30669" fmla="*/ 1981200 w 2213217"/>
                <a:gd name="connsiteY59-30670" fmla="*/ 1864914 h 7252515"/>
                <a:gd name="connsiteX60-30671" fmla="*/ 1936459 w 2213217"/>
                <a:gd name="connsiteY60-30672" fmla="*/ 1677029 h 7252515"/>
                <a:gd name="connsiteX61-30673" fmla="*/ 1922037 w 2213217"/>
                <a:gd name="connsiteY61-30674" fmla="*/ 1432534 h 7252515"/>
                <a:gd name="connsiteX62-30675" fmla="*/ 1874412 w 2213217"/>
                <a:gd name="connsiteY62-30676" fmla="*/ 1302338 h 7252515"/>
                <a:gd name="connsiteX63-30677" fmla="*/ 1407687 w 2213217"/>
                <a:gd name="connsiteY63-30678" fmla="*/ 1134975 h 7252515"/>
                <a:gd name="connsiteX64-30679" fmla="*/ 1309221 w 2213217"/>
                <a:gd name="connsiteY64-30680" fmla="*/ 1020075 h 7252515"/>
                <a:gd name="connsiteX65-30681" fmla="*/ 1365230 w 2213217"/>
                <a:gd name="connsiteY65-30682" fmla="*/ 821521 h 7252515"/>
                <a:gd name="connsiteX66-30683" fmla="*/ 1433407 w 2213217"/>
                <a:gd name="connsiteY66-30684" fmla="*/ 622909 h 7252515"/>
                <a:gd name="connsiteX67-30685" fmla="*/ 1444916 w 2213217"/>
                <a:gd name="connsiteY67-30686" fmla="*/ 380757 h 7252515"/>
                <a:gd name="connsiteX68-30687" fmla="*/ 1330946 w 2213217"/>
                <a:gd name="connsiteY68-30688" fmla="*/ 143773 h 7252515"/>
                <a:gd name="connsiteX69-30689" fmla="*/ 1063645 w 2213217"/>
                <a:gd name="connsiteY69-30690" fmla="*/ 568 h 7252515"/>
                <a:gd name="connsiteX0-30691" fmla="*/ 1063645 w 2213217"/>
                <a:gd name="connsiteY0-30692" fmla="*/ 568 h 7252515"/>
                <a:gd name="connsiteX1-30693" fmla="*/ 809625 w 2213217"/>
                <a:gd name="connsiteY1-30694" fmla="*/ 116070 h 7252515"/>
                <a:gd name="connsiteX2-30695" fmla="*/ 685800 w 2213217"/>
                <a:gd name="connsiteY2-30696" fmla="*/ 297045 h 7252515"/>
                <a:gd name="connsiteX3-30697" fmla="*/ 704850 w 2213217"/>
                <a:gd name="connsiteY3-30698" fmla="*/ 620895 h 7252515"/>
                <a:gd name="connsiteX4-30699" fmla="*/ 838200 w 2213217"/>
                <a:gd name="connsiteY4-30700" fmla="*/ 897120 h 7252515"/>
                <a:gd name="connsiteX5-30701" fmla="*/ 742950 w 2213217"/>
                <a:gd name="connsiteY5-30702" fmla="*/ 1011420 h 7252515"/>
                <a:gd name="connsiteX6-30703" fmla="*/ 133350 w 2213217"/>
                <a:gd name="connsiteY6-30704" fmla="*/ 1220970 h 7252515"/>
                <a:gd name="connsiteX7-30705" fmla="*/ 0 w 2213217"/>
                <a:gd name="connsiteY7-30706" fmla="*/ 2211570 h 7252515"/>
                <a:gd name="connsiteX8-30707" fmla="*/ 333375 w 2213217"/>
                <a:gd name="connsiteY8-30708" fmla="*/ 3106920 h 7252515"/>
                <a:gd name="connsiteX9-30709" fmla="*/ 247650 w 2213217"/>
                <a:gd name="connsiteY9-30710" fmla="*/ 3840345 h 7252515"/>
                <a:gd name="connsiteX10-30711" fmla="*/ 371475 w 2213217"/>
                <a:gd name="connsiteY10-30712" fmla="*/ 4059420 h 7252515"/>
                <a:gd name="connsiteX11-30713" fmla="*/ 420302 w 2213217"/>
                <a:gd name="connsiteY11-30714" fmla="*/ 4194843 h 7252515"/>
                <a:gd name="connsiteX12-30715" fmla="*/ 495932 w 2213217"/>
                <a:gd name="connsiteY12-30716" fmla="*/ 4629539 h 7252515"/>
                <a:gd name="connsiteX13-30717" fmla="*/ 504586 w 2213217"/>
                <a:gd name="connsiteY13-30718" fmla="*/ 4793958 h 7252515"/>
                <a:gd name="connsiteX14-30719" fmla="*/ 490672 w 2213217"/>
                <a:gd name="connsiteY14-30720" fmla="*/ 4980881 h 7252515"/>
                <a:gd name="connsiteX15-30721" fmla="*/ 458942 w 2213217"/>
                <a:gd name="connsiteY15-30722" fmla="*/ 5126491 h 7252515"/>
                <a:gd name="connsiteX16-30723" fmla="*/ 383013 w 2213217"/>
                <a:gd name="connsiteY16-30724" fmla="*/ 6154049 h 7252515"/>
                <a:gd name="connsiteX17-30725" fmla="*/ 348398 w 2213217"/>
                <a:gd name="connsiteY17-30726" fmla="*/ 6604338 h 7252515"/>
                <a:gd name="connsiteX18-30727" fmla="*/ 420242 w 2213217"/>
                <a:gd name="connsiteY18-30728" fmla="*/ 6827439 h 7252515"/>
                <a:gd name="connsiteX19-30729" fmla="*/ 367118 w 2213217"/>
                <a:gd name="connsiteY19-30730" fmla="*/ 6982453 h 7252515"/>
                <a:gd name="connsiteX20-30731" fmla="*/ 605514 w 2213217"/>
                <a:gd name="connsiteY20-30732" fmla="*/ 7244526 h 7252515"/>
                <a:gd name="connsiteX21-30733" fmla="*/ 958269 w 2213217"/>
                <a:gd name="connsiteY21-30734" fmla="*/ 7136926 h 7252515"/>
                <a:gd name="connsiteX22-30735" fmla="*/ 724772 w 2213217"/>
                <a:gd name="connsiteY22-30736" fmla="*/ 6844746 h 7252515"/>
                <a:gd name="connsiteX23-30737" fmla="*/ 753076 w 2213217"/>
                <a:gd name="connsiteY23-30738" fmla="*/ 6579789 h 7252515"/>
                <a:gd name="connsiteX24-30739" fmla="*/ 738924 w 2213217"/>
                <a:gd name="connsiteY24-30740" fmla="*/ 6250170 h 7252515"/>
                <a:gd name="connsiteX25-30741" fmla="*/ 856500 w 2213217"/>
                <a:gd name="connsiteY25-30742" fmla="*/ 5489132 h 7252515"/>
                <a:gd name="connsiteX26-30743" fmla="*/ 906017 w 2213217"/>
                <a:gd name="connsiteY26-30744" fmla="*/ 5380240 h 7252515"/>
                <a:gd name="connsiteX27-30745" fmla="*/ 898504 w 2213217"/>
                <a:gd name="connsiteY27-30746" fmla="*/ 5308938 h 7252515"/>
                <a:gd name="connsiteX28-30747" fmla="*/ 971550 w 2213217"/>
                <a:gd name="connsiteY28-30748" fmla="*/ 5211945 h 7252515"/>
                <a:gd name="connsiteX29-30749" fmla="*/ 973564 w 2213217"/>
                <a:gd name="connsiteY29-30750" fmla="*/ 5069070 h 7252515"/>
                <a:gd name="connsiteX30-30751" fmla="*/ 1129719 w 2213217"/>
                <a:gd name="connsiteY30-30752" fmla="*/ 4378373 h 7252515"/>
                <a:gd name="connsiteX31-30753" fmla="*/ 1276350 w 2213217"/>
                <a:gd name="connsiteY31-30754" fmla="*/ 4649970 h 7252515"/>
                <a:gd name="connsiteX32-30755" fmla="*/ 1341012 w 2213217"/>
                <a:gd name="connsiteY32-30756" fmla="*/ 4880042 h 7252515"/>
                <a:gd name="connsiteX33-30757" fmla="*/ 1310424 w 2213217"/>
                <a:gd name="connsiteY33-30758" fmla="*/ 4973880 h 7252515"/>
                <a:gd name="connsiteX34-30759" fmla="*/ 1354293 w 2213217"/>
                <a:gd name="connsiteY34-30760" fmla="*/ 5113209 h 7252515"/>
                <a:gd name="connsiteX35-30761" fmla="*/ 1262198 w 2213217"/>
                <a:gd name="connsiteY35-30762" fmla="*/ 5554244 h 7252515"/>
                <a:gd name="connsiteX36-30763" fmla="*/ 1263220 w 2213217"/>
                <a:gd name="connsiteY36-30764" fmla="*/ 6360264 h 7252515"/>
                <a:gd name="connsiteX37-30765" fmla="*/ 1336385 w 2213217"/>
                <a:gd name="connsiteY37-30766" fmla="*/ 6540277 h 7252515"/>
                <a:gd name="connsiteX38-30767" fmla="*/ 1285605 w 2213217"/>
                <a:gd name="connsiteY38-30768" fmla="*/ 6741714 h 7252515"/>
                <a:gd name="connsiteX39-30769" fmla="*/ 1303783 w 2213217"/>
                <a:gd name="connsiteY39-30770" fmla="*/ 6828040 h 7252515"/>
                <a:gd name="connsiteX40-30771" fmla="*/ 1313579 w 2213217"/>
                <a:gd name="connsiteY40-30772" fmla="*/ 7020824 h 7252515"/>
                <a:gd name="connsiteX41-30773" fmla="*/ 1760353 w 2213217"/>
                <a:gd name="connsiteY41-30774" fmla="*/ 7189119 h 7252515"/>
                <a:gd name="connsiteX42-30775" fmla="*/ 2189006 w 2213217"/>
                <a:gd name="connsiteY42-30776" fmla="*/ 7199125 h 7252515"/>
                <a:gd name="connsiteX43-30777" fmla="*/ 2171850 w 2213217"/>
                <a:gd name="connsiteY43-30778" fmla="*/ 7046786 h 7252515"/>
                <a:gd name="connsiteX44-30779" fmla="*/ 1687247 w 2213217"/>
                <a:gd name="connsiteY44-30780" fmla="*/ 6680449 h 7252515"/>
                <a:gd name="connsiteX45-30781" fmla="*/ 1708130 w 2213217"/>
                <a:gd name="connsiteY45-30782" fmla="*/ 6550072 h 7252515"/>
                <a:gd name="connsiteX46-30783" fmla="*/ 1668617 w 2213217"/>
                <a:gd name="connsiteY46-30784" fmla="*/ 6451067 h 7252515"/>
                <a:gd name="connsiteX47-30785" fmla="*/ 1657350 w 2213217"/>
                <a:gd name="connsiteY47-30786" fmla="*/ 6250170 h 7252515"/>
                <a:gd name="connsiteX48-30787" fmla="*/ 1679014 w 2213217"/>
                <a:gd name="connsiteY48-30788" fmla="*/ 5979714 h 7252515"/>
                <a:gd name="connsiteX49-30789" fmla="*/ 1727631 w 2213217"/>
                <a:gd name="connsiteY49-30790" fmla="*/ 5512209 h 7252515"/>
                <a:gd name="connsiteX50-30791" fmla="*/ 1739049 w 2213217"/>
                <a:gd name="connsiteY50-30792" fmla="*/ 5363804 h 7252515"/>
                <a:gd name="connsiteX51-30793" fmla="*/ 1797611 w 2213217"/>
                <a:gd name="connsiteY51-30794" fmla="*/ 5317321 h 7252515"/>
                <a:gd name="connsiteX52-30795" fmla="*/ 1884207 w 2213217"/>
                <a:gd name="connsiteY52-30796" fmla="*/ 5097645 h 7252515"/>
                <a:gd name="connsiteX53-30797" fmla="*/ 1909357 w 2213217"/>
                <a:gd name="connsiteY53-30798" fmla="*/ 4805496 h 7252515"/>
                <a:gd name="connsiteX54-30799" fmla="*/ 1900373 w 2213217"/>
                <a:gd name="connsiteY54-30800" fmla="*/ 4348776 h 7252515"/>
                <a:gd name="connsiteX55-30801" fmla="*/ 1881052 w 2213217"/>
                <a:gd name="connsiteY55-30802" fmla="*/ 3902573 h 7252515"/>
                <a:gd name="connsiteX56-30803" fmla="*/ 1855362 w 2213217"/>
                <a:gd name="connsiteY56-30804" fmla="*/ 3584643 h 7252515"/>
                <a:gd name="connsiteX57-30805" fmla="*/ 2056257 w 2213217"/>
                <a:gd name="connsiteY57-30806" fmla="*/ 2654077 h 7252515"/>
                <a:gd name="connsiteX58-30807" fmla="*/ 2042707 w 2213217"/>
                <a:gd name="connsiteY58-30808" fmla="*/ 2404684 h 7252515"/>
                <a:gd name="connsiteX59-30809" fmla="*/ 1981200 w 2213217"/>
                <a:gd name="connsiteY59-30810" fmla="*/ 1864914 h 7252515"/>
                <a:gd name="connsiteX60-30811" fmla="*/ 1936459 w 2213217"/>
                <a:gd name="connsiteY60-30812" fmla="*/ 1677029 h 7252515"/>
                <a:gd name="connsiteX61-30813" fmla="*/ 1922037 w 2213217"/>
                <a:gd name="connsiteY61-30814" fmla="*/ 1432534 h 7252515"/>
                <a:gd name="connsiteX62-30815" fmla="*/ 1874412 w 2213217"/>
                <a:gd name="connsiteY62-30816" fmla="*/ 1302338 h 7252515"/>
                <a:gd name="connsiteX63-30817" fmla="*/ 1407687 w 2213217"/>
                <a:gd name="connsiteY63-30818" fmla="*/ 1134975 h 7252515"/>
                <a:gd name="connsiteX64-30819" fmla="*/ 1309221 w 2213217"/>
                <a:gd name="connsiteY64-30820" fmla="*/ 1020075 h 7252515"/>
                <a:gd name="connsiteX65-30821" fmla="*/ 1365230 w 2213217"/>
                <a:gd name="connsiteY65-30822" fmla="*/ 821521 h 7252515"/>
                <a:gd name="connsiteX66-30823" fmla="*/ 1433407 w 2213217"/>
                <a:gd name="connsiteY66-30824" fmla="*/ 622909 h 7252515"/>
                <a:gd name="connsiteX67-30825" fmla="*/ 1444916 w 2213217"/>
                <a:gd name="connsiteY67-30826" fmla="*/ 380757 h 7252515"/>
                <a:gd name="connsiteX68-30827" fmla="*/ 1330946 w 2213217"/>
                <a:gd name="connsiteY68-30828" fmla="*/ 143773 h 7252515"/>
                <a:gd name="connsiteX69-30829" fmla="*/ 1063645 w 2213217"/>
                <a:gd name="connsiteY69-30830" fmla="*/ 568 h 7252515"/>
                <a:gd name="connsiteX0-30831" fmla="*/ 1063645 w 2213217"/>
                <a:gd name="connsiteY0-30832" fmla="*/ 568 h 7252515"/>
                <a:gd name="connsiteX1-30833" fmla="*/ 809625 w 2213217"/>
                <a:gd name="connsiteY1-30834" fmla="*/ 116070 h 7252515"/>
                <a:gd name="connsiteX2-30835" fmla="*/ 685800 w 2213217"/>
                <a:gd name="connsiteY2-30836" fmla="*/ 297045 h 7252515"/>
                <a:gd name="connsiteX3-30837" fmla="*/ 704850 w 2213217"/>
                <a:gd name="connsiteY3-30838" fmla="*/ 620895 h 7252515"/>
                <a:gd name="connsiteX4-30839" fmla="*/ 838200 w 2213217"/>
                <a:gd name="connsiteY4-30840" fmla="*/ 897120 h 7252515"/>
                <a:gd name="connsiteX5-30841" fmla="*/ 742950 w 2213217"/>
                <a:gd name="connsiteY5-30842" fmla="*/ 1011420 h 7252515"/>
                <a:gd name="connsiteX6-30843" fmla="*/ 133350 w 2213217"/>
                <a:gd name="connsiteY6-30844" fmla="*/ 1220970 h 7252515"/>
                <a:gd name="connsiteX7-30845" fmla="*/ 0 w 2213217"/>
                <a:gd name="connsiteY7-30846" fmla="*/ 2211570 h 7252515"/>
                <a:gd name="connsiteX8-30847" fmla="*/ 333375 w 2213217"/>
                <a:gd name="connsiteY8-30848" fmla="*/ 3106920 h 7252515"/>
                <a:gd name="connsiteX9-30849" fmla="*/ 247650 w 2213217"/>
                <a:gd name="connsiteY9-30850" fmla="*/ 3840345 h 7252515"/>
                <a:gd name="connsiteX10-30851" fmla="*/ 371475 w 2213217"/>
                <a:gd name="connsiteY10-30852" fmla="*/ 4059420 h 7252515"/>
                <a:gd name="connsiteX11-30853" fmla="*/ 434725 w 2213217"/>
                <a:gd name="connsiteY11-30854" fmla="*/ 4229457 h 7252515"/>
                <a:gd name="connsiteX12-30855" fmla="*/ 495932 w 2213217"/>
                <a:gd name="connsiteY12-30856" fmla="*/ 4629539 h 7252515"/>
                <a:gd name="connsiteX13-30857" fmla="*/ 504586 w 2213217"/>
                <a:gd name="connsiteY13-30858" fmla="*/ 4793958 h 7252515"/>
                <a:gd name="connsiteX14-30859" fmla="*/ 490672 w 2213217"/>
                <a:gd name="connsiteY14-30860" fmla="*/ 4980881 h 7252515"/>
                <a:gd name="connsiteX15-30861" fmla="*/ 458942 w 2213217"/>
                <a:gd name="connsiteY15-30862" fmla="*/ 5126491 h 7252515"/>
                <a:gd name="connsiteX16-30863" fmla="*/ 383013 w 2213217"/>
                <a:gd name="connsiteY16-30864" fmla="*/ 6154049 h 7252515"/>
                <a:gd name="connsiteX17-30865" fmla="*/ 348398 w 2213217"/>
                <a:gd name="connsiteY17-30866" fmla="*/ 6604338 h 7252515"/>
                <a:gd name="connsiteX18-30867" fmla="*/ 420242 w 2213217"/>
                <a:gd name="connsiteY18-30868" fmla="*/ 6827439 h 7252515"/>
                <a:gd name="connsiteX19-30869" fmla="*/ 367118 w 2213217"/>
                <a:gd name="connsiteY19-30870" fmla="*/ 6982453 h 7252515"/>
                <a:gd name="connsiteX20-30871" fmla="*/ 605514 w 2213217"/>
                <a:gd name="connsiteY20-30872" fmla="*/ 7244526 h 7252515"/>
                <a:gd name="connsiteX21-30873" fmla="*/ 958269 w 2213217"/>
                <a:gd name="connsiteY21-30874" fmla="*/ 7136926 h 7252515"/>
                <a:gd name="connsiteX22-30875" fmla="*/ 724772 w 2213217"/>
                <a:gd name="connsiteY22-30876" fmla="*/ 6844746 h 7252515"/>
                <a:gd name="connsiteX23-30877" fmla="*/ 753076 w 2213217"/>
                <a:gd name="connsiteY23-30878" fmla="*/ 6579789 h 7252515"/>
                <a:gd name="connsiteX24-30879" fmla="*/ 738924 w 2213217"/>
                <a:gd name="connsiteY24-30880" fmla="*/ 6250170 h 7252515"/>
                <a:gd name="connsiteX25-30881" fmla="*/ 856500 w 2213217"/>
                <a:gd name="connsiteY25-30882" fmla="*/ 5489132 h 7252515"/>
                <a:gd name="connsiteX26-30883" fmla="*/ 906017 w 2213217"/>
                <a:gd name="connsiteY26-30884" fmla="*/ 5380240 h 7252515"/>
                <a:gd name="connsiteX27-30885" fmla="*/ 898504 w 2213217"/>
                <a:gd name="connsiteY27-30886" fmla="*/ 5308938 h 7252515"/>
                <a:gd name="connsiteX28-30887" fmla="*/ 971550 w 2213217"/>
                <a:gd name="connsiteY28-30888" fmla="*/ 5211945 h 7252515"/>
                <a:gd name="connsiteX29-30889" fmla="*/ 973564 w 2213217"/>
                <a:gd name="connsiteY29-30890" fmla="*/ 5069070 h 7252515"/>
                <a:gd name="connsiteX30-30891" fmla="*/ 1129719 w 2213217"/>
                <a:gd name="connsiteY30-30892" fmla="*/ 4378373 h 7252515"/>
                <a:gd name="connsiteX31-30893" fmla="*/ 1276350 w 2213217"/>
                <a:gd name="connsiteY31-30894" fmla="*/ 4649970 h 7252515"/>
                <a:gd name="connsiteX32-30895" fmla="*/ 1341012 w 2213217"/>
                <a:gd name="connsiteY32-30896" fmla="*/ 4880042 h 7252515"/>
                <a:gd name="connsiteX33-30897" fmla="*/ 1310424 w 2213217"/>
                <a:gd name="connsiteY33-30898" fmla="*/ 4973880 h 7252515"/>
                <a:gd name="connsiteX34-30899" fmla="*/ 1354293 w 2213217"/>
                <a:gd name="connsiteY34-30900" fmla="*/ 5113209 h 7252515"/>
                <a:gd name="connsiteX35-30901" fmla="*/ 1262198 w 2213217"/>
                <a:gd name="connsiteY35-30902" fmla="*/ 5554244 h 7252515"/>
                <a:gd name="connsiteX36-30903" fmla="*/ 1263220 w 2213217"/>
                <a:gd name="connsiteY36-30904" fmla="*/ 6360264 h 7252515"/>
                <a:gd name="connsiteX37-30905" fmla="*/ 1336385 w 2213217"/>
                <a:gd name="connsiteY37-30906" fmla="*/ 6540277 h 7252515"/>
                <a:gd name="connsiteX38-30907" fmla="*/ 1285605 w 2213217"/>
                <a:gd name="connsiteY38-30908" fmla="*/ 6741714 h 7252515"/>
                <a:gd name="connsiteX39-30909" fmla="*/ 1303783 w 2213217"/>
                <a:gd name="connsiteY39-30910" fmla="*/ 6828040 h 7252515"/>
                <a:gd name="connsiteX40-30911" fmla="*/ 1313579 w 2213217"/>
                <a:gd name="connsiteY40-30912" fmla="*/ 7020824 h 7252515"/>
                <a:gd name="connsiteX41-30913" fmla="*/ 1760353 w 2213217"/>
                <a:gd name="connsiteY41-30914" fmla="*/ 7189119 h 7252515"/>
                <a:gd name="connsiteX42-30915" fmla="*/ 2189006 w 2213217"/>
                <a:gd name="connsiteY42-30916" fmla="*/ 7199125 h 7252515"/>
                <a:gd name="connsiteX43-30917" fmla="*/ 2171850 w 2213217"/>
                <a:gd name="connsiteY43-30918" fmla="*/ 7046786 h 7252515"/>
                <a:gd name="connsiteX44-30919" fmla="*/ 1687247 w 2213217"/>
                <a:gd name="connsiteY44-30920" fmla="*/ 6680449 h 7252515"/>
                <a:gd name="connsiteX45-30921" fmla="*/ 1708130 w 2213217"/>
                <a:gd name="connsiteY45-30922" fmla="*/ 6550072 h 7252515"/>
                <a:gd name="connsiteX46-30923" fmla="*/ 1668617 w 2213217"/>
                <a:gd name="connsiteY46-30924" fmla="*/ 6451067 h 7252515"/>
                <a:gd name="connsiteX47-30925" fmla="*/ 1657350 w 2213217"/>
                <a:gd name="connsiteY47-30926" fmla="*/ 6250170 h 7252515"/>
                <a:gd name="connsiteX48-30927" fmla="*/ 1679014 w 2213217"/>
                <a:gd name="connsiteY48-30928" fmla="*/ 5979714 h 7252515"/>
                <a:gd name="connsiteX49-30929" fmla="*/ 1727631 w 2213217"/>
                <a:gd name="connsiteY49-30930" fmla="*/ 5512209 h 7252515"/>
                <a:gd name="connsiteX50-30931" fmla="*/ 1739049 w 2213217"/>
                <a:gd name="connsiteY50-30932" fmla="*/ 5363804 h 7252515"/>
                <a:gd name="connsiteX51-30933" fmla="*/ 1797611 w 2213217"/>
                <a:gd name="connsiteY51-30934" fmla="*/ 5317321 h 7252515"/>
                <a:gd name="connsiteX52-30935" fmla="*/ 1884207 w 2213217"/>
                <a:gd name="connsiteY52-30936" fmla="*/ 5097645 h 7252515"/>
                <a:gd name="connsiteX53-30937" fmla="*/ 1909357 w 2213217"/>
                <a:gd name="connsiteY53-30938" fmla="*/ 4805496 h 7252515"/>
                <a:gd name="connsiteX54-30939" fmla="*/ 1900373 w 2213217"/>
                <a:gd name="connsiteY54-30940" fmla="*/ 4348776 h 7252515"/>
                <a:gd name="connsiteX55-30941" fmla="*/ 1881052 w 2213217"/>
                <a:gd name="connsiteY55-30942" fmla="*/ 3902573 h 7252515"/>
                <a:gd name="connsiteX56-30943" fmla="*/ 1855362 w 2213217"/>
                <a:gd name="connsiteY56-30944" fmla="*/ 3584643 h 7252515"/>
                <a:gd name="connsiteX57-30945" fmla="*/ 2056257 w 2213217"/>
                <a:gd name="connsiteY57-30946" fmla="*/ 2654077 h 7252515"/>
                <a:gd name="connsiteX58-30947" fmla="*/ 2042707 w 2213217"/>
                <a:gd name="connsiteY58-30948" fmla="*/ 2404684 h 7252515"/>
                <a:gd name="connsiteX59-30949" fmla="*/ 1981200 w 2213217"/>
                <a:gd name="connsiteY59-30950" fmla="*/ 1864914 h 7252515"/>
                <a:gd name="connsiteX60-30951" fmla="*/ 1936459 w 2213217"/>
                <a:gd name="connsiteY60-30952" fmla="*/ 1677029 h 7252515"/>
                <a:gd name="connsiteX61-30953" fmla="*/ 1922037 w 2213217"/>
                <a:gd name="connsiteY61-30954" fmla="*/ 1432534 h 7252515"/>
                <a:gd name="connsiteX62-30955" fmla="*/ 1874412 w 2213217"/>
                <a:gd name="connsiteY62-30956" fmla="*/ 1302338 h 7252515"/>
                <a:gd name="connsiteX63-30957" fmla="*/ 1407687 w 2213217"/>
                <a:gd name="connsiteY63-30958" fmla="*/ 1134975 h 7252515"/>
                <a:gd name="connsiteX64-30959" fmla="*/ 1309221 w 2213217"/>
                <a:gd name="connsiteY64-30960" fmla="*/ 1020075 h 7252515"/>
                <a:gd name="connsiteX65-30961" fmla="*/ 1365230 w 2213217"/>
                <a:gd name="connsiteY65-30962" fmla="*/ 821521 h 7252515"/>
                <a:gd name="connsiteX66-30963" fmla="*/ 1433407 w 2213217"/>
                <a:gd name="connsiteY66-30964" fmla="*/ 622909 h 7252515"/>
                <a:gd name="connsiteX67-30965" fmla="*/ 1444916 w 2213217"/>
                <a:gd name="connsiteY67-30966" fmla="*/ 380757 h 7252515"/>
                <a:gd name="connsiteX68-30967" fmla="*/ 1330946 w 2213217"/>
                <a:gd name="connsiteY68-30968" fmla="*/ 143773 h 7252515"/>
                <a:gd name="connsiteX69-30969" fmla="*/ 1063645 w 2213217"/>
                <a:gd name="connsiteY69-30970" fmla="*/ 568 h 7252515"/>
                <a:gd name="connsiteX0-30971" fmla="*/ 1063645 w 2213217"/>
                <a:gd name="connsiteY0-30972" fmla="*/ 568 h 7252515"/>
                <a:gd name="connsiteX1-30973" fmla="*/ 809625 w 2213217"/>
                <a:gd name="connsiteY1-30974" fmla="*/ 116070 h 7252515"/>
                <a:gd name="connsiteX2-30975" fmla="*/ 685800 w 2213217"/>
                <a:gd name="connsiteY2-30976" fmla="*/ 297045 h 7252515"/>
                <a:gd name="connsiteX3-30977" fmla="*/ 704850 w 2213217"/>
                <a:gd name="connsiteY3-30978" fmla="*/ 620895 h 7252515"/>
                <a:gd name="connsiteX4-30979" fmla="*/ 838200 w 2213217"/>
                <a:gd name="connsiteY4-30980" fmla="*/ 897120 h 7252515"/>
                <a:gd name="connsiteX5-30981" fmla="*/ 742950 w 2213217"/>
                <a:gd name="connsiteY5-30982" fmla="*/ 1011420 h 7252515"/>
                <a:gd name="connsiteX6-30983" fmla="*/ 133350 w 2213217"/>
                <a:gd name="connsiteY6-30984" fmla="*/ 1220970 h 7252515"/>
                <a:gd name="connsiteX7-30985" fmla="*/ 0 w 2213217"/>
                <a:gd name="connsiteY7-30986" fmla="*/ 2211570 h 7252515"/>
                <a:gd name="connsiteX8-30987" fmla="*/ 333375 w 2213217"/>
                <a:gd name="connsiteY8-30988" fmla="*/ 3106920 h 7252515"/>
                <a:gd name="connsiteX9-30989" fmla="*/ 247650 w 2213217"/>
                <a:gd name="connsiteY9-30990" fmla="*/ 3840345 h 7252515"/>
                <a:gd name="connsiteX10-30991" fmla="*/ 377244 w 2213217"/>
                <a:gd name="connsiteY10-30992" fmla="*/ 3984422 h 7252515"/>
                <a:gd name="connsiteX11-30993" fmla="*/ 434725 w 2213217"/>
                <a:gd name="connsiteY11-30994" fmla="*/ 4229457 h 7252515"/>
                <a:gd name="connsiteX12-30995" fmla="*/ 495932 w 2213217"/>
                <a:gd name="connsiteY12-30996" fmla="*/ 4629539 h 7252515"/>
                <a:gd name="connsiteX13-30997" fmla="*/ 504586 w 2213217"/>
                <a:gd name="connsiteY13-30998" fmla="*/ 4793958 h 7252515"/>
                <a:gd name="connsiteX14-30999" fmla="*/ 490672 w 2213217"/>
                <a:gd name="connsiteY14-31000" fmla="*/ 4980881 h 7252515"/>
                <a:gd name="connsiteX15-31001" fmla="*/ 458942 w 2213217"/>
                <a:gd name="connsiteY15-31002" fmla="*/ 5126491 h 7252515"/>
                <a:gd name="connsiteX16-31003" fmla="*/ 383013 w 2213217"/>
                <a:gd name="connsiteY16-31004" fmla="*/ 6154049 h 7252515"/>
                <a:gd name="connsiteX17-31005" fmla="*/ 348398 w 2213217"/>
                <a:gd name="connsiteY17-31006" fmla="*/ 6604338 h 7252515"/>
                <a:gd name="connsiteX18-31007" fmla="*/ 420242 w 2213217"/>
                <a:gd name="connsiteY18-31008" fmla="*/ 6827439 h 7252515"/>
                <a:gd name="connsiteX19-31009" fmla="*/ 367118 w 2213217"/>
                <a:gd name="connsiteY19-31010" fmla="*/ 6982453 h 7252515"/>
                <a:gd name="connsiteX20-31011" fmla="*/ 605514 w 2213217"/>
                <a:gd name="connsiteY20-31012" fmla="*/ 7244526 h 7252515"/>
                <a:gd name="connsiteX21-31013" fmla="*/ 958269 w 2213217"/>
                <a:gd name="connsiteY21-31014" fmla="*/ 7136926 h 7252515"/>
                <a:gd name="connsiteX22-31015" fmla="*/ 724772 w 2213217"/>
                <a:gd name="connsiteY22-31016" fmla="*/ 6844746 h 7252515"/>
                <a:gd name="connsiteX23-31017" fmla="*/ 753076 w 2213217"/>
                <a:gd name="connsiteY23-31018" fmla="*/ 6579789 h 7252515"/>
                <a:gd name="connsiteX24-31019" fmla="*/ 738924 w 2213217"/>
                <a:gd name="connsiteY24-31020" fmla="*/ 6250170 h 7252515"/>
                <a:gd name="connsiteX25-31021" fmla="*/ 856500 w 2213217"/>
                <a:gd name="connsiteY25-31022" fmla="*/ 5489132 h 7252515"/>
                <a:gd name="connsiteX26-31023" fmla="*/ 906017 w 2213217"/>
                <a:gd name="connsiteY26-31024" fmla="*/ 5380240 h 7252515"/>
                <a:gd name="connsiteX27-31025" fmla="*/ 898504 w 2213217"/>
                <a:gd name="connsiteY27-31026" fmla="*/ 5308938 h 7252515"/>
                <a:gd name="connsiteX28-31027" fmla="*/ 971550 w 2213217"/>
                <a:gd name="connsiteY28-31028" fmla="*/ 5211945 h 7252515"/>
                <a:gd name="connsiteX29-31029" fmla="*/ 973564 w 2213217"/>
                <a:gd name="connsiteY29-31030" fmla="*/ 5069070 h 7252515"/>
                <a:gd name="connsiteX30-31031" fmla="*/ 1129719 w 2213217"/>
                <a:gd name="connsiteY30-31032" fmla="*/ 4378373 h 7252515"/>
                <a:gd name="connsiteX31-31033" fmla="*/ 1276350 w 2213217"/>
                <a:gd name="connsiteY31-31034" fmla="*/ 4649970 h 7252515"/>
                <a:gd name="connsiteX32-31035" fmla="*/ 1341012 w 2213217"/>
                <a:gd name="connsiteY32-31036" fmla="*/ 4880042 h 7252515"/>
                <a:gd name="connsiteX33-31037" fmla="*/ 1310424 w 2213217"/>
                <a:gd name="connsiteY33-31038" fmla="*/ 4973880 h 7252515"/>
                <a:gd name="connsiteX34-31039" fmla="*/ 1354293 w 2213217"/>
                <a:gd name="connsiteY34-31040" fmla="*/ 5113209 h 7252515"/>
                <a:gd name="connsiteX35-31041" fmla="*/ 1262198 w 2213217"/>
                <a:gd name="connsiteY35-31042" fmla="*/ 5554244 h 7252515"/>
                <a:gd name="connsiteX36-31043" fmla="*/ 1263220 w 2213217"/>
                <a:gd name="connsiteY36-31044" fmla="*/ 6360264 h 7252515"/>
                <a:gd name="connsiteX37-31045" fmla="*/ 1336385 w 2213217"/>
                <a:gd name="connsiteY37-31046" fmla="*/ 6540277 h 7252515"/>
                <a:gd name="connsiteX38-31047" fmla="*/ 1285605 w 2213217"/>
                <a:gd name="connsiteY38-31048" fmla="*/ 6741714 h 7252515"/>
                <a:gd name="connsiteX39-31049" fmla="*/ 1303783 w 2213217"/>
                <a:gd name="connsiteY39-31050" fmla="*/ 6828040 h 7252515"/>
                <a:gd name="connsiteX40-31051" fmla="*/ 1313579 w 2213217"/>
                <a:gd name="connsiteY40-31052" fmla="*/ 7020824 h 7252515"/>
                <a:gd name="connsiteX41-31053" fmla="*/ 1760353 w 2213217"/>
                <a:gd name="connsiteY41-31054" fmla="*/ 7189119 h 7252515"/>
                <a:gd name="connsiteX42-31055" fmla="*/ 2189006 w 2213217"/>
                <a:gd name="connsiteY42-31056" fmla="*/ 7199125 h 7252515"/>
                <a:gd name="connsiteX43-31057" fmla="*/ 2171850 w 2213217"/>
                <a:gd name="connsiteY43-31058" fmla="*/ 7046786 h 7252515"/>
                <a:gd name="connsiteX44-31059" fmla="*/ 1687247 w 2213217"/>
                <a:gd name="connsiteY44-31060" fmla="*/ 6680449 h 7252515"/>
                <a:gd name="connsiteX45-31061" fmla="*/ 1708130 w 2213217"/>
                <a:gd name="connsiteY45-31062" fmla="*/ 6550072 h 7252515"/>
                <a:gd name="connsiteX46-31063" fmla="*/ 1668617 w 2213217"/>
                <a:gd name="connsiteY46-31064" fmla="*/ 6451067 h 7252515"/>
                <a:gd name="connsiteX47-31065" fmla="*/ 1657350 w 2213217"/>
                <a:gd name="connsiteY47-31066" fmla="*/ 6250170 h 7252515"/>
                <a:gd name="connsiteX48-31067" fmla="*/ 1679014 w 2213217"/>
                <a:gd name="connsiteY48-31068" fmla="*/ 5979714 h 7252515"/>
                <a:gd name="connsiteX49-31069" fmla="*/ 1727631 w 2213217"/>
                <a:gd name="connsiteY49-31070" fmla="*/ 5512209 h 7252515"/>
                <a:gd name="connsiteX50-31071" fmla="*/ 1739049 w 2213217"/>
                <a:gd name="connsiteY50-31072" fmla="*/ 5363804 h 7252515"/>
                <a:gd name="connsiteX51-31073" fmla="*/ 1797611 w 2213217"/>
                <a:gd name="connsiteY51-31074" fmla="*/ 5317321 h 7252515"/>
                <a:gd name="connsiteX52-31075" fmla="*/ 1884207 w 2213217"/>
                <a:gd name="connsiteY52-31076" fmla="*/ 5097645 h 7252515"/>
                <a:gd name="connsiteX53-31077" fmla="*/ 1909357 w 2213217"/>
                <a:gd name="connsiteY53-31078" fmla="*/ 4805496 h 7252515"/>
                <a:gd name="connsiteX54-31079" fmla="*/ 1900373 w 2213217"/>
                <a:gd name="connsiteY54-31080" fmla="*/ 4348776 h 7252515"/>
                <a:gd name="connsiteX55-31081" fmla="*/ 1881052 w 2213217"/>
                <a:gd name="connsiteY55-31082" fmla="*/ 3902573 h 7252515"/>
                <a:gd name="connsiteX56-31083" fmla="*/ 1855362 w 2213217"/>
                <a:gd name="connsiteY56-31084" fmla="*/ 3584643 h 7252515"/>
                <a:gd name="connsiteX57-31085" fmla="*/ 2056257 w 2213217"/>
                <a:gd name="connsiteY57-31086" fmla="*/ 2654077 h 7252515"/>
                <a:gd name="connsiteX58-31087" fmla="*/ 2042707 w 2213217"/>
                <a:gd name="connsiteY58-31088" fmla="*/ 2404684 h 7252515"/>
                <a:gd name="connsiteX59-31089" fmla="*/ 1981200 w 2213217"/>
                <a:gd name="connsiteY59-31090" fmla="*/ 1864914 h 7252515"/>
                <a:gd name="connsiteX60-31091" fmla="*/ 1936459 w 2213217"/>
                <a:gd name="connsiteY60-31092" fmla="*/ 1677029 h 7252515"/>
                <a:gd name="connsiteX61-31093" fmla="*/ 1922037 w 2213217"/>
                <a:gd name="connsiteY61-31094" fmla="*/ 1432534 h 7252515"/>
                <a:gd name="connsiteX62-31095" fmla="*/ 1874412 w 2213217"/>
                <a:gd name="connsiteY62-31096" fmla="*/ 1302338 h 7252515"/>
                <a:gd name="connsiteX63-31097" fmla="*/ 1407687 w 2213217"/>
                <a:gd name="connsiteY63-31098" fmla="*/ 1134975 h 7252515"/>
                <a:gd name="connsiteX64-31099" fmla="*/ 1309221 w 2213217"/>
                <a:gd name="connsiteY64-31100" fmla="*/ 1020075 h 7252515"/>
                <a:gd name="connsiteX65-31101" fmla="*/ 1365230 w 2213217"/>
                <a:gd name="connsiteY65-31102" fmla="*/ 821521 h 7252515"/>
                <a:gd name="connsiteX66-31103" fmla="*/ 1433407 w 2213217"/>
                <a:gd name="connsiteY66-31104" fmla="*/ 622909 h 7252515"/>
                <a:gd name="connsiteX67-31105" fmla="*/ 1444916 w 2213217"/>
                <a:gd name="connsiteY67-31106" fmla="*/ 380757 h 7252515"/>
                <a:gd name="connsiteX68-31107" fmla="*/ 1330946 w 2213217"/>
                <a:gd name="connsiteY68-31108" fmla="*/ 143773 h 7252515"/>
                <a:gd name="connsiteX69-31109" fmla="*/ 1063645 w 2213217"/>
                <a:gd name="connsiteY69-31110" fmla="*/ 568 h 7252515"/>
                <a:gd name="connsiteX0-31111" fmla="*/ 1063645 w 2213217"/>
                <a:gd name="connsiteY0-31112" fmla="*/ 568 h 7252515"/>
                <a:gd name="connsiteX1-31113" fmla="*/ 809625 w 2213217"/>
                <a:gd name="connsiteY1-31114" fmla="*/ 116070 h 7252515"/>
                <a:gd name="connsiteX2-31115" fmla="*/ 685800 w 2213217"/>
                <a:gd name="connsiteY2-31116" fmla="*/ 297045 h 7252515"/>
                <a:gd name="connsiteX3-31117" fmla="*/ 704850 w 2213217"/>
                <a:gd name="connsiteY3-31118" fmla="*/ 620895 h 7252515"/>
                <a:gd name="connsiteX4-31119" fmla="*/ 838200 w 2213217"/>
                <a:gd name="connsiteY4-31120" fmla="*/ 897120 h 7252515"/>
                <a:gd name="connsiteX5-31121" fmla="*/ 742950 w 2213217"/>
                <a:gd name="connsiteY5-31122" fmla="*/ 1011420 h 7252515"/>
                <a:gd name="connsiteX6-31123" fmla="*/ 133350 w 2213217"/>
                <a:gd name="connsiteY6-31124" fmla="*/ 1220970 h 7252515"/>
                <a:gd name="connsiteX7-31125" fmla="*/ 0 w 2213217"/>
                <a:gd name="connsiteY7-31126" fmla="*/ 2211570 h 7252515"/>
                <a:gd name="connsiteX8-31127" fmla="*/ 333375 w 2213217"/>
                <a:gd name="connsiteY8-31128" fmla="*/ 3106920 h 7252515"/>
                <a:gd name="connsiteX9-31129" fmla="*/ 247650 w 2213217"/>
                <a:gd name="connsiteY9-31130" fmla="*/ 3840345 h 7252515"/>
                <a:gd name="connsiteX10-31131" fmla="*/ 377244 w 2213217"/>
                <a:gd name="connsiteY10-31132" fmla="*/ 3984422 h 7252515"/>
                <a:gd name="connsiteX11-31133" fmla="*/ 434725 w 2213217"/>
                <a:gd name="connsiteY11-31134" fmla="*/ 4229457 h 7252515"/>
                <a:gd name="connsiteX12-31135" fmla="*/ 495932 w 2213217"/>
                <a:gd name="connsiteY12-31136" fmla="*/ 4629539 h 7252515"/>
                <a:gd name="connsiteX13-31137" fmla="*/ 504586 w 2213217"/>
                <a:gd name="connsiteY13-31138" fmla="*/ 4793958 h 7252515"/>
                <a:gd name="connsiteX14-31139" fmla="*/ 490672 w 2213217"/>
                <a:gd name="connsiteY14-31140" fmla="*/ 4980881 h 7252515"/>
                <a:gd name="connsiteX15-31141" fmla="*/ 458942 w 2213217"/>
                <a:gd name="connsiteY15-31142" fmla="*/ 5126491 h 7252515"/>
                <a:gd name="connsiteX16-31143" fmla="*/ 383013 w 2213217"/>
                <a:gd name="connsiteY16-31144" fmla="*/ 6154049 h 7252515"/>
                <a:gd name="connsiteX17-31145" fmla="*/ 348398 w 2213217"/>
                <a:gd name="connsiteY17-31146" fmla="*/ 6604338 h 7252515"/>
                <a:gd name="connsiteX18-31147" fmla="*/ 420242 w 2213217"/>
                <a:gd name="connsiteY18-31148" fmla="*/ 6827439 h 7252515"/>
                <a:gd name="connsiteX19-31149" fmla="*/ 367118 w 2213217"/>
                <a:gd name="connsiteY19-31150" fmla="*/ 6982453 h 7252515"/>
                <a:gd name="connsiteX20-31151" fmla="*/ 605514 w 2213217"/>
                <a:gd name="connsiteY20-31152" fmla="*/ 7244526 h 7252515"/>
                <a:gd name="connsiteX21-31153" fmla="*/ 958269 w 2213217"/>
                <a:gd name="connsiteY21-31154" fmla="*/ 7136926 h 7252515"/>
                <a:gd name="connsiteX22-31155" fmla="*/ 724772 w 2213217"/>
                <a:gd name="connsiteY22-31156" fmla="*/ 6844746 h 7252515"/>
                <a:gd name="connsiteX23-31157" fmla="*/ 753076 w 2213217"/>
                <a:gd name="connsiteY23-31158" fmla="*/ 6579789 h 7252515"/>
                <a:gd name="connsiteX24-31159" fmla="*/ 738924 w 2213217"/>
                <a:gd name="connsiteY24-31160" fmla="*/ 6250170 h 7252515"/>
                <a:gd name="connsiteX25-31161" fmla="*/ 856500 w 2213217"/>
                <a:gd name="connsiteY25-31162" fmla="*/ 5489132 h 7252515"/>
                <a:gd name="connsiteX26-31163" fmla="*/ 906017 w 2213217"/>
                <a:gd name="connsiteY26-31164" fmla="*/ 5380240 h 7252515"/>
                <a:gd name="connsiteX27-31165" fmla="*/ 898504 w 2213217"/>
                <a:gd name="connsiteY27-31166" fmla="*/ 5308938 h 7252515"/>
                <a:gd name="connsiteX28-31167" fmla="*/ 971550 w 2213217"/>
                <a:gd name="connsiteY28-31168" fmla="*/ 5211945 h 7252515"/>
                <a:gd name="connsiteX29-31169" fmla="*/ 973564 w 2213217"/>
                <a:gd name="connsiteY29-31170" fmla="*/ 5069070 h 7252515"/>
                <a:gd name="connsiteX30-31171" fmla="*/ 1129719 w 2213217"/>
                <a:gd name="connsiteY30-31172" fmla="*/ 4378373 h 7252515"/>
                <a:gd name="connsiteX31-31173" fmla="*/ 1276350 w 2213217"/>
                <a:gd name="connsiteY31-31174" fmla="*/ 4649970 h 7252515"/>
                <a:gd name="connsiteX32-31175" fmla="*/ 1341012 w 2213217"/>
                <a:gd name="connsiteY32-31176" fmla="*/ 4880042 h 7252515"/>
                <a:gd name="connsiteX33-31177" fmla="*/ 1310424 w 2213217"/>
                <a:gd name="connsiteY33-31178" fmla="*/ 4973880 h 7252515"/>
                <a:gd name="connsiteX34-31179" fmla="*/ 1354293 w 2213217"/>
                <a:gd name="connsiteY34-31180" fmla="*/ 5113209 h 7252515"/>
                <a:gd name="connsiteX35-31181" fmla="*/ 1262198 w 2213217"/>
                <a:gd name="connsiteY35-31182" fmla="*/ 5554244 h 7252515"/>
                <a:gd name="connsiteX36-31183" fmla="*/ 1263220 w 2213217"/>
                <a:gd name="connsiteY36-31184" fmla="*/ 6360264 h 7252515"/>
                <a:gd name="connsiteX37-31185" fmla="*/ 1336385 w 2213217"/>
                <a:gd name="connsiteY37-31186" fmla="*/ 6540277 h 7252515"/>
                <a:gd name="connsiteX38-31187" fmla="*/ 1285605 w 2213217"/>
                <a:gd name="connsiteY38-31188" fmla="*/ 6741714 h 7252515"/>
                <a:gd name="connsiteX39-31189" fmla="*/ 1303783 w 2213217"/>
                <a:gd name="connsiteY39-31190" fmla="*/ 6828040 h 7252515"/>
                <a:gd name="connsiteX40-31191" fmla="*/ 1313579 w 2213217"/>
                <a:gd name="connsiteY40-31192" fmla="*/ 7020824 h 7252515"/>
                <a:gd name="connsiteX41-31193" fmla="*/ 1760353 w 2213217"/>
                <a:gd name="connsiteY41-31194" fmla="*/ 7189119 h 7252515"/>
                <a:gd name="connsiteX42-31195" fmla="*/ 2189006 w 2213217"/>
                <a:gd name="connsiteY42-31196" fmla="*/ 7199125 h 7252515"/>
                <a:gd name="connsiteX43-31197" fmla="*/ 2171850 w 2213217"/>
                <a:gd name="connsiteY43-31198" fmla="*/ 7046786 h 7252515"/>
                <a:gd name="connsiteX44-31199" fmla="*/ 1687247 w 2213217"/>
                <a:gd name="connsiteY44-31200" fmla="*/ 6680449 h 7252515"/>
                <a:gd name="connsiteX45-31201" fmla="*/ 1708130 w 2213217"/>
                <a:gd name="connsiteY45-31202" fmla="*/ 6550072 h 7252515"/>
                <a:gd name="connsiteX46-31203" fmla="*/ 1668617 w 2213217"/>
                <a:gd name="connsiteY46-31204" fmla="*/ 6451067 h 7252515"/>
                <a:gd name="connsiteX47-31205" fmla="*/ 1657350 w 2213217"/>
                <a:gd name="connsiteY47-31206" fmla="*/ 6250170 h 7252515"/>
                <a:gd name="connsiteX48-31207" fmla="*/ 1679014 w 2213217"/>
                <a:gd name="connsiteY48-31208" fmla="*/ 5979714 h 7252515"/>
                <a:gd name="connsiteX49-31209" fmla="*/ 1727631 w 2213217"/>
                <a:gd name="connsiteY49-31210" fmla="*/ 5512209 h 7252515"/>
                <a:gd name="connsiteX50-31211" fmla="*/ 1739049 w 2213217"/>
                <a:gd name="connsiteY50-31212" fmla="*/ 5363804 h 7252515"/>
                <a:gd name="connsiteX51-31213" fmla="*/ 1797611 w 2213217"/>
                <a:gd name="connsiteY51-31214" fmla="*/ 5317321 h 7252515"/>
                <a:gd name="connsiteX52-31215" fmla="*/ 1884207 w 2213217"/>
                <a:gd name="connsiteY52-31216" fmla="*/ 5097645 h 7252515"/>
                <a:gd name="connsiteX53-31217" fmla="*/ 1909357 w 2213217"/>
                <a:gd name="connsiteY53-31218" fmla="*/ 4805496 h 7252515"/>
                <a:gd name="connsiteX54-31219" fmla="*/ 1900373 w 2213217"/>
                <a:gd name="connsiteY54-31220" fmla="*/ 4348776 h 7252515"/>
                <a:gd name="connsiteX55-31221" fmla="*/ 1881052 w 2213217"/>
                <a:gd name="connsiteY55-31222" fmla="*/ 3902573 h 7252515"/>
                <a:gd name="connsiteX56-31223" fmla="*/ 1855362 w 2213217"/>
                <a:gd name="connsiteY56-31224" fmla="*/ 3584643 h 7252515"/>
                <a:gd name="connsiteX57-31225" fmla="*/ 2056257 w 2213217"/>
                <a:gd name="connsiteY57-31226" fmla="*/ 2654077 h 7252515"/>
                <a:gd name="connsiteX58-31227" fmla="*/ 2042707 w 2213217"/>
                <a:gd name="connsiteY58-31228" fmla="*/ 2404684 h 7252515"/>
                <a:gd name="connsiteX59-31229" fmla="*/ 1981200 w 2213217"/>
                <a:gd name="connsiteY59-31230" fmla="*/ 1864914 h 7252515"/>
                <a:gd name="connsiteX60-31231" fmla="*/ 1936459 w 2213217"/>
                <a:gd name="connsiteY60-31232" fmla="*/ 1677029 h 7252515"/>
                <a:gd name="connsiteX61-31233" fmla="*/ 1922037 w 2213217"/>
                <a:gd name="connsiteY61-31234" fmla="*/ 1432534 h 7252515"/>
                <a:gd name="connsiteX62-31235" fmla="*/ 1874412 w 2213217"/>
                <a:gd name="connsiteY62-31236" fmla="*/ 1302338 h 7252515"/>
                <a:gd name="connsiteX63-31237" fmla="*/ 1407687 w 2213217"/>
                <a:gd name="connsiteY63-31238" fmla="*/ 1134975 h 7252515"/>
                <a:gd name="connsiteX64-31239" fmla="*/ 1309221 w 2213217"/>
                <a:gd name="connsiteY64-31240" fmla="*/ 1020075 h 7252515"/>
                <a:gd name="connsiteX65-31241" fmla="*/ 1365230 w 2213217"/>
                <a:gd name="connsiteY65-31242" fmla="*/ 821521 h 7252515"/>
                <a:gd name="connsiteX66-31243" fmla="*/ 1433407 w 2213217"/>
                <a:gd name="connsiteY66-31244" fmla="*/ 622909 h 7252515"/>
                <a:gd name="connsiteX67-31245" fmla="*/ 1444916 w 2213217"/>
                <a:gd name="connsiteY67-31246" fmla="*/ 380757 h 7252515"/>
                <a:gd name="connsiteX68-31247" fmla="*/ 1330946 w 2213217"/>
                <a:gd name="connsiteY68-31248" fmla="*/ 143773 h 7252515"/>
                <a:gd name="connsiteX69-31249" fmla="*/ 1063645 w 2213217"/>
                <a:gd name="connsiteY69-31250" fmla="*/ 568 h 7252515"/>
                <a:gd name="connsiteX0-31251" fmla="*/ 1063645 w 2213217"/>
                <a:gd name="connsiteY0-31252" fmla="*/ 568 h 7252515"/>
                <a:gd name="connsiteX1-31253" fmla="*/ 809625 w 2213217"/>
                <a:gd name="connsiteY1-31254" fmla="*/ 116070 h 7252515"/>
                <a:gd name="connsiteX2-31255" fmla="*/ 685800 w 2213217"/>
                <a:gd name="connsiteY2-31256" fmla="*/ 297045 h 7252515"/>
                <a:gd name="connsiteX3-31257" fmla="*/ 704850 w 2213217"/>
                <a:gd name="connsiteY3-31258" fmla="*/ 620895 h 7252515"/>
                <a:gd name="connsiteX4-31259" fmla="*/ 838200 w 2213217"/>
                <a:gd name="connsiteY4-31260" fmla="*/ 897120 h 7252515"/>
                <a:gd name="connsiteX5-31261" fmla="*/ 742950 w 2213217"/>
                <a:gd name="connsiteY5-31262" fmla="*/ 1011420 h 7252515"/>
                <a:gd name="connsiteX6-31263" fmla="*/ 133350 w 2213217"/>
                <a:gd name="connsiteY6-31264" fmla="*/ 1220970 h 7252515"/>
                <a:gd name="connsiteX7-31265" fmla="*/ 0 w 2213217"/>
                <a:gd name="connsiteY7-31266" fmla="*/ 2211570 h 7252515"/>
                <a:gd name="connsiteX8-31267" fmla="*/ 333375 w 2213217"/>
                <a:gd name="connsiteY8-31268" fmla="*/ 3106920 h 7252515"/>
                <a:gd name="connsiteX9-31269" fmla="*/ 247650 w 2213217"/>
                <a:gd name="connsiteY9-31270" fmla="*/ 3840345 h 7252515"/>
                <a:gd name="connsiteX10-31271" fmla="*/ 377244 w 2213217"/>
                <a:gd name="connsiteY10-31272" fmla="*/ 3984422 h 7252515"/>
                <a:gd name="connsiteX11-31273" fmla="*/ 434725 w 2213217"/>
                <a:gd name="connsiteY11-31274" fmla="*/ 4229457 h 7252515"/>
                <a:gd name="connsiteX12-31275" fmla="*/ 495932 w 2213217"/>
                <a:gd name="connsiteY12-31276" fmla="*/ 4629539 h 7252515"/>
                <a:gd name="connsiteX13-31277" fmla="*/ 504586 w 2213217"/>
                <a:gd name="connsiteY13-31278" fmla="*/ 4793958 h 7252515"/>
                <a:gd name="connsiteX14-31279" fmla="*/ 490672 w 2213217"/>
                <a:gd name="connsiteY14-31280" fmla="*/ 4980881 h 7252515"/>
                <a:gd name="connsiteX15-31281" fmla="*/ 458942 w 2213217"/>
                <a:gd name="connsiteY15-31282" fmla="*/ 5126491 h 7252515"/>
                <a:gd name="connsiteX16-31283" fmla="*/ 383013 w 2213217"/>
                <a:gd name="connsiteY16-31284" fmla="*/ 6154049 h 7252515"/>
                <a:gd name="connsiteX17-31285" fmla="*/ 348398 w 2213217"/>
                <a:gd name="connsiteY17-31286" fmla="*/ 6604338 h 7252515"/>
                <a:gd name="connsiteX18-31287" fmla="*/ 420242 w 2213217"/>
                <a:gd name="connsiteY18-31288" fmla="*/ 6827439 h 7252515"/>
                <a:gd name="connsiteX19-31289" fmla="*/ 367118 w 2213217"/>
                <a:gd name="connsiteY19-31290" fmla="*/ 6982453 h 7252515"/>
                <a:gd name="connsiteX20-31291" fmla="*/ 605514 w 2213217"/>
                <a:gd name="connsiteY20-31292" fmla="*/ 7244526 h 7252515"/>
                <a:gd name="connsiteX21-31293" fmla="*/ 958269 w 2213217"/>
                <a:gd name="connsiteY21-31294" fmla="*/ 7136926 h 7252515"/>
                <a:gd name="connsiteX22-31295" fmla="*/ 724772 w 2213217"/>
                <a:gd name="connsiteY22-31296" fmla="*/ 6844746 h 7252515"/>
                <a:gd name="connsiteX23-31297" fmla="*/ 753076 w 2213217"/>
                <a:gd name="connsiteY23-31298" fmla="*/ 6579789 h 7252515"/>
                <a:gd name="connsiteX24-31299" fmla="*/ 738924 w 2213217"/>
                <a:gd name="connsiteY24-31300" fmla="*/ 6250170 h 7252515"/>
                <a:gd name="connsiteX25-31301" fmla="*/ 856500 w 2213217"/>
                <a:gd name="connsiteY25-31302" fmla="*/ 5489132 h 7252515"/>
                <a:gd name="connsiteX26-31303" fmla="*/ 906017 w 2213217"/>
                <a:gd name="connsiteY26-31304" fmla="*/ 5380240 h 7252515"/>
                <a:gd name="connsiteX27-31305" fmla="*/ 898504 w 2213217"/>
                <a:gd name="connsiteY27-31306" fmla="*/ 5308938 h 7252515"/>
                <a:gd name="connsiteX28-31307" fmla="*/ 971550 w 2213217"/>
                <a:gd name="connsiteY28-31308" fmla="*/ 5211945 h 7252515"/>
                <a:gd name="connsiteX29-31309" fmla="*/ 973564 w 2213217"/>
                <a:gd name="connsiteY29-31310" fmla="*/ 5069070 h 7252515"/>
                <a:gd name="connsiteX30-31311" fmla="*/ 1129719 w 2213217"/>
                <a:gd name="connsiteY30-31312" fmla="*/ 4378373 h 7252515"/>
                <a:gd name="connsiteX31-31313" fmla="*/ 1276350 w 2213217"/>
                <a:gd name="connsiteY31-31314" fmla="*/ 4649970 h 7252515"/>
                <a:gd name="connsiteX32-31315" fmla="*/ 1341012 w 2213217"/>
                <a:gd name="connsiteY32-31316" fmla="*/ 4880042 h 7252515"/>
                <a:gd name="connsiteX33-31317" fmla="*/ 1310424 w 2213217"/>
                <a:gd name="connsiteY33-31318" fmla="*/ 4973880 h 7252515"/>
                <a:gd name="connsiteX34-31319" fmla="*/ 1354293 w 2213217"/>
                <a:gd name="connsiteY34-31320" fmla="*/ 5113209 h 7252515"/>
                <a:gd name="connsiteX35-31321" fmla="*/ 1262198 w 2213217"/>
                <a:gd name="connsiteY35-31322" fmla="*/ 5554244 h 7252515"/>
                <a:gd name="connsiteX36-31323" fmla="*/ 1263220 w 2213217"/>
                <a:gd name="connsiteY36-31324" fmla="*/ 6360264 h 7252515"/>
                <a:gd name="connsiteX37-31325" fmla="*/ 1336385 w 2213217"/>
                <a:gd name="connsiteY37-31326" fmla="*/ 6540277 h 7252515"/>
                <a:gd name="connsiteX38-31327" fmla="*/ 1285605 w 2213217"/>
                <a:gd name="connsiteY38-31328" fmla="*/ 6741714 h 7252515"/>
                <a:gd name="connsiteX39-31329" fmla="*/ 1303783 w 2213217"/>
                <a:gd name="connsiteY39-31330" fmla="*/ 6828040 h 7252515"/>
                <a:gd name="connsiteX40-31331" fmla="*/ 1313579 w 2213217"/>
                <a:gd name="connsiteY40-31332" fmla="*/ 7020824 h 7252515"/>
                <a:gd name="connsiteX41-31333" fmla="*/ 1760353 w 2213217"/>
                <a:gd name="connsiteY41-31334" fmla="*/ 7189119 h 7252515"/>
                <a:gd name="connsiteX42-31335" fmla="*/ 2189006 w 2213217"/>
                <a:gd name="connsiteY42-31336" fmla="*/ 7199125 h 7252515"/>
                <a:gd name="connsiteX43-31337" fmla="*/ 2171850 w 2213217"/>
                <a:gd name="connsiteY43-31338" fmla="*/ 7046786 h 7252515"/>
                <a:gd name="connsiteX44-31339" fmla="*/ 1687247 w 2213217"/>
                <a:gd name="connsiteY44-31340" fmla="*/ 6680449 h 7252515"/>
                <a:gd name="connsiteX45-31341" fmla="*/ 1708130 w 2213217"/>
                <a:gd name="connsiteY45-31342" fmla="*/ 6550072 h 7252515"/>
                <a:gd name="connsiteX46-31343" fmla="*/ 1668617 w 2213217"/>
                <a:gd name="connsiteY46-31344" fmla="*/ 6451067 h 7252515"/>
                <a:gd name="connsiteX47-31345" fmla="*/ 1657350 w 2213217"/>
                <a:gd name="connsiteY47-31346" fmla="*/ 6250170 h 7252515"/>
                <a:gd name="connsiteX48-31347" fmla="*/ 1679014 w 2213217"/>
                <a:gd name="connsiteY48-31348" fmla="*/ 5979714 h 7252515"/>
                <a:gd name="connsiteX49-31349" fmla="*/ 1727631 w 2213217"/>
                <a:gd name="connsiteY49-31350" fmla="*/ 5512209 h 7252515"/>
                <a:gd name="connsiteX50-31351" fmla="*/ 1739049 w 2213217"/>
                <a:gd name="connsiteY50-31352" fmla="*/ 5363804 h 7252515"/>
                <a:gd name="connsiteX51-31353" fmla="*/ 1797611 w 2213217"/>
                <a:gd name="connsiteY51-31354" fmla="*/ 5317321 h 7252515"/>
                <a:gd name="connsiteX52-31355" fmla="*/ 1884207 w 2213217"/>
                <a:gd name="connsiteY52-31356" fmla="*/ 5097645 h 7252515"/>
                <a:gd name="connsiteX53-31357" fmla="*/ 1909357 w 2213217"/>
                <a:gd name="connsiteY53-31358" fmla="*/ 4805496 h 7252515"/>
                <a:gd name="connsiteX54-31359" fmla="*/ 1900373 w 2213217"/>
                <a:gd name="connsiteY54-31360" fmla="*/ 4348776 h 7252515"/>
                <a:gd name="connsiteX55-31361" fmla="*/ 1881052 w 2213217"/>
                <a:gd name="connsiteY55-31362" fmla="*/ 3902573 h 7252515"/>
                <a:gd name="connsiteX56-31363" fmla="*/ 1855362 w 2213217"/>
                <a:gd name="connsiteY56-31364" fmla="*/ 3584643 h 7252515"/>
                <a:gd name="connsiteX57-31365" fmla="*/ 2056257 w 2213217"/>
                <a:gd name="connsiteY57-31366" fmla="*/ 2654077 h 7252515"/>
                <a:gd name="connsiteX58-31367" fmla="*/ 2042707 w 2213217"/>
                <a:gd name="connsiteY58-31368" fmla="*/ 2404684 h 7252515"/>
                <a:gd name="connsiteX59-31369" fmla="*/ 1981200 w 2213217"/>
                <a:gd name="connsiteY59-31370" fmla="*/ 1864914 h 7252515"/>
                <a:gd name="connsiteX60-31371" fmla="*/ 1936459 w 2213217"/>
                <a:gd name="connsiteY60-31372" fmla="*/ 1677029 h 7252515"/>
                <a:gd name="connsiteX61-31373" fmla="*/ 1922037 w 2213217"/>
                <a:gd name="connsiteY61-31374" fmla="*/ 1432534 h 7252515"/>
                <a:gd name="connsiteX62-31375" fmla="*/ 1874412 w 2213217"/>
                <a:gd name="connsiteY62-31376" fmla="*/ 1302338 h 7252515"/>
                <a:gd name="connsiteX63-31377" fmla="*/ 1407687 w 2213217"/>
                <a:gd name="connsiteY63-31378" fmla="*/ 1134975 h 7252515"/>
                <a:gd name="connsiteX64-31379" fmla="*/ 1309221 w 2213217"/>
                <a:gd name="connsiteY64-31380" fmla="*/ 1020075 h 7252515"/>
                <a:gd name="connsiteX65-31381" fmla="*/ 1365230 w 2213217"/>
                <a:gd name="connsiteY65-31382" fmla="*/ 821521 h 7252515"/>
                <a:gd name="connsiteX66-31383" fmla="*/ 1433407 w 2213217"/>
                <a:gd name="connsiteY66-31384" fmla="*/ 622909 h 7252515"/>
                <a:gd name="connsiteX67-31385" fmla="*/ 1444916 w 2213217"/>
                <a:gd name="connsiteY67-31386" fmla="*/ 380757 h 7252515"/>
                <a:gd name="connsiteX68-31387" fmla="*/ 1330946 w 2213217"/>
                <a:gd name="connsiteY68-31388" fmla="*/ 143773 h 7252515"/>
                <a:gd name="connsiteX69-31389" fmla="*/ 1063645 w 2213217"/>
                <a:gd name="connsiteY69-31390" fmla="*/ 568 h 7252515"/>
                <a:gd name="connsiteX0-31391" fmla="*/ 1063645 w 2213217"/>
                <a:gd name="connsiteY0-31392" fmla="*/ 568 h 7252515"/>
                <a:gd name="connsiteX1-31393" fmla="*/ 809625 w 2213217"/>
                <a:gd name="connsiteY1-31394" fmla="*/ 116070 h 7252515"/>
                <a:gd name="connsiteX2-31395" fmla="*/ 685800 w 2213217"/>
                <a:gd name="connsiteY2-31396" fmla="*/ 297045 h 7252515"/>
                <a:gd name="connsiteX3-31397" fmla="*/ 704850 w 2213217"/>
                <a:gd name="connsiteY3-31398" fmla="*/ 620895 h 7252515"/>
                <a:gd name="connsiteX4-31399" fmla="*/ 838200 w 2213217"/>
                <a:gd name="connsiteY4-31400" fmla="*/ 897120 h 7252515"/>
                <a:gd name="connsiteX5-31401" fmla="*/ 742950 w 2213217"/>
                <a:gd name="connsiteY5-31402" fmla="*/ 1011420 h 7252515"/>
                <a:gd name="connsiteX6-31403" fmla="*/ 133350 w 2213217"/>
                <a:gd name="connsiteY6-31404" fmla="*/ 1220970 h 7252515"/>
                <a:gd name="connsiteX7-31405" fmla="*/ 0 w 2213217"/>
                <a:gd name="connsiteY7-31406" fmla="*/ 2211570 h 7252515"/>
                <a:gd name="connsiteX8-31407" fmla="*/ 333375 w 2213217"/>
                <a:gd name="connsiteY8-31408" fmla="*/ 3106920 h 7252515"/>
                <a:gd name="connsiteX9-31409" fmla="*/ 247650 w 2213217"/>
                <a:gd name="connsiteY9-31410" fmla="*/ 3840345 h 7252515"/>
                <a:gd name="connsiteX10-31411" fmla="*/ 377244 w 2213217"/>
                <a:gd name="connsiteY10-31412" fmla="*/ 3984422 h 7252515"/>
                <a:gd name="connsiteX11-31413" fmla="*/ 434725 w 2213217"/>
                <a:gd name="connsiteY11-31414" fmla="*/ 4229457 h 7252515"/>
                <a:gd name="connsiteX12-31415" fmla="*/ 495932 w 2213217"/>
                <a:gd name="connsiteY12-31416" fmla="*/ 4629539 h 7252515"/>
                <a:gd name="connsiteX13-31417" fmla="*/ 504586 w 2213217"/>
                <a:gd name="connsiteY13-31418" fmla="*/ 4793958 h 7252515"/>
                <a:gd name="connsiteX14-31419" fmla="*/ 490672 w 2213217"/>
                <a:gd name="connsiteY14-31420" fmla="*/ 4980881 h 7252515"/>
                <a:gd name="connsiteX15-31421" fmla="*/ 458942 w 2213217"/>
                <a:gd name="connsiteY15-31422" fmla="*/ 5126491 h 7252515"/>
                <a:gd name="connsiteX16-31423" fmla="*/ 383013 w 2213217"/>
                <a:gd name="connsiteY16-31424" fmla="*/ 6154049 h 7252515"/>
                <a:gd name="connsiteX17-31425" fmla="*/ 348398 w 2213217"/>
                <a:gd name="connsiteY17-31426" fmla="*/ 6604338 h 7252515"/>
                <a:gd name="connsiteX18-31427" fmla="*/ 420242 w 2213217"/>
                <a:gd name="connsiteY18-31428" fmla="*/ 6827439 h 7252515"/>
                <a:gd name="connsiteX19-31429" fmla="*/ 367118 w 2213217"/>
                <a:gd name="connsiteY19-31430" fmla="*/ 6982453 h 7252515"/>
                <a:gd name="connsiteX20-31431" fmla="*/ 605514 w 2213217"/>
                <a:gd name="connsiteY20-31432" fmla="*/ 7244526 h 7252515"/>
                <a:gd name="connsiteX21-31433" fmla="*/ 958269 w 2213217"/>
                <a:gd name="connsiteY21-31434" fmla="*/ 7136926 h 7252515"/>
                <a:gd name="connsiteX22-31435" fmla="*/ 724772 w 2213217"/>
                <a:gd name="connsiteY22-31436" fmla="*/ 6844746 h 7252515"/>
                <a:gd name="connsiteX23-31437" fmla="*/ 753076 w 2213217"/>
                <a:gd name="connsiteY23-31438" fmla="*/ 6579789 h 7252515"/>
                <a:gd name="connsiteX24-31439" fmla="*/ 738924 w 2213217"/>
                <a:gd name="connsiteY24-31440" fmla="*/ 6250170 h 7252515"/>
                <a:gd name="connsiteX25-31441" fmla="*/ 856500 w 2213217"/>
                <a:gd name="connsiteY25-31442" fmla="*/ 5489132 h 7252515"/>
                <a:gd name="connsiteX26-31443" fmla="*/ 906017 w 2213217"/>
                <a:gd name="connsiteY26-31444" fmla="*/ 5380240 h 7252515"/>
                <a:gd name="connsiteX27-31445" fmla="*/ 898504 w 2213217"/>
                <a:gd name="connsiteY27-31446" fmla="*/ 5308938 h 7252515"/>
                <a:gd name="connsiteX28-31447" fmla="*/ 971550 w 2213217"/>
                <a:gd name="connsiteY28-31448" fmla="*/ 5211945 h 7252515"/>
                <a:gd name="connsiteX29-31449" fmla="*/ 973564 w 2213217"/>
                <a:gd name="connsiteY29-31450" fmla="*/ 5069070 h 7252515"/>
                <a:gd name="connsiteX30-31451" fmla="*/ 1129719 w 2213217"/>
                <a:gd name="connsiteY30-31452" fmla="*/ 4378373 h 7252515"/>
                <a:gd name="connsiteX31-31453" fmla="*/ 1276350 w 2213217"/>
                <a:gd name="connsiteY31-31454" fmla="*/ 4649970 h 7252515"/>
                <a:gd name="connsiteX32-31455" fmla="*/ 1341012 w 2213217"/>
                <a:gd name="connsiteY32-31456" fmla="*/ 4880042 h 7252515"/>
                <a:gd name="connsiteX33-31457" fmla="*/ 1310424 w 2213217"/>
                <a:gd name="connsiteY33-31458" fmla="*/ 4973880 h 7252515"/>
                <a:gd name="connsiteX34-31459" fmla="*/ 1354293 w 2213217"/>
                <a:gd name="connsiteY34-31460" fmla="*/ 5113209 h 7252515"/>
                <a:gd name="connsiteX35-31461" fmla="*/ 1262198 w 2213217"/>
                <a:gd name="connsiteY35-31462" fmla="*/ 5554244 h 7252515"/>
                <a:gd name="connsiteX36-31463" fmla="*/ 1263220 w 2213217"/>
                <a:gd name="connsiteY36-31464" fmla="*/ 6360264 h 7252515"/>
                <a:gd name="connsiteX37-31465" fmla="*/ 1336385 w 2213217"/>
                <a:gd name="connsiteY37-31466" fmla="*/ 6540277 h 7252515"/>
                <a:gd name="connsiteX38-31467" fmla="*/ 1285605 w 2213217"/>
                <a:gd name="connsiteY38-31468" fmla="*/ 6741714 h 7252515"/>
                <a:gd name="connsiteX39-31469" fmla="*/ 1303783 w 2213217"/>
                <a:gd name="connsiteY39-31470" fmla="*/ 6828040 h 7252515"/>
                <a:gd name="connsiteX40-31471" fmla="*/ 1313579 w 2213217"/>
                <a:gd name="connsiteY40-31472" fmla="*/ 7020824 h 7252515"/>
                <a:gd name="connsiteX41-31473" fmla="*/ 1760353 w 2213217"/>
                <a:gd name="connsiteY41-31474" fmla="*/ 7189119 h 7252515"/>
                <a:gd name="connsiteX42-31475" fmla="*/ 2189006 w 2213217"/>
                <a:gd name="connsiteY42-31476" fmla="*/ 7199125 h 7252515"/>
                <a:gd name="connsiteX43-31477" fmla="*/ 2171850 w 2213217"/>
                <a:gd name="connsiteY43-31478" fmla="*/ 7046786 h 7252515"/>
                <a:gd name="connsiteX44-31479" fmla="*/ 1687247 w 2213217"/>
                <a:gd name="connsiteY44-31480" fmla="*/ 6680449 h 7252515"/>
                <a:gd name="connsiteX45-31481" fmla="*/ 1708130 w 2213217"/>
                <a:gd name="connsiteY45-31482" fmla="*/ 6550072 h 7252515"/>
                <a:gd name="connsiteX46-31483" fmla="*/ 1668617 w 2213217"/>
                <a:gd name="connsiteY46-31484" fmla="*/ 6451067 h 7252515"/>
                <a:gd name="connsiteX47-31485" fmla="*/ 1657350 w 2213217"/>
                <a:gd name="connsiteY47-31486" fmla="*/ 6250170 h 7252515"/>
                <a:gd name="connsiteX48-31487" fmla="*/ 1679014 w 2213217"/>
                <a:gd name="connsiteY48-31488" fmla="*/ 5979714 h 7252515"/>
                <a:gd name="connsiteX49-31489" fmla="*/ 1727631 w 2213217"/>
                <a:gd name="connsiteY49-31490" fmla="*/ 5512209 h 7252515"/>
                <a:gd name="connsiteX50-31491" fmla="*/ 1739049 w 2213217"/>
                <a:gd name="connsiteY50-31492" fmla="*/ 5363804 h 7252515"/>
                <a:gd name="connsiteX51-31493" fmla="*/ 1797611 w 2213217"/>
                <a:gd name="connsiteY51-31494" fmla="*/ 5317321 h 7252515"/>
                <a:gd name="connsiteX52-31495" fmla="*/ 1884207 w 2213217"/>
                <a:gd name="connsiteY52-31496" fmla="*/ 5097645 h 7252515"/>
                <a:gd name="connsiteX53-31497" fmla="*/ 1909357 w 2213217"/>
                <a:gd name="connsiteY53-31498" fmla="*/ 4805496 h 7252515"/>
                <a:gd name="connsiteX54-31499" fmla="*/ 1900373 w 2213217"/>
                <a:gd name="connsiteY54-31500" fmla="*/ 4348776 h 7252515"/>
                <a:gd name="connsiteX55-31501" fmla="*/ 1881052 w 2213217"/>
                <a:gd name="connsiteY55-31502" fmla="*/ 3902573 h 7252515"/>
                <a:gd name="connsiteX56-31503" fmla="*/ 1855362 w 2213217"/>
                <a:gd name="connsiteY56-31504" fmla="*/ 3584643 h 7252515"/>
                <a:gd name="connsiteX57-31505" fmla="*/ 2056257 w 2213217"/>
                <a:gd name="connsiteY57-31506" fmla="*/ 2654077 h 7252515"/>
                <a:gd name="connsiteX58-31507" fmla="*/ 2042707 w 2213217"/>
                <a:gd name="connsiteY58-31508" fmla="*/ 2404684 h 7252515"/>
                <a:gd name="connsiteX59-31509" fmla="*/ 1981200 w 2213217"/>
                <a:gd name="connsiteY59-31510" fmla="*/ 1864914 h 7252515"/>
                <a:gd name="connsiteX60-31511" fmla="*/ 1936459 w 2213217"/>
                <a:gd name="connsiteY60-31512" fmla="*/ 1677029 h 7252515"/>
                <a:gd name="connsiteX61-31513" fmla="*/ 1922037 w 2213217"/>
                <a:gd name="connsiteY61-31514" fmla="*/ 1432534 h 7252515"/>
                <a:gd name="connsiteX62-31515" fmla="*/ 1874412 w 2213217"/>
                <a:gd name="connsiteY62-31516" fmla="*/ 1302338 h 7252515"/>
                <a:gd name="connsiteX63-31517" fmla="*/ 1407687 w 2213217"/>
                <a:gd name="connsiteY63-31518" fmla="*/ 1134975 h 7252515"/>
                <a:gd name="connsiteX64-31519" fmla="*/ 1309221 w 2213217"/>
                <a:gd name="connsiteY64-31520" fmla="*/ 1020075 h 7252515"/>
                <a:gd name="connsiteX65-31521" fmla="*/ 1365230 w 2213217"/>
                <a:gd name="connsiteY65-31522" fmla="*/ 821521 h 7252515"/>
                <a:gd name="connsiteX66-31523" fmla="*/ 1433407 w 2213217"/>
                <a:gd name="connsiteY66-31524" fmla="*/ 622909 h 7252515"/>
                <a:gd name="connsiteX67-31525" fmla="*/ 1444916 w 2213217"/>
                <a:gd name="connsiteY67-31526" fmla="*/ 380757 h 7252515"/>
                <a:gd name="connsiteX68-31527" fmla="*/ 1330946 w 2213217"/>
                <a:gd name="connsiteY68-31528" fmla="*/ 143773 h 7252515"/>
                <a:gd name="connsiteX69-31529" fmla="*/ 1063645 w 2213217"/>
                <a:gd name="connsiteY69-31530" fmla="*/ 568 h 7252515"/>
                <a:gd name="connsiteX0-31531" fmla="*/ 1063645 w 2213217"/>
                <a:gd name="connsiteY0-31532" fmla="*/ 568 h 7252515"/>
                <a:gd name="connsiteX1-31533" fmla="*/ 809625 w 2213217"/>
                <a:gd name="connsiteY1-31534" fmla="*/ 116070 h 7252515"/>
                <a:gd name="connsiteX2-31535" fmla="*/ 685800 w 2213217"/>
                <a:gd name="connsiteY2-31536" fmla="*/ 297045 h 7252515"/>
                <a:gd name="connsiteX3-31537" fmla="*/ 704850 w 2213217"/>
                <a:gd name="connsiteY3-31538" fmla="*/ 620895 h 7252515"/>
                <a:gd name="connsiteX4-31539" fmla="*/ 838200 w 2213217"/>
                <a:gd name="connsiteY4-31540" fmla="*/ 897120 h 7252515"/>
                <a:gd name="connsiteX5-31541" fmla="*/ 742950 w 2213217"/>
                <a:gd name="connsiteY5-31542" fmla="*/ 1011420 h 7252515"/>
                <a:gd name="connsiteX6-31543" fmla="*/ 133350 w 2213217"/>
                <a:gd name="connsiteY6-31544" fmla="*/ 1220970 h 7252515"/>
                <a:gd name="connsiteX7-31545" fmla="*/ 0 w 2213217"/>
                <a:gd name="connsiteY7-31546" fmla="*/ 2211570 h 7252515"/>
                <a:gd name="connsiteX8-31547" fmla="*/ 333375 w 2213217"/>
                <a:gd name="connsiteY8-31548" fmla="*/ 3106920 h 7252515"/>
                <a:gd name="connsiteX9-31549" fmla="*/ 247650 w 2213217"/>
                <a:gd name="connsiteY9-31550" fmla="*/ 3840345 h 7252515"/>
                <a:gd name="connsiteX10-31551" fmla="*/ 377244 w 2213217"/>
                <a:gd name="connsiteY10-31552" fmla="*/ 3984422 h 7252515"/>
                <a:gd name="connsiteX11-31553" fmla="*/ 434725 w 2213217"/>
                <a:gd name="connsiteY11-31554" fmla="*/ 4229457 h 7252515"/>
                <a:gd name="connsiteX12-31555" fmla="*/ 495932 w 2213217"/>
                <a:gd name="connsiteY12-31556" fmla="*/ 4629539 h 7252515"/>
                <a:gd name="connsiteX13-31557" fmla="*/ 504586 w 2213217"/>
                <a:gd name="connsiteY13-31558" fmla="*/ 4793958 h 7252515"/>
                <a:gd name="connsiteX14-31559" fmla="*/ 490672 w 2213217"/>
                <a:gd name="connsiteY14-31560" fmla="*/ 4980881 h 7252515"/>
                <a:gd name="connsiteX15-31561" fmla="*/ 458942 w 2213217"/>
                <a:gd name="connsiteY15-31562" fmla="*/ 5126491 h 7252515"/>
                <a:gd name="connsiteX16-31563" fmla="*/ 383013 w 2213217"/>
                <a:gd name="connsiteY16-31564" fmla="*/ 6154049 h 7252515"/>
                <a:gd name="connsiteX17-31565" fmla="*/ 348398 w 2213217"/>
                <a:gd name="connsiteY17-31566" fmla="*/ 6604338 h 7252515"/>
                <a:gd name="connsiteX18-31567" fmla="*/ 420242 w 2213217"/>
                <a:gd name="connsiteY18-31568" fmla="*/ 6827439 h 7252515"/>
                <a:gd name="connsiteX19-31569" fmla="*/ 367118 w 2213217"/>
                <a:gd name="connsiteY19-31570" fmla="*/ 6982453 h 7252515"/>
                <a:gd name="connsiteX20-31571" fmla="*/ 605514 w 2213217"/>
                <a:gd name="connsiteY20-31572" fmla="*/ 7244526 h 7252515"/>
                <a:gd name="connsiteX21-31573" fmla="*/ 958269 w 2213217"/>
                <a:gd name="connsiteY21-31574" fmla="*/ 7136926 h 7252515"/>
                <a:gd name="connsiteX22-31575" fmla="*/ 724772 w 2213217"/>
                <a:gd name="connsiteY22-31576" fmla="*/ 6844746 h 7252515"/>
                <a:gd name="connsiteX23-31577" fmla="*/ 753076 w 2213217"/>
                <a:gd name="connsiteY23-31578" fmla="*/ 6579789 h 7252515"/>
                <a:gd name="connsiteX24-31579" fmla="*/ 738924 w 2213217"/>
                <a:gd name="connsiteY24-31580" fmla="*/ 6250170 h 7252515"/>
                <a:gd name="connsiteX25-31581" fmla="*/ 856500 w 2213217"/>
                <a:gd name="connsiteY25-31582" fmla="*/ 5489132 h 7252515"/>
                <a:gd name="connsiteX26-31583" fmla="*/ 906017 w 2213217"/>
                <a:gd name="connsiteY26-31584" fmla="*/ 5380240 h 7252515"/>
                <a:gd name="connsiteX27-31585" fmla="*/ 898504 w 2213217"/>
                <a:gd name="connsiteY27-31586" fmla="*/ 5308938 h 7252515"/>
                <a:gd name="connsiteX28-31587" fmla="*/ 971550 w 2213217"/>
                <a:gd name="connsiteY28-31588" fmla="*/ 5211945 h 7252515"/>
                <a:gd name="connsiteX29-31589" fmla="*/ 973564 w 2213217"/>
                <a:gd name="connsiteY29-31590" fmla="*/ 5069070 h 7252515"/>
                <a:gd name="connsiteX30-31591" fmla="*/ 1129719 w 2213217"/>
                <a:gd name="connsiteY30-31592" fmla="*/ 4378373 h 7252515"/>
                <a:gd name="connsiteX31-31593" fmla="*/ 1276350 w 2213217"/>
                <a:gd name="connsiteY31-31594" fmla="*/ 4649970 h 7252515"/>
                <a:gd name="connsiteX32-31595" fmla="*/ 1341012 w 2213217"/>
                <a:gd name="connsiteY32-31596" fmla="*/ 4880042 h 7252515"/>
                <a:gd name="connsiteX33-31597" fmla="*/ 1310424 w 2213217"/>
                <a:gd name="connsiteY33-31598" fmla="*/ 4973880 h 7252515"/>
                <a:gd name="connsiteX34-31599" fmla="*/ 1354293 w 2213217"/>
                <a:gd name="connsiteY34-31600" fmla="*/ 5113209 h 7252515"/>
                <a:gd name="connsiteX35-31601" fmla="*/ 1262198 w 2213217"/>
                <a:gd name="connsiteY35-31602" fmla="*/ 5554244 h 7252515"/>
                <a:gd name="connsiteX36-31603" fmla="*/ 1263220 w 2213217"/>
                <a:gd name="connsiteY36-31604" fmla="*/ 6360264 h 7252515"/>
                <a:gd name="connsiteX37-31605" fmla="*/ 1336385 w 2213217"/>
                <a:gd name="connsiteY37-31606" fmla="*/ 6540277 h 7252515"/>
                <a:gd name="connsiteX38-31607" fmla="*/ 1285605 w 2213217"/>
                <a:gd name="connsiteY38-31608" fmla="*/ 6741714 h 7252515"/>
                <a:gd name="connsiteX39-31609" fmla="*/ 1303783 w 2213217"/>
                <a:gd name="connsiteY39-31610" fmla="*/ 6828040 h 7252515"/>
                <a:gd name="connsiteX40-31611" fmla="*/ 1313579 w 2213217"/>
                <a:gd name="connsiteY40-31612" fmla="*/ 7020824 h 7252515"/>
                <a:gd name="connsiteX41-31613" fmla="*/ 1760353 w 2213217"/>
                <a:gd name="connsiteY41-31614" fmla="*/ 7189119 h 7252515"/>
                <a:gd name="connsiteX42-31615" fmla="*/ 2189006 w 2213217"/>
                <a:gd name="connsiteY42-31616" fmla="*/ 7199125 h 7252515"/>
                <a:gd name="connsiteX43-31617" fmla="*/ 2171850 w 2213217"/>
                <a:gd name="connsiteY43-31618" fmla="*/ 7046786 h 7252515"/>
                <a:gd name="connsiteX44-31619" fmla="*/ 1687247 w 2213217"/>
                <a:gd name="connsiteY44-31620" fmla="*/ 6680449 h 7252515"/>
                <a:gd name="connsiteX45-31621" fmla="*/ 1708130 w 2213217"/>
                <a:gd name="connsiteY45-31622" fmla="*/ 6550072 h 7252515"/>
                <a:gd name="connsiteX46-31623" fmla="*/ 1668617 w 2213217"/>
                <a:gd name="connsiteY46-31624" fmla="*/ 6451067 h 7252515"/>
                <a:gd name="connsiteX47-31625" fmla="*/ 1657350 w 2213217"/>
                <a:gd name="connsiteY47-31626" fmla="*/ 6250170 h 7252515"/>
                <a:gd name="connsiteX48-31627" fmla="*/ 1679014 w 2213217"/>
                <a:gd name="connsiteY48-31628" fmla="*/ 5979714 h 7252515"/>
                <a:gd name="connsiteX49-31629" fmla="*/ 1727631 w 2213217"/>
                <a:gd name="connsiteY49-31630" fmla="*/ 5512209 h 7252515"/>
                <a:gd name="connsiteX50-31631" fmla="*/ 1739049 w 2213217"/>
                <a:gd name="connsiteY50-31632" fmla="*/ 5363804 h 7252515"/>
                <a:gd name="connsiteX51-31633" fmla="*/ 1797611 w 2213217"/>
                <a:gd name="connsiteY51-31634" fmla="*/ 5317321 h 7252515"/>
                <a:gd name="connsiteX52-31635" fmla="*/ 1884207 w 2213217"/>
                <a:gd name="connsiteY52-31636" fmla="*/ 5097645 h 7252515"/>
                <a:gd name="connsiteX53-31637" fmla="*/ 1909357 w 2213217"/>
                <a:gd name="connsiteY53-31638" fmla="*/ 4805496 h 7252515"/>
                <a:gd name="connsiteX54-31639" fmla="*/ 1900373 w 2213217"/>
                <a:gd name="connsiteY54-31640" fmla="*/ 4348776 h 7252515"/>
                <a:gd name="connsiteX55-31641" fmla="*/ 1881052 w 2213217"/>
                <a:gd name="connsiteY55-31642" fmla="*/ 3902573 h 7252515"/>
                <a:gd name="connsiteX56-31643" fmla="*/ 1855362 w 2213217"/>
                <a:gd name="connsiteY56-31644" fmla="*/ 3584643 h 7252515"/>
                <a:gd name="connsiteX57-31645" fmla="*/ 2056257 w 2213217"/>
                <a:gd name="connsiteY57-31646" fmla="*/ 2654077 h 7252515"/>
                <a:gd name="connsiteX58-31647" fmla="*/ 2042707 w 2213217"/>
                <a:gd name="connsiteY58-31648" fmla="*/ 2404684 h 7252515"/>
                <a:gd name="connsiteX59-31649" fmla="*/ 1981200 w 2213217"/>
                <a:gd name="connsiteY59-31650" fmla="*/ 1864914 h 7252515"/>
                <a:gd name="connsiteX60-31651" fmla="*/ 1936459 w 2213217"/>
                <a:gd name="connsiteY60-31652" fmla="*/ 1677029 h 7252515"/>
                <a:gd name="connsiteX61-31653" fmla="*/ 1922037 w 2213217"/>
                <a:gd name="connsiteY61-31654" fmla="*/ 1432534 h 7252515"/>
                <a:gd name="connsiteX62-31655" fmla="*/ 1874412 w 2213217"/>
                <a:gd name="connsiteY62-31656" fmla="*/ 1302338 h 7252515"/>
                <a:gd name="connsiteX63-31657" fmla="*/ 1407687 w 2213217"/>
                <a:gd name="connsiteY63-31658" fmla="*/ 1134975 h 7252515"/>
                <a:gd name="connsiteX64-31659" fmla="*/ 1309221 w 2213217"/>
                <a:gd name="connsiteY64-31660" fmla="*/ 1020075 h 7252515"/>
                <a:gd name="connsiteX65-31661" fmla="*/ 1365230 w 2213217"/>
                <a:gd name="connsiteY65-31662" fmla="*/ 821521 h 7252515"/>
                <a:gd name="connsiteX66-31663" fmla="*/ 1433407 w 2213217"/>
                <a:gd name="connsiteY66-31664" fmla="*/ 622909 h 7252515"/>
                <a:gd name="connsiteX67-31665" fmla="*/ 1444916 w 2213217"/>
                <a:gd name="connsiteY67-31666" fmla="*/ 380757 h 7252515"/>
                <a:gd name="connsiteX68-31667" fmla="*/ 1330946 w 2213217"/>
                <a:gd name="connsiteY68-31668" fmla="*/ 143773 h 7252515"/>
                <a:gd name="connsiteX69-31669" fmla="*/ 1063645 w 2213217"/>
                <a:gd name="connsiteY69-31670" fmla="*/ 568 h 7252515"/>
                <a:gd name="connsiteX0-31671" fmla="*/ 1063645 w 2213217"/>
                <a:gd name="connsiteY0-31672" fmla="*/ 568 h 7252515"/>
                <a:gd name="connsiteX1-31673" fmla="*/ 809625 w 2213217"/>
                <a:gd name="connsiteY1-31674" fmla="*/ 116070 h 7252515"/>
                <a:gd name="connsiteX2-31675" fmla="*/ 685800 w 2213217"/>
                <a:gd name="connsiteY2-31676" fmla="*/ 297045 h 7252515"/>
                <a:gd name="connsiteX3-31677" fmla="*/ 704850 w 2213217"/>
                <a:gd name="connsiteY3-31678" fmla="*/ 620895 h 7252515"/>
                <a:gd name="connsiteX4-31679" fmla="*/ 838200 w 2213217"/>
                <a:gd name="connsiteY4-31680" fmla="*/ 897120 h 7252515"/>
                <a:gd name="connsiteX5-31681" fmla="*/ 742950 w 2213217"/>
                <a:gd name="connsiteY5-31682" fmla="*/ 1011420 h 7252515"/>
                <a:gd name="connsiteX6-31683" fmla="*/ 133350 w 2213217"/>
                <a:gd name="connsiteY6-31684" fmla="*/ 1220970 h 7252515"/>
                <a:gd name="connsiteX7-31685" fmla="*/ 0 w 2213217"/>
                <a:gd name="connsiteY7-31686" fmla="*/ 2211570 h 7252515"/>
                <a:gd name="connsiteX8-31687" fmla="*/ 333375 w 2213217"/>
                <a:gd name="connsiteY8-31688" fmla="*/ 3106920 h 7252515"/>
                <a:gd name="connsiteX9-31689" fmla="*/ 241881 w 2213217"/>
                <a:gd name="connsiteY9-31690" fmla="*/ 3863421 h 7252515"/>
                <a:gd name="connsiteX10-31691" fmla="*/ 377244 w 2213217"/>
                <a:gd name="connsiteY10-31692" fmla="*/ 3984422 h 7252515"/>
                <a:gd name="connsiteX11-31693" fmla="*/ 434725 w 2213217"/>
                <a:gd name="connsiteY11-31694" fmla="*/ 4229457 h 7252515"/>
                <a:gd name="connsiteX12-31695" fmla="*/ 495932 w 2213217"/>
                <a:gd name="connsiteY12-31696" fmla="*/ 4629539 h 7252515"/>
                <a:gd name="connsiteX13-31697" fmla="*/ 504586 w 2213217"/>
                <a:gd name="connsiteY13-31698" fmla="*/ 4793958 h 7252515"/>
                <a:gd name="connsiteX14-31699" fmla="*/ 490672 w 2213217"/>
                <a:gd name="connsiteY14-31700" fmla="*/ 4980881 h 7252515"/>
                <a:gd name="connsiteX15-31701" fmla="*/ 458942 w 2213217"/>
                <a:gd name="connsiteY15-31702" fmla="*/ 5126491 h 7252515"/>
                <a:gd name="connsiteX16-31703" fmla="*/ 383013 w 2213217"/>
                <a:gd name="connsiteY16-31704" fmla="*/ 6154049 h 7252515"/>
                <a:gd name="connsiteX17-31705" fmla="*/ 348398 w 2213217"/>
                <a:gd name="connsiteY17-31706" fmla="*/ 6604338 h 7252515"/>
                <a:gd name="connsiteX18-31707" fmla="*/ 420242 w 2213217"/>
                <a:gd name="connsiteY18-31708" fmla="*/ 6827439 h 7252515"/>
                <a:gd name="connsiteX19-31709" fmla="*/ 367118 w 2213217"/>
                <a:gd name="connsiteY19-31710" fmla="*/ 6982453 h 7252515"/>
                <a:gd name="connsiteX20-31711" fmla="*/ 605514 w 2213217"/>
                <a:gd name="connsiteY20-31712" fmla="*/ 7244526 h 7252515"/>
                <a:gd name="connsiteX21-31713" fmla="*/ 958269 w 2213217"/>
                <a:gd name="connsiteY21-31714" fmla="*/ 7136926 h 7252515"/>
                <a:gd name="connsiteX22-31715" fmla="*/ 724772 w 2213217"/>
                <a:gd name="connsiteY22-31716" fmla="*/ 6844746 h 7252515"/>
                <a:gd name="connsiteX23-31717" fmla="*/ 753076 w 2213217"/>
                <a:gd name="connsiteY23-31718" fmla="*/ 6579789 h 7252515"/>
                <a:gd name="connsiteX24-31719" fmla="*/ 738924 w 2213217"/>
                <a:gd name="connsiteY24-31720" fmla="*/ 6250170 h 7252515"/>
                <a:gd name="connsiteX25-31721" fmla="*/ 856500 w 2213217"/>
                <a:gd name="connsiteY25-31722" fmla="*/ 5489132 h 7252515"/>
                <a:gd name="connsiteX26-31723" fmla="*/ 906017 w 2213217"/>
                <a:gd name="connsiteY26-31724" fmla="*/ 5380240 h 7252515"/>
                <a:gd name="connsiteX27-31725" fmla="*/ 898504 w 2213217"/>
                <a:gd name="connsiteY27-31726" fmla="*/ 5308938 h 7252515"/>
                <a:gd name="connsiteX28-31727" fmla="*/ 971550 w 2213217"/>
                <a:gd name="connsiteY28-31728" fmla="*/ 5211945 h 7252515"/>
                <a:gd name="connsiteX29-31729" fmla="*/ 973564 w 2213217"/>
                <a:gd name="connsiteY29-31730" fmla="*/ 5069070 h 7252515"/>
                <a:gd name="connsiteX30-31731" fmla="*/ 1129719 w 2213217"/>
                <a:gd name="connsiteY30-31732" fmla="*/ 4378373 h 7252515"/>
                <a:gd name="connsiteX31-31733" fmla="*/ 1276350 w 2213217"/>
                <a:gd name="connsiteY31-31734" fmla="*/ 4649970 h 7252515"/>
                <a:gd name="connsiteX32-31735" fmla="*/ 1341012 w 2213217"/>
                <a:gd name="connsiteY32-31736" fmla="*/ 4880042 h 7252515"/>
                <a:gd name="connsiteX33-31737" fmla="*/ 1310424 w 2213217"/>
                <a:gd name="connsiteY33-31738" fmla="*/ 4973880 h 7252515"/>
                <a:gd name="connsiteX34-31739" fmla="*/ 1354293 w 2213217"/>
                <a:gd name="connsiteY34-31740" fmla="*/ 5113209 h 7252515"/>
                <a:gd name="connsiteX35-31741" fmla="*/ 1262198 w 2213217"/>
                <a:gd name="connsiteY35-31742" fmla="*/ 5554244 h 7252515"/>
                <a:gd name="connsiteX36-31743" fmla="*/ 1263220 w 2213217"/>
                <a:gd name="connsiteY36-31744" fmla="*/ 6360264 h 7252515"/>
                <a:gd name="connsiteX37-31745" fmla="*/ 1336385 w 2213217"/>
                <a:gd name="connsiteY37-31746" fmla="*/ 6540277 h 7252515"/>
                <a:gd name="connsiteX38-31747" fmla="*/ 1285605 w 2213217"/>
                <a:gd name="connsiteY38-31748" fmla="*/ 6741714 h 7252515"/>
                <a:gd name="connsiteX39-31749" fmla="*/ 1303783 w 2213217"/>
                <a:gd name="connsiteY39-31750" fmla="*/ 6828040 h 7252515"/>
                <a:gd name="connsiteX40-31751" fmla="*/ 1313579 w 2213217"/>
                <a:gd name="connsiteY40-31752" fmla="*/ 7020824 h 7252515"/>
                <a:gd name="connsiteX41-31753" fmla="*/ 1760353 w 2213217"/>
                <a:gd name="connsiteY41-31754" fmla="*/ 7189119 h 7252515"/>
                <a:gd name="connsiteX42-31755" fmla="*/ 2189006 w 2213217"/>
                <a:gd name="connsiteY42-31756" fmla="*/ 7199125 h 7252515"/>
                <a:gd name="connsiteX43-31757" fmla="*/ 2171850 w 2213217"/>
                <a:gd name="connsiteY43-31758" fmla="*/ 7046786 h 7252515"/>
                <a:gd name="connsiteX44-31759" fmla="*/ 1687247 w 2213217"/>
                <a:gd name="connsiteY44-31760" fmla="*/ 6680449 h 7252515"/>
                <a:gd name="connsiteX45-31761" fmla="*/ 1708130 w 2213217"/>
                <a:gd name="connsiteY45-31762" fmla="*/ 6550072 h 7252515"/>
                <a:gd name="connsiteX46-31763" fmla="*/ 1668617 w 2213217"/>
                <a:gd name="connsiteY46-31764" fmla="*/ 6451067 h 7252515"/>
                <a:gd name="connsiteX47-31765" fmla="*/ 1657350 w 2213217"/>
                <a:gd name="connsiteY47-31766" fmla="*/ 6250170 h 7252515"/>
                <a:gd name="connsiteX48-31767" fmla="*/ 1679014 w 2213217"/>
                <a:gd name="connsiteY48-31768" fmla="*/ 5979714 h 7252515"/>
                <a:gd name="connsiteX49-31769" fmla="*/ 1727631 w 2213217"/>
                <a:gd name="connsiteY49-31770" fmla="*/ 5512209 h 7252515"/>
                <a:gd name="connsiteX50-31771" fmla="*/ 1739049 w 2213217"/>
                <a:gd name="connsiteY50-31772" fmla="*/ 5363804 h 7252515"/>
                <a:gd name="connsiteX51-31773" fmla="*/ 1797611 w 2213217"/>
                <a:gd name="connsiteY51-31774" fmla="*/ 5317321 h 7252515"/>
                <a:gd name="connsiteX52-31775" fmla="*/ 1884207 w 2213217"/>
                <a:gd name="connsiteY52-31776" fmla="*/ 5097645 h 7252515"/>
                <a:gd name="connsiteX53-31777" fmla="*/ 1909357 w 2213217"/>
                <a:gd name="connsiteY53-31778" fmla="*/ 4805496 h 7252515"/>
                <a:gd name="connsiteX54-31779" fmla="*/ 1900373 w 2213217"/>
                <a:gd name="connsiteY54-31780" fmla="*/ 4348776 h 7252515"/>
                <a:gd name="connsiteX55-31781" fmla="*/ 1881052 w 2213217"/>
                <a:gd name="connsiteY55-31782" fmla="*/ 3902573 h 7252515"/>
                <a:gd name="connsiteX56-31783" fmla="*/ 1855362 w 2213217"/>
                <a:gd name="connsiteY56-31784" fmla="*/ 3584643 h 7252515"/>
                <a:gd name="connsiteX57-31785" fmla="*/ 2056257 w 2213217"/>
                <a:gd name="connsiteY57-31786" fmla="*/ 2654077 h 7252515"/>
                <a:gd name="connsiteX58-31787" fmla="*/ 2042707 w 2213217"/>
                <a:gd name="connsiteY58-31788" fmla="*/ 2404684 h 7252515"/>
                <a:gd name="connsiteX59-31789" fmla="*/ 1981200 w 2213217"/>
                <a:gd name="connsiteY59-31790" fmla="*/ 1864914 h 7252515"/>
                <a:gd name="connsiteX60-31791" fmla="*/ 1936459 w 2213217"/>
                <a:gd name="connsiteY60-31792" fmla="*/ 1677029 h 7252515"/>
                <a:gd name="connsiteX61-31793" fmla="*/ 1922037 w 2213217"/>
                <a:gd name="connsiteY61-31794" fmla="*/ 1432534 h 7252515"/>
                <a:gd name="connsiteX62-31795" fmla="*/ 1874412 w 2213217"/>
                <a:gd name="connsiteY62-31796" fmla="*/ 1302338 h 7252515"/>
                <a:gd name="connsiteX63-31797" fmla="*/ 1407687 w 2213217"/>
                <a:gd name="connsiteY63-31798" fmla="*/ 1134975 h 7252515"/>
                <a:gd name="connsiteX64-31799" fmla="*/ 1309221 w 2213217"/>
                <a:gd name="connsiteY64-31800" fmla="*/ 1020075 h 7252515"/>
                <a:gd name="connsiteX65-31801" fmla="*/ 1365230 w 2213217"/>
                <a:gd name="connsiteY65-31802" fmla="*/ 821521 h 7252515"/>
                <a:gd name="connsiteX66-31803" fmla="*/ 1433407 w 2213217"/>
                <a:gd name="connsiteY66-31804" fmla="*/ 622909 h 7252515"/>
                <a:gd name="connsiteX67-31805" fmla="*/ 1444916 w 2213217"/>
                <a:gd name="connsiteY67-31806" fmla="*/ 380757 h 7252515"/>
                <a:gd name="connsiteX68-31807" fmla="*/ 1330946 w 2213217"/>
                <a:gd name="connsiteY68-31808" fmla="*/ 143773 h 7252515"/>
                <a:gd name="connsiteX69-31809" fmla="*/ 1063645 w 2213217"/>
                <a:gd name="connsiteY69-31810" fmla="*/ 568 h 7252515"/>
                <a:gd name="connsiteX0-31811" fmla="*/ 1063645 w 2213217"/>
                <a:gd name="connsiteY0-31812" fmla="*/ 568 h 7252515"/>
                <a:gd name="connsiteX1-31813" fmla="*/ 809625 w 2213217"/>
                <a:gd name="connsiteY1-31814" fmla="*/ 116070 h 7252515"/>
                <a:gd name="connsiteX2-31815" fmla="*/ 685800 w 2213217"/>
                <a:gd name="connsiteY2-31816" fmla="*/ 297045 h 7252515"/>
                <a:gd name="connsiteX3-31817" fmla="*/ 704850 w 2213217"/>
                <a:gd name="connsiteY3-31818" fmla="*/ 620895 h 7252515"/>
                <a:gd name="connsiteX4-31819" fmla="*/ 838200 w 2213217"/>
                <a:gd name="connsiteY4-31820" fmla="*/ 897120 h 7252515"/>
                <a:gd name="connsiteX5-31821" fmla="*/ 742950 w 2213217"/>
                <a:gd name="connsiteY5-31822" fmla="*/ 1011420 h 7252515"/>
                <a:gd name="connsiteX6-31823" fmla="*/ 133350 w 2213217"/>
                <a:gd name="connsiteY6-31824" fmla="*/ 1220970 h 7252515"/>
                <a:gd name="connsiteX7-31825" fmla="*/ 0 w 2213217"/>
                <a:gd name="connsiteY7-31826" fmla="*/ 2211570 h 7252515"/>
                <a:gd name="connsiteX8-31827" fmla="*/ 333375 w 2213217"/>
                <a:gd name="connsiteY8-31828" fmla="*/ 3106920 h 7252515"/>
                <a:gd name="connsiteX9-31829" fmla="*/ 241881 w 2213217"/>
                <a:gd name="connsiteY9-31830" fmla="*/ 3863421 h 7252515"/>
                <a:gd name="connsiteX10-31831" fmla="*/ 377244 w 2213217"/>
                <a:gd name="connsiteY10-31832" fmla="*/ 3984422 h 7252515"/>
                <a:gd name="connsiteX11-31833" fmla="*/ 434725 w 2213217"/>
                <a:gd name="connsiteY11-31834" fmla="*/ 4229457 h 7252515"/>
                <a:gd name="connsiteX12-31835" fmla="*/ 495932 w 2213217"/>
                <a:gd name="connsiteY12-31836" fmla="*/ 4629539 h 7252515"/>
                <a:gd name="connsiteX13-31837" fmla="*/ 504586 w 2213217"/>
                <a:gd name="connsiteY13-31838" fmla="*/ 4793958 h 7252515"/>
                <a:gd name="connsiteX14-31839" fmla="*/ 490672 w 2213217"/>
                <a:gd name="connsiteY14-31840" fmla="*/ 4980881 h 7252515"/>
                <a:gd name="connsiteX15-31841" fmla="*/ 458942 w 2213217"/>
                <a:gd name="connsiteY15-31842" fmla="*/ 5126491 h 7252515"/>
                <a:gd name="connsiteX16-31843" fmla="*/ 383013 w 2213217"/>
                <a:gd name="connsiteY16-31844" fmla="*/ 6154049 h 7252515"/>
                <a:gd name="connsiteX17-31845" fmla="*/ 348398 w 2213217"/>
                <a:gd name="connsiteY17-31846" fmla="*/ 6604338 h 7252515"/>
                <a:gd name="connsiteX18-31847" fmla="*/ 420242 w 2213217"/>
                <a:gd name="connsiteY18-31848" fmla="*/ 6827439 h 7252515"/>
                <a:gd name="connsiteX19-31849" fmla="*/ 367118 w 2213217"/>
                <a:gd name="connsiteY19-31850" fmla="*/ 6982453 h 7252515"/>
                <a:gd name="connsiteX20-31851" fmla="*/ 605514 w 2213217"/>
                <a:gd name="connsiteY20-31852" fmla="*/ 7244526 h 7252515"/>
                <a:gd name="connsiteX21-31853" fmla="*/ 958269 w 2213217"/>
                <a:gd name="connsiteY21-31854" fmla="*/ 7136926 h 7252515"/>
                <a:gd name="connsiteX22-31855" fmla="*/ 724772 w 2213217"/>
                <a:gd name="connsiteY22-31856" fmla="*/ 6844746 h 7252515"/>
                <a:gd name="connsiteX23-31857" fmla="*/ 753076 w 2213217"/>
                <a:gd name="connsiteY23-31858" fmla="*/ 6579789 h 7252515"/>
                <a:gd name="connsiteX24-31859" fmla="*/ 738924 w 2213217"/>
                <a:gd name="connsiteY24-31860" fmla="*/ 6250170 h 7252515"/>
                <a:gd name="connsiteX25-31861" fmla="*/ 856500 w 2213217"/>
                <a:gd name="connsiteY25-31862" fmla="*/ 5489132 h 7252515"/>
                <a:gd name="connsiteX26-31863" fmla="*/ 906017 w 2213217"/>
                <a:gd name="connsiteY26-31864" fmla="*/ 5380240 h 7252515"/>
                <a:gd name="connsiteX27-31865" fmla="*/ 898504 w 2213217"/>
                <a:gd name="connsiteY27-31866" fmla="*/ 5308938 h 7252515"/>
                <a:gd name="connsiteX28-31867" fmla="*/ 971550 w 2213217"/>
                <a:gd name="connsiteY28-31868" fmla="*/ 5211945 h 7252515"/>
                <a:gd name="connsiteX29-31869" fmla="*/ 973564 w 2213217"/>
                <a:gd name="connsiteY29-31870" fmla="*/ 5069070 h 7252515"/>
                <a:gd name="connsiteX30-31871" fmla="*/ 1129719 w 2213217"/>
                <a:gd name="connsiteY30-31872" fmla="*/ 4378373 h 7252515"/>
                <a:gd name="connsiteX31-31873" fmla="*/ 1276350 w 2213217"/>
                <a:gd name="connsiteY31-31874" fmla="*/ 4649970 h 7252515"/>
                <a:gd name="connsiteX32-31875" fmla="*/ 1341012 w 2213217"/>
                <a:gd name="connsiteY32-31876" fmla="*/ 4880042 h 7252515"/>
                <a:gd name="connsiteX33-31877" fmla="*/ 1310424 w 2213217"/>
                <a:gd name="connsiteY33-31878" fmla="*/ 4973880 h 7252515"/>
                <a:gd name="connsiteX34-31879" fmla="*/ 1354293 w 2213217"/>
                <a:gd name="connsiteY34-31880" fmla="*/ 5113209 h 7252515"/>
                <a:gd name="connsiteX35-31881" fmla="*/ 1262198 w 2213217"/>
                <a:gd name="connsiteY35-31882" fmla="*/ 5554244 h 7252515"/>
                <a:gd name="connsiteX36-31883" fmla="*/ 1263220 w 2213217"/>
                <a:gd name="connsiteY36-31884" fmla="*/ 6360264 h 7252515"/>
                <a:gd name="connsiteX37-31885" fmla="*/ 1336385 w 2213217"/>
                <a:gd name="connsiteY37-31886" fmla="*/ 6540277 h 7252515"/>
                <a:gd name="connsiteX38-31887" fmla="*/ 1285605 w 2213217"/>
                <a:gd name="connsiteY38-31888" fmla="*/ 6741714 h 7252515"/>
                <a:gd name="connsiteX39-31889" fmla="*/ 1303783 w 2213217"/>
                <a:gd name="connsiteY39-31890" fmla="*/ 6828040 h 7252515"/>
                <a:gd name="connsiteX40-31891" fmla="*/ 1313579 w 2213217"/>
                <a:gd name="connsiteY40-31892" fmla="*/ 7020824 h 7252515"/>
                <a:gd name="connsiteX41-31893" fmla="*/ 1760353 w 2213217"/>
                <a:gd name="connsiteY41-31894" fmla="*/ 7189119 h 7252515"/>
                <a:gd name="connsiteX42-31895" fmla="*/ 2189006 w 2213217"/>
                <a:gd name="connsiteY42-31896" fmla="*/ 7199125 h 7252515"/>
                <a:gd name="connsiteX43-31897" fmla="*/ 2171850 w 2213217"/>
                <a:gd name="connsiteY43-31898" fmla="*/ 7046786 h 7252515"/>
                <a:gd name="connsiteX44-31899" fmla="*/ 1687247 w 2213217"/>
                <a:gd name="connsiteY44-31900" fmla="*/ 6680449 h 7252515"/>
                <a:gd name="connsiteX45-31901" fmla="*/ 1708130 w 2213217"/>
                <a:gd name="connsiteY45-31902" fmla="*/ 6550072 h 7252515"/>
                <a:gd name="connsiteX46-31903" fmla="*/ 1668617 w 2213217"/>
                <a:gd name="connsiteY46-31904" fmla="*/ 6451067 h 7252515"/>
                <a:gd name="connsiteX47-31905" fmla="*/ 1657350 w 2213217"/>
                <a:gd name="connsiteY47-31906" fmla="*/ 6250170 h 7252515"/>
                <a:gd name="connsiteX48-31907" fmla="*/ 1679014 w 2213217"/>
                <a:gd name="connsiteY48-31908" fmla="*/ 5979714 h 7252515"/>
                <a:gd name="connsiteX49-31909" fmla="*/ 1727631 w 2213217"/>
                <a:gd name="connsiteY49-31910" fmla="*/ 5512209 h 7252515"/>
                <a:gd name="connsiteX50-31911" fmla="*/ 1739049 w 2213217"/>
                <a:gd name="connsiteY50-31912" fmla="*/ 5363804 h 7252515"/>
                <a:gd name="connsiteX51-31913" fmla="*/ 1797611 w 2213217"/>
                <a:gd name="connsiteY51-31914" fmla="*/ 5317321 h 7252515"/>
                <a:gd name="connsiteX52-31915" fmla="*/ 1884207 w 2213217"/>
                <a:gd name="connsiteY52-31916" fmla="*/ 5097645 h 7252515"/>
                <a:gd name="connsiteX53-31917" fmla="*/ 1909357 w 2213217"/>
                <a:gd name="connsiteY53-31918" fmla="*/ 4805496 h 7252515"/>
                <a:gd name="connsiteX54-31919" fmla="*/ 1900373 w 2213217"/>
                <a:gd name="connsiteY54-31920" fmla="*/ 4348776 h 7252515"/>
                <a:gd name="connsiteX55-31921" fmla="*/ 1881052 w 2213217"/>
                <a:gd name="connsiteY55-31922" fmla="*/ 3902573 h 7252515"/>
                <a:gd name="connsiteX56-31923" fmla="*/ 1855362 w 2213217"/>
                <a:gd name="connsiteY56-31924" fmla="*/ 3584643 h 7252515"/>
                <a:gd name="connsiteX57-31925" fmla="*/ 2056257 w 2213217"/>
                <a:gd name="connsiteY57-31926" fmla="*/ 2654077 h 7252515"/>
                <a:gd name="connsiteX58-31927" fmla="*/ 2042707 w 2213217"/>
                <a:gd name="connsiteY58-31928" fmla="*/ 2404684 h 7252515"/>
                <a:gd name="connsiteX59-31929" fmla="*/ 1981200 w 2213217"/>
                <a:gd name="connsiteY59-31930" fmla="*/ 1864914 h 7252515"/>
                <a:gd name="connsiteX60-31931" fmla="*/ 1936459 w 2213217"/>
                <a:gd name="connsiteY60-31932" fmla="*/ 1677029 h 7252515"/>
                <a:gd name="connsiteX61-31933" fmla="*/ 1922037 w 2213217"/>
                <a:gd name="connsiteY61-31934" fmla="*/ 1432534 h 7252515"/>
                <a:gd name="connsiteX62-31935" fmla="*/ 1874412 w 2213217"/>
                <a:gd name="connsiteY62-31936" fmla="*/ 1302338 h 7252515"/>
                <a:gd name="connsiteX63-31937" fmla="*/ 1407687 w 2213217"/>
                <a:gd name="connsiteY63-31938" fmla="*/ 1134975 h 7252515"/>
                <a:gd name="connsiteX64-31939" fmla="*/ 1309221 w 2213217"/>
                <a:gd name="connsiteY64-31940" fmla="*/ 1020075 h 7252515"/>
                <a:gd name="connsiteX65-31941" fmla="*/ 1365230 w 2213217"/>
                <a:gd name="connsiteY65-31942" fmla="*/ 821521 h 7252515"/>
                <a:gd name="connsiteX66-31943" fmla="*/ 1433407 w 2213217"/>
                <a:gd name="connsiteY66-31944" fmla="*/ 622909 h 7252515"/>
                <a:gd name="connsiteX67-31945" fmla="*/ 1444916 w 2213217"/>
                <a:gd name="connsiteY67-31946" fmla="*/ 380757 h 7252515"/>
                <a:gd name="connsiteX68-31947" fmla="*/ 1330946 w 2213217"/>
                <a:gd name="connsiteY68-31948" fmla="*/ 143773 h 7252515"/>
                <a:gd name="connsiteX69-31949" fmla="*/ 1063645 w 2213217"/>
                <a:gd name="connsiteY69-31950" fmla="*/ 568 h 7252515"/>
                <a:gd name="connsiteX0-31951" fmla="*/ 1063645 w 2213217"/>
                <a:gd name="connsiteY0-31952" fmla="*/ 568 h 7252515"/>
                <a:gd name="connsiteX1-31953" fmla="*/ 809625 w 2213217"/>
                <a:gd name="connsiteY1-31954" fmla="*/ 116070 h 7252515"/>
                <a:gd name="connsiteX2-31955" fmla="*/ 685800 w 2213217"/>
                <a:gd name="connsiteY2-31956" fmla="*/ 297045 h 7252515"/>
                <a:gd name="connsiteX3-31957" fmla="*/ 704850 w 2213217"/>
                <a:gd name="connsiteY3-31958" fmla="*/ 620895 h 7252515"/>
                <a:gd name="connsiteX4-31959" fmla="*/ 838200 w 2213217"/>
                <a:gd name="connsiteY4-31960" fmla="*/ 897120 h 7252515"/>
                <a:gd name="connsiteX5-31961" fmla="*/ 742950 w 2213217"/>
                <a:gd name="connsiteY5-31962" fmla="*/ 1011420 h 7252515"/>
                <a:gd name="connsiteX6-31963" fmla="*/ 133350 w 2213217"/>
                <a:gd name="connsiteY6-31964" fmla="*/ 1220970 h 7252515"/>
                <a:gd name="connsiteX7-31965" fmla="*/ 0 w 2213217"/>
                <a:gd name="connsiteY7-31966" fmla="*/ 2211570 h 7252515"/>
                <a:gd name="connsiteX8-31967" fmla="*/ 333375 w 2213217"/>
                <a:gd name="connsiteY8-31968" fmla="*/ 3106920 h 7252515"/>
                <a:gd name="connsiteX9-31969" fmla="*/ 241881 w 2213217"/>
                <a:gd name="connsiteY9-31970" fmla="*/ 3863421 h 7252515"/>
                <a:gd name="connsiteX10-31971" fmla="*/ 377244 w 2213217"/>
                <a:gd name="connsiteY10-31972" fmla="*/ 3984422 h 7252515"/>
                <a:gd name="connsiteX11-31973" fmla="*/ 434725 w 2213217"/>
                <a:gd name="connsiteY11-31974" fmla="*/ 4229457 h 7252515"/>
                <a:gd name="connsiteX12-31975" fmla="*/ 495932 w 2213217"/>
                <a:gd name="connsiteY12-31976" fmla="*/ 4629539 h 7252515"/>
                <a:gd name="connsiteX13-31977" fmla="*/ 504586 w 2213217"/>
                <a:gd name="connsiteY13-31978" fmla="*/ 4793958 h 7252515"/>
                <a:gd name="connsiteX14-31979" fmla="*/ 490672 w 2213217"/>
                <a:gd name="connsiteY14-31980" fmla="*/ 4980881 h 7252515"/>
                <a:gd name="connsiteX15-31981" fmla="*/ 458942 w 2213217"/>
                <a:gd name="connsiteY15-31982" fmla="*/ 5126491 h 7252515"/>
                <a:gd name="connsiteX16-31983" fmla="*/ 383013 w 2213217"/>
                <a:gd name="connsiteY16-31984" fmla="*/ 6154049 h 7252515"/>
                <a:gd name="connsiteX17-31985" fmla="*/ 348398 w 2213217"/>
                <a:gd name="connsiteY17-31986" fmla="*/ 6604338 h 7252515"/>
                <a:gd name="connsiteX18-31987" fmla="*/ 420242 w 2213217"/>
                <a:gd name="connsiteY18-31988" fmla="*/ 6827439 h 7252515"/>
                <a:gd name="connsiteX19-31989" fmla="*/ 367118 w 2213217"/>
                <a:gd name="connsiteY19-31990" fmla="*/ 6982453 h 7252515"/>
                <a:gd name="connsiteX20-31991" fmla="*/ 605514 w 2213217"/>
                <a:gd name="connsiteY20-31992" fmla="*/ 7244526 h 7252515"/>
                <a:gd name="connsiteX21-31993" fmla="*/ 958269 w 2213217"/>
                <a:gd name="connsiteY21-31994" fmla="*/ 7136926 h 7252515"/>
                <a:gd name="connsiteX22-31995" fmla="*/ 724772 w 2213217"/>
                <a:gd name="connsiteY22-31996" fmla="*/ 6844746 h 7252515"/>
                <a:gd name="connsiteX23-31997" fmla="*/ 753076 w 2213217"/>
                <a:gd name="connsiteY23-31998" fmla="*/ 6579789 h 7252515"/>
                <a:gd name="connsiteX24-31999" fmla="*/ 738924 w 2213217"/>
                <a:gd name="connsiteY24-32000" fmla="*/ 6250170 h 7252515"/>
                <a:gd name="connsiteX25-32001" fmla="*/ 856500 w 2213217"/>
                <a:gd name="connsiteY25-32002" fmla="*/ 5489132 h 7252515"/>
                <a:gd name="connsiteX26-32003" fmla="*/ 906017 w 2213217"/>
                <a:gd name="connsiteY26-32004" fmla="*/ 5380240 h 7252515"/>
                <a:gd name="connsiteX27-32005" fmla="*/ 898504 w 2213217"/>
                <a:gd name="connsiteY27-32006" fmla="*/ 5308938 h 7252515"/>
                <a:gd name="connsiteX28-32007" fmla="*/ 971550 w 2213217"/>
                <a:gd name="connsiteY28-32008" fmla="*/ 5211945 h 7252515"/>
                <a:gd name="connsiteX29-32009" fmla="*/ 973564 w 2213217"/>
                <a:gd name="connsiteY29-32010" fmla="*/ 5069070 h 7252515"/>
                <a:gd name="connsiteX30-32011" fmla="*/ 1129719 w 2213217"/>
                <a:gd name="connsiteY30-32012" fmla="*/ 4378373 h 7252515"/>
                <a:gd name="connsiteX31-32013" fmla="*/ 1276350 w 2213217"/>
                <a:gd name="connsiteY31-32014" fmla="*/ 4649970 h 7252515"/>
                <a:gd name="connsiteX32-32015" fmla="*/ 1341012 w 2213217"/>
                <a:gd name="connsiteY32-32016" fmla="*/ 4880042 h 7252515"/>
                <a:gd name="connsiteX33-32017" fmla="*/ 1310424 w 2213217"/>
                <a:gd name="connsiteY33-32018" fmla="*/ 4973880 h 7252515"/>
                <a:gd name="connsiteX34-32019" fmla="*/ 1354293 w 2213217"/>
                <a:gd name="connsiteY34-32020" fmla="*/ 5113209 h 7252515"/>
                <a:gd name="connsiteX35-32021" fmla="*/ 1262198 w 2213217"/>
                <a:gd name="connsiteY35-32022" fmla="*/ 5554244 h 7252515"/>
                <a:gd name="connsiteX36-32023" fmla="*/ 1263220 w 2213217"/>
                <a:gd name="connsiteY36-32024" fmla="*/ 6360264 h 7252515"/>
                <a:gd name="connsiteX37-32025" fmla="*/ 1336385 w 2213217"/>
                <a:gd name="connsiteY37-32026" fmla="*/ 6540277 h 7252515"/>
                <a:gd name="connsiteX38-32027" fmla="*/ 1285605 w 2213217"/>
                <a:gd name="connsiteY38-32028" fmla="*/ 6741714 h 7252515"/>
                <a:gd name="connsiteX39-32029" fmla="*/ 1303783 w 2213217"/>
                <a:gd name="connsiteY39-32030" fmla="*/ 6828040 h 7252515"/>
                <a:gd name="connsiteX40-32031" fmla="*/ 1313579 w 2213217"/>
                <a:gd name="connsiteY40-32032" fmla="*/ 7020824 h 7252515"/>
                <a:gd name="connsiteX41-32033" fmla="*/ 1760353 w 2213217"/>
                <a:gd name="connsiteY41-32034" fmla="*/ 7189119 h 7252515"/>
                <a:gd name="connsiteX42-32035" fmla="*/ 2189006 w 2213217"/>
                <a:gd name="connsiteY42-32036" fmla="*/ 7199125 h 7252515"/>
                <a:gd name="connsiteX43-32037" fmla="*/ 2171850 w 2213217"/>
                <a:gd name="connsiteY43-32038" fmla="*/ 7046786 h 7252515"/>
                <a:gd name="connsiteX44-32039" fmla="*/ 1687247 w 2213217"/>
                <a:gd name="connsiteY44-32040" fmla="*/ 6680449 h 7252515"/>
                <a:gd name="connsiteX45-32041" fmla="*/ 1708130 w 2213217"/>
                <a:gd name="connsiteY45-32042" fmla="*/ 6550072 h 7252515"/>
                <a:gd name="connsiteX46-32043" fmla="*/ 1668617 w 2213217"/>
                <a:gd name="connsiteY46-32044" fmla="*/ 6451067 h 7252515"/>
                <a:gd name="connsiteX47-32045" fmla="*/ 1657350 w 2213217"/>
                <a:gd name="connsiteY47-32046" fmla="*/ 6250170 h 7252515"/>
                <a:gd name="connsiteX48-32047" fmla="*/ 1679014 w 2213217"/>
                <a:gd name="connsiteY48-32048" fmla="*/ 5979714 h 7252515"/>
                <a:gd name="connsiteX49-32049" fmla="*/ 1727631 w 2213217"/>
                <a:gd name="connsiteY49-32050" fmla="*/ 5512209 h 7252515"/>
                <a:gd name="connsiteX50-32051" fmla="*/ 1739049 w 2213217"/>
                <a:gd name="connsiteY50-32052" fmla="*/ 5363804 h 7252515"/>
                <a:gd name="connsiteX51-32053" fmla="*/ 1797611 w 2213217"/>
                <a:gd name="connsiteY51-32054" fmla="*/ 5317321 h 7252515"/>
                <a:gd name="connsiteX52-32055" fmla="*/ 1884207 w 2213217"/>
                <a:gd name="connsiteY52-32056" fmla="*/ 5097645 h 7252515"/>
                <a:gd name="connsiteX53-32057" fmla="*/ 1909357 w 2213217"/>
                <a:gd name="connsiteY53-32058" fmla="*/ 4805496 h 7252515"/>
                <a:gd name="connsiteX54-32059" fmla="*/ 1900373 w 2213217"/>
                <a:gd name="connsiteY54-32060" fmla="*/ 4348776 h 7252515"/>
                <a:gd name="connsiteX55-32061" fmla="*/ 1881052 w 2213217"/>
                <a:gd name="connsiteY55-32062" fmla="*/ 3902573 h 7252515"/>
                <a:gd name="connsiteX56-32063" fmla="*/ 1855362 w 2213217"/>
                <a:gd name="connsiteY56-32064" fmla="*/ 3584643 h 7252515"/>
                <a:gd name="connsiteX57-32065" fmla="*/ 2056257 w 2213217"/>
                <a:gd name="connsiteY57-32066" fmla="*/ 2654077 h 7252515"/>
                <a:gd name="connsiteX58-32067" fmla="*/ 2042707 w 2213217"/>
                <a:gd name="connsiteY58-32068" fmla="*/ 2404684 h 7252515"/>
                <a:gd name="connsiteX59-32069" fmla="*/ 1981200 w 2213217"/>
                <a:gd name="connsiteY59-32070" fmla="*/ 1864914 h 7252515"/>
                <a:gd name="connsiteX60-32071" fmla="*/ 1936459 w 2213217"/>
                <a:gd name="connsiteY60-32072" fmla="*/ 1677029 h 7252515"/>
                <a:gd name="connsiteX61-32073" fmla="*/ 1922037 w 2213217"/>
                <a:gd name="connsiteY61-32074" fmla="*/ 1432534 h 7252515"/>
                <a:gd name="connsiteX62-32075" fmla="*/ 1874412 w 2213217"/>
                <a:gd name="connsiteY62-32076" fmla="*/ 1302338 h 7252515"/>
                <a:gd name="connsiteX63-32077" fmla="*/ 1407687 w 2213217"/>
                <a:gd name="connsiteY63-32078" fmla="*/ 1134975 h 7252515"/>
                <a:gd name="connsiteX64-32079" fmla="*/ 1309221 w 2213217"/>
                <a:gd name="connsiteY64-32080" fmla="*/ 1020075 h 7252515"/>
                <a:gd name="connsiteX65-32081" fmla="*/ 1365230 w 2213217"/>
                <a:gd name="connsiteY65-32082" fmla="*/ 821521 h 7252515"/>
                <a:gd name="connsiteX66-32083" fmla="*/ 1433407 w 2213217"/>
                <a:gd name="connsiteY66-32084" fmla="*/ 622909 h 7252515"/>
                <a:gd name="connsiteX67-32085" fmla="*/ 1444916 w 2213217"/>
                <a:gd name="connsiteY67-32086" fmla="*/ 380757 h 7252515"/>
                <a:gd name="connsiteX68-32087" fmla="*/ 1330946 w 2213217"/>
                <a:gd name="connsiteY68-32088" fmla="*/ 143773 h 7252515"/>
                <a:gd name="connsiteX69-32089" fmla="*/ 1063645 w 2213217"/>
                <a:gd name="connsiteY69-32090" fmla="*/ 568 h 7252515"/>
                <a:gd name="connsiteX0-32091" fmla="*/ 1063645 w 2213217"/>
                <a:gd name="connsiteY0-32092" fmla="*/ 568 h 7252515"/>
                <a:gd name="connsiteX1-32093" fmla="*/ 809625 w 2213217"/>
                <a:gd name="connsiteY1-32094" fmla="*/ 116070 h 7252515"/>
                <a:gd name="connsiteX2-32095" fmla="*/ 685800 w 2213217"/>
                <a:gd name="connsiteY2-32096" fmla="*/ 297045 h 7252515"/>
                <a:gd name="connsiteX3-32097" fmla="*/ 704850 w 2213217"/>
                <a:gd name="connsiteY3-32098" fmla="*/ 620895 h 7252515"/>
                <a:gd name="connsiteX4-32099" fmla="*/ 838200 w 2213217"/>
                <a:gd name="connsiteY4-32100" fmla="*/ 897120 h 7252515"/>
                <a:gd name="connsiteX5-32101" fmla="*/ 742950 w 2213217"/>
                <a:gd name="connsiteY5-32102" fmla="*/ 1011420 h 7252515"/>
                <a:gd name="connsiteX6-32103" fmla="*/ 133350 w 2213217"/>
                <a:gd name="connsiteY6-32104" fmla="*/ 1220970 h 7252515"/>
                <a:gd name="connsiteX7-32105" fmla="*/ 0 w 2213217"/>
                <a:gd name="connsiteY7-32106" fmla="*/ 2211570 h 7252515"/>
                <a:gd name="connsiteX8-32107" fmla="*/ 333375 w 2213217"/>
                <a:gd name="connsiteY8-32108" fmla="*/ 3106920 h 7252515"/>
                <a:gd name="connsiteX9-32109" fmla="*/ 241881 w 2213217"/>
                <a:gd name="connsiteY9-32110" fmla="*/ 3863421 h 7252515"/>
                <a:gd name="connsiteX10-32111" fmla="*/ 377244 w 2213217"/>
                <a:gd name="connsiteY10-32112" fmla="*/ 3984422 h 7252515"/>
                <a:gd name="connsiteX11-32113" fmla="*/ 434725 w 2213217"/>
                <a:gd name="connsiteY11-32114" fmla="*/ 4229457 h 7252515"/>
                <a:gd name="connsiteX12-32115" fmla="*/ 495932 w 2213217"/>
                <a:gd name="connsiteY12-32116" fmla="*/ 4629539 h 7252515"/>
                <a:gd name="connsiteX13-32117" fmla="*/ 504586 w 2213217"/>
                <a:gd name="connsiteY13-32118" fmla="*/ 4793958 h 7252515"/>
                <a:gd name="connsiteX14-32119" fmla="*/ 490672 w 2213217"/>
                <a:gd name="connsiteY14-32120" fmla="*/ 4980881 h 7252515"/>
                <a:gd name="connsiteX15-32121" fmla="*/ 458942 w 2213217"/>
                <a:gd name="connsiteY15-32122" fmla="*/ 5126491 h 7252515"/>
                <a:gd name="connsiteX16-32123" fmla="*/ 383013 w 2213217"/>
                <a:gd name="connsiteY16-32124" fmla="*/ 6154049 h 7252515"/>
                <a:gd name="connsiteX17-32125" fmla="*/ 348398 w 2213217"/>
                <a:gd name="connsiteY17-32126" fmla="*/ 6604338 h 7252515"/>
                <a:gd name="connsiteX18-32127" fmla="*/ 420242 w 2213217"/>
                <a:gd name="connsiteY18-32128" fmla="*/ 6827439 h 7252515"/>
                <a:gd name="connsiteX19-32129" fmla="*/ 367118 w 2213217"/>
                <a:gd name="connsiteY19-32130" fmla="*/ 6982453 h 7252515"/>
                <a:gd name="connsiteX20-32131" fmla="*/ 605514 w 2213217"/>
                <a:gd name="connsiteY20-32132" fmla="*/ 7244526 h 7252515"/>
                <a:gd name="connsiteX21-32133" fmla="*/ 958269 w 2213217"/>
                <a:gd name="connsiteY21-32134" fmla="*/ 7136926 h 7252515"/>
                <a:gd name="connsiteX22-32135" fmla="*/ 724772 w 2213217"/>
                <a:gd name="connsiteY22-32136" fmla="*/ 6844746 h 7252515"/>
                <a:gd name="connsiteX23-32137" fmla="*/ 753076 w 2213217"/>
                <a:gd name="connsiteY23-32138" fmla="*/ 6579789 h 7252515"/>
                <a:gd name="connsiteX24-32139" fmla="*/ 738924 w 2213217"/>
                <a:gd name="connsiteY24-32140" fmla="*/ 6250170 h 7252515"/>
                <a:gd name="connsiteX25-32141" fmla="*/ 856500 w 2213217"/>
                <a:gd name="connsiteY25-32142" fmla="*/ 5489132 h 7252515"/>
                <a:gd name="connsiteX26-32143" fmla="*/ 906017 w 2213217"/>
                <a:gd name="connsiteY26-32144" fmla="*/ 5380240 h 7252515"/>
                <a:gd name="connsiteX27-32145" fmla="*/ 898504 w 2213217"/>
                <a:gd name="connsiteY27-32146" fmla="*/ 5308938 h 7252515"/>
                <a:gd name="connsiteX28-32147" fmla="*/ 971550 w 2213217"/>
                <a:gd name="connsiteY28-32148" fmla="*/ 5211945 h 7252515"/>
                <a:gd name="connsiteX29-32149" fmla="*/ 973564 w 2213217"/>
                <a:gd name="connsiteY29-32150" fmla="*/ 5069070 h 7252515"/>
                <a:gd name="connsiteX30-32151" fmla="*/ 1129719 w 2213217"/>
                <a:gd name="connsiteY30-32152" fmla="*/ 4378373 h 7252515"/>
                <a:gd name="connsiteX31-32153" fmla="*/ 1276350 w 2213217"/>
                <a:gd name="connsiteY31-32154" fmla="*/ 4649970 h 7252515"/>
                <a:gd name="connsiteX32-32155" fmla="*/ 1341012 w 2213217"/>
                <a:gd name="connsiteY32-32156" fmla="*/ 4880042 h 7252515"/>
                <a:gd name="connsiteX33-32157" fmla="*/ 1310424 w 2213217"/>
                <a:gd name="connsiteY33-32158" fmla="*/ 4973880 h 7252515"/>
                <a:gd name="connsiteX34-32159" fmla="*/ 1354293 w 2213217"/>
                <a:gd name="connsiteY34-32160" fmla="*/ 5113209 h 7252515"/>
                <a:gd name="connsiteX35-32161" fmla="*/ 1262198 w 2213217"/>
                <a:gd name="connsiteY35-32162" fmla="*/ 5554244 h 7252515"/>
                <a:gd name="connsiteX36-32163" fmla="*/ 1263220 w 2213217"/>
                <a:gd name="connsiteY36-32164" fmla="*/ 6360264 h 7252515"/>
                <a:gd name="connsiteX37-32165" fmla="*/ 1336385 w 2213217"/>
                <a:gd name="connsiteY37-32166" fmla="*/ 6540277 h 7252515"/>
                <a:gd name="connsiteX38-32167" fmla="*/ 1285605 w 2213217"/>
                <a:gd name="connsiteY38-32168" fmla="*/ 6741714 h 7252515"/>
                <a:gd name="connsiteX39-32169" fmla="*/ 1303783 w 2213217"/>
                <a:gd name="connsiteY39-32170" fmla="*/ 6828040 h 7252515"/>
                <a:gd name="connsiteX40-32171" fmla="*/ 1313579 w 2213217"/>
                <a:gd name="connsiteY40-32172" fmla="*/ 7020824 h 7252515"/>
                <a:gd name="connsiteX41-32173" fmla="*/ 1760353 w 2213217"/>
                <a:gd name="connsiteY41-32174" fmla="*/ 7189119 h 7252515"/>
                <a:gd name="connsiteX42-32175" fmla="*/ 2189006 w 2213217"/>
                <a:gd name="connsiteY42-32176" fmla="*/ 7199125 h 7252515"/>
                <a:gd name="connsiteX43-32177" fmla="*/ 2171850 w 2213217"/>
                <a:gd name="connsiteY43-32178" fmla="*/ 7046786 h 7252515"/>
                <a:gd name="connsiteX44-32179" fmla="*/ 1687247 w 2213217"/>
                <a:gd name="connsiteY44-32180" fmla="*/ 6680449 h 7252515"/>
                <a:gd name="connsiteX45-32181" fmla="*/ 1708130 w 2213217"/>
                <a:gd name="connsiteY45-32182" fmla="*/ 6550072 h 7252515"/>
                <a:gd name="connsiteX46-32183" fmla="*/ 1668617 w 2213217"/>
                <a:gd name="connsiteY46-32184" fmla="*/ 6451067 h 7252515"/>
                <a:gd name="connsiteX47-32185" fmla="*/ 1657350 w 2213217"/>
                <a:gd name="connsiteY47-32186" fmla="*/ 6250170 h 7252515"/>
                <a:gd name="connsiteX48-32187" fmla="*/ 1679014 w 2213217"/>
                <a:gd name="connsiteY48-32188" fmla="*/ 5979714 h 7252515"/>
                <a:gd name="connsiteX49-32189" fmla="*/ 1727631 w 2213217"/>
                <a:gd name="connsiteY49-32190" fmla="*/ 5512209 h 7252515"/>
                <a:gd name="connsiteX50-32191" fmla="*/ 1739049 w 2213217"/>
                <a:gd name="connsiteY50-32192" fmla="*/ 5363804 h 7252515"/>
                <a:gd name="connsiteX51-32193" fmla="*/ 1797611 w 2213217"/>
                <a:gd name="connsiteY51-32194" fmla="*/ 5317321 h 7252515"/>
                <a:gd name="connsiteX52-32195" fmla="*/ 1884207 w 2213217"/>
                <a:gd name="connsiteY52-32196" fmla="*/ 5097645 h 7252515"/>
                <a:gd name="connsiteX53-32197" fmla="*/ 1909357 w 2213217"/>
                <a:gd name="connsiteY53-32198" fmla="*/ 4805496 h 7252515"/>
                <a:gd name="connsiteX54-32199" fmla="*/ 1900373 w 2213217"/>
                <a:gd name="connsiteY54-32200" fmla="*/ 4348776 h 7252515"/>
                <a:gd name="connsiteX55-32201" fmla="*/ 1881052 w 2213217"/>
                <a:gd name="connsiteY55-32202" fmla="*/ 3902573 h 7252515"/>
                <a:gd name="connsiteX56-32203" fmla="*/ 1855362 w 2213217"/>
                <a:gd name="connsiteY56-32204" fmla="*/ 3584643 h 7252515"/>
                <a:gd name="connsiteX57-32205" fmla="*/ 2056257 w 2213217"/>
                <a:gd name="connsiteY57-32206" fmla="*/ 2654077 h 7252515"/>
                <a:gd name="connsiteX58-32207" fmla="*/ 2042707 w 2213217"/>
                <a:gd name="connsiteY58-32208" fmla="*/ 2404684 h 7252515"/>
                <a:gd name="connsiteX59-32209" fmla="*/ 1981200 w 2213217"/>
                <a:gd name="connsiteY59-32210" fmla="*/ 1864914 h 7252515"/>
                <a:gd name="connsiteX60-32211" fmla="*/ 1936459 w 2213217"/>
                <a:gd name="connsiteY60-32212" fmla="*/ 1677029 h 7252515"/>
                <a:gd name="connsiteX61-32213" fmla="*/ 1922037 w 2213217"/>
                <a:gd name="connsiteY61-32214" fmla="*/ 1432534 h 7252515"/>
                <a:gd name="connsiteX62-32215" fmla="*/ 1874412 w 2213217"/>
                <a:gd name="connsiteY62-32216" fmla="*/ 1302338 h 7252515"/>
                <a:gd name="connsiteX63-32217" fmla="*/ 1407687 w 2213217"/>
                <a:gd name="connsiteY63-32218" fmla="*/ 1134975 h 7252515"/>
                <a:gd name="connsiteX64-32219" fmla="*/ 1309221 w 2213217"/>
                <a:gd name="connsiteY64-32220" fmla="*/ 1020075 h 7252515"/>
                <a:gd name="connsiteX65-32221" fmla="*/ 1365230 w 2213217"/>
                <a:gd name="connsiteY65-32222" fmla="*/ 821521 h 7252515"/>
                <a:gd name="connsiteX66-32223" fmla="*/ 1433407 w 2213217"/>
                <a:gd name="connsiteY66-32224" fmla="*/ 622909 h 7252515"/>
                <a:gd name="connsiteX67-32225" fmla="*/ 1444916 w 2213217"/>
                <a:gd name="connsiteY67-32226" fmla="*/ 380757 h 7252515"/>
                <a:gd name="connsiteX68-32227" fmla="*/ 1330946 w 2213217"/>
                <a:gd name="connsiteY68-32228" fmla="*/ 143773 h 7252515"/>
                <a:gd name="connsiteX69-32229" fmla="*/ 1063645 w 2213217"/>
                <a:gd name="connsiteY69-32230" fmla="*/ 568 h 7252515"/>
                <a:gd name="connsiteX0-32231" fmla="*/ 1063645 w 2213217"/>
                <a:gd name="connsiteY0-32232" fmla="*/ 568 h 7252515"/>
                <a:gd name="connsiteX1-32233" fmla="*/ 809625 w 2213217"/>
                <a:gd name="connsiteY1-32234" fmla="*/ 116070 h 7252515"/>
                <a:gd name="connsiteX2-32235" fmla="*/ 685800 w 2213217"/>
                <a:gd name="connsiteY2-32236" fmla="*/ 297045 h 7252515"/>
                <a:gd name="connsiteX3-32237" fmla="*/ 704850 w 2213217"/>
                <a:gd name="connsiteY3-32238" fmla="*/ 620895 h 7252515"/>
                <a:gd name="connsiteX4-32239" fmla="*/ 838200 w 2213217"/>
                <a:gd name="connsiteY4-32240" fmla="*/ 897120 h 7252515"/>
                <a:gd name="connsiteX5-32241" fmla="*/ 742950 w 2213217"/>
                <a:gd name="connsiteY5-32242" fmla="*/ 1011420 h 7252515"/>
                <a:gd name="connsiteX6-32243" fmla="*/ 133350 w 2213217"/>
                <a:gd name="connsiteY6-32244" fmla="*/ 1220970 h 7252515"/>
                <a:gd name="connsiteX7-32245" fmla="*/ 0 w 2213217"/>
                <a:gd name="connsiteY7-32246" fmla="*/ 2211570 h 7252515"/>
                <a:gd name="connsiteX8-32247" fmla="*/ 333375 w 2213217"/>
                <a:gd name="connsiteY8-32248" fmla="*/ 3106920 h 7252515"/>
                <a:gd name="connsiteX9-32249" fmla="*/ 241881 w 2213217"/>
                <a:gd name="connsiteY9-32250" fmla="*/ 3814384 h 7252515"/>
                <a:gd name="connsiteX10-32251" fmla="*/ 377244 w 2213217"/>
                <a:gd name="connsiteY10-32252" fmla="*/ 3984422 h 7252515"/>
                <a:gd name="connsiteX11-32253" fmla="*/ 434725 w 2213217"/>
                <a:gd name="connsiteY11-32254" fmla="*/ 4229457 h 7252515"/>
                <a:gd name="connsiteX12-32255" fmla="*/ 495932 w 2213217"/>
                <a:gd name="connsiteY12-32256" fmla="*/ 4629539 h 7252515"/>
                <a:gd name="connsiteX13-32257" fmla="*/ 504586 w 2213217"/>
                <a:gd name="connsiteY13-32258" fmla="*/ 4793958 h 7252515"/>
                <a:gd name="connsiteX14-32259" fmla="*/ 490672 w 2213217"/>
                <a:gd name="connsiteY14-32260" fmla="*/ 4980881 h 7252515"/>
                <a:gd name="connsiteX15-32261" fmla="*/ 458942 w 2213217"/>
                <a:gd name="connsiteY15-32262" fmla="*/ 5126491 h 7252515"/>
                <a:gd name="connsiteX16-32263" fmla="*/ 383013 w 2213217"/>
                <a:gd name="connsiteY16-32264" fmla="*/ 6154049 h 7252515"/>
                <a:gd name="connsiteX17-32265" fmla="*/ 348398 w 2213217"/>
                <a:gd name="connsiteY17-32266" fmla="*/ 6604338 h 7252515"/>
                <a:gd name="connsiteX18-32267" fmla="*/ 420242 w 2213217"/>
                <a:gd name="connsiteY18-32268" fmla="*/ 6827439 h 7252515"/>
                <a:gd name="connsiteX19-32269" fmla="*/ 367118 w 2213217"/>
                <a:gd name="connsiteY19-32270" fmla="*/ 6982453 h 7252515"/>
                <a:gd name="connsiteX20-32271" fmla="*/ 605514 w 2213217"/>
                <a:gd name="connsiteY20-32272" fmla="*/ 7244526 h 7252515"/>
                <a:gd name="connsiteX21-32273" fmla="*/ 958269 w 2213217"/>
                <a:gd name="connsiteY21-32274" fmla="*/ 7136926 h 7252515"/>
                <a:gd name="connsiteX22-32275" fmla="*/ 724772 w 2213217"/>
                <a:gd name="connsiteY22-32276" fmla="*/ 6844746 h 7252515"/>
                <a:gd name="connsiteX23-32277" fmla="*/ 753076 w 2213217"/>
                <a:gd name="connsiteY23-32278" fmla="*/ 6579789 h 7252515"/>
                <a:gd name="connsiteX24-32279" fmla="*/ 738924 w 2213217"/>
                <a:gd name="connsiteY24-32280" fmla="*/ 6250170 h 7252515"/>
                <a:gd name="connsiteX25-32281" fmla="*/ 856500 w 2213217"/>
                <a:gd name="connsiteY25-32282" fmla="*/ 5489132 h 7252515"/>
                <a:gd name="connsiteX26-32283" fmla="*/ 906017 w 2213217"/>
                <a:gd name="connsiteY26-32284" fmla="*/ 5380240 h 7252515"/>
                <a:gd name="connsiteX27-32285" fmla="*/ 898504 w 2213217"/>
                <a:gd name="connsiteY27-32286" fmla="*/ 5308938 h 7252515"/>
                <a:gd name="connsiteX28-32287" fmla="*/ 971550 w 2213217"/>
                <a:gd name="connsiteY28-32288" fmla="*/ 5211945 h 7252515"/>
                <a:gd name="connsiteX29-32289" fmla="*/ 973564 w 2213217"/>
                <a:gd name="connsiteY29-32290" fmla="*/ 5069070 h 7252515"/>
                <a:gd name="connsiteX30-32291" fmla="*/ 1129719 w 2213217"/>
                <a:gd name="connsiteY30-32292" fmla="*/ 4378373 h 7252515"/>
                <a:gd name="connsiteX31-32293" fmla="*/ 1276350 w 2213217"/>
                <a:gd name="connsiteY31-32294" fmla="*/ 4649970 h 7252515"/>
                <a:gd name="connsiteX32-32295" fmla="*/ 1341012 w 2213217"/>
                <a:gd name="connsiteY32-32296" fmla="*/ 4880042 h 7252515"/>
                <a:gd name="connsiteX33-32297" fmla="*/ 1310424 w 2213217"/>
                <a:gd name="connsiteY33-32298" fmla="*/ 4973880 h 7252515"/>
                <a:gd name="connsiteX34-32299" fmla="*/ 1354293 w 2213217"/>
                <a:gd name="connsiteY34-32300" fmla="*/ 5113209 h 7252515"/>
                <a:gd name="connsiteX35-32301" fmla="*/ 1262198 w 2213217"/>
                <a:gd name="connsiteY35-32302" fmla="*/ 5554244 h 7252515"/>
                <a:gd name="connsiteX36-32303" fmla="*/ 1263220 w 2213217"/>
                <a:gd name="connsiteY36-32304" fmla="*/ 6360264 h 7252515"/>
                <a:gd name="connsiteX37-32305" fmla="*/ 1336385 w 2213217"/>
                <a:gd name="connsiteY37-32306" fmla="*/ 6540277 h 7252515"/>
                <a:gd name="connsiteX38-32307" fmla="*/ 1285605 w 2213217"/>
                <a:gd name="connsiteY38-32308" fmla="*/ 6741714 h 7252515"/>
                <a:gd name="connsiteX39-32309" fmla="*/ 1303783 w 2213217"/>
                <a:gd name="connsiteY39-32310" fmla="*/ 6828040 h 7252515"/>
                <a:gd name="connsiteX40-32311" fmla="*/ 1313579 w 2213217"/>
                <a:gd name="connsiteY40-32312" fmla="*/ 7020824 h 7252515"/>
                <a:gd name="connsiteX41-32313" fmla="*/ 1760353 w 2213217"/>
                <a:gd name="connsiteY41-32314" fmla="*/ 7189119 h 7252515"/>
                <a:gd name="connsiteX42-32315" fmla="*/ 2189006 w 2213217"/>
                <a:gd name="connsiteY42-32316" fmla="*/ 7199125 h 7252515"/>
                <a:gd name="connsiteX43-32317" fmla="*/ 2171850 w 2213217"/>
                <a:gd name="connsiteY43-32318" fmla="*/ 7046786 h 7252515"/>
                <a:gd name="connsiteX44-32319" fmla="*/ 1687247 w 2213217"/>
                <a:gd name="connsiteY44-32320" fmla="*/ 6680449 h 7252515"/>
                <a:gd name="connsiteX45-32321" fmla="*/ 1708130 w 2213217"/>
                <a:gd name="connsiteY45-32322" fmla="*/ 6550072 h 7252515"/>
                <a:gd name="connsiteX46-32323" fmla="*/ 1668617 w 2213217"/>
                <a:gd name="connsiteY46-32324" fmla="*/ 6451067 h 7252515"/>
                <a:gd name="connsiteX47-32325" fmla="*/ 1657350 w 2213217"/>
                <a:gd name="connsiteY47-32326" fmla="*/ 6250170 h 7252515"/>
                <a:gd name="connsiteX48-32327" fmla="*/ 1679014 w 2213217"/>
                <a:gd name="connsiteY48-32328" fmla="*/ 5979714 h 7252515"/>
                <a:gd name="connsiteX49-32329" fmla="*/ 1727631 w 2213217"/>
                <a:gd name="connsiteY49-32330" fmla="*/ 5512209 h 7252515"/>
                <a:gd name="connsiteX50-32331" fmla="*/ 1739049 w 2213217"/>
                <a:gd name="connsiteY50-32332" fmla="*/ 5363804 h 7252515"/>
                <a:gd name="connsiteX51-32333" fmla="*/ 1797611 w 2213217"/>
                <a:gd name="connsiteY51-32334" fmla="*/ 5317321 h 7252515"/>
                <a:gd name="connsiteX52-32335" fmla="*/ 1884207 w 2213217"/>
                <a:gd name="connsiteY52-32336" fmla="*/ 5097645 h 7252515"/>
                <a:gd name="connsiteX53-32337" fmla="*/ 1909357 w 2213217"/>
                <a:gd name="connsiteY53-32338" fmla="*/ 4805496 h 7252515"/>
                <a:gd name="connsiteX54-32339" fmla="*/ 1900373 w 2213217"/>
                <a:gd name="connsiteY54-32340" fmla="*/ 4348776 h 7252515"/>
                <a:gd name="connsiteX55-32341" fmla="*/ 1881052 w 2213217"/>
                <a:gd name="connsiteY55-32342" fmla="*/ 3902573 h 7252515"/>
                <a:gd name="connsiteX56-32343" fmla="*/ 1855362 w 2213217"/>
                <a:gd name="connsiteY56-32344" fmla="*/ 3584643 h 7252515"/>
                <a:gd name="connsiteX57-32345" fmla="*/ 2056257 w 2213217"/>
                <a:gd name="connsiteY57-32346" fmla="*/ 2654077 h 7252515"/>
                <a:gd name="connsiteX58-32347" fmla="*/ 2042707 w 2213217"/>
                <a:gd name="connsiteY58-32348" fmla="*/ 2404684 h 7252515"/>
                <a:gd name="connsiteX59-32349" fmla="*/ 1981200 w 2213217"/>
                <a:gd name="connsiteY59-32350" fmla="*/ 1864914 h 7252515"/>
                <a:gd name="connsiteX60-32351" fmla="*/ 1936459 w 2213217"/>
                <a:gd name="connsiteY60-32352" fmla="*/ 1677029 h 7252515"/>
                <a:gd name="connsiteX61-32353" fmla="*/ 1922037 w 2213217"/>
                <a:gd name="connsiteY61-32354" fmla="*/ 1432534 h 7252515"/>
                <a:gd name="connsiteX62-32355" fmla="*/ 1874412 w 2213217"/>
                <a:gd name="connsiteY62-32356" fmla="*/ 1302338 h 7252515"/>
                <a:gd name="connsiteX63-32357" fmla="*/ 1407687 w 2213217"/>
                <a:gd name="connsiteY63-32358" fmla="*/ 1134975 h 7252515"/>
                <a:gd name="connsiteX64-32359" fmla="*/ 1309221 w 2213217"/>
                <a:gd name="connsiteY64-32360" fmla="*/ 1020075 h 7252515"/>
                <a:gd name="connsiteX65-32361" fmla="*/ 1365230 w 2213217"/>
                <a:gd name="connsiteY65-32362" fmla="*/ 821521 h 7252515"/>
                <a:gd name="connsiteX66-32363" fmla="*/ 1433407 w 2213217"/>
                <a:gd name="connsiteY66-32364" fmla="*/ 622909 h 7252515"/>
                <a:gd name="connsiteX67-32365" fmla="*/ 1444916 w 2213217"/>
                <a:gd name="connsiteY67-32366" fmla="*/ 380757 h 7252515"/>
                <a:gd name="connsiteX68-32367" fmla="*/ 1330946 w 2213217"/>
                <a:gd name="connsiteY68-32368" fmla="*/ 143773 h 7252515"/>
                <a:gd name="connsiteX69-32369" fmla="*/ 1063645 w 2213217"/>
                <a:gd name="connsiteY69-32370" fmla="*/ 568 h 7252515"/>
                <a:gd name="connsiteX0-32371" fmla="*/ 1063645 w 2213217"/>
                <a:gd name="connsiteY0-32372" fmla="*/ 568 h 7252515"/>
                <a:gd name="connsiteX1-32373" fmla="*/ 809625 w 2213217"/>
                <a:gd name="connsiteY1-32374" fmla="*/ 116070 h 7252515"/>
                <a:gd name="connsiteX2-32375" fmla="*/ 685800 w 2213217"/>
                <a:gd name="connsiteY2-32376" fmla="*/ 297045 h 7252515"/>
                <a:gd name="connsiteX3-32377" fmla="*/ 704850 w 2213217"/>
                <a:gd name="connsiteY3-32378" fmla="*/ 620895 h 7252515"/>
                <a:gd name="connsiteX4-32379" fmla="*/ 838200 w 2213217"/>
                <a:gd name="connsiteY4-32380" fmla="*/ 897120 h 7252515"/>
                <a:gd name="connsiteX5-32381" fmla="*/ 742950 w 2213217"/>
                <a:gd name="connsiteY5-32382" fmla="*/ 1011420 h 7252515"/>
                <a:gd name="connsiteX6-32383" fmla="*/ 133350 w 2213217"/>
                <a:gd name="connsiteY6-32384" fmla="*/ 1220970 h 7252515"/>
                <a:gd name="connsiteX7-32385" fmla="*/ 0 w 2213217"/>
                <a:gd name="connsiteY7-32386" fmla="*/ 2211570 h 7252515"/>
                <a:gd name="connsiteX8-32387" fmla="*/ 333375 w 2213217"/>
                <a:gd name="connsiteY8-32388" fmla="*/ 3106920 h 7252515"/>
                <a:gd name="connsiteX9-32389" fmla="*/ 241881 w 2213217"/>
                <a:gd name="connsiteY9-32390" fmla="*/ 3814384 h 7252515"/>
                <a:gd name="connsiteX10-32391" fmla="*/ 377244 w 2213217"/>
                <a:gd name="connsiteY10-32392" fmla="*/ 3984422 h 7252515"/>
                <a:gd name="connsiteX11-32393" fmla="*/ 434725 w 2213217"/>
                <a:gd name="connsiteY11-32394" fmla="*/ 4229457 h 7252515"/>
                <a:gd name="connsiteX12-32395" fmla="*/ 495932 w 2213217"/>
                <a:gd name="connsiteY12-32396" fmla="*/ 4629539 h 7252515"/>
                <a:gd name="connsiteX13-32397" fmla="*/ 504586 w 2213217"/>
                <a:gd name="connsiteY13-32398" fmla="*/ 4793958 h 7252515"/>
                <a:gd name="connsiteX14-32399" fmla="*/ 490672 w 2213217"/>
                <a:gd name="connsiteY14-32400" fmla="*/ 4980881 h 7252515"/>
                <a:gd name="connsiteX15-32401" fmla="*/ 458942 w 2213217"/>
                <a:gd name="connsiteY15-32402" fmla="*/ 5126491 h 7252515"/>
                <a:gd name="connsiteX16-32403" fmla="*/ 383013 w 2213217"/>
                <a:gd name="connsiteY16-32404" fmla="*/ 6154049 h 7252515"/>
                <a:gd name="connsiteX17-32405" fmla="*/ 348398 w 2213217"/>
                <a:gd name="connsiteY17-32406" fmla="*/ 6604338 h 7252515"/>
                <a:gd name="connsiteX18-32407" fmla="*/ 420242 w 2213217"/>
                <a:gd name="connsiteY18-32408" fmla="*/ 6827439 h 7252515"/>
                <a:gd name="connsiteX19-32409" fmla="*/ 367118 w 2213217"/>
                <a:gd name="connsiteY19-32410" fmla="*/ 6982453 h 7252515"/>
                <a:gd name="connsiteX20-32411" fmla="*/ 605514 w 2213217"/>
                <a:gd name="connsiteY20-32412" fmla="*/ 7244526 h 7252515"/>
                <a:gd name="connsiteX21-32413" fmla="*/ 958269 w 2213217"/>
                <a:gd name="connsiteY21-32414" fmla="*/ 7136926 h 7252515"/>
                <a:gd name="connsiteX22-32415" fmla="*/ 724772 w 2213217"/>
                <a:gd name="connsiteY22-32416" fmla="*/ 6844746 h 7252515"/>
                <a:gd name="connsiteX23-32417" fmla="*/ 753076 w 2213217"/>
                <a:gd name="connsiteY23-32418" fmla="*/ 6579789 h 7252515"/>
                <a:gd name="connsiteX24-32419" fmla="*/ 738924 w 2213217"/>
                <a:gd name="connsiteY24-32420" fmla="*/ 6250170 h 7252515"/>
                <a:gd name="connsiteX25-32421" fmla="*/ 856500 w 2213217"/>
                <a:gd name="connsiteY25-32422" fmla="*/ 5489132 h 7252515"/>
                <a:gd name="connsiteX26-32423" fmla="*/ 906017 w 2213217"/>
                <a:gd name="connsiteY26-32424" fmla="*/ 5380240 h 7252515"/>
                <a:gd name="connsiteX27-32425" fmla="*/ 898504 w 2213217"/>
                <a:gd name="connsiteY27-32426" fmla="*/ 5308938 h 7252515"/>
                <a:gd name="connsiteX28-32427" fmla="*/ 971550 w 2213217"/>
                <a:gd name="connsiteY28-32428" fmla="*/ 5211945 h 7252515"/>
                <a:gd name="connsiteX29-32429" fmla="*/ 973564 w 2213217"/>
                <a:gd name="connsiteY29-32430" fmla="*/ 5069070 h 7252515"/>
                <a:gd name="connsiteX30-32431" fmla="*/ 1129719 w 2213217"/>
                <a:gd name="connsiteY30-32432" fmla="*/ 4378373 h 7252515"/>
                <a:gd name="connsiteX31-32433" fmla="*/ 1276350 w 2213217"/>
                <a:gd name="connsiteY31-32434" fmla="*/ 4649970 h 7252515"/>
                <a:gd name="connsiteX32-32435" fmla="*/ 1341012 w 2213217"/>
                <a:gd name="connsiteY32-32436" fmla="*/ 4880042 h 7252515"/>
                <a:gd name="connsiteX33-32437" fmla="*/ 1310424 w 2213217"/>
                <a:gd name="connsiteY33-32438" fmla="*/ 4973880 h 7252515"/>
                <a:gd name="connsiteX34-32439" fmla="*/ 1354293 w 2213217"/>
                <a:gd name="connsiteY34-32440" fmla="*/ 5113209 h 7252515"/>
                <a:gd name="connsiteX35-32441" fmla="*/ 1262198 w 2213217"/>
                <a:gd name="connsiteY35-32442" fmla="*/ 5554244 h 7252515"/>
                <a:gd name="connsiteX36-32443" fmla="*/ 1263220 w 2213217"/>
                <a:gd name="connsiteY36-32444" fmla="*/ 6360264 h 7252515"/>
                <a:gd name="connsiteX37-32445" fmla="*/ 1336385 w 2213217"/>
                <a:gd name="connsiteY37-32446" fmla="*/ 6540277 h 7252515"/>
                <a:gd name="connsiteX38-32447" fmla="*/ 1285605 w 2213217"/>
                <a:gd name="connsiteY38-32448" fmla="*/ 6741714 h 7252515"/>
                <a:gd name="connsiteX39-32449" fmla="*/ 1303783 w 2213217"/>
                <a:gd name="connsiteY39-32450" fmla="*/ 6828040 h 7252515"/>
                <a:gd name="connsiteX40-32451" fmla="*/ 1313579 w 2213217"/>
                <a:gd name="connsiteY40-32452" fmla="*/ 7020824 h 7252515"/>
                <a:gd name="connsiteX41-32453" fmla="*/ 1760353 w 2213217"/>
                <a:gd name="connsiteY41-32454" fmla="*/ 7189119 h 7252515"/>
                <a:gd name="connsiteX42-32455" fmla="*/ 2189006 w 2213217"/>
                <a:gd name="connsiteY42-32456" fmla="*/ 7199125 h 7252515"/>
                <a:gd name="connsiteX43-32457" fmla="*/ 2171850 w 2213217"/>
                <a:gd name="connsiteY43-32458" fmla="*/ 7046786 h 7252515"/>
                <a:gd name="connsiteX44-32459" fmla="*/ 1687247 w 2213217"/>
                <a:gd name="connsiteY44-32460" fmla="*/ 6680449 h 7252515"/>
                <a:gd name="connsiteX45-32461" fmla="*/ 1708130 w 2213217"/>
                <a:gd name="connsiteY45-32462" fmla="*/ 6550072 h 7252515"/>
                <a:gd name="connsiteX46-32463" fmla="*/ 1668617 w 2213217"/>
                <a:gd name="connsiteY46-32464" fmla="*/ 6451067 h 7252515"/>
                <a:gd name="connsiteX47-32465" fmla="*/ 1657350 w 2213217"/>
                <a:gd name="connsiteY47-32466" fmla="*/ 6250170 h 7252515"/>
                <a:gd name="connsiteX48-32467" fmla="*/ 1679014 w 2213217"/>
                <a:gd name="connsiteY48-32468" fmla="*/ 5979714 h 7252515"/>
                <a:gd name="connsiteX49-32469" fmla="*/ 1727631 w 2213217"/>
                <a:gd name="connsiteY49-32470" fmla="*/ 5512209 h 7252515"/>
                <a:gd name="connsiteX50-32471" fmla="*/ 1739049 w 2213217"/>
                <a:gd name="connsiteY50-32472" fmla="*/ 5363804 h 7252515"/>
                <a:gd name="connsiteX51-32473" fmla="*/ 1797611 w 2213217"/>
                <a:gd name="connsiteY51-32474" fmla="*/ 5317321 h 7252515"/>
                <a:gd name="connsiteX52-32475" fmla="*/ 1884207 w 2213217"/>
                <a:gd name="connsiteY52-32476" fmla="*/ 5097645 h 7252515"/>
                <a:gd name="connsiteX53-32477" fmla="*/ 1909357 w 2213217"/>
                <a:gd name="connsiteY53-32478" fmla="*/ 4805496 h 7252515"/>
                <a:gd name="connsiteX54-32479" fmla="*/ 1900373 w 2213217"/>
                <a:gd name="connsiteY54-32480" fmla="*/ 4348776 h 7252515"/>
                <a:gd name="connsiteX55-32481" fmla="*/ 1881052 w 2213217"/>
                <a:gd name="connsiteY55-32482" fmla="*/ 3902573 h 7252515"/>
                <a:gd name="connsiteX56-32483" fmla="*/ 1855362 w 2213217"/>
                <a:gd name="connsiteY56-32484" fmla="*/ 3584643 h 7252515"/>
                <a:gd name="connsiteX57-32485" fmla="*/ 2056257 w 2213217"/>
                <a:gd name="connsiteY57-32486" fmla="*/ 2654077 h 7252515"/>
                <a:gd name="connsiteX58-32487" fmla="*/ 2042707 w 2213217"/>
                <a:gd name="connsiteY58-32488" fmla="*/ 2404684 h 7252515"/>
                <a:gd name="connsiteX59-32489" fmla="*/ 1981200 w 2213217"/>
                <a:gd name="connsiteY59-32490" fmla="*/ 1864914 h 7252515"/>
                <a:gd name="connsiteX60-32491" fmla="*/ 1936459 w 2213217"/>
                <a:gd name="connsiteY60-32492" fmla="*/ 1677029 h 7252515"/>
                <a:gd name="connsiteX61-32493" fmla="*/ 1922037 w 2213217"/>
                <a:gd name="connsiteY61-32494" fmla="*/ 1432534 h 7252515"/>
                <a:gd name="connsiteX62-32495" fmla="*/ 1874412 w 2213217"/>
                <a:gd name="connsiteY62-32496" fmla="*/ 1302338 h 7252515"/>
                <a:gd name="connsiteX63-32497" fmla="*/ 1407687 w 2213217"/>
                <a:gd name="connsiteY63-32498" fmla="*/ 1134975 h 7252515"/>
                <a:gd name="connsiteX64-32499" fmla="*/ 1309221 w 2213217"/>
                <a:gd name="connsiteY64-32500" fmla="*/ 1020075 h 7252515"/>
                <a:gd name="connsiteX65-32501" fmla="*/ 1365230 w 2213217"/>
                <a:gd name="connsiteY65-32502" fmla="*/ 821521 h 7252515"/>
                <a:gd name="connsiteX66-32503" fmla="*/ 1433407 w 2213217"/>
                <a:gd name="connsiteY66-32504" fmla="*/ 622909 h 7252515"/>
                <a:gd name="connsiteX67-32505" fmla="*/ 1444916 w 2213217"/>
                <a:gd name="connsiteY67-32506" fmla="*/ 380757 h 7252515"/>
                <a:gd name="connsiteX68-32507" fmla="*/ 1330946 w 2213217"/>
                <a:gd name="connsiteY68-32508" fmla="*/ 143773 h 7252515"/>
                <a:gd name="connsiteX69-32509" fmla="*/ 1063645 w 2213217"/>
                <a:gd name="connsiteY69-32510" fmla="*/ 568 h 7252515"/>
                <a:gd name="connsiteX0-32511" fmla="*/ 1063645 w 2213217"/>
                <a:gd name="connsiteY0-32512" fmla="*/ 568 h 7252515"/>
                <a:gd name="connsiteX1-32513" fmla="*/ 809625 w 2213217"/>
                <a:gd name="connsiteY1-32514" fmla="*/ 116070 h 7252515"/>
                <a:gd name="connsiteX2-32515" fmla="*/ 685800 w 2213217"/>
                <a:gd name="connsiteY2-32516" fmla="*/ 297045 h 7252515"/>
                <a:gd name="connsiteX3-32517" fmla="*/ 704850 w 2213217"/>
                <a:gd name="connsiteY3-32518" fmla="*/ 620895 h 7252515"/>
                <a:gd name="connsiteX4-32519" fmla="*/ 838200 w 2213217"/>
                <a:gd name="connsiteY4-32520" fmla="*/ 897120 h 7252515"/>
                <a:gd name="connsiteX5-32521" fmla="*/ 742950 w 2213217"/>
                <a:gd name="connsiteY5-32522" fmla="*/ 1011420 h 7252515"/>
                <a:gd name="connsiteX6-32523" fmla="*/ 133350 w 2213217"/>
                <a:gd name="connsiteY6-32524" fmla="*/ 1220970 h 7252515"/>
                <a:gd name="connsiteX7-32525" fmla="*/ 0 w 2213217"/>
                <a:gd name="connsiteY7-32526" fmla="*/ 2211570 h 7252515"/>
                <a:gd name="connsiteX8-32527" fmla="*/ 333375 w 2213217"/>
                <a:gd name="connsiteY8-32528" fmla="*/ 3106920 h 7252515"/>
                <a:gd name="connsiteX9-32529" fmla="*/ 241881 w 2213217"/>
                <a:gd name="connsiteY9-32530" fmla="*/ 3814384 h 7252515"/>
                <a:gd name="connsiteX10-32531" fmla="*/ 377244 w 2213217"/>
                <a:gd name="connsiteY10-32532" fmla="*/ 3984422 h 7252515"/>
                <a:gd name="connsiteX11-32533" fmla="*/ 434725 w 2213217"/>
                <a:gd name="connsiteY11-32534" fmla="*/ 4229457 h 7252515"/>
                <a:gd name="connsiteX12-32535" fmla="*/ 495932 w 2213217"/>
                <a:gd name="connsiteY12-32536" fmla="*/ 4629539 h 7252515"/>
                <a:gd name="connsiteX13-32537" fmla="*/ 504586 w 2213217"/>
                <a:gd name="connsiteY13-32538" fmla="*/ 4793958 h 7252515"/>
                <a:gd name="connsiteX14-32539" fmla="*/ 490672 w 2213217"/>
                <a:gd name="connsiteY14-32540" fmla="*/ 4980881 h 7252515"/>
                <a:gd name="connsiteX15-32541" fmla="*/ 458942 w 2213217"/>
                <a:gd name="connsiteY15-32542" fmla="*/ 5126491 h 7252515"/>
                <a:gd name="connsiteX16-32543" fmla="*/ 383013 w 2213217"/>
                <a:gd name="connsiteY16-32544" fmla="*/ 6154049 h 7252515"/>
                <a:gd name="connsiteX17-32545" fmla="*/ 348398 w 2213217"/>
                <a:gd name="connsiteY17-32546" fmla="*/ 6604338 h 7252515"/>
                <a:gd name="connsiteX18-32547" fmla="*/ 420242 w 2213217"/>
                <a:gd name="connsiteY18-32548" fmla="*/ 6827439 h 7252515"/>
                <a:gd name="connsiteX19-32549" fmla="*/ 367118 w 2213217"/>
                <a:gd name="connsiteY19-32550" fmla="*/ 6982453 h 7252515"/>
                <a:gd name="connsiteX20-32551" fmla="*/ 605514 w 2213217"/>
                <a:gd name="connsiteY20-32552" fmla="*/ 7244526 h 7252515"/>
                <a:gd name="connsiteX21-32553" fmla="*/ 958269 w 2213217"/>
                <a:gd name="connsiteY21-32554" fmla="*/ 7136926 h 7252515"/>
                <a:gd name="connsiteX22-32555" fmla="*/ 724772 w 2213217"/>
                <a:gd name="connsiteY22-32556" fmla="*/ 6844746 h 7252515"/>
                <a:gd name="connsiteX23-32557" fmla="*/ 753076 w 2213217"/>
                <a:gd name="connsiteY23-32558" fmla="*/ 6579789 h 7252515"/>
                <a:gd name="connsiteX24-32559" fmla="*/ 738924 w 2213217"/>
                <a:gd name="connsiteY24-32560" fmla="*/ 6250170 h 7252515"/>
                <a:gd name="connsiteX25-32561" fmla="*/ 856500 w 2213217"/>
                <a:gd name="connsiteY25-32562" fmla="*/ 5489132 h 7252515"/>
                <a:gd name="connsiteX26-32563" fmla="*/ 906017 w 2213217"/>
                <a:gd name="connsiteY26-32564" fmla="*/ 5380240 h 7252515"/>
                <a:gd name="connsiteX27-32565" fmla="*/ 898504 w 2213217"/>
                <a:gd name="connsiteY27-32566" fmla="*/ 5308938 h 7252515"/>
                <a:gd name="connsiteX28-32567" fmla="*/ 971550 w 2213217"/>
                <a:gd name="connsiteY28-32568" fmla="*/ 5211945 h 7252515"/>
                <a:gd name="connsiteX29-32569" fmla="*/ 973564 w 2213217"/>
                <a:gd name="connsiteY29-32570" fmla="*/ 5069070 h 7252515"/>
                <a:gd name="connsiteX30-32571" fmla="*/ 1129719 w 2213217"/>
                <a:gd name="connsiteY30-32572" fmla="*/ 4378373 h 7252515"/>
                <a:gd name="connsiteX31-32573" fmla="*/ 1276350 w 2213217"/>
                <a:gd name="connsiteY31-32574" fmla="*/ 4649970 h 7252515"/>
                <a:gd name="connsiteX32-32575" fmla="*/ 1341012 w 2213217"/>
                <a:gd name="connsiteY32-32576" fmla="*/ 4880042 h 7252515"/>
                <a:gd name="connsiteX33-32577" fmla="*/ 1310424 w 2213217"/>
                <a:gd name="connsiteY33-32578" fmla="*/ 4973880 h 7252515"/>
                <a:gd name="connsiteX34-32579" fmla="*/ 1354293 w 2213217"/>
                <a:gd name="connsiteY34-32580" fmla="*/ 5113209 h 7252515"/>
                <a:gd name="connsiteX35-32581" fmla="*/ 1262198 w 2213217"/>
                <a:gd name="connsiteY35-32582" fmla="*/ 5554244 h 7252515"/>
                <a:gd name="connsiteX36-32583" fmla="*/ 1263220 w 2213217"/>
                <a:gd name="connsiteY36-32584" fmla="*/ 6360264 h 7252515"/>
                <a:gd name="connsiteX37-32585" fmla="*/ 1336385 w 2213217"/>
                <a:gd name="connsiteY37-32586" fmla="*/ 6540277 h 7252515"/>
                <a:gd name="connsiteX38-32587" fmla="*/ 1285605 w 2213217"/>
                <a:gd name="connsiteY38-32588" fmla="*/ 6741714 h 7252515"/>
                <a:gd name="connsiteX39-32589" fmla="*/ 1303783 w 2213217"/>
                <a:gd name="connsiteY39-32590" fmla="*/ 6828040 h 7252515"/>
                <a:gd name="connsiteX40-32591" fmla="*/ 1313579 w 2213217"/>
                <a:gd name="connsiteY40-32592" fmla="*/ 7020824 h 7252515"/>
                <a:gd name="connsiteX41-32593" fmla="*/ 1760353 w 2213217"/>
                <a:gd name="connsiteY41-32594" fmla="*/ 7189119 h 7252515"/>
                <a:gd name="connsiteX42-32595" fmla="*/ 2189006 w 2213217"/>
                <a:gd name="connsiteY42-32596" fmla="*/ 7199125 h 7252515"/>
                <a:gd name="connsiteX43-32597" fmla="*/ 2171850 w 2213217"/>
                <a:gd name="connsiteY43-32598" fmla="*/ 7046786 h 7252515"/>
                <a:gd name="connsiteX44-32599" fmla="*/ 1687247 w 2213217"/>
                <a:gd name="connsiteY44-32600" fmla="*/ 6680449 h 7252515"/>
                <a:gd name="connsiteX45-32601" fmla="*/ 1708130 w 2213217"/>
                <a:gd name="connsiteY45-32602" fmla="*/ 6550072 h 7252515"/>
                <a:gd name="connsiteX46-32603" fmla="*/ 1668617 w 2213217"/>
                <a:gd name="connsiteY46-32604" fmla="*/ 6451067 h 7252515"/>
                <a:gd name="connsiteX47-32605" fmla="*/ 1657350 w 2213217"/>
                <a:gd name="connsiteY47-32606" fmla="*/ 6250170 h 7252515"/>
                <a:gd name="connsiteX48-32607" fmla="*/ 1679014 w 2213217"/>
                <a:gd name="connsiteY48-32608" fmla="*/ 5979714 h 7252515"/>
                <a:gd name="connsiteX49-32609" fmla="*/ 1727631 w 2213217"/>
                <a:gd name="connsiteY49-32610" fmla="*/ 5512209 h 7252515"/>
                <a:gd name="connsiteX50-32611" fmla="*/ 1739049 w 2213217"/>
                <a:gd name="connsiteY50-32612" fmla="*/ 5363804 h 7252515"/>
                <a:gd name="connsiteX51-32613" fmla="*/ 1797611 w 2213217"/>
                <a:gd name="connsiteY51-32614" fmla="*/ 5317321 h 7252515"/>
                <a:gd name="connsiteX52-32615" fmla="*/ 1884207 w 2213217"/>
                <a:gd name="connsiteY52-32616" fmla="*/ 5097645 h 7252515"/>
                <a:gd name="connsiteX53-32617" fmla="*/ 1909357 w 2213217"/>
                <a:gd name="connsiteY53-32618" fmla="*/ 4805496 h 7252515"/>
                <a:gd name="connsiteX54-32619" fmla="*/ 1900373 w 2213217"/>
                <a:gd name="connsiteY54-32620" fmla="*/ 4348776 h 7252515"/>
                <a:gd name="connsiteX55-32621" fmla="*/ 1881052 w 2213217"/>
                <a:gd name="connsiteY55-32622" fmla="*/ 3902573 h 7252515"/>
                <a:gd name="connsiteX56-32623" fmla="*/ 1855362 w 2213217"/>
                <a:gd name="connsiteY56-32624" fmla="*/ 3584643 h 7252515"/>
                <a:gd name="connsiteX57-32625" fmla="*/ 2056257 w 2213217"/>
                <a:gd name="connsiteY57-32626" fmla="*/ 2654077 h 7252515"/>
                <a:gd name="connsiteX58-32627" fmla="*/ 2042707 w 2213217"/>
                <a:gd name="connsiteY58-32628" fmla="*/ 2404684 h 7252515"/>
                <a:gd name="connsiteX59-32629" fmla="*/ 1981200 w 2213217"/>
                <a:gd name="connsiteY59-32630" fmla="*/ 1864914 h 7252515"/>
                <a:gd name="connsiteX60-32631" fmla="*/ 1936459 w 2213217"/>
                <a:gd name="connsiteY60-32632" fmla="*/ 1677029 h 7252515"/>
                <a:gd name="connsiteX61-32633" fmla="*/ 1922037 w 2213217"/>
                <a:gd name="connsiteY61-32634" fmla="*/ 1432534 h 7252515"/>
                <a:gd name="connsiteX62-32635" fmla="*/ 1874412 w 2213217"/>
                <a:gd name="connsiteY62-32636" fmla="*/ 1302338 h 7252515"/>
                <a:gd name="connsiteX63-32637" fmla="*/ 1407687 w 2213217"/>
                <a:gd name="connsiteY63-32638" fmla="*/ 1134975 h 7252515"/>
                <a:gd name="connsiteX64-32639" fmla="*/ 1309221 w 2213217"/>
                <a:gd name="connsiteY64-32640" fmla="*/ 1020075 h 7252515"/>
                <a:gd name="connsiteX65-32641" fmla="*/ 1365230 w 2213217"/>
                <a:gd name="connsiteY65-32642" fmla="*/ 821521 h 7252515"/>
                <a:gd name="connsiteX66-32643" fmla="*/ 1433407 w 2213217"/>
                <a:gd name="connsiteY66-32644" fmla="*/ 622909 h 7252515"/>
                <a:gd name="connsiteX67-32645" fmla="*/ 1444916 w 2213217"/>
                <a:gd name="connsiteY67-32646" fmla="*/ 380757 h 7252515"/>
                <a:gd name="connsiteX68-32647" fmla="*/ 1330946 w 2213217"/>
                <a:gd name="connsiteY68-32648" fmla="*/ 143773 h 7252515"/>
                <a:gd name="connsiteX69-32649" fmla="*/ 1063645 w 2213217"/>
                <a:gd name="connsiteY69-32650" fmla="*/ 568 h 7252515"/>
                <a:gd name="connsiteX0-32651" fmla="*/ 1063645 w 2213217"/>
                <a:gd name="connsiteY0-32652" fmla="*/ 568 h 7252515"/>
                <a:gd name="connsiteX1-32653" fmla="*/ 809625 w 2213217"/>
                <a:gd name="connsiteY1-32654" fmla="*/ 116070 h 7252515"/>
                <a:gd name="connsiteX2-32655" fmla="*/ 685800 w 2213217"/>
                <a:gd name="connsiteY2-32656" fmla="*/ 297045 h 7252515"/>
                <a:gd name="connsiteX3-32657" fmla="*/ 704850 w 2213217"/>
                <a:gd name="connsiteY3-32658" fmla="*/ 620895 h 7252515"/>
                <a:gd name="connsiteX4-32659" fmla="*/ 838200 w 2213217"/>
                <a:gd name="connsiteY4-32660" fmla="*/ 897120 h 7252515"/>
                <a:gd name="connsiteX5-32661" fmla="*/ 742950 w 2213217"/>
                <a:gd name="connsiteY5-32662" fmla="*/ 1011420 h 7252515"/>
                <a:gd name="connsiteX6-32663" fmla="*/ 133350 w 2213217"/>
                <a:gd name="connsiteY6-32664" fmla="*/ 1220970 h 7252515"/>
                <a:gd name="connsiteX7-32665" fmla="*/ 0 w 2213217"/>
                <a:gd name="connsiteY7-32666" fmla="*/ 2211570 h 7252515"/>
                <a:gd name="connsiteX8-32667" fmla="*/ 333375 w 2213217"/>
                <a:gd name="connsiteY8-32668" fmla="*/ 3106920 h 7252515"/>
                <a:gd name="connsiteX9-32669" fmla="*/ 241881 w 2213217"/>
                <a:gd name="connsiteY9-32670" fmla="*/ 3814384 h 7252515"/>
                <a:gd name="connsiteX10-32671" fmla="*/ 377244 w 2213217"/>
                <a:gd name="connsiteY10-32672" fmla="*/ 3984422 h 7252515"/>
                <a:gd name="connsiteX11-32673" fmla="*/ 434725 w 2213217"/>
                <a:gd name="connsiteY11-32674" fmla="*/ 4229457 h 7252515"/>
                <a:gd name="connsiteX12-32675" fmla="*/ 495932 w 2213217"/>
                <a:gd name="connsiteY12-32676" fmla="*/ 4629539 h 7252515"/>
                <a:gd name="connsiteX13-32677" fmla="*/ 504586 w 2213217"/>
                <a:gd name="connsiteY13-32678" fmla="*/ 4793958 h 7252515"/>
                <a:gd name="connsiteX14-32679" fmla="*/ 490672 w 2213217"/>
                <a:gd name="connsiteY14-32680" fmla="*/ 4980881 h 7252515"/>
                <a:gd name="connsiteX15-32681" fmla="*/ 458942 w 2213217"/>
                <a:gd name="connsiteY15-32682" fmla="*/ 5126491 h 7252515"/>
                <a:gd name="connsiteX16-32683" fmla="*/ 383013 w 2213217"/>
                <a:gd name="connsiteY16-32684" fmla="*/ 6154049 h 7252515"/>
                <a:gd name="connsiteX17-32685" fmla="*/ 348398 w 2213217"/>
                <a:gd name="connsiteY17-32686" fmla="*/ 6604338 h 7252515"/>
                <a:gd name="connsiteX18-32687" fmla="*/ 420242 w 2213217"/>
                <a:gd name="connsiteY18-32688" fmla="*/ 6827439 h 7252515"/>
                <a:gd name="connsiteX19-32689" fmla="*/ 367118 w 2213217"/>
                <a:gd name="connsiteY19-32690" fmla="*/ 6982453 h 7252515"/>
                <a:gd name="connsiteX20-32691" fmla="*/ 605514 w 2213217"/>
                <a:gd name="connsiteY20-32692" fmla="*/ 7244526 h 7252515"/>
                <a:gd name="connsiteX21-32693" fmla="*/ 958269 w 2213217"/>
                <a:gd name="connsiteY21-32694" fmla="*/ 7136926 h 7252515"/>
                <a:gd name="connsiteX22-32695" fmla="*/ 724772 w 2213217"/>
                <a:gd name="connsiteY22-32696" fmla="*/ 6844746 h 7252515"/>
                <a:gd name="connsiteX23-32697" fmla="*/ 753076 w 2213217"/>
                <a:gd name="connsiteY23-32698" fmla="*/ 6579789 h 7252515"/>
                <a:gd name="connsiteX24-32699" fmla="*/ 738924 w 2213217"/>
                <a:gd name="connsiteY24-32700" fmla="*/ 6250170 h 7252515"/>
                <a:gd name="connsiteX25-32701" fmla="*/ 856500 w 2213217"/>
                <a:gd name="connsiteY25-32702" fmla="*/ 5489132 h 7252515"/>
                <a:gd name="connsiteX26-32703" fmla="*/ 906017 w 2213217"/>
                <a:gd name="connsiteY26-32704" fmla="*/ 5380240 h 7252515"/>
                <a:gd name="connsiteX27-32705" fmla="*/ 898504 w 2213217"/>
                <a:gd name="connsiteY27-32706" fmla="*/ 5308938 h 7252515"/>
                <a:gd name="connsiteX28-32707" fmla="*/ 971550 w 2213217"/>
                <a:gd name="connsiteY28-32708" fmla="*/ 5211945 h 7252515"/>
                <a:gd name="connsiteX29-32709" fmla="*/ 973564 w 2213217"/>
                <a:gd name="connsiteY29-32710" fmla="*/ 5069070 h 7252515"/>
                <a:gd name="connsiteX30-32711" fmla="*/ 1129719 w 2213217"/>
                <a:gd name="connsiteY30-32712" fmla="*/ 4378373 h 7252515"/>
                <a:gd name="connsiteX31-32713" fmla="*/ 1276350 w 2213217"/>
                <a:gd name="connsiteY31-32714" fmla="*/ 4649970 h 7252515"/>
                <a:gd name="connsiteX32-32715" fmla="*/ 1341012 w 2213217"/>
                <a:gd name="connsiteY32-32716" fmla="*/ 4880042 h 7252515"/>
                <a:gd name="connsiteX33-32717" fmla="*/ 1310424 w 2213217"/>
                <a:gd name="connsiteY33-32718" fmla="*/ 4973880 h 7252515"/>
                <a:gd name="connsiteX34-32719" fmla="*/ 1354293 w 2213217"/>
                <a:gd name="connsiteY34-32720" fmla="*/ 5113209 h 7252515"/>
                <a:gd name="connsiteX35-32721" fmla="*/ 1262198 w 2213217"/>
                <a:gd name="connsiteY35-32722" fmla="*/ 5554244 h 7252515"/>
                <a:gd name="connsiteX36-32723" fmla="*/ 1263220 w 2213217"/>
                <a:gd name="connsiteY36-32724" fmla="*/ 6360264 h 7252515"/>
                <a:gd name="connsiteX37-32725" fmla="*/ 1336385 w 2213217"/>
                <a:gd name="connsiteY37-32726" fmla="*/ 6540277 h 7252515"/>
                <a:gd name="connsiteX38-32727" fmla="*/ 1285605 w 2213217"/>
                <a:gd name="connsiteY38-32728" fmla="*/ 6741714 h 7252515"/>
                <a:gd name="connsiteX39-32729" fmla="*/ 1303783 w 2213217"/>
                <a:gd name="connsiteY39-32730" fmla="*/ 6828040 h 7252515"/>
                <a:gd name="connsiteX40-32731" fmla="*/ 1313579 w 2213217"/>
                <a:gd name="connsiteY40-32732" fmla="*/ 7020824 h 7252515"/>
                <a:gd name="connsiteX41-32733" fmla="*/ 1760353 w 2213217"/>
                <a:gd name="connsiteY41-32734" fmla="*/ 7189119 h 7252515"/>
                <a:gd name="connsiteX42-32735" fmla="*/ 2189006 w 2213217"/>
                <a:gd name="connsiteY42-32736" fmla="*/ 7199125 h 7252515"/>
                <a:gd name="connsiteX43-32737" fmla="*/ 2171850 w 2213217"/>
                <a:gd name="connsiteY43-32738" fmla="*/ 7046786 h 7252515"/>
                <a:gd name="connsiteX44-32739" fmla="*/ 1687247 w 2213217"/>
                <a:gd name="connsiteY44-32740" fmla="*/ 6680449 h 7252515"/>
                <a:gd name="connsiteX45-32741" fmla="*/ 1708130 w 2213217"/>
                <a:gd name="connsiteY45-32742" fmla="*/ 6550072 h 7252515"/>
                <a:gd name="connsiteX46-32743" fmla="*/ 1668617 w 2213217"/>
                <a:gd name="connsiteY46-32744" fmla="*/ 6451067 h 7252515"/>
                <a:gd name="connsiteX47-32745" fmla="*/ 1657350 w 2213217"/>
                <a:gd name="connsiteY47-32746" fmla="*/ 6250170 h 7252515"/>
                <a:gd name="connsiteX48-32747" fmla="*/ 1679014 w 2213217"/>
                <a:gd name="connsiteY48-32748" fmla="*/ 5979714 h 7252515"/>
                <a:gd name="connsiteX49-32749" fmla="*/ 1727631 w 2213217"/>
                <a:gd name="connsiteY49-32750" fmla="*/ 5512209 h 7252515"/>
                <a:gd name="connsiteX50-32751" fmla="*/ 1739049 w 2213217"/>
                <a:gd name="connsiteY50-32752" fmla="*/ 5363804 h 7252515"/>
                <a:gd name="connsiteX51-32753" fmla="*/ 1797611 w 2213217"/>
                <a:gd name="connsiteY51-32754" fmla="*/ 5317321 h 7252515"/>
                <a:gd name="connsiteX52-32755" fmla="*/ 1884207 w 2213217"/>
                <a:gd name="connsiteY52-32756" fmla="*/ 5097645 h 7252515"/>
                <a:gd name="connsiteX53-32757" fmla="*/ 1909357 w 2213217"/>
                <a:gd name="connsiteY53-32758" fmla="*/ 4805496 h 7252515"/>
                <a:gd name="connsiteX54-32759" fmla="*/ 1900373 w 2213217"/>
                <a:gd name="connsiteY54-32760" fmla="*/ 4348776 h 7252515"/>
                <a:gd name="connsiteX55-32761" fmla="*/ 1881052 w 2213217"/>
                <a:gd name="connsiteY55-32762" fmla="*/ 3902573 h 7252515"/>
                <a:gd name="connsiteX56-32763" fmla="*/ 1855362 w 2213217"/>
                <a:gd name="connsiteY56-32764" fmla="*/ 3584643 h 7252515"/>
                <a:gd name="connsiteX57-32765" fmla="*/ 2056257 w 2213217"/>
                <a:gd name="connsiteY57-32766" fmla="*/ 2654077 h 7252515"/>
                <a:gd name="connsiteX58-32767" fmla="*/ 2042707 w 2213217"/>
                <a:gd name="connsiteY58-32768" fmla="*/ 2404684 h 7252515"/>
                <a:gd name="connsiteX59-32769" fmla="*/ 1981200 w 2213217"/>
                <a:gd name="connsiteY59-32770" fmla="*/ 1864914 h 7252515"/>
                <a:gd name="connsiteX60-32771" fmla="*/ 1936459 w 2213217"/>
                <a:gd name="connsiteY60-32772" fmla="*/ 1677029 h 7252515"/>
                <a:gd name="connsiteX61-32773" fmla="*/ 1922037 w 2213217"/>
                <a:gd name="connsiteY61-32774" fmla="*/ 1432534 h 7252515"/>
                <a:gd name="connsiteX62-32775" fmla="*/ 1874412 w 2213217"/>
                <a:gd name="connsiteY62-32776" fmla="*/ 1302338 h 7252515"/>
                <a:gd name="connsiteX63-32777" fmla="*/ 1407687 w 2213217"/>
                <a:gd name="connsiteY63-32778" fmla="*/ 1134975 h 7252515"/>
                <a:gd name="connsiteX64-32779" fmla="*/ 1309221 w 2213217"/>
                <a:gd name="connsiteY64-32780" fmla="*/ 1020075 h 7252515"/>
                <a:gd name="connsiteX65-32781" fmla="*/ 1365230 w 2213217"/>
                <a:gd name="connsiteY65-32782" fmla="*/ 821521 h 7252515"/>
                <a:gd name="connsiteX66-32783" fmla="*/ 1433407 w 2213217"/>
                <a:gd name="connsiteY66-32784" fmla="*/ 622909 h 7252515"/>
                <a:gd name="connsiteX67-32785" fmla="*/ 1444916 w 2213217"/>
                <a:gd name="connsiteY67-32786" fmla="*/ 380757 h 7252515"/>
                <a:gd name="connsiteX68-32787" fmla="*/ 1330946 w 2213217"/>
                <a:gd name="connsiteY68-32788" fmla="*/ 143773 h 7252515"/>
                <a:gd name="connsiteX69-32789" fmla="*/ 1063645 w 2213217"/>
                <a:gd name="connsiteY69-32790" fmla="*/ 568 h 7252515"/>
                <a:gd name="connsiteX0-32791" fmla="*/ 1063645 w 2213217"/>
                <a:gd name="connsiteY0-32792" fmla="*/ 568 h 7252515"/>
                <a:gd name="connsiteX1-32793" fmla="*/ 809625 w 2213217"/>
                <a:gd name="connsiteY1-32794" fmla="*/ 116070 h 7252515"/>
                <a:gd name="connsiteX2-32795" fmla="*/ 685800 w 2213217"/>
                <a:gd name="connsiteY2-32796" fmla="*/ 297045 h 7252515"/>
                <a:gd name="connsiteX3-32797" fmla="*/ 704850 w 2213217"/>
                <a:gd name="connsiteY3-32798" fmla="*/ 620895 h 7252515"/>
                <a:gd name="connsiteX4-32799" fmla="*/ 838200 w 2213217"/>
                <a:gd name="connsiteY4-32800" fmla="*/ 897120 h 7252515"/>
                <a:gd name="connsiteX5-32801" fmla="*/ 742950 w 2213217"/>
                <a:gd name="connsiteY5-32802" fmla="*/ 1011420 h 7252515"/>
                <a:gd name="connsiteX6-32803" fmla="*/ 133350 w 2213217"/>
                <a:gd name="connsiteY6-32804" fmla="*/ 1220970 h 7252515"/>
                <a:gd name="connsiteX7-32805" fmla="*/ 0 w 2213217"/>
                <a:gd name="connsiteY7-32806" fmla="*/ 2211570 h 7252515"/>
                <a:gd name="connsiteX8-32807" fmla="*/ 287222 w 2213217"/>
                <a:gd name="connsiteY8-32808" fmla="*/ 3112689 h 7252515"/>
                <a:gd name="connsiteX9-32809" fmla="*/ 241881 w 2213217"/>
                <a:gd name="connsiteY9-32810" fmla="*/ 3814384 h 7252515"/>
                <a:gd name="connsiteX10-32811" fmla="*/ 377244 w 2213217"/>
                <a:gd name="connsiteY10-32812" fmla="*/ 3984422 h 7252515"/>
                <a:gd name="connsiteX11-32813" fmla="*/ 434725 w 2213217"/>
                <a:gd name="connsiteY11-32814" fmla="*/ 4229457 h 7252515"/>
                <a:gd name="connsiteX12-32815" fmla="*/ 495932 w 2213217"/>
                <a:gd name="connsiteY12-32816" fmla="*/ 4629539 h 7252515"/>
                <a:gd name="connsiteX13-32817" fmla="*/ 504586 w 2213217"/>
                <a:gd name="connsiteY13-32818" fmla="*/ 4793958 h 7252515"/>
                <a:gd name="connsiteX14-32819" fmla="*/ 490672 w 2213217"/>
                <a:gd name="connsiteY14-32820" fmla="*/ 4980881 h 7252515"/>
                <a:gd name="connsiteX15-32821" fmla="*/ 458942 w 2213217"/>
                <a:gd name="connsiteY15-32822" fmla="*/ 5126491 h 7252515"/>
                <a:gd name="connsiteX16-32823" fmla="*/ 383013 w 2213217"/>
                <a:gd name="connsiteY16-32824" fmla="*/ 6154049 h 7252515"/>
                <a:gd name="connsiteX17-32825" fmla="*/ 348398 w 2213217"/>
                <a:gd name="connsiteY17-32826" fmla="*/ 6604338 h 7252515"/>
                <a:gd name="connsiteX18-32827" fmla="*/ 420242 w 2213217"/>
                <a:gd name="connsiteY18-32828" fmla="*/ 6827439 h 7252515"/>
                <a:gd name="connsiteX19-32829" fmla="*/ 367118 w 2213217"/>
                <a:gd name="connsiteY19-32830" fmla="*/ 6982453 h 7252515"/>
                <a:gd name="connsiteX20-32831" fmla="*/ 605514 w 2213217"/>
                <a:gd name="connsiteY20-32832" fmla="*/ 7244526 h 7252515"/>
                <a:gd name="connsiteX21-32833" fmla="*/ 958269 w 2213217"/>
                <a:gd name="connsiteY21-32834" fmla="*/ 7136926 h 7252515"/>
                <a:gd name="connsiteX22-32835" fmla="*/ 724772 w 2213217"/>
                <a:gd name="connsiteY22-32836" fmla="*/ 6844746 h 7252515"/>
                <a:gd name="connsiteX23-32837" fmla="*/ 753076 w 2213217"/>
                <a:gd name="connsiteY23-32838" fmla="*/ 6579789 h 7252515"/>
                <a:gd name="connsiteX24-32839" fmla="*/ 738924 w 2213217"/>
                <a:gd name="connsiteY24-32840" fmla="*/ 6250170 h 7252515"/>
                <a:gd name="connsiteX25-32841" fmla="*/ 856500 w 2213217"/>
                <a:gd name="connsiteY25-32842" fmla="*/ 5489132 h 7252515"/>
                <a:gd name="connsiteX26-32843" fmla="*/ 906017 w 2213217"/>
                <a:gd name="connsiteY26-32844" fmla="*/ 5380240 h 7252515"/>
                <a:gd name="connsiteX27-32845" fmla="*/ 898504 w 2213217"/>
                <a:gd name="connsiteY27-32846" fmla="*/ 5308938 h 7252515"/>
                <a:gd name="connsiteX28-32847" fmla="*/ 971550 w 2213217"/>
                <a:gd name="connsiteY28-32848" fmla="*/ 5211945 h 7252515"/>
                <a:gd name="connsiteX29-32849" fmla="*/ 973564 w 2213217"/>
                <a:gd name="connsiteY29-32850" fmla="*/ 5069070 h 7252515"/>
                <a:gd name="connsiteX30-32851" fmla="*/ 1129719 w 2213217"/>
                <a:gd name="connsiteY30-32852" fmla="*/ 4378373 h 7252515"/>
                <a:gd name="connsiteX31-32853" fmla="*/ 1276350 w 2213217"/>
                <a:gd name="connsiteY31-32854" fmla="*/ 4649970 h 7252515"/>
                <a:gd name="connsiteX32-32855" fmla="*/ 1341012 w 2213217"/>
                <a:gd name="connsiteY32-32856" fmla="*/ 4880042 h 7252515"/>
                <a:gd name="connsiteX33-32857" fmla="*/ 1310424 w 2213217"/>
                <a:gd name="connsiteY33-32858" fmla="*/ 4973880 h 7252515"/>
                <a:gd name="connsiteX34-32859" fmla="*/ 1354293 w 2213217"/>
                <a:gd name="connsiteY34-32860" fmla="*/ 5113209 h 7252515"/>
                <a:gd name="connsiteX35-32861" fmla="*/ 1262198 w 2213217"/>
                <a:gd name="connsiteY35-32862" fmla="*/ 5554244 h 7252515"/>
                <a:gd name="connsiteX36-32863" fmla="*/ 1263220 w 2213217"/>
                <a:gd name="connsiteY36-32864" fmla="*/ 6360264 h 7252515"/>
                <a:gd name="connsiteX37-32865" fmla="*/ 1336385 w 2213217"/>
                <a:gd name="connsiteY37-32866" fmla="*/ 6540277 h 7252515"/>
                <a:gd name="connsiteX38-32867" fmla="*/ 1285605 w 2213217"/>
                <a:gd name="connsiteY38-32868" fmla="*/ 6741714 h 7252515"/>
                <a:gd name="connsiteX39-32869" fmla="*/ 1303783 w 2213217"/>
                <a:gd name="connsiteY39-32870" fmla="*/ 6828040 h 7252515"/>
                <a:gd name="connsiteX40-32871" fmla="*/ 1313579 w 2213217"/>
                <a:gd name="connsiteY40-32872" fmla="*/ 7020824 h 7252515"/>
                <a:gd name="connsiteX41-32873" fmla="*/ 1760353 w 2213217"/>
                <a:gd name="connsiteY41-32874" fmla="*/ 7189119 h 7252515"/>
                <a:gd name="connsiteX42-32875" fmla="*/ 2189006 w 2213217"/>
                <a:gd name="connsiteY42-32876" fmla="*/ 7199125 h 7252515"/>
                <a:gd name="connsiteX43-32877" fmla="*/ 2171850 w 2213217"/>
                <a:gd name="connsiteY43-32878" fmla="*/ 7046786 h 7252515"/>
                <a:gd name="connsiteX44-32879" fmla="*/ 1687247 w 2213217"/>
                <a:gd name="connsiteY44-32880" fmla="*/ 6680449 h 7252515"/>
                <a:gd name="connsiteX45-32881" fmla="*/ 1708130 w 2213217"/>
                <a:gd name="connsiteY45-32882" fmla="*/ 6550072 h 7252515"/>
                <a:gd name="connsiteX46-32883" fmla="*/ 1668617 w 2213217"/>
                <a:gd name="connsiteY46-32884" fmla="*/ 6451067 h 7252515"/>
                <a:gd name="connsiteX47-32885" fmla="*/ 1657350 w 2213217"/>
                <a:gd name="connsiteY47-32886" fmla="*/ 6250170 h 7252515"/>
                <a:gd name="connsiteX48-32887" fmla="*/ 1679014 w 2213217"/>
                <a:gd name="connsiteY48-32888" fmla="*/ 5979714 h 7252515"/>
                <a:gd name="connsiteX49-32889" fmla="*/ 1727631 w 2213217"/>
                <a:gd name="connsiteY49-32890" fmla="*/ 5512209 h 7252515"/>
                <a:gd name="connsiteX50-32891" fmla="*/ 1739049 w 2213217"/>
                <a:gd name="connsiteY50-32892" fmla="*/ 5363804 h 7252515"/>
                <a:gd name="connsiteX51-32893" fmla="*/ 1797611 w 2213217"/>
                <a:gd name="connsiteY51-32894" fmla="*/ 5317321 h 7252515"/>
                <a:gd name="connsiteX52-32895" fmla="*/ 1884207 w 2213217"/>
                <a:gd name="connsiteY52-32896" fmla="*/ 5097645 h 7252515"/>
                <a:gd name="connsiteX53-32897" fmla="*/ 1909357 w 2213217"/>
                <a:gd name="connsiteY53-32898" fmla="*/ 4805496 h 7252515"/>
                <a:gd name="connsiteX54-32899" fmla="*/ 1900373 w 2213217"/>
                <a:gd name="connsiteY54-32900" fmla="*/ 4348776 h 7252515"/>
                <a:gd name="connsiteX55-32901" fmla="*/ 1881052 w 2213217"/>
                <a:gd name="connsiteY55-32902" fmla="*/ 3902573 h 7252515"/>
                <a:gd name="connsiteX56-32903" fmla="*/ 1855362 w 2213217"/>
                <a:gd name="connsiteY56-32904" fmla="*/ 3584643 h 7252515"/>
                <a:gd name="connsiteX57-32905" fmla="*/ 2056257 w 2213217"/>
                <a:gd name="connsiteY57-32906" fmla="*/ 2654077 h 7252515"/>
                <a:gd name="connsiteX58-32907" fmla="*/ 2042707 w 2213217"/>
                <a:gd name="connsiteY58-32908" fmla="*/ 2404684 h 7252515"/>
                <a:gd name="connsiteX59-32909" fmla="*/ 1981200 w 2213217"/>
                <a:gd name="connsiteY59-32910" fmla="*/ 1864914 h 7252515"/>
                <a:gd name="connsiteX60-32911" fmla="*/ 1936459 w 2213217"/>
                <a:gd name="connsiteY60-32912" fmla="*/ 1677029 h 7252515"/>
                <a:gd name="connsiteX61-32913" fmla="*/ 1922037 w 2213217"/>
                <a:gd name="connsiteY61-32914" fmla="*/ 1432534 h 7252515"/>
                <a:gd name="connsiteX62-32915" fmla="*/ 1874412 w 2213217"/>
                <a:gd name="connsiteY62-32916" fmla="*/ 1302338 h 7252515"/>
                <a:gd name="connsiteX63-32917" fmla="*/ 1407687 w 2213217"/>
                <a:gd name="connsiteY63-32918" fmla="*/ 1134975 h 7252515"/>
                <a:gd name="connsiteX64-32919" fmla="*/ 1309221 w 2213217"/>
                <a:gd name="connsiteY64-32920" fmla="*/ 1020075 h 7252515"/>
                <a:gd name="connsiteX65-32921" fmla="*/ 1365230 w 2213217"/>
                <a:gd name="connsiteY65-32922" fmla="*/ 821521 h 7252515"/>
                <a:gd name="connsiteX66-32923" fmla="*/ 1433407 w 2213217"/>
                <a:gd name="connsiteY66-32924" fmla="*/ 622909 h 7252515"/>
                <a:gd name="connsiteX67-32925" fmla="*/ 1444916 w 2213217"/>
                <a:gd name="connsiteY67-32926" fmla="*/ 380757 h 7252515"/>
                <a:gd name="connsiteX68-32927" fmla="*/ 1330946 w 2213217"/>
                <a:gd name="connsiteY68-32928" fmla="*/ 143773 h 7252515"/>
                <a:gd name="connsiteX69-32929" fmla="*/ 1063645 w 2213217"/>
                <a:gd name="connsiteY69-32930" fmla="*/ 568 h 7252515"/>
                <a:gd name="connsiteX0-32931" fmla="*/ 1063645 w 2213217"/>
                <a:gd name="connsiteY0-32932" fmla="*/ 568 h 7252515"/>
                <a:gd name="connsiteX1-32933" fmla="*/ 809625 w 2213217"/>
                <a:gd name="connsiteY1-32934" fmla="*/ 116070 h 7252515"/>
                <a:gd name="connsiteX2-32935" fmla="*/ 685800 w 2213217"/>
                <a:gd name="connsiteY2-32936" fmla="*/ 297045 h 7252515"/>
                <a:gd name="connsiteX3-32937" fmla="*/ 704850 w 2213217"/>
                <a:gd name="connsiteY3-32938" fmla="*/ 620895 h 7252515"/>
                <a:gd name="connsiteX4-32939" fmla="*/ 838200 w 2213217"/>
                <a:gd name="connsiteY4-32940" fmla="*/ 897120 h 7252515"/>
                <a:gd name="connsiteX5-32941" fmla="*/ 742950 w 2213217"/>
                <a:gd name="connsiteY5-32942" fmla="*/ 1011420 h 7252515"/>
                <a:gd name="connsiteX6-32943" fmla="*/ 133350 w 2213217"/>
                <a:gd name="connsiteY6-32944" fmla="*/ 1220970 h 7252515"/>
                <a:gd name="connsiteX7-32945" fmla="*/ 0 w 2213217"/>
                <a:gd name="connsiteY7-32946" fmla="*/ 2211570 h 7252515"/>
                <a:gd name="connsiteX8-32947" fmla="*/ 304530 w 2213217"/>
                <a:gd name="connsiteY8-32948" fmla="*/ 3127112 h 7252515"/>
                <a:gd name="connsiteX9-32949" fmla="*/ 241881 w 2213217"/>
                <a:gd name="connsiteY9-32950" fmla="*/ 3814384 h 7252515"/>
                <a:gd name="connsiteX10-32951" fmla="*/ 377244 w 2213217"/>
                <a:gd name="connsiteY10-32952" fmla="*/ 3984422 h 7252515"/>
                <a:gd name="connsiteX11-32953" fmla="*/ 434725 w 2213217"/>
                <a:gd name="connsiteY11-32954" fmla="*/ 4229457 h 7252515"/>
                <a:gd name="connsiteX12-32955" fmla="*/ 495932 w 2213217"/>
                <a:gd name="connsiteY12-32956" fmla="*/ 4629539 h 7252515"/>
                <a:gd name="connsiteX13-32957" fmla="*/ 504586 w 2213217"/>
                <a:gd name="connsiteY13-32958" fmla="*/ 4793958 h 7252515"/>
                <a:gd name="connsiteX14-32959" fmla="*/ 490672 w 2213217"/>
                <a:gd name="connsiteY14-32960" fmla="*/ 4980881 h 7252515"/>
                <a:gd name="connsiteX15-32961" fmla="*/ 458942 w 2213217"/>
                <a:gd name="connsiteY15-32962" fmla="*/ 5126491 h 7252515"/>
                <a:gd name="connsiteX16-32963" fmla="*/ 383013 w 2213217"/>
                <a:gd name="connsiteY16-32964" fmla="*/ 6154049 h 7252515"/>
                <a:gd name="connsiteX17-32965" fmla="*/ 348398 w 2213217"/>
                <a:gd name="connsiteY17-32966" fmla="*/ 6604338 h 7252515"/>
                <a:gd name="connsiteX18-32967" fmla="*/ 420242 w 2213217"/>
                <a:gd name="connsiteY18-32968" fmla="*/ 6827439 h 7252515"/>
                <a:gd name="connsiteX19-32969" fmla="*/ 367118 w 2213217"/>
                <a:gd name="connsiteY19-32970" fmla="*/ 6982453 h 7252515"/>
                <a:gd name="connsiteX20-32971" fmla="*/ 605514 w 2213217"/>
                <a:gd name="connsiteY20-32972" fmla="*/ 7244526 h 7252515"/>
                <a:gd name="connsiteX21-32973" fmla="*/ 958269 w 2213217"/>
                <a:gd name="connsiteY21-32974" fmla="*/ 7136926 h 7252515"/>
                <a:gd name="connsiteX22-32975" fmla="*/ 724772 w 2213217"/>
                <a:gd name="connsiteY22-32976" fmla="*/ 6844746 h 7252515"/>
                <a:gd name="connsiteX23-32977" fmla="*/ 753076 w 2213217"/>
                <a:gd name="connsiteY23-32978" fmla="*/ 6579789 h 7252515"/>
                <a:gd name="connsiteX24-32979" fmla="*/ 738924 w 2213217"/>
                <a:gd name="connsiteY24-32980" fmla="*/ 6250170 h 7252515"/>
                <a:gd name="connsiteX25-32981" fmla="*/ 856500 w 2213217"/>
                <a:gd name="connsiteY25-32982" fmla="*/ 5489132 h 7252515"/>
                <a:gd name="connsiteX26-32983" fmla="*/ 906017 w 2213217"/>
                <a:gd name="connsiteY26-32984" fmla="*/ 5380240 h 7252515"/>
                <a:gd name="connsiteX27-32985" fmla="*/ 898504 w 2213217"/>
                <a:gd name="connsiteY27-32986" fmla="*/ 5308938 h 7252515"/>
                <a:gd name="connsiteX28-32987" fmla="*/ 971550 w 2213217"/>
                <a:gd name="connsiteY28-32988" fmla="*/ 5211945 h 7252515"/>
                <a:gd name="connsiteX29-32989" fmla="*/ 973564 w 2213217"/>
                <a:gd name="connsiteY29-32990" fmla="*/ 5069070 h 7252515"/>
                <a:gd name="connsiteX30-32991" fmla="*/ 1129719 w 2213217"/>
                <a:gd name="connsiteY30-32992" fmla="*/ 4378373 h 7252515"/>
                <a:gd name="connsiteX31-32993" fmla="*/ 1276350 w 2213217"/>
                <a:gd name="connsiteY31-32994" fmla="*/ 4649970 h 7252515"/>
                <a:gd name="connsiteX32-32995" fmla="*/ 1341012 w 2213217"/>
                <a:gd name="connsiteY32-32996" fmla="*/ 4880042 h 7252515"/>
                <a:gd name="connsiteX33-32997" fmla="*/ 1310424 w 2213217"/>
                <a:gd name="connsiteY33-32998" fmla="*/ 4973880 h 7252515"/>
                <a:gd name="connsiteX34-32999" fmla="*/ 1354293 w 2213217"/>
                <a:gd name="connsiteY34-33000" fmla="*/ 5113209 h 7252515"/>
                <a:gd name="connsiteX35-33001" fmla="*/ 1262198 w 2213217"/>
                <a:gd name="connsiteY35-33002" fmla="*/ 5554244 h 7252515"/>
                <a:gd name="connsiteX36-33003" fmla="*/ 1263220 w 2213217"/>
                <a:gd name="connsiteY36-33004" fmla="*/ 6360264 h 7252515"/>
                <a:gd name="connsiteX37-33005" fmla="*/ 1336385 w 2213217"/>
                <a:gd name="connsiteY37-33006" fmla="*/ 6540277 h 7252515"/>
                <a:gd name="connsiteX38-33007" fmla="*/ 1285605 w 2213217"/>
                <a:gd name="connsiteY38-33008" fmla="*/ 6741714 h 7252515"/>
                <a:gd name="connsiteX39-33009" fmla="*/ 1303783 w 2213217"/>
                <a:gd name="connsiteY39-33010" fmla="*/ 6828040 h 7252515"/>
                <a:gd name="connsiteX40-33011" fmla="*/ 1313579 w 2213217"/>
                <a:gd name="connsiteY40-33012" fmla="*/ 7020824 h 7252515"/>
                <a:gd name="connsiteX41-33013" fmla="*/ 1760353 w 2213217"/>
                <a:gd name="connsiteY41-33014" fmla="*/ 7189119 h 7252515"/>
                <a:gd name="connsiteX42-33015" fmla="*/ 2189006 w 2213217"/>
                <a:gd name="connsiteY42-33016" fmla="*/ 7199125 h 7252515"/>
                <a:gd name="connsiteX43-33017" fmla="*/ 2171850 w 2213217"/>
                <a:gd name="connsiteY43-33018" fmla="*/ 7046786 h 7252515"/>
                <a:gd name="connsiteX44-33019" fmla="*/ 1687247 w 2213217"/>
                <a:gd name="connsiteY44-33020" fmla="*/ 6680449 h 7252515"/>
                <a:gd name="connsiteX45-33021" fmla="*/ 1708130 w 2213217"/>
                <a:gd name="connsiteY45-33022" fmla="*/ 6550072 h 7252515"/>
                <a:gd name="connsiteX46-33023" fmla="*/ 1668617 w 2213217"/>
                <a:gd name="connsiteY46-33024" fmla="*/ 6451067 h 7252515"/>
                <a:gd name="connsiteX47-33025" fmla="*/ 1657350 w 2213217"/>
                <a:gd name="connsiteY47-33026" fmla="*/ 6250170 h 7252515"/>
                <a:gd name="connsiteX48-33027" fmla="*/ 1679014 w 2213217"/>
                <a:gd name="connsiteY48-33028" fmla="*/ 5979714 h 7252515"/>
                <a:gd name="connsiteX49-33029" fmla="*/ 1727631 w 2213217"/>
                <a:gd name="connsiteY49-33030" fmla="*/ 5512209 h 7252515"/>
                <a:gd name="connsiteX50-33031" fmla="*/ 1739049 w 2213217"/>
                <a:gd name="connsiteY50-33032" fmla="*/ 5363804 h 7252515"/>
                <a:gd name="connsiteX51-33033" fmla="*/ 1797611 w 2213217"/>
                <a:gd name="connsiteY51-33034" fmla="*/ 5317321 h 7252515"/>
                <a:gd name="connsiteX52-33035" fmla="*/ 1884207 w 2213217"/>
                <a:gd name="connsiteY52-33036" fmla="*/ 5097645 h 7252515"/>
                <a:gd name="connsiteX53-33037" fmla="*/ 1909357 w 2213217"/>
                <a:gd name="connsiteY53-33038" fmla="*/ 4805496 h 7252515"/>
                <a:gd name="connsiteX54-33039" fmla="*/ 1900373 w 2213217"/>
                <a:gd name="connsiteY54-33040" fmla="*/ 4348776 h 7252515"/>
                <a:gd name="connsiteX55-33041" fmla="*/ 1881052 w 2213217"/>
                <a:gd name="connsiteY55-33042" fmla="*/ 3902573 h 7252515"/>
                <a:gd name="connsiteX56-33043" fmla="*/ 1855362 w 2213217"/>
                <a:gd name="connsiteY56-33044" fmla="*/ 3584643 h 7252515"/>
                <a:gd name="connsiteX57-33045" fmla="*/ 2056257 w 2213217"/>
                <a:gd name="connsiteY57-33046" fmla="*/ 2654077 h 7252515"/>
                <a:gd name="connsiteX58-33047" fmla="*/ 2042707 w 2213217"/>
                <a:gd name="connsiteY58-33048" fmla="*/ 2404684 h 7252515"/>
                <a:gd name="connsiteX59-33049" fmla="*/ 1981200 w 2213217"/>
                <a:gd name="connsiteY59-33050" fmla="*/ 1864914 h 7252515"/>
                <a:gd name="connsiteX60-33051" fmla="*/ 1936459 w 2213217"/>
                <a:gd name="connsiteY60-33052" fmla="*/ 1677029 h 7252515"/>
                <a:gd name="connsiteX61-33053" fmla="*/ 1922037 w 2213217"/>
                <a:gd name="connsiteY61-33054" fmla="*/ 1432534 h 7252515"/>
                <a:gd name="connsiteX62-33055" fmla="*/ 1874412 w 2213217"/>
                <a:gd name="connsiteY62-33056" fmla="*/ 1302338 h 7252515"/>
                <a:gd name="connsiteX63-33057" fmla="*/ 1407687 w 2213217"/>
                <a:gd name="connsiteY63-33058" fmla="*/ 1134975 h 7252515"/>
                <a:gd name="connsiteX64-33059" fmla="*/ 1309221 w 2213217"/>
                <a:gd name="connsiteY64-33060" fmla="*/ 1020075 h 7252515"/>
                <a:gd name="connsiteX65-33061" fmla="*/ 1365230 w 2213217"/>
                <a:gd name="connsiteY65-33062" fmla="*/ 821521 h 7252515"/>
                <a:gd name="connsiteX66-33063" fmla="*/ 1433407 w 2213217"/>
                <a:gd name="connsiteY66-33064" fmla="*/ 622909 h 7252515"/>
                <a:gd name="connsiteX67-33065" fmla="*/ 1444916 w 2213217"/>
                <a:gd name="connsiteY67-33066" fmla="*/ 380757 h 7252515"/>
                <a:gd name="connsiteX68-33067" fmla="*/ 1330946 w 2213217"/>
                <a:gd name="connsiteY68-33068" fmla="*/ 143773 h 7252515"/>
                <a:gd name="connsiteX69-33069" fmla="*/ 1063645 w 2213217"/>
                <a:gd name="connsiteY69-33070" fmla="*/ 568 h 7252515"/>
                <a:gd name="connsiteX0-33071" fmla="*/ 1063645 w 2213217"/>
                <a:gd name="connsiteY0-33072" fmla="*/ 568 h 7252515"/>
                <a:gd name="connsiteX1-33073" fmla="*/ 809625 w 2213217"/>
                <a:gd name="connsiteY1-33074" fmla="*/ 116070 h 7252515"/>
                <a:gd name="connsiteX2-33075" fmla="*/ 685800 w 2213217"/>
                <a:gd name="connsiteY2-33076" fmla="*/ 297045 h 7252515"/>
                <a:gd name="connsiteX3-33077" fmla="*/ 704850 w 2213217"/>
                <a:gd name="connsiteY3-33078" fmla="*/ 620895 h 7252515"/>
                <a:gd name="connsiteX4-33079" fmla="*/ 838200 w 2213217"/>
                <a:gd name="connsiteY4-33080" fmla="*/ 897120 h 7252515"/>
                <a:gd name="connsiteX5-33081" fmla="*/ 742950 w 2213217"/>
                <a:gd name="connsiteY5-33082" fmla="*/ 1011420 h 7252515"/>
                <a:gd name="connsiteX6-33083" fmla="*/ 133350 w 2213217"/>
                <a:gd name="connsiteY6-33084" fmla="*/ 1220970 h 7252515"/>
                <a:gd name="connsiteX7-33085" fmla="*/ 0 w 2213217"/>
                <a:gd name="connsiteY7-33086" fmla="*/ 2211570 h 7252515"/>
                <a:gd name="connsiteX8-33087" fmla="*/ 304530 w 2213217"/>
                <a:gd name="connsiteY8-33088" fmla="*/ 3127112 h 7252515"/>
                <a:gd name="connsiteX9-33089" fmla="*/ 241881 w 2213217"/>
                <a:gd name="connsiteY9-33090" fmla="*/ 3814384 h 7252515"/>
                <a:gd name="connsiteX10-33091" fmla="*/ 377244 w 2213217"/>
                <a:gd name="connsiteY10-33092" fmla="*/ 3984422 h 7252515"/>
                <a:gd name="connsiteX11-33093" fmla="*/ 434725 w 2213217"/>
                <a:gd name="connsiteY11-33094" fmla="*/ 4229457 h 7252515"/>
                <a:gd name="connsiteX12-33095" fmla="*/ 495932 w 2213217"/>
                <a:gd name="connsiteY12-33096" fmla="*/ 4629539 h 7252515"/>
                <a:gd name="connsiteX13-33097" fmla="*/ 504586 w 2213217"/>
                <a:gd name="connsiteY13-33098" fmla="*/ 4793958 h 7252515"/>
                <a:gd name="connsiteX14-33099" fmla="*/ 490672 w 2213217"/>
                <a:gd name="connsiteY14-33100" fmla="*/ 4980881 h 7252515"/>
                <a:gd name="connsiteX15-33101" fmla="*/ 458942 w 2213217"/>
                <a:gd name="connsiteY15-33102" fmla="*/ 5126491 h 7252515"/>
                <a:gd name="connsiteX16-33103" fmla="*/ 383013 w 2213217"/>
                <a:gd name="connsiteY16-33104" fmla="*/ 6154049 h 7252515"/>
                <a:gd name="connsiteX17-33105" fmla="*/ 348398 w 2213217"/>
                <a:gd name="connsiteY17-33106" fmla="*/ 6604338 h 7252515"/>
                <a:gd name="connsiteX18-33107" fmla="*/ 420242 w 2213217"/>
                <a:gd name="connsiteY18-33108" fmla="*/ 6827439 h 7252515"/>
                <a:gd name="connsiteX19-33109" fmla="*/ 367118 w 2213217"/>
                <a:gd name="connsiteY19-33110" fmla="*/ 6982453 h 7252515"/>
                <a:gd name="connsiteX20-33111" fmla="*/ 605514 w 2213217"/>
                <a:gd name="connsiteY20-33112" fmla="*/ 7244526 h 7252515"/>
                <a:gd name="connsiteX21-33113" fmla="*/ 958269 w 2213217"/>
                <a:gd name="connsiteY21-33114" fmla="*/ 7136926 h 7252515"/>
                <a:gd name="connsiteX22-33115" fmla="*/ 724772 w 2213217"/>
                <a:gd name="connsiteY22-33116" fmla="*/ 6844746 h 7252515"/>
                <a:gd name="connsiteX23-33117" fmla="*/ 753076 w 2213217"/>
                <a:gd name="connsiteY23-33118" fmla="*/ 6579789 h 7252515"/>
                <a:gd name="connsiteX24-33119" fmla="*/ 738924 w 2213217"/>
                <a:gd name="connsiteY24-33120" fmla="*/ 6250170 h 7252515"/>
                <a:gd name="connsiteX25-33121" fmla="*/ 856500 w 2213217"/>
                <a:gd name="connsiteY25-33122" fmla="*/ 5489132 h 7252515"/>
                <a:gd name="connsiteX26-33123" fmla="*/ 906017 w 2213217"/>
                <a:gd name="connsiteY26-33124" fmla="*/ 5380240 h 7252515"/>
                <a:gd name="connsiteX27-33125" fmla="*/ 898504 w 2213217"/>
                <a:gd name="connsiteY27-33126" fmla="*/ 5308938 h 7252515"/>
                <a:gd name="connsiteX28-33127" fmla="*/ 971550 w 2213217"/>
                <a:gd name="connsiteY28-33128" fmla="*/ 5211945 h 7252515"/>
                <a:gd name="connsiteX29-33129" fmla="*/ 973564 w 2213217"/>
                <a:gd name="connsiteY29-33130" fmla="*/ 5069070 h 7252515"/>
                <a:gd name="connsiteX30-33131" fmla="*/ 1129719 w 2213217"/>
                <a:gd name="connsiteY30-33132" fmla="*/ 4378373 h 7252515"/>
                <a:gd name="connsiteX31-33133" fmla="*/ 1276350 w 2213217"/>
                <a:gd name="connsiteY31-33134" fmla="*/ 4649970 h 7252515"/>
                <a:gd name="connsiteX32-33135" fmla="*/ 1341012 w 2213217"/>
                <a:gd name="connsiteY32-33136" fmla="*/ 4880042 h 7252515"/>
                <a:gd name="connsiteX33-33137" fmla="*/ 1310424 w 2213217"/>
                <a:gd name="connsiteY33-33138" fmla="*/ 4973880 h 7252515"/>
                <a:gd name="connsiteX34-33139" fmla="*/ 1354293 w 2213217"/>
                <a:gd name="connsiteY34-33140" fmla="*/ 5113209 h 7252515"/>
                <a:gd name="connsiteX35-33141" fmla="*/ 1262198 w 2213217"/>
                <a:gd name="connsiteY35-33142" fmla="*/ 5554244 h 7252515"/>
                <a:gd name="connsiteX36-33143" fmla="*/ 1263220 w 2213217"/>
                <a:gd name="connsiteY36-33144" fmla="*/ 6360264 h 7252515"/>
                <a:gd name="connsiteX37-33145" fmla="*/ 1336385 w 2213217"/>
                <a:gd name="connsiteY37-33146" fmla="*/ 6540277 h 7252515"/>
                <a:gd name="connsiteX38-33147" fmla="*/ 1285605 w 2213217"/>
                <a:gd name="connsiteY38-33148" fmla="*/ 6741714 h 7252515"/>
                <a:gd name="connsiteX39-33149" fmla="*/ 1303783 w 2213217"/>
                <a:gd name="connsiteY39-33150" fmla="*/ 6828040 h 7252515"/>
                <a:gd name="connsiteX40-33151" fmla="*/ 1313579 w 2213217"/>
                <a:gd name="connsiteY40-33152" fmla="*/ 7020824 h 7252515"/>
                <a:gd name="connsiteX41-33153" fmla="*/ 1760353 w 2213217"/>
                <a:gd name="connsiteY41-33154" fmla="*/ 7189119 h 7252515"/>
                <a:gd name="connsiteX42-33155" fmla="*/ 2189006 w 2213217"/>
                <a:gd name="connsiteY42-33156" fmla="*/ 7199125 h 7252515"/>
                <a:gd name="connsiteX43-33157" fmla="*/ 2171850 w 2213217"/>
                <a:gd name="connsiteY43-33158" fmla="*/ 7046786 h 7252515"/>
                <a:gd name="connsiteX44-33159" fmla="*/ 1687247 w 2213217"/>
                <a:gd name="connsiteY44-33160" fmla="*/ 6680449 h 7252515"/>
                <a:gd name="connsiteX45-33161" fmla="*/ 1708130 w 2213217"/>
                <a:gd name="connsiteY45-33162" fmla="*/ 6550072 h 7252515"/>
                <a:gd name="connsiteX46-33163" fmla="*/ 1668617 w 2213217"/>
                <a:gd name="connsiteY46-33164" fmla="*/ 6451067 h 7252515"/>
                <a:gd name="connsiteX47-33165" fmla="*/ 1657350 w 2213217"/>
                <a:gd name="connsiteY47-33166" fmla="*/ 6250170 h 7252515"/>
                <a:gd name="connsiteX48-33167" fmla="*/ 1679014 w 2213217"/>
                <a:gd name="connsiteY48-33168" fmla="*/ 5979714 h 7252515"/>
                <a:gd name="connsiteX49-33169" fmla="*/ 1727631 w 2213217"/>
                <a:gd name="connsiteY49-33170" fmla="*/ 5512209 h 7252515"/>
                <a:gd name="connsiteX50-33171" fmla="*/ 1739049 w 2213217"/>
                <a:gd name="connsiteY50-33172" fmla="*/ 5363804 h 7252515"/>
                <a:gd name="connsiteX51-33173" fmla="*/ 1797611 w 2213217"/>
                <a:gd name="connsiteY51-33174" fmla="*/ 5317321 h 7252515"/>
                <a:gd name="connsiteX52-33175" fmla="*/ 1884207 w 2213217"/>
                <a:gd name="connsiteY52-33176" fmla="*/ 5097645 h 7252515"/>
                <a:gd name="connsiteX53-33177" fmla="*/ 1909357 w 2213217"/>
                <a:gd name="connsiteY53-33178" fmla="*/ 4805496 h 7252515"/>
                <a:gd name="connsiteX54-33179" fmla="*/ 1900373 w 2213217"/>
                <a:gd name="connsiteY54-33180" fmla="*/ 4348776 h 7252515"/>
                <a:gd name="connsiteX55-33181" fmla="*/ 1881052 w 2213217"/>
                <a:gd name="connsiteY55-33182" fmla="*/ 3902573 h 7252515"/>
                <a:gd name="connsiteX56-33183" fmla="*/ 1855362 w 2213217"/>
                <a:gd name="connsiteY56-33184" fmla="*/ 3584643 h 7252515"/>
                <a:gd name="connsiteX57-33185" fmla="*/ 2056257 w 2213217"/>
                <a:gd name="connsiteY57-33186" fmla="*/ 2654077 h 7252515"/>
                <a:gd name="connsiteX58-33187" fmla="*/ 2042707 w 2213217"/>
                <a:gd name="connsiteY58-33188" fmla="*/ 2404684 h 7252515"/>
                <a:gd name="connsiteX59-33189" fmla="*/ 1981200 w 2213217"/>
                <a:gd name="connsiteY59-33190" fmla="*/ 1864914 h 7252515"/>
                <a:gd name="connsiteX60-33191" fmla="*/ 1936459 w 2213217"/>
                <a:gd name="connsiteY60-33192" fmla="*/ 1677029 h 7252515"/>
                <a:gd name="connsiteX61-33193" fmla="*/ 1922037 w 2213217"/>
                <a:gd name="connsiteY61-33194" fmla="*/ 1432534 h 7252515"/>
                <a:gd name="connsiteX62-33195" fmla="*/ 1874412 w 2213217"/>
                <a:gd name="connsiteY62-33196" fmla="*/ 1302338 h 7252515"/>
                <a:gd name="connsiteX63-33197" fmla="*/ 1407687 w 2213217"/>
                <a:gd name="connsiteY63-33198" fmla="*/ 1134975 h 7252515"/>
                <a:gd name="connsiteX64-33199" fmla="*/ 1309221 w 2213217"/>
                <a:gd name="connsiteY64-33200" fmla="*/ 1020075 h 7252515"/>
                <a:gd name="connsiteX65-33201" fmla="*/ 1365230 w 2213217"/>
                <a:gd name="connsiteY65-33202" fmla="*/ 821521 h 7252515"/>
                <a:gd name="connsiteX66-33203" fmla="*/ 1433407 w 2213217"/>
                <a:gd name="connsiteY66-33204" fmla="*/ 622909 h 7252515"/>
                <a:gd name="connsiteX67-33205" fmla="*/ 1444916 w 2213217"/>
                <a:gd name="connsiteY67-33206" fmla="*/ 380757 h 7252515"/>
                <a:gd name="connsiteX68-33207" fmla="*/ 1330946 w 2213217"/>
                <a:gd name="connsiteY68-33208" fmla="*/ 143773 h 7252515"/>
                <a:gd name="connsiteX69-33209" fmla="*/ 1063645 w 2213217"/>
                <a:gd name="connsiteY69-33210" fmla="*/ 568 h 7252515"/>
                <a:gd name="connsiteX0-33211" fmla="*/ 1063645 w 2213217"/>
                <a:gd name="connsiteY0-33212" fmla="*/ 568 h 7252515"/>
                <a:gd name="connsiteX1-33213" fmla="*/ 809625 w 2213217"/>
                <a:gd name="connsiteY1-33214" fmla="*/ 116070 h 7252515"/>
                <a:gd name="connsiteX2-33215" fmla="*/ 685800 w 2213217"/>
                <a:gd name="connsiteY2-33216" fmla="*/ 297045 h 7252515"/>
                <a:gd name="connsiteX3-33217" fmla="*/ 704850 w 2213217"/>
                <a:gd name="connsiteY3-33218" fmla="*/ 620895 h 7252515"/>
                <a:gd name="connsiteX4-33219" fmla="*/ 838200 w 2213217"/>
                <a:gd name="connsiteY4-33220" fmla="*/ 897120 h 7252515"/>
                <a:gd name="connsiteX5-33221" fmla="*/ 742950 w 2213217"/>
                <a:gd name="connsiteY5-33222" fmla="*/ 1011420 h 7252515"/>
                <a:gd name="connsiteX6-33223" fmla="*/ 133350 w 2213217"/>
                <a:gd name="connsiteY6-33224" fmla="*/ 1220970 h 7252515"/>
                <a:gd name="connsiteX7-33225" fmla="*/ 0 w 2213217"/>
                <a:gd name="connsiteY7-33226" fmla="*/ 2211570 h 7252515"/>
                <a:gd name="connsiteX8-33227" fmla="*/ 304530 w 2213217"/>
                <a:gd name="connsiteY8-33228" fmla="*/ 3127112 h 7252515"/>
                <a:gd name="connsiteX9-33229" fmla="*/ 241881 w 2213217"/>
                <a:gd name="connsiteY9-33230" fmla="*/ 3814384 h 7252515"/>
                <a:gd name="connsiteX10-33231" fmla="*/ 377244 w 2213217"/>
                <a:gd name="connsiteY10-33232" fmla="*/ 3984422 h 7252515"/>
                <a:gd name="connsiteX11-33233" fmla="*/ 434725 w 2213217"/>
                <a:gd name="connsiteY11-33234" fmla="*/ 4229457 h 7252515"/>
                <a:gd name="connsiteX12-33235" fmla="*/ 495932 w 2213217"/>
                <a:gd name="connsiteY12-33236" fmla="*/ 4629539 h 7252515"/>
                <a:gd name="connsiteX13-33237" fmla="*/ 504586 w 2213217"/>
                <a:gd name="connsiteY13-33238" fmla="*/ 4793958 h 7252515"/>
                <a:gd name="connsiteX14-33239" fmla="*/ 490672 w 2213217"/>
                <a:gd name="connsiteY14-33240" fmla="*/ 4980881 h 7252515"/>
                <a:gd name="connsiteX15-33241" fmla="*/ 458942 w 2213217"/>
                <a:gd name="connsiteY15-33242" fmla="*/ 5126491 h 7252515"/>
                <a:gd name="connsiteX16-33243" fmla="*/ 383013 w 2213217"/>
                <a:gd name="connsiteY16-33244" fmla="*/ 6154049 h 7252515"/>
                <a:gd name="connsiteX17-33245" fmla="*/ 348398 w 2213217"/>
                <a:gd name="connsiteY17-33246" fmla="*/ 6604338 h 7252515"/>
                <a:gd name="connsiteX18-33247" fmla="*/ 420242 w 2213217"/>
                <a:gd name="connsiteY18-33248" fmla="*/ 6827439 h 7252515"/>
                <a:gd name="connsiteX19-33249" fmla="*/ 367118 w 2213217"/>
                <a:gd name="connsiteY19-33250" fmla="*/ 6982453 h 7252515"/>
                <a:gd name="connsiteX20-33251" fmla="*/ 605514 w 2213217"/>
                <a:gd name="connsiteY20-33252" fmla="*/ 7244526 h 7252515"/>
                <a:gd name="connsiteX21-33253" fmla="*/ 958269 w 2213217"/>
                <a:gd name="connsiteY21-33254" fmla="*/ 7136926 h 7252515"/>
                <a:gd name="connsiteX22-33255" fmla="*/ 724772 w 2213217"/>
                <a:gd name="connsiteY22-33256" fmla="*/ 6844746 h 7252515"/>
                <a:gd name="connsiteX23-33257" fmla="*/ 753076 w 2213217"/>
                <a:gd name="connsiteY23-33258" fmla="*/ 6579789 h 7252515"/>
                <a:gd name="connsiteX24-33259" fmla="*/ 738924 w 2213217"/>
                <a:gd name="connsiteY24-33260" fmla="*/ 6250170 h 7252515"/>
                <a:gd name="connsiteX25-33261" fmla="*/ 856500 w 2213217"/>
                <a:gd name="connsiteY25-33262" fmla="*/ 5489132 h 7252515"/>
                <a:gd name="connsiteX26-33263" fmla="*/ 906017 w 2213217"/>
                <a:gd name="connsiteY26-33264" fmla="*/ 5380240 h 7252515"/>
                <a:gd name="connsiteX27-33265" fmla="*/ 898504 w 2213217"/>
                <a:gd name="connsiteY27-33266" fmla="*/ 5308938 h 7252515"/>
                <a:gd name="connsiteX28-33267" fmla="*/ 971550 w 2213217"/>
                <a:gd name="connsiteY28-33268" fmla="*/ 5211945 h 7252515"/>
                <a:gd name="connsiteX29-33269" fmla="*/ 973564 w 2213217"/>
                <a:gd name="connsiteY29-33270" fmla="*/ 5069070 h 7252515"/>
                <a:gd name="connsiteX30-33271" fmla="*/ 1129719 w 2213217"/>
                <a:gd name="connsiteY30-33272" fmla="*/ 4378373 h 7252515"/>
                <a:gd name="connsiteX31-33273" fmla="*/ 1276350 w 2213217"/>
                <a:gd name="connsiteY31-33274" fmla="*/ 4649970 h 7252515"/>
                <a:gd name="connsiteX32-33275" fmla="*/ 1341012 w 2213217"/>
                <a:gd name="connsiteY32-33276" fmla="*/ 4880042 h 7252515"/>
                <a:gd name="connsiteX33-33277" fmla="*/ 1310424 w 2213217"/>
                <a:gd name="connsiteY33-33278" fmla="*/ 4973880 h 7252515"/>
                <a:gd name="connsiteX34-33279" fmla="*/ 1354293 w 2213217"/>
                <a:gd name="connsiteY34-33280" fmla="*/ 5113209 h 7252515"/>
                <a:gd name="connsiteX35-33281" fmla="*/ 1262198 w 2213217"/>
                <a:gd name="connsiteY35-33282" fmla="*/ 5554244 h 7252515"/>
                <a:gd name="connsiteX36-33283" fmla="*/ 1263220 w 2213217"/>
                <a:gd name="connsiteY36-33284" fmla="*/ 6360264 h 7252515"/>
                <a:gd name="connsiteX37-33285" fmla="*/ 1336385 w 2213217"/>
                <a:gd name="connsiteY37-33286" fmla="*/ 6540277 h 7252515"/>
                <a:gd name="connsiteX38-33287" fmla="*/ 1285605 w 2213217"/>
                <a:gd name="connsiteY38-33288" fmla="*/ 6741714 h 7252515"/>
                <a:gd name="connsiteX39-33289" fmla="*/ 1303783 w 2213217"/>
                <a:gd name="connsiteY39-33290" fmla="*/ 6828040 h 7252515"/>
                <a:gd name="connsiteX40-33291" fmla="*/ 1313579 w 2213217"/>
                <a:gd name="connsiteY40-33292" fmla="*/ 7020824 h 7252515"/>
                <a:gd name="connsiteX41-33293" fmla="*/ 1760353 w 2213217"/>
                <a:gd name="connsiteY41-33294" fmla="*/ 7189119 h 7252515"/>
                <a:gd name="connsiteX42-33295" fmla="*/ 2189006 w 2213217"/>
                <a:gd name="connsiteY42-33296" fmla="*/ 7199125 h 7252515"/>
                <a:gd name="connsiteX43-33297" fmla="*/ 2171850 w 2213217"/>
                <a:gd name="connsiteY43-33298" fmla="*/ 7046786 h 7252515"/>
                <a:gd name="connsiteX44-33299" fmla="*/ 1687247 w 2213217"/>
                <a:gd name="connsiteY44-33300" fmla="*/ 6680449 h 7252515"/>
                <a:gd name="connsiteX45-33301" fmla="*/ 1708130 w 2213217"/>
                <a:gd name="connsiteY45-33302" fmla="*/ 6550072 h 7252515"/>
                <a:gd name="connsiteX46-33303" fmla="*/ 1668617 w 2213217"/>
                <a:gd name="connsiteY46-33304" fmla="*/ 6451067 h 7252515"/>
                <a:gd name="connsiteX47-33305" fmla="*/ 1657350 w 2213217"/>
                <a:gd name="connsiteY47-33306" fmla="*/ 6250170 h 7252515"/>
                <a:gd name="connsiteX48-33307" fmla="*/ 1679014 w 2213217"/>
                <a:gd name="connsiteY48-33308" fmla="*/ 5979714 h 7252515"/>
                <a:gd name="connsiteX49-33309" fmla="*/ 1727631 w 2213217"/>
                <a:gd name="connsiteY49-33310" fmla="*/ 5512209 h 7252515"/>
                <a:gd name="connsiteX50-33311" fmla="*/ 1739049 w 2213217"/>
                <a:gd name="connsiteY50-33312" fmla="*/ 5363804 h 7252515"/>
                <a:gd name="connsiteX51-33313" fmla="*/ 1797611 w 2213217"/>
                <a:gd name="connsiteY51-33314" fmla="*/ 5317321 h 7252515"/>
                <a:gd name="connsiteX52-33315" fmla="*/ 1884207 w 2213217"/>
                <a:gd name="connsiteY52-33316" fmla="*/ 5097645 h 7252515"/>
                <a:gd name="connsiteX53-33317" fmla="*/ 1909357 w 2213217"/>
                <a:gd name="connsiteY53-33318" fmla="*/ 4805496 h 7252515"/>
                <a:gd name="connsiteX54-33319" fmla="*/ 1900373 w 2213217"/>
                <a:gd name="connsiteY54-33320" fmla="*/ 4348776 h 7252515"/>
                <a:gd name="connsiteX55-33321" fmla="*/ 1881052 w 2213217"/>
                <a:gd name="connsiteY55-33322" fmla="*/ 3902573 h 7252515"/>
                <a:gd name="connsiteX56-33323" fmla="*/ 1855362 w 2213217"/>
                <a:gd name="connsiteY56-33324" fmla="*/ 3584643 h 7252515"/>
                <a:gd name="connsiteX57-33325" fmla="*/ 2056257 w 2213217"/>
                <a:gd name="connsiteY57-33326" fmla="*/ 2654077 h 7252515"/>
                <a:gd name="connsiteX58-33327" fmla="*/ 2042707 w 2213217"/>
                <a:gd name="connsiteY58-33328" fmla="*/ 2404684 h 7252515"/>
                <a:gd name="connsiteX59-33329" fmla="*/ 1981200 w 2213217"/>
                <a:gd name="connsiteY59-33330" fmla="*/ 1864914 h 7252515"/>
                <a:gd name="connsiteX60-33331" fmla="*/ 1936459 w 2213217"/>
                <a:gd name="connsiteY60-33332" fmla="*/ 1677029 h 7252515"/>
                <a:gd name="connsiteX61-33333" fmla="*/ 1922037 w 2213217"/>
                <a:gd name="connsiteY61-33334" fmla="*/ 1432534 h 7252515"/>
                <a:gd name="connsiteX62-33335" fmla="*/ 1874412 w 2213217"/>
                <a:gd name="connsiteY62-33336" fmla="*/ 1302338 h 7252515"/>
                <a:gd name="connsiteX63-33337" fmla="*/ 1407687 w 2213217"/>
                <a:gd name="connsiteY63-33338" fmla="*/ 1134975 h 7252515"/>
                <a:gd name="connsiteX64-33339" fmla="*/ 1309221 w 2213217"/>
                <a:gd name="connsiteY64-33340" fmla="*/ 1020075 h 7252515"/>
                <a:gd name="connsiteX65-33341" fmla="*/ 1365230 w 2213217"/>
                <a:gd name="connsiteY65-33342" fmla="*/ 821521 h 7252515"/>
                <a:gd name="connsiteX66-33343" fmla="*/ 1433407 w 2213217"/>
                <a:gd name="connsiteY66-33344" fmla="*/ 622909 h 7252515"/>
                <a:gd name="connsiteX67-33345" fmla="*/ 1444916 w 2213217"/>
                <a:gd name="connsiteY67-33346" fmla="*/ 380757 h 7252515"/>
                <a:gd name="connsiteX68-33347" fmla="*/ 1330946 w 2213217"/>
                <a:gd name="connsiteY68-33348" fmla="*/ 143773 h 7252515"/>
                <a:gd name="connsiteX69-33349" fmla="*/ 1063645 w 2213217"/>
                <a:gd name="connsiteY69-33350" fmla="*/ 568 h 7252515"/>
                <a:gd name="connsiteX0-33351" fmla="*/ 1063645 w 2213217"/>
                <a:gd name="connsiteY0-33352" fmla="*/ 568 h 7252515"/>
                <a:gd name="connsiteX1-33353" fmla="*/ 809625 w 2213217"/>
                <a:gd name="connsiteY1-33354" fmla="*/ 116070 h 7252515"/>
                <a:gd name="connsiteX2-33355" fmla="*/ 685800 w 2213217"/>
                <a:gd name="connsiteY2-33356" fmla="*/ 297045 h 7252515"/>
                <a:gd name="connsiteX3-33357" fmla="*/ 704850 w 2213217"/>
                <a:gd name="connsiteY3-33358" fmla="*/ 620895 h 7252515"/>
                <a:gd name="connsiteX4-33359" fmla="*/ 838200 w 2213217"/>
                <a:gd name="connsiteY4-33360" fmla="*/ 897120 h 7252515"/>
                <a:gd name="connsiteX5-33361" fmla="*/ 742950 w 2213217"/>
                <a:gd name="connsiteY5-33362" fmla="*/ 1011420 h 7252515"/>
                <a:gd name="connsiteX6-33363" fmla="*/ 133350 w 2213217"/>
                <a:gd name="connsiteY6-33364" fmla="*/ 1220970 h 7252515"/>
                <a:gd name="connsiteX7-33365" fmla="*/ 0 w 2213217"/>
                <a:gd name="connsiteY7-33366" fmla="*/ 2211570 h 7252515"/>
                <a:gd name="connsiteX8-33367" fmla="*/ 304530 w 2213217"/>
                <a:gd name="connsiteY8-33368" fmla="*/ 3127112 h 7252515"/>
                <a:gd name="connsiteX9-33369" fmla="*/ 241881 w 2213217"/>
                <a:gd name="connsiteY9-33370" fmla="*/ 3814384 h 7252515"/>
                <a:gd name="connsiteX10-33371" fmla="*/ 377244 w 2213217"/>
                <a:gd name="connsiteY10-33372" fmla="*/ 3984422 h 7252515"/>
                <a:gd name="connsiteX11-33373" fmla="*/ 434725 w 2213217"/>
                <a:gd name="connsiteY11-33374" fmla="*/ 4229457 h 7252515"/>
                <a:gd name="connsiteX12-33375" fmla="*/ 495932 w 2213217"/>
                <a:gd name="connsiteY12-33376" fmla="*/ 4629539 h 7252515"/>
                <a:gd name="connsiteX13-33377" fmla="*/ 504586 w 2213217"/>
                <a:gd name="connsiteY13-33378" fmla="*/ 4793958 h 7252515"/>
                <a:gd name="connsiteX14-33379" fmla="*/ 490672 w 2213217"/>
                <a:gd name="connsiteY14-33380" fmla="*/ 4980881 h 7252515"/>
                <a:gd name="connsiteX15-33381" fmla="*/ 458942 w 2213217"/>
                <a:gd name="connsiteY15-33382" fmla="*/ 5126491 h 7252515"/>
                <a:gd name="connsiteX16-33383" fmla="*/ 383013 w 2213217"/>
                <a:gd name="connsiteY16-33384" fmla="*/ 6154049 h 7252515"/>
                <a:gd name="connsiteX17-33385" fmla="*/ 348398 w 2213217"/>
                <a:gd name="connsiteY17-33386" fmla="*/ 6604338 h 7252515"/>
                <a:gd name="connsiteX18-33387" fmla="*/ 420242 w 2213217"/>
                <a:gd name="connsiteY18-33388" fmla="*/ 6827439 h 7252515"/>
                <a:gd name="connsiteX19-33389" fmla="*/ 367118 w 2213217"/>
                <a:gd name="connsiteY19-33390" fmla="*/ 6982453 h 7252515"/>
                <a:gd name="connsiteX20-33391" fmla="*/ 605514 w 2213217"/>
                <a:gd name="connsiteY20-33392" fmla="*/ 7244526 h 7252515"/>
                <a:gd name="connsiteX21-33393" fmla="*/ 958269 w 2213217"/>
                <a:gd name="connsiteY21-33394" fmla="*/ 7136926 h 7252515"/>
                <a:gd name="connsiteX22-33395" fmla="*/ 724772 w 2213217"/>
                <a:gd name="connsiteY22-33396" fmla="*/ 6844746 h 7252515"/>
                <a:gd name="connsiteX23-33397" fmla="*/ 753076 w 2213217"/>
                <a:gd name="connsiteY23-33398" fmla="*/ 6579789 h 7252515"/>
                <a:gd name="connsiteX24-33399" fmla="*/ 738924 w 2213217"/>
                <a:gd name="connsiteY24-33400" fmla="*/ 6250170 h 7252515"/>
                <a:gd name="connsiteX25-33401" fmla="*/ 856500 w 2213217"/>
                <a:gd name="connsiteY25-33402" fmla="*/ 5489132 h 7252515"/>
                <a:gd name="connsiteX26-33403" fmla="*/ 906017 w 2213217"/>
                <a:gd name="connsiteY26-33404" fmla="*/ 5380240 h 7252515"/>
                <a:gd name="connsiteX27-33405" fmla="*/ 898504 w 2213217"/>
                <a:gd name="connsiteY27-33406" fmla="*/ 5308938 h 7252515"/>
                <a:gd name="connsiteX28-33407" fmla="*/ 971550 w 2213217"/>
                <a:gd name="connsiteY28-33408" fmla="*/ 5211945 h 7252515"/>
                <a:gd name="connsiteX29-33409" fmla="*/ 973564 w 2213217"/>
                <a:gd name="connsiteY29-33410" fmla="*/ 5069070 h 7252515"/>
                <a:gd name="connsiteX30-33411" fmla="*/ 1129719 w 2213217"/>
                <a:gd name="connsiteY30-33412" fmla="*/ 4378373 h 7252515"/>
                <a:gd name="connsiteX31-33413" fmla="*/ 1276350 w 2213217"/>
                <a:gd name="connsiteY31-33414" fmla="*/ 4649970 h 7252515"/>
                <a:gd name="connsiteX32-33415" fmla="*/ 1341012 w 2213217"/>
                <a:gd name="connsiteY32-33416" fmla="*/ 4880042 h 7252515"/>
                <a:gd name="connsiteX33-33417" fmla="*/ 1310424 w 2213217"/>
                <a:gd name="connsiteY33-33418" fmla="*/ 4973880 h 7252515"/>
                <a:gd name="connsiteX34-33419" fmla="*/ 1354293 w 2213217"/>
                <a:gd name="connsiteY34-33420" fmla="*/ 5113209 h 7252515"/>
                <a:gd name="connsiteX35-33421" fmla="*/ 1262198 w 2213217"/>
                <a:gd name="connsiteY35-33422" fmla="*/ 5554244 h 7252515"/>
                <a:gd name="connsiteX36-33423" fmla="*/ 1263220 w 2213217"/>
                <a:gd name="connsiteY36-33424" fmla="*/ 6360264 h 7252515"/>
                <a:gd name="connsiteX37-33425" fmla="*/ 1336385 w 2213217"/>
                <a:gd name="connsiteY37-33426" fmla="*/ 6540277 h 7252515"/>
                <a:gd name="connsiteX38-33427" fmla="*/ 1285605 w 2213217"/>
                <a:gd name="connsiteY38-33428" fmla="*/ 6741714 h 7252515"/>
                <a:gd name="connsiteX39-33429" fmla="*/ 1303783 w 2213217"/>
                <a:gd name="connsiteY39-33430" fmla="*/ 6828040 h 7252515"/>
                <a:gd name="connsiteX40-33431" fmla="*/ 1313579 w 2213217"/>
                <a:gd name="connsiteY40-33432" fmla="*/ 7020824 h 7252515"/>
                <a:gd name="connsiteX41-33433" fmla="*/ 1760353 w 2213217"/>
                <a:gd name="connsiteY41-33434" fmla="*/ 7189119 h 7252515"/>
                <a:gd name="connsiteX42-33435" fmla="*/ 2189006 w 2213217"/>
                <a:gd name="connsiteY42-33436" fmla="*/ 7199125 h 7252515"/>
                <a:gd name="connsiteX43-33437" fmla="*/ 2171850 w 2213217"/>
                <a:gd name="connsiteY43-33438" fmla="*/ 7046786 h 7252515"/>
                <a:gd name="connsiteX44-33439" fmla="*/ 1687247 w 2213217"/>
                <a:gd name="connsiteY44-33440" fmla="*/ 6680449 h 7252515"/>
                <a:gd name="connsiteX45-33441" fmla="*/ 1708130 w 2213217"/>
                <a:gd name="connsiteY45-33442" fmla="*/ 6550072 h 7252515"/>
                <a:gd name="connsiteX46-33443" fmla="*/ 1668617 w 2213217"/>
                <a:gd name="connsiteY46-33444" fmla="*/ 6451067 h 7252515"/>
                <a:gd name="connsiteX47-33445" fmla="*/ 1657350 w 2213217"/>
                <a:gd name="connsiteY47-33446" fmla="*/ 6250170 h 7252515"/>
                <a:gd name="connsiteX48-33447" fmla="*/ 1679014 w 2213217"/>
                <a:gd name="connsiteY48-33448" fmla="*/ 5979714 h 7252515"/>
                <a:gd name="connsiteX49-33449" fmla="*/ 1727631 w 2213217"/>
                <a:gd name="connsiteY49-33450" fmla="*/ 5512209 h 7252515"/>
                <a:gd name="connsiteX50-33451" fmla="*/ 1739049 w 2213217"/>
                <a:gd name="connsiteY50-33452" fmla="*/ 5363804 h 7252515"/>
                <a:gd name="connsiteX51-33453" fmla="*/ 1797611 w 2213217"/>
                <a:gd name="connsiteY51-33454" fmla="*/ 5317321 h 7252515"/>
                <a:gd name="connsiteX52-33455" fmla="*/ 1884207 w 2213217"/>
                <a:gd name="connsiteY52-33456" fmla="*/ 5097645 h 7252515"/>
                <a:gd name="connsiteX53-33457" fmla="*/ 1909357 w 2213217"/>
                <a:gd name="connsiteY53-33458" fmla="*/ 4805496 h 7252515"/>
                <a:gd name="connsiteX54-33459" fmla="*/ 1900373 w 2213217"/>
                <a:gd name="connsiteY54-33460" fmla="*/ 4348776 h 7252515"/>
                <a:gd name="connsiteX55-33461" fmla="*/ 1881052 w 2213217"/>
                <a:gd name="connsiteY55-33462" fmla="*/ 3902573 h 7252515"/>
                <a:gd name="connsiteX56-33463" fmla="*/ 1855362 w 2213217"/>
                <a:gd name="connsiteY56-33464" fmla="*/ 3584643 h 7252515"/>
                <a:gd name="connsiteX57-33465" fmla="*/ 2056257 w 2213217"/>
                <a:gd name="connsiteY57-33466" fmla="*/ 2654077 h 7252515"/>
                <a:gd name="connsiteX58-33467" fmla="*/ 2042707 w 2213217"/>
                <a:gd name="connsiteY58-33468" fmla="*/ 2404684 h 7252515"/>
                <a:gd name="connsiteX59-33469" fmla="*/ 1981200 w 2213217"/>
                <a:gd name="connsiteY59-33470" fmla="*/ 1864914 h 7252515"/>
                <a:gd name="connsiteX60-33471" fmla="*/ 1936459 w 2213217"/>
                <a:gd name="connsiteY60-33472" fmla="*/ 1677029 h 7252515"/>
                <a:gd name="connsiteX61-33473" fmla="*/ 1922037 w 2213217"/>
                <a:gd name="connsiteY61-33474" fmla="*/ 1432534 h 7252515"/>
                <a:gd name="connsiteX62-33475" fmla="*/ 1874412 w 2213217"/>
                <a:gd name="connsiteY62-33476" fmla="*/ 1302338 h 7252515"/>
                <a:gd name="connsiteX63-33477" fmla="*/ 1407687 w 2213217"/>
                <a:gd name="connsiteY63-33478" fmla="*/ 1134975 h 7252515"/>
                <a:gd name="connsiteX64-33479" fmla="*/ 1309221 w 2213217"/>
                <a:gd name="connsiteY64-33480" fmla="*/ 1020075 h 7252515"/>
                <a:gd name="connsiteX65-33481" fmla="*/ 1365230 w 2213217"/>
                <a:gd name="connsiteY65-33482" fmla="*/ 821521 h 7252515"/>
                <a:gd name="connsiteX66-33483" fmla="*/ 1433407 w 2213217"/>
                <a:gd name="connsiteY66-33484" fmla="*/ 622909 h 7252515"/>
                <a:gd name="connsiteX67-33485" fmla="*/ 1444916 w 2213217"/>
                <a:gd name="connsiteY67-33486" fmla="*/ 380757 h 7252515"/>
                <a:gd name="connsiteX68-33487" fmla="*/ 1330946 w 2213217"/>
                <a:gd name="connsiteY68-33488" fmla="*/ 143773 h 7252515"/>
                <a:gd name="connsiteX69-33489" fmla="*/ 1063645 w 2213217"/>
                <a:gd name="connsiteY69-33490" fmla="*/ 568 h 7252515"/>
                <a:gd name="connsiteX0-33491" fmla="*/ 1063645 w 2213217"/>
                <a:gd name="connsiteY0-33492" fmla="*/ 568 h 7252515"/>
                <a:gd name="connsiteX1-33493" fmla="*/ 809625 w 2213217"/>
                <a:gd name="connsiteY1-33494" fmla="*/ 116070 h 7252515"/>
                <a:gd name="connsiteX2-33495" fmla="*/ 685800 w 2213217"/>
                <a:gd name="connsiteY2-33496" fmla="*/ 297045 h 7252515"/>
                <a:gd name="connsiteX3-33497" fmla="*/ 704850 w 2213217"/>
                <a:gd name="connsiteY3-33498" fmla="*/ 620895 h 7252515"/>
                <a:gd name="connsiteX4-33499" fmla="*/ 838200 w 2213217"/>
                <a:gd name="connsiteY4-33500" fmla="*/ 897120 h 7252515"/>
                <a:gd name="connsiteX5-33501" fmla="*/ 742950 w 2213217"/>
                <a:gd name="connsiteY5-33502" fmla="*/ 1011420 h 7252515"/>
                <a:gd name="connsiteX6-33503" fmla="*/ 133350 w 2213217"/>
                <a:gd name="connsiteY6-33504" fmla="*/ 1220970 h 7252515"/>
                <a:gd name="connsiteX7-33505" fmla="*/ 0 w 2213217"/>
                <a:gd name="connsiteY7-33506" fmla="*/ 2211570 h 7252515"/>
                <a:gd name="connsiteX8-33507" fmla="*/ 313183 w 2213217"/>
                <a:gd name="connsiteY8-33508" fmla="*/ 3017500 h 7252515"/>
                <a:gd name="connsiteX9-33509" fmla="*/ 241881 w 2213217"/>
                <a:gd name="connsiteY9-33510" fmla="*/ 3814384 h 7252515"/>
                <a:gd name="connsiteX10-33511" fmla="*/ 377244 w 2213217"/>
                <a:gd name="connsiteY10-33512" fmla="*/ 3984422 h 7252515"/>
                <a:gd name="connsiteX11-33513" fmla="*/ 434725 w 2213217"/>
                <a:gd name="connsiteY11-33514" fmla="*/ 4229457 h 7252515"/>
                <a:gd name="connsiteX12-33515" fmla="*/ 495932 w 2213217"/>
                <a:gd name="connsiteY12-33516" fmla="*/ 4629539 h 7252515"/>
                <a:gd name="connsiteX13-33517" fmla="*/ 504586 w 2213217"/>
                <a:gd name="connsiteY13-33518" fmla="*/ 4793958 h 7252515"/>
                <a:gd name="connsiteX14-33519" fmla="*/ 490672 w 2213217"/>
                <a:gd name="connsiteY14-33520" fmla="*/ 4980881 h 7252515"/>
                <a:gd name="connsiteX15-33521" fmla="*/ 458942 w 2213217"/>
                <a:gd name="connsiteY15-33522" fmla="*/ 5126491 h 7252515"/>
                <a:gd name="connsiteX16-33523" fmla="*/ 383013 w 2213217"/>
                <a:gd name="connsiteY16-33524" fmla="*/ 6154049 h 7252515"/>
                <a:gd name="connsiteX17-33525" fmla="*/ 348398 w 2213217"/>
                <a:gd name="connsiteY17-33526" fmla="*/ 6604338 h 7252515"/>
                <a:gd name="connsiteX18-33527" fmla="*/ 420242 w 2213217"/>
                <a:gd name="connsiteY18-33528" fmla="*/ 6827439 h 7252515"/>
                <a:gd name="connsiteX19-33529" fmla="*/ 367118 w 2213217"/>
                <a:gd name="connsiteY19-33530" fmla="*/ 6982453 h 7252515"/>
                <a:gd name="connsiteX20-33531" fmla="*/ 605514 w 2213217"/>
                <a:gd name="connsiteY20-33532" fmla="*/ 7244526 h 7252515"/>
                <a:gd name="connsiteX21-33533" fmla="*/ 958269 w 2213217"/>
                <a:gd name="connsiteY21-33534" fmla="*/ 7136926 h 7252515"/>
                <a:gd name="connsiteX22-33535" fmla="*/ 724772 w 2213217"/>
                <a:gd name="connsiteY22-33536" fmla="*/ 6844746 h 7252515"/>
                <a:gd name="connsiteX23-33537" fmla="*/ 753076 w 2213217"/>
                <a:gd name="connsiteY23-33538" fmla="*/ 6579789 h 7252515"/>
                <a:gd name="connsiteX24-33539" fmla="*/ 738924 w 2213217"/>
                <a:gd name="connsiteY24-33540" fmla="*/ 6250170 h 7252515"/>
                <a:gd name="connsiteX25-33541" fmla="*/ 856500 w 2213217"/>
                <a:gd name="connsiteY25-33542" fmla="*/ 5489132 h 7252515"/>
                <a:gd name="connsiteX26-33543" fmla="*/ 906017 w 2213217"/>
                <a:gd name="connsiteY26-33544" fmla="*/ 5380240 h 7252515"/>
                <a:gd name="connsiteX27-33545" fmla="*/ 898504 w 2213217"/>
                <a:gd name="connsiteY27-33546" fmla="*/ 5308938 h 7252515"/>
                <a:gd name="connsiteX28-33547" fmla="*/ 971550 w 2213217"/>
                <a:gd name="connsiteY28-33548" fmla="*/ 5211945 h 7252515"/>
                <a:gd name="connsiteX29-33549" fmla="*/ 973564 w 2213217"/>
                <a:gd name="connsiteY29-33550" fmla="*/ 5069070 h 7252515"/>
                <a:gd name="connsiteX30-33551" fmla="*/ 1129719 w 2213217"/>
                <a:gd name="connsiteY30-33552" fmla="*/ 4378373 h 7252515"/>
                <a:gd name="connsiteX31-33553" fmla="*/ 1276350 w 2213217"/>
                <a:gd name="connsiteY31-33554" fmla="*/ 4649970 h 7252515"/>
                <a:gd name="connsiteX32-33555" fmla="*/ 1341012 w 2213217"/>
                <a:gd name="connsiteY32-33556" fmla="*/ 4880042 h 7252515"/>
                <a:gd name="connsiteX33-33557" fmla="*/ 1310424 w 2213217"/>
                <a:gd name="connsiteY33-33558" fmla="*/ 4973880 h 7252515"/>
                <a:gd name="connsiteX34-33559" fmla="*/ 1354293 w 2213217"/>
                <a:gd name="connsiteY34-33560" fmla="*/ 5113209 h 7252515"/>
                <a:gd name="connsiteX35-33561" fmla="*/ 1262198 w 2213217"/>
                <a:gd name="connsiteY35-33562" fmla="*/ 5554244 h 7252515"/>
                <a:gd name="connsiteX36-33563" fmla="*/ 1263220 w 2213217"/>
                <a:gd name="connsiteY36-33564" fmla="*/ 6360264 h 7252515"/>
                <a:gd name="connsiteX37-33565" fmla="*/ 1336385 w 2213217"/>
                <a:gd name="connsiteY37-33566" fmla="*/ 6540277 h 7252515"/>
                <a:gd name="connsiteX38-33567" fmla="*/ 1285605 w 2213217"/>
                <a:gd name="connsiteY38-33568" fmla="*/ 6741714 h 7252515"/>
                <a:gd name="connsiteX39-33569" fmla="*/ 1303783 w 2213217"/>
                <a:gd name="connsiteY39-33570" fmla="*/ 6828040 h 7252515"/>
                <a:gd name="connsiteX40-33571" fmla="*/ 1313579 w 2213217"/>
                <a:gd name="connsiteY40-33572" fmla="*/ 7020824 h 7252515"/>
                <a:gd name="connsiteX41-33573" fmla="*/ 1760353 w 2213217"/>
                <a:gd name="connsiteY41-33574" fmla="*/ 7189119 h 7252515"/>
                <a:gd name="connsiteX42-33575" fmla="*/ 2189006 w 2213217"/>
                <a:gd name="connsiteY42-33576" fmla="*/ 7199125 h 7252515"/>
                <a:gd name="connsiteX43-33577" fmla="*/ 2171850 w 2213217"/>
                <a:gd name="connsiteY43-33578" fmla="*/ 7046786 h 7252515"/>
                <a:gd name="connsiteX44-33579" fmla="*/ 1687247 w 2213217"/>
                <a:gd name="connsiteY44-33580" fmla="*/ 6680449 h 7252515"/>
                <a:gd name="connsiteX45-33581" fmla="*/ 1708130 w 2213217"/>
                <a:gd name="connsiteY45-33582" fmla="*/ 6550072 h 7252515"/>
                <a:gd name="connsiteX46-33583" fmla="*/ 1668617 w 2213217"/>
                <a:gd name="connsiteY46-33584" fmla="*/ 6451067 h 7252515"/>
                <a:gd name="connsiteX47-33585" fmla="*/ 1657350 w 2213217"/>
                <a:gd name="connsiteY47-33586" fmla="*/ 6250170 h 7252515"/>
                <a:gd name="connsiteX48-33587" fmla="*/ 1679014 w 2213217"/>
                <a:gd name="connsiteY48-33588" fmla="*/ 5979714 h 7252515"/>
                <a:gd name="connsiteX49-33589" fmla="*/ 1727631 w 2213217"/>
                <a:gd name="connsiteY49-33590" fmla="*/ 5512209 h 7252515"/>
                <a:gd name="connsiteX50-33591" fmla="*/ 1739049 w 2213217"/>
                <a:gd name="connsiteY50-33592" fmla="*/ 5363804 h 7252515"/>
                <a:gd name="connsiteX51-33593" fmla="*/ 1797611 w 2213217"/>
                <a:gd name="connsiteY51-33594" fmla="*/ 5317321 h 7252515"/>
                <a:gd name="connsiteX52-33595" fmla="*/ 1884207 w 2213217"/>
                <a:gd name="connsiteY52-33596" fmla="*/ 5097645 h 7252515"/>
                <a:gd name="connsiteX53-33597" fmla="*/ 1909357 w 2213217"/>
                <a:gd name="connsiteY53-33598" fmla="*/ 4805496 h 7252515"/>
                <a:gd name="connsiteX54-33599" fmla="*/ 1900373 w 2213217"/>
                <a:gd name="connsiteY54-33600" fmla="*/ 4348776 h 7252515"/>
                <a:gd name="connsiteX55-33601" fmla="*/ 1881052 w 2213217"/>
                <a:gd name="connsiteY55-33602" fmla="*/ 3902573 h 7252515"/>
                <a:gd name="connsiteX56-33603" fmla="*/ 1855362 w 2213217"/>
                <a:gd name="connsiteY56-33604" fmla="*/ 3584643 h 7252515"/>
                <a:gd name="connsiteX57-33605" fmla="*/ 2056257 w 2213217"/>
                <a:gd name="connsiteY57-33606" fmla="*/ 2654077 h 7252515"/>
                <a:gd name="connsiteX58-33607" fmla="*/ 2042707 w 2213217"/>
                <a:gd name="connsiteY58-33608" fmla="*/ 2404684 h 7252515"/>
                <a:gd name="connsiteX59-33609" fmla="*/ 1981200 w 2213217"/>
                <a:gd name="connsiteY59-33610" fmla="*/ 1864914 h 7252515"/>
                <a:gd name="connsiteX60-33611" fmla="*/ 1936459 w 2213217"/>
                <a:gd name="connsiteY60-33612" fmla="*/ 1677029 h 7252515"/>
                <a:gd name="connsiteX61-33613" fmla="*/ 1922037 w 2213217"/>
                <a:gd name="connsiteY61-33614" fmla="*/ 1432534 h 7252515"/>
                <a:gd name="connsiteX62-33615" fmla="*/ 1874412 w 2213217"/>
                <a:gd name="connsiteY62-33616" fmla="*/ 1302338 h 7252515"/>
                <a:gd name="connsiteX63-33617" fmla="*/ 1407687 w 2213217"/>
                <a:gd name="connsiteY63-33618" fmla="*/ 1134975 h 7252515"/>
                <a:gd name="connsiteX64-33619" fmla="*/ 1309221 w 2213217"/>
                <a:gd name="connsiteY64-33620" fmla="*/ 1020075 h 7252515"/>
                <a:gd name="connsiteX65-33621" fmla="*/ 1365230 w 2213217"/>
                <a:gd name="connsiteY65-33622" fmla="*/ 821521 h 7252515"/>
                <a:gd name="connsiteX66-33623" fmla="*/ 1433407 w 2213217"/>
                <a:gd name="connsiteY66-33624" fmla="*/ 622909 h 7252515"/>
                <a:gd name="connsiteX67-33625" fmla="*/ 1444916 w 2213217"/>
                <a:gd name="connsiteY67-33626" fmla="*/ 380757 h 7252515"/>
                <a:gd name="connsiteX68-33627" fmla="*/ 1330946 w 2213217"/>
                <a:gd name="connsiteY68-33628" fmla="*/ 143773 h 7252515"/>
                <a:gd name="connsiteX69-33629" fmla="*/ 1063645 w 2213217"/>
                <a:gd name="connsiteY69-33630" fmla="*/ 568 h 7252515"/>
                <a:gd name="connsiteX0-33631" fmla="*/ 1063645 w 2213217"/>
                <a:gd name="connsiteY0-33632" fmla="*/ 568 h 7252515"/>
                <a:gd name="connsiteX1-33633" fmla="*/ 809625 w 2213217"/>
                <a:gd name="connsiteY1-33634" fmla="*/ 116070 h 7252515"/>
                <a:gd name="connsiteX2-33635" fmla="*/ 685800 w 2213217"/>
                <a:gd name="connsiteY2-33636" fmla="*/ 297045 h 7252515"/>
                <a:gd name="connsiteX3-33637" fmla="*/ 704850 w 2213217"/>
                <a:gd name="connsiteY3-33638" fmla="*/ 620895 h 7252515"/>
                <a:gd name="connsiteX4-33639" fmla="*/ 838200 w 2213217"/>
                <a:gd name="connsiteY4-33640" fmla="*/ 897120 h 7252515"/>
                <a:gd name="connsiteX5-33641" fmla="*/ 742950 w 2213217"/>
                <a:gd name="connsiteY5-33642" fmla="*/ 1011420 h 7252515"/>
                <a:gd name="connsiteX6-33643" fmla="*/ 133350 w 2213217"/>
                <a:gd name="connsiteY6-33644" fmla="*/ 1220970 h 7252515"/>
                <a:gd name="connsiteX7-33645" fmla="*/ 0 w 2213217"/>
                <a:gd name="connsiteY7-33646" fmla="*/ 2211570 h 7252515"/>
                <a:gd name="connsiteX8-33647" fmla="*/ 313183 w 2213217"/>
                <a:gd name="connsiteY8-33648" fmla="*/ 3017500 h 7252515"/>
                <a:gd name="connsiteX9-33649" fmla="*/ 241881 w 2213217"/>
                <a:gd name="connsiteY9-33650" fmla="*/ 3814384 h 7252515"/>
                <a:gd name="connsiteX10-33651" fmla="*/ 377244 w 2213217"/>
                <a:gd name="connsiteY10-33652" fmla="*/ 3984422 h 7252515"/>
                <a:gd name="connsiteX11-33653" fmla="*/ 434725 w 2213217"/>
                <a:gd name="connsiteY11-33654" fmla="*/ 4229457 h 7252515"/>
                <a:gd name="connsiteX12-33655" fmla="*/ 495932 w 2213217"/>
                <a:gd name="connsiteY12-33656" fmla="*/ 4629539 h 7252515"/>
                <a:gd name="connsiteX13-33657" fmla="*/ 504586 w 2213217"/>
                <a:gd name="connsiteY13-33658" fmla="*/ 4793958 h 7252515"/>
                <a:gd name="connsiteX14-33659" fmla="*/ 490672 w 2213217"/>
                <a:gd name="connsiteY14-33660" fmla="*/ 4980881 h 7252515"/>
                <a:gd name="connsiteX15-33661" fmla="*/ 458942 w 2213217"/>
                <a:gd name="connsiteY15-33662" fmla="*/ 5126491 h 7252515"/>
                <a:gd name="connsiteX16-33663" fmla="*/ 383013 w 2213217"/>
                <a:gd name="connsiteY16-33664" fmla="*/ 6154049 h 7252515"/>
                <a:gd name="connsiteX17-33665" fmla="*/ 348398 w 2213217"/>
                <a:gd name="connsiteY17-33666" fmla="*/ 6604338 h 7252515"/>
                <a:gd name="connsiteX18-33667" fmla="*/ 420242 w 2213217"/>
                <a:gd name="connsiteY18-33668" fmla="*/ 6827439 h 7252515"/>
                <a:gd name="connsiteX19-33669" fmla="*/ 367118 w 2213217"/>
                <a:gd name="connsiteY19-33670" fmla="*/ 6982453 h 7252515"/>
                <a:gd name="connsiteX20-33671" fmla="*/ 605514 w 2213217"/>
                <a:gd name="connsiteY20-33672" fmla="*/ 7244526 h 7252515"/>
                <a:gd name="connsiteX21-33673" fmla="*/ 958269 w 2213217"/>
                <a:gd name="connsiteY21-33674" fmla="*/ 7136926 h 7252515"/>
                <a:gd name="connsiteX22-33675" fmla="*/ 724772 w 2213217"/>
                <a:gd name="connsiteY22-33676" fmla="*/ 6844746 h 7252515"/>
                <a:gd name="connsiteX23-33677" fmla="*/ 753076 w 2213217"/>
                <a:gd name="connsiteY23-33678" fmla="*/ 6579789 h 7252515"/>
                <a:gd name="connsiteX24-33679" fmla="*/ 738924 w 2213217"/>
                <a:gd name="connsiteY24-33680" fmla="*/ 6250170 h 7252515"/>
                <a:gd name="connsiteX25-33681" fmla="*/ 856500 w 2213217"/>
                <a:gd name="connsiteY25-33682" fmla="*/ 5489132 h 7252515"/>
                <a:gd name="connsiteX26-33683" fmla="*/ 906017 w 2213217"/>
                <a:gd name="connsiteY26-33684" fmla="*/ 5380240 h 7252515"/>
                <a:gd name="connsiteX27-33685" fmla="*/ 898504 w 2213217"/>
                <a:gd name="connsiteY27-33686" fmla="*/ 5308938 h 7252515"/>
                <a:gd name="connsiteX28-33687" fmla="*/ 971550 w 2213217"/>
                <a:gd name="connsiteY28-33688" fmla="*/ 5211945 h 7252515"/>
                <a:gd name="connsiteX29-33689" fmla="*/ 973564 w 2213217"/>
                <a:gd name="connsiteY29-33690" fmla="*/ 5069070 h 7252515"/>
                <a:gd name="connsiteX30-33691" fmla="*/ 1129719 w 2213217"/>
                <a:gd name="connsiteY30-33692" fmla="*/ 4378373 h 7252515"/>
                <a:gd name="connsiteX31-33693" fmla="*/ 1276350 w 2213217"/>
                <a:gd name="connsiteY31-33694" fmla="*/ 4649970 h 7252515"/>
                <a:gd name="connsiteX32-33695" fmla="*/ 1341012 w 2213217"/>
                <a:gd name="connsiteY32-33696" fmla="*/ 4880042 h 7252515"/>
                <a:gd name="connsiteX33-33697" fmla="*/ 1310424 w 2213217"/>
                <a:gd name="connsiteY33-33698" fmla="*/ 4973880 h 7252515"/>
                <a:gd name="connsiteX34-33699" fmla="*/ 1354293 w 2213217"/>
                <a:gd name="connsiteY34-33700" fmla="*/ 5113209 h 7252515"/>
                <a:gd name="connsiteX35-33701" fmla="*/ 1262198 w 2213217"/>
                <a:gd name="connsiteY35-33702" fmla="*/ 5554244 h 7252515"/>
                <a:gd name="connsiteX36-33703" fmla="*/ 1263220 w 2213217"/>
                <a:gd name="connsiteY36-33704" fmla="*/ 6360264 h 7252515"/>
                <a:gd name="connsiteX37-33705" fmla="*/ 1336385 w 2213217"/>
                <a:gd name="connsiteY37-33706" fmla="*/ 6540277 h 7252515"/>
                <a:gd name="connsiteX38-33707" fmla="*/ 1285605 w 2213217"/>
                <a:gd name="connsiteY38-33708" fmla="*/ 6741714 h 7252515"/>
                <a:gd name="connsiteX39-33709" fmla="*/ 1303783 w 2213217"/>
                <a:gd name="connsiteY39-33710" fmla="*/ 6828040 h 7252515"/>
                <a:gd name="connsiteX40-33711" fmla="*/ 1313579 w 2213217"/>
                <a:gd name="connsiteY40-33712" fmla="*/ 7020824 h 7252515"/>
                <a:gd name="connsiteX41-33713" fmla="*/ 1760353 w 2213217"/>
                <a:gd name="connsiteY41-33714" fmla="*/ 7189119 h 7252515"/>
                <a:gd name="connsiteX42-33715" fmla="*/ 2189006 w 2213217"/>
                <a:gd name="connsiteY42-33716" fmla="*/ 7199125 h 7252515"/>
                <a:gd name="connsiteX43-33717" fmla="*/ 2171850 w 2213217"/>
                <a:gd name="connsiteY43-33718" fmla="*/ 7046786 h 7252515"/>
                <a:gd name="connsiteX44-33719" fmla="*/ 1687247 w 2213217"/>
                <a:gd name="connsiteY44-33720" fmla="*/ 6680449 h 7252515"/>
                <a:gd name="connsiteX45-33721" fmla="*/ 1708130 w 2213217"/>
                <a:gd name="connsiteY45-33722" fmla="*/ 6550072 h 7252515"/>
                <a:gd name="connsiteX46-33723" fmla="*/ 1668617 w 2213217"/>
                <a:gd name="connsiteY46-33724" fmla="*/ 6451067 h 7252515"/>
                <a:gd name="connsiteX47-33725" fmla="*/ 1657350 w 2213217"/>
                <a:gd name="connsiteY47-33726" fmla="*/ 6250170 h 7252515"/>
                <a:gd name="connsiteX48-33727" fmla="*/ 1679014 w 2213217"/>
                <a:gd name="connsiteY48-33728" fmla="*/ 5979714 h 7252515"/>
                <a:gd name="connsiteX49-33729" fmla="*/ 1727631 w 2213217"/>
                <a:gd name="connsiteY49-33730" fmla="*/ 5512209 h 7252515"/>
                <a:gd name="connsiteX50-33731" fmla="*/ 1739049 w 2213217"/>
                <a:gd name="connsiteY50-33732" fmla="*/ 5363804 h 7252515"/>
                <a:gd name="connsiteX51-33733" fmla="*/ 1797611 w 2213217"/>
                <a:gd name="connsiteY51-33734" fmla="*/ 5317321 h 7252515"/>
                <a:gd name="connsiteX52-33735" fmla="*/ 1884207 w 2213217"/>
                <a:gd name="connsiteY52-33736" fmla="*/ 5097645 h 7252515"/>
                <a:gd name="connsiteX53-33737" fmla="*/ 1909357 w 2213217"/>
                <a:gd name="connsiteY53-33738" fmla="*/ 4805496 h 7252515"/>
                <a:gd name="connsiteX54-33739" fmla="*/ 1900373 w 2213217"/>
                <a:gd name="connsiteY54-33740" fmla="*/ 4348776 h 7252515"/>
                <a:gd name="connsiteX55-33741" fmla="*/ 1881052 w 2213217"/>
                <a:gd name="connsiteY55-33742" fmla="*/ 3902573 h 7252515"/>
                <a:gd name="connsiteX56-33743" fmla="*/ 1855362 w 2213217"/>
                <a:gd name="connsiteY56-33744" fmla="*/ 3584643 h 7252515"/>
                <a:gd name="connsiteX57-33745" fmla="*/ 2056257 w 2213217"/>
                <a:gd name="connsiteY57-33746" fmla="*/ 2654077 h 7252515"/>
                <a:gd name="connsiteX58-33747" fmla="*/ 2042707 w 2213217"/>
                <a:gd name="connsiteY58-33748" fmla="*/ 2404684 h 7252515"/>
                <a:gd name="connsiteX59-33749" fmla="*/ 1981200 w 2213217"/>
                <a:gd name="connsiteY59-33750" fmla="*/ 1864914 h 7252515"/>
                <a:gd name="connsiteX60-33751" fmla="*/ 1936459 w 2213217"/>
                <a:gd name="connsiteY60-33752" fmla="*/ 1677029 h 7252515"/>
                <a:gd name="connsiteX61-33753" fmla="*/ 1922037 w 2213217"/>
                <a:gd name="connsiteY61-33754" fmla="*/ 1432534 h 7252515"/>
                <a:gd name="connsiteX62-33755" fmla="*/ 1874412 w 2213217"/>
                <a:gd name="connsiteY62-33756" fmla="*/ 1302338 h 7252515"/>
                <a:gd name="connsiteX63-33757" fmla="*/ 1407687 w 2213217"/>
                <a:gd name="connsiteY63-33758" fmla="*/ 1134975 h 7252515"/>
                <a:gd name="connsiteX64-33759" fmla="*/ 1309221 w 2213217"/>
                <a:gd name="connsiteY64-33760" fmla="*/ 1020075 h 7252515"/>
                <a:gd name="connsiteX65-33761" fmla="*/ 1365230 w 2213217"/>
                <a:gd name="connsiteY65-33762" fmla="*/ 821521 h 7252515"/>
                <a:gd name="connsiteX66-33763" fmla="*/ 1433407 w 2213217"/>
                <a:gd name="connsiteY66-33764" fmla="*/ 622909 h 7252515"/>
                <a:gd name="connsiteX67-33765" fmla="*/ 1444916 w 2213217"/>
                <a:gd name="connsiteY67-33766" fmla="*/ 380757 h 7252515"/>
                <a:gd name="connsiteX68-33767" fmla="*/ 1330946 w 2213217"/>
                <a:gd name="connsiteY68-33768" fmla="*/ 143773 h 7252515"/>
                <a:gd name="connsiteX69-33769" fmla="*/ 1063645 w 2213217"/>
                <a:gd name="connsiteY69-33770" fmla="*/ 568 h 7252515"/>
                <a:gd name="connsiteX0-33771" fmla="*/ 1063645 w 2213217"/>
                <a:gd name="connsiteY0-33772" fmla="*/ 568 h 7252515"/>
                <a:gd name="connsiteX1-33773" fmla="*/ 809625 w 2213217"/>
                <a:gd name="connsiteY1-33774" fmla="*/ 116070 h 7252515"/>
                <a:gd name="connsiteX2-33775" fmla="*/ 685800 w 2213217"/>
                <a:gd name="connsiteY2-33776" fmla="*/ 297045 h 7252515"/>
                <a:gd name="connsiteX3-33777" fmla="*/ 704850 w 2213217"/>
                <a:gd name="connsiteY3-33778" fmla="*/ 620895 h 7252515"/>
                <a:gd name="connsiteX4-33779" fmla="*/ 838200 w 2213217"/>
                <a:gd name="connsiteY4-33780" fmla="*/ 897120 h 7252515"/>
                <a:gd name="connsiteX5-33781" fmla="*/ 742950 w 2213217"/>
                <a:gd name="connsiteY5-33782" fmla="*/ 1011420 h 7252515"/>
                <a:gd name="connsiteX6-33783" fmla="*/ 133350 w 2213217"/>
                <a:gd name="connsiteY6-33784" fmla="*/ 1220970 h 7252515"/>
                <a:gd name="connsiteX7-33785" fmla="*/ 0 w 2213217"/>
                <a:gd name="connsiteY7-33786" fmla="*/ 2211570 h 7252515"/>
                <a:gd name="connsiteX8-33787" fmla="*/ 313183 w 2213217"/>
                <a:gd name="connsiteY8-33788" fmla="*/ 3017500 h 7252515"/>
                <a:gd name="connsiteX9-33789" fmla="*/ 241881 w 2213217"/>
                <a:gd name="connsiteY9-33790" fmla="*/ 3814384 h 7252515"/>
                <a:gd name="connsiteX10-33791" fmla="*/ 377244 w 2213217"/>
                <a:gd name="connsiteY10-33792" fmla="*/ 3984422 h 7252515"/>
                <a:gd name="connsiteX11-33793" fmla="*/ 434725 w 2213217"/>
                <a:gd name="connsiteY11-33794" fmla="*/ 4229457 h 7252515"/>
                <a:gd name="connsiteX12-33795" fmla="*/ 495932 w 2213217"/>
                <a:gd name="connsiteY12-33796" fmla="*/ 4629539 h 7252515"/>
                <a:gd name="connsiteX13-33797" fmla="*/ 504586 w 2213217"/>
                <a:gd name="connsiteY13-33798" fmla="*/ 4793958 h 7252515"/>
                <a:gd name="connsiteX14-33799" fmla="*/ 490672 w 2213217"/>
                <a:gd name="connsiteY14-33800" fmla="*/ 4980881 h 7252515"/>
                <a:gd name="connsiteX15-33801" fmla="*/ 458942 w 2213217"/>
                <a:gd name="connsiteY15-33802" fmla="*/ 5126491 h 7252515"/>
                <a:gd name="connsiteX16-33803" fmla="*/ 383013 w 2213217"/>
                <a:gd name="connsiteY16-33804" fmla="*/ 6154049 h 7252515"/>
                <a:gd name="connsiteX17-33805" fmla="*/ 348398 w 2213217"/>
                <a:gd name="connsiteY17-33806" fmla="*/ 6604338 h 7252515"/>
                <a:gd name="connsiteX18-33807" fmla="*/ 420242 w 2213217"/>
                <a:gd name="connsiteY18-33808" fmla="*/ 6827439 h 7252515"/>
                <a:gd name="connsiteX19-33809" fmla="*/ 367118 w 2213217"/>
                <a:gd name="connsiteY19-33810" fmla="*/ 6982453 h 7252515"/>
                <a:gd name="connsiteX20-33811" fmla="*/ 605514 w 2213217"/>
                <a:gd name="connsiteY20-33812" fmla="*/ 7244526 h 7252515"/>
                <a:gd name="connsiteX21-33813" fmla="*/ 958269 w 2213217"/>
                <a:gd name="connsiteY21-33814" fmla="*/ 7136926 h 7252515"/>
                <a:gd name="connsiteX22-33815" fmla="*/ 724772 w 2213217"/>
                <a:gd name="connsiteY22-33816" fmla="*/ 6844746 h 7252515"/>
                <a:gd name="connsiteX23-33817" fmla="*/ 753076 w 2213217"/>
                <a:gd name="connsiteY23-33818" fmla="*/ 6579789 h 7252515"/>
                <a:gd name="connsiteX24-33819" fmla="*/ 738924 w 2213217"/>
                <a:gd name="connsiteY24-33820" fmla="*/ 6250170 h 7252515"/>
                <a:gd name="connsiteX25-33821" fmla="*/ 856500 w 2213217"/>
                <a:gd name="connsiteY25-33822" fmla="*/ 5489132 h 7252515"/>
                <a:gd name="connsiteX26-33823" fmla="*/ 906017 w 2213217"/>
                <a:gd name="connsiteY26-33824" fmla="*/ 5380240 h 7252515"/>
                <a:gd name="connsiteX27-33825" fmla="*/ 898504 w 2213217"/>
                <a:gd name="connsiteY27-33826" fmla="*/ 5308938 h 7252515"/>
                <a:gd name="connsiteX28-33827" fmla="*/ 971550 w 2213217"/>
                <a:gd name="connsiteY28-33828" fmla="*/ 5211945 h 7252515"/>
                <a:gd name="connsiteX29-33829" fmla="*/ 973564 w 2213217"/>
                <a:gd name="connsiteY29-33830" fmla="*/ 5069070 h 7252515"/>
                <a:gd name="connsiteX30-33831" fmla="*/ 1129719 w 2213217"/>
                <a:gd name="connsiteY30-33832" fmla="*/ 4378373 h 7252515"/>
                <a:gd name="connsiteX31-33833" fmla="*/ 1276350 w 2213217"/>
                <a:gd name="connsiteY31-33834" fmla="*/ 4649970 h 7252515"/>
                <a:gd name="connsiteX32-33835" fmla="*/ 1341012 w 2213217"/>
                <a:gd name="connsiteY32-33836" fmla="*/ 4880042 h 7252515"/>
                <a:gd name="connsiteX33-33837" fmla="*/ 1310424 w 2213217"/>
                <a:gd name="connsiteY33-33838" fmla="*/ 4973880 h 7252515"/>
                <a:gd name="connsiteX34-33839" fmla="*/ 1354293 w 2213217"/>
                <a:gd name="connsiteY34-33840" fmla="*/ 5113209 h 7252515"/>
                <a:gd name="connsiteX35-33841" fmla="*/ 1262198 w 2213217"/>
                <a:gd name="connsiteY35-33842" fmla="*/ 5554244 h 7252515"/>
                <a:gd name="connsiteX36-33843" fmla="*/ 1263220 w 2213217"/>
                <a:gd name="connsiteY36-33844" fmla="*/ 6360264 h 7252515"/>
                <a:gd name="connsiteX37-33845" fmla="*/ 1336385 w 2213217"/>
                <a:gd name="connsiteY37-33846" fmla="*/ 6540277 h 7252515"/>
                <a:gd name="connsiteX38-33847" fmla="*/ 1285605 w 2213217"/>
                <a:gd name="connsiteY38-33848" fmla="*/ 6741714 h 7252515"/>
                <a:gd name="connsiteX39-33849" fmla="*/ 1303783 w 2213217"/>
                <a:gd name="connsiteY39-33850" fmla="*/ 6828040 h 7252515"/>
                <a:gd name="connsiteX40-33851" fmla="*/ 1313579 w 2213217"/>
                <a:gd name="connsiteY40-33852" fmla="*/ 7020824 h 7252515"/>
                <a:gd name="connsiteX41-33853" fmla="*/ 1760353 w 2213217"/>
                <a:gd name="connsiteY41-33854" fmla="*/ 7189119 h 7252515"/>
                <a:gd name="connsiteX42-33855" fmla="*/ 2189006 w 2213217"/>
                <a:gd name="connsiteY42-33856" fmla="*/ 7199125 h 7252515"/>
                <a:gd name="connsiteX43-33857" fmla="*/ 2171850 w 2213217"/>
                <a:gd name="connsiteY43-33858" fmla="*/ 7046786 h 7252515"/>
                <a:gd name="connsiteX44-33859" fmla="*/ 1687247 w 2213217"/>
                <a:gd name="connsiteY44-33860" fmla="*/ 6680449 h 7252515"/>
                <a:gd name="connsiteX45-33861" fmla="*/ 1708130 w 2213217"/>
                <a:gd name="connsiteY45-33862" fmla="*/ 6550072 h 7252515"/>
                <a:gd name="connsiteX46-33863" fmla="*/ 1668617 w 2213217"/>
                <a:gd name="connsiteY46-33864" fmla="*/ 6451067 h 7252515"/>
                <a:gd name="connsiteX47-33865" fmla="*/ 1657350 w 2213217"/>
                <a:gd name="connsiteY47-33866" fmla="*/ 6250170 h 7252515"/>
                <a:gd name="connsiteX48-33867" fmla="*/ 1679014 w 2213217"/>
                <a:gd name="connsiteY48-33868" fmla="*/ 5979714 h 7252515"/>
                <a:gd name="connsiteX49-33869" fmla="*/ 1727631 w 2213217"/>
                <a:gd name="connsiteY49-33870" fmla="*/ 5512209 h 7252515"/>
                <a:gd name="connsiteX50-33871" fmla="*/ 1739049 w 2213217"/>
                <a:gd name="connsiteY50-33872" fmla="*/ 5363804 h 7252515"/>
                <a:gd name="connsiteX51-33873" fmla="*/ 1797611 w 2213217"/>
                <a:gd name="connsiteY51-33874" fmla="*/ 5317321 h 7252515"/>
                <a:gd name="connsiteX52-33875" fmla="*/ 1884207 w 2213217"/>
                <a:gd name="connsiteY52-33876" fmla="*/ 5097645 h 7252515"/>
                <a:gd name="connsiteX53-33877" fmla="*/ 1909357 w 2213217"/>
                <a:gd name="connsiteY53-33878" fmla="*/ 4805496 h 7252515"/>
                <a:gd name="connsiteX54-33879" fmla="*/ 1900373 w 2213217"/>
                <a:gd name="connsiteY54-33880" fmla="*/ 4348776 h 7252515"/>
                <a:gd name="connsiteX55-33881" fmla="*/ 1881052 w 2213217"/>
                <a:gd name="connsiteY55-33882" fmla="*/ 3902573 h 7252515"/>
                <a:gd name="connsiteX56-33883" fmla="*/ 1855362 w 2213217"/>
                <a:gd name="connsiteY56-33884" fmla="*/ 3584643 h 7252515"/>
                <a:gd name="connsiteX57-33885" fmla="*/ 2056257 w 2213217"/>
                <a:gd name="connsiteY57-33886" fmla="*/ 2654077 h 7252515"/>
                <a:gd name="connsiteX58-33887" fmla="*/ 2042707 w 2213217"/>
                <a:gd name="connsiteY58-33888" fmla="*/ 2404684 h 7252515"/>
                <a:gd name="connsiteX59-33889" fmla="*/ 1981200 w 2213217"/>
                <a:gd name="connsiteY59-33890" fmla="*/ 1864914 h 7252515"/>
                <a:gd name="connsiteX60-33891" fmla="*/ 1936459 w 2213217"/>
                <a:gd name="connsiteY60-33892" fmla="*/ 1677029 h 7252515"/>
                <a:gd name="connsiteX61-33893" fmla="*/ 1922037 w 2213217"/>
                <a:gd name="connsiteY61-33894" fmla="*/ 1432534 h 7252515"/>
                <a:gd name="connsiteX62-33895" fmla="*/ 1874412 w 2213217"/>
                <a:gd name="connsiteY62-33896" fmla="*/ 1302338 h 7252515"/>
                <a:gd name="connsiteX63-33897" fmla="*/ 1407687 w 2213217"/>
                <a:gd name="connsiteY63-33898" fmla="*/ 1134975 h 7252515"/>
                <a:gd name="connsiteX64-33899" fmla="*/ 1309221 w 2213217"/>
                <a:gd name="connsiteY64-33900" fmla="*/ 1020075 h 7252515"/>
                <a:gd name="connsiteX65-33901" fmla="*/ 1365230 w 2213217"/>
                <a:gd name="connsiteY65-33902" fmla="*/ 821521 h 7252515"/>
                <a:gd name="connsiteX66-33903" fmla="*/ 1433407 w 2213217"/>
                <a:gd name="connsiteY66-33904" fmla="*/ 622909 h 7252515"/>
                <a:gd name="connsiteX67-33905" fmla="*/ 1444916 w 2213217"/>
                <a:gd name="connsiteY67-33906" fmla="*/ 380757 h 7252515"/>
                <a:gd name="connsiteX68-33907" fmla="*/ 1330946 w 2213217"/>
                <a:gd name="connsiteY68-33908" fmla="*/ 143773 h 7252515"/>
                <a:gd name="connsiteX69-33909" fmla="*/ 1063645 w 2213217"/>
                <a:gd name="connsiteY69-33910" fmla="*/ 568 h 7252515"/>
                <a:gd name="connsiteX0-33911" fmla="*/ 1072753 w 2222325"/>
                <a:gd name="connsiteY0-33912" fmla="*/ 568 h 7252515"/>
                <a:gd name="connsiteX1-33913" fmla="*/ 818733 w 2222325"/>
                <a:gd name="connsiteY1-33914" fmla="*/ 116070 h 7252515"/>
                <a:gd name="connsiteX2-33915" fmla="*/ 694908 w 2222325"/>
                <a:gd name="connsiteY2-33916" fmla="*/ 297045 h 7252515"/>
                <a:gd name="connsiteX3-33917" fmla="*/ 713958 w 2222325"/>
                <a:gd name="connsiteY3-33918" fmla="*/ 620895 h 7252515"/>
                <a:gd name="connsiteX4-33919" fmla="*/ 847308 w 2222325"/>
                <a:gd name="connsiteY4-33920" fmla="*/ 897120 h 7252515"/>
                <a:gd name="connsiteX5-33921" fmla="*/ 752058 w 2222325"/>
                <a:gd name="connsiteY5-33922" fmla="*/ 1011420 h 7252515"/>
                <a:gd name="connsiteX6-33923" fmla="*/ 142458 w 2222325"/>
                <a:gd name="connsiteY6-33924" fmla="*/ 1220970 h 7252515"/>
                <a:gd name="connsiteX7-33925" fmla="*/ 9108 w 2222325"/>
                <a:gd name="connsiteY7-33926" fmla="*/ 2211570 h 7252515"/>
                <a:gd name="connsiteX8-33927" fmla="*/ 322291 w 2222325"/>
                <a:gd name="connsiteY8-33928" fmla="*/ 3017500 h 7252515"/>
                <a:gd name="connsiteX9-33929" fmla="*/ 250989 w 2222325"/>
                <a:gd name="connsiteY9-33930" fmla="*/ 3814384 h 7252515"/>
                <a:gd name="connsiteX10-33931" fmla="*/ 386352 w 2222325"/>
                <a:gd name="connsiteY10-33932" fmla="*/ 3984422 h 7252515"/>
                <a:gd name="connsiteX11-33933" fmla="*/ 443833 w 2222325"/>
                <a:gd name="connsiteY11-33934" fmla="*/ 4229457 h 7252515"/>
                <a:gd name="connsiteX12-33935" fmla="*/ 505040 w 2222325"/>
                <a:gd name="connsiteY12-33936" fmla="*/ 4629539 h 7252515"/>
                <a:gd name="connsiteX13-33937" fmla="*/ 513694 w 2222325"/>
                <a:gd name="connsiteY13-33938" fmla="*/ 4793958 h 7252515"/>
                <a:gd name="connsiteX14-33939" fmla="*/ 499780 w 2222325"/>
                <a:gd name="connsiteY14-33940" fmla="*/ 4980881 h 7252515"/>
                <a:gd name="connsiteX15-33941" fmla="*/ 468050 w 2222325"/>
                <a:gd name="connsiteY15-33942" fmla="*/ 5126491 h 7252515"/>
                <a:gd name="connsiteX16-33943" fmla="*/ 392121 w 2222325"/>
                <a:gd name="connsiteY16-33944" fmla="*/ 6154049 h 7252515"/>
                <a:gd name="connsiteX17-33945" fmla="*/ 357506 w 2222325"/>
                <a:gd name="connsiteY17-33946" fmla="*/ 6604338 h 7252515"/>
                <a:gd name="connsiteX18-33947" fmla="*/ 429350 w 2222325"/>
                <a:gd name="connsiteY18-33948" fmla="*/ 6827439 h 7252515"/>
                <a:gd name="connsiteX19-33949" fmla="*/ 376226 w 2222325"/>
                <a:gd name="connsiteY19-33950" fmla="*/ 6982453 h 7252515"/>
                <a:gd name="connsiteX20-33951" fmla="*/ 614622 w 2222325"/>
                <a:gd name="connsiteY20-33952" fmla="*/ 7244526 h 7252515"/>
                <a:gd name="connsiteX21-33953" fmla="*/ 967377 w 2222325"/>
                <a:gd name="connsiteY21-33954" fmla="*/ 7136926 h 7252515"/>
                <a:gd name="connsiteX22-33955" fmla="*/ 733880 w 2222325"/>
                <a:gd name="connsiteY22-33956" fmla="*/ 6844746 h 7252515"/>
                <a:gd name="connsiteX23-33957" fmla="*/ 762184 w 2222325"/>
                <a:gd name="connsiteY23-33958" fmla="*/ 6579789 h 7252515"/>
                <a:gd name="connsiteX24-33959" fmla="*/ 748032 w 2222325"/>
                <a:gd name="connsiteY24-33960" fmla="*/ 6250170 h 7252515"/>
                <a:gd name="connsiteX25-33961" fmla="*/ 865608 w 2222325"/>
                <a:gd name="connsiteY25-33962" fmla="*/ 5489132 h 7252515"/>
                <a:gd name="connsiteX26-33963" fmla="*/ 915125 w 2222325"/>
                <a:gd name="connsiteY26-33964" fmla="*/ 5380240 h 7252515"/>
                <a:gd name="connsiteX27-33965" fmla="*/ 907612 w 2222325"/>
                <a:gd name="connsiteY27-33966" fmla="*/ 5308938 h 7252515"/>
                <a:gd name="connsiteX28-33967" fmla="*/ 980658 w 2222325"/>
                <a:gd name="connsiteY28-33968" fmla="*/ 5211945 h 7252515"/>
                <a:gd name="connsiteX29-33969" fmla="*/ 982672 w 2222325"/>
                <a:gd name="connsiteY29-33970" fmla="*/ 5069070 h 7252515"/>
                <a:gd name="connsiteX30-33971" fmla="*/ 1138827 w 2222325"/>
                <a:gd name="connsiteY30-33972" fmla="*/ 4378373 h 7252515"/>
                <a:gd name="connsiteX31-33973" fmla="*/ 1285458 w 2222325"/>
                <a:gd name="connsiteY31-33974" fmla="*/ 4649970 h 7252515"/>
                <a:gd name="connsiteX32-33975" fmla="*/ 1350120 w 2222325"/>
                <a:gd name="connsiteY32-33976" fmla="*/ 4880042 h 7252515"/>
                <a:gd name="connsiteX33-33977" fmla="*/ 1319532 w 2222325"/>
                <a:gd name="connsiteY33-33978" fmla="*/ 4973880 h 7252515"/>
                <a:gd name="connsiteX34-33979" fmla="*/ 1363401 w 2222325"/>
                <a:gd name="connsiteY34-33980" fmla="*/ 5113209 h 7252515"/>
                <a:gd name="connsiteX35-33981" fmla="*/ 1271306 w 2222325"/>
                <a:gd name="connsiteY35-33982" fmla="*/ 5554244 h 7252515"/>
                <a:gd name="connsiteX36-33983" fmla="*/ 1272328 w 2222325"/>
                <a:gd name="connsiteY36-33984" fmla="*/ 6360264 h 7252515"/>
                <a:gd name="connsiteX37-33985" fmla="*/ 1345493 w 2222325"/>
                <a:gd name="connsiteY37-33986" fmla="*/ 6540277 h 7252515"/>
                <a:gd name="connsiteX38-33987" fmla="*/ 1294713 w 2222325"/>
                <a:gd name="connsiteY38-33988" fmla="*/ 6741714 h 7252515"/>
                <a:gd name="connsiteX39-33989" fmla="*/ 1312891 w 2222325"/>
                <a:gd name="connsiteY39-33990" fmla="*/ 6828040 h 7252515"/>
                <a:gd name="connsiteX40-33991" fmla="*/ 1322687 w 2222325"/>
                <a:gd name="connsiteY40-33992" fmla="*/ 7020824 h 7252515"/>
                <a:gd name="connsiteX41-33993" fmla="*/ 1769461 w 2222325"/>
                <a:gd name="connsiteY41-33994" fmla="*/ 7189119 h 7252515"/>
                <a:gd name="connsiteX42-33995" fmla="*/ 2198114 w 2222325"/>
                <a:gd name="connsiteY42-33996" fmla="*/ 7199125 h 7252515"/>
                <a:gd name="connsiteX43-33997" fmla="*/ 2180958 w 2222325"/>
                <a:gd name="connsiteY43-33998" fmla="*/ 7046786 h 7252515"/>
                <a:gd name="connsiteX44-33999" fmla="*/ 1696355 w 2222325"/>
                <a:gd name="connsiteY44-34000" fmla="*/ 6680449 h 7252515"/>
                <a:gd name="connsiteX45-34001" fmla="*/ 1717238 w 2222325"/>
                <a:gd name="connsiteY45-34002" fmla="*/ 6550072 h 7252515"/>
                <a:gd name="connsiteX46-34003" fmla="*/ 1677725 w 2222325"/>
                <a:gd name="connsiteY46-34004" fmla="*/ 6451067 h 7252515"/>
                <a:gd name="connsiteX47-34005" fmla="*/ 1666458 w 2222325"/>
                <a:gd name="connsiteY47-34006" fmla="*/ 6250170 h 7252515"/>
                <a:gd name="connsiteX48-34007" fmla="*/ 1688122 w 2222325"/>
                <a:gd name="connsiteY48-34008" fmla="*/ 5979714 h 7252515"/>
                <a:gd name="connsiteX49-34009" fmla="*/ 1736739 w 2222325"/>
                <a:gd name="connsiteY49-34010" fmla="*/ 5512209 h 7252515"/>
                <a:gd name="connsiteX50-34011" fmla="*/ 1748157 w 2222325"/>
                <a:gd name="connsiteY50-34012" fmla="*/ 5363804 h 7252515"/>
                <a:gd name="connsiteX51-34013" fmla="*/ 1806719 w 2222325"/>
                <a:gd name="connsiteY51-34014" fmla="*/ 5317321 h 7252515"/>
                <a:gd name="connsiteX52-34015" fmla="*/ 1893315 w 2222325"/>
                <a:gd name="connsiteY52-34016" fmla="*/ 5097645 h 7252515"/>
                <a:gd name="connsiteX53-34017" fmla="*/ 1918465 w 2222325"/>
                <a:gd name="connsiteY53-34018" fmla="*/ 4805496 h 7252515"/>
                <a:gd name="connsiteX54-34019" fmla="*/ 1909481 w 2222325"/>
                <a:gd name="connsiteY54-34020" fmla="*/ 4348776 h 7252515"/>
                <a:gd name="connsiteX55-34021" fmla="*/ 1890160 w 2222325"/>
                <a:gd name="connsiteY55-34022" fmla="*/ 3902573 h 7252515"/>
                <a:gd name="connsiteX56-34023" fmla="*/ 1864470 w 2222325"/>
                <a:gd name="connsiteY56-34024" fmla="*/ 3584643 h 7252515"/>
                <a:gd name="connsiteX57-34025" fmla="*/ 2065365 w 2222325"/>
                <a:gd name="connsiteY57-34026" fmla="*/ 2654077 h 7252515"/>
                <a:gd name="connsiteX58-34027" fmla="*/ 2051815 w 2222325"/>
                <a:gd name="connsiteY58-34028" fmla="*/ 2404684 h 7252515"/>
                <a:gd name="connsiteX59-34029" fmla="*/ 1990308 w 2222325"/>
                <a:gd name="connsiteY59-34030" fmla="*/ 1864914 h 7252515"/>
                <a:gd name="connsiteX60-34031" fmla="*/ 1945567 w 2222325"/>
                <a:gd name="connsiteY60-34032" fmla="*/ 1677029 h 7252515"/>
                <a:gd name="connsiteX61-34033" fmla="*/ 1931145 w 2222325"/>
                <a:gd name="connsiteY61-34034" fmla="*/ 1432534 h 7252515"/>
                <a:gd name="connsiteX62-34035" fmla="*/ 1883520 w 2222325"/>
                <a:gd name="connsiteY62-34036" fmla="*/ 1302338 h 7252515"/>
                <a:gd name="connsiteX63-34037" fmla="*/ 1416795 w 2222325"/>
                <a:gd name="connsiteY63-34038" fmla="*/ 1134975 h 7252515"/>
                <a:gd name="connsiteX64-34039" fmla="*/ 1318329 w 2222325"/>
                <a:gd name="connsiteY64-34040" fmla="*/ 1020075 h 7252515"/>
                <a:gd name="connsiteX65-34041" fmla="*/ 1374338 w 2222325"/>
                <a:gd name="connsiteY65-34042" fmla="*/ 821521 h 7252515"/>
                <a:gd name="connsiteX66-34043" fmla="*/ 1442515 w 2222325"/>
                <a:gd name="connsiteY66-34044" fmla="*/ 622909 h 7252515"/>
                <a:gd name="connsiteX67-34045" fmla="*/ 1454024 w 2222325"/>
                <a:gd name="connsiteY67-34046" fmla="*/ 380757 h 7252515"/>
                <a:gd name="connsiteX68-34047" fmla="*/ 1340054 w 2222325"/>
                <a:gd name="connsiteY68-34048" fmla="*/ 143773 h 7252515"/>
                <a:gd name="connsiteX69-34049" fmla="*/ 1072753 w 2222325"/>
                <a:gd name="connsiteY69-34050" fmla="*/ 568 h 7252515"/>
                <a:gd name="connsiteX0-34051" fmla="*/ 1074836 w 2224408"/>
                <a:gd name="connsiteY0-34052" fmla="*/ 568 h 7252515"/>
                <a:gd name="connsiteX1-34053" fmla="*/ 820816 w 2224408"/>
                <a:gd name="connsiteY1-34054" fmla="*/ 116070 h 7252515"/>
                <a:gd name="connsiteX2-34055" fmla="*/ 696991 w 2224408"/>
                <a:gd name="connsiteY2-34056" fmla="*/ 297045 h 7252515"/>
                <a:gd name="connsiteX3-34057" fmla="*/ 716041 w 2224408"/>
                <a:gd name="connsiteY3-34058" fmla="*/ 620895 h 7252515"/>
                <a:gd name="connsiteX4-34059" fmla="*/ 849391 w 2224408"/>
                <a:gd name="connsiteY4-34060" fmla="*/ 897120 h 7252515"/>
                <a:gd name="connsiteX5-34061" fmla="*/ 754141 w 2224408"/>
                <a:gd name="connsiteY5-34062" fmla="*/ 1011420 h 7252515"/>
                <a:gd name="connsiteX6-34063" fmla="*/ 112811 w 2224408"/>
                <a:gd name="connsiteY6-34064" fmla="*/ 1267123 h 7252515"/>
                <a:gd name="connsiteX7-34065" fmla="*/ 11191 w 2224408"/>
                <a:gd name="connsiteY7-34066" fmla="*/ 2211570 h 7252515"/>
                <a:gd name="connsiteX8-34067" fmla="*/ 324374 w 2224408"/>
                <a:gd name="connsiteY8-34068" fmla="*/ 3017500 h 7252515"/>
                <a:gd name="connsiteX9-34069" fmla="*/ 253072 w 2224408"/>
                <a:gd name="connsiteY9-34070" fmla="*/ 3814384 h 7252515"/>
                <a:gd name="connsiteX10-34071" fmla="*/ 388435 w 2224408"/>
                <a:gd name="connsiteY10-34072" fmla="*/ 3984422 h 7252515"/>
                <a:gd name="connsiteX11-34073" fmla="*/ 445916 w 2224408"/>
                <a:gd name="connsiteY11-34074" fmla="*/ 4229457 h 7252515"/>
                <a:gd name="connsiteX12-34075" fmla="*/ 507123 w 2224408"/>
                <a:gd name="connsiteY12-34076" fmla="*/ 4629539 h 7252515"/>
                <a:gd name="connsiteX13-34077" fmla="*/ 515777 w 2224408"/>
                <a:gd name="connsiteY13-34078" fmla="*/ 4793958 h 7252515"/>
                <a:gd name="connsiteX14-34079" fmla="*/ 501863 w 2224408"/>
                <a:gd name="connsiteY14-34080" fmla="*/ 4980881 h 7252515"/>
                <a:gd name="connsiteX15-34081" fmla="*/ 470133 w 2224408"/>
                <a:gd name="connsiteY15-34082" fmla="*/ 5126491 h 7252515"/>
                <a:gd name="connsiteX16-34083" fmla="*/ 394204 w 2224408"/>
                <a:gd name="connsiteY16-34084" fmla="*/ 6154049 h 7252515"/>
                <a:gd name="connsiteX17-34085" fmla="*/ 359589 w 2224408"/>
                <a:gd name="connsiteY17-34086" fmla="*/ 6604338 h 7252515"/>
                <a:gd name="connsiteX18-34087" fmla="*/ 431433 w 2224408"/>
                <a:gd name="connsiteY18-34088" fmla="*/ 6827439 h 7252515"/>
                <a:gd name="connsiteX19-34089" fmla="*/ 378309 w 2224408"/>
                <a:gd name="connsiteY19-34090" fmla="*/ 6982453 h 7252515"/>
                <a:gd name="connsiteX20-34091" fmla="*/ 616705 w 2224408"/>
                <a:gd name="connsiteY20-34092" fmla="*/ 7244526 h 7252515"/>
                <a:gd name="connsiteX21-34093" fmla="*/ 969460 w 2224408"/>
                <a:gd name="connsiteY21-34094" fmla="*/ 7136926 h 7252515"/>
                <a:gd name="connsiteX22-34095" fmla="*/ 735963 w 2224408"/>
                <a:gd name="connsiteY22-34096" fmla="*/ 6844746 h 7252515"/>
                <a:gd name="connsiteX23-34097" fmla="*/ 764267 w 2224408"/>
                <a:gd name="connsiteY23-34098" fmla="*/ 6579789 h 7252515"/>
                <a:gd name="connsiteX24-34099" fmla="*/ 750115 w 2224408"/>
                <a:gd name="connsiteY24-34100" fmla="*/ 6250170 h 7252515"/>
                <a:gd name="connsiteX25-34101" fmla="*/ 867691 w 2224408"/>
                <a:gd name="connsiteY25-34102" fmla="*/ 5489132 h 7252515"/>
                <a:gd name="connsiteX26-34103" fmla="*/ 917208 w 2224408"/>
                <a:gd name="connsiteY26-34104" fmla="*/ 5380240 h 7252515"/>
                <a:gd name="connsiteX27-34105" fmla="*/ 909695 w 2224408"/>
                <a:gd name="connsiteY27-34106" fmla="*/ 5308938 h 7252515"/>
                <a:gd name="connsiteX28-34107" fmla="*/ 982741 w 2224408"/>
                <a:gd name="connsiteY28-34108" fmla="*/ 5211945 h 7252515"/>
                <a:gd name="connsiteX29-34109" fmla="*/ 984755 w 2224408"/>
                <a:gd name="connsiteY29-34110" fmla="*/ 5069070 h 7252515"/>
                <a:gd name="connsiteX30-34111" fmla="*/ 1140910 w 2224408"/>
                <a:gd name="connsiteY30-34112" fmla="*/ 4378373 h 7252515"/>
                <a:gd name="connsiteX31-34113" fmla="*/ 1287541 w 2224408"/>
                <a:gd name="connsiteY31-34114" fmla="*/ 4649970 h 7252515"/>
                <a:gd name="connsiteX32-34115" fmla="*/ 1352203 w 2224408"/>
                <a:gd name="connsiteY32-34116" fmla="*/ 4880042 h 7252515"/>
                <a:gd name="connsiteX33-34117" fmla="*/ 1321615 w 2224408"/>
                <a:gd name="connsiteY33-34118" fmla="*/ 4973880 h 7252515"/>
                <a:gd name="connsiteX34-34119" fmla="*/ 1365484 w 2224408"/>
                <a:gd name="connsiteY34-34120" fmla="*/ 5113209 h 7252515"/>
                <a:gd name="connsiteX35-34121" fmla="*/ 1273389 w 2224408"/>
                <a:gd name="connsiteY35-34122" fmla="*/ 5554244 h 7252515"/>
                <a:gd name="connsiteX36-34123" fmla="*/ 1274411 w 2224408"/>
                <a:gd name="connsiteY36-34124" fmla="*/ 6360264 h 7252515"/>
                <a:gd name="connsiteX37-34125" fmla="*/ 1347576 w 2224408"/>
                <a:gd name="connsiteY37-34126" fmla="*/ 6540277 h 7252515"/>
                <a:gd name="connsiteX38-34127" fmla="*/ 1296796 w 2224408"/>
                <a:gd name="connsiteY38-34128" fmla="*/ 6741714 h 7252515"/>
                <a:gd name="connsiteX39-34129" fmla="*/ 1314974 w 2224408"/>
                <a:gd name="connsiteY39-34130" fmla="*/ 6828040 h 7252515"/>
                <a:gd name="connsiteX40-34131" fmla="*/ 1324770 w 2224408"/>
                <a:gd name="connsiteY40-34132" fmla="*/ 7020824 h 7252515"/>
                <a:gd name="connsiteX41-34133" fmla="*/ 1771544 w 2224408"/>
                <a:gd name="connsiteY41-34134" fmla="*/ 7189119 h 7252515"/>
                <a:gd name="connsiteX42-34135" fmla="*/ 2200197 w 2224408"/>
                <a:gd name="connsiteY42-34136" fmla="*/ 7199125 h 7252515"/>
                <a:gd name="connsiteX43-34137" fmla="*/ 2183041 w 2224408"/>
                <a:gd name="connsiteY43-34138" fmla="*/ 7046786 h 7252515"/>
                <a:gd name="connsiteX44-34139" fmla="*/ 1698438 w 2224408"/>
                <a:gd name="connsiteY44-34140" fmla="*/ 6680449 h 7252515"/>
                <a:gd name="connsiteX45-34141" fmla="*/ 1719321 w 2224408"/>
                <a:gd name="connsiteY45-34142" fmla="*/ 6550072 h 7252515"/>
                <a:gd name="connsiteX46-34143" fmla="*/ 1679808 w 2224408"/>
                <a:gd name="connsiteY46-34144" fmla="*/ 6451067 h 7252515"/>
                <a:gd name="connsiteX47-34145" fmla="*/ 1668541 w 2224408"/>
                <a:gd name="connsiteY47-34146" fmla="*/ 6250170 h 7252515"/>
                <a:gd name="connsiteX48-34147" fmla="*/ 1690205 w 2224408"/>
                <a:gd name="connsiteY48-34148" fmla="*/ 5979714 h 7252515"/>
                <a:gd name="connsiteX49-34149" fmla="*/ 1738822 w 2224408"/>
                <a:gd name="connsiteY49-34150" fmla="*/ 5512209 h 7252515"/>
                <a:gd name="connsiteX50-34151" fmla="*/ 1750240 w 2224408"/>
                <a:gd name="connsiteY50-34152" fmla="*/ 5363804 h 7252515"/>
                <a:gd name="connsiteX51-34153" fmla="*/ 1808802 w 2224408"/>
                <a:gd name="connsiteY51-34154" fmla="*/ 5317321 h 7252515"/>
                <a:gd name="connsiteX52-34155" fmla="*/ 1895398 w 2224408"/>
                <a:gd name="connsiteY52-34156" fmla="*/ 5097645 h 7252515"/>
                <a:gd name="connsiteX53-34157" fmla="*/ 1920548 w 2224408"/>
                <a:gd name="connsiteY53-34158" fmla="*/ 4805496 h 7252515"/>
                <a:gd name="connsiteX54-34159" fmla="*/ 1911564 w 2224408"/>
                <a:gd name="connsiteY54-34160" fmla="*/ 4348776 h 7252515"/>
                <a:gd name="connsiteX55-34161" fmla="*/ 1892243 w 2224408"/>
                <a:gd name="connsiteY55-34162" fmla="*/ 3902573 h 7252515"/>
                <a:gd name="connsiteX56-34163" fmla="*/ 1866553 w 2224408"/>
                <a:gd name="connsiteY56-34164" fmla="*/ 3584643 h 7252515"/>
                <a:gd name="connsiteX57-34165" fmla="*/ 2067448 w 2224408"/>
                <a:gd name="connsiteY57-34166" fmla="*/ 2654077 h 7252515"/>
                <a:gd name="connsiteX58-34167" fmla="*/ 2053898 w 2224408"/>
                <a:gd name="connsiteY58-34168" fmla="*/ 2404684 h 7252515"/>
                <a:gd name="connsiteX59-34169" fmla="*/ 1992391 w 2224408"/>
                <a:gd name="connsiteY59-34170" fmla="*/ 1864914 h 7252515"/>
                <a:gd name="connsiteX60-34171" fmla="*/ 1947650 w 2224408"/>
                <a:gd name="connsiteY60-34172" fmla="*/ 1677029 h 7252515"/>
                <a:gd name="connsiteX61-34173" fmla="*/ 1933228 w 2224408"/>
                <a:gd name="connsiteY61-34174" fmla="*/ 1432534 h 7252515"/>
                <a:gd name="connsiteX62-34175" fmla="*/ 1885603 w 2224408"/>
                <a:gd name="connsiteY62-34176" fmla="*/ 1302338 h 7252515"/>
                <a:gd name="connsiteX63-34177" fmla="*/ 1418878 w 2224408"/>
                <a:gd name="connsiteY63-34178" fmla="*/ 1134975 h 7252515"/>
                <a:gd name="connsiteX64-34179" fmla="*/ 1320412 w 2224408"/>
                <a:gd name="connsiteY64-34180" fmla="*/ 1020075 h 7252515"/>
                <a:gd name="connsiteX65-34181" fmla="*/ 1376421 w 2224408"/>
                <a:gd name="connsiteY65-34182" fmla="*/ 821521 h 7252515"/>
                <a:gd name="connsiteX66-34183" fmla="*/ 1444598 w 2224408"/>
                <a:gd name="connsiteY66-34184" fmla="*/ 622909 h 7252515"/>
                <a:gd name="connsiteX67-34185" fmla="*/ 1456107 w 2224408"/>
                <a:gd name="connsiteY67-34186" fmla="*/ 380757 h 7252515"/>
                <a:gd name="connsiteX68-34187" fmla="*/ 1342137 w 2224408"/>
                <a:gd name="connsiteY68-34188" fmla="*/ 143773 h 7252515"/>
                <a:gd name="connsiteX69-34189" fmla="*/ 1074836 w 2224408"/>
                <a:gd name="connsiteY69-34190" fmla="*/ 568 h 7252515"/>
                <a:gd name="connsiteX0-34191" fmla="*/ 1074221 w 2223793"/>
                <a:gd name="connsiteY0-34192" fmla="*/ 568 h 7252515"/>
                <a:gd name="connsiteX1-34193" fmla="*/ 820201 w 2223793"/>
                <a:gd name="connsiteY1-34194" fmla="*/ 116070 h 7252515"/>
                <a:gd name="connsiteX2-34195" fmla="*/ 696376 w 2223793"/>
                <a:gd name="connsiteY2-34196" fmla="*/ 297045 h 7252515"/>
                <a:gd name="connsiteX3-34197" fmla="*/ 715426 w 2223793"/>
                <a:gd name="connsiteY3-34198" fmla="*/ 620895 h 7252515"/>
                <a:gd name="connsiteX4-34199" fmla="*/ 848776 w 2223793"/>
                <a:gd name="connsiteY4-34200" fmla="*/ 897120 h 7252515"/>
                <a:gd name="connsiteX5-34201" fmla="*/ 753526 w 2223793"/>
                <a:gd name="connsiteY5-34202" fmla="*/ 1011420 h 7252515"/>
                <a:gd name="connsiteX6-34203" fmla="*/ 112196 w 2223793"/>
                <a:gd name="connsiteY6-34204" fmla="*/ 1267123 h 7252515"/>
                <a:gd name="connsiteX7-34205" fmla="*/ 10576 w 2223793"/>
                <a:gd name="connsiteY7-34206" fmla="*/ 2211570 h 7252515"/>
                <a:gd name="connsiteX8-34207" fmla="*/ 323759 w 2223793"/>
                <a:gd name="connsiteY8-34208" fmla="*/ 3017500 h 7252515"/>
                <a:gd name="connsiteX9-34209" fmla="*/ 252457 w 2223793"/>
                <a:gd name="connsiteY9-34210" fmla="*/ 3814384 h 7252515"/>
                <a:gd name="connsiteX10-34211" fmla="*/ 387820 w 2223793"/>
                <a:gd name="connsiteY10-34212" fmla="*/ 3984422 h 7252515"/>
                <a:gd name="connsiteX11-34213" fmla="*/ 445301 w 2223793"/>
                <a:gd name="connsiteY11-34214" fmla="*/ 4229457 h 7252515"/>
                <a:gd name="connsiteX12-34215" fmla="*/ 506508 w 2223793"/>
                <a:gd name="connsiteY12-34216" fmla="*/ 4629539 h 7252515"/>
                <a:gd name="connsiteX13-34217" fmla="*/ 515162 w 2223793"/>
                <a:gd name="connsiteY13-34218" fmla="*/ 4793958 h 7252515"/>
                <a:gd name="connsiteX14-34219" fmla="*/ 501248 w 2223793"/>
                <a:gd name="connsiteY14-34220" fmla="*/ 4980881 h 7252515"/>
                <a:gd name="connsiteX15-34221" fmla="*/ 469518 w 2223793"/>
                <a:gd name="connsiteY15-34222" fmla="*/ 5126491 h 7252515"/>
                <a:gd name="connsiteX16-34223" fmla="*/ 393589 w 2223793"/>
                <a:gd name="connsiteY16-34224" fmla="*/ 6154049 h 7252515"/>
                <a:gd name="connsiteX17-34225" fmla="*/ 358974 w 2223793"/>
                <a:gd name="connsiteY17-34226" fmla="*/ 6604338 h 7252515"/>
                <a:gd name="connsiteX18-34227" fmla="*/ 430818 w 2223793"/>
                <a:gd name="connsiteY18-34228" fmla="*/ 6827439 h 7252515"/>
                <a:gd name="connsiteX19-34229" fmla="*/ 377694 w 2223793"/>
                <a:gd name="connsiteY19-34230" fmla="*/ 6982453 h 7252515"/>
                <a:gd name="connsiteX20-34231" fmla="*/ 616090 w 2223793"/>
                <a:gd name="connsiteY20-34232" fmla="*/ 7244526 h 7252515"/>
                <a:gd name="connsiteX21-34233" fmla="*/ 968845 w 2223793"/>
                <a:gd name="connsiteY21-34234" fmla="*/ 7136926 h 7252515"/>
                <a:gd name="connsiteX22-34235" fmla="*/ 735348 w 2223793"/>
                <a:gd name="connsiteY22-34236" fmla="*/ 6844746 h 7252515"/>
                <a:gd name="connsiteX23-34237" fmla="*/ 763652 w 2223793"/>
                <a:gd name="connsiteY23-34238" fmla="*/ 6579789 h 7252515"/>
                <a:gd name="connsiteX24-34239" fmla="*/ 749500 w 2223793"/>
                <a:gd name="connsiteY24-34240" fmla="*/ 6250170 h 7252515"/>
                <a:gd name="connsiteX25-34241" fmla="*/ 867076 w 2223793"/>
                <a:gd name="connsiteY25-34242" fmla="*/ 5489132 h 7252515"/>
                <a:gd name="connsiteX26-34243" fmla="*/ 916593 w 2223793"/>
                <a:gd name="connsiteY26-34244" fmla="*/ 5380240 h 7252515"/>
                <a:gd name="connsiteX27-34245" fmla="*/ 909080 w 2223793"/>
                <a:gd name="connsiteY27-34246" fmla="*/ 5308938 h 7252515"/>
                <a:gd name="connsiteX28-34247" fmla="*/ 982126 w 2223793"/>
                <a:gd name="connsiteY28-34248" fmla="*/ 5211945 h 7252515"/>
                <a:gd name="connsiteX29-34249" fmla="*/ 984140 w 2223793"/>
                <a:gd name="connsiteY29-34250" fmla="*/ 5069070 h 7252515"/>
                <a:gd name="connsiteX30-34251" fmla="*/ 1140295 w 2223793"/>
                <a:gd name="connsiteY30-34252" fmla="*/ 4378373 h 7252515"/>
                <a:gd name="connsiteX31-34253" fmla="*/ 1286926 w 2223793"/>
                <a:gd name="connsiteY31-34254" fmla="*/ 4649970 h 7252515"/>
                <a:gd name="connsiteX32-34255" fmla="*/ 1351588 w 2223793"/>
                <a:gd name="connsiteY32-34256" fmla="*/ 4880042 h 7252515"/>
                <a:gd name="connsiteX33-34257" fmla="*/ 1321000 w 2223793"/>
                <a:gd name="connsiteY33-34258" fmla="*/ 4973880 h 7252515"/>
                <a:gd name="connsiteX34-34259" fmla="*/ 1364869 w 2223793"/>
                <a:gd name="connsiteY34-34260" fmla="*/ 5113209 h 7252515"/>
                <a:gd name="connsiteX35-34261" fmla="*/ 1272774 w 2223793"/>
                <a:gd name="connsiteY35-34262" fmla="*/ 5554244 h 7252515"/>
                <a:gd name="connsiteX36-34263" fmla="*/ 1273796 w 2223793"/>
                <a:gd name="connsiteY36-34264" fmla="*/ 6360264 h 7252515"/>
                <a:gd name="connsiteX37-34265" fmla="*/ 1346961 w 2223793"/>
                <a:gd name="connsiteY37-34266" fmla="*/ 6540277 h 7252515"/>
                <a:gd name="connsiteX38-34267" fmla="*/ 1296181 w 2223793"/>
                <a:gd name="connsiteY38-34268" fmla="*/ 6741714 h 7252515"/>
                <a:gd name="connsiteX39-34269" fmla="*/ 1314359 w 2223793"/>
                <a:gd name="connsiteY39-34270" fmla="*/ 6828040 h 7252515"/>
                <a:gd name="connsiteX40-34271" fmla="*/ 1324155 w 2223793"/>
                <a:gd name="connsiteY40-34272" fmla="*/ 7020824 h 7252515"/>
                <a:gd name="connsiteX41-34273" fmla="*/ 1770929 w 2223793"/>
                <a:gd name="connsiteY41-34274" fmla="*/ 7189119 h 7252515"/>
                <a:gd name="connsiteX42-34275" fmla="*/ 2199582 w 2223793"/>
                <a:gd name="connsiteY42-34276" fmla="*/ 7199125 h 7252515"/>
                <a:gd name="connsiteX43-34277" fmla="*/ 2182426 w 2223793"/>
                <a:gd name="connsiteY43-34278" fmla="*/ 7046786 h 7252515"/>
                <a:gd name="connsiteX44-34279" fmla="*/ 1697823 w 2223793"/>
                <a:gd name="connsiteY44-34280" fmla="*/ 6680449 h 7252515"/>
                <a:gd name="connsiteX45-34281" fmla="*/ 1718706 w 2223793"/>
                <a:gd name="connsiteY45-34282" fmla="*/ 6550072 h 7252515"/>
                <a:gd name="connsiteX46-34283" fmla="*/ 1679193 w 2223793"/>
                <a:gd name="connsiteY46-34284" fmla="*/ 6451067 h 7252515"/>
                <a:gd name="connsiteX47-34285" fmla="*/ 1667926 w 2223793"/>
                <a:gd name="connsiteY47-34286" fmla="*/ 6250170 h 7252515"/>
                <a:gd name="connsiteX48-34287" fmla="*/ 1689590 w 2223793"/>
                <a:gd name="connsiteY48-34288" fmla="*/ 5979714 h 7252515"/>
                <a:gd name="connsiteX49-34289" fmla="*/ 1738207 w 2223793"/>
                <a:gd name="connsiteY49-34290" fmla="*/ 5512209 h 7252515"/>
                <a:gd name="connsiteX50-34291" fmla="*/ 1749625 w 2223793"/>
                <a:gd name="connsiteY50-34292" fmla="*/ 5363804 h 7252515"/>
                <a:gd name="connsiteX51-34293" fmla="*/ 1808187 w 2223793"/>
                <a:gd name="connsiteY51-34294" fmla="*/ 5317321 h 7252515"/>
                <a:gd name="connsiteX52-34295" fmla="*/ 1894783 w 2223793"/>
                <a:gd name="connsiteY52-34296" fmla="*/ 5097645 h 7252515"/>
                <a:gd name="connsiteX53-34297" fmla="*/ 1919933 w 2223793"/>
                <a:gd name="connsiteY53-34298" fmla="*/ 4805496 h 7252515"/>
                <a:gd name="connsiteX54-34299" fmla="*/ 1910949 w 2223793"/>
                <a:gd name="connsiteY54-34300" fmla="*/ 4348776 h 7252515"/>
                <a:gd name="connsiteX55-34301" fmla="*/ 1891628 w 2223793"/>
                <a:gd name="connsiteY55-34302" fmla="*/ 3902573 h 7252515"/>
                <a:gd name="connsiteX56-34303" fmla="*/ 1865938 w 2223793"/>
                <a:gd name="connsiteY56-34304" fmla="*/ 3584643 h 7252515"/>
                <a:gd name="connsiteX57-34305" fmla="*/ 2066833 w 2223793"/>
                <a:gd name="connsiteY57-34306" fmla="*/ 2654077 h 7252515"/>
                <a:gd name="connsiteX58-34307" fmla="*/ 2053283 w 2223793"/>
                <a:gd name="connsiteY58-34308" fmla="*/ 2404684 h 7252515"/>
                <a:gd name="connsiteX59-34309" fmla="*/ 1991776 w 2223793"/>
                <a:gd name="connsiteY59-34310" fmla="*/ 1864914 h 7252515"/>
                <a:gd name="connsiteX60-34311" fmla="*/ 1947035 w 2223793"/>
                <a:gd name="connsiteY60-34312" fmla="*/ 1677029 h 7252515"/>
                <a:gd name="connsiteX61-34313" fmla="*/ 1932613 w 2223793"/>
                <a:gd name="connsiteY61-34314" fmla="*/ 1432534 h 7252515"/>
                <a:gd name="connsiteX62-34315" fmla="*/ 1884988 w 2223793"/>
                <a:gd name="connsiteY62-34316" fmla="*/ 1302338 h 7252515"/>
                <a:gd name="connsiteX63-34317" fmla="*/ 1418263 w 2223793"/>
                <a:gd name="connsiteY63-34318" fmla="*/ 1134975 h 7252515"/>
                <a:gd name="connsiteX64-34319" fmla="*/ 1319797 w 2223793"/>
                <a:gd name="connsiteY64-34320" fmla="*/ 1020075 h 7252515"/>
                <a:gd name="connsiteX65-34321" fmla="*/ 1375806 w 2223793"/>
                <a:gd name="connsiteY65-34322" fmla="*/ 821521 h 7252515"/>
                <a:gd name="connsiteX66-34323" fmla="*/ 1443983 w 2223793"/>
                <a:gd name="connsiteY66-34324" fmla="*/ 622909 h 7252515"/>
                <a:gd name="connsiteX67-34325" fmla="*/ 1455492 w 2223793"/>
                <a:gd name="connsiteY67-34326" fmla="*/ 380757 h 7252515"/>
                <a:gd name="connsiteX68-34327" fmla="*/ 1341522 w 2223793"/>
                <a:gd name="connsiteY68-34328" fmla="*/ 143773 h 7252515"/>
                <a:gd name="connsiteX69-34329" fmla="*/ 1074221 w 2223793"/>
                <a:gd name="connsiteY69-34330" fmla="*/ 568 h 7252515"/>
                <a:gd name="connsiteX0-34331" fmla="*/ 1074221 w 2223793"/>
                <a:gd name="connsiteY0-34332" fmla="*/ 568 h 7252515"/>
                <a:gd name="connsiteX1-34333" fmla="*/ 820201 w 2223793"/>
                <a:gd name="connsiteY1-34334" fmla="*/ 116070 h 7252515"/>
                <a:gd name="connsiteX2-34335" fmla="*/ 696376 w 2223793"/>
                <a:gd name="connsiteY2-34336" fmla="*/ 297045 h 7252515"/>
                <a:gd name="connsiteX3-34337" fmla="*/ 715426 w 2223793"/>
                <a:gd name="connsiteY3-34338" fmla="*/ 620895 h 7252515"/>
                <a:gd name="connsiteX4-34339" fmla="*/ 848776 w 2223793"/>
                <a:gd name="connsiteY4-34340" fmla="*/ 897120 h 7252515"/>
                <a:gd name="connsiteX5-34341" fmla="*/ 753526 w 2223793"/>
                <a:gd name="connsiteY5-34342" fmla="*/ 1011420 h 7252515"/>
                <a:gd name="connsiteX6-34343" fmla="*/ 112196 w 2223793"/>
                <a:gd name="connsiteY6-34344" fmla="*/ 1267123 h 7252515"/>
                <a:gd name="connsiteX7-34345" fmla="*/ 10576 w 2223793"/>
                <a:gd name="connsiteY7-34346" fmla="*/ 2211570 h 7252515"/>
                <a:gd name="connsiteX8-34347" fmla="*/ 323759 w 2223793"/>
                <a:gd name="connsiteY8-34348" fmla="*/ 3017500 h 7252515"/>
                <a:gd name="connsiteX9-34349" fmla="*/ 252457 w 2223793"/>
                <a:gd name="connsiteY9-34350" fmla="*/ 3814384 h 7252515"/>
                <a:gd name="connsiteX10-34351" fmla="*/ 387820 w 2223793"/>
                <a:gd name="connsiteY10-34352" fmla="*/ 3984422 h 7252515"/>
                <a:gd name="connsiteX11-34353" fmla="*/ 445301 w 2223793"/>
                <a:gd name="connsiteY11-34354" fmla="*/ 4229457 h 7252515"/>
                <a:gd name="connsiteX12-34355" fmla="*/ 506508 w 2223793"/>
                <a:gd name="connsiteY12-34356" fmla="*/ 4629539 h 7252515"/>
                <a:gd name="connsiteX13-34357" fmla="*/ 515162 w 2223793"/>
                <a:gd name="connsiteY13-34358" fmla="*/ 4793958 h 7252515"/>
                <a:gd name="connsiteX14-34359" fmla="*/ 501248 w 2223793"/>
                <a:gd name="connsiteY14-34360" fmla="*/ 4980881 h 7252515"/>
                <a:gd name="connsiteX15-34361" fmla="*/ 469518 w 2223793"/>
                <a:gd name="connsiteY15-34362" fmla="*/ 5126491 h 7252515"/>
                <a:gd name="connsiteX16-34363" fmla="*/ 393589 w 2223793"/>
                <a:gd name="connsiteY16-34364" fmla="*/ 6154049 h 7252515"/>
                <a:gd name="connsiteX17-34365" fmla="*/ 358974 w 2223793"/>
                <a:gd name="connsiteY17-34366" fmla="*/ 6604338 h 7252515"/>
                <a:gd name="connsiteX18-34367" fmla="*/ 430818 w 2223793"/>
                <a:gd name="connsiteY18-34368" fmla="*/ 6827439 h 7252515"/>
                <a:gd name="connsiteX19-34369" fmla="*/ 377694 w 2223793"/>
                <a:gd name="connsiteY19-34370" fmla="*/ 6982453 h 7252515"/>
                <a:gd name="connsiteX20-34371" fmla="*/ 616090 w 2223793"/>
                <a:gd name="connsiteY20-34372" fmla="*/ 7244526 h 7252515"/>
                <a:gd name="connsiteX21-34373" fmla="*/ 968845 w 2223793"/>
                <a:gd name="connsiteY21-34374" fmla="*/ 7136926 h 7252515"/>
                <a:gd name="connsiteX22-34375" fmla="*/ 735348 w 2223793"/>
                <a:gd name="connsiteY22-34376" fmla="*/ 6844746 h 7252515"/>
                <a:gd name="connsiteX23-34377" fmla="*/ 763652 w 2223793"/>
                <a:gd name="connsiteY23-34378" fmla="*/ 6579789 h 7252515"/>
                <a:gd name="connsiteX24-34379" fmla="*/ 749500 w 2223793"/>
                <a:gd name="connsiteY24-34380" fmla="*/ 6250170 h 7252515"/>
                <a:gd name="connsiteX25-34381" fmla="*/ 867076 w 2223793"/>
                <a:gd name="connsiteY25-34382" fmla="*/ 5489132 h 7252515"/>
                <a:gd name="connsiteX26-34383" fmla="*/ 916593 w 2223793"/>
                <a:gd name="connsiteY26-34384" fmla="*/ 5380240 h 7252515"/>
                <a:gd name="connsiteX27-34385" fmla="*/ 909080 w 2223793"/>
                <a:gd name="connsiteY27-34386" fmla="*/ 5308938 h 7252515"/>
                <a:gd name="connsiteX28-34387" fmla="*/ 982126 w 2223793"/>
                <a:gd name="connsiteY28-34388" fmla="*/ 5211945 h 7252515"/>
                <a:gd name="connsiteX29-34389" fmla="*/ 984140 w 2223793"/>
                <a:gd name="connsiteY29-34390" fmla="*/ 5069070 h 7252515"/>
                <a:gd name="connsiteX30-34391" fmla="*/ 1140295 w 2223793"/>
                <a:gd name="connsiteY30-34392" fmla="*/ 4378373 h 7252515"/>
                <a:gd name="connsiteX31-34393" fmla="*/ 1286926 w 2223793"/>
                <a:gd name="connsiteY31-34394" fmla="*/ 4649970 h 7252515"/>
                <a:gd name="connsiteX32-34395" fmla="*/ 1351588 w 2223793"/>
                <a:gd name="connsiteY32-34396" fmla="*/ 4880042 h 7252515"/>
                <a:gd name="connsiteX33-34397" fmla="*/ 1321000 w 2223793"/>
                <a:gd name="connsiteY33-34398" fmla="*/ 4973880 h 7252515"/>
                <a:gd name="connsiteX34-34399" fmla="*/ 1364869 w 2223793"/>
                <a:gd name="connsiteY34-34400" fmla="*/ 5113209 h 7252515"/>
                <a:gd name="connsiteX35-34401" fmla="*/ 1272774 w 2223793"/>
                <a:gd name="connsiteY35-34402" fmla="*/ 5554244 h 7252515"/>
                <a:gd name="connsiteX36-34403" fmla="*/ 1273796 w 2223793"/>
                <a:gd name="connsiteY36-34404" fmla="*/ 6360264 h 7252515"/>
                <a:gd name="connsiteX37-34405" fmla="*/ 1346961 w 2223793"/>
                <a:gd name="connsiteY37-34406" fmla="*/ 6540277 h 7252515"/>
                <a:gd name="connsiteX38-34407" fmla="*/ 1296181 w 2223793"/>
                <a:gd name="connsiteY38-34408" fmla="*/ 6741714 h 7252515"/>
                <a:gd name="connsiteX39-34409" fmla="*/ 1314359 w 2223793"/>
                <a:gd name="connsiteY39-34410" fmla="*/ 6828040 h 7252515"/>
                <a:gd name="connsiteX40-34411" fmla="*/ 1324155 w 2223793"/>
                <a:gd name="connsiteY40-34412" fmla="*/ 7020824 h 7252515"/>
                <a:gd name="connsiteX41-34413" fmla="*/ 1770929 w 2223793"/>
                <a:gd name="connsiteY41-34414" fmla="*/ 7189119 h 7252515"/>
                <a:gd name="connsiteX42-34415" fmla="*/ 2199582 w 2223793"/>
                <a:gd name="connsiteY42-34416" fmla="*/ 7199125 h 7252515"/>
                <a:gd name="connsiteX43-34417" fmla="*/ 2182426 w 2223793"/>
                <a:gd name="connsiteY43-34418" fmla="*/ 7046786 h 7252515"/>
                <a:gd name="connsiteX44-34419" fmla="*/ 1697823 w 2223793"/>
                <a:gd name="connsiteY44-34420" fmla="*/ 6680449 h 7252515"/>
                <a:gd name="connsiteX45-34421" fmla="*/ 1718706 w 2223793"/>
                <a:gd name="connsiteY45-34422" fmla="*/ 6550072 h 7252515"/>
                <a:gd name="connsiteX46-34423" fmla="*/ 1679193 w 2223793"/>
                <a:gd name="connsiteY46-34424" fmla="*/ 6451067 h 7252515"/>
                <a:gd name="connsiteX47-34425" fmla="*/ 1667926 w 2223793"/>
                <a:gd name="connsiteY47-34426" fmla="*/ 6250170 h 7252515"/>
                <a:gd name="connsiteX48-34427" fmla="*/ 1689590 w 2223793"/>
                <a:gd name="connsiteY48-34428" fmla="*/ 5979714 h 7252515"/>
                <a:gd name="connsiteX49-34429" fmla="*/ 1738207 w 2223793"/>
                <a:gd name="connsiteY49-34430" fmla="*/ 5512209 h 7252515"/>
                <a:gd name="connsiteX50-34431" fmla="*/ 1749625 w 2223793"/>
                <a:gd name="connsiteY50-34432" fmla="*/ 5363804 h 7252515"/>
                <a:gd name="connsiteX51-34433" fmla="*/ 1808187 w 2223793"/>
                <a:gd name="connsiteY51-34434" fmla="*/ 5317321 h 7252515"/>
                <a:gd name="connsiteX52-34435" fmla="*/ 1894783 w 2223793"/>
                <a:gd name="connsiteY52-34436" fmla="*/ 5097645 h 7252515"/>
                <a:gd name="connsiteX53-34437" fmla="*/ 1919933 w 2223793"/>
                <a:gd name="connsiteY53-34438" fmla="*/ 4805496 h 7252515"/>
                <a:gd name="connsiteX54-34439" fmla="*/ 1910949 w 2223793"/>
                <a:gd name="connsiteY54-34440" fmla="*/ 4348776 h 7252515"/>
                <a:gd name="connsiteX55-34441" fmla="*/ 1891628 w 2223793"/>
                <a:gd name="connsiteY55-34442" fmla="*/ 3902573 h 7252515"/>
                <a:gd name="connsiteX56-34443" fmla="*/ 1865938 w 2223793"/>
                <a:gd name="connsiteY56-34444" fmla="*/ 3584643 h 7252515"/>
                <a:gd name="connsiteX57-34445" fmla="*/ 2066833 w 2223793"/>
                <a:gd name="connsiteY57-34446" fmla="*/ 2654077 h 7252515"/>
                <a:gd name="connsiteX58-34447" fmla="*/ 2053283 w 2223793"/>
                <a:gd name="connsiteY58-34448" fmla="*/ 2404684 h 7252515"/>
                <a:gd name="connsiteX59-34449" fmla="*/ 1991776 w 2223793"/>
                <a:gd name="connsiteY59-34450" fmla="*/ 1864914 h 7252515"/>
                <a:gd name="connsiteX60-34451" fmla="*/ 1947035 w 2223793"/>
                <a:gd name="connsiteY60-34452" fmla="*/ 1677029 h 7252515"/>
                <a:gd name="connsiteX61-34453" fmla="*/ 1932613 w 2223793"/>
                <a:gd name="connsiteY61-34454" fmla="*/ 1432534 h 7252515"/>
                <a:gd name="connsiteX62-34455" fmla="*/ 1884988 w 2223793"/>
                <a:gd name="connsiteY62-34456" fmla="*/ 1302338 h 7252515"/>
                <a:gd name="connsiteX63-34457" fmla="*/ 1418263 w 2223793"/>
                <a:gd name="connsiteY63-34458" fmla="*/ 1134975 h 7252515"/>
                <a:gd name="connsiteX64-34459" fmla="*/ 1319797 w 2223793"/>
                <a:gd name="connsiteY64-34460" fmla="*/ 1020075 h 7252515"/>
                <a:gd name="connsiteX65-34461" fmla="*/ 1375806 w 2223793"/>
                <a:gd name="connsiteY65-34462" fmla="*/ 821521 h 7252515"/>
                <a:gd name="connsiteX66-34463" fmla="*/ 1443983 w 2223793"/>
                <a:gd name="connsiteY66-34464" fmla="*/ 622909 h 7252515"/>
                <a:gd name="connsiteX67-34465" fmla="*/ 1455492 w 2223793"/>
                <a:gd name="connsiteY67-34466" fmla="*/ 380757 h 7252515"/>
                <a:gd name="connsiteX68-34467" fmla="*/ 1341522 w 2223793"/>
                <a:gd name="connsiteY68-34468" fmla="*/ 143773 h 7252515"/>
                <a:gd name="connsiteX69-34469" fmla="*/ 1074221 w 2223793"/>
                <a:gd name="connsiteY69-34470" fmla="*/ 568 h 7252515"/>
                <a:gd name="connsiteX0-34471" fmla="*/ 1074221 w 2223793"/>
                <a:gd name="connsiteY0-34472" fmla="*/ 568 h 7252515"/>
                <a:gd name="connsiteX1-34473" fmla="*/ 820201 w 2223793"/>
                <a:gd name="connsiteY1-34474" fmla="*/ 116070 h 7252515"/>
                <a:gd name="connsiteX2-34475" fmla="*/ 696376 w 2223793"/>
                <a:gd name="connsiteY2-34476" fmla="*/ 297045 h 7252515"/>
                <a:gd name="connsiteX3-34477" fmla="*/ 715426 w 2223793"/>
                <a:gd name="connsiteY3-34478" fmla="*/ 620895 h 7252515"/>
                <a:gd name="connsiteX4-34479" fmla="*/ 848776 w 2223793"/>
                <a:gd name="connsiteY4-34480" fmla="*/ 897120 h 7252515"/>
                <a:gd name="connsiteX5-34481" fmla="*/ 753526 w 2223793"/>
                <a:gd name="connsiteY5-34482" fmla="*/ 1011420 h 7252515"/>
                <a:gd name="connsiteX6-34483" fmla="*/ 112196 w 2223793"/>
                <a:gd name="connsiteY6-34484" fmla="*/ 1267123 h 7252515"/>
                <a:gd name="connsiteX7-34485" fmla="*/ 10576 w 2223793"/>
                <a:gd name="connsiteY7-34486" fmla="*/ 2211570 h 7252515"/>
                <a:gd name="connsiteX8-34487" fmla="*/ 323759 w 2223793"/>
                <a:gd name="connsiteY8-34488" fmla="*/ 3017500 h 7252515"/>
                <a:gd name="connsiteX9-34489" fmla="*/ 252457 w 2223793"/>
                <a:gd name="connsiteY9-34490" fmla="*/ 3814384 h 7252515"/>
                <a:gd name="connsiteX10-34491" fmla="*/ 387820 w 2223793"/>
                <a:gd name="connsiteY10-34492" fmla="*/ 3984422 h 7252515"/>
                <a:gd name="connsiteX11-34493" fmla="*/ 445301 w 2223793"/>
                <a:gd name="connsiteY11-34494" fmla="*/ 4229457 h 7252515"/>
                <a:gd name="connsiteX12-34495" fmla="*/ 506508 w 2223793"/>
                <a:gd name="connsiteY12-34496" fmla="*/ 4629539 h 7252515"/>
                <a:gd name="connsiteX13-34497" fmla="*/ 515162 w 2223793"/>
                <a:gd name="connsiteY13-34498" fmla="*/ 4793958 h 7252515"/>
                <a:gd name="connsiteX14-34499" fmla="*/ 501248 w 2223793"/>
                <a:gd name="connsiteY14-34500" fmla="*/ 4980881 h 7252515"/>
                <a:gd name="connsiteX15-34501" fmla="*/ 469518 w 2223793"/>
                <a:gd name="connsiteY15-34502" fmla="*/ 5126491 h 7252515"/>
                <a:gd name="connsiteX16-34503" fmla="*/ 393589 w 2223793"/>
                <a:gd name="connsiteY16-34504" fmla="*/ 6154049 h 7252515"/>
                <a:gd name="connsiteX17-34505" fmla="*/ 358974 w 2223793"/>
                <a:gd name="connsiteY17-34506" fmla="*/ 6604338 h 7252515"/>
                <a:gd name="connsiteX18-34507" fmla="*/ 430818 w 2223793"/>
                <a:gd name="connsiteY18-34508" fmla="*/ 6827439 h 7252515"/>
                <a:gd name="connsiteX19-34509" fmla="*/ 377694 w 2223793"/>
                <a:gd name="connsiteY19-34510" fmla="*/ 6982453 h 7252515"/>
                <a:gd name="connsiteX20-34511" fmla="*/ 616090 w 2223793"/>
                <a:gd name="connsiteY20-34512" fmla="*/ 7244526 h 7252515"/>
                <a:gd name="connsiteX21-34513" fmla="*/ 968845 w 2223793"/>
                <a:gd name="connsiteY21-34514" fmla="*/ 7136926 h 7252515"/>
                <a:gd name="connsiteX22-34515" fmla="*/ 735348 w 2223793"/>
                <a:gd name="connsiteY22-34516" fmla="*/ 6844746 h 7252515"/>
                <a:gd name="connsiteX23-34517" fmla="*/ 763652 w 2223793"/>
                <a:gd name="connsiteY23-34518" fmla="*/ 6579789 h 7252515"/>
                <a:gd name="connsiteX24-34519" fmla="*/ 749500 w 2223793"/>
                <a:gd name="connsiteY24-34520" fmla="*/ 6250170 h 7252515"/>
                <a:gd name="connsiteX25-34521" fmla="*/ 867076 w 2223793"/>
                <a:gd name="connsiteY25-34522" fmla="*/ 5489132 h 7252515"/>
                <a:gd name="connsiteX26-34523" fmla="*/ 916593 w 2223793"/>
                <a:gd name="connsiteY26-34524" fmla="*/ 5380240 h 7252515"/>
                <a:gd name="connsiteX27-34525" fmla="*/ 909080 w 2223793"/>
                <a:gd name="connsiteY27-34526" fmla="*/ 5308938 h 7252515"/>
                <a:gd name="connsiteX28-34527" fmla="*/ 982126 w 2223793"/>
                <a:gd name="connsiteY28-34528" fmla="*/ 5211945 h 7252515"/>
                <a:gd name="connsiteX29-34529" fmla="*/ 984140 w 2223793"/>
                <a:gd name="connsiteY29-34530" fmla="*/ 5069070 h 7252515"/>
                <a:gd name="connsiteX30-34531" fmla="*/ 1140295 w 2223793"/>
                <a:gd name="connsiteY30-34532" fmla="*/ 4378373 h 7252515"/>
                <a:gd name="connsiteX31-34533" fmla="*/ 1286926 w 2223793"/>
                <a:gd name="connsiteY31-34534" fmla="*/ 4649970 h 7252515"/>
                <a:gd name="connsiteX32-34535" fmla="*/ 1351588 w 2223793"/>
                <a:gd name="connsiteY32-34536" fmla="*/ 4880042 h 7252515"/>
                <a:gd name="connsiteX33-34537" fmla="*/ 1321000 w 2223793"/>
                <a:gd name="connsiteY33-34538" fmla="*/ 4973880 h 7252515"/>
                <a:gd name="connsiteX34-34539" fmla="*/ 1364869 w 2223793"/>
                <a:gd name="connsiteY34-34540" fmla="*/ 5113209 h 7252515"/>
                <a:gd name="connsiteX35-34541" fmla="*/ 1272774 w 2223793"/>
                <a:gd name="connsiteY35-34542" fmla="*/ 5554244 h 7252515"/>
                <a:gd name="connsiteX36-34543" fmla="*/ 1273796 w 2223793"/>
                <a:gd name="connsiteY36-34544" fmla="*/ 6360264 h 7252515"/>
                <a:gd name="connsiteX37-34545" fmla="*/ 1346961 w 2223793"/>
                <a:gd name="connsiteY37-34546" fmla="*/ 6540277 h 7252515"/>
                <a:gd name="connsiteX38-34547" fmla="*/ 1296181 w 2223793"/>
                <a:gd name="connsiteY38-34548" fmla="*/ 6741714 h 7252515"/>
                <a:gd name="connsiteX39-34549" fmla="*/ 1314359 w 2223793"/>
                <a:gd name="connsiteY39-34550" fmla="*/ 6828040 h 7252515"/>
                <a:gd name="connsiteX40-34551" fmla="*/ 1324155 w 2223793"/>
                <a:gd name="connsiteY40-34552" fmla="*/ 7020824 h 7252515"/>
                <a:gd name="connsiteX41-34553" fmla="*/ 1770929 w 2223793"/>
                <a:gd name="connsiteY41-34554" fmla="*/ 7189119 h 7252515"/>
                <a:gd name="connsiteX42-34555" fmla="*/ 2199582 w 2223793"/>
                <a:gd name="connsiteY42-34556" fmla="*/ 7199125 h 7252515"/>
                <a:gd name="connsiteX43-34557" fmla="*/ 2182426 w 2223793"/>
                <a:gd name="connsiteY43-34558" fmla="*/ 7046786 h 7252515"/>
                <a:gd name="connsiteX44-34559" fmla="*/ 1697823 w 2223793"/>
                <a:gd name="connsiteY44-34560" fmla="*/ 6680449 h 7252515"/>
                <a:gd name="connsiteX45-34561" fmla="*/ 1718706 w 2223793"/>
                <a:gd name="connsiteY45-34562" fmla="*/ 6550072 h 7252515"/>
                <a:gd name="connsiteX46-34563" fmla="*/ 1679193 w 2223793"/>
                <a:gd name="connsiteY46-34564" fmla="*/ 6451067 h 7252515"/>
                <a:gd name="connsiteX47-34565" fmla="*/ 1667926 w 2223793"/>
                <a:gd name="connsiteY47-34566" fmla="*/ 6250170 h 7252515"/>
                <a:gd name="connsiteX48-34567" fmla="*/ 1689590 w 2223793"/>
                <a:gd name="connsiteY48-34568" fmla="*/ 5979714 h 7252515"/>
                <a:gd name="connsiteX49-34569" fmla="*/ 1738207 w 2223793"/>
                <a:gd name="connsiteY49-34570" fmla="*/ 5512209 h 7252515"/>
                <a:gd name="connsiteX50-34571" fmla="*/ 1749625 w 2223793"/>
                <a:gd name="connsiteY50-34572" fmla="*/ 5363804 h 7252515"/>
                <a:gd name="connsiteX51-34573" fmla="*/ 1808187 w 2223793"/>
                <a:gd name="connsiteY51-34574" fmla="*/ 5317321 h 7252515"/>
                <a:gd name="connsiteX52-34575" fmla="*/ 1894783 w 2223793"/>
                <a:gd name="connsiteY52-34576" fmla="*/ 5097645 h 7252515"/>
                <a:gd name="connsiteX53-34577" fmla="*/ 1919933 w 2223793"/>
                <a:gd name="connsiteY53-34578" fmla="*/ 4805496 h 7252515"/>
                <a:gd name="connsiteX54-34579" fmla="*/ 1910949 w 2223793"/>
                <a:gd name="connsiteY54-34580" fmla="*/ 4348776 h 7252515"/>
                <a:gd name="connsiteX55-34581" fmla="*/ 1891628 w 2223793"/>
                <a:gd name="connsiteY55-34582" fmla="*/ 3902573 h 7252515"/>
                <a:gd name="connsiteX56-34583" fmla="*/ 1865938 w 2223793"/>
                <a:gd name="connsiteY56-34584" fmla="*/ 3584643 h 7252515"/>
                <a:gd name="connsiteX57-34585" fmla="*/ 2066833 w 2223793"/>
                <a:gd name="connsiteY57-34586" fmla="*/ 2654077 h 7252515"/>
                <a:gd name="connsiteX58-34587" fmla="*/ 2053283 w 2223793"/>
                <a:gd name="connsiteY58-34588" fmla="*/ 2404684 h 7252515"/>
                <a:gd name="connsiteX59-34589" fmla="*/ 1991776 w 2223793"/>
                <a:gd name="connsiteY59-34590" fmla="*/ 1864914 h 7252515"/>
                <a:gd name="connsiteX60-34591" fmla="*/ 1947035 w 2223793"/>
                <a:gd name="connsiteY60-34592" fmla="*/ 1677029 h 7252515"/>
                <a:gd name="connsiteX61-34593" fmla="*/ 1932613 w 2223793"/>
                <a:gd name="connsiteY61-34594" fmla="*/ 1432534 h 7252515"/>
                <a:gd name="connsiteX62-34595" fmla="*/ 1884988 w 2223793"/>
                <a:gd name="connsiteY62-34596" fmla="*/ 1302338 h 7252515"/>
                <a:gd name="connsiteX63-34597" fmla="*/ 1418263 w 2223793"/>
                <a:gd name="connsiteY63-34598" fmla="*/ 1134975 h 7252515"/>
                <a:gd name="connsiteX64-34599" fmla="*/ 1319797 w 2223793"/>
                <a:gd name="connsiteY64-34600" fmla="*/ 1020075 h 7252515"/>
                <a:gd name="connsiteX65-34601" fmla="*/ 1375806 w 2223793"/>
                <a:gd name="connsiteY65-34602" fmla="*/ 821521 h 7252515"/>
                <a:gd name="connsiteX66-34603" fmla="*/ 1443983 w 2223793"/>
                <a:gd name="connsiteY66-34604" fmla="*/ 622909 h 7252515"/>
                <a:gd name="connsiteX67-34605" fmla="*/ 1455492 w 2223793"/>
                <a:gd name="connsiteY67-34606" fmla="*/ 380757 h 7252515"/>
                <a:gd name="connsiteX68-34607" fmla="*/ 1341522 w 2223793"/>
                <a:gd name="connsiteY68-34608" fmla="*/ 143773 h 7252515"/>
                <a:gd name="connsiteX69-34609" fmla="*/ 1074221 w 2223793"/>
                <a:gd name="connsiteY69-34610" fmla="*/ 568 h 7252515"/>
                <a:gd name="connsiteX0-34611" fmla="*/ 1074221 w 2223793"/>
                <a:gd name="connsiteY0-34612" fmla="*/ 568 h 7252515"/>
                <a:gd name="connsiteX1-34613" fmla="*/ 820201 w 2223793"/>
                <a:gd name="connsiteY1-34614" fmla="*/ 116070 h 7252515"/>
                <a:gd name="connsiteX2-34615" fmla="*/ 696376 w 2223793"/>
                <a:gd name="connsiteY2-34616" fmla="*/ 297045 h 7252515"/>
                <a:gd name="connsiteX3-34617" fmla="*/ 715426 w 2223793"/>
                <a:gd name="connsiteY3-34618" fmla="*/ 620895 h 7252515"/>
                <a:gd name="connsiteX4-34619" fmla="*/ 848776 w 2223793"/>
                <a:gd name="connsiteY4-34620" fmla="*/ 897120 h 7252515"/>
                <a:gd name="connsiteX5-34621" fmla="*/ 744872 w 2223793"/>
                <a:gd name="connsiteY5-34622" fmla="*/ 1040265 h 7252515"/>
                <a:gd name="connsiteX6-34623" fmla="*/ 112196 w 2223793"/>
                <a:gd name="connsiteY6-34624" fmla="*/ 1267123 h 7252515"/>
                <a:gd name="connsiteX7-34625" fmla="*/ 10576 w 2223793"/>
                <a:gd name="connsiteY7-34626" fmla="*/ 2211570 h 7252515"/>
                <a:gd name="connsiteX8-34627" fmla="*/ 323759 w 2223793"/>
                <a:gd name="connsiteY8-34628" fmla="*/ 3017500 h 7252515"/>
                <a:gd name="connsiteX9-34629" fmla="*/ 252457 w 2223793"/>
                <a:gd name="connsiteY9-34630" fmla="*/ 3814384 h 7252515"/>
                <a:gd name="connsiteX10-34631" fmla="*/ 387820 w 2223793"/>
                <a:gd name="connsiteY10-34632" fmla="*/ 3984422 h 7252515"/>
                <a:gd name="connsiteX11-34633" fmla="*/ 445301 w 2223793"/>
                <a:gd name="connsiteY11-34634" fmla="*/ 4229457 h 7252515"/>
                <a:gd name="connsiteX12-34635" fmla="*/ 506508 w 2223793"/>
                <a:gd name="connsiteY12-34636" fmla="*/ 4629539 h 7252515"/>
                <a:gd name="connsiteX13-34637" fmla="*/ 515162 w 2223793"/>
                <a:gd name="connsiteY13-34638" fmla="*/ 4793958 h 7252515"/>
                <a:gd name="connsiteX14-34639" fmla="*/ 501248 w 2223793"/>
                <a:gd name="connsiteY14-34640" fmla="*/ 4980881 h 7252515"/>
                <a:gd name="connsiteX15-34641" fmla="*/ 469518 w 2223793"/>
                <a:gd name="connsiteY15-34642" fmla="*/ 5126491 h 7252515"/>
                <a:gd name="connsiteX16-34643" fmla="*/ 393589 w 2223793"/>
                <a:gd name="connsiteY16-34644" fmla="*/ 6154049 h 7252515"/>
                <a:gd name="connsiteX17-34645" fmla="*/ 358974 w 2223793"/>
                <a:gd name="connsiteY17-34646" fmla="*/ 6604338 h 7252515"/>
                <a:gd name="connsiteX18-34647" fmla="*/ 430818 w 2223793"/>
                <a:gd name="connsiteY18-34648" fmla="*/ 6827439 h 7252515"/>
                <a:gd name="connsiteX19-34649" fmla="*/ 377694 w 2223793"/>
                <a:gd name="connsiteY19-34650" fmla="*/ 6982453 h 7252515"/>
                <a:gd name="connsiteX20-34651" fmla="*/ 616090 w 2223793"/>
                <a:gd name="connsiteY20-34652" fmla="*/ 7244526 h 7252515"/>
                <a:gd name="connsiteX21-34653" fmla="*/ 968845 w 2223793"/>
                <a:gd name="connsiteY21-34654" fmla="*/ 7136926 h 7252515"/>
                <a:gd name="connsiteX22-34655" fmla="*/ 735348 w 2223793"/>
                <a:gd name="connsiteY22-34656" fmla="*/ 6844746 h 7252515"/>
                <a:gd name="connsiteX23-34657" fmla="*/ 763652 w 2223793"/>
                <a:gd name="connsiteY23-34658" fmla="*/ 6579789 h 7252515"/>
                <a:gd name="connsiteX24-34659" fmla="*/ 749500 w 2223793"/>
                <a:gd name="connsiteY24-34660" fmla="*/ 6250170 h 7252515"/>
                <a:gd name="connsiteX25-34661" fmla="*/ 867076 w 2223793"/>
                <a:gd name="connsiteY25-34662" fmla="*/ 5489132 h 7252515"/>
                <a:gd name="connsiteX26-34663" fmla="*/ 916593 w 2223793"/>
                <a:gd name="connsiteY26-34664" fmla="*/ 5380240 h 7252515"/>
                <a:gd name="connsiteX27-34665" fmla="*/ 909080 w 2223793"/>
                <a:gd name="connsiteY27-34666" fmla="*/ 5308938 h 7252515"/>
                <a:gd name="connsiteX28-34667" fmla="*/ 982126 w 2223793"/>
                <a:gd name="connsiteY28-34668" fmla="*/ 5211945 h 7252515"/>
                <a:gd name="connsiteX29-34669" fmla="*/ 984140 w 2223793"/>
                <a:gd name="connsiteY29-34670" fmla="*/ 5069070 h 7252515"/>
                <a:gd name="connsiteX30-34671" fmla="*/ 1140295 w 2223793"/>
                <a:gd name="connsiteY30-34672" fmla="*/ 4378373 h 7252515"/>
                <a:gd name="connsiteX31-34673" fmla="*/ 1286926 w 2223793"/>
                <a:gd name="connsiteY31-34674" fmla="*/ 4649970 h 7252515"/>
                <a:gd name="connsiteX32-34675" fmla="*/ 1351588 w 2223793"/>
                <a:gd name="connsiteY32-34676" fmla="*/ 4880042 h 7252515"/>
                <a:gd name="connsiteX33-34677" fmla="*/ 1321000 w 2223793"/>
                <a:gd name="connsiteY33-34678" fmla="*/ 4973880 h 7252515"/>
                <a:gd name="connsiteX34-34679" fmla="*/ 1364869 w 2223793"/>
                <a:gd name="connsiteY34-34680" fmla="*/ 5113209 h 7252515"/>
                <a:gd name="connsiteX35-34681" fmla="*/ 1272774 w 2223793"/>
                <a:gd name="connsiteY35-34682" fmla="*/ 5554244 h 7252515"/>
                <a:gd name="connsiteX36-34683" fmla="*/ 1273796 w 2223793"/>
                <a:gd name="connsiteY36-34684" fmla="*/ 6360264 h 7252515"/>
                <a:gd name="connsiteX37-34685" fmla="*/ 1346961 w 2223793"/>
                <a:gd name="connsiteY37-34686" fmla="*/ 6540277 h 7252515"/>
                <a:gd name="connsiteX38-34687" fmla="*/ 1296181 w 2223793"/>
                <a:gd name="connsiteY38-34688" fmla="*/ 6741714 h 7252515"/>
                <a:gd name="connsiteX39-34689" fmla="*/ 1314359 w 2223793"/>
                <a:gd name="connsiteY39-34690" fmla="*/ 6828040 h 7252515"/>
                <a:gd name="connsiteX40-34691" fmla="*/ 1324155 w 2223793"/>
                <a:gd name="connsiteY40-34692" fmla="*/ 7020824 h 7252515"/>
                <a:gd name="connsiteX41-34693" fmla="*/ 1770929 w 2223793"/>
                <a:gd name="connsiteY41-34694" fmla="*/ 7189119 h 7252515"/>
                <a:gd name="connsiteX42-34695" fmla="*/ 2199582 w 2223793"/>
                <a:gd name="connsiteY42-34696" fmla="*/ 7199125 h 7252515"/>
                <a:gd name="connsiteX43-34697" fmla="*/ 2182426 w 2223793"/>
                <a:gd name="connsiteY43-34698" fmla="*/ 7046786 h 7252515"/>
                <a:gd name="connsiteX44-34699" fmla="*/ 1697823 w 2223793"/>
                <a:gd name="connsiteY44-34700" fmla="*/ 6680449 h 7252515"/>
                <a:gd name="connsiteX45-34701" fmla="*/ 1718706 w 2223793"/>
                <a:gd name="connsiteY45-34702" fmla="*/ 6550072 h 7252515"/>
                <a:gd name="connsiteX46-34703" fmla="*/ 1679193 w 2223793"/>
                <a:gd name="connsiteY46-34704" fmla="*/ 6451067 h 7252515"/>
                <a:gd name="connsiteX47-34705" fmla="*/ 1667926 w 2223793"/>
                <a:gd name="connsiteY47-34706" fmla="*/ 6250170 h 7252515"/>
                <a:gd name="connsiteX48-34707" fmla="*/ 1689590 w 2223793"/>
                <a:gd name="connsiteY48-34708" fmla="*/ 5979714 h 7252515"/>
                <a:gd name="connsiteX49-34709" fmla="*/ 1738207 w 2223793"/>
                <a:gd name="connsiteY49-34710" fmla="*/ 5512209 h 7252515"/>
                <a:gd name="connsiteX50-34711" fmla="*/ 1749625 w 2223793"/>
                <a:gd name="connsiteY50-34712" fmla="*/ 5363804 h 7252515"/>
                <a:gd name="connsiteX51-34713" fmla="*/ 1808187 w 2223793"/>
                <a:gd name="connsiteY51-34714" fmla="*/ 5317321 h 7252515"/>
                <a:gd name="connsiteX52-34715" fmla="*/ 1894783 w 2223793"/>
                <a:gd name="connsiteY52-34716" fmla="*/ 5097645 h 7252515"/>
                <a:gd name="connsiteX53-34717" fmla="*/ 1919933 w 2223793"/>
                <a:gd name="connsiteY53-34718" fmla="*/ 4805496 h 7252515"/>
                <a:gd name="connsiteX54-34719" fmla="*/ 1910949 w 2223793"/>
                <a:gd name="connsiteY54-34720" fmla="*/ 4348776 h 7252515"/>
                <a:gd name="connsiteX55-34721" fmla="*/ 1891628 w 2223793"/>
                <a:gd name="connsiteY55-34722" fmla="*/ 3902573 h 7252515"/>
                <a:gd name="connsiteX56-34723" fmla="*/ 1865938 w 2223793"/>
                <a:gd name="connsiteY56-34724" fmla="*/ 3584643 h 7252515"/>
                <a:gd name="connsiteX57-34725" fmla="*/ 2066833 w 2223793"/>
                <a:gd name="connsiteY57-34726" fmla="*/ 2654077 h 7252515"/>
                <a:gd name="connsiteX58-34727" fmla="*/ 2053283 w 2223793"/>
                <a:gd name="connsiteY58-34728" fmla="*/ 2404684 h 7252515"/>
                <a:gd name="connsiteX59-34729" fmla="*/ 1991776 w 2223793"/>
                <a:gd name="connsiteY59-34730" fmla="*/ 1864914 h 7252515"/>
                <a:gd name="connsiteX60-34731" fmla="*/ 1947035 w 2223793"/>
                <a:gd name="connsiteY60-34732" fmla="*/ 1677029 h 7252515"/>
                <a:gd name="connsiteX61-34733" fmla="*/ 1932613 w 2223793"/>
                <a:gd name="connsiteY61-34734" fmla="*/ 1432534 h 7252515"/>
                <a:gd name="connsiteX62-34735" fmla="*/ 1884988 w 2223793"/>
                <a:gd name="connsiteY62-34736" fmla="*/ 1302338 h 7252515"/>
                <a:gd name="connsiteX63-34737" fmla="*/ 1418263 w 2223793"/>
                <a:gd name="connsiteY63-34738" fmla="*/ 1134975 h 7252515"/>
                <a:gd name="connsiteX64-34739" fmla="*/ 1319797 w 2223793"/>
                <a:gd name="connsiteY64-34740" fmla="*/ 1020075 h 7252515"/>
                <a:gd name="connsiteX65-34741" fmla="*/ 1375806 w 2223793"/>
                <a:gd name="connsiteY65-34742" fmla="*/ 821521 h 7252515"/>
                <a:gd name="connsiteX66-34743" fmla="*/ 1443983 w 2223793"/>
                <a:gd name="connsiteY66-34744" fmla="*/ 622909 h 7252515"/>
                <a:gd name="connsiteX67-34745" fmla="*/ 1455492 w 2223793"/>
                <a:gd name="connsiteY67-34746" fmla="*/ 380757 h 7252515"/>
                <a:gd name="connsiteX68-34747" fmla="*/ 1341522 w 2223793"/>
                <a:gd name="connsiteY68-34748" fmla="*/ 143773 h 7252515"/>
                <a:gd name="connsiteX69-34749" fmla="*/ 1074221 w 2223793"/>
                <a:gd name="connsiteY69-34750" fmla="*/ 568 h 7252515"/>
                <a:gd name="connsiteX0-34751" fmla="*/ 1074221 w 2223793"/>
                <a:gd name="connsiteY0-34752" fmla="*/ 568 h 7252515"/>
                <a:gd name="connsiteX1-34753" fmla="*/ 820201 w 2223793"/>
                <a:gd name="connsiteY1-34754" fmla="*/ 116070 h 7252515"/>
                <a:gd name="connsiteX2-34755" fmla="*/ 696376 w 2223793"/>
                <a:gd name="connsiteY2-34756" fmla="*/ 297045 h 7252515"/>
                <a:gd name="connsiteX3-34757" fmla="*/ 715426 w 2223793"/>
                <a:gd name="connsiteY3-34758" fmla="*/ 620895 h 7252515"/>
                <a:gd name="connsiteX4-34759" fmla="*/ 848776 w 2223793"/>
                <a:gd name="connsiteY4-34760" fmla="*/ 897120 h 7252515"/>
                <a:gd name="connsiteX5-34761" fmla="*/ 744872 w 2223793"/>
                <a:gd name="connsiteY5-34762" fmla="*/ 1040265 h 7252515"/>
                <a:gd name="connsiteX6-34763" fmla="*/ 112196 w 2223793"/>
                <a:gd name="connsiteY6-34764" fmla="*/ 1267123 h 7252515"/>
                <a:gd name="connsiteX7-34765" fmla="*/ 10576 w 2223793"/>
                <a:gd name="connsiteY7-34766" fmla="*/ 2211570 h 7252515"/>
                <a:gd name="connsiteX8-34767" fmla="*/ 323759 w 2223793"/>
                <a:gd name="connsiteY8-34768" fmla="*/ 3017500 h 7252515"/>
                <a:gd name="connsiteX9-34769" fmla="*/ 252457 w 2223793"/>
                <a:gd name="connsiteY9-34770" fmla="*/ 3814384 h 7252515"/>
                <a:gd name="connsiteX10-34771" fmla="*/ 387820 w 2223793"/>
                <a:gd name="connsiteY10-34772" fmla="*/ 3984422 h 7252515"/>
                <a:gd name="connsiteX11-34773" fmla="*/ 445301 w 2223793"/>
                <a:gd name="connsiteY11-34774" fmla="*/ 4229457 h 7252515"/>
                <a:gd name="connsiteX12-34775" fmla="*/ 506508 w 2223793"/>
                <a:gd name="connsiteY12-34776" fmla="*/ 4629539 h 7252515"/>
                <a:gd name="connsiteX13-34777" fmla="*/ 515162 w 2223793"/>
                <a:gd name="connsiteY13-34778" fmla="*/ 4793958 h 7252515"/>
                <a:gd name="connsiteX14-34779" fmla="*/ 501248 w 2223793"/>
                <a:gd name="connsiteY14-34780" fmla="*/ 4980881 h 7252515"/>
                <a:gd name="connsiteX15-34781" fmla="*/ 469518 w 2223793"/>
                <a:gd name="connsiteY15-34782" fmla="*/ 5126491 h 7252515"/>
                <a:gd name="connsiteX16-34783" fmla="*/ 393589 w 2223793"/>
                <a:gd name="connsiteY16-34784" fmla="*/ 6154049 h 7252515"/>
                <a:gd name="connsiteX17-34785" fmla="*/ 358974 w 2223793"/>
                <a:gd name="connsiteY17-34786" fmla="*/ 6604338 h 7252515"/>
                <a:gd name="connsiteX18-34787" fmla="*/ 430818 w 2223793"/>
                <a:gd name="connsiteY18-34788" fmla="*/ 6827439 h 7252515"/>
                <a:gd name="connsiteX19-34789" fmla="*/ 377694 w 2223793"/>
                <a:gd name="connsiteY19-34790" fmla="*/ 6982453 h 7252515"/>
                <a:gd name="connsiteX20-34791" fmla="*/ 616090 w 2223793"/>
                <a:gd name="connsiteY20-34792" fmla="*/ 7244526 h 7252515"/>
                <a:gd name="connsiteX21-34793" fmla="*/ 968845 w 2223793"/>
                <a:gd name="connsiteY21-34794" fmla="*/ 7136926 h 7252515"/>
                <a:gd name="connsiteX22-34795" fmla="*/ 735348 w 2223793"/>
                <a:gd name="connsiteY22-34796" fmla="*/ 6844746 h 7252515"/>
                <a:gd name="connsiteX23-34797" fmla="*/ 763652 w 2223793"/>
                <a:gd name="connsiteY23-34798" fmla="*/ 6579789 h 7252515"/>
                <a:gd name="connsiteX24-34799" fmla="*/ 749500 w 2223793"/>
                <a:gd name="connsiteY24-34800" fmla="*/ 6250170 h 7252515"/>
                <a:gd name="connsiteX25-34801" fmla="*/ 867076 w 2223793"/>
                <a:gd name="connsiteY25-34802" fmla="*/ 5489132 h 7252515"/>
                <a:gd name="connsiteX26-34803" fmla="*/ 916593 w 2223793"/>
                <a:gd name="connsiteY26-34804" fmla="*/ 5380240 h 7252515"/>
                <a:gd name="connsiteX27-34805" fmla="*/ 909080 w 2223793"/>
                <a:gd name="connsiteY27-34806" fmla="*/ 5308938 h 7252515"/>
                <a:gd name="connsiteX28-34807" fmla="*/ 982126 w 2223793"/>
                <a:gd name="connsiteY28-34808" fmla="*/ 5211945 h 7252515"/>
                <a:gd name="connsiteX29-34809" fmla="*/ 984140 w 2223793"/>
                <a:gd name="connsiteY29-34810" fmla="*/ 5069070 h 7252515"/>
                <a:gd name="connsiteX30-34811" fmla="*/ 1140295 w 2223793"/>
                <a:gd name="connsiteY30-34812" fmla="*/ 4378373 h 7252515"/>
                <a:gd name="connsiteX31-34813" fmla="*/ 1286926 w 2223793"/>
                <a:gd name="connsiteY31-34814" fmla="*/ 4649970 h 7252515"/>
                <a:gd name="connsiteX32-34815" fmla="*/ 1351588 w 2223793"/>
                <a:gd name="connsiteY32-34816" fmla="*/ 4880042 h 7252515"/>
                <a:gd name="connsiteX33-34817" fmla="*/ 1321000 w 2223793"/>
                <a:gd name="connsiteY33-34818" fmla="*/ 4973880 h 7252515"/>
                <a:gd name="connsiteX34-34819" fmla="*/ 1364869 w 2223793"/>
                <a:gd name="connsiteY34-34820" fmla="*/ 5113209 h 7252515"/>
                <a:gd name="connsiteX35-34821" fmla="*/ 1272774 w 2223793"/>
                <a:gd name="connsiteY35-34822" fmla="*/ 5554244 h 7252515"/>
                <a:gd name="connsiteX36-34823" fmla="*/ 1273796 w 2223793"/>
                <a:gd name="connsiteY36-34824" fmla="*/ 6360264 h 7252515"/>
                <a:gd name="connsiteX37-34825" fmla="*/ 1346961 w 2223793"/>
                <a:gd name="connsiteY37-34826" fmla="*/ 6540277 h 7252515"/>
                <a:gd name="connsiteX38-34827" fmla="*/ 1296181 w 2223793"/>
                <a:gd name="connsiteY38-34828" fmla="*/ 6741714 h 7252515"/>
                <a:gd name="connsiteX39-34829" fmla="*/ 1314359 w 2223793"/>
                <a:gd name="connsiteY39-34830" fmla="*/ 6828040 h 7252515"/>
                <a:gd name="connsiteX40-34831" fmla="*/ 1324155 w 2223793"/>
                <a:gd name="connsiteY40-34832" fmla="*/ 7020824 h 7252515"/>
                <a:gd name="connsiteX41-34833" fmla="*/ 1770929 w 2223793"/>
                <a:gd name="connsiteY41-34834" fmla="*/ 7189119 h 7252515"/>
                <a:gd name="connsiteX42-34835" fmla="*/ 2199582 w 2223793"/>
                <a:gd name="connsiteY42-34836" fmla="*/ 7199125 h 7252515"/>
                <a:gd name="connsiteX43-34837" fmla="*/ 2182426 w 2223793"/>
                <a:gd name="connsiteY43-34838" fmla="*/ 7046786 h 7252515"/>
                <a:gd name="connsiteX44-34839" fmla="*/ 1697823 w 2223793"/>
                <a:gd name="connsiteY44-34840" fmla="*/ 6680449 h 7252515"/>
                <a:gd name="connsiteX45-34841" fmla="*/ 1718706 w 2223793"/>
                <a:gd name="connsiteY45-34842" fmla="*/ 6550072 h 7252515"/>
                <a:gd name="connsiteX46-34843" fmla="*/ 1679193 w 2223793"/>
                <a:gd name="connsiteY46-34844" fmla="*/ 6451067 h 7252515"/>
                <a:gd name="connsiteX47-34845" fmla="*/ 1667926 w 2223793"/>
                <a:gd name="connsiteY47-34846" fmla="*/ 6250170 h 7252515"/>
                <a:gd name="connsiteX48-34847" fmla="*/ 1689590 w 2223793"/>
                <a:gd name="connsiteY48-34848" fmla="*/ 5979714 h 7252515"/>
                <a:gd name="connsiteX49-34849" fmla="*/ 1738207 w 2223793"/>
                <a:gd name="connsiteY49-34850" fmla="*/ 5512209 h 7252515"/>
                <a:gd name="connsiteX50-34851" fmla="*/ 1749625 w 2223793"/>
                <a:gd name="connsiteY50-34852" fmla="*/ 5363804 h 7252515"/>
                <a:gd name="connsiteX51-34853" fmla="*/ 1808187 w 2223793"/>
                <a:gd name="connsiteY51-34854" fmla="*/ 5317321 h 7252515"/>
                <a:gd name="connsiteX52-34855" fmla="*/ 1894783 w 2223793"/>
                <a:gd name="connsiteY52-34856" fmla="*/ 5097645 h 7252515"/>
                <a:gd name="connsiteX53-34857" fmla="*/ 1919933 w 2223793"/>
                <a:gd name="connsiteY53-34858" fmla="*/ 4805496 h 7252515"/>
                <a:gd name="connsiteX54-34859" fmla="*/ 1910949 w 2223793"/>
                <a:gd name="connsiteY54-34860" fmla="*/ 4348776 h 7252515"/>
                <a:gd name="connsiteX55-34861" fmla="*/ 1891628 w 2223793"/>
                <a:gd name="connsiteY55-34862" fmla="*/ 3902573 h 7252515"/>
                <a:gd name="connsiteX56-34863" fmla="*/ 1865938 w 2223793"/>
                <a:gd name="connsiteY56-34864" fmla="*/ 3584643 h 7252515"/>
                <a:gd name="connsiteX57-34865" fmla="*/ 2066833 w 2223793"/>
                <a:gd name="connsiteY57-34866" fmla="*/ 2654077 h 7252515"/>
                <a:gd name="connsiteX58-34867" fmla="*/ 2053283 w 2223793"/>
                <a:gd name="connsiteY58-34868" fmla="*/ 2404684 h 7252515"/>
                <a:gd name="connsiteX59-34869" fmla="*/ 1991776 w 2223793"/>
                <a:gd name="connsiteY59-34870" fmla="*/ 1864914 h 7252515"/>
                <a:gd name="connsiteX60-34871" fmla="*/ 1947035 w 2223793"/>
                <a:gd name="connsiteY60-34872" fmla="*/ 1677029 h 7252515"/>
                <a:gd name="connsiteX61-34873" fmla="*/ 1932613 w 2223793"/>
                <a:gd name="connsiteY61-34874" fmla="*/ 1432534 h 7252515"/>
                <a:gd name="connsiteX62-34875" fmla="*/ 1884988 w 2223793"/>
                <a:gd name="connsiteY62-34876" fmla="*/ 1302338 h 7252515"/>
                <a:gd name="connsiteX63-34877" fmla="*/ 1418263 w 2223793"/>
                <a:gd name="connsiteY63-34878" fmla="*/ 1134975 h 7252515"/>
                <a:gd name="connsiteX64-34879" fmla="*/ 1319797 w 2223793"/>
                <a:gd name="connsiteY64-34880" fmla="*/ 1020075 h 7252515"/>
                <a:gd name="connsiteX65-34881" fmla="*/ 1375806 w 2223793"/>
                <a:gd name="connsiteY65-34882" fmla="*/ 821521 h 7252515"/>
                <a:gd name="connsiteX66-34883" fmla="*/ 1443983 w 2223793"/>
                <a:gd name="connsiteY66-34884" fmla="*/ 622909 h 7252515"/>
                <a:gd name="connsiteX67-34885" fmla="*/ 1455492 w 2223793"/>
                <a:gd name="connsiteY67-34886" fmla="*/ 380757 h 7252515"/>
                <a:gd name="connsiteX68-34887" fmla="*/ 1341522 w 2223793"/>
                <a:gd name="connsiteY68-34888" fmla="*/ 143773 h 7252515"/>
                <a:gd name="connsiteX69-34889" fmla="*/ 1074221 w 2223793"/>
                <a:gd name="connsiteY69-34890" fmla="*/ 568 h 7252515"/>
                <a:gd name="connsiteX0-34891" fmla="*/ 1074221 w 2223793"/>
                <a:gd name="connsiteY0-34892" fmla="*/ 568 h 7252515"/>
                <a:gd name="connsiteX1-34893" fmla="*/ 820201 w 2223793"/>
                <a:gd name="connsiteY1-34894" fmla="*/ 116070 h 7252515"/>
                <a:gd name="connsiteX2-34895" fmla="*/ 696376 w 2223793"/>
                <a:gd name="connsiteY2-34896" fmla="*/ 297045 h 7252515"/>
                <a:gd name="connsiteX3-34897" fmla="*/ 715426 w 2223793"/>
                <a:gd name="connsiteY3-34898" fmla="*/ 620895 h 7252515"/>
                <a:gd name="connsiteX4-34899" fmla="*/ 848776 w 2223793"/>
                <a:gd name="connsiteY4-34900" fmla="*/ 897120 h 7252515"/>
                <a:gd name="connsiteX5-34901" fmla="*/ 744872 w 2223793"/>
                <a:gd name="connsiteY5-34902" fmla="*/ 1040265 h 7252515"/>
                <a:gd name="connsiteX6-34903" fmla="*/ 112196 w 2223793"/>
                <a:gd name="connsiteY6-34904" fmla="*/ 1267123 h 7252515"/>
                <a:gd name="connsiteX7-34905" fmla="*/ 10576 w 2223793"/>
                <a:gd name="connsiteY7-34906" fmla="*/ 2211570 h 7252515"/>
                <a:gd name="connsiteX8-34907" fmla="*/ 323759 w 2223793"/>
                <a:gd name="connsiteY8-34908" fmla="*/ 3017500 h 7252515"/>
                <a:gd name="connsiteX9-34909" fmla="*/ 252457 w 2223793"/>
                <a:gd name="connsiteY9-34910" fmla="*/ 3814384 h 7252515"/>
                <a:gd name="connsiteX10-34911" fmla="*/ 387820 w 2223793"/>
                <a:gd name="connsiteY10-34912" fmla="*/ 3984422 h 7252515"/>
                <a:gd name="connsiteX11-34913" fmla="*/ 445301 w 2223793"/>
                <a:gd name="connsiteY11-34914" fmla="*/ 4229457 h 7252515"/>
                <a:gd name="connsiteX12-34915" fmla="*/ 506508 w 2223793"/>
                <a:gd name="connsiteY12-34916" fmla="*/ 4629539 h 7252515"/>
                <a:gd name="connsiteX13-34917" fmla="*/ 515162 w 2223793"/>
                <a:gd name="connsiteY13-34918" fmla="*/ 4793958 h 7252515"/>
                <a:gd name="connsiteX14-34919" fmla="*/ 501248 w 2223793"/>
                <a:gd name="connsiteY14-34920" fmla="*/ 4980881 h 7252515"/>
                <a:gd name="connsiteX15-34921" fmla="*/ 469518 w 2223793"/>
                <a:gd name="connsiteY15-34922" fmla="*/ 5126491 h 7252515"/>
                <a:gd name="connsiteX16-34923" fmla="*/ 393589 w 2223793"/>
                <a:gd name="connsiteY16-34924" fmla="*/ 6154049 h 7252515"/>
                <a:gd name="connsiteX17-34925" fmla="*/ 358974 w 2223793"/>
                <a:gd name="connsiteY17-34926" fmla="*/ 6604338 h 7252515"/>
                <a:gd name="connsiteX18-34927" fmla="*/ 430818 w 2223793"/>
                <a:gd name="connsiteY18-34928" fmla="*/ 6827439 h 7252515"/>
                <a:gd name="connsiteX19-34929" fmla="*/ 377694 w 2223793"/>
                <a:gd name="connsiteY19-34930" fmla="*/ 6982453 h 7252515"/>
                <a:gd name="connsiteX20-34931" fmla="*/ 616090 w 2223793"/>
                <a:gd name="connsiteY20-34932" fmla="*/ 7244526 h 7252515"/>
                <a:gd name="connsiteX21-34933" fmla="*/ 968845 w 2223793"/>
                <a:gd name="connsiteY21-34934" fmla="*/ 7136926 h 7252515"/>
                <a:gd name="connsiteX22-34935" fmla="*/ 735348 w 2223793"/>
                <a:gd name="connsiteY22-34936" fmla="*/ 6844746 h 7252515"/>
                <a:gd name="connsiteX23-34937" fmla="*/ 763652 w 2223793"/>
                <a:gd name="connsiteY23-34938" fmla="*/ 6579789 h 7252515"/>
                <a:gd name="connsiteX24-34939" fmla="*/ 749500 w 2223793"/>
                <a:gd name="connsiteY24-34940" fmla="*/ 6250170 h 7252515"/>
                <a:gd name="connsiteX25-34941" fmla="*/ 867076 w 2223793"/>
                <a:gd name="connsiteY25-34942" fmla="*/ 5489132 h 7252515"/>
                <a:gd name="connsiteX26-34943" fmla="*/ 916593 w 2223793"/>
                <a:gd name="connsiteY26-34944" fmla="*/ 5380240 h 7252515"/>
                <a:gd name="connsiteX27-34945" fmla="*/ 909080 w 2223793"/>
                <a:gd name="connsiteY27-34946" fmla="*/ 5308938 h 7252515"/>
                <a:gd name="connsiteX28-34947" fmla="*/ 982126 w 2223793"/>
                <a:gd name="connsiteY28-34948" fmla="*/ 5211945 h 7252515"/>
                <a:gd name="connsiteX29-34949" fmla="*/ 984140 w 2223793"/>
                <a:gd name="connsiteY29-34950" fmla="*/ 5069070 h 7252515"/>
                <a:gd name="connsiteX30-34951" fmla="*/ 1140295 w 2223793"/>
                <a:gd name="connsiteY30-34952" fmla="*/ 4378373 h 7252515"/>
                <a:gd name="connsiteX31-34953" fmla="*/ 1286926 w 2223793"/>
                <a:gd name="connsiteY31-34954" fmla="*/ 4649970 h 7252515"/>
                <a:gd name="connsiteX32-34955" fmla="*/ 1351588 w 2223793"/>
                <a:gd name="connsiteY32-34956" fmla="*/ 4880042 h 7252515"/>
                <a:gd name="connsiteX33-34957" fmla="*/ 1321000 w 2223793"/>
                <a:gd name="connsiteY33-34958" fmla="*/ 4973880 h 7252515"/>
                <a:gd name="connsiteX34-34959" fmla="*/ 1364869 w 2223793"/>
                <a:gd name="connsiteY34-34960" fmla="*/ 5113209 h 7252515"/>
                <a:gd name="connsiteX35-34961" fmla="*/ 1272774 w 2223793"/>
                <a:gd name="connsiteY35-34962" fmla="*/ 5554244 h 7252515"/>
                <a:gd name="connsiteX36-34963" fmla="*/ 1273796 w 2223793"/>
                <a:gd name="connsiteY36-34964" fmla="*/ 6360264 h 7252515"/>
                <a:gd name="connsiteX37-34965" fmla="*/ 1346961 w 2223793"/>
                <a:gd name="connsiteY37-34966" fmla="*/ 6540277 h 7252515"/>
                <a:gd name="connsiteX38-34967" fmla="*/ 1296181 w 2223793"/>
                <a:gd name="connsiteY38-34968" fmla="*/ 6741714 h 7252515"/>
                <a:gd name="connsiteX39-34969" fmla="*/ 1314359 w 2223793"/>
                <a:gd name="connsiteY39-34970" fmla="*/ 6828040 h 7252515"/>
                <a:gd name="connsiteX40-34971" fmla="*/ 1324155 w 2223793"/>
                <a:gd name="connsiteY40-34972" fmla="*/ 7020824 h 7252515"/>
                <a:gd name="connsiteX41-34973" fmla="*/ 1770929 w 2223793"/>
                <a:gd name="connsiteY41-34974" fmla="*/ 7189119 h 7252515"/>
                <a:gd name="connsiteX42-34975" fmla="*/ 2199582 w 2223793"/>
                <a:gd name="connsiteY42-34976" fmla="*/ 7199125 h 7252515"/>
                <a:gd name="connsiteX43-34977" fmla="*/ 2182426 w 2223793"/>
                <a:gd name="connsiteY43-34978" fmla="*/ 7046786 h 7252515"/>
                <a:gd name="connsiteX44-34979" fmla="*/ 1697823 w 2223793"/>
                <a:gd name="connsiteY44-34980" fmla="*/ 6680449 h 7252515"/>
                <a:gd name="connsiteX45-34981" fmla="*/ 1718706 w 2223793"/>
                <a:gd name="connsiteY45-34982" fmla="*/ 6550072 h 7252515"/>
                <a:gd name="connsiteX46-34983" fmla="*/ 1679193 w 2223793"/>
                <a:gd name="connsiteY46-34984" fmla="*/ 6451067 h 7252515"/>
                <a:gd name="connsiteX47-34985" fmla="*/ 1667926 w 2223793"/>
                <a:gd name="connsiteY47-34986" fmla="*/ 6250170 h 7252515"/>
                <a:gd name="connsiteX48-34987" fmla="*/ 1689590 w 2223793"/>
                <a:gd name="connsiteY48-34988" fmla="*/ 5979714 h 7252515"/>
                <a:gd name="connsiteX49-34989" fmla="*/ 1738207 w 2223793"/>
                <a:gd name="connsiteY49-34990" fmla="*/ 5512209 h 7252515"/>
                <a:gd name="connsiteX50-34991" fmla="*/ 1749625 w 2223793"/>
                <a:gd name="connsiteY50-34992" fmla="*/ 5363804 h 7252515"/>
                <a:gd name="connsiteX51-34993" fmla="*/ 1808187 w 2223793"/>
                <a:gd name="connsiteY51-34994" fmla="*/ 5317321 h 7252515"/>
                <a:gd name="connsiteX52-34995" fmla="*/ 1894783 w 2223793"/>
                <a:gd name="connsiteY52-34996" fmla="*/ 5097645 h 7252515"/>
                <a:gd name="connsiteX53-34997" fmla="*/ 1919933 w 2223793"/>
                <a:gd name="connsiteY53-34998" fmla="*/ 4805496 h 7252515"/>
                <a:gd name="connsiteX54-34999" fmla="*/ 1910949 w 2223793"/>
                <a:gd name="connsiteY54-35000" fmla="*/ 4348776 h 7252515"/>
                <a:gd name="connsiteX55-35001" fmla="*/ 1891628 w 2223793"/>
                <a:gd name="connsiteY55-35002" fmla="*/ 3902573 h 7252515"/>
                <a:gd name="connsiteX56-35003" fmla="*/ 1865938 w 2223793"/>
                <a:gd name="connsiteY56-35004" fmla="*/ 3584643 h 7252515"/>
                <a:gd name="connsiteX57-35005" fmla="*/ 2066833 w 2223793"/>
                <a:gd name="connsiteY57-35006" fmla="*/ 2654077 h 7252515"/>
                <a:gd name="connsiteX58-35007" fmla="*/ 2053283 w 2223793"/>
                <a:gd name="connsiteY58-35008" fmla="*/ 2404684 h 7252515"/>
                <a:gd name="connsiteX59-35009" fmla="*/ 1991776 w 2223793"/>
                <a:gd name="connsiteY59-35010" fmla="*/ 1864914 h 7252515"/>
                <a:gd name="connsiteX60-35011" fmla="*/ 1947035 w 2223793"/>
                <a:gd name="connsiteY60-35012" fmla="*/ 1677029 h 7252515"/>
                <a:gd name="connsiteX61-35013" fmla="*/ 1932613 w 2223793"/>
                <a:gd name="connsiteY61-35014" fmla="*/ 1432534 h 7252515"/>
                <a:gd name="connsiteX62-35015" fmla="*/ 1884988 w 2223793"/>
                <a:gd name="connsiteY62-35016" fmla="*/ 1302338 h 7252515"/>
                <a:gd name="connsiteX63-35017" fmla="*/ 1418263 w 2223793"/>
                <a:gd name="connsiteY63-35018" fmla="*/ 1134975 h 7252515"/>
                <a:gd name="connsiteX64-35019" fmla="*/ 1319797 w 2223793"/>
                <a:gd name="connsiteY64-35020" fmla="*/ 1020075 h 7252515"/>
                <a:gd name="connsiteX65-35021" fmla="*/ 1375806 w 2223793"/>
                <a:gd name="connsiteY65-35022" fmla="*/ 821521 h 7252515"/>
                <a:gd name="connsiteX66-35023" fmla="*/ 1443983 w 2223793"/>
                <a:gd name="connsiteY66-35024" fmla="*/ 622909 h 7252515"/>
                <a:gd name="connsiteX67-35025" fmla="*/ 1455492 w 2223793"/>
                <a:gd name="connsiteY67-35026" fmla="*/ 380757 h 7252515"/>
                <a:gd name="connsiteX68-35027" fmla="*/ 1341522 w 2223793"/>
                <a:gd name="connsiteY68-35028" fmla="*/ 143773 h 7252515"/>
                <a:gd name="connsiteX69-35029" fmla="*/ 1074221 w 2223793"/>
                <a:gd name="connsiteY69-35030" fmla="*/ 568 h 7252515"/>
                <a:gd name="connsiteX0-35031" fmla="*/ 1074221 w 2223793"/>
                <a:gd name="connsiteY0-35032" fmla="*/ 568 h 7252515"/>
                <a:gd name="connsiteX1-35033" fmla="*/ 820201 w 2223793"/>
                <a:gd name="connsiteY1-35034" fmla="*/ 116070 h 7252515"/>
                <a:gd name="connsiteX2-35035" fmla="*/ 696376 w 2223793"/>
                <a:gd name="connsiteY2-35036" fmla="*/ 297045 h 7252515"/>
                <a:gd name="connsiteX3-35037" fmla="*/ 715426 w 2223793"/>
                <a:gd name="connsiteY3-35038" fmla="*/ 620895 h 7252515"/>
                <a:gd name="connsiteX4-35039" fmla="*/ 868967 w 2223793"/>
                <a:gd name="connsiteY4-35040" fmla="*/ 900004 h 7252515"/>
                <a:gd name="connsiteX5-35041" fmla="*/ 744872 w 2223793"/>
                <a:gd name="connsiteY5-35042" fmla="*/ 1040265 h 7252515"/>
                <a:gd name="connsiteX6-35043" fmla="*/ 112196 w 2223793"/>
                <a:gd name="connsiteY6-35044" fmla="*/ 1267123 h 7252515"/>
                <a:gd name="connsiteX7-35045" fmla="*/ 10576 w 2223793"/>
                <a:gd name="connsiteY7-35046" fmla="*/ 2211570 h 7252515"/>
                <a:gd name="connsiteX8-35047" fmla="*/ 323759 w 2223793"/>
                <a:gd name="connsiteY8-35048" fmla="*/ 3017500 h 7252515"/>
                <a:gd name="connsiteX9-35049" fmla="*/ 252457 w 2223793"/>
                <a:gd name="connsiteY9-35050" fmla="*/ 3814384 h 7252515"/>
                <a:gd name="connsiteX10-35051" fmla="*/ 387820 w 2223793"/>
                <a:gd name="connsiteY10-35052" fmla="*/ 3984422 h 7252515"/>
                <a:gd name="connsiteX11-35053" fmla="*/ 445301 w 2223793"/>
                <a:gd name="connsiteY11-35054" fmla="*/ 4229457 h 7252515"/>
                <a:gd name="connsiteX12-35055" fmla="*/ 506508 w 2223793"/>
                <a:gd name="connsiteY12-35056" fmla="*/ 4629539 h 7252515"/>
                <a:gd name="connsiteX13-35057" fmla="*/ 515162 w 2223793"/>
                <a:gd name="connsiteY13-35058" fmla="*/ 4793958 h 7252515"/>
                <a:gd name="connsiteX14-35059" fmla="*/ 501248 w 2223793"/>
                <a:gd name="connsiteY14-35060" fmla="*/ 4980881 h 7252515"/>
                <a:gd name="connsiteX15-35061" fmla="*/ 469518 w 2223793"/>
                <a:gd name="connsiteY15-35062" fmla="*/ 5126491 h 7252515"/>
                <a:gd name="connsiteX16-35063" fmla="*/ 393589 w 2223793"/>
                <a:gd name="connsiteY16-35064" fmla="*/ 6154049 h 7252515"/>
                <a:gd name="connsiteX17-35065" fmla="*/ 358974 w 2223793"/>
                <a:gd name="connsiteY17-35066" fmla="*/ 6604338 h 7252515"/>
                <a:gd name="connsiteX18-35067" fmla="*/ 430818 w 2223793"/>
                <a:gd name="connsiteY18-35068" fmla="*/ 6827439 h 7252515"/>
                <a:gd name="connsiteX19-35069" fmla="*/ 377694 w 2223793"/>
                <a:gd name="connsiteY19-35070" fmla="*/ 6982453 h 7252515"/>
                <a:gd name="connsiteX20-35071" fmla="*/ 616090 w 2223793"/>
                <a:gd name="connsiteY20-35072" fmla="*/ 7244526 h 7252515"/>
                <a:gd name="connsiteX21-35073" fmla="*/ 968845 w 2223793"/>
                <a:gd name="connsiteY21-35074" fmla="*/ 7136926 h 7252515"/>
                <a:gd name="connsiteX22-35075" fmla="*/ 735348 w 2223793"/>
                <a:gd name="connsiteY22-35076" fmla="*/ 6844746 h 7252515"/>
                <a:gd name="connsiteX23-35077" fmla="*/ 763652 w 2223793"/>
                <a:gd name="connsiteY23-35078" fmla="*/ 6579789 h 7252515"/>
                <a:gd name="connsiteX24-35079" fmla="*/ 749500 w 2223793"/>
                <a:gd name="connsiteY24-35080" fmla="*/ 6250170 h 7252515"/>
                <a:gd name="connsiteX25-35081" fmla="*/ 867076 w 2223793"/>
                <a:gd name="connsiteY25-35082" fmla="*/ 5489132 h 7252515"/>
                <a:gd name="connsiteX26-35083" fmla="*/ 916593 w 2223793"/>
                <a:gd name="connsiteY26-35084" fmla="*/ 5380240 h 7252515"/>
                <a:gd name="connsiteX27-35085" fmla="*/ 909080 w 2223793"/>
                <a:gd name="connsiteY27-35086" fmla="*/ 5308938 h 7252515"/>
                <a:gd name="connsiteX28-35087" fmla="*/ 982126 w 2223793"/>
                <a:gd name="connsiteY28-35088" fmla="*/ 5211945 h 7252515"/>
                <a:gd name="connsiteX29-35089" fmla="*/ 984140 w 2223793"/>
                <a:gd name="connsiteY29-35090" fmla="*/ 5069070 h 7252515"/>
                <a:gd name="connsiteX30-35091" fmla="*/ 1140295 w 2223793"/>
                <a:gd name="connsiteY30-35092" fmla="*/ 4378373 h 7252515"/>
                <a:gd name="connsiteX31-35093" fmla="*/ 1286926 w 2223793"/>
                <a:gd name="connsiteY31-35094" fmla="*/ 4649970 h 7252515"/>
                <a:gd name="connsiteX32-35095" fmla="*/ 1351588 w 2223793"/>
                <a:gd name="connsiteY32-35096" fmla="*/ 4880042 h 7252515"/>
                <a:gd name="connsiteX33-35097" fmla="*/ 1321000 w 2223793"/>
                <a:gd name="connsiteY33-35098" fmla="*/ 4973880 h 7252515"/>
                <a:gd name="connsiteX34-35099" fmla="*/ 1364869 w 2223793"/>
                <a:gd name="connsiteY34-35100" fmla="*/ 5113209 h 7252515"/>
                <a:gd name="connsiteX35-35101" fmla="*/ 1272774 w 2223793"/>
                <a:gd name="connsiteY35-35102" fmla="*/ 5554244 h 7252515"/>
                <a:gd name="connsiteX36-35103" fmla="*/ 1273796 w 2223793"/>
                <a:gd name="connsiteY36-35104" fmla="*/ 6360264 h 7252515"/>
                <a:gd name="connsiteX37-35105" fmla="*/ 1346961 w 2223793"/>
                <a:gd name="connsiteY37-35106" fmla="*/ 6540277 h 7252515"/>
                <a:gd name="connsiteX38-35107" fmla="*/ 1296181 w 2223793"/>
                <a:gd name="connsiteY38-35108" fmla="*/ 6741714 h 7252515"/>
                <a:gd name="connsiteX39-35109" fmla="*/ 1314359 w 2223793"/>
                <a:gd name="connsiteY39-35110" fmla="*/ 6828040 h 7252515"/>
                <a:gd name="connsiteX40-35111" fmla="*/ 1324155 w 2223793"/>
                <a:gd name="connsiteY40-35112" fmla="*/ 7020824 h 7252515"/>
                <a:gd name="connsiteX41-35113" fmla="*/ 1770929 w 2223793"/>
                <a:gd name="connsiteY41-35114" fmla="*/ 7189119 h 7252515"/>
                <a:gd name="connsiteX42-35115" fmla="*/ 2199582 w 2223793"/>
                <a:gd name="connsiteY42-35116" fmla="*/ 7199125 h 7252515"/>
                <a:gd name="connsiteX43-35117" fmla="*/ 2182426 w 2223793"/>
                <a:gd name="connsiteY43-35118" fmla="*/ 7046786 h 7252515"/>
                <a:gd name="connsiteX44-35119" fmla="*/ 1697823 w 2223793"/>
                <a:gd name="connsiteY44-35120" fmla="*/ 6680449 h 7252515"/>
                <a:gd name="connsiteX45-35121" fmla="*/ 1718706 w 2223793"/>
                <a:gd name="connsiteY45-35122" fmla="*/ 6550072 h 7252515"/>
                <a:gd name="connsiteX46-35123" fmla="*/ 1679193 w 2223793"/>
                <a:gd name="connsiteY46-35124" fmla="*/ 6451067 h 7252515"/>
                <a:gd name="connsiteX47-35125" fmla="*/ 1667926 w 2223793"/>
                <a:gd name="connsiteY47-35126" fmla="*/ 6250170 h 7252515"/>
                <a:gd name="connsiteX48-35127" fmla="*/ 1689590 w 2223793"/>
                <a:gd name="connsiteY48-35128" fmla="*/ 5979714 h 7252515"/>
                <a:gd name="connsiteX49-35129" fmla="*/ 1738207 w 2223793"/>
                <a:gd name="connsiteY49-35130" fmla="*/ 5512209 h 7252515"/>
                <a:gd name="connsiteX50-35131" fmla="*/ 1749625 w 2223793"/>
                <a:gd name="connsiteY50-35132" fmla="*/ 5363804 h 7252515"/>
                <a:gd name="connsiteX51-35133" fmla="*/ 1808187 w 2223793"/>
                <a:gd name="connsiteY51-35134" fmla="*/ 5317321 h 7252515"/>
                <a:gd name="connsiteX52-35135" fmla="*/ 1894783 w 2223793"/>
                <a:gd name="connsiteY52-35136" fmla="*/ 5097645 h 7252515"/>
                <a:gd name="connsiteX53-35137" fmla="*/ 1919933 w 2223793"/>
                <a:gd name="connsiteY53-35138" fmla="*/ 4805496 h 7252515"/>
                <a:gd name="connsiteX54-35139" fmla="*/ 1910949 w 2223793"/>
                <a:gd name="connsiteY54-35140" fmla="*/ 4348776 h 7252515"/>
                <a:gd name="connsiteX55-35141" fmla="*/ 1891628 w 2223793"/>
                <a:gd name="connsiteY55-35142" fmla="*/ 3902573 h 7252515"/>
                <a:gd name="connsiteX56-35143" fmla="*/ 1865938 w 2223793"/>
                <a:gd name="connsiteY56-35144" fmla="*/ 3584643 h 7252515"/>
                <a:gd name="connsiteX57-35145" fmla="*/ 2066833 w 2223793"/>
                <a:gd name="connsiteY57-35146" fmla="*/ 2654077 h 7252515"/>
                <a:gd name="connsiteX58-35147" fmla="*/ 2053283 w 2223793"/>
                <a:gd name="connsiteY58-35148" fmla="*/ 2404684 h 7252515"/>
                <a:gd name="connsiteX59-35149" fmla="*/ 1991776 w 2223793"/>
                <a:gd name="connsiteY59-35150" fmla="*/ 1864914 h 7252515"/>
                <a:gd name="connsiteX60-35151" fmla="*/ 1947035 w 2223793"/>
                <a:gd name="connsiteY60-35152" fmla="*/ 1677029 h 7252515"/>
                <a:gd name="connsiteX61-35153" fmla="*/ 1932613 w 2223793"/>
                <a:gd name="connsiteY61-35154" fmla="*/ 1432534 h 7252515"/>
                <a:gd name="connsiteX62-35155" fmla="*/ 1884988 w 2223793"/>
                <a:gd name="connsiteY62-35156" fmla="*/ 1302338 h 7252515"/>
                <a:gd name="connsiteX63-35157" fmla="*/ 1418263 w 2223793"/>
                <a:gd name="connsiteY63-35158" fmla="*/ 1134975 h 7252515"/>
                <a:gd name="connsiteX64-35159" fmla="*/ 1319797 w 2223793"/>
                <a:gd name="connsiteY64-35160" fmla="*/ 1020075 h 7252515"/>
                <a:gd name="connsiteX65-35161" fmla="*/ 1375806 w 2223793"/>
                <a:gd name="connsiteY65-35162" fmla="*/ 821521 h 7252515"/>
                <a:gd name="connsiteX66-35163" fmla="*/ 1443983 w 2223793"/>
                <a:gd name="connsiteY66-35164" fmla="*/ 622909 h 7252515"/>
                <a:gd name="connsiteX67-35165" fmla="*/ 1455492 w 2223793"/>
                <a:gd name="connsiteY67-35166" fmla="*/ 380757 h 7252515"/>
                <a:gd name="connsiteX68-35167" fmla="*/ 1341522 w 2223793"/>
                <a:gd name="connsiteY68-35168" fmla="*/ 143773 h 7252515"/>
                <a:gd name="connsiteX69-35169" fmla="*/ 1074221 w 2223793"/>
                <a:gd name="connsiteY69-35170" fmla="*/ 568 h 7252515"/>
                <a:gd name="connsiteX0-35171" fmla="*/ 1074221 w 2223793"/>
                <a:gd name="connsiteY0-35172" fmla="*/ 568 h 7252515"/>
                <a:gd name="connsiteX1-35173" fmla="*/ 820201 w 2223793"/>
                <a:gd name="connsiteY1-35174" fmla="*/ 116070 h 7252515"/>
                <a:gd name="connsiteX2-35175" fmla="*/ 696376 w 2223793"/>
                <a:gd name="connsiteY2-35176" fmla="*/ 297045 h 7252515"/>
                <a:gd name="connsiteX3-35177" fmla="*/ 715426 w 2223793"/>
                <a:gd name="connsiteY3-35178" fmla="*/ 620895 h 7252515"/>
                <a:gd name="connsiteX4-35179" fmla="*/ 868967 w 2223793"/>
                <a:gd name="connsiteY4-35180" fmla="*/ 900004 h 7252515"/>
                <a:gd name="connsiteX5-35181" fmla="*/ 744872 w 2223793"/>
                <a:gd name="connsiteY5-35182" fmla="*/ 1040265 h 7252515"/>
                <a:gd name="connsiteX6-35183" fmla="*/ 112196 w 2223793"/>
                <a:gd name="connsiteY6-35184" fmla="*/ 1267123 h 7252515"/>
                <a:gd name="connsiteX7-35185" fmla="*/ 10576 w 2223793"/>
                <a:gd name="connsiteY7-35186" fmla="*/ 2211570 h 7252515"/>
                <a:gd name="connsiteX8-35187" fmla="*/ 323759 w 2223793"/>
                <a:gd name="connsiteY8-35188" fmla="*/ 3017500 h 7252515"/>
                <a:gd name="connsiteX9-35189" fmla="*/ 252457 w 2223793"/>
                <a:gd name="connsiteY9-35190" fmla="*/ 3814384 h 7252515"/>
                <a:gd name="connsiteX10-35191" fmla="*/ 387820 w 2223793"/>
                <a:gd name="connsiteY10-35192" fmla="*/ 3984422 h 7252515"/>
                <a:gd name="connsiteX11-35193" fmla="*/ 445301 w 2223793"/>
                <a:gd name="connsiteY11-35194" fmla="*/ 4229457 h 7252515"/>
                <a:gd name="connsiteX12-35195" fmla="*/ 506508 w 2223793"/>
                <a:gd name="connsiteY12-35196" fmla="*/ 4629539 h 7252515"/>
                <a:gd name="connsiteX13-35197" fmla="*/ 515162 w 2223793"/>
                <a:gd name="connsiteY13-35198" fmla="*/ 4793958 h 7252515"/>
                <a:gd name="connsiteX14-35199" fmla="*/ 501248 w 2223793"/>
                <a:gd name="connsiteY14-35200" fmla="*/ 4980881 h 7252515"/>
                <a:gd name="connsiteX15-35201" fmla="*/ 469518 w 2223793"/>
                <a:gd name="connsiteY15-35202" fmla="*/ 5126491 h 7252515"/>
                <a:gd name="connsiteX16-35203" fmla="*/ 393589 w 2223793"/>
                <a:gd name="connsiteY16-35204" fmla="*/ 6154049 h 7252515"/>
                <a:gd name="connsiteX17-35205" fmla="*/ 358974 w 2223793"/>
                <a:gd name="connsiteY17-35206" fmla="*/ 6604338 h 7252515"/>
                <a:gd name="connsiteX18-35207" fmla="*/ 430818 w 2223793"/>
                <a:gd name="connsiteY18-35208" fmla="*/ 6827439 h 7252515"/>
                <a:gd name="connsiteX19-35209" fmla="*/ 377694 w 2223793"/>
                <a:gd name="connsiteY19-35210" fmla="*/ 6982453 h 7252515"/>
                <a:gd name="connsiteX20-35211" fmla="*/ 616090 w 2223793"/>
                <a:gd name="connsiteY20-35212" fmla="*/ 7244526 h 7252515"/>
                <a:gd name="connsiteX21-35213" fmla="*/ 968845 w 2223793"/>
                <a:gd name="connsiteY21-35214" fmla="*/ 7136926 h 7252515"/>
                <a:gd name="connsiteX22-35215" fmla="*/ 735348 w 2223793"/>
                <a:gd name="connsiteY22-35216" fmla="*/ 6844746 h 7252515"/>
                <a:gd name="connsiteX23-35217" fmla="*/ 763652 w 2223793"/>
                <a:gd name="connsiteY23-35218" fmla="*/ 6579789 h 7252515"/>
                <a:gd name="connsiteX24-35219" fmla="*/ 749500 w 2223793"/>
                <a:gd name="connsiteY24-35220" fmla="*/ 6250170 h 7252515"/>
                <a:gd name="connsiteX25-35221" fmla="*/ 867076 w 2223793"/>
                <a:gd name="connsiteY25-35222" fmla="*/ 5489132 h 7252515"/>
                <a:gd name="connsiteX26-35223" fmla="*/ 916593 w 2223793"/>
                <a:gd name="connsiteY26-35224" fmla="*/ 5380240 h 7252515"/>
                <a:gd name="connsiteX27-35225" fmla="*/ 909080 w 2223793"/>
                <a:gd name="connsiteY27-35226" fmla="*/ 5308938 h 7252515"/>
                <a:gd name="connsiteX28-35227" fmla="*/ 982126 w 2223793"/>
                <a:gd name="connsiteY28-35228" fmla="*/ 5211945 h 7252515"/>
                <a:gd name="connsiteX29-35229" fmla="*/ 984140 w 2223793"/>
                <a:gd name="connsiteY29-35230" fmla="*/ 5069070 h 7252515"/>
                <a:gd name="connsiteX30-35231" fmla="*/ 1140295 w 2223793"/>
                <a:gd name="connsiteY30-35232" fmla="*/ 4378373 h 7252515"/>
                <a:gd name="connsiteX31-35233" fmla="*/ 1286926 w 2223793"/>
                <a:gd name="connsiteY31-35234" fmla="*/ 4649970 h 7252515"/>
                <a:gd name="connsiteX32-35235" fmla="*/ 1351588 w 2223793"/>
                <a:gd name="connsiteY32-35236" fmla="*/ 4880042 h 7252515"/>
                <a:gd name="connsiteX33-35237" fmla="*/ 1321000 w 2223793"/>
                <a:gd name="connsiteY33-35238" fmla="*/ 4973880 h 7252515"/>
                <a:gd name="connsiteX34-35239" fmla="*/ 1364869 w 2223793"/>
                <a:gd name="connsiteY34-35240" fmla="*/ 5113209 h 7252515"/>
                <a:gd name="connsiteX35-35241" fmla="*/ 1272774 w 2223793"/>
                <a:gd name="connsiteY35-35242" fmla="*/ 5554244 h 7252515"/>
                <a:gd name="connsiteX36-35243" fmla="*/ 1273796 w 2223793"/>
                <a:gd name="connsiteY36-35244" fmla="*/ 6360264 h 7252515"/>
                <a:gd name="connsiteX37-35245" fmla="*/ 1346961 w 2223793"/>
                <a:gd name="connsiteY37-35246" fmla="*/ 6540277 h 7252515"/>
                <a:gd name="connsiteX38-35247" fmla="*/ 1296181 w 2223793"/>
                <a:gd name="connsiteY38-35248" fmla="*/ 6741714 h 7252515"/>
                <a:gd name="connsiteX39-35249" fmla="*/ 1314359 w 2223793"/>
                <a:gd name="connsiteY39-35250" fmla="*/ 6828040 h 7252515"/>
                <a:gd name="connsiteX40-35251" fmla="*/ 1324155 w 2223793"/>
                <a:gd name="connsiteY40-35252" fmla="*/ 7020824 h 7252515"/>
                <a:gd name="connsiteX41-35253" fmla="*/ 1770929 w 2223793"/>
                <a:gd name="connsiteY41-35254" fmla="*/ 7189119 h 7252515"/>
                <a:gd name="connsiteX42-35255" fmla="*/ 2199582 w 2223793"/>
                <a:gd name="connsiteY42-35256" fmla="*/ 7199125 h 7252515"/>
                <a:gd name="connsiteX43-35257" fmla="*/ 2182426 w 2223793"/>
                <a:gd name="connsiteY43-35258" fmla="*/ 7046786 h 7252515"/>
                <a:gd name="connsiteX44-35259" fmla="*/ 1697823 w 2223793"/>
                <a:gd name="connsiteY44-35260" fmla="*/ 6680449 h 7252515"/>
                <a:gd name="connsiteX45-35261" fmla="*/ 1718706 w 2223793"/>
                <a:gd name="connsiteY45-35262" fmla="*/ 6550072 h 7252515"/>
                <a:gd name="connsiteX46-35263" fmla="*/ 1679193 w 2223793"/>
                <a:gd name="connsiteY46-35264" fmla="*/ 6451067 h 7252515"/>
                <a:gd name="connsiteX47-35265" fmla="*/ 1667926 w 2223793"/>
                <a:gd name="connsiteY47-35266" fmla="*/ 6250170 h 7252515"/>
                <a:gd name="connsiteX48-35267" fmla="*/ 1689590 w 2223793"/>
                <a:gd name="connsiteY48-35268" fmla="*/ 5979714 h 7252515"/>
                <a:gd name="connsiteX49-35269" fmla="*/ 1738207 w 2223793"/>
                <a:gd name="connsiteY49-35270" fmla="*/ 5512209 h 7252515"/>
                <a:gd name="connsiteX50-35271" fmla="*/ 1749625 w 2223793"/>
                <a:gd name="connsiteY50-35272" fmla="*/ 5363804 h 7252515"/>
                <a:gd name="connsiteX51-35273" fmla="*/ 1808187 w 2223793"/>
                <a:gd name="connsiteY51-35274" fmla="*/ 5317321 h 7252515"/>
                <a:gd name="connsiteX52-35275" fmla="*/ 1894783 w 2223793"/>
                <a:gd name="connsiteY52-35276" fmla="*/ 5097645 h 7252515"/>
                <a:gd name="connsiteX53-35277" fmla="*/ 1919933 w 2223793"/>
                <a:gd name="connsiteY53-35278" fmla="*/ 4805496 h 7252515"/>
                <a:gd name="connsiteX54-35279" fmla="*/ 1910949 w 2223793"/>
                <a:gd name="connsiteY54-35280" fmla="*/ 4348776 h 7252515"/>
                <a:gd name="connsiteX55-35281" fmla="*/ 1891628 w 2223793"/>
                <a:gd name="connsiteY55-35282" fmla="*/ 3902573 h 7252515"/>
                <a:gd name="connsiteX56-35283" fmla="*/ 1865938 w 2223793"/>
                <a:gd name="connsiteY56-35284" fmla="*/ 3584643 h 7252515"/>
                <a:gd name="connsiteX57-35285" fmla="*/ 2066833 w 2223793"/>
                <a:gd name="connsiteY57-35286" fmla="*/ 2654077 h 7252515"/>
                <a:gd name="connsiteX58-35287" fmla="*/ 2053283 w 2223793"/>
                <a:gd name="connsiteY58-35288" fmla="*/ 2404684 h 7252515"/>
                <a:gd name="connsiteX59-35289" fmla="*/ 1991776 w 2223793"/>
                <a:gd name="connsiteY59-35290" fmla="*/ 1864914 h 7252515"/>
                <a:gd name="connsiteX60-35291" fmla="*/ 1947035 w 2223793"/>
                <a:gd name="connsiteY60-35292" fmla="*/ 1677029 h 7252515"/>
                <a:gd name="connsiteX61-35293" fmla="*/ 1932613 w 2223793"/>
                <a:gd name="connsiteY61-35294" fmla="*/ 1432534 h 7252515"/>
                <a:gd name="connsiteX62-35295" fmla="*/ 1884988 w 2223793"/>
                <a:gd name="connsiteY62-35296" fmla="*/ 1302338 h 7252515"/>
                <a:gd name="connsiteX63-35297" fmla="*/ 1418263 w 2223793"/>
                <a:gd name="connsiteY63-35298" fmla="*/ 1134975 h 7252515"/>
                <a:gd name="connsiteX64-35299" fmla="*/ 1319797 w 2223793"/>
                <a:gd name="connsiteY64-35300" fmla="*/ 1020075 h 7252515"/>
                <a:gd name="connsiteX65-35301" fmla="*/ 1375806 w 2223793"/>
                <a:gd name="connsiteY65-35302" fmla="*/ 821521 h 7252515"/>
                <a:gd name="connsiteX66-35303" fmla="*/ 1443983 w 2223793"/>
                <a:gd name="connsiteY66-35304" fmla="*/ 622909 h 7252515"/>
                <a:gd name="connsiteX67-35305" fmla="*/ 1455492 w 2223793"/>
                <a:gd name="connsiteY67-35306" fmla="*/ 380757 h 7252515"/>
                <a:gd name="connsiteX68-35307" fmla="*/ 1341522 w 2223793"/>
                <a:gd name="connsiteY68-35308" fmla="*/ 143773 h 7252515"/>
                <a:gd name="connsiteX69-35309" fmla="*/ 1074221 w 2223793"/>
                <a:gd name="connsiteY69-35310" fmla="*/ 568 h 7252515"/>
                <a:gd name="connsiteX0-35311" fmla="*/ 1074221 w 2223793"/>
                <a:gd name="connsiteY0-35312" fmla="*/ 568 h 7252515"/>
                <a:gd name="connsiteX1-35313" fmla="*/ 820201 w 2223793"/>
                <a:gd name="connsiteY1-35314" fmla="*/ 116070 h 7252515"/>
                <a:gd name="connsiteX2-35315" fmla="*/ 696376 w 2223793"/>
                <a:gd name="connsiteY2-35316" fmla="*/ 297045 h 7252515"/>
                <a:gd name="connsiteX3-35317" fmla="*/ 698118 w 2223793"/>
                <a:gd name="connsiteY3-35318" fmla="*/ 589165 h 7252515"/>
                <a:gd name="connsiteX4-35319" fmla="*/ 868967 w 2223793"/>
                <a:gd name="connsiteY4-35320" fmla="*/ 900004 h 7252515"/>
                <a:gd name="connsiteX5-35321" fmla="*/ 744872 w 2223793"/>
                <a:gd name="connsiteY5-35322" fmla="*/ 1040265 h 7252515"/>
                <a:gd name="connsiteX6-35323" fmla="*/ 112196 w 2223793"/>
                <a:gd name="connsiteY6-35324" fmla="*/ 1267123 h 7252515"/>
                <a:gd name="connsiteX7-35325" fmla="*/ 10576 w 2223793"/>
                <a:gd name="connsiteY7-35326" fmla="*/ 2211570 h 7252515"/>
                <a:gd name="connsiteX8-35327" fmla="*/ 323759 w 2223793"/>
                <a:gd name="connsiteY8-35328" fmla="*/ 3017500 h 7252515"/>
                <a:gd name="connsiteX9-35329" fmla="*/ 252457 w 2223793"/>
                <a:gd name="connsiteY9-35330" fmla="*/ 3814384 h 7252515"/>
                <a:gd name="connsiteX10-35331" fmla="*/ 387820 w 2223793"/>
                <a:gd name="connsiteY10-35332" fmla="*/ 3984422 h 7252515"/>
                <a:gd name="connsiteX11-35333" fmla="*/ 445301 w 2223793"/>
                <a:gd name="connsiteY11-35334" fmla="*/ 4229457 h 7252515"/>
                <a:gd name="connsiteX12-35335" fmla="*/ 506508 w 2223793"/>
                <a:gd name="connsiteY12-35336" fmla="*/ 4629539 h 7252515"/>
                <a:gd name="connsiteX13-35337" fmla="*/ 515162 w 2223793"/>
                <a:gd name="connsiteY13-35338" fmla="*/ 4793958 h 7252515"/>
                <a:gd name="connsiteX14-35339" fmla="*/ 501248 w 2223793"/>
                <a:gd name="connsiteY14-35340" fmla="*/ 4980881 h 7252515"/>
                <a:gd name="connsiteX15-35341" fmla="*/ 469518 w 2223793"/>
                <a:gd name="connsiteY15-35342" fmla="*/ 5126491 h 7252515"/>
                <a:gd name="connsiteX16-35343" fmla="*/ 393589 w 2223793"/>
                <a:gd name="connsiteY16-35344" fmla="*/ 6154049 h 7252515"/>
                <a:gd name="connsiteX17-35345" fmla="*/ 358974 w 2223793"/>
                <a:gd name="connsiteY17-35346" fmla="*/ 6604338 h 7252515"/>
                <a:gd name="connsiteX18-35347" fmla="*/ 430818 w 2223793"/>
                <a:gd name="connsiteY18-35348" fmla="*/ 6827439 h 7252515"/>
                <a:gd name="connsiteX19-35349" fmla="*/ 377694 w 2223793"/>
                <a:gd name="connsiteY19-35350" fmla="*/ 6982453 h 7252515"/>
                <a:gd name="connsiteX20-35351" fmla="*/ 616090 w 2223793"/>
                <a:gd name="connsiteY20-35352" fmla="*/ 7244526 h 7252515"/>
                <a:gd name="connsiteX21-35353" fmla="*/ 968845 w 2223793"/>
                <a:gd name="connsiteY21-35354" fmla="*/ 7136926 h 7252515"/>
                <a:gd name="connsiteX22-35355" fmla="*/ 735348 w 2223793"/>
                <a:gd name="connsiteY22-35356" fmla="*/ 6844746 h 7252515"/>
                <a:gd name="connsiteX23-35357" fmla="*/ 763652 w 2223793"/>
                <a:gd name="connsiteY23-35358" fmla="*/ 6579789 h 7252515"/>
                <a:gd name="connsiteX24-35359" fmla="*/ 749500 w 2223793"/>
                <a:gd name="connsiteY24-35360" fmla="*/ 6250170 h 7252515"/>
                <a:gd name="connsiteX25-35361" fmla="*/ 867076 w 2223793"/>
                <a:gd name="connsiteY25-35362" fmla="*/ 5489132 h 7252515"/>
                <a:gd name="connsiteX26-35363" fmla="*/ 916593 w 2223793"/>
                <a:gd name="connsiteY26-35364" fmla="*/ 5380240 h 7252515"/>
                <a:gd name="connsiteX27-35365" fmla="*/ 909080 w 2223793"/>
                <a:gd name="connsiteY27-35366" fmla="*/ 5308938 h 7252515"/>
                <a:gd name="connsiteX28-35367" fmla="*/ 982126 w 2223793"/>
                <a:gd name="connsiteY28-35368" fmla="*/ 5211945 h 7252515"/>
                <a:gd name="connsiteX29-35369" fmla="*/ 984140 w 2223793"/>
                <a:gd name="connsiteY29-35370" fmla="*/ 5069070 h 7252515"/>
                <a:gd name="connsiteX30-35371" fmla="*/ 1140295 w 2223793"/>
                <a:gd name="connsiteY30-35372" fmla="*/ 4378373 h 7252515"/>
                <a:gd name="connsiteX31-35373" fmla="*/ 1286926 w 2223793"/>
                <a:gd name="connsiteY31-35374" fmla="*/ 4649970 h 7252515"/>
                <a:gd name="connsiteX32-35375" fmla="*/ 1351588 w 2223793"/>
                <a:gd name="connsiteY32-35376" fmla="*/ 4880042 h 7252515"/>
                <a:gd name="connsiteX33-35377" fmla="*/ 1321000 w 2223793"/>
                <a:gd name="connsiteY33-35378" fmla="*/ 4973880 h 7252515"/>
                <a:gd name="connsiteX34-35379" fmla="*/ 1364869 w 2223793"/>
                <a:gd name="connsiteY34-35380" fmla="*/ 5113209 h 7252515"/>
                <a:gd name="connsiteX35-35381" fmla="*/ 1272774 w 2223793"/>
                <a:gd name="connsiteY35-35382" fmla="*/ 5554244 h 7252515"/>
                <a:gd name="connsiteX36-35383" fmla="*/ 1273796 w 2223793"/>
                <a:gd name="connsiteY36-35384" fmla="*/ 6360264 h 7252515"/>
                <a:gd name="connsiteX37-35385" fmla="*/ 1346961 w 2223793"/>
                <a:gd name="connsiteY37-35386" fmla="*/ 6540277 h 7252515"/>
                <a:gd name="connsiteX38-35387" fmla="*/ 1296181 w 2223793"/>
                <a:gd name="connsiteY38-35388" fmla="*/ 6741714 h 7252515"/>
                <a:gd name="connsiteX39-35389" fmla="*/ 1314359 w 2223793"/>
                <a:gd name="connsiteY39-35390" fmla="*/ 6828040 h 7252515"/>
                <a:gd name="connsiteX40-35391" fmla="*/ 1324155 w 2223793"/>
                <a:gd name="connsiteY40-35392" fmla="*/ 7020824 h 7252515"/>
                <a:gd name="connsiteX41-35393" fmla="*/ 1770929 w 2223793"/>
                <a:gd name="connsiteY41-35394" fmla="*/ 7189119 h 7252515"/>
                <a:gd name="connsiteX42-35395" fmla="*/ 2199582 w 2223793"/>
                <a:gd name="connsiteY42-35396" fmla="*/ 7199125 h 7252515"/>
                <a:gd name="connsiteX43-35397" fmla="*/ 2182426 w 2223793"/>
                <a:gd name="connsiteY43-35398" fmla="*/ 7046786 h 7252515"/>
                <a:gd name="connsiteX44-35399" fmla="*/ 1697823 w 2223793"/>
                <a:gd name="connsiteY44-35400" fmla="*/ 6680449 h 7252515"/>
                <a:gd name="connsiteX45-35401" fmla="*/ 1718706 w 2223793"/>
                <a:gd name="connsiteY45-35402" fmla="*/ 6550072 h 7252515"/>
                <a:gd name="connsiteX46-35403" fmla="*/ 1679193 w 2223793"/>
                <a:gd name="connsiteY46-35404" fmla="*/ 6451067 h 7252515"/>
                <a:gd name="connsiteX47-35405" fmla="*/ 1667926 w 2223793"/>
                <a:gd name="connsiteY47-35406" fmla="*/ 6250170 h 7252515"/>
                <a:gd name="connsiteX48-35407" fmla="*/ 1689590 w 2223793"/>
                <a:gd name="connsiteY48-35408" fmla="*/ 5979714 h 7252515"/>
                <a:gd name="connsiteX49-35409" fmla="*/ 1738207 w 2223793"/>
                <a:gd name="connsiteY49-35410" fmla="*/ 5512209 h 7252515"/>
                <a:gd name="connsiteX50-35411" fmla="*/ 1749625 w 2223793"/>
                <a:gd name="connsiteY50-35412" fmla="*/ 5363804 h 7252515"/>
                <a:gd name="connsiteX51-35413" fmla="*/ 1808187 w 2223793"/>
                <a:gd name="connsiteY51-35414" fmla="*/ 5317321 h 7252515"/>
                <a:gd name="connsiteX52-35415" fmla="*/ 1894783 w 2223793"/>
                <a:gd name="connsiteY52-35416" fmla="*/ 5097645 h 7252515"/>
                <a:gd name="connsiteX53-35417" fmla="*/ 1919933 w 2223793"/>
                <a:gd name="connsiteY53-35418" fmla="*/ 4805496 h 7252515"/>
                <a:gd name="connsiteX54-35419" fmla="*/ 1910949 w 2223793"/>
                <a:gd name="connsiteY54-35420" fmla="*/ 4348776 h 7252515"/>
                <a:gd name="connsiteX55-35421" fmla="*/ 1891628 w 2223793"/>
                <a:gd name="connsiteY55-35422" fmla="*/ 3902573 h 7252515"/>
                <a:gd name="connsiteX56-35423" fmla="*/ 1865938 w 2223793"/>
                <a:gd name="connsiteY56-35424" fmla="*/ 3584643 h 7252515"/>
                <a:gd name="connsiteX57-35425" fmla="*/ 2066833 w 2223793"/>
                <a:gd name="connsiteY57-35426" fmla="*/ 2654077 h 7252515"/>
                <a:gd name="connsiteX58-35427" fmla="*/ 2053283 w 2223793"/>
                <a:gd name="connsiteY58-35428" fmla="*/ 2404684 h 7252515"/>
                <a:gd name="connsiteX59-35429" fmla="*/ 1991776 w 2223793"/>
                <a:gd name="connsiteY59-35430" fmla="*/ 1864914 h 7252515"/>
                <a:gd name="connsiteX60-35431" fmla="*/ 1947035 w 2223793"/>
                <a:gd name="connsiteY60-35432" fmla="*/ 1677029 h 7252515"/>
                <a:gd name="connsiteX61-35433" fmla="*/ 1932613 w 2223793"/>
                <a:gd name="connsiteY61-35434" fmla="*/ 1432534 h 7252515"/>
                <a:gd name="connsiteX62-35435" fmla="*/ 1884988 w 2223793"/>
                <a:gd name="connsiteY62-35436" fmla="*/ 1302338 h 7252515"/>
                <a:gd name="connsiteX63-35437" fmla="*/ 1418263 w 2223793"/>
                <a:gd name="connsiteY63-35438" fmla="*/ 1134975 h 7252515"/>
                <a:gd name="connsiteX64-35439" fmla="*/ 1319797 w 2223793"/>
                <a:gd name="connsiteY64-35440" fmla="*/ 1020075 h 7252515"/>
                <a:gd name="connsiteX65-35441" fmla="*/ 1375806 w 2223793"/>
                <a:gd name="connsiteY65-35442" fmla="*/ 821521 h 7252515"/>
                <a:gd name="connsiteX66-35443" fmla="*/ 1443983 w 2223793"/>
                <a:gd name="connsiteY66-35444" fmla="*/ 622909 h 7252515"/>
                <a:gd name="connsiteX67-35445" fmla="*/ 1455492 w 2223793"/>
                <a:gd name="connsiteY67-35446" fmla="*/ 380757 h 7252515"/>
                <a:gd name="connsiteX68-35447" fmla="*/ 1341522 w 2223793"/>
                <a:gd name="connsiteY68-35448" fmla="*/ 143773 h 7252515"/>
                <a:gd name="connsiteX69-35449" fmla="*/ 1074221 w 2223793"/>
                <a:gd name="connsiteY69-35450" fmla="*/ 568 h 7252515"/>
                <a:gd name="connsiteX0-35451" fmla="*/ 1074221 w 2223793"/>
                <a:gd name="connsiteY0-35452" fmla="*/ 568 h 7252515"/>
                <a:gd name="connsiteX1-35453" fmla="*/ 820201 w 2223793"/>
                <a:gd name="connsiteY1-35454" fmla="*/ 116070 h 7252515"/>
                <a:gd name="connsiteX2-35455" fmla="*/ 710799 w 2223793"/>
                <a:gd name="connsiteY2-35456" fmla="*/ 299930 h 7252515"/>
                <a:gd name="connsiteX3-35457" fmla="*/ 698118 w 2223793"/>
                <a:gd name="connsiteY3-35458" fmla="*/ 589165 h 7252515"/>
                <a:gd name="connsiteX4-35459" fmla="*/ 868967 w 2223793"/>
                <a:gd name="connsiteY4-35460" fmla="*/ 900004 h 7252515"/>
                <a:gd name="connsiteX5-35461" fmla="*/ 744872 w 2223793"/>
                <a:gd name="connsiteY5-35462" fmla="*/ 1040265 h 7252515"/>
                <a:gd name="connsiteX6-35463" fmla="*/ 112196 w 2223793"/>
                <a:gd name="connsiteY6-35464" fmla="*/ 1267123 h 7252515"/>
                <a:gd name="connsiteX7-35465" fmla="*/ 10576 w 2223793"/>
                <a:gd name="connsiteY7-35466" fmla="*/ 2211570 h 7252515"/>
                <a:gd name="connsiteX8-35467" fmla="*/ 323759 w 2223793"/>
                <a:gd name="connsiteY8-35468" fmla="*/ 3017500 h 7252515"/>
                <a:gd name="connsiteX9-35469" fmla="*/ 252457 w 2223793"/>
                <a:gd name="connsiteY9-35470" fmla="*/ 3814384 h 7252515"/>
                <a:gd name="connsiteX10-35471" fmla="*/ 387820 w 2223793"/>
                <a:gd name="connsiteY10-35472" fmla="*/ 3984422 h 7252515"/>
                <a:gd name="connsiteX11-35473" fmla="*/ 445301 w 2223793"/>
                <a:gd name="connsiteY11-35474" fmla="*/ 4229457 h 7252515"/>
                <a:gd name="connsiteX12-35475" fmla="*/ 506508 w 2223793"/>
                <a:gd name="connsiteY12-35476" fmla="*/ 4629539 h 7252515"/>
                <a:gd name="connsiteX13-35477" fmla="*/ 515162 w 2223793"/>
                <a:gd name="connsiteY13-35478" fmla="*/ 4793958 h 7252515"/>
                <a:gd name="connsiteX14-35479" fmla="*/ 501248 w 2223793"/>
                <a:gd name="connsiteY14-35480" fmla="*/ 4980881 h 7252515"/>
                <a:gd name="connsiteX15-35481" fmla="*/ 469518 w 2223793"/>
                <a:gd name="connsiteY15-35482" fmla="*/ 5126491 h 7252515"/>
                <a:gd name="connsiteX16-35483" fmla="*/ 393589 w 2223793"/>
                <a:gd name="connsiteY16-35484" fmla="*/ 6154049 h 7252515"/>
                <a:gd name="connsiteX17-35485" fmla="*/ 358974 w 2223793"/>
                <a:gd name="connsiteY17-35486" fmla="*/ 6604338 h 7252515"/>
                <a:gd name="connsiteX18-35487" fmla="*/ 430818 w 2223793"/>
                <a:gd name="connsiteY18-35488" fmla="*/ 6827439 h 7252515"/>
                <a:gd name="connsiteX19-35489" fmla="*/ 377694 w 2223793"/>
                <a:gd name="connsiteY19-35490" fmla="*/ 6982453 h 7252515"/>
                <a:gd name="connsiteX20-35491" fmla="*/ 616090 w 2223793"/>
                <a:gd name="connsiteY20-35492" fmla="*/ 7244526 h 7252515"/>
                <a:gd name="connsiteX21-35493" fmla="*/ 968845 w 2223793"/>
                <a:gd name="connsiteY21-35494" fmla="*/ 7136926 h 7252515"/>
                <a:gd name="connsiteX22-35495" fmla="*/ 735348 w 2223793"/>
                <a:gd name="connsiteY22-35496" fmla="*/ 6844746 h 7252515"/>
                <a:gd name="connsiteX23-35497" fmla="*/ 763652 w 2223793"/>
                <a:gd name="connsiteY23-35498" fmla="*/ 6579789 h 7252515"/>
                <a:gd name="connsiteX24-35499" fmla="*/ 749500 w 2223793"/>
                <a:gd name="connsiteY24-35500" fmla="*/ 6250170 h 7252515"/>
                <a:gd name="connsiteX25-35501" fmla="*/ 867076 w 2223793"/>
                <a:gd name="connsiteY25-35502" fmla="*/ 5489132 h 7252515"/>
                <a:gd name="connsiteX26-35503" fmla="*/ 916593 w 2223793"/>
                <a:gd name="connsiteY26-35504" fmla="*/ 5380240 h 7252515"/>
                <a:gd name="connsiteX27-35505" fmla="*/ 909080 w 2223793"/>
                <a:gd name="connsiteY27-35506" fmla="*/ 5308938 h 7252515"/>
                <a:gd name="connsiteX28-35507" fmla="*/ 982126 w 2223793"/>
                <a:gd name="connsiteY28-35508" fmla="*/ 5211945 h 7252515"/>
                <a:gd name="connsiteX29-35509" fmla="*/ 984140 w 2223793"/>
                <a:gd name="connsiteY29-35510" fmla="*/ 5069070 h 7252515"/>
                <a:gd name="connsiteX30-35511" fmla="*/ 1140295 w 2223793"/>
                <a:gd name="connsiteY30-35512" fmla="*/ 4378373 h 7252515"/>
                <a:gd name="connsiteX31-35513" fmla="*/ 1286926 w 2223793"/>
                <a:gd name="connsiteY31-35514" fmla="*/ 4649970 h 7252515"/>
                <a:gd name="connsiteX32-35515" fmla="*/ 1351588 w 2223793"/>
                <a:gd name="connsiteY32-35516" fmla="*/ 4880042 h 7252515"/>
                <a:gd name="connsiteX33-35517" fmla="*/ 1321000 w 2223793"/>
                <a:gd name="connsiteY33-35518" fmla="*/ 4973880 h 7252515"/>
                <a:gd name="connsiteX34-35519" fmla="*/ 1364869 w 2223793"/>
                <a:gd name="connsiteY34-35520" fmla="*/ 5113209 h 7252515"/>
                <a:gd name="connsiteX35-35521" fmla="*/ 1272774 w 2223793"/>
                <a:gd name="connsiteY35-35522" fmla="*/ 5554244 h 7252515"/>
                <a:gd name="connsiteX36-35523" fmla="*/ 1273796 w 2223793"/>
                <a:gd name="connsiteY36-35524" fmla="*/ 6360264 h 7252515"/>
                <a:gd name="connsiteX37-35525" fmla="*/ 1346961 w 2223793"/>
                <a:gd name="connsiteY37-35526" fmla="*/ 6540277 h 7252515"/>
                <a:gd name="connsiteX38-35527" fmla="*/ 1296181 w 2223793"/>
                <a:gd name="connsiteY38-35528" fmla="*/ 6741714 h 7252515"/>
                <a:gd name="connsiteX39-35529" fmla="*/ 1314359 w 2223793"/>
                <a:gd name="connsiteY39-35530" fmla="*/ 6828040 h 7252515"/>
                <a:gd name="connsiteX40-35531" fmla="*/ 1324155 w 2223793"/>
                <a:gd name="connsiteY40-35532" fmla="*/ 7020824 h 7252515"/>
                <a:gd name="connsiteX41-35533" fmla="*/ 1770929 w 2223793"/>
                <a:gd name="connsiteY41-35534" fmla="*/ 7189119 h 7252515"/>
                <a:gd name="connsiteX42-35535" fmla="*/ 2199582 w 2223793"/>
                <a:gd name="connsiteY42-35536" fmla="*/ 7199125 h 7252515"/>
                <a:gd name="connsiteX43-35537" fmla="*/ 2182426 w 2223793"/>
                <a:gd name="connsiteY43-35538" fmla="*/ 7046786 h 7252515"/>
                <a:gd name="connsiteX44-35539" fmla="*/ 1697823 w 2223793"/>
                <a:gd name="connsiteY44-35540" fmla="*/ 6680449 h 7252515"/>
                <a:gd name="connsiteX45-35541" fmla="*/ 1718706 w 2223793"/>
                <a:gd name="connsiteY45-35542" fmla="*/ 6550072 h 7252515"/>
                <a:gd name="connsiteX46-35543" fmla="*/ 1679193 w 2223793"/>
                <a:gd name="connsiteY46-35544" fmla="*/ 6451067 h 7252515"/>
                <a:gd name="connsiteX47-35545" fmla="*/ 1667926 w 2223793"/>
                <a:gd name="connsiteY47-35546" fmla="*/ 6250170 h 7252515"/>
                <a:gd name="connsiteX48-35547" fmla="*/ 1689590 w 2223793"/>
                <a:gd name="connsiteY48-35548" fmla="*/ 5979714 h 7252515"/>
                <a:gd name="connsiteX49-35549" fmla="*/ 1738207 w 2223793"/>
                <a:gd name="connsiteY49-35550" fmla="*/ 5512209 h 7252515"/>
                <a:gd name="connsiteX50-35551" fmla="*/ 1749625 w 2223793"/>
                <a:gd name="connsiteY50-35552" fmla="*/ 5363804 h 7252515"/>
                <a:gd name="connsiteX51-35553" fmla="*/ 1808187 w 2223793"/>
                <a:gd name="connsiteY51-35554" fmla="*/ 5317321 h 7252515"/>
                <a:gd name="connsiteX52-35555" fmla="*/ 1894783 w 2223793"/>
                <a:gd name="connsiteY52-35556" fmla="*/ 5097645 h 7252515"/>
                <a:gd name="connsiteX53-35557" fmla="*/ 1919933 w 2223793"/>
                <a:gd name="connsiteY53-35558" fmla="*/ 4805496 h 7252515"/>
                <a:gd name="connsiteX54-35559" fmla="*/ 1910949 w 2223793"/>
                <a:gd name="connsiteY54-35560" fmla="*/ 4348776 h 7252515"/>
                <a:gd name="connsiteX55-35561" fmla="*/ 1891628 w 2223793"/>
                <a:gd name="connsiteY55-35562" fmla="*/ 3902573 h 7252515"/>
                <a:gd name="connsiteX56-35563" fmla="*/ 1865938 w 2223793"/>
                <a:gd name="connsiteY56-35564" fmla="*/ 3584643 h 7252515"/>
                <a:gd name="connsiteX57-35565" fmla="*/ 2066833 w 2223793"/>
                <a:gd name="connsiteY57-35566" fmla="*/ 2654077 h 7252515"/>
                <a:gd name="connsiteX58-35567" fmla="*/ 2053283 w 2223793"/>
                <a:gd name="connsiteY58-35568" fmla="*/ 2404684 h 7252515"/>
                <a:gd name="connsiteX59-35569" fmla="*/ 1991776 w 2223793"/>
                <a:gd name="connsiteY59-35570" fmla="*/ 1864914 h 7252515"/>
                <a:gd name="connsiteX60-35571" fmla="*/ 1947035 w 2223793"/>
                <a:gd name="connsiteY60-35572" fmla="*/ 1677029 h 7252515"/>
                <a:gd name="connsiteX61-35573" fmla="*/ 1932613 w 2223793"/>
                <a:gd name="connsiteY61-35574" fmla="*/ 1432534 h 7252515"/>
                <a:gd name="connsiteX62-35575" fmla="*/ 1884988 w 2223793"/>
                <a:gd name="connsiteY62-35576" fmla="*/ 1302338 h 7252515"/>
                <a:gd name="connsiteX63-35577" fmla="*/ 1418263 w 2223793"/>
                <a:gd name="connsiteY63-35578" fmla="*/ 1134975 h 7252515"/>
                <a:gd name="connsiteX64-35579" fmla="*/ 1319797 w 2223793"/>
                <a:gd name="connsiteY64-35580" fmla="*/ 1020075 h 7252515"/>
                <a:gd name="connsiteX65-35581" fmla="*/ 1375806 w 2223793"/>
                <a:gd name="connsiteY65-35582" fmla="*/ 821521 h 7252515"/>
                <a:gd name="connsiteX66-35583" fmla="*/ 1443983 w 2223793"/>
                <a:gd name="connsiteY66-35584" fmla="*/ 622909 h 7252515"/>
                <a:gd name="connsiteX67-35585" fmla="*/ 1455492 w 2223793"/>
                <a:gd name="connsiteY67-35586" fmla="*/ 380757 h 7252515"/>
                <a:gd name="connsiteX68-35587" fmla="*/ 1341522 w 2223793"/>
                <a:gd name="connsiteY68-35588" fmla="*/ 143773 h 7252515"/>
                <a:gd name="connsiteX69-35589" fmla="*/ 1074221 w 2223793"/>
                <a:gd name="connsiteY69-35590" fmla="*/ 568 h 7252515"/>
                <a:gd name="connsiteX0-35591" fmla="*/ 1074221 w 2223793"/>
                <a:gd name="connsiteY0-35592" fmla="*/ 568 h 7252515"/>
                <a:gd name="connsiteX1-35593" fmla="*/ 808662 w 2223793"/>
                <a:gd name="connsiteY1-35594" fmla="*/ 133377 h 7252515"/>
                <a:gd name="connsiteX2-35595" fmla="*/ 710799 w 2223793"/>
                <a:gd name="connsiteY2-35596" fmla="*/ 299930 h 7252515"/>
                <a:gd name="connsiteX3-35597" fmla="*/ 698118 w 2223793"/>
                <a:gd name="connsiteY3-35598" fmla="*/ 589165 h 7252515"/>
                <a:gd name="connsiteX4-35599" fmla="*/ 868967 w 2223793"/>
                <a:gd name="connsiteY4-35600" fmla="*/ 900004 h 7252515"/>
                <a:gd name="connsiteX5-35601" fmla="*/ 744872 w 2223793"/>
                <a:gd name="connsiteY5-35602" fmla="*/ 1040265 h 7252515"/>
                <a:gd name="connsiteX6-35603" fmla="*/ 112196 w 2223793"/>
                <a:gd name="connsiteY6-35604" fmla="*/ 1267123 h 7252515"/>
                <a:gd name="connsiteX7-35605" fmla="*/ 10576 w 2223793"/>
                <a:gd name="connsiteY7-35606" fmla="*/ 2211570 h 7252515"/>
                <a:gd name="connsiteX8-35607" fmla="*/ 323759 w 2223793"/>
                <a:gd name="connsiteY8-35608" fmla="*/ 3017500 h 7252515"/>
                <a:gd name="connsiteX9-35609" fmla="*/ 252457 w 2223793"/>
                <a:gd name="connsiteY9-35610" fmla="*/ 3814384 h 7252515"/>
                <a:gd name="connsiteX10-35611" fmla="*/ 387820 w 2223793"/>
                <a:gd name="connsiteY10-35612" fmla="*/ 3984422 h 7252515"/>
                <a:gd name="connsiteX11-35613" fmla="*/ 445301 w 2223793"/>
                <a:gd name="connsiteY11-35614" fmla="*/ 4229457 h 7252515"/>
                <a:gd name="connsiteX12-35615" fmla="*/ 506508 w 2223793"/>
                <a:gd name="connsiteY12-35616" fmla="*/ 4629539 h 7252515"/>
                <a:gd name="connsiteX13-35617" fmla="*/ 515162 w 2223793"/>
                <a:gd name="connsiteY13-35618" fmla="*/ 4793958 h 7252515"/>
                <a:gd name="connsiteX14-35619" fmla="*/ 501248 w 2223793"/>
                <a:gd name="connsiteY14-35620" fmla="*/ 4980881 h 7252515"/>
                <a:gd name="connsiteX15-35621" fmla="*/ 469518 w 2223793"/>
                <a:gd name="connsiteY15-35622" fmla="*/ 5126491 h 7252515"/>
                <a:gd name="connsiteX16-35623" fmla="*/ 393589 w 2223793"/>
                <a:gd name="connsiteY16-35624" fmla="*/ 6154049 h 7252515"/>
                <a:gd name="connsiteX17-35625" fmla="*/ 358974 w 2223793"/>
                <a:gd name="connsiteY17-35626" fmla="*/ 6604338 h 7252515"/>
                <a:gd name="connsiteX18-35627" fmla="*/ 430818 w 2223793"/>
                <a:gd name="connsiteY18-35628" fmla="*/ 6827439 h 7252515"/>
                <a:gd name="connsiteX19-35629" fmla="*/ 377694 w 2223793"/>
                <a:gd name="connsiteY19-35630" fmla="*/ 6982453 h 7252515"/>
                <a:gd name="connsiteX20-35631" fmla="*/ 616090 w 2223793"/>
                <a:gd name="connsiteY20-35632" fmla="*/ 7244526 h 7252515"/>
                <a:gd name="connsiteX21-35633" fmla="*/ 968845 w 2223793"/>
                <a:gd name="connsiteY21-35634" fmla="*/ 7136926 h 7252515"/>
                <a:gd name="connsiteX22-35635" fmla="*/ 735348 w 2223793"/>
                <a:gd name="connsiteY22-35636" fmla="*/ 6844746 h 7252515"/>
                <a:gd name="connsiteX23-35637" fmla="*/ 763652 w 2223793"/>
                <a:gd name="connsiteY23-35638" fmla="*/ 6579789 h 7252515"/>
                <a:gd name="connsiteX24-35639" fmla="*/ 749500 w 2223793"/>
                <a:gd name="connsiteY24-35640" fmla="*/ 6250170 h 7252515"/>
                <a:gd name="connsiteX25-35641" fmla="*/ 867076 w 2223793"/>
                <a:gd name="connsiteY25-35642" fmla="*/ 5489132 h 7252515"/>
                <a:gd name="connsiteX26-35643" fmla="*/ 916593 w 2223793"/>
                <a:gd name="connsiteY26-35644" fmla="*/ 5380240 h 7252515"/>
                <a:gd name="connsiteX27-35645" fmla="*/ 909080 w 2223793"/>
                <a:gd name="connsiteY27-35646" fmla="*/ 5308938 h 7252515"/>
                <a:gd name="connsiteX28-35647" fmla="*/ 982126 w 2223793"/>
                <a:gd name="connsiteY28-35648" fmla="*/ 5211945 h 7252515"/>
                <a:gd name="connsiteX29-35649" fmla="*/ 984140 w 2223793"/>
                <a:gd name="connsiteY29-35650" fmla="*/ 5069070 h 7252515"/>
                <a:gd name="connsiteX30-35651" fmla="*/ 1140295 w 2223793"/>
                <a:gd name="connsiteY30-35652" fmla="*/ 4378373 h 7252515"/>
                <a:gd name="connsiteX31-35653" fmla="*/ 1286926 w 2223793"/>
                <a:gd name="connsiteY31-35654" fmla="*/ 4649970 h 7252515"/>
                <a:gd name="connsiteX32-35655" fmla="*/ 1351588 w 2223793"/>
                <a:gd name="connsiteY32-35656" fmla="*/ 4880042 h 7252515"/>
                <a:gd name="connsiteX33-35657" fmla="*/ 1321000 w 2223793"/>
                <a:gd name="connsiteY33-35658" fmla="*/ 4973880 h 7252515"/>
                <a:gd name="connsiteX34-35659" fmla="*/ 1364869 w 2223793"/>
                <a:gd name="connsiteY34-35660" fmla="*/ 5113209 h 7252515"/>
                <a:gd name="connsiteX35-35661" fmla="*/ 1272774 w 2223793"/>
                <a:gd name="connsiteY35-35662" fmla="*/ 5554244 h 7252515"/>
                <a:gd name="connsiteX36-35663" fmla="*/ 1273796 w 2223793"/>
                <a:gd name="connsiteY36-35664" fmla="*/ 6360264 h 7252515"/>
                <a:gd name="connsiteX37-35665" fmla="*/ 1346961 w 2223793"/>
                <a:gd name="connsiteY37-35666" fmla="*/ 6540277 h 7252515"/>
                <a:gd name="connsiteX38-35667" fmla="*/ 1296181 w 2223793"/>
                <a:gd name="connsiteY38-35668" fmla="*/ 6741714 h 7252515"/>
                <a:gd name="connsiteX39-35669" fmla="*/ 1314359 w 2223793"/>
                <a:gd name="connsiteY39-35670" fmla="*/ 6828040 h 7252515"/>
                <a:gd name="connsiteX40-35671" fmla="*/ 1324155 w 2223793"/>
                <a:gd name="connsiteY40-35672" fmla="*/ 7020824 h 7252515"/>
                <a:gd name="connsiteX41-35673" fmla="*/ 1770929 w 2223793"/>
                <a:gd name="connsiteY41-35674" fmla="*/ 7189119 h 7252515"/>
                <a:gd name="connsiteX42-35675" fmla="*/ 2199582 w 2223793"/>
                <a:gd name="connsiteY42-35676" fmla="*/ 7199125 h 7252515"/>
                <a:gd name="connsiteX43-35677" fmla="*/ 2182426 w 2223793"/>
                <a:gd name="connsiteY43-35678" fmla="*/ 7046786 h 7252515"/>
                <a:gd name="connsiteX44-35679" fmla="*/ 1697823 w 2223793"/>
                <a:gd name="connsiteY44-35680" fmla="*/ 6680449 h 7252515"/>
                <a:gd name="connsiteX45-35681" fmla="*/ 1718706 w 2223793"/>
                <a:gd name="connsiteY45-35682" fmla="*/ 6550072 h 7252515"/>
                <a:gd name="connsiteX46-35683" fmla="*/ 1679193 w 2223793"/>
                <a:gd name="connsiteY46-35684" fmla="*/ 6451067 h 7252515"/>
                <a:gd name="connsiteX47-35685" fmla="*/ 1667926 w 2223793"/>
                <a:gd name="connsiteY47-35686" fmla="*/ 6250170 h 7252515"/>
                <a:gd name="connsiteX48-35687" fmla="*/ 1689590 w 2223793"/>
                <a:gd name="connsiteY48-35688" fmla="*/ 5979714 h 7252515"/>
                <a:gd name="connsiteX49-35689" fmla="*/ 1738207 w 2223793"/>
                <a:gd name="connsiteY49-35690" fmla="*/ 5512209 h 7252515"/>
                <a:gd name="connsiteX50-35691" fmla="*/ 1749625 w 2223793"/>
                <a:gd name="connsiteY50-35692" fmla="*/ 5363804 h 7252515"/>
                <a:gd name="connsiteX51-35693" fmla="*/ 1808187 w 2223793"/>
                <a:gd name="connsiteY51-35694" fmla="*/ 5317321 h 7252515"/>
                <a:gd name="connsiteX52-35695" fmla="*/ 1894783 w 2223793"/>
                <a:gd name="connsiteY52-35696" fmla="*/ 5097645 h 7252515"/>
                <a:gd name="connsiteX53-35697" fmla="*/ 1919933 w 2223793"/>
                <a:gd name="connsiteY53-35698" fmla="*/ 4805496 h 7252515"/>
                <a:gd name="connsiteX54-35699" fmla="*/ 1910949 w 2223793"/>
                <a:gd name="connsiteY54-35700" fmla="*/ 4348776 h 7252515"/>
                <a:gd name="connsiteX55-35701" fmla="*/ 1891628 w 2223793"/>
                <a:gd name="connsiteY55-35702" fmla="*/ 3902573 h 7252515"/>
                <a:gd name="connsiteX56-35703" fmla="*/ 1865938 w 2223793"/>
                <a:gd name="connsiteY56-35704" fmla="*/ 3584643 h 7252515"/>
                <a:gd name="connsiteX57-35705" fmla="*/ 2066833 w 2223793"/>
                <a:gd name="connsiteY57-35706" fmla="*/ 2654077 h 7252515"/>
                <a:gd name="connsiteX58-35707" fmla="*/ 2053283 w 2223793"/>
                <a:gd name="connsiteY58-35708" fmla="*/ 2404684 h 7252515"/>
                <a:gd name="connsiteX59-35709" fmla="*/ 1991776 w 2223793"/>
                <a:gd name="connsiteY59-35710" fmla="*/ 1864914 h 7252515"/>
                <a:gd name="connsiteX60-35711" fmla="*/ 1947035 w 2223793"/>
                <a:gd name="connsiteY60-35712" fmla="*/ 1677029 h 7252515"/>
                <a:gd name="connsiteX61-35713" fmla="*/ 1932613 w 2223793"/>
                <a:gd name="connsiteY61-35714" fmla="*/ 1432534 h 7252515"/>
                <a:gd name="connsiteX62-35715" fmla="*/ 1884988 w 2223793"/>
                <a:gd name="connsiteY62-35716" fmla="*/ 1302338 h 7252515"/>
                <a:gd name="connsiteX63-35717" fmla="*/ 1418263 w 2223793"/>
                <a:gd name="connsiteY63-35718" fmla="*/ 1134975 h 7252515"/>
                <a:gd name="connsiteX64-35719" fmla="*/ 1319797 w 2223793"/>
                <a:gd name="connsiteY64-35720" fmla="*/ 1020075 h 7252515"/>
                <a:gd name="connsiteX65-35721" fmla="*/ 1375806 w 2223793"/>
                <a:gd name="connsiteY65-35722" fmla="*/ 821521 h 7252515"/>
                <a:gd name="connsiteX66-35723" fmla="*/ 1443983 w 2223793"/>
                <a:gd name="connsiteY66-35724" fmla="*/ 622909 h 7252515"/>
                <a:gd name="connsiteX67-35725" fmla="*/ 1455492 w 2223793"/>
                <a:gd name="connsiteY67-35726" fmla="*/ 380757 h 7252515"/>
                <a:gd name="connsiteX68-35727" fmla="*/ 1341522 w 2223793"/>
                <a:gd name="connsiteY68-35728" fmla="*/ 143773 h 7252515"/>
                <a:gd name="connsiteX69-35729" fmla="*/ 1074221 w 2223793"/>
                <a:gd name="connsiteY69-35730" fmla="*/ 568 h 7252515"/>
                <a:gd name="connsiteX0-35731" fmla="*/ 1059799 w 2223793"/>
                <a:gd name="connsiteY0-35732" fmla="*/ 683 h 7238207"/>
                <a:gd name="connsiteX1-35733" fmla="*/ 808662 w 2223793"/>
                <a:gd name="connsiteY1-35734" fmla="*/ 119069 h 7238207"/>
                <a:gd name="connsiteX2-35735" fmla="*/ 710799 w 2223793"/>
                <a:gd name="connsiteY2-35736" fmla="*/ 285622 h 7238207"/>
                <a:gd name="connsiteX3-35737" fmla="*/ 698118 w 2223793"/>
                <a:gd name="connsiteY3-35738" fmla="*/ 574857 h 7238207"/>
                <a:gd name="connsiteX4-35739" fmla="*/ 868967 w 2223793"/>
                <a:gd name="connsiteY4-35740" fmla="*/ 885696 h 7238207"/>
                <a:gd name="connsiteX5-35741" fmla="*/ 744872 w 2223793"/>
                <a:gd name="connsiteY5-35742" fmla="*/ 1025957 h 7238207"/>
                <a:gd name="connsiteX6-35743" fmla="*/ 112196 w 2223793"/>
                <a:gd name="connsiteY6-35744" fmla="*/ 1252815 h 7238207"/>
                <a:gd name="connsiteX7-35745" fmla="*/ 10576 w 2223793"/>
                <a:gd name="connsiteY7-35746" fmla="*/ 2197262 h 7238207"/>
                <a:gd name="connsiteX8-35747" fmla="*/ 323759 w 2223793"/>
                <a:gd name="connsiteY8-35748" fmla="*/ 3003192 h 7238207"/>
                <a:gd name="connsiteX9-35749" fmla="*/ 252457 w 2223793"/>
                <a:gd name="connsiteY9-35750" fmla="*/ 3800076 h 7238207"/>
                <a:gd name="connsiteX10-35751" fmla="*/ 387820 w 2223793"/>
                <a:gd name="connsiteY10-35752" fmla="*/ 3970114 h 7238207"/>
                <a:gd name="connsiteX11-35753" fmla="*/ 445301 w 2223793"/>
                <a:gd name="connsiteY11-35754" fmla="*/ 4215149 h 7238207"/>
                <a:gd name="connsiteX12-35755" fmla="*/ 506508 w 2223793"/>
                <a:gd name="connsiteY12-35756" fmla="*/ 4615231 h 7238207"/>
                <a:gd name="connsiteX13-35757" fmla="*/ 515162 w 2223793"/>
                <a:gd name="connsiteY13-35758" fmla="*/ 4779650 h 7238207"/>
                <a:gd name="connsiteX14-35759" fmla="*/ 501248 w 2223793"/>
                <a:gd name="connsiteY14-35760" fmla="*/ 4966573 h 7238207"/>
                <a:gd name="connsiteX15-35761" fmla="*/ 469518 w 2223793"/>
                <a:gd name="connsiteY15-35762" fmla="*/ 5112183 h 7238207"/>
                <a:gd name="connsiteX16-35763" fmla="*/ 393589 w 2223793"/>
                <a:gd name="connsiteY16-35764" fmla="*/ 6139741 h 7238207"/>
                <a:gd name="connsiteX17-35765" fmla="*/ 358974 w 2223793"/>
                <a:gd name="connsiteY17-35766" fmla="*/ 6590030 h 7238207"/>
                <a:gd name="connsiteX18-35767" fmla="*/ 430818 w 2223793"/>
                <a:gd name="connsiteY18-35768" fmla="*/ 6813131 h 7238207"/>
                <a:gd name="connsiteX19-35769" fmla="*/ 377694 w 2223793"/>
                <a:gd name="connsiteY19-35770" fmla="*/ 6968145 h 7238207"/>
                <a:gd name="connsiteX20-35771" fmla="*/ 616090 w 2223793"/>
                <a:gd name="connsiteY20-35772" fmla="*/ 7230218 h 7238207"/>
                <a:gd name="connsiteX21-35773" fmla="*/ 968845 w 2223793"/>
                <a:gd name="connsiteY21-35774" fmla="*/ 7122618 h 7238207"/>
                <a:gd name="connsiteX22-35775" fmla="*/ 735348 w 2223793"/>
                <a:gd name="connsiteY22-35776" fmla="*/ 6830438 h 7238207"/>
                <a:gd name="connsiteX23-35777" fmla="*/ 763652 w 2223793"/>
                <a:gd name="connsiteY23-35778" fmla="*/ 6565481 h 7238207"/>
                <a:gd name="connsiteX24-35779" fmla="*/ 749500 w 2223793"/>
                <a:gd name="connsiteY24-35780" fmla="*/ 6235862 h 7238207"/>
                <a:gd name="connsiteX25-35781" fmla="*/ 867076 w 2223793"/>
                <a:gd name="connsiteY25-35782" fmla="*/ 5474824 h 7238207"/>
                <a:gd name="connsiteX26-35783" fmla="*/ 916593 w 2223793"/>
                <a:gd name="connsiteY26-35784" fmla="*/ 5365932 h 7238207"/>
                <a:gd name="connsiteX27-35785" fmla="*/ 909080 w 2223793"/>
                <a:gd name="connsiteY27-35786" fmla="*/ 5294630 h 7238207"/>
                <a:gd name="connsiteX28-35787" fmla="*/ 982126 w 2223793"/>
                <a:gd name="connsiteY28-35788" fmla="*/ 5197637 h 7238207"/>
                <a:gd name="connsiteX29-35789" fmla="*/ 984140 w 2223793"/>
                <a:gd name="connsiteY29-35790" fmla="*/ 5054762 h 7238207"/>
                <a:gd name="connsiteX30-35791" fmla="*/ 1140295 w 2223793"/>
                <a:gd name="connsiteY30-35792" fmla="*/ 4364065 h 7238207"/>
                <a:gd name="connsiteX31-35793" fmla="*/ 1286926 w 2223793"/>
                <a:gd name="connsiteY31-35794" fmla="*/ 4635662 h 7238207"/>
                <a:gd name="connsiteX32-35795" fmla="*/ 1351588 w 2223793"/>
                <a:gd name="connsiteY32-35796" fmla="*/ 4865734 h 7238207"/>
                <a:gd name="connsiteX33-35797" fmla="*/ 1321000 w 2223793"/>
                <a:gd name="connsiteY33-35798" fmla="*/ 4959572 h 7238207"/>
                <a:gd name="connsiteX34-35799" fmla="*/ 1364869 w 2223793"/>
                <a:gd name="connsiteY34-35800" fmla="*/ 5098901 h 7238207"/>
                <a:gd name="connsiteX35-35801" fmla="*/ 1272774 w 2223793"/>
                <a:gd name="connsiteY35-35802" fmla="*/ 5539936 h 7238207"/>
                <a:gd name="connsiteX36-35803" fmla="*/ 1273796 w 2223793"/>
                <a:gd name="connsiteY36-35804" fmla="*/ 6345956 h 7238207"/>
                <a:gd name="connsiteX37-35805" fmla="*/ 1346961 w 2223793"/>
                <a:gd name="connsiteY37-35806" fmla="*/ 6525969 h 7238207"/>
                <a:gd name="connsiteX38-35807" fmla="*/ 1296181 w 2223793"/>
                <a:gd name="connsiteY38-35808" fmla="*/ 6727406 h 7238207"/>
                <a:gd name="connsiteX39-35809" fmla="*/ 1314359 w 2223793"/>
                <a:gd name="connsiteY39-35810" fmla="*/ 6813732 h 7238207"/>
                <a:gd name="connsiteX40-35811" fmla="*/ 1324155 w 2223793"/>
                <a:gd name="connsiteY40-35812" fmla="*/ 7006516 h 7238207"/>
                <a:gd name="connsiteX41-35813" fmla="*/ 1770929 w 2223793"/>
                <a:gd name="connsiteY41-35814" fmla="*/ 7174811 h 7238207"/>
                <a:gd name="connsiteX42-35815" fmla="*/ 2199582 w 2223793"/>
                <a:gd name="connsiteY42-35816" fmla="*/ 7184817 h 7238207"/>
                <a:gd name="connsiteX43-35817" fmla="*/ 2182426 w 2223793"/>
                <a:gd name="connsiteY43-35818" fmla="*/ 7032478 h 7238207"/>
                <a:gd name="connsiteX44-35819" fmla="*/ 1697823 w 2223793"/>
                <a:gd name="connsiteY44-35820" fmla="*/ 6666141 h 7238207"/>
                <a:gd name="connsiteX45-35821" fmla="*/ 1718706 w 2223793"/>
                <a:gd name="connsiteY45-35822" fmla="*/ 6535764 h 7238207"/>
                <a:gd name="connsiteX46-35823" fmla="*/ 1679193 w 2223793"/>
                <a:gd name="connsiteY46-35824" fmla="*/ 6436759 h 7238207"/>
                <a:gd name="connsiteX47-35825" fmla="*/ 1667926 w 2223793"/>
                <a:gd name="connsiteY47-35826" fmla="*/ 6235862 h 7238207"/>
                <a:gd name="connsiteX48-35827" fmla="*/ 1689590 w 2223793"/>
                <a:gd name="connsiteY48-35828" fmla="*/ 5965406 h 7238207"/>
                <a:gd name="connsiteX49-35829" fmla="*/ 1738207 w 2223793"/>
                <a:gd name="connsiteY49-35830" fmla="*/ 5497901 h 7238207"/>
                <a:gd name="connsiteX50-35831" fmla="*/ 1749625 w 2223793"/>
                <a:gd name="connsiteY50-35832" fmla="*/ 5349496 h 7238207"/>
                <a:gd name="connsiteX51-35833" fmla="*/ 1808187 w 2223793"/>
                <a:gd name="connsiteY51-35834" fmla="*/ 5303013 h 7238207"/>
                <a:gd name="connsiteX52-35835" fmla="*/ 1894783 w 2223793"/>
                <a:gd name="connsiteY52-35836" fmla="*/ 5083337 h 7238207"/>
                <a:gd name="connsiteX53-35837" fmla="*/ 1919933 w 2223793"/>
                <a:gd name="connsiteY53-35838" fmla="*/ 4791188 h 7238207"/>
                <a:gd name="connsiteX54-35839" fmla="*/ 1910949 w 2223793"/>
                <a:gd name="connsiteY54-35840" fmla="*/ 4334468 h 7238207"/>
                <a:gd name="connsiteX55-35841" fmla="*/ 1891628 w 2223793"/>
                <a:gd name="connsiteY55-35842" fmla="*/ 3888265 h 7238207"/>
                <a:gd name="connsiteX56-35843" fmla="*/ 1865938 w 2223793"/>
                <a:gd name="connsiteY56-35844" fmla="*/ 3570335 h 7238207"/>
                <a:gd name="connsiteX57-35845" fmla="*/ 2066833 w 2223793"/>
                <a:gd name="connsiteY57-35846" fmla="*/ 2639769 h 7238207"/>
                <a:gd name="connsiteX58-35847" fmla="*/ 2053283 w 2223793"/>
                <a:gd name="connsiteY58-35848" fmla="*/ 2390376 h 7238207"/>
                <a:gd name="connsiteX59-35849" fmla="*/ 1991776 w 2223793"/>
                <a:gd name="connsiteY59-35850" fmla="*/ 1850606 h 7238207"/>
                <a:gd name="connsiteX60-35851" fmla="*/ 1947035 w 2223793"/>
                <a:gd name="connsiteY60-35852" fmla="*/ 1662721 h 7238207"/>
                <a:gd name="connsiteX61-35853" fmla="*/ 1932613 w 2223793"/>
                <a:gd name="connsiteY61-35854" fmla="*/ 1418226 h 7238207"/>
                <a:gd name="connsiteX62-35855" fmla="*/ 1884988 w 2223793"/>
                <a:gd name="connsiteY62-35856" fmla="*/ 1288030 h 7238207"/>
                <a:gd name="connsiteX63-35857" fmla="*/ 1418263 w 2223793"/>
                <a:gd name="connsiteY63-35858" fmla="*/ 1120667 h 7238207"/>
                <a:gd name="connsiteX64-35859" fmla="*/ 1319797 w 2223793"/>
                <a:gd name="connsiteY64-35860" fmla="*/ 1005767 h 7238207"/>
                <a:gd name="connsiteX65-35861" fmla="*/ 1375806 w 2223793"/>
                <a:gd name="connsiteY65-35862" fmla="*/ 807213 h 7238207"/>
                <a:gd name="connsiteX66-35863" fmla="*/ 1443983 w 2223793"/>
                <a:gd name="connsiteY66-35864" fmla="*/ 608601 h 7238207"/>
                <a:gd name="connsiteX67-35865" fmla="*/ 1455492 w 2223793"/>
                <a:gd name="connsiteY67-35866" fmla="*/ 366449 h 7238207"/>
                <a:gd name="connsiteX68-35867" fmla="*/ 1341522 w 2223793"/>
                <a:gd name="connsiteY68-35868" fmla="*/ 129465 h 7238207"/>
                <a:gd name="connsiteX69-35869" fmla="*/ 1059799 w 2223793"/>
                <a:gd name="connsiteY69-35870" fmla="*/ 683 h 7238207"/>
                <a:gd name="connsiteX0-35871" fmla="*/ 1059799 w 2223793"/>
                <a:gd name="connsiteY0-35872" fmla="*/ 632 h 7238156"/>
                <a:gd name="connsiteX1-35873" fmla="*/ 808662 w 2223793"/>
                <a:gd name="connsiteY1-35874" fmla="*/ 119018 h 7238156"/>
                <a:gd name="connsiteX2-35875" fmla="*/ 710799 w 2223793"/>
                <a:gd name="connsiteY2-35876" fmla="*/ 285571 h 7238156"/>
                <a:gd name="connsiteX3-35877" fmla="*/ 698118 w 2223793"/>
                <a:gd name="connsiteY3-35878" fmla="*/ 574806 h 7238156"/>
                <a:gd name="connsiteX4-35879" fmla="*/ 868967 w 2223793"/>
                <a:gd name="connsiteY4-35880" fmla="*/ 885645 h 7238156"/>
                <a:gd name="connsiteX5-35881" fmla="*/ 744872 w 2223793"/>
                <a:gd name="connsiteY5-35882" fmla="*/ 1025906 h 7238156"/>
                <a:gd name="connsiteX6-35883" fmla="*/ 112196 w 2223793"/>
                <a:gd name="connsiteY6-35884" fmla="*/ 1252764 h 7238156"/>
                <a:gd name="connsiteX7-35885" fmla="*/ 10576 w 2223793"/>
                <a:gd name="connsiteY7-35886" fmla="*/ 2197211 h 7238156"/>
                <a:gd name="connsiteX8-35887" fmla="*/ 323759 w 2223793"/>
                <a:gd name="connsiteY8-35888" fmla="*/ 3003141 h 7238156"/>
                <a:gd name="connsiteX9-35889" fmla="*/ 252457 w 2223793"/>
                <a:gd name="connsiteY9-35890" fmla="*/ 3800025 h 7238156"/>
                <a:gd name="connsiteX10-35891" fmla="*/ 387820 w 2223793"/>
                <a:gd name="connsiteY10-35892" fmla="*/ 3970063 h 7238156"/>
                <a:gd name="connsiteX11-35893" fmla="*/ 445301 w 2223793"/>
                <a:gd name="connsiteY11-35894" fmla="*/ 4215098 h 7238156"/>
                <a:gd name="connsiteX12-35895" fmla="*/ 506508 w 2223793"/>
                <a:gd name="connsiteY12-35896" fmla="*/ 4615180 h 7238156"/>
                <a:gd name="connsiteX13-35897" fmla="*/ 515162 w 2223793"/>
                <a:gd name="connsiteY13-35898" fmla="*/ 4779599 h 7238156"/>
                <a:gd name="connsiteX14-35899" fmla="*/ 501248 w 2223793"/>
                <a:gd name="connsiteY14-35900" fmla="*/ 4966522 h 7238156"/>
                <a:gd name="connsiteX15-35901" fmla="*/ 469518 w 2223793"/>
                <a:gd name="connsiteY15-35902" fmla="*/ 5112132 h 7238156"/>
                <a:gd name="connsiteX16-35903" fmla="*/ 393589 w 2223793"/>
                <a:gd name="connsiteY16-35904" fmla="*/ 6139690 h 7238156"/>
                <a:gd name="connsiteX17-35905" fmla="*/ 358974 w 2223793"/>
                <a:gd name="connsiteY17-35906" fmla="*/ 6589979 h 7238156"/>
                <a:gd name="connsiteX18-35907" fmla="*/ 430818 w 2223793"/>
                <a:gd name="connsiteY18-35908" fmla="*/ 6813080 h 7238156"/>
                <a:gd name="connsiteX19-35909" fmla="*/ 377694 w 2223793"/>
                <a:gd name="connsiteY19-35910" fmla="*/ 6968094 h 7238156"/>
                <a:gd name="connsiteX20-35911" fmla="*/ 616090 w 2223793"/>
                <a:gd name="connsiteY20-35912" fmla="*/ 7230167 h 7238156"/>
                <a:gd name="connsiteX21-35913" fmla="*/ 968845 w 2223793"/>
                <a:gd name="connsiteY21-35914" fmla="*/ 7122567 h 7238156"/>
                <a:gd name="connsiteX22-35915" fmla="*/ 735348 w 2223793"/>
                <a:gd name="connsiteY22-35916" fmla="*/ 6830387 h 7238156"/>
                <a:gd name="connsiteX23-35917" fmla="*/ 763652 w 2223793"/>
                <a:gd name="connsiteY23-35918" fmla="*/ 6565430 h 7238156"/>
                <a:gd name="connsiteX24-35919" fmla="*/ 749500 w 2223793"/>
                <a:gd name="connsiteY24-35920" fmla="*/ 6235811 h 7238156"/>
                <a:gd name="connsiteX25-35921" fmla="*/ 867076 w 2223793"/>
                <a:gd name="connsiteY25-35922" fmla="*/ 5474773 h 7238156"/>
                <a:gd name="connsiteX26-35923" fmla="*/ 916593 w 2223793"/>
                <a:gd name="connsiteY26-35924" fmla="*/ 5365881 h 7238156"/>
                <a:gd name="connsiteX27-35925" fmla="*/ 909080 w 2223793"/>
                <a:gd name="connsiteY27-35926" fmla="*/ 5294579 h 7238156"/>
                <a:gd name="connsiteX28-35927" fmla="*/ 982126 w 2223793"/>
                <a:gd name="connsiteY28-35928" fmla="*/ 5197586 h 7238156"/>
                <a:gd name="connsiteX29-35929" fmla="*/ 984140 w 2223793"/>
                <a:gd name="connsiteY29-35930" fmla="*/ 5054711 h 7238156"/>
                <a:gd name="connsiteX30-35931" fmla="*/ 1140295 w 2223793"/>
                <a:gd name="connsiteY30-35932" fmla="*/ 4364014 h 7238156"/>
                <a:gd name="connsiteX31-35933" fmla="*/ 1286926 w 2223793"/>
                <a:gd name="connsiteY31-35934" fmla="*/ 4635611 h 7238156"/>
                <a:gd name="connsiteX32-35935" fmla="*/ 1351588 w 2223793"/>
                <a:gd name="connsiteY32-35936" fmla="*/ 4865683 h 7238156"/>
                <a:gd name="connsiteX33-35937" fmla="*/ 1321000 w 2223793"/>
                <a:gd name="connsiteY33-35938" fmla="*/ 4959521 h 7238156"/>
                <a:gd name="connsiteX34-35939" fmla="*/ 1364869 w 2223793"/>
                <a:gd name="connsiteY34-35940" fmla="*/ 5098850 h 7238156"/>
                <a:gd name="connsiteX35-35941" fmla="*/ 1272774 w 2223793"/>
                <a:gd name="connsiteY35-35942" fmla="*/ 5539885 h 7238156"/>
                <a:gd name="connsiteX36-35943" fmla="*/ 1273796 w 2223793"/>
                <a:gd name="connsiteY36-35944" fmla="*/ 6345905 h 7238156"/>
                <a:gd name="connsiteX37-35945" fmla="*/ 1346961 w 2223793"/>
                <a:gd name="connsiteY37-35946" fmla="*/ 6525918 h 7238156"/>
                <a:gd name="connsiteX38-35947" fmla="*/ 1296181 w 2223793"/>
                <a:gd name="connsiteY38-35948" fmla="*/ 6727355 h 7238156"/>
                <a:gd name="connsiteX39-35949" fmla="*/ 1314359 w 2223793"/>
                <a:gd name="connsiteY39-35950" fmla="*/ 6813681 h 7238156"/>
                <a:gd name="connsiteX40-35951" fmla="*/ 1324155 w 2223793"/>
                <a:gd name="connsiteY40-35952" fmla="*/ 7006465 h 7238156"/>
                <a:gd name="connsiteX41-35953" fmla="*/ 1770929 w 2223793"/>
                <a:gd name="connsiteY41-35954" fmla="*/ 7174760 h 7238156"/>
                <a:gd name="connsiteX42-35955" fmla="*/ 2199582 w 2223793"/>
                <a:gd name="connsiteY42-35956" fmla="*/ 7184766 h 7238156"/>
                <a:gd name="connsiteX43-35957" fmla="*/ 2182426 w 2223793"/>
                <a:gd name="connsiteY43-35958" fmla="*/ 7032427 h 7238156"/>
                <a:gd name="connsiteX44-35959" fmla="*/ 1697823 w 2223793"/>
                <a:gd name="connsiteY44-35960" fmla="*/ 6666090 h 7238156"/>
                <a:gd name="connsiteX45-35961" fmla="*/ 1718706 w 2223793"/>
                <a:gd name="connsiteY45-35962" fmla="*/ 6535713 h 7238156"/>
                <a:gd name="connsiteX46-35963" fmla="*/ 1679193 w 2223793"/>
                <a:gd name="connsiteY46-35964" fmla="*/ 6436708 h 7238156"/>
                <a:gd name="connsiteX47-35965" fmla="*/ 1667926 w 2223793"/>
                <a:gd name="connsiteY47-35966" fmla="*/ 6235811 h 7238156"/>
                <a:gd name="connsiteX48-35967" fmla="*/ 1689590 w 2223793"/>
                <a:gd name="connsiteY48-35968" fmla="*/ 5965355 h 7238156"/>
                <a:gd name="connsiteX49-35969" fmla="*/ 1738207 w 2223793"/>
                <a:gd name="connsiteY49-35970" fmla="*/ 5497850 h 7238156"/>
                <a:gd name="connsiteX50-35971" fmla="*/ 1749625 w 2223793"/>
                <a:gd name="connsiteY50-35972" fmla="*/ 5349445 h 7238156"/>
                <a:gd name="connsiteX51-35973" fmla="*/ 1808187 w 2223793"/>
                <a:gd name="connsiteY51-35974" fmla="*/ 5302962 h 7238156"/>
                <a:gd name="connsiteX52-35975" fmla="*/ 1894783 w 2223793"/>
                <a:gd name="connsiteY52-35976" fmla="*/ 5083286 h 7238156"/>
                <a:gd name="connsiteX53-35977" fmla="*/ 1919933 w 2223793"/>
                <a:gd name="connsiteY53-35978" fmla="*/ 4791137 h 7238156"/>
                <a:gd name="connsiteX54-35979" fmla="*/ 1910949 w 2223793"/>
                <a:gd name="connsiteY54-35980" fmla="*/ 4334417 h 7238156"/>
                <a:gd name="connsiteX55-35981" fmla="*/ 1891628 w 2223793"/>
                <a:gd name="connsiteY55-35982" fmla="*/ 3888214 h 7238156"/>
                <a:gd name="connsiteX56-35983" fmla="*/ 1865938 w 2223793"/>
                <a:gd name="connsiteY56-35984" fmla="*/ 3570284 h 7238156"/>
                <a:gd name="connsiteX57-35985" fmla="*/ 2066833 w 2223793"/>
                <a:gd name="connsiteY57-35986" fmla="*/ 2639718 h 7238156"/>
                <a:gd name="connsiteX58-35987" fmla="*/ 2053283 w 2223793"/>
                <a:gd name="connsiteY58-35988" fmla="*/ 2390325 h 7238156"/>
                <a:gd name="connsiteX59-35989" fmla="*/ 1991776 w 2223793"/>
                <a:gd name="connsiteY59-35990" fmla="*/ 1850555 h 7238156"/>
                <a:gd name="connsiteX60-35991" fmla="*/ 1947035 w 2223793"/>
                <a:gd name="connsiteY60-35992" fmla="*/ 1662670 h 7238156"/>
                <a:gd name="connsiteX61-35993" fmla="*/ 1932613 w 2223793"/>
                <a:gd name="connsiteY61-35994" fmla="*/ 1418175 h 7238156"/>
                <a:gd name="connsiteX62-35995" fmla="*/ 1884988 w 2223793"/>
                <a:gd name="connsiteY62-35996" fmla="*/ 1287979 h 7238156"/>
                <a:gd name="connsiteX63-35997" fmla="*/ 1418263 w 2223793"/>
                <a:gd name="connsiteY63-35998" fmla="*/ 1120616 h 7238156"/>
                <a:gd name="connsiteX64-35999" fmla="*/ 1319797 w 2223793"/>
                <a:gd name="connsiteY64-36000" fmla="*/ 1005716 h 7238156"/>
                <a:gd name="connsiteX65-36001" fmla="*/ 1375806 w 2223793"/>
                <a:gd name="connsiteY65-36002" fmla="*/ 807162 h 7238156"/>
                <a:gd name="connsiteX66-36003" fmla="*/ 1443983 w 2223793"/>
                <a:gd name="connsiteY66-36004" fmla="*/ 608550 h 7238156"/>
                <a:gd name="connsiteX67-36005" fmla="*/ 1455492 w 2223793"/>
                <a:gd name="connsiteY67-36006" fmla="*/ 366398 h 7238156"/>
                <a:gd name="connsiteX68-36007" fmla="*/ 1379021 w 2223793"/>
                <a:gd name="connsiteY68-36008" fmla="*/ 135183 h 7238156"/>
                <a:gd name="connsiteX69-36009" fmla="*/ 1059799 w 2223793"/>
                <a:gd name="connsiteY69-36010" fmla="*/ 632 h 7238156"/>
                <a:gd name="connsiteX0-36011" fmla="*/ 1059799 w 2223793"/>
                <a:gd name="connsiteY0-36012" fmla="*/ 551 h 7238075"/>
                <a:gd name="connsiteX1-36013" fmla="*/ 808662 w 2223793"/>
                <a:gd name="connsiteY1-36014" fmla="*/ 118937 h 7238075"/>
                <a:gd name="connsiteX2-36015" fmla="*/ 710799 w 2223793"/>
                <a:gd name="connsiteY2-36016" fmla="*/ 285490 h 7238075"/>
                <a:gd name="connsiteX3-36017" fmla="*/ 698118 w 2223793"/>
                <a:gd name="connsiteY3-36018" fmla="*/ 574725 h 7238075"/>
                <a:gd name="connsiteX4-36019" fmla="*/ 868967 w 2223793"/>
                <a:gd name="connsiteY4-36020" fmla="*/ 885564 h 7238075"/>
                <a:gd name="connsiteX5-36021" fmla="*/ 744872 w 2223793"/>
                <a:gd name="connsiteY5-36022" fmla="*/ 1025825 h 7238075"/>
                <a:gd name="connsiteX6-36023" fmla="*/ 112196 w 2223793"/>
                <a:gd name="connsiteY6-36024" fmla="*/ 1252683 h 7238075"/>
                <a:gd name="connsiteX7-36025" fmla="*/ 10576 w 2223793"/>
                <a:gd name="connsiteY7-36026" fmla="*/ 2197130 h 7238075"/>
                <a:gd name="connsiteX8-36027" fmla="*/ 323759 w 2223793"/>
                <a:gd name="connsiteY8-36028" fmla="*/ 3003060 h 7238075"/>
                <a:gd name="connsiteX9-36029" fmla="*/ 252457 w 2223793"/>
                <a:gd name="connsiteY9-36030" fmla="*/ 3799944 h 7238075"/>
                <a:gd name="connsiteX10-36031" fmla="*/ 387820 w 2223793"/>
                <a:gd name="connsiteY10-36032" fmla="*/ 3969982 h 7238075"/>
                <a:gd name="connsiteX11-36033" fmla="*/ 445301 w 2223793"/>
                <a:gd name="connsiteY11-36034" fmla="*/ 4215017 h 7238075"/>
                <a:gd name="connsiteX12-36035" fmla="*/ 506508 w 2223793"/>
                <a:gd name="connsiteY12-36036" fmla="*/ 4615099 h 7238075"/>
                <a:gd name="connsiteX13-36037" fmla="*/ 515162 w 2223793"/>
                <a:gd name="connsiteY13-36038" fmla="*/ 4779518 h 7238075"/>
                <a:gd name="connsiteX14-36039" fmla="*/ 501248 w 2223793"/>
                <a:gd name="connsiteY14-36040" fmla="*/ 4966441 h 7238075"/>
                <a:gd name="connsiteX15-36041" fmla="*/ 469518 w 2223793"/>
                <a:gd name="connsiteY15-36042" fmla="*/ 5112051 h 7238075"/>
                <a:gd name="connsiteX16-36043" fmla="*/ 393589 w 2223793"/>
                <a:gd name="connsiteY16-36044" fmla="*/ 6139609 h 7238075"/>
                <a:gd name="connsiteX17-36045" fmla="*/ 358974 w 2223793"/>
                <a:gd name="connsiteY17-36046" fmla="*/ 6589898 h 7238075"/>
                <a:gd name="connsiteX18-36047" fmla="*/ 430818 w 2223793"/>
                <a:gd name="connsiteY18-36048" fmla="*/ 6812999 h 7238075"/>
                <a:gd name="connsiteX19-36049" fmla="*/ 377694 w 2223793"/>
                <a:gd name="connsiteY19-36050" fmla="*/ 6968013 h 7238075"/>
                <a:gd name="connsiteX20-36051" fmla="*/ 616090 w 2223793"/>
                <a:gd name="connsiteY20-36052" fmla="*/ 7230086 h 7238075"/>
                <a:gd name="connsiteX21-36053" fmla="*/ 968845 w 2223793"/>
                <a:gd name="connsiteY21-36054" fmla="*/ 7122486 h 7238075"/>
                <a:gd name="connsiteX22-36055" fmla="*/ 735348 w 2223793"/>
                <a:gd name="connsiteY22-36056" fmla="*/ 6830306 h 7238075"/>
                <a:gd name="connsiteX23-36057" fmla="*/ 763652 w 2223793"/>
                <a:gd name="connsiteY23-36058" fmla="*/ 6565349 h 7238075"/>
                <a:gd name="connsiteX24-36059" fmla="*/ 749500 w 2223793"/>
                <a:gd name="connsiteY24-36060" fmla="*/ 6235730 h 7238075"/>
                <a:gd name="connsiteX25-36061" fmla="*/ 867076 w 2223793"/>
                <a:gd name="connsiteY25-36062" fmla="*/ 5474692 h 7238075"/>
                <a:gd name="connsiteX26-36063" fmla="*/ 916593 w 2223793"/>
                <a:gd name="connsiteY26-36064" fmla="*/ 5365800 h 7238075"/>
                <a:gd name="connsiteX27-36065" fmla="*/ 909080 w 2223793"/>
                <a:gd name="connsiteY27-36066" fmla="*/ 5294498 h 7238075"/>
                <a:gd name="connsiteX28-36067" fmla="*/ 982126 w 2223793"/>
                <a:gd name="connsiteY28-36068" fmla="*/ 5197505 h 7238075"/>
                <a:gd name="connsiteX29-36069" fmla="*/ 984140 w 2223793"/>
                <a:gd name="connsiteY29-36070" fmla="*/ 5054630 h 7238075"/>
                <a:gd name="connsiteX30-36071" fmla="*/ 1140295 w 2223793"/>
                <a:gd name="connsiteY30-36072" fmla="*/ 4363933 h 7238075"/>
                <a:gd name="connsiteX31-36073" fmla="*/ 1286926 w 2223793"/>
                <a:gd name="connsiteY31-36074" fmla="*/ 4635530 h 7238075"/>
                <a:gd name="connsiteX32-36075" fmla="*/ 1351588 w 2223793"/>
                <a:gd name="connsiteY32-36076" fmla="*/ 4865602 h 7238075"/>
                <a:gd name="connsiteX33-36077" fmla="*/ 1321000 w 2223793"/>
                <a:gd name="connsiteY33-36078" fmla="*/ 4959440 h 7238075"/>
                <a:gd name="connsiteX34-36079" fmla="*/ 1364869 w 2223793"/>
                <a:gd name="connsiteY34-36080" fmla="*/ 5098769 h 7238075"/>
                <a:gd name="connsiteX35-36081" fmla="*/ 1272774 w 2223793"/>
                <a:gd name="connsiteY35-36082" fmla="*/ 5539804 h 7238075"/>
                <a:gd name="connsiteX36-36083" fmla="*/ 1273796 w 2223793"/>
                <a:gd name="connsiteY36-36084" fmla="*/ 6345824 h 7238075"/>
                <a:gd name="connsiteX37-36085" fmla="*/ 1346961 w 2223793"/>
                <a:gd name="connsiteY37-36086" fmla="*/ 6525837 h 7238075"/>
                <a:gd name="connsiteX38-36087" fmla="*/ 1296181 w 2223793"/>
                <a:gd name="connsiteY38-36088" fmla="*/ 6727274 h 7238075"/>
                <a:gd name="connsiteX39-36089" fmla="*/ 1314359 w 2223793"/>
                <a:gd name="connsiteY39-36090" fmla="*/ 6813600 h 7238075"/>
                <a:gd name="connsiteX40-36091" fmla="*/ 1324155 w 2223793"/>
                <a:gd name="connsiteY40-36092" fmla="*/ 7006384 h 7238075"/>
                <a:gd name="connsiteX41-36093" fmla="*/ 1770929 w 2223793"/>
                <a:gd name="connsiteY41-36094" fmla="*/ 7174679 h 7238075"/>
                <a:gd name="connsiteX42-36095" fmla="*/ 2199582 w 2223793"/>
                <a:gd name="connsiteY42-36096" fmla="*/ 7184685 h 7238075"/>
                <a:gd name="connsiteX43-36097" fmla="*/ 2182426 w 2223793"/>
                <a:gd name="connsiteY43-36098" fmla="*/ 7032346 h 7238075"/>
                <a:gd name="connsiteX44-36099" fmla="*/ 1697823 w 2223793"/>
                <a:gd name="connsiteY44-36100" fmla="*/ 6666009 h 7238075"/>
                <a:gd name="connsiteX45-36101" fmla="*/ 1718706 w 2223793"/>
                <a:gd name="connsiteY45-36102" fmla="*/ 6535632 h 7238075"/>
                <a:gd name="connsiteX46-36103" fmla="*/ 1679193 w 2223793"/>
                <a:gd name="connsiteY46-36104" fmla="*/ 6436627 h 7238075"/>
                <a:gd name="connsiteX47-36105" fmla="*/ 1667926 w 2223793"/>
                <a:gd name="connsiteY47-36106" fmla="*/ 6235730 h 7238075"/>
                <a:gd name="connsiteX48-36107" fmla="*/ 1689590 w 2223793"/>
                <a:gd name="connsiteY48-36108" fmla="*/ 5965274 h 7238075"/>
                <a:gd name="connsiteX49-36109" fmla="*/ 1738207 w 2223793"/>
                <a:gd name="connsiteY49-36110" fmla="*/ 5497769 h 7238075"/>
                <a:gd name="connsiteX50-36111" fmla="*/ 1749625 w 2223793"/>
                <a:gd name="connsiteY50-36112" fmla="*/ 5349364 h 7238075"/>
                <a:gd name="connsiteX51-36113" fmla="*/ 1808187 w 2223793"/>
                <a:gd name="connsiteY51-36114" fmla="*/ 5302881 h 7238075"/>
                <a:gd name="connsiteX52-36115" fmla="*/ 1894783 w 2223793"/>
                <a:gd name="connsiteY52-36116" fmla="*/ 5083205 h 7238075"/>
                <a:gd name="connsiteX53-36117" fmla="*/ 1919933 w 2223793"/>
                <a:gd name="connsiteY53-36118" fmla="*/ 4791056 h 7238075"/>
                <a:gd name="connsiteX54-36119" fmla="*/ 1910949 w 2223793"/>
                <a:gd name="connsiteY54-36120" fmla="*/ 4334336 h 7238075"/>
                <a:gd name="connsiteX55-36121" fmla="*/ 1891628 w 2223793"/>
                <a:gd name="connsiteY55-36122" fmla="*/ 3888133 h 7238075"/>
                <a:gd name="connsiteX56-36123" fmla="*/ 1865938 w 2223793"/>
                <a:gd name="connsiteY56-36124" fmla="*/ 3570203 h 7238075"/>
                <a:gd name="connsiteX57-36125" fmla="*/ 2066833 w 2223793"/>
                <a:gd name="connsiteY57-36126" fmla="*/ 2639637 h 7238075"/>
                <a:gd name="connsiteX58-36127" fmla="*/ 2053283 w 2223793"/>
                <a:gd name="connsiteY58-36128" fmla="*/ 2390244 h 7238075"/>
                <a:gd name="connsiteX59-36129" fmla="*/ 1991776 w 2223793"/>
                <a:gd name="connsiteY59-36130" fmla="*/ 1850474 h 7238075"/>
                <a:gd name="connsiteX60-36131" fmla="*/ 1947035 w 2223793"/>
                <a:gd name="connsiteY60-36132" fmla="*/ 1662589 h 7238075"/>
                <a:gd name="connsiteX61-36133" fmla="*/ 1932613 w 2223793"/>
                <a:gd name="connsiteY61-36134" fmla="*/ 1418094 h 7238075"/>
                <a:gd name="connsiteX62-36135" fmla="*/ 1884988 w 2223793"/>
                <a:gd name="connsiteY62-36136" fmla="*/ 1287898 h 7238075"/>
                <a:gd name="connsiteX63-36137" fmla="*/ 1418263 w 2223793"/>
                <a:gd name="connsiteY63-36138" fmla="*/ 1120535 h 7238075"/>
                <a:gd name="connsiteX64-36139" fmla="*/ 1319797 w 2223793"/>
                <a:gd name="connsiteY64-36140" fmla="*/ 1005635 h 7238075"/>
                <a:gd name="connsiteX65-36141" fmla="*/ 1375806 w 2223793"/>
                <a:gd name="connsiteY65-36142" fmla="*/ 807081 h 7238075"/>
                <a:gd name="connsiteX66-36143" fmla="*/ 1443983 w 2223793"/>
                <a:gd name="connsiteY66-36144" fmla="*/ 608469 h 7238075"/>
                <a:gd name="connsiteX67-36145" fmla="*/ 1455492 w 2223793"/>
                <a:gd name="connsiteY67-36146" fmla="*/ 366317 h 7238075"/>
                <a:gd name="connsiteX68-36147" fmla="*/ 1373252 w 2223793"/>
                <a:gd name="connsiteY68-36148" fmla="*/ 146640 h 7238075"/>
                <a:gd name="connsiteX69-36149" fmla="*/ 1059799 w 2223793"/>
                <a:gd name="connsiteY69-36150" fmla="*/ 551 h 7238075"/>
                <a:gd name="connsiteX0-36151" fmla="*/ 1059799 w 2223793"/>
                <a:gd name="connsiteY0-36152" fmla="*/ 551 h 7238075"/>
                <a:gd name="connsiteX1-36153" fmla="*/ 808662 w 2223793"/>
                <a:gd name="connsiteY1-36154" fmla="*/ 118937 h 7238075"/>
                <a:gd name="connsiteX2-36155" fmla="*/ 710799 w 2223793"/>
                <a:gd name="connsiteY2-36156" fmla="*/ 285490 h 7238075"/>
                <a:gd name="connsiteX3-36157" fmla="*/ 698118 w 2223793"/>
                <a:gd name="connsiteY3-36158" fmla="*/ 574725 h 7238075"/>
                <a:gd name="connsiteX4-36159" fmla="*/ 868967 w 2223793"/>
                <a:gd name="connsiteY4-36160" fmla="*/ 885564 h 7238075"/>
                <a:gd name="connsiteX5-36161" fmla="*/ 744872 w 2223793"/>
                <a:gd name="connsiteY5-36162" fmla="*/ 1025825 h 7238075"/>
                <a:gd name="connsiteX6-36163" fmla="*/ 112196 w 2223793"/>
                <a:gd name="connsiteY6-36164" fmla="*/ 1252683 h 7238075"/>
                <a:gd name="connsiteX7-36165" fmla="*/ 10576 w 2223793"/>
                <a:gd name="connsiteY7-36166" fmla="*/ 2197130 h 7238075"/>
                <a:gd name="connsiteX8-36167" fmla="*/ 323759 w 2223793"/>
                <a:gd name="connsiteY8-36168" fmla="*/ 3003060 h 7238075"/>
                <a:gd name="connsiteX9-36169" fmla="*/ 252457 w 2223793"/>
                <a:gd name="connsiteY9-36170" fmla="*/ 3799944 h 7238075"/>
                <a:gd name="connsiteX10-36171" fmla="*/ 387820 w 2223793"/>
                <a:gd name="connsiteY10-36172" fmla="*/ 3969982 h 7238075"/>
                <a:gd name="connsiteX11-36173" fmla="*/ 445301 w 2223793"/>
                <a:gd name="connsiteY11-36174" fmla="*/ 4215017 h 7238075"/>
                <a:gd name="connsiteX12-36175" fmla="*/ 506508 w 2223793"/>
                <a:gd name="connsiteY12-36176" fmla="*/ 4615099 h 7238075"/>
                <a:gd name="connsiteX13-36177" fmla="*/ 515162 w 2223793"/>
                <a:gd name="connsiteY13-36178" fmla="*/ 4779518 h 7238075"/>
                <a:gd name="connsiteX14-36179" fmla="*/ 501248 w 2223793"/>
                <a:gd name="connsiteY14-36180" fmla="*/ 4966441 h 7238075"/>
                <a:gd name="connsiteX15-36181" fmla="*/ 469518 w 2223793"/>
                <a:gd name="connsiteY15-36182" fmla="*/ 5112051 h 7238075"/>
                <a:gd name="connsiteX16-36183" fmla="*/ 393589 w 2223793"/>
                <a:gd name="connsiteY16-36184" fmla="*/ 6139609 h 7238075"/>
                <a:gd name="connsiteX17-36185" fmla="*/ 358974 w 2223793"/>
                <a:gd name="connsiteY17-36186" fmla="*/ 6589898 h 7238075"/>
                <a:gd name="connsiteX18-36187" fmla="*/ 430818 w 2223793"/>
                <a:gd name="connsiteY18-36188" fmla="*/ 6812999 h 7238075"/>
                <a:gd name="connsiteX19-36189" fmla="*/ 377694 w 2223793"/>
                <a:gd name="connsiteY19-36190" fmla="*/ 6968013 h 7238075"/>
                <a:gd name="connsiteX20-36191" fmla="*/ 616090 w 2223793"/>
                <a:gd name="connsiteY20-36192" fmla="*/ 7230086 h 7238075"/>
                <a:gd name="connsiteX21-36193" fmla="*/ 968845 w 2223793"/>
                <a:gd name="connsiteY21-36194" fmla="*/ 7122486 h 7238075"/>
                <a:gd name="connsiteX22-36195" fmla="*/ 735348 w 2223793"/>
                <a:gd name="connsiteY22-36196" fmla="*/ 6830306 h 7238075"/>
                <a:gd name="connsiteX23-36197" fmla="*/ 763652 w 2223793"/>
                <a:gd name="connsiteY23-36198" fmla="*/ 6565349 h 7238075"/>
                <a:gd name="connsiteX24-36199" fmla="*/ 749500 w 2223793"/>
                <a:gd name="connsiteY24-36200" fmla="*/ 6235730 h 7238075"/>
                <a:gd name="connsiteX25-36201" fmla="*/ 867076 w 2223793"/>
                <a:gd name="connsiteY25-36202" fmla="*/ 5474692 h 7238075"/>
                <a:gd name="connsiteX26-36203" fmla="*/ 916593 w 2223793"/>
                <a:gd name="connsiteY26-36204" fmla="*/ 5365800 h 7238075"/>
                <a:gd name="connsiteX27-36205" fmla="*/ 909080 w 2223793"/>
                <a:gd name="connsiteY27-36206" fmla="*/ 5294498 h 7238075"/>
                <a:gd name="connsiteX28-36207" fmla="*/ 982126 w 2223793"/>
                <a:gd name="connsiteY28-36208" fmla="*/ 5197505 h 7238075"/>
                <a:gd name="connsiteX29-36209" fmla="*/ 984140 w 2223793"/>
                <a:gd name="connsiteY29-36210" fmla="*/ 5054630 h 7238075"/>
                <a:gd name="connsiteX30-36211" fmla="*/ 1140295 w 2223793"/>
                <a:gd name="connsiteY30-36212" fmla="*/ 4363933 h 7238075"/>
                <a:gd name="connsiteX31-36213" fmla="*/ 1286926 w 2223793"/>
                <a:gd name="connsiteY31-36214" fmla="*/ 4635530 h 7238075"/>
                <a:gd name="connsiteX32-36215" fmla="*/ 1351588 w 2223793"/>
                <a:gd name="connsiteY32-36216" fmla="*/ 4865602 h 7238075"/>
                <a:gd name="connsiteX33-36217" fmla="*/ 1321000 w 2223793"/>
                <a:gd name="connsiteY33-36218" fmla="*/ 4959440 h 7238075"/>
                <a:gd name="connsiteX34-36219" fmla="*/ 1364869 w 2223793"/>
                <a:gd name="connsiteY34-36220" fmla="*/ 5098769 h 7238075"/>
                <a:gd name="connsiteX35-36221" fmla="*/ 1272774 w 2223793"/>
                <a:gd name="connsiteY35-36222" fmla="*/ 5539804 h 7238075"/>
                <a:gd name="connsiteX36-36223" fmla="*/ 1273796 w 2223793"/>
                <a:gd name="connsiteY36-36224" fmla="*/ 6345824 h 7238075"/>
                <a:gd name="connsiteX37-36225" fmla="*/ 1346961 w 2223793"/>
                <a:gd name="connsiteY37-36226" fmla="*/ 6525837 h 7238075"/>
                <a:gd name="connsiteX38-36227" fmla="*/ 1296181 w 2223793"/>
                <a:gd name="connsiteY38-36228" fmla="*/ 6727274 h 7238075"/>
                <a:gd name="connsiteX39-36229" fmla="*/ 1314359 w 2223793"/>
                <a:gd name="connsiteY39-36230" fmla="*/ 6813600 h 7238075"/>
                <a:gd name="connsiteX40-36231" fmla="*/ 1324155 w 2223793"/>
                <a:gd name="connsiteY40-36232" fmla="*/ 7006384 h 7238075"/>
                <a:gd name="connsiteX41-36233" fmla="*/ 1770929 w 2223793"/>
                <a:gd name="connsiteY41-36234" fmla="*/ 7174679 h 7238075"/>
                <a:gd name="connsiteX42-36235" fmla="*/ 2199582 w 2223793"/>
                <a:gd name="connsiteY42-36236" fmla="*/ 7184685 h 7238075"/>
                <a:gd name="connsiteX43-36237" fmla="*/ 2182426 w 2223793"/>
                <a:gd name="connsiteY43-36238" fmla="*/ 7032346 h 7238075"/>
                <a:gd name="connsiteX44-36239" fmla="*/ 1697823 w 2223793"/>
                <a:gd name="connsiteY44-36240" fmla="*/ 6666009 h 7238075"/>
                <a:gd name="connsiteX45-36241" fmla="*/ 1718706 w 2223793"/>
                <a:gd name="connsiteY45-36242" fmla="*/ 6535632 h 7238075"/>
                <a:gd name="connsiteX46-36243" fmla="*/ 1679193 w 2223793"/>
                <a:gd name="connsiteY46-36244" fmla="*/ 6436627 h 7238075"/>
                <a:gd name="connsiteX47-36245" fmla="*/ 1667926 w 2223793"/>
                <a:gd name="connsiteY47-36246" fmla="*/ 6235730 h 7238075"/>
                <a:gd name="connsiteX48-36247" fmla="*/ 1689590 w 2223793"/>
                <a:gd name="connsiteY48-36248" fmla="*/ 5965274 h 7238075"/>
                <a:gd name="connsiteX49-36249" fmla="*/ 1738207 w 2223793"/>
                <a:gd name="connsiteY49-36250" fmla="*/ 5497769 h 7238075"/>
                <a:gd name="connsiteX50-36251" fmla="*/ 1749625 w 2223793"/>
                <a:gd name="connsiteY50-36252" fmla="*/ 5349364 h 7238075"/>
                <a:gd name="connsiteX51-36253" fmla="*/ 1808187 w 2223793"/>
                <a:gd name="connsiteY51-36254" fmla="*/ 5302881 h 7238075"/>
                <a:gd name="connsiteX52-36255" fmla="*/ 1894783 w 2223793"/>
                <a:gd name="connsiteY52-36256" fmla="*/ 5083205 h 7238075"/>
                <a:gd name="connsiteX53-36257" fmla="*/ 1919933 w 2223793"/>
                <a:gd name="connsiteY53-36258" fmla="*/ 4791056 h 7238075"/>
                <a:gd name="connsiteX54-36259" fmla="*/ 1910949 w 2223793"/>
                <a:gd name="connsiteY54-36260" fmla="*/ 4334336 h 7238075"/>
                <a:gd name="connsiteX55-36261" fmla="*/ 1891628 w 2223793"/>
                <a:gd name="connsiteY55-36262" fmla="*/ 3888133 h 7238075"/>
                <a:gd name="connsiteX56-36263" fmla="*/ 1865938 w 2223793"/>
                <a:gd name="connsiteY56-36264" fmla="*/ 3570203 h 7238075"/>
                <a:gd name="connsiteX57-36265" fmla="*/ 2066833 w 2223793"/>
                <a:gd name="connsiteY57-36266" fmla="*/ 2639637 h 7238075"/>
                <a:gd name="connsiteX58-36267" fmla="*/ 2053283 w 2223793"/>
                <a:gd name="connsiteY58-36268" fmla="*/ 2390244 h 7238075"/>
                <a:gd name="connsiteX59-36269" fmla="*/ 1991776 w 2223793"/>
                <a:gd name="connsiteY59-36270" fmla="*/ 1850474 h 7238075"/>
                <a:gd name="connsiteX60-36271" fmla="*/ 1947035 w 2223793"/>
                <a:gd name="connsiteY60-36272" fmla="*/ 1662589 h 7238075"/>
                <a:gd name="connsiteX61-36273" fmla="*/ 1932613 w 2223793"/>
                <a:gd name="connsiteY61-36274" fmla="*/ 1418094 h 7238075"/>
                <a:gd name="connsiteX62-36275" fmla="*/ 1884988 w 2223793"/>
                <a:gd name="connsiteY62-36276" fmla="*/ 1287898 h 7238075"/>
                <a:gd name="connsiteX63-36277" fmla="*/ 1418263 w 2223793"/>
                <a:gd name="connsiteY63-36278" fmla="*/ 1120535 h 7238075"/>
                <a:gd name="connsiteX64-36279" fmla="*/ 1319797 w 2223793"/>
                <a:gd name="connsiteY64-36280" fmla="*/ 1005635 h 7238075"/>
                <a:gd name="connsiteX65-36281" fmla="*/ 1375806 w 2223793"/>
                <a:gd name="connsiteY65-36282" fmla="*/ 807081 h 7238075"/>
                <a:gd name="connsiteX66-36283" fmla="*/ 1443983 w 2223793"/>
                <a:gd name="connsiteY66-36284" fmla="*/ 608469 h 7238075"/>
                <a:gd name="connsiteX67-36285" fmla="*/ 1455492 w 2223793"/>
                <a:gd name="connsiteY67-36286" fmla="*/ 366317 h 7238075"/>
                <a:gd name="connsiteX68-36287" fmla="*/ 1373252 w 2223793"/>
                <a:gd name="connsiteY68-36288" fmla="*/ 146640 h 7238075"/>
                <a:gd name="connsiteX69-36289" fmla="*/ 1059799 w 2223793"/>
                <a:gd name="connsiteY69-36290" fmla="*/ 551 h 7238075"/>
                <a:gd name="connsiteX0-36291" fmla="*/ 1059799 w 2223793"/>
                <a:gd name="connsiteY0-36292" fmla="*/ 551 h 7238075"/>
                <a:gd name="connsiteX1-36293" fmla="*/ 808662 w 2223793"/>
                <a:gd name="connsiteY1-36294" fmla="*/ 118937 h 7238075"/>
                <a:gd name="connsiteX2-36295" fmla="*/ 710799 w 2223793"/>
                <a:gd name="connsiteY2-36296" fmla="*/ 285490 h 7238075"/>
                <a:gd name="connsiteX3-36297" fmla="*/ 698118 w 2223793"/>
                <a:gd name="connsiteY3-36298" fmla="*/ 574725 h 7238075"/>
                <a:gd name="connsiteX4-36299" fmla="*/ 868967 w 2223793"/>
                <a:gd name="connsiteY4-36300" fmla="*/ 885564 h 7238075"/>
                <a:gd name="connsiteX5-36301" fmla="*/ 744872 w 2223793"/>
                <a:gd name="connsiteY5-36302" fmla="*/ 1025825 h 7238075"/>
                <a:gd name="connsiteX6-36303" fmla="*/ 112196 w 2223793"/>
                <a:gd name="connsiteY6-36304" fmla="*/ 1252683 h 7238075"/>
                <a:gd name="connsiteX7-36305" fmla="*/ 10576 w 2223793"/>
                <a:gd name="connsiteY7-36306" fmla="*/ 2197130 h 7238075"/>
                <a:gd name="connsiteX8-36307" fmla="*/ 323759 w 2223793"/>
                <a:gd name="connsiteY8-36308" fmla="*/ 3003060 h 7238075"/>
                <a:gd name="connsiteX9-36309" fmla="*/ 252457 w 2223793"/>
                <a:gd name="connsiteY9-36310" fmla="*/ 3799944 h 7238075"/>
                <a:gd name="connsiteX10-36311" fmla="*/ 387820 w 2223793"/>
                <a:gd name="connsiteY10-36312" fmla="*/ 3969982 h 7238075"/>
                <a:gd name="connsiteX11-36313" fmla="*/ 445301 w 2223793"/>
                <a:gd name="connsiteY11-36314" fmla="*/ 4215017 h 7238075"/>
                <a:gd name="connsiteX12-36315" fmla="*/ 506508 w 2223793"/>
                <a:gd name="connsiteY12-36316" fmla="*/ 4615099 h 7238075"/>
                <a:gd name="connsiteX13-36317" fmla="*/ 515162 w 2223793"/>
                <a:gd name="connsiteY13-36318" fmla="*/ 4779518 h 7238075"/>
                <a:gd name="connsiteX14-36319" fmla="*/ 501248 w 2223793"/>
                <a:gd name="connsiteY14-36320" fmla="*/ 4966441 h 7238075"/>
                <a:gd name="connsiteX15-36321" fmla="*/ 469518 w 2223793"/>
                <a:gd name="connsiteY15-36322" fmla="*/ 5112051 h 7238075"/>
                <a:gd name="connsiteX16-36323" fmla="*/ 393589 w 2223793"/>
                <a:gd name="connsiteY16-36324" fmla="*/ 6139609 h 7238075"/>
                <a:gd name="connsiteX17-36325" fmla="*/ 358974 w 2223793"/>
                <a:gd name="connsiteY17-36326" fmla="*/ 6589898 h 7238075"/>
                <a:gd name="connsiteX18-36327" fmla="*/ 430818 w 2223793"/>
                <a:gd name="connsiteY18-36328" fmla="*/ 6812999 h 7238075"/>
                <a:gd name="connsiteX19-36329" fmla="*/ 377694 w 2223793"/>
                <a:gd name="connsiteY19-36330" fmla="*/ 6968013 h 7238075"/>
                <a:gd name="connsiteX20-36331" fmla="*/ 616090 w 2223793"/>
                <a:gd name="connsiteY20-36332" fmla="*/ 7230086 h 7238075"/>
                <a:gd name="connsiteX21-36333" fmla="*/ 968845 w 2223793"/>
                <a:gd name="connsiteY21-36334" fmla="*/ 7122486 h 7238075"/>
                <a:gd name="connsiteX22-36335" fmla="*/ 735348 w 2223793"/>
                <a:gd name="connsiteY22-36336" fmla="*/ 6830306 h 7238075"/>
                <a:gd name="connsiteX23-36337" fmla="*/ 763652 w 2223793"/>
                <a:gd name="connsiteY23-36338" fmla="*/ 6565349 h 7238075"/>
                <a:gd name="connsiteX24-36339" fmla="*/ 749500 w 2223793"/>
                <a:gd name="connsiteY24-36340" fmla="*/ 6235730 h 7238075"/>
                <a:gd name="connsiteX25-36341" fmla="*/ 867076 w 2223793"/>
                <a:gd name="connsiteY25-36342" fmla="*/ 5474692 h 7238075"/>
                <a:gd name="connsiteX26-36343" fmla="*/ 916593 w 2223793"/>
                <a:gd name="connsiteY26-36344" fmla="*/ 5365800 h 7238075"/>
                <a:gd name="connsiteX27-36345" fmla="*/ 909080 w 2223793"/>
                <a:gd name="connsiteY27-36346" fmla="*/ 5294498 h 7238075"/>
                <a:gd name="connsiteX28-36347" fmla="*/ 982126 w 2223793"/>
                <a:gd name="connsiteY28-36348" fmla="*/ 5197505 h 7238075"/>
                <a:gd name="connsiteX29-36349" fmla="*/ 984140 w 2223793"/>
                <a:gd name="connsiteY29-36350" fmla="*/ 5054630 h 7238075"/>
                <a:gd name="connsiteX30-36351" fmla="*/ 1140295 w 2223793"/>
                <a:gd name="connsiteY30-36352" fmla="*/ 4363933 h 7238075"/>
                <a:gd name="connsiteX31-36353" fmla="*/ 1286926 w 2223793"/>
                <a:gd name="connsiteY31-36354" fmla="*/ 4635530 h 7238075"/>
                <a:gd name="connsiteX32-36355" fmla="*/ 1351588 w 2223793"/>
                <a:gd name="connsiteY32-36356" fmla="*/ 4865602 h 7238075"/>
                <a:gd name="connsiteX33-36357" fmla="*/ 1321000 w 2223793"/>
                <a:gd name="connsiteY33-36358" fmla="*/ 4959440 h 7238075"/>
                <a:gd name="connsiteX34-36359" fmla="*/ 1364869 w 2223793"/>
                <a:gd name="connsiteY34-36360" fmla="*/ 5098769 h 7238075"/>
                <a:gd name="connsiteX35-36361" fmla="*/ 1272774 w 2223793"/>
                <a:gd name="connsiteY35-36362" fmla="*/ 5539804 h 7238075"/>
                <a:gd name="connsiteX36-36363" fmla="*/ 1273796 w 2223793"/>
                <a:gd name="connsiteY36-36364" fmla="*/ 6345824 h 7238075"/>
                <a:gd name="connsiteX37-36365" fmla="*/ 1346961 w 2223793"/>
                <a:gd name="connsiteY37-36366" fmla="*/ 6525837 h 7238075"/>
                <a:gd name="connsiteX38-36367" fmla="*/ 1296181 w 2223793"/>
                <a:gd name="connsiteY38-36368" fmla="*/ 6727274 h 7238075"/>
                <a:gd name="connsiteX39-36369" fmla="*/ 1314359 w 2223793"/>
                <a:gd name="connsiteY39-36370" fmla="*/ 6813600 h 7238075"/>
                <a:gd name="connsiteX40-36371" fmla="*/ 1324155 w 2223793"/>
                <a:gd name="connsiteY40-36372" fmla="*/ 7006384 h 7238075"/>
                <a:gd name="connsiteX41-36373" fmla="*/ 1770929 w 2223793"/>
                <a:gd name="connsiteY41-36374" fmla="*/ 7174679 h 7238075"/>
                <a:gd name="connsiteX42-36375" fmla="*/ 2199582 w 2223793"/>
                <a:gd name="connsiteY42-36376" fmla="*/ 7184685 h 7238075"/>
                <a:gd name="connsiteX43-36377" fmla="*/ 2182426 w 2223793"/>
                <a:gd name="connsiteY43-36378" fmla="*/ 7032346 h 7238075"/>
                <a:gd name="connsiteX44-36379" fmla="*/ 1697823 w 2223793"/>
                <a:gd name="connsiteY44-36380" fmla="*/ 6666009 h 7238075"/>
                <a:gd name="connsiteX45-36381" fmla="*/ 1718706 w 2223793"/>
                <a:gd name="connsiteY45-36382" fmla="*/ 6535632 h 7238075"/>
                <a:gd name="connsiteX46-36383" fmla="*/ 1679193 w 2223793"/>
                <a:gd name="connsiteY46-36384" fmla="*/ 6436627 h 7238075"/>
                <a:gd name="connsiteX47-36385" fmla="*/ 1667926 w 2223793"/>
                <a:gd name="connsiteY47-36386" fmla="*/ 6235730 h 7238075"/>
                <a:gd name="connsiteX48-36387" fmla="*/ 1689590 w 2223793"/>
                <a:gd name="connsiteY48-36388" fmla="*/ 5965274 h 7238075"/>
                <a:gd name="connsiteX49-36389" fmla="*/ 1738207 w 2223793"/>
                <a:gd name="connsiteY49-36390" fmla="*/ 5497769 h 7238075"/>
                <a:gd name="connsiteX50-36391" fmla="*/ 1749625 w 2223793"/>
                <a:gd name="connsiteY50-36392" fmla="*/ 5349364 h 7238075"/>
                <a:gd name="connsiteX51-36393" fmla="*/ 1808187 w 2223793"/>
                <a:gd name="connsiteY51-36394" fmla="*/ 5302881 h 7238075"/>
                <a:gd name="connsiteX52-36395" fmla="*/ 1894783 w 2223793"/>
                <a:gd name="connsiteY52-36396" fmla="*/ 5083205 h 7238075"/>
                <a:gd name="connsiteX53-36397" fmla="*/ 1919933 w 2223793"/>
                <a:gd name="connsiteY53-36398" fmla="*/ 4791056 h 7238075"/>
                <a:gd name="connsiteX54-36399" fmla="*/ 1910949 w 2223793"/>
                <a:gd name="connsiteY54-36400" fmla="*/ 4334336 h 7238075"/>
                <a:gd name="connsiteX55-36401" fmla="*/ 1891628 w 2223793"/>
                <a:gd name="connsiteY55-36402" fmla="*/ 3888133 h 7238075"/>
                <a:gd name="connsiteX56-36403" fmla="*/ 1865938 w 2223793"/>
                <a:gd name="connsiteY56-36404" fmla="*/ 3570203 h 7238075"/>
                <a:gd name="connsiteX57-36405" fmla="*/ 2066833 w 2223793"/>
                <a:gd name="connsiteY57-36406" fmla="*/ 2639637 h 7238075"/>
                <a:gd name="connsiteX58-36407" fmla="*/ 2053283 w 2223793"/>
                <a:gd name="connsiteY58-36408" fmla="*/ 2390244 h 7238075"/>
                <a:gd name="connsiteX59-36409" fmla="*/ 1991776 w 2223793"/>
                <a:gd name="connsiteY59-36410" fmla="*/ 1850474 h 7238075"/>
                <a:gd name="connsiteX60-36411" fmla="*/ 1947035 w 2223793"/>
                <a:gd name="connsiteY60-36412" fmla="*/ 1662589 h 7238075"/>
                <a:gd name="connsiteX61-36413" fmla="*/ 1932613 w 2223793"/>
                <a:gd name="connsiteY61-36414" fmla="*/ 1418094 h 7238075"/>
                <a:gd name="connsiteX62-36415" fmla="*/ 1884988 w 2223793"/>
                <a:gd name="connsiteY62-36416" fmla="*/ 1287898 h 7238075"/>
                <a:gd name="connsiteX63-36417" fmla="*/ 1418263 w 2223793"/>
                <a:gd name="connsiteY63-36418" fmla="*/ 1120535 h 7238075"/>
                <a:gd name="connsiteX64-36419" fmla="*/ 1319797 w 2223793"/>
                <a:gd name="connsiteY64-36420" fmla="*/ 1005635 h 7238075"/>
                <a:gd name="connsiteX65-36421" fmla="*/ 1375806 w 2223793"/>
                <a:gd name="connsiteY65-36422" fmla="*/ 807081 h 7238075"/>
                <a:gd name="connsiteX66-36423" fmla="*/ 1443983 w 2223793"/>
                <a:gd name="connsiteY66-36424" fmla="*/ 608469 h 7238075"/>
                <a:gd name="connsiteX67-36425" fmla="*/ 1455492 w 2223793"/>
                <a:gd name="connsiteY67-36426" fmla="*/ 366317 h 7238075"/>
                <a:gd name="connsiteX68-36427" fmla="*/ 1373252 w 2223793"/>
                <a:gd name="connsiteY68-36428" fmla="*/ 146640 h 7238075"/>
                <a:gd name="connsiteX69-36429" fmla="*/ 1059799 w 2223793"/>
                <a:gd name="connsiteY69-36430" fmla="*/ 551 h 7238075"/>
                <a:gd name="connsiteX0-36431" fmla="*/ 1059799 w 2223793"/>
                <a:gd name="connsiteY0-36432" fmla="*/ 551 h 7238075"/>
                <a:gd name="connsiteX1-36433" fmla="*/ 808662 w 2223793"/>
                <a:gd name="connsiteY1-36434" fmla="*/ 118937 h 7238075"/>
                <a:gd name="connsiteX2-36435" fmla="*/ 710799 w 2223793"/>
                <a:gd name="connsiteY2-36436" fmla="*/ 285490 h 7238075"/>
                <a:gd name="connsiteX3-36437" fmla="*/ 715425 w 2223793"/>
                <a:gd name="connsiteY3-36438" fmla="*/ 566071 h 7238075"/>
                <a:gd name="connsiteX4-36439" fmla="*/ 868967 w 2223793"/>
                <a:gd name="connsiteY4-36440" fmla="*/ 885564 h 7238075"/>
                <a:gd name="connsiteX5-36441" fmla="*/ 744872 w 2223793"/>
                <a:gd name="connsiteY5-36442" fmla="*/ 1025825 h 7238075"/>
                <a:gd name="connsiteX6-36443" fmla="*/ 112196 w 2223793"/>
                <a:gd name="connsiteY6-36444" fmla="*/ 1252683 h 7238075"/>
                <a:gd name="connsiteX7-36445" fmla="*/ 10576 w 2223793"/>
                <a:gd name="connsiteY7-36446" fmla="*/ 2197130 h 7238075"/>
                <a:gd name="connsiteX8-36447" fmla="*/ 323759 w 2223793"/>
                <a:gd name="connsiteY8-36448" fmla="*/ 3003060 h 7238075"/>
                <a:gd name="connsiteX9-36449" fmla="*/ 252457 w 2223793"/>
                <a:gd name="connsiteY9-36450" fmla="*/ 3799944 h 7238075"/>
                <a:gd name="connsiteX10-36451" fmla="*/ 387820 w 2223793"/>
                <a:gd name="connsiteY10-36452" fmla="*/ 3969982 h 7238075"/>
                <a:gd name="connsiteX11-36453" fmla="*/ 445301 w 2223793"/>
                <a:gd name="connsiteY11-36454" fmla="*/ 4215017 h 7238075"/>
                <a:gd name="connsiteX12-36455" fmla="*/ 506508 w 2223793"/>
                <a:gd name="connsiteY12-36456" fmla="*/ 4615099 h 7238075"/>
                <a:gd name="connsiteX13-36457" fmla="*/ 515162 w 2223793"/>
                <a:gd name="connsiteY13-36458" fmla="*/ 4779518 h 7238075"/>
                <a:gd name="connsiteX14-36459" fmla="*/ 501248 w 2223793"/>
                <a:gd name="connsiteY14-36460" fmla="*/ 4966441 h 7238075"/>
                <a:gd name="connsiteX15-36461" fmla="*/ 469518 w 2223793"/>
                <a:gd name="connsiteY15-36462" fmla="*/ 5112051 h 7238075"/>
                <a:gd name="connsiteX16-36463" fmla="*/ 393589 w 2223793"/>
                <a:gd name="connsiteY16-36464" fmla="*/ 6139609 h 7238075"/>
                <a:gd name="connsiteX17-36465" fmla="*/ 358974 w 2223793"/>
                <a:gd name="connsiteY17-36466" fmla="*/ 6589898 h 7238075"/>
                <a:gd name="connsiteX18-36467" fmla="*/ 430818 w 2223793"/>
                <a:gd name="connsiteY18-36468" fmla="*/ 6812999 h 7238075"/>
                <a:gd name="connsiteX19-36469" fmla="*/ 377694 w 2223793"/>
                <a:gd name="connsiteY19-36470" fmla="*/ 6968013 h 7238075"/>
                <a:gd name="connsiteX20-36471" fmla="*/ 616090 w 2223793"/>
                <a:gd name="connsiteY20-36472" fmla="*/ 7230086 h 7238075"/>
                <a:gd name="connsiteX21-36473" fmla="*/ 968845 w 2223793"/>
                <a:gd name="connsiteY21-36474" fmla="*/ 7122486 h 7238075"/>
                <a:gd name="connsiteX22-36475" fmla="*/ 735348 w 2223793"/>
                <a:gd name="connsiteY22-36476" fmla="*/ 6830306 h 7238075"/>
                <a:gd name="connsiteX23-36477" fmla="*/ 763652 w 2223793"/>
                <a:gd name="connsiteY23-36478" fmla="*/ 6565349 h 7238075"/>
                <a:gd name="connsiteX24-36479" fmla="*/ 749500 w 2223793"/>
                <a:gd name="connsiteY24-36480" fmla="*/ 6235730 h 7238075"/>
                <a:gd name="connsiteX25-36481" fmla="*/ 867076 w 2223793"/>
                <a:gd name="connsiteY25-36482" fmla="*/ 5474692 h 7238075"/>
                <a:gd name="connsiteX26-36483" fmla="*/ 916593 w 2223793"/>
                <a:gd name="connsiteY26-36484" fmla="*/ 5365800 h 7238075"/>
                <a:gd name="connsiteX27-36485" fmla="*/ 909080 w 2223793"/>
                <a:gd name="connsiteY27-36486" fmla="*/ 5294498 h 7238075"/>
                <a:gd name="connsiteX28-36487" fmla="*/ 982126 w 2223793"/>
                <a:gd name="connsiteY28-36488" fmla="*/ 5197505 h 7238075"/>
                <a:gd name="connsiteX29-36489" fmla="*/ 984140 w 2223793"/>
                <a:gd name="connsiteY29-36490" fmla="*/ 5054630 h 7238075"/>
                <a:gd name="connsiteX30-36491" fmla="*/ 1140295 w 2223793"/>
                <a:gd name="connsiteY30-36492" fmla="*/ 4363933 h 7238075"/>
                <a:gd name="connsiteX31-36493" fmla="*/ 1286926 w 2223793"/>
                <a:gd name="connsiteY31-36494" fmla="*/ 4635530 h 7238075"/>
                <a:gd name="connsiteX32-36495" fmla="*/ 1351588 w 2223793"/>
                <a:gd name="connsiteY32-36496" fmla="*/ 4865602 h 7238075"/>
                <a:gd name="connsiteX33-36497" fmla="*/ 1321000 w 2223793"/>
                <a:gd name="connsiteY33-36498" fmla="*/ 4959440 h 7238075"/>
                <a:gd name="connsiteX34-36499" fmla="*/ 1364869 w 2223793"/>
                <a:gd name="connsiteY34-36500" fmla="*/ 5098769 h 7238075"/>
                <a:gd name="connsiteX35-36501" fmla="*/ 1272774 w 2223793"/>
                <a:gd name="connsiteY35-36502" fmla="*/ 5539804 h 7238075"/>
                <a:gd name="connsiteX36-36503" fmla="*/ 1273796 w 2223793"/>
                <a:gd name="connsiteY36-36504" fmla="*/ 6345824 h 7238075"/>
                <a:gd name="connsiteX37-36505" fmla="*/ 1346961 w 2223793"/>
                <a:gd name="connsiteY37-36506" fmla="*/ 6525837 h 7238075"/>
                <a:gd name="connsiteX38-36507" fmla="*/ 1296181 w 2223793"/>
                <a:gd name="connsiteY38-36508" fmla="*/ 6727274 h 7238075"/>
                <a:gd name="connsiteX39-36509" fmla="*/ 1314359 w 2223793"/>
                <a:gd name="connsiteY39-36510" fmla="*/ 6813600 h 7238075"/>
                <a:gd name="connsiteX40-36511" fmla="*/ 1324155 w 2223793"/>
                <a:gd name="connsiteY40-36512" fmla="*/ 7006384 h 7238075"/>
                <a:gd name="connsiteX41-36513" fmla="*/ 1770929 w 2223793"/>
                <a:gd name="connsiteY41-36514" fmla="*/ 7174679 h 7238075"/>
                <a:gd name="connsiteX42-36515" fmla="*/ 2199582 w 2223793"/>
                <a:gd name="connsiteY42-36516" fmla="*/ 7184685 h 7238075"/>
                <a:gd name="connsiteX43-36517" fmla="*/ 2182426 w 2223793"/>
                <a:gd name="connsiteY43-36518" fmla="*/ 7032346 h 7238075"/>
                <a:gd name="connsiteX44-36519" fmla="*/ 1697823 w 2223793"/>
                <a:gd name="connsiteY44-36520" fmla="*/ 6666009 h 7238075"/>
                <a:gd name="connsiteX45-36521" fmla="*/ 1718706 w 2223793"/>
                <a:gd name="connsiteY45-36522" fmla="*/ 6535632 h 7238075"/>
                <a:gd name="connsiteX46-36523" fmla="*/ 1679193 w 2223793"/>
                <a:gd name="connsiteY46-36524" fmla="*/ 6436627 h 7238075"/>
                <a:gd name="connsiteX47-36525" fmla="*/ 1667926 w 2223793"/>
                <a:gd name="connsiteY47-36526" fmla="*/ 6235730 h 7238075"/>
                <a:gd name="connsiteX48-36527" fmla="*/ 1689590 w 2223793"/>
                <a:gd name="connsiteY48-36528" fmla="*/ 5965274 h 7238075"/>
                <a:gd name="connsiteX49-36529" fmla="*/ 1738207 w 2223793"/>
                <a:gd name="connsiteY49-36530" fmla="*/ 5497769 h 7238075"/>
                <a:gd name="connsiteX50-36531" fmla="*/ 1749625 w 2223793"/>
                <a:gd name="connsiteY50-36532" fmla="*/ 5349364 h 7238075"/>
                <a:gd name="connsiteX51-36533" fmla="*/ 1808187 w 2223793"/>
                <a:gd name="connsiteY51-36534" fmla="*/ 5302881 h 7238075"/>
                <a:gd name="connsiteX52-36535" fmla="*/ 1894783 w 2223793"/>
                <a:gd name="connsiteY52-36536" fmla="*/ 5083205 h 7238075"/>
                <a:gd name="connsiteX53-36537" fmla="*/ 1919933 w 2223793"/>
                <a:gd name="connsiteY53-36538" fmla="*/ 4791056 h 7238075"/>
                <a:gd name="connsiteX54-36539" fmla="*/ 1910949 w 2223793"/>
                <a:gd name="connsiteY54-36540" fmla="*/ 4334336 h 7238075"/>
                <a:gd name="connsiteX55-36541" fmla="*/ 1891628 w 2223793"/>
                <a:gd name="connsiteY55-36542" fmla="*/ 3888133 h 7238075"/>
                <a:gd name="connsiteX56-36543" fmla="*/ 1865938 w 2223793"/>
                <a:gd name="connsiteY56-36544" fmla="*/ 3570203 h 7238075"/>
                <a:gd name="connsiteX57-36545" fmla="*/ 2066833 w 2223793"/>
                <a:gd name="connsiteY57-36546" fmla="*/ 2639637 h 7238075"/>
                <a:gd name="connsiteX58-36547" fmla="*/ 2053283 w 2223793"/>
                <a:gd name="connsiteY58-36548" fmla="*/ 2390244 h 7238075"/>
                <a:gd name="connsiteX59-36549" fmla="*/ 1991776 w 2223793"/>
                <a:gd name="connsiteY59-36550" fmla="*/ 1850474 h 7238075"/>
                <a:gd name="connsiteX60-36551" fmla="*/ 1947035 w 2223793"/>
                <a:gd name="connsiteY60-36552" fmla="*/ 1662589 h 7238075"/>
                <a:gd name="connsiteX61-36553" fmla="*/ 1932613 w 2223793"/>
                <a:gd name="connsiteY61-36554" fmla="*/ 1418094 h 7238075"/>
                <a:gd name="connsiteX62-36555" fmla="*/ 1884988 w 2223793"/>
                <a:gd name="connsiteY62-36556" fmla="*/ 1287898 h 7238075"/>
                <a:gd name="connsiteX63-36557" fmla="*/ 1418263 w 2223793"/>
                <a:gd name="connsiteY63-36558" fmla="*/ 1120535 h 7238075"/>
                <a:gd name="connsiteX64-36559" fmla="*/ 1319797 w 2223793"/>
                <a:gd name="connsiteY64-36560" fmla="*/ 1005635 h 7238075"/>
                <a:gd name="connsiteX65-36561" fmla="*/ 1375806 w 2223793"/>
                <a:gd name="connsiteY65-36562" fmla="*/ 807081 h 7238075"/>
                <a:gd name="connsiteX66-36563" fmla="*/ 1443983 w 2223793"/>
                <a:gd name="connsiteY66-36564" fmla="*/ 608469 h 7238075"/>
                <a:gd name="connsiteX67-36565" fmla="*/ 1455492 w 2223793"/>
                <a:gd name="connsiteY67-36566" fmla="*/ 366317 h 7238075"/>
                <a:gd name="connsiteX68-36567" fmla="*/ 1373252 w 2223793"/>
                <a:gd name="connsiteY68-36568" fmla="*/ 146640 h 7238075"/>
                <a:gd name="connsiteX69-36569" fmla="*/ 1059799 w 2223793"/>
                <a:gd name="connsiteY69-36570" fmla="*/ 551 h 7238075"/>
                <a:gd name="connsiteX0-36571" fmla="*/ 1059799 w 2223793"/>
                <a:gd name="connsiteY0-36572" fmla="*/ 551 h 7238075"/>
                <a:gd name="connsiteX1-36573" fmla="*/ 808662 w 2223793"/>
                <a:gd name="connsiteY1-36574" fmla="*/ 118937 h 7238075"/>
                <a:gd name="connsiteX2-36575" fmla="*/ 710799 w 2223793"/>
                <a:gd name="connsiteY2-36576" fmla="*/ 285490 h 7238075"/>
                <a:gd name="connsiteX3-36577" fmla="*/ 715425 w 2223793"/>
                <a:gd name="connsiteY3-36578" fmla="*/ 566071 h 7238075"/>
                <a:gd name="connsiteX4-36579" fmla="*/ 854544 w 2223793"/>
                <a:gd name="connsiteY4-36580" fmla="*/ 882679 h 7238075"/>
                <a:gd name="connsiteX5-36581" fmla="*/ 744872 w 2223793"/>
                <a:gd name="connsiteY5-36582" fmla="*/ 1025825 h 7238075"/>
                <a:gd name="connsiteX6-36583" fmla="*/ 112196 w 2223793"/>
                <a:gd name="connsiteY6-36584" fmla="*/ 1252683 h 7238075"/>
                <a:gd name="connsiteX7-36585" fmla="*/ 10576 w 2223793"/>
                <a:gd name="connsiteY7-36586" fmla="*/ 2197130 h 7238075"/>
                <a:gd name="connsiteX8-36587" fmla="*/ 323759 w 2223793"/>
                <a:gd name="connsiteY8-36588" fmla="*/ 3003060 h 7238075"/>
                <a:gd name="connsiteX9-36589" fmla="*/ 252457 w 2223793"/>
                <a:gd name="connsiteY9-36590" fmla="*/ 3799944 h 7238075"/>
                <a:gd name="connsiteX10-36591" fmla="*/ 387820 w 2223793"/>
                <a:gd name="connsiteY10-36592" fmla="*/ 3969982 h 7238075"/>
                <a:gd name="connsiteX11-36593" fmla="*/ 445301 w 2223793"/>
                <a:gd name="connsiteY11-36594" fmla="*/ 4215017 h 7238075"/>
                <a:gd name="connsiteX12-36595" fmla="*/ 506508 w 2223793"/>
                <a:gd name="connsiteY12-36596" fmla="*/ 4615099 h 7238075"/>
                <a:gd name="connsiteX13-36597" fmla="*/ 515162 w 2223793"/>
                <a:gd name="connsiteY13-36598" fmla="*/ 4779518 h 7238075"/>
                <a:gd name="connsiteX14-36599" fmla="*/ 501248 w 2223793"/>
                <a:gd name="connsiteY14-36600" fmla="*/ 4966441 h 7238075"/>
                <a:gd name="connsiteX15-36601" fmla="*/ 469518 w 2223793"/>
                <a:gd name="connsiteY15-36602" fmla="*/ 5112051 h 7238075"/>
                <a:gd name="connsiteX16-36603" fmla="*/ 393589 w 2223793"/>
                <a:gd name="connsiteY16-36604" fmla="*/ 6139609 h 7238075"/>
                <a:gd name="connsiteX17-36605" fmla="*/ 358974 w 2223793"/>
                <a:gd name="connsiteY17-36606" fmla="*/ 6589898 h 7238075"/>
                <a:gd name="connsiteX18-36607" fmla="*/ 430818 w 2223793"/>
                <a:gd name="connsiteY18-36608" fmla="*/ 6812999 h 7238075"/>
                <a:gd name="connsiteX19-36609" fmla="*/ 377694 w 2223793"/>
                <a:gd name="connsiteY19-36610" fmla="*/ 6968013 h 7238075"/>
                <a:gd name="connsiteX20-36611" fmla="*/ 616090 w 2223793"/>
                <a:gd name="connsiteY20-36612" fmla="*/ 7230086 h 7238075"/>
                <a:gd name="connsiteX21-36613" fmla="*/ 968845 w 2223793"/>
                <a:gd name="connsiteY21-36614" fmla="*/ 7122486 h 7238075"/>
                <a:gd name="connsiteX22-36615" fmla="*/ 735348 w 2223793"/>
                <a:gd name="connsiteY22-36616" fmla="*/ 6830306 h 7238075"/>
                <a:gd name="connsiteX23-36617" fmla="*/ 763652 w 2223793"/>
                <a:gd name="connsiteY23-36618" fmla="*/ 6565349 h 7238075"/>
                <a:gd name="connsiteX24-36619" fmla="*/ 749500 w 2223793"/>
                <a:gd name="connsiteY24-36620" fmla="*/ 6235730 h 7238075"/>
                <a:gd name="connsiteX25-36621" fmla="*/ 867076 w 2223793"/>
                <a:gd name="connsiteY25-36622" fmla="*/ 5474692 h 7238075"/>
                <a:gd name="connsiteX26-36623" fmla="*/ 916593 w 2223793"/>
                <a:gd name="connsiteY26-36624" fmla="*/ 5365800 h 7238075"/>
                <a:gd name="connsiteX27-36625" fmla="*/ 909080 w 2223793"/>
                <a:gd name="connsiteY27-36626" fmla="*/ 5294498 h 7238075"/>
                <a:gd name="connsiteX28-36627" fmla="*/ 982126 w 2223793"/>
                <a:gd name="connsiteY28-36628" fmla="*/ 5197505 h 7238075"/>
                <a:gd name="connsiteX29-36629" fmla="*/ 984140 w 2223793"/>
                <a:gd name="connsiteY29-36630" fmla="*/ 5054630 h 7238075"/>
                <a:gd name="connsiteX30-36631" fmla="*/ 1140295 w 2223793"/>
                <a:gd name="connsiteY30-36632" fmla="*/ 4363933 h 7238075"/>
                <a:gd name="connsiteX31-36633" fmla="*/ 1286926 w 2223793"/>
                <a:gd name="connsiteY31-36634" fmla="*/ 4635530 h 7238075"/>
                <a:gd name="connsiteX32-36635" fmla="*/ 1351588 w 2223793"/>
                <a:gd name="connsiteY32-36636" fmla="*/ 4865602 h 7238075"/>
                <a:gd name="connsiteX33-36637" fmla="*/ 1321000 w 2223793"/>
                <a:gd name="connsiteY33-36638" fmla="*/ 4959440 h 7238075"/>
                <a:gd name="connsiteX34-36639" fmla="*/ 1364869 w 2223793"/>
                <a:gd name="connsiteY34-36640" fmla="*/ 5098769 h 7238075"/>
                <a:gd name="connsiteX35-36641" fmla="*/ 1272774 w 2223793"/>
                <a:gd name="connsiteY35-36642" fmla="*/ 5539804 h 7238075"/>
                <a:gd name="connsiteX36-36643" fmla="*/ 1273796 w 2223793"/>
                <a:gd name="connsiteY36-36644" fmla="*/ 6345824 h 7238075"/>
                <a:gd name="connsiteX37-36645" fmla="*/ 1346961 w 2223793"/>
                <a:gd name="connsiteY37-36646" fmla="*/ 6525837 h 7238075"/>
                <a:gd name="connsiteX38-36647" fmla="*/ 1296181 w 2223793"/>
                <a:gd name="connsiteY38-36648" fmla="*/ 6727274 h 7238075"/>
                <a:gd name="connsiteX39-36649" fmla="*/ 1314359 w 2223793"/>
                <a:gd name="connsiteY39-36650" fmla="*/ 6813600 h 7238075"/>
                <a:gd name="connsiteX40-36651" fmla="*/ 1324155 w 2223793"/>
                <a:gd name="connsiteY40-36652" fmla="*/ 7006384 h 7238075"/>
                <a:gd name="connsiteX41-36653" fmla="*/ 1770929 w 2223793"/>
                <a:gd name="connsiteY41-36654" fmla="*/ 7174679 h 7238075"/>
                <a:gd name="connsiteX42-36655" fmla="*/ 2199582 w 2223793"/>
                <a:gd name="connsiteY42-36656" fmla="*/ 7184685 h 7238075"/>
                <a:gd name="connsiteX43-36657" fmla="*/ 2182426 w 2223793"/>
                <a:gd name="connsiteY43-36658" fmla="*/ 7032346 h 7238075"/>
                <a:gd name="connsiteX44-36659" fmla="*/ 1697823 w 2223793"/>
                <a:gd name="connsiteY44-36660" fmla="*/ 6666009 h 7238075"/>
                <a:gd name="connsiteX45-36661" fmla="*/ 1718706 w 2223793"/>
                <a:gd name="connsiteY45-36662" fmla="*/ 6535632 h 7238075"/>
                <a:gd name="connsiteX46-36663" fmla="*/ 1679193 w 2223793"/>
                <a:gd name="connsiteY46-36664" fmla="*/ 6436627 h 7238075"/>
                <a:gd name="connsiteX47-36665" fmla="*/ 1667926 w 2223793"/>
                <a:gd name="connsiteY47-36666" fmla="*/ 6235730 h 7238075"/>
                <a:gd name="connsiteX48-36667" fmla="*/ 1689590 w 2223793"/>
                <a:gd name="connsiteY48-36668" fmla="*/ 5965274 h 7238075"/>
                <a:gd name="connsiteX49-36669" fmla="*/ 1738207 w 2223793"/>
                <a:gd name="connsiteY49-36670" fmla="*/ 5497769 h 7238075"/>
                <a:gd name="connsiteX50-36671" fmla="*/ 1749625 w 2223793"/>
                <a:gd name="connsiteY50-36672" fmla="*/ 5349364 h 7238075"/>
                <a:gd name="connsiteX51-36673" fmla="*/ 1808187 w 2223793"/>
                <a:gd name="connsiteY51-36674" fmla="*/ 5302881 h 7238075"/>
                <a:gd name="connsiteX52-36675" fmla="*/ 1894783 w 2223793"/>
                <a:gd name="connsiteY52-36676" fmla="*/ 5083205 h 7238075"/>
                <a:gd name="connsiteX53-36677" fmla="*/ 1919933 w 2223793"/>
                <a:gd name="connsiteY53-36678" fmla="*/ 4791056 h 7238075"/>
                <a:gd name="connsiteX54-36679" fmla="*/ 1910949 w 2223793"/>
                <a:gd name="connsiteY54-36680" fmla="*/ 4334336 h 7238075"/>
                <a:gd name="connsiteX55-36681" fmla="*/ 1891628 w 2223793"/>
                <a:gd name="connsiteY55-36682" fmla="*/ 3888133 h 7238075"/>
                <a:gd name="connsiteX56-36683" fmla="*/ 1865938 w 2223793"/>
                <a:gd name="connsiteY56-36684" fmla="*/ 3570203 h 7238075"/>
                <a:gd name="connsiteX57-36685" fmla="*/ 2066833 w 2223793"/>
                <a:gd name="connsiteY57-36686" fmla="*/ 2639637 h 7238075"/>
                <a:gd name="connsiteX58-36687" fmla="*/ 2053283 w 2223793"/>
                <a:gd name="connsiteY58-36688" fmla="*/ 2390244 h 7238075"/>
                <a:gd name="connsiteX59-36689" fmla="*/ 1991776 w 2223793"/>
                <a:gd name="connsiteY59-36690" fmla="*/ 1850474 h 7238075"/>
                <a:gd name="connsiteX60-36691" fmla="*/ 1947035 w 2223793"/>
                <a:gd name="connsiteY60-36692" fmla="*/ 1662589 h 7238075"/>
                <a:gd name="connsiteX61-36693" fmla="*/ 1932613 w 2223793"/>
                <a:gd name="connsiteY61-36694" fmla="*/ 1418094 h 7238075"/>
                <a:gd name="connsiteX62-36695" fmla="*/ 1884988 w 2223793"/>
                <a:gd name="connsiteY62-36696" fmla="*/ 1287898 h 7238075"/>
                <a:gd name="connsiteX63-36697" fmla="*/ 1418263 w 2223793"/>
                <a:gd name="connsiteY63-36698" fmla="*/ 1120535 h 7238075"/>
                <a:gd name="connsiteX64-36699" fmla="*/ 1319797 w 2223793"/>
                <a:gd name="connsiteY64-36700" fmla="*/ 1005635 h 7238075"/>
                <a:gd name="connsiteX65-36701" fmla="*/ 1375806 w 2223793"/>
                <a:gd name="connsiteY65-36702" fmla="*/ 807081 h 7238075"/>
                <a:gd name="connsiteX66-36703" fmla="*/ 1443983 w 2223793"/>
                <a:gd name="connsiteY66-36704" fmla="*/ 608469 h 7238075"/>
                <a:gd name="connsiteX67-36705" fmla="*/ 1455492 w 2223793"/>
                <a:gd name="connsiteY67-36706" fmla="*/ 366317 h 7238075"/>
                <a:gd name="connsiteX68-36707" fmla="*/ 1373252 w 2223793"/>
                <a:gd name="connsiteY68-36708" fmla="*/ 146640 h 7238075"/>
                <a:gd name="connsiteX69-36709" fmla="*/ 1059799 w 2223793"/>
                <a:gd name="connsiteY69-36710" fmla="*/ 551 h 7238075"/>
                <a:gd name="connsiteX0-36711" fmla="*/ 1100515 w 2264509"/>
                <a:gd name="connsiteY0-36712" fmla="*/ 551 h 7238075"/>
                <a:gd name="connsiteX1-36713" fmla="*/ 849378 w 2264509"/>
                <a:gd name="connsiteY1-36714" fmla="*/ 118937 h 7238075"/>
                <a:gd name="connsiteX2-36715" fmla="*/ 751515 w 2264509"/>
                <a:gd name="connsiteY2-36716" fmla="*/ 285490 h 7238075"/>
                <a:gd name="connsiteX3-36717" fmla="*/ 756141 w 2264509"/>
                <a:gd name="connsiteY3-36718" fmla="*/ 566071 h 7238075"/>
                <a:gd name="connsiteX4-36719" fmla="*/ 895260 w 2264509"/>
                <a:gd name="connsiteY4-36720" fmla="*/ 882679 h 7238075"/>
                <a:gd name="connsiteX5-36721" fmla="*/ 785588 w 2264509"/>
                <a:gd name="connsiteY5-36722" fmla="*/ 1025825 h 7238075"/>
                <a:gd name="connsiteX6-36723" fmla="*/ 152912 w 2264509"/>
                <a:gd name="connsiteY6-36724" fmla="*/ 1252683 h 7238075"/>
                <a:gd name="connsiteX7-36725" fmla="*/ 8160 w 2264509"/>
                <a:gd name="connsiteY7-36726" fmla="*/ 2283394 h 7238075"/>
                <a:gd name="connsiteX8-36727" fmla="*/ 364475 w 2264509"/>
                <a:gd name="connsiteY8-36728" fmla="*/ 3003060 h 7238075"/>
                <a:gd name="connsiteX9-36729" fmla="*/ 293173 w 2264509"/>
                <a:gd name="connsiteY9-36730" fmla="*/ 3799944 h 7238075"/>
                <a:gd name="connsiteX10-36731" fmla="*/ 428536 w 2264509"/>
                <a:gd name="connsiteY10-36732" fmla="*/ 3969982 h 7238075"/>
                <a:gd name="connsiteX11-36733" fmla="*/ 486017 w 2264509"/>
                <a:gd name="connsiteY11-36734" fmla="*/ 4215017 h 7238075"/>
                <a:gd name="connsiteX12-36735" fmla="*/ 547224 w 2264509"/>
                <a:gd name="connsiteY12-36736" fmla="*/ 4615099 h 7238075"/>
                <a:gd name="connsiteX13-36737" fmla="*/ 555878 w 2264509"/>
                <a:gd name="connsiteY13-36738" fmla="*/ 4779518 h 7238075"/>
                <a:gd name="connsiteX14-36739" fmla="*/ 541964 w 2264509"/>
                <a:gd name="connsiteY14-36740" fmla="*/ 4966441 h 7238075"/>
                <a:gd name="connsiteX15-36741" fmla="*/ 510234 w 2264509"/>
                <a:gd name="connsiteY15-36742" fmla="*/ 5112051 h 7238075"/>
                <a:gd name="connsiteX16-36743" fmla="*/ 434305 w 2264509"/>
                <a:gd name="connsiteY16-36744" fmla="*/ 6139609 h 7238075"/>
                <a:gd name="connsiteX17-36745" fmla="*/ 399690 w 2264509"/>
                <a:gd name="connsiteY17-36746" fmla="*/ 6589898 h 7238075"/>
                <a:gd name="connsiteX18-36747" fmla="*/ 471534 w 2264509"/>
                <a:gd name="connsiteY18-36748" fmla="*/ 6812999 h 7238075"/>
                <a:gd name="connsiteX19-36749" fmla="*/ 418410 w 2264509"/>
                <a:gd name="connsiteY19-36750" fmla="*/ 6968013 h 7238075"/>
                <a:gd name="connsiteX20-36751" fmla="*/ 656806 w 2264509"/>
                <a:gd name="connsiteY20-36752" fmla="*/ 7230086 h 7238075"/>
                <a:gd name="connsiteX21-36753" fmla="*/ 1009561 w 2264509"/>
                <a:gd name="connsiteY21-36754" fmla="*/ 7122486 h 7238075"/>
                <a:gd name="connsiteX22-36755" fmla="*/ 776064 w 2264509"/>
                <a:gd name="connsiteY22-36756" fmla="*/ 6830306 h 7238075"/>
                <a:gd name="connsiteX23-36757" fmla="*/ 804368 w 2264509"/>
                <a:gd name="connsiteY23-36758" fmla="*/ 6565349 h 7238075"/>
                <a:gd name="connsiteX24-36759" fmla="*/ 790216 w 2264509"/>
                <a:gd name="connsiteY24-36760" fmla="*/ 6235730 h 7238075"/>
                <a:gd name="connsiteX25-36761" fmla="*/ 907792 w 2264509"/>
                <a:gd name="connsiteY25-36762" fmla="*/ 5474692 h 7238075"/>
                <a:gd name="connsiteX26-36763" fmla="*/ 957309 w 2264509"/>
                <a:gd name="connsiteY26-36764" fmla="*/ 5365800 h 7238075"/>
                <a:gd name="connsiteX27-36765" fmla="*/ 949796 w 2264509"/>
                <a:gd name="connsiteY27-36766" fmla="*/ 5294498 h 7238075"/>
                <a:gd name="connsiteX28-36767" fmla="*/ 1022842 w 2264509"/>
                <a:gd name="connsiteY28-36768" fmla="*/ 5197505 h 7238075"/>
                <a:gd name="connsiteX29-36769" fmla="*/ 1024856 w 2264509"/>
                <a:gd name="connsiteY29-36770" fmla="*/ 5054630 h 7238075"/>
                <a:gd name="connsiteX30-36771" fmla="*/ 1181011 w 2264509"/>
                <a:gd name="connsiteY30-36772" fmla="*/ 4363933 h 7238075"/>
                <a:gd name="connsiteX31-36773" fmla="*/ 1327642 w 2264509"/>
                <a:gd name="connsiteY31-36774" fmla="*/ 4635530 h 7238075"/>
                <a:gd name="connsiteX32-36775" fmla="*/ 1392304 w 2264509"/>
                <a:gd name="connsiteY32-36776" fmla="*/ 4865602 h 7238075"/>
                <a:gd name="connsiteX33-36777" fmla="*/ 1361716 w 2264509"/>
                <a:gd name="connsiteY33-36778" fmla="*/ 4959440 h 7238075"/>
                <a:gd name="connsiteX34-36779" fmla="*/ 1405585 w 2264509"/>
                <a:gd name="connsiteY34-36780" fmla="*/ 5098769 h 7238075"/>
                <a:gd name="connsiteX35-36781" fmla="*/ 1313490 w 2264509"/>
                <a:gd name="connsiteY35-36782" fmla="*/ 5539804 h 7238075"/>
                <a:gd name="connsiteX36-36783" fmla="*/ 1314512 w 2264509"/>
                <a:gd name="connsiteY36-36784" fmla="*/ 6345824 h 7238075"/>
                <a:gd name="connsiteX37-36785" fmla="*/ 1387677 w 2264509"/>
                <a:gd name="connsiteY37-36786" fmla="*/ 6525837 h 7238075"/>
                <a:gd name="connsiteX38-36787" fmla="*/ 1336897 w 2264509"/>
                <a:gd name="connsiteY38-36788" fmla="*/ 6727274 h 7238075"/>
                <a:gd name="connsiteX39-36789" fmla="*/ 1355075 w 2264509"/>
                <a:gd name="connsiteY39-36790" fmla="*/ 6813600 h 7238075"/>
                <a:gd name="connsiteX40-36791" fmla="*/ 1364871 w 2264509"/>
                <a:gd name="connsiteY40-36792" fmla="*/ 7006384 h 7238075"/>
                <a:gd name="connsiteX41-36793" fmla="*/ 1811645 w 2264509"/>
                <a:gd name="connsiteY41-36794" fmla="*/ 7174679 h 7238075"/>
                <a:gd name="connsiteX42-36795" fmla="*/ 2240298 w 2264509"/>
                <a:gd name="connsiteY42-36796" fmla="*/ 7184685 h 7238075"/>
                <a:gd name="connsiteX43-36797" fmla="*/ 2223142 w 2264509"/>
                <a:gd name="connsiteY43-36798" fmla="*/ 7032346 h 7238075"/>
                <a:gd name="connsiteX44-36799" fmla="*/ 1738539 w 2264509"/>
                <a:gd name="connsiteY44-36800" fmla="*/ 6666009 h 7238075"/>
                <a:gd name="connsiteX45-36801" fmla="*/ 1759422 w 2264509"/>
                <a:gd name="connsiteY45-36802" fmla="*/ 6535632 h 7238075"/>
                <a:gd name="connsiteX46-36803" fmla="*/ 1719909 w 2264509"/>
                <a:gd name="connsiteY46-36804" fmla="*/ 6436627 h 7238075"/>
                <a:gd name="connsiteX47-36805" fmla="*/ 1708642 w 2264509"/>
                <a:gd name="connsiteY47-36806" fmla="*/ 6235730 h 7238075"/>
                <a:gd name="connsiteX48-36807" fmla="*/ 1730306 w 2264509"/>
                <a:gd name="connsiteY48-36808" fmla="*/ 5965274 h 7238075"/>
                <a:gd name="connsiteX49-36809" fmla="*/ 1778923 w 2264509"/>
                <a:gd name="connsiteY49-36810" fmla="*/ 5497769 h 7238075"/>
                <a:gd name="connsiteX50-36811" fmla="*/ 1790341 w 2264509"/>
                <a:gd name="connsiteY50-36812" fmla="*/ 5349364 h 7238075"/>
                <a:gd name="connsiteX51-36813" fmla="*/ 1848903 w 2264509"/>
                <a:gd name="connsiteY51-36814" fmla="*/ 5302881 h 7238075"/>
                <a:gd name="connsiteX52-36815" fmla="*/ 1935499 w 2264509"/>
                <a:gd name="connsiteY52-36816" fmla="*/ 5083205 h 7238075"/>
                <a:gd name="connsiteX53-36817" fmla="*/ 1960649 w 2264509"/>
                <a:gd name="connsiteY53-36818" fmla="*/ 4791056 h 7238075"/>
                <a:gd name="connsiteX54-36819" fmla="*/ 1951665 w 2264509"/>
                <a:gd name="connsiteY54-36820" fmla="*/ 4334336 h 7238075"/>
                <a:gd name="connsiteX55-36821" fmla="*/ 1932344 w 2264509"/>
                <a:gd name="connsiteY55-36822" fmla="*/ 3888133 h 7238075"/>
                <a:gd name="connsiteX56-36823" fmla="*/ 1906654 w 2264509"/>
                <a:gd name="connsiteY56-36824" fmla="*/ 3570203 h 7238075"/>
                <a:gd name="connsiteX57-36825" fmla="*/ 2107549 w 2264509"/>
                <a:gd name="connsiteY57-36826" fmla="*/ 2639637 h 7238075"/>
                <a:gd name="connsiteX58-36827" fmla="*/ 2093999 w 2264509"/>
                <a:gd name="connsiteY58-36828" fmla="*/ 2390244 h 7238075"/>
                <a:gd name="connsiteX59-36829" fmla="*/ 2032492 w 2264509"/>
                <a:gd name="connsiteY59-36830" fmla="*/ 1850474 h 7238075"/>
                <a:gd name="connsiteX60-36831" fmla="*/ 1987751 w 2264509"/>
                <a:gd name="connsiteY60-36832" fmla="*/ 1662589 h 7238075"/>
                <a:gd name="connsiteX61-36833" fmla="*/ 1973329 w 2264509"/>
                <a:gd name="connsiteY61-36834" fmla="*/ 1418094 h 7238075"/>
                <a:gd name="connsiteX62-36835" fmla="*/ 1925704 w 2264509"/>
                <a:gd name="connsiteY62-36836" fmla="*/ 1287898 h 7238075"/>
                <a:gd name="connsiteX63-36837" fmla="*/ 1458979 w 2264509"/>
                <a:gd name="connsiteY63-36838" fmla="*/ 1120535 h 7238075"/>
                <a:gd name="connsiteX64-36839" fmla="*/ 1360513 w 2264509"/>
                <a:gd name="connsiteY64-36840" fmla="*/ 1005635 h 7238075"/>
                <a:gd name="connsiteX65-36841" fmla="*/ 1416522 w 2264509"/>
                <a:gd name="connsiteY65-36842" fmla="*/ 807081 h 7238075"/>
                <a:gd name="connsiteX66-36843" fmla="*/ 1484699 w 2264509"/>
                <a:gd name="connsiteY66-36844" fmla="*/ 608469 h 7238075"/>
                <a:gd name="connsiteX67-36845" fmla="*/ 1496208 w 2264509"/>
                <a:gd name="connsiteY67-36846" fmla="*/ 366317 h 7238075"/>
                <a:gd name="connsiteX68-36847" fmla="*/ 1413968 w 2264509"/>
                <a:gd name="connsiteY68-36848" fmla="*/ 146640 h 7238075"/>
                <a:gd name="connsiteX69-36849" fmla="*/ 1100515 w 2264509"/>
                <a:gd name="connsiteY69-36850" fmla="*/ 551 h 7238075"/>
                <a:gd name="connsiteX0-36851" fmla="*/ 1100515 w 2264509"/>
                <a:gd name="connsiteY0-36852" fmla="*/ 551 h 7238075"/>
                <a:gd name="connsiteX1-36853" fmla="*/ 849378 w 2264509"/>
                <a:gd name="connsiteY1-36854" fmla="*/ 118937 h 7238075"/>
                <a:gd name="connsiteX2-36855" fmla="*/ 751515 w 2264509"/>
                <a:gd name="connsiteY2-36856" fmla="*/ 285490 h 7238075"/>
                <a:gd name="connsiteX3-36857" fmla="*/ 756141 w 2264509"/>
                <a:gd name="connsiteY3-36858" fmla="*/ 566071 h 7238075"/>
                <a:gd name="connsiteX4-36859" fmla="*/ 895260 w 2264509"/>
                <a:gd name="connsiteY4-36860" fmla="*/ 882679 h 7238075"/>
                <a:gd name="connsiteX5-36861" fmla="*/ 785588 w 2264509"/>
                <a:gd name="connsiteY5-36862" fmla="*/ 1025825 h 7238075"/>
                <a:gd name="connsiteX6-36863" fmla="*/ 152912 w 2264509"/>
                <a:gd name="connsiteY6-36864" fmla="*/ 1252683 h 7238075"/>
                <a:gd name="connsiteX7-36865" fmla="*/ 8160 w 2264509"/>
                <a:gd name="connsiteY7-36866" fmla="*/ 2283394 h 7238075"/>
                <a:gd name="connsiteX8-36867" fmla="*/ 364475 w 2264509"/>
                <a:gd name="connsiteY8-36868" fmla="*/ 3003060 h 7238075"/>
                <a:gd name="connsiteX9-36869" fmla="*/ 293173 w 2264509"/>
                <a:gd name="connsiteY9-36870" fmla="*/ 3799944 h 7238075"/>
                <a:gd name="connsiteX10-36871" fmla="*/ 428536 w 2264509"/>
                <a:gd name="connsiteY10-36872" fmla="*/ 3969982 h 7238075"/>
                <a:gd name="connsiteX11-36873" fmla="*/ 486017 w 2264509"/>
                <a:gd name="connsiteY11-36874" fmla="*/ 4215017 h 7238075"/>
                <a:gd name="connsiteX12-36875" fmla="*/ 547224 w 2264509"/>
                <a:gd name="connsiteY12-36876" fmla="*/ 4615099 h 7238075"/>
                <a:gd name="connsiteX13-36877" fmla="*/ 555878 w 2264509"/>
                <a:gd name="connsiteY13-36878" fmla="*/ 4779518 h 7238075"/>
                <a:gd name="connsiteX14-36879" fmla="*/ 541964 w 2264509"/>
                <a:gd name="connsiteY14-36880" fmla="*/ 4966441 h 7238075"/>
                <a:gd name="connsiteX15-36881" fmla="*/ 510234 w 2264509"/>
                <a:gd name="connsiteY15-36882" fmla="*/ 5112051 h 7238075"/>
                <a:gd name="connsiteX16-36883" fmla="*/ 434305 w 2264509"/>
                <a:gd name="connsiteY16-36884" fmla="*/ 6139609 h 7238075"/>
                <a:gd name="connsiteX17-36885" fmla="*/ 399690 w 2264509"/>
                <a:gd name="connsiteY17-36886" fmla="*/ 6589898 h 7238075"/>
                <a:gd name="connsiteX18-36887" fmla="*/ 471534 w 2264509"/>
                <a:gd name="connsiteY18-36888" fmla="*/ 6812999 h 7238075"/>
                <a:gd name="connsiteX19-36889" fmla="*/ 418410 w 2264509"/>
                <a:gd name="connsiteY19-36890" fmla="*/ 6968013 h 7238075"/>
                <a:gd name="connsiteX20-36891" fmla="*/ 656806 w 2264509"/>
                <a:gd name="connsiteY20-36892" fmla="*/ 7230086 h 7238075"/>
                <a:gd name="connsiteX21-36893" fmla="*/ 1009561 w 2264509"/>
                <a:gd name="connsiteY21-36894" fmla="*/ 7122486 h 7238075"/>
                <a:gd name="connsiteX22-36895" fmla="*/ 776064 w 2264509"/>
                <a:gd name="connsiteY22-36896" fmla="*/ 6830306 h 7238075"/>
                <a:gd name="connsiteX23-36897" fmla="*/ 804368 w 2264509"/>
                <a:gd name="connsiteY23-36898" fmla="*/ 6565349 h 7238075"/>
                <a:gd name="connsiteX24-36899" fmla="*/ 790216 w 2264509"/>
                <a:gd name="connsiteY24-36900" fmla="*/ 6235730 h 7238075"/>
                <a:gd name="connsiteX25-36901" fmla="*/ 907792 w 2264509"/>
                <a:gd name="connsiteY25-36902" fmla="*/ 5474692 h 7238075"/>
                <a:gd name="connsiteX26-36903" fmla="*/ 957309 w 2264509"/>
                <a:gd name="connsiteY26-36904" fmla="*/ 5365800 h 7238075"/>
                <a:gd name="connsiteX27-36905" fmla="*/ 949796 w 2264509"/>
                <a:gd name="connsiteY27-36906" fmla="*/ 5294498 h 7238075"/>
                <a:gd name="connsiteX28-36907" fmla="*/ 1022842 w 2264509"/>
                <a:gd name="connsiteY28-36908" fmla="*/ 5197505 h 7238075"/>
                <a:gd name="connsiteX29-36909" fmla="*/ 1024856 w 2264509"/>
                <a:gd name="connsiteY29-36910" fmla="*/ 5054630 h 7238075"/>
                <a:gd name="connsiteX30-36911" fmla="*/ 1181011 w 2264509"/>
                <a:gd name="connsiteY30-36912" fmla="*/ 4363933 h 7238075"/>
                <a:gd name="connsiteX31-36913" fmla="*/ 1327642 w 2264509"/>
                <a:gd name="connsiteY31-36914" fmla="*/ 4635530 h 7238075"/>
                <a:gd name="connsiteX32-36915" fmla="*/ 1392304 w 2264509"/>
                <a:gd name="connsiteY32-36916" fmla="*/ 4865602 h 7238075"/>
                <a:gd name="connsiteX33-36917" fmla="*/ 1361716 w 2264509"/>
                <a:gd name="connsiteY33-36918" fmla="*/ 4959440 h 7238075"/>
                <a:gd name="connsiteX34-36919" fmla="*/ 1405585 w 2264509"/>
                <a:gd name="connsiteY34-36920" fmla="*/ 5098769 h 7238075"/>
                <a:gd name="connsiteX35-36921" fmla="*/ 1313490 w 2264509"/>
                <a:gd name="connsiteY35-36922" fmla="*/ 5539804 h 7238075"/>
                <a:gd name="connsiteX36-36923" fmla="*/ 1314512 w 2264509"/>
                <a:gd name="connsiteY36-36924" fmla="*/ 6345824 h 7238075"/>
                <a:gd name="connsiteX37-36925" fmla="*/ 1387677 w 2264509"/>
                <a:gd name="connsiteY37-36926" fmla="*/ 6525837 h 7238075"/>
                <a:gd name="connsiteX38-36927" fmla="*/ 1336897 w 2264509"/>
                <a:gd name="connsiteY38-36928" fmla="*/ 6727274 h 7238075"/>
                <a:gd name="connsiteX39-36929" fmla="*/ 1355075 w 2264509"/>
                <a:gd name="connsiteY39-36930" fmla="*/ 6813600 h 7238075"/>
                <a:gd name="connsiteX40-36931" fmla="*/ 1364871 w 2264509"/>
                <a:gd name="connsiteY40-36932" fmla="*/ 7006384 h 7238075"/>
                <a:gd name="connsiteX41-36933" fmla="*/ 1811645 w 2264509"/>
                <a:gd name="connsiteY41-36934" fmla="*/ 7174679 h 7238075"/>
                <a:gd name="connsiteX42-36935" fmla="*/ 2240298 w 2264509"/>
                <a:gd name="connsiteY42-36936" fmla="*/ 7184685 h 7238075"/>
                <a:gd name="connsiteX43-36937" fmla="*/ 2223142 w 2264509"/>
                <a:gd name="connsiteY43-36938" fmla="*/ 7032346 h 7238075"/>
                <a:gd name="connsiteX44-36939" fmla="*/ 1738539 w 2264509"/>
                <a:gd name="connsiteY44-36940" fmla="*/ 6666009 h 7238075"/>
                <a:gd name="connsiteX45-36941" fmla="*/ 1759422 w 2264509"/>
                <a:gd name="connsiteY45-36942" fmla="*/ 6535632 h 7238075"/>
                <a:gd name="connsiteX46-36943" fmla="*/ 1719909 w 2264509"/>
                <a:gd name="connsiteY46-36944" fmla="*/ 6436627 h 7238075"/>
                <a:gd name="connsiteX47-36945" fmla="*/ 1708642 w 2264509"/>
                <a:gd name="connsiteY47-36946" fmla="*/ 6235730 h 7238075"/>
                <a:gd name="connsiteX48-36947" fmla="*/ 1730306 w 2264509"/>
                <a:gd name="connsiteY48-36948" fmla="*/ 5965274 h 7238075"/>
                <a:gd name="connsiteX49-36949" fmla="*/ 1778923 w 2264509"/>
                <a:gd name="connsiteY49-36950" fmla="*/ 5497769 h 7238075"/>
                <a:gd name="connsiteX50-36951" fmla="*/ 1790341 w 2264509"/>
                <a:gd name="connsiteY50-36952" fmla="*/ 5349364 h 7238075"/>
                <a:gd name="connsiteX51-36953" fmla="*/ 1848903 w 2264509"/>
                <a:gd name="connsiteY51-36954" fmla="*/ 5302881 h 7238075"/>
                <a:gd name="connsiteX52-36955" fmla="*/ 1935499 w 2264509"/>
                <a:gd name="connsiteY52-36956" fmla="*/ 5083205 h 7238075"/>
                <a:gd name="connsiteX53-36957" fmla="*/ 1960649 w 2264509"/>
                <a:gd name="connsiteY53-36958" fmla="*/ 4791056 h 7238075"/>
                <a:gd name="connsiteX54-36959" fmla="*/ 1951665 w 2264509"/>
                <a:gd name="connsiteY54-36960" fmla="*/ 4334336 h 7238075"/>
                <a:gd name="connsiteX55-36961" fmla="*/ 1932344 w 2264509"/>
                <a:gd name="connsiteY55-36962" fmla="*/ 3888133 h 7238075"/>
                <a:gd name="connsiteX56-36963" fmla="*/ 1906654 w 2264509"/>
                <a:gd name="connsiteY56-36964" fmla="*/ 3570203 h 7238075"/>
                <a:gd name="connsiteX57-36965" fmla="*/ 2107549 w 2264509"/>
                <a:gd name="connsiteY57-36966" fmla="*/ 2639637 h 7238075"/>
                <a:gd name="connsiteX58-36967" fmla="*/ 2093999 w 2264509"/>
                <a:gd name="connsiteY58-36968" fmla="*/ 2390244 h 7238075"/>
                <a:gd name="connsiteX59-36969" fmla="*/ 2032492 w 2264509"/>
                <a:gd name="connsiteY59-36970" fmla="*/ 1850474 h 7238075"/>
                <a:gd name="connsiteX60-36971" fmla="*/ 1987751 w 2264509"/>
                <a:gd name="connsiteY60-36972" fmla="*/ 1662589 h 7238075"/>
                <a:gd name="connsiteX61-36973" fmla="*/ 1973329 w 2264509"/>
                <a:gd name="connsiteY61-36974" fmla="*/ 1418094 h 7238075"/>
                <a:gd name="connsiteX62-36975" fmla="*/ 1925704 w 2264509"/>
                <a:gd name="connsiteY62-36976" fmla="*/ 1287898 h 7238075"/>
                <a:gd name="connsiteX63-36977" fmla="*/ 1458979 w 2264509"/>
                <a:gd name="connsiteY63-36978" fmla="*/ 1120535 h 7238075"/>
                <a:gd name="connsiteX64-36979" fmla="*/ 1360513 w 2264509"/>
                <a:gd name="connsiteY64-36980" fmla="*/ 1005635 h 7238075"/>
                <a:gd name="connsiteX65-36981" fmla="*/ 1416522 w 2264509"/>
                <a:gd name="connsiteY65-36982" fmla="*/ 807081 h 7238075"/>
                <a:gd name="connsiteX66-36983" fmla="*/ 1484699 w 2264509"/>
                <a:gd name="connsiteY66-36984" fmla="*/ 608469 h 7238075"/>
                <a:gd name="connsiteX67-36985" fmla="*/ 1496208 w 2264509"/>
                <a:gd name="connsiteY67-36986" fmla="*/ 366317 h 7238075"/>
                <a:gd name="connsiteX68-36987" fmla="*/ 1413968 w 2264509"/>
                <a:gd name="connsiteY68-36988" fmla="*/ 146640 h 7238075"/>
                <a:gd name="connsiteX69-36989" fmla="*/ 1100515 w 2264509"/>
                <a:gd name="connsiteY69-36990" fmla="*/ 551 h 7238075"/>
                <a:gd name="connsiteX0-36991" fmla="*/ 1100515 w 2264509"/>
                <a:gd name="connsiteY0-36992" fmla="*/ 551 h 7238075"/>
                <a:gd name="connsiteX1-36993" fmla="*/ 849378 w 2264509"/>
                <a:gd name="connsiteY1-36994" fmla="*/ 118937 h 7238075"/>
                <a:gd name="connsiteX2-36995" fmla="*/ 751515 w 2264509"/>
                <a:gd name="connsiteY2-36996" fmla="*/ 285490 h 7238075"/>
                <a:gd name="connsiteX3-36997" fmla="*/ 756141 w 2264509"/>
                <a:gd name="connsiteY3-36998" fmla="*/ 566071 h 7238075"/>
                <a:gd name="connsiteX4-36999" fmla="*/ 895260 w 2264509"/>
                <a:gd name="connsiteY4-37000" fmla="*/ 882679 h 7238075"/>
                <a:gd name="connsiteX5-37001" fmla="*/ 785588 w 2264509"/>
                <a:gd name="connsiteY5-37002" fmla="*/ 1025825 h 7238075"/>
                <a:gd name="connsiteX6-37003" fmla="*/ 152912 w 2264509"/>
                <a:gd name="connsiteY6-37004" fmla="*/ 1252683 h 7238075"/>
                <a:gd name="connsiteX7-37005" fmla="*/ 8160 w 2264509"/>
                <a:gd name="connsiteY7-37006" fmla="*/ 2283394 h 7238075"/>
                <a:gd name="connsiteX8-37007" fmla="*/ 416233 w 2264509"/>
                <a:gd name="connsiteY8-37008" fmla="*/ 2735641 h 7238075"/>
                <a:gd name="connsiteX9-37009" fmla="*/ 293173 w 2264509"/>
                <a:gd name="connsiteY9-37010" fmla="*/ 3799944 h 7238075"/>
                <a:gd name="connsiteX10-37011" fmla="*/ 428536 w 2264509"/>
                <a:gd name="connsiteY10-37012" fmla="*/ 3969982 h 7238075"/>
                <a:gd name="connsiteX11-37013" fmla="*/ 486017 w 2264509"/>
                <a:gd name="connsiteY11-37014" fmla="*/ 4215017 h 7238075"/>
                <a:gd name="connsiteX12-37015" fmla="*/ 547224 w 2264509"/>
                <a:gd name="connsiteY12-37016" fmla="*/ 4615099 h 7238075"/>
                <a:gd name="connsiteX13-37017" fmla="*/ 555878 w 2264509"/>
                <a:gd name="connsiteY13-37018" fmla="*/ 4779518 h 7238075"/>
                <a:gd name="connsiteX14-37019" fmla="*/ 541964 w 2264509"/>
                <a:gd name="connsiteY14-37020" fmla="*/ 4966441 h 7238075"/>
                <a:gd name="connsiteX15-37021" fmla="*/ 510234 w 2264509"/>
                <a:gd name="connsiteY15-37022" fmla="*/ 5112051 h 7238075"/>
                <a:gd name="connsiteX16-37023" fmla="*/ 434305 w 2264509"/>
                <a:gd name="connsiteY16-37024" fmla="*/ 6139609 h 7238075"/>
                <a:gd name="connsiteX17-37025" fmla="*/ 399690 w 2264509"/>
                <a:gd name="connsiteY17-37026" fmla="*/ 6589898 h 7238075"/>
                <a:gd name="connsiteX18-37027" fmla="*/ 471534 w 2264509"/>
                <a:gd name="connsiteY18-37028" fmla="*/ 6812999 h 7238075"/>
                <a:gd name="connsiteX19-37029" fmla="*/ 418410 w 2264509"/>
                <a:gd name="connsiteY19-37030" fmla="*/ 6968013 h 7238075"/>
                <a:gd name="connsiteX20-37031" fmla="*/ 656806 w 2264509"/>
                <a:gd name="connsiteY20-37032" fmla="*/ 7230086 h 7238075"/>
                <a:gd name="connsiteX21-37033" fmla="*/ 1009561 w 2264509"/>
                <a:gd name="connsiteY21-37034" fmla="*/ 7122486 h 7238075"/>
                <a:gd name="connsiteX22-37035" fmla="*/ 776064 w 2264509"/>
                <a:gd name="connsiteY22-37036" fmla="*/ 6830306 h 7238075"/>
                <a:gd name="connsiteX23-37037" fmla="*/ 804368 w 2264509"/>
                <a:gd name="connsiteY23-37038" fmla="*/ 6565349 h 7238075"/>
                <a:gd name="connsiteX24-37039" fmla="*/ 790216 w 2264509"/>
                <a:gd name="connsiteY24-37040" fmla="*/ 6235730 h 7238075"/>
                <a:gd name="connsiteX25-37041" fmla="*/ 907792 w 2264509"/>
                <a:gd name="connsiteY25-37042" fmla="*/ 5474692 h 7238075"/>
                <a:gd name="connsiteX26-37043" fmla="*/ 957309 w 2264509"/>
                <a:gd name="connsiteY26-37044" fmla="*/ 5365800 h 7238075"/>
                <a:gd name="connsiteX27-37045" fmla="*/ 949796 w 2264509"/>
                <a:gd name="connsiteY27-37046" fmla="*/ 5294498 h 7238075"/>
                <a:gd name="connsiteX28-37047" fmla="*/ 1022842 w 2264509"/>
                <a:gd name="connsiteY28-37048" fmla="*/ 5197505 h 7238075"/>
                <a:gd name="connsiteX29-37049" fmla="*/ 1024856 w 2264509"/>
                <a:gd name="connsiteY29-37050" fmla="*/ 5054630 h 7238075"/>
                <a:gd name="connsiteX30-37051" fmla="*/ 1181011 w 2264509"/>
                <a:gd name="connsiteY30-37052" fmla="*/ 4363933 h 7238075"/>
                <a:gd name="connsiteX31-37053" fmla="*/ 1327642 w 2264509"/>
                <a:gd name="connsiteY31-37054" fmla="*/ 4635530 h 7238075"/>
                <a:gd name="connsiteX32-37055" fmla="*/ 1392304 w 2264509"/>
                <a:gd name="connsiteY32-37056" fmla="*/ 4865602 h 7238075"/>
                <a:gd name="connsiteX33-37057" fmla="*/ 1361716 w 2264509"/>
                <a:gd name="connsiteY33-37058" fmla="*/ 4959440 h 7238075"/>
                <a:gd name="connsiteX34-37059" fmla="*/ 1405585 w 2264509"/>
                <a:gd name="connsiteY34-37060" fmla="*/ 5098769 h 7238075"/>
                <a:gd name="connsiteX35-37061" fmla="*/ 1313490 w 2264509"/>
                <a:gd name="connsiteY35-37062" fmla="*/ 5539804 h 7238075"/>
                <a:gd name="connsiteX36-37063" fmla="*/ 1314512 w 2264509"/>
                <a:gd name="connsiteY36-37064" fmla="*/ 6345824 h 7238075"/>
                <a:gd name="connsiteX37-37065" fmla="*/ 1387677 w 2264509"/>
                <a:gd name="connsiteY37-37066" fmla="*/ 6525837 h 7238075"/>
                <a:gd name="connsiteX38-37067" fmla="*/ 1336897 w 2264509"/>
                <a:gd name="connsiteY38-37068" fmla="*/ 6727274 h 7238075"/>
                <a:gd name="connsiteX39-37069" fmla="*/ 1355075 w 2264509"/>
                <a:gd name="connsiteY39-37070" fmla="*/ 6813600 h 7238075"/>
                <a:gd name="connsiteX40-37071" fmla="*/ 1364871 w 2264509"/>
                <a:gd name="connsiteY40-37072" fmla="*/ 7006384 h 7238075"/>
                <a:gd name="connsiteX41-37073" fmla="*/ 1811645 w 2264509"/>
                <a:gd name="connsiteY41-37074" fmla="*/ 7174679 h 7238075"/>
                <a:gd name="connsiteX42-37075" fmla="*/ 2240298 w 2264509"/>
                <a:gd name="connsiteY42-37076" fmla="*/ 7184685 h 7238075"/>
                <a:gd name="connsiteX43-37077" fmla="*/ 2223142 w 2264509"/>
                <a:gd name="connsiteY43-37078" fmla="*/ 7032346 h 7238075"/>
                <a:gd name="connsiteX44-37079" fmla="*/ 1738539 w 2264509"/>
                <a:gd name="connsiteY44-37080" fmla="*/ 6666009 h 7238075"/>
                <a:gd name="connsiteX45-37081" fmla="*/ 1759422 w 2264509"/>
                <a:gd name="connsiteY45-37082" fmla="*/ 6535632 h 7238075"/>
                <a:gd name="connsiteX46-37083" fmla="*/ 1719909 w 2264509"/>
                <a:gd name="connsiteY46-37084" fmla="*/ 6436627 h 7238075"/>
                <a:gd name="connsiteX47-37085" fmla="*/ 1708642 w 2264509"/>
                <a:gd name="connsiteY47-37086" fmla="*/ 6235730 h 7238075"/>
                <a:gd name="connsiteX48-37087" fmla="*/ 1730306 w 2264509"/>
                <a:gd name="connsiteY48-37088" fmla="*/ 5965274 h 7238075"/>
                <a:gd name="connsiteX49-37089" fmla="*/ 1778923 w 2264509"/>
                <a:gd name="connsiteY49-37090" fmla="*/ 5497769 h 7238075"/>
                <a:gd name="connsiteX50-37091" fmla="*/ 1790341 w 2264509"/>
                <a:gd name="connsiteY50-37092" fmla="*/ 5349364 h 7238075"/>
                <a:gd name="connsiteX51-37093" fmla="*/ 1848903 w 2264509"/>
                <a:gd name="connsiteY51-37094" fmla="*/ 5302881 h 7238075"/>
                <a:gd name="connsiteX52-37095" fmla="*/ 1935499 w 2264509"/>
                <a:gd name="connsiteY52-37096" fmla="*/ 5083205 h 7238075"/>
                <a:gd name="connsiteX53-37097" fmla="*/ 1960649 w 2264509"/>
                <a:gd name="connsiteY53-37098" fmla="*/ 4791056 h 7238075"/>
                <a:gd name="connsiteX54-37099" fmla="*/ 1951665 w 2264509"/>
                <a:gd name="connsiteY54-37100" fmla="*/ 4334336 h 7238075"/>
                <a:gd name="connsiteX55-37101" fmla="*/ 1932344 w 2264509"/>
                <a:gd name="connsiteY55-37102" fmla="*/ 3888133 h 7238075"/>
                <a:gd name="connsiteX56-37103" fmla="*/ 1906654 w 2264509"/>
                <a:gd name="connsiteY56-37104" fmla="*/ 3570203 h 7238075"/>
                <a:gd name="connsiteX57-37105" fmla="*/ 2107549 w 2264509"/>
                <a:gd name="connsiteY57-37106" fmla="*/ 2639637 h 7238075"/>
                <a:gd name="connsiteX58-37107" fmla="*/ 2093999 w 2264509"/>
                <a:gd name="connsiteY58-37108" fmla="*/ 2390244 h 7238075"/>
                <a:gd name="connsiteX59-37109" fmla="*/ 2032492 w 2264509"/>
                <a:gd name="connsiteY59-37110" fmla="*/ 1850474 h 7238075"/>
                <a:gd name="connsiteX60-37111" fmla="*/ 1987751 w 2264509"/>
                <a:gd name="connsiteY60-37112" fmla="*/ 1662589 h 7238075"/>
                <a:gd name="connsiteX61-37113" fmla="*/ 1973329 w 2264509"/>
                <a:gd name="connsiteY61-37114" fmla="*/ 1418094 h 7238075"/>
                <a:gd name="connsiteX62-37115" fmla="*/ 1925704 w 2264509"/>
                <a:gd name="connsiteY62-37116" fmla="*/ 1287898 h 7238075"/>
                <a:gd name="connsiteX63-37117" fmla="*/ 1458979 w 2264509"/>
                <a:gd name="connsiteY63-37118" fmla="*/ 1120535 h 7238075"/>
                <a:gd name="connsiteX64-37119" fmla="*/ 1360513 w 2264509"/>
                <a:gd name="connsiteY64-37120" fmla="*/ 1005635 h 7238075"/>
                <a:gd name="connsiteX65-37121" fmla="*/ 1416522 w 2264509"/>
                <a:gd name="connsiteY65-37122" fmla="*/ 807081 h 7238075"/>
                <a:gd name="connsiteX66-37123" fmla="*/ 1484699 w 2264509"/>
                <a:gd name="connsiteY66-37124" fmla="*/ 608469 h 7238075"/>
                <a:gd name="connsiteX67-37125" fmla="*/ 1496208 w 2264509"/>
                <a:gd name="connsiteY67-37126" fmla="*/ 366317 h 7238075"/>
                <a:gd name="connsiteX68-37127" fmla="*/ 1413968 w 2264509"/>
                <a:gd name="connsiteY68-37128" fmla="*/ 146640 h 7238075"/>
                <a:gd name="connsiteX69-37129" fmla="*/ 1100515 w 2264509"/>
                <a:gd name="connsiteY69-37130" fmla="*/ 551 h 7238075"/>
                <a:gd name="connsiteX0-37131" fmla="*/ 1100515 w 2264509"/>
                <a:gd name="connsiteY0-37132" fmla="*/ 551 h 7238075"/>
                <a:gd name="connsiteX1-37133" fmla="*/ 849378 w 2264509"/>
                <a:gd name="connsiteY1-37134" fmla="*/ 118937 h 7238075"/>
                <a:gd name="connsiteX2-37135" fmla="*/ 751515 w 2264509"/>
                <a:gd name="connsiteY2-37136" fmla="*/ 285490 h 7238075"/>
                <a:gd name="connsiteX3-37137" fmla="*/ 756141 w 2264509"/>
                <a:gd name="connsiteY3-37138" fmla="*/ 566071 h 7238075"/>
                <a:gd name="connsiteX4-37139" fmla="*/ 895260 w 2264509"/>
                <a:gd name="connsiteY4-37140" fmla="*/ 882679 h 7238075"/>
                <a:gd name="connsiteX5-37141" fmla="*/ 785588 w 2264509"/>
                <a:gd name="connsiteY5-37142" fmla="*/ 1025825 h 7238075"/>
                <a:gd name="connsiteX6-37143" fmla="*/ 152912 w 2264509"/>
                <a:gd name="connsiteY6-37144" fmla="*/ 1252683 h 7238075"/>
                <a:gd name="connsiteX7-37145" fmla="*/ 8160 w 2264509"/>
                <a:gd name="connsiteY7-37146" fmla="*/ 2283394 h 7238075"/>
                <a:gd name="connsiteX8-37147" fmla="*/ 416233 w 2264509"/>
                <a:gd name="connsiteY8-37148" fmla="*/ 2735641 h 7238075"/>
                <a:gd name="connsiteX9-37149" fmla="*/ 293173 w 2264509"/>
                <a:gd name="connsiteY9-37150" fmla="*/ 3799944 h 7238075"/>
                <a:gd name="connsiteX10-37151" fmla="*/ 428536 w 2264509"/>
                <a:gd name="connsiteY10-37152" fmla="*/ 3969982 h 7238075"/>
                <a:gd name="connsiteX11-37153" fmla="*/ 486017 w 2264509"/>
                <a:gd name="connsiteY11-37154" fmla="*/ 4215017 h 7238075"/>
                <a:gd name="connsiteX12-37155" fmla="*/ 547224 w 2264509"/>
                <a:gd name="connsiteY12-37156" fmla="*/ 4615099 h 7238075"/>
                <a:gd name="connsiteX13-37157" fmla="*/ 555878 w 2264509"/>
                <a:gd name="connsiteY13-37158" fmla="*/ 4779518 h 7238075"/>
                <a:gd name="connsiteX14-37159" fmla="*/ 541964 w 2264509"/>
                <a:gd name="connsiteY14-37160" fmla="*/ 4966441 h 7238075"/>
                <a:gd name="connsiteX15-37161" fmla="*/ 510234 w 2264509"/>
                <a:gd name="connsiteY15-37162" fmla="*/ 5112051 h 7238075"/>
                <a:gd name="connsiteX16-37163" fmla="*/ 434305 w 2264509"/>
                <a:gd name="connsiteY16-37164" fmla="*/ 6139609 h 7238075"/>
                <a:gd name="connsiteX17-37165" fmla="*/ 399690 w 2264509"/>
                <a:gd name="connsiteY17-37166" fmla="*/ 6589898 h 7238075"/>
                <a:gd name="connsiteX18-37167" fmla="*/ 471534 w 2264509"/>
                <a:gd name="connsiteY18-37168" fmla="*/ 6812999 h 7238075"/>
                <a:gd name="connsiteX19-37169" fmla="*/ 418410 w 2264509"/>
                <a:gd name="connsiteY19-37170" fmla="*/ 6968013 h 7238075"/>
                <a:gd name="connsiteX20-37171" fmla="*/ 656806 w 2264509"/>
                <a:gd name="connsiteY20-37172" fmla="*/ 7230086 h 7238075"/>
                <a:gd name="connsiteX21-37173" fmla="*/ 1009561 w 2264509"/>
                <a:gd name="connsiteY21-37174" fmla="*/ 7122486 h 7238075"/>
                <a:gd name="connsiteX22-37175" fmla="*/ 776064 w 2264509"/>
                <a:gd name="connsiteY22-37176" fmla="*/ 6830306 h 7238075"/>
                <a:gd name="connsiteX23-37177" fmla="*/ 804368 w 2264509"/>
                <a:gd name="connsiteY23-37178" fmla="*/ 6565349 h 7238075"/>
                <a:gd name="connsiteX24-37179" fmla="*/ 790216 w 2264509"/>
                <a:gd name="connsiteY24-37180" fmla="*/ 6235730 h 7238075"/>
                <a:gd name="connsiteX25-37181" fmla="*/ 907792 w 2264509"/>
                <a:gd name="connsiteY25-37182" fmla="*/ 5474692 h 7238075"/>
                <a:gd name="connsiteX26-37183" fmla="*/ 957309 w 2264509"/>
                <a:gd name="connsiteY26-37184" fmla="*/ 5365800 h 7238075"/>
                <a:gd name="connsiteX27-37185" fmla="*/ 949796 w 2264509"/>
                <a:gd name="connsiteY27-37186" fmla="*/ 5294498 h 7238075"/>
                <a:gd name="connsiteX28-37187" fmla="*/ 1022842 w 2264509"/>
                <a:gd name="connsiteY28-37188" fmla="*/ 5197505 h 7238075"/>
                <a:gd name="connsiteX29-37189" fmla="*/ 1024856 w 2264509"/>
                <a:gd name="connsiteY29-37190" fmla="*/ 5054630 h 7238075"/>
                <a:gd name="connsiteX30-37191" fmla="*/ 1181011 w 2264509"/>
                <a:gd name="connsiteY30-37192" fmla="*/ 4363933 h 7238075"/>
                <a:gd name="connsiteX31-37193" fmla="*/ 1327642 w 2264509"/>
                <a:gd name="connsiteY31-37194" fmla="*/ 4635530 h 7238075"/>
                <a:gd name="connsiteX32-37195" fmla="*/ 1392304 w 2264509"/>
                <a:gd name="connsiteY32-37196" fmla="*/ 4865602 h 7238075"/>
                <a:gd name="connsiteX33-37197" fmla="*/ 1361716 w 2264509"/>
                <a:gd name="connsiteY33-37198" fmla="*/ 4959440 h 7238075"/>
                <a:gd name="connsiteX34-37199" fmla="*/ 1405585 w 2264509"/>
                <a:gd name="connsiteY34-37200" fmla="*/ 5098769 h 7238075"/>
                <a:gd name="connsiteX35-37201" fmla="*/ 1313490 w 2264509"/>
                <a:gd name="connsiteY35-37202" fmla="*/ 5539804 h 7238075"/>
                <a:gd name="connsiteX36-37203" fmla="*/ 1314512 w 2264509"/>
                <a:gd name="connsiteY36-37204" fmla="*/ 6345824 h 7238075"/>
                <a:gd name="connsiteX37-37205" fmla="*/ 1387677 w 2264509"/>
                <a:gd name="connsiteY37-37206" fmla="*/ 6525837 h 7238075"/>
                <a:gd name="connsiteX38-37207" fmla="*/ 1336897 w 2264509"/>
                <a:gd name="connsiteY38-37208" fmla="*/ 6727274 h 7238075"/>
                <a:gd name="connsiteX39-37209" fmla="*/ 1355075 w 2264509"/>
                <a:gd name="connsiteY39-37210" fmla="*/ 6813600 h 7238075"/>
                <a:gd name="connsiteX40-37211" fmla="*/ 1364871 w 2264509"/>
                <a:gd name="connsiteY40-37212" fmla="*/ 7006384 h 7238075"/>
                <a:gd name="connsiteX41-37213" fmla="*/ 1811645 w 2264509"/>
                <a:gd name="connsiteY41-37214" fmla="*/ 7174679 h 7238075"/>
                <a:gd name="connsiteX42-37215" fmla="*/ 2240298 w 2264509"/>
                <a:gd name="connsiteY42-37216" fmla="*/ 7184685 h 7238075"/>
                <a:gd name="connsiteX43-37217" fmla="*/ 2223142 w 2264509"/>
                <a:gd name="connsiteY43-37218" fmla="*/ 7032346 h 7238075"/>
                <a:gd name="connsiteX44-37219" fmla="*/ 1738539 w 2264509"/>
                <a:gd name="connsiteY44-37220" fmla="*/ 6666009 h 7238075"/>
                <a:gd name="connsiteX45-37221" fmla="*/ 1759422 w 2264509"/>
                <a:gd name="connsiteY45-37222" fmla="*/ 6535632 h 7238075"/>
                <a:gd name="connsiteX46-37223" fmla="*/ 1719909 w 2264509"/>
                <a:gd name="connsiteY46-37224" fmla="*/ 6436627 h 7238075"/>
                <a:gd name="connsiteX47-37225" fmla="*/ 1708642 w 2264509"/>
                <a:gd name="connsiteY47-37226" fmla="*/ 6235730 h 7238075"/>
                <a:gd name="connsiteX48-37227" fmla="*/ 1730306 w 2264509"/>
                <a:gd name="connsiteY48-37228" fmla="*/ 5965274 h 7238075"/>
                <a:gd name="connsiteX49-37229" fmla="*/ 1778923 w 2264509"/>
                <a:gd name="connsiteY49-37230" fmla="*/ 5497769 h 7238075"/>
                <a:gd name="connsiteX50-37231" fmla="*/ 1790341 w 2264509"/>
                <a:gd name="connsiteY50-37232" fmla="*/ 5349364 h 7238075"/>
                <a:gd name="connsiteX51-37233" fmla="*/ 1848903 w 2264509"/>
                <a:gd name="connsiteY51-37234" fmla="*/ 5302881 h 7238075"/>
                <a:gd name="connsiteX52-37235" fmla="*/ 1935499 w 2264509"/>
                <a:gd name="connsiteY52-37236" fmla="*/ 5083205 h 7238075"/>
                <a:gd name="connsiteX53-37237" fmla="*/ 1960649 w 2264509"/>
                <a:gd name="connsiteY53-37238" fmla="*/ 4791056 h 7238075"/>
                <a:gd name="connsiteX54-37239" fmla="*/ 1951665 w 2264509"/>
                <a:gd name="connsiteY54-37240" fmla="*/ 4334336 h 7238075"/>
                <a:gd name="connsiteX55-37241" fmla="*/ 1932344 w 2264509"/>
                <a:gd name="connsiteY55-37242" fmla="*/ 3888133 h 7238075"/>
                <a:gd name="connsiteX56-37243" fmla="*/ 1906654 w 2264509"/>
                <a:gd name="connsiteY56-37244" fmla="*/ 3570203 h 7238075"/>
                <a:gd name="connsiteX57-37245" fmla="*/ 2107549 w 2264509"/>
                <a:gd name="connsiteY57-37246" fmla="*/ 2639637 h 7238075"/>
                <a:gd name="connsiteX58-37247" fmla="*/ 2093999 w 2264509"/>
                <a:gd name="connsiteY58-37248" fmla="*/ 2390244 h 7238075"/>
                <a:gd name="connsiteX59-37249" fmla="*/ 2032492 w 2264509"/>
                <a:gd name="connsiteY59-37250" fmla="*/ 1850474 h 7238075"/>
                <a:gd name="connsiteX60-37251" fmla="*/ 1987751 w 2264509"/>
                <a:gd name="connsiteY60-37252" fmla="*/ 1662589 h 7238075"/>
                <a:gd name="connsiteX61-37253" fmla="*/ 1973329 w 2264509"/>
                <a:gd name="connsiteY61-37254" fmla="*/ 1418094 h 7238075"/>
                <a:gd name="connsiteX62-37255" fmla="*/ 1925704 w 2264509"/>
                <a:gd name="connsiteY62-37256" fmla="*/ 1287898 h 7238075"/>
                <a:gd name="connsiteX63-37257" fmla="*/ 1458979 w 2264509"/>
                <a:gd name="connsiteY63-37258" fmla="*/ 1120535 h 7238075"/>
                <a:gd name="connsiteX64-37259" fmla="*/ 1360513 w 2264509"/>
                <a:gd name="connsiteY64-37260" fmla="*/ 1005635 h 7238075"/>
                <a:gd name="connsiteX65-37261" fmla="*/ 1416522 w 2264509"/>
                <a:gd name="connsiteY65-37262" fmla="*/ 807081 h 7238075"/>
                <a:gd name="connsiteX66-37263" fmla="*/ 1484699 w 2264509"/>
                <a:gd name="connsiteY66-37264" fmla="*/ 608469 h 7238075"/>
                <a:gd name="connsiteX67-37265" fmla="*/ 1496208 w 2264509"/>
                <a:gd name="connsiteY67-37266" fmla="*/ 366317 h 7238075"/>
                <a:gd name="connsiteX68-37267" fmla="*/ 1413968 w 2264509"/>
                <a:gd name="connsiteY68-37268" fmla="*/ 146640 h 7238075"/>
                <a:gd name="connsiteX69-37269" fmla="*/ 1100515 w 2264509"/>
                <a:gd name="connsiteY69-37270" fmla="*/ 551 h 7238075"/>
                <a:gd name="connsiteX0-37271" fmla="*/ 1100515 w 2264509"/>
                <a:gd name="connsiteY0-37272" fmla="*/ 551 h 7238075"/>
                <a:gd name="connsiteX1-37273" fmla="*/ 849378 w 2264509"/>
                <a:gd name="connsiteY1-37274" fmla="*/ 118937 h 7238075"/>
                <a:gd name="connsiteX2-37275" fmla="*/ 751515 w 2264509"/>
                <a:gd name="connsiteY2-37276" fmla="*/ 285490 h 7238075"/>
                <a:gd name="connsiteX3-37277" fmla="*/ 756141 w 2264509"/>
                <a:gd name="connsiteY3-37278" fmla="*/ 566071 h 7238075"/>
                <a:gd name="connsiteX4-37279" fmla="*/ 895260 w 2264509"/>
                <a:gd name="connsiteY4-37280" fmla="*/ 882679 h 7238075"/>
                <a:gd name="connsiteX5-37281" fmla="*/ 785588 w 2264509"/>
                <a:gd name="connsiteY5-37282" fmla="*/ 1025825 h 7238075"/>
                <a:gd name="connsiteX6-37283" fmla="*/ 152912 w 2264509"/>
                <a:gd name="connsiteY6-37284" fmla="*/ 1252683 h 7238075"/>
                <a:gd name="connsiteX7-37285" fmla="*/ 8160 w 2264509"/>
                <a:gd name="connsiteY7-37286" fmla="*/ 2283394 h 7238075"/>
                <a:gd name="connsiteX8-37287" fmla="*/ 416233 w 2264509"/>
                <a:gd name="connsiteY8-37288" fmla="*/ 2735641 h 7238075"/>
                <a:gd name="connsiteX9-37289" fmla="*/ 293173 w 2264509"/>
                <a:gd name="connsiteY9-37290" fmla="*/ 3799944 h 7238075"/>
                <a:gd name="connsiteX10-37291" fmla="*/ 428536 w 2264509"/>
                <a:gd name="connsiteY10-37292" fmla="*/ 3969982 h 7238075"/>
                <a:gd name="connsiteX11-37293" fmla="*/ 486017 w 2264509"/>
                <a:gd name="connsiteY11-37294" fmla="*/ 4215017 h 7238075"/>
                <a:gd name="connsiteX12-37295" fmla="*/ 547224 w 2264509"/>
                <a:gd name="connsiteY12-37296" fmla="*/ 4615099 h 7238075"/>
                <a:gd name="connsiteX13-37297" fmla="*/ 555878 w 2264509"/>
                <a:gd name="connsiteY13-37298" fmla="*/ 4779518 h 7238075"/>
                <a:gd name="connsiteX14-37299" fmla="*/ 541964 w 2264509"/>
                <a:gd name="connsiteY14-37300" fmla="*/ 4966441 h 7238075"/>
                <a:gd name="connsiteX15-37301" fmla="*/ 510234 w 2264509"/>
                <a:gd name="connsiteY15-37302" fmla="*/ 5112051 h 7238075"/>
                <a:gd name="connsiteX16-37303" fmla="*/ 434305 w 2264509"/>
                <a:gd name="connsiteY16-37304" fmla="*/ 6139609 h 7238075"/>
                <a:gd name="connsiteX17-37305" fmla="*/ 399690 w 2264509"/>
                <a:gd name="connsiteY17-37306" fmla="*/ 6589898 h 7238075"/>
                <a:gd name="connsiteX18-37307" fmla="*/ 471534 w 2264509"/>
                <a:gd name="connsiteY18-37308" fmla="*/ 6812999 h 7238075"/>
                <a:gd name="connsiteX19-37309" fmla="*/ 418410 w 2264509"/>
                <a:gd name="connsiteY19-37310" fmla="*/ 6968013 h 7238075"/>
                <a:gd name="connsiteX20-37311" fmla="*/ 656806 w 2264509"/>
                <a:gd name="connsiteY20-37312" fmla="*/ 7230086 h 7238075"/>
                <a:gd name="connsiteX21-37313" fmla="*/ 1009561 w 2264509"/>
                <a:gd name="connsiteY21-37314" fmla="*/ 7122486 h 7238075"/>
                <a:gd name="connsiteX22-37315" fmla="*/ 776064 w 2264509"/>
                <a:gd name="connsiteY22-37316" fmla="*/ 6830306 h 7238075"/>
                <a:gd name="connsiteX23-37317" fmla="*/ 804368 w 2264509"/>
                <a:gd name="connsiteY23-37318" fmla="*/ 6565349 h 7238075"/>
                <a:gd name="connsiteX24-37319" fmla="*/ 790216 w 2264509"/>
                <a:gd name="connsiteY24-37320" fmla="*/ 6235730 h 7238075"/>
                <a:gd name="connsiteX25-37321" fmla="*/ 907792 w 2264509"/>
                <a:gd name="connsiteY25-37322" fmla="*/ 5474692 h 7238075"/>
                <a:gd name="connsiteX26-37323" fmla="*/ 957309 w 2264509"/>
                <a:gd name="connsiteY26-37324" fmla="*/ 5365800 h 7238075"/>
                <a:gd name="connsiteX27-37325" fmla="*/ 949796 w 2264509"/>
                <a:gd name="connsiteY27-37326" fmla="*/ 5294498 h 7238075"/>
                <a:gd name="connsiteX28-37327" fmla="*/ 1022842 w 2264509"/>
                <a:gd name="connsiteY28-37328" fmla="*/ 5197505 h 7238075"/>
                <a:gd name="connsiteX29-37329" fmla="*/ 1024856 w 2264509"/>
                <a:gd name="connsiteY29-37330" fmla="*/ 5054630 h 7238075"/>
                <a:gd name="connsiteX30-37331" fmla="*/ 1181011 w 2264509"/>
                <a:gd name="connsiteY30-37332" fmla="*/ 4363933 h 7238075"/>
                <a:gd name="connsiteX31-37333" fmla="*/ 1327642 w 2264509"/>
                <a:gd name="connsiteY31-37334" fmla="*/ 4635530 h 7238075"/>
                <a:gd name="connsiteX32-37335" fmla="*/ 1392304 w 2264509"/>
                <a:gd name="connsiteY32-37336" fmla="*/ 4865602 h 7238075"/>
                <a:gd name="connsiteX33-37337" fmla="*/ 1361716 w 2264509"/>
                <a:gd name="connsiteY33-37338" fmla="*/ 4959440 h 7238075"/>
                <a:gd name="connsiteX34-37339" fmla="*/ 1405585 w 2264509"/>
                <a:gd name="connsiteY34-37340" fmla="*/ 5098769 h 7238075"/>
                <a:gd name="connsiteX35-37341" fmla="*/ 1313490 w 2264509"/>
                <a:gd name="connsiteY35-37342" fmla="*/ 5539804 h 7238075"/>
                <a:gd name="connsiteX36-37343" fmla="*/ 1314512 w 2264509"/>
                <a:gd name="connsiteY36-37344" fmla="*/ 6345824 h 7238075"/>
                <a:gd name="connsiteX37-37345" fmla="*/ 1387677 w 2264509"/>
                <a:gd name="connsiteY37-37346" fmla="*/ 6525837 h 7238075"/>
                <a:gd name="connsiteX38-37347" fmla="*/ 1336897 w 2264509"/>
                <a:gd name="connsiteY38-37348" fmla="*/ 6727274 h 7238075"/>
                <a:gd name="connsiteX39-37349" fmla="*/ 1355075 w 2264509"/>
                <a:gd name="connsiteY39-37350" fmla="*/ 6813600 h 7238075"/>
                <a:gd name="connsiteX40-37351" fmla="*/ 1364871 w 2264509"/>
                <a:gd name="connsiteY40-37352" fmla="*/ 7006384 h 7238075"/>
                <a:gd name="connsiteX41-37353" fmla="*/ 1811645 w 2264509"/>
                <a:gd name="connsiteY41-37354" fmla="*/ 7174679 h 7238075"/>
                <a:gd name="connsiteX42-37355" fmla="*/ 2240298 w 2264509"/>
                <a:gd name="connsiteY42-37356" fmla="*/ 7184685 h 7238075"/>
                <a:gd name="connsiteX43-37357" fmla="*/ 2223142 w 2264509"/>
                <a:gd name="connsiteY43-37358" fmla="*/ 7032346 h 7238075"/>
                <a:gd name="connsiteX44-37359" fmla="*/ 1738539 w 2264509"/>
                <a:gd name="connsiteY44-37360" fmla="*/ 6666009 h 7238075"/>
                <a:gd name="connsiteX45-37361" fmla="*/ 1759422 w 2264509"/>
                <a:gd name="connsiteY45-37362" fmla="*/ 6535632 h 7238075"/>
                <a:gd name="connsiteX46-37363" fmla="*/ 1719909 w 2264509"/>
                <a:gd name="connsiteY46-37364" fmla="*/ 6436627 h 7238075"/>
                <a:gd name="connsiteX47-37365" fmla="*/ 1708642 w 2264509"/>
                <a:gd name="connsiteY47-37366" fmla="*/ 6235730 h 7238075"/>
                <a:gd name="connsiteX48-37367" fmla="*/ 1730306 w 2264509"/>
                <a:gd name="connsiteY48-37368" fmla="*/ 5965274 h 7238075"/>
                <a:gd name="connsiteX49-37369" fmla="*/ 1778923 w 2264509"/>
                <a:gd name="connsiteY49-37370" fmla="*/ 5497769 h 7238075"/>
                <a:gd name="connsiteX50-37371" fmla="*/ 1790341 w 2264509"/>
                <a:gd name="connsiteY50-37372" fmla="*/ 5349364 h 7238075"/>
                <a:gd name="connsiteX51-37373" fmla="*/ 1848903 w 2264509"/>
                <a:gd name="connsiteY51-37374" fmla="*/ 5302881 h 7238075"/>
                <a:gd name="connsiteX52-37375" fmla="*/ 1935499 w 2264509"/>
                <a:gd name="connsiteY52-37376" fmla="*/ 5083205 h 7238075"/>
                <a:gd name="connsiteX53-37377" fmla="*/ 1960649 w 2264509"/>
                <a:gd name="connsiteY53-37378" fmla="*/ 4791056 h 7238075"/>
                <a:gd name="connsiteX54-37379" fmla="*/ 1951665 w 2264509"/>
                <a:gd name="connsiteY54-37380" fmla="*/ 4334336 h 7238075"/>
                <a:gd name="connsiteX55-37381" fmla="*/ 1932344 w 2264509"/>
                <a:gd name="connsiteY55-37382" fmla="*/ 3888133 h 7238075"/>
                <a:gd name="connsiteX56-37383" fmla="*/ 1906654 w 2264509"/>
                <a:gd name="connsiteY56-37384" fmla="*/ 3570203 h 7238075"/>
                <a:gd name="connsiteX57-37385" fmla="*/ 2107549 w 2264509"/>
                <a:gd name="connsiteY57-37386" fmla="*/ 2639637 h 7238075"/>
                <a:gd name="connsiteX58-37387" fmla="*/ 2171636 w 2264509"/>
                <a:gd name="connsiteY58-37388" fmla="*/ 2450629 h 7238075"/>
                <a:gd name="connsiteX59-37389" fmla="*/ 2032492 w 2264509"/>
                <a:gd name="connsiteY59-37390" fmla="*/ 1850474 h 7238075"/>
                <a:gd name="connsiteX60-37391" fmla="*/ 1987751 w 2264509"/>
                <a:gd name="connsiteY60-37392" fmla="*/ 1662589 h 7238075"/>
                <a:gd name="connsiteX61-37393" fmla="*/ 1973329 w 2264509"/>
                <a:gd name="connsiteY61-37394" fmla="*/ 1418094 h 7238075"/>
                <a:gd name="connsiteX62-37395" fmla="*/ 1925704 w 2264509"/>
                <a:gd name="connsiteY62-37396" fmla="*/ 1287898 h 7238075"/>
                <a:gd name="connsiteX63-37397" fmla="*/ 1458979 w 2264509"/>
                <a:gd name="connsiteY63-37398" fmla="*/ 1120535 h 7238075"/>
                <a:gd name="connsiteX64-37399" fmla="*/ 1360513 w 2264509"/>
                <a:gd name="connsiteY64-37400" fmla="*/ 1005635 h 7238075"/>
                <a:gd name="connsiteX65-37401" fmla="*/ 1416522 w 2264509"/>
                <a:gd name="connsiteY65-37402" fmla="*/ 807081 h 7238075"/>
                <a:gd name="connsiteX66-37403" fmla="*/ 1484699 w 2264509"/>
                <a:gd name="connsiteY66-37404" fmla="*/ 608469 h 7238075"/>
                <a:gd name="connsiteX67-37405" fmla="*/ 1496208 w 2264509"/>
                <a:gd name="connsiteY67-37406" fmla="*/ 366317 h 7238075"/>
                <a:gd name="connsiteX68-37407" fmla="*/ 1413968 w 2264509"/>
                <a:gd name="connsiteY68-37408" fmla="*/ 146640 h 7238075"/>
                <a:gd name="connsiteX69-37409" fmla="*/ 1100515 w 2264509"/>
                <a:gd name="connsiteY69-37410" fmla="*/ 551 h 7238075"/>
                <a:gd name="connsiteX0-37411" fmla="*/ 1100515 w 2264509"/>
                <a:gd name="connsiteY0-37412" fmla="*/ 551 h 7238075"/>
                <a:gd name="connsiteX1-37413" fmla="*/ 849378 w 2264509"/>
                <a:gd name="connsiteY1-37414" fmla="*/ 118937 h 7238075"/>
                <a:gd name="connsiteX2-37415" fmla="*/ 751515 w 2264509"/>
                <a:gd name="connsiteY2-37416" fmla="*/ 285490 h 7238075"/>
                <a:gd name="connsiteX3-37417" fmla="*/ 756141 w 2264509"/>
                <a:gd name="connsiteY3-37418" fmla="*/ 566071 h 7238075"/>
                <a:gd name="connsiteX4-37419" fmla="*/ 895260 w 2264509"/>
                <a:gd name="connsiteY4-37420" fmla="*/ 882679 h 7238075"/>
                <a:gd name="connsiteX5-37421" fmla="*/ 785588 w 2264509"/>
                <a:gd name="connsiteY5-37422" fmla="*/ 1025825 h 7238075"/>
                <a:gd name="connsiteX6-37423" fmla="*/ 152912 w 2264509"/>
                <a:gd name="connsiteY6-37424" fmla="*/ 1252683 h 7238075"/>
                <a:gd name="connsiteX7-37425" fmla="*/ 8160 w 2264509"/>
                <a:gd name="connsiteY7-37426" fmla="*/ 2283394 h 7238075"/>
                <a:gd name="connsiteX8-37427" fmla="*/ 416233 w 2264509"/>
                <a:gd name="connsiteY8-37428" fmla="*/ 2735641 h 7238075"/>
                <a:gd name="connsiteX9-37429" fmla="*/ 293173 w 2264509"/>
                <a:gd name="connsiteY9-37430" fmla="*/ 3799944 h 7238075"/>
                <a:gd name="connsiteX10-37431" fmla="*/ 428536 w 2264509"/>
                <a:gd name="connsiteY10-37432" fmla="*/ 3969982 h 7238075"/>
                <a:gd name="connsiteX11-37433" fmla="*/ 486017 w 2264509"/>
                <a:gd name="connsiteY11-37434" fmla="*/ 4215017 h 7238075"/>
                <a:gd name="connsiteX12-37435" fmla="*/ 547224 w 2264509"/>
                <a:gd name="connsiteY12-37436" fmla="*/ 4615099 h 7238075"/>
                <a:gd name="connsiteX13-37437" fmla="*/ 555878 w 2264509"/>
                <a:gd name="connsiteY13-37438" fmla="*/ 4779518 h 7238075"/>
                <a:gd name="connsiteX14-37439" fmla="*/ 541964 w 2264509"/>
                <a:gd name="connsiteY14-37440" fmla="*/ 4966441 h 7238075"/>
                <a:gd name="connsiteX15-37441" fmla="*/ 510234 w 2264509"/>
                <a:gd name="connsiteY15-37442" fmla="*/ 5112051 h 7238075"/>
                <a:gd name="connsiteX16-37443" fmla="*/ 434305 w 2264509"/>
                <a:gd name="connsiteY16-37444" fmla="*/ 6139609 h 7238075"/>
                <a:gd name="connsiteX17-37445" fmla="*/ 399690 w 2264509"/>
                <a:gd name="connsiteY17-37446" fmla="*/ 6589898 h 7238075"/>
                <a:gd name="connsiteX18-37447" fmla="*/ 471534 w 2264509"/>
                <a:gd name="connsiteY18-37448" fmla="*/ 6812999 h 7238075"/>
                <a:gd name="connsiteX19-37449" fmla="*/ 418410 w 2264509"/>
                <a:gd name="connsiteY19-37450" fmla="*/ 6968013 h 7238075"/>
                <a:gd name="connsiteX20-37451" fmla="*/ 656806 w 2264509"/>
                <a:gd name="connsiteY20-37452" fmla="*/ 7230086 h 7238075"/>
                <a:gd name="connsiteX21-37453" fmla="*/ 1009561 w 2264509"/>
                <a:gd name="connsiteY21-37454" fmla="*/ 7122486 h 7238075"/>
                <a:gd name="connsiteX22-37455" fmla="*/ 776064 w 2264509"/>
                <a:gd name="connsiteY22-37456" fmla="*/ 6830306 h 7238075"/>
                <a:gd name="connsiteX23-37457" fmla="*/ 804368 w 2264509"/>
                <a:gd name="connsiteY23-37458" fmla="*/ 6565349 h 7238075"/>
                <a:gd name="connsiteX24-37459" fmla="*/ 790216 w 2264509"/>
                <a:gd name="connsiteY24-37460" fmla="*/ 6235730 h 7238075"/>
                <a:gd name="connsiteX25-37461" fmla="*/ 907792 w 2264509"/>
                <a:gd name="connsiteY25-37462" fmla="*/ 5474692 h 7238075"/>
                <a:gd name="connsiteX26-37463" fmla="*/ 957309 w 2264509"/>
                <a:gd name="connsiteY26-37464" fmla="*/ 5365800 h 7238075"/>
                <a:gd name="connsiteX27-37465" fmla="*/ 949796 w 2264509"/>
                <a:gd name="connsiteY27-37466" fmla="*/ 5294498 h 7238075"/>
                <a:gd name="connsiteX28-37467" fmla="*/ 1022842 w 2264509"/>
                <a:gd name="connsiteY28-37468" fmla="*/ 5197505 h 7238075"/>
                <a:gd name="connsiteX29-37469" fmla="*/ 1024856 w 2264509"/>
                <a:gd name="connsiteY29-37470" fmla="*/ 5054630 h 7238075"/>
                <a:gd name="connsiteX30-37471" fmla="*/ 1181011 w 2264509"/>
                <a:gd name="connsiteY30-37472" fmla="*/ 4363933 h 7238075"/>
                <a:gd name="connsiteX31-37473" fmla="*/ 1327642 w 2264509"/>
                <a:gd name="connsiteY31-37474" fmla="*/ 4635530 h 7238075"/>
                <a:gd name="connsiteX32-37475" fmla="*/ 1392304 w 2264509"/>
                <a:gd name="connsiteY32-37476" fmla="*/ 4865602 h 7238075"/>
                <a:gd name="connsiteX33-37477" fmla="*/ 1361716 w 2264509"/>
                <a:gd name="connsiteY33-37478" fmla="*/ 4959440 h 7238075"/>
                <a:gd name="connsiteX34-37479" fmla="*/ 1405585 w 2264509"/>
                <a:gd name="connsiteY34-37480" fmla="*/ 5098769 h 7238075"/>
                <a:gd name="connsiteX35-37481" fmla="*/ 1313490 w 2264509"/>
                <a:gd name="connsiteY35-37482" fmla="*/ 5539804 h 7238075"/>
                <a:gd name="connsiteX36-37483" fmla="*/ 1314512 w 2264509"/>
                <a:gd name="connsiteY36-37484" fmla="*/ 6345824 h 7238075"/>
                <a:gd name="connsiteX37-37485" fmla="*/ 1387677 w 2264509"/>
                <a:gd name="connsiteY37-37486" fmla="*/ 6525837 h 7238075"/>
                <a:gd name="connsiteX38-37487" fmla="*/ 1336897 w 2264509"/>
                <a:gd name="connsiteY38-37488" fmla="*/ 6727274 h 7238075"/>
                <a:gd name="connsiteX39-37489" fmla="*/ 1355075 w 2264509"/>
                <a:gd name="connsiteY39-37490" fmla="*/ 6813600 h 7238075"/>
                <a:gd name="connsiteX40-37491" fmla="*/ 1364871 w 2264509"/>
                <a:gd name="connsiteY40-37492" fmla="*/ 7006384 h 7238075"/>
                <a:gd name="connsiteX41-37493" fmla="*/ 1811645 w 2264509"/>
                <a:gd name="connsiteY41-37494" fmla="*/ 7174679 h 7238075"/>
                <a:gd name="connsiteX42-37495" fmla="*/ 2240298 w 2264509"/>
                <a:gd name="connsiteY42-37496" fmla="*/ 7184685 h 7238075"/>
                <a:gd name="connsiteX43-37497" fmla="*/ 2223142 w 2264509"/>
                <a:gd name="connsiteY43-37498" fmla="*/ 7032346 h 7238075"/>
                <a:gd name="connsiteX44-37499" fmla="*/ 1738539 w 2264509"/>
                <a:gd name="connsiteY44-37500" fmla="*/ 6666009 h 7238075"/>
                <a:gd name="connsiteX45-37501" fmla="*/ 1759422 w 2264509"/>
                <a:gd name="connsiteY45-37502" fmla="*/ 6535632 h 7238075"/>
                <a:gd name="connsiteX46-37503" fmla="*/ 1719909 w 2264509"/>
                <a:gd name="connsiteY46-37504" fmla="*/ 6436627 h 7238075"/>
                <a:gd name="connsiteX47-37505" fmla="*/ 1708642 w 2264509"/>
                <a:gd name="connsiteY47-37506" fmla="*/ 6235730 h 7238075"/>
                <a:gd name="connsiteX48-37507" fmla="*/ 1730306 w 2264509"/>
                <a:gd name="connsiteY48-37508" fmla="*/ 5965274 h 7238075"/>
                <a:gd name="connsiteX49-37509" fmla="*/ 1778923 w 2264509"/>
                <a:gd name="connsiteY49-37510" fmla="*/ 5497769 h 7238075"/>
                <a:gd name="connsiteX50-37511" fmla="*/ 1790341 w 2264509"/>
                <a:gd name="connsiteY50-37512" fmla="*/ 5349364 h 7238075"/>
                <a:gd name="connsiteX51-37513" fmla="*/ 1848903 w 2264509"/>
                <a:gd name="connsiteY51-37514" fmla="*/ 5302881 h 7238075"/>
                <a:gd name="connsiteX52-37515" fmla="*/ 1935499 w 2264509"/>
                <a:gd name="connsiteY52-37516" fmla="*/ 5083205 h 7238075"/>
                <a:gd name="connsiteX53-37517" fmla="*/ 1960649 w 2264509"/>
                <a:gd name="connsiteY53-37518" fmla="*/ 4791056 h 7238075"/>
                <a:gd name="connsiteX54-37519" fmla="*/ 1951665 w 2264509"/>
                <a:gd name="connsiteY54-37520" fmla="*/ 4334336 h 7238075"/>
                <a:gd name="connsiteX55-37521" fmla="*/ 1932344 w 2264509"/>
                <a:gd name="connsiteY55-37522" fmla="*/ 3888133 h 7238075"/>
                <a:gd name="connsiteX56-37523" fmla="*/ 1906654 w 2264509"/>
                <a:gd name="connsiteY56-37524" fmla="*/ 3570203 h 7238075"/>
                <a:gd name="connsiteX57-37525" fmla="*/ 1805624 w 2264509"/>
                <a:gd name="connsiteY57-37526" fmla="*/ 2631010 h 7238075"/>
                <a:gd name="connsiteX58-37527" fmla="*/ 2171636 w 2264509"/>
                <a:gd name="connsiteY58-37528" fmla="*/ 2450629 h 7238075"/>
                <a:gd name="connsiteX59-37529" fmla="*/ 2032492 w 2264509"/>
                <a:gd name="connsiteY59-37530" fmla="*/ 1850474 h 7238075"/>
                <a:gd name="connsiteX60-37531" fmla="*/ 1987751 w 2264509"/>
                <a:gd name="connsiteY60-37532" fmla="*/ 1662589 h 7238075"/>
                <a:gd name="connsiteX61-37533" fmla="*/ 1973329 w 2264509"/>
                <a:gd name="connsiteY61-37534" fmla="*/ 1418094 h 7238075"/>
                <a:gd name="connsiteX62-37535" fmla="*/ 1925704 w 2264509"/>
                <a:gd name="connsiteY62-37536" fmla="*/ 1287898 h 7238075"/>
                <a:gd name="connsiteX63-37537" fmla="*/ 1458979 w 2264509"/>
                <a:gd name="connsiteY63-37538" fmla="*/ 1120535 h 7238075"/>
                <a:gd name="connsiteX64-37539" fmla="*/ 1360513 w 2264509"/>
                <a:gd name="connsiteY64-37540" fmla="*/ 1005635 h 7238075"/>
                <a:gd name="connsiteX65-37541" fmla="*/ 1416522 w 2264509"/>
                <a:gd name="connsiteY65-37542" fmla="*/ 807081 h 7238075"/>
                <a:gd name="connsiteX66-37543" fmla="*/ 1484699 w 2264509"/>
                <a:gd name="connsiteY66-37544" fmla="*/ 608469 h 7238075"/>
                <a:gd name="connsiteX67-37545" fmla="*/ 1496208 w 2264509"/>
                <a:gd name="connsiteY67-37546" fmla="*/ 366317 h 7238075"/>
                <a:gd name="connsiteX68-37547" fmla="*/ 1413968 w 2264509"/>
                <a:gd name="connsiteY68-37548" fmla="*/ 146640 h 7238075"/>
                <a:gd name="connsiteX69-37549" fmla="*/ 1100515 w 2264509"/>
                <a:gd name="connsiteY69-37550" fmla="*/ 551 h 7238075"/>
                <a:gd name="connsiteX0-37551" fmla="*/ 1100515 w 2264509"/>
                <a:gd name="connsiteY0-37552" fmla="*/ 551 h 7238075"/>
                <a:gd name="connsiteX1-37553" fmla="*/ 849378 w 2264509"/>
                <a:gd name="connsiteY1-37554" fmla="*/ 118937 h 7238075"/>
                <a:gd name="connsiteX2-37555" fmla="*/ 751515 w 2264509"/>
                <a:gd name="connsiteY2-37556" fmla="*/ 285490 h 7238075"/>
                <a:gd name="connsiteX3-37557" fmla="*/ 756141 w 2264509"/>
                <a:gd name="connsiteY3-37558" fmla="*/ 566071 h 7238075"/>
                <a:gd name="connsiteX4-37559" fmla="*/ 895260 w 2264509"/>
                <a:gd name="connsiteY4-37560" fmla="*/ 882679 h 7238075"/>
                <a:gd name="connsiteX5-37561" fmla="*/ 785588 w 2264509"/>
                <a:gd name="connsiteY5-37562" fmla="*/ 1025825 h 7238075"/>
                <a:gd name="connsiteX6-37563" fmla="*/ 152912 w 2264509"/>
                <a:gd name="connsiteY6-37564" fmla="*/ 1252683 h 7238075"/>
                <a:gd name="connsiteX7-37565" fmla="*/ 8160 w 2264509"/>
                <a:gd name="connsiteY7-37566" fmla="*/ 2283394 h 7238075"/>
                <a:gd name="connsiteX8-37567" fmla="*/ 416233 w 2264509"/>
                <a:gd name="connsiteY8-37568" fmla="*/ 2735641 h 7238075"/>
                <a:gd name="connsiteX9-37569" fmla="*/ 293173 w 2264509"/>
                <a:gd name="connsiteY9-37570" fmla="*/ 3799944 h 7238075"/>
                <a:gd name="connsiteX10-37571" fmla="*/ 428536 w 2264509"/>
                <a:gd name="connsiteY10-37572" fmla="*/ 3969982 h 7238075"/>
                <a:gd name="connsiteX11-37573" fmla="*/ 486017 w 2264509"/>
                <a:gd name="connsiteY11-37574" fmla="*/ 4215017 h 7238075"/>
                <a:gd name="connsiteX12-37575" fmla="*/ 547224 w 2264509"/>
                <a:gd name="connsiteY12-37576" fmla="*/ 4615099 h 7238075"/>
                <a:gd name="connsiteX13-37577" fmla="*/ 555878 w 2264509"/>
                <a:gd name="connsiteY13-37578" fmla="*/ 4779518 h 7238075"/>
                <a:gd name="connsiteX14-37579" fmla="*/ 541964 w 2264509"/>
                <a:gd name="connsiteY14-37580" fmla="*/ 4966441 h 7238075"/>
                <a:gd name="connsiteX15-37581" fmla="*/ 510234 w 2264509"/>
                <a:gd name="connsiteY15-37582" fmla="*/ 5112051 h 7238075"/>
                <a:gd name="connsiteX16-37583" fmla="*/ 434305 w 2264509"/>
                <a:gd name="connsiteY16-37584" fmla="*/ 6139609 h 7238075"/>
                <a:gd name="connsiteX17-37585" fmla="*/ 399690 w 2264509"/>
                <a:gd name="connsiteY17-37586" fmla="*/ 6589898 h 7238075"/>
                <a:gd name="connsiteX18-37587" fmla="*/ 471534 w 2264509"/>
                <a:gd name="connsiteY18-37588" fmla="*/ 6812999 h 7238075"/>
                <a:gd name="connsiteX19-37589" fmla="*/ 418410 w 2264509"/>
                <a:gd name="connsiteY19-37590" fmla="*/ 6968013 h 7238075"/>
                <a:gd name="connsiteX20-37591" fmla="*/ 656806 w 2264509"/>
                <a:gd name="connsiteY20-37592" fmla="*/ 7230086 h 7238075"/>
                <a:gd name="connsiteX21-37593" fmla="*/ 1009561 w 2264509"/>
                <a:gd name="connsiteY21-37594" fmla="*/ 7122486 h 7238075"/>
                <a:gd name="connsiteX22-37595" fmla="*/ 776064 w 2264509"/>
                <a:gd name="connsiteY22-37596" fmla="*/ 6830306 h 7238075"/>
                <a:gd name="connsiteX23-37597" fmla="*/ 804368 w 2264509"/>
                <a:gd name="connsiteY23-37598" fmla="*/ 6565349 h 7238075"/>
                <a:gd name="connsiteX24-37599" fmla="*/ 790216 w 2264509"/>
                <a:gd name="connsiteY24-37600" fmla="*/ 6235730 h 7238075"/>
                <a:gd name="connsiteX25-37601" fmla="*/ 907792 w 2264509"/>
                <a:gd name="connsiteY25-37602" fmla="*/ 5474692 h 7238075"/>
                <a:gd name="connsiteX26-37603" fmla="*/ 957309 w 2264509"/>
                <a:gd name="connsiteY26-37604" fmla="*/ 5365800 h 7238075"/>
                <a:gd name="connsiteX27-37605" fmla="*/ 949796 w 2264509"/>
                <a:gd name="connsiteY27-37606" fmla="*/ 5294498 h 7238075"/>
                <a:gd name="connsiteX28-37607" fmla="*/ 1022842 w 2264509"/>
                <a:gd name="connsiteY28-37608" fmla="*/ 5197505 h 7238075"/>
                <a:gd name="connsiteX29-37609" fmla="*/ 1024856 w 2264509"/>
                <a:gd name="connsiteY29-37610" fmla="*/ 5054630 h 7238075"/>
                <a:gd name="connsiteX30-37611" fmla="*/ 1181011 w 2264509"/>
                <a:gd name="connsiteY30-37612" fmla="*/ 4363933 h 7238075"/>
                <a:gd name="connsiteX31-37613" fmla="*/ 1327642 w 2264509"/>
                <a:gd name="connsiteY31-37614" fmla="*/ 4635530 h 7238075"/>
                <a:gd name="connsiteX32-37615" fmla="*/ 1392304 w 2264509"/>
                <a:gd name="connsiteY32-37616" fmla="*/ 4865602 h 7238075"/>
                <a:gd name="connsiteX33-37617" fmla="*/ 1361716 w 2264509"/>
                <a:gd name="connsiteY33-37618" fmla="*/ 4959440 h 7238075"/>
                <a:gd name="connsiteX34-37619" fmla="*/ 1405585 w 2264509"/>
                <a:gd name="connsiteY34-37620" fmla="*/ 5098769 h 7238075"/>
                <a:gd name="connsiteX35-37621" fmla="*/ 1313490 w 2264509"/>
                <a:gd name="connsiteY35-37622" fmla="*/ 5539804 h 7238075"/>
                <a:gd name="connsiteX36-37623" fmla="*/ 1314512 w 2264509"/>
                <a:gd name="connsiteY36-37624" fmla="*/ 6345824 h 7238075"/>
                <a:gd name="connsiteX37-37625" fmla="*/ 1387677 w 2264509"/>
                <a:gd name="connsiteY37-37626" fmla="*/ 6525837 h 7238075"/>
                <a:gd name="connsiteX38-37627" fmla="*/ 1336897 w 2264509"/>
                <a:gd name="connsiteY38-37628" fmla="*/ 6727274 h 7238075"/>
                <a:gd name="connsiteX39-37629" fmla="*/ 1355075 w 2264509"/>
                <a:gd name="connsiteY39-37630" fmla="*/ 6813600 h 7238075"/>
                <a:gd name="connsiteX40-37631" fmla="*/ 1364871 w 2264509"/>
                <a:gd name="connsiteY40-37632" fmla="*/ 7006384 h 7238075"/>
                <a:gd name="connsiteX41-37633" fmla="*/ 1811645 w 2264509"/>
                <a:gd name="connsiteY41-37634" fmla="*/ 7174679 h 7238075"/>
                <a:gd name="connsiteX42-37635" fmla="*/ 2240298 w 2264509"/>
                <a:gd name="connsiteY42-37636" fmla="*/ 7184685 h 7238075"/>
                <a:gd name="connsiteX43-37637" fmla="*/ 2223142 w 2264509"/>
                <a:gd name="connsiteY43-37638" fmla="*/ 7032346 h 7238075"/>
                <a:gd name="connsiteX44-37639" fmla="*/ 1738539 w 2264509"/>
                <a:gd name="connsiteY44-37640" fmla="*/ 6666009 h 7238075"/>
                <a:gd name="connsiteX45-37641" fmla="*/ 1759422 w 2264509"/>
                <a:gd name="connsiteY45-37642" fmla="*/ 6535632 h 7238075"/>
                <a:gd name="connsiteX46-37643" fmla="*/ 1719909 w 2264509"/>
                <a:gd name="connsiteY46-37644" fmla="*/ 6436627 h 7238075"/>
                <a:gd name="connsiteX47-37645" fmla="*/ 1708642 w 2264509"/>
                <a:gd name="connsiteY47-37646" fmla="*/ 6235730 h 7238075"/>
                <a:gd name="connsiteX48-37647" fmla="*/ 1730306 w 2264509"/>
                <a:gd name="connsiteY48-37648" fmla="*/ 5965274 h 7238075"/>
                <a:gd name="connsiteX49-37649" fmla="*/ 1778923 w 2264509"/>
                <a:gd name="connsiteY49-37650" fmla="*/ 5497769 h 7238075"/>
                <a:gd name="connsiteX50-37651" fmla="*/ 1790341 w 2264509"/>
                <a:gd name="connsiteY50-37652" fmla="*/ 5349364 h 7238075"/>
                <a:gd name="connsiteX51-37653" fmla="*/ 1848903 w 2264509"/>
                <a:gd name="connsiteY51-37654" fmla="*/ 5302881 h 7238075"/>
                <a:gd name="connsiteX52-37655" fmla="*/ 1935499 w 2264509"/>
                <a:gd name="connsiteY52-37656" fmla="*/ 5083205 h 7238075"/>
                <a:gd name="connsiteX53-37657" fmla="*/ 1960649 w 2264509"/>
                <a:gd name="connsiteY53-37658" fmla="*/ 4791056 h 7238075"/>
                <a:gd name="connsiteX54-37659" fmla="*/ 1951665 w 2264509"/>
                <a:gd name="connsiteY54-37660" fmla="*/ 4334336 h 7238075"/>
                <a:gd name="connsiteX55-37661" fmla="*/ 1932344 w 2264509"/>
                <a:gd name="connsiteY55-37662" fmla="*/ 3888133 h 7238075"/>
                <a:gd name="connsiteX56-37663" fmla="*/ 1906654 w 2264509"/>
                <a:gd name="connsiteY56-37664" fmla="*/ 3570203 h 7238075"/>
                <a:gd name="connsiteX57-37665" fmla="*/ 1805624 w 2264509"/>
                <a:gd name="connsiteY57-37666" fmla="*/ 2631010 h 7238075"/>
                <a:gd name="connsiteX58-37667" fmla="*/ 2171636 w 2264509"/>
                <a:gd name="connsiteY58-37668" fmla="*/ 2450629 h 7238075"/>
                <a:gd name="connsiteX59-37669" fmla="*/ 2032492 w 2264509"/>
                <a:gd name="connsiteY59-37670" fmla="*/ 1850474 h 7238075"/>
                <a:gd name="connsiteX60-37671" fmla="*/ 1987751 w 2264509"/>
                <a:gd name="connsiteY60-37672" fmla="*/ 1662589 h 7238075"/>
                <a:gd name="connsiteX61-37673" fmla="*/ 1973329 w 2264509"/>
                <a:gd name="connsiteY61-37674" fmla="*/ 1418094 h 7238075"/>
                <a:gd name="connsiteX62-37675" fmla="*/ 1925704 w 2264509"/>
                <a:gd name="connsiteY62-37676" fmla="*/ 1287898 h 7238075"/>
                <a:gd name="connsiteX63-37677" fmla="*/ 1458979 w 2264509"/>
                <a:gd name="connsiteY63-37678" fmla="*/ 1120535 h 7238075"/>
                <a:gd name="connsiteX64-37679" fmla="*/ 1360513 w 2264509"/>
                <a:gd name="connsiteY64-37680" fmla="*/ 1005635 h 7238075"/>
                <a:gd name="connsiteX65-37681" fmla="*/ 1416522 w 2264509"/>
                <a:gd name="connsiteY65-37682" fmla="*/ 807081 h 7238075"/>
                <a:gd name="connsiteX66-37683" fmla="*/ 1484699 w 2264509"/>
                <a:gd name="connsiteY66-37684" fmla="*/ 608469 h 7238075"/>
                <a:gd name="connsiteX67-37685" fmla="*/ 1496208 w 2264509"/>
                <a:gd name="connsiteY67-37686" fmla="*/ 366317 h 7238075"/>
                <a:gd name="connsiteX68-37687" fmla="*/ 1413968 w 2264509"/>
                <a:gd name="connsiteY68-37688" fmla="*/ 146640 h 7238075"/>
                <a:gd name="connsiteX69-37689" fmla="*/ 1100515 w 2264509"/>
                <a:gd name="connsiteY69-37690" fmla="*/ 551 h 7238075"/>
                <a:gd name="connsiteX0-37691" fmla="*/ 1100515 w 2264509"/>
                <a:gd name="connsiteY0-37692" fmla="*/ 551 h 7238075"/>
                <a:gd name="connsiteX1-37693" fmla="*/ 849378 w 2264509"/>
                <a:gd name="connsiteY1-37694" fmla="*/ 118937 h 7238075"/>
                <a:gd name="connsiteX2-37695" fmla="*/ 751515 w 2264509"/>
                <a:gd name="connsiteY2-37696" fmla="*/ 285490 h 7238075"/>
                <a:gd name="connsiteX3-37697" fmla="*/ 756141 w 2264509"/>
                <a:gd name="connsiteY3-37698" fmla="*/ 566071 h 7238075"/>
                <a:gd name="connsiteX4-37699" fmla="*/ 895260 w 2264509"/>
                <a:gd name="connsiteY4-37700" fmla="*/ 882679 h 7238075"/>
                <a:gd name="connsiteX5-37701" fmla="*/ 785588 w 2264509"/>
                <a:gd name="connsiteY5-37702" fmla="*/ 1025825 h 7238075"/>
                <a:gd name="connsiteX6-37703" fmla="*/ 152912 w 2264509"/>
                <a:gd name="connsiteY6-37704" fmla="*/ 1252683 h 7238075"/>
                <a:gd name="connsiteX7-37705" fmla="*/ 8160 w 2264509"/>
                <a:gd name="connsiteY7-37706" fmla="*/ 2283394 h 7238075"/>
                <a:gd name="connsiteX8-37707" fmla="*/ 416233 w 2264509"/>
                <a:gd name="connsiteY8-37708" fmla="*/ 2735641 h 7238075"/>
                <a:gd name="connsiteX9-37709" fmla="*/ 293173 w 2264509"/>
                <a:gd name="connsiteY9-37710" fmla="*/ 3799944 h 7238075"/>
                <a:gd name="connsiteX10-37711" fmla="*/ 428536 w 2264509"/>
                <a:gd name="connsiteY10-37712" fmla="*/ 3969982 h 7238075"/>
                <a:gd name="connsiteX11-37713" fmla="*/ 486017 w 2264509"/>
                <a:gd name="connsiteY11-37714" fmla="*/ 4215017 h 7238075"/>
                <a:gd name="connsiteX12-37715" fmla="*/ 547224 w 2264509"/>
                <a:gd name="connsiteY12-37716" fmla="*/ 4615099 h 7238075"/>
                <a:gd name="connsiteX13-37717" fmla="*/ 555878 w 2264509"/>
                <a:gd name="connsiteY13-37718" fmla="*/ 4779518 h 7238075"/>
                <a:gd name="connsiteX14-37719" fmla="*/ 541964 w 2264509"/>
                <a:gd name="connsiteY14-37720" fmla="*/ 4966441 h 7238075"/>
                <a:gd name="connsiteX15-37721" fmla="*/ 510234 w 2264509"/>
                <a:gd name="connsiteY15-37722" fmla="*/ 5112051 h 7238075"/>
                <a:gd name="connsiteX16-37723" fmla="*/ 434305 w 2264509"/>
                <a:gd name="connsiteY16-37724" fmla="*/ 6139609 h 7238075"/>
                <a:gd name="connsiteX17-37725" fmla="*/ 399690 w 2264509"/>
                <a:gd name="connsiteY17-37726" fmla="*/ 6589898 h 7238075"/>
                <a:gd name="connsiteX18-37727" fmla="*/ 471534 w 2264509"/>
                <a:gd name="connsiteY18-37728" fmla="*/ 6812999 h 7238075"/>
                <a:gd name="connsiteX19-37729" fmla="*/ 418410 w 2264509"/>
                <a:gd name="connsiteY19-37730" fmla="*/ 6968013 h 7238075"/>
                <a:gd name="connsiteX20-37731" fmla="*/ 656806 w 2264509"/>
                <a:gd name="connsiteY20-37732" fmla="*/ 7230086 h 7238075"/>
                <a:gd name="connsiteX21-37733" fmla="*/ 1009561 w 2264509"/>
                <a:gd name="connsiteY21-37734" fmla="*/ 7122486 h 7238075"/>
                <a:gd name="connsiteX22-37735" fmla="*/ 776064 w 2264509"/>
                <a:gd name="connsiteY22-37736" fmla="*/ 6830306 h 7238075"/>
                <a:gd name="connsiteX23-37737" fmla="*/ 804368 w 2264509"/>
                <a:gd name="connsiteY23-37738" fmla="*/ 6565349 h 7238075"/>
                <a:gd name="connsiteX24-37739" fmla="*/ 790216 w 2264509"/>
                <a:gd name="connsiteY24-37740" fmla="*/ 6235730 h 7238075"/>
                <a:gd name="connsiteX25-37741" fmla="*/ 907792 w 2264509"/>
                <a:gd name="connsiteY25-37742" fmla="*/ 5474692 h 7238075"/>
                <a:gd name="connsiteX26-37743" fmla="*/ 957309 w 2264509"/>
                <a:gd name="connsiteY26-37744" fmla="*/ 5365800 h 7238075"/>
                <a:gd name="connsiteX27-37745" fmla="*/ 949796 w 2264509"/>
                <a:gd name="connsiteY27-37746" fmla="*/ 5294498 h 7238075"/>
                <a:gd name="connsiteX28-37747" fmla="*/ 1022842 w 2264509"/>
                <a:gd name="connsiteY28-37748" fmla="*/ 5197505 h 7238075"/>
                <a:gd name="connsiteX29-37749" fmla="*/ 1024856 w 2264509"/>
                <a:gd name="connsiteY29-37750" fmla="*/ 5054630 h 7238075"/>
                <a:gd name="connsiteX30-37751" fmla="*/ 1181011 w 2264509"/>
                <a:gd name="connsiteY30-37752" fmla="*/ 4363933 h 7238075"/>
                <a:gd name="connsiteX31-37753" fmla="*/ 1327642 w 2264509"/>
                <a:gd name="connsiteY31-37754" fmla="*/ 4635530 h 7238075"/>
                <a:gd name="connsiteX32-37755" fmla="*/ 1392304 w 2264509"/>
                <a:gd name="connsiteY32-37756" fmla="*/ 4865602 h 7238075"/>
                <a:gd name="connsiteX33-37757" fmla="*/ 1361716 w 2264509"/>
                <a:gd name="connsiteY33-37758" fmla="*/ 4959440 h 7238075"/>
                <a:gd name="connsiteX34-37759" fmla="*/ 1405585 w 2264509"/>
                <a:gd name="connsiteY34-37760" fmla="*/ 5098769 h 7238075"/>
                <a:gd name="connsiteX35-37761" fmla="*/ 1313490 w 2264509"/>
                <a:gd name="connsiteY35-37762" fmla="*/ 5539804 h 7238075"/>
                <a:gd name="connsiteX36-37763" fmla="*/ 1314512 w 2264509"/>
                <a:gd name="connsiteY36-37764" fmla="*/ 6345824 h 7238075"/>
                <a:gd name="connsiteX37-37765" fmla="*/ 1387677 w 2264509"/>
                <a:gd name="connsiteY37-37766" fmla="*/ 6525837 h 7238075"/>
                <a:gd name="connsiteX38-37767" fmla="*/ 1336897 w 2264509"/>
                <a:gd name="connsiteY38-37768" fmla="*/ 6727274 h 7238075"/>
                <a:gd name="connsiteX39-37769" fmla="*/ 1355075 w 2264509"/>
                <a:gd name="connsiteY39-37770" fmla="*/ 6813600 h 7238075"/>
                <a:gd name="connsiteX40-37771" fmla="*/ 1364871 w 2264509"/>
                <a:gd name="connsiteY40-37772" fmla="*/ 7006384 h 7238075"/>
                <a:gd name="connsiteX41-37773" fmla="*/ 1811645 w 2264509"/>
                <a:gd name="connsiteY41-37774" fmla="*/ 7174679 h 7238075"/>
                <a:gd name="connsiteX42-37775" fmla="*/ 2240298 w 2264509"/>
                <a:gd name="connsiteY42-37776" fmla="*/ 7184685 h 7238075"/>
                <a:gd name="connsiteX43-37777" fmla="*/ 2223142 w 2264509"/>
                <a:gd name="connsiteY43-37778" fmla="*/ 7032346 h 7238075"/>
                <a:gd name="connsiteX44-37779" fmla="*/ 1738539 w 2264509"/>
                <a:gd name="connsiteY44-37780" fmla="*/ 6666009 h 7238075"/>
                <a:gd name="connsiteX45-37781" fmla="*/ 1759422 w 2264509"/>
                <a:gd name="connsiteY45-37782" fmla="*/ 6535632 h 7238075"/>
                <a:gd name="connsiteX46-37783" fmla="*/ 1719909 w 2264509"/>
                <a:gd name="connsiteY46-37784" fmla="*/ 6436627 h 7238075"/>
                <a:gd name="connsiteX47-37785" fmla="*/ 1708642 w 2264509"/>
                <a:gd name="connsiteY47-37786" fmla="*/ 6235730 h 7238075"/>
                <a:gd name="connsiteX48-37787" fmla="*/ 1730306 w 2264509"/>
                <a:gd name="connsiteY48-37788" fmla="*/ 5965274 h 7238075"/>
                <a:gd name="connsiteX49-37789" fmla="*/ 1778923 w 2264509"/>
                <a:gd name="connsiteY49-37790" fmla="*/ 5497769 h 7238075"/>
                <a:gd name="connsiteX50-37791" fmla="*/ 1790341 w 2264509"/>
                <a:gd name="connsiteY50-37792" fmla="*/ 5349364 h 7238075"/>
                <a:gd name="connsiteX51-37793" fmla="*/ 1848903 w 2264509"/>
                <a:gd name="connsiteY51-37794" fmla="*/ 5302881 h 7238075"/>
                <a:gd name="connsiteX52-37795" fmla="*/ 1935499 w 2264509"/>
                <a:gd name="connsiteY52-37796" fmla="*/ 5083205 h 7238075"/>
                <a:gd name="connsiteX53-37797" fmla="*/ 1960649 w 2264509"/>
                <a:gd name="connsiteY53-37798" fmla="*/ 4791056 h 7238075"/>
                <a:gd name="connsiteX54-37799" fmla="*/ 1951665 w 2264509"/>
                <a:gd name="connsiteY54-37800" fmla="*/ 4334336 h 7238075"/>
                <a:gd name="connsiteX55-37801" fmla="*/ 1932344 w 2264509"/>
                <a:gd name="connsiteY55-37802" fmla="*/ 3888133 h 7238075"/>
                <a:gd name="connsiteX56-37803" fmla="*/ 1906654 w 2264509"/>
                <a:gd name="connsiteY56-37804" fmla="*/ 3570203 h 7238075"/>
                <a:gd name="connsiteX57-37805" fmla="*/ 1762492 w 2264509"/>
                <a:gd name="connsiteY57-37806" fmla="*/ 2682768 h 7238075"/>
                <a:gd name="connsiteX58-37807" fmla="*/ 2171636 w 2264509"/>
                <a:gd name="connsiteY58-37808" fmla="*/ 2450629 h 7238075"/>
                <a:gd name="connsiteX59-37809" fmla="*/ 2032492 w 2264509"/>
                <a:gd name="connsiteY59-37810" fmla="*/ 1850474 h 7238075"/>
                <a:gd name="connsiteX60-37811" fmla="*/ 1987751 w 2264509"/>
                <a:gd name="connsiteY60-37812" fmla="*/ 1662589 h 7238075"/>
                <a:gd name="connsiteX61-37813" fmla="*/ 1973329 w 2264509"/>
                <a:gd name="connsiteY61-37814" fmla="*/ 1418094 h 7238075"/>
                <a:gd name="connsiteX62-37815" fmla="*/ 1925704 w 2264509"/>
                <a:gd name="connsiteY62-37816" fmla="*/ 1287898 h 7238075"/>
                <a:gd name="connsiteX63-37817" fmla="*/ 1458979 w 2264509"/>
                <a:gd name="connsiteY63-37818" fmla="*/ 1120535 h 7238075"/>
                <a:gd name="connsiteX64-37819" fmla="*/ 1360513 w 2264509"/>
                <a:gd name="connsiteY64-37820" fmla="*/ 1005635 h 7238075"/>
                <a:gd name="connsiteX65-37821" fmla="*/ 1416522 w 2264509"/>
                <a:gd name="connsiteY65-37822" fmla="*/ 807081 h 7238075"/>
                <a:gd name="connsiteX66-37823" fmla="*/ 1484699 w 2264509"/>
                <a:gd name="connsiteY66-37824" fmla="*/ 608469 h 7238075"/>
                <a:gd name="connsiteX67-37825" fmla="*/ 1496208 w 2264509"/>
                <a:gd name="connsiteY67-37826" fmla="*/ 366317 h 7238075"/>
                <a:gd name="connsiteX68-37827" fmla="*/ 1413968 w 2264509"/>
                <a:gd name="connsiteY68-37828" fmla="*/ 146640 h 7238075"/>
                <a:gd name="connsiteX69-37829" fmla="*/ 1100515 w 2264509"/>
                <a:gd name="connsiteY69-37830" fmla="*/ 551 h 7238075"/>
                <a:gd name="connsiteX0-37831" fmla="*/ 1100515 w 2264509"/>
                <a:gd name="connsiteY0-37832" fmla="*/ 551 h 7238075"/>
                <a:gd name="connsiteX1-37833" fmla="*/ 849378 w 2264509"/>
                <a:gd name="connsiteY1-37834" fmla="*/ 118937 h 7238075"/>
                <a:gd name="connsiteX2-37835" fmla="*/ 751515 w 2264509"/>
                <a:gd name="connsiteY2-37836" fmla="*/ 285490 h 7238075"/>
                <a:gd name="connsiteX3-37837" fmla="*/ 756141 w 2264509"/>
                <a:gd name="connsiteY3-37838" fmla="*/ 566071 h 7238075"/>
                <a:gd name="connsiteX4-37839" fmla="*/ 895260 w 2264509"/>
                <a:gd name="connsiteY4-37840" fmla="*/ 882679 h 7238075"/>
                <a:gd name="connsiteX5-37841" fmla="*/ 785588 w 2264509"/>
                <a:gd name="connsiteY5-37842" fmla="*/ 1025825 h 7238075"/>
                <a:gd name="connsiteX6-37843" fmla="*/ 152912 w 2264509"/>
                <a:gd name="connsiteY6-37844" fmla="*/ 1252683 h 7238075"/>
                <a:gd name="connsiteX7-37845" fmla="*/ 8160 w 2264509"/>
                <a:gd name="connsiteY7-37846" fmla="*/ 2283394 h 7238075"/>
                <a:gd name="connsiteX8-37847" fmla="*/ 416233 w 2264509"/>
                <a:gd name="connsiteY8-37848" fmla="*/ 2735641 h 7238075"/>
                <a:gd name="connsiteX9-37849" fmla="*/ 293173 w 2264509"/>
                <a:gd name="connsiteY9-37850" fmla="*/ 3799944 h 7238075"/>
                <a:gd name="connsiteX10-37851" fmla="*/ 428536 w 2264509"/>
                <a:gd name="connsiteY10-37852" fmla="*/ 3969982 h 7238075"/>
                <a:gd name="connsiteX11-37853" fmla="*/ 486017 w 2264509"/>
                <a:gd name="connsiteY11-37854" fmla="*/ 4215017 h 7238075"/>
                <a:gd name="connsiteX12-37855" fmla="*/ 547224 w 2264509"/>
                <a:gd name="connsiteY12-37856" fmla="*/ 4615099 h 7238075"/>
                <a:gd name="connsiteX13-37857" fmla="*/ 555878 w 2264509"/>
                <a:gd name="connsiteY13-37858" fmla="*/ 4779518 h 7238075"/>
                <a:gd name="connsiteX14-37859" fmla="*/ 541964 w 2264509"/>
                <a:gd name="connsiteY14-37860" fmla="*/ 4966441 h 7238075"/>
                <a:gd name="connsiteX15-37861" fmla="*/ 510234 w 2264509"/>
                <a:gd name="connsiteY15-37862" fmla="*/ 5112051 h 7238075"/>
                <a:gd name="connsiteX16-37863" fmla="*/ 434305 w 2264509"/>
                <a:gd name="connsiteY16-37864" fmla="*/ 6139609 h 7238075"/>
                <a:gd name="connsiteX17-37865" fmla="*/ 399690 w 2264509"/>
                <a:gd name="connsiteY17-37866" fmla="*/ 6589898 h 7238075"/>
                <a:gd name="connsiteX18-37867" fmla="*/ 471534 w 2264509"/>
                <a:gd name="connsiteY18-37868" fmla="*/ 6812999 h 7238075"/>
                <a:gd name="connsiteX19-37869" fmla="*/ 418410 w 2264509"/>
                <a:gd name="connsiteY19-37870" fmla="*/ 6968013 h 7238075"/>
                <a:gd name="connsiteX20-37871" fmla="*/ 656806 w 2264509"/>
                <a:gd name="connsiteY20-37872" fmla="*/ 7230086 h 7238075"/>
                <a:gd name="connsiteX21-37873" fmla="*/ 1009561 w 2264509"/>
                <a:gd name="connsiteY21-37874" fmla="*/ 7122486 h 7238075"/>
                <a:gd name="connsiteX22-37875" fmla="*/ 776064 w 2264509"/>
                <a:gd name="connsiteY22-37876" fmla="*/ 6830306 h 7238075"/>
                <a:gd name="connsiteX23-37877" fmla="*/ 804368 w 2264509"/>
                <a:gd name="connsiteY23-37878" fmla="*/ 6565349 h 7238075"/>
                <a:gd name="connsiteX24-37879" fmla="*/ 790216 w 2264509"/>
                <a:gd name="connsiteY24-37880" fmla="*/ 6235730 h 7238075"/>
                <a:gd name="connsiteX25-37881" fmla="*/ 907792 w 2264509"/>
                <a:gd name="connsiteY25-37882" fmla="*/ 5474692 h 7238075"/>
                <a:gd name="connsiteX26-37883" fmla="*/ 957309 w 2264509"/>
                <a:gd name="connsiteY26-37884" fmla="*/ 5365800 h 7238075"/>
                <a:gd name="connsiteX27-37885" fmla="*/ 949796 w 2264509"/>
                <a:gd name="connsiteY27-37886" fmla="*/ 5294498 h 7238075"/>
                <a:gd name="connsiteX28-37887" fmla="*/ 1022842 w 2264509"/>
                <a:gd name="connsiteY28-37888" fmla="*/ 5197505 h 7238075"/>
                <a:gd name="connsiteX29-37889" fmla="*/ 1024856 w 2264509"/>
                <a:gd name="connsiteY29-37890" fmla="*/ 5054630 h 7238075"/>
                <a:gd name="connsiteX30-37891" fmla="*/ 1181011 w 2264509"/>
                <a:gd name="connsiteY30-37892" fmla="*/ 4363933 h 7238075"/>
                <a:gd name="connsiteX31-37893" fmla="*/ 1327642 w 2264509"/>
                <a:gd name="connsiteY31-37894" fmla="*/ 4635530 h 7238075"/>
                <a:gd name="connsiteX32-37895" fmla="*/ 1392304 w 2264509"/>
                <a:gd name="connsiteY32-37896" fmla="*/ 4865602 h 7238075"/>
                <a:gd name="connsiteX33-37897" fmla="*/ 1361716 w 2264509"/>
                <a:gd name="connsiteY33-37898" fmla="*/ 4959440 h 7238075"/>
                <a:gd name="connsiteX34-37899" fmla="*/ 1405585 w 2264509"/>
                <a:gd name="connsiteY34-37900" fmla="*/ 5098769 h 7238075"/>
                <a:gd name="connsiteX35-37901" fmla="*/ 1313490 w 2264509"/>
                <a:gd name="connsiteY35-37902" fmla="*/ 5539804 h 7238075"/>
                <a:gd name="connsiteX36-37903" fmla="*/ 1314512 w 2264509"/>
                <a:gd name="connsiteY36-37904" fmla="*/ 6345824 h 7238075"/>
                <a:gd name="connsiteX37-37905" fmla="*/ 1387677 w 2264509"/>
                <a:gd name="connsiteY37-37906" fmla="*/ 6525837 h 7238075"/>
                <a:gd name="connsiteX38-37907" fmla="*/ 1336897 w 2264509"/>
                <a:gd name="connsiteY38-37908" fmla="*/ 6727274 h 7238075"/>
                <a:gd name="connsiteX39-37909" fmla="*/ 1355075 w 2264509"/>
                <a:gd name="connsiteY39-37910" fmla="*/ 6813600 h 7238075"/>
                <a:gd name="connsiteX40-37911" fmla="*/ 1364871 w 2264509"/>
                <a:gd name="connsiteY40-37912" fmla="*/ 7006384 h 7238075"/>
                <a:gd name="connsiteX41-37913" fmla="*/ 1811645 w 2264509"/>
                <a:gd name="connsiteY41-37914" fmla="*/ 7174679 h 7238075"/>
                <a:gd name="connsiteX42-37915" fmla="*/ 2240298 w 2264509"/>
                <a:gd name="connsiteY42-37916" fmla="*/ 7184685 h 7238075"/>
                <a:gd name="connsiteX43-37917" fmla="*/ 2223142 w 2264509"/>
                <a:gd name="connsiteY43-37918" fmla="*/ 7032346 h 7238075"/>
                <a:gd name="connsiteX44-37919" fmla="*/ 1738539 w 2264509"/>
                <a:gd name="connsiteY44-37920" fmla="*/ 6666009 h 7238075"/>
                <a:gd name="connsiteX45-37921" fmla="*/ 1759422 w 2264509"/>
                <a:gd name="connsiteY45-37922" fmla="*/ 6535632 h 7238075"/>
                <a:gd name="connsiteX46-37923" fmla="*/ 1719909 w 2264509"/>
                <a:gd name="connsiteY46-37924" fmla="*/ 6436627 h 7238075"/>
                <a:gd name="connsiteX47-37925" fmla="*/ 1708642 w 2264509"/>
                <a:gd name="connsiteY47-37926" fmla="*/ 6235730 h 7238075"/>
                <a:gd name="connsiteX48-37927" fmla="*/ 1730306 w 2264509"/>
                <a:gd name="connsiteY48-37928" fmla="*/ 5965274 h 7238075"/>
                <a:gd name="connsiteX49-37929" fmla="*/ 1778923 w 2264509"/>
                <a:gd name="connsiteY49-37930" fmla="*/ 5497769 h 7238075"/>
                <a:gd name="connsiteX50-37931" fmla="*/ 1790341 w 2264509"/>
                <a:gd name="connsiteY50-37932" fmla="*/ 5349364 h 7238075"/>
                <a:gd name="connsiteX51-37933" fmla="*/ 1848903 w 2264509"/>
                <a:gd name="connsiteY51-37934" fmla="*/ 5302881 h 7238075"/>
                <a:gd name="connsiteX52-37935" fmla="*/ 1935499 w 2264509"/>
                <a:gd name="connsiteY52-37936" fmla="*/ 5083205 h 7238075"/>
                <a:gd name="connsiteX53-37937" fmla="*/ 1960649 w 2264509"/>
                <a:gd name="connsiteY53-37938" fmla="*/ 4791056 h 7238075"/>
                <a:gd name="connsiteX54-37939" fmla="*/ 1951665 w 2264509"/>
                <a:gd name="connsiteY54-37940" fmla="*/ 4334336 h 7238075"/>
                <a:gd name="connsiteX55-37941" fmla="*/ 1932344 w 2264509"/>
                <a:gd name="connsiteY55-37942" fmla="*/ 3888133 h 7238075"/>
                <a:gd name="connsiteX56-37943" fmla="*/ 1906654 w 2264509"/>
                <a:gd name="connsiteY56-37944" fmla="*/ 3570203 h 7238075"/>
                <a:gd name="connsiteX57-37945" fmla="*/ 1762492 w 2264509"/>
                <a:gd name="connsiteY57-37946" fmla="*/ 2682768 h 7238075"/>
                <a:gd name="connsiteX58-37947" fmla="*/ 2171636 w 2264509"/>
                <a:gd name="connsiteY58-37948" fmla="*/ 2450629 h 7238075"/>
                <a:gd name="connsiteX59-37949" fmla="*/ 2032492 w 2264509"/>
                <a:gd name="connsiteY59-37950" fmla="*/ 1850474 h 7238075"/>
                <a:gd name="connsiteX60-37951" fmla="*/ 1987751 w 2264509"/>
                <a:gd name="connsiteY60-37952" fmla="*/ 1662589 h 7238075"/>
                <a:gd name="connsiteX61-37953" fmla="*/ 1973329 w 2264509"/>
                <a:gd name="connsiteY61-37954" fmla="*/ 1418094 h 7238075"/>
                <a:gd name="connsiteX62-37955" fmla="*/ 1925704 w 2264509"/>
                <a:gd name="connsiteY62-37956" fmla="*/ 1287898 h 7238075"/>
                <a:gd name="connsiteX63-37957" fmla="*/ 1458979 w 2264509"/>
                <a:gd name="connsiteY63-37958" fmla="*/ 1120535 h 7238075"/>
                <a:gd name="connsiteX64-37959" fmla="*/ 1360513 w 2264509"/>
                <a:gd name="connsiteY64-37960" fmla="*/ 1005635 h 7238075"/>
                <a:gd name="connsiteX65-37961" fmla="*/ 1416522 w 2264509"/>
                <a:gd name="connsiteY65-37962" fmla="*/ 807081 h 7238075"/>
                <a:gd name="connsiteX66-37963" fmla="*/ 1484699 w 2264509"/>
                <a:gd name="connsiteY66-37964" fmla="*/ 608469 h 7238075"/>
                <a:gd name="connsiteX67-37965" fmla="*/ 1496208 w 2264509"/>
                <a:gd name="connsiteY67-37966" fmla="*/ 366317 h 7238075"/>
                <a:gd name="connsiteX68-37967" fmla="*/ 1413968 w 2264509"/>
                <a:gd name="connsiteY68-37968" fmla="*/ 146640 h 7238075"/>
                <a:gd name="connsiteX69-37969" fmla="*/ 1100515 w 2264509"/>
                <a:gd name="connsiteY69-37970" fmla="*/ 551 h 7238075"/>
                <a:gd name="connsiteX0-37971" fmla="*/ 1100515 w 2264509"/>
                <a:gd name="connsiteY0-37972" fmla="*/ 551 h 7238075"/>
                <a:gd name="connsiteX1-37973" fmla="*/ 849378 w 2264509"/>
                <a:gd name="connsiteY1-37974" fmla="*/ 118937 h 7238075"/>
                <a:gd name="connsiteX2-37975" fmla="*/ 751515 w 2264509"/>
                <a:gd name="connsiteY2-37976" fmla="*/ 285490 h 7238075"/>
                <a:gd name="connsiteX3-37977" fmla="*/ 756141 w 2264509"/>
                <a:gd name="connsiteY3-37978" fmla="*/ 566071 h 7238075"/>
                <a:gd name="connsiteX4-37979" fmla="*/ 895260 w 2264509"/>
                <a:gd name="connsiteY4-37980" fmla="*/ 882679 h 7238075"/>
                <a:gd name="connsiteX5-37981" fmla="*/ 785588 w 2264509"/>
                <a:gd name="connsiteY5-37982" fmla="*/ 1025825 h 7238075"/>
                <a:gd name="connsiteX6-37983" fmla="*/ 152912 w 2264509"/>
                <a:gd name="connsiteY6-37984" fmla="*/ 1252683 h 7238075"/>
                <a:gd name="connsiteX7-37985" fmla="*/ 8160 w 2264509"/>
                <a:gd name="connsiteY7-37986" fmla="*/ 2283394 h 7238075"/>
                <a:gd name="connsiteX8-37987" fmla="*/ 416233 w 2264509"/>
                <a:gd name="connsiteY8-37988" fmla="*/ 2735641 h 7238075"/>
                <a:gd name="connsiteX9-37989" fmla="*/ 293173 w 2264509"/>
                <a:gd name="connsiteY9-37990" fmla="*/ 3799944 h 7238075"/>
                <a:gd name="connsiteX10-37991" fmla="*/ 428536 w 2264509"/>
                <a:gd name="connsiteY10-37992" fmla="*/ 3969982 h 7238075"/>
                <a:gd name="connsiteX11-37993" fmla="*/ 486017 w 2264509"/>
                <a:gd name="connsiteY11-37994" fmla="*/ 4215017 h 7238075"/>
                <a:gd name="connsiteX12-37995" fmla="*/ 547224 w 2264509"/>
                <a:gd name="connsiteY12-37996" fmla="*/ 4615099 h 7238075"/>
                <a:gd name="connsiteX13-37997" fmla="*/ 555878 w 2264509"/>
                <a:gd name="connsiteY13-37998" fmla="*/ 4779518 h 7238075"/>
                <a:gd name="connsiteX14-37999" fmla="*/ 541964 w 2264509"/>
                <a:gd name="connsiteY14-38000" fmla="*/ 4966441 h 7238075"/>
                <a:gd name="connsiteX15-38001" fmla="*/ 510234 w 2264509"/>
                <a:gd name="connsiteY15-38002" fmla="*/ 5112051 h 7238075"/>
                <a:gd name="connsiteX16-38003" fmla="*/ 434305 w 2264509"/>
                <a:gd name="connsiteY16-38004" fmla="*/ 6139609 h 7238075"/>
                <a:gd name="connsiteX17-38005" fmla="*/ 399690 w 2264509"/>
                <a:gd name="connsiteY17-38006" fmla="*/ 6589898 h 7238075"/>
                <a:gd name="connsiteX18-38007" fmla="*/ 471534 w 2264509"/>
                <a:gd name="connsiteY18-38008" fmla="*/ 6812999 h 7238075"/>
                <a:gd name="connsiteX19-38009" fmla="*/ 418410 w 2264509"/>
                <a:gd name="connsiteY19-38010" fmla="*/ 6968013 h 7238075"/>
                <a:gd name="connsiteX20-38011" fmla="*/ 656806 w 2264509"/>
                <a:gd name="connsiteY20-38012" fmla="*/ 7230086 h 7238075"/>
                <a:gd name="connsiteX21-38013" fmla="*/ 1009561 w 2264509"/>
                <a:gd name="connsiteY21-38014" fmla="*/ 7122486 h 7238075"/>
                <a:gd name="connsiteX22-38015" fmla="*/ 776064 w 2264509"/>
                <a:gd name="connsiteY22-38016" fmla="*/ 6830306 h 7238075"/>
                <a:gd name="connsiteX23-38017" fmla="*/ 804368 w 2264509"/>
                <a:gd name="connsiteY23-38018" fmla="*/ 6565349 h 7238075"/>
                <a:gd name="connsiteX24-38019" fmla="*/ 790216 w 2264509"/>
                <a:gd name="connsiteY24-38020" fmla="*/ 6235730 h 7238075"/>
                <a:gd name="connsiteX25-38021" fmla="*/ 907792 w 2264509"/>
                <a:gd name="connsiteY25-38022" fmla="*/ 5474692 h 7238075"/>
                <a:gd name="connsiteX26-38023" fmla="*/ 957309 w 2264509"/>
                <a:gd name="connsiteY26-38024" fmla="*/ 5365800 h 7238075"/>
                <a:gd name="connsiteX27-38025" fmla="*/ 949796 w 2264509"/>
                <a:gd name="connsiteY27-38026" fmla="*/ 5294498 h 7238075"/>
                <a:gd name="connsiteX28-38027" fmla="*/ 1022842 w 2264509"/>
                <a:gd name="connsiteY28-38028" fmla="*/ 5197505 h 7238075"/>
                <a:gd name="connsiteX29-38029" fmla="*/ 1024856 w 2264509"/>
                <a:gd name="connsiteY29-38030" fmla="*/ 5054630 h 7238075"/>
                <a:gd name="connsiteX30-38031" fmla="*/ 1181011 w 2264509"/>
                <a:gd name="connsiteY30-38032" fmla="*/ 4363933 h 7238075"/>
                <a:gd name="connsiteX31-38033" fmla="*/ 1327642 w 2264509"/>
                <a:gd name="connsiteY31-38034" fmla="*/ 4635530 h 7238075"/>
                <a:gd name="connsiteX32-38035" fmla="*/ 1392304 w 2264509"/>
                <a:gd name="connsiteY32-38036" fmla="*/ 4865602 h 7238075"/>
                <a:gd name="connsiteX33-38037" fmla="*/ 1361716 w 2264509"/>
                <a:gd name="connsiteY33-38038" fmla="*/ 4959440 h 7238075"/>
                <a:gd name="connsiteX34-38039" fmla="*/ 1405585 w 2264509"/>
                <a:gd name="connsiteY34-38040" fmla="*/ 5098769 h 7238075"/>
                <a:gd name="connsiteX35-38041" fmla="*/ 1313490 w 2264509"/>
                <a:gd name="connsiteY35-38042" fmla="*/ 5539804 h 7238075"/>
                <a:gd name="connsiteX36-38043" fmla="*/ 1314512 w 2264509"/>
                <a:gd name="connsiteY36-38044" fmla="*/ 6345824 h 7238075"/>
                <a:gd name="connsiteX37-38045" fmla="*/ 1387677 w 2264509"/>
                <a:gd name="connsiteY37-38046" fmla="*/ 6525837 h 7238075"/>
                <a:gd name="connsiteX38-38047" fmla="*/ 1336897 w 2264509"/>
                <a:gd name="connsiteY38-38048" fmla="*/ 6727274 h 7238075"/>
                <a:gd name="connsiteX39-38049" fmla="*/ 1355075 w 2264509"/>
                <a:gd name="connsiteY39-38050" fmla="*/ 6813600 h 7238075"/>
                <a:gd name="connsiteX40-38051" fmla="*/ 1364871 w 2264509"/>
                <a:gd name="connsiteY40-38052" fmla="*/ 7006384 h 7238075"/>
                <a:gd name="connsiteX41-38053" fmla="*/ 1811645 w 2264509"/>
                <a:gd name="connsiteY41-38054" fmla="*/ 7174679 h 7238075"/>
                <a:gd name="connsiteX42-38055" fmla="*/ 2240298 w 2264509"/>
                <a:gd name="connsiteY42-38056" fmla="*/ 7184685 h 7238075"/>
                <a:gd name="connsiteX43-38057" fmla="*/ 2223142 w 2264509"/>
                <a:gd name="connsiteY43-38058" fmla="*/ 7032346 h 7238075"/>
                <a:gd name="connsiteX44-38059" fmla="*/ 1738539 w 2264509"/>
                <a:gd name="connsiteY44-38060" fmla="*/ 6666009 h 7238075"/>
                <a:gd name="connsiteX45-38061" fmla="*/ 1759422 w 2264509"/>
                <a:gd name="connsiteY45-38062" fmla="*/ 6535632 h 7238075"/>
                <a:gd name="connsiteX46-38063" fmla="*/ 1719909 w 2264509"/>
                <a:gd name="connsiteY46-38064" fmla="*/ 6436627 h 7238075"/>
                <a:gd name="connsiteX47-38065" fmla="*/ 1708642 w 2264509"/>
                <a:gd name="connsiteY47-38066" fmla="*/ 6235730 h 7238075"/>
                <a:gd name="connsiteX48-38067" fmla="*/ 1730306 w 2264509"/>
                <a:gd name="connsiteY48-38068" fmla="*/ 5965274 h 7238075"/>
                <a:gd name="connsiteX49-38069" fmla="*/ 1778923 w 2264509"/>
                <a:gd name="connsiteY49-38070" fmla="*/ 5497769 h 7238075"/>
                <a:gd name="connsiteX50-38071" fmla="*/ 1790341 w 2264509"/>
                <a:gd name="connsiteY50-38072" fmla="*/ 5349364 h 7238075"/>
                <a:gd name="connsiteX51-38073" fmla="*/ 1848903 w 2264509"/>
                <a:gd name="connsiteY51-38074" fmla="*/ 5302881 h 7238075"/>
                <a:gd name="connsiteX52-38075" fmla="*/ 1935499 w 2264509"/>
                <a:gd name="connsiteY52-38076" fmla="*/ 5083205 h 7238075"/>
                <a:gd name="connsiteX53-38077" fmla="*/ 1960649 w 2264509"/>
                <a:gd name="connsiteY53-38078" fmla="*/ 4791056 h 7238075"/>
                <a:gd name="connsiteX54-38079" fmla="*/ 1951665 w 2264509"/>
                <a:gd name="connsiteY54-38080" fmla="*/ 4334336 h 7238075"/>
                <a:gd name="connsiteX55-38081" fmla="*/ 1932344 w 2264509"/>
                <a:gd name="connsiteY55-38082" fmla="*/ 3888133 h 7238075"/>
                <a:gd name="connsiteX56-38083" fmla="*/ 1906654 w 2264509"/>
                <a:gd name="connsiteY56-38084" fmla="*/ 3570203 h 7238075"/>
                <a:gd name="connsiteX57-38085" fmla="*/ 1762492 w 2264509"/>
                <a:gd name="connsiteY57-38086" fmla="*/ 2682768 h 7238075"/>
                <a:gd name="connsiteX58-38087" fmla="*/ 2171636 w 2264509"/>
                <a:gd name="connsiteY58-38088" fmla="*/ 2450629 h 7238075"/>
                <a:gd name="connsiteX59-38089" fmla="*/ 2032492 w 2264509"/>
                <a:gd name="connsiteY59-38090" fmla="*/ 1850474 h 7238075"/>
                <a:gd name="connsiteX60-38091" fmla="*/ 1987751 w 2264509"/>
                <a:gd name="connsiteY60-38092" fmla="*/ 1662589 h 7238075"/>
                <a:gd name="connsiteX61-38093" fmla="*/ 1973329 w 2264509"/>
                <a:gd name="connsiteY61-38094" fmla="*/ 1418094 h 7238075"/>
                <a:gd name="connsiteX62-38095" fmla="*/ 1925704 w 2264509"/>
                <a:gd name="connsiteY62-38096" fmla="*/ 1287898 h 7238075"/>
                <a:gd name="connsiteX63-38097" fmla="*/ 1458979 w 2264509"/>
                <a:gd name="connsiteY63-38098" fmla="*/ 1120535 h 7238075"/>
                <a:gd name="connsiteX64-38099" fmla="*/ 1360513 w 2264509"/>
                <a:gd name="connsiteY64-38100" fmla="*/ 1005635 h 7238075"/>
                <a:gd name="connsiteX65-38101" fmla="*/ 1416522 w 2264509"/>
                <a:gd name="connsiteY65-38102" fmla="*/ 807081 h 7238075"/>
                <a:gd name="connsiteX66-38103" fmla="*/ 1484699 w 2264509"/>
                <a:gd name="connsiteY66-38104" fmla="*/ 608469 h 7238075"/>
                <a:gd name="connsiteX67-38105" fmla="*/ 1496208 w 2264509"/>
                <a:gd name="connsiteY67-38106" fmla="*/ 366317 h 7238075"/>
                <a:gd name="connsiteX68-38107" fmla="*/ 1413968 w 2264509"/>
                <a:gd name="connsiteY68-38108" fmla="*/ 146640 h 7238075"/>
                <a:gd name="connsiteX69-38109" fmla="*/ 1100515 w 2264509"/>
                <a:gd name="connsiteY69-38110" fmla="*/ 551 h 7238075"/>
                <a:gd name="connsiteX0-38111" fmla="*/ 1100515 w 2264509"/>
                <a:gd name="connsiteY0-38112" fmla="*/ 551 h 7238075"/>
                <a:gd name="connsiteX1-38113" fmla="*/ 849378 w 2264509"/>
                <a:gd name="connsiteY1-38114" fmla="*/ 118937 h 7238075"/>
                <a:gd name="connsiteX2-38115" fmla="*/ 751515 w 2264509"/>
                <a:gd name="connsiteY2-38116" fmla="*/ 285490 h 7238075"/>
                <a:gd name="connsiteX3-38117" fmla="*/ 756141 w 2264509"/>
                <a:gd name="connsiteY3-38118" fmla="*/ 566071 h 7238075"/>
                <a:gd name="connsiteX4-38119" fmla="*/ 895260 w 2264509"/>
                <a:gd name="connsiteY4-38120" fmla="*/ 882679 h 7238075"/>
                <a:gd name="connsiteX5-38121" fmla="*/ 785588 w 2264509"/>
                <a:gd name="connsiteY5-38122" fmla="*/ 1025825 h 7238075"/>
                <a:gd name="connsiteX6-38123" fmla="*/ 152912 w 2264509"/>
                <a:gd name="connsiteY6-38124" fmla="*/ 1252683 h 7238075"/>
                <a:gd name="connsiteX7-38125" fmla="*/ 8160 w 2264509"/>
                <a:gd name="connsiteY7-38126" fmla="*/ 2283394 h 7238075"/>
                <a:gd name="connsiteX8-38127" fmla="*/ 416233 w 2264509"/>
                <a:gd name="connsiteY8-38128" fmla="*/ 2735641 h 7238075"/>
                <a:gd name="connsiteX9-38129" fmla="*/ 293173 w 2264509"/>
                <a:gd name="connsiteY9-38130" fmla="*/ 3799944 h 7238075"/>
                <a:gd name="connsiteX10-38131" fmla="*/ 428536 w 2264509"/>
                <a:gd name="connsiteY10-38132" fmla="*/ 3969982 h 7238075"/>
                <a:gd name="connsiteX11-38133" fmla="*/ 486017 w 2264509"/>
                <a:gd name="connsiteY11-38134" fmla="*/ 4215017 h 7238075"/>
                <a:gd name="connsiteX12-38135" fmla="*/ 547224 w 2264509"/>
                <a:gd name="connsiteY12-38136" fmla="*/ 4615099 h 7238075"/>
                <a:gd name="connsiteX13-38137" fmla="*/ 555878 w 2264509"/>
                <a:gd name="connsiteY13-38138" fmla="*/ 4779518 h 7238075"/>
                <a:gd name="connsiteX14-38139" fmla="*/ 541964 w 2264509"/>
                <a:gd name="connsiteY14-38140" fmla="*/ 4966441 h 7238075"/>
                <a:gd name="connsiteX15-38141" fmla="*/ 510234 w 2264509"/>
                <a:gd name="connsiteY15-38142" fmla="*/ 5112051 h 7238075"/>
                <a:gd name="connsiteX16-38143" fmla="*/ 434305 w 2264509"/>
                <a:gd name="connsiteY16-38144" fmla="*/ 6139609 h 7238075"/>
                <a:gd name="connsiteX17-38145" fmla="*/ 399690 w 2264509"/>
                <a:gd name="connsiteY17-38146" fmla="*/ 6589898 h 7238075"/>
                <a:gd name="connsiteX18-38147" fmla="*/ 471534 w 2264509"/>
                <a:gd name="connsiteY18-38148" fmla="*/ 6812999 h 7238075"/>
                <a:gd name="connsiteX19-38149" fmla="*/ 418410 w 2264509"/>
                <a:gd name="connsiteY19-38150" fmla="*/ 6968013 h 7238075"/>
                <a:gd name="connsiteX20-38151" fmla="*/ 656806 w 2264509"/>
                <a:gd name="connsiteY20-38152" fmla="*/ 7230086 h 7238075"/>
                <a:gd name="connsiteX21-38153" fmla="*/ 1009561 w 2264509"/>
                <a:gd name="connsiteY21-38154" fmla="*/ 7122486 h 7238075"/>
                <a:gd name="connsiteX22-38155" fmla="*/ 776064 w 2264509"/>
                <a:gd name="connsiteY22-38156" fmla="*/ 6830306 h 7238075"/>
                <a:gd name="connsiteX23-38157" fmla="*/ 804368 w 2264509"/>
                <a:gd name="connsiteY23-38158" fmla="*/ 6565349 h 7238075"/>
                <a:gd name="connsiteX24-38159" fmla="*/ 790216 w 2264509"/>
                <a:gd name="connsiteY24-38160" fmla="*/ 6235730 h 7238075"/>
                <a:gd name="connsiteX25-38161" fmla="*/ 907792 w 2264509"/>
                <a:gd name="connsiteY25-38162" fmla="*/ 5474692 h 7238075"/>
                <a:gd name="connsiteX26-38163" fmla="*/ 957309 w 2264509"/>
                <a:gd name="connsiteY26-38164" fmla="*/ 5365800 h 7238075"/>
                <a:gd name="connsiteX27-38165" fmla="*/ 949796 w 2264509"/>
                <a:gd name="connsiteY27-38166" fmla="*/ 5294498 h 7238075"/>
                <a:gd name="connsiteX28-38167" fmla="*/ 1022842 w 2264509"/>
                <a:gd name="connsiteY28-38168" fmla="*/ 5197505 h 7238075"/>
                <a:gd name="connsiteX29-38169" fmla="*/ 1024856 w 2264509"/>
                <a:gd name="connsiteY29-38170" fmla="*/ 5054630 h 7238075"/>
                <a:gd name="connsiteX30-38171" fmla="*/ 1181011 w 2264509"/>
                <a:gd name="connsiteY30-38172" fmla="*/ 4363933 h 7238075"/>
                <a:gd name="connsiteX31-38173" fmla="*/ 1327642 w 2264509"/>
                <a:gd name="connsiteY31-38174" fmla="*/ 4635530 h 7238075"/>
                <a:gd name="connsiteX32-38175" fmla="*/ 1392304 w 2264509"/>
                <a:gd name="connsiteY32-38176" fmla="*/ 4865602 h 7238075"/>
                <a:gd name="connsiteX33-38177" fmla="*/ 1361716 w 2264509"/>
                <a:gd name="connsiteY33-38178" fmla="*/ 4959440 h 7238075"/>
                <a:gd name="connsiteX34-38179" fmla="*/ 1405585 w 2264509"/>
                <a:gd name="connsiteY34-38180" fmla="*/ 5098769 h 7238075"/>
                <a:gd name="connsiteX35-38181" fmla="*/ 1313490 w 2264509"/>
                <a:gd name="connsiteY35-38182" fmla="*/ 5539804 h 7238075"/>
                <a:gd name="connsiteX36-38183" fmla="*/ 1314512 w 2264509"/>
                <a:gd name="connsiteY36-38184" fmla="*/ 6345824 h 7238075"/>
                <a:gd name="connsiteX37-38185" fmla="*/ 1387677 w 2264509"/>
                <a:gd name="connsiteY37-38186" fmla="*/ 6525837 h 7238075"/>
                <a:gd name="connsiteX38-38187" fmla="*/ 1336897 w 2264509"/>
                <a:gd name="connsiteY38-38188" fmla="*/ 6727274 h 7238075"/>
                <a:gd name="connsiteX39-38189" fmla="*/ 1355075 w 2264509"/>
                <a:gd name="connsiteY39-38190" fmla="*/ 6813600 h 7238075"/>
                <a:gd name="connsiteX40-38191" fmla="*/ 1364871 w 2264509"/>
                <a:gd name="connsiteY40-38192" fmla="*/ 7006384 h 7238075"/>
                <a:gd name="connsiteX41-38193" fmla="*/ 1811645 w 2264509"/>
                <a:gd name="connsiteY41-38194" fmla="*/ 7174679 h 7238075"/>
                <a:gd name="connsiteX42-38195" fmla="*/ 2240298 w 2264509"/>
                <a:gd name="connsiteY42-38196" fmla="*/ 7184685 h 7238075"/>
                <a:gd name="connsiteX43-38197" fmla="*/ 2223142 w 2264509"/>
                <a:gd name="connsiteY43-38198" fmla="*/ 7032346 h 7238075"/>
                <a:gd name="connsiteX44-38199" fmla="*/ 1738539 w 2264509"/>
                <a:gd name="connsiteY44-38200" fmla="*/ 6666009 h 7238075"/>
                <a:gd name="connsiteX45-38201" fmla="*/ 1759422 w 2264509"/>
                <a:gd name="connsiteY45-38202" fmla="*/ 6535632 h 7238075"/>
                <a:gd name="connsiteX46-38203" fmla="*/ 1719909 w 2264509"/>
                <a:gd name="connsiteY46-38204" fmla="*/ 6436627 h 7238075"/>
                <a:gd name="connsiteX47-38205" fmla="*/ 1708642 w 2264509"/>
                <a:gd name="connsiteY47-38206" fmla="*/ 6235730 h 7238075"/>
                <a:gd name="connsiteX48-38207" fmla="*/ 1730306 w 2264509"/>
                <a:gd name="connsiteY48-38208" fmla="*/ 5965274 h 7238075"/>
                <a:gd name="connsiteX49-38209" fmla="*/ 1778923 w 2264509"/>
                <a:gd name="connsiteY49-38210" fmla="*/ 5497769 h 7238075"/>
                <a:gd name="connsiteX50-38211" fmla="*/ 1790341 w 2264509"/>
                <a:gd name="connsiteY50-38212" fmla="*/ 5349364 h 7238075"/>
                <a:gd name="connsiteX51-38213" fmla="*/ 1848903 w 2264509"/>
                <a:gd name="connsiteY51-38214" fmla="*/ 5302881 h 7238075"/>
                <a:gd name="connsiteX52-38215" fmla="*/ 1935499 w 2264509"/>
                <a:gd name="connsiteY52-38216" fmla="*/ 5083205 h 7238075"/>
                <a:gd name="connsiteX53-38217" fmla="*/ 1960649 w 2264509"/>
                <a:gd name="connsiteY53-38218" fmla="*/ 4791056 h 7238075"/>
                <a:gd name="connsiteX54-38219" fmla="*/ 1951665 w 2264509"/>
                <a:gd name="connsiteY54-38220" fmla="*/ 4334336 h 7238075"/>
                <a:gd name="connsiteX55-38221" fmla="*/ 1932344 w 2264509"/>
                <a:gd name="connsiteY55-38222" fmla="*/ 3888133 h 7238075"/>
                <a:gd name="connsiteX56-38223" fmla="*/ 1906654 w 2264509"/>
                <a:gd name="connsiteY56-38224" fmla="*/ 3570203 h 7238075"/>
                <a:gd name="connsiteX57-38225" fmla="*/ 1762492 w 2264509"/>
                <a:gd name="connsiteY57-38226" fmla="*/ 2682768 h 7238075"/>
                <a:gd name="connsiteX58-38227" fmla="*/ 2171636 w 2264509"/>
                <a:gd name="connsiteY58-38228" fmla="*/ 2450629 h 7238075"/>
                <a:gd name="connsiteX59-38229" fmla="*/ 2032492 w 2264509"/>
                <a:gd name="connsiteY59-38230" fmla="*/ 1850474 h 7238075"/>
                <a:gd name="connsiteX60-38231" fmla="*/ 1987751 w 2264509"/>
                <a:gd name="connsiteY60-38232" fmla="*/ 1662589 h 7238075"/>
                <a:gd name="connsiteX61-38233" fmla="*/ 1973329 w 2264509"/>
                <a:gd name="connsiteY61-38234" fmla="*/ 1418094 h 7238075"/>
                <a:gd name="connsiteX62-38235" fmla="*/ 1925704 w 2264509"/>
                <a:gd name="connsiteY62-38236" fmla="*/ 1287898 h 7238075"/>
                <a:gd name="connsiteX63-38237" fmla="*/ 1458979 w 2264509"/>
                <a:gd name="connsiteY63-38238" fmla="*/ 1120535 h 7238075"/>
                <a:gd name="connsiteX64-38239" fmla="*/ 1360513 w 2264509"/>
                <a:gd name="connsiteY64-38240" fmla="*/ 1005635 h 7238075"/>
                <a:gd name="connsiteX65-38241" fmla="*/ 1416522 w 2264509"/>
                <a:gd name="connsiteY65-38242" fmla="*/ 807081 h 7238075"/>
                <a:gd name="connsiteX66-38243" fmla="*/ 1484699 w 2264509"/>
                <a:gd name="connsiteY66-38244" fmla="*/ 608469 h 7238075"/>
                <a:gd name="connsiteX67-38245" fmla="*/ 1496208 w 2264509"/>
                <a:gd name="connsiteY67-38246" fmla="*/ 366317 h 7238075"/>
                <a:gd name="connsiteX68-38247" fmla="*/ 1413968 w 2264509"/>
                <a:gd name="connsiteY68-38248" fmla="*/ 146640 h 7238075"/>
                <a:gd name="connsiteX69-38249" fmla="*/ 1100515 w 2264509"/>
                <a:gd name="connsiteY69-38250" fmla="*/ 551 h 7238075"/>
                <a:gd name="connsiteX0-38251" fmla="*/ 1100515 w 2264509"/>
                <a:gd name="connsiteY0-38252" fmla="*/ 551 h 7238075"/>
                <a:gd name="connsiteX1-38253" fmla="*/ 849378 w 2264509"/>
                <a:gd name="connsiteY1-38254" fmla="*/ 118937 h 7238075"/>
                <a:gd name="connsiteX2-38255" fmla="*/ 751515 w 2264509"/>
                <a:gd name="connsiteY2-38256" fmla="*/ 285490 h 7238075"/>
                <a:gd name="connsiteX3-38257" fmla="*/ 756141 w 2264509"/>
                <a:gd name="connsiteY3-38258" fmla="*/ 566071 h 7238075"/>
                <a:gd name="connsiteX4-38259" fmla="*/ 895260 w 2264509"/>
                <a:gd name="connsiteY4-38260" fmla="*/ 882679 h 7238075"/>
                <a:gd name="connsiteX5-38261" fmla="*/ 785588 w 2264509"/>
                <a:gd name="connsiteY5-38262" fmla="*/ 1025825 h 7238075"/>
                <a:gd name="connsiteX6-38263" fmla="*/ 152912 w 2264509"/>
                <a:gd name="connsiteY6-38264" fmla="*/ 1252683 h 7238075"/>
                <a:gd name="connsiteX7-38265" fmla="*/ 8160 w 2264509"/>
                <a:gd name="connsiteY7-38266" fmla="*/ 2283394 h 7238075"/>
                <a:gd name="connsiteX8-38267" fmla="*/ 416233 w 2264509"/>
                <a:gd name="connsiteY8-38268" fmla="*/ 2735641 h 7238075"/>
                <a:gd name="connsiteX9-38269" fmla="*/ 293173 w 2264509"/>
                <a:gd name="connsiteY9-38270" fmla="*/ 3799944 h 7238075"/>
                <a:gd name="connsiteX10-38271" fmla="*/ 428536 w 2264509"/>
                <a:gd name="connsiteY10-38272" fmla="*/ 3969982 h 7238075"/>
                <a:gd name="connsiteX11-38273" fmla="*/ 486017 w 2264509"/>
                <a:gd name="connsiteY11-38274" fmla="*/ 4215017 h 7238075"/>
                <a:gd name="connsiteX12-38275" fmla="*/ 547224 w 2264509"/>
                <a:gd name="connsiteY12-38276" fmla="*/ 4615099 h 7238075"/>
                <a:gd name="connsiteX13-38277" fmla="*/ 555878 w 2264509"/>
                <a:gd name="connsiteY13-38278" fmla="*/ 4779518 h 7238075"/>
                <a:gd name="connsiteX14-38279" fmla="*/ 541964 w 2264509"/>
                <a:gd name="connsiteY14-38280" fmla="*/ 4966441 h 7238075"/>
                <a:gd name="connsiteX15-38281" fmla="*/ 510234 w 2264509"/>
                <a:gd name="connsiteY15-38282" fmla="*/ 5112051 h 7238075"/>
                <a:gd name="connsiteX16-38283" fmla="*/ 434305 w 2264509"/>
                <a:gd name="connsiteY16-38284" fmla="*/ 6139609 h 7238075"/>
                <a:gd name="connsiteX17-38285" fmla="*/ 399690 w 2264509"/>
                <a:gd name="connsiteY17-38286" fmla="*/ 6589898 h 7238075"/>
                <a:gd name="connsiteX18-38287" fmla="*/ 471534 w 2264509"/>
                <a:gd name="connsiteY18-38288" fmla="*/ 6812999 h 7238075"/>
                <a:gd name="connsiteX19-38289" fmla="*/ 418410 w 2264509"/>
                <a:gd name="connsiteY19-38290" fmla="*/ 6968013 h 7238075"/>
                <a:gd name="connsiteX20-38291" fmla="*/ 656806 w 2264509"/>
                <a:gd name="connsiteY20-38292" fmla="*/ 7230086 h 7238075"/>
                <a:gd name="connsiteX21-38293" fmla="*/ 1009561 w 2264509"/>
                <a:gd name="connsiteY21-38294" fmla="*/ 7122486 h 7238075"/>
                <a:gd name="connsiteX22-38295" fmla="*/ 776064 w 2264509"/>
                <a:gd name="connsiteY22-38296" fmla="*/ 6830306 h 7238075"/>
                <a:gd name="connsiteX23-38297" fmla="*/ 804368 w 2264509"/>
                <a:gd name="connsiteY23-38298" fmla="*/ 6565349 h 7238075"/>
                <a:gd name="connsiteX24-38299" fmla="*/ 790216 w 2264509"/>
                <a:gd name="connsiteY24-38300" fmla="*/ 6235730 h 7238075"/>
                <a:gd name="connsiteX25-38301" fmla="*/ 907792 w 2264509"/>
                <a:gd name="connsiteY25-38302" fmla="*/ 5474692 h 7238075"/>
                <a:gd name="connsiteX26-38303" fmla="*/ 957309 w 2264509"/>
                <a:gd name="connsiteY26-38304" fmla="*/ 5365800 h 7238075"/>
                <a:gd name="connsiteX27-38305" fmla="*/ 949796 w 2264509"/>
                <a:gd name="connsiteY27-38306" fmla="*/ 5294498 h 7238075"/>
                <a:gd name="connsiteX28-38307" fmla="*/ 1022842 w 2264509"/>
                <a:gd name="connsiteY28-38308" fmla="*/ 5197505 h 7238075"/>
                <a:gd name="connsiteX29-38309" fmla="*/ 1024856 w 2264509"/>
                <a:gd name="connsiteY29-38310" fmla="*/ 5054630 h 7238075"/>
                <a:gd name="connsiteX30-38311" fmla="*/ 1250022 w 2264509"/>
                <a:gd name="connsiteY30-38312" fmla="*/ 4234537 h 7238075"/>
                <a:gd name="connsiteX31-38313" fmla="*/ 1327642 w 2264509"/>
                <a:gd name="connsiteY31-38314" fmla="*/ 4635530 h 7238075"/>
                <a:gd name="connsiteX32-38315" fmla="*/ 1392304 w 2264509"/>
                <a:gd name="connsiteY32-38316" fmla="*/ 4865602 h 7238075"/>
                <a:gd name="connsiteX33-38317" fmla="*/ 1361716 w 2264509"/>
                <a:gd name="connsiteY33-38318" fmla="*/ 4959440 h 7238075"/>
                <a:gd name="connsiteX34-38319" fmla="*/ 1405585 w 2264509"/>
                <a:gd name="connsiteY34-38320" fmla="*/ 5098769 h 7238075"/>
                <a:gd name="connsiteX35-38321" fmla="*/ 1313490 w 2264509"/>
                <a:gd name="connsiteY35-38322" fmla="*/ 5539804 h 7238075"/>
                <a:gd name="connsiteX36-38323" fmla="*/ 1314512 w 2264509"/>
                <a:gd name="connsiteY36-38324" fmla="*/ 6345824 h 7238075"/>
                <a:gd name="connsiteX37-38325" fmla="*/ 1387677 w 2264509"/>
                <a:gd name="connsiteY37-38326" fmla="*/ 6525837 h 7238075"/>
                <a:gd name="connsiteX38-38327" fmla="*/ 1336897 w 2264509"/>
                <a:gd name="connsiteY38-38328" fmla="*/ 6727274 h 7238075"/>
                <a:gd name="connsiteX39-38329" fmla="*/ 1355075 w 2264509"/>
                <a:gd name="connsiteY39-38330" fmla="*/ 6813600 h 7238075"/>
                <a:gd name="connsiteX40-38331" fmla="*/ 1364871 w 2264509"/>
                <a:gd name="connsiteY40-38332" fmla="*/ 7006384 h 7238075"/>
                <a:gd name="connsiteX41-38333" fmla="*/ 1811645 w 2264509"/>
                <a:gd name="connsiteY41-38334" fmla="*/ 7174679 h 7238075"/>
                <a:gd name="connsiteX42-38335" fmla="*/ 2240298 w 2264509"/>
                <a:gd name="connsiteY42-38336" fmla="*/ 7184685 h 7238075"/>
                <a:gd name="connsiteX43-38337" fmla="*/ 2223142 w 2264509"/>
                <a:gd name="connsiteY43-38338" fmla="*/ 7032346 h 7238075"/>
                <a:gd name="connsiteX44-38339" fmla="*/ 1738539 w 2264509"/>
                <a:gd name="connsiteY44-38340" fmla="*/ 6666009 h 7238075"/>
                <a:gd name="connsiteX45-38341" fmla="*/ 1759422 w 2264509"/>
                <a:gd name="connsiteY45-38342" fmla="*/ 6535632 h 7238075"/>
                <a:gd name="connsiteX46-38343" fmla="*/ 1719909 w 2264509"/>
                <a:gd name="connsiteY46-38344" fmla="*/ 6436627 h 7238075"/>
                <a:gd name="connsiteX47-38345" fmla="*/ 1708642 w 2264509"/>
                <a:gd name="connsiteY47-38346" fmla="*/ 6235730 h 7238075"/>
                <a:gd name="connsiteX48-38347" fmla="*/ 1730306 w 2264509"/>
                <a:gd name="connsiteY48-38348" fmla="*/ 5965274 h 7238075"/>
                <a:gd name="connsiteX49-38349" fmla="*/ 1778923 w 2264509"/>
                <a:gd name="connsiteY49-38350" fmla="*/ 5497769 h 7238075"/>
                <a:gd name="connsiteX50-38351" fmla="*/ 1790341 w 2264509"/>
                <a:gd name="connsiteY50-38352" fmla="*/ 5349364 h 7238075"/>
                <a:gd name="connsiteX51-38353" fmla="*/ 1848903 w 2264509"/>
                <a:gd name="connsiteY51-38354" fmla="*/ 5302881 h 7238075"/>
                <a:gd name="connsiteX52-38355" fmla="*/ 1935499 w 2264509"/>
                <a:gd name="connsiteY52-38356" fmla="*/ 5083205 h 7238075"/>
                <a:gd name="connsiteX53-38357" fmla="*/ 1960649 w 2264509"/>
                <a:gd name="connsiteY53-38358" fmla="*/ 4791056 h 7238075"/>
                <a:gd name="connsiteX54-38359" fmla="*/ 1951665 w 2264509"/>
                <a:gd name="connsiteY54-38360" fmla="*/ 4334336 h 7238075"/>
                <a:gd name="connsiteX55-38361" fmla="*/ 1932344 w 2264509"/>
                <a:gd name="connsiteY55-38362" fmla="*/ 3888133 h 7238075"/>
                <a:gd name="connsiteX56-38363" fmla="*/ 1906654 w 2264509"/>
                <a:gd name="connsiteY56-38364" fmla="*/ 3570203 h 7238075"/>
                <a:gd name="connsiteX57-38365" fmla="*/ 1762492 w 2264509"/>
                <a:gd name="connsiteY57-38366" fmla="*/ 2682768 h 7238075"/>
                <a:gd name="connsiteX58-38367" fmla="*/ 2171636 w 2264509"/>
                <a:gd name="connsiteY58-38368" fmla="*/ 2450629 h 7238075"/>
                <a:gd name="connsiteX59-38369" fmla="*/ 2032492 w 2264509"/>
                <a:gd name="connsiteY59-38370" fmla="*/ 1850474 h 7238075"/>
                <a:gd name="connsiteX60-38371" fmla="*/ 1987751 w 2264509"/>
                <a:gd name="connsiteY60-38372" fmla="*/ 1662589 h 7238075"/>
                <a:gd name="connsiteX61-38373" fmla="*/ 1973329 w 2264509"/>
                <a:gd name="connsiteY61-38374" fmla="*/ 1418094 h 7238075"/>
                <a:gd name="connsiteX62-38375" fmla="*/ 1925704 w 2264509"/>
                <a:gd name="connsiteY62-38376" fmla="*/ 1287898 h 7238075"/>
                <a:gd name="connsiteX63-38377" fmla="*/ 1458979 w 2264509"/>
                <a:gd name="connsiteY63-38378" fmla="*/ 1120535 h 7238075"/>
                <a:gd name="connsiteX64-38379" fmla="*/ 1360513 w 2264509"/>
                <a:gd name="connsiteY64-38380" fmla="*/ 1005635 h 7238075"/>
                <a:gd name="connsiteX65-38381" fmla="*/ 1416522 w 2264509"/>
                <a:gd name="connsiteY65-38382" fmla="*/ 807081 h 7238075"/>
                <a:gd name="connsiteX66-38383" fmla="*/ 1484699 w 2264509"/>
                <a:gd name="connsiteY66-38384" fmla="*/ 608469 h 7238075"/>
                <a:gd name="connsiteX67-38385" fmla="*/ 1496208 w 2264509"/>
                <a:gd name="connsiteY67-38386" fmla="*/ 366317 h 7238075"/>
                <a:gd name="connsiteX68-38387" fmla="*/ 1413968 w 2264509"/>
                <a:gd name="connsiteY68-38388" fmla="*/ 146640 h 7238075"/>
                <a:gd name="connsiteX69-38389" fmla="*/ 1100515 w 2264509"/>
                <a:gd name="connsiteY69-38390" fmla="*/ 551 h 7238075"/>
                <a:gd name="connsiteX0-38391" fmla="*/ 1100515 w 2264509"/>
                <a:gd name="connsiteY0-38392" fmla="*/ 551 h 7238075"/>
                <a:gd name="connsiteX1-38393" fmla="*/ 849378 w 2264509"/>
                <a:gd name="connsiteY1-38394" fmla="*/ 118937 h 7238075"/>
                <a:gd name="connsiteX2-38395" fmla="*/ 751515 w 2264509"/>
                <a:gd name="connsiteY2-38396" fmla="*/ 285490 h 7238075"/>
                <a:gd name="connsiteX3-38397" fmla="*/ 756141 w 2264509"/>
                <a:gd name="connsiteY3-38398" fmla="*/ 566071 h 7238075"/>
                <a:gd name="connsiteX4-38399" fmla="*/ 895260 w 2264509"/>
                <a:gd name="connsiteY4-38400" fmla="*/ 882679 h 7238075"/>
                <a:gd name="connsiteX5-38401" fmla="*/ 785588 w 2264509"/>
                <a:gd name="connsiteY5-38402" fmla="*/ 1025825 h 7238075"/>
                <a:gd name="connsiteX6-38403" fmla="*/ 152912 w 2264509"/>
                <a:gd name="connsiteY6-38404" fmla="*/ 1252683 h 7238075"/>
                <a:gd name="connsiteX7-38405" fmla="*/ 8160 w 2264509"/>
                <a:gd name="connsiteY7-38406" fmla="*/ 2283394 h 7238075"/>
                <a:gd name="connsiteX8-38407" fmla="*/ 416233 w 2264509"/>
                <a:gd name="connsiteY8-38408" fmla="*/ 2735641 h 7238075"/>
                <a:gd name="connsiteX9-38409" fmla="*/ 293173 w 2264509"/>
                <a:gd name="connsiteY9-38410" fmla="*/ 3799944 h 7238075"/>
                <a:gd name="connsiteX10-38411" fmla="*/ 428536 w 2264509"/>
                <a:gd name="connsiteY10-38412" fmla="*/ 3969982 h 7238075"/>
                <a:gd name="connsiteX11-38413" fmla="*/ 486017 w 2264509"/>
                <a:gd name="connsiteY11-38414" fmla="*/ 4215017 h 7238075"/>
                <a:gd name="connsiteX12-38415" fmla="*/ 547224 w 2264509"/>
                <a:gd name="connsiteY12-38416" fmla="*/ 4615099 h 7238075"/>
                <a:gd name="connsiteX13-38417" fmla="*/ 555878 w 2264509"/>
                <a:gd name="connsiteY13-38418" fmla="*/ 4779518 h 7238075"/>
                <a:gd name="connsiteX14-38419" fmla="*/ 541964 w 2264509"/>
                <a:gd name="connsiteY14-38420" fmla="*/ 4966441 h 7238075"/>
                <a:gd name="connsiteX15-38421" fmla="*/ 510234 w 2264509"/>
                <a:gd name="connsiteY15-38422" fmla="*/ 5112051 h 7238075"/>
                <a:gd name="connsiteX16-38423" fmla="*/ 434305 w 2264509"/>
                <a:gd name="connsiteY16-38424" fmla="*/ 6139609 h 7238075"/>
                <a:gd name="connsiteX17-38425" fmla="*/ 399690 w 2264509"/>
                <a:gd name="connsiteY17-38426" fmla="*/ 6589898 h 7238075"/>
                <a:gd name="connsiteX18-38427" fmla="*/ 471534 w 2264509"/>
                <a:gd name="connsiteY18-38428" fmla="*/ 6812999 h 7238075"/>
                <a:gd name="connsiteX19-38429" fmla="*/ 418410 w 2264509"/>
                <a:gd name="connsiteY19-38430" fmla="*/ 6968013 h 7238075"/>
                <a:gd name="connsiteX20-38431" fmla="*/ 656806 w 2264509"/>
                <a:gd name="connsiteY20-38432" fmla="*/ 7230086 h 7238075"/>
                <a:gd name="connsiteX21-38433" fmla="*/ 1009561 w 2264509"/>
                <a:gd name="connsiteY21-38434" fmla="*/ 7122486 h 7238075"/>
                <a:gd name="connsiteX22-38435" fmla="*/ 776064 w 2264509"/>
                <a:gd name="connsiteY22-38436" fmla="*/ 6830306 h 7238075"/>
                <a:gd name="connsiteX23-38437" fmla="*/ 804368 w 2264509"/>
                <a:gd name="connsiteY23-38438" fmla="*/ 6565349 h 7238075"/>
                <a:gd name="connsiteX24-38439" fmla="*/ 790216 w 2264509"/>
                <a:gd name="connsiteY24-38440" fmla="*/ 6235730 h 7238075"/>
                <a:gd name="connsiteX25-38441" fmla="*/ 907792 w 2264509"/>
                <a:gd name="connsiteY25-38442" fmla="*/ 5474692 h 7238075"/>
                <a:gd name="connsiteX26-38443" fmla="*/ 957309 w 2264509"/>
                <a:gd name="connsiteY26-38444" fmla="*/ 5365800 h 7238075"/>
                <a:gd name="connsiteX27-38445" fmla="*/ 949796 w 2264509"/>
                <a:gd name="connsiteY27-38446" fmla="*/ 5294498 h 7238075"/>
                <a:gd name="connsiteX28-38447" fmla="*/ 1022842 w 2264509"/>
                <a:gd name="connsiteY28-38448" fmla="*/ 5197505 h 7238075"/>
                <a:gd name="connsiteX29-38449" fmla="*/ 1024856 w 2264509"/>
                <a:gd name="connsiteY29-38450" fmla="*/ 5054630 h 7238075"/>
                <a:gd name="connsiteX30-38451" fmla="*/ 1250022 w 2264509"/>
                <a:gd name="connsiteY30-38452" fmla="*/ 4234537 h 7238075"/>
                <a:gd name="connsiteX31-38453" fmla="*/ 1327642 w 2264509"/>
                <a:gd name="connsiteY31-38454" fmla="*/ 4635530 h 7238075"/>
                <a:gd name="connsiteX32-38455" fmla="*/ 1392304 w 2264509"/>
                <a:gd name="connsiteY32-38456" fmla="*/ 4865602 h 7238075"/>
                <a:gd name="connsiteX33-38457" fmla="*/ 1361716 w 2264509"/>
                <a:gd name="connsiteY33-38458" fmla="*/ 4959440 h 7238075"/>
                <a:gd name="connsiteX34-38459" fmla="*/ 1405585 w 2264509"/>
                <a:gd name="connsiteY34-38460" fmla="*/ 5098769 h 7238075"/>
                <a:gd name="connsiteX35-38461" fmla="*/ 1313490 w 2264509"/>
                <a:gd name="connsiteY35-38462" fmla="*/ 5539804 h 7238075"/>
                <a:gd name="connsiteX36-38463" fmla="*/ 1314512 w 2264509"/>
                <a:gd name="connsiteY36-38464" fmla="*/ 6345824 h 7238075"/>
                <a:gd name="connsiteX37-38465" fmla="*/ 1387677 w 2264509"/>
                <a:gd name="connsiteY37-38466" fmla="*/ 6525837 h 7238075"/>
                <a:gd name="connsiteX38-38467" fmla="*/ 1336897 w 2264509"/>
                <a:gd name="connsiteY38-38468" fmla="*/ 6727274 h 7238075"/>
                <a:gd name="connsiteX39-38469" fmla="*/ 1355075 w 2264509"/>
                <a:gd name="connsiteY39-38470" fmla="*/ 6813600 h 7238075"/>
                <a:gd name="connsiteX40-38471" fmla="*/ 1364871 w 2264509"/>
                <a:gd name="connsiteY40-38472" fmla="*/ 7006384 h 7238075"/>
                <a:gd name="connsiteX41-38473" fmla="*/ 1811645 w 2264509"/>
                <a:gd name="connsiteY41-38474" fmla="*/ 7174679 h 7238075"/>
                <a:gd name="connsiteX42-38475" fmla="*/ 2240298 w 2264509"/>
                <a:gd name="connsiteY42-38476" fmla="*/ 7184685 h 7238075"/>
                <a:gd name="connsiteX43-38477" fmla="*/ 2223142 w 2264509"/>
                <a:gd name="connsiteY43-38478" fmla="*/ 7032346 h 7238075"/>
                <a:gd name="connsiteX44-38479" fmla="*/ 1738539 w 2264509"/>
                <a:gd name="connsiteY44-38480" fmla="*/ 6666009 h 7238075"/>
                <a:gd name="connsiteX45-38481" fmla="*/ 1759422 w 2264509"/>
                <a:gd name="connsiteY45-38482" fmla="*/ 6535632 h 7238075"/>
                <a:gd name="connsiteX46-38483" fmla="*/ 1719909 w 2264509"/>
                <a:gd name="connsiteY46-38484" fmla="*/ 6436627 h 7238075"/>
                <a:gd name="connsiteX47-38485" fmla="*/ 1708642 w 2264509"/>
                <a:gd name="connsiteY47-38486" fmla="*/ 6235730 h 7238075"/>
                <a:gd name="connsiteX48-38487" fmla="*/ 1730306 w 2264509"/>
                <a:gd name="connsiteY48-38488" fmla="*/ 5965274 h 7238075"/>
                <a:gd name="connsiteX49-38489" fmla="*/ 1778923 w 2264509"/>
                <a:gd name="connsiteY49-38490" fmla="*/ 5497769 h 7238075"/>
                <a:gd name="connsiteX50-38491" fmla="*/ 1790341 w 2264509"/>
                <a:gd name="connsiteY50-38492" fmla="*/ 5349364 h 7238075"/>
                <a:gd name="connsiteX51-38493" fmla="*/ 1848903 w 2264509"/>
                <a:gd name="connsiteY51-38494" fmla="*/ 5302881 h 7238075"/>
                <a:gd name="connsiteX52-38495" fmla="*/ 1935499 w 2264509"/>
                <a:gd name="connsiteY52-38496" fmla="*/ 5083205 h 7238075"/>
                <a:gd name="connsiteX53-38497" fmla="*/ 1960649 w 2264509"/>
                <a:gd name="connsiteY53-38498" fmla="*/ 4791056 h 7238075"/>
                <a:gd name="connsiteX54-38499" fmla="*/ 1951665 w 2264509"/>
                <a:gd name="connsiteY54-38500" fmla="*/ 4334336 h 7238075"/>
                <a:gd name="connsiteX55-38501" fmla="*/ 1932344 w 2264509"/>
                <a:gd name="connsiteY55-38502" fmla="*/ 3888133 h 7238075"/>
                <a:gd name="connsiteX56-38503" fmla="*/ 1906654 w 2264509"/>
                <a:gd name="connsiteY56-38504" fmla="*/ 3570203 h 7238075"/>
                <a:gd name="connsiteX57-38505" fmla="*/ 1762492 w 2264509"/>
                <a:gd name="connsiteY57-38506" fmla="*/ 2682768 h 7238075"/>
                <a:gd name="connsiteX58-38507" fmla="*/ 2171636 w 2264509"/>
                <a:gd name="connsiteY58-38508" fmla="*/ 2450629 h 7238075"/>
                <a:gd name="connsiteX59-38509" fmla="*/ 2032492 w 2264509"/>
                <a:gd name="connsiteY59-38510" fmla="*/ 1850474 h 7238075"/>
                <a:gd name="connsiteX60-38511" fmla="*/ 1987751 w 2264509"/>
                <a:gd name="connsiteY60-38512" fmla="*/ 1662589 h 7238075"/>
                <a:gd name="connsiteX61-38513" fmla="*/ 1973329 w 2264509"/>
                <a:gd name="connsiteY61-38514" fmla="*/ 1418094 h 7238075"/>
                <a:gd name="connsiteX62-38515" fmla="*/ 1925704 w 2264509"/>
                <a:gd name="connsiteY62-38516" fmla="*/ 1287898 h 7238075"/>
                <a:gd name="connsiteX63-38517" fmla="*/ 1458979 w 2264509"/>
                <a:gd name="connsiteY63-38518" fmla="*/ 1120535 h 7238075"/>
                <a:gd name="connsiteX64-38519" fmla="*/ 1360513 w 2264509"/>
                <a:gd name="connsiteY64-38520" fmla="*/ 1005635 h 7238075"/>
                <a:gd name="connsiteX65-38521" fmla="*/ 1416522 w 2264509"/>
                <a:gd name="connsiteY65-38522" fmla="*/ 807081 h 7238075"/>
                <a:gd name="connsiteX66-38523" fmla="*/ 1484699 w 2264509"/>
                <a:gd name="connsiteY66-38524" fmla="*/ 608469 h 7238075"/>
                <a:gd name="connsiteX67-38525" fmla="*/ 1496208 w 2264509"/>
                <a:gd name="connsiteY67-38526" fmla="*/ 366317 h 7238075"/>
                <a:gd name="connsiteX68-38527" fmla="*/ 1413968 w 2264509"/>
                <a:gd name="connsiteY68-38528" fmla="*/ 146640 h 7238075"/>
                <a:gd name="connsiteX69-38529" fmla="*/ 1100515 w 2264509"/>
                <a:gd name="connsiteY69-38530" fmla="*/ 551 h 7238075"/>
                <a:gd name="connsiteX0-38531" fmla="*/ 1100515 w 2264509"/>
                <a:gd name="connsiteY0-38532" fmla="*/ 551 h 7238075"/>
                <a:gd name="connsiteX1-38533" fmla="*/ 849378 w 2264509"/>
                <a:gd name="connsiteY1-38534" fmla="*/ 118937 h 7238075"/>
                <a:gd name="connsiteX2-38535" fmla="*/ 751515 w 2264509"/>
                <a:gd name="connsiteY2-38536" fmla="*/ 285490 h 7238075"/>
                <a:gd name="connsiteX3-38537" fmla="*/ 756141 w 2264509"/>
                <a:gd name="connsiteY3-38538" fmla="*/ 566071 h 7238075"/>
                <a:gd name="connsiteX4-38539" fmla="*/ 895260 w 2264509"/>
                <a:gd name="connsiteY4-38540" fmla="*/ 882679 h 7238075"/>
                <a:gd name="connsiteX5-38541" fmla="*/ 785588 w 2264509"/>
                <a:gd name="connsiteY5-38542" fmla="*/ 1025825 h 7238075"/>
                <a:gd name="connsiteX6-38543" fmla="*/ 152912 w 2264509"/>
                <a:gd name="connsiteY6-38544" fmla="*/ 1252683 h 7238075"/>
                <a:gd name="connsiteX7-38545" fmla="*/ 8160 w 2264509"/>
                <a:gd name="connsiteY7-38546" fmla="*/ 2283394 h 7238075"/>
                <a:gd name="connsiteX8-38547" fmla="*/ 416233 w 2264509"/>
                <a:gd name="connsiteY8-38548" fmla="*/ 2735641 h 7238075"/>
                <a:gd name="connsiteX9-38549" fmla="*/ 293173 w 2264509"/>
                <a:gd name="connsiteY9-38550" fmla="*/ 3799944 h 7238075"/>
                <a:gd name="connsiteX10-38551" fmla="*/ 428536 w 2264509"/>
                <a:gd name="connsiteY10-38552" fmla="*/ 3969982 h 7238075"/>
                <a:gd name="connsiteX11-38553" fmla="*/ 486017 w 2264509"/>
                <a:gd name="connsiteY11-38554" fmla="*/ 4215017 h 7238075"/>
                <a:gd name="connsiteX12-38555" fmla="*/ 547224 w 2264509"/>
                <a:gd name="connsiteY12-38556" fmla="*/ 4615099 h 7238075"/>
                <a:gd name="connsiteX13-38557" fmla="*/ 555878 w 2264509"/>
                <a:gd name="connsiteY13-38558" fmla="*/ 4779518 h 7238075"/>
                <a:gd name="connsiteX14-38559" fmla="*/ 541964 w 2264509"/>
                <a:gd name="connsiteY14-38560" fmla="*/ 4966441 h 7238075"/>
                <a:gd name="connsiteX15-38561" fmla="*/ 510234 w 2264509"/>
                <a:gd name="connsiteY15-38562" fmla="*/ 5112051 h 7238075"/>
                <a:gd name="connsiteX16-38563" fmla="*/ 434305 w 2264509"/>
                <a:gd name="connsiteY16-38564" fmla="*/ 6139609 h 7238075"/>
                <a:gd name="connsiteX17-38565" fmla="*/ 399690 w 2264509"/>
                <a:gd name="connsiteY17-38566" fmla="*/ 6589898 h 7238075"/>
                <a:gd name="connsiteX18-38567" fmla="*/ 471534 w 2264509"/>
                <a:gd name="connsiteY18-38568" fmla="*/ 6812999 h 7238075"/>
                <a:gd name="connsiteX19-38569" fmla="*/ 418410 w 2264509"/>
                <a:gd name="connsiteY19-38570" fmla="*/ 6968013 h 7238075"/>
                <a:gd name="connsiteX20-38571" fmla="*/ 656806 w 2264509"/>
                <a:gd name="connsiteY20-38572" fmla="*/ 7230086 h 7238075"/>
                <a:gd name="connsiteX21-38573" fmla="*/ 1009561 w 2264509"/>
                <a:gd name="connsiteY21-38574" fmla="*/ 7122486 h 7238075"/>
                <a:gd name="connsiteX22-38575" fmla="*/ 776064 w 2264509"/>
                <a:gd name="connsiteY22-38576" fmla="*/ 6830306 h 7238075"/>
                <a:gd name="connsiteX23-38577" fmla="*/ 804368 w 2264509"/>
                <a:gd name="connsiteY23-38578" fmla="*/ 6565349 h 7238075"/>
                <a:gd name="connsiteX24-38579" fmla="*/ 790216 w 2264509"/>
                <a:gd name="connsiteY24-38580" fmla="*/ 6235730 h 7238075"/>
                <a:gd name="connsiteX25-38581" fmla="*/ 907792 w 2264509"/>
                <a:gd name="connsiteY25-38582" fmla="*/ 5474692 h 7238075"/>
                <a:gd name="connsiteX26-38583" fmla="*/ 957309 w 2264509"/>
                <a:gd name="connsiteY26-38584" fmla="*/ 5365800 h 7238075"/>
                <a:gd name="connsiteX27-38585" fmla="*/ 949796 w 2264509"/>
                <a:gd name="connsiteY27-38586" fmla="*/ 5294498 h 7238075"/>
                <a:gd name="connsiteX28-38587" fmla="*/ 1022842 w 2264509"/>
                <a:gd name="connsiteY28-38588" fmla="*/ 5197505 h 7238075"/>
                <a:gd name="connsiteX29-38589" fmla="*/ 1024856 w 2264509"/>
                <a:gd name="connsiteY29-38590" fmla="*/ 5054630 h 7238075"/>
                <a:gd name="connsiteX30-38591" fmla="*/ 1250022 w 2264509"/>
                <a:gd name="connsiteY30-38592" fmla="*/ 4234537 h 7238075"/>
                <a:gd name="connsiteX31-38593" fmla="*/ 1388027 w 2264509"/>
                <a:gd name="connsiteY31-38594" fmla="*/ 4644157 h 7238075"/>
                <a:gd name="connsiteX32-38595" fmla="*/ 1392304 w 2264509"/>
                <a:gd name="connsiteY32-38596" fmla="*/ 4865602 h 7238075"/>
                <a:gd name="connsiteX33-38597" fmla="*/ 1361716 w 2264509"/>
                <a:gd name="connsiteY33-38598" fmla="*/ 4959440 h 7238075"/>
                <a:gd name="connsiteX34-38599" fmla="*/ 1405585 w 2264509"/>
                <a:gd name="connsiteY34-38600" fmla="*/ 5098769 h 7238075"/>
                <a:gd name="connsiteX35-38601" fmla="*/ 1313490 w 2264509"/>
                <a:gd name="connsiteY35-38602" fmla="*/ 5539804 h 7238075"/>
                <a:gd name="connsiteX36-38603" fmla="*/ 1314512 w 2264509"/>
                <a:gd name="connsiteY36-38604" fmla="*/ 6345824 h 7238075"/>
                <a:gd name="connsiteX37-38605" fmla="*/ 1387677 w 2264509"/>
                <a:gd name="connsiteY37-38606" fmla="*/ 6525837 h 7238075"/>
                <a:gd name="connsiteX38-38607" fmla="*/ 1336897 w 2264509"/>
                <a:gd name="connsiteY38-38608" fmla="*/ 6727274 h 7238075"/>
                <a:gd name="connsiteX39-38609" fmla="*/ 1355075 w 2264509"/>
                <a:gd name="connsiteY39-38610" fmla="*/ 6813600 h 7238075"/>
                <a:gd name="connsiteX40-38611" fmla="*/ 1364871 w 2264509"/>
                <a:gd name="connsiteY40-38612" fmla="*/ 7006384 h 7238075"/>
                <a:gd name="connsiteX41-38613" fmla="*/ 1811645 w 2264509"/>
                <a:gd name="connsiteY41-38614" fmla="*/ 7174679 h 7238075"/>
                <a:gd name="connsiteX42-38615" fmla="*/ 2240298 w 2264509"/>
                <a:gd name="connsiteY42-38616" fmla="*/ 7184685 h 7238075"/>
                <a:gd name="connsiteX43-38617" fmla="*/ 2223142 w 2264509"/>
                <a:gd name="connsiteY43-38618" fmla="*/ 7032346 h 7238075"/>
                <a:gd name="connsiteX44-38619" fmla="*/ 1738539 w 2264509"/>
                <a:gd name="connsiteY44-38620" fmla="*/ 6666009 h 7238075"/>
                <a:gd name="connsiteX45-38621" fmla="*/ 1759422 w 2264509"/>
                <a:gd name="connsiteY45-38622" fmla="*/ 6535632 h 7238075"/>
                <a:gd name="connsiteX46-38623" fmla="*/ 1719909 w 2264509"/>
                <a:gd name="connsiteY46-38624" fmla="*/ 6436627 h 7238075"/>
                <a:gd name="connsiteX47-38625" fmla="*/ 1708642 w 2264509"/>
                <a:gd name="connsiteY47-38626" fmla="*/ 6235730 h 7238075"/>
                <a:gd name="connsiteX48-38627" fmla="*/ 1730306 w 2264509"/>
                <a:gd name="connsiteY48-38628" fmla="*/ 5965274 h 7238075"/>
                <a:gd name="connsiteX49-38629" fmla="*/ 1778923 w 2264509"/>
                <a:gd name="connsiteY49-38630" fmla="*/ 5497769 h 7238075"/>
                <a:gd name="connsiteX50-38631" fmla="*/ 1790341 w 2264509"/>
                <a:gd name="connsiteY50-38632" fmla="*/ 5349364 h 7238075"/>
                <a:gd name="connsiteX51-38633" fmla="*/ 1848903 w 2264509"/>
                <a:gd name="connsiteY51-38634" fmla="*/ 5302881 h 7238075"/>
                <a:gd name="connsiteX52-38635" fmla="*/ 1935499 w 2264509"/>
                <a:gd name="connsiteY52-38636" fmla="*/ 5083205 h 7238075"/>
                <a:gd name="connsiteX53-38637" fmla="*/ 1960649 w 2264509"/>
                <a:gd name="connsiteY53-38638" fmla="*/ 4791056 h 7238075"/>
                <a:gd name="connsiteX54-38639" fmla="*/ 1951665 w 2264509"/>
                <a:gd name="connsiteY54-38640" fmla="*/ 4334336 h 7238075"/>
                <a:gd name="connsiteX55-38641" fmla="*/ 1932344 w 2264509"/>
                <a:gd name="connsiteY55-38642" fmla="*/ 3888133 h 7238075"/>
                <a:gd name="connsiteX56-38643" fmla="*/ 1906654 w 2264509"/>
                <a:gd name="connsiteY56-38644" fmla="*/ 3570203 h 7238075"/>
                <a:gd name="connsiteX57-38645" fmla="*/ 1762492 w 2264509"/>
                <a:gd name="connsiteY57-38646" fmla="*/ 2682768 h 7238075"/>
                <a:gd name="connsiteX58-38647" fmla="*/ 2171636 w 2264509"/>
                <a:gd name="connsiteY58-38648" fmla="*/ 2450629 h 7238075"/>
                <a:gd name="connsiteX59-38649" fmla="*/ 2032492 w 2264509"/>
                <a:gd name="connsiteY59-38650" fmla="*/ 1850474 h 7238075"/>
                <a:gd name="connsiteX60-38651" fmla="*/ 1987751 w 2264509"/>
                <a:gd name="connsiteY60-38652" fmla="*/ 1662589 h 7238075"/>
                <a:gd name="connsiteX61-38653" fmla="*/ 1973329 w 2264509"/>
                <a:gd name="connsiteY61-38654" fmla="*/ 1418094 h 7238075"/>
                <a:gd name="connsiteX62-38655" fmla="*/ 1925704 w 2264509"/>
                <a:gd name="connsiteY62-38656" fmla="*/ 1287898 h 7238075"/>
                <a:gd name="connsiteX63-38657" fmla="*/ 1458979 w 2264509"/>
                <a:gd name="connsiteY63-38658" fmla="*/ 1120535 h 7238075"/>
                <a:gd name="connsiteX64-38659" fmla="*/ 1360513 w 2264509"/>
                <a:gd name="connsiteY64-38660" fmla="*/ 1005635 h 7238075"/>
                <a:gd name="connsiteX65-38661" fmla="*/ 1416522 w 2264509"/>
                <a:gd name="connsiteY65-38662" fmla="*/ 807081 h 7238075"/>
                <a:gd name="connsiteX66-38663" fmla="*/ 1484699 w 2264509"/>
                <a:gd name="connsiteY66-38664" fmla="*/ 608469 h 7238075"/>
                <a:gd name="connsiteX67-38665" fmla="*/ 1496208 w 2264509"/>
                <a:gd name="connsiteY67-38666" fmla="*/ 366317 h 7238075"/>
                <a:gd name="connsiteX68-38667" fmla="*/ 1413968 w 2264509"/>
                <a:gd name="connsiteY68-38668" fmla="*/ 146640 h 7238075"/>
                <a:gd name="connsiteX69-38669" fmla="*/ 1100515 w 2264509"/>
                <a:gd name="connsiteY69-38670" fmla="*/ 551 h 7238075"/>
                <a:gd name="connsiteX0-38671" fmla="*/ 1100515 w 2264509"/>
                <a:gd name="connsiteY0-38672" fmla="*/ 551 h 7238075"/>
                <a:gd name="connsiteX1-38673" fmla="*/ 849378 w 2264509"/>
                <a:gd name="connsiteY1-38674" fmla="*/ 118937 h 7238075"/>
                <a:gd name="connsiteX2-38675" fmla="*/ 751515 w 2264509"/>
                <a:gd name="connsiteY2-38676" fmla="*/ 285490 h 7238075"/>
                <a:gd name="connsiteX3-38677" fmla="*/ 756141 w 2264509"/>
                <a:gd name="connsiteY3-38678" fmla="*/ 566071 h 7238075"/>
                <a:gd name="connsiteX4-38679" fmla="*/ 895260 w 2264509"/>
                <a:gd name="connsiteY4-38680" fmla="*/ 882679 h 7238075"/>
                <a:gd name="connsiteX5-38681" fmla="*/ 785588 w 2264509"/>
                <a:gd name="connsiteY5-38682" fmla="*/ 1025825 h 7238075"/>
                <a:gd name="connsiteX6-38683" fmla="*/ 152912 w 2264509"/>
                <a:gd name="connsiteY6-38684" fmla="*/ 1252683 h 7238075"/>
                <a:gd name="connsiteX7-38685" fmla="*/ 8160 w 2264509"/>
                <a:gd name="connsiteY7-38686" fmla="*/ 2283394 h 7238075"/>
                <a:gd name="connsiteX8-38687" fmla="*/ 416233 w 2264509"/>
                <a:gd name="connsiteY8-38688" fmla="*/ 2735641 h 7238075"/>
                <a:gd name="connsiteX9-38689" fmla="*/ 293173 w 2264509"/>
                <a:gd name="connsiteY9-38690" fmla="*/ 3799944 h 7238075"/>
                <a:gd name="connsiteX10-38691" fmla="*/ 428536 w 2264509"/>
                <a:gd name="connsiteY10-38692" fmla="*/ 3969982 h 7238075"/>
                <a:gd name="connsiteX11-38693" fmla="*/ 486017 w 2264509"/>
                <a:gd name="connsiteY11-38694" fmla="*/ 4215017 h 7238075"/>
                <a:gd name="connsiteX12-38695" fmla="*/ 547224 w 2264509"/>
                <a:gd name="connsiteY12-38696" fmla="*/ 4615099 h 7238075"/>
                <a:gd name="connsiteX13-38697" fmla="*/ 555878 w 2264509"/>
                <a:gd name="connsiteY13-38698" fmla="*/ 4779518 h 7238075"/>
                <a:gd name="connsiteX14-38699" fmla="*/ 541964 w 2264509"/>
                <a:gd name="connsiteY14-38700" fmla="*/ 4966441 h 7238075"/>
                <a:gd name="connsiteX15-38701" fmla="*/ 510234 w 2264509"/>
                <a:gd name="connsiteY15-38702" fmla="*/ 5112051 h 7238075"/>
                <a:gd name="connsiteX16-38703" fmla="*/ 434305 w 2264509"/>
                <a:gd name="connsiteY16-38704" fmla="*/ 6139609 h 7238075"/>
                <a:gd name="connsiteX17-38705" fmla="*/ 399690 w 2264509"/>
                <a:gd name="connsiteY17-38706" fmla="*/ 6589898 h 7238075"/>
                <a:gd name="connsiteX18-38707" fmla="*/ 471534 w 2264509"/>
                <a:gd name="connsiteY18-38708" fmla="*/ 6812999 h 7238075"/>
                <a:gd name="connsiteX19-38709" fmla="*/ 418410 w 2264509"/>
                <a:gd name="connsiteY19-38710" fmla="*/ 6968013 h 7238075"/>
                <a:gd name="connsiteX20-38711" fmla="*/ 656806 w 2264509"/>
                <a:gd name="connsiteY20-38712" fmla="*/ 7230086 h 7238075"/>
                <a:gd name="connsiteX21-38713" fmla="*/ 1009561 w 2264509"/>
                <a:gd name="connsiteY21-38714" fmla="*/ 7122486 h 7238075"/>
                <a:gd name="connsiteX22-38715" fmla="*/ 776064 w 2264509"/>
                <a:gd name="connsiteY22-38716" fmla="*/ 6830306 h 7238075"/>
                <a:gd name="connsiteX23-38717" fmla="*/ 804368 w 2264509"/>
                <a:gd name="connsiteY23-38718" fmla="*/ 6565349 h 7238075"/>
                <a:gd name="connsiteX24-38719" fmla="*/ 790216 w 2264509"/>
                <a:gd name="connsiteY24-38720" fmla="*/ 6235730 h 7238075"/>
                <a:gd name="connsiteX25-38721" fmla="*/ 907792 w 2264509"/>
                <a:gd name="connsiteY25-38722" fmla="*/ 5474692 h 7238075"/>
                <a:gd name="connsiteX26-38723" fmla="*/ 957309 w 2264509"/>
                <a:gd name="connsiteY26-38724" fmla="*/ 5365800 h 7238075"/>
                <a:gd name="connsiteX27-38725" fmla="*/ 949796 w 2264509"/>
                <a:gd name="connsiteY27-38726" fmla="*/ 5294498 h 7238075"/>
                <a:gd name="connsiteX28-38727" fmla="*/ 1022842 w 2264509"/>
                <a:gd name="connsiteY28-38728" fmla="*/ 5197505 h 7238075"/>
                <a:gd name="connsiteX29-38729" fmla="*/ 1024856 w 2264509"/>
                <a:gd name="connsiteY29-38730" fmla="*/ 5054630 h 7238075"/>
                <a:gd name="connsiteX30-38731" fmla="*/ 1250022 w 2264509"/>
                <a:gd name="connsiteY30-38732" fmla="*/ 4234537 h 7238075"/>
                <a:gd name="connsiteX31-38733" fmla="*/ 1388027 w 2264509"/>
                <a:gd name="connsiteY31-38734" fmla="*/ 4644157 h 7238075"/>
                <a:gd name="connsiteX32-38735" fmla="*/ 1392304 w 2264509"/>
                <a:gd name="connsiteY32-38736" fmla="*/ 4865602 h 7238075"/>
                <a:gd name="connsiteX33-38737" fmla="*/ 1361716 w 2264509"/>
                <a:gd name="connsiteY33-38738" fmla="*/ 4959440 h 7238075"/>
                <a:gd name="connsiteX34-38739" fmla="*/ 1405585 w 2264509"/>
                <a:gd name="connsiteY34-38740" fmla="*/ 5098769 h 7238075"/>
                <a:gd name="connsiteX35-38741" fmla="*/ 1313490 w 2264509"/>
                <a:gd name="connsiteY35-38742" fmla="*/ 5539804 h 7238075"/>
                <a:gd name="connsiteX36-38743" fmla="*/ 1314512 w 2264509"/>
                <a:gd name="connsiteY36-38744" fmla="*/ 6345824 h 7238075"/>
                <a:gd name="connsiteX37-38745" fmla="*/ 1387677 w 2264509"/>
                <a:gd name="connsiteY37-38746" fmla="*/ 6525837 h 7238075"/>
                <a:gd name="connsiteX38-38747" fmla="*/ 1336897 w 2264509"/>
                <a:gd name="connsiteY38-38748" fmla="*/ 6727274 h 7238075"/>
                <a:gd name="connsiteX39-38749" fmla="*/ 1355075 w 2264509"/>
                <a:gd name="connsiteY39-38750" fmla="*/ 6813600 h 7238075"/>
                <a:gd name="connsiteX40-38751" fmla="*/ 1364871 w 2264509"/>
                <a:gd name="connsiteY40-38752" fmla="*/ 7006384 h 7238075"/>
                <a:gd name="connsiteX41-38753" fmla="*/ 1811645 w 2264509"/>
                <a:gd name="connsiteY41-38754" fmla="*/ 7174679 h 7238075"/>
                <a:gd name="connsiteX42-38755" fmla="*/ 2240298 w 2264509"/>
                <a:gd name="connsiteY42-38756" fmla="*/ 7184685 h 7238075"/>
                <a:gd name="connsiteX43-38757" fmla="*/ 2223142 w 2264509"/>
                <a:gd name="connsiteY43-38758" fmla="*/ 7032346 h 7238075"/>
                <a:gd name="connsiteX44-38759" fmla="*/ 1738539 w 2264509"/>
                <a:gd name="connsiteY44-38760" fmla="*/ 6666009 h 7238075"/>
                <a:gd name="connsiteX45-38761" fmla="*/ 1759422 w 2264509"/>
                <a:gd name="connsiteY45-38762" fmla="*/ 6535632 h 7238075"/>
                <a:gd name="connsiteX46-38763" fmla="*/ 1719909 w 2264509"/>
                <a:gd name="connsiteY46-38764" fmla="*/ 6436627 h 7238075"/>
                <a:gd name="connsiteX47-38765" fmla="*/ 1708642 w 2264509"/>
                <a:gd name="connsiteY47-38766" fmla="*/ 6235730 h 7238075"/>
                <a:gd name="connsiteX48-38767" fmla="*/ 1730306 w 2264509"/>
                <a:gd name="connsiteY48-38768" fmla="*/ 5965274 h 7238075"/>
                <a:gd name="connsiteX49-38769" fmla="*/ 1778923 w 2264509"/>
                <a:gd name="connsiteY49-38770" fmla="*/ 5497769 h 7238075"/>
                <a:gd name="connsiteX50-38771" fmla="*/ 1790341 w 2264509"/>
                <a:gd name="connsiteY50-38772" fmla="*/ 5349364 h 7238075"/>
                <a:gd name="connsiteX51-38773" fmla="*/ 1848903 w 2264509"/>
                <a:gd name="connsiteY51-38774" fmla="*/ 5302881 h 7238075"/>
                <a:gd name="connsiteX52-38775" fmla="*/ 1935499 w 2264509"/>
                <a:gd name="connsiteY52-38776" fmla="*/ 5083205 h 7238075"/>
                <a:gd name="connsiteX53-38777" fmla="*/ 1960649 w 2264509"/>
                <a:gd name="connsiteY53-38778" fmla="*/ 4791056 h 7238075"/>
                <a:gd name="connsiteX54-38779" fmla="*/ 1951665 w 2264509"/>
                <a:gd name="connsiteY54-38780" fmla="*/ 4334336 h 7238075"/>
                <a:gd name="connsiteX55-38781" fmla="*/ 1932344 w 2264509"/>
                <a:gd name="connsiteY55-38782" fmla="*/ 3888133 h 7238075"/>
                <a:gd name="connsiteX56-38783" fmla="*/ 2010171 w 2264509"/>
                <a:gd name="connsiteY56-38784" fmla="*/ 3699599 h 7238075"/>
                <a:gd name="connsiteX57-38785" fmla="*/ 1762492 w 2264509"/>
                <a:gd name="connsiteY57-38786" fmla="*/ 2682768 h 7238075"/>
                <a:gd name="connsiteX58-38787" fmla="*/ 2171636 w 2264509"/>
                <a:gd name="connsiteY58-38788" fmla="*/ 2450629 h 7238075"/>
                <a:gd name="connsiteX59-38789" fmla="*/ 2032492 w 2264509"/>
                <a:gd name="connsiteY59-38790" fmla="*/ 1850474 h 7238075"/>
                <a:gd name="connsiteX60-38791" fmla="*/ 1987751 w 2264509"/>
                <a:gd name="connsiteY60-38792" fmla="*/ 1662589 h 7238075"/>
                <a:gd name="connsiteX61-38793" fmla="*/ 1973329 w 2264509"/>
                <a:gd name="connsiteY61-38794" fmla="*/ 1418094 h 7238075"/>
                <a:gd name="connsiteX62-38795" fmla="*/ 1925704 w 2264509"/>
                <a:gd name="connsiteY62-38796" fmla="*/ 1287898 h 7238075"/>
                <a:gd name="connsiteX63-38797" fmla="*/ 1458979 w 2264509"/>
                <a:gd name="connsiteY63-38798" fmla="*/ 1120535 h 7238075"/>
                <a:gd name="connsiteX64-38799" fmla="*/ 1360513 w 2264509"/>
                <a:gd name="connsiteY64-38800" fmla="*/ 1005635 h 7238075"/>
                <a:gd name="connsiteX65-38801" fmla="*/ 1416522 w 2264509"/>
                <a:gd name="connsiteY65-38802" fmla="*/ 807081 h 7238075"/>
                <a:gd name="connsiteX66-38803" fmla="*/ 1484699 w 2264509"/>
                <a:gd name="connsiteY66-38804" fmla="*/ 608469 h 7238075"/>
                <a:gd name="connsiteX67-38805" fmla="*/ 1496208 w 2264509"/>
                <a:gd name="connsiteY67-38806" fmla="*/ 366317 h 7238075"/>
                <a:gd name="connsiteX68-38807" fmla="*/ 1413968 w 2264509"/>
                <a:gd name="connsiteY68-38808" fmla="*/ 146640 h 7238075"/>
                <a:gd name="connsiteX69-38809" fmla="*/ 1100515 w 2264509"/>
                <a:gd name="connsiteY69-38810" fmla="*/ 551 h 7238075"/>
                <a:gd name="connsiteX0-38811" fmla="*/ 1100515 w 2264509"/>
                <a:gd name="connsiteY0-38812" fmla="*/ 551 h 7238075"/>
                <a:gd name="connsiteX1-38813" fmla="*/ 849378 w 2264509"/>
                <a:gd name="connsiteY1-38814" fmla="*/ 118937 h 7238075"/>
                <a:gd name="connsiteX2-38815" fmla="*/ 751515 w 2264509"/>
                <a:gd name="connsiteY2-38816" fmla="*/ 285490 h 7238075"/>
                <a:gd name="connsiteX3-38817" fmla="*/ 756141 w 2264509"/>
                <a:gd name="connsiteY3-38818" fmla="*/ 566071 h 7238075"/>
                <a:gd name="connsiteX4-38819" fmla="*/ 895260 w 2264509"/>
                <a:gd name="connsiteY4-38820" fmla="*/ 882679 h 7238075"/>
                <a:gd name="connsiteX5-38821" fmla="*/ 785588 w 2264509"/>
                <a:gd name="connsiteY5-38822" fmla="*/ 1025825 h 7238075"/>
                <a:gd name="connsiteX6-38823" fmla="*/ 152912 w 2264509"/>
                <a:gd name="connsiteY6-38824" fmla="*/ 1252683 h 7238075"/>
                <a:gd name="connsiteX7-38825" fmla="*/ 8160 w 2264509"/>
                <a:gd name="connsiteY7-38826" fmla="*/ 2283394 h 7238075"/>
                <a:gd name="connsiteX8-38827" fmla="*/ 416233 w 2264509"/>
                <a:gd name="connsiteY8-38828" fmla="*/ 2735641 h 7238075"/>
                <a:gd name="connsiteX9-38829" fmla="*/ 293173 w 2264509"/>
                <a:gd name="connsiteY9-38830" fmla="*/ 3799944 h 7238075"/>
                <a:gd name="connsiteX10-38831" fmla="*/ 428536 w 2264509"/>
                <a:gd name="connsiteY10-38832" fmla="*/ 3969982 h 7238075"/>
                <a:gd name="connsiteX11-38833" fmla="*/ 486017 w 2264509"/>
                <a:gd name="connsiteY11-38834" fmla="*/ 4215017 h 7238075"/>
                <a:gd name="connsiteX12-38835" fmla="*/ 547224 w 2264509"/>
                <a:gd name="connsiteY12-38836" fmla="*/ 4615099 h 7238075"/>
                <a:gd name="connsiteX13-38837" fmla="*/ 555878 w 2264509"/>
                <a:gd name="connsiteY13-38838" fmla="*/ 4779518 h 7238075"/>
                <a:gd name="connsiteX14-38839" fmla="*/ 541964 w 2264509"/>
                <a:gd name="connsiteY14-38840" fmla="*/ 4966441 h 7238075"/>
                <a:gd name="connsiteX15-38841" fmla="*/ 510234 w 2264509"/>
                <a:gd name="connsiteY15-38842" fmla="*/ 5112051 h 7238075"/>
                <a:gd name="connsiteX16-38843" fmla="*/ 434305 w 2264509"/>
                <a:gd name="connsiteY16-38844" fmla="*/ 6139609 h 7238075"/>
                <a:gd name="connsiteX17-38845" fmla="*/ 399690 w 2264509"/>
                <a:gd name="connsiteY17-38846" fmla="*/ 6589898 h 7238075"/>
                <a:gd name="connsiteX18-38847" fmla="*/ 471534 w 2264509"/>
                <a:gd name="connsiteY18-38848" fmla="*/ 6812999 h 7238075"/>
                <a:gd name="connsiteX19-38849" fmla="*/ 418410 w 2264509"/>
                <a:gd name="connsiteY19-38850" fmla="*/ 6968013 h 7238075"/>
                <a:gd name="connsiteX20-38851" fmla="*/ 656806 w 2264509"/>
                <a:gd name="connsiteY20-38852" fmla="*/ 7230086 h 7238075"/>
                <a:gd name="connsiteX21-38853" fmla="*/ 1009561 w 2264509"/>
                <a:gd name="connsiteY21-38854" fmla="*/ 7122486 h 7238075"/>
                <a:gd name="connsiteX22-38855" fmla="*/ 776064 w 2264509"/>
                <a:gd name="connsiteY22-38856" fmla="*/ 6830306 h 7238075"/>
                <a:gd name="connsiteX23-38857" fmla="*/ 804368 w 2264509"/>
                <a:gd name="connsiteY23-38858" fmla="*/ 6565349 h 7238075"/>
                <a:gd name="connsiteX24-38859" fmla="*/ 790216 w 2264509"/>
                <a:gd name="connsiteY24-38860" fmla="*/ 6235730 h 7238075"/>
                <a:gd name="connsiteX25-38861" fmla="*/ 907792 w 2264509"/>
                <a:gd name="connsiteY25-38862" fmla="*/ 5474692 h 7238075"/>
                <a:gd name="connsiteX26-38863" fmla="*/ 957309 w 2264509"/>
                <a:gd name="connsiteY26-38864" fmla="*/ 5365800 h 7238075"/>
                <a:gd name="connsiteX27-38865" fmla="*/ 949796 w 2264509"/>
                <a:gd name="connsiteY27-38866" fmla="*/ 5294498 h 7238075"/>
                <a:gd name="connsiteX28-38867" fmla="*/ 1022842 w 2264509"/>
                <a:gd name="connsiteY28-38868" fmla="*/ 5197505 h 7238075"/>
                <a:gd name="connsiteX29-38869" fmla="*/ 1024856 w 2264509"/>
                <a:gd name="connsiteY29-38870" fmla="*/ 5054630 h 7238075"/>
                <a:gd name="connsiteX30-38871" fmla="*/ 1250022 w 2264509"/>
                <a:gd name="connsiteY30-38872" fmla="*/ 4234537 h 7238075"/>
                <a:gd name="connsiteX31-38873" fmla="*/ 1388027 w 2264509"/>
                <a:gd name="connsiteY31-38874" fmla="*/ 4644157 h 7238075"/>
                <a:gd name="connsiteX32-38875" fmla="*/ 1392304 w 2264509"/>
                <a:gd name="connsiteY32-38876" fmla="*/ 4865602 h 7238075"/>
                <a:gd name="connsiteX33-38877" fmla="*/ 1361716 w 2264509"/>
                <a:gd name="connsiteY33-38878" fmla="*/ 4959440 h 7238075"/>
                <a:gd name="connsiteX34-38879" fmla="*/ 1405585 w 2264509"/>
                <a:gd name="connsiteY34-38880" fmla="*/ 5098769 h 7238075"/>
                <a:gd name="connsiteX35-38881" fmla="*/ 1313490 w 2264509"/>
                <a:gd name="connsiteY35-38882" fmla="*/ 5539804 h 7238075"/>
                <a:gd name="connsiteX36-38883" fmla="*/ 1314512 w 2264509"/>
                <a:gd name="connsiteY36-38884" fmla="*/ 6345824 h 7238075"/>
                <a:gd name="connsiteX37-38885" fmla="*/ 1387677 w 2264509"/>
                <a:gd name="connsiteY37-38886" fmla="*/ 6525837 h 7238075"/>
                <a:gd name="connsiteX38-38887" fmla="*/ 1336897 w 2264509"/>
                <a:gd name="connsiteY38-38888" fmla="*/ 6727274 h 7238075"/>
                <a:gd name="connsiteX39-38889" fmla="*/ 1355075 w 2264509"/>
                <a:gd name="connsiteY39-38890" fmla="*/ 6813600 h 7238075"/>
                <a:gd name="connsiteX40-38891" fmla="*/ 1364871 w 2264509"/>
                <a:gd name="connsiteY40-38892" fmla="*/ 7006384 h 7238075"/>
                <a:gd name="connsiteX41-38893" fmla="*/ 1811645 w 2264509"/>
                <a:gd name="connsiteY41-38894" fmla="*/ 7174679 h 7238075"/>
                <a:gd name="connsiteX42-38895" fmla="*/ 2240298 w 2264509"/>
                <a:gd name="connsiteY42-38896" fmla="*/ 7184685 h 7238075"/>
                <a:gd name="connsiteX43-38897" fmla="*/ 2223142 w 2264509"/>
                <a:gd name="connsiteY43-38898" fmla="*/ 7032346 h 7238075"/>
                <a:gd name="connsiteX44-38899" fmla="*/ 1738539 w 2264509"/>
                <a:gd name="connsiteY44-38900" fmla="*/ 6666009 h 7238075"/>
                <a:gd name="connsiteX45-38901" fmla="*/ 1759422 w 2264509"/>
                <a:gd name="connsiteY45-38902" fmla="*/ 6535632 h 7238075"/>
                <a:gd name="connsiteX46-38903" fmla="*/ 1719909 w 2264509"/>
                <a:gd name="connsiteY46-38904" fmla="*/ 6436627 h 7238075"/>
                <a:gd name="connsiteX47-38905" fmla="*/ 1708642 w 2264509"/>
                <a:gd name="connsiteY47-38906" fmla="*/ 6235730 h 7238075"/>
                <a:gd name="connsiteX48-38907" fmla="*/ 1730306 w 2264509"/>
                <a:gd name="connsiteY48-38908" fmla="*/ 5965274 h 7238075"/>
                <a:gd name="connsiteX49-38909" fmla="*/ 1778923 w 2264509"/>
                <a:gd name="connsiteY49-38910" fmla="*/ 5497769 h 7238075"/>
                <a:gd name="connsiteX50-38911" fmla="*/ 1790341 w 2264509"/>
                <a:gd name="connsiteY50-38912" fmla="*/ 5349364 h 7238075"/>
                <a:gd name="connsiteX51-38913" fmla="*/ 1848903 w 2264509"/>
                <a:gd name="connsiteY51-38914" fmla="*/ 5302881 h 7238075"/>
                <a:gd name="connsiteX52-38915" fmla="*/ 1935499 w 2264509"/>
                <a:gd name="connsiteY52-38916" fmla="*/ 5083205 h 7238075"/>
                <a:gd name="connsiteX53-38917" fmla="*/ 1960649 w 2264509"/>
                <a:gd name="connsiteY53-38918" fmla="*/ 4791056 h 7238075"/>
                <a:gd name="connsiteX54-38919" fmla="*/ 1951665 w 2264509"/>
                <a:gd name="connsiteY54-38920" fmla="*/ 4334336 h 7238075"/>
                <a:gd name="connsiteX55-38921" fmla="*/ 1932344 w 2264509"/>
                <a:gd name="connsiteY55-38922" fmla="*/ 3888133 h 7238075"/>
                <a:gd name="connsiteX56-38923" fmla="*/ 2010171 w 2264509"/>
                <a:gd name="connsiteY56-38924" fmla="*/ 3699599 h 7238075"/>
                <a:gd name="connsiteX57-38925" fmla="*/ 1762492 w 2264509"/>
                <a:gd name="connsiteY57-38926" fmla="*/ 2682768 h 7238075"/>
                <a:gd name="connsiteX58-38927" fmla="*/ 2171636 w 2264509"/>
                <a:gd name="connsiteY58-38928" fmla="*/ 2450629 h 7238075"/>
                <a:gd name="connsiteX59-38929" fmla="*/ 2032492 w 2264509"/>
                <a:gd name="connsiteY59-38930" fmla="*/ 1850474 h 7238075"/>
                <a:gd name="connsiteX60-38931" fmla="*/ 1987751 w 2264509"/>
                <a:gd name="connsiteY60-38932" fmla="*/ 1662589 h 7238075"/>
                <a:gd name="connsiteX61-38933" fmla="*/ 1973329 w 2264509"/>
                <a:gd name="connsiteY61-38934" fmla="*/ 1418094 h 7238075"/>
                <a:gd name="connsiteX62-38935" fmla="*/ 1925704 w 2264509"/>
                <a:gd name="connsiteY62-38936" fmla="*/ 1287898 h 7238075"/>
                <a:gd name="connsiteX63-38937" fmla="*/ 1458979 w 2264509"/>
                <a:gd name="connsiteY63-38938" fmla="*/ 1120535 h 7238075"/>
                <a:gd name="connsiteX64-38939" fmla="*/ 1360513 w 2264509"/>
                <a:gd name="connsiteY64-38940" fmla="*/ 1005635 h 7238075"/>
                <a:gd name="connsiteX65-38941" fmla="*/ 1416522 w 2264509"/>
                <a:gd name="connsiteY65-38942" fmla="*/ 807081 h 7238075"/>
                <a:gd name="connsiteX66-38943" fmla="*/ 1484699 w 2264509"/>
                <a:gd name="connsiteY66-38944" fmla="*/ 608469 h 7238075"/>
                <a:gd name="connsiteX67-38945" fmla="*/ 1496208 w 2264509"/>
                <a:gd name="connsiteY67-38946" fmla="*/ 366317 h 7238075"/>
                <a:gd name="connsiteX68-38947" fmla="*/ 1413968 w 2264509"/>
                <a:gd name="connsiteY68-38948" fmla="*/ 146640 h 7238075"/>
                <a:gd name="connsiteX69-38949" fmla="*/ 1100515 w 2264509"/>
                <a:gd name="connsiteY69-38950" fmla="*/ 551 h 7238075"/>
                <a:gd name="connsiteX0-38951" fmla="*/ 1100515 w 2264509"/>
                <a:gd name="connsiteY0-38952" fmla="*/ 551 h 7238075"/>
                <a:gd name="connsiteX1-38953" fmla="*/ 849378 w 2264509"/>
                <a:gd name="connsiteY1-38954" fmla="*/ 118937 h 7238075"/>
                <a:gd name="connsiteX2-38955" fmla="*/ 751515 w 2264509"/>
                <a:gd name="connsiteY2-38956" fmla="*/ 285490 h 7238075"/>
                <a:gd name="connsiteX3-38957" fmla="*/ 756141 w 2264509"/>
                <a:gd name="connsiteY3-38958" fmla="*/ 566071 h 7238075"/>
                <a:gd name="connsiteX4-38959" fmla="*/ 895260 w 2264509"/>
                <a:gd name="connsiteY4-38960" fmla="*/ 882679 h 7238075"/>
                <a:gd name="connsiteX5-38961" fmla="*/ 785588 w 2264509"/>
                <a:gd name="connsiteY5-38962" fmla="*/ 1025825 h 7238075"/>
                <a:gd name="connsiteX6-38963" fmla="*/ 152912 w 2264509"/>
                <a:gd name="connsiteY6-38964" fmla="*/ 1252683 h 7238075"/>
                <a:gd name="connsiteX7-38965" fmla="*/ 8160 w 2264509"/>
                <a:gd name="connsiteY7-38966" fmla="*/ 2283394 h 7238075"/>
                <a:gd name="connsiteX8-38967" fmla="*/ 416233 w 2264509"/>
                <a:gd name="connsiteY8-38968" fmla="*/ 2735641 h 7238075"/>
                <a:gd name="connsiteX9-38969" fmla="*/ 293173 w 2264509"/>
                <a:gd name="connsiteY9-38970" fmla="*/ 3799944 h 7238075"/>
                <a:gd name="connsiteX10-38971" fmla="*/ 428536 w 2264509"/>
                <a:gd name="connsiteY10-38972" fmla="*/ 3969982 h 7238075"/>
                <a:gd name="connsiteX11-38973" fmla="*/ 486017 w 2264509"/>
                <a:gd name="connsiteY11-38974" fmla="*/ 4215017 h 7238075"/>
                <a:gd name="connsiteX12-38975" fmla="*/ 547224 w 2264509"/>
                <a:gd name="connsiteY12-38976" fmla="*/ 4615099 h 7238075"/>
                <a:gd name="connsiteX13-38977" fmla="*/ 555878 w 2264509"/>
                <a:gd name="connsiteY13-38978" fmla="*/ 4779518 h 7238075"/>
                <a:gd name="connsiteX14-38979" fmla="*/ 541964 w 2264509"/>
                <a:gd name="connsiteY14-38980" fmla="*/ 4966441 h 7238075"/>
                <a:gd name="connsiteX15-38981" fmla="*/ 510234 w 2264509"/>
                <a:gd name="connsiteY15-38982" fmla="*/ 5112051 h 7238075"/>
                <a:gd name="connsiteX16-38983" fmla="*/ 434305 w 2264509"/>
                <a:gd name="connsiteY16-38984" fmla="*/ 6139609 h 7238075"/>
                <a:gd name="connsiteX17-38985" fmla="*/ 399690 w 2264509"/>
                <a:gd name="connsiteY17-38986" fmla="*/ 6589898 h 7238075"/>
                <a:gd name="connsiteX18-38987" fmla="*/ 471534 w 2264509"/>
                <a:gd name="connsiteY18-38988" fmla="*/ 6812999 h 7238075"/>
                <a:gd name="connsiteX19-38989" fmla="*/ 418410 w 2264509"/>
                <a:gd name="connsiteY19-38990" fmla="*/ 6968013 h 7238075"/>
                <a:gd name="connsiteX20-38991" fmla="*/ 656806 w 2264509"/>
                <a:gd name="connsiteY20-38992" fmla="*/ 7230086 h 7238075"/>
                <a:gd name="connsiteX21-38993" fmla="*/ 1009561 w 2264509"/>
                <a:gd name="connsiteY21-38994" fmla="*/ 7122486 h 7238075"/>
                <a:gd name="connsiteX22-38995" fmla="*/ 776064 w 2264509"/>
                <a:gd name="connsiteY22-38996" fmla="*/ 6830306 h 7238075"/>
                <a:gd name="connsiteX23-38997" fmla="*/ 804368 w 2264509"/>
                <a:gd name="connsiteY23-38998" fmla="*/ 6565349 h 7238075"/>
                <a:gd name="connsiteX24-38999" fmla="*/ 790216 w 2264509"/>
                <a:gd name="connsiteY24-39000" fmla="*/ 6235730 h 7238075"/>
                <a:gd name="connsiteX25-39001" fmla="*/ 907792 w 2264509"/>
                <a:gd name="connsiteY25-39002" fmla="*/ 5474692 h 7238075"/>
                <a:gd name="connsiteX26-39003" fmla="*/ 957309 w 2264509"/>
                <a:gd name="connsiteY26-39004" fmla="*/ 5365800 h 7238075"/>
                <a:gd name="connsiteX27-39005" fmla="*/ 949796 w 2264509"/>
                <a:gd name="connsiteY27-39006" fmla="*/ 5294498 h 7238075"/>
                <a:gd name="connsiteX28-39007" fmla="*/ 1022842 w 2264509"/>
                <a:gd name="connsiteY28-39008" fmla="*/ 5197505 h 7238075"/>
                <a:gd name="connsiteX29-39009" fmla="*/ 1024856 w 2264509"/>
                <a:gd name="connsiteY29-39010" fmla="*/ 5054630 h 7238075"/>
                <a:gd name="connsiteX30-39011" fmla="*/ 1250022 w 2264509"/>
                <a:gd name="connsiteY30-39012" fmla="*/ 4234537 h 7238075"/>
                <a:gd name="connsiteX31-39013" fmla="*/ 1388027 w 2264509"/>
                <a:gd name="connsiteY31-39014" fmla="*/ 4644157 h 7238075"/>
                <a:gd name="connsiteX32-39015" fmla="*/ 1392304 w 2264509"/>
                <a:gd name="connsiteY32-39016" fmla="*/ 4865602 h 7238075"/>
                <a:gd name="connsiteX33-39017" fmla="*/ 1361716 w 2264509"/>
                <a:gd name="connsiteY33-39018" fmla="*/ 4959440 h 7238075"/>
                <a:gd name="connsiteX34-39019" fmla="*/ 1405585 w 2264509"/>
                <a:gd name="connsiteY34-39020" fmla="*/ 5098769 h 7238075"/>
                <a:gd name="connsiteX35-39021" fmla="*/ 1313490 w 2264509"/>
                <a:gd name="connsiteY35-39022" fmla="*/ 5539804 h 7238075"/>
                <a:gd name="connsiteX36-39023" fmla="*/ 1314512 w 2264509"/>
                <a:gd name="connsiteY36-39024" fmla="*/ 6345824 h 7238075"/>
                <a:gd name="connsiteX37-39025" fmla="*/ 1387677 w 2264509"/>
                <a:gd name="connsiteY37-39026" fmla="*/ 6525837 h 7238075"/>
                <a:gd name="connsiteX38-39027" fmla="*/ 1336897 w 2264509"/>
                <a:gd name="connsiteY38-39028" fmla="*/ 6727274 h 7238075"/>
                <a:gd name="connsiteX39-39029" fmla="*/ 1355075 w 2264509"/>
                <a:gd name="connsiteY39-39030" fmla="*/ 6813600 h 7238075"/>
                <a:gd name="connsiteX40-39031" fmla="*/ 1364871 w 2264509"/>
                <a:gd name="connsiteY40-39032" fmla="*/ 7006384 h 7238075"/>
                <a:gd name="connsiteX41-39033" fmla="*/ 1811645 w 2264509"/>
                <a:gd name="connsiteY41-39034" fmla="*/ 7174679 h 7238075"/>
                <a:gd name="connsiteX42-39035" fmla="*/ 2240298 w 2264509"/>
                <a:gd name="connsiteY42-39036" fmla="*/ 7184685 h 7238075"/>
                <a:gd name="connsiteX43-39037" fmla="*/ 2223142 w 2264509"/>
                <a:gd name="connsiteY43-39038" fmla="*/ 7032346 h 7238075"/>
                <a:gd name="connsiteX44-39039" fmla="*/ 1738539 w 2264509"/>
                <a:gd name="connsiteY44-39040" fmla="*/ 6666009 h 7238075"/>
                <a:gd name="connsiteX45-39041" fmla="*/ 1759422 w 2264509"/>
                <a:gd name="connsiteY45-39042" fmla="*/ 6535632 h 7238075"/>
                <a:gd name="connsiteX46-39043" fmla="*/ 1719909 w 2264509"/>
                <a:gd name="connsiteY46-39044" fmla="*/ 6436627 h 7238075"/>
                <a:gd name="connsiteX47-39045" fmla="*/ 1708642 w 2264509"/>
                <a:gd name="connsiteY47-39046" fmla="*/ 6235730 h 7238075"/>
                <a:gd name="connsiteX48-39047" fmla="*/ 1730306 w 2264509"/>
                <a:gd name="connsiteY48-39048" fmla="*/ 5965274 h 7238075"/>
                <a:gd name="connsiteX49-39049" fmla="*/ 1778923 w 2264509"/>
                <a:gd name="connsiteY49-39050" fmla="*/ 5497769 h 7238075"/>
                <a:gd name="connsiteX50-39051" fmla="*/ 1790341 w 2264509"/>
                <a:gd name="connsiteY50-39052" fmla="*/ 5349364 h 7238075"/>
                <a:gd name="connsiteX51-39053" fmla="*/ 1848903 w 2264509"/>
                <a:gd name="connsiteY51-39054" fmla="*/ 5302881 h 7238075"/>
                <a:gd name="connsiteX52-39055" fmla="*/ 1935499 w 2264509"/>
                <a:gd name="connsiteY52-39056" fmla="*/ 5083205 h 7238075"/>
                <a:gd name="connsiteX53-39057" fmla="*/ 1960649 w 2264509"/>
                <a:gd name="connsiteY53-39058" fmla="*/ 4791056 h 7238075"/>
                <a:gd name="connsiteX54-39059" fmla="*/ 1951665 w 2264509"/>
                <a:gd name="connsiteY54-39060" fmla="*/ 4334336 h 7238075"/>
                <a:gd name="connsiteX55-39061" fmla="*/ 1932344 w 2264509"/>
                <a:gd name="connsiteY55-39062" fmla="*/ 3888133 h 7238075"/>
                <a:gd name="connsiteX56-39063" fmla="*/ 2061930 w 2264509"/>
                <a:gd name="connsiteY56-39064" fmla="*/ 3794489 h 7238075"/>
                <a:gd name="connsiteX57-39065" fmla="*/ 1762492 w 2264509"/>
                <a:gd name="connsiteY57-39066" fmla="*/ 2682768 h 7238075"/>
                <a:gd name="connsiteX58-39067" fmla="*/ 2171636 w 2264509"/>
                <a:gd name="connsiteY58-39068" fmla="*/ 2450629 h 7238075"/>
                <a:gd name="connsiteX59-39069" fmla="*/ 2032492 w 2264509"/>
                <a:gd name="connsiteY59-39070" fmla="*/ 1850474 h 7238075"/>
                <a:gd name="connsiteX60-39071" fmla="*/ 1987751 w 2264509"/>
                <a:gd name="connsiteY60-39072" fmla="*/ 1662589 h 7238075"/>
                <a:gd name="connsiteX61-39073" fmla="*/ 1973329 w 2264509"/>
                <a:gd name="connsiteY61-39074" fmla="*/ 1418094 h 7238075"/>
                <a:gd name="connsiteX62-39075" fmla="*/ 1925704 w 2264509"/>
                <a:gd name="connsiteY62-39076" fmla="*/ 1287898 h 7238075"/>
                <a:gd name="connsiteX63-39077" fmla="*/ 1458979 w 2264509"/>
                <a:gd name="connsiteY63-39078" fmla="*/ 1120535 h 7238075"/>
                <a:gd name="connsiteX64-39079" fmla="*/ 1360513 w 2264509"/>
                <a:gd name="connsiteY64-39080" fmla="*/ 1005635 h 7238075"/>
                <a:gd name="connsiteX65-39081" fmla="*/ 1416522 w 2264509"/>
                <a:gd name="connsiteY65-39082" fmla="*/ 807081 h 7238075"/>
                <a:gd name="connsiteX66-39083" fmla="*/ 1484699 w 2264509"/>
                <a:gd name="connsiteY66-39084" fmla="*/ 608469 h 7238075"/>
                <a:gd name="connsiteX67-39085" fmla="*/ 1496208 w 2264509"/>
                <a:gd name="connsiteY67-39086" fmla="*/ 366317 h 7238075"/>
                <a:gd name="connsiteX68-39087" fmla="*/ 1413968 w 2264509"/>
                <a:gd name="connsiteY68-39088" fmla="*/ 146640 h 7238075"/>
                <a:gd name="connsiteX69-39089" fmla="*/ 1100515 w 2264509"/>
                <a:gd name="connsiteY69-39090" fmla="*/ 551 h 7238075"/>
                <a:gd name="connsiteX0-39091" fmla="*/ 1100515 w 2264509"/>
                <a:gd name="connsiteY0-39092" fmla="*/ 551 h 7238075"/>
                <a:gd name="connsiteX1-39093" fmla="*/ 849378 w 2264509"/>
                <a:gd name="connsiteY1-39094" fmla="*/ 118937 h 7238075"/>
                <a:gd name="connsiteX2-39095" fmla="*/ 751515 w 2264509"/>
                <a:gd name="connsiteY2-39096" fmla="*/ 285490 h 7238075"/>
                <a:gd name="connsiteX3-39097" fmla="*/ 756141 w 2264509"/>
                <a:gd name="connsiteY3-39098" fmla="*/ 566071 h 7238075"/>
                <a:gd name="connsiteX4-39099" fmla="*/ 895260 w 2264509"/>
                <a:gd name="connsiteY4-39100" fmla="*/ 882679 h 7238075"/>
                <a:gd name="connsiteX5-39101" fmla="*/ 785588 w 2264509"/>
                <a:gd name="connsiteY5-39102" fmla="*/ 1025825 h 7238075"/>
                <a:gd name="connsiteX6-39103" fmla="*/ 152912 w 2264509"/>
                <a:gd name="connsiteY6-39104" fmla="*/ 1252683 h 7238075"/>
                <a:gd name="connsiteX7-39105" fmla="*/ 8160 w 2264509"/>
                <a:gd name="connsiteY7-39106" fmla="*/ 2283394 h 7238075"/>
                <a:gd name="connsiteX8-39107" fmla="*/ 416233 w 2264509"/>
                <a:gd name="connsiteY8-39108" fmla="*/ 2735641 h 7238075"/>
                <a:gd name="connsiteX9-39109" fmla="*/ 293173 w 2264509"/>
                <a:gd name="connsiteY9-39110" fmla="*/ 3799944 h 7238075"/>
                <a:gd name="connsiteX10-39111" fmla="*/ 428536 w 2264509"/>
                <a:gd name="connsiteY10-39112" fmla="*/ 3969982 h 7238075"/>
                <a:gd name="connsiteX11-39113" fmla="*/ 486017 w 2264509"/>
                <a:gd name="connsiteY11-39114" fmla="*/ 4215017 h 7238075"/>
                <a:gd name="connsiteX12-39115" fmla="*/ 547224 w 2264509"/>
                <a:gd name="connsiteY12-39116" fmla="*/ 4615099 h 7238075"/>
                <a:gd name="connsiteX13-39117" fmla="*/ 555878 w 2264509"/>
                <a:gd name="connsiteY13-39118" fmla="*/ 4779518 h 7238075"/>
                <a:gd name="connsiteX14-39119" fmla="*/ 541964 w 2264509"/>
                <a:gd name="connsiteY14-39120" fmla="*/ 4966441 h 7238075"/>
                <a:gd name="connsiteX15-39121" fmla="*/ 510234 w 2264509"/>
                <a:gd name="connsiteY15-39122" fmla="*/ 5112051 h 7238075"/>
                <a:gd name="connsiteX16-39123" fmla="*/ 434305 w 2264509"/>
                <a:gd name="connsiteY16-39124" fmla="*/ 6139609 h 7238075"/>
                <a:gd name="connsiteX17-39125" fmla="*/ 399690 w 2264509"/>
                <a:gd name="connsiteY17-39126" fmla="*/ 6589898 h 7238075"/>
                <a:gd name="connsiteX18-39127" fmla="*/ 471534 w 2264509"/>
                <a:gd name="connsiteY18-39128" fmla="*/ 6812999 h 7238075"/>
                <a:gd name="connsiteX19-39129" fmla="*/ 418410 w 2264509"/>
                <a:gd name="connsiteY19-39130" fmla="*/ 6968013 h 7238075"/>
                <a:gd name="connsiteX20-39131" fmla="*/ 656806 w 2264509"/>
                <a:gd name="connsiteY20-39132" fmla="*/ 7230086 h 7238075"/>
                <a:gd name="connsiteX21-39133" fmla="*/ 1009561 w 2264509"/>
                <a:gd name="connsiteY21-39134" fmla="*/ 7122486 h 7238075"/>
                <a:gd name="connsiteX22-39135" fmla="*/ 776064 w 2264509"/>
                <a:gd name="connsiteY22-39136" fmla="*/ 6830306 h 7238075"/>
                <a:gd name="connsiteX23-39137" fmla="*/ 804368 w 2264509"/>
                <a:gd name="connsiteY23-39138" fmla="*/ 6565349 h 7238075"/>
                <a:gd name="connsiteX24-39139" fmla="*/ 790216 w 2264509"/>
                <a:gd name="connsiteY24-39140" fmla="*/ 6235730 h 7238075"/>
                <a:gd name="connsiteX25-39141" fmla="*/ 907792 w 2264509"/>
                <a:gd name="connsiteY25-39142" fmla="*/ 5474692 h 7238075"/>
                <a:gd name="connsiteX26-39143" fmla="*/ 957309 w 2264509"/>
                <a:gd name="connsiteY26-39144" fmla="*/ 5365800 h 7238075"/>
                <a:gd name="connsiteX27-39145" fmla="*/ 949796 w 2264509"/>
                <a:gd name="connsiteY27-39146" fmla="*/ 5294498 h 7238075"/>
                <a:gd name="connsiteX28-39147" fmla="*/ 1022842 w 2264509"/>
                <a:gd name="connsiteY28-39148" fmla="*/ 5197505 h 7238075"/>
                <a:gd name="connsiteX29-39149" fmla="*/ 1024856 w 2264509"/>
                <a:gd name="connsiteY29-39150" fmla="*/ 5054630 h 7238075"/>
                <a:gd name="connsiteX30-39151" fmla="*/ 1250022 w 2264509"/>
                <a:gd name="connsiteY30-39152" fmla="*/ 4234537 h 7238075"/>
                <a:gd name="connsiteX31-39153" fmla="*/ 1388027 w 2264509"/>
                <a:gd name="connsiteY31-39154" fmla="*/ 4644157 h 7238075"/>
                <a:gd name="connsiteX32-39155" fmla="*/ 1392304 w 2264509"/>
                <a:gd name="connsiteY32-39156" fmla="*/ 4865602 h 7238075"/>
                <a:gd name="connsiteX33-39157" fmla="*/ 1361716 w 2264509"/>
                <a:gd name="connsiteY33-39158" fmla="*/ 4959440 h 7238075"/>
                <a:gd name="connsiteX34-39159" fmla="*/ 1405585 w 2264509"/>
                <a:gd name="connsiteY34-39160" fmla="*/ 5098769 h 7238075"/>
                <a:gd name="connsiteX35-39161" fmla="*/ 1313490 w 2264509"/>
                <a:gd name="connsiteY35-39162" fmla="*/ 5539804 h 7238075"/>
                <a:gd name="connsiteX36-39163" fmla="*/ 1314512 w 2264509"/>
                <a:gd name="connsiteY36-39164" fmla="*/ 6345824 h 7238075"/>
                <a:gd name="connsiteX37-39165" fmla="*/ 1387677 w 2264509"/>
                <a:gd name="connsiteY37-39166" fmla="*/ 6525837 h 7238075"/>
                <a:gd name="connsiteX38-39167" fmla="*/ 1336897 w 2264509"/>
                <a:gd name="connsiteY38-39168" fmla="*/ 6727274 h 7238075"/>
                <a:gd name="connsiteX39-39169" fmla="*/ 1355075 w 2264509"/>
                <a:gd name="connsiteY39-39170" fmla="*/ 6813600 h 7238075"/>
                <a:gd name="connsiteX40-39171" fmla="*/ 1364871 w 2264509"/>
                <a:gd name="connsiteY40-39172" fmla="*/ 7006384 h 7238075"/>
                <a:gd name="connsiteX41-39173" fmla="*/ 1811645 w 2264509"/>
                <a:gd name="connsiteY41-39174" fmla="*/ 7174679 h 7238075"/>
                <a:gd name="connsiteX42-39175" fmla="*/ 2240298 w 2264509"/>
                <a:gd name="connsiteY42-39176" fmla="*/ 7184685 h 7238075"/>
                <a:gd name="connsiteX43-39177" fmla="*/ 2223142 w 2264509"/>
                <a:gd name="connsiteY43-39178" fmla="*/ 7032346 h 7238075"/>
                <a:gd name="connsiteX44-39179" fmla="*/ 1738539 w 2264509"/>
                <a:gd name="connsiteY44-39180" fmla="*/ 6666009 h 7238075"/>
                <a:gd name="connsiteX45-39181" fmla="*/ 1759422 w 2264509"/>
                <a:gd name="connsiteY45-39182" fmla="*/ 6535632 h 7238075"/>
                <a:gd name="connsiteX46-39183" fmla="*/ 1719909 w 2264509"/>
                <a:gd name="connsiteY46-39184" fmla="*/ 6436627 h 7238075"/>
                <a:gd name="connsiteX47-39185" fmla="*/ 1708642 w 2264509"/>
                <a:gd name="connsiteY47-39186" fmla="*/ 6235730 h 7238075"/>
                <a:gd name="connsiteX48-39187" fmla="*/ 1730306 w 2264509"/>
                <a:gd name="connsiteY48-39188" fmla="*/ 5965274 h 7238075"/>
                <a:gd name="connsiteX49-39189" fmla="*/ 1778923 w 2264509"/>
                <a:gd name="connsiteY49-39190" fmla="*/ 5497769 h 7238075"/>
                <a:gd name="connsiteX50-39191" fmla="*/ 1790341 w 2264509"/>
                <a:gd name="connsiteY50-39192" fmla="*/ 5349364 h 7238075"/>
                <a:gd name="connsiteX51-39193" fmla="*/ 1848903 w 2264509"/>
                <a:gd name="connsiteY51-39194" fmla="*/ 5302881 h 7238075"/>
                <a:gd name="connsiteX52-39195" fmla="*/ 1935499 w 2264509"/>
                <a:gd name="connsiteY52-39196" fmla="*/ 5083205 h 7238075"/>
                <a:gd name="connsiteX53-39197" fmla="*/ 1960649 w 2264509"/>
                <a:gd name="connsiteY53-39198" fmla="*/ 4791056 h 7238075"/>
                <a:gd name="connsiteX54-39199" fmla="*/ 1951665 w 2264509"/>
                <a:gd name="connsiteY54-39200" fmla="*/ 4334336 h 7238075"/>
                <a:gd name="connsiteX55-39201" fmla="*/ 1932344 w 2264509"/>
                <a:gd name="connsiteY55-39202" fmla="*/ 3888133 h 7238075"/>
                <a:gd name="connsiteX56-39203" fmla="*/ 2061930 w 2264509"/>
                <a:gd name="connsiteY56-39204" fmla="*/ 3794489 h 7238075"/>
                <a:gd name="connsiteX57-39205" fmla="*/ 1762492 w 2264509"/>
                <a:gd name="connsiteY57-39206" fmla="*/ 2682768 h 7238075"/>
                <a:gd name="connsiteX58-39207" fmla="*/ 2171636 w 2264509"/>
                <a:gd name="connsiteY58-39208" fmla="*/ 2450629 h 7238075"/>
                <a:gd name="connsiteX59-39209" fmla="*/ 2032492 w 2264509"/>
                <a:gd name="connsiteY59-39210" fmla="*/ 1850474 h 7238075"/>
                <a:gd name="connsiteX60-39211" fmla="*/ 1987751 w 2264509"/>
                <a:gd name="connsiteY60-39212" fmla="*/ 1662589 h 7238075"/>
                <a:gd name="connsiteX61-39213" fmla="*/ 1973329 w 2264509"/>
                <a:gd name="connsiteY61-39214" fmla="*/ 1418094 h 7238075"/>
                <a:gd name="connsiteX62-39215" fmla="*/ 1925704 w 2264509"/>
                <a:gd name="connsiteY62-39216" fmla="*/ 1287898 h 7238075"/>
                <a:gd name="connsiteX63-39217" fmla="*/ 1458979 w 2264509"/>
                <a:gd name="connsiteY63-39218" fmla="*/ 1120535 h 7238075"/>
                <a:gd name="connsiteX64-39219" fmla="*/ 1360513 w 2264509"/>
                <a:gd name="connsiteY64-39220" fmla="*/ 1005635 h 7238075"/>
                <a:gd name="connsiteX65-39221" fmla="*/ 1416522 w 2264509"/>
                <a:gd name="connsiteY65-39222" fmla="*/ 807081 h 7238075"/>
                <a:gd name="connsiteX66-39223" fmla="*/ 1484699 w 2264509"/>
                <a:gd name="connsiteY66-39224" fmla="*/ 608469 h 7238075"/>
                <a:gd name="connsiteX67-39225" fmla="*/ 1496208 w 2264509"/>
                <a:gd name="connsiteY67-39226" fmla="*/ 366317 h 7238075"/>
                <a:gd name="connsiteX68-39227" fmla="*/ 1413968 w 2264509"/>
                <a:gd name="connsiteY68-39228" fmla="*/ 146640 h 7238075"/>
                <a:gd name="connsiteX69-39229" fmla="*/ 1100515 w 2264509"/>
                <a:gd name="connsiteY69-39230" fmla="*/ 551 h 7238075"/>
                <a:gd name="connsiteX0-39231" fmla="*/ 1100515 w 2264509"/>
                <a:gd name="connsiteY0-39232" fmla="*/ 551 h 7238075"/>
                <a:gd name="connsiteX1-39233" fmla="*/ 849378 w 2264509"/>
                <a:gd name="connsiteY1-39234" fmla="*/ 118937 h 7238075"/>
                <a:gd name="connsiteX2-39235" fmla="*/ 751515 w 2264509"/>
                <a:gd name="connsiteY2-39236" fmla="*/ 285490 h 7238075"/>
                <a:gd name="connsiteX3-39237" fmla="*/ 756141 w 2264509"/>
                <a:gd name="connsiteY3-39238" fmla="*/ 566071 h 7238075"/>
                <a:gd name="connsiteX4-39239" fmla="*/ 895260 w 2264509"/>
                <a:gd name="connsiteY4-39240" fmla="*/ 882679 h 7238075"/>
                <a:gd name="connsiteX5-39241" fmla="*/ 785588 w 2264509"/>
                <a:gd name="connsiteY5-39242" fmla="*/ 1025825 h 7238075"/>
                <a:gd name="connsiteX6-39243" fmla="*/ 152912 w 2264509"/>
                <a:gd name="connsiteY6-39244" fmla="*/ 1252683 h 7238075"/>
                <a:gd name="connsiteX7-39245" fmla="*/ 8160 w 2264509"/>
                <a:gd name="connsiteY7-39246" fmla="*/ 2283394 h 7238075"/>
                <a:gd name="connsiteX8-39247" fmla="*/ 416233 w 2264509"/>
                <a:gd name="connsiteY8-39248" fmla="*/ 2735641 h 7238075"/>
                <a:gd name="connsiteX9-39249" fmla="*/ 293173 w 2264509"/>
                <a:gd name="connsiteY9-39250" fmla="*/ 3799944 h 7238075"/>
                <a:gd name="connsiteX10-39251" fmla="*/ 428536 w 2264509"/>
                <a:gd name="connsiteY10-39252" fmla="*/ 3969982 h 7238075"/>
                <a:gd name="connsiteX11-39253" fmla="*/ 486017 w 2264509"/>
                <a:gd name="connsiteY11-39254" fmla="*/ 4215017 h 7238075"/>
                <a:gd name="connsiteX12-39255" fmla="*/ 547224 w 2264509"/>
                <a:gd name="connsiteY12-39256" fmla="*/ 4615099 h 7238075"/>
                <a:gd name="connsiteX13-39257" fmla="*/ 555878 w 2264509"/>
                <a:gd name="connsiteY13-39258" fmla="*/ 4779518 h 7238075"/>
                <a:gd name="connsiteX14-39259" fmla="*/ 541964 w 2264509"/>
                <a:gd name="connsiteY14-39260" fmla="*/ 4966441 h 7238075"/>
                <a:gd name="connsiteX15-39261" fmla="*/ 510234 w 2264509"/>
                <a:gd name="connsiteY15-39262" fmla="*/ 5112051 h 7238075"/>
                <a:gd name="connsiteX16-39263" fmla="*/ 434305 w 2264509"/>
                <a:gd name="connsiteY16-39264" fmla="*/ 6139609 h 7238075"/>
                <a:gd name="connsiteX17-39265" fmla="*/ 399690 w 2264509"/>
                <a:gd name="connsiteY17-39266" fmla="*/ 6589898 h 7238075"/>
                <a:gd name="connsiteX18-39267" fmla="*/ 471534 w 2264509"/>
                <a:gd name="connsiteY18-39268" fmla="*/ 6812999 h 7238075"/>
                <a:gd name="connsiteX19-39269" fmla="*/ 418410 w 2264509"/>
                <a:gd name="connsiteY19-39270" fmla="*/ 6968013 h 7238075"/>
                <a:gd name="connsiteX20-39271" fmla="*/ 656806 w 2264509"/>
                <a:gd name="connsiteY20-39272" fmla="*/ 7230086 h 7238075"/>
                <a:gd name="connsiteX21-39273" fmla="*/ 1009561 w 2264509"/>
                <a:gd name="connsiteY21-39274" fmla="*/ 7122486 h 7238075"/>
                <a:gd name="connsiteX22-39275" fmla="*/ 776064 w 2264509"/>
                <a:gd name="connsiteY22-39276" fmla="*/ 6830306 h 7238075"/>
                <a:gd name="connsiteX23-39277" fmla="*/ 804368 w 2264509"/>
                <a:gd name="connsiteY23-39278" fmla="*/ 6565349 h 7238075"/>
                <a:gd name="connsiteX24-39279" fmla="*/ 790216 w 2264509"/>
                <a:gd name="connsiteY24-39280" fmla="*/ 6235730 h 7238075"/>
                <a:gd name="connsiteX25-39281" fmla="*/ 907792 w 2264509"/>
                <a:gd name="connsiteY25-39282" fmla="*/ 5474692 h 7238075"/>
                <a:gd name="connsiteX26-39283" fmla="*/ 957309 w 2264509"/>
                <a:gd name="connsiteY26-39284" fmla="*/ 5365800 h 7238075"/>
                <a:gd name="connsiteX27-39285" fmla="*/ 949796 w 2264509"/>
                <a:gd name="connsiteY27-39286" fmla="*/ 5294498 h 7238075"/>
                <a:gd name="connsiteX28-39287" fmla="*/ 1022842 w 2264509"/>
                <a:gd name="connsiteY28-39288" fmla="*/ 5197505 h 7238075"/>
                <a:gd name="connsiteX29-39289" fmla="*/ 1024856 w 2264509"/>
                <a:gd name="connsiteY29-39290" fmla="*/ 5054630 h 7238075"/>
                <a:gd name="connsiteX30-39291" fmla="*/ 1250022 w 2264509"/>
                <a:gd name="connsiteY30-39292" fmla="*/ 4234537 h 7238075"/>
                <a:gd name="connsiteX31-39293" fmla="*/ 1388027 w 2264509"/>
                <a:gd name="connsiteY31-39294" fmla="*/ 4644157 h 7238075"/>
                <a:gd name="connsiteX32-39295" fmla="*/ 1392304 w 2264509"/>
                <a:gd name="connsiteY32-39296" fmla="*/ 4865602 h 7238075"/>
                <a:gd name="connsiteX33-39297" fmla="*/ 1361716 w 2264509"/>
                <a:gd name="connsiteY33-39298" fmla="*/ 4959440 h 7238075"/>
                <a:gd name="connsiteX34-39299" fmla="*/ 1405585 w 2264509"/>
                <a:gd name="connsiteY34-39300" fmla="*/ 5098769 h 7238075"/>
                <a:gd name="connsiteX35-39301" fmla="*/ 1313490 w 2264509"/>
                <a:gd name="connsiteY35-39302" fmla="*/ 5539804 h 7238075"/>
                <a:gd name="connsiteX36-39303" fmla="*/ 1314512 w 2264509"/>
                <a:gd name="connsiteY36-39304" fmla="*/ 6345824 h 7238075"/>
                <a:gd name="connsiteX37-39305" fmla="*/ 1387677 w 2264509"/>
                <a:gd name="connsiteY37-39306" fmla="*/ 6525837 h 7238075"/>
                <a:gd name="connsiteX38-39307" fmla="*/ 1336897 w 2264509"/>
                <a:gd name="connsiteY38-39308" fmla="*/ 6727274 h 7238075"/>
                <a:gd name="connsiteX39-39309" fmla="*/ 1355075 w 2264509"/>
                <a:gd name="connsiteY39-39310" fmla="*/ 6813600 h 7238075"/>
                <a:gd name="connsiteX40-39311" fmla="*/ 1364871 w 2264509"/>
                <a:gd name="connsiteY40-39312" fmla="*/ 7006384 h 7238075"/>
                <a:gd name="connsiteX41-39313" fmla="*/ 1811645 w 2264509"/>
                <a:gd name="connsiteY41-39314" fmla="*/ 7174679 h 7238075"/>
                <a:gd name="connsiteX42-39315" fmla="*/ 2240298 w 2264509"/>
                <a:gd name="connsiteY42-39316" fmla="*/ 7184685 h 7238075"/>
                <a:gd name="connsiteX43-39317" fmla="*/ 2223142 w 2264509"/>
                <a:gd name="connsiteY43-39318" fmla="*/ 7032346 h 7238075"/>
                <a:gd name="connsiteX44-39319" fmla="*/ 1738539 w 2264509"/>
                <a:gd name="connsiteY44-39320" fmla="*/ 6666009 h 7238075"/>
                <a:gd name="connsiteX45-39321" fmla="*/ 1759422 w 2264509"/>
                <a:gd name="connsiteY45-39322" fmla="*/ 6535632 h 7238075"/>
                <a:gd name="connsiteX46-39323" fmla="*/ 1719909 w 2264509"/>
                <a:gd name="connsiteY46-39324" fmla="*/ 6436627 h 7238075"/>
                <a:gd name="connsiteX47-39325" fmla="*/ 1708642 w 2264509"/>
                <a:gd name="connsiteY47-39326" fmla="*/ 6235730 h 7238075"/>
                <a:gd name="connsiteX48-39327" fmla="*/ 1730306 w 2264509"/>
                <a:gd name="connsiteY48-39328" fmla="*/ 5965274 h 7238075"/>
                <a:gd name="connsiteX49-39329" fmla="*/ 1778923 w 2264509"/>
                <a:gd name="connsiteY49-39330" fmla="*/ 5497769 h 7238075"/>
                <a:gd name="connsiteX50-39331" fmla="*/ 1790341 w 2264509"/>
                <a:gd name="connsiteY50-39332" fmla="*/ 5349364 h 7238075"/>
                <a:gd name="connsiteX51-39333" fmla="*/ 1848903 w 2264509"/>
                <a:gd name="connsiteY51-39334" fmla="*/ 5302881 h 7238075"/>
                <a:gd name="connsiteX52-39335" fmla="*/ 1935499 w 2264509"/>
                <a:gd name="connsiteY52-39336" fmla="*/ 5083205 h 7238075"/>
                <a:gd name="connsiteX53-39337" fmla="*/ 1960649 w 2264509"/>
                <a:gd name="connsiteY53-39338" fmla="*/ 4791056 h 7238075"/>
                <a:gd name="connsiteX54-39339" fmla="*/ 1951665 w 2264509"/>
                <a:gd name="connsiteY54-39340" fmla="*/ 4334336 h 7238075"/>
                <a:gd name="connsiteX55-39341" fmla="*/ 1932344 w 2264509"/>
                <a:gd name="connsiteY55-39342" fmla="*/ 3888133 h 7238075"/>
                <a:gd name="connsiteX56-39343" fmla="*/ 2061930 w 2264509"/>
                <a:gd name="connsiteY56-39344" fmla="*/ 3794489 h 7238075"/>
                <a:gd name="connsiteX57-39345" fmla="*/ 1762492 w 2264509"/>
                <a:gd name="connsiteY57-39346" fmla="*/ 2682768 h 7238075"/>
                <a:gd name="connsiteX58-39347" fmla="*/ 2171636 w 2264509"/>
                <a:gd name="connsiteY58-39348" fmla="*/ 2450629 h 7238075"/>
                <a:gd name="connsiteX59-39349" fmla="*/ 2032492 w 2264509"/>
                <a:gd name="connsiteY59-39350" fmla="*/ 1850474 h 7238075"/>
                <a:gd name="connsiteX60-39351" fmla="*/ 1987751 w 2264509"/>
                <a:gd name="connsiteY60-39352" fmla="*/ 1662589 h 7238075"/>
                <a:gd name="connsiteX61-39353" fmla="*/ 1973329 w 2264509"/>
                <a:gd name="connsiteY61-39354" fmla="*/ 1418094 h 7238075"/>
                <a:gd name="connsiteX62-39355" fmla="*/ 1925704 w 2264509"/>
                <a:gd name="connsiteY62-39356" fmla="*/ 1287898 h 7238075"/>
                <a:gd name="connsiteX63-39357" fmla="*/ 1458979 w 2264509"/>
                <a:gd name="connsiteY63-39358" fmla="*/ 1120535 h 7238075"/>
                <a:gd name="connsiteX64-39359" fmla="*/ 1360513 w 2264509"/>
                <a:gd name="connsiteY64-39360" fmla="*/ 1005635 h 7238075"/>
                <a:gd name="connsiteX65-39361" fmla="*/ 1416522 w 2264509"/>
                <a:gd name="connsiteY65-39362" fmla="*/ 807081 h 7238075"/>
                <a:gd name="connsiteX66-39363" fmla="*/ 1484699 w 2264509"/>
                <a:gd name="connsiteY66-39364" fmla="*/ 608469 h 7238075"/>
                <a:gd name="connsiteX67-39365" fmla="*/ 1496208 w 2264509"/>
                <a:gd name="connsiteY67-39366" fmla="*/ 366317 h 7238075"/>
                <a:gd name="connsiteX68-39367" fmla="*/ 1413968 w 2264509"/>
                <a:gd name="connsiteY68-39368" fmla="*/ 146640 h 7238075"/>
                <a:gd name="connsiteX69-39369" fmla="*/ 1100515 w 2264509"/>
                <a:gd name="connsiteY69-39370" fmla="*/ 551 h 7238075"/>
                <a:gd name="connsiteX0-39371" fmla="*/ 1100515 w 2264509"/>
                <a:gd name="connsiteY0-39372" fmla="*/ 551 h 7238075"/>
                <a:gd name="connsiteX1-39373" fmla="*/ 849378 w 2264509"/>
                <a:gd name="connsiteY1-39374" fmla="*/ 118937 h 7238075"/>
                <a:gd name="connsiteX2-39375" fmla="*/ 751515 w 2264509"/>
                <a:gd name="connsiteY2-39376" fmla="*/ 285490 h 7238075"/>
                <a:gd name="connsiteX3-39377" fmla="*/ 756141 w 2264509"/>
                <a:gd name="connsiteY3-39378" fmla="*/ 566071 h 7238075"/>
                <a:gd name="connsiteX4-39379" fmla="*/ 895260 w 2264509"/>
                <a:gd name="connsiteY4-39380" fmla="*/ 882679 h 7238075"/>
                <a:gd name="connsiteX5-39381" fmla="*/ 785588 w 2264509"/>
                <a:gd name="connsiteY5-39382" fmla="*/ 1025825 h 7238075"/>
                <a:gd name="connsiteX6-39383" fmla="*/ 152912 w 2264509"/>
                <a:gd name="connsiteY6-39384" fmla="*/ 1252683 h 7238075"/>
                <a:gd name="connsiteX7-39385" fmla="*/ 8160 w 2264509"/>
                <a:gd name="connsiteY7-39386" fmla="*/ 2283394 h 7238075"/>
                <a:gd name="connsiteX8-39387" fmla="*/ 416233 w 2264509"/>
                <a:gd name="connsiteY8-39388" fmla="*/ 2735641 h 7238075"/>
                <a:gd name="connsiteX9-39389" fmla="*/ 293173 w 2264509"/>
                <a:gd name="connsiteY9-39390" fmla="*/ 3799944 h 7238075"/>
                <a:gd name="connsiteX10-39391" fmla="*/ 428536 w 2264509"/>
                <a:gd name="connsiteY10-39392" fmla="*/ 3969982 h 7238075"/>
                <a:gd name="connsiteX11-39393" fmla="*/ 486017 w 2264509"/>
                <a:gd name="connsiteY11-39394" fmla="*/ 4215017 h 7238075"/>
                <a:gd name="connsiteX12-39395" fmla="*/ 547224 w 2264509"/>
                <a:gd name="connsiteY12-39396" fmla="*/ 4615099 h 7238075"/>
                <a:gd name="connsiteX13-39397" fmla="*/ 555878 w 2264509"/>
                <a:gd name="connsiteY13-39398" fmla="*/ 4779518 h 7238075"/>
                <a:gd name="connsiteX14-39399" fmla="*/ 541964 w 2264509"/>
                <a:gd name="connsiteY14-39400" fmla="*/ 4966441 h 7238075"/>
                <a:gd name="connsiteX15-39401" fmla="*/ 510234 w 2264509"/>
                <a:gd name="connsiteY15-39402" fmla="*/ 5112051 h 7238075"/>
                <a:gd name="connsiteX16-39403" fmla="*/ 434305 w 2264509"/>
                <a:gd name="connsiteY16-39404" fmla="*/ 6139609 h 7238075"/>
                <a:gd name="connsiteX17-39405" fmla="*/ 399690 w 2264509"/>
                <a:gd name="connsiteY17-39406" fmla="*/ 6589898 h 7238075"/>
                <a:gd name="connsiteX18-39407" fmla="*/ 471534 w 2264509"/>
                <a:gd name="connsiteY18-39408" fmla="*/ 6812999 h 7238075"/>
                <a:gd name="connsiteX19-39409" fmla="*/ 418410 w 2264509"/>
                <a:gd name="connsiteY19-39410" fmla="*/ 6968013 h 7238075"/>
                <a:gd name="connsiteX20-39411" fmla="*/ 656806 w 2264509"/>
                <a:gd name="connsiteY20-39412" fmla="*/ 7230086 h 7238075"/>
                <a:gd name="connsiteX21-39413" fmla="*/ 1009561 w 2264509"/>
                <a:gd name="connsiteY21-39414" fmla="*/ 7122486 h 7238075"/>
                <a:gd name="connsiteX22-39415" fmla="*/ 776064 w 2264509"/>
                <a:gd name="connsiteY22-39416" fmla="*/ 6830306 h 7238075"/>
                <a:gd name="connsiteX23-39417" fmla="*/ 804368 w 2264509"/>
                <a:gd name="connsiteY23-39418" fmla="*/ 6565349 h 7238075"/>
                <a:gd name="connsiteX24-39419" fmla="*/ 790216 w 2264509"/>
                <a:gd name="connsiteY24-39420" fmla="*/ 6235730 h 7238075"/>
                <a:gd name="connsiteX25-39421" fmla="*/ 907792 w 2264509"/>
                <a:gd name="connsiteY25-39422" fmla="*/ 5474692 h 7238075"/>
                <a:gd name="connsiteX26-39423" fmla="*/ 957309 w 2264509"/>
                <a:gd name="connsiteY26-39424" fmla="*/ 5365800 h 7238075"/>
                <a:gd name="connsiteX27-39425" fmla="*/ 949796 w 2264509"/>
                <a:gd name="connsiteY27-39426" fmla="*/ 5294498 h 7238075"/>
                <a:gd name="connsiteX28-39427" fmla="*/ 1022842 w 2264509"/>
                <a:gd name="connsiteY28-39428" fmla="*/ 5197505 h 7238075"/>
                <a:gd name="connsiteX29-39429" fmla="*/ 1024856 w 2264509"/>
                <a:gd name="connsiteY29-39430" fmla="*/ 5054630 h 7238075"/>
                <a:gd name="connsiteX30-39431" fmla="*/ 1250022 w 2264509"/>
                <a:gd name="connsiteY30-39432" fmla="*/ 4234537 h 7238075"/>
                <a:gd name="connsiteX31-39433" fmla="*/ 1388027 w 2264509"/>
                <a:gd name="connsiteY31-39434" fmla="*/ 4644157 h 7238075"/>
                <a:gd name="connsiteX32-39435" fmla="*/ 1392304 w 2264509"/>
                <a:gd name="connsiteY32-39436" fmla="*/ 4865602 h 7238075"/>
                <a:gd name="connsiteX33-39437" fmla="*/ 1361716 w 2264509"/>
                <a:gd name="connsiteY33-39438" fmla="*/ 4959440 h 7238075"/>
                <a:gd name="connsiteX34-39439" fmla="*/ 1405585 w 2264509"/>
                <a:gd name="connsiteY34-39440" fmla="*/ 5098769 h 7238075"/>
                <a:gd name="connsiteX35-39441" fmla="*/ 1313490 w 2264509"/>
                <a:gd name="connsiteY35-39442" fmla="*/ 5539804 h 7238075"/>
                <a:gd name="connsiteX36-39443" fmla="*/ 1314512 w 2264509"/>
                <a:gd name="connsiteY36-39444" fmla="*/ 6345824 h 7238075"/>
                <a:gd name="connsiteX37-39445" fmla="*/ 1387677 w 2264509"/>
                <a:gd name="connsiteY37-39446" fmla="*/ 6525837 h 7238075"/>
                <a:gd name="connsiteX38-39447" fmla="*/ 1336897 w 2264509"/>
                <a:gd name="connsiteY38-39448" fmla="*/ 6727274 h 7238075"/>
                <a:gd name="connsiteX39-39449" fmla="*/ 1355075 w 2264509"/>
                <a:gd name="connsiteY39-39450" fmla="*/ 6813600 h 7238075"/>
                <a:gd name="connsiteX40-39451" fmla="*/ 1364871 w 2264509"/>
                <a:gd name="connsiteY40-39452" fmla="*/ 7006384 h 7238075"/>
                <a:gd name="connsiteX41-39453" fmla="*/ 1811645 w 2264509"/>
                <a:gd name="connsiteY41-39454" fmla="*/ 7174679 h 7238075"/>
                <a:gd name="connsiteX42-39455" fmla="*/ 2240298 w 2264509"/>
                <a:gd name="connsiteY42-39456" fmla="*/ 7184685 h 7238075"/>
                <a:gd name="connsiteX43-39457" fmla="*/ 2223142 w 2264509"/>
                <a:gd name="connsiteY43-39458" fmla="*/ 7032346 h 7238075"/>
                <a:gd name="connsiteX44-39459" fmla="*/ 1738539 w 2264509"/>
                <a:gd name="connsiteY44-39460" fmla="*/ 6666009 h 7238075"/>
                <a:gd name="connsiteX45-39461" fmla="*/ 1759422 w 2264509"/>
                <a:gd name="connsiteY45-39462" fmla="*/ 6535632 h 7238075"/>
                <a:gd name="connsiteX46-39463" fmla="*/ 1719909 w 2264509"/>
                <a:gd name="connsiteY46-39464" fmla="*/ 6436627 h 7238075"/>
                <a:gd name="connsiteX47-39465" fmla="*/ 1708642 w 2264509"/>
                <a:gd name="connsiteY47-39466" fmla="*/ 6235730 h 7238075"/>
                <a:gd name="connsiteX48-39467" fmla="*/ 1730306 w 2264509"/>
                <a:gd name="connsiteY48-39468" fmla="*/ 5965274 h 7238075"/>
                <a:gd name="connsiteX49-39469" fmla="*/ 1778923 w 2264509"/>
                <a:gd name="connsiteY49-39470" fmla="*/ 5497769 h 7238075"/>
                <a:gd name="connsiteX50-39471" fmla="*/ 1790341 w 2264509"/>
                <a:gd name="connsiteY50-39472" fmla="*/ 5349364 h 7238075"/>
                <a:gd name="connsiteX51-39473" fmla="*/ 1848903 w 2264509"/>
                <a:gd name="connsiteY51-39474" fmla="*/ 5302881 h 7238075"/>
                <a:gd name="connsiteX52-39475" fmla="*/ 1935499 w 2264509"/>
                <a:gd name="connsiteY52-39476" fmla="*/ 5083205 h 7238075"/>
                <a:gd name="connsiteX53-39477" fmla="*/ 1960649 w 2264509"/>
                <a:gd name="connsiteY53-39478" fmla="*/ 4791056 h 7238075"/>
                <a:gd name="connsiteX54-39479" fmla="*/ 1951665 w 2264509"/>
                <a:gd name="connsiteY54-39480" fmla="*/ 4334336 h 7238075"/>
                <a:gd name="connsiteX55-39481" fmla="*/ 1932344 w 2264509"/>
                <a:gd name="connsiteY55-39482" fmla="*/ 3888133 h 7238075"/>
                <a:gd name="connsiteX56-39483" fmla="*/ 2095683 w 2264509"/>
                <a:gd name="connsiteY56-39484" fmla="*/ 3828242 h 7238075"/>
                <a:gd name="connsiteX57-39485" fmla="*/ 1762492 w 2264509"/>
                <a:gd name="connsiteY57-39486" fmla="*/ 2682768 h 7238075"/>
                <a:gd name="connsiteX58-39487" fmla="*/ 2171636 w 2264509"/>
                <a:gd name="connsiteY58-39488" fmla="*/ 2450629 h 7238075"/>
                <a:gd name="connsiteX59-39489" fmla="*/ 2032492 w 2264509"/>
                <a:gd name="connsiteY59-39490" fmla="*/ 1850474 h 7238075"/>
                <a:gd name="connsiteX60-39491" fmla="*/ 1987751 w 2264509"/>
                <a:gd name="connsiteY60-39492" fmla="*/ 1662589 h 7238075"/>
                <a:gd name="connsiteX61-39493" fmla="*/ 1973329 w 2264509"/>
                <a:gd name="connsiteY61-39494" fmla="*/ 1418094 h 7238075"/>
                <a:gd name="connsiteX62-39495" fmla="*/ 1925704 w 2264509"/>
                <a:gd name="connsiteY62-39496" fmla="*/ 1287898 h 7238075"/>
                <a:gd name="connsiteX63-39497" fmla="*/ 1458979 w 2264509"/>
                <a:gd name="connsiteY63-39498" fmla="*/ 1120535 h 7238075"/>
                <a:gd name="connsiteX64-39499" fmla="*/ 1360513 w 2264509"/>
                <a:gd name="connsiteY64-39500" fmla="*/ 1005635 h 7238075"/>
                <a:gd name="connsiteX65-39501" fmla="*/ 1416522 w 2264509"/>
                <a:gd name="connsiteY65-39502" fmla="*/ 807081 h 7238075"/>
                <a:gd name="connsiteX66-39503" fmla="*/ 1484699 w 2264509"/>
                <a:gd name="connsiteY66-39504" fmla="*/ 608469 h 7238075"/>
                <a:gd name="connsiteX67-39505" fmla="*/ 1496208 w 2264509"/>
                <a:gd name="connsiteY67-39506" fmla="*/ 366317 h 7238075"/>
                <a:gd name="connsiteX68-39507" fmla="*/ 1413968 w 2264509"/>
                <a:gd name="connsiteY68-39508" fmla="*/ 146640 h 7238075"/>
                <a:gd name="connsiteX69-39509" fmla="*/ 1100515 w 2264509"/>
                <a:gd name="connsiteY69-39510" fmla="*/ 551 h 7238075"/>
                <a:gd name="connsiteX0-39511" fmla="*/ 1100515 w 2264509"/>
                <a:gd name="connsiteY0-39512" fmla="*/ 551 h 7238075"/>
                <a:gd name="connsiteX1-39513" fmla="*/ 849378 w 2264509"/>
                <a:gd name="connsiteY1-39514" fmla="*/ 118937 h 7238075"/>
                <a:gd name="connsiteX2-39515" fmla="*/ 751515 w 2264509"/>
                <a:gd name="connsiteY2-39516" fmla="*/ 285490 h 7238075"/>
                <a:gd name="connsiteX3-39517" fmla="*/ 756141 w 2264509"/>
                <a:gd name="connsiteY3-39518" fmla="*/ 566071 h 7238075"/>
                <a:gd name="connsiteX4-39519" fmla="*/ 895260 w 2264509"/>
                <a:gd name="connsiteY4-39520" fmla="*/ 882679 h 7238075"/>
                <a:gd name="connsiteX5-39521" fmla="*/ 785588 w 2264509"/>
                <a:gd name="connsiteY5-39522" fmla="*/ 1025825 h 7238075"/>
                <a:gd name="connsiteX6-39523" fmla="*/ 152912 w 2264509"/>
                <a:gd name="connsiteY6-39524" fmla="*/ 1252683 h 7238075"/>
                <a:gd name="connsiteX7-39525" fmla="*/ 8160 w 2264509"/>
                <a:gd name="connsiteY7-39526" fmla="*/ 2283394 h 7238075"/>
                <a:gd name="connsiteX8-39527" fmla="*/ 416233 w 2264509"/>
                <a:gd name="connsiteY8-39528" fmla="*/ 2735641 h 7238075"/>
                <a:gd name="connsiteX9-39529" fmla="*/ 293173 w 2264509"/>
                <a:gd name="connsiteY9-39530" fmla="*/ 3799944 h 7238075"/>
                <a:gd name="connsiteX10-39531" fmla="*/ 428536 w 2264509"/>
                <a:gd name="connsiteY10-39532" fmla="*/ 3969982 h 7238075"/>
                <a:gd name="connsiteX11-39533" fmla="*/ 486017 w 2264509"/>
                <a:gd name="connsiteY11-39534" fmla="*/ 4215017 h 7238075"/>
                <a:gd name="connsiteX12-39535" fmla="*/ 547224 w 2264509"/>
                <a:gd name="connsiteY12-39536" fmla="*/ 4615099 h 7238075"/>
                <a:gd name="connsiteX13-39537" fmla="*/ 555878 w 2264509"/>
                <a:gd name="connsiteY13-39538" fmla="*/ 4779518 h 7238075"/>
                <a:gd name="connsiteX14-39539" fmla="*/ 541964 w 2264509"/>
                <a:gd name="connsiteY14-39540" fmla="*/ 4966441 h 7238075"/>
                <a:gd name="connsiteX15-39541" fmla="*/ 510234 w 2264509"/>
                <a:gd name="connsiteY15-39542" fmla="*/ 5112051 h 7238075"/>
                <a:gd name="connsiteX16-39543" fmla="*/ 434305 w 2264509"/>
                <a:gd name="connsiteY16-39544" fmla="*/ 6139609 h 7238075"/>
                <a:gd name="connsiteX17-39545" fmla="*/ 399690 w 2264509"/>
                <a:gd name="connsiteY17-39546" fmla="*/ 6589898 h 7238075"/>
                <a:gd name="connsiteX18-39547" fmla="*/ 471534 w 2264509"/>
                <a:gd name="connsiteY18-39548" fmla="*/ 6812999 h 7238075"/>
                <a:gd name="connsiteX19-39549" fmla="*/ 418410 w 2264509"/>
                <a:gd name="connsiteY19-39550" fmla="*/ 6968013 h 7238075"/>
                <a:gd name="connsiteX20-39551" fmla="*/ 656806 w 2264509"/>
                <a:gd name="connsiteY20-39552" fmla="*/ 7230086 h 7238075"/>
                <a:gd name="connsiteX21-39553" fmla="*/ 1009561 w 2264509"/>
                <a:gd name="connsiteY21-39554" fmla="*/ 7122486 h 7238075"/>
                <a:gd name="connsiteX22-39555" fmla="*/ 776064 w 2264509"/>
                <a:gd name="connsiteY22-39556" fmla="*/ 6830306 h 7238075"/>
                <a:gd name="connsiteX23-39557" fmla="*/ 804368 w 2264509"/>
                <a:gd name="connsiteY23-39558" fmla="*/ 6565349 h 7238075"/>
                <a:gd name="connsiteX24-39559" fmla="*/ 790216 w 2264509"/>
                <a:gd name="connsiteY24-39560" fmla="*/ 6235730 h 7238075"/>
                <a:gd name="connsiteX25-39561" fmla="*/ 907792 w 2264509"/>
                <a:gd name="connsiteY25-39562" fmla="*/ 5474692 h 7238075"/>
                <a:gd name="connsiteX26-39563" fmla="*/ 957309 w 2264509"/>
                <a:gd name="connsiteY26-39564" fmla="*/ 5365800 h 7238075"/>
                <a:gd name="connsiteX27-39565" fmla="*/ 949796 w 2264509"/>
                <a:gd name="connsiteY27-39566" fmla="*/ 5294498 h 7238075"/>
                <a:gd name="connsiteX28-39567" fmla="*/ 1022842 w 2264509"/>
                <a:gd name="connsiteY28-39568" fmla="*/ 5197505 h 7238075"/>
                <a:gd name="connsiteX29-39569" fmla="*/ 1024856 w 2264509"/>
                <a:gd name="connsiteY29-39570" fmla="*/ 5054630 h 7238075"/>
                <a:gd name="connsiteX30-39571" fmla="*/ 1250022 w 2264509"/>
                <a:gd name="connsiteY30-39572" fmla="*/ 4234537 h 7238075"/>
                <a:gd name="connsiteX31-39573" fmla="*/ 1388027 w 2264509"/>
                <a:gd name="connsiteY31-39574" fmla="*/ 4644157 h 7238075"/>
                <a:gd name="connsiteX32-39575" fmla="*/ 1392304 w 2264509"/>
                <a:gd name="connsiteY32-39576" fmla="*/ 4865602 h 7238075"/>
                <a:gd name="connsiteX33-39577" fmla="*/ 1361716 w 2264509"/>
                <a:gd name="connsiteY33-39578" fmla="*/ 4959440 h 7238075"/>
                <a:gd name="connsiteX34-39579" fmla="*/ 1405585 w 2264509"/>
                <a:gd name="connsiteY34-39580" fmla="*/ 5098769 h 7238075"/>
                <a:gd name="connsiteX35-39581" fmla="*/ 1313490 w 2264509"/>
                <a:gd name="connsiteY35-39582" fmla="*/ 5539804 h 7238075"/>
                <a:gd name="connsiteX36-39583" fmla="*/ 1314512 w 2264509"/>
                <a:gd name="connsiteY36-39584" fmla="*/ 6345824 h 7238075"/>
                <a:gd name="connsiteX37-39585" fmla="*/ 1387677 w 2264509"/>
                <a:gd name="connsiteY37-39586" fmla="*/ 6525837 h 7238075"/>
                <a:gd name="connsiteX38-39587" fmla="*/ 1336897 w 2264509"/>
                <a:gd name="connsiteY38-39588" fmla="*/ 6727274 h 7238075"/>
                <a:gd name="connsiteX39-39589" fmla="*/ 1355075 w 2264509"/>
                <a:gd name="connsiteY39-39590" fmla="*/ 6813600 h 7238075"/>
                <a:gd name="connsiteX40-39591" fmla="*/ 1364871 w 2264509"/>
                <a:gd name="connsiteY40-39592" fmla="*/ 7006384 h 7238075"/>
                <a:gd name="connsiteX41-39593" fmla="*/ 1811645 w 2264509"/>
                <a:gd name="connsiteY41-39594" fmla="*/ 7174679 h 7238075"/>
                <a:gd name="connsiteX42-39595" fmla="*/ 2240298 w 2264509"/>
                <a:gd name="connsiteY42-39596" fmla="*/ 7184685 h 7238075"/>
                <a:gd name="connsiteX43-39597" fmla="*/ 2223142 w 2264509"/>
                <a:gd name="connsiteY43-39598" fmla="*/ 7032346 h 7238075"/>
                <a:gd name="connsiteX44-39599" fmla="*/ 1738539 w 2264509"/>
                <a:gd name="connsiteY44-39600" fmla="*/ 6666009 h 7238075"/>
                <a:gd name="connsiteX45-39601" fmla="*/ 1759422 w 2264509"/>
                <a:gd name="connsiteY45-39602" fmla="*/ 6535632 h 7238075"/>
                <a:gd name="connsiteX46-39603" fmla="*/ 1719909 w 2264509"/>
                <a:gd name="connsiteY46-39604" fmla="*/ 6436627 h 7238075"/>
                <a:gd name="connsiteX47-39605" fmla="*/ 1708642 w 2264509"/>
                <a:gd name="connsiteY47-39606" fmla="*/ 6235730 h 7238075"/>
                <a:gd name="connsiteX48-39607" fmla="*/ 1730306 w 2264509"/>
                <a:gd name="connsiteY48-39608" fmla="*/ 5965274 h 7238075"/>
                <a:gd name="connsiteX49-39609" fmla="*/ 1778923 w 2264509"/>
                <a:gd name="connsiteY49-39610" fmla="*/ 5497769 h 7238075"/>
                <a:gd name="connsiteX50-39611" fmla="*/ 1790341 w 2264509"/>
                <a:gd name="connsiteY50-39612" fmla="*/ 5349364 h 7238075"/>
                <a:gd name="connsiteX51-39613" fmla="*/ 1848903 w 2264509"/>
                <a:gd name="connsiteY51-39614" fmla="*/ 5302881 h 7238075"/>
                <a:gd name="connsiteX52-39615" fmla="*/ 1935499 w 2264509"/>
                <a:gd name="connsiteY52-39616" fmla="*/ 5083205 h 7238075"/>
                <a:gd name="connsiteX53-39617" fmla="*/ 1960649 w 2264509"/>
                <a:gd name="connsiteY53-39618" fmla="*/ 4791056 h 7238075"/>
                <a:gd name="connsiteX54-39619" fmla="*/ 1951665 w 2264509"/>
                <a:gd name="connsiteY54-39620" fmla="*/ 4334336 h 7238075"/>
                <a:gd name="connsiteX55-39621" fmla="*/ 1932344 w 2264509"/>
                <a:gd name="connsiteY55-39622" fmla="*/ 3888133 h 7238075"/>
                <a:gd name="connsiteX56-39623" fmla="*/ 2114094 w 2264509"/>
                <a:gd name="connsiteY56-39624" fmla="*/ 3794489 h 7238075"/>
                <a:gd name="connsiteX57-39625" fmla="*/ 1762492 w 2264509"/>
                <a:gd name="connsiteY57-39626" fmla="*/ 2682768 h 7238075"/>
                <a:gd name="connsiteX58-39627" fmla="*/ 2171636 w 2264509"/>
                <a:gd name="connsiteY58-39628" fmla="*/ 2450629 h 7238075"/>
                <a:gd name="connsiteX59-39629" fmla="*/ 2032492 w 2264509"/>
                <a:gd name="connsiteY59-39630" fmla="*/ 1850474 h 7238075"/>
                <a:gd name="connsiteX60-39631" fmla="*/ 1987751 w 2264509"/>
                <a:gd name="connsiteY60-39632" fmla="*/ 1662589 h 7238075"/>
                <a:gd name="connsiteX61-39633" fmla="*/ 1973329 w 2264509"/>
                <a:gd name="connsiteY61-39634" fmla="*/ 1418094 h 7238075"/>
                <a:gd name="connsiteX62-39635" fmla="*/ 1925704 w 2264509"/>
                <a:gd name="connsiteY62-39636" fmla="*/ 1287898 h 7238075"/>
                <a:gd name="connsiteX63-39637" fmla="*/ 1458979 w 2264509"/>
                <a:gd name="connsiteY63-39638" fmla="*/ 1120535 h 7238075"/>
                <a:gd name="connsiteX64-39639" fmla="*/ 1360513 w 2264509"/>
                <a:gd name="connsiteY64-39640" fmla="*/ 1005635 h 7238075"/>
                <a:gd name="connsiteX65-39641" fmla="*/ 1416522 w 2264509"/>
                <a:gd name="connsiteY65-39642" fmla="*/ 807081 h 7238075"/>
                <a:gd name="connsiteX66-39643" fmla="*/ 1484699 w 2264509"/>
                <a:gd name="connsiteY66-39644" fmla="*/ 608469 h 7238075"/>
                <a:gd name="connsiteX67-39645" fmla="*/ 1496208 w 2264509"/>
                <a:gd name="connsiteY67-39646" fmla="*/ 366317 h 7238075"/>
                <a:gd name="connsiteX68-39647" fmla="*/ 1413968 w 2264509"/>
                <a:gd name="connsiteY68-39648" fmla="*/ 146640 h 7238075"/>
                <a:gd name="connsiteX69-39649" fmla="*/ 1100515 w 2264509"/>
                <a:gd name="connsiteY69-39650" fmla="*/ 551 h 7238075"/>
                <a:gd name="connsiteX0-39651" fmla="*/ 1100515 w 2264509"/>
                <a:gd name="connsiteY0-39652" fmla="*/ 551 h 7238075"/>
                <a:gd name="connsiteX1-39653" fmla="*/ 849378 w 2264509"/>
                <a:gd name="connsiteY1-39654" fmla="*/ 118937 h 7238075"/>
                <a:gd name="connsiteX2-39655" fmla="*/ 751515 w 2264509"/>
                <a:gd name="connsiteY2-39656" fmla="*/ 285490 h 7238075"/>
                <a:gd name="connsiteX3-39657" fmla="*/ 756141 w 2264509"/>
                <a:gd name="connsiteY3-39658" fmla="*/ 566071 h 7238075"/>
                <a:gd name="connsiteX4-39659" fmla="*/ 895260 w 2264509"/>
                <a:gd name="connsiteY4-39660" fmla="*/ 882679 h 7238075"/>
                <a:gd name="connsiteX5-39661" fmla="*/ 785588 w 2264509"/>
                <a:gd name="connsiteY5-39662" fmla="*/ 1025825 h 7238075"/>
                <a:gd name="connsiteX6-39663" fmla="*/ 152912 w 2264509"/>
                <a:gd name="connsiteY6-39664" fmla="*/ 1252683 h 7238075"/>
                <a:gd name="connsiteX7-39665" fmla="*/ 8160 w 2264509"/>
                <a:gd name="connsiteY7-39666" fmla="*/ 2283394 h 7238075"/>
                <a:gd name="connsiteX8-39667" fmla="*/ 416233 w 2264509"/>
                <a:gd name="connsiteY8-39668" fmla="*/ 2735641 h 7238075"/>
                <a:gd name="connsiteX9-39669" fmla="*/ 293173 w 2264509"/>
                <a:gd name="connsiteY9-39670" fmla="*/ 3799944 h 7238075"/>
                <a:gd name="connsiteX10-39671" fmla="*/ 428536 w 2264509"/>
                <a:gd name="connsiteY10-39672" fmla="*/ 3969982 h 7238075"/>
                <a:gd name="connsiteX11-39673" fmla="*/ 486017 w 2264509"/>
                <a:gd name="connsiteY11-39674" fmla="*/ 4215017 h 7238075"/>
                <a:gd name="connsiteX12-39675" fmla="*/ 547224 w 2264509"/>
                <a:gd name="connsiteY12-39676" fmla="*/ 4615099 h 7238075"/>
                <a:gd name="connsiteX13-39677" fmla="*/ 555878 w 2264509"/>
                <a:gd name="connsiteY13-39678" fmla="*/ 4779518 h 7238075"/>
                <a:gd name="connsiteX14-39679" fmla="*/ 541964 w 2264509"/>
                <a:gd name="connsiteY14-39680" fmla="*/ 4966441 h 7238075"/>
                <a:gd name="connsiteX15-39681" fmla="*/ 510234 w 2264509"/>
                <a:gd name="connsiteY15-39682" fmla="*/ 5112051 h 7238075"/>
                <a:gd name="connsiteX16-39683" fmla="*/ 434305 w 2264509"/>
                <a:gd name="connsiteY16-39684" fmla="*/ 6139609 h 7238075"/>
                <a:gd name="connsiteX17-39685" fmla="*/ 399690 w 2264509"/>
                <a:gd name="connsiteY17-39686" fmla="*/ 6589898 h 7238075"/>
                <a:gd name="connsiteX18-39687" fmla="*/ 471534 w 2264509"/>
                <a:gd name="connsiteY18-39688" fmla="*/ 6812999 h 7238075"/>
                <a:gd name="connsiteX19-39689" fmla="*/ 418410 w 2264509"/>
                <a:gd name="connsiteY19-39690" fmla="*/ 6968013 h 7238075"/>
                <a:gd name="connsiteX20-39691" fmla="*/ 656806 w 2264509"/>
                <a:gd name="connsiteY20-39692" fmla="*/ 7230086 h 7238075"/>
                <a:gd name="connsiteX21-39693" fmla="*/ 1009561 w 2264509"/>
                <a:gd name="connsiteY21-39694" fmla="*/ 7122486 h 7238075"/>
                <a:gd name="connsiteX22-39695" fmla="*/ 776064 w 2264509"/>
                <a:gd name="connsiteY22-39696" fmla="*/ 6830306 h 7238075"/>
                <a:gd name="connsiteX23-39697" fmla="*/ 804368 w 2264509"/>
                <a:gd name="connsiteY23-39698" fmla="*/ 6565349 h 7238075"/>
                <a:gd name="connsiteX24-39699" fmla="*/ 790216 w 2264509"/>
                <a:gd name="connsiteY24-39700" fmla="*/ 6235730 h 7238075"/>
                <a:gd name="connsiteX25-39701" fmla="*/ 907792 w 2264509"/>
                <a:gd name="connsiteY25-39702" fmla="*/ 5474692 h 7238075"/>
                <a:gd name="connsiteX26-39703" fmla="*/ 957309 w 2264509"/>
                <a:gd name="connsiteY26-39704" fmla="*/ 5365800 h 7238075"/>
                <a:gd name="connsiteX27-39705" fmla="*/ 949796 w 2264509"/>
                <a:gd name="connsiteY27-39706" fmla="*/ 5294498 h 7238075"/>
                <a:gd name="connsiteX28-39707" fmla="*/ 1022842 w 2264509"/>
                <a:gd name="connsiteY28-39708" fmla="*/ 5197505 h 7238075"/>
                <a:gd name="connsiteX29-39709" fmla="*/ 1024856 w 2264509"/>
                <a:gd name="connsiteY29-39710" fmla="*/ 5054630 h 7238075"/>
                <a:gd name="connsiteX30-39711" fmla="*/ 1250022 w 2264509"/>
                <a:gd name="connsiteY30-39712" fmla="*/ 4234537 h 7238075"/>
                <a:gd name="connsiteX31-39713" fmla="*/ 1388027 w 2264509"/>
                <a:gd name="connsiteY31-39714" fmla="*/ 4644157 h 7238075"/>
                <a:gd name="connsiteX32-39715" fmla="*/ 1392304 w 2264509"/>
                <a:gd name="connsiteY32-39716" fmla="*/ 4865602 h 7238075"/>
                <a:gd name="connsiteX33-39717" fmla="*/ 1361716 w 2264509"/>
                <a:gd name="connsiteY33-39718" fmla="*/ 4959440 h 7238075"/>
                <a:gd name="connsiteX34-39719" fmla="*/ 1405585 w 2264509"/>
                <a:gd name="connsiteY34-39720" fmla="*/ 5098769 h 7238075"/>
                <a:gd name="connsiteX35-39721" fmla="*/ 1313490 w 2264509"/>
                <a:gd name="connsiteY35-39722" fmla="*/ 5539804 h 7238075"/>
                <a:gd name="connsiteX36-39723" fmla="*/ 1314512 w 2264509"/>
                <a:gd name="connsiteY36-39724" fmla="*/ 6345824 h 7238075"/>
                <a:gd name="connsiteX37-39725" fmla="*/ 1387677 w 2264509"/>
                <a:gd name="connsiteY37-39726" fmla="*/ 6525837 h 7238075"/>
                <a:gd name="connsiteX38-39727" fmla="*/ 1336897 w 2264509"/>
                <a:gd name="connsiteY38-39728" fmla="*/ 6727274 h 7238075"/>
                <a:gd name="connsiteX39-39729" fmla="*/ 1355075 w 2264509"/>
                <a:gd name="connsiteY39-39730" fmla="*/ 6813600 h 7238075"/>
                <a:gd name="connsiteX40-39731" fmla="*/ 1364871 w 2264509"/>
                <a:gd name="connsiteY40-39732" fmla="*/ 7006384 h 7238075"/>
                <a:gd name="connsiteX41-39733" fmla="*/ 1811645 w 2264509"/>
                <a:gd name="connsiteY41-39734" fmla="*/ 7174679 h 7238075"/>
                <a:gd name="connsiteX42-39735" fmla="*/ 2240298 w 2264509"/>
                <a:gd name="connsiteY42-39736" fmla="*/ 7184685 h 7238075"/>
                <a:gd name="connsiteX43-39737" fmla="*/ 2223142 w 2264509"/>
                <a:gd name="connsiteY43-39738" fmla="*/ 7032346 h 7238075"/>
                <a:gd name="connsiteX44-39739" fmla="*/ 1738539 w 2264509"/>
                <a:gd name="connsiteY44-39740" fmla="*/ 6666009 h 7238075"/>
                <a:gd name="connsiteX45-39741" fmla="*/ 1759422 w 2264509"/>
                <a:gd name="connsiteY45-39742" fmla="*/ 6535632 h 7238075"/>
                <a:gd name="connsiteX46-39743" fmla="*/ 1719909 w 2264509"/>
                <a:gd name="connsiteY46-39744" fmla="*/ 6436627 h 7238075"/>
                <a:gd name="connsiteX47-39745" fmla="*/ 1708642 w 2264509"/>
                <a:gd name="connsiteY47-39746" fmla="*/ 6235730 h 7238075"/>
                <a:gd name="connsiteX48-39747" fmla="*/ 1730306 w 2264509"/>
                <a:gd name="connsiteY48-39748" fmla="*/ 5965274 h 7238075"/>
                <a:gd name="connsiteX49-39749" fmla="*/ 1778923 w 2264509"/>
                <a:gd name="connsiteY49-39750" fmla="*/ 5497769 h 7238075"/>
                <a:gd name="connsiteX50-39751" fmla="*/ 1790341 w 2264509"/>
                <a:gd name="connsiteY50-39752" fmla="*/ 5349364 h 7238075"/>
                <a:gd name="connsiteX51-39753" fmla="*/ 1848903 w 2264509"/>
                <a:gd name="connsiteY51-39754" fmla="*/ 5302881 h 7238075"/>
                <a:gd name="connsiteX52-39755" fmla="*/ 1935499 w 2264509"/>
                <a:gd name="connsiteY52-39756" fmla="*/ 5083205 h 7238075"/>
                <a:gd name="connsiteX53-39757" fmla="*/ 1960649 w 2264509"/>
                <a:gd name="connsiteY53-39758" fmla="*/ 4791056 h 7238075"/>
                <a:gd name="connsiteX54-39759" fmla="*/ 1951665 w 2264509"/>
                <a:gd name="connsiteY54-39760" fmla="*/ 4334336 h 7238075"/>
                <a:gd name="connsiteX55-39761" fmla="*/ 1932344 w 2264509"/>
                <a:gd name="connsiteY55-39762" fmla="*/ 3888133 h 7238075"/>
                <a:gd name="connsiteX56-39763" fmla="*/ 2114094 w 2264509"/>
                <a:gd name="connsiteY56-39764" fmla="*/ 3794489 h 7238075"/>
                <a:gd name="connsiteX57-39765" fmla="*/ 1762492 w 2264509"/>
                <a:gd name="connsiteY57-39766" fmla="*/ 2682768 h 7238075"/>
                <a:gd name="connsiteX58-39767" fmla="*/ 2171636 w 2264509"/>
                <a:gd name="connsiteY58-39768" fmla="*/ 2450629 h 7238075"/>
                <a:gd name="connsiteX59-39769" fmla="*/ 2032492 w 2264509"/>
                <a:gd name="connsiteY59-39770" fmla="*/ 1850474 h 7238075"/>
                <a:gd name="connsiteX60-39771" fmla="*/ 1987751 w 2264509"/>
                <a:gd name="connsiteY60-39772" fmla="*/ 1662589 h 7238075"/>
                <a:gd name="connsiteX61-39773" fmla="*/ 1973329 w 2264509"/>
                <a:gd name="connsiteY61-39774" fmla="*/ 1418094 h 7238075"/>
                <a:gd name="connsiteX62-39775" fmla="*/ 1925704 w 2264509"/>
                <a:gd name="connsiteY62-39776" fmla="*/ 1287898 h 7238075"/>
                <a:gd name="connsiteX63-39777" fmla="*/ 1458979 w 2264509"/>
                <a:gd name="connsiteY63-39778" fmla="*/ 1120535 h 7238075"/>
                <a:gd name="connsiteX64-39779" fmla="*/ 1360513 w 2264509"/>
                <a:gd name="connsiteY64-39780" fmla="*/ 1005635 h 7238075"/>
                <a:gd name="connsiteX65-39781" fmla="*/ 1416522 w 2264509"/>
                <a:gd name="connsiteY65-39782" fmla="*/ 807081 h 7238075"/>
                <a:gd name="connsiteX66-39783" fmla="*/ 1484699 w 2264509"/>
                <a:gd name="connsiteY66-39784" fmla="*/ 608469 h 7238075"/>
                <a:gd name="connsiteX67-39785" fmla="*/ 1496208 w 2264509"/>
                <a:gd name="connsiteY67-39786" fmla="*/ 366317 h 7238075"/>
                <a:gd name="connsiteX68-39787" fmla="*/ 1413968 w 2264509"/>
                <a:gd name="connsiteY68-39788" fmla="*/ 146640 h 7238075"/>
                <a:gd name="connsiteX69-39789" fmla="*/ 1100515 w 2264509"/>
                <a:gd name="connsiteY69-39790" fmla="*/ 551 h 7238075"/>
                <a:gd name="connsiteX0-39791" fmla="*/ 1100515 w 2264509"/>
                <a:gd name="connsiteY0-39792" fmla="*/ 551 h 7238075"/>
                <a:gd name="connsiteX1-39793" fmla="*/ 849378 w 2264509"/>
                <a:gd name="connsiteY1-39794" fmla="*/ 118937 h 7238075"/>
                <a:gd name="connsiteX2-39795" fmla="*/ 751515 w 2264509"/>
                <a:gd name="connsiteY2-39796" fmla="*/ 285490 h 7238075"/>
                <a:gd name="connsiteX3-39797" fmla="*/ 756141 w 2264509"/>
                <a:gd name="connsiteY3-39798" fmla="*/ 566071 h 7238075"/>
                <a:gd name="connsiteX4-39799" fmla="*/ 895260 w 2264509"/>
                <a:gd name="connsiteY4-39800" fmla="*/ 882679 h 7238075"/>
                <a:gd name="connsiteX5-39801" fmla="*/ 785588 w 2264509"/>
                <a:gd name="connsiteY5-39802" fmla="*/ 1025825 h 7238075"/>
                <a:gd name="connsiteX6-39803" fmla="*/ 152912 w 2264509"/>
                <a:gd name="connsiteY6-39804" fmla="*/ 1252683 h 7238075"/>
                <a:gd name="connsiteX7-39805" fmla="*/ 8160 w 2264509"/>
                <a:gd name="connsiteY7-39806" fmla="*/ 2283394 h 7238075"/>
                <a:gd name="connsiteX8-39807" fmla="*/ 416233 w 2264509"/>
                <a:gd name="connsiteY8-39808" fmla="*/ 2735641 h 7238075"/>
                <a:gd name="connsiteX9-39809" fmla="*/ 293173 w 2264509"/>
                <a:gd name="connsiteY9-39810" fmla="*/ 3799944 h 7238075"/>
                <a:gd name="connsiteX10-39811" fmla="*/ 428536 w 2264509"/>
                <a:gd name="connsiteY10-39812" fmla="*/ 3969982 h 7238075"/>
                <a:gd name="connsiteX11-39813" fmla="*/ 486017 w 2264509"/>
                <a:gd name="connsiteY11-39814" fmla="*/ 4215017 h 7238075"/>
                <a:gd name="connsiteX12-39815" fmla="*/ 547224 w 2264509"/>
                <a:gd name="connsiteY12-39816" fmla="*/ 4615099 h 7238075"/>
                <a:gd name="connsiteX13-39817" fmla="*/ 555878 w 2264509"/>
                <a:gd name="connsiteY13-39818" fmla="*/ 4779518 h 7238075"/>
                <a:gd name="connsiteX14-39819" fmla="*/ 541964 w 2264509"/>
                <a:gd name="connsiteY14-39820" fmla="*/ 4966441 h 7238075"/>
                <a:gd name="connsiteX15-39821" fmla="*/ 510234 w 2264509"/>
                <a:gd name="connsiteY15-39822" fmla="*/ 5112051 h 7238075"/>
                <a:gd name="connsiteX16-39823" fmla="*/ 434305 w 2264509"/>
                <a:gd name="connsiteY16-39824" fmla="*/ 6139609 h 7238075"/>
                <a:gd name="connsiteX17-39825" fmla="*/ 399690 w 2264509"/>
                <a:gd name="connsiteY17-39826" fmla="*/ 6589898 h 7238075"/>
                <a:gd name="connsiteX18-39827" fmla="*/ 471534 w 2264509"/>
                <a:gd name="connsiteY18-39828" fmla="*/ 6812999 h 7238075"/>
                <a:gd name="connsiteX19-39829" fmla="*/ 418410 w 2264509"/>
                <a:gd name="connsiteY19-39830" fmla="*/ 6968013 h 7238075"/>
                <a:gd name="connsiteX20-39831" fmla="*/ 656806 w 2264509"/>
                <a:gd name="connsiteY20-39832" fmla="*/ 7230086 h 7238075"/>
                <a:gd name="connsiteX21-39833" fmla="*/ 1009561 w 2264509"/>
                <a:gd name="connsiteY21-39834" fmla="*/ 7122486 h 7238075"/>
                <a:gd name="connsiteX22-39835" fmla="*/ 776064 w 2264509"/>
                <a:gd name="connsiteY22-39836" fmla="*/ 6830306 h 7238075"/>
                <a:gd name="connsiteX23-39837" fmla="*/ 804368 w 2264509"/>
                <a:gd name="connsiteY23-39838" fmla="*/ 6565349 h 7238075"/>
                <a:gd name="connsiteX24-39839" fmla="*/ 790216 w 2264509"/>
                <a:gd name="connsiteY24-39840" fmla="*/ 6235730 h 7238075"/>
                <a:gd name="connsiteX25-39841" fmla="*/ 907792 w 2264509"/>
                <a:gd name="connsiteY25-39842" fmla="*/ 5474692 h 7238075"/>
                <a:gd name="connsiteX26-39843" fmla="*/ 957309 w 2264509"/>
                <a:gd name="connsiteY26-39844" fmla="*/ 5365800 h 7238075"/>
                <a:gd name="connsiteX27-39845" fmla="*/ 949796 w 2264509"/>
                <a:gd name="connsiteY27-39846" fmla="*/ 5294498 h 7238075"/>
                <a:gd name="connsiteX28-39847" fmla="*/ 1022842 w 2264509"/>
                <a:gd name="connsiteY28-39848" fmla="*/ 5197505 h 7238075"/>
                <a:gd name="connsiteX29-39849" fmla="*/ 1024856 w 2264509"/>
                <a:gd name="connsiteY29-39850" fmla="*/ 5054630 h 7238075"/>
                <a:gd name="connsiteX30-39851" fmla="*/ 1250022 w 2264509"/>
                <a:gd name="connsiteY30-39852" fmla="*/ 4234537 h 7238075"/>
                <a:gd name="connsiteX31-39853" fmla="*/ 1388027 w 2264509"/>
                <a:gd name="connsiteY31-39854" fmla="*/ 4644157 h 7238075"/>
                <a:gd name="connsiteX32-39855" fmla="*/ 1392304 w 2264509"/>
                <a:gd name="connsiteY32-39856" fmla="*/ 4865602 h 7238075"/>
                <a:gd name="connsiteX33-39857" fmla="*/ 1361716 w 2264509"/>
                <a:gd name="connsiteY33-39858" fmla="*/ 4959440 h 7238075"/>
                <a:gd name="connsiteX34-39859" fmla="*/ 1405585 w 2264509"/>
                <a:gd name="connsiteY34-39860" fmla="*/ 5098769 h 7238075"/>
                <a:gd name="connsiteX35-39861" fmla="*/ 1313490 w 2264509"/>
                <a:gd name="connsiteY35-39862" fmla="*/ 5539804 h 7238075"/>
                <a:gd name="connsiteX36-39863" fmla="*/ 1314512 w 2264509"/>
                <a:gd name="connsiteY36-39864" fmla="*/ 6345824 h 7238075"/>
                <a:gd name="connsiteX37-39865" fmla="*/ 1387677 w 2264509"/>
                <a:gd name="connsiteY37-39866" fmla="*/ 6525837 h 7238075"/>
                <a:gd name="connsiteX38-39867" fmla="*/ 1336897 w 2264509"/>
                <a:gd name="connsiteY38-39868" fmla="*/ 6727274 h 7238075"/>
                <a:gd name="connsiteX39-39869" fmla="*/ 1355075 w 2264509"/>
                <a:gd name="connsiteY39-39870" fmla="*/ 6813600 h 7238075"/>
                <a:gd name="connsiteX40-39871" fmla="*/ 1364871 w 2264509"/>
                <a:gd name="connsiteY40-39872" fmla="*/ 7006384 h 7238075"/>
                <a:gd name="connsiteX41-39873" fmla="*/ 1811645 w 2264509"/>
                <a:gd name="connsiteY41-39874" fmla="*/ 7174679 h 7238075"/>
                <a:gd name="connsiteX42-39875" fmla="*/ 2240298 w 2264509"/>
                <a:gd name="connsiteY42-39876" fmla="*/ 7184685 h 7238075"/>
                <a:gd name="connsiteX43-39877" fmla="*/ 2223142 w 2264509"/>
                <a:gd name="connsiteY43-39878" fmla="*/ 7032346 h 7238075"/>
                <a:gd name="connsiteX44-39879" fmla="*/ 1738539 w 2264509"/>
                <a:gd name="connsiteY44-39880" fmla="*/ 6666009 h 7238075"/>
                <a:gd name="connsiteX45-39881" fmla="*/ 1759422 w 2264509"/>
                <a:gd name="connsiteY45-39882" fmla="*/ 6535632 h 7238075"/>
                <a:gd name="connsiteX46-39883" fmla="*/ 1719909 w 2264509"/>
                <a:gd name="connsiteY46-39884" fmla="*/ 6436627 h 7238075"/>
                <a:gd name="connsiteX47-39885" fmla="*/ 1708642 w 2264509"/>
                <a:gd name="connsiteY47-39886" fmla="*/ 6235730 h 7238075"/>
                <a:gd name="connsiteX48-39887" fmla="*/ 1730306 w 2264509"/>
                <a:gd name="connsiteY48-39888" fmla="*/ 5965274 h 7238075"/>
                <a:gd name="connsiteX49-39889" fmla="*/ 1778923 w 2264509"/>
                <a:gd name="connsiteY49-39890" fmla="*/ 5497769 h 7238075"/>
                <a:gd name="connsiteX50-39891" fmla="*/ 1790341 w 2264509"/>
                <a:gd name="connsiteY50-39892" fmla="*/ 5349364 h 7238075"/>
                <a:gd name="connsiteX51-39893" fmla="*/ 1848903 w 2264509"/>
                <a:gd name="connsiteY51-39894" fmla="*/ 5302881 h 7238075"/>
                <a:gd name="connsiteX52-39895" fmla="*/ 1935499 w 2264509"/>
                <a:gd name="connsiteY52-39896" fmla="*/ 5083205 h 7238075"/>
                <a:gd name="connsiteX53-39897" fmla="*/ 1960649 w 2264509"/>
                <a:gd name="connsiteY53-39898" fmla="*/ 4791056 h 7238075"/>
                <a:gd name="connsiteX54-39899" fmla="*/ 1951665 w 2264509"/>
                <a:gd name="connsiteY54-39900" fmla="*/ 4334336 h 7238075"/>
                <a:gd name="connsiteX55-39901" fmla="*/ 1932344 w 2264509"/>
                <a:gd name="connsiteY55-39902" fmla="*/ 3888133 h 7238075"/>
                <a:gd name="connsiteX56-39903" fmla="*/ 2114094 w 2264509"/>
                <a:gd name="connsiteY56-39904" fmla="*/ 3794489 h 7238075"/>
                <a:gd name="connsiteX57-39905" fmla="*/ 1762492 w 2264509"/>
                <a:gd name="connsiteY57-39906" fmla="*/ 2682768 h 7238075"/>
                <a:gd name="connsiteX58-39907" fmla="*/ 2171636 w 2264509"/>
                <a:gd name="connsiteY58-39908" fmla="*/ 2450629 h 7238075"/>
                <a:gd name="connsiteX59-39909" fmla="*/ 2032492 w 2264509"/>
                <a:gd name="connsiteY59-39910" fmla="*/ 1850474 h 7238075"/>
                <a:gd name="connsiteX60-39911" fmla="*/ 1987751 w 2264509"/>
                <a:gd name="connsiteY60-39912" fmla="*/ 1662589 h 7238075"/>
                <a:gd name="connsiteX61-39913" fmla="*/ 1973329 w 2264509"/>
                <a:gd name="connsiteY61-39914" fmla="*/ 1418094 h 7238075"/>
                <a:gd name="connsiteX62-39915" fmla="*/ 1925704 w 2264509"/>
                <a:gd name="connsiteY62-39916" fmla="*/ 1287898 h 7238075"/>
                <a:gd name="connsiteX63-39917" fmla="*/ 1458979 w 2264509"/>
                <a:gd name="connsiteY63-39918" fmla="*/ 1120535 h 7238075"/>
                <a:gd name="connsiteX64-39919" fmla="*/ 1360513 w 2264509"/>
                <a:gd name="connsiteY64-39920" fmla="*/ 1005635 h 7238075"/>
                <a:gd name="connsiteX65-39921" fmla="*/ 1416522 w 2264509"/>
                <a:gd name="connsiteY65-39922" fmla="*/ 807081 h 7238075"/>
                <a:gd name="connsiteX66-39923" fmla="*/ 1484699 w 2264509"/>
                <a:gd name="connsiteY66-39924" fmla="*/ 608469 h 7238075"/>
                <a:gd name="connsiteX67-39925" fmla="*/ 1496208 w 2264509"/>
                <a:gd name="connsiteY67-39926" fmla="*/ 366317 h 7238075"/>
                <a:gd name="connsiteX68-39927" fmla="*/ 1413968 w 2264509"/>
                <a:gd name="connsiteY68-39928" fmla="*/ 146640 h 7238075"/>
                <a:gd name="connsiteX69-39929" fmla="*/ 1100515 w 2264509"/>
                <a:gd name="connsiteY69-39930" fmla="*/ 551 h 7238075"/>
                <a:gd name="connsiteX0-39931" fmla="*/ 1100515 w 2264509"/>
                <a:gd name="connsiteY0-39932" fmla="*/ 551 h 7238075"/>
                <a:gd name="connsiteX1-39933" fmla="*/ 849378 w 2264509"/>
                <a:gd name="connsiteY1-39934" fmla="*/ 118937 h 7238075"/>
                <a:gd name="connsiteX2-39935" fmla="*/ 751515 w 2264509"/>
                <a:gd name="connsiteY2-39936" fmla="*/ 285490 h 7238075"/>
                <a:gd name="connsiteX3-39937" fmla="*/ 756141 w 2264509"/>
                <a:gd name="connsiteY3-39938" fmla="*/ 566071 h 7238075"/>
                <a:gd name="connsiteX4-39939" fmla="*/ 895260 w 2264509"/>
                <a:gd name="connsiteY4-39940" fmla="*/ 882679 h 7238075"/>
                <a:gd name="connsiteX5-39941" fmla="*/ 785588 w 2264509"/>
                <a:gd name="connsiteY5-39942" fmla="*/ 1025825 h 7238075"/>
                <a:gd name="connsiteX6-39943" fmla="*/ 152912 w 2264509"/>
                <a:gd name="connsiteY6-39944" fmla="*/ 1252683 h 7238075"/>
                <a:gd name="connsiteX7-39945" fmla="*/ 8160 w 2264509"/>
                <a:gd name="connsiteY7-39946" fmla="*/ 2283394 h 7238075"/>
                <a:gd name="connsiteX8-39947" fmla="*/ 416233 w 2264509"/>
                <a:gd name="connsiteY8-39948" fmla="*/ 2735641 h 7238075"/>
                <a:gd name="connsiteX9-39949" fmla="*/ 293173 w 2264509"/>
                <a:gd name="connsiteY9-39950" fmla="*/ 3799944 h 7238075"/>
                <a:gd name="connsiteX10-39951" fmla="*/ 428536 w 2264509"/>
                <a:gd name="connsiteY10-39952" fmla="*/ 3969982 h 7238075"/>
                <a:gd name="connsiteX11-39953" fmla="*/ 486017 w 2264509"/>
                <a:gd name="connsiteY11-39954" fmla="*/ 4215017 h 7238075"/>
                <a:gd name="connsiteX12-39955" fmla="*/ 547224 w 2264509"/>
                <a:gd name="connsiteY12-39956" fmla="*/ 4615099 h 7238075"/>
                <a:gd name="connsiteX13-39957" fmla="*/ 555878 w 2264509"/>
                <a:gd name="connsiteY13-39958" fmla="*/ 4779518 h 7238075"/>
                <a:gd name="connsiteX14-39959" fmla="*/ 541964 w 2264509"/>
                <a:gd name="connsiteY14-39960" fmla="*/ 4966441 h 7238075"/>
                <a:gd name="connsiteX15-39961" fmla="*/ 510234 w 2264509"/>
                <a:gd name="connsiteY15-39962" fmla="*/ 5112051 h 7238075"/>
                <a:gd name="connsiteX16-39963" fmla="*/ 434305 w 2264509"/>
                <a:gd name="connsiteY16-39964" fmla="*/ 6139609 h 7238075"/>
                <a:gd name="connsiteX17-39965" fmla="*/ 399690 w 2264509"/>
                <a:gd name="connsiteY17-39966" fmla="*/ 6589898 h 7238075"/>
                <a:gd name="connsiteX18-39967" fmla="*/ 471534 w 2264509"/>
                <a:gd name="connsiteY18-39968" fmla="*/ 6812999 h 7238075"/>
                <a:gd name="connsiteX19-39969" fmla="*/ 418410 w 2264509"/>
                <a:gd name="connsiteY19-39970" fmla="*/ 6968013 h 7238075"/>
                <a:gd name="connsiteX20-39971" fmla="*/ 656806 w 2264509"/>
                <a:gd name="connsiteY20-39972" fmla="*/ 7230086 h 7238075"/>
                <a:gd name="connsiteX21-39973" fmla="*/ 1009561 w 2264509"/>
                <a:gd name="connsiteY21-39974" fmla="*/ 7122486 h 7238075"/>
                <a:gd name="connsiteX22-39975" fmla="*/ 776064 w 2264509"/>
                <a:gd name="connsiteY22-39976" fmla="*/ 6830306 h 7238075"/>
                <a:gd name="connsiteX23-39977" fmla="*/ 804368 w 2264509"/>
                <a:gd name="connsiteY23-39978" fmla="*/ 6565349 h 7238075"/>
                <a:gd name="connsiteX24-39979" fmla="*/ 790216 w 2264509"/>
                <a:gd name="connsiteY24-39980" fmla="*/ 6235730 h 7238075"/>
                <a:gd name="connsiteX25-39981" fmla="*/ 907792 w 2264509"/>
                <a:gd name="connsiteY25-39982" fmla="*/ 5474692 h 7238075"/>
                <a:gd name="connsiteX26-39983" fmla="*/ 957309 w 2264509"/>
                <a:gd name="connsiteY26-39984" fmla="*/ 5365800 h 7238075"/>
                <a:gd name="connsiteX27-39985" fmla="*/ 949796 w 2264509"/>
                <a:gd name="connsiteY27-39986" fmla="*/ 5294498 h 7238075"/>
                <a:gd name="connsiteX28-39987" fmla="*/ 1022842 w 2264509"/>
                <a:gd name="connsiteY28-39988" fmla="*/ 5197505 h 7238075"/>
                <a:gd name="connsiteX29-39989" fmla="*/ 1024856 w 2264509"/>
                <a:gd name="connsiteY29-39990" fmla="*/ 5054630 h 7238075"/>
                <a:gd name="connsiteX30-39991" fmla="*/ 1250022 w 2264509"/>
                <a:gd name="connsiteY30-39992" fmla="*/ 4234537 h 7238075"/>
                <a:gd name="connsiteX31-39993" fmla="*/ 1388027 w 2264509"/>
                <a:gd name="connsiteY31-39994" fmla="*/ 4644157 h 7238075"/>
                <a:gd name="connsiteX32-39995" fmla="*/ 1392304 w 2264509"/>
                <a:gd name="connsiteY32-39996" fmla="*/ 4865602 h 7238075"/>
                <a:gd name="connsiteX33-39997" fmla="*/ 1361716 w 2264509"/>
                <a:gd name="connsiteY33-39998" fmla="*/ 4959440 h 7238075"/>
                <a:gd name="connsiteX34-39999" fmla="*/ 1405585 w 2264509"/>
                <a:gd name="connsiteY34-40000" fmla="*/ 5098769 h 7238075"/>
                <a:gd name="connsiteX35-40001" fmla="*/ 1313490 w 2264509"/>
                <a:gd name="connsiteY35-40002" fmla="*/ 5539804 h 7238075"/>
                <a:gd name="connsiteX36-40003" fmla="*/ 1314512 w 2264509"/>
                <a:gd name="connsiteY36-40004" fmla="*/ 6345824 h 7238075"/>
                <a:gd name="connsiteX37-40005" fmla="*/ 1387677 w 2264509"/>
                <a:gd name="connsiteY37-40006" fmla="*/ 6525837 h 7238075"/>
                <a:gd name="connsiteX38-40007" fmla="*/ 1336897 w 2264509"/>
                <a:gd name="connsiteY38-40008" fmla="*/ 6727274 h 7238075"/>
                <a:gd name="connsiteX39-40009" fmla="*/ 1355075 w 2264509"/>
                <a:gd name="connsiteY39-40010" fmla="*/ 6813600 h 7238075"/>
                <a:gd name="connsiteX40-40011" fmla="*/ 1364871 w 2264509"/>
                <a:gd name="connsiteY40-40012" fmla="*/ 7006384 h 7238075"/>
                <a:gd name="connsiteX41-40013" fmla="*/ 1811645 w 2264509"/>
                <a:gd name="connsiteY41-40014" fmla="*/ 7174679 h 7238075"/>
                <a:gd name="connsiteX42-40015" fmla="*/ 2240298 w 2264509"/>
                <a:gd name="connsiteY42-40016" fmla="*/ 7184685 h 7238075"/>
                <a:gd name="connsiteX43-40017" fmla="*/ 2223142 w 2264509"/>
                <a:gd name="connsiteY43-40018" fmla="*/ 7032346 h 7238075"/>
                <a:gd name="connsiteX44-40019" fmla="*/ 1738539 w 2264509"/>
                <a:gd name="connsiteY44-40020" fmla="*/ 6666009 h 7238075"/>
                <a:gd name="connsiteX45-40021" fmla="*/ 1759422 w 2264509"/>
                <a:gd name="connsiteY45-40022" fmla="*/ 6535632 h 7238075"/>
                <a:gd name="connsiteX46-40023" fmla="*/ 1719909 w 2264509"/>
                <a:gd name="connsiteY46-40024" fmla="*/ 6436627 h 7238075"/>
                <a:gd name="connsiteX47-40025" fmla="*/ 1708642 w 2264509"/>
                <a:gd name="connsiteY47-40026" fmla="*/ 6235730 h 7238075"/>
                <a:gd name="connsiteX48-40027" fmla="*/ 1730306 w 2264509"/>
                <a:gd name="connsiteY48-40028" fmla="*/ 5965274 h 7238075"/>
                <a:gd name="connsiteX49-40029" fmla="*/ 1778923 w 2264509"/>
                <a:gd name="connsiteY49-40030" fmla="*/ 5497769 h 7238075"/>
                <a:gd name="connsiteX50-40031" fmla="*/ 1790341 w 2264509"/>
                <a:gd name="connsiteY50-40032" fmla="*/ 5349364 h 7238075"/>
                <a:gd name="connsiteX51-40033" fmla="*/ 1848903 w 2264509"/>
                <a:gd name="connsiteY51-40034" fmla="*/ 5302881 h 7238075"/>
                <a:gd name="connsiteX52-40035" fmla="*/ 1935499 w 2264509"/>
                <a:gd name="connsiteY52-40036" fmla="*/ 5083205 h 7238075"/>
                <a:gd name="connsiteX53-40037" fmla="*/ 1960649 w 2264509"/>
                <a:gd name="connsiteY53-40038" fmla="*/ 4791056 h 7238075"/>
                <a:gd name="connsiteX54-40039" fmla="*/ 1951665 w 2264509"/>
                <a:gd name="connsiteY54-40040" fmla="*/ 4334336 h 7238075"/>
                <a:gd name="connsiteX55-40041" fmla="*/ 1932344 w 2264509"/>
                <a:gd name="connsiteY55-40042" fmla="*/ 3888133 h 7238075"/>
                <a:gd name="connsiteX56-40043" fmla="*/ 2114094 w 2264509"/>
                <a:gd name="connsiteY56-40044" fmla="*/ 3794489 h 7238075"/>
                <a:gd name="connsiteX57-40045" fmla="*/ 1762492 w 2264509"/>
                <a:gd name="connsiteY57-40046" fmla="*/ 2682768 h 7238075"/>
                <a:gd name="connsiteX58-40047" fmla="*/ 2171636 w 2264509"/>
                <a:gd name="connsiteY58-40048" fmla="*/ 2450629 h 7238075"/>
                <a:gd name="connsiteX59-40049" fmla="*/ 2032492 w 2264509"/>
                <a:gd name="connsiteY59-40050" fmla="*/ 1850474 h 7238075"/>
                <a:gd name="connsiteX60-40051" fmla="*/ 1987751 w 2264509"/>
                <a:gd name="connsiteY60-40052" fmla="*/ 1662589 h 7238075"/>
                <a:gd name="connsiteX61-40053" fmla="*/ 1973329 w 2264509"/>
                <a:gd name="connsiteY61-40054" fmla="*/ 1418094 h 7238075"/>
                <a:gd name="connsiteX62-40055" fmla="*/ 1925704 w 2264509"/>
                <a:gd name="connsiteY62-40056" fmla="*/ 1287898 h 7238075"/>
                <a:gd name="connsiteX63-40057" fmla="*/ 1458979 w 2264509"/>
                <a:gd name="connsiteY63-40058" fmla="*/ 1120535 h 7238075"/>
                <a:gd name="connsiteX64-40059" fmla="*/ 1360513 w 2264509"/>
                <a:gd name="connsiteY64-40060" fmla="*/ 1005635 h 7238075"/>
                <a:gd name="connsiteX65-40061" fmla="*/ 1416522 w 2264509"/>
                <a:gd name="connsiteY65-40062" fmla="*/ 807081 h 7238075"/>
                <a:gd name="connsiteX66-40063" fmla="*/ 1484699 w 2264509"/>
                <a:gd name="connsiteY66-40064" fmla="*/ 608469 h 7238075"/>
                <a:gd name="connsiteX67-40065" fmla="*/ 1496208 w 2264509"/>
                <a:gd name="connsiteY67-40066" fmla="*/ 366317 h 7238075"/>
                <a:gd name="connsiteX68-40067" fmla="*/ 1413968 w 2264509"/>
                <a:gd name="connsiteY68-40068" fmla="*/ 146640 h 7238075"/>
                <a:gd name="connsiteX69-40069" fmla="*/ 1100515 w 2264509"/>
                <a:gd name="connsiteY69-40070" fmla="*/ 551 h 7238075"/>
                <a:gd name="connsiteX0-40071" fmla="*/ 1100515 w 2264509"/>
                <a:gd name="connsiteY0-40072" fmla="*/ 551 h 7238075"/>
                <a:gd name="connsiteX1-40073" fmla="*/ 849378 w 2264509"/>
                <a:gd name="connsiteY1-40074" fmla="*/ 118937 h 7238075"/>
                <a:gd name="connsiteX2-40075" fmla="*/ 751515 w 2264509"/>
                <a:gd name="connsiteY2-40076" fmla="*/ 285490 h 7238075"/>
                <a:gd name="connsiteX3-40077" fmla="*/ 756141 w 2264509"/>
                <a:gd name="connsiteY3-40078" fmla="*/ 566071 h 7238075"/>
                <a:gd name="connsiteX4-40079" fmla="*/ 895260 w 2264509"/>
                <a:gd name="connsiteY4-40080" fmla="*/ 882679 h 7238075"/>
                <a:gd name="connsiteX5-40081" fmla="*/ 785588 w 2264509"/>
                <a:gd name="connsiteY5-40082" fmla="*/ 1025825 h 7238075"/>
                <a:gd name="connsiteX6-40083" fmla="*/ 152912 w 2264509"/>
                <a:gd name="connsiteY6-40084" fmla="*/ 1252683 h 7238075"/>
                <a:gd name="connsiteX7-40085" fmla="*/ 8160 w 2264509"/>
                <a:gd name="connsiteY7-40086" fmla="*/ 2283394 h 7238075"/>
                <a:gd name="connsiteX8-40087" fmla="*/ 416233 w 2264509"/>
                <a:gd name="connsiteY8-40088" fmla="*/ 2735641 h 7238075"/>
                <a:gd name="connsiteX9-40089" fmla="*/ 293173 w 2264509"/>
                <a:gd name="connsiteY9-40090" fmla="*/ 3799944 h 7238075"/>
                <a:gd name="connsiteX10-40091" fmla="*/ 428536 w 2264509"/>
                <a:gd name="connsiteY10-40092" fmla="*/ 3969982 h 7238075"/>
                <a:gd name="connsiteX11-40093" fmla="*/ 486017 w 2264509"/>
                <a:gd name="connsiteY11-40094" fmla="*/ 4215017 h 7238075"/>
                <a:gd name="connsiteX12-40095" fmla="*/ 547224 w 2264509"/>
                <a:gd name="connsiteY12-40096" fmla="*/ 4615099 h 7238075"/>
                <a:gd name="connsiteX13-40097" fmla="*/ 555878 w 2264509"/>
                <a:gd name="connsiteY13-40098" fmla="*/ 4779518 h 7238075"/>
                <a:gd name="connsiteX14-40099" fmla="*/ 541964 w 2264509"/>
                <a:gd name="connsiteY14-40100" fmla="*/ 4966441 h 7238075"/>
                <a:gd name="connsiteX15-40101" fmla="*/ 510234 w 2264509"/>
                <a:gd name="connsiteY15-40102" fmla="*/ 5112051 h 7238075"/>
                <a:gd name="connsiteX16-40103" fmla="*/ 434305 w 2264509"/>
                <a:gd name="connsiteY16-40104" fmla="*/ 6139609 h 7238075"/>
                <a:gd name="connsiteX17-40105" fmla="*/ 399690 w 2264509"/>
                <a:gd name="connsiteY17-40106" fmla="*/ 6589898 h 7238075"/>
                <a:gd name="connsiteX18-40107" fmla="*/ 471534 w 2264509"/>
                <a:gd name="connsiteY18-40108" fmla="*/ 6812999 h 7238075"/>
                <a:gd name="connsiteX19-40109" fmla="*/ 418410 w 2264509"/>
                <a:gd name="connsiteY19-40110" fmla="*/ 6968013 h 7238075"/>
                <a:gd name="connsiteX20-40111" fmla="*/ 656806 w 2264509"/>
                <a:gd name="connsiteY20-40112" fmla="*/ 7230086 h 7238075"/>
                <a:gd name="connsiteX21-40113" fmla="*/ 1009561 w 2264509"/>
                <a:gd name="connsiteY21-40114" fmla="*/ 7122486 h 7238075"/>
                <a:gd name="connsiteX22-40115" fmla="*/ 776064 w 2264509"/>
                <a:gd name="connsiteY22-40116" fmla="*/ 6830306 h 7238075"/>
                <a:gd name="connsiteX23-40117" fmla="*/ 804368 w 2264509"/>
                <a:gd name="connsiteY23-40118" fmla="*/ 6565349 h 7238075"/>
                <a:gd name="connsiteX24-40119" fmla="*/ 790216 w 2264509"/>
                <a:gd name="connsiteY24-40120" fmla="*/ 6235730 h 7238075"/>
                <a:gd name="connsiteX25-40121" fmla="*/ 907792 w 2264509"/>
                <a:gd name="connsiteY25-40122" fmla="*/ 5474692 h 7238075"/>
                <a:gd name="connsiteX26-40123" fmla="*/ 957309 w 2264509"/>
                <a:gd name="connsiteY26-40124" fmla="*/ 5365800 h 7238075"/>
                <a:gd name="connsiteX27-40125" fmla="*/ 949796 w 2264509"/>
                <a:gd name="connsiteY27-40126" fmla="*/ 5294498 h 7238075"/>
                <a:gd name="connsiteX28-40127" fmla="*/ 1022842 w 2264509"/>
                <a:gd name="connsiteY28-40128" fmla="*/ 5197505 h 7238075"/>
                <a:gd name="connsiteX29-40129" fmla="*/ 1024856 w 2264509"/>
                <a:gd name="connsiteY29-40130" fmla="*/ 5054630 h 7238075"/>
                <a:gd name="connsiteX30-40131" fmla="*/ 1250022 w 2264509"/>
                <a:gd name="connsiteY30-40132" fmla="*/ 4234537 h 7238075"/>
                <a:gd name="connsiteX31-40133" fmla="*/ 1388027 w 2264509"/>
                <a:gd name="connsiteY31-40134" fmla="*/ 4644157 h 7238075"/>
                <a:gd name="connsiteX32-40135" fmla="*/ 1392304 w 2264509"/>
                <a:gd name="connsiteY32-40136" fmla="*/ 4865602 h 7238075"/>
                <a:gd name="connsiteX33-40137" fmla="*/ 1361716 w 2264509"/>
                <a:gd name="connsiteY33-40138" fmla="*/ 4959440 h 7238075"/>
                <a:gd name="connsiteX34-40139" fmla="*/ 1405585 w 2264509"/>
                <a:gd name="connsiteY34-40140" fmla="*/ 5098769 h 7238075"/>
                <a:gd name="connsiteX35-40141" fmla="*/ 1313490 w 2264509"/>
                <a:gd name="connsiteY35-40142" fmla="*/ 5539804 h 7238075"/>
                <a:gd name="connsiteX36-40143" fmla="*/ 1314512 w 2264509"/>
                <a:gd name="connsiteY36-40144" fmla="*/ 6345824 h 7238075"/>
                <a:gd name="connsiteX37-40145" fmla="*/ 1387677 w 2264509"/>
                <a:gd name="connsiteY37-40146" fmla="*/ 6525837 h 7238075"/>
                <a:gd name="connsiteX38-40147" fmla="*/ 1336897 w 2264509"/>
                <a:gd name="connsiteY38-40148" fmla="*/ 6727274 h 7238075"/>
                <a:gd name="connsiteX39-40149" fmla="*/ 1355075 w 2264509"/>
                <a:gd name="connsiteY39-40150" fmla="*/ 6813600 h 7238075"/>
                <a:gd name="connsiteX40-40151" fmla="*/ 1364871 w 2264509"/>
                <a:gd name="connsiteY40-40152" fmla="*/ 7006384 h 7238075"/>
                <a:gd name="connsiteX41-40153" fmla="*/ 1811645 w 2264509"/>
                <a:gd name="connsiteY41-40154" fmla="*/ 7174679 h 7238075"/>
                <a:gd name="connsiteX42-40155" fmla="*/ 2240298 w 2264509"/>
                <a:gd name="connsiteY42-40156" fmla="*/ 7184685 h 7238075"/>
                <a:gd name="connsiteX43-40157" fmla="*/ 2223142 w 2264509"/>
                <a:gd name="connsiteY43-40158" fmla="*/ 7032346 h 7238075"/>
                <a:gd name="connsiteX44-40159" fmla="*/ 1738539 w 2264509"/>
                <a:gd name="connsiteY44-40160" fmla="*/ 6666009 h 7238075"/>
                <a:gd name="connsiteX45-40161" fmla="*/ 1759422 w 2264509"/>
                <a:gd name="connsiteY45-40162" fmla="*/ 6535632 h 7238075"/>
                <a:gd name="connsiteX46-40163" fmla="*/ 1719909 w 2264509"/>
                <a:gd name="connsiteY46-40164" fmla="*/ 6436627 h 7238075"/>
                <a:gd name="connsiteX47-40165" fmla="*/ 1708642 w 2264509"/>
                <a:gd name="connsiteY47-40166" fmla="*/ 6235730 h 7238075"/>
                <a:gd name="connsiteX48-40167" fmla="*/ 1730306 w 2264509"/>
                <a:gd name="connsiteY48-40168" fmla="*/ 5965274 h 7238075"/>
                <a:gd name="connsiteX49-40169" fmla="*/ 1778923 w 2264509"/>
                <a:gd name="connsiteY49-40170" fmla="*/ 5497769 h 7238075"/>
                <a:gd name="connsiteX50-40171" fmla="*/ 1790341 w 2264509"/>
                <a:gd name="connsiteY50-40172" fmla="*/ 5349364 h 7238075"/>
                <a:gd name="connsiteX51-40173" fmla="*/ 1848903 w 2264509"/>
                <a:gd name="connsiteY51-40174" fmla="*/ 5302881 h 7238075"/>
                <a:gd name="connsiteX52-40175" fmla="*/ 1935499 w 2264509"/>
                <a:gd name="connsiteY52-40176" fmla="*/ 5083205 h 7238075"/>
                <a:gd name="connsiteX53-40177" fmla="*/ 1960649 w 2264509"/>
                <a:gd name="connsiteY53-40178" fmla="*/ 4791056 h 7238075"/>
                <a:gd name="connsiteX54-40179" fmla="*/ 1951665 w 2264509"/>
                <a:gd name="connsiteY54-40180" fmla="*/ 4334336 h 7238075"/>
                <a:gd name="connsiteX55-40181" fmla="*/ 1932344 w 2264509"/>
                <a:gd name="connsiteY55-40182" fmla="*/ 3888133 h 7238075"/>
                <a:gd name="connsiteX56-40183" fmla="*/ 2114094 w 2264509"/>
                <a:gd name="connsiteY56-40184" fmla="*/ 3794489 h 7238075"/>
                <a:gd name="connsiteX57-40185" fmla="*/ 1762492 w 2264509"/>
                <a:gd name="connsiteY57-40186" fmla="*/ 2682768 h 7238075"/>
                <a:gd name="connsiteX58-40187" fmla="*/ 2171636 w 2264509"/>
                <a:gd name="connsiteY58-40188" fmla="*/ 2450629 h 7238075"/>
                <a:gd name="connsiteX59-40189" fmla="*/ 2032492 w 2264509"/>
                <a:gd name="connsiteY59-40190" fmla="*/ 1850474 h 7238075"/>
                <a:gd name="connsiteX60-40191" fmla="*/ 1987751 w 2264509"/>
                <a:gd name="connsiteY60-40192" fmla="*/ 1662589 h 7238075"/>
                <a:gd name="connsiteX61-40193" fmla="*/ 1973329 w 2264509"/>
                <a:gd name="connsiteY61-40194" fmla="*/ 1418094 h 7238075"/>
                <a:gd name="connsiteX62-40195" fmla="*/ 1925704 w 2264509"/>
                <a:gd name="connsiteY62-40196" fmla="*/ 1287898 h 7238075"/>
                <a:gd name="connsiteX63-40197" fmla="*/ 1458979 w 2264509"/>
                <a:gd name="connsiteY63-40198" fmla="*/ 1120535 h 7238075"/>
                <a:gd name="connsiteX64-40199" fmla="*/ 1360513 w 2264509"/>
                <a:gd name="connsiteY64-40200" fmla="*/ 1005635 h 7238075"/>
                <a:gd name="connsiteX65-40201" fmla="*/ 1416522 w 2264509"/>
                <a:gd name="connsiteY65-40202" fmla="*/ 807081 h 7238075"/>
                <a:gd name="connsiteX66-40203" fmla="*/ 1484699 w 2264509"/>
                <a:gd name="connsiteY66-40204" fmla="*/ 608469 h 7238075"/>
                <a:gd name="connsiteX67-40205" fmla="*/ 1496208 w 2264509"/>
                <a:gd name="connsiteY67-40206" fmla="*/ 366317 h 7238075"/>
                <a:gd name="connsiteX68-40207" fmla="*/ 1413968 w 2264509"/>
                <a:gd name="connsiteY68-40208" fmla="*/ 146640 h 7238075"/>
                <a:gd name="connsiteX69-40209" fmla="*/ 1100515 w 2264509"/>
                <a:gd name="connsiteY69-40210" fmla="*/ 551 h 7238075"/>
                <a:gd name="connsiteX0-40211" fmla="*/ 1100515 w 2264509"/>
                <a:gd name="connsiteY0-40212" fmla="*/ 551 h 7238075"/>
                <a:gd name="connsiteX1-40213" fmla="*/ 849378 w 2264509"/>
                <a:gd name="connsiteY1-40214" fmla="*/ 118937 h 7238075"/>
                <a:gd name="connsiteX2-40215" fmla="*/ 751515 w 2264509"/>
                <a:gd name="connsiteY2-40216" fmla="*/ 285490 h 7238075"/>
                <a:gd name="connsiteX3-40217" fmla="*/ 756141 w 2264509"/>
                <a:gd name="connsiteY3-40218" fmla="*/ 566071 h 7238075"/>
                <a:gd name="connsiteX4-40219" fmla="*/ 895260 w 2264509"/>
                <a:gd name="connsiteY4-40220" fmla="*/ 882679 h 7238075"/>
                <a:gd name="connsiteX5-40221" fmla="*/ 785588 w 2264509"/>
                <a:gd name="connsiteY5-40222" fmla="*/ 1025825 h 7238075"/>
                <a:gd name="connsiteX6-40223" fmla="*/ 152912 w 2264509"/>
                <a:gd name="connsiteY6-40224" fmla="*/ 1252683 h 7238075"/>
                <a:gd name="connsiteX7-40225" fmla="*/ 8160 w 2264509"/>
                <a:gd name="connsiteY7-40226" fmla="*/ 2283394 h 7238075"/>
                <a:gd name="connsiteX8-40227" fmla="*/ 416233 w 2264509"/>
                <a:gd name="connsiteY8-40228" fmla="*/ 2735641 h 7238075"/>
                <a:gd name="connsiteX9-40229" fmla="*/ 293173 w 2264509"/>
                <a:gd name="connsiteY9-40230" fmla="*/ 3799944 h 7238075"/>
                <a:gd name="connsiteX10-40231" fmla="*/ 428536 w 2264509"/>
                <a:gd name="connsiteY10-40232" fmla="*/ 3969982 h 7238075"/>
                <a:gd name="connsiteX11-40233" fmla="*/ 486017 w 2264509"/>
                <a:gd name="connsiteY11-40234" fmla="*/ 4215017 h 7238075"/>
                <a:gd name="connsiteX12-40235" fmla="*/ 547224 w 2264509"/>
                <a:gd name="connsiteY12-40236" fmla="*/ 4615099 h 7238075"/>
                <a:gd name="connsiteX13-40237" fmla="*/ 555878 w 2264509"/>
                <a:gd name="connsiteY13-40238" fmla="*/ 4779518 h 7238075"/>
                <a:gd name="connsiteX14-40239" fmla="*/ 541964 w 2264509"/>
                <a:gd name="connsiteY14-40240" fmla="*/ 4966441 h 7238075"/>
                <a:gd name="connsiteX15-40241" fmla="*/ 510234 w 2264509"/>
                <a:gd name="connsiteY15-40242" fmla="*/ 5112051 h 7238075"/>
                <a:gd name="connsiteX16-40243" fmla="*/ 434305 w 2264509"/>
                <a:gd name="connsiteY16-40244" fmla="*/ 6139609 h 7238075"/>
                <a:gd name="connsiteX17-40245" fmla="*/ 399690 w 2264509"/>
                <a:gd name="connsiteY17-40246" fmla="*/ 6589898 h 7238075"/>
                <a:gd name="connsiteX18-40247" fmla="*/ 471534 w 2264509"/>
                <a:gd name="connsiteY18-40248" fmla="*/ 6812999 h 7238075"/>
                <a:gd name="connsiteX19-40249" fmla="*/ 418410 w 2264509"/>
                <a:gd name="connsiteY19-40250" fmla="*/ 6968013 h 7238075"/>
                <a:gd name="connsiteX20-40251" fmla="*/ 656806 w 2264509"/>
                <a:gd name="connsiteY20-40252" fmla="*/ 7230086 h 7238075"/>
                <a:gd name="connsiteX21-40253" fmla="*/ 1009561 w 2264509"/>
                <a:gd name="connsiteY21-40254" fmla="*/ 7122486 h 7238075"/>
                <a:gd name="connsiteX22-40255" fmla="*/ 776064 w 2264509"/>
                <a:gd name="connsiteY22-40256" fmla="*/ 6830306 h 7238075"/>
                <a:gd name="connsiteX23-40257" fmla="*/ 804368 w 2264509"/>
                <a:gd name="connsiteY23-40258" fmla="*/ 6565349 h 7238075"/>
                <a:gd name="connsiteX24-40259" fmla="*/ 790216 w 2264509"/>
                <a:gd name="connsiteY24-40260" fmla="*/ 6235730 h 7238075"/>
                <a:gd name="connsiteX25-40261" fmla="*/ 907792 w 2264509"/>
                <a:gd name="connsiteY25-40262" fmla="*/ 5474692 h 7238075"/>
                <a:gd name="connsiteX26-40263" fmla="*/ 957309 w 2264509"/>
                <a:gd name="connsiteY26-40264" fmla="*/ 5365800 h 7238075"/>
                <a:gd name="connsiteX27-40265" fmla="*/ 949796 w 2264509"/>
                <a:gd name="connsiteY27-40266" fmla="*/ 5294498 h 7238075"/>
                <a:gd name="connsiteX28-40267" fmla="*/ 1022842 w 2264509"/>
                <a:gd name="connsiteY28-40268" fmla="*/ 5197505 h 7238075"/>
                <a:gd name="connsiteX29-40269" fmla="*/ 1024856 w 2264509"/>
                <a:gd name="connsiteY29-40270" fmla="*/ 5054630 h 7238075"/>
                <a:gd name="connsiteX30-40271" fmla="*/ 1250022 w 2264509"/>
                <a:gd name="connsiteY30-40272" fmla="*/ 4234537 h 7238075"/>
                <a:gd name="connsiteX31-40273" fmla="*/ 1388027 w 2264509"/>
                <a:gd name="connsiteY31-40274" fmla="*/ 4644157 h 7238075"/>
                <a:gd name="connsiteX32-40275" fmla="*/ 1392304 w 2264509"/>
                <a:gd name="connsiteY32-40276" fmla="*/ 4865602 h 7238075"/>
                <a:gd name="connsiteX33-40277" fmla="*/ 1361716 w 2264509"/>
                <a:gd name="connsiteY33-40278" fmla="*/ 4959440 h 7238075"/>
                <a:gd name="connsiteX34-40279" fmla="*/ 1405585 w 2264509"/>
                <a:gd name="connsiteY34-40280" fmla="*/ 5098769 h 7238075"/>
                <a:gd name="connsiteX35-40281" fmla="*/ 1313490 w 2264509"/>
                <a:gd name="connsiteY35-40282" fmla="*/ 5539804 h 7238075"/>
                <a:gd name="connsiteX36-40283" fmla="*/ 1314512 w 2264509"/>
                <a:gd name="connsiteY36-40284" fmla="*/ 6345824 h 7238075"/>
                <a:gd name="connsiteX37-40285" fmla="*/ 1387677 w 2264509"/>
                <a:gd name="connsiteY37-40286" fmla="*/ 6525837 h 7238075"/>
                <a:gd name="connsiteX38-40287" fmla="*/ 1336897 w 2264509"/>
                <a:gd name="connsiteY38-40288" fmla="*/ 6727274 h 7238075"/>
                <a:gd name="connsiteX39-40289" fmla="*/ 1355075 w 2264509"/>
                <a:gd name="connsiteY39-40290" fmla="*/ 6813600 h 7238075"/>
                <a:gd name="connsiteX40-40291" fmla="*/ 1364871 w 2264509"/>
                <a:gd name="connsiteY40-40292" fmla="*/ 7006384 h 7238075"/>
                <a:gd name="connsiteX41-40293" fmla="*/ 1811645 w 2264509"/>
                <a:gd name="connsiteY41-40294" fmla="*/ 7174679 h 7238075"/>
                <a:gd name="connsiteX42-40295" fmla="*/ 2240298 w 2264509"/>
                <a:gd name="connsiteY42-40296" fmla="*/ 7184685 h 7238075"/>
                <a:gd name="connsiteX43-40297" fmla="*/ 2223142 w 2264509"/>
                <a:gd name="connsiteY43-40298" fmla="*/ 7032346 h 7238075"/>
                <a:gd name="connsiteX44-40299" fmla="*/ 1738539 w 2264509"/>
                <a:gd name="connsiteY44-40300" fmla="*/ 6666009 h 7238075"/>
                <a:gd name="connsiteX45-40301" fmla="*/ 1759422 w 2264509"/>
                <a:gd name="connsiteY45-40302" fmla="*/ 6535632 h 7238075"/>
                <a:gd name="connsiteX46-40303" fmla="*/ 1719909 w 2264509"/>
                <a:gd name="connsiteY46-40304" fmla="*/ 6436627 h 7238075"/>
                <a:gd name="connsiteX47-40305" fmla="*/ 1708642 w 2264509"/>
                <a:gd name="connsiteY47-40306" fmla="*/ 6235730 h 7238075"/>
                <a:gd name="connsiteX48-40307" fmla="*/ 1730306 w 2264509"/>
                <a:gd name="connsiteY48-40308" fmla="*/ 5965274 h 7238075"/>
                <a:gd name="connsiteX49-40309" fmla="*/ 1778923 w 2264509"/>
                <a:gd name="connsiteY49-40310" fmla="*/ 5497769 h 7238075"/>
                <a:gd name="connsiteX50-40311" fmla="*/ 1790341 w 2264509"/>
                <a:gd name="connsiteY50-40312" fmla="*/ 5349364 h 7238075"/>
                <a:gd name="connsiteX51-40313" fmla="*/ 1848903 w 2264509"/>
                <a:gd name="connsiteY51-40314" fmla="*/ 5302881 h 7238075"/>
                <a:gd name="connsiteX52-40315" fmla="*/ 1935499 w 2264509"/>
                <a:gd name="connsiteY52-40316" fmla="*/ 5083205 h 7238075"/>
                <a:gd name="connsiteX53-40317" fmla="*/ 1960649 w 2264509"/>
                <a:gd name="connsiteY53-40318" fmla="*/ 4791056 h 7238075"/>
                <a:gd name="connsiteX54-40319" fmla="*/ 1951665 w 2264509"/>
                <a:gd name="connsiteY54-40320" fmla="*/ 4334336 h 7238075"/>
                <a:gd name="connsiteX55-40321" fmla="*/ 1932344 w 2264509"/>
                <a:gd name="connsiteY55-40322" fmla="*/ 3888133 h 7238075"/>
                <a:gd name="connsiteX56-40323" fmla="*/ 2114094 w 2264509"/>
                <a:gd name="connsiteY56-40324" fmla="*/ 3794489 h 7238075"/>
                <a:gd name="connsiteX57-40325" fmla="*/ 1762492 w 2264509"/>
                <a:gd name="connsiteY57-40326" fmla="*/ 2682768 h 7238075"/>
                <a:gd name="connsiteX58-40327" fmla="*/ 2171636 w 2264509"/>
                <a:gd name="connsiteY58-40328" fmla="*/ 2450629 h 7238075"/>
                <a:gd name="connsiteX59-40329" fmla="*/ 2032492 w 2264509"/>
                <a:gd name="connsiteY59-40330" fmla="*/ 1850474 h 7238075"/>
                <a:gd name="connsiteX60-40331" fmla="*/ 1987751 w 2264509"/>
                <a:gd name="connsiteY60-40332" fmla="*/ 1662589 h 7238075"/>
                <a:gd name="connsiteX61-40333" fmla="*/ 1973329 w 2264509"/>
                <a:gd name="connsiteY61-40334" fmla="*/ 1418094 h 7238075"/>
                <a:gd name="connsiteX62-40335" fmla="*/ 1925704 w 2264509"/>
                <a:gd name="connsiteY62-40336" fmla="*/ 1287898 h 7238075"/>
                <a:gd name="connsiteX63-40337" fmla="*/ 1458979 w 2264509"/>
                <a:gd name="connsiteY63-40338" fmla="*/ 1120535 h 7238075"/>
                <a:gd name="connsiteX64-40339" fmla="*/ 1360513 w 2264509"/>
                <a:gd name="connsiteY64-40340" fmla="*/ 1005635 h 7238075"/>
                <a:gd name="connsiteX65-40341" fmla="*/ 1416522 w 2264509"/>
                <a:gd name="connsiteY65-40342" fmla="*/ 807081 h 7238075"/>
                <a:gd name="connsiteX66-40343" fmla="*/ 1484699 w 2264509"/>
                <a:gd name="connsiteY66-40344" fmla="*/ 608469 h 7238075"/>
                <a:gd name="connsiteX67-40345" fmla="*/ 1496208 w 2264509"/>
                <a:gd name="connsiteY67-40346" fmla="*/ 366317 h 7238075"/>
                <a:gd name="connsiteX68-40347" fmla="*/ 1413968 w 2264509"/>
                <a:gd name="connsiteY68-40348" fmla="*/ 146640 h 7238075"/>
                <a:gd name="connsiteX69-40349" fmla="*/ 1100515 w 2264509"/>
                <a:gd name="connsiteY69-40350" fmla="*/ 551 h 7238075"/>
                <a:gd name="connsiteX0-40351" fmla="*/ 1100515 w 2264509"/>
                <a:gd name="connsiteY0-40352" fmla="*/ 551 h 7238075"/>
                <a:gd name="connsiteX1-40353" fmla="*/ 849378 w 2264509"/>
                <a:gd name="connsiteY1-40354" fmla="*/ 118937 h 7238075"/>
                <a:gd name="connsiteX2-40355" fmla="*/ 751515 w 2264509"/>
                <a:gd name="connsiteY2-40356" fmla="*/ 285490 h 7238075"/>
                <a:gd name="connsiteX3-40357" fmla="*/ 756141 w 2264509"/>
                <a:gd name="connsiteY3-40358" fmla="*/ 566071 h 7238075"/>
                <a:gd name="connsiteX4-40359" fmla="*/ 895260 w 2264509"/>
                <a:gd name="connsiteY4-40360" fmla="*/ 882679 h 7238075"/>
                <a:gd name="connsiteX5-40361" fmla="*/ 785588 w 2264509"/>
                <a:gd name="connsiteY5-40362" fmla="*/ 1025825 h 7238075"/>
                <a:gd name="connsiteX6-40363" fmla="*/ 152912 w 2264509"/>
                <a:gd name="connsiteY6-40364" fmla="*/ 1252683 h 7238075"/>
                <a:gd name="connsiteX7-40365" fmla="*/ 8160 w 2264509"/>
                <a:gd name="connsiteY7-40366" fmla="*/ 2283394 h 7238075"/>
                <a:gd name="connsiteX8-40367" fmla="*/ 416233 w 2264509"/>
                <a:gd name="connsiteY8-40368" fmla="*/ 2735641 h 7238075"/>
                <a:gd name="connsiteX9-40369" fmla="*/ 293173 w 2264509"/>
                <a:gd name="connsiteY9-40370" fmla="*/ 3799944 h 7238075"/>
                <a:gd name="connsiteX10-40371" fmla="*/ 428536 w 2264509"/>
                <a:gd name="connsiteY10-40372" fmla="*/ 3969982 h 7238075"/>
                <a:gd name="connsiteX11-40373" fmla="*/ 486017 w 2264509"/>
                <a:gd name="connsiteY11-40374" fmla="*/ 4215017 h 7238075"/>
                <a:gd name="connsiteX12-40375" fmla="*/ 547224 w 2264509"/>
                <a:gd name="connsiteY12-40376" fmla="*/ 4615099 h 7238075"/>
                <a:gd name="connsiteX13-40377" fmla="*/ 555878 w 2264509"/>
                <a:gd name="connsiteY13-40378" fmla="*/ 4779518 h 7238075"/>
                <a:gd name="connsiteX14-40379" fmla="*/ 541964 w 2264509"/>
                <a:gd name="connsiteY14-40380" fmla="*/ 4966441 h 7238075"/>
                <a:gd name="connsiteX15-40381" fmla="*/ 510234 w 2264509"/>
                <a:gd name="connsiteY15-40382" fmla="*/ 5112051 h 7238075"/>
                <a:gd name="connsiteX16-40383" fmla="*/ 434305 w 2264509"/>
                <a:gd name="connsiteY16-40384" fmla="*/ 6139609 h 7238075"/>
                <a:gd name="connsiteX17-40385" fmla="*/ 399690 w 2264509"/>
                <a:gd name="connsiteY17-40386" fmla="*/ 6589898 h 7238075"/>
                <a:gd name="connsiteX18-40387" fmla="*/ 471534 w 2264509"/>
                <a:gd name="connsiteY18-40388" fmla="*/ 6812999 h 7238075"/>
                <a:gd name="connsiteX19-40389" fmla="*/ 418410 w 2264509"/>
                <a:gd name="connsiteY19-40390" fmla="*/ 6968013 h 7238075"/>
                <a:gd name="connsiteX20-40391" fmla="*/ 656806 w 2264509"/>
                <a:gd name="connsiteY20-40392" fmla="*/ 7230086 h 7238075"/>
                <a:gd name="connsiteX21-40393" fmla="*/ 1009561 w 2264509"/>
                <a:gd name="connsiteY21-40394" fmla="*/ 7122486 h 7238075"/>
                <a:gd name="connsiteX22-40395" fmla="*/ 776064 w 2264509"/>
                <a:gd name="connsiteY22-40396" fmla="*/ 6830306 h 7238075"/>
                <a:gd name="connsiteX23-40397" fmla="*/ 804368 w 2264509"/>
                <a:gd name="connsiteY23-40398" fmla="*/ 6565349 h 7238075"/>
                <a:gd name="connsiteX24-40399" fmla="*/ 790216 w 2264509"/>
                <a:gd name="connsiteY24-40400" fmla="*/ 6235730 h 7238075"/>
                <a:gd name="connsiteX25-40401" fmla="*/ 907792 w 2264509"/>
                <a:gd name="connsiteY25-40402" fmla="*/ 5474692 h 7238075"/>
                <a:gd name="connsiteX26-40403" fmla="*/ 957309 w 2264509"/>
                <a:gd name="connsiteY26-40404" fmla="*/ 5365800 h 7238075"/>
                <a:gd name="connsiteX27-40405" fmla="*/ 949796 w 2264509"/>
                <a:gd name="connsiteY27-40406" fmla="*/ 5294498 h 7238075"/>
                <a:gd name="connsiteX28-40407" fmla="*/ 1022842 w 2264509"/>
                <a:gd name="connsiteY28-40408" fmla="*/ 5197505 h 7238075"/>
                <a:gd name="connsiteX29-40409" fmla="*/ 1024856 w 2264509"/>
                <a:gd name="connsiteY29-40410" fmla="*/ 5054630 h 7238075"/>
                <a:gd name="connsiteX30-40411" fmla="*/ 1250022 w 2264509"/>
                <a:gd name="connsiteY30-40412" fmla="*/ 4234537 h 7238075"/>
                <a:gd name="connsiteX31-40413" fmla="*/ 1388027 w 2264509"/>
                <a:gd name="connsiteY31-40414" fmla="*/ 4644157 h 7238075"/>
                <a:gd name="connsiteX32-40415" fmla="*/ 1392304 w 2264509"/>
                <a:gd name="connsiteY32-40416" fmla="*/ 4865602 h 7238075"/>
                <a:gd name="connsiteX33-40417" fmla="*/ 1361716 w 2264509"/>
                <a:gd name="connsiteY33-40418" fmla="*/ 4959440 h 7238075"/>
                <a:gd name="connsiteX34-40419" fmla="*/ 1405585 w 2264509"/>
                <a:gd name="connsiteY34-40420" fmla="*/ 5098769 h 7238075"/>
                <a:gd name="connsiteX35-40421" fmla="*/ 1313490 w 2264509"/>
                <a:gd name="connsiteY35-40422" fmla="*/ 5539804 h 7238075"/>
                <a:gd name="connsiteX36-40423" fmla="*/ 1314512 w 2264509"/>
                <a:gd name="connsiteY36-40424" fmla="*/ 6345824 h 7238075"/>
                <a:gd name="connsiteX37-40425" fmla="*/ 1387677 w 2264509"/>
                <a:gd name="connsiteY37-40426" fmla="*/ 6525837 h 7238075"/>
                <a:gd name="connsiteX38-40427" fmla="*/ 1336897 w 2264509"/>
                <a:gd name="connsiteY38-40428" fmla="*/ 6727274 h 7238075"/>
                <a:gd name="connsiteX39-40429" fmla="*/ 1355075 w 2264509"/>
                <a:gd name="connsiteY39-40430" fmla="*/ 6813600 h 7238075"/>
                <a:gd name="connsiteX40-40431" fmla="*/ 1364871 w 2264509"/>
                <a:gd name="connsiteY40-40432" fmla="*/ 7006384 h 7238075"/>
                <a:gd name="connsiteX41-40433" fmla="*/ 1811645 w 2264509"/>
                <a:gd name="connsiteY41-40434" fmla="*/ 7174679 h 7238075"/>
                <a:gd name="connsiteX42-40435" fmla="*/ 2240298 w 2264509"/>
                <a:gd name="connsiteY42-40436" fmla="*/ 7184685 h 7238075"/>
                <a:gd name="connsiteX43-40437" fmla="*/ 2223142 w 2264509"/>
                <a:gd name="connsiteY43-40438" fmla="*/ 7032346 h 7238075"/>
                <a:gd name="connsiteX44-40439" fmla="*/ 1738539 w 2264509"/>
                <a:gd name="connsiteY44-40440" fmla="*/ 6666009 h 7238075"/>
                <a:gd name="connsiteX45-40441" fmla="*/ 1759422 w 2264509"/>
                <a:gd name="connsiteY45-40442" fmla="*/ 6535632 h 7238075"/>
                <a:gd name="connsiteX46-40443" fmla="*/ 1719909 w 2264509"/>
                <a:gd name="connsiteY46-40444" fmla="*/ 6436627 h 7238075"/>
                <a:gd name="connsiteX47-40445" fmla="*/ 1708642 w 2264509"/>
                <a:gd name="connsiteY47-40446" fmla="*/ 6235730 h 7238075"/>
                <a:gd name="connsiteX48-40447" fmla="*/ 1730306 w 2264509"/>
                <a:gd name="connsiteY48-40448" fmla="*/ 5965274 h 7238075"/>
                <a:gd name="connsiteX49-40449" fmla="*/ 1778923 w 2264509"/>
                <a:gd name="connsiteY49-40450" fmla="*/ 5497769 h 7238075"/>
                <a:gd name="connsiteX50-40451" fmla="*/ 1790341 w 2264509"/>
                <a:gd name="connsiteY50-40452" fmla="*/ 5349364 h 7238075"/>
                <a:gd name="connsiteX51-40453" fmla="*/ 1848903 w 2264509"/>
                <a:gd name="connsiteY51-40454" fmla="*/ 5302881 h 7238075"/>
                <a:gd name="connsiteX52-40455" fmla="*/ 1935499 w 2264509"/>
                <a:gd name="connsiteY52-40456" fmla="*/ 5083205 h 7238075"/>
                <a:gd name="connsiteX53-40457" fmla="*/ 1960649 w 2264509"/>
                <a:gd name="connsiteY53-40458" fmla="*/ 4791056 h 7238075"/>
                <a:gd name="connsiteX54-40459" fmla="*/ 1951665 w 2264509"/>
                <a:gd name="connsiteY54-40460" fmla="*/ 4334336 h 7238075"/>
                <a:gd name="connsiteX55-40461" fmla="*/ 1932344 w 2264509"/>
                <a:gd name="connsiteY55-40462" fmla="*/ 3888133 h 7238075"/>
                <a:gd name="connsiteX56-40463" fmla="*/ 2114094 w 2264509"/>
                <a:gd name="connsiteY56-40464" fmla="*/ 3794489 h 7238075"/>
                <a:gd name="connsiteX57-40465" fmla="*/ 1762492 w 2264509"/>
                <a:gd name="connsiteY57-40466" fmla="*/ 2682768 h 7238075"/>
                <a:gd name="connsiteX58-40467" fmla="*/ 2171636 w 2264509"/>
                <a:gd name="connsiteY58-40468" fmla="*/ 2450629 h 7238075"/>
                <a:gd name="connsiteX59-40469" fmla="*/ 2032492 w 2264509"/>
                <a:gd name="connsiteY59-40470" fmla="*/ 1850474 h 7238075"/>
                <a:gd name="connsiteX60-40471" fmla="*/ 1987751 w 2264509"/>
                <a:gd name="connsiteY60-40472" fmla="*/ 1662589 h 7238075"/>
                <a:gd name="connsiteX61-40473" fmla="*/ 1973329 w 2264509"/>
                <a:gd name="connsiteY61-40474" fmla="*/ 1418094 h 7238075"/>
                <a:gd name="connsiteX62-40475" fmla="*/ 1925704 w 2264509"/>
                <a:gd name="connsiteY62-40476" fmla="*/ 1287898 h 7238075"/>
                <a:gd name="connsiteX63-40477" fmla="*/ 1458979 w 2264509"/>
                <a:gd name="connsiteY63-40478" fmla="*/ 1120535 h 7238075"/>
                <a:gd name="connsiteX64-40479" fmla="*/ 1360513 w 2264509"/>
                <a:gd name="connsiteY64-40480" fmla="*/ 1005635 h 7238075"/>
                <a:gd name="connsiteX65-40481" fmla="*/ 1416522 w 2264509"/>
                <a:gd name="connsiteY65-40482" fmla="*/ 807081 h 7238075"/>
                <a:gd name="connsiteX66-40483" fmla="*/ 1484699 w 2264509"/>
                <a:gd name="connsiteY66-40484" fmla="*/ 608469 h 7238075"/>
                <a:gd name="connsiteX67-40485" fmla="*/ 1496208 w 2264509"/>
                <a:gd name="connsiteY67-40486" fmla="*/ 366317 h 7238075"/>
                <a:gd name="connsiteX68-40487" fmla="*/ 1413968 w 2264509"/>
                <a:gd name="connsiteY68-40488" fmla="*/ 146640 h 7238075"/>
                <a:gd name="connsiteX69-40489" fmla="*/ 1100515 w 2264509"/>
                <a:gd name="connsiteY69-40490" fmla="*/ 551 h 7238075"/>
                <a:gd name="connsiteX0-40491" fmla="*/ 1100515 w 2264509"/>
                <a:gd name="connsiteY0-40492" fmla="*/ 551 h 7238075"/>
                <a:gd name="connsiteX1-40493" fmla="*/ 849378 w 2264509"/>
                <a:gd name="connsiteY1-40494" fmla="*/ 118937 h 7238075"/>
                <a:gd name="connsiteX2-40495" fmla="*/ 751515 w 2264509"/>
                <a:gd name="connsiteY2-40496" fmla="*/ 285490 h 7238075"/>
                <a:gd name="connsiteX3-40497" fmla="*/ 756141 w 2264509"/>
                <a:gd name="connsiteY3-40498" fmla="*/ 566071 h 7238075"/>
                <a:gd name="connsiteX4-40499" fmla="*/ 895260 w 2264509"/>
                <a:gd name="connsiteY4-40500" fmla="*/ 882679 h 7238075"/>
                <a:gd name="connsiteX5-40501" fmla="*/ 785588 w 2264509"/>
                <a:gd name="connsiteY5-40502" fmla="*/ 1025825 h 7238075"/>
                <a:gd name="connsiteX6-40503" fmla="*/ 152912 w 2264509"/>
                <a:gd name="connsiteY6-40504" fmla="*/ 1252683 h 7238075"/>
                <a:gd name="connsiteX7-40505" fmla="*/ 8160 w 2264509"/>
                <a:gd name="connsiteY7-40506" fmla="*/ 2283394 h 7238075"/>
                <a:gd name="connsiteX8-40507" fmla="*/ 416233 w 2264509"/>
                <a:gd name="connsiteY8-40508" fmla="*/ 2735641 h 7238075"/>
                <a:gd name="connsiteX9-40509" fmla="*/ 293173 w 2264509"/>
                <a:gd name="connsiteY9-40510" fmla="*/ 3799944 h 7238075"/>
                <a:gd name="connsiteX10-40511" fmla="*/ 428536 w 2264509"/>
                <a:gd name="connsiteY10-40512" fmla="*/ 3969982 h 7238075"/>
                <a:gd name="connsiteX11-40513" fmla="*/ 486017 w 2264509"/>
                <a:gd name="connsiteY11-40514" fmla="*/ 4215017 h 7238075"/>
                <a:gd name="connsiteX12-40515" fmla="*/ 547224 w 2264509"/>
                <a:gd name="connsiteY12-40516" fmla="*/ 4615099 h 7238075"/>
                <a:gd name="connsiteX13-40517" fmla="*/ 555878 w 2264509"/>
                <a:gd name="connsiteY13-40518" fmla="*/ 4779518 h 7238075"/>
                <a:gd name="connsiteX14-40519" fmla="*/ 541964 w 2264509"/>
                <a:gd name="connsiteY14-40520" fmla="*/ 4966441 h 7238075"/>
                <a:gd name="connsiteX15-40521" fmla="*/ 510234 w 2264509"/>
                <a:gd name="connsiteY15-40522" fmla="*/ 5112051 h 7238075"/>
                <a:gd name="connsiteX16-40523" fmla="*/ 434305 w 2264509"/>
                <a:gd name="connsiteY16-40524" fmla="*/ 6139609 h 7238075"/>
                <a:gd name="connsiteX17-40525" fmla="*/ 399690 w 2264509"/>
                <a:gd name="connsiteY17-40526" fmla="*/ 6589898 h 7238075"/>
                <a:gd name="connsiteX18-40527" fmla="*/ 471534 w 2264509"/>
                <a:gd name="connsiteY18-40528" fmla="*/ 6812999 h 7238075"/>
                <a:gd name="connsiteX19-40529" fmla="*/ 418410 w 2264509"/>
                <a:gd name="connsiteY19-40530" fmla="*/ 6968013 h 7238075"/>
                <a:gd name="connsiteX20-40531" fmla="*/ 656806 w 2264509"/>
                <a:gd name="connsiteY20-40532" fmla="*/ 7230086 h 7238075"/>
                <a:gd name="connsiteX21-40533" fmla="*/ 1009561 w 2264509"/>
                <a:gd name="connsiteY21-40534" fmla="*/ 7122486 h 7238075"/>
                <a:gd name="connsiteX22-40535" fmla="*/ 776064 w 2264509"/>
                <a:gd name="connsiteY22-40536" fmla="*/ 6830306 h 7238075"/>
                <a:gd name="connsiteX23-40537" fmla="*/ 804368 w 2264509"/>
                <a:gd name="connsiteY23-40538" fmla="*/ 6565349 h 7238075"/>
                <a:gd name="connsiteX24-40539" fmla="*/ 790216 w 2264509"/>
                <a:gd name="connsiteY24-40540" fmla="*/ 6235730 h 7238075"/>
                <a:gd name="connsiteX25-40541" fmla="*/ 907792 w 2264509"/>
                <a:gd name="connsiteY25-40542" fmla="*/ 5474692 h 7238075"/>
                <a:gd name="connsiteX26-40543" fmla="*/ 957309 w 2264509"/>
                <a:gd name="connsiteY26-40544" fmla="*/ 5365800 h 7238075"/>
                <a:gd name="connsiteX27-40545" fmla="*/ 949796 w 2264509"/>
                <a:gd name="connsiteY27-40546" fmla="*/ 5294498 h 7238075"/>
                <a:gd name="connsiteX28-40547" fmla="*/ 1022842 w 2264509"/>
                <a:gd name="connsiteY28-40548" fmla="*/ 5197505 h 7238075"/>
                <a:gd name="connsiteX29-40549" fmla="*/ 1024856 w 2264509"/>
                <a:gd name="connsiteY29-40550" fmla="*/ 5054630 h 7238075"/>
                <a:gd name="connsiteX30-40551" fmla="*/ 1250022 w 2264509"/>
                <a:gd name="connsiteY30-40552" fmla="*/ 4234537 h 7238075"/>
                <a:gd name="connsiteX31-40553" fmla="*/ 1388027 w 2264509"/>
                <a:gd name="connsiteY31-40554" fmla="*/ 4644157 h 7238075"/>
                <a:gd name="connsiteX32-40555" fmla="*/ 1392304 w 2264509"/>
                <a:gd name="connsiteY32-40556" fmla="*/ 4865602 h 7238075"/>
                <a:gd name="connsiteX33-40557" fmla="*/ 1361716 w 2264509"/>
                <a:gd name="connsiteY33-40558" fmla="*/ 4959440 h 7238075"/>
                <a:gd name="connsiteX34-40559" fmla="*/ 1405585 w 2264509"/>
                <a:gd name="connsiteY34-40560" fmla="*/ 5098769 h 7238075"/>
                <a:gd name="connsiteX35-40561" fmla="*/ 1313490 w 2264509"/>
                <a:gd name="connsiteY35-40562" fmla="*/ 5539804 h 7238075"/>
                <a:gd name="connsiteX36-40563" fmla="*/ 1314512 w 2264509"/>
                <a:gd name="connsiteY36-40564" fmla="*/ 6345824 h 7238075"/>
                <a:gd name="connsiteX37-40565" fmla="*/ 1387677 w 2264509"/>
                <a:gd name="connsiteY37-40566" fmla="*/ 6525837 h 7238075"/>
                <a:gd name="connsiteX38-40567" fmla="*/ 1336897 w 2264509"/>
                <a:gd name="connsiteY38-40568" fmla="*/ 6727274 h 7238075"/>
                <a:gd name="connsiteX39-40569" fmla="*/ 1355075 w 2264509"/>
                <a:gd name="connsiteY39-40570" fmla="*/ 6813600 h 7238075"/>
                <a:gd name="connsiteX40-40571" fmla="*/ 1364871 w 2264509"/>
                <a:gd name="connsiteY40-40572" fmla="*/ 7006384 h 7238075"/>
                <a:gd name="connsiteX41-40573" fmla="*/ 1811645 w 2264509"/>
                <a:gd name="connsiteY41-40574" fmla="*/ 7174679 h 7238075"/>
                <a:gd name="connsiteX42-40575" fmla="*/ 2240298 w 2264509"/>
                <a:gd name="connsiteY42-40576" fmla="*/ 7184685 h 7238075"/>
                <a:gd name="connsiteX43-40577" fmla="*/ 2223142 w 2264509"/>
                <a:gd name="connsiteY43-40578" fmla="*/ 7032346 h 7238075"/>
                <a:gd name="connsiteX44-40579" fmla="*/ 1738539 w 2264509"/>
                <a:gd name="connsiteY44-40580" fmla="*/ 6666009 h 7238075"/>
                <a:gd name="connsiteX45-40581" fmla="*/ 1759422 w 2264509"/>
                <a:gd name="connsiteY45-40582" fmla="*/ 6535632 h 7238075"/>
                <a:gd name="connsiteX46-40583" fmla="*/ 1719909 w 2264509"/>
                <a:gd name="connsiteY46-40584" fmla="*/ 6436627 h 7238075"/>
                <a:gd name="connsiteX47-40585" fmla="*/ 1708642 w 2264509"/>
                <a:gd name="connsiteY47-40586" fmla="*/ 6235730 h 7238075"/>
                <a:gd name="connsiteX48-40587" fmla="*/ 1730306 w 2264509"/>
                <a:gd name="connsiteY48-40588" fmla="*/ 5965274 h 7238075"/>
                <a:gd name="connsiteX49-40589" fmla="*/ 1778923 w 2264509"/>
                <a:gd name="connsiteY49-40590" fmla="*/ 5497769 h 7238075"/>
                <a:gd name="connsiteX50-40591" fmla="*/ 1790341 w 2264509"/>
                <a:gd name="connsiteY50-40592" fmla="*/ 5349364 h 7238075"/>
                <a:gd name="connsiteX51-40593" fmla="*/ 1848903 w 2264509"/>
                <a:gd name="connsiteY51-40594" fmla="*/ 5302881 h 7238075"/>
                <a:gd name="connsiteX52-40595" fmla="*/ 1935499 w 2264509"/>
                <a:gd name="connsiteY52-40596" fmla="*/ 5083205 h 7238075"/>
                <a:gd name="connsiteX53-40597" fmla="*/ 1960649 w 2264509"/>
                <a:gd name="connsiteY53-40598" fmla="*/ 4791056 h 7238075"/>
                <a:gd name="connsiteX54-40599" fmla="*/ 1951665 w 2264509"/>
                <a:gd name="connsiteY54-40600" fmla="*/ 4334336 h 7238075"/>
                <a:gd name="connsiteX55-40601" fmla="*/ 1932344 w 2264509"/>
                <a:gd name="connsiteY55-40602" fmla="*/ 3888133 h 7238075"/>
                <a:gd name="connsiteX56-40603" fmla="*/ 2114094 w 2264509"/>
                <a:gd name="connsiteY56-40604" fmla="*/ 3794489 h 7238075"/>
                <a:gd name="connsiteX57-40605" fmla="*/ 1762492 w 2264509"/>
                <a:gd name="connsiteY57-40606" fmla="*/ 2682768 h 7238075"/>
                <a:gd name="connsiteX58-40607" fmla="*/ 2171636 w 2264509"/>
                <a:gd name="connsiteY58-40608" fmla="*/ 2450629 h 7238075"/>
                <a:gd name="connsiteX59-40609" fmla="*/ 2032492 w 2264509"/>
                <a:gd name="connsiteY59-40610" fmla="*/ 1850474 h 7238075"/>
                <a:gd name="connsiteX60-40611" fmla="*/ 1987751 w 2264509"/>
                <a:gd name="connsiteY60-40612" fmla="*/ 1662589 h 7238075"/>
                <a:gd name="connsiteX61-40613" fmla="*/ 1973329 w 2264509"/>
                <a:gd name="connsiteY61-40614" fmla="*/ 1418094 h 7238075"/>
                <a:gd name="connsiteX62-40615" fmla="*/ 1925704 w 2264509"/>
                <a:gd name="connsiteY62-40616" fmla="*/ 1287898 h 7238075"/>
                <a:gd name="connsiteX63-40617" fmla="*/ 1458979 w 2264509"/>
                <a:gd name="connsiteY63-40618" fmla="*/ 1120535 h 7238075"/>
                <a:gd name="connsiteX64-40619" fmla="*/ 1360513 w 2264509"/>
                <a:gd name="connsiteY64-40620" fmla="*/ 1005635 h 7238075"/>
                <a:gd name="connsiteX65-40621" fmla="*/ 1416522 w 2264509"/>
                <a:gd name="connsiteY65-40622" fmla="*/ 807081 h 7238075"/>
                <a:gd name="connsiteX66-40623" fmla="*/ 1484699 w 2264509"/>
                <a:gd name="connsiteY66-40624" fmla="*/ 608469 h 7238075"/>
                <a:gd name="connsiteX67-40625" fmla="*/ 1496208 w 2264509"/>
                <a:gd name="connsiteY67-40626" fmla="*/ 366317 h 7238075"/>
                <a:gd name="connsiteX68-40627" fmla="*/ 1413968 w 2264509"/>
                <a:gd name="connsiteY68-40628" fmla="*/ 146640 h 7238075"/>
                <a:gd name="connsiteX69-40629" fmla="*/ 1100515 w 2264509"/>
                <a:gd name="connsiteY69-40630" fmla="*/ 551 h 7238075"/>
                <a:gd name="connsiteX0-40631" fmla="*/ 1100515 w 2264509"/>
                <a:gd name="connsiteY0-40632" fmla="*/ 551 h 7238075"/>
                <a:gd name="connsiteX1-40633" fmla="*/ 849378 w 2264509"/>
                <a:gd name="connsiteY1-40634" fmla="*/ 118937 h 7238075"/>
                <a:gd name="connsiteX2-40635" fmla="*/ 751515 w 2264509"/>
                <a:gd name="connsiteY2-40636" fmla="*/ 285490 h 7238075"/>
                <a:gd name="connsiteX3-40637" fmla="*/ 756141 w 2264509"/>
                <a:gd name="connsiteY3-40638" fmla="*/ 566071 h 7238075"/>
                <a:gd name="connsiteX4-40639" fmla="*/ 895260 w 2264509"/>
                <a:gd name="connsiteY4-40640" fmla="*/ 882679 h 7238075"/>
                <a:gd name="connsiteX5-40641" fmla="*/ 785588 w 2264509"/>
                <a:gd name="connsiteY5-40642" fmla="*/ 1025825 h 7238075"/>
                <a:gd name="connsiteX6-40643" fmla="*/ 152912 w 2264509"/>
                <a:gd name="connsiteY6-40644" fmla="*/ 1252683 h 7238075"/>
                <a:gd name="connsiteX7-40645" fmla="*/ 8160 w 2264509"/>
                <a:gd name="connsiteY7-40646" fmla="*/ 2283394 h 7238075"/>
                <a:gd name="connsiteX8-40647" fmla="*/ 416233 w 2264509"/>
                <a:gd name="connsiteY8-40648" fmla="*/ 2735641 h 7238075"/>
                <a:gd name="connsiteX9-40649" fmla="*/ 293173 w 2264509"/>
                <a:gd name="connsiteY9-40650" fmla="*/ 3799944 h 7238075"/>
                <a:gd name="connsiteX10-40651" fmla="*/ 428536 w 2264509"/>
                <a:gd name="connsiteY10-40652" fmla="*/ 3969982 h 7238075"/>
                <a:gd name="connsiteX11-40653" fmla="*/ 486017 w 2264509"/>
                <a:gd name="connsiteY11-40654" fmla="*/ 4215017 h 7238075"/>
                <a:gd name="connsiteX12-40655" fmla="*/ 547224 w 2264509"/>
                <a:gd name="connsiteY12-40656" fmla="*/ 4615099 h 7238075"/>
                <a:gd name="connsiteX13-40657" fmla="*/ 555878 w 2264509"/>
                <a:gd name="connsiteY13-40658" fmla="*/ 4779518 h 7238075"/>
                <a:gd name="connsiteX14-40659" fmla="*/ 541964 w 2264509"/>
                <a:gd name="connsiteY14-40660" fmla="*/ 4966441 h 7238075"/>
                <a:gd name="connsiteX15-40661" fmla="*/ 510234 w 2264509"/>
                <a:gd name="connsiteY15-40662" fmla="*/ 5112051 h 7238075"/>
                <a:gd name="connsiteX16-40663" fmla="*/ 434305 w 2264509"/>
                <a:gd name="connsiteY16-40664" fmla="*/ 6139609 h 7238075"/>
                <a:gd name="connsiteX17-40665" fmla="*/ 399690 w 2264509"/>
                <a:gd name="connsiteY17-40666" fmla="*/ 6589898 h 7238075"/>
                <a:gd name="connsiteX18-40667" fmla="*/ 471534 w 2264509"/>
                <a:gd name="connsiteY18-40668" fmla="*/ 6812999 h 7238075"/>
                <a:gd name="connsiteX19-40669" fmla="*/ 418410 w 2264509"/>
                <a:gd name="connsiteY19-40670" fmla="*/ 6968013 h 7238075"/>
                <a:gd name="connsiteX20-40671" fmla="*/ 656806 w 2264509"/>
                <a:gd name="connsiteY20-40672" fmla="*/ 7230086 h 7238075"/>
                <a:gd name="connsiteX21-40673" fmla="*/ 1009561 w 2264509"/>
                <a:gd name="connsiteY21-40674" fmla="*/ 7122486 h 7238075"/>
                <a:gd name="connsiteX22-40675" fmla="*/ 776064 w 2264509"/>
                <a:gd name="connsiteY22-40676" fmla="*/ 6830306 h 7238075"/>
                <a:gd name="connsiteX23-40677" fmla="*/ 804368 w 2264509"/>
                <a:gd name="connsiteY23-40678" fmla="*/ 6565349 h 7238075"/>
                <a:gd name="connsiteX24-40679" fmla="*/ 790216 w 2264509"/>
                <a:gd name="connsiteY24-40680" fmla="*/ 6235730 h 7238075"/>
                <a:gd name="connsiteX25-40681" fmla="*/ 907792 w 2264509"/>
                <a:gd name="connsiteY25-40682" fmla="*/ 5474692 h 7238075"/>
                <a:gd name="connsiteX26-40683" fmla="*/ 957309 w 2264509"/>
                <a:gd name="connsiteY26-40684" fmla="*/ 5365800 h 7238075"/>
                <a:gd name="connsiteX27-40685" fmla="*/ 949796 w 2264509"/>
                <a:gd name="connsiteY27-40686" fmla="*/ 5294498 h 7238075"/>
                <a:gd name="connsiteX28-40687" fmla="*/ 1022842 w 2264509"/>
                <a:gd name="connsiteY28-40688" fmla="*/ 5197505 h 7238075"/>
                <a:gd name="connsiteX29-40689" fmla="*/ 1024856 w 2264509"/>
                <a:gd name="connsiteY29-40690" fmla="*/ 5054630 h 7238075"/>
                <a:gd name="connsiteX30-40691" fmla="*/ 1250022 w 2264509"/>
                <a:gd name="connsiteY30-40692" fmla="*/ 4234537 h 7238075"/>
                <a:gd name="connsiteX31-40693" fmla="*/ 1388027 w 2264509"/>
                <a:gd name="connsiteY31-40694" fmla="*/ 4644157 h 7238075"/>
                <a:gd name="connsiteX32-40695" fmla="*/ 1392304 w 2264509"/>
                <a:gd name="connsiteY32-40696" fmla="*/ 4865602 h 7238075"/>
                <a:gd name="connsiteX33-40697" fmla="*/ 1361716 w 2264509"/>
                <a:gd name="connsiteY33-40698" fmla="*/ 4959440 h 7238075"/>
                <a:gd name="connsiteX34-40699" fmla="*/ 1405585 w 2264509"/>
                <a:gd name="connsiteY34-40700" fmla="*/ 5098769 h 7238075"/>
                <a:gd name="connsiteX35-40701" fmla="*/ 1313490 w 2264509"/>
                <a:gd name="connsiteY35-40702" fmla="*/ 5539804 h 7238075"/>
                <a:gd name="connsiteX36-40703" fmla="*/ 1314512 w 2264509"/>
                <a:gd name="connsiteY36-40704" fmla="*/ 6345824 h 7238075"/>
                <a:gd name="connsiteX37-40705" fmla="*/ 1387677 w 2264509"/>
                <a:gd name="connsiteY37-40706" fmla="*/ 6525837 h 7238075"/>
                <a:gd name="connsiteX38-40707" fmla="*/ 1336897 w 2264509"/>
                <a:gd name="connsiteY38-40708" fmla="*/ 6727274 h 7238075"/>
                <a:gd name="connsiteX39-40709" fmla="*/ 1355075 w 2264509"/>
                <a:gd name="connsiteY39-40710" fmla="*/ 6813600 h 7238075"/>
                <a:gd name="connsiteX40-40711" fmla="*/ 1364871 w 2264509"/>
                <a:gd name="connsiteY40-40712" fmla="*/ 7006384 h 7238075"/>
                <a:gd name="connsiteX41-40713" fmla="*/ 1811645 w 2264509"/>
                <a:gd name="connsiteY41-40714" fmla="*/ 7174679 h 7238075"/>
                <a:gd name="connsiteX42-40715" fmla="*/ 2240298 w 2264509"/>
                <a:gd name="connsiteY42-40716" fmla="*/ 7184685 h 7238075"/>
                <a:gd name="connsiteX43-40717" fmla="*/ 2223142 w 2264509"/>
                <a:gd name="connsiteY43-40718" fmla="*/ 7032346 h 7238075"/>
                <a:gd name="connsiteX44-40719" fmla="*/ 1738539 w 2264509"/>
                <a:gd name="connsiteY44-40720" fmla="*/ 6666009 h 7238075"/>
                <a:gd name="connsiteX45-40721" fmla="*/ 1759422 w 2264509"/>
                <a:gd name="connsiteY45-40722" fmla="*/ 6535632 h 7238075"/>
                <a:gd name="connsiteX46-40723" fmla="*/ 1719909 w 2264509"/>
                <a:gd name="connsiteY46-40724" fmla="*/ 6436627 h 7238075"/>
                <a:gd name="connsiteX47-40725" fmla="*/ 1708642 w 2264509"/>
                <a:gd name="connsiteY47-40726" fmla="*/ 6235730 h 7238075"/>
                <a:gd name="connsiteX48-40727" fmla="*/ 1730306 w 2264509"/>
                <a:gd name="connsiteY48-40728" fmla="*/ 5965274 h 7238075"/>
                <a:gd name="connsiteX49-40729" fmla="*/ 1778923 w 2264509"/>
                <a:gd name="connsiteY49-40730" fmla="*/ 5497769 h 7238075"/>
                <a:gd name="connsiteX50-40731" fmla="*/ 1790341 w 2264509"/>
                <a:gd name="connsiteY50-40732" fmla="*/ 5349364 h 7238075"/>
                <a:gd name="connsiteX51-40733" fmla="*/ 1848903 w 2264509"/>
                <a:gd name="connsiteY51-40734" fmla="*/ 5302881 h 7238075"/>
                <a:gd name="connsiteX52-40735" fmla="*/ 1935499 w 2264509"/>
                <a:gd name="connsiteY52-40736" fmla="*/ 5083205 h 7238075"/>
                <a:gd name="connsiteX53-40737" fmla="*/ 1960649 w 2264509"/>
                <a:gd name="connsiteY53-40738" fmla="*/ 4791056 h 7238075"/>
                <a:gd name="connsiteX54-40739" fmla="*/ 1951665 w 2264509"/>
                <a:gd name="connsiteY54-40740" fmla="*/ 4334336 h 7238075"/>
                <a:gd name="connsiteX55-40741" fmla="*/ 1932344 w 2264509"/>
                <a:gd name="connsiteY55-40742" fmla="*/ 3888133 h 7238075"/>
                <a:gd name="connsiteX56-40743" fmla="*/ 2114094 w 2264509"/>
                <a:gd name="connsiteY56-40744" fmla="*/ 3794489 h 7238075"/>
                <a:gd name="connsiteX57-40745" fmla="*/ 1762492 w 2264509"/>
                <a:gd name="connsiteY57-40746" fmla="*/ 2682768 h 7238075"/>
                <a:gd name="connsiteX58-40747" fmla="*/ 2171636 w 2264509"/>
                <a:gd name="connsiteY58-40748" fmla="*/ 2450629 h 7238075"/>
                <a:gd name="connsiteX59-40749" fmla="*/ 2032492 w 2264509"/>
                <a:gd name="connsiteY59-40750" fmla="*/ 1850474 h 7238075"/>
                <a:gd name="connsiteX60-40751" fmla="*/ 1987751 w 2264509"/>
                <a:gd name="connsiteY60-40752" fmla="*/ 1662589 h 7238075"/>
                <a:gd name="connsiteX61-40753" fmla="*/ 1973329 w 2264509"/>
                <a:gd name="connsiteY61-40754" fmla="*/ 1418094 h 7238075"/>
                <a:gd name="connsiteX62-40755" fmla="*/ 1925704 w 2264509"/>
                <a:gd name="connsiteY62-40756" fmla="*/ 1287898 h 7238075"/>
                <a:gd name="connsiteX63-40757" fmla="*/ 1458979 w 2264509"/>
                <a:gd name="connsiteY63-40758" fmla="*/ 1120535 h 7238075"/>
                <a:gd name="connsiteX64-40759" fmla="*/ 1360513 w 2264509"/>
                <a:gd name="connsiteY64-40760" fmla="*/ 1005635 h 7238075"/>
                <a:gd name="connsiteX65-40761" fmla="*/ 1416522 w 2264509"/>
                <a:gd name="connsiteY65-40762" fmla="*/ 807081 h 7238075"/>
                <a:gd name="connsiteX66-40763" fmla="*/ 1484699 w 2264509"/>
                <a:gd name="connsiteY66-40764" fmla="*/ 608469 h 7238075"/>
                <a:gd name="connsiteX67-40765" fmla="*/ 1496208 w 2264509"/>
                <a:gd name="connsiteY67-40766" fmla="*/ 366317 h 7238075"/>
                <a:gd name="connsiteX68-40767" fmla="*/ 1413968 w 2264509"/>
                <a:gd name="connsiteY68-40768" fmla="*/ 146640 h 7238075"/>
                <a:gd name="connsiteX69-40769" fmla="*/ 1100515 w 2264509"/>
                <a:gd name="connsiteY69-40770" fmla="*/ 551 h 7238075"/>
                <a:gd name="connsiteX0-40771" fmla="*/ 1100515 w 2264509"/>
                <a:gd name="connsiteY0-40772" fmla="*/ 551 h 7238075"/>
                <a:gd name="connsiteX1-40773" fmla="*/ 849378 w 2264509"/>
                <a:gd name="connsiteY1-40774" fmla="*/ 118937 h 7238075"/>
                <a:gd name="connsiteX2-40775" fmla="*/ 751515 w 2264509"/>
                <a:gd name="connsiteY2-40776" fmla="*/ 285490 h 7238075"/>
                <a:gd name="connsiteX3-40777" fmla="*/ 756141 w 2264509"/>
                <a:gd name="connsiteY3-40778" fmla="*/ 566071 h 7238075"/>
                <a:gd name="connsiteX4-40779" fmla="*/ 895260 w 2264509"/>
                <a:gd name="connsiteY4-40780" fmla="*/ 882679 h 7238075"/>
                <a:gd name="connsiteX5-40781" fmla="*/ 785588 w 2264509"/>
                <a:gd name="connsiteY5-40782" fmla="*/ 1025825 h 7238075"/>
                <a:gd name="connsiteX6-40783" fmla="*/ 152912 w 2264509"/>
                <a:gd name="connsiteY6-40784" fmla="*/ 1252683 h 7238075"/>
                <a:gd name="connsiteX7-40785" fmla="*/ 8160 w 2264509"/>
                <a:gd name="connsiteY7-40786" fmla="*/ 2283394 h 7238075"/>
                <a:gd name="connsiteX8-40787" fmla="*/ 416233 w 2264509"/>
                <a:gd name="connsiteY8-40788" fmla="*/ 2735641 h 7238075"/>
                <a:gd name="connsiteX9-40789" fmla="*/ 293173 w 2264509"/>
                <a:gd name="connsiteY9-40790" fmla="*/ 3799944 h 7238075"/>
                <a:gd name="connsiteX10-40791" fmla="*/ 428536 w 2264509"/>
                <a:gd name="connsiteY10-40792" fmla="*/ 3969982 h 7238075"/>
                <a:gd name="connsiteX11-40793" fmla="*/ 486017 w 2264509"/>
                <a:gd name="connsiteY11-40794" fmla="*/ 4215017 h 7238075"/>
                <a:gd name="connsiteX12-40795" fmla="*/ 547224 w 2264509"/>
                <a:gd name="connsiteY12-40796" fmla="*/ 4615099 h 7238075"/>
                <a:gd name="connsiteX13-40797" fmla="*/ 555878 w 2264509"/>
                <a:gd name="connsiteY13-40798" fmla="*/ 4779518 h 7238075"/>
                <a:gd name="connsiteX14-40799" fmla="*/ 541964 w 2264509"/>
                <a:gd name="connsiteY14-40800" fmla="*/ 4966441 h 7238075"/>
                <a:gd name="connsiteX15-40801" fmla="*/ 510234 w 2264509"/>
                <a:gd name="connsiteY15-40802" fmla="*/ 5112051 h 7238075"/>
                <a:gd name="connsiteX16-40803" fmla="*/ 434305 w 2264509"/>
                <a:gd name="connsiteY16-40804" fmla="*/ 6139609 h 7238075"/>
                <a:gd name="connsiteX17-40805" fmla="*/ 399690 w 2264509"/>
                <a:gd name="connsiteY17-40806" fmla="*/ 6589898 h 7238075"/>
                <a:gd name="connsiteX18-40807" fmla="*/ 471534 w 2264509"/>
                <a:gd name="connsiteY18-40808" fmla="*/ 6812999 h 7238075"/>
                <a:gd name="connsiteX19-40809" fmla="*/ 418410 w 2264509"/>
                <a:gd name="connsiteY19-40810" fmla="*/ 6968013 h 7238075"/>
                <a:gd name="connsiteX20-40811" fmla="*/ 656806 w 2264509"/>
                <a:gd name="connsiteY20-40812" fmla="*/ 7230086 h 7238075"/>
                <a:gd name="connsiteX21-40813" fmla="*/ 1009561 w 2264509"/>
                <a:gd name="connsiteY21-40814" fmla="*/ 7122486 h 7238075"/>
                <a:gd name="connsiteX22-40815" fmla="*/ 776064 w 2264509"/>
                <a:gd name="connsiteY22-40816" fmla="*/ 6830306 h 7238075"/>
                <a:gd name="connsiteX23-40817" fmla="*/ 804368 w 2264509"/>
                <a:gd name="connsiteY23-40818" fmla="*/ 6565349 h 7238075"/>
                <a:gd name="connsiteX24-40819" fmla="*/ 790216 w 2264509"/>
                <a:gd name="connsiteY24-40820" fmla="*/ 6235730 h 7238075"/>
                <a:gd name="connsiteX25-40821" fmla="*/ 907792 w 2264509"/>
                <a:gd name="connsiteY25-40822" fmla="*/ 5474692 h 7238075"/>
                <a:gd name="connsiteX26-40823" fmla="*/ 957309 w 2264509"/>
                <a:gd name="connsiteY26-40824" fmla="*/ 5365800 h 7238075"/>
                <a:gd name="connsiteX27-40825" fmla="*/ 949796 w 2264509"/>
                <a:gd name="connsiteY27-40826" fmla="*/ 5294498 h 7238075"/>
                <a:gd name="connsiteX28-40827" fmla="*/ 1022842 w 2264509"/>
                <a:gd name="connsiteY28-40828" fmla="*/ 5197505 h 7238075"/>
                <a:gd name="connsiteX29-40829" fmla="*/ 1024856 w 2264509"/>
                <a:gd name="connsiteY29-40830" fmla="*/ 5054630 h 7238075"/>
                <a:gd name="connsiteX30-40831" fmla="*/ 1250022 w 2264509"/>
                <a:gd name="connsiteY30-40832" fmla="*/ 4234537 h 7238075"/>
                <a:gd name="connsiteX31-40833" fmla="*/ 1388027 w 2264509"/>
                <a:gd name="connsiteY31-40834" fmla="*/ 4644157 h 7238075"/>
                <a:gd name="connsiteX32-40835" fmla="*/ 1392304 w 2264509"/>
                <a:gd name="connsiteY32-40836" fmla="*/ 4865602 h 7238075"/>
                <a:gd name="connsiteX33-40837" fmla="*/ 1361716 w 2264509"/>
                <a:gd name="connsiteY33-40838" fmla="*/ 4959440 h 7238075"/>
                <a:gd name="connsiteX34-40839" fmla="*/ 1405585 w 2264509"/>
                <a:gd name="connsiteY34-40840" fmla="*/ 5098769 h 7238075"/>
                <a:gd name="connsiteX35-40841" fmla="*/ 1313490 w 2264509"/>
                <a:gd name="connsiteY35-40842" fmla="*/ 5539804 h 7238075"/>
                <a:gd name="connsiteX36-40843" fmla="*/ 1314512 w 2264509"/>
                <a:gd name="connsiteY36-40844" fmla="*/ 6345824 h 7238075"/>
                <a:gd name="connsiteX37-40845" fmla="*/ 1387677 w 2264509"/>
                <a:gd name="connsiteY37-40846" fmla="*/ 6525837 h 7238075"/>
                <a:gd name="connsiteX38-40847" fmla="*/ 1336897 w 2264509"/>
                <a:gd name="connsiteY38-40848" fmla="*/ 6727274 h 7238075"/>
                <a:gd name="connsiteX39-40849" fmla="*/ 1355075 w 2264509"/>
                <a:gd name="connsiteY39-40850" fmla="*/ 6813600 h 7238075"/>
                <a:gd name="connsiteX40-40851" fmla="*/ 1364871 w 2264509"/>
                <a:gd name="connsiteY40-40852" fmla="*/ 7006384 h 7238075"/>
                <a:gd name="connsiteX41-40853" fmla="*/ 1811645 w 2264509"/>
                <a:gd name="connsiteY41-40854" fmla="*/ 7174679 h 7238075"/>
                <a:gd name="connsiteX42-40855" fmla="*/ 2240298 w 2264509"/>
                <a:gd name="connsiteY42-40856" fmla="*/ 7184685 h 7238075"/>
                <a:gd name="connsiteX43-40857" fmla="*/ 2223142 w 2264509"/>
                <a:gd name="connsiteY43-40858" fmla="*/ 7032346 h 7238075"/>
                <a:gd name="connsiteX44-40859" fmla="*/ 1738539 w 2264509"/>
                <a:gd name="connsiteY44-40860" fmla="*/ 6666009 h 7238075"/>
                <a:gd name="connsiteX45-40861" fmla="*/ 1759422 w 2264509"/>
                <a:gd name="connsiteY45-40862" fmla="*/ 6535632 h 7238075"/>
                <a:gd name="connsiteX46-40863" fmla="*/ 1719909 w 2264509"/>
                <a:gd name="connsiteY46-40864" fmla="*/ 6436627 h 7238075"/>
                <a:gd name="connsiteX47-40865" fmla="*/ 1708642 w 2264509"/>
                <a:gd name="connsiteY47-40866" fmla="*/ 6235730 h 7238075"/>
                <a:gd name="connsiteX48-40867" fmla="*/ 1730306 w 2264509"/>
                <a:gd name="connsiteY48-40868" fmla="*/ 5965274 h 7238075"/>
                <a:gd name="connsiteX49-40869" fmla="*/ 1778923 w 2264509"/>
                <a:gd name="connsiteY49-40870" fmla="*/ 5497769 h 7238075"/>
                <a:gd name="connsiteX50-40871" fmla="*/ 1790341 w 2264509"/>
                <a:gd name="connsiteY50-40872" fmla="*/ 5349364 h 7238075"/>
                <a:gd name="connsiteX51-40873" fmla="*/ 1848903 w 2264509"/>
                <a:gd name="connsiteY51-40874" fmla="*/ 5302881 h 7238075"/>
                <a:gd name="connsiteX52-40875" fmla="*/ 1935499 w 2264509"/>
                <a:gd name="connsiteY52-40876" fmla="*/ 5083205 h 7238075"/>
                <a:gd name="connsiteX53-40877" fmla="*/ 1960649 w 2264509"/>
                <a:gd name="connsiteY53-40878" fmla="*/ 4791056 h 7238075"/>
                <a:gd name="connsiteX54-40879" fmla="*/ 1951665 w 2264509"/>
                <a:gd name="connsiteY54-40880" fmla="*/ 4334336 h 7238075"/>
                <a:gd name="connsiteX55-40881" fmla="*/ 1932344 w 2264509"/>
                <a:gd name="connsiteY55-40882" fmla="*/ 3888133 h 7238075"/>
                <a:gd name="connsiteX56-40883" fmla="*/ 2114094 w 2264509"/>
                <a:gd name="connsiteY56-40884" fmla="*/ 3794489 h 7238075"/>
                <a:gd name="connsiteX57-40885" fmla="*/ 1762492 w 2264509"/>
                <a:gd name="connsiteY57-40886" fmla="*/ 2682768 h 7238075"/>
                <a:gd name="connsiteX58-40887" fmla="*/ 2171636 w 2264509"/>
                <a:gd name="connsiteY58-40888" fmla="*/ 2450629 h 7238075"/>
                <a:gd name="connsiteX59-40889" fmla="*/ 2032492 w 2264509"/>
                <a:gd name="connsiteY59-40890" fmla="*/ 1850474 h 7238075"/>
                <a:gd name="connsiteX60-40891" fmla="*/ 1987751 w 2264509"/>
                <a:gd name="connsiteY60-40892" fmla="*/ 1662589 h 7238075"/>
                <a:gd name="connsiteX61-40893" fmla="*/ 1973329 w 2264509"/>
                <a:gd name="connsiteY61-40894" fmla="*/ 1418094 h 7238075"/>
                <a:gd name="connsiteX62-40895" fmla="*/ 1925704 w 2264509"/>
                <a:gd name="connsiteY62-40896" fmla="*/ 1287898 h 7238075"/>
                <a:gd name="connsiteX63-40897" fmla="*/ 1458979 w 2264509"/>
                <a:gd name="connsiteY63-40898" fmla="*/ 1120535 h 7238075"/>
                <a:gd name="connsiteX64-40899" fmla="*/ 1360513 w 2264509"/>
                <a:gd name="connsiteY64-40900" fmla="*/ 1005635 h 7238075"/>
                <a:gd name="connsiteX65-40901" fmla="*/ 1416522 w 2264509"/>
                <a:gd name="connsiteY65-40902" fmla="*/ 807081 h 7238075"/>
                <a:gd name="connsiteX66-40903" fmla="*/ 1484699 w 2264509"/>
                <a:gd name="connsiteY66-40904" fmla="*/ 608469 h 7238075"/>
                <a:gd name="connsiteX67-40905" fmla="*/ 1496208 w 2264509"/>
                <a:gd name="connsiteY67-40906" fmla="*/ 366317 h 7238075"/>
                <a:gd name="connsiteX68-40907" fmla="*/ 1413968 w 2264509"/>
                <a:gd name="connsiteY68-40908" fmla="*/ 146640 h 7238075"/>
                <a:gd name="connsiteX69-40909" fmla="*/ 1100515 w 2264509"/>
                <a:gd name="connsiteY69-40910" fmla="*/ 551 h 7238075"/>
                <a:gd name="connsiteX0-40911" fmla="*/ 1100515 w 2264509"/>
                <a:gd name="connsiteY0-40912" fmla="*/ 551 h 7238075"/>
                <a:gd name="connsiteX1-40913" fmla="*/ 849378 w 2264509"/>
                <a:gd name="connsiteY1-40914" fmla="*/ 118937 h 7238075"/>
                <a:gd name="connsiteX2-40915" fmla="*/ 751515 w 2264509"/>
                <a:gd name="connsiteY2-40916" fmla="*/ 285490 h 7238075"/>
                <a:gd name="connsiteX3-40917" fmla="*/ 756141 w 2264509"/>
                <a:gd name="connsiteY3-40918" fmla="*/ 566071 h 7238075"/>
                <a:gd name="connsiteX4-40919" fmla="*/ 895260 w 2264509"/>
                <a:gd name="connsiteY4-40920" fmla="*/ 882679 h 7238075"/>
                <a:gd name="connsiteX5-40921" fmla="*/ 785588 w 2264509"/>
                <a:gd name="connsiteY5-40922" fmla="*/ 1025825 h 7238075"/>
                <a:gd name="connsiteX6-40923" fmla="*/ 152912 w 2264509"/>
                <a:gd name="connsiteY6-40924" fmla="*/ 1252683 h 7238075"/>
                <a:gd name="connsiteX7-40925" fmla="*/ 8160 w 2264509"/>
                <a:gd name="connsiteY7-40926" fmla="*/ 2283394 h 7238075"/>
                <a:gd name="connsiteX8-40927" fmla="*/ 416233 w 2264509"/>
                <a:gd name="connsiteY8-40928" fmla="*/ 2735641 h 7238075"/>
                <a:gd name="connsiteX9-40929" fmla="*/ 293173 w 2264509"/>
                <a:gd name="connsiteY9-40930" fmla="*/ 3799944 h 7238075"/>
                <a:gd name="connsiteX10-40931" fmla="*/ 428536 w 2264509"/>
                <a:gd name="connsiteY10-40932" fmla="*/ 3969982 h 7238075"/>
                <a:gd name="connsiteX11-40933" fmla="*/ 486017 w 2264509"/>
                <a:gd name="connsiteY11-40934" fmla="*/ 4215017 h 7238075"/>
                <a:gd name="connsiteX12-40935" fmla="*/ 547224 w 2264509"/>
                <a:gd name="connsiteY12-40936" fmla="*/ 4615099 h 7238075"/>
                <a:gd name="connsiteX13-40937" fmla="*/ 555878 w 2264509"/>
                <a:gd name="connsiteY13-40938" fmla="*/ 4779518 h 7238075"/>
                <a:gd name="connsiteX14-40939" fmla="*/ 541964 w 2264509"/>
                <a:gd name="connsiteY14-40940" fmla="*/ 4966441 h 7238075"/>
                <a:gd name="connsiteX15-40941" fmla="*/ 510234 w 2264509"/>
                <a:gd name="connsiteY15-40942" fmla="*/ 5112051 h 7238075"/>
                <a:gd name="connsiteX16-40943" fmla="*/ 434305 w 2264509"/>
                <a:gd name="connsiteY16-40944" fmla="*/ 6139609 h 7238075"/>
                <a:gd name="connsiteX17-40945" fmla="*/ 399690 w 2264509"/>
                <a:gd name="connsiteY17-40946" fmla="*/ 6589898 h 7238075"/>
                <a:gd name="connsiteX18-40947" fmla="*/ 471534 w 2264509"/>
                <a:gd name="connsiteY18-40948" fmla="*/ 6812999 h 7238075"/>
                <a:gd name="connsiteX19-40949" fmla="*/ 418410 w 2264509"/>
                <a:gd name="connsiteY19-40950" fmla="*/ 6968013 h 7238075"/>
                <a:gd name="connsiteX20-40951" fmla="*/ 656806 w 2264509"/>
                <a:gd name="connsiteY20-40952" fmla="*/ 7230086 h 7238075"/>
                <a:gd name="connsiteX21-40953" fmla="*/ 1009561 w 2264509"/>
                <a:gd name="connsiteY21-40954" fmla="*/ 7122486 h 7238075"/>
                <a:gd name="connsiteX22-40955" fmla="*/ 776064 w 2264509"/>
                <a:gd name="connsiteY22-40956" fmla="*/ 6830306 h 7238075"/>
                <a:gd name="connsiteX23-40957" fmla="*/ 804368 w 2264509"/>
                <a:gd name="connsiteY23-40958" fmla="*/ 6565349 h 7238075"/>
                <a:gd name="connsiteX24-40959" fmla="*/ 790216 w 2264509"/>
                <a:gd name="connsiteY24-40960" fmla="*/ 6235730 h 7238075"/>
                <a:gd name="connsiteX25-40961" fmla="*/ 907792 w 2264509"/>
                <a:gd name="connsiteY25-40962" fmla="*/ 5474692 h 7238075"/>
                <a:gd name="connsiteX26-40963" fmla="*/ 957309 w 2264509"/>
                <a:gd name="connsiteY26-40964" fmla="*/ 5365800 h 7238075"/>
                <a:gd name="connsiteX27-40965" fmla="*/ 949796 w 2264509"/>
                <a:gd name="connsiteY27-40966" fmla="*/ 5294498 h 7238075"/>
                <a:gd name="connsiteX28-40967" fmla="*/ 1022842 w 2264509"/>
                <a:gd name="connsiteY28-40968" fmla="*/ 5197505 h 7238075"/>
                <a:gd name="connsiteX29-40969" fmla="*/ 1024856 w 2264509"/>
                <a:gd name="connsiteY29-40970" fmla="*/ 5054630 h 7238075"/>
                <a:gd name="connsiteX30-40971" fmla="*/ 1250022 w 2264509"/>
                <a:gd name="connsiteY30-40972" fmla="*/ 4234537 h 7238075"/>
                <a:gd name="connsiteX31-40973" fmla="*/ 1388027 w 2264509"/>
                <a:gd name="connsiteY31-40974" fmla="*/ 4644157 h 7238075"/>
                <a:gd name="connsiteX32-40975" fmla="*/ 1392304 w 2264509"/>
                <a:gd name="connsiteY32-40976" fmla="*/ 4865602 h 7238075"/>
                <a:gd name="connsiteX33-40977" fmla="*/ 1361716 w 2264509"/>
                <a:gd name="connsiteY33-40978" fmla="*/ 4959440 h 7238075"/>
                <a:gd name="connsiteX34-40979" fmla="*/ 1405585 w 2264509"/>
                <a:gd name="connsiteY34-40980" fmla="*/ 5098769 h 7238075"/>
                <a:gd name="connsiteX35-40981" fmla="*/ 1313490 w 2264509"/>
                <a:gd name="connsiteY35-40982" fmla="*/ 5539804 h 7238075"/>
                <a:gd name="connsiteX36-40983" fmla="*/ 1314512 w 2264509"/>
                <a:gd name="connsiteY36-40984" fmla="*/ 6345824 h 7238075"/>
                <a:gd name="connsiteX37-40985" fmla="*/ 1387677 w 2264509"/>
                <a:gd name="connsiteY37-40986" fmla="*/ 6525837 h 7238075"/>
                <a:gd name="connsiteX38-40987" fmla="*/ 1336897 w 2264509"/>
                <a:gd name="connsiteY38-40988" fmla="*/ 6727274 h 7238075"/>
                <a:gd name="connsiteX39-40989" fmla="*/ 1355075 w 2264509"/>
                <a:gd name="connsiteY39-40990" fmla="*/ 6813600 h 7238075"/>
                <a:gd name="connsiteX40-40991" fmla="*/ 1364871 w 2264509"/>
                <a:gd name="connsiteY40-40992" fmla="*/ 7006384 h 7238075"/>
                <a:gd name="connsiteX41-40993" fmla="*/ 1811645 w 2264509"/>
                <a:gd name="connsiteY41-40994" fmla="*/ 7174679 h 7238075"/>
                <a:gd name="connsiteX42-40995" fmla="*/ 2240298 w 2264509"/>
                <a:gd name="connsiteY42-40996" fmla="*/ 7184685 h 7238075"/>
                <a:gd name="connsiteX43-40997" fmla="*/ 2223142 w 2264509"/>
                <a:gd name="connsiteY43-40998" fmla="*/ 7032346 h 7238075"/>
                <a:gd name="connsiteX44-40999" fmla="*/ 1738539 w 2264509"/>
                <a:gd name="connsiteY44-41000" fmla="*/ 6666009 h 7238075"/>
                <a:gd name="connsiteX45-41001" fmla="*/ 1759422 w 2264509"/>
                <a:gd name="connsiteY45-41002" fmla="*/ 6535632 h 7238075"/>
                <a:gd name="connsiteX46-41003" fmla="*/ 1719909 w 2264509"/>
                <a:gd name="connsiteY46-41004" fmla="*/ 6436627 h 7238075"/>
                <a:gd name="connsiteX47-41005" fmla="*/ 1708642 w 2264509"/>
                <a:gd name="connsiteY47-41006" fmla="*/ 6235730 h 7238075"/>
                <a:gd name="connsiteX48-41007" fmla="*/ 1730306 w 2264509"/>
                <a:gd name="connsiteY48-41008" fmla="*/ 5965274 h 7238075"/>
                <a:gd name="connsiteX49-41009" fmla="*/ 1778923 w 2264509"/>
                <a:gd name="connsiteY49-41010" fmla="*/ 5497769 h 7238075"/>
                <a:gd name="connsiteX50-41011" fmla="*/ 1790341 w 2264509"/>
                <a:gd name="connsiteY50-41012" fmla="*/ 5349364 h 7238075"/>
                <a:gd name="connsiteX51-41013" fmla="*/ 1848903 w 2264509"/>
                <a:gd name="connsiteY51-41014" fmla="*/ 5302881 h 7238075"/>
                <a:gd name="connsiteX52-41015" fmla="*/ 1935499 w 2264509"/>
                <a:gd name="connsiteY52-41016" fmla="*/ 5083205 h 7238075"/>
                <a:gd name="connsiteX53-41017" fmla="*/ 1960649 w 2264509"/>
                <a:gd name="connsiteY53-41018" fmla="*/ 4791056 h 7238075"/>
                <a:gd name="connsiteX54-41019" fmla="*/ 1951665 w 2264509"/>
                <a:gd name="connsiteY54-41020" fmla="*/ 4334336 h 7238075"/>
                <a:gd name="connsiteX55-41021" fmla="*/ 1932344 w 2264509"/>
                <a:gd name="connsiteY55-41022" fmla="*/ 3888133 h 7238075"/>
                <a:gd name="connsiteX56-41023" fmla="*/ 2114094 w 2264509"/>
                <a:gd name="connsiteY56-41024" fmla="*/ 3794489 h 7238075"/>
                <a:gd name="connsiteX57-41025" fmla="*/ 1762492 w 2264509"/>
                <a:gd name="connsiteY57-41026" fmla="*/ 2682768 h 7238075"/>
                <a:gd name="connsiteX58-41027" fmla="*/ 2171636 w 2264509"/>
                <a:gd name="connsiteY58-41028" fmla="*/ 2450629 h 7238075"/>
                <a:gd name="connsiteX59-41029" fmla="*/ 2032492 w 2264509"/>
                <a:gd name="connsiteY59-41030" fmla="*/ 1850474 h 7238075"/>
                <a:gd name="connsiteX60-41031" fmla="*/ 1987751 w 2264509"/>
                <a:gd name="connsiteY60-41032" fmla="*/ 1662589 h 7238075"/>
                <a:gd name="connsiteX61-41033" fmla="*/ 1973329 w 2264509"/>
                <a:gd name="connsiteY61-41034" fmla="*/ 1418094 h 7238075"/>
                <a:gd name="connsiteX62-41035" fmla="*/ 1925704 w 2264509"/>
                <a:gd name="connsiteY62-41036" fmla="*/ 1287898 h 7238075"/>
                <a:gd name="connsiteX63-41037" fmla="*/ 1458979 w 2264509"/>
                <a:gd name="connsiteY63-41038" fmla="*/ 1120535 h 7238075"/>
                <a:gd name="connsiteX64-41039" fmla="*/ 1360513 w 2264509"/>
                <a:gd name="connsiteY64-41040" fmla="*/ 1005635 h 7238075"/>
                <a:gd name="connsiteX65-41041" fmla="*/ 1416522 w 2264509"/>
                <a:gd name="connsiteY65-41042" fmla="*/ 807081 h 7238075"/>
                <a:gd name="connsiteX66-41043" fmla="*/ 1484699 w 2264509"/>
                <a:gd name="connsiteY66-41044" fmla="*/ 608469 h 7238075"/>
                <a:gd name="connsiteX67-41045" fmla="*/ 1496208 w 2264509"/>
                <a:gd name="connsiteY67-41046" fmla="*/ 366317 h 7238075"/>
                <a:gd name="connsiteX68-41047" fmla="*/ 1413968 w 2264509"/>
                <a:gd name="connsiteY68-41048" fmla="*/ 146640 h 7238075"/>
                <a:gd name="connsiteX69-41049" fmla="*/ 1100515 w 2264509"/>
                <a:gd name="connsiteY69-41050" fmla="*/ 551 h 7238075"/>
                <a:gd name="connsiteX0-41051" fmla="*/ 1100515 w 2264509"/>
                <a:gd name="connsiteY0-41052" fmla="*/ 551 h 7238075"/>
                <a:gd name="connsiteX1-41053" fmla="*/ 849378 w 2264509"/>
                <a:gd name="connsiteY1-41054" fmla="*/ 118937 h 7238075"/>
                <a:gd name="connsiteX2-41055" fmla="*/ 751515 w 2264509"/>
                <a:gd name="connsiteY2-41056" fmla="*/ 285490 h 7238075"/>
                <a:gd name="connsiteX3-41057" fmla="*/ 756141 w 2264509"/>
                <a:gd name="connsiteY3-41058" fmla="*/ 566071 h 7238075"/>
                <a:gd name="connsiteX4-41059" fmla="*/ 895260 w 2264509"/>
                <a:gd name="connsiteY4-41060" fmla="*/ 882679 h 7238075"/>
                <a:gd name="connsiteX5-41061" fmla="*/ 785588 w 2264509"/>
                <a:gd name="connsiteY5-41062" fmla="*/ 1025825 h 7238075"/>
                <a:gd name="connsiteX6-41063" fmla="*/ 152912 w 2264509"/>
                <a:gd name="connsiteY6-41064" fmla="*/ 1252683 h 7238075"/>
                <a:gd name="connsiteX7-41065" fmla="*/ 8160 w 2264509"/>
                <a:gd name="connsiteY7-41066" fmla="*/ 2283394 h 7238075"/>
                <a:gd name="connsiteX8-41067" fmla="*/ 416233 w 2264509"/>
                <a:gd name="connsiteY8-41068" fmla="*/ 2735641 h 7238075"/>
                <a:gd name="connsiteX9-41069" fmla="*/ 293173 w 2264509"/>
                <a:gd name="connsiteY9-41070" fmla="*/ 3799944 h 7238075"/>
                <a:gd name="connsiteX10-41071" fmla="*/ 428536 w 2264509"/>
                <a:gd name="connsiteY10-41072" fmla="*/ 3969982 h 7238075"/>
                <a:gd name="connsiteX11-41073" fmla="*/ 486017 w 2264509"/>
                <a:gd name="connsiteY11-41074" fmla="*/ 4215017 h 7238075"/>
                <a:gd name="connsiteX12-41075" fmla="*/ 547224 w 2264509"/>
                <a:gd name="connsiteY12-41076" fmla="*/ 4615099 h 7238075"/>
                <a:gd name="connsiteX13-41077" fmla="*/ 555878 w 2264509"/>
                <a:gd name="connsiteY13-41078" fmla="*/ 4779518 h 7238075"/>
                <a:gd name="connsiteX14-41079" fmla="*/ 541964 w 2264509"/>
                <a:gd name="connsiteY14-41080" fmla="*/ 4966441 h 7238075"/>
                <a:gd name="connsiteX15-41081" fmla="*/ 510234 w 2264509"/>
                <a:gd name="connsiteY15-41082" fmla="*/ 5112051 h 7238075"/>
                <a:gd name="connsiteX16-41083" fmla="*/ 434305 w 2264509"/>
                <a:gd name="connsiteY16-41084" fmla="*/ 6139609 h 7238075"/>
                <a:gd name="connsiteX17-41085" fmla="*/ 399690 w 2264509"/>
                <a:gd name="connsiteY17-41086" fmla="*/ 6589898 h 7238075"/>
                <a:gd name="connsiteX18-41087" fmla="*/ 471534 w 2264509"/>
                <a:gd name="connsiteY18-41088" fmla="*/ 6812999 h 7238075"/>
                <a:gd name="connsiteX19-41089" fmla="*/ 418410 w 2264509"/>
                <a:gd name="connsiteY19-41090" fmla="*/ 6968013 h 7238075"/>
                <a:gd name="connsiteX20-41091" fmla="*/ 656806 w 2264509"/>
                <a:gd name="connsiteY20-41092" fmla="*/ 7230086 h 7238075"/>
                <a:gd name="connsiteX21-41093" fmla="*/ 1009561 w 2264509"/>
                <a:gd name="connsiteY21-41094" fmla="*/ 7122486 h 7238075"/>
                <a:gd name="connsiteX22-41095" fmla="*/ 776064 w 2264509"/>
                <a:gd name="connsiteY22-41096" fmla="*/ 6830306 h 7238075"/>
                <a:gd name="connsiteX23-41097" fmla="*/ 804368 w 2264509"/>
                <a:gd name="connsiteY23-41098" fmla="*/ 6565349 h 7238075"/>
                <a:gd name="connsiteX24-41099" fmla="*/ 790216 w 2264509"/>
                <a:gd name="connsiteY24-41100" fmla="*/ 6235730 h 7238075"/>
                <a:gd name="connsiteX25-41101" fmla="*/ 907792 w 2264509"/>
                <a:gd name="connsiteY25-41102" fmla="*/ 5474692 h 7238075"/>
                <a:gd name="connsiteX26-41103" fmla="*/ 957309 w 2264509"/>
                <a:gd name="connsiteY26-41104" fmla="*/ 5365800 h 7238075"/>
                <a:gd name="connsiteX27-41105" fmla="*/ 949796 w 2264509"/>
                <a:gd name="connsiteY27-41106" fmla="*/ 5294498 h 7238075"/>
                <a:gd name="connsiteX28-41107" fmla="*/ 1022842 w 2264509"/>
                <a:gd name="connsiteY28-41108" fmla="*/ 5197505 h 7238075"/>
                <a:gd name="connsiteX29-41109" fmla="*/ 1024856 w 2264509"/>
                <a:gd name="connsiteY29-41110" fmla="*/ 5054630 h 7238075"/>
                <a:gd name="connsiteX30-41111" fmla="*/ 1250022 w 2264509"/>
                <a:gd name="connsiteY30-41112" fmla="*/ 4234537 h 7238075"/>
                <a:gd name="connsiteX31-41113" fmla="*/ 1388027 w 2264509"/>
                <a:gd name="connsiteY31-41114" fmla="*/ 4644157 h 7238075"/>
                <a:gd name="connsiteX32-41115" fmla="*/ 1392304 w 2264509"/>
                <a:gd name="connsiteY32-41116" fmla="*/ 4865602 h 7238075"/>
                <a:gd name="connsiteX33-41117" fmla="*/ 1361716 w 2264509"/>
                <a:gd name="connsiteY33-41118" fmla="*/ 4959440 h 7238075"/>
                <a:gd name="connsiteX34-41119" fmla="*/ 1405585 w 2264509"/>
                <a:gd name="connsiteY34-41120" fmla="*/ 5098769 h 7238075"/>
                <a:gd name="connsiteX35-41121" fmla="*/ 1313490 w 2264509"/>
                <a:gd name="connsiteY35-41122" fmla="*/ 5539804 h 7238075"/>
                <a:gd name="connsiteX36-41123" fmla="*/ 1314512 w 2264509"/>
                <a:gd name="connsiteY36-41124" fmla="*/ 6345824 h 7238075"/>
                <a:gd name="connsiteX37-41125" fmla="*/ 1387677 w 2264509"/>
                <a:gd name="connsiteY37-41126" fmla="*/ 6525837 h 7238075"/>
                <a:gd name="connsiteX38-41127" fmla="*/ 1336897 w 2264509"/>
                <a:gd name="connsiteY38-41128" fmla="*/ 6727274 h 7238075"/>
                <a:gd name="connsiteX39-41129" fmla="*/ 1355075 w 2264509"/>
                <a:gd name="connsiteY39-41130" fmla="*/ 6813600 h 7238075"/>
                <a:gd name="connsiteX40-41131" fmla="*/ 1364871 w 2264509"/>
                <a:gd name="connsiteY40-41132" fmla="*/ 7006384 h 7238075"/>
                <a:gd name="connsiteX41-41133" fmla="*/ 1811645 w 2264509"/>
                <a:gd name="connsiteY41-41134" fmla="*/ 7174679 h 7238075"/>
                <a:gd name="connsiteX42-41135" fmla="*/ 2240298 w 2264509"/>
                <a:gd name="connsiteY42-41136" fmla="*/ 7184685 h 7238075"/>
                <a:gd name="connsiteX43-41137" fmla="*/ 2223142 w 2264509"/>
                <a:gd name="connsiteY43-41138" fmla="*/ 7032346 h 7238075"/>
                <a:gd name="connsiteX44-41139" fmla="*/ 1738539 w 2264509"/>
                <a:gd name="connsiteY44-41140" fmla="*/ 6666009 h 7238075"/>
                <a:gd name="connsiteX45-41141" fmla="*/ 1759422 w 2264509"/>
                <a:gd name="connsiteY45-41142" fmla="*/ 6535632 h 7238075"/>
                <a:gd name="connsiteX46-41143" fmla="*/ 1719909 w 2264509"/>
                <a:gd name="connsiteY46-41144" fmla="*/ 6436627 h 7238075"/>
                <a:gd name="connsiteX47-41145" fmla="*/ 1708642 w 2264509"/>
                <a:gd name="connsiteY47-41146" fmla="*/ 6235730 h 7238075"/>
                <a:gd name="connsiteX48-41147" fmla="*/ 1730306 w 2264509"/>
                <a:gd name="connsiteY48-41148" fmla="*/ 5965274 h 7238075"/>
                <a:gd name="connsiteX49-41149" fmla="*/ 1778923 w 2264509"/>
                <a:gd name="connsiteY49-41150" fmla="*/ 5497769 h 7238075"/>
                <a:gd name="connsiteX50-41151" fmla="*/ 1790341 w 2264509"/>
                <a:gd name="connsiteY50-41152" fmla="*/ 5349364 h 7238075"/>
                <a:gd name="connsiteX51-41153" fmla="*/ 1848903 w 2264509"/>
                <a:gd name="connsiteY51-41154" fmla="*/ 5302881 h 7238075"/>
                <a:gd name="connsiteX52-41155" fmla="*/ 1935499 w 2264509"/>
                <a:gd name="connsiteY52-41156" fmla="*/ 5083205 h 7238075"/>
                <a:gd name="connsiteX53-41157" fmla="*/ 1960649 w 2264509"/>
                <a:gd name="connsiteY53-41158" fmla="*/ 4791056 h 7238075"/>
                <a:gd name="connsiteX54-41159" fmla="*/ 1951665 w 2264509"/>
                <a:gd name="connsiteY54-41160" fmla="*/ 4334336 h 7238075"/>
                <a:gd name="connsiteX55-41161" fmla="*/ 1932344 w 2264509"/>
                <a:gd name="connsiteY55-41162" fmla="*/ 3888133 h 7238075"/>
                <a:gd name="connsiteX56-41163" fmla="*/ 2114094 w 2264509"/>
                <a:gd name="connsiteY56-41164" fmla="*/ 3794489 h 7238075"/>
                <a:gd name="connsiteX57-41165" fmla="*/ 1762492 w 2264509"/>
                <a:gd name="connsiteY57-41166" fmla="*/ 2682768 h 7238075"/>
                <a:gd name="connsiteX58-41167" fmla="*/ 2171636 w 2264509"/>
                <a:gd name="connsiteY58-41168" fmla="*/ 2450629 h 7238075"/>
                <a:gd name="connsiteX59-41169" fmla="*/ 2032492 w 2264509"/>
                <a:gd name="connsiteY59-41170" fmla="*/ 1850474 h 7238075"/>
                <a:gd name="connsiteX60-41171" fmla="*/ 1987751 w 2264509"/>
                <a:gd name="connsiteY60-41172" fmla="*/ 1662589 h 7238075"/>
                <a:gd name="connsiteX61-41173" fmla="*/ 1973329 w 2264509"/>
                <a:gd name="connsiteY61-41174" fmla="*/ 1418094 h 7238075"/>
                <a:gd name="connsiteX62-41175" fmla="*/ 1925704 w 2264509"/>
                <a:gd name="connsiteY62-41176" fmla="*/ 1287898 h 7238075"/>
                <a:gd name="connsiteX63-41177" fmla="*/ 1458979 w 2264509"/>
                <a:gd name="connsiteY63-41178" fmla="*/ 1120535 h 7238075"/>
                <a:gd name="connsiteX64-41179" fmla="*/ 1360513 w 2264509"/>
                <a:gd name="connsiteY64-41180" fmla="*/ 1005635 h 7238075"/>
                <a:gd name="connsiteX65-41181" fmla="*/ 1416522 w 2264509"/>
                <a:gd name="connsiteY65-41182" fmla="*/ 807081 h 7238075"/>
                <a:gd name="connsiteX66-41183" fmla="*/ 1484699 w 2264509"/>
                <a:gd name="connsiteY66-41184" fmla="*/ 608469 h 7238075"/>
                <a:gd name="connsiteX67-41185" fmla="*/ 1496208 w 2264509"/>
                <a:gd name="connsiteY67-41186" fmla="*/ 366317 h 7238075"/>
                <a:gd name="connsiteX68-41187" fmla="*/ 1413968 w 2264509"/>
                <a:gd name="connsiteY68-41188" fmla="*/ 146640 h 7238075"/>
                <a:gd name="connsiteX69-41189" fmla="*/ 1100515 w 2264509"/>
                <a:gd name="connsiteY69-41190" fmla="*/ 551 h 7238075"/>
                <a:gd name="connsiteX0-41191" fmla="*/ 1100515 w 2264509"/>
                <a:gd name="connsiteY0-41192" fmla="*/ 551 h 7238075"/>
                <a:gd name="connsiteX1-41193" fmla="*/ 849378 w 2264509"/>
                <a:gd name="connsiteY1-41194" fmla="*/ 118937 h 7238075"/>
                <a:gd name="connsiteX2-41195" fmla="*/ 751515 w 2264509"/>
                <a:gd name="connsiteY2-41196" fmla="*/ 285490 h 7238075"/>
                <a:gd name="connsiteX3-41197" fmla="*/ 756141 w 2264509"/>
                <a:gd name="connsiteY3-41198" fmla="*/ 566071 h 7238075"/>
                <a:gd name="connsiteX4-41199" fmla="*/ 895260 w 2264509"/>
                <a:gd name="connsiteY4-41200" fmla="*/ 882679 h 7238075"/>
                <a:gd name="connsiteX5-41201" fmla="*/ 785588 w 2264509"/>
                <a:gd name="connsiteY5-41202" fmla="*/ 1025825 h 7238075"/>
                <a:gd name="connsiteX6-41203" fmla="*/ 152912 w 2264509"/>
                <a:gd name="connsiteY6-41204" fmla="*/ 1252683 h 7238075"/>
                <a:gd name="connsiteX7-41205" fmla="*/ 8160 w 2264509"/>
                <a:gd name="connsiteY7-41206" fmla="*/ 2283394 h 7238075"/>
                <a:gd name="connsiteX8-41207" fmla="*/ 416233 w 2264509"/>
                <a:gd name="connsiteY8-41208" fmla="*/ 2735641 h 7238075"/>
                <a:gd name="connsiteX9-41209" fmla="*/ 293173 w 2264509"/>
                <a:gd name="connsiteY9-41210" fmla="*/ 3799944 h 7238075"/>
                <a:gd name="connsiteX10-41211" fmla="*/ 428536 w 2264509"/>
                <a:gd name="connsiteY10-41212" fmla="*/ 3969982 h 7238075"/>
                <a:gd name="connsiteX11-41213" fmla="*/ 486017 w 2264509"/>
                <a:gd name="connsiteY11-41214" fmla="*/ 4215017 h 7238075"/>
                <a:gd name="connsiteX12-41215" fmla="*/ 547224 w 2264509"/>
                <a:gd name="connsiteY12-41216" fmla="*/ 4615099 h 7238075"/>
                <a:gd name="connsiteX13-41217" fmla="*/ 555878 w 2264509"/>
                <a:gd name="connsiteY13-41218" fmla="*/ 4779518 h 7238075"/>
                <a:gd name="connsiteX14-41219" fmla="*/ 541964 w 2264509"/>
                <a:gd name="connsiteY14-41220" fmla="*/ 4966441 h 7238075"/>
                <a:gd name="connsiteX15-41221" fmla="*/ 510234 w 2264509"/>
                <a:gd name="connsiteY15-41222" fmla="*/ 5112051 h 7238075"/>
                <a:gd name="connsiteX16-41223" fmla="*/ 434305 w 2264509"/>
                <a:gd name="connsiteY16-41224" fmla="*/ 6139609 h 7238075"/>
                <a:gd name="connsiteX17-41225" fmla="*/ 399690 w 2264509"/>
                <a:gd name="connsiteY17-41226" fmla="*/ 6589898 h 7238075"/>
                <a:gd name="connsiteX18-41227" fmla="*/ 471534 w 2264509"/>
                <a:gd name="connsiteY18-41228" fmla="*/ 6812999 h 7238075"/>
                <a:gd name="connsiteX19-41229" fmla="*/ 418410 w 2264509"/>
                <a:gd name="connsiteY19-41230" fmla="*/ 6968013 h 7238075"/>
                <a:gd name="connsiteX20-41231" fmla="*/ 656806 w 2264509"/>
                <a:gd name="connsiteY20-41232" fmla="*/ 7230086 h 7238075"/>
                <a:gd name="connsiteX21-41233" fmla="*/ 1009561 w 2264509"/>
                <a:gd name="connsiteY21-41234" fmla="*/ 7122486 h 7238075"/>
                <a:gd name="connsiteX22-41235" fmla="*/ 776064 w 2264509"/>
                <a:gd name="connsiteY22-41236" fmla="*/ 6830306 h 7238075"/>
                <a:gd name="connsiteX23-41237" fmla="*/ 804368 w 2264509"/>
                <a:gd name="connsiteY23-41238" fmla="*/ 6565349 h 7238075"/>
                <a:gd name="connsiteX24-41239" fmla="*/ 790216 w 2264509"/>
                <a:gd name="connsiteY24-41240" fmla="*/ 6235730 h 7238075"/>
                <a:gd name="connsiteX25-41241" fmla="*/ 907792 w 2264509"/>
                <a:gd name="connsiteY25-41242" fmla="*/ 5474692 h 7238075"/>
                <a:gd name="connsiteX26-41243" fmla="*/ 957309 w 2264509"/>
                <a:gd name="connsiteY26-41244" fmla="*/ 5365800 h 7238075"/>
                <a:gd name="connsiteX27-41245" fmla="*/ 949796 w 2264509"/>
                <a:gd name="connsiteY27-41246" fmla="*/ 5294498 h 7238075"/>
                <a:gd name="connsiteX28-41247" fmla="*/ 1022842 w 2264509"/>
                <a:gd name="connsiteY28-41248" fmla="*/ 5197505 h 7238075"/>
                <a:gd name="connsiteX29-41249" fmla="*/ 1024856 w 2264509"/>
                <a:gd name="connsiteY29-41250" fmla="*/ 5054630 h 7238075"/>
                <a:gd name="connsiteX30-41251" fmla="*/ 1250022 w 2264509"/>
                <a:gd name="connsiteY30-41252" fmla="*/ 4234537 h 7238075"/>
                <a:gd name="connsiteX31-41253" fmla="*/ 1388027 w 2264509"/>
                <a:gd name="connsiteY31-41254" fmla="*/ 4644157 h 7238075"/>
                <a:gd name="connsiteX32-41255" fmla="*/ 1392304 w 2264509"/>
                <a:gd name="connsiteY32-41256" fmla="*/ 4865602 h 7238075"/>
                <a:gd name="connsiteX33-41257" fmla="*/ 1361716 w 2264509"/>
                <a:gd name="connsiteY33-41258" fmla="*/ 4959440 h 7238075"/>
                <a:gd name="connsiteX34-41259" fmla="*/ 1405585 w 2264509"/>
                <a:gd name="connsiteY34-41260" fmla="*/ 5098769 h 7238075"/>
                <a:gd name="connsiteX35-41261" fmla="*/ 1313490 w 2264509"/>
                <a:gd name="connsiteY35-41262" fmla="*/ 5539804 h 7238075"/>
                <a:gd name="connsiteX36-41263" fmla="*/ 1314512 w 2264509"/>
                <a:gd name="connsiteY36-41264" fmla="*/ 6345824 h 7238075"/>
                <a:gd name="connsiteX37-41265" fmla="*/ 1387677 w 2264509"/>
                <a:gd name="connsiteY37-41266" fmla="*/ 6525837 h 7238075"/>
                <a:gd name="connsiteX38-41267" fmla="*/ 1336897 w 2264509"/>
                <a:gd name="connsiteY38-41268" fmla="*/ 6727274 h 7238075"/>
                <a:gd name="connsiteX39-41269" fmla="*/ 1355075 w 2264509"/>
                <a:gd name="connsiteY39-41270" fmla="*/ 6813600 h 7238075"/>
                <a:gd name="connsiteX40-41271" fmla="*/ 1364871 w 2264509"/>
                <a:gd name="connsiteY40-41272" fmla="*/ 7006384 h 7238075"/>
                <a:gd name="connsiteX41-41273" fmla="*/ 1811645 w 2264509"/>
                <a:gd name="connsiteY41-41274" fmla="*/ 7174679 h 7238075"/>
                <a:gd name="connsiteX42-41275" fmla="*/ 2240298 w 2264509"/>
                <a:gd name="connsiteY42-41276" fmla="*/ 7184685 h 7238075"/>
                <a:gd name="connsiteX43-41277" fmla="*/ 2223142 w 2264509"/>
                <a:gd name="connsiteY43-41278" fmla="*/ 7032346 h 7238075"/>
                <a:gd name="connsiteX44-41279" fmla="*/ 1738539 w 2264509"/>
                <a:gd name="connsiteY44-41280" fmla="*/ 6666009 h 7238075"/>
                <a:gd name="connsiteX45-41281" fmla="*/ 1759422 w 2264509"/>
                <a:gd name="connsiteY45-41282" fmla="*/ 6535632 h 7238075"/>
                <a:gd name="connsiteX46-41283" fmla="*/ 1719909 w 2264509"/>
                <a:gd name="connsiteY46-41284" fmla="*/ 6436627 h 7238075"/>
                <a:gd name="connsiteX47-41285" fmla="*/ 1708642 w 2264509"/>
                <a:gd name="connsiteY47-41286" fmla="*/ 6235730 h 7238075"/>
                <a:gd name="connsiteX48-41287" fmla="*/ 1730306 w 2264509"/>
                <a:gd name="connsiteY48-41288" fmla="*/ 5965274 h 7238075"/>
                <a:gd name="connsiteX49-41289" fmla="*/ 1778923 w 2264509"/>
                <a:gd name="connsiteY49-41290" fmla="*/ 5497769 h 7238075"/>
                <a:gd name="connsiteX50-41291" fmla="*/ 1790341 w 2264509"/>
                <a:gd name="connsiteY50-41292" fmla="*/ 5349364 h 7238075"/>
                <a:gd name="connsiteX51-41293" fmla="*/ 1848903 w 2264509"/>
                <a:gd name="connsiteY51-41294" fmla="*/ 5302881 h 7238075"/>
                <a:gd name="connsiteX52-41295" fmla="*/ 1935499 w 2264509"/>
                <a:gd name="connsiteY52-41296" fmla="*/ 5083205 h 7238075"/>
                <a:gd name="connsiteX53-41297" fmla="*/ 1960649 w 2264509"/>
                <a:gd name="connsiteY53-41298" fmla="*/ 4791056 h 7238075"/>
                <a:gd name="connsiteX54-41299" fmla="*/ 1951665 w 2264509"/>
                <a:gd name="connsiteY54-41300" fmla="*/ 4334336 h 7238075"/>
                <a:gd name="connsiteX55-41301" fmla="*/ 1932344 w 2264509"/>
                <a:gd name="connsiteY55-41302" fmla="*/ 3888133 h 7238075"/>
                <a:gd name="connsiteX56-41303" fmla="*/ 2114094 w 2264509"/>
                <a:gd name="connsiteY56-41304" fmla="*/ 3794489 h 7238075"/>
                <a:gd name="connsiteX57-41305" fmla="*/ 1762492 w 2264509"/>
                <a:gd name="connsiteY57-41306" fmla="*/ 2682768 h 7238075"/>
                <a:gd name="connsiteX58-41307" fmla="*/ 2171636 w 2264509"/>
                <a:gd name="connsiteY58-41308" fmla="*/ 2450629 h 7238075"/>
                <a:gd name="connsiteX59-41309" fmla="*/ 2032492 w 2264509"/>
                <a:gd name="connsiteY59-41310" fmla="*/ 1850474 h 7238075"/>
                <a:gd name="connsiteX60-41311" fmla="*/ 1987751 w 2264509"/>
                <a:gd name="connsiteY60-41312" fmla="*/ 1662589 h 7238075"/>
                <a:gd name="connsiteX61-41313" fmla="*/ 1973329 w 2264509"/>
                <a:gd name="connsiteY61-41314" fmla="*/ 1418094 h 7238075"/>
                <a:gd name="connsiteX62-41315" fmla="*/ 1925704 w 2264509"/>
                <a:gd name="connsiteY62-41316" fmla="*/ 1287898 h 7238075"/>
                <a:gd name="connsiteX63-41317" fmla="*/ 1458979 w 2264509"/>
                <a:gd name="connsiteY63-41318" fmla="*/ 1120535 h 7238075"/>
                <a:gd name="connsiteX64-41319" fmla="*/ 1360513 w 2264509"/>
                <a:gd name="connsiteY64-41320" fmla="*/ 1005635 h 7238075"/>
                <a:gd name="connsiteX65-41321" fmla="*/ 1416522 w 2264509"/>
                <a:gd name="connsiteY65-41322" fmla="*/ 807081 h 7238075"/>
                <a:gd name="connsiteX66-41323" fmla="*/ 1484699 w 2264509"/>
                <a:gd name="connsiteY66-41324" fmla="*/ 608469 h 7238075"/>
                <a:gd name="connsiteX67-41325" fmla="*/ 1496208 w 2264509"/>
                <a:gd name="connsiteY67-41326" fmla="*/ 366317 h 7238075"/>
                <a:gd name="connsiteX68-41327" fmla="*/ 1413968 w 2264509"/>
                <a:gd name="connsiteY68-41328" fmla="*/ 146640 h 7238075"/>
                <a:gd name="connsiteX69-41329" fmla="*/ 1100515 w 2264509"/>
                <a:gd name="connsiteY69-41330" fmla="*/ 551 h 7238075"/>
                <a:gd name="connsiteX0-41331" fmla="*/ 1100515 w 2264509"/>
                <a:gd name="connsiteY0-41332" fmla="*/ 551 h 7238075"/>
                <a:gd name="connsiteX1-41333" fmla="*/ 849378 w 2264509"/>
                <a:gd name="connsiteY1-41334" fmla="*/ 118937 h 7238075"/>
                <a:gd name="connsiteX2-41335" fmla="*/ 751515 w 2264509"/>
                <a:gd name="connsiteY2-41336" fmla="*/ 285490 h 7238075"/>
                <a:gd name="connsiteX3-41337" fmla="*/ 756141 w 2264509"/>
                <a:gd name="connsiteY3-41338" fmla="*/ 566071 h 7238075"/>
                <a:gd name="connsiteX4-41339" fmla="*/ 895260 w 2264509"/>
                <a:gd name="connsiteY4-41340" fmla="*/ 882679 h 7238075"/>
                <a:gd name="connsiteX5-41341" fmla="*/ 785588 w 2264509"/>
                <a:gd name="connsiteY5-41342" fmla="*/ 1025825 h 7238075"/>
                <a:gd name="connsiteX6-41343" fmla="*/ 152912 w 2264509"/>
                <a:gd name="connsiteY6-41344" fmla="*/ 1252683 h 7238075"/>
                <a:gd name="connsiteX7-41345" fmla="*/ 8160 w 2264509"/>
                <a:gd name="connsiteY7-41346" fmla="*/ 2283394 h 7238075"/>
                <a:gd name="connsiteX8-41347" fmla="*/ 416233 w 2264509"/>
                <a:gd name="connsiteY8-41348" fmla="*/ 2735641 h 7238075"/>
                <a:gd name="connsiteX9-41349" fmla="*/ 293173 w 2264509"/>
                <a:gd name="connsiteY9-41350" fmla="*/ 3799944 h 7238075"/>
                <a:gd name="connsiteX10-41351" fmla="*/ 428536 w 2264509"/>
                <a:gd name="connsiteY10-41352" fmla="*/ 3969982 h 7238075"/>
                <a:gd name="connsiteX11-41353" fmla="*/ 486017 w 2264509"/>
                <a:gd name="connsiteY11-41354" fmla="*/ 4215017 h 7238075"/>
                <a:gd name="connsiteX12-41355" fmla="*/ 547224 w 2264509"/>
                <a:gd name="connsiteY12-41356" fmla="*/ 4615099 h 7238075"/>
                <a:gd name="connsiteX13-41357" fmla="*/ 555878 w 2264509"/>
                <a:gd name="connsiteY13-41358" fmla="*/ 4779518 h 7238075"/>
                <a:gd name="connsiteX14-41359" fmla="*/ 541964 w 2264509"/>
                <a:gd name="connsiteY14-41360" fmla="*/ 4966441 h 7238075"/>
                <a:gd name="connsiteX15-41361" fmla="*/ 510234 w 2264509"/>
                <a:gd name="connsiteY15-41362" fmla="*/ 5112051 h 7238075"/>
                <a:gd name="connsiteX16-41363" fmla="*/ 434305 w 2264509"/>
                <a:gd name="connsiteY16-41364" fmla="*/ 6139609 h 7238075"/>
                <a:gd name="connsiteX17-41365" fmla="*/ 399690 w 2264509"/>
                <a:gd name="connsiteY17-41366" fmla="*/ 6589898 h 7238075"/>
                <a:gd name="connsiteX18-41367" fmla="*/ 471534 w 2264509"/>
                <a:gd name="connsiteY18-41368" fmla="*/ 6812999 h 7238075"/>
                <a:gd name="connsiteX19-41369" fmla="*/ 418410 w 2264509"/>
                <a:gd name="connsiteY19-41370" fmla="*/ 6968013 h 7238075"/>
                <a:gd name="connsiteX20-41371" fmla="*/ 656806 w 2264509"/>
                <a:gd name="connsiteY20-41372" fmla="*/ 7230086 h 7238075"/>
                <a:gd name="connsiteX21-41373" fmla="*/ 1009561 w 2264509"/>
                <a:gd name="connsiteY21-41374" fmla="*/ 7122486 h 7238075"/>
                <a:gd name="connsiteX22-41375" fmla="*/ 776064 w 2264509"/>
                <a:gd name="connsiteY22-41376" fmla="*/ 6830306 h 7238075"/>
                <a:gd name="connsiteX23-41377" fmla="*/ 804368 w 2264509"/>
                <a:gd name="connsiteY23-41378" fmla="*/ 6565349 h 7238075"/>
                <a:gd name="connsiteX24-41379" fmla="*/ 790216 w 2264509"/>
                <a:gd name="connsiteY24-41380" fmla="*/ 6235730 h 7238075"/>
                <a:gd name="connsiteX25-41381" fmla="*/ 907792 w 2264509"/>
                <a:gd name="connsiteY25-41382" fmla="*/ 5474692 h 7238075"/>
                <a:gd name="connsiteX26-41383" fmla="*/ 957309 w 2264509"/>
                <a:gd name="connsiteY26-41384" fmla="*/ 5365800 h 7238075"/>
                <a:gd name="connsiteX27-41385" fmla="*/ 949796 w 2264509"/>
                <a:gd name="connsiteY27-41386" fmla="*/ 5294498 h 7238075"/>
                <a:gd name="connsiteX28-41387" fmla="*/ 1022842 w 2264509"/>
                <a:gd name="connsiteY28-41388" fmla="*/ 5197505 h 7238075"/>
                <a:gd name="connsiteX29-41389" fmla="*/ 1024856 w 2264509"/>
                <a:gd name="connsiteY29-41390" fmla="*/ 5054630 h 7238075"/>
                <a:gd name="connsiteX30-41391" fmla="*/ 1250022 w 2264509"/>
                <a:gd name="connsiteY30-41392" fmla="*/ 4234537 h 7238075"/>
                <a:gd name="connsiteX31-41393" fmla="*/ 1388027 w 2264509"/>
                <a:gd name="connsiteY31-41394" fmla="*/ 4644157 h 7238075"/>
                <a:gd name="connsiteX32-41395" fmla="*/ 1392304 w 2264509"/>
                <a:gd name="connsiteY32-41396" fmla="*/ 4865602 h 7238075"/>
                <a:gd name="connsiteX33-41397" fmla="*/ 1361716 w 2264509"/>
                <a:gd name="connsiteY33-41398" fmla="*/ 4959440 h 7238075"/>
                <a:gd name="connsiteX34-41399" fmla="*/ 1405585 w 2264509"/>
                <a:gd name="connsiteY34-41400" fmla="*/ 5098769 h 7238075"/>
                <a:gd name="connsiteX35-41401" fmla="*/ 1313490 w 2264509"/>
                <a:gd name="connsiteY35-41402" fmla="*/ 5539804 h 7238075"/>
                <a:gd name="connsiteX36-41403" fmla="*/ 1314512 w 2264509"/>
                <a:gd name="connsiteY36-41404" fmla="*/ 6345824 h 7238075"/>
                <a:gd name="connsiteX37-41405" fmla="*/ 1387677 w 2264509"/>
                <a:gd name="connsiteY37-41406" fmla="*/ 6525837 h 7238075"/>
                <a:gd name="connsiteX38-41407" fmla="*/ 1336897 w 2264509"/>
                <a:gd name="connsiteY38-41408" fmla="*/ 6727274 h 7238075"/>
                <a:gd name="connsiteX39-41409" fmla="*/ 1355075 w 2264509"/>
                <a:gd name="connsiteY39-41410" fmla="*/ 6813600 h 7238075"/>
                <a:gd name="connsiteX40-41411" fmla="*/ 1364871 w 2264509"/>
                <a:gd name="connsiteY40-41412" fmla="*/ 7006384 h 7238075"/>
                <a:gd name="connsiteX41-41413" fmla="*/ 1811645 w 2264509"/>
                <a:gd name="connsiteY41-41414" fmla="*/ 7174679 h 7238075"/>
                <a:gd name="connsiteX42-41415" fmla="*/ 2240298 w 2264509"/>
                <a:gd name="connsiteY42-41416" fmla="*/ 7184685 h 7238075"/>
                <a:gd name="connsiteX43-41417" fmla="*/ 2223142 w 2264509"/>
                <a:gd name="connsiteY43-41418" fmla="*/ 7032346 h 7238075"/>
                <a:gd name="connsiteX44-41419" fmla="*/ 1738539 w 2264509"/>
                <a:gd name="connsiteY44-41420" fmla="*/ 6666009 h 7238075"/>
                <a:gd name="connsiteX45-41421" fmla="*/ 1759422 w 2264509"/>
                <a:gd name="connsiteY45-41422" fmla="*/ 6535632 h 7238075"/>
                <a:gd name="connsiteX46-41423" fmla="*/ 1719909 w 2264509"/>
                <a:gd name="connsiteY46-41424" fmla="*/ 6436627 h 7238075"/>
                <a:gd name="connsiteX47-41425" fmla="*/ 1708642 w 2264509"/>
                <a:gd name="connsiteY47-41426" fmla="*/ 6235730 h 7238075"/>
                <a:gd name="connsiteX48-41427" fmla="*/ 1730306 w 2264509"/>
                <a:gd name="connsiteY48-41428" fmla="*/ 5965274 h 7238075"/>
                <a:gd name="connsiteX49-41429" fmla="*/ 1778923 w 2264509"/>
                <a:gd name="connsiteY49-41430" fmla="*/ 5497769 h 7238075"/>
                <a:gd name="connsiteX50-41431" fmla="*/ 1790341 w 2264509"/>
                <a:gd name="connsiteY50-41432" fmla="*/ 5349364 h 7238075"/>
                <a:gd name="connsiteX51-41433" fmla="*/ 1848903 w 2264509"/>
                <a:gd name="connsiteY51-41434" fmla="*/ 5302881 h 7238075"/>
                <a:gd name="connsiteX52-41435" fmla="*/ 1935499 w 2264509"/>
                <a:gd name="connsiteY52-41436" fmla="*/ 5083205 h 7238075"/>
                <a:gd name="connsiteX53-41437" fmla="*/ 1960649 w 2264509"/>
                <a:gd name="connsiteY53-41438" fmla="*/ 4791056 h 7238075"/>
                <a:gd name="connsiteX54-41439" fmla="*/ 1951665 w 2264509"/>
                <a:gd name="connsiteY54-41440" fmla="*/ 4334336 h 7238075"/>
                <a:gd name="connsiteX55-41441" fmla="*/ 1932344 w 2264509"/>
                <a:gd name="connsiteY55-41442" fmla="*/ 3888133 h 7238075"/>
                <a:gd name="connsiteX56-41443" fmla="*/ 2114094 w 2264509"/>
                <a:gd name="connsiteY56-41444" fmla="*/ 3794489 h 7238075"/>
                <a:gd name="connsiteX57-41445" fmla="*/ 1762492 w 2264509"/>
                <a:gd name="connsiteY57-41446" fmla="*/ 2682768 h 7238075"/>
                <a:gd name="connsiteX58-41447" fmla="*/ 2171636 w 2264509"/>
                <a:gd name="connsiteY58-41448" fmla="*/ 2450629 h 7238075"/>
                <a:gd name="connsiteX59-41449" fmla="*/ 2032492 w 2264509"/>
                <a:gd name="connsiteY59-41450" fmla="*/ 1850474 h 7238075"/>
                <a:gd name="connsiteX60-41451" fmla="*/ 1987751 w 2264509"/>
                <a:gd name="connsiteY60-41452" fmla="*/ 1662589 h 7238075"/>
                <a:gd name="connsiteX61-41453" fmla="*/ 1973329 w 2264509"/>
                <a:gd name="connsiteY61-41454" fmla="*/ 1418094 h 7238075"/>
                <a:gd name="connsiteX62-41455" fmla="*/ 1925704 w 2264509"/>
                <a:gd name="connsiteY62-41456" fmla="*/ 1287898 h 7238075"/>
                <a:gd name="connsiteX63-41457" fmla="*/ 1458979 w 2264509"/>
                <a:gd name="connsiteY63-41458" fmla="*/ 1120535 h 7238075"/>
                <a:gd name="connsiteX64-41459" fmla="*/ 1360513 w 2264509"/>
                <a:gd name="connsiteY64-41460" fmla="*/ 1005635 h 7238075"/>
                <a:gd name="connsiteX65-41461" fmla="*/ 1416522 w 2264509"/>
                <a:gd name="connsiteY65-41462" fmla="*/ 807081 h 7238075"/>
                <a:gd name="connsiteX66-41463" fmla="*/ 1484699 w 2264509"/>
                <a:gd name="connsiteY66-41464" fmla="*/ 608469 h 7238075"/>
                <a:gd name="connsiteX67-41465" fmla="*/ 1496208 w 2264509"/>
                <a:gd name="connsiteY67-41466" fmla="*/ 366317 h 7238075"/>
                <a:gd name="connsiteX68-41467" fmla="*/ 1413968 w 2264509"/>
                <a:gd name="connsiteY68-41468" fmla="*/ 146640 h 7238075"/>
                <a:gd name="connsiteX69-41469" fmla="*/ 1100515 w 2264509"/>
                <a:gd name="connsiteY69-41470" fmla="*/ 551 h 7238075"/>
                <a:gd name="connsiteX0-41471" fmla="*/ 1100515 w 2264509"/>
                <a:gd name="connsiteY0-41472" fmla="*/ 551 h 7238075"/>
                <a:gd name="connsiteX1-41473" fmla="*/ 849378 w 2264509"/>
                <a:gd name="connsiteY1-41474" fmla="*/ 118937 h 7238075"/>
                <a:gd name="connsiteX2-41475" fmla="*/ 751515 w 2264509"/>
                <a:gd name="connsiteY2-41476" fmla="*/ 285490 h 7238075"/>
                <a:gd name="connsiteX3-41477" fmla="*/ 756141 w 2264509"/>
                <a:gd name="connsiteY3-41478" fmla="*/ 566071 h 7238075"/>
                <a:gd name="connsiteX4-41479" fmla="*/ 895260 w 2264509"/>
                <a:gd name="connsiteY4-41480" fmla="*/ 882679 h 7238075"/>
                <a:gd name="connsiteX5-41481" fmla="*/ 785588 w 2264509"/>
                <a:gd name="connsiteY5-41482" fmla="*/ 1025825 h 7238075"/>
                <a:gd name="connsiteX6-41483" fmla="*/ 152912 w 2264509"/>
                <a:gd name="connsiteY6-41484" fmla="*/ 1252683 h 7238075"/>
                <a:gd name="connsiteX7-41485" fmla="*/ 8160 w 2264509"/>
                <a:gd name="connsiteY7-41486" fmla="*/ 2283394 h 7238075"/>
                <a:gd name="connsiteX8-41487" fmla="*/ 416233 w 2264509"/>
                <a:gd name="connsiteY8-41488" fmla="*/ 2735641 h 7238075"/>
                <a:gd name="connsiteX9-41489" fmla="*/ 293173 w 2264509"/>
                <a:gd name="connsiteY9-41490" fmla="*/ 3799944 h 7238075"/>
                <a:gd name="connsiteX10-41491" fmla="*/ 428536 w 2264509"/>
                <a:gd name="connsiteY10-41492" fmla="*/ 3969982 h 7238075"/>
                <a:gd name="connsiteX11-41493" fmla="*/ 486017 w 2264509"/>
                <a:gd name="connsiteY11-41494" fmla="*/ 4215017 h 7238075"/>
                <a:gd name="connsiteX12-41495" fmla="*/ 547224 w 2264509"/>
                <a:gd name="connsiteY12-41496" fmla="*/ 4615099 h 7238075"/>
                <a:gd name="connsiteX13-41497" fmla="*/ 555878 w 2264509"/>
                <a:gd name="connsiteY13-41498" fmla="*/ 4779518 h 7238075"/>
                <a:gd name="connsiteX14-41499" fmla="*/ 541964 w 2264509"/>
                <a:gd name="connsiteY14-41500" fmla="*/ 4966441 h 7238075"/>
                <a:gd name="connsiteX15-41501" fmla="*/ 510234 w 2264509"/>
                <a:gd name="connsiteY15-41502" fmla="*/ 5112051 h 7238075"/>
                <a:gd name="connsiteX16-41503" fmla="*/ 434305 w 2264509"/>
                <a:gd name="connsiteY16-41504" fmla="*/ 6139609 h 7238075"/>
                <a:gd name="connsiteX17-41505" fmla="*/ 399690 w 2264509"/>
                <a:gd name="connsiteY17-41506" fmla="*/ 6589898 h 7238075"/>
                <a:gd name="connsiteX18-41507" fmla="*/ 471534 w 2264509"/>
                <a:gd name="connsiteY18-41508" fmla="*/ 6812999 h 7238075"/>
                <a:gd name="connsiteX19-41509" fmla="*/ 418410 w 2264509"/>
                <a:gd name="connsiteY19-41510" fmla="*/ 6968013 h 7238075"/>
                <a:gd name="connsiteX20-41511" fmla="*/ 656806 w 2264509"/>
                <a:gd name="connsiteY20-41512" fmla="*/ 7230086 h 7238075"/>
                <a:gd name="connsiteX21-41513" fmla="*/ 1009561 w 2264509"/>
                <a:gd name="connsiteY21-41514" fmla="*/ 7122486 h 7238075"/>
                <a:gd name="connsiteX22-41515" fmla="*/ 776064 w 2264509"/>
                <a:gd name="connsiteY22-41516" fmla="*/ 6830306 h 7238075"/>
                <a:gd name="connsiteX23-41517" fmla="*/ 804368 w 2264509"/>
                <a:gd name="connsiteY23-41518" fmla="*/ 6565349 h 7238075"/>
                <a:gd name="connsiteX24-41519" fmla="*/ 790216 w 2264509"/>
                <a:gd name="connsiteY24-41520" fmla="*/ 6235730 h 7238075"/>
                <a:gd name="connsiteX25-41521" fmla="*/ 907792 w 2264509"/>
                <a:gd name="connsiteY25-41522" fmla="*/ 5474692 h 7238075"/>
                <a:gd name="connsiteX26-41523" fmla="*/ 957309 w 2264509"/>
                <a:gd name="connsiteY26-41524" fmla="*/ 5365800 h 7238075"/>
                <a:gd name="connsiteX27-41525" fmla="*/ 949796 w 2264509"/>
                <a:gd name="connsiteY27-41526" fmla="*/ 5294498 h 7238075"/>
                <a:gd name="connsiteX28-41527" fmla="*/ 1022842 w 2264509"/>
                <a:gd name="connsiteY28-41528" fmla="*/ 5197505 h 7238075"/>
                <a:gd name="connsiteX29-41529" fmla="*/ 1024856 w 2264509"/>
                <a:gd name="connsiteY29-41530" fmla="*/ 5054630 h 7238075"/>
                <a:gd name="connsiteX30-41531" fmla="*/ 1250022 w 2264509"/>
                <a:gd name="connsiteY30-41532" fmla="*/ 4234537 h 7238075"/>
                <a:gd name="connsiteX31-41533" fmla="*/ 1388027 w 2264509"/>
                <a:gd name="connsiteY31-41534" fmla="*/ 4644157 h 7238075"/>
                <a:gd name="connsiteX32-41535" fmla="*/ 1392304 w 2264509"/>
                <a:gd name="connsiteY32-41536" fmla="*/ 4865602 h 7238075"/>
                <a:gd name="connsiteX33-41537" fmla="*/ 1361716 w 2264509"/>
                <a:gd name="connsiteY33-41538" fmla="*/ 4959440 h 7238075"/>
                <a:gd name="connsiteX34-41539" fmla="*/ 1405585 w 2264509"/>
                <a:gd name="connsiteY34-41540" fmla="*/ 5098769 h 7238075"/>
                <a:gd name="connsiteX35-41541" fmla="*/ 1313490 w 2264509"/>
                <a:gd name="connsiteY35-41542" fmla="*/ 5539804 h 7238075"/>
                <a:gd name="connsiteX36-41543" fmla="*/ 1314512 w 2264509"/>
                <a:gd name="connsiteY36-41544" fmla="*/ 6345824 h 7238075"/>
                <a:gd name="connsiteX37-41545" fmla="*/ 1387677 w 2264509"/>
                <a:gd name="connsiteY37-41546" fmla="*/ 6525837 h 7238075"/>
                <a:gd name="connsiteX38-41547" fmla="*/ 1336897 w 2264509"/>
                <a:gd name="connsiteY38-41548" fmla="*/ 6727274 h 7238075"/>
                <a:gd name="connsiteX39-41549" fmla="*/ 1355075 w 2264509"/>
                <a:gd name="connsiteY39-41550" fmla="*/ 6813600 h 7238075"/>
                <a:gd name="connsiteX40-41551" fmla="*/ 1364871 w 2264509"/>
                <a:gd name="connsiteY40-41552" fmla="*/ 7006384 h 7238075"/>
                <a:gd name="connsiteX41-41553" fmla="*/ 1811645 w 2264509"/>
                <a:gd name="connsiteY41-41554" fmla="*/ 7174679 h 7238075"/>
                <a:gd name="connsiteX42-41555" fmla="*/ 2240298 w 2264509"/>
                <a:gd name="connsiteY42-41556" fmla="*/ 7184685 h 7238075"/>
                <a:gd name="connsiteX43-41557" fmla="*/ 2223142 w 2264509"/>
                <a:gd name="connsiteY43-41558" fmla="*/ 7032346 h 7238075"/>
                <a:gd name="connsiteX44-41559" fmla="*/ 1738539 w 2264509"/>
                <a:gd name="connsiteY44-41560" fmla="*/ 6666009 h 7238075"/>
                <a:gd name="connsiteX45-41561" fmla="*/ 1759422 w 2264509"/>
                <a:gd name="connsiteY45-41562" fmla="*/ 6535632 h 7238075"/>
                <a:gd name="connsiteX46-41563" fmla="*/ 1719909 w 2264509"/>
                <a:gd name="connsiteY46-41564" fmla="*/ 6436627 h 7238075"/>
                <a:gd name="connsiteX47-41565" fmla="*/ 1708642 w 2264509"/>
                <a:gd name="connsiteY47-41566" fmla="*/ 6235730 h 7238075"/>
                <a:gd name="connsiteX48-41567" fmla="*/ 1730306 w 2264509"/>
                <a:gd name="connsiteY48-41568" fmla="*/ 5965274 h 7238075"/>
                <a:gd name="connsiteX49-41569" fmla="*/ 1778923 w 2264509"/>
                <a:gd name="connsiteY49-41570" fmla="*/ 5497769 h 7238075"/>
                <a:gd name="connsiteX50-41571" fmla="*/ 1790341 w 2264509"/>
                <a:gd name="connsiteY50-41572" fmla="*/ 5349364 h 7238075"/>
                <a:gd name="connsiteX51-41573" fmla="*/ 1848903 w 2264509"/>
                <a:gd name="connsiteY51-41574" fmla="*/ 5302881 h 7238075"/>
                <a:gd name="connsiteX52-41575" fmla="*/ 1935499 w 2264509"/>
                <a:gd name="connsiteY52-41576" fmla="*/ 5083205 h 7238075"/>
                <a:gd name="connsiteX53-41577" fmla="*/ 1960649 w 2264509"/>
                <a:gd name="connsiteY53-41578" fmla="*/ 4791056 h 7238075"/>
                <a:gd name="connsiteX54-41579" fmla="*/ 1951665 w 2264509"/>
                <a:gd name="connsiteY54-41580" fmla="*/ 4334336 h 7238075"/>
                <a:gd name="connsiteX55-41581" fmla="*/ 1932344 w 2264509"/>
                <a:gd name="connsiteY55-41582" fmla="*/ 3888133 h 7238075"/>
                <a:gd name="connsiteX56-41583" fmla="*/ 2114094 w 2264509"/>
                <a:gd name="connsiteY56-41584" fmla="*/ 3794489 h 7238075"/>
                <a:gd name="connsiteX57-41585" fmla="*/ 1762492 w 2264509"/>
                <a:gd name="connsiteY57-41586" fmla="*/ 2682768 h 7238075"/>
                <a:gd name="connsiteX58-41587" fmla="*/ 2171636 w 2264509"/>
                <a:gd name="connsiteY58-41588" fmla="*/ 2450629 h 7238075"/>
                <a:gd name="connsiteX59-41589" fmla="*/ 2032492 w 2264509"/>
                <a:gd name="connsiteY59-41590" fmla="*/ 1850474 h 7238075"/>
                <a:gd name="connsiteX60-41591" fmla="*/ 1987751 w 2264509"/>
                <a:gd name="connsiteY60-41592" fmla="*/ 1662589 h 7238075"/>
                <a:gd name="connsiteX61-41593" fmla="*/ 1973329 w 2264509"/>
                <a:gd name="connsiteY61-41594" fmla="*/ 1418094 h 7238075"/>
                <a:gd name="connsiteX62-41595" fmla="*/ 1925704 w 2264509"/>
                <a:gd name="connsiteY62-41596" fmla="*/ 1287898 h 7238075"/>
                <a:gd name="connsiteX63-41597" fmla="*/ 1458979 w 2264509"/>
                <a:gd name="connsiteY63-41598" fmla="*/ 1120535 h 7238075"/>
                <a:gd name="connsiteX64-41599" fmla="*/ 1360513 w 2264509"/>
                <a:gd name="connsiteY64-41600" fmla="*/ 1005635 h 7238075"/>
                <a:gd name="connsiteX65-41601" fmla="*/ 1416522 w 2264509"/>
                <a:gd name="connsiteY65-41602" fmla="*/ 807081 h 7238075"/>
                <a:gd name="connsiteX66-41603" fmla="*/ 1484699 w 2264509"/>
                <a:gd name="connsiteY66-41604" fmla="*/ 608469 h 7238075"/>
                <a:gd name="connsiteX67-41605" fmla="*/ 1496208 w 2264509"/>
                <a:gd name="connsiteY67-41606" fmla="*/ 366317 h 7238075"/>
                <a:gd name="connsiteX68-41607" fmla="*/ 1413968 w 2264509"/>
                <a:gd name="connsiteY68-41608" fmla="*/ 146640 h 7238075"/>
                <a:gd name="connsiteX69-41609" fmla="*/ 1100515 w 2264509"/>
                <a:gd name="connsiteY69-41610" fmla="*/ 551 h 7238075"/>
                <a:gd name="connsiteX0-41611" fmla="*/ 1100515 w 2264509"/>
                <a:gd name="connsiteY0-41612" fmla="*/ 551 h 7238075"/>
                <a:gd name="connsiteX1-41613" fmla="*/ 849378 w 2264509"/>
                <a:gd name="connsiteY1-41614" fmla="*/ 118937 h 7238075"/>
                <a:gd name="connsiteX2-41615" fmla="*/ 751515 w 2264509"/>
                <a:gd name="connsiteY2-41616" fmla="*/ 285490 h 7238075"/>
                <a:gd name="connsiteX3-41617" fmla="*/ 756141 w 2264509"/>
                <a:gd name="connsiteY3-41618" fmla="*/ 566071 h 7238075"/>
                <a:gd name="connsiteX4-41619" fmla="*/ 895260 w 2264509"/>
                <a:gd name="connsiteY4-41620" fmla="*/ 882679 h 7238075"/>
                <a:gd name="connsiteX5-41621" fmla="*/ 785588 w 2264509"/>
                <a:gd name="connsiteY5-41622" fmla="*/ 1025825 h 7238075"/>
                <a:gd name="connsiteX6-41623" fmla="*/ 152912 w 2264509"/>
                <a:gd name="connsiteY6-41624" fmla="*/ 1252683 h 7238075"/>
                <a:gd name="connsiteX7-41625" fmla="*/ 8160 w 2264509"/>
                <a:gd name="connsiteY7-41626" fmla="*/ 2283394 h 7238075"/>
                <a:gd name="connsiteX8-41627" fmla="*/ 416233 w 2264509"/>
                <a:gd name="connsiteY8-41628" fmla="*/ 2735641 h 7238075"/>
                <a:gd name="connsiteX9-41629" fmla="*/ 293173 w 2264509"/>
                <a:gd name="connsiteY9-41630" fmla="*/ 3799944 h 7238075"/>
                <a:gd name="connsiteX10-41631" fmla="*/ 428536 w 2264509"/>
                <a:gd name="connsiteY10-41632" fmla="*/ 3969982 h 7238075"/>
                <a:gd name="connsiteX11-41633" fmla="*/ 486017 w 2264509"/>
                <a:gd name="connsiteY11-41634" fmla="*/ 4215017 h 7238075"/>
                <a:gd name="connsiteX12-41635" fmla="*/ 547224 w 2264509"/>
                <a:gd name="connsiteY12-41636" fmla="*/ 4615099 h 7238075"/>
                <a:gd name="connsiteX13-41637" fmla="*/ 555878 w 2264509"/>
                <a:gd name="connsiteY13-41638" fmla="*/ 4779518 h 7238075"/>
                <a:gd name="connsiteX14-41639" fmla="*/ 541964 w 2264509"/>
                <a:gd name="connsiteY14-41640" fmla="*/ 4966441 h 7238075"/>
                <a:gd name="connsiteX15-41641" fmla="*/ 510234 w 2264509"/>
                <a:gd name="connsiteY15-41642" fmla="*/ 5112051 h 7238075"/>
                <a:gd name="connsiteX16-41643" fmla="*/ 434305 w 2264509"/>
                <a:gd name="connsiteY16-41644" fmla="*/ 6139609 h 7238075"/>
                <a:gd name="connsiteX17-41645" fmla="*/ 399690 w 2264509"/>
                <a:gd name="connsiteY17-41646" fmla="*/ 6589898 h 7238075"/>
                <a:gd name="connsiteX18-41647" fmla="*/ 471534 w 2264509"/>
                <a:gd name="connsiteY18-41648" fmla="*/ 6812999 h 7238075"/>
                <a:gd name="connsiteX19-41649" fmla="*/ 418410 w 2264509"/>
                <a:gd name="connsiteY19-41650" fmla="*/ 6968013 h 7238075"/>
                <a:gd name="connsiteX20-41651" fmla="*/ 656806 w 2264509"/>
                <a:gd name="connsiteY20-41652" fmla="*/ 7230086 h 7238075"/>
                <a:gd name="connsiteX21-41653" fmla="*/ 1009561 w 2264509"/>
                <a:gd name="connsiteY21-41654" fmla="*/ 7122486 h 7238075"/>
                <a:gd name="connsiteX22-41655" fmla="*/ 776064 w 2264509"/>
                <a:gd name="connsiteY22-41656" fmla="*/ 6830306 h 7238075"/>
                <a:gd name="connsiteX23-41657" fmla="*/ 804368 w 2264509"/>
                <a:gd name="connsiteY23-41658" fmla="*/ 6565349 h 7238075"/>
                <a:gd name="connsiteX24-41659" fmla="*/ 790216 w 2264509"/>
                <a:gd name="connsiteY24-41660" fmla="*/ 6235730 h 7238075"/>
                <a:gd name="connsiteX25-41661" fmla="*/ 907792 w 2264509"/>
                <a:gd name="connsiteY25-41662" fmla="*/ 5474692 h 7238075"/>
                <a:gd name="connsiteX26-41663" fmla="*/ 957309 w 2264509"/>
                <a:gd name="connsiteY26-41664" fmla="*/ 5365800 h 7238075"/>
                <a:gd name="connsiteX27-41665" fmla="*/ 949796 w 2264509"/>
                <a:gd name="connsiteY27-41666" fmla="*/ 5294498 h 7238075"/>
                <a:gd name="connsiteX28-41667" fmla="*/ 1022842 w 2264509"/>
                <a:gd name="connsiteY28-41668" fmla="*/ 5197505 h 7238075"/>
                <a:gd name="connsiteX29-41669" fmla="*/ 1024856 w 2264509"/>
                <a:gd name="connsiteY29-41670" fmla="*/ 5054630 h 7238075"/>
                <a:gd name="connsiteX30-41671" fmla="*/ 1250022 w 2264509"/>
                <a:gd name="connsiteY30-41672" fmla="*/ 4234537 h 7238075"/>
                <a:gd name="connsiteX31-41673" fmla="*/ 1388027 w 2264509"/>
                <a:gd name="connsiteY31-41674" fmla="*/ 4644157 h 7238075"/>
                <a:gd name="connsiteX32-41675" fmla="*/ 1392304 w 2264509"/>
                <a:gd name="connsiteY32-41676" fmla="*/ 4865602 h 7238075"/>
                <a:gd name="connsiteX33-41677" fmla="*/ 1361716 w 2264509"/>
                <a:gd name="connsiteY33-41678" fmla="*/ 4959440 h 7238075"/>
                <a:gd name="connsiteX34-41679" fmla="*/ 1405585 w 2264509"/>
                <a:gd name="connsiteY34-41680" fmla="*/ 5098769 h 7238075"/>
                <a:gd name="connsiteX35-41681" fmla="*/ 1313490 w 2264509"/>
                <a:gd name="connsiteY35-41682" fmla="*/ 5539804 h 7238075"/>
                <a:gd name="connsiteX36-41683" fmla="*/ 1314512 w 2264509"/>
                <a:gd name="connsiteY36-41684" fmla="*/ 6345824 h 7238075"/>
                <a:gd name="connsiteX37-41685" fmla="*/ 1387677 w 2264509"/>
                <a:gd name="connsiteY37-41686" fmla="*/ 6525837 h 7238075"/>
                <a:gd name="connsiteX38-41687" fmla="*/ 1336897 w 2264509"/>
                <a:gd name="connsiteY38-41688" fmla="*/ 6727274 h 7238075"/>
                <a:gd name="connsiteX39-41689" fmla="*/ 1355075 w 2264509"/>
                <a:gd name="connsiteY39-41690" fmla="*/ 6813600 h 7238075"/>
                <a:gd name="connsiteX40-41691" fmla="*/ 1364871 w 2264509"/>
                <a:gd name="connsiteY40-41692" fmla="*/ 7006384 h 7238075"/>
                <a:gd name="connsiteX41-41693" fmla="*/ 1811645 w 2264509"/>
                <a:gd name="connsiteY41-41694" fmla="*/ 7174679 h 7238075"/>
                <a:gd name="connsiteX42-41695" fmla="*/ 2240298 w 2264509"/>
                <a:gd name="connsiteY42-41696" fmla="*/ 7184685 h 7238075"/>
                <a:gd name="connsiteX43-41697" fmla="*/ 2223142 w 2264509"/>
                <a:gd name="connsiteY43-41698" fmla="*/ 7032346 h 7238075"/>
                <a:gd name="connsiteX44-41699" fmla="*/ 1738539 w 2264509"/>
                <a:gd name="connsiteY44-41700" fmla="*/ 6666009 h 7238075"/>
                <a:gd name="connsiteX45-41701" fmla="*/ 1759422 w 2264509"/>
                <a:gd name="connsiteY45-41702" fmla="*/ 6535632 h 7238075"/>
                <a:gd name="connsiteX46-41703" fmla="*/ 1719909 w 2264509"/>
                <a:gd name="connsiteY46-41704" fmla="*/ 6436627 h 7238075"/>
                <a:gd name="connsiteX47-41705" fmla="*/ 1708642 w 2264509"/>
                <a:gd name="connsiteY47-41706" fmla="*/ 6235730 h 7238075"/>
                <a:gd name="connsiteX48-41707" fmla="*/ 1730306 w 2264509"/>
                <a:gd name="connsiteY48-41708" fmla="*/ 5965274 h 7238075"/>
                <a:gd name="connsiteX49-41709" fmla="*/ 1778923 w 2264509"/>
                <a:gd name="connsiteY49-41710" fmla="*/ 5497769 h 7238075"/>
                <a:gd name="connsiteX50-41711" fmla="*/ 1790341 w 2264509"/>
                <a:gd name="connsiteY50-41712" fmla="*/ 5349364 h 7238075"/>
                <a:gd name="connsiteX51-41713" fmla="*/ 1848903 w 2264509"/>
                <a:gd name="connsiteY51-41714" fmla="*/ 5302881 h 7238075"/>
                <a:gd name="connsiteX52-41715" fmla="*/ 1935499 w 2264509"/>
                <a:gd name="connsiteY52-41716" fmla="*/ 5083205 h 7238075"/>
                <a:gd name="connsiteX53-41717" fmla="*/ 1960649 w 2264509"/>
                <a:gd name="connsiteY53-41718" fmla="*/ 4791056 h 7238075"/>
                <a:gd name="connsiteX54-41719" fmla="*/ 1951665 w 2264509"/>
                <a:gd name="connsiteY54-41720" fmla="*/ 4334336 h 7238075"/>
                <a:gd name="connsiteX55-41721" fmla="*/ 1932344 w 2264509"/>
                <a:gd name="connsiteY55-41722" fmla="*/ 3888133 h 7238075"/>
                <a:gd name="connsiteX56-41723" fmla="*/ 2114094 w 2264509"/>
                <a:gd name="connsiteY56-41724" fmla="*/ 3794489 h 7238075"/>
                <a:gd name="connsiteX57-41725" fmla="*/ 1762492 w 2264509"/>
                <a:gd name="connsiteY57-41726" fmla="*/ 2682768 h 7238075"/>
                <a:gd name="connsiteX58-41727" fmla="*/ 2171636 w 2264509"/>
                <a:gd name="connsiteY58-41728" fmla="*/ 2450629 h 7238075"/>
                <a:gd name="connsiteX59-41729" fmla="*/ 2032492 w 2264509"/>
                <a:gd name="connsiteY59-41730" fmla="*/ 1850474 h 7238075"/>
                <a:gd name="connsiteX60-41731" fmla="*/ 1987751 w 2264509"/>
                <a:gd name="connsiteY60-41732" fmla="*/ 1662589 h 7238075"/>
                <a:gd name="connsiteX61-41733" fmla="*/ 1973329 w 2264509"/>
                <a:gd name="connsiteY61-41734" fmla="*/ 1418094 h 7238075"/>
                <a:gd name="connsiteX62-41735" fmla="*/ 1925704 w 2264509"/>
                <a:gd name="connsiteY62-41736" fmla="*/ 1287898 h 7238075"/>
                <a:gd name="connsiteX63-41737" fmla="*/ 1458979 w 2264509"/>
                <a:gd name="connsiteY63-41738" fmla="*/ 1120535 h 7238075"/>
                <a:gd name="connsiteX64-41739" fmla="*/ 1360513 w 2264509"/>
                <a:gd name="connsiteY64-41740" fmla="*/ 1005635 h 7238075"/>
                <a:gd name="connsiteX65-41741" fmla="*/ 1416522 w 2264509"/>
                <a:gd name="connsiteY65-41742" fmla="*/ 807081 h 7238075"/>
                <a:gd name="connsiteX66-41743" fmla="*/ 1484699 w 2264509"/>
                <a:gd name="connsiteY66-41744" fmla="*/ 608469 h 7238075"/>
                <a:gd name="connsiteX67-41745" fmla="*/ 1496208 w 2264509"/>
                <a:gd name="connsiteY67-41746" fmla="*/ 366317 h 7238075"/>
                <a:gd name="connsiteX68-41747" fmla="*/ 1413968 w 2264509"/>
                <a:gd name="connsiteY68-41748" fmla="*/ 146640 h 7238075"/>
                <a:gd name="connsiteX69-41749" fmla="*/ 1100515 w 2264509"/>
                <a:gd name="connsiteY69-41750" fmla="*/ 551 h 7238075"/>
                <a:gd name="connsiteX0-41751" fmla="*/ 1100515 w 2264509"/>
                <a:gd name="connsiteY0-41752" fmla="*/ 551 h 7238075"/>
                <a:gd name="connsiteX1-41753" fmla="*/ 849378 w 2264509"/>
                <a:gd name="connsiteY1-41754" fmla="*/ 118937 h 7238075"/>
                <a:gd name="connsiteX2-41755" fmla="*/ 751515 w 2264509"/>
                <a:gd name="connsiteY2-41756" fmla="*/ 285490 h 7238075"/>
                <a:gd name="connsiteX3-41757" fmla="*/ 756141 w 2264509"/>
                <a:gd name="connsiteY3-41758" fmla="*/ 566071 h 7238075"/>
                <a:gd name="connsiteX4-41759" fmla="*/ 895260 w 2264509"/>
                <a:gd name="connsiteY4-41760" fmla="*/ 882679 h 7238075"/>
                <a:gd name="connsiteX5-41761" fmla="*/ 785588 w 2264509"/>
                <a:gd name="connsiteY5-41762" fmla="*/ 1025825 h 7238075"/>
                <a:gd name="connsiteX6-41763" fmla="*/ 152912 w 2264509"/>
                <a:gd name="connsiteY6-41764" fmla="*/ 1252683 h 7238075"/>
                <a:gd name="connsiteX7-41765" fmla="*/ 8160 w 2264509"/>
                <a:gd name="connsiteY7-41766" fmla="*/ 2283394 h 7238075"/>
                <a:gd name="connsiteX8-41767" fmla="*/ 416233 w 2264509"/>
                <a:gd name="connsiteY8-41768" fmla="*/ 2735641 h 7238075"/>
                <a:gd name="connsiteX9-41769" fmla="*/ 293173 w 2264509"/>
                <a:gd name="connsiteY9-41770" fmla="*/ 3799944 h 7238075"/>
                <a:gd name="connsiteX10-41771" fmla="*/ 428536 w 2264509"/>
                <a:gd name="connsiteY10-41772" fmla="*/ 3969982 h 7238075"/>
                <a:gd name="connsiteX11-41773" fmla="*/ 486017 w 2264509"/>
                <a:gd name="connsiteY11-41774" fmla="*/ 4215017 h 7238075"/>
                <a:gd name="connsiteX12-41775" fmla="*/ 547224 w 2264509"/>
                <a:gd name="connsiteY12-41776" fmla="*/ 4615099 h 7238075"/>
                <a:gd name="connsiteX13-41777" fmla="*/ 555878 w 2264509"/>
                <a:gd name="connsiteY13-41778" fmla="*/ 4779518 h 7238075"/>
                <a:gd name="connsiteX14-41779" fmla="*/ 541964 w 2264509"/>
                <a:gd name="connsiteY14-41780" fmla="*/ 4966441 h 7238075"/>
                <a:gd name="connsiteX15-41781" fmla="*/ 510234 w 2264509"/>
                <a:gd name="connsiteY15-41782" fmla="*/ 5112051 h 7238075"/>
                <a:gd name="connsiteX16-41783" fmla="*/ 434305 w 2264509"/>
                <a:gd name="connsiteY16-41784" fmla="*/ 6139609 h 7238075"/>
                <a:gd name="connsiteX17-41785" fmla="*/ 399690 w 2264509"/>
                <a:gd name="connsiteY17-41786" fmla="*/ 6589898 h 7238075"/>
                <a:gd name="connsiteX18-41787" fmla="*/ 471534 w 2264509"/>
                <a:gd name="connsiteY18-41788" fmla="*/ 6812999 h 7238075"/>
                <a:gd name="connsiteX19-41789" fmla="*/ 436821 w 2264509"/>
                <a:gd name="connsiteY19-41790" fmla="*/ 7004834 h 7238075"/>
                <a:gd name="connsiteX20-41791" fmla="*/ 656806 w 2264509"/>
                <a:gd name="connsiteY20-41792" fmla="*/ 7230086 h 7238075"/>
                <a:gd name="connsiteX21-41793" fmla="*/ 1009561 w 2264509"/>
                <a:gd name="connsiteY21-41794" fmla="*/ 7122486 h 7238075"/>
                <a:gd name="connsiteX22-41795" fmla="*/ 776064 w 2264509"/>
                <a:gd name="connsiteY22-41796" fmla="*/ 6830306 h 7238075"/>
                <a:gd name="connsiteX23-41797" fmla="*/ 804368 w 2264509"/>
                <a:gd name="connsiteY23-41798" fmla="*/ 6565349 h 7238075"/>
                <a:gd name="connsiteX24-41799" fmla="*/ 790216 w 2264509"/>
                <a:gd name="connsiteY24-41800" fmla="*/ 6235730 h 7238075"/>
                <a:gd name="connsiteX25-41801" fmla="*/ 907792 w 2264509"/>
                <a:gd name="connsiteY25-41802" fmla="*/ 5474692 h 7238075"/>
                <a:gd name="connsiteX26-41803" fmla="*/ 957309 w 2264509"/>
                <a:gd name="connsiteY26-41804" fmla="*/ 5365800 h 7238075"/>
                <a:gd name="connsiteX27-41805" fmla="*/ 949796 w 2264509"/>
                <a:gd name="connsiteY27-41806" fmla="*/ 5294498 h 7238075"/>
                <a:gd name="connsiteX28-41807" fmla="*/ 1022842 w 2264509"/>
                <a:gd name="connsiteY28-41808" fmla="*/ 5197505 h 7238075"/>
                <a:gd name="connsiteX29-41809" fmla="*/ 1024856 w 2264509"/>
                <a:gd name="connsiteY29-41810" fmla="*/ 5054630 h 7238075"/>
                <a:gd name="connsiteX30-41811" fmla="*/ 1250022 w 2264509"/>
                <a:gd name="connsiteY30-41812" fmla="*/ 4234537 h 7238075"/>
                <a:gd name="connsiteX31-41813" fmla="*/ 1388027 w 2264509"/>
                <a:gd name="connsiteY31-41814" fmla="*/ 4644157 h 7238075"/>
                <a:gd name="connsiteX32-41815" fmla="*/ 1392304 w 2264509"/>
                <a:gd name="connsiteY32-41816" fmla="*/ 4865602 h 7238075"/>
                <a:gd name="connsiteX33-41817" fmla="*/ 1361716 w 2264509"/>
                <a:gd name="connsiteY33-41818" fmla="*/ 4959440 h 7238075"/>
                <a:gd name="connsiteX34-41819" fmla="*/ 1405585 w 2264509"/>
                <a:gd name="connsiteY34-41820" fmla="*/ 5098769 h 7238075"/>
                <a:gd name="connsiteX35-41821" fmla="*/ 1313490 w 2264509"/>
                <a:gd name="connsiteY35-41822" fmla="*/ 5539804 h 7238075"/>
                <a:gd name="connsiteX36-41823" fmla="*/ 1314512 w 2264509"/>
                <a:gd name="connsiteY36-41824" fmla="*/ 6345824 h 7238075"/>
                <a:gd name="connsiteX37-41825" fmla="*/ 1387677 w 2264509"/>
                <a:gd name="connsiteY37-41826" fmla="*/ 6525837 h 7238075"/>
                <a:gd name="connsiteX38-41827" fmla="*/ 1336897 w 2264509"/>
                <a:gd name="connsiteY38-41828" fmla="*/ 6727274 h 7238075"/>
                <a:gd name="connsiteX39-41829" fmla="*/ 1355075 w 2264509"/>
                <a:gd name="connsiteY39-41830" fmla="*/ 6813600 h 7238075"/>
                <a:gd name="connsiteX40-41831" fmla="*/ 1364871 w 2264509"/>
                <a:gd name="connsiteY40-41832" fmla="*/ 7006384 h 7238075"/>
                <a:gd name="connsiteX41-41833" fmla="*/ 1811645 w 2264509"/>
                <a:gd name="connsiteY41-41834" fmla="*/ 7174679 h 7238075"/>
                <a:gd name="connsiteX42-41835" fmla="*/ 2240298 w 2264509"/>
                <a:gd name="connsiteY42-41836" fmla="*/ 7184685 h 7238075"/>
                <a:gd name="connsiteX43-41837" fmla="*/ 2223142 w 2264509"/>
                <a:gd name="connsiteY43-41838" fmla="*/ 7032346 h 7238075"/>
                <a:gd name="connsiteX44-41839" fmla="*/ 1738539 w 2264509"/>
                <a:gd name="connsiteY44-41840" fmla="*/ 6666009 h 7238075"/>
                <a:gd name="connsiteX45-41841" fmla="*/ 1759422 w 2264509"/>
                <a:gd name="connsiteY45-41842" fmla="*/ 6535632 h 7238075"/>
                <a:gd name="connsiteX46-41843" fmla="*/ 1719909 w 2264509"/>
                <a:gd name="connsiteY46-41844" fmla="*/ 6436627 h 7238075"/>
                <a:gd name="connsiteX47-41845" fmla="*/ 1708642 w 2264509"/>
                <a:gd name="connsiteY47-41846" fmla="*/ 6235730 h 7238075"/>
                <a:gd name="connsiteX48-41847" fmla="*/ 1730306 w 2264509"/>
                <a:gd name="connsiteY48-41848" fmla="*/ 5965274 h 7238075"/>
                <a:gd name="connsiteX49-41849" fmla="*/ 1778923 w 2264509"/>
                <a:gd name="connsiteY49-41850" fmla="*/ 5497769 h 7238075"/>
                <a:gd name="connsiteX50-41851" fmla="*/ 1790341 w 2264509"/>
                <a:gd name="connsiteY50-41852" fmla="*/ 5349364 h 7238075"/>
                <a:gd name="connsiteX51-41853" fmla="*/ 1848903 w 2264509"/>
                <a:gd name="connsiteY51-41854" fmla="*/ 5302881 h 7238075"/>
                <a:gd name="connsiteX52-41855" fmla="*/ 1935499 w 2264509"/>
                <a:gd name="connsiteY52-41856" fmla="*/ 5083205 h 7238075"/>
                <a:gd name="connsiteX53-41857" fmla="*/ 1960649 w 2264509"/>
                <a:gd name="connsiteY53-41858" fmla="*/ 4791056 h 7238075"/>
                <a:gd name="connsiteX54-41859" fmla="*/ 1951665 w 2264509"/>
                <a:gd name="connsiteY54-41860" fmla="*/ 4334336 h 7238075"/>
                <a:gd name="connsiteX55-41861" fmla="*/ 1932344 w 2264509"/>
                <a:gd name="connsiteY55-41862" fmla="*/ 3888133 h 7238075"/>
                <a:gd name="connsiteX56-41863" fmla="*/ 2114094 w 2264509"/>
                <a:gd name="connsiteY56-41864" fmla="*/ 3794489 h 7238075"/>
                <a:gd name="connsiteX57-41865" fmla="*/ 1762492 w 2264509"/>
                <a:gd name="connsiteY57-41866" fmla="*/ 2682768 h 7238075"/>
                <a:gd name="connsiteX58-41867" fmla="*/ 2171636 w 2264509"/>
                <a:gd name="connsiteY58-41868" fmla="*/ 2450629 h 7238075"/>
                <a:gd name="connsiteX59-41869" fmla="*/ 2032492 w 2264509"/>
                <a:gd name="connsiteY59-41870" fmla="*/ 1850474 h 7238075"/>
                <a:gd name="connsiteX60-41871" fmla="*/ 1987751 w 2264509"/>
                <a:gd name="connsiteY60-41872" fmla="*/ 1662589 h 7238075"/>
                <a:gd name="connsiteX61-41873" fmla="*/ 1973329 w 2264509"/>
                <a:gd name="connsiteY61-41874" fmla="*/ 1418094 h 7238075"/>
                <a:gd name="connsiteX62-41875" fmla="*/ 1925704 w 2264509"/>
                <a:gd name="connsiteY62-41876" fmla="*/ 1287898 h 7238075"/>
                <a:gd name="connsiteX63-41877" fmla="*/ 1458979 w 2264509"/>
                <a:gd name="connsiteY63-41878" fmla="*/ 1120535 h 7238075"/>
                <a:gd name="connsiteX64-41879" fmla="*/ 1360513 w 2264509"/>
                <a:gd name="connsiteY64-41880" fmla="*/ 1005635 h 7238075"/>
                <a:gd name="connsiteX65-41881" fmla="*/ 1416522 w 2264509"/>
                <a:gd name="connsiteY65-41882" fmla="*/ 807081 h 7238075"/>
                <a:gd name="connsiteX66-41883" fmla="*/ 1484699 w 2264509"/>
                <a:gd name="connsiteY66-41884" fmla="*/ 608469 h 7238075"/>
                <a:gd name="connsiteX67-41885" fmla="*/ 1496208 w 2264509"/>
                <a:gd name="connsiteY67-41886" fmla="*/ 366317 h 7238075"/>
                <a:gd name="connsiteX68-41887" fmla="*/ 1413968 w 2264509"/>
                <a:gd name="connsiteY68-41888" fmla="*/ 146640 h 7238075"/>
                <a:gd name="connsiteX69-41889" fmla="*/ 1100515 w 2264509"/>
                <a:gd name="connsiteY69-41890" fmla="*/ 551 h 7238075"/>
                <a:gd name="connsiteX0-41891" fmla="*/ 1100515 w 2264509"/>
                <a:gd name="connsiteY0-41892" fmla="*/ 551 h 7238075"/>
                <a:gd name="connsiteX1-41893" fmla="*/ 849378 w 2264509"/>
                <a:gd name="connsiteY1-41894" fmla="*/ 118937 h 7238075"/>
                <a:gd name="connsiteX2-41895" fmla="*/ 751515 w 2264509"/>
                <a:gd name="connsiteY2-41896" fmla="*/ 285490 h 7238075"/>
                <a:gd name="connsiteX3-41897" fmla="*/ 756141 w 2264509"/>
                <a:gd name="connsiteY3-41898" fmla="*/ 566071 h 7238075"/>
                <a:gd name="connsiteX4-41899" fmla="*/ 895260 w 2264509"/>
                <a:gd name="connsiteY4-41900" fmla="*/ 882679 h 7238075"/>
                <a:gd name="connsiteX5-41901" fmla="*/ 785588 w 2264509"/>
                <a:gd name="connsiteY5-41902" fmla="*/ 1025825 h 7238075"/>
                <a:gd name="connsiteX6-41903" fmla="*/ 152912 w 2264509"/>
                <a:gd name="connsiteY6-41904" fmla="*/ 1252683 h 7238075"/>
                <a:gd name="connsiteX7-41905" fmla="*/ 8160 w 2264509"/>
                <a:gd name="connsiteY7-41906" fmla="*/ 2283394 h 7238075"/>
                <a:gd name="connsiteX8-41907" fmla="*/ 416233 w 2264509"/>
                <a:gd name="connsiteY8-41908" fmla="*/ 2735641 h 7238075"/>
                <a:gd name="connsiteX9-41909" fmla="*/ 293173 w 2264509"/>
                <a:gd name="connsiteY9-41910" fmla="*/ 3799944 h 7238075"/>
                <a:gd name="connsiteX10-41911" fmla="*/ 428536 w 2264509"/>
                <a:gd name="connsiteY10-41912" fmla="*/ 3969982 h 7238075"/>
                <a:gd name="connsiteX11-41913" fmla="*/ 486017 w 2264509"/>
                <a:gd name="connsiteY11-41914" fmla="*/ 4215017 h 7238075"/>
                <a:gd name="connsiteX12-41915" fmla="*/ 547224 w 2264509"/>
                <a:gd name="connsiteY12-41916" fmla="*/ 4615099 h 7238075"/>
                <a:gd name="connsiteX13-41917" fmla="*/ 555878 w 2264509"/>
                <a:gd name="connsiteY13-41918" fmla="*/ 4779518 h 7238075"/>
                <a:gd name="connsiteX14-41919" fmla="*/ 541964 w 2264509"/>
                <a:gd name="connsiteY14-41920" fmla="*/ 4966441 h 7238075"/>
                <a:gd name="connsiteX15-41921" fmla="*/ 510234 w 2264509"/>
                <a:gd name="connsiteY15-41922" fmla="*/ 5112051 h 7238075"/>
                <a:gd name="connsiteX16-41923" fmla="*/ 434305 w 2264509"/>
                <a:gd name="connsiteY16-41924" fmla="*/ 6139609 h 7238075"/>
                <a:gd name="connsiteX17-41925" fmla="*/ 399690 w 2264509"/>
                <a:gd name="connsiteY17-41926" fmla="*/ 6589898 h 7238075"/>
                <a:gd name="connsiteX18-41927" fmla="*/ 471534 w 2264509"/>
                <a:gd name="connsiteY18-41928" fmla="*/ 6812999 h 7238075"/>
                <a:gd name="connsiteX19-41929" fmla="*/ 436821 w 2264509"/>
                <a:gd name="connsiteY19-41930" fmla="*/ 7004834 h 7238075"/>
                <a:gd name="connsiteX20-41931" fmla="*/ 656806 w 2264509"/>
                <a:gd name="connsiteY20-41932" fmla="*/ 7230086 h 7238075"/>
                <a:gd name="connsiteX21-41933" fmla="*/ 1009561 w 2264509"/>
                <a:gd name="connsiteY21-41934" fmla="*/ 7122486 h 7238075"/>
                <a:gd name="connsiteX22-41935" fmla="*/ 776064 w 2264509"/>
                <a:gd name="connsiteY22-41936" fmla="*/ 6830306 h 7238075"/>
                <a:gd name="connsiteX23-41937" fmla="*/ 804368 w 2264509"/>
                <a:gd name="connsiteY23-41938" fmla="*/ 6565349 h 7238075"/>
                <a:gd name="connsiteX24-41939" fmla="*/ 790216 w 2264509"/>
                <a:gd name="connsiteY24-41940" fmla="*/ 6235730 h 7238075"/>
                <a:gd name="connsiteX25-41941" fmla="*/ 907792 w 2264509"/>
                <a:gd name="connsiteY25-41942" fmla="*/ 5474692 h 7238075"/>
                <a:gd name="connsiteX26-41943" fmla="*/ 957309 w 2264509"/>
                <a:gd name="connsiteY26-41944" fmla="*/ 5365800 h 7238075"/>
                <a:gd name="connsiteX27-41945" fmla="*/ 949796 w 2264509"/>
                <a:gd name="connsiteY27-41946" fmla="*/ 5294498 h 7238075"/>
                <a:gd name="connsiteX28-41947" fmla="*/ 1022842 w 2264509"/>
                <a:gd name="connsiteY28-41948" fmla="*/ 5197505 h 7238075"/>
                <a:gd name="connsiteX29-41949" fmla="*/ 1024856 w 2264509"/>
                <a:gd name="connsiteY29-41950" fmla="*/ 5054630 h 7238075"/>
                <a:gd name="connsiteX30-41951" fmla="*/ 1250022 w 2264509"/>
                <a:gd name="connsiteY30-41952" fmla="*/ 4234537 h 7238075"/>
                <a:gd name="connsiteX31-41953" fmla="*/ 1388027 w 2264509"/>
                <a:gd name="connsiteY31-41954" fmla="*/ 4644157 h 7238075"/>
                <a:gd name="connsiteX32-41955" fmla="*/ 1392304 w 2264509"/>
                <a:gd name="connsiteY32-41956" fmla="*/ 4865602 h 7238075"/>
                <a:gd name="connsiteX33-41957" fmla="*/ 1361716 w 2264509"/>
                <a:gd name="connsiteY33-41958" fmla="*/ 4959440 h 7238075"/>
                <a:gd name="connsiteX34-41959" fmla="*/ 1405585 w 2264509"/>
                <a:gd name="connsiteY34-41960" fmla="*/ 5098769 h 7238075"/>
                <a:gd name="connsiteX35-41961" fmla="*/ 1313490 w 2264509"/>
                <a:gd name="connsiteY35-41962" fmla="*/ 5539804 h 7238075"/>
                <a:gd name="connsiteX36-41963" fmla="*/ 1314512 w 2264509"/>
                <a:gd name="connsiteY36-41964" fmla="*/ 6345824 h 7238075"/>
                <a:gd name="connsiteX37-41965" fmla="*/ 1387677 w 2264509"/>
                <a:gd name="connsiteY37-41966" fmla="*/ 6525837 h 7238075"/>
                <a:gd name="connsiteX38-41967" fmla="*/ 1336897 w 2264509"/>
                <a:gd name="connsiteY38-41968" fmla="*/ 6727274 h 7238075"/>
                <a:gd name="connsiteX39-41969" fmla="*/ 1355075 w 2264509"/>
                <a:gd name="connsiteY39-41970" fmla="*/ 6813600 h 7238075"/>
                <a:gd name="connsiteX40-41971" fmla="*/ 1364871 w 2264509"/>
                <a:gd name="connsiteY40-41972" fmla="*/ 7006384 h 7238075"/>
                <a:gd name="connsiteX41-41973" fmla="*/ 1811645 w 2264509"/>
                <a:gd name="connsiteY41-41974" fmla="*/ 7174679 h 7238075"/>
                <a:gd name="connsiteX42-41975" fmla="*/ 2240298 w 2264509"/>
                <a:gd name="connsiteY42-41976" fmla="*/ 7184685 h 7238075"/>
                <a:gd name="connsiteX43-41977" fmla="*/ 2223142 w 2264509"/>
                <a:gd name="connsiteY43-41978" fmla="*/ 7032346 h 7238075"/>
                <a:gd name="connsiteX44-41979" fmla="*/ 1738539 w 2264509"/>
                <a:gd name="connsiteY44-41980" fmla="*/ 6666009 h 7238075"/>
                <a:gd name="connsiteX45-41981" fmla="*/ 1759422 w 2264509"/>
                <a:gd name="connsiteY45-41982" fmla="*/ 6535632 h 7238075"/>
                <a:gd name="connsiteX46-41983" fmla="*/ 1719909 w 2264509"/>
                <a:gd name="connsiteY46-41984" fmla="*/ 6436627 h 7238075"/>
                <a:gd name="connsiteX47-41985" fmla="*/ 1708642 w 2264509"/>
                <a:gd name="connsiteY47-41986" fmla="*/ 6235730 h 7238075"/>
                <a:gd name="connsiteX48-41987" fmla="*/ 1730306 w 2264509"/>
                <a:gd name="connsiteY48-41988" fmla="*/ 5965274 h 7238075"/>
                <a:gd name="connsiteX49-41989" fmla="*/ 1778923 w 2264509"/>
                <a:gd name="connsiteY49-41990" fmla="*/ 5497769 h 7238075"/>
                <a:gd name="connsiteX50-41991" fmla="*/ 1790341 w 2264509"/>
                <a:gd name="connsiteY50-41992" fmla="*/ 5349364 h 7238075"/>
                <a:gd name="connsiteX51-41993" fmla="*/ 1848903 w 2264509"/>
                <a:gd name="connsiteY51-41994" fmla="*/ 5302881 h 7238075"/>
                <a:gd name="connsiteX52-41995" fmla="*/ 1935499 w 2264509"/>
                <a:gd name="connsiteY52-41996" fmla="*/ 5083205 h 7238075"/>
                <a:gd name="connsiteX53-41997" fmla="*/ 1960649 w 2264509"/>
                <a:gd name="connsiteY53-41998" fmla="*/ 4791056 h 7238075"/>
                <a:gd name="connsiteX54-41999" fmla="*/ 1951665 w 2264509"/>
                <a:gd name="connsiteY54-42000" fmla="*/ 4334336 h 7238075"/>
                <a:gd name="connsiteX55-42001" fmla="*/ 1932344 w 2264509"/>
                <a:gd name="connsiteY55-42002" fmla="*/ 3888133 h 7238075"/>
                <a:gd name="connsiteX56-42003" fmla="*/ 2114094 w 2264509"/>
                <a:gd name="connsiteY56-42004" fmla="*/ 3794489 h 7238075"/>
                <a:gd name="connsiteX57-42005" fmla="*/ 1762492 w 2264509"/>
                <a:gd name="connsiteY57-42006" fmla="*/ 2682768 h 7238075"/>
                <a:gd name="connsiteX58-42007" fmla="*/ 2171636 w 2264509"/>
                <a:gd name="connsiteY58-42008" fmla="*/ 2450629 h 7238075"/>
                <a:gd name="connsiteX59-42009" fmla="*/ 2032492 w 2264509"/>
                <a:gd name="connsiteY59-42010" fmla="*/ 1850474 h 7238075"/>
                <a:gd name="connsiteX60-42011" fmla="*/ 1987751 w 2264509"/>
                <a:gd name="connsiteY60-42012" fmla="*/ 1662589 h 7238075"/>
                <a:gd name="connsiteX61-42013" fmla="*/ 1973329 w 2264509"/>
                <a:gd name="connsiteY61-42014" fmla="*/ 1418094 h 7238075"/>
                <a:gd name="connsiteX62-42015" fmla="*/ 1925704 w 2264509"/>
                <a:gd name="connsiteY62-42016" fmla="*/ 1287898 h 7238075"/>
                <a:gd name="connsiteX63-42017" fmla="*/ 1458979 w 2264509"/>
                <a:gd name="connsiteY63-42018" fmla="*/ 1120535 h 7238075"/>
                <a:gd name="connsiteX64-42019" fmla="*/ 1360513 w 2264509"/>
                <a:gd name="connsiteY64-42020" fmla="*/ 1005635 h 7238075"/>
                <a:gd name="connsiteX65-42021" fmla="*/ 1416522 w 2264509"/>
                <a:gd name="connsiteY65-42022" fmla="*/ 807081 h 7238075"/>
                <a:gd name="connsiteX66-42023" fmla="*/ 1484699 w 2264509"/>
                <a:gd name="connsiteY66-42024" fmla="*/ 608469 h 7238075"/>
                <a:gd name="connsiteX67-42025" fmla="*/ 1496208 w 2264509"/>
                <a:gd name="connsiteY67-42026" fmla="*/ 366317 h 7238075"/>
                <a:gd name="connsiteX68-42027" fmla="*/ 1413968 w 2264509"/>
                <a:gd name="connsiteY68-42028" fmla="*/ 146640 h 7238075"/>
                <a:gd name="connsiteX69-42029" fmla="*/ 1100515 w 2264509"/>
                <a:gd name="connsiteY69-42030" fmla="*/ 551 h 7238075"/>
                <a:gd name="connsiteX0-42031" fmla="*/ 1100515 w 2264509"/>
                <a:gd name="connsiteY0-42032" fmla="*/ 551 h 7238075"/>
                <a:gd name="connsiteX1-42033" fmla="*/ 849378 w 2264509"/>
                <a:gd name="connsiteY1-42034" fmla="*/ 118937 h 7238075"/>
                <a:gd name="connsiteX2-42035" fmla="*/ 751515 w 2264509"/>
                <a:gd name="connsiteY2-42036" fmla="*/ 285490 h 7238075"/>
                <a:gd name="connsiteX3-42037" fmla="*/ 756141 w 2264509"/>
                <a:gd name="connsiteY3-42038" fmla="*/ 566071 h 7238075"/>
                <a:gd name="connsiteX4-42039" fmla="*/ 895260 w 2264509"/>
                <a:gd name="connsiteY4-42040" fmla="*/ 882679 h 7238075"/>
                <a:gd name="connsiteX5-42041" fmla="*/ 785588 w 2264509"/>
                <a:gd name="connsiteY5-42042" fmla="*/ 1025825 h 7238075"/>
                <a:gd name="connsiteX6-42043" fmla="*/ 152912 w 2264509"/>
                <a:gd name="connsiteY6-42044" fmla="*/ 1252683 h 7238075"/>
                <a:gd name="connsiteX7-42045" fmla="*/ 8160 w 2264509"/>
                <a:gd name="connsiteY7-42046" fmla="*/ 2283394 h 7238075"/>
                <a:gd name="connsiteX8-42047" fmla="*/ 416233 w 2264509"/>
                <a:gd name="connsiteY8-42048" fmla="*/ 2735641 h 7238075"/>
                <a:gd name="connsiteX9-42049" fmla="*/ 293173 w 2264509"/>
                <a:gd name="connsiteY9-42050" fmla="*/ 3799944 h 7238075"/>
                <a:gd name="connsiteX10-42051" fmla="*/ 428536 w 2264509"/>
                <a:gd name="connsiteY10-42052" fmla="*/ 3969982 h 7238075"/>
                <a:gd name="connsiteX11-42053" fmla="*/ 486017 w 2264509"/>
                <a:gd name="connsiteY11-42054" fmla="*/ 4215017 h 7238075"/>
                <a:gd name="connsiteX12-42055" fmla="*/ 547224 w 2264509"/>
                <a:gd name="connsiteY12-42056" fmla="*/ 4615099 h 7238075"/>
                <a:gd name="connsiteX13-42057" fmla="*/ 555878 w 2264509"/>
                <a:gd name="connsiteY13-42058" fmla="*/ 4779518 h 7238075"/>
                <a:gd name="connsiteX14-42059" fmla="*/ 541964 w 2264509"/>
                <a:gd name="connsiteY14-42060" fmla="*/ 4966441 h 7238075"/>
                <a:gd name="connsiteX15-42061" fmla="*/ 510234 w 2264509"/>
                <a:gd name="connsiteY15-42062" fmla="*/ 5112051 h 7238075"/>
                <a:gd name="connsiteX16-42063" fmla="*/ 434305 w 2264509"/>
                <a:gd name="connsiteY16-42064" fmla="*/ 6139609 h 7238075"/>
                <a:gd name="connsiteX17-42065" fmla="*/ 399690 w 2264509"/>
                <a:gd name="connsiteY17-42066" fmla="*/ 6589898 h 7238075"/>
                <a:gd name="connsiteX18-42067" fmla="*/ 471534 w 2264509"/>
                <a:gd name="connsiteY18-42068" fmla="*/ 6812999 h 7238075"/>
                <a:gd name="connsiteX19-42069" fmla="*/ 436821 w 2264509"/>
                <a:gd name="connsiteY19-42070" fmla="*/ 7004834 h 7238075"/>
                <a:gd name="connsiteX20-42071" fmla="*/ 656806 w 2264509"/>
                <a:gd name="connsiteY20-42072" fmla="*/ 7230086 h 7238075"/>
                <a:gd name="connsiteX21-42073" fmla="*/ 1009561 w 2264509"/>
                <a:gd name="connsiteY21-42074" fmla="*/ 7122486 h 7238075"/>
                <a:gd name="connsiteX22-42075" fmla="*/ 776064 w 2264509"/>
                <a:gd name="connsiteY22-42076" fmla="*/ 6830306 h 7238075"/>
                <a:gd name="connsiteX23-42077" fmla="*/ 804368 w 2264509"/>
                <a:gd name="connsiteY23-42078" fmla="*/ 6565349 h 7238075"/>
                <a:gd name="connsiteX24-42079" fmla="*/ 790216 w 2264509"/>
                <a:gd name="connsiteY24-42080" fmla="*/ 6235730 h 7238075"/>
                <a:gd name="connsiteX25-42081" fmla="*/ 907792 w 2264509"/>
                <a:gd name="connsiteY25-42082" fmla="*/ 5474692 h 7238075"/>
                <a:gd name="connsiteX26-42083" fmla="*/ 957309 w 2264509"/>
                <a:gd name="connsiteY26-42084" fmla="*/ 5365800 h 7238075"/>
                <a:gd name="connsiteX27-42085" fmla="*/ 949796 w 2264509"/>
                <a:gd name="connsiteY27-42086" fmla="*/ 5294498 h 7238075"/>
                <a:gd name="connsiteX28-42087" fmla="*/ 1022842 w 2264509"/>
                <a:gd name="connsiteY28-42088" fmla="*/ 5197505 h 7238075"/>
                <a:gd name="connsiteX29-42089" fmla="*/ 1024856 w 2264509"/>
                <a:gd name="connsiteY29-42090" fmla="*/ 5054630 h 7238075"/>
                <a:gd name="connsiteX30-42091" fmla="*/ 1250022 w 2264509"/>
                <a:gd name="connsiteY30-42092" fmla="*/ 4234537 h 7238075"/>
                <a:gd name="connsiteX31-42093" fmla="*/ 1388027 w 2264509"/>
                <a:gd name="connsiteY31-42094" fmla="*/ 4644157 h 7238075"/>
                <a:gd name="connsiteX32-42095" fmla="*/ 1392304 w 2264509"/>
                <a:gd name="connsiteY32-42096" fmla="*/ 4865602 h 7238075"/>
                <a:gd name="connsiteX33-42097" fmla="*/ 1361716 w 2264509"/>
                <a:gd name="connsiteY33-42098" fmla="*/ 4959440 h 7238075"/>
                <a:gd name="connsiteX34-42099" fmla="*/ 1405585 w 2264509"/>
                <a:gd name="connsiteY34-42100" fmla="*/ 5098769 h 7238075"/>
                <a:gd name="connsiteX35-42101" fmla="*/ 1313490 w 2264509"/>
                <a:gd name="connsiteY35-42102" fmla="*/ 5539804 h 7238075"/>
                <a:gd name="connsiteX36-42103" fmla="*/ 1314512 w 2264509"/>
                <a:gd name="connsiteY36-42104" fmla="*/ 6345824 h 7238075"/>
                <a:gd name="connsiteX37-42105" fmla="*/ 1387677 w 2264509"/>
                <a:gd name="connsiteY37-42106" fmla="*/ 6525837 h 7238075"/>
                <a:gd name="connsiteX38-42107" fmla="*/ 1336897 w 2264509"/>
                <a:gd name="connsiteY38-42108" fmla="*/ 6727274 h 7238075"/>
                <a:gd name="connsiteX39-42109" fmla="*/ 1355075 w 2264509"/>
                <a:gd name="connsiteY39-42110" fmla="*/ 6813600 h 7238075"/>
                <a:gd name="connsiteX40-42111" fmla="*/ 1364871 w 2264509"/>
                <a:gd name="connsiteY40-42112" fmla="*/ 7006384 h 7238075"/>
                <a:gd name="connsiteX41-42113" fmla="*/ 1811645 w 2264509"/>
                <a:gd name="connsiteY41-42114" fmla="*/ 7174679 h 7238075"/>
                <a:gd name="connsiteX42-42115" fmla="*/ 2240298 w 2264509"/>
                <a:gd name="connsiteY42-42116" fmla="*/ 7184685 h 7238075"/>
                <a:gd name="connsiteX43-42117" fmla="*/ 2223142 w 2264509"/>
                <a:gd name="connsiteY43-42118" fmla="*/ 7032346 h 7238075"/>
                <a:gd name="connsiteX44-42119" fmla="*/ 1738539 w 2264509"/>
                <a:gd name="connsiteY44-42120" fmla="*/ 6666009 h 7238075"/>
                <a:gd name="connsiteX45-42121" fmla="*/ 1759422 w 2264509"/>
                <a:gd name="connsiteY45-42122" fmla="*/ 6535632 h 7238075"/>
                <a:gd name="connsiteX46-42123" fmla="*/ 1719909 w 2264509"/>
                <a:gd name="connsiteY46-42124" fmla="*/ 6436627 h 7238075"/>
                <a:gd name="connsiteX47-42125" fmla="*/ 1708642 w 2264509"/>
                <a:gd name="connsiteY47-42126" fmla="*/ 6235730 h 7238075"/>
                <a:gd name="connsiteX48-42127" fmla="*/ 1730306 w 2264509"/>
                <a:gd name="connsiteY48-42128" fmla="*/ 5965274 h 7238075"/>
                <a:gd name="connsiteX49-42129" fmla="*/ 1778923 w 2264509"/>
                <a:gd name="connsiteY49-42130" fmla="*/ 5497769 h 7238075"/>
                <a:gd name="connsiteX50-42131" fmla="*/ 1790341 w 2264509"/>
                <a:gd name="connsiteY50-42132" fmla="*/ 5349364 h 7238075"/>
                <a:gd name="connsiteX51-42133" fmla="*/ 1848903 w 2264509"/>
                <a:gd name="connsiteY51-42134" fmla="*/ 5302881 h 7238075"/>
                <a:gd name="connsiteX52-42135" fmla="*/ 1935499 w 2264509"/>
                <a:gd name="connsiteY52-42136" fmla="*/ 5083205 h 7238075"/>
                <a:gd name="connsiteX53-42137" fmla="*/ 1960649 w 2264509"/>
                <a:gd name="connsiteY53-42138" fmla="*/ 4791056 h 7238075"/>
                <a:gd name="connsiteX54-42139" fmla="*/ 1951665 w 2264509"/>
                <a:gd name="connsiteY54-42140" fmla="*/ 4334336 h 7238075"/>
                <a:gd name="connsiteX55-42141" fmla="*/ 1932344 w 2264509"/>
                <a:gd name="connsiteY55-42142" fmla="*/ 3888133 h 7238075"/>
                <a:gd name="connsiteX56-42143" fmla="*/ 2114094 w 2264509"/>
                <a:gd name="connsiteY56-42144" fmla="*/ 3794489 h 7238075"/>
                <a:gd name="connsiteX57-42145" fmla="*/ 1762492 w 2264509"/>
                <a:gd name="connsiteY57-42146" fmla="*/ 2682768 h 7238075"/>
                <a:gd name="connsiteX58-42147" fmla="*/ 2171636 w 2264509"/>
                <a:gd name="connsiteY58-42148" fmla="*/ 2450629 h 7238075"/>
                <a:gd name="connsiteX59-42149" fmla="*/ 2032492 w 2264509"/>
                <a:gd name="connsiteY59-42150" fmla="*/ 1850474 h 7238075"/>
                <a:gd name="connsiteX60-42151" fmla="*/ 1987751 w 2264509"/>
                <a:gd name="connsiteY60-42152" fmla="*/ 1662589 h 7238075"/>
                <a:gd name="connsiteX61-42153" fmla="*/ 1973329 w 2264509"/>
                <a:gd name="connsiteY61-42154" fmla="*/ 1418094 h 7238075"/>
                <a:gd name="connsiteX62-42155" fmla="*/ 1925704 w 2264509"/>
                <a:gd name="connsiteY62-42156" fmla="*/ 1287898 h 7238075"/>
                <a:gd name="connsiteX63-42157" fmla="*/ 1458979 w 2264509"/>
                <a:gd name="connsiteY63-42158" fmla="*/ 1120535 h 7238075"/>
                <a:gd name="connsiteX64-42159" fmla="*/ 1360513 w 2264509"/>
                <a:gd name="connsiteY64-42160" fmla="*/ 1005635 h 7238075"/>
                <a:gd name="connsiteX65-42161" fmla="*/ 1416522 w 2264509"/>
                <a:gd name="connsiteY65-42162" fmla="*/ 807081 h 7238075"/>
                <a:gd name="connsiteX66-42163" fmla="*/ 1484699 w 2264509"/>
                <a:gd name="connsiteY66-42164" fmla="*/ 608469 h 7238075"/>
                <a:gd name="connsiteX67-42165" fmla="*/ 1496208 w 2264509"/>
                <a:gd name="connsiteY67-42166" fmla="*/ 366317 h 7238075"/>
                <a:gd name="connsiteX68-42167" fmla="*/ 1413968 w 2264509"/>
                <a:gd name="connsiteY68-42168" fmla="*/ 146640 h 7238075"/>
                <a:gd name="connsiteX69-42169" fmla="*/ 1100515 w 2264509"/>
                <a:gd name="connsiteY69-42170" fmla="*/ 551 h 7238075"/>
                <a:gd name="connsiteX0-42171" fmla="*/ 1100515 w 2264509"/>
                <a:gd name="connsiteY0-42172" fmla="*/ 551 h 7238075"/>
                <a:gd name="connsiteX1-42173" fmla="*/ 849378 w 2264509"/>
                <a:gd name="connsiteY1-42174" fmla="*/ 118937 h 7238075"/>
                <a:gd name="connsiteX2-42175" fmla="*/ 751515 w 2264509"/>
                <a:gd name="connsiteY2-42176" fmla="*/ 285490 h 7238075"/>
                <a:gd name="connsiteX3-42177" fmla="*/ 756141 w 2264509"/>
                <a:gd name="connsiteY3-42178" fmla="*/ 566071 h 7238075"/>
                <a:gd name="connsiteX4-42179" fmla="*/ 895260 w 2264509"/>
                <a:gd name="connsiteY4-42180" fmla="*/ 882679 h 7238075"/>
                <a:gd name="connsiteX5-42181" fmla="*/ 785588 w 2264509"/>
                <a:gd name="connsiteY5-42182" fmla="*/ 1025825 h 7238075"/>
                <a:gd name="connsiteX6-42183" fmla="*/ 152912 w 2264509"/>
                <a:gd name="connsiteY6-42184" fmla="*/ 1252683 h 7238075"/>
                <a:gd name="connsiteX7-42185" fmla="*/ 8160 w 2264509"/>
                <a:gd name="connsiteY7-42186" fmla="*/ 2283394 h 7238075"/>
                <a:gd name="connsiteX8-42187" fmla="*/ 416233 w 2264509"/>
                <a:gd name="connsiteY8-42188" fmla="*/ 2735641 h 7238075"/>
                <a:gd name="connsiteX9-42189" fmla="*/ 293173 w 2264509"/>
                <a:gd name="connsiteY9-42190" fmla="*/ 3799944 h 7238075"/>
                <a:gd name="connsiteX10-42191" fmla="*/ 428536 w 2264509"/>
                <a:gd name="connsiteY10-42192" fmla="*/ 3969982 h 7238075"/>
                <a:gd name="connsiteX11-42193" fmla="*/ 486017 w 2264509"/>
                <a:gd name="connsiteY11-42194" fmla="*/ 4215017 h 7238075"/>
                <a:gd name="connsiteX12-42195" fmla="*/ 547224 w 2264509"/>
                <a:gd name="connsiteY12-42196" fmla="*/ 4615099 h 7238075"/>
                <a:gd name="connsiteX13-42197" fmla="*/ 555878 w 2264509"/>
                <a:gd name="connsiteY13-42198" fmla="*/ 4779518 h 7238075"/>
                <a:gd name="connsiteX14-42199" fmla="*/ 541964 w 2264509"/>
                <a:gd name="connsiteY14-42200" fmla="*/ 4966441 h 7238075"/>
                <a:gd name="connsiteX15-42201" fmla="*/ 510234 w 2264509"/>
                <a:gd name="connsiteY15-42202" fmla="*/ 5112051 h 7238075"/>
                <a:gd name="connsiteX16-42203" fmla="*/ 434305 w 2264509"/>
                <a:gd name="connsiteY16-42204" fmla="*/ 6139609 h 7238075"/>
                <a:gd name="connsiteX17-42205" fmla="*/ 399690 w 2264509"/>
                <a:gd name="connsiteY17-42206" fmla="*/ 6589898 h 7238075"/>
                <a:gd name="connsiteX18-42207" fmla="*/ 471534 w 2264509"/>
                <a:gd name="connsiteY18-42208" fmla="*/ 6812999 h 7238075"/>
                <a:gd name="connsiteX19-42209" fmla="*/ 436821 w 2264509"/>
                <a:gd name="connsiteY19-42210" fmla="*/ 7004834 h 7238075"/>
                <a:gd name="connsiteX20-42211" fmla="*/ 656806 w 2264509"/>
                <a:gd name="connsiteY20-42212" fmla="*/ 7230086 h 7238075"/>
                <a:gd name="connsiteX21-42213" fmla="*/ 1009561 w 2264509"/>
                <a:gd name="connsiteY21-42214" fmla="*/ 7122486 h 7238075"/>
                <a:gd name="connsiteX22-42215" fmla="*/ 776064 w 2264509"/>
                <a:gd name="connsiteY22-42216" fmla="*/ 6830306 h 7238075"/>
                <a:gd name="connsiteX23-42217" fmla="*/ 804368 w 2264509"/>
                <a:gd name="connsiteY23-42218" fmla="*/ 6565349 h 7238075"/>
                <a:gd name="connsiteX24-42219" fmla="*/ 790216 w 2264509"/>
                <a:gd name="connsiteY24-42220" fmla="*/ 6235730 h 7238075"/>
                <a:gd name="connsiteX25-42221" fmla="*/ 907792 w 2264509"/>
                <a:gd name="connsiteY25-42222" fmla="*/ 5474692 h 7238075"/>
                <a:gd name="connsiteX26-42223" fmla="*/ 957309 w 2264509"/>
                <a:gd name="connsiteY26-42224" fmla="*/ 5365800 h 7238075"/>
                <a:gd name="connsiteX27-42225" fmla="*/ 949796 w 2264509"/>
                <a:gd name="connsiteY27-42226" fmla="*/ 5294498 h 7238075"/>
                <a:gd name="connsiteX28-42227" fmla="*/ 1022842 w 2264509"/>
                <a:gd name="connsiteY28-42228" fmla="*/ 5197505 h 7238075"/>
                <a:gd name="connsiteX29-42229" fmla="*/ 1024856 w 2264509"/>
                <a:gd name="connsiteY29-42230" fmla="*/ 5054630 h 7238075"/>
                <a:gd name="connsiteX30-42231" fmla="*/ 1250022 w 2264509"/>
                <a:gd name="connsiteY30-42232" fmla="*/ 4234537 h 7238075"/>
                <a:gd name="connsiteX31-42233" fmla="*/ 1388027 w 2264509"/>
                <a:gd name="connsiteY31-42234" fmla="*/ 4644157 h 7238075"/>
                <a:gd name="connsiteX32-42235" fmla="*/ 1392304 w 2264509"/>
                <a:gd name="connsiteY32-42236" fmla="*/ 4865602 h 7238075"/>
                <a:gd name="connsiteX33-42237" fmla="*/ 1361716 w 2264509"/>
                <a:gd name="connsiteY33-42238" fmla="*/ 4959440 h 7238075"/>
                <a:gd name="connsiteX34-42239" fmla="*/ 1405585 w 2264509"/>
                <a:gd name="connsiteY34-42240" fmla="*/ 5098769 h 7238075"/>
                <a:gd name="connsiteX35-42241" fmla="*/ 1313490 w 2264509"/>
                <a:gd name="connsiteY35-42242" fmla="*/ 5539804 h 7238075"/>
                <a:gd name="connsiteX36-42243" fmla="*/ 1314512 w 2264509"/>
                <a:gd name="connsiteY36-42244" fmla="*/ 6345824 h 7238075"/>
                <a:gd name="connsiteX37-42245" fmla="*/ 1387677 w 2264509"/>
                <a:gd name="connsiteY37-42246" fmla="*/ 6525837 h 7238075"/>
                <a:gd name="connsiteX38-42247" fmla="*/ 1336897 w 2264509"/>
                <a:gd name="connsiteY38-42248" fmla="*/ 6727274 h 7238075"/>
                <a:gd name="connsiteX39-42249" fmla="*/ 1355075 w 2264509"/>
                <a:gd name="connsiteY39-42250" fmla="*/ 6813600 h 7238075"/>
                <a:gd name="connsiteX40-42251" fmla="*/ 1364871 w 2264509"/>
                <a:gd name="connsiteY40-42252" fmla="*/ 7006384 h 7238075"/>
                <a:gd name="connsiteX41-42253" fmla="*/ 1811645 w 2264509"/>
                <a:gd name="connsiteY41-42254" fmla="*/ 7174679 h 7238075"/>
                <a:gd name="connsiteX42-42255" fmla="*/ 2240298 w 2264509"/>
                <a:gd name="connsiteY42-42256" fmla="*/ 7184685 h 7238075"/>
                <a:gd name="connsiteX43-42257" fmla="*/ 2223142 w 2264509"/>
                <a:gd name="connsiteY43-42258" fmla="*/ 7032346 h 7238075"/>
                <a:gd name="connsiteX44-42259" fmla="*/ 1738539 w 2264509"/>
                <a:gd name="connsiteY44-42260" fmla="*/ 6666009 h 7238075"/>
                <a:gd name="connsiteX45-42261" fmla="*/ 1759422 w 2264509"/>
                <a:gd name="connsiteY45-42262" fmla="*/ 6535632 h 7238075"/>
                <a:gd name="connsiteX46-42263" fmla="*/ 1719909 w 2264509"/>
                <a:gd name="connsiteY46-42264" fmla="*/ 6436627 h 7238075"/>
                <a:gd name="connsiteX47-42265" fmla="*/ 1708642 w 2264509"/>
                <a:gd name="connsiteY47-42266" fmla="*/ 6235730 h 7238075"/>
                <a:gd name="connsiteX48-42267" fmla="*/ 1730306 w 2264509"/>
                <a:gd name="connsiteY48-42268" fmla="*/ 5965274 h 7238075"/>
                <a:gd name="connsiteX49-42269" fmla="*/ 1778923 w 2264509"/>
                <a:gd name="connsiteY49-42270" fmla="*/ 5497769 h 7238075"/>
                <a:gd name="connsiteX50-42271" fmla="*/ 1790341 w 2264509"/>
                <a:gd name="connsiteY50-42272" fmla="*/ 5349364 h 7238075"/>
                <a:gd name="connsiteX51-42273" fmla="*/ 1848903 w 2264509"/>
                <a:gd name="connsiteY51-42274" fmla="*/ 5302881 h 7238075"/>
                <a:gd name="connsiteX52-42275" fmla="*/ 1935499 w 2264509"/>
                <a:gd name="connsiteY52-42276" fmla="*/ 5083205 h 7238075"/>
                <a:gd name="connsiteX53-42277" fmla="*/ 1960649 w 2264509"/>
                <a:gd name="connsiteY53-42278" fmla="*/ 4791056 h 7238075"/>
                <a:gd name="connsiteX54-42279" fmla="*/ 1951665 w 2264509"/>
                <a:gd name="connsiteY54-42280" fmla="*/ 4334336 h 7238075"/>
                <a:gd name="connsiteX55-42281" fmla="*/ 1932344 w 2264509"/>
                <a:gd name="connsiteY55-42282" fmla="*/ 3888133 h 7238075"/>
                <a:gd name="connsiteX56-42283" fmla="*/ 2114094 w 2264509"/>
                <a:gd name="connsiteY56-42284" fmla="*/ 3794489 h 7238075"/>
                <a:gd name="connsiteX57-42285" fmla="*/ 1762492 w 2264509"/>
                <a:gd name="connsiteY57-42286" fmla="*/ 2682768 h 7238075"/>
                <a:gd name="connsiteX58-42287" fmla="*/ 2171636 w 2264509"/>
                <a:gd name="connsiteY58-42288" fmla="*/ 2450629 h 7238075"/>
                <a:gd name="connsiteX59-42289" fmla="*/ 2032492 w 2264509"/>
                <a:gd name="connsiteY59-42290" fmla="*/ 1850474 h 7238075"/>
                <a:gd name="connsiteX60-42291" fmla="*/ 1987751 w 2264509"/>
                <a:gd name="connsiteY60-42292" fmla="*/ 1662589 h 7238075"/>
                <a:gd name="connsiteX61-42293" fmla="*/ 1973329 w 2264509"/>
                <a:gd name="connsiteY61-42294" fmla="*/ 1418094 h 7238075"/>
                <a:gd name="connsiteX62-42295" fmla="*/ 1925704 w 2264509"/>
                <a:gd name="connsiteY62-42296" fmla="*/ 1287898 h 7238075"/>
                <a:gd name="connsiteX63-42297" fmla="*/ 1458979 w 2264509"/>
                <a:gd name="connsiteY63-42298" fmla="*/ 1120535 h 7238075"/>
                <a:gd name="connsiteX64-42299" fmla="*/ 1360513 w 2264509"/>
                <a:gd name="connsiteY64-42300" fmla="*/ 1005635 h 7238075"/>
                <a:gd name="connsiteX65-42301" fmla="*/ 1416522 w 2264509"/>
                <a:gd name="connsiteY65-42302" fmla="*/ 807081 h 7238075"/>
                <a:gd name="connsiteX66-42303" fmla="*/ 1484699 w 2264509"/>
                <a:gd name="connsiteY66-42304" fmla="*/ 608469 h 7238075"/>
                <a:gd name="connsiteX67-42305" fmla="*/ 1496208 w 2264509"/>
                <a:gd name="connsiteY67-42306" fmla="*/ 366317 h 7238075"/>
                <a:gd name="connsiteX68-42307" fmla="*/ 1413968 w 2264509"/>
                <a:gd name="connsiteY68-42308" fmla="*/ 146640 h 7238075"/>
                <a:gd name="connsiteX69-42309" fmla="*/ 1100515 w 2264509"/>
                <a:gd name="connsiteY69-42310" fmla="*/ 551 h 7238075"/>
                <a:gd name="connsiteX0-42311" fmla="*/ 1100515 w 2264509"/>
                <a:gd name="connsiteY0-42312" fmla="*/ 551 h 7238075"/>
                <a:gd name="connsiteX1-42313" fmla="*/ 849378 w 2264509"/>
                <a:gd name="connsiteY1-42314" fmla="*/ 118937 h 7238075"/>
                <a:gd name="connsiteX2-42315" fmla="*/ 751515 w 2264509"/>
                <a:gd name="connsiteY2-42316" fmla="*/ 285490 h 7238075"/>
                <a:gd name="connsiteX3-42317" fmla="*/ 756141 w 2264509"/>
                <a:gd name="connsiteY3-42318" fmla="*/ 566071 h 7238075"/>
                <a:gd name="connsiteX4-42319" fmla="*/ 895260 w 2264509"/>
                <a:gd name="connsiteY4-42320" fmla="*/ 882679 h 7238075"/>
                <a:gd name="connsiteX5-42321" fmla="*/ 785588 w 2264509"/>
                <a:gd name="connsiteY5-42322" fmla="*/ 1025825 h 7238075"/>
                <a:gd name="connsiteX6-42323" fmla="*/ 152912 w 2264509"/>
                <a:gd name="connsiteY6-42324" fmla="*/ 1252683 h 7238075"/>
                <a:gd name="connsiteX7-42325" fmla="*/ 8160 w 2264509"/>
                <a:gd name="connsiteY7-42326" fmla="*/ 2283394 h 7238075"/>
                <a:gd name="connsiteX8-42327" fmla="*/ 416233 w 2264509"/>
                <a:gd name="connsiteY8-42328" fmla="*/ 2735641 h 7238075"/>
                <a:gd name="connsiteX9-42329" fmla="*/ 293173 w 2264509"/>
                <a:gd name="connsiteY9-42330" fmla="*/ 3799944 h 7238075"/>
                <a:gd name="connsiteX10-42331" fmla="*/ 428536 w 2264509"/>
                <a:gd name="connsiteY10-42332" fmla="*/ 3969982 h 7238075"/>
                <a:gd name="connsiteX11-42333" fmla="*/ 486017 w 2264509"/>
                <a:gd name="connsiteY11-42334" fmla="*/ 4215017 h 7238075"/>
                <a:gd name="connsiteX12-42335" fmla="*/ 547224 w 2264509"/>
                <a:gd name="connsiteY12-42336" fmla="*/ 4615099 h 7238075"/>
                <a:gd name="connsiteX13-42337" fmla="*/ 555878 w 2264509"/>
                <a:gd name="connsiteY13-42338" fmla="*/ 4779518 h 7238075"/>
                <a:gd name="connsiteX14-42339" fmla="*/ 541964 w 2264509"/>
                <a:gd name="connsiteY14-42340" fmla="*/ 4966441 h 7238075"/>
                <a:gd name="connsiteX15-42341" fmla="*/ 510234 w 2264509"/>
                <a:gd name="connsiteY15-42342" fmla="*/ 5112051 h 7238075"/>
                <a:gd name="connsiteX16-42343" fmla="*/ 434305 w 2264509"/>
                <a:gd name="connsiteY16-42344" fmla="*/ 6139609 h 7238075"/>
                <a:gd name="connsiteX17-42345" fmla="*/ 399690 w 2264509"/>
                <a:gd name="connsiteY17-42346" fmla="*/ 6589898 h 7238075"/>
                <a:gd name="connsiteX18-42347" fmla="*/ 471534 w 2264509"/>
                <a:gd name="connsiteY18-42348" fmla="*/ 6812999 h 7238075"/>
                <a:gd name="connsiteX19-42349" fmla="*/ 436821 w 2264509"/>
                <a:gd name="connsiteY19-42350" fmla="*/ 7004834 h 7238075"/>
                <a:gd name="connsiteX20-42351" fmla="*/ 656806 w 2264509"/>
                <a:gd name="connsiteY20-42352" fmla="*/ 7230086 h 7238075"/>
                <a:gd name="connsiteX21-42353" fmla="*/ 1009561 w 2264509"/>
                <a:gd name="connsiteY21-42354" fmla="*/ 7122486 h 7238075"/>
                <a:gd name="connsiteX22-42355" fmla="*/ 776064 w 2264509"/>
                <a:gd name="connsiteY22-42356" fmla="*/ 6830306 h 7238075"/>
                <a:gd name="connsiteX23-42357" fmla="*/ 804368 w 2264509"/>
                <a:gd name="connsiteY23-42358" fmla="*/ 6565349 h 7238075"/>
                <a:gd name="connsiteX24-42359" fmla="*/ 790216 w 2264509"/>
                <a:gd name="connsiteY24-42360" fmla="*/ 6235730 h 7238075"/>
                <a:gd name="connsiteX25-42361" fmla="*/ 907792 w 2264509"/>
                <a:gd name="connsiteY25-42362" fmla="*/ 5474692 h 7238075"/>
                <a:gd name="connsiteX26-42363" fmla="*/ 957309 w 2264509"/>
                <a:gd name="connsiteY26-42364" fmla="*/ 5365800 h 7238075"/>
                <a:gd name="connsiteX27-42365" fmla="*/ 949796 w 2264509"/>
                <a:gd name="connsiteY27-42366" fmla="*/ 5294498 h 7238075"/>
                <a:gd name="connsiteX28-42367" fmla="*/ 1022842 w 2264509"/>
                <a:gd name="connsiteY28-42368" fmla="*/ 5197505 h 7238075"/>
                <a:gd name="connsiteX29-42369" fmla="*/ 1024856 w 2264509"/>
                <a:gd name="connsiteY29-42370" fmla="*/ 5054630 h 7238075"/>
                <a:gd name="connsiteX30-42371" fmla="*/ 1250022 w 2264509"/>
                <a:gd name="connsiteY30-42372" fmla="*/ 4234537 h 7238075"/>
                <a:gd name="connsiteX31-42373" fmla="*/ 1388027 w 2264509"/>
                <a:gd name="connsiteY31-42374" fmla="*/ 4644157 h 7238075"/>
                <a:gd name="connsiteX32-42375" fmla="*/ 1392304 w 2264509"/>
                <a:gd name="connsiteY32-42376" fmla="*/ 4865602 h 7238075"/>
                <a:gd name="connsiteX33-42377" fmla="*/ 1361716 w 2264509"/>
                <a:gd name="connsiteY33-42378" fmla="*/ 4959440 h 7238075"/>
                <a:gd name="connsiteX34-42379" fmla="*/ 1405585 w 2264509"/>
                <a:gd name="connsiteY34-42380" fmla="*/ 5098769 h 7238075"/>
                <a:gd name="connsiteX35-42381" fmla="*/ 1313490 w 2264509"/>
                <a:gd name="connsiteY35-42382" fmla="*/ 5539804 h 7238075"/>
                <a:gd name="connsiteX36-42383" fmla="*/ 1314512 w 2264509"/>
                <a:gd name="connsiteY36-42384" fmla="*/ 6345824 h 7238075"/>
                <a:gd name="connsiteX37-42385" fmla="*/ 1387677 w 2264509"/>
                <a:gd name="connsiteY37-42386" fmla="*/ 6525837 h 7238075"/>
                <a:gd name="connsiteX38-42387" fmla="*/ 1336897 w 2264509"/>
                <a:gd name="connsiteY38-42388" fmla="*/ 6727274 h 7238075"/>
                <a:gd name="connsiteX39-42389" fmla="*/ 1355075 w 2264509"/>
                <a:gd name="connsiteY39-42390" fmla="*/ 6813600 h 7238075"/>
                <a:gd name="connsiteX40-42391" fmla="*/ 1364871 w 2264509"/>
                <a:gd name="connsiteY40-42392" fmla="*/ 7006384 h 7238075"/>
                <a:gd name="connsiteX41-42393" fmla="*/ 1811645 w 2264509"/>
                <a:gd name="connsiteY41-42394" fmla="*/ 7174679 h 7238075"/>
                <a:gd name="connsiteX42-42395" fmla="*/ 2240298 w 2264509"/>
                <a:gd name="connsiteY42-42396" fmla="*/ 7184685 h 7238075"/>
                <a:gd name="connsiteX43-42397" fmla="*/ 2223142 w 2264509"/>
                <a:gd name="connsiteY43-42398" fmla="*/ 7032346 h 7238075"/>
                <a:gd name="connsiteX44-42399" fmla="*/ 1738539 w 2264509"/>
                <a:gd name="connsiteY44-42400" fmla="*/ 6666009 h 7238075"/>
                <a:gd name="connsiteX45-42401" fmla="*/ 1759422 w 2264509"/>
                <a:gd name="connsiteY45-42402" fmla="*/ 6535632 h 7238075"/>
                <a:gd name="connsiteX46-42403" fmla="*/ 1719909 w 2264509"/>
                <a:gd name="connsiteY46-42404" fmla="*/ 6436627 h 7238075"/>
                <a:gd name="connsiteX47-42405" fmla="*/ 1708642 w 2264509"/>
                <a:gd name="connsiteY47-42406" fmla="*/ 6235730 h 7238075"/>
                <a:gd name="connsiteX48-42407" fmla="*/ 1730306 w 2264509"/>
                <a:gd name="connsiteY48-42408" fmla="*/ 5965274 h 7238075"/>
                <a:gd name="connsiteX49-42409" fmla="*/ 1778923 w 2264509"/>
                <a:gd name="connsiteY49-42410" fmla="*/ 5497769 h 7238075"/>
                <a:gd name="connsiteX50-42411" fmla="*/ 1790341 w 2264509"/>
                <a:gd name="connsiteY50-42412" fmla="*/ 5349364 h 7238075"/>
                <a:gd name="connsiteX51-42413" fmla="*/ 1848903 w 2264509"/>
                <a:gd name="connsiteY51-42414" fmla="*/ 5302881 h 7238075"/>
                <a:gd name="connsiteX52-42415" fmla="*/ 1935499 w 2264509"/>
                <a:gd name="connsiteY52-42416" fmla="*/ 5083205 h 7238075"/>
                <a:gd name="connsiteX53-42417" fmla="*/ 1960649 w 2264509"/>
                <a:gd name="connsiteY53-42418" fmla="*/ 4791056 h 7238075"/>
                <a:gd name="connsiteX54-42419" fmla="*/ 1951665 w 2264509"/>
                <a:gd name="connsiteY54-42420" fmla="*/ 4334336 h 7238075"/>
                <a:gd name="connsiteX55-42421" fmla="*/ 1932344 w 2264509"/>
                <a:gd name="connsiteY55-42422" fmla="*/ 3888133 h 7238075"/>
                <a:gd name="connsiteX56-42423" fmla="*/ 2114094 w 2264509"/>
                <a:gd name="connsiteY56-42424" fmla="*/ 3794489 h 7238075"/>
                <a:gd name="connsiteX57-42425" fmla="*/ 1762492 w 2264509"/>
                <a:gd name="connsiteY57-42426" fmla="*/ 2682768 h 7238075"/>
                <a:gd name="connsiteX58-42427" fmla="*/ 2171636 w 2264509"/>
                <a:gd name="connsiteY58-42428" fmla="*/ 2450629 h 7238075"/>
                <a:gd name="connsiteX59-42429" fmla="*/ 2032492 w 2264509"/>
                <a:gd name="connsiteY59-42430" fmla="*/ 1850474 h 7238075"/>
                <a:gd name="connsiteX60-42431" fmla="*/ 1987751 w 2264509"/>
                <a:gd name="connsiteY60-42432" fmla="*/ 1662589 h 7238075"/>
                <a:gd name="connsiteX61-42433" fmla="*/ 1973329 w 2264509"/>
                <a:gd name="connsiteY61-42434" fmla="*/ 1418094 h 7238075"/>
                <a:gd name="connsiteX62-42435" fmla="*/ 1925704 w 2264509"/>
                <a:gd name="connsiteY62-42436" fmla="*/ 1287898 h 7238075"/>
                <a:gd name="connsiteX63-42437" fmla="*/ 1458979 w 2264509"/>
                <a:gd name="connsiteY63-42438" fmla="*/ 1120535 h 7238075"/>
                <a:gd name="connsiteX64-42439" fmla="*/ 1360513 w 2264509"/>
                <a:gd name="connsiteY64-42440" fmla="*/ 1005635 h 7238075"/>
                <a:gd name="connsiteX65-42441" fmla="*/ 1416522 w 2264509"/>
                <a:gd name="connsiteY65-42442" fmla="*/ 807081 h 7238075"/>
                <a:gd name="connsiteX66-42443" fmla="*/ 1484699 w 2264509"/>
                <a:gd name="connsiteY66-42444" fmla="*/ 608469 h 7238075"/>
                <a:gd name="connsiteX67-42445" fmla="*/ 1496208 w 2264509"/>
                <a:gd name="connsiteY67-42446" fmla="*/ 366317 h 7238075"/>
                <a:gd name="connsiteX68-42447" fmla="*/ 1413968 w 2264509"/>
                <a:gd name="connsiteY68-42448" fmla="*/ 146640 h 7238075"/>
                <a:gd name="connsiteX69-42449" fmla="*/ 1100515 w 2264509"/>
                <a:gd name="connsiteY69-42450" fmla="*/ 551 h 7238075"/>
                <a:gd name="connsiteX0-42451" fmla="*/ 1100515 w 2264509"/>
                <a:gd name="connsiteY0-42452" fmla="*/ 551 h 7236634"/>
                <a:gd name="connsiteX1-42453" fmla="*/ 849378 w 2264509"/>
                <a:gd name="connsiteY1-42454" fmla="*/ 118937 h 7236634"/>
                <a:gd name="connsiteX2-42455" fmla="*/ 751515 w 2264509"/>
                <a:gd name="connsiteY2-42456" fmla="*/ 285490 h 7236634"/>
                <a:gd name="connsiteX3-42457" fmla="*/ 756141 w 2264509"/>
                <a:gd name="connsiteY3-42458" fmla="*/ 566071 h 7236634"/>
                <a:gd name="connsiteX4-42459" fmla="*/ 895260 w 2264509"/>
                <a:gd name="connsiteY4-42460" fmla="*/ 882679 h 7236634"/>
                <a:gd name="connsiteX5-42461" fmla="*/ 785588 w 2264509"/>
                <a:gd name="connsiteY5-42462" fmla="*/ 1025825 h 7236634"/>
                <a:gd name="connsiteX6-42463" fmla="*/ 152912 w 2264509"/>
                <a:gd name="connsiteY6-42464" fmla="*/ 1252683 h 7236634"/>
                <a:gd name="connsiteX7-42465" fmla="*/ 8160 w 2264509"/>
                <a:gd name="connsiteY7-42466" fmla="*/ 2283394 h 7236634"/>
                <a:gd name="connsiteX8-42467" fmla="*/ 416233 w 2264509"/>
                <a:gd name="connsiteY8-42468" fmla="*/ 2735641 h 7236634"/>
                <a:gd name="connsiteX9-42469" fmla="*/ 293173 w 2264509"/>
                <a:gd name="connsiteY9-42470" fmla="*/ 3799944 h 7236634"/>
                <a:gd name="connsiteX10-42471" fmla="*/ 428536 w 2264509"/>
                <a:gd name="connsiteY10-42472" fmla="*/ 3969982 h 7236634"/>
                <a:gd name="connsiteX11-42473" fmla="*/ 486017 w 2264509"/>
                <a:gd name="connsiteY11-42474" fmla="*/ 4215017 h 7236634"/>
                <a:gd name="connsiteX12-42475" fmla="*/ 547224 w 2264509"/>
                <a:gd name="connsiteY12-42476" fmla="*/ 4615099 h 7236634"/>
                <a:gd name="connsiteX13-42477" fmla="*/ 555878 w 2264509"/>
                <a:gd name="connsiteY13-42478" fmla="*/ 4779518 h 7236634"/>
                <a:gd name="connsiteX14-42479" fmla="*/ 541964 w 2264509"/>
                <a:gd name="connsiteY14-42480" fmla="*/ 4966441 h 7236634"/>
                <a:gd name="connsiteX15-42481" fmla="*/ 510234 w 2264509"/>
                <a:gd name="connsiteY15-42482" fmla="*/ 5112051 h 7236634"/>
                <a:gd name="connsiteX16-42483" fmla="*/ 434305 w 2264509"/>
                <a:gd name="connsiteY16-42484" fmla="*/ 6139609 h 7236634"/>
                <a:gd name="connsiteX17-42485" fmla="*/ 399690 w 2264509"/>
                <a:gd name="connsiteY17-42486" fmla="*/ 6589898 h 7236634"/>
                <a:gd name="connsiteX18-42487" fmla="*/ 471534 w 2264509"/>
                <a:gd name="connsiteY18-42488" fmla="*/ 6812999 h 7236634"/>
                <a:gd name="connsiteX19-42489" fmla="*/ 436821 w 2264509"/>
                <a:gd name="connsiteY19-42490" fmla="*/ 7004834 h 7236634"/>
                <a:gd name="connsiteX20-42491" fmla="*/ 656806 w 2264509"/>
                <a:gd name="connsiteY20-42492" fmla="*/ 7230086 h 7236634"/>
                <a:gd name="connsiteX21-42493" fmla="*/ 1018766 w 2264509"/>
                <a:gd name="connsiteY21-42494" fmla="*/ 7101007 h 7236634"/>
                <a:gd name="connsiteX22-42495" fmla="*/ 776064 w 2264509"/>
                <a:gd name="connsiteY22-42496" fmla="*/ 6830306 h 7236634"/>
                <a:gd name="connsiteX23-42497" fmla="*/ 804368 w 2264509"/>
                <a:gd name="connsiteY23-42498" fmla="*/ 6565349 h 7236634"/>
                <a:gd name="connsiteX24-42499" fmla="*/ 790216 w 2264509"/>
                <a:gd name="connsiteY24-42500" fmla="*/ 6235730 h 7236634"/>
                <a:gd name="connsiteX25-42501" fmla="*/ 907792 w 2264509"/>
                <a:gd name="connsiteY25-42502" fmla="*/ 5474692 h 7236634"/>
                <a:gd name="connsiteX26-42503" fmla="*/ 957309 w 2264509"/>
                <a:gd name="connsiteY26-42504" fmla="*/ 5365800 h 7236634"/>
                <a:gd name="connsiteX27-42505" fmla="*/ 949796 w 2264509"/>
                <a:gd name="connsiteY27-42506" fmla="*/ 5294498 h 7236634"/>
                <a:gd name="connsiteX28-42507" fmla="*/ 1022842 w 2264509"/>
                <a:gd name="connsiteY28-42508" fmla="*/ 5197505 h 7236634"/>
                <a:gd name="connsiteX29-42509" fmla="*/ 1024856 w 2264509"/>
                <a:gd name="connsiteY29-42510" fmla="*/ 5054630 h 7236634"/>
                <a:gd name="connsiteX30-42511" fmla="*/ 1250022 w 2264509"/>
                <a:gd name="connsiteY30-42512" fmla="*/ 4234537 h 7236634"/>
                <a:gd name="connsiteX31-42513" fmla="*/ 1388027 w 2264509"/>
                <a:gd name="connsiteY31-42514" fmla="*/ 4644157 h 7236634"/>
                <a:gd name="connsiteX32-42515" fmla="*/ 1392304 w 2264509"/>
                <a:gd name="connsiteY32-42516" fmla="*/ 4865602 h 7236634"/>
                <a:gd name="connsiteX33-42517" fmla="*/ 1361716 w 2264509"/>
                <a:gd name="connsiteY33-42518" fmla="*/ 4959440 h 7236634"/>
                <a:gd name="connsiteX34-42519" fmla="*/ 1405585 w 2264509"/>
                <a:gd name="connsiteY34-42520" fmla="*/ 5098769 h 7236634"/>
                <a:gd name="connsiteX35-42521" fmla="*/ 1313490 w 2264509"/>
                <a:gd name="connsiteY35-42522" fmla="*/ 5539804 h 7236634"/>
                <a:gd name="connsiteX36-42523" fmla="*/ 1314512 w 2264509"/>
                <a:gd name="connsiteY36-42524" fmla="*/ 6345824 h 7236634"/>
                <a:gd name="connsiteX37-42525" fmla="*/ 1387677 w 2264509"/>
                <a:gd name="connsiteY37-42526" fmla="*/ 6525837 h 7236634"/>
                <a:gd name="connsiteX38-42527" fmla="*/ 1336897 w 2264509"/>
                <a:gd name="connsiteY38-42528" fmla="*/ 6727274 h 7236634"/>
                <a:gd name="connsiteX39-42529" fmla="*/ 1355075 w 2264509"/>
                <a:gd name="connsiteY39-42530" fmla="*/ 6813600 h 7236634"/>
                <a:gd name="connsiteX40-42531" fmla="*/ 1364871 w 2264509"/>
                <a:gd name="connsiteY40-42532" fmla="*/ 7006384 h 7236634"/>
                <a:gd name="connsiteX41-42533" fmla="*/ 1811645 w 2264509"/>
                <a:gd name="connsiteY41-42534" fmla="*/ 7174679 h 7236634"/>
                <a:gd name="connsiteX42-42535" fmla="*/ 2240298 w 2264509"/>
                <a:gd name="connsiteY42-42536" fmla="*/ 7184685 h 7236634"/>
                <a:gd name="connsiteX43-42537" fmla="*/ 2223142 w 2264509"/>
                <a:gd name="connsiteY43-42538" fmla="*/ 7032346 h 7236634"/>
                <a:gd name="connsiteX44-42539" fmla="*/ 1738539 w 2264509"/>
                <a:gd name="connsiteY44-42540" fmla="*/ 6666009 h 7236634"/>
                <a:gd name="connsiteX45-42541" fmla="*/ 1759422 w 2264509"/>
                <a:gd name="connsiteY45-42542" fmla="*/ 6535632 h 7236634"/>
                <a:gd name="connsiteX46-42543" fmla="*/ 1719909 w 2264509"/>
                <a:gd name="connsiteY46-42544" fmla="*/ 6436627 h 7236634"/>
                <a:gd name="connsiteX47-42545" fmla="*/ 1708642 w 2264509"/>
                <a:gd name="connsiteY47-42546" fmla="*/ 6235730 h 7236634"/>
                <a:gd name="connsiteX48-42547" fmla="*/ 1730306 w 2264509"/>
                <a:gd name="connsiteY48-42548" fmla="*/ 5965274 h 7236634"/>
                <a:gd name="connsiteX49-42549" fmla="*/ 1778923 w 2264509"/>
                <a:gd name="connsiteY49-42550" fmla="*/ 5497769 h 7236634"/>
                <a:gd name="connsiteX50-42551" fmla="*/ 1790341 w 2264509"/>
                <a:gd name="connsiteY50-42552" fmla="*/ 5349364 h 7236634"/>
                <a:gd name="connsiteX51-42553" fmla="*/ 1848903 w 2264509"/>
                <a:gd name="connsiteY51-42554" fmla="*/ 5302881 h 7236634"/>
                <a:gd name="connsiteX52-42555" fmla="*/ 1935499 w 2264509"/>
                <a:gd name="connsiteY52-42556" fmla="*/ 5083205 h 7236634"/>
                <a:gd name="connsiteX53-42557" fmla="*/ 1960649 w 2264509"/>
                <a:gd name="connsiteY53-42558" fmla="*/ 4791056 h 7236634"/>
                <a:gd name="connsiteX54-42559" fmla="*/ 1951665 w 2264509"/>
                <a:gd name="connsiteY54-42560" fmla="*/ 4334336 h 7236634"/>
                <a:gd name="connsiteX55-42561" fmla="*/ 1932344 w 2264509"/>
                <a:gd name="connsiteY55-42562" fmla="*/ 3888133 h 7236634"/>
                <a:gd name="connsiteX56-42563" fmla="*/ 2114094 w 2264509"/>
                <a:gd name="connsiteY56-42564" fmla="*/ 3794489 h 7236634"/>
                <a:gd name="connsiteX57-42565" fmla="*/ 1762492 w 2264509"/>
                <a:gd name="connsiteY57-42566" fmla="*/ 2682768 h 7236634"/>
                <a:gd name="connsiteX58-42567" fmla="*/ 2171636 w 2264509"/>
                <a:gd name="connsiteY58-42568" fmla="*/ 2450629 h 7236634"/>
                <a:gd name="connsiteX59-42569" fmla="*/ 2032492 w 2264509"/>
                <a:gd name="connsiteY59-42570" fmla="*/ 1850474 h 7236634"/>
                <a:gd name="connsiteX60-42571" fmla="*/ 1987751 w 2264509"/>
                <a:gd name="connsiteY60-42572" fmla="*/ 1662589 h 7236634"/>
                <a:gd name="connsiteX61-42573" fmla="*/ 1973329 w 2264509"/>
                <a:gd name="connsiteY61-42574" fmla="*/ 1418094 h 7236634"/>
                <a:gd name="connsiteX62-42575" fmla="*/ 1925704 w 2264509"/>
                <a:gd name="connsiteY62-42576" fmla="*/ 1287898 h 7236634"/>
                <a:gd name="connsiteX63-42577" fmla="*/ 1458979 w 2264509"/>
                <a:gd name="connsiteY63-42578" fmla="*/ 1120535 h 7236634"/>
                <a:gd name="connsiteX64-42579" fmla="*/ 1360513 w 2264509"/>
                <a:gd name="connsiteY64-42580" fmla="*/ 1005635 h 7236634"/>
                <a:gd name="connsiteX65-42581" fmla="*/ 1416522 w 2264509"/>
                <a:gd name="connsiteY65-42582" fmla="*/ 807081 h 7236634"/>
                <a:gd name="connsiteX66-42583" fmla="*/ 1484699 w 2264509"/>
                <a:gd name="connsiteY66-42584" fmla="*/ 608469 h 7236634"/>
                <a:gd name="connsiteX67-42585" fmla="*/ 1496208 w 2264509"/>
                <a:gd name="connsiteY67-42586" fmla="*/ 366317 h 7236634"/>
                <a:gd name="connsiteX68-42587" fmla="*/ 1413968 w 2264509"/>
                <a:gd name="connsiteY68-42588" fmla="*/ 146640 h 7236634"/>
                <a:gd name="connsiteX69-42589" fmla="*/ 1100515 w 2264509"/>
                <a:gd name="connsiteY69-42590" fmla="*/ 551 h 7236634"/>
                <a:gd name="connsiteX0-42591" fmla="*/ 1100515 w 2264509"/>
                <a:gd name="connsiteY0-42592" fmla="*/ 551 h 7237152"/>
                <a:gd name="connsiteX1-42593" fmla="*/ 849378 w 2264509"/>
                <a:gd name="connsiteY1-42594" fmla="*/ 118937 h 7237152"/>
                <a:gd name="connsiteX2-42595" fmla="*/ 751515 w 2264509"/>
                <a:gd name="connsiteY2-42596" fmla="*/ 285490 h 7237152"/>
                <a:gd name="connsiteX3-42597" fmla="*/ 756141 w 2264509"/>
                <a:gd name="connsiteY3-42598" fmla="*/ 566071 h 7237152"/>
                <a:gd name="connsiteX4-42599" fmla="*/ 895260 w 2264509"/>
                <a:gd name="connsiteY4-42600" fmla="*/ 882679 h 7237152"/>
                <a:gd name="connsiteX5-42601" fmla="*/ 785588 w 2264509"/>
                <a:gd name="connsiteY5-42602" fmla="*/ 1025825 h 7237152"/>
                <a:gd name="connsiteX6-42603" fmla="*/ 152912 w 2264509"/>
                <a:gd name="connsiteY6-42604" fmla="*/ 1252683 h 7237152"/>
                <a:gd name="connsiteX7-42605" fmla="*/ 8160 w 2264509"/>
                <a:gd name="connsiteY7-42606" fmla="*/ 2283394 h 7237152"/>
                <a:gd name="connsiteX8-42607" fmla="*/ 416233 w 2264509"/>
                <a:gd name="connsiteY8-42608" fmla="*/ 2735641 h 7237152"/>
                <a:gd name="connsiteX9-42609" fmla="*/ 293173 w 2264509"/>
                <a:gd name="connsiteY9-42610" fmla="*/ 3799944 h 7237152"/>
                <a:gd name="connsiteX10-42611" fmla="*/ 428536 w 2264509"/>
                <a:gd name="connsiteY10-42612" fmla="*/ 3969982 h 7237152"/>
                <a:gd name="connsiteX11-42613" fmla="*/ 486017 w 2264509"/>
                <a:gd name="connsiteY11-42614" fmla="*/ 4215017 h 7237152"/>
                <a:gd name="connsiteX12-42615" fmla="*/ 547224 w 2264509"/>
                <a:gd name="connsiteY12-42616" fmla="*/ 4615099 h 7237152"/>
                <a:gd name="connsiteX13-42617" fmla="*/ 555878 w 2264509"/>
                <a:gd name="connsiteY13-42618" fmla="*/ 4779518 h 7237152"/>
                <a:gd name="connsiteX14-42619" fmla="*/ 541964 w 2264509"/>
                <a:gd name="connsiteY14-42620" fmla="*/ 4966441 h 7237152"/>
                <a:gd name="connsiteX15-42621" fmla="*/ 510234 w 2264509"/>
                <a:gd name="connsiteY15-42622" fmla="*/ 5112051 h 7237152"/>
                <a:gd name="connsiteX16-42623" fmla="*/ 434305 w 2264509"/>
                <a:gd name="connsiteY16-42624" fmla="*/ 6139609 h 7237152"/>
                <a:gd name="connsiteX17-42625" fmla="*/ 399690 w 2264509"/>
                <a:gd name="connsiteY17-42626" fmla="*/ 6589898 h 7237152"/>
                <a:gd name="connsiteX18-42627" fmla="*/ 471534 w 2264509"/>
                <a:gd name="connsiteY18-42628" fmla="*/ 6812999 h 7237152"/>
                <a:gd name="connsiteX19-42629" fmla="*/ 436821 w 2264509"/>
                <a:gd name="connsiteY19-42630" fmla="*/ 7004834 h 7237152"/>
                <a:gd name="connsiteX20-42631" fmla="*/ 656806 w 2264509"/>
                <a:gd name="connsiteY20-42632" fmla="*/ 7230086 h 7237152"/>
                <a:gd name="connsiteX21-42633" fmla="*/ 1018766 w 2264509"/>
                <a:gd name="connsiteY21-42634" fmla="*/ 7101007 h 7237152"/>
                <a:gd name="connsiteX22-42635" fmla="*/ 776064 w 2264509"/>
                <a:gd name="connsiteY22-42636" fmla="*/ 6830306 h 7237152"/>
                <a:gd name="connsiteX23-42637" fmla="*/ 804368 w 2264509"/>
                <a:gd name="connsiteY23-42638" fmla="*/ 6565349 h 7237152"/>
                <a:gd name="connsiteX24-42639" fmla="*/ 790216 w 2264509"/>
                <a:gd name="connsiteY24-42640" fmla="*/ 6235730 h 7237152"/>
                <a:gd name="connsiteX25-42641" fmla="*/ 907792 w 2264509"/>
                <a:gd name="connsiteY25-42642" fmla="*/ 5474692 h 7237152"/>
                <a:gd name="connsiteX26-42643" fmla="*/ 957309 w 2264509"/>
                <a:gd name="connsiteY26-42644" fmla="*/ 5365800 h 7237152"/>
                <a:gd name="connsiteX27-42645" fmla="*/ 949796 w 2264509"/>
                <a:gd name="connsiteY27-42646" fmla="*/ 5294498 h 7237152"/>
                <a:gd name="connsiteX28-42647" fmla="*/ 1022842 w 2264509"/>
                <a:gd name="connsiteY28-42648" fmla="*/ 5197505 h 7237152"/>
                <a:gd name="connsiteX29-42649" fmla="*/ 1024856 w 2264509"/>
                <a:gd name="connsiteY29-42650" fmla="*/ 5054630 h 7237152"/>
                <a:gd name="connsiteX30-42651" fmla="*/ 1250022 w 2264509"/>
                <a:gd name="connsiteY30-42652" fmla="*/ 4234537 h 7237152"/>
                <a:gd name="connsiteX31-42653" fmla="*/ 1388027 w 2264509"/>
                <a:gd name="connsiteY31-42654" fmla="*/ 4644157 h 7237152"/>
                <a:gd name="connsiteX32-42655" fmla="*/ 1392304 w 2264509"/>
                <a:gd name="connsiteY32-42656" fmla="*/ 4865602 h 7237152"/>
                <a:gd name="connsiteX33-42657" fmla="*/ 1361716 w 2264509"/>
                <a:gd name="connsiteY33-42658" fmla="*/ 4959440 h 7237152"/>
                <a:gd name="connsiteX34-42659" fmla="*/ 1405585 w 2264509"/>
                <a:gd name="connsiteY34-42660" fmla="*/ 5098769 h 7237152"/>
                <a:gd name="connsiteX35-42661" fmla="*/ 1313490 w 2264509"/>
                <a:gd name="connsiteY35-42662" fmla="*/ 5539804 h 7237152"/>
                <a:gd name="connsiteX36-42663" fmla="*/ 1314512 w 2264509"/>
                <a:gd name="connsiteY36-42664" fmla="*/ 6345824 h 7237152"/>
                <a:gd name="connsiteX37-42665" fmla="*/ 1387677 w 2264509"/>
                <a:gd name="connsiteY37-42666" fmla="*/ 6525837 h 7237152"/>
                <a:gd name="connsiteX38-42667" fmla="*/ 1336897 w 2264509"/>
                <a:gd name="connsiteY38-42668" fmla="*/ 6727274 h 7237152"/>
                <a:gd name="connsiteX39-42669" fmla="*/ 1355075 w 2264509"/>
                <a:gd name="connsiteY39-42670" fmla="*/ 6813600 h 7237152"/>
                <a:gd name="connsiteX40-42671" fmla="*/ 1364871 w 2264509"/>
                <a:gd name="connsiteY40-42672" fmla="*/ 7006384 h 7237152"/>
                <a:gd name="connsiteX41-42673" fmla="*/ 1811645 w 2264509"/>
                <a:gd name="connsiteY41-42674" fmla="*/ 7174679 h 7237152"/>
                <a:gd name="connsiteX42-42675" fmla="*/ 2240298 w 2264509"/>
                <a:gd name="connsiteY42-42676" fmla="*/ 7184685 h 7237152"/>
                <a:gd name="connsiteX43-42677" fmla="*/ 2223142 w 2264509"/>
                <a:gd name="connsiteY43-42678" fmla="*/ 7032346 h 7237152"/>
                <a:gd name="connsiteX44-42679" fmla="*/ 1738539 w 2264509"/>
                <a:gd name="connsiteY44-42680" fmla="*/ 6666009 h 7237152"/>
                <a:gd name="connsiteX45-42681" fmla="*/ 1759422 w 2264509"/>
                <a:gd name="connsiteY45-42682" fmla="*/ 6535632 h 7237152"/>
                <a:gd name="connsiteX46-42683" fmla="*/ 1719909 w 2264509"/>
                <a:gd name="connsiteY46-42684" fmla="*/ 6436627 h 7237152"/>
                <a:gd name="connsiteX47-42685" fmla="*/ 1708642 w 2264509"/>
                <a:gd name="connsiteY47-42686" fmla="*/ 6235730 h 7237152"/>
                <a:gd name="connsiteX48-42687" fmla="*/ 1730306 w 2264509"/>
                <a:gd name="connsiteY48-42688" fmla="*/ 5965274 h 7237152"/>
                <a:gd name="connsiteX49-42689" fmla="*/ 1778923 w 2264509"/>
                <a:gd name="connsiteY49-42690" fmla="*/ 5497769 h 7237152"/>
                <a:gd name="connsiteX50-42691" fmla="*/ 1790341 w 2264509"/>
                <a:gd name="connsiteY50-42692" fmla="*/ 5349364 h 7237152"/>
                <a:gd name="connsiteX51-42693" fmla="*/ 1848903 w 2264509"/>
                <a:gd name="connsiteY51-42694" fmla="*/ 5302881 h 7237152"/>
                <a:gd name="connsiteX52-42695" fmla="*/ 1935499 w 2264509"/>
                <a:gd name="connsiteY52-42696" fmla="*/ 5083205 h 7237152"/>
                <a:gd name="connsiteX53-42697" fmla="*/ 1960649 w 2264509"/>
                <a:gd name="connsiteY53-42698" fmla="*/ 4791056 h 7237152"/>
                <a:gd name="connsiteX54-42699" fmla="*/ 1951665 w 2264509"/>
                <a:gd name="connsiteY54-42700" fmla="*/ 4334336 h 7237152"/>
                <a:gd name="connsiteX55-42701" fmla="*/ 1932344 w 2264509"/>
                <a:gd name="connsiteY55-42702" fmla="*/ 3888133 h 7237152"/>
                <a:gd name="connsiteX56-42703" fmla="*/ 2114094 w 2264509"/>
                <a:gd name="connsiteY56-42704" fmla="*/ 3794489 h 7237152"/>
                <a:gd name="connsiteX57-42705" fmla="*/ 1762492 w 2264509"/>
                <a:gd name="connsiteY57-42706" fmla="*/ 2682768 h 7237152"/>
                <a:gd name="connsiteX58-42707" fmla="*/ 2171636 w 2264509"/>
                <a:gd name="connsiteY58-42708" fmla="*/ 2450629 h 7237152"/>
                <a:gd name="connsiteX59-42709" fmla="*/ 2032492 w 2264509"/>
                <a:gd name="connsiteY59-42710" fmla="*/ 1850474 h 7237152"/>
                <a:gd name="connsiteX60-42711" fmla="*/ 1987751 w 2264509"/>
                <a:gd name="connsiteY60-42712" fmla="*/ 1662589 h 7237152"/>
                <a:gd name="connsiteX61-42713" fmla="*/ 1973329 w 2264509"/>
                <a:gd name="connsiteY61-42714" fmla="*/ 1418094 h 7237152"/>
                <a:gd name="connsiteX62-42715" fmla="*/ 1925704 w 2264509"/>
                <a:gd name="connsiteY62-42716" fmla="*/ 1287898 h 7237152"/>
                <a:gd name="connsiteX63-42717" fmla="*/ 1458979 w 2264509"/>
                <a:gd name="connsiteY63-42718" fmla="*/ 1120535 h 7237152"/>
                <a:gd name="connsiteX64-42719" fmla="*/ 1360513 w 2264509"/>
                <a:gd name="connsiteY64-42720" fmla="*/ 1005635 h 7237152"/>
                <a:gd name="connsiteX65-42721" fmla="*/ 1416522 w 2264509"/>
                <a:gd name="connsiteY65-42722" fmla="*/ 807081 h 7237152"/>
                <a:gd name="connsiteX66-42723" fmla="*/ 1484699 w 2264509"/>
                <a:gd name="connsiteY66-42724" fmla="*/ 608469 h 7237152"/>
                <a:gd name="connsiteX67-42725" fmla="*/ 1496208 w 2264509"/>
                <a:gd name="connsiteY67-42726" fmla="*/ 366317 h 7237152"/>
                <a:gd name="connsiteX68-42727" fmla="*/ 1413968 w 2264509"/>
                <a:gd name="connsiteY68-42728" fmla="*/ 146640 h 7237152"/>
                <a:gd name="connsiteX69-42729" fmla="*/ 1100515 w 2264509"/>
                <a:gd name="connsiteY69-42730" fmla="*/ 551 h 7237152"/>
                <a:gd name="connsiteX0-42731" fmla="*/ 1100515 w 2264509"/>
                <a:gd name="connsiteY0-42732" fmla="*/ 551 h 7237152"/>
                <a:gd name="connsiteX1-42733" fmla="*/ 849378 w 2264509"/>
                <a:gd name="connsiteY1-42734" fmla="*/ 118937 h 7237152"/>
                <a:gd name="connsiteX2-42735" fmla="*/ 751515 w 2264509"/>
                <a:gd name="connsiteY2-42736" fmla="*/ 285490 h 7237152"/>
                <a:gd name="connsiteX3-42737" fmla="*/ 756141 w 2264509"/>
                <a:gd name="connsiteY3-42738" fmla="*/ 566071 h 7237152"/>
                <a:gd name="connsiteX4-42739" fmla="*/ 895260 w 2264509"/>
                <a:gd name="connsiteY4-42740" fmla="*/ 882679 h 7237152"/>
                <a:gd name="connsiteX5-42741" fmla="*/ 785588 w 2264509"/>
                <a:gd name="connsiteY5-42742" fmla="*/ 1025825 h 7237152"/>
                <a:gd name="connsiteX6-42743" fmla="*/ 152912 w 2264509"/>
                <a:gd name="connsiteY6-42744" fmla="*/ 1252683 h 7237152"/>
                <a:gd name="connsiteX7-42745" fmla="*/ 8160 w 2264509"/>
                <a:gd name="connsiteY7-42746" fmla="*/ 2283394 h 7237152"/>
                <a:gd name="connsiteX8-42747" fmla="*/ 416233 w 2264509"/>
                <a:gd name="connsiteY8-42748" fmla="*/ 2735641 h 7237152"/>
                <a:gd name="connsiteX9-42749" fmla="*/ 293173 w 2264509"/>
                <a:gd name="connsiteY9-42750" fmla="*/ 3799944 h 7237152"/>
                <a:gd name="connsiteX10-42751" fmla="*/ 428536 w 2264509"/>
                <a:gd name="connsiteY10-42752" fmla="*/ 3969982 h 7237152"/>
                <a:gd name="connsiteX11-42753" fmla="*/ 486017 w 2264509"/>
                <a:gd name="connsiteY11-42754" fmla="*/ 4215017 h 7237152"/>
                <a:gd name="connsiteX12-42755" fmla="*/ 547224 w 2264509"/>
                <a:gd name="connsiteY12-42756" fmla="*/ 4615099 h 7237152"/>
                <a:gd name="connsiteX13-42757" fmla="*/ 555878 w 2264509"/>
                <a:gd name="connsiteY13-42758" fmla="*/ 4779518 h 7237152"/>
                <a:gd name="connsiteX14-42759" fmla="*/ 541964 w 2264509"/>
                <a:gd name="connsiteY14-42760" fmla="*/ 4966441 h 7237152"/>
                <a:gd name="connsiteX15-42761" fmla="*/ 510234 w 2264509"/>
                <a:gd name="connsiteY15-42762" fmla="*/ 5112051 h 7237152"/>
                <a:gd name="connsiteX16-42763" fmla="*/ 434305 w 2264509"/>
                <a:gd name="connsiteY16-42764" fmla="*/ 6139609 h 7237152"/>
                <a:gd name="connsiteX17-42765" fmla="*/ 399690 w 2264509"/>
                <a:gd name="connsiteY17-42766" fmla="*/ 6589898 h 7237152"/>
                <a:gd name="connsiteX18-42767" fmla="*/ 471534 w 2264509"/>
                <a:gd name="connsiteY18-42768" fmla="*/ 6812999 h 7237152"/>
                <a:gd name="connsiteX19-42769" fmla="*/ 436821 w 2264509"/>
                <a:gd name="connsiteY19-42770" fmla="*/ 7004834 h 7237152"/>
                <a:gd name="connsiteX20-42771" fmla="*/ 656806 w 2264509"/>
                <a:gd name="connsiteY20-42772" fmla="*/ 7230086 h 7237152"/>
                <a:gd name="connsiteX21-42773" fmla="*/ 1018766 w 2264509"/>
                <a:gd name="connsiteY21-42774" fmla="*/ 7101007 h 7237152"/>
                <a:gd name="connsiteX22-42775" fmla="*/ 776064 w 2264509"/>
                <a:gd name="connsiteY22-42776" fmla="*/ 6830306 h 7237152"/>
                <a:gd name="connsiteX23-42777" fmla="*/ 804368 w 2264509"/>
                <a:gd name="connsiteY23-42778" fmla="*/ 6565349 h 7237152"/>
                <a:gd name="connsiteX24-42779" fmla="*/ 790216 w 2264509"/>
                <a:gd name="connsiteY24-42780" fmla="*/ 6235730 h 7237152"/>
                <a:gd name="connsiteX25-42781" fmla="*/ 907792 w 2264509"/>
                <a:gd name="connsiteY25-42782" fmla="*/ 5474692 h 7237152"/>
                <a:gd name="connsiteX26-42783" fmla="*/ 957309 w 2264509"/>
                <a:gd name="connsiteY26-42784" fmla="*/ 5365800 h 7237152"/>
                <a:gd name="connsiteX27-42785" fmla="*/ 949796 w 2264509"/>
                <a:gd name="connsiteY27-42786" fmla="*/ 5294498 h 7237152"/>
                <a:gd name="connsiteX28-42787" fmla="*/ 1022842 w 2264509"/>
                <a:gd name="connsiteY28-42788" fmla="*/ 5197505 h 7237152"/>
                <a:gd name="connsiteX29-42789" fmla="*/ 1024856 w 2264509"/>
                <a:gd name="connsiteY29-42790" fmla="*/ 5054630 h 7237152"/>
                <a:gd name="connsiteX30-42791" fmla="*/ 1250022 w 2264509"/>
                <a:gd name="connsiteY30-42792" fmla="*/ 4234537 h 7237152"/>
                <a:gd name="connsiteX31-42793" fmla="*/ 1388027 w 2264509"/>
                <a:gd name="connsiteY31-42794" fmla="*/ 4644157 h 7237152"/>
                <a:gd name="connsiteX32-42795" fmla="*/ 1392304 w 2264509"/>
                <a:gd name="connsiteY32-42796" fmla="*/ 4865602 h 7237152"/>
                <a:gd name="connsiteX33-42797" fmla="*/ 1361716 w 2264509"/>
                <a:gd name="connsiteY33-42798" fmla="*/ 4959440 h 7237152"/>
                <a:gd name="connsiteX34-42799" fmla="*/ 1405585 w 2264509"/>
                <a:gd name="connsiteY34-42800" fmla="*/ 5098769 h 7237152"/>
                <a:gd name="connsiteX35-42801" fmla="*/ 1313490 w 2264509"/>
                <a:gd name="connsiteY35-42802" fmla="*/ 5539804 h 7237152"/>
                <a:gd name="connsiteX36-42803" fmla="*/ 1314512 w 2264509"/>
                <a:gd name="connsiteY36-42804" fmla="*/ 6345824 h 7237152"/>
                <a:gd name="connsiteX37-42805" fmla="*/ 1387677 w 2264509"/>
                <a:gd name="connsiteY37-42806" fmla="*/ 6525837 h 7237152"/>
                <a:gd name="connsiteX38-42807" fmla="*/ 1336897 w 2264509"/>
                <a:gd name="connsiteY38-42808" fmla="*/ 6727274 h 7237152"/>
                <a:gd name="connsiteX39-42809" fmla="*/ 1355075 w 2264509"/>
                <a:gd name="connsiteY39-42810" fmla="*/ 6813600 h 7237152"/>
                <a:gd name="connsiteX40-42811" fmla="*/ 1364871 w 2264509"/>
                <a:gd name="connsiteY40-42812" fmla="*/ 7006384 h 7237152"/>
                <a:gd name="connsiteX41-42813" fmla="*/ 1811645 w 2264509"/>
                <a:gd name="connsiteY41-42814" fmla="*/ 7174679 h 7237152"/>
                <a:gd name="connsiteX42-42815" fmla="*/ 2240298 w 2264509"/>
                <a:gd name="connsiteY42-42816" fmla="*/ 7184685 h 7237152"/>
                <a:gd name="connsiteX43-42817" fmla="*/ 2223142 w 2264509"/>
                <a:gd name="connsiteY43-42818" fmla="*/ 7032346 h 7237152"/>
                <a:gd name="connsiteX44-42819" fmla="*/ 1738539 w 2264509"/>
                <a:gd name="connsiteY44-42820" fmla="*/ 6666009 h 7237152"/>
                <a:gd name="connsiteX45-42821" fmla="*/ 1759422 w 2264509"/>
                <a:gd name="connsiteY45-42822" fmla="*/ 6535632 h 7237152"/>
                <a:gd name="connsiteX46-42823" fmla="*/ 1719909 w 2264509"/>
                <a:gd name="connsiteY46-42824" fmla="*/ 6436627 h 7237152"/>
                <a:gd name="connsiteX47-42825" fmla="*/ 1708642 w 2264509"/>
                <a:gd name="connsiteY47-42826" fmla="*/ 6235730 h 7237152"/>
                <a:gd name="connsiteX48-42827" fmla="*/ 1730306 w 2264509"/>
                <a:gd name="connsiteY48-42828" fmla="*/ 5965274 h 7237152"/>
                <a:gd name="connsiteX49-42829" fmla="*/ 1778923 w 2264509"/>
                <a:gd name="connsiteY49-42830" fmla="*/ 5497769 h 7237152"/>
                <a:gd name="connsiteX50-42831" fmla="*/ 1790341 w 2264509"/>
                <a:gd name="connsiteY50-42832" fmla="*/ 5349364 h 7237152"/>
                <a:gd name="connsiteX51-42833" fmla="*/ 1848903 w 2264509"/>
                <a:gd name="connsiteY51-42834" fmla="*/ 5302881 h 7237152"/>
                <a:gd name="connsiteX52-42835" fmla="*/ 1935499 w 2264509"/>
                <a:gd name="connsiteY52-42836" fmla="*/ 5083205 h 7237152"/>
                <a:gd name="connsiteX53-42837" fmla="*/ 1960649 w 2264509"/>
                <a:gd name="connsiteY53-42838" fmla="*/ 4791056 h 7237152"/>
                <a:gd name="connsiteX54-42839" fmla="*/ 1951665 w 2264509"/>
                <a:gd name="connsiteY54-42840" fmla="*/ 4334336 h 7237152"/>
                <a:gd name="connsiteX55-42841" fmla="*/ 1932344 w 2264509"/>
                <a:gd name="connsiteY55-42842" fmla="*/ 3888133 h 7237152"/>
                <a:gd name="connsiteX56-42843" fmla="*/ 2114094 w 2264509"/>
                <a:gd name="connsiteY56-42844" fmla="*/ 3794489 h 7237152"/>
                <a:gd name="connsiteX57-42845" fmla="*/ 1762492 w 2264509"/>
                <a:gd name="connsiteY57-42846" fmla="*/ 2682768 h 7237152"/>
                <a:gd name="connsiteX58-42847" fmla="*/ 2171636 w 2264509"/>
                <a:gd name="connsiteY58-42848" fmla="*/ 2450629 h 7237152"/>
                <a:gd name="connsiteX59-42849" fmla="*/ 2032492 w 2264509"/>
                <a:gd name="connsiteY59-42850" fmla="*/ 1850474 h 7237152"/>
                <a:gd name="connsiteX60-42851" fmla="*/ 1987751 w 2264509"/>
                <a:gd name="connsiteY60-42852" fmla="*/ 1662589 h 7237152"/>
                <a:gd name="connsiteX61-42853" fmla="*/ 1973329 w 2264509"/>
                <a:gd name="connsiteY61-42854" fmla="*/ 1418094 h 7237152"/>
                <a:gd name="connsiteX62-42855" fmla="*/ 1925704 w 2264509"/>
                <a:gd name="connsiteY62-42856" fmla="*/ 1287898 h 7237152"/>
                <a:gd name="connsiteX63-42857" fmla="*/ 1458979 w 2264509"/>
                <a:gd name="connsiteY63-42858" fmla="*/ 1120535 h 7237152"/>
                <a:gd name="connsiteX64-42859" fmla="*/ 1360513 w 2264509"/>
                <a:gd name="connsiteY64-42860" fmla="*/ 1005635 h 7237152"/>
                <a:gd name="connsiteX65-42861" fmla="*/ 1416522 w 2264509"/>
                <a:gd name="connsiteY65-42862" fmla="*/ 807081 h 7237152"/>
                <a:gd name="connsiteX66-42863" fmla="*/ 1484699 w 2264509"/>
                <a:gd name="connsiteY66-42864" fmla="*/ 608469 h 7237152"/>
                <a:gd name="connsiteX67-42865" fmla="*/ 1496208 w 2264509"/>
                <a:gd name="connsiteY67-42866" fmla="*/ 366317 h 7237152"/>
                <a:gd name="connsiteX68-42867" fmla="*/ 1413968 w 2264509"/>
                <a:gd name="connsiteY68-42868" fmla="*/ 146640 h 7237152"/>
                <a:gd name="connsiteX69-42869" fmla="*/ 1100515 w 2264509"/>
                <a:gd name="connsiteY69-42870" fmla="*/ 551 h 7237152"/>
                <a:gd name="connsiteX0-42871" fmla="*/ 1100515 w 2264509"/>
                <a:gd name="connsiteY0-42872" fmla="*/ 551 h 7237152"/>
                <a:gd name="connsiteX1-42873" fmla="*/ 849378 w 2264509"/>
                <a:gd name="connsiteY1-42874" fmla="*/ 118937 h 7237152"/>
                <a:gd name="connsiteX2-42875" fmla="*/ 751515 w 2264509"/>
                <a:gd name="connsiteY2-42876" fmla="*/ 285490 h 7237152"/>
                <a:gd name="connsiteX3-42877" fmla="*/ 756141 w 2264509"/>
                <a:gd name="connsiteY3-42878" fmla="*/ 566071 h 7237152"/>
                <a:gd name="connsiteX4-42879" fmla="*/ 895260 w 2264509"/>
                <a:gd name="connsiteY4-42880" fmla="*/ 882679 h 7237152"/>
                <a:gd name="connsiteX5-42881" fmla="*/ 785588 w 2264509"/>
                <a:gd name="connsiteY5-42882" fmla="*/ 1025825 h 7237152"/>
                <a:gd name="connsiteX6-42883" fmla="*/ 152912 w 2264509"/>
                <a:gd name="connsiteY6-42884" fmla="*/ 1252683 h 7237152"/>
                <a:gd name="connsiteX7-42885" fmla="*/ 8160 w 2264509"/>
                <a:gd name="connsiteY7-42886" fmla="*/ 2283394 h 7237152"/>
                <a:gd name="connsiteX8-42887" fmla="*/ 416233 w 2264509"/>
                <a:gd name="connsiteY8-42888" fmla="*/ 2735641 h 7237152"/>
                <a:gd name="connsiteX9-42889" fmla="*/ 293173 w 2264509"/>
                <a:gd name="connsiteY9-42890" fmla="*/ 3799944 h 7237152"/>
                <a:gd name="connsiteX10-42891" fmla="*/ 428536 w 2264509"/>
                <a:gd name="connsiteY10-42892" fmla="*/ 3969982 h 7237152"/>
                <a:gd name="connsiteX11-42893" fmla="*/ 486017 w 2264509"/>
                <a:gd name="connsiteY11-42894" fmla="*/ 4215017 h 7237152"/>
                <a:gd name="connsiteX12-42895" fmla="*/ 547224 w 2264509"/>
                <a:gd name="connsiteY12-42896" fmla="*/ 4615099 h 7237152"/>
                <a:gd name="connsiteX13-42897" fmla="*/ 555878 w 2264509"/>
                <a:gd name="connsiteY13-42898" fmla="*/ 4779518 h 7237152"/>
                <a:gd name="connsiteX14-42899" fmla="*/ 541964 w 2264509"/>
                <a:gd name="connsiteY14-42900" fmla="*/ 4966441 h 7237152"/>
                <a:gd name="connsiteX15-42901" fmla="*/ 510234 w 2264509"/>
                <a:gd name="connsiteY15-42902" fmla="*/ 5112051 h 7237152"/>
                <a:gd name="connsiteX16-42903" fmla="*/ 434305 w 2264509"/>
                <a:gd name="connsiteY16-42904" fmla="*/ 6139609 h 7237152"/>
                <a:gd name="connsiteX17-42905" fmla="*/ 399690 w 2264509"/>
                <a:gd name="connsiteY17-42906" fmla="*/ 6589898 h 7237152"/>
                <a:gd name="connsiteX18-42907" fmla="*/ 471534 w 2264509"/>
                <a:gd name="connsiteY18-42908" fmla="*/ 6812999 h 7237152"/>
                <a:gd name="connsiteX19-42909" fmla="*/ 436821 w 2264509"/>
                <a:gd name="connsiteY19-42910" fmla="*/ 7004834 h 7237152"/>
                <a:gd name="connsiteX20-42911" fmla="*/ 656806 w 2264509"/>
                <a:gd name="connsiteY20-42912" fmla="*/ 7230086 h 7237152"/>
                <a:gd name="connsiteX21-42913" fmla="*/ 1018766 w 2264509"/>
                <a:gd name="connsiteY21-42914" fmla="*/ 7101007 h 7237152"/>
                <a:gd name="connsiteX22-42915" fmla="*/ 776064 w 2264509"/>
                <a:gd name="connsiteY22-42916" fmla="*/ 6830306 h 7237152"/>
                <a:gd name="connsiteX23-42917" fmla="*/ 804368 w 2264509"/>
                <a:gd name="connsiteY23-42918" fmla="*/ 6565349 h 7237152"/>
                <a:gd name="connsiteX24-42919" fmla="*/ 790216 w 2264509"/>
                <a:gd name="connsiteY24-42920" fmla="*/ 6235730 h 7237152"/>
                <a:gd name="connsiteX25-42921" fmla="*/ 907792 w 2264509"/>
                <a:gd name="connsiteY25-42922" fmla="*/ 5474692 h 7237152"/>
                <a:gd name="connsiteX26-42923" fmla="*/ 957309 w 2264509"/>
                <a:gd name="connsiteY26-42924" fmla="*/ 5365800 h 7237152"/>
                <a:gd name="connsiteX27-42925" fmla="*/ 949796 w 2264509"/>
                <a:gd name="connsiteY27-42926" fmla="*/ 5294498 h 7237152"/>
                <a:gd name="connsiteX28-42927" fmla="*/ 1022842 w 2264509"/>
                <a:gd name="connsiteY28-42928" fmla="*/ 5197505 h 7237152"/>
                <a:gd name="connsiteX29-42929" fmla="*/ 1024856 w 2264509"/>
                <a:gd name="connsiteY29-42930" fmla="*/ 5054630 h 7237152"/>
                <a:gd name="connsiteX30-42931" fmla="*/ 1250022 w 2264509"/>
                <a:gd name="connsiteY30-42932" fmla="*/ 4234537 h 7237152"/>
                <a:gd name="connsiteX31-42933" fmla="*/ 1388027 w 2264509"/>
                <a:gd name="connsiteY31-42934" fmla="*/ 4644157 h 7237152"/>
                <a:gd name="connsiteX32-42935" fmla="*/ 1392304 w 2264509"/>
                <a:gd name="connsiteY32-42936" fmla="*/ 4865602 h 7237152"/>
                <a:gd name="connsiteX33-42937" fmla="*/ 1361716 w 2264509"/>
                <a:gd name="connsiteY33-42938" fmla="*/ 4959440 h 7237152"/>
                <a:gd name="connsiteX34-42939" fmla="*/ 1405585 w 2264509"/>
                <a:gd name="connsiteY34-42940" fmla="*/ 5098769 h 7237152"/>
                <a:gd name="connsiteX35-42941" fmla="*/ 1313490 w 2264509"/>
                <a:gd name="connsiteY35-42942" fmla="*/ 5539804 h 7237152"/>
                <a:gd name="connsiteX36-42943" fmla="*/ 1314512 w 2264509"/>
                <a:gd name="connsiteY36-42944" fmla="*/ 6345824 h 7237152"/>
                <a:gd name="connsiteX37-42945" fmla="*/ 1387677 w 2264509"/>
                <a:gd name="connsiteY37-42946" fmla="*/ 6525837 h 7237152"/>
                <a:gd name="connsiteX38-42947" fmla="*/ 1336897 w 2264509"/>
                <a:gd name="connsiteY38-42948" fmla="*/ 6727274 h 7237152"/>
                <a:gd name="connsiteX39-42949" fmla="*/ 1355075 w 2264509"/>
                <a:gd name="connsiteY39-42950" fmla="*/ 6813600 h 7237152"/>
                <a:gd name="connsiteX40-42951" fmla="*/ 1364871 w 2264509"/>
                <a:gd name="connsiteY40-42952" fmla="*/ 7006384 h 7237152"/>
                <a:gd name="connsiteX41-42953" fmla="*/ 1811645 w 2264509"/>
                <a:gd name="connsiteY41-42954" fmla="*/ 7174679 h 7237152"/>
                <a:gd name="connsiteX42-42955" fmla="*/ 2240298 w 2264509"/>
                <a:gd name="connsiteY42-42956" fmla="*/ 7184685 h 7237152"/>
                <a:gd name="connsiteX43-42957" fmla="*/ 2223142 w 2264509"/>
                <a:gd name="connsiteY43-42958" fmla="*/ 7032346 h 7237152"/>
                <a:gd name="connsiteX44-42959" fmla="*/ 1738539 w 2264509"/>
                <a:gd name="connsiteY44-42960" fmla="*/ 6666009 h 7237152"/>
                <a:gd name="connsiteX45-42961" fmla="*/ 1759422 w 2264509"/>
                <a:gd name="connsiteY45-42962" fmla="*/ 6535632 h 7237152"/>
                <a:gd name="connsiteX46-42963" fmla="*/ 1719909 w 2264509"/>
                <a:gd name="connsiteY46-42964" fmla="*/ 6436627 h 7237152"/>
                <a:gd name="connsiteX47-42965" fmla="*/ 1708642 w 2264509"/>
                <a:gd name="connsiteY47-42966" fmla="*/ 6235730 h 7237152"/>
                <a:gd name="connsiteX48-42967" fmla="*/ 1730306 w 2264509"/>
                <a:gd name="connsiteY48-42968" fmla="*/ 5965274 h 7237152"/>
                <a:gd name="connsiteX49-42969" fmla="*/ 1778923 w 2264509"/>
                <a:gd name="connsiteY49-42970" fmla="*/ 5497769 h 7237152"/>
                <a:gd name="connsiteX50-42971" fmla="*/ 1790341 w 2264509"/>
                <a:gd name="connsiteY50-42972" fmla="*/ 5349364 h 7237152"/>
                <a:gd name="connsiteX51-42973" fmla="*/ 1848903 w 2264509"/>
                <a:gd name="connsiteY51-42974" fmla="*/ 5302881 h 7237152"/>
                <a:gd name="connsiteX52-42975" fmla="*/ 1935499 w 2264509"/>
                <a:gd name="connsiteY52-42976" fmla="*/ 5083205 h 7237152"/>
                <a:gd name="connsiteX53-42977" fmla="*/ 1960649 w 2264509"/>
                <a:gd name="connsiteY53-42978" fmla="*/ 4791056 h 7237152"/>
                <a:gd name="connsiteX54-42979" fmla="*/ 1951665 w 2264509"/>
                <a:gd name="connsiteY54-42980" fmla="*/ 4334336 h 7237152"/>
                <a:gd name="connsiteX55-42981" fmla="*/ 1932344 w 2264509"/>
                <a:gd name="connsiteY55-42982" fmla="*/ 3888133 h 7237152"/>
                <a:gd name="connsiteX56-42983" fmla="*/ 2114094 w 2264509"/>
                <a:gd name="connsiteY56-42984" fmla="*/ 3794489 h 7237152"/>
                <a:gd name="connsiteX57-42985" fmla="*/ 1762492 w 2264509"/>
                <a:gd name="connsiteY57-42986" fmla="*/ 2682768 h 7237152"/>
                <a:gd name="connsiteX58-42987" fmla="*/ 2171636 w 2264509"/>
                <a:gd name="connsiteY58-42988" fmla="*/ 2450629 h 7237152"/>
                <a:gd name="connsiteX59-42989" fmla="*/ 2032492 w 2264509"/>
                <a:gd name="connsiteY59-42990" fmla="*/ 1850474 h 7237152"/>
                <a:gd name="connsiteX60-42991" fmla="*/ 1987751 w 2264509"/>
                <a:gd name="connsiteY60-42992" fmla="*/ 1662589 h 7237152"/>
                <a:gd name="connsiteX61-42993" fmla="*/ 1973329 w 2264509"/>
                <a:gd name="connsiteY61-42994" fmla="*/ 1418094 h 7237152"/>
                <a:gd name="connsiteX62-42995" fmla="*/ 1925704 w 2264509"/>
                <a:gd name="connsiteY62-42996" fmla="*/ 1287898 h 7237152"/>
                <a:gd name="connsiteX63-42997" fmla="*/ 1458979 w 2264509"/>
                <a:gd name="connsiteY63-42998" fmla="*/ 1120535 h 7237152"/>
                <a:gd name="connsiteX64-42999" fmla="*/ 1360513 w 2264509"/>
                <a:gd name="connsiteY64-43000" fmla="*/ 1005635 h 7237152"/>
                <a:gd name="connsiteX65-43001" fmla="*/ 1416522 w 2264509"/>
                <a:gd name="connsiteY65-43002" fmla="*/ 807081 h 7237152"/>
                <a:gd name="connsiteX66-43003" fmla="*/ 1484699 w 2264509"/>
                <a:gd name="connsiteY66-43004" fmla="*/ 608469 h 7237152"/>
                <a:gd name="connsiteX67-43005" fmla="*/ 1496208 w 2264509"/>
                <a:gd name="connsiteY67-43006" fmla="*/ 366317 h 7237152"/>
                <a:gd name="connsiteX68-43007" fmla="*/ 1413968 w 2264509"/>
                <a:gd name="connsiteY68-43008" fmla="*/ 146640 h 7237152"/>
                <a:gd name="connsiteX69-43009" fmla="*/ 1100515 w 2264509"/>
                <a:gd name="connsiteY69-43010" fmla="*/ 551 h 7237152"/>
                <a:gd name="connsiteX0-43011" fmla="*/ 1100515 w 2264509"/>
                <a:gd name="connsiteY0-43012" fmla="*/ 551 h 7237152"/>
                <a:gd name="connsiteX1-43013" fmla="*/ 849378 w 2264509"/>
                <a:gd name="connsiteY1-43014" fmla="*/ 118937 h 7237152"/>
                <a:gd name="connsiteX2-43015" fmla="*/ 751515 w 2264509"/>
                <a:gd name="connsiteY2-43016" fmla="*/ 285490 h 7237152"/>
                <a:gd name="connsiteX3-43017" fmla="*/ 756141 w 2264509"/>
                <a:gd name="connsiteY3-43018" fmla="*/ 566071 h 7237152"/>
                <a:gd name="connsiteX4-43019" fmla="*/ 895260 w 2264509"/>
                <a:gd name="connsiteY4-43020" fmla="*/ 882679 h 7237152"/>
                <a:gd name="connsiteX5-43021" fmla="*/ 785588 w 2264509"/>
                <a:gd name="connsiteY5-43022" fmla="*/ 1025825 h 7237152"/>
                <a:gd name="connsiteX6-43023" fmla="*/ 152912 w 2264509"/>
                <a:gd name="connsiteY6-43024" fmla="*/ 1252683 h 7237152"/>
                <a:gd name="connsiteX7-43025" fmla="*/ 8160 w 2264509"/>
                <a:gd name="connsiteY7-43026" fmla="*/ 2283394 h 7237152"/>
                <a:gd name="connsiteX8-43027" fmla="*/ 416233 w 2264509"/>
                <a:gd name="connsiteY8-43028" fmla="*/ 2735641 h 7237152"/>
                <a:gd name="connsiteX9-43029" fmla="*/ 293173 w 2264509"/>
                <a:gd name="connsiteY9-43030" fmla="*/ 3799944 h 7237152"/>
                <a:gd name="connsiteX10-43031" fmla="*/ 428536 w 2264509"/>
                <a:gd name="connsiteY10-43032" fmla="*/ 3969982 h 7237152"/>
                <a:gd name="connsiteX11-43033" fmla="*/ 486017 w 2264509"/>
                <a:gd name="connsiteY11-43034" fmla="*/ 4215017 h 7237152"/>
                <a:gd name="connsiteX12-43035" fmla="*/ 547224 w 2264509"/>
                <a:gd name="connsiteY12-43036" fmla="*/ 4615099 h 7237152"/>
                <a:gd name="connsiteX13-43037" fmla="*/ 555878 w 2264509"/>
                <a:gd name="connsiteY13-43038" fmla="*/ 4779518 h 7237152"/>
                <a:gd name="connsiteX14-43039" fmla="*/ 541964 w 2264509"/>
                <a:gd name="connsiteY14-43040" fmla="*/ 4966441 h 7237152"/>
                <a:gd name="connsiteX15-43041" fmla="*/ 510234 w 2264509"/>
                <a:gd name="connsiteY15-43042" fmla="*/ 5112051 h 7237152"/>
                <a:gd name="connsiteX16-43043" fmla="*/ 434305 w 2264509"/>
                <a:gd name="connsiteY16-43044" fmla="*/ 6139609 h 7237152"/>
                <a:gd name="connsiteX17-43045" fmla="*/ 399690 w 2264509"/>
                <a:gd name="connsiteY17-43046" fmla="*/ 6589898 h 7237152"/>
                <a:gd name="connsiteX18-43047" fmla="*/ 471534 w 2264509"/>
                <a:gd name="connsiteY18-43048" fmla="*/ 6812999 h 7237152"/>
                <a:gd name="connsiteX19-43049" fmla="*/ 436821 w 2264509"/>
                <a:gd name="connsiteY19-43050" fmla="*/ 7004834 h 7237152"/>
                <a:gd name="connsiteX20-43051" fmla="*/ 656806 w 2264509"/>
                <a:gd name="connsiteY20-43052" fmla="*/ 7230086 h 7237152"/>
                <a:gd name="connsiteX21-43053" fmla="*/ 1018766 w 2264509"/>
                <a:gd name="connsiteY21-43054" fmla="*/ 7101007 h 7237152"/>
                <a:gd name="connsiteX22-43055" fmla="*/ 776064 w 2264509"/>
                <a:gd name="connsiteY22-43056" fmla="*/ 6830306 h 7237152"/>
                <a:gd name="connsiteX23-43057" fmla="*/ 804368 w 2264509"/>
                <a:gd name="connsiteY23-43058" fmla="*/ 6565349 h 7237152"/>
                <a:gd name="connsiteX24-43059" fmla="*/ 790216 w 2264509"/>
                <a:gd name="connsiteY24-43060" fmla="*/ 6235730 h 7237152"/>
                <a:gd name="connsiteX25-43061" fmla="*/ 907792 w 2264509"/>
                <a:gd name="connsiteY25-43062" fmla="*/ 5474692 h 7237152"/>
                <a:gd name="connsiteX26-43063" fmla="*/ 957309 w 2264509"/>
                <a:gd name="connsiteY26-43064" fmla="*/ 5365800 h 7237152"/>
                <a:gd name="connsiteX27-43065" fmla="*/ 949796 w 2264509"/>
                <a:gd name="connsiteY27-43066" fmla="*/ 5294498 h 7237152"/>
                <a:gd name="connsiteX28-43067" fmla="*/ 1022842 w 2264509"/>
                <a:gd name="connsiteY28-43068" fmla="*/ 5197505 h 7237152"/>
                <a:gd name="connsiteX29-43069" fmla="*/ 1024856 w 2264509"/>
                <a:gd name="connsiteY29-43070" fmla="*/ 5054630 h 7237152"/>
                <a:gd name="connsiteX30-43071" fmla="*/ 1250022 w 2264509"/>
                <a:gd name="connsiteY30-43072" fmla="*/ 4234537 h 7237152"/>
                <a:gd name="connsiteX31-43073" fmla="*/ 1388027 w 2264509"/>
                <a:gd name="connsiteY31-43074" fmla="*/ 4644157 h 7237152"/>
                <a:gd name="connsiteX32-43075" fmla="*/ 1392304 w 2264509"/>
                <a:gd name="connsiteY32-43076" fmla="*/ 4865602 h 7237152"/>
                <a:gd name="connsiteX33-43077" fmla="*/ 1361716 w 2264509"/>
                <a:gd name="connsiteY33-43078" fmla="*/ 4959440 h 7237152"/>
                <a:gd name="connsiteX34-43079" fmla="*/ 1405585 w 2264509"/>
                <a:gd name="connsiteY34-43080" fmla="*/ 5098769 h 7237152"/>
                <a:gd name="connsiteX35-43081" fmla="*/ 1313490 w 2264509"/>
                <a:gd name="connsiteY35-43082" fmla="*/ 5539804 h 7237152"/>
                <a:gd name="connsiteX36-43083" fmla="*/ 1314512 w 2264509"/>
                <a:gd name="connsiteY36-43084" fmla="*/ 6345824 h 7237152"/>
                <a:gd name="connsiteX37-43085" fmla="*/ 1387677 w 2264509"/>
                <a:gd name="connsiteY37-43086" fmla="*/ 6525837 h 7237152"/>
                <a:gd name="connsiteX38-43087" fmla="*/ 1336897 w 2264509"/>
                <a:gd name="connsiteY38-43088" fmla="*/ 6727274 h 7237152"/>
                <a:gd name="connsiteX39-43089" fmla="*/ 1355075 w 2264509"/>
                <a:gd name="connsiteY39-43090" fmla="*/ 6813600 h 7237152"/>
                <a:gd name="connsiteX40-43091" fmla="*/ 1364871 w 2264509"/>
                <a:gd name="connsiteY40-43092" fmla="*/ 7006384 h 7237152"/>
                <a:gd name="connsiteX41-43093" fmla="*/ 1811645 w 2264509"/>
                <a:gd name="connsiteY41-43094" fmla="*/ 7174679 h 7237152"/>
                <a:gd name="connsiteX42-43095" fmla="*/ 2240298 w 2264509"/>
                <a:gd name="connsiteY42-43096" fmla="*/ 7184685 h 7237152"/>
                <a:gd name="connsiteX43-43097" fmla="*/ 2223142 w 2264509"/>
                <a:gd name="connsiteY43-43098" fmla="*/ 7032346 h 7237152"/>
                <a:gd name="connsiteX44-43099" fmla="*/ 1738539 w 2264509"/>
                <a:gd name="connsiteY44-43100" fmla="*/ 6666009 h 7237152"/>
                <a:gd name="connsiteX45-43101" fmla="*/ 1759422 w 2264509"/>
                <a:gd name="connsiteY45-43102" fmla="*/ 6535632 h 7237152"/>
                <a:gd name="connsiteX46-43103" fmla="*/ 1719909 w 2264509"/>
                <a:gd name="connsiteY46-43104" fmla="*/ 6436627 h 7237152"/>
                <a:gd name="connsiteX47-43105" fmla="*/ 1708642 w 2264509"/>
                <a:gd name="connsiteY47-43106" fmla="*/ 6235730 h 7237152"/>
                <a:gd name="connsiteX48-43107" fmla="*/ 1730306 w 2264509"/>
                <a:gd name="connsiteY48-43108" fmla="*/ 5965274 h 7237152"/>
                <a:gd name="connsiteX49-43109" fmla="*/ 1778923 w 2264509"/>
                <a:gd name="connsiteY49-43110" fmla="*/ 5497769 h 7237152"/>
                <a:gd name="connsiteX50-43111" fmla="*/ 1790341 w 2264509"/>
                <a:gd name="connsiteY50-43112" fmla="*/ 5349364 h 7237152"/>
                <a:gd name="connsiteX51-43113" fmla="*/ 1848903 w 2264509"/>
                <a:gd name="connsiteY51-43114" fmla="*/ 5302881 h 7237152"/>
                <a:gd name="connsiteX52-43115" fmla="*/ 1935499 w 2264509"/>
                <a:gd name="connsiteY52-43116" fmla="*/ 5083205 h 7237152"/>
                <a:gd name="connsiteX53-43117" fmla="*/ 1960649 w 2264509"/>
                <a:gd name="connsiteY53-43118" fmla="*/ 4791056 h 7237152"/>
                <a:gd name="connsiteX54-43119" fmla="*/ 1951665 w 2264509"/>
                <a:gd name="connsiteY54-43120" fmla="*/ 4334336 h 7237152"/>
                <a:gd name="connsiteX55-43121" fmla="*/ 1932344 w 2264509"/>
                <a:gd name="connsiteY55-43122" fmla="*/ 3888133 h 7237152"/>
                <a:gd name="connsiteX56-43123" fmla="*/ 2114094 w 2264509"/>
                <a:gd name="connsiteY56-43124" fmla="*/ 3794489 h 7237152"/>
                <a:gd name="connsiteX57-43125" fmla="*/ 1762492 w 2264509"/>
                <a:gd name="connsiteY57-43126" fmla="*/ 2682768 h 7237152"/>
                <a:gd name="connsiteX58-43127" fmla="*/ 2171636 w 2264509"/>
                <a:gd name="connsiteY58-43128" fmla="*/ 2450629 h 7237152"/>
                <a:gd name="connsiteX59-43129" fmla="*/ 2032492 w 2264509"/>
                <a:gd name="connsiteY59-43130" fmla="*/ 1850474 h 7237152"/>
                <a:gd name="connsiteX60-43131" fmla="*/ 1987751 w 2264509"/>
                <a:gd name="connsiteY60-43132" fmla="*/ 1662589 h 7237152"/>
                <a:gd name="connsiteX61-43133" fmla="*/ 1973329 w 2264509"/>
                <a:gd name="connsiteY61-43134" fmla="*/ 1418094 h 7237152"/>
                <a:gd name="connsiteX62-43135" fmla="*/ 1925704 w 2264509"/>
                <a:gd name="connsiteY62-43136" fmla="*/ 1287898 h 7237152"/>
                <a:gd name="connsiteX63-43137" fmla="*/ 1458979 w 2264509"/>
                <a:gd name="connsiteY63-43138" fmla="*/ 1120535 h 7237152"/>
                <a:gd name="connsiteX64-43139" fmla="*/ 1360513 w 2264509"/>
                <a:gd name="connsiteY64-43140" fmla="*/ 1005635 h 7237152"/>
                <a:gd name="connsiteX65-43141" fmla="*/ 1416522 w 2264509"/>
                <a:gd name="connsiteY65-43142" fmla="*/ 807081 h 7237152"/>
                <a:gd name="connsiteX66-43143" fmla="*/ 1484699 w 2264509"/>
                <a:gd name="connsiteY66-43144" fmla="*/ 608469 h 7237152"/>
                <a:gd name="connsiteX67-43145" fmla="*/ 1496208 w 2264509"/>
                <a:gd name="connsiteY67-43146" fmla="*/ 366317 h 7237152"/>
                <a:gd name="connsiteX68-43147" fmla="*/ 1413968 w 2264509"/>
                <a:gd name="connsiteY68-43148" fmla="*/ 146640 h 7237152"/>
                <a:gd name="connsiteX69-43149" fmla="*/ 1100515 w 2264509"/>
                <a:gd name="connsiteY69-43150" fmla="*/ 551 h 7237152"/>
                <a:gd name="connsiteX0-43151" fmla="*/ 1100515 w 2264509"/>
                <a:gd name="connsiteY0-43152" fmla="*/ 551 h 7237152"/>
                <a:gd name="connsiteX1-43153" fmla="*/ 849378 w 2264509"/>
                <a:gd name="connsiteY1-43154" fmla="*/ 118937 h 7237152"/>
                <a:gd name="connsiteX2-43155" fmla="*/ 751515 w 2264509"/>
                <a:gd name="connsiteY2-43156" fmla="*/ 285490 h 7237152"/>
                <a:gd name="connsiteX3-43157" fmla="*/ 756141 w 2264509"/>
                <a:gd name="connsiteY3-43158" fmla="*/ 566071 h 7237152"/>
                <a:gd name="connsiteX4-43159" fmla="*/ 895260 w 2264509"/>
                <a:gd name="connsiteY4-43160" fmla="*/ 882679 h 7237152"/>
                <a:gd name="connsiteX5-43161" fmla="*/ 785588 w 2264509"/>
                <a:gd name="connsiteY5-43162" fmla="*/ 1025825 h 7237152"/>
                <a:gd name="connsiteX6-43163" fmla="*/ 152912 w 2264509"/>
                <a:gd name="connsiteY6-43164" fmla="*/ 1252683 h 7237152"/>
                <a:gd name="connsiteX7-43165" fmla="*/ 8160 w 2264509"/>
                <a:gd name="connsiteY7-43166" fmla="*/ 2283394 h 7237152"/>
                <a:gd name="connsiteX8-43167" fmla="*/ 416233 w 2264509"/>
                <a:gd name="connsiteY8-43168" fmla="*/ 2735641 h 7237152"/>
                <a:gd name="connsiteX9-43169" fmla="*/ 293173 w 2264509"/>
                <a:gd name="connsiteY9-43170" fmla="*/ 3799944 h 7237152"/>
                <a:gd name="connsiteX10-43171" fmla="*/ 428536 w 2264509"/>
                <a:gd name="connsiteY10-43172" fmla="*/ 3969982 h 7237152"/>
                <a:gd name="connsiteX11-43173" fmla="*/ 486017 w 2264509"/>
                <a:gd name="connsiteY11-43174" fmla="*/ 4215017 h 7237152"/>
                <a:gd name="connsiteX12-43175" fmla="*/ 547224 w 2264509"/>
                <a:gd name="connsiteY12-43176" fmla="*/ 4615099 h 7237152"/>
                <a:gd name="connsiteX13-43177" fmla="*/ 555878 w 2264509"/>
                <a:gd name="connsiteY13-43178" fmla="*/ 4779518 h 7237152"/>
                <a:gd name="connsiteX14-43179" fmla="*/ 541964 w 2264509"/>
                <a:gd name="connsiteY14-43180" fmla="*/ 4966441 h 7237152"/>
                <a:gd name="connsiteX15-43181" fmla="*/ 510234 w 2264509"/>
                <a:gd name="connsiteY15-43182" fmla="*/ 5112051 h 7237152"/>
                <a:gd name="connsiteX16-43183" fmla="*/ 434305 w 2264509"/>
                <a:gd name="connsiteY16-43184" fmla="*/ 6139609 h 7237152"/>
                <a:gd name="connsiteX17-43185" fmla="*/ 399690 w 2264509"/>
                <a:gd name="connsiteY17-43186" fmla="*/ 6589898 h 7237152"/>
                <a:gd name="connsiteX18-43187" fmla="*/ 471534 w 2264509"/>
                <a:gd name="connsiteY18-43188" fmla="*/ 6812999 h 7237152"/>
                <a:gd name="connsiteX19-43189" fmla="*/ 436821 w 2264509"/>
                <a:gd name="connsiteY19-43190" fmla="*/ 7004834 h 7237152"/>
                <a:gd name="connsiteX20-43191" fmla="*/ 656806 w 2264509"/>
                <a:gd name="connsiteY20-43192" fmla="*/ 7230086 h 7237152"/>
                <a:gd name="connsiteX21-43193" fmla="*/ 1018766 w 2264509"/>
                <a:gd name="connsiteY21-43194" fmla="*/ 7101007 h 7237152"/>
                <a:gd name="connsiteX22-43195" fmla="*/ 760721 w 2264509"/>
                <a:gd name="connsiteY22-43196" fmla="*/ 6842580 h 7237152"/>
                <a:gd name="connsiteX23-43197" fmla="*/ 804368 w 2264509"/>
                <a:gd name="connsiteY23-43198" fmla="*/ 6565349 h 7237152"/>
                <a:gd name="connsiteX24-43199" fmla="*/ 790216 w 2264509"/>
                <a:gd name="connsiteY24-43200" fmla="*/ 6235730 h 7237152"/>
                <a:gd name="connsiteX25-43201" fmla="*/ 907792 w 2264509"/>
                <a:gd name="connsiteY25-43202" fmla="*/ 5474692 h 7237152"/>
                <a:gd name="connsiteX26-43203" fmla="*/ 957309 w 2264509"/>
                <a:gd name="connsiteY26-43204" fmla="*/ 5365800 h 7237152"/>
                <a:gd name="connsiteX27-43205" fmla="*/ 949796 w 2264509"/>
                <a:gd name="connsiteY27-43206" fmla="*/ 5294498 h 7237152"/>
                <a:gd name="connsiteX28-43207" fmla="*/ 1022842 w 2264509"/>
                <a:gd name="connsiteY28-43208" fmla="*/ 5197505 h 7237152"/>
                <a:gd name="connsiteX29-43209" fmla="*/ 1024856 w 2264509"/>
                <a:gd name="connsiteY29-43210" fmla="*/ 5054630 h 7237152"/>
                <a:gd name="connsiteX30-43211" fmla="*/ 1250022 w 2264509"/>
                <a:gd name="connsiteY30-43212" fmla="*/ 4234537 h 7237152"/>
                <a:gd name="connsiteX31-43213" fmla="*/ 1388027 w 2264509"/>
                <a:gd name="connsiteY31-43214" fmla="*/ 4644157 h 7237152"/>
                <a:gd name="connsiteX32-43215" fmla="*/ 1392304 w 2264509"/>
                <a:gd name="connsiteY32-43216" fmla="*/ 4865602 h 7237152"/>
                <a:gd name="connsiteX33-43217" fmla="*/ 1361716 w 2264509"/>
                <a:gd name="connsiteY33-43218" fmla="*/ 4959440 h 7237152"/>
                <a:gd name="connsiteX34-43219" fmla="*/ 1405585 w 2264509"/>
                <a:gd name="connsiteY34-43220" fmla="*/ 5098769 h 7237152"/>
                <a:gd name="connsiteX35-43221" fmla="*/ 1313490 w 2264509"/>
                <a:gd name="connsiteY35-43222" fmla="*/ 5539804 h 7237152"/>
                <a:gd name="connsiteX36-43223" fmla="*/ 1314512 w 2264509"/>
                <a:gd name="connsiteY36-43224" fmla="*/ 6345824 h 7237152"/>
                <a:gd name="connsiteX37-43225" fmla="*/ 1387677 w 2264509"/>
                <a:gd name="connsiteY37-43226" fmla="*/ 6525837 h 7237152"/>
                <a:gd name="connsiteX38-43227" fmla="*/ 1336897 w 2264509"/>
                <a:gd name="connsiteY38-43228" fmla="*/ 6727274 h 7237152"/>
                <a:gd name="connsiteX39-43229" fmla="*/ 1355075 w 2264509"/>
                <a:gd name="connsiteY39-43230" fmla="*/ 6813600 h 7237152"/>
                <a:gd name="connsiteX40-43231" fmla="*/ 1364871 w 2264509"/>
                <a:gd name="connsiteY40-43232" fmla="*/ 7006384 h 7237152"/>
                <a:gd name="connsiteX41-43233" fmla="*/ 1811645 w 2264509"/>
                <a:gd name="connsiteY41-43234" fmla="*/ 7174679 h 7237152"/>
                <a:gd name="connsiteX42-43235" fmla="*/ 2240298 w 2264509"/>
                <a:gd name="connsiteY42-43236" fmla="*/ 7184685 h 7237152"/>
                <a:gd name="connsiteX43-43237" fmla="*/ 2223142 w 2264509"/>
                <a:gd name="connsiteY43-43238" fmla="*/ 7032346 h 7237152"/>
                <a:gd name="connsiteX44-43239" fmla="*/ 1738539 w 2264509"/>
                <a:gd name="connsiteY44-43240" fmla="*/ 6666009 h 7237152"/>
                <a:gd name="connsiteX45-43241" fmla="*/ 1759422 w 2264509"/>
                <a:gd name="connsiteY45-43242" fmla="*/ 6535632 h 7237152"/>
                <a:gd name="connsiteX46-43243" fmla="*/ 1719909 w 2264509"/>
                <a:gd name="connsiteY46-43244" fmla="*/ 6436627 h 7237152"/>
                <a:gd name="connsiteX47-43245" fmla="*/ 1708642 w 2264509"/>
                <a:gd name="connsiteY47-43246" fmla="*/ 6235730 h 7237152"/>
                <a:gd name="connsiteX48-43247" fmla="*/ 1730306 w 2264509"/>
                <a:gd name="connsiteY48-43248" fmla="*/ 5965274 h 7237152"/>
                <a:gd name="connsiteX49-43249" fmla="*/ 1778923 w 2264509"/>
                <a:gd name="connsiteY49-43250" fmla="*/ 5497769 h 7237152"/>
                <a:gd name="connsiteX50-43251" fmla="*/ 1790341 w 2264509"/>
                <a:gd name="connsiteY50-43252" fmla="*/ 5349364 h 7237152"/>
                <a:gd name="connsiteX51-43253" fmla="*/ 1848903 w 2264509"/>
                <a:gd name="connsiteY51-43254" fmla="*/ 5302881 h 7237152"/>
                <a:gd name="connsiteX52-43255" fmla="*/ 1935499 w 2264509"/>
                <a:gd name="connsiteY52-43256" fmla="*/ 5083205 h 7237152"/>
                <a:gd name="connsiteX53-43257" fmla="*/ 1960649 w 2264509"/>
                <a:gd name="connsiteY53-43258" fmla="*/ 4791056 h 7237152"/>
                <a:gd name="connsiteX54-43259" fmla="*/ 1951665 w 2264509"/>
                <a:gd name="connsiteY54-43260" fmla="*/ 4334336 h 7237152"/>
                <a:gd name="connsiteX55-43261" fmla="*/ 1932344 w 2264509"/>
                <a:gd name="connsiteY55-43262" fmla="*/ 3888133 h 7237152"/>
                <a:gd name="connsiteX56-43263" fmla="*/ 2114094 w 2264509"/>
                <a:gd name="connsiteY56-43264" fmla="*/ 3794489 h 7237152"/>
                <a:gd name="connsiteX57-43265" fmla="*/ 1762492 w 2264509"/>
                <a:gd name="connsiteY57-43266" fmla="*/ 2682768 h 7237152"/>
                <a:gd name="connsiteX58-43267" fmla="*/ 2171636 w 2264509"/>
                <a:gd name="connsiteY58-43268" fmla="*/ 2450629 h 7237152"/>
                <a:gd name="connsiteX59-43269" fmla="*/ 2032492 w 2264509"/>
                <a:gd name="connsiteY59-43270" fmla="*/ 1850474 h 7237152"/>
                <a:gd name="connsiteX60-43271" fmla="*/ 1987751 w 2264509"/>
                <a:gd name="connsiteY60-43272" fmla="*/ 1662589 h 7237152"/>
                <a:gd name="connsiteX61-43273" fmla="*/ 1973329 w 2264509"/>
                <a:gd name="connsiteY61-43274" fmla="*/ 1418094 h 7237152"/>
                <a:gd name="connsiteX62-43275" fmla="*/ 1925704 w 2264509"/>
                <a:gd name="connsiteY62-43276" fmla="*/ 1287898 h 7237152"/>
                <a:gd name="connsiteX63-43277" fmla="*/ 1458979 w 2264509"/>
                <a:gd name="connsiteY63-43278" fmla="*/ 1120535 h 7237152"/>
                <a:gd name="connsiteX64-43279" fmla="*/ 1360513 w 2264509"/>
                <a:gd name="connsiteY64-43280" fmla="*/ 1005635 h 7237152"/>
                <a:gd name="connsiteX65-43281" fmla="*/ 1416522 w 2264509"/>
                <a:gd name="connsiteY65-43282" fmla="*/ 807081 h 7237152"/>
                <a:gd name="connsiteX66-43283" fmla="*/ 1484699 w 2264509"/>
                <a:gd name="connsiteY66-43284" fmla="*/ 608469 h 7237152"/>
                <a:gd name="connsiteX67-43285" fmla="*/ 1496208 w 2264509"/>
                <a:gd name="connsiteY67-43286" fmla="*/ 366317 h 7237152"/>
                <a:gd name="connsiteX68-43287" fmla="*/ 1413968 w 2264509"/>
                <a:gd name="connsiteY68-43288" fmla="*/ 146640 h 7237152"/>
                <a:gd name="connsiteX69-43289" fmla="*/ 1100515 w 2264509"/>
                <a:gd name="connsiteY69-43290" fmla="*/ 551 h 7237152"/>
                <a:gd name="connsiteX0-43291" fmla="*/ 1100515 w 2264509"/>
                <a:gd name="connsiteY0-43292" fmla="*/ 551 h 7237152"/>
                <a:gd name="connsiteX1-43293" fmla="*/ 849378 w 2264509"/>
                <a:gd name="connsiteY1-43294" fmla="*/ 118937 h 7237152"/>
                <a:gd name="connsiteX2-43295" fmla="*/ 751515 w 2264509"/>
                <a:gd name="connsiteY2-43296" fmla="*/ 285490 h 7237152"/>
                <a:gd name="connsiteX3-43297" fmla="*/ 756141 w 2264509"/>
                <a:gd name="connsiteY3-43298" fmla="*/ 566071 h 7237152"/>
                <a:gd name="connsiteX4-43299" fmla="*/ 895260 w 2264509"/>
                <a:gd name="connsiteY4-43300" fmla="*/ 882679 h 7237152"/>
                <a:gd name="connsiteX5-43301" fmla="*/ 785588 w 2264509"/>
                <a:gd name="connsiteY5-43302" fmla="*/ 1025825 h 7237152"/>
                <a:gd name="connsiteX6-43303" fmla="*/ 152912 w 2264509"/>
                <a:gd name="connsiteY6-43304" fmla="*/ 1252683 h 7237152"/>
                <a:gd name="connsiteX7-43305" fmla="*/ 8160 w 2264509"/>
                <a:gd name="connsiteY7-43306" fmla="*/ 2283394 h 7237152"/>
                <a:gd name="connsiteX8-43307" fmla="*/ 416233 w 2264509"/>
                <a:gd name="connsiteY8-43308" fmla="*/ 2735641 h 7237152"/>
                <a:gd name="connsiteX9-43309" fmla="*/ 293173 w 2264509"/>
                <a:gd name="connsiteY9-43310" fmla="*/ 3799944 h 7237152"/>
                <a:gd name="connsiteX10-43311" fmla="*/ 428536 w 2264509"/>
                <a:gd name="connsiteY10-43312" fmla="*/ 3969982 h 7237152"/>
                <a:gd name="connsiteX11-43313" fmla="*/ 486017 w 2264509"/>
                <a:gd name="connsiteY11-43314" fmla="*/ 4215017 h 7237152"/>
                <a:gd name="connsiteX12-43315" fmla="*/ 547224 w 2264509"/>
                <a:gd name="connsiteY12-43316" fmla="*/ 4615099 h 7237152"/>
                <a:gd name="connsiteX13-43317" fmla="*/ 555878 w 2264509"/>
                <a:gd name="connsiteY13-43318" fmla="*/ 4779518 h 7237152"/>
                <a:gd name="connsiteX14-43319" fmla="*/ 541964 w 2264509"/>
                <a:gd name="connsiteY14-43320" fmla="*/ 4966441 h 7237152"/>
                <a:gd name="connsiteX15-43321" fmla="*/ 510234 w 2264509"/>
                <a:gd name="connsiteY15-43322" fmla="*/ 5112051 h 7237152"/>
                <a:gd name="connsiteX16-43323" fmla="*/ 434305 w 2264509"/>
                <a:gd name="connsiteY16-43324" fmla="*/ 6139609 h 7237152"/>
                <a:gd name="connsiteX17-43325" fmla="*/ 399690 w 2264509"/>
                <a:gd name="connsiteY17-43326" fmla="*/ 6589898 h 7237152"/>
                <a:gd name="connsiteX18-43327" fmla="*/ 471534 w 2264509"/>
                <a:gd name="connsiteY18-43328" fmla="*/ 6812999 h 7237152"/>
                <a:gd name="connsiteX19-43329" fmla="*/ 436821 w 2264509"/>
                <a:gd name="connsiteY19-43330" fmla="*/ 7004834 h 7237152"/>
                <a:gd name="connsiteX20-43331" fmla="*/ 656806 w 2264509"/>
                <a:gd name="connsiteY20-43332" fmla="*/ 7230086 h 7237152"/>
                <a:gd name="connsiteX21-43333" fmla="*/ 1018766 w 2264509"/>
                <a:gd name="connsiteY21-43334" fmla="*/ 7101007 h 7237152"/>
                <a:gd name="connsiteX22-43335" fmla="*/ 760721 w 2264509"/>
                <a:gd name="connsiteY22-43336" fmla="*/ 6842580 h 7237152"/>
                <a:gd name="connsiteX23-43337" fmla="*/ 804368 w 2264509"/>
                <a:gd name="connsiteY23-43338" fmla="*/ 6565349 h 7237152"/>
                <a:gd name="connsiteX24-43339" fmla="*/ 790216 w 2264509"/>
                <a:gd name="connsiteY24-43340" fmla="*/ 6235730 h 7237152"/>
                <a:gd name="connsiteX25-43341" fmla="*/ 907792 w 2264509"/>
                <a:gd name="connsiteY25-43342" fmla="*/ 5474692 h 7237152"/>
                <a:gd name="connsiteX26-43343" fmla="*/ 957309 w 2264509"/>
                <a:gd name="connsiteY26-43344" fmla="*/ 5365800 h 7237152"/>
                <a:gd name="connsiteX27-43345" fmla="*/ 949796 w 2264509"/>
                <a:gd name="connsiteY27-43346" fmla="*/ 5294498 h 7237152"/>
                <a:gd name="connsiteX28-43347" fmla="*/ 1022842 w 2264509"/>
                <a:gd name="connsiteY28-43348" fmla="*/ 5197505 h 7237152"/>
                <a:gd name="connsiteX29-43349" fmla="*/ 1024856 w 2264509"/>
                <a:gd name="connsiteY29-43350" fmla="*/ 5054630 h 7237152"/>
                <a:gd name="connsiteX30-43351" fmla="*/ 1250022 w 2264509"/>
                <a:gd name="connsiteY30-43352" fmla="*/ 4234537 h 7237152"/>
                <a:gd name="connsiteX31-43353" fmla="*/ 1388027 w 2264509"/>
                <a:gd name="connsiteY31-43354" fmla="*/ 4644157 h 7237152"/>
                <a:gd name="connsiteX32-43355" fmla="*/ 1392304 w 2264509"/>
                <a:gd name="connsiteY32-43356" fmla="*/ 4865602 h 7237152"/>
                <a:gd name="connsiteX33-43357" fmla="*/ 1361716 w 2264509"/>
                <a:gd name="connsiteY33-43358" fmla="*/ 4959440 h 7237152"/>
                <a:gd name="connsiteX34-43359" fmla="*/ 1405585 w 2264509"/>
                <a:gd name="connsiteY34-43360" fmla="*/ 5098769 h 7237152"/>
                <a:gd name="connsiteX35-43361" fmla="*/ 1313490 w 2264509"/>
                <a:gd name="connsiteY35-43362" fmla="*/ 5539804 h 7237152"/>
                <a:gd name="connsiteX36-43363" fmla="*/ 1314512 w 2264509"/>
                <a:gd name="connsiteY36-43364" fmla="*/ 6345824 h 7237152"/>
                <a:gd name="connsiteX37-43365" fmla="*/ 1387677 w 2264509"/>
                <a:gd name="connsiteY37-43366" fmla="*/ 6525837 h 7237152"/>
                <a:gd name="connsiteX38-43367" fmla="*/ 1336897 w 2264509"/>
                <a:gd name="connsiteY38-43368" fmla="*/ 6727274 h 7237152"/>
                <a:gd name="connsiteX39-43369" fmla="*/ 1355075 w 2264509"/>
                <a:gd name="connsiteY39-43370" fmla="*/ 6813600 h 7237152"/>
                <a:gd name="connsiteX40-43371" fmla="*/ 1364871 w 2264509"/>
                <a:gd name="connsiteY40-43372" fmla="*/ 7006384 h 7237152"/>
                <a:gd name="connsiteX41-43373" fmla="*/ 1811645 w 2264509"/>
                <a:gd name="connsiteY41-43374" fmla="*/ 7174679 h 7237152"/>
                <a:gd name="connsiteX42-43375" fmla="*/ 2240298 w 2264509"/>
                <a:gd name="connsiteY42-43376" fmla="*/ 7184685 h 7237152"/>
                <a:gd name="connsiteX43-43377" fmla="*/ 2223142 w 2264509"/>
                <a:gd name="connsiteY43-43378" fmla="*/ 7032346 h 7237152"/>
                <a:gd name="connsiteX44-43379" fmla="*/ 1738539 w 2264509"/>
                <a:gd name="connsiteY44-43380" fmla="*/ 6666009 h 7237152"/>
                <a:gd name="connsiteX45-43381" fmla="*/ 1759422 w 2264509"/>
                <a:gd name="connsiteY45-43382" fmla="*/ 6535632 h 7237152"/>
                <a:gd name="connsiteX46-43383" fmla="*/ 1719909 w 2264509"/>
                <a:gd name="connsiteY46-43384" fmla="*/ 6436627 h 7237152"/>
                <a:gd name="connsiteX47-43385" fmla="*/ 1708642 w 2264509"/>
                <a:gd name="connsiteY47-43386" fmla="*/ 6235730 h 7237152"/>
                <a:gd name="connsiteX48-43387" fmla="*/ 1730306 w 2264509"/>
                <a:gd name="connsiteY48-43388" fmla="*/ 5965274 h 7237152"/>
                <a:gd name="connsiteX49-43389" fmla="*/ 1778923 w 2264509"/>
                <a:gd name="connsiteY49-43390" fmla="*/ 5497769 h 7237152"/>
                <a:gd name="connsiteX50-43391" fmla="*/ 1790341 w 2264509"/>
                <a:gd name="connsiteY50-43392" fmla="*/ 5349364 h 7237152"/>
                <a:gd name="connsiteX51-43393" fmla="*/ 1848903 w 2264509"/>
                <a:gd name="connsiteY51-43394" fmla="*/ 5302881 h 7237152"/>
                <a:gd name="connsiteX52-43395" fmla="*/ 1935499 w 2264509"/>
                <a:gd name="connsiteY52-43396" fmla="*/ 5083205 h 7237152"/>
                <a:gd name="connsiteX53-43397" fmla="*/ 1960649 w 2264509"/>
                <a:gd name="connsiteY53-43398" fmla="*/ 4791056 h 7237152"/>
                <a:gd name="connsiteX54-43399" fmla="*/ 1951665 w 2264509"/>
                <a:gd name="connsiteY54-43400" fmla="*/ 4334336 h 7237152"/>
                <a:gd name="connsiteX55-43401" fmla="*/ 1932344 w 2264509"/>
                <a:gd name="connsiteY55-43402" fmla="*/ 3888133 h 7237152"/>
                <a:gd name="connsiteX56-43403" fmla="*/ 2114094 w 2264509"/>
                <a:gd name="connsiteY56-43404" fmla="*/ 3794489 h 7237152"/>
                <a:gd name="connsiteX57-43405" fmla="*/ 1762492 w 2264509"/>
                <a:gd name="connsiteY57-43406" fmla="*/ 2682768 h 7237152"/>
                <a:gd name="connsiteX58-43407" fmla="*/ 2171636 w 2264509"/>
                <a:gd name="connsiteY58-43408" fmla="*/ 2450629 h 7237152"/>
                <a:gd name="connsiteX59-43409" fmla="*/ 2032492 w 2264509"/>
                <a:gd name="connsiteY59-43410" fmla="*/ 1850474 h 7237152"/>
                <a:gd name="connsiteX60-43411" fmla="*/ 1987751 w 2264509"/>
                <a:gd name="connsiteY60-43412" fmla="*/ 1662589 h 7237152"/>
                <a:gd name="connsiteX61-43413" fmla="*/ 1973329 w 2264509"/>
                <a:gd name="connsiteY61-43414" fmla="*/ 1418094 h 7237152"/>
                <a:gd name="connsiteX62-43415" fmla="*/ 1925704 w 2264509"/>
                <a:gd name="connsiteY62-43416" fmla="*/ 1287898 h 7237152"/>
                <a:gd name="connsiteX63-43417" fmla="*/ 1458979 w 2264509"/>
                <a:gd name="connsiteY63-43418" fmla="*/ 1120535 h 7237152"/>
                <a:gd name="connsiteX64-43419" fmla="*/ 1360513 w 2264509"/>
                <a:gd name="connsiteY64-43420" fmla="*/ 1005635 h 7237152"/>
                <a:gd name="connsiteX65-43421" fmla="*/ 1416522 w 2264509"/>
                <a:gd name="connsiteY65-43422" fmla="*/ 807081 h 7237152"/>
                <a:gd name="connsiteX66-43423" fmla="*/ 1484699 w 2264509"/>
                <a:gd name="connsiteY66-43424" fmla="*/ 608469 h 7237152"/>
                <a:gd name="connsiteX67-43425" fmla="*/ 1496208 w 2264509"/>
                <a:gd name="connsiteY67-43426" fmla="*/ 366317 h 7237152"/>
                <a:gd name="connsiteX68-43427" fmla="*/ 1413968 w 2264509"/>
                <a:gd name="connsiteY68-43428" fmla="*/ 146640 h 7237152"/>
                <a:gd name="connsiteX69-43429" fmla="*/ 1100515 w 2264509"/>
                <a:gd name="connsiteY69-43430" fmla="*/ 551 h 7237152"/>
                <a:gd name="connsiteX0-43431" fmla="*/ 1100515 w 2264509"/>
                <a:gd name="connsiteY0-43432" fmla="*/ 551 h 7237152"/>
                <a:gd name="connsiteX1-43433" fmla="*/ 849378 w 2264509"/>
                <a:gd name="connsiteY1-43434" fmla="*/ 118937 h 7237152"/>
                <a:gd name="connsiteX2-43435" fmla="*/ 751515 w 2264509"/>
                <a:gd name="connsiteY2-43436" fmla="*/ 285490 h 7237152"/>
                <a:gd name="connsiteX3-43437" fmla="*/ 756141 w 2264509"/>
                <a:gd name="connsiteY3-43438" fmla="*/ 566071 h 7237152"/>
                <a:gd name="connsiteX4-43439" fmla="*/ 895260 w 2264509"/>
                <a:gd name="connsiteY4-43440" fmla="*/ 882679 h 7237152"/>
                <a:gd name="connsiteX5-43441" fmla="*/ 785588 w 2264509"/>
                <a:gd name="connsiteY5-43442" fmla="*/ 1025825 h 7237152"/>
                <a:gd name="connsiteX6-43443" fmla="*/ 152912 w 2264509"/>
                <a:gd name="connsiteY6-43444" fmla="*/ 1252683 h 7237152"/>
                <a:gd name="connsiteX7-43445" fmla="*/ 8160 w 2264509"/>
                <a:gd name="connsiteY7-43446" fmla="*/ 2283394 h 7237152"/>
                <a:gd name="connsiteX8-43447" fmla="*/ 416233 w 2264509"/>
                <a:gd name="connsiteY8-43448" fmla="*/ 2735641 h 7237152"/>
                <a:gd name="connsiteX9-43449" fmla="*/ 293173 w 2264509"/>
                <a:gd name="connsiteY9-43450" fmla="*/ 3799944 h 7237152"/>
                <a:gd name="connsiteX10-43451" fmla="*/ 428536 w 2264509"/>
                <a:gd name="connsiteY10-43452" fmla="*/ 3969982 h 7237152"/>
                <a:gd name="connsiteX11-43453" fmla="*/ 486017 w 2264509"/>
                <a:gd name="connsiteY11-43454" fmla="*/ 4215017 h 7237152"/>
                <a:gd name="connsiteX12-43455" fmla="*/ 547224 w 2264509"/>
                <a:gd name="connsiteY12-43456" fmla="*/ 4615099 h 7237152"/>
                <a:gd name="connsiteX13-43457" fmla="*/ 555878 w 2264509"/>
                <a:gd name="connsiteY13-43458" fmla="*/ 4779518 h 7237152"/>
                <a:gd name="connsiteX14-43459" fmla="*/ 541964 w 2264509"/>
                <a:gd name="connsiteY14-43460" fmla="*/ 4966441 h 7237152"/>
                <a:gd name="connsiteX15-43461" fmla="*/ 510234 w 2264509"/>
                <a:gd name="connsiteY15-43462" fmla="*/ 5112051 h 7237152"/>
                <a:gd name="connsiteX16-43463" fmla="*/ 434305 w 2264509"/>
                <a:gd name="connsiteY16-43464" fmla="*/ 6139609 h 7237152"/>
                <a:gd name="connsiteX17-43465" fmla="*/ 399690 w 2264509"/>
                <a:gd name="connsiteY17-43466" fmla="*/ 6589898 h 7237152"/>
                <a:gd name="connsiteX18-43467" fmla="*/ 471534 w 2264509"/>
                <a:gd name="connsiteY18-43468" fmla="*/ 6812999 h 7237152"/>
                <a:gd name="connsiteX19-43469" fmla="*/ 409205 w 2264509"/>
                <a:gd name="connsiteY19-43470" fmla="*/ 6986424 h 7237152"/>
                <a:gd name="connsiteX20-43471" fmla="*/ 656806 w 2264509"/>
                <a:gd name="connsiteY20-43472" fmla="*/ 7230086 h 7237152"/>
                <a:gd name="connsiteX21-43473" fmla="*/ 1018766 w 2264509"/>
                <a:gd name="connsiteY21-43474" fmla="*/ 7101007 h 7237152"/>
                <a:gd name="connsiteX22-43475" fmla="*/ 760721 w 2264509"/>
                <a:gd name="connsiteY22-43476" fmla="*/ 6842580 h 7237152"/>
                <a:gd name="connsiteX23-43477" fmla="*/ 804368 w 2264509"/>
                <a:gd name="connsiteY23-43478" fmla="*/ 6565349 h 7237152"/>
                <a:gd name="connsiteX24-43479" fmla="*/ 790216 w 2264509"/>
                <a:gd name="connsiteY24-43480" fmla="*/ 6235730 h 7237152"/>
                <a:gd name="connsiteX25-43481" fmla="*/ 907792 w 2264509"/>
                <a:gd name="connsiteY25-43482" fmla="*/ 5474692 h 7237152"/>
                <a:gd name="connsiteX26-43483" fmla="*/ 957309 w 2264509"/>
                <a:gd name="connsiteY26-43484" fmla="*/ 5365800 h 7237152"/>
                <a:gd name="connsiteX27-43485" fmla="*/ 949796 w 2264509"/>
                <a:gd name="connsiteY27-43486" fmla="*/ 5294498 h 7237152"/>
                <a:gd name="connsiteX28-43487" fmla="*/ 1022842 w 2264509"/>
                <a:gd name="connsiteY28-43488" fmla="*/ 5197505 h 7237152"/>
                <a:gd name="connsiteX29-43489" fmla="*/ 1024856 w 2264509"/>
                <a:gd name="connsiteY29-43490" fmla="*/ 5054630 h 7237152"/>
                <a:gd name="connsiteX30-43491" fmla="*/ 1250022 w 2264509"/>
                <a:gd name="connsiteY30-43492" fmla="*/ 4234537 h 7237152"/>
                <a:gd name="connsiteX31-43493" fmla="*/ 1388027 w 2264509"/>
                <a:gd name="connsiteY31-43494" fmla="*/ 4644157 h 7237152"/>
                <a:gd name="connsiteX32-43495" fmla="*/ 1392304 w 2264509"/>
                <a:gd name="connsiteY32-43496" fmla="*/ 4865602 h 7237152"/>
                <a:gd name="connsiteX33-43497" fmla="*/ 1361716 w 2264509"/>
                <a:gd name="connsiteY33-43498" fmla="*/ 4959440 h 7237152"/>
                <a:gd name="connsiteX34-43499" fmla="*/ 1405585 w 2264509"/>
                <a:gd name="connsiteY34-43500" fmla="*/ 5098769 h 7237152"/>
                <a:gd name="connsiteX35-43501" fmla="*/ 1313490 w 2264509"/>
                <a:gd name="connsiteY35-43502" fmla="*/ 5539804 h 7237152"/>
                <a:gd name="connsiteX36-43503" fmla="*/ 1314512 w 2264509"/>
                <a:gd name="connsiteY36-43504" fmla="*/ 6345824 h 7237152"/>
                <a:gd name="connsiteX37-43505" fmla="*/ 1387677 w 2264509"/>
                <a:gd name="connsiteY37-43506" fmla="*/ 6525837 h 7237152"/>
                <a:gd name="connsiteX38-43507" fmla="*/ 1336897 w 2264509"/>
                <a:gd name="connsiteY38-43508" fmla="*/ 6727274 h 7237152"/>
                <a:gd name="connsiteX39-43509" fmla="*/ 1355075 w 2264509"/>
                <a:gd name="connsiteY39-43510" fmla="*/ 6813600 h 7237152"/>
                <a:gd name="connsiteX40-43511" fmla="*/ 1364871 w 2264509"/>
                <a:gd name="connsiteY40-43512" fmla="*/ 7006384 h 7237152"/>
                <a:gd name="connsiteX41-43513" fmla="*/ 1811645 w 2264509"/>
                <a:gd name="connsiteY41-43514" fmla="*/ 7174679 h 7237152"/>
                <a:gd name="connsiteX42-43515" fmla="*/ 2240298 w 2264509"/>
                <a:gd name="connsiteY42-43516" fmla="*/ 7184685 h 7237152"/>
                <a:gd name="connsiteX43-43517" fmla="*/ 2223142 w 2264509"/>
                <a:gd name="connsiteY43-43518" fmla="*/ 7032346 h 7237152"/>
                <a:gd name="connsiteX44-43519" fmla="*/ 1738539 w 2264509"/>
                <a:gd name="connsiteY44-43520" fmla="*/ 6666009 h 7237152"/>
                <a:gd name="connsiteX45-43521" fmla="*/ 1759422 w 2264509"/>
                <a:gd name="connsiteY45-43522" fmla="*/ 6535632 h 7237152"/>
                <a:gd name="connsiteX46-43523" fmla="*/ 1719909 w 2264509"/>
                <a:gd name="connsiteY46-43524" fmla="*/ 6436627 h 7237152"/>
                <a:gd name="connsiteX47-43525" fmla="*/ 1708642 w 2264509"/>
                <a:gd name="connsiteY47-43526" fmla="*/ 6235730 h 7237152"/>
                <a:gd name="connsiteX48-43527" fmla="*/ 1730306 w 2264509"/>
                <a:gd name="connsiteY48-43528" fmla="*/ 5965274 h 7237152"/>
                <a:gd name="connsiteX49-43529" fmla="*/ 1778923 w 2264509"/>
                <a:gd name="connsiteY49-43530" fmla="*/ 5497769 h 7237152"/>
                <a:gd name="connsiteX50-43531" fmla="*/ 1790341 w 2264509"/>
                <a:gd name="connsiteY50-43532" fmla="*/ 5349364 h 7237152"/>
                <a:gd name="connsiteX51-43533" fmla="*/ 1848903 w 2264509"/>
                <a:gd name="connsiteY51-43534" fmla="*/ 5302881 h 7237152"/>
                <a:gd name="connsiteX52-43535" fmla="*/ 1935499 w 2264509"/>
                <a:gd name="connsiteY52-43536" fmla="*/ 5083205 h 7237152"/>
                <a:gd name="connsiteX53-43537" fmla="*/ 1960649 w 2264509"/>
                <a:gd name="connsiteY53-43538" fmla="*/ 4791056 h 7237152"/>
                <a:gd name="connsiteX54-43539" fmla="*/ 1951665 w 2264509"/>
                <a:gd name="connsiteY54-43540" fmla="*/ 4334336 h 7237152"/>
                <a:gd name="connsiteX55-43541" fmla="*/ 1932344 w 2264509"/>
                <a:gd name="connsiteY55-43542" fmla="*/ 3888133 h 7237152"/>
                <a:gd name="connsiteX56-43543" fmla="*/ 2114094 w 2264509"/>
                <a:gd name="connsiteY56-43544" fmla="*/ 3794489 h 7237152"/>
                <a:gd name="connsiteX57-43545" fmla="*/ 1762492 w 2264509"/>
                <a:gd name="connsiteY57-43546" fmla="*/ 2682768 h 7237152"/>
                <a:gd name="connsiteX58-43547" fmla="*/ 2171636 w 2264509"/>
                <a:gd name="connsiteY58-43548" fmla="*/ 2450629 h 7237152"/>
                <a:gd name="connsiteX59-43549" fmla="*/ 2032492 w 2264509"/>
                <a:gd name="connsiteY59-43550" fmla="*/ 1850474 h 7237152"/>
                <a:gd name="connsiteX60-43551" fmla="*/ 1987751 w 2264509"/>
                <a:gd name="connsiteY60-43552" fmla="*/ 1662589 h 7237152"/>
                <a:gd name="connsiteX61-43553" fmla="*/ 1973329 w 2264509"/>
                <a:gd name="connsiteY61-43554" fmla="*/ 1418094 h 7237152"/>
                <a:gd name="connsiteX62-43555" fmla="*/ 1925704 w 2264509"/>
                <a:gd name="connsiteY62-43556" fmla="*/ 1287898 h 7237152"/>
                <a:gd name="connsiteX63-43557" fmla="*/ 1458979 w 2264509"/>
                <a:gd name="connsiteY63-43558" fmla="*/ 1120535 h 7237152"/>
                <a:gd name="connsiteX64-43559" fmla="*/ 1360513 w 2264509"/>
                <a:gd name="connsiteY64-43560" fmla="*/ 1005635 h 7237152"/>
                <a:gd name="connsiteX65-43561" fmla="*/ 1416522 w 2264509"/>
                <a:gd name="connsiteY65-43562" fmla="*/ 807081 h 7237152"/>
                <a:gd name="connsiteX66-43563" fmla="*/ 1484699 w 2264509"/>
                <a:gd name="connsiteY66-43564" fmla="*/ 608469 h 7237152"/>
                <a:gd name="connsiteX67-43565" fmla="*/ 1496208 w 2264509"/>
                <a:gd name="connsiteY67-43566" fmla="*/ 366317 h 7237152"/>
                <a:gd name="connsiteX68-43567" fmla="*/ 1413968 w 2264509"/>
                <a:gd name="connsiteY68-43568" fmla="*/ 146640 h 7237152"/>
                <a:gd name="connsiteX69-43569" fmla="*/ 1100515 w 2264509"/>
                <a:gd name="connsiteY69-43570" fmla="*/ 551 h 7237152"/>
                <a:gd name="connsiteX0-43571" fmla="*/ 1100515 w 2264509"/>
                <a:gd name="connsiteY0-43572" fmla="*/ 551 h 7203705"/>
                <a:gd name="connsiteX1-43573" fmla="*/ 849378 w 2264509"/>
                <a:gd name="connsiteY1-43574" fmla="*/ 118937 h 7203705"/>
                <a:gd name="connsiteX2-43575" fmla="*/ 751515 w 2264509"/>
                <a:gd name="connsiteY2-43576" fmla="*/ 285490 h 7203705"/>
                <a:gd name="connsiteX3-43577" fmla="*/ 756141 w 2264509"/>
                <a:gd name="connsiteY3-43578" fmla="*/ 566071 h 7203705"/>
                <a:gd name="connsiteX4-43579" fmla="*/ 895260 w 2264509"/>
                <a:gd name="connsiteY4-43580" fmla="*/ 882679 h 7203705"/>
                <a:gd name="connsiteX5-43581" fmla="*/ 785588 w 2264509"/>
                <a:gd name="connsiteY5-43582" fmla="*/ 1025825 h 7203705"/>
                <a:gd name="connsiteX6-43583" fmla="*/ 152912 w 2264509"/>
                <a:gd name="connsiteY6-43584" fmla="*/ 1252683 h 7203705"/>
                <a:gd name="connsiteX7-43585" fmla="*/ 8160 w 2264509"/>
                <a:gd name="connsiteY7-43586" fmla="*/ 2283394 h 7203705"/>
                <a:gd name="connsiteX8-43587" fmla="*/ 416233 w 2264509"/>
                <a:gd name="connsiteY8-43588" fmla="*/ 2735641 h 7203705"/>
                <a:gd name="connsiteX9-43589" fmla="*/ 293173 w 2264509"/>
                <a:gd name="connsiteY9-43590" fmla="*/ 3799944 h 7203705"/>
                <a:gd name="connsiteX10-43591" fmla="*/ 428536 w 2264509"/>
                <a:gd name="connsiteY10-43592" fmla="*/ 3969982 h 7203705"/>
                <a:gd name="connsiteX11-43593" fmla="*/ 486017 w 2264509"/>
                <a:gd name="connsiteY11-43594" fmla="*/ 4215017 h 7203705"/>
                <a:gd name="connsiteX12-43595" fmla="*/ 547224 w 2264509"/>
                <a:gd name="connsiteY12-43596" fmla="*/ 4615099 h 7203705"/>
                <a:gd name="connsiteX13-43597" fmla="*/ 555878 w 2264509"/>
                <a:gd name="connsiteY13-43598" fmla="*/ 4779518 h 7203705"/>
                <a:gd name="connsiteX14-43599" fmla="*/ 541964 w 2264509"/>
                <a:gd name="connsiteY14-43600" fmla="*/ 4966441 h 7203705"/>
                <a:gd name="connsiteX15-43601" fmla="*/ 510234 w 2264509"/>
                <a:gd name="connsiteY15-43602" fmla="*/ 5112051 h 7203705"/>
                <a:gd name="connsiteX16-43603" fmla="*/ 434305 w 2264509"/>
                <a:gd name="connsiteY16-43604" fmla="*/ 6139609 h 7203705"/>
                <a:gd name="connsiteX17-43605" fmla="*/ 399690 w 2264509"/>
                <a:gd name="connsiteY17-43606" fmla="*/ 6589898 h 7203705"/>
                <a:gd name="connsiteX18-43607" fmla="*/ 471534 w 2264509"/>
                <a:gd name="connsiteY18-43608" fmla="*/ 6812999 h 7203705"/>
                <a:gd name="connsiteX19-43609" fmla="*/ 409205 w 2264509"/>
                <a:gd name="connsiteY19-43610" fmla="*/ 6986424 h 7203705"/>
                <a:gd name="connsiteX20-43611" fmla="*/ 727381 w 2264509"/>
                <a:gd name="connsiteY20-43612" fmla="*/ 7193264 h 7203705"/>
                <a:gd name="connsiteX21-43613" fmla="*/ 1018766 w 2264509"/>
                <a:gd name="connsiteY21-43614" fmla="*/ 7101007 h 7203705"/>
                <a:gd name="connsiteX22-43615" fmla="*/ 760721 w 2264509"/>
                <a:gd name="connsiteY22-43616" fmla="*/ 6842580 h 7203705"/>
                <a:gd name="connsiteX23-43617" fmla="*/ 804368 w 2264509"/>
                <a:gd name="connsiteY23-43618" fmla="*/ 6565349 h 7203705"/>
                <a:gd name="connsiteX24-43619" fmla="*/ 790216 w 2264509"/>
                <a:gd name="connsiteY24-43620" fmla="*/ 6235730 h 7203705"/>
                <a:gd name="connsiteX25-43621" fmla="*/ 907792 w 2264509"/>
                <a:gd name="connsiteY25-43622" fmla="*/ 5474692 h 7203705"/>
                <a:gd name="connsiteX26-43623" fmla="*/ 957309 w 2264509"/>
                <a:gd name="connsiteY26-43624" fmla="*/ 5365800 h 7203705"/>
                <a:gd name="connsiteX27-43625" fmla="*/ 949796 w 2264509"/>
                <a:gd name="connsiteY27-43626" fmla="*/ 5294498 h 7203705"/>
                <a:gd name="connsiteX28-43627" fmla="*/ 1022842 w 2264509"/>
                <a:gd name="connsiteY28-43628" fmla="*/ 5197505 h 7203705"/>
                <a:gd name="connsiteX29-43629" fmla="*/ 1024856 w 2264509"/>
                <a:gd name="connsiteY29-43630" fmla="*/ 5054630 h 7203705"/>
                <a:gd name="connsiteX30-43631" fmla="*/ 1250022 w 2264509"/>
                <a:gd name="connsiteY30-43632" fmla="*/ 4234537 h 7203705"/>
                <a:gd name="connsiteX31-43633" fmla="*/ 1388027 w 2264509"/>
                <a:gd name="connsiteY31-43634" fmla="*/ 4644157 h 7203705"/>
                <a:gd name="connsiteX32-43635" fmla="*/ 1392304 w 2264509"/>
                <a:gd name="connsiteY32-43636" fmla="*/ 4865602 h 7203705"/>
                <a:gd name="connsiteX33-43637" fmla="*/ 1361716 w 2264509"/>
                <a:gd name="connsiteY33-43638" fmla="*/ 4959440 h 7203705"/>
                <a:gd name="connsiteX34-43639" fmla="*/ 1405585 w 2264509"/>
                <a:gd name="connsiteY34-43640" fmla="*/ 5098769 h 7203705"/>
                <a:gd name="connsiteX35-43641" fmla="*/ 1313490 w 2264509"/>
                <a:gd name="connsiteY35-43642" fmla="*/ 5539804 h 7203705"/>
                <a:gd name="connsiteX36-43643" fmla="*/ 1314512 w 2264509"/>
                <a:gd name="connsiteY36-43644" fmla="*/ 6345824 h 7203705"/>
                <a:gd name="connsiteX37-43645" fmla="*/ 1387677 w 2264509"/>
                <a:gd name="connsiteY37-43646" fmla="*/ 6525837 h 7203705"/>
                <a:gd name="connsiteX38-43647" fmla="*/ 1336897 w 2264509"/>
                <a:gd name="connsiteY38-43648" fmla="*/ 6727274 h 7203705"/>
                <a:gd name="connsiteX39-43649" fmla="*/ 1355075 w 2264509"/>
                <a:gd name="connsiteY39-43650" fmla="*/ 6813600 h 7203705"/>
                <a:gd name="connsiteX40-43651" fmla="*/ 1364871 w 2264509"/>
                <a:gd name="connsiteY40-43652" fmla="*/ 7006384 h 7203705"/>
                <a:gd name="connsiteX41-43653" fmla="*/ 1811645 w 2264509"/>
                <a:gd name="connsiteY41-43654" fmla="*/ 7174679 h 7203705"/>
                <a:gd name="connsiteX42-43655" fmla="*/ 2240298 w 2264509"/>
                <a:gd name="connsiteY42-43656" fmla="*/ 7184685 h 7203705"/>
                <a:gd name="connsiteX43-43657" fmla="*/ 2223142 w 2264509"/>
                <a:gd name="connsiteY43-43658" fmla="*/ 7032346 h 7203705"/>
                <a:gd name="connsiteX44-43659" fmla="*/ 1738539 w 2264509"/>
                <a:gd name="connsiteY44-43660" fmla="*/ 6666009 h 7203705"/>
                <a:gd name="connsiteX45-43661" fmla="*/ 1759422 w 2264509"/>
                <a:gd name="connsiteY45-43662" fmla="*/ 6535632 h 7203705"/>
                <a:gd name="connsiteX46-43663" fmla="*/ 1719909 w 2264509"/>
                <a:gd name="connsiteY46-43664" fmla="*/ 6436627 h 7203705"/>
                <a:gd name="connsiteX47-43665" fmla="*/ 1708642 w 2264509"/>
                <a:gd name="connsiteY47-43666" fmla="*/ 6235730 h 7203705"/>
                <a:gd name="connsiteX48-43667" fmla="*/ 1730306 w 2264509"/>
                <a:gd name="connsiteY48-43668" fmla="*/ 5965274 h 7203705"/>
                <a:gd name="connsiteX49-43669" fmla="*/ 1778923 w 2264509"/>
                <a:gd name="connsiteY49-43670" fmla="*/ 5497769 h 7203705"/>
                <a:gd name="connsiteX50-43671" fmla="*/ 1790341 w 2264509"/>
                <a:gd name="connsiteY50-43672" fmla="*/ 5349364 h 7203705"/>
                <a:gd name="connsiteX51-43673" fmla="*/ 1848903 w 2264509"/>
                <a:gd name="connsiteY51-43674" fmla="*/ 5302881 h 7203705"/>
                <a:gd name="connsiteX52-43675" fmla="*/ 1935499 w 2264509"/>
                <a:gd name="connsiteY52-43676" fmla="*/ 5083205 h 7203705"/>
                <a:gd name="connsiteX53-43677" fmla="*/ 1960649 w 2264509"/>
                <a:gd name="connsiteY53-43678" fmla="*/ 4791056 h 7203705"/>
                <a:gd name="connsiteX54-43679" fmla="*/ 1951665 w 2264509"/>
                <a:gd name="connsiteY54-43680" fmla="*/ 4334336 h 7203705"/>
                <a:gd name="connsiteX55-43681" fmla="*/ 1932344 w 2264509"/>
                <a:gd name="connsiteY55-43682" fmla="*/ 3888133 h 7203705"/>
                <a:gd name="connsiteX56-43683" fmla="*/ 2114094 w 2264509"/>
                <a:gd name="connsiteY56-43684" fmla="*/ 3794489 h 7203705"/>
                <a:gd name="connsiteX57-43685" fmla="*/ 1762492 w 2264509"/>
                <a:gd name="connsiteY57-43686" fmla="*/ 2682768 h 7203705"/>
                <a:gd name="connsiteX58-43687" fmla="*/ 2171636 w 2264509"/>
                <a:gd name="connsiteY58-43688" fmla="*/ 2450629 h 7203705"/>
                <a:gd name="connsiteX59-43689" fmla="*/ 2032492 w 2264509"/>
                <a:gd name="connsiteY59-43690" fmla="*/ 1850474 h 7203705"/>
                <a:gd name="connsiteX60-43691" fmla="*/ 1987751 w 2264509"/>
                <a:gd name="connsiteY60-43692" fmla="*/ 1662589 h 7203705"/>
                <a:gd name="connsiteX61-43693" fmla="*/ 1973329 w 2264509"/>
                <a:gd name="connsiteY61-43694" fmla="*/ 1418094 h 7203705"/>
                <a:gd name="connsiteX62-43695" fmla="*/ 1925704 w 2264509"/>
                <a:gd name="connsiteY62-43696" fmla="*/ 1287898 h 7203705"/>
                <a:gd name="connsiteX63-43697" fmla="*/ 1458979 w 2264509"/>
                <a:gd name="connsiteY63-43698" fmla="*/ 1120535 h 7203705"/>
                <a:gd name="connsiteX64-43699" fmla="*/ 1360513 w 2264509"/>
                <a:gd name="connsiteY64-43700" fmla="*/ 1005635 h 7203705"/>
                <a:gd name="connsiteX65-43701" fmla="*/ 1416522 w 2264509"/>
                <a:gd name="connsiteY65-43702" fmla="*/ 807081 h 7203705"/>
                <a:gd name="connsiteX66-43703" fmla="*/ 1484699 w 2264509"/>
                <a:gd name="connsiteY66-43704" fmla="*/ 608469 h 7203705"/>
                <a:gd name="connsiteX67-43705" fmla="*/ 1496208 w 2264509"/>
                <a:gd name="connsiteY67-43706" fmla="*/ 366317 h 7203705"/>
                <a:gd name="connsiteX68-43707" fmla="*/ 1413968 w 2264509"/>
                <a:gd name="connsiteY68-43708" fmla="*/ 146640 h 7203705"/>
                <a:gd name="connsiteX69-43709" fmla="*/ 1100515 w 2264509"/>
                <a:gd name="connsiteY69-43710" fmla="*/ 551 h 7203705"/>
                <a:gd name="connsiteX0-43711" fmla="*/ 1100515 w 2264509"/>
                <a:gd name="connsiteY0-43712" fmla="*/ 551 h 7203705"/>
                <a:gd name="connsiteX1-43713" fmla="*/ 849378 w 2264509"/>
                <a:gd name="connsiteY1-43714" fmla="*/ 118937 h 7203705"/>
                <a:gd name="connsiteX2-43715" fmla="*/ 751515 w 2264509"/>
                <a:gd name="connsiteY2-43716" fmla="*/ 285490 h 7203705"/>
                <a:gd name="connsiteX3-43717" fmla="*/ 756141 w 2264509"/>
                <a:gd name="connsiteY3-43718" fmla="*/ 566071 h 7203705"/>
                <a:gd name="connsiteX4-43719" fmla="*/ 895260 w 2264509"/>
                <a:gd name="connsiteY4-43720" fmla="*/ 882679 h 7203705"/>
                <a:gd name="connsiteX5-43721" fmla="*/ 785588 w 2264509"/>
                <a:gd name="connsiteY5-43722" fmla="*/ 1025825 h 7203705"/>
                <a:gd name="connsiteX6-43723" fmla="*/ 152912 w 2264509"/>
                <a:gd name="connsiteY6-43724" fmla="*/ 1252683 h 7203705"/>
                <a:gd name="connsiteX7-43725" fmla="*/ 8160 w 2264509"/>
                <a:gd name="connsiteY7-43726" fmla="*/ 2283394 h 7203705"/>
                <a:gd name="connsiteX8-43727" fmla="*/ 416233 w 2264509"/>
                <a:gd name="connsiteY8-43728" fmla="*/ 2735641 h 7203705"/>
                <a:gd name="connsiteX9-43729" fmla="*/ 293173 w 2264509"/>
                <a:gd name="connsiteY9-43730" fmla="*/ 3799944 h 7203705"/>
                <a:gd name="connsiteX10-43731" fmla="*/ 428536 w 2264509"/>
                <a:gd name="connsiteY10-43732" fmla="*/ 3969982 h 7203705"/>
                <a:gd name="connsiteX11-43733" fmla="*/ 486017 w 2264509"/>
                <a:gd name="connsiteY11-43734" fmla="*/ 4215017 h 7203705"/>
                <a:gd name="connsiteX12-43735" fmla="*/ 547224 w 2264509"/>
                <a:gd name="connsiteY12-43736" fmla="*/ 4615099 h 7203705"/>
                <a:gd name="connsiteX13-43737" fmla="*/ 555878 w 2264509"/>
                <a:gd name="connsiteY13-43738" fmla="*/ 4779518 h 7203705"/>
                <a:gd name="connsiteX14-43739" fmla="*/ 541964 w 2264509"/>
                <a:gd name="connsiteY14-43740" fmla="*/ 4966441 h 7203705"/>
                <a:gd name="connsiteX15-43741" fmla="*/ 510234 w 2264509"/>
                <a:gd name="connsiteY15-43742" fmla="*/ 5112051 h 7203705"/>
                <a:gd name="connsiteX16-43743" fmla="*/ 434305 w 2264509"/>
                <a:gd name="connsiteY16-43744" fmla="*/ 6139609 h 7203705"/>
                <a:gd name="connsiteX17-43745" fmla="*/ 399690 w 2264509"/>
                <a:gd name="connsiteY17-43746" fmla="*/ 6589898 h 7203705"/>
                <a:gd name="connsiteX18-43747" fmla="*/ 471534 w 2264509"/>
                <a:gd name="connsiteY18-43748" fmla="*/ 6812999 h 7203705"/>
                <a:gd name="connsiteX19-43749" fmla="*/ 409205 w 2264509"/>
                <a:gd name="connsiteY19-43750" fmla="*/ 6995629 h 7203705"/>
                <a:gd name="connsiteX20-43751" fmla="*/ 727381 w 2264509"/>
                <a:gd name="connsiteY20-43752" fmla="*/ 7193264 h 7203705"/>
                <a:gd name="connsiteX21-43753" fmla="*/ 1018766 w 2264509"/>
                <a:gd name="connsiteY21-43754" fmla="*/ 7101007 h 7203705"/>
                <a:gd name="connsiteX22-43755" fmla="*/ 760721 w 2264509"/>
                <a:gd name="connsiteY22-43756" fmla="*/ 6842580 h 7203705"/>
                <a:gd name="connsiteX23-43757" fmla="*/ 804368 w 2264509"/>
                <a:gd name="connsiteY23-43758" fmla="*/ 6565349 h 7203705"/>
                <a:gd name="connsiteX24-43759" fmla="*/ 790216 w 2264509"/>
                <a:gd name="connsiteY24-43760" fmla="*/ 6235730 h 7203705"/>
                <a:gd name="connsiteX25-43761" fmla="*/ 907792 w 2264509"/>
                <a:gd name="connsiteY25-43762" fmla="*/ 5474692 h 7203705"/>
                <a:gd name="connsiteX26-43763" fmla="*/ 957309 w 2264509"/>
                <a:gd name="connsiteY26-43764" fmla="*/ 5365800 h 7203705"/>
                <a:gd name="connsiteX27-43765" fmla="*/ 949796 w 2264509"/>
                <a:gd name="connsiteY27-43766" fmla="*/ 5294498 h 7203705"/>
                <a:gd name="connsiteX28-43767" fmla="*/ 1022842 w 2264509"/>
                <a:gd name="connsiteY28-43768" fmla="*/ 5197505 h 7203705"/>
                <a:gd name="connsiteX29-43769" fmla="*/ 1024856 w 2264509"/>
                <a:gd name="connsiteY29-43770" fmla="*/ 5054630 h 7203705"/>
                <a:gd name="connsiteX30-43771" fmla="*/ 1250022 w 2264509"/>
                <a:gd name="connsiteY30-43772" fmla="*/ 4234537 h 7203705"/>
                <a:gd name="connsiteX31-43773" fmla="*/ 1388027 w 2264509"/>
                <a:gd name="connsiteY31-43774" fmla="*/ 4644157 h 7203705"/>
                <a:gd name="connsiteX32-43775" fmla="*/ 1392304 w 2264509"/>
                <a:gd name="connsiteY32-43776" fmla="*/ 4865602 h 7203705"/>
                <a:gd name="connsiteX33-43777" fmla="*/ 1361716 w 2264509"/>
                <a:gd name="connsiteY33-43778" fmla="*/ 4959440 h 7203705"/>
                <a:gd name="connsiteX34-43779" fmla="*/ 1405585 w 2264509"/>
                <a:gd name="connsiteY34-43780" fmla="*/ 5098769 h 7203705"/>
                <a:gd name="connsiteX35-43781" fmla="*/ 1313490 w 2264509"/>
                <a:gd name="connsiteY35-43782" fmla="*/ 5539804 h 7203705"/>
                <a:gd name="connsiteX36-43783" fmla="*/ 1314512 w 2264509"/>
                <a:gd name="connsiteY36-43784" fmla="*/ 6345824 h 7203705"/>
                <a:gd name="connsiteX37-43785" fmla="*/ 1387677 w 2264509"/>
                <a:gd name="connsiteY37-43786" fmla="*/ 6525837 h 7203705"/>
                <a:gd name="connsiteX38-43787" fmla="*/ 1336897 w 2264509"/>
                <a:gd name="connsiteY38-43788" fmla="*/ 6727274 h 7203705"/>
                <a:gd name="connsiteX39-43789" fmla="*/ 1355075 w 2264509"/>
                <a:gd name="connsiteY39-43790" fmla="*/ 6813600 h 7203705"/>
                <a:gd name="connsiteX40-43791" fmla="*/ 1364871 w 2264509"/>
                <a:gd name="connsiteY40-43792" fmla="*/ 7006384 h 7203705"/>
                <a:gd name="connsiteX41-43793" fmla="*/ 1811645 w 2264509"/>
                <a:gd name="connsiteY41-43794" fmla="*/ 7174679 h 7203705"/>
                <a:gd name="connsiteX42-43795" fmla="*/ 2240298 w 2264509"/>
                <a:gd name="connsiteY42-43796" fmla="*/ 7184685 h 7203705"/>
                <a:gd name="connsiteX43-43797" fmla="*/ 2223142 w 2264509"/>
                <a:gd name="connsiteY43-43798" fmla="*/ 7032346 h 7203705"/>
                <a:gd name="connsiteX44-43799" fmla="*/ 1738539 w 2264509"/>
                <a:gd name="connsiteY44-43800" fmla="*/ 6666009 h 7203705"/>
                <a:gd name="connsiteX45-43801" fmla="*/ 1759422 w 2264509"/>
                <a:gd name="connsiteY45-43802" fmla="*/ 6535632 h 7203705"/>
                <a:gd name="connsiteX46-43803" fmla="*/ 1719909 w 2264509"/>
                <a:gd name="connsiteY46-43804" fmla="*/ 6436627 h 7203705"/>
                <a:gd name="connsiteX47-43805" fmla="*/ 1708642 w 2264509"/>
                <a:gd name="connsiteY47-43806" fmla="*/ 6235730 h 7203705"/>
                <a:gd name="connsiteX48-43807" fmla="*/ 1730306 w 2264509"/>
                <a:gd name="connsiteY48-43808" fmla="*/ 5965274 h 7203705"/>
                <a:gd name="connsiteX49-43809" fmla="*/ 1778923 w 2264509"/>
                <a:gd name="connsiteY49-43810" fmla="*/ 5497769 h 7203705"/>
                <a:gd name="connsiteX50-43811" fmla="*/ 1790341 w 2264509"/>
                <a:gd name="connsiteY50-43812" fmla="*/ 5349364 h 7203705"/>
                <a:gd name="connsiteX51-43813" fmla="*/ 1848903 w 2264509"/>
                <a:gd name="connsiteY51-43814" fmla="*/ 5302881 h 7203705"/>
                <a:gd name="connsiteX52-43815" fmla="*/ 1935499 w 2264509"/>
                <a:gd name="connsiteY52-43816" fmla="*/ 5083205 h 7203705"/>
                <a:gd name="connsiteX53-43817" fmla="*/ 1960649 w 2264509"/>
                <a:gd name="connsiteY53-43818" fmla="*/ 4791056 h 7203705"/>
                <a:gd name="connsiteX54-43819" fmla="*/ 1951665 w 2264509"/>
                <a:gd name="connsiteY54-43820" fmla="*/ 4334336 h 7203705"/>
                <a:gd name="connsiteX55-43821" fmla="*/ 1932344 w 2264509"/>
                <a:gd name="connsiteY55-43822" fmla="*/ 3888133 h 7203705"/>
                <a:gd name="connsiteX56-43823" fmla="*/ 2114094 w 2264509"/>
                <a:gd name="connsiteY56-43824" fmla="*/ 3794489 h 7203705"/>
                <a:gd name="connsiteX57-43825" fmla="*/ 1762492 w 2264509"/>
                <a:gd name="connsiteY57-43826" fmla="*/ 2682768 h 7203705"/>
                <a:gd name="connsiteX58-43827" fmla="*/ 2171636 w 2264509"/>
                <a:gd name="connsiteY58-43828" fmla="*/ 2450629 h 7203705"/>
                <a:gd name="connsiteX59-43829" fmla="*/ 2032492 w 2264509"/>
                <a:gd name="connsiteY59-43830" fmla="*/ 1850474 h 7203705"/>
                <a:gd name="connsiteX60-43831" fmla="*/ 1987751 w 2264509"/>
                <a:gd name="connsiteY60-43832" fmla="*/ 1662589 h 7203705"/>
                <a:gd name="connsiteX61-43833" fmla="*/ 1973329 w 2264509"/>
                <a:gd name="connsiteY61-43834" fmla="*/ 1418094 h 7203705"/>
                <a:gd name="connsiteX62-43835" fmla="*/ 1925704 w 2264509"/>
                <a:gd name="connsiteY62-43836" fmla="*/ 1287898 h 7203705"/>
                <a:gd name="connsiteX63-43837" fmla="*/ 1458979 w 2264509"/>
                <a:gd name="connsiteY63-43838" fmla="*/ 1120535 h 7203705"/>
                <a:gd name="connsiteX64-43839" fmla="*/ 1360513 w 2264509"/>
                <a:gd name="connsiteY64-43840" fmla="*/ 1005635 h 7203705"/>
                <a:gd name="connsiteX65-43841" fmla="*/ 1416522 w 2264509"/>
                <a:gd name="connsiteY65-43842" fmla="*/ 807081 h 7203705"/>
                <a:gd name="connsiteX66-43843" fmla="*/ 1484699 w 2264509"/>
                <a:gd name="connsiteY66-43844" fmla="*/ 608469 h 7203705"/>
                <a:gd name="connsiteX67-43845" fmla="*/ 1496208 w 2264509"/>
                <a:gd name="connsiteY67-43846" fmla="*/ 366317 h 7203705"/>
                <a:gd name="connsiteX68-43847" fmla="*/ 1413968 w 2264509"/>
                <a:gd name="connsiteY68-43848" fmla="*/ 146640 h 7203705"/>
                <a:gd name="connsiteX69-43849" fmla="*/ 1100515 w 2264509"/>
                <a:gd name="connsiteY69-43850" fmla="*/ 551 h 7203705"/>
                <a:gd name="connsiteX0-43851" fmla="*/ 1100515 w 2264509"/>
                <a:gd name="connsiteY0-43852" fmla="*/ 551 h 7217346"/>
                <a:gd name="connsiteX1-43853" fmla="*/ 849378 w 2264509"/>
                <a:gd name="connsiteY1-43854" fmla="*/ 118937 h 7217346"/>
                <a:gd name="connsiteX2-43855" fmla="*/ 751515 w 2264509"/>
                <a:gd name="connsiteY2-43856" fmla="*/ 285490 h 7217346"/>
                <a:gd name="connsiteX3-43857" fmla="*/ 756141 w 2264509"/>
                <a:gd name="connsiteY3-43858" fmla="*/ 566071 h 7217346"/>
                <a:gd name="connsiteX4-43859" fmla="*/ 895260 w 2264509"/>
                <a:gd name="connsiteY4-43860" fmla="*/ 882679 h 7217346"/>
                <a:gd name="connsiteX5-43861" fmla="*/ 785588 w 2264509"/>
                <a:gd name="connsiteY5-43862" fmla="*/ 1025825 h 7217346"/>
                <a:gd name="connsiteX6-43863" fmla="*/ 152912 w 2264509"/>
                <a:gd name="connsiteY6-43864" fmla="*/ 1252683 h 7217346"/>
                <a:gd name="connsiteX7-43865" fmla="*/ 8160 w 2264509"/>
                <a:gd name="connsiteY7-43866" fmla="*/ 2283394 h 7217346"/>
                <a:gd name="connsiteX8-43867" fmla="*/ 416233 w 2264509"/>
                <a:gd name="connsiteY8-43868" fmla="*/ 2735641 h 7217346"/>
                <a:gd name="connsiteX9-43869" fmla="*/ 293173 w 2264509"/>
                <a:gd name="connsiteY9-43870" fmla="*/ 3799944 h 7217346"/>
                <a:gd name="connsiteX10-43871" fmla="*/ 428536 w 2264509"/>
                <a:gd name="connsiteY10-43872" fmla="*/ 3969982 h 7217346"/>
                <a:gd name="connsiteX11-43873" fmla="*/ 486017 w 2264509"/>
                <a:gd name="connsiteY11-43874" fmla="*/ 4215017 h 7217346"/>
                <a:gd name="connsiteX12-43875" fmla="*/ 547224 w 2264509"/>
                <a:gd name="connsiteY12-43876" fmla="*/ 4615099 h 7217346"/>
                <a:gd name="connsiteX13-43877" fmla="*/ 555878 w 2264509"/>
                <a:gd name="connsiteY13-43878" fmla="*/ 4779518 h 7217346"/>
                <a:gd name="connsiteX14-43879" fmla="*/ 541964 w 2264509"/>
                <a:gd name="connsiteY14-43880" fmla="*/ 4966441 h 7217346"/>
                <a:gd name="connsiteX15-43881" fmla="*/ 510234 w 2264509"/>
                <a:gd name="connsiteY15-43882" fmla="*/ 5112051 h 7217346"/>
                <a:gd name="connsiteX16-43883" fmla="*/ 434305 w 2264509"/>
                <a:gd name="connsiteY16-43884" fmla="*/ 6139609 h 7217346"/>
                <a:gd name="connsiteX17-43885" fmla="*/ 399690 w 2264509"/>
                <a:gd name="connsiteY17-43886" fmla="*/ 6589898 h 7217346"/>
                <a:gd name="connsiteX18-43887" fmla="*/ 471534 w 2264509"/>
                <a:gd name="connsiteY18-43888" fmla="*/ 6812999 h 7217346"/>
                <a:gd name="connsiteX19-43889" fmla="*/ 409205 w 2264509"/>
                <a:gd name="connsiteY19-43890" fmla="*/ 6995629 h 7217346"/>
                <a:gd name="connsiteX20-43891" fmla="*/ 712039 w 2264509"/>
                <a:gd name="connsiteY20-43892" fmla="*/ 7208607 h 7217346"/>
                <a:gd name="connsiteX21-43893" fmla="*/ 1018766 w 2264509"/>
                <a:gd name="connsiteY21-43894" fmla="*/ 7101007 h 7217346"/>
                <a:gd name="connsiteX22-43895" fmla="*/ 760721 w 2264509"/>
                <a:gd name="connsiteY22-43896" fmla="*/ 6842580 h 7217346"/>
                <a:gd name="connsiteX23-43897" fmla="*/ 804368 w 2264509"/>
                <a:gd name="connsiteY23-43898" fmla="*/ 6565349 h 7217346"/>
                <a:gd name="connsiteX24-43899" fmla="*/ 790216 w 2264509"/>
                <a:gd name="connsiteY24-43900" fmla="*/ 6235730 h 7217346"/>
                <a:gd name="connsiteX25-43901" fmla="*/ 907792 w 2264509"/>
                <a:gd name="connsiteY25-43902" fmla="*/ 5474692 h 7217346"/>
                <a:gd name="connsiteX26-43903" fmla="*/ 957309 w 2264509"/>
                <a:gd name="connsiteY26-43904" fmla="*/ 5365800 h 7217346"/>
                <a:gd name="connsiteX27-43905" fmla="*/ 949796 w 2264509"/>
                <a:gd name="connsiteY27-43906" fmla="*/ 5294498 h 7217346"/>
                <a:gd name="connsiteX28-43907" fmla="*/ 1022842 w 2264509"/>
                <a:gd name="connsiteY28-43908" fmla="*/ 5197505 h 7217346"/>
                <a:gd name="connsiteX29-43909" fmla="*/ 1024856 w 2264509"/>
                <a:gd name="connsiteY29-43910" fmla="*/ 5054630 h 7217346"/>
                <a:gd name="connsiteX30-43911" fmla="*/ 1250022 w 2264509"/>
                <a:gd name="connsiteY30-43912" fmla="*/ 4234537 h 7217346"/>
                <a:gd name="connsiteX31-43913" fmla="*/ 1388027 w 2264509"/>
                <a:gd name="connsiteY31-43914" fmla="*/ 4644157 h 7217346"/>
                <a:gd name="connsiteX32-43915" fmla="*/ 1392304 w 2264509"/>
                <a:gd name="connsiteY32-43916" fmla="*/ 4865602 h 7217346"/>
                <a:gd name="connsiteX33-43917" fmla="*/ 1361716 w 2264509"/>
                <a:gd name="connsiteY33-43918" fmla="*/ 4959440 h 7217346"/>
                <a:gd name="connsiteX34-43919" fmla="*/ 1405585 w 2264509"/>
                <a:gd name="connsiteY34-43920" fmla="*/ 5098769 h 7217346"/>
                <a:gd name="connsiteX35-43921" fmla="*/ 1313490 w 2264509"/>
                <a:gd name="connsiteY35-43922" fmla="*/ 5539804 h 7217346"/>
                <a:gd name="connsiteX36-43923" fmla="*/ 1314512 w 2264509"/>
                <a:gd name="connsiteY36-43924" fmla="*/ 6345824 h 7217346"/>
                <a:gd name="connsiteX37-43925" fmla="*/ 1387677 w 2264509"/>
                <a:gd name="connsiteY37-43926" fmla="*/ 6525837 h 7217346"/>
                <a:gd name="connsiteX38-43927" fmla="*/ 1336897 w 2264509"/>
                <a:gd name="connsiteY38-43928" fmla="*/ 6727274 h 7217346"/>
                <a:gd name="connsiteX39-43929" fmla="*/ 1355075 w 2264509"/>
                <a:gd name="connsiteY39-43930" fmla="*/ 6813600 h 7217346"/>
                <a:gd name="connsiteX40-43931" fmla="*/ 1364871 w 2264509"/>
                <a:gd name="connsiteY40-43932" fmla="*/ 7006384 h 7217346"/>
                <a:gd name="connsiteX41-43933" fmla="*/ 1811645 w 2264509"/>
                <a:gd name="connsiteY41-43934" fmla="*/ 7174679 h 7217346"/>
                <a:gd name="connsiteX42-43935" fmla="*/ 2240298 w 2264509"/>
                <a:gd name="connsiteY42-43936" fmla="*/ 7184685 h 7217346"/>
                <a:gd name="connsiteX43-43937" fmla="*/ 2223142 w 2264509"/>
                <a:gd name="connsiteY43-43938" fmla="*/ 7032346 h 7217346"/>
                <a:gd name="connsiteX44-43939" fmla="*/ 1738539 w 2264509"/>
                <a:gd name="connsiteY44-43940" fmla="*/ 6666009 h 7217346"/>
                <a:gd name="connsiteX45-43941" fmla="*/ 1759422 w 2264509"/>
                <a:gd name="connsiteY45-43942" fmla="*/ 6535632 h 7217346"/>
                <a:gd name="connsiteX46-43943" fmla="*/ 1719909 w 2264509"/>
                <a:gd name="connsiteY46-43944" fmla="*/ 6436627 h 7217346"/>
                <a:gd name="connsiteX47-43945" fmla="*/ 1708642 w 2264509"/>
                <a:gd name="connsiteY47-43946" fmla="*/ 6235730 h 7217346"/>
                <a:gd name="connsiteX48-43947" fmla="*/ 1730306 w 2264509"/>
                <a:gd name="connsiteY48-43948" fmla="*/ 5965274 h 7217346"/>
                <a:gd name="connsiteX49-43949" fmla="*/ 1778923 w 2264509"/>
                <a:gd name="connsiteY49-43950" fmla="*/ 5497769 h 7217346"/>
                <a:gd name="connsiteX50-43951" fmla="*/ 1790341 w 2264509"/>
                <a:gd name="connsiteY50-43952" fmla="*/ 5349364 h 7217346"/>
                <a:gd name="connsiteX51-43953" fmla="*/ 1848903 w 2264509"/>
                <a:gd name="connsiteY51-43954" fmla="*/ 5302881 h 7217346"/>
                <a:gd name="connsiteX52-43955" fmla="*/ 1935499 w 2264509"/>
                <a:gd name="connsiteY52-43956" fmla="*/ 5083205 h 7217346"/>
                <a:gd name="connsiteX53-43957" fmla="*/ 1960649 w 2264509"/>
                <a:gd name="connsiteY53-43958" fmla="*/ 4791056 h 7217346"/>
                <a:gd name="connsiteX54-43959" fmla="*/ 1951665 w 2264509"/>
                <a:gd name="connsiteY54-43960" fmla="*/ 4334336 h 7217346"/>
                <a:gd name="connsiteX55-43961" fmla="*/ 1932344 w 2264509"/>
                <a:gd name="connsiteY55-43962" fmla="*/ 3888133 h 7217346"/>
                <a:gd name="connsiteX56-43963" fmla="*/ 2114094 w 2264509"/>
                <a:gd name="connsiteY56-43964" fmla="*/ 3794489 h 7217346"/>
                <a:gd name="connsiteX57-43965" fmla="*/ 1762492 w 2264509"/>
                <a:gd name="connsiteY57-43966" fmla="*/ 2682768 h 7217346"/>
                <a:gd name="connsiteX58-43967" fmla="*/ 2171636 w 2264509"/>
                <a:gd name="connsiteY58-43968" fmla="*/ 2450629 h 7217346"/>
                <a:gd name="connsiteX59-43969" fmla="*/ 2032492 w 2264509"/>
                <a:gd name="connsiteY59-43970" fmla="*/ 1850474 h 7217346"/>
                <a:gd name="connsiteX60-43971" fmla="*/ 1987751 w 2264509"/>
                <a:gd name="connsiteY60-43972" fmla="*/ 1662589 h 7217346"/>
                <a:gd name="connsiteX61-43973" fmla="*/ 1973329 w 2264509"/>
                <a:gd name="connsiteY61-43974" fmla="*/ 1418094 h 7217346"/>
                <a:gd name="connsiteX62-43975" fmla="*/ 1925704 w 2264509"/>
                <a:gd name="connsiteY62-43976" fmla="*/ 1287898 h 7217346"/>
                <a:gd name="connsiteX63-43977" fmla="*/ 1458979 w 2264509"/>
                <a:gd name="connsiteY63-43978" fmla="*/ 1120535 h 7217346"/>
                <a:gd name="connsiteX64-43979" fmla="*/ 1360513 w 2264509"/>
                <a:gd name="connsiteY64-43980" fmla="*/ 1005635 h 7217346"/>
                <a:gd name="connsiteX65-43981" fmla="*/ 1416522 w 2264509"/>
                <a:gd name="connsiteY65-43982" fmla="*/ 807081 h 7217346"/>
                <a:gd name="connsiteX66-43983" fmla="*/ 1484699 w 2264509"/>
                <a:gd name="connsiteY66-43984" fmla="*/ 608469 h 7217346"/>
                <a:gd name="connsiteX67-43985" fmla="*/ 1496208 w 2264509"/>
                <a:gd name="connsiteY67-43986" fmla="*/ 366317 h 7217346"/>
                <a:gd name="connsiteX68-43987" fmla="*/ 1413968 w 2264509"/>
                <a:gd name="connsiteY68-43988" fmla="*/ 146640 h 7217346"/>
                <a:gd name="connsiteX69-43989" fmla="*/ 1100515 w 2264509"/>
                <a:gd name="connsiteY69-43990" fmla="*/ 551 h 7217346"/>
                <a:gd name="connsiteX0-43991" fmla="*/ 1100515 w 2264509"/>
                <a:gd name="connsiteY0-43992" fmla="*/ 551 h 7217346"/>
                <a:gd name="connsiteX1-43993" fmla="*/ 849378 w 2264509"/>
                <a:gd name="connsiteY1-43994" fmla="*/ 118937 h 7217346"/>
                <a:gd name="connsiteX2-43995" fmla="*/ 751515 w 2264509"/>
                <a:gd name="connsiteY2-43996" fmla="*/ 285490 h 7217346"/>
                <a:gd name="connsiteX3-43997" fmla="*/ 756141 w 2264509"/>
                <a:gd name="connsiteY3-43998" fmla="*/ 566071 h 7217346"/>
                <a:gd name="connsiteX4-43999" fmla="*/ 895260 w 2264509"/>
                <a:gd name="connsiteY4-44000" fmla="*/ 882679 h 7217346"/>
                <a:gd name="connsiteX5-44001" fmla="*/ 785588 w 2264509"/>
                <a:gd name="connsiteY5-44002" fmla="*/ 1025825 h 7217346"/>
                <a:gd name="connsiteX6-44003" fmla="*/ 152912 w 2264509"/>
                <a:gd name="connsiteY6-44004" fmla="*/ 1252683 h 7217346"/>
                <a:gd name="connsiteX7-44005" fmla="*/ 8160 w 2264509"/>
                <a:gd name="connsiteY7-44006" fmla="*/ 2283394 h 7217346"/>
                <a:gd name="connsiteX8-44007" fmla="*/ 416233 w 2264509"/>
                <a:gd name="connsiteY8-44008" fmla="*/ 2735641 h 7217346"/>
                <a:gd name="connsiteX9-44009" fmla="*/ 293173 w 2264509"/>
                <a:gd name="connsiteY9-44010" fmla="*/ 3799944 h 7217346"/>
                <a:gd name="connsiteX10-44011" fmla="*/ 428536 w 2264509"/>
                <a:gd name="connsiteY10-44012" fmla="*/ 3969982 h 7217346"/>
                <a:gd name="connsiteX11-44013" fmla="*/ 486017 w 2264509"/>
                <a:gd name="connsiteY11-44014" fmla="*/ 4215017 h 7217346"/>
                <a:gd name="connsiteX12-44015" fmla="*/ 547224 w 2264509"/>
                <a:gd name="connsiteY12-44016" fmla="*/ 4615099 h 7217346"/>
                <a:gd name="connsiteX13-44017" fmla="*/ 555878 w 2264509"/>
                <a:gd name="connsiteY13-44018" fmla="*/ 4779518 h 7217346"/>
                <a:gd name="connsiteX14-44019" fmla="*/ 541964 w 2264509"/>
                <a:gd name="connsiteY14-44020" fmla="*/ 4966441 h 7217346"/>
                <a:gd name="connsiteX15-44021" fmla="*/ 510234 w 2264509"/>
                <a:gd name="connsiteY15-44022" fmla="*/ 5112051 h 7217346"/>
                <a:gd name="connsiteX16-44023" fmla="*/ 434305 w 2264509"/>
                <a:gd name="connsiteY16-44024" fmla="*/ 6139609 h 7217346"/>
                <a:gd name="connsiteX17-44025" fmla="*/ 399690 w 2264509"/>
                <a:gd name="connsiteY17-44026" fmla="*/ 6589898 h 7217346"/>
                <a:gd name="connsiteX18-44027" fmla="*/ 471534 w 2264509"/>
                <a:gd name="connsiteY18-44028" fmla="*/ 6812999 h 7217346"/>
                <a:gd name="connsiteX19-44029" fmla="*/ 409205 w 2264509"/>
                <a:gd name="connsiteY19-44030" fmla="*/ 6995629 h 7217346"/>
                <a:gd name="connsiteX20-44031" fmla="*/ 712039 w 2264509"/>
                <a:gd name="connsiteY20-44032" fmla="*/ 7208607 h 7217346"/>
                <a:gd name="connsiteX21-44033" fmla="*/ 1018766 w 2264509"/>
                <a:gd name="connsiteY21-44034" fmla="*/ 7101007 h 7217346"/>
                <a:gd name="connsiteX22-44035" fmla="*/ 760721 w 2264509"/>
                <a:gd name="connsiteY22-44036" fmla="*/ 6842580 h 7217346"/>
                <a:gd name="connsiteX23-44037" fmla="*/ 804368 w 2264509"/>
                <a:gd name="connsiteY23-44038" fmla="*/ 6565349 h 7217346"/>
                <a:gd name="connsiteX24-44039" fmla="*/ 790216 w 2264509"/>
                <a:gd name="connsiteY24-44040" fmla="*/ 6235730 h 7217346"/>
                <a:gd name="connsiteX25-44041" fmla="*/ 907792 w 2264509"/>
                <a:gd name="connsiteY25-44042" fmla="*/ 5474692 h 7217346"/>
                <a:gd name="connsiteX26-44043" fmla="*/ 957309 w 2264509"/>
                <a:gd name="connsiteY26-44044" fmla="*/ 5365800 h 7217346"/>
                <a:gd name="connsiteX27-44045" fmla="*/ 949796 w 2264509"/>
                <a:gd name="connsiteY27-44046" fmla="*/ 5294498 h 7217346"/>
                <a:gd name="connsiteX28-44047" fmla="*/ 1022842 w 2264509"/>
                <a:gd name="connsiteY28-44048" fmla="*/ 5197505 h 7217346"/>
                <a:gd name="connsiteX29-44049" fmla="*/ 1024856 w 2264509"/>
                <a:gd name="connsiteY29-44050" fmla="*/ 5054630 h 7217346"/>
                <a:gd name="connsiteX30-44051" fmla="*/ 1250022 w 2264509"/>
                <a:gd name="connsiteY30-44052" fmla="*/ 4234537 h 7217346"/>
                <a:gd name="connsiteX31-44053" fmla="*/ 1388027 w 2264509"/>
                <a:gd name="connsiteY31-44054" fmla="*/ 4644157 h 7217346"/>
                <a:gd name="connsiteX32-44055" fmla="*/ 1392304 w 2264509"/>
                <a:gd name="connsiteY32-44056" fmla="*/ 4865602 h 7217346"/>
                <a:gd name="connsiteX33-44057" fmla="*/ 1361716 w 2264509"/>
                <a:gd name="connsiteY33-44058" fmla="*/ 4959440 h 7217346"/>
                <a:gd name="connsiteX34-44059" fmla="*/ 1405585 w 2264509"/>
                <a:gd name="connsiteY34-44060" fmla="*/ 5098769 h 7217346"/>
                <a:gd name="connsiteX35-44061" fmla="*/ 1313490 w 2264509"/>
                <a:gd name="connsiteY35-44062" fmla="*/ 5539804 h 7217346"/>
                <a:gd name="connsiteX36-44063" fmla="*/ 1314512 w 2264509"/>
                <a:gd name="connsiteY36-44064" fmla="*/ 6345824 h 7217346"/>
                <a:gd name="connsiteX37-44065" fmla="*/ 1387677 w 2264509"/>
                <a:gd name="connsiteY37-44066" fmla="*/ 6525837 h 7217346"/>
                <a:gd name="connsiteX38-44067" fmla="*/ 1336897 w 2264509"/>
                <a:gd name="connsiteY38-44068" fmla="*/ 6727274 h 7217346"/>
                <a:gd name="connsiteX39-44069" fmla="*/ 1355075 w 2264509"/>
                <a:gd name="connsiteY39-44070" fmla="*/ 6813600 h 7217346"/>
                <a:gd name="connsiteX40-44071" fmla="*/ 1364871 w 2264509"/>
                <a:gd name="connsiteY40-44072" fmla="*/ 7006384 h 7217346"/>
                <a:gd name="connsiteX41-44073" fmla="*/ 1811645 w 2264509"/>
                <a:gd name="connsiteY41-44074" fmla="*/ 7174679 h 7217346"/>
                <a:gd name="connsiteX42-44075" fmla="*/ 2240298 w 2264509"/>
                <a:gd name="connsiteY42-44076" fmla="*/ 7184685 h 7217346"/>
                <a:gd name="connsiteX43-44077" fmla="*/ 2223142 w 2264509"/>
                <a:gd name="connsiteY43-44078" fmla="*/ 7032346 h 7217346"/>
                <a:gd name="connsiteX44-44079" fmla="*/ 1738539 w 2264509"/>
                <a:gd name="connsiteY44-44080" fmla="*/ 6666009 h 7217346"/>
                <a:gd name="connsiteX45-44081" fmla="*/ 1759422 w 2264509"/>
                <a:gd name="connsiteY45-44082" fmla="*/ 6535632 h 7217346"/>
                <a:gd name="connsiteX46-44083" fmla="*/ 1719909 w 2264509"/>
                <a:gd name="connsiteY46-44084" fmla="*/ 6436627 h 7217346"/>
                <a:gd name="connsiteX47-44085" fmla="*/ 1708642 w 2264509"/>
                <a:gd name="connsiteY47-44086" fmla="*/ 6235730 h 7217346"/>
                <a:gd name="connsiteX48-44087" fmla="*/ 1730306 w 2264509"/>
                <a:gd name="connsiteY48-44088" fmla="*/ 5965274 h 7217346"/>
                <a:gd name="connsiteX49-44089" fmla="*/ 1778923 w 2264509"/>
                <a:gd name="connsiteY49-44090" fmla="*/ 5497769 h 7217346"/>
                <a:gd name="connsiteX50-44091" fmla="*/ 1790341 w 2264509"/>
                <a:gd name="connsiteY50-44092" fmla="*/ 5349364 h 7217346"/>
                <a:gd name="connsiteX51-44093" fmla="*/ 1848903 w 2264509"/>
                <a:gd name="connsiteY51-44094" fmla="*/ 5302881 h 7217346"/>
                <a:gd name="connsiteX52-44095" fmla="*/ 1935499 w 2264509"/>
                <a:gd name="connsiteY52-44096" fmla="*/ 5083205 h 7217346"/>
                <a:gd name="connsiteX53-44097" fmla="*/ 1960649 w 2264509"/>
                <a:gd name="connsiteY53-44098" fmla="*/ 4791056 h 7217346"/>
                <a:gd name="connsiteX54-44099" fmla="*/ 1951665 w 2264509"/>
                <a:gd name="connsiteY54-44100" fmla="*/ 4334336 h 7217346"/>
                <a:gd name="connsiteX55-44101" fmla="*/ 1932344 w 2264509"/>
                <a:gd name="connsiteY55-44102" fmla="*/ 3888133 h 7217346"/>
                <a:gd name="connsiteX56-44103" fmla="*/ 2114094 w 2264509"/>
                <a:gd name="connsiteY56-44104" fmla="*/ 3794489 h 7217346"/>
                <a:gd name="connsiteX57-44105" fmla="*/ 1762492 w 2264509"/>
                <a:gd name="connsiteY57-44106" fmla="*/ 2682768 h 7217346"/>
                <a:gd name="connsiteX58-44107" fmla="*/ 2171636 w 2264509"/>
                <a:gd name="connsiteY58-44108" fmla="*/ 2450629 h 7217346"/>
                <a:gd name="connsiteX59-44109" fmla="*/ 2032492 w 2264509"/>
                <a:gd name="connsiteY59-44110" fmla="*/ 1850474 h 7217346"/>
                <a:gd name="connsiteX60-44111" fmla="*/ 1987751 w 2264509"/>
                <a:gd name="connsiteY60-44112" fmla="*/ 1662589 h 7217346"/>
                <a:gd name="connsiteX61-44113" fmla="*/ 1973329 w 2264509"/>
                <a:gd name="connsiteY61-44114" fmla="*/ 1418094 h 7217346"/>
                <a:gd name="connsiteX62-44115" fmla="*/ 1925704 w 2264509"/>
                <a:gd name="connsiteY62-44116" fmla="*/ 1287898 h 7217346"/>
                <a:gd name="connsiteX63-44117" fmla="*/ 1458979 w 2264509"/>
                <a:gd name="connsiteY63-44118" fmla="*/ 1120535 h 7217346"/>
                <a:gd name="connsiteX64-44119" fmla="*/ 1360513 w 2264509"/>
                <a:gd name="connsiteY64-44120" fmla="*/ 1005635 h 7217346"/>
                <a:gd name="connsiteX65-44121" fmla="*/ 1416522 w 2264509"/>
                <a:gd name="connsiteY65-44122" fmla="*/ 807081 h 7217346"/>
                <a:gd name="connsiteX66-44123" fmla="*/ 1484699 w 2264509"/>
                <a:gd name="connsiteY66-44124" fmla="*/ 608469 h 7217346"/>
                <a:gd name="connsiteX67-44125" fmla="*/ 1496208 w 2264509"/>
                <a:gd name="connsiteY67-44126" fmla="*/ 366317 h 7217346"/>
                <a:gd name="connsiteX68-44127" fmla="*/ 1413968 w 2264509"/>
                <a:gd name="connsiteY68-44128" fmla="*/ 146640 h 7217346"/>
                <a:gd name="connsiteX69-44129" fmla="*/ 1100515 w 2264509"/>
                <a:gd name="connsiteY69-44130" fmla="*/ 551 h 7217346"/>
                <a:gd name="connsiteX0-44131" fmla="*/ 1100515 w 2264509"/>
                <a:gd name="connsiteY0-44132" fmla="*/ 551 h 7217346"/>
                <a:gd name="connsiteX1-44133" fmla="*/ 849378 w 2264509"/>
                <a:gd name="connsiteY1-44134" fmla="*/ 118937 h 7217346"/>
                <a:gd name="connsiteX2-44135" fmla="*/ 751515 w 2264509"/>
                <a:gd name="connsiteY2-44136" fmla="*/ 285490 h 7217346"/>
                <a:gd name="connsiteX3-44137" fmla="*/ 756141 w 2264509"/>
                <a:gd name="connsiteY3-44138" fmla="*/ 566071 h 7217346"/>
                <a:gd name="connsiteX4-44139" fmla="*/ 895260 w 2264509"/>
                <a:gd name="connsiteY4-44140" fmla="*/ 882679 h 7217346"/>
                <a:gd name="connsiteX5-44141" fmla="*/ 785588 w 2264509"/>
                <a:gd name="connsiteY5-44142" fmla="*/ 1025825 h 7217346"/>
                <a:gd name="connsiteX6-44143" fmla="*/ 152912 w 2264509"/>
                <a:gd name="connsiteY6-44144" fmla="*/ 1252683 h 7217346"/>
                <a:gd name="connsiteX7-44145" fmla="*/ 8160 w 2264509"/>
                <a:gd name="connsiteY7-44146" fmla="*/ 2283394 h 7217346"/>
                <a:gd name="connsiteX8-44147" fmla="*/ 416233 w 2264509"/>
                <a:gd name="connsiteY8-44148" fmla="*/ 2735641 h 7217346"/>
                <a:gd name="connsiteX9-44149" fmla="*/ 293173 w 2264509"/>
                <a:gd name="connsiteY9-44150" fmla="*/ 3799944 h 7217346"/>
                <a:gd name="connsiteX10-44151" fmla="*/ 428536 w 2264509"/>
                <a:gd name="connsiteY10-44152" fmla="*/ 3969982 h 7217346"/>
                <a:gd name="connsiteX11-44153" fmla="*/ 486017 w 2264509"/>
                <a:gd name="connsiteY11-44154" fmla="*/ 4215017 h 7217346"/>
                <a:gd name="connsiteX12-44155" fmla="*/ 547224 w 2264509"/>
                <a:gd name="connsiteY12-44156" fmla="*/ 4615099 h 7217346"/>
                <a:gd name="connsiteX13-44157" fmla="*/ 555878 w 2264509"/>
                <a:gd name="connsiteY13-44158" fmla="*/ 4779518 h 7217346"/>
                <a:gd name="connsiteX14-44159" fmla="*/ 541964 w 2264509"/>
                <a:gd name="connsiteY14-44160" fmla="*/ 4966441 h 7217346"/>
                <a:gd name="connsiteX15-44161" fmla="*/ 510234 w 2264509"/>
                <a:gd name="connsiteY15-44162" fmla="*/ 5112051 h 7217346"/>
                <a:gd name="connsiteX16-44163" fmla="*/ 434305 w 2264509"/>
                <a:gd name="connsiteY16-44164" fmla="*/ 6139609 h 7217346"/>
                <a:gd name="connsiteX17-44165" fmla="*/ 399690 w 2264509"/>
                <a:gd name="connsiteY17-44166" fmla="*/ 6589898 h 7217346"/>
                <a:gd name="connsiteX18-44167" fmla="*/ 471534 w 2264509"/>
                <a:gd name="connsiteY18-44168" fmla="*/ 6812999 h 7217346"/>
                <a:gd name="connsiteX19-44169" fmla="*/ 409205 w 2264509"/>
                <a:gd name="connsiteY19-44170" fmla="*/ 6995629 h 7217346"/>
                <a:gd name="connsiteX20-44171" fmla="*/ 712039 w 2264509"/>
                <a:gd name="connsiteY20-44172" fmla="*/ 7208607 h 7217346"/>
                <a:gd name="connsiteX21-44173" fmla="*/ 1018766 w 2264509"/>
                <a:gd name="connsiteY21-44174" fmla="*/ 7101007 h 7217346"/>
                <a:gd name="connsiteX22-44175" fmla="*/ 760721 w 2264509"/>
                <a:gd name="connsiteY22-44176" fmla="*/ 6842580 h 7217346"/>
                <a:gd name="connsiteX23-44177" fmla="*/ 804368 w 2264509"/>
                <a:gd name="connsiteY23-44178" fmla="*/ 6565349 h 7217346"/>
                <a:gd name="connsiteX24-44179" fmla="*/ 790216 w 2264509"/>
                <a:gd name="connsiteY24-44180" fmla="*/ 6235730 h 7217346"/>
                <a:gd name="connsiteX25-44181" fmla="*/ 907792 w 2264509"/>
                <a:gd name="connsiteY25-44182" fmla="*/ 5474692 h 7217346"/>
                <a:gd name="connsiteX26-44183" fmla="*/ 957309 w 2264509"/>
                <a:gd name="connsiteY26-44184" fmla="*/ 5365800 h 7217346"/>
                <a:gd name="connsiteX27-44185" fmla="*/ 949796 w 2264509"/>
                <a:gd name="connsiteY27-44186" fmla="*/ 5294498 h 7217346"/>
                <a:gd name="connsiteX28-44187" fmla="*/ 1022842 w 2264509"/>
                <a:gd name="connsiteY28-44188" fmla="*/ 5197505 h 7217346"/>
                <a:gd name="connsiteX29-44189" fmla="*/ 1024856 w 2264509"/>
                <a:gd name="connsiteY29-44190" fmla="*/ 5054630 h 7217346"/>
                <a:gd name="connsiteX30-44191" fmla="*/ 1250022 w 2264509"/>
                <a:gd name="connsiteY30-44192" fmla="*/ 4234537 h 7217346"/>
                <a:gd name="connsiteX31-44193" fmla="*/ 1388027 w 2264509"/>
                <a:gd name="connsiteY31-44194" fmla="*/ 4644157 h 7217346"/>
                <a:gd name="connsiteX32-44195" fmla="*/ 1392304 w 2264509"/>
                <a:gd name="connsiteY32-44196" fmla="*/ 4865602 h 7217346"/>
                <a:gd name="connsiteX33-44197" fmla="*/ 1361716 w 2264509"/>
                <a:gd name="connsiteY33-44198" fmla="*/ 4959440 h 7217346"/>
                <a:gd name="connsiteX34-44199" fmla="*/ 1405585 w 2264509"/>
                <a:gd name="connsiteY34-44200" fmla="*/ 5098769 h 7217346"/>
                <a:gd name="connsiteX35-44201" fmla="*/ 1313490 w 2264509"/>
                <a:gd name="connsiteY35-44202" fmla="*/ 5539804 h 7217346"/>
                <a:gd name="connsiteX36-44203" fmla="*/ 1314512 w 2264509"/>
                <a:gd name="connsiteY36-44204" fmla="*/ 6345824 h 7217346"/>
                <a:gd name="connsiteX37-44205" fmla="*/ 1387677 w 2264509"/>
                <a:gd name="connsiteY37-44206" fmla="*/ 6525837 h 7217346"/>
                <a:gd name="connsiteX38-44207" fmla="*/ 1336897 w 2264509"/>
                <a:gd name="connsiteY38-44208" fmla="*/ 6727274 h 7217346"/>
                <a:gd name="connsiteX39-44209" fmla="*/ 1355075 w 2264509"/>
                <a:gd name="connsiteY39-44210" fmla="*/ 6813600 h 7217346"/>
                <a:gd name="connsiteX40-44211" fmla="*/ 1364871 w 2264509"/>
                <a:gd name="connsiteY40-44212" fmla="*/ 7006384 h 7217346"/>
                <a:gd name="connsiteX41-44213" fmla="*/ 1811645 w 2264509"/>
                <a:gd name="connsiteY41-44214" fmla="*/ 7174679 h 7217346"/>
                <a:gd name="connsiteX42-44215" fmla="*/ 2240298 w 2264509"/>
                <a:gd name="connsiteY42-44216" fmla="*/ 7184685 h 7217346"/>
                <a:gd name="connsiteX43-44217" fmla="*/ 2223142 w 2264509"/>
                <a:gd name="connsiteY43-44218" fmla="*/ 7032346 h 7217346"/>
                <a:gd name="connsiteX44-44219" fmla="*/ 1738539 w 2264509"/>
                <a:gd name="connsiteY44-44220" fmla="*/ 6666009 h 7217346"/>
                <a:gd name="connsiteX45-44221" fmla="*/ 1759422 w 2264509"/>
                <a:gd name="connsiteY45-44222" fmla="*/ 6535632 h 7217346"/>
                <a:gd name="connsiteX46-44223" fmla="*/ 1719909 w 2264509"/>
                <a:gd name="connsiteY46-44224" fmla="*/ 6436627 h 7217346"/>
                <a:gd name="connsiteX47-44225" fmla="*/ 1708642 w 2264509"/>
                <a:gd name="connsiteY47-44226" fmla="*/ 6235730 h 7217346"/>
                <a:gd name="connsiteX48-44227" fmla="*/ 1730306 w 2264509"/>
                <a:gd name="connsiteY48-44228" fmla="*/ 5965274 h 7217346"/>
                <a:gd name="connsiteX49-44229" fmla="*/ 1778923 w 2264509"/>
                <a:gd name="connsiteY49-44230" fmla="*/ 5497769 h 7217346"/>
                <a:gd name="connsiteX50-44231" fmla="*/ 1790341 w 2264509"/>
                <a:gd name="connsiteY50-44232" fmla="*/ 5349364 h 7217346"/>
                <a:gd name="connsiteX51-44233" fmla="*/ 1848903 w 2264509"/>
                <a:gd name="connsiteY51-44234" fmla="*/ 5302881 h 7217346"/>
                <a:gd name="connsiteX52-44235" fmla="*/ 1935499 w 2264509"/>
                <a:gd name="connsiteY52-44236" fmla="*/ 5083205 h 7217346"/>
                <a:gd name="connsiteX53-44237" fmla="*/ 1960649 w 2264509"/>
                <a:gd name="connsiteY53-44238" fmla="*/ 4791056 h 7217346"/>
                <a:gd name="connsiteX54-44239" fmla="*/ 1951665 w 2264509"/>
                <a:gd name="connsiteY54-44240" fmla="*/ 4334336 h 7217346"/>
                <a:gd name="connsiteX55-44241" fmla="*/ 1932344 w 2264509"/>
                <a:gd name="connsiteY55-44242" fmla="*/ 3888133 h 7217346"/>
                <a:gd name="connsiteX56-44243" fmla="*/ 2114094 w 2264509"/>
                <a:gd name="connsiteY56-44244" fmla="*/ 3794489 h 7217346"/>
                <a:gd name="connsiteX57-44245" fmla="*/ 1762492 w 2264509"/>
                <a:gd name="connsiteY57-44246" fmla="*/ 2682768 h 7217346"/>
                <a:gd name="connsiteX58-44247" fmla="*/ 2171636 w 2264509"/>
                <a:gd name="connsiteY58-44248" fmla="*/ 2450629 h 7217346"/>
                <a:gd name="connsiteX59-44249" fmla="*/ 2032492 w 2264509"/>
                <a:gd name="connsiteY59-44250" fmla="*/ 1850474 h 7217346"/>
                <a:gd name="connsiteX60-44251" fmla="*/ 1987751 w 2264509"/>
                <a:gd name="connsiteY60-44252" fmla="*/ 1662589 h 7217346"/>
                <a:gd name="connsiteX61-44253" fmla="*/ 1973329 w 2264509"/>
                <a:gd name="connsiteY61-44254" fmla="*/ 1418094 h 7217346"/>
                <a:gd name="connsiteX62-44255" fmla="*/ 1925704 w 2264509"/>
                <a:gd name="connsiteY62-44256" fmla="*/ 1287898 h 7217346"/>
                <a:gd name="connsiteX63-44257" fmla="*/ 1458979 w 2264509"/>
                <a:gd name="connsiteY63-44258" fmla="*/ 1120535 h 7217346"/>
                <a:gd name="connsiteX64-44259" fmla="*/ 1360513 w 2264509"/>
                <a:gd name="connsiteY64-44260" fmla="*/ 1005635 h 7217346"/>
                <a:gd name="connsiteX65-44261" fmla="*/ 1416522 w 2264509"/>
                <a:gd name="connsiteY65-44262" fmla="*/ 807081 h 7217346"/>
                <a:gd name="connsiteX66-44263" fmla="*/ 1484699 w 2264509"/>
                <a:gd name="connsiteY66-44264" fmla="*/ 608469 h 7217346"/>
                <a:gd name="connsiteX67-44265" fmla="*/ 1496208 w 2264509"/>
                <a:gd name="connsiteY67-44266" fmla="*/ 366317 h 7217346"/>
                <a:gd name="connsiteX68-44267" fmla="*/ 1413968 w 2264509"/>
                <a:gd name="connsiteY68-44268" fmla="*/ 146640 h 7217346"/>
                <a:gd name="connsiteX69-44269" fmla="*/ 1100515 w 2264509"/>
                <a:gd name="connsiteY69-44270" fmla="*/ 551 h 7217346"/>
                <a:gd name="connsiteX0-44271" fmla="*/ 1100515 w 2264509"/>
                <a:gd name="connsiteY0-44272" fmla="*/ 551 h 7217346"/>
                <a:gd name="connsiteX1-44273" fmla="*/ 849378 w 2264509"/>
                <a:gd name="connsiteY1-44274" fmla="*/ 118937 h 7217346"/>
                <a:gd name="connsiteX2-44275" fmla="*/ 751515 w 2264509"/>
                <a:gd name="connsiteY2-44276" fmla="*/ 285490 h 7217346"/>
                <a:gd name="connsiteX3-44277" fmla="*/ 756141 w 2264509"/>
                <a:gd name="connsiteY3-44278" fmla="*/ 566071 h 7217346"/>
                <a:gd name="connsiteX4-44279" fmla="*/ 895260 w 2264509"/>
                <a:gd name="connsiteY4-44280" fmla="*/ 882679 h 7217346"/>
                <a:gd name="connsiteX5-44281" fmla="*/ 785588 w 2264509"/>
                <a:gd name="connsiteY5-44282" fmla="*/ 1025825 h 7217346"/>
                <a:gd name="connsiteX6-44283" fmla="*/ 152912 w 2264509"/>
                <a:gd name="connsiteY6-44284" fmla="*/ 1252683 h 7217346"/>
                <a:gd name="connsiteX7-44285" fmla="*/ 8160 w 2264509"/>
                <a:gd name="connsiteY7-44286" fmla="*/ 2283394 h 7217346"/>
                <a:gd name="connsiteX8-44287" fmla="*/ 416233 w 2264509"/>
                <a:gd name="connsiteY8-44288" fmla="*/ 2735641 h 7217346"/>
                <a:gd name="connsiteX9-44289" fmla="*/ 293173 w 2264509"/>
                <a:gd name="connsiteY9-44290" fmla="*/ 3799944 h 7217346"/>
                <a:gd name="connsiteX10-44291" fmla="*/ 428536 w 2264509"/>
                <a:gd name="connsiteY10-44292" fmla="*/ 3969982 h 7217346"/>
                <a:gd name="connsiteX11-44293" fmla="*/ 486017 w 2264509"/>
                <a:gd name="connsiteY11-44294" fmla="*/ 4215017 h 7217346"/>
                <a:gd name="connsiteX12-44295" fmla="*/ 547224 w 2264509"/>
                <a:gd name="connsiteY12-44296" fmla="*/ 4615099 h 7217346"/>
                <a:gd name="connsiteX13-44297" fmla="*/ 555878 w 2264509"/>
                <a:gd name="connsiteY13-44298" fmla="*/ 4779518 h 7217346"/>
                <a:gd name="connsiteX14-44299" fmla="*/ 541964 w 2264509"/>
                <a:gd name="connsiteY14-44300" fmla="*/ 4966441 h 7217346"/>
                <a:gd name="connsiteX15-44301" fmla="*/ 510234 w 2264509"/>
                <a:gd name="connsiteY15-44302" fmla="*/ 5112051 h 7217346"/>
                <a:gd name="connsiteX16-44303" fmla="*/ 434305 w 2264509"/>
                <a:gd name="connsiteY16-44304" fmla="*/ 6139609 h 7217346"/>
                <a:gd name="connsiteX17-44305" fmla="*/ 399690 w 2264509"/>
                <a:gd name="connsiteY17-44306" fmla="*/ 6589898 h 7217346"/>
                <a:gd name="connsiteX18-44307" fmla="*/ 471534 w 2264509"/>
                <a:gd name="connsiteY18-44308" fmla="*/ 6812999 h 7217346"/>
                <a:gd name="connsiteX19-44309" fmla="*/ 409205 w 2264509"/>
                <a:gd name="connsiteY19-44310" fmla="*/ 6995629 h 7217346"/>
                <a:gd name="connsiteX20-44311" fmla="*/ 712039 w 2264509"/>
                <a:gd name="connsiteY20-44312" fmla="*/ 7208607 h 7217346"/>
                <a:gd name="connsiteX21-44313" fmla="*/ 1018766 w 2264509"/>
                <a:gd name="connsiteY21-44314" fmla="*/ 7101007 h 7217346"/>
                <a:gd name="connsiteX22-44315" fmla="*/ 760721 w 2264509"/>
                <a:gd name="connsiteY22-44316" fmla="*/ 6842580 h 7217346"/>
                <a:gd name="connsiteX23-44317" fmla="*/ 804368 w 2264509"/>
                <a:gd name="connsiteY23-44318" fmla="*/ 6565349 h 7217346"/>
                <a:gd name="connsiteX24-44319" fmla="*/ 790216 w 2264509"/>
                <a:gd name="connsiteY24-44320" fmla="*/ 6235730 h 7217346"/>
                <a:gd name="connsiteX25-44321" fmla="*/ 907792 w 2264509"/>
                <a:gd name="connsiteY25-44322" fmla="*/ 5474692 h 7217346"/>
                <a:gd name="connsiteX26-44323" fmla="*/ 957309 w 2264509"/>
                <a:gd name="connsiteY26-44324" fmla="*/ 5365800 h 7217346"/>
                <a:gd name="connsiteX27-44325" fmla="*/ 949796 w 2264509"/>
                <a:gd name="connsiteY27-44326" fmla="*/ 5294498 h 7217346"/>
                <a:gd name="connsiteX28-44327" fmla="*/ 1022842 w 2264509"/>
                <a:gd name="connsiteY28-44328" fmla="*/ 5197505 h 7217346"/>
                <a:gd name="connsiteX29-44329" fmla="*/ 1024856 w 2264509"/>
                <a:gd name="connsiteY29-44330" fmla="*/ 5054630 h 7217346"/>
                <a:gd name="connsiteX30-44331" fmla="*/ 1250022 w 2264509"/>
                <a:gd name="connsiteY30-44332" fmla="*/ 4234537 h 7217346"/>
                <a:gd name="connsiteX31-44333" fmla="*/ 1388027 w 2264509"/>
                <a:gd name="connsiteY31-44334" fmla="*/ 4644157 h 7217346"/>
                <a:gd name="connsiteX32-44335" fmla="*/ 1392304 w 2264509"/>
                <a:gd name="connsiteY32-44336" fmla="*/ 4865602 h 7217346"/>
                <a:gd name="connsiteX33-44337" fmla="*/ 1361716 w 2264509"/>
                <a:gd name="connsiteY33-44338" fmla="*/ 4959440 h 7217346"/>
                <a:gd name="connsiteX34-44339" fmla="*/ 1405585 w 2264509"/>
                <a:gd name="connsiteY34-44340" fmla="*/ 5098769 h 7217346"/>
                <a:gd name="connsiteX35-44341" fmla="*/ 1313490 w 2264509"/>
                <a:gd name="connsiteY35-44342" fmla="*/ 5539804 h 7217346"/>
                <a:gd name="connsiteX36-44343" fmla="*/ 1314512 w 2264509"/>
                <a:gd name="connsiteY36-44344" fmla="*/ 6345824 h 7217346"/>
                <a:gd name="connsiteX37-44345" fmla="*/ 1387677 w 2264509"/>
                <a:gd name="connsiteY37-44346" fmla="*/ 6525837 h 7217346"/>
                <a:gd name="connsiteX38-44347" fmla="*/ 1336897 w 2264509"/>
                <a:gd name="connsiteY38-44348" fmla="*/ 6727274 h 7217346"/>
                <a:gd name="connsiteX39-44349" fmla="*/ 1355075 w 2264509"/>
                <a:gd name="connsiteY39-44350" fmla="*/ 6813600 h 7217346"/>
                <a:gd name="connsiteX40-44351" fmla="*/ 1364871 w 2264509"/>
                <a:gd name="connsiteY40-44352" fmla="*/ 7006384 h 7217346"/>
                <a:gd name="connsiteX41-44353" fmla="*/ 1811645 w 2264509"/>
                <a:gd name="connsiteY41-44354" fmla="*/ 7174679 h 7217346"/>
                <a:gd name="connsiteX42-44355" fmla="*/ 2240298 w 2264509"/>
                <a:gd name="connsiteY42-44356" fmla="*/ 7184685 h 7217346"/>
                <a:gd name="connsiteX43-44357" fmla="*/ 2223142 w 2264509"/>
                <a:gd name="connsiteY43-44358" fmla="*/ 7032346 h 7217346"/>
                <a:gd name="connsiteX44-44359" fmla="*/ 1738539 w 2264509"/>
                <a:gd name="connsiteY44-44360" fmla="*/ 6666009 h 7217346"/>
                <a:gd name="connsiteX45-44361" fmla="*/ 1759422 w 2264509"/>
                <a:gd name="connsiteY45-44362" fmla="*/ 6535632 h 7217346"/>
                <a:gd name="connsiteX46-44363" fmla="*/ 1719909 w 2264509"/>
                <a:gd name="connsiteY46-44364" fmla="*/ 6436627 h 7217346"/>
                <a:gd name="connsiteX47-44365" fmla="*/ 1708642 w 2264509"/>
                <a:gd name="connsiteY47-44366" fmla="*/ 6235730 h 7217346"/>
                <a:gd name="connsiteX48-44367" fmla="*/ 1730306 w 2264509"/>
                <a:gd name="connsiteY48-44368" fmla="*/ 5965274 h 7217346"/>
                <a:gd name="connsiteX49-44369" fmla="*/ 1778923 w 2264509"/>
                <a:gd name="connsiteY49-44370" fmla="*/ 5497769 h 7217346"/>
                <a:gd name="connsiteX50-44371" fmla="*/ 1790341 w 2264509"/>
                <a:gd name="connsiteY50-44372" fmla="*/ 5349364 h 7217346"/>
                <a:gd name="connsiteX51-44373" fmla="*/ 1848903 w 2264509"/>
                <a:gd name="connsiteY51-44374" fmla="*/ 5302881 h 7217346"/>
                <a:gd name="connsiteX52-44375" fmla="*/ 1935499 w 2264509"/>
                <a:gd name="connsiteY52-44376" fmla="*/ 5083205 h 7217346"/>
                <a:gd name="connsiteX53-44377" fmla="*/ 1960649 w 2264509"/>
                <a:gd name="connsiteY53-44378" fmla="*/ 4791056 h 7217346"/>
                <a:gd name="connsiteX54-44379" fmla="*/ 1951665 w 2264509"/>
                <a:gd name="connsiteY54-44380" fmla="*/ 4334336 h 7217346"/>
                <a:gd name="connsiteX55-44381" fmla="*/ 1932344 w 2264509"/>
                <a:gd name="connsiteY55-44382" fmla="*/ 3888133 h 7217346"/>
                <a:gd name="connsiteX56-44383" fmla="*/ 2114094 w 2264509"/>
                <a:gd name="connsiteY56-44384" fmla="*/ 3794489 h 7217346"/>
                <a:gd name="connsiteX57-44385" fmla="*/ 1762492 w 2264509"/>
                <a:gd name="connsiteY57-44386" fmla="*/ 2682768 h 7217346"/>
                <a:gd name="connsiteX58-44387" fmla="*/ 2171636 w 2264509"/>
                <a:gd name="connsiteY58-44388" fmla="*/ 2450629 h 7217346"/>
                <a:gd name="connsiteX59-44389" fmla="*/ 2032492 w 2264509"/>
                <a:gd name="connsiteY59-44390" fmla="*/ 1850474 h 7217346"/>
                <a:gd name="connsiteX60-44391" fmla="*/ 1987751 w 2264509"/>
                <a:gd name="connsiteY60-44392" fmla="*/ 1662589 h 7217346"/>
                <a:gd name="connsiteX61-44393" fmla="*/ 1973329 w 2264509"/>
                <a:gd name="connsiteY61-44394" fmla="*/ 1418094 h 7217346"/>
                <a:gd name="connsiteX62-44395" fmla="*/ 1925704 w 2264509"/>
                <a:gd name="connsiteY62-44396" fmla="*/ 1287898 h 7217346"/>
                <a:gd name="connsiteX63-44397" fmla="*/ 1458979 w 2264509"/>
                <a:gd name="connsiteY63-44398" fmla="*/ 1120535 h 7217346"/>
                <a:gd name="connsiteX64-44399" fmla="*/ 1360513 w 2264509"/>
                <a:gd name="connsiteY64-44400" fmla="*/ 1005635 h 7217346"/>
                <a:gd name="connsiteX65-44401" fmla="*/ 1416522 w 2264509"/>
                <a:gd name="connsiteY65-44402" fmla="*/ 807081 h 7217346"/>
                <a:gd name="connsiteX66-44403" fmla="*/ 1484699 w 2264509"/>
                <a:gd name="connsiteY66-44404" fmla="*/ 608469 h 7217346"/>
                <a:gd name="connsiteX67-44405" fmla="*/ 1496208 w 2264509"/>
                <a:gd name="connsiteY67-44406" fmla="*/ 366317 h 7217346"/>
                <a:gd name="connsiteX68-44407" fmla="*/ 1413968 w 2264509"/>
                <a:gd name="connsiteY68-44408" fmla="*/ 146640 h 7217346"/>
                <a:gd name="connsiteX69-44409" fmla="*/ 1100515 w 2264509"/>
                <a:gd name="connsiteY69-44410" fmla="*/ 551 h 7217346"/>
                <a:gd name="connsiteX0-44411" fmla="*/ 1100515 w 2264509"/>
                <a:gd name="connsiteY0-44412" fmla="*/ 551 h 7217346"/>
                <a:gd name="connsiteX1-44413" fmla="*/ 849378 w 2264509"/>
                <a:gd name="connsiteY1-44414" fmla="*/ 118937 h 7217346"/>
                <a:gd name="connsiteX2-44415" fmla="*/ 751515 w 2264509"/>
                <a:gd name="connsiteY2-44416" fmla="*/ 285490 h 7217346"/>
                <a:gd name="connsiteX3-44417" fmla="*/ 756141 w 2264509"/>
                <a:gd name="connsiteY3-44418" fmla="*/ 566071 h 7217346"/>
                <a:gd name="connsiteX4-44419" fmla="*/ 895260 w 2264509"/>
                <a:gd name="connsiteY4-44420" fmla="*/ 882679 h 7217346"/>
                <a:gd name="connsiteX5-44421" fmla="*/ 785588 w 2264509"/>
                <a:gd name="connsiteY5-44422" fmla="*/ 1025825 h 7217346"/>
                <a:gd name="connsiteX6-44423" fmla="*/ 152912 w 2264509"/>
                <a:gd name="connsiteY6-44424" fmla="*/ 1252683 h 7217346"/>
                <a:gd name="connsiteX7-44425" fmla="*/ 8160 w 2264509"/>
                <a:gd name="connsiteY7-44426" fmla="*/ 2283394 h 7217346"/>
                <a:gd name="connsiteX8-44427" fmla="*/ 416233 w 2264509"/>
                <a:gd name="connsiteY8-44428" fmla="*/ 2735641 h 7217346"/>
                <a:gd name="connsiteX9-44429" fmla="*/ 293173 w 2264509"/>
                <a:gd name="connsiteY9-44430" fmla="*/ 3799944 h 7217346"/>
                <a:gd name="connsiteX10-44431" fmla="*/ 428536 w 2264509"/>
                <a:gd name="connsiteY10-44432" fmla="*/ 3969982 h 7217346"/>
                <a:gd name="connsiteX11-44433" fmla="*/ 486017 w 2264509"/>
                <a:gd name="connsiteY11-44434" fmla="*/ 4215017 h 7217346"/>
                <a:gd name="connsiteX12-44435" fmla="*/ 547224 w 2264509"/>
                <a:gd name="connsiteY12-44436" fmla="*/ 4615099 h 7217346"/>
                <a:gd name="connsiteX13-44437" fmla="*/ 555878 w 2264509"/>
                <a:gd name="connsiteY13-44438" fmla="*/ 4779518 h 7217346"/>
                <a:gd name="connsiteX14-44439" fmla="*/ 541964 w 2264509"/>
                <a:gd name="connsiteY14-44440" fmla="*/ 4966441 h 7217346"/>
                <a:gd name="connsiteX15-44441" fmla="*/ 510234 w 2264509"/>
                <a:gd name="connsiteY15-44442" fmla="*/ 5112051 h 7217346"/>
                <a:gd name="connsiteX16-44443" fmla="*/ 434305 w 2264509"/>
                <a:gd name="connsiteY16-44444" fmla="*/ 6139609 h 7217346"/>
                <a:gd name="connsiteX17-44445" fmla="*/ 399690 w 2264509"/>
                <a:gd name="connsiteY17-44446" fmla="*/ 6589898 h 7217346"/>
                <a:gd name="connsiteX18-44447" fmla="*/ 471534 w 2264509"/>
                <a:gd name="connsiteY18-44448" fmla="*/ 6812999 h 7217346"/>
                <a:gd name="connsiteX19-44449" fmla="*/ 409205 w 2264509"/>
                <a:gd name="connsiteY19-44450" fmla="*/ 6995629 h 7217346"/>
                <a:gd name="connsiteX20-44451" fmla="*/ 712039 w 2264509"/>
                <a:gd name="connsiteY20-44452" fmla="*/ 7208607 h 7217346"/>
                <a:gd name="connsiteX21-44453" fmla="*/ 1018766 w 2264509"/>
                <a:gd name="connsiteY21-44454" fmla="*/ 7101007 h 7217346"/>
                <a:gd name="connsiteX22-44455" fmla="*/ 760721 w 2264509"/>
                <a:gd name="connsiteY22-44456" fmla="*/ 6842580 h 7217346"/>
                <a:gd name="connsiteX23-44457" fmla="*/ 804368 w 2264509"/>
                <a:gd name="connsiteY23-44458" fmla="*/ 6565349 h 7217346"/>
                <a:gd name="connsiteX24-44459" fmla="*/ 790216 w 2264509"/>
                <a:gd name="connsiteY24-44460" fmla="*/ 6235730 h 7217346"/>
                <a:gd name="connsiteX25-44461" fmla="*/ 907792 w 2264509"/>
                <a:gd name="connsiteY25-44462" fmla="*/ 5474692 h 7217346"/>
                <a:gd name="connsiteX26-44463" fmla="*/ 957309 w 2264509"/>
                <a:gd name="connsiteY26-44464" fmla="*/ 5365800 h 7217346"/>
                <a:gd name="connsiteX27-44465" fmla="*/ 949796 w 2264509"/>
                <a:gd name="connsiteY27-44466" fmla="*/ 5294498 h 7217346"/>
                <a:gd name="connsiteX28-44467" fmla="*/ 1022842 w 2264509"/>
                <a:gd name="connsiteY28-44468" fmla="*/ 5197505 h 7217346"/>
                <a:gd name="connsiteX29-44469" fmla="*/ 1024856 w 2264509"/>
                <a:gd name="connsiteY29-44470" fmla="*/ 5054630 h 7217346"/>
                <a:gd name="connsiteX30-44471" fmla="*/ 1250022 w 2264509"/>
                <a:gd name="connsiteY30-44472" fmla="*/ 4234537 h 7217346"/>
                <a:gd name="connsiteX31-44473" fmla="*/ 1388027 w 2264509"/>
                <a:gd name="connsiteY31-44474" fmla="*/ 4644157 h 7217346"/>
                <a:gd name="connsiteX32-44475" fmla="*/ 1392304 w 2264509"/>
                <a:gd name="connsiteY32-44476" fmla="*/ 4865602 h 7217346"/>
                <a:gd name="connsiteX33-44477" fmla="*/ 1361716 w 2264509"/>
                <a:gd name="connsiteY33-44478" fmla="*/ 4959440 h 7217346"/>
                <a:gd name="connsiteX34-44479" fmla="*/ 1405585 w 2264509"/>
                <a:gd name="connsiteY34-44480" fmla="*/ 5098769 h 7217346"/>
                <a:gd name="connsiteX35-44481" fmla="*/ 1313490 w 2264509"/>
                <a:gd name="connsiteY35-44482" fmla="*/ 5539804 h 7217346"/>
                <a:gd name="connsiteX36-44483" fmla="*/ 1314512 w 2264509"/>
                <a:gd name="connsiteY36-44484" fmla="*/ 6345824 h 7217346"/>
                <a:gd name="connsiteX37-44485" fmla="*/ 1387677 w 2264509"/>
                <a:gd name="connsiteY37-44486" fmla="*/ 6525837 h 7217346"/>
                <a:gd name="connsiteX38-44487" fmla="*/ 1336897 w 2264509"/>
                <a:gd name="connsiteY38-44488" fmla="*/ 6727274 h 7217346"/>
                <a:gd name="connsiteX39-44489" fmla="*/ 1355075 w 2264509"/>
                <a:gd name="connsiteY39-44490" fmla="*/ 6813600 h 7217346"/>
                <a:gd name="connsiteX40-44491" fmla="*/ 1364871 w 2264509"/>
                <a:gd name="connsiteY40-44492" fmla="*/ 7006384 h 7217346"/>
                <a:gd name="connsiteX41-44493" fmla="*/ 1811645 w 2264509"/>
                <a:gd name="connsiteY41-44494" fmla="*/ 7174679 h 7217346"/>
                <a:gd name="connsiteX42-44495" fmla="*/ 2240298 w 2264509"/>
                <a:gd name="connsiteY42-44496" fmla="*/ 7184685 h 7217346"/>
                <a:gd name="connsiteX43-44497" fmla="*/ 2223142 w 2264509"/>
                <a:gd name="connsiteY43-44498" fmla="*/ 7032346 h 7217346"/>
                <a:gd name="connsiteX44-44499" fmla="*/ 1738539 w 2264509"/>
                <a:gd name="connsiteY44-44500" fmla="*/ 6666009 h 7217346"/>
                <a:gd name="connsiteX45-44501" fmla="*/ 1759422 w 2264509"/>
                <a:gd name="connsiteY45-44502" fmla="*/ 6535632 h 7217346"/>
                <a:gd name="connsiteX46-44503" fmla="*/ 1719909 w 2264509"/>
                <a:gd name="connsiteY46-44504" fmla="*/ 6436627 h 7217346"/>
                <a:gd name="connsiteX47-44505" fmla="*/ 1708642 w 2264509"/>
                <a:gd name="connsiteY47-44506" fmla="*/ 6235730 h 7217346"/>
                <a:gd name="connsiteX48-44507" fmla="*/ 1730306 w 2264509"/>
                <a:gd name="connsiteY48-44508" fmla="*/ 5965274 h 7217346"/>
                <a:gd name="connsiteX49-44509" fmla="*/ 1778923 w 2264509"/>
                <a:gd name="connsiteY49-44510" fmla="*/ 5497769 h 7217346"/>
                <a:gd name="connsiteX50-44511" fmla="*/ 1790341 w 2264509"/>
                <a:gd name="connsiteY50-44512" fmla="*/ 5349364 h 7217346"/>
                <a:gd name="connsiteX51-44513" fmla="*/ 1848903 w 2264509"/>
                <a:gd name="connsiteY51-44514" fmla="*/ 5302881 h 7217346"/>
                <a:gd name="connsiteX52-44515" fmla="*/ 1935499 w 2264509"/>
                <a:gd name="connsiteY52-44516" fmla="*/ 5083205 h 7217346"/>
                <a:gd name="connsiteX53-44517" fmla="*/ 1960649 w 2264509"/>
                <a:gd name="connsiteY53-44518" fmla="*/ 4791056 h 7217346"/>
                <a:gd name="connsiteX54-44519" fmla="*/ 1951665 w 2264509"/>
                <a:gd name="connsiteY54-44520" fmla="*/ 4334336 h 7217346"/>
                <a:gd name="connsiteX55-44521" fmla="*/ 1932344 w 2264509"/>
                <a:gd name="connsiteY55-44522" fmla="*/ 3888133 h 7217346"/>
                <a:gd name="connsiteX56-44523" fmla="*/ 2114094 w 2264509"/>
                <a:gd name="connsiteY56-44524" fmla="*/ 3794489 h 7217346"/>
                <a:gd name="connsiteX57-44525" fmla="*/ 1762492 w 2264509"/>
                <a:gd name="connsiteY57-44526" fmla="*/ 2682768 h 7217346"/>
                <a:gd name="connsiteX58-44527" fmla="*/ 2171636 w 2264509"/>
                <a:gd name="connsiteY58-44528" fmla="*/ 2450629 h 7217346"/>
                <a:gd name="connsiteX59-44529" fmla="*/ 2032492 w 2264509"/>
                <a:gd name="connsiteY59-44530" fmla="*/ 1850474 h 7217346"/>
                <a:gd name="connsiteX60-44531" fmla="*/ 1987751 w 2264509"/>
                <a:gd name="connsiteY60-44532" fmla="*/ 1662589 h 7217346"/>
                <a:gd name="connsiteX61-44533" fmla="*/ 1973329 w 2264509"/>
                <a:gd name="connsiteY61-44534" fmla="*/ 1418094 h 7217346"/>
                <a:gd name="connsiteX62-44535" fmla="*/ 1925704 w 2264509"/>
                <a:gd name="connsiteY62-44536" fmla="*/ 1287898 h 7217346"/>
                <a:gd name="connsiteX63-44537" fmla="*/ 1458979 w 2264509"/>
                <a:gd name="connsiteY63-44538" fmla="*/ 1120535 h 7217346"/>
                <a:gd name="connsiteX64-44539" fmla="*/ 1360513 w 2264509"/>
                <a:gd name="connsiteY64-44540" fmla="*/ 1005635 h 7217346"/>
                <a:gd name="connsiteX65-44541" fmla="*/ 1416522 w 2264509"/>
                <a:gd name="connsiteY65-44542" fmla="*/ 807081 h 7217346"/>
                <a:gd name="connsiteX66-44543" fmla="*/ 1484699 w 2264509"/>
                <a:gd name="connsiteY66-44544" fmla="*/ 608469 h 7217346"/>
                <a:gd name="connsiteX67-44545" fmla="*/ 1496208 w 2264509"/>
                <a:gd name="connsiteY67-44546" fmla="*/ 366317 h 7217346"/>
                <a:gd name="connsiteX68-44547" fmla="*/ 1413968 w 2264509"/>
                <a:gd name="connsiteY68-44548" fmla="*/ 146640 h 7217346"/>
                <a:gd name="connsiteX69-44549" fmla="*/ 1100515 w 2264509"/>
                <a:gd name="connsiteY69-44550" fmla="*/ 551 h 7217346"/>
                <a:gd name="connsiteX0-44551" fmla="*/ 1100515 w 2264509"/>
                <a:gd name="connsiteY0-44552" fmla="*/ 551 h 7217346"/>
                <a:gd name="connsiteX1-44553" fmla="*/ 849378 w 2264509"/>
                <a:gd name="connsiteY1-44554" fmla="*/ 118937 h 7217346"/>
                <a:gd name="connsiteX2-44555" fmla="*/ 751515 w 2264509"/>
                <a:gd name="connsiteY2-44556" fmla="*/ 285490 h 7217346"/>
                <a:gd name="connsiteX3-44557" fmla="*/ 756141 w 2264509"/>
                <a:gd name="connsiteY3-44558" fmla="*/ 566071 h 7217346"/>
                <a:gd name="connsiteX4-44559" fmla="*/ 895260 w 2264509"/>
                <a:gd name="connsiteY4-44560" fmla="*/ 882679 h 7217346"/>
                <a:gd name="connsiteX5-44561" fmla="*/ 785588 w 2264509"/>
                <a:gd name="connsiteY5-44562" fmla="*/ 1025825 h 7217346"/>
                <a:gd name="connsiteX6-44563" fmla="*/ 152912 w 2264509"/>
                <a:gd name="connsiteY6-44564" fmla="*/ 1252683 h 7217346"/>
                <a:gd name="connsiteX7-44565" fmla="*/ 8160 w 2264509"/>
                <a:gd name="connsiteY7-44566" fmla="*/ 2283394 h 7217346"/>
                <a:gd name="connsiteX8-44567" fmla="*/ 416233 w 2264509"/>
                <a:gd name="connsiteY8-44568" fmla="*/ 2735641 h 7217346"/>
                <a:gd name="connsiteX9-44569" fmla="*/ 293173 w 2264509"/>
                <a:gd name="connsiteY9-44570" fmla="*/ 3799944 h 7217346"/>
                <a:gd name="connsiteX10-44571" fmla="*/ 428536 w 2264509"/>
                <a:gd name="connsiteY10-44572" fmla="*/ 3969982 h 7217346"/>
                <a:gd name="connsiteX11-44573" fmla="*/ 486017 w 2264509"/>
                <a:gd name="connsiteY11-44574" fmla="*/ 4215017 h 7217346"/>
                <a:gd name="connsiteX12-44575" fmla="*/ 547224 w 2264509"/>
                <a:gd name="connsiteY12-44576" fmla="*/ 4615099 h 7217346"/>
                <a:gd name="connsiteX13-44577" fmla="*/ 555878 w 2264509"/>
                <a:gd name="connsiteY13-44578" fmla="*/ 4779518 h 7217346"/>
                <a:gd name="connsiteX14-44579" fmla="*/ 541964 w 2264509"/>
                <a:gd name="connsiteY14-44580" fmla="*/ 4966441 h 7217346"/>
                <a:gd name="connsiteX15-44581" fmla="*/ 510234 w 2264509"/>
                <a:gd name="connsiteY15-44582" fmla="*/ 5112051 h 7217346"/>
                <a:gd name="connsiteX16-44583" fmla="*/ 434305 w 2264509"/>
                <a:gd name="connsiteY16-44584" fmla="*/ 6139609 h 7217346"/>
                <a:gd name="connsiteX17-44585" fmla="*/ 399690 w 2264509"/>
                <a:gd name="connsiteY17-44586" fmla="*/ 6589898 h 7217346"/>
                <a:gd name="connsiteX18-44587" fmla="*/ 471534 w 2264509"/>
                <a:gd name="connsiteY18-44588" fmla="*/ 6812999 h 7217346"/>
                <a:gd name="connsiteX19-44589" fmla="*/ 409205 w 2264509"/>
                <a:gd name="connsiteY19-44590" fmla="*/ 6995629 h 7217346"/>
                <a:gd name="connsiteX20-44591" fmla="*/ 712039 w 2264509"/>
                <a:gd name="connsiteY20-44592" fmla="*/ 7208607 h 7217346"/>
                <a:gd name="connsiteX21-44593" fmla="*/ 1018766 w 2264509"/>
                <a:gd name="connsiteY21-44594" fmla="*/ 7101007 h 7217346"/>
                <a:gd name="connsiteX22-44595" fmla="*/ 760721 w 2264509"/>
                <a:gd name="connsiteY22-44596" fmla="*/ 6842580 h 7217346"/>
                <a:gd name="connsiteX23-44597" fmla="*/ 804368 w 2264509"/>
                <a:gd name="connsiteY23-44598" fmla="*/ 6565349 h 7217346"/>
                <a:gd name="connsiteX24-44599" fmla="*/ 790216 w 2264509"/>
                <a:gd name="connsiteY24-44600" fmla="*/ 6235730 h 7217346"/>
                <a:gd name="connsiteX25-44601" fmla="*/ 907792 w 2264509"/>
                <a:gd name="connsiteY25-44602" fmla="*/ 5474692 h 7217346"/>
                <a:gd name="connsiteX26-44603" fmla="*/ 957309 w 2264509"/>
                <a:gd name="connsiteY26-44604" fmla="*/ 5365800 h 7217346"/>
                <a:gd name="connsiteX27-44605" fmla="*/ 949796 w 2264509"/>
                <a:gd name="connsiteY27-44606" fmla="*/ 5294498 h 7217346"/>
                <a:gd name="connsiteX28-44607" fmla="*/ 1022842 w 2264509"/>
                <a:gd name="connsiteY28-44608" fmla="*/ 5197505 h 7217346"/>
                <a:gd name="connsiteX29-44609" fmla="*/ 1024856 w 2264509"/>
                <a:gd name="connsiteY29-44610" fmla="*/ 5054630 h 7217346"/>
                <a:gd name="connsiteX30-44611" fmla="*/ 1250022 w 2264509"/>
                <a:gd name="connsiteY30-44612" fmla="*/ 4234537 h 7217346"/>
                <a:gd name="connsiteX31-44613" fmla="*/ 1388027 w 2264509"/>
                <a:gd name="connsiteY31-44614" fmla="*/ 4644157 h 7217346"/>
                <a:gd name="connsiteX32-44615" fmla="*/ 1392304 w 2264509"/>
                <a:gd name="connsiteY32-44616" fmla="*/ 4865602 h 7217346"/>
                <a:gd name="connsiteX33-44617" fmla="*/ 1361716 w 2264509"/>
                <a:gd name="connsiteY33-44618" fmla="*/ 4959440 h 7217346"/>
                <a:gd name="connsiteX34-44619" fmla="*/ 1405585 w 2264509"/>
                <a:gd name="connsiteY34-44620" fmla="*/ 5098769 h 7217346"/>
                <a:gd name="connsiteX35-44621" fmla="*/ 1313490 w 2264509"/>
                <a:gd name="connsiteY35-44622" fmla="*/ 5539804 h 7217346"/>
                <a:gd name="connsiteX36-44623" fmla="*/ 1314512 w 2264509"/>
                <a:gd name="connsiteY36-44624" fmla="*/ 6345824 h 7217346"/>
                <a:gd name="connsiteX37-44625" fmla="*/ 1387677 w 2264509"/>
                <a:gd name="connsiteY37-44626" fmla="*/ 6525837 h 7217346"/>
                <a:gd name="connsiteX38-44627" fmla="*/ 1336897 w 2264509"/>
                <a:gd name="connsiteY38-44628" fmla="*/ 6727274 h 7217346"/>
                <a:gd name="connsiteX39-44629" fmla="*/ 1355075 w 2264509"/>
                <a:gd name="connsiteY39-44630" fmla="*/ 6813600 h 7217346"/>
                <a:gd name="connsiteX40-44631" fmla="*/ 1364871 w 2264509"/>
                <a:gd name="connsiteY40-44632" fmla="*/ 7006384 h 7217346"/>
                <a:gd name="connsiteX41-44633" fmla="*/ 1811645 w 2264509"/>
                <a:gd name="connsiteY41-44634" fmla="*/ 7174679 h 7217346"/>
                <a:gd name="connsiteX42-44635" fmla="*/ 2240298 w 2264509"/>
                <a:gd name="connsiteY42-44636" fmla="*/ 7184685 h 7217346"/>
                <a:gd name="connsiteX43-44637" fmla="*/ 2223142 w 2264509"/>
                <a:gd name="connsiteY43-44638" fmla="*/ 7032346 h 7217346"/>
                <a:gd name="connsiteX44-44639" fmla="*/ 1738539 w 2264509"/>
                <a:gd name="connsiteY44-44640" fmla="*/ 6666009 h 7217346"/>
                <a:gd name="connsiteX45-44641" fmla="*/ 1759422 w 2264509"/>
                <a:gd name="connsiteY45-44642" fmla="*/ 6535632 h 7217346"/>
                <a:gd name="connsiteX46-44643" fmla="*/ 1719909 w 2264509"/>
                <a:gd name="connsiteY46-44644" fmla="*/ 6436627 h 7217346"/>
                <a:gd name="connsiteX47-44645" fmla="*/ 1708642 w 2264509"/>
                <a:gd name="connsiteY47-44646" fmla="*/ 6235730 h 7217346"/>
                <a:gd name="connsiteX48-44647" fmla="*/ 1730306 w 2264509"/>
                <a:gd name="connsiteY48-44648" fmla="*/ 5965274 h 7217346"/>
                <a:gd name="connsiteX49-44649" fmla="*/ 1778923 w 2264509"/>
                <a:gd name="connsiteY49-44650" fmla="*/ 5497769 h 7217346"/>
                <a:gd name="connsiteX50-44651" fmla="*/ 1790341 w 2264509"/>
                <a:gd name="connsiteY50-44652" fmla="*/ 5349364 h 7217346"/>
                <a:gd name="connsiteX51-44653" fmla="*/ 1848903 w 2264509"/>
                <a:gd name="connsiteY51-44654" fmla="*/ 5302881 h 7217346"/>
                <a:gd name="connsiteX52-44655" fmla="*/ 1935499 w 2264509"/>
                <a:gd name="connsiteY52-44656" fmla="*/ 5083205 h 7217346"/>
                <a:gd name="connsiteX53-44657" fmla="*/ 1960649 w 2264509"/>
                <a:gd name="connsiteY53-44658" fmla="*/ 4791056 h 7217346"/>
                <a:gd name="connsiteX54-44659" fmla="*/ 1951665 w 2264509"/>
                <a:gd name="connsiteY54-44660" fmla="*/ 4334336 h 7217346"/>
                <a:gd name="connsiteX55-44661" fmla="*/ 1932344 w 2264509"/>
                <a:gd name="connsiteY55-44662" fmla="*/ 3888133 h 7217346"/>
                <a:gd name="connsiteX56-44663" fmla="*/ 2114094 w 2264509"/>
                <a:gd name="connsiteY56-44664" fmla="*/ 3794489 h 7217346"/>
                <a:gd name="connsiteX57-44665" fmla="*/ 1762492 w 2264509"/>
                <a:gd name="connsiteY57-44666" fmla="*/ 2682768 h 7217346"/>
                <a:gd name="connsiteX58-44667" fmla="*/ 2171636 w 2264509"/>
                <a:gd name="connsiteY58-44668" fmla="*/ 2450629 h 7217346"/>
                <a:gd name="connsiteX59-44669" fmla="*/ 2032492 w 2264509"/>
                <a:gd name="connsiteY59-44670" fmla="*/ 1850474 h 7217346"/>
                <a:gd name="connsiteX60-44671" fmla="*/ 1987751 w 2264509"/>
                <a:gd name="connsiteY60-44672" fmla="*/ 1662589 h 7217346"/>
                <a:gd name="connsiteX61-44673" fmla="*/ 1973329 w 2264509"/>
                <a:gd name="connsiteY61-44674" fmla="*/ 1418094 h 7217346"/>
                <a:gd name="connsiteX62-44675" fmla="*/ 1925704 w 2264509"/>
                <a:gd name="connsiteY62-44676" fmla="*/ 1287898 h 7217346"/>
                <a:gd name="connsiteX63-44677" fmla="*/ 1458979 w 2264509"/>
                <a:gd name="connsiteY63-44678" fmla="*/ 1120535 h 7217346"/>
                <a:gd name="connsiteX64-44679" fmla="*/ 1360513 w 2264509"/>
                <a:gd name="connsiteY64-44680" fmla="*/ 1005635 h 7217346"/>
                <a:gd name="connsiteX65-44681" fmla="*/ 1416522 w 2264509"/>
                <a:gd name="connsiteY65-44682" fmla="*/ 807081 h 7217346"/>
                <a:gd name="connsiteX66-44683" fmla="*/ 1484699 w 2264509"/>
                <a:gd name="connsiteY66-44684" fmla="*/ 608469 h 7217346"/>
                <a:gd name="connsiteX67-44685" fmla="*/ 1496208 w 2264509"/>
                <a:gd name="connsiteY67-44686" fmla="*/ 366317 h 7217346"/>
                <a:gd name="connsiteX68-44687" fmla="*/ 1413968 w 2264509"/>
                <a:gd name="connsiteY68-44688" fmla="*/ 146640 h 7217346"/>
                <a:gd name="connsiteX69-44689" fmla="*/ 1100515 w 2264509"/>
                <a:gd name="connsiteY69-44690" fmla="*/ 551 h 7217346"/>
                <a:gd name="connsiteX0-44691" fmla="*/ 1100515 w 2264509"/>
                <a:gd name="connsiteY0-44692" fmla="*/ 551 h 7217346"/>
                <a:gd name="connsiteX1-44693" fmla="*/ 849378 w 2264509"/>
                <a:gd name="connsiteY1-44694" fmla="*/ 118937 h 7217346"/>
                <a:gd name="connsiteX2-44695" fmla="*/ 751515 w 2264509"/>
                <a:gd name="connsiteY2-44696" fmla="*/ 285490 h 7217346"/>
                <a:gd name="connsiteX3-44697" fmla="*/ 756141 w 2264509"/>
                <a:gd name="connsiteY3-44698" fmla="*/ 566071 h 7217346"/>
                <a:gd name="connsiteX4-44699" fmla="*/ 895260 w 2264509"/>
                <a:gd name="connsiteY4-44700" fmla="*/ 882679 h 7217346"/>
                <a:gd name="connsiteX5-44701" fmla="*/ 785588 w 2264509"/>
                <a:gd name="connsiteY5-44702" fmla="*/ 1025825 h 7217346"/>
                <a:gd name="connsiteX6-44703" fmla="*/ 152912 w 2264509"/>
                <a:gd name="connsiteY6-44704" fmla="*/ 1252683 h 7217346"/>
                <a:gd name="connsiteX7-44705" fmla="*/ 8160 w 2264509"/>
                <a:gd name="connsiteY7-44706" fmla="*/ 2283394 h 7217346"/>
                <a:gd name="connsiteX8-44707" fmla="*/ 416233 w 2264509"/>
                <a:gd name="connsiteY8-44708" fmla="*/ 2735641 h 7217346"/>
                <a:gd name="connsiteX9-44709" fmla="*/ 293173 w 2264509"/>
                <a:gd name="connsiteY9-44710" fmla="*/ 3799944 h 7217346"/>
                <a:gd name="connsiteX10-44711" fmla="*/ 428536 w 2264509"/>
                <a:gd name="connsiteY10-44712" fmla="*/ 3969982 h 7217346"/>
                <a:gd name="connsiteX11-44713" fmla="*/ 486017 w 2264509"/>
                <a:gd name="connsiteY11-44714" fmla="*/ 4215017 h 7217346"/>
                <a:gd name="connsiteX12-44715" fmla="*/ 547224 w 2264509"/>
                <a:gd name="connsiteY12-44716" fmla="*/ 4615099 h 7217346"/>
                <a:gd name="connsiteX13-44717" fmla="*/ 555878 w 2264509"/>
                <a:gd name="connsiteY13-44718" fmla="*/ 4779518 h 7217346"/>
                <a:gd name="connsiteX14-44719" fmla="*/ 541964 w 2264509"/>
                <a:gd name="connsiteY14-44720" fmla="*/ 4966441 h 7217346"/>
                <a:gd name="connsiteX15-44721" fmla="*/ 510234 w 2264509"/>
                <a:gd name="connsiteY15-44722" fmla="*/ 5112051 h 7217346"/>
                <a:gd name="connsiteX16-44723" fmla="*/ 434305 w 2264509"/>
                <a:gd name="connsiteY16-44724" fmla="*/ 6139609 h 7217346"/>
                <a:gd name="connsiteX17-44725" fmla="*/ 399690 w 2264509"/>
                <a:gd name="connsiteY17-44726" fmla="*/ 6589898 h 7217346"/>
                <a:gd name="connsiteX18-44727" fmla="*/ 471534 w 2264509"/>
                <a:gd name="connsiteY18-44728" fmla="*/ 6812999 h 7217346"/>
                <a:gd name="connsiteX19-44729" fmla="*/ 409205 w 2264509"/>
                <a:gd name="connsiteY19-44730" fmla="*/ 6995629 h 7217346"/>
                <a:gd name="connsiteX20-44731" fmla="*/ 712039 w 2264509"/>
                <a:gd name="connsiteY20-44732" fmla="*/ 7208607 h 7217346"/>
                <a:gd name="connsiteX21-44733" fmla="*/ 1018766 w 2264509"/>
                <a:gd name="connsiteY21-44734" fmla="*/ 7101007 h 7217346"/>
                <a:gd name="connsiteX22-44735" fmla="*/ 760721 w 2264509"/>
                <a:gd name="connsiteY22-44736" fmla="*/ 6842580 h 7217346"/>
                <a:gd name="connsiteX23-44737" fmla="*/ 804368 w 2264509"/>
                <a:gd name="connsiteY23-44738" fmla="*/ 6565349 h 7217346"/>
                <a:gd name="connsiteX24-44739" fmla="*/ 790216 w 2264509"/>
                <a:gd name="connsiteY24-44740" fmla="*/ 6235730 h 7217346"/>
                <a:gd name="connsiteX25-44741" fmla="*/ 907792 w 2264509"/>
                <a:gd name="connsiteY25-44742" fmla="*/ 5474692 h 7217346"/>
                <a:gd name="connsiteX26-44743" fmla="*/ 957309 w 2264509"/>
                <a:gd name="connsiteY26-44744" fmla="*/ 5365800 h 7217346"/>
                <a:gd name="connsiteX27-44745" fmla="*/ 949796 w 2264509"/>
                <a:gd name="connsiteY27-44746" fmla="*/ 5294498 h 7217346"/>
                <a:gd name="connsiteX28-44747" fmla="*/ 1022842 w 2264509"/>
                <a:gd name="connsiteY28-44748" fmla="*/ 5197505 h 7217346"/>
                <a:gd name="connsiteX29-44749" fmla="*/ 1024856 w 2264509"/>
                <a:gd name="connsiteY29-44750" fmla="*/ 5054630 h 7217346"/>
                <a:gd name="connsiteX30-44751" fmla="*/ 1250022 w 2264509"/>
                <a:gd name="connsiteY30-44752" fmla="*/ 4234537 h 7217346"/>
                <a:gd name="connsiteX31-44753" fmla="*/ 1388027 w 2264509"/>
                <a:gd name="connsiteY31-44754" fmla="*/ 4644157 h 7217346"/>
                <a:gd name="connsiteX32-44755" fmla="*/ 1392304 w 2264509"/>
                <a:gd name="connsiteY32-44756" fmla="*/ 4865602 h 7217346"/>
                <a:gd name="connsiteX33-44757" fmla="*/ 1361716 w 2264509"/>
                <a:gd name="connsiteY33-44758" fmla="*/ 4959440 h 7217346"/>
                <a:gd name="connsiteX34-44759" fmla="*/ 1405585 w 2264509"/>
                <a:gd name="connsiteY34-44760" fmla="*/ 5098769 h 7217346"/>
                <a:gd name="connsiteX35-44761" fmla="*/ 1313490 w 2264509"/>
                <a:gd name="connsiteY35-44762" fmla="*/ 5539804 h 7217346"/>
                <a:gd name="connsiteX36-44763" fmla="*/ 1314512 w 2264509"/>
                <a:gd name="connsiteY36-44764" fmla="*/ 6345824 h 7217346"/>
                <a:gd name="connsiteX37-44765" fmla="*/ 1387677 w 2264509"/>
                <a:gd name="connsiteY37-44766" fmla="*/ 6525837 h 7217346"/>
                <a:gd name="connsiteX38-44767" fmla="*/ 1336897 w 2264509"/>
                <a:gd name="connsiteY38-44768" fmla="*/ 6727274 h 7217346"/>
                <a:gd name="connsiteX39-44769" fmla="*/ 1355075 w 2264509"/>
                <a:gd name="connsiteY39-44770" fmla="*/ 6813600 h 7217346"/>
                <a:gd name="connsiteX40-44771" fmla="*/ 1364871 w 2264509"/>
                <a:gd name="connsiteY40-44772" fmla="*/ 7006384 h 7217346"/>
                <a:gd name="connsiteX41-44773" fmla="*/ 1811645 w 2264509"/>
                <a:gd name="connsiteY41-44774" fmla="*/ 7174679 h 7217346"/>
                <a:gd name="connsiteX42-44775" fmla="*/ 2240298 w 2264509"/>
                <a:gd name="connsiteY42-44776" fmla="*/ 7184685 h 7217346"/>
                <a:gd name="connsiteX43-44777" fmla="*/ 2223142 w 2264509"/>
                <a:gd name="connsiteY43-44778" fmla="*/ 7032346 h 7217346"/>
                <a:gd name="connsiteX44-44779" fmla="*/ 1738539 w 2264509"/>
                <a:gd name="connsiteY44-44780" fmla="*/ 6666009 h 7217346"/>
                <a:gd name="connsiteX45-44781" fmla="*/ 1759422 w 2264509"/>
                <a:gd name="connsiteY45-44782" fmla="*/ 6535632 h 7217346"/>
                <a:gd name="connsiteX46-44783" fmla="*/ 1719909 w 2264509"/>
                <a:gd name="connsiteY46-44784" fmla="*/ 6436627 h 7217346"/>
                <a:gd name="connsiteX47-44785" fmla="*/ 1708642 w 2264509"/>
                <a:gd name="connsiteY47-44786" fmla="*/ 6235730 h 7217346"/>
                <a:gd name="connsiteX48-44787" fmla="*/ 1730306 w 2264509"/>
                <a:gd name="connsiteY48-44788" fmla="*/ 5965274 h 7217346"/>
                <a:gd name="connsiteX49-44789" fmla="*/ 1778923 w 2264509"/>
                <a:gd name="connsiteY49-44790" fmla="*/ 5497769 h 7217346"/>
                <a:gd name="connsiteX50-44791" fmla="*/ 1790341 w 2264509"/>
                <a:gd name="connsiteY50-44792" fmla="*/ 5349364 h 7217346"/>
                <a:gd name="connsiteX51-44793" fmla="*/ 1848903 w 2264509"/>
                <a:gd name="connsiteY51-44794" fmla="*/ 5302881 h 7217346"/>
                <a:gd name="connsiteX52-44795" fmla="*/ 1935499 w 2264509"/>
                <a:gd name="connsiteY52-44796" fmla="*/ 5083205 h 7217346"/>
                <a:gd name="connsiteX53-44797" fmla="*/ 1960649 w 2264509"/>
                <a:gd name="connsiteY53-44798" fmla="*/ 4791056 h 7217346"/>
                <a:gd name="connsiteX54-44799" fmla="*/ 1951665 w 2264509"/>
                <a:gd name="connsiteY54-44800" fmla="*/ 4334336 h 7217346"/>
                <a:gd name="connsiteX55-44801" fmla="*/ 1932344 w 2264509"/>
                <a:gd name="connsiteY55-44802" fmla="*/ 3888133 h 7217346"/>
                <a:gd name="connsiteX56-44803" fmla="*/ 2114094 w 2264509"/>
                <a:gd name="connsiteY56-44804" fmla="*/ 3794489 h 7217346"/>
                <a:gd name="connsiteX57-44805" fmla="*/ 1762492 w 2264509"/>
                <a:gd name="connsiteY57-44806" fmla="*/ 2682768 h 7217346"/>
                <a:gd name="connsiteX58-44807" fmla="*/ 2171636 w 2264509"/>
                <a:gd name="connsiteY58-44808" fmla="*/ 2450629 h 7217346"/>
                <a:gd name="connsiteX59-44809" fmla="*/ 2032492 w 2264509"/>
                <a:gd name="connsiteY59-44810" fmla="*/ 1850474 h 7217346"/>
                <a:gd name="connsiteX60-44811" fmla="*/ 1987751 w 2264509"/>
                <a:gd name="connsiteY60-44812" fmla="*/ 1662589 h 7217346"/>
                <a:gd name="connsiteX61-44813" fmla="*/ 1973329 w 2264509"/>
                <a:gd name="connsiteY61-44814" fmla="*/ 1418094 h 7217346"/>
                <a:gd name="connsiteX62-44815" fmla="*/ 1925704 w 2264509"/>
                <a:gd name="connsiteY62-44816" fmla="*/ 1287898 h 7217346"/>
                <a:gd name="connsiteX63-44817" fmla="*/ 1458979 w 2264509"/>
                <a:gd name="connsiteY63-44818" fmla="*/ 1120535 h 7217346"/>
                <a:gd name="connsiteX64-44819" fmla="*/ 1360513 w 2264509"/>
                <a:gd name="connsiteY64-44820" fmla="*/ 1005635 h 7217346"/>
                <a:gd name="connsiteX65-44821" fmla="*/ 1416522 w 2264509"/>
                <a:gd name="connsiteY65-44822" fmla="*/ 807081 h 7217346"/>
                <a:gd name="connsiteX66-44823" fmla="*/ 1484699 w 2264509"/>
                <a:gd name="connsiteY66-44824" fmla="*/ 608469 h 7217346"/>
                <a:gd name="connsiteX67-44825" fmla="*/ 1496208 w 2264509"/>
                <a:gd name="connsiteY67-44826" fmla="*/ 366317 h 7217346"/>
                <a:gd name="connsiteX68-44827" fmla="*/ 1413968 w 2264509"/>
                <a:gd name="connsiteY68-44828" fmla="*/ 146640 h 7217346"/>
                <a:gd name="connsiteX69-44829" fmla="*/ 1100515 w 2264509"/>
                <a:gd name="connsiteY69-44830" fmla="*/ 551 h 7217346"/>
                <a:gd name="connsiteX0-44831" fmla="*/ 1100515 w 2264509"/>
                <a:gd name="connsiteY0-44832" fmla="*/ 551 h 7217346"/>
                <a:gd name="connsiteX1-44833" fmla="*/ 849378 w 2264509"/>
                <a:gd name="connsiteY1-44834" fmla="*/ 118937 h 7217346"/>
                <a:gd name="connsiteX2-44835" fmla="*/ 751515 w 2264509"/>
                <a:gd name="connsiteY2-44836" fmla="*/ 285490 h 7217346"/>
                <a:gd name="connsiteX3-44837" fmla="*/ 756141 w 2264509"/>
                <a:gd name="connsiteY3-44838" fmla="*/ 566071 h 7217346"/>
                <a:gd name="connsiteX4-44839" fmla="*/ 895260 w 2264509"/>
                <a:gd name="connsiteY4-44840" fmla="*/ 882679 h 7217346"/>
                <a:gd name="connsiteX5-44841" fmla="*/ 785588 w 2264509"/>
                <a:gd name="connsiteY5-44842" fmla="*/ 1025825 h 7217346"/>
                <a:gd name="connsiteX6-44843" fmla="*/ 152912 w 2264509"/>
                <a:gd name="connsiteY6-44844" fmla="*/ 1252683 h 7217346"/>
                <a:gd name="connsiteX7-44845" fmla="*/ 8160 w 2264509"/>
                <a:gd name="connsiteY7-44846" fmla="*/ 2283394 h 7217346"/>
                <a:gd name="connsiteX8-44847" fmla="*/ 416233 w 2264509"/>
                <a:gd name="connsiteY8-44848" fmla="*/ 2735641 h 7217346"/>
                <a:gd name="connsiteX9-44849" fmla="*/ 293173 w 2264509"/>
                <a:gd name="connsiteY9-44850" fmla="*/ 3799944 h 7217346"/>
                <a:gd name="connsiteX10-44851" fmla="*/ 428536 w 2264509"/>
                <a:gd name="connsiteY10-44852" fmla="*/ 3969982 h 7217346"/>
                <a:gd name="connsiteX11-44853" fmla="*/ 486017 w 2264509"/>
                <a:gd name="connsiteY11-44854" fmla="*/ 4215017 h 7217346"/>
                <a:gd name="connsiteX12-44855" fmla="*/ 547224 w 2264509"/>
                <a:gd name="connsiteY12-44856" fmla="*/ 4615099 h 7217346"/>
                <a:gd name="connsiteX13-44857" fmla="*/ 555878 w 2264509"/>
                <a:gd name="connsiteY13-44858" fmla="*/ 4779518 h 7217346"/>
                <a:gd name="connsiteX14-44859" fmla="*/ 541964 w 2264509"/>
                <a:gd name="connsiteY14-44860" fmla="*/ 4966441 h 7217346"/>
                <a:gd name="connsiteX15-44861" fmla="*/ 510234 w 2264509"/>
                <a:gd name="connsiteY15-44862" fmla="*/ 5112051 h 7217346"/>
                <a:gd name="connsiteX16-44863" fmla="*/ 434305 w 2264509"/>
                <a:gd name="connsiteY16-44864" fmla="*/ 6139609 h 7217346"/>
                <a:gd name="connsiteX17-44865" fmla="*/ 399690 w 2264509"/>
                <a:gd name="connsiteY17-44866" fmla="*/ 6589898 h 7217346"/>
                <a:gd name="connsiteX18-44867" fmla="*/ 471534 w 2264509"/>
                <a:gd name="connsiteY18-44868" fmla="*/ 6812999 h 7217346"/>
                <a:gd name="connsiteX19-44869" fmla="*/ 409205 w 2264509"/>
                <a:gd name="connsiteY19-44870" fmla="*/ 6995629 h 7217346"/>
                <a:gd name="connsiteX20-44871" fmla="*/ 712039 w 2264509"/>
                <a:gd name="connsiteY20-44872" fmla="*/ 7208607 h 7217346"/>
                <a:gd name="connsiteX21-44873" fmla="*/ 1018766 w 2264509"/>
                <a:gd name="connsiteY21-44874" fmla="*/ 7101007 h 7217346"/>
                <a:gd name="connsiteX22-44875" fmla="*/ 760721 w 2264509"/>
                <a:gd name="connsiteY22-44876" fmla="*/ 6842580 h 7217346"/>
                <a:gd name="connsiteX23-44877" fmla="*/ 804368 w 2264509"/>
                <a:gd name="connsiteY23-44878" fmla="*/ 6565349 h 7217346"/>
                <a:gd name="connsiteX24-44879" fmla="*/ 790216 w 2264509"/>
                <a:gd name="connsiteY24-44880" fmla="*/ 6235730 h 7217346"/>
                <a:gd name="connsiteX25-44881" fmla="*/ 907792 w 2264509"/>
                <a:gd name="connsiteY25-44882" fmla="*/ 5474692 h 7217346"/>
                <a:gd name="connsiteX26-44883" fmla="*/ 957309 w 2264509"/>
                <a:gd name="connsiteY26-44884" fmla="*/ 5365800 h 7217346"/>
                <a:gd name="connsiteX27-44885" fmla="*/ 949796 w 2264509"/>
                <a:gd name="connsiteY27-44886" fmla="*/ 5294498 h 7217346"/>
                <a:gd name="connsiteX28-44887" fmla="*/ 1022842 w 2264509"/>
                <a:gd name="connsiteY28-44888" fmla="*/ 5197505 h 7217346"/>
                <a:gd name="connsiteX29-44889" fmla="*/ 1024856 w 2264509"/>
                <a:gd name="connsiteY29-44890" fmla="*/ 5054630 h 7217346"/>
                <a:gd name="connsiteX30-44891" fmla="*/ 1250022 w 2264509"/>
                <a:gd name="connsiteY30-44892" fmla="*/ 4234537 h 7217346"/>
                <a:gd name="connsiteX31-44893" fmla="*/ 1388027 w 2264509"/>
                <a:gd name="connsiteY31-44894" fmla="*/ 4644157 h 7217346"/>
                <a:gd name="connsiteX32-44895" fmla="*/ 1392304 w 2264509"/>
                <a:gd name="connsiteY32-44896" fmla="*/ 4865602 h 7217346"/>
                <a:gd name="connsiteX33-44897" fmla="*/ 1361716 w 2264509"/>
                <a:gd name="connsiteY33-44898" fmla="*/ 4959440 h 7217346"/>
                <a:gd name="connsiteX34-44899" fmla="*/ 1405585 w 2264509"/>
                <a:gd name="connsiteY34-44900" fmla="*/ 5098769 h 7217346"/>
                <a:gd name="connsiteX35-44901" fmla="*/ 1313490 w 2264509"/>
                <a:gd name="connsiteY35-44902" fmla="*/ 5539804 h 7217346"/>
                <a:gd name="connsiteX36-44903" fmla="*/ 1314512 w 2264509"/>
                <a:gd name="connsiteY36-44904" fmla="*/ 6345824 h 7217346"/>
                <a:gd name="connsiteX37-44905" fmla="*/ 1387677 w 2264509"/>
                <a:gd name="connsiteY37-44906" fmla="*/ 6525837 h 7217346"/>
                <a:gd name="connsiteX38-44907" fmla="*/ 1336897 w 2264509"/>
                <a:gd name="connsiteY38-44908" fmla="*/ 6727274 h 7217346"/>
                <a:gd name="connsiteX39-44909" fmla="*/ 1355075 w 2264509"/>
                <a:gd name="connsiteY39-44910" fmla="*/ 6813600 h 7217346"/>
                <a:gd name="connsiteX40-44911" fmla="*/ 1364871 w 2264509"/>
                <a:gd name="connsiteY40-44912" fmla="*/ 7006384 h 7217346"/>
                <a:gd name="connsiteX41-44913" fmla="*/ 1811645 w 2264509"/>
                <a:gd name="connsiteY41-44914" fmla="*/ 7174679 h 7217346"/>
                <a:gd name="connsiteX42-44915" fmla="*/ 2240298 w 2264509"/>
                <a:gd name="connsiteY42-44916" fmla="*/ 7184685 h 7217346"/>
                <a:gd name="connsiteX43-44917" fmla="*/ 2223142 w 2264509"/>
                <a:gd name="connsiteY43-44918" fmla="*/ 7032346 h 7217346"/>
                <a:gd name="connsiteX44-44919" fmla="*/ 1738539 w 2264509"/>
                <a:gd name="connsiteY44-44920" fmla="*/ 6666009 h 7217346"/>
                <a:gd name="connsiteX45-44921" fmla="*/ 1759422 w 2264509"/>
                <a:gd name="connsiteY45-44922" fmla="*/ 6535632 h 7217346"/>
                <a:gd name="connsiteX46-44923" fmla="*/ 1719909 w 2264509"/>
                <a:gd name="connsiteY46-44924" fmla="*/ 6436627 h 7217346"/>
                <a:gd name="connsiteX47-44925" fmla="*/ 1708642 w 2264509"/>
                <a:gd name="connsiteY47-44926" fmla="*/ 6235730 h 7217346"/>
                <a:gd name="connsiteX48-44927" fmla="*/ 1730306 w 2264509"/>
                <a:gd name="connsiteY48-44928" fmla="*/ 5965274 h 7217346"/>
                <a:gd name="connsiteX49-44929" fmla="*/ 1778923 w 2264509"/>
                <a:gd name="connsiteY49-44930" fmla="*/ 5497769 h 7217346"/>
                <a:gd name="connsiteX50-44931" fmla="*/ 1790341 w 2264509"/>
                <a:gd name="connsiteY50-44932" fmla="*/ 5349364 h 7217346"/>
                <a:gd name="connsiteX51-44933" fmla="*/ 1848903 w 2264509"/>
                <a:gd name="connsiteY51-44934" fmla="*/ 5302881 h 7217346"/>
                <a:gd name="connsiteX52-44935" fmla="*/ 1935499 w 2264509"/>
                <a:gd name="connsiteY52-44936" fmla="*/ 5083205 h 7217346"/>
                <a:gd name="connsiteX53-44937" fmla="*/ 1960649 w 2264509"/>
                <a:gd name="connsiteY53-44938" fmla="*/ 4791056 h 7217346"/>
                <a:gd name="connsiteX54-44939" fmla="*/ 1951665 w 2264509"/>
                <a:gd name="connsiteY54-44940" fmla="*/ 4334336 h 7217346"/>
                <a:gd name="connsiteX55-44941" fmla="*/ 1932344 w 2264509"/>
                <a:gd name="connsiteY55-44942" fmla="*/ 3888133 h 7217346"/>
                <a:gd name="connsiteX56-44943" fmla="*/ 2114094 w 2264509"/>
                <a:gd name="connsiteY56-44944" fmla="*/ 3794489 h 7217346"/>
                <a:gd name="connsiteX57-44945" fmla="*/ 1762492 w 2264509"/>
                <a:gd name="connsiteY57-44946" fmla="*/ 2682768 h 7217346"/>
                <a:gd name="connsiteX58-44947" fmla="*/ 2171636 w 2264509"/>
                <a:gd name="connsiteY58-44948" fmla="*/ 2450629 h 7217346"/>
                <a:gd name="connsiteX59-44949" fmla="*/ 2032492 w 2264509"/>
                <a:gd name="connsiteY59-44950" fmla="*/ 1850474 h 7217346"/>
                <a:gd name="connsiteX60-44951" fmla="*/ 1987751 w 2264509"/>
                <a:gd name="connsiteY60-44952" fmla="*/ 1662589 h 7217346"/>
                <a:gd name="connsiteX61-44953" fmla="*/ 1973329 w 2264509"/>
                <a:gd name="connsiteY61-44954" fmla="*/ 1418094 h 7217346"/>
                <a:gd name="connsiteX62-44955" fmla="*/ 1925704 w 2264509"/>
                <a:gd name="connsiteY62-44956" fmla="*/ 1287898 h 7217346"/>
                <a:gd name="connsiteX63-44957" fmla="*/ 1458979 w 2264509"/>
                <a:gd name="connsiteY63-44958" fmla="*/ 1120535 h 7217346"/>
                <a:gd name="connsiteX64-44959" fmla="*/ 1360513 w 2264509"/>
                <a:gd name="connsiteY64-44960" fmla="*/ 1005635 h 7217346"/>
                <a:gd name="connsiteX65-44961" fmla="*/ 1416522 w 2264509"/>
                <a:gd name="connsiteY65-44962" fmla="*/ 807081 h 7217346"/>
                <a:gd name="connsiteX66-44963" fmla="*/ 1484699 w 2264509"/>
                <a:gd name="connsiteY66-44964" fmla="*/ 608469 h 7217346"/>
                <a:gd name="connsiteX67-44965" fmla="*/ 1496208 w 2264509"/>
                <a:gd name="connsiteY67-44966" fmla="*/ 366317 h 7217346"/>
                <a:gd name="connsiteX68-44967" fmla="*/ 1413968 w 2264509"/>
                <a:gd name="connsiteY68-44968" fmla="*/ 146640 h 7217346"/>
                <a:gd name="connsiteX69-44969" fmla="*/ 1100515 w 2264509"/>
                <a:gd name="connsiteY69-44970" fmla="*/ 551 h 7217346"/>
                <a:gd name="connsiteX0-44971" fmla="*/ 1100515 w 2264509"/>
                <a:gd name="connsiteY0-44972" fmla="*/ 551 h 7217346"/>
                <a:gd name="connsiteX1-44973" fmla="*/ 849378 w 2264509"/>
                <a:gd name="connsiteY1-44974" fmla="*/ 118937 h 7217346"/>
                <a:gd name="connsiteX2-44975" fmla="*/ 751515 w 2264509"/>
                <a:gd name="connsiteY2-44976" fmla="*/ 285490 h 7217346"/>
                <a:gd name="connsiteX3-44977" fmla="*/ 756141 w 2264509"/>
                <a:gd name="connsiteY3-44978" fmla="*/ 566071 h 7217346"/>
                <a:gd name="connsiteX4-44979" fmla="*/ 895260 w 2264509"/>
                <a:gd name="connsiteY4-44980" fmla="*/ 882679 h 7217346"/>
                <a:gd name="connsiteX5-44981" fmla="*/ 785588 w 2264509"/>
                <a:gd name="connsiteY5-44982" fmla="*/ 1025825 h 7217346"/>
                <a:gd name="connsiteX6-44983" fmla="*/ 152912 w 2264509"/>
                <a:gd name="connsiteY6-44984" fmla="*/ 1252683 h 7217346"/>
                <a:gd name="connsiteX7-44985" fmla="*/ 8160 w 2264509"/>
                <a:gd name="connsiteY7-44986" fmla="*/ 2283394 h 7217346"/>
                <a:gd name="connsiteX8-44987" fmla="*/ 416233 w 2264509"/>
                <a:gd name="connsiteY8-44988" fmla="*/ 2735641 h 7217346"/>
                <a:gd name="connsiteX9-44989" fmla="*/ 293173 w 2264509"/>
                <a:gd name="connsiteY9-44990" fmla="*/ 3799944 h 7217346"/>
                <a:gd name="connsiteX10-44991" fmla="*/ 428536 w 2264509"/>
                <a:gd name="connsiteY10-44992" fmla="*/ 3969982 h 7217346"/>
                <a:gd name="connsiteX11-44993" fmla="*/ 486017 w 2264509"/>
                <a:gd name="connsiteY11-44994" fmla="*/ 4215017 h 7217346"/>
                <a:gd name="connsiteX12-44995" fmla="*/ 547224 w 2264509"/>
                <a:gd name="connsiteY12-44996" fmla="*/ 4615099 h 7217346"/>
                <a:gd name="connsiteX13-44997" fmla="*/ 555878 w 2264509"/>
                <a:gd name="connsiteY13-44998" fmla="*/ 4779518 h 7217346"/>
                <a:gd name="connsiteX14-44999" fmla="*/ 541964 w 2264509"/>
                <a:gd name="connsiteY14-45000" fmla="*/ 4966441 h 7217346"/>
                <a:gd name="connsiteX15-45001" fmla="*/ 510234 w 2264509"/>
                <a:gd name="connsiteY15-45002" fmla="*/ 5112051 h 7217346"/>
                <a:gd name="connsiteX16-45003" fmla="*/ 434305 w 2264509"/>
                <a:gd name="connsiteY16-45004" fmla="*/ 6139609 h 7217346"/>
                <a:gd name="connsiteX17-45005" fmla="*/ 399690 w 2264509"/>
                <a:gd name="connsiteY17-45006" fmla="*/ 6589898 h 7217346"/>
                <a:gd name="connsiteX18-45007" fmla="*/ 471534 w 2264509"/>
                <a:gd name="connsiteY18-45008" fmla="*/ 6812999 h 7217346"/>
                <a:gd name="connsiteX19-45009" fmla="*/ 409205 w 2264509"/>
                <a:gd name="connsiteY19-45010" fmla="*/ 6995629 h 7217346"/>
                <a:gd name="connsiteX20-45011" fmla="*/ 712039 w 2264509"/>
                <a:gd name="connsiteY20-45012" fmla="*/ 7208607 h 7217346"/>
                <a:gd name="connsiteX21-45013" fmla="*/ 1018766 w 2264509"/>
                <a:gd name="connsiteY21-45014" fmla="*/ 7101007 h 7217346"/>
                <a:gd name="connsiteX22-45015" fmla="*/ 760721 w 2264509"/>
                <a:gd name="connsiteY22-45016" fmla="*/ 6842580 h 7217346"/>
                <a:gd name="connsiteX23-45017" fmla="*/ 804368 w 2264509"/>
                <a:gd name="connsiteY23-45018" fmla="*/ 6565349 h 7217346"/>
                <a:gd name="connsiteX24-45019" fmla="*/ 790216 w 2264509"/>
                <a:gd name="connsiteY24-45020" fmla="*/ 6235730 h 7217346"/>
                <a:gd name="connsiteX25-45021" fmla="*/ 907792 w 2264509"/>
                <a:gd name="connsiteY25-45022" fmla="*/ 5474692 h 7217346"/>
                <a:gd name="connsiteX26-45023" fmla="*/ 957309 w 2264509"/>
                <a:gd name="connsiteY26-45024" fmla="*/ 5365800 h 7217346"/>
                <a:gd name="connsiteX27-45025" fmla="*/ 949796 w 2264509"/>
                <a:gd name="connsiteY27-45026" fmla="*/ 5294498 h 7217346"/>
                <a:gd name="connsiteX28-45027" fmla="*/ 1022842 w 2264509"/>
                <a:gd name="connsiteY28-45028" fmla="*/ 5197505 h 7217346"/>
                <a:gd name="connsiteX29-45029" fmla="*/ 1024856 w 2264509"/>
                <a:gd name="connsiteY29-45030" fmla="*/ 5054630 h 7217346"/>
                <a:gd name="connsiteX30-45031" fmla="*/ 1250022 w 2264509"/>
                <a:gd name="connsiteY30-45032" fmla="*/ 4234537 h 7217346"/>
                <a:gd name="connsiteX31-45033" fmla="*/ 1388027 w 2264509"/>
                <a:gd name="connsiteY31-45034" fmla="*/ 4644157 h 7217346"/>
                <a:gd name="connsiteX32-45035" fmla="*/ 1392304 w 2264509"/>
                <a:gd name="connsiteY32-45036" fmla="*/ 4865602 h 7217346"/>
                <a:gd name="connsiteX33-45037" fmla="*/ 1361716 w 2264509"/>
                <a:gd name="connsiteY33-45038" fmla="*/ 4959440 h 7217346"/>
                <a:gd name="connsiteX34-45039" fmla="*/ 1405585 w 2264509"/>
                <a:gd name="connsiteY34-45040" fmla="*/ 5098769 h 7217346"/>
                <a:gd name="connsiteX35-45041" fmla="*/ 1313490 w 2264509"/>
                <a:gd name="connsiteY35-45042" fmla="*/ 5539804 h 7217346"/>
                <a:gd name="connsiteX36-45043" fmla="*/ 1314512 w 2264509"/>
                <a:gd name="connsiteY36-45044" fmla="*/ 6345824 h 7217346"/>
                <a:gd name="connsiteX37-45045" fmla="*/ 1387677 w 2264509"/>
                <a:gd name="connsiteY37-45046" fmla="*/ 6525837 h 7217346"/>
                <a:gd name="connsiteX38-45047" fmla="*/ 1336897 w 2264509"/>
                <a:gd name="connsiteY38-45048" fmla="*/ 6727274 h 7217346"/>
                <a:gd name="connsiteX39-45049" fmla="*/ 1355075 w 2264509"/>
                <a:gd name="connsiteY39-45050" fmla="*/ 6813600 h 7217346"/>
                <a:gd name="connsiteX40-45051" fmla="*/ 1364871 w 2264509"/>
                <a:gd name="connsiteY40-45052" fmla="*/ 7006384 h 7217346"/>
                <a:gd name="connsiteX41-45053" fmla="*/ 1811645 w 2264509"/>
                <a:gd name="connsiteY41-45054" fmla="*/ 7174679 h 7217346"/>
                <a:gd name="connsiteX42-45055" fmla="*/ 2240298 w 2264509"/>
                <a:gd name="connsiteY42-45056" fmla="*/ 7184685 h 7217346"/>
                <a:gd name="connsiteX43-45057" fmla="*/ 2223142 w 2264509"/>
                <a:gd name="connsiteY43-45058" fmla="*/ 7032346 h 7217346"/>
                <a:gd name="connsiteX44-45059" fmla="*/ 1738539 w 2264509"/>
                <a:gd name="connsiteY44-45060" fmla="*/ 6666009 h 7217346"/>
                <a:gd name="connsiteX45-45061" fmla="*/ 1759422 w 2264509"/>
                <a:gd name="connsiteY45-45062" fmla="*/ 6535632 h 7217346"/>
                <a:gd name="connsiteX46-45063" fmla="*/ 1719909 w 2264509"/>
                <a:gd name="connsiteY46-45064" fmla="*/ 6436627 h 7217346"/>
                <a:gd name="connsiteX47-45065" fmla="*/ 1708642 w 2264509"/>
                <a:gd name="connsiteY47-45066" fmla="*/ 6235730 h 7217346"/>
                <a:gd name="connsiteX48-45067" fmla="*/ 1730306 w 2264509"/>
                <a:gd name="connsiteY48-45068" fmla="*/ 5965274 h 7217346"/>
                <a:gd name="connsiteX49-45069" fmla="*/ 1778923 w 2264509"/>
                <a:gd name="connsiteY49-45070" fmla="*/ 5497769 h 7217346"/>
                <a:gd name="connsiteX50-45071" fmla="*/ 1790341 w 2264509"/>
                <a:gd name="connsiteY50-45072" fmla="*/ 5349364 h 7217346"/>
                <a:gd name="connsiteX51-45073" fmla="*/ 1848903 w 2264509"/>
                <a:gd name="connsiteY51-45074" fmla="*/ 5302881 h 7217346"/>
                <a:gd name="connsiteX52-45075" fmla="*/ 1935499 w 2264509"/>
                <a:gd name="connsiteY52-45076" fmla="*/ 5083205 h 7217346"/>
                <a:gd name="connsiteX53-45077" fmla="*/ 1960649 w 2264509"/>
                <a:gd name="connsiteY53-45078" fmla="*/ 4791056 h 7217346"/>
                <a:gd name="connsiteX54-45079" fmla="*/ 1951665 w 2264509"/>
                <a:gd name="connsiteY54-45080" fmla="*/ 4334336 h 7217346"/>
                <a:gd name="connsiteX55-45081" fmla="*/ 1932344 w 2264509"/>
                <a:gd name="connsiteY55-45082" fmla="*/ 3888133 h 7217346"/>
                <a:gd name="connsiteX56-45083" fmla="*/ 2114094 w 2264509"/>
                <a:gd name="connsiteY56-45084" fmla="*/ 3794489 h 7217346"/>
                <a:gd name="connsiteX57-45085" fmla="*/ 1762492 w 2264509"/>
                <a:gd name="connsiteY57-45086" fmla="*/ 2682768 h 7217346"/>
                <a:gd name="connsiteX58-45087" fmla="*/ 2171636 w 2264509"/>
                <a:gd name="connsiteY58-45088" fmla="*/ 2450629 h 7217346"/>
                <a:gd name="connsiteX59-45089" fmla="*/ 2032492 w 2264509"/>
                <a:gd name="connsiteY59-45090" fmla="*/ 1850474 h 7217346"/>
                <a:gd name="connsiteX60-45091" fmla="*/ 1987751 w 2264509"/>
                <a:gd name="connsiteY60-45092" fmla="*/ 1662589 h 7217346"/>
                <a:gd name="connsiteX61-45093" fmla="*/ 1973329 w 2264509"/>
                <a:gd name="connsiteY61-45094" fmla="*/ 1418094 h 7217346"/>
                <a:gd name="connsiteX62-45095" fmla="*/ 1925704 w 2264509"/>
                <a:gd name="connsiteY62-45096" fmla="*/ 1287898 h 7217346"/>
                <a:gd name="connsiteX63-45097" fmla="*/ 1458979 w 2264509"/>
                <a:gd name="connsiteY63-45098" fmla="*/ 1120535 h 7217346"/>
                <a:gd name="connsiteX64-45099" fmla="*/ 1360513 w 2264509"/>
                <a:gd name="connsiteY64-45100" fmla="*/ 1005635 h 7217346"/>
                <a:gd name="connsiteX65-45101" fmla="*/ 1416522 w 2264509"/>
                <a:gd name="connsiteY65-45102" fmla="*/ 807081 h 7217346"/>
                <a:gd name="connsiteX66-45103" fmla="*/ 1484699 w 2264509"/>
                <a:gd name="connsiteY66-45104" fmla="*/ 608469 h 7217346"/>
                <a:gd name="connsiteX67-45105" fmla="*/ 1496208 w 2264509"/>
                <a:gd name="connsiteY67-45106" fmla="*/ 366317 h 7217346"/>
                <a:gd name="connsiteX68-45107" fmla="*/ 1413968 w 2264509"/>
                <a:gd name="connsiteY68-45108" fmla="*/ 146640 h 7217346"/>
                <a:gd name="connsiteX69-45109" fmla="*/ 1100515 w 2264509"/>
                <a:gd name="connsiteY69-45110" fmla="*/ 551 h 7217346"/>
                <a:gd name="connsiteX0-45111" fmla="*/ 1100515 w 2264509"/>
                <a:gd name="connsiteY0-45112" fmla="*/ 551 h 7217346"/>
                <a:gd name="connsiteX1-45113" fmla="*/ 849378 w 2264509"/>
                <a:gd name="connsiteY1-45114" fmla="*/ 118937 h 7217346"/>
                <a:gd name="connsiteX2-45115" fmla="*/ 751515 w 2264509"/>
                <a:gd name="connsiteY2-45116" fmla="*/ 285490 h 7217346"/>
                <a:gd name="connsiteX3-45117" fmla="*/ 756141 w 2264509"/>
                <a:gd name="connsiteY3-45118" fmla="*/ 566071 h 7217346"/>
                <a:gd name="connsiteX4-45119" fmla="*/ 895260 w 2264509"/>
                <a:gd name="connsiteY4-45120" fmla="*/ 882679 h 7217346"/>
                <a:gd name="connsiteX5-45121" fmla="*/ 785588 w 2264509"/>
                <a:gd name="connsiteY5-45122" fmla="*/ 1025825 h 7217346"/>
                <a:gd name="connsiteX6-45123" fmla="*/ 152912 w 2264509"/>
                <a:gd name="connsiteY6-45124" fmla="*/ 1252683 h 7217346"/>
                <a:gd name="connsiteX7-45125" fmla="*/ 8160 w 2264509"/>
                <a:gd name="connsiteY7-45126" fmla="*/ 2283394 h 7217346"/>
                <a:gd name="connsiteX8-45127" fmla="*/ 416233 w 2264509"/>
                <a:gd name="connsiteY8-45128" fmla="*/ 2735641 h 7217346"/>
                <a:gd name="connsiteX9-45129" fmla="*/ 293173 w 2264509"/>
                <a:gd name="connsiteY9-45130" fmla="*/ 3799944 h 7217346"/>
                <a:gd name="connsiteX10-45131" fmla="*/ 428536 w 2264509"/>
                <a:gd name="connsiteY10-45132" fmla="*/ 3969982 h 7217346"/>
                <a:gd name="connsiteX11-45133" fmla="*/ 486017 w 2264509"/>
                <a:gd name="connsiteY11-45134" fmla="*/ 4215017 h 7217346"/>
                <a:gd name="connsiteX12-45135" fmla="*/ 547224 w 2264509"/>
                <a:gd name="connsiteY12-45136" fmla="*/ 4615099 h 7217346"/>
                <a:gd name="connsiteX13-45137" fmla="*/ 555878 w 2264509"/>
                <a:gd name="connsiteY13-45138" fmla="*/ 4779518 h 7217346"/>
                <a:gd name="connsiteX14-45139" fmla="*/ 541964 w 2264509"/>
                <a:gd name="connsiteY14-45140" fmla="*/ 4966441 h 7217346"/>
                <a:gd name="connsiteX15-45141" fmla="*/ 510234 w 2264509"/>
                <a:gd name="connsiteY15-45142" fmla="*/ 5112051 h 7217346"/>
                <a:gd name="connsiteX16-45143" fmla="*/ 434305 w 2264509"/>
                <a:gd name="connsiteY16-45144" fmla="*/ 6139609 h 7217346"/>
                <a:gd name="connsiteX17-45145" fmla="*/ 399690 w 2264509"/>
                <a:gd name="connsiteY17-45146" fmla="*/ 6589898 h 7217346"/>
                <a:gd name="connsiteX18-45147" fmla="*/ 471534 w 2264509"/>
                <a:gd name="connsiteY18-45148" fmla="*/ 6812999 h 7217346"/>
                <a:gd name="connsiteX19-45149" fmla="*/ 409205 w 2264509"/>
                <a:gd name="connsiteY19-45150" fmla="*/ 6995629 h 7217346"/>
                <a:gd name="connsiteX20-45151" fmla="*/ 712039 w 2264509"/>
                <a:gd name="connsiteY20-45152" fmla="*/ 7208607 h 7217346"/>
                <a:gd name="connsiteX21-45153" fmla="*/ 1018766 w 2264509"/>
                <a:gd name="connsiteY21-45154" fmla="*/ 7101007 h 7217346"/>
                <a:gd name="connsiteX22-45155" fmla="*/ 760721 w 2264509"/>
                <a:gd name="connsiteY22-45156" fmla="*/ 6842580 h 7217346"/>
                <a:gd name="connsiteX23-45157" fmla="*/ 804368 w 2264509"/>
                <a:gd name="connsiteY23-45158" fmla="*/ 6565349 h 7217346"/>
                <a:gd name="connsiteX24-45159" fmla="*/ 790216 w 2264509"/>
                <a:gd name="connsiteY24-45160" fmla="*/ 6235730 h 7217346"/>
                <a:gd name="connsiteX25-45161" fmla="*/ 907792 w 2264509"/>
                <a:gd name="connsiteY25-45162" fmla="*/ 5474692 h 7217346"/>
                <a:gd name="connsiteX26-45163" fmla="*/ 957309 w 2264509"/>
                <a:gd name="connsiteY26-45164" fmla="*/ 5365800 h 7217346"/>
                <a:gd name="connsiteX27-45165" fmla="*/ 949796 w 2264509"/>
                <a:gd name="connsiteY27-45166" fmla="*/ 5294498 h 7217346"/>
                <a:gd name="connsiteX28-45167" fmla="*/ 1022842 w 2264509"/>
                <a:gd name="connsiteY28-45168" fmla="*/ 5197505 h 7217346"/>
                <a:gd name="connsiteX29-45169" fmla="*/ 1024856 w 2264509"/>
                <a:gd name="connsiteY29-45170" fmla="*/ 5054630 h 7217346"/>
                <a:gd name="connsiteX30-45171" fmla="*/ 1250022 w 2264509"/>
                <a:gd name="connsiteY30-45172" fmla="*/ 4234537 h 7217346"/>
                <a:gd name="connsiteX31-45173" fmla="*/ 1388027 w 2264509"/>
                <a:gd name="connsiteY31-45174" fmla="*/ 4644157 h 7217346"/>
                <a:gd name="connsiteX32-45175" fmla="*/ 1392304 w 2264509"/>
                <a:gd name="connsiteY32-45176" fmla="*/ 4865602 h 7217346"/>
                <a:gd name="connsiteX33-45177" fmla="*/ 1361716 w 2264509"/>
                <a:gd name="connsiteY33-45178" fmla="*/ 4959440 h 7217346"/>
                <a:gd name="connsiteX34-45179" fmla="*/ 1405585 w 2264509"/>
                <a:gd name="connsiteY34-45180" fmla="*/ 5098769 h 7217346"/>
                <a:gd name="connsiteX35-45181" fmla="*/ 1313490 w 2264509"/>
                <a:gd name="connsiteY35-45182" fmla="*/ 5539804 h 7217346"/>
                <a:gd name="connsiteX36-45183" fmla="*/ 1314512 w 2264509"/>
                <a:gd name="connsiteY36-45184" fmla="*/ 6345824 h 7217346"/>
                <a:gd name="connsiteX37-45185" fmla="*/ 1387677 w 2264509"/>
                <a:gd name="connsiteY37-45186" fmla="*/ 6525837 h 7217346"/>
                <a:gd name="connsiteX38-45187" fmla="*/ 1336897 w 2264509"/>
                <a:gd name="connsiteY38-45188" fmla="*/ 6727274 h 7217346"/>
                <a:gd name="connsiteX39-45189" fmla="*/ 1355075 w 2264509"/>
                <a:gd name="connsiteY39-45190" fmla="*/ 6813600 h 7217346"/>
                <a:gd name="connsiteX40-45191" fmla="*/ 1364871 w 2264509"/>
                <a:gd name="connsiteY40-45192" fmla="*/ 7006384 h 7217346"/>
                <a:gd name="connsiteX41-45193" fmla="*/ 1811645 w 2264509"/>
                <a:gd name="connsiteY41-45194" fmla="*/ 7174679 h 7217346"/>
                <a:gd name="connsiteX42-45195" fmla="*/ 2240298 w 2264509"/>
                <a:gd name="connsiteY42-45196" fmla="*/ 7184685 h 7217346"/>
                <a:gd name="connsiteX43-45197" fmla="*/ 2223142 w 2264509"/>
                <a:gd name="connsiteY43-45198" fmla="*/ 7032346 h 7217346"/>
                <a:gd name="connsiteX44-45199" fmla="*/ 1738539 w 2264509"/>
                <a:gd name="connsiteY44-45200" fmla="*/ 6666009 h 7217346"/>
                <a:gd name="connsiteX45-45201" fmla="*/ 1759422 w 2264509"/>
                <a:gd name="connsiteY45-45202" fmla="*/ 6535632 h 7217346"/>
                <a:gd name="connsiteX46-45203" fmla="*/ 1719909 w 2264509"/>
                <a:gd name="connsiteY46-45204" fmla="*/ 6436627 h 7217346"/>
                <a:gd name="connsiteX47-45205" fmla="*/ 1708642 w 2264509"/>
                <a:gd name="connsiteY47-45206" fmla="*/ 6235730 h 7217346"/>
                <a:gd name="connsiteX48-45207" fmla="*/ 1730306 w 2264509"/>
                <a:gd name="connsiteY48-45208" fmla="*/ 5965274 h 7217346"/>
                <a:gd name="connsiteX49-45209" fmla="*/ 1778923 w 2264509"/>
                <a:gd name="connsiteY49-45210" fmla="*/ 5497769 h 7217346"/>
                <a:gd name="connsiteX50-45211" fmla="*/ 1790341 w 2264509"/>
                <a:gd name="connsiteY50-45212" fmla="*/ 5349364 h 7217346"/>
                <a:gd name="connsiteX51-45213" fmla="*/ 1848903 w 2264509"/>
                <a:gd name="connsiteY51-45214" fmla="*/ 5302881 h 7217346"/>
                <a:gd name="connsiteX52-45215" fmla="*/ 1935499 w 2264509"/>
                <a:gd name="connsiteY52-45216" fmla="*/ 5083205 h 7217346"/>
                <a:gd name="connsiteX53-45217" fmla="*/ 1960649 w 2264509"/>
                <a:gd name="connsiteY53-45218" fmla="*/ 4791056 h 7217346"/>
                <a:gd name="connsiteX54-45219" fmla="*/ 1951665 w 2264509"/>
                <a:gd name="connsiteY54-45220" fmla="*/ 4334336 h 7217346"/>
                <a:gd name="connsiteX55-45221" fmla="*/ 1932344 w 2264509"/>
                <a:gd name="connsiteY55-45222" fmla="*/ 3888133 h 7217346"/>
                <a:gd name="connsiteX56-45223" fmla="*/ 2114094 w 2264509"/>
                <a:gd name="connsiteY56-45224" fmla="*/ 3794489 h 7217346"/>
                <a:gd name="connsiteX57-45225" fmla="*/ 1762492 w 2264509"/>
                <a:gd name="connsiteY57-45226" fmla="*/ 2682768 h 7217346"/>
                <a:gd name="connsiteX58-45227" fmla="*/ 2171636 w 2264509"/>
                <a:gd name="connsiteY58-45228" fmla="*/ 2450629 h 7217346"/>
                <a:gd name="connsiteX59-45229" fmla="*/ 2032492 w 2264509"/>
                <a:gd name="connsiteY59-45230" fmla="*/ 1850474 h 7217346"/>
                <a:gd name="connsiteX60-45231" fmla="*/ 1987751 w 2264509"/>
                <a:gd name="connsiteY60-45232" fmla="*/ 1662589 h 7217346"/>
                <a:gd name="connsiteX61-45233" fmla="*/ 1973329 w 2264509"/>
                <a:gd name="connsiteY61-45234" fmla="*/ 1418094 h 7217346"/>
                <a:gd name="connsiteX62-45235" fmla="*/ 1925704 w 2264509"/>
                <a:gd name="connsiteY62-45236" fmla="*/ 1287898 h 7217346"/>
                <a:gd name="connsiteX63-45237" fmla="*/ 1458979 w 2264509"/>
                <a:gd name="connsiteY63-45238" fmla="*/ 1120535 h 7217346"/>
                <a:gd name="connsiteX64-45239" fmla="*/ 1360513 w 2264509"/>
                <a:gd name="connsiteY64-45240" fmla="*/ 1005635 h 7217346"/>
                <a:gd name="connsiteX65-45241" fmla="*/ 1416522 w 2264509"/>
                <a:gd name="connsiteY65-45242" fmla="*/ 807081 h 7217346"/>
                <a:gd name="connsiteX66-45243" fmla="*/ 1484699 w 2264509"/>
                <a:gd name="connsiteY66-45244" fmla="*/ 608469 h 7217346"/>
                <a:gd name="connsiteX67-45245" fmla="*/ 1496208 w 2264509"/>
                <a:gd name="connsiteY67-45246" fmla="*/ 366317 h 7217346"/>
                <a:gd name="connsiteX68-45247" fmla="*/ 1413968 w 2264509"/>
                <a:gd name="connsiteY68-45248" fmla="*/ 146640 h 7217346"/>
                <a:gd name="connsiteX69-45249" fmla="*/ 1100515 w 2264509"/>
                <a:gd name="connsiteY69-45250" fmla="*/ 551 h 7217346"/>
                <a:gd name="connsiteX0-45251" fmla="*/ 1100515 w 2264509"/>
                <a:gd name="connsiteY0-45252" fmla="*/ 551 h 7217346"/>
                <a:gd name="connsiteX1-45253" fmla="*/ 849378 w 2264509"/>
                <a:gd name="connsiteY1-45254" fmla="*/ 118937 h 7217346"/>
                <a:gd name="connsiteX2-45255" fmla="*/ 751515 w 2264509"/>
                <a:gd name="connsiteY2-45256" fmla="*/ 285490 h 7217346"/>
                <a:gd name="connsiteX3-45257" fmla="*/ 756141 w 2264509"/>
                <a:gd name="connsiteY3-45258" fmla="*/ 566071 h 7217346"/>
                <a:gd name="connsiteX4-45259" fmla="*/ 895260 w 2264509"/>
                <a:gd name="connsiteY4-45260" fmla="*/ 882679 h 7217346"/>
                <a:gd name="connsiteX5-45261" fmla="*/ 785588 w 2264509"/>
                <a:gd name="connsiteY5-45262" fmla="*/ 1025825 h 7217346"/>
                <a:gd name="connsiteX6-45263" fmla="*/ 152912 w 2264509"/>
                <a:gd name="connsiteY6-45264" fmla="*/ 1252683 h 7217346"/>
                <a:gd name="connsiteX7-45265" fmla="*/ 8160 w 2264509"/>
                <a:gd name="connsiteY7-45266" fmla="*/ 2283394 h 7217346"/>
                <a:gd name="connsiteX8-45267" fmla="*/ 416233 w 2264509"/>
                <a:gd name="connsiteY8-45268" fmla="*/ 2735641 h 7217346"/>
                <a:gd name="connsiteX9-45269" fmla="*/ 293173 w 2264509"/>
                <a:gd name="connsiteY9-45270" fmla="*/ 3799944 h 7217346"/>
                <a:gd name="connsiteX10-45271" fmla="*/ 428536 w 2264509"/>
                <a:gd name="connsiteY10-45272" fmla="*/ 3969982 h 7217346"/>
                <a:gd name="connsiteX11-45273" fmla="*/ 486017 w 2264509"/>
                <a:gd name="connsiteY11-45274" fmla="*/ 4215017 h 7217346"/>
                <a:gd name="connsiteX12-45275" fmla="*/ 547224 w 2264509"/>
                <a:gd name="connsiteY12-45276" fmla="*/ 4615099 h 7217346"/>
                <a:gd name="connsiteX13-45277" fmla="*/ 555878 w 2264509"/>
                <a:gd name="connsiteY13-45278" fmla="*/ 4779518 h 7217346"/>
                <a:gd name="connsiteX14-45279" fmla="*/ 541964 w 2264509"/>
                <a:gd name="connsiteY14-45280" fmla="*/ 4966441 h 7217346"/>
                <a:gd name="connsiteX15-45281" fmla="*/ 510234 w 2264509"/>
                <a:gd name="connsiteY15-45282" fmla="*/ 5112051 h 7217346"/>
                <a:gd name="connsiteX16-45283" fmla="*/ 434305 w 2264509"/>
                <a:gd name="connsiteY16-45284" fmla="*/ 6139609 h 7217346"/>
                <a:gd name="connsiteX17-45285" fmla="*/ 399690 w 2264509"/>
                <a:gd name="connsiteY17-45286" fmla="*/ 6589898 h 7217346"/>
                <a:gd name="connsiteX18-45287" fmla="*/ 471534 w 2264509"/>
                <a:gd name="connsiteY18-45288" fmla="*/ 6812999 h 7217346"/>
                <a:gd name="connsiteX19-45289" fmla="*/ 409205 w 2264509"/>
                <a:gd name="connsiteY19-45290" fmla="*/ 6995629 h 7217346"/>
                <a:gd name="connsiteX20-45291" fmla="*/ 712039 w 2264509"/>
                <a:gd name="connsiteY20-45292" fmla="*/ 7208607 h 7217346"/>
                <a:gd name="connsiteX21-45293" fmla="*/ 1018766 w 2264509"/>
                <a:gd name="connsiteY21-45294" fmla="*/ 7101007 h 7217346"/>
                <a:gd name="connsiteX22-45295" fmla="*/ 760721 w 2264509"/>
                <a:gd name="connsiteY22-45296" fmla="*/ 6842580 h 7217346"/>
                <a:gd name="connsiteX23-45297" fmla="*/ 804368 w 2264509"/>
                <a:gd name="connsiteY23-45298" fmla="*/ 6565349 h 7217346"/>
                <a:gd name="connsiteX24-45299" fmla="*/ 790216 w 2264509"/>
                <a:gd name="connsiteY24-45300" fmla="*/ 6235730 h 7217346"/>
                <a:gd name="connsiteX25-45301" fmla="*/ 907792 w 2264509"/>
                <a:gd name="connsiteY25-45302" fmla="*/ 5474692 h 7217346"/>
                <a:gd name="connsiteX26-45303" fmla="*/ 957309 w 2264509"/>
                <a:gd name="connsiteY26-45304" fmla="*/ 5365800 h 7217346"/>
                <a:gd name="connsiteX27-45305" fmla="*/ 949796 w 2264509"/>
                <a:gd name="connsiteY27-45306" fmla="*/ 5294498 h 7217346"/>
                <a:gd name="connsiteX28-45307" fmla="*/ 1022842 w 2264509"/>
                <a:gd name="connsiteY28-45308" fmla="*/ 5197505 h 7217346"/>
                <a:gd name="connsiteX29-45309" fmla="*/ 1024856 w 2264509"/>
                <a:gd name="connsiteY29-45310" fmla="*/ 5054630 h 7217346"/>
                <a:gd name="connsiteX30-45311" fmla="*/ 1250022 w 2264509"/>
                <a:gd name="connsiteY30-45312" fmla="*/ 4234537 h 7217346"/>
                <a:gd name="connsiteX31-45313" fmla="*/ 1388027 w 2264509"/>
                <a:gd name="connsiteY31-45314" fmla="*/ 4644157 h 7217346"/>
                <a:gd name="connsiteX32-45315" fmla="*/ 1392304 w 2264509"/>
                <a:gd name="connsiteY32-45316" fmla="*/ 4865602 h 7217346"/>
                <a:gd name="connsiteX33-45317" fmla="*/ 1361716 w 2264509"/>
                <a:gd name="connsiteY33-45318" fmla="*/ 4959440 h 7217346"/>
                <a:gd name="connsiteX34-45319" fmla="*/ 1405585 w 2264509"/>
                <a:gd name="connsiteY34-45320" fmla="*/ 5098769 h 7217346"/>
                <a:gd name="connsiteX35-45321" fmla="*/ 1313490 w 2264509"/>
                <a:gd name="connsiteY35-45322" fmla="*/ 5539804 h 7217346"/>
                <a:gd name="connsiteX36-45323" fmla="*/ 1314512 w 2264509"/>
                <a:gd name="connsiteY36-45324" fmla="*/ 6345824 h 7217346"/>
                <a:gd name="connsiteX37-45325" fmla="*/ 1387677 w 2264509"/>
                <a:gd name="connsiteY37-45326" fmla="*/ 6525837 h 7217346"/>
                <a:gd name="connsiteX38-45327" fmla="*/ 1336897 w 2264509"/>
                <a:gd name="connsiteY38-45328" fmla="*/ 6727274 h 7217346"/>
                <a:gd name="connsiteX39-45329" fmla="*/ 1355075 w 2264509"/>
                <a:gd name="connsiteY39-45330" fmla="*/ 6813600 h 7217346"/>
                <a:gd name="connsiteX40-45331" fmla="*/ 1364871 w 2264509"/>
                <a:gd name="connsiteY40-45332" fmla="*/ 7006384 h 7217346"/>
                <a:gd name="connsiteX41-45333" fmla="*/ 1811645 w 2264509"/>
                <a:gd name="connsiteY41-45334" fmla="*/ 7174679 h 7217346"/>
                <a:gd name="connsiteX42-45335" fmla="*/ 2240298 w 2264509"/>
                <a:gd name="connsiteY42-45336" fmla="*/ 7184685 h 7217346"/>
                <a:gd name="connsiteX43-45337" fmla="*/ 2223142 w 2264509"/>
                <a:gd name="connsiteY43-45338" fmla="*/ 7032346 h 7217346"/>
                <a:gd name="connsiteX44-45339" fmla="*/ 1738539 w 2264509"/>
                <a:gd name="connsiteY44-45340" fmla="*/ 6666009 h 7217346"/>
                <a:gd name="connsiteX45-45341" fmla="*/ 1759422 w 2264509"/>
                <a:gd name="connsiteY45-45342" fmla="*/ 6535632 h 7217346"/>
                <a:gd name="connsiteX46-45343" fmla="*/ 1719909 w 2264509"/>
                <a:gd name="connsiteY46-45344" fmla="*/ 6436627 h 7217346"/>
                <a:gd name="connsiteX47-45345" fmla="*/ 1708642 w 2264509"/>
                <a:gd name="connsiteY47-45346" fmla="*/ 6235730 h 7217346"/>
                <a:gd name="connsiteX48-45347" fmla="*/ 1730306 w 2264509"/>
                <a:gd name="connsiteY48-45348" fmla="*/ 5965274 h 7217346"/>
                <a:gd name="connsiteX49-45349" fmla="*/ 1778923 w 2264509"/>
                <a:gd name="connsiteY49-45350" fmla="*/ 5497769 h 7217346"/>
                <a:gd name="connsiteX50-45351" fmla="*/ 1790341 w 2264509"/>
                <a:gd name="connsiteY50-45352" fmla="*/ 5349364 h 7217346"/>
                <a:gd name="connsiteX51-45353" fmla="*/ 1848903 w 2264509"/>
                <a:gd name="connsiteY51-45354" fmla="*/ 5302881 h 7217346"/>
                <a:gd name="connsiteX52-45355" fmla="*/ 1935499 w 2264509"/>
                <a:gd name="connsiteY52-45356" fmla="*/ 5083205 h 7217346"/>
                <a:gd name="connsiteX53-45357" fmla="*/ 1960649 w 2264509"/>
                <a:gd name="connsiteY53-45358" fmla="*/ 4791056 h 7217346"/>
                <a:gd name="connsiteX54-45359" fmla="*/ 1951665 w 2264509"/>
                <a:gd name="connsiteY54-45360" fmla="*/ 4334336 h 7217346"/>
                <a:gd name="connsiteX55-45361" fmla="*/ 1932344 w 2264509"/>
                <a:gd name="connsiteY55-45362" fmla="*/ 3888133 h 7217346"/>
                <a:gd name="connsiteX56-45363" fmla="*/ 2114094 w 2264509"/>
                <a:gd name="connsiteY56-45364" fmla="*/ 3794489 h 7217346"/>
                <a:gd name="connsiteX57-45365" fmla="*/ 1762492 w 2264509"/>
                <a:gd name="connsiteY57-45366" fmla="*/ 2682768 h 7217346"/>
                <a:gd name="connsiteX58-45367" fmla="*/ 2171636 w 2264509"/>
                <a:gd name="connsiteY58-45368" fmla="*/ 2450629 h 7217346"/>
                <a:gd name="connsiteX59-45369" fmla="*/ 2032492 w 2264509"/>
                <a:gd name="connsiteY59-45370" fmla="*/ 1850474 h 7217346"/>
                <a:gd name="connsiteX60-45371" fmla="*/ 1987751 w 2264509"/>
                <a:gd name="connsiteY60-45372" fmla="*/ 1662589 h 7217346"/>
                <a:gd name="connsiteX61-45373" fmla="*/ 1973329 w 2264509"/>
                <a:gd name="connsiteY61-45374" fmla="*/ 1418094 h 7217346"/>
                <a:gd name="connsiteX62-45375" fmla="*/ 1925704 w 2264509"/>
                <a:gd name="connsiteY62-45376" fmla="*/ 1287898 h 7217346"/>
                <a:gd name="connsiteX63-45377" fmla="*/ 1458979 w 2264509"/>
                <a:gd name="connsiteY63-45378" fmla="*/ 1120535 h 7217346"/>
                <a:gd name="connsiteX64-45379" fmla="*/ 1360513 w 2264509"/>
                <a:gd name="connsiteY64-45380" fmla="*/ 1005635 h 7217346"/>
                <a:gd name="connsiteX65-45381" fmla="*/ 1416522 w 2264509"/>
                <a:gd name="connsiteY65-45382" fmla="*/ 807081 h 7217346"/>
                <a:gd name="connsiteX66-45383" fmla="*/ 1484699 w 2264509"/>
                <a:gd name="connsiteY66-45384" fmla="*/ 608469 h 7217346"/>
                <a:gd name="connsiteX67-45385" fmla="*/ 1496208 w 2264509"/>
                <a:gd name="connsiteY67-45386" fmla="*/ 366317 h 7217346"/>
                <a:gd name="connsiteX68-45387" fmla="*/ 1413968 w 2264509"/>
                <a:gd name="connsiteY68-45388" fmla="*/ 146640 h 7217346"/>
                <a:gd name="connsiteX69-45389" fmla="*/ 1100515 w 2264509"/>
                <a:gd name="connsiteY69-45390" fmla="*/ 551 h 7217346"/>
                <a:gd name="connsiteX0-45391" fmla="*/ 1100515 w 2264509"/>
                <a:gd name="connsiteY0-45392" fmla="*/ 551 h 7217346"/>
                <a:gd name="connsiteX1-45393" fmla="*/ 849378 w 2264509"/>
                <a:gd name="connsiteY1-45394" fmla="*/ 118937 h 7217346"/>
                <a:gd name="connsiteX2-45395" fmla="*/ 751515 w 2264509"/>
                <a:gd name="connsiteY2-45396" fmla="*/ 285490 h 7217346"/>
                <a:gd name="connsiteX3-45397" fmla="*/ 756141 w 2264509"/>
                <a:gd name="connsiteY3-45398" fmla="*/ 566071 h 7217346"/>
                <a:gd name="connsiteX4-45399" fmla="*/ 895260 w 2264509"/>
                <a:gd name="connsiteY4-45400" fmla="*/ 882679 h 7217346"/>
                <a:gd name="connsiteX5-45401" fmla="*/ 785588 w 2264509"/>
                <a:gd name="connsiteY5-45402" fmla="*/ 1025825 h 7217346"/>
                <a:gd name="connsiteX6-45403" fmla="*/ 152912 w 2264509"/>
                <a:gd name="connsiteY6-45404" fmla="*/ 1252683 h 7217346"/>
                <a:gd name="connsiteX7-45405" fmla="*/ 8160 w 2264509"/>
                <a:gd name="connsiteY7-45406" fmla="*/ 2283394 h 7217346"/>
                <a:gd name="connsiteX8-45407" fmla="*/ 416233 w 2264509"/>
                <a:gd name="connsiteY8-45408" fmla="*/ 2735641 h 7217346"/>
                <a:gd name="connsiteX9-45409" fmla="*/ 293173 w 2264509"/>
                <a:gd name="connsiteY9-45410" fmla="*/ 3799944 h 7217346"/>
                <a:gd name="connsiteX10-45411" fmla="*/ 428536 w 2264509"/>
                <a:gd name="connsiteY10-45412" fmla="*/ 3969982 h 7217346"/>
                <a:gd name="connsiteX11-45413" fmla="*/ 486017 w 2264509"/>
                <a:gd name="connsiteY11-45414" fmla="*/ 4215017 h 7217346"/>
                <a:gd name="connsiteX12-45415" fmla="*/ 547224 w 2264509"/>
                <a:gd name="connsiteY12-45416" fmla="*/ 4615099 h 7217346"/>
                <a:gd name="connsiteX13-45417" fmla="*/ 555878 w 2264509"/>
                <a:gd name="connsiteY13-45418" fmla="*/ 4779518 h 7217346"/>
                <a:gd name="connsiteX14-45419" fmla="*/ 541964 w 2264509"/>
                <a:gd name="connsiteY14-45420" fmla="*/ 4966441 h 7217346"/>
                <a:gd name="connsiteX15-45421" fmla="*/ 510234 w 2264509"/>
                <a:gd name="connsiteY15-45422" fmla="*/ 5112051 h 7217346"/>
                <a:gd name="connsiteX16-45423" fmla="*/ 434305 w 2264509"/>
                <a:gd name="connsiteY16-45424" fmla="*/ 6139609 h 7217346"/>
                <a:gd name="connsiteX17-45425" fmla="*/ 399690 w 2264509"/>
                <a:gd name="connsiteY17-45426" fmla="*/ 6589898 h 7217346"/>
                <a:gd name="connsiteX18-45427" fmla="*/ 471534 w 2264509"/>
                <a:gd name="connsiteY18-45428" fmla="*/ 6812999 h 7217346"/>
                <a:gd name="connsiteX19-45429" fmla="*/ 409205 w 2264509"/>
                <a:gd name="connsiteY19-45430" fmla="*/ 6995629 h 7217346"/>
                <a:gd name="connsiteX20-45431" fmla="*/ 712039 w 2264509"/>
                <a:gd name="connsiteY20-45432" fmla="*/ 7208607 h 7217346"/>
                <a:gd name="connsiteX21-45433" fmla="*/ 1018766 w 2264509"/>
                <a:gd name="connsiteY21-45434" fmla="*/ 7101007 h 7217346"/>
                <a:gd name="connsiteX22-45435" fmla="*/ 760721 w 2264509"/>
                <a:gd name="connsiteY22-45436" fmla="*/ 6842580 h 7217346"/>
                <a:gd name="connsiteX23-45437" fmla="*/ 804368 w 2264509"/>
                <a:gd name="connsiteY23-45438" fmla="*/ 6565349 h 7217346"/>
                <a:gd name="connsiteX24-45439" fmla="*/ 790216 w 2264509"/>
                <a:gd name="connsiteY24-45440" fmla="*/ 6235730 h 7217346"/>
                <a:gd name="connsiteX25-45441" fmla="*/ 907792 w 2264509"/>
                <a:gd name="connsiteY25-45442" fmla="*/ 5474692 h 7217346"/>
                <a:gd name="connsiteX26-45443" fmla="*/ 957309 w 2264509"/>
                <a:gd name="connsiteY26-45444" fmla="*/ 5365800 h 7217346"/>
                <a:gd name="connsiteX27-45445" fmla="*/ 949796 w 2264509"/>
                <a:gd name="connsiteY27-45446" fmla="*/ 5294498 h 7217346"/>
                <a:gd name="connsiteX28-45447" fmla="*/ 1022842 w 2264509"/>
                <a:gd name="connsiteY28-45448" fmla="*/ 5197505 h 7217346"/>
                <a:gd name="connsiteX29-45449" fmla="*/ 1024856 w 2264509"/>
                <a:gd name="connsiteY29-45450" fmla="*/ 5054630 h 7217346"/>
                <a:gd name="connsiteX30-45451" fmla="*/ 1250022 w 2264509"/>
                <a:gd name="connsiteY30-45452" fmla="*/ 4234537 h 7217346"/>
                <a:gd name="connsiteX31-45453" fmla="*/ 1388027 w 2264509"/>
                <a:gd name="connsiteY31-45454" fmla="*/ 4644157 h 7217346"/>
                <a:gd name="connsiteX32-45455" fmla="*/ 1392304 w 2264509"/>
                <a:gd name="connsiteY32-45456" fmla="*/ 4865602 h 7217346"/>
                <a:gd name="connsiteX33-45457" fmla="*/ 1364785 w 2264509"/>
                <a:gd name="connsiteY33-45458" fmla="*/ 4971714 h 7217346"/>
                <a:gd name="connsiteX34-45459" fmla="*/ 1405585 w 2264509"/>
                <a:gd name="connsiteY34-45460" fmla="*/ 5098769 h 7217346"/>
                <a:gd name="connsiteX35-45461" fmla="*/ 1313490 w 2264509"/>
                <a:gd name="connsiteY35-45462" fmla="*/ 5539804 h 7217346"/>
                <a:gd name="connsiteX36-45463" fmla="*/ 1314512 w 2264509"/>
                <a:gd name="connsiteY36-45464" fmla="*/ 6345824 h 7217346"/>
                <a:gd name="connsiteX37-45465" fmla="*/ 1387677 w 2264509"/>
                <a:gd name="connsiteY37-45466" fmla="*/ 6525837 h 7217346"/>
                <a:gd name="connsiteX38-45467" fmla="*/ 1336897 w 2264509"/>
                <a:gd name="connsiteY38-45468" fmla="*/ 6727274 h 7217346"/>
                <a:gd name="connsiteX39-45469" fmla="*/ 1355075 w 2264509"/>
                <a:gd name="connsiteY39-45470" fmla="*/ 6813600 h 7217346"/>
                <a:gd name="connsiteX40-45471" fmla="*/ 1364871 w 2264509"/>
                <a:gd name="connsiteY40-45472" fmla="*/ 7006384 h 7217346"/>
                <a:gd name="connsiteX41-45473" fmla="*/ 1811645 w 2264509"/>
                <a:gd name="connsiteY41-45474" fmla="*/ 7174679 h 7217346"/>
                <a:gd name="connsiteX42-45475" fmla="*/ 2240298 w 2264509"/>
                <a:gd name="connsiteY42-45476" fmla="*/ 7184685 h 7217346"/>
                <a:gd name="connsiteX43-45477" fmla="*/ 2223142 w 2264509"/>
                <a:gd name="connsiteY43-45478" fmla="*/ 7032346 h 7217346"/>
                <a:gd name="connsiteX44-45479" fmla="*/ 1738539 w 2264509"/>
                <a:gd name="connsiteY44-45480" fmla="*/ 6666009 h 7217346"/>
                <a:gd name="connsiteX45-45481" fmla="*/ 1759422 w 2264509"/>
                <a:gd name="connsiteY45-45482" fmla="*/ 6535632 h 7217346"/>
                <a:gd name="connsiteX46-45483" fmla="*/ 1719909 w 2264509"/>
                <a:gd name="connsiteY46-45484" fmla="*/ 6436627 h 7217346"/>
                <a:gd name="connsiteX47-45485" fmla="*/ 1708642 w 2264509"/>
                <a:gd name="connsiteY47-45486" fmla="*/ 6235730 h 7217346"/>
                <a:gd name="connsiteX48-45487" fmla="*/ 1730306 w 2264509"/>
                <a:gd name="connsiteY48-45488" fmla="*/ 5965274 h 7217346"/>
                <a:gd name="connsiteX49-45489" fmla="*/ 1778923 w 2264509"/>
                <a:gd name="connsiteY49-45490" fmla="*/ 5497769 h 7217346"/>
                <a:gd name="connsiteX50-45491" fmla="*/ 1790341 w 2264509"/>
                <a:gd name="connsiteY50-45492" fmla="*/ 5349364 h 7217346"/>
                <a:gd name="connsiteX51-45493" fmla="*/ 1848903 w 2264509"/>
                <a:gd name="connsiteY51-45494" fmla="*/ 5302881 h 7217346"/>
                <a:gd name="connsiteX52-45495" fmla="*/ 1935499 w 2264509"/>
                <a:gd name="connsiteY52-45496" fmla="*/ 5083205 h 7217346"/>
                <a:gd name="connsiteX53-45497" fmla="*/ 1960649 w 2264509"/>
                <a:gd name="connsiteY53-45498" fmla="*/ 4791056 h 7217346"/>
                <a:gd name="connsiteX54-45499" fmla="*/ 1951665 w 2264509"/>
                <a:gd name="connsiteY54-45500" fmla="*/ 4334336 h 7217346"/>
                <a:gd name="connsiteX55-45501" fmla="*/ 1932344 w 2264509"/>
                <a:gd name="connsiteY55-45502" fmla="*/ 3888133 h 7217346"/>
                <a:gd name="connsiteX56-45503" fmla="*/ 2114094 w 2264509"/>
                <a:gd name="connsiteY56-45504" fmla="*/ 3794489 h 7217346"/>
                <a:gd name="connsiteX57-45505" fmla="*/ 1762492 w 2264509"/>
                <a:gd name="connsiteY57-45506" fmla="*/ 2682768 h 7217346"/>
                <a:gd name="connsiteX58-45507" fmla="*/ 2171636 w 2264509"/>
                <a:gd name="connsiteY58-45508" fmla="*/ 2450629 h 7217346"/>
                <a:gd name="connsiteX59-45509" fmla="*/ 2032492 w 2264509"/>
                <a:gd name="connsiteY59-45510" fmla="*/ 1850474 h 7217346"/>
                <a:gd name="connsiteX60-45511" fmla="*/ 1987751 w 2264509"/>
                <a:gd name="connsiteY60-45512" fmla="*/ 1662589 h 7217346"/>
                <a:gd name="connsiteX61-45513" fmla="*/ 1973329 w 2264509"/>
                <a:gd name="connsiteY61-45514" fmla="*/ 1418094 h 7217346"/>
                <a:gd name="connsiteX62-45515" fmla="*/ 1925704 w 2264509"/>
                <a:gd name="connsiteY62-45516" fmla="*/ 1287898 h 7217346"/>
                <a:gd name="connsiteX63-45517" fmla="*/ 1458979 w 2264509"/>
                <a:gd name="connsiteY63-45518" fmla="*/ 1120535 h 7217346"/>
                <a:gd name="connsiteX64-45519" fmla="*/ 1360513 w 2264509"/>
                <a:gd name="connsiteY64-45520" fmla="*/ 1005635 h 7217346"/>
                <a:gd name="connsiteX65-45521" fmla="*/ 1416522 w 2264509"/>
                <a:gd name="connsiteY65-45522" fmla="*/ 807081 h 7217346"/>
                <a:gd name="connsiteX66-45523" fmla="*/ 1484699 w 2264509"/>
                <a:gd name="connsiteY66-45524" fmla="*/ 608469 h 7217346"/>
                <a:gd name="connsiteX67-45525" fmla="*/ 1496208 w 2264509"/>
                <a:gd name="connsiteY67-45526" fmla="*/ 366317 h 7217346"/>
                <a:gd name="connsiteX68-45527" fmla="*/ 1413968 w 2264509"/>
                <a:gd name="connsiteY68-45528" fmla="*/ 146640 h 7217346"/>
                <a:gd name="connsiteX69-45529" fmla="*/ 1100515 w 2264509"/>
                <a:gd name="connsiteY69-45530" fmla="*/ 551 h 7217346"/>
                <a:gd name="connsiteX0-45531" fmla="*/ 1100515 w 2264509"/>
                <a:gd name="connsiteY0-45532" fmla="*/ 551 h 7217346"/>
                <a:gd name="connsiteX1-45533" fmla="*/ 849378 w 2264509"/>
                <a:gd name="connsiteY1-45534" fmla="*/ 118937 h 7217346"/>
                <a:gd name="connsiteX2-45535" fmla="*/ 751515 w 2264509"/>
                <a:gd name="connsiteY2-45536" fmla="*/ 285490 h 7217346"/>
                <a:gd name="connsiteX3-45537" fmla="*/ 756141 w 2264509"/>
                <a:gd name="connsiteY3-45538" fmla="*/ 566071 h 7217346"/>
                <a:gd name="connsiteX4-45539" fmla="*/ 895260 w 2264509"/>
                <a:gd name="connsiteY4-45540" fmla="*/ 882679 h 7217346"/>
                <a:gd name="connsiteX5-45541" fmla="*/ 785588 w 2264509"/>
                <a:gd name="connsiteY5-45542" fmla="*/ 1025825 h 7217346"/>
                <a:gd name="connsiteX6-45543" fmla="*/ 152912 w 2264509"/>
                <a:gd name="connsiteY6-45544" fmla="*/ 1252683 h 7217346"/>
                <a:gd name="connsiteX7-45545" fmla="*/ 8160 w 2264509"/>
                <a:gd name="connsiteY7-45546" fmla="*/ 2283394 h 7217346"/>
                <a:gd name="connsiteX8-45547" fmla="*/ 416233 w 2264509"/>
                <a:gd name="connsiteY8-45548" fmla="*/ 2735641 h 7217346"/>
                <a:gd name="connsiteX9-45549" fmla="*/ 293173 w 2264509"/>
                <a:gd name="connsiteY9-45550" fmla="*/ 3799944 h 7217346"/>
                <a:gd name="connsiteX10-45551" fmla="*/ 428536 w 2264509"/>
                <a:gd name="connsiteY10-45552" fmla="*/ 3969982 h 7217346"/>
                <a:gd name="connsiteX11-45553" fmla="*/ 486017 w 2264509"/>
                <a:gd name="connsiteY11-45554" fmla="*/ 4215017 h 7217346"/>
                <a:gd name="connsiteX12-45555" fmla="*/ 547224 w 2264509"/>
                <a:gd name="connsiteY12-45556" fmla="*/ 4615099 h 7217346"/>
                <a:gd name="connsiteX13-45557" fmla="*/ 555878 w 2264509"/>
                <a:gd name="connsiteY13-45558" fmla="*/ 4779518 h 7217346"/>
                <a:gd name="connsiteX14-45559" fmla="*/ 541964 w 2264509"/>
                <a:gd name="connsiteY14-45560" fmla="*/ 4966441 h 7217346"/>
                <a:gd name="connsiteX15-45561" fmla="*/ 510234 w 2264509"/>
                <a:gd name="connsiteY15-45562" fmla="*/ 5112051 h 7217346"/>
                <a:gd name="connsiteX16-45563" fmla="*/ 434305 w 2264509"/>
                <a:gd name="connsiteY16-45564" fmla="*/ 6139609 h 7217346"/>
                <a:gd name="connsiteX17-45565" fmla="*/ 399690 w 2264509"/>
                <a:gd name="connsiteY17-45566" fmla="*/ 6589898 h 7217346"/>
                <a:gd name="connsiteX18-45567" fmla="*/ 471534 w 2264509"/>
                <a:gd name="connsiteY18-45568" fmla="*/ 6812999 h 7217346"/>
                <a:gd name="connsiteX19-45569" fmla="*/ 409205 w 2264509"/>
                <a:gd name="connsiteY19-45570" fmla="*/ 6995629 h 7217346"/>
                <a:gd name="connsiteX20-45571" fmla="*/ 712039 w 2264509"/>
                <a:gd name="connsiteY20-45572" fmla="*/ 7208607 h 7217346"/>
                <a:gd name="connsiteX21-45573" fmla="*/ 1018766 w 2264509"/>
                <a:gd name="connsiteY21-45574" fmla="*/ 7101007 h 7217346"/>
                <a:gd name="connsiteX22-45575" fmla="*/ 760721 w 2264509"/>
                <a:gd name="connsiteY22-45576" fmla="*/ 6842580 h 7217346"/>
                <a:gd name="connsiteX23-45577" fmla="*/ 804368 w 2264509"/>
                <a:gd name="connsiteY23-45578" fmla="*/ 6565349 h 7217346"/>
                <a:gd name="connsiteX24-45579" fmla="*/ 790216 w 2264509"/>
                <a:gd name="connsiteY24-45580" fmla="*/ 6235730 h 7217346"/>
                <a:gd name="connsiteX25-45581" fmla="*/ 907792 w 2264509"/>
                <a:gd name="connsiteY25-45582" fmla="*/ 5474692 h 7217346"/>
                <a:gd name="connsiteX26-45583" fmla="*/ 957309 w 2264509"/>
                <a:gd name="connsiteY26-45584" fmla="*/ 5365800 h 7217346"/>
                <a:gd name="connsiteX27-45585" fmla="*/ 949796 w 2264509"/>
                <a:gd name="connsiteY27-45586" fmla="*/ 5294498 h 7217346"/>
                <a:gd name="connsiteX28-45587" fmla="*/ 1022842 w 2264509"/>
                <a:gd name="connsiteY28-45588" fmla="*/ 5197505 h 7217346"/>
                <a:gd name="connsiteX29-45589" fmla="*/ 1024856 w 2264509"/>
                <a:gd name="connsiteY29-45590" fmla="*/ 5054630 h 7217346"/>
                <a:gd name="connsiteX30-45591" fmla="*/ 1250022 w 2264509"/>
                <a:gd name="connsiteY30-45592" fmla="*/ 4234537 h 7217346"/>
                <a:gd name="connsiteX31-45593" fmla="*/ 1388027 w 2264509"/>
                <a:gd name="connsiteY31-45594" fmla="*/ 4644157 h 7217346"/>
                <a:gd name="connsiteX32-45595" fmla="*/ 1392304 w 2264509"/>
                <a:gd name="connsiteY32-45596" fmla="*/ 4865602 h 7217346"/>
                <a:gd name="connsiteX33-45597" fmla="*/ 1364785 w 2264509"/>
                <a:gd name="connsiteY33-45598" fmla="*/ 4971714 h 7217346"/>
                <a:gd name="connsiteX34-45599" fmla="*/ 1405585 w 2264509"/>
                <a:gd name="connsiteY34-45600" fmla="*/ 5098769 h 7217346"/>
                <a:gd name="connsiteX35-45601" fmla="*/ 1313490 w 2264509"/>
                <a:gd name="connsiteY35-45602" fmla="*/ 5539804 h 7217346"/>
                <a:gd name="connsiteX36-45603" fmla="*/ 1314512 w 2264509"/>
                <a:gd name="connsiteY36-45604" fmla="*/ 6345824 h 7217346"/>
                <a:gd name="connsiteX37-45605" fmla="*/ 1387677 w 2264509"/>
                <a:gd name="connsiteY37-45606" fmla="*/ 6525837 h 7217346"/>
                <a:gd name="connsiteX38-45607" fmla="*/ 1336897 w 2264509"/>
                <a:gd name="connsiteY38-45608" fmla="*/ 6727274 h 7217346"/>
                <a:gd name="connsiteX39-45609" fmla="*/ 1355075 w 2264509"/>
                <a:gd name="connsiteY39-45610" fmla="*/ 6813600 h 7217346"/>
                <a:gd name="connsiteX40-45611" fmla="*/ 1364871 w 2264509"/>
                <a:gd name="connsiteY40-45612" fmla="*/ 7006384 h 7217346"/>
                <a:gd name="connsiteX41-45613" fmla="*/ 1811645 w 2264509"/>
                <a:gd name="connsiteY41-45614" fmla="*/ 7174679 h 7217346"/>
                <a:gd name="connsiteX42-45615" fmla="*/ 2240298 w 2264509"/>
                <a:gd name="connsiteY42-45616" fmla="*/ 7184685 h 7217346"/>
                <a:gd name="connsiteX43-45617" fmla="*/ 2223142 w 2264509"/>
                <a:gd name="connsiteY43-45618" fmla="*/ 7032346 h 7217346"/>
                <a:gd name="connsiteX44-45619" fmla="*/ 1738539 w 2264509"/>
                <a:gd name="connsiteY44-45620" fmla="*/ 6666009 h 7217346"/>
                <a:gd name="connsiteX45-45621" fmla="*/ 1759422 w 2264509"/>
                <a:gd name="connsiteY45-45622" fmla="*/ 6535632 h 7217346"/>
                <a:gd name="connsiteX46-45623" fmla="*/ 1719909 w 2264509"/>
                <a:gd name="connsiteY46-45624" fmla="*/ 6436627 h 7217346"/>
                <a:gd name="connsiteX47-45625" fmla="*/ 1708642 w 2264509"/>
                <a:gd name="connsiteY47-45626" fmla="*/ 6235730 h 7217346"/>
                <a:gd name="connsiteX48-45627" fmla="*/ 1730306 w 2264509"/>
                <a:gd name="connsiteY48-45628" fmla="*/ 5965274 h 7217346"/>
                <a:gd name="connsiteX49-45629" fmla="*/ 1778923 w 2264509"/>
                <a:gd name="connsiteY49-45630" fmla="*/ 5497769 h 7217346"/>
                <a:gd name="connsiteX50-45631" fmla="*/ 1790341 w 2264509"/>
                <a:gd name="connsiteY50-45632" fmla="*/ 5349364 h 7217346"/>
                <a:gd name="connsiteX51-45633" fmla="*/ 1848903 w 2264509"/>
                <a:gd name="connsiteY51-45634" fmla="*/ 5302881 h 7217346"/>
                <a:gd name="connsiteX52-45635" fmla="*/ 1935499 w 2264509"/>
                <a:gd name="connsiteY52-45636" fmla="*/ 5083205 h 7217346"/>
                <a:gd name="connsiteX53-45637" fmla="*/ 1960649 w 2264509"/>
                <a:gd name="connsiteY53-45638" fmla="*/ 4791056 h 7217346"/>
                <a:gd name="connsiteX54-45639" fmla="*/ 1951665 w 2264509"/>
                <a:gd name="connsiteY54-45640" fmla="*/ 4334336 h 7217346"/>
                <a:gd name="connsiteX55-45641" fmla="*/ 1932344 w 2264509"/>
                <a:gd name="connsiteY55-45642" fmla="*/ 3888133 h 7217346"/>
                <a:gd name="connsiteX56-45643" fmla="*/ 2114094 w 2264509"/>
                <a:gd name="connsiteY56-45644" fmla="*/ 3794489 h 7217346"/>
                <a:gd name="connsiteX57-45645" fmla="*/ 1762492 w 2264509"/>
                <a:gd name="connsiteY57-45646" fmla="*/ 2682768 h 7217346"/>
                <a:gd name="connsiteX58-45647" fmla="*/ 2171636 w 2264509"/>
                <a:gd name="connsiteY58-45648" fmla="*/ 2450629 h 7217346"/>
                <a:gd name="connsiteX59-45649" fmla="*/ 2032492 w 2264509"/>
                <a:gd name="connsiteY59-45650" fmla="*/ 1850474 h 7217346"/>
                <a:gd name="connsiteX60-45651" fmla="*/ 1987751 w 2264509"/>
                <a:gd name="connsiteY60-45652" fmla="*/ 1662589 h 7217346"/>
                <a:gd name="connsiteX61-45653" fmla="*/ 1973329 w 2264509"/>
                <a:gd name="connsiteY61-45654" fmla="*/ 1418094 h 7217346"/>
                <a:gd name="connsiteX62-45655" fmla="*/ 1925704 w 2264509"/>
                <a:gd name="connsiteY62-45656" fmla="*/ 1287898 h 7217346"/>
                <a:gd name="connsiteX63-45657" fmla="*/ 1458979 w 2264509"/>
                <a:gd name="connsiteY63-45658" fmla="*/ 1120535 h 7217346"/>
                <a:gd name="connsiteX64-45659" fmla="*/ 1360513 w 2264509"/>
                <a:gd name="connsiteY64-45660" fmla="*/ 1005635 h 7217346"/>
                <a:gd name="connsiteX65-45661" fmla="*/ 1416522 w 2264509"/>
                <a:gd name="connsiteY65-45662" fmla="*/ 807081 h 7217346"/>
                <a:gd name="connsiteX66-45663" fmla="*/ 1484699 w 2264509"/>
                <a:gd name="connsiteY66-45664" fmla="*/ 608469 h 7217346"/>
                <a:gd name="connsiteX67-45665" fmla="*/ 1496208 w 2264509"/>
                <a:gd name="connsiteY67-45666" fmla="*/ 366317 h 7217346"/>
                <a:gd name="connsiteX68-45667" fmla="*/ 1413968 w 2264509"/>
                <a:gd name="connsiteY68-45668" fmla="*/ 146640 h 7217346"/>
                <a:gd name="connsiteX69-45669" fmla="*/ 1100515 w 2264509"/>
                <a:gd name="connsiteY69-45670" fmla="*/ 551 h 7217346"/>
                <a:gd name="connsiteX0-45671" fmla="*/ 1100515 w 2264509"/>
                <a:gd name="connsiteY0-45672" fmla="*/ 551 h 7217346"/>
                <a:gd name="connsiteX1-45673" fmla="*/ 849378 w 2264509"/>
                <a:gd name="connsiteY1-45674" fmla="*/ 118937 h 7217346"/>
                <a:gd name="connsiteX2-45675" fmla="*/ 751515 w 2264509"/>
                <a:gd name="connsiteY2-45676" fmla="*/ 285490 h 7217346"/>
                <a:gd name="connsiteX3-45677" fmla="*/ 756141 w 2264509"/>
                <a:gd name="connsiteY3-45678" fmla="*/ 566071 h 7217346"/>
                <a:gd name="connsiteX4-45679" fmla="*/ 895260 w 2264509"/>
                <a:gd name="connsiteY4-45680" fmla="*/ 882679 h 7217346"/>
                <a:gd name="connsiteX5-45681" fmla="*/ 785588 w 2264509"/>
                <a:gd name="connsiteY5-45682" fmla="*/ 1025825 h 7217346"/>
                <a:gd name="connsiteX6-45683" fmla="*/ 152912 w 2264509"/>
                <a:gd name="connsiteY6-45684" fmla="*/ 1252683 h 7217346"/>
                <a:gd name="connsiteX7-45685" fmla="*/ 8160 w 2264509"/>
                <a:gd name="connsiteY7-45686" fmla="*/ 2283394 h 7217346"/>
                <a:gd name="connsiteX8-45687" fmla="*/ 416233 w 2264509"/>
                <a:gd name="connsiteY8-45688" fmla="*/ 2735641 h 7217346"/>
                <a:gd name="connsiteX9-45689" fmla="*/ 293173 w 2264509"/>
                <a:gd name="connsiteY9-45690" fmla="*/ 3799944 h 7217346"/>
                <a:gd name="connsiteX10-45691" fmla="*/ 428536 w 2264509"/>
                <a:gd name="connsiteY10-45692" fmla="*/ 3969982 h 7217346"/>
                <a:gd name="connsiteX11-45693" fmla="*/ 486017 w 2264509"/>
                <a:gd name="connsiteY11-45694" fmla="*/ 4215017 h 7217346"/>
                <a:gd name="connsiteX12-45695" fmla="*/ 547224 w 2264509"/>
                <a:gd name="connsiteY12-45696" fmla="*/ 4615099 h 7217346"/>
                <a:gd name="connsiteX13-45697" fmla="*/ 555878 w 2264509"/>
                <a:gd name="connsiteY13-45698" fmla="*/ 4779518 h 7217346"/>
                <a:gd name="connsiteX14-45699" fmla="*/ 541964 w 2264509"/>
                <a:gd name="connsiteY14-45700" fmla="*/ 4966441 h 7217346"/>
                <a:gd name="connsiteX15-45701" fmla="*/ 510234 w 2264509"/>
                <a:gd name="connsiteY15-45702" fmla="*/ 5112051 h 7217346"/>
                <a:gd name="connsiteX16-45703" fmla="*/ 434305 w 2264509"/>
                <a:gd name="connsiteY16-45704" fmla="*/ 6139609 h 7217346"/>
                <a:gd name="connsiteX17-45705" fmla="*/ 399690 w 2264509"/>
                <a:gd name="connsiteY17-45706" fmla="*/ 6589898 h 7217346"/>
                <a:gd name="connsiteX18-45707" fmla="*/ 471534 w 2264509"/>
                <a:gd name="connsiteY18-45708" fmla="*/ 6812999 h 7217346"/>
                <a:gd name="connsiteX19-45709" fmla="*/ 409205 w 2264509"/>
                <a:gd name="connsiteY19-45710" fmla="*/ 6995629 h 7217346"/>
                <a:gd name="connsiteX20-45711" fmla="*/ 712039 w 2264509"/>
                <a:gd name="connsiteY20-45712" fmla="*/ 7208607 h 7217346"/>
                <a:gd name="connsiteX21-45713" fmla="*/ 1018766 w 2264509"/>
                <a:gd name="connsiteY21-45714" fmla="*/ 7101007 h 7217346"/>
                <a:gd name="connsiteX22-45715" fmla="*/ 760721 w 2264509"/>
                <a:gd name="connsiteY22-45716" fmla="*/ 6842580 h 7217346"/>
                <a:gd name="connsiteX23-45717" fmla="*/ 804368 w 2264509"/>
                <a:gd name="connsiteY23-45718" fmla="*/ 6565349 h 7217346"/>
                <a:gd name="connsiteX24-45719" fmla="*/ 790216 w 2264509"/>
                <a:gd name="connsiteY24-45720" fmla="*/ 6235730 h 7217346"/>
                <a:gd name="connsiteX25-45721" fmla="*/ 907792 w 2264509"/>
                <a:gd name="connsiteY25-45722" fmla="*/ 5474692 h 7217346"/>
                <a:gd name="connsiteX26-45723" fmla="*/ 957309 w 2264509"/>
                <a:gd name="connsiteY26-45724" fmla="*/ 5365800 h 7217346"/>
                <a:gd name="connsiteX27-45725" fmla="*/ 949796 w 2264509"/>
                <a:gd name="connsiteY27-45726" fmla="*/ 5294498 h 7217346"/>
                <a:gd name="connsiteX28-45727" fmla="*/ 1022842 w 2264509"/>
                <a:gd name="connsiteY28-45728" fmla="*/ 5197505 h 7217346"/>
                <a:gd name="connsiteX29-45729" fmla="*/ 1024856 w 2264509"/>
                <a:gd name="connsiteY29-45730" fmla="*/ 5054630 h 7217346"/>
                <a:gd name="connsiteX30-45731" fmla="*/ 1250022 w 2264509"/>
                <a:gd name="connsiteY30-45732" fmla="*/ 4234537 h 7217346"/>
                <a:gd name="connsiteX31-45733" fmla="*/ 1388027 w 2264509"/>
                <a:gd name="connsiteY31-45734" fmla="*/ 4644157 h 7217346"/>
                <a:gd name="connsiteX32-45735" fmla="*/ 1392304 w 2264509"/>
                <a:gd name="connsiteY32-45736" fmla="*/ 4865602 h 7217346"/>
                <a:gd name="connsiteX33-45737" fmla="*/ 1364785 w 2264509"/>
                <a:gd name="connsiteY33-45738" fmla="*/ 4971714 h 7217346"/>
                <a:gd name="connsiteX34-45739" fmla="*/ 1405585 w 2264509"/>
                <a:gd name="connsiteY34-45740" fmla="*/ 5098769 h 7217346"/>
                <a:gd name="connsiteX35-45741" fmla="*/ 1313490 w 2264509"/>
                <a:gd name="connsiteY35-45742" fmla="*/ 5539804 h 7217346"/>
                <a:gd name="connsiteX36-45743" fmla="*/ 1314512 w 2264509"/>
                <a:gd name="connsiteY36-45744" fmla="*/ 6345824 h 7217346"/>
                <a:gd name="connsiteX37-45745" fmla="*/ 1387677 w 2264509"/>
                <a:gd name="connsiteY37-45746" fmla="*/ 6525837 h 7217346"/>
                <a:gd name="connsiteX38-45747" fmla="*/ 1336897 w 2264509"/>
                <a:gd name="connsiteY38-45748" fmla="*/ 6727274 h 7217346"/>
                <a:gd name="connsiteX39-45749" fmla="*/ 1355075 w 2264509"/>
                <a:gd name="connsiteY39-45750" fmla="*/ 6813600 h 7217346"/>
                <a:gd name="connsiteX40-45751" fmla="*/ 1364871 w 2264509"/>
                <a:gd name="connsiteY40-45752" fmla="*/ 7006384 h 7217346"/>
                <a:gd name="connsiteX41-45753" fmla="*/ 1811645 w 2264509"/>
                <a:gd name="connsiteY41-45754" fmla="*/ 7174679 h 7217346"/>
                <a:gd name="connsiteX42-45755" fmla="*/ 2240298 w 2264509"/>
                <a:gd name="connsiteY42-45756" fmla="*/ 7184685 h 7217346"/>
                <a:gd name="connsiteX43-45757" fmla="*/ 2223142 w 2264509"/>
                <a:gd name="connsiteY43-45758" fmla="*/ 7032346 h 7217346"/>
                <a:gd name="connsiteX44-45759" fmla="*/ 1738539 w 2264509"/>
                <a:gd name="connsiteY44-45760" fmla="*/ 6666009 h 7217346"/>
                <a:gd name="connsiteX45-45761" fmla="*/ 1759422 w 2264509"/>
                <a:gd name="connsiteY45-45762" fmla="*/ 6535632 h 7217346"/>
                <a:gd name="connsiteX46-45763" fmla="*/ 1719909 w 2264509"/>
                <a:gd name="connsiteY46-45764" fmla="*/ 6436627 h 7217346"/>
                <a:gd name="connsiteX47-45765" fmla="*/ 1708642 w 2264509"/>
                <a:gd name="connsiteY47-45766" fmla="*/ 6235730 h 7217346"/>
                <a:gd name="connsiteX48-45767" fmla="*/ 1730306 w 2264509"/>
                <a:gd name="connsiteY48-45768" fmla="*/ 5965274 h 7217346"/>
                <a:gd name="connsiteX49-45769" fmla="*/ 1778923 w 2264509"/>
                <a:gd name="connsiteY49-45770" fmla="*/ 5497769 h 7217346"/>
                <a:gd name="connsiteX50-45771" fmla="*/ 1790341 w 2264509"/>
                <a:gd name="connsiteY50-45772" fmla="*/ 5349364 h 7217346"/>
                <a:gd name="connsiteX51-45773" fmla="*/ 1848903 w 2264509"/>
                <a:gd name="connsiteY51-45774" fmla="*/ 5302881 h 7217346"/>
                <a:gd name="connsiteX52-45775" fmla="*/ 1935499 w 2264509"/>
                <a:gd name="connsiteY52-45776" fmla="*/ 5083205 h 7217346"/>
                <a:gd name="connsiteX53-45777" fmla="*/ 1960649 w 2264509"/>
                <a:gd name="connsiteY53-45778" fmla="*/ 4791056 h 7217346"/>
                <a:gd name="connsiteX54-45779" fmla="*/ 1951665 w 2264509"/>
                <a:gd name="connsiteY54-45780" fmla="*/ 4334336 h 7217346"/>
                <a:gd name="connsiteX55-45781" fmla="*/ 1932344 w 2264509"/>
                <a:gd name="connsiteY55-45782" fmla="*/ 3888133 h 7217346"/>
                <a:gd name="connsiteX56-45783" fmla="*/ 2114094 w 2264509"/>
                <a:gd name="connsiteY56-45784" fmla="*/ 3794489 h 7217346"/>
                <a:gd name="connsiteX57-45785" fmla="*/ 1762492 w 2264509"/>
                <a:gd name="connsiteY57-45786" fmla="*/ 2682768 h 7217346"/>
                <a:gd name="connsiteX58-45787" fmla="*/ 2171636 w 2264509"/>
                <a:gd name="connsiteY58-45788" fmla="*/ 2450629 h 7217346"/>
                <a:gd name="connsiteX59-45789" fmla="*/ 2032492 w 2264509"/>
                <a:gd name="connsiteY59-45790" fmla="*/ 1850474 h 7217346"/>
                <a:gd name="connsiteX60-45791" fmla="*/ 1987751 w 2264509"/>
                <a:gd name="connsiteY60-45792" fmla="*/ 1662589 h 7217346"/>
                <a:gd name="connsiteX61-45793" fmla="*/ 1973329 w 2264509"/>
                <a:gd name="connsiteY61-45794" fmla="*/ 1418094 h 7217346"/>
                <a:gd name="connsiteX62-45795" fmla="*/ 1925704 w 2264509"/>
                <a:gd name="connsiteY62-45796" fmla="*/ 1287898 h 7217346"/>
                <a:gd name="connsiteX63-45797" fmla="*/ 1458979 w 2264509"/>
                <a:gd name="connsiteY63-45798" fmla="*/ 1120535 h 7217346"/>
                <a:gd name="connsiteX64-45799" fmla="*/ 1360513 w 2264509"/>
                <a:gd name="connsiteY64-45800" fmla="*/ 1005635 h 7217346"/>
                <a:gd name="connsiteX65-45801" fmla="*/ 1416522 w 2264509"/>
                <a:gd name="connsiteY65-45802" fmla="*/ 807081 h 7217346"/>
                <a:gd name="connsiteX66-45803" fmla="*/ 1484699 w 2264509"/>
                <a:gd name="connsiteY66-45804" fmla="*/ 608469 h 7217346"/>
                <a:gd name="connsiteX67-45805" fmla="*/ 1496208 w 2264509"/>
                <a:gd name="connsiteY67-45806" fmla="*/ 366317 h 7217346"/>
                <a:gd name="connsiteX68-45807" fmla="*/ 1413968 w 2264509"/>
                <a:gd name="connsiteY68-45808" fmla="*/ 146640 h 7217346"/>
                <a:gd name="connsiteX69-45809" fmla="*/ 1100515 w 2264509"/>
                <a:gd name="connsiteY69-45810" fmla="*/ 551 h 7217346"/>
                <a:gd name="connsiteX0-45811" fmla="*/ 1100515 w 2264509"/>
                <a:gd name="connsiteY0-45812" fmla="*/ 551 h 7217346"/>
                <a:gd name="connsiteX1-45813" fmla="*/ 849378 w 2264509"/>
                <a:gd name="connsiteY1-45814" fmla="*/ 118937 h 7217346"/>
                <a:gd name="connsiteX2-45815" fmla="*/ 751515 w 2264509"/>
                <a:gd name="connsiteY2-45816" fmla="*/ 285490 h 7217346"/>
                <a:gd name="connsiteX3-45817" fmla="*/ 756141 w 2264509"/>
                <a:gd name="connsiteY3-45818" fmla="*/ 566071 h 7217346"/>
                <a:gd name="connsiteX4-45819" fmla="*/ 895260 w 2264509"/>
                <a:gd name="connsiteY4-45820" fmla="*/ 882679 h 7217346"/>
                <a:gd name="connsiteX5-45821" fmla="*/ 785588 w 2264509"/>
                <a:gd name="connsiteY5-45822" fmla="*/ 1025825 h 7217346"/>
                <a:gd name="connsiteX6-45823" fmla="*/ 152912 w 2264509"/>
                <a:gd name="connsiteY6-45824" fmla="*/ 1252683 h 7217346"/>
                <a:gd name="connsiteX7-45825" fmla="*/ 8160 w 2264509"/>
                <a:gd name="connsiteY7-45826" fmla="*/ 2283394 h 7217346"/>
                <a:gd name="connsiteX8-45827" fmla="*/ 416233 w 2264509"/>
                <a:gd name="connsiteY8-45828" fmla="*/ 2735641 h 7217346"/>
                <a:gd name="connsiteX9-45829" fmla="*/ 293173 w 2264509"/>
                <a:gd name="connsiteY9-45830" fmla="*/ 3799944 h 7217346"/>
                <a:gd name="connsiteX10-45831" fmla="*/ 428536 w 2264509"/>
                <a:gd name="connsiteY10-45832" fmla="*/ 3969982 h 7217346"/>
                <a:gd name="connsiteX11-45833" fmla="*/ 486017 w 2264509"/>
                <a:gd name="connsiteY11-45834" fmla="*/ 4215017 h 7217346"/>
                <a:gd name="connsiteX12-45835" fmla="*/ 547224 w 2264509"/>
                <a:gd name="connsiteY12-45836" fmla="*/ 4615099 h 7217346"/>
                <a:gd name="connsiteX13-45837" fmla="*/ 555878 w 2264509"/>
                <a:gd name="connsiteY13-45838" fmla="*/ 4779518 h 7217346"/>
                <a:gd name="connsiteX14-45839" fmla="*/ 541964 w 2264509"/>
                <a:gd name="connsiteY14-45840" fmla="*/ 4966441 h 7217346"/>
                <a:gd name="connsiteX15-45841" fmla="*/ 510234 w 2264509"/>
                <a:gd name="connsiteY15-45842" fmla="*/ 5112051 h 7217346"/>
                <a:gd name="connsiteX16-45843" fmla="*/ 434305 w 2264509"/>
                <a:gd name="connsiteY16-45844" fmla="*/ 6139609 h 7217346"/>
                <a:gd name="connsiteX17-45845" fmla="*/ 399690 w 2264509"/>
                <a:gd name="connsiteY17-45846" fmla="*/ 6589898 h 7217346"/>
                <a:gd name="connsiteX18-45847" fmla="*/ 471534 w 2264509"/>
                <a:gd name="connsiteY18-45848" fmla="*/ 6812999 h 7217346"/>
                <a:gd name="connsiteX19-45849" fmla="*/ 409205 w 2264509"/>
                <a:gd name="connsiteY19-45850" fmla="*/ 6995629 h 7217346"/>
                <a:gd name="connsiteX20-45851" fmla="*/ 712039 w 2264509"/>
                <a:gd name="connsiteY20-45852" fmla="*/ 7208607 h 7217346"/>
                <a:gd name="connsiteX21-45853" fmla="*/ 1018766 w 2264509"/>
                <a:gd name="connsiteY21-45854" fmla="*/ 7101007 h 7217346"/>
                <a:gd name="connsiteX22-45855" fmla="*/ 760721 w 2264509"/>
                <a:gd name="connsiteY22-45856" fmla="*/ 6842580 h 7217346"/>
                <a:gd name="connsiteX23-45857" fmla="*/ 804368 w 2264509"/>
                <a:gd name="connsiteY23-45858" fmla="*/ 6565349 h 7217346"/>
                <a:gd name="connsiteX24-45859" fmla="*/ 790216 w 2264509"/>
                <a:gd name="connsiteY24-45860" fmla="*/ 6235730 h 7217346"/>
                <a:gd name="connsiteX25-45861" fmla="*/ 907792 w 2264509"/>
                <a:gd name="connsiteY25-45862" fmla="*/ 5474692 h 7217346"/>
                <a:gd name="connsiteX26-45863" fmla="*/ 957309 w 2264509"/>
                <a:gd name="connsiteY26-45864" fmla="*/ 5365800 h 7217346"/>
                <a:gd name="connsiteX27-45865" fmla="*/ 949796 w 2264509"/>
                <a:gd name="connsiteY27-45866" fmla="*/ 5294498 h 7217346"/>
                <a:gd name="connsiteX28-45867" fmla="*/ 1022842 w 2264509"/>
                <a:gd name="connsiteY28-45868" fmla="*/ 5197505 h 7217346"/>
                <a:gd name="connsiteX29-45869" fmla="*/ 1024856 w 2264509"/>
                <a:gd name="connsiteY29-45870" fmla="*/ 5054630 h 7217346"/>
                <a:gd name="connsiteX30-45871" fmla="*/ 1250022 w 2264509"/>
                <a:gd name="connsiteY30-45872" fmla="*/ 4234537 h 7217346"/>
                <a:gd name="connsiteX31-45873" fmla="*/ 1388027 w 2264509"/>
                <a:gd name="connsiteY31-45874" fmla="*/ 4644157 h 7217346"/>
                <a:gd name="connsiteX32-45875" fmla="*/ 1392304 w 2264509"/>
                <a:gd name="connsiteY32-45876" fmla="*/ 4865602 h 7217346"/>
                <a:gd name="connsiteX33-45877" fmla="*/ 1364785 w 2264509"/>
                <a:gd name="connsiteY33-45878" fmla="*/ 4971714 h 7217346"/>
                <a:gd name="connsiteX34-45879" fmla="*/ 1405585 w 2264509"/>
                <a:gd name="connsiteY34-45880" fmla="*/ 5098769 h 7217346"/>
                <a:gd name="connsiteX35-45881" fmla="*/ 1313490 w 2264509"/>
                <a:gd name="connsiteY35-45882" fmla="*/ 5539804 h 7217346"/>
                <a:gd name="connsiteX36-45883" fmla="*/ 1314512 w 2264509"/>
                <a:gd name="connsiteY36-45884" fmla="*/ 6345824 h 7217346"/>
                <a:gd name="connsiteX37-45885" fmla="*/ 1387677 w 2264509"/>
                <a:gd name="connsiteY37-45886" fmla="*/ 6525837 h 7217346"/>
                <a:gd name="connsiteX38-45887" fmla="*/ 1336897 w 2264509"/>
                <a:gd name="connsiteY38-45888" fmla="*/ 6727274 h 7217346"/>
                <a:gd name="connsiteX39-45889" fmla="*/ 1355075 w 2264509"/>
                <a:gd name="connsiteY39-45890" fmla="*/ 6813600 h 7217346"/>
                <a:gd name="connsiteX40-45891" fmla="*/ 1364871 w 2264509"/>
                <a:gd name="connsiteY40-45892" fmla="*/ 7006384 h 7217346"/>
                <a:gd name="connsiteX41-45893" fmla="*/ 1811645 w 2264509"/>
                <a:gd name="connsiteY41-45894" fmla="*/ 7174679 h 7217346"/>
                <a:gd name="connsiteX42-45895" fmla="*/ 2240298 w 2264509"/>
                <a:gd name="connsiteY42-45896" fmla="*/ 7184685 h 7217346"/>
                <a:gd name="connsiteX43-45897" fmla="*/ 2223142 w 2264509"/>
                <a:gd name="connsiteY43-45898" fmla="*/ 7032346 h 7217346"/>
                <a:gd name="connsiteX44-45899" fmla="*/ 1738539 w 2264509"/>
                <a:gd name="connsiteY44-45900" fmla="*/ 6666009 h 7217346"/>
                <a:gd name="connsiteX45-45901" fmla="*/ 1759422 w 2264509"/>
                <a:gd name="connsiteY45-45902" fmla="*/ 6535632 h 7217346"/>
                <a:gd name="connsiteX46-45903" fmla="*/ 1719909 w 2264509"/>
                <a:gd name="connsiteY46-45904" fmla="*/ 6436627 h 7217346"/>
                <a:gd name="connsiteX47-45905" fmla="*/ 1708642 w 2264509"/>
                <a:gd name="connsiteY47-45906" fmla="*/ 6235730 h 7217346"/>
                <a:gd name="connsiteX48-45907" fmla="*/ 1730306 w 2264509"/>
                <a:gd name="connsiteY48-45908" fmla="*/ 5965274 h 7217346"/>
                <a:gd name="connsiteX49-45909" fmla="*/ 1778923 w 2264509"/>
                <a:gd name="connsiteY49-45910" fmla="*/ 5497769 h 7217346"/>
                <a:gd name="connsiteX50-45911" fmla="*/ 1790341 w 2264509"/>
                <a:gd name="connsiteY50-45912" fmla="*/ 5349364 h 7217346"/>
                <a:gd name="connsiteX51-45913" fmla="*/ 1848903 w 2264509"/>
                <a:gd name="connsiteY51-45914" fmla="*/ 5302881 h 7217346"/>
                <a:gd name="connsiteX52-45915" fmla="*/ 1935499 w 2264509"/>
                <a:gd name="connsiteY52-45916" fmla="*/ 5083205 h 7217346"/>
                <a:gd name="connsiteX53-45917" fmla="*/ 1960649 w 2264509"/>
                <a:gd name="connsiteY53-45918" fmla="*/ 4791056 h 7217346"/>
                <a:gd name="connsiteX54-45919" fmla="*/ 1951665 w 2264509"/>
                <a:gd name="connsiteY54-45920" fmla="*/ 4334336 h 7217346"/>
                <a:gd name="connsiteX55-45921" fmla="*/ 1932344 w 2264509"/>
                <a:gd name="connsiteY55-45922" fmla="*/ 3888133 h 7217346"/>
                <a:gd name="connsiteX56-45923" fmla="*/ 2114094 w 2264509"/>
                <a:gd name="connsiteY56-45924" fmla="*/ 3794489 h 7217346"/>
                <a:gd name="connsiteX57-45925" fmla="*/ 1762492 w 2264509"/>
                <a:gd name="connsiteY57-45926" fmla="*/ 2682768 h 7217346"/>
                <a:gd name="connsiteX58-45927" fmla="*/ 2171636 w 2264509"/>
                <a:gd name="connsiteY58-45928" fmla="*/ 2450629 h 7217346"/>
                <a:gd name="connsiteX59-45929" fmla="*/ 2032492 w 2264509"/>
                <a:gd name="connsiteY59-45930" fmla="*/ 1850474 h 7217346"/>
                <a:gd name="connsiteX60-45931" fmla="*/ 1987751 w 2264509"/>
                <a:gd name="connsiteY60-45932" fmla="*/ 1662589 h 7217346"/>
                <a:gd name="connsiteX61-45933" fmla="*/ 1973329 w 2264509"/>
                <a:gd name="connsiteY61-45934" fmla="*/ 1418094 h 7217346"/>
                <a:gd name="connsiteX62-45935" fmla="*/ 1925704 w 2264509"/>
                <a:gd name="connsiteY62-45936" fmla="*/ 1287898 h 7217346"/>
                <a:gd name="connsiteX63-45937" fmla="*/ 1458979 w 2264509"/>
                <a:gd name="connsiteY63-45938" fmla="*/ 1120535 h 7217346"/>
                <a:gd name="connsiteX64-45939" fmla="*/ 1360513 w 2264509"/>
                <a:gd name="connsiteY64-45940" fmla="*/ 1005635 h 7217346"/>
                <a:gd name="connsiteX65-45941" fmla="*/ 1416522 w 2264509"/>
                <a:gd name="connsiteY65-45942" fmla="*/ 807081 h 7217346"/>
                <a:gd name="connsiteX66-45943" fmla="*/ 1484699 w 2264509"/>
                <a:gd name="connsiteY66-45944" fmla="*/ 608469 h 7217346"/>
                <a:gd name="connsiteX67-45945" fmla="*/ 1496208 w 2264509"/>
                <a:gd name="connsiteY67-45946" fmla="*/ 366317 h 7217346"/>
                <a:gd name="connsiteX68-45947" fmla="*/ 1413968 w 2264509"/>
                <a:gd name="connsiteY68-45948" fmla="*/ 146640 h 7217346"/>
                <a:gd name="connsiteX69-45949" fmla="*/ 1100515 w 2264509"/>
                <a:gd name="connsiteY69-45950" fmla="*/ 551 h 7217346"/>
                <a:gd name="connsiteX0-45951" fmla="*/ 1100515 w 2264509"/>
                <a:gd name="connsiteY0-45952" fmla="*/ 551 h 7217346"/>
                <a:gd name="connsiteX1-45953" fmla="*/ 849378 w 2264509"/>
                <a:gd name="connsiteY1-45954" fmla="*/ 118937 h 7217346"/>
                <a:gd name="connsiteX2-45955" fmla="*/ 751515 w 2264509"/>
                <a:gd name="connsiteY2-45956" fmla="*/ 285490 h 7217346"/>
                <a:gd name="connsiteX3-45957" fmla="*/ 756141 w 2264509"/>
                <a:gd name="connsiteY3-45958" fmla="*/ 566071 h 7217346"/>
                <a:gd name="connsiteX4-45959" fmla="*/ 895260 w 2264509"/>
                <a:gd name="connsiteY4-45960" fmla="*/ 882679 h 7217346"/>
                <a:gd name="connsiteX5-45961" fmla="*/ 785588 w 2264509"/>
                <a:gd name="connsiteY5-45962" fmla="*/ 1025825 h 7217346"/>
                <a:gd name="connsiteX6-45963" fmla="*/ 152912 w 2264509"/>
                <a:gd name="connsiteY6-45964" fmla="*/ 1252683 h 7217346"/>
                <a:gd name="connsiteX7-45965" fmla="*/ 8160 w 2264509"/>
                <a:gd name="connsiteY7-45966" fmla="*/ 2283394 h 7217346"/>
                <a:gd name="connsiteX8-45967" fmla="*/ 416233 w 2264509"/>
                <a:gd name="connsiteY8-45968" fmla="*/ 2735641 h 7217346"/>
                <a:gd name="connsiteX9-45969" fmla="*/ 293173 w 2264509"/>
                <a:gd name="connsiteY9-45970" fmla="*/ 3799944 h 7217346"/>
                <a:gd name="connsiteX10-45971" fmla="*/ 428536 w 2264509"/>
                <a:gd name="connsiteY10-45972" fmla="*/ 3969982 h 7217346"/>
                <a:gd name="connsiteX11-45973" fmla="*/ 486017 w 2264509"/>
                <a:gd name="connsiteY11-45974" fmla="*/ 4215017 h 7217346"/>
                <a:gd name="connsiteX12-45975" fmla="*/ 547224 w 2264509"/>
                <a:gd name="connsiteY12-45976" fmla="*/ 4615099 h 7217346"/>
                <a:gd name="connsiteX13-45977" fmla="*/ 555878 w 2264509"/>
                <a:gd name="connsiteY13-45978" fmla="*/ 4779518 h 7217346"/>
                <a:gd name="connsiteX14-45979" fmla="*/ 541964 w 2264509"/>
                <a:gd name="connsiteY14-45980" fmla="*/ 4966441 h 7217346"/>
                <a:gd name="connsiteX15-45981" fmla="*/ 510234 w 2264509"/>
                <a:gd name="connsiteY15-45982" fmla="*/ 5112051 h 7217346"/>
                <a:gd name="connsiteX16-45983" fmla="*/ 434305 w 2264509"/>
                <a:gd name="connsiteY16-45984" fmla="*/ 6139609 h 7217346"/>
                <a:gd name="connsiteX17-45985" fmla="*/ 399690 w 2264509"/>
                <a:gd name="connsiteY17-45986" fmla="*/ 6589898 h 7217346"/>
                <a:gd name="connsiteX18-45987" fmla="*/ 471534 w 2264509"/>
                <a:gd name="connsiteY18-45988" fmla="*/ 6812999 h 7217346"/>
                <a:gd name="connsiteX19-45989" fmla="*/ 409205 w 2264509"/>
                <a:gd name="connsiteY19-45990" fmla="*/ 6995629 h 7217346"/>
                <a:gd name="connsiteX20-45991" fmla="*/ 712039 w 2264509"/>
                <a:gd name="connsiteY20-45992" fmla="*/ 7208607 h 7217346"/>
                <a:gd name="connsiteX21-45993" fmla="*/ 1018766 w 2264509"/>
                <a:gd name="connsiteY21-45994" fmla="*/ 7101007 h 7217346"/>
                <a:gd name="connsiteX22-45995" fmla="*/ 760721 w 2264509"/>
                <a:gd name="connsiteY22-45996" fmla="*/ 6842580 h 7217346"/>
                <a:gd name="connsiteX23-45997" fmla="*/ 804368 w 2264509"/>
                <a:gd name="connsiteY23-45998" fmla="*/ 6565349 h 7217346"/>
                <a:gd name="connsiteX24-45999" fmla="*/ 790216 w 2264509"/>
                <a:gd name="connsiteY24-46000" fmla="*/ 6235730 h 7217346"/>
                <a:gd name="connsiteX25-46001" fmla="*/ 907792 w 2264509"/>
                <a:gd name="connsiteY25-46002" fmla="*/ 5474692 h 7217346"/>
                <a:gd name="connsiteX26-46003" fmla="*/ 957309 w 2264509"/>
                <a:gd name="connsiteY26-46004" fmla="*/ 5365800 h 7217346"/>
                <a:gd name="connsiteX27-46005" fmla="*/ 949796 w 2264509"/>
                <a:gd name="connsiteY27-46006" fmla="*/ 5294498 h 7217346"/>
                <a:gd name="connsiteX28-46007" fmla="*/ 1022842 w 2264509"/>
                <a:gd name="connsiteY28-46008" fmla="*/ 5197505 h 7217346"/>
                <a:gd name="connsiteX29-46009" fmla="*/ 1024856 w 2264509"/>
                <a:gd name="connsiteY29-46010" fmla="*/ 5054630 h 7217346"/>
                <a:gd name="connsiteX30-46011" fmla="*/ 1250022 w 2264509"/>
                <a:gd name="connsiteY30-46012" fmla="*/ 4234537 h 7217346"/>
                <a:gd name="connsiteX31-46013" fmla="*/ 1388027 w 2264509"/>
                <a:gd name="connsiteY31-46014" fmla="*/ 4644157 h 7217346"/>
                <a:gd name="connsiteX32-46015" fmla="*/ 1392304 w 2264509"/>
                <a:gd name="connsiteY32-46016" fmla="*/ 4865602 h 7217346"/>
                <a:gd name="connsiteX33-46017" fmla="*/ 1364785 w 2264509"/>
                <a:gd name="connsiteY33-46018" fmla="*/ 4971714 h 7217346"/>
                <a:gd name="connsiteX34-46019" fmla="*/ 1405585 w 2264509"/>
                <a:gd name="connsiteY34-46020" fmla="*/ 5098769 h 7217346"/>
                <a:gd name="connsiteX35-46021" fmla="*/ 1313490 w 2264509"/>
                <a:gd name="connsiteY35-46022" fmla="*/ 5539804 h 7217346"/>
                <a:gd name="connsiteX36-46023" fmla="*/ 1314512 w 2264509"/>
                <a:gd name="connsiteY36-46024" fmla="*/ 6345824 h 7217346"/>
                <a:gd name="connsiteX37-46025" fmla="*/ 1387677 w 2264509"/>
                <a:gd name="connsiteY37-46026" fmla="*/ 6525837 h 7217346"/>
                <a:gd name="connsiteX38-46027" fmla="*/ 1336897 w 2264509"/>
                <a:gd name="connsiteY38-46028" fmla="*/ 6727274 h 7217346"/>
                <a:gd name="connsiteX39-46029" fmla="*/ 1355075 w 2264509"/>
                <a:gd name="connsiteY39-46030" fmla="*/ 6813600 h 7217346"/>
                <a:gd name="connsiteX40-46031" fmla="*/ 1364871 w 2264509"/>
                <a:gd name="connsiteY40-46032" fmla="*/ 7006384 h 7217346"/>
                <a:gd name="connsiteX41-46033" fmla="*/ 1811645 w 2264509"/>
                <a:gd name="connsiteY41-46034" fmla="*/ 7174679 h 7217346"/>
                <a:gd name="connsiteX42-46035" fmla="*/ 2240298 w 2264509"/>
                <a:gd name="connsiteY42-46036" fmla="*/ 7184685 h 7217346"/>
                <a:gd name="connsiteX43-46037" fmla="*/ 2223142 w 2264509"/>
                <a:gd name="connsiteY43-46038" fmla="*/ 7032346 h 7217346"/>
                <a:gd name="connsiteX44-46039" fmla="*/ 1738539 w 2264509"/>
                <a:gd name="connsiteY44-46040" fmla="*/ 6666009 h 7217346"/>
                <a:gd name="connsiteX45-46041" fmla="*/ 1759422 w 2264509"/>
                <a:gd name="connsiteY45-46042" fmla="*/ 6535632 h 7217346"/>
                <a:gd name="connsiteX46-46043" fmla="*/ 1719909 w 2264509"/>
                <a:gd name="connsiteY46-46044" fmla="*/ 6436627 h 7217346"/>
                <a:gd name="connsiteX47-46045" fmla="*/ 1708642 w 2264509"/>
                <a:gd name="connsiteY47-46046" fmla="*/ 6235730 h 7217346"/>
                <a:gd name="connsiteX48-46047" fmla="*/ 1730306 w 2264509"/>
                <a:gd name="connsiteY48-46048" fmla="*/ 5965274 h 7217346"/>
                <a:gd name="connsiteX49-46049" fmla="*/ 1778923 w 2264509"/>
                <a:gd name="connsiteY49-46050" fmla="*/ 5497769 h 7217346"/>
                <a:gd name="connsiteX50-46051" fmla="*/ 1790341 w 2264509"/>
                <a:gd name="connsiteY50-46052" fmla="*/ 5349364 h 7217346"/>
                <a:gd name="connsiteX51-46053" fmla="*/ 1848903 w 2264509"/>
                <a:gd name="connsiteY51-46054" fmla="*/ 5302881 h 7217346"/>
                <a:gd name="connsiteX52-46055" fmla="*/ 1935499 w 2264509"/>
                <a:gd name="connsiteY52-46056" fmla="*/ 5083205 h 7217346"/>
                <a:gd name="connsiteX53-46057" fmla="*/ 1960649 w 2264509"/>
                <a:gd name="connsiteY53-46058" fmla="*/ 4791056 h 7217346"/>
                <a:gd name="connsiteX54-46059" fmla="*/ 1951665 w 2264509"/>
                <a:gd name="connsiteY54-46060" fmla="*/ 4334336 h 7217346"/>
                <a:gd name="connsiteX55-46061" fmla="*/ 1932344 w 2264509"/>
                <a:gd name="connsiteY55-46062" fmla="*/ 3888133 h 7217346"/>
                <a:gd name="connsiteX56-46063" fmla="*/ 2114094 w 2264509"/>
                <a:gd name="connsiteY56-46064" fmla="*/ 3794489 h 7217346"/>
                <a:gd name="connsiteX57-46065" fmla="*/ 1762492 w 2264509"/>
                <a:gd name="connsiteY57-46066" fmla="*/ 2682768 h 7217346"/>
                <a:gd name="connsiteX58-46067" fmla="*/ 2171636 w 2264509"/>
                <a:gd name="connsiteY58-46068" fmla="*/ 2450629 h 7217346"/>
                <a:gd name="connsiteX59-46069" fmla="*/ 2032492 w 2264509"/>
                <a:gd name="connsiteY59-46070" fmla="*/ 1850474 h 7217346"/>
                <a:gd name="connsiteX60-46071" fmla="*/ 1987751 w 2264509"/>
                <a:gd name="connsiteY60-46072" fmla="*/ 1662589 h 7217346"/>
                <a:gd name="connsiteX61-46073" fmla="*/ 1973329 w 2264509"/>
                <a:gd name="connsiteY61-46074" fmla="*/ 1418094 h 7217346"/>
                <a:gd name="connsiteX62-46075" fmla="*/ 1925704 w 2264509"/>
                <a:gd name="connsiteY62-46076" fmla="*/ 1287898 h 7217346"/>
                <a:gd name="connsiteX63-46077" fmla="*/ 1458979 w 2264509"/>
                <a:gd name="connsiteY63-46078" fmla="*/ 1120535 h 7217346"/>
                <a:gd name="connsiteX64-46079" fmla="*/ 1360513 w 2264509"/>
                <a:gd name="connsiteY64-46080" fmla="*/ 1005635 h 7217346"/>
                <a:gd name="connsiteX65-46081" fmla="*/ 1416522 w 2264509"/>
                <a:gd name="connsiteY65-46082" fmla="*/ 807081 h 7217346"/>
                <a:gd name="connsiteX66-46083" fmla="*/ 1484699 w 2264509"/>
                <a:gd name="connsiteY66-46084" fmla="*/ 608469 h 7217346"/>
                <a:gd name="connsiteX67-46085" fmla="*/ 1496208 w 2264509"/>
                <a:gd name="connsiteY67-46086" fmla="*/ 366317 h 7217346"/>
                <a:gd name="connsiteX68-46087" fmla="*/ 1413968 w 2264509"/>
                <a:gd name="connsiteY68-46088" fmla="*/ 146640 h 7217346"/>
                <a:gd name="connsiteX69-46089" fmla="*/ 1100515 w 2264509"/>
                <a:gd name="connsiteY69-46090" fmla="*/ 551 h 7217346"/>
                <a:gd name="connsiteX0-46091" fmla="*/ 1100515 w 2264509"/>
                <a:gd name="connsiteY0-46092" fmla="*/ 551 h 7217346"/>
                <a:gd name="connsiteX1-46093" fmla="*/ 849378 w 2264509"/>
                <a:gd name="connsiteY1-46094" fmla="*/ 118937 h 7217346"/>
                <a:gd name="connsiteX2-46095" fmla="*/ 751515 w 2264509"/>
                <a:gd name="connsiteY2-46096" fmla="*/ 285490 h 7217346"/>
                <a:gd name="connsiteX3-46097" fmla="*/ 756141 w 2264509"/>
                <a:gd name="connsiteY3-46098" fmla="*/ 566071 h 7217346"/>
                <a:gd name="connsiteX4-46099" fmla="*/ 895260 w 2264509"/>
                <a:gd name="connsiteY4-46100" fmla="*/ 882679 h 7217346"/>
                <a:gd name="connsiteX5-46101" fmla="*/ 785588 w 2264509"/>
                <a:gd name="connsiteY5-46102" fmla="*/ 1025825 h 7217346"/>
                <a:gd name="connsiteX6-46103" fmla="*/ 152912 w 2264509"/>
                <a:gd name="connsiteY6-46104" fmla="*/ 1252683 h 7217346"/>
                <a:gd name="connsiteX7-46105" fmla="*/ 8160 w 2264509"/>
                <a:gd name="connsiteY7-46106" fmla="*/ 2283394 h 7217346"/>
                <a:gd name="connsiteX8-46107" fmla="*/ 416233 w 2264509"/>
                <a:gd name="connsiteY8-46108" fmla="*/ 2735641 h 7217346"/>
                <a:gd name="connsiteX9-46109" fmla="*/ 293173 w 2264509"/>
                <a:gd name="connsiteY9-46110" fmla="*/ 3799944 h 7217346"/>
                <a:gd name="connsiteX10-46111" fmla="*/ 428536 w 2264509"/>
                <a:gd name="connsiteY10-46112" fmla="*/ 3969982 h 7217346"/>
                <a:gd name="connsiteX11-46113" fmla="*/ 486017 w 2264509"/>
                <a:gd name="connsiteY11-46114" fmla="*/ 4215017 h 7217346"/>
                <a:gd name="connsiteX12-46115" fmla="*/ 547224 w 2264509"/>
                <a:gd name="connsiteY12-46116" fmla="*/ 4615099 h 7217346"/>
                <a:gd name="connsiteX13-46117" fmla="*/ 555878 w 2264509"/>
                <a:gd name="connsiteY13-46118" fmla="*/ 4779518 h 7217346"/>
                <a:gd name="connsiteX14-46119" fmla="*/ 541964 w 2264509"/>
                <a:gd name="connsiteY14-46120" fmla="*/ 4966441 h 7217346"/>
                <a:gd name="connsiteX15-46121" fmla="*/ 510234 w 2264509"/>
                <a:gd name="connsiteY15-46122" fmla="*/ 5112051 h 7217346"/>
                <a:gd name="connsiteX16-46123" fmla="*/ 434305 w 2264509"/>
                <a:gd name="connsiteY16-46124" fmla="*/ 6139609 h 7217346"/>
                <a:gd name="connsiteX17-46125" fmla="*/ 399690 w 2264509"/>
                <a:gd name="connsiteY17-46126" fmla="*/ 6589898 h 7217346"/>
                <a:gd name="connsiteX18-46127" fmla="*/ 471534 w 2264509"/>
                <a:gd name="connsiteY18-46128" fmla="*/ 6812999 h 7217346"/>
                <a:gd name="connsiteX19-46129" fmla="*/ 409205 w 2264509"/>
                <a:gd name="connsiteY19-46130" fmla="*/ 6995629 h 7217346"/>
                <a:gd name="connsiteX20-46131" fmla="*/ 712039 w 2264509"/>
                <a:gd name="connsiteY20-46132" fmla="*/ 7208607 h 7217346"/>
                <a:gd name="connsiteX21-46133" fmla="*/ 1018766 w 2264509"/>
                <a:gd name="connsiteY21-46134" fmla="*/ 7101007 h 7217346"/>
                <a:gd name="connsiteX22-46135" fmla="*/ 760721 w 2264509"/>
                <a:gd name="connsiteY22-46136" fmla="*/ 6842580 h 7217346"/>
                <a:gd name="connsiteX23-46137" fmla="*/ 804368 w 2264509"/>
                <a:gd name="connsiteY23-46138" fmla="*/ 6565349 h 7217346"/>
                <a:gd name="connsiteX24-46139" fmla="*/ 790216 w 2264509"/>
                <a:gd name="connsiteY24-46140" fmla="*/ 6235730 h 7217346"/>
                <a:gd name="connsiteX25-46141" fmla="*/ 907792 w 2264509"/>
                <a:gd name="connsiteY25-46142" fmla="*/ 5474692 h 7217346"/>
                <a:gd name="connsiteX26-46143" fmla="*/ 957309 w 2264509"/>
                <a:gd name="connsiteY26-46144" fmla="*/ 5365800 h 7217346"/>
                <a:gd name="connsiteX27-46145" fmla="*/ 949796 w 2264509"/>
                <a:gd name="connsiteY27-46146" fmla="*/ 5294498 h 7217346"/>
                <a:gd name="connsiteX28-46147" fmla="*/ 1022842 w 2264509"/>
                <a:gd name="connsiteY28-46148" fmla="*/ 5197505 h 7217346"/>
                <a:gd name="connsiteX29-46149" fmla="*/ 1024856 w 2264509"/>
                <a:gd name="connsiteY29-46150" fmla="*/ 5054630 h 7217346"/>
                <a:gd name="connsiteX30-46151" fmla="*/ 1250022 w 2264509"/>
                <a:gd name="connsiteY30-46152" fmla="*/ 4234537 h 7217346"/>
                <a:gd name="connsiteX31-46153" fmla="*/ 1388027 w 2264509"/>
                <a:gd name="connsiteY31-46154" fmla="*/ 4644157 h 7217346"/>
                <a:gd name="connsiteX32-46155" fmla="*/ 1392304 w 2264509"/>
                <a:gd name="connsiteY32-46156" fmla="*/ 4865602 h 7217346"/>
                <a:gd name="connsiteX33-46157" fmla="*/ 1364785 w 2264509"/>
                <a:gd name="connsiteY33-46158" fmla="*/ 4971714 h 7217346"/>
                <a:gd name="connsiteX34-46159" fmla="*/ 1405585 w 2264509"/>
                <a:gd name="connsiteY34-46160" fmla="*/ 5098769 h 7217346"/>
                <a:gd name="connsiteX35-46161" fmla="*/ 1313490 w 2264509"/>
                <a:gd name="connsiteY35-46162" fmla="*/ 5539804 h 7217346"/>
                <a:gd name="connsiteX36-46163" fmla="*/ 1314512 w 2264509"/>
                <a:gd name="connsiteY36-46164" fmla="*/ 6345824 h 7217346"/>
                <a:gd name="connsiteX37-46165" fmla="*/ 1387677 w 2264509"/>
                <a:gd name="connsiteY37-46166" fmla="*/ 6525837 h 7217346"/>
                <a:gd name="connsiteX38-46167" fmla="*/ 1336897 w 2264509"/>
                <a:gd name="connsiteY38-46168" fmla="*/ 6727274 h 7217346"/>
                <a:gd name="connsiteX39-46169" fmla="*/ 1355075 w 2264509"/>
                <a:gd name="connsiteY39-46170" fmla="*/ 6813600 h 7217346"/>
                <a:gd name="connsiteX40-46171" fmla="*/ 1364871 w 2264509"/>
                <a:gd name="connsiteY40-46172" fmla="*/ 7006384 h 7217346"/>
                <a:gd name="connsiteX41-46173" fmla="*/ 1811645 w 2264509"/>
                <a:gd name="connsiteY41-46174" fmla="*/ 7174679 h 7217346"/>
                <a:gd name="connsiteX42-46175" fmla="*/ 2240298 w 2264509"/>
                <a:gd name="connsiteY42-46176" fmla="*/ 7184685 h 7217346"/>
                <a:gd name="connsiteX43-46177" fmla="*/ 2223142 w 2264509"/>
                <a:gd name="connsiteY43-46178" fmla="*/ 7032346 h 7217346"/>
                <a:gd name="connsiteX44-46179" fmla="*/ 1738539 w 2264509"/>
                <a:gd name="connsiteY44-46180" fmla="*/ 6666009 h 7217346"/>
                <a:gd name="connsiteX45-46181" fmla="*/ 1759422 w 2264509"/>
                <a:gd name="connsiteY45-46182" fmla="*/ 6535632 h 7217346"/>
                <a:gd name="connsiteX46-46183" fmla="*/ 1719909 w 2264509"/>
                <a:gd name="connsiteY46-46184" fmla="*/ 6436627 h 7217346"/>
                <a:gd name="connsiteX47-46185" fmla="*/ 1708642 w 2264509"/>
                <a:gd name="connsiteY47-46186" fmla="*/ 6235730 h 7217346"/>
                <a:gd name="connsiteX48-46187" fmla="*/ 1730306 w 2264509"/>
                <a:gd name="connsiteY48-46188" fmla="*/ 5965274 h 7217346"/>
                <a:gd name="connsiteX49-46189" fmla="*/ 1778923 w 2264509"/>
                <a:gd name="connsiteY49-46190" fmla="*/ 5497769 h 7217346"/>
                <a:gd name="connsiteX50-46191" fmla="*/ 1790341 w 2264509"/>
                <a:gd name="connsiteY50-46192" fmla="*/ 5349364 h 7217346"/>
                <a:gd name="connsiteX51-46193" fmla="*/ 1848903 w 2264509"/>
                <a:gd name="connsiteY51-46194" fmla="*/ 5302881 h 7217346"/>
                <a:gd name="connsiteX52-46195" fmla="*/ 1935499 w 2264509"/>
                <a:gd name="connsiteY52-46196" fmla="*/ 5083205 h 7217346"/>
                <a:gd name="connsiteX53-46197" fmla="*/ 1960649 w 2264509"/>
                <a:gd name="connsiteY53-46198" fmla="*/ 4791056 h 7217346"/>
                <a:gd name="connsiteX54-46199" fmla="*/ 1951665 w 2264509"/>
                <a:gd name="connsiteY54-46200" fmla="*/ 4334336 h 7217346"/>
                <a:gd name="connsiteX55-46201" fmla="*/ 1932344 w 2264509"/>
                <a:gd name="connsiteY55-46202" fmla="*/ 3888133 h 7217346"/>
                <a:gd name="connsiteX56-46203" fmla="*/ 2114094 w 2264509"/>
                <a:gd name="connsiteY56-46204" fmla="*/ 3794489 h 7217346"/>
                <a:gd name="connsiteX57-46205" fmla="*/ 1762492 w 2264509"/>
                <a:gd name="connsiteY57-46206" fmla="*/ 2682768 h 7217346"/>
                <a:gd name="connsiteX58-46207" fmla="*/ 2171636 w 2264509"/>
                <a:gd name="connsiteY58-46208" fmla="*/ 2450629 h 7217346"/>
                <a:gd name="connsiteX59-46209" fmla="*/ 2032492 w 2264509"/>
                <a:gd name="connsiteY59-46210" fmla="*/ 1850474 h 7217346"/>
                <a:gd name="connsiteX60-46211" fmla="*/ 1987751 w 2264509"/>
                <a:gd name="connsiteY60-46212" fmla="*/ 1662589 h 7217346"/>
                <a:gd name="connsiteX61-46213" fmla="*/ 1973329 w 2264509"/>
                <a:gd name="connsiteY61-46214" fmla="*/ 1418094 h 7217346"/>
                <a:gd name="connsiteX62-46215" fmla="*/ 1925704 w 2264509"/>
                <a:gd name="connsiteY62-46216" fmla="*/ 1287898 h 7217346"/>
                <a:gd name="connsiteX63-46217" fmla="*/ 1458979 w 2264509"/>
                <a:gd name="connsiteY63-46218" fmla="*/ 1120535 h 7217346"/>
                <a:gd name="connsiteX64-46219" fmla="*/ 1360513 w 2264509"/>
                <a:gd name="connsiteY64-46220" fmla="*/ 1005635 h 7217346"/>
                <a:gd name="connsiteX65-46221" fmla="*/ 1416522 w 2264509"/>
                <a:gd name="connsiteY65-46222" fmla="*/ 807081 h 7217346"/>
                <a:gd name="connsiteX66-46223" fmla="*/ 1484699 w 2264509"/>
                <a:gd name="connsiteY66-46224" fmla="*/ 608469 h 7217346"/>
                <a:gd name="connsiteX67-46225" fmla="*/ 1496208 w 2264509"/>
                <a:gd name="connsiteY67-46226" fmla="*/ 366317 h 7217346"/>
                <a:gd name="connsiteX68-46227" fmla="*/ 1413968 w 2264509"/>
                <a:gd name="connsiteY68-46228" fmla="*/ 146640 h 7217346"/>
                <a:gd name="connsiteX69-46229" fmla="*/ 1100515 w 2264509"/>
                <a:gd name="connsiteY69-46230" fmla="*/ 551 h 7217346"/>
                <a:gd name="connsiteX0-46231" fmla="*/ 1100515 w 2264509"/>
                <a:gd name="connsiteY0-46232" fmla="*/ 551 h 7217346"/>
                <a:gd name="connsiteX1-46233" fmla="*/ 849378 w 2264509"/>
                <a:gd name="connsiteY1-46234" fmla="*/ 118937 h 7217346"/>
                <a:gd name="connsiteX2-46235" fmla="*/ 751515 w 2264509"/>
                <a:gd name="connsiteY2-46236" fmla="*/ 285490 h 7217346"/>
                <a:gd name="connsiteX3-46237" fmla="*/ 756141 w 2264509"/>
                <a:gd name="connsiteY3-46238" fmla="*/ 566071 h 7217346"/>
                <a:gd name="connsiteX4-46239" fmla="*/ 895260 w 2264509"/>
                <a:gd name="connsiteY4-46240" fmla="*/ 882679 h 7217346"/>
                <a:gd name="connsiteX5-46241" fmla="*/ 785588 w 2264509"/>
                <a:gd name="connsiteY5-46242" fmla="*/ 1025825 h 7217346"/>
                <a:gd name="connsiteX6-46243" fmla="*/ 152912 w 2264509"/>
                <a:gd name="connsiteY6-46244" fmla="*/ 1252683 h 7217346"/>
                <a:gd name="connsiteX7-46245" fmla="*/ 8160 w 2264509"/>
                <a:gd name="connsiteY7-46246" fmla="*/ 2283394 h 7217346"/>
                <a:gd name="connsiteX8-46247" fmla="*/ 416233 w 2264509"/>
                <a:gd name="connsiteY8-46248" fmla="*/ 2735641 h 7217346"/>
                <a:gd name="connsiteX9-46249" fmla="*/ 293173 w 2264509"/>
                <a:gd name="connsiteY9-46250" fmla="*/ 3799944 h 7217346"/>
                <a:gd name="connsiteX10-46251" fmla="*/ 428536 w 2264509"/>
                <a:gd name="connsiteY10-46252" fmla="*/ 3969982 h 7217346"/>
                <a:gd name="connsiteX11-46253" fmla="*/ 486017 w 2264509"/>
                <a:gd name="connsiteY11-46254" fmla="*/ 4215017 h 7217346"/>
                <a:gd name="connsiteX12-46255" fmla="*/ 547224 w 2264509"/>
                <a:gd name="connsiteY12-46256" fmla="*/ 4615099 h 7217346"/>
                <a:gd name="connsiteX13-46257" fmla="*/ 555878 w 2264509"/>
                <a:gd name="connsiteY13-46258" fmla="*/ 4779518 h 7217346"/>
                <a:gd name="connsiteX14-46259" fmla="*/ 541964 w 2264509"/>
                <a:gd name="connsiteY14-46260" fmla="*/ 4966441 h 7217346"/>
                <a:gd name="connsiteX15-46261" fmla="*/ 510234 w 2264509"/>
                <a:gd name="connsiteY15-46262" fmla="*/ 5112051 h 7217346"/>
                <a:gd name="connsiteX16-46263" fmla="*/ 434305 w 2264509"/>
                <a:gd name="connsiteY16-46264" fmla="*/ 6139609 h 7217346"/>
                <a:gd name="connsiteX17-46265" fmla="*/ 399690 w 2264509"/>
                <a:gd name="connsiteY17-46266" fmla="*/ 6589898 h 7217346"/>
                <a:gd name="connsiteX18-46267" fmla="*/ 471534 w 2264509"/>
                <a:gd name="connsiteY18-46268" fmla="*/ 6812999 h 7217346"/>
                <a:gd name="connsiteX19-46269" fmla="*/ 409205 w 2264509"/>
                <a:gd name="connsiteY19-46270" fmla="*/ 6995629 h 7217346"/>
                <a:gd name="connsiteX20-46271" fmla="*/ 712039 w 2264509"/>
                <a:gd name="connsiteY20-46272" fmla="*/ 7208607 h 7217346"/>
                <a:gd name="connsiteX21-46273" fmla="*/ 1018766 w 2264509"/>
                <a:gd name="connsiteY21-46274" fmla="*/ 7101007 h 7217346"/>
                <a:gd name="connsiteX22-46275" fmla="*/ 760721 w 2264509"/>
                <a:gd name="connsiteY22-46276" fmla="*/ 6842580 h 7217346"/>
                <a:gd name="connsiteX23-46277" fmla="*/ 804368 w 2264509"/>
                <a:gd name="connsiteY23-46278" fmla="*/ 6565349 h 7217346"/>
                <a:gd name="connsiteX24-46279" fmla="*/ 790216 w 2264509"/>
                <a:gd name="connsiteY24-46280" fmla="*/ 6235730 h 7217346"/>
                <a:gd name="connsiteX25-46281" fmla="*/ 907792 w 2264509"/>
                <a:gd name="connsiteY25-46282" fmla="*/ 5474692 h 7217346"/>
                <a:gd name="connsiteX26-46283" fmla="*/ 957309 w 2264509"/>
                <a:gd name="connsiteY26-46284" fmla="*/ 5365800 h 7217346"/>
                <a:gd name="connsiteX27-46285" fmla="*/ 949796 w 2264509"/>
                <a:gd name="connsiteY27-46286" fmla="*/ 5294498 h 7217346"/>
                <a:gd name="connsiteX28-46287" fmla="*/ 1022842 w 2264509"/>
                <a:gd name="connsiteY28-46288" fmla="*/ 5197505 h 7217346"/>
                <a:gd name="connsiteX29-46289" fmla="*/ 1024856 w 2264509"/>
                <a:gd name="connsiteY29-46290" fmla="*/ 5054630 h 7217346"/>
                <a:gd name="connsiteX30-46291" fmla="*/ 1250022 w 2264509"/>
                <a:gd name="connsiteY30-46292" fmla="*/ 4234537 h 7217346"/>
                <a:gd name="connsiteX31-46293" fmla="*/ 1388027 w 2264509"/>
                <a:gd name="connsiteY31-46294" fmla="*/ 4644157 h 7217346"/>
                <a:gd name="connsiteX32-46295" fmla="*/ 1392304 w 2264509"/>
                <a:gd name="connsiteY32-46296" fmla="*/ 4865602 h 7217346"/>
                <a:gd name="connsiteX33-46297" fmla="*/ 1364785 w 2264509"/>
                <a:gd name="connsiteY33-46298" fmla="*/ 4971714 h 7217346"/>
                <a:gd name="connsiteX34-46299" fmla="*/ 1405585 w 2264509"/>
                <a:gd name="connsiteY34-46300" fmla="*/ 5098769 h 7217346"/>
                <a:gd name="connsiteX35-46301" fmla="*/ 1313490 w 2264509"/>
                <a:gd name="connsiteY35-46302" fmla="*/ 5539804 h 7217346"/>
                <a:gd name="connsiteX36-46303" fmla="*/ 1314512 w 2264509"/>
                <a:gd name="connsiteY36-46304" fmla="*/ 6345824 h 7217346"/>
                <a:gd name="connsiteX37-46305" fmla="*/ 1387677 w 2264509"/>
                <a:gd name="connsiteY37-46306" fmla="*/ 6525837 h 7217346"/>
                <a:gd name="connsiteX38-46307" fmla="*/ 1336897 w 2264509"/>
                <a:gd name="connsiteY38-46308" fmla="*/ 6727274 h 7217346"/>
                <a:gd name="connsiteX39-46309" fmla="*/ 1355075 w 2264509"/>
                <a:gd name="connsiteY39-46310" fmla="*/ 6813600 h 7217346"/>
                <a:gd name="connsiteX40-46311" fmla="*/ 1364871 w 2264509"/>
                <a:gd name="connsiteY40-46312" fmla="*/ 7006384 h 7217346"/>
                <a:gd name="connsiteX41-46313" fmla="*/ 1811645 w 2264509"/>
                <a:gd name="connsiteY41-46314" fmla="*/ 7174679 h 7217346"/>
                <a:gd name="connsiteX42-46315" fmla="*/ 2240298 w 2264509"/>
                <a:gd name="connsiteY42-46316" fmla="*/ 7184685 h 7217346"/>
                <a:gd name="connsiteX43-46317" fmla="*/ 2223142 w 2264509"/>
                <a:gd name="connsiteY43-46318" fmla="*/ 7032346 h 7217346"/>
                <a:gd name="connsiteX44-46319" fmla="*/ 1738539 w 2264509"/>
                <a:gd name="connsiteY44-46320" fmla="*/ 6666009 h 7217346"/>
                <a:gd name="connsiteX45-46321" fmla="*/ 1759422 w 2264509"/>
                <a:gd name="connsiteY45-46322" fmla="*/ 6535632 h 7217346"/>
                <a:gd name="connsiteX46-46323" fmla="*/ 1719909 w 2264509"/>
                <a:gd name="connsiteY46-46324" fmla="*/ 6436627 h 7217346"/>
                <a:gd name="connsiteX47-46325" fmla="*/ 1708642 w 2264509"/>
                <a:gd name="connsiteY47-46326" fmla="*/ 6235730 h 7217346"/>
                <a:gd name="connsiteX48-46327" fmla="*/ 1730306 w 2264509"/>
                <a:gd name="connsiteY48-46328" fmla="*/ 5965274 h 7217346"/>
                <a:gd name="connsiteX49-46329" fmla="*/ 1778923 w 2264509"/>
                <a:gd name="connsiteY49-46330" fmla="*/ 5497769 h 7217346"/>
                <a:gd name="connsiteX50-46331" fmla="*/ 1790341 w 2264509"/>
                <a:gd name="connsiteY50-46332" fmla="*/ 5349364 h 7217346"/>
                <a:gd name="connsiteX51-46333" fmla="*/ 1848903 w 2264509"/>
                <a:gd name="connsiteY51-46334" fmla="*/ 5302881 h 7217346"/>
                <a:gd name="connsiteX52-46335" fmla="*/ 1935499 w 2264509"/>
                <a:gd name="connsiteY52-46336" fmla="*/ 5083205 h 7217346"/>
                <a:gd name="connsiteX53-46337" fmla="*/ 1960649 w 2264509"/>
                <a:gd name="connsiteY53-46338" fmla="*/ 4791056 h 7217346"/>
                <a:gd name="connsiteX54-46339" fmla="*/ 1951665 w 2264509"/>
                <a:gd name="connsiteY54-46340" fmla="*/ 4334336 h 7217346"/>
                <a:gd name="connsiteX55-46341" fmla="*/ 1932344 w 2264509"/>
                <a:gd name="connsiteY55-46342" fmla="*/ 3888133 h 7217346"/>
                <a:gd name="connsiteX56-46343" fmla="*/ 2114094 w 2264509"/>
                <a:gd name="connsiteY56-46344" fmla="*/ 3794489 h 7217346"/>
                <a:gd name="connsiteX57-46345" fmla="*/ 1762492 w 2264509"/>
                <a:gd name="connsiteY57-46346" fmla="*/ 2682768 h 7217346"/>
                <a:gd name="connsiteX58-46347" fmla="*/ 2171636 w 2264509"/>
                <a:gd name="connsiteY58-46348" fmla="*/ 2450629 h 7217346"/>
                <a:gd name="connsiteX59-46349" fmla="*/ 2032492 w 2264509"/>
                <a:gd name="connsiteY59-46350" fmla="*/ 1850474 h 7217346"/>
                <a:gd name="connsiteX60-46351" fmla="*/ 1987751 w 2264509"/>
                <a:gd name="connsiteY60-46352" fmla="*/ 1662589 h 7217346"/>
                <a:gd name="connsiteX61-46353" fmla="*/ 1973329 w 2264509"/>
                <a:gd name="connsiteY61-46354" fmla="*/ 1418094 h 7217346"/>
                <a:gd name="connsiteX62-46355" fmla="*/ 1925704 w 2264509"/>
                <a:gd name="connsiteY62-46356" fmla="*/ 1287898 h 7217346"/>
                <a:gd name="connsiteX63-46357" fmla="*/ 1458979 w 2264509"/>
                <a:gd name="connsiteY63-46358" fmla="*/ 1120535 h 7217346"/>
                <a:gd name="connsiteX64-46359" fmla="*/ 1360513 w 2264509"/>
                <a:gd name="connsiteY64-46360" fmla="*/ 1005635 h 7217346"/>
                <a:gd name="connsiteX65-46361" fmla="*/ 1416522 w 2264509"/>
                <a:gd name="connsiteY65-46362" fmla="*/ 807081 h 7217346"/>
                <a:gd name="connsiteX66-46363" fmla="*/ 1484699 w 2264509"/>
                <a:gd name="connsiteY66-46364" fmla="*/ 608469 h 7217346"/>
                <a:gd name="connsiteX67-46365" fmla="*/ 1496208 w 2264509"/>
                <a:gd name="connsiteY67-46366" fmla="*/ 366317 h 7217346"/>
                <a:gd name="connsiteX68-46367" fmla="*/ 1413968 w 2264509"/>
                <a:gd name="connsiteY68-46368" fmla="*/ 146640 h 7217346"/>
                <a:gd name="connsiteX69-46369" fmla="*/ 1100515 w 2264509"/>
                <a:gd name="connsiteY69-46370" fmla="*/ 551 h 7217346"/>
                <a:gd name="connsiteX0-46371" fmla="*/ 1100515 w 2264509"/>
                <a:gd name="connsiteY0-46372" fmla="*/ 551 h 7217346"/>
                <a:gd name="connsiteX1-46373" fmla="*/ 849378 w 2264509"/>
                <a:gd name="connsiteY1-46374" fmla="*/ 118937 h 7217346"/>
                <a:gd name="connsiteX2-46375" fmla="*/ 751515 w 2264509"/>
                <a:gd name="connsiteY2-46376" fmla="*/ 285490 h 7217346"/>
                <a:gd name="connsiteX3-46377" fmla="*/ 756141 w 2264509"/>
                <a:gd name="connsiteY3-46378" fmla="*/ 566071 h 7217346"/>
                <a:gd name="connsiteX4-46379" fmla="*/ 895260 w 2264509"/>
                <a:gd name="connsiteY4-46380" fmla="*/ 882679 h 7217346"/>
                <a:gd name="connsiteX5-46381" fmla="*/ 785588 w 2264509"/>
                <a:gd name="connsiteY5-46382" fmla="*/ 1025825 h 7217346"/>
                <a:gd name="connsiteX6-46383" fmla="*/ 152912 w 2264509"/>
                <a:gd name="connsiteY6-46384" fmla="*/ 1252683 h 7217346"/>
                <a:gd name="connsiteX7-46385" fmla="*/ 8160 w 2264509"/>
                <a:gd name="connsiteY7-46386" fmla="*/ 2283394 h 7217346"/>
                <a:gd name="connsiteX8-46387" fmla="*/ 416233 w 2264509"/>
                <a:gd name="connsiteY8-46388" fmla="*/ 2735641 h 7217346"/>
                <a:gd name="connsiteX9-46389" fmla="*/ 293173 w 2264509"/>
                <a:gd name="connsiteY9-46390" fmla="*/ 3799944 h 7217346"/>
                <a:gd name="connsiteX10-46391" fmla="*/ 428536 w 2264509"/>
                <a:gd name="connsiteY10-46392" fmla="*/ 3969982 h 7217346"/>
                <a:gd name="connsiteX11-46393" fmla="*/ 486017 w 2264509"/>
                <a:gd name="connsiteY11-46394" fmla="*/ 4215017 h 7217346"/>
                <a:gd name="connsiteX12-46395" fmla="*/ 547224 w 2264509"/>
                <a:gd name="connsiteY12-46396" fmla="*/ 4615099 h 7217346"/>
                <a:gd name="connsiteX13-46397" fmla="*/ 555878 w 2264509"/>
                <a:gd name="connsiteY13-46398" fmla="*/ 4779518 h 7217346"/>
                <a:gd name="connsiteX14-46399" fmla="*/ 541964 w 2264509"/>
                <a:gd name="connsiteY14-46400" fmla="*/ 4966441 h 7217346"/>
                <a:gd name="connsiteX15-46401" fmla="*/ 510234 w 2264509"/>
                <a:gd name="connsiteY15-46402" fmla="*/ 5112051 h 7217346"/>
                <a:gd name="connsiteX16-46403" fmla="*/ 434305 w 2264509"/>
                <a:gd name="connsiteY16-46404" fmla="*/ 6139609 h 7217346"/>
                <a:gd name="connsiteX17-46405" fmla="*/ 399690 w 2264509"/>
                <a:gd name="connsiteY17-46406" fmla="*/ 6589898 h 7217346"/>
                <a:gd name="connsiteX18-46407" fmla="*/ 471534 w 2264509"/>
                <a:gd name="connsiteY18-46408" fmla="*/ 6812999 h 7217346"/>
                <a:gd name="connsiteX19-46409" fmla="*/ 409205 w 2264509"/>
                <a:gd name="connsiteY19-46410" fmla="*/ 6995629 h 7217346"/>
                <a:gd name="connsiteX20-46411" fmla="*/ 712039 w 2264509"/>
                <a:gd name="connsiteY20-46412" fmla="*/ 7208607 h 7217346"/>
                <a:gd name="connsiteX21-46413" fmla="*/ 1018766 w 2264509"/>
                <a:gd name="connsiteY21-46414" fmla="*/ 7101007 h 7217346"/>
                <a:gd name="connsiteX22-46415" fmla="*/ 760721 w 2264509"/>
                <a:gd name="connsiteY22-46416" fmla="*/ 6842580 h 7217346"/>
                <a:gd name="connsiteX23-46417" fmla="*/ 804368 w 2264509"/>
                <a:gd name="connsiteY23-46418" fmla="*/ 6565349 h 7217346"/>
                <a:gd name="connsiteX24-46419" fmla="*/ 790216 w 2264509"/>
                <a:gd name="connsiteY24-46420" fmla="*/ 6235730 h 7217346"/>
                <a:gd name="connsiteX25-46421" fmla="*/ 907792 w 2264509"/>
                <a:gd name="connsiteY25-46422" fmla="*/ 5474692 h 7217346"/>
                <a:gd name="connsiteX26-46423" fmla="*/ 957309 w 2264509"/>
                <a:gd name="connsiteY26-46424" fmla="*/ 5365800 h 7217346"/>
                <a:gd name="connsiteX27-46425" fmla="*/ 949796 w 2264509"/>
                <a:gd name="connsiteY27-46426" fmla="*/ 5294498 h 7217346"/>
                <a:gd name="connsiteX28-46427" fmla="*/ 1022842 w 2264509"/>
                <a:gd name="connsiteY28-46428" fmla="*/ 5197505 h 7217346"/>
                <a:gd name="connsiteX29-46429" fmla="*/ 1024856 w 2264509"/>
                <a:gd name="connsiteY29-46430" fmla="*/ 5054630 h 7217346"/>
                <a:gd name="connsiteX30-46431" fmla="*/ 1250022 w 2264509"/>
                <a:gd name="connsiteY30-46432" fmla="*/ 4234537 h 7217346"/>
                <a:gd name="connsiteX31-46433" fmla="*/ 1388027 w 2264509"/>
                <a:gd name="connsiteY31-46434" fmla="*/ 4644157 h 7217346"/>
                <a:gd name="connsiteX32-46435" fmla="*/ 1392304 w 2264509"/>
                <a:gd name="connsiteY32-46436" fmla="*/ 4865602 h 7217346"/>
                <a:gd name="connsiteX33-46437" fmla="*/ 1364785 w 2264509"/>
                <a:gd name="connsiteY33-46438" fmla="*/ 4971714 h 7217346"/>
                <a:gd name="connsiteX34-46439" fmla="*/ 1405585 w 2264509"/>
                <a:gd name="connsiteY34-46440" fmla="*/ 5098769 h 7217346"/>
                <a:gd name="connsiteX35-46441" fmla="*/ 1313490 w 2264509"/>
                <a:gd name="connsiteY35-46442" fmla="*/ 5539804 h 7217346"/>
                <a:gd name="connsiteX36-46443" fmla="*/ 1314512 w 2264509"/>
                <a:gd name="connsiteY36-46444" fmla="*/ 6345824 h 7217346"/>
                <a:gd name="connsiteX37-46445" fmla="*/ 1369266 w 2264509"/>
                <a:gd name="connsiteY37-46446" fmla="*/ 6519700 h 7217346"/>
                <a:gd name="connsiteX38-46447" fmla="*/ 1336897 w 2264509"/>
                <a:gd name="connsiteY38-46448" fmla="*/ 6727274 h 7217346"/>
                <a:gd name="connsiteX39-46449" fmla="*/ 1355075 w 2264509"/>
                <a:gd name="connsiteY39-46450" fmla="*/ 6813600 h 7217346"/>
                <a:gd name="connsiteX40-46451" fmla="*/ 1364871 w 2264509"/>
                <a:gd name="connsiteY40-46452" fmla="*/ 7006384 h 7217346"/>
                <a:gd name="connsiteX41-46453" fmla="*/ 1811645 w 2264509"/>
                <a:gd name="connsiteY41-46454" fmla="*/ 7174679 h 7217346"/>
                <a:gd name="connsiteX42-46455" fmla="*/ 2240298 w 2264509"/>
                <a:gd name="connsiteY42-46456" fmla="*/ 7184685 h 7217346"/>
                <a:gd name="connsiteX43-46457" fmla="*/ 2223142 w 2264509"/>
                <a:gd name="connsiteY43-46458" fmla="*/ 7032346 h 7217346"/>
                <a:gd name="connsiteX44-46459" fmla="*/ 1738539 w 2264509"/>
                <a:gd name="connsiteY44-46460" fmla="*/ 6666009 h 7217346"/>
                <a:gd name="connsiteX45-46461" fmla="*/ 1759422 w 2264509"/>
                <a:gd name="connsiteY45-46462" fmla="*/ 6535632 h 7217346"/>
                <a:gd name="connsiteX46-46463" fmla="*/ 1719909 w 2264509"/>
                <a:gd name="connsiteY46-46464" fmla="*/ 6436627 h 7217346"/>
                <a:gd name="connsiteX47-46465" fmla="*/ 1708642 w 2264509"/>
                <a:gd name="connsiteY47-46466" fmla="*/ 6235730 h 7217346"/>
                <a:gd name="connsiteX48-46467" fmla="*/ 1730306 w 2264509"/>
                <a:gd name="connsiteY48-46468" fmla="*/ 5965274 h 7217346"/>
                <a:gd name="connsiteX49-46469" fmla="*/ 1778923 w 2264509"/>
                <a:gd name="connsiteY49-46470" fmla="*/ 5497769 h 7217346"/>
                <a:gd name="connsiteX50-46471" fmla="*/ 1790341 w 2264509"/>
                <a:gd name="connsiteY50-46472" fmla="*/ 5349364 h 7217346"/>
                <a:gd name="connsiteX51-46473" fmla="*/ 1848903 w 2264509"/>
                <a:gd name="connsiteY51-46474" fmla="*/ 5302881 h 7217346"/>
                <a:gd name="connsiteX52-46475" fmla="*/ 1935499 w 2264509"/>
                <a:gd name="connsiteY52-46476" fmla="*/ 5083205 h 7217346"/>
                <a:gd name="connsiteX53-46477" fmla="*/ 1960649 w 2264509"/>
                <a:gd name="connsiteY53-46478" fmla="*/ 4791056 h 7217346"/>
                <a:gd name="connsiteX54-46479" fmla="*/ 1951665 w 2264509"/>
                <a:gd name="connsiteY54-46480" fmla="*/ 4334336 h 7217346"/>
                <a:gd name="connsiteX55-46481" fmla="*/ 1932344 w 2264509"/>
                <a:gd name="connsiteY55-46482" fmla="*/ 3888133 h 7217346"/>
                <a:gd name="connsiteX56-46483" fmla="*/ 2114094 w 2264509"/>
                <a:gd name="connsiteY56-46484" fmla="*/ 3794489 h 7217346"/>
                <a:gd name="connsiteX57-46485" fmla="*/ 1762492 w 2264509"/>
                <a:gd name="connsiteY57-46486" fmla="*/ 2682768 h 7217346"/>
                <a:gd name="connsiteX58-46487" fmla="*/ 2171636 w 2264509"/>
                <a:gd name="connsiteY58-46488" fmla="*/ 2450629 h 7217346"/>
                <a:gd name="connsiteX59-46489" fmla="*/ 2032492 w 2264509"/>
                <a:gd name="connsiteY59-46490" fmla="*/ 1850474 h 7217346"/>
                <a:gd name="connsiteX60-46491" fmla="*/ 1987751 w 2264509"/>
                <a:gd name="connsiteY60-46492" fmla="*/ 1662589 h 7217346"/>
                <a:gd name="connsiteX61-46493" fmla="*/ 1973329 w 2264509"/>
                <a:gd name="connsiteY61-46494" fmla="*/ 1418094 h 7217346"/>
                <a:gd name="connsiteX62-46495" fmla="*/ 1925704 w 2264509"/>
                <a:gd name="connsiteY62-46496" fmla="*/ 1287898 h 7217346"/>
                <a:gd name="connsiteX63-46497" fmla="*/ 1458979 w 2264509"/>
                <a:gd name="connsiteY63-46498" fmla="*/ 1120535 h 7217346"/>
                <a:gd name="connsiteX64-46499" fmla="*/ 1360513 w 2264509"/>
                <a:gd name="connsiteY64-46500" fmla="*/ 1005635 h 7217346"/>
                <a:gd name="connsiteX65-46501" fmla="*/ 1416522 w 2264509"/>
                <a:gd name="connsiteY65-46502" fmla="*/ 807081 h 7217346"/>
                <a:gd name="connsiteX66-46503" fmla="*/ 1484699 w 2264509"/>
                <a:gd name="connsiteY66-46504" fmla="*/ 608469 h 7217346"/>
                <a:gd name="connsiteX67-46505" fmla="*/ 1496208 w 2264509"/>
                <a:gd name="connsiteY67-46506" fmla="*/ 366317 h 7217346"/>
                <a:gd name="connsiteX68-46507" fmla="*/ 1413968 w 2264509"/>
                <a:gd name="connsiteY68-46508" fmla="*/ 146640 h 7217346"/>
                <a:gd name="connsiteX69-46509" fmla="*/ 1100515 w 2264509"/>
                <a:gd name="connsiteY69-46510" fmla="*/ 551 h 7217346"/>
                <a:gd name="connsiteX0-46511" fmla="*/ 1100515 w 2264509"/>
                <a:gd name="connsiteY0-46512" fmla="*/ 551 h 7217346"/>
                <a:gd name="connsiteX1-46513" fmla="*/ 849378 w 2264509"/>
                <a:gd name="connsiteY1-46514" fmla="*/ 118937 h 7217346"/>
                <a:gd name="connsiteX2-46515" fmla="*/ 751515 w 2264509"/>
                <a:gd name="connsiteY2-46516" fmla="*/ 285490 h 7217346"/>
                <a:gd name="connsiteX3-46517" fmla="*/ 756141 w 2264509"/>
                <a:gd name="connsiteY3-46518" fmla="*/ 566071 h 7217346"/>
                <a:gd name="connsiteX4-46519" fmla="*/ 895260 w 2264509"/>
                <a:gd name="connsiteY4-46520" fmla="*/ 882679 h 7217346"/>
                <a:gd name="connsiteX5-46521" fmla="*/ 785588 w 2264509"/>
                <a:gd name="connsiteY5-46522" fmla="*/ 1025825 h 7217346"/>
                <a:gd name="connsiteX6-46523" fmla="*/ 152912 w 2264509"/>
                <a:gd name="connsiteY6-46524" fmla="*/ 1252683 h 7217346"/>
                <a:gd name="connsiteX7-46525" fmla="*/ 8160 w 2264509"/>
                <a:gd name="connsiteY7-46526" fmla="*/ 2283394 h 7217346"/>
                <a:gd name="connsiteX8-46527" fmla="*/ 416233 w 2264509"/>
                <a:gd name="connsiteY8-46528" fmla="*/ 2735641 h 7217346"/>
                <a:gd name="connsiteX9-46529" fmla="*/ 293173 w 2264509"/>
                <a:gd name="connsiteY9-46530" fmla="*/ 3799944 h 7217346"/>
                <a:gd name="connsiteX10-46531" fmla="*/ 428536 w 2264509"/>
                <a:gd name="connsiteY10-46532" fmla="*/ 3969982 h 7217346"/>
                <a:gd name="connsiteX11-46533" fmla="*/ 486017 w 2264509"/>
                <a:gd name="connsiteY11-46534" fmla="*/ 4215017 h 7217346"/>
                <a:gd name="connsiteX12-46535" fmla="*/ 547224 w 2264509"/>
                <a:gd name="connsiteY12-46536" fmla="*/ 4615099 h 7217346"/>
                <a:gd name="connsiteX13-46537" fmla="*/ 555878 w 2264509"/>
                <a:gd name="connsiteY13-46538" fmla="*/ 4779518 h 7217346"/>
                <a:gd name="connsiteX14-46539" fmla="*/ 541964 w 2264509"/>
                <a:gd name="connsiteY14-46540" fmla="*/ 4966441 h 7217346"/>
                <a:gd name="connsiteX15-46541" fmla="*/ 510234 w 2264509"/>
                <a:gd name="connsiteY15-46542" fmla="*/ 5112051 h 7217346"/>
                <a:gd name="connsiteX16-46543" fmla="*/ 434305 w 2264509"/>
                <a:gd name="connsiteY16-46544" fmla="*/ 6139609 h 7217346"/>
                <a:gd name="connsiteX17-46545" fmla="*/ 399690 w 2264509"/>
                <a:gd name="connsiteY17-46546" fmla="*/ 6589898 h 7217346"/>
                <a:gd name="connsiteX18-46547" fmla="*/ 471534 w 2264509"/>
                <a:gd name="connsiteY18-46548" fmla="*/ 6812999 h 7217346"/>
                <a:gd name="connsiteX19-46549" fmla="*/ 409205 w 2264509"/>
                <a:gd name="connsiteY19-46550" fmla="*/ 6995629 h 7217346"/>
                <a:gd name="connsiteX20-46551" fmla="*/ 712039 w 2264509"/>
                <a:gd name="connsiteY20-46552" fmla="*/ 7208607 h 7217346"/>
                <a:gd name="connsiteX21-46553" fmla="*/ 1018766 w 2264509"/>
                <a:gd name="connsiteY21-46554" fmla="*/ 7101007 h 7217346"/>
                <a:gd name="connsiteX22-46555" fmla="*/ 760721 w 2264509"/>
                <a:gd name="connsiteY22-46556" fmla="*/ 6842580 h 7217346"/>
                <a:gd name="connsiteX23-46557" fmla="*/ 804368 w 2264509"/>
                <a:gd name="connsiteY23-46558" fmla="*/ 6565349 h 7217346"/>
                <a:gd name="connsiteX24-46559" fmla="*/ 790216 w 2264509"/>
                <a:gd name="connsiteY24-46560" fmla="*/ 6235730 h 7217346"/>
                <a:gd name="connsiteX25-46561" fmla="*/ 907792 w 2264509"/>
                <a:gd name="connsiteY25-46562" fmla="*/ 5474692 h 7217346"/>
                <a:gd name="connsiteX26-46563" fmla="*/ 957309 w 2264509"/>
                <a:gd name="connsiteY26-46564" fmla="*/ 5365800 h 7217346"/>
                <a:gd name="connsiteX27-46565" fmla="*/ 949796 w 2264509"/>
                <a:gd name="connsiteY27-46566" fmla="*/ 5294498 h 7217346"/>
                <a:gd name="connsiteX28-46567" fmla="*/ 1022842 w 2264509"/>
                <a:gd name="connsiteY28-46568" fmla="*/ 5197505 h 7217346"/>
                <a:gd name="connsiteX29-46569" fmla="*/ 1024856 w 2264509"/>
                <a:gd name="connsiteY29-46570" fmla="*/ 5054630 h 7217346"/>
                <a:gd name="connsiteX30-46571" fmla="*/ 1250022 w 2264509"/>
                <a:gd name="connsiteY30-46572" fmla="*/ 4234537 h 7217346"/>
                <a:gd name="connsiteX31-46573" fmla="*/ 1388027 w 2264509"/>
                <a:gd name="connsiteY31-46574" fmla="*/ 4644157 h 7217346"/>
                <a:gd name="connsiteX32-46575" fmla="*/ 1392304 w 2264509"/>
                <a:gd name="connsiteY32-46576" fmla="*/ 4865602 h 7217346"/>
                <a:gd name="connsiteX33-46577" fmla="*/ 1364785 w 2264509"/>
                <a:gd name="connsiteY33-46578" fmla="*/ 4971714 h 7217346"/>
                <a:gd name="connsiteX34-46579" fmla="*/ 1405585 w 2264509"/>
                <a:gd name="connsiteY34-46580" fmla="*/ 5098769 h 7217346"/>
                <a:gd name="connsiteX35-46581" fmla="*/ 1313490 w 2264509"/>
                <a:gd name="connsiteY35-46582" fmla="*/ 5539804 h 7217346"/>
                <a:gd name="connsiteX36-46583" fmla="*/ 1314512 w 2264509"/>
                <a:gd name="connsiteY36-46584" fmla="*/ 6345824 h 7217346"/>
                <a:gd name="connsiteX37-46585" fmla="*/ 1369266 w 2264509"/>
                <a:gd name="connsiteY37-46586" fmla="*/ 6519700 h 7217346"/>
                <a:gd name="connsiteX38-46587" fmla="*/ 1336897 w 2264509"/>
                <a:gd name="connsiteY38-46588" fmla="*/ 6727274 h 7217346"/>
                <a:gd name="connsiteX39-46589" fmla="*/ 1355075 w 2264509"/>
                <a:gd name="connsiteY39-46590" fmla="*/ 6813600 h 7217346"/>
                <a:gd name="connsiteX40-46591" fmla="*/ 1364871 w 2264509"/>
                <a:gd name="connsiteY40-46592" fmla="*/ 7006384 h 7217346"/>
                <a:gd name="connsiteX41-46593" fmla="*/ 1811645 w 2264509"/>
                <a:gd name="connsiteY41-46594" fmla="*/ 7174679 h 7217346"/>
                <a:gd name="connsiteX42-46595" fmla="*/ 2240298 w 2264509"/>
                <a:gd name="connsiteY42-46596" fmla="*/ 7184685 h 7217346"/>
                <a:gd name="connsiteX43-46597" fmla="*/ 2223142 w 2264509"/>
                <a:gd name="connsiteY43-46598" fmla="*/ 7032346 h 7217346"/>
                <a:gd name="connsiteX44-46599" fmla="*/ 1738539 w 2264509"/>
                <a:gd name="connsiteY44-46600" fmla="*/ 6666009 h 7217346"/>
                <a:gd name="connsiteX45-46601" fmla="*/ 1759422 w 2264509"/>
                <a:gd name="connsiteY45-46602" fmla="*/ 6535632 h 7217346"/>
                <a:gd name="connsiteX46-46603" fmla="*/ 1719909 w 2264509"/>
                <a:gd name="connsiteY46-46604" fmla="*/ 6436627 h 7217346"/>
                <a:gd name="connsiteX47-46605" fmla="*/ 1708642 w 2264509"/>
                <a:gd name="connsiteY47-46606" fmla="*/ 6235730 h 7217346"/>
                <a:gd name="connsiteX48-46607" fmla="*/ 1730306 w 2264509"/>
                <a:gd name="connsiteY48-46608" fmla="*/ 5965274 h 7217346"/>
                <a:gd name="connsiteX49-46609" fmla="*/ 1778923 w 2264509"/>
                <a:gd name="connsiteY49-46610" fmla="*/ 5497769 h 7217346"/>
                <a:gd name="connsiteX50-46611" fmla="*/ 1790341 w 2264509"/>
                <a:gd name="connsiteY50-46612" fmla="*/ 5349364 h 7217346"/>
                <a:gd name="connsiteX51-46613" fmla="*/ 1848903 w 2264509"/>
                <a:gd name="connsiteY51-46614" fmla="*/ 5302881 h 7217346"/>
                <a:gd name="connsiteX52-46615" fmla="*/ 1935499 w 2264509"/>
                <a:gd name="connsiteY52-46616" fmla="*/ 5083205 h 7217346"/>
                <a:gd name="connsiteX53-46617" fmla="*/ 1960649 w 2264509"/>
                <a:gd name="connsiteY53-46618" fmla="*/ 4791056 h 7217346"/>
                <a:gd name="connsiteX54-46619" fmla="*/ 1951665 w 2264509"/>
                <a:gd name="connsiteY54-46620" fmla="*/ 4334336 h 7217346"/>
                <a:gd name="connsiteX55-46621" fmla="*/ 1932344 w 2264509"/>
                <a:gd name="connsiteY55-46622" fmla="*/ 3888133 h 7217346"/>
                <a:gd name="connsiteX56-46623" fmla="*/ 2114094 w 2264509"/>
                <a:gd name="connsiteY56-46624" fmla="*/ 3794489 h 7217346"/>
                <a:gd name="connsiteX57-46625" fmla="*/ 1762492 w 2264509"/>
                <a:gd name="connsiteY57-46626" fmla="*/ 2682768 h 7217346"/>
                <a:gd name="connsiteX58-46627" fmla="*/ 2171636 w 2264509"/>
                <a:gd name="connsiteY58-46628" fmla="*/ 2450629 h 7217346"/>
                <a:gd name="connsiteX59-46629" fmla="*/ 2032492 w 2264509"/>
                <a:gd name="connsiteY59-46630" fmla="*/ 1850474 h 7217346"/>
                <a:gd name="connsiteX60-46631" fmla="*/ 1987751 w 2264509"/>
                <a:gd name="connsiteY60-46632" fmla="*/ 1662589 h 7217346"/>
                <a:gd name="connsiteX61-46633" fmla="*/ 1973329 w 2264509"/>
                <a:gd name="connsiteY61-46634" fmla="*/ 1418094 h 7217346"/>
                <a:gd name="connsiteX62-46635" fmla="*/ 1925704 w 2264509"/>
                <a:gd name="connsiteY62-46636" fmla="*/ 1287898 h 7217346"/>
                <a:gd name="connsiteX63-46637" fmla="*/ 1458979 w 2264509"/>
                <a:gd name="connsiteY63-46638" fmla="*/ 1120535 h 7217346"/>
                <a:gd name="connsiteX64-46639" fmla="*/ 1360513 w 2264509"/>
                <a:gd name="connsiteY64-46640" fmla="*/ 1005635 h 7217346"/>
                <a:gd name="connsiteX65-46641" fmla="*/ 1416522 w 2264509"/>
                <a:gd name="connsiteY65-46642" fmla="*/ 807081 h 7217346"/>
                <a:gd name="connsiteX66-46643" fmla="*/ 1484699 w 2264509"/>
                <a:gd name="connsiteY66-46644" fmla="*/ 608469 h 7217346"/>
                <a:gd name="connsiteX67-46645" fmla="*/ 1496208 w 2264509"/>
                <a:gd name="connsiteY67-46646" fmla="*/ 366317 h 7217346"/>
                <a:gd name="connsiteX68-46647" fmla="*/ 1413968 w 2264509"/>
                <a:gd name="connsiteY68-46648" fmla="*/ 146640 h 7217346"/>
                <a:gd name="connsiteX69-46649" fmla="*/ 1100515 w 2264509"/>
                <a:gd name="connsiteY69-46650" fmla="*/ 551 h 7217346"/>
                <a:gd name="connsiteX0-46651" fmla="*/ 1100515 w 2264509"/>
                <a:gd name="connsiteY0-46652" fmla="*/ 551 h 7217346"/>
                <a:gd name="connsiteX1-46653" fmla="*/ 849378 w 2264509"/>
                <a:gd name="connsiteY1-46654" fmla="*/ 118937 h 7217346"/>
                <a:gd name="connsiteX2-46655" fmla="*/ 751515 w 2264509"/>
                <a:gd name="connsiteY2-46656" fmla="*/ 285490 h 7217346"/>
                <a:gd name="connsiteX3-46657" fmla="*/ 756141 w 2264509"/>
                <a:gd name="connsiteY3-46658" fmla="*/ 566071 h 7217346"/>
                <a:gd name="connsiteX4-46659" fmla="*/ 895260 w 2264509"/>
                <a:gd name="connsiteY4-46660" fmla="*/ 882679 h 7217346"/>
                <a:gd name="connsiteX5-46661" fmla="*/ 785588 w 2264509"/>
                <a:gd name="connsiteY5-46662" fmla="*/ 1025825 h 7217346"/>
                <a:gd name="connsiteX6-46663" fmla="*/ 152912 w 2264509"/>
                <a:gd name="connsiteY6-46664" fmla="*/ 1252683 h 7217346"/>
                <a:gd name="connsiteX7-46665" fmla="*/ 8160 w 2264509"/>
                <a:gd name="connsiteY7-46666" fmla="*/ 2283394 h 7217346"/>
                <a:gd name="connsiteX8-46667" fmla="*/ 416233 w 2264509"/>
                <a:gd name="connsiteY8-46668" fmla="*/ 2735641 h 7217346"/>
                <a:gd name="connsiteX9-46669" fmla="*/ 293173 w 2264509"/>
                <a:gd name="connsiteY9-46670" fmla="*/ 3799944 h 7217346"/>
                <a:gd name="connsiteX10-46671" fmla="*/ 428536 w 2264509"/>
                <a:gd name="connsiteY10-46672" fmla="*/ 3969982 h 7217346"/>
                <a:gd name="connsiteX11-46673" fmla="*/ 486017 w 2264509"/>
                <a:gd name="connsiteY11-46674" fmla="*/ 4215017 h 7217346"/>
                <a:gd name="connsiteX12-46675" fmla="*/ 547224 w 2264509"/>
                <a:gd name="connsiteY12-46676" fmla="*/ 4615099 h 7217346"/>
                <a:gd name="connsiteX13-46677" fmla="*/ 555878 w 2264509"/>
                <a:gd name="connsiteY13-46678" fmla="*/ 4779518 h 7217346"/>
                <a:gd name="connsiteX14-46679" fmla="*/ 541964 w 2264509"/>
                <a:gd name="connsiteY14-46680" fmla="*/ 4966441 h 7217346"/>
                <a:gd name="connsiteX15-46681" fmla="*/ 510234 w 2264509"/>
                <a:gd name="connsiteY15-46682" fmla="*/ 5112051 h 7217346"/>
                <a:gd name="connsiteX16-46683" fmla="*/ 434305 w 2264509"/>
                <a:gd name="connsiteY16-46684" fmla="*/ 6139609 h 7217346"/>
                <a:gd name="connsiteX17-46685" fmla="*/ 399690 w 2264509"/>
                <a:gd name="connsiteY17-46686" fmla="*/ 6589898 h 7217346"/>
                <a:gd name="connsiteX18-46687" fmla="*/ 471534 w 2264509"/>
                <a:gd name="connsiteY18-46688" fmla="*/ 6812999 h 7217346"/>
                <a:gd name="connsiteX19-46689" fmla="*/ 409205 w 2264509"/>
                <a:gd name="connsiteY19-46690" fmla="*/ 6995629 h 7217346"/>
                <a:gd name="connsiteX20-46691" fmla="*/ 712039 w 2264509"/>
                <a:gd name="connsiteY20-46692" fmla="*/ 7208607 h 7217346"/>
                <a:gd name="connsiteX21-46693" fmla="*/ 1018766 w 2264509"/>
                <a:gd name="connsiteY21-46694" fmla="*/ 7101007 h 7217346"/>
                <a:gd name="connsiteX22-46695" fmla="*/ 760721 w 2264509"/>
                <a:gd name="connsiteY22-46696" fmla="*/ 6842580 h 7217346"/>
                <a:gd name="connsiteX23-46697" fmla="*/ 804368 w 2264509"/>
                <a:gd name="connsiteY23-46698" fmla="*/ 6565349 h 7217346"/>
                <a:gd name="connsiteX24-46699" fmla="*/ 790216 w 2264509"/>
                <a:gd name="connsiteY24-46700" fmla="*/ 6235730 h 7217346"/>
                <a:gd name="connsiteX25-46701" fmla="*/ 907792 w 2264509"/>
                <a:gd name="connsiteY25-46702" fmla="*/ 5474692 h 7217346"/>
                <a:gd name="connsiteX26-46703" fmla="*/ 957309 w 2264509"/>
                <a:gd name="connsiteY26-46704" fmla="*/ 5365800 h 7217346"/>
                <a:gd name="connsiteX27-46705" fmla="*/ 949796 w 2264509"/>
                <a:gd name="connsiteY27-46706" fmla="*/ 5294498 h 7217346"/>
                <a:gd name="connsiteX28-46707" fmla="*/ 1022842 w 2264509"/>
                <a:gd name="connsiteY28-46708" fmla="*/ 5197505 h 7217346"/>
                <a:gd name="connsiteX29-46709" fmla="*/ 1024856 w 2264509"/>
                <a:gd name="connsiteY29-46710" fmla="*/ 5054630 h 7217346"/>
                <a:gd name="connsiteX30-46711" fmla="*/ 1250022 w 2264509"/>
                <a:gd name="connsiteY30-46712" fmla="*/ 4234537 h 7217346"/>
                <a:gd name="connsiteX31-46713" fmla="*/ 1388027 w 2264509"/>
                <a:gd name="connsiteY31-46714" fmla="*/ 4644157 h 7217346"/>
                <a:gd name="connsiteX32-46715" fmla="*/ 1392304 w 2264509"/>
                <a:gd name="connsiteY32-46716" fmla="*/ 4865602 h 7217346"/>
                <a:gd name="connsiteX33-46717" fmla="*/ 1364785 w 2264509"/>
                <a:gd name="connsiteY33-46718" fmla="*/ 4971714 h 7217346"/>
                <a:gd name="connsiteX34-46719" fmla="*/ 1405585 w 2264509"/>
                <a:gd name="connsiteY34-46720" fmla="*/ 5098769 h 7217346"/>
                <a:gd name="connsiteX35-46721" fmla="*/ 1313490 w 2264509"/>
                <a:gd name="connsiteY35-46722" fmla="*/ 5539804 h 7217346"/>
                <a:gd name="connsiteX36-46723" fmla="*/ 1314512 w 2264509"/>
                <a:gd name="connsiteY36-46724" fmla="*/ 6345824 h 7217346"/>
                <a:gd name="connsiteX37-46725" fmla="*/ 1369266 w 2264509"/>
                <a:gd name="connsiteY37-46726" fmla="*/ 6519700 h 7217346"/>
                <a:gd name="connsiteX38-46727" fmla="*/ 1336897 w 2264509"/>
                <a:gd name="connsiteY38-46728" fmla="*/ 6727274 h 7217346"/>
                <a:gd name="connsiteX39-46729" fmla="*/ 1355075 w 2264509"/>
                <a:gd name="connsiteY39-46730" fmla="*/ 6813600 h 7217346"/>
                <a:gd name="connsiteX40-46731" fmla="*/ 1364871 w 2264509"/>
                <a:gd name="connsiteY40-46732" fmla="*/ 7006384 h 7217346"/>
                <a:gd name="connsiteX41-46733" fmla="*/ 1811645 w 2264509"/>
                <a:gd name="connsiteY41-46734" fmla="*/ 7174679 h 7217346"/>
                <a:gd name="connsiteX42-46735" fmla="*/ 2240298 w 2264509"/>
                <a:gd name="connsiteY42-46736" fmla="*/ 7184685 h 7217346"/>
                <a:gd name="connsiteX43-46737" fmla="*/ 2223142 w 2264509"/>
                <a:gd name="connsiteY43-46738" fmla="*/ 7032346 h 7217346"/>
                <a:gd name="connsiteX44-46739" fmla="*/ 1738539 w 2264509"/>
                <a:gd name="connsiteY44-46740" fmla="*/ 6666009 h 7217346"/>
                <a:gd name="connsiteX45-46741" fmla="*/ 1759422 w 2264509"/>
                <a:gd name="connsiteY45-46742" fmla="*/ 6535632 h 7217346"/>
                <a:gd name="connsiteX46-46743" fmla="*/ 1719909 w 2264509"/>
                <a:gd name="connsiteY46-46744" fmla="*/ 6436627 h 7217346"/>
                <a:gd name="connsiteX47-46745" fmla="*/ 1708642 w 2264509"/>
                <a:gd name="connsiteY47-46746" fmla="*/ 6235730 h 7217346"/>
                <a:gd name="connsiteX48-46747" fmla="*/ 1730306 w 2264509"/>
                <a:gd name="connsiteY48-46748" fmla="*/ 5965274 h 7217346"/>
                <a:gd name="connsiteX49-46749" fmla="*/ 1778923 w 2264509"/>
                <a:gd name="connsiteY49-46750" fmla="*/ 5497769 h 7217346"/>
                <a:gd name="connsiteX50-46751" fmla="*/ 1790341 w 2264509"/>
                <a:gd name="connsiteY50-46752" fmla="*/ 5349364 h 7217346"/>
                <a:gd name="connsiteX51-46753" fmla="*/ 1848903 w 2264509"/>
                <a:gd name="connsiteY51-46754" fmla="*/ 5302881 h 7217346"/>
                <a:gd name="connsiteX52-46755" fmla="*/ 1935499 w 2264509"/>
                <a:gd name="connsiteY52-46756" fmla="*/ 5083205 h 7217346"/>
                <a:gd name="connsiteX53-46757" fmla="*/ 1960649 w 2264509"/>
                <a:gd name="connsiteY53-46758" fmla="*/ 4791056 h 7217346"/>
                <a:gd name="connsiteX54-46759" fmla="*/ 1951665 w 2264509"/>
                <a:gd name="connsiteY54-46760" fmla="*/ 4334336 h 7217346"/>
                <a:gd name="connsiteX55-46761" fmla="*/ 1932344 w 2264509"/>
                <a:gd name="connsiteY55-46762" fmla="*/ 3888133 h 7217346"/>
                <a:gd name="connsiteX56-46763" fmla="*/ 2114094 w 2264509"/>
                <a:gd name="connsiteY56-46764" fmla="*/ 3794489 h 7217346"/>
                <a:gd name="connsiteX57-46765" fmla="*/ 1762492 w 2264509"/>
                <a:gd name="connsiteY57-46766" fmla="*/ 2682768 h 7217346"/>
                <a:gd name="connsiteX58-46767" fmla="*/ 2171636 w 2264509"/>
                <a:gd name="connsiteY58-46768" fmla="*/ 2450629 h 7217346"/>
                <a:gd name="connsiteX59-46769" fmla="*/ 2032492 w 2264509"/>
                <a:gd name="connsiteY59-46770" fmla="*/ 1850474 h 7217346"/>
                <a:gd name="connsiteX60-46771" fmla="*/ 1987751 w 2264509"/>
                <a:gd name="connsiteY60-46772" fmla="*/ 1662589 h 7217346"/>
                <a:gd name="connsiteX61-46773" fmla="*/ 1973329 w 2264509"/>
                <a:gd name="connsiteY61-46774" fmla="*/ 1418094 h 7217346"/>
                <a:gd name="connsiteX62-46775" fmla="*/ 1925704 w 2264509"/>
                <a:gd name="connsiteY62-46776" fmla="*/ 1287898 h 7217346"/>
                <a:gd name="connsiteX63-46777" fmla="*/ 1458979 w 2264509"/>
                <a:gd name="connsiteY63-46778" fmla="*/ 1120535 h 7217346"/>
                <a:gd name="connsiteX64-46779" fmla="*/ 1360513 w 2264509"/>
                <a:gd name="connsiteY64-46780" fmla="*/ 1005635 h 7217346"/>
                <a:gd name="connsiteX65-46781" fmla="*/ 1416522 w 2264509"/>
                <a:gd name="connsiteY65-46782" fmla="*/ 807081 h 7217346"/>
                <a:gd name="connsiteX66-46783" fmla="*/ 1484699 w 2264509"/>
                <a:gd name="connsiteY66-46784" fmla="*/ 608469 h 7217346"/>
                <a:gd name="connsiteX67-46785" fmla="*/ 1496208 w 2264509"/>
                <a:gd name="connsiteY67-46786" fmla="*/ 366317 h 7217346"/>
                <a:gd name="connsiteX68-46787" fmla="*/ 1413968 w 2264509"/>
                <a:gd name="connsiteY68-46788" fmla="*/ 146640 h 7217346"/>
                <a:gd name="connsiteX69-46789" fmla="*/ 1100515 w 2264509"/>
                <a:gd name="connsiteY69-46790" fmla="*/ 551 h 7217346"/>
                <a:gd name="connsiteX0-46791" fmla="*/ 1100515 w 2264509"/>
                <a:gd name="connsiteY0-46792" fmla="*/ 551 h 7217346"/>
                <a:gd name="connsiteX1-46793" fmla="*/ 849378 w 2264509"/>
                <a:gd name="connsiteY1-46794" fmla="*/ 118937 h 7217346"/>
                <a:gd name="connsiteX2-46795" fmla="*/ 751515 w 2264509"/>
                <a:gd name="connsiteY2-46796" fmla="*/ 285490 h 7217346"/>
                <a:gd name="connsiteX3-46797" fmla="*/ 756141 w 2264509"/>
                <a:gd name="connsiteY3-46798" fmla="*/ 566071 h 7217346"/>
                <a:gd name="connsiteX4-46799" fmla="*/ 895260 w 2264509"/>
                <a:gd name="connsiteY4-46800" fmla="*/ 882679 h 7217346"/>
                <a:gd name="connsiteX5-46801" fmla="*/ 785588 w 2264509"/>
                <a:gd name="connsiteY5-46802" fmla="*/ 1025825 h 7217346"/>
                <a:gd name="connsiteX6-46803" fmla="*/ 152912 w 2264509"/>
                <a:gd name="connsiteY6-46804" fmla="*/ 1252683 h 7217346"/>
                <a:gd name="connsiteX7-46805" fmla="*/ 8160 w 2264509"/>
                <a:gd name="connsiteY7-46806" fmla="*/ 2283394 h 7217346"/>
                <a:gd name="connsiteX8-46807" fmla="*/ 416233 w 2264509"/>
                <a:gd name="connsiteY8-46808" fmla="*/ 2735641 h 7217346"/>
                <a:gd name="connsiteX9-46809" fmla="*/ 293173 w 2264509"/>
                <a:gd name="connsiteY9-46810" fmla="*/ 3799944 h 7217346"/>
                <a:gd name="connsiteX10-46811" fmla="*/ 428536 w 2264509"/>
                <a:gd name="connsiteY10-46812" fmla="*/ 3969982 h 7217346"/>
                <a:gd name="connsiteX11-46813" fmla="*/ 486017 w 2264509"/>
                <a:gd name="connsiteY11-46814" fmla="*/ 4215017 h 7217346"/>
                <a:gd name="connsiteX12-46815" fmla="*/ 547224 w 2264509"/>
                <a:gd name="connsiteY12-46816" fmla="*/ 4615099 h 7217346"/>
                <a:gd name="connsiteX13-46817" fmla="*/ 555878 w 2264509"/>
                <a:gd name="connsiteY13-46818" fmla="*/ 4779518 h 7217346"/>
                <a:gd name="connsiteX14-46819" fmla="*/ 541964 w 2264509"/>
                <a:gd name="connsiteY14-46820" fmla="*/ 4966441 h 7217346"/>
                <a:gd name="connsiteX15-46821" fmla="*/ 510234 w 2264509"/>
                <a:gd name="connsiteY15-46822" fmla="*/ 5112051 h 7217346"/>
                <a:gd name="connsiteX16-46823" fmla="*/ 434305 w 2264509"/>
                <a:gd name="connsiteY16-46824" fmla="*/ 6139609 h 7217346"/>
                <a:gd name="connsiteX17-46825" fmla="*/ 399690 w 2264509"/>
                <a:gd name="connsiteY17-46826" fmla="*/ 6589898 h 7217346"/>
                <a:gd name="connsiteX18-46827" fmla="*/ 471534 w 2264509"/>
                <a:gd name="connsiteY18-46828" fmla="*/ 6812999 h 7217346"/>
                <a:gd name="connsiteX19-46829" fmla="*/ 409205 w 2264509"/>
                <a:gd name="connsiteY19-46830" fmla="*/ 6995629 h 7217346"/>
                <a:gd name="connsiteX20-46831" fmla="*/ 712039 w 2264509"/>
                <a:gd name="connsiteY20-46832" fmla="*/ 7208607 h 7217346"/>
                <a:gd name="connsiteX21-46833" fmla="*/ 1018766 w 2264509"/>
                <a:gd name="connsiteY21-46834" fmla="*/ 7101007 h 7217346"/>
                <a:gd name="connsiteX22-46835" fmla="*/ 760721 w 2264509"/>
                <a:gd name="connsiteY22-46836" fmla="*/ 6842580 h 7217346"/>
                <a:gd name="connsiteX23-46837" fmla="*/ 804368 w 2264509"/>
                <a:gd name="connsiteY23-46838" fmla="*/ 6565349 h 7217346"/>
                <a:gd name="connsiteX24-46839" fmla="*/ 790216 w 2264509"/>
                <a:gd name="connsiteY24-46840" fmla="*/ 6235730 h 7217346"/>
                <a:gd name="connsiteX25-46841" fmla="*/ 907792 w 2264509"/>
                <a:gd name="connsiteY25-46842" fmla="*/ 5474692 h 7217346"/>
                <a:gd name="connsiteX26-46843" fmla="*/ 957309 w 2264509"/>
                <a:gd name="connsiteY26-46844" fmla="*/ 5365800 h 7217346"/>
                <a:gd name="connsiteX27-46845" fmla="*/ 949796 w 2264509"/>
                <a:gd name="connsiteY27-46846" fmla="*/ 5294498 h 7217346"/>
                <a:gd name="connsiteX28-46847" fmla="*/ 1022842 w 2264509"/>
                <a:gd name="connsiteY28-46848" fmla="*/ 5197505 h 7217346"/>
                <a:gd name="connsiteX29-46849" fmla="*/ 1024856 w 2264509"/>
                <a:gd name="connsiteY29-46850" fmla="*/ 5054630 h 7217346"/>
                <a:gd name="connsiteX30-46851" fmla="*/ 1250022 w 2264509"/>
                <a:gd name="connsiteY30-46852" fmla="*/ 4234537 h 7217346"/>
                <a:gd name="connsiteX31-46853" fmla="*/ 1388027 w 2264509"/>
                <a:gd name="connsiteY31-46854" fmla="*/ 4644157 h 7217346"/>
                <a:gd name="connsiteX32-46855" fmla="*/ 1392304 w 2264509"/>
                <a:gd name="connsiteY32-46856" fmla="*/ 4865602 h 7217346"/>
                <a:gd name="connsiteX33-46857" fmla="*/ 1364785 w 2264509"/>
                <a:gd name="connsiteY33-46858" fmla="*/ 4971714 h 7217346"/>
                <a:gd name="connsiteX34-46859" fmla="*/ 1405585 w 2264509"/>
                <a:gd name="connsiteY34-46860" fmla="*/ 5098769 h 7217346"/>
                <a:gd name="connsiteX35-46861" fmla="*/ 1313490 w 2264509"/>
                <a:gd name="connsiteY35-46862" fmla="*/ 5539804 h 7217346"/>
                <a:gd name="connsiteX36-46863" fmla="*/ 1314512 w 2264509"/>
                <a:gd name="connsiteY36-46864" fmla="*/ 6345824 h 7217346"/>
                <a:gd name="connsiteX37-46865" fmla="*/ 1369266 w 2264509"/>
                <a:gd name="connsiteY37-46866" fmla="*/ 6519700 h 7217346"/>
                <a:gd name="connsiteX38-46867" fmla="*/ 1336897 w 2264509"/>
                <a:gd name="connsiteY38-46868" fmla="*/ 6727274 h 7217346"/>
                <a:gd name="connsiteX39-46869" fmla="*/ 1355075 w 2264509"/>
                <a:gd name="connsiteY39-46870" fmla="*/ 6813600 h 7217346"/>
                <a:gd name="connsiteX40-46871" fmla="*/ 1364871 w 2264509"/>
                <a:gd name="connsiteY40-46872" fmla="*/ 7006384 h 7217346"/>
                <a:gd name="connsiteX41-46873" fmla="*/ 1811645 w 2264509"/>
                <a:gd name="connsiteY41-46874" fmla="*/ 7174679 h 7217346"/>
                <a:gd name="connsiteX42-46875" fmla="*/ 2240298 w 2264509"/>
                <a:gd name="connsiteY42-46876" fmla="*/ 7184685 h 7217346"/>
                <a:gd name="connsiteX43-46877" fmla="*/ 2223142 w 2264509"/>
                <a:gd name="connsiteY43-46878" fmla="*/ 7032346 h 7217346"/>
                <a:gd name="connsiteX44-46879" fmla="*/ 1738539 w 2264509"/>
                <a:gd name="connsiteY44-46880" fmla="*/ 6666009 h 7217346"/>
                <a:gd name="connsiteX45-46881" fmla="*/ 1759422 w 2264509"/>
                <a:gd name="connsiteY45-46882" fmla="*/ 6535632 h 7217346"/>
                <a:gd name="connsiteX46-46883" fmla="*/ 1719909 w 2264509"/>
                <a:gd name="connsiteY46-46884" fmla="*/ 6436627 h 7217346"/>
                <a:gd name="connsiteX47-46885" fmla="*/ 1708642 w 2264509"/>
                <a:gd name="connsiteY47-46886" fmla="*/ 6235730 h 7217346"/>
                <a:gd name="connsiteX48-46887" fmla="*/ 1730306 w 2264509"/>
                <a:gd name="connsiteY48-46888" fmla="*/ 5965274 h 7217346"/>
                <a:gd name="connsiteX49-46889" fmla="*/ 1778923 w 2264509"/>
                <a:gd name="connsiteY49-46890" fmla="*/ 5497769 h 7217346"/>
                <a:gd name="connsiteX50-46891" fmla="*/ 1790341 w 2264509"/>
                <a:gd name="connsiteY50-46892" fmla="*/ 5349364 h 7217346"/>
                <a:gd name="connsiteX51-46893" fmla="*/ 1848903 w 2264509"/>
                <a:gd name="connsiteY51-46894" fmla="*/ 5302881 h 7217346"/>
                <a:gd name="connsiteX52-46895" fmla="*/ 1935499 w 2264509"/>
                <a:gd name="connsiteY52-46896" fmla="*/ 5083205 h 7217346"/>
                <a:gd name="connsiteX53-46897" fmla="*/ 1960649 w 2264509"/>
                <a:gd name="connsiteY53-46898" fmla="*/ 4791056 h 7217346"/>
                <a:gd name="connsiteX54-46899" fmla="*/ 1951665 w 2264509"/>
                <a:gd name="connsiteY54-46900" fmla="*/ 4334336 h 7217346"/>
                <a:gd name="connsiteX55-46901" fmla="*/ 1932344 w 2264509"/>
                <a:gd name="connsiteY55-46902" fmla="*/ 3888133 h 7217346"/>
                <a:gd name="connsiteX56-46903" fmla="*/ 2114094 w 2264509"/>
                <a:gd name="connsiteY56-46904" fmla="*/ 3794489 h 7217346"/>
                <a:gd name="connsiteX57-46905" fmla="*/ 1762492 w 2264509"/>
                <a:gd name="connsiteY57-46906" fmla="*/ 2682768 h 7217346"/>
                <a:gd name="connsiteX58-46907" fmla="*/ 2171636 w 2264509"/>
                <a:gd name="connsiteY58-46908" fmla="*/ 2450629 h 7217346"/>
                <a:gd name="connsiteX59-46909" fmla="*/ 2032492 w 2264509"/>
                <a:gd name="connsiteY59-46910" fmla="*/ 1850474 h 7217346"/>
                <a:gd name="connsiteX60-46911" fmla="*/ 1987751 w 2264509"/>
                <a:gd name="connsiteY60-46912" fmla="*/ 1662589 h 7217346"/>
                <a:gd name="connsiteX61-46913" fmla="*/ 1973329 w 2264509"/>
                <a:gd name="connsiteY61-46914" fmla="*/ 1418094 h 7217346"/>
                <a:gd name="connsiteX62-46915" fmla="*/ 1925704 w 2264509"/>
                <a:gd name="connsiteY62-46916" fmla="*/ 1287898 h 7217346"/>
                <a:gd name="connsiteX63-46917" fmla="*/ 1458979 w 2264509"/>
                <a:gd name="connsiteY63-46918" fmla="*/ 1120535 h 7217346"/>
                <a:gd name="connsiteX64-46919" fmla="*/ 1360513 w 2264509"/>
                <a:gd name="connsiteY64-46920" fmla="*/ 1005635 h 7217346"/>
                <a:gd name="connsiteX65-46921" fmla="*/ 1416522 w 2264509"/>
                <a:gd name="connsiteY65-46922" fmla="*/ 807081 h 7217346"/>
                <a:gd name="connsiteX66-46923" fmla="*/ 1484699 w 2264509"/>
                <a:gd name="connsiteY66-46924" fmla="*/ 608469 h 7217346"/>
                <a:gd name="connsiteX67-46925" fmla="*/ 1496208 w 2264509"/>
                <a:gd name="connsiteY67-46926" fmla="*/ 366317 h 7217346"/>
                <a:gd name="connsiteX68-46927" fmla="*/ 1413968 w 2264509"/>
                <a:gd name="connsiteY68-46928" fmla="*/ 146640 h 7217346"/>
                <a:gd name="connsiteX69-46929" fmla="*/ 1100515 w 2264509"/>
                <a:gd name="connsiteY69-46930" fmla="*/ 551 h 7217346"/>
                <a:gd name="connsiteX0-46931" fmla="*/ 1100515 w 2264509"/>
                <a:gd name="connsiteY0-46932" fmla="*/ 551 h 7217346"/>
                <a:gd name="connsiteX1-46933" fmla="*/ 849378 w 2264509"/>
                <a:gd name="connsiteY1-46934" fmla="*/ 118937 h 7217346"/>
                <a:gd name="connsiteX2-46935" fmla="*/ 751515 w 2264509"/>
                <a:gd name="connsiteY2-46936" fmla="*/ 285490 h 7217346"/>
                <a:gd name="connsiteX3-46937" fmla="*/ 756141 w 2264509"/>
                <a:gd name="connsiteY3-46938" fmla="*/ 566071 h 7217346"/>
                <a:gd name="connsiteX4-46939" fmla="*/ 895260 w 2264509"/>
                <a:gd name="connsiteY4-46940" fmla="*/ 882679 h 7217346"/>
                <a:gd name="connsiteX5-46941" fmla="*/ 785588 w 2264509"/>
                <a:gd name="connsiteY5-46942" fmla="*/ 1025825 h 7217346"/>
                <a:gd name="connsiteX6-46943" fmla="*/ 152912 w 2264509"/>
                <a:gd name="connsiteY6-46944" fmla="*/ 1252683 h 7217346"/>
                <a:gd name="connsiteX7-46945" fmla="*/ 8160 w 2264509"/>
                <a:gd name="connsiteY7-46946" fmla="*/ 2283394 h 7217346"/>
                <a:gd name="connsiteX8-46947" fmla="*/ 416233 w 2264509"/>
                <a:gd name="connsiteY8-46948" fmla="*/ 2735641 h 7217346"/>
                <a:gd name="connsiteX9-46949" fmla="*/ 293173 w 2264509"/>
                <a:gd name="connsiteY9-46950" fmla="*/ 3799944 h 7217346"/>
                <a:gd name="connsiteX10-46951" fmla="*/ 428536 w 2264509"/>
                <a:gd name="connsiteY10-46952" fmla="*/ 3969982 h 7217346"/>
                <a:gd name="connsiteX11-46953" fmla="*/ 486017 w 2264509"/>
                <a:gd name="connsiteY11-46954" fmla="*/ 4215017 h 7217346"/>
                <a:gd name="connsiteX12-46955" fmla="*/ 547224 w 2264509"/>
                <a:gd name="connsiteY12-46956" fmla="*/ 4615099 h 7217346"/>
                <a:gd name="connsiteX13-46957" fmla="*/ 555878 w 2264509"/>
                <a:gd name="connsiteY13-46958" fmla="*/ 4779518 h 7217346"/>
                <a:gd name="connsiteX14-46959" fmla="*/ 541964 w 2264509"/>
                <a:gd name="connsiteY14-46960" fmla="*/ 4966441 h 7217346"/>
                <a:gd name="connsiteX15-46961" fmla="*/ 510234 w 2264509"/>
                <a:gd name="connsiteY15-46962" fmla="*/ 5112051 h 7217346"/>
                <a:gd name="connsiteX16-46963" fmla="*/ 434305 w 2264509"/>
                <a:gd name="connsiteY16-46964" fmla="*/ 6139609 h 7217346"/>
                <a:gd name="connsiteX17-46965" fmla="*/ 399690 w 2264509"/>
                <a:gd name="connsiteY17-46966" fmla="*/ 6589898 h 7217346"/>
                <a:gd name="connsiteX18-46967" fmla="*/ 471534 w 2264509"/>
                <a:gd name="connsiteY18-46968" fmla="*/ 6812999 h 7217346"/>
                <a:gd name="connsiteX19-46969" fmla="*/ 409205 w 2264509"/>
                <a:gd name="connsiteY19-46970" fmla="*/ 6995629 h 7217346"/>
                <a:gd name="connsiteX20-46971" fmla="*/ 712039 w 2264509"/>
                <a:gd name="connsiteY20-46972" fmla="*/ 7208607 h 7217346"/>
                <a:gd name="connsiteX21-46973" fmla="*/ 1018766 w 2264509"/>
                <a:gd name="connsiteY21-46974" fmla="*/ 7101007 h 7217346"/>
                <a:gd name="connsiteX22-46975" fmla="*/ 760721 w 2264509"/>
                <a:gd name="connsiteY22-46976" fmla="*/ 6842580 h 7217346"/>
                <a:gd name="connsiteX23-46977" fmla="*/ 804368 w 2264509"/>
                <a:gd name="connsiteY23-46978" fmla="*/ 6565349 h 7217346"/>
                <a:gd name="connsiteX24-46979" fmla="*/ 790216 w 2264509"/>
                <a:gd name="connsiteY24-46980" fmla="*/ 6235730 h 7217346"/>
                <a:gd name="connsiteX25-46981" fmla="*/ 907792 w 2264509"/>
                <a:gd name="connsiteY25-46982" fmla="*/ 5474692 h 7217346"/>
                <a:gd name="connsiteX26-46983" fmla="*/ 957309 w 2264509"/>
                <a:gd name="connsiteY26-46984" fmla="*/ 5365800 h 7217346"/>
                <a:gd name="connsiteX27-46985" fmla="*/ 949796 w 2264509"/>
                <a:gd name="connsiteY27-46986" fmla="*/ 5294498 h 7217346"/>
                <a:gd name="connsiteX28-46987" fmla="*/ 1022842 w 2264509"/>
                <a:gd name="connsiteY28-46988" fmla="*/ 5197505 h 7217346"/>
                <a:gd name="connsiteX29-46989" fmla="*/ 1024856 w 2264509"/>
                <a:gd name="connsiteY29-46990" fmla="*/ 5054630 h 7217346"/>
                <a:gd name="connsiteX30-46991" fmla="*/ 1250022 w 2264509"/>
                <a:gd name="connsiteY30-46992" fmla="*/ 4234537 h 7217346"/>
                <a:gd name="connsiteX31-46993" fmla="*/ 1388027 w 2264509"/>
                <a:gd name="connsiteY31-46994" fmla="*/ 4644157 h 7217346"/>
                <a:gd name="connsiteX32-46995" fmla="*/ 1392304 w 2264509"/>
                <a:gd name="connsiteY32-46996" fmla="*/ 4865602 h 7217346"/>
                <a:gd name="connsiteX33-46997" fmla="*/ 1364785 w 2264509"/>
                <a:gd name="connsiteY33-46998" fmla="*/ 4971714 h 7217346"/>
                <a:gd name="connsiteX34-46999" fmla="*/ 1405585 w 2264509"/>
                <a:gd name="connsiteY34-47000" fmla="*/ 5098769 h 7217346"/>
                <a:gd name="connsiteX35-47001" fmla="*/ 1313490 w 2264509"/>
                <a:gd name="connsiteY35-47002" fmla="*/ 5539804 h 7217346"/>
                <a:gd name="connsiteX36-47003" fmla="*/ 1314512 w 2264509"/>
                <a:gd name="connsiteY36-47004" fmla="*/ 6345824 h 7217346"/>
                <a:gd name="connsiteX37-47005" fmla="*/ 1369266 w 2264509"/>
                <a:gd name="connsiteY37-47006" fmla="*/ 6519700 h 7217346"/>
                <a:gd name="connsiteX38-47007" fmla="*/ 1336897 w 2264509"/>
                <a:gd name="connsiteY38-47008" fmla="*/ 6727274 h 7217346"/>
                <a:gd name="connsiteX39-47009" fmla="*/ 1355075 w 2264509"/>
                <a:gd name="connsiteY39-47010" fmla="*/ 6813600 h 7217346"/>
                <a:gd name="connsiteX40-47011" fmla="*/ 1364871 w 2264509"/>
                <a:gd name="connsiteY40-47012" fmla="*/ 7006384 h 7217346"/>
                <a:gd name="connsiteX41-47013" fmla="*/ 1811645 w 2264509"/>
                <a:gd name="connsiteY41-47014" fmla="*/ 7174679 h 7217346"/>
                <a:gd name="connsiteX42-47015" fmla="*/ 2240298 w 2264509"/>
                <a:gd name="connsiteY42-47016" fmla="*/ 7184685 h 7217346"/>
                <a:gd name="connsiteX43-47017" fmla="*/ 2223142 w 2264509"/>
                <a:gd name="connsiteY43-47018" fmla="*/ 7032346 h 7217346"/>
                <a:gd name="connsiteX44-47019" fmla="*/ 1738539 w 2264509"/>
                <a:gd name="connsiteY44-47020" fmla="*/ 6666009 h 7217346"/>
                <a:gd name="connsiteX45-47021" fmla="*/ 1759422 w 2264509"/>
                <a:gd name="connsiteY45-47022" fmla="*/ 6535632 h 7217346"/>
                <a:gd name="connsiteX46-47023" fmla="*/ 1719909 w 2264509"/>
                <a:gd name="connsiteY46-47024" fmla="*/ 6436627 h 7217346"/>
                <a:gd name="connsiteX47-47025" fmla="*/ 1708642 w 2264509"/>
                <a:gd name="connsiteY47-47026" fmla="*/ 6235730 h 7217346"/>
                <a:gd name="connsiteX48-47027" fmla="*/ 1730306 w 2264509"/>
                <a:gd name="connsiteY48-47028" fmla="*/ 5965274 h 7217346"/>
                <a:gd name="connsiteX49-47029" fmla="*/ 1778923 w 2264509"/>
                <a:gd name="connsiteY49-47030" fmla="*/ 5497769 h 7217346"/>
                <a:gd name="connsiteX50-47031" fmla="*/ 1790341 w 2264509"/>
                <a:gd name="connsiteY50-47032" fmla="*/ 5349364 h 7217346"/>
                <a:gd name="connsiteX51-47033" fmla="*/ 1848903 w 2264509"/>
                <a:gd name="connsiteY51-47034" fmla="*/ 5302881 h 7217346"/>
                <a:gd name="connsiteX52-47035" fmla="*/ 1935499 w 2264509"/>
                <a:gd name="connsiteY52-47036" fmla="*/ 5083205 h 7217346"/>
                <a:gd name="connsiteX53-47037" fmla="*/ 1960649 w 2264509"/>
                <a:gd name="connsiteY53-47038" fmla="*/ 4791056 h 7217346"/>
                <a:gd name="connsiteX54-47039" fmla="*/ 1951665 w 2264509"/>
                <a:gd name="connsiteY54-47040" fmla="*/ 4334336 h 7217346"/>
                <a:gd name="connsiteX55-47041" fmla="*/ 1932344 w 2264509"/>
                <a:gd name="connsiteY55-47042" fmla="*/ 3888133 h 7217346"/>
                <a:gd name="connsiteX56-47043" fmla="*/ 2114094 w 2264509"/>
                <a:gd name="connsiteY56-47044" fmla="*/ 3794489 h 7217346"/>
                <a:gd name="connsiteX57-47045" fmla="*/ 1762492 w 2264509"/>
                <a:gd name="connsiteY57-47046" fmla="*/ 2682768 h 7217346"/>
                <a:gd name="connsiteX58-47047" fmla="*/ 2171636 w 2264509"/>
                <a:gd name="connsiteY58-47048" fmla="*/ 2450629 h 7217346"/>
                <a:gd name="connsiteX59-47049" fmla="*/ 2032492 w 2264509"/>
                <a:gd name="connsiteY59-47050" fmla="*/ 1850474 h 7217346"/>
                <a:gd name="connsiteX60-47051" fmla="*/ 1987751 w 2264509"/>
                <a:gd name="connsiteY60-47052" fmla="*/ 1662589 h 7217346"/>
                <a:gd name="connsiteX61-47053" fmla="*/ 1973329 w 2264509"/>
                <a:gd name="connsiteY61-47054" fmla="*/ 1418094 h 7217346"/>
                <a:gd name="connsiteX62-47055" fmla="*/ 1925704 w 2264509"/>
                <a:gd name="connsiteY62-47056" fmla="*/ 1287898 h 7217346"/>
                <a:gd name="connsiteX63-47057" fmla="*/ 1458979 w 2264509"/>
                <a:gd name="connsiteY63-47058" fmla="*/ 1120535 h 7217346"/>
                <a:gd name="connsiteX64-47059" fmla="*/ 1360513 w 2264509"/>
                <a:gd name="connsiteY64-47060" fmla="*/ 1005635 h 7217346"/>
                <a:gd name="connsiteX65-47061" fmla="*/ 1416522 w 2264509"/>
                <a:gd name="connsiteY65-47062" fmla="*/ 807081 h 7217346"/>
                <a:gd name="connsiteX66-47063" fmla="*/ 1484699 w 2264509"/>
                <a:gd name="connsiteY66-47064" fmla="*/ 608469 h 7217346"/>
                <a:gd name="connsiteX67-47065" fmla="*/ 1496208 w 2264509"/>
                <a:gd name="connsiteY67-47066" fmla="*/ 366317 h 7217346"/>
                <a:gd name="connsiteX68-47067" fmla="*/ 1413968 w 2264509"/>
                <a:gd name="connsiteY68-47068" fmla="*/ 146640 h 7217346"/>
                <a:gd name="connsiteX69-47069" fmla="*/ 1100515 w 2264509"/>
                <a:gd name="connsiteY69-47070" fmla="*/ 551 h 7217346"/>
                <a:gd name="connsiteX0-47071" fmla="*/ 1100515 w 2264509"/>
                <a:gd name="connsiteY0-47072" fmla="*/ 551 h 7217346"/>
                <a:gd name="connsiteX1-47073" fmla="*/ 849378 w 2264509"/>
                <a:gd name="connsiteY1-47074" fmla="*/ 118937 h 7217346"/>
                <a:gd name="connsiteX2-47075" fmla="*/ 751515 w 2264509"/>
                <a:gd name="connsiteY2-47076" fmla="*/ 285490 h 7217346"/>
                <a:gd name="connsiteX3-47077" fmla="*/ 756141 w 2264509"/>
                <a:gd name="connsiteY3-47078" fmla="*/ 566071 h 7217346"/>
                <a:gd name="connsiteX4-47079" fmla="*/ 895260 w 2264509"/>
                <a:gd name="connsiteY4-47080" fmla="*/ 882679 h 7217346"/>
                <a:gd name="connsiteX5-47081" fmla="*/ 785588 w 2264509"/>
                <a:gd name="connsiteY5-47082" fmla="*/ 1025825 h 7217346"/>
                <a:gd name="connsiteX6-47083" fmla="*/ 152912 w 2264509"/>
                <a:gd name="connsiteY6-47084" fmla="*/ 1252683 h 7217346"/>
                <a:gd name="connsiteX7-47085" fmla="*/ 8160 w 2264509"/>
                <a:gd name="connsiteY7-47086" fmla="*/ 2283394 h 7217346"/>
                <a:gd name="connsiteX8-47087" fmla="*/ 416233 w 2264509"/>
                <a:gd name="connsiteY8-47088" fmla="*/ 2735641 h 7217346"/>
                <a:gd name="connsiteX9-47089" fmla="*/ 293173 w 2264509"/>
                <a:gd name="connsiteY9-47090" fmla="*/ 3799944 h 7217346"/>
                <a:gd name="connsiteX10-47091" fmla="*/ 428536 w 2264509"/>
                <a:gd name="connsiteY10-47092" fmla="*/ 3969982 h 7217346"/>
                <a:gd name="connsiteX11-47093" fmla="*/ 486017 w 2264509"/>
                <a:gd name="connsiteY11-47094" fmla="*/ 4215017 h 7217346"/>
                <a:gd name="connsiteX12-47095" fmla="*/ 547224 w 2264509"/>
                <a:gd name="connsiteY12-47096" fmla="*/ 4615099 h 7217346"/>
                <a:gd name="connsiteX13-47097" fmla="*/ 555878 w 2264509"/>
                <a:gd name="connsiteY13-47098" fmla="*/ 4779518 h 7217346"/>
                <a:gd name="connsiteX14-47099" fmla="*/ 541964 w 2264509"/>
                <a:gd name="connsiteY14-47100" fmla="*/ 4966441 h 7217346"/>
                <a:gd name="connsiteX15-47101" fmla="*/ 510234 w 2264509"/>
                <a:gd name="connsiteY15-47102" fmla="*/ 5112051 h 7217346"/>
                <a:gd name="connsiteX16-47103" fmla="*/ 434305 w 2264509"/>
                <a:gd name="connsiteY16-47104" fmla="*/ 6139609 h 7217346"/>
                <a:gd name="connsiteX17-47105" fmla="*/ 399690 w 2264509"/>
                <a:gd name="connsiteY17-47106" fmla="*/ 6589898 h 7217346"/>
                <a:gd name="connsiteX18-47107" fmla="*/ 471534 w 2264509"/>
                <a:gd name="connsiteY18-47108" fmla="*/ 6812999 h 7217346"/>
                <a:gd name="connsiteX19-47109" fmla="*/ 409205 w 2264509"/>
                <a:gd name="connsiteY19-47110" fmla="*/ 6995629 h 7217346"/>
                <a:gd name="connsiteX20-47111" fmla="*/ 712039 w 2264509"/>
                <a:gd name="connsiteY20-47112" fmla="*/ 7208607 h 7217346"/>
                <a:gd name="connsiteX21-47113" fmla="*/ 1018766 w 2264509"/>
                <a:gd name="connsiteY21-47114" fmla="*/ 7101007 h 7217346"/>
                <a:gd name="connsiteX22-47115" fmla="*/ 760721 w 2264509"/>
                <a:gd name="connsiteY22-47116" fmla="*/ 6842580 h 7217346"/>
                <a:gd name="connsiteX23-47117" fmla="*/ 804368 w 2264509"/>
                <a:gd name="connsiteY23-47118" fmla="*/ 6565349 h 7217346"/>
                <a:gd name="connsiteX24-47119" fmla="*/ 790216 w 2264509"/>
                <a:gd name="connsiteY24-47120" fmla="*/ 6235730 h 7217346"/>
                <a:gd name="connsiteX25-47121" fmla="*/ 907792 w 2264509"/>
                <a:gd name="connsiteY25-47122" fmla="*/ 5474692 h 7217346"/>
                <a:gd name="connsiteX26-47123" fmla="*/ 957309 w 2264509"/>
                <a:gd name="connsiteY26-47124" fmla="*/ 5365800 h 7217346"/>
                <a:gd name="connsiteX27-47125" fmla="*/ 949796 w 2264509"/>
                <a:gd name="connsiteY27-47126" fmla="*/ 5294498 h 7217346"/>
                <a:gd name="connsiteX28-47127" fmla="*/ 1022842 w 2264509"/>
                <a:gd name="connsiteY28-47128" fmla="*/ 5197505 h 7217346"/>
                <a:gd name="connsiteX29-47129" fmla="*/ 1024856 w 2264509"/>
                <a:gd name="connsiteY29-47130" fmla="*/ 5054630 h 7217346"/>
                <a:gd name="connsiteX30-47131" fmla="*/ 1250022 w 2264509"/>
                <a:gd name="connsiteY30-47132" fmla="*/ 4234537 h 7217346"/>
                <a:gd name="connsiteX31-47133" fmla="*/ 1388027 w 2264509"/>
                <a:gd name="connsiteY31-47134" fmla="*/ 4644157 h 7217346"/>
                <a:gd name="connsiteX32-47135" fmla="*/ 1392304 w 2264509"/>
                <a:gd name="connsiteY32-47136" fmla="*/ 4865602 h 7217346"/>
                <a:gd name="connsiteX33-47137" fmla="*/ 1364785 w 2264509"/>
                <a:gd name="connsiteY33-47138" fmla="*/ 4971714 h 7217346"/>
                <a:gd name="connsiteX34-47139" fmla="*/ 1405585 w 2264509"/>
                <a:gd name="connsiteY34-47140" fmla="*/ 5098769 h 7217346"/>
                <a:gd name="connsiteX35-47141" fmla="*/ 1313490 w 2264509"/>
                <a:gd name="connsiteY35-47142" fmla="*/ 5539804 h 7217346"/>
                <a:gd name="connsiteX36-47143" fmla="*/ 1314512 w 2264509"/>
                <a:gd name="connsiteY36-47144" fmla="*/ 6345824 h 7217346"/>
                <a:gd name="connsiteX37-47145" fmla="*/ 1369266 w 2264509"/>
                <a:gd name="connsiteY37-47146" fmla="*/ 6519700 h 7217346"/>
                <a:gd name="connsiteX38-47147" fmla="*/ 1336897 w 2264509"/>
                <a:gd name="connsiteY38-47148" fmla="*/ 6727274 h 7217346"/>
                <a:gd name="connsiteX39-47149" fmla="*/ 1355075 w 2264509"/>
                <a:gd name="connsiteY39-47150" fmla="*/ 6813600 h 7217346"/>
                <a:gd name="connsiteX40-47151" fmla="*/ 1364871 w 2264509"/>
                <a:gd name="connsiteY40-47152" fmla="*/ 7006384 h 7217346"/>
                <a:gd name="connsiteX41-47153" fmla="*/ 1811645 w 2264509"/>
                <a:gd name="connsiteY41-47154" fmla="*/ 7174679 h 7217346"/>
                <a:gd name="connsiteX42-47155" fmla="*/ 2240298 w 2264509"/>
                <a:gd name="connsiteY42-47156" fmla="*/ 7184685 h 7217346"/>
                <a:gd name="connsiteX43-47157" fmla="*/ 2223142 w 2264509"/>
                <a:gd name="connsiteY43-47158" fmla="*/ 7032346 h 7217346"/>
                <a:gd name="connsiteX44-47159" fmla="*/ 1738539 w 2264509"/>
                <a:gd name="connsiteY44-47160" fmla="*/ 6666009 h 7217346"/>
                <a:gd name="connsiteX45-47161" fmla="*/ 1759422 w 2264509"/>
                <a:gd name="connsiteY45-47162" fmla="*/ 6535632 h 7217346"/>
                <a:gd name="connsiteX46-47163" fmla="*/ 1719909 w 2264509"/>
                <a:gd name="connsiteY46-47164" fmla="*/ 6436627 h 7217346"/>
                <a:gd name="connsiteX47-47165" fmla="*/ 1708642 w 2264509"/>
                <a:gd name="connsiteY47-47166" fmla="*/ 6235730 h 7217346"/>
                <a:gd name="connsiteX48-47167" fmla="*/ 1730306 w 2264509"/>
                <a:gd name="connsiteY48-47168" fmla="*/ 5965274 h 7217346"/>
                <a:gd name="connsiteX49-47169" fmla="*/ 1778923 w 2264509"/>
                <a:gd name="connsiteY49-47170" fmla="*/ 5497769 h 7217346"/>
                <a:gd name="connsiteX50-47171" fmla="*/ 1790341 w 2264509"/>
                <a:gd name="connsiteY50-47172" fmla="*/ 5349364 h 7217346"/>
                <a:gd name="connsiteX51-47173" fmla="*/ 1848903 w 2264509"/>
                <a:gd name="connsiteY51-47174" fmla="*/ 5302881 h 7217346"/>
                <a:gd name="connsiteX52-47175" fmla="*/ 1935499 w 2264509"/>
                <a:gd name="connsiteY52-47176" fmla="*/ 5083205 h 7217346"/>
                <a:gd name="connsiteX53-47177" fmla="*/ 1960649 w 2264509"/>
                <a:gd name="connsiteY53-47178" fmla="*/ 4791056 h 7217346"/>
                <a:gd name="connsiteX54-47179" fmla="*/ 1951665 w 2264509"/>
                <a:gd name="connsiteY54-47180" fmla="*/ 4334336 h 7217346"/>
                <a:gd name="connsiteX55-47181" fmla="*/ 1932344 w 2264509"/>
                <a:gd name="connsiteY55-47182" fmla="*/ 3888133 h 7217346"/>
                <a:gd name="connsiteX56-47183" fmla="*/ 2114094 w 2264509"/>
                <a:gd name="connsiteY56-47184" fmla="*/ 3794489 h 7217346"/>
                <a:gd name="connsiteX57-47185" fmla="*/ 1762492 w 2264509"/>
                <a:gd name="connsiteY57-47186" fmla="*/ 2682768 h 7217346"/>
                <a:gd name="connsiteX58-47187" fmla="*/ 2171636 w 2264509"/>
                <a:gd name="connsiteY58-47188" fmla="*/ 2450629 h 7217346"/>
                <a:gd name="connsiteX59-47189" fmla="*/ 2032492 w 2264509"/>
                <a:gd name="connsiteY59-47190" fmla="*/ 1850474 h 7217346"/>
                <a:gd name="connsiteX60-47191" fmla="*/ 1987751 w 2264509"/>
                <a:gd name="connsiteY60-47192" fmla="*/ 1662589 h 7217346"/>
                <a:gd name="connsiteX61-47193" fmla="*/ 1973329 w 2264509"/>
                <a:gd name="connsiteY61-47194" fmla="*/ 1418094 h 7217346"/>
                <a:gd name="connsiteX62-47195" fmla="*/ 1925704 w 2264509"/>
                <a:gd name="connsiteY62-47196" fmla="*/ 1287898 h 7217346"/>
                <a:gd name="connsiteX63-47197" fmla="*/ 1458979 w 2264509"/>
                <a:gd name="connsiteY63-47198" fmla="*/ 1120535 h 7217346"/>
                <a:gd name="connsiteX64-47199" fmla="*/ 1360513 w 2264509"/>
                <a:gd name="connsiteY64-47200" fmla="*/ 1005635 h 7217346"/>
                <a:gd name="connsiteX65-47201" fmla="*/ 1416522 w 2264509"/>
                <a:gd name="connsiteY65-47202" fmla="*/ 807081 h 7217346"/>
                <a:gd name="connsiteX66-47203" fmla="*/ 1484699 w 2264509"/>
                <a:gd name="connsiteY66-47204" fmla="*/ 608469 h 7217346"/>
                <a:gd name="connsiteX67-47205" fmla="*/ 1496208 w 2264509"/>
                <a:gd name="connsiteY67-47206" fmla="*/ 366317 h 7217346"/>
                <a:gd name="connsiteX68-47207" fmla="*/ 1413968 w 2264509"/>
                <a:gd name="connsiteY68-47208" fmla="*/ 146640 h 7217346"/>
                <a:gd name="connsiteX69-47209" fmla="*/ 1100515 w 2264509"/>
                <a:gd name="connsiteY69-47210" fmla="*/ 551 h 7217346"/>
                <a:gd name="connsiteX0-47211" fmla="*/ 1100515 w 2264509"/>
                <a:gd name="connsiteY0-47212" fmla="*/ 551 h 7217346"/>
                <a:gd name="connsiteX1-47213" fmla="*/ 849378 w 2264509"/>
                <a:gd name="connsiteY1-47214" fmla="*/ 118937 h 7217346"/>
                <a:gd name="connsiteX2-47215" fmla="*/ 751515 w 2264509"/>
                <a:gd name="connsiteY2-47216" fmla="*/ 285490 h 7217346"/>
                <a:gd name="connsiteX3-47217" fmla="*/ 756141 w 2264509"/>
                <a:gd name="connsiteY3-47218" fmla="*/ 566071 h 7217346"/>
                <a:gd name="connsiteX4-47219" fmla="*/ 895260 w 2264509"/>
                <a:gd name="connsiteY4-47220" fmla="*/ 882679 h 7217346"/>
                <a:gd name="connsiteX5-47221" fmla="*/ 785588 w 2264509"/>
                <a:gd name="connsiteY5-47222" fmla="*/ 1025825 h 7217346"/>
                <a:gd name="connsiteX6-47223" fmla="*/ 152912 w 2264509"/>
                <a:gd name="connsiteY6-47224" fmla="*/ 1252683 h 7217346"/>
                <a:gd name="connsiteX7-47225" fmla="*/ 8160 w 2264509"/>
                <a:gd name="connsiteY7-47226" fmla="*/ 2283394 h 7217346"/>
                <a:gd name="connsiteX8-47227" fmla="*/ 416233 w 2264509"/>
                <a:gd name="connsiteY8-47228" fmla="*/ 2735641 h 7217346"/>
                <a:gd name="connsiteX9-47229" fmla="*/ 293173 w 2264509"/>
                <a:gd name="connsiteY9-47230" fmla="*/ 3799944 h 7217346"/>
                <a:gd name="connsiteX10-47231" fmla="*/ 428536 w 2264509"/>
                <a:gd name="connsiteY10-47232" fmla="*/ 3969982 h 7217346"/>
                <a:gd name="connsiteX11-47233" fmla="*/ 486017 w 2264509"/>
                <a:gd name="connsiteY11-47234" fmla="*/ 4215017 h 7217346"/>
                <a:gd name="connsiteX12-47235" fmla="*/ 547224 w 2264509"/>
                <a:gd name="connsiteY12-47236" fmla="*/ 4615099 h 7217346"/>
                <a:gd name="connsiteX13-47237" fmla="*/ 555878 w 2264509"/>
                <a:gd name="connsiteY13-47238" fmla="*/ 4779518 h 7217346"/>
                <a:gd name="connsiteX14-47239" fmla="*/ 541964 w 2264509"/>
                <a:gd name="connsiteY14-47240" fmla="*/ 4966441 h 7217346"/>
                <a:gd name="connsiteX15-47241" fmla="*/ 510234 w 2264509"/>
                <a:gd name="connsiteY15-47242" fmla="*/ 5112051 h 7217346"/>
                <a:gd name="connsiteX16-47243" fmla="*/ 434305 w 2264509"/>
                <a:gd name="connsiteY16-47244" fmla="*/ 6139609 h 7217346"/>
                <a:gd name="connsiteX17-47245" fmla="*/ 399690 w 2264509"/>
                <a:gd name="connsiteY17-47246" fmla="*/ 6589898 h 7217346"/>
                <a:gd name="connsiteX18-47247" fmla="*/ 471534 w 2264509"/>
                <a:gd name="connsiteY18-47248" fmla="*/ 6812999 h 7217346"/>
                <a:gd name="connsiteX19-47249" fmla="*/ 409205 w 2264509"/>
                <a:gd name="connsiteY19-47250" fmla="*/ 6995629 h 7217346"/>
                <a:gd name="connsiteX20-47251" fmla="*/ 712039 w 2264509"/>
                <a:gd name="connsiteY20-47252" fmla="*/ 7208607 h 7217346"/>
                <a:gd name="connsiteX21-47253" fmla="*/ 1018766 w 2264509"/>
                <a:gd name="connsiteY21-47254" fmla="*/ 7101007 h 7217346"/>
                <a:gd name="connsiteX22-47255" fmla="*/ 760721 w 2264509"/>
                <a:gd name="connsiteY22-47256" fmla="*/ 6842580 h 7217346"/>
                <a:gd name="connsiteX23-47257" fmla="*/ 804368 w 2264509"/>
                <a:gd name="connsiteY23-47258" fmla="*/ 6565349 h 7217346"/>
                <a:gd name="connsiteX24-47259" fmla="*/ 790216 w 2264509"/>
                <a:gd name="connsiteY24-47260" fmla="*/ 6235730 h 7217346"/>
                <a:gd name="connsiteX25-47261" fmla="*/ 907792 w 2264509"/>
                <a:gd name="connsiteY25-47262" fmla="*/ 5474692 h 7217346"/>
                <a:gd name="connsiteX26-47263" fmla="*/ 957309 w 2264509"/>
                <a:gd name="connsiteY26-47264" fmla="*/ 5365800 h 7217346"/>
                <a:gd name="connsiteX27-47265" fmla="*/ 949796 w 2264509"/>
                <a:gd name="connsiteY27-47266" fmla="*/ 5294498 h 7217346"/>
                <a:gd name="connsiteX28-47267" fmla="*/ 1022842 w 2264509"/>
                <a:gd name="connsiteY28-47268" fmla="*/ 5197505 h 7217346"/>
                <a:gd name="connsiteX29-47269" fmla="*/ 1024856 w 2264509"/>
                <a:gd name="connsiteY29-47270" fmla="*/ 5054630 h 7217346"/>
                <a:gd name="connsiteX30-47271" fmla="*/ 1250022 w 2264509"/>
                <a:gd name="connsiteY30-47272" fmla="*/ 4234537 h 7217346"/>
                <a:gd name="connsiteX31-47273" fmla="*/ 1388027 w 2264509"/>
                <a:gd name="connsiteY31-47274" fmla="*/ 4644157 h 7217346"/>
                <a:gd name="connsiteX32-47275" fmla="*/ 1392304 w 2264509"/>
                <a:gd name="connsiteY32-47276" fmla="*/ 4865602 h 7217346"/>
                <a:gd name="connsiteX33-47277" fmla="*/ 1364785 w 2264509"/>
                <a:gd name="connsiteY33-47278" fmla="*/ 4971714 h 7217346"/>
                <a:gd name="connsiteX34-47279" fmla="*/ 1405585 w 2264509"/>
                <a:gd name="connsiteY34-47280" fmla="*/ 5098769 h 7217346"/>
                <a:gd name="connsiteX35-47281" fmla="*/ 1313490 w 2264509"/>
                <a:gd name="connsiteY35-47282" fmla="*/ 5539804 h 7217346"/>
                <a:gd name="connsiteX36-47283" fmla="*/ 1314512 w 2264509"/>
                <a:gd name="connsiteY36-47284" fmla="*/ 6345824 h 7217346"/>
                <a:gd name="connsiteX37-47285" fmla="*/ 1369266 w 2264509"/>
                <a:gd name="connsiteY37-47286" fmla="*/ 6519700 h 7217346"/>
                <a:gd name="connsiteX38-47287" fmla="*/ 1336897 w 2264509"/>
                <a:gd name="connsiteY38-47288" fmla="*/ 6727274 h 7217346"/>
                <a:gd name="connsiteX39-47289" fmla="*/ 1355075 w 2264509"/>
                <a:gd name="connsiteY39-47290" fmla="*/ 6813600 h 7217346"/>
                <a:gd name="connsiteX40-47291" fmla="*/ 1364871 w 2264509"/>
                <a:gd name="connsiteY40-47292" fmla="*/ 7006384 h 7217346"/>
                <a:gd name="connsiteX41-47293" fmla="*/ 1811645 w 2264509"/>
                <a:gd name="connsiteY41-47294" fmla="*/ 7174679 h 7217346"/>
                <a:gd name="connsiteX42-47295" fmla="*/ 2240298 w 2264509"/>
                <a:gd name="connsiteY42-47296" fmla="*/ 7184685 h 7217346"/>
                <a:gd name="connsiteX43-47297" fmla="*/ 2223142 w 2264509"/>
                <a:gd name="connsiteY43-47298" fmla="*/ 7032346 h 7217346"/>
                <a:gd name="connsiteX44-47299" fmla="*/ 1738539 w 2264509"/>
                <a:gd name="connsiteY44-47300" fmla="*/ 6666009 h 7217346"/>
                <a:gd name="connsiteX45-47301" fmla="*/ 1759422 w 2264509"/>
                <a:gd name="connsiteY45-47302" fmla="*/ 6535632 h 7217346"/>
                <a:gd name="connsiteX46-47303" fmla="*/ 1719909 w 2264509"/>
                <a:gd name="connsiteY46-47304" fmla="*/ 6436627 h 7217346"/>
                <a:gd name="connsiteX47-47305" fmla="*/ 1708642 w 2264509"/>
                <a:gd name="connsiteY47-47306" fmla="*/ 6235730 h 7217346"/>
                <a:gd name="connsiteX48-47307" fmla="*/ 1730306 w 2264509"/>
                <a:gd name="connsiteY48-47308" fmla="*/ 5965274 h 7217346"/>
                <a:gd name="connsiteX49-47309" fmla="*/ 1778923 w 2264509"/>
                <a:gd name="connsiteY49-47310" fmla="*/ 5497769 h 7217346"/>
                <a:gd name="connsiteX50-47311" fmla="*/ 1790341 w 2264509"/>
                <a:gd name="connsiteY50-47312" fmla="*/ 5349364 h 7217346"/>
                <a:gd name="connsiteX51-47313" fmla="*/ 1848903 w 2264509"/>
                <a:gd name="connsiteY51-47314" fmla="*/ 5302881 h 7217346"/>
                <a:gd name="connsiteX52-47315" fmla="*/ 1935499 w 2264509"/>
                <a:gd name="connsiteY52-47316" fmla="*/ 5083205 h 7217346"/>
                <a:gd name="connsiteX53-47317" fmla="*/ 1960649 w 2264509"/>
                <a:gd name="connsiteY53-47318" fmla="*/ 4791056 h 7217346"/>
                <a:gd name="connsiteX54-47319" fmla="*/ 1951665 w 2264509"/>
                <a:gd name="connsiteY54-47320" fmla="*/ 4334336 h 7217346"/>
                <a:gd name="connsiteX55-47321" fmla="*/ 1932344 w 2264509"/>
                <a:gd name="connsiteY55-47322" fmla="*/ 3888133 h 7217346"/>
                <a:gd name="connsiteX56-47323" fmla="*/ 2114094 w 2264509"/>
                <a:gd name="connsiteY56-47324" fmla="*/ 3794489 h 7217346"/>
                <a:gd name="connsiteX57-47325" fmla="*/ 1762492 w 2264509"/>
                <a:gd name="connsiteY57-47326" fmla="*/ 2682768 h 7217346"/>
                <a:gd name="connsiteX58-47327" fmla="*/ 2171636 w 2264509"/>
                <a:gd name="connsiteY58-47328" fmla="*/ 2450629 h 7217346"/>
                <a:gd name="connsiteX59-47329" fmla="*/ 2032492 w 2264509"/>
                <a:gd name="connsiteY59-47330" fmla="*/ 1850474 h 7217346"/>
                <a:gd name="connsiteX60-47331" fmla="*/ 1987751 w 2264509"/>
                <a:gd name="connsiteY60-47332" fmla="*/ 1662589 h 7217346"/>
                <a:gd name="connsiteX61-47333" fmla="*/ 1973329 w 2264509"/>
                <a:gd name="connsiteY61-47334" fmla="*/ 1418094 h 7217346"/>
                <a:gd name="connsiteX62-47335" fmla="*/ 1925704 w 2264509"/>
                <a:gd name="connsiteY62-47336" fmla="*/ 1287898 h 7217346"/>
                <a:gd name="connsiteX63-47337" fmla="*/ 1458979 w 2264509"/>
                <a:gd name="connsiteY63-47338" fmla="*/ 1120535 h 7217346"/>
                <a:gd name="connsiteX64-47339" fmla="*/ 1360513 w 2264509"/>
                <a:gd name="connsiteY64-47340" fmla="*/ 1005635 h 7217346"/>
                <a:gd name="connsiteX65-47341" fmla="*/ 1416522 w 2264509"/>
                <a:gd name="connsiteY65-47342" fmla="*/ 807081 h 7217346"/>
                <a:gd name="connsiteX66-47343" fmla="*/ 1484699 w 2264509"/>
                <a:gd name="connsiteY66-47344" fmla="*/ 608469 h 7217346"/>
                <a:gd name="connsiteX67-47345" fmla="*/ 1496208 w 2264509"/>
                <a:gd name="connsiteY67-47346" fmla="*/ 366317 h 7217346"/>
                <a:gd name="connsiteX68-47347" fmla="*/ 1413968 w 2264509"/>
                <a:gd name="connsiteY68-47348" fmla="*/ 146640 h 7217346"/>
                <a:gd name="connsiteX69-47349" fmla="*/ 1100515 w 2264509"/>
                <a:gd name="connsiteY69-47350" fmla="*/ 551 h 7217346"/>
                <a:gd name="connsiteX0-47351" fmla="*/ 1100515 w 2264509"/>
                <a:gd name="connsiteY0-47352" fmla="*/ 551 h 7217346"/>
                <a:gd name="connsiteX1-47353" fmla="*/ 849378 w 2264509"/>
                <a:gd name="connsiteY1-47354" fmla="*/ 118937 h 7217346"/>
                <a:gd name="connsiteX2-47355" fmla="*/ 751515 w 2264509"/>
                <a:gd name="connsiteY2-47356" fmla="*/ 285490 h 7217346"/>
                <a:gd name="connsiteX3-47357" fmla="*/ 756141 w 2264509"/>
                <a:gd name="connsiteY3-47358" fmla="*/ 566071 h 7217346"/>
                <a:gd name="connsiteX4-47359" fmla="*/ 895260 w 2264509"/>
                <a:gd name="connsiteY4-47360" fmla="*/ 882679 h 7217346"/>
                <a:gd name="connsiteX5-47361" fmla="*/ 785588 w 2264509"/>
                <a:gd name="connsiteY5-47362" fmla="*/ 1025825 h 7217346"/>
                <a:gd name="connsiteX6-47363" fmla="*/ 152912 w 2264509"/>
                <a:gd name="connsiteY6-47364" fmla="*/ 1252683 h 7217346"/>
                <a:gd name="connsiteX7-47365" fmla="*/ 8160 w 2264509"/>
                <a:gd name="connsiteY7-47366" fmla="*/ 2283394 h 7217346"/>
                <a:gd name="connsiteX8-47367" fmla="*/ 416233 w 2264509"/>
                <a:gd name="connsiteY8-47368" fmla="*/ 2735641 h 7217346"/>
                <a:gd name="connsiteX9-47369" fmla="*/ 293173 w 2264509"/>
                <a:gd name="connsiteY9-47370" fmla="*/ 3799944 h 7217346"/>
                <a:gd name="connsiteX10-47371" fmla="*/ 428536 w 2264509"/>
                <a:gd name="connsiteY10-47372" fmla="*/ 3969982 h 7217346"/>
                <a:gd name="connsiteX11-47373" fmla="*/ 486017 w 2264509"/>
                <a:gd name="connsiteY11-47374" fmla="*/ 4215017 h 7217346"/>
                <a:gd name="connsiteX12-47375" fmla="*/ 547224 w 2264509"/>
                <a:gd name="connsiteY12-47376" fmla="*/ 4615099 h 7217346"/>
                <a:gd name="connsiteX13-47377" fmla="*/ 555878 w 2264509"/>
                <a:gd name="connsiteY13-47378" fmla="*/ 4779518 h 7217346"/>
                <a:gd name="connsiteX14-47379" fmla="*/ 541964 w 2264509"/>
                <a:gd name="connsiteY14-47380" fmla="*/ 4966441 h 7217346"/>
                <a:gd name="connsiteX15-47381" fmla="*/ 510234 w 2264509"/>
                <a:gd name="connsiteY15-47382" fmla="*/ 5112051 h 7217346"/>
                <a:gd name="connsiteX16-47383" fmla="*/ 434305 w 2264509"/>
                <a:gd name="connsiteY16-47384" fmla="*/ 6139609 h 7217346"/>
                <a:gd name="connsiteX17-47385" fmla="*/ 399690 w 2264509"/>
                <a:gd name="connsiteY17-47386" fmla="*/ 6589898 h 7217346"/>
                <a:gd name="connsiteX18-47387" fmla="*/ 471534 w 2264509"/>
                <a:gd name="connsiteY18-47388" fmla="*/ 6812999 h 7217346"/>
                <a:gd name="connsiteX19-47389" fmla="*/ 409205 w 2264509"/>
                <a:gd name="connsiteY19-47390" fmla="*/ 6995629 h 7217346"/>
                <a:gd name="connsiteX20-47391" fmla="*/ 712039 w 2264509"/>
                <a:gd name="connsiteY20-47392" fmla="*/ 7208607 h 7217346"/>
                <a:gd name="connsiteX21-47393" fmla="*/ 1018766 w 2264509"/>
                <a:gd name="connsiteY21-47394" fmla="*/ 7101007 h 7217346"/>
                <a:gd name="connsiteX22-47395" fmla="*/ 760721 w 2264509"/>
                <a:gd name="connsiteY22-47396" fmla="*/ 6842580 h 7217346"/>
                <a:gd name="connsiteX23-47397" fmla="*/ 804368 w 2264509"/>
                <a:gd name="connsiteY23-47398" fmla="*/ 6565349 h 7217346"/>
                <a:gd name="connsiteX24-47399" fmla="*/ 790216 w 2264509"/>
                <a:gd name="connsiteY24-47400" fmla="*/ 6235730 h 7217346"/>
                <a:gd name="connsiteX25-47401" fmla="*/ 907792 w 2264509"/>
                <a:gd name="connsiteY25-47402" fmla="*/ 5474692 h 7217346"/>
                <a:gd name="connsiteX26-47403" fmla="*/ 957309 w 2264509"/>
                <a:gd name="connsiteY26-47404" fmla="*/ 5365800 h 7217346"/>
                <a:gd name="connsiteX27-47405" fmla="*/ 949796 w 2264509"/>
                <a:gd name="connsiteY27-47406" fmla="*/ 5294498 h 7217346"/>
                <a:gd name="connsiteX28-47407" fmla="*/ 1022842 w 2264509"/>
                <a:gd name="connsiteY28-47408" fmla="*/ 5197505 h 7217346"/>
                <a:gd name="connsiteX29-47409" fmla="*/ 1024856 w 2264509"/>
                <a:gd name="connsiteY29-47410" fmla="*/ 5054630 h 7217346"/>
                <a:gd name="connsiteX30-47411" fmla="*/ 1250022 w 2264509"/>
                <a:gd name="connsiteY30-47412" fmla="*/ 4234537 h 7217346"/>
                <a:gd name="connsiteX31-47413" fmla="*/ 1388027 w 2264509"/>
                <a:gd name="connsiteY31-47414" fmla="*/ 4644157 h 7217346"/>
                <a:gd name="connsiteX32-47415" fmla="*/ 1392304 w 2264509"/>
                <a:gd name="connsiteY32-47416" fmla="*/ 4865602 h 7217346"/>
                <a:gd name="connsiteX33-47417" fmla="*/ 1364785 w 2264509"/>
                <a:gd name="connsiteY33-47418" fmla="*/ 4971714 h 7217346"/>
                <a:gd name="connsiteX34-47419" fmla="*/ 1405585 w 2264509"/>
                <a:gd name="connsiteY34-47420" fmla="*/ 5098769 h 7217346"/>
                <a:gd name="connsiteX35-47421" fmla="*/ 1313490 w 2264509"/>
                <a:gd name="connsiteY35-47422" fmla="*/ 5539804 h 7217346"/>
                <a:gd name="connsiteX36-47423" fmla="*/ 1314512 w 2264509"/>
                <a:gd name="connsiteY36-47424" fmla="*/ 6345824 h 7217346"/>
                <a:gd name="connsiteX37-47425" fmla="*/ 1369266 w 2264509"/>
                <a:gd name="connsiteY37-47426" fmla="*/ 6519700 h 7217346"/>
                <a:gd name="connsiteX38-47427" fmla="*/ 1336897 w 2264509"/>
                <a:gd name="connsiteY38-47428" fmla="*/ 6727274 h 7217346"/>
                <a:gd name="connsiteX39-47429" fmla="*/ 1355075 w 2264509"/>
                <a:gd name="connsiteY39-47430" fmla="*/ 6813600 h 7217346"/>
                <a:gd name="connsiteX40-47431" fmla="*/ 1364871 w 2264509"/>
                <a:gd name="connsiteY40-47432" fmla="*/ 7006384 h 7217346"/>
                <a:gd name="connsiteX41-47433" fmla="*/ 1811645 w 2264509"/>
                <a:gd name="connsiteY41-47434" fmla="*/ 7174679 h 7217346"/>
                <a:gd name="connsiteX42-47435" fmla="*/ 2240298 w 2264509"/>
                <a:gd name="connsiteY42-47436" fmla="*/ 7184685 h 7217346"/>
                <a:gd name="connsiteX43-47437" fmla="*/ 2223142 w 2264509"/>
                <a:gd name="connsiteY43-47438" fmla="*/ 7032346 h 7217346"/>
                <a:gd name="connsiteX44-47439" fmla="*/ 1738539 w 2264509"/>
                <a:gd name="connsiteY44-47440" fmla="*/ 6666009 h 7217346"/>
                <a:gd name="connsiteX45-47441" fmla="*/ 1759422 w 2264509"/>
                <a:gd name="connsiteY45-47442" fmla="*/ 6535632 h 7217346"/>
                <a:gd name="connsiteX46-47443" fmla="*/ 1719909 w 2264509"/>
                <a:gd name="connsiteY46-47444" fmla="*/ 6436627 h 7217346"/>
                <a:gd name="connsiteX47-47445" fmla="*/ 1708642 w 2264509"/>
                <a:gd name="connsiteY47-47446" fmla="*/ 6235730 h 7217346"/>
                <a:gd name="connsiteX48-47447" fmla="*/ 1730306 w 2264509"/>
                <a:gd name="connsiteY48-47448" fmla="*/ 5965274 h 7217346"/>
                <a:gd name="connsiteX49-47449" fmla="*/ 1778923 w 2264509"/>
                <a:gd name="connsiteY49-47450" fmla="*/ 5497769 h 7217346"/>
                <a:gd name="connsiteX50-47451" fmla="*/ 1790341 w 2264509"/>
                <a:gd name="connsiteY50-47452" fmla="*/ 5349364 h 7217346"/>
                <a:gd name="connsiteX51-47453" fmla="*/ 1848903 w 2264509"/>
                <a:gd name="connsiteY51-47454" fmla="*/ 5302881 h 7217346"/>
                <a:gd name="connsiteX52-47455" fmla="*/ 1935499 w 2264509"/>
                <a:gd name="connsiteY52-47456" fmla="*/ 5083205 h 7217346"/>
                <a:gd name="connsiteX53-47457" fmla="*/ 1960649 w 2264509"/>
                <a:gd name="connsiteY53-47458" fmla="*/ 4791056 h 7217346"/>
                <a:gd name="connsiteX54-47459" fmla="*/ 1951665 w 2264509"/>
                <a:gd name="connsiteY54-47460" fmla="*/ 4334336 h 7217346"/>
                <a:gd name="connsiteX55-47461" fmla="*/ 1932344 w 2264509"/>
                <a:gd name="connsiteY55-47462" fmla="*/ 3888133 h 7217346"/>
                <a:gd name="connsiteX56-47463" fmla="*/ 2114094 w 2264509"/>
                <a:gd name="connsiteY56-47464" fmla="*/ 3794489 h 7217346"/>
                <a:gd name="connsiteX57-47465" fmla="*/ 1762492 w 2264509"/>
                <a:gd name="connsiteY57-47466" fmla="*/ 2682768 h 7217346"/>
                <a:gd name="connsiteX58-47467" fmla="*/ 2171636 w 2264509"/>
                <a:gd name="connsiteY58-47468" fmla="*/ 2450629 h 7217346"/>
                <a:gd name="connsiteX59-47469" fmla="*/ 2032492 w 2264509"/>
                <a:gd name="connsiteY59-47470" fmla="*/ 1850474 h 7217346"/>
                <a:gd name="connsiteX60-47471" fmla="*/ 1987751 w 2264509"/>
                <a:gd name="connsiteY60-47472" fmla="*/ 1662589 h 7217346"/>
                <a:gd name="connsiteX61-47473" fmla="*/ 1973329 w 2264509"/>
                <a:gd name="connsiteY61-47474" fmla="*/ 1418094 h 7217346"/>
                <a:gd name="connsiteX62-47475" fmla="*/ 1925704 w 2264509"/>
                <a:gd name="connsiteY62-47476" fmla="*/ 1287898 h 7217346"/>
                <a:gd name="connsiteX63-47477" fmla="*/ 1458979 w 2264509"/>
                <a:gd name="connsiteY63-47478" fmla="*/ 1120535 h 7217346"/>
                <a:gd name="connsiteX64-47479" fmla="*/ 1360513 w 2264509"/>
                <a:gd name="connsiteY64-47480" fmla="*/ 1005635 h 7217346"/>
                <a:gd name="connsiteX65-47481" fmla="*/ 1416522 w 2264509"/>
                <a:gd name="connsiteY65-47482" fmla="*/ 807081 h 7217346"/>
                <a:gd name="connsiteX66-47483" fmla="*/ 1484699 w 2264509"/>
                <a:gd name="connsiteY66-47484" fmla="*/ 608469 h 7217346"/>
                <a:gd name="connsiteX67-47485" fmla="*/ 1496208 w 2264509"/>
                <a:gd name="connsiteY67-47486" fmla="*/ 366317 h 7217346"/>
                <a:gd name="connsiteX68-47487" fmla="*/ 1413968 w 2264509"/>
                <a:gd name="connsiteY68-47488" fmla="*/ 146640 h 7217346"/>
                <a:gd name="connsiteX69-47489" fmla="*/ 1100515 w 2264509"/>
                <a:gd name="connsiteY69-47490" fmla="*/ 551 h 7217346"/>
                <a:gd name="connsiteX0-47491" fmla="*/ 1100515 w 2264509"/>
                <a:gd name="connsiteY0-47492" fmla="*/ 551 h 7217346"/>
                <a:gd name="connsiteX1-47493" fmla="*/ 849378 w 2264509"/>
                <a:gd name="connsiteY1-47494" fmla="*/ 118937 h 7217346"/>
                <a:gd name="connsiteX2-47495" fmla="*/ 751515 w 2264509"/>
                <a:gd name="connsiteY2-47496" fmla="*/ 285490 h 7217346"/>
                <a:gd name="connsiteX3-47497" fmla="*/ 756141 w 2264509"/>
                <a:gd name="connsiteY3-47498" fmla="*/ 566071 h 7217346"/>
                <a:gd name="connsiteX4-47499" fmla="*/ 895260 w 2264509"/>
                <a:gd name="connsiteY4-47500" fmla="*/ 882679 h 7217346"/>
                <a:gd name="connsiteX5-47501" fmla="*/ 785588 w 2264509"/>
                <a:gd name="connsiteY5-47502" fmla="*/ 1025825 h 7217346"/>
                <a:gd name="connsiteX6-47503" fmla="*/ 152912 w 2264509"/>
                <a:gd name="connsiteY6-47504" fmla="*/ 1252683 h 7217346"/>
                <a:gd name="connsiteX7-47505" fmla="*/ 8160 w 2264509"/>
                <a:gd name="connsiteY7-47506" fmla="*/ 2283394 h 7217346"/>
                <a:gd name="connsiteX8-47507" fmla="*/ 416233 w 2264509"/>
                <a:gd name="connsiteY8-47508" fmla="*/ 2735641 h 7217346"/>
                <a:gd name="connsiteX9-47509" fmla="*/ 293173 w 2264509"/>
                <a:gd name="connsiteY9-47510" fmla="*/ 3799944 h 7217346"/>
                <a:gd name="connsiteX10-47511" fmla="*/ 428536 w 2264509"/>
                <a:gd name="connsiteY10-47512" fmla="*/ 3969982 h 7217346"/>
                <a:gd name="connsiteX11-47513" fmla="*/ 486017 w 2264509"/>
                <a:gd name="connsiteY11-47514" fmla="*/ 4215017 h 7217346"/>
                <a:gd name="connsiteX12-47515" fmla="*/ 547224 w 2264509"/>
                <a:gd name="connsiteY12-47516" fmla="*/ 4615099 h 7217346"/>
                <a:gd name="connsiteX13-47517" fmla="*/ 555878 w 2264509"/>
                <a:gd name="connsiteY13-47518" fmla="*/ 4779518 h 7217346"/>
                <a:gd name="connsiteX14-47519" fmla="*/ 541964 w 2264509"/>
                <a:gd name="connsiteY14-47520" fmla="*/ 4966441 h 7217346"/>
                <a:gd name="connsiteX15-47521" fmla="*/ 510234 w 2264509"/>
                <a:gd name="connsiteY15-47522" fmla="*/ 5112051 h 7217346"/>
                <a:gd name="connsiteX16-47523" fmla="*/ 434305 w 2264509"/>
                <a:gd name="connsiteY16-47524" fmla="*/ 6139609 h 7217346"/>
                <a:gd name="connsiteX17-47525" fmla="*/ 399690 w 2264509"/>
                <a:gd name="connsiteY17-47526" fmla="*/ 6589898 h 7217346"/>
                <a:gd name="connsiteX18-47527" fmla="*/ 471534 w 2264509"/>
                <a:gd name="connsiteY18-47528" fmla="*/ 6812999 h 7217346"/>
                <a:gd name="connsiteX19-47529" fmla="*/ 409205 w 2264509"/>
                <a:gd name="connsiteY19-47530" fmla="*/ 6995629 h 7217346"/>
                <a:gd name="connsiteX20-47531" fmla="*/ 712039 w 2264509"/>
                <a:gd name="connsiteY20-47532" fmla="*/ 7208607 h 7217346"/>
                <a:gd name="connsiteX21-47533" fmla="*/ 1018766 w 2264509"/>
                <a:gd name="connsiteY21-47534" fmla="*/ 7101007 h 7217346"/>
                <a:gd name="connsiteX22-47535" fmla="*/ 760721 w 2264509"/>
                <a:gd name="connsiteY22-47536" fmla="*/ 6842580 h 7217346"/>
                <a:gd name="connsiteX23-47537" fmla="*/ 804368 w 2264509"/>
                <a:gd name="connsiteY23-47538" fmla="*/ 6565349 h 7217346"/>
                <a:gd name="connsiteX24-47539" fmla="*/ 790216 w 2264509"/>
                <a:gd name="connsiteY24-47540" fmla="*/ 6235730 h 7217346"/>
                <a:gd name="connsiteX25-47541" fmla="*/ 907792 w 2264509"/>
                <a:gd name="connsiteY25-47542" fmla="*/ 5474692 h 7217346"/>
                <a:gd name="connsiteX26-47543" fmla="*/ 957309 w 2264509"/>
                <a:gd name="connsiteY26-47544" fmla="*/ 5365800 h 7217346"/>
                <a:gd name="connsiteX27-47545" fmla="*/ 949796 w 2264509"/>
                <a:gd name="connsiteY27-47546" fmla="*/ 5294498 h 7217346"/>
                <a:gd name="connsiteX28-47547" fmla="*/ 1022842 w 2264509"/>
                <a:gd name="connsiteY28-47548" fmla="*/ 5197505 h 7217346"/>
                <a:gd name="connsiteX29-47549" fmla="*/ 1024856 w 2264509"/>
                <a:gd name="connsiteY29-47550" fmla="*/ 5054630 h 7217346"/>
                <a:gd name="connsiteX30-47551" fmla="*/ 1250022 w 2264509"/>
                <a:gd name="connsiteY30-47552" fmla="*/ 4234537 h 7217346"/>
                <a:gd name="connsiteX31-47553" fmla="*/ 1388027 w 2264509"/>
                <a:gd name="connsiteY31-47554" fmla="*/ 4644157 h 7217346"/>
                <a:gd name="connsiteX32-47555" fmla="*/ 1392304 w 2264509"/>
                <a:gd name="connsiteY32-47556" fmla="*/ 4865602 h 7217346"/>
                <a:gd name="connsiteX33-47557" fmla="*/ 1364785 w 2264509"/>
                <a:gd name="connsiteY33-47558" fmla="*/ 4971714 h 7217346"/>
                <a:gd name="connsiteX34-47559" fmla="*/ 1405585 w 2264509"/>
                <a:gd name="connsiteY34-47560" fmla="*/ 5098769 h 7217346"/>
                <a:gd name="connsiteX35-47561" fmla="*/ 1313490 w 2264509"/>
                <a:gd name="connsiteY35-47562" fmla="*/ 5539804 h 7217346"/>
                <a:gd name="connsiteX36-47563" fmla="*/ 1314512 w 2264509"/>
                <a:gd name="connsiteY36-47564" fmla="*/ 6345824 h 7217346"/>
                <a:gd name="connsiteX37-47565" fmla="*/ 1369266 w 2264509"/>
                <a:gd name="connsiteY37-47566" fmla="*/ 6519700 h 7217346"/>
                <a:gd name="connsiteX38-47567" fmla="*/ 1336897 w 2264509"/>
                <a:gd name="connsiteY38-47568" fmla="*/ 6727274 h 7217346"/>
                <a:gd name="connsiteX39-47569" fmla="*/ 1355075 w 2264509"/>
                <a:gd name="connsiteY39-47570" fmla="*/ 6813600 h 7217346"/>
                <a:gd name="connsiteX40-47571" fmla="*/ 1364871 w 2264509"/>
                <a:gd name="connsiteY40-47572" fmla="*/ 7006384 h 7217346"/>
                <a:gd name="connsiteX41-47573" fmla="*/ 1811645 w 2264509"/>
                <a:gd name="connsiteY41-47574" fmla="*/ 7174679 h 7217346"/>
                <a:gd name="connsiteX42-47575" fmla="*/ 2240298 w 2264509"/>
                <a:gd name="connsiteY42-47576" fmla="*/ 7184685 h 7217346"/>
                <a:gd name="connsiteX43-47577" fmla="*/ 2223142 w 2264509"/>
                <a:gd name="connsiteY43-47578" fmla="*/ 7032346 h 7217346"/>
                <a:gd name="connsiteX44-47579" fmla="*/ 1738539 w 2264509"/>
                <a:gd name="connsiteY44-47580" fmla="*/ 6666009 h 7217346"/>
                <a:gd name="connsiteX45-47581" fmla="*/ 1759422 w 2264509"/>
                <a:gd name="connsiteY45-47582" fmla="*/ 6535632 h 7217346"/>
                <a:gd name="connsiteX46-47583" fmla="*/ 1719909 w 2264509"/>
                <a:gd name="connsiteY46-47584" fmla="*/ 6436627 h 7217346"/>
                <a:gd name="connsiteX47-47585" fmla="*/ 1708642 w 2264509"/>
                <a:gd name="connsiteY47-47586" fmla="*/ 6235730 h 7217346"/>
                <a:gd name="connsiteX48-47587" fmla="*/ 1730306 w 2264509"/>
                <a:gd name="connsiteY48-47588" fmla="*/ 5965274 h 7217346"/>
                <a:gd name="connsiteX49-47589" fmla="*/ 1778923 w 2264509"/>
                <a:gd name="connsiteY49-47590" fmla="*/ 5497769 h 7217346"/>
                <a:gd name="connsiteX50-47591" fmla="*/ 1790341 w 2264509"/>
                <a:gd name="connsiteY50-47592" fmla="*/ 5349364 h 7217346"/>
                <a:gd name="connsiteX51-47593" fmla="*/ 1848903 w 2264509"/>
                <a:gd name="connsiteY51-47594" fmla="*/ 5302881 h 7217346"/>
                <a:gd name="connsiteX52-47595" fmla="*/ 1935499 w 2264509"/>
                <a:gd name="connsiteY52-47596" fmla="*/ 5083205 h 7217346"/>
                <a:gd name="connsiteX53-47597" fmla="*/ 1960649 w 2264509"/>
                <a:gd name="connsiteY53-47598" fmla="*/ 4791056 h 7217346"/>
                <a:gd name="connsiteX54-47599" fmla="*/ 1951665 w 2264509"/>
                <a:gd name="connsiteY54-47600" fmla="*/ 4334336 h 7217346"/>
                <a:gd name="connsiteX55-47601" fmla="*/ 1932344 w 2264509"/>
                <a:gd name="connsiteY55-47602" fmla="*/ 3888133 h 7217346"/>
                <a:gd name="connsiteX56-47603" fmla="*/ 2114094 w 2264509"/>
                <a:gd name="connsiteY56-47604" fmla="*/ 3794489 h 7217346"/>
                <a:gd name="connsiteX57-47605" fmla="*/ 1762492 w 2264509"/>
                <a:gd name="connsiteY57-47606" fmla="*/ 2682768 h 7217346"/>
                <a:gd name="connsiteX58-47607" fmla="*/ 2171636 w 2264509"/>
                <a:gd name="connsiteY58-47608" fmla="*/ 2450629 h 7217346"/>
                <a:gd name="connsiteX59-47609" fmla="*/ 2032492 w 2264509"/>
                <a:gd name="connsiteY59-47610" fmla="*/ 1850474 h 7217346"/>
                <a:gd name="connsiteX60-47611" fmla="*/ 1987751 w 2264509"/>
                <a:gd name="connsiteY60-47612" fmla="*/ 1662589 h 7217346"/>
                <a:gd name="connsiteX61-47613" fmla="*/ 1973329 w 2264509"/>
                <a:gd name="connsiteY61-47614" fmla="*/ 1418094 h 7217346"/>
                <a:gd name="connsiteX62-47615" fmla="*/ 1925704 w 2264509"/>
                <a:gd name="connsiteY62-47616" fmla="*/ 1287898 h 7217346"/>
                <a:gd name="connsiteX63-47617" fmla="*/ 1458979 w 2264509"/>
                <a:gd name="connsiteY63-47618" fmla="*/ 1120535 h 7217346"/>
                <a:gd name="connsiteX64-47619" fmla="*/ 1360513 w 2264509"/>
                <a:gd name="connsiteY64-47620" fmla="*/ 1005635 h 7217346"/>
                <a:gd name="connsiteX65-47621" fmla="*/ 1416522 w 2264509"/>
                <a:gd name="connsiteY65-47622" fmla="*/ 807081 h 7217346"/>
                <a:gd name="connsiteX66-47623" fmla="*/ 1484699 w 2264509"/>
                <a:gd name="connsiteY66-47624" fmla="*/ 608469 h 7217346"/>
                <a:gd name="connsiteX67-47625" fmla="*/ 1496208 w 2264509"/>
                <a:gd name="connsiteY67-47626" fmla="*/ 366317 h 7217346"/>
                <a:gd name="connsiteX68-47627" fmla="*/ 1413968 w 2264509"/>
                <a:gd name="connsiteY68-47628" fmla="*/ 146640 h 7217346"/>
                <a:gd name="connsiteX69-47629" fmla="*/ 1100515 w 2264509"/>
                <a:gd name="connsiteY69-47630" fmla="*/ 551 h 7217346"/>
                <a:gd name="connsiteX0-47631" fmla="*/ 1100515 w 2264509"/>
                <a:gd name="connsiteY0-47632" fmla="*/ 551 h 7217346"/>
                <a:gd name="connsiteX1-47633" fmla="*/ 849378 w 2264509"/>
                <a:gd name="connsiteY1-47634" fmla="*/ 118937 h 7217346"/>
                <a:gd name="connsiteX2-47635" fmla="*/ 751515 w 2264509"/>
                <a:gd name="connsiteY2-47636" fmla="*/ 285490 h 7217346"/>
                <a:gd name="connsiteX3-47637" fmla="*/ 756141 w 2264509"/>
                <a:gd name="connsiteY3-47638" fmla="*/ 566071 h 7217346"/>
                <a:gd name="connsiteX4-47639" fmla="*/ 895260 w 2264509"/>
                <a:gd name="connsiteY4-47640" fmla="*/ 882679 h 7217346"/>
                <a:gd name="connsiteX5-47641" fmla="*/ 785588 w 2264509"/>
                <a:gd name="connsiteY5-47642" fmla="*/ 1025825 h 7217346"/>
                <a:gd name="connsiteX6-47643" fmla="*/ 152912 w 2264509"/>
                <a:gd name="connsiteY6-47644" fmla="*/ 1252683 h 7217346"/>
                <a:gd name="connsiteX7-47645" fmla="*/ 8160 w 2264509"/>
                <a:gd name="connsiteY7-47646" fmla="*/ 2283394 h 7217346"/>
                <a:gd name="connsiteX8-47647" fmla="*/ 416233 w 2264509"/>
                <a:gd name="connsiteY8-47648" fmla="*/ 2735641 h 7217346"/>
                <a:gd name="connsiteX9-47649" fmla="*/ 293173 w 2264509"/>
                <a:gd name="connsiteY9-47650" fmla="*/ 3799944 h 7217346"/>
                <a:gd name="connsiteX10-47651" fmla="*/ 428536 w 2264509"/>
                <a:gd name="connsiteY10-47652" fmla="*/ 3969982 h 7217346"/>
                <a:gd name="connsiteX11-47653" fmla="*/ 486017 w 2264509"/>
                <a:gd name="connsiteY11-47654" fmla="*/ 4215017 h 7217346"/>
                <a:gd name="connsiteX12-47655" fmla="*/ 547224 w 2264509"/>
                <a:gd name="connsiteY12-47656" fmla="*/ 4615099 h 7217346"/>
                <a:gd name="connsiteX13-47657" fmla="*/ 555878 w 2264509"/>
                <a:gd name="connsiteY13-47658" fmla="*/ 4779518 h 7217346"/>
                <a:gd name="connsiteX14-47659" fmla="*/ 541964 w 2264509"/>
                <a:gd name="connsiteY14-47660" fmla="*/ 4966441 h 7217346"/>
                <a:gd name="connsiteX15-47661" fmla="*/ 510234 w 2264509"/>
                <a:gd name="connsiteY15-47662" fmla="*/ 5112051 h 7217346"/>
                <a:gd name="connsiteX16-47663" fmla="*/ 434305 w 2264509"/>
                <a:gd name="connsiteY16-47664" fmla="*/ 6139609 h 7217346"/>
                <a:gd name="connsiteX17-47665" fmla="*/ 399690 w 2264509"/>
                <a:gd name="connsiteY17-47666" fmla="*/ 6589898 h 7217346"/>
                <a:gd name="connsiteX18-47667" fmla="*/ 471534 w 2264509"/>
                <a:gd name="connsiteY18-47668" fmla="*/ 6812999 h 7217346"/>
                <a:gd name="connsiteX19-47669" fmla="*/ 409205 w 2264509"/>
                <a:gd name="connsiteY19-47670" fmla="*/ 6995629 h 7217346"/>
                <a:gd name="connsiteX20-47671" fmla="*/ 712039 w 2264509"/>
                <a:gd name="connsiteY20-47672" fmla="*/ 7208607 h 7217346"/>
                <a:gd name="connsiteX21-47673" fmla="*/ 1018766 w 2264509"/>
                <a:gd name="connsiteY21-47674" fmla="*/ 7101007 h 7217346"/>
                <a:gd name="connsiteX22-47675" fmla="*/ 760721 w 2264509"/>
                <a:gd name="connsiteY22-47676" fmla="*/ 6842580 h 7217346"/>
                <a:gd name="connsiteX23-47677" fmla="*/ 804368 w 2264509"/>
                <a:gd name="connsiteY23-47678" fmla="*/ 6565349 h 7217346"/>
                <a:gd name="connsiteX24-47679" fmla="*/ 790216 w 2264509"/>
                <a:gd name="connsiteY24-47680" fmla="*/ 6235730 h 7217346"/>
                <a:gd name="connsiteX25-47681" fmla="*/ 907792 w 2264509"/>
                <a:gd name="connsiteY25-47682" fmla="*/ 5474692 h 7217346"/>
                <a:gd name="connsiteX26-47683" fmla="*/ 957309 w 2264509"/>
                <a:gd name="connsiteY26-47684" fmla="*/ 5365800 h 7217346"/>
                <a:gd name="connsiteX27-47685" fmla="*/ 949796 w 2264509"/>
                <a:gd name="connsiteY27-47686" fmla="*/ 5294498 h 7217346"/>
                <a:gd name="connsiteX28-47687" fmla="*/ 1022842 w 2264509"/>
                <a:gd name="connsiteY28-47688" fmla="*/ 5197505 h 7217346"/>
                <a:gd name="connsiteX29-47689" fmla="*/ 1024856 w 2264509"/>
                <a:gd name="connsiteY29-47690" fmla="*/ 5054630 h 7217346"/>
                <a:gd name="connsiteX30-47691" fmla="*/ 1250022 w 2264509"/>
                <a:gd name="connsiteY30-47692" fmla="*/ 4234537 h 7217346"/>
                <a:gd name="connsiteX31-47693" fmla="*/ 1388027 w 2264509"/>
                <a:gd name="connsiteY31-47694" fmla="*/ 4644157 h 7217346"/>
                <a:gd name="connsiteX32-47695" fmla="*/ 1392304 w 2264509"/>
                <a:gd name="connsiteY32-47696" fmla="*/ 4865602 h 7217346"/>
                <a:gd name="connsiteX33-47697" fmla="*/ 1364785 w 2264509"/>
                <a:gd name="connsiteY33-47698" fmla="*/ 4971714 h 7217346"/>
                <a:gd name="connsiteX34-47699" fmla="*/ 1405585 w 2264509"/>
                <a:gd name="connsiteY34-47700" fmla="*/ 5098769 h 7217346"/>
                <a:gd name="connsiteX35-47701" fmla="*/ 1313490 w 2264509"/>
                <a:gd name="connsiteY35-47702" fmla="*/ 5539804 h 7217346"/>
                <a:gd name="connsiteX36-47703" fmla="*/ 1314512 w 2264509"/>
                <a:gd name="connsiteY36-47704" fmla="*/ 6345824 h 7217346"/>
                <a:gd name="connsiteX37-47705" fmla="*/ 1369266 w 2264509"/>
                <a:gd name="connsiteY37-47706" fmla="*/ 6519700 h 7217346"/>
                <a:gd name="connsiteX38-47707" fmla="*/ 1336897 w 2264509"/>
                <a:gd name="connsiteY38-47708" fmla="*/ 6727274 h 7217346"/>
                <a:gd name="connsiteX39-47709" fmla="*/ 1355075 w 2264509"/>
                <a:gd name="connsiteY39-47710" fmla="*/ 6813600 h 7217346"/>
                <a:gd name="connsiteX40-47711" fmla="*/ 1364871 w 2264509"/>
                <a:gd name="connsiteY40-47712" fmla="*/ 7006384 h 7217346"/>
                <a:gd name="connsiteX41-47713" fmla="*/ 1811645 w 2264509"/>
                <a:gd name="connsiteY41-47714" fmla="*/ 7174679 h 7217346"/>
                <a:gd name="connsiteX42-47715" fmla="*/ 2240298 w 2264509"/>
                <a:gd name="connsiteY42-47716" fmla="*/ 7184685 h 7217346"/>
                <a:gd name="connsiteX43-47717" fmla="*/ 2223142 w 2264509"/>
                <a:gd name="connsiteY43-47718" fmla="*/ 7032346 h 7217346"/>
                <a:gd name="connsiteX44-47719" fmla="*/ 1738539 w 2264509"/>
                <a:gd name="connsiteY44-47720" fmla="*/ 6666009 h 7217346"/>
                <a:gd name="connsiteX45-47721" fmla="*/ 1759422 w 2264509"/>
                <a:gd name="connsiteY45-47722" fmla="*/ 6535632 h 7217346"/>
                <a:gd name="connsiteX46-47723" fmla="*/ 1719909 w 2264509"/>
                <a:gd name="connsiteY46-47724" fmla="*/ 6436627 h 7217346"/>
                <a:gd name="connsiteX47-47725" fmla="*/ 1708642 w 2264509"/>
                <a:gd name="connsiteY47-47726" fmla="*/ 6235730 h 7217346"/>
                <a:gd name="connsiteX48-47727" fmla="*/ 1730306 w 2264509"/>
                <a:gd name="connsiteY48-47728" fmla="*/ 5965274 h 7217346"/>
                <a:gd name="connsiteX49-47729" fmla="*/ 1778923 w 2264509"/>
                <a:gd name="connsiteY49-47730" fmla="*/ 5497769 h 7217346"/>
                <a:gd name="connsiteX50-47731" fmla="*/ 1790341 w 2264509"/>
                <a:gd name="connsiteY50-47732" fmla="*/ 5349364 h 7217346"/>
                <a:gd name="connsiteX51-47733" fmla="*/ 1848903 w 2264509"/>
                <a:gd name="connsiteY51-47734" fmla="*/ 5302881 h 7217346"/>
                <a:gd name="connsiteX52-47735" fmla="*/ 1935499 w 2264509"/>
                <a:gd name="connsiteY52-47736" fmla="*/ 5083205 h 7217346"/>
                <a:gd name="connsiteX53-47737" fmla="*/ 1960649 w 2264509"/>
                <a:gd name="connsiteY53-47738" fmla="*/ 4791056 h 7217346"/>
                <a:gd name="connsiteX54-47739" fmla="*/ 1951665 w 2264509"/>
                <a:gd name="connsiteY54-47740" fmla="*/ 4334336 h 7217346"/>
                <a:gd name="connsiteX55-47741" fmla="*/ 1932344 w 2264509"/>
                <a:gd name="connsiteY55-47742" fmla="*/ 3888133 h 7217346"/>
                <a:gd name="connsiteX56-47743" fmla="*/ 2114094 w 2264509"/>
                <a:gd name="connsiteY56-47744" fmla="*/ 3794489 h 7217346"/>
                <a:gd name="connsiteX57-47745" fmla="*/ 1762492 w 2264509"/>
                <a:gd name="connsiteY57-47746" fmla="*/ 2682768 h 7217346"/>
                <a:gd name="connsiteX58-47747" fmla="*/ 2171636 w 2264509"/>
                <a:gd name="connsiteY58-47748" fmla="*/ 2450629 h 7217346"/>
                <a:gd name="connsiteX59-47749" fmla="*/ 2032492 w 2264509"/>
                <a:gd name="connsiteY59-47750" fmla="*/ 1850474 h 7217346"/>
                <a:gd name="connsiteX60-47751" fmla="*/ 1987751 w 2264509"/>
                <a:gd name="connsiteY60-47752" fmla="*/ 1662589 h 7217346"/>
                <a:gd name="connsiteX61-47753" fmla="*/ 1973329 w 2264509"/>
                <a:gd name="connsiteY61-47754" fmla="*/ 1418094 h 7217346"/>
                <a:gd name="connsiteX62-47755" fmla="*/ 1925704 w 2264509"/>
                <a:gd name="connsiteY62-47756" fmla="*/ 1287898 h 7217346"/>
                <a:gd name="connsiteX63-47757" fmla="*/ 1458979 w 2264509"/>
                <a:gd name="connsiteY63-47758" fmla="*/ 1120535 h 7217346"/>
                <a:gd name="connsiteX64-47759" fmla="*/ 1360513 w 2264509"/>
                <a:gd name="connsiteY64-47760" fmla="*/ 1005635 h 7217346"/>
                <a:gd name="connsiteX65-47761" fmla="*/ 1416522 w 2264509"/>
                <a:gd name="connsiteY65-47762" fmla="*/ 807081 h 7217346"/>
                <a:gd name="connsiteX66-47763" fmla="*/ 1484699 w 2264509"/>
                <a:gd name="connsiteY66-47764" fmla="*/ 608469 h 7217346"/>
                <a:gd name="connsiteX67-47765" fmla="*/ 1496208 w 2264509"/>
                <a:gd name="connsiteY67-47766" fmla="*/ 366317 h 7217346"/>
                <a:gd name="connsiteX68-47767" fmla="*/ 1413968 w 2264509"/>
                <a:gd name="connsiteY68-47768" fmla="*/ 146640 h 7217346"/>
                <a:gd name="connsiteX69-47769" fmla="*/ 1100515 w 2264509"/>
                <a:gd name="connsiteY69-47770" fmla="*/ 551 h 7217346"/>
                <a:gd name="connsiteX0-47771" fmla="*/ 1100515 w 2264509"/>
                <a:gd name="connsiteY0-47772" fmla="*/ 551 h 7217346"/>
                <a:gd name="connsiteX1-47773" fmla="*/ 849378 w 2264509"/>
                <a:gd name="connsiteY1-47774" fmla="*/ 118937 h 7217346"/>
                <a:gd name="connsiteX2-47775" fmla="*/ 751515 w 2264509"/>
                <a:gd name="connsiteY2-47776" fmla="*/ 285490 h 7217346"/>
                <a:gd name="connsiteX3-47777" fmla="*/ 756141 w 2264509"/>
                <a:gd name="connsiteY3-47778" fmla="*/ 566071 h 7217346"/>
                <a:gd name="connsiteX4-47779" fmla="*/ 895260 w 2264509"/>
                <a:gd name="connsiteY4-47780" fmla="*/ 882679 h 7217346"/>
                <a:gd name="connsiteX5-47781" fmla="*/ 785588 w 2264509"/>
                <a:gd name="connsiteY5-47782" fmla="*/ 1025825 h 7217346"/>
                <a:gd name="connsiteX6-47783" fmla="*/ 152912 w 2264509"/>
                <a:gd name="connsiteY6-47784" fmla="*/ 1252683 h 7217346"/>
                <a:gd name="connsiteX7-47785" fmla="*/ 8160 w 2264509"/>
                <a:gd name="connsiteY7-47786" fmla="*/ 2283394 h 7217346"/>
                <a:gd name="connsiteX8-47787" fmla="*/ 416233 w 2264509"/>
                <a:gd name="connsiteY8-47788" fmla="*/ 2735641 h 7217346"/>
                <a:gd name="connsiteX9-47789" fmla="*/ 293173 w 2264509"/>
                <a:gd name="connsiteY9-47790" fmla="*/ 3799944 h 7217346"/>
                <a:gd name="connsiteX10-47791" fmla="*/ 428536 w 2264509"/>
                <a:gd name="connsiteY10-47792" fmla="*/ 3969982 h 7217346"/>
                <a:gd name="connsiteX11-47793" fmla="*/ 486017 w 2264509"/>
                <a:gd name="connsiteY11-47794" fmla="*/ 4215017 h 7217346"/>
                <a:gd name="connsiteX12-47795" fmla="*/ 547224 w 2264509"/>
                <a:gd name="connsiteY12-47796" fmla="*/ 4615099 h 7217346"/>
                <a:gd name="connsiteX13-47797" fmla="*/ 555878 w 2264509"/>
                <a:gd name="connsiteY13-47798" fmla="*/ 4779518 h 7217346"/>
                <a:gd name="connsiteX14-47799" fmla="*/ 541964 w 2264509"/>
                <a:gd name="connsiteY14-47800" fmla="*/ 4966441 h 7217346"/>
                <a:gd name="connsiteX15-47801" fmla="*/ 510234 w 2264509"/>
                <a:gd name="connsiteY15-47802" fmla="*/ 5112051 h 7217346"/>
                <a:gd name="connsiteX16-47803" fmla="*/ 434305 w 2264509"/>
                <a:gd name="connsiteY16-47804" fmla="*/ 6139609 h 7217346"/>
                <a:gd name="connsiteX17-47805" fmla="*/ 399690 w 2264509"/>
                <a:gd name="connsiteY17-47806" fmla="*/ 6589898 h 7217346"/>
                <a:gd name="connsiteX18-47807" fmla="*/ 471534 w 2264509"/>
                <a:gd name="connsiteY18-47808" fmla="*/ 6812999 h 7217346"/>
                <a:gd name="connsiteX19-47809" fmla="*/ 409205 w 2264509"/>
                <a:gd name="connsiteY19-47810" fmla="*/ 6995629 h 7217346"/>
                <a:gd name="connsiteX20-47811" fmla="*/ 712039 w 2264509"/>
                <a:gd name="connsiteY20-47812" fmla="*/ 7208607 h 7217346"/>
                <a:gd name="connsiteX21-47813" fmla="*/ 1018766 w 2264509"/>
                <a:gd name="connsiteY21-47814" fmla="*/ 7101007 h 7217346"/>
                <a:gd name="connsiteX22-47815" fmla="*/ 760721 w 2264509"/>
                <a:gd name="connsiteY22-47816" fmla="*/ 6842580 h 7217346"/>
                <a:gd name="connsiteX23-47817" fmla="*/ 804368 w 2264509"/>
                <a:gd name="connsiteY23-47818" fmla="*/ 6565349 h 7217346"/>
                <a:gd name="connsiteX24-47819" fmla="*/ 790216 w 2264509"/>
                <a:gd name="connsiteY24-47820" fmla="*/ 6235730 h 7217346"/>
                <a:gd name="connsiteX25-47821" fmla="*/ 907792 w 2264509"/>
                <a:gd name="connsiteY25-47822" fmla="*/ 5474692 h 7217346"/>
                <a:gd name="connsiteX26-47823" fmla="*/ 957309 w 2264509"/>
                <a:gd name="connsiteY26-47824" fmla="*/ 5365800 h 7217346"/>
                <a:gd name="connsiteX27-47825" fmla="*/ 949796 w 2264509"/>
                <a:gd name="connsiteY27-47826" fmla="*/ 5294498 h 7217346"/>
                <a:gd name="connsiteX28-47827" fmla="*/ 1022842 w 2264509"/>
                <a:gd name="connsiteY28-47828" fmla="*/ 5197505 h 7217346"/>
                <a:gd name="connsiteX29-47829" fmla="*/ 1024856 w 2264509"/>
                <a:gd name="connsiteY29-47830" fmla="*/ 5054630 h 7217346"/>
                <a:gd name="connsiteX30-47831" fmla="*/ 1250022 w 2264509"/>
                <a:gd name="connsiteY30-47832" fmla="*/ 4234537 h 7217346"/>
                <a:gd name="connsiteX31-47833" fmla="*/ 1388027 w 2264509"/>
                <a:gd name="connsiteY31-47834" fmla="*/ 4644157 h 7217346"/>
                <a:gd name="connsiteX32-47835" fmla="*/ 1392304 w 2264509"/>
                <a:gd name="connsiteY32-47836" fmla="*/ 4865602 h 7217346"/>
                <a:gd name="connsiteX33-47837" fmla="*/ 1364785 w 2264509"/>
                <a:gd name="connsiteY33-47838" fmla="*/ 4971714 h 7217346"/>
                <a:gd name="connsiteX34-47839" fmla="*/ 1405585 w 2264509"/>
                <a:gd name="connsiteY34-47840" fmla="*/ 5098769 h 7217346"/>
                <a:gd name="connsiteX35-47841" fmla="*/ 1313490 w 2264509"/>
                <a:gd name="connsiteY35-47842" fmla="*/ 5539804 h 7217346"/>
                <a:gd name="connsiteX36-47843" fmla="*/ 1314512 w 2264509"/>
                <a:gd name="connsiteY36-47844" fmla="*/ 6345824 h 7217346"/>
                <a:gd name="connsiteX37-47845" fmla="*/ 1369266 w 2264509"/>
                <a:gd name="connsiteY37-47846" fmla="*/ 6519700 h 7217346"/>
                <a:gd name="connsiteX38-47847" fmla="*/ 1336897 w 2264509"/>
                <a:gd name="connsiteY38-47848" fmla="*/ 6727274 h 7217346"/>
                <a:gd name="connsiteX39-47849" fmla="*/ 1355075 w 2264509"/>
                <a:gd name="connsiteY39-47850" fmla="*/ 6813600 h 7217346"/>
                <a:gd name="connsiteX40-47851" fmla="*/ 1364871 w 2264509"/>
                <a:gd name="connsiteY40-47852" fmla="*/ 7006384 h 7217346"/>
                <a:gd name="connsiteX41-47853" fmla="*/ 1811645 w 2264509"/>
                <a:gd name="connsiteY41-47854" fmla="*/ 7174679 h 7217346"/>
                <a:gd name="connsiteX42-47855" fmla="*/ 2240298 w 2264509"/>
                <a:gd name="connsiteY42-47856" fmla="*/ 7184685 h 7217346"/>
                <a:gd name="connsiteX43-47857" fmla="*/ 2223142 w 2264509"/>
                <a:gd name="connsiteY43-47858" fmla="*/ 7032346 h 7217346"/>
                <a:gd name="connsiteX44-47859" fmla="*/ 1738539 w 2264509"/>
                <a:gd name="connsiteY44-47860" fmla="*/ 6666009 h 7217346"/>
                <a:gd name="connsiteX45-47861" fmla="*/ 1759422 w 2264509"/>
                <a:gd name="connsiteY45-47862" fmla="*/ 6535632 h 7217346"/>
                <a:gd name="connsiteX46-47863" fmla="*/ 1719909 w 2264509"/>
                <a:gd name="connsiteY46-47864" fmla="*/ 6436627 h 7217346"/>
                <a:gd name="connsiteX47-47865" fmla="*/ 1708642 w 2264509"/>
                <a:gd name="connsiteY47-47866" fmla="*/ 6235730 h 7217346"/>
                <a:gd name="connsiteX48-47867" fmla="*/ 1730306 w 2264509"/>
                <a:gd name="connsiteY48-47868" fmla="*/ 5965274 h 7217346"/>
                <a:gd name="connsiteX49-47869" fmla="*/ 1778923 w 2264509"/>
                <a:gd name="connsiteY49-47870" fmla="*/ 5497769 h 7217346"/>
                <a:gd name="connsiteX50-47871" fmla="*/ 1790341 w 2264509"/>
                <a:gd name="connsiteY50-47872" fmla="*/ 5349364 h 7217346"/>
                <a:gd name="connsiteX51-47873" fmla="*/ 1848903 w 2264509"/>
                <a:gd name="connsiteY51-47874" fmla="*/ 5302881 h 7217346"/>
                <a:gd name="connsiteX52-47875" fmla="*/ 1935499 w 2264509"/>
                <a:gd name="connsiteY52-47876" fmla="*/ 5083205 h 7217346"/>
                <a:gd name="connsiteX53-47877" fmla="*/ 1960649 w 2264509"/>
                <a:gd name="connsiteY53-47878" fmla="*/ 4791056 h 7217346"/>
                <a:gd name="connsiteX54-47879" fmla="*/ 1951665 w 2264509"/>
                <a:gd name="connsiteY54-47880" fmla="*/ 4334336 h 7217346"/>
                <a:gd name="connsiteX55-47881" fmla="*/ 1932344 w 2264509"/>
                <a:gd name="connsiteY55-47882" fmla="*/ 3888133 h 7217346"/>
                <a:gd name="connsiteX56-47883" fmla="*/ 2114094 w 2264509"/>
                <a:gd name="connsiteY56-47884" fmla="*/ 3794489 h 7217346"/>
                <a:gd name="connsiteX57-47885" fmla="*/ 1762492 w 2264509"/>
                <a:gd name="connsiteY57-47886" fmla="*/ 2682768 h 7217346"/>
                <a:gd name="connsiteX58-47887" fmla="*/ 2171636 w 2264509"/>
                <a:gd name="connsiteY58-47888" fmla="*/ 2450629 h 7217346"/>
                <a:gd name="connsiteX59-47889" fmla="*/ 2032492 w 2264509"/>
                <a:gd name="connsiteY59-47890" fmla="*/ 1850474 h 7217346"/>
                <a:gd name="connsiteX60-47891" fmla="*/ 1987751 w 2264509"/>
                <a:gd name="connsiteY60-47892" fmla="*/ 1662589 h 7217346"/>
                <a:gd name="connsiteX61-47893" fmla="*/ 1973329 w 2264509"/>
                <a:gd name="connsiteY61-47894" fmla="*/ 1418094 h 7217346"/>
                <a:gd name="connsiteX62-47895" fmla="*/ 1925704 w 2264509"/>
                <a:gd name="connsiteY62-47896" fmla="*/ 1287898 h 7217346"/>
                <a:gd name="connsiteX63-47897" fmla="*/ 1458979 w 2264509"/>
                <a:gd name="connsiteY63-47898" fmla="*/ 1120535 h 7217346"/>
                <a:gd name="connsiteX64-47899" fmla="*/ 1360513 w 2264509"/>
                <a:gd name="connsiteY64-47900" fmla="*/ 1005635 h 7217346"/>
                <a:gd name="connsiteX65-47901" fmla="*/ 1416522 w 2264509"/>
                <a:gd name="connsiteY65-47902" fmla="*/ 807081 h 7217346"/>
                <a:gd name="connsiteX66-47903" fmla="*/ 1484699 w 2264509"/>
                <a:gd name="connsiteY66-47904" fmla="*/ 608469 h 7217346"/>
                <a:gd name="connsiteX67-47905" fmla="*/ 1496208 w 2264509"/>
                <a:gd name="connsiteY67-47906" fmla="*/ 366317 h 7217346"/>
                <a:gd name="connsiteX68-47907" fmla="*/ 1413968 w 2264509"/>
                <a:gd name="connsiteY68-47908" fmla="*/ 146640 h 7217346"/>
                <a:gd name="connsiteX69-47909" fmla="*/ 1100515 w 2264509"/>
                <a:gd name="connsiteY69-47910" fmla="*/ 551 h 7217346"/>
                <a:gd name="connsiteX0-47911" fmla="*/ 1100515 w 2264509"/>
                <a:gd name="connsiteY0-47912" fmla="*/ 551 h 7217346"/>
                <a:gd name="connsiteX1-47913" fmla="*/ 849378 w 2264509"/>
                <a:gd name="connsiteY1-47914" fmla="*/ 118937 h 7217346"/>
                <a:gd name="connsiteX2-47915" fmla="*/ 751515 w 2264509"/>
                <a:gd name="connsiteY2-47916" fmla="*/ 285490 h 7217346"/>
                <a:gd name="connsiteX3-47917" fmla="*/ 756141 w 2264509"/>
                <a:gd name="connsiteY3-47918" fmla="*/ 566071 h 7217346"/>
                <a:gd name="connsiteX4-47919" fmla="*/ 895260 w 2264509"/>
                <a:gd name="connsiteY4-47920" fmla="*/ 882679 h 7217346"/>
                <a:gd name="connsiteX5-47921" fmla="*/ 785588 w 2264509"/>
                <a:gd name="connsiteY5-47922" fmla="*/ 1025825 h 7217346"/>
                <a:gd name="connsiteX6-47923" fmla="*/ 152912 w 2264509"/>
                <a:gd name="connsiteY6-47924" fmla="*/ 1252683 h 7217346"/>
                <a:gd name="connsiteX7-47925" fmla="*/ 8160 w 2264509"/>
                <a:gd name="connsiteY7-47926" fmla="*/ 2283394 h 7217346"/>
                <a:gd name="connsiteX8-47927" fmla="*/ 416233 w 2264509"/>
                <a:gd name="connsiteY8-47928" fmla="*/ 2735641 h 7217346"/>
                <a:gd name="connsiteX9-47929" fmla="*/ 293173 w 2264509"/>
                <a:gd name="connsiteY9-47930" fmla="*/ 3799944 h 7217346"/>
                <a:gd name="connsiteX10-47931" fmla="*/ 428536 w 2264509"/>
                <a:gd name="connsiteY10-47932" fmla="*/ 3969982 h 7217346"/>
                <a:gd name="connsiteX11-47933" fmla="*/ 486017 w 2264509"/>
                <a:gd name="connsiteY11-47934" fmla="*/ 4215017 h 7217346"/>
                <a:gd name="connsiteX12-47935" fmla="*/ 547224 w 2264509"/>
                <a:gd name="connsiteY12-47936" fmla="*/ 4615099 h 7217346"/>
                <a:gd name="connsiteX13-47937" fmla="*/ 555878 w 2264509"/>
                <a:gd name="connsiteY13-47938" fmla="*/ 4779518 h 7217346"/>
                <a:gd name="connsiteX14-47939" fmla="*/ 541964 w 2264509"/>
                <a:gd name="connsiteY14-47940" fmla="*/ 4966441 h 7217346"/>
                <a:gd name="connsiteX15-47941" fmla="*/ 510234 w 2264509"/>
                <a:gd name="connsiteY15-47942" fmla="*/ 5112051 h 7217346"/>
                <a:gd name="connsiteX16-47943" fmla="*/ 434305 w 2264509"/>
                <a:gd name="connsiteY16-47944" fmla="*/ 6139609 h 7217346"/>
                <a:gd name="connsiteX17-47945" fmla="*/ 399690 w 2264509"/>
                <a:gd name="connsiteY17-47946" fmla="*/ 6589898 h 7217346"/>
                <a:gd name="connsiteX18-47947" fmla="*/ 471534 w 2264509"/>
                <a:gd name="connsiteY18-47948" fmla="*/ 6812999 h 7217346"/>
                <a:gd name="connsiteX19-47949" fmla="*/ 409205 w 2264509"/>
                <a:gd name="connsiteY19-47950" fmla="*/ 6995629 h 7217346"/>
                <a:gd name="connsiteX20-47951" fmla="*/ 712039 w 2264509"/>
                <a:gd name="connsiteY20-47952" fmla="*/ 7208607 h 7217346"/>
                <a:gd name="connsiteX21-47953" fmla="*/ 1018766 w 2264509"/>
                <a:gd name="connsiteY21-47954" fmla="*/ 7101007 h 7217346"/>
                <a:gd name="connsiteX22-47955" fmla="*/ 760721 w 2264509"/>
                <a:gd name="connsiteY22-47956" fmla="*/ 6842580 h 7217346"/>
                <a:gd name="connsiteX23-47957" fmla="*/ 804368 w 2264509"/>
                <a:gd name="connsiteY23-47958" fmla="*/ 6565349 h 7217346"/>
                <a:gd name="connsiteX24-47959" fmla="*/ 790216 w 2264509"/>
                <a:gd name="connsiteY24-47960" fmla="*/ 6235730 h 7217346"/>
                <a:gd name="connsiteX25-47961" fmla="*/ 907792 w 2264509"/>
                <a:gd name="connsiteY25-47962" fmla="*/ 5474692 h 7217346"/>
                <a:gd name="connsiteX26-47963" fmla="*/ 957309 w 2264509"/>
                <a:gd name="connsiteY26-47964" fmla="*/ 5365800 h 7217346"/>
                <a:gd name="connsiteX27-47965" fmla="*/ 949796 w 2264509"/>
                <a:gd name="connsiteY27-47966" fmla="*/ 5294498 h 7217346"/>
                <a:gd name="connsiteX28-47967" fmla="*/ 1022842 w 2264509"/>
                <a:gd name="connsiteY28-47968" fmla="*/ 5197505 h 7217346"/>
                <a:gd name="connsiteX29-47969" fmla="*/ 1024856 w 2264509"/>
                <a:gd name="connsiteY29-47970" fmla="*/ 5054630 h 7217346"/>
                <a:gd name="connsiteX30-47971" fmla="*/ 1250022 w 2264509"/>
                <a:gd name="connsiteY30-47972" fmla="*/ 4234537 h 7217346"/>
                <a:gd name="connsiteX31-47973" fmla="*/ 1388027 w 2264509"/>
                <a:gd name="connsiteY31-47974" fmla="*/ 4644157 h 7217346"/>
                <a:gd name="connsiteX32-47975" fmla="*/ 1392304 w 2264509"/>
                <a:gd name="connsiteY32-47976" fmla="*/ 4865602 h 7217346"/>
                <a:gd name="connsiteX33-47977" fmla="*/ 1364785 w 2264509"/>
                <a:gd name="connsiteY33-47978" fmla="*/ 4971714 h 7217346"/>
                <a:gd name="connsiteX34-47979" fmla="*/ 1405585 w 2264509"/>
                <a:gd name="connsiteY34-47980" fmla="*/ 5098769 h 7217346"/>
                <a:gd name="connsiteX35-47981" fmla="*/ 1313490 w 2264509"/>
                <a:gd name="connsiteY35-47982" fmla="*/ 5539804 h 7217346"/>
                <a:gd name="connsiteX36-47983" fmla="*/ 1314512 w 2264509"/>
                <a:gd name="connsiteY36-47984" fmla="*/ 6345824 h 7217346"/>
                <a:gd name="connsiteX37-47985" fmla="*/ 1369266 w 2264509"/>
                <a:gd name="connsiteY37-47986" fmla="*/ 6519700 h 7217346"/>
                <a:gd name="connsiteX38-47987" fmla="*/ 1336897 w 2264509"/>
                <a:gd name="connsiteY38-47988" fmla="*/ 6727274 h 7217346"/>
                <a:gd name="connsiteX39-47989" fmla="*/ 1355075 w 2264509"/>
                <a:gd name="connsiteY39-47990" fmla="*/ 6813600 h 7217346"/>
                <a:gd name="connsiteX40-47991" fmla="*/ 1364871 w 2264509"/>
                <a:gd name="connsiteY40-47992" fmla="*/ 7006384 h 7217346"/>
                <a:gd name="connsiteX41-47993" fmla="*/ 1811645 w 2264509"/>
                <a:gd name="connsiteY41-47994" fmla="*/ 7174679 h 7217346"/>
                <a:gd name="connsiteX42-47995" fmla="*/ 2240298 w 2264509"/>
                <a:gd name="connsiteY42-47996" fmla="*/ 7184685 h 7217346"/>
                <a:gd name="connsiteX43-47997" fmla="*/ 2223142 w 2264509"/>
                <a:gd name="connsiteY43-47998" fmla="*/ 7032346 h 7217346"/>
                <a:gd name="connsiteX44-47999" fmla="*/ 1738539 w 2264509"/>
                <a:gd name="connsiteY44-48000" fmla="*/ 6666009 h 7217346"/>
                <a:gd name="connsiteX45-48001" fmla="*/ 1759422 w 2264509"/>
                <a:gd name="connsiteY45-48002" fmla="*/ 6535632 h 7217346"/>
                <a:gd name="connsiteX46-48003" fmla="*/ 1719909 w 2264509"/>
                <a:gd name="connsiteY46-48004" fmla="*/ 6436627 h 7217346"/>
                <a:gd name="connsiteX47-48005" fmla="*/ 1708642 w 2264509"/>
                <a:gd name="connsiteY47-48006" fmla="*/ 6235730 h 7217346"/>
                <a:gd name="connsiteX48-48007" fmla="*/ 1730306 w 2264509"/>
                <a:gd name="connsiteY48-48008" fmla="*/ 5965274 h 7217346"/>
                <a:gd name="connsiteX49-48009" fmla="*/ 1778923 w 2264509"/>
                <a:gd name="connsiteY49-48010" fmla="*/ 5497769 h 7217346"/>
                <a:gd name="connsiteX50-48011" fmla="*/ 1790341 w 2264509"/>
                <a:gd name="connsiteY50-48012" fmla="*/ 5349364 h 7217346"/>
                <a:gd name="connsiteX51-48013" fmla="*/ 1848903 w 2264509"/>
                <a:gd name="connsiteY51-48014" fmla="*/ 5302881 h 7217346"/>
                <a:gd name="connsiteX52-48015" fmla="*/ 1935499 w 2264509"/>
                <a:gd name="connsiteY52-48016" fmla="*/ 5083205 h 7217346"/>
                <a:gd name="connsiteX53-48017" fmla="*/ 1960649 w 2264509"/>
                <a:gd name="connsiteY53-48018" fmla="*/ 4791056 h 7217346"/>
                <a:gd name="connsiteX54-48019" fmla="*/ 1951665 w 2264509"/>
                <a:gd name="connsiteY54-48020" fmla="*/ 4334336 h 7217346"/>
                <a:gd name="connsiteX55-48021" fmla="*/ 1932344 w 2264509"/>
                <a:gd name="connsiteY55-48022" fmla="*/ 3888133 h 7217346"/>
                <a:gd name="connsiteX56-48023" fmla="*/ 2114094 w 2264509"/>
                <a:gd name="connsiteY56-48024" fmla="*/ 3794489 h 7217346"/>
                <a:gd name="connsiteX57-48025" fmla="*/ 1762492 w 2264509"/>
                <a:gd name="connsiteY57-48026" fmla="*/ 2682768 h 7217346"/>
                <a:gd name="connsiteX58-48027" fmla="*/ 2171636 w 2264509"/>
                <a:gd name="connsiteY58-48028" fmla="*/ 2450629 h 7217346"/>
                <a:gd name="connsiteX59-48029" fmla="*/ 2032492 w 2264509"/>
                <a:gd name="connsiteY59-48030" fmla="*/ 1850474 h 7217346"/>
                <a:gd name="connsiteX60-48031" fmla="*/ 1987751 w 2264509"/>
                <a:gd name="connsiteY60-48032" fmla="*/ 1662589 h 7217346"/>
                <a:gd name="connsiteX61-48033" fmla="*/ 1973329 w 2264509"/>
                <a:gd name="connsiteY61-48034" fmla="*/ 1418094 h 7217346"/>
                <a:gd name="connsiteX62-48035" fmla="*/ 1925704 w 2264509"/>
                <a:gd name="connsiteY62-48036" fmla="*/ 1287898 h 7217346"/>
                <a:gd name="connsiteX63-48037" fmla="*/ 1458979 w 2264509"/>
                <a:gd name="connsiteY63-48038" fmla="*/ 1120535 h 7217346"/>
                <a:gd name="connsiteX64-48039" fmla="*/ 1360513 w 2264509"/>
                <a:gd name="connsiteY64-48040" fmla="*/ 1005635 h 7217346"/>
                <a:gd name="connsiteX65-48041" fmla="*/ 1416522 w 2264509"/>
                <a:gd name="connsiteY65-48042" fmla="*/ 807081 h 7217346"/>
                <a:gd name="connsiteX66-48043" fmla="*/ 1484699 w 2264509"/>
                <a:gd name="connsiteY66-48044" fmla="*/ 608469 h 7217346"/>
                <a:gd name="connsiteX67-48045" fmla="*/ 1496208 w 2264509"/>
                <a:gd name="connsiteY67-48046" fmla="*/ 366317 h 7217346"/>
                <a:gd name="connsiteX68-48047" fmla="*/ 1413968 w 2264509"/>
                <a:gd name="connsiteY68-48048" fmla="*/ 146640 h 7217346"/>
                <a:gd name="connsiteX69-48049" fmla="*/ 1100515 w 2264509"/>
                <a:gd name="connsiteY69-48050" fmla="*/ 551 h 7217346"/>
                <a:gd name="connsiteX0-48051" fmla="*/ 1100515 w 2264509"/>
                <a:gd name="connsiteY0-48052" fmla="*/ 551 h 7217346"/>
                <a:gd name="connsiteX1-48053" fmla="*/ 849378 w 2264509"/>
                <a:gd name="connsiteY1-48054" fmla="*/ 118937 h 7217346"/>
                <a:gd name="connsiteX2-48055" fmla="*/ 751515 w 2264509"/>
                <a:gd name="connsiteY2-48056" fmla="*/ 285490 h 7217346"/>
                <a:gd name="connsiteX3-48057" fmla="*/ 756141 w 2264509"/>
                <a:gd name="connsiteY3-48058" fmla="*/ 566071 h 7217346"/>
                <a:gd name="connsiteX4-48059" fmla="*/ 895260 w 2264509"/>
                <a:gd name="connsiteY4-48060" fmla="*/ 882679 h 7217346"/>
                <a:gd name="connsiteX5-48061" fmla="*/ 785588 w 2264509"/>
                <a:gd name="connsiteY5-48062" fmla="*/ 1025825 h 7217346"/>
                <a:gd name="connsiteX6-48063" fmla="*/ 152912 w 2264509"/>
                <a:gd name="connsiteY6-48064" fmla="*/ 1252683 h 7217346"/>
                <a:gd name="connsiteX7-48065" fmla="*/ 8160 w 2264509"/>
                <a:gd name="connsiteY7-48066" fmla="*/ 2283394 h 7217346"/>
                <a:gd name="connsiteX8-48067" fmla="*/ 416233 w 2264509"/>
                <a:gd name="connsiteY8-48068" fmla="*/ 2735641 h 7217346"/>
                <a:gd name="connsiteX9-48069" fmla="*/ 293173 w 2264509"/>
                <a:gd name="connsiteY9-48070" fmla="*/ 3799944 h 7217346"/>
                <a:gd name="connsiteX10-48071" fmla="*/ 428536 w 2264509"/>
                <a:gd name="connsiteY10-48072" fmla="*/ 3969982 h 7217346"/>
                <a:gd name="connsiteX11-48073" fmla="*/ 486017 w 2264509"/>
                <a:gd name="connsiteY11-48074" fmla="*/ 4215017 h 7217346"/>
                <a:gd name="connsiteX12-48075" fmla="*/ 547224 w 2264509"/>
                <a:gd name="connsiteY12-48076" fmla="*/ 4615099 h 7217346"/>
                <a:gd name="connsiteX13-48077" fmla="*/ 555878 w 2264509"/>
                <a:gd name="connsiteY13-48078" fmla="*/ 4779518 h 7217346"/>
                <a:gd name="connsiteX14-48079" fmla="*/ 541964 w 2264509"/>
                <a:gd name="connsiteY14-48080" fmla="*/ 4966441 h 7217346"/>
                <a:gd name="connsiteX15-48081" fmla="*/ 510234 w 2264509"/>
                <a:gd name="connsiteY15-48082" fmla="*/ 5112051 h 7217346"/>
                <a:gd name="connsiteX16-48083" fmla="*/ 434305 w 2264509"/>
                <a:gd name="connsiteY16-48084" fmla="*/ 6139609 h 7217346"/>
                <a:gd name="connsiteX17-48085" fmla="*/ 399690 w 2264509"/>
                <a:gd name="connsiteY17-48086" fmla="*/ 6589898 h 7217346"/>
                <a:gd name="connsiteX18-48087" fmla="*/ 471534 w 2264509"/>
                <a:gd name="connsiteY18-48088" fmla="*/ 6812999 h 7217346"/>
                <a:gd name="connsiteX19-48089" fmla="*/ 409205 w 2264509"/>
                <a:gd name="connsiteY19-48090" fmla="*/ 6995629 h 7217346"/>
                <a:gd name="connsiteX20-48091" fmla="*/ 712039 w 2264509"/>
                <a:gd name="connsiteY20-48092" fmla="*/ 7208607 h 7217346"/>
                <a:gd name="connsiteX21-48093" fmla="*/ 1018766 w 2264509"/>
                <a:gd name="connsiteY21-48094" fmla="*/ 7101007 h 7217346"/>
                <a:gd name="connsiteX22-48095" fmla="*/ 760721 w 2264509"/>
                <a:gd name="connsiteY22-48096" fmla="*/ 6842580 h 7217346"/>
                <a:gd name="connsiteX23-48097" fmla="*/ 804368 w 2264509"/>
                <a:gd name="connsiteY23-48098" fmla="*/ 6565349 h 7217346"/>
                <a:gd name="connsiteX24-48099" fmla="*/ 790216 w 2264509"/>
                <a:gd name="connsiteY24-48100" fmla="*/ 6235730 h 7217346"/>
                <a:gd name="connsiteX25-48101" fmla="*/ 907792 w 2264509"/>
                <a:gd name="connsiteY25-48102" fmla="*/ 5474692 h 7217346"/>
                <a:gd name="connsiteX26-48103" fmla="*/ 957309 w 2264509"/>
                <a:gd name="connsiteY26-48104" fmla="*/ 5365800 h 7217346"/>
                <a:gd name="connsiteX27-48105" fmla="*/ 949796 w 2264509"/>
                <a:gd name="connsiteY27-48106" fmla="*/ 5294498 h 7217346"/>
                <a:gd name="connsiteX28-48107" fmla="*/ 1022842 w 2264509"/>
                <a:gd name="connsiteY28-48108" fmla="*/ 5197505 h 7217346"/>
                <a:gd name="connsiteX29-48109" fmla="*/ 1024856 w 2264509"/>
                <a:gd name="connsiteY29-48110" fmla="*/ 5054630 h 7217346"/>
                <a:gd name="connsiteX30-48111" fmla="*/ 1250022 w 2264509"/>
                <a:gd name="connsiteY30-48112" fmla="*/ 4234537 h 7217346"/>
                <a:gd name="connsiteX31-48113" fmla="*/ 1388027 w 2264509"/>
                <a:gd name="connsiteY31-48114" fmla="*/ 4644157 h 7217346"/>
                <a:gd name="connsiteX32-48115" fmla="*/ 1392304 w 2264509"/>
                <a:gd name="connsiteY32-48116" fmla="*/ 4865602 h 7217346"/>
                <a:gd name="connsiteX33-48117" fmla="*/ 1364785 w 2264509"/>
                <a:gd name="connsiteY33-48118" fmla="*/ 4971714 h 7217346"/>
                <a:gd name="connsiteX34-48119" fmla="*/ 1405585 w 2264509"/>
                <a:gd name="connsiteY34-48120" fmla="*/ 5098769 h 7217346"/>
                <a:gd name="connsiteX35-48121" fmla="*/ 1313490 w 2264509"/>
                <a:gd name="connsiteY35-48122" fmla="*/ 5539804 h 7217346"/>
                <a:gd name="connsiteX36-48123" fmla="*/ 1314512 w 2264509"/>
                <a:gd name="connsiteY36-48124" fmla="*/ 6345824 h 7217346"/>
                <a:gd name="connsiteX37-48125" fmla="*/ 1369266 w 2264509"/>
                <a:gd name="connsiteY37-48126" fmla="*/ 6519700 h 7217346"/>
                <a:gd name="connsiteX38-48127" fmla="*/ 1336897 w 2264509"/>
                <a:gd name="connsiteY38-48128" fmla="*/ 6727274 h 7217346"/>
                <a:gd name="connsiteX39-48129" fmla="*/ 1355075 w 2264509"/>
                <a:gd name="connsiteY39-48130" fmla="*/ 6813600 h 7217346"/>
                <a:gd name="connsiteX40-48131" fmla="*/ 1364871 w 2264509"/>
                <a:gd name="connsiteY40-48132" fmla="*/ 7006384 h 7217346"/>
                <a:gd name="connsiteX41-48133" fmla="*/ 1811645 w 2264509"/>
                <a:gd name="connsiteY41-48134" fmla="*/ 7174679 h 7217346"/>
                <a:gd name="connsiteX42-48135" fmla="*/ 2240298 w 2264509"/>
                <a:gd name="connsiteY42-48136" fmla="*/ 7184685 h 7217346"/>
                <a:gd name="connsiteX43-48137" fmla="*/ 2223142 w 2264509"/>
                <a:gd name="connsiteY43-48138" fmla="*/ 7032346 h 7217346"/>
                <a:gd name="connsiteX44-48139" fmla="*/ 1738539 w 2264509"/>
                <a:gd name="connsiteY44-48140" fmla="*/ 6666009 h 7217346"/>
                <a:gd name="connsiteX45-48141" fmla="*/ 1759422 w 2264509"/>
                <a:gd name="connsiteY45-48142" fmla="*/ 6535632 h 7217346"/>
                <a:gd name="connsiteX46-48143" fmla="*/ 1719909 w 2264509"/>
                <a:gd name="connsiteY46-48144" fmla="*/ 6436627 h 7217346"/>
                <a:gd name="connsiteX47-48145" fmla="*/ 1708642 w 2264509"/>
                <a:gd name="connsiteY47-48146" fmla="*/ 6235730 h 7217346"/>
                <a:gd name="connsiteX48-48147" fmla="*/ 1730306 w 2264509"/>
                <a:gd name="connsiteY48-48148" fmla="*/ 5965274 h 7217346"/>
                <a:gd name="connsiteX49-48149" fmla="*/ 1778923 w 2264509"/>
                <a:gd name="connsiteY49-48150" fmla="*/ 5513111 h 7217346"/>
                <a:gd name="connsiteX50-48151" fmla="*/ 1790341 w 2264509"/>
                <a:gd name="connsiteY50-48152" fmla="*/ 5349364 h 7217346"/>
                <a:gd name="connsiteX51-48153" fmla="*/ 1848903 w 2264509"/>
                <a:gd name="connsiteY51-48154" fmla="*/ 5302881 h 7217346"/>
                <a:gd name="connsiteX52-48155" fmla="*/ 1935499 w 2264509"/>
                <a:gd name="connsiteY52-48156" fmla="*/ 5083205 h 7217346"/>
                <a:gd name="connsiteX53-48157" fmla="*/ 1960649 w 2264509"/>
                <a:gd name="connsiteY53-48158" fmla="*/ 4791056 h 7217346"/>
                <a:gd name="connsiteX54-48159" fmla="*/ 1951665 w 2264509"/>
                <a:gd name="connsiteY54-48160" fmla="*/ 4334336 h 7217346"/>
                <a:gd name="connsiteX55-48161" fmla="*/ 1932344 w 2264509"/>
                <a:gd name="connsiteY55-48162" fmla="*/ 3888133 h 7217346"/>
                <a:gd name="connsiteX56-48163" fmla="*/ 2114094 w 2264509"/>
                <a:gd name="connsiteY56-48164" fmla="*/ 3794489 h 7217346"/>
                <a:gd name="connsiteX57-48165" fmla="*/ 1762492 w 2264509"/>
                <a:gd name="connsiteY57-48166" fmla="*/ 2682768 h 7217346"/>
                <a:gd name="connsiteX58-48167" fmla="*/ 2171636 w 2264509"/>
                <a:gd name="connsiteY58-48168" fmla="*/ 2450629 h 7217346"/>
                <a:gd name="connsiteX59-48169" fmla="*/ 2032492 w 2264509"/>
                <a:gd name="connsiteY59-48170" fmla="*/ 1850474 h 7217346"/>
                <a:gd name="connsiteX60-48171" fmla="*/ 1987751 w 2264509"/>
                <a:gd name="connsiteY60-48172" fmla="*/ 1662589 h 7217346"/>
                <a:gd name="connsiteX61-48173" fmla="*/ 1973329 w 2264509"/>
                <a:gd name="connsiteY61-48174" fmla="*/ 1418094 h 7217346"/>
                <a:gd name="connsiteX62-48175" fmla="*/ 1925704 w 2264509"/>
                <a:gd name="connsiteY62-48176" fmla="*/ 1287898 h 7217346"/>
                <a:gd name="connsiteX63-48177" fmla="*/ 1458979 w 2264509"/>
                <a:gd name="connsiteY63-48178" fmla="*/ 1120535 h 7217346"/>
                <a:gd name="connsiteX64-48179" fmla="*/ 1360513 w 2264509"/>
                <a:gd name="connsiteY64-48180" fmla="*/ 1005635 h 7217346"/>
                <a:gd name="connsiteX65-48181" fmla="*/ 1416522 w 2264509"/>
                <a:gd name="connsiteY65-48182" fmla="*/ 807081 h 7217346"/>
                <a:gd name="connsiteX66-48183" fmla="*/ 1484699 w 2264509"/>
                <a:gd name="connsiteY66-48184" fmla="*/ 608469 h 7217346"/>
                <a:gd name="connsiteX67-48185" fmla="*/ 1496208 w 2264509"/>
                <a:gd name="connsiteY67-48186" fmla="*/ 366317 h 7217346"/>
                <a:gd name="connsiteX68-48187" fmla="*/ 1413968 w 2264509"/>
                <a:gd name="connsiteY68-48188" fmla="*/ 146640 h 7217346"/>
                <a:gd name="connsiteX69-48189" fmla="*/ 1100515 w 2264509"/>
                <a:gd name="connsiteY69-48190" fmla="*/ 551 h 7217346"/>
                <a:gd name="connsiteX0-48191" fmla="*/ 1100515 w 2264509"/>
                <a:gd name="connsiteY0-48192" fmla="*/ 551 h 7217346"/>
                <a:gd name="connsiteX1-48193" fmla="*/ 849378 w 2264509"/>
                <a:gd name="connsiteY1-48194" fmla="*/ 118937 h 7217346"/>
                <a:gd name="connsiteX2-48195" fmla="*/ 751515 w 2264509"/>
                <a:gd name="connsiteY2-48196" fmla="*/ 285490 h 7217346"/>
                <a:gd name="connsiteX3-48197" fmla="*/ 756141 w 2264509"/>
                <a:gd name="connsiteY3-48198" fmla="*/ 566071 h 7217346"/>
                <a:gd name="connsiteX4-48199" fmla="*/ 895260 w 2264509"/>
                <a:gd name="connsiteY4-48200" fmla="*/ 882679 h 7217346"/>
                <a:gd name="connsiteX5-48201" fmla="*/ 785588 w 2264509"/>
                <a:gd name="connsiteY5-48202" fmla="*/ 1025825 h 7217346"/>
                <a:gd name="connsiteX6-48203" fmla="*/ 152912 w 2264509"/>
                <a:gd name="connsiteY6-48204" fmla="*/ 1252683 h 7217346"/>
                <a:gd name="connsiteX7-48205" fmla="*/ 8160 w 2264509"/>
                <a:gd name="connsiteY7-48206" fmla="*/ 2283394 h 7217346"/>
                <a:gd name="connsiteX8-48207" fmla="*/ 416233 w 2264509"/>
                <a:gd name="connsiteY8-48208" fmla="*/ 2735641 h 7217346"/>
                <a:gd name="connsiteX9-48209" fmla="*/ 293173 w 2264509"/>
                <a:gd name="connsiteY9-48210" fmla="*/ 3799944 h 7217346"/>
                <a:gd name="connsiteX10-48211" fmla="*/ 428536 w 2264509"/>
                <a:gd name="connsiteY10-48212" fmla="*/ 3969982 h 7217346"/>
                <a:gd name="connsiteX11-48213" fmla="*/ 486017 w 2264509"/>
                <a:gd name="connsiteY11-48214" fmla="*/ 4215017 h 7217346"/>
                <a:gd name="connsiteX12-48215" fmla="*/ 547224 w 2264509"/>
                <a:gd name="connsiteY12-48216" fmla="*/ 4615099 h 7217346"/>
                <a:gd name="connsiteX13-48217" fmla="*/ 555878 w 2264509"/>
                <a:gd name="connsiteY13-48218" fmla="*/ 4779518 h 7217346"/>
                <a:gd name="connsiteX14-48219" fmla="*/ 541964 w 2264509"/>
                <a:gd name="connsiteY14-48220" fmla="*/ 4966441 h 7217346"/>
                <a:gd name="connsiteX15-48221" fmla="*/ 510234 w 2264509"/>
                <a:gd name="connsiteY15-48222" fmla="*/ 5112051 h 7217346"/>
                <a:gd name="connsiteX16-48223" fmla="*/ 434305 w 2264509"/>
                <a:gd name="connsiteY16-48224" fmla="*/ 6139609 h 7217346"/>
                <a:gd name="connsiteX17-48225" fmla="*/ 399690 w 2264509"/>
                <a:gd name="connsiteY17-48226" fmla="*/ 6589898 h 7217346"/>
                <a:gd name="connsiteX18-48227" fmla="*/ 471534 w 2264509"/>
                <a:gd name="connsiteY18-48228" fmla="*/ 6812999 h 7217346"/>
                <a:gd name="connsiteX19-48229" fmla="*/ 409205 w 2264509"/>
                <a:gd name="connsiteY19-48230" fmla="*/ 6995629 h 7217346"/>
                <a:gd name="connsiteX20-48231" fmla="*/ 712039 w 2264509"/>
                <a:gd name="connsiteY20-48232" fmla="*/ 7208607 h 7217346"/>
                <a:gd name="connsiteX21-48233" fmla="*/ 1018766 w 2264509"/>
                <a:gd name="connsiteY21-48234" fmla="*/ 7101007 h 7217346"/>
                <a:gd name="connsiteX22-48235" fmla="*/ 760721 w 2264509"/>
                <a:gd name="connsiteY22-48236" fmla="*/ 6842580 h 7217346"/>
                <a:gd name="connsiteX23-48237" fmla="*/ 804368 w 2264509"/>
                <a:gd name="connsiteY23-48238" fmla="*/ 6565349 h 7217346"/>
                <a:gd name="connsiteX24-48239" fmla="*/ 790216 w 2264509"/>
                <a:gd name="connsiteY24-48240" fmla="*/ 6235730 h 7217346"/>
                <a:gd name="connsiteX25-48241" fmla="*/ 907792 w 2264509"/>
                <a:gd name="connsiteY25-48242" fmla="*/ 5474692 h 7217346"/>
                <a:gd name="connsiteX26-48243" fmla="*/ 957309 w 2264509"/>
                <a:gd name="connsiteY26-48244" fmla="*/ 5365800 h 7217346"/>
                <a:gd name="connsiteX27-48245" fmla="*/ 949796 w 2264509"/>
                <a:gd name="connsiteY27-48246" fmla="*/ 5294498 h 7217346"/>
                <a:gd name="connsiteX28-48247" fmla="*/ 1022842 w 2264509"/>
                <a:gd name="connsiteY28-48248" fmla="*/ 5197505 h 7217346"/>
                <a:gd name="connsiteX29-48249" fmla="*/ 1024856 w 2264509"/>
                <a:gd name="connsiteY29-48250" fmla="*/ 5054630 h 7217346"/>
                <a:gd name="connsiteX30-48251" fmla="*/ 1250022 w 2264509"/>
                <a:gd name="connsiteY30-48252" fmla="*/ 4234537 h 7217346"/>
                <a:gd name="connsiteX31-48253" fmla="*/ 1388027 w 2264509"/>
                <a:gd name="connsiteY31-48254" fmla="*/ 4644157 h 7217346"/>
                <a:gd name="connsiteX32-48255" fmla="*/ 1392304 w 2264509"/>
                <a:gd name="connsiteY32-48256" fmla="*/ 4865602 h 7217346"/>
                <a:gd name="connsiteX33-48257" fmla="*/ 1364785 w 2264509"/>
                <a:gd name="connsiteY33-48258" fmla="*/ 4971714 h 7217346"/>
                <a:gd name="connsiteX34-48259" fmla="*/ 1405585 w 2264509"/>
                <a:gd name="connsiteY34-48260" fmla="*/ 5098769 h 7217346"/>
                <a:gd name="connsiteX35-48261" fmla="*/ 1313490 w 2264509"/>
                <a:gd name="connsiteY35-48262" fmla="*/ 5539804 h 7217346"/>
                <a:gd name="connsiteX36-48263" fmla="*/ 1314512 w 2264509"/>
                <a:gd name="connsiteY36-48264" fmla="*/ 6345824 h 7217346"/>
                <a:gd name="connsiteX37-48265" fmla="*/ 1369266 w 2264509"/>
                <a:gd name="connsiteY37-48266" fmla="*/ 6519700 h 7217346"/>
                <a:gd name="connsiteX38-48267" fmla="*/ 1336897 w 2264509"/>
                <a:gd name="connsiteY38-48268" fmla="*/ 6727274 h 7217346"/>
                <a:gd name="connsiteX39-48269" fmla="*/ 1355075 w 2264509"/>
                <a:gd name="connsiteY39-48270" fmla="*/ 6813600 h 7217346"/>
                <a:gd name="connsiteX40-48271" fmla="*/ 1364871 w 2264509"/>
                <a:gd name="connsiteY40-48272" fmla="*/ 7006384 h 7217346"/>
                <a:gd name="connsiteX41-48273" fmla="*/ 1811645 w 2264509"/>
                <a:gd name="connsiteY41-48274" fmla="*/ 7174679 h 7217346"/>
                <a:gd name="connsiteX42-48275" fmla="*/ 2240298 w 2264509"/>
                <a:gd name="connsiteY42-48276" fmla="*/ 7184685 h 7217346"/>
                <a:gd name="connsiteX43-48277" fmla="*/ 2223142 w 2264509"/>
                <a:gd name="connsiteY43-48278" fmla="*/ 7032346 h 7217346"/>
                <a:gd name="connsiteX44-48279" fmla="*/ 1738539 w 2264509"/>
                <a:gd name="connsiteY44-48280" fmla="*/ 6666009 h 7217346"/>
                <a:gd name="connsiteX45-48281" fmla="*/ 1759422 w 2264509"/>
                <a:gd name="connsiteY45-48282" fmla="*/ 6535632 h 7217346"/>
                <a:gd name="connsiteX46-48283" fmla="*/ 1719909 w 2264509"/>
                <a:gd name="connsiteY46-48284" fmla="*/ 6436627 h 7217346"/>
                <a:gd name="connsiteX47-48285" fmla="*/ 1708642 w 2264509"/>
                <a:gd name="connsiteY47-48286" fmla="*/ 6235730 h 7217346"/>
                <a:gd name="connsiteX48-48287" fmla="*/ 1730306 w 2264509"/>
                <a:gd name="connsiteY48-48288" fmla="*/ 5965274 h 7217346"/>
                <a:gd name="connsiteX49-48289" fmla="*/ 1778923 w 2264509"/>
                <a:gd name="connsiteY49-48290" fmla="*/ 5513111 h 7217346"/>
                <a:gd name="connsiteX50-48291" fmla="*/ 1790341 w 2264509"/>
                <a:gd name="connsiteY50-48292" fmla="*/ 5349364 h 7217346"/>
                <a:gd name="connsiteX51-48293" fmla="*/ 1855040 w 2264509"/>
                <a:gd name="connsiteY51-48294" fmla="*/ 5272196 h 7217346"/>
                <a:gd name="connsiteX52-48295" fmla="*/ 1935499 w 2264509"/>
                <a:gd name="connsiteY52-48296" fmla="*/ 5083205 h 7217346"/>
                <a:gd name="connsiteX53-48297" fmla="*/ 1960649 w 2264509"/>
                <a:gd name="connsiteY53-48298" fmla="*/ 4791056 h 7217346"/>
                <a:gd name="connsiteX54-48299" fmla="*/ 1951665 w 2264509"/>
                <a:gd name="connsiteY54-48300" fmla="*/ 4334336 h 7217346"/>
                <a:gd name="connsiteX55-48301" fmla="*/ 1932344 w 2264509"/>
                <a:gd name="connsiteY55-48302" fmla="*/ 3888133 h 7217346"/>
                <a:gd name="connsiteX56-48303" fmla="*/ 2114094 w 2264509"/>
                <a:gd name="connsiteY56-48304" fmla="*/ 3794489 h 7217346"/>
                <a:gd name="connsiteX57-48305" fmla="*/ 1762492 w 2264509"/>
                <a:gd name="connsiteY57-48306" fmla="*/ 2682768 h 7217346"/>
                <a:gd name="connsiteX58-48307" fmla="*/ 2171636 w 2264509"/>
                <a:gd name="connsiteY58-48308" fmla="*/ 2450629 h 7217346"/>
                <a:gd name="connsiteX59-48309" fmla="*/ 2032492 w 2264509"/>
                <a:gd name="connsiteY59-48310" fmla="*/ 1850474 h 7217346"/>
                <a:gd name="connsiteX60-48311" fmla="*/ 1987751 w 2264509"/>
                <a:gd name="connsiteY60-48312" fmla="*/ 1662589 h 7217346"/>
                <a:gd name="connsiteX61-48313" fmla="*/ 1973329 w 2264509"/>
                <a:gd name="connsiteY61-48314" fmla="*/ 1418094 h 7217346"/>
                <a:gd name="connsiteX62-48315" fmla="*/ 1925704 w 2264509"/>
                <a:gd name="connsiteY62-48316" fmla="*/ 1287898 h 7217346"/>
                <a:gd name="connsiteX63-48317" fmla="*/ 1458979 w 2264509"/>
                <a:gd name="connsiteY63-48318" fmla="*/ 1120535 h 7217346"/>
                <a:gd name="connsiteX64-48319" fmla="*/ 1360513 w 2264509"/>
                <a:gd name="connsiteY64-48320" fmla="*/ 1005635 h 7217346"/>
                <a:gd name="connsiteX65-48321" fmla="*/ 1416522 w 2264509"/>
                <a:gd name="connsiteY65-48322" fmla="*/ 807081 h 7217346"/>
                <a:gd name="connsiteX66-48323" fmla="*/ 1484699 w 2264509"/>
                <a:gd name="connsiteY66-48324" fmla="*/ 608469 h 7217346"/>
                <a:gd name="connsiteX67-48325" fmla="*/ 1496208 w 2264509"/>
                <a:gd name="connsiteY67-48326" fmla="*/ 366317 h 7217346"/>
                <a:gd name="connsiteX68-48327" fmla="*/ 1413968 w 2264509"/>
                <a:gd name="connsiteY68-48328" fmla="*/ 146640 h 7217346"/>
                <a:gd name="connsiteX69-48329" fmla="*/ 1100515 w 2264509"/>
                <a:gd name="connsiteY69-48330" fmla="*/ 551 h 7217346"/>
                <a:gd name="connsiteX0-48331" fmla="*/ 1100515 w 2264509"/>
                <a:gd name="connsiteY0-48332" fmla="*/ 551 h 7217346"/>
                <a:gd name="connsiteX1-48333" fmla="*/ 849378 w 2264509"/>
                <a:gd name="connsiteY1-48334" fmla="*/ 118937 h 7217346"/>
                <a:gd name="connsiteX2-48335" fmla="*/ 751515 w 2264509"/>
                <a:gd name="connsiteY2-48336" fmla="*/ 285490 h 7217346"/>
                <a:gd name="connsiteX3-48337" fmla="*/ 756141 w 2264509"/>
                <a:gd name="connsiteY3-48338" fmla="*/ 566071 h 7217346"/>
                <a:gd name="connsiteX4-48339" fmla="*/ 895260 w 2264509"/>
                <a:gd name="connsiteY4-48340" fmla="*/ 882679 h 7217346"/>
                <a:gd name="connsiteX5-48341" fmla="*/ 785588 w 2264509"/>
                <a:gd name="connsiteY5-48342" fmla="*/ 1025825 h 7217346"/>
                <a:gd name="connsiteX6-48343" fmla="*/ 152912 w 2264509"/>
                <a:gd name="connsiteY6-48344" fmla="*/ 1252683 h 7217346"/>
                <a:gd name="connsiteX7-48345" fmla="*/ 8160 w 2264509"/>
                <a:gd name="connsiteY7-48346" fmla="*/ 2283394 h 7217346"/>
                <a:gd name="connsiteX8-48347" fmla="*/ 416233 w 2264509"/>
                <a:gd name="connsiteY8-48348" fmla="*/ 2735641 h 7217346"/>
                <a:gd name="connsiteX9-48349" fmla="*/ 293173 w 2264509"/>
                <a:gd name="connsiteY9-48350" fmla="*/ 3799944 h 7217346"/>
                <a:gd name="connsiteX10-48351" fmla="*/ 428536 w 2264509"/>
                <a:gd name="connsiteY10-48352" fmla="*/ 3969982 h 7217346"/>
                <a:gd name="connsiteX11-48353" fmla="*/ 486017 w 2264509"/>
                <a:gd name="connsiteY11-48354" fmla="*/ 4215017 h 7217346"/>
                <a:gd name="connsiteX12-48355" fmla="*/ 547224 w 2264509"/>
                <a:gd name="connsiteY12-48356" fmla="*/ 4615099 h 7217346"/>
                <a:gd name="connsiteX13-48357" fmla="*/ 555878 w 2264509"/>
                <a:gd name="connsiteY13-48358" fmla="*/ 4779518 h 7217346"/>
                <a:gd name="connsiteX14-48359" fmla="*/ 541964 w 2264509"/>
                <a:gd name="connsiteY14-48360" fmla="*/ 4966441 h 7217346"/>
                <a:gd name="connsiteX15-48361" fmla="*/ 510234 w 2264509"/>
                <a:gd name="connsiteY15-48362" fmla="*/ 5112051 h 7217346"/>
                <a:gd name="connsiteX16-48363" fmla="*/ 434305 w 2264509"/>
                <a:gd name="connsiteY16-48364" fmla="*/ 6139609 h 7217346"/>
                <a:gd name="connsiteX17-48365" fmla="*/ 399690 w 2264509"/>
                <a:gd name="connsiteY17-48366" fmla="*/ 6589898 h 7217346"/>
                <a:gd name="connsiteX18-48367" fmla="*/ 471534 w 2264509"/>
                <a:gd name="connsiteY18-48368" fmla="*/ 6812999 h 7217346"/>
                <a:gd name="connsiteX19-48369" fmla="*/ 409205 w 2264509"/>
                <a:gd name="connsiteY19-48370" fmla="*/ 6995629 h 7217346"/>
                <a:gd name="connsiteX20-48371" fmla="*/ 712039 w 2264509"/>
                <a:gd name="connsiteY20-48372" fmla="*/ 7208607 h 7217346"/>
                <a:gd name="connsiteX21-48373" fmla="*/ 1018766 w 2264509"/>
                <a:gd name="connsiteY21-48374" fmla="*/ 7101007 h 7217346"/>
                <a:gd name="connsiteX22-48375" fmla="*/ 760721 w 2264509"/>
                <a:gd name="connsiteY22-48376" fmla="*/ 6842580 h 7217346"/>
                <a:gd name="connsiteX23-48377" fmla="*/ 804368 w 2264509"/>
                <a:gd name="connsiteY23-48378" fmla="*/ 6565349 h 7217346"/>
                <a:gd name="connsiteX24-48379" fmla="*/ 790216 w 2264509"/>
                <a:gd name="connsiteY24-48380" fmla="*/ 6235730 h 7217346"/>
                <a:gd name="connsiteX25-48381" fmla="*/ 907792 w 2264509"/>
                <a:gd name="connsiteY25-48382" fmla="*/ 5474692 h 7217346"/>
                <a:gd name="connsiteX26-48383" fmla="*/ 957309 w 2264509"/>
                <a:gd name="connsiteY26-48384" fmla="*/ 5365800 h 7217346"/>
                <a:gd name="connsiteX27-48385" fmla="*/ 949796 w 2264509"/>
                <a:gd name="connsiteY27-48386" fmla="*/ 5294498 h 7217346"/>
                <a:gd name="connsiteX28-48387" fmla="*/ 1022842 w 2264509"/>
                <a:gd name="connsiteY28-48388" fmla="*/ 5197505 h 7217346"/>
                <a:gd name="connsiteX29-48389" fmla="*/ 1024856 w 2264509"/>
                <a:gd name="connsiteY29-48390" fmla="*/ 5054630 h 7217346"/>
                <a:gd name="connsiteX30-48391" fmla="*/ 1250022 w 2264509"/>
                <a:gd name="connsiteY30-48392" fmla="*/ 4234537 h 7217346"/>
                <a:gd name="connsiteX31-48393" fmla="*/ 1388027 w 2264509"/>
                <a:gd name="connsiteY31-48394" fmla="*/ 4644157 h 7217346"/>
                <a:gd name="connsiteX32-48395" fmla="*/ 1392304 w 2264509"/>
                <a:gd name="connsiteY32-48396" fmla="*/ 4865602 h 7217346"/>
                <a:gd name="connsiteX33-48397" fmla="*/ 1364785 w 2264509"/>
                <a:gd name="connsiteY33-48398" fmla="*/ 4971714 h 7217346"/>
                <a:gd name="connsiteX34-48399" fmla="*/ 1405585 w 2264509"/>
                <a:gd name="connsiteY34-48400" fmla="*/ 5098769 h 7217346"/>
                <a:gd name="connsiteX35-48401" fmla="*/ 1313490 w 2264509"/>
                <a:gd name="connsiteY35-48402" fmla="*/ 5539804 h 7217346"/>
                <a:gd name="connsiteX36-48403" fmla="*/ 1314512 w 2264509"/>
                <a:gd name="connsiteY36-48404" fmla="*/ 6345824 h 7217346"/>
                <a:gd name="connsiteX37-48405" fmla="*/ 1369266 w 2264509"/>
                <a:gd name="connsiteY37-48406" fmla="*/ 6519700 h 7217346"/>
                <a:gd name="connsiteX38-48407" fmla="*/ 1336897 w 2264509"/>
                <a:gd name="connsiteY38-48408" fmla="*/ 6727274 h 7217346"/>
                <a:gd name="connsiteX39-48409" fmla="*/ 1355075 w 2264509"/>
                <a:gd name="connsiteY39-48410" fmla="*/ 6813600 h 7217346"/>
                <a:gd name="connsiteX40-48411" fmla="*/ 1364871 w 2264509"/>
                <a:gd name="connsiteY40-48412" fmla="*/ 7006384 h 7217346"/>
                <a:gd name="connsiteX41-48413" fmla="*/ 1811645 w 2264509"/>
                <a:gd name="connsiteY41-48414" fmla="*/ 7174679 h 7217346"/>
                <a:gd name="connsiteX42-48415" fmla="*/ 2240298 w 2264509"/>
                <a:gd name="connsiteY42-48416" fmla="*/ 7184685 h 7217346"/>
                <a:gd name="connsiteX43-48417" fmla="*/ 2223142 w 2264509"/>
                <a:gd name="connsiteY43-48418" fmla="*/ 7032346 h 7217346"/>
                <a:gd name="connsiteX44-48419" fmla="*/ 1738539 w 2264509"/>
                <a:gd name="connsiteY44-48420" fmla="*/ 6666009 h 7217346"/>
                <a:gd name="connsiteX45-48421" fmla="*/ 1759422 w 2264509"/>
                <a:gd name="connsiteY45-48422" fmla="*/ 6535632 h 7217346"/>
                <a:gd name="connsiteX46-48423" fmla="*/ 1719909 w 2264509"/>
                <a:gd name="connsiteY46-48424" fmla="*/ 6436627 h 7217346"/>
                <a:gd name="connsiteX47-48425" fmla="*/ 1708642 w 2264509"/>
                <a:gd name="connsiteY47-48426" fmla="*/ 6235730 h 7217346"/>
                <a:gd name="connsiteX48-48427" fmla="*/ 1730306 w 2264509"/>
                <a:gd name="connsiteY48-48428" fmla="*/ 5965274 h 7217346"/>
                <a:gd name="connsiteX49-48429" fmla="*/ 1778923 w 2264509"/>
                <a:gd name="connsiteY49-48430" fmla="*/ 5513111 h 7217346"/>
                <a:gd name="connsiteX50-48431" fmla="*/ 1790341 w 2264509"/>
                <a:gd name="connsiteY50-48432" fmla="*/ 5349364 h 7217346"/>
                <a:gd name="connsiteX51-48433" fmla="*/ 1855040 w 2264509"/>
                <a:gd name="connsiteY51-48434" fmla="*/ 5272196 h 7217346"/>
                <a:gd name="connsiteX52-48435" fmla="*/ 1935499 w 2264509"/>
                <a:gd name="connsiteY52-48436" fmla="*/ 5083205 h 7217346"/>
                <a:gd name="connsiteX53-48437" fmla="*/ 1960649 w 2264509"/>
                <a:gd name="connsiteY53-48438" fmla="*/ 4791056 h 7217346"/>
                <a:gd name="connsiteX54-48439" fmla="*/ 1951665 w 2264509"/>
                <a:gd name="connsiteY54-48440" fmla="*/ 4334336 h 7217346"/>
                <a:gd name="connsiteX55-48441" fmla="*/ 1932344 w 2264509"/>
                <a:gd name="connsiteY55-48442" fmla="*/ 3888133 h 7217346"/>
                <a:gd name="connsiteX56-48443" fmla="*/ 2114094 w 2264509"/>
                <a:gd name="connsiteY56-48444" fmla="*/ 3794489 h 7217346"/>
                <a:gd name="connsiteX57-48445" fmla="*/ 1762492 w 2264509"/>
                <a:gd name="connsiteY57-48446" fmla="*/ 2682768 h 7217346"/>
                <a:gd name="connsiteX58-48447" fmla="*/ 2171636 w 2264509"/>
                <a:gd name="connsiteY58-48448" fmla="*/ 2450629 h 7217346"/>
                <a:gd name="connsiteX59-48449" fmla="*/ 2032492 w 2264509"/>
                <a:gd name="connsiteY59-48450" fmla="*/ 1850474 h 7217346"/>
                <a:gd name="connsiteX60-48451" fmla="*/ 1987751 w 2264509"/>
                <a:gd name="connsiteY60-48452" fmla="*/ 1662589 h 7217346"/>
                <a:gd name="connsiteX61-48453" fmla="*/ 1973329 w 2264509"/>
                <a:gd name="connsiteY61-48454" fmla="*/ 1418094 h 7217346"/>
                <a:gd name="connsiteX62-48455" fmla="*/ 1925704 w 2264509"/>
                <a:gd name="connsiteY62-48456" fmla="*/ 1287898 h 7217346"/>
                <a:gd name="connsiteX63-48457" fmla="*/ 1458979 w 2264509"/>
                <a:gd name="connsiteY63-48458" fmla="*/ 1120535 h 7217346"/>
                <a:gd name="connsiteX64-48459" fmla="*/ 1360513 w 2264509"/>
                <a:gd name="connsiteY64-48460" fmla="*/ 1005635 h 7217346"/>
                <a:gd name="connsiteX65-48461" fmla="*/ 1416522 w 2264509"/>
                <a:gd name="connsiteY65-48462" fmla="*/ 807081 h 7217346"/>
                <a:gd name="connsiteX66-48463" fmla="*/ 1484699 w 2264509"/>
                <a:gd name="connsiteY66-48464" fmla="*/ 608469 h 7217346"/>
                <a:gd name="connsiteX67-48465" fmla="*/ 1496208 w 2264509"/>
                <a:gd name="connsiteY67-48466" fmla="*/ 366317 h 7217346"/>
                <a:gd name="connsiteX68-48467" fmla="*/ 1413968 w 2264509"/>
                <a:gd name="connsiteY68-48468" fmla="*/ 146640 h 7217346"/>
                <a:gd name="connsiteX69-48469" fmla="*/ 1100515 w 2264509"/>
                <a:gd name="connsiteY69-48470" fmla="*/ 551 h 7217346"/>
                <a:gd name="connsiteX0-48471" fmla="*/ 1100515 w 2264509"/>
                <a:gd name="connsiteY0-48472" fmla="*/ 551 h 7217346"/>
                <a:gd name="connsiteX1-48473" fmla="*/ 849378 w 2264509"/>
                <a:gd name="connsiteY1-48474" fmla="*/ 118937 h 7217346"/>
                <a:gd name="connsiteX2-48475" fmla="*/ 751515 w 2264509"/>
                <a:gd name="connsiteY2-48476" fmla="*/ 285490 h 7217346"/>
                <a:gd name="connsiteX3-48477" fmla="*/ 756141 w 2264509"/>
                <a:gd name="connsiteY3-48478" fmla="*/ 566071 h 7217346"/>
                <a:gd name="connsiteX4-48479" fmla="*/ 895260 w 2264509"/>
                <a:gd name="connsiteY4-48480" fmla="*/ 882679 h 7217346"/>
                <a:gd name="connsiteX5-48481" fmla="*/ 785588 w 2264509"/>
                <a:gd name="connsiteY5-48482" fmla="*/ 1025825 h 7217346"/>
                <a:gd name="connsiteX6-48483" fmla="*/ 152912 w 2264509"/>
                <a:gd name="connsiteY6-48484" fmla="*/ 1252683 h 7217346"/>
                <a:gd name="connsiteX7-48485" fmla="*/ 8160 w 2264509"/>
                <a:gd name="connsiteY7-48486" fmla="*/ 2283394 h 7217346"/>
                <a:gd name="connsiteX8-48487" fmla="*/ 416233 w 2264509"/>
                <a:gd name="connsiteY8-48488" fmla="*/ 2735641 h 7217346"/>
                <a:gd name="connsiteX9-48489" fmla="*/ 293173 w 2264509"/>
                <a:gd name="connsiteY9-48490" fmla="*/ 3799944 h 7217346"/>
                <a:gd name="connsiteX10-48491" fmla="*/ 428536 w 2264509"/>
                <a:gd name="connsiteY10-48492" fmla="*/ 3969982 h 7217346"/>
                <a:gd name="connsiteX11-48493" fmla="*/ 486017 w 2264509"/>
                <a:gd name="connsiteY11-48494" fmla="*/ 4215017 h 7217346"/>
                <a:gd name="connsiteX12-48495" fmla="*/ 547224 w 2264509"/>
                <a:gd name="connsiteY12-48496" fmla="*/ 4615099 h 7217346"/>
                <a:gd name="connsiteX13-48497" fmla="*/ 555878 w 2264509"/>
                <a:gd name="connsiteY13-48498" fmla="*/ 4779518 h 7217346"/>
                <a:gd name="connsiteX14-48499" fmla="*/ 541964 w 2264509"/>
                <a:gd name="connsiteY14-48500" fmla="*/ 4966441 h 7217346"/>
                <a:gd name="connsiteX15-48501" fmla="*/ 510234 w 2264509"/>
                <a:gd name="connsiteY15-48502" fmla="*/ 5112051 h 7217346"/>
                <a:gd name="connsiteX16-48503" fmla="*/ 434305 w 2264509"/>
                <a:gd name="connsiteY16-48504" fmla="*/ 6139609 h 7217346"/>
                <a:gd name="connsiteX17-48505" fmla="*/ 399690 w 2264509"/>
                <a:gd name="connsiteY17-48506" fmla="*/ 6589898 h 7217346"/>
                <a:gd name="connsiteX18-48507" fmla="*/ 471534 w 2264509"/>
                <a:gd name="connsiteY18-48508" fmla="*/ 6812999 h 7217346"/>
                <a:gd name="connsiteX19-48509" fmla="*/ 409205 w 2264509"/>
                <a:gd name="connsiteY19-48510" fmla="*/ 6995629 h 7217346"/>
                <a:gd name="connsiteX20-48511" fmla="*/ 712039 w 2264509"/>
                <a:gd name="connsiteY20-48512" fmla="*/ 7208607 h 7217346"/>
                <a:gd name="connsiteX21-48513" fmla="*/ 1018766 w 2264509"/>
                <a:gd name="connsiteY21-48514" fmla="*/ 7101007 h 7217346"/>
                <a:gd name="connsiteX22-48515" fmla="*/ 760721 w 2264509"/>
                <a:gd name="connsiteY22-48516" fmla="*/ 6842580 h 7217346"/>
                <a:gd name="connsiteX23-48517" fmla="*/ 804368 w 2264509"/>
                <a:gd name="connsiteY23-48518" fmla="*/ 6565349 h 7217346"/>
                <a:gd name="connsiteX24-48519" fmla="*/ 790216 w 2264509"/>
                <a:gd name="connsiteY24-48520" fmla="*/ 6235730 h 7217346"/>
                <a:gd name="connsiteX25-48521" fmla="*/ 907792 w 2264509"/>
                <a:gd name="connsiteY25-48522" fmla="*/ 5474692 h 7217346"/>
                <a:gd name="connsiteX26-48523" fmla="*/ 957309 w 2264509"/>
                <a:gd name="connsiteY26-48524" fmla="*/ 5365800 h 7217346"/>
                <a:gd name="connsiteX27-48525" fmla="*/ 949796 w 2264509"/>
                <a:gd name="connsiteY27-48526" fmla="*/ 5294498 h 7217346"/>
                <a:gd name="connsiteX28-48527" fmla="*/ 1022842 w 2264509"/>
                <a:gd name="connsiteY28-48528" fmla="*/ 5197505 h 7217346"/>
                <a:gd name="connsiteX29-48529" fmla="*/ 1024856 w 2264509"/>
                <a:gd name="connsiteY29-48530" fmla="*/ 5054630 h 7217346"/>
                <a:gd name="connsiteX30-48531" fmla="*/ 1250022 w 2264509"/>
                <a:gd name="connsiteY30-48532" fmla="*/ 4234537 h 7217346"/>
                <a:gd name="connsiteX31-48533" fmla="*/ 1388027 w 2264509"/>
                <a:gd name="connsiteY31-48534" fmla="*/ 4644157 h 7217346"/>
                <a:gd name="connsiteX32-48535" fmla="*/ 1392304 w 2264509"/>
                <a:gd name="connsiteY32-48536" fmla="*/ 4865602 h 7217346"/>
                <a:gd name="connsiteX33-48537" fmla="*/ 1364785 w 2264509"/>
                <a:gd name="connsiteY33-48538" fmla="*/ 4971714 h 7217346"/>
                <a:gd name="connsiteX34-48539" fmla="*/ 1405585 w 2264509"/>
                <a:gd name="connsiteY34-48540" fmla="*/ 5098769 h 7217346"/>
                <a:gd name="connsiteX35-48541" fmla="*/ 1313490 w 2264509"/>
                <a:gd name="connsiteY35-48542" fmla="*/ 5539804 h 7217346"/>
                <a:gd name="connsiteX36-48543" fmla="*/ 1314512 w 2264509"/>
                <a:gd name="connsiteY36-48544" fmla="*/ 6345824 h 7217346"/>
                <a:gd name="connsiteX37-48545" fmla="*/ 1369266 w 2264509"/>
                <a:gd name="connsiteY37-48546" fmla="*/ 6519700 h 7217346"/>
                <a:gd name="connsiteX38-48547" fmla="*/ 1336897 w 2264509"/>
                <a:gd name="connsiteY38-48548" fmla="*/ 6727274 h 7217346"/>
                <a:gd name="connsiteX39-48549" fmla="*/ 1355075 w 2264509"/>
                <a:gd name="connsiteY39-48550" fmla="*/ 6813600 h 7217346"/>
                <a:gd name="connsiteX40-48551" fmla="*/ 1364871 w 2264509"/>
                <a:gd name="connsiteY40-48552" fmla="*/ 7006384 h 7217346"/>
                <a:gd name="connsiteX41-48553" fmla="*/ 1811645 w 2264509"/>
                <a:gd name="connsiteY41-48554" fmla="*/ 7174679 h 7217346"/>
                <a:gd name="connsiteX42-48555" fmla="*/ 2240298 w 2264509"/>
                <a:gd name="connsiteY42-48556" fmla="*/ 7184685 h 7217346"/>
                <a:gd name="connsiteX43-48557" fmla="*/ 2223142 w 2264509"/>
                <a:gd name="connsiteY43-48558" fmla="*/ 7032346 h 7217346"/>
                <a:gd name="connsiteX44-48559" fmla="*/ 1738539 w 2264509"/>
                <a:gd name="connsiteY44-48560" fmla="*/ 6666009 h 7217346"/>
                <a:gd name="connsiteX45-48561" fmla="*/ 1759422 w 2264509"/>
                <a:gd name="connsiteY45-48562" fmla="*/ 6535632 h 7217346"/>
                <a:gd name="connsiteX46-48563" fmla="*/ 1719909 w 2264509"/>
                <a:gd name="connsiteY46-48564" fmla="*/ 6436627 h 7217346"/>
                <a:gd name="connsiteX47-48565" fmla="*/ 1708642 w 2264509"/>
                <a:gd name="connsiteY47-48566" fmla="*/ 6235730 h 7217346"/>
                <a:gd name="connsiteX48-48567" fmla="*/ 1730306 w 2264509"/>
                <a:gd name="connsiteY48-48568" fmla="*/ 5965274 h 7217346"/>
                <a:gd name="connsiteX49-48569" fmla="*/ 1778923 w 2264509"/>
                <a:gd name="connsiteY49-48570" fmla="*/ 5513111 h 7217346"/>
                <a:gd name="connsiteX50-48571" fmla="*/ 1790341 w 2264509"/>
                <a:gd name="connsiteY50-48572" fmla="*/ 5349364 h 7217346"/>
                <a:gd name="connsiteX51-48573" fmla="*/ 1855040 w 2264509"/>
                <a:gd name="connsiteY51-48574" fmla="*/ 5272196 h 7217346"/>
                <a:gd name="connsiteX52-48575" fmla="*/ 1935499 w 2264509"/>
                <a:gd name="connsiteY52-48576" fmla="*/ 5083205 h 7217346"/>
                <a:gd name="connsiteX53-48577" fmla="*/ 1960649 w 2264509"/>
                <a:gd name="connsiteY53-48578" fmla="*/ 4791056 h 7217346"/>
                <a:gd name="connsiteX54-48579" fmla="*/ 1951665 w 2264509"/>
                <a:gd name="connsiteY54-48580" fmla="*/ 4334336 h 7217346"/>
                <a:gd name="connsiteX55-48581" fmla="*/ 1932344 w 2264509"/>
                <a:gd name="connsiteY55-48582" fmla="*/ 3888133 h 7217346"/>
                <a:gd name="connsiteX56-48583" fmla="*/ 2114094 w 2264509"/>
                <a:gd name="connsiteY56-48584" fmla="*/ 3794489 h 7217346"/>
                <a:gd name="connsiteX57-48585" fmla="*/ 1762492 w 2264509"/>
                <a:gd name="connsiteY57-48586" fmla="*/ 2682768 h 7217346"/>
                <a:gd name="connsiteX58-48587" fmla="*/ 2171636 w 2264509"/>
                <a:gd name="connsiteY58-48588" fmla="*/ 2450629 h 7217346"/>
                <a:gd name="connsiteX59-48589" fmla="*/ 2032492 w 2264509"/>
                <a:gd name="connsiteY59-48590" fmla="*/ 1850474 h 7217346"/>
                <a:gd name="connsiteX60-48591" fmla="*/ 1987751 w 2264509"/>
                <a:gd name="connsiteY60-48592" fmla="*/ 1662589 h 7217346"/>
                <a:gd name="connsiteX61-48593" fmla="*/ 1973329 w 2264509"/>
                <a:gd name="connsiteY61-48594" fmla="*/ 1418094 h 7217346"/>
                <a:gd name="connsiteX62-48595" fmla="*/ 1925704 w 2264509"/>
                <a:gd name="connsiteY62-48596" fmla="*/ 1287898 h 7217346"/>
                <a:gd name="connsiteX63-48597" fmla="*/ 1458979 w 2264509"/>
                <a:gd name="connsiteY63-48598" fmla="*/ 1120535 h 7217346"/>
                <a:gd name="connsiteX64-48599" fmla="*/ 1360513 w 2264509"/>
                <a:gd name="connsiteY64-48600" fmla="*/ 1005635 h 7217346"/>
                <a:gd name="connsiteX65-48601" fmla="*/ 1416522 w 2264509"/>
                <a:gd name="connsiteY65-48602" fmla="*/ 807081 h 7217346"/>
                <a:gd name="connsiteX66-48603" fmla="*/ 1484699 w 2264509"/>
                <a:gd name="connsiteY66-48604" fmla="*/ 608469 h 7217346"/>
                <a:gd name="connsiteX67-48605" fmla="*/ 1496208 w 2264509"/>
                <a:gd name="connsiteY67-48606" fmla="*/ 366317 h 7217346"/>
                <a:gd name="connsiteX68-48607" fmla="*/ 1413968 w 2264509"/>
                <a:gd name="connsiteY68-48608" fmla="*/ 146640 h 7217346"/>
                <a:gd name="connsiteX69-48609" fmla="*/ 1100515 w 2264509"/>
                <a:gd name="connsiteY69-48610" fmla="*/ 551 h 7217346"/>
                <a:gd name="connsiteX0-48611" fmla="*/ 1100515 w 2264509"/>
                <a:gd name="connsiteY0-48612" fmla="*/ 551 h 7217346"/>
                <a:gd name="connsiteX1-48613" fmla="*/ 849378 w 2264509"/>
                <a:gd name="connsiteY1-48614" fmla="*/ 118937 h 7217346"/>
                <a:gd name="connsiteX2-48615" fmla="*/ 751515 w 2264509"/>
                <a:gd name="connsiteY2-48616" fmla="*/ 285490 h 7217346"/>
                <a:gd name="connsiteX3-48617" fmla="*/ 756141 w 2264509"/>
                <a:gd name="connsiteY3-48618" fmla="*/ 566071 h 7217346"/>
                <a:gd name="connsiteX4-48619" fmla="*/ 895260 w 2264509"/>
                <a:gd name="connsiteY4-48620" fmla="*/ 882679 h 7217346"/>
                <a:gd name="connsiteX5-48621" fmla="*/ 785588 w 2264509"/>
                <a:gd name="connsiteY5-48622" fmla="*/ 1025825 h 7217346"/>
                <a:gd name="connsiteX6-48623" fmla="*/ 152912 w 2264509"/>
                <a:gd name="connsiteY6-48624" fmla="*/ 1252683 h 7217346"/>
                <a:gd name="connsiteX7-48625" fmla="*/ 8160 w 2264509"/>
                <a:gd name="connsiteY7-48626" fmla="*/ 2283394 h 7217346"/>
                <a:gd name="connsiteX8-48627" fmla="*/ 416233 w 2264509"/>
                <a:gd name="connsiteY8-48628" fmla="*/ 2735641 h 7217346"/>
                <a:gd name="connsiteX9-48629" fmla="*/ 293173 w 2264509"/>
                <a:gd name="connsiteY9-48630" fmla="*/ 3799944 h 7217346"/>
                <a:gd name="connsiteX10-48631" fmla="*/ 428536 w 2264509"/>
                <a:gd name="connsiteY10-48632" fmla="*/ 3969982 h 7217346"/>
                <a:gd name="connsiteX11-48633" fmla="*/ 486017 w 2264509"/>
                <a:gd name="connsiteY11-48634" fmla="*/ 4215017 h 7217346"/>
                <a:gd name="connsiteX12-48635" fmla="*/ 547224 w 2264509"/>
                <a:gd name="connsiteY12-48636" fmla="*/ 4615099 h 7217346"/>
                <a:gd name="connsiteX13-48637" fmla="*/ 555878 w 2264509"/>
                <a:gd name="connsiteY13-48638" fmla="*/ 4779518 h 7217346"/>
                <a:gd name="connsiteX14-48639" fmla="*/ 541964 w 2264509"/>
                <a:gd name="connsiteY14-48640" fmla="*/ 4966441 h 7217346"/>
                <a:gd name="connsiteX15-48641" fmla="*/ 510234 w 2264509"/>
                <a:gd name="connsiteY15-48642" fmla="*/ 5112051 h 7217346"/>
                <a:gd name="connsiteX16-48643" fmla="*/ 434305 w 2264509"/>
                <a:gd name="connsiteY16-48644" fmla="*/ 6139609 h 7217346"/>
                <a:gd name="connsiteX17-48645" fmla="*/ 399690 w 2264509"/>
                <a:gd name="connsiteY17-48646" fmla="*/ 6589898 h 7217346"/>
                <a:gd name="connsiteX18-48647" fmla="*/ 471534 w 2264509"/>
                <a:gd name="connsiteY18-48648" fmla="*/ 6812999 h 7217346"/>
                <a:gd name="connsiteX19-48649" fmla="*/ 409205 w 2264509"/>
                <a:gd name="connsiteY19-48650" fmla="*/ 6995629 h 7217346"/>
                <a:gd name="connsiteX20-48651" fmla="*/ 712039 w 2264509"/>
                <a:gd name="connsiteY20-48652" fmla="*/ 7208607 h 7217346"/>
                <a:gd name="connsiteX21-48653" fmla="*/ 1018766 w 2264509"/>
                <a:gd name="connsiteY21-48654" fmla="*/ 7101007 h 7217346"/>
                <a:gd name="connsiteX22-48655" fmla="*/ 760721 w 2264509"/>
                <a:gd name="connsiteY22-48656" fmla="*/ 6842580 h 7217346"/>
                <a:gd name="connsiteX23-48657" fmla="*/ 804368 w 2264509"/>
                <a:gd name="connsiteY23-48658" fmla="*/ 6565349 h 7217346"/>
                <a:gd name="connsiteX24-48659" fmla="*/ 790216 w 2264509"/>
                <a:gd name="connsiteY24-48660" fmla="*/ 6235730 h 7217346"/>
                <a:gd name="connsiteX25-48661" fmla="*/ 907792 w 2264509"/>
                <a:gd name="connsiteY25-48662" fmla="*/ 5474692 h 7217346"/>
                <a:gd name="connsiteX26-48663" fmla="*/ 957309 w 2264509"/>
                <a:gd name="connsiteY26-48664" fmla="*/ 5365800 h 7217346"/>
                <a:gd name="connsiteX27-48665" fmla="*/ 949796 w 2264509"/>
                <a:gd name="connsiteY27-48666" fmla="*/ 5294498 h 7217346"/>
                <a:gd name="connsiteX28-48667" fmla="*/ 1022842 w 2264509"/>
                <a:gd name="connsiteY28-48668" fmla="*/ 5197505 h 7217346"/>
                <a:gd name="connsiteX29-48669" fmla="*/ 1024856 w 2264509"/>
                <a:gd name="connsiteY29-48670" fmla="*/ 5054630 h 7217346"/>
                <a:gd name="connsiteX30-48671" fmla="*/ 1250022 w 2264509"/>
                <a:gd name="connsiteY30-48672" fmla="*/ 4234537 h 7217346"/>
                <a:gd name="connsiteX31-48673" fmla="*/ 1388027 w 2264509"/>
                <a:gd name="connsiteY31-48674" fmla="*/ 4644157 h 7217346"/>
                <a:gd name="connsiteX32-48675" fmla="*/ 1392304 w 2264509"/>
                <a:gd name="connsiteY32-48676" fmla="*/ 4865602 h 7217346"/>
                <a:gd name="connsiteX33-48677" fmla="*/ 1364785 w 2264509"/>
                <a:gd name="connsiteY33-48678" fmla="*/ 4971714 h 7217346"/>
                <a:gd name="connsiteX34-48679" fmla="*/ 1405585 w 2264509"/>
                <a:gd name="connsiteY34-48680" fmla="*/ 5098769 h 7217346"/>
                <a:gd name="connsiteX35-48681" fmla="*/ 1313490 w 2264509"/>
                <a:gd name="connsiteY35-48682" fmla="*/ 5539804 h 7217346"/>
                <a:gd name="connsiteX36-48683" fmla="*/ 1314512 w 2264509"/>
                <a:gd name="connsiteY36-48684" fmla="*/ 6345824 h 7217346"/>
                <a:gd name="connsiteX37-48685" fmla="*/ 1369266 w 2264509"/>
                <a:gd name="connsiteY37-48686" fmla="*/ 6519700 h 7217346"/>
                <a:gd name="connsiteX38-48687" fmla="*/ 1336897 w 2264509"/>
                <a:gd name="connsiteY38-48688" fmla="*/ 6727274 h 7217346"/>
                <a:gd name="connsiteX39-48689" fmla="*/ 1355075 w 2264509"/>
                <a:gd name="connsiteY39-48690" fmla="*/ 6813600 h 7217346"/>
                <a:gd name="connsiteX40-48691" fmla="*/ 1364871 w 2264509"/>
                <a:gd name="connsiteY40-48692" fmla="*/ 7006384 h 7217346"/>
                <a:gd name="connsiteX41-48693" fmla="*/ 1811645 w 2264509"/>
                <a:gd name="connsiteY41-48694" fmla="*/ 7174679 h 7217346"/>
                <a:gd name="connsiteX42-48695" fmla="*/ 2240298 w 2264509"/>
                <a:gd name="connsiteY42-48696" fmla="*/ 7184685 h 7217346"/>
                <a:gd name="connsiteX43-48697" fmla="*/ 2223142 w 2264509"/>
                <a:gd name="connsiteY43-48698" fmla="*/ 7032346 h 7217346"/>
                <a:gd name="connsiteX44-48699" fmla="*/ 1738539 w 2264509"/>
                <a:gd name="connsiteY44-48700" fmla="*/ 6666009 h 7217346"/>
                <a:gd name="connsiteX45-48701" fmla="*/ 1759422 w 2264509"/>
                <a:gd name="connsiteY45-48702" fmla="*/ 6535632 h 7217346"/>
                <a:gd name="connsiteX46-48703" fmla="*/ 1719909 w 2264509"/>
                <a:gd name="connsiteY46-48704" fmla="*/ 6436627 h 7217346"/>
                <a:gd name="connsiteX47-48705" fmla="*/ 1708642 w 2264509"/>
                <a:gd name="connsiteY47-48706" fmla="*/ 6235730 h 7217346"/>
                <a:gd name="connsiteX48-48707" fmla="*/ 1730306 w 2264509"/>
                <a:gd name="connsiteY48-48708" fmla="*/ 5965274 h 7217346"/>
                <a:gd name="connsiteX49-48709" fmla="*/ 1778923 w 2264509"/>
                <a:gd name="connsiteY49-48710" fmla="*/ 5513111 h 7217346"/>
                <a:gd name="connsiteX50-48711" fmla="*/ 1790341 w 2264509"/>
                <a:gd name="connsiteY50-48712" fmla="*/ 5349364 h 7217346"/>
                <a:gd name="connsiteX51-48713" fmla="*/ 1855040 w 2264509"/>
                <a:gd name="connsiteY51-48714" fmla="*/ 5272196 h 7217346"/>
                <a:gd name="connsiteX52-48715" fmla="*/ 1920156 w 2264509"/>
                <a:gd name="connsiteY52-48716" fmla="*/ 5046384 h 7217346"/>
                <a:gd name="connsiteX53-48717" fmla="*/ 1960649 w 2264509"/>
                <a:gd name="connsiteY53-48718" fmla="*/ 4791056 h 7217346"/>
                <a:gd name="connsiteX54-48719" fmla="*/ 1951665 w 2264509"/>
                <a:gd name="connsiteY54-48720" fmla="*/ 4334336 h 7217346"/>
                <a:gd name="connsiteX55-48721" fmla="*/ 1932344 w 2264509"/>
                <a:gd name="connsiteY55-48722" fmla="*/ 3888133 h 7217346"/>
                <a:gd name="connsiteX56-48723" fmla="*/ 2114094 w 2264509"/>
                <a:gd name="connsiteY56-48724" fmla="*/ 3794489 h 7217346"/>
                <a:gd name="connsiteX57-48725" fmla="*/ 1762492 w 2264509"/>
                <a:gd name="connsiteY57-48726" fmla="*/ 2682768 h 7217346"/>
                <a:gd name="connsiteX58-48727" fmla="*/ 2171636 w 2264509"/>
                <a:gd name="connsiteY58-48728" fmla="*/ 2450629 h 7217346"/>
                <a:gd name="connsiteX59-48729" fmla="*/ 2032492 w 2264509"/>
                <a:gd name="connsiteY59-48730" fmla="*/ 1850474 h 7217346"/>
                <a:gd name="connsiteX60-48731" fmla="*/ 1987751 w 2264509"/>
                <a:gd name="connsiteY60-48732" fmla="*/ 1662589 h 7217346"/>
                <a:gd name="connsiteX61-48733" fmla="*/ 1973329 w 2264509"/>
                <a:gd name="connsiteY61-48734" fmla="*/ 1418094 h 7217346"/>
                <a:gd name="connsiteX62-48735" fmla="*/ 1925704 w 2264509"/>
                <a:gd name="connsiteY62-48736" fmla="*/ 1287898 h 7217346"/>
                <a:gd name="connsiteX63-48737" fmla="*/ 1458979 w 2264509"/>
                <a:gd name="connsiteY63-48738" fmla="*/ 1120535 h 7217346"/>
                <a:gd name="connsiteX64-48739" fmla="*/ 1360513 w 2264509"/>
                <a:gd name="connsiteY64-48740" fmla="*/ 1005635 h 7217346"/>
                <a:gd name="connsiteX65-48741" fmla="*/ 1416522 w 2264509"/>
                <a:gd name="connsiteY65-48742" fmla="*/ 807081 h 7217346"/>
                <a:gd name="connsiteX66-48743" fmla="*/ 1484699 w 2264509"/>
                <a:gd name="connsiteY66-48744" fmla="*/ 608469 h 7217346"/>
                <a:gd name="connsiteX67-48745" fmla="*/ 1496208 w 2264509"/>
                <a:gd name="connsiteY67-48746" fmla="*/ 366317 h 7217346"/>
                <a:gd name="connsiteX68-48747" fmla="*/ 1413968 w 2264509"/>
                <a:gd name="connsiteY68-48748" fmla="*/ 146640 h 7217346"/>
                <a:gd name="connsiteX69-48749" fmla="*/ 1100515 w 2264509"/>
                <a:gd name="connsiteY69-48750" fmla="*/ 551 h 7217346"/>
                <a:gd name="connsiteX0-48751" fmla="*/ 1100515 w 2264509"/>
                <a:gd name="connsiteY0-48752" fmla="*/ 551 h 7217346"/>
                <a:gd name="connsiteX1-48753" fmla="*/ 849378 w 2264509"/>
                <a:gd name="connsiteY1-48754" fmla="*/ 118937 h 7217346"/>
                <a:gd name="connsiteX2-48755" fmla="*/ 751515 w 2264509"/>
                <a:gd name="connsiteY2-48756" fmla="*/ 285490 h 7217346"/>
                <a:gd name="connsiteX3-48757" fmla="*/ 756141 w 2264509"/>
                <a:gd name="connsiteY3-48758" fmla="*/ 566071 h 7217346"/>
                <a:gd name="connsiteX4-48759" fmla="*/ 895260 w 2264509"/>
                <a:gd name="connsiteY4-48760" fmla="*/ 882679 h 7217346"/>
                <a:gd name="connsiteX5-48761" fmla="*/ 785588 w 2264509"/>
                <a:gd name="connsiteY5-48762" fmla="*/ 1025825 h 7217346"/>
                <a:gd name="connsiteX6-48763" fmla="*/ 152912 w 2264509"/>
                <a:gd name="connsiteY6-48764" fmla="*/ 1252683 h 7217346"/>
                <a:gd name="connsiteX7-48765" fmla="*/ 8160 w 2264509"/>
                <a:gd name="connsiteY7-48766" fmla="*/ 2283394 h 7217346"/>
                <a:gd name="connsiteX8-48767" fmla="*/ 416233 w 2264509"/>
                <a:gd name="connsiteY8-48768" fmla="*/ 2735641 h 7217346"/>
                <a:gd name="connsiteX9-48769" fmla="*/ 293173 w 2264509"/>
                <a:gd name="connsiteY9-48770" fmla="*/ 3799944 h 7217346"/>
                <a:gd name="connsiteX10-48771" fmla="*/ 428536 w 2264509"/>
                <a:gd name="connsiteY10-48772" fmla="*/ 3969982 h 7217346"/>
                <a:gd name="connsiteX11-48773" fmla="*/ 486017 w 2264509"/>
                <a:gd name="connsiteY11-48774" fmla="*/ 4215017 h 7217346"/>
                <a:gd name="connsiteX12-48775" fmla="*/ 547224 w 2264509"/>
                <a:gd name="connsiteY12-48776" fmla="*/ 4615099 h 7217346"/>
                <a:gd name="connsiteX13-48777" fmla="*/ 555878 w 2264509"/>
                <a:gd name="connsiteY13-48778" fmla="*/ 4779518 h 7217346"/>
                <a:gd name="connsiteX14-48779" fmla="*/ 541964 w 2264509"/>
                <a:gd name="connsiteY14-48780" fmla="*/ 4966441 h 7217346"/>
                <a:gd name="connsiteX15-48781" fmla="*/ 510234 w 2264509"/>
                <a:gd name="connsiteY15-48782" fmla="*/ 5112051 h 7217346"/>
                <a:gd name="connsiteX16-48783" fmla="*/ 434305 w 2264509"/>
                <a:gd name="connsiteY16-48784" fmla="*/ 6139609 h 7217346"/>
                <a:gd name="connsiteX17-48785" fmla="*/ 399690 w 2264509"/>
                <a:gd name="connsiteY17-48786" fmla="*/ 6589898 h 7217346"/>
                <a:gd name="connsiteX18-48787" fmla="*/ 471534 w 2264509"/>
                <a:gd name="connsiteY18-48788" fmla="*/ 6812999 h 7217346"/>
                <a:gd name="connsiteX19-48789" fmla="*/ 409205 w 2264509"/>
                <a:gd name="connsiteY19-48790" fmla="*/ 6995629 h 7217346"/>
                <a:gd name="connsiteX20-48791" fmla="*/ 712039 w 2264509"/>
                <a:gd name="connsiteY20-48792" fmla="*/ 7208607 h 7217346"/>
                <a:gd name="connsiteX21-48793" fmla="*/ 1018766 w 2264509"/>
                <a:gd name="connsiteY21-48794" fmla="*/ 7101007 h 7217346"/>
                <a:gd name="connsiteX22-48795" fmla="*/ 760721 w 2264509"/>
                <a:gd name="connsiteY22-48796" fmla="*/ 6842580 h 7217346"/>
                <a:gd name="connsiteX23-48797" fmla="*/ 804368 w 2264509"/>
                <a:gd name="connsiteY23-48798" fmla="*/ 6565349 h 7217346"/>
                <a:gd name="connsiteX24-48799" fmla="*/ 790216 w 2264509"/>
                <a:gd name="connsiteY24-48800" fmla="*/ 6235730 h 7217346"/>
                <a:gd name="connsiteX25-48801" fmla="*/ 907792 w 2264509"/>
                <a:gd name="connsiteY25-48802" fmla="*/ 5474692 h 7217346"/>
                <a:gd name="connsiteX26-48803" fmla="*/ 957309 w 2264509"/>
                <a:gd name="connsiteY26-48804" fmla="*/ 5365800 h 7217346"/>
                <a:gd name="connsiteX27-48805" fmla="*/ 949796 w 2264509"/>
                <a:gd name="connsiteY27-48806" fmla="*/ 5294498 h 7217346"/>
                <a:gd name="connsiteX28-48807" fmla="*/ 1022842 w 2264509"/>
                <a:gd name="connsiteY28-48808" fmla="*/ 5197505 h 7217346"/>
                <a:gd name="connsiteX29-48809" fmla="*/ 1024856 w 2264509"/>
                <a:gd name="connsiteY29-48810" fmla="*/ 5054630 h 7217346"/>
                <a:gd name="connsiteX30-48811" fmla="*/ 1250022 w 2264509"/>
                <a:gd name="connsiteY30-48812" fmla="*/ 4234537 h 7217346"/>
                <a:gd name="connsiteX31-48813" fmla="*/ 1388027 w 2264509"/>
                <a:gd name="connsiteY31-48814" fmla="*/ 4644157 h 7217346"/>
                <a:gd name="connsiteX32-48815" fmla="*/ 1392304 w 2264509"/>
                <a:gd name="connsiteY32-48816" fmla="*/ 4865602 h 7217346"/>
                <a:gd name="connsiteX33-48817" fmla="*/ 1364785 w 2264509"/>
                <a:gd name="connsiteY33-48818" fmla="*/ 4971714 h 7217346"/>
                <a:gd name="connsiteX34-48819" fmla="*/ 1405585 w 2264509"/>
                <a:gd name="connsiteY34-48820" fmla="*/ 5098769 h 7217346"/>
                <a:gd name="connsiteX35-48821" fmla="*/ 1313490 w 2264509"/>
                <a:gd name="connsiteY35-48822" fmla="*/ 5539804 h 7217346"/>
                <a:gd name="connsiteX36-48823" fmla="*/ 1314512 w 2264509"/>
                <a:gd name="connsiteY36-48824" fmla="*/ 6345824 h 7217346"/>
                <a:gd name="connsiteX37-48825" fmla="*/ 1369266 w 2264509"/>
                <a:gd name="connsiteY37-48826" fmla="*/ 6519700 h 7217346"/>
                <a:gd name="connsiteX38-48827" fmla="*/ 1336897 w 2264509"/>
                <a:gd name="connsiteY38-48828" fmla="*/ 6727274 h 7217346"/>
                <a:gd name="connsiteX39-48829" fmla="*/ 1355075 w 2264509"/>
                <a:gd name="connsiteY39-48830" fmla="*/ 6813600 h 7217346"/>
                <a:gd name="connsiteX40-48831" fmla="*/ 1364871 w 2264509"/>
                <a:gd name="connsiteY40-48832" fmla="*/ 7006384 h 7217346"/>
                <a:gd name="connsiteX41-48833" fmla="*/ 1811645 w 2264509"/>
                <a:gd name="connsiteY41-48834" fmla="*/ 7174679 h 7217346"/>
                <a:gd name="connsiteX42-48835" fmla="*/ 2240298 w 2264509"/>
                <a:gd name="connsiteY42-48836" fmla="*/ 7184685 h 7217346"/>
                <a:gd name="connsiteX43-48837" fmla="*/ 2223142 w 2264509"/>
                <a:gd name="connsiteY43-48838" fmla="*/ 7032346 h 7217346"/>
                <a:gd name="connsiteX44-48839" fmla="*/ 1738539 w 2264509"/>
                <a:gd name="connsiteY44-48840" fmla="*/ 6666009 h 7217346"/>
                <a:gd name="connsiteX45-48841" fmla="*/ 1759422 w 2264509"/>
                <a:gd name="connsiteY45-48842" fmla="*/ 6535632 h 7217346"/>
                <a:gd name="connsiteX46-48843" fmla="*/ 1719909 w 2264509"/>
                <a:gd name="connsiteY46-48844" fmla="*/ 6436627 h 7217346"/>
                <a:gd name="connsiteX47-48845" fmla="*/ 1708642 w 2264509"/>
                <a:gd name="connsiteY47-48846" fmla="*/ 6235730 h 7217346"/>
                <a:gd name="connsiteX48-48847" fmla="*/ 1730306 w 2264509"/>
                <a:gd name="connsiteY48-48848" fmla="*/ 5965274 h 7217346"/>
                <a:gd name="connsiteX49-48849" fmla="*/ 1778923 w 2264509"/>
                <a:gd name="connsiteY49-48850" fmla="*/ 5513111 h 7217346"/>
                <a:gd name="connsiteX50-48851" fmla="*/ 1790341 w 2264509"/>
                <a:gd name="connsiteY50-48852" fmla="*/ 5349364 h 7217346"/>
                <a:gd name="connsiteX51-48853" fmla="*/ 1855040 w 2264509"/>
                <a:gd name="connsiteY51-48854" fmla="*/ 5272196 h 7217346"/>
                <a:gd name="connsiteX52-48855" fmla="*/ 1920156 w 2264509"/>
                <a:gd name="connsiteY52-48856" fmla="*/ 5046384 h 7217346"/>
                <a:gd name="connsiteX53-48857" fmla="*/ 1960649 w 2264509"/>
                <a:gd name="connsiteY53-48858" fmla="*/ 4791056 h 7217346"/>
                <a:gd name="connsiteX54-48859" fmla="*/ 1951665 w 2264509"/>
                <a:gd name="connsiteY54-48860" fmla="*/ 4334336 h 7217346"/>
                <a:gd name="connsiteX55-48861" fmla="*/ 1932344 w 2264509"/>
                <a:gd name="connsiteY55-48862" fmla="*/ 3888133 h 7217346"/>
                <a:gd name="connsiteX56-48863" fmla="*/ 2114094 w 2264509"/>
                <a:gd name="connsiteY56-48864" fmla="*/ 3794489 h 7217346"/>
                <a:gd name="connsiteX57-48865" fmla="*/ 1762492 w 2264509"/>
                <a:gd name="connsiteY57-48866" fmla="*/ 2682768 h 7217346"/>
                <a:gd name="connsiteX58-48867" fmla="*/ 2171636 w 2264509"/>
                <a:gd name="connsiteY58-48868" fmla="*/ 2450629 h 7217346"/>
                <a:gd name="connsiteX59-48869" fmla="*/ 2032492 w 2264509"/>
                <a:gd name="connsiteY59-48870" fmla="*/ 1850474 h 7217346"/>
                <a:gd name="connsiteX60-48871" fmla="*/ 1987751 w 2264509"/>
                <a:gd name="connsiteY60-48872" fmla="*/ 1662589 h 7217346"/>
                <a:gd name="connsiteX61-48873" fmla="*/ 1973329 w 2264509"/>
                <a:gd name="connsiteY61-48874" fmla="*/ 1418094 h 7217346"/>
                <a:gd name="connsiteX62-48875" fmla="*/ 1925704 w 2264509"/>
                <a:gd name="connsiteY62-48876" fmla="*/ 1287898 h 7217346"/>
                <a:gd name="connsiteX63-48877" fmla="*/ 1458979 w 2264509"/>
                <a:gd name="connsiteY63-48878" fmla="*/ 1120535 h 7217346"/>
                <a:gd name="connsiteX64-48879" fmla="*/ 1360513 w 2264509"/>
                <a:gd name="connsiteY64-48880" fmla="*/ 1005635 h 7217346"/>
                <a:gd name="connsiteX65-48881" fmla="*/ 1416522 w 2264509"/>
                <a:gd name="connsiteY65-48882" fmla="*/ 807081 h 7217346"/>
                <a:gd name="connsiteX66-48883" fmla="*/ 1484699 w 2264509"/>
                <a:gd name="connsiteY66-48884" fmla="*/ 608469 h 7217346"/>
                <a:gd name="connsiteX67-48885" fmla="*/ 1496208 w 2264509"/>
                <a:gd name="connsiteY67-48886" fmla="*/ 366317 h 7217346"/>
                <a:gd name="connsiteX68-48887" fmla="*/ 1413968 w 2264509"/>
                <a:gd name="connsiteY68-48888" fmla="*/ 146640 h 7217346"/>
                <a:gd name="connsiteX69-48889" fmla="*/ 1100515 w 2264509"/>
                <a:gd name="connsiteY69-48890" fmla="*/ 551 h 7217346"/>
                <a:gd name="connsiteX0-48891" fmla="*/ 1100515 w 2264509"/>
                <a:gd name="connsiteY0-48892" fmla="*/ 551 h 7217346"/>
                <a:gd name="connsiteX1-48893" fmla="*/ 849378 w 2264509"/>
                <a:gd name="connsiteY1-48894" fmla="*/ 118937 h 7217346"/>
                <a:gd name="connsiteX2-48895" fmla="*/ 751515 w 2264509"/>
                <a:gd name="connsiteY2-48896" fmla="*/ 285490 h 7217346"/>
                <a:gd name="connsiteX3-48897" fmla="*/ 756141 w 2264509"/>
                <a:gd name="connsiteY3-48898" fmla="*/ 566071 h 7217346"/>
                <a:gd name="connsiteX4-48899" fmla="*/ 895260 w 2264509"/>
                <a:gd name="connsiteY4-48900" fmla="*/ 882679 h 7217346"/>
                <a:gd name="connsiteX5-48901" fmla="*/ 785588 w 2264509"/>
                <a:gd name="connsiteY5-48902" fmla="*/ 1025825 h 7217346"/>
                <a:gd name="connsiteX6-48903" fmla="*/ 152912 w 2264509"/>
                <a:gd name="connsiteY6-48904" fmla="*/ 1252683 h 7217346"/>
                <a:gd name="connsiteX7-48905" fmla="*/ 8160 w 2264509"/>
                <a:gd name="connsiteY7-48906" fmla="*/ 2283394 h 7217346"/>
                <a:gd name="connsiteX8-48907" fmla="*/ 416233 w 2264509"/>
                <a:gd name="connsiteY8-48908" fmla="*/ 2735641 h 7217346"/>
                <a:gd name="connsiteX9-48909" fmla="*/ 293173 w 2264509"/>
                <a:gd name="connsiteY9-48910" fmla="*/ 3799944 h 7217346"/>
                <a:gd name="connsiteX10-48911" fmla="*/ 428536 w 2264509"/>
                <a:gd name="connsiteY10-48912" fmla="*/ 3969982 h 7217346"/>
                <a:gd name="connsiteX11-48913" fmla="*/ 486017 w 2264509"/>
                <a:gd name="connsiteY11-48914" fmla="*/ 4215017 h 7217346"/>
                <a:gd name="connsiteX12-48915" fmla="*/ 547224 w 2264509"/>
                <a:gd name="connsiteY12-48916" fmla="*/ 4615099 h 7217346"/>
                <a:gd name="connsiteX13-48917" fmla="*/ 555878 w 2264509"/>
                <a:gd name="connsiteY13-48918" fmla="*/ 4779518 h 7217346"/>
                <a:gd name="connsiteX14-48919" fmla="*/ 541964 w 2264509"/>
                <a:gd name="connsiteY14-48920" fmla="*/ 4966441 h 7217346"/>
                <a:gd name="connsiteX15-48921" fmla="*/ 510234 w 2264509"/>
                <a:gd name="connsiteY15-48922" fmla="*/ 5112051 h 7217346"/>
                <a:gd name="connsiteX16-48923" fmla="*/ 434305 w 2264509"/>
                <a:gd name="connsiteY16-48924" fmla="*/ 6139609 h 7217346"/>
                <a:gd name="connsiteX17-48925" fmla="*/ 399690 w 2264509"/>
                <a:gd name="connsiteY17-48926" fmla="*/ 6589898 h 7217346"/>
                <a:gd name="connsiteX18-48927" fmla="*/ 471534 w 2264509"/>
                <a:gd name="connsiteY18-48928" fmla="*/ 6812999 h 7217346"/>
                <a:gd name="connsiteX19-48929" fmla="*/ 409205 w 2264509"/>
                <a:gd name="connsiteY19-48930" fmla="*/ 6995629 h 7217346"/>
                <a:gd name="connsiteX20-48931" fmla="*/ 712039 w 2264509"/>
                <a:gd name="connsiteY20-48932" fmla="*/ 7208607 h 7217346"/>
                <a:gd name="connsiteX21-48933" fmla="*/ 1018766 w 2264509"/>
                <a:gd name="connsiteY21-48934" fmla="*/ 7101007 h 7217346"/>
                <a:gd name="connsiteX22-48935" fmla="*/ 760721 w 2264509"/>
                <a:gd name="connsiteY22-48936" fmla="*/ 6842580 h 7217346"/>
                <a:gd name="connsiteX23-48937" fmla="*/ 804368 w 2264509"/>
                <a:gd name="connsiteY23-48938" fmla="*/ 6565349 h 7217346"/>
                <a:gd name="connsiteX24-48939" fmla="*/ 790216 w 2264509"/>
                <a:gd name="connsiteY24-48940" fmla="*/ 6235730 h 7217346"/>
                <a:gd name="connsiteX25-48941" fmla="*/ 907792 w 2264509"/>
                <a:gd name="connsiteY25-48942" fmla="*/ 5474692 h 7217346"/>
                <a:gd name="connsiteX26-48943" fmla="*/ 957309 w 2264509"/>
                <a:gd name="connsiteY26-48944" fmla="*/ 5365800 h 7217346"/>
                <a:gd name="connsiteX27-48945" fmla="*/ 949796 w 2264509"/>
                <a:gd name="connsiteY27-48946" fmla="*/ 5294498 h 7217346"/>
                <a:gd name="connsiteX28-48947" fmla="*/ 1022842 w 2264509"/>
                <a:gd name="connsiteY28-48948" fmla="*/ 5197505 h 7217346"/>
                <a:gd name="connsiteX29-48949" fmla="*/ 1024856 w 2264509"/>
                <a:gd name="connsiteY29-48950" fmla="*/ 5054630 h 7217346"/>
                <a:gd name="connsiteX30-48951" fmla="*/ 1250022 w 2264509"/>
                <a:gd name="connsiteY30-48952" fmla="*/ 4234537 h 7217346"/>
                <a:gd name="connsiteX31-48953" fmla="*/ 1388027 w 2264509"/>
                <a:gd name="connsiteY31-48954" fmla="*/ 4644157 h 7217346"/>
                <a:gd name="connsiteX32-48955" fmla="*/ 1392304 w 2264509"/>
                <a:gd name="connsiteY32-48956" fmla="*/ 4865602 h 7217346"/>
                <a:gd name="connsiteX33-48957" fmla="*/ 1364785 w 2264509"/>
                <a:gd name="connsiteY33-48958" fmla="*/ 4971714 h 7217346"/>
                <a:gd name="connsiteX34-48959" fmla="*/ 1405585 w 2264509"/>
                <a:gd name="connsiteY34-48960" fmla="*/ 5098769 h 7217346"/>
                <a:gd name="connsiteX35-48961" fmla="*/ 1313490 w 2264509"/>
                <a:gd name="connsiteY35-48962" fmla="*/ 5539804 h 7217346"/>
                <a:gd name="connsiteX36-48963" fmla="*/ 1314512 w 2264509"/>
                <a:gd name="connsiteY36-48964" fmla="*/ 6345824 h 7217346"/>
                <a:gd name="connsiteX37-48965" fmla="*/ 1369266 w 2264509"/>
                <a:gd name="connsiteY37-48966" fmla="*/ 6519700 h 7217346"/>
                <a:gd name="connsiteX38-48967" fmla="*/ 1336897 w 2264509"/>
                <a:gd name="connsiteY38-48968" fmla="*/ 6727274 h 7217346"/>
                <a:gd name="connsiteX39-48969" fmla="*/ 1355075 w 2264509"/>
                <a:gd name="connsiteY39-48970" fmla="*/ 6813600 h 7217346"/>
                <a:gd name="connsiteX40-48971" fmla="*/ 1364871 w 2264509"/>
                <a:gd name="connsiteY40-48972" fmla="*/ 7006384 h 7217346"/>
                <a:gd name="connsiteX41-48973" fmla="*/ 1811645 w 2264509"/>
                <a:gd name="connsiteY41-48974" fmla="*/ 7174679 h 7217346"/>
                <a:gd name="connsiteX42-48975" fmla="*/ 2240298 w 2264509"/>
                <a:gd name="connsiteY42-48976" fmla="*/ 7184685 h 7217346"/>
                <a:gd name="connsiteX43-48977" fmla="*/ 2223142 w 2264509"/>
                <a:gd name="connsiteY43-48978" fmla="*/ 7032346 h 7217346"/>
                <a:gd name="connsiteX44-48979" fmla="*/ 1738539 w 2264509"/>
                <a:gd name="connsiteY44-48980" fmla="*/ 6666009 h 7217346"/>
                <a:gd name="connsiteX45-48981" fmla="*/ 1759422 w 2264509"/>
                <a:gd name="connsiteY45-48982" fmla="*/ 6535632 h 7217346"/>
                <a:gd name="connsiteX46-48983" fmla="*/ 1719909 w 2264509"/>
                <a:gd name="connsiteY46-48984" fmla="*/ 6436627 h 7217346"/>
                <a:gd name="connsiteX47-48985" fmla="*/ 1708642 w 2264509"/>
                <a:gd name="connsiteY47-48986" fmla="*/ 6235730 h 7217346"/>
                <a:gd name="connsiteX48-48987" fmla="*/ 1730306 w 2264509"/>
                <a:gd name="connsiteY48-48988" fmla="*/ 5965274 h 7217346"/>
                <a:gd name="connsiteX49-48989" fmla="*/ 1778923 w 2264509"/>
                <a:gd name="connsiteY49-48990" fmla="*/ 5513111 h 7217346"/>
                <a:gd name="connsiteX50-48991" fmla="*/ 1790341 w 2264509"/>
                <a:gd name="connsiteY50-48992" fmla="*/ 5349364 h 7217346"/>
                <a:gd name="connsiteX51-48993" fmla="*/ 1855040 w 2264509"/>
                <a:gd name="connsiteY51-48994" fmla="*/ 5272196 h 7217346"/>
                <a:gd name="connsiteX52-48995" fmla="*/ 1920156 w 2264509"/>
                <a:gd name="connsiteY52-48996" fmla="*/ 5046384 h 7217346"/>
                <a:gd name="connsiteX53-48997" fmla="*/ 1960649 w 2264509"/>
                <a:gd name="connsiteY53-48998" fmla="*/ 4791056 h 7217346"/>
                <a:gd name="connsiteX54-48999" fmla="*/ 1951665 w 2264509"/>
                <a:gd name="connsiteY54-49000" fmla="*/ 4334336 h 7217346"/>
                <a:gd name="connsiteX55-49001" fmla="*/ 1932344 w 2264509"/>
                <a:gd name="connsiteY55-49002" fmla="*/ 3888133 h 7217346"/>
                <a:gd name="connsiteX56-49003" fmla="*/ 2114094 w 2264509"/>
                <a:gd name="connsiteY56-49004" fmla="*/ 3794489 h 7217346"/>
                <a:gd name="connsiteX57-49005" fmla="*/ 1762492 w 2264509"/>
                <a:gd name="connsiteY57-49006" fmla="*/ 2682768 h 7217346"/>
                <a:gd name="connsiteX58-49007" fmla="*/ 2171636 w 2264509"/>
                <a:gd name="connsiteY58-49008" fmla="*/ 2450629 h 7217346"/>
                <a:gd name="connsiteX59-49009" fmla="*/ 2032492 w 2264509"/>
                <a:gd name="connsiteY59-49010" fmla="*/ 1850474 h 7217346"/>
                <a:gd name="connsiteX60-49011" fmla="*/ 1987751 w 2264509"/>
                <a:gd name="connsiteY60-49012" fmla="*/ 1662589 h 7217346"/>
                <a:gd name="connsiteX61-49013" fmla="*/ 1973329 w 2264509"/>
                <a:gd name="connsiteY61-49014" fmla="*/ 1418094 h 7217346"/>
                <a:gd name="connsiteX62-49015" fmla="*/ 1925704 w 2264509"/>
                <a:gd name="connsiteY62-49016" fmla="*/ 1287898 h 7217346"/>
                <a:gd name="connsiteX63-49017" fmla="*/ 1458979 w 2264509"/>
                <a:gd name="connsiteY63-49018" fmla="*/ 1120535 h 7217346"/>
                <a:gd name="connsiteX64-49019" fmla="*/ 1360513 w 2264509"/>
                <a:gd name="connsiteY64-49020" fmla="*/ 1005635 h 7217346"/>
                <a:gd name="connsiteX65-49021" fmla="*/ 1416522 w 2264509"/>
                <a:gd name="connsiteY65-49022" fmla="*/ 807081 h 7217346"/>
                <a:gd name="connsiteX66-49023" fmla="*/ 1484699 w 2264509"/>
                <a:gd name="connsiteY66-49024" fmla="*/ 608469 h 7217346"/>
                <a:gd name="connsiteX67-49025" fmla="*/ 1496208 w 2264509"/>
                <a:gd name="connsiteY67-49026" fmla="*/ 366317 h 7217346"/>
                <a:gd name="connsiteX68-49027" fmla="*/ 1413968 w 2264509"/>
                <a:gd name="connsiteY68-49028" fmla="*/ 146640 h 7217346"/>
                <a:gd name="connsiteX69-49029" fmla="*/ 1100515 w 2264509"/>
                <a:gd name="connsiteY69-49030" fmla="*/ 551 h 7217346"/>
                <a:gd name="connsiteX0-49031" fmla="*/ 1100515 w 2264509"/>
                <a:gd name="connsiteY0-49032" fmla="*/ 551 h 7217346"/>
                <a:gd name="connsiteX1-49033" fmla="*/ 849378 w 2264509"/>
                <a:gd name="connsiteY1-49034" fmla="*/ 118937 h 7217346"/>
                <a:gd name="connsiteX2-49035" fmla="*/ 751515 w 2264509"/>
                <a:gd name="connsiteY2-49036" fmla="*/ 285490 h 7217346"/>
                <a:gd name="connsiteX3-49037" fmla="*/ 756141 w 2264509"/>
                <a:gd name="connsiteY3-49038" fmla="*/ 566071 h 7217346"/>
                <a:gd name="connsiteX4-49039" fmla="*/ 895260 w 2264509"/>
                <a:gd name="connsiteY4-49040" fmla="*/ 882679 h 7217346"/>
                <a:gd name="connsiteX5-49041" fmla="*/ 785588 w 2264509"/>
                <a:gd name="connsiteY5-49042" fmla="*/ 1025825 h 7217346"/>
                <a:gd name="connsiteX6-49043" fmla="*/ 152912 w 2264509"/>
                <a:gd name="connsiteY6-49044" fmla="*/ 1252683 h 7217346"/>
                <a:gd name="connsiteX7-49045" fmla="*/ 8160 w 2264509"/>
                <a:gd name="connsiteY7-49046" fmla="*/ 2283394 h 7217346"/>
                <a:gd name="connsiteX8-49047" fmla="*/ 416233 w 2264509"/>
                <a:gd name="connsiteY8-49048" fmla="*/ 2735641 h 7217346"/>
                <a:gd name="connsiteX9-49049" fmla="*/ 293173 w 2264509"/>
                <a:gd name="connsiteY9-49050" fmla="*/ 3799944 h 7217346"/>
                <a:gd name="connsiteX10-49051" fmla="*/ 428536 w 2264509"/>
                <a:gd name="connsiteY10-49052" fmla="*/ 3969982 h 7217346"/>
                <a:gd name="connsiteX11-49053" fmla="*/ 486017 w 2264509"/>
                <a:gd name="connsiteY11-49054" fmla="*/ 4215017 h 7217346"/>
                <a:gd name="connsiteX12-49055" fmla="*/ 547224 w 2264509"/>
                <a:gd name="connsiteY12-49056" fmla="*/ 4615099 h 7217346"/>
                <a:gd name="connsiteX13-49057" fmla="*/ 555878 w 2264509"/>
                <a:gd name="connsiteY13-49058" fmla="*/ 4779518 h 7217346"/>
                <a:gd name="connsiteX14-49059" fmla="*/ 541964 w 2264509"/>
                <a:gd name="connsiteY14-49060" fmla="*/ 4966441 h 7217346"/>
                <a:gd name="connsiteX15-49061" fmla="*/ 510234 w 2264509"/>
                <a:gd name="connsiteY15-49062" fmla="*/ 5112051 h 7217346"/>
                <a:gd name="connsiteX16-49063" fmla="*/ 434305 w 2264509"/>
                <a:gd name="connsiteY16-49064" fmla="*/ 6139609 h 7217346"/>
                <a:gd name="connsiteX17-49065" fmla="*/ 399690 w 2264509"/>
                <a:gd name="connsiteY17-49066" fmla="*/ 6589898 h 7217346"/>
                <a:gd name="connsiteX18-49067" fmla="*/ 471534 w 2264509"/>
                <a:gd name="connsiteY18-49068" fmla="*/ 6812999 h 7217346"/>
                <a:gd name="connsiteX19-49069" fmla="*/ 409205 w 2264509"/>
                <a:gd name="connsiteY19-49070" fmla="*/ 6995629 h 7217346"/>
                <a:gd name="connsiteX20-49071" fmla="*/ 712039 w 2264509"/>
                <a:gd name="connsiteY20-49072" fmla="*/ 7208607 h 7217346"/>
                <a:gd name="connsiteX21-49073" fmla="*/ 1018766 w 2264509"/>
                <a:gd name="connsiteY21-49074" fmla="*/ 7101007 h 7217346"/>
                <a:gd name="connsiteX22-49075" fmla="*/ 760721 w 2264509"/>
                <a:gd name="connsiteY22-49076" fmla="*/ 6842580 h 7217346"/>
                <a:gd name="connsiteX23-49077" fmla="*/ 804368 w 2264509"/>
                <a:gd name="connsiteY23-49078" fmla="*/ 6565349 h 7217346"/>
                <a:gd name="connsiteX24-49079" fmla="*/ 790216 w 2264509"/>
                <a:gd name="connsiteY24-49080" fmla="*/ 6235730 h 7217346"/>
                <a:gd name="connsiteX25-49081" fmla="*/ 907792 w 2264509"/>
                <a:gd name="connsiteY25-49082" fmla="*/ 5474692 h 7217346"/>
                <a:gd name="connsiteX26-49083" fmla="*/ 957309 w 2264509"/>
                <a:gd name="connsiteY26-49084" fmla="*/ 5365800 h 7217346"/>
                <a:gd name="connsiteX27-49085" fmla="*/ 949796 w 2264509"/>
                <a:gd name="connsiteY27-49086" fmla="*/ 5294498 h 7217346"/>
                <a:gd name="connsiteX28-49087" fmla="*/ 1022842 w 2264509"/>
                <a:gd name="connsiteY28-49088" fmla="*/ 5197505 h 7217346"/>
                <a:gd name="connsiteX29-49089" fmla="*/ 1024856 w 2264509"/>
                <a:gd name="connsiteY29-49090" fmla="*/ 5054630 h 7217346"/>
                <a:gd name="connsiteX30-49091" fmla="*/ 1250022 w 2264509"/>
                <a:gd name="connsiteY30-49092" fmla="*/ 4234537 h 7217346"/>
                <a:gd name="connsiteX31-49093" fmla="*/ 1388027 w 2264509"/>
                <a:gd name="connsiteY31-49094" fmla="*/ 4644157 h 7217346"/>
                <a:gd name="connsiteX32-49095" fmla="*/ 1392304 w 2264509"/>
                <a:gd name="connsiteY32-49096" fmla="*/ 4865602 h 7217346"/>
                <a:gd name="connsiteX33-49097" fmla="*/ 1364785 w 2264509"/>
                <a:gd name="connsiteY33-49098" fmla="*/ 4971714 h 7217346"/>
                <a:gd name="connsiteX34-49099" fmla="*/ 1405585 w 2264509"/>
                <a:gd name="connsiteY34-49100" fmla="*/ 5098769 h 7217346"/>
                <a:gd name="connsiteX35-49101" fmla="*/ 1313490 w 2264509"/>
                <a:gd name="connsiteY35-49102" fmla="*/ 5539804 h 7217346"/>
                <a:gd name="connsiteX36-49103" fmla="*/ 1314512 w 2264509"/>
                <a:gd name="connsiteY36-49104" fmla="*/ 6345824 h 7217346"/>
                <a:gd name="connsiteX37-49105" fmla="*/ 1369266 w 2264509"/>
                <a:gd name="connsiteY37-49106" fmla="*/ 6519700 h 7217346"/>
                <a:gd name="connsiteX38-49107" fmla="*/ 1336897 w 2264509"/>
                <a:gd name="connsiteY38-49108" fmla="*/ 6727274 h 7217346"/>
                <a:gd name="connsiteX39-49109" fmla="*/ 1355075 w 2264509"/>
                <a:gd name="connsiteY39-49110" fmla="*/ 6813600 h 7217346"/>
                <a:gd name="connsiteX40-49111" fmla="*/ 1364871 w 2264509"/>
                <a:gd name="connsiteY40-49112" fmla="*/ 7006384 h 7217346"/>
                <a:gd name="connsiteX41-49113" fmla="*/ 1811645 w 2264509"/>
                <a:gd name="connsiteY41-49114" fmla="*/ 7174679 h 7217346"/>
                <a:gd name="connsiteX42-49115" fmla="*/ 2240298 w 2264509"/>
                <a:gd name="connsiteY42-49116" fmla="*/ 7184685 h 7217346"/>
                <a:gd name="connsiteX43-49117" fmla="*/ 2223142 w 2264509"/>
                <a:gd name="connsiteY43-49118" fmla="*/ 7032346 h 7217346"/>
                <a:gd name="connsiteX44-49119" fmla="*/ 1738539 w 2264509"/>
                <a:gd name="connsiteY44-49120" fmla="*/ 6666009 h 7217346"/>
                <a:gd name="connsiteX45-49121" fmla="*/ 1759422 w 2264509"/>
                <a:gd name="connsiteY45-49122" fmla="*/ 6535632 h 7217346"/>
                <a:gd name="connsiteX46-49123" fmla="*/ 1719909 w 2264509"/>
                <a:gd name="connsiteY46-49124" fmla="*/ 6436627 h 7217346"/>
                <a:gd name="connsiteX47-49125" fmla="*/ 1708642 w 2264509"/>
                <a:gd name="connsiteY47-49126" fmla="*/ 6235730 h 7217346"/>
                <a:gd name="connsiteX48-49127" fmla="*/ 1730306 w 2264509"/>
                <a:gd name="connsiteY48-49128" fmla="*/ 5965274 h 7217346"/>
                <a:gd name="connsiteX49-49129" fmla="*/ 1778923 w 2264509"/>
                <a:gd name="connsiteY49-49130" fmla="*/ 5513111 h 7217346"/>
                <a:gd name="connsiteX50-49131" fmla="*/ 1790341 w 2264509"/>
                <a:gd name="connsiteY50-49132" fmla="*/ 5349364 h 7217346"/>
                <a:gd name="connsiteX51-49133" fmla="*/ 1855040 w 2264509"/>
                <a:gd name="connsiteY51-49134" fmla="*/ 5272196 h 7217346"/>
                <a:gd name="connsiteX52-49135" fmla="*/ 1920156 w 2264509"/>
                <a:gd name="connsiteY52-49136" fmla="*/ 5046384 h 7217346"/>
                <a:gd name="connsiteX53-49137" fmla="*/ 1939169 w 2264509"/>
                <a:gd name="connsiteY53-49138" fmla="*/ 4760372 h 7217346"/>
                <a:gd name="connsiteX54-49139" fmla="*/ 1951665 w 2264509"/>
                <a:gd name="connsiteY54-49140" fmla="*/ 4334336 h 7217346"/>
                <a:gd name="connsiteX55-49141" fmla="*/ 1932344 w 2264509"/>
                <a:gd name="connsiteY55-49142" fmla="*/ 3888133 h 7217346"/>
                <a:gd name="connsiteX56-49143" fmla="*/ 2114094 w 2264509"/>
                <a:gd name="connsiteY56-49144" fmla="*/ 3794489 h 7217346"/>
                <a:gd name="connsiteX57-49145" fmla="*/ 1762492 w 2264509"/>
                <a:gd name="connsiteY57-49146" fmla="*/ 2682768 h 7217346"/>
                <a:gd name="connsiteX58-49147" fmla="*/ 2171636 w 2264509"/>
                <a:gd name="connsiteY58-49148" fmla="*/ 2450629 h 7217346"/>
                <a:gd name="connsiteX59-49149" fmla="*/ 2032492 w 2264509"/>
                <a:gd name="connsiteY59-49150" fmla="*/ 1850474 h 7217346"/>
                <a:gd name="connsiteX60-49151" fmla="*/ 1987751 w 2264509"/>
                <a:gd name="connsiteY60-49152" fmla="*/ 1662589 h 7217346"/>
                <a:gd name="connsiteX61-49153" fmla="*/ 1973329 w 2264509"/>
                <a:gd name="connsiteY61-49154" fmla="*/ 1418094 h 7217346"/>
                <a:gd name="connsiteX62-49155" fmla="*/ 1925704 w 2264509"/>
                <a:gd name="connsiteY62-49156" fmla="*/ 1287898 h 7217346"/>
                <a:gd name="connsiteX63-49157" fmla="*/ 1458979 w 2264509"/>
                <a:gd name="connsiteY63-49158" fmla="*/ 1120535 h 7217346"/>
                <a:gd name="connsiteX64-49159" fmla="*/ 1360513 w 2264509"/>
                <a:gd name="connsiteY64-49160" fmla="*/ 1005635 h 7217346"/>
                <a:gd name="connsiteX65-49161" fmla="*/ 1416522 w 2264509"/>
                <a:gd name="connsiteY65-49162" fmla="*/ 807081 h 7217346"/>
                <a:gd name="connsiteX66-49163" fmla="*/ 1484699 w 2264509"/>
                <a:gd name="connsiteY66-49164" fmla="*/ 608469 h 7217346"/>
                <a:gd name="connsiteX67-49165" fmla="*/ 1496208 w 2264509"/>
                <a:gd name="connsiteY67-49166" fmla="*/ 366317 h 7217346"/>
                <a:gd name="connsiteX68-49167" fmla="*/ 1413968 w 2264509"/>
                <a:gd name="connsiteY68-49168" fmla="*/ 146640 h 7217346"/>
                <a:gd name="connsiteX69-49169" fmla="*/ 1100515 w 2264509"/>
                <a:gd name="connsiteY69-49170" fmla="*/ 551 h 7217346"/>
                <a:gd name="connsiteX0-49171" fmla="*/ 1100515 w 2264509"/>
                <a:gd name="connsiteY0-49172" fmla="*/ 551 h 7217346"/>
                <a:gd name="connsiteX1-49173" fmla="*/ 849378 w 2264509"/>
                <a:gd name="connsiteY1-49174" fmla="*/ 118937 h 7217346"/>
                <a:gd name="connsiteX2-49175" fmla="*/ 751515 w 2264509"/>
                <a:gd name="connsiteY2-49176" fmla="*/ 285490 h 7217346"/>
                <a:gd name="connsiteX3-49177" fmla="*/ 756141 w 2264509"/>
                <a:gd name="connsiteY3-49178" fmla="*/ 566071 h 7217346"/>
                <a:gd name="connsiteX4-49179" fmla="*/ 895260 w 2264509"/>
                <a:gd name="connsiteY4-49180" fmla="*/ 882679 h 7217346"/>
                <a:gd name="connsiteX5-49181" fmla="*/ 785588 w 2264509"/>
                <a:gd name="connsiteY5-49182" fmla="*/ 1025825 h 7217346"/>
                <a:gd name="connsiteX6-49183" fmla="*/ 152912 w 2264509"/>
                <a:gd name="connsiteY6-49184" fmla="*/ 1252683 h 7217346"/>
                <a:gd name="connsiteX7-49185" fmla="*/ 8160 w 2264509"/>
                <a:gd name="connsiteY7-49186" fmla="*/ 2283394 h 7217346"/>
                <a:gd name="connsiteX8-49187" fmla="*/ 416233 w 2264509"/>
                <a:gd name="connsiteY8-49188" fmla="*/ 2735641 h 7217346"/>
                <a:gd name="connsiteX9-49189" fmla="*/ 293173 w 2264509"/>
                <a:gd name="connsiteY9-49190" fmla="*/ 3799944 h 7217346"/>
                <a:gd name="connsiteX10-49191" fmla="*/ 428536 w 2264509"/>
                <a:gd name="connsiteY10-49192" fmla="*/ 3969982 h 7217346"/>
                <a:gd name="connsiteX11-49193" fmla="*/ 486017 w 2264509"/>
                <a:gd name="connsiteY11-49194" fmla="*/ 4215017 h 7217346"/>
                <a:gd name="connsiteX12-49195" fmla="*/ 547224 w 2264509"/>
                <a:gd name="connsiteY12-49196" fmla="*/ 4615099 h 7217346"/>
                <a:gd name="connsiteX13-49197" fmla="*/ 555878 w 2264509"/>
                <a:gd name="connsiteY13-49198" fmla="*/ 4779518 h 7217346"/>
                <a:gd name="connsiteX14-49199" fmla="*/ 541964 w 2264509"/>
                <a:gd name="connsiteY14-49200" fmla="*/ 4966441 h 7217346"/>
                <a:gd name="connsiteX15-49201" fmla="*/ 510234 w 2264509"/>
                <a:gd name="connsiteY15-49202" fmla="*/ 5112051 h 7217346"/>
                <a:gd name="connsiteX16-49203" fmla="*/ 434305 w 2264509"/>
                <a:gd name="connsiteY16-49204" fmla="*/ 6139609 h 7217346"/>
                <a:gd name="connsiteX17-49205" fmla="*/ 399690 w 2264509"/>
                <a:gd name="connsiteY17-49206" fmla="*/ 6589898 h 7217346"/>
                <a:gd name="connsiteX18-49207" fmla="*/ 471534 w 2264509"/>
                <a:gd name="connsiteY18-49208" fmla="*/ 6812999 h 7217346"/>
                <a:gd name="connsiteX19-49209" fmla="*/ 409205 w 2264509"/>
                <a:gd name="connsiteY19-49210" fmla="*/ 6995629 h 7217346"/>
                <a:gd name="connsiteX20-49211" fmla="*/ 712039 w 2264509"/>
                <a:gd name="connsiteY20-49212" fmla="*/ 7208607 h 7217346"/>
                <a:gd name="connsiteX21-49213" fmla="*/ 1018766 w 2264509"/>
                <a:gd name="connsiteY21-49214" fmla="*/ 7101007 h 7217346"/>
                <a:gd name="connsiteX22-49215" fmla="*/ 760721 w 2264509"/>
                <a:gd name="connsiteY22-49216" fmla="*/ 6842580 h 7217346"/>
                <a:gd name="connsiteX23-49217" fmla="*/ 804368 w 2264509"/>
                <a:gd name="connsiteY23-49218" fmla="*/ 6565349 h 7217346"/>
                <a:gd name="connsiteX24-49219" fmla="*/ 790216 w 2264509"/>
                <a:gd name="connsiteY24-49220" fmla="*/ 6235730 h 7217346"/>
                <a:gd name="connsiteX25-49221" fmla="*/ 907792 w 2264509"/>
                <a:gd name="connsiteY25-49222" fmla="*/ 5474692 h 7217346"/>
                <a:gd name="connsiteX26-49223" fmla="*/ 957309 w 2264509"/>
                <a:gd name="connsiteY26-49224" fmla="*/ 5365800 h 7217346"/>
                <a:gd name="connsiteX27-49225" fmla="*/ 949796 w 2264509"/>
                <a:gd name="connsiteY27-49226" fmla="*/ 5294498 h 7217346"/>
                <a:gd name="connsiteX28-49227" fmla="*/ 1022842 w 2264509"/>
                <a:gd name="connsiteY28-49228" fmla="*/ 5197505 h 7217346"/>
                <a:gd name="connsiteX29-49229" fmla="*/ 1024856 w 2264509"/>
                <a:gd name="connsiteY29-49230" fmla="*/ 5054630 h 7217346"/>
                <a:gd name="connsiteX30-49231" fmla="*/ 1250022 w 2264509"/>
                <a:gd name="connsiteY30-49232" fmla="*/ 4234537 h 7217346"/>
                <a:gd name="connsiteX31-49233" fmla="*/ 1388027 w 2264509"/>
                <a:gd name="connsiteY31-49234" fmla="*/ 4644157 h 7217346"/>
                <a:gd name="connsiteX32-49235" fmla="*/ 1392304 w 2264509"/>
                <a:gd name="connsiteY32-49236" fmla="*/ 4865602 h 7217346"/>
                <a:gd name="connsiteX33-49237" fmla="*/ 1364785 w 2264509"/>
                <a:gd name="connsiteY33-49238" fmla="*/ 4971714 h 7217346"/>
                <a:gd name="connsiteX34-49239" fmla="*/ 1405585 w 2264509"/>
                <a:gd name="connsiteY34-49240" fmla="*/ 5098769 h 7217346"/>
                <a:gd name="connsiteX35-49241" fmla="*/ 1313490 w 2264509"/>
                <a:gd name="connsiteY35-49242" fmla="*/ 5539804 h 7217346"/>
                <a:gd name="connsiteX36-49243" fmla="*/ 1314512 w 2264509"/>
                <a:gd name="connsiteY36-49244" fmla="*/ 6345824 h 7217346"/>
                <a:gd name="connsiteX37-49245" fmla="*/ 1369266 w 2264509"/>
                <a:gd name="connsiteY37-49246" fmla="*/ 6519700 h 7217346"/>
                <a:gd name="connsiteX38-49247" fmla="*/ 1336897 w 2264509"/>
                <a:gd name="connsiteY38-49248" fmla="*/ 6727274 h 7217346"/>
                <a:gd name="connsiteX39-49249" fmla="*/ 1355075 w 2264509"/>
                <a:gd name="connsiteY39-49250" fmla="*/ 6813600 h 7217346"/>
                <a:gd name="connsiteX40-49251" fmla="*/ 1364871 w 2264509"/>
                <a:gd name="connsiteY40-49252" fmla="*/ 7006384 h 7217346"/>
                <a:gd name="connsiteX41-49253" fmla="*/ 1811645 w 2264509"/>
                <a:gd name="connsiteY41-49254" fmla="*/ 7174679 h 7217346"/>
                <a:gd name="connsiteX42-49255" fmla="*/ 2240298 w 2264509"/>
                <a:gd name="connsiteY42-49256" fmla="*/ 7184685 h 7217346"/>
                <a:gd name="connsiteX43-49257" fmla="*/ 2223142 w 2264509"/>
                <a:gd name="connsiteY43-49258" fmla="*/ 7032346 h 7217346"/>
                <a:gd name="connsiteX44-49259" fmla="*/ 1738539 w 2264509"/>
                <a:gd name="connsiteY44-49260" fmla="*/ 6666009 h 7217346"/>
                <a:gd name="connsiteX45-49261" fmla="*/ 1759422 w 2264509"/>
                <a:gd name="connsiteY45-49262" fmla="*/ 6535632 h 7217346"/>
                <a:gd name="connsiteX46-49263" fmla="*/ 1719909 w 2264509"/>
                <a:gd name="connsiteY46-49264" fmla="*/ 6436627 h 7217346"/>
                <a:gd name="connsiteX47-49265" fmla="*/ 1708642 w 2264509"/>
                <a:gd name="connsiteY47-49266" fmla="*/ 6235730 h 7217346"/>
                <a:gd name="connsiteX48-49267" fmla="*/ 1730306 w 2264509"/>
                <a:gd name="connsiteY48-49268" fmla="*/ 5965274 h 7217346"/>
                <a:gd name="connsiteX49-49269" fmla="*/ 1778923 w 2264509"/>
                <a:gd name="connsiteY49-49270" fmla="*/ 5513111 h 7217346"/>
                <a:gd name="connsiteX50-49271" fmla="*/ 1790341 w 2264509"/>
                <a:gd name="connsiteY50-49272" fmla="*/ 5349364 h 7217346"/>
                <a:gd name="connsiteX51-49273" fmla="*/ 1855040 w 2264509"/>
                <a:gd name="connsiteY51-49274" fmla="*/ 5272196 h 7217346"/>
                <a:gd name="connsiteX52-49275" fmla="*/ 1920156 w 2264509"/>
                <a:gd name="connsiteY52-49276" fmla="*/ 5046384 h 7217346"/>
                <a:gd name="connsiteX53-49277" fmla="*/ 1939169 w 2264509"/>
                <a:gd name="connsiteY53-49278" fmla="*/ 4760372 h 7217346"/>
                <a:gd name="connsiteX54-49279" fmla="*/ 1951665 w 2264509"/>
                <a:gd name="connsiteY54-49280" fmla="*/ 4334336 h 7217346"/>
                <a:gd name="connsiteX55-49281" fmla="*/ 1932344 w 2264509"/>
                <a:gd name="connsiteY55-49282" fmla="*/ 3888133 h 7217346"/>
                <a:gd name="connsiteX56-49283" fmla="*/ 2114094 w 2264509"/>
                <a:gd name="connsiteY56-49284" fmla="*/ 3794489 h 7217346"/>
                <a:gd name="connsiteX57-49285" fmla="*/ 1762492 w 2264509"/>
                <a:gd name="connsiteY57-49286" fmla="*/ 2682768 h 7217346"/>
                <a:gd name="connsiteX58-49287" fmla="*/ 2171636 w 2264509"/>
                <a:gd name="connsiteY58-49288" fmla="*/ 2450629 h 7217346"/>
                <a:gd name="connsiteX59-49289" fmla="*/ 2032492 w 2264509"/>
                <a:gd name="connsiteY59-49290" fmla="*/ 1850474 h 7217346"/>
                <a:gd name="connsiteX60-49291" fmla="*/ 1987751 w 2264509"/>
                <a:gd name="connsiteY60-49292" fmla="*/ 1662589 h 7217346"/>
                <a:gd name="connsiteX61-49293" fmla="*/ 1973329 w 2264509"/>
                <a:gd name="connsiteY61-49294" fmla="*/ 1418094 h 7217346"/>
                <a:gd name="connsiteX62-49295" fmla="*/ 1925704 w 2264509"/>
                <a:gd name="connsiteY62-49296" fmla="*/ 1287898 h 7217346"/>
                <a:gd name="connsiteX63-49297" fmla="*/ 1458979 w 2264509"/>
                <a:gd name="connsiteY63-49298" fmla="*/ 1120535 h 7217346"/>
                <a:gd name="connsiteX64-49299" fmla="*/ 1360513 w 2264509"/>
                <a:gd name="connsiteY64-49300" fmla="*/ 1005635 h 7217346"/>
                <a:gd name="connsiteX65-49301" fmla="*/ 1416522 w 2264509"/>
                <a:gd name="connsiteY65-49302" fmla="*/ 807081 h 7217346"/>
                <a:gd name="connsiteX66-49303" fmla="*/ 1484699 w 2264509"/>
                <a:gd name="connsiteY66-49304" fmla="*/ 608469 h 7217346"/>
                <a:gd name="connsiteX67-49305" fmla="*/ 1496208 w 2264509"/>
                <a:gd name="connsiteY67-49306" fmla="*/ 366317 h 7217346"/>
                <a:gd name="connsiteX68-49307" fmla="*/ 1413968 w 2264509"/>
                <a:gd name="connsiteY68-49308" fmla="*/ 146640 h 7217346"/>
                <a:gd name="connsiteX69-49309" fmla="*/ 1100515 w 2264509"/>
                <a:gd name="connsiteY69-49310" fmla="*/ 551 h 7217346"/>
                <a:gd name="connsiteX0-49311" fmla="*/ 1100515 w 2264509"/>
                <a:gd name="connsiteY0-49312" fmla="*/ 551 h 7217346"/>
                <a:gd name="connsiteX1-49313" fmla="*/ 849378 w 2264509"/>
                <a:gd name="connsiteY1-49314" fmla="*/ 118937 h 7217346"/>
                <a:gd name="connsiteX2-49315" fmla="*/ 751515 w 2264509"/>
                <a:gd name="connsiteY2-49316" fmla="*/ 285490 h 7217346"/>
                <a:gd name="connsiteX3-49317" fmla="*/ 756141 w 2264509"/>
                <a:gd name="connsiteY3-49318" fmla="*/ 566071 h 7217346"/>
                <a:gd name="connsiteX4-49319" fmla="*/ 895260 w 2264509"/>
                <a:gd name="connsiteY4-49320" fmla="*/ 882679 h 7217346"/>
                <a:gd name="connsiteX5-49321" fmla="*/ 785588 w 2264509"/>
                <a:gd name="connsiteY5-49322" fmla="*/ 1025825 h 7217346"/>
                <a:gd name="connsiteX6-49323" fmla="*/ 152912 w 2264509"/>
                <a:gd name="connsiteY6-49324" fmla="*/ 1252683 h 7217346"/>
                <a:gd name="connsiteX7-49325" fmla="*/ 8160 w 2264509"/>
                <a:gd name="connsiteY7-49326" fmla="*/ 2283394 h 7217346"/>
                <a:gd name="connsiteX8-49327" fmla="*/ 416233 w 2264509"/>
                <a:gd name="connsiteY8-49328" fmla="*/ 2735641 h 7217346"/>
                <a:gd name="connsiteX9-49329" fmla="*/ 293173 w 2264509"/>
                <a:gd name="connsiteY9-49330" fmla="*/ 3799944 h 7217346"/>
                <a:gd name="connsiteX10-49331" fmla="*/ 428536 w 2264509"/>
                <a:gd name="connsiteY10-49332" fmla="*/ 3969982 h 7217346"/>
                <a:gd name="connsiteX11-49333" fmla="*/ 486017 w 2264509"/>
                <a:gd name="connsiteY11-49334" fmla="*/ 4215017 h 7217346"/>
                <a:gd name="connsiteX12-49335" fmla="*/ 547224 w 2264509"/>
                <a:gd name="connsiteY12-49336" fmla="*/ 4615099 h 7217346"/>
                <a:gd name="connsiteX13-49337" fmla="*/ 555878 w 2264509"/>
                <a:gd name="connsiteY13-49338" fmla="*/ 4779518 h 7217346"/>
                <a:gd name="connsiteX14-49339" fmla="*/ 541964 w 2264509"/>
                <a:gd name="connsiteY14-49340" fmla="*/ 4966441 h 7217346"/>
                <a:gd name="connsiteX15-49341" fmla="*/ 510234 w 2264509"/>
                <a:gd name="connsiteY15-49342" fmla="*/ 5112051 h 7217346"/>
                <a:gd name="connsiteX16-49343" fmla="*/ 434305 w 2264509"/>
                <a:gd name="connsiteY16-49344" fmla="*/ 6139609 h 7217346"/>
                <a:gd name="connsiteX17-49345" fmla="*/ 399690 w 2264509"/>
                <a:gd name="connsiteY17-49346" fmla="*/ 6589898 h 7217346"/>
                <a:gd name="connsiteX18-49347" fmla="*/ 471534 w 2264509"/>
                <a:gd name="connsiteY18-49348" fmla="*/ 6812999 h 7217346"/>
                <a:gd name="connsiteX19-49349" fmla="*/ 409205 w 2264509"/>
                <a:gd name="connsiteY19-49350" fmla="*/ 6995629 h 7217346"/>
                <a:gd name="connsiteX20-49351" fmla="*/ 712039 w 2264509"/>
                <a:gd name="connsiteY20-49352" fmla="*/ 7208607 h 7217346"/>
                <a:gd name="connsiteX21-49353" fmla="*/ 1018766 w 2264509"/>
                <a:gd name="connsiteY21-49354" fmla="*/ 7101007 h 7217346"/>
                <a:gd name="connsiteX22-49355" fmla="*/ 760721 w 2264509"/>
                <a:gd name="connsiteY22-49356" fmla="*/ 6842580 h 7217346"/>
                <a:gd name="connsiteX23-49357" fmla="*/ 804368 w 2264509"/>
                <a:gd name="connsiteY23-49358" fmla="*/ 6565349 h 7217346"/>
                <a:gd name="connsiteX24-49359" fmla="*/ 790216 w 2264509"/>
                <a:gd name="connsiteY24-49360" fmla="*/ 6235730 h 7217346"/>
                <a:gd name="connsiteX25-49361" fmla="*/ 907792 w 2264509"/>
                <a:gd name="connsiteY25-49362" fmla="*/ 5474692 h 7217346"/>
                <a:gd name="connsiteX26-49363" fmla="*/ 957309 w 2264509"/>
                <a:gd name="connsiteY26-49364" fmla="*/ 5365800 h 7217346"/>
                <a:gd name="connsiteX27-49365" fmla="*/ 949796 w 2264509"/>
                <a:gd name="connsiteY27-49366" fmla="*/ 5294498 h 7217346"/>
                <a:gd name="connsiteX28-49367" fmla="*/ 1022842 w 2264509"/>
                <a:gd name="connsiteY28-49368" fmla="*/ 5197505 h 7217346"/>
                <a:gd name="connsiteX29-49369" fmla="*/ 1024856 w 2264509"/>
                <a:gd name="connsiteY29-49370" fmla="*/ 5054630 h 7217346"/>
                <a:gd name="connsiteX30-49371" fmla="*/ 1250022 w 2264509"/>
                <a:gd name="connsiteY30-49372" fmla="*/ 4234537 h 7217346"/>
                <a:gd name="connsiteX31-49373" fmla="*/ 1388027 w 2264509"/>
                <a:gd name="connsiteY31-49374" fmla="*/ 4644157 h 7217346"/>
                <a:gd name="connsiteX32-49375" fmla="*/ 1392304 w 2264509"/>
                <a:gd name="connsiteY32-49376" fmla="*/ 4865602 h 7217346"/>
                <a:gd name="connsiteX33-49377" fmla="*/ 1364785 w 2264509"/>
                <a:gd name="connsiteY33-49378" fmla="*/ 4971714 h 7217346"/>
                <a:gd name="connsiteX34-49379" fmla="*/ 1405585 w 2264509"/>
                <a:gd name="connsiteY34-49380" fmla="*/ 5098769 h 7217346"/>
                <a:gd name="connsiteX35-49381" fmla="*/ 1313490 w 2264509"/>
                <a:gd name="connsiteY35-49382" fmla="*/ 5539804 h 7217346"/>
                <a:gd name="connsiteX36-49383" fmla="*/ 1314512 w 2264509"/>
                <a:gd name="connsiteY36-49384" fmla="*/ 6345824 h 7217346"/>
                <a:gd name="connsiteX37-49385" fmla="*/ 1369266 w 2264509"/>
                <a:gd name="connsiteY37-49386" fmla="*/ 6519700 h 7217346"/>
                <a:gd name="connsiteX38-49387" fmla="*/ 1336897 w 2264509"/>
                <a:gd name="connsiteY38-49388" fmla="*/ 6727274 h 7217346"/>
                <a:gd name="connsiteX39-49389" fmla="*/ 1355075 w 2264509"/>
                <a:gd name="connsiteY39-49390" fmla="*/ 6813600 h 7217346"/>
                <a:gd name="connsiteX40-49391" fmla="*/ 1364871 w 2264509"/>
                <a:gd name="connsiteY40-49392" fmla="*/ 7006384 h 7217346"/>
                <a:gd name="connsiteX41-49393" fmla="*/ 1811645 w 2264509"/>
                <a:gd name="connsiteY41-49394" fmla="*/ 7174679 h 7217346"/>
                <a:gd name="connsiteX42-49395" fmla="*/ 2240298 w 2264509"/>
                <a:gd name="connsiteY42-49396" fmla="*/ 7184685 h 7217346"/>
                <a:gd name="connsiteX43-49397" fmla="*/ 2223142 w 2264509"/>
                <a:gd name="connsiteY43-49398" fmla="*/ 7032346 h 7217346"/>
                <a:gd name="connsiteX44-49399" fmla="*/ 1738539 w 2264509"/>
                <a:gd name="connsiteY44-49400" fmla="*/ 6666009 h 7217346"/>
                <a:gd name="connsiteX45-49401" fmla="*/ 1759422 w 2264509"/>
                <a:gd name="connsiteY45-49402" fmla="*/ 6535632 h 7217346"/>
                <a:gd name="connsiteX46-49403" fmla="*/ 1719909 w 2264509"/>
                <a:gd name="connsiteY46-49404" fmla="*/ 6436627 h 7217346"/>
                <a:gd name="connsiteX47-49405" fmla="*/ 1708642 w 2264509"/>
                <a:gd name="connsiteY47-49406" fmla="*/ 6235730 h 7217346"/>
                <a:gd name="connsiteX48-49407" fmla="*/ 1730306 w 2264509"/>
                <a:gd name="connsiteY48-49408" fmla="*/ 5965274 h 7217346"/>
                <a:gd name="connsiteX49-49409" fmla="*/ 1778923 w 2264509"/>
                <a:gd name="connsiteY49-49410" fmla="*/ 5513111 h 7217346"/>
                <a:gd name="connsiteX50-49411" fmla="*/ 1790341 w 2264509"/>
                <a:gd name="connsiteY50-49412" fmla="*/ 5349364 h 7217346"/>
                <a:gd name="connsiteX51-49413" fmla="*/ 1855040 w 2264509"/>
                <a:gd name="connsiteY51-49414" fmla="*/ 5272196 h 7217346"/>
                <a:gd name="connsiteX52-49415" fmla="*/ 1920156 w 2264509"/>
                <a:gd name="connsiteY52-49416" fmla="*/ 5046384 h 7217346"/>
                <a:gd name="connsiteX53-49417" fmla="*/ 1939169 w 2264509"/>
                <a:gd name="connsiteY53-49418" fmla="*/ 4760372 h 7217346"/>
                <a:gd name="connsiteX54-49419" fmla="*/ 1951665 w 2264509"/>
                <a:gd name="connsiteY54-49420" fmla="*/ 4334336 h 7217346"/>
                <a:gd name="connsiteX55-49421" fmla="*/ 1932344 w 2264509"/>
                <a:gd name="connsiteY55-49422" fmla="*/ 3888133 h 7217346"/>
                <a:gd name="connsiteX56-49423" fmla="*/ 2114094 w 2264509"/>
                <a:gd name="connsiteY56-49424" fmla="*/ 3794489 h 7217346"/>
                <a:gd name="connsiteX57-49425" fmla="*/ 1762492 w 2264509"/>
                <a:gd name="connsiteY57-49426" fmla="*/ 2682768 h 7217346"/>
                <a:gd name="connsiteX58-49427" fmla="*/ 2171636 w 2264509"/>
                <a:gd name="connsiteY58-49428" fmla="*/ 2450629 h 7217346"/>
                <a:gd name="connsiteX59-49429" fmla="*/ 2032492 w 2264509"/>
                <a:gd name="connsiteY59-49430" fmla="*/ 1850474 h 7217346"/>
                <a:gd name="connsiteX60-49431" fmla="*/ 1987751 w 2264509"/>
                <a:gd name="connsiteY60-49432" fmla="*/ 1662589 h 7217346"/>
                <a:gd name="connsiteX61-49433" fmla="*/ 1973329 w 2264509"/>
                <a:gd name="connsiteY61-49434" fmla="*/ 1418094 h 7217346"/>
                <a:gd name="connsiteX62-49435" fmla="*/ 1925704 w 2264509"/>
                <a:gd name="connsiteY62-49436" fmla="*/ 1287898 h 7217346"/>
                <a:gd name="connsiteX63-49437" fmla="*/ 1458979 w 2264509"/>
                <a:gd name="connsiteY63-49438" fmla="*/ 1120535 h 7217346"/>
                <a:gd name="connsiteX64-49439" fmla="*/ 1360513 w 2264509"/>
                <a:gd name="connsiteY64-49440" fmla="*/ 1005635 h 7217346"/>
                <a:gd name="connsiteX65-49441" fmla="*/ 1416522 w 2264509"/>
                <a:gd name="connsiteY65-49442" fmla="*/ 807081 h 7217346"/>
                <a:gd name="connsiteX66-49443" fmla="*/ 1484699 w 2264509"/>
                <a:gd name="connsiteY66-49444" fmla="*/ 608469 h 7217346"/>
                <a:gd name="connsiteX67-49445" fmla="*/ 1496208 w 2264509"/>
                <a:gd name="connsiteY67-49446" fmla="*/ 366317 h 7217346"/>
                <a:gd name="connsiteX68-49447" fmla="*/ 1413968 w 2264509"/>
                <a:gd name="connsiteY68-49448" fmla="*/ 146640 h 7217346"/>
                <a:gd name="connsiteX69-49449" fmla="*/ 1100515 w 2264509"/>
                <a:gd name="connsiteY69-49450" fmla="*/ 551 h 7217346"/>
                <a:gd name="connsiteX0-49451" fmla="*/ 1100515 w 2264509"/>
                <a:gd name="connsiteY0-49452" fmla="*/ 551 h 7217346"/>
                <a:gd name="connsiteX1-49453" fmla="*/ 849378 w 2264509"/>
                <a:gd name="connsiteY1-49454" fmla="*/ 118937 h 7217346"/>
                <a:gd name="connsiteX2-49455" fmla="*/ 751515 w 2264509"/>
                <a:gd name="connsiteY2-49456" fmla="*/ 285490 h 7217346"/>
                <a:gd name="connsiteX3-49457" fmla="*/ 756141 w 2264509"/>
                <a:gd name="connsiteY3-49458" fmla="*/ 566071 h 7217346"/>
                <a:gd name="connsiteX4-49459" fmla="*/ 895260 w 2264509"/>
                <a:gd name="connsiteY4-49460" fmla="*/ 882679 h 7217346"/>
                <a:gd name="connsiteX5-49461" fmla="*/ 785588 w 2264509"/>
                <a:gd name="connsiteY5-49462" fmla="*/ 1025825 h 7217346"/>
                <a:gd name="connsiteX6-49463" fmla="*/ 152912 w 2264509"/>
                <a:gd name="connsiteY6-49464" fmla="*/ 1252683 h 7217346"/>
                <a:gd name="connsiteX7-49465" fmla="*/ 8160 w 2264509"/>
                <a:gd name="connsiteY7-49466" fmla="*/ 2283394 h 7217346"/>
                <a:gd name="connsiteX8-49467" fmla="*/ 416233 w 2264509"/>
                <a:gd name="connsiteY8-49468" fmla="*/ 2735641 h 7217346"/>
                <a:gd name="connsiteX9-49469" fmla="*/ 293173 w 2264509"/>
                <a:gd name="connsiteY9-49470" fmla="*/ 3799944 h 7217346"/>
                <a:gd name="connsiteX10-49471" fmla="*/ 428536 w 2264509"/>
                <a:gd name="connsiteY10-49472" fmla="*/ 3969982 h 7217346"/>
                <a:gd name="connsiteX11-49473" fmla="*/ 486017 w 2264509"/>
                <a:gd name="connsiteY11-49474" fmla="*/ 4215017 h 7217346"/>
                <a:gd name="connsiteX12-49475" fmla="*/ 547224 w 2264509"/>
                <a:gd name="connsiteY12-49476" fmla="*/ 4615099 h 7217346"/>
                <a:gd name="connsiteX13-49477" fmla="*/ 555878 w 2264509"/>
                <a:gd name="connsiteY13-49478" fmla="*/ 4779518 h 7217346"/>
                <a:gd name="connsiteX14-49479" fmla="*/ 541964 w 2264509"/>
                <a:gd name="connsiteY14-49480" fmla="*/ 4966441 h 7217346"/>
                <a:gd name="connsiteX15-49481" fmla="*/ 510234 w 2264509"/>
                <a:gd name="connsiteY15-49482" fmla="*/ 5112051 h 7217346"/>
                <a:gd name="connsiteX16-49483" fmla="*/ 434305 w 2264509"/>
                <a:gd name="connsiteY16-49484" fmla="*/ 6139609 h 7217346"/>
                <a:gd name="connsiteX17-49485" fmla="*/ 399690 w 2264509"/>
                <a:gd name="connsiteY17-49486" fmla="*/ 6589898 h 7217346"/>
                <a:gd name="connsiteX18-49487" fmla="*/ 471534 w 2264509"/>
                <a:gd name="connsiteY18-49488" fmla="*/ 6812999 h 7217346"/>
                <a:gd name="connsiteX19-49489" fmla="*/ 409205 w 2264509"/>
                <a:gd name="connsiteY19-49490" fmla="*/ 6995629 h 7217346"/>
                <a:gd name="connsiteX20-49491" fmla="*/ 712039 w 2264509"/>
                <a:gd name="connsiteY20-49492" fmla="*/ 7208607 h 7217346"/>
                <a:gd name="connsiteX21-49493" fmla="*/ 1018766 w 2264509"/>
                <a:gd name="connsiteY21-49494" fmla="*/ 7101007 h 7217346"/>
                <a:gd name="connsiteX22-49495" fmla="*/ 760721 w 2264509"/>
                <a:gd name="connsiteY22-49496" fmla="*/ 6842580 h 7217346"/>
                <a:gd name="connsiteX23-49497" fmla="*/ 804368 w 2264509"/>
                <a:gd name="connsiteY23-49498" fmla="*/ 6565349 h 7217346"/>
                <a:gd name="connsiteX24-49499" fmla="*/ 790216 w 2264509"/>
                <a:gd name="connsiteY24-49500" fmla="*/ 6235730 h 7217346"/>
                <a:gd name="connsiteX25-49501" fmla="*/ 907792 w 2264509"/>
                <a:gd name="connsiteY25-49502" fmla="*/ 5474692 h 7217346"/>
                <a:gd name="connsiteX26-49503" fmla="*/ 957309 w 2264509"/>
                <a:gd name="connsiteY26-49504" fmla="*/ 5365800 h 7217346"/>
                <a:gd name="connsiteX27-49505" fmla="*/ 949796 w 2264509"/>
                <a:gd name="connsiteY27-49506" fmla="*/ 5294498 h 7217346"/>
                <a:gd name="connsiteX28-49507" fmla="*/ 1022842 w 2264509"/>
                <a:gd name="connsiteY28-49508" fmla="*/ 5197505 h 7217346"/>
                <a:gd name="connsiteX29-49509" fmla="*/ 1024856 w 2264509"/>
                <a:gd name="connsiteY29-49510" fmla="*/ 5054630 h 7217346"/>
                <a:gd name="connsiteX30-49511" fmla="*/ 1250022 w 2264509"/>
                <a:gd name="connsiteY30-49512" fmla="*/ 4234537 h 7217346"/>
                <a:gd name="connsiteX31-49513" fmla="*/ 1388027 w 2264509"/>
                <a:gd name="connsiteY31-49514" fmla="*/ 4644157 h 7217346"/>
                <a:gd name="connsiteX32-49515" fmla="*/ 1392304 w 2264509"/>
                <a:gd name="connsiteY32-49516" fmla="*/ 4865602 h 7217346"/>
                <a:gd name="connsiteX33-49517" fmla="*/ 1364785 w 2264509"/>
                <a:gd name="connsiteY33-49518" fmla="*/ 4971714 h 7217346"/>
                <a:gd name="connsiteX34-49519" fmla="*/ 1405585 w 2264509"/>
                <a:gd name="connsiteY34-49520" fmla="*/ 5098769 h 7217346"/>
                <a:gd name="connsiteX35-49521" fmla="*/ 1313490 w 2264509"/>
                <a:gd name="connsiteY35-49522" fmla="*/ 5539804 h 7217346"/>
                <a:gd name="connsiteX36-49523" fmla="*/ 1314512 w 2264509"/>
                <a:gd name="connsiteY36-49524" fmla="*/ 6345824 h 7217346"/>
                <a:gd name="connsiteX37-49525" fmla="*/ 1369266 w 2264509"/>
                <a:gd name="connsiteY37-49526" fmla="*/ 6519700 h 7217346"/>
                <a:gd name="connsiteX38-49527" fmla="*/ 1336897 w 2264509"/>
                <a:gd name="connsiteY38-49528" fmla="*/ 6727274 h 7217346"/>
                <a:gd name="connsiteX39-49529" fmla="*/ 1355075 w 2264509"/>
                <a:gd name="connsiteY39-49530" fmla="*/ 6813600 h 7217346"/>
                <a:gd name="connsiteX40-49531" fmla="*/ 1364871 w 2264509"/>
                <a:gd name="connsiteY40-49532" fmla="*/ 7006384 h 7217346"/>
                <a:gd name="connsiteX41-49533" fmla="*/ 1811645 w 2264509"/>
                <a:gd name="connsiteY41-49534" fmla="*/ 7174679 h 7217346"/>
                <a:gd name="connsiteX42-49535" fmla="*/ 2240298 w 2264509"/>
                <a:gd name="connsiteY42-49536" fmla="*/ 7184685 h 7217346"/>
                <a:gd name="connsiteX43-49537" fmla="*/ 2223142 w 2264509"/>
                <a:gd name="connsiteY43-49538" fmla="*/ 7032346 h 7217346"/>
                <a:gd name="connsiteX44-49539" fmla="*/ 1738539 w 2264509"/>
                <a:gd name="connsiteY44-49540" fmla="*/ 6666009 h 7217346"/>
                <a:gd name="connsiteX45-49541" fmla="*/ 1759422 w 2264509"/>
                <a:gd name="connsiteY45-49542" fmla="*/ 6535632 h 7217346"/>
                <a:gd name="connsiteX46-49543" fmla="*/ 1719909 w 2264509"/>
                <a:gd name="connsiteY46-49544" fmla="*/ 6436627 h 7217346"/>
                <a:gd name="connsiteX47-49545" fmla="*/ 1708642 w 2264509"/>
                <a:gd name="connsiteY47-49546" fmla="*/ 6235730 h 7217346"/>
                <a:gd name="connsiteX48-49547" fmla="*/ 1730306 w 2264509"/>
                <a:gd name="connsiteY48-49548" fmla="*/ 5965274 h 7217346"/>
                <a:gd name="connsiteX49-49549" fmla="*/ 1778923 w 2264509"/>
                <a:gd name="connsiteY49-49550" fmla="*/ 5513111 h 7217346"/>
                <a:gd name="connsiteX50-49551" fmla="*/ 1790341 w 2264509"/>
                <a:gd name="connsiteY50-49552" fmla="*/ 5349364 h 7217346"/>
                <a:gd name="connsiteX51-49553" fmla="*/ 1855040 w 2264509"/>
                <a:gd name="connsiteY51-49554" fmla="*/ 5272196 h 7217346"/>
                <a:gd name="connsiteX52-49555" fmla="*/ 1920156 w 2264509"/>
                <a:gd name="connsiteY52-49556" fmla="*/ 5046384 h 7217346"/>
                <a:gd name="connsiteX53-49557" fmla="*/ 1939169 w 2264509"/>
                <a:gd name="connsiteY53-49558" fmla="*/ 4760372 h 7217346"/>
                <a:gd name="connsiteX54-49559" fmla="*/ 1951665 w 2264509"/>
                <a:gd name="connsiteY54-49560" fmla="*/ 4334336 h 7217346"/>
                <a:gd name="connsiteX55-49561" fmla="*/ 1932344 w 2264509"/>
                <a:gd name="connsiteY55-49562" fmla="*/ 3888133 h 7217346"/>
                <a:gd name="connsiteX56-49563" fmla="*/ 2114094 w 2264509"/>
                <a:gd name="connsiteY56-49564" fmla="*/ 3794489 h 7217346"/>
                <a:gd name="connsiteX57-49565" fmla="*/ 1762492 w 2264509"/>
                <a:gd name="connsiteY57-49566" fmla="*/ 2682768 h 7217346"/>
                <a:gd name="connsiteX58-49567" fmla="*/ 2171636 w 2264509"/>
                <a:gd name="connsiteY58-49568" fmla="*/ 2450629 h 7217346"/>
                <a:gd name="connsiteX59-49569" fmla="*/ 2032492 w 2264509"/>
                <a:gd name="connsiteY59-49570" fmla="*/ 1850474 h 7217346"/>
                <a:gd name="connsiteX60-49571" fmla="*/ 1987751 w 2264509"/>
                <a:gd name="connsiteY60-49572" fmla="*/ 1662589 h 7217346"/>
                <a:gd name="connsiteX61-49573" fmla="*/ 1973329 w 2264509"/>
                <a:gd name="connsiteY61-49574" fmla="*/ 1418094 h 7217346"/>
                <a:gd name="connsiteX62-49575" fmla="*/ 1925704 w 2264509"/>
                <a:gd name="connsiteY62-49576" fmla="*/ 1287898 h 7217346"/>
                <a:gd name="connsiteX63-49577" fmla="*/ 1458979 w 2264509"/>
                <a:gd name="connsiteY63-49578" fmla="*/ 1120535 h 7217346"/>
                <a:gd name="connsiteX64-49579" fmla="*/ 1360513 w 2264509"/>
                <a:gd name="connsiteY64-49580" fmla="*/ 1005635 h 7217346"/>
                <a:gd name="connsiteX65-49581" fmla="*/ 1416522 w 2264509"/>
                <a:gd name="connsiteY65-49582" fmla="*/ 807081 h 7217346"/>
                <a:gd name="connsiteX66-49583" fmla="*/ 1484699 w 2264509"/>
                <a:gd name="connsiteY66-49584" fmla="*/ 608469 h 7217346"/>
                <a:gd name="connsiteX67-49585" fmla="*/ 1496208 w 2264509"/>
                <a:gd name="connsiteY67-49586" fmla="*/ 366317 h 7217346"/>
                <a:gd name="connsiteX68-49587" fmla="*/ 1413968 w 2264509"/>
                <a:gd name="connsiteY68-49588" fmla="*/ 146640 h 7217346"/>
                <a:gd name="connsiteX69-49589" fmla="*/ 1100515 w 2264509"/>
                <a:gd name="connsiteY69-49590" fmla="*/ 551 h 7217346"/>
                <a:gd name="connsiteX0-49591" fmla="*/ 1100515 w 2264509"/>
                <a:gd name="connsiteY0-49592" fmla="*/ 551 h 7217346"/>
                <a:gd name="connsiteX1-49593" fmla="*/ 849378 w 2264509"/>
                <a:gd name="connsiteY1-49594" fmla="*/ 118937 h 7217346"/>
                <a:gd name="connsiteX2-49595" fmla="*/ 751515 w 2264509"/>
                <a:gd name="connsiteY2-49596" fmla="*/ 285490 h 7217346"/>
                <a:gd name="connsiteX3-49597" fmla="*/ 756141 w 2264509"/>
                <a:gd name="connsiteY3-49598" fmla="*/ 566071 h 7217346"/>
                <a:gd name="connsiteX4-49599" fmla="*/ 895260 w 2264509"/>
                <a:gd name="connsiteY4-49600" fmla="*/ 882679 h 7217346"/>
                <a:gd name="connsiteX5-49601" fmla="*/ 785588 w 2264509"/>
                <a:gd name="connsiteY5-49602" fmla="*/ 1025825 h 7217346"/>
                <a:gd name="connsiteX6-49603" fmla="*/ 152912 w 2264509"/>
                <a:gd name="connsiteY6-49604" fmla="*/ 1252683 h 7217346"/>
                <a:gd name="connsiteX7-49605" fmla="*/ 8160 w 2264509"/>
                <a:gd name="connsiteY7-49606" fmla="*/ 2283394 h 7217346"/>
                <a:gd name="connsiteX8-49607" fmla="*/ 416233 w 2264509"/>
                <a:gd name="connsiteY8-49608" fmla="*/ 2735641 h 7217346"/>
                <a:gd name="connsiteX9-49609" fmla="*/ 293173 w 2264509"/>
                <a:gd name="connsiteY9-49610" fmla="*/ 3799944 h 7217346"/>
                <a:gd name="connsiteX10-49611" fmla="*/ 428536 w 2264509"/>
                <a:gd name="connsiteY10-49612" fmla="*/ 3969982 h 7217346"/>
                <a:gd name="connsiteX11-49613" fmla="*/ 486017 w 2264509"/>
                <a:gd name="connsiteY11-49614" fmla="*/ 4215017 h 7217346"/>
                <a:gd name="connsiteX12-49615" fmla="*/ 547224 w 2264509"/>
                <a:gd name="connsiteY12-49616" fmla="*/ 4615099 h 7217346"/>
                <a:gd name="connsiteX13-49617" fmla="*/ 555878 w 2264509"/>
                <a:gd name="connsiteY13-49618" fmla="*/ 4779518 h 7217346"/>
                <a:gd name="connsiteX14-49619" fmla="*/ 541964 w 2264509"/>
                <a:gd name="connsiteY14-49620" fmla="*/ 4966441 h 7217346"/>
                <a:gd name="connsiteX15-49621" fmla="*/ 510234 w 2264509"/>
                <a:gd name="connsiteY15-49622" fmla="*/ 5112051 h 7217346"/>
                <a:gd name="connsiteX16-49623" fmla="*/ 434305 w 2264509"/>
                <a:gd name="connsiteY16-49624" fmla="*/ 6139609 h 7217346"/>
                <a:gd name="connsiteX17-49625" fmla="*/ 399690 w 2264509"/>
                <a:gd name="connsiteY17-49626" fmla="*/ 6589898 h 7217346"/>
                <a:gd name="connsiteX18-49627" fmla="*/ 471534 w 2264509"/>
                <a:gd name="connsiteY18-49628" fmla="*/ 6812999 h 7217346"/>
                <a:gd name="connsiteX19-49629" fmla="*/ 409205 w 2264509"/>
                <a:gd name="connsiteY19-49630" fmla="*/ 6995629 h 7217346"/>
                <a:gd name="connsiteX20-49631" fmla="*/ 712039 w 2264509"/>
                <a:gd name="connsiteY20-49632" fmla="*/ 7208607 h 7217346"/>
                <a:gd name="connsiteX21-49633" fmla="*/ 1018766 w 2264509"/>
                <a:gd name="connsiteY21-49634" fmla="*/ 7101007 h 7217346"/>
                <a:gd name="connsiteX22-49635" fmla="*/ 760721 w 2264509"/>
                <a:gd name="connsiteY22-49636" fmla="*/ 6842580 h 7217346"/>
                <a:gd name="connsiteX23-49637" fmla="*/ 804368 w 2264509"/>
                <a:gd name="connsiteY23-49638" fmla="*/ 6565349 h 7217346"/>
                <a:gd name="connsiteX24-49639" fmla="*/ 790216 w 2264509"/>
                <a:gd name="connsiteY24-49640" fmla="*/ 6235730 h 7217346"/>
                <a:gd name="connsiteX25-49641" fmla="*/ 907792 w 2264509"/>
                <a:gd name="connsiteY25-49642" fmla="*/ 5474692 h 7217346"/>
                <a:gd name="connsiteX26-49643" fmla="*/ 957309 w 2264509"/>
                <a:gd name="connsiteY26-49644" fmla="*/ 5365800 h 7217346"/>
                <a:gd name="connsiteX27-49645" fmla="*/ 949796 w 2264509"/>
                <a:gd name="connsiteY27-49646" fmla="*/ 5294498 h 7217346"/>
                <a:gd name="connsiteX28-49647" fmla="*/ 1022842 w 2264509"/>
                <a:gd name="connsiteY28-49648" fmla="*/ 5197505 h 7217346"/>
                <a:gd name="connsiteX29-49649" fmla="*/ 1024856 w 2264509"/>
                <a:gd name="connsiteY29-49650" fmla="*/ 5054630 h 7217346"/>
                <a:gd name="connsiteX30-49651" fmla="*/ 1250022 w 2264509"/>
                <a:gd name="connsiteY30-49652" fmla="*/ 4234537 h 7217346"/>
                <a:gd name="connsiteX31-49653" fmla="*/ 1388027 w 2264509"/>
                <a:gd name="connsiteY31-49654" fmla="*/ 4644157 h 7217346"/>
                <a:gd name="connsiteX32-49655" fmla="*/ 1392304 w 2264509"/>
                <a:gd name="connsiteY32-49656" fmla="*/ 4865602 h 7217346"/>
                <a:gd name="connsiteX33-49657" fmla="*/ 1364785 w 2264509"/>
                <a:gd name="connsiteY33-49658" fmla="*/ 4971714 h 7217346"/>
                <a:gd name="connsiteX34-49659" fmla="*/ 1405585 w 2264509"/>
                <a:gd name="connsiteY34-49660" fmla="*/ 5098769 h 7217346"/>
                <a:gd name="connsiteX35-49661" fmla="*/ 1313490 w 2264509"/>
                <a:gd name="connsiteY35-49662" fmla="*/ 5539804 h 7217346"/>
                <a:gd name="connsiteX36-49663" fmla="*/ 1314512 w 2264509"/>
                <a:gd name="connsiteY36-49664" fmla="*/ 6345824 h 7217346"/>
                <a:gd name="connsiteX37-49665" fmla="*/ 1369266 w 2264509"/>
                <a:gd name="connsiteY37-49666" fmla="*/ 6519700 h 7217346"/>
                <a:gd name="connsiteX38-49667" fmla="*/ 1336897 w 2264509"/>
                <a:gd name="connsiteY38-49668" fmla="*/ 6727274 h 7217346"/>
                <a:gd name="connsiteX39-49669" fmla="*/ 1355075 w 2264509"/>
                <a:gd name="connsiteY39-49670" fmla="*/ 6813600 h 7217346"/>
                <a:gd name="connsiteX40-49671" fmla="*/ 1364871 w 2264509"/>
                <a:gd name="connsiteY40-49672" fmla="*/ 7006384 h 7217346"/>
                <a:gd name="connsiteX41-49673" fmla="*/ 1811645 w 2264509"/>
                <a:gd name="connsiteY41-49674" fmla="*/ 7174679 h 7217346"/>
                <a:gd name="connsiteX42-49675" fmla="*/ 2240298 w 2264509"/>
                <a:gd name="connsiteY42-49676" fmla="*/ 7184685 h 7217346"/>
                <a:gd name="connsiteX43-49677" fmla="*/ 2223142 w 2264509"/>
                <a:gd name="connsiteY43-49678" fmla="*/ 7032346 h 7217346"/>
                <a:gd name="connsiteX44-49679" fmla="*/ 1738539 w 2264509"/>
                <a:gd name="connsiteY44-49680" fmla="*/ 6666009 h 7217346"/>
                <a:gd name="connsiteX45-49681" fmla="*/ 1759422 w 2264509"/>
                <a:gd name="connsiteY45-49682" fmla="*/ 6535632 h 7217346"/>
                <a:gd name="connsiteX46-49683" fmla="*/ 1719909 w 2264509"/>
                <a:gd name="connsiteY46-49684" fmla="*/ 6436627 h 7217346"/>
                <a:gd name="connsiteX47-49685" fmla="*/ 1708642 w 2264509"/>
                <a:gd name="connsiteY47-49686" fmla="*/ 6235730 h 7217346"/>
                <a:gd name="connsiteX48-49687" fmla="*/ 1730306 w 2264509"/>
                <a:gd name="connsiteY48-49688" fmla="*/ 5965274 h 7217346"/>
                <a:gd name="connsiteX49-49689" fmla="*/ 1778923 w 2264509"/>
                <a:gd name="connsiteY49-49690" fmla="*/ 5513111 h 7217346"/>
                <a:gd name="connsiteX50-49691" fmla="*/ 1790341 w 2264509"/>
                <a:gd name="connsiteY50-49692" fmla="*/ 5349364 h 7217346"/>
                <a:gd name="connsiteX51-49693" fmla="*/ 1855040 w 2264509"/>
                <a:gd name="connsiteY51-49694" fmla="*/ 5272196 h 7217346"/>
                <a:gd name="connsiteX52-49695" fmla="*/ 1920156 w 2264509"/>
                <a:gd name="connsiteY52-49696" fmla="*/ 5046384 h 7217346"/>
                <a:gd name="connsiteX53-49697" fmla="*/ 1939169 w 2264509"/>
                <a:gd name="connsiteY53-49698" fmla="*/ 4760372 h 7217346"/>
                <a:gd name="connsiteX54-49699" fmla="*/ 1951665 w 2264509"/>
                <a:gd name="connsiteY54-49700" fmla="*/ 4334336 h 7217346"/>
                <a:gd name="connsiteX55-49701" fmla="*/ 1932344 w 2264509"/>
                <a:gd name="connsiteY55-49702" fmla="*/ 3888133 h 7217346"/>
                <a:gd name="connsiteX56-49703" fmla="*/ 2114094 w 2264509"/>
                <a:gd name="connsiteY56-49704" fmla="*/ 3794489 h 7217346"/>
                <a:gd name="connsiteX57-49705" fmla="*/ 1762492 w 2264509"/>
                <a:gd name="connsiteY57-49706" fmla="*/ 2682768 h 7217346"/>
                <a:gd name="connsiteX58-49707" fmla="*/ 2171636 w 2264509"/>
                <a:gd name="connsiteY58-49708" fmla="*/ 2450629 h 7217346"/>
                <a:gd name="connsiteX59-49709" fmla="*/ 2032492 w 2264509"/>
                <a:gd name="connsiteY59-49710" fmla="*/ 1850474 h 7217346"/>
                <a:gd name="connsiteX60-49711" fmla="*/ 1987751 w 2264509"/>
                <a:gd name="connsiteY60-49712" fmla="*/ 1662589 h 7217346"/>
                <a:gd name="connsiteX61-49713" fmla="*/ 1973329 w 2264509"/>
                <a:gd name="connsiteY61-49714" fmla="*/ 1418094 h 7217346"/>
                <a:gd name="connsiteX62-49715" fmla="*/ 1925704 w 2264509"/>
                <a:gd name="connsiteY62-49716" fmla="*/ 1287898 h 7217346"/>
                <a:gd name="connsiteX63-49717" fmla="*/ 1458979 w 2264509"/>
                <a:gd name="connsiteY63-49718" fmla="*/ 1120535 h 7217346"/>
                <a:gd name="connsiteX64-49719" fmla="*/ 1360513 w 2264509"/>
                <a:gd name="connsiteY64-49720" fmla="*/ 1005635 h 7217346"/>
                <a:gd name="connsiteX65-49721" fmla="*/ 1416522 w 2264509"/>
                <a:gd name="connsiteY65-49722" fmla="*/ 807081 h 7217346"/>
                <a:gd name="connsiteX66-49723" fmla="*/ 1484699 w 2264509"/>
                <a:gd name="connsiteY66-49724" fmla="*/ 608469 h 7217346"/>
                <a:gd name="connsiteX67-49725" fmla="*/ 1496208 w 2264509"/>
                <a:gd name="connsiteY67-49726" fmla="*/ 366317 h 7217346"/>
                <a:gd name="connsiteX68-49727" fmla="*/ 1413968 w 2264509"/>
                <a:gd name="connsiteY68-49728" fmla="*/ 146640 h 7217346"/>
                <a:gd name="connsiteX69-49729" fmla="*/ 1100515 w 2264509"/>
                <a:gd name="connsiteY69-49730" fmla="*/ 551 h 7217346"/>
                <a:gd name="connsiteX0-49731" fmla="*/ 1100515 w 2264509"/>
                <a:gd name="connsiteY0-49732" fmla="*/ 551 h 7217346"/>
                <a:gd name="connsiteX1-49733" fmla="*/ 849378 w 2264509"/>
                <a:gd name="connsiteY1-49734" fmla="*/ 118937 h 7217346"/>
                <a:gd name="connsiteX2-49735" fmla="*/ 751515 w 2264509"/>
                <a:gd name="connsiteY2-49736" fmla="*/ 285490 h 7217346"/>
                <a:gd name="connsiteX3-49737" fmla="*/ 756141 w 2264509"/>
                <a:gd name="connsiteY3-49738" fmla="*/ 566071 h 7217346"/>
                <a:gd name="connsiteX4-49739" fmla="*/ 895260 w 2264509"/>
                <a:gd name="connsiteY4-49740" fmla="*/ 882679 h 7217346"/>
                <a:gd name="connsiteX5-49741" fmla="*/ 785588 w 2264509"/>
                <a:gd name="connsiteY5-49742" fmla="*/ 1025825 h 7217346"/>
                <a:gd name="connsiteX6-49743" fmla="*/ 152912 w 2264509"/>
                <a:gd name="connsiteY6-49744" fmla="*/ 1252683 h 7217346"/>
                <a:gd name="connsiteX7-49745" fmla="*/ 8160 w 2264509"/>
                <a:gd name="connsiteY7-49746" fmla="*/ 2283394 h 7217346"/>
                <a:gd name="connsiteX8-49747" fmla="*/ 416233 w 2264509"/>
                <a:gd name="connsiteY8-49748" fmla="*/ 2735641 h 7217346"/>
                <a:gd name="connsiteX9-49749" fmla="*/ 293173 w 2264509"/>
                <a:gd name="connsiteY9-49750" fmla="*/ 3799944 h 7217346"/>
                <a:gd name="connsiteX10-49751" fmla="*/ 428536 w 2264509"/>
                <a:gd name="connsiteY10-49752" fmla="*/ 3969982 h 7217346"/>
                <a:gd name="connsiteX11-49753" fmla="*/ 486017 w 2264509"/>
                <a:gd name="connsiteY11-49754" fmla="*/ 4215017 h 7217346"/>
                <a:gd name="connsiteX12-49755" fmla="*/ 547224 w 2264509"/>
                <a:gd name="connsiteY12-49756" fmla="*/ 4615099 h 7217346"/>
                <a:gd name="connsiteX13-49757" fmla="*/ 555878 w 2264509"/>
                <a:gd name="connsiteY13-49758" fmla="*/ 4779518 h 7217346"/>
                <a:gd name="connsiteX14-49759" fmla="*/ 541964 w 2264509"/>
                <a:gd name="connsiteY14-49760" fmla="*/ 4966441 h 7217346"/>
                <a:gd name="connsiteX15-49761" fmla="*/ 510234 w 2264509"/>
                <a:gd name="connsiteY15-49762" fmla="*/ 5112051 h 7217346"/>
                <a:gd name="connsiteX16-49763" fmla="*/ 434305 w 2264509"/>
                <a:gd name="connsiteY16-49764" fmla="*/ 6139609 h 7217346"/>
                <a:gd name="connsiteX17-49765" fmla="*/ 399690 w 2264509"/>
                <a:gd name="connsiteY17-49766" fmla="*/ 6589898 h 7217346"/>
                <a:gd name="connsiteX18-49767" fmla="*/ 471534 w 2264509"/>
                <a:gd name="connsiteY18-49768" fmla="*/ 6812999 h 7217346"/>
                <a:gd name="connsiteX19-49769" fmla="*/ 409205 w 2264509"/>
                <a:gd name="connsiteY19-49770" fmla="*/ 6995629 h 7217346"/>
                <a:gd name="connsiteX20-49771" fmla="*/ 712039 w 2264509"/>
                <a:gd name="connsiteY20-49772" fmla="*/ 7208607 h 7217346"/>
                <a:gd name="connsiteX21-49773" fmla="*/ 1018766 w 2264509"/>
                <a:gd name="connsiteY21-49774" fmla="*/ 7101007 h 7217346"/>
                <a:gd name="connsiteX22-49775" fmla="*/ 760721 w 2264509"/>
                <a:gd name="connsiteY22-49776" fmla="*/ 6842580 h 7217346"/>
                <a:gd name="connsiteX23-49777" fmla="*/ 804368 w 2264509"/>
                <a:gd name="connsiteY23-49778" fmla="*/ 6565349 h 7217346"/>
                <a:gd name="connsiteX24-49779" fmla="*/ 790216 w 2264509"/>
                <a:gd name="connsiteY24-49780" fmla="*/ 6235730 h 7217346"/>
                <a:gd name="connsiteX25-49781" fmla="*/ 907792 w 2264509"/>
                <a:gd name="connsiteY25-49782" fmla="*/ 5474692 h 7217346"/>
                <a:gd name="connsiteX26-49783" fmla="*/ 957309 w 2264509"/>
                <a:gd name="connsiteY26-49784" fmla="*/ 5365800 h 7217346"/>
                <a:gd name="connsiteX27-49785" fmla="*/ 949796 w 2264509"/>
                <a:gd name="connsiteY27-49786" fmla="*/ 5294498 h 7217346"/>
                <a:gd name="connsiteX28-49787" fmla="*/ 1022842 w 2264509"/>
                <a:gd name="connsiteY28-49788" fmla="*/ 5197505 h 7217346"/>
                <a:gd name="connsiteX29-49789" fmla="*/ 1024856 w 2264509"/>
                <a:gd name="connsiteY29-49790" fmla="*/ 5054630 h 7217346"/>
                <a:gd name="connsiteX30-49791" fmla="*/ 1250022 w 2264509"/>
                <a:gd name="connsiteY30-49792" fmla="*/ 4234537 h 7217346"/>
                <a:gd name="connsiteX31-49793" fmla="*/ 1388027 w 2264509"/>
                <a:gd name="connsiteY31-49794" fmla="*/ 4644157 h 7217346"/>
                <a:gd name="connsiteX32-49795" fmla="*/ 1392304 w 2264509"/>
                <a:gd name="connsiteY32-49796" fmla="*/ 4865602 h 7217346"/>
                <a:gd name="connsiteX33-49797" fmla="*/ 1364785 w 2264509"/>
                <a:gd name="connsiteY33-49798" fmla="*/ 4971714 h 7217346"/>
                <a:gd name="connsiteX34-49799" fmla="*/ 1405585 w 2264509"/>
                <a:gd name="connsiteY34-49800" fmla="*/ 5098769 h 7217346"/>
                <a:gd name="connsiteX35-49801" fmla="*/ 1313490 w 2264509"/>
                <a:gd name="connsiteY35-49802" fmla="*/ 5539804 h 7217346"/>
                <a:gd name="connsiteX36-49803" fmla="*/ 1314512 w 2264509"/>
                <a:gd name="connsiteY36-49804" fmla="*/ 6345824 h 7217346"/>
                <a:gd name="connsiteX37-49805" fmla="*/ 1369266 w 2264509"/>
                <a:gd name="connsiteY37-49806" fmla="*/ 6519700 h 7217346"/>
                <a:gd name="connsiteX38-49807" fmla="*/ 1336897 w 2264509"/>
                <a:gd name="connsiteY38-49808" fmla="*/ 6727274 h 7217346"/>
                <a:gd name="connsiteX39-49809" fmla="*/ 1355075 w 2264509"/>
                <a:gd name="connsiteY39-49810" fmla="*/ 6813600 h 7217346"/>
                <a:gd name="connsiteX40-49811" fmla="*/ 1364871 w 2264509"/>
                <a:gd name="connsiteY40-49812" fmla="*/ 7006384 h 7217346"/>
                <a:gd name="connsiteX41-49813" fmla="*/ 1811645 w 2264509"/>
                <a:gd name="connsiteY41-49814" fmla="*/ 7174679 h 7217346"/>
                <a:gd name="connsiteX42-49815" fmla="*/ 2240298 w 2264509"/>
                <a:gd name="connsiteY42-49816" fmla="*/ 7184685 h 7217346"/>
                <a:gd name="connsiteX43-49817" fmla="*/ 2223142 w 2264509"/>
                <a:gd name="connsiteY43-49818" fmla="*/ 7032346 h 7217346"/>
                <a:gd name="connsiteX44-49819" fmla="*/ 1738539 w 2264509"/>
                <a:gd name="connsiteY44-49820" fmla="*/ 6666009 h 7217346"/>
                <a:gd name="connsiteX45-49821" fmla="*/ 1759422 w 2264509"/>
                <a:gd name="connsiteY45-49822" fmla="*/ 6535632 h 7217346"/>
                <a:gd name="connsiteX46-49823" fmla="*/ 1719909 w 2264509"/>
                <a:gd name="connsiteY46-49824" fmla="*/ 6436627 h 7217346"/>
                <a:gd name="connsiteX47-49825" fmla="*/ 1708642 w 2264509"/>
                <a:gd name="connsiteY47-49826" fmla="*/ 6235730 h 7217346"/>
                <a:gd name="connsiteX48-49827" fmla="*/ 1730306 w 2264509"/>
                <a:gd name="connsiteY48-49828" fmla="*/ 5965274 h 7217346"/>
                <a:gd name="connsiteX49-49829" fmla="*/ 1778923 w 2264509"/>
                <a:gd name="connsiteY49-49830" fmla="*/ 5513111 h 7217346"/>
                <a:gd name="connsiteX50-49831" fmla="*/ 1790341 w 2264509"/>
                <a:gd name="connsiteY50-49832" fmla="*/ 5349364 h 7217346"/>
                <a:gd name="connsiteX51-49833" fmla="*/ 1855040 w 2264509"/>
                <a:gd name="connsiteY51-49834" fmla="*/ 5272196 h 7217346"/>
                <a:gd name="connsiteX52-49835" fmla="*/ 1920156 w 2264509"/>
                <a:gd name="connsiteY52-49836" fmla="*/ 5046384 h 7217346"/>
                <a:gd name="connsiteX53-49837" fmla="*/ 1939169 w 2264509"/>
                <a:gd name="connsiteY53-49838" fmla="*/ 4760372 h 7217346"/>
                <a:gd name="connsiteX54-49839" fmla="*/ 1951665 w 2264509"/>
                <a:gd name="connsiteY54-49840" fmla="*/ 4334336 h 7217346"/>
                <a:gd name="connsiteX55-49841" fmla="*/ 1932344 w 2264509"/>
                <a:gd name="connsiteY55-49842" fmla="*/ 3888133 h 7217346"/>
                <a:gd name="connsiteX56-49843" fmla="*/ 2114094 w 2264509"/>
                <a:gd name="connsiteY56-49844" fmla="*/ 3794489 h 7217346"/>
                <a:gd name="connsiteX57-49845" fmla="*/ 1762492 w 2264509"/>
                <a:gd name="connsiteY57-49846" fmla="*/ 2682768 h 7217346"/>
                <a:gd name="connsiteX58-49847" fmla="*/ 2171636 w 2264509"/>
                <a:gd name="connsiteY58-49848" fmla="*/ 2450629 h 7217346"/>
                <a:gd name="connsiteX59-49849" fmla="*/ 2032492 w 2264509"/>
                <a:gd name="connsiteY59-49850" fmla="*/ 1850474 h 7217346"/>
                <a:gd name="connsiteX60-49851" fmla="*/ 1987751 w 2264509"/>
                <a:gd name="connsiteY60-49852" fmla="*/ 1662589 h 7217346"/>
                <a:gd name="connsiteX61-49853" fmla="*/ 1973329 w 2264509"/>
                <a:gd name="connsiteY61-49854" fmla="*/ 1418094 h 7217346"/>
                <a:gd name="connsiteX62-49855" fmla="*/ 1925704 w 2264509"/>
                <a:gd name="connsiteY62-49856" fmla="*/ 1287898 h 7217346"/>
                <a:gd name="connsiteX63-49857" fmla="*/ 1458979 w 2264509"/>
                <a:gd name="connsiteY63-49858" fmla="*/ 1120535 h 7217346"/>
                <a:gd name="connsiteX64-49859" fmla="*/ 1360513 w 2264509"/>
                <a:gd name="connsiteY64-49860" fmla="*/ 1005635 h 7217346"/>
                <a:gd name="connsiteX65-49861" fmla="*/ 1416522 w 2264509"/>
                <a:gd name="connsiteY65-49862" fmla="*/ 807081 h 7217346"/>
                <a:gd name="connsiteX66-49863" fmla="*/ 1484699 w 2264509"/>
                <a:gd name="connsiteY66-49864" fmla="*/ 608469 h 7217346"/>
                <a:gd name="connsiteX67-49865" fmla="*/ 1496208 w 2264509"/>
                <a:gd name="connsiteY67-49866" fmla="*/ 366317 h 7217346"/>
                <a:gd name="connsiteX68-49867" fmla="*/ 1413968 w 2264509"/>
                <a:gd name="connsiteY68-49868" fmla="*/ 146640 h 7217346"/>
                <a:gd name="connsiteX69-49869" fmla="*/ 1100515 w 2264509"/>
                <a:gd name="connsiteY69-49870" fmla="*/ 551 h 7217346"/>
                <a:gd name="connsiteX0-49871" fmla="*/ 1100515 w 2264509"/>
                <a:gd name="connsiteY0-49872" fmla="*/ 551 h 7217346"/>
                <a:gd name="connsiteX1-49873" fmla="*/ 849378 w 2264509"/>
                <a:gd name="connsiteY1-49874" fmla="*/ 118937 h 7217346"/>
                <a:gd name="connsiteX2-49875" fmla="*/ 751515 w 2264509"/>
                <a:gd name="connsiteY2-49876" fmla="*/ 285490 h 7217346"/>
                <a:gd name="connsiteX3-49877" fmla="*/ 756141 w 2264509"/>
                <a:gd name="connsiteY3-49878" fmla="*/ 566071 h 7217346"/>
                <a:gd name="connsiteX4-49879" fmla="*/ 895260 w 2264509"/>
                <a:gd name="connsiteY4-49880" fmla="*/ 882679 h 7217346"/>
                <a:gd name="connsiteX5-49881" fmla="*/ 785588 w 2264509"/>
                <a:gd name="connsiteY5-49882" fmla="*/ 1025825 h 7217346"/>
                <a:gd name="connsiteX6-49883" fmla="*/ 152912 w 2264509"/>
                <a:gd name="connsiteY6-49884" fmla="*/ 1252683 h 7217346"/>
                <a:gd name="connsiteX7-49885" fmla="*/ 8160 w 2264509"/>
                <a:gd name="connsiteY7-49886" fmla="*/ 2283394 h 7217346"/>
                <a:gd name="connsiteX8-49887" fmla="*/ 416233 w 2264509"/>
                <a:gd name="connsiteY8-49888" fmla="*/ 2735641 h 7217346"/>
                <a:gd name="connsiteX9-49889" fmla="*/ 293173 w 2264509"/>
                <a:gd name="connsiteY9-49890" fmla="*/ 3799944 h 7217346"/>
                <a:gd name="connsiteX10-49891" fmla="*/ 428536 w 2264509"/>
                <a:gd name="connsiteY10-49892" fmla="*/ 3969982 h 7217346"/>
                <a:gd name="connsiteX11-49893" fmla="*/ 486017 w 2264509"/>
                <a:gd name="connsiteY11-49894" fmla="*/ 4215017 h 7217346"/>
                <a:gd name="connsiteX12-49895" fmla="*/ 547224 w 2264509"/>
                <a:gd name="connsiteY12-49896" fmla="*/ 4615099 h 7217346"/>
                <a:gd name="connsiteX13-49897" fmla="*/ 555878 w 2264509"/>
                <a:gd name="connsiteY13-49898" fmla="*/ 4779518 h 7217346"/>
                <a:gd name="connsiteX14-49899" fmla="*/ 541964 w 2264509"/>
                <a:gd name="connsiteY14-49900" fmla="*/ 4966441 h 7217346"/>
                <a:gd name="connsiteX15-49901" fmla="*/ 510234 w 2264509"/>
                <a:gd name="connsiteY15-49902" fmla="*/ 5112051 h 7217346"/>
                <a:gd name="connsiteX16-49903" fmla="*/ 434305 w 2264509"/>
                <a:gd name="connsiteY16-49904" fmla="*/ 6139609 h 7217346"/>
                <a:gd name="connsiteX17-49905" fmla="*/ 399690 w 2264509"/>
                <a:gd name="connsiteY17-49906" fmla="*/ 6589898 h 7217346"/>
                <a:gd name="connsiteX18-49907" fmla="*/ 471534 w 2264509"/>
                <a:gd name="connsiteY18-49908" fmla="*/ 6812999 h 7217346"/>
                <a:gd name="connsiteX19-49909" fmla="*/ 409205 w 2264509"/>
                <a:gd name="connsiteY19-49910" fmla="*/ 6995629 h 7217346"/>
                <a:gd name="connsiteX20-49911" fmla="*/ 712039 w 2264509"/>
                <a:gd name="connsiteY20-49912" fmla="*/ 7208607 h 7217346"/>
                <a:gd name="connsiteX21-49913" fmla="*/ 1018766 w 2264509"/>
                <a:gd name="connsiteY21-49914" fmla="*/ 7101007 h 7217346"/>
                <a:gd name="connsiteX22-49915" fmla="*/ 760721 w 2264509"/>
                <a:gd name="connsiteY22-49916" fmla="*/ 6842580 h 7217346"/>
                <a:gd name="connsiteX23-49917" fmla="*/ 804368 w 2264509"/>
                <a:gd name="connsiteY23-49918" fmla="*/ 6565349 h 7217346"/>
                <a:gd name="connsiteX24-49919" fmla="*/ 790216 w 2264509"/>
                <a:gd name="connsiteY24-49920" fmla="*/ 6235730 h 7217346"/>
                <a:gd name="connsiteX25-49921" fmla="*/ 907792 w 2264509"/>
                <a:gd name="connsiteY25-49922" fmla="*/ 5474692 h 7217346"/>
                <a:gd name="connsiteX26-49923" fmla="*/ 957309 w 2264509"/>
                <a:gd name="connsiteY26-49924" fmla="*/ 5365800 h 7217346"/>
                <a:gd name="connsiteX27-49925" fmla="*/ 949796 w 2264509"/>
                <a:gd name="connsiteY27-49926" fmla="*/ 5294498 h 7217346"/>
                <a:gd name="connsiteX28-49927" fmla="*/ 1022842 w 2264509"/>
                <a:gd name="connsiteY28-49928" fmla="*/ 5197505 h 7217346"/>
                <a:gd name="connsiteX29-49929" fmla="*/ 1024856 w 2264509"/>
                <a:gd name="connsiteY29-49930" fmla="*/ 5054630 h 7217346"/>
                <a:gd name="connsiteX30-49931" fmla="*/ 1250022 w 2264509"/>
                <a:gd name="connsiteY30-49932" fmla="*/ 4234537 h 7217346"/>
                <a:gd name="connsiteX31-49933" fmla="*/ 1388027 w 2264509"/>
                <a:gd name="connsiteY31-49934" fmla="*/ 4644157 h 7217346"/>
                <a:gd name="connsiteX32-49935" fmla="*/ 1392304 w 2264509"/>
                <a:gd name="connsiteY32-49936" fmla="*/ 4865602 h 7217346"/>
                <a:gd name="connsiteX33-49937" fmla="*/ 1364785 w 2264509"/>
                <a:gd name="connsiteY33-49938" fmla="*/ 4971714 h 7217346"/>
                <a:gd name="connsiteX34-49939" fmla="*/ 1405585 w 2264509"/>
                <a:gd name="connsiteY34-49940" fmla="*/ 5098769 h 7217346"/>
                <a:gd name="connsiteX35-49941" fmla="*/ 1313490 w 2264509"/>
                <a:gd name="connsiteY35-49942" fmla="*/ 5539804 h 7217346"/>
                <a:gd name="connsiteX36-49943" fmla="*/ 1314512 w 2264509"/>
                <a:gd name="connsiteY36-49944" fmla="*/ 6345824 h 7217346"/>
                <a:gd name="connsiteX37-49945" fmla="*/ 1369266 w 2264509"/>
                <a:gd name="connsiteY37-49946" fmla="*/ 6519700 h 7217346"/>
                <a:gd name="connsiteX38-49947" fmla="*/ 1336897 w 2264509"/>
                <a:gd name="connsiteY38-49948" fmla="*/ 6727274 h 7217346"/>
                <a:gd name="connsiteX39-49949" fmla="*/ 1355075 w 2264509"/>
                <a:gd name="connsiteY39-49950" fmla="*/ 6813600 h 7217346"/>
                <a:gd name="connsiteX40-49951" fmla="*/ 1364871 w 2264509"/>
                <a:gd name="connsiteY40-49952" fmla="*/ 7006384 h 7217346"/>
                <a:gd name="connsiteX41-49953" fmla="*/ 1811645 w 2264509"/>
                <a:gd name="connsiteY41-49954" fmla="*/ 7174679 h 7217346"/>
                <a:gd name="connsiteX42-49955" fmla="*/ 2240298 w 2264509"/>
                <a:gd name="connsiteY42-49956" fmla="*/ 7184685 h 7217346"/>
                <a:gd name="connsiteX43-49957" fmla="*/ 2223142 w 2264509"/>
                <a:gd name="connsiteY43-49958" fmla="*/ 7032346 h 7217346"/>
                <a:gd name="connsiteX44-49959" fmla="*/ 1738539 w 2264509"/>
                <a:gd name="connsiteY44-49960" fmla="*/ 6666009 h 7217346"/>
                <a:gd name="connsiteX45-49961" fmla="*/ 1759422 w 2264509"/>
                <a:gd name="connsiteY45-49962" fmla="*/ 6535632 h 7217346"/>
                <a:gd name="connsiteX46-49963" fmla="*/ 1719909 w 2264509"/>
                <a:gd name="connsiteY46-49964" fmla="*/ 6436627 h 7217346"/>
                <a:gd name="connsiteX47-49965" fmla="*/ 1708642 w 2264509"/>
                <a:gd name="connsiteY47-49966" fmla="*/ 6235730 h 7217346"/>
                <a:gd name="connsiteX48-49967" fmla="*/ 1730306 w 2264509"/>
                <a:gd name="connsiteY48-49968" fmla="*/ 5965274 h 7217346"/>
                <a:gd name="connsiteX49-49969" fmla="*/ 1778923 w 2264509"/>
                <a:gd name="connsiteY49-49970" fmla="*/ 5513111 h 7217346"/>
                <a:gd name="connsiteX50-49971" fmla="*/ 1790341 w 2264509"/>
                <a:gd name="connsiteY50-49972" fmla="*/ 5349364 h 7217346"/>
                <a:gd name="connsiteX51-49973" fmla="*/ 1855040 w 2264509"/>
                <a:gd name="connsiteY51-49974" fmla="*/ 5272196 h 7217346"/>
                <a:gd name="connsiteX52-49975" fmla="*/ 1920156 w 2264509"/>
                <a:gd name="connsiteY52-49976" fmla="*/ 5046384 h 7217346"/>
                <a:gd name="connsiteX53-49977" fmla="*/ 1939169 w 2264509"/>
                <a:gd name="connsiteY53-49978" fmla="*/ 4760372 h 7217346"/>
                <a:gd name="connsiteX54-49979" fmla="*/ 1951665 w 2264509"/>
                <a:gd name="connsiteY54-49980" fmla="*/ 4334336 h 7217346"/>
                <a:gd name="connsiteX55-49981" fmla="*/ 1932344 w 2264509"/>
                <a:gd name="connsiteY55-49982" fmla="*/ 3888133 h 7217346"/>
                <a:gd name="connsiteX56-49983" fmla="*/ 2114094 w 2264509"/>
                <a:gd name="connsiteY56-49984" fmla="*/ 3794489 h 7217346"/>
                <a:gd name="connsiteX57-49985" fmla="*/ 1762492 w 2264509"/>
                <a:gd name="connsiteY57-49986" fmla="*/ 2682768 h 7217346"/>
                <a:gd name="connsiteX58-49987" fmla="*/ 2171636 w 2264509"/>
                <a:gd name="connsiteY58-49988" fmla="*/ 2450629 h 7217346"/>
                <a:gd name="connsiteX59-49989" fmla="*/ 2032492 w 2264509"/>
                <a:gd name="connsiteY59-49990" fmla="*/ 1850474 h 7217346"/>
                <a:gd name="connsiteX60-49991" fmla="*/ 1987751 w 2264509"/>
                <a:gd name="connsiteY60-49992" fmla="*/ 1662589 h 7217346"/>
                <a:gd name="connsiteX61-49993" fmla="*/ 1973329 w 2264509"/>
                <a:gd name="connsiteY61-49994" fmla="*/ 1418094 h 7217346"/>
                <a:gd name="connsiteX62-49995" fmla="*/ 1925704 w 2264509"/>
                <a:gd name="connsiteY62-49996" fmla="*/ 1287898 h 7217346"/>
                <a:gd name="connsiteX63-49997" fmla="*/ 1458979 w 2264509"/>
                <a:gd name="connsiteY63-49998" fmla="*/ 1120535 h 7217346"/>
                <a:gd name="connsiteX64-49999" fmla="*/ 1360513 w 2264509"/>
                <a:gd name="connsiteY64-50000" fmla="*/ 1005635 h 7217346"/>
                <a:gd name="connsiteX65-50001" fmla="*/ 1416522 w 2264509"/>
                <a:gd name="connsiteY65-50002" fmla="*/ 807081 h 7217346"/>
                <a:gd name="connsiteX66-50003" fmla="*/ 1484699 w 2264509"/>
                <a:gd name="connsiteY66-50004" fmla="*/ 608469 h 7217346"/>
                <a:gd name="connsiteX67-50005" fmla="*/ 1496208 w 2264509"/>
                <a:gd name="connsiteY67-50006" fmla="*/ 366317 h 7217346"/>
                <a:gd name="connsiteX68-50007" fmla="*/ 1413968 w 2264509"/>
                <a:gd name="connsiteY68-50008" fmla="*/ 146640 h 7217346"/>
                <a:gd name="connsiteX69-50009" fmla="*/ 1100515 w 2264509"/>
                <a:gd name="connsiteY69-50010" fmla="*/ 551 h 7217346"/>
                <a:gd name="connsiteX0-50011" fmla="*/ 1100515 w 2264509"/>
                <a:gd name="connsiteY0-50012" fmla="*/ 551 h 7217346"/>
                <a:gd name="connsiteX1-50013" fmla="*/ 849378 w 2264509"/>
                <a:gd name="connsiteY1-50014" fmla="*/ 118937 h 7217346"/>
                <a:gd name="connsiteX2-50015" fmla="*/ 751515 w 2264509"/>
                <a:gd name="connsiteY2-50016" fmla="*/ 285490 h 7217346"/>
                <a:gd name="connsiteX3-50017" fmla="*/ 756141 w 2264509"/>
                <a:gd name="connsiteY3-50018" fmla="*/ 566071 h 7217346"/>
                <a:gd name="connsiteX4-50019" fmla="*/ 895260 w 2264509"/>
                <a:gd name="connsiteY4-50020" fmla="*/ 882679 h 7217346"/>
                <a:gd name="connsiteX5-50021" fmla="*/ 785588 w 2264509"/>
                <a:gd name="connsiteY5-50022" fmla="*/ 1025825 h 7217346"/>
                <a:gd name="connsiteX6-50023" fmla="*/ 152912 w 2264509"/>
                <a:gd name="connsiteY6-50024" fmla="*/ 1252683 h 7217346"/>
                <a:gd name="connsiteX7-50025" fmla="*/ 8160 w 2264509"/>
                <a:gd name="connsiteY7-50026" fmla="*/ 2283394 h 7217346"/>
                <a:gd name="connsiteX8-50027" fmla="*/ 416233 w 2264509"/>
                <a:gd name="connsiteY8-50028" fmla="*/ 2735641 h 7217346"/>
                <a:gd name="connsiteX9-50029" fmla="*/ 293173 w 2264509"/>
                <a:gd name="connsiteY9-50030" fmla="*/ 3799944 h 7217346"/>
                <a:gd name="connsiteX10-50031" fmla="*/ 428536 w 2264509"/>
                <a:gd name="connsiteY10-50032" fmla="*/ 3969982 h 7217346"/>
                <a:gd name="connsiteX11-50033" fmla="*/ 486017 w 2264509"/>
                <a:gd name="connsiteY11-50034" fmla="*/ 4215017 h 7217346"/>
                <a:gd name="connsiteX12-50035" fmla="*/ 547224 w 2264509"/>
                <a:gd name="connsiteY12-50036" fmla="*/ 4615099 h 7217346"/>
                <a:gd name="connsiteX13-50037" fmla="*/ 555878 w 2264509"/>
                <a:gd name="connsiteY13-50038" fmla="*/ 4779518 h 7217346"/>
                <a:gd name="connsiteX14-50039" fmla="*/ 541964 w 2264509"/>
                <a:gd name="connsiteY14-50040" fmla="*/ 4966441 h 7217346"/>
                <a:gd name="connsiteX15-50041" fmla="*/ 510234 w 2264509"/>
                <a:gd name="connsiteY15-50042" fmla="*/ 5112051 h 7217346"/>
                <a:gd name="connsiteX16-50043" fmla="*/ 434305 w 2264509"/>
                <a:gd name="connsiteY16-50044" fmla="*/ 6139609 h 7217346"/>
                <a:gd name="connsiteX17-50045" fmla="*/ 399690 w 2264509"/>
                <a:gd name="connsiteY17-50046" fmla="*/ 6589898 h 7217346"/>
                <a:gd name="connsiteX18-50047" fmla="*/ 471534 w 2264509"/>
                <a:gd name="connsiteY18-50048" fmla="*/ 6812999 h 7217346"/>
                <a:gd name="connsiteX19-50049" fmla="*/ 409205 w 2264509"/>
                <a:gd name="connsiteY19-50050" fmla="*/ 6995629 h 7217346"/>
                <a:gd name="connsiteX20-50051" fmla="*/ 712039 w 2264509"/>
                <a:gd name="connsiteY20-50052" fmla="*/ 7208607 h 7217346"/>
                <a:gd name="connsiteX21-50053" fmla="*/ 1018766 w 2264509"/>
                <a:gd name="connsiteY21-50054" fmla="*/ 7101007 h 7217346"/>
                <a:gd name="connsiteX22-50055" fmla="*/ 760721 w 2264509"/>
                <a:gd name="connsiteY22-50056" fmla="*/ 6842580 h 7217346"/>
                <a:gd name="connsiteX23-50057" fmla="*/ 804368 w 2264509"/>
                <a:gd name="connsiteY23-50058" fmla="*/ 6565349 h 7217346"/>
                <a:gd name="connsiteX24-50059" fmla="*/ 790216 w 2264509"/>
                <a:gd name="connsiteY24-50060" fmla="*/ 6235730 h 7217346"/>
                <a:gd name="connsiteX25-50061" fmla="*/ 907792 w 2264509"/>
                <a:gd name="connsiteY25-50062" fmla="*/ 5474692 h 7217346"/>
                <a:gd name="connsiteX26-50063" fmla="*/ 957309 w 2264509"/>
                <a:gd name="connsiteY26-50064" fmla="*/ 5365800 h 7217346"/>
                <a:gd name="connsiteX27-50065" fmla="*/ 949796 w 2264509"/>
                <a:gd name="connsiteY27-50066" fmla="*/ 5294498 h 7217346"/>
                <a:gd name="connsiteX28-50067" fmla="*/ 1022842 w 2264509"/>
                <a:gd name="connsiteY28-50068" fmla="*/ 5197505 h 7217346"/>
                <a:gd name="connsiteX29-50069" fmla="*/ 1024856 w 2264509"/>
                <a:gd name="connsiteY29-50070" fmla="*/ 5054630 h 7217346"/>
                <a:gd name="connsiteX30-50071" fmla="*/ 1250022 w 2264509"/>
                <a:gd name="connsiteY30-50072" fmla="*/ 4234537 h 7217346"/>
                <a:gd name="connsiteX31-50073" fmla="*/ 1388027 w 2264509"/>
                <a:gd name="connsiteY31-50074" fmla="*/ 4644157 h 7217346"/>
                <a:gd name="connsiteX32-50075" fmla="*/ 1392304 w 2264509"/>
                <a:gd name="connsiteY32-50076" fmla="*/ 4865602 h 7217346"/>
                <a:gd name="connsiteX33-50077" fmla="*/ 1364785 w 2264509"/>
                <a:gd name="connsiteY33-50078" fmla="*/ 4971714 h 7217346"/>
                <a:gd name="connsiteX34-50079" fmla="*/ 1405585 w 2264509"/>
                <a:gd name="connsiteY34-50080" fmla="*/ 5098769 h 7217346"/>
                <a:gd name="connsiteX35-50081" fmla="*/ 1313490 w 2264509"/>
                <a:gd name="connsiteY35-50082" fmla="*/ 5539804 h 7217346"/>
                <a:gd name="connsiteX36-50083" fmla="*/ 1314512 w 2264509"/>
                <a:gd name="connsiteY36-50084" fmla="*/ 6345824 h 7217346"/>
                <a:gd name="connsiteX37-50085" fmla="*/ 1369266 w 2264509"/>
                <a:gd name="connsiteY37-50086" fmla="*/ 6519700 h 7217346"/>
                <a:gd name="connsiteX38-50087" fmla="*/ 1336897 w 2264509"/>
                <a:gd name="connsiteY38-50088" fmla="*/ 6727274 h 7217346"/>
                <a:gd name="connsiteX39-50089" fmla="*/ 1355075 w 2264509"/>
                <a:gd name="connsiteY39-50090" fmla="*/ 6813600 h 7217346"/>
                <a:gd name="connsiteX40-50091" fmla="*/ 1364871 w 2264509"/>
                <a:gd name="connsiteY40-50092" fmla="*/ 7006384 h 7217346"/>
                <a:gd name="connsiteX41-50093" fmla="*/ 1811645 w 2264509"/>
                <a:gd name="connsiteY41-50094" fmla="*/ 7174679 h 7217346"/>
                <a:gd name="connsiteX42-50095" fmla="*/ 2240298 w 2264509"/>
                <a:gd name="connsiteY42-50096" fmla="*/ 7184685 h 7217346"/>
                <a:gd name="connsiteX43-50097" fmla="*/ 2223142 w 2264509"/>
                <a:gd name="connsiteY43-50098" fmla="*/ 7032346 h 7217346"/>
                <a:gd name="connsiteX44-50099" fmla="*/ 1738539 w 2264509"/>
                <a:gd name="connsiteY44-50100" fmla="*/ 6666009 h 7217346"/>
                <a:gd name="connsiteX45-50101" fmla="*/ 1759422 w 2264509"/>
                <a:gd name="connsiteY45-50102" fmla="*/ 6535632 h 7217346"/>
                <a:gd name="connsiteX46-50103" fmla="*/ 1719909 w 2264509"/>
                <a:gd name="connsiteY46-50104" fmla="*/ 6436627 h 7217346"/>
                <a:gd name="connsiteX47-50105" fmla="*/ 1708642 w 2264509"/>
                <a:gd name="connsiteY47-50106" fmla="*/ 6235730 h 7217346"/>
                <a:gd name="connsiteX48-50107" fmla="*/ 1730306 w 2264509"/>
                <a:gd name="connsiteY48-50108" fmla="*/ 5965274 h 7217346"/>
                <a:gd name="connsiteX49-50109" fmla="*/ 1778923 w 2264509"/>
                <a:gd name="connsiteY49-50110" fmla="*/ 5513111 h 7217346"/>
                <a:gd name="connsiteX50-50111" fmla="*/ 1790341 w 2264509"/>
                <a:gd name="connsiteY50-50112" fmla="*/ 5349364 h 7217346"/>
                <a:gd name="connsiteX51-50113" fmla="*/ 1855040 w 2264509"/>
                <a:gd name="connsiteY51-50114" fmla="*/ 5272196 h 7217346"/>
                <a:gd name="connsiteX52-50115" fmla="*/ 1920156 w 2264509"/>
                <a:gd name="connsiteY52-50116" fmla="*/ 5046384 h 7217346"/>
                <a:gd name="connsiteX53-50117" fmla="*/ 1939169 w 2264509"/>
                <a:gd name="connsiteY53-50118" fmla="*/ 4760372 h 7217346"/>
                <a:gd name="connsiteX54-50119" fmla="*/ 1951665 w 2264509"/>
                <a:gd name="connsiteY54-50120" fmla="*/ 4334336 h 7217346"/>
                <a:gd name="connsiteX55-50121" fmla="*/ 1932344 w 2264509"/>
                <a:gd name="connsiteY55-50122" fmla="*/ 3888133 h 7217346"/>
                <a:gd name="connsiteX56-50123" fmla="*/ 2114094 w 2264509"/>
                <a:gd name="connsiteY56-50124" fmla="*/ 3794489 h 7217346"/>
                <a:gd name="connsiteX57-50125" fmla="*/ 1762492 w 2264509"/>
                <a:gd name="connsiteY57-50126" fmla="*/ 2682768 h 7217346"/>
                <a:gd name="connsiteX58-50127" fmla="*/ 2171636 w 2264509"/>
                <a:gd name="connsiteY58-50128" fmla="*/ 2450629 h 7217346"/>
                <a:gd name="connsiteX59-50129" fmla="*/ 2032492 w 2264509"/>
                <a:gd name="connsiteY59-50130" fmla="*/ 1850474 h 7217346"/>
                <a:gd name="connsiteX60-50131" fmla="*/ 1987751 w 2264509"/>
                <a:gd name="connsiteY60-50132" fmla="*/ 1662589 h 7217346"/>
                <a:gd name="connsiteX61-50133" fmla="*/ 1973329 w 2264509"/>
                <a:gd name="connsiteY61-50134" fmla="*/ 1418094 h 7217346"/>
                <a:gd name="connsiteX62-50135" fmla="*/ 1925704 w 2264509"/>
                <a:gd name="connsiteY62-50136" fmla="*/ 1287898 h 7217346"/>
                <a:gd name="connsiteX63-50137" fmla="*/ 1458979 w 2264509"/>
                <a:gd name="connsiteY63-50138" fmla="*/ 1120535 h 7217346"/>
                <a:gd name="connsiteX64-50139" fmla="*/ 1360513 w 2264509"/>
                <a:gd name="connsiteY64-50140" fmla="*/ 1005635 h 7217346"/>
                <a:gd name="connsiteX65-50141" fmla="*/ 1416522 w 2264509"/>
                <a:gd name="connsiteY65-50142" fmla="*/ 807081 h 7217346"/>
                <a:gd name="connsiteX66-50143" fmla="*/ 1484699 w 2264509"/>
                <a:gd name="connsiteY66-50144" fmla="*/ 608469 h 7217346"/>
                <a:gd name="connsiteX67-50145" fmla="*/ 1496208 w 2264509"/>
                <a:gd name="connsiteY67-50146" fmla="*/ 366317 h 7217346"/>
                <a:gd name="connsiteX68-50147" fmla="*/ 1413968 w 2264509"/>
                <a:gd name="connsiteY68-50148" fmla="*/ 146640 h 7217346"/>
                <a:gd name="connsiteX69-50149" fmla="*/ 1100515 w 2264509"/>
                <a:gd name="connsiteY69-50150" fmla="*/ 551 h 7217346"/>
                <a:gd name="connsiteX0-50151" fmla="*/ 1100515 w 2264509"/>
                <a:gd name="connsiteY0-50152" fmla="*/ 551 h 7217346"/>
                <a:gd name="connsiteX1-50153" fmla="*/ 849378 w 2264509"/>
                <a:gd name="connsiteY1-50154" fmla="*/ 118937 h 7217346"/>
                <a:gd name="connsiteX2-50155" fmla="*/ 751515 w 2264509"/>
                <a:gd name="connsiteY2-50156" fmla="*/ 285490 h 7217346"/>
                <a:gd name="connsiteX3-50157" fmla="*/ 756141 w 2264509"/>
                <a:gd name="connsiteY3-50158" fmla="*/ 566071 h 7217346"/>
                <a:gd name="connsiteX4-50159" fmla="*/ 895260 w 2264509"/>
                <a:gd name="connsiteY4-50160" fmla="*/ 882679 h 7217346"/>
                <a:gd name="connsiteX5-50161" fmla="*/ 785588 w 2264509"/>
                <a:gd name="connsiteY5-50162" fmla="*/ 1025825 h 7217346"/>
                <a:gd name="connsiteX6-50163" fmla="*/ 152912 w 2264509"/>
                <a:gd name="connsiteY6-50164" fmla="*/ 1252683 h 7217346"/>
                <a:gd name="connsiteX7-50165" fmla="*/ 8160 w 2264509"/>
                <a:gd name="connsiteY7-50166" fmla="*/ 2283394 h 7217346"/>
                <a:gd name="connsiteX8-50167" fmla="*/ 416233 w 2264509"/>
                <a:gd name="connsiteY8-50168" fmla="*/ 2735641 h 7217346"/>
                <a:gd name="connsiteX9-50169" fmla="*/ 293173 w 2264509"/>
                <a:gd name="connsiteY9-50170" fmla="*/ 3799944 h 7217346"/>
                <a:gd name="connsiteX10-50171" fmla="*/ 428536 w 2264509"/>
                <a:gd name="connsiteY10-50172" fmla="*/ 3969982 h 7217346"/>
                <a:gd name="connsiteX11-50173" fmla="*/ 486017 w 2264509"/>
                <a:gd name="connsiteY11-50174" fmla="*/ 4215017 h 7217346"/>
                <a:gd name="connsiteX12-50175" fmla="*/ 547224 w 2264509"/>
                <a:gd name="connsiteY12-50176" fmla="*/ 4615099 h 7217346"/>
                <a:gd name="connsiteX13-50177" fmla="*/ 555878 w 2264509"/>
                <a:gd name="connsiteY13-50178" fmla="*/ 4779518 h 7217346"/>
                <a:gd name="connsiteX14-50179" fmla="*/ 541964 w 2264509"/>
                <a:gd name="connsiteY14-50180" fmla="*/ 4966441 h 7217346"/>
                <a:gd name="connsiteX15-50181" fmla="*/ 510234 w 2264509"/>
                <a:gd name="connsiteY15-50182" fmla="*/ 5112051 h 7217346"/>
                <a:gd name="connsiteX16-50183" fmla="*/ 434305 w 2264509"/>
                <a:gd name="connsiteY16-50184" fmla="*/ 6139609 h 7217346"/>
                <a:gd name="connsiteX17-50185" fmla="*/ 399690 w 2264509"/>
                <a:gd name="connsiteY17-50186" fmla="*/ 6589898 h 7217346"/>
                <a:gd name="connsiteX18-50187" fmla="*/ 471534 w 2264509"/>
                <a:gd name="connsiteY18-50188" fmla="*/ 6812999 h 7217346"/>
                <a:gd name="connsiteX19-50189" fmla="*/ 409205 w 2264509"/>
                <a:gd name="connsiteY19-50190" fmla="*/ 6995629 h 7217346"/>
                <a:gd name="connsiteX20-50191" fmla="*/ 712039 w 2264509"/>
                <a:gd name="connsiteY20-50192" fmla="*/ 7208607 h 7217346"/>
                <a:gd name="connsiteX21-50193" fmla="*/ 1018766 w 2264509"/>
                <a:gd name="connsiteY21-50194" fmla="*/ 7101007 h 7217346"/>
                <a:gd name="connsiteX22-50195" fmla="*/ 760721 w 2264509"/>
                <a:gd name="connsiteY22-50196" fmla="*/ 6842580 h 7217346"/>
                <a:gd name="connsiteX23-50197" fmla="*/ 804368 w 2264509"/>
                <a:gd name="connsiteY23-50198" fmla="*/ 6565349 h 7217346"/>
                <a:gd name="connsiteX24-50199" fmla="*/ 790216 w 2264509"/>
                <a:gd name="connsiteY24-50200" fmla="*/ 6235730 h 7217346"/>
                <a:gd name="connsiteX25-50201" fmla="*/ 907792 w 2264509"/>
                <a:gd name="connsiteY25-50202" fmla="*/ 5474692 h 7217346"/>
                <a:gd name="connsiteX26-50203" fmla="*/ 957309 w 2264509"/>
                <a:gd name="connsiteY26-50204" fmla="*/ 5365800 h 7217346"/>
                <a:gd name="connsiteX27-50205" fmla="*/ 949796 w 2264509"/>
                <a:gd name="connsiteY27-50206" fmla="*/ 5294498 h 7217346"/>
                <a:gd name="connsiteX28-50207" fmla="*/ 1022842 w 2264509"/>
                <a:gd name="connsiteY28-50208" fmla="*/ 5197505 h 7217346"/>
                <a:gd name="connsiteX29-50209" fmla="*/ 1024856 w 2264509"/>
                <a:gd name="connsiteY29-50210" fmla="*/ 5054630 h 7217346"/>
                <a:gd name="connsiteX30-50211" fmla="*/ 1250022 w 2264509"/>
                <a:gd name="connsiteY30-50212" fmla="*/ 4234537 h 7217346"/>
                <a:gd name="connsiteX31-50213" fmla="*/ 1388027 w 2264509"/>
                <a:gd name="connsiteY31-50214" fmla="*/ 4644157 h 7217346"/>
                <a:gd name="connsiteX32-50215" fmla="*/ 1392304 w 2264509"/>
                <a:gd name="connsiteY32-50216" fmla="*/ 4865602 h 7217346"/>
                <a:gd name="connsiteX33-50217" fmla="*/ 1364785 w 2264509"/>
                <a:gd name="connsiteY33-50218" fmla="*/ 4971714 h 7217346"/>
                <a:gd name="connsiteX34-50219" fmla="*/ 1405585 w 2264509"/>
                <a:gd name="connsiteY34-50220" fmla="*/ 5098769 h 7217346"/>
                <a:gd name="connsiteX35-50221" fmla="*/ 1313490 w 2264509"/>
                <a:gd name="connsiteY35-50222" fmla="*/ 5539804 h 7217346"/>
                <a:gd name="connsiteX36-50223" fmla="*/ 1314512 w 2264509"/>
                <a:gd name="connsiteY36-50224" fmla="*/ 6345824 h 7217346"/>
                <a:gd name="connsiteX37-50225" fmla="*/ 1369266 w 2264509"/>
                <a:gd name="connsiteY37-50226" fmla="*/ 6519700 h 7217346"/>
                <a:gd name="connsiteX38-50227" fmla="*/ 1336897 w 2264509"/>
                <a:gd name="connsiteY38-50228" fmla="*/ 6727274 h 7217346"/>
                <a:gd name="connsiteX39-50229" fmla="*/ 1355075 w 2264509"/>
                <a:gd name="connsiteY39-50230" fmla="*/ 6813600 h 7217346"/>
                <a:gd name="connsiteX40-50231" fmla="*/ 1364871 w 2264509"/>
                <a:gd name="connsiteY40-50232" fmla="*/ 7006384 h 7217346"/>
                <a:gd name="connsiteX41-50233" fmla="*/ 1811645 w 2264509"/>
                <a:gd name="connsiteY41-50234" fmla="*/ 7174679 h 7217346"/>
                <a:gd name="connsiteX42-50235" fmla="*/ 2240298 w 2264509"/>
                <a:gd name="connsiteY42-50236" fmla="*/ 7184685 h 7217346"/>
                <a:gd name="connsiteX43-50237" fmla="*/ 2223142 w 2264509"/>
                <a:gd name="connsiteY43-50238" fmla="*/ 7032346 h 7217346"/>
                <a:gd name="connsiteX44-50239" fmla="*/ 1738539 w 2264509"/>
                <a:gd name="connsiteY44-50240" fmla="*/ 6666009 h 7217346"/>
                <a:gd name="connsiteX45-50241" fmla="*/ 1759422 w 2264509"/>
                <a:gd name="connsiteY45-50242" fmla="*/ 6535632 h 7217346"/>
                <a:gd name="connsiteX46-50243" fmla="*/ 1719909 w 2264509"/>
                <a:gd name="connsiteY46-50244" fmla="*/ 6436627 h 7217346"/>
                <a:gd name="connsiteX47-50245" fmla="*/ 1708642 w 2264509"/>
                <a:gd name="connsiteY47-50246" fmla="*/ 6235730 h 7217346"/>
                <a:gd name="connsiteX48-50247" fmla="*/ 1730306 w 2264509"/>
                <a:gd name="connsiteY48-50248" fmla="*/ 5965274 h 7217346"/>
                <a:gd name="connsiteX49-50249" fmla="*/ 1778923 w 2264509"/>
                <a:gd name="connsiteY49-50250" fmla="*/ 5513111 h 7217346"/>
                <a:gd name="connsiteX50-50251" fmla="*/ 1790341 w 2264509"/>
                <a:gd name="connsiteY50-50252" fmla="*/ 5349364 h 7217346"/>
                <a:gd name="connsiteX51-50253" fmla="*/ 1855040 w 2264509"/>
                <a:gd name="connsiteY51-50254" fmla="*/ 5272196 h 7217346"/>
                <a:gd name="connsiteX52-50255" fmla="*/ 1920156 w 2264509"/>
                <a:gd name="connsiteY52-50256" fmla="*/ 5046384 h 7217346"/>
                <a:gd name="connsiteX53-50257" fmla="*/ 1939169 w 2264509"/>
                <a:gd name="connsiteY53-50258" fmla="*/ 4760372 h 7217346"/>
                <a:gd name="connsiteX54-50259" fmla="*/ 1951665 w 2264509"/>
                <a:gd name="connsiteY54-50260" fmla="*/ 4334336 h 7217346"/>
                <a:gd name="connsiteX55-50261" fmla="*/ 1932344 w 2264509"/>
                <a:gd name="connsiteY55-50262" fmla="*/ 3888133 h 7217346"/>
                <a:gd name="connsiteX56-50263" fmla="*/ 2114094 w 2264509"/>
                <a:gd name="connsiteY56-50264" fmla="*/ 3794489 h 7217346"/>
                <a:gd name="connsiteX57-50265" fmla="*/ 1762492 w 2264509"/>
                <a:gd name="connsiteY57-50266" fmla="*/ 2682768 h 7217346"/>
                <a:gd name="connsiteX58-50267" fmla="*/ 2171636 w 2264509"/>
                <a:gd name="connsiteY58-50268" fmla="*/ 2450629 h 7217346"/>
                <a:gd name="connsiteX59-50269" fmla="*/ 2032492 w 2264509"/>
                <a:gd name="connsiteY59-50270" fmla="*/ 1850474 h 7217346"/>
                <a:gd name="connsiteX60-50271" fmla="*/ 1975477 w 2264509"/>
                <a:gd name="connsiteY60-50272" fmla="*/ 1662589 h 7217346"/>
                <a:gd name="connsiteX61-50273" fmla="*/ 1973329 w 2264509"/>
                <a:gd name="connsiteY61-50274" fmla="*/ 1418094 h 7217346"/>
                <a:gd name="connsiteX62-50275" fmla="*/ 1925704 w 2264509"/>
                <a:gd name="connsiteY62-50276" fmla="*/ 1287898 h 7217346"/>
                <a:gd name="connsiteX63-50277" fmla="*/ 1458979 w 2264509"/>
                <a:gd name="connsiteY63-50278" fmla="*/ 1120535 h 7217346"/>
                <a:gd name="connsiteX64-50279" fmla="*/ 1360513 w 2264509"/>
                <a:gd name="connsiteY64-50280" fmla="*/ 1005635 h 7217346"/>
                <a:gd name="connsiteX65-50281" fmla="*/ 1416522 w 2264509"/>
                <a:gd name="connsiteY65-50282" fmla="*/ 807081 h 7217346"/>
                <a:gd name="connsiteX66-50283" fmla="*/ 1484699 w 2264509"/>
                <a:gd name="connsiteY66-50284" fmla="*/ 608469 h 7217346"/>
                <a:gd name="connsiteX67-50285" fmla="*/ 1496208 w 2264509"/>
                <a:gd name="connsiteY67-50286" fmla="*/ 366317 h 7217346"/>
                <a:gd name="connsiteX68-50287" fmla="*/ 1413968 w 2264509"/>
                <a:gd name="connsiteY68-50288" fmla="*/ 146640 h 7217346"/>
                <a:gd name="connsiteX69-50289" fmla="*/ 1100515 w 2264509"/>
                <a:gd name="connsiteY69-50290" fmla="*/ 551 h 7217346"/>
                <a:gd name="connsiteX0-50291" fmla="*/ 1100515 w 2264509"/>
                <a:gd name="connsiteY0-50292" fmla="*/ 551 h 7217346"/>
                <a:gd name="connsiteX1-50293" fmla="*/ 849378 w 2264509"/>
                <a:gd name="connsiteY1-50294" fmla="*/ 118937 h 7217346"/>
                <a:gd name="connsiteX2-50295" fmla="*/ 751515 w 2264509"/>
                <a:gd name="connsiteY2-50296" fmla="*/ 285490 h 7217346"/>
                <a:gd name="connsiteX3-50297" fmla="*/ 756141 w 2264509"/>
                <a:gd name="connsiteY3-50298" fmla="*/ 566071 h 7217346"/>
                <a:gd name="connsiteX4-50299" fmla="*/ 895260 w 2264509"/>
                <a:gd name="connsiteY4-50300" fmla="*/ 882679 h 7217346"/>
                <a:gd name="connsiteX5-50301" fmla="*/ 785588 w 2264509"/>
                <a:gd name="connsiteY5-50302" fmla="*/ 1025825 h 7217346"/>
                <a:gd name="connsiteX6-50303" fmla="*/ 152912 w 2264509"/>
                <a:gd name="connsiteY6-50304" fmla="*/ 1252683 h 7217346"/>
                <a:gd name="connsiteX7-50305" fmla="*/ 8160 w 2264509"/>
                <a:gd name="connsiteY7-50306" fmla="*/ 2283394 h 7217346"/>
                <a:gd name="connsiteX8-50307" fmla="*/ 416233 w 2264509"/>
                <a:gd name="connsiteY8-50308" fmla="*/ 2735641 h 7217346"/>
                <a:gd name="connsiteX9-50309" fmla="*/ 293173 w 2264509"/>
                <a:gd name="connsiteY9-50310" fmla="*/ 3799944 h 7217346"/>
                <a:gd name="connsiteX10-50311" fmla="*/ 428536 w 2264509"/>
                <a:gd name="connsiteY10-50312" fmla="*/ 3969982 h 7217346"/>
                <a:gd name="connsiteX11-50313" fmla="*/ 486017 w 2264509"/>
                <a:gd name="connsiteY11-50314" fmla="*/ 4215017 h 7217346"/>
                <a:gd name="connsiteX12-50315" fmla="*/ 547224 w 2264509"/>
                <a:gd name="connsiteY12-50316" fmla="*/ 4615099 h 7217346"/>
                <a:gd name="connsiteX13-50317" fmla="*/ 555878 w 2264509"/>
                <a:gd name="connsiteY13-50318" fmla="*/ 4779518 h 7217346"/>
                <a:gd name="connsiteX14-50319" fmla="*/ 541964 w 2264509"/>
                <a:gd name="connsiteY14-50320" fmla="*/ 4966441 h 7217346"/>
                <a:gd name="connsiteX15-50321" fmla="*/ 510234 w 2264509"/>
                <a:gd name="connsiteY15-50322" fmla="*/ 5112051 h 7217346"/>
                <a:gd name="connsiteX16-50323" fmla="*/ 434305 w 2264509"/>
                <a:gd name="connsiteY16-50324" fmla="*/ 6139609 h 7217346"/>
                <a:gd name="connsiteX17-50325" fmla="*/ 399690 w 2264509"/>
                <a:gd name="connsiteY17-50326" fmla="*/ 6589898 h 7217346"/>
                <a:gd name="connsiteX18-50327" fmla="*/ 471534 w 2264509"/>
                <a:gd name="connsiteY18-50328" fmla="*/ 6812999 h 7217346"/>
                <a:gd name="connsiteX19-50329" fmla="*/ 409205 w 2264509"/>
                <a:gd name="connsiteY19-50330" fmla="*/ 6995629 h 7217346"/>
                <a:gd name="connsiteX20-50331" fmla="*/ 712039 w 2264509"/>
                <a:gd name="connsiteY20-50332" fmla="*/ 7208607 h 7217346"/>
                <a:gd name="connsiteX21-50333" fmla="*/ 1018766 w 2264509"/>
                <a:gd name="connsiteY21-50334" fmla="*/ 7101007 h 7217346"/>
                <a:gd name="connsiteX22-50335" fmla="*/ 760721 w 2264509"/>
                <a:gd name="connsiteY22-50336" fmla="*/ 6842580 h 7217346"/>
                <a:gd name="connsiteX23-50337" fmla="*/ 804368 w 2264509"/>
                <a:gd name="connsiteY23-50338" fmla="*/ 6565349 h 7217346"/>
                <a:gd name="connsiteX24-50339" fmla="*/ 790216 w 2264509"/>
                <a:gd name="connsiteY24-50340" fmla="*/ 6235730 h 7217346"/>
                <a:gd name="connsiteX25-50341" fmla="*/ 907792 w 2264509"/>
                <a:gd name="connsiteY25-50342" fmla="*/ 5474692 h 7217346"/>
                <a:gd name="connsiteX26-50343" fmla="*/ 957309 w 2264509"/>
                <a:gd name="connsiteY26-50344" fmla="*/ 5365800 h 7217346"/>
                <a:gd name="connsiteX27-50345" fmla="*/ 949796 w 2264509"/>
                <a:gd name="connsiteY27-50346" fmla="*/ 5294498 h 7217346"/>
                <a:gd name="connsiteX28-50347" fmla="*/ 1022842 w 2264509"/>
                <a:gd name="connsiteY28-50348" fmla="*/ 5197505 h 7217346"/>
                <a:gd name="connsiteX29-50349" fmla="*/ 1024856 w 2264509"/>
                <a:gd name="connsiteY29-50350" fmla="*/ 5054630 h 7217346"/>
                <a:gd name="connsiteX30-50351" fmla="*/ 1250022 w 2264509"/>
                <a:gd name="connsiteY30-50352" fmla="*/ 4234537 h 7217346"/>
                <a:gd name="connsiteX31-50353" fmla="*/ 1388027 w 2264509"/>
                <a:gd name="connsiteY31-50354" fmla="*/ 4644157 h 7217346"/>
                <a:gd name="connsiteX32-50355" fmla="*/ 1392304 w 2264509"/>
                <a:gd name="connsiteY32-50356" fmla="*/ 4865602 h 7217346"/>
                <a:gd name="connsiteX33-50357" fmla="*/ 1364785 w 2264509"/>
                <a:gd name="connsiteY33-50358" fmla="*/ 4971714 h 7217346"/>
                <a:gd name="connsiteX34-50359" fmla="*/ 1405585 w 2264509"/>
                <a:gd name="connsiteY34-50360" fmla="*/ 5098769 h 7217346"/>
                <a:gd name="connsiteX35-50361" fmla="*/ 1313490 w 2264509"/>
                <a:gd name="connsiteY35-50362" fmla="*/ 5539804 h 7217346"/>
                <a:gd name="connsiteX36-50363" fmla="*/ 1314512 w 2264509"/>
                <a:gd name="connsiteY36-50364" fmla="*/ 6345824 h 7217346"/>
                <a:gd name="connsiteX37-50365" fmla="*/ 1369266 w 2264509"/>
                <a:gd name="connsiteY37-50366" fmla="*/ 6519700 h 7217346"/>
                <a:gd name="connsiteX38-50367" fmla="*/ 1336897 w 2264509"/>
                <a:gd name="connsiteY38-50368" fmla="*/ 6727274 h 7217346"/>
                <a:gd name="connsiteX39-50369" fmla="*/ 1355075 w 2264509"/>
                <a:gd name="connsiteY39-50370" fmla="*/ 6813600 h 7217346"/>
                <a:gd name="connsiteX40-50371" fmla="*/ 1364871 w 2264509"/>
                <a:gd name="connsiteY40-50372" fmla="*/ 7006384 h 7217346"/>
                <a:gd name="connsiteX41-50373" fmla="*/ 1811645 w 2264509"/>
                <a:gd name="connsiteY41-50374" fmla="*/ 7174679 h 7217346"/>
                <a:gd name="connsiteX42-50375" fmla="*/ 2240298 w 2264509"/>
                <a:gd name="connsiteY42-50376" fmla="*/ 7184685 h 7217346"/>
                <a:gd name="connsiteX43-50377" fmla="*/ 2223142 w 2264509"/>
                <a:gd name="connsiteY43-50378" fmla="*/ 7032346 h 7217346"/>
                <a:gd name="connsiteX44-50379" fmla="*/ 1738539 w 2264509"/>
                <a:gd name="connsiteY44-50380" fmla="*/ 6666009 h 7217346"/>
                <a:gd name="connsiteX45-50381" fmla="*/ 1759422 w 2264509"/>
                <a:gd name="connsiteY45-50382" fmla="*/ 6535632 h 7217346"/>
                <a:gd name="connsiteX46-50383" fmla="*/ 1719909 w 2264509"/>
                <a:gd name="connsiteY46-50384" fmla="*/ 6436627 h 7217346"/>
                <a:gd name="connsiteX47-50385" fmla="*/ 1708642 w 2264509"/>
                <a:gd name="connsiteY47-50386" fmla="*/ 6235730 h 7217346"/>
                <a:gd name="connsiteX48-50387" fmla="*/ 1730306 w 2264509"/>
                <a:gd name="connsiteY48-50388" fmla="*/ 5965274 h 7217346"/>
                <a:gd name="connsiteX49-50389" fmla="*/ 1778923 w 2264509"/>
                <a:gd name="connsiteY49-50390" fmla="*/ 5513111 h 7217346"/>
                <a:gd name="connsiteX50-50391" fmla="*/ 1790341 w 2264509"/>
                <a:gd name="connsiteY50-50392" fmla="*/ 5349364 h 7217346"/>
                <a:gd name="connsiteX51-50393" fmla="*/ 1855040 w 2264509"/>
                <a:gd name="connsiteY51-50394" fmla="*/ 5272196 h 7217346"/>
                <a:gd name="connsiteX52-50395" fmla="*/ 1920156 w 2264509"/>
                <a:gd name="connsiteY52-50396" fmla="*/ 5046384 h 7217346"/>
                <a:gd name="connsiteX53-50397" fmla="*/ 1939169 w 2264509"/>
                <a:gd name="connsiteY53-50398" fmla="*/ 4760372 h 7217346"/>
                <a:gd name="connsiteX54-50399" fmla="*/ 1951665 w 2264509"/>
                <a:gd name="connsiteY54-50400" fmla="*/ 4334336 h 7217346"/>
                <a:gd name="connsiteX55-50401" fmla="*/ 1932344 w 2264509"/>
                <a:gd name="connsiteY55-50402" fmla="*/ 3888133 h 7217346"/>
                <a:gd name="connsiteX56-50403" fmla="*/ 2114094 w 2264509"/>
                <a:gd name="connsiteY56-50404" fmla="*/ 3794489 h 7217346"/>
                <a:gd name="connsiteX57-50405" fmla="*/ 1762492 w 2264509"/>
                <a:gd name="connsiteY57-50406" fmla="*/ 2682768 h 7217346"/>
                <a:gd name="connsiteX58-50407" fmla="*/ 2171636 w 2264509"/>
                <a:gd name="connsiteY58-50408" fmla="*/ 2450629 h 7217346"/>
                <a:gd name="connsiteX59-50409" fmla="*/ 2032492 w 2264509"/>
                <a:gd name="connsiteY59-50410" fmla="*/ 1850474 h 7217346"/>
                <a:gd name="connsiteX60-50411" fmla="*/ 1975477 w 2264509"/>
                <a:gd name="connsiteY60-50412" fmla="*/ 1662589 h 7217346"/>
                <a:gd name="connsiteX61-50413" fmla="*/ 1973329 w 2264509"/>
                <a:gd name="connsiteY61-50414" fmla="*/ 1418094 h 7217346"/>
                <a:gd name="connsiteX62-50415" fmla="*/ 1925704 w 2264509"/>
                <a:gd name="connsiteY62-50416" fmla="*/ 1287898 h 7217346"/>
                <a:gd name="connsiteX63-50417" fmla="*/ 1458979 w 2264509"/>
                <a:gd name="connsiteY63-50418" fmla="*/ 1120535 h 7217346"/>
                <a:gd name="connsiteX64-50419" fmla="*/ 1360513 w 2264509"/>
                <a:gd name="connsiteY64-50420" fmla="*/ 1005635 h 7217346"/>
                <a:gd name="connsiteX65-50421" fmla="*/ 1416522 w 2264509"/>
                <a:gd name="connsiteY65-50422" fmla="*/ 807081 h 7217346"/>
                <a:gd name="connsiteX66-50423" fmla="*/ 1484699 w 2264509"/>
                <a:gd name="connsiteY66-50424" fmla="*/ 608469 h 7217346"/>
                <a:gd name="connsiteX67-50425" fmla="*/ 1496208 w 2264509"/>
                <a:gd name="connsiteY67-50426" fmla="*/ 366317 h 7217346"/>
                <a:gd name="connsiteX68-50427" fmla="*/ 1413968 w 2264509"/>
                <a:gd name="connsiteY68-50428" fmla="*/ 146640 h 7217346"/>
                <a:gd name="connsiteX69-50429" fmla="*/ 1100515 w 2264509"/>
                <a:gd name="connsiteY69-50430" fmla="*/ 551 h 7217346"/>
                <a:gd name="connsiteX0-50431" fmla="*/ 1100515 w 2264509"/>
                <a:gd name="connsiteY0-50432" fmla="*/ 551 h 7217346"/>
                <a:gd name="connsiteX1-50433" fmla="*/ 849378 w 2264509"/>
                <a:gd name="connsiteY1-50434" fmla="*/ 118937 h 7217346"/>
                <a:gd name="connsiteX2-50435" fmla="*/ 751515 w 2264509"/>
                <a:gd name="connsiteY2-50436" fmla="*/ 285490 h 7217346"/>
                <a:gd name="connsiteX3-50437" fmla="*/ 756141 w 2264509"/>
                <a:gd name="connsiteY3-50438" fmla="*/ 566071 h 7217346"/>
                <a:gd name="connsiteX4-50439" fmla="*/ 895260 w 2264509"/>
                <a:gd name="connsiteY4-50440" fmla="*/ 882679 h 7217346"/>
                <a:gd name="connsiteX5-50441" fmla="*/ 785588 w 2264509"/>
                <a:gd name="connsiteY5-50442" fmla="*/ 1025825 h 7217346"/>
                <a:gd name="connsiteX6-50443" fmla="*/ 152912 w 2264509"/>
                <a:gd name="connsiteY6-50444" fmla="*/ 1252683 h 7217346"/>
                <a:gd name="connsiteX7-50445" fmla="*/ 8160 w 2264509"/>
                <a:gd name="connsiteY7-50446" fmla="*/ 2283394 h 7217346"/>
                <a:gd name="connsiteX8-50447" fmla="*/ 416233 w 2264509"/>
                <a:gd name="connsiteY8-50448" fmla="*/ 2735641 h 7217346"/>
                <a:gd name="connsiteX9-50449" fmla="*/ 293173 w 2264509"/>
                <a:gd name="connsiteY9-50450" fmla="*/ 3799944 h 7217346"/>
                <a:gd name="connsiteX10-50451" fmla="*/ 428536 w 2264509"/>
                <a:gd name="connsiteY10-50452" fmla="*/ 3969982 h 7217346"/>
                <a:gd name="connsiteX11-50453" fmla="*/ 486017 w 2264509"/>
                <a:gd name="connsiteY11-50454" fmla="*/ 4215017 h 7217346"/>
                <a:gd name="connsiteX12-50455" fmla="*/ 547224 w 2264509"/>
                <a:gd name="connsiteY12-50456" fmla="*/ 4615099 h 7217346"/>
                <a:gd name="connsiteX13-50457" fmla="*/ 555878 w 2264509"/>
                <a:gd name="connsiteY13-50458" fmla="*/ 4779518 h 7217346"/>
                <a:gd name="connsiteX14-50459" fmla="*/ 541964 w 2264509"/>
                <a:gd name="connsiteY14-50460" fmla="*/ 4966441 h 7217346"/>
                <a:gd name="connsiteX15-50461" fmla="*/ 510234 w 2264509"/>
                <a:gd name="connsiteY15-50462" fmla="*/ 5112051 h 7217346"/>
                <a:gd name="connsiteX16-50463" fmla="*/ 434305 w 2264509"/>
                <a:gd name="connsiteY16-50464" fmla="*/ 6139609 h 7217346"/>
                <a:gd name="connsiteX17-50465" fmla="*/ 399690 w 2264509"/>
                <a:gd name="connsiteY17-50466" fmla="*/ 6589898 h 7217346"/>
                <a:gd name="connsiteX18-50467" fmla="*/ 471534 w 2264509"/>
                <a:gd name="connsiteY18-50468" fmla="*/ 6812999 h 7217346"/>
                <a:gd name="connsiteX19-50469" fmla="*/ 409205 w 2264509"/>
                <a:gd name="connsiteY19-50470" fmla="*/ 6995629 h 7217346"/>
                <a:gd name="connsiteX20-50471" fmla="*/ 712039 w 2264509"/>
                <a:gd name="connsiteY20-50472" fmla="*/ 7208607 h 7217346"/>
                <a:gd name="connsiteX21-50473" fmla="*/ 1018766 w 2264509"/>
                <a:gd name="connsiteY21-50474" fmla="*/ 7101007 h 7217346"/>
                <a:gd name="connsiteX22-50475" fmla="*/ 760721 w 2264509"/>
                <a:gd name="connsiteY22-50476" fmla="*/ 6842580 h 7217346"/>
                <a:gd name="connsiteX23-50477" fmla="*/ 804368 w 2264509"/>
                <a:gd name="connsiteY23-50478" fmla="*/ 6565349 h 7217346"/>
                <a:gd name="connsiteX24-50479" fmla="*/ 790216 w 2264509"/>
                <a:gd name="connsiteY24-50480" fmla="*/ 6235730 h 7217346"/>
                <a:gd name="connsiteX25-50481" fmla="*/ 907792 w 2264509"/>
                <a:gd name="connsiteY25-50482" fmla="*/ 5474692 h 7217346"/>
                <a:gd name="connsiteX26-50483" fmla="*/ 957309 w 2264509"/>
                <a:gd name="connsiteY26-50484" fmla="*/ 5365800 h 7217346"/>
                <a:gd name="connsiteX27-50485" fmla="*/ 949796 w 2264509"/>
                <a:gd name="connsiteY27-50486" fmla="*/ 5294498 h 7217346"/>
                <a:gd name="connsiteX28-50487" fmla="*/ 1022842 w 2264509"/>
                <a:gd name="connsiteY28-50488" fmla="*/ 5197505 h 7217346"/>
                <a:gd name="connsiteX29-50489" fmla="*/ 1024856 w 2264509"/>
                <a:gd name="connsiteY29-50490" fmla="*/ 5054630 h 7217346"/>
                <a:gd name="connsiteX30-50491" fmla="*/ 1250022 w 2264509"/>
                <a:gd name="connsiteY30-50492" fmla="*/ 4234537 h 7217346"/>
                <a:gd name="connsiteX31-50493" fmla="*/ 1388027 w 2264509"/>
                <a:gd name="connsiteY31-50494" fmla="*/ 4644157 h 7217346"/>
                <a:gd name="connsiteX32-50495" fmla="*/ 1392304 w 2264509"/>
                <a:gd name="connsiteY32-50496" fmla="*/ 4865602 h 7217346"/>
                <a:gd name="connsiteX33-50497" fmla="*/ 1364785 w 2264509"/>
                <a:gd name="connsiteY33-50498" fmla="*/ 4971714 h 7217346"/>
                <a:gd name="connsiteX34-50499" fmla="*/ 1405585 w 2264509"/>
                <a:gd name="connsiteY34-50500" fmla="*/ 5098769 h 7217346"/>
                <a:gd name="connsiteX35-50501" fmla="*/ 1313490 w 2264509"/>
                <a:gd name="connsiteY35-50502" fmla="*/ 5539804 h 7217346"/>
                <a:gd name="connsiteX36-50503" fmla="*/ 1314512 w 2264509"/>
                <a:gd name="connsiteY36-50504" fmla="*/ 6345824 h 7217346"/>
                <a:gd name="connsiteX37-50505" fmla="*/ 1369266 w 2264509"/>
                <a:gd name="connsiteY37-50506" fmla="*/ 6519700 h 7217346"/>
                <a:gd name="connsiteX38-50507" fmla="*/ 1336897 w 2264509"/>
                <a:gd name="connsiteY38-50508" fmla="*/ 6727274 h 7217346"/>
                <a:gd name="connsiteX39-50509" fmla="*/ 1355075 w 2264509"/>
                <a:gd name="connsiteY39-50510" fmla="*/ 6813600 h 7217346"/>
                <a:gd name="connsiteX40-50511" fmla="*/ 1364871 w 2264509"/>
                <a:gd name="connsiteY40-50512" fmla="*/ 7006384 h 7217346"/>
                <a:gd name="connsiteX41-50513" fmla="*/ 1811645 w 2264509"/>
                <a:gd name="connsiteY41-50514" fmla="*/ 7174679 h 7217346"/>
                <a:gd name="connsiteX42-50515" fmla="*/ 2240298 w 2264509"/>
                <a:gd name="connsiteY42-50516" fmla="*/ 7184685 h 7217346"/>
                <a:gd name="connsiteX43-50517" fmla="*/ 2223142 w 2264509"/>
                <a:gd name="connsiteY43-50518" fmla="*/ 7032346 h 7217346"/>
                <a:gd name="connsiteX44-50519" fmla="*/ 1738539 w 2264509"/>
                <a:gd name="connsiteY44-50520" fmla="*/ 6666009 h 7217346"/>
                <a:gd name="connsiteX45-50521" fmla="*/ 1759422 w 2264509"/>
                <a:gd name="connsiteY45-50522" fmla="*/ 6535632 h 7217346"/>
                <a:gd name="connsiteX46-50523" fmla="*/ 1719909 w 2264509"/>
                <a:gd name="connsiteY46-50524" fmla="*/ 6436627 h 7217346"/>
                <a:gd name="connsiteX47-50525" fmla="*/ 1708642 w 2264509"/>
                <a:gd name="connsiteY47-50526" fmla="*/ 6235730 h 7217346"/>
                <a:gd name="connsiteX48-50527" fmla="*/ 1730306 w 2264509"/>
                <a:gd name="connsiteY48-50528" fmla="*/ 5965274 h 7217346"/>
                <a:gd name="connsiteX49-50529" fmla="*/ 1778923 w 2264509"/>
                <a:gd name="connsiteY49-50530" fmla="*/ 5513111 h 7217346"/>
                <a:gd name="connsiteX50-50531" fmla="*/ 1790341 w 2264509"/>
                <a:gd name="connsiteY50-50532" fmla="*/ 5349364 h 7217346"/>
                <a:gd name="connsiteX51-50533" fmla="*/ 1855040 w 2264509"/>
                <a:gd name="connsiteY51-50534" fmla="*/ 5272196 h 7217346"/>
                <a:gd name="connsiteX52-50535" fmla="*/ 1920156 w 2264509"/>
                <a:gd name="connsiteY52-50536" fmla="*/ 5046384 h 7217346"/>
                <a:gd name="connsiteX53-50537" fmla="*/ 1939169 w 2264509"/>
                <a:gd name="connsiteY53-50538" fmla="*/ 4760372 h 7217346"/>
                <a:gd name="connsiteX54-50539" fmla="*/ 1951665 w 2264509"/>
                <a:gd name="connsiteY54-50540" fmla="*/ 4334336 h 7217346"/>
                <a:gd name="connsiteX55-50541" fmla="*/ 1932344 w 2264509"/>
                <a:gd name="connsiteY55-50542" fmla="*/ 3888133 h 7217346"/>
                <a:gd name="connsiteX56-50543" fmla="*/ 2114094 w 2264509"/>
                <a:gd name="connsiteY56-50544" fmla="*/ 3794489 h 7217346"/>
                <a:gd name="connsiteX57-50545" fmla="*/ 1762492 w 2264509"/>
                <a:gd name="connsiteY57-50546" fmla="*/ 2682768 h 7217346"/>
                <a:gd name="connsiteX58-50547" fmla="*/ 2171636 w 2264509"/>
                <a:gd name="connsiteY58-50548" fmla="*/ 2450629 h 7217346"/>
                <a:gd name="connsiteX59-50549" fmla="*/ 2032492 w 2264509"/>
                <a:gd name="connsiteY59-50550" fmla="*/ 1850474 h 7217346"/>
                <a:gd name="connsiteX60-50551" fmla="*/ 1975477 w 2264509"/>
                <a:gd name="connsiteY60-50552" fmla="*/ 1662589 h 7217346"/>
                <a:gd name="connsiteX61-50553" fmla="*/ 1973329 w 2264509"/>
                <a:gd name="connsiteY61-50554" fmla="*/ 1418094 h 7217346"/>
                <a:gd name="connsiteX62-50555" fmla="*/ 1925704 w 2264509"/>
                <a:gd name="connsiteY62-50556" fmla="*/ 1287898 h 7217346"/>
                <a:gd name="connsiteX63-50557" fmla="*/ 1458979 w 2264509"/>
                <a:gd name="connsiteY63-50558" fmla="*/ 1120535 h 7217346"/>
                <a:gd name="connsiteX64-50559" fmla="*/ 1360513 w 2264509"/>
                <a:gd name="connsiteY64-50560" fmla="*/ 1005635 h 7217346"/>
                <a:gd name="connsiteX65-50561" fmla="*/ 1416522 w 2264509"/>
                <a:gd name="connsiteY65-50562" fmla="*/ 807081 h 7217346"/>
                <a:gd name="connsiteX66-50563" fmla="*/ 1484699 w 2264509"/>
                <a:gd name="connsiteY66-50564" fmla="*/ 608469 h 7217346"/>
                <a:gd name="connsiteX67-50565" fmla="*/ 1496208 w 2264509"/>
                <a:gd name="connsiteY67-50566" fmla="*/ 366317 h 7217346"/>
                <a:gd name="connsiteX68-50567" fmla="*/ 1413968 w 2264509"/>
                <a:gd name="connsiteY68-50568" fmla="*/ 146640 h 7217346"/>
                <a:gd name="connsiteX69-50569" fmla="*/ 1100515 w 2264509"/>
                <a:gd name="connsiteY69-50570" fmla="*/ 551 h 7217346"/>
                <a:gd name="connsiteX0-50571" fmla="*/ 1100515 w 2264509"/>
                <a:gd name="connsiteY0-50572" fmla="*/ 551 h 7217346"/>
                <a:gd name="connsiteX1-50573" fmla="*/ 849378 w 2264509"/>
                <a:gd name="connsiteY1-50574" fmla="*/ 118937 h 7217346"/>
                <a:gd name="connsiteX2-50575" fmla="*/ 751515 w 2264509"/>
                <a:gd name="connsiteY2-50576" fmla="*/ 285490 h 7217346"/>
                <a:gd name="connsiteX3-50577" fmla="*/ 756141 w 2264509"/>
                <a:gd name="connsiteY3-50578" fmla="*/ 566071 h 7217346"/>
                <a:gd name="connsiteX4-50579" fmla="*/ 895260 w 2264509"/>
                <a:gd name="connsiteY4-50580" fmla="*/ 882679 h 7217346"/>
                <a:gd name="connsiteX5-50581" fmla="*/ 785588 w 2264509"/>
                <a:gd name="connsiteY5-50582" fmla="*/ 1025825 h 7217346"/>
                <a:gd name="connsiteX6-50583" fmla="*/ 152912 w 2264509"/>
                <a:gd name="connsiteY6-50584" fmla="*/ 1252683 h 7217346"/>
                <a:gd name="connsiteX7-50585" fmla="*/ 8160 w 2264509"/>
                <a:gd name="connsiteY7-50586" fmla="*/ 2283394 h 7217346"/>
                <a:gd name="connsiteX8-50587" fmla="*/ 416233 w 2264509"/>
                <a:gd name="connsiteY8-50588" fmla="*/ 2735641 h 7217346"/>
                <a:gd name="connsiteX9-50589" fmla="*/ 293173 w 2264509"/>
                <a:gd name="connsiteY9-50590" fmla="*/ 3799944 h 7217346"/>
                <a:gd name="connsiteX10-50591" fmla="*/ 428536 w 2264509"/>
                <a:gd name="connsiteY10-50592" fmla="*/ 3969982 h 7217346"/>
                <a:gd name="connsiteX11-50593" fmla="*/ 486017 w 2264509"/>
                <a:gd name="connsiteY11-50594" fmla="*/ 4215017 h 7217346"/>
                <a:gd name="connsiteX12-50595" fmla="*/ 547224 w 2264509"/>
                <a:gd name="connsiteY12-50596" fmla="*/ 4615099 h 7217346"/>
                <a:gd name="connsiteX13-50597" fmla="*/ 555878 w 2264509"/>
                <a:gd name="connsiteY13-50598" fmla="*/ 4779518 h 7217346"/>
                <a:gd name="connsiteX14-50599" fmla="*/ 541964 w 2264509"/>
                <a:gd name="connsiteY14-50600" fmla="*/ 4966441 h 7217346"/>
                <a:gd name="connsiteX15-50601" fmla="*/ 510234 w 2264509"/>
                <a:gd name="connsiteY15-50602" fmla="*/ 5112051 h 7217346"/>
                <a:gd name="connsiteX16-50603" fmla="*/ 434305 w 2264509"/>
                <a:gd name="connsiteY16-50604" fmla="*/ 6139609 h 7217346"/>
                <a:gd name="connsiteX17-50605" fmla="*/ 399690 w 2264509"/>
                <a:gd name="connsiteY17-50606" fmla="*/ 6589898 h 7217346"/>
                <a:gd name="connsiteX18-50607" fmla="*/ 471534 w 2264509"/>
                <a:gd name="connsiteY18-50608" fmla="*/ 6812999 h 7217346"/>
                <a:gd name="connsiteX19-50609" fmla="*/ 409205 w 2264509"/>
                <a:gd name="connsiteY19-50610" fmla="*/ 6995629 h 7217346"/>
                <a:gd name="connsiteX20-50611" fmla="*/ 712039 w 2264509"/>
                <a:gd name="connsiteY20-50612" fmla="*/ 7208607 h 7217346"/>
                <a:gd name="connsiteX21-50613" fmla="*/ 1018766 w 2264509"/>
                <a:gd name="connsiteY21-50614" fmla="*/ 7101007 h 7217346"/>
                <a:gd name="connsiteX22-50615" fmla="*/ 760721 w 2264509"/>
                <a:gd name="connsiteY22-50616" fmla="*/ 6842580 h 7217346"/>
                <a:gd name="connsiteX23-50617" fmla="*/ 804368 w 2264509"/>
                <a:gd name="connsiteY23-50618" fmla="*/ 6565349 h 7217346"/>
                <a:gd name="connsiteX24-50619" fmla="*/ 790216 w 2264509"/>
                <a:gd name="connsiteY24-50620" fmla="*/ 6235730 h 7217346"/>
                <a:gd name="connsiteX25-50621" fmla="*/ 907792 w 2264509"/>
                <a:gd name="connsiteY25-50622" fmla="*/ 5474692 h 7217346"/>
                <a:gd name="connsiteX26-50623" fmla="*/ 957309 w 2264509"/>
                <a:gd name="connsiteY26-50624" fmla="*/ 5365800 h 7217346"/>
                <a:gd name="connsiteX27-50625" fmla="*/ 949796 w 2264509"/>
                <a:gd name="connsiteY27-50626" fmla="*/ 5294498 h 7217346"/>
                <a:gd name="connsiteX28-50627" fmla="*/ 1022842 w 2264509"/>
                <a:gd name="connsiteY28-50628" fmla="*/ 5197505 h 7217346"/>
                <a:gd name="connsiteX29-50629" fmla="*/ 1024856 w 2264509"/>
                <a:gd name="connsiteY29-50630" fmla="*/ 5054630 h 7217346"/>
                <a:gd name="connsiteX30-50631" fmla="*/ 1250022 w 2264509"/>
                <a:gd name="connsiteY30-50632" fmla="*/ 4234537 h 7217346"/>
                <a:gd name="connsiteX31-50633" fmla="*/ 1388027 w 2264509"/>
                <a:gd name="connsiteY31-50634" fmla="*/ 4644157 h 7217346"/>
                <a:gd name="connsiteX32-50635" fmla="*/ 1392304 w 2264509"/>
                <a:gd name="connsiteY32-50636" fmla="*/ 4865602 h 7217346"/>
                <a:gd name="connsiteX33-50637" fmla="*/ 1364785 w 2264509"/>
                <a:gd name="connsiteY33-50638" fmla="*/ 4971714 h 7217346"/>
                <a:gd name="connsiteX34-50639" fmla="*/ 1405585 w 2264509"/>
                <a:gd name="connsiteY34-50640" fmla="*/ 5098769 h 7217346"/>
                <a:gd name="connsiteX35-50641" fmla="*/ 1313490 w 2264509"/>
                <a:gd name="connsiteY35-50642" fmla="*/ 5539804 h 7217346"/>
                <a:gd name="connsiteX36-50643" fmla="*/ 1314512 w 2264509"/>
                <a:gd name="connsiteY36-50644" fmla="*/ 6345824 h 7217346"/>
                <a:gd name="connsiteX37-50645" fmla="*/ 1369266 w 2264509"/>
                <a:gd name="connsiteY37-50646" fmla="*/ 6519700 h 7217346"/>
                <a:gd name="connsiteX38-50647" fmla="*/ 1336897 w 2264509"/>
                <a:gd name="connsiteY38-50648" fmla="*/ 6727274 h 7217346"/>
                <a:gd name="connsiteX39-50649" fmla="*/ 1355075 w 2264509"/>
                <a:gd name="connsiteY39-50650" fmla="*/ 6813600 h 7217346"/>
                <a:gd name="connsiteX40-50651" fmla="*/ 1364871 w 2264509"/>
                <a:gd name="connsiteY40-50652" fmla="*/ 7006384 h 7217346"/>
                <a:gd name="connsiteX41-50653" fmla="*/ 1811645 w 2264509"/>
                <a:gd name="connsiteY41-50654" fmla="*/ 7174679 h 7217346"/>
                <a:gd name="connsiteX42-50655" fmla="*/ 2240298 w 2264509"/>
                <a:gd name="connsiteY42-50656" fmla="*/ 7184685 h 7217346"/>
                <a:gd name="connsiteX43-50657" fmla="*/ 2223142 w 2264509"/>
                <a:gd name="connsiteY43-50658" fmla="*/ 7032346 h 7217346"/>
                <a:gd name="connsiteX44-50659" fmla="*/ 1738539 w 2264509"/>
                <a:gd name="connsiteY44-50660" fmla="*/ 6666009 h 7217346"/>
                <a:gd name="connsiteX45-50661" fmla="*/ 1759422 w 2264509"/>
                <a:gd name="connsiteY45-50662" fmla="*/ 6535632 h 7217346"/>
                <a:gd name="connsiteX46-50663" fmla="*/ 1719909 w 2264509"/>
                <a:gd name="connsiteY46-50664" fmla="*/ 6436627 h 7217346"/>
                <a:gd name="connsiteX47-50665" fmla="*/ 1708642 w 2264509"/>
                <a:gd name="connsiteY47-50666" fmla="*/ 6235730 h 7217346"/>
                <a:gd name="connsiteX48-50667" fmla="*/ 1730306 w 2264509"/>
                <a:gd name="connsiteY48-50668" fmla="*/ 5965274 h 7217346"/>
                <a:gd name="connsiteX49-50669" fmla="*/ 1778923 w 2264509"/>
                <a:gd name="connsiteY49-50670" fmla="*/ 5513111 h 7217346"/>
                <a:gd name="connsiteX50-50671" fmla="*/ 1790341 w 2264509"/>
                <a:gd name="connsiteY50-50672" fmla="*/ 5349364 h 7217346"/>
                <a:gd name="connsiteX51-50673" fmla="*/ 1855040 w 2264509"/>
                <a:gd name="connsiteY51-50674" fmla="*/ 5272196 h 7217346"/>
                <a:gd name="connsiteX52-50675" fmla="*/ 1920156 w 2264509"/>
                <a:gd name="connsiteY52-50676" fmla="*/ 5046384 h 7217346"/>
                <a:gd name="connsiteX53-50677" fmla="*/ 1939169 w 2264509"/>
                <a:gd name="connsiteY53-50678" fmla="*/ 4760372 h 7217346"/>
                <a:gd name="connsiteX54-50679" fmla="*/ 1951665 w 2264509"/>
                <a:gd name="connsiteY54-50680" fmla="*/ 4334336 h 7217346"/>
                <a:gd name="connsiteX55-50681" fmla="*/ 1932344 w 2264509"/>
                <a:gd name="connsiteY55-50682" fmla="*/ 3888133 h 7217346"/>
                <a:gd name="connsiteX56-50683" fmla="*/ 2114094 w 2264509"/>
                <a:gd name="connsiteY56-50684" fmla="*/ 3794489 h 7217346"/>
                <a:gd name="connsiteX57-50685" fmla="*/ 1762492 w 2264509"/>
                <a:gd name="connsiteY57-50686" fmla="*/ 2682768 h 7217346"/>
                <a:gd name="connsiteX58-50687" fmla="*/ 2171636 w 2264509"/>
                <a:gd name="connsiteY58-50688" fmla="*/ 2450629 h 7217346"/>
                <a:gd name="connsiteX59-50689" fmla="*/ 2032492 w 2264509"/>
                <a:gd name="connsiteY59-50690" fmla="*/ 1850474 h 7217346"/>
                <a:gd name="connsiteX60-50691" fmla="*/ 1975477 w 2264509"/>
                <a:gd name="connsiteY60-50692" fmla="*/ 1662589 h 7217346"/>
                <a:gd name="connsiteX61-50693" fmla="*/ 1973329 w 2264509"/>
                <a:gd name="connsiteY61-50694" fmla="*/ 1418094 h 7217346"/>
                <a:gd name="connsiteX62-50695" fmla="*/ 1925704 w 2264509"/>
                <a:gd name="connsiteY62-50696" fmla="*/ 1287898 h 7217346"/>
                <a:gd name="connsiteX63-50697" fmla="*/ 1458979 w 2264509"/>
                <a:gd name="connsiteY63-50698" fmla="*/ 1120535 h 7217346"/>
                <a:gd name="connsiteX64-50699" fmla="*/ 1360513 w 2264509"/>
                <a:gd name="connsiteY64-50700" fmla="*/ 1005635 h 7217346"/>
                <a:gd name="connsiteX65-50701" fmla="*/ 1416522 w 2264509"/>
                <a:gd name="connsiteY65-50702" fmla="*/ 807081 h 7217346"/>
                <a:gd name="connsiteX66-50703" fmla="*/ 1484699 w 2264509"/>
                <a:gd name="connsiteY66-50704" fmla="*/ 608469 h 7217346"/>
                <a:gd name="connsiteX67-50705" fmla="*/ 1496208 w 2264509"/>
                <a:gd name="connsiteY67-50706" fmla="*/ 366317 h 7217346"/>
                <a:gd name="connsiteX68-50707" fmla="*/ 1413968 w 2264509"/>
                <a:gd name="connsiteY68-50708" fmla="*/ 146640 h 7217346"/>
                <a:gd name="connsiteX69-50709" fmla="*/ 1100515 w 2264509"/>
                <a:gd name="connsiteY69-50710" fmla="*/ 551 h 7217346"/>
                <a:gd name="connsiteX0-50711" fmla="*/ 1100515 w 2264509"/>
                <a:gd name="connsiteY0-50712" fmla="*/ 551 h 7217346"/>
                <a:gd name="connsiteX1-50713" fmla="*/ 849378 w 2264509"/>
                <a:gd name="connsiteY1-50714" fmla="*/ 118937 h 7217346"/>
                <a:gd name="connsiteX2-50715" fmla="*/ 751515 w 2264509"/>
                <a:gd name="connsiteY2-50716" fmla="*/ 285490 h 7217346"/>
                <a:gd name="connsiteX3-50717" fmla="*/ 756141 w 2264509"/>
                <a:gd name="connsiteY3-50718" fmla="*/ 566071 h 7217346"/>
                <a:gd name="connsiteX4-50719" fmla="*/ 895260 w 2264509"/>
                <a:gd name="connsiteY4-50720" fmla="*/ 882679 h 7217346"/>
                <a:gd name="connsiteX5-50721" fmla="*/ 785588 w 2264509"/>
                <a:gd name="connsiteY5-50722" fmla="*/ 1025825 h 7217346"/>
                <a:gd name="connsiteX6-50723" fmla="*/ 152912 w 2264509"/>
                <a:gd name="connsiteY6-50724" fmla="*/ 1252683 h 7217346"/>
                <a:gd name="connsiteX7-50725" fmla="*/ 8160 w 2264509"/>
                <a:gd name="connsiteY7-50726" fmla="*/ 2283394 h 7217346"/>
                <a:gd name="connsiteX8-50727" fmla="*/ 416233 w 2264509"/>
                <a:gd name="connsiteY8-50728" fmla="*/ 2735641 h 7217346"/>
                <a:gd name="connsiteX9-50729" fmla="*/ 293173 w 2264509"/>
                <a:gd name="connsiteY9-50730" fmla="*/ 3799944 h 7217346"/>
                <a:gd name="connsiteX10-50731" fmla="*/ 428536 w 2264509"/>
                <a:gd name="connsiteY10-50732" fmla="*/ 3969982 h 7217346"/>
                <a:gd name="connsiteX11-50733" fmla="*/ 486017 w 2264509"/>
                <a:gd name="connsiteY11-50734" fmla="*/ 4215017 h 7217346"/>
                <a:gd name="connsiteX12-50735" fmla="*/ 547224 w 2264509"/>
                <a:gd name="connsiteY12-50736" fmla="*/ 4615099 h 7217346"/>
                <a:gd name="connsiteX13-50737" fmla="*/ 555878 w 2264509"/>
                <a:gd name="connsiteY13-50738" fmla="*/ 4779518 h 7217346"/>
                <a:gd name="connsiteX14-50739" fmla="*/ 541964 w 2264509"/>
                <a:gd name="connsiteY14-50740" fmla="*/ 4966441 h 7217346"/>
                <a:gd name="connsiteX15-50741" fmla="*/ 510234 w 2264509"/>
                <a:gd name="connsiteY15-50742" fmla="*/ 5112051 h 7217346"/>
                <a:gd name="connsiteX16-50743" fmla="*/ 434305 w 2264509"/>
                <a:gd name="connsiteY16-50744" fmla="*/ 6139609 h 7217346"/>
                <a:gd name="connsiteX17-50745" fmla="*/ 399690 w 2264509"/>
                <a:gd name="connsiteY17-50746" fmla="*/ 6589898 h 7217346"/>
                <a:gd name="connsiteX18-50747" fmla="*/ 471534 w 2264509"/>
                <a:gd name="connsiteY18-50748" fmla="*/ 6812999 h 7217346"/>
                <a:gd name="connsiteX19-50749" fmla="*/ 409205 w 2264509"/>
                <a:gd name="connsiteY19-50750" fmla="*/ 6995629 h 7217346"/>
                <a:gd name="connsiteX20-50751" fmla="*/ 712039 w 2264509"/>
                <a:gd name="connsiteY20-50752" fmla="*/ 7208607 h 7217346"/>
                <a:gd name="connsiteX21-50753" fmla="*/ 1018766 w 2264509"/>
                <a:gd name="connsiteY21-50754" fmla="*/ 7101007 h 7217346"/>
                <a:gd name="connsiteX22-50755" fmla="*/ 760721 w 2264509"/>
                <a:gd name="connsiteY22-50756" fmla="*/ 6842580 h 7217346"/>
                <a:gd name="connsiteX23-50757" fmla="*/ 804368 w 2264509"/>
                <a:gd name="connsiteY23-50758" fmla="*/ 6565349 h 7217346"/>
                <a:gd name="connsiteX24-50759" fmla="*/ 790216 w 2264509"/>
                <a:gd name="connsiteY24-50760" fmla="*/ 6235730 h 7217346"/>
                <a:gd name="connsiteX25-50761" fmla="*/ 907792 w 2264509"/>
                <a:gd name="connsiteY25-50762" fmla="*/ 5474692 h 7217346"/>
                <a:gd name="connsiteX26-50763" fmla="*/ 957309 w 2264509"/>
                <a:gd name="connsiteY26-50764" fmla="*/ 5365800 h 7217346"/>
                <a:gd name="connsiteX27-50765" fmla="*/ 949796 w 2264509"/>
                <a:gd name="connsiteY27-50766" fmla="*/ 5294498 h 7217346"/>
                <a:gd name="connsiteX28-50767" fmla="*/ 1022842 w 2264509"/>
                <a:gd name="connsiteY28-50768" fmla="*/ 5197505 h 7217346"/>
                <a:gd name="connsiteX29-50769" fmla="*/ 1024856 w 2264509"/>
                <a:gd name="connsiteY29-50770" fmla="*/ 5054630 h 7217346"/>
                <a:gd name="connsiteX30-50771" fmla="*/ 1250022 w 2264509"/>
                <a:gd name="connsiteY30-50772" fmla="*/ 4234537 h 7217346"/>
                <a:gd name="connsiteX31-50773" fmla="*/ 1388027 w 2264509"/>
                <a:gd name="connsiteY31-50774" fmla="*/ 4644157 h 7217346"/>
                <a:gd name="connsiteX32-50775" fmla="*/ 1392304 w 2264509"/>
                <a:gd name="connsiteY32-50776" fmla="*/ 4865602 h 7217346"/>
                <a:gd name="connsiteX33-50777" fmla="*/ 1364785 w 2264509"/>
                <a:gd name="connsiteY33-50778" fmla="*/ 4971714 h 7217346"/>
                <a:gd name="connsiteX34-50779" fmla="*/ 1405585 w 2264509"/>
                <a:gd name="connsiteY34-50780" fmla="*/ 5098769 h 7217346"/>
                <a:gd name="connsiteX35-50781" fmla="*/ 1313490 w 2264509"/>
                <a:gd name="connsiteY35-50782" fmla="*/ 5539804 h 7217346"/>
                <a:gd name="connsiteX36-50783" fmla="*/ 1314512 w 2264509"/>
                <a:gd name="connsiteY36-50784" fmla="*/ 6345824 h 7217346"/>
                <a:gd name="connsiteX37-50785" fmla="*/ 1369266 w 2264509"/>
                <a:gd name="connsiteY37-50786" fmla="*/ 6519700 h 7217346"/>
                <a:gd name="connsiteX38-50787" fmla="*/ 1336897 w 2264509"/>
                <a:gd name="connsiteY38-50788" fmla="*/ 6727274 h 7217346"/>
                <a:gd name="connsiteX39-50789" fmla="*/ 1355075 w 2264509"/>
                <a:gd name="connsiteY39-50790" fmla="*/ 6813600 h 7217346"/>
                <a:gd name="connsiteX40-50791" fmla="*/ 1364871 w 2264509"/>
                <a:gd name="connsiteY40-50792" fmla="*/ 7006384 h 7217346"/>
                <a:gd name="connsiteX41-50793" fmla="*/ 1811645 w 2264509"/>
                <a:gd name="connsiteY41-50794" fmla="*/ 7174679 h 7217346"/>
                <a:gd name="connsiteX42-50795" fmla="*/ 2240298 w 2264509"/>
                <a:gd name="connsiteY42-50796" fmla="*/ 7184685 h 7217346"/>
                <a:gd name="connsiteX43-50797" fmla="*/ 2223142 w 2264509"/>
                <a:gd name="connsiteY43-50798" fmla="*/ 7032346 h 7217346"/>
                <a:gd name="connsiteX44-50799" fmla="*/ 1738539 w 2264509"/>
                <a:gd name="connsiteY44-50800" fmla="*/ 6666009 h 7217346"/>
                <a:gd name="connsiteX45-50801" fmla="*/ 1759422 w 2264509"/>
                <a:gd name="connsiteY45-50802" fmla="*/ 6535632 h 7217346"/>
                <a:gd name="connsiteX46-50803" fmla="*/ 1719909 w 2264509"/>
                <a:gd name="connsiteY46-50804" fmla="*/ 6436627 h 7217346"/>
                <a:gd name="connsiteX47-50805" fmla="*/ 1708642 w 2264509"/>
                <a:gd name="connsiteY47-50806" fmla="*/ 6235730 h 7217346"/>
                <a:gd name="connsiteX48-50807" fmla="*/ 1730306 w 2264509"/>
                <a:gd name="connsiteY48-50808" fmla="*/ 5965274 h 7217346"/>
                <a:gd name="connsiteX49-50809" fmla="*/ 1778923 w 2264509"/>
                <a:gd name="connsiteY49-50810" fmla="*/ 5513111 h 7217346"/>
                <a:gd name="connsiteX50-50811" fmla="*/ 1790341 w 2264509"/>
                <a:gd name="connsiteY50-50812" fmla="*/ 5349364 h 7217346"/>
                <a:gd name="connsiteX51-50813" fmla="*/ 1855040 w 2264509"/>
                <a:gd name="connsiteY51-50814" fmla="*/ 5272196 h 7217346"/>
                <a:gd name="connsiteX52-50815" fmla="*/ 1920156 w 2264509"/>
                <a:gd name="connsiteY52-50816" fmla="*/ 5046384 h 7217346"/>
                <a:gd name="connsiteX53-50817" fmla="*/ 1939169 w 2264509"/>
                <a:gd name="connsiteY53-50818" fmla="*/ 4760372 h 7217346"/>
                <a:gd name="connsiteX54-50819" fmla="*/ 1951665 w 2264509"/>
                <a:gd name="connsiteY54-50820" fmla="*/ 4334336 h 7217346"/>
                <a:gd name="connsiteX55-50821" fmla="*/ 1932344 w 2264509"/>
                <a:gd name="connsiteY55-50822" fmla="*/ 3888133 h 7217346"/>
                <a:gd name="connsiteX56-50823" fmla="*/ 2114094 w 2264509"/>
                <a:gd name="connsiteY56-50824" fmla="*/ 3794489 h 7217346"/>
                <a:gd name="connsiteX57-50825" fmla="*/ 1762492 w 2264509"/>
                <a:gd name="connsiteY57-50826" fmla="*/ 2682768 h 7217346"/>
                <a:gd name="connsiteX58-50827" fmla="*/ 2171636 w 2264509"/>
                <a:gd name="connsiteY58-50828" fmla="*/ 2450629 h 7217346"/>
                <a:gd name="connsiteX59-50829" fmla="*/ 2032492 w 2264509"/>
                <a:gd name="connsiteY59-50830" fmla="*/ 1850474 h 7217346"/>
                <a:gd name="connsiteX60-50831" fmla="*/ 1975477 w 2264509"/>
                <a:gd name="connsiteY60-50832" fmla="*/ 1662589 h 7217346"/>
                <a:gd name="connsiteX61-50833" fmla="*/ 1973329 w 2264509"/>
                <a:gd name="connsiteY61-50834" fmla="*/ 1418094 h 7217346"/>
                <a:gd name="connsiteX62-50835" fmla="*/ 1925704 w 2264509"/>
                <a:gd name="connsiteY62-50836" fmla="*/ 1287898 h 7217346"/>
                <a:gd name="connsiteX63-50837" fmla="*/ 1458979 w 2264509"/>
                <a:gd name="connsiteY63-50838" fmla="*/ 1120535 h 7217346"/>
                <a:gd name="connsiteX64-50839" fmla="*/ 1360513 w 2264509"/>
                <a:gd name="connsiteY64-50840" fmla="*/ 1005635 h 7217346"/>
                <a:gd name="connsiteX65-50841" fmla="*/ 1416522 w 2264509"/>
                <a:gd name="connsiteY65-50842" fmla="*/ 807081 h 7217346"/>
                <a:gd name="connsiteX66-50843" fmla="*/ 1484699 w 2264509"/>
                <a:gd name="connsiteY66-50844" fmla="*/ 608469 h 7217346"/>
                <a:gd name="connsiteX67-50845" fmla="*/ 1496208 w 2264509"/>
                <a:gd name="connsiteY67-50846" fmla="*/ 366317 h 7217346"/>
                <a:gd name="connsiteX68-50847" fmla="*/ 1413968 w 2264509"/>
                <a:gd name="connsiteY68-50848" fmla="*/ 146640 h 7217346"/>
                <a:gd name="connsiteX69-50849" fmla="*/ 1100515 w 2264509"/>
                <a:gd name="connsiteY69-50850" fmla="*/ 551 h 7217346"/>
                <a:gd name="connsiteX0-50851" fmla="*/ 1100515 w 2264509"/>
                <a:gd name="connsiteY0-50852" fmla="*/ 551 h 7217346"/>
                <a:gd name="connsiteX1-50853" fmla="*/ 849378 w 2264509"/>
                <a:gd name="connsiteY1-50854" fmla="*/ 118937 h 7217346"/>
                <a:gd name="connsiteX2-50855" fmla="*/ 751515 w 2264509"/>
                <a:gd name="connsiteY2-50856" fmla="*/ 285490 h 7217346"/>
                <a:gd name="connsiteX3-50857" fmla="*/ 756141 w 2264509"/>
                <a:gd name="connsiteY3-50858" fmla="*/ 566071 h 7217346"/>
                <a:gd name="connsiteX4-50859" fmla="*/ 895260 w 2264509"/>
                <a:gd name="connsiteY4-50860" fmla="*/ 882679 h 7217346"/>
                <a:gd name="connsiteX5-50861" fmla="*/ 785588 w 2264509"/>
                <a:gd name="connsiteY5-50862" fmla="*/ 1025825 h 7217346"/>
                <a:gd name="connsiteX6-50863" fmla="*/ 152912 w 2264509"/>
                <a:gd name="connsiteY6-50864" fmla="*/ 1252683 h 7217346"/>
                <a:gd name="connsiteX7-50865" fmla="*/ 8160 w 2264509"/>
                <a:gd name="connsiteY7-50866" fmla="*/ 2283394 h 7217346"/>
                <a:gd name="connsiteX8-50867" fmla="*/ 416233 w 2264509"/>
                <a:gd name="connsiteY8-50868" fmla="*/ 2735641 h 7217346"/>
                <a:gd name="connsiteX9-50869" fmla="*/ 293173 w 2264509"/>
                <a:gd name="connsiteY9-50870" fmla="*/ 3799944 h 7217346"/>
                <a:gd name="connsiteX10-50871" fmla="*/ 428536 w 2264509"/>
                <a:gd name="connsiteY10-50872" fmla="*/ 3969982 h 7217346"/>
                <a:gd name="connsiteX11-50873" fmla="*/ 486017 w 2264509"/>
                <a:gd name="connsiteY11-50874" fmla="*/ 4215017 h 7217346"/>
                <a:gd name="connsiteX12-50875" fmla="*/ 547224 w 2264509"/>
                <a:gd name="connsiteY12-50876" fmla="*/ 4615099 h 7217346"/>
                <a:gd name="connsiteX13-50877" fmla="*/ 555878 w 2264509"/>
                <a:gd name="connsiteY13-50878" fmla="*/ 4779518 h 7217346"/>
                <a:gd name="connsiteX14-50879" fmla="*/ 541964 w 2264509"/>
                <a:gd name="connsiteY14-50880" fmla="*/ 4966441 h 7217346"/>
                <a:gd name="connsiteX15-50881" fmla="*/ 510234 w 2264509"/>
                <a:gd name="connsiteY15-50882" fmla="*/ 5112051 h 7217346"/>
                <a:gd name="connsiteX16-50883" fmla="*/ 434305 w 2264509"/>
                <a:gd name="connsiteY16-50884" fmla="*/ 6139609 h 7217346"/>
                <a:gd name="connsiteX17-50885" fmla="*/ 399690 w 2264509"/>
                <a:gd name="connsiteY17-50886" fmla="*/ 6589898 h 7217346"/>
                <a:gd name="connsiteX18-50887" fmla="*/ 471534 w 2264509"/>
                <a:gd name="connsiteY18-50888" fmla="*/ 6812999 h 7217346"/>
                <a:gd name="connsiteX19-50889" fmla="*/ 409205 w 2264509"/>
                <a:gd name="connsiteY19-50890" fmla="*/ 6995629 h 7217346"/>
                <a:gd name="connsiteX20-50891" fmla="*/ 712039 w 2264509"/>
                <a:gd name="connsiteY20-50892" fmla="*/ 7208607 h 7217346"/>
                <a:gd name="connsiteX21-50893" fmla="*/ 1018766 w 2264509"/>
                <a:gd name="connsiteY21-50894" fmla="*/ 7101007 h 7217346"/>
                <a:gd name="connsiteX22-50895" fmla="*/ 760721 w 2264509"/>
                <a:gd name="connsiteY22-50896" fmla="*/ 6842580 h 7217346"/>
                <a:gd name="connsiteX23-50897" fmla="*/ 804368 w 2264509"/>
                <a:gd name="connsiteY23-50898" fmla="*/ 6565349 h 7217346"/>
                <a:gd name="connsiteX24-50899" fmla="*/ 790216 w 2264509"/>
                <a:gd name="connsiteY24-50900" fmla="*/ 6235730 h 7217346"/>
                <a:gd name="connsiteX25-50901" fmla="*/ 907792 w 2264509"/>
                <a:gd name="connsiteY25-50902" fmla="*/ 5474692 h 7217346"/>
                <a:gd name="connsiteX26-50903" fmla="*/ 957309 w 2264509"/>
                <a:gd name="connsiteY26-50904" fmla="*/ 5365800 h 7217346"/>
                <a:gd name="connsiteX27-50905" fmla="*/ 949796 w 2264509"/>
                <a:gd name="connsiteY27-50906" fmla="*/ 5294498 h 7217346"/>
                <a:gd name="connsiteX28-50907" fmla="*/ 1022842 w 2264509"/>
                <a:gd name="connsiteY28-50908" fmla="*/ 5197505 h 7217346"/>
                <a:gd name="connsiteX29-50909" fmla="*/ 1024856 w 2264509"/>
                <a:gd name="connsiteY29-50910" fmla="*/ 5054630 h 7217346"/>
                <a:gd name="connsiteX30-50911" fmla="*/ 1250022 w 2264509"/>
                <a:gd name="connsiteY30-50912" fmla="*/ 4234537 h 7217346"/>
                <a:gd name="connsiteX31-50913" fmla="*/ 1388027 w 2264509"/>
                <a:gd name="connsiteY31-50914" fmla="*/ 4644157 h 7217346"/>
                <a:gd name="connsiteX32-50915" fmla="*/ 1392304 w 2264509"/>
                <a:gd name="connsiteY32-50916" fmla="*/ 4865602 h 7217346"/>
                <a:gd name="connsiteX33-50917" fmla="*/ 1364785 w 2264509"/>
                <a:gd name="connsiteY33-50918" fmla="*/ 4971714 h 7217346"/>
                <a:gd name="connsiteX34-50919" fmla="*/ 1405585 w 2264509"/>
                <a:gd name="connsiteY34-50920" fmla="*/ 5098769 h 7217346"/>
                <a:gd name="connsiteX35-50921" fmla="*/ 1313490 w 2264509"/>
                <a:gd name="connsiteY35-50922" fmla="*/ 5539804 h 7217346"/>
                <a:gd name="connsiteX36-50923" fmla="*/ 1314512 w 2264509"/>
                <a:gd name="connsiteY36-50924" fmla="*/ 6345824 h 7217346"/>
                <a:gd name="connsiteX37-50925" fmla="*/ 1369266 w 2264509"/>
                <a:gd name="connsiteY37-50926" fmla="*/ 6519700 h 7217346"/>
                <a:gd name="connsiteX38-50927" fmla="*/ 1336897 w 2264509"/>
                <a:gd name="connsiteY38-50928" fmla="*/ 6727274 h 7217346"/>
                <a:gd name="connsiteX39-50929" fmla="*/ 1355075 w 2264509"/>
                <a:gd name="connsiteY39-50930" fmla="*/ 6813600 h 7217346"/>
                <a:gd name="connsiteX40-50931" fmla="*/ 1364871 w 2264509"/>
                <a:gd name="connsiteY40-50932" fmla="*/ 7006384 h 7217346"/>
                <a:gd name="connsiteX41-50933" fmla="*/ 1811645 w 2264509"/>
                <a:gd name="connsiteY41-50934" fmla="*/ 7174679 h 7217346"/>
                <a:gd name="connsiteX42-50935" fmla="*/ 2240298 w 2264509"/>
                <a:gd name="connsiteY42-50936" fmla="*/ 7184685 h 7217346"/>
                <a:gd name="connsiteX43-50937" fmla="*/ 2223142 w 2264509"/>
                <a:gd name="connsiteY43-50938" fmla="*/ 7032346 h 7217346"/>
                <a:gd name="connsiteX44-50939" fmla="*/ 1738539 w 2264509"/>
                <a:gd name="connsiteY44-50940" fmla="*/ 6666009 h 7217346"/>
                <a:gd name="connsiteX45-50941" fmla="*/ 1759422 w 2264509"/>
                <a:gd name="connsiteY45-50942" fmla="*/ 6535632 h 7217346"/>
                <a:gd name="connsiteX46-50943" fmla="*/ 1719909 w 2264509"/>
                <a:gd name="connsiteY46-50944" fmla="*/ 6436627 h 7217346"/>
                <a:gd name="connsiteX47-50945" fmla="*/ 1708642 w 2264509"/>
                <a:gd name="connsiteY47-50946" fmla="*/ 6235730 h 7217346"/>
                <a:gd name="connsiteX48-50947" fmla="*/ 1730306 w 2264509"/>
                <a:gd name="connsiteY48-50948" fmla="*/ 5965274 h 7217346"/>
                <a:gd name="connsiteX49-50949" fmla="*/ 1778923 w 2264509"/>
                <a:gd name="connsiteY49-50950" fmla="*/ 5513111 h 7217346"/>
                <a:gd name="connsiteX50-50951" fmla="*/ 1790341 w 2264509"/>
                <a:gd name="connsiteY50-50952" fmla="*/ 5349364 h 7217346"/>
                <a:gd name="connsiteX51-50953" fmla="*/ 1855040 w 2264509"/>
                <a:gd name="connsiteY51-50954" fmla="*/ 5272196 h 7217346"/>
                <a:gd name="connsiteX52-50955" fmla="*/ 1920156 w 2264509"/>
                <a:gd name="connsiteY52-50956" fmla="*/ 5046384 h 7217346"/>
                <a:gd name="connsiteX53-50957" fmla="*/ 1939169 w 2264509"/>
                <a:gd name="connsiteY53-50958" fmla="*/ 4760372 h 7217346"/>
                <a:gd name="connsiteX54-50959" fmla="*/ 1951665 w 2264509"/>
                <a:gd name="connsiteY54-50960" fmla="*/ 4334336 h 7217346"/>
                <a:gd name="connsiteX55-50961" fmla="*/ 1932344 w 2264509"/>
                <a:gd name="connsiteY55-50962" fmla="*/ 3888133 h 7217346"/>
                <a:gd name="connsiteX56-50963" fmla="*/ 2114094 w 2264509"/>
                <a:gd name="connsiteY56-50964" fmla="*/ 3794489 h 7217346"/>
                <a:gd name="connsiteX57-50965" fmla="*/ 1762492 w 2264509"/>
                <a:gd name="connsiteY57-50966" fmla="*/ 2682768 h 7217346"/>
                <a:gd name="connsiteX58-50967" fmla="*/ 2171636 w 2264509"/>
                <a:gd name="connsiteY58-50968" fmla="*/ 2450629 h 7217346"/>
                <a:gd name="connsiteX59-50969" fmla="*/ 2032492 w 2264509"/>
                <a:gd name="connsiteY59-50970" fmla="*/ 1850474 h 7217346"/>
                <a:gd name="connsiteX60-50971" fmla="*/ 1975477 w 2264509"/>
                <a:gd name="connsiteY60-50972" fmla="*/ 1662589 h 7217346"/>
                <a:gd name="connsiteX61-50973" fmla="*/ 1973329 w 2264509"/>
                <a:gd name="connsiteY61-50974" fmla="*/ 1418094 h 7217346"/>
                <a:gd name="connsiteX62-50975" fmla="*/ 1913430 w 2264509"/>
                <a:gd name="connsiteY62-50976" fmla="*/ 1284830 h 7217346"/>
                <a:gd name="connsiteX63-50977" fmla="*/ 1458979 w 2264509"/>
                <a:gd name="connsiteY63-50978" fmla="*/ 1120535 h 7217346"/>
                <a:gd name="connsiteX64-50979" fmla="*/ 1360513 w 2264509"/>
                <a:gd name="connsiteY64-50980" fmla="*/ 1005635 h 7217346"/>
                <a:gd name="connsiteX65-50981" fmla="*/ 1416522 w 2264509"/>
                <a:gd name="connsiteY65-50982" fmla="*/ 807081 h 7217346"/>
                <a:gd name="connsiteX66-50983" fmla="*/ 1484699 w 2264509"/>
                <a:gd name="connsiteY66-50984" fmla="*/ 608469 h 7217346"/>
                <a:gd name="connsiteX67-50985" fmla="*/ 1496208 w 2264509"/>
                <a:gd name="connsiteY67-50986" fmla="*/ 366317 h 7217346"/>
                <a:gd name="connsiteX68-50987" fmla="*/ 1413968 w 2264509"/>
                <a:gd name="connsiteY68-50988" fmla="*/ 146640 h 7217346"/>
                <a:gd name="connsiteX69-50989" fmla="*/ 1100515 w 2264509"/>
                <a:gd name="connsiteY69-50990" fmla="*/ 551 h 7217346"/>
                <a:gd name="connsiteX0-50991" fmla="*/ 1100515 w 2264509"/>
                <a:gd name="connsiteY0-50992" fmla="*/ 551 h 7217346"/>
                <a:gd name="connsiteX1-50993" fmla="*/ 849378 w 2264509"/>
                <a:gd name="connsiteY1-50994" fmla="*/ 118937 h 7217346"/>
                <a:gd name="connsiteX2-50995" fmla="*/ 751515 w 2264509"/>
                <a:gd name="connsiteY2-50996" fmla="*/ 285490 h 7217346"/>
                <a:gd name="connsiteX3-50997" fmla="*/ 756141 w 2264509"/>
                <a:gd name="connsiteY3-50998" fmla="*/ 566071 h 7217346"/>
                <a:gd name="connsiteX4-50999" fmla="*/ 895260 w 2264509"/>
                <a:gd name="connsiteY4-51000" fmla="*/ 882679 h 7217346"/>
                <a:gd name="connsiteX5-51001" fmla="*/ 785588 w 2264509"/>
                <a:gd name="connsiteY5-51002" fmla="*/ 1025825 h 7217346"/>
                <a:gd name="connsiteX6-51003" fmla="*/ 152912 w 2264509"/>
                <a:gd name="connsiteY6-51004" fmla="*/ 1252683 h 7217346"/>
                <a:gd name="connsiteX7-51005" fmla="*/ 8160 w 2264509"/>
                <a:gd name="connsiteY7-51006" fmla="*/ 2283394 h 7217346"/>
                <a:gd name="connsiteX8-51007" fmla="*/ 416233 w 2264509"/>
                <a:gd name="connsiteY8-51008" fmla="*/ 2735641 h 7217346"/>
                <a:gd name="connsiteX9-51009" fmla="*/ 293173 w 2264509"/>
                <a:gd name="connsiteY9-51010" fmla="*/ 3799944 h 7217346"/>
                <a:gd name="connsiteX10-51011" fmla="*/ 428536 w 2264509"/>
                <a:gd name="connsiteY10-51012" fmla="*/ 3969982 h 7217346"/>
                <a:gd name="connsiteX11-51013" fmla="*/ 486017 w 2264509"/>
                <a:gd name="connsiteY11-51014" fmla="*/ 4215017 h 7217346"/>
                <a:gd name="connsiteX12-51015" fmla="*/ 547224 w 2264509"/>
                <a:gd name="connsiteY12-51016" fmla="*/ 4615099 h 7217346"/>
                <a:gd name="connsiteX13-51017" fmla="*/ 555878 w 2264509"/>
                <a:gd name="connsiteY13-51018" fmla="*/ 4779518 h 7217346"/>
                <a:gd name="connsiteX14-51019" fmla="*/ 541964 w 2264509"/>
                <a:gd name="connsiteY14-51020" fmla="*/ 4966441 h 7217346"/>
                <a:gd name="connsiteX15-51021" fmla="*/ 510234 w 2264509"/>
                <a:gd name="connsiteY15-51022" fmla="*/ 5112051 h 7217346"/>
                <a:gd name="connsiteX16-51023" fmla="*/ 434305 w 2264509"/>
                <a:gd name="connsiteY16-51024" fmla="*/ 6139609 h 7217346"/>
                <a:gd name="connsiteX17-51025" fmla="*/ 399690 w 2264509"/>
                <a:gd name="connsiteY17-51026" fmla="*/ 6589898 h 7217346"/>
                <a:gd name="connsiteX18-51027" fmla="*/ 471534 w 2264509"/>
                <a:gd name="connsiteY18-51028" fmla="*/ 6812999 h 7217346"/>
                <a:gd name="connsiteX19-51029" fmla="*/ 409205 w 2264509"/>
                <a:gd name="connsiteY19-51030" fmla="*/ 6995629 h 7217346"/>
                <a:gd name="connsiteX20-51031" fmla="*/ 712039 w 2264509"/>
                <a:gd name="connsiteY20-51032" fmla="*/ 7208607 h 7217346"/>
                <a:gd name="connsiteX21-51033" fmla="*/ 1018766 w 2264509"/>
                <a:gd name="connsiteY21-51034" fmla="*/ 7101007 h 7217346"/>
                <a:gd name="connsiteX22-51035" fmla="*/ 760721 w 2264509"/>
                <a:gd name="connsiteY22-51036" fmla="*/ 6842580 h 7217346"/>
                <a:gd name="connsiteX23-51037" fmla="*/ 804368 w 2264509"/>
                <a:gd name="connsiteY23-51038" fmla="*/ 6565349 h 7217346"/>
                <a:gd name="connsiteX24-51039" fmla="*/ 790216 w 2264509"/>
                <a:gd name="connsiteY24-51040" fmla="*/ 6235730 h 7217346"/>
                <a:gd name="connsiteX25-51041" fmla="*/ 907792 w 2264509"/>
                <a:gd name="connsiteY25-51042" fmla="*/ 5474692 h 7217346"/>
                <a:gd name="connsiteX26-51043" fmla="*/ 957309 w 2264509"/>
                <a:gd name="connsiteY26-51044" fmla="*/ 5365800 h 7217346"/>
                <a:gd name="connsiteX27-51045" fmla="*/ 949796 w 2264509"/>
                <a:gd name="connsiteY27-51046" fmla="*/ 5294498 h 7217346"/>
                <a:gd name="connsiteX28-51047" fmla="*/ 1022842 w 2264509"/>
                <a:gd name="connsiteY28-51048" fmla="*/ 5197505 h 7217346"/>
                <a:gd name="connsiteX29-51049" fmla="*/ 1024856 w 2264509"/>
                <a:gd name="connsiteY29-51050" fmla="*/ 5054630 h 7217346"/>
                <a:gd name="connsiteX30-51051" fmla="*/ 1250022 w 2264509"/>
                <a:gd name="connsiteY30-51052" fmla="*/ 4234537 h 7217346"/>
                <a:gd name="connsiteX31-51053" fmla="*/ 1388027 w 2264509"/>
                <a:gd name="connsiteY31-51054" fmla="*/ 4644157 h 7217346"/>
                <a:gd name="connsiteX32-51055" fmla="*/ 1392304 w 2264509"/>
                <a:gd name="connsiteY32-51056" fmla="*/ 4865602 h 7217346"/>
                <a:gd name="connsiteX33-51057" fmla="*/ 1364785 w 2264509"/>
                <a:gd name="connsiteY33-51058" fmla="*/ 4971714 h 7217346"/>
                <a:gd name="connsiteX34-51059" fmla="*/ 1405585 w 2264509"/>
                <a:gd name="connsiteY34-51060" fmla="*/ 5098769 h 7217346"/>
                <a:gd name="connsiteX35-51061" fmla="*/ 1313490 w 2264509"/>
                <a:gd name="connsiteY35-51062" fmla="*/ 5539804 h 7217346"/>
                <a:gd name="connsiteX36-51063" fmla="*/ 1314512 w 2264509"/>
                <a:gd name="connsiteY36-51064" fmla="*/ 6345824 h 7217346"/>
                <a:gd name="connsiteX37-51065" fmla="*/ 1369266 w 2264509"/>
                <a:gd name="connsiteY37-51066" fmla="*/ 6519700 h 7217346"/>
                <a:gd name="connsiteX38-51067" fmla="*/ 1336897 w 2264509"/>
                <a:gd name="connsiteY38-51068" fmla="*/ 6727274 h 7217346"/>
                <a:gd name="connsiteX39-51069" fmla="*/ 1355075 w 2264509"/>
                <a:gd name="connsiteY39-51070" fmla="*/ 6813600 h 7217346"/>
                <a:gd name="connsiteX40-51071" fmla="*/ 1364871 w 2264509"/>
                <a:gd name="connsiteY40-51072" fmla="*/ 7006384 h 7217346"/>
                <a:gd name="connsiteX41-51073" fmla="*/ 1811645 w 2264509"/>
                <a:gd name="connsiteY41-51074" fmla="*/ 7174679 h 7217346"/>
                <a:gd name="connsiteX42-51075" fmla="*/ 2240298 w 2264509"/>
                <a:gd name="connsiteY42-51076" fmla="*/ 7184685 h 7217346"/>
                <a:gd name="connsiteX43-51077" fmla="*/ 2223142 w 2264509"/>
                <a:gd name="connsiteY43-51078" fmla="*/ 7032346 h 7217346"/>
                <a:gd name="connsiteX44-51079" fmla="*/ 1738539 w 2264509"/>
                <a:gd name="connsiteY44-51080" fmla="*/ 6666009 h 7217346"/>
                <a:gd name="connsiteX45-51081" fmla="*/ 1759422 w 2264509"/>
                <a:gd name="connsiteY45-51082" fmla="*/ 6535632 h 7217346"/>
                <a:gd name="connsiteX46-51083" fmla="*/ 1719909 w 2264509"/>
                <a:gd name="connsiteY46-51084" fmla="*/ 6436627 h 7217346"/>
                <a:gd name="connsiteX47-51085" fmla="*/ 1708642 w 2264509"/>
                <a:gd name="connsiteY47-51086" fmla="*/ 6235730 h 7217346"/>
                <a:gd name="connsiteX48-51087" fmla="*/ 1730306 w 2264509"/>
                <a:gd name="connsiteY48-51088" fmla="*/ 5965274 h 7217346"/>
                <a:gd name="connsiteX49-51089" fmla="*/ 1778923 w 2264509"/>
                <a:gd name="connsiteY49-51090" fmla="*/ 5513111 h 7217346"/>
                <a:gd name="connsiteX50-51091" fmla="*/ 1790341 w 2264509"/>
                <a:gd name="connsiteY50-51092" fmla="*/ 5349364 h 7217346"/>
                <a:gd name="connsiteX51-51093" fmla="*/ 1855040 w 2264509"/>
                <a:gd name="connsiteY51-51094" fmla="*/ 5272196 h 7217346"/>
                <a:gd name="connsiteX52-51095" fmla="*/ 1920156 w 2264509"/>
                <a:gd name="connsiteY52-51096" fmla="*/ 5046384 h 7217346"/>
                <a:gd name="connsiteX53-51097" fmla="*/ 1939169 w 2264509"/>
                <a:gd name="connsiteY53-51098" fmla="*/ 4760372 h 7217346"/>
                <a:gd name="connsiteX54-51099" fmla="*/ 1951665 w 2264509"/>
                <a:gd name="connsiteY54-51100" fmla="*/ 4334336 h 7217346"/>
                <a:gd name="connsiteX55-51101" fmla="*/ 1932344 w 2264509"/>
                <a:gd name="connsiteY55-51102" fmla="*/ 3888133 h 7217346"/>
                <a:gd name="connsiteX56-51103" fmla="*/ 2114094 w 2264509"/>
                <a:gd name="connsiteY56-51104" fmla="*/ 3794489 h 7217346"/>
                <a:gd name="connsiteX57-51105" fmla="*/ 1762492 w 2264509"/>
                <a:gd name="connsiteY57-51106" fmla="*/ 2682768 h 7217346"/>
                <a:gd name="connsiteX58-51107" fmla="*/ 2171636 w 2264509"/>
                <a:gd name="connsiteY58-51108" fmla="*/ 2450629 h 7217346"/>
                <a:gd name="connsiteX59-51109" fmla="*/ 2032492 w 2264509"/>
                <a:gd name="connsiteY59-51110" fmla="*/ 1850474 h 7217346"/>
                <a:gd name="connsiteX60-51111" fmla="*/ 1975477 w 2264509"/>
                <a:gd name="connsiteY60-51112" fmla="*/ 1662589 h 7217346"/>
                <a:gd name="connsiteX61-51113" fmla="*/ 1973329 w 2264509"/>
                <a:gd name="connsiteY61-51114" fmla="*/ 1418094 h 7217346"/>
                <a:gd name="connsiteX62-51115" fmla="*/ 1913430 w 2264509"/>
                <a:gd name="connsiteY62-51116" fmla="*/ 1284830 h 7217346"/>
                <a:gd name="connsiteX63-51117" fmla="*/ 1458979 w 2264509"/>
                <a:gd name="connsiteY63-51118" fmla="*/ 1120535 h 7217346"/>
                <a:gd name="connsiteX64-51119" fmla="*/ 1360513 w 2264509"/>
                <a:gd name="connsiteY64-51120" fmla="*/ 1005635 h 7217346"/>
                <a:gd name="connsiteX65-51121" fmla="*/ 1416522 w 2264509"/>
                <a:gd name="connsiteY65-51122" fmla="*/ 807081 h 7217346"/>
                <a:gd name="connsiteX66-51123" fmla="*/ 1484699 w 2264509"/>
                <a:gd name="connsiteY66-51124" fmla="*/ 608469 h 7217346"/>
                <a:gd name="connsiteX67-51125" fmla="*/ 1496208 w 2264509"/>
                <a:gd name="connsiteY67-51126" fmla="*/ 366317 h 7217346"/>
                <a:gd name="connsiteX68-51127" fmla="*/ 1413968 w 2264509"/>
                <a:gd name="connsiteY68-51128" fmla="*/ 146640 h 7217346"/>
                <a:gd name="connsiteX69-51129" fmla="*/ 1100515 w 2264509"/>
                <a:gd name="connsiteY69-51130" fmla="*/ 551 h 7217346"/>
                <a:gd name="connsiteX0-51131" fmla="*/ 1100515 w 2264509"/>
                <a:gd name="connsiteY0-51132" fmla="*/ 551 h 7217346"/>
                <a:gd name="connsiteX1-51133" fmla="*/ 849378 w 2264509"/>
                <a:gd name="connsiteY1-51134" fmla="*/ 118937 h 7217346"/>
                <a:gd name="connsiteX2-51135" fmla="*/ 751515 w 2264509"/>
                <a:gd name="connsiteY2-51136" fmla="*/ 285490 h 7217346"/>
                <a:gd name="connsiteX3-51137" fmla="*/ 756141 w 2264509"/>
                <a:gd name="connsiteY3-51138" fmla="*/ 566071 h 7217346"/>
                <a:gd name="connsiteX4-51139" fmla="*/ 895260 w 2264509"/>
                <a:gd name="connsiteY4-51140" fmla="*/ 882679 h 7217346"/>
                <a:gd name="connsiteX5-51141" fmla="*/ 785588 w 2264509"/>
                <a:gd name="connsiteY5-51142" fmla="*/ 1025825 h 7217346"/>
                <a:gd name="connsiteX6-51143" fmla="*/ 152912 w 2264509"/>
                <a:gd name="connsiteY6-51144" fmla="*/ 1252683 h 7217346"/>
                <a:gd name="connsiteX7-51145" fmla="*/ 8160 w 2264509"/>
                <a:gd name="connsiteY7-51146" fmla="*/ 2283394 h 7217346"/>
                <a:gd name="connsiteX8-51147" fmla="*/ 416233 w 2264509"/>
                <a:gd name="connsiteY8-51148" fmla="*/ 2735641 h 7217346"/>
                <a:gd name="connsiteX9-51149" fmla="*/ 293173 w 2264509"/>
                <a:gd name="connsiteY9-51150" fmla="*/ 3799944 h 7217346"/>
                <a:gd name="connsiteX10-51151" fmla="*/ 428536 w 2264509"/>
                <a:gd name="connsiteY10-51152" fmla="*/ 3969982 h 7217346"/>
                <a:gd name="connsiteX11-51153" fmla="*/ 486017 w 2264509"/>
                <a:gd name="connsiteY11-51154" fmla="*/ 4215017 h 7217346"/>
                <a:gd name="connsiteX12-51155" fmla="*/ 547224 w 2264509"/>
                <a:gd name="connsiteY12-51156" fmla="*/ 4615099 h 7217346"/>
                <a:gd name="connsiteX13-51157" fmla="*/ 555878 w 2264509"/>
                <a:gd name="connsiteY13-51158" fmla="*/ 4779518 h 7217346"/>
                <a:gd name="connsiteX14-51159" fmla="*/ 541964 w 2264509"/>
                <a:gd name="connsiteY14-51160" fmla="*/ 4966441 h 7217346"/>
                <a:gd name="connsiteX15-51161" fmla="*/ 510234 w 2264509"/>
                <a:gd name="connsiteY15-51162" fmla="*/ 5112051 h 7217346"/>
                <a:gd name="connsiteX16-51163" fmla="*/ 434305 w 2264509"/>
                <a:gd name="connsiteY16-51164" fmla="*/ 6139609 h 7217346"/>
                <a:gd name="connsiteX17-51165" fmla="*/ 399690 w 2264509"/>
                <a:gd name="connsiteY17-51166" fmla="*/ 6589898 h 7217346"/>
                <a:gd name="connsiteX18-51167" fmla="*/ 471534 w 2264509"/>
                <a:gd name="connsiteY18-51168" fmla="*/ 6812999 h 7217346"/>
                <a:gd name="connsiteX19-51169" fmla="*/ 409205 w 2264509"/>
                <a:gd name="connsiteY19-51170" fmla="*/ 6995629 h 7217346"/>
                <a:gd name="connsiteX20-51171" fmla="*/ 712039 w 2264509"/>
                <a:gd name="connsiteY20-51172" fmla="*/ 7208607 h 7217346"/>
                <a:gd name="connsiteX21-51173" fmla="*/ 1018766 w 2264509"/>
                <a:gd name="connsiteY21-51174" fmla="*/ 7101007 h 7217346"/>
                <a:gd name="connsiteX22-51175" fmla="*/ 760721 w 2264509"/>
                <a:gd name="connsiteY22-51176" fmla="*/ 6842580 h 7217346"/>
                <a:gd name="connsiteX23-51177" fmla="*/ 804368 w 2264509"/>
                <a:gd name="connsiteY23-51178" fmla="*/ 6565349 h 7217346"/>
                <a:gd name="connsiteX24-51179" fmla="*/ 790216 w 2264509"/>
                <a:gd name="connsiteY24-51180" fmla="*/ 6235730 h 7217346"/>
                <a:gd name="connsiteX25-51181" fmla="*/ 907792 w 2264509"/>
                <a:gd name="connsiteY25-51182" fmla="*/ 5474692 h 7217346"/>
                <a:gd name="connsiteX26-51183" fmla="*/ 957309 w 2264509"/>
                <a:gd name="connsiteY26-51184" fmla="*/ 5365800 h 7217346"/>
                <a:gd name="connsiteX27-51185" fmla="*/ 949796 w 2264509"/>
                <a:gd name="connsiteY27-51186" fmla="*/ 5294498 h 7217346"/>
                <a:gd name="connsiteX28-51187" fmla="*/ 1022842 w 2264509"/>
                <a:gd name="connsiteY28-51188" fmla="*/ 5197505 h 7217346"/>
                <a:gd name="connsiteX29-51189" fmla="*/ 1024856 w 2264509"/>
                <a:gd name="connsiteY29-51190" fmla="*/ 5054630 h 7217346"/>
                <a:gd name="connsiteX30-51191" fmla="*/ 1250022 w 2264509"/>
                <a:gd name="connsiteY30-51192" fmla="*/ 4234537 h 7217346"/>
                <a:gd name="connsiteX31-51193" fmla="*/ 1388027 w 2264509"/>
                <a:gd name="connsiteY31-51194" fmla="*/ 4644157 h 7217346"/>
                <a:gd name="connsiteX32-51195" fmla="*/ 1392304 w 2264509"/>
                <a:gd name="connsiteY32-51196" fmla="*/ 4865602 h 7217346"/>
                <a:gd name="connsiteX33-51197" fmla="*/ 1364785 w 2264509"/>
                <a:gd name="connsiteY33-51198" fmla="*/ 4971714 h 7217346"/>
                <a:gd name="connsiteX34-51199" fmla="*/ 1405585 w 2264509"/>
                <a:gd name="connsiteY34-51200" fmla="*/ 5098769 h 7217346"/>
                <a:gd name="connsiteX35-51201" fmla="*/ 1313490 w 2264509"/>
                <a:gd name="connsiteY35-51202" fmla="*/ 5539804 h 7217346"/>
                <a:gd name="connsiteX36-51203" fmla="*/ 1314512 w 2264509"/>
                <a:gd name="connsiteY36-51204" fmla="*/ 6345824 h 7217346"/>
                <a:gd name="connsiteX37-51205" fmla="*/ 1369266 w 2264509"/>
                <a:gd name="connsiteY37-51206" fmla="*/ 6519700 h 7217346"/>
                <a:gd name="connsiteX38-51207" fmla="*/ 1336897 w 2264509"/>
                <a:gd name="connsiteY38-51208" fmla="*/ 6727274 h 7217346"/>
                <a:gd name="connsiteX39-51209" fmla="*/ 1355075 w 2264509"/>
                <a:gd name="connsiteY39-51210" fmla="*/ 6813600 h 7217346"/>
                <a:gd name="connsiteX40-51211" fmla="*/ 1364871 w 2264509"/>
                <a:gd name="connsiteY40-51212" fmla="*/ 7006384 h 7217346"/>
                <a:gd name="connsiteX41-51213" fmla="*/ 1811645 w 2264509"/>
                <a:gd name="connsiteY41-51214" fmla="*/ 7174679 h 7217346"/>
                <a:gd name="connsiteX42-51215" fmla="*/ 2240298 w 2264509"/>
                <a:gd name="connsiteY42-51216" fmla="*/ 7184685 h 7217346"/>
                <a:gd name="connsiteX43-51217" fmla="*/ 2223142 w 2264509"/>
                <a:gd name="connsiteY43-51218" fmla="*/ 7032346 h 7217346"/>
                <a:gd name="connsiteX44-51219" fmla="*/ 1738539 w 2264509"/>
                <a:gd name="connsiteY44-51220" fmla="*/ 6666009 h 7217346"/>
                <a:gd name="connsiteX45-51221" fmla="*/ 1759422 w 2264509"/>
                <a:gd name="connsiteY45-51222" fmla="*/ 6535632 h 7217346"/>
                <a:gd name="connsiteX46-51223" fmla="*/ 1719909 w 2264509"/>
                <a:gd name="connsiteY46-51224" fmla="*/ 6436627 h 7217346"/>
                <a:gd name="connsiteX47-51225" fmla="*/ 1708642 w 2264509"/>
                <a:gd name="connsiteY47-51226" fmla="*/ 6235730 h 7217346"/>
                <a:gd name="connsiteX48-51227" fmla="*/ 1730306 w 2264509"/>
                <a:gd name="connsiteY48-51228" fmla="*/ 5965274 h 7217346"/>
                <a:gd name="connsiteX49-51229" fmla="*/ 1778923 w 2264509"/>
                <a:gd name="connsiteY49-51230" fmla="*/ 5513111 h 7217346"/>
                <a:gd name="connsiteX50-51231" fmla="*/ 1790341 w 2264509"/>
                <a:gd name="connsiteY50-51232" fmla="*/ 5349364 h 7217346"/>
                <a:gd name="connsiteX51-51233" fmla="*/ 1855040 w 2264509"/>
                <a:gd name="connsiteY51-51234" fmla="*/ 5272196 h 7217346"/>
                <a:gd name="connsiteX52-51235" fmla="*/ 1920156 w 2264509"/>
                <a:gd name="connsiteY52-51236" fmla="*/ 5046384 h 7217346"/>
                <a:gd name="connsiteX53-51237" fmla="*/ 1939169 w 2264509"/>
                <a:gd name="connsiteY53-51238" fmla="*/ 4760372 h 7217346"/>
                <a:gd name="connsiteX54-51239" fmla="*/ 1951665 w 2264509"/>
                <a:gd name="connsiteY54-51240" fmla="*/ 4334336 h 7217346"/>
                <a:gd name="connsiteX55-51241" fmla="*/ 1932344 w 2264509"/>
                <a:gd name="connsiteY55-51242" fmla="*/ 3888133 h 7217346"/>
                <a:gd name="connsiteX56-51243" fmla="*/ 2114094 w 2264509"/>
                <a:gd name="connsiteY56-51244" fmla="*/ 3794489 h 7217346"/>
                <a:gd name="connsiteX57-51245" fmla="*/ 1762492 w 2264509"/>
                <a:gd name="connsiteY57-51246" fmla="*/ 2682768 h 7217346"/>
                <a:gd name="connsiteX58-51247" fmla="*/ 2171636 w 2264509"/>
                <a:gd name="connsiteY58-51248" fmla="*/ 2450629 h 7217346"/>
                <a:gd name="connsiteX59-51249" fmla="*/ 2032492 w 2264509"/>
                <a:gd name="connsiteY59-51250" fmla="*/ 1850474 h 7217346"/>
                <a:gd name="connsiteX60-51251" fmla="*/ 1975477 w 2264509"/>
                <a:gd name="connsiteY60-51252" fmla="*/ 1662589 h 7217346"/>
                <a:gd name="connsiteX61-51253" fmla="*/ 1973329 w 2264509"/>
                <a:gd name="connsiteY61-51254" fmla="*/ 1418094 h 7217346"/>
                <a:gd name="connsiteX62-51255" fmla="*/ 1913430 w 2264509"/>
                <a:gd name="connsiteY62-51256" fmla="*/ 1284830 h 7217346"/>
                <a:gd name="connsiteX63-51257" fmla="*/ 1458979 w 2264509"/>
                <a:gd name="connsiteY63-51258" fmla="*/ 1120535 h 7217346"/>
                <a:gd name="connsiteX64-51259" fmla="*/ 1360513 w 2264509"/>
                <a:gd name="connsiteY64-51260" fmla="*/ 1005635 h 7217346"/>
                <a:gd name="connsiteX65-51261" fmla="*/ 1416522 w 2264509"/>
                <a:gd name="connsiteY65-51262" fmla="*/ 807081 h 7217346"/>
                <a:gd name="connsiteX66-51263" fmla="*/ 1484699 w 2264509"/>
                <a:gd name="connsiteY66-51264" fmla="*/ 608469 h 7217346"/>
                <a:gd name="connsiteX67-51265" fmla="*/ 1496208 w 2264509"/>
                <a:gd name="connsiteY67-51266" fmla="*/ 366317 h 7217346"/>
                <a:gd name="connsiteX68-51267" fmla="*/ 1413968 w 2264509"/>
                <a:gd name="connsiteY68-51268" fmla="*/ 146640 h 7217346"/>
                <a:gd name="connsiteX69-51269" fmla="*/ 1100515 w 2264509"/>
                <a:gd name="connsiteY69-51270" fmla="*/ 551 h 7217346"/>
                <a:gd name="connsiteX0-51271" fmla="*/ 1100515 w 2264509"/>
                <a:gd name="connsiteY0-51272" fmla="*/ 551 h 7217346"/>
                <a:gd name="connsiteX1-51273" fmla="*/ 849378 w 2264509"/>
                <a:gd name="connsiteY1-51274" fmla="*/ 118937 h 7217346"/>
                <a:gd name="connsiteX2-51275" fmla="*/ 751515 w 2264509"/>
                <a:gd name="connsiteY2-51276" fmla="*/ 285490 h 7217346"/>
                <a:gd name="connsiteX3-51277" fmla="*/ 756141 w 2264509"/>
                <a:gd name="connsiteY3-51278" fmla="*/ 566071 h 7217346"/>
                <a:gd name="connsiteX4-51279" fmla="*/ 895260 w 2264509"/>
                <a:gd name="connsiteY4-51280" fmla="*/ 882679 h 7217346"/>
                <a:gd name="connsiteX5-51281" fmla="*/ 785588 w 2264509"/>
                <a:gd name="connsiteY5-51282" fmla="*/ 1025825 h 7217346"/>
                <a:gd name="connsiteX6-51283" fmla="*/ 152912 w 2264509"/>
                <a:gd name="connsiteY6-51284" fmla="*/ 1252683 h 7217346"/>
                <a:gd name="connsiteX7-51285" fmla="*/ 8160 w 2264509"/>
                <a:gd name="connsiteY7-51286" fmla="*/ 2283394 h 7217346"/>
                <a:gd name="connsiteX8-51287" fmla="*/ 416233 w 2264509"/>
                <a:gd name="connsiteY8-51288" fmla="*/ 2735641 h 7217346"/>
                <a:gd name="connsiteX9-51289" fmla="*/ 293173 w 2264509"/>
                <a:gd name="connsiteY9-51290" fmla="*/ 3799944 h 7217346"/>
                <a:gd name="connsiteX10-51291" fmla="*/ 428536 w 2264509"/>
                <a:gd name="connsiteY10-51292" fmla="*/ 3969982 h 7217346"/>
                <a:gd name="connsiteX11-51293" fmla="*/ 486017 w 2264509"/>
                <a:gd name="connsiteY11-51294" fmla="*/ 4215017 h 7217346"/>
                <a:gd name="connsiteX12-51295" fmla="*/ 547224 w 2264509"/>
                <a:gd name="connsiteY12-51296" fmla="*/ 4615099 h 7217346"/>
                <a:gd name="connsiteX13-51297" fmla="*/ 555878 w 2264509"/>
                <a:gd name="connsiteY13-51298" fmla="*/ 4779518 h 7217346"/>
                <a:gd name="connsiteX14-51299" fmla="*/ 541964 w 2264509"/>
                <a:gd name="connsiteY14-51300" fmla="*/ 4966441 h 7217346"/>
                <a:gd name="connsiteX15-51301" fmla="*/ 510234 w 2264509"/>
                <a:gd name="connsiteY15-51302" fmla="*/ 5112051 h 7217346"/>
                <a:gd name="connsiteX16-51303" fmla="*/ 434305 w 2264509"/>
                <a:gd name="connsiteY16-51304" fmla="*/ 6139609 h 7217346"/>
                <a:gd name="connsiteX17-51305" fmla="*/ 399690 w 2264509"/>
                <a:gd name="connsiteY17-51306" fmla="*/ 6589898 h 7217346"/>
                <a:gd name="connsiteX18-51307" fmla="*/ 471534 w 2264509"/>
                <a:gd name="connsiteY18-51308" fmla="*/ 6812999 h 7217346"/>
                <a:gd name="connsiteX19-51309" fmla="*/ 409205 w 2264509"/>
                <a:gd name="connsiteY19-51310" fmla="*/ 6995629 h 7217346"/>
                <a:gd name="connsiteX20-51311" fmla="*/ 712039 w 2264509"/>
                <a:gd name="connsiteY20-51312" fmla="*/ 7208607 h 7217346"/>
                <a:gd name="connsiteX21-51313" fmla="*/ 1018766 w 2264509"/>
                <a:gd name="connsiteY21-51314" fmla="*/ 7101007 h 7217346"/>
                <a:gd name="connsiteX22-51315" fmla="*/ 760721 w 2264509"/>
                <a:gd name="connsiteY22-51316" fmla="*/ 6842580 h 7217346"/>
                <a:gd name="connsiteX23-51317" fmla="*/ 804368 w 2264509"/>
                <a:gd name="connsiteY23-51318" fmla="*/ 6565349 h 7217346"/>
                <a:gd name="connsiteX24-51319" fmla="*/ 790216 w 2264509"/>
                <a:gd name="connsiteY24-51320" fmla="*/ 6235730 h 7217346"/>
                <a:gd name="connsiteX25-51321" fmla="*/ 907792 w 2264509"/>
                <a:gd name="connsiteY25-51322" fmla="*/ 5474692 h 7217346"/>
                <a:gd name="connsiteX26-51323" fmla="*/ 957309 w 2264509"/>
                <a:gd name="connsiteY26-51324" fmla="*/ 5365800 h 7217346"/>
                <a:gd name="connsiteX27-51325" fmla="*/ 949796 w 2264509"/>
                <a:gd name="connsiteY27-51326" fmla="*/ 5294498 h 7217346"/>
                <a:gd name="connsiteX28-51327" fmla="*/ 1022842 w 2264509"/>
                <a:gd name="connsiteY28-51328" fmla="*/ 5197505 h 7217346"/>
                <a:gd name="connsiteX29-51329" fmla="*/ 1024856 w 2264509"/>
                <a:gd name="connsiteY29-51330" fmla="*/ 5054630 h 7217346"/>
                <a:gd name="connsiteX30-51331" fmla="*/ 1250022 w 2264509"/>
                <a:gd name="connsiteY30-51332" fmla="*/ 4234537 h 7217346"/>
                <a:gd name="connsiteX31-51333" fmla="*/ 1388027 w 2264509"/>
                <a:gd name="connsiteY31-51334" fmla="*/ 4644157 h 7217346"/>
                <a:gd name="connsiteX32-51335" fmla="*/ 1392304 w 2264509"/>
                <a:gd name="connsiteY32-51336" fmla="*/ 4865602 h 7217346"/>
                <a:gd name="connsiteX33-51337" fmla="*/ 1364785 w 2264509"/>
                <a:gd name="connsiteY33-51338" fmla="*/ 4971714 h 7217346"/>
                <a:gd name="connsiteX34-51339" fmla="*/ 1405585 w 2264509"/>
                <a:gd name="connsiteY34-51340" fmla="*/ 5098769 h 7217346"/>
                <a:gd name="connsiteX35-51341" fmla="*/ 1313490 w 2264509"/>
                <a:gd name="connsiteY35-51342" fmla="*/ 5539804 h 7217346"/>
                <a:gd name="connsiteX36-51343" fmla="*/ 1314512 w 2264509"/>
                <a:gd name="connsiteY36-51344" fmla="*/ 6345824 h 7217346"/>
                <a:gd name="connsiteX37-51345" fmla="*/ 1369266 w 2264509"/>
                <a:gd name="connsiteY37-51346" fmla="*/ 6519700 h 7217346"/>
                <a:gd name="connsiteX38-51347" fmla="*/ 1336897 w 2264509"/>
                <a:gd name="connsiteY38-51348" fmla="*/ 6727274 h 7217346"/>
                <a:gd name="connsiteX39-51349" fmla="*/ 1355075 w 2264509"/>
                <a:gd name="connsiteY39-51350" fmla="*/ 6813600 h 7217346"/>
                <a:gd name="connsiteX40-51351" fmla="*/ 1364871 w 2264509"/>
                <a:gd name="connsiteY40-51352" fmla="*/ 7006384 h 7217346"/>
                <a:gd name="connsiteX41-51353" fmla="*/ 1811645 w 2264509"/>
                <a:gd name="connsiteY41-51354" fmla="*/ 7174679 h 7217346"/>
                <a:gd name="connsiteX42-51355" fmla="*/ 2240298 w 2264509"/>
                <a:gd name="connsiteY42-51356" fmla="*/ 7184685 h 7217346"/>
                <a:gd name="connsiteX43-51357" fmla="*/ 2223142 w 2264509"/>
                <a:gd name="connsiteY43-51358" fmla="*/ 7032346 h 7217346"/>
                <a:gd name="connsiteX44-51359" fmla="*/ 1738539 w 2264509"/>
                <a:gd name="connsiteY44-51360" fmla="*/ 6666009 h 7217346"/>
                <a:gd name="connsiteX45-51361" fmla="*/ 1759422 w 2264509"/>
                <a:gd name="connsiteY45-51362" fmla="*/ 6535632 h 7217346"/>
                <a:gd name="connsiteX46-51363" fmla="*/ 1719909 w 2264509"/>
                <a:gd name="connsiteY46-51364" fmla="*/ 6436627 h 7217346"/>
                <a:gd name="connsiteX47-51365" fmla="*/ 1708642 w 2264509"/>
                <a:gd name="connsiteY47-51366" fmla="*/ 6235730 h 7217346"/>
                <a:gd name="connsiteX48-51367" fmla="*/ 1730306 w 2264509"/>
                <a:gd name="connsiteY48-51368" fmla="*/ 5965274 h 7217346"/>
                <a:gd name="connsiteX49-51369" fmla="*/ 1778923 w 2264509"/>
                <a:gd name="connsiteY49-51370" fmla="*/ 5513111 h 7217346"/>
                <a:gd name="connsiteX50-51371" fmla="*/ 1790341 w 2264509"/>
                <a:gd name="connsiteY50-51372" fmla="*/ 5349364 h 7217346"/>
                <a:gd name="connsiteX51-51373" fmla="*/ 1855040 w 2264509"/>
                <a:gd name="connsiteY51-51374" fmla="*/ 5272196 h 7217346"/>
                <a:gd name="connsiteX52-51375" fmla="*/ 1920156 w 2264509"/>
                <a:gd name="connsiteY52-51376" fmla="*/ 5046384 h 7217346"/>
                <a:gd name="connsiteX53-51377" fmla="*/ 1939169 w 2264509"/>
                <a:gd name="connsiteY53-51378" fmla="*/ 4760372 h 7217346"/>
                <a:gd name="connsiteX54-51379" fmla="*/ 1951665 w 2264509"/>
                <a:gd name="connsiteY54-51380" fmla="*/ 4334336 h 7217346"/>
                <a:gd name="connsiteX55-51381" fmla="*/ 1932344 w 2264509"/>
                <a:gd name="connsiteY55-51382" fmla="*/ 3888133 h 7217346"/>
                <a:gd name="connsiteX56-51383" fmla="*/ 2114094 w 2264509"/>
                <a:gd name="connsiteY56-51384" fmla="*/ 3794489 h 7217346"/>
                <a:gd name="connsiteX57-51385" fmla="*/ 1762492 w 2264509"/>
                <a:gd name="connsiteY57-51386" fmla="*/ 2682768 h 7217346"/>
                <a:gd name="connsiteX58-51387" fmla="*/ 2171636 w 2264509"/>
                <a:gd name="connsiteY58-51388" fmla="*/ 2450629 h 7217346"/>
                <a:gd name="connsiteX59-51389" fmla="*/ 2032492 w 2264509"/>
                <a:gd name="connsiteY59-51390" fmla="*/ 1850474 h 7217346"/>
                <a:gd name="connsiteX60-51391" fmla="*/ 1990819 w 2264509"/>
                <a:gd name="connsiteY60-51392" fmla="*/ 1650316 h 7217346"/>
                <a:gd name="connsiteX61-51393" fmla="*/ 1973329 w 2264509"/>
                <a:gd name="connsiteY61-51394" fmla="*/ 1418094 h 7217346"/>
                <a:gd name="connsiteX62-51395" fmla="*/ 1913430 w 2264509"/>
                <a:gd name="connsiteY62-51396" fmla="*/ 1284830 h 7217346"/>
                <a:gd name="connsiteX63-51397" fmla="*/ 1458979 w 2264509"/>
                <a:gd name="connsiteY63-51398" fmla="*/ 1120535 h 7217346"/>
                <a:gd name="connsiteX64-51399" fmla="*/ 1360513 w 2264509"/>
                <a:gd name="connsiteY64-51400" fmla="*/ 1005635 h 7217346"/>
                <a:gd name="connsiteX65-51401" fmla="*/ 1416522 w 2264509"/>
                <a:gd name="connsiteY65-51402" fmla="*/ 807081 h 7217346"/>
                <a:gd name="connsiteX66-51403" fmla="*/ 1484699 w 2264509"/>
                <a:gd name="connsiteY66-51404" fmla="*/ 608469 h 7217346"/>
                <a:gd name="connsiteX67-51405" fmla="*/ 1496208 w 2264509"/>
                <a:gd name="connsiteY67-51406" fmla="*/ 366317 h 7217346"/>
                <a:gd name="connsiteX68-51407" fmla="*/ 1413968 w 2264509"/>
                <a:gd name="connsiteY68-51408" fmla="*/ 146640 h 7217346"/>
                <a:gd name="connsiteX69-51409" fmla="*/ 1100515 w 2264509"/>
                <a:gd name="connsiteY69-51410" fmla="*/ 551 h 7217346"/>
                <a:gd name="connsiteX0-51411" fmla="*/ 1100515 w 2264509"/>
                <a:gd name="connsiteY0-51412" fmla="*/ 551 h 7217346"/>
                <a:gd name="connsiteX1-51413" fmla="*/ 849378 w 2264509"/>
                <a:gd name="connsiteY1-51414" fmla="*/ 118937 h 7217346"/>
                <a:gd name="connsiteX2-51415" fmla="*/ 751515 w 2264509"/>
                <a:gd name="connsiteY2-51416" fmla="*/ 285490 h 7217346"/>
                <a:gd name="connsiteX3-51417" fmla="*/ 756141 w 2264509"/>
                <a:gd name="connsiteY3-51418" fmla="*/ 566071 h 7217346"/>
                <a:gd name="connsiteX4-51419" fmla="*/ 895260 w 2264509"/>
                <a:gd name="connsiteY4-51420" fmla="*/ 882679 h 7217346"/>
                <a:gd name="connsiteX5-51421" fmla="*/ 785588 w 2264509"/>
                <a:gd name="connsiteY5-51422" fmla="*/ 1025825 h 7217346"/>
                <a:gd name="connsiteX6-51423" fmla="*/ 152912 w 2264509"/>
                <a:gd name="connsiteY6-51424" fmla="*/ 1252683 h 7217346"/>
                <a:gd name="connsiteX7-51425" fmla="*/ 8160 w 2264509"/>
                <a:gd name="connsiteY7-51426" fmla="*/ 2283394 h 7217346"/>
                <a:gd name="connsiteX8-51427" fmla="*/ 416233 w 2264509"/>
                <a:gd name="connsiteY8-51428" fmla="*/ 2735641 h 7217346"/>
                <a:gd name="connsiteX9-51429" fmla="*/ 293173 w 2264509"/>
                <a:gd name="connsiteY9-51430" fmla="*/ 3799944 h 7217346"/>
                <a:gd name="connsiteX10-51431" fmla="*/ 428536 w 2264509"/>
                <a:gd name="connsiteY10-51432" fmla="*/ 3969982 h 7217346"/>
                <a:gd name="connsiteX11-51433" fmla="*/ 486017 w 2264509"/>
                <a:gd name="connsiteY11-51434" fmla="*/ 4215017 h 7217346"/>
                <a:gd name="connsiteX12-51435" fmla="*/ 547224 w 2264509"/>
                <a:gd name="connsiteY12-51436" fmla="*/ 4615099 h 7217346"/>
                <a:gd name="connsiteX13-51437" fmla="*/ 555878 w 2264509"/>
                <a:gd name="connsiteY13-51438" fmla="*/ 4779518 h 7217346"/>
                <a:gd name="connsiteX14-51439" fmla="*/ 541964 w 2264509"/>
                <a:gd name="connsiteY14-51440" fmla="*/ 4966441 h 7217346"/>
                <a:gd name="connsiteX15-51441" fmla="*/ 510234 w 2264509"/>
                <a:gd name="connsiteY15-51442" fmla="*/ 5112051 h 7217346"/>
                <a:gd name="connsiteX16-51443" fmla="*/ 434305 w 2264509"/>
                <a:gd name="connsiteY16-51444" fmla="*/ 6139609 h 7217346"/>
                <a:gd name="connsiteX17-51445" fmla="*/ 399690 w 2264509"/>
                <a:gd name="connsiteY17-51446" fmla="*/ 6589898 h 7217346"/>
                <a:gd name="connsiteX18-51447" fmla="*/ 471534 w 2264509"/>
                <a:gd name="connsiteY18-51448" fmla="*/ 6812999 h 7217346"/>
                <a:gd name="connsiteX19-51449" fmla="*/ 409205 w 2264509"/>
                <a:gd name="connsiteY19-51450" fmla="*/ 6995629 h 7217346"/>
                <a:gd name="connsiteX20-51451" fmla="*/ 712039 w 2264509"/>
                <a:gd name="connsiteY20-51452" fmla="*/ 7208607 h 7217346"/>
                <a:gd name="connsiteX21-51453" fmla="*/ 1018766 w 2264509"/>
                <a:gd name="connsiteY21-51454" fmla="*/ 7101007 h 7217346"/>
                <a:gd name="connsiteX22-51455" fmla="*/ 760721 w 2264509"/>
                <a:gd name="connsiteY22-51456" fmla="*/ 6842580 h 7217346"/>
                <a:gd name="connsiteX23-51457" fmla="*/ 804368 w 2264509"/>
                <a:gd name="connsiteY23-51458" fmla="*/ 6565349 h 7217346"/>
                <a:gd name="connsiteX24-51459" fmla="*/ 790216 w 2264509"/>
                <a:gd name="connsiteY24-51460" fmla="*/ 6235730 h 7217346"/>
                <a:gd name="connsiteX25-51461" fmla="*/ 907792 w 2264509"/>
                <a:gd name="connsiteY25-51462" fmla="*/ 5474692 h 7217346"/>
                <a:gd name="connsiteX26-51463" fmla="*/ 957309 w 2264509"/>
                <a:gd name="connsiteY26-51464" fmla="*/ 5365800 h 7217346"/>
                <a:gd name="connsiteX27-51465" fmla="*/ 949796 w 2264509"/>
                <a:gd name="connsiteY27-51466" fmla="*/ 5294498 h 7217346"/>
                <a:gd name="connsiteX28-51467" fmla="*/ 1022842 w 2264509"/>
                <a:gd name="connsiteY28-51468" fmla="*/ 5197505 h 7217346"/>
                <a:gd name="connsiteX29-51469" fmla="*/ 1024856 w 2264509"/>
                <a:gd name="connsiteY29-51470" fmla="*/ 5054630 h 7217346"/>
                <a:gd name="connsiteX30-51471" fmla="*/ 1250022 w 2264509"/>
                <a:gd name="connsiteY30-51472" fmla="*/ 4234537 h 7217346"/>
                <a:gd name="connsiteX31-51473" fmla="*/ 1388027 w 2264509"/>
                <a:gd name="connsiteY31-51474" fmla="*/ 4644157 h 7217346"/>
                <a:gd name="connsiteX32-51475" fmla="*/ 1392304 w 2264509"/>
                <a:gd name="connsiteY32-51476" fmla="*/ 4865602 h 7217346"/>
                <a:gd name="connsiteX33-51477" fmla="*/ 1364785 w 2264509"/>
                <a:gd name="connsiteY33-51478" fmla="*/ 4971714 h 7217346"/>
                <a:gd name="connsiteX34-51479" fmla="*/ 1405585 w 2264509"/>
                <a:gd name="connsiteY34-51480" fmla="*/ 5098769 h 7217346"/>
                <a:gd name="connsiteX35-51481" fmla="*/ 1313490 w 2264509"/>
                <a:gd name="connsiteY35-51482" fmla="*/ 5539804 h 7217346"/>
                <a:gd name="connsiteX36-51483" fmla="*/ 1314512 w 2264509"/>
                <a:gd name="connsiteY36-51484" fmla="*/ 6345824 h 7217346"/>
                <a:gd name="connsiteX37-51485" fmla="*/ 1369266 w 2264509"/>
                <a:gd name="connsiteY37-51486" fmla="*/ 6519700 h 7217346"/>
                <a:gd name="connsiteX38-51487" fmla="*/ 1336897 w 2264509"/>
                <a:gd name="connsiteY38-51488" fmla="*/ 6727274 h 7217346"/>
                <a:gd name="connsiteX39-51489" fmla="*/ 1355075 w 2264509"/>
                <a:gd name="connsiteY39-51490" fmla="*/ 6813600 h 7217346"/>
                <a:gd name="connsiteX40-51491" fmla="*/ 1364871 w 2264509"/>
                <a:gd name="connsiteY40-51492" fmla="*/ 7006384 h 7217346"/>
                <a:gd name="connsiteX41-51493" fmla="*/ 1811645 w 2264509"/>
                <a:gd name="connsiteY41-51494" fmla="*/ 7174679 h 7217346"/>
                <a:gd name="connsiteX42-51495" fmla="*/ 2240298 w 2264509"/>
                <a:gd name="connsiteY42-51496" fmla="*/ 7184685 h 7217346"/>
                <a:gd name="connsiteX43-51497" fmla="*/ 2223142 w 2264509"/>
                <a:gd name="connsiteY43-51498" fmla="*/ 7032346 h 7217346"/>
                <a:gd name="connsiteX44-51499" fmla="*/ 1738539 w 2264509"/>
                <a:gd name="connsiteY44-51500" fmla="*/ 6666009 h 7217346"/>
                <a:gd name="connsiteX45-51501" fmla="*/ 1759422 w 2264509"/>
                <a:gd name="connsiteY45-51502" fmla="*/ 6535632 h 7217346"/>
                <a:gd name="connsiteX46-51503" fmla="*/ 1719909 w 2264509"/>
                <a:gd name="connsiteY46-51504" fmla="*/ 6436627 h 7217346"/>
                <a:gd name="connsiteX47-51505" fmla="*/ 1708642 w 2264509"/>
                <a:gd name="connsiteY47-51506" fmla="*/ 6235730 h 7217346"/>
                <a:gd name="connsiteX48-51507" fmla="*/ 1730306 w 2264509"/>
                <a:gd name="connsiteY48-51508" fmla="*/ 5965274 h 7217346"/>
                <a:gd name="connsiteX49-51509" fmla="*/ 1778923 w 2264509"/>
                <a:gd name="connsiteY49-51510" fmla="*/ 5513111 h 7217346"/>
                <a:gd name="connsiteX50-51511" fmla="*/ 1790341 w 2264509"/>
                <a:gd name="connsiteY50-51512" fmla="*/ 5349364 h 7217346"/>
                <a:gd name="connsiteX51-51513" fmla="*/ 1855040 w 2264509"/>
                <a:gd name="connsiteY51-51514" fmla="*/ 5272196 h 7217346"/>
                <a:gd name="connsiteX52-51515" fmla="*/ 1920156 w 2264509"/>
                <a:gd name="connsiteY52-51516" fmla="*/ 5046384 h 7217346"/>
                <a:gd name="connsiteX53-51517" fmla="*/ 1939169 w 2264509"/>
                <a:gd name="connsiteY53-51518" fmla="*/ 4760372 h 7217346"/>
                <a:gd name="connsiteX54-51519" fmla="*/ 1951665 w 2264509"/>
                <a:gd name="connsiteY54-51520" fmla="*/ 4334336 h 7217346"/>
                <a:gd name="connsiteX55-51521" fmla="*/ 1932344 w 2264509"/>
                <a:gd name="connsiteY55-51522" fmla="*/ 3888133 h 7217346"/>
                <a:gd name="connsiteX56-51523" fmla="*/ 2114094 w 2264509"/>
                <a:gd name="connsiteY56-51524" fmla="*/ 3794489 h 7217346"/>
                <a:gd name="connsiteX57-51525" fmla="*/ 1762492 w 2264509"/>
                <a:gd name="connsiteY57-51526" fmla="*/ 2682768 h 7217346"/>
                <a:gd name="connsiteX58-51527" fmla="*/ 2171636 w 2264509"/>
                <a:gd name="connsiteY58-51528" fmla="*/ 2450629 h 7217346"/>
                <a:gd name="connsiteX59-51529" fmla="*/ 2032492 w 2264509"/>
                <a:gd name="connsiteY59-51530" fmla="*/ 1850474 h 7217346"/>
                <a:gd name="connsiteX60-51531" fmla="*/ 1990819 w 2264509"/>
                <a:gd name="connsiteY60-51532" fmla="*/ 1650316 h 7217346"/>
                <a:gd name="connsiteX61-51533" fmla="*/ 1973329 w 2264509"/>
                <a:gd name="connsiteY61-51534" fmla="*/ 1418094 h 7217346"/>
                <a:gd name="connsiteX62-51535" fmla="*/ 1913430 w 2264509"/>
                <a:gd name="connsiteY62-51536" fmla="*/ 1284830 h 7217346"/>
                <a:gd name="connsiteX63-51537" fmla="*/ 1458979 w 2264509"/>
                <a:gd name="connsiteY63-51538" fmla="*/ 1120535 h 7217346"/>
                <a:gd name="connsiteX64-51539" fmla="*/ 1360513 w 2264509"/>
                <a:gd name="connsiteY64-51540" fmla="*/ 1005635 h 7217346"/>
                <a:gd name="connsiteX65-51541" fmla="*/ 1416522 w 2264509"/>
                <a:gd name="connsiteY65-51542" fmla="*/ 807081 h 7217346"/>
                <a:gd name="connsiteX66-51543" fmla="*/ 1484699 w 2264509"/>
                <a:gd name="connsiteY66-51544" fmla="*/ 608469 h 7217346"/>
                <a:gd name="connsiteX67-51545" fmla="*/ 1496208 w 2264509"/>
                <a:gd name="connsiteY67-51546" fmla="*/ 366317 h 7217346"/>
                <a:gd name="connsiteX68-51547" fmla="*/ 1413968 w 2264509"/>
                <a:gd name="connsiteY68-51548" fmla="*/ 146640 h 7217346"/>
                <a:gd name="connsiteX69-51549" fmla="*/ 1100515 w 2264509"/>
                <a:gd name="connsiteY69-51550" fmla="*/ 551 h 72173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921" y="connsiteY64-1922"/>
                </a:cxn>
                <a:cxn ang="0">
                  <a:pos x="connsiteX65-8553" y="connsiteY65-8554"/>
                </a:cxn>
                <a:cxn ang="0">
                  <a:pos x="connsiteX66-9875" y="connsiteY66-9876"/>
                </a:cxn>
                <a:cxn ang="0">
                  <a:pos x="connsiteX67-12021" y="connsiteY67-12022"/>
                </a:cxn>
                <a:cxn ang="0">
                  <a:pos x="connsiteX68-13655" y="connsiteY68-13656"/>
                </a:cxn>
                <a:cxn ang="0">
                  <a:pos x="connsiteX69-30129" y="connsiteY69-30130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Freeform 10"/>
            <p:cNvSpPr>
              <a:spLocks noChangeAspect="1"/>
            </p:cNvSpPr>
            <p:nvPr/>
          </p:nvSpPr>
          <p:spPr>
            <a:xfrm flipH="1">
              <a:off x="6228184" y="1429128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0" name="Freeform 11"/>
            <p:cNvSpPr/>
            <p:nvPr/>
          </p:nvSpPr>
          <p:spPr>
            <a:xfrm>
              <a:off x="7092280" y="1435354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-1" fmla="*/ 1010406 w 2274475"/>
                <a:gd name="connsiteY0-2" fmla="*/ 480 h 7258931"/>
                <a:gd name="connsiteX1-3" fmla="*/ 1102095 w 2274475"/>
                <a:gd name="connsiteY1-4" fmla="*/ 5735 h 7258931"/>
                <a:gd name="connsiteX2-5" fmla="*/ 1108360 w 2274475"/>
                <a:gd name="connsiteY2-6" fmla="*/ 5621 h 7258931"/>
                <a:gd name="connsiteX3-7" fmla="*/ 1384688 w 2274475"/>
                <a:gd name="connsiteY3-8" fmla="*/ 135883 h 7258931"/>
                <a:gd name="connsiteX4-9" fmla="*/ 1492367 w 2274475"/>
                <a:gd name="connsiteY4-10" fmla="*/ 319142 h 7258931"/>
                <a:gd name="connsiteX5-11" fmla="*/ 1487277 w 2274475"/>
                <a:gd name="connsiteY5-12" fmla="*/ 627868 h 7258931"/>
                <a:gd name="connsiteX6-13" fmla="*/ 1311344 w 2274475"/>
                <a:gd name="connsiteY6-14" fmla="*/ 957184 h 7258931"/>
                <a:gd name="connsiteX7-15" fmla="*/ 1302640 w 2274475"/>
                <a:gd name="connsiteY7-16" fmla="*/ 985327 h 7258931"/>
                <a:gd name="connsiteX8-17" fmla="*/ 1332954 w 2274475"/>
                <a:gd name="connsiteY8-18" fmla="*/ 1103046 h 7258931"/>
                <a:gd name="connsiteX9-19" fmla="*/ 2048362 w 2274475"/>
                <a:gd name="connsiteY9-20" fmla="*/ 1385160 h 7258931"/>
                <a:gd name="connsiteX10-21" fmla="*/ 2117009 w 2274475"/>
                <a:gd name="connsiteY10-22" fmla="*/ 1597559 h 7258931"/>
                <a:gd name="connsiteX11-23" fmla="*/ 2148808 w 2274475"/>
                <a:gd name="connsiteY11-24" fmla="*/ 1758448 h 7258931"/>
                <a:gd name="connsiteX12-25" fmla="*/ 2189395 w 2274475"/>
                <a:gd name="connsiteY12-26" fmla="*/ 2037940 h 7258931"/>
                <a:gd name="connsiteX13-27" fmla="*/ 2232360 w 2274475"/>
                <a:gd name="connsiteY13-28" fmla="*/ 2257766 h 7258931"/>
                <a:gd name="connsiteX14-29" fmla="*/ 2246002 w 2274475"/>
                <a:gd name="connsiteY14-30" fmla="*/ 2696740 h 7258931"/>
                <a:gd name="connsiteX15-31" fmla="*/ 2261780 w 2274475"/>
                <a:gd name="connsiteY15-32" fmla="*/ 2932246 h 7258931"/>
                <a:gd name="connsiteX16-33" fmla="*/ 2189929 w 2274475"/>
                <a:gd name="connsiteY16-34" fmla="*/ 3317283 h 7258931"/>
                <a:gd name="connsiteX17-35" fmla="*/ 2153905 w 2274475"/>
                <a:gd name="connsiteY17-36" fmla="*/ 3546819 h 7258931"/>
                <a:gd name="connsiteX18-37" fmla="*/ 2062829 w 2274475"/>
                <a:gd name="connsiteY18-38" fmla="*/ 3747178 h 7258931"/>
                <a:gd name="connsiteX19-39" fmla="*/ 1996560 w 2274475"/>
                <a:gd name="connsiteY19-40" fmla="*/ 3899862 h 7258931"/>
                <a:gd name="connsiteX20-41" fmla="*/ 1973112 w 2274475"/>
                <a:gd name="connsiteY20-42" fmla="*/ 4192026 h 7258931"/>
                <a:gd name="connsiteX21-43" fmla="*/ 1994230 w 2274475"/>
                <a:gd name="connsiteY21-44" fmla="*/ 4758341 h 7258931"/>
                <a:gd name="connsiteX22-45" fmla="*/ 1998454 w 2274475"/>
                <a:gd name="connsiteY22-46" fmla="*/ 5443309 h 7258931"/>
                <a:gd name="connsiteX23-47" fmla="*/ 2070791 w 2274475"/>
                <a:gd name="connsiteY23-48" fmla="*/ 5970543 h 7258931"/>
                <a:gd name="connsiteX24-49" fmla="*/ 2032486 w 2274475"/>
                <a:gd name="connsiteY24-50" fmla="*/ 6356695 h 7258931"/>
                <a:gd name="connsiteX25-51" fmla="*/ 2112349 w 2274475"/>
                <a:gd name="connsiteY25-52" fmla="*/ 6570550 h 7258931"/>
                <a:gd name="connsiteX26-53" fmla="*/ 2055838 w 2274475"/>
                <a:gd name="connsiteY26-54" fmla="*/ 6861500 h 7258931"/>
                <a:gd name="connsiteX27-55" fmla="*/ 2193133 w 2274475"/>
                <a:gd name="connsiteY27-56" fmla="*/ 7243963 h 7258931"/>
                <a:gd name="connsiteX28-57" fmla="*/ 1732215 w 2274475"/>
                <a:gd name="connsiteY28-58" fmla="*/ 7204737 h 7258931"/>
                <a:gd name="connsiteX29-59" fmla="*/ 1663568 w 2274475"/>
                <a:gd name="connsiteY29-60" fmla="*/ 6959567 h 7258931"/>
                <a:gd name="connsiteX30-61" fmla="*/ 1544042 w 2274475"/>
                <a:gd name="connsiteY30-62" fmla="*/ 6417818 h 7258931"/>
                <a:gd name="connsiteX31-63" fmla="*/ 1453500 w 2274475"/>
                <a:gd name="connsiteY31-64" fmla="*/ 6124684 h 7258931"/>
                <a:gd name="connsiteX32-65" fmla="*/ 1474862 w 2274475"/>
                <a:gd name="connsiteY32-66" fmla="*/ 5692653 h 7258931"/>
                <a:gd name="connsiteX33-67" fmla="*/ 1163424 w 2274475"/>
                <a:gd name="connsiteY33-68" fmla="*/ 4154838 h 7258931"/>
                <a:gd name="connsiteX34-69" fmla="*/ 947675 w 2274475"/>
                <a:gd name="connsiteY34-70" fmla="*/ 5468942 h 7258931"/>
                <a:gd name="connsiteX35-71" fmla="*/ 902817 w 2274475"/>
                <a:gd name="connsiteY35-72" fmla="*/ 5744015 h 7258931"/>
                <a:gd name="connsiteX36-73" fmla="*/ 839316 w 2274475"/>
                <a:gd name="connsiteY36-74" fmla="*/ 6702747 h 7258931"/>
                <a:gd name="connsiteX37-75" fmla="*/ 780961 w 2274475"/>
                <a:gd name="connsiteY37-76" fmla="*/ 6871307 h 7258931"/>
                <a:gd name="connsiteX38-77" fmla="*/ 740763 w 2274475"/>
                <a:gd name="connsiteY38-78" fmla="*/ 7038944 h 7258931"/>
                <a:gd name="connsiteX39-79" fmla="*/ 340627 w 2274475"/>
                <a:gd name="connsiteY39-80" fmla="*/ 7257023 h 7258931"/>
                <a:gd name="connsiteX40-81" fmla="*/ 160369 w 2274475"/>
                <a:gd name="connsiteY40-82" fmla="*/ 7112785 h 7258931"/>
                <a:gd name="connsiteX41-83" fmla="*/ 375147 w 2274475"/>
                <a:gd name="connsiteY41-84" fmla="*/ 6637304 h 7258931"/>
                <a:gd name="connsiteX42-85" fmla="*/ 354465 w 2274475"/>
                <a:gd name="connsiteY42-86" fmla="*/ 6292903 h 7258931"/>
                <a:gd name="connsiteX43-87" fmla="*/ 418111 w 2274475"/>
                <a:gd name="connsiteY43-88" fmla="*/ 5978359 h 7258931"/>
                <a:gd name="connsiteX44-89" fmla="*/ 438162 w 2274475"/>
                <a:gd name="connsiteY44-90" fmla="*/ 5462874 h 7258931"/>
                <a:gd name="connsiteX45-91" fmla="*/ 408741 w 2274475"/>
                <a:gd name="connsiteY45-92" fmla="*/ 4908987 h 7258931"/>
                <a:gd name="connsiteX46-93" fmla="*/ 369833 w 2274475"/>
                <a:gd name="connsiteY46-94" fmla="*/ 3984130 h 7258931"/>
                <a:gd name="connsiteX47-95" fmla="*/ 114102 w 2274475"/>
                <a:gd name="connsiteY47-96" fmla="*/ 3468366 h 7258931"/>
                <a:gd name="connsiteX48-97" fmla="*/ 25841 w 2274475"/>
                <a:gd name="connsiteY48-98" fmla="*/ 2997641 h 7258931"/>
                <a:gd name="connsiteX49-99" fmla="*/ 37056 w 2274475"/>
                <a:gd name="connsiteY49-100" fmla="*/ 2488661 h 7258931"/>
                <a:gd name="connsiteX50-101" fmla="*/ 10548 w 2274475"/>
                <a:gd name="connsiteY50-102" fmla="*/ 2180866 h 7258931"/>
                <a:gd name="connsiteX51-103" fmla="*/ 66962 w 2274475"/>
                <a:gd name="connsiteY51-104" fmla="*/ 1852534 h 7258931"/>
                <a:gd name="connsiteX52-105" fmla="*/ 133715 w 2274475"/>
                <a:gd name="connsiteY52-106" fmla="*/ 1495365 h 7258931"/>
                <a:gd name="connsiteX53-107" fmla="*/ 783292 w 2274475"/>
                <a:gd name="connsiteY53-108" fmla="*/ 1208589 h 7258931"/>
                <a:gd name="connsiteX54-109" fmla="*/ 801702 w 2274475"/>
                <a:gd name="connsiteY54-110" fmla="*/ 1145790 h 7258931"/>
                <a:gd name="connsiteX55-111" fmla="*/ 839754 w 2274475"/>
                <a:gd name="connsiteY55-112" fmla="*/ 925280 h 7258931"/>
                <a:gd name="connsiteX56-113" fmla="*/ 852095 w 2274475"/>
                <a:gd name="connsiteY56-114" fmla="*/ 881622 h 7258931"/>
                <a:gd name="connsiteX57-115" fmla="*/ 685639 w 2274475"/>
                <a:gd name="connsiteY57-116" fmla="*/ 674518 h 7258931"/>
                <a:gd name="connsiteX58-117" fmla="*/ 673583 w 2274475"/>
                <a:gd name="connsiteY58-118" fmla="*/ 580154 h 7258931"/>
                <a:gd name="connsiteX59-119" fmla="*/ 642606 w 2274475"/>
                <a:gd name="connsiteY59-120" fmla="*/ 341636 h 7258931"/>
                <a:gd name="connsiteX60-121" fmla="*/ 839802 w 2274475"/>
                <a:gd name="connsiteY60-122" fmla="*/ 36004 h 7258931"/>
                <a:gd name="connsiteX61-123" fmla="*/ 1010406 w 2274475"/>
                <a:gd name="connsiteY61-124" fmla="*/ 480 h 7258931"/>
                <a:gd name="connsiteX0-125" fmla="*/ 1010406 w 2274475"/>
                <a:gd name="connsiteY0-126" fmla="*/ 480 h 7258931"/>
                <a:gd name="connsiteX1-127" fmla="*/ 1102095 w 2274475"/>
                <a:gd name="connsiteY1-128" fmla="*/ 5735 h 7258931"/>
                <a:gd name="connsiteX2-129" fmla="*/ 1108360 w 2274475"/>
                <a:gd name="connsiteY2-130" fmla="*/ 5621 h 7258931"/>
                <a:gd name="connsiteX3-131" fmla="*/ 1384688 w 2274475"/>
                <a:gd name="connsiteY3-132" fmla="*/ 135883 h 7258931"/>
                <a:gd name="connsiteX4-133" fmla="*/ 1492367 w 2274475"/>
                <a:gd name="connsiteY4-134" fmla="*/ 319142 h 7258931"/>
                <a:gd name="connsiteX5-135" fmla="*/ 1487277 w 2274475"/>
                <a:gd name="connsiteY5-136" fmla="*/ 627868 h 7258931"/>
                <a:gd name="connsiteX6-137" fmla="*/ 1311344 w 2274475"/>
                <a:gd name="connsiteY6-138" fmla="*/ 957184 h 7258931"/>
                <a:gd name="connsiteX7-139" fmla="*/ 1302640 w 2274475"/>
                <a:gd name="connsiteY7-140" fmla="*/ 985327 h 7258931"/>
                <a:gd name="connsiteX8-141" fmla="*/ 1332954 w 2274475"/>
                <a:gd name="connsiteY8-142" fmla="*/ 1103046 h 7258931"/>
                <a:gd name="connsiteX9-143" fmla="*/ 2048362 w 2274475"/>
                <a:gd name="connsiteY9-144" fmla="*/ 1385160 h 7258931"/>
                <a:gd name="connsiteX10-145" fmla="*/ 2117009 w 2274475"/>
                <a:gd name="connsiteY10-146" fmla="*/ 1597559 h 7258931"/>
                <a:gd name="connsiteX11-147" fmla="*/ 2148808 w 2274475"/>
                <a:gd name="connsiteY11-148" fmla="*/ 1758448 h 7258931"/>
                <a:gd name="connsiteX12-149" fmla="*/ 2189395 w 2274475"/>
                <a:gd name="connsiteY12-150" fmla="*/ 2037940 h 7258931"/>
                <a:gd name="connsiteX13-151" fmla="*/ 2232360 w 2274475"/>
                <a:gd name="connsiteY13-152" fmla="*/ 2257766 h 7258931"/>
                <a:gd name="connsiteX14-153" fmla="*/ 2246002 w 2274475"/>
                <a:gd name="connsiteY14-154" fmla="*/ 2696740 h 7258931"/>
                <a:gd name="connsiteX15-155" fmla="*/ 2261780 w 2274475"/>
                <a:gd name="connsiteY15-156" fmla="*/ 2932246 h 7258931"/>
                <a:gd name="connsiteX16-157" fmla="*/ 2189929 w 2274475"/>
                <a:gd name="connsiteY16-158" fmla="*/ 3317283 h 7258931"/>
                <a:gd name="connsiteX17-159" fmla="*/ 2153905 w 2274475"/>
                <a:gd name="connsiteY17-160" fmla="*/ 3546819 h 7258931"/>
                <a:gd name="connsiteX18-161" fmla="*/ 2062829 w 2274475"/>
                <a:gd name="connsiteY18-162" fmla="*/ 3747178 h 7258931"/>
                <a:gd name="connsiteX19-163" fmla="*/ 1996560 w 2274475"/>
                <a:gd name="connsiteY19-164" fmla="*/ 3899862 h 7258931"/>
                <a:gd name="connsiteX20-165" fmla="*/ 1973112 w 2274475"/>
                <a:gd name="connsiteY20-166" fmla="*/ 4192026 h 7258931"/>
                <a:gd name="connsiteX21-167" fmla="*/ 1994230 w 2274475"/>
                <a:gd name="connsiteY21-168" fmla="*/ 4758341 h 7258931"/>
                <a:gd name="connsiteX22-169" fmla="*/ 1998454 w 2274475"/>
                <a:gd name="connsiteY22-170" fmla="*/ 5443309 h 7258931"/>
                <a:gd name="connsiteX23-171" fmla="*/ 2070791 w 2274475"/>
                <a:gd name="connsiteY23-172" fmla="*/ 5970543 h 7258931"/>
                <a:gd name="connsiteX24-173" fmla="*/ 2032486 w 2274475"/>
                <a:gd name="connsiteY24-174" fmla="*/ 6356695 h 7258931"/>
                <a:gd name="connsiteX25-175" fmla="*/ 2112349 w 2274475"/>
                <a:gd name="connsiteY25-176" fmla="*/ 6570550 h 7258931"/>
                <a:gd name="connsiteX26-177" fmla="*/ 2055838 w 2274475"/>
                <a:gd name="connsiteY26-178" fmla="*/ 6861500 h 7258931"/>
                <a:gd name="connsiteX27-179" fmla="*/ 2193133 w 2274475"/>
                <a:gd name="connsiteY27-180" fmla="*/ 7243963 h 7258931"/>
                <a:gd name="connsiteX28-181" fmla="*/ 1732215 w 2274475"/>
                <a:gd name="connsiteY28-182" fmla="*/ 7204737 h 7258931"/>
                <a:gd name="connsiteX29-183" fmla="*/ 1663568 w 2274475"/>
                <a:gd name="connsiteY29-184" fmla="*/ 6959567 h 7258931"/>
                <a:gd name="connsiteX30-185" fmla="*/ 1544042 w 2274475"/>
                <a:gd name="connsiteY30-186" fmla="*/ 6417818 h 7258931"/>
                <a:gd name="connsiteX31-187" fmla="*/ 1453500 w 2274475"/>
                <a:gd name="connsiteY31-188" fmla="*/ 6124684 h 7258931"/>
                <a:gd name="connsiteX32-189" fmla="*/ 1474862 w 2274475"/>
                <a:gd name="connsiteY32-190" fmla="*/ 5692653 h 7258931"/>
                <a:gd name="connsiteX33-191" fmla="*/ 1163424 w 2274475"/>
                <a:gd name="connsiteY33-192" fmla="*/ 4154838 h 7258931"/>
                <a:gd name="connsiteX34-193" fmla="*/ 947675 w 2274475"/>
                <a:gd name="connsiteY34-194" fmla="*/ 5468942 h 7258931"/>
                <a:gd name="connsiteX35-195" fmla="*/ 902817 w 2274475"/>
                <a:gd name="connsiteY35-196" fmla="*/ 5744015 h 7258931"/>
                <a:gd name="connsiteX36-197" fmla="*/ 839316 w 2274475"/>
                <a:gd name="connsiteY36-198" fmla="*/ 6702747 h 7258931"/>
                <a:gd name="connsiteX37-199" fmla="*/ 780961 w 2274475"/>
                <a:gd name="connsiteY37-200" fmla="*/ 6871307 h 7258931"/>
                <a:gd name="connsiteX38-201" fmla="*/ 740763 w 2274475"/>
                <a:gd name="connsiteY38-202" fmla="*/ 7038944 h 7258931"/>
                <a:gd name="connsiteX39-203" fmla="*/ 340627 w 2274475"/>
                <a:gd name="connsiteY39-204" fmla="*/ 7257023 h 7258931"/>
                <a:gd name="connsiteX40-205" fmla="*/ 160369 w 2274475"/>
                <a:gd name="connsiteY40-206" fmla="*/ 7112785 h 7258931"/>
                <a:gd name="connsiteX41-207" fmla="*/ 375147 w 2274475"/>
                <a:gd name="connsiteY41-208" fmla="*/ 6637304 h 7258931"/>
                <a:gd name="connsiteX42-209" fmla="*/ 354465 w 2274475"/>
                <a:gd name="connsiteY42-210" fmla="*/ 6292903 h 7258931"/>
                <a:gd name="connsiteX43-211" fmla="*/ 418111 w 2274475"/>
                <a:gd name="connsiteY43-212" fmla="*/ 5978359 h 7258931"/>
                <a:gd name="connsiteX44-213" fmla="*/ 438162 w 2274475"/>
                <a:gd name="connsiteY44-214" fmla="*/ 5462874 h 7258931"/>
                <a:gd name="connsiteX45-215" fmla="*/ 408741 w 2274475"/>
                <a:gd name="connsiteY45-216" fmla="*/ 4908987 h 7258931"/>
                <a:gd name="connsiteX46-217" fmla="*/ 369833 w 2274475"/>
                <a:gd name="connsiteY46-218" fmla="*/ 3984130 h 7258931"/>
                <a:gd name="connsiteX47-219" fmla="*/ 114102 w 2274475"/>
                <a:gd name="connsiteY47-220" fmla="*/ 3468366 h 7258931"/>
                <a:gd name="connsiteX48-221" fmla="*/ 25841 w 2274475"/>
                <a:gd name="connsiteY48-222" fmla="*/ 2997641 h 7258931"/>
                <a:gd name="connsiteX49-223" fmla="*/ 37056 w 2274475"/>
                <a:gd name="connsiteY49-224" fmla="*/ 2488661 h 7258931"/>
                <a:gd name="connsiteX50-225" fmla="*/ 10548 w 2274475"/>
                <a:gd name="connsiteY50-226" fmla="*/ 2180866 h 7258931"/>
                <a:gd name="connsiteX51-227" fmla="*/ 66962 w 2274475"/>
                <a:gd name="connsiteY51-228" fmla="*/ 1852534 h 7258931"/>
                <a:gd name="connsiteX52-229" fmla="*/ 133715 w 2274475"/>
                <a:gd name="connsiteY52-230" fmla="*/ 1495365 h 7258931"/>
                <a:gd name="connsiteX53-231" fmla="*/ 726142 w 2274475"/>
                <a:gd name="connsiteY53-232" fmla="*/ 1204779 h 7258931"/>
                <a:gd name="connsiteX54-233" fmla="*/ 801702 w 2274475"/>
                <a:gd name="connsiteY54-234" fmla="*/ 1145790 h 7258931"/>
                <a:gd name="connsiteX55-235" fmla="*/ 839754 w 2274475"/>
                <a:gd name="connsiteY55-236" fmla="*/ 925280 h 7258931"/>
                <a:gd name="connsiteX56-237" fmla="*/ 852095 w 2274475"/>
                <a:gd name="connsiteY56-238" fmla="*/ 881622 h 7258931"/>
                <a:gd name="connsiteX57-239" fmla="*/ 685639 w 2274475"/>
                <a:gd name="connsiteY57-240" fmla="*/ 674518 h 7258931"/>
                <a:gd name="connsiteX58-241" fmla="*/ 673583 w 2274475"/>
                <a:gd name="connsiteY58-242" fmla="*/ 580154 h 7258931"/>
                <a:gd name="connsiteX59-243" fmla="*/ 642606 w 2274475"/>
                <a:gd name="connsiteY59-244" fmla="*/ 341636 h 7258931"/>
                <a:gd name="connsiteX60-245" fmla="*/ 839802 w 2274475"/>
                <a:gd name="connsiteY60-246" fmla="*/ 36004 h 7258931"/>
                <a:gd name="connsiteX61-247" fmla="*/ 1010406 w 2274475"/>
                <a:gd name="connsiteY61-248" fmla="*/ 480 h 7258931"/>
                <a:gd name="connsiteX0-249" fmla="*/ 1010406 w 2274475"/>
                <a:gd name="connsiteY0-250" fmla="*/ 480 h 7258931"/>
                <a:gd name="connsiteX1-251" fmla="*/ 1102095 w 2274475"/>
                <a:gd name="connsiteY1-252" fmla="*/ 5735 h 7258931"/>
                <a:gd name="connsiteX2-253" fmla="*/ 1108360 w 2274475"/>
                <a:gd name="connsiteY2-254" fmla="*/ 5621 h 7258931"/>
                <a:gd name="connsiteX3-255" fmla="*/ 1384688 w 2274475"/>
                <a:gd name="connsiteY3-256" fmla="*/ 135883 h 7258931"/>
                <a:gd name="connsiteX4-257" fmla="*/ 1492367 w 2274475"/>
                <a:gd name="connsiteY4-258" fmla="*/ 319142 h 7258931"/>
                <a:gd name="connsiteX5-259" fmla="*/ 1487277 w 2274475"/>
                <a:gd name="connsiteY5-260" fmla="*/ 627868 h 7258931"/>
                <a:gd name="connsiteX6-261" fmla="*/ 1311344 w 2274475"/>
                <a:gd name="connsiteY6-262" fmla="*/ 934324 h 7258931"/>
                <a:gd name="connsiteX7-263" fmla="*/ 1302640 w 2274475"/>
                <a:gd name="connsiteY7-264" fmla="*/ 985327 h 7258931"/>
                <a:gd name="connsiteX8-265" fmla="*/ 1332954 w 2274475"/>
                <a:gd name="connsiteY8-266" fmla="*/ 1103046 h 7258931"/>
                <a:gd name="connsiteX9-267" fmla="*/ 2048362 w 2274475"/>
                <a:gd name="connsiteY9-268" fmla="*/ 1385160 h 7258931"/>
                <a:gd name="connsiteX10-269" fmla="*/ 2117009 w 2274475"/>
                <a:gd name="connsiteY10-270" fmla="*/ 1597559 h 7258931"/>
                <a:gd name="connsiteX11-271" fmla="*/ 2148808 w 2274475"/>
                <a:gd name="connsiteY11-272" fmla="*/ 1758448 h 7258931"/>
                <a:gd name="connsiteX12-273" fmla="*/ 2189395 w 2274475"/>
                <a:gd name="connsiteY12-274" fmla="*/ 2037940 h 7258931"/>
                <a:gd name="connsiteX13-275" fmla="*/ 2232360 w 2274475"/>
                <a:gd name="connsiteY13-276" fmla="*/ 2257766 h 7258931"/>
                <a:gd name="connsiteX14-277" fmla="*/ 2246002 w 2274475"/>
                <a:gd name="connsiteY14-278" fmla="*/ 2696740 h 7258931"/>
                <a:gd name="connsiteX15-279" fmla="*/ 2261780 w 2274475"/>
                <a:gd name="connsiteY15-280" fmla="*/ 2932246 h 7258931"/>
                <a:gd name="connsiteX16-281" fmla="*/ 2189929 w 2274475"/>
                <a:gd name="connsiteY16-282" fmla="*/ 3317283 h 7258931"/>
                <a:gd name="connsiteX17-283" fmla="*/ 2153905 w 2274475"/>
                <a:gd name="connsiteY17-284" fmla="*/ 3546819 h 7258931"/>
                <a:gd name="connsiteX18-285" fmla="*/ 2062829 w 2274475"/>
                <a:gd name="connsiteY18-286" fmla="*/ 3747178 h 7258931"/>
                <a:gd name="connsiteX19-287" fmla="*/ 1996560 w 2274475"/>
                <a:gd name="connsiteY19-288" fmla="*/ 3899862 h 7258931"/>
                <a:gd name="connsiteX20-289" fmla="*/ 1973112 w 2274475"/>
                <a:gd name="connsiteY20-290" fmla="*/ 4192026 h 7258931"/>
                <a:gd name="connsiteX21-291" fmla="*/ 1994230 w 2274475"/>
                <a:gd name="connsiteY21-292" fmla="*/ 4758341 h 7258931"/>
                <a:gd name="connsiteX22-293" fmla="*/ 1998454 w 2274475"/>
                <a:gd name="connsiteY22-294" fmla="*/ 5443309 h 7258931"/>
                <a:gd name="connsiteX23-295" fmla="*/ 2070791 w 2274475"/>
                <a:gd name="connsiteY23-296" fmla="*/ 5970543 h 7258931"/>
                <a:gd name="connsiteX24-297" fmla="*/ 2032486 w 2274475"/>
                <a:gd name="connsiteY24-298" fmla="*/ 6356695 h 7258931"/>
                <a:gd name="connsiteX25-299" fmla="*/ 2112349 w 2274475"/>
                <a:gd name="connsiteY25-300" fmla="*/ 6570550 h 7258931"/>
                <a:gd name="connsiteX26-301" fmla="*/ 2055838 w 2274475"/>
                <a:gd name="connsiteY26-302" fmla="*/ 6861500 h 7258931"/>
                <a:gd name="connsiteX27-303" fmla="*/ 2193133 w 2274475"/>
                <a:gd name="connsiteY27-304" fmla="*/ 7243963 h 7258931"/>
                <a:gd name="connsiteX28-305" fmla="*/ 1732215 w 2274475"/>
                <a:gd name="connsiteY28-306" fmla="*/ 7204737 h 7258931"/>
                <a:gd name="connsiteX29-307" fmla="*/ 1663568 w 2274475"/>
                <a:gd name="connsiteY29-308" fmla="*/ 6959567 h 7258931"/>
                <a:gd name="connsiteX30-309" fmla="*/ 1544042 w 2274475"/>
                <a:gd name="connsiteY30-310" fmla="*/ 6417818 h 7258931"/>
                <a:gd name="connsiteX31-311" fmla="*/ 1453500 w 2274475"/>
                <a:gd name="connsiteY31-312" fmla="*/ 6124684 h 7258931"/>
                <a:gd name="connsiteX32-313" fmla="*/ 1474862 w 2274475"/>
                <a:gd name="connsiteY32-314" fmla="*/ 5692653 h 7258931"/>
                <a:gd name="connsiteX33-315" fmla="*/ 1163424 w 2274475"/>
                <a:gd name="connsiteY33-316" fmla="*/ 4154838 h 7258931"/>
                <a:gd name="connsiteX34-317" fmla="*/ 947675 w 2274475"/>
                <a:gd name="connsiteY34-318" fmla="*/ 5468942 h 7258931"/>
                <a:gd name="connsiteX35-319" fmla="*/ 902817 w 2274475"/>
                <a:gd name="connsiteY35-320" fmla="*/ 5744015 h 7258931"/>
                <a:gd name="connsiteX36-321" fmla="*/ 839316 w 2274475"/>
                <a:gd name="connsiteY36-322" fmla="*/ 6702747 h 7258931"/>
                <a:gd name="connsiteX37-323" fmla="*/ 780961 w 2274475"/>
                <a:gd name="connsiteY37-324" fmla="*/ 6871307 h 7258931"/>
                <a:gd name="connsiteX38-325" fmla="*/ 740763 w 2274475"/>
                <a:gd name="connsiteY38-326" fmla="*/ 7038944 h 7258931"/>
                <a:gd name="connsiteX39-327" fmla="*/ 340627 w 2274475"/>
                <a:gd name="connsiteY39-328" fmla="*/ 7257023 h 7258931"/>
                <a:gd name="connsiteX40-329" fmla="*/ 160369 w 2274475"/>
                <a:gd name="connsiteY40-330" fmla="*/ 7112785 h 7258931"/>
                <a:gd name="connsiteX41-331" fmla="*/ 375147 w 2274475"/>
                <a:gd name="connsiteY41-332" fmla="*/ 6637304 h 7258931"/>
                <a:gd name="connsiteX42-333" fmla="*/ 354465 w 2274475"/>
                <a:gd name="connsiteY42-334" fmla="*/ 6292903 h 7258931"/>
                <a:gd name="connsiteX43-335" fmla="*/ 418111 w 2274475"/>
                <a:gd name="connsiteY43-336" fmla="*/ 5978359 h 7258931"/>
                <a:gd name="connsiteX44-337" fmla="*/ 438162 w 2274475"/>
                <a:gd name="connsiteY44-338" fmla="*/ 5462874 h 7258931"/>
                <a:gd name="connsiteX45-339" fmla="*/ 408741 w 2274475"/>
                <a:gd name="connsiteY45-340" fmla="*/ 4908987 h 7258931"/>
                <a:gd name="connsiteX46-341" fmla="*/ 369833 w 2274475"/>
                <a:gd name="connsiteY46-342" fmla="*/ 3984130 h 7258931"/>
                <a:gd name="connsiteX47-343" fmla="*/ 114102 w 2274475"/>
                <a:gd name="connsiteY47-344" fmla="*/ 3468366 h 7258931"/>
                <a:gd name="connsiteX48-345" fmla="*/ 25841 w 2274475"/>
                <a:gd name="connsiteY48-346" fmla="*/ 2997641 h 7258931"/>
                <a:gd name="connsiteX49-347" fmla="*/ 37056 w 2274475"/>
                <a:gd name="connsiteY49-348" fmla="*/ 2488661 h 7258931"/>
                <a:gd name="connsiteX50-349" fmla="*/ 10548 w 2274475"/>
                <a:gd name="connsiteY50-350" fmla="*/ 2180866 h 7258931"/>
                <a:gd name="connsiteX51-351" fmla="*/ 66962 w 2274475"/>
                <a:gd name="connsiteY51-352" fmla="*/ 1852534 h 7258931"/>
                <a:gd name="connsiteX52-353" fmla="*/ 133715 w 2274475"/>
                <a:gd name="connsiteY52-354" fmla="*/ 1495365 h 7258931"/>
                <a:gd name="connsiteX53-355" fmla="*/ 726142 w 2274475"/>
                <a:gd name="connsiteY53-356" fmla="*/ 1204779 h 7258931"/>
                <a:gd name="connsiteX54-357" fmla="*/ 801702 w 2274475"/>
                <a:gd name="connsiteY54-358" fmla="*/ 1145790 h 7258931"/>
                <a:gd name="connsiteX55-359" fmla="*/ 839754 w 2274475"/>
                <a:gd name="connsiteY55-360" fmla="*/ 925280 h 7258931"/>
                <a:gd name="connsiteX56-361" fmla="*/ 852095 w 2274475"/>
                <a:gd name="connsiteY56-362" fmla="*/ 881622 h 7258931"/>
                <a:gd name="connsiteX57-363" fmla="*/ 685639 w 2274475"/>
                <a:gd name="connsiteY57-364" fmla="*/ 674518 h 7258931"/>
                <a:gd name="connsiteX58-365" fmla="*/ 673583 w 2274475"/>
                <a:gd name="connsiteY58-366" fmla="*/ 580154 h 7258931"/>
                <a:gd name="connsiteX59-367" fmla="*/ 642606 w 2274475"/>
                <a:gd name="connsiteY59-368" fmla="*/ 341636 h 7258931"/>
                <a:gd name="connsiteX60-369" fmla="*/ 839802 w 2274475"/>
                <a:gd name="connsiteY60-370" fmla="*/ 36004 h 7258931"/>
                <a:gd name="connsiteX61-371" fmla="*/ 1010406 w 2274475"/>
                <a:gd name="connsiteY61-372" fmla="*/ 480 h 7258931"/>
                <a:gd name="connsiteX0-373" fmla="*/ 1010406 w 2274475"/>
                <a:gd name="connsiteY0-374" fmla="*/ 480 h 7258931"/>
                <a:gd name="connsiteX1-375" fmla="*/ 1102095 w 2274475"/>
                <a:gd name="connsiteY1-376" fmla="*/ 5735 h 7258931"/>
                <a:gd name="connsiteX2-377" fmla="*/ 1108360 w 2274475"/>
                <a:gd name="connsiteY2-378" fmla="*/ 5621 h 7258931"/>
                <a:gd name="connsiteX3-379" fmla="*/ 1384688 w 2274475"/>
                <a:gd name="connsiteY3-380" fmla="*/ 135883 h 7258931"/>
                <a:gd name="connsiteX4-381" fmla="*/ 1492367 w 2274475"/>
                <a:gd name="connsiteY4-382" fmla="*/ 319142 h 7258931"/>
                <a:gd name="connsiteX5-383" fmla="*/ 1487277 w 2274475"/>
                <a:gd name="connsiteY5-384" fmla="*/ 627868 h 7258931"/>
                <a:gd name="connsiteX6-385" fmla="*/ 1311344 w 2274475"/>
                <a:gd name="connsiteY6-386" fmla="*/ 934324 h 7258931"/>
                <a:gd name="connsiteX7-387" fmla="*/ 1325500 w 2274475"/>
                <a:gd name="connsiteY7-388" fmla="*/ 985327 h 7258931"/>
                <a:gd name="connsiteX8-389" fmla="*/ 1332954 w 2274475"/>
                <a:gd name="connsiteY8-390" fmla="*/ 1103046 h 7258931"/>
                <a:gd name="connsiteX9-391" fmla="*/ 2048362 w 2274475"/>
                <a:gd name="connsiteY9-392" fmla="*/ 1385160 h 7258931"/>
                <a:gd name="connsiteX10-393" fmla="*/ 2117009 w 2274475"/>
                <a:gd name="connsiteY10-394" fmla="*/ 1597559 h 7258931"/>
                <a:gd name="connsiteX11-395" fmla="*/ 2148808 w 2274475"/>
                <a:gd name="connsiteY11-396" fmla="*/ 1758448 h 7258931"/>
                <a:gd name="connsiteX12-397" fmla="*/ 2189395 w 2274475"/>
                <a:gd name="connsiteY12-398" fmla="*/ 2037940 h 7258931"/>
                <a:gd name="connsiteX13-399" fmla="*/ 2232360 w 2274475"/>
                <a:gd name="connsiteY13-400" fmla="*/ 2257766 h 7258931"/>
                <a:gd name="connsiteX14-401" fmla="*/ 2246002 w 2274475"/>
                <a:gd name="connsiteY14-402" fmla="*/ 2696740 h 7258931"/>
                <a:gd name="connsiteX15-403" fmla="*/ 2261780 w 2274475"/>
                <a:gd name="connsiteY15-404" fmla="*/ 2932246 h 7258931"/>
                <a:gd name="connsiteX16-405" fmla="*/ 2189929 w 2274475"/>
                <a:gd name="connsiteY16-406" fmla="*/ 3317283 h 7258931"/>
                <a:gd name="connsiteX17-407" fmla="*/ 2153905 w 2274475"/>
                <a:gd name="connsiteY17-408" fmla="*/ 3546819 h 7258931"/>
                <a:gd name="connsiteX18-409" fmla="*/ 2062829 w 2274475"/>
                <a:gd name="connsiteY18-410" fmla="*/ 3747178 h 7258931"/>
                <a:gd name="connsiteX19-411" fmla="*/ 1996560 w 2274475"/>
                <a:gd name="connsiteY19-412" fmla="*/ 3899862 h 7258931"/>
                <a:gd name="connsiteX20-413" fmla="*/ 1973112 w 2274475"/>
                <a:gd name="connsiteY20-414" fmla="*/ 4192026 h 7258931"/>
                <a:gd name="connsiteX21-415" fmla="*/ 1994230 w 2274475"/>
                <a:gd name="connsiteY21-416" fmla="*/ 4758341 h 7258931"/>
                <a:gd name="connsiteX22-417" fmla="*/ 1998454 w 2274475"/>
                <a:gd name="connsiteY22-418" fmla="*/ 5443309 h 7258931"/>
                <a:gd name="connsiteX23-419" fmla="*/ 2070791 w 2274475"/>
                <a:gd name="connsiteY23-420" fmla="*/ 5970543 h 7258931"/>
                <a:gd name="connsiteX24-421" fmla="*/ 2032486 w 2274475"/>
                <a:gd name="connsiteY24-422" fmla="*/ 6356695 h 7258931"/>
                <a:gd name="connsiteX25-423" fmla="*/ 2112349 w 2274475"/>
                <a:gd name="connsiteY25-424" fmla="*/ 6570550 h 7258931"/>
                <a:gd name="connsiteX26-425" fmla="*/ 2055838 w 2274475"/>
                <a:gd name="connsiteY26-426" fmla="*/ 6861500 h 7258931"/>
                <a:gd name="connsiteX27-427" fmla="*/ 2193133 w 2274475"/>
                <a:gd name="connsiteY27-428" fmla="*/ 7243963 h 7258931"/>
                <a:gd name="connsiteX28-429" fmla="*/ 1732215 w 2274475"/>
                <a:gd name="connsiteY28-430" fmla="*/ 7204737 h 7258931"/>
                <a:gd name="connsiteX29-431" fmla="*/ 1663568 w 2274475"/>
                <a:gd name="connsiteY29-432" fmla="*/ 6959567 h 7258931"/>
                <a:gd name="connsiteX30-433" fmla="*/ 1544042 w 2274475"/>
                <a:gd name="connsiteY30-434" fmla="*/ 6417818 h 7258931"/>
                <a:gd name="connsiteX31-435" fmla="*/ 1453500 w 2274475"/>
                <a:gd name="connsiteY31-436" fmla="*/ 6124684 h 7258931"/>
                <a:gd name="connsiteX32-437" fmla="*/ 1474862 w 2274475"/>
                <a:gd name="connsiteY32-438" fmla="*/ 5692653 h 7258931"/>
                <a:gd name="connsiteX33-439" fmla="*/ 1163424 w 2274475"/>
                <a:gd name="connsiteY33-440" fmla="*/ 4154838 h 7258931"/>
                <a:gd name="connsiteX34-441" fmla="*/ 947675 w 2274475"/>
                <a:gd name="connsiteY34-442" fmla="*/ 5468942 h 7258931"/>
                <a:gd name="connsiteX35-443" fmla="*/ 902817 w 2274475"/>
                <a:gd name="connsiteY35-444" fmla="*/ 5744015 h 7258931"/>
                <a:gd name="connsiteX36-445" fmla="*/ 839316 w 2274475"/>
                <a:gd name="connsiteY36-446" fmla="*/ 6702747 h 7258931"/>
                <a:gd name="connsiteX37-447" fmla="*/ 780961 w 2274475"/>
                <a:gd name="connsiteY37-448" fmla="*/ 6871307 h 7258931"/>
                <a:gd name="connsiteX38-449" fmla="*/ 740763 w 2274475"/>
                <a:gd name="connsiteY38-450" fmla="*/ 7038944 h 7258931"/>
                <a:gd name="connsiteX39-451" fmla="*/ 340627 w 2274475"/>
                <a:gd name="connsiteY39-452" fmla="*/ 7257023 h 7258931"/>
                <a:gd name="connsiteX40-453" fmla="*/ 160369 w 2274475"/>
                <a:gd name="connsiteY40-454" fmla="*/ 7112785 h 7258931"/>
                <a:gd name="connsiteX41-455" fmla="*/ 375147 w 2274475"/>
                <a:gd name="connsiteY41-456" fmla="*/ 6637304 h 7258931"/>
                <a:gd name="connsiteX42-457" fmla="*/ 354465 w 2274475"/>
                <a:gd name="connsiteY42-458" fmla="*/ 6292903 h 7258931"/>
                <a:gd name="connsiteX43-459" fmla="*/ 418111 w 2274475"/>
                <a:gd name="connsiteY43-460" fmla="*/ 5978359 h 7258931"/>
                <a:gd name="connsiteX44-461" fmla="*/ 438162 w 2274475"/>
                <a:gd name="connsiteY44-462" fmla="*/ 5462874 h 7258931"/>
                <a:gd name="connsiteX45-463" fmla="*/ 408741 w 2274475"/>
                <a:gd name="connsiteY45-464" fmla="*/ 4908987 h 7258931"/>
                <a:gd name="connsiteX46-465" fmla="*/ 369833 w 2274475"/>
                <a:gd name="connsiteY46-466" fmla="*/ 3984130 h 7258931"/>
                <a:gd name="connsiteX47-467" fmla="*/ 114102 w 2274475"/>
                <a:gd name="connsiteY47-468" fmla="*/ 3468366 h 7258931"/>
                <a:gd name="connsiteX48-469" fmla="*/ 25841 w 2274475"/>
                <a:gd name="connsiteY48-470" fmla="*/ 2997641 h 7258931"/>
                <a:gd name="connsiteX49-471" fmla="*/ 37056 w 2274475"/>
                <a:gd name="connsiteY49-472" fmla="*/ 2488661 h 7258931"/>
                <a:gd name="connsiteX50-473" fmla="*/ 10548 w 2274475"/>
                <a:gd name="connsiteY50-474" fmla="*/ 2180866 h 7258931"/>
                <a:gd name="connsiteX51-475" fmla="*/ 66962 w 2274475"/>
                <a:gd name="connsiteY51-476" fmla="*/ 1852534 h 7258931"/>
                <a:gd name="connsiteX52-477" fmla="*/ 133715 w 2274475"/>
                <a:gd name="connsiteY52-478" fmla="*/ 1495365 h 7258931"/>
                <a:gd name="connsiteX53-479" fmla="*/ 726142 w 2274475"/>
                <a:gd name="connsiteY53-480" fmla="*/ 1204779 h 7258931"/>
                <a:gd name="connsiteX54-481" fmla="*/ 801702 w 2274475"/>
                <a:gd name="connsiteY54-482" fmla="*/ 1145790 h 7258931"/>
                <a:gd name="connsiteX55-483" fmla="*/ 839754 w 2274475"/>
                <a:gd name="connsiteY55-484" fmla="*/ 925280 h 7258931"/>
                <a:gd name="connsiteX56-485" fmla="*/ 852095 w 2274475"/>
                <a:gd name="connsiteY56-486" fmla="*/ 881622 h 7258931"/>
                <a:gd name="connsiteX57-487" fmla="*/ 685639 w 2274475"/>
                <a:gd name="connsiteY57-488" fmla="*/ 674518 h 7258931"/>
                <a:gd name="connsiteX58-489" fmla="*/ 673583 w 2274475"/>
                <a:gd name="connsiteY58-490" fmla="*/ 580154 h 7258931"/>
                <a:gd name="connsiteX59-491" fmla="*/ 642606 w 2274475"/>
                <a:gd name="connsiteY59-492" fmla="*/ 341636 h 7258931"/>
                <a:gd name="connsiteX60-493" fmla="*/ 839802 w 2274475"/>
                <a:gd name="connsiteY60-494" fmla="*/ 36004 h 7258931"/>
                <a:gd name="connsiteX61-495" fmla="*/ 1010406 w 2274475"/>
                <a:gd name="connsiteY61-496" fmla="*/ 480 h 7258931"/>
                <a:gd name="connsiteX0-497" fmla="*/ 1010406 w 2274475"/>
                <a:gd name="connsiteY0-498" fmla="*/ 480 h 7258931"/>
                <a:gd name="connsiteX1-499" fmla="*/ 1102095 w 2274475"/>
                <a:gd name="connsiteY1-500" fmla="*/ 5735 h 7258931"/>
                <a:gd name="connsiteX2-501" fmla="*/ 1108360 w 2274475"/>
                <a:gd name="connsiteY2-502" fmla="*/ 5621 h 7258931"/>
                <a:gd name="connsiteX3-503" fmla="*/ 1384688 w 2274475"/>
                <a:gd name="connsiteY3-504" fmla="*/ 135883 h 7258931"/>
                <a:gd name="connsiteX4-505" fmla="*/ 1492367 w 2274475"/>
                <a:gd name="connsiteY4-506" fmla="*/ 319142 h 7258931"/>
                <a:gd name="connsiteX5-507" fmla="*/ 1487277 w 2274475"/>
                <a:gd name="connsiteY5-508" fmla="*/ 627868 h 7258931"/>
                <a:gd name="connsiteX6-509" fmla="*/ 1311344 w 2274475"/>
                <a:gd name="connsiteY6-510" fmla="*/ 934324 h 7258931"/>
                <a:gd name="connsiteX7-511" fmla="*/ 1325500 w 2274475"/>
                <a:gd name="connsiteY7-512" fmla="*/ 985327 h 7258931"/>
                <a:gd name="connsiteX8-513" fmla="*/ 1390104 w 2274475"/>
                <a:gd name="connsiteY8-514" fmla="*/ 1106856 h 7258931"/>
                <a:gd name="connsiteX9-515" fmla="*/ 2048362 w 2274475"/>
                <a:gd name="connsiteY9-516" fmla="*/ 1385160 h 7258931"/>
                <a:gd name="connsiteX10-517" fmla="*/ 2117009 w 2274475"/>
                <a:gd name="connsiteY10-518" fmla="*/ 1597559 h 7258931"/>
                <a:gd name="connsiteX11-519" fmla="*/ 2148808 w 2274475"/>
                <a:gd name="connsiteY11-520" fmla="*/ 1758448 h 7258931"/>
                <a:gd name="connsiteX12-521" fmla="*/ 2189395 w 2274475"/>
                <a:gd name="connsiteY12-522" fmla="*/ 2037940 h 7258931"/>
                <a:gd name="connsiteX13-523" fmla="*/ 2232360 w 2274475"/>
                <a:gd name="connsiteY13-524" fmla="*/ 2257766 h 7258931"/>
                <a:gd name="connsiteX14-525" fmla="*/ 2246002 w 2274475"/>
                <a:gd name="connsiteY14-526" fmla="*/ 2696740 h 7258931"/>
                <a:gd name="connsiteX15-527" fmla="*/ 2261780 w 2274475"/>
                <a:gd name="connsiteY15-528" fmla="*/ 2932246 h 7258931"/>
                <a:gd name="connsiteX16-529" fmla="*/ 2189929 w 2274475"/>
                <a:gd name="connsiteY16-530" fmla="*/ 3317283 h 7258931"/>
                <a:gd name="connsiteX17-531" fmla="*/ 2153905 w 2274475"/>
                <a:gd name="connsiteY17-532" fmla="*/ 3546819 h 7258931"/>
                <a:gd name="connsiteX18-533" fmla="*/ 2062829 w 2274475"/>
                <a:gd name="connsiteY18-534" fmla="*/ 3747178 h 7258931"/>
                <a:gd name="connsiteX19-535" fmla="*/ 1996560 w 2274475"/>
                <a:gd name="connsiteY19-536" fmla="*/ 3899862 h 7258931"/>
                <a:gd name="connsiteX20-537" fmla="*/ 1973112 w 2274475"/>
                <a:gd name="connsiteY20-538" fmla="*/ 4192026 h 7258931"/>
                <a:gd name="connsiteX21-539" fmla="*/ 1994230 w 2274475"/>
                <a:gd name="connsiteY21-540" fmla="*/ 4758341 h 7258931"/>
                <a:gd name="connsiteX22-541" fmla="*/ 1998454 w 2274475"/>
                <a:gd name="connsiteY22-542" fmla="*/ 5443309 h 7258931"/>
                <a:gd name="connsiteX23-543" fmla="*/ 2070791 w 2274475"/>
                <a:gd name="connsiteY23-544" fmla="*/ 5970543 h 7258931"/>
                <a:gd name="connsiteX24-545" fmla="*/ 2032486 w 2274475"/>
                <a:gd name="connsiteY24-546" fmla="*/ 6356695 h 7258931"/>
                <a:gd name="connsiteX25-547" fmla="*/ 2112349 w 2274475"/>
                <a:gd name="connsiteY25-548" fmla="*/ 6570550 h 7258931"/>
                <a:gd name="connsiteX26-549" fmla="*/ 2055838 w 2274475"/>
                <a:gd name="connsiteY26-550" fmla="*/ 6861500 h 7258931"/>
                <a:gd name="connsiteX27-551" fmla="*/ 2193133 w 2274475"/>
                <a:gd name="connsiteY27-552" fmla="*/ 7243963 h 7258931"/>
                <a:gd name="connsiteX28-553" fmla="*/ 1732215 w 2274475"/>
                <a:gd name="connsiteY28-554" fmla="*/ 7204737 h 7258931"/>
                <a:gd name="connsiteX29-555" fmla="*/ 1663568 w 2274475"/>
                <a:gd name="connsiteY29-556" fmla="*/ 6959567 h 7258931"/>
                <a:gd name="connsiteX30-557" fmla="*/ 1544042 w 2274475"/>
                <a:gd name="connsiteY30-558" fmla="*/ 6417818 h 7258931"/>
                <a:gd name="connsiteX31-559" fmla="*/ 1453500 w 2274475"/>
                <a:gd name="connsiteY31-560" fmla="*/ 6124684 h 7258931"/>
                <a:gd name="connsiteX32-561" fmla="*/ 1474862 w 2274475"/>
                <a:gd name="connsiteY32-562" fmla="*/ 5692653 h 7258931"/>
                <a:gd name="connsiteX33-563" fmla="*/ 1163424 w 2274475"/>
                <a:gd name="connsiteY33-564" fmla="*/ 4154838 h 7258931"/>
                <a:gd name="connsiteX34-565" fmla="*/ 947675 w 2274475"/>
                <a:gd name="connsiteY34-566" fmla="*/ 5468942 h 7258931"/>
                <a:gd name="connsiteX35-567" fmla="*/ 902817 w 2274475"/>
                <a:gd name="connsiteY35-568" fmla="*/ 5744015 h 7258931"/>
                <a:gd name="connsiteX36-569" fmla="*/ 839316 w 2274475"/>
                <a:gd name="connsiteY36-570" fmla="*/ 6702747 h 7258931"/>
                <a:gd name="connsiteX37-571" fmla="*/ 780961 w 2274475"/>
                <a:gd name="connsiteY37-572" fmla="*/ 6871307 h 7258931"/>
                <a:gd name="connsiteX38-573" fmla="*/ 740763 w 2274475"/>
                <a:gd name="connsiteY38-574" fmla="*/ 7038944 h 7258931"/>
                <a:gd name="connsiteX39-575" fmla="*/ 340627 w 2274475"/>
                <a:gd name="connsiteY39-576" fmla="*/ 7257023 h 7258931"/>
                <a:gd name="connsiteX40-577" fmla="*/ 160369 w 2274475"/>
                <a:gd name="connsiteY40-578" fmla="*/ 7112785 h 7258931"/>
                <a:gd name="connsiteX41-579" fmla="*/ 375147 w 2274475"/>
                <a:gd name="connsiteY41-580" fmla="*/ 6637304 h 7258931"/>
                <a:gd name="connsiteX42-581" fmla="*/ 354465 w 2274475"/>
                <a:gd name="connsiteY42-582" fmla="*/ 6292903 h 7258931"/>
                <a:gd name="connsiteX43-583" fmla="*/ 418111 w 2274475"/>
                <a:gd name="connsiteY43-584" fmla="*/ 5978359 h 7258931"/>
                <a:gd name="connsiteX44-585" fmla="*/ 438162 w 2274475"/>
                <a:gd name="connsiteY44-586" fmla="*/ 5462874 h 7258931"/>
                <a:gd name="connsiteX45-587" fmla="*/ 408741 w 2274475"/>
                <a:gd name="connsiteY45-588" fmla="*/ 4908987 h 7258931"/>
                <a:gd name="connsiteX46-589" fmla="*/ 369833 w 2274475"/>
                <a:gd name="connsiteY46-590" fmla="*/ 3984130 h 7258931"/>
                <a:gd name="connsiteX47-591" fmla="*/ 114102 w 2274475"/>
                <a:gd name="connsiteY47-592" fmla="*/ 3468366 h 7258931"/>
                <a:gd name="connsiteX48-593" fmla="*/ 25841 w 2274475"/>
                <a:gd name="connsiteY48-594" fmla="*/ 2997641 h 7258931"/>
                <a:gd name="connsiteX49-595" fmla="*/ 37056 w 2274475"/>
                <a:gd name="connsiteY49-596" fmla="*/ 2488661 h 7258931"/>
                <a:gd name="connsiteX50-597" fmla="*/ 10548 w 2274475"/>
                <a:gd name="connsiteY50-598" fmla="*/ 2180866 h 7258931"/>
                <a:gd name="connsiteX51-599" fmla="*/ 66962 w 2274475"/>
                <a:gd name="connsiteY51-600" fmla="*/ 1852534 h 7258931"/>
                <a:gd name="connsiteX52-601" fmla="*/ 133715 w 2274475"/>
                <a:gd name="connsiteY52-602" fmla="*/ 1495365 h 7258931"/>
                <a:gd name="connsiteX53-603" fmla="*/ 726142 w 2274475"/>
                <a:gd name="connsiteY53-604" fmla="*/ 1204779 h 7258931"/>
                <a:gd name="connsiteX54-605" fmla="*/ 801702 w 2274475"/>
                <a:gd name="connsiteY54-606" fmla="*/ 1145790 h 7258931"/>
                <a:gd name="connsiteX55-607" fmla="*/ 839754 w 2274475"/>
                <a:gd name="connsiteY55-608" fmla="*/ 925280 h 7258931"/>
                <a:gd name="connsiteX56-609" fmla="*/ 852095 w 2274475"/>
                <a:gd name="connsiteY56-610" fmla="*/ 881622 h 7258931"/>
                <a:gd name="connsiteX57-611" fmla="*/ 685639 w 2274475"/>
                <a:gd name="connsiteY57-612" fmla="*/ 674518 h 7258931"/>
                <a:gd name="connsiteX58-613" fmla="*/ 673583 w 2274475"/>
                <a:gd name="connsiteY58-614" fmla="*/ 580154 h 7258931"/>
                <a:gd name="connsiteX59-615" fmla="*/ 642606 w 2274475"/>
                <a:gd name="connsiteY59-616" fmla="*/ 341636 h 7258931"/>
                <a:gd name="connsiteX60-617" fmla="*/ 839802 w 2274475"/>
                <a:gd name="connsiteY60-618" fmla="*/ 36004 h 7258931"/>
                <a:gd name="connsiteX61-619" fmla="*/ 1010406 w 2274475"/>
                <a:gd name="connsiteY61-620" fmla="*/ 480 h 72589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24" name="Isosceles Triangle 15"/>
          <p:cNvSpPr/>
          <p:nvPr/>
        </p:nvSpPr>
        <p:spPr>
          <a:xfrm rot="10800000">
            <a:off x="1308905" y="2239340"/>
            <a:ext cx="9593722" cy="2956647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7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8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9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0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1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86" name="Group 85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87" name="Freeform: Shape 86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1" name="Rounded Rectangle 1"/>
          <p:cNvSpPr/>
          <p:nvPr/>
        </p:nvSpPr>
        <p:spPr>
          <a:xfrm>
            <a:off x="433705" y="555625"/>
            <a:ext cx="11233150" cy="5706110"/>
          </a:xfrm>
          <a:prstGeom prst="roundRect">
            <a:avLst>
              <a:gd name="adj" fmla="val 5610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732254" y="842954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5"/>
            </a:pPr>
            <a:r>
              <a:rPr lang="sv-SE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DOSEN TETAP YANG BERKUALIFIKASI AKADEMIK S3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94" name="Group 93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95" name="Group 94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08" name="Rectangle: Rounded Corners 107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109" name="Straight Connector 108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Straight Connector 109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Straight Connector 112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Straight Connector 113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Straight Connector 114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Straight Connector 11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" name="TextBox 95"/>
            <p:cNvSpPr txBox="1"/>
            <p:nvPr/>
          </p:nvSpPr>
          <p:spPr>
            <a:xfrm>
              <a:off x="5339726" y="3033493"/>
              <a:ext cx="191358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2475221" y="3431489"/>
            <a:ext cx="4336456" cy="1128216"/>
            <a:chOff x="2742058" y="3574030"/>
            <a:chExt cx="5845338" cy="1128216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5100619" y="1215469"/>
              <a:ext cx="1128216" cy="5845338"/>
            </a:xfrm>
            <a:prstGeom prst="rect">
              <a:avLst/>
            </a:prstGeom>
          </p:spPr>
        </p:pic>
        <p:sp>
          <p:nvSpPr>
            <p:cNvPr id="28" name="TextBox 27"/>
            <p:cNvSpPr txBox="1"/>
            <p:nvPr/>
          </p:nvSpPr>
          <p:spPr>
            <a:xfrm>
              <a:off x="2893004" y="3994334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56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%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065308" y="3610697"/>
              <a:ext cx="26211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17%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03530" y="252095"/>
            <a:ext cx="11621135" cy="6257925"/>
          </a:xfrm>
          <a:prstGeom prst="roundRect">
            <a:avLst>
              <a:gd name="adj" fmla="val 5854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55948" y="1022139"/>
            <a:ext cx="907011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6"/>
            </a:pPr>
            <a:r>
              <a:rPr lang="nn-NO" sz="40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DOSEN YANG MENJABAT GURU BESAR</a:t>
            </a:r>
            <a:endParaRPr lang="en-US" sz="40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10" name="Group 9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3" name="Rectangle: Rounded Corners 22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TextBox 10"/>
            <p:cNvSpPr txBox="1"/>
            <p:nvPr/>
          </p:nvSpPr>
          <p:spPr>
            <a:xfrm>
              <a:off x="5339726" y="3033493"/>
              <a:ext cx="199938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3,5%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475221" y="3431489"/>
            <a:ext cx="4336456" cy="1128216"/>
            <a:chOff x="2742058" y="3574030"/>
            <a:chExt cx="5845338" cy="1128216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5100619" y="1215469"/>
              <a:ext cx="1128216" cy="5845338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2893004" y="3994334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5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7,1%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065308" y="3610697"/>
              <a:ext cx="26211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2%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4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22" name="Freeform: Shape 21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ounded Rectangle 1"/>
          <p:cNvSpPr/>
          <p:nvPr/>
        </p:nvSpPr>
        <p:spPr>
          <a:xfrm>
            <a:off x="303530" y="394335"/>
            <a:ext cx="11599545" cy="6126480"/>
          </a:xfrm>
          <a:prstGeom prst="roundRect">
            <a:avLst>
              <a:gd name="adj" fmla="val 6070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821019" y="858039"/>
            <a:ext cx="937026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85800" indent="-685800">
              <a:buFont typeface="+mj-lt"/>
              <a:buAutoNum type="arabicPeriod" startAt="17"/>
            </a:pPr>
            <a:r>
              <a:rPr lang="fi-FI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DOSEN YANG MEMPEROLEH PENINGKATAN KOMPETENSI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30" name="Group 29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43" name="Rectangle: Rounded Corners 42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44" name="Straight Connector 43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TextBox 30"/>
            <p:cNvSpPr txBox="1"/>
            <p:nvPr/>
          </p:nvSpPr>
          <p:spPr>
            <a:xfrm>
              <a:off x="5339726" y="3033493"/>
              <a:ext cx="167895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40%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2564121" y="3431488"/>
            <a:ext cx="2502228" cy="1128216"/>
            <a:chOff x="2742058" y="3574029"/>
            <a:chExt cx="3499524" cy="1128216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3157327" y="3158760"/>
              <a:ext cx="1128216" cy="1958754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2893004" y="3994334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065308" y="3610697"/>
              <a:ext cx="26211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2060"/>
                  </a:solidFill>
                  <a:latin typeface="+mj-lt"/>
                  <a:ea typeface="Calibri" panose="020F0502020204030204" pitchFamily="34" charset="0"/>
                </a:rPr>
                <a:t>Rata-rata 8%</a:t>
              </a:r>
              <a:endParaRPr lang="en-US" sz="2000" b="1" dirty="0">
                <a:solidFill>
                  <a:srgbClr val="00206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60"/>
          <p:cNvGrpSpPr/>
          <p:nvPr/>
        </p:nvGrpSpPr>
        <p:grpSpPr>
          <a:xfrm>
            <a:off x="4206175" y="4743548"/>
            <a:ext cx="3814992" cy="2195933"/>
            <a:chOff x="2682175" y="4743544"/>
            <a:chExt cx="3814992" cy="2195933"/>
          </a:xfrm>
        </p:grpSpPr>
        <p:sp>
          <p:nvSpPr>
            <p:cNvPr id="4" name="Trapezoid 3"/>
            <p:cNvSpPr/>
            <p:nvPr/>
          </p:nvSpPr>
          <p:spPr>
            <a:xfrm>
              <a:off x="4343303" y="4743544"/>
              <a:ext cx="483850" cy="1190153"/>
            </a:xfrm>
            <a:prstGeom prst="trapezoid">
              <a:avLst>
                <a:gd name="adj" fmla="val 3452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Chord 4"/>
            <p:cNvSpPr/>
            <p:nvPr/>
          </p:nvSpPr>
          <p:spPr>
            <a:xfrm>
              <a:off x="3952867" y="5570998"/>
              <a:ext cx="483850" cy="521725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Chord 5"/>
            <p:cNvSpPr/>
            <p:nvPr/>
          </p:nvSpPr>
          <p:spPr>
            <a:xfrm>
              <a:off x="4509545" y="5472701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Chord 6"/>
            <p:cNvSpPr/>
            <p:nvPr/>
          </p:nvSpPr>
          <p:spPr>
            <a:xfrm>
              <a:off x="4194681" y="5416372"/>
              <a:ext cx="534950" cy="576824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Chord 7"/>
            <p:cNvSpPr/>
            <p:nvPr/>
          </p:nvSpPr>
          <p:spPr>
            <a:xfrm>
              <a:off x="4926674" y="5616197"/>
              <a:ext cx="413454" cy="445818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Chord 8"/>
            <p:cNvSpPr/>
            <p:nvPr/>
          </p:nvSpPr>
          <p:spPr>
            <a:xfrm>
              <a:off x="3822829" y="5685016"/>
              <a:ext cx="285809" cy="308181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562368" y="5965227"/>
              <a:ext cx="2109957" cy="6394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Chord 10"/>
            <p:cNvSpPr/>
            <p:nvPr/>
          </p:nvSpPr>
          <p:spPr>
            <a:xfrm>
              <a:off x="5080999" y="5704122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2" name="Chord 11"/>
            <p:cNvSpPr/>
            <p:nvPr/>
          </p:nvSpPr>
          <p:spPr>
            <a:xfrm>
              <a:off x="5424100" y="5993196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3" name="Chord 12"/>
            <p:cNvSpPr/>
            <p:nvPr/>
          </p:nvSpPr>
          <p:spPr>
            <a:xfrm>
              <a:off x="5905841" y="6124828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4" name="Chord 13"/>
            <p:cNvSpPr/>
            <p:nvPr/>
          </p:nvSpPr>
          <p:spPr>
            <a:xfrm>
              <a:off x="3422006" y="5743600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5" name="Chord 14"/>
            <p:cNvSpPr/>
            <p:nvPr/>
          </p:nvSpPr>
          <p:spPr>
            <a:xfrm>
              <a:off x="3099304" y="6022928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6" name="Chord 15"/>
            <p:cNvSpPr/>
            <p:nvPr/>
          </p:nvSpPr>
          <p:spPr>
            <a:xfrm>
              <a:off x="2682175" y="6301864"/>
              <a:ext cx="591326" cy="637613"/>
            </a:xfrm>
            <a:prstGeom prst="chord">
              <a:avLst>
                <a:gd name="adj1" fmla="val 10974273"/>
                <a:gd name="adj2" fmla="val 2152922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126281" y="6228148"/>
              <a:ext cx="3223728" cy="3765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851580" y="5798765"/>
              <a:ext cx="1357681" cy="27459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799954" y="4338060"/>
            <a:ext cx="1204714" cy="1204714"/>
            <a:chOff x="2116863" y="3644339"/>
            <a:chExt cx="979176" cy="979176"/>
          </a:xfrm>
        </p:grpSpPr>
        <p:sp>
          <p:nvSpPr>
            <p:cNvPr id="20" name="Oval 19"/>
            <p:cNvSpPr/>
            <p:nvPr/>
          </p:nvSpPr>
          <p:spPr>
            <a:xfrm>
              <a:off x="2116863" y="3644339"/>
              <a:ext cx="979176" cy="979176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2235420" y="3762895"/>
              <a:ext cx="742062" cy="74206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246411" y="4008848"/>
              <a:ext cx="720080" cy="25015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START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515818" y="2720636"/>
            <a:ext cx="1160363" cy="2189974"/>
            <a:chOff x="3779988" y="1298141"/>
            <a:chExt cx="1304431" cy="2461875"/>
          </a:xfrm>
        </p:grpSpPr>
        <p:sp>
          <p:nvSpPr>
            <p:cNvPr id="28" name="Freeform 17"/>
            <p:cNvSpPr/>
            <p:nvPr/>
          </p:nvSpPr>
          <p:spPr>
            <a:xfrm>
              <a:off x="4333425" y="1298141"/>
              <a:ext cx="200205" cy="1710412"/>
            </a:xfrm>
            <a:custGeom>
              <a:avLst/>
              <a:gdLst>
                <a:gd name="connsiteX0" fmla="*/ 86265 w 181155"/>
                <a:gd name="connsiteY0" fmla="*/ 0 h 1708031"/>
                <a:gd name="connsiteX1" fmla="*/ 0 w 181155"/>
                <a:gd name="connsiteY1" fmla="*/ 1682151 h 1708031"/>
                <a:gd name="connsiteX2" fmla="*/ 181155 w 181155"/>
                <a:gd name="connsiteY2" fmla="*/ 1708031 h 1708031"/>
                <a:gd name="connsiteX3" fmla="*/ 86265 w 181155"/>
                <a:gd name="connsiteY3" fmla="*/ 0 h 1708031"/>
                <a:gd name="connsiteX0-1" fmla="*/ 86265 w 181155"/>
                <a:gd name="connsiteY0-2" fmla="*/ 0 h 1708031"/>
                <a:gd name="connsiteX1-3" fmla="*/ 0 w 181155"/>
                <a:gd name="connsiteY1-4" fmla="*/ 1682151 h 1708031"/>
                <a:gd name="connsiteX2-5" fmla="*/ 181155 w 181155"/>
                <a:gd name="connsiteY2-6" fmla="*/ 1708031 h 1708031"/>
                <a:gd name="connsiteX3-7" fmla="*/ 100462 w 181155"/>
                <a:gd name="connsiteY3-8" fmla="*/ 4405 h 1708031"/>
                <a:gd name="connsiteX4" fmla="*/ 86265 w 181155"/>
                <a:gd name="connsiteY4" fmla="*/ 0 h 1708031"/>
                <a:gd name="connsiteX0-9" fmla="*/ 76740 w 181155"/>
                <a:gd name="connsiteY0-10" fmla="*/ 5120 h 1703626"/>
                <a:gd name="connsiteX1-11" fmla="*/ 0 w 181155"/>
                <a:gd name="connsiteY1-12" fmla="*/ 1677746 h 1703626"/>
                <a:gd name="connsiteX2-13" fmla="*/ 181155 w 181155"/>
                <a:gd name="connsiteY2-14" fmla="*/ 1703626 h 1703626"/>
                <a:gd name="connsiteX3-15" fmla="*/ 100462 w 181155"/>
                <a:gd name="connsiteY3-16" fmla="*/ 0 h 1703626"/>
                <a:gd name="connsiteX4-17" fmla="*/ 76740 w 181155"/>
                <a:gd name="connsiteY4-18" fmla="*/ 5120 h 1703626"/>
                <a:gd name="connsiteX0-19" fmla="*/ 76740 w 181155"/>
                <a:gd name="connsiteY0-20" fmla="*/ 0 h 1698506"/>
                <a:gd name="connsiteX1-21" fmla="*/ 0 w 181155"/>
                <a:gd name="connsiteY1-22" fmla="*/ 1672626 h 1698506"/>
                <a:gd name="connsiteX2-23" fmla="*/ 181155 w 181155"/>
                <a:gd name="connsiteY2-24" fmla="*/ 1698506 h 1698506"/>
                <a:gd name="connsiteX3-25" fmla="*/ 93318 w 181155"/>
                <a:gd name="connsiteY3-26" fmla="*/ 6786 h 1698506"/>
                <a:gd name="connsiteX4-27" fmla="*/ 76740 w 181155"/>
                <a:gd name="connsiteY4-28" fmla="*/ 0 h 1698506"/>
                <a:gd name="connsiteX0-29" fmla="*/ 79122 w 181155"/>
                <a:gd name="connsiteY0-30" fmla="*/ 5120 h 1691720"/>
                <a:gd name="connsiteX1-31" fmla="*/ 0 w 181155"/>
                <a:gd name="connsiteY1-32" fmla="*/ 1665840 h 1691720"/>
                <a:gd name="connsiteX2-33" fmla="*/ 181155 w 181155"/>
                <a:gd name="connsiteY2-34" fmla="*/ 1691720 h 1691720"/>
                <a:gd name="connsiteX3-35" fmla="*/ 93318 w 181155"/>
                <a:gd name="connsiteY3-36" fmla="*/ 0 h 1691720"/>
                <a:gd name="connsiteX4-37" fmla="*/ 79122 w 181155"/>
                <a:gd name="connsiteY4-38" fmla="*/ 5120 h 1691720"/>
                <a:gd name="connsiteX0-39" fmla="*/ 79122 w 181155"/>
                <a:gd name="connsiteY0-40" fmla="*/ 0 h 1686600"/>
                <a:gd name="connsiteX1-41" fmla="*/ 0 w 181155"/>
                <a:gd name="connsiteY1-42" fmla="*/ 1660720 h 1686600"/>
                <a:gd name="connsiteX2-43" fmla="*/ 181155 w 181155"/>
                <a:gd name="connsiteY2-44" fmla="*/ 1686600 h 1686600"/>
                <a:gd name="connsiteX3-45" fmla="*/ 93318 w 181155"/>
                <a:gd name="connsiteY3-46" fmla="*/ 4405 h 1686600"/>
                <a:gd name="connsiteX4-47" fmla="*/ 79122 w 181155"/>
                <a:gd name="connsiteY4-48" fmla="*/ 0 h 1686600"/>
                <a:gd name="connsiteX0-49" fmla="*/ 93410 w 195443"/>
                <a:gd name="connsiteY0-50" fmla="*/ 0 h 1708345"/>
                <a:gd name="connsiteX1-51" fmla="*/ 0 w 195443"/>
                <a:gd name="connsiteY1-52" fmla="*/ 1708345 h 1708345"/>
                <a:gd name="connsiteX2-53" fmla="*/ 195443 w 195443"/>
                <a:gd name="connsiteY2-54" fmla="*/ 1686600 h 1708345"/>
                <a:gd name="connsiteX3-55" fmla="*/ 107606 w 195443"/>
                <a:gd name="connsiteY3-56" fmla="*/ 4405 h 1708345"/>
                <a:gd name="connsiteX4-57" fmla="*/ 93410 w 195443"/>
                <a:gd name="connsiteY4-58" fmla="*/ 0 h 1708345"/>
                <a:gd name="connsiteX0-59" fmla="*/ 93410 w 200205"/>
                <a:gd name="connsiteY0-60" fmla="*/ 0 h 1710412"/>
                <a:gd name="connsiteX1-61" fmla="*/ 0 w 200205"/>
                <a:gd name="connsiteY1-62" fmla="*/ 1708345 h 1710412"/>
                <a:gd name="connsiteX2-63" fmla="*/ 200205 w 200205"/>
                <a:gd name="connsiteY2-64" fmla="*/ 1710412 h 1710412"/>
                <a:gd name="connsiteX3-65" fmla="*/ 107606 w 200205"/>
                <a:gd name="connsiteY3-66" fmla="*/ 4405 h 1710412"/>
                <a:gd name="connsiteX4-67" fmla="*/ 93410 w 200205"/>
                <a:gd name="connsiteY4-68" fmla="*/ 0 h 171041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200205" h="1710412">
                  <a:moveTo>
                    <a:pt x="93410" y="0"/>
                  </a:moveTo>
                  <a:lnTo>
                    <a:pt x="0" y="1708345"/>
                  </a:lnTo>
                  <a:lnTo>
                    <a:pt x="200205" y="1710412"/>
                  </a:lnTo>
                  <a:cubicBezTo>
                    <a:pt x="171720" y="1183812"/>
                    <a:pt x="136091" y="531005"/>
                    <a:pt x="107606" y="4405"/>
                  </a:cubicBezTo>
                  <a:lnTo>
                    <a:pt x="9341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9" name="Freeform 18"/>
            <p:cNvSpPr/>
            <p:nvPr/>
          </p:nvSpPr>
          <p:spPr>
            <a:xfrm flipH="1">
              <a:off x="4441313" y="1380365"/>
              <a:ext cx="643106" cy="1707892"/>
            </a:xfrm>
            <a:custGeom>
              <a:avLst/>
              <a:gdLst>
                <a:gd name="connsiteX0" fmla="*/ 621102 w 621102"/>
                <a:gd name="connsiteY0" fmla="*/ 0 h 1690778"/>
                <a:gd name="connsiteX1" fmla="*/ 0 w 621102"/>
                <a:gd name="connsiteY1" fmla="*/ 1690778 h 1690778"/>
                <a:gd name="connsiteX2" fmla="*/ 560717 w 621102"/>
                <a:gd name="connsiteY2" fmla="*/ 1492370 h 1690778"/>
                <a:gd name="connsiteX3" fmla="*/ 621102 w 621102"/>
                <a:gd name="connsiteY3" fmla="*/ 0 h 1690778"/>
                <a:gd name="connsiteX0-1" fmla="*/ 643106 w 643106"/>
                <a:gd name="connsiteY0-2" fmla="*/ 0 h 1707892"/>
                <a:gd name="connsiteX1-3" fmla="*/ 0 w 643106"/>
                <a:gd name="connsiteY1-4" fmla="*/ 1707892 h 1707892"/>
                <a:gd name="connsiteX2-5" fmla="*/ 560717 w 643106"/>
                <a:gd name="connsiteY2-6" fmla="*/ 1509484 h 1707892"/>
                <a:gd name="connsiteX3-7" fmla="*/ 643106 w 643106"/>
                <a:gd name="connsiteY3-8" fmla="*/ 0 h 17078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43106" h="1707892">
                  <a:moveTo>
                    <a:pt x="643106" y="0"/>
                  </a:moveTo>
                  <a:lnTo>
                    <a:pt x="0" y="1707892"/>
                  </a:lnTo>
                  <a:lnTo>
                    <a:pt x="560717" y="1509484"/>
                  </a:lnTo>
                  <a:lnTo>
                    <a:pt x="6431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0" name="Freeform 19"/>
            <p:cNvSpPr/>
            <p:nvPr/>
          </p:nvSpPr>
          <p:spPr>
            <a:xfrm>
              <a:off x="3779988" y="1380365"/>
              <a:ext cx="643106" cy="1707892"/>
            </a:xfrm>
            <a:custGeom>
              <a:avLst/>
              <a:gdLst>
                <a:gd name="connsiteX0" fmla="*/ 621102 w 621102"/>
                <a:gd name="connsiteY0" fmla="*/ 0 h 1690778"/>
                <a:gd name="connsiteX1" fmla="*/ 0 w 621102"/>
                <a:gd name="connsiteY1" fmla="*/ 1690778 h 1690778"/>
                <a:gd name="connsiteX2" fmla="*/ 560717 w 621102"/>
                <a:gd name="connsiteY2" fmla="*/ 1492370 h 1690778"/>
                <a:gd name="connsiteX3" fmla="*/ 621102 w 621102"/>
                <a:gd name="connsiteY3" fmla="*/ 0 h 1690778"/>
                <a:gd name="connsiteX0-1" fmla="*/ 643106 w 643106"/>
                <a:gd name="connsiteY0-2" fmla="*/ 0 h 1707892"/>
                <a:gd name="connsiteX1-3" fmla="*/ 0 w 643106"/>
                <a:gd name="connsiteY1-4" fmla="*/ 1707892 h 1707892"/>
                <a:gd name="connsiteX2-5" fmla="*/ 560717 w 643106"/>
                <a:gd name="connsiteY2-6" fmla="*/ 1509484 h 1707892"/>
                <a:gd name="connsiteX3-7" fmla="*/ 643106 w 643106"/>
                <a:gd name="connsiteY3-8" fmla="*/ 0 h 17078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43106" h="1707892">
                  <a:moveTo>
                    <a:pt x="643106" y="0"/>
                  </a:moveTo>
                  <a:lnTo>
                    <a:pt x="0" y="1707892"/>
                  </a:lnTo>
                  <a:lnTo>
                    <a:pt x="560717" y="1509484"/>
                  </a:lnTo>
                  <a:lnTo>
                    <a:pt x="643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1" name="Freeform 20"/>
            <p:cNvSpPr/>
            <p:nvPr/>
          </p:nvSpPr>
          <p:spPr>
            <a:xfrm>
              <a:off x="3810452" y="3008553"/>
              <a:ext cx="1186798" cy="751463"/>
            </a:xfrm>
            <a:custGeom>
              <a:avLst/>
              <a:gdLst/>
              <a:ahLst/>
              <a:cxnLst/>
              <a:rect l="l" t="t" r="r" b="b"/>
              <a:pathLst>
                <a:path w="1186798" h="751463">
                  <a:moveTo>
                    <a:pt x="571900" y="18996"/>
                  </a:moveTo>
                  <a:cubicBezTo>
                    <a:pt x="463937" y="77983"/>
                    <a:pt x="428075" y="330281"/>
                    <a:pt x="651355" y="487491"/>
                  </a:cubicBezTo>
                  <a:cubicBezTo>
                    <a:pt x="595490" y="341069"/>
                    <a:pt x="632624" y="268838"/>
                    <a:pt x="668711" y="195562"/>
                  </a:cubicBezTo>
                  <a:cubicBezTo>
                    <a:pt x="669313" y="232813"/>
                    <a:pt x="631252" y="312906"/>
                    <a:pt x="724853" y="359561"/>
                  </a:cubicBezTo>
                  <a:cubicBezTo>
                    <a:pt x="681048" y="219220"/>
                    <a:pt x="866081" y="175012"/>
                    <a:pt x="671806" y="20041"/>
                  </a:cubicBezTo>
                  <a:cubicBezTo>
                    <a:pt x="952810" y="60640"/>
                    <a:pt x="870180" y="203640"/>
                    <a:pt x="936973" y="347687"/>
                  </a:cubicBezTo>
                  <a:cubicBezTo>
                    <a:pt x="888101" y="356187"/>
                    <a:pt x="817286" y="225711"/>
                    <a:pt x="833200" y="287502"/>
                  </a:cubicBezTo>
                  <a:cubicBezTo>
                    <a:pt x="916717" y="531671"/>
                    <a:pt x="666903" y="538643"/>
                    <a:pt x="746240" y="751463"/>
                  </a:cubicBezTo>
                  <a:cubicBezTo>
                    <a:pt x="499659" y="737527"/>
                    <a:pt x="571782" y="508334"/>
                    <a:pt x="455818" y="452601"/>
                  </a:cubicBezTo>
                  <a:cubicBezTo>
                    <a:pt x="424343" y="446974"/>
                    <a:pt x="386598" y="472693"/>
                    <a:pt x="456483" y="587233"/>
                  </a:cubicBezTo>
                  <a:cubicBezTo>
                    <a:pt x="49466" y="283924"/>
                    <a:pt x="335238" y="35996"/>
                    <a:pt x="571900" y="18996"/>
                  </a:cubicBezTo>
                  <a:close/>
                  <a:moveTo>
                    <a:pt x="1179221" y="0"/>
                  </a:moveTo>
                  <a:lnTo>
                    <a:pt x="1186798" y="0"/>
                  </a:lnTo>
                  <a:lnTo>
                    <a:pt x="1186190" y="4819"/>
                  </a:lnTo>
                  <a:close/>
                  <a:moveTo>
                    <a:pt x="0" y="0"/>
                  </a:moveTo>
                  <a:lnTo>
                    <a:pt x="29871" y="0"/>
                  </a:lnTo>
                  <a:lnTo>
                    <a:pt x="2400" y="1899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3" name="Freeform 61"/>
          <p:cNvSpPr/>
          <p:nvPr/>
        </p:nvSpPr>
        <p:spPr>
          <a:xfrm rot="5400000">
            <a:off x="2272504" y="4093592"/>
            <a:ext cx="1643520" cy="2289920"/>
          </a:xfrm>
          <a:custGeom>
            <a:avLst/>
            <a:gdLst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-1" fmla="*/ 0 w 1404518"/>
              <a:gd name="connsiteY0-2" fmla="*/ 1053388 h 2070201"/>
              <a:gd name="connsiteX1-3" fmla="*/ 124358 w 1404518"/>
              <a:gd name="connsiteY1-4" fmla="*/ 1382572 h 2070201"/>
              <a:gd name="connsiteX2-5" fmla="*/ 292608 w 1404518"/>
              <a:gd name="connsiteY2-6" fmla="*/ 1675180 h 2070201"/>
              <a:gd name="connsiteX3-7" fmla="*/ 687628 w 1404518"/>
              <a:gd name="connsiteY3-8" fmla="*/ 2070201 h 2070201"/>
              <a:gd name="connsiteX4-9" fmla="*/ 1302105 w 1404518"/>
              <a:gd name="connsiteY4-10" fmla="*/ 2018995 h 2070201"/>
              <a:gd name="connsiteX5-11" fmla="*/ 1404518 w 1404518"/>
              <a:gd name="connsiteY5-12" fmla="*/ 1155801 h 2070201"/>
              <a:gd name="connsiteX6-13" fmla="*/ 1221638 w 1404518"/>
              <a:gd name="connsiteY6-14" fmla="*/ 768096 h 2070201"/>
              <a:gd name="connsiteX7-15" fmla="*/ 1177747 w 1404518"/>
              <a:gd name="connsiteY7-16" fmla="*/ 965606 h 2070201"/>
              <a:gd name="connsiteX8-17" fmla="*/ 1024128 w 1404518"/>
              <a:gd name="connsiteY8-18" fmla="*/ 694944 h 2070201"/>
              <a:gd name="connsiteX9-19" fmla="*/ 921715 w 1404518"/>
              <a:gd name="connsiteY9-20" fmla="*/ 929030 h 2070201"/>
              <a:gd name="connsiteX10-21" fmla="*/ 877824 w 1404518"/>
              <a:gd name="connsiteY10-22" fmla="*/ 629107 h 2070201"/>
              <a:gd name="connsiteX11-23" fmla="*/ 709574 w 1404518"/>
              <a:gd name="connsiteY11-24" fmla="*/ 936345 h 2070201"/>
              <a:gd name="connsiteX12-25" fmla="*/ 526694 w 1404518"/>
              <a:gd name="connsiteY12-26" fmla="*/ 0 h 2070201"/>
              <a:gd name="connsiteX13-27" fmla="*/ 468172 w 1404518"/>
              <a:gd name="connsiteY13-28" fmla="*/ 1338681 h 2070201"/>
              <a:gd name="connsiteX14-29" fmla="*/ 321868 w 1404518"/>
              <a:gd name="connsiteY14-30" fmla="*/ 1287475 h 2070201"/>
              <a:gd name="connsiteX15-31" fmla="*/ 0 w 1404518"/>
              <a:gd name="connsiteY15-32" fmla="*/ 1053388 h 2070201"/>
              <a:gd name="connsiteX0-33" fmla="*/ 0 w 1404518"/>
              <a:gd name="connsiteY0-34" fmla="*/ 1053388 h 2070201"/>
              <a:gd name="connsiteX1-35" fmla="*/ 124358 w 1404518"/>
              <a:gd name="connsiteY1-36" fmla="*/ 1382572 h 2070201"/>
              <a:gd name="connsiteX2-37" fmla="*/ 292608 w 1404518"/>
              <a:gd name="connsiteY2-38" fmla="*/ 1741017 h 2070201"/>
              <a:gd name="connsiteX3-39" fmla="*/ 687628 w 1404518"/>
              <a:gd name="connsiteY3-40" fmla="*/ 2070201 h 2070201"/>
              <a:gd name="connsiteX4-41" fmla="*/ 1302105 w 1404518"/>
              <a:gd name="connsiteY4-42" fmla="*/ 2018995 h 2070201"/>
              <a:gd name="connsiteX5-43" fmla="*/ 1404518 w 1404518"/>
              <a:gd name="connsiteY5-44" fmla="*/ 1155801 h 2070201"/>
              <a:gd name="connsiteX6-45" fmla="*/ 1221638 w 1404518"/>
              <a:gd name="connsiteY6-46" fmla="*/ 768096 h 2070201"/>
              <a:gd name="connsiteX7-47" fmla="*/ 1177747 w 1404518"/>
              <a:gd name="connsiteY7-48" fmla="*/ 965606 h 2070201"/>
              <a:gd name="connsiteX8-49" fmla="*/ 1024128 w 1404518"/>
              <a:gd name="connsiteY8-50" fmla="*/ 694944 h 2070201"/>
              <a:gd name="connsiteX9-51" fmla="*/ 921715 w 1404518"/>
              <a:gd name="connsiteY9-52" fmla="*/ 929030 h 2070201"/>
              <a:gd name="connsiteX10-53" fmla="*/ 877824 w 1404518"/>
              <a:gd name="connsiteY10-54" fmla="*/ 629107 h 2070201"/>
              <a:gd name="connsiteX11-55" fmla="*/ 709574 w 1404518"/>
              <a:gd name="connsiteY11-56" fmla="*/ 936345 h 2070201"/>
              <a:gd name="connsiteX12-57" fmla="*/ 526694 w 1404518"/>
              <a:gd name="connsiteY12-58" fmla="*/ 0 h 2070201"/>
              <a:gd name="connsiteX13-59" fmla="*/ 468172 w 1404518"/>
              <a:gd name="connsiteY13-60" fmla="*/ 1338681 h 2070201"/>
              <a:gd name="connsiteX14-61" fmla="*/ 321868 w 1404518"/>
              <a:gd name="connsiteY14-62" fmla="*/ 1287475 h 2070201"/>
              <a:gd name="connsiteX15-63" fmla="*/ 0 w 1404518"/>
              <a:gd name="connsiteY15-64" fmla="*/ 1053388 h 2070201"/>
              <a:gd name="connsiteX0-65" fmla="*/ 0 w 1404518"/>
              <a:gd name="connsiteY0-66" fmla="*/ 1053388 h 2070201"/>
              <a:gd name="connsiteX1-67" fmla="*/ 124358 w 1404518"/>
              <a:gd name="connsiteY1-68" fmla="*/ 1382572 h 2070201"/>
              <a:gd name="connsiteX2-69" fmla="*/ 292608 w 1404518"/>
              <a:gd name="connsiteY2-70" fmla="*/ 1741017 h 2070201"/>
              <a:gd name="connsiteX3-71" fmla="*/ 687628 w 1404518"/>
              <a:gd name="connsiteY3-72" fmla="*/ 2070201 h 2070201"/>
              <a:gd name="connsiteX4-73" fmla="*/ 1302105 w 1404518"/>
              <a:gd name="connsiteY4-74" fmla="*/ 2018995 h 2070201"/>
              <a:gd name="connsiteX5-75" fmla="*/ 1404518 w 1404518"/>
              <a:gd name="connsiteY5-76" fmla="*/ 1155801 h 2070201"/>
              <a:gd name="connsiteX6-77" fmla="*/ 1221638 w 1404518"/>
              <a:gd name="connsiteY6-78" fmla="*/ 768096 h 2070201"/>
              <a:gd name="connsiteX7-79" fmla="*/ 1177747 w 1404518"/>
              <a:gd name="connsiteY7-80" fmla="*/ 965606 h 2070201"/>
              <a:gd name="connsiteX8-81" fmla="*/ 1024128 w 1404518"/>
              <a:gd name="connsiteY8-82" fmla="*/ 694944 h 2070201"/>
              <a:gd name="connsiteX9-83" fmla="*/ 921715 w 1404518"/>
              <a:gd name="connsiteY9-84" fmla="*/ 929030 h 2070201"/>
              <a:gd name="connsiteX10-85" fmla="*/ 877824 w 1404518"/>
              <a:gd name="connsiteY10-86" fmla="*/ 629107 h 2070201"/>
              <a:gd name="connsiteX11-87" fmla="*/ 709574 w 1404518"/>
              <a:gd name="connsiteY11-88" fmla="*/ 936345 h 2070201"/>
              <a:gd name="connsiteX12-89" fmla="*/ 526694 w 1404518"/>
              <a:gd name="connsiteY12-90" fmla="*/ 0 h 2070201"/>
              <a:gd name="connsiteX13-91" fmla="*/ 468172 w 1404518"/>
              <a:gd name="connsiteY13-92" fmla="*/ 1338681 h 2070201"/>
              <a:gd name="connsiteX14-93" fmla="*/ 321868 w 1404518"/>
              <a:gd name="connsiteY14-94" fmla="*/ 1287475 h 2070201"/>
              <a:gd name="connsiteX15-95" fmla="*/ 0 w 1404518"/>
              <a:gd name="connsiteY15-96" fmla="*/ 1053388 h 2070201"/>
              <a:gd name="connsiteX0-97" fmla="*/ 0 w 1404518"/>
              <a:gd name="connsiteY0-98" fmla="*/ 1053388 h 2070201"/>
              <a:gd name="connsiteX1-99" fmla="*/ 124358 w 1404518"/>
              <a:gd name="connsiteY1-100" fmla="*/ 1382572 h 2070201"/>
              <a:gd name="connsiteX2-101" fmla="*/ 292608 w 1404518"/>
              <a:gd name="connsiteY2-102" fmla="*/ 1741017 h 2070201"/>
              <a:gd name="connsiteX3-103" fmla="*/ 687628 w 1404518"/>
              <a:gd name="connsiteY3-104" fmla="*/ 2070201 h 2070201"/>
              <a:gd name="connsiteX4-105" fmla="*/ 1302105 w 1404518"/>
              <a:gd name="connsiteY4-106" fmla="*/ 2018995 h 2070201"/>
              <a:gd name="connsiteX5-107" fmla="*/ 1404518 w 1404518"/>
              <a:gd name="connsiteY5-108" fmla="*/ 1155801 h 2070201"/>
              <a:gd name="connsiteX6-109" fmla="*/ 1221638 w 1404518"/>
              <a:gd name="connsiteY6-110" fmla="*/ 768096 h 2070201"/>
              <a:gd name="connsiteX7-111" fmla="*/ 1177747 w 1404518"/>
              <a:gd name="connsiteY7-112" fmla="*/ 965606 h 2070201"/>
              <a:gd name="connsiteX8-113" fmla="*/ 1024128 w 1404518"/>
              <a:gd name="connsiteY8-114" fmla="*/ 694944 h 2070201"/>
              <a:gd name="connsiteX9-115" fmla="*/ 921715 w 1404518"/>
              <a:gd name="connsiteY9-116" fmla="*/ 929030 h 2070201"/>
              <a:gd name="connsiteX10-117" fmla="*/ 877824 w 1404518"/>
              <a:gd name="connsiteY10-118" fmla="*/ 629107 h 2070201"/>
              <a:gd name="connsiteX11-119" fmla="*/ 709574 w 1404518"/>
              <a:gd name="connsiteY11-120" fmla="*/ 936345 h 2070201"/>
              <a:gd name="connsiteX12-121" fmla="*/ 526694 w 1404518"/>
              <a:gd name="connsiteY12-122" fmla="*/ 0 h 2070201"/>
              <a:gd name="connsiteX13-123" fmla="*/ 468172 w 1404518"/>
              <a:gd name="connsiteY13-124" fmla="*/ 1338681 h 2070201"/>
              <a:gd name="connsiteX14-125" fmla="*/ 321868 w 1404518"/>
              <a:gd name="connsiteY14-126" fmla="*/ 1287475 h 2070201"/>
              <a:gd name="connsiteX15-127" fmla="*/ 0 w 1404518"/>
              <a:gd name="connsiteY15-128" fmla="*/ 1053388 h 2070201"/>
              <a:gd name="connsiteX0-129" fmla="*/ 0 w 1404518"/>
              <a:gd name="connsiteY0-130" fmla="*/ 1053388 h 2070201"/>
              <a:gd name="connsiteX1-131" fmla="*/ 124358 w 1404518"/>
              <a:gd name="connsiteY1-132" fmla="*/ 1382572 h 2070201"/>
              <a:gd name="connsiteX2-133" fmla="*/ 292608 w 1404518"/>
              <a:gd name="connsiteY2-134" fmla="*/ 1741017 h 2070201"/>
              <a:gd name="connsiteX3-135" fmla="*/ 687628 w 1404518"/>
              <a:gd name="connsiteY3-136" fmla="*/ 2070201 h 2070201"/>
              <a:gd name="connsiteX4-137" fmla="*/ 1331366 w 1404518"/>
              <a:gd name="connsiteY4-138" fmla="*/ 2055571 h 2070201"/>
              <a:gd name="connsiteX5-139" fmla="*/ 1404518 w 1404518"/>
              <a:gd name="connsiteY5-140" fmla="*/ 1155801 h 2070201"/>
              <a:gd name="connsiteX6-141" fmla="*/ 1221638 w 1404518"/>
              <a:gd name="connsiteY6-142" fmla="*/ 768096 h 2070201"/>
              <a:gd name="connsiteX7-143" fmla="*/ 1177747 w 1404518"/>
              <a:gd name="connsiteY7-144" fmla="*/ 965606 h 2070201"/>
              <a:gd name="connsiteX8-145" fmla="*/ 1024128 w 1404518"/>
              <a:gd name="connsiteY8-146" fmla="*/ 694944 h 2070201"/>
              <a:gd name="connsiteX9-147" fmla="*/ 921715 w 1404518"/>
              <a:gd name="connsiteY9-148" fmla="*/ 929030 h 2070201"/>
              <a:gd name="connsiteX10-149" fmla="*/ 877824 w 1404518"/>
              <a:gd name="connsiteY10-150" fmla="*/ 629107 h 2070201"/>
              <a:gd name="connsiteX11-151" fmla="*/ 709574 w 1404518"/>
              <a:gd name="connsiteY11-152" fmla="*/ 936345 h 2070201"/>
              <a:gd name="connsiteX12-153" fmla="*/ 526694 w 1404518"/>
              <a:gd name="connsiteY12-154" fmla="*/ 0 h 2070201"/>
              <a:gd name="connsiteX13-155" fmla="*/ 468172 w 1404518"/>
              <a:gd name="connsiteY13-156" fmla="*/ 1338681 h 2070201"/>
              <a:gd name="connsiteX14-157" fmla="*/ 321868 w 1404518"/>
              <a:gd name="connsiteY14-158" fmla="*/ 1287475 h 2070201"/>
              <a:gd name="connsiteX15-159" fmla="*/ 0 w 1404518"/>
              <a:gd name="connsiteY15-160" fmla="*/ 1053388 h 2070201"/>
              <a:gd name="connsiteX0-161" fmla="*/ 0 w 1404518"/>
              <a:gd name="connsiteY0-162" fmla="*/ 1053388 h 2070201"/>
              <a:gd name="connsiteX1-163" fmla="*/ 124358 w 1404518"/>
              <a:gd name="connsiteY1-164" fmla="*/ 1382572 h 2070201"/>
              <a:gd name="connsiteX2-165" fmla="*/ 292608 w 1404518"/>
              <a:gd name="connsiteY2-166" fmla="*/ 1741017 h 2070201"/>
              <a:gd name="connsiteX3-167" fmla="*/ 687628 w 1404518"/>
              <a:gd name="connsiteY3-168" fmla="*/ 2070201 h 2070201"/>
              <a:gd name="connsiteX4-169" fmla="*/ 1294790 w 1404518"/>
              <a:gd name="connsiteY4-170" fmla="*/ 2055571 h 2070201"/>
              <a:gd name="connsiteX5-171" fmla="*/ 1404518 w 1404518"/>
              <a:gd name="connsiteY5-172" fmla="*/ 1155801 h 2070201"/>
              <a:gd name="connsiteX6-173" fmla="*/ 1221638 w 1404518"/>
              <a:gd name="connsiteY6-174" fmla="*/ 768096 h 2070201"/>
              <a:gd name="connsiteX7-175" fmla="*/ 1177747 w 1404518"/>
              <a:gd name="connsiteY7-176" fmla="*/ 965606 h 2070201"/>
              <a:gd name="connsiteX8-177" fmla="*/ 1024128 w 1404518"/>
              <a:gd name="connsiteY8-178" fmla="*/ 694944 h 2070201"/>
              <a:gd name="connsiteX9-179" fmla="*/ 921715 w 1404518"/>
              <a:gd name="connsiteY9-180" fmla="*/ 929030 h 2070201"/>
              <a:gd name="connsiteX10-181" fmla="*/ 877824 w 1404518"/>
              <a:gd name="connsiteY10-182" fmla="*/ 629107 h 2070201"/>
              <a:gd name="connsiteX11-183" fmla="*/ 709574 w 1404518"/>
              <a:gd name="connsiteY11-184" fmla="*/ 936345 h 2070201"/>
              <a:gd name="connsiteX12-185" fmla="*/ 526694 w 1404518"/>
              <a:gd name="connsiteY12-186" fmla="*/ 0 h 2070201"/>
              <a:gd name="connsiteX13-187" fmla="*/ 468172 w 1404518"/>
              <a:gd name="connsiteY13-188" fmla="*/ 1338681 h 2070201"/>
              <a:gd name="connsiteX14-189" fmla="*/ 321868 w 1404518"/>
              <a:gd name="connsiteY14-190" fmla="*/ 1287475 h 2070201"/>
              <a:gd name="connsiteX15-191" fmla="*/ 0 w 1404518"/>
              <a:gd name="connsiteY15-192" fmla="*/ 1053388 h 2070201"/>
              <a:gd name="connsiteX0-193" fmla="*/ 0 w 1404518"/>
              <a:gd name="connsiteY0-194" fmla="*/ 1053388 h 2070201"/>
              <a:gd name="connsiteX1-195" fmla="*/ 124358 w 1404518"/>
              <a:gd name="connsiteY1-196" fmla="*/ 1382572 h 2070201"/>
              <a:gd name="connsiteX2-197" fmla="*/ 292608 w 1404518"/>
              <a:gd name="connsiteY2-198" fmla="*/ 1741017 h 2070201"/>
              <a:gd name="connsiteX3-199" fmla="*/ 687628 w 1404518"/>
              <a:gd name="connsiteY3-200" fmla="*/ 2070201 h 2070201"/>
              <a:gd name="connsiteX4-201" fmla="*/ 1294790 w 1404518"/>
              <a:gd name="connsiteY4-202" fmla="*/ 2055571 h 2070201"/>
              <a:gd name="connsiteX5-203" fmla="*/ 1404518 w 1404518"/>
              <a:gd name="connsiteY5-204" fmla="*/ 1155801 h 2070201"/>
              <a:gd name="connsiteX6-205" fmla="*/ 1221638 w 1404518"/>
              <a:gd name="connsiteY6-206" fmla="*/ 768096 h 2070201"/>
              <a:gd name="connsiteX7-207" fmla="*/ 1177747 w 1404518"/>
              <a:gd name="connsiteY7-208" fmla="*/ 965606 h 2070201"/>
              <a:gd name="connsiteX8-209" fmla="*/ 1024128 w 1404518"/>
              <a:gd name="connsiteY8-210" fmla="*/ 694944 h 2070201"/>
              <a:gd name="connsiteX9-211" fmla="*/ 921715 w 1404518"/>
              <a:gd name="connsiteY9-212" fmla="*/ 929030 h 2070201"/>
              <a:gd name="connsiteX10-213" fmla="*/ 877824 w 1404518"/>
              <a:gd name="connsiteY10-214" fmla="*/ 629107 h 2070201"/>
              <a:gd name="connsiteX11-215" fmla="*/ 709574 w 1404518"/>
              <a:gd name="connsiteY11-216" fmla="*/ 936345 h 2070201"/>
              <a:gd name="connsiteX12-217" fmla="*/ 526694 w 1404518"/>
              <a:gd name="connsiteY12-218" fmla="*/ 0 h 2070201"/>
              <a:gd name="connsiteX13-219" fmla="*/ 468172 w 1404518"/>
              <a:gd name="connsiteY13-220" fmla="*/ 1338681 h 2070201"/>
              <a:gd name="connsiteX14-221" fmla="*/ 321868 w 1404518"/>
              <a:gd name="connsiteY14-222" fmla="*/ 1287475 h 2070201"/>
              <a:gd name="connsiteX15-223" fmla="*/ 0 w 1404518"/>
              <a:gd name="connsiteY15-224" fmla="*/ 1053388 h 2070201"/>
              <a:gd name="connsiteX0-225" fmla="*/ 0 w 1413093"/>
              <a:gd name="connsiteY0-226" fmla="*/ 1053388 h 2070201"/>
              <a:gd name="connsiteX1-227" fmla="*/ 124358 w 1413093"/>
              <a:gd name="connsiteY1-228" fmla="*/ 1382572 h 2070201"/>
              <a:gd name="connsiteX2-229" fmla="*/ 292608 w 1413093"/>
              <a:gd name="connsiteY2-230" fmla="*/ 1741017 h 2070201"/>
              <a:gd name="connsiteX3-231" fmla="*/ 687628 w 1413093"/>
              <a:gd name="connsiteY3-232" fmla="*/ 2070201 h 2070201"/>
              <a:gd name="connsiteX4-233" fmla="*/ 1294790 w 1413093"/>
              <a:gd name="connsiteY4-234" fmla="*/ 2055571 h 2070201"/>
              <a:gd name="connsiteX5-235" fmla="*/ 1404518 w 1413093"/>
              <a:gd name="connsiteY5-236" fmla="*/ 1155801 h 2070201"/>
              <a:gd name="connsiteX6-237" fmla="*/ 1221638 w 1413093"/>
              <a:gd name="connsiteY6-238" fmla="*/ 768096 h 2070201"/>
              <a:gd name="connsiteX7-239" fmla="*/ 1177747 w 1413093"/>
              <a:gd name="connsiteY7-240" fmla="*/ 965606 h 2070201"/>
              <a:gd name="connsiteX8-241" fmla="*/ 1024128 w 1413093"/>
              <a:gd name="connsiteY8-242" fmla="*/ 694944 h 2070201"/>
              <a:gd name="connsiteX9-243" fmla="*/ 921715 w 1413093"/>
              <a:gd name="connsiteY9-244" fmla="*/ 929030 h 2070201"/>
              <a:gd name="connsiteX10-245" fmla="*/ 877824 w 1413093"/>
              <a:gd name="connsiteY10-246" fmla="*/ 629107 h 2070201"/>
              <a:gd name="connsiteX11-247" fmla="*/ 709574 w 1413093"/>
              <a:gd name="connsiteY11-248" fmla="*/ 936345 h 2070201"/>
              <a:gd name="connsiteX12-249" fmla="*/ 526694 w 1413093"/>
              <a:gd name="connsiteY12-250" fmla="*/ 0 h 2070201"/>
              <a:gd name="connsiteX13-251" fmla="*/ 468172 w 1413093"/>
              <a:gd name="connsiteY13-252" fmla="*/ 1338681 h 2070201"/>
              <a:gd name="connsiteX14-253" fmla="*/ 321868 w 1413093"/>
              <a:gd name="connsiteY14-254" fmla="*/ 1287475 h 2070201"/>
              <a:gd name="connsiteX15-255" fmla="*/ 0 w 1413093"/>
              <a:gd name="connsiteY15-256" fmla="*/ 1053388 h 2070201"/>
              <a:gd name="connsiteX0-257" fmla="*/ 0 w 1413093"/>
              <a:gd name="connsiteY0-258" fmla="*/ 1053388 h 2070201"/>
              <a:gd name="connsiteX1-259" fmla="*/ 124358 w 1413093"/>
              <a:gd name="connsiteY1-260" fmla="*/ 1382572 h 2070201"/>
              <a:gd name="connsiteX2-261" fmla="*/ 292608 w 1413093"/>
              <a:gd name="connsiteY2-262" fmla="*/ 1741017 h 2070201"/>
              <a:gd name="connsiteX3-263" fmla="*/ 687628 w 1413093"/>
              <a:gd name="connsiteY3-264" fmla="*/ 2070201 h 2070201"/>
              <a:gd name="connsiteX4-265" fmla="*/ 1294790 w 1413093"/>
              <a:gd name="connsiteY4-266" fmla="*/ 2055571 h 2070201"/>
              <a:gd name="connsiteX5-267" fmla="*/ 1404518 w 1413093"/>
              <a:gd name="connsiteY5-268" fmla="*/ 1155801 h 2070201"/>
              <a:gd name="connsiteX6-269" fmla="*/ 1221638 w 1413093"/>
              <a:gd name="connsiteY6-270" fmla="*/ 768096 h 2070201"/>
              <a:gd name="connsiteX7-271" fmla="*/ 1177747 w 1413093"/>
              <a:gd name="connsiteY7-272" fmla="*/ 965606 h 2070201"/>
              <a:gd name="connsiteX8-273" fmla="*/ 1024128 w 1413093"/>
              <a:gd name="connsiteY8-274" fmla="*/ 694944 h 2070201"/>
              <a:gd name="connsiteX9-275" fmla="*/ 921715 w 1413093"/>
              <a:gd name="connsiteY9-276" fmla="*/ 929030 h 2070201"/>
              <a:gd name="connsiteX10-277" fmla="*/ 877824 w 1413093"/>
              <a:gd name="connsiteY10-278" fmla="*/ 629107 h 2070201"/>
              <a:gd name="connsiteX11-279" fmla="*/ 709574 w 1413093"/>
              <a:gd name="connsiteY11-280" fmla="*/ 936345 h 2070201"/>
              <a:gd name="connsiteX12-281" fmla="*/ 526694 w 1413093"/>
              <a:gd name="connsiteY12-282" fmla="*/ 0 h 2070201"/>
              <a:gd name="connsiteX13-283" fmla="*/ 468172 w 1413093"/>
              <a:gd name="connsiteY13-284" fmla="*/ 1338681 h 2070201"/>
              <a:gd name="connsiteX14-285" fmla="*/ 321868 w 1413093"/>
              <a:gd name="connsiteY14-286" fmla="*/ 1287475 h 2070201"/>
              <a:gd name="connsiteX15-287" fmla="*/ 0 w 1413093"/>
              <a:gd name="connsiteY15-288" fmla="*/ 1053388 h 2070201"/>
              <a:gd name="connsiteX0-289" fmla="*/ 0 w 1404608"/>
              <a:gd name="connsiteY0-290" fmla="*/ 1053388 h 2070201"/>
              <a:gd name="connsiteX1-291" fmla="*/ 124358 w 1404608"/>
              <a:gd name="connsiteY1-292" fmla="*/ 1382572 h 2070201"/>
              <a:gd name="connsiteX2-293" fmla="*/ 292608 w 1404608"/>
              <a:gd name="connsiteY2-294" fmla="*/ 1741017 h 2070201"/>
              <a:gd name="connsiteX3-295" fmla="*/ 687628 w 1404608"/>
              <a:gd name="connsiteY3-296" fmla="*/ 2070201 h 2070201"/>
              <a:gd name="connsiteX4-297" fmla="*/ 1294790 w 1404608"/>
              <a:gd name="connsiteY4-298" fmla="*/ 2055571 h 2070201"/>
              <a:gd name="connsiteX5-299" fmla="*/ 1404518 w 1404608"/>
              <a:gd name="connsiteY5-300" fmla="*/ 1155801 h 2070201"/>
              <a:gd name="connsiteX6-301" fmla="*/ 1221638 w 1404608"/>
              <a:gd name="connsiteY6-302" fmla="*/ 768096 h 2070201"/>
              <a:gd name="connsiteX7-303" fmla="*/ 1177747 w 1404608"/>
              <a:gd name="connsiteY7-304" fmla="*/ 965606 h 2070201"/>
              <a:gd name="connsiteX8-305" fmla="*/ 1024128 w 1404608"/>
              <a:gd name="connsiteY8-306" fmla="*/ 694944 h 2070201"/>
              <a:gd name="connsiteX9-307" fmla="*/ 921715 w 1404608"/>
              <a:gd name="connsiteY9-308" fmla="*/ 929030 h 2070201"/>
              <a:gd name="connsiteX10-309" fmla="*/ 877824 w 1404608"/>
              <a:gd name="connsiteY10-310" fmla="*/ 629107 h 2070201"/>
              <a:gd name="connsiteX11-311" fmla="*/ 709574 w 1404608"/>
              <a:gd name="connsiteY11-312" fmla="*/ 936345 h 2070201"/>
              <a:gd name="connsiteX12-313" fmla="*/ 526694 w 1404608"/>
              <a:gd name="connsiteY12-314" fmla="*/ 0 h 2070201"/>
              <a:gd name="connsiteX13-315" fmla="*/ 468172 w 1404608"/>
              <a:gd name="connsiteY13-316" fmla="*/ 1338681 h 2070201"/>
              <a:gd name="connsiteX14-317" fmla="*/ 321868 w 1404608"/>
              <a:gd name="connsiteY14-318" fmla="*/ 1287475 h 2070201"/>
              <a:gd name="connsiteX15-319" fmla="*/ 0 w 1404608"/>
              <a:gd name="connsiteY15-320" fmla="*/ 1053388 h 2070201"/>
              <a:gd name="connsiteX0-321" fmla="*/ 0 w 1404608"/>
              <a:gd name="connsiteY0-322" fmla="*/ 1053388 h 2070201"/>
              <a:gd name="connsiteX1-323" fmla="*/ 124358 w 1404608"/>
              <a:gd name="connsiteY1-324" fmla="*/ 1382572 h 2070201"/>
              <a:gd name="connsiteX2-325" fmla="*/ 292608 w 1404608"/>
              <a:gd name="connsiteY2-326" fmla="*/ 1741017 h 2070201"/>
              <a:gd name="connsiteX3-327" fmla="*/ 687628 w 1404608"/>
              <a:gd name="connsiteY3-328" fmla="*/ 2070201 h 2070201"/>
              <a:gd name="connsiteX4-329" fmla="*/ 1294790 w 1404608"/>
              <a:gd name="connsiteY4-330" fmla="*/ 2055571 h 2070201"/>
              <a:gd name="connsiteX5-331" fmla="*/ 1404518 w 1404608"/>
              <a:gd name="connsiteY5-332" fmla="*/ 1155801 h 2070201"/>
              <a:gd name="connsiteX6-333" fmla="*/ 1221638 w 1404608"/>
              <a:gd name="connsiteY6-334" fmla="*/ 768096 h 2070201"/>
              <a:gd name="connsiteX7-335" fmla="*/ 1177747 w 1404608"/>
              <a:gd name="connsiteY7-336" fmla="*/ 965606 h 2070201"/>
              <a:gd name="connsiteX8-337" fmla="*/ 1024128 w 1404608"/>
              <a:gd name="connsiteY8-338" fmla="*/ 694944 h 2070201"/>
              <a:gd name="connsiteX9-339" fmla="*/ 921715 w 1404608"/>
              <a:gd name="connsiteY9-340" fmla="*/ 929030 h 2070201"/>
              <a:gd name="connsiteX10-341" fmla="*/ 877824 w 1404608"/>
              <a:gd name="connsiteY10-342" fmla="*/ 629107 h 2070201"/>
              <a:gd name="connsiteX11-343" fmla="*/ 709574 w 1404608"/>
              <a:gd name="connsiteY11-344" fmla="*/ 936345 h 2070201"/>
              <a:gd name="connsiteX12-345" fmla="*/ 526694 w 1404608"/>
              <a:gd name="connsiteY12-346" fmla="*/ 0 h 2070201"/>
              <a:gd name="connsiteX13-347" fmla="*/ 468172 w 1404608"/>
              <a:gd name="connsiteY13-348" fmla="*/ 1338681 h 2070201"/>
              <a:gd name="connsiteX14-349" fmla="*/ 321868 w 1404608"/>
              <a:gd name="connsiteY14-350" fmla="*/ 1287475 h 2070201"/>
              <a:gd name="connsiteX15-351" fmla="*/ 0 w 1404608"/>
              <a:gd name="connsiteY15-352" fmla="*/ 1053388 h 2070201"/>
              <a:gd name="connsiteX0-353" fmla="*/ 0 w 1404608"/>
              <a:gd name="connsiteY0-354" fmla="*/ 1053388 h 2070201"/>
              <a:gd name="connsiteX1-355" fmla="*/ 124358 w 1404608"/>
              <a:gd name="connsiteY1-356" fmla="*/ 1382572 h 2070201"/>
              <a:gd name="connsiteX2-357" fmla="*/ 292608 w 1404608"/>
              <a:gd name="connsiteY2-358" fmla="*/ 1741017 h 2070201"/>
              <a:gd name="connsiteX3-359" fmla="*/ 687628 w 1404608"/>
              <a:gd name="connsiteY3-360" fmla="*/ 2070201 h 2070201"/>
              <a:gd name="connsiteX4-361" fmla="*/ 1294790 w 1404608"/>
              <a:gd name="connsiteY4-362" fmla="*/ 2055571 h 2070201"/>
              <a:gd name="connsiteX5-363" fmla="*/ 1404518 w 1404608"/>
              <a:gd name="connsiteY5-364" fmla="*/ 1155801 h 2070201"/>
              <a:gd name="connsiteX6-365" fmla="*/ 1221638 w 1404608"/>
              <a:gd name="connsiteY6-366" fmla="*/ 768096 h 2070201"/>
              <a:gd name="connsiteX7-367" fmla="*/ 1177747 w 1404608"/>
              <a:gd name="connsiteY7-368" fmla="*/ 965606 h 2070201"/>
              <a:gd name="connsiteX8-369" fmla="*/ 1024128 w 1404608"/>
              <a:gd name="connsiteY8-370" fmla="*/ 694944 h 2070201"/>
              <a:gd name="connsiteX9-371" fmla="*/ 921715 w 1404608"/>
              <a:gd name="connsiteY9-372" fmla="*/ 929030 h 2070201"/>
              <a:gd name="connsiteX10-373" fmla="*/ 877824 w 1404608"/>
              <a:gd name="connsiteY10-374" fmla="*/ 629107 h 2070201"/>
              <a:gd name="connsiteX11-375" fmla="*/ 709574 w 1404608"/>
              <a:gd name="connsiteY11-376" fmla="*/ 936345 h 2070201"/>
              <a:gd name="connsiteX12-377" fmla="*/ 526694 w 1404608"/>
              <a:gd name="connsiteY12-378" fmla="*/ 0 h 2070201"/>
              <a:gd name="connsiteX13-379" fmla="*/ 468172 w 1404608"/>
              <a:gd name="connsiteY13-380" fmla="*/ 1338681 h 2070201"/>
              <a:gd name="connsiteX14-381" fmla="*/ 321868 w 1404608"/>
              <a:gd name="connsiteY14-382" fmla="*/ 1287475 h 2070201"/>
              <a:gd name="connsiteX15-383" fmla="*/ 0 w 1404608"/>
              <a:gd name="connsiteY15-384" fmla="*/ 1053388 h 2070201"/>
              <a:gd name="connsiteX0-385" fmla="*/ 0 w 1404608"/>
              <a:gd name="connsiteY0-386" fmla="*/ 1053388 h 2070201"/>
              <a:gd name="connsiteX1-387" fmla="*/ 124358 w 1404608"/>
              <a:gd name="connsiteY1-388" fmla="*/ 1382572 h 2070201"/>
              <a:gd name="connsiteX2-389" fmla="*/ 292608 w 1404608"/>
              <a:gd name="connsiteY2-390" fmla="*/ 1741017 h 2070201"/>
              <a:gd name="connsiteX3-391" fmla="*/ 687628 w 1404608"/>
              <a:gd name="connsiteY3-392" fmla="*/ 2070201 h 2070201"/>
              <a:gd name="connsiteX4-393" fmla="*/ 1294790 w 1404608"/>
              <a:gd name="connsiteY4-394" fmla="*/ 2055571 h 2070201"/>
              <a:gd name="connsiteX5-395" fmla="*/ 1404518 w 1404608"/>
              <a:gd name="connsiteY5-396" fmla="*/ 1155801 h 2070201"/>
              <a:gd name="connsiteX6-397" fmla="*/ 1221638 w 1404608"/>
              <a:gd name="connsiteY6-398" fmla="*/ 768096 h 2070201"/>
              <a:gd name="connsiteX7-399" fmla="*/ 1177747 w 1404608"/>
              <a:gd name="connsiteY7-400" fmla="*/ 965606 h 2070201"/>
              <a:gd name="connsiteX8-401" fmla="*/ 1024128 w 1404608"/>
              <a:gd name="connsiteY8-402" fmla="*/ 694944 h 2070201"/>
              <a:gd name="connsiteX9-403" fmla="*/ 921715 w 1404608"/>
              <a:gd name="connsiteY9-404" fmla="*/ 929030 h 2070201"/>
              <a:gd name="connsiteX10-405" fmla="*/ 877824 w 1404608"/>
              <a:gd name="connsiteY10-406" fmla="*/ 629107 h 2070201"/>
              <a:gd name="connsiteX11-407" fmla="*/ 709574 w 1404608"/>
              <a:gd name="connsiteY11-408" fmla="*/ 936345 h 2070201"/>
              <a:gd name="connsiteX12-409" fmla="*/ 526694 w 1404608"/>
              <a:gd name="connsiteY12-410" fmla="*/ 0 h 2070201"/>
              <a:gd name="connsiteX13-411" fmla="*/ 468172 w 1404608"/>
              <a:gd name="connsiteY13-412" fmla="*/ 1338681 h 2070201"/>
              <a:gd name="connsiteX14-413" fmla="*/ 321868 w 1404608"/>
              <a:gd name="connsiteY14-414" fmla="*/ 1287475 h 2070201"/>
              <a:gd name="connsiteX15-415" fmla="*/ 0 w 1404608"/>
              <a:gd name="connsiteY15-416" fmla="*/ 1053388 h 2070201"/>
              <a:gd name="connsiteX0-417" fmla="*/ 0 w 1404608"/>
              <a:gd name="connsiteY0-418" fmla="*/ 1053388 h 2070201"/>
              <a:gd name="connsiteX1-419" fmla="*/ 124358 w 1404608"/>
              <a:gd name="connsiteY1-420" fmla="*/ 1382572 h 2070201"/>
              <a:gd name="connsiteX2-421" fmla="*/ 292608 w 1404608"/>
              <a:gd name="connsiteY2-422" fmla="*/ 1741017 h 2070201"/>
              <a:gd name="connsiteX3-423" fmla="*/ 687628 w 1404608"/>
              <a:gd name="connsiteY3-424" fmla="*/ 2070201 h 2070201"/>
              <a:gd name="connsiteX4-425" fmla="*/ 1294790 w 1404608"/>
              <a:gd name="connsiteY4-426" fmla="*/ 2055571 h 2070201"/>
              <a:gd name="connsiteX5-427" fmla="*/ 1404518 w 1404608"/>
              <a:gd name="connsiteY5-428" fmla="*/ 1155801 h 2070201"/>
              <a:gd name="connsiteX6-429" fmla="*/ 1221638 w 1404608"/>
              <a:gd name="connsiteY6-430" fmla="*/ 768096 h 2070201"/>
              <a:gd name="connsiteX7-431" fmla="*/ 1177747 w 1404608"/>
              <a:gd name="connsiteY7-432" fmla="*/ 965606 h 2070201"/>
              <a:gd name="connsiteX8-433" fmla="*/ 980236 w 1404608"/>
              <a:gd name="connsiteY8-434" fmla="*/ 694944 h 2070201"/>
              <a:gd name="connsiteX9-435" fmla="*/ 921715 w 1404608"/>
              <a:gd name="connsiteY9-436" fmla="*/ 929030 h 2070201"/>
              <a:gd name="connsiteX10-437" fmla="*/ 877824 w 1404608"/>
              <a:gd name="connsiteY10-438" fmla="*/ 629107 h 2070201"/>
              <a:gd name="connsiteX11-439" fmla="*/ 709574 w 1404608"/>
              <a:gd name="connsiteY11-440" fmla="*/ 936345 h 2070201"/>
              <a:gd name="connsiteX12-441" fmla="*/ 526694 w 1404608"/>
              <a:gd name="connsiteY12-442" fmla="*/ 0 h 2070201"/>
              <a:gd name="connsiteX13-443" fmla="*/ 468172 w 1404608"/>
              <a:gd name="connsiteY13-444" fmla="*/ 1338681 h 2070201"/>
              <a:gd name="connsiteX14-445" fmla="*/ 321868 w 1404608"/>
              <a:gd name="connsiteY14-446" fmla="*/ 1287475 h 2070201"/>
              <a:gd name="connsiteX15-447" fmla="*/ 0 w 1404608"/>
              <a:gd name="connsiteY15-448" fmla="*/ 1053388 h 2070201"/>
              <a:gd name="connsiteX0-449" fmla="*/ 0 w 1404608"/>
              <a:gd name="connsiteY0-450" fmla="*/ 1053388 h 2070201"/>
              <a:gd name="connsiteX1-451" fmla="*/ 124358 w 1404608"/>
              <a:gd name="connsiteY1-452" fmla="*/ 1382572 h 2070201"/>
              <a:gd name="connsiteX2-453" fmla="*/ 292608 w 1404608"/>
              <a:gd name="connsiteY2-454" fmla="*/ 1741017 h 2070201"/>
              <a:gd name="connsiteX3-455" fmla="*/ 687628 w 1404608"/>
              <a:gd name="connsiteY3-456" fmla="*/ 2070201 h 2070201"/>
              <a:gd name="connsiteX4-457" fmla="*/ 1294790 w 1404608"/>
              <a:gd name="connsiteY4-458" fmla="*/ 2055571 h 2070201"/>
              <a:gd name="connsiteX5-459" fmla="*/ 1404518 w 1404608"/>
              <a:gd name="connsiteY5-460" fmla="*/ 1155801 h 2070201"/>
              <a:gd name="connsiteX6-461" fmla="*/ 1221638 w 1404608"/>
              <a:gd name="connsiteY6-462" fmla="*/ 768096 h 2070201"/>
              <a:gd name="connsiteX7-463" fmla="*/ 1177747 w 1404608"/>
              <a:gd name="connsiteY7-464" fmla="*/ 965606 h 2070201"/>
              <a:gd name="connsiteX8-465" fmla="*/ 980236 w 1404608"/>
              <a:gd name="connsiteY8-466" fmla="*/ 694944 h 2070201"/>
              <a:gd name="connsiteX9-467" fmla="*/ 921715 w 1404608"/>
              <a:gd name="connsiteY9-468" fmla="*/ 929030 h 2070201"/>
              <a:gd name="connsiteX10-469" fmla="*/ 877824 w 1404608"/>
              <a:gd name="connsiteY10-470" fmla="*/ 629107 h 2070201"/>
              <a:gd name="connsiteX11-471" fmla="*/ 709574 w 1404608"/>
              <a:gd name="connsiteY11-472" fmla="*/ 936345 h 2070201"/>
              <a:gd name="connsiteX12-473" fmla="*/ 526694 w 1404608"/>
              <a:gd name="connsiteY12-474" fmla="*/ 0 h 2070201"/>
              <a:gd name="connsiteX13-475" fmla="*/ 468172 w 1404608"/>
              <a:gd name="connsiteY13-476" fmla="*/ 1338681 h 2070201"/>
              <a:gd name="connsiteX14-477" fmla="*/ 321868 w 1404608"/>
              <a:gd name="connsiteY14-478" fmla="*/ 1287475 h 2070201"/>
              <a:gd name="connsiteX15-479" fmla="*/ 0 w 1404608"/>
              <a:gd name="connsiteY15-480" fmla="*/ 1053388 h 2070201"/>
              <a:gd name="connsiteX0-481" fmla="*/ 0 w 1404608"/>
              <a:gd name="connsiteY0-482" fmla="*/ 1053388 h 2070201"/>
              <a:gd name="connsiteX1-483" fmla="*/ 124358 w 1404608"/>
              <a:gd name="connsiteY1-484" fmla="*/ 1382572 h 2070201"/>
              <a:gd name="connsiteX2-485" fmla="*/ 292608 w 1404608"/>
              <a:gd name="connsiteY2-486" fmla="*/ 1741017 h 2070201"/>
              <a:gd name="connsiteX3-487" fmla="*/ 687628 w 1404608"/>
              <a:gd name="connsiteY3-488" fmla="*/ 2070201 h 2070201"/>
              <a:gd name="connsiteX4-489" fmla="*/ 1294790 w 1404608"/>
              <a:gd name="connsiteY4-490" fmla="*/ 2055571 h 2070201"/>
              <a:gd name="connsiteX5-491" fmla="*/ 1404518 w 1404608"/>
              <a:gd name="connsiteY5-492" fmla="*/ 1155801 h 2070201"/>
              <a:gd name="connsiteX6-493" fmla="*/ 1221638 w 1404608"/>
              <a:gd name="connsiteY6-494" fmla="*/ 768096 h 2070201"/>
              <a:gd name="connsiteX7-495" fmla="*/ 1177747 w 1404608"/>
              <a:gd name="connsiteY7-496" fmla="*/ 965606 h 2070201"/>
              <a:gd name="connsiteX8-497" fmla="*/ 980236 w 1404608"/>
              <a:gd name="connsiteY8-498" fmla="*/ 694944 h 2070201"/>
              <a:gd name="connsiteX9-499" fmla="*/ 921715 w 1404608"/>
              <a:gd name="connsiteY9-500" fmla="*/ 929030 h 2070201"/>
              <a:gd name="connsiteX10-501" fmla="*/ 790042 w 1404608"/>
              <a:gd name="connsiteY10-502" fmla="*/ 599846 h 2070201"/>
              <a:gd name="connsiteX11-503" fmla="*/ 709574 w 1404608"/>
              <a:gd name="connsiteY11-504" fmla="*/ 936345 h 2070201"/>
              <a:gd name="connsiteX12-505" fmla="*/ 526694 w 1404608"/>
              <a:gd name="connsiteY12-506" fmla="*/ 0 h 2070201"/>
              <a:gd name="connsiteX13-507" fmla="*/ 468172 w 1404608"/>
              <a:gd name="connsiteY13-508" fmla="*/ 1338681 h 2070201"/>
              <a:gd name="connsiteX14-509" fmla="*/ 321868 w 1404608"/>
              <a:gd name="connsiteY14-510" fmla="*/ 1287475 h 2070201"/>
              <a:gd name="connsiteX15-511" fmla="*/ 0 w 1404608"/>
              <a:gd name="connsiteY15-512" fmla="*/ 1053388 h 2070201"/>
              <a:gd name="connsiteX0-513" fmla="*/ 0 w 1404608"/>
              <a:gd name="connsiteY0-514" fmla="*/ 1053388 h 2070201"/>
              <a:gd name="connsiteX1-515" fmla="*/ 124358 w 1404608"/>
              <a:gd name="connsiteY1-516" fmla="*/ 1382572 h 2070201"/>
              <a:gd name="connsiteX2-517" fmla="*/ 292608 w 1404608"/>
              <a:gd name="connsiteY2-518" fmla="*/ 1741017 h 2070201"/>
              <a:gd name="connsiteX3-519" fmla="*/ 687628 w 1404608"/>
              <a:gd name="connsiteY3-520" fmla="*/ 2070201 h 2070201"/>
              <a:gd name="connsiteX4-521" fmla="*/ 1294790 w 1404608"/>
              <a:gd name="connsiteY4-522" fmla="*/ 2055571 h 2070201"/>
              <a:gd name="connsiteX5-523" fmla="*/ 1404518 w 1404608"/>
              <a:gd name="connsiteY5-524" fmla="*/ 1155801 h 2070201"/>
              <a:gd name="connsiteX6-525" fmla="*/ 1221638 w 1404608"/>
              <a:gd name="connsiteY6-526" fmla="*/ 768096 h 2070201"/>
              <a:gd name="connsiteX7-527" fmla="*/ 1177747 w 1404608"/>
              <a:gd name="connsiteY7-528" fmla="*/ 965606 h 2070201"/>
              <a:gd name="connsiteX8-529" fmla="*/ 980236 w 1404608"/>
              <a:gd name="connsiteY8-530" fmla="*/ 694944 h 2070201"/>
              <a:gd name="connsiteX9-531" fmla="*/ 921715 w 1404608"/>
              <a:gd name="connsiteY9-532" fmla="*/ 929030 h 2070201"/>
              <a:gd name="connsiteX10-533" fmla="*/ 738836 w 1404608"/>
              <a:gd name="connsiteY10-534" fmla="*/ 592531 h 2070201"/>
              <a:gd name="connsiteX11-535" fmla="*/ 709574 w 1404608"/>
              <a:gd name="connsiteY11-536" fmla="*/ 936345 h 2070201"/>
              <a:gd name="connsiteX12-537" fmla="*/ 526694 w 1404608"/>
              <a:gd name="connsiteY12-538" fmla="*/ 0 h 2070201"/>
              <a:gd name="connsiteX13-539" fmla="*/ 468172 w 1404608"/>
              <a:gd name="connsiteY13-540" fmla="*/ 1338681 h 2070201"/>
              <a:gd name="connsiteX14-541" fmla="*/ 321868 w 1404608"/>
              <a:gd name="connsiteY14-542" fmla="*/ 1287475 h 2070201"/>
              <a:gd name="connsiteX15-543" fmla="*/ 0 w 1404608"/>
              <a:gd name="connsiteY15-544" fmla="*/ 1053388 h 2070201"/>
              <a:gd name="connsiteX0-545" fmla="*/ 0 w 1404608"/>
              <a:gd name="connsiteY0-546" fmla="*/ 1053388 h 2070201"/>
              <a:gd name="connsiteX1-547" fmla="*/ 124358 w 1404608"/>
              <a:gd name="connsiteY1-548" fmla="*/ 1382572 h 2070201"/>
              <a:gd name="connsiteX2-549" fmla="*/ 292608 w 1404608"/>
              <a:gd name="connsiteY2-550" fmla="*/ 1741017 h 2070201"/>
              <a:gd name="connsiteX3-551" fmla="*/ 687628 w 1404608"/>
              <a:gd name="connsiteY3-552" fmla="*/ 2070201 h 2070201"/>
              <a:gd name="connsiteX4-553" fmla="*/ 1294790 w 1404608"/>
              <a:gd name="connsiteY4-554" fmla="*/ 2055571 h 2070201"/>
              <a:gd name="connsiteX5-555" fmla="*/ 1404518 w 1404608"/>
              <a:gd name="connsiteY5-556" fmla="*/ 1155801 h 2070201"/>
              <a:gd name="connsiteX6-557" fmla="*/ 1221638 w 1404608"/>
              <a:gd name="connsiteY6-558" fmla="*/ 768096 h 2070201"/>
              <a:gd name="connsiteX7-559" fmla="*/ 1177747 w 1404608"/>
              <a:gd name="connsiteY7-560" fmla="*/ 965606 h 2070201"/>
              <a:gd name="connsiteX8-561" fmla="*/ 980236 w 1404608"/>
              <a:gd name="connsiteY8-562" fmla="*/ 694944 h 2070201"/>
              <a:gd name="connsiteX9-563" fmla="*/ 921715 w 1404608"/>
              <a:gd name="connsiteY9-564" fmla="*/ 929030 h 2070201"/>
              <a:gd name="connsiteX10-565" fmla="*/ 738836 w 1404608"/>
              <a:gd name="connsiteY10-566" fmla="*/ 592531 h 2070201"/>
              <a:gd name="connsiteX11-567" fmla="*/ 709574 w 1404608"/>
              <a:gd name="connsiteY11-568" fmla="*/ 936345 h 2070201"/>
              <a:gd name="connsiteX12-569" fmla="*/ 526694 w 1404608"/>
              <a:gd name="connsiteY12-570" fmla="*/ 0 h 2070201"/>
              <a:gd name="connsiteX13-571" fmla="*/ 468172 w 1404608"/>
              <a:gd name="connsiteY13-572" fmla="*/ 1338681 h 2070201"/>
              <a:gd name="connsiteX14-573" fmla="*/ 321868 w 1404608"/>
              <a:gd name="connsiteY14-574" fmla="*/ 1287475 h 2070201"/>
              <a:gd name="connsiteX15-575" fmla="*/ 0 w 1404608"/>
              <a:gd name="connsiteY15-576" fmla="*/ 1053388 h 2070201"/>
              <a:gd name="connsiteX0-577" fmla="*/ 0 w 1404608"/>
              <a:gd name="connsiteY0-578" fmla="*/ 1053388 h 2070201"/>
              <a:gd name="connsiteX1-579" fmla="*/ 124358 w 1404608"/>
              <a:gd name="connsiteY1-580" fmla="*/ 1382572 h 2070201"/>
              <a:gd name="connsiteX2-581" fmla="*/ 292608 w 1404608"/>
              <a:gd name="connsiteY2-582" fmla="*/ 1741017 h 2070201"/>
              <a:gd name="connsiteX3-583" fmla="*/ 687628 w 1404608"/>
              <a:gd name="connsiteY3-584" fmla="*/ 2070201 h 2070201"/>
              <a:gd name="connsiteX4-585" fmla="*/ 1294790 w 1404608"/>
              <a:gd name="connsiteY4-586" fmla="*/ 2055571 h 2070201"/>
              <a:gd name="connsiteX5-587" fmla="*/ 1404518 w 1404608"/>
              <a:gd name="connsiteY5-588" fmla="*/ 1155801 h 2070201"/>
              <a:gd name="connsiteX6-589" fmla="*/ 1221638 w 1404608"/>
              <a:gd name="connsiteY6-590" fmla="*/ 768096 h 2070201"/>
              <a:gd name="connsiteX7-591" fmla="*/ 1177747 w 1404608"/>
              <a:gd name="connsiteY7-592" fmla="*/ 965606 h 2070201"/>
              <a:gd name="connsiteX8-593" fmla="*/ 980236 w 1404608"/>
              <a:gd name="connsiteY8-594" fmla="*/ 694944 h 2070201"/>
              <a:gd name="connsiteX9-595" fmla="*/ 921715 w 1404608"/>
              <a:gd name="connsiteY9-596" fmla="*/ 929030 h 2070201"/>
              <a:gd name="connsiteX10-597" fmla="*/ 738836 w 1404608"/>
              <a:gd name="connsiteY10-598" fmla="*/ 592531 h 2070201"/>
              <a:gd name="connsiteX11-599" fmla="*/ 709574 w 1404608"/>
              <a:gd name="connsiteY11-600" fmla="*/ 936345 h 2070201"/>
              <a:gd name="connsiteX12-601" fmla="*/ 702259 w 1404608"/>
              <a:gd name="connsiteY12-602" fmla="*/ 629107 h 2070201"/>
              <a:gd name="connsiteX13-603" fmla="*/ 526694 w 1404608"/>
              <a:gd name="connsiteY13-604" fmla="*/ 0 h 2070201"/>
              <a:gd name="connsiteX14-605" fmla="*/ 468172 w 1404608"/>
              <a:gd name="connsiteY14-606" fmla="*/ 1338681 h 2070201"/>
              <a:gd name="connsiteX15-607" fmla="*/ 321868 w 1404608"/>
              <a:gd name="connsiteY15-608" fmla="*/ 1287475 h 2070201"/>
              <a:gd name="connsiteX16" fmla="*/ 0 w 1404608"/>
              <a:gd name="connsiteY16" fmla="*/ 1053388 h 2070201"/>
              <a:gd name="connsiteX0-609" fmla="*/ 0 w 1404608"/>
              <a:gd name="connsiteY0-610" fmla="*/ 1056935 h 2073748"/>
              <a:gd name="connsiteX1-611" fmla="*/ 124358 w 1404608"/>
              <a:gd name="connsiteY1-612" fmla="*/ 1386119 h 2073748"/>
              <a:gd name="connsiteX2-613" fmla="*/ 292608 w 1404608"/>
              <a:gd name="connsiteY2-614" fmla="*/ 1744564 h 2073748"/>
              <a:gd name="connsiteX3-615" fmla="*/ 687628 w 1404608"/>
              <a:gd name="connsiteY3-616" fmla="*/ 2073748 h 2073748"/>
              <a:gd name="connsiteX4-617" fmla="*/ 1294790 w 1404608"/>
              <a:gd name="connsiteY4-618" fmla="*/ 2059118 h 2073748"/>
              <a:gd name="connsiteX5-619" fmla="*/ 1404518 w 1404608"/>
              <a:gd name="connsiteY5-620" fmla="*/ 1159348 h 2073748"/>
              <a:gd name="connsiteX6-621" fmla="*/ 1221638 w 1404608"/>
              <a:gd name="connsiteY6-622" fmla="*/ 771643 h 2073748"/>
              <a:gd name="connsiteX7-623" fmla="*/ 1177747 w 1404608"/>
              <a:gd name="connsiteY7-624" fmla="*/ 969153 h 2073748"/>
              <a:gd name="connsiteX8-625" fmla="*/ 980236 w 1404608"/>
              <a:gd name="connsiteY8-626" fmla="*/ 698491 h 2073748"/>
              <a:gd name="connsiteX9-627" fmla="*/ 921715 w 1404608"/>
              <a:gd name="connsiteY9-628" fmla="*/ 932577 h 2073748"/>
              <a:gd name="connsiteX10-629" fmla="*/ 738836 w 1404608"/>
              <a:gd name="connsiteY10-630" fmla="*/ 596078 h 2073748"/>
              <a:gd name="connsiteX11-631" fmla="*/ 709574 w 1404608"/>
              <a:gd name="connsiteY11-632" fmla="*/ 939892 h 2073748"/>
              <a:gd name="connsiteX12-633" fmla="*/ 526694 w 1404608"/>
              <a:gd name="connsiteY12-634" fmla="*/ 3547 h 2073748"/>
              <a:gd name="connsiteX13-635" fmla="*/ 468172 w 1404608"/>
              <a:gd name="connsiteY13-636" fmla="*/ 1342228 h 2073748"/>
              <a:gd name="connsiteX14-637" fmla="*/ 321868 w 1404608"/>
              <a:gd name="connsiteY14-638" fmla="*/ 1291022 h 2073748"/>
              <a:gd name="connsiteX15-639" fmla="*/ 0 w 1404608"/>
              <a:gd name="connsiteY15-640" fmla="*/ 1056935 h 2073748"/>
              <a:gd name="connsiteX0-641" fmla="*/ 0 w 1404608"/>
              <a:gd name="connsiteY0-642" fmla="*/ 1056935 h 2073748"/>
              <a:gd name="connsiteX1-643" fmla="*/ 124358 w 1404608"/>
              <a:gd name="connsiteY1-644" fmla="*/ 1386119 h 2073748"/>
              <a:gd name="connsiteX2-645" fmla="*/ 292608 w 1404608"/>
              <a:gd name="connsiteY2-646" fmla="*/ 1744564 h 2073748"/>
              <a:gd name="connsiteX3-647" fmla="*/ 687628 w 1404608"/>
              <a:gd name="connsiteY3-648" fmla="*/ 2073748 h 2073748"/>
              <a:gd name="connsiteX4-649" fmla="*/ 1294790 w 1404608"/>
              <a:gd name="connsiteY4-650" fmla="*/ 2059118 h 2073748"/>
              <a:gd name="connsiteX5-651" fmla="*/ 1404518 w 1404608"/>
              <a:gd name="connsiteY5-652" fmla="*/ 1159348 h 2073748"/>
              <a:gd name="connsiteX6-653" fmla="*/ 1221638 w 1404608"/>
              <a:gd name="connsiteY6-654" fmla="*/ 771643 h 2073748"/>
              <a:gd name="connsiteX7-655" fmla="*/ 1177747 w 1404608"/>
              <a:gd name="connsiteY7-656" fmla="*/ 969153 h 2073748"/>
              <a:gd name="connsiteX8-657" fmla="*/ 980236 w 1404608"/>
              <a:gd name="connsiteY8-658" fmla="*/ 698491 h 2073748"/>
              <a:gd name="connsiteX9-659" fmla="*/ 921715 w 1404608"/>
              <a:gd name="connsiteY9-660" fmla="*/ 932577 h 2073748"/>
              <a:gd name="connsiteX10-661" fmla="*/ 738836 w 1404608"/>
              <a:gd name="connsiteY10-662" fmla="*/ 596078 h 2073748"/>
              <a:gd name="connsiteX11-663" fmla="*/ 709574 w 1404608"/>
              <a:gd name="connsiteY11-664" fmla="*/ 939892 h 2073748"/>
              <a:gd name="connsiteX12-665" fmla="*/ 526694 w 1404608"/>
              <a:gd name="connsiteY12-666" fmla="*/ 3547 h 2073748"/>
              <a:gd name="connsiteX13-667" fmla="*/ 468172 w 1404608"/>
              <a:gd name="connsiteY13-668" fmla="*/ 1342228 h 2073748"/>
              <a:gd name="connsiteX14-669" fmla="*/ 321868 w 1404608"/>
              <a:gd name="connsiteY14-670" fmla="*/ 1291022 h 2073748"/>
              <a:gd name="connsiteX15-671" fmla="*/ 0 w 1404608"/>
              <a:gd name="connsiteY15-672" fmla="*/ 1056935 h 2073748"/>
              <a:gd name="connsiteX0-673" fmla="*/ 0 w 1404608"/>
              <a:gd name="connsiteY0-674" fmla="*/ 1056935 h 2073748"/>
              <a:gd name="connsiteX1-675" fmla="*/ 124358 w 1404608"/>
              <a:gd name="connsiteY1-676" fmla="*/ 1386119 h 2073748"/>
              <a:gd name="connsiteX2-677" fmla="*/ 292608 w 1404608"/>
              <a:gd name="connsiteY2-678" fmla="*/ 1744564 h 2073748"/>
              <a:gd name="connsiteX3-679" fmla="*/ 687628 w 1404608"/>
              <a:gd name="connsiteY3-680" fmla="*/ 2073748 h 2073748"/>
              <a:gd name="connsiteX4-681" fmla="*/ 1294790 w 1404608"/>
              <a:gd name="connsiteY4-682" fmla="*/ 2059118 h 2073748"/>
              <a:gd name="connsiteX5-683" fmla="*/ 1404518 w 1404608"/>
              <a:gd name="connsiteY5-684" fmla="*/ 1159348 h 2073748"/>
              <a:gd name="connsiteX6-685" fmla="*/ 1221638 w 1404608"/>
              <a:gd name="connsiteY6-686" fmla="*/ 771643 h 2073748"/>
              <a:gd name="connsiteX7-687" fmla="*/ 1177747 w 1404608"/>
              <a:gd name="connsiteY7-688" fmla="*/ 969153 h 2073748"/>
              <a:gd name="connsiteX8-689" fmla="*/ 980236 w 1404608"/>
              <a:gd name="connsiteY8-690" fmla="*/ 698491 h 2073748"/>
              <a:gd name="connsiteX9-691" fmla="*/ 921715 w 1404608"/>
              <a:gd name="connsiteY9-692" fmla="*/ 932577 h 2073748"/>
              <a:gd name="connsiteX10-693" fmla="*/ 738836 w 1404608"/>
              <a:gd name="connsiteY10-694" fmla="*/ 596078 h 2073748"/>
              <a:gd name="connsiteX11-695" fmla="*/ 709574 w 1404608"/>
              <a:gd name="connsiteY11-696" fmla="*/ 939892 h 2073748"/>
              <a:gd name="connsiteX12-697" fmla="*/ 526694 w 1404608"/>
              <a:gd name="connsiteY12-698" fmla="*/ 3547 h 2073748"/>
              <a:gd name="connsiteX13-699" fmla="*/ 468172 w 1404608"/>
              <a:gd name="connsiteY13-700" fmla="*/ 1342228 h 2073748"/>
              <a:gd name="connsiteX14-701" fmla="*/ 321868 w 1404608"/>
              <a:gd name="connsiteY14-702" fmla="*/ 1291022 h 2073748"/>
              <a:gd name="connsiteX15-703" fmla="*/ 0 w 1404608"/>
              <a:gd name="connsiteY15-704" fmla="*/ 1056935 h 2073748"/>
              <a:gd name="connsiteX0-705" fmla="*/ 0 w 1404608"/>
              <a:gd name="connsiteY0-706" fmla="*/ 1058942 h 2075755"/>
              <a:gd name="connsiteX1-707" fmla="*/ 124358 w 1404608"/>
              <a:gd name="connsiteY1-708" fmla="*/ 1388126 h 2075755"/>
              <a:gd name="connsiteX2-709" fmla="*/ 292608 w 1404608"/>
              <a:gd name="connsiteY2-710" fmla="*/ 1746571 h 2075755"/>
              <a:gd name="connsiteX3-711" fmla="*/ 687628 w 1404608"/>
              <a:gd name="connsiteY3-712" fmla="*/ 2075755 h 2075755"/>
              <a:gd name="connsiteX4-713" fmla="*/ 1294790 w 1404608"/>
              <a:gd name="connsiteY4-714" fmla="*/ 2061125 h 2075755"/>
              <a:gd name="connsiteX5-715" fmla="*/ 1404518 w 1404608"/>
              <a:gd name="connsiteY5-716" fmla="*/ 1161355 h 2075755"/>
              <a:gd name="connsiteX6-717" fmla="*/ 1221638 w 1404608"/>
              <a:gd name="connsiteY6-718" fmla="*/ 773650 h 2075755"/>
              <a:gd name="connsiteX7-719" fmla="*/ 1177747 w 1404608"/>
              <a:gd name="connsiteY7-720" fmla="*/ 971160 h 2075755"/>
              <a:gd name="connsiteX8-721" fmla="*/ 980236 w 1404608"/>
              <a:gd name="connsiteY8-722" fmla="*/ 700498 h 2075755"/>
              <a:gd name="connsiteX9-723" fmla="*/ 921715 w 1404608"/>
              <a:gd name="connsiteY9-724" fmla="*/ 934584 h 2075755"/>
              <a:gd name="connsiteX10-725" fmla="*/ 738836 w 1404608"/>
              <a:gd name="connsiteY10-726" fmla="*/ 598085 h 2075755"/>
              <a:gd name="connsiteX11-727" fmla="*/ 709574 w 1404608"/>
              <a:gd name="connsiteY11-728" fmla="*/ 941899 h 2075755"/>
              <a:gd name="connsiteX12-729" fmla="*/ 526694 w 1404608"/>
              <a:gd name="connsiteY12-730" fmla="*/ 5554 h 2075755"/>
              <a:gd name="connsiteX13-731" fmla="*/ 468172 w 1404608"/>
              <a:gd name="connsiteY13-732" fmla="*/ 1344235 h 2075755"/>
              <a:gd name="connsiteX14-733" fmla="*/ 321868 w 1404608"/>
              <a:gd name="connsiteY14-734" fmla="*/ 1293029 h 2075755"/>
              <a:gd name="connsiteX15-735" fmla="*/ 0 w 1404608"/>
              <a:gd name="connsiteY15-736" fmla="*/ 1058942 h 2075755"/>
              <a:gd name="connsiteX0-737" fmla="*/ 0 w 1404608"/>
              <a:gd name="connsiteY0-738" fmla="*/ 1029958 h 2046771"/>
              <a:gd name="connsiteX1-739" fmla="*/ 124358 w 1404608"/>
              <a:gd name="connsiteY1-740" fmla="*/ 1359142 h 2046771"/>
              <a:gd name="connsiteX2-741" fmla="*/ 292608 w 1404608"/>
              <a:gd name="connsiteY2-742" fmla="*/ 1717587 h 2046771"/>
              <a:gd name="connsiteX3-743" fmla="*/ 687628 w 1404608"/>
              <a:gd name="connsiteY3-744" fmla="*/ 2046771 h 2046771"/>
              <a:gd name="connsiteX4-745" fmla="*/ 1294790 w 1404608"/>
              <a:gd name="connsiteY4-746" fmla="*/ 2032141 h 2046771"/>
              <a:gd name="connsiteX5-747" fmla="*/ 1404518 w 1404608"/>
              <a:gd name="connsiteY5-748" fmla="*/ 1132371 h 2046771"/>
              <a:gd name="connsiteX6-749" fmla="*/ 1221638 w 1404608"/>
              <a:gd name="connsiteY6-750" fmla="*/ 744666 h 2046771"/>
              <a:gd name="connsiteX7-751" fmla="*/ 1177747 w 1404608"/>
              <a:gd name="connsiteY7-752" fmla="*/ 942176 h 2046771"/>
              <a:gd name="connsiteX8-753" fmla="*/ 980236 w 1404608"/>
              <a:gd name="connsiteY8-754" fmla="*/ 671514 h 2046771"/>
              <a:gd name="connsiteX9-755" fmla="*/ 921715 w 1404608"/>
              <a:gd name="connsiteY9-756" fmla="*/ 905600 h 2046771"/>
              <a:gd name="connsiteX10-757" fmla="*/ 738836 w 1404608"/>
              <a:gd name="connsiteY10-758" fmla="*/ 569101 h 2046771"/>
              <a:gd name="connsiteX11-759" fmla="*/ 709574 w 1404608"/>
              <a:gd name="connsiteY11-760" fmla="*/ 912915 h 2046771"/>
              <a:gd name="connsiteX12-761" fmla="*/ 526694 w 1404608"/>
              <a:gd name="connsiteY12-762" fmla="*/ 5831 h 2046771"/>
              <a:gd name="connsiteX13-763" fmla="*/ 468172 w 1404608"/>
              <a:gd name="connsiteY13-764" fmla="*/ 1315251 h 2046771"/>
              <a:gd name="connsiteX14-765" fmla="*/ 321868 w 1404608"/>
              <a:gd name="connsiteY14-766" fmla="*/ 1264045 h 2046771"/>
              <a:gd name="connsiteX15-767" fmla="*/ 0 w 1404608"/>
              <a:gd name="connsiteY15-768" fmla="*/ 1029958 h 2046771"/>
              <a:gd name="connsiteX0-769" fmla="*/ 0 w 1404608"/>
              <a:gd name="connsiteY0-770" fmla="*/ 1024127 h 2040940"/>
              <a:gd name="connsiteX1-771" fmla="*/ 124358 w 1404608"/>
              <a:gd name="connsiteY1-772" fmla="*/ 1353311 h 2040940"/>
              <a:gd name="connsiteX2-773" fmla="*/ 292608 w 1404608"/>
              <a:gd name="connsiteY2-774" fmla="*/ 1711756 h 2040940"/>
              <a:gd name="connsiteX3-775" fmla="*/ 687628 w 1404608"/>
              <a:gd name="connsiteY3-776" fmla="*/ 2040940 h 2040940"/>
              <a:gd name="connsiteX4-777" fmla="*/ 1294790 w 1404608"/>
              <a:gd name="connsiteY4-778" fmla="*/ 2026310 h 2040940"/>
              <a:gd name="connsiteX5-779" fmla="*/ 1404518 w 1404608"/>
              <a:gd name="connsiteY5-780" fmla="*/ 1126540 h 2040940"/>
              <a:gd name="connsiteX6-781" fmla="*/ 1221638 w 1404608"/>
              <a:gd name="connsiteY6-782" fmla="*/ 738835 h 2040940"/>
              <a:gd name="connsiteX7-783" fmla="*/ 1177747 w 1404608"/>
              <a:gd name="connsiteY7-784" fmla="*/ 936345 h 2040940"/>
              <a:gd name="connsiteX8-785" fmla="*/ 980236 w 1404608"/>
              <a:gd name="connsiteY8-786" fmla="*/ 665683 h 2040940"/>
              <a:gd name="connsiteX9-787" fmla="*/ 921715 w 1404608"/>
              <a:gd name="connsiteY9-788" fmla="*/ 899769 h 2040940"/>
              <a:gd name="connsiteX10-789" fmla="*/ 738836 w 1404608"/>
              <a:gd name="connsiteY10-790" fmla="*/ 563270 h 2040940"/>
              <a:gd name="connsiteX11-791" fmla="*/ 709574 w 1404608"/>
              <a:gd name="connsiteY11-792" fmla="*/ 907084 h 2040940"/>
              <a:gd name="connsiteX12-793" fmla="*/ 526694 w 1404608"/>
              <a:gd name="connsiteY12-794" fmla="*/ 0 h 2040940"/>
              <a:gd name="connsiteX13-795" fmla="*/ 468172 w 1404608"/>
              <a:gd name="connsiteY13-796" fmla="*/ 1309420 h 2040940"/>
              <a:gd name="connsiteX14-797" fmla="*/ 321868 w 1404608"/>
              <a:gd name="connsiteY14-798" fmla="*/ 1258214 h 2040940"/>
              <a:gd name="connsiteX15-799" fmla="*/ 0 w 1404608"/>
              <a:gd name="connsiteY15-800" fmla="*/ 1024127 h 2040940"/>
              <a:gd name="connsiteX0-801" fmla="*/ 0 w 1404608"/>
              <a:gd name="connsiteY0-802" fmla="*/ 1024614 h 2041427"/>
              <a:gd name="connsiteX1-803" fmla="*/ 124358 w 1404608"/>
              <a:gd name="connsiteY1-804" fmla="*/ 1353798 h 2041427"/>
              <a:gd name="connsiteX2-805" fmla="*/ 292608 w 1404608"/>
              <a:gd name="connsiteY2-806" fmla="*/ 1712243 h 2041427"/>
              <a:gd name="connsiteX3-807" fmla="*/ 687628 w 1404608"/>
              <a:gd name="connsiteY3-808" fmla="*/ 2041427 h 2041427"/>
              <a:gd name="connsiteX4-809" fmla="*/ 1294790 w 1404608"/>
              <a:gd name="connsiteY4-810" fmla="*/ 2026797 h 2041427"/>
              <a:gd name="connsiteX5-811" fmla="*/ 1404518 w 1404608"/>
              <a:gd name="connsiteY5-812" fmla="*/ 1127027 h 2041427"/>
              <a:gd name="connsiteX6-813" fmla="*/ 1221638 w 1404608"/>
              <a:gd name="connsiteY6-814" fmla="*/ 739322 h 2041427"/>
              <a:gd name="connsiteX7-815" fmla="*/ 1177747 w 1404608"/>
              <a:gd name="connsiteY7-816" fmla="*/ 936832 h 2041427"/>
              <a:gd name="connsiteX8-817" fmla="*/ 980236 w 1404608"/>
              <a:gd name="connsiteY8-818" fmla="*/ 666170 h 2041427"/>
              <a:gd name="connsiteX9-819" fmla="*/ 921715 w 1404608"/>
              <a:gd name="connsiteY9-820" fmla="*/ 900256 h 2041427"/>
              <a:gd name="connsiteX10-821" fmla="*/ 738836 w 1404608"/>
              <a:gd name="connsiteY10-822" fmla="*/ 563757 h 2041427"/>
              <a:gd name="connsiteX11-823" fmla="*/ 709574 w 1404608"/>
              <a:gd name="connsiteY11-824" fmla="*/ 907571 h 2041427"/>
              <a:gd name="connsiteX12-825" fmla="*/ 526694 w 1404608"/>
              <a:gd name="connsiteY12-826" fmla="*/ 487 h 2041427"/>
              <a:gd name="connsiteX13-827" fmla="*/ 468172 w 1404608"/>
              <a:gd name="connsiteY13-828" fmla="*/ 1309907 h 2041427"/>
              <a:gd name="connsiteX14-829" fmla="*/ 321868 w 1404608"/>
              <a:gd name="connsiteY14-830" fmla="*/ 1258701 h 2041427"/>
              <a:gd name="connsiteX15-831" fmla="*/ 0 w 1404608"/>
              <a:gd name="connsiteY15-832" fmla="*/ 1024614 h 2041427"/>
              <a:gd name="connsiteX0-833" fmla="*/ 0 w 1404608"/>
              <a:gd name="connsiteY0-834" fmla="*/ 1024614 h 2041427"/>
              <a:gd name="connsiteX1-835" fmla="*/ 124358 w 1404608"/>
              <a:gd name="connsiteY1-836" fmla="*/ 1353798 h 2041427"/>
              <a:gd name="connsiteX2-837" fmla="*/ 292608 w 1404608"/>
              <a:gd name="connsiteY2-838" fmla="*/ 1712243 h 2041427"/>
              <a:gd name="connsiteX3-839" fmla="*/ 687628 w 1404608"/>
              <a:gd name="connsiteY3-840" fmla="*/ 2041427 h 2041427"/>
              <a:gd name="connsiteX4-841" fmla="*/ 1294790 w 1404608"/>
              <a:gd name="connsiteY4-842" fmla="*/ 2026797 h 2041427"/>
              <a:gd name="connsiteX5-843" fmla="*/ 1404518 w 1404608"/>
              <a:gd name="connsiteY5-844" fmla="*/ 1127027 h 2041427"/>
              <a:gd name="connsiteX6-845" fmla="*/ 1221638 w 1404608"/>
              <a:gd name="connsiteY6-846" fmla="*/ 739322 h 2041427"/>
              <a:gd name="connsiteX7-847" fmla="*/ 1177747 w 1404608"/>
              <a:gd name="connsiteY7-848" fmla="*/ 936832 h 2041427"/>
              <a:gd name="connsiteX8-849" fmla="*/ 980236 w 1404608"/>
              <a:gd name="connsiteY8-850" fmla="*/ 666170 h 2041427"/>
              <a:gd name="connsiteX9-851" fmla="*/ 921715 w 1404608"/>
              <a:gd name="connsiteY9-852" fmla="*/ 900256 h 2041427"/>
              <a:gd name="connsiteX10-853" fmla="*/ 738836 w 1404608"/>
              <a:gd name="connsiteY10-854" fmla="*/ 563757 h 2041427"/>
              <a:gd name="connsiteX11-855" fmla="*/ 709574 w 1404608"/>
              <a:gd name="connsiteY11-856" fmla="*/ 907571 h 2041427"/>
              <a:gd name="connsiteX12-857" fmla="*/ 526694 w 1404608"/>
              <a:gd name="connsiteY12-858" fmla="*/ 487 h 2041427"/>
              <a:gd name="connsiteX13-859" fmla="*/ 468172 w 1404608"/>
              <a:gd name="connsiteY13-860" fmla="*/ 1309907 h 2041427"/>
              <a:gd name="connsiteX14-861" fmla="*/ 321868 w 1404608"/>
              <a:gd name="connsiteY14-862" fmla="*/ 1258701 h 2041427"/>
              <a:gd name="connsiteX15-863" fmla="*/ 0 w 1404608"/>
              <a:gd name="connsiteY15-864" fmla="*/ 1024614 h 2041427"/>
              <a:gd name="connsiteX0-865" fmla="*/ 0 w 1404608"/>
              <a:gd name="connsiteY0-866" fmla="*/ 1024370 h 2041183"/>
              <a:gd name="connsiteX1-867" fmla="*/ 124358 w 1404608"/>
              <a:gd name="connsiteY1-868" fmla="*/ 1353554 h 2041183"/>
              <a:gd name="connsiteX2-869" fmla="*/ 292608 w 1404608"/>
              <a:gd name="connsiteY2-870" fmla="*/ 1711999 h 2041183"/>
              <a:gd name="connsiteX3-871" fmla="*/ 687628 w 1404608"/>
              <a:gd name="connsiteY3-872" fmla="*/ 2041183 h 2041183"/>
              <a:gd name="connsiteX4-873" fmla="*/ 1294790 w 1404608"/>
              <a:gd name="connsiteY4-874" fmla="*/ 2026553 h 2041183"/>
              <a:gd name="connsiteX5-875" fmla="*/ 1404518 w 1404608"/>
              <a:gd name="connsiteY5-876" fmla="*/ 1126783 h 2041183"/>
              <a:gd name="connsiteX6-877" fmla="*/ 1221638 w 1404608"/>
              <a:gd name="connsiteY6-878" fmla="*/ 739078 h 2041183"/>
              <a:gd name="connsiteX7-879" fmla="*/ 1177747 w 1404608"/>
              <a:gd name="connsiteY7-880" fmla="*/ 936588 h 2041183"/>
              <a:gd name="connsiteX8-881" fmla="*/ 980236 w 1404608"/>
              <a:gd name="connsiteY8-882" fmla="*/ 665926 h 2041183"/>
              <a:gd name="connsiteX9-883" fmla="*/ 921715 w 1404608"/>
              <a:gd name="connsiteY9-884" fmla="*/ 900012 h 2041183"/>
              <a:gd name="connsiteX10-885" fmla="*/ 738836 w 1404608"/>
              <a:gd name="connsiteY10-886" fmla="*/ 563513 h 2041183"/>
              <a:gd name="connsiteX11-887" fmla="*/ 709574 w 1404608"/>
              <a:gd name="connsiteY11-888" fmla="*/ 907327 h 2041183"/>
              <a:gd name="connsiteX12-889" fmla="*/ 526694 w 1404608"/>
              <a:gd name="connsiteY12-890" fmla="*/ 243 h 2041183"/>
              <a:gd name="connsiteX13-891" fmla="*/ 468172 w 1404608"/>
              <a:gd name="connsiteY13-892" fmla="*/ 1309663 h 2041183"/>
              <a:gd name="connsiteX14-893" fmla="*/ 321868 w 1404608"/>
              <a:gd name="connsiteY14-894" fmla="*/ 1258457 h 2041183"/>
              <a:gd name="connsiteX15-895" fmla="*/ 0 w 1404608"/>
              <a:gd name="connsiteY15-896" fmla="*/ 1024370 h 2041183"/>
              <a:gd name="connsiteX0-897" fmla="*/ 0 w 1404608"/>
              <a:gd name="connsiteY0-898" fmla="*/ 1024383 h 2041196"/>
              <a:gd name="connsiteX1-899" fmla="*/ 124358 w 1404608"/>
              <a:gd name="connsiteY1-900" fmla="*/ 1353567 h 2041196"/>
              <a:gd name="connsiteX2-901" fmla="*/ 292608 w 1404608"/>
              <a:gd name="connsiteY2-902" fmla="*/ 1712012 h 2041196"/>
              <a:gd name="connsiteX3-903" fmla="*/ 687628 w 1404608"/>
              <a:gd name="connsiteY3-904" fmla="*/ 2041196 h 2041196"/>
              <a:gd name="connsiteX4-905" fmla="*/ 1294790 w 1404608"/>
              <a:gd name="connsiteY4-906" fmla="*/ 2026566 h 2041196"/>
              <a:gd name="connsiteX5-907" fmla="*/ 1404518 w 1404608"/>
              <a:gd name="connsiteY5-908" fmla="*/ 1126796 h 2041196"/>
              <a:gd name="connsiteX6-909" fmla="*/ 1221638 w 1404608"/>
              <a:gd name="connsiteY6-910" fmla="*/ 739091 h 2041196"/>
              <a:gd name="connsiteX7-911" fmla="*/ 1177747 w 1404608"/>
              <a:gd name="connsiteY7-912" fmla="*/ 936601 h 2041196"/>
              <a:gd name="connsiteX8-913" fmla="*/ 980236 w 1404608"/>
              <a:gd name="connsiteY8-914" fmla="*/ 665939 h 2041196"/>
              <a:gd name="connsiteX9-915" fmla="*/ 921715 w 1404608"/>
              <a:gd name="connsiteY9-916" fmla="*/ 900025 h 2041196"/>
              <a:gd name="connsiteX10-917" fmla="*/ 738836 w 1404608"/>
              <a:gd name="connsiteY10-918" fmla="*/ 563526 h 2041196"/>
              <a:gd name="connsiteX11-919" fmla="*/ 709574 w 1404608"/>
              <a:gd name="connsiteY11-920" fmla="*/ 907340 h 2041196"/>
              <a:gd name="connsiteX12-921" fmla="*/ 526694 w 1404608"/>
              <a:gd name="connsiteY12-922" fmla="*/ 256 h 2041196"/>
              <a:gd name="connsiteX13-923" fmla="*/ 453541 w 1404608"/>
              <a:gd name="connsiteY13-924" fmla="*/ 1258469 h 2041196"/>
              <a:gd name="connsiteX14-925" fmla="*/ 321868 w 1404608"/>
              <a:gd name="connsiteY14-926" fmla="*/ 1258470 h 2041196"/>
              <a:gd name="connsiteX15-927" fmla="*/ 0 w 1404608"/>
              <a:gd name="connsiteY15-928" fmla="*/ 1024383 h 2041196"/>
              <a:gd name="connsiteX0-929" fmla="*/ 0 w 1404608"/>
              <a:gd name="connsiteY0-930" fmla="*/ 1024383 h 2041196"/>
              <a:gd name="connsiteX1-931" fmla="*/ 124358 w 1404608"/>
              <a:gd name="connsiteY1-932" fmla="*/ 1353567 h 2041196"/>
              <a:gd name="connsiteX2-933" fmla="*/ 292608 w 1404608"/>
              <a:gd name="connsiteY2-934" fmla="*/ 1712012 h 2041196"/>
              <a:gd name="connsiteX3-935" fmla="*/ 687628 w 1404608"/>
              <a:gd name="connsiteY3-936" fmla="*/ 2041196 h 2041196"/>
              <a:gd name="connsiteX4-937" fmla="*/ 1294790 w 1404608"/>
              <a:gd name="connsiteY4-938" fmla="*/ 2026566 h 2041196"/>
              <a:gd name="connsiteX5-939" fmla="*/ 1404518 w 1404608"/>
              <a:gd name="connsiteY5-940" fmla="*/ 1126796 h 2041196"/>
              <a:gd name="connsiteX6-941" fmla="*/ 1221638 w 1404608"/>
              <a:gd name="connsiteY6-942" fmla="*/ 739091 h 2041196"/>
              <a:gd name="connsiteX7-943" fmla="*/ 1177747 w 1404608"/>
              <a:gd name="connsiteY7-944" fmla="*/ 936601 h 2041196"/>
              <a:gd name="connsiteX8-945" fmla="*/ 980236 w 1404608"/>
              <a:gd name="connsiteY8-946" fmla="*/ 665939 h 2041196"/>
              <a:gd name="connsiteX9-947" fmla="*/ 921715 w 1404608"/>
              <a:gd name="connsiteY9-948" fmla="*/ 900025 h 2041196"/>
              <a:gd name="connsiteX10-949" fmla="*/ 738836 w 1404608"/>
              <a:gd name="connsiteY10-950" fmla="*/ 563526 h 2041196"/>
              <a:gd name="connsiteX11-951" fmla="*/ 709574 w 1404608"/>
              <a:gd name="connsiteY11-952" fmla="*/ 907340 h 2041196"/>
              <a:gd name="connsiteX12-953" fmla="*/ 526694 w 1404608"/>
              <a:gd name="connsiteY12-954" fmla="*/ 256 h 2041196"/>
              <a:gd name="connsiteX13-955" fmla="*/ 453541 w 1404608"/>
              <a:gd name="connsiteY13-956" fmla="*/ 1258469 h 2041196"/>
              <a:gd name="connsiteX14-957" fmla="*/ 321868 w 1404608"/>
              <a:gd name="connsiteY14-958" fmla="*/ 1258470 h 2041196"/>
              <a:gd name="connsiteX15-959" fmla="*/ 0 w 1404608"/>
              <a:gd name="connsiteY15-960" fmla="*/ 1024383 h 2041196"/>
              <a:gd name="connsiteX0-961" fmla="*/ 0 w 1404608"/>
              <a:gd name="connsiteY0-962" fmla="*/ 1024369 h 2041182"/>
              <a:gd name="connsiteX1-963" fmla="*/ 124358 w 1404608"/>
              <a:gd name="connsiteY1-964" fmla="*/ 1353553 h 2041182"/>
              <a:gd name="connsiteX2-965" fmla="*/ 292608 w 1404608"/>
              <a:gd name="connsiteY2-966" fmla="*/ 1711998 h 2041182"/>
              <a:gd name="connsiteX3-967" fmla="*/ 687628 w 1404608"/>
              <a:gd name="connsiteY3-968" fmla="*/ 2041182 h 2041182"/>
              <a:gd name="connsiteX4-969" fmla="*/ 1294790 w 1404608"/>
              <a:gd name="connsiteY4-970" fmla="*/ 2026552 h 2041182"/>
              <a:gd name="connsiteX5-971" fmla="*/ 1404518 w 1404608"/>
              <a:gd name="connsiteY5-972" fmla="*/ 1126782 h 2041182"/>
              <a:gd name="connsiteX6-973" fmla="*/ 1221638 w 1404608"/>
              <a:gd name="connsiteY6-974" fmla="*/ 739077 h 2041182"/>
              <a:gd name="connsiteX7-975" fmla="*/ 1177747 w 1404608"/>
              <a:gd name="connsiteY7-976" fmla="*/ 936587 h 2041182"/>
              <a:gd name="connsiteX8-977" fmla="*/ 980236 w 1404608"/>
              <a:gd name="connsiteY8-978" fmla="*/ 665925 h 2041182"/>
              <a:gd name="connsiteX9-979" fmla="*/ 921715 w 1404608"/>
              <a:gd name="connsiteY9-980" fmla="*/ 900011 h 2041182"/>
              <a:gd name="connsiteX10-981" fmla="*/ 738836 w 1404608"/>
              <a:gd name="connsiteY10-982" fmla="*/ 563512 h 2041182"/>
              <a:gd name="connsiteX11-983" fmla="*/ 709574 w 1404608"/>
              <a:gd name="connsiteY11-984" fmla="*/ 907326 h 2041182"/>
              <a:gd name="connsiteX12-985" fmla="*/ 526694 w 1404608"/>
              <a:gd name="connsiteY12-986" fmla="*/ 242 h 2041182"/>
              <a:gd name="connsiteX13-987" fmla="*/ 456712 w 1404608"/>
              <a:gd name="connsiteY13-988" fmla="*/ 1312361 h 2041182"/>
              <a:gd name="connsiteX14-989" fmla="*/ 321868 w 1404608"/>
              <a:gd name="connsiteY14-990" fmla="*/ 1258456 h 2041182"/>
              <a:gd name="connsiteX15-991" fmla="*/ 0 w 1404608"/>
              <a:gd name="connsiteY15-992" fmla="*/ 1024369 h 2041182"/>
              <a:gd name="connsiteX0-993" fmla="*/ 0 w 1404608"/>
              <a:gd name="connsiteY0-994" fmla="*/ 1024369 h 2041182"/>
              <a:gd name="connsiteX1-995" fmla="*/ 124358 w 1404608"/>
              <a:gd name="connsiteY1-996" fmla="*/ 1353553 h 2041182"/>
              <a:gd name="connsiteX2-997" fmla="*/ 292608 w 1404608"/>
              <a:gd name="connsiteY2-998" fmla="*/ 1711998 h 2041182"/>
              <a:gd name="connsiteX3-999" fmla="*/ 687628 w 1404608"/>
              <a:gd name="connsiteY3-1000" fmla="*/ 2041182 h 2041182"/>
              <a:gd name="connsiteX4-1001" fmla="*/ 1294790 w 1404608"/>
              <a:gd name="connsiteY4-1002" fmla="*/ 2026552 h 2041182"/>
              <a:gd name="connsiteX5-1003" fmla="*/ 1404518 w 1404608"/>
              <a:gd name="connsiteY5-1004" fmla="*/ 1126782 h 2041182"/>
              <a:gd name="connsiteX6-1005" fmla="*/ 1221638 w 1404608"/>
              <a:gd name="connsiteY6-1006" fmla="*/ 739077 h 2041182"/>
              <a:gd name="connsiteX7-1007" fmla="*/ 1177747 w 1404608"/>
              <a:gd name="connsiteY7-1008" fmla="*/ 936587 h 2041182"/>
              <a:gd name="connsiteX8-1009" fmla="*/ 980236 w 1404608"/>
              <a:gd name="connsiteY8-1010" fmla="*/ 665925 h 2041182"/>
              <a:gd name="connsiteX9-1011" fmla="*/ 921715 w 1404608"/>
              <a:gd name="connsiteY9-1012" fmla="*/ 900011 h 2041182"/>
              <a:gd name="connsiteX10-1013" fmla="*/ 738836 w 1404608"/>
              <a:gd name="connsiteY10-1014" fmla="*/ 563512 h 2041182"/>
              <a:gd name="connsiteX11-1015" fmla="*/ 709574 w 1404608"/>
              <a:gd name="connsiteY11-1016" fmla="*/ 907326 h 2041182"/>
              <a:gd name="connsiteX12-1017" fmla="*/ 526694 w 1404608"/>
              <a:gd name="connsiteY12-1018" fmla="*/ 242 h 2041182"/>
              <a:gd name="connsiteX13-1019" fmla="*/ 456712 w 1404608"/>
              <a:gd name="connsiteY13-1020" fmla="*/ 1312361 h 2041182"/>
              <a:gd name="connsiteX14-1021" fmla="*/ 321868 w 1404608"/>
              <a:gd name="connsiteY14-1022" fmla="*/ 1258456 h 2041182"/>
              <a:gd name="connsiteX15-1023" fmla="*/ 0 w 1404608"/>
              <a:gd name="connsiteY15-1024" fmla="*/ 1024369 h 2041182"/>
              <a:gd name="connsiteX0-1025" fmla="*/ 0 w 1404608"/>
              <a:gd name="connsiteY0-1026" fmla="*/ 1024369 h 2041182"/>
              <a:gd name="connsiteX1-1027" fmla="*/ 124358 w 1404608"/>
              <a:gd name="connsiteY1-1028" fmla="*/ 1353553 h 2041182"/>
              <a:gd name="connsiteX2-1029" fmla="*/ 292608 w 1404608"/>
              <a:gd name="connsiteY2-1030" fmla="*/ 1711998 h 2041182"/>
              <a:gd name="connsiteX3-1031" fmla="*/ 687628 w 1404608"/>
              <a:gd name="connsiteY3-1032" fmla="*/ 2041182 h 2041182"/>
              <a:gd name="connsiteX4-1033" fmla="*/ 1294790 w 1404608"/>
              <a:gd name="connsiteY4-1034" fmla="*/ 2026552 h 2041182"/>
              <a:gd name="connsiteX5-1035" fmla="*/ 1404518 w 1404608"/>
              <a:gd name="connsiteY5-1036" fmla="*/ 1126782 h 2041182"/>
              <a:gd name="connsiteX6-1037" fmla="*/ 1221638 w 1404608"/>
              <a:gd name="connsiteY6-1038" fmla="*/ 739077 h 2041182"/>
              <a:gd name="connsiteX7-1039" fmla="*/ 1177747 w 1404608"/>
              <a:gd name="connsiteY7-1040" fmla="*/ 936587 h 2041182"/>
              <a:gd name="connsiteX8-1041" fmla="*/ 980236 w 1404608"/>
              <a:gd name="connsiteY8-1042" fmla="*/ 665925 h 2041182"/>
              <a:gd name="connsiteX9-1043" fmla="*/ 921715 w 1404608"/>
              <a:gd name="connsiteY9-1044" fmla="*/ 900011 h 2041182"/>
              <a:gd name="connsiteX10-1045" fmla="*/ 738836 w 1404608"/>
              <a:gd name="connsiteY10-1046" fmla="*/ 563512 h 2041182"/>
              <a:gd name="connsiteX11-1047" fmla="*/ 709574 w 1404608"/>
              <a:gd name="connsiteY11-1048" fmla="*/ 907326 h 2041182"/>
              <a:gd name="connsiteX12-1049" fmla="*/ 526694 w 1404608"/>
              <a:gd name="connsiteY12-1050" fmla="*/ 242 h 2041182"/>
              <a:gd name="connsiteX13-1051" fmla="*/ 456712 w 1404608"/>
              <a:gd name="connsiteY13-1052" fmla="*/ 1312361 h 2041182"/>
              <a:gd name="connsiteX14-1053" fmla="*/ 321868 w 1404608"/>
              <a:gd name="connsiteY14-1054" fmla="*/ 1258456 h 2041182"/>
              <a:gd name="connsiteX15-1055" fmla="*/ 0 w 1404608"/>
              <a:gd name="connsiteY15-1056" fmla="*/ 1024369 h 2041182"/>
              <a:gd name="connsiteX0-1057" fmla="*/ 0 w 1420463"/>
              <a:gd name="connsiteY0-1058" fmla="*/ 957779 h 2041182"/>
              <a:gd name="connsiteX1-1059" fmla="*/ 140213 w 1420463"/>
              <a:gd name="connsiteY1-1060" fmla="*/ 1353553 h 2041182"/>
              <a:gd name="connsiteX2-1061" fmla="*/ 308463 w 1420463"/>
              <a:gd name="connsiteY2-1062" fmla="*/ 1711998 h 2041182"/>
              <a:gd name="connsiteX3-1063" fmla="*/ 703483 w 1420463"/>
              <a:gd name="connsiteY3-1064" fmla="*/ 2041182 h 2041182"/>
              <a:gd name="connsiteX4-1065" fmla="*/ 1310645 w 1420463"/>
              <a:gd name="connsiteY4-1066" fmla="*/ 2026552 h 2041182"/>
              <a:gd name="connsiteX5-1067" fmla="*/ 1420373 w 1420463"/>
              <a:gd name="connsiteY5-1068" fmla="*/ 1126782 h 2041182"/>
              <a:gd name="connsiteX6-1069" fmla="*/ 1237493 w 1420463"/>
              <a:gd name="connsiteY6-1070" fmla="*/ 739077 h 2041182"/>
              <a:gd name="connsiteX7-1071" fmla="*/ 1193602 w 1420463"/>
              <a:gd name="connsiteY7-1072" fmla="*/ 936587 h 2041182"/>
              <a:gd name="connsiteX8-1073" fmla="*/ 996091 w 1420463"/>
              <a:gd name="connsiteY8-1074" fmla="*/ 665925 h 2041182"/>
              <a:gd name="connsiteX9-1075" fmla="*/ 937570 w 1420463"/>
              <a:gd name="connsiteY9-1076" fmla="*/ 900011 h 2041182"/>
              <a:gd name="connsiteX10-1077" fmla="*/ 754691 w 1420463"/>
              <a:gd name="connsiteY10-1078" fmla="*/ 563512 h 2041182"/>
              <a:gd name="connsiteX11-1079" fmla="*/ 725429 w 1420463"/>
              <a:gd name="connsiteY11-1080" fmla="*/ 907326 h 2041182"/>
              <a:gd name="connsiteX12-1081" fmla="*/ 542549 w 1420463"/>
              <a:gd name="connsiteY12-1082" fmla="*/ 242 h 2041182"/>
              <a:gd name="connsiteX13-1083" fmla="*/ 472567 w 1420463"/>
              <a:gd name="connsiteY13-1084" fmla="*/ 1312361 h 2041182"/>
              <a:gd name="connsiteX14-1085" fmla="*/ 337723 w 1420463"/>
              <a:gd name="connsiteY14-1086" fmla="*/ 1258456 h 2041182"/>
              <a:gd name="connsiteX15-1087" fmla="*/ 0 w 1420463"/>
              <a:gd name="connsiteY15-1088" fmla="*/ 957779 h 2041182"/>
              <a:gd name="connsiteX0-1089" fmla="*/ 0 w 1420463"/>
              <a:gd name="connsiteY0-1090" fmla="*/ 957779 h 2041182"/>
              <a:gd name="connsiteX1-1091" fmla="*/ 140213 w 1420463"/>
              <a:gd name="connsiteY1-1092" fmla="*/ 1353553 h 2041182"/>
              <a:gd name="connsiteX2-1093" fmla="*/ 308463 w 1420463"/>
              <a:gd name="connsiteY2-1094" fmla="*/ 1711998 h 2041182"/>
              <a:gd name="connsiteX3-1095" fmla="*/ 703483 w 1420463"/>
              <a:gd name="connsiteY3-1096" fmla="*/ 2041182 h 2041182"/>
              <a:gd name="connsiteX4-1097" fmla="*/ 1310645 w 1420463"/>
              <a:gd name="connsiteY4-1098" fmla="*/ 2026552 h 2041182"/>
              <a:gd name="connsiteX5-1099" fmla="*/ 1420373 w 1420463"/>
              <a:gd name="connsiteY5-1100" fmla="*/ 1126782 h 2041182"/>
              <a:gd name="connsiteX6-1101" fmla="*/ 1237493 w 1420463"/>
              <a:gd name="connsiteY6-1102" fmla="*/ 739077 h 2041182"/>
              <a:gd name="connsiteX7-1103" fmla="*/ 1193602 w 1420463"/>
              <a:gd name="connsiteY7-1104" fmla="*/ 936587 h 2041182"/>
              <a:gd name="connsiteX8-1105" fmla="*/ 996091 w 1420463"/>
              <a:gd name="connsiteY8-1106" fmla="*/ 665925 h 2041182"/>
              <a:gd name="connsiteX9-1107" fmla="*/ 937570 w 1420463"/>
              <a:gd name="connsiteY9-1108" fmla="*/ 900011 h 2041182"/>
              <a:gd name="connsiteX10-1109" fmla="*/ 754691 w 1420463"/>
              <a:gd name="connsiteY10-1110" fmla="*/ 563512 h 2041182"/>
              <a:gd name="connsiteX11-1111" fmla="*/ 725429 w 1420463"/>
              <a:gd name="connsiteY11-1112" fmla="*/ 907326 h 2041182"/>
              <a:gd name="connsiteX12-1113" fmla="*/ 542549 w 1420463"/>
              <a:gd name="connsiteY12-1114" fmla="*/ 242 h 2041182"/>
              <a:gd name="connsiteX13-1115" fmla="*/ 472567 w 1420463"/>
              <a:gd name="connsiteY13-1116" fmla="*/ 1312361 h 2041182"/>
              <a:gd name="connsiteX14-1117" fmla="*/ 337723 w 1420463"/>
              <a:gd name="connsiteY14-1118" fmla="*/ 1258456 h 2041182"/>
              <a:gd name="connsiteX15-1119" fmla="*/ 0 w 1420463"/>
              <a:gd name="connsiteY15-1120" fmla="*/ 957779 h 2041182"/>
              <a:gd name="connsiteX0-1121" fmla="*/ 719 w 1421182"/>
              <a:gd name="connsiteY0-1122" fmla="*/ 957779 h 2041182"/>
              <a:gd name="connsiteX1-1123" fmla="*/ 140932 w 1421182"/>
              <a:gd name="connsiteY1-1124" fmla="*/ 1353553 h 2041182"/>
              <a:gd name="connsiteX2-1125" fmla="*/ 309182 w 1421182"/>
              <a:gd name="connsiteY2-1126" fmla="*/ 1711998 h 2041182"/>
              <a:gd name="connsiteX3-1127" fmla="*/ 704202 w 1421182"/>
              <a:gd name="connsiteY3-1128" fmla="*/ 2041182 h 2041182"/>
              <a:gd name="connsiteX4-1129" fmla="*/ 1311364 w 1421182"/>
              <a:gd name="connsiteY4-1130" fmla="*/ 2026552 h 2041182"/>
              <a:gd name="connsiteX5-1131" fmla="*/ 1421092 w 1421182"/>
              <a:gd name="connsiteY5-1132" fmla="*/ 1126782 h 2041182"/>
              <a:gd name="connsiteX6-1133" fmla="*/ 1238212 w 1421182"/>
              <a:gd name="connsiteY6-1134" fmla="*/ 739077 h 2041182"/>
              <a:gd name="connsiteX7-1135" fmla="*/ 1194321 w 1421182"/>
              <a:gd name="connsiteY7-1136" fmla="*/ 936587 h 2041182"/>
              <a:gd name="connsiteX8-1137" fmla="*/ 996810 w 1421182"/>
              <a:gd name="connsiteY8-1138" fmla="*/ 665925 h 2041182"/>
              <a:gd name="connsiteX9-1139" fmla="*/ 938289 w 1421182"/>
              <a:gd name="connsiteY9-1140" fmla="*/ 900011 h 2041182"/>
              <a:gd name="connsiteX10-1141" fmla="*/ 755410 w 1421182"/>
              <a:gd name="connsiteY10-1142" fmla="*/ 563512 h 2041182"/>
              <a:gd name="connsiteX11-1143" fmla="*/ 726148 w 1421182"/>
              <a:gd name="connsiteY11-1144" fmla="*/ 907326 h 2041182"/>
              <a:gd name="connsiteX12-1145" fmla="*/ 543268 w 1421182"/>
              <a:gd name="connsiteY12-1146" fmla="*/ 242 h 2041182"/>
              <a:gd name="connsiteX13-1147" fmla="*/ 473286 w 1421182"/>
              <a:gd name="connsiteY13-1148" fmla="*/ 1312361 h 2041182"/>
              <a:gd name="connsiteX14-1149" fmla="*/ 338442 w 1421182"/>
              <a:gd name="connsiteY14-1150" fmla="*/ 1258456 h 2041182"/>
              <a:gd name="connsiteX15-1151" fmla="*/ 719 w 1421182"/>
              <a:gd name="connsiteY15-1152" fmla="*/ 957779 h 2041182"/>
              <a:gd name="connsiteX0-1153" fmla="*/ 719 w 1421182"/>
              <a:gd name="connsiteY0-1154" fmla="*/ 957779 h 2041182"/>
              <a:gd name="connsiteX1-1155" fmla="*/ 140932 w 1421182"/>
              <a:gd name="connsiteY1-1156" fmla="*/ 1353553 h 2041182"/>
              <a:gd name="connsiteX2-1157" fmla="*/ 309182 w 1421182"/>
              <a:gd name="connsiteY2-1158" fmla="*/ 1711998 h 2041182"/>
              <a:gd name="connsiteX3-1159" fmla="*/ 704202 w 1421182"/>
              <a:gd name="connsiteY3-1160" fmla="*/ 2041182 h 2041182"/>
              <a:gd name="connsiteX4-1161" fmla="*/ 1311364 w 1421182"/>
              <a:gd name="connsiteY4-1162" fmla="*/ 2026552 h 2041182"/>
              <a:gd name="connsiteX5-1163" fmla="*/ 1421092 w 1421182"/>
              <a:gd name="connsiteY5-1164" fmla="*/ 1126782 h 2041182"/>
              <a:gd name="connsiteX6-1165" fmla="*/ 1238212 w 1421182"/>
              <a:gd name="connsiteY6-1166" fmla="*/ 739077 h 2041182"/>
              <a:gd name="connsiteX7-1167" fmla="*/ 1194321 w 1421182"/>
              <a:gd name="connsiteY7-1168" fmla="*/ 936587 h 2041182"/>
              <a:gd name="connsiteX8-1169" fmla="*/ 996810 w 1421182"/>
              <a:gd name="connsiteY8-1170" fmla="*/ 665925 h 2041182"/>
              <a:gd name="connsiteX9-1171" fmla="*/ 938289 w 1421182"/>
              <a:gd name="connsiteY9-1172" fmla="*/ 900011 h 2041182"/>
              <a:gd name="connsiteX10-1173" fmla="*/ 736384 w 1421182"/>
              <a:gd name="connsiteY10-1174" fmla="*/ 563512 h 2041182"/>
              <a:gd name="connsiteX11-1175" fmla="*/ 726148 w 1421182"/>
              <a:gd name="connsiteY11-1176" fmla="*/ 907326 h 2041182"/>
              <a:gd name="connsiteX12-1177" fmla="*/ 543268 w 1421182"/>
              <a:gd name="connsiteY12-1178" fmla="*/ 242 h 2041182"/>
              <a:gd name="connsiteX13-1179" fmla="*/ 473286 w 1421182"/>
              <a:gd name="connsiteY13-1180" fmla="*/ 1312361 h 2041182"/>
              <a:gd name="connsiteX14-1181" fmla="*/ 338442 w 1421182"/>
              <a:gd name="connsiteY14-1182" fmla="*/ 1258456 h 2041182"/>
              <a:gd name="connsiteX15-1183" fmla="*/ 719 w 1421182"/>
              <a:gd name="connsiteY15-1184" fmla="*/ 957779 h 2041182"/>
              <a:gd name="connsiteX0-1185" fmla="*/ 719 w 1421182"/>
              <a:gd name="connsiteY0-1186" fmla="*/ 957779 h 2041182"/>
              <a:gd name="connsiteX1-1187" fmla="*/ 140932 w 1421182"/>
              <a:gd name="connsiteY1-1188" fmla="*/ 1353553 h 2041182"/>
              <a:gd name="connsiteX2-1189" fmla="*/ 309182 w 1421182"/>
              <a:gd name="connsiteY2-1190" fmla="*/ 1711998 h 2041182"/>
              <a:gd name="connsiteX3-1191" fmla="*/ 704202 w 1421182"/>
              <a:gd name="connsiteY3-1192" fmla="*/ 2041182 h 2041182"/>
              <a:gd name="connsiteX4-1193" fmla="*/ 1311364 w 1421182"/>
              <a:gd name="connsiteY4-1194" fmla="*/ 2026552 h 2041182"/>
              <a:gd name="connsiteX5-1195" fmla="*/ 1421092 w 1421182"/>
              <a:gd name="connsiteY5-1196" fmla="*/ 1126782 h 2041182"/>
              <a:gd name="connsiteX6-1197" fmla="*/ 1238212 w 1421182"/>
              <a:gd name="connsiteY6-1198" fmla="*/ 739077 h 2041182"/>
              <a:gd name="connsiteX7-1199" fmla="*/ 1194321 w 1421182"/>
              <a:gd name="connsiteY7-1200" fmla="*/ 936587 h 2041182"/>
              <a:gd name="connsiteX8-1201" fmla="*/ 996810 w 1421182"/>
              <a:gd name="connsiteY8-1202" fmla="*/ 665925 h 2041182"/>
              <a:gd name="connsiteX9-1203" fmla="*/ 938289 w 1421182"/>
              <a:gd name="connsiteY9-1204" fmla="*/ 900011 h 2041182"/>
              <a:gd name="connsiteX10-1205" fmla="*/ 711016 w 1421182"/>
              <a:gd name="connsiteY10-1206" fmla="*/ 569854 h 2041182"/>
              <a:gd name="connsiteX11-1207" fmla="*/ 726148 w 1421182"/>
              <a:gd name="connsiteY11-1208" fmla="*/ 907326 h 2041182"/>
              <a:gd name="connsiteX12-1209" fmla="*/ 543268 w 1421182"/>
              <a:gd name="connsiteY12-1210" fmla="*/ 242 h 2041182"/>
              <a:gd name="connsiteX13-1211" fmla="*/ 473286 w 1421182"/>
              <a:gd name="connsiteY13-1212" fmla="*/ 1312361 h 2041182"/>
              <a:gd name="connsiteX14-1213" fmla="*/ 338442 w 1421182"/>
              <a:gd name="connsiteY14-1214" fmla="*/ 1258456 h 2041182"/>
              <a:gd name="connsiteX15-1215" fmla="*/ 719 w 1421182"/>
              <a:gd name="connsiteY15-1216" fmla="*/ 957779 h 2041182"/>
              <a:gd name="connsiteX0-1217" fmla="*/ 719 w 1421182"/>
              <a:gd name="connsiteY0-1218" fmla="*/ 957779 h 2041182"/>
              <a:gd name="connsiteX1-1219" fmla="*/ 140932 w 1421182"/>
              <a:gd name="connsiteY1-1220" fmla="*/ 1353553 h 2041182"/>
              <a:gd name="connsiteX2-1221" fmla="*/ 309182 w 1421182"/>
              <a:gd name="connsiteY2-1222" fmla="*/ 1711998 h 2041182"/>
              <a:gd name="connsiteX3-1223" fmla="*/ 704202 w 1421182"/>
              <a:gd name="connsiteY3-1224" fmla="*/ 2041182 h 2041182"/>
              <a:gd name="connsiteX4-1225" fmla="*/ 1311364 w 1421182"/>
              <a:gd name="connsiteY4-1226" fmla="*/ 2026552 h 2041182"/>
              <a:gd name="connsiteX5-1227" fmla="*/ 1421092 w 1421182"/>
              <a:gd name="connsiteY5-1228" fmla="*/ 1126782 h 2041182"/>
              <a:gd name="connsiteX6-1229" fmla="*/ 1238212 w 1421182"/>
              <a:gd name="connsiteY6-1230" fmla="*/ 739077 h 2041182"/>
              <a:gd name="connsiteX7-1231" fmla="*/ 1194321 w 1421182"/>
              <a:gd name="connsiteY7-1232" fmla="*/ 936587 h 2041182"/>
              <a:gd name="connsiteX8-1233" fmla="*/ 996810 w 1421182"/>
              <a:gd name="connsiteY8-1234" fmla="*/ 665925 h 2041182"/>
              <a:gd name="connsiteX9-1235" fmla="*/ 938289 w 1421182"/>
              <a:gd name="connsiteY9-1236" fmla="*/ 900011 h 2041182"/>
              <a:gd name="connsiteX10-1237" fmla="*/ 711016 w 1421182"/>
              <a:gd name="connsiteY10-1238" fmla="*/ 569854 h 2041182"/>
              <a:gd name="connsiteX11-1239" fmla="*/ 726148 w 1421182"/>
              <a:gd name="connsiteY11-1240" fmla="*/ 907326 h 2041182"/>
              <a:gd name="connsiteX12-1241" fmla="*/ 543268 w 1421182"/>
              <a:gd name="connsiteY12-1242" fmla="*/ 242 h 2041182"/>
              <a:gd name="connsiteX13-1243" fmla="*/ 473286 w 1421182"/>
              <a:gd name="connsiteY13-1244" fmla="*/ 1312361 h 2041182"/>
              <a:gd name="connsiteX14-1245" fmla="*/ 338442 w 1421182"/>
              <a:gd name="connsiteY14-1246" fmla="*/ 1258456 h 2041182"/>
              <a:gd name="connsiteX15-1247" fmla="*/ 719 w 1421182"/>
              <a:gd name="connsiteY15-1248" fmla="*/ 957779 h 2041182"/>
              <a:gd name="connsiteX0-1249" fmla="*/ 719 w 1421182"/>
              <a:gd name="connsiteY0-1250" fmla="*/ 957779 h 2041182"/>
              <a:gd name="connsiteX1-1251" fmla="*/ 140932 w 1421182"/>
              <a:gd name="connsiteY1-1252" fmla="*/ 1353553 h 2041182"/>
              <a:gd name="connsiteX2-1253" fmla="*/ 309182 w 1421182"/>
              <a:gd name="connsiteY2-1254" fmla="*/ 1711998 h 2041182"/>
              <a:gd name="connsiteX3-1255" fmla="*/ 704202 w 1421182"/>
              <a:gd name="connsiteY3-1256" fmla="*/ 2041182 h 2041182"/>
              <a:gd name="connsiteX4-1257" fmla="*/ 1311364 w 1421182"/>
              <a:gd name="connsiteY4-1258" fmla="*/ 2026552 h 2041182"/>
              <a:gd name="connsiteX5-1259" fmla="*/ 1421092 w 1421182"/>
              <a:gd name="connsiteY5-1260" fmla="*/ 1126782 h 2041182"/>
              <a:gd name="connsiteX6-1261" fmla="*/ 1238212 w 1421182"/>
              <a:gd name="connsiteY6-1262" fmla="*/ 739077 h 2041182"/>
              <a:gd name="connsiteX7-1263" fmla="*/ 1194321 w 1421182"/>
              <a:gd name="connsiteY7-1264" fmla="*/ 936587 h 2041182"/>
              <a:gd name="connsiteX8-1265" fmla="*/ 996810 w 1421182"/>
              <a:gd name="connsiteY8-1266" fmla="*/ 665925 h 2041182"/>
              <a:gd name="connsiteX9-1267" fmla="*/ 938289 w 1421182"/>
              <a:gd name="connsiteY9-1268" fmla="*/ 900011 h 2041182"/>
              <a:gd name="connsiteX10-1269" fmla="*/ 711016 w 1421182"/>
              <a:gd name="connsiteY10-1270" fmla="*/ 569854 h 2041182"/>
              <a:gd name="connsiteX11-1271" fmla="*/ 726148 w 1421182"/>
              <a:gd name="connsiteY11-1272" fmla="*/ 907326 h 2041182"/>
              <a:gd name="connsiteX12-1273" fmla="*/ 543268 w 1421182"/>
              <a:gd name="connsiteY12-1274" fmla="*/ 242 h 2041182"/>
              <a:gd name="connsiteX13-1275" fmla="*/ 473286 w 1421182"/>
              <a:gd name="connsiteY13-1276" fmla="*/ 1312361 h 2041182"/>
              <a:gd name="connsiteX14-1277" fmla="*/ 338442 w 1421182"/>
              <a:gd name="connsiteY14-1278" fmla="*/ 1258456 h 2041182"/>
              <a:gd name="connsiteX15-1279" fmla="*/ 719 w 1421182"/>
              <a:gd name="connsiteY15-1280" fmla="*/ 957779 h 2041182"/>
              <a:gd name="connsiteX0-1281" fmla="*/ 719 w 1421182"/>
              <a:gd name="connsiteY0-1282" fmla="*/ 957779 h 2041182"/>
              <a:gd name="connsiteX1-1283" fmla="*/ 140932 w 1421182"/>
              <a:gd name="connsiteY1-1284" fmla="*/ 1353553 h 2041182"/>
              <a:gd name="connsiteX2-1285" fmla="*/ 309182 w 1421182"/>
              <a:gd name="connsiteY2-1286" fmla="*/ 1711998 h 2041182"/>
              <a:gd name="connsiteX3-1287" fmla="*/ 704202 w 1421182"/>
              <a:gd name="connsiteY3-1288" fmla="*/ 2041182 h 2041182"/>
              <a:gd name="connsiteX4-1289" fmla="*/ 1311364 w 1421182"/>
              <a:gd name="connsiteY4-1290" fmla="*/ 2026552 h 2041182"/>
              <a:gd name="connsiteX5-1291" fmla="*/ 1421092 w 1421182"/>
              <a:gd name="connsiteY5-1292" fmla="*/ 1126782 h 2041182"/>
              <a:gd name="connsiteX6-1293" fmla="*/ 1238212 w 1421182"/>
              <a:gd name="connsiteY6-1294" fmla="*/ 739077 h 2041182"/>
              <a:gd name="connsiteX7-1295" fmla="*/ 1194321 w 1421182"/>
              <a:gd name="connsiteY7-1296" fmla="*/ 936587 h 2041182"/>
              <a:gd name="connsiteX8-1297" fmla="*/ 996810 w 1421182"/>
              <a:gd name="connsiteY8-1298" fmla="*/ 665925 h 2041182"/>
              <a:gd name="connsiteX9-1299" fmla="*/ 938289 w 1421182"/>
              <a:gd name="connsiteY9-1300" fmla="*/ 900011 h 2041182"/>
              <a:gd name="connsiteX10-1301" fmla="*/ 711016 w 1421182"/>
              <a:gd name="connsiteY10-1302" fmla="*/ 569854 h 2041182"/>
              <a:gd name="connsiteX11-1303" fmla="*/ 726148 w 1421182"/>
              <a:gd name="connsiteY11-1304" fmla="*/ 907326 h 2041182"/>
              <a:gd name="connsiteX12-1305" fmla="*/ 543268 w 1421182"/>
              <a:gd name="connsiteY12-1306" fmla="*/ 242 h 2041182"/>
              <a:gd name="connsiteX13-1307" fmla="*/ 473286 w 1421182"/>
              <a:gd name="connsiteY13-1308" fmla="*/ 1312361 h 2041182"/>
              <a:gd name="connsiteX14-1309" fmla="*/ 338442 w 1421182"/>
              <a:gd name="connsiteY14-1310" fmla="*/ 1258456 h 2041182"/>
              <a:gd name="connsiteX15-1311" fmla="*/ 719 w 1421182"/>
              <a:gd name="connsiteY15-1312" fmla="*/ 957779 h 2041182"/>
              <a:gd name="connsiteX0-1313" fmla="*/ 719 w 1421182"/>
              <a:gd name="connsiteY0-1314" fmla="*/ 957779 h 2041182"/>
              <a:gd name="connsiteX1-1315" fmla="*/ 140932 w 1421182"/>
              <a:gd name="connsiteY1-1316" fmla="*/ 1353553 h 2041182"/>
              <a:gd name="connsiteX2-1317" fmla="*/ 309182 w 1421182"/>
              <a:gd name="connsiteY2-1318" fmla="*/ 1711998 h 2041182"/>
              <a:gd name="connsiteX3-1319" fmla="*/ 704202 w 1421182"/>
              <a:gd name="connsiteY3-1320" fmla="*/ 2041182 h 2041182"/>
              <a:gd name="connsiteX4-1321" fmla="*/ 1311364 w 1421182"/>
              <a:gd name="connsiteY4-1322" fmla="*/ 2026552 h 2041182"/>
              <a:gd name="connsiteX5-1323" fmla="*/ 1421092 w 1421182"/>
              <a:gd name="connsiteY5-1324" fmla="*/ 1126782 h 2041182"/>
              <a:gd name="connsiteX6-1325" fmla="*/ 1238212 w 1421182"/>
              <a:gd name="connsiteY6-1326" fmla="*/ 739077 h 2041182"/>
              <a:gd name="connsiteX7-1327" fmla="*/ 1194321 w 1421182"/>
              <a:gd name="connsiteY7-1328" fmla="*/ 936587 h 2041182"/>
              <a:gd name="connsiteX8-1329" fmla="*/ 996810 w 1421182"/>
              <a:gd name="connsiteY8-1330" fmla="*/ 665925 h 2041182"/>
              <a:gd name="connsiteX9-1331" fmla="*/ 947802 w 1421182"/>
              <a:gd name="connsiteY9-1332" fmla="*/ 906353 h 2041182"/>
              <a:gd name="connsiteX10-1333" fmla="*/ 711016 w 1421182"/>
              <a:gd name="connsiteY10-1334" fmla="*/ 569854 h 2041182"/>
              <a:gd name="connsiteX11-1335" fmla="*/ 726148 w 1421182"/>
              <a:gd name="connsiteY11-1336" fmla="*/ 907326 h 2041182"/>
              <a:gd name="connsiteX12-1337" fmla="*/ 543268 w 1421182"/>
              <a:gd name="connsiteY12-1338" fmla="*/ 242 h 2041182"/>
              <a:gd name="connsiteX13-1339" fmla="*/ 473286 w 1421182"/>
              <a:gd name="connsiteY13-1340" fmla="*/ 1312361 h 2041182"/>
              <a:gd name="connsiteX14-1341" fmla="*/ 338442 w 1421182"/>
              <a:gd name="connsiteY14-1342" fmla="*/ 1258456 h 2041182"/>
              <a:gd name="connsiteX15-1343" fmla="*/ 719 w 1421182"/>
              <a:gd name="connsiteY15-1344" fmla="*/ 957779 h 2041182"/>
              <a:gd name="connsiteX0-1345" fmla="*/ 719 w 1421182"/>
              <a:gd name="connsiteY0-1346" fmla="*/ 957779 h 2041182"/>
              <a:gd name="connsiteX1-1347" fmla="*/ 140932 w 1421182"/>
              <a:gd name="connsiteY1-1348" fmla="*/ 1353553 h 2041182"/>
              <a:gd name="connsiteX2-1349" fmla="*/ 309182 w 1421182"/>
              <a:gd name="connsiteY2-1350" fmla="*/ 1711998 h 2041182"/>
              <a:gd name="connsiteX3-1351" fmla="*/ 704202 w 1421182"/>
              <a:gd name="connsiteY3-1352" fmla="*/ 2041182 h 2041182"/>
              <a:gd name="connsiteX4-1353" fmla="*/ 1311364 w 1421182"/>
              <a:gd name="connsiteY4-1354" fmla="*/ 2026552 h 2041182"/>
              <a:gd name="connsiteX5-1355" fmla="*/ 1421092 w 1421182"/>
              <a:gd name="connsiteY5-1356" fmla="*/ 1126782 h 2041182"/>
              <a:gd name="connsiteX6-1357" fmla="*/ 1238212 w 1421182"/>
              <a:gd name="connsiteY6-1358" fmla="*/ 739077 h 2041182"/>
              <a:gd name="connsiteX7-1359" fmla="*/ 1194321 w 1421182"/>
              <a:gd name="connsiteY7-1360" fmla="*/ 936587 h 2041182"/>
              <a:gd name="connsiteX8-1361" fmla="*/ 996810 w 1421182"/>
              <a:gd name="connsiteY8-1362" fmla="*/ 665925 h 2041182"/>
              <a:gd name="connsiteX9-1363" fmla="*/ 947802 w 1421182"/>
              <a:gd name="connsiteY9-1364" fmla="*/ 906353 h 2041182"/>
              <a:gd name="connsiteX10-1365" fmla="*/ 711016 w 1421182"/>
              <a:gd name="connsiteY10-1366" fmla="*/ 569854 h 2041182"/>
              <a:gd name="connsiteX11-1367" fmla="*/ 726148 w 1421182"/>
              <a:gd name="connsiteY11-1368" fmla="*/ 907326 h 2041182"/>
              <a:gd name="connsiteX12-1369" fmla="*/ 543268 w 1421182"/>
              <a:gd name="connsiteY12-1370" fmla="*/ 242 h 2041182"/>
              <a:gd name="connsiteX13-1371" fmla="*/ 473286 w 1421182"/>
              <a:gd name="connsiteY13-1372" fmla="*/ 1312361 h 2041182"/>
              <a:gd name="connsiteX14-1373" fmla="*/ 338442 w 1421182"/>
              <a:gd name="connsiteY14-1374" fmla="*/ 1258456 h 2041182"/>
              <a:gd name="connsiteX15-1375" fmla="*/ 719 w 1421182"/>
              <a:gd name="connsiteY15-1376" fmla="*/ 957779 h 2041182"/>
              <a:gd name="connsiteX0-1377" fmla="*/ 719 w 1421182"/>
              <a:gd name="connsiteY0-1378" fmla="*/ 957779 h 2041182"/>
              <a:gd name="connsiteX1-1379" fmla="*/ 140932 w 1421182"/>
              <a:gd name="connsiteY1-1380" fmla="*/ 1353553 h 2041182"/>
              <a:gd name="connsiteX2-1381" fmla="*/ 309182 w 1421182"/>
              <a:gd name="connsiteY2-1382" fmla="*/ 1711998 h 2041182"/>
              <a:gd name="connsiteX3-1383" fmla="*/ 704202 w 1421182"/>
              <a:gd name="connsiteY3-1384" fmla="*/ 2041182 h 2041182"/>
              <a:gd name="connsiteX4-1385" fmla="*/ 1311364 w 1421182"/>
              <a:gd name="connsiteY4-1386" fmla="*/ 2026552 h 2041182"/>
              <a:gd name="connsiteX5-1387" fmla="*/ 1421092 w 1421182"/>
              <a:gd name="connsiteY5-1388" fmla="*/ 1126782 h 2041182"/>
              <a:gd name="connsiteX6-1389" fmla="*/ 1238212 w 1421182"/>
              <a:gd name="connsiteY6-1390" fmla="*/ 739077 h 2041182"/>
              <a:gd name="connsiteX7-1391" fmla="*/ 1194321 w 1421182"/>
              <a:gd name="connsiteY7-1392" fmla="*/ 936587 h 2041182"/>
              <a:gd name="connsiteX8-1393" fmla="*/ 996810 w 1421182"/>
              <a:gd name="connsiteY8-1394" fmla="*/ 665925 h 2041182"/>
              <a:gd name="connsiteX9-1395" fmla="*/ 947802 w 1421182"/>
              <a:gd name="connsiteY9-1396" fmla="*/ 906353 h 2041182"/>
              <a:gd name="connsiteX10-1397" fmla="*/ 711016 w 1421182"/>
              <a:gd name="connsiteY10-1398" fmla="*/ 569854 h 2041182"/>
              <a:gd name="connsiteX11-1399" fmla="*/ 726148 w 1421182"/>
              <a:gd name="connsiteY11-1400" fmla="*/ 907326 h 2041182"/>
              <a:gd name="connsiteX12-1401" fmla="*/ 543268 w 1421182"/>
              <a:gd name="connsiteY12-1402" fmla="*/ 242 h 2041182"/>
              <a:gd name="connsiteX13-1403" fmla="*/ 473286 w 1421182"/>
              <a:gd name="connsiteY13-1404" fmla="*/ 1312361 h 2041182"/>
              <a:gd name="connsiteX14-1405" fmla="*/ 338442 w 1421182"/>
              <a:gd name="connsiteY14-1406" fmla="*/ 1258456 h 2041182"/>
              <a:gd name="connsiteX15-1407" fmla="*/ 719 w 1421182"/>
              <a:gd name="connsiteY15-1408" fmla="*/ 957779 h 2041182"/>
              <a:gd name="connsiteX0-1409" fmla="*/ 719 w 1421182"/>
              <a:gd name="connsiteY0-1410" fmla="*/ 957779 h 2041182"/>
              <a:gd name="connsiteX1-1411" fmla="*/ 140932 w 1421182"/>
              <a:gd name="connsiteY1-1412" fmla="*/ 1353553 h 2041182"/>
              <a:gd name="connsiteX2-1413" fmla="*/ 309182 w 1421182"/>
              <a:gd name="connsiteY2-1414" fmla="*/ 1711998 h 2041182"/>
              <a:gd name="connsiteX3-1415" fmla="*/ 704202 w 1421182"/>
              <a:gd name="connsiteY3-1416" fmla="*/ 2041182 h 2041182"/>
              <a:gd name="connsiteX4-1417" fmla="*/ 1311364 w 1421182"/>
              <a:gd name="connsiteY4-1418" fmla="*/ 2026552 h 2041182"/>
              <a:gd name="connsiteX5-1419" fmla="*/ 1421092 w 1421182"/>
              <a:gd name="connsiteY5-1420" fmla="*/ 1126782 h 2041182"/>
              <a:gd name="connsiteX6-1421" fmla="*/ 1238212 w 1421182"/>
              <a:gd name="connsiteY6-1422" fmla="*/ 739077 h 2041182"/>
              <a:gd name="connsiteX7-1423" fmla="*/ 1194321 w 1421182"/>
              <a:gd name="connsiteY7-1424" fmla="*/ 936587 h 2041182"/>
              <a:gd name="connsiteX8-1425" fmla="*/ 996810 w 1421182"/>
              <a:gd name="connsiteY8-1426" fmla="*/ 665925 h 2041182"/>
              <a:gd name="connsiteX9-1427" fmla="*/ 947802 w 1421182"/>
              <a:gd name="connsiteY9-1428" fmla="*/ 906353 h 2041182"/>
              <a:gd name="connsiteX10-1429" fmla="*/ 711016 w 1421182"/>
              <a:gd name="connsiteY10-1430" fmla="*/ 569854 h 2041182"/>
              <a:gd name="connsiteX11-1431" fmla="*/ 726148 w 1421182"/>
              <a:gd name="connsiteY11-1432" fmla="*/ 907326 h 2041182"/>
              <a:gd name="connsiteX12-1433" fmla="*/ 543268 w 1421182"/>
              <a:gd name="connsiteY12-1434" fmla="*/ 242 h 2041182"/>
              <a:gd name="connsiteX13-1435" fmla="*/ 473286 w 1421182"/>
              <a:gd name="connsiteY13-1436" fmla="*/ 1312361 h 2041182"/>
              <a:gd name="connsiteX14-1437" fmla="*/ 338442 w 1421182"/>
              <a:gd name="connsiteY14-1438" fmla="*/ 1258456 h 2041182"/>
              <a:gd name="connsiteX15-1439" fmla="*/ 719 w 1421182"/>
              <a:gd name="connsiteY15-1440" fmla="*/ 957779 h 2041182"/>
              <a:gd name="connsiteX0-1441" fmla="*/ 719 w 1421182"/>
              <a:gd name="connsiteY0-1442" fmla="*/ 957779 h 2041182"/>
              <a:gd name="connsiteX1-1443" fmla="*/ 140932 w 1421182"/>
              <a:gd name="connsiteY1-1444" fmla="*/ 1353553 h 2041182"/>
              <a:gd name="connsiteX2-1445" fmla="*/ 309182 w 1421182"/>
              <a:gd name="connsiteY2-1446" fmla="*/ 1711998 h 2041182"/>
              <a:gd name="connsiteX3-1447" fmla="*/ 704202 w 1421182"/>
              <a:gd name="connsiteY3-1448" fmla="*/ 2041182 h 2041182"/>
              <a:gd name="connsiteX4-1449" fmla="*/ 1311364 w 1421182"/>
              <a:gd name="connsiteY4-1450" fmla="*/ 2026552 h 2041182"/>
              <a:gd name="connsiteX5-1451" fmla="*/ 1421092 w 1421182"/>
              <a:gd name="connsiteY5-1452" fmla="*/ 1126782 h 2041182"/>
              <a:gd name="connsiteX6-1453" fmla="*/ 1238212 w 1421182"/>
              <a:gd name="connsiteY6-1454" fmla="*/ 739077 h 2041182"/>
              <a:gd name="connsiteX7-1455" fmla="*/ 1194321 w 1421182"/>
              <a:gd name="connsiteY7-1456" fmla="*/ 936587 h 2041182"/>
              <a:gd name="connsiteX8-1457" fmla="*/ 955588 w 1421182"/>
              <a:gd name="connsiteY8-1458" fmla="*/ 659583 h 2041182"/>
              <a:gd name="connsiteX9-1459" fmla="*/ 947802 w 1421182"/>
              <a:gd name="connsiteY9-1460" fmla="*/ 906353 h 2041182"/>
              <a:gd name="connsiteX10-1461" fmla="*/ 711016 w 1421182"/>
              <a:gd name="connsiteY10-1462" fmla="*/ 569854 h 2041182"/>
              <a:gd name="connsiteX11-1463" fmla="*/ 726148 w 1421182"/>
              <a:gd name="connsiteY11-1464" fmla="*/ 907326 h 2041182"/>
              <a:gd name="connsiteX12-1465" fmla="*/ 543268 w 1421182"/>
              <a:gd name="connsiteY12-1466" fmla="*/ 242 h 2041182"/>
              <a:gd name="connsiteX13-1467" fmla="*/ 473286 w 1421182"/>
              <a:gd name="connsiteY13-1468" fmla="*/ 1312361 h 2041182"/>
              <a:gd name="connsiteX14-1469" fmla="*/ 338442 w 1421182"/>
              <a:gd name="connsiteY14-1470" fmla="*/ 1258456 h 2041182"/>
              <a:gd name="connsiteX15-1471" fmla="*/ 719 w 1421182"/>
              <a:gd name="connsiteY15-1472" fmla="*/ 957779 h 2041182"/>
              <a:gd name="connsiteX0-1473" fmla="*/ 719 w 1421182"/>
              <a:gd name="connsiteY0-1474" fmla="*/ 957779 h 2041182"/>
              <a:gd name="connsiteX1-1475" fmla="*/ 140932 w 1421182"/>
              <a:gd name="connsiteY1-1476" fmla="*/ 1353553 h 2041182"/>
              <a:gd name="connsiteX2-1477" fmla="*/ 309182 w 1421182"/>
              <a:gd name="connsiteY2-1478" fmla="*/ 1711998 h 2041182"/>
              <a:gd name="connsiteX3-1479" fmla="*/ 704202 w 1421182"/>
              <a:gd name="connsiteY3-1480" fmla="*/ 2041182 h 2041182"/>
              <a:gd name="connsiteX4-1481" fmla="*/ 1311364 w 1421182"/>
              <a:gd name="connsiteY4-1482" fmla="*/ 2026552 h 2041182"/>
              <a:gd name="connsiteX5-1483" fmla="*/ 1421092 w 1421182"/>
              <a:gd name="connsiteY5-1484" fmla="*/ 1126782 h 2041182"/>
              <a:gd name="connsiteX6-1485" fmla="*/ 1238212 w 1421182"/>
              <a:gd name="connsiteY6-1486" fmla="*/ 739077 h 2041182"/>
              <a:gd name="connsiteX7-1487" fmla="*/ 1178466 w 1421182"/>
              <a:gd name="connsiteY7-1488" fmla="*/ 927074 h 2041182"/>
              <a:gd name="connsiteX8-1489" fmla="*/ 955588 w 1421182"/>
              <a:gd name="connsiteY8-1490" fmla="*/ 659583 h 2041182"/>
              <a:gd name="connsiteX9-1491" fmla="*/ 947802 w 1421182"/>
              <a:gd name="connsiteY9-1492" fmla="*/ 906353 h 2041182"/>
              <a:gd name="connsiteX10-1493" fmla="*/ 711016 w 1421182"/>
              <a:gd name="connsiteY10-1494" fmla="*/ 569854 h 2041182"/>
              <a:gd name="connsiteX11-1495" fmla="*/ 726148 w 1421182"/>
              <a:gd name="connsiteY11-1496" fmla="*/ 907326 h 2041182"/>
              <a:gd name="connsiteX12-1497" fmla="*/ 543268 w 1421182"/>
              <a:gd name="connsiteY12-1498" fmla="*/ 242 h 2041182"/>
              <a:gd name="connsiteX13-1499" fmla="*/ 473286 w 1421182"/>
              <a:gd name="connsiteY13-1500" fmla="*/ 1312361 h 2041182"/>
              <a:gd name="connsiteX14-1501" fmla="*/ 338442 w 1421182"/>
              <a:gd name="connsiteY14-1502" fmla="*/ 1258456 h 2041182"/>
              <a:gd name="connsiteX15-1503" fmla="*/ 719 w 1421182"/>
              <a:gd name="connsiteY15-1504" fmla="*/ 957779 h 2041182"/>
              <a:gd name="connsiteX0-1505" fmla="*/ 719 w 1421182"/>
              <a:gd name="connsiteY0-1506" fmla="*/ 957779 h 2041182"/>
              <a:gd name="connsiteX1-1507" fmla="*/ 140932 w 1421182"/>
              <a:gd name="connsiteY1-1508" fmla="*/ 1353553 h 2041182"/>
              <a:gd name="connsiteX2-1509" fmla="*/ 309182 w 1421182"/>
              <a:gd name="connsiteY2-1510" fmla="*/ 1711998 h 2041182"/>
              <a:gd name="connsiteX3-1511" fmla="*/ 704202 w 1421182"/>
              <a:gd name="connsiteY3-1512" fmla="*/ 2041182 h 2041182"/>
              <a:gd name="connsiteX4-1513" fmla="*/ 1311364 w 1421182"/>
              <a:gd name="connsiteY4-1514" fmla="*/ 2026552 h 2041182"/>
              <a:gd name="connsiteX5-1515" fmla="*/ 1421092 w 1421182"/>
              <a:gd name="connsiteY5-1516" fmla="*/ 1126782 h 2041182"/>
              <a:gd name="connsiteX6-1517" fmla="*/ 1238212 w 1421182"/>
              <a:gd name="connsiteY6-1518" fmla="*/ 739077 h 2041182"/>
              <a:gd name="connsiteX7-1519" fmla="*/ 1178466 w 1421182"/>
              <a:gd name="connsiteY7-1520" fmla="*/ 927074 h 2041182"/>
              <a:gd name="connsiteX8-1521" fmla="*/ 955588 w 1421182"/>
              <a:gd name="connsiteY8-1522" fmla="*/ 659583 h 2041182"/>
              <a:gd name="connsiteX9-1523" fmla="*/ 947802 w 1421182"/>
              <a:gd name="connsiteY9-1524" fmla="*/ 906353 h 2041182"/>
              <a:gd name="connsiteX10-1525" fmla="*/ 711016 w 1421182"/>
              <a:gd name="connsiteY10-1526" fmla="*/ 569854 h 2041182"/>
              <a:gd name="connsiteX11-1527" fmla="*/ 726148 w 1421182"/>
              <a:gd name="connsiteY11-1528" fmla="*/ 907326 h 2041182"/>
              <a:gd name="connsiteX12-1529" fmla="*/ 543268 w 1421182"/>
              <a:gd name="connsiteY12-1530" fmla="*/ 242 h 2041182"/>
              <a:gd name="connsiteX13-1531" fmla="*/ 473286 w 1421182"/>
              <a:gd name="connsiteY13-1532" fmla="*/ 1312361 h 2041182"/>
              <a:gd name="connsiteX14-1533" fmla="*/ 338442 w 1421182"/>
              <a:gd name="connsiteY14-1534" fmla="*/ 1258456 h 2041182"/>
              <a:gd name="connsiteX15-1535" fmla="*/ 719 w 1421182"/>
              <a:gd name="connsiteY15-1536" fmla="*/ 957779 h 2041182"/>
              <a:gd name="connsiteX0-1537" fmla="*/ 719 w 1421182"/>
              <a:gd name="connsiteY0-1538" fmla="*/ 957779 h 2041182"/>
              <a:gd name="connsiteX1-1539" fmla="*/ 140932 w 1421182"/>
              <a:gd name="connsiteY1-1540" fmla="*/ 1353553 h 2041182"/>
              <a:gd name="connsiteX2-1541" fmla="*/ 309182 w 1421182"/>
              <a:gd name="connsiteY2-1542" fmla="*/ 1711998 h 2041182"/>
              <a:gd name="connsiteX3-1543" fmla="*/ 704202 w 1421182"/>
              <a:gd name="connsiteY3-1544" fmla="*/ 2041182 h 2041182"/>
              <a:gd name="connsiteX4-1545" fmla="*/ 1311364 w 1421182"/>
              <a:gd name="connsiteY4-1546" fmla="*/ 2026552 h 2041182"/>
              <a:gd name="connsiteX5-1547" fmla="*/ 1421092 w 1421182"/>
              <a:gd name="connsiteY5-1548" fmla="*/ 1126782 h 2041182"/>
              <a:gd name="connsiteX6-1549" fmla="*/ 1238212 w 1421182"/>
              <a:gd name="connsiteY6-1550" fmla="*/ 739077 h 2041182"/>
              <a:gd name="connsiteX7-1551" fmla="*/ 1178466 w 1421182"/>
              <a:gd name="connsiteY7-1552" fmla="*/ 927074 h 2041182"/>
              <a:gd name="connsiteX8-1553" fmla="*/ 955588 w 1421182"/>
              <a:gd name="connsiteY8-1554" fmla="*/ 618361 h 2041182"/>
              <a:gd name="connsiteX9-1555" fmla="*/ 947802 w 1421182"/>
              <a:gd name="connsiteY9-1556" fmla="*/ 906353 h 2041182"/>
              <a:gd name="connsiteX10-1557" fmla="*/ 711016 w 1421182"/>
              <a:gd name="connsiteY10-1558" fmla="*/ 569854 h 2041182"/>
              <a:gd name="connsiteX11-1559" fmla="*/ 726148 w 1421182"/>
              <a:gd name="connsiteY11-1560" fmla="*/ 907326 h 2041182"/>
              <a:gd name="connsiteX12-1561" fmla="*/ 543268 w 1421182"/>
              <a:gd name="connsiteY12-1562" fmla="*/ 242 h 2041182"/>
              <a:gd name="connsiteX13-1563" fmla="*/ 473286 w 1421182"/>
              <a:gd name="connsiteY13-1564" fmla="*/ 1312361 h 2041182"/>
              <a:gd name="connsiteX14-1565" fmla="*/ 338442 w 1421182"/>
              <a:gd name="connsiteY14-1566" fmla="*/ 1258456 h 2041182"/>
              <a:gd name="connsiteX15-1567" fmla="*/ 719 w 1421182"/>
              <a:gd name="connsiteY15-1568" fmla="*/ 957779 h 2041182"/>
              <a:gd name="connsiteX0-1569" fmla="*/ 719 w 1421182"/>
              <a:gd name="connsiteY0-1570" fmla="*/ 957779 h 2041182"/>
              <a:gd name="connsiteX1-1571" fmla="*/ 140932 w 1421182"/>
              <a:gd name="connsiteY1-1572" fmla="*/ 1353553 h 2041182"/>
              <a:gd name="connsiteX2-1573" fmla="*/ 309182 w 1421182"/>
              <a:gd name="connsiteY2-1574" fmla="*/ 1711998 h 2041182"/>
              <a:gd name="connsiteX3-1575" fmla="*/ 704202 w 1421182"/>
              <a:gd name="connsiteY3-1576" fmla="*/ 2041182 h 2041182"/>
              <a:gd name="connsiteX4-1577" fmla="*/ 1311364 w 1421182"/>
              <a:gd name="connsiteY4-1578" fmla="*/ 2026552 h 2041182"/>
              <a:gd name="connsiteX5-1579" fmla="*/ 1421092 w 1421182"/>
              <a:gd name="connsiteY5-1580" fmla="*/ 1126782 h 2041182"/>
              <a:gd name="connsiteX6-1581" fmla="*/ 1238212 w 1421182"/>
              <a:gd name="connsiteY6-1582" fmla="*/ 739077 h 2041182"/>
              <a:gd name="connsiteX7-1583" fmla="*/ 1178466 w 1421182"/>
              <a:gd name="connsiteY7-1584" fmla="*/ 927074 h 2041182"/>
              <a:gd name="connsiteX8-1585" fmla="*/ 955588 w 1421182"/>
              <a:gd name="connsiteY8-1586" fmla="*/ 618361 h 2041182"/>
              <a:gd name="connsiteX9-1587" fmla="*/ 947802 w 1421182"/>
              <a:gd name="connsiteY9-1588" fmla="*/ 906353 h 2041182"/>
              <a:gd name="connsiteX10-1589" fmla="*/ 711016 w 1421182"/>
              <a:gd name="connsiteY10-1590" fmla="*/ 569854 h 2041182"/>
              <a:gd name="connsiteX11-1591" fmla="*/ 726148 w 1421182"/>
              <a:gd name="connsiteY11-1592" fmla="*/ 907326 h 2041182"/>
              <a:gd name="connsiteX12-1593" fmla="*/ 543268 w 1421182"/>
              <a:gd name="connsiteY12-1594" fmla="*/ 242 h 2041182"/>
              <a:gd name="connsiteX13-1595" fmla="*/ 473286 w 1421182"/>
              <a:gd name="connsiteY13-1596" fmla="*/ 1312361 h 2041182"/>
              <a:gd name="connsiteX14-1597" fmla="*/ 338442 w 1421182"/>
              <a:gd name="connsiteY14-1598" fmla="*/ 1258456 h 2041182"/>
              <a:gd name="connsiteX15-1599" fmla="*/ 719 w 1421182"/>
              <a:gd name="connsiteY15-1600" fmla="*/ 957779 h 2041182"/>
              <a:gd name="connsiteX0-1601" fmla="*/ 719 w 1421182"/>
              <a:gd name="connsiteY0-1602" fmla="*/ 957779 h 2041182"/>
              <a:gd name="connsiteX1-1603" fmla="*/ 140932 w 1421182"/>
              <a:gd name="connsiteY1-1604" fmla="*/ 1353553 h 2041182"/>
              <a:gd name="connsiteX2-1605" fmla="*/ 309182 w 1421182"/>
              <a:gd name="connsiteY2-1606" fmla="*/ 1711998 h 2041182"/>
              <a:gd name="connsiteX3-1607" fmla="*/ 704202 w 1421182"/>
              <a:gd name="connsiteY3-1608" fmla="*/ 2041182 h 2041182"/>
              <a:gd name="connsiteX4-1609" fmla="*/ 1311364 w 1421182"/>
              <a:gd name="connsiteY4-1610" fmla="*/ 2026552 h 2041182"/>
              <a:gd name="connsiteX5-1611" fmla="*/ 1421092 w 1421182"/>
              <a:gd name="connsiteY5-1612" fmla="*/ 1126782 h 2041182"/>
              <a:gd name="connsiteX6-1613" fmla="*/ 1238212 w 1421182"/>
              <a:gd name="connsiteY6-1614" fmla="*/ 739077 h 2041182"/>
              <a:gd name="connsiteX7-1615" fmla="*/ 1178466 w 1421182"/>
              <a:gd name="connsiteY7-1616" fmla="*/ 927074 h 2041182"/>
              <a:gd name="connsiteX8-1617" fmla="*/ 955588 w 1421182"/>
              <a:gd name="connsiteY8-1618" fmla="*/ 618361 h 2041182"/>
              <a:gd name="connsiteX9-1619" fmla="*/ 947802 w 1421182"/>
              <a:gd name="connsiteY9-1620" fmla="*/ 906353 h 2041182"/>
              <a:gd name="connsiteX10-1621" fmla="*/ 711016 w 1421182"/>
              <a:gd name="connsiteY10-1622" fmla="*/ 569854 h 2041182"/>
              <a:gd name="connsiteX11-1623" fmla="*/ 726148 w 1421182"/>
              <a:gd name="connsiteY11-1624" fmla="*/ 907326 h 2041182"/>
              <a:gd name="connsiteX12-1625" fmla="*/ 543268 w 1421182"/>
              <a:gd name="connsiteY12-1626" fmla="*/ 242 h 2041182"/>
              <a:gd name="connsiteX13-1627" fmla="*/ 473286 w 1421182"/>
              <a:gd name="connsiteY13-1628" fmla="*/ 1312361 h 2041182"/>
              <a:gd name="connsiteX14-1629" fmla="*/ 338442 w 1421182"/>
              <a:gd name="connsiteY14-1630" fmla="*/ 1258456 h 2041182"/>
              <a:gd name="connsiteX15-1631" fmla="*/ 719 w 1421182"/>
              <a:gd name="connsiteY15-1632" fmla="*/ 957779 h 2041182"/>
              <a:gd name="connsiteX0-1633" fmla="*/ 719 w 1421182"/>
              <a:gd name="connsiteY0-1634" fmla="*/ 957779 h 2041182"/>
              <a:gd name="connsiteX1-1635" fmla="*/ 140932 w 1421182"/>
              <a:gd name="connsiteY1-1636" fmla="*/ 1353553 h 2041182"/>
              <a:gd name="connsiteX2-1637" fmla="*/ 309182 w 1421182"/>
              <a:gd name="connsiteY2-1638" fmla="*/ 1711998 h 2041182"/>
              <a:gd name="connsiteX3-1639" fmla="*/ 704202 w 1421182"/>
              <a:gd name="connsiteY3-1640" fmla="*/ 2041182 h 2041182"/>
              <a:gd name="connsiteX4-1641" fmla="*/ 1311364 w 1421182"/>
              <a:gd name="connsiteY4-1642" fmla="*/ 2026552 h 2041182"/>
              <a:gd name="connsiteX5-1643" fmla="*/ 1421092 w 1421182"/>
              <a:gd name="connsiteY5-1644" fmla="*/ 1126782 h 2041182"/>
              <a:gd name="connsiteX6-1645" fmla="*/ 1187477 w 1421182"/>
              <a:gd name="connsiteY6-1646" fmla="*/ 691513 h 2041182"/>
              <a:gd name="connsiteX7-1647" fmla="*/ 1178466 w 1421182"/>
              <a:gd name="connsiteY7-1648" fmla="*/ 927074 h 2041182"/>
              <a:gd name="connsiteX8-1649" fmla="*/ 955588 w 1421182"/>
              <a:gd name="connsiteY8-1650" fmla="*/ 618361 h 2041182"/>
              <a:gd name="connsiteX9-1651" fmla="*/ 947802 w 1421182"/>
              <a:gd name="connsiteY9-1652" fmla="*/ 906353 h 2041182"/>
              <a:gd name="connsiteX10-1653" fmla="*/ 711016 w 1421182"/>
              <a:gd name="connsiteY10-1654" fmla="*/ 569854 h 2041182"/>
              <a:gd name="connsiteX11-1655" fmla="*/ 726148 w 1421182"/>
              <a:gd name="connsiteY11-1656" fmla="*/ 907326 h 2041182"/>
              <a:gd name="connsiteX12-1657" fmla="*/ 543268 w 1421182"/>
              <a:gd name="connsiteY12-1658" fmla="*/ 242 h 2041182"/>
              <a:gd name="connsiteX13-1659" fmla="*/ 473286 w 1421182"/>
              <a:gd name="connsiteY13-1660" fmla="*/ 1312361 h 2041182"/>
              <a:gd name="connsiteX14-1661" fmla="*/ 338442 w 1421182"/>
              <a:gd name="connsiteY14-1662" fmla="*/ 1258456 h 2041182"/>
              <a:gd name="connsiteX15-1663" fmla="*/ 719 w 1421182"/>
              <a:gd name="connsiteY15-1664" fmla="*/ 957779 h 2041182"/>
              <a:gd name="connsiteX0-1665" fmla="*/ 719 w 1421182"/>
              <a:gd name="connsiteY0-1666" fmla="*/ 957779 h 2041182"/>
              <a:gd name="connsiteX1-1667" fmla="*/ 140932 w 1421182"/>
              <a:gd name="connsiteY1-1668" fmla="*/ 1353553 h 2041182"/>
              <a:gd name="connsiteX2-1669" fmla="*/ 309182 w 1421182"/>
              <a:gd name="connsiteY2-1670" fmla="*/ 1711998 h 2041182"/>
              <a:gd name="connsiteX3-1671" fmla="*/ 704202 w 1421182"/>
              <a:gd name="connsiteY3-1672" fmla="*/ 2041182 h 2041182"/>
              <a:gd name="connsiteX4-1673" fmla="*/ 1311364 w 1421182"/>
              <a:gd name="connsiteY4-1674" fmla="*/ 2026552 h 2041182"/>
              <a:gd name="connsiteX5-1675" fmla="*/ 1421092 w 1421182"/>
              <a:gd name="connsiteY5-1676" fmla="*/ 1126782 h 2041182"/>
              <a:gd name="connsiteX6-1677" fmla="*/ 1187477 w 1421182"/>
              <a:gd name="connsiteY6-1678" fmla="*/ 691513 h 2041182"/>
              <a:gd name="connsiteX7-1679" fmla="*/ 1178466 w 1421182"/>
              <a:gd name="connsiteY7-1680" fmla="*/ 927074 h 2041182"/>
              <a:gd name="connsiteX8-1681" fmla="*/ 955588 w 1421182"/>
              <a:gd name="connsiteY8-1682" fmla="*/ 618361 h 2041182"/>
              <a:gd name="connsiteX9-1683" fmla="*/ 947802 w 1421182"/>
              <a:gd name="connsiteY9-1684" fmla="*/ 906353 h 2041182"/>
              <a:gd name="connsiteX10-1685" fmla="*/ 711016 w 1421182"/>
              <a:gd name="connsiteY10-1686" fmla="*/ 569854 h 2041182"/>
              <a:gd name="connsiteX11-1687" fmla="*/ 726148 w 1421182"/>
              <a:gd name="connsiteY11-1688" fmla="*/ 907326 h 2041182"/>
              <a:gd name="connsiteX12-1689" fmla="*/ 543268 w 1421182"/>
              <a:gd name="connsiteY12-1690" fmla="*/ 242 h 2041182"/>
              <a:gd name="connsiteX13-1691" fmla="*/ 473286 w 1421182"/>
              <a:gd name="connsiteY13-1692" fmla="*/ 1312361 h 2041182"/>
              <a:gd name="connsiteX14-1693" fmla="*/ 338442 w 1421182"/>
              <a:gd name="connsiteY14-1694" fmla="*/ 1258456 h 2041182"/>
              <a:gd name="connsiteX15-1695" fmla="*/ 719 w 1421182"/>
              <a:gd name="connsiteY15-1696" fmla="*/ 957779 h 2041182"/>
              <a:gd name="connsiteX0-1697" fmla="*/ 719 w 1421182"/>
              <a:gd name="connsiteY0-1698" fmla="*/ 957779 h 2041182"/>
              <a:gd name="connsiteX1-1699" fmla="*/ 140932 w 1421182"/>
              <a:gd name="connsiteY1-1700" fmla="*/ 1353553 h 2041182"/>
              <a:gd name="connsiteX2-1701" fmla="*/ 309182 w 1421182"/>
              <a:gd name="connsiteY2-1702" fmla="*/ 1711998 h 2041182"/>
              <a:gd name="connsiteX3-1703" fmla="*/ 704202 w 1421182"/>
              <a:gd name="connsiteY3-1704" fmla="*/ 2041182 h 2041182"/>
              <a:gd name="connsiteX4-1705" fmla="*/ 1311364 w 1421182"/>
              <a:gd name="connsiteY4-1706" fmla="*/ 2026552 h 2041182"/>
              <a:gd name="connsiteX5-1707" fmla="*/ 1421092 w 1421182"/>
              <a:gd name="connsiteY5-1708" fmla="*/ 1126782 h 2041182"/>
              <a:gd name="connsiteX6-1709" fmla="*/ 1187477 w 1421182"/>
              <a:gd name="connsiteY6-1710" fmla="*/ 691513 h 2041182"/>
              <a:gd name="connsiteX7-1711" fmla="*/ 1178466 w 1421182"/>
              <a:gd name="connsiteY7-1712" fmla="*/ 927074 h 2041182"/>
              <a:gd name="connsiteX8-1713" fmla="*/ 927050 w 1421182"/>
              <a:gd name="connsiteY8-1714" fmla="*/ 615190 h 2041182"/>
              <a:gd name="connsiteX9-1715" fmla="*/ 947802 w 1421182"/>
              <a:gd name="connsiteY9-1716" fmla="*/ 906353 h 2041182"/>
              <a:gd name="connsiteX10-1717" fmla="*/ 711016 w 1421182"/>
              <a:gd name="connsiteY10-1718" fmla="*/ 569854 h 2041182"/>
              <a:gd name="connsiteX11-1719" fmla="*/ 726148 w 1421182"/>
              <a:gd name="connsiteY11-1720" fmla="*/ 907326 h 2041182"/>
              <a:gd name="connsiteX12-1721" fmla="*/ 543268 w 1421182"/>
              <a:gd name="connsiteY12-1722" fmla="*/ 242 h 2041182"/>
              <a:gd name="connsiteX13-1723" fmla="*/ 473286 w 1421182"/>
              <a:gd name="connsiteY13-1724" fmla="*/ 1312361 h 2041182"/>
              <a:gd name="connsiteX14-1725" fmla="*/ 338442 w 1421182"/>
              <a:gd name="connsiteY14-1726" fmla="*/ 1258456 h 2041182"/>
              <a:gd name="connsiteX15-1727" fmla="*/ 719 w 1421182"/>
              <a:gd name="connsiteY15-1728" fmla="*/ 957779 h 2041182"/>
              <a:gd name="connsiteX0-1729" fmla="*/ 719 w 1421182"/>
              <a:gd name="connsiteY0-1730" fmla="*/ 957779 h 2041182"/>
              <a:gd name="connsiteX1-1731" fmla="*/ 140932 w 1421182"/>
              <a:gd name="connsiteY1-1732" fmla="*/ 1353553 h 2041182"/>
              <a:gd name="connsiteX2-1733" fmla="*/ 309182 w 1421182"/>
              <a:gd name="connsiteY2-1734" fmla="*/ 1711998 h 2041182"/>
              <a:gd name="connsiteX3-1735" fmla="*/ 704202 w 1421182"/>
              <a:gd name="connsiteY3-1736" fmla="*/ 2041182 h 2041182"/>
              <a:gd name="connsiteX4-1737" fmla="*/ 1311364 w 1421182"/>
              <a:gd name="connsiteY4-1738" fmla="*/ 2026552 h 2041182"/>
              <a:gd name="connsiteX5-1739" fmla="*/ 1421092 w 1421182"/>
              <a:gd name="connsiteY5-1740" fmla="*/ 1126782 h 2041182"/>
              <a:gd name="connsiteX6-1741" fmla="*/ 1187477 w 1421182"/>
              <a:gd name="connsiteY6-1742" fmla="*/ 691513 h 2041182"/>
              <a:gd name="connsiteX7-1743" fmla="*/ 1178466 w 1421182"/>
              <a:gd name="connsiteY7-1744" fmla="*/ 927074 h 2041182"/>
              <a:gd name="connsiteX8-1745" fmla="*/ 927050 w 1421182"/>
              <a:gd name="connsiteY8-1746" fmla="*/ 615190 h 2041182"/>
              <a:gd name="connsiteX9-1747" fmla="*/ 947802 w 1421182"/>
              <a:gd name="connsiteY9-1748" fmla="*/ 906353 h 2041182"/>
              <a:gd name="connsiteX10-1749" fmla="*/ 711016 w 1421182"/>
              <a:gd name="connsiteY10-1750" fmla="*/ 569854 h 2041182"/>
              <a:gd name="connsiteX11-1751" fmla="*/ 726148 w 1421182"/>
              <a:gd name="connsiteY11-1752" fmla="*/ 907326 h 2041182"/>
              <a:gd name="connsiteX12-1753" fmla="*/ 543268 w 1421182"/>
              <a:gd name="connsiteY12-1754" fmla="*/ 242 h 2041182"/>
              <a:gd name="connsiteX13-1755" fmla="*/ 473286 w 1421182"/>
              <a:gd name="connsiteY13-1756" fmla="*/ 1312361 h 2041182"/>
              <a:gd name="connsiteX14-1757" fmla="*/ 338442 w 1421182"/>
              <a:gd name="connsiteY14-1758" fmla="*/ 1258456 h 2041182"/>
              <a:gd name="connsiteX15-1759" fmla="*/ 719 w 1421182"/>
              <a:gd name="connsiteY15-1760" fmla="*/ 957779 h 2041182"/>
              <a:gd name="connsiteX0-1761" fmla="*/ 719 w 1421182"/>
              <a:gd name="connsiteY0-1762" fmla="*/ 957779 h 2041182"/>
              <a:gd name="connsiteX1-1763" fmla="*/ 140932 w 1421182"/>
              <a:gd name="connsiteY1-1764" fmla="*/ 1353553 h 2041182"/>
              <a:gd name="connsiteX2-1765" fmla="*/ 309182 w 1421182"/>
              <a:gd name="connsiteY2-1766" fmla="*/ 1711998 h 2041182"/>
              <a:gd name="connsiteX3-1767" fmla="*/ 704202 w 1421182"/>
              <a:gd name="connsiteY3-1768" fmla="*/ 2041182 h 2041182"/>
              <a:gd name="connsiteX4-1769" fmla="*/ 1311364 w 1421182"/>
              <a:gd name="connsiteY4-1770" fmla="*/ 2026552 h 2041182"/>
              <a:gd name="connsiteX5-1771" fmla="*/ 1421092 w 1421182"/>
              <a:gd name="connsiteY5-1772" fmla="*/ 1126782 h 2041182"/>
              <a:gd name="connsiteX6-1773" fmla="*/ 1187477 w 1421182"/>
              <a:gd name="connsiteY6-1774" fmla="*/ 691513 h 2041182"/>
              <a:gd name="connsiteX7-1775" fmla="*/ 1178466 w 1421182"/>
              <a:gd name="connsiteY7-1776" fmla="*/ 927074 h 2041182"/>
              <a:gd name="connsiteX8-1777" fmla="*/ 927050 w 1421182"/>
              <a:gd name="connsiteY8-1778" fmla="*/ 615190 h 2041182"/>
              <a:gd name="connsiteX9-1779" fmla="*/ 947802 w 1421182"/>
              <a:gd name="connsiteY9-1780" fmla="*/ 906353 h 2041182"/>
              <a:gd name="connsiteX10-1781" fmla="*/ 711016 w 1421182"/>
              <a:gd name="connsiteY10-1782" fmla="*/ 569854 h 2041182"/>
              <a:gd name="connsiteX11-1783" fmla="*/ 726148 w 1421182"/>
              <a:gd name="connsiteY11-1784" fmla="*/ 907326 h 2041182"/>
              <a:gd name="connsiteX12-1785" fmla="*/ 543268 w 1421182"/>
              <a:gd name="connsiteY12-1786" fmla="*/ 242 h 2041182"/>
              <a:gd name="connsiteX13-1787" fmla="*/ 473286 w 1421182"/>
              <a:gd name="connsiteY13-1788" fmla="*/ 1312361 h 2041182"/>
              <a:gd name="connsiteX14-1789" fmla="*/ 338442 w 1421182"/>
              <a:gd name="connsiteY14-1790" fmla="*/ 1258456 h 2041182"/>
              <a:gd name="connsiteX15-1791" fmla="*/ 719 w 1421182"/>
              <a:gd name="connsiteY15-1792" fmla="*/ 957779 h 2041182"/>
              <a:gd name="connsiteX0-1793" fmla="*/ 719 w 1421182"/>
              <a:gd name="connsiteY0-1794" fmla="*/ 957779 h 2041182"/>
              <a:gd name="connsiteX1-1795" fmla="*/ 140932 w 1421182"/>
              <a:gd name="connsiteY1-1796" fmla="*/ 1353553 h 2041182"/>
              <a:gd name="connsiteX2-1797" fmla="*/ 309182 w 1421182"/>
              <a:gd name="connsiteY2-1798" fmla="*/ 1711998 h 2041182"/>
              <a:gd name="connsiteX3-1799" fmla="*/ 704202 w 1421182"/>
              <a:gd name="connsiteY3-1800" fmla="*/ 2041182 h 2041182"/>
              <a:gd name="connsiteX4-1801" fmla="*/ 1311364 w 1421182"/>
              <a:gd name="connsiteY4-1802" fmla="*/ 2026552 h 2041182"/>
              <a:gd name="connsiteX5-1803" fmla="*/ 1421092 w 1421182"/>
              <a:gd name="connsiteY5-1804" fmla="*/ 1126782 h 2041182"/>
              <a:gd name="connsiteX6-1805" fmla="*/ 1187477 w 1421182"/>
              <a:gd name="connsiteY6-1806" fmla="*/ 691513 h 2041182"/>
              <a:gd name="connsiteX7-1807" fmla="*/ 1178466 w 1421182"/>
              <a:gd name="connsiteY7-1808" fmla="*/ 927074 h 2041182"/>
              <a:gd name="connsiteX8-1809" fmla="*/ 927050 w 1421182"/>
              <a:gd name="connsiteY8-1810" fmla="*/ 615190 h 2041182"/>
              <a:gd name="connsiteX9-1811" fmla="*/ 947802 w 1421182"/>
              <a:gd name="connsiteY9-1812" fmla="*/ 906353 h 2041182"/>
              <a:gd name="connsiteX10-1813" fmla="*/ 711016 w 1421182"/>
              <a:gd name="connsiteY10-1814" fmla="*/ 569854 h 2041182"/>
              <a:gd name="connsiteX11-1815" fmla="*/ 726148 w 1421182"/>
              <a:gd name="connsiteY11-1816" fmla="*/ 907326 h 2041182"/>
              <a:gd name="connsiteX12-1817" fmla="*/ 543268 w 1421182"/>
              <a:gd name="connsiteY12-1818" fmla="*/ 242 h 2041182"/>
              <a:gd name="connsiteX13-1819" fmla="*/ 473286 w 1421182"/>
              <a:gd name="connsiteY13-1820" fmla="*/ 1312361 h 2041182"/>
              <a:gd name="connsiteX14-1821" fmla="*/ 338442 w 1421182"/>
              <a:gd name="connsiteY14-1822" fmla="*/ 1258456 h 2041182"/>
              <a:gd name="connsiteX15-1823" fmla="*/ 719 w 1421182"/>
              <a:gd name="connsiteY15-1824" fmla="*/ 957779 h 2041182"/>
              <a:gd name="connsiteX0-1825" fmla="*/ 719 w 1421182"/>
              <a:gd name="connsiteY0-1826" fmla="*/ 957779 h 2041182"/>
              <a:gd name="connsiteX1-1827" fmla="*/ 140932 w 1421182"/>
              <a:gd name="connsiteY1-1828" fmla="*/ 1353553 h 2041182"/>
              <a:gd name="connsiteX2-1829" fmla="*/ 309182 w 1421182"/>
              <a:gd name="connsiteY2-1830" fmla="*/ 1711998 h 2041182"/>
              <a:gd name="connsiteX3-1831" fmla="*/ 704202 w 1421182"/>
              <a:gd name="connsiteY3-1832" fmla="*/ 2041182 h 2041182"/>
              <a:gd name="connsiteX4-1833" fmla="*/ 1311364 w 1421182"/>
              <a:gd name="connsiteY4-1834" fmla="*/ 2026552 h 2041182"/>
              <a:gd name="connsiteX5-1835" fmla="*/ 1421092 w 1421182"/>
              <a:gd name="connsiteY5-1836" fmla="*/ 1126782 h 2041182"/>
              <a:gd name="connsiteX6-1837" fmla="*/ 1162110 w 1421182"/>
              <a:gd name="connsiteY6-1838" fmla="*/ 682000 h 2041182"/>
              <a:gd name="connsiteX7-1839" fmla="*/ 1178466 w 1421182"/>
              <a:gd name="connsiteY7-1840" fmla="*/ 927074 h 2041182"/>
              <a:gd name="connsiteX8-1841" fmla="*/ 927050 w 1421182"/>
              <a:gd name="connsiteY8-1842" fmla="*/ 615190 h 2041182"/>
              <a:gd name="connsiteX9-1843" fmla="*/ 947802 w 1421182"/>
              <a:gd name="connsiteY9-1844" fmla="*/ 906353 h 2041182"/>
              <a:gd name="connsiteX10-1845" fmla="*/ 711016 w 1421182"/>
              <a:gd name="connsiteY10-1846" fmla="*/ 569854 h 2041182"/>
              <a:gd name="connsiteX11-1847" fmla="*/ 726148 w 1421182"/>
              <a:gd name="connsiteY11-1848" fmla="*/ 907326 h 2041182"/>
              <a:gd name="connsiteX12-1849" fmla="*/ 543268 w 1421182"/>
              <a:gd name="connsiteY12-1850" fmla="*/ 242 h 2041182"/>
              <a:gd name="connsiteX13-1851" fmla="*/ 473286 w 1421182"/>
              <a:gd name="connsiteY13-1852" fmla="*/ 1312361 h 2041182"/>
              <a:gd name="connsiteX14-1853" fmla="*/ 338442 w 1421182"/>
              <a:gd name="connsiteY14-1854" fmla="*/ 1258456 h 2041182"/>
              <a:gd name="connsiteX15-1855" fmla="*/ 719 w 1421182"/>
              <a:gd name="connsiteY15-1856" fmla="*/ 957779 h 2041182"/>
              <a:gd name="connsiteX0-1857" fmla="*/ 719 w 1421182"/>
              <a:gd name="connsiteY0-1858" fmla="*/ 957779 h 2041182"/>
              <a:gd name="connsiteX1-1859" fmla="*/ 140932 w 1421182"/>
              <a:gd name="connsiteY1-1860" fmla="*/ 1353553 h 2041182"/>
              <a:gd name="connsiteX2-1861" fmla="*/ 309182 w 1421182"/>
              <a:gd name="connsiteY2-1862" fmla="*/ 1711998 h 2041182"/>
              <a:gd name="connsiteX3-1863" fmla="*/ 704202 w 1421182"/>
              <a:gd name="connsiteY3-1864" fmla="*/ 2041182 h 2041182"/>
              <a:gd name="connsiteX4-1865" fmla="*/ 1311364 w 1421182"/>
              <a:gd name="connsiteY4-1866" fmla="*/ 2026552 h 2041182"/>
              <a:gd name="connsiteX5-1867" fmla="*/ 1421092 w 1421182"/>
              <a:gd name="connsiteY5-1868" fmla="*/ 1126782 h 2041182"/>
              <a:gd name="connsiteX6-1869" fmla="*/ 1162110 w 1421182"/>
              <a:gd name="connsiteY6-1870" fmla="*/ 682000 h 2041182"/>
              <a:gd name="connsiteX7-1871" fmla="*/ 1178466 w 1421182"/>
              <a:gd name="connsiteY7-1872" fmla="*/ 927074 h 2041182"/>
              <a:gd name="connsiteX8-1873" fmla="*/ 927050 w 1421182"/>
              <a:gd name="connsiteY8-1874" fmla="*/ 615190 h 2041182"/>
              <a:gd name="connsiteX9-1875" fmla="*/ 947802 w 1421182"/>
              <a:gd name="connsiteY9-1876" fmla="*/ 906353 h 2041182"/>
              <a:gd name="connsiteX10-1877" fmla="*/ 711016 w 1421182"/>
              <a:gd name="connsiteY10-1878" fmla="*/ 569854 h 2041182"/>
              <a:gd name="connsiteX11-1879" fmla="*/ 726148 w 1421182"/>
              <a:gd name="connsiteY11-1880" fmla="*/ 907326 h 2041182"/>
              <a:gd name="connsiteX12-1881" fmla="*/ 543268 w 1421182"/>
              <a:gd name="connsiteY12-1882" fmla="*/ 242 h 2041182"/>
              <a:gd name="connsiteX13-1883" fmla="*/ 473286 w 1421182"/>
              <a:gd name="connsiteY13-1884" fmla="*/ 1312361 h 2041182"/>
              <a:gd name="connsiteX14-1885" fmla="*/ 338442 w 1421182"/>
              <a:gd name="connsiteY14-1886" fmla="*/ 1258456 h 2041182"/>
              <a:gd name="connsiteX15-1887" fmla="*/ 719 w 1421182"/>
              <a:gd name="connsiteY15-1888" fmla="*/ 957779 h 2041182"/>
              <a:gd name="connsiteX0-1889" fmla="*/ 719 w 1421182"/>
              <a:gd name="connsiteY0-1890" fmla="*/ 957779 h 2041182"/>
              <a:gd name="connsiteX1-1891" fmla="*/ 140932 w 1421182"/>
              <a:gd name="connsiteY1-1892" fmla="*/ 1353553 h 2041182"/>
              <a:gd name="connsiteX2-1893" fmla="*/ 309182 w 1421182"/>
              <a:gd name="connsiteY2-1894" fmla="*/ 1711998 h 2041182"/>
              <a:gd name="connsiteX3-1895" fmla="*/ 704202 w 1421182"/>
              <a:gd name="connsiteY3-1896" fmla="*/ 2041182 h 2041182"/>
              <a:gd name="connsiteX4-1897" fmla="*/ 1311364 w 1421182"/>
              <a:gd name="connsiteY4-1898" fmla="*/ 2026552 h 2041182"/>
              <a:gd name="connsiteX5-1899" fmla="*/ 1421092 w 1421182"/>
              <a:gd name="connsiteY5-1900" fmla="*/ 1126782 h 2041182"/>
              <a:gd name="connsiteX6-1901" fmla="*/ 1162110 w 1421182"/>
              <a:gd name="connsiteY6-1902" fmla="*/ 682000 h 2041182"/>
              <a:gd name="connsiteX7-1903" fmla="*/ 1178466 w 1421182"/>
              <a:gd name="connsiteY7-1904" fmla="*/ 927074 h 2041182"/>
              <a:gd name="connsiteX8-1905" fmla="*/ 927050 w 1421182"/>
              <a:gd name="connsiteY8-1906" fmla="*/ 615190 h 2041182"/>
              <a:gd name="connsiteX9-1907" fmla="*/ 947802 w 1421182"/>
              <a:gd name="connsiteY9-1908" fmla="*/ 906353 h 2041182"/>
              <a:gd name="connsiteX10-1909" fmla="*/ 711016 w 1421182"/>
              <a:gd name="connsiteY10-1910" fmla="*/ 569854 h 2041182"/>
              <a:gd name="connsiteX11-1911" fmla="*/ 726148 w 1421182"/>
              <a:gd name="connsiteY11-1912" fmla="*/ 907326 h 2041182"/>
              <a:gd name="connsiteX12-1913" fmla="*/ 543268 w 1421182"/>
              <a:gd name="connsiteY12-1914" fmla="*/ 242 h 2041182"/>
              <a:gd name="connsiteX13-1915" fmla="*/ 473286 w 1421182"/>
              <a:gd name="connsiteY13-1916" fmla="*/ 1312361 h 2041182"/>
              <a:gd name="connsiteX14-1917" fmla="*/ 338442 w 1421182"/>
              <a:gd name="connsiteY14-1918" fmla="*/ 1258456 h 2041182"/>
              <a:gd name="connsiteX15-1919" fmla="*/ 719 w 1421182"/>
              <a:gd name="connsiteY15-1920" fmla="*/ 957779 h 2041182"/>
              <a:gd name="connsiteX0-1921" fmla="*/ 719 w 1421182"/>
              <a:gd name="connsiteY0-1922" fmla="*/ 957779 h 2041182"/>
              <a:gd name="connsiteX1-1923" fmla="*/ 140932 w 1421182"/>
              <a:gd name="connsiteY1-1924" fmla="*/ 1353553 h 2041182"/>
              <a:gd name="connsiteX2-1925" fmla="*/ 309182 w 1421182"/>
              <a:gd name="connsiteY2-1926" fmla="*/ 1711998 h 2041182"/>
              <a:gd name="connsiteX3-1927" fmla="*/ 704202 w 1421182"/>
              <a:gd name="connsiteY3-1928" fmla="*/ 2041182 h 2041182"/>
              <a:gd name="connsiteX4-1929" fmla="*/ 1311364 w 1421182"/>
              <a:gd name="connsiteY4-1930" fmla="*/ 2026552 h 2041182"/>
              <a:gd name="connsiteX5-1931" fmla="*/ 1421092 w 1421182"/>
              <a:gd name="connsiteY5-1932" fmla="*/ 1126782 h 2041182"/>
              <a:gd name="connsiteX6-1933" fmla="*/ 1162110 w 1421182"/>
              <a:gd name="connsiteY6-1934" fmla="*/ 682000 h 2041182"/>
              <a:gd name="connsiteX7-1935" fmla="*/ 1178466 w 1421182"/>
              <a:gd name="connsiteY7-1936" fmla="*/ 927074 h 2041182"/>
              <a:gd name="connsiteX8-1937" fmla="*/ 927050 w 1421182"/>
              <a:gd name="connsiteY8-1938" fmla="*/ 615190 h 2041182"/>
              <a:gd name="connsiteX9-1939" fmla="*/ 947802 w 1421182"/>
              <a:gd name="connsiteY9-1940" fmla="*/ 906353 h 2041182"/>
              <a:gd name="connsiteX10-1941" fmla="*/ 711016 w 1421182"/>
              <a:gd name="connsiteY10-1942" fmla="*/ 569854 h 2041182"/>
              <a:gd name="connsiteX11-1943" fmla="*/ 729319 w 1421182"/>
              <a:gd name="connsiteY11-1944" fmla="*/ 958061 h 2041182"/>
              <a:gd name="connsiteX12-1945" fmla="*/ 543268 w 1421182"/>
              <a:gd name="connsiteY12-1946" fmla="*/ 242 h 2041182"/>
              <a:gd name="connsiteX13-1947" fmla="*/ 473286 w 1421182"/>
              <a:gd name="connsiteY13-1948" fmla="*/ 1312361 h 2041182"/>
              <a:gd name="connsiteX14-1949" fmla="*/ 338442 w 1421182"/>
              <a:gd name="connsiteY14-1950" fmla="*/ 1258456 h 2041182"/>
              <a:gd name="connsiteX15-1951" fmla="*/ 719 w 1421182"/>
              <a:gd name="connsiteY15-1952" fmla="*/ 957779 h 2041182"/>
              <a:gd name="connsiteX0-1953" fmla="*/ 719 w 1421182"/>
              <a:gd name="connsiteY0-1954" fmla="*/ 957779 h 2041182"/>
              <a:gd name="connsiteX1-1955" fmla="*/ 140932 w 1421182"/>
              <a:gd name="connsiteY1-1956" fmla="*/ 1353553 h 2041182"/>
              <a:gd name="connsiteX2-1957" fmla="*/ 309182 w 1421182"/>
              <a:gd name="connsiteY2-1958" fmla="*/ 1711998 h 2041182"/>
              <a:gd name="connsiteX3-1959" fmla="*/ 704202 w 1421182"/>
              <a:gd name="connsiteY3-1960" fmla="*/ 2041182 h 2041182"/>
              <a:gd name="connsiteX4-1961" fmla="*/ 1311364 w 1421182"/>
              <a:gd name="connsiteY4-1962" fmla="*/ 2026552 h 2041182"/>
              <a:gd name="connsiteX5-1963" fmla="*/ 1421092 w 1421182"/>
              <a:gd name="connsiteY5-1964" fmla="*/ 1126782 h 2041182"/>
              <a:gd name="connsiteX6-1965" fmla="*/ 1162110 w 1421182"/>
              <a:gd name="connsiteY6-1966" fmla="*/ 682000 h 2041182"/>
              <a:gd name="connsiteX7-1967" fmla="*/ 1178466 w 1421182"/>
              <a:gd name="connsiteY7-1968" fmla="*/ 927074 h 2041182"/>
              <a:gd name="connsiteX8-1969" fmla="*/ 927050 w 1421182"/>
              <a:gd name="connsiteY8-1970" fmla="*/ 615190 h 2041182"/>
              <a:gd name="connsiteX9-1971" fmla="*/ 957315 w 1421182"/>
              <a:gd name="connsiteY9-1972" fmla="*/ 944404 h 2041182"/>
              <a:gd name="connsiteX10-1973" fmla="*/ 711016 w 1421182"/>
              <a:gd name="connsiteY10-1974" fmla="*/ 569854 h 2041182"/>
              <a:gd name="connsiteX11-1975" fmla="*/ 729319 w 1421182"/>
              <a:gd name="connsiteY11-1976" fmla="*/ 958061 h 2041182"/>
              <a:gd name="connsiteX12-1977" fmla="*/ 543268 w 1421182"/>
              <a:gd name="connsiteY12-1978" fmla="*/ 242 h 2041182"/>
              <a:gd name="connsiteX13-1979" fmla="*/ 473286 w 1421182"/>
              <a:gd name="connsiteY13-1980" fmla="*/ 1312361 h 2041182"/>
              <a:gd name="connsiteX14-1981" fmla="*/ 338442 w 1421182"/>
              <a:gd name="connsiteY14-1982" fmla="*/ 1258456 h 2041182"/>
              <a:gd name="connsiteX15-1983" fmla="*/ 719 w 1421182"/>
              <a:gd name="connsiteY15-1984" fmla="*/ 957779 h 2041182"/>
              <a:gd name="connsiteX0-1985" fmla="*/ 719 w 1421182"/>
              <a:gd name="connsiteY0-1986" fmla="*/ 957779 h 2041182"/>
              <a:gd name="connsiteX1-1987" fmla="*/ 140932 w 1421182"/>
              <a:gd name="connsiteY1-1988" fmla="*/ 1353553 h 2041182"/>
              <a:gd name="connsiteX2-1989" fmla="*/ 309182 w 1421182"/>
              <a:gd name="connsiteY2-1990" fmla="*/ 1711998 h 2041182"/>
              <a:gd name="connsiteX3-1991" fmla="*/ 704202 w 1421182"/>
              <a:gd name="connsiteY3-1992" fmla="*/ 2041182 h 2041182"/>
              <a:gd name="connsiteX4-1993" fmla="*/ 1311364 w 1421182"/>
              <a:gd name="connsiteY4-1994" fmla="*/ 2026552 h 2041182"/>
              <a:gd name="connsiteX5-1995" fmla="*/ 1421092 w 1421182"/>
              <a:gd name="connsiteY5-1996" fmla="*/ 1126782 h 2041182"/>
              <a:gd name="connsiteX6-1997" fmla="*/ 1162110 w 1421182"/>
              <a:gd name="connsiteY6-1998" fmla="*/ 682000 h 2041182"/>
              <a:gd name="connsiteX7-1999" fmla="*/ 1178466 w 1421182"/>
              <a:gd name="connsiteY7-2000" fmla="*/ 927074 h 2041182"/>
              <a:gd name="connsiteX8-2001" fmla="*/ 927050 w 1421182"/>
              <a:gd name="connsiteY8-2002" fmla="*/ 615190 h 2041182"/>
              <a:gd name="connsiteX9-2003" fmla="*/ 957315 w 1421182"/>
              <a:gd name="connsiteY9-2004" fmla="*/ 944404 h 2041182"/>
              <a:gd name="connsiteX10-2005" fmla="*/ 711016 w 1421182"/>
              <a:gd name="connsiteY10-2006" fmla="*/ 569854 h 2041182"/>
              <a:gd name="connsiteX11-2007" fmla="*/ 729319 w 1421182"/>
              <a:gd name="connsiteY11-2008" fmla="*/ 958061 h 2041182"/>
              <a:gd name="connsiteX12-2009" fmla="*/ 543268 w 1421182"/>
              <a:gd name="connsiteY12-2010" fmla="*/ 242 h 2041182"/>
              <a:gd name="connsiteX13-2011" fmla="*/ 473286 w 1421182"/>
              <a:gd name="connsiteY13-2012" fmla="*/ 1312361 h 2041182"/>
              <a:gd name="connsiteX14-2013" fmla="*/ 338442 w 1421182"/>
              <a:gd name="connsiteY14-2014" fmla="*/ 1258456 h 2041182"/>
              <a:gd name="connsiteX15-2015" fmla="*/ 719 w 1421182"/>
              <a:gd name="connsiteY15-2016" fmla="*/ 957779 h 2041182"/>
              <a:gd name="connsiteX0-2017" fmla="*/ 719 w 1421182"/>
              <a:gd name="connsiteY0-2018" fmla="*/ 957779 h 2041182"/>
              <a:gd name="connsiteX1-2019" fmla="*/ 140932 w 1421182"/>
              <a:gd name="connsiteY1-2020" fmla="*/ 1353553 h 2041182"/>
              <a:gd name="connsiteX2-2021" fmla="*/ 309182 w 1421182"/>
              <a:gd name="connsiteY2-2022" fmla="*/ 1711998 h 2041182"/>
              <a:gd name="connsiteX3-2023" fmla="*/ 704202 w 1421182"/>
              <a:gd name="connsiteY3-2024" fmla="*/ 2041182 h 2041182"/>
              <a:gd name="connsiteX4-2025" fmla="*/ 1311364 w 1421182"/>
              <a:gd name="connsiteY4-2026" fmla="*/ 2026552 h 2041182"/>
              <a:gd name="connsiteX5-2027" fmla="*/ 1421092 w 1421182"/>
              <a:gd name="connsiteY5-2028" fmla="*/ 1126782 h 2041182"/>
              <a:gd name="connsiteX6-2029" fmla="*/ 1162110 w 1421182"/>
              <a:gd name="connsiteY6-2030" fmla="*/ 682000 h 2041182"/>
              <a:gd name="connsiteX7-2031" fmla="*/ 1168953 w 1421182"/>
              <a:gd name="connsiteY7-2032" fmla="*/ 968296 h 2041182"/>
              <a:gd name="connsiteX8-2033" fmla="*/ 927050 w 1421182"/>
              <a:gd name="connsiteY8-2034" fmla="*/ 615190 h 2041182"/>
              <a:gd name="connsiteX9-2035" fmla="*/ 957315 w 1421182"/>
              <a:gd name="connsiteY9-2036" fmla="*/ 944404 h 2041182"/>
              <a:gd name="connsiteX10-2037" fmla="*/ 711016 w 1421182"/>
              <a:gd name="connsiteY10-2038" fmla="*/ 569854 h 2041182"/>
              <a:gd name="connsiteX11-2039" fmla="*/ 729319 w 1421182"/>
              <a:gd name="connsiteY11-2040" fmla="*/ 958061 h 2041182"/>
              <a:gd name="connsiteX12-2041" fmla="*/ 543268 w 1421182"/>
              <a:gd name="connsiteY12-2042" fmla="*/ 242 h 2041182"/>
              <a:gd name="connsiteX13-2043" fmla="*/ 473286 w 1421182"/>
              <a:gd name="connsiteY13-2044" fmla="*/ 1312361 h 2041182"/>
              <a:gd name="connsiteX14-2045" fmla="*/ 338442 w 1421182"/>
              <a:gd name="connsiteY14-2046" fmla="*/ 1258456 h 2041182"/>
              <a:gd name="connsiteX15-2047" fmla="*/ 719 w 1421182"/>
              <a:gd name="connsiteY15-2048" fmla="*/ 957779 h 2041182"/>
              <a:gd name="connsiteX0-2049" fmla="*/ 719 w 1421182"/>
              <a:gd name="connsiteY0-2050" fmla="*/ 957779 h 2041182"/>
              <a:gd name="connsiteX1-2051" fmla="*/ 140932 w 1421182"/>
              <a:gd name="connsiteY1-2052" fmla="*/ 1353553 h 2041182"/>
              <a:gd name="connsiteX2-2053" fmla="*/ 309182 w 1421182"/>
              <a:gd name="connsiteY2-2054" fmla="*/ 1711998 h 2041182"/>
              <a:gd name="connsiteX3-2055" fmla="*/ 704202 w 1421182"/>
              <a:gd name="connsiteY3-2056" fmla="*/ 2041182 h 2041182"/>
              <a:gd name="connsiteX4-2057" fmla="*/ 1311364 w 1421182"/>
              <a:gd name="connsiteY4-2058" fmla="*/ 2026552 h 2041182"/>
              <a:gd name="connsiteX5-2059" fmla="*/ 1421092 w 1421182"/>
              <a:gd name="connsiteY5-2060" fmla="*/ 1126782 h 2041182"/>
              <a:gd name="connsiteX6-2061" fmla="*/ 1162110 w 1421182"/>
              <a:gd name="connsiteY6-2062" fmla="*/ 682000 h 2041182"/>
              <a:gd name="connsiteX7-2063" fmla="*/ 1168953 w 1421182"/>
              <a:gd name="connsiteY7-2064" fmla="*/ 968296 h 2041182"/>
              <a:gd name="connsiteX8-2065" fmla="*/ 927050 w 1421182"/>
              <a:gd name="connsiteY8-2066" fmla="*/ 615190 h 2041182"/>
              <a:gd name="connsiteX9-2067" fmla="*/ 957315 w 1421182"/>
              <a:gd name="connsiteY9-2068" fmla="*/ 944404 h 2041182"/>
              <a:gd name="connsiteX10-2069" fmla="*/ 711016 w 1421182"/>
              <a:gd name="connsiteY10-2070" fmla="*/ 569854 h 2041182"/>
              <a:gd name="connsiteX11-2071" fmla="*/ 729319 w 1421182"/>
              <a:gd name="connsiteY11-2072" fmla="*/ 958061 h 2041182"/>
              <a:gd name="connsiteX12-2073" fmla="*/ 543268 w 1421182"/>
              <a:gd name="connsiteY12-2074" fmla="*/ 242 h 2041182"/>
              <a:gd name="connsiteX13-2075" fmla="*/ 473286 w 1421182"/>
              <a:gd name="connsiteY13-2076" fmla="*/ 1312361 h 2041182"/>
              <a:gd name="connsiteX14-2077" fmla="*/ 338442 w 1421182"/>
              <a:gd name="connsiteY14-2078" fmla="*/ 1258456 h 2041182"/>
              <a:gd name="connsiteX15-2079" fmla="*/ 719 w 1421182"/>
              <a:gd name="connsiteY15-2080" fmla="*/ 957779 h 2041182"/>
              <a:gd name="connsiteX0-2081" fmla="*/ 719 w 1421182"/>
              <a:gd name="connsiteY0-2082" fmla="*/ 957779 h 2041182"/>
              <a:gd name="connsiteX1-2083" fmla="*/ 140932 w 1421182"/>
              <a:gd name="connsiteY1-2084" fmla="*/ 1353553 h 2041182"/>
              <a:gd name="connsiteX2-2085" fmla="*/ 309182 w 1421182"/>
              <a:gd name="connsiteY2-2086" fmla="*/ 1711998 h 2041182"/>
              <a:gd name="connsiteX3-2087" fmla="*/ 704202 w 1421182"/>
              <a:gd name="connsiteY3-2088" fmla="*/ 2041182 h 2041182"/>
              <a:gd name="connsiteX4-2089" fmla="*/ 1311364 w 1421182"/>
              <a:gd name="connsiteY4-2090" fmla="*/ 2026552 h 2041182"/>
              <a:gd name="connsiteX5-2091" fmla="*/ 1421092 w 1421182"/>
              <a:gd name="connsiteY5-2092" fmla="*/ 1126782 h 2041182"/>
              <a:gd name="connsiteX6-2093" fmla="*/ 1162110 w 1421182"/>
              <a:gd name="connsiteY6-2094" fmla="*/ 682000 h 2041182"/>
              <a:gd name="connsiteX7-2095" fmla="*/ 1168953 w 1421182"/>
              <a:gd name="connsiteY7-2096" fmla="*/ 968296 h 2041182"/>
              <a:gd name="connsiteX8-2097" fmla="*/ 927050 w 1421182"/>
              <a:gd name="connsiteY8-2098" fmla="*/ 615190 h 2041182"/>
              <a:gd name="connsiteX9-2099" fmla="*/ 957315 w 1421182"/>
              <a:gd name="connsiteY9-2100" fmla="*/ 944404 h 2041182"/>
              <a:gd name="connsiteX10-2101" fmla="*/ 711016 w 1421182"/>
              <a:gd name="connsiteY10-2102" fmla="*/ 569854 h 2041182"/>
              <a:gd name="connsiteX11-2103" fmla="*/ 729319 w 1421182"/>
              <a:gd name="connsiteY11-2104" fmla="*/ 958061 h 2041182"/>
              <a:gd name="connsiteX12-2105" fmla="*/ 543268 w 1421182"/>
              <a:gd name="connsiteY12-2106" fmla="*/ 242 h 2041182"/>
              <a:gd name="connsiteX13-2107" fmla="*/ 473286 w 1421182"/>
              <a:gd name="connsiteY13-2108" fmla="*/ 1312361 h 2041182"/>
              <a:gd name="connsiteX14-2109" fmla="*/ 338442 w 1421182"/>
              <a:gd name="connsiteY14-2110" fmla="*/ 1258456 h 2041182"/>
              <a:gd name="connsiteX15-2111" fmla="*/ 719 w 1421182"/>
              <a:gd name="connsiteY15-2112" fmla="*/ 957779 h 2041182"/>
              <a:gd name="connsiteX0-2113" fmla="*/ 719 w 1421182"/>
              <a:gd name="connsiteY0-2114" fmla="*/ 957779 h 2041182"/>
              <a:gd name="connsiteX1-2115" fmla="*/ 140932 w 1421182"/>
              <a:gd name="connsiteY1-2116" fmla="*/ 1353553 h 2041182"/>
              <a:gd name="connsiteX2-2117" fmla="*/ 309182 w 1421182"/>
              <a:gd name="connsiteY2-2118" fmla="*/ 1711998 h 2041182"/>
              <a:gd name="connsiteX3-2119" fmla="*/ 704202 w 1421182"/>
              <a:gd name="connsiteY3-2120" fmla="*/ 2041182 h 2041182"/>
              <a:gd name="connsiteX4-2121" fmla="*/ 1311364 w 1421182"/>
              <a:gd name="connsiteY4-2122" fmla="*/ 2026552 h 2041182"/>
              <a:gd name="connsiteX5-2123" fmla="*/ 1421092 w 1421182"/>
              <a:gd name="connsiteY5-2124" fmla="*/ 1126782 h 2041182"/>
              <a:gd name="connsiteX6-2125" fmla="*/ 1152597 w 1421182"/>
              <a:gd name="connsiteY6-2126" fmla="*/ 669316 h 2041182"/>
              <a:gd name="connsiteX7-2127" fmla="*/ 1168953 w 1421182"/>
              <a:gd name="connsiteY7-2128" fmla="*/ 968296 h 2041182"/>
              <a:gd name="connsiteX8-2129" fmla="*/ 927050 w 1421182"/>
              <a:gd name="connsiteY8-2130" fmla="*/ 615190 h 2041182"/>
              <a:gd name="connsiteX9-2131" fmla="*/ 957315 w 1421182"/>
              <a:gd name="connsiteY9-2132" fmla="*/ 944404 h 2041182"/>
              <a:gd name="connsiteX10-2133" fmla="*/ 711016 w 1421182"/>
              <a:gd name="connsiteY10-2134" fmla="*/ 569854 h 2041182"/>
              <a:gd name="connsiteX11-2135" fmla="*/ 729319 w 1421182"/>
              <a:gd name="connsiteY11-2136" fmla="*/ 958061 h 2041182"/>
              <a:gd name="connsiteX12-2137" fmla="*/ 543268 w 1421182"/>
              <a:gd name="connsiteY12-2138" fmla="*/ 242 h 2041182"/>
              <a:gd name="connsiteX13-2139" fmla="*/ 473286 w 1421182"/>
              <a:gd name="connsiteY13-2140" fmla="*/ 1312361 h 2041182"/>
              <a:gd name="connsiteX14-2141" fmla="*/ 338442 w 1421182"/>
              <a:gd name="connsiteY14-2142" fmla="*/ 1258456 h 2041182"/>
              <a:gd name="connsiteX15-2143" fmla="*/ 719 w 1421182"/>
              <a:gd name="connsiteY15-2144" fmla="*/ 957779 h 2041182"/>
              <a:gd name="connsiteX0-2145" fmla="*/ 719 w 1421182"/>
              <a:gd name="connsiteY0-2146" fmla="*/ 957537 h 2040940"/>
              <a:gd name="connsiteX1-2147" fmla="*/ 140932 w 1421182"/>
              <a:gd name="connsiteY1-2148" fmla="*/ 1353311 h 2040940"/>
              <a:gd name="connsiteX2-2149" fmla="*/ 309182 w 1421182"/>
              <a:gd name="connsiteY2-2150" fmla="*/ 1711756 h 2040940"/>
              <a:gd name="connsiteX3-2151" fmla="*/ 704202 w 1421182"/>
              <a:gd name="connsiteY3-2152" fmla="*/ 2040940 h 2040940"/>
              <a:gd name="connsiteX4-2153" fmla="*/ 1311364 w 1421182"/>
              <a:gd name="connsiteY4-2154" fmla="*/ 2026310 h 2040940"/>
              <a:gd name="connsiteX5-2155" fmla="*/ 1421092 w 1421182"/>
              <a:gd name="connsiteY5-2156" fmla="*/ 1126540 h 2040940"/>
              <a:gd name="connsiteX6-2157" fmla="*/ 1152597 w 1421182"/>
              <a:gd name="connsiteY6-2158" fmla="*/ 669074 h 2040940"/>
              <a:gd name="connsiteX7-2159" fmla="*/ 1168953 w 1421182"/>
              <a:gd name="connsiteY7-2160" fmla="*/ 968054 h 2040940"/>
              <a:gd name="connsiteX8-2161" fmla="*/ 927050 w 1421182"/>
              <a:gd name="connsiteY8-2162" fmla="*/ 614948 h 2040940"/>
              <a:gd name="connsiteX9-2163" fmla="*/ 957315 w 1421182"/>
              <a:gd name="connsiteY9-2164" fmla="*/ 944162 h 2040940"/>
              <a:gd name="connsiteX10-2165" fmla="*/ 711016 w 1421182"/>
              <a:gd name="connsiteY10-2166" fmla="*/ 569612 h 2040940"/>
              <a:gd name="connsiteX11-2167" fmla="*/ 729319 w 1421182"/>
              <a:gd name="connsiteY11-2168" fmla="*/ 957819 h 2040940"/>
              <a:gd name="connsiteX12-2169" fmla="*/ 543268 w 1421182"/>
              <a:gd name="connsiteY12-2170" fmla="*/ 0 h 2040940"/>
              <a:gd name="connsiteX13-2171" fmla="*/ 473286 w 1421182"/>
              <a:gd name="connsiteY13-2172" fmla="*/ 1312119 h 2040940"/>
              <a:gd name="connsiteX14-2173" fmla="*/ 338442 w 1421182"/>
              <a:gd name="connsiteY14-2174" fmla="*/ 1258214 h 2040940"/>
              <a:gd name="connsiteX15-2175" fmla="*/ 719 w 1421182"/>
              <a:gd name="connsiteY15-2176" fmla="*/ 957537 h 2040940"/>
              <a:gd name="connsiteX0-2177" fmla="*/ 719 w 1421182"/>
              <a:gd name="connsiteY0-2178" fmla="*/ 957545 h 2040948"/>
              <a:gd name="connsiteX1-2179" fmla="*/ 140932 w 1421182"/>
              <a:gd name="connsiteY1-2180" fmla="*/ 1353319 h 2040948"/>
              <a:gd name="connsiteX2-2181" fmla="*/ 309182 w 1421182"/>
              <a:gd name="connsiteY2-2182" fmla="*/ 1711764 h 2040948"/>
              <a:gd name="connsiteX3-2183" fmla="*/ 704202 w 1421182"/>
              <a:gd name="connsiteY3-2184" fmla="*/ 2040948 h 2040948"/>
              <a:gd name="connsiteX4-2185" fmla="*/ 1311364 w 1421182"/>
              <a:gd name="connsiteY4-2186" fmla="*/ 2026318 h 2040948"/>
              <a:gd name="connsiteX5-2187" fmla="*/ 1421092 w 1421182"/>
              <a:gd name="connsiteY5-2188" fmla="*/ 1126548 h 2040948"/>
              <a:gd name="connsiteX6-2189" fmla="*/ 1152597 w 1421182"/>
              <a:gd name="connsiteY6-2190" fmla="*/ 669082 h 2040948"/>
              <a:gd name="connsiteX7-2191" fmla="*/ 1168953 w 1421182"/>
              <a:gd name="connsiteY7-2192" fmla="*/ 968062 h 2040948"/>
              <a:gd name="connsiteX8-2193" fmla="*/ 927050 w 1421182"/>
              <a:gd name="connsiteY8-2194" fmla="*/ 614956 h 2040948"/>
              <a:gd name="connsiteX9-2195" fmla="*/ 957315 w 1421182"/>
              <a:gd name="connsiteY9-2196" fmla="*/ 944170 h 2040948"/>
              <a:gd name="connsiteX10-2197" fmla="*/ 711016 w 1421182"/>
              <a:gd name="connsiteY10-2198" fmla="*/ 569620 h 2040948"/>
              <a:gd name="connsiteX11-2199" fmla="*/ 729319 w 1421182"/>
              <a:gd name="connsiteY11-2200" fmla="*/ 957827 h 2040948"/>
              <a:gd name="connsiteX12-2201" fmla="*/ 543268 w 1421182"/>
              <a:gd name="connsiteY12-2202" fmla="*/ 8 h 2040948"/>
              <a:gd name="connsiteX13-2203" fmla="*/ 473286 w 1421182"/>
              <a:gd name="connsiteY13-2204" fmla="*/ 1312127 h 2040948"/>
              <a:gd name="connsiteX14-2205" fmla="*/ 338442 w 1421182"/>
              <a:gd name="connsiteY14-2206" fmla="*/ 1258222 h 2040948"/>
              <a:gd name="connsiteX15-2207" fmla="*/ 719 w 1421182"/>
              <a:gd name="connsiteY15-2208" fmla="*/ 957545 h 2040948"/>
              <a:gd name="connsiteX0-2209" fmla="*/ 719 w 1421182"/>
              <a:gd name="connsiteY0-2210" fmla="*/ 957545 h 2040948"/>
              <a:gd name="connsiteX1-2211" fmla="*/ 140932 w 1421182"/>
              <a:gd name="connsiteY1-2212" fmla="*/ 1353319 h 2040948"/>
              <a:gd name="connsiteX2-2213" fmla="*/ 309182 w 1421182"/>
              <a:gd name="connsiteY2-2214" fmla="*/ 1711764 h 2040948"/>
              <a:gd name="connsiteX3-2215" fmla="*/ 704202 w 1421182"/>
              <a:gd name="connsiteY3-2216" fmla="*/ 2040948 h 2040948"/>
              <a:gd name="connsiteX4-2217" fmla="*/ 1311364 w 1421182"/>
              <a:gd name="connsiteY4-2218" fmla="*/ 2026318 h 2040948"/>
              <a:gd name="connsiteX5-2219" fmla="*/ 1421092 w 1421182"/>
              <a:gd name="connsiteY5-2220" fmla="*/ 1126548 h 2040948"/>
              <a:gd name="connsiteX6-2221" fmla="*/ 1152597 w 1421182"/>
              <a:gd name="connsiteY6-2222" fmla="*/ 669082 h 2040948"/>
              <a:gd name="connsiteX7-2223" fmla="*/ 1168953 w 1421182"/>
              <a:gd name="connsiteY7-2224" fmla="*/ 968062 h 2040948"/>
              <a:gd name="connsiteX8-2225" fmla="*/ 927050 w 1421182"/>
              <a:gd name="connsiteY8-2226" fmla="*/ 614956 h 2040948"/>
              <a:gd name="connsiteX9-2227" fmla="*/ 957315 w 1421182"/>
              <a:gd name="connsiteY9-2228" fmla="*/ 944170 h 2040948"/>
              <a:gd name="connsiteX10-2229" fmla="*/ 711016 w 1421182"/>
              <a:gd name="connsiteY10-2230" fmla="*/ 569620 h 2040948"/>
              <a:gd name="connsiteX11-2231" fmla="*/ 729319 w 1421182"/>
              <a:gd name="connsiteY11-2232" fmla="*/ 957827 h 2040948"/>
              <a:gd name="connsiteX12-2233" fmla="*/ 543268 w 1421182"/>
              <a:gd name="connsiteY12-2234" fmla="*/ 8 h 2040948"/>
              <a:gd name="connsiteX13-2235" fmla="*/ 473286 w 1421182"/>
              <a:gd name="connsiteY13-2236" fmla="*/ 1312127 h 2040948"/>
              <a:gd name="connsiteX14-2237" fmla="*/ 338442 w 1421182"/>
              <a:gd name="connsiteY14-2238" fmla="*/ 1258222 h 2040948"/>
              <a:gd name="connsiteX15-2239" fmla="*/ 719 w 1421182"/>
              <a:gd name="connsiteY15-2240" fmla="*/ 957545 h 2040948"/>
              <a:gd name="connsiteX0-2241" fmla="*/ 719 w 1421182"/>
              <a:gd name="connsiteY0-2242" fmla="*/ 957545 h 2026318"/>
              <a:gd name="connsiteX1-2243" fmla="*/ 140932 w 1421182"/>
              <a:gd name="connsiteY1-2244" fmla="*/ 1353319 h 2026318"/>
              <a:gd name="connsiteX2-2245" fmla="*/ 309182 w 1421182"/>
              <a:gd name="connsiteY2-2246" fmla="*/ 1711764 h 2026318"/>
              <a:gd name="connsiteX3-2247" fmla="*/ 693290 w 1421182"/>
              <a:gd name="connsiteY3-2248" fmla="*/ 2019121 h 2026318"/>
              <a:gd name="connsiteX4-2249" fmla="*/ 1311364 w 1421182"/>
              <a:gd name="connsiteY4-2250" fmla="*/ 2026318 h 2026318"/>
              <a:gd name="connsiteX5-2251" fmla="*/ 1421092 w 1421182"/>
              <a:gd name="connsiteY5-2252" fmla="*/ 1126548 h 2026318"/>
              <a:gd name="connsiteX6-2253" fmla="*/ 1152597 w 1421182"/>
              <a:gd name="connsiteY6-2254" fmla="*/ 669082 h 2026318"/>
              <a:gd name="connsiteX7-2255" fmla="*/ 1168953 w 1421182"/>
              <a:gd name="connsiteY7-2256" fmla="*/ 968062 h 2026318"/>
              <a:gd name="connsiteX8-2257" fmla="*/ 927050 w 1421182"/>
              <a:gd name="connsiteY8-2258" fmla="*/ 614956 h 2026318"/>
              <a:gd name="connsiteX9-2259" fmla="*/ 957315 w 1421182"/>
              <a:gd name="connsiteY9-2260" fmla="*/ 944170 h 2026318"/>
              <a:gd name="connsiteX10-2261" fmla="*/ 711016 w 1421182"/>
              <a:gd name="connsiteY10-2262" fmla="*/ 569620 h 2026318"/>
              <a:gd name="connsiteX11-2263" fmla="*/ 729319 w 1421182"/>
              <a:gd name="connsiteY11-2264" fmla="*/ 957827 h 2026318"/>
              <a:gd name="connsiteX12-2265" fmla="*/ 543268 w 1421182"/>
              <a:gd name="connsiteY12-2266" fmla="*/ 8 h 2026318"/>
              <a:gd name="connsiteX13-2267" fmla="*/ 473286 w 1421182"/>
              <a:gd name="connsiteY13-2268" fmla="*/ 1312127 h 2026318"/>
              <a:gd name="connsiteX14-2269" fmla="*/ 338442 w 1421182"/>
              <a:gd name="connsiteY14-2270" fmla="*/ 1258222 h 2026318"/>
              <a:gd name="connsiteX15-2271" fmla="*/ 719 w 1421182"/>
              <a:gd name="connsiteY15-2272" fmla="*/ 957545 h 2026318"/>
              <a:gd name="connsiteX0-2273" fmla="*/ 719 w 1421182"/>
              <a:gd name="connsiteY0-2274" fmla="*/ 957545 h 2295953"/>
              <a:gd name="connsiteX1-2275" fmla="*/ 140932 w 1421182"/>
              <a:gd name="connsiteY1-2276" fmla="*/ 1353319 h 2295953"/>
              <a:gd name="connsiteX2-2277" fmla="*/ 309182 w 1421182"/>
              <a:gd name="connsiteY2-2278" fmla="*/ 1711764 h 2295953"/>
              <a:gd name="connsiteX3-2279" fmla="*/ 693290 w 1421182"/>
              <a:gd name="connsiteY3-2280" fmla="*/ 2019121 h 2295953"/>
              <a:gd name="connsiteX4-2281" fmla="*/ 722524 w 1421182"/>
              <a:gd name="connsiteY4-2282" fmla="*/ 2295953 h 2295953"/>
              <a:gd name="connsiteX5-2283" fmla="*/ 1311364 w 1421182"/>
              <a:gd name="connsiteY5-2284" fmla="*/ 2026318 h 2295953"/>
              <a:gd name="connsiteX6-2285" fmla="*/ 1421092 w 1421182"/>
              <a:gd name="connsiteY6-2286" fmla="*/ 1126548 h 2295953"/>
              <a:gd name="connsiteX7-2287" fmla="*/ 1152597 w 1421182"/>
              <a:gd name="connsiteY7-2288" fmla="*/ 669082 h 2295953"/>
              <a:gd name="connsiteX8-2289" fmla="*/ 1168953 w 1421182"/>
              <a:gd name="connsiteY8-2290" fmla="*/ 968062 h 2295953"/>
              <a:gd name="connsiteX9-2291" fmla="*/ 927050 w 1421182"/>
              <a:gd name="connsiteY9-2292" fmla="*/ 614956 h 2295953"/>
              <a:gd name="connsiteX10-2293" fmla="*/ 957315 w 1421182"/>
              <a:gd name="connsiteY10-2294" fmla="*/ 944170 h 2295953"/>
              <a:gd name="connsiteX11-2295" fmla="*/ 711016 w 1421182"/>
              <a:gd name="connsiteY11-2296" fmla="*/ 569620 h 2295953"/>
              <a:gd name="connsiteX12-2297" fmla="*/ 729319 w 1421182"/>
              <a:gd name="connsiteY12-2298" fmla="*/ 957827 h 2295953"/>
              <a:gd name="connsiteX13-2299" fmla="*/ 543268 w 1421182"/>
              <a:gd name="connsiteY13-2300" fmla="*/ 8 h 2295953"/>
              <a:gd name="connsiteX14-2301" fmla="*/ 473286 w 1421182"/>
              <a:gd name="connsiteY14-2302" fmla="*/ 1312127 h 2295953"/>
              <a:gd name="connsiteX15-2303" fmla="*/ 338442 w 1421182"/>
              <a:gd name="connsiteY15-2304" fmla="*/ 1258222 h 2295953"/>
              <a:gd name="connsiteX16-2305" fmla="*/ 719 w 1421182"/>
              <a:gd name="connsiteY16-2306" fmla="*/ 957545 h 2295953"/>
              <a:gd name="connsiteX0-2307" fmla="*/ 719 w 1421182"/>
              <a:gd name="connsiteY0-2308" fmla="*/ 957545 h 2317397"/>
              <a:gd name="connsiteX1-2309" fmla="*/ 140932 w 1421182"/>
              <a:gd name="connsiteY1-2310" fmla="*/ 1353319 h 2317397"/>
              <a:gd name="connsiteX2-2311" fmla="*/ 309182 w 1421182"/>
              <a:gd name="connsiteY2-2312" fmla="*/ 1711764 h 2317397"/>
              <a:gd name="connsiteX3-2313" fmla="*/ 693290 w 1421182"/>
              <a:gd name="connsiteY3-2314" fmla="*/ 2019121 h 2317397"/>
              <a:gd name="connsiteX4-2315" fmla="*/ 722524 w 1421182"/>
              <a:gd name="connsiteY4-2316" fmla="*/ 2295953 h 2317397"/>
              <a:gd name="connsiteX5-2317" fmla="*/ 1170733 w 1421182"/>
              <a:gd name="connsiteY5-2318" fmla="*/ 2300858 h 2317397"/>
              <a:gd name="connsiteX6-2319" fmla="*/ 1311364 w 1421182"/>
              <a:gd name="connsiteY6-2320" fmla="*/ 2026318 h 2317397"/>
              <a:gd name="connsiteX7-2321" fmla="*/ 1421092 w 1421182"/>
              <a:gd name="connsiteY7-2322" fmla="*/ 1126548 h 2317397"/>
              <a:gd name="connsiteX8-2323" fmla="*/ 1152597 w 1421182"/>
              <a:gd name="connsiteY8-2324" fmla="*/ 669082 h 2317397"/>
              <a:gd name="connsiteX9-2325" fmla="*/ 1168953 w 1421182"/>
              <a:gd name="connsiteY9-2326" fmla="*/ 968062 h 2317397"/>
              <a:gd name="connsiteX10-2327" fmla="*/ 927050 w 1421182"/>
              <a:gd name="connsiteY10-2328" fmla="*/ 614956 h 2317397"/>
              <a:gd name="connsiteX11-2329" fmla="*/ 957315 w 1421182"/>
              <a:gd name="connsiteY11-2330" fmla="*/ 944170 h 2317397"/>
              <a:gd name="connsiteX12-2331" fmla="*/ 711016 w 1421182"/>
              <a:gd name="connsiteY12-2332" fmla="*/ 569620 h 2317397"/>
              <a:gd name="connsiteX13-2333" fmla="*/ 729319 w 1421182"/>
              <a:gd name="connsiteY13-2334" fmla="*/ 957827 h 2317397"/>
              <a:gd name="connsiteX14-2335" fmla="*/ 543268 w 1421182"/>
              <a:gd name="connsiteY14-2336" fmla="*/ 8 h 2317397"/>
              <a:gd name="connsiteX15-2337" fmla="*/ 473286 w 1421182"/>
              <a:gd name="connsiteY15-2338" fmla="*/ 1312127 h 2317397"/>
              <a:gd name="connsiteX16-2339" fmla="*/ 338442 w 1421182"/>
              <a:gd name="connsiteY16-2340" fmla="*/ 1258222 h 2317397"/>
              <a:gd name="connsiteX17" fmla="*/ 719 w 1421182"/>
              <a:gd name="connsiteY17" fmla="*/ 957545 h 2317397"/>
              <a:gd name="connsiteX0-2341" fmla="*/ 719 w 1421182"/>
              <a:gd name="connsiteY0-2342" fmla="*/ 957545 h 2317397"/>
              <a:gd name="connsiteX1-2343" fmla="*/ 140932 w 1421182"/>
              <a:gd name="connsiteY1-2344" fmla="*/ 1353319 h 2317397"/>
              <a:gd name="connsiteX2-2345" fmla="*/ 309182 w 1421182"/>
              <a:gd name="connsiteY2-2346" fmla="*/ 1711764 h 2317397"/>
              <a:gd name="connsiteX3-2347" fmla="*/ 626141 w 1421182"/>
              <a:gd name="connsiteY3-2348" fmla="*/ 1985150 h 2317397"/>
              <a:gd name="connsiteX4-2349" fmla="*/ 722524 w 1421182"/>
              <a:gd name="connsiteY4-2350" fmla="*/ 2295953 h 2317397"/>
              <a:gd name="connsiteX5-2351" fmla="*/ 1170733 w 1421182"/>
              <a:gd name="connsiteY5-2352" fmla="*/ 2300858 h 2317397"/>
              <a:gd name="connsiteX6-2353" fmla="*/ 1311364 w 1421182"/>
              <a:gd name="connsiteY6-2354" fmla="*/ 2026318 h 2317397"/>
              <a:gd name="connsiteX7-2355" fmla="*/ 1421092 w 1421182"/>
              <a:gd name="connsiteY7-2356" fmla="*/ 1126548 h 2317397"/>
              <a:gd name="connsiteX8-2357" fmla="*/ 1152597 w 1421182"/>
              <a:gd name="connsiteY8-2358" fmla="*/ 669082 h 2317397"/>
              <a:gd name="connsiteX9-2359" fmla="*/ 1168953 w 1421182"/>
              <a:gd name="connsiteY9-2360" fmla="*/ 968062 h 2317397"/>
              <a:gd name="connsiteX10-2361" fmla="*/ 927050 w 1421182"/>
              <a:gd name="connsiteY10-2362" fmla="*/ 614956 h 2317397"/>
              <a:gd name="connsiteX11-2363" fmla="*/ 957315 w 1421182"/>
              <a:gd name="connsiteY11-2364" fmla="*/ 944170 h 2317397"/>
              <a:gd name="connsiteX12-2365" fmla="*/ 711016 w 1421182"/>
              <a:gd name="connsiteY12-2366" fmla="*/ 569620 h 2317397"/>
              <a:gd name="connsiteX13-2367" fmla="*/ 729319 w 1421182"/>
              <a:gd name="connsiteY13-2368" fmla="*/ 957827 h 2317397"/>
              <a:gd name="connsiteX14-2369" fmla="*/ 543268 w 1421182"/>
              <a:gd name="connsiteY14-2370" fmla="*/ 8 h 2317397"/>
              <a:gd name="connsiteX15-2371" fmla="*/ 473286 w 1421182"/>
              <a:gd name="connsiteY15-2372" fmla="*/ 1312127 h 2317397"/>
              <a:gd name="connsiteX16-2373" fmla="*/ 338442 w 1421182"/>
              <a:gd name="connsiteY16-2374" fmla="*/ 1258222 h 2317397"/>
              <a:gd name="connsiteX17-2375" fmla="*/ 719 w 1421182"/>
              <a:gd name="connsiteY17-2376" fmla="*/ 957545 h 2317397"/>
              <a:gd name="connsiteX0-2377" fmla="*/ 719 w 1421182"/>
              <a:gd name="connsiteY0-2378" fmla="*/ 957545 h 2314785"/>
              <a:gd name="connsiteX1-2379" fmla="*/ 140932 w 1421182"/>
              <a:gd name="connsiteY1-2380" fmla="*/ 1353319 h 2314785"/>
              <a:gd name="connsiteX2-2381" fmla="*/ 309182 w 1421182"/>
              <a:gd name="connsiteY2-2382" fmla="*/ 1711764 h 2314785"/>
              <a:gd name="connsiteX3-2383" fmla="*/ 626141 w 1421182"/>
              <a:gd name="connsiteY3-2384" fmla="*/ 1985150 h 2314785"/>
              <a:gd name="connsiteX4-2385" fmla="*/ 658780 w 1421182"/>
              <a:gd name="connsiteY4-2386" fmla="*/ 2266927 h 2314785"/>
              <a:gd name="connsiteX5-2387" fmla="*/ 1170733 w 1421182"/>
              <a:gd name="connsiteY5-2388" fmla="*/ 2300858 h 2314785"/>
              <a:gd name="connsiteX6-2389" fmla="*/ 1311364 w 1421182"/>
              <a:gd name="connsiteY6-2390" fmla="*/ 2026318 h 2314785"/>
              <a:gd name="connsiteX7-2391" fmla="*/ 1421092 w 1421182"/>
              <a:gd name="connsiteY7-2392" fmla="*/ 1126548 h 2314785"/>
              <a:gd name="connsiteX8-2393" fmla="*/ 1152597 w 1421182"/>
              <a:gd name="connsiteY8-2394" fmla="*/ 669082 h 2314785"/>
              <a:gd name="connsiteX9-2395" fmla="*/ 1168953 w 1421182"/>
              <a:gd name="connsiteY9-2396" fmla="*/ 968062 h 2314785"/>
              <a:gd name="connsiteX10-2397" fmla="*/ 927050 w 1421182"/>
              <a:gd name="connsiteY10-2398" fmla="*/ 614956 h 2314785"/>
              <a:gd name="connsiteX11-2399" fmla="*/ 957315 w 1421182"/>
              <a:gd name="connsiteY11-2400" fmla="*/ 944170 h 2314785"/>
              <a:gd name="connsiteX12-2401" fmla="*/ 711016 w 1421182"/>
              <a:gd name="connsiteY12-2402" fmla="*/ 569620 h 2314785"/>
              <a:gd name="connsiteX13-2403" fmla="*/ 729319 w 1421182"/>
              <a:gd name="connsiteY13-2404" fmla="*/ 957827 h 2314785"/>
              <a:gd name="connsiteX14-2405" fmla="*/ 543268 w 1421182"/>
              <a:gd name="connsiteY14-2406" fmla="*/ 8 h 2314785"/>
              <a:gd name="connsiteX15-2407" fmla="*/ 473286 w 1421182"/>
              <a:gd name="connsiteY15-2408" fmla="*/ 1312127 h 2314785"/>
              <a:gd name="connsiteX16-2409" fmla="*/ 338442 w 1421182"/>
              <a:gd name="connsiteY16-2410" fmla="*/ 1258222 h 2314785"/>
              <a:gd name="connsiteX17-2411" fmla="*/ 719 w 1421182"/>
              <a:gd name="connsiteY17-2412" fmla="*/ 957545 h 2314785"/>
              <a:gd name="connsiteX0-2413" fmla="*/ 719 w 1421182"/>
              <a:gd name="connsiteY0-2414" fmla="*/ 957545 h 2323891"/>
              <a:gd name="connsiteX1-2415" fmla="*/ 140932 w 1421182"/>
              <a:gd name="connsiteY1-2416" fmla="*/ 1353319 h 2323891"/>
              <a:gd name="connsiteX2-2417" fmla="*/ 309182 w 1421182"/>
              <a:gd name="connsiteY2-2418" fmla="*/ 1711764 h 2323891"/>
              <a:gd name="connsiteX3-2419" fmla="*/ 626141 w 1421182"/>
              <a:gd name="connsiteY3-2420" fmla="*/ 1985150 h 2323891"/>
              <a:gd name="connsiteX4-2421" fmla="*/ 658780 w 1421182"/>
              <a:gd name="connsiteY4-2422" fmla="*/ 2266927 h 2323891"/>
              <a:gd name="connsiteX5-2423" fmla="*/ 1170733 w 1421182"/>
              <a:gd name="connsiteY5-2424" fmla="*/ 2300858 h 2323891"/>
              <a:gd name="connsiteX6-2425" fmla="*/ 1311364 w 1421182"/>
              <a:gd name="connsiteY6-2426" fmla="*/ 2026318 h 2323891"/>
              <a:gd name="connsiteX7-2427" fmla="*/ 1421092 w 1421182"/>
              <a:gd name="connsiteY7-2428" fmla="*/ 1126548 h 2323891"/>
              <a:gd name="connsiteX8-2429" fmla="*/ 1152597 w 1421182"/>
              <a:gd name="connsiteY8-2430" fmla="*/ 669082 h 2323891"/>
              <a:gd name="connsiteX9-2431" fmla="*/ 1168953 w 1421182"/>
              <a:gd name="connsiteY9-2432" fmla="*/ 968062 h 2323891"/>
              <a:gd name="connsiteX10-2433" fmla="*/ 927050 w 1421182"/>
              <a:gd name="connsiteY10-2434" fmla="*/ 614956 h 2323891"/>
              <a:gd name="connsiteX11-2435" fmla="*/ 957315 w 1421182"/>
              <a:gd name="connsiteY11-2436" fmla="*/ 944170 h 2323891"/>
              <a:gd name="connsiteX12-2437" fmla="*/ 711016 w 1421182"/>
              <a:gd name="connsiteY12-2438" fmla="*/ 569620 h 2323891"/>
              <a:gd name="connsiteX13-2439" fmla="*/ 729319 w 1421182"/>
              <a:gd name="connsiteY13-2440" fmla="*/ 957827 h 2323891"/>
              <a:gd name="connsiteX14-2441" fmla="*/ 543268 w 1421182"/>
              <a:gd name="connsiteY14-2442" fmla="*/ 8 h 2323891"/>
              <a:gd name="connsiteX15-2443" fmla="*/ 473286 w 1421182"/>
              <a:gd name="connsiteY15-2444" fmla="*/ 1312127 h 2323891"/>
              <a:gd name="connsiteX16-2445" fmla="*/ 338442 w 1421182"/>
              <a:gd name="connsiteY16-2446" fmla="*/ 1258222 h 2323891"/>
              <a:gd name="connsiteX17-2447" fmla="*/ 719 w 1421182"/>
              <a:gd name="connsiteY17-2448" fmla="*/ 957545 h 2323891"/>
              <a:gd name="connsiteX0-2449" fmla="*/ 719 w 1421182"/>
              <a:gd name="connsiteY0-2450" fmla="*/ 957545 h 2358736"/>
              <a:gd name="connsiteX1-2451" fmla="*/ 140932 w 1421182"/>
              <a:gd name="connsiteY1-2452" fmla="*/ 1353319 h 2358736"/>
              <a:gd name="connsiteX2-2453" fmla="*/ 309182 w 1421182"/>
              <a:gd name="connsiteY2-2454" fmla="*/ 1711764 h 2358736"/>
              <a:gd name="connsiteX3-2455" fmla="*/ 626141 w 1421182"/>
              <a:gd name="connsiteY3-2456" fmla="*/ 1985150 h 2358736"/>
              <a:gd name="connsiteX4-2457" fmla="*/ 658780 w 1421182"/>
              <a:gd name="connsiteY4-2458" fmla="*/ 2266927 h 2358736"/>
              <a:gd name="connsiteX5-2459" fmla="*/ 1227989 w 1421182"/>
              <a:gd name="connsiteY5-2460" fmla="*/ 2341644 h 2358736"/>
              <a:gd name="connsiteX6-2461" fmla="*/ 1311364 w 1421182"/>
              <a:gd name="connsiteY6-2462" fmla="*/ 2026318 h 2358736"/>
              <a:gd name="connsiteX7-2463" fmla="*/ 1421092 w 1421182"/>
              <a:gd name="connsiteY7-2464" fmla="*/ 1126548 h 2358736"/>
              <a:gd name="connsiteX8-2465" fmla="*/ 1152597 w 1421182"/>
              <a:gd name="connsiteY8-2466" fmla="*/ 669082 h 2358736"/>
              <a:gd name="connsiteX9-2467" fmla="*/ 1168953 w 1421182"/>
              <a:gd name="connsiteY9-2468" fmla="*/ 968062 h 2358736"/>
              <a:gd name="connsiteX10-2469" fmla="*/ 927050 w 1421182"/>
              <a:gd name="connsiteY10-2470" fmla="*/ 614956 h 2358736"/>
              <a:gd name="connsiteX11-2471" fmla="*/ 957315 w 1421182"/>
              <a:gd name="connsiteY11-2472" fmla="*/ 944170 h 2358736"/>
              <a:gd name="connsiteX12-2473" fmla="*/ 711016 w 1421182"/>
              <a:gd name="connsiteY12-2474" fmla="*/ 569620 h 2358736"/>
              <a:gd name="connsiteX13-2475" fmla="*/ 729319 w 1421182"/>
              <a:gd name="connsiteY13-2476" fmla="*/ 957827 h 2358736"/>
              <a:gd name="connsiteX14-2477" fmla="*/ 543268 w 1421182"/>
              <a:gd name="connsiteY14-2478" fmla="*/ 8 h 2358736"/>
              <a:gd name="connsiteX15-2479" fmla="*/ 473286 w 1421182"/>
              <a:gd name="connsiteY15-2480" fmla="*/ 1312127 h 2358736"/>
              <a:gd name="connsiteX16-2481" fmla="*/ 338442 w 1421182"/>
              <a:gd name="connsiteY16-2482" fmla="*/ 1258222 h 2358736"/>
              <a:gd name="connsiteX17-2483" fmla="*/ 719 w 1421182"/>
              <a:gd name="connsiteY17-2484" fmla="*/ 957545 h 2358736"/>
              <a:gd name="connsiteX0-2485" fmla="*/ 719 w 1421182"/>
              <a:gd name="connsiteY0-2486" fmla="*/ 957545 h 2341644"/>
              <a:gd name="connsiteX1-2487" fmla="*/ 140932 w 1421182"/>
              <a:gd name="connsiteY1-2488" fmla="*/ 1353319 h 2341644"/>
              <a:gd name="connsiteX2-2489" fmla="*/ 309182 w 1421182"/>
              <a:gd name="connsiteY2-2490" fmla="*/ 1711764 h 2341644"/>
              <a:gd name="connsiteX3-2491" fmla="*/ 626141 w 1421182"/>
              <a:gd name="connsiteY3-2492" fmla="*/ 1985150 h 2341644"/>
              <a:gd name="connsiteX4-2493" fmla="*/ 658780 w 1421182"/>
              <a:gd name="connsiteY4-2494" fmla="*/ 2266927 h 2341644"/>
              <a:gd name="connsiteX5-2495" fmla="*/ 1227989 w 1421182"/>
              <a:gd name="connsiteY5-2496" fmla="*/ 2341644 h 2341644"/>
              <a:gd name="connsiteX6-2497" fmla="*/ 1311364 w 1421182"/>
              <a:gd name="connsiteY6-2498" fmla="*/ 2026318 h 2341644"/>
              <a:gd name="connsiteX7-2499" fmla="*/ 1421092 w 1421182"/>
              <a:gd name="connsiteY7-2500" fmla="*/ 1126548 h 2341644"/>
              <a:gd name="connsiteX8-2501" fmla="*/ 1152597 w 1421182"/>
              <a:gd name="connsiteY8-2502" fmla="*/ 669082 h 2341644"/>
              <a:gd name="connsiteX9-2503" fmla="*/ 1168953 w 1421182"/>
              <a:gd name="connsiteY9-2504" fmla="*/ 968062 h 2341644"/>
              <a:gd name="connsiteX10-2505" fmla="*/ 927050 w 1421182"/>
              <a:gd name="connsiteY10-2506" fmla="*/ 614956 h 2341644"/>
              <a:gd name="connsiteX11-2507" fmla="*/ 957315 w 1421182"/>
              <a:gd name="connsiteY11-2508" fmla="*/ 944170 h 2341644"/>
              <a:gd name="connsiteX12-2509" fmla="*/ 711016 w 1421182"/>
              <a:gd name="connsiteY12-2510" fmla="*/ 569620 h 2341644"/>
              <a:gd name="connsiteX13-2511" fmla="*/ 729319 w 1421182"/>
              <a:gd name="connsiteY13-2512" fmla="*/ 957827 h 2341644"/>
              <a:gd name="connsiteX14-2513" fmla="*/ 543268 w 1421182"/>
              <a:gd name="connsiteY14-2514" fmla="*/ 8 h 2341644"/>
              <a:gd name="connsiteX15-2515" fmla="*/ 473286 w 1421182"/>
              <a:gd name="connsiteY15-2516" fmla="*/ 1312127 h 2341644"/>
              <a:gd name="connsiteX16-2517" fmla="*/ 338442 w 1421182"/>
              <a:gd name="connsiteY16-2518" fmla="*/ 1258222 h 2341644"/>
              <a:gd name="connsiteX17-2519" fmla="*/ 719 w 1421182"/>
              <a:gd name="connsiteY17-2520" fmla="*/ 957545 h 2341644"/>
              <a:gd name="connsiteX0-2521" fmla="*/ 719 w 1421092"/>
              <a:gd name="connsiteY0-2522" fmla="*/ 957545 h 2341644"/>
              <a:gd name="connsiteX1-2523" fmla="*/ 140932 w 1421092"/>
              <a:gd name="connsiteY1-2524" fmla="*/ 1353319 h 2341644"/>
              <a:gd name="connsiteX2-2525" fmla="*/ 309182 w 1421092"/>
              <a:gd name="connsiteY2-2526" fmla="*/ 1711764 h 2341644"/>
              <a:gd name="connsiteX3-2527" fmla="*/ 626141 w 1421092"/>
              <a:gd name="connsiteY3-2528" fmla="*/ 1985150 h 2341644"/>
              <a:gd name="connsiteX4-2529" fmla="*/ 658780 w 1421092"/>
              <a:gd name="connsiteY4-2530" fmla="*/ 2266927 h 2341644"/>
              <a:gd name="connsiteX5-2531" fmla="*/ 1227989 w 1421092"/>
              <a:gd name="connsiteY5-2532" fmla="*/ 2341644 h 2341644"/>
              <a:gd name="connsiteX6-2533" fmla="*/ 1262460 w 1421092"/>
              <a:gd name="connsiteY6-2534" fmla="*/ 1987074 h 2341644"/>
              <a:gd name="connsiteX7-2535" fmla="*/ 1421092 w 1421092"/>
              <a:gd name="connsiteY7-2536" fmla="*/ 1126548 h 2341644"/>
              <a:gd name="connsiteX8-2537" fmla="*/ 1152597 w 1421092"/>
              <a:gd name="connsiteY8-2538" fmla="*/ 669082 h 2341644"/>
              <a:gd name="connsiteX9-2539" fmla="*/ 1168953 w 1421092"/>
              <a:gd name="connsiteY9-2540" fmla="*/ 968062 h 2341644"/>
              <a:gd name="connsiteX10-2541" fmla="*/ 927050 w 1421092"/>
              <a:gd name="connsiteY10-2542" fmla="*/ 614956 h 2341644"/>
              <a:gd name="connsiteX11-2543" fmla="*/ 957315 w 1421092"/>
              <a:gd name="connsiteY11-2544" fmla="*/ 944170 h 2341644"/>
              <a:gd name="connsiteX12-2545" fmla="*/ 711016 w 1421092"/>
              <a:gd name="connsiteY12-2546" fmla="*/ 569620 h 2341644"/>
              <a:gd name="connsiteX13-2547" fmla="*/ 729319 w 1421092"/>
              <a:gd name="connsiteY13-2548" fmla="*/ 957827 h 2341644"/>
              <a:gd name="connsiteX14-2549" fmla="*/ 543268 w 1421092"/>
              <a:gd name="connsiteY14-2550" fmla="*/ 8 h 2341644"/>
              <a:gd name="connsiteX15-2551" fmla="*/ 473286 w 1421092"/>
              <a:gd name="connsiteY15-2552" fmla="*/ 1312127 h 2341644"/>
              <a:gd name="connsiteX16-2553" fmla="*/ 338442 w 1421092"/>
              <a:gd name="connsiteY16-2554" fmla="*/ 1258222 h 2341644"/>
              <a:gd name="connsiteX17-2555" fmla="*/ 719 w 1421092"/>
              <a:gd name="connsiteY17-2556" fmla="*/ 957545 h 2341644"/>
              <a:gd name="connsiteX0-2557" fmla="*/ 719 w 1421109"/>
              <a:gd name="connsiteY0-2558" fmla="*/ 957545 h 2341644"/>
              <a:gd name="connsiteX1-2559" fmla="*/ 140932 w 1421109"/>
              <a:gd name="connsiteY1-2560" fmla="*/ 1353319 h 2341644"/>
              <a:gd name="connsiteX2-2561" fmla="*/ 309182 w 1421109"/>
              <a:gd name="connsiteY2-2562" fmla="*/ 1711764 h 2341644"/>
              <a:gd name="connsiteX3-2563" fmla="*/ 626141 w 1421109"/>
              <a:gd name="connsiteY3-2564" fmla="*/ 1985150 h 2341644"/>
              <a:gd name="connsiteX4-2565" fmla="*/ 658780 w 1421109"/>
              <a:gd name="connsiteY4-2566" fmla="*/ 2266927 h 2341644"/>
              <a:gd name="connsiteX5-2567" fmla="*/ 1227989 w 1421109"/>
              <a:gd name="connsiteY5-2568" fmla="*/ 2341644 h 2341644"/>
              <a:gd name="connsiteX6-2569" fmla="*/ 1262460 w 1421109"/>
              <a:gd name="connsiteY6-2570" fmla="*/ 1987074 h 2341644"/>
              <a:gd name="connsiteX7-2571" fmla="*/ 1421092 w 1421109"/>
              <a:gd name="connsiteY7-2572" fmla="*/ 1126548 h 2341644"/>
              <a:gd name="connsiteX8-2573" fmla="*/ 1152597 w 1421109"/>
              <a:gd name="connsiteY8-2574" fmla="*/ 669082 h 2341644"/>
              <a:gd name="connsiteX9-2575" fmla="*/ 1168953 w 1421109"/>
              <a:gd name="connsiteY9-2576" fmla="*/ 968062 h 2341644"/>
              <a:gd name="connsiteX10-2577" fmla="*/ 927050 w 1421109"/>
              <a:gd name="connsiteY10-2578" fmla="*/ 614956 h 2341644"/>
              <a:gd name="connsiteX11-2579" fmla="*/ 957315 w 1421109"/>
              <a:gd name="connsiteY11-2580" fmla="*/ 944170 h 2341644"/>
              <a:gd name="connsiteX12-2581" fmla="*/ 711016 w 1421109"/>
              <a:gd name="connsiteY12-2582" fmla="*/ 569620 h 2341644"/>
              <a:gd name="connsiteX13-2583" fmla="*/ 729319 w 1421109"/>
              <a:gd name="connsiteY13-2584" fmla="*/ 957827 h 2341644"/>
              <a:gd name="connsiteX14-2585" fmla="*/ 543268 w 1421109"/>
              <a:gd name="connsiteY14-2586" fmla="*/ 8 h 2341644"/>
              <a:gd name="connsiteX15-2587" fmla="*/ 473286 w 1421109"/>
              <a:gd name="connsiteY15-2588" fmla="*/ 1312127 h 2341644"/>
              <a:gd name="connsiteX16-2589" fmla="*/ 338442 w 1421109"/>
              <a:gd name="connsiteY16-2590" fmla="*/ 1258222 h 2341644"/>
              <a:gd name="connsiteX17-2591" fmla="*/ 719 w 1421109"/>
              <a:gd name="connsiteY17-2592" fmla="*/ 957545 h 2341644"/>
              <a:gd name="connsiteX0-2593" fmla="*/ 719 w 1421109"/>
              <a:gd name="connsiteY0-2594" fmla="*/ 957545 h 2341644"/>
              <a:gd name="connsiteX1-2595" fmla="*/ 140932 w 1421109"/>
              <a:gd name="connsiteY1-2596" fmla="*/ 1353319 h 2341644"/>
              <a:gd name="connsiteX2-2597" fmla="*/ 309182 w 1421109"/>
              <a:gd name="connsiteY2-2598" fmla="*/ 1711764 h 2341644"/>
              <a:gd name="connsiteX3-2599" fmla="*/ 626141 w 1421109"/>
              <a:gd name="connsiteY3-2600" fmla="*/ 1985150 h 2341644"/>
              <a:gd name="connsiteX4-2601" fmla="*/ 658780 w 1421109"/>
              <a:gd name="connsiteY4-2602" fmla="*/ 2266927 h 2341644"/>
              <a:gd name="connsiteX5-2603" fmla="*/ 1227989 w 1421109"/>
              <a:gd name="connsiteY5-2604" fmla="*/ 2341644 h 2341644"/>
              <a:gd name="connsiteX6-2605" fmla="*/ 1262460 w 1421109"/>
              <a:gd name="connsiteY6-2606" fmla="*/ 1987074 h 2341644"/>
              <a:gd name="connsiteX7-2607" fmla="*/ 1421092 w 1421109"/>
              <a:gd name="connsiteY7-2608" fmla="*/ 1126548 h 2341644"/>
              <a:gd name="connsiteX8-2609" fmla="*/ 1152597 w 1421109"/>
              <a:gd name="connsiteY8-2610" fmla="*/ 669082 h 2341644"/>
              <a:gd name="connsiteX9-2611" fmla="*/ 1168953 w 1421109"/>
              <a:gd name="connsiteY9-2612" fmla="*/ 968062 h 2341644"/>
              <a:gd name="connsiteX10-2613" fmla="*/ 927050 w 1421109"/>
              <a:gd name="connsiteY10-2614" fmla="*/ 614956 h 2341644"/>
              <a:gd name="connsiteX11-2615" fmla="*/ 957315 w 1421109"/>
              <a:gd name="connsiteY11-2616" fmla="*/ 944170 h 2341644"/>
              <a:gd name="connsiteX12-2617" fmla="*/ 711016 w 1421109"/>
              <a:gd name="connsiteY12-2618" fmla="*/ 569620 h 2341644"/>
              <a:gd name="connsiteX13-2619" fmla="*/ 729319 w 1421109"/>
              <a:gd name="connsiteY13-2620" fmla="*/ 957827 h 2341644"/>
              <a:gd name="connsiteX14-2621" fmla="*/ 543268 w 1421109"/>
              <a:gd name="connsiteY14-2622" fmla="*/ 8 h 2341644"/>
              <a:gd name="connsiteX15-2623" fmla="*/ 473286 w 1421109"/>
              <a:gd name="connsiteY15-2624" fmla="*/ 1312127 h 2341644"/>
              <a:gd name="connsiteX16-2625" fmla="*/ 338442 w 1421109"/>
              <a:gd name="connsiteY16-2626" fmla="*/ 1258222 h 2341644"/>
              <a:gd name="connsiteX17-2627" fmla="*/ 719 w 1421109"/>
              <a:gd name="connsiteY17-2628" fmla="*/ 957545 h 2341644"/>
              <a:gd name="connsiteX0-2629" fmla="*/ 719 w 1421109"/>
              <a:gd name="connsiteY0-2630" fmla="*/ 957545 h 2341644"/>
              <a:gd name="connsiteX1-2631" fmla="*/ 140932 w 1421109"/>
              <a:gd name="connsiteY1-2632" fmla="*/ 1353319 h 2341644"/>
              <a:gd name="connsiteX2-2633" fmla="*/ 309182 w 1421109"/>
              <a:gd name="connsiteY2-2634" fmla="*/ 1711764 h 2341644"/>
              <a:gd name="connsiteX3-2635" fmla="*/ 626141 w 1421109"/>
              <a:gd name="connsiteY3-2636" fmla="*/ 1985150 h 2341644"/>
              <a:gd name="connsiteX4-2637" fmla="*/ 622941 w 1421109"/>
              <a:gd name="connsiteY4-2638" fmla="*/ 2320778 h 2341644"/>
              <a:gd name="connsiteX5-2639" fmla="*/ 1227989 w 1421109"/>
              <a:gd name="connsiteY5-2640" fmla="*/ 2341644 h 2341644"/>
              <a:gd name="connsiteX6-2641" fmla="*/ 1262460 w 1421109"/>
              <a:gd name="connsiteY6-2642" fmla="*/ 1987074 h 2341644"/>
              <a:gd name="connsiteX7-2643" fmla="*/ 1421092 w 1421109"/>
              <a:gd name="connsiteY7-2644" fmla="*/ 1126548 h 2341644"/>
              <a:gd name="connsiteX8-2645" fmla="*/ 1152597 w 1421109"/>
              <a:gd name="connsiteY8-2646" fmla="*/ 669082 h 2341644"/>
              <a:gd name="connsiteX9-2647" fmla="*/ 1168953 w 1421109"/>
              <a:gd name="connsiteY9-2648" fmla="*/ 968062 h 2341644"/>
              <a:gd name="connsiteX10-2649" fmla="*/ 927050 w 1421109"/>
              <a:gd name="connsiteY10-2650" fmla="*/ 614956 h 2341644"/>
              <a:gd name="connsiteX11-2651" fmla="*/ 957315 w 1421109"/>
              <a:gd name="connsiteY11-2652" fmla="*/ 944170 h 2341644"/>
              <a:gd name="connsiteX12-2653" fmla="*/ 711016 w 1421109"/>
              <a:gd name="connsiteY12-2654" fmla="*/ 569620 h 2341644"/>
              <a:gd name="connsiteX13-2655" fmla="*/ 729319 w 1421109"/>
              <a:gd name="connsiteY13-2656" fmla="*/ 957827 h 2341644"/>
              <a:gd name="connsiteX14-2657" fmla="*/ 543268 w 1421109"/>
              <a:gd name="connsiteY14-2658" fmla="*/ 8 h 2341644"/>
              <a:gd name="connsiteX15-2659" fmla="*/ 473286 w 1421109"/>
              <a:gd name="connsiteY15-2660" fmla="*/ 1312127 h 2341644"/>
              <a:gd name="connsiteX16-2661" fmla="*/ 338442 w 1421109"/>
              <a:gd name="connsiteY16-2662" fmla="*/ 1258222 h 2341644"/>
              <a:gd name="connsiteX17-2663" fmla="*/ 719 w 1421109"/>
              <a:gd name="connsiteY17-2664" fmla="*/ 957545 h 2341644"/>
              <a:gd name="connsiteX0-2665" fmla="*/ 719 w 1421109"/>
              <a:gd name="connsiteY0-2666" fmla="*/ 957545 h 2341644"/>
              <a:gd name="connsiteX1-2667" fmla="*/ 140932 w 1421109"/>
              <a:gd name="connsiteY1-2668" fmla="*/ 1353319 h 2341644"/>
              <a:gd name="connsiteX2-2669" fmla="*/ 309182 w 1421109"/>
              <a:gd name="connsiteY2-2670" fmla="*/ 1711764 h 2341644"/>
              <a:gd name="connsiteX3-2671" fmla="*/ 548773 w 1421109"/>
              <a:gd name="connsiteY3-2672" fmla="*/ 1936338 h 2341644"/>
              <a:gd name="connsiteX4-2673" fmla="*/ 622941 w 1421109"/>
              <a:gd name="connsiteY4-2674" fmla="*/ 2320778 h 2341644"/>
              <a:gd name="connsiteX5-2675" fmla="*/ 1227989 w 1421109"/>
              <a:gd name="connsiteY5-2676" fmla="*/ 2341644 h 2341644"/>
              <a:gd name="connsiteX6-2677" fmla="*/ 1262460 w 1421109"/>
              <a:gd name="connsiteY6-2678" fmla="*/ 1987074 h 2341644"/>
              <a:gd name="connsiteX7-2679" fmla="*/ 1421092 w 1421109"/>
              <a:gd name="connsiteY7-2680" fmla="*/ 1126548 h 2341644"/>
              <a:gd name="connsiteX8-2681" fmla="*/ 1152597 w 1421109"/>
              <a:gd name="connsiteY8-2682" fmla="*/ 669082 h 2341644"/>
              <a:gd name="connsiteX9-2683" fmla="*/ 1168953 w 1421109"/>
              <a:gd name="connsiteY9-2684" fmla="*/ 968062 h 2341644"/>
              <a:gd name="connsiteX10-2685" fmla="*/ 927050 w 1421109"/>
              <a:gd name="connsiteY10-2686" fmla="*/ 614956 h 2341644"/>
              <a:gd name="connsiteX11-2687" fmla="*/ 957315 w 1421109"/>
              <a:gd name="connsiteY11-2688" fmla="*/ 944170 h 2341644"/>
              <a:gd name="connsiteX12-2689" fmla="*/ 711016 w 1421109"/>
              <a:gd name="connsiteY12-2690" fmla="*/ 569620 h 2341644"/>
              <a:gd name="connsiteX13-2691" fmla="*/ 729319 w 1421109"/>
              <a:gd name="connsiteY13-2692" fmla="*/ 957827 h 2341644"/>
              <a:gd name="connsiteX14-2693" fmla="*/ 543268 w 1421109"/>
              <a:gd name="connsiteY14-2694" fmla="*/ 8 h 2341644"/>
              <a:gd name="connsiteX15-2695" fmla="*/ 473286 w 1421109"/>
              <a:gd name="connsiteY15-2696" fmla="*/ 1312127 h 2341644"/>
              <a:gd name="connsiteX16-2697" fmla="*/ 338442 w 1421109"/>
              <a:gd name="connsiteY16-2698" fmla="*/ 1258222 h 2341644"/>
              <a:gd name="connsiteX17-2699" fmla="*/ 719 w 1421109"/>
              <a:gd name="connsiteY17-2700" fmla="*/ 957545 h 2341644"/>
              <a:gd name="connsiteX0-2701" fmla="*/ 719 w 1421109"/>
              <a:gd name="connsiteY0-2702" fmla="*/ 957545 h 2341644"/>
              <a:gd name="connsiteX1-2703" fmla="*/ 140932 w 1421109"/>
              <a:gd name="connsiteY1-2704" fmla="*/ 1353319 h 2341644"/>
              <a:gd name="connsiteX2-2705" fmla="*/ 309182 w 1421109"/>
              <a:gd name="connsiteY2-2706" fmla="*/ 1711764 h 2341644"/>
              <a:gd name="connsiteX3-2707" fmla="*/ 548773 w 1421109"/>
              <a:gd name="connsiteY3-2708" fmla="*/ 1936338 h 2341644"/>
              <a:gd name="connsiteX4-2709" fmla="*/ 557331 w 1421109"/>
              <a:gd name="connsiteY4-2710" fmla="*/ 2278453 h 2341644"/>
              <a:gd name="connsiteX5-2711" fmla="*/ 1227989 w 1421109"/>
              <a:gd name="connsiteY5-2712" fmla="*/ 2341644 h 2341644"/>
              <a:gd name="connsiteX6-2713" fmla="*/ 1262460 w 1421109"/>
              <a:gd name="connsiteY6-2714" fmla="*/ 1987074 h 2341644"/>
              <a:gd name="connsiteX7-2715" fmla="*/ 1421092 w 1421109"/>
              <a:gd name="connsiteY7-2716" fmla="*/ 1126548 h 2341644"/>
              <a:gd name="connsiteX8-2717" fmla="*/ 1152597 w 1421109"/>
              <a:gd name="connsiteY8-2718" fmla="*/ 669082 h 2341644"/>
              <a:gd name="connsiteX9-2719" fmla="*/ 1168953 w 1421109"/>
              <a:gd name="connsiteY9-2720" fmla="*/ 968062 h 2341644"/>
              <a:gd name="connsiteX10-2721" fmla="*/ 927050 w 1421109"/>
              <a:gd name="connsiteY10-2722" fmla="*/ 614956 h 2341644"/>
              <a:gd name="connsiteX11-2723" fmla="*/ 957315 w 1421109"/>
              <a:gd name="connsiteY11-2724" fmla="*/ 944170 h 2341644"/>
              <a:gd name="connsiteX12-2725" fmla="*/ 711016 w 1421109"/>
              <a:gd name="connsiteY12-2726" fmla="*/ 569620 h 2341644"/>
              <a:gd name="connsiteX13-2727" fmla="*/ 729319 w 1421109"/>
              <a:gd name="connsiteY13-2728" fmla="*/ 957827 h 2341644"/>
              <a:gd name="connsiteX14-2729" fmla="*/ 543268 w 1421109"/>
              <a:gd name="connsiteY14-2730" fmla="*/ 8 h 2341644"/>
              <a:gd name="connsiteX15-2731" fmla="*/ 473286 w 1421109"/>
              <a:gd name="connsiteY15-2732" fmla="*/ 1312127 h 2341644"/>
              <a:gd name="connsiteX16-2733" fmla="*/ 338442 w 1421109"/>
              <a:gd name="connsiteY16-2734" fmla="*/ 1258222 h 2341644"/>
              <a:gd name="connsiteX17-2735" fmla="*/ 719 w 1421109"/>
              <a:gd name="connsiteY17-2736" fmla="*/ 957545 h 2341644"/>
              <a:gd name="connsiteX0-2737" fmla="*/ 719 w 1421109"/>
              <a:gd name="connsiteY0-2738" fmla="*/ 957545 h 2341644"/>
              <a:gd name="connsiteX1-2739" fmla="*/ 140932 w 1421109"/>
              <a:gd name="connsiteY1-2740" fmla="*/ 1353319 h 2341644"/>
              <a:gd name="connsiteX2-2741" fmla="*/ 309182 w 1421109"/>
              <a:gd name="connsiteY2-2742" fmla="*/ 1711764 h 2341644"/>
              <a:gd name="connsiteX3-2743" fmla="*/ 548773 w 1421109"/>
              <a:gd name="connsiteY3-2744" fmla="*/ 1936338 h 2341644"/>
              <a:gd name="connsiteX4-2745" fmla="*/ 601148 w 1421109"/>
              <a:gd name="connsiteY4-2746" fmla="*/ 2297232 h 2341644"/>
              <a:gd name="connsiteX5-2747" fmla="*/ 1227989 w 1421109"/>
              <a:gd name="connsiteY5-2748" fmla="*/ 2341644 h 2341644"/>
              <a:gd name="connsiteX6-2749" fmla="*/ 1262460 w 1421109"/>
              <a:gd name="connsiteY6-2750" fmla="*/ 1987074 h 2341644"/>
              <a:gd name="connsiteX7-2751" fmla="*/ 1421092 w 1421109"/>
              <a:gd name="connsiteY7-2752" fmla="*/ 1126548 h 2341644"/>
              <a:gd name="connsiteX8-2753" fmla="*/ 1152597 w 1421109"/>
              <a:gd name="connsiteY8-2754" fmla="*/ 669082 h 2341644"/>
              <a:gd name="connsiteX9-2755" fmla="*/ 1168953 w 1421109"/>
              <a:gd name="connsiteY9-2756" fmla="*/ 968062 h 2341644"/>
              <a:gd name="connsiteX10-2757" fmla="*/ 927050 w 1421109"/>
              <a:gd name="connsiteY10-2758" fmla="*/ 614956 h 2341644"/>
              <a:gd name="connsiteX11-2759" fmla="*/ 957315 w 1421109"/>
              <a:gd name="connsiteY11-2760" fmla="*/ 944170 h 2341644"/>
              <a:gd name="connsiteX12-2761" fmla="*/ 711016 w 1421109"/>
              <a:gd name="connsiteY12-2762" fmla="*/ 569620 h 2341644"/>
              <a:gd name="connsiteX13-2763" fmla="*/ 729319 w 1421109"/>
              <a:gd name="connsiteY13-2764" fmla="*/ 957827 h 2341644"/>
              <a:gd name="connsiteX14-2765" fmla="*/ 543268 w 1421109"/>
              <a:gd name="connsiteY14-2766" fmla="*/ 8 h 2341644"/>
              <a:gd name="connsiteX15-2767" fmla="*/ 473286 w 1421109"/>
              <a:gd name="connsiteY15-2768" fmla="*/ 1312127 h 2341644"/>
              <a:gd name="connsiteX16-2769" fmla="*/ 338442 w 1421109"/>
              <a:gd name="connsiteY16-2770" fmla="*/ 1258222 h 2341644"/>
              <a:gd name="connsiteX17-2771" fmla="*/ 719 w 1421109"/>
              <a:gd name="connsiteY17-2772" fmla="*/ 957545 h 2341644"/>
              <a:gd name="connsiteX0-2773" fmla="*/ 719 w 1421109"/>
              <a:gd name="connsiteY0-2774" fmla="*/ 957545 h 2310754"/>
              <a:gd name="connsiteX1-2775" fmla="*/ 140932 w 1421109"/>
              <a:gd name="connsiteY1-2776" fmla="*/ 1353319 h 2310754"/>
              <a:gd name="connsiteX2-2777" fmla="*/ 309182 w 1421109"/>
              <a:gd name="connsiteY2-2778" fmla="*/ 1711764 h 2310754"/>
              <a:gd name="connsiteX3-2779" fmla="*/ 548773 w 1421109"/>
              <a:gd name="connsiteY3-2780" fmla="*/ 1936338 h 2310754"/>
              <a:gd name="connsiteX4-2781" fmla="*/ 601148 w 1421109"/>
              <a:gd name="connsiteY4-2782" fmla="*/ 2297232 h 2310754"/>
              <a:gd name="connsiteX5-2783" fmla="*/ 1253027 w 1421109"/>
              <a:gd name="connsiteY5-2784" fmla="*/ 2310347 h 2310754"/>
              <a:gd name="connsiteX6-2785" fmla="*/ 1262460 w 1421109"/>
              <a:gd name="connsiteY6-2786" fmla="*/ 1987074 h 2310754"/>
              <a:gd name="connsiteX7-2787" fmla="*/ 1421092 w 1421109"/>
              <a:gd name="connsiteY7-2788" fmla="*/ 1126548 h 2310754"/>
              <a:gd name="connsiteX8-2789" fmla="*/ 1152597 w 1421109"/>
              <a:gd name="connsiteY8-2790" fmla="*/ 669082 h 2310754"/>
              <a:gd name="connsiteX9-2791" fmla="*/ 1168953 w 1421109"/>
              <a:gd name="connsiteY9-2792" fmla="*/ 968062 h 2310754"/>
              <a:gd name="connsiteX10-2793" fmla="*/ 927050 w 1421109"/>
              <a:gd name="connsiteY10-2794" fmla="*/ 614956 h 2310754"/>
              <a:gd name="connsiteX11-2795" fmla="*/ 957315 w 1421109"/>
              <a:gd name="connsiteY11-2796" fmla="*/ 944170 h 2310754"/>
              <a:gd name="connsiteX12-2797" fmla="*/ 711016 w 1421109"/>
              <a:gd name="connsiteY12-2798" fmla="*/ 569620 h 2310754"/>
              <a:gd name="connsiteX13-2799" fmla="*/ 729319 w 1421109"/>
              <a:gd name="connsiteY13-2800" fmla="*/ 957827 h 2310754"/>
              <a:gd name="connsiteX14-2801" fmla="*/ 543268 w 1421109"/>
              <a:gd name="connsiteY14-2802" fmla="*/ 8 h 2310754"/>
              <a:gd name="connsiteX15-2803" fmla="*/ 473286 w 1421109"/>
              <a:gd name="connsiteY15-2804" fmla="*/ 1312127 h 2310754"/>
              <a:gd name="connsiteX16-2805" fmla="*/ 338442 w 1421109"/>
              <a:gd name="connsiteY16-2806" fmla="*/ 1258222 h 2310754"/>
              <a:gd name="connsiteX17-2807" fmla="*/ 719 w 1421109"/>
              <a:gd name="connsiteY17-2808" fmla="*/ 957545 h 2310754"/>
              <a:gd name="connsiteX0-2809" fmla="*/ 719 w 1421109"/>
              <a:gd name="connsiteY0-2810" fmla="*/ 957545 h 2310755"/>
              <a:gd name="connsiteX1-2811" fmla="*/ 140932 w 1421109"/>
              <a:gd name="connsiteY1-2812" fmla="*/ 1353319 h 2310755"/>
              <a:gd name="connsiteX2-2813" fmla="*/ 309182 w 1421109"/>
              <a:gd name="connsiteY2-2814" fmla="*/ 1711764 h 2310755"/>
              <a:gd name="connsiteX3-2815" fmla="*/ 548773 w 1421109"/>
              <a:gd name="connsiteY3-2816" fmla="*/ 1936338 h 2310755"/>
              <a:gd name="connsiteX4-2817" fmla="*/ 601148 w 1421109"/>
              <a:gd name="connsiteY4-2818" fmla="*/ 2297232 h 2310755"/>
              <a:gd name="connsiteX5-2819" fmla="*/ 1253027 w 1421109"/>
              <a:gd name="connsiteY5-2820" fmla="*/ 2310347 h 2310755"/>
              <a:gd name="connsiteX6-2821" fmla="*/ 1262460 w 1421109"/>
              <a:gd name="connsiteY6-2822" fmla="*/ 1987074 h 2310755"/>
              <a:gd name="connsiteX7-2823" fmla="*/ 1421092 w 1421109"/>
              <a:gd name="connsiteY7-2824" fmla="*/ 1126548 h 2310755"/>
              <a:gd name="connsiteX8-2825" fmla="*/ 1152597 w 1421109"/>
              <a:gd name="connsiteY8-2826" fmla="*/ 669082 h 2310755"/>
              <a:gd name="connsiteX9-2827" fmla="*/ 1168953 w 1421109"/>
              <a:gd name="connsiteY9-2828" fmla="*/ 968062 h 2310755"/>
              <a:gd name="connsiteX10-2829" fmla="*/ 927050 w 1421109"/>
              <a:gd name="connsiteY10-2830" fmla="*/ 614956 h 2310755"/>
              <a:gd name="connsiteX11-2831" fmla="*/ 957315 w 1421109"/>
              <a:gd name="connsiteY11-2832" fmla="*/ 944170 h 2310755"/>
              <a:gd name="connsiteX12-2833" fmla="*/ 711016 w 1421109"/>
              <a:gd name="connsiteY12-2834" fmla="*/ 569620 h 2310755"/>
              <a:gd name="connsiteX13-2835" fmla="*/ 729319 w 1421109"/>
              <a:gd name="connsiteY13-2836" fmla="*/ 957827 h 2310755"/>
              <a:gd name="connsiteX14-2837" fmla="*/ 543268 w 1421109"/>
              <a:gd name="connsiteY14-2838" fmla="*/ 8 h 2310755"/>
              <a:gd name="connsiteX15-2839" fmla="*/ 473286 w 1421109"/>
              <a:gd name="connsiteY15-2840" fmla="*/ 1312127 h 2310755"/>
              <a:gd name="connsiteX16-2841" fmla="*/ 338442 w 1421109"/>
              <a:gd name="connsiteY16-2842" fmla="*/ 1258222 h 2310755"/>
              <a:gd name="connsiteX17-2843" fmla="*/ 719 w 1421109"/>
              <a:gd name="connsiteY17-2844" fmla="*/ 957545 h 2310755"/>
              <a:gd name="connsiteX0-2845" fmla="*/ 719 w 1421109"/>
              <a:gd name="connsiteY0-2846" fmla="*/ 957545 h 2310755"/>
              <a:gd name="connsiteX1-2847" fmla="*/ 140932 w 1421109"/>
              <a:gd name="connsiteY1-2848" fmla="*/ 1353319 h 2310755"/>
              <a:gd name="connsiteX2-2849" fmla="*/ 309182 w 1421109"/>
              <a:gd name="connsiteY2-2850" fmla="*/ 1711764 h 2310755"/>
              <a:gd name="connsiteX3-2851" fmla="*/ 548773 w 1421109"/>
              <a:gd name="connsiteY3-2852" fmla="*/ 1936338 h 2310755"/>
              <a:gd name="connsiteX4-2853" fmla="*/ 582370 w 1421109"/>
              <a:gd name="connsiteY4-2854" fmla="*/ 2297232 h 2310755"/>
              <a:gd name="connsiteX5-2855" fmla="*/ 1253027 w 1421109"/>
              <a:gd name="connsiteY5-2856" fmla="*/ 2310347 h 2310755"/>
              <a:gd name="connsiteX6-2857" fmla="*/ 1262460 w 1421109"/>
              <a:gd name="connsiteY6-2858" fmla="*/ 1987074 h 2310755"/>
              <a:gd name="connsiteX7-2859" fmla="*/ 1421092 w 1421109"/>
              <a:gd name="connsiteY7-2860" fmla="*/ 1126548 h 2310755"/>
              <a:gd name="connsiteX8-2861" fmla="*/ 1152597 w 1421109"/>
              <a:gd name="connsiteY8-2862" fmla="*/ 669082 h 2310755"/>
              <a:gd name="connsiteX9-2863" fmla="*/ 1168953 w 1421109"/>
              <a:gd name="connsiteY9-2864" fmla="*/ 968062 h 2310755"/>
              <a:gd name="connsiteX10-2865" fmla="*/ 927050 w 1421109"/>
              <a:gd name="connsiteY10-2866" fmla="*/ 614956 h 2310755"/>
              <a:gd name="connsiteX11-2867" fmla="*/ 957315 w 1421109"/>
              <a:gd name="connsiteY11-2868" fmla="*/ 944170 h 2310755"/>
              <a:gd name="connsiteX12-2869" fmla="*/ 711016 w 1421109"/>
              <a:gd name="connsiteY12-2870" fmla="*/ 569620 h 2310755"/>
              <a:gd name="connsiteX13-2871" fmla="*/ 729319 w 1421109"/>
              <a:gd name="connsiteY13-2872" fmla="*/ 957827 h 2310755"/>
              <a:gd name="connsiteX14-2873" fmla="*/ 543268 w 1421109"/>
              <a:gd name="connsiteY14-2874" fmla="*/ 8 h 2310755"/>
              <a:gd name="connsiteX15-2875" fmla="*/ 473286 w 1421109"/>
              <a:gd name="connsiteY15-2876" fmla="*/ 1312127 h 2310755"/>
              <a:gd name="connsiteX16-2877" fmla="*/ 338442 w 1421109"/>
              <a:gd name="connsiteY16-2878" fmla="*/ 1258222 h 2310755"/>
              <a:gd name="connsiteX17-2879" fmla="*/ 719 w 1421109"/>
              <a:gd name="connsiteY17-2880" fmla="*/ 957545 h 2310755"/>
              <a:gd name="connsiteX0-2881" fmla="*/ 719 w 1421109"/>
              <a:gd name="connsiteY0-2882" fmla="*/ 957545 h 2310755"/>
              <a:gd name="connsiteX1-2883" fmla="*/ 140932 w 1421109"/>
              <a:gd name="connsiteY1-2884" fmla="*/ 1353319 h 2310755"/>
              <a:gd name="connsiteX2-2885" fmla="*/ 309182 w 1421109"/>
              <a:gd name="connsiteY2-2886" fmla="*/ 1711764 h 2310755"/>
              <a:gd name="connsiteX3-2887" fmla="*/ 548773 w 1421109"/>
              <a:gd name="connsiteY3-2888" fmla="*/ 1936338 h 2310755"/>
              <a:gd name="connsiteX4-2889" fmla="*/ 582370 w 1421109"/>
              <a:gd name="connsiteY4-2890" fmla="*/ 2297232 h 2310755"/>
              <a:gd name="connsiteX5-2891" fmla="*/ 1253027 w 1421109"/>
              <a:gd name="connsiteY5-2892" fmla="*/ 2310347 h 2310755"/>
              <a:gd name="connsiteX6-2893" fmla="*/ 1262460 w 1421109"/>
              <a:gd name="connsiteY6-2894" fmla="*/ 1987074 h 2310755"/>
              <a:gd name="connsiteX7-2895" fmla="*/ 1421092 w 1421109"/>
              <a:gd name="connsiteY7-2896" fmla="*/ 1126548 h 2310755"/>
              <a:gd name="connsiteX8-2897" fmla="*/ 1152597 w 1421109"/>
              <a:gd name="connsiteY8-2898" fmla="*/ 669082 h 2310755"/>
              <a:gd name="connsiteX9-2899" fmla="*/ 1168953 w 1421109"/>
              <a:gd name="connsiteY9-2900" fmla="*/ 968062 h 2310755"/>
              <a:gd name="connsiteX10-2901" fmla="*/ 927050 w 1421109"/>
              <a:gd name="connsiteY10-2902" fmla="*/ 614956 h 2310755"/>
              <a:gd name="connsiteX11-2903" fmla="*/ 957315 w 1421109"/>
              <a:gd name="connsiteY11-2904" fmla="*/ 944170 h 2310755"/>
              <a:gd name="connsiteX12-2905" fmla="*/ 711016 w 1421109"/>
              <a:gd name="connsiteY12-2906" fmla="*/ 569620 h 2310755"/>
              <a:gd name="connsiteX13-2907" fmla="*/ 729319 w 1421109"/>
              <a:gd name="connsiteY13-2908" fmla="*/ 957827 h 2310755"/>
              <a:gd name="connsiteX14-2909" fmla="*/ 543268 w 1421109"/>
              <a:gd name="connsiteY14-2910" fmla="*/ 8 h 2310755"/>
              <a:gd name="connsiteX15-2911" fmla="*/ 473286 w 1421109"/>
              <a:gd name="connsiteY15-2912" fmla="*/ 1312127 h 2310755"/>
              <a:gd name="connsiteX16-2913" fmla="*/ 338442 w 1421109"/>
              <a:gd name="connsiteY16-2914" fmla="*/ 1258222 h 2310755"/>
              <a:gd name="connsiteX17-2915" fmla="*/ 719 w 1421109"/>
              <a:gd name="connsiteY17-2916" fmla="*/ 957545 h 2310755"/>
              <a:gd name="connsiteX0-2917" fmla="*/ 719 w 1421109"/>
              <a:gd name="connsiteY0-2918" fmla="*/ 957545 h 2310347"/>
              <a:gd name="connsiteX1-2919" fmla="*/ 140932 w 1421109"/>
              <a:gd name="connsiteY1-2920" fmla="*/ 1353319 h 2310347"/>
              <a:gd name="connsiteX2-2921" fmla="*/ 309182 w 1421109"/>
              <a:gd name="connsiteY2-2922" fmla="*/ 1711764 h 2310347"/>
              <a:gd name="connsiteX3-2923" fmla="*/ 548773 w 1421109"/>
              <a:gd name="connsiteY3-2924" fmla="*/ 1936338 h 2310347"/>
              <a:gd name="connsiteX4-2925" fmla="*/ 582370 w 1421109"/>
              <a:gd name="connsiteY4-2926" fmla="*/ 2297232 h 2310347"/>
              <a:gd name="connsiteX5-2927" fmla="*/ 1253027 w 1421109"/>
              <a:gd name="connsiteY5-2928" fmla="*/ 2310347 h 2310347"/>
              <a:gd name="connsiteX6-2929" fmla="*/ 1262460 w 1421109"/>
              <a:gd name="connsiteY6-2930" fmla="*/ 1987074 h 2310347"/>
              <a:gd name="connsiteX7-2931" fmla="*/ 1421092 w 1421109"/>
              <a:gd name="connsiteY7-2932" fmla="*/ 1126548 h 2310347"/>
              <a:gd name="connsiteX8-2933" fmla="*/ 1152597 w 1421109"/>
              <a:gd name="connsiteY8-2934" fmla="*/ 669082 h 2310347"/>
              <a:gd name="connsiteX9-2935" fmla="*/ 1168953 w 1421109"/>
              <a:gd name="connsiteY9-2936" fmla="*/ 968062 h 2310347"/>
              <a:gd name="connsiteX10-2937" fmla="*/ 927050 w 1421109"/>
              <a:gd name="connsiteY10-2938" fmla="*/ 614956 h 2310347"/>
              <a:gd name="connsiteX11-2939" fmla="*/ 957315 w 1421109"/>
              <a:gd name="connsiteY11-2940" fmla="*/ 944170 h 2310347"/>
              <a:gd name="connsiteX12-2941" fmla="*/ 711016 w 1421109"/>
              <a:gd name="connsiteY12-2942" fmla="*/ 569620 h 2310347"/>
              <a:gd name="connsiteX13-2943" fmla="*/ 729319 w 1421109"/>
              <a:gd name="connsiteY13-2944" fmla="*/ 957827 h 2310347"/>
              <a:gd name="connsiteX14-2945" fmla="*/ 543268 w 1421109"/>
              <a:gd name="connsiteY14-2946" fmla="*/ 8 h 2310347"/>
              <a:gd name="connsiteX15-2947" fmla="*/ 473286 w 1421109"/>
              <a:gd name="connsiteY15-2948" fmla="*/ 1312127 h 2310347"/>
              <a:gd name="connsiteX16-2949" fmla="*/ 338442 w 1421109"/>
              <a:gd name="connsiteY16-2950" fmla="*/ 1258222 h 2310347"/>
              <a:gd name="connsiteX17-2951" fmla="*/ 719 w 1421109"/>
              <a:gd name="connsiteY17-2952" fmla="*/ 957545 h 2310347"/>
              <a:gd name="connsiteX0-2953" fmla="*/ 719 w 1423213"/>
              <a:gd name="connsiteY0-2954" fmla="*/ 957545 h 2310347"/>
              <a:gd name="connsiteX1-2955" fmla="*/ 140932 w 1423213"/>
              <a:gd name="connsiteY1-2956" fmla="*/ 1353319 h 2310347"/>
              <a:gd name="connsiteX2-2957" fmla="*/ 309182 w 1423213"/>
              <a:gd name="connsiteY2-2958" fmla="*/ 1711764 h 2310347"/>
              <a:gd name="connsiteX3-2959" fmla="*/ 548773 w 1423213"/>
              <a:gd name="connsiteY3-2960" fmla="*/ 1936338 h 2310347"/>
              <a:gd name="connsiteX4-2961" fmla="*/ 582370 w 1423213"/>
              <a:gd name="connsiteY4-2962" fmla="*/ 2297232 h 2310347"/>
              <a:gd name="connsiteX5-2963" fmla="*/ 1253027 w 1423213"/>
              <a:gd name="connsiteY5-2964" fmla="*/ 2310347 h 2310347"/>
              <a:gd name="connsiteX6-2965" fmla="*/ 1262460 w 1423213"/>
              <a:gd name="connsiteY6-2966" fmla="*/ 1987074 h 2310347"/>
              <a:gd name="connsiteX7-2967" fmla="*/ 1421092 w 1423213"/>
              <a:gd name="connsiteY7-2968" fmla="*/ 1126548 h 2310347"/>
              <a:gd name="connsiteX8-2969" fmla="*/ 1378773 w 1423213"/>
              <a:gd name="connsiteY8-2970" fmla="*/ 734522 h 2310347"/>
              <a:gd name="connsiteX9-2971" fmla="*/ 1152597 w 1423213"/>
              <a:gd name="connsiteY9-2972" fmla="*/ 669082 h 2310347"/>
              <a:gd name="connsiteX10-2973" fmla="*/ 1168953 w 1423213"/>
              <a:gd name="connsiteY10-2974" fmla="*/ 968062 h 2310347"/>
              <a:gd name="connsiteX11-2975" fmla="*/ 927050 w 1423213"/>
              <a:gd name="connsiteY11-2976" fmla="*/ 614956 h 2310347"/>
              <a:gd name="connsiteX12-2977" fmla="*/ 957315 w 1423213"/>
              <a:gd name="connsiteY12-2978" fmla="*/ 944170 h 2310347"/>
              <a:gd name="connsiteX13-2979" fmla="*/ 711016 w 1423213"/>
              <a:gd name="connsiteY13-2980" fmla="*/ 569620 h 2310347"/>
              <a:gd name="connsiteX14-2981" fmla="*/ 729319 w 1423213"/>
              <a:gd name="connsiteY14-2982" fmla="*/ 957827 h 2310347"/>
              <a:gd name="connsiteX15-2983" fmla="*/ 543268 w 1423213"/>
              <a:gd name="connsiteY15-2984" fmla="*/ 8 h 2310347"/>
              <a:gd name="connsiteX16-2985" fmla="*/ 473286 w 1423213"/>
              <a:gd name="connsiteY16-2986" fmla="*/ 1312127 h 2310347"/>
              <a:gd name="connsiteX17-2987" fmla="*/ 338442 w 1423213"/>
              <a:gd name="connsiteY17-2988" fmla="*/ 1258222 h 2310347"/>
              <a:gd name="connsiteX18" fmla="*/ 719 w 1423213"/>
              <a:gd name="connsiteY18" fmla="*/ 957545 h 2310347"/>
              <a:gd name="connsiteX0-2989" fmla="*/ 719 w 1423213"/>
              <a:gd name="connsiteY0-2990" fmla="*/ 957545 h 2310347"/>
              <a:gd name="connsiteX1-2991" fmla="*/ 140932 w 1423213"/>
              <a:gd name="connsiteY1-2992" fmla="*/ 1353319 h 2310347"/>
              <a:gd name="connsiteX2-2993" fmla="*/ 309182 w 1423213"/>
              <a:gd name="connsiteY2-2994" fmla="*/ 1711764 h 2310347"/>
              <a:gd name="connsiteX3-2995" fmla="*/ 548773 w 1423213"/>
              <a:gd name="connsiteY3-2996" fmla="*/ 1936338 h 2310347"/>
              <a:gd name="connsiteX4-2997" fmla="*/ 582370 w 1423213"/>
              <a:gd name="connsiteY4-2998" fmla="*/ 2297232 h 2310347"/>
              <a:gd name="connsiteX5-2999" fmla="*/ 1253027 w 1423213"/>
              <a:gd name="connsiteY5-3000" fmla="*/ 2310347 h 2310347"/>
              <a:gd name="connsiteX6-3001" fmla="*/ 1262460 w 1423213"/>
              <a:gd name="connsiteY6-3002" fmla="*/ 1987074 h 2310347"/>
              <a:gd name="connsiteX7-3003" fmla="*/ 1421092 w 1423213"/>
              <a:gd name="connsiteY7-3004" fmla="*/ 1126548 h 2310347"/>
              <a:gd name="connsiteX8-3005" fmla="*/ 1378773 w 1423213"/>
              <a:gd name="connsiteY8-3006" fmla="*/ 734522 h 2310347"/>
              <a:gd name="connsiteX9-3007" fmla="*/ 1152597 w 1423213"/>
              <a:gd name="connsiteY9-3008" fmla="*/ 669082 h 2310347"/>
              <a:gd name="connsiteX10-3009" fmla="*/ 1168953 w 1423213"/>
              <a:gd name="connsiteY10-3010" fmla="*/ 968062 h 2310347"/>
              <a:gd name="connsiteX11-3011" fmla="*/ 927050 w 1423213"/>
              <a:gd name="connsiteY11-3012" fmla="*/ 614956 h 2310347"/>
              <a:gd name="connsiteX12-3013" fmla="*/ 957315 w 1423213"/>
              <a:gd name="connsiteY12-3014" fmla="*/ 944170 h 2310347"/>
              <a:gd name="connsiteX13-3015" fmla="*/ 711016 w 1423213"/>
              <a:gd name="connsiteY13-3016" fmla="*/ 569620 h 2310347"/>
              <a:gd name="connsiteX14-3017" fmla="*/ 729319 w 1423213"/>
              <a:gd name="connsiteY14-3018" fmla="*/ 957827 h 2310347"/>
              <a:gd name="connsiteX15-3019" fmla="*/ 543268 w 1423213"/>
              <a:gd name="connsiteY15-3020" fmla="*/ 8 h 2310347"/>
              <a:gd name="connsiteX16-3021" fmla="*/ 473286 w 1423213"/>
              <a:gd name="connsiteY16-3022" fmla="*/ 1312127 h 2310347"/>
              <a:gd name="connsiteX17-3023" fmla="*/ 338442 w 1423213"/>
              <a:gd name="connsiteY17-3024" fmla="*/ 1258222 h 2310347"/>
              <a:gd name="connsiteX18-3025" fmla="*/ 719 w 1423213"/>
              <a:gd name="connsiteY18-3026" fmla="*/ 957545 h 2310347"/>
              <a:gd name="connsiteX0-3027" fmla="*/ 719 w 1423213"/>
              <a:gd name="connsiteY0-3028" fmla="*/ 957545 h 2310347"/>
              <a:gd name="connsiteX1-3029" fmla="*/ 140932 w 1423213"/>
              <a:gd name="connsiteY1-3030" fmla="*/ 1353319 h 2310347"/>
              <a:gd name="connsiteX2-3031" fmla="*/ 309182 w 1423213"/>
              <a:gd name="connsiteY2-3032" fmla="*/ 1711764 h 2310347"/>
              <a:gd name="connsiteX3-3033" fmla="*/ 548773 w 1423213"/>
              <a:gd name="connsiteY3-3034" fmla="*/ 1936338 h 2310347"/>
              <a:gd name="connsiteX4-3035" fmla="*/ 582370 w 1423213"/>
              <a:gd name="connsiteY4-3036" fmla="*/ 2297232 h 2310347"/>
              <a:gd name="connsiteX5-3037" fmla="*/ 1253027 w 1423213"/>
              <a:gd name="connsiteY5-3038" fmla="*/ 2310347 h 2310347"/>
              <a:gd name="connsiteX6-3039" fmla="*/ 1262460 w 1423213"/>
              <a:gd name="connsiteY6-3040" fmla="*/ 1987074 h 2310347"/>
              <a:gd name="connsiteX7-3041" fmla="*/ 1421092 w 1423213"/>
              <a:gd name="connsiteY7-3042" fmla="*/ 1126548 h 2310347"/>
              <a:gd name="connsiteX8-3043" fmla="*/ 1378773 w 1423213"/>
              <a:gd name="connsiteY8-3044" fmla="*/ 734522 h 2310347"/>
              <a:gd name="connsiteX9-3045" fmla="*/ 1176719 w 1423213"/>
              <a:gd name="connsiteY9-3046" fmla="*/ 664258 h 2310347"/>
              <a:gd name="connsiteX10-3047" fmla="*/ 1168953 w 1423213"/>
              <a:gd name="connsiteY10-3048" fmla="*/ 968062 h 2310347"/>
              <a:gd name="connsiteX11-3049" fmla="*/ 927050 w 1423213"/>
              <a:gd name="connsiteY11-3050" fmla="*/ 614956 h 2310347"/>
              <a:gd name="connsiteX12-3051" fmla="*/ 957315 w 1423213"/>
              <a:gd name="connsiteY12-3052" fmla="*/ 944170 h 2310347"/>
              <a:gd name="connsiteX13-3053" fmla="*/ 711016 w 1423213"/>
              <a:gd name="connsiteY13-3054" fmla="*/ 569620 h 2310347"/>
              <a:gd name="connsiteX14-3055" fmla="*/ 729319 w 1423213"/>
              <a:gd name="connsiteY14-3056" fmla="*/ 957827 h 2310347"/>
              <a:gd name="connsiteX15-3057" fmla="*/ 543268 w 1423213"/>
              <a:gd name="connsiteY15-3058" fmla="*/ 8 h 2310347"/>
              <a:gd name="connsiteX16-3059" fmla="*/ 473286 w 1423213"/>
              <a:gd name="connsiteY16-3060" fmla="*/ 1312127 h 2310347"/>
              <a:gd name="connsiteX17-3061" fmla="*/ 338442 w 1423213"/>
              <a:gd name="connsiteY17-3062" fmla="*/ 1258222 h 2310347"/>
              <a:gd name="connsiteX18-3063" fmla="*/ 719 w 1423213"/>
              <a:gd name="connsiteY18-3064" fmla="*/ 957545 h 2310347"/>
              <a:gd name="connsiteX0-3065" fmla="*/ 719 w 1423213"/>
              <a:gd name="connsiteY0-3066" fmla="*/ 957545 h 2310347"/>
              <a:gd name="connsiteX1-3067" fmla="*/ 140932 w 1423213"/>
              <a:gd name="connsiteY1-3068" fmla="*/ 1353319 h 2310347"/>
              <a:gd name="connsiteX2-3069" fmla="*/ 309182 w 1423213"/>
              <a:gd name="connsiteY2-3070" fmla="*/ 1711764 h 2310347"/>
              <a:gd name="connsiteX3-3071" fmla="*/ 548773 w 1423213"/>
              <a:gd name="connsiteY3-3072" fmla="*/ 1936338 h 2310347"/>
              <a:gd name="connsiteX4-3073" fmla="*/ 582370 w 1423213"/>
              <a:gd name="connsiteY4-3074" fmla="*/ 2297232 h 2310347"/>
              <a:gd name="connsiteX5-3075" fmla="*/ 1253027 w 1423213"/>
              <a:gd name="connsiteY5-3076" fmla="*/ 2310347 h 2310347"/>
              <a:gd name="connsiteX6-3077" fmla="*/ 1262460 w 1423213"/>
              <a:gd name="connsiteY6-3078" fmla="*/ 1987074 h 2310347"/>
              <a:gd name="connsiteX7-3079" fmla="*/ 1421092 w 1423213"/>
              <a:gd name="connsiteY7-3080" fmla="*/ 1126548 h 2310347"/>
              <a:gd name="connsiteX8-3081" fmla="*/ 1378773 w 1423213"/>
              <a:gd name="connsiteY8-3082" fmla="*/ 734522 h 2310347"/>
              <a:gd name="connsiteX9-3083" fmla="*/ 1176719 w 1423213"/>
              <a:gd name="connsiteY9-3084" fmla="*/ 664258 h 2310347"/>
              <a:gd name="connsiteX10-3085" fmla="*/ 1168953 w 1423213"/>
              <a:gd name="connsiteY10-3086" fmla="*/ 968062 h 2310347"/>
              <a:gd name="connsiteX11-3087" fmla="*/ 1156855 w 1423213"/>
              <a:gd name="connsiteY11-3088" fmla="*/ 657333 h 2310347"/>
              <a:gd name="connsiteX12-3089" fmla="*/ 927050 w 1423213"/>
              <a:gd name="connsiteY12-3090" fmla="*/ 614956 h 2310347"/>
              <a:gd name="connsiteX13-3091" fmla="*/ 957315 w 1423213"/>
              <a:gd name="connsiteY13-3092" fmla="*/ 944170 h 2310347"/>
              <a:gd name="connsiteX14-3093" fmla="*/ 711016 w 1423213"/>
              <a:gd name="connsiteY14-3094" fmla="*/ 569620 h 2310347"/>
              <a:gd name="connsiteX15-3095" fmla="*/ 729319 w 1423213"/>
              <a:gd name="connsiteY15-3096" fmla="*/ 957827 h 2310347"/>
              <a:gd name="connsiteX16-3097" fmla="*/ 543268 w 1423213"/>
              <a:gd name="connsiteY16-3098" fmla="*/ 8 h 2310347"/>
              <a:gd name="connsiteX17-3099" fmla="*/ 473286 w 1423213"/>
              <a:gd name="connsiteY17-3100" fmla="*/ 1312127 h 2310347"/>
              <a:gd name="connsiteX18-3101" fmla="*/ 338442 w 1423213"/>
              <a:gd name="connsiteY18-3102" fmla="*/ 1258222 h 2310347"/>
              <a:gd name="connsiteX19" fmla="*/ 719 w 1423213"/>
              <a:gd name="connsiteY19" fmla="*/ 957545 h 2310347"/>
              <a:gd name="connsiteX0-3103" fmla="*/ 719 w 1423213"/>
              <a:gd name="connsiteY0-3104" fmla="*/ 957545 h 2310347"/>
              <a:gd name="connsiteX1-3105" fmla="*/ 140932 w 1423213"/>
              <a:gd name="connsiteY1-3106" fmla="*/ 1353319 h 2310347"/>
              <a:gd name="connsiteX2-3107" fmla="*/ 309182 w 1423213"/>
              <a:gd name="connsiteY2-3108" fmla="*/ 1711764 h 2310347"/>
              <a:gd name="connsiteX3-3109" fmla="*/ 548773 w 1423213"/>
              <a:gd name="connsiteY3-3110" fmla="*/ 1936338 h 2310347"/>
              <a:gd name="connsiteX4-3111" fmla="*/ 582370 w 1423213"/>
              <a:gd name="connsiteY4-3112" fmla="*/ 2297232 h 2310347"/>
              <a:gd name="connsiteX5-3113" fmla="*/ 1253027 w 1423213"/>
              <a:gd name="connsiteY5-3114" fmla="*/ 2310347 h 2310347"/>
              <a:gd name="connsiteX6-3115" fmla="*/ 1262460 w 1423213"/>
              <a:gd name="connsiteY6-3116" fmla="*/ 1987074 h 2310347"/>
              <a:gd name="connsiteX7-3117" fmla="*/ 1421092 w 1423213"/>
              <a:gd name="connsiteY7-3118" fmla="*/ 1126548 h 2310347"/>
              <a:gd name="connsiteX8-3119" fmla="*/ 1378773 w 1423213"/>
              <a:gd name="connsiteY8-3120" fmla="*/ 734522 h 2310347"/>
              <a:gd name="connsiteX9-3121" fmla="*/ 1176719 w 1423213"/>
              <a:gd name="connsiteY9-3122" fmla="*/ 664258 h 2310347"/>
              <a:gd name="connsiteX10-3123" fmla="*/ 1168953 w 1423213"/>
              <a:gd name="connsiteY10-3124" fmla="*/ 968062 h 2310347"/>
              <a:gd name="connsiteX11-3125" fmla="*/ 1156855 w 1423213"/>
              <a:gd name="connsiteY11-3126" fmla="*/ 657333 h 2310347"/>
              <a:gd name="connsiteX12-3127" fmla="*/ 927050 w 1423213"/>
              <a:gd name="connsiteY12-3128" fmla="*/ 614956 h 2310347"/>
              <a:gd name="connsiteX13-3129" fmla="*/ 957315 w 1423213"/>
              <a:gd name="connsiteY13-3130" fmla="*/ 944170 h 2310347"/>
              <a:gd name="connsiteX14-3131" fmla="*/ 711016 w 1423213"/>
              <a:gd name="connsiteY14-3132" fmla="*/ 569620 h 2310347"/>
              <a:gd name="connsiteX15-3133" fmla="*/ 729319 w 1423213"/>
              <a:gd name="connsiteY15-3134" fmla="*/ 957827 h 2310347"/>
              <a:gd name="connsiteX16-3135" fmla="*/ 543268 w 1423213"/>
              <a:gd name="connsiteY16-3136" fmla="*/ 8 h 2310347"/>
              <a:gd name="connsiteX17-3137" fmla="*/ 473286 w 1423213"/>
              <a:gd name="connsiteY17-3138" fmla="*/ 1312127 h 2310347"/>
              <a:gd name="connsiteX18-3139" fmla="*/ 338442 w 1423213"/>
              <a:gd name="connsiteY18-3140" fmla="*/ 1258222 h 2310347"/>
              <a:gd name="connsiteX19-3141" fmla="*/ 719 w 1423213"/>
              <a:gd name="connsiteY19-3142" fmla="*/ 957545 h 2310347"/>
              <a:gd name="connsiteX0-3143" fmla="*/ 719 w 1423213"/>
              <a:gd name="connsiteY0-3144" fmla="*/ 957545 h 2310347"/>
              <a:gd name="connsiteX1-3145" fmla="*/ 140932 w 1423213"/>
              <a:gd name="connsiteY1-3146" fmla="*/ 1353319 h 2310347"/>
              <a:gd name="connsiteX2-3147" fmla="*/ 309182 w 1423213"/>
              <a:gd name="connsiteY2-3148" fmla="*/ 1711764 h 2310347"/>
              <a:gd name="connsiteX3-3149" fmla="*/ 548773 w 1423213"/>
              <a:gd name="connsiteY3-3150" fmla="*/ 1936338 h 2310347"/>
              <a:gd name="connsiteX4-3151" fmla="*/ 582370 w 1423213"/>
              <a:gd name="connsiteY4-3152" fmla="*/ 2297232 h 2310347"/>
              <a:gd name="connsiteX5-3153" fmla="*/ 1253027 w 1423213"/>
              <a:gd name="connsiteY5-3154" fmla="*/ 2310347 h 2310347"/>
              <a:gd name="connsiteX6-3155" fmla="*/ 1262460 w 1423213"/>
              <a:gd name="connsiteY6-3156" fmla="*/ 1987074 h 2310347"/>
              <a:gd name="connsiteX7-3157" fmla="*/ 1421092 w 1423213"/>
              <a:gd name="connsiteY7-3158" fmla="*/ 1126548 h 2310347"/>
              <a:gd name="connsiteX8-3159" fmla="*/ 1378773 w 1423213"/>
              <a:gd name="connsiteY8-3160" fmla="*/ 734522 h 2310347"/>
              <a:gd name="connsiteX9-3161" fmla="*/ 1176719 w 1423213"/>
              <a:gd name="connsiteY9-3162" fmla="*/ 664258 h 2310347"/>
              <a:gd name="connsiteX10-3163" fmla="*/ 1168953 w 1423213"/>
              <a:gd name="connsiteY10-3164" fmla="*/ 968062 h 2310347"/>
              <a:gd name="connsiteX11-3165" fmla="*/ 1156855 w 1423213"/>
              <a:gd name="connsiteY11-3166" fmla="*/ 657333 h 2310347"/>
              <a:gd name="connsiteX12-3167" fmla="*/ 927050 w 1423213"/>
              <a:gd name="connsiteY12-3168" fmla="*/ 614956 h 2310347"/>
              <a:gd name="connsiteX13-3169" fmla="*/ 957315 w 1423213"/>
              <a:gd name="connsiteY13-3170" fmla="*/ 944170 h 2310347"/>
              <a:gd name="connsiteX14-3171" fmla="*/ 711016 w 1423213"/>
              <a:gd name="connsiteY14-3172" fmla="*/ 569620 h 2310347"/>
              <a:gd name="connsiteX15-3173" fmla="*/ 729319 w 1423213"/>
              <a:gd name="connsiteY15-3174" fmla="*/ 957827 h 2310347"/>
              <a:gd name="connsiteX16-3175" fmla="*/ 543268 w 1423213"/>
              <a:gd name="connsiteY16-3176" fmla="*/ 8 h 2310347"/>
              <a:gd name="connsiteX17-3177" fmla="*/ 473286 w 1423213"/>
              <a:gd name="connsiteY17-3178" fmla="*/ 1312127 h 2310347"/>
              <a:gd name="connsiteX18-3179" fmla="*/ 338442 w 1423213"/>
              <a:gd name="connsiteY18-3180" fmla="*/ 1258222 h 2310347"/>
              <a:gd name="connsiteX19-3181" fmla="*/ 719 w 1423213"/>
              <a:gd name="connsiteY19-3182" fmla="*/ 957545 h 2310347"/>
              <a:gd name="connsiteX0-3183" fmla="*/ 719 w 1423213"/>
              <a:gd name="connsiteY0-3184" fmla="*/ 957545 h 2310347"/>
              <a:gd name="connsiteX1-3185" fmla="*/ 140932 w 1423213"/>
              <a:gd name="connsiteY1-3186" fmla="*/ 1353319 h 2310347"/>
              <a:gd name="connsiteX2-3187" fmla="*/ 309182 w 1423213"/>
              <a:gd name="connsiteY2-3188" fmla="*/ 1711764 h 2310347"/>
              <a:gd name="connsiteX3-3189" fmla="*/ 548773 w 1423213"/>
              <a:gd name="connsiteY3-3190" fmla="*/ 1936338 h 2310347"/>
              <a:gd name="connsiteX4-3191" fmla="*/ 582370 w 1423213"/>
              <a:gd name="connsiteY4-3192" fmla="*/ 2297232 h 2310347"/>
              <a:gd name="connsiteX5-3193" fmla="*/ 1253027 w 1423213"/>
              <a:gd name="connsiteY5-3194" fmla="*/ 2310347 h 2310347"/>
              <a:gd name="connsiteX6-3195" fmla="*/ 1262460 w 1423213"/>
              <a:gd name="connsiteY6-3196" fmla="*/ 1987074 h 2310347"/>
              <a:gd name="connsiteX7-3197" fmla="*/ 1421092 w 1423213"/>
              <a:gd name="connsiteY7-3198" fmla="*/ 1126548 h 2310347"/>
              <a:gd name="connsiteX8-3199" fmla="*/ 1378773 w 1423213"/>
              <a:gd name="connsiteY8-3200" fmla="*/ 734522 h 2310347"/>
              <a:gd name="connsiteX9-3201" fmla="*/ 1176719 w 1423213"/>
              <a:gd name="connsiteY9-3202" fmla="*/ 664258 h 2310347"/>
              <a:gd name="connsiteX10-3203" fmla="*/ 1168953 w 1423213"/>
              <a:gd name="connsiteY10-3204" fmla="*/ 968062 h 2310347"/>
              <a:gd name="connsiteX11-3205" fmla="*/ 1156855 w 1423213"/>
              <a:gd name="connsiteY11-3206" fmla="*/ 657333 h 2310347"/>
              <a:gd name="connsiteX12-3207" fmla="*/ 927050 w 1423213"/>
              <a:gd name="connsiteY12-3208" fmla="*/ 614956 h 2310347"/>
              <a:gd name="connsiteX13-3209" fmla="*/ 957315 w 1423213"/>
              <a:gd name="connsiteY13-3210" fmla="*/ 944170 h 2310347"/>
              <a:gd name="connsiteX14-3211" fmla="*/ 711016 w 1423213"/>
              <a:gd name="connsiteY14-3212" fmla="*/ 569620 h 2310347"/>
              <a:gd name="connsiteX15-3213" fmla="*/ 729319 w 1423213"/>
              <a:gd name="connsiteY15-3214" fmla="*/ 957827 h 2310347"/>
              <a:gd name="connsiteX16-3215" fmla="*/ 543268 w 1423213"/>
              <a:gd name="connsiteY16-3216" fmla="*/ 8 h 2310347"/>
              <a:gd name="connsiteX17-3217" fmla="*/ 473286 w 1423213"/>
              <a:gd name="connsiteY17-3218" fmla="*/ 1312127 h 2310347"/>
              <a:gd name="connsiteX18-3219" fmla="*/ 338442 w 1423213"/>
              <a:gd name="connsiteY18-3220" fmla="*/ 1258222 h 2310347"/>
              <a:gd name="connsiteX19-3221" fmla="*/ 719 w 1423213"/>
              <a:gd name="connsiteY19-3222" fmla="*/ 957545 h 2310347"/>
              <a:gd name="connsiteX0-3223" fmla="*/ 719 w 1423213"/>
              <a:gd name="connsiteY0-3224" fmla="*/ 957545 h 2310347"/>
              <a:gd name="connsiteX1-3225" fmla="*/ 140932 w 1423213"/>
              <a:gd name="connsiteY1-3226" fmla="*/ 1353319 h 2310347"/>
              <a:gd name="connsiteX2-3227" fmla="*/ 309182 w 1423213"/>
              <a:gd name="connsiteY2-3228" fmla="*/ 1711764 h 2310347"/>
              <a:gd name="connsiteX3-3229" fmla="*/ 548773 w 1423213"/>
              <a:gd name="connsiteY3-3230" fmla="*/ 1936338 h 2310347"/>
              <a:gd name="connsiteX4-3231" fmla="*/ 582370 w 1423213"/>
              <a:gd name="connsiteY4-3232" fmla="*/ 2297232 h 2310347"/>
              <a:gd name="connsiteX5-3233" fmla="*/ 1253027 w 1423213"/>
              <a:gd name="connsiteY5-3234" fmla="*/ 2310347 h 2310347"/>
              <a:gd name="connsiteX6-3235" fmla="*/ 1262460 w 1423213"/>
              <a:gd name="connsiteY6-3236" fmla="*/ 1987074 h 2310347"/>
              <a:gd name="connsiteX7-3237" fmla="*/ 1421092 w 1423213"/>
              <a:gd name="connsiteY7-3238" fmla="*/ 1126548 h 2310347"/>
              <a:gd name="connsiteX8-3239" fmla="*/ 1378773 w 1423213"/>
              <a:gd name="connsiteY8-3240" fmla="*/ 734522 h 2310347"/>
              <a:gd name="connsiteX9-3241" fmla="*/ 1186368 w 1423213"/>
              <a:gd name="connsiteY9-3242" fmla="*/ 644961 h 2310347"/>
              <a:gd name="connsiteX10-3243" fmla="*/ 1168953 w 1423213"/>
              <a:gd name="connsiteY10-3244" fmla="*/ 968062 h 2310347"/>
              <a:gd name="connsiteX11-3245" fmla="*/ 1156855 w 1423213"/>
              <a:gd name="connsiteY11-3246" fmla="*/ 657333 h 2310347"/>
              <a:gd name="connsiteX12-3247" fmla="*/ 927050 w 1423213"/>
              <a:gd name="connsiteY12-3248" fmla="*/ 614956 h 2310347"/>
              <a:gd name="connsiteX13-3249" fmla="*/ 957315 w 1423213"/>
              <a:gd name="connsiteY13-3250" fmla="*/ 944170 h 2310347"/>
              <a:gd name="connsiteX14-3251" fmla="*/ 711016 w 1423213"/>
              <a:gd name="connsiteY14-3252" fmla="*/ 569620 h 2310347"/>
              <a:gd name="connsiteX15-3253" fmla="*/ 729319 w 1423213"/>
              <a:gd name="connsiteY15-3254" fmla="*/ 957827 h 2310347"/>
              <a:gd name="connsiteX16-3255" fmla="*/ 543268 w 1423213"/>
              <a:gd name="connsiteY16-3256" fmla="*/ 8 h 2310347"/>
              <a:gd name="connsiteX17-3257" fmla="*/ 473286 w 1423213"/>
              <a:gd name="connsiteY17-3258" fmla="*/ 1312127 h 2310347"/>
              <a:gd name="connsiteX18-3259" fmla="*/ 338442 w 1423213"/>
              <a:gd name="connsiteY18-3260" fmla="*/ 1258222 h 2310347"/>
              <a:gd name="connsiteX19-3261" fmla="*/ 719 w 1423213"/>
              <a:gd name="connsiteY19-3262" fmla="*/ 957545 h 2310347"/>
              <a:gd name="connsiteX0-3263" fmla="*/ 719 w 1423213"/>
              <a:gd name="connsiteY0-3264" fmla="*/ 957545 h 2310347"/>
              <a:gd name="connsiteX1-3265" fmla="*/ 140932 w 1423213"/>
              <a:gd name="connsiteY1-3266" fmla="*/ 1353319 h 2310347"/>
              <a:gd name="connsiteX2-3267" fmla="*/ 309182 w 1423213"/>
              <a:gd name="connsiteY2-3268" fmla="*/ 1711764 h 2310347"/>
              <a:gd name="connsiteX3-3269" fmla="*/ 548773 w 1423213"/>
              <a:gd name="connsiteY3-3270" fmla="*/ 1936338 h 2310347"/>
              <a:gd name="connsiteX4-3271" fmla="*/ 582370 w 1423213"/>
              <a:gd name="connsiteY4-3272" fmla="*/ 2297232 h 2310347"/>
              <a:gd name="connsiteX5-3273" fmla="*/ 1253027 w 1423213"/>
              <a:gd name="connsiteY5-3274" fmla="*/ 2310347 h 2310347"/>
              <a:gd name="connsiteX6-3275" fmla="*/ 1262460 w 1423213"/>
              <a:gd name="connsiteY6-3276" fmla="*/ 1987074 h 2310347"/>
              <a:gd name="connsiteX7-3277" fmla="*/ 1421092 w 1423213"/>
              <a:gd name="connsiteY7-3278" fmla="*/ 1126548 h 2310347"/>
              <a:gd name="connsiteX8-3279" fmla="*/ 1378773 w 1423213"/>
              <a:gd name="connsiteY8-3280" fmla="*/ 734522 h 2310347"/>
              <a:gd name="connsiteX9-3281" fmla="*/ 1186368 w 1423213"/>
              <a:gd name="connsiteY9-3282" fmla="*/ 644961 h 2310347"/>
              <a:gd name="connsiteX10-3283" fmla="*/ 1168953 w 1423213"/>
              <a:gd name="connsiteY10-3284" fmla="*/ 968062 h 2310347"/>
              <a:gd name="connsiteX11-3285" fmla="*/ 1156855 w 1423213"/>
              <a:gd name="connsiteY11-3286" fmla="*/ 657333 h 2310347"/>
              <a:gd name="connsiteX12-3287" fmla="*/ 927050 w 1423213"/>
              <a:gd name="connsiteY12-3288" fmla="*/ 614956 h 2310347"/>
              <a:gd name="connsiteX13-3289" fmla="*/ 957315 w 1423213"/>
              <a:gd name="connsiteY13-3290" fmla="*/ 944170 h 2310347"/>
              <a:gd name="connsiteX14-3291" fmla="*/ 711016 w 1423213"/>
              <a:gd name="connsiteY14-3292" fmla="*/ 569620 h 2310347"/>
              <a:gd name="connsiteX15-3293" fmla="*/ 729319 w 1423213"/>
              <a:gd name="connsiteY15-3294" fmla="*/ 957827 h 2310347"/>
              <a:gd name="connsiteX16-3295" fmla="*/ 543268 w 1423213"/>
              <a:gd name="connsiteY16-3296" fmla="*/ 8 h 2310347"/>
              <a:gd name="connsiteX17-3297" fmla="*/ 473286 w 1423213"/>
              <a:gd name="connsiteY17-3298" fmla="*/ 1312127 h 2310347"/>
              <a:gd name="connsiteX18-3299" fmla="*/ 338442 w 1423213"/>
              <a:gd name="connsiteY18-3300" fmla="*/ 1258222 h 2310347"/>
              <a:gd name="connsiteX19-3301" fmla="*/ 719 w 1423213"/>
              <a:gd name="connsiteY19-3302" fmla="*/ 957545 h 2310347"/>
              <a:gd name="connsiteX0-3303" fmla="*/ 719 w 1426650"/>
              <a:gd name="connsiteY0-3304" fmla="*/ 957545 h 2310347"/>
              <a:gd name="connsiteX1-3305" fmla="*/ 140932 w 1426650"/>
              <a:gd name="connsiteY1-3306" fmla="*/ 1353319 h 2310347"/>
              <a:gd name="connsiteX2-3307" fmla="*/ 309182 w 1426650"/>
              <a:gd name="connsiteY2-3308" fmla="*/ 1711764 h 2310347"/>
              <a:gd name="connsiteX3-3309" fmla="*/ 548773 w 1426650"/>
              <a:gd name="connsiteY3-3310" fmla="*/ 1936338 h 2310347"/>
              <a:gd name="connsiteX4-3311" fmla="*/ 582370 w 1426650"/>
              <a:gd name="connsiteY4-3312" fmla="*/ 2297232 h 2310347"/>
              <a:gd name="connsiteX5-3313" fmla="*/ 1253027 w 1426650"/>
              <a:gd name="connsiteY5-3314" fmla="*/ 2310347 h 2310347"/>
              <a:gd name="connsiteX6-3315" fmla="*/ 1262460 w 1426650"/>
              <a:gd name="connsiteY6-3316" fmla="*/ 1987074 h 2310347"/>
              <a:gd name="connsiteX7-3317" fmla="*/ 1421092 w 1426650"/>
              <a:gd name="connsiteY7-3318" fmla="*/ 1126548 h 2310347"/>
              <a:gd name="connsiteX8-3319" fmla="*/ 1393246 w 1426650"/>
              <a:gd name="connsiteY8-3320" fmla="*/ 734522 h 2310347"/>
              <a:gd name="connsiteX9-3321" fmla="*/ 1186368 w 1426650"/>
              <a:gd name="connsiteY9-3322" fmla="*/ 644961 h 2310347"/>
              <a:gd name="connsiteX10-3323" fmla="*/ 1168953 w 1426650"/>
              <a:gd name="connsiteY10-3324" fmla="*/ 968062 h 2310347"/>
              <a:gd name="connsiteX11-3325" fmla="*/ 1156855 w 1426650"/>
              <a:gd name="connsiteY11-3326" fmla="*/ 657333 h 2310347"/>
              <a:gd name="connsiteX12-3327" fmla="*/ 927050 w 1426650"/>
              <a:gd name="connsiteY12-3328" fmla="*/ 614956 h 2310347"/>
              <a:gd name="connsiteX13-3329" fmla="*/ 957315 w 1426650"/>
              <a:gd name="connsiteY13-3330" fmla="*/ 944170 h 2310347"/>
              <a:gd name="connsiteX14-3331" fmla="*/ 711016 w 1426650"/>
              <a:gd name="connsiteY14-3332" fmla="*/ 569620 h 2310347"/>
              <a:gd name="connsiteX15-3333" fmla="*/ 729319 w 1426650"/>
              <a:gd name="connsiteY15-3334" fmla="*/ 957827 h 2310347"/>
              <a:gd name="connsiteX16-3335" fmla="*/ 543268 w 1426650"/>
              <a:gd name="connsiteY16-3336" fmla="*/ 8 h 2310347"/>
              <a:gd name="connsiteX17-3337" fmla="*/ 473286 w 1426650"/>
              <a:gd name="connsiteY17-3338" fmla="*/ 1312127 h 2310347"/>
              <a:gd name="connsiteX18-3339" fmla="*/ 338442 w 1426650"/>
              <a:gd name="connsiteY18-3340" fmla="*/ 1258222 h 2310347"/>
              <a:gd name="connsiteX19-3341" fmla="*/ 719 w 1426650"/>
              <a:gd name="connsiteY19-3342" fmla="*/ 957545 h 2310347"/>
              <a:gd name="connsiteX0-3343" fmla="*/ 719 w 1422362"/>
              <a:gd name="connsiteY0-3344" fmla="*/ 957545 h 2310347"/>
              <a:gd name="connsiteX1-3345" fmla="*/ 140932 w 1422362"/>
              <a:gd name="connsiteY1-3346" fmla="*/ 1353319 h 2310347"/>
              <a:gd name="connsiteX2-3347" fmla="*/ 309182 w 1422362"/>
              <a:gd name="connsiteY2-3348" fmla="*/ 1711764 h 2310347"/>
              <a:gd name="connsiteX3-3349" fmla="*/ 548773 w 1422362"/>
              <a:gd name="connsiteY3-3350" fmla="*/ 1936338 h 2310347"/>
              <a:gd name="connsiteX4-3351" fmla="*/ 582370 w 1422362"/>
              <a:gd name="connsiteY4-3352" fmla="*/ 2297232 h 2310347"/>
              <a:gd name="connsiteX5-3353" fmla="*/ 1253027 w 1422362"/>
              <a:gd name="connsiteY5-3354" fmla="*/ 2310347 h 2310347"/>
              <a:gd name="connsiteX6-3355" fmla="*/ 1262460 w 1422362"/>
              <a:gd name="connsiteY6-3356" fmla="*/ 1987074 h 2310347"/>
              <a:gd name="connsiteX7-3357" fmla="*/ 1421092 w 1422362"/>
              <a:gd name="connsiteY7-3358" fmla="*/ 1126548 h 2310347"/>
              <a:gd name="connsiteX8-3359" fmla="*/ 1369124 w 1422362"/>
              <a:gd name="connsiteY8-3360" fmla="*/ 700752 h 2310347"/>
              <a:gd name="connsiteX9-3361" fmla="*/ 1186368 w 1422362"/>
              <a:gd name="connsiteY9-3362" fmla="*/ 644961 h 2310347"/>
              <a:gd name="connsiteX10-3363" fmla="*/ 1168953 w 1422362"/>
              <a:gd name="connsiteY10-3364" fmla="*/ 968062 h 2310347"/>
              <a:gd name="connsiteX11-3365" fmla="*/ 1156855 w 1422362"/>
              <a:gd name="connsiteY11-3366" fmla="*/ 657333 h 2310347"/>
              <a:gd name="connsiteX12-3367" fmla="*/ 927050 w 1422362"/>
              <a:gd name="connsiteY12-3368" fmla="*/ 614956 h 2310347"/>
              <a:gd name="connsiteX13-3369" fmla="*/ 957315 w 1422362"/>
              <a:gd name="connsiteY13-3370" fmla="*/ 944170 h 2310347"/>
              <a:gd name="connsiteX14-3371" fmla="*/ 711016 w 1422362"/>
              <a:gd name="connsiteY14-3372" fmla="*/ 569620 h 2310347"/>
              <a:gd name="connsiteX15-3373" fmla="*/ 729319 w 1422362"/>
              <a:gd name="connsiteY15-3374" fmla="*/ 957827 h 2310347"/>
              <a:gd name="connsiteX16-3375" fmla="*/ 543268 w 1422362"/>
              <a:gd name="connsiteY16-3376" fmla="*/ 8 h 2310347"/>
              <a:gd name="connsiteX17-3377" fmla="*/ 473286 w 1422362"/>
              <a:gd name="connsiteY17-3378" fmla="*/ 1312127 h 2310347"/>
              <a:gd name="connsiteX18-3379" fmla="*/ 338442 w 1422362"/>
              <a:gd name="connsiteY18-3380" fmla="*/ 1258222 h 2310347"/>
              <a:gd name="connsiteX19-3381" fmla="*/ 719 w 1422362"/>
              <a:gd name="connsiteY19-3382" fmla="*/ 957545 h 2310347"/>
              <a:gd name="connsiteX0-3383" fmla="*/ 719 w 1422362"/>
              <a:gd name="connsiteY0-3384" fmla="*/ 957545 h 2310347"/>
              <a:gd name="connsiteX1-3385" fmla="*/ 140932 w 1422362"/>
              <a:gd name="connsiteY1-3386" fmla="*/ 1353319 h 2310347"/>
              <a:gd name="connsiteX2-3387" fmla="*/ 309182 w 1422362"/>
              <a:gd name="connsiteY2-3388" fmla="*/ 1711764 h 2310347"/>
              <a:gd name="connsiteX3-3389" fmla="*/ 548773 w 1422362"/>
              <a:gd name="connsiteY3-3390" fmla="*/ 1936338 h 2310347"/>
              <a:gd name="connsiteX4-3391" fmla="*/ 582370 w 1422362"/>
              <a:gd name="connsiteY4-3392" fmla="*/ 2297232 h 2310347"/>
              <a:gd name="connsiteX5-3393" fmla="*/ 1253027 w 1422362"/>
              <a:gd name="connsiteY5-3394" fmla="*/ 2310347 h 2310347"/>
              <a:gd name="connsiteX6-3395" fmla="*/ 1262460 w 1422362"/>
              <a:gd name="connsiteY6-3396" fmla="*/ 1987074 h 2310347"/>
              <a:gd name="connsiteX7-3397" fmla="*/ 1421092 w 1422362"/>
              <a:gd name="connsiteY7-3398" fmla="*/ 1126548 h 2310347"/>
              <a:gd name="connsiteX8-3399" fmla="*/ 1369124 w 1422362"/>
              <a:gd name="connsiteY8-3400" fmla="*/ 700752 h 2310347"/>
              <a:gd name="connsiteX9-3401" fmla="*/ 1186368 w 1422362"/>
              <a:gd name="connsiteY9-3402" fmla="*/ 644961 h 2310347"/>
              <a:gd name="connsiteX10-3403" fmla="*/ 1168953 w 1422362"/>
              <a:gd name="connsiteY10-3404" fmla="*/ 968062 h 2310347"/>
              <a:gd name="connsiteX11-3405" fmla="*/ 1156855 w 1422362"/>
              <a:gd name="connsiteY11-3406" fmla="*/ 657333 h 2310347"/>
              <a:gd name="connsiteX12-3407" fmla="*/ 927050 w 1422362"/>
              <a:gd name="connsiteY12-3408" fmla="*/ 614956 h 2310347"/>
              <a:gd name="connsiteX13-3409" fmla="*/ 957315 w 1422362"/>
              <a:gd name="connsiteY13-3410" fmla="*/ 944170 h 2310347"/>
              <a:gd name="connsiteX14-3411" fmla="*/ 905990 w 1422362"/>
              <a:gd name="connsiteY14-3412" fmla="*/ 613914 h 2310347"/>
              <a:gd name="connsiteX15-3413" fmla="*/ 711016 w 1422362"/>
              <a:gd name="connsiteY15-3414" fmla="*/ 569620 h 2310347"/>
              <a:gd name="connsiteX16-3415" fmla="*/ 729319 w 1422362"/>
              <a:gd name="connsiteY16-3416" fmla="*/ 957827 h 2310347"/>
              <a:gd name="connsiteX17-3417" fmla="*/ 543268 w 1422362"/>
              <a:gd name="connsiteY17-3418" fmla="*/ 8 h 2310347"/>
              <a:gd name="connsiteX18-3419" fmla="*/ 473286 w 1422362"/>
              <a:gd name="connsiteY18-3420" fmla="*/ 1312127 h 2310347"/>
              <a:gd name="connsiteX19-3421" fmla="*/ 338442 w 1422362"/>
              <a:gd name="connsiteY19-3422" fmla="*/ 1258222 h 2310347"/>
              <a:gd name="connsiteX20" fmla="*/ 719 w 1422362"/>
              <a:gd name="connsiteY20" fmla="*/ 957545 h 2310347"/>
              <a:gd name="connsiteX0-3423" fmla="*/ 719 w 1422362"/>
              <a:gd name="connsiteY0-3424" fmla="*/ 957545 h 2310347"/>
              <a:gd name="connsiteX1-3425" fmla="*/ 140932 w 1422362"/>
              <a:gd name="connsiteY1-3426" fmla="*/ 1353319 h 2310347"/>
              <a:gd name="connsiteX2-3427" fmla="*/ 309182 w 1422362"/>
              <a:gd name="connsiteY2-3428" fmla="*/ 1711764 h 2310347"/>
              <a:gd name="connsiteX3-3429" fmla="*/ 548773 w 1422362"/>
              <a:gd name="connsiteY3-3430" fmla="*/ 1936338 h 2310347"/>
              <a:gd name="connsiteX4-3431" fmla="*/ 582370 w 1422362"/>
              <a:gd name="connsiteY4-3432" fmla="*/ 2297232 h 2310347"/>
              <a:gd name="connsiteX5-3433" fmla="*/ 1253027 w 1422362"/>
              <a:gd name="connsiteY5-3434" fmla="*/ 2310347 h 2310347"/>
              <a:gd name="connsiteX6-3435" fmla="*/ 1262460 w 1422362"/>
              <a:gd name="connsiteY6-3436" fmla="*/ 1987074 h 2310347"/>
              <a:gd name="connsiteX7-3437" fmla="*/ 1421092 w 1422362"/>
              <a:gd name="connsiteY7-3438" fmla="*/ 1126548 h 2310347"/>
              <a:gd name="connsiteX8-3439" fmla="*/ 1369124 w 1422362"/>
              <a:gd name="connsiteY8-3440" fmla="*/ 700752 h 2310347"/>
              <a:gd name="connsiteX9-3441" fmla="*/ 1186368 w 1422362"/>
              <a:gd name="connsiteY9-3442" fmla="*/ 644961 h 2310347"/>
              <a:gd name="connsiteX10-3443" fmla="*/ 1168953 w 1422362"/>
              <a:gd name="connsiteY10-3444" fmla="*/ 968062 h 2310347"/>
              <a:gd name="connsiteX11-3445" fmla="*/ 1156855 w 1422362"/>
              <a:gd name="connsiteY11-3446" fmla="*/ 657333 h 2310347"/>
              <a:gd name="connsiteX12-3447" fmla="*/ 927050 w 1422362"/>
              <a:gd name="connsiteY12-3448" fmla="*/ 614956 h 2310347"/>
              <a:gd name="connsiteX13-3449" fmla="*/ 957315 w 1422362"/>
              <a:gd name="connsiteY13-3450" fmla="*/ 944170 h 2310347"/>
              <a:gd name="connsiteX14-3451" fmla="*/ 905990 w 1422362"/>
              <a:gd name="connsiteY14-3452" fmla="*/ 613914 h 2310347"/>
              <a:gd name="connsiteX15-3453" fmla="*/ 711016 w 1422362"/>
              <a:gd name="connsiteY15-3454" fmla="*/ 569620 h 2310347"/>
              <a:gd name="connsiteX16-3455" fmla="*/ 729319 w 1422362"/>
              <a:gd name="connsiteY16-3456" fmla="*/ 957827 h 2310347"/>
              <a:gd name="connsiteX17-3457" fmla="*/ 543268 w 1422362"/>
              <a:gd name="connsiteY17-3458" fmla="*/ 8 h 2310347"/>
              <a:gd name="connsiteX18-3459" fmla="*/ 473286 w 1422362"/>
              <a:gd name="connsiteY18-3460" fmla="*/ 1312127 h 2310347"/>
              <a:gd name="connsiteX19-3461" fmla="*/ 338442 w 1422362"/>
              <a:gd name="connsiteY19-3462" fmla="*/ 1258222 h 2310347"/>
              <a:gd name="connsiteX20-3463" fmla="*/ 719 w 1422362"/>
              <a:gd name="connsiteY20-3464" fmla="*/ 957545 h 2310347"/>
              <a:gd name="connsiteX0-3465" fmla="*/ 719 w 1422362"/>
              <a:gd name="connsiteY0-3466" fmla="*/ 957545 h 2310347"/>
              <a:gd name="connsiteX1-3467" fmla="*/ 140932 w 1422362"/>
              <a:gd name="connsiteY1-3468" fmla="*/ 1353319 h 2310347"/>
              <a:gd name="connsiteX2-3469" fmla="*/ 309182 w 1422362"/>
              <a:gd name="connsiteY2-3470" fmla="*/ 1711764 h 2310347"/>
              <a:gd name="connsiteX3-3471" fmla="*/ 548773 w 1422362"/>
              <a:gd name="connsiteY3-3472" fmla="*/ 1936338 h 2310347"/>
              <a:gd name="connsiteX4-3473" fmla="*/ 582370 w 1422362"/>
              <a:gd name="connsiteY4-3474" fmla="*/ 2297232 h 2310347"/>
              <a:gd name="connsiteX5-3475" fmla="*/ 1253027 w 1422362"/>
              <a:gd name="connsiteY5-3476" fmla="*/ 2310347 h 2310347"/>
              <a:gd name="connsiteX6-3477" fmla="*/ 1262460 w 1422362"/>
              <a:gd name="connsiteY6-3478" fmla="*/ 1987074 h 2310347"/>
              <a:gd name="connsiteX7-3479" fmla="*/ 1421092 w 1422362"/>
              <a:gd name="connsiteY7-3480" fmla="*/ 1126548 h 2310347"/>
              <a:gd name="connsiteX8-3481" fmla="*/ 1369124 w 1422362"/>
              <a:gd name="connsiteY8-3482" fmla="*/ 700752 h 2310347"/>
              <a:gd name="connsiteX9-3483" fmla="*/ 1186368 w 1422362"/>
              <a:gd name="connsiteY9-3484" fmla="*/ 644961 h 2310347"/>
              <a:gd name="connsiteX10-3485" fmla="*/ 1168953 w 1422362"/>
              <a:gd name="connsiteY10-3486" fmla="*/ 968062 h 2310347"/>
              <a:gd name="connsiteX11-3487" fmla="*/ 1156855 w 1422362"/>
              <a:gd name="connsiteY11-3488" fmla="*/ 657333 h 2310347"/>
              <a:gd name="connsiteX12-3489" fmla="*/ 927050 w 1422362"/>
              <a:gd name="connsiteY12-3490" fmla="*/ 614956 h 2310347"/>
              <a:gd name="connsiteX13-3491" fmla="*/ 957315 w 1422362"/>
              <a:gd name="connsiteY13-3492" fmla="*/ 944170 h 2310347"/>
              <a:gd name="connsiteX14-3493" fmla="*/ 905990 w 1422362"/>
              <a:gd name="connsiteY14-3494" fmla="*/ 613914 h 2310347"/>
              <a:gd name="connsiteX15-3495" fmla="*/ 711016 w 1422362"/>
              <a:gd name="connsiteY15-3496" fmla="*/ 569620 h 2310347"/>
              <a:gd name="connsiteX16-3497" fmla="*/ 729319 w 1422362"/>
              <a:gd name="connsiteY16-3498" fmla="*/ 957827 h 2310347"/>
              <a:gd name="connsiteX17-3499" fmla="*/ 543268 w 1422362"/>
              <a:gd name="connsiteY17-3500" fmla="*/ 8 h 2310347"/>
              <a:gd name="connsiteX18-3501" fmla="*/ 473286 w 1422362"/>
              <a:gd name="connsiteY18-3502" fmla="*/ 1312127 h 2310347"/>
              <a:gd name="connsiteX19-3503" fmla="*/ 338442 w 1422362"/>
              <a:gd name="connsiteY19-3504" fmla="*/ 1258222 h 2310347"/>
              <a:gd name="connsiteX20-3505" fmla="*/ 719 w 1422362"/>
              <a:gd name="connsiteY20-3506" fmla="*/ 957545 h 2310347"/>
              <a:gd name="connsiteX0-3507" fmla="*/ 719 w 1422362"/>
              <a:gd name="connsiteY0-3508" fmla="*/ 957545 h 2310347"/>
              <a:gd name="connsiteX1-3509" fmla="*/ 140932 w 1422362"/>
              <a:gd name="connsiteY1-3510" fmla="*/ 1353319 h 2310347"/>
              <a:gd name="connsiteX2-3511" fmla="*/ 309182 w 1422362"/>
              <a:gd name="connsiteY2-3512" fmla="*/ 1711764 h 2310347"/>
              <a:gd name="connsiteX3-3513" fmla="*/ 548773 w 1422362"/>
              <a:gd name="connsiteY3-3514" fmla="*/ 1936338 h 2310347"/>
              <a:gd name="connsiteX4-3515" fmla="*/ 582370 w 1422362"/>
              <a:gd name="connsiteY4-3516" fmla="*/ 2297232 h 2310347"/>
              <a:gd name="connsiteX5-3517" fmla="*/ 1253027 w 1422362"/>
              <a:gd name="connsiteY5-3518" fmla="*/ 2310347 h 2310347"/>
              <a:gd name="connsiteX6-3519" fmla="*/ 1262460 w 1422362"/>
              <a:gd name="connsiteY6-3520" fmla="*/ 1987074 h 2310347"/>
              <a:gd name="connsiteX7-3521" fmla="*/ 1421092 w 1422362"/>
              <a:gd name="connsiteY7-3522" fmla="*/ 1126548 h 2310347"/>
              <a:gd name="connsiteX8-3523" fmla="*/ 1369124 w 1422362"/>
              <a:gd name="connsiteY8-3524" fmla="*/ 700752 h 2310347"/>
              <a:gd name="connsiteX9-3525" fmla="*/ 1186368 w 1422362"/>
              <a:gd name="connsiteY9-3526" fmla="*/ 644961 h 2310347"/>
              <a:gd name="connsiteX10-3527" fmla="*/ 1168953 w 1422362"/>
              <a:gd name="connsiteY10-3528" fmla="*/ 968062 h 2310347"/>
              <a:gd name="connsiteX11-3529" fmla="*/ 1156855 w 1422362"/>
              <a:gd name="connsiteY11-3530" fmla="*/ 657333 h 2310347"/>
              <a:gd name="connsiteX12-3531" fmla="*/ 927050 w 1422362"/>
              <a:gd name="connsiteY12-3532" fmla="*/ 614956 h 2310347"/>
              <a:gd name="connsiteX13-3533" fmla="*/ 957315 w 1422362"/>
              <a:gd name="connsiteY13-3534" fmla="*/ 944170 h 2310347"/>
              <a:gd name="connsiteX14-3535" fmla="*/ 905990 w 1422362"/>
              <a:gd name="connsiteY14-3536" fmla="*/ 613914 h 2310347"/>
              <a:gd name="connsiteX15-3537" fmla="*/ 711016 w 1422362"/>
              <a:gd name="connsiteY15-3538" fmla="*/ 569620 h 2310347"/>
              <a:gd name="connsiteX16-3539" fmla="*/ 729319 w 1422362"/>
              <a:gd name="connsiteY16-3540" fmla="*/ 957827 h 2310347"/>
              <a:gd name="connsiteX17-3541" fmla="*/ 543268 w 1422362"/>
              <a:gd name="connsiteY17-3542" fmla="*/ 8 h 2310347"/>
              <a:gd name="connsiteX18-3543" fmla="*/ 473286 w 1422362"/>
              <a:gd name="connsiteY18-3544" fmla="*/ 1312127 h 2310347"/>
              <a:gd name="connsiteX19-3545" fmla="*/ 338442 w 1422362"/>
              <a:gd name="connsiteY19-3546" fmla="*/ 1258222 h 2310347"/>
              <a:gd name="connsiteX20-3547" fmla="*/ 719 w 1422362"/>
              <a:gd name="connsiteY20-3548" fmla="*/ 957545 h 2310347"/>
              <a:gd name="connsiteX0-3549" fmla="*/ 719 w 1422362"/>
              <a:gd name="connsiteY0-3550" fmla="*/ 957545 h 2310347"/>
              <a:gd name="connsiteX1-3551" fmla="*/ 140932 w 1422362"/>
              <a:gd name="connsiteY1-3552" fmla="*/ 1353319 h 2310347"/>
              <a:gd name="connsiteX2-3553" fmla="*/ 309182 w 1422362"/>
              <a:gd name="connsiteY2-3554" fmla="*/ 1711764 h 2310347"/>
              <a:gd name="connsiteX3-3555" fmla="*/ 548773 w 1422362"/>
              <a:gd name="connsiteY3-3556" fmla="*/ 1936338 h 2310347"/>
              <a:gd name="connsiteX4-3557" fmla="*/ 582370 w 1422362"/>
              <a:gd name="connsiteY4-3558" fmla="*/ 2297232 h 2310347"/>
              <a:gd name="connsiteX5-3559" fmla="*/ 1253027 w 1422362"/>
              <a:gd name="connsiteY5-3560" fmla="*/ 2310347 h 2310347"/>
              <a:gd name="connsiteX6-3561" fmla="*/ 1262460 w 1422362"/>
              <a:gd name="connsiteY6-3562" fmla="*/ 1987074 h 2310347"/>
              <a:gd name="connsiteX7-3563" fmla="*/ 1421092 w 1422362"/>
              <a:gd name="connsiteY7-3564" fmla="*/ 1126548 h 2310347"/>
              <a:gd name="connsiteX8-3565" fmla="*/ 1369124 w 1422362"/>
              <a:gd name="connsiteY8-3566" fmla="*/ 700752 h 2310347"/>
              <a:gd name="connsiteX9-3567" fmla="*/ 1186368 w 1422362"/>
              <a:gd name="connsiteY9-3568" fmla="*/ 644961 h 2310347"/>
              <a:gd name="connsiteX10-3569" fmla="*/ 1168953 w 1422362"/>
              <a:gd name="connsiteY10-3570" fmla="*/ 968062 h 2310347"/>
              <a:gd name="connsiteX11-3571" fmla="*/ 1156855 w 1422362"/>
              <a:gd name="connsiteY11-3572" fmla="*/ 657333 h 2310347"/>
              <a:gd name="connsiteX12-3573" fmla="*/ 927050 w 1422362"/>
              <a:gd name="connsiteY12-3574" fmla="*/ 614956 h 2310347"/>
              <a:gd name="connsiteX13-3575" fmla="*/ 957315 w 1422362"/>
              <a:gd name="connsiteY13-3576" fmla="*/ 944170 h 2310347"/>
              <a:gd name="connsiteX14-3577" fmla="*/ 905990 w 1422362"/>
              <a:gd name="connsiteY14-3578" fmla="*/ 613914 h 2310347"/>
              <a:gd name="connsiteX15-3579" fmla="*/ 711016 w 1422362"/>
              <a:gd name="connsiteY15-3580" fmla="*/ 569620 h 2310347"/>
              <a:gd name="connsiteX16-3581" fmla="*/ 729319 w 1422362"/>
              <a:gd name="connsiteY16-3582" fmla="*/ 957827 h 2310347"/>
              <a:gd name="connsiteX17-3583" fmla="*/ 543268 w 1422362"/>
              <a:gd name="connsiteY17-3584" fmla="*/ 8 h 2310347"/>
              <a:gd name="connsiteX18-3585" fmla="*/ 473286 w 1422362"/>
              <a:gd name="connsiteY18-3586" fmla="*/ 1312127 h 2310347"/>
              <a:gd name="connsiteX19-3587" fmla="*/ 338442 w 1422362"/>
              <a:gd name="connsiteY19-3588" fmla="*/ 1258222 h 2310347"/>
              <a:gd name="connsiteX20-3589" fmla="*/ 719 w 1422362"/>
              <a:gd name="connsiteY20-3590" fmla="*/ 957545 h 2310347"/>
              <a:gd name="connsiteX0-3591" fmla="*/ 719 w 1422362"/>
              <a:gd name="connsiteY0-3592" fmla="*/ 957545 h 2310347"/>
              <a:gd name="connsiteX1-3593" fmla="*/ 140932 w 1422362"/>
              <a:gd name="connsiteY1-3594" fmla="*/ 1353319 h 2310347"/>
              <a:gd name="connsiteX2-3595" fmla="*/ 309182 w 1422362"/>
              <a:gd name="connsiteY2-3596" fmla="*/ 1711764 h 2310347"/>
              <a:gd name="connsiteX3-3597" fmla="*/ 548773 w 1422362"/>
              <a:gd name="connsiteY3-3598" fmla="*/ 1936338 h 2310347"/>
              <a:gd name="connsiteX4-3599" fmla="*/ 582370 w 1422362"/>
              <a:gd name="connsiteY4-3600" fmla="*/ 2297232 h 2310347"/>
              <a:gd name="connsiteX5-3601" fmla="*/ 1253027 w 1422362"/>
              <a:gd name="connsiteY5-3602" fmla="*/ 2310347 h 2310347"/>
              <a:gd name="connsiteX6-3603" fmla="*/ 1262460 w 1422362"/>
              <a:gd name="connsiteY6-3604" fmla="*/ 1987074 h 2310347"/>
              <a:gd name="connsiteX7-3605" fmla="*/ 1421092 w 1422362"/>
              <a:gd name="connsiteY7-3606" fmla="*/ 1126548 h 2310347"/>
              <a:gd name="connsiteX8-3607" fmla="*/ 1369124 w 1422362"/>
              <a:gd name="connsiteY8-3608" fmla="*/ 700752 h 2310347"/>
              <a:gd name="connsiteX9-3609" fmla="*/ 1176719 w 1422362"/>
              <a:gd name="connsiteY9-3610" fmla="*/ 669083 h 2310347"/>
              <a:gd name="connsiteX10-3611" fmla="*/ 1168953 w 1422362"/>
              <a:gd name="connsiteY10-3612" fmla="*/ 968062 h 2310347"/>
              <a:gd name="connsiteX11-3613" fmla="*/ 1156855 w 1422362"/>
              <a:gd name="connsiteY11-3614" fmla="*/ 657333 h 2310347"/>
              <a:gd name="connsiteX12-3615" fmla="*/ 927050 w 1422362"/>
              <a:gd name="connsiteY12-3616" fmla="*/ 614956 h 2310347"/>
              <a:gd name="connsiteX13-3617" fmla="*/ 957315 w 1422362"/>
              <a:gd name="connsiteY13-3618" fmla="*/ 944170 h 2310347"/>
              <a:gd name="connsiteX14-3619" fmla="*/ 905990 w 1422362"/>
              <a:gd name="connsiteY14-3620" fmla="*/ 613914 h 2310347"/>
              <a:gd name="connsiteX15-3621" fmla="*/ 711016 w 1422362"/>
              <a:gd name="connsiteY15-3622" fmla="*/ 569620 h 2310347"/>
              <a:gd name="connsiteX16-3623" fmla="*/ 729319 w 1422362"/>
              <a:gd name="connsiteY16-3624" fmla="*/ 957827 h 2310347"/>
              <a:gd name="connsiteX17-3625" fmla="*/ 543268 w 1422362"/>
              <a:gd name="connsiteY17-3626" fmla="*/ 8 h 2310347"/>
              <a:gd name="connsiteX18-3627" fmla="*/ 473286 w 1422362"/>
              <a:gd name="connsiteY18-3628" fmla="*/ 1312127 h 2310347"/>
              <a:gd name="connsiteX19-3629" fmla="*/ 338442 w 1422362"/>
              <a:gd name="connsiteY19-3630" fmla="*/ 1258222 h 2310347"/>
              <a:gd name="connsiteX20-3631" fmla="*/ 719 w 1422362"/>
              <a:gd name="connsiteY20-3632" fmla="*/ 957545 h 2310347"/>
              <a:gd name="connsiteX0-3633" fmla="*/ 719 w 1422362"/>
              <a:gd name="connsiteY0-3634" fmla="*/ 957545 h 2310347"/>
              <a:gd name="connsiteX1-3635" fmla="*/ 140932 w 1422362"/>
              <a:gd name="connsiteY1-3636" fmla="*/ 1353319 h 2310347"/>
              <a:gd name="connsiteX2-3637" fmla="*/ 309182 w 1422362"/>
              <a:gd name="connsiteY2-3638" fmla="*/ 1711764 h 2310347"/>
              <a:gd name="connsiteX3-3639" fmla="*/ 548773 w 1422362"/>
              <a:gd name="connsiteY3-3640" fmla="*/ 1936338 h 2310347"/>
              <a:gd name="connsiteX4-3641" fmla="*/ 582370 w 1422362"/>
              <a:gd name="connsiteY4-3642" fmla="*/ 2297232 h 2310347"/>
              <a:gd name="connsiteX5-3643" fmla="*/ 1253027 w 1422362"/>
              <a:gd name="connsiteY5-3644" fmla="*/ 2310347 h 2310347"/>
              <a:gd name="connsiteX6-3645" fmla="*/ 1262460 w 1422362"/>
              <a:gd name="connsiteY6-3646" fmla="*/ 1987074 h 2310347"/>
              <a:gd name="connsiteX7-3647" fmla="*/ 1421092 w 1422362"/>
              <a:gd name="connsiteY7-3648" fmla="*/ 1126548 h 2310347"/>
              <a:gd name="connsiteX8-3649" fmla="*/ 1369124 w 1422362"/>
              <a:gd name="connsiteY8-3650" fmla="*/ 700752 h 2310347"/>
              <a:gd name="connsiteX9-3651" fmla="*/ 1176719 w 1422362"/>
              <a:gd name="connsiteY9-3652" fmla="*/ 669083 h 2310347"/>
              <a:gd name="connsiteX10-3653" fmla="*/ 1168953 w 1422362"/>
              <a:gd name="connsiteY10-3654" fmla="*/ 968062 h 2310347"/>
              <a:gd name="connsiteX11-3655" fmla="*/ 1156855 w 1422362"/>
              <a:gd name="connsiteY11-3656" fmla="*/ 657333 h 2310347"/>
              <a:gd name="connsiteX12-3657" fmla="*/ 927050 w 1422362"/>
              <a:gd name="connsiteY12-3658" fmla="*/ 614956 h 2310347"/>
              <a:gd name="connsiteX13-3659" fmla="*/ 957315 w 1422362"/>
              <a:gd name="connsiteY13-3660" fmla="*/ 944170 h 2310347"/>
              <a:gd name="connsiteX14-3661" fmla="*/ 905990 w 1422362"/>
              <a:gd name="connsiteY14-3662" fmla="*/ 613914 h 2310347"/>
              <a:gd name="connsiteX15-3663" fmla="*/ 711016 w 1422362"/>
              <a:gd name="connsiteY15-3664" fmla="*/ 569620 h 2310347"/>
              <a:gd name="connsiteX16-3665" fmla="*/ 729319 w 1422362"/>
              <a:gd name="connsiteY16-3666" fmla="*/ 957827 h 2310347"/>
              <a:gd name="connsiteX17-3667" fmla="*/ 543268 w 1422362"/>
              <a:gd name="connsiteY17-3668" fmla="*/ 8 h 2310347"/>
              <a:gd name="connsiteX18-3669" fmla="*/ 473286 w 1422362"/>
              <a:gd name="connsiteY18-3670" fmla="*/ 1312127 h 2310347"/>
              <a:gd name="connsiteX19-3671" fmla="*/ 338442 w 1422362"/>
              <a:gd name="connsiteY19-3672" fmla="*/ 1258222 h 2310347"/>
              <a:gd name="connsiteX20-3673" fmla="*/ 719 w 1422362"/>
              <a:gd name="connsiteY20-3674" fmla="*/ 957545 h 2310347"/>
              <a:gd name="connsiteX0-3675" fmla="*/ 719 w 1422362"/>
              <a:gd name="connsiteY0-3676" fmla="*/ 957545 h 2310347"/>
              <a:gd name="connsiteX1-3677" fmla="*/ 140932 w 1422362"/>
              <a:gd name="connsiteY1-3678" fmla="*/ 1353319 h 2310347"/>
              <a:gd name="connsiteX2-3679" fmla="*/ 309182 w 1422362"/>
              <a:gd name="connsiteY2-3680" fmla="*/ 1711764 h 2310347"/>
              <a:gd name="connsiteX3-3681" fmla="*/ 548773 w 1422362"/>
              <a:gd name="connsiteY3-3682" fmla="*/ 1936338 h 2310347"/>
              <a:gd name="connsiteX4-3683" fmla="*/ 582370 w 1422362"/>
              <a:gd name="connsiteY4-3684" fmla="*/ 2297232 h 2310347"/>
              <a:gd name="connsiteX5-3685" fmla="*/ 1253027 w 1422362"/>
              <a:gd name="connsiteY5-3686" fmla="*/ 2310347 h 2310347"/>
              <a:gd name="connsiteX6-3687" fmla="*/ 1262460 w 1422362"/>
              <a:gd name="connsiteY6-3688" fmla="*/ 1987074 h 2310347"/>
              <a:gd name="connsiteX7-3689" fmla="*/ 1421092 w 1422362"/>
              <a:gd name="connsiteY7-3690" fmla="*/ 1126548 h 2310347"/>
              <a:gd name="connsiteX8-3691" fmla="*/ 1369124 w 1422362"/>
              <a:gd name="connsiteY8-3692" fmla="*/ 700752 h 2310347"/>
              <a:gd name="connsiteX9-3693" fmla="*/ 1176719 w 1422362"/>
              <a:gd name="connsiteY9-3694" fmla="*/ 669083 h 2310347"/>
              <a:gd name="connsiteX10-3695" fmla="*/ 1168953 w 1422362"/>
              <a:gd name="connsiteY10-3696" fmla="*/ 968062 h 2310347"/>
              <a:gd name="connsiteX11-3697" fmla="*/ 1156855 w 1422362"/>
              <a:gd name="connsiteY11-3698" fmla="*/ 657333 h 2310347"/>
              <a:gd name="connsiteX12-3699" fmla="*/ 927050 w 1422362"/>
              <a:gd name="connsiteY12-3700" fmla="*/ 614956 h 2310347"/>
              <a:gd name="connsiteX13-3701" fmla="*/ 957315 w 1422362"/>
              <a:gd name="connsiteY13-3702" fmla="*/ 944170 h 2310347"/>
              <a:gd name="connsiteX14-3703" fmla="*/ 905990 w 1422362"/>
              <a:gd name="connsiteY14-3704" fmla="*/ 613914 h 2310347"/>
              <a:gd name="connsiteX15-3705" fmla="*/ 711016 w 1422362"/>
              <a:gd name="connsiteY15-3706" fmla="*/ 569620 h 2310347"/>
              <a:gd name="connsiteX16-3707" fmla="*/ 729319 w 1422362"/>
              <a:gd name="connsiteY16-3708" fmla="*/ 957827 h 2310347"/>
              <a:gd name="connsiteX17-3709" fmla="*/ 543268 w 1422362"/>
              <a:gd name="connsiteY17-3710" fmla="*/ 8 h 2310347"/>
              <a:gd name="connsiteX18-3711" fmla="*/ 473286 w 1422362"/>
              <a:gd name="connsiteY18-3712" fmla="*/ 1312127 h 2310347"/>
              <a:gd name="connsiteX19-3713" fmla="*/ 338442 w 1422362"/>
              <a:gd name="connsiteY19-3714" fmla="*/ 1258222 h 2310347"/>
              <a:gd name="connsiteX20-3715" fmla="*/ 719 w 1422362"/>
              <a:gd name="connsiteY20-3716" fmla="*/ 957545 h 2310347"/>
              <a:gd name="connsiteX0-3717" fmla="*/ 719 w 1422362"/>
              <a:gd name="connsiteY0-3718" fmla="*/ 1028697 h 2381499"/>
              <a:gd name="connsiteX1-3719" fmla="*/ 140932 w 1422362"/>
              <a:gd name="connsiteY1-3720" fmla="*/ 1424471 h 2381499"/>
              <a:gd name="connsiteX2-3721" fmla="*/ 309182 w 1422362"/>
              <a:gd name="connsiteY2-3722" fmla="*/ 1782916 h 2381499"/>
              <a:gd name="connsiteX3-3723" fmla="*/ 548773 w 1422362"/>
              <a:gd name="connsiteY3-3724" fmla="*/ 2007490 h 2381499"/>
              <a:gd name="connsiteX4-3725" fmla="*/ 582370 w 1422362"/>
              <a:gd name="connsiteY4-3726" fmla="*/ 2368384 h 2381499"/>
              <a:gd name="connsiteX5-3727" fmla="*/ 1253027 w 1422362"/>
              <a:gd name="connsiteY5-3728" fmla="*/ 2381499 h 2381499"/>
              <a:gd name="connsiteX6-3729" fmla="*/ 1262460 w 1422362"/>
              <a:gd name="connsiteY6-3730" fmla="*/ 2058226 h 2381499"/>
              <a:gd name="connsiteX7-3731" fmla="*/ 1421092 w 1422362"/>
              <a:gd name="connsiteY7-3732" fmla="*/ 1197700 h 2381499"/>
              <a:gd name="connsiteX8-3733" fmla="*/ 1369124 w 1422362"/>
              <a:gd name="connsiteY8-3734" fmla="*/ 771904 h 2381499"/>
              <a:gd name="connsiteX9-3735" fmla="*/ 1176719 w 1422362"/>
              <a:gd name="connsiteY9-3736" fmla="*/ 740235 h 2381499"/>
              <a:gd name="connsiteX10-3737" fmla="*/ 1168953 w 1422362"/>
              <a:gd name="connsiteY10-3738" fmla="*/ 1039214 h 2381499"/>
              <a:gd name="connsiteX11-3739" fmla="*/ 1156855 w 1422362"/>
              <a:gd name="connsiteY11-3740" fmla="*/ 728485 h 2381499"/>
              <a:gd name="connsiteX12-3741" fmla="*/ 927050 w 1422362"/>
              <a:gd name="connsiteY12-3742" fmla="*/ 686108 h 2381499"/>
              <a:gd name="connsiteX13-3743" fmla="*/ 957315 w 1422362"/>
              <a:gd name="connsiteY13-3744" fmla="*/ 1015322 h 2381499"/>
              <a:gd name="connsiteX14-3745" fmla="*/ 905990 w 1422362"/>
              <a:gd name="connsiteY14-3746" fmla="*/ 685066 h 2381499"/>
              <a:gd name="connsiteX15-3747" fmla="*/ 711016 w 1422362"/>
              <a:gd name="connsiteY15-3748" fmla="*/ 640772 h 2381499"/>
              <a:gd name="connsiteX16-3749" fmla="*/ 729319 w 1422362"/>
              <a:gd name="connsiteY16-3750" fmla="*/ 1028979 h 2381499"/>
              <a:gd name="connsiteX17-3751" fmla="*/ 543268 w 1422362"/>
              <a:gd name="connsiteY17-3752" fmla="*/ 71160 h 2381499"/>
              <a:gd name="connsiteX18-3753" fmla="*/ 471802 w 1422362"/>
              <a:gd name="connsiteY18-3754" fmla="*/ 217109 h 2381499"/>
              <a:gd name="connsiteX19-3755" fmla="*/ 473286 w 1422362"/>
              <a:gd name="connsiteY19-3756" fmla="*/ 1383279 h 2381499"/>
              <a:gd name="connsiteX20-3757" fmla="*/ 338442 w 1422362"/>
              <a:gd name="connsiteY20-3758" fmla="*/ 1329374 h 2381499"/>
              <a:gd name="connsiteX21" fmla="*/ 719 w 1422362"/>
              <a:gd name="connsiteY21" fmla="*/ 1028697 h 2381499"/>
              <a:gd name="connsiteX0-3759" fmla="*/ 719 w 1422362"/>
              <a:gd name="connsiteY0-3760" fmla="*/ 1028697 h 2381499"/>
              <a:gd name="connsiteX1-3761" fmla="*/ 140932 w 1422362"/>
              <a:gd name="connsiteY1-3762" fmla="*/ 1424471 h 2381499"/>
              <a:gd name="connsiteX2-3763" fmla="*/ 309182 w 1422362"/>
              <a:gd name="connsiteY2-3764" fmla="*/ 1782916 h 2381499"/>
              <a:gd name="connsiteX3-3765" fmla="*/ 548773 w 1422362"/>
              <a:gd name="connsiteY3-3766" fmla="*/ 2007490 h 2381499"/>
              <a:gd name="connsiteX4-3767" fmla="*/ 582370 w 1422362"/>
              <a:gd name="connsiteY4-3768" fmla="*/ 2368384 h 2381499"/>
              <a:gd name="connsiteX5-3769" fmla="*/ 1253027 w 1422362"/>
              <a:gd name="connsiteY5-3770" fmla="*/ 2381499 h 2381499"/>
              <a:gd name="connsiteX6-3771" fmla="*/ 1262460 w 1422362"/>
              <a:gd name="connsiteY6-3772" fmla="*/ 2058226 h 2381499"/>
              <a:gd name="connsiteX7-3773" fmla="*/ 1421092 w 1422362"/>
              <a:gd name="connsiteY7-3774" fmla="*/ 1197700 h 2381499"/>
              <a:gd name="connsiteX8-3775" fmla="*/ 1369124 w 1422362"/>
              <a:gd name="connsiteY8-3776" fmla="*/ 771904 h 2381499"/>
              <a:gd name="connsiteX9-3777" fmla="*/ 1176719 w 1422362"/>
              <a:gd name="connsiteY9-3778" fmla="*/ 740235 h 2381499"/>
              <a:gd name="connsiteX10-3779" fmla="*/ 1168953 w 1422362"/>
              <a:gd name="connsiteY10-3780" fmla="*/ 1039214 h 2381499"/>
              <a:gd name="connsiteX11-3781" fmla="*/ 1156855 w 1422362"/>
              <a:gd name="connsiteY11-3782" fmla="*/ 728485 h 2381499"/>
              <a:gd name="connsiteX12-3783" fmla="*/ 927050 w 1422362"/>
              <a:gd name="connsiteY12-3784" fmla="*/ 686108 h 2381499"/>
              <a:gd name="connsiteX13-3785" fmla="*/ 957315 w 1422362"/>
              <a:gd name="connsiteY13-3786" fmla="*/ 1015322 h 2381499"/>
              <a:gd name="connsiteX14-3787" fmla="*/ 905990 w 1422362"/>
              <a:gd name="connsiteY14-3788" fmla="*/ 685066 h 2381499"/>
              <a:gd name="connsiteX15-3789" fmla="*/ 711016 w 1422362"/>
              <a:gd name="connsiteY15-3790" fmla="*/ 640772 h 2381499"/>
              <a:gd name="connsiteX16-3791" fmla="*/ 729319 w 1422362"/>
              <a:gd name="connsiteY16-3792" fmla="*/ 1028979 h 2381499"/>
              <a:gd name="connsiteX17-3793" fmla="*/ 543268 w 1422362"/>
              <a:gd name="connsiteY17-3794" fmla="*/ 71160 h 2381499"/>
              <a:gd name="connsiteX18-3795" fmla="*/ 471802 w 1422362"/>
              <a:gd name="connsiteY18-3796" fmla="*/ 217109 h 2381499"/>
              <a:gd name="connsiteX19-3797" fmla="*/ 473286 w 1422362"/>
              <a:gd name="connsiteY19-3798" fmla="*/ 1383279 h 2381499"/>
              <a:gd name="connsiteX20-3799" fmla="*/ 338442 w 1422362"/>
              <a:gd name="connsiteY20-3800" fmla="*/ 1329374 h 2381499"/>
              <a:gd name="connsiteX21-3801" fmla="*/ 719 w 1422362"/>
              <a:gd name="connsiteY21-3802" fmla="*/ 1028697 h 2381499"/>
              <a:gd name="connsiteX0-3803" fmla="*/ 719 w 1422362"/>
              <a:gd name="connsiteY0-3804" fmla="*/ 1025260 h 2378062"/>
              <a:gd name="connsiteX1-3805" fmla="*/ 140932 w 1422362"/>
              <a:gd name="connsiteY1-3806" fmla="*/ 1421034 h 2378062"/>
              <a:gd name="connsiteX2-3807" fmla="*/ 309182 w 1422362"/>
              <a:gd name="connsiteY2-3808" fmla="*/ 1779479 h 2378062"/>
              <a:gd name="connsiteX3-3809" fmla="*/ 548773 w 1422362"/>
              <a:gd name="connsiteY3-3810" fmla="*/ 2004053 h 2378062"/>
              <a:gd name="connsiteX4-3811" fmla="*/ 582370 w 1422362"/>
              <a:gd name="connsiteY4-3812" fmla="*/ 2364947 h 2378062"/>
              <a:gd name="connsiteX5-3813" fmla="*/ 1253027 w 1422362"/>
              <a:gd name="connsiteY5-3814" fmla="*/ 2378062 h 2378062"/>
              <a:gd name="connsiteX6-3815" fmla="*/ 1262460 w 1422362"/>
              <a:gd name="connsiteY6-3816" fmla="*/ 2054789 h 2378062"/>
              <a:gd name="connsiteX7-3817" fmla="*/ 1421092 w 1422362"/>
              <a:gd name="connsiteY7-3818" fmla="*/ 1194263 h 2378062"/>
              <a:gd name="connsiteX8-3819" fmla="*/ 1369124 w 1422362"/>
              <a:gd name="connsiteY8-3820" fmla="*/ 768467 h 2378062"/>
              <a:gd name="connsiteX9-3821" fmla="*/ 1176719 w 1422362"/>
              <a:gd name="connsiteY9-3822" fmla="*/ 736798 h 2378062"/>
              <a:gd name="connsiteX10-3823" fmla="*/ 1168953 w 1422362"/>
              <a:gd name="connsiteY10-3824" fmla="*/ 1035777 h 2378062"/>
              <a:gd name="connsiteX11-3825" fmla="*/ 1156855 w 1422362"/>
              <a:gd name="connsiteY11-3826" fmla="*/ 725048 h 2378062"/>
              <a:gd name="connsiteX12-3827" fmla="*/ 927050 w 1422362"/>
              <a:gd name="connsiteY12-3828" fmla="*/ 682671 h 2378062"/>
              <a:gd name="connsiteX13-3829" fmla="*/ 957315 w 1422362"/>
              <a:gd name="connsiteY13-3830" fmla="*/ 1011885 h 2378062"/>
              <a:gd name="connsiteX14-3831" fmla="*/ 905990 w 1422362"/>
              <a:gd name="connsiteY14-3832" fmla="*/ 681629 h 2378062"/>
              <a:gd name="connsiteX15-3833" fmla="*/ 711016 w 1422362"/>
              <a:gd name="connsiteY15-3834" fmla="*/ 637335 h 2378062"/>
              <a:gd name="connsiteX16-3835" fmla="*/ 729319 w 1422362"/>
              <a:gd name="connsiteY16-3836" fmla="*/ 1025542 h 2378062"/>
              <a:gd name="connsiteX17-3837" fmla="*/ 543268 w 1422362"/>
              <a:gd name="connsiteY17-3838" fmla="*/ 67723 h 2378062"/>
              <a:gd name="connsiteX18-3839" fmla="*/ 471802 w 1422362"/>
              <a:gd name="connsiteY18-3840" fmla="*/ 213672 h 2378062"/>
              <a:gd name="connsiteX19-3841" fmla="*/ 473286 w 1422362"/>
              <a:gd name="connsiteY19-3842" fmla="*/ 1379842 h 2378062"/>
              <a:gd name="connsiteX20-3843" fmla="*/ 338442 w 1422362"/>
              <a:gd name="connsiteY20-3844" fmla="*/ 1325937 h 2378062"/>
              <a:gd name="connsiteX21-3845" fmla="*/ 719 w 1422362"/>
              <a:gd name="connsiteY21-3846" fmla="*/ 1025260 h 2378062"/>
              <a:gd name="connsiteX0-3847" fmla="*/ 719 w 1422362"/>
              <a:gd name="connsiteY0-3848" fmla="*/ 1011512 h 2364314"/>
              <a:gd name="connsiteX1-3849" fmla="*/ 140932 w 1422362"/>
              <a:gd name="connsiteY1-3850" fmla="*/ 1407286 h 2364314"/>
              <a:gd name="connsiteX2-3851" fmla="*/ 309182 w 1422362"/>
              <a:gd name="connsiteY2-3852" fmla="*/ 1765731 h 2364314"/>
              <a:gd name="connsiteX3-3853" fmla="*/ 548773 w 1422362"/>
              <a:gd name="connsiteY3-3854" fmla="*/ 1990305 h 2364314"/>
              <a:gd name="connsiteX4-3855" fmla="*/ 582370 w 1422362"/>
              <a:gd name="connsiteY4-3856" fmla="*/ 2351199 h 2364314"/>
              <a:gd name="connsiteX5-3857" fmla="*/ 1253027 w 1422362"/>
              <a:gd name="connsiteY5-3858" fmla="*/ 2364314 h 2364314"/>
              <a:gd name="connsiteX6-3859" fmla="*/ 1262460 w 1422362"/>
              <a:gd name="connsiteY6-3860" fmla="*/ 2041041 h 2364314"/>
              <a:gd name="connsiteX7-3861" fmla="*/ 1421092 w 1422362"/>
              <a:gd name="connsiteY7-3862" fmla="*/ 1180515 h 2364314"/>
              <a:gd name="connsiteX8-3863" fmla="*/ 1369124 w 1422362"/>
              <a:gd name="connsiteY8-3864" fmla="*/ 754719 h 2364314"/>
              <a:gd name="connsiteX9-3865" fmla="*/ 1176719 w 1422362"/>
              <a:gd name="connsiteY9-3866" fmla="*/ 723050 h 2364314"/>
              <a:gd name="connsiteX10-3867" fmla="*/ 1168953 w 1422362"/>
              <a:gd name="connsiteY10-3868" fmla="*/ 1022029 h 2364314"/>
              <a:gd name="connsiteX11-3869" fmla="*/ 1156855 w 1422362"/>
              <a:gd name="connsiteY11-3870" fmla="*/ 711300 h 2364314"/>
              <a:gd name="connsiteX12-3871" fmla="*/ 927050 w 1422362"/>
              <a:gd name="connsiteY12-3872" fmla="*/ 668923 h 2364314"/>
              <a:gd name="connsiteX13-3873" fmla="*/ 957315 w 1422362"/>
              <a:gd name="connsiteY13-3874" fmla="*/ 998137 h 2364314"/>
              <a:gd name="connsiteX14-3875" fmla="*/ 905990 w 1422362"/>
              <a:gd name="connsiteY14-3876" fmla="*/ 667881 h 2364314"/>
              <a:gd name="connsiteX15-3877" fmla="*/ 711016 w 1422362"/>
              <a:gd name="connsiteY15-3878" fmla="*/ 623587 h 2364314"/>
              <a:gd name="connsiteX16-3879" fmla="*/ 729319 w 1422362"/>
              <a:gd name="connsiteY16-3880" fmla="*/ 1011794 h 2364314"/>
              <a:gd name="connsiteX17-3881" fmla="*/ 630106 w 1422362"/>
              <a:gd name="connsiteY17-3882" fmla="*/ 73272 h 2364314"/>
              <a:gd name="connsiteX18-3883" fmla="*/ 471802 w 1422362"/>
              <a:gd name="connsiteY18-3884" fmla="*/ 199924 h 2364314"/>
              <a:gd name="connsiteX19-3885" fmla="*/ 473286 w 1422362"/>
              <a:gd name="connsiteY19-3886" fmla="*/ 1366094 h 2364314"/>
              <a:gd name="connsiteX20-3887" fmla="*/ 338442 w 1422362"/>
              <a:gd name="connsiteY20-3888" fmla="*/ 1312189 h 2364314"/>
              <a:gd name="connsiteX21-3889" fmla="*/ 719 w 1422362"/>
              <a:gd name="connsiteY21-3890" fmla="*/ 1011512 h 2364314"/>
              <a:gd name="connsiteX0-3891" fmla="*/ 719 w 1422362"/>
              <a:gd name="connsiteY0-3892" fmla="*/ 938672 h 2291474"/>
              <a:gd name="connsiteX1-3893" fmla="*/ 140932 w 1422362"/>
              <a:gd name="connsiteY1-3894" fmla="*/ 1334446 h 2291474"/>
              <a:gd name="connsiteX2-3895" fmla="*/ 309182 w 1422362"/>
              <a:gd name="connsiteY2-3896" fmla="*/ 1692891 h 2291474"/>
              <a:gd name="connsiteX3-3897" fmla="*/ 548773 w 1422362"/>
              <a:gd name="connsiteY3-3898" fmla="*/ 1917465 h 2291474"/>
              <a:gd name="connsiteX4-3899" fmla="*/ 582370 w 1422362"/>
              <a:gd name="connsiteY4-3900" fmla="*/ 2278359 h 2291474"/>
              <a:gd name="connsiteX5-3901" fmla="*/ 1253027 w 1422362"/>
              <a:gd name="connsiteY5-3902" fmla="*/ 2291474 h 2291474"/>
              <a:gd name="connsiteX6-3903" fmla="*/ 1262460 w 1422362"/>
              <a:gd name="connsiteY6-3904" fmla="*/ 1968201 h 2291474"/>
              <a:gd name="connsiteX7-3905" fmla="*/ 1421092 w 1422362"/>
              <a:gd name="connsiteY7-3906" fmla="*/ 1107675 h 2291474"/>
              <a:gd name="connsiteX8-3907" fmla="*/ 1369124 w 1422362"/>
              <a:gd name="connsiteY8-3908" fmla="*/ 681879 h 2291474"/>
              <a:gd name="connsiteX9-3909" fmla="*/ 1176719 w 1422362"/>
              <a:gd name="connsiteY9-3910" fmla="*/ 650210 h 2291474"/>
              <a:gd name="connsiteX10-3911" fmla="*/ 1168953 w 1422362"/>
              <a:gd name="connsiteY10-3912" fmla="*/ 949189 h 2291474"/>
              <a:gd name="connsiteX11-3913" fmla="*/ 1156855 w 1422362"/>
              <a:gd name="connsiteY11-3914" fmla="*/ 638460 h 2291474"/>
              <a:gd name="connsiteX12-3915" fmla="*/ 927050 w 1422362"/>
              <a:gd name="connsiteY12-3916" fmla="*/ 596083 h 2291474"/>
              <a:gd name="connsiteX13-3917" fmla="*/ 957315 w 1422362"/>
              <a:gd name="connsiteY13-3918" fmla="*/ 925297 h 2291474"/>
              <a:gd name="connsiteX14-3919" fmla="*/ 905990 w 1422362"/>
              <a:gd name="connsiteY14-3920" fmla="*/ 595041 h 2291474"/>
              <a:gd name="connsiteX15-3921" fmla="*/ 711016 w 1422362"/>
              <a:gd name="connsiteY15-3922" fmla="*/ 550747 h 2291474"/>
              <a:gd name="connsiteX16-3923" fmla="*/ 729319 w 1422362"/>
              <a:gd name="connsiteY16-3924" fmla="*/ 938954 h 2291474"/>
              <a:gd name="connsiteX17-3925" fmla="*/ 673525 w 1422362"/>
              <a:gd name="connsiteY17-3926" fmla="*/ 130688 h 2291474"/>
              <a:gd name="connsiteX18-3927" fmla="*/ 471802 w 1422362"/>
              <a:gd name="connsiteY18-3928" fmla="*/ 127084 h 2291474"/>
              <a:gd name="connsiteX19-3929" fmla="*/ 473286 w 1422362"/>
              <a:gd name="connsiteY19-3930" fmla="*/ 1293254 h 2291474"/>
              <a:gd name="connsiteX20-3931" fmla="*/ 338442 w 1422362"/>
              <a:gd name="connsiteY20-3932" fmla="*/ 1239349 h 2291474"/>
              <a:gd name="connsiteX21-3933" fmla="*/ 719 w 1422362"/>
              <a:gd name="connsiteY21-3934" fmla="*/ 938672 h 2291474"/>
              <a:gd name="connsiteX0-3935" fmla="*/ 719 w 1422362"/>
              <a:gd name="connsiteY0-3936" fmla="*/ 948524 h 2301326"/>
              <a:gd name="connsiteX1-3937" fmla="*/ 140932 w 1422362"/>
              <a:gd name="connsiteY1-3938" fmla="*/ 1344298 h 2301326"/>
              <a:gd name="connsiteX2-3939" fmla="*/ 309182 w 1422362"/>
              <a:gd name="connsiteY2-3940" fmla="*/ 1702743 h 2301326"/>
              <a:gd name="connsiteX3-3941" fmla="*/ 548773 w 1422362"/>
              <a:gd name="connsiteY3-3942" fmla="*/ 1927317 h 2301326"/>
              <a:gd name="connsiteX4-3943" fmla="*/ 582370 w 1422362"/>
              <a:gd name="connsiteY4-3944" fmla="*/ 2288211 h 2301326"/>
              <a:gd name="connsiteX5-3945" fmla="*/ 1253027 w 1422362"/>
              <a:gd name="connsiteY5-3946" fmla="*/ 2301326 h 2301326"/>
              <a:gd name="connsiteX6-3947" fmla="*/ 1262460 w 1422362"/>
              <a:gd name="connsiteY6-3948" fmla="*/ 1978053 h 2301326"/>
              <a:gd name="connsiteX7-3949" fmla="*/ 1421092 w 1422362"/>
              <a:gd name="connsiteY7-3950" fmla="*/ 1117527 h 2301326"/>
              <a:gd name="connsiteX8-3951" fmla="*/ 1369124 w 1422362"/>
              <a:gd name="connsiteY8-3952" fmla="*/ 691731 h 2301326"/>
              <a:gd name="connsiteX9-3953" fmla="*/ 1176719 w 1422362"/>
              <a:gd name="connsiteY9-3954" fmla="*/ 660062 h 2301326"/>
              <a:gd name="connsiteX10-3955" fmla="*/ 1168953 w 1422362"/>
              <a:gd name="connsiteY10-3956" fmla="*/ 959041 h 2301326"/>
              <a:gd name="connsiteX11-3957" fmla="*/ 1156855 w 1422362"/>
              <a:gd name="connsiteY11-3958" fmla="*/ 648312 h 2301326"/>
              <a:gd name="connsiteX12-3959" fmla="*/ 927050 w 1422362"/>
              <a:gd name="connsiteY12-3960" fmla="*/ 605935 h 2301326"/>
              <a:gd name="connsiteX13-3961" fmla="*/ 957315 w 1422362"/>
              <a:gd name="connsiteY13-3962" fmla="*/ 935149 h 2301326"/>
              <a:gd name="connsiteX14-3963" fmla="*/ 905990 w 1422362"/>
              <a:gd name="connsiteY14-3964" fmla="*/ 604893 h 2301326"/>
              <a:gd name="connsiteX15-3965" fmla="*/ 711016 w 1422362"/>
              <a:gd name="connsiteY15-3966" fmla="*/ 560599 h 2301326"/>
              <a:gd name="connsiteX16-3967" fmla="*/ 729319 w 1422362"/>
              <a:gd name="connsiteY16-3968" fmla="*/ 948806 h 2301326"/>
              <a:gd name="connsiteX17-3969" fmla="*/ 673525 w 1422362"/>
              <a:gd name="connsiteY17-3970" fmla="*/ 140540 h 2301326"/>
              <a:gd name="connsiteX18-3971" fmla="*/ 471802 w 1422362"/>
              <a:gd name="connsiteY18-3972" fmla="*/ 136936 h 2301326"/>
              <a:gd name="connsiteX19-3973" fmla="*/ 473286 w 1422362"/>
              <a:gd name="connsiteY19-3974" fmla="*/ 1303106 h 2301326"/>
              <a:gd name="connsiteX20-3975" fmla="*/ 338442 w 1422362"/>
              <a:gd name="connsiteY20-3976" fmla="*/ 1249201 h 2301326"/>
              <a:gd name="connsiteX21-3977" fmla="*/ 719 w 1422362"/>
              <a:gd name="connsiteY21-3978" fmla="*/ 948524 h 2301326"/>
              <a:gd name="connsiteX0-3979" fmla="*/ 719 w 1422362"/>
              <a:gd name="connsiteY0-3980" fmla="*/ 948524 h 2301326"/>
              <a:gd name="connsiteX1-3981" fmla="*/ 140932 w 1422362"/>
              <a:gd name="connsiteY1-3982" fmla="*/ 1344298 h 2301326"/>
              <a:gd name="connsiteX2-3983" fmla="*/ 309182 w 1422362"/>
              <a:gd name="connsiteY2-3984" fmla="*/ 1702743 h 2301326"/>
              <a:gd name="connsiteX3-3985" fmla="*/ 548773 w 1422362"/>
              <a:gd name="connsiteY3-3986" fmla="*/ 1927317 h 2301326"/>
              <a:gd name="connsiteX4-3987" fmla="*/ 582370 w 1422362"/>
              <a:gd name="connsiteY4-3988" fmla="*/ 2288211 h 2301326"/>
              <a:gd name="connsiteX5-3989" fmla="*/ 1253027 w 1422362"/>
              <a:gd name="connsiteY5-3990" fmla="*/ 2301326 h 2301326"/>
              <a:gd name="connsiteX6-3991" fmla="*/ 1262460 w 1422362"/>
              <a:gd name="connsiteY6-3992" fmla="*/ 1978053 h 2301326"/>
              <a:gd name="connsiteX7-3993" fmla="*/ 1421092 w 1422362"/>
              <a:gd name="connsiteY7-3994" fmla="*/ 1117527 h 2301326"/>
              <a:gd name="connsiteX8-3995" fmla="*/ 1369124 w 1422362"/>
              <a:gd name="connsiteY8-3996" fmla="*/ 691731 h 2301326"/>
              <a:gd name="connsiteX9-3997" fmla="*/ 1176719 w 1422362"/>
              <a:gd name="connsiteY9-3998" fmla="*/ 660062 h 2301326"/>
              <a:gd name="connsiteX10-3999" fmla="*/ 1168953 w 1422362"/>
              <a:gd name="connsiteY10-4000" fmla="*/ 959041 h 2301326"/>
              <a:gd name="connsiteX11-4001" fmla="*/ 1156855 w 1422362"/>
              <a:gd name="connsiteY11-4002" fmla="*/ 648312 h 2301326"/>
              <a:gd name="connsiteX12-4003" fmla="*/ 927050 w 1422362"/>
              <a:gd name="connsiteY12-4004" fmla="*/ 605935 h 2301326"/>
              <a:gd name="connsiteX13-4005" fmla="*/ 957315 w 1422362"/>
              <a:gd name="connsiteY13-4006" fmla="*/ 935149 h 2301326"/>
              <a:gd name="connsiteX14-4007" fmla="*/ 905990 w 1422362"/>
              <a:gd name="connsiteY14-4008" fmla="*/ 604893 h 2301326"/>
              <a:gd name="connsiteX15-4009" fmla="*/ 711016 w 1422362"/>
              <a:gd name="connsiteY15-4010" fmla="*/ 560599 h 2301326"/>
              <a:gd name="connsiteX16-4011" fmla="*/ 729319 w 1422362"/>
              <a:gd name="connsiteY16-4012" fmla="*/ 948806 h 2301326"/>
              <a:gd name="connsiteX17-4013" fmla="*/ 673525 w 1422362"/>
              <a:gd name="connsiteY17-4014" fmla="*/ 140540 h 2301326"/>
              <a:gd name="connsiteX18-4015" fmla="*/ 471802 w 1422362"/>
              <a:gd name="connsiteY18-4016" fmla="*/ 136936 h 2301326"/>
              <a:gd name="connsiteX19-4017" fmla="*/ 473286 w 1422362"/>
              <a:gd name="connsiteY19-4018" fmla="*/ 1303106 h 2301326"/>
              <a:gd name="connsiteX20-4019" fmla="*/ 338442 w 1422362"/>
              <a:gd name="connsiteY20-4020" fmla="*/ 1249201 h 2301326"/>
              <a:gd name="connsiteX21-4021" fmla="*/ 719 w 1422362"/>
              <a:gd name="connsiteY21-4022" fmla="*/ 948524 h 2301326"/>
              <a:gd name="connsiteX0-4023" fmla="*/ 719 w 1422362"/>
              <a:gd name="connsiteY0-4024" fmla="*/ 948524 h 2301326"/>
              <a:gd name="connsiteX1-4025" fmla="*/ 140932 w 1422362"/>
              <a:gd name="connsiteY1-4026" fmla="*/ 1344298 h 2301326"/>
              <a:gd name="connsiteX2-4027" fmla="*/ 309182 w 1422362"/>
              <a:gd name="connsiteY2-4028" fmla="*/ 1702743 h 2301326"/>
              <a:gd name="connsiteX3-4029" fmla="*/ 548773 w 1422362"/>
              <a:gd name="connsiteY3-4030" fmla="*/ 1927317 h 2301326"/>
              <a:gd name="connsiteX4-4031" fmla="*/ 582370 w 1422362"/>
              <a:gd name="connsiteY4-4032" fmla="*/ 2288211 h 2301326"/>
              <a:gd name="connsiteX5-4033" fmla="*/ 1253027 w 1422362"/>
              <a:gd name="connsiteY5-4034" fmla="*/ 2301326 h 2301326"/>
              <a:gd name="connsiteX6-4035" fmla="*/ 1262460 w 1422362"/>
              <a:gd name="connsiteY6-4036" fmla="*/ 1978053 h 2301326"/>
              <a:gd name="connsiteX7-4037" fmla="*/ 1421092 w 1422362"/>
              <a:gd name="connsiteY7-4038" fmla="*/ 1117527 h 2301326"/>
              <a:gd name="connsiteX8-4039" fmla="*/ 1369124 w 1422362"/>
              <a:gd name="connsiteY8-4040" fmla="*/ 691731 h 2301326"/>
              <a:gd name="connsiteX9-4041" fmla="*/ 1176719 w 1422362"/>
              <a:gd name="connsiteY9-4042" fmla="*/ 660062 h 2301326"/>
              <a:gd name="connsiteX10-4043" fmla="*/ 1168953 w 1422362"/>
              <a:gd name="connsiteY10-4044" fmla="*/ 959041 h 2301326"/>
              <a:gd name="connsiteX11-4045" fmla="*/ 1156855 w 1422362"/>
              <a:gd name="connsiteY11-4046" fmla="*/ 648312 h 2301326"/>
              <a:gd name="connsiteX12-4047" fmla="*/ 927050 w 1422362"/>
              <a:gd name="connsiteY12-4048" fmla="*/ 605935 h 2301326"/>
              <a:gd name="connsiteX13-4049" fmla="*/ 957315 w 1422362"/>
              <a:gd name="connsiteY13-4050" fmla="*/ 935149 h 2301326"/>
              <a:gd name="connsiteX14-4051" fmla="*/ 905990 w 1422362"/>
              <a:gd name="connsiteY14-4052" fmla="*/ 604893 h 2301326"/>
              <a:gd name="connsiteX15-4053" fmla="*/ 711016 w 1422362"/>
              <a:gd name="connsiteY15-4054" fmla="*/ 560599 h 2301326"/>
              <a:gd name="connsiteX16-4055" fmla="*/ 729319 w 1422362"/>
              <a:gd name="connsiteY16-4056" fmla="*/ 948806 h 2301326"/>
              <a:gd name="connsiteX17-4057" fmla="*/ 673525 w 1422362"/>
              <a:gd name="connsiteY17-4058" fmla="*/ 140540 h 2301326"/>
              <a:gd name="connsiteX18-4059" fmla="*/ 471802 w 1422362"/>
              <a:gd name="connsiteY18-4060" fmla="*/ 136936 h 2301326"/>
              <a:gd name="connsiteX19-4061" fmla="*/ 473286 w 1422362"/>
              <a:gd name="connsiteY19-4062" fmla="*/ 1303106 h 2301326"/>
              <a:gd name="connsiteX20-4063" fmla="*/ 338442 w 1422362"/>
              <a:gd name="connsiteY20-4064" fmla="*/ 1249201 h 2301326"/>
              <a:gd name="connsiteX21-4065" fmla="*/ 719 w 1422362"/>
              <a:gd name="connsiteY21-4066" fmla="*/ 948524 h 2301326"/>
              <a:gd name="connsiteX0-4067" fmla="*/ 719 w 1422362"/>
              <a:gd name="connsiteY0-4068" fmla="*/ 948524 h 2301326"/>
              <a:gd name="connsiteX1-4069" fmla="*/ 140932 w 1422362"/>
              <a:gd name="connsiteY1-4070" fmla="*/ 1344298 h 2301326"/>
              <a:gd name="connsiteX2-4071" fmla="*/ 309182 w 1422362"/>
              <a:gd name="connsiteY2-4072" fmla="*/ 1702743 h 2301326"/>
              <a:gd name="connsiteX3-4073" fmla="*/ 548773 w 1422362"/>
              <a:gd name="connsiteY3-4074" fmla="*/ 1927317 h 2301326"/>
              <a:gd name="connsiteX4-4075" fmla="*/ 582370 w 1422362"/>
              <a:gd name="connsiteY4-4076" fmla="*/ 2288211 h 2301326"/>
              <a:gd name="connsiteX5-4077" fmla="*/ 1253027 w 1422362"/>
              <a:gd name="connsiteY5-4078" fmla="*/ 2301326 h 2301326"/>
              <a:gd name="connsiteX6-4079" fmla="*/ 1262460 w 1422362"/>
              <a:gd name="connsiteY6-4080" fmla="*/ 1978053 h 2301326"/>
              <a:gd name="connsiteX7-4081" fmla="*/ 1421092 w 1422362"/>
              <a:gd name="connsiteY7-4082" fmla="*/ 1117527 h 2301326"/>
              <a:gd name="connsiteX8-4083" fmla="*/ 1369124 w 1422362"/>
              <a:gd name="connsiteY8-4084" fmla="*/ 691731 h 2301326"/>
              <a:gd name="connsiteX9-4085" fmla="*/ 1176719 w 1422362"/>
              <a:gd name="connsiteY9-4086" fmla="*/ 660062 h 2301326"/>
              <a:gd name="connsiteX10-4087" fmla="*/ 1168953 w 1422362"/>
              <a:gd name="connsiteY10-4088" fmla="*/ 959041 h 2301326"/>
              <a:gd name="connsiteX11-4089" fmla="*/ 1156855 w 1422362"/>
              <a:gd name="connsiteY11-4090" fmla="*/ 648312 h 2301326"/>
              <a:gd name="connsiteX12-4091" fmla="*/ 927050 w 1422362"/>
              <a:gd name="connsiteY12-4092" fmla="*/ 605935 h 2301326"/>
              <a:gd name="connsiteX13-4093" fmla="*/ 957315 w 1422362"/>
              <a:gd name="connsiteY13-4094" fmla="*/ 935149 h 2301326"/>
              <a:gd name="connsiteX14-4095" fmla="*/ 905990 w 1422362"/>
              <a:gd name="connsiteY14-4096" fmla="*/ 604893 h 2301326"/>
              <a:gd name="connsiteX15-4097" fmla="*/ 711016 w 1422362"/>
              <a:gd name="connsiteY15-4098" fmla="*/ 560599 h 2301326"/>
              <a:gd name="connsiteX16-4099" fmla="*/ 714846 w 1422362"/>
              <a:gd name="connsiteY16-4100" fmla="*/ 948806 h 2301326"/>
              <a:gd name="connsiteX17-4101" fmla="*/ 673525 w 1422362"/>
              <a:gd name="connsiteY17-4102" fmla="*/ 140540 h 2301326"/>
              <a:gd name="connsiteX18-4103" fmla="*/ 471802 w 1422362"/>
              <a:gd name="connsiteY18-4104" fmla="*/ 136936 h 2301326"/>
              <a:gd name="connsiteX19-4105" fmla="*/ 473286 w 1422362"/>
              <a:gd name="connsiteY19-4106" fmla="*/ 1303106 h 2301326"/>
              <a:gd name="connsiteX20-4107" fmla="*/ 338442 w 1422362"/>
              <a:gd name="connsiteY20-4108" fmla="*/ 1249201 h 2301326"/>
              <a:gd name="connsiteX21-4109" fmla="*/ 719 w 1422362"/>
              <a:gd name="connsiteY21-4110" fmla="*/ 948524 h 2301326"/>
              <a:gd name="connsiteX0-4111" fmla="*/ 719 w 1422362"/>
              <a:gd name="connsiteY0-4112" fmla="*/ 948524 h 2301326"/>
              <a:gd name="connsiteX1-4113" fmla="*/ 140932 w 1422362"/>
              <a:gd name="connsiteY1-4114" fmla="*/ 1344298 h 2301326"/>
              <a:gd name="connsiteX2-4115" fmla="*/ 309182 w 1422362"/>
              <a:gd name="connsiteY2-4116" fmla="*/ 1702743 h 2301326"/>
              <a:gd name="connsiteX3-4117" fmla="*/ 548773 w 1422362"/>
              <a:gd name="connsiteY3-4118" fmla="*/ 1927317 h 2301326"/>
              <a:gd name="connsiteX4-4119" fmla="*/ 582370 w 1422362"/>
              <a:gd name="connsiteY4-4120" fmla="*/ 2288211 h 2301326"/>
              <a:gd name="connsiteX5-4121" fmla="*/ 1253027 w 1422362"/>
              <a:gd name="connsiteY5-4122" fmla="*/ 2301326 h 2301326"/>
              <a:gd name="connsiteX6-4123" fmla="*/ 1262460 w 1422362"/>
              <a:gd name="connsiteY6-4124" fmla="*/ 1978053 h 2301326"/>
              <a:gd name="connsiteX7-4125" fmla="*/ 1421092 w 1422362"/>
              <a:gd name="connsiteY7-4126" fmla="*/ 1117527 h 2301326"/>
              <a:gd name="connsiteX8-4127" fmla="*/ 1369124 w 1422362"/>
              <a:gd name="connsiteY8-4128" fmla="*/ 691731 h 2301326"/>
              <a:gd name="connsiteX9-4129" fmla="*/ 1176719 w 1422362"/>
              <a:gd name="connsiteY9-4130" fmla="*/ 660062 h 2301326"/>
              <a:gd name="connsiteX10-4131" fmla="*/ 1168953 w 1422362"/>
              <a:gd name="connsiteY10-4132" fmla="*/ 959041 h 2301326"/>
              <a:gd name="connsiteX11-4133" fmla="*/ 1156855 w 1422362"/>
              <a:gd name="connsiteY11-4134" fmla="*/ 648312 h 2301326"/>
              <a:gd name="connsiteX12-4135" fmla="*/ 927050 w 1422362"/>
              <a:gd name="connsiteY12-4136" fmla="*/ 605935 h 2301326"/>
              <a:gd name="connsiteX13-4137" fmla="*/ 957315 w 1422362"/>
              <a:gd name="connsiteY13-4138" fmla="*/ 935149 h 2301326"/>
              <a:gd name="connsiteX14-4139" fmla="*/ 905990 w 1422362"/>
              <a:gd name="connsiteY14-4140" fmla="*/ 604893 h 2301326"/>
              <a:gd name="connsiteX15-4141" fmla="*/ 711016 w 1422362"/>
              <a:gd name="connsiteY15-4142" fmla="*/ 560599 h 2301326"/>
              <a:gd name="connsiteX16-4143" fmla="*/ 714846 w 1422362"/>
              <a:gd name="connsiteY16-4144" fmla="*/ 948806 h 2301326"/>
              <a:gd name="connsiteX17-4145" fmla="*/ 673525 w 1422362"/>
              <a:gd name="connsiteY17-4146" fmla="*/ 140540 h 2301326"/>
              <a:gd name="connsiteX18-4147" fmla="*/ 471802 w 1422362"/>
              <a:gd name="connsiteY18-4148" fmla="*/ 136936 h 2301326"/>
              <a:gd name="connsiteX19-4149" fmla="*/ 473286 w 1422362"/>
              <a:gd name="connsiteY19-4150" fmla="*/ 1303106 h 2301326"/>
              <a:gd name="connsiteX20-4151" fmla="*/ 338442 w 1422362"/>
              <a:gd name="connsiteY20-4152" fmla="*/ 1249201 h 2301326"/>
              <a:gd name="connsiteX21-4153" fmla="*/ 719 w 1422362"/>
              <a:gd name="connsiteY21-4154" fmla="*/ 948524 h 2301326"/>
              <a:gd name="connsiteX0-4155" fmla="*/ 719 w 1422362"/>
              <a:gd name="connsiteY0-4156" fmla="*/ 948524 h 2301326"/>
              <a:gd name="connsiteX1-4157" fmla="*/ 140932 w 1422362"/>
              <a:gd name="connsiteY1-4158" fmla="*/ 1344298 h 2301326"/>
              <a:gd name="connsiteX2-4159" fmla="*/ 309182 w 1422362"/>
              <a:gd name="connsiteY2-4160" fmla="*/ 1702743 h 2301326"/>
              <a:gd name="connsiteX3-4161" fmla="*/ 548773 w 1422362"/>
              <a:gd name="connsiteY3-4162" fmla="*/ 1927317 h 2301326"/>
              <a:gd name="connsiteX4-4163" fmla="*/ 582370 w 1422362"/>
              <a:gd name="connsiteY4-4164" fmla="*/ 2288211 h 2301326"/>
              <a:gd name="connsiteX5-4165" fmla="*/ 1253027 w 1422362"/>
              <a:gd name="connsiteY5-4166" fmla="*/ 2301326 h 2301326"/>
              <a:gd name="connsiteX6-4167" fmla="*/ 1262460 w 1422362"/>
              <a:gd name="connsiteY6-4168" fmla="*/ 1978053 h 2301326"/>
              <a:gd name="connsiteX7-4169" fmla="*/ 1421092 w 1422362"/>
              <a:gd name="connsiteY7-4170" fmla="*/ 1117527 h 2301326"/>
              <a:gd name="connsiteX8-4171" fmla="*/ 1369124 w 1422362"/>
              <a:gd name="connsiteY8-4172" fmla="*/ 691731 h 2301326"/>
              <a:gd name="connsiteX9-4173" fmla="*/ 1176719 w 1422362"/>
              <a:gd name="connsiteY9-4174" fmla="*/ 660062 h 2301326"/>
              <a:gd name="connsiteX10-4175" fmla="*/ 1168953 w 1422362"/>
              <a:gd name="connsiteY10-4176" fmla="*/ 959041 h 2301326"/>
              <a:gd name="connsiteX11-4177" fmla="*/ 1156855 w 1422362"/>
              <a:gd name="connsiteY11-4178" fmla="*/ 648312 h 2301326"/>
              <a:gd name="connsiteX12-4179" fmla="*/ 927050 w 1422362"/>
              <a:gd name="connsiteY12-4180" fmla="*/ 605935 h 2301326"/>
              <a:gd name="connsiteX13-4181" fmla="*/ 957315 w 1422362"/>
              <a:gd name="connsiteY13-4182" fmla="*/ 935149 h 2301326"/>
              <a:gd name="connsiteX14-4183" fmla="*/ 905990 w 1422362"/>
              <a:gd name="connsiteY14-4184" fmla="*/ 604893 h 2301326"/>
              <a:gd name="connsiteX15-4185" fmla="*/ 711016 w 1422362"/>
              <a:gd name="connsiteY15-4186" fmla="*/ 560599 h 2301326"/>
              <a:gd name="connsiteX16-4187" fmla="*/ 714846 w 1422362"/>
              <a:gd name="connsiteY16-4188" fmla="*/ 948806 h 2301326"/>
              <a:gd name="connsiteX17-4189" fmla="*/ 673525 w 1422362"/>
              <a:gd name="connsiteY17-4190" fmla="*/ 140540 h 2301326"/>
              <a:gd name="connsiteX18-4191" fmla="*/ 471802 w 1422362"/>
              <a:gd name="connsiteY18-4192" fmla="*/ 136936 h 2301326"/>
              <a:gd name="connsiteX19-4193" fmla="*/ 473286 w 1422362"/>
              <a:gd name="connsiteY19-4194" fmla="*/ 1303106 h 2301326"/>
              <a:gd name="connsiteX20-4195" fmla="*/ 338442 w 1422362"/>
              <a:gd name="connsiteY20-4196" fmla="*/ 1249201 h 2301326"/>
              <a:gd name="connsiteX21-4197" fmla="*/ 719 w 1422362"/>
              <a:gd name="connsiteY21-4198" fmla="*/ 948524 h 2301326"/>
              <a:gd name="connsiteX0-4199" fmla="*/ 719 w 1422362"/>
              <a:gd name="connsiteY0-4200" fmla="*/ 948524 h 2301326"/>
              <a:gd name="connsiteX1-4201" fmla="*/ 140932 w 1422362"/>
              <a:gd name="connsiteY1-4202" fmla="*/ 1344298 h 2301326"/>
              <a:gd name="connsiteX2-4203" fmla="*/ 309182 w 1422362"/>
              <a:gd name="connsiteY2-4204" fmla="*/ 1702743 h 2301326"/>
              <a:gd name="connsiteX3-4205" fmla="*/ 548773 w 1422362"/>
              <a:gd name="connsiteY3-4206" fmla="*/ 1927317 h 2301326"/>
              <a:gd name="connsiteX4-4207" fmla="*/ 582370 w 1422362"/>
              <a:gd name="connsiteY4-4208" fmla="*/ 2288211 h 2301326"/>
              <a:gd name="connsiteX5-4209" fmla="*/ 1253027 w 1422362"/>
              <a:gd name="connsiteY5-4210" fmla="*/ 2301326 h 2301326"/>
              <a:gd name="connsiteX6-4211" fmla="*/ 1262460 w 1422362"/>
              <a:gd name="connsiteY6-4212" fmla="*/ 1978053 h 2301326"/>
              <a:gd name="connsiteX7-4213" fmla="*/ 1421092 w 1422362"/>
              <a:gd name="connsiteY7-4214" fmla="*/ 1117527 h 2301326"/>
              <a:gd name="connsiteX8-4215" fmla="*/ 1369124 w 1422362"/>
              <a:gd name="connsiteY8-4216" fmla="*/ 691731 h 2301326"/>
              <a:gd name="connsiteX9-4217" fmla="*/ 1176719 w 1422362"/>
              <a:gd name="connsiteY9-4218" fmla="*/ 660062 h 2301326"/>
              <a:gd name="connsiteX10-4219" fmla="*/ 1168953 w 1422362"/>
              <a:gd name="connsiteY10-4220" fmla="*/ 959041 h 2301326"/>
              <a:gd name="connsiteX11-4221" fmla="*/ 1156855 w 1422362"/>
              <a:gd name="connsiteY11-4222" fmla="*/ 648312 h 2301326"/>
              <a:gd name="connsiteX12-4223" fmla="*/ 927050 w 1422362"/>
              <a:gd name="connsiteY12-4224" fmla="*/ 605935 h 2301326"/>
              <a:gd name="connsiteX13-4225" fmla="*/ 957315 w 1422362"/>
              <a:gd name="connsiteY13-4226" fmla="*/ 935149 h 2301326"/>
              <a:gd name="connsiteX14-4227" fmla="*/ 905990 w 1422362"/>
              <a:gd name="connsiteY14-4228" fmla="*/ 604893 h 2301326"/>
              <a:gd name="connsiteX15-4229" fmla="*/ 711016 w 1422362"/>
              <a:gd name="connsiteY15-4230" fmla="*/ 560599 h 2301326"/>
              <a:gd name="connsiteX16-4231" fmla="*/ 714846 w 1422362"/>
              <a:gd name="connsiteY16-4232" fmla="*/ 948806 h 2301326"/>
              <a:gd name="connsiteX17-4233" fmla="*/ 673525 w 1422362"/>
              <a:gd name="connsiteY17-4234" fmla="*/ 140540 h 2301326"/>
              <a:gd name="connsiteX18-4235" fmla="*/ 471802 w 1422362"/>
              <a:gd name="connsiteY18-4236" fmla="*/ 136936 h 2301326"/>
              <a:gd name="connsiteX19-4237" fmla="*/ 473286 w 1422362"/>
              <a:gd name="connsiteY19-4238" fmla="*/ 1303106 h 2301326"/>
              <a:gd name="connsiteX20-4239" fmla="*/ 338442 w 1422362"/>
              <a:gd name="connsiteY20-4240" fmla="*/ 1249201 h 2301326"/>
              <a:gd name="connsiteX21-4241" fmla="*/ 719 w 1422362"/>
              <a:gd name="connsiteY21-4242" fmla="*/ 948524 h 2301326"/>
              <a:gd name="connsiteX0-4243" fmla="*/ 719 w 1422362"/>
              <a:gd name="connsiteY0-4244" fmla="*/ 948524 h 2301326"/>
              <a:gd name="connsiteX1-4245" fmla="*/ 140932 w 1422362"/>
              <a:gd name="connsiteY1-4246" fmla="*/ 1344298 h 2301326"/>
              <a:gd name="connsiteX2-4247" fmla="*/ 309182 w 1422362"/>
              <a:gd name="connsiteY2-4248" fmla="*/ 1702743 h 2301326"/>
              <a:gd name="connsiteX3-4249" fmla="*/ 548773 w 1422362"/>
              <a:gd name="connsiteY3-4250" fmla="*/ 1927317 h 2301326"/>
              <a:gd name="connsiteX4-4251" fmla="*/ 582370 w 1422362"/>
              <a:gd name="connsiteY4-4252" fmla="*/ 2288211 h 2301326"/>
              <a:gd name="connsiteX5-4253" fmla="*/ 1253027 w 1422362"/>
              <a:gd name="connsiteY5-4254" fmla="*/ 2301326 h 2301326"/>
              <a:gd name="connsiteX6-4255" fmla="*/ 1262460 w 1422362"/>
              <a:gd name="connsiteY6-4256" fmla="*/ 1978053 h 2301326"/>
              <a:gd name="connsiteX7-4257" fmla="*/ 1421092 w 1422362"/>
              <a:gd name="connsiteY7-4258" fmla="*/ 1117527 h 2301326"/>
              <a:gd name="connsiteX8-4259" fmla="*/ 1369124 w 1422362"/>
              <a:gd name="connsiteY8-4260" fmla="*/ 691731 h 2301326"/>
              <a:gd name="connsiteX9-4261" fmla="*/ 1176719 w 1422362"/>
              <a:gd name="connsiteY9-4262" fmla="*/ 660062 h 2301326"/>
              <a:gd name="connsiteX10-4263" fmla="*/ 1168953 w 1422362"/>
              <a:gd name="connsiteY10-4264" fmla="*/ 959041 h 2301326"/>
              <a:gd name="connsiteX11-4265" fmla="*/ 1156855 w 1422362"/>
              <a:gd name="connsiteY11-4266" fmla="*/ 648312 h 2301326"/>
              <a:gd name="connsiteX12-4267" fmla="*/ 927050 w 1422362"/>
              <a:gd name="connsiteY12-4268" fmla="*/ 605935 h 2301326"/>
              <a:gd name="connsiteX13-4269" fmla="*/ 957315 w 1422362"/>
              <a:gd name="connsiteY13-4270" fmla="*/ 935149 h 2301326"/>
              <a:gd name="connsiteX14-4271" fmla="*/ 905990 w 1422362"/>
              <a:gd name="connsiteY14-4272" fmla="*/ 604893 h 2301326"/>
              <a:gd name="connsiteX15-4273" fmla="*/ 711016 w 1422362"/>
              <a:gd name="connsiteY15-4274" fmla="*/ 560599 h 2301326"/>
              <a:gd name="connsiteX16-4275" fmla="*/ 714846 w 1422362"/>
              <a:gd name="connsiteY16-4276" fmla="*/ 948806 h 2301326"/>
              <a:gd name="connsiteX17-4277" fmla="*/ 673525 w 1422362"/>
              <a:gd name="connsiteY17-4278" fmla="*/ 140540 h 2301326"/>
              <a:gd name="connsiteX18-4279" fmla="*/ 471802 w 1422362"/>
              <a:gd name="connsiteY18-4280" fmla="*/ 136936 h 2301326"/>
              <a:gd name="connsiteX19-4281" fmla="*/ 473286 w 1422362"/>
              <a:gd name="connsiteY19-4282" fmla="*/ 1303106 h 2301326"/>
              <a:gd name="connsiteX20-4283" fmla="*/ 338442 w 1422362"/>
              <a:gd name="connsiteY20-4284" fmla="*/ 1249201 h 2301326"/>
              <a:gd name="connsiteX21-4285" fmla="*/ 719 w 1422362"/>
              <a:gd name="connsiteY21-4286" fmla="*/ 948524 h 2301326"/>
              <a:gd name="connsiteX0-4287" fmla="*/ 719 w 1422362"/>
              <a:gd name="connsiteY0-4288" fmla="*/ 914198 h 2267000"/>
              <a:gd name="connsiteX1-4289" fmla="*/ 140932 w 1422362"/>
              <a:gd name="connsiteY1-4290" fmla="*/ 1309972 h 2267000"/>
              <a:gd name="connsiteX2-4291" fmla="*/ 309182 w 1422362"/>
              <a:gd name="connsiteY2-4292" fmla="*/ 1668417 h 2267000"/>
              <a:gd name="connsiteX3-4293" fmla="*/ 548773 w 1422362"/>
              <a:gd name="connsiteY3-4294" fmla="*/ 1892991 h 2267000"/>
              <a:gd name="connsiteX4-4295" fmla="*/ 582370 w 1422362"/>
              <a:gd name="connsiteY4-4296" fmla="*/ 2253885 h 2267000"/>
              <a:gd name="connsiteX5-4297" fmla="*/ 1253027 w 1422362"/>
              <a:gd name="connsiteY5-4298" fmla="*/ 2267000 h 2267000"/>
              <a:gd name="connsiteX6-4299" fmla="*/ 1262460 w 1422362"/>
              <a:gd name="connsiteY6-4300" fmla="*/ 1943727 h 2267000"/>
              <a:gd name="connsiteX7-4301" fmla="*/ 1421092 w 1422362"/>
              <a:gd name="connsiteY7-4302" fmla="*/ 1083201 h 2267000"/>
              <a:gd name="connsiteX8-4303" fmla="*/ 1369124 w 1422362"/>
              <a:gd name="connsiteY8-4304" fmla="*/ 657405 h 2267000"/>
              <a:gd name="connsiteX9-4305" fmla="*/ 1176719 w 1422362"/>
              <a:gd name="connsiteY9-4306" fmla="*/ 625736 h 2267000"/>
              <a:gd name="connsiteX10-4307" fmla="*/ 1168953 w 1422362"/>
              <a:gd name="connsiteY10-4308" fmla="*/ 924715 h 2267000"/>
              <a:gd name="connsiteX11-4309" fmla="*/ 1156855 w 1422362"/>
              <a:gd name="connsiteY11-4310" fmla="*/ 613986 h 2267000"/>
              <a:gd name="connsiteX12-4311" fmla="*/ 927050 w 1422362"/>
              <a:gd name="connsiteY12-4312" fmla="*/ 571609 h 2267000"/>
              <a:gd name="connsiteX13-4313" fmla="*/ 957315 w 1422362"/>
              <a:gd name="connsiteY13-4314" fmla="*/ 900823 h 2267000"/>
              <a:gd name="connsiteX14-4315" fmla="*/ 905990 w 1422362"/>
              <a:gd name="connsiteY14-4316" fmla="*/ 570567 h 2267000"/>
              <a:gd name="connsiteX15-4317" fmla="*/ 711016 w 1422362"/>
              <a:gd name="connsiteY15-4318" fmla="*/ 526273 h 2267000"/>
              <a:gd name="connsiteX16-4319" fmla="*/ 714846 w 1422362"/>
              <a:gd name="connsiteY16-4320" fmla="*/ 914480 h 2267000"/>
              <a:gd name="connsiteX17-4321" fmla="*/ 673525 w 1422362"/>
              <a:gd name="connsiteY17-4322" fmla="*/ 106214 h 2267000"/>
              <a:gd name="connsiteX18-4323" fmla="*/ 486275 w 1422362"/>
              <a:gd name="connsiteY18-4324" fmla="*/ 174974 h 2267000"/>
              <a:gd name="connsiteX19-4325" fmla="*/ 473286 w 1422362"/>
              <a:gd name="connsiteY19-4326" fmla="*/ 1268780 h 2267000"/>
              <a:gd name="connsiteX20-4327" fmla="*/ 338442 w 1422362"/>
              <a:gd name="connsiteY20-4328" fmla="*/ 1214875 h 2267000"/>
              <a:gd name="connsiteX21-4329" fmla="*/ 719 w 1422362"/>
              <a:gd name="connsiteY21-4330" fmla="*/ 914198 h 2267000"/>
              <a:gd name="connsiteX0-4331" fmla="*/ 719 w 1422362"/>
              <a:gd name="connsiteY0-4332" fmla="*/ 897709 h 2250511"/>
              <a:gd name="connsiteX1-4333" fmla="*/ 140932 w 1422362"/>
              <a:gd name="connsiteY1-4334" fmla="*/ 1293483 h 2250511"/>
              <a:gd name="connsiteX2-4335" fmla="*/ 309182 w 1422362"/>
              <a:gd name="connsiteY2-4336" fmla="*/ 1651928 h 2250511"/>
              <a:gd name="connsiteX3-4337" fmla="*/ 548773 w 1422362"/>
              <a:gd name="connsiteY3-4338" fmla="*/ 1876502 h 2250511"/>
              <a:gd name="connsiteX4-4339" fmla="*/ 582370 w 1422362"/>
              <a:gd name="connsiteY4-4340" fmla="*/ 2237396 h 2250511"/>
              <a:gd name="connsiteX5-4341" fmla="*/ 1253027 w 1422362"/>
              <a:gd name="connsiteY5-4342" fmla="*/ 2250511 h 2250511"/>
              <a:gd name="connsiteX6-4343" fmla="*/ 1262460 w 1422362"/>
              <a:gd name="connsiteY6-4344" fmla="*/ 1927238 h 2250511"/>
              <a:gd name="connsiteX7-4345" fmla="*/ 1421092 w 1422362"/>
              <a:gd name="connsiteY7-4346" fmla="*/ 1066712 h 2250511"/>
              <a:gd name="connsiteX8-4347" fmla="*/ 1369124 w 1422362"/>
              <a:gd name="connsiteY8-4348" fmla="*/ 640916 h 2250511"/>
              <a:gd name="connsiteX9-4349" fmla="*/ 1176719 w 1422362"/>
              <a:gd name="connsiteY9-4350" fmla="*/ 609247 h 2250511"/>
              <a:gd name="connsiteX10-4351" fmla="*/ 1168953 w 1422362"/>
              <a:gd name="connsiteY10-4352" fmla="*/ 908226 h 2250511"/>
              <a:gd name="connsiteX11-4353" fmla="*/ 1156855 w 1422362"/>
              <a:gd name="connsiteY11-4354" fmla="*/ 597497 h 2250511"/>
              <a:gd name="connsiteX12-4355" fmla="*/ 927050 w 1422362"/>
              <a:gd name="connsiteY12-4356" fmla="*/ 555120 h 2250511"/>
              <a:gd name="connsiteX13-4357" fmla="*/ 957315 w 1422362"/>
              <a:gd name="connsiteY13-4358" fmla="*/ 884334 h 2250511"/>
              <a:gd name="connsiteX14-4359" fmla="*/ 905990 w 1422362"/>
              <a:gd name="connsiteY14-4360" fmla="*/ 554078 h 2250511"/>
              <a:gd name="connsiteX15-4361" fmla="*/ 711016 w 1422362"/>
              <a:gd name="connsiteY15-4362" fmla="*/ 509784 h 2250511"/>
              <a:gd name="connsiteX16-4363" fmla="*/ 714846 w 1422362"/>
              <a:gd name="connsiteY16-4364" fmla="*/ 897991 h 2250511"/>
              <a:gd name="connsiteX17-4365" fmla="*/ 683174 w 1422362"/>
              <a:gd name="connsiteY17-4366" fmla="*/ 118671 h 2250511"/>
              <a:gd name="connsiteX18-4367" fmla="*/ 486275 w 1422362"/>
              <a:gd name="connsiteY18-4368" fmla="*/ 158485 h 2250511"/>
              <a:gd name="connsiteX19-4369" fmla="*/ 473286 w 1422362"/>
              <a:gd name="connsiteY19-4370" fmla="*/ 1252291 h 2250511"/>
              <a:gd name="connsiteX20-4371" fmla="*/ 338442 w 1422362"/>
              <a:gd name="connsiteY20-4372" fmla="*/ 1198386 h 2250511"/>
              <a:gd name="connsiteX21-4373" fmla="*/ 719 w 1422362"/>
              <a:gd name="connsiteY21-4374" fmla="*/ 897709 h 2250511"/>
              <a:gd name="connsiteX0-4375" fmla="*/ 719 w 1422362"/>
              <a:gd name="connsiteY0-4376" fmla="*/ 897709 h 2250511"/>
              <a:gd name="connsiteX1-4377" fmla="*/ 140932 w 1422362"/>
              <a:gd name="connsiteY1-4378" fmla="*/ 1293483 h 2250511"/>
              <a:gd name="connsiteX2-4379" fmla="*/ 309182 w 1422362"/>
              <a:gd name="connsiteY2-4380" fmla="*/ 1651928 h 2250511"/>
              <a:gd name="connsiteX3-4381" fmla="*/ 548773 w 1422362"/>
              <a:gd name="connsiteY3-4382" fmla="*/ 1876502 h 2250511"/>
              <a:gd name="connsiteX4-4383" fmla="*/ 582370 w 1422362"/>
              <a:gd name="connsiteY4-4384" fmla="*/ 2237396 h 2250511"/>
              <a:gd name="connsiteX5-4385" fmla="*/ 1253027 w 1422362"/>
              <a:gd name="connsiteY5-4386" fmla="*/ 2250511 h 2250511"/>
              <a:gd name="connsiteX6-4387" fmla="*/ 1262460 w 1422362"/>
              <a:gd name="connsiteY6-4388" fmla="*/ 1927238 h 2250511"/>
              <a:gd name="connsiteX7-4389" fmla="*/ 1421092 w 1422362"/>
              <a:gd name="connsiteY7-4390" fmla="*/ 1066712 h 2250511"/>
              <a:gd name="connsiteX8-4391" fmla="*/ 1369124 w 1422362"/>
              <a:gd name="connsiteY8-4392" fmla="*/ 640916 h 2250511"/>
              <a:gd name="connsiteX9-4393" fmla="*/ 1176719 w 1422362"/>
              <a:gd name="connsiteY9-4394" fmla="*/ 609247 h 2250511"/>
              <a:gd name="connsiteX10-4395" fmla="*/ 1168953 w 1422362"/>
              <a:gd name="connsiteY10-4396" fmla="*/ 908226 h 2250511"/>
              <a:gd name="connsiteX11-4397" fmla="*/ 1156855 w 1422362"/>
              <a:gd name="connsiteY11-4398" fmla="*/ 597497 h 2250511"/>
              <a:gd name="connsiteX12-4399" fmla="*/ 927050 w 1422362"/>
              <a:gd name="connsiteY12-4400" fmla="*/ 555120 h 2250511"/>
              <a:gd name="connsiteX13-4401" fmla="*/ 957315 w 1422362"/>
              <a:gd name="connsiteY13-4402" fmla="*/ 884334 h 2250511"/>
              <a:gd name="connsiteX14-4403" fmla="*/ 905990 w 1422362"/>
              <a:gd name="connsiteY14-4404" fmla="*/ 554078 h 2250511"/>
              <a:gd name="connsiteX15-4405" fmla="*/ 711016 w 1422362"/>
              <a:gd name="connsiteY15-4406" fmla="*/ 509784 h 2250511"/>
              <a:gd name="connsiteX16-4407" fmla="*/ 714846 w 1422362"/>
              <a:gd name="connsiteY16-4408" fmla="*/ 897991 h 2250511"/>
              <a:gd name="connsiteX17-4409" fmla="*/ 683174 w 1422362"/>
              <a:gd name="connsiteY17-4410" fmla="*/ 118671 h 2250511"/>
              <a:gd name="connsiteX18-4411" fmla="*/ 486275 w 1422362"/>
              <a:gd name="connsiteY18-4412" fmla="*/ 158485 h 2250511"/>
              <a:gd name="connsiteX19-4413" fmla="*/ 473286 w 1422362"/>
              <a:gd name="connsiteY19-4414" fmla="*/ 1252291 h 2250511"/>
              <a:gd name="connsiteX20-4415" fmla="*/ 338442 w 1422362"/>
              <a:gd name="connsiteY20-4416" fmla="*/ 1198386 h 2250511"/>
              <a:gd name="connsiteX21-4417" fmla="*/ 719 w 1422362"/>
              <a:gd name="connsiteY21-4418" fmla="*/ 897709 h 2250511"/>
              <a:gd name="connsiteX0-4419" fmla="*/ 719 w 1422362"/>
              <a:gd name="connsiteY0-4420" fmla="*/ 904644 h 2257446"/>
              <a:gd name="connsiteX1-4421" fmla="*/ 140932 w 1422362"/>
              <a:gd name="connsiteY1-4422" fmla="*/ 1300418 h 2257446"/>
              <a:gd name="connsiteX2-4423" fmla="*/ 309182 w 1422362"/>
              <a:gd name="connsiteY2-4424" fmla="*/ 1658863 h 2257446"/>
              <a:gd name="connsiteX3-4425" fmla="*/ 548773 w 1422362"/>
              <a:gd name="connsiteY3-4426" fmla="*/ 1883437 h 2257446"/>
              <a:gd name="connsiteX4-4427" fmla="*/ 582370 w 1422362"/>
              <a:gd name="connsiteY4-4428" fmla="*/ 2244331 h 2257446"/>
              <a:gd name="connsiteX5-4429" fmla="*/ 1253027 w 1422362"/>
              <a:gd name="connsiteY5-4430" fmla="*/ 2257446 h 2257446"/>
              <a:gd name="connsiteX6-4431" fmla="*/ 1262460 w 1422362"/>
              <a:gd name="connsiteY6-4432" fmla="*/ 1934173 h 2257446"/>
              <a:gd name="connsiteX7-4433" fmla="*/ 1421092 w 1422362"/>
              <a:gd name="connsiteY7-4434" fmla="*/ 1073647 h 2257446"/>
              <a:gd name="connsiteX8-4435" fmla="*/ 1369124 w 1422362"/>
              <a:gd name="connsiteY8-4436" fmla="*/ 647851 h 2257446"/>
              <a:gd name="connsiteX9-4437" fmla="*/ 1176719 w 1422362"/>
              <a:gd name="connsiteY9-4438" fmla="*/ 616182 h 2257446"/>
              <a:gd name="connsiteX10-4439" fmla="*/ 1168953 w 1422362"/>
              <a:gd name="connsiteY10-4440" fmla="*/ 915161 h 2257446"/>
              <a:gd name="connsiteX11-4441" fmla="*/ 1156855 w 1422362"/>
              <a:gd name="connsiteY11-4442" fmla="*/ 604432 h 2257446"/>
              <a:gd name="connsiteX12-4443" fmla="*/ 927050 w 1422362"/>
              <a:gd name="connsiteY12-4444" fmla="*/ 562055 h 2257446"/>
              <a:gd name="connsiteX13-4445" fmla="*/ 957315 w 1422362"/>
              <a:gd name="connsiteY13-4446" fmla="*/ 891269 h 2257446"/>
              <a:gd name="connsiteX14-4447" fmla="*/ 905990 w 1422362"/>
              <a:gd name="connsiteY14-4448" fmla="*/ 561013 h 2257446"/>
              <a:gd name="connsiteX15-4449" fmla="*/ 711016 w 1422362"/>
              <a:gd name="connsiteY15-4450" fmla="*/ 516719 h 2257446"/>
              <a:gd name="connsiteX16-4451" fmla="*/ 714846 w 1422362"/>
              <a:gd name="connsiteY16-4452" fmla="*/ 904926 h 2257446"/>
              <a:gd name="connsiteX17-4453" fmla="*/ 683174 w 1422362"/>
              <a:gd name="connsiteY17-4454" fmla="*/ 125606 h 2257446"/>
              <a:gd name="connsiteX18-4455" fmla="*/ 486275 w 1422362"/>
              <a:gd name="connsiteY18-4456" fmla="*/ 165420 h 2257446"/>
              <a:gd name="connsiteX19-4457" fmla="*/ 473286 w 1422362"/>
              <a:gd name="connsiteY19-4458" fmla="*/ 1259226 h 2257446"/>
              <a:gd name="connsiteX20-4459" fmla="*/ 338442 w 1422362"/>
              <a:gd name="connsiteY20-4460" fmla="*/ 1205321 h 2257446"/>
              <a:gd name="connsiteX21-4461" fmla="*/ 719 w 1422362"/>
              <a:gd name="connsiteY21-4462" fmla="*/ 904644 h 2257446"/>
              <a:gd name="connsiteX0-4463" fmla="*/ 719 w 1422362"/>
              <a:gd name="connsiteY0-4464" fmla="*/ 900955 h 2253757"/>
              <a:gd name="connsiteX1-4465" fmla="*/ 140932 w 1422362"/>
              <a:gd name="connsiteY1-4466" fmla="*/ 1296729 h 2253757"/>
              <a:gd name="connsiteX2-4467" fmla="*/ 309182 w 1422362"/>
              <a:gd name="connsiteY2-4468" fmla="*/ 1655174 h 2253757"/>
              <a:gd name="connsiteX3-4469" fmla="*/ 548773 w 1422362"/>
              <a:gd name="connsiteY3-4470" fmla="*/ 1879748 h 2253757"/>
              <a:gd name="connsiteX4-4471" fmla="*/ 582370 w 1422362"/>
              <a:gd name="connsiteY4-4472" fmla="*/ 2240642 h 2253757"/>
              <a:gd name="connsiteX5-4473" fmla="*/ 1253027 w 1422362"/>
              <a:gd name="connsiteY5-4474" fmla="*/ 2253757 h 2253757"/>
              <a:gd name="connsiteX6-4475" fmla="*/ 1262460 w 1422362"/>
              <a:gd name="connsiteY6-4476" fmla="*/ 1930484 h 2253757"/>
              <a:gd name="connsiteX7-4477" fmla="*/ 1421092 w 1422362"/>
              <a:gd name="connsiteY7-4478" fmla="*/ 1069958 h 2253757"/>
              <a:gd name="connsiteX8-4479" fmla="*/ 1369124 w 1422362"/>
              <a:gd name="connsiteY8-4480" fmla="*/ 644162 h 2253757"/>
              <a:gd name="connsiteX9-4481" fmla="*/ 1176719 w 1422362"/>
              <a:gd name="connsiteY9-4482" fmla="*/ 612493 h 2253757"/>
              <a:gd name="connsiteX10-4483" fmla="*/ 1168953 w 1422362"/>
              <a:gd name="connsiteY10-4484" fmla="*/ 911472 h 2253757"/>
              <a:gd name="connsiteX11-4485" fmla="*/ 1156855 w 1422362"/>
              <a:gd name="connsiteY11-4486" fmla="*/ 600743 h 2253757"/>
              <a:gd name="connsiteX12-4487" fmla="*/ 927050 w 1422362"/>
              <a:gd name="connsiteY12-4488" fmla="*/ 558366 h 2253757"/>
              <a:gd name="connsiteX13-4489" fmla="*/ 957315 w 1422362"/>
              <a:gd name="connsiteY13-4490" fmla="*/ 887580 h 2253757"/>
              <a:gd name="connsiteX14-4491" fmla="*/ 905990 w 1422362"/>
              <a:gd name="connsiteY14-4492" fmla="*/ 557324 h 2253757"/>
              <a:gd name="connsiteX15-4493" fmla="*/ 711016 w 1422362"/>
              <a:gd name="connsiteY15-4494" fmla="*/ 513030 h 2253757"/>
              <a:gd name="connsiteX16-4495" fmla="*/ 714846 w 1422362"/>
              <a:gd name="connsiteY16-4496" fmla="*/ 901237 h 2253757"/>
              <a:gd name="connsiteX17-4497" fmla="*/ 683174 w 1422362"/>
              <a:gd name="connsiteY17-4498" fmla="*/ 121917 h 2253757"/>
              <a:gd name="connsiteX18-4499" fmla="*/ 486275 w 1422362"/>
              <a:gd name="connsiteY18-4500" fmla="*/ 161731 h 2253757"/>
              <a:gd name="connsiteX19-4501" fmla="*/ 473286 w 1422362"/>
              <a:gd name="connsiteY19-4502" fmla="*/ 1255537 h 2253757"/>
              <a:gd name="connsiteX20-4503" fmla="*/ 338442 w 1422362"/>
              <a:gd name="connsiteY20-4504" fmla="*/ 1201632 h 2253757"/>
              <a:gd name="connsiteX21-4505" fmla="*/ 719 w 1422362"/>
              <a:gd name="connsiteY21-4506" fmla="*/ 900955 h 2253757"/>
              <a:gd name="connsiteX0-4507" fmla="*/ 719 w 1422362"/>
              <a:gd name="connsiteY0-4508" fmla="*/ 900955 h 2253757"/>
              <a:gd name="connsiteX1-4509" fmla="*/ 140932 w 1422362"/>
              <a:gd name="connsiteY1-4510" fmla="*/ 1296729 h 2253757"/>
              <a:gd name="connsiteX2-4511" fmla="*/ 309182 w 1422362"/>
              <a:gd name="connsiteY2-4512" fmla="*/ 1655174 h 2253757"/>
              <a:gd name="connsiteX3-4513" fmla="*/ 548773 w 1422362"/>
              <a:gd name="connsiteY3-4514" fmla="*/ 1879748 h 2253757"/>
              <a:gd name="connsiteX4-4515" fmla="*/ 582370 w 1422362"/>
              <a:gd name="connsiteY4-4516" fmla="*/ 2240642 h 2253757"/>
              <a:gd name="connsiteX5-4517" fmla="*/ 1253027 w 1422362"/>
              <a:gd name="connsiteY5-4518" fmla="*/ 2253757 h 2253757"/>
              <a:gd name="connsiteX6-4519" fmla="*/ 1262460 w 1422362"/>
              <a:gd name="connsiteY6-4520" fmla="*/ 1930484 h 2253757"/>
              <a:gd name="connsiteX7-4521" fmla="*/ 1421092 w 1422362"/>
              <a:gd name="connsiteY7-4522" fmla="*/ 1069958 h 2253757"/>
              <a:gd name="connsiteX8-4523" fmla="*/ 1369124 w 1422362"/>
              <a:gd name="connsiteY8-4524" fmla="*/ 644162 h 2253757"/>
              <a:gd name="connsiteX9-4525" fmla="*/ 1176719 w 1422362"/>
              <a:gd name="connsiteY9-4526" fmla="*/ 612493 h 2253757"/>
              <a:gd name="connsiteX10-4527" fmla="*/ 1168953 w 1422362"/>
              <a:gd name="connsiteY10-4528" fmla="*/ 911472 h 2253757"/>
              <a:gd name="connsiteX11-4529" fmla="*/ 1156855 w 1422362"/>
              <a:gd name="connsiteY11-4530" fmla="*/ 600743 h 2253757"/>
              <a:gd name="connsiteX12-4531" fmla="*/ 927050 w 1422362"/>
              <a:gd name="connsiteY12-4532" fmla="*/ 558366 h 2253757"/>
              <a:gd name="connsiteX13-4533" fmla="*/ 957315 w 1422362"/>
              <a:gd name="connsiteY13-4534" fmla="*/ 887580 h 2253757"/>
              <a:gd name="connsiteX14-4535" fmla="*/ 905990 w 1422362"/>
              <a:gd name="connsiteY14-4536" fmla="*/ 557324 h 2253757"/>
              <a:gd name="connsiteX15-4537" fmla="*/ 711016 w 1422362"/>
              <a:gd name="connsiteY15-4538" fmla="*/ 513030 h 2253757"/>
              <a:gd name="connsiteX16-4539" fmla="*/ 714846 w 1422362"/>
              <a:gd name="connsiteY16-4540" fmla="*/ 901237 h 2253757"/>
              <a:gd name="connsiteX17-4541" fmla="*/ 683174 w 1422362"/>
              <a:gd name="connsiteY17-4542" fmla="*/ 121917 h 2253757"/>
              <a:gd name="connsiteX18-4543" fmla="*/ 486275 w 1422362"/>
              <a:gd name="connsiteY18-4544" fmla="*/ 161731 h 2253757"/>
              <a:gd name="connsiteX19-4545" fmla="*/ 463637 w 1422362"/>
              <a:gd name="connsiteY19-4546" fmla="*/ 1183173 h 2253757"/>
              <a:gd name="connsiteX20-4547" fmla="*/ 338442 w 1422362"/>
              <a:gd name="connsiteY20-4548" fmla="*/ 1201632 h 2253757"/>
              <a:gd name="connsiteX21-4549" fmla="*/ 719 w 1422362"/>
              <a:gd name="connsiteY21-4550" fmla="*/ 900955 h 2253757"/>
              <a:gd name="connsiteX0-4551" fmla="*/ 719 w 1422362"/>
              <a:gd name="connsiteY0-4552" fmla="*/ 900955 h 2253757"/>
              <a:gd name="connsiteX1-4553" fmla="*/ 140932 w 1422362"/>
              <a:gd name="connsiteY1-4554" fmla="*/ 1296729 h 2253757"/>
              <a:gd name="connsiteX2-4555" fmla="*/ 309182 w 1422362"/>
              <a:gd name="connsiteY2-4556" fmla="*/ 1655174 h 2253757"/>
              <a:gd name="connsiteX3-4557" fmla="*/ 548773 w 1422362"/>
              <a:gd name="connsiteY3-4558" fmla="*/ 1879748 h 2253757"/>
              <a:gd name="connsiteX4-4559" fmla="*/ 582370 w 1422362"/>
              <a:gd name="connsiteY4-4560" fmla="*/ 2240642 h 2253757"/>
              <a:gd name="connsiteX5-4561" fmla="*/ 1253027 w 1422362"/>
              <a:gd name="connsiteY5-4562" fmla="*/ 2253757 h 2253757"/>
              <a:gd name="connsiteX6-4563" fmla="*/ 1262460 w 1422362"/>
              <a:gd name="connsiteY6-4564" fmla="*/ 1930484 h 2253757"/>
              <a:gd name="connsiteX7-4565" fmla="*/ 1421092 w 1422362"/>
              <a:gd name="connsiteY7-4566" fmla="*/ 1069958 h 2253757"/>
              <a:gd name="connsiteX8-4567" fmla="*/ 1369124 w 1422362"/>
              <a:gd name="connsiteY8-4568" fmla="*/ 644162 h 2253757"/>
              <a:gd name="connsiteX9-4569" fmla="*/ 1176719 w 1422362"/>
              <a:gd name="connsiteY9-4570" fmla="*/ 612493 h 2253757"/>
              <a:gd name="connsiteX10-4571" fmla="*/ 1168953 w 1422362"/>
              <a:gd name="connsiteY10-4572" fmla="*/ 911472 h 2253757"/>
              <a:gd name="connsiteX11-4573" fmla="*/ 1156855 w 1422362"/>
              <a:gd name="connsiteY11-4574" fmla="*/ 600743 h 2253757"/>
              <a:gd name="connsiteX12-4575" fmla="*/ 927050 w 1422362"/>
              <a:gd name="connsiteY12-4576" fmla="*/ 558366 h 2253757"/>
              <a:gd name="connsiteX13-4577" fmla="*/ 957315 w 1422362"/>
              <a:gd name="connsiteY13-4578" fmla="*/ 887580 h 2253757"/>
              <a:gd name="connsiteX14-4579" fmla="*/ 905990 w 1422362"/>
              <a:gd name="connsiteY14-4580" fmla="*/ 557324 h 2253757"/>
              <a:gd name="connsiteX15-4581" fmla="*/ 711016 w 1422362"/>
              <a:gd name="connsiteY15-4582" fmla="*/ 513030 h 2253757"/>
              <a:gd name="connsiteX16-4583" fmla="*/ 714846 w 1422362"/>
              <a:gd name="connsiteY16-4584" fmla="*/ 901237 h 2253757"/>
              <a:gd name="connsiteX17-4585" fmla="*/ 683174 w 1422362"/>
              <a:gd name="connsiteY17-4586" fmla="*/ 121917 h 2253757"/>
              <a:gd name="connsiteX18-4587" fmla="*/ 486275 w 1422362"/>
              <a:gd name="connsiteY18-4588" fmla="*/ 161731 h 2253757"/>
              <a:gd name="connsiteX19-4589" fmla="*/ 463637 w 1422362"/>
              <a:gd name="connsiteY19-4590" fmla="*/ 1183173 h 2253757"/>
              <a:gd name="connsiteX20-4591" fmla="*/ 304672 w 1422362"/>
              <a:gd name="connsiteY20-4592" fmla="*/ 1148565 h 2253757"/>
              <a:gd name="connsiteX21-4593" fmla="*/ 719 w 1422362"/>
              <a:gd name="connsiteY21-4594" fmla="*/ 900955 h 2253757"/>
              <a:gd name="connsiteX0-4595" fmla="*/ 719 w 1422362"/>
              <a:gd name="connsiteY0-4596" fmla="*/ 900955 h 2253757"/>
              <a:gd name="connsiteX1-4597" fmla="*/ 140932 w 1422362"/>
              <a:gd name="connsiteY1-4598" fmla="*/ 1296729 h 2253757"/>
              <a:gd name="connsiteX2-4599" fmla="*/ 309182 w 1422362"/>
              <a:gd name="connsiteY2-4600" fmla="*/ 1655174 h 2253757"/>
              <a:gd name="connsiteX3-4601" fmla="*/ 548773 w 1422362"/>
              <a:gd name="connsiteY3-4602" fmla="*/ 1879748 h 2253757"/>
              <a:gd name="connsiteX4-4603" fmla="*/ 582370 w 1422362"/>
              <a:gd name="connsiteY4-4604" fmla="*/ 2240642 h 2253757"/>
              <a:gd name="connsiteX5-4605" fmla="*/ 1253027 w 1422362"/>
              <a:gd name="connsiteY5-4606" fmla="*/ 2253757 h 2253757"/>
              <a:gd name="connsiteX6-4607" fmla="*/ 1262460 w 1422362"/>
              <a:gd name="connsiteY6-4608" fmla="*/ 1930484 h 2253757"/>
              <a:gd name="connsiteX7-4609" fmla="*/ 1421092 w 1422362"/>
              <a:gd name="connsiteY7-4610" fmla="*/ 1069958 h 2253757"/>
              <a:gd name="connsiteX8-4611" fmla="*/ 1369124 w 1422362"/>
              <a:gd name="connsiteY8-4612" fmla="*/ 644162 h 2253757"/>
              <a:gd name="connsiteX9-4613" fmla="*/ 1176719 w 1422362"/>
              <a:gd name="connsiteY9-4614" fmla="*/ 612493 h 2253757"/>
              <a:gd name="connsiteX10-4615" fmla="*/ 1168953 w 1422362"/>
              <a:gd name="connsiteY10-4616" fmla="*/ 911472 h 2253757"/>
              <a:gd name="connsiteX11-4617" fmla="*/ 1156855 w 1422362"/>
              <a:gd name="connsiteY11-4618" fmla="*/ 600743 h 2253757"/>
              <a:gd name="connsiteX12-4619" fmla="*/ 927050 w 1422362"/>
              <a:gd name="connsiteY12-4620" fmla="*/ 558366 h 2253757"/>
              <a:gd name="connsiteX13-4621" fmla="*/ 957315 w 1422362"/>
              <a:gd name="connsiteY13-4622" fmla="*/ 887580 h 2253757"/>
              <a:gd name="connsiteX14-4623" fmla="*/ 905990 w 1422362"/>
              <a:gd name="connsiteY14-4624" fmla="*/ 557324 h 2253757"/>
              <a:gd name="connsiteX15-4625" fmla="*/ 711016 w 1422362"/>
              <a:gd name="connsiteY15-4626" fmla="*/ 513030 h 2253757"/>
              <a:gd name="connsiteX16-4627" fmla="*/ 714846 w 1422362"/>
              <a:gd name="connsiteY16-4628" fmla="*/ 901237 h 2253757"/>
              <a:gd name="connsiteX17-4629" fmla="*/ 683174 w 1422362"/>
              <a:gd name="connsiteY17-4630" fmla="*/ 121917 h 2253757"/>
              <a:gd name="connsiteX18-4631" fmla="*/ 486275 w 1422362"/>
              <a:gd name="connsiteY18-4632" fmla="*/ 161731 h 2253757"/>
              <a:gd name="connsiteX19-4633" fmla="*/ 463637 w 1422362"/>
              <a:gd name="connsiteY19-4634" fmla="*/ 1183173 h 2253757"/>
              <a:gd name="connsiteX20-4635" fmla="*/ 304672 w 1422362"/>
              <a:gd name="connsiteY20-4636" fmla="*/ 1148565 h 2253757"/>
              <a:gd name="connsiteX21-4637" fmla="*/ 719 w 1422362"/>
              <a:gd name="connsiteY21-4638" fmla="*/ 900955 h 2253757"/>
              <a:gd name="connsiteX0-4639" fmla="*/ 719 w 1422362"/>
              <a:gd name="connsiteY0-4640" fmla="*/ 900955 h 2253757"/>
              <a:gd name="connsiteX1-4641" fmla="*/ 140932 w 1422362"/>
              <a:gd name="connsiteY1-4642" fmla="*/ 1296729 h 2253757"/>
              <a:gd name="connsiteX2-4643" fmla="*/ 309182 w 1422362"/>
              <a:gd name="connsiteY2-4644" fmla="*/ 1655174 h 2253757"/>
              <a:gd name="connsiteX3-4645" fmla="*/ 548773 w 1422362"/>
              <a:gd name="connsiteY3-4646" fmla="*/ 1879748 h 2253757"/>
              <a:gd name="connsiteX4-4647" fmla="*/ 582370 w 1422362"/>
              <a:gd name="connsiteY4-4648" fmla="*/ 2240642 h 2253757"/>
              <a:gd name="connsiteX5-4649" fmla="*/ 1253027 w 1422362"/>
              <a:gd name="connsiteY5-4650" fmla="*/ 2253757 h 2253757"/>
              <a:gd name="connsiteX6-4651" fmla="*/ 1262460 w 1422362"/>
              <a:gd name="connsiteY6-4652" fmla="*/ 1930484 h 2253757"/>
              <a:gd name="connsiteX7-4653" fmla="*/ 1421092 w 1422362"/>
              <a:gd name="connsiteY7-4654" fmla="*/ 1069958 h 2253757"/>
              <a:gd name="connsiteX8-4655" fmla="*/ 1369124 w 1422362"/>
              <a:gd name="connsiteY8-4656" fmla="*/ 644162 h 2253757"/>
              <a:gd name="connsiteX9-4657" fmla="*/ 1176719 w 1422362"/>
              <a:gd name="connsiteY9-4658" fmla="*/ 612493 h 2253757"/>
              <a:gd name="connsiteX10-4659" fmla="*/ 1168953 w 1422362"/>
              <a:gd name="connsiteY10-4660" fmla="*/ 911472 h 2253757"/>
              <a:gd name="connsiteX11-4661" fmla="*/ 1156855 w 1422362"/>
              <a:gd name="connsiteY11-4662" fmla="*/ 600743 h 2253757"/>
              <a:gd name="connsiteX12-4663" fmla="*/ 927050 w 1422362"/>
              <a:gd name="connsiteY12-4664" fmla="*/ 558366 h 2253757"/>
              <a:gd name="connsiteX13-4665" fmla="*/ 957315 w 1422362"/>
              <a:gd name="connsiteY13-4666" fmla="*/ 887580 h 2253757"/>
              <a:gd name="connsiteX14-4667" fmla="*/ 905990 w 1422362"/>
              <a:gd name="connsiteY14-4668" fmla="*/ 557324 h 2253757"/>
              <a:gd name="connsiteX15-4669" fmla="*/ 711016 w 1422362"/>
              <a:gd name="connsiteY15-4670" fmla="*/ 513030 h 2253757"/>
              <a:gd name="connsiteX16-4671" fmla="*/ 714846 w 1422362"/>
              <a:gd name="connsiteY16-4672" fmla="*/ 901237 h 2253757"/>
              <a:gd name="connsiteX17-4673" fmla="*/ 683174 w 1422362"/>
              <a:gd name="connsiteY17-4674" fmla="*/ 121917 h 2253757"/>
              <a:gd name="connsiteX18-4675" fmla="*/ 486275 w 1422362"/>
              <a:gd name="connsiteY18-4676" fmla="*/ 161731 h 2253757"/>
              <a:gd name="connsiteX19-4677" fmla="*/ 463637 w 1422362"/>
              <a:gd name="connsiteY19-4678" fmla="*/ 1183173 h 2253757"/>
              <a:gd name="connsiteX20-4679" fmla="*/ 304672 w 1422362"/>
              <a:gd name="connsiteY20-4680" fmla="*/ 1148565 h 2253757"/>
              <a:gd name="connsiteX21-4681" fmla="*/ 719 w 1422362"/>
              <a:gd name="connsiteY21-4682" fmla="*/ 900955 h 2253757"/>
              <a:gd name="connsiteX0-4683" fmla="*/ 436 w 1494443"/>
              <a:gd name="connsiteY0-4684" fmla="*/ 886482 h 2253757"/>
              <a:gd name="connsiteX1-4685" fmla="*/ 213013 w 1494443"/>
              <a:gd name="connsiteY1-4686" fmla="*/ 1296729 h 2253757"/>
              <a:gd name="connsiteX2-4687" fmla="*/ 381263 w 1494443"/>
              <a:gd name="connsiteY2-4688" fmla="*/ 1655174 h 2253757"/>
              <a:gd name="connsiteX3-4689" fmla="*/ 620854 w 1494443"/>
              <a:gd name="connsiteY3-4690" fmla="*/ 1879748 h 2253757"/>
              <a:gd name="connsiteX4-4691" fmla="*/ 654451 w 1494443"/>
              <a:gd name="connsiteY4-4692" fmla="*/ 2240642 h 2253757"/>
              <a:gd name="connsiteX5-4693" fmla="*/ 1325108 w 1494443"/>
              <a:gd name="connsiteY5-4694" fmla="*/ 2253757 h 2253757"/>
              <a:gd name="connsiteX6-4695" fmla="*/ 1334541 w 1494443"/>
              <a:gd name="connsiteY6-4696" fmla="*/ 1930484 h 2253757"/>
              <a:gd name="connsiteX7-4697" fmla="*/ 1493173 w 1494443"/>
              <a:gd name="connsiteY7-4698" fmla="*/ 1069958 h 2253757"/>
              <a:gd name="connsiteX8-4699" fmla="*/ 1441205 w 1494443"/>
              <a:gd name="connsiteY8-4700" fmla="*/ 644162 h 2253757"/>
              <a:gd name="connsiteX9-4701" fmla="*/ 1248800 w 1494443"/>
              <a:gd name="connsiteY9-4702" fmla="*/ 612493 h 2253757"/>
              <a:gd name="connsiteX10-4703" fmla="*/ 1241034 w 1494443"/>
              <a:gd name="connsiteY10-4704" fmla="*/ 911472 h 2253757"/>
              <a:gd name="connsiteX11-4705" fmla="*/ 1228936 w 1494443"/>
              <a:gd name="connsiteY11-4706" fmla="*/ 600743 h 2253757"/>
              <a:gd name="connsiteX12-4707" fmla="*/ 999131 w 1494443"/>
              <a:gd name="connsiteY12-4708" fmla="*/ 558366 h 2253757"/>
              <a:gd name="connsiteX13-4709" fmla="*/ 1029396 w 1494443"/>
              <a:gd name="connsiteY13-4710" fmla="*/ 887580 h 2253757"/>
              <a:gd name="connsiteX14-4711" fmla="*/ 978071 w 1494443"/>
              <a:gd name="connsiteY14-4712" fmla="*/ 557324 h 2253757"/>
              <a:gd name="connsiteX15-4713" fmla="*/ 783097 w 1494443"/>
              <a:gd name="connsiteY15-4714" fmla="*/ 513030 h 2253757"/>
              <a:gd name="connsiteX16-4715" fmla="*/ 786927 w 1494443"/>
              <a:gd name="connsiteY16-4716" fmla="*/ 901237 h 2253757"/>
              <a:gd name="connsiteX17-4717" fmla="*/ 755255 w 1494443"/>
              <a:gd name="connsiteY17-4718" fmla="*/ 121917 h 2253757"/>
              <a:gd name="connsiteX18-4719" fmla="*/ 558356 w 1494443"/>
              <a:gd name="connsiteY18-4720" fmla="*/ 161731 h 2253757"/>
              <a:gd name="connsiteX19-4721" fmla="*/ 535718 w 1494443"/>
              <a:gd name="connsiteY19-4722" fmla="*/ 1183173 h 2253757"/>
              <a:gd name="connsiteX20-4723" fmla="*/ 376753 w 1494443"/>
              <a:gd name="connsiteY20-4724" fmla="*/ 1148565 h 2253757"/>
              <a:gd name="connsiteX21-4725" fmla="*/ 436 w 1494443"/>
              <a:gd name="connsiteY21-4726" fmla="*/ 886482 h 2253757"/>
              <a:gd name="connsiteX0-4727" fmla="*/ 436 w 1494443"/>
              <a:gd name="connsiteY0-4728" fmla="*/ 886482 h 2253757"/>
              <a:gd name="connsiteX1-4729" fmla="*/ 213013 w 1494443"/>
              <a:gd name="connsiteY1-4730" fmla="*/ 1296729 h 2253757"/>
              <a:gd name="connsiteX2-4731" fmla="*/ 381263 w 1494443"/>
              <a:gd name="connsiteY2-4732" fmla="*/ 1655174 h 2253757"/>
              <a:gd name="connsiteX3-4733" fmla="*/ 620854 w 1494443"/>
              <a:gd name="connsiteY3-4734" fmla="*/ 1879748 h 2253757"/>
              <a:gd name="connsiteX4-4735" fmla="*/ 654451 w 1494443"/>
              <a:gd name="connsiteY4-4736" fmla="*/ 2240642 h 2253757"/>
              <a:gd name="connsiteX5-4737" fmla="*/ 1325108 w 1494443"/>
              <a:gd name="connsiteY5-4738" fmla="*/ 2253757 h 2253757"/>
              <a:gd name="connsiteX6-4739" fmla="*/ 1334541 w 1494443"/>
              <a:gd name="connsiteY6-4740" fmla="*/ 1930484 h 2253757"/>
              <a:gd name="connsiteX7-4741" fmla="*/ 1493173 w 1494443"/>
              <a:gd name="connsiteY7-4742" fmla="*/ 1069958 h 2253757"/>
              <a:gd name="connsiteX8-4743" fmla="*/ 1441205 w 1494443"/>
              <a:gd name="connsiteY8-4744" fmla="*/ 644162 h 2253757"/>
              <a:gd name="connsiteX9-4745" fmla="*/ 1248800 w 1494443"/>
              <a:gd name="connsiteY9-4746" fmla="*/ 612493 h 2253757"/>
              <a:gd name="connsiteX10-4747" fmla="*/ 1241034 w 1494443"/>
              <a:gd name="connsiteY10-4748" fmla="*/ 911472 h 2253757"/>
              <a:gd name="connsiteX11-4749" fmla="*/ 1228936 w 1494443"/>
              <a:gd name="connsiteY11-4750" fmla="*/ 600743 h 2253757"/>
              <a:gd name="connsiteX12-4751" fmla="*/ 999131 w 1494443"/>
              <a:gd name="connsiteY12-4752" fmla="*/ 558366 h 2253757"/>
              <a:gd name="connsiteX13-4753" fmla="*/ 1029396 w 1494443"/>
              <a:gd name="connsiteY13-4754" fmla="*/ 887580 h 2253757"/>
              <a:gd name="connsiteX14-4755" fmla="*/ 978071 w 1494443"/>
              <a:gd name="connsiteY14-4756" fmla="*/ 557324 h 2253757"/>
              <a:gd name="connsiteX15-4757" fmla="*/ 783097 w 1494443"/>
              <a:gd name="connsiteY15-4758" fmla="*/ 513030 h 2253757"/>
              <a:gd name="connsiteX16-4759" fmla="*/ 786927 w 1494443"/>
              <a:gd name="connsiteY16-4760" fmla="*/ 901237 h 2253757"/>
              <a:gd name="connsiteX17-4761" fmla="*/ 755255 w 1494443"/>
              <a:gd name="connsiteY17-4762" fmla="*/ 121917 h 2253757"/>
              <a:gd name="connsiteX18-4763" fmla="*/ 558356 w 1494443"/>
              <a:gd name="connsiteY18-4764" fmla="*/ 161731 h 2253757"/>
              <a:gd name="connsiteX19-4765" fmla="*/ 535718 w 1494443"/>
              <a:gd name="connsiteY19-4766" fmla="*/ 1183173 h 2253757"/>
              <a:gd name="connsiteX20-4767" fmla="*/ 376753 w 1494443"/>
              <a:gd name="connsiteY20-4768" fmla="*/ 1148565 h 2253757"/>
              <a:gd name="connsiteX21-4769" fmla="*/ 436 w 1494443"/>
              <a:gd name="connsiteY21-4770" fmla="*/ 886482 h 2253757"/>
              <a:gd name="connsiteX0-4771" fmla="*/ 0 w 1494007"/>
              <a:gd name="connsiteY0-4772" fmla="*/ 886482 h 2253757"/>
              <a:gd name="connsiteX1-4773" fmla="*/ 212577 w 1494007"/>
              <a:gd name="connsiteY1-4774" fmla="*/ 1296729 h 2253757"/>
              <a:gd name="connsiteX2-4775" fmla="*/ 380827 w 1494007"/>
              <a:gd name="connsiteY2-4776" fmla="*/ 1655174 h 2253757"/>
              <a:gd name="connsiteX3-4777" fmla="*/ 620418 w 1494007"/>
              <a:gd name="connsiteY3-4778" fmla="*/ 1879748 h 2253757"/>
              <a:gd name="connsiteX4-4779" fmla="*/ 654015 w 1494007"/>
              <a:gd name="connsiteY4-4780" fmla="*/ 2240642 h 2253757"/>
              <a:gd name="connsiteX5-4781" fmla="*/ 1324672 w 1494007"/>
              <a:gd name="connsiteY5-4782" fmla="*/ 2253757 h 2253757"/>
              <a:gd name="connsiteX6-4783" fmla="*/ 1334105 w 1494007"/>
              <a:gd name="connsiteY6-4784" fmla="*/ 1930484 h 2253757"/>
              <a:gd name="connsiteX7-4785" fmla="*/ 1492737 w 1494007"/>
              <a:gd name="connsiteY7-4786" fmla="*/ 1069958 h 2253757"/>
              <a:gd name="connsiteX8-4787" fmla="*/ 1440769 w 1494007"/>
              <a:gd name="connsiteY8-4788" fmla="*/ 644162 h 2253757"/>
              <a:gd name="connsiteX9-4789" fmla="*/ 1248364 w 1494007"/>
              <a:gd name="connsiteY9-4790" fmla="*/ 612493 h 2253757"/>
              <a:gd name="connsiteX10-4791" fmla="*/ 1240598 w 1494007"/>
              <a:gd name="connsiteY10-4792" fmla="*/ 911472 h 2253757"/>
              <a:gd name="connsiteX11-4793" fmla="*/ 1228500 w 1494007"/>
              <a:gd name="connsiteY11-4794" fmla="*/ 600743 h 2253757"/>
              <a:gd name="connsiteX12-4795" fmla="*/ 998695 w 1494007"/>
              <a:gd name="connsiteY12-4796" fmla="*/ 558366 h 2253757"/>
              <a:gd name="connsiteX13-4797" fmla="*/ 1028960 w 1494007"/>
              <a:gd name="connsiteY13-4798" fmla="*/ 887580 h 2253757"/>
              <a:gd name="connsiteX14-4799" fmla="*/ 977635 w 1494007"/>
              <a:gd name="connsiteY14-4800" fmla="*/ 557324 h 2253757"/>
              <a:gd name="connsiteX15-4801" fmla="*/ 782661 w 1494007"/>
              <a:gd name="connsiteY15-4802" fmla="*/ 513030 h 2253757"/>
              <a:gd name="connsiteX16-4803" fmla="*/ 786491 w 1494007"/>
              <a:gd name="connsiteY16-4804" fmla="*/ 901237 h 2253757"/>
              <a:gd name="connsiteX17-4805" fmla="*/ 754819 w 1494007"/>
              <a:gd name="connsiteY17-4806" fmla="*/ 121917 h 2253757"/>
              <a:gd name="connsiteX18-4807" fmla="*/ 557920 w 1494007"/>
              <a:gd name="connsiteY18-4808" fmla="*/ 161731 h 2253757"/>
              <a:gd name="connsiteX19-4809" fmla="*/ 535282 w 1494007"/>
              <a:gd name="connsiteY19-4810" fmla="*/ 1183173 h 2253757"/>
              <a:gd name="connsiteX20-4811" fmla="*/ 376317 w 1494007"/>
              <a:gd name="connsiteY20-4812" fmla="*/ 1148565 h 2253757"/>
              <a:gd name="connsiteX21-4813" fmla="*/ 0 w 1494007"/>
              <a:gd name="connsiteY21-4814" fmla="*/ 886482 h 2253757"/>
              <a:gd name="connsiteX0-4815" fmla="*/ 0 w 1494007"/>
              <a:gd name="connsiteY0-4816" fmla="*/ 886482 h 2253757"/>
              <a:gd name="connsiteX1-4817" fmla="*/ 202929 w 1494007"/>
              <a:gd name="connsiteY1-4818" fmla="*/ 1320850 h 2253757"/>
              <a:gd name="connsiteX2-4819" fmla="*/ 380827 w 1494007"/>
              <a:gd name="connsiteY2-4820" fmla="*/ 1655174 h 2253757"/>
              <a:gd name="connsiteX3-4821" fmla="*/ 620418 w 1494007"/>
              <a:gd name="connsiteY3-4822" fmla="*/ 1879748 h 2253757"/>
              <a:gd name="connsiteX4-4823" fmla="*/ 654015 w 1494007"/>
              <a:gd name="connsiteY4-4824" fmla="*/ 2240642 h 2253757"/>
              <a:gd name="connsiteX5-4825" fmla="*/ 1324672 w 1494007"/>
              <a:gd name="connsiteY5-4826" fmla="*/ 2253757 h 2253757"/>
              <a:gd name="connsiteX6-4827" fmla="*/ 1334105 w 1494007"/>
              <a:gd name="connsiteY6-4828" fmla="*/ 1930484 h 2253757"/>
              <a:gd name="connsiteX7-4829" fmla="*/ 1492737 w 1494007"/>
              <a:gd name="connsiteY7-4830" fmla="*/ 1069958 h 2253757"/>
              <a:gd name="connsiteX8-4831" fmla="*/ 1440769 w 1494007"/>
              <a:gd name="connsiteY8-4832" fmla="*/ 644162 h 2253757"/>
              <a:gd name="connsiteX9-4833" fmla="*/ 1248364 w 1494007"/>
              <a:gd name="connsiteY9-4834" fmla="*/ 612493 h 2253757"/>
              <a:gd name="connsiteX10-4835" fmla="*/ 1240598 w 1494007"/>
              <a:gd name="connsiteY10-4836" fmla="*/ 911472 h 2253757"/>
              <a:gd name="connsiteX11-4837" fmla="*/ 1228500 w 1494007"/>
              <a:gd name="connsiteY11-4838" fmla="*/ 600743 h 2253757"/>
              <a:gd name="connsiteX12-4839" fmla="*/ 998695 w 1494007"/>
              <a:gd name="connsiteY12-4840" fmla="*/ 558366 h 2253757"/>
              <a:gd name="connsiteX13-4841" fmla="*/ 1028960 w 1494007"/>
              <a:gd name="connsiteY13-4842" fmla="*/ 887580 h 2253757"/>
              <a:gd name="connsiteX14-4843" fmla="*/ 977635 w 1494007"/>
              <a:gd name="connsiteY14-4844" fmla="*/ 557324 h 2253757"/>
              <a:gd name="connsiteX15-4845" fmla="*/ 782661 w 1494007"/>
              <a:gd name="connsiteY15-4846" fmla="*/ 513030 h 2253757"/>
              <a:gd name="connsiteX16-4847" fmla="*/ 786491 w 1494007"/>
              <a:gd name="connsiteY16-4848" fmla="*/ 901237 h 2253757"/>
              <a:gd name="connsiteX17-4849" fmla="*/ 754819 w 1494007"/>
              <a:gd name="connsiteY17-4850" fmla="*/ 121917 h 2253757"/>
              <a:gd name="connsiteX18-4851" fmla="*/ 557920 w 1494007"/>
              <a:gd name="connsiteY18-4852" fmla="*/ 161731 h 2253757"/>
              <a:gd name="connsiteX19-4853" fmla="*/ 535282 w 1494007"/>
              <a:gd name="connsiteY19-4854" fmla="*/ 1183173 h 2253757"/>
              <a:gd name="connsiteX20-4855" fmla="*/ 376317 w 1494007"/>
              <a:gd name="connsiteY20-4856" fmla="*/ 1148565 h 2253757"/>
              <a:gd name="connsiteX21-4857" fmla="*/ 0 w 1494007"/>
              <a:gd name="connsiteY21-4858" fmla="*/ 886482 h 2253757"/>
              <a:gd name="connsiteX0-4859" fmla="*/ 0 w 1494007"/>
              <a:gd name="connsiteY0-4860" fmla="*/ 886482 h 2253757"/>
              <a:gd name="connsiteX1-4861" fmla="*/ 202929 w 1494007"/>
              <a:gd name="connsiteY1-4862" fmla="*/ 1320850 h 2253757"/>
              <a:gd name="connsiteX2-4863" fmla="*/ 438719 w 1494007"/>
              <a:gd name="connsiteY2-4864" fmla="*/ 1655174 h 2253757"/>
              <a:gd name="connsiteX3-4865" fmla="*/ 620418 w 1494007"/>
              <a:gd name="connsiteY3-4866" fmla="*/ 1879748 h 2253757"/>
              <a:gd name="connsiteX4-4867" fmla="*/ 654015 w 1494007"/>
              <a:gd name="connsiteY4-4868" fmla="*/ 2240642 h 2253757"/>
              <a:gd name="connsiteX5-4869" fmla="*/ 1324672 w 1494007"/>
              <a:gd name="connsiteY5-4870" fmla="*/ 2253757 h 2253757"/>
              <a:gd name="connsiteX6-4871" fmla="*/ 1334105 w 1494007"/>
              <a:gd name="connsiteY6-4872" fmla="*/ 1930484 h 2253757"/>
              <a:gd name="connsiteX7-4873" fmla="*/ 1492737 w 1494007"/>
              <a:gd name="connsiteY7-4874" fmla="*/ 1069958 h 2253757"/>
              <a:gd name="connsiteX8-4875" fmla="*/ 1440769 w 1494007"/>
              <a:gd name="connsiteY8-4876" fmla="*/ 644162 h 2253757"/>
              <a:gd name="connsiteX9-4877" fmla="*/ 1248364 w 1494007"/>
              <a:gd name="connsiteY9-4878" fmla="*/ 612493 h 2253757"/>
              <a:gd name="connsiteX10-4879" fmla="*/ 1240598 w 1494007"/>
              <a:gd name="connsiteY10-4880" fmla="*/ 911472 h 2253757"/>
              <a:gd name="connsiteX11-4881" fmla="*/ 1228500 w 1494007"/>
              <a:gd name="connsiteY11-4882" fmla="*/ 600743 h 2253757"/>
              <a:gd name="connsiteX12-4883" fmla="*/ 998695 w 1494007"/>
              <a:gd name="connsiteY12-4884" fmla="*/ 558366 h 2253757"/>
              <a:gd name="connsiteX13-4885" fmla="*/ 1028960 w 1494007"/>
              <a:gd name="connsiteY13-4886" fmla="*/ 887580 h 2253757"/>
              <a:gd name="connsiteX14-4887" fmla="*/ 977635 w 1494007"/>
              <a:gd name="connsiteY14-4888" fmla="*/ 557324 h 2253757"/>
              <a:gd name="connsiteX15-4889" fmla="*/ 782661 w 1494007"/>
              <a:gd name="connsiteY15-4890" fmla="*/ 513030 h 2253757"/>
              <a:gd name="connsiteX16-4891" fmla="*/ 786491 w 1494007"/>
              <a:gd name="connsiteY16-4892" fmla="*/ 901237 h 2253757"/>
              <a:gd name="connsiteX17-4893" fmla="*/ 754819 w 1494007"/>
              <a:gd name="connsiteY17-4894" fmla="*/ 121917 h 2253757"/>
              <a:gd name="connsiteX18-4895" fmla="*/ 557920 w 1494007"/>
              <a:gd name="connsiteY18-4896" fmla="*/ 161731 h 2253757"/>
              <a:gd name="connsiteX19-4897" fmla="*/ 535282 w 1494007"/>
              <a:gd name="connsiteY19-4898" fmla="*/ 1183173 h 2253757"/>
              <a:gd name="connsiteX20-4899" fmla="*/ 376317 w 1494007"/>
              <a:gd name="connsiteY20-4900" fmla="*/ 1148565 h 2253757"/>
              <a:gd name="connsiteX21-4901" fmla="*/ 0 w 1494007"/>
              <a:gd name="connsiteY21-4902" fmla="*/ 886482 h 2253757"/>
              <a:gd name="connsiteX0-4903" fmla="*/ 0 w 1494007"/>
              <a:gd name="connsiteY0-4904" fmla="*/ 886482 h 2253757"/>
              <a:gd name="connsiteX1-4905" fmla="*/ 202929 w 1494007"/>
              <a:gd name="connsiteY1-4906" fmla="*/ 1320850 h 2253757"/>
              <a:gd name="connsiteX2-4907" fmla="*/ 438719 w 1494007"/>
              <a:gd name="connsiteY2-4908" fmla="*/ 1655174 h 2253757"/>
              <a:gd name="connsiteX3-4909" fmla="*/ 620418 w 1494007"/>
              <a:gd name="connsiteY3-4910" fmla="*/ 1879748 h 2253757"/>
              <a:gd name="connsiteX4-4911" fmla="*/ 654015 w 1494007"/>
              <a:gd name="connsiteY4-4912" fmla="*/ 2240642 h 2253757"/>
              <a:gd name="connsiteX5-4913" fmla="*/ 1324672 w 1494007"/>
              <a:gd name="connsiteY5-4914" fmla="*/ 2253757 h 2253757"/>
              <a:gd name="connsiteX6-4915" fmla="*/ 1334105 w 1494007"/>
              <a:gd name="connsiteY6-4916" fmla="*/ 1930484 h 2253757"/>
              <a:gd name="connsiteX7-4917" fmla="*/ 1492737 w 1494007"/>
              <a:gd name="connsiteY7-4918" fmla="*/ 1069958 h 2253757"/>
              <a:gd name="connsiteX8-4919" fmla="*/ 1440769 w 1494007"/>
              <a:gd name="connsiteY8-4920" fmla="*/ 644162 h 2253757"/>
              <a:gd name="connsiteX9-4921" fmla="*/ 1248364 w 1494007"/>
              <a:gd name="connsiteY9-4922" fmla="*/ 612493 h 2253757"/>
              <a:gd name="connsiteX10-4923" fmla="*/ 1240598 w 1494007"/>
              <a:gd name="connsiteY10-4924" fmla="*/ 911472 h 2253757"/>
              <a:gd name="connsiteX11-4925" fmla="*/ 1228500 w 1494007"/>
              <a:gd name="connsiteY11-4926" fmla="*/ 600743 h 2253757"/>
              <a:gd name="connsiteX12-4927" fmla="*/ 998695 w 1494007"/>
              <a:gd name="connsiteY12-4928" fmla="*/ 558366 h 2253757"/>
              <a:gd name="connsiteX13-4929" fmla="*/ 1028960 w 1494007"/>
              <a:gd name="connsiteY13-4930" fmla="*/ 887580 h 2253757"/>
              <a:gd name="connsiteX14-4931" fmla="*/ 977635 w 1494007"/>
              <a:gd name="connsiteY14-4932" fmla="*/ 557324 h 2253757"/>
              <a:gd name="connsiteX15-4933" fmla="*/ 782661 w 1494007"/>
              <a:gd name="connsiteY15-4934" fmla="*/ 513030 h 2253757"/>
              <a:gd name="connsiteX16-4935" fmla="*/ 786491 w 1494007"/>
              <a:gd name="connsiteY16-4936" fmla="*/ 901237 h 2253757"/>
              <a:gd name="connsiteX17-4937" fmla="*/ 754819 w 1494007"/>
              <a:gd name="connsiteY17-4938" fmla="*/ 121917 h 2253757"/>
              <a:gd name="connsiteX18-4939" fmla="*/ 557920 w 1494007"/>
              <a:gd name="connsiteY18-4940" fmla="*/ 161731 h 2253757"/>
              <a:gd name="connsiteX19-4941" fmla="*/ 535282 w 1494007"/>
              <a:gd name="connsiteY19-4942" fmla="*/ 1183173 h 2253757"/>
              <a:gd name="connsiteX20-4943" fmla="*/ 376317 w 1494007"/>
              <a:gd name="connsiteY20-4944" fmla="*/ 1148565 h 2253757"/>
              <a:gd name="connsiteX21-4945" fmla="*/ 0 w 1494007"/>
              <a:gd name="connsiteY21-4946" fmla="*/ 886482 h 2253757"/>
              <a:gd name="connsiteX0-4947" fmla="*/ 0 w 1494007"/>
              <a:gd name="connsiteY0-4948" fmla="*/ 886482 h 2253757"/>
              <a:gd name="connsiteX1-4949" fmla="*/ 202929 w 1494007"/>
              <a:gd name="connsiteY1-4950" fmla="*/ 1320850 h 2253757"/>
              <a:gd name="connsiteX2-4951" fmla="*/ 438719 w 1494007"/>
              <a:gd name="connsiteY2-4952" fmla="*/ 1655174 h 2253757"/>
              <a:gd name="connsiteX3-4953" fmla="*/ 620418 w 1494007"/>
              <a:gd name="connsiteY3-4954" fmla="*/ 1879748 h 2253757"/>
              <a:gd name="connsiteX4-4955" fmla="*/ 654015 w 1494007"/>
              <a:gd name="connsiteY4-4956" fmla="*/ 2240642 h 2253757"/>
              <a:gd name="connsiteX5-4957" fmla="*/ 1324672 w 1494007"/>
              <a:gd name="connsiteY5-4958" fmla="*/ 2253757 h 2253757"/>
              <a:gd name="connsiteX6-4959" fmla="*/ 1334105 w 1494007"/>
              <a:gd name="connsiteY6-4960" fmla="*/ 1930484 h 2253757"/>
              <a:gd name="connsiteX7-4961" fmla="*/ 1492737 w 1494007"/>
              <a:gd name="connsiteY7-4962" fmla="*/ 1069958 h 2253757"/>
              <a:gd name="connsiteX8-4963" fmla="*/ 1440769 w 1494007"/>
              <a:gd name="connsiteY8-4964" fmla="*/ 644162 h 2253757"/>
              <a:gd name="connsiteX9-4965" fmla="*/ 1248364 w 1494007"/>
              <a:gd name="connsiteY9-4966" fmla="*/ 612493 h 2253757"/>
              <a:gd name="connsiteX10-4967" fmla="*/ 1240598 w 1494007"/>
              <a:gd name="connsiteY10-4968" fmla="*/ 911472 h 2253757"/>
              <a:gd name="connsiteX11-4969" fmla="*/ 1228500 w 1494007"/>
              <a:gd name="connsiteY11-4970" fmla="*/ 600743 h 2253757"/>
              <a:gd name="connsiteX12-4971" fmla="*/ 998695 w 1494007"/>
              <a:gd name="connsiteY12-4972" fmla="*/ 558366 h 2253757"/>
              <a:gd name="connsiteX13-4973" fmla="*/ 1028960 w 1494007"/>
              <a:gd name="connsiteY13-4974" fmla="*/ 887580 h 2253757"/>
              <a:gd name="connsiteX14-4975" fmla="*/ 977635 w 1494007"/>
              <a:gd name="connsiteY14-4976" fmla="*/ 557324 h 2253757"/>
              <a:gd name="connsiteX15-4977" fmla="*/ 782661 w 1494007"/>
              <a:gd name="connsiteY15-4978" fmla="*/ 513030 h 2253757"/>
              <a:gd name="connsiteX16-4979" fmla="*/ 786491 w 1494007"/>
              <a:gd name="connsiteY16-4980" fmla="*/ 901237 h 2253757"/>
              <a:gd name="connsiteX17-4981" fmla="*/ 754819 w 1494007"/>
              <a:gd name="connsiteY17-4982" fmla="*/ 121917 h 2253757"/>
              <a:gd name="connsiteX18-4983" fmla="*/ 557920 w 1494007"/>
              <a:gd name="connsiteY18-4984" fmla="*/ 161731 h 2253757"/>
              <a:gd name="connsiteX19-4985" fmla="*/ 535282 w 1494007"/>
              <a:gd name="connsiteY19-4986" fmla="*/ 1183173 h 2253757"/>
              <a:gd name="connsiteX20-4987" fmla="*/ 376317 w 1494007"/>
              <a:gd name="connsiteY20-4988" fmla="*/ 1148565 h 2253757"/>
              <a:gd name="connsiteX21-4989" fmla="*/ 0 w 1494007"/>
              <a:gd name="connsiteY21-4990" fmla="*/ 886482 h 2253757"/>
              <a:gd name="connsiteX0-4991" fmla="*/ 0 w 1494007"/>
              <a:gd name="connsiteY0-4992" fmla="*/ 886482 h 2253757"/>
              <a:gd name="connsiteX1-4993" fmla="*/ 202929 w 1494007"/>
              <a:gd name="connsiteY1-4994" fmla="*/ 1320850 h 2253757"/>
              <a:gd name="connsiteX2-4995" fmla="*/ 438719 w 1494007"/>
              <a:gd name="connsiteY2-4996" fmla="*/ 1655174 h 2253757"/>
              <a:gd name="connsiteX3-4997" fmla="*/ 620418 w 1494007"/>
              <a:gd name="connsiteY3-4998" fmla="*/ 1879748 h 2253757"/>
              <a:gd name="connsiteX4-4999" fmla="*/ 654015 w 1494007"/>
              <a:gd name="connsiteY4-5000" fmla="*/ 2240642 h 2253757"/>
              <a:gd name="connsiteX5-5001" fmla="*/ 1324672 w 1494007"/>
              <a:gd name="connsiteY5-5002" fmla="*/ 2253757 h 2253757"/>
              <a:gd name="connsiteX6-5003" fmla="*/ 1334105 w 1494007"/>
              <a:gd name="connsiteY6-5004" fmla="*/ 1930484 h 2253757"/>
              <a:gd name="connsiteX7-5005" fmla="*/ 1492737 w 1494007"/>
              <a:gd name="connsiteY7-5006" fmla="*/ 1069958 h 2253757"/>
              <a:gd name="connsiteX8-5007" fmla="*/ 1440769 w 1494007"/>
              <a:gd name="connsiteY8-5008" fmla="*/ 644162 h 2253757"/>
              <a:gd name="connsiteX9-5009" fmla="*/ 1248364 w 1494007"/>
              <a:gd name="connsiteY9-5010" fmla="*/ 612493 h 2253757"/>
              <a:gd name="connsiteX10-5011" fmla="*/ 1240598 w 1494007"/>
              <a:gd name="connsiteY10-5012" fmla="*/ 911472 h 2253757"/>
              <a:gd name="connsiteX11-5013" fmla="*/ 1228500 w 1494007"/>
              <a:gd name="connsiteY11-5014" fmla="*/ 600743 h 2253757"/>
              <a:gd name="connsiteX12-5015" fmla="*/ 998695 w 1494007"/>
              <a:gd name="connsiteY12-5016" fmla="*/ 558366 h 2253757"/>
              <a:gd name="connsiteX13-5017" fmla="*/ 1028960 w 1494007"/>
              <a:gd name="connsiteY13-5018" fmla="*/ 887580 h 2253757"/>
              <a:gd name="connsiteX14-5019" fmla="*/ 977635 w 1494007"/>
              <a:gd name="connsiteY14-5020" fmla="*/ 557324 h 2253757"/>
              <a:gd name="connsiteX15-5021" fmla="*/ 782661 w 1494007"/>
              <a:gd name="connsiteY15-5022" fmla="*/ 513030 h 2253757"/>
              <a:gd name="connsiteX16-5023" fmla="*/ 786491 w 1494007"/>
              <a:gd name="connsiteY16-5024" fmla="*/ 901237 h 2253757"/>
              <a:gd name="connsiteX17-5025" fmla="*/ 754819 w 1494007"/>
              <a:gd name="connsiteY17-5026" fmla="*/ 121917 h 2253757"/>
              <a:gd name="connsiteX18-5027" fmla="*/ 557920 w 1494007"/>
              <a:gd name="connsiteY18-5028" fmla="*/ 161731 h 2253757"/>
              <a:gd name="connsiteX19-5029" fmla="*/ 535282 w 1494007"/>
              <a:gd name="connsiteY19-5030" fmla="*/ 1183173 h 2253757"/>
              <a:gd name="connsiteX20-5031" fmla="*/ 376317 w 1494007"/>
              <a:gd name="connsiteY20-5032" fmla="*/ 1148565 h 2253757"/>
              <a:gd name="connsiteX21-5033" fmla="*/ 0 w 1494007"/>
              <a:gd name="connsiteY21-5034" fmla="*/ 886482 h 2253757"/>
              <a:gd name="connsiteX0-5035" fmla="*/ 0 w 1494007"/>
              <a:gd name="connsiteY0-5036" fmla="*/ 886482 h 2253757"/>
              <a:gd name="connsiteX1-5037" fmla="*/ 202929 w 1494007"/>
              <a:gd name="connsiteY1-5038" fmla="*/ 1320850 h 2253757"/>
              <a:gd name="connsiteX2-5039" fmla="*/ 438719 w 1494007"/>
              <a:gd name="connsiteY2-5040" fmla="*/ 1655174 h 2253757"/>
              <a:gd name="connsiteX3-5041" fmla="*/ 620418 w 1494007"/>
              <a:gd name="connsiteY3-5042" fmla="*/ 1879748 h 2253757"/>
              <a:gd name="connsiteX4-5043" fmla="*/ 654015 w 1494007"/>
              <a:gd name="connsiteY4-5044" fmla="*/ 2240642 h 2253757"/>
              <a:gd name="connsiteX5-5045" fmla="*/ 1324672 w 1494007"/>
              <a:gd name="connsiteY5-5046" fmla="*/ 2253757 h 2253757"/>
              <a:gd name="connsiteX6-5047" fmla="*/ 1334105 w 1494007"/>
              <a:gd name="connsiteY6-5048" fmla="*/ 1930484 h 2253757"/>
              <a:gd name="connsiteX7-5049" fmla="*/ 1492737 w 1494007"/>
              <a:gd name="connsiteY7-5050" fmla="*/ 1069958 h 2253757"/>
              <a:gd name="connsiteX8-5051" fmla="*/ 1440769 w 1494007"/>
              <a:gd name="connsiteY8-5052" fmla="*/ 644162 h 2253757"/>
              <a:gd name="connsiteX9-5053" fmla="*/ 1248364 w 1494007"/>
              <a:gd name="connsiteY9-5054" fmla="*/ 612493 h 2253757"/>
              <a:gd name="connsiteX10-5055" fmla="*/ 1240598 w 1494007"/>
              <a:gd name="connsiteY10-5056" fmla="*/ 911472 h 2253757"/>
              <a:gd name="connsiteX11-5057" fmla="*/ 1228500 w 1494007"/>
              <a:gd name="connsiteY11-5058" fmla="*/ 600743 h 2253757"/>
              <a:gd name="connsiteX12-5059" fmla="*/ 998695 w 1494007"/>
              <a:gd name="connsiteY12-5060" fmla="*/ 558366 h 2253757"/>
              <a:gd name="connsiteX13-5061" fmla="*/ 1028960 w 1494007"/>
              <a:gd name="connsiteY13-5062" fmla="*/ 887580 h 2253757"/>
              <a:gd name="connsiteX14-5063" fmla="*/ 977635 w 1494007"/>
              <a:gd name="connsiteY14-5064" fmla="*/ 557324 h 2253757"/>
              <a:gd name="connsiteX15-5065" fmla="*/ 782661 w 1494007"/>
              <a:gd name="connsiteY15-5066" fmla="*/ 513030 h 2253757"/>
              <a:gd name="connsiteX16-5067" fmla="*/ 786491 w 1494007"/>
              <a:gd name="connsiteY16-5068" fmla="*/ 901237 h 2253757"/>
              <a:gd name="connsiteX17-5069" fmla="*/ 754819 w 1494007"/>
              <a:gd name="connsiteY17-5070" fmla="*/ 121917 h 2253757"/>
              <a:gd name="connsiteX18-5071" fmla="*/ 557920 w 1494007"/>
              <a:gd name="connsiteY18-5072" fmla="*/ 161731 h 2253757"/>
              <a:gd name="connsiteX19-5073" fmla="*/ 535282 w 1494007"/>
              <a:gd name="connsiteY19-5074" fmla="*/ 1183173 h 2253757"/>
              <a:gd name="connsiteX20-5075" fmla="*/ 376317 w 1494007"/>
              <a:gd name="connsiteY20-5076" fmla="*/ 1148565 h 2253757"/>
              <a:gd name="connsiteX21-5077" fmla="*/ 0 w 1494007"/>
              <a:gd name="connsiteY21-5078" fmla="*/ 886482 h 2253757"/>
              <a:gd name="connsiteX0-5079" fmla="*/ 0 w 1494007"/>
              <a:gd name="connsiteY0-5080" fmla="*/ 886482 h 2253757"/>
              <a:gd name="connsiteX1-5081" fmla="*/ 202929 w 1494007"/>
              <a:gd name="connsiteY1-5082" fmla="*/ 1320850 h 2253757"/>
              <a:gd name="connsiteX2-5083" fmla="*/ 438719 w 1494007"/>
              <a:gd name="connsiteY2-5084" fmla="*/ 1655174 h 2253757"/>
              <a:gd name="connsiteX3-5085" fmla="*/ 620418 w 1494007"/>
              <a:gd name="connsiteY3-5086" fmla="*/ 1879748 h 2253757"/>
              <a:gd name="connsiteX4-5087" fmla="*/ 654015 w 1494007"/>
              <a:gd name="connsiteY4-5088" fmla="*/ 2115210 h 2253757"/>
              <a:gd name="connsiteX5-5089" fmla="*/ 1324672 w 1494007"/>
              <a:gd name="connsiteY5-5090" fmla="*/ 2253757 h 2253757"/>
              <a:gd name="connsiteX6-5091" fmla="*/ 1334105 w 1494007"/>
              <a:gd name="connsiteY6-5092" fmla="*/ 1930484 h 2253757"/>
              <a:gd name="connsiteX7-5093" fmla="*/ 1492737 w 1494007"/>
              <a:gd name="connsiteY7-5094" fmla="*/ 1069958 h 2253757"/>
              <a:gd name="connsiteX8-5095" fmla="*/ 1440769 w 1494007"/>
              <a:gd name="connsiteY8-5096" fmla="*/ 644162 h 2253757"/>
              <a:gd name="connsiteX9-5097" fmla="*/ 1248364 w 1494007"/>
              <a:gd name="connsiteY9-5098" fmla="*/ 612493 h 2253757"/>
              <a:gd name="connsiteX10-5099" fmla="*/ 1240598 w 1494007"/>
              <a:gd name="connsiteY10-5100" fmla="*/ 911472 h 2253757"/>
              <a:gd name="connsiteX11-5101" fmla="*/ 1228500 w 1494007"/>
              <a:gd name="connsiteY11-5102" fmla="*/ 600743 h 2253757"/>
              <a:gd name="connsiteX12-5103" fmla="*/ 998695 w 1494007"/>
              <a:gd name="connsiteY12-5104" fmla="*/ 558366 h 2253757"/>
              <a:gd name="connsiteX13-5105" fmla="*/ 1028960 w 1494007"/>
              <a:gd name="connsiteY13-5106" fmla="*/ 887580 h 2253757"/>
              <a:gd name="connsiteX14-5107" fmla="*/ 977635 w 1494007"/>
              <a:gd name="connsiteY14-5108" fmla="*/ 557324 h 2253757"/>
              <a:gd name="connsiteX15-5109" fmla="*/ 782661 w 1494007"/>
              <a:gd name="connsiteY15-5110" fmla="*/ 513030 h 2253757"/>
              <a:gd name="connsiteX16-5111" fmla="*/ 786491 w 1494007"/>
              <a:gd name="connsiteY16-5112" fmla="*/ 901237 h 2253757"/>
              <a:gd name="connsiteX17-5113" fmla="*/ 754819 w 1494007"/>
              <a:gd name="connsiteY17-5114" fmla="*/ 121917 h 2253757"/>
              <a:gd name="connsiteX18-5115" fmla="*/ 557920 w 1494007"/>
              <a:gd name="connsiteY18-5116" fmla="*/ 161731 h 2253757"/>
              <a:gd name="connsiteX19-5117" fmla="*/ 535282 w 1494007"/>
              <a:gd name="connsiteY19-5118" fmla="*/ 1183173 h 2253757"/>
              <a:gd name="connsiteX20-5119" fmla="*/ 376317 w 1494007"/>
              <a:gd name="connsiteY20-5120" fmla="*/ 1148565 h 2253757"/>
              <a:gd name="connsiteX21-5121" fmla="*/ 0 w 1494007"/>
              <a:gd name="connsiteY21-5122" fmla="*/ 886482 h 2253757"/>
              <a:gd name="connsiteX0-5123" fmla="*/ 0 w 1494007"/>
              <a:gd name="connsiteY0-5124" fmla="*/ 886482 h 2147622"/>
              <a:gd name="connsiteX1-5125" fmla="*/ 202929 w 1494007"/>
              <a:gd name="connsiteY1-5126" fmla="*/ 1320850 h 2147622"/>
              <a:gd name="connsiteX2-5127" fmla="*/ 438719 w 1494007"/>
              <a:gd name="connsiteY2-5128" fmla="*/ 1655174 h 2147622"/>
              <a:gd name="connsiteX3-5129" fmla="*/ 620418 w 1494007"/>
              <a:gd name="connsiteY3-5130" fmla="*/ 1879748 h 2147622"/>
              <a:gd name="connsiteX4-5131" fmla="*/ 654015 w 1494007"/>
              <a:gd name="connsiteY4-5132" fmla="*/ 2115210 h 2147622"/>
              <a:gd name="connsiteX5-5133" fmla="*/ 1339145 w 1494007"/>
              <a:gd name="connsiteY5-5134" fmla="*/ 2147622 h 2147622"/>
              <a:gd name="connsiteX6-5135" fmla="*/ 1334105 w 1494007"/>
              <a:gd name="connsiteY6-5136" fmla="*/ 1930484 h 2147622"/>
              <a:gd name="connsiteX7-5137" fmla="*/ 1492737 w 1494007"/>
              <a:gd name="connsiteY7-5138" fmla="*/ 1069958 h 2147622"/>
              <a:gd name="connsiteX8-5139" fmla="*/ 1440769 w 1494007"/>
              <a:gd name="connsiteY8-5140" fmla="*/ 644162 h 2147622"/>
              <a:gd name="connsiteX9-5141" fmla="*/ 1248364 w 1494007"/>
              <a:gd name="connsiteY9-5142" fmla="*/ 612493 h 2147622"/>
              <a:gd name="connsiteX10-5143" fmla="*/ 1240598 w 1494007"/>
              <a:gd name="connsiteY10-5144" fmla="*/ 911472 h 2147622"/>
              <a:gd name="connsiteX11-5145" fmla="*/ 1228500 w 1494007"/>
              <a:gd name="connsiteY11-5146" fmla="*/ 600743 h 2147622"/>
              <a:gd name="connsiteX12-5147" fmla="*/ 998695 w 1494007"/>
              <a:gd name="connsiteY12-5148" fmla="*/ 558366 h 2147622"/>
              <a:gd name="connsiteX13-5149" fmla="*/ 1028960 w 1494007"/>
              <a:gd name="connsiteY13-5150" fmla="*/ 887580 h 2147622"/>
              <a:gd name="connsiteX14-5151" fmla="*/ 977635 w 1494007"/>
              <a:gd name="connsiteY14-5152" fmla="*/ 557324 h 2147622"/>
              <a:gd name="connsiteX15-5153" fmla="*/ 782661 w 1494007"/>
              <a:gd name="connsiteY15-5154" fmla="*/ 513030 h 2147622"/>
              <a:gd name="connsiteX16-5155" fmla="*/ 786491 w 1494007"/>
              <a:gd name="connsiteY16-5156" fmla="*/ 901237 h 2147622"/>
              <a:gd name="connsiteX17-5157" fmla="*/ 754819 w 1494007"/>
              <a:gd name="connsiteY17-5158" fmla="*/ 121917 h 2147622"/>
              <a:gd name="connsiteX18-5159" fmla="*/ 557920 w 1494007"/>
              <a:gd name="connsiteY18-5160" fmla="*/ 161731 h 2147622"/>
              <a:gd name="connsiteX19-5161" fmla="*/ 535282 w 1494007"/>
              <a:gd name="connsiteY19-5162" fmla="*/ 1183173 h 2147622"/>
              <a:gd name="connsiteX20-5163" fmla="*/ 376317 w 1494007"/>
              <a:gd name="connsiteY20-5164" fmla="*/ 1148565 h 2147622"/>
              <a:gd name="connsiteX21-5165" fmla="*/ 0 w 1494007"/>
              <a:gd name="connsiteY21-5166" fmla="*/ 886482 h 2147622"/>
              <a:gd name="connsiteX0-5167" fmla="*/ 0 w 1494007"/>
              <a:gd name="connsiteY0-5168" fmla="*/ 886482 h 2123500"/>
              <a:gd name="connsiteX1-5169" fmla="*/ 202929 w 1494007"/>
              <a:gd name="connsiteY1-5170" fmla="*/ 1320850 h 2123500"/>
              <a:gd name="connsiteX2-5171" fmla="*/ 438719 w 1494007"/>
              <a:gd name="connsiteY2-5172" fmla="*/ 1655174 h 2123500"/>
              <a:gd name="connsiteX3-5173" fmla="*/ 620418 w 1494007"/>
              <a:gd name="connsiteY3-5174" fmla="*/ 1879748 h 2123500"/>
              <a:gd name="connsiteX4-5175" fmla="*/ 654015 w 1494007"/>
              <a:gd name="connsiteY4-5176" fmla="*/ 2115210 h 2123500"/>
              <a:gd name="connsiteX5-5177" fmla="*/ 1334321 w 1494007"/>
              <a:gd name="connsiteY5-5178" fmla="*/ 2123500 h 2123500"/>
              <a:gd name="connsiteX6-5179" fmla="*/ 1334105 w 1494007"/>
              <a:gd name="connsiteY6-5180" fmla="*/ 1930484 h 2123500"/>
              <a:gd name="connsiteX7-5181" fmla="*/ 1492737 w 1494007"/>
              <a:gd name="connsiteY7-5182" fmla="*/ 1069958 h 2123500"/>
              <a:gd name="connsiteX8-5183" fmla="*/ 1440769 w 1494007"/>
              <a:gd name="connsiteY8-5184" fmla="*/ 644162 h 2123500"/>
              <a:gd name="connsiteX9-5185" fmla="*/ 1248364 w 1494007"/>
              <a:gd name="connsiteY9-5186" fmla="*/ 612493 h 2123500"/>
              <a:gd name="connsiteX10-5187" fmla="*/ 1240598 w 1494007"/>
              <a:gd name="connsiteY10-5188" fmla="*/ 911472 h 2123500"/>
              <a:gd name="connsiteX11-5189" fmla="*/ 1228500 w 1494007"/>
              <a:gd name="connsiteY11-5190" fmla="*/ 600743 h 2123500"/>
              <a:gd name="connsiteX12-5191" fmla="*/ 998695 w 1494007"/>
              <a:gd name="connsiteY12-5192" fmla="*/ 558366 h 2123500"/>
              <a:gd name="connsiteX13-5193" fmla="*/ 1028960 w 1494007"/>
              <a:gd name="connsiteY13-5194" fmla="*/ 887580 h 2123500"/>
              <a:gd name="connsiteX14-5195" fmla="*/ 977635 w 1494007"/>
              <a:gd name="connsiteY14-5196" fmla="*/ 557324 h 2123500"/>
              <a:gd name="connsiteX15-5197" fmla="*/ 782661 w 1494007"/>
              <a:gd name="connsiteY15-5198" fmla="*/ 513030 h 2123500"/>
              <a:gd name="connsiteX16-5199" fmla="*/ 786491 w 1494007"/>
              <a:gd name="connsiteY16-5200" fmla="*/ 901237 h 2123500"/>
              <a:gd name="connsiteX17-5201" fmla="*/ 754819 w 1494007"/>
              <a:gd name="connsiteY17-5202" fmla="*/ 121917 h 2123500"/>
              <a:gd name="connsiteX18-5203" fmla="*/ 557920 w 1494007"/>
              <a:gd name="connsiteY18-5204" fmla="*/ 161731 h 2123500"/>
              <a:gd name="connsiteX19-5205" fmla="*/ 535282 w 1494007"/>
              <a:gd name="connsiteY19-5206" fmla="*/ 1183173 h 2123500"/>
              <a:gd name="connsiteX20-5207" fmla="*/ 376317 w 1494007"/>
              <a:gd name="connsiteY20-5208" fmla="*/ 1148565 h 2123500"/>
              <a:gd name="connsiteX21-5209" fmla="*/ 0 w 1494007"/>
              <a:gd name="connsiteY21-5210" fmla="*/ 886482 h 2123500"/>
              <a:gd name="connsiteX0-5211" fmla="*/ 0 w 1494007"/>
              <a:gd name="connsiteY0-5212" fmla="*/ 886482 h 2123500"/>
              <a:gd name="connsiteX1-5213" fmla="*/ 202929 w 1494007"/>
              <a:gd name="connsiteY1-5214" fmla="*/ 1320850 h 2123500"/>
              <a:gd name="connsiteX2-5215" fmla="*/ 438719 w 1494007"/>
              <a:gd name="connsiteY2-5216" fmla="*/ 1655174 h 2123500"/>
              <a:gd name="connsiteX3-5217" fmla="*/ 620418 w 1494007"/>
              <a:gd name="connsiteY3-5218" fmla="*/ 1879748 h 2123500"/>
              <a:gd name="connsiteX4-5219" fmla="*/ 654015 w 1494007"/>
              <a:gd name="connsiteY4-5220" fmla="*/ 2115210 h 2123500"/>
              <a:gd name="connsiteX5-5221" fmla="*/ 1334321 w 1494007"/>
              <a:gd name="connsiteY5-5222" fmla="*/ 2123500 h 2123500"/>
              <a:gd name="connsiteX6-5223" fmla="*/ 1334105 w 1494007"/>
              <a:gd name="connsiteY6-5224" fmla="*/ 1930484 h 2123500"/>
              <a:gd name="connsiteX7-5225" fmla="*/ 1492737 w 1494007"/>
              <a:gd name="connsiteY7-5226" fmla="*/ 1069958 h 2123500"/>
              <a:gd name="connsiteX8-5227" fmla="*/ 1440769 w 1494007"/>
              <a:gd name="connsiteY8-5228" fmla="*/ 644162 h 2123500"/>
              <a:gd name="connsiteX9-5229" fmla="*/ 1248364 w 1494007"/>
              <a:gd name="connsiteY9-5230" fmla="*/ 612493 h 2123500"/>
              <a:gd name="connsiteX10-5231" fmla="*/ 1240598 w 1494007"/>
              <a:gd name="connsiteY10-5232" fmla="*/ 911472 h 2123500"/>
              <a:gd name="connsiteX11-5233" fmla="*/ 1228500 w 1494007"/>
              <a:gd name="connsiteY11-5234" fmla="*/ 600743 h 2123500"/>
              <a:gd name="connsiteX12-5235" fmla="*/ 998695 w 1494007"/>
              <a:gd name="connsiteY12-5236" fmla="*/ 558366 h 2123500"/>
              <a:gd name="connsiteX13-5237" fmla="*/ 1028960 w 1494007"/>
              <a:gd name="connsiteY13-5238" fmla="*/ 887580 h 2123500"/>
              <a:gd name="connsiteX14-5239" fmla="*/ 977635 w 1494007"/>
              <a:gd name="connsiteY14-5240" fmla="*/ 557324 h 2123500"/>
              <a:gd name="connsiteX15-5241" fmla="*/ 782661 w 1494007"/>
              <a:gd name="connsiteY15-5242" fmla="*/ 513030 h 2123500"/>
              <a:gd name="connsiteX16-5243" fmla="*/ 786491 w 1494007"/>
              <a:gd name="connsiteY16-5244" fmla="*/ 901237 h 2123500"/>
              <a:gd name="connsiteX17-5245" fmla="*/ 754819 w 1494007"/>
              <a:gd name="connsiteY17-5246" fmla="*/ 121917 h 2123500"/>
              <a:gd name="connsiteX18-5247" fmla="*/ 557920 w 1494007"/>
              <a:gd name="connsiteY18-5248" fmla="*/ 161731 h 2123500"/>
              <a:gd name="connsiteX19-5249" fmla="*/ 535282 w 1494007"/>
              <a:gd name="connsiteY19-5250" fmla="*/ 1183173 h 2123500"/>
              <a:gd name="connsiteX20-5251" fmla="*/ 376317 w 1494007"/>
              <a:gd name="connsiteY20-5252" fmla="*/ 1148565 h 2123500"/>
              <a:gd name="connsiteX21-5253" fmla="*/ 0 w 1494007"/>
              <a:gd name="connsiteY21-5254" fmla="*/ 886482 h 2123500"/>
              <a:gd name="connsiteX0-5255" fmla="*/ 0 w 1494007"/>
              <a:gd name="connsiteY0-5256" fmla="*/ 886482 h 2123500"/>
              <a:gd name="connsiteX1-5257" fmla="*/ 202929 w 1494007"/>
              <a:gd name="connsiteY1-5258" fmla="*/ 1320850 h 2123500"/>
              <a:gd name="connsiteX2-5259" fmla="*/ 438719 w 1494007"/>
              <a:gd name="connsiteY2-5260" fmla="*/ 1655174 h 2123500"/>
              <a:gd name="connsiteX3-5261" fmla="*/ 620418 w 1494007"/>
              <a:gd name="connsiteY3-5262" fmla="*/ 1879748 h 2123500"/>
              <a:gd name="connsiteX4-5263" fmla="*/ 654015 w 1494007"/>
              <a:gd name="connsiteY4-5264" fmla="*/ 2115210 h 2123500"/>
              <a:gd name="connsiteX5-5265" fmla="*/ 1334321 w 1494007"/>
              <a:gd name="connsiteY5-5266" fmla="*/ 2123500 h 2123500"/>
              <a:gd name="connsiteX6-5267" fmla="*/ 1334105 w 1494007"/>
              <a:gd name="connsiteY6-5268" fmla="*/ 1930484 h 2123500"/>
              <a:gd name="connsiteX7-5269" fmla="*/ 1492737 w 1494007"/>
              <a:gd name="connsiteY7-5270" fmla="*/ 1069958 h 2123500"/>
              <a:gd name="connsiteX8-5271" fmla="*/ 1440769 w 1494007"/>
              <a:gd name="connsiteY8-5272" fmla="*/ 644162 h 2123500"/>
              <a:gd name="connsiteX9-5273" fmla="*/ 1248364 w 1494007"/>
              <a:gd name="connsiteY9-5274" fmla="*/ 612493 h 2123500"/>
              <a:gd name="connsiteX10-5275" fmla="*/ 1240598 w 1494007"/>
              <a:gd name="connsiteY10-5276" fmla="*/ 911472 h 2123500"/>
              <a:gd name="connsiteX11-5277" fmla="*/ 1228500 w 1494007"/>
              <a:gd name="connsiteY11-5278" fmla="*/ 600743 h 2123500"/>
              <a:gd name="connsiteX12-5279" fmla="*/ 998695 w 1494007"/>
              <a:gd name="connsiteY12-5280" fmla="*/ 558366 h 2123500"/>
              <a:gd name="connsiteX13-5281" fmla="*/ 1028960 w 1494007"/>
              <a:gd name="connsiteY13-5282" fmla="*/ 887580 h 2123500"/>
              <a:gd name="connsiteX14-5283" fmla="*/ 977635 w 1494007"/>
              <a:gd name="connsiteY14-5284" fmla="*/ 557324 h 2123500"/>
              <a:gd name="connsiteX15-5285" fmla="*/ 782661 w 1494007"/>
              <a:gd name="connsiteY15-5286" fmla="*/ 513030 h 2123500"/>
              <a:gd name="connsiteX16-5287" fmla="*/ 786491 w 1494007"/>
              <a:gd name="connsiteY16-5288" fmla="*/ 901237 h 2123500"/>
              <a:gd name="connsiteX17-5289" fmla="*/ 754819 w 1494007"/>
              <a:gd name="connsiteY17-5290" fmla="*/ 121917 h 2123500"/>
              <a:gd name="connsiteX18-5291" fmla="*/ 557920 w 1494007"/>
              <a:gd name="connsiteY18-5292" fmla="*/ 161731 h 2123500"/>
              <a:gd name="connsiteX19-5293" fmla="*/ 535282 w 1494007"/>
              <a:gd name="connsiteY19-5294" fmla="*/ 1183173 h 2123500"/>
              <a:gd name="connsiteX20-5295" fmla="*/ 376317 w 1494007"/>
              <a:gd name="connsiteY20-5296" fmla="*/ 1148565 h 2123500"/>
              <a:gd name="connsiteX21-5297" fmla="*/ 0 w 1494007"/>
              <a:gd name="connsiteY21-5298" fmla="*/ 886482 h 2123500"/>
              <a:gd name="connsiteX0-5299" fmla="*/ 0 w 1494007"/>
              <a:gd name="connsiteY0-5300" fmla="*/ 886482 h 2123500"/>
              <a:gd name="connsiteX1-5301" fmla="*/ 202929 w 1494007"/>
              <a:gd name="connsiteY1-5302" fmla="*/ 1320850 h 2123500"/>
              <a:gd name="connsiteX2-5303" fmla="*/ 438719 w 1494007"/>
              <a:gd name="connsiteY2-5304" fmla="*/ 1655174 h 2123500"/>
              <a:gd name="connsiteX3-5305" fmla="*/ 620418 w 1494007"/>
              <a:gd name="connsiteY3-5306" fmla="*/ 1879748 h 2123500"/>
              <a:gd name="connsiteX4-5307" fmla="*/ 654015 w 1494007"/>
              <a:gd name="connsiteY4-5308" fmla="*/ 2115210 h 2123500"/>
              <a:gd name="connsiteX5-5309" fmla="*/ 1334321 w 1494007"/>
              <a:gd name="connsiteY5-5310" fmla="*/ 2123500 h 2123500"/>
              <a:gd name="connsiteX6-5311" fmla="*/ 1334105 w 1494007"/>
              <a:gd name="connsiteY6-5312" fmla="*/ 1930484 h 2123500"/>
              <a:gd name="connsiteX7-5313" fmla="*/ 1492737 w 1494007"/>
              <a:gd name="connsiteY7-5314" fmla="*/ 1069958 h 2123500"/>
              <a:gd name="connsiteX8-5315" fmla="*/ 1440769 w 1494007"/>
              <a:gd name="connsiteY8-5316" fmla="*/ 644162 h 2123500"/>
              <a:gd name="connsiteX9-5317" fmla="*/ 1248364 w 1494007"/>
              <a:gd name="connsiteY9-5318" fmla="*/ 612493 h 2123500"/>
              <a:gd name="connsiteX10-5319" fmla="*/ 1240598 w 1494007"/>
              <a:gd name="connsiteY10-5320" fmla="*/ 911472 h 2123500"/>
              <a:gd name="connsiteX11-5321" fmla="*/ 1228500 w 1494007"/>
              <a:gd name="connsiteY11-5322" fmla="*/ 600743 h 2123500"/>
              <a:gd name="connsiteX12-5323" fmla="*/ 998695 w 1494007"/>
              <a:gd name="connsiteY12-5324" fmla="*/ 558366 h 2123500"/>
              <a:gd name="connsiteX13-5325" fmla="*/ 1028960 w 1494007"/>
              <a:gd name="connsiteY13-5326" fmla="*/ 887580 h 2123500"/>
              <a:gd name="connsiteX14-5327" fmla="*/ 977635 w 1494007"/>
              <a:gd name="connsiteY14-5328" fmla="*/ 557324 h 2123500"/>
              <a:gd name="connsiteX15-5329" fmla="*/ 782661 w 1494007"/>
              <a:gd name="connsiteY15-5330" fmla="*/ 513030 h 2123500"/>
              <a:gd name="connsiteX16-5331" fmla="*/ 786491 w 1494007"/>
              <a:gd name="connsiteY16-5332" fmla="*/ 901237 h 2123500"/>
              <a:gd name="connsiteX17-5333" fmla="*/ 754819 w 1494007"/>
              <a:gd name="connsiteY17-5334" fmla="*/ 121917 h 2123500"/>
              <a:gd name="connsiteX18-5335" fmla="*/ 557920 w 1494007"/>
              <a:gd name="connsiteY18-5336" fmla="*/ 161731 h 2123500"/>
              <a:gd name="connsiteX19-5337" fmla="*/ 535282 w 1494007"/>
              <a:gd name="connsiteY19-5338" fmla="*/ 1183173 h 2123500"/>
              <a:gd name="connsiteX20-5339" fmla="*/ 376317 w 1494007"/>
              <a:gd name="connsiteY20-5340" fmla="*/ 1148565 h 2123500"/>
              <a:gd name="connsiteX21-5341" fmla="*/ 0 w 1494007"/>
              <a:gd name="connsiteY21-5342" fmla="*/ 886482 h 2123500"/>
              <a:gd name="connsiteX0-5343" fmla="*/ 0 w 1494007"/>
              <a:gd name="connsiteY0-5344" fmla="*/ 886482 h 2123500"/>
              <a:gd name="connsiteX1-5345" fmla="*/ 202929 w 1494007"/>
              <a:gd name="connsiteY1-5346" fmla="*/ 1320850 h 2123500"/>
              <a:gd name="connsiteX2-5347" fmla="*/ 438719 w 1494007"/>
              <a:gd name="connsiteY2-5348" fmla="*/ 1655174 h 2123500"/>
              <a:gd name="connsiteX3-5349" fmla="*/ 620418 w 1494007"/>
              <a:gd name="connsiteY3-5350" fmla="*/ 1879748 h 2123500"/>
              <a:gd name="connsiteX4-5351" fmla="*/ 654015 w 1494007"/>
              <a:gd name="connsiteY4-5352" fmla="*/ 2115210 h 2123500"/>
              <a:gd name="connsiteX5-5353" fmla="*/ 1334321 w 1494007"/>
              <a:gd name="connsiteY5-5354" fmla="*/ 2123500 h 2123500"/>
              <a:gd name="connsiteX6-5355" fmla="*/ 1334105 w 1494007"/>
              <a:gd name="connsiteY6-5356" fmla="*/ 1930484 h 2123500"/>
              <a:gd name="connsiteX7-5357" fmla="*/ 1492737 w 1494007"/>
              <a:gd name="connsiteY7-5358" fmla="*/ 1069958 h 2123500"/>
              <a:gd name="connsiteX8-5359" fmla="*/ 1440769 w 1494007"/>
              <a:gd name="connsiteY8-5360" fmla="*/ 644162 h 2123500"/>
              <a:gd name="connsiteX9-5361" fmla="*/ 1248364 w 1494007"/>
              <a:gd name="connsiteY9-5362" fmla="*/ 612493 h 2123500"/>
              <a:gd name="connsiteX10-5363" fmla="*/ 1240598 w 1494007"/>
              <a:gd name="connsiteY10-5364" fmla="*/ 911472 h 2123500"/>
              <a:gd name="connsiteX11-5365" fmla="*/ 1228500 w 1494007"/>
              <a:gd name="connsiteY11-5366" fmla="*/ 600743 h 2123500"/>
              <a:gd name="connsiteX12-5367" fmla="*/ 998695 w 1494007"/>
              <a:gd name="connsiteY12-5368" fmla="*/ 558366 h 2123500"/>
              <a:gd name="connsiteX13-5369" fmla="*/ 1028960 w 1494007"/>
              <a:gd name="connsiteY13-5370" fmla="*/ 887580 h 2123500"/>
              <a:gd name="connsiteX14-5371" fmla="*/ 977635 w 1494007"/>
              <a:gd name="connsiteY14-5372" fmla="*/ 557324 h 2123500"/>
              <a:gd name="connsiteX15-5373" fmla="*/ 782661 w 1494007"/>
              <a:gd name="connsiteY15-5374" fmla="*/ 513030 h 2123500"/>
              <a:gd name="connsiteX16-5375" fmla="*/ 786491 w 1494007"/>
              <a:gd name="connsiteY16-5376" fmla="*/ 901237 h 2123500"/>
              <a:gd name="connsiteX17-5377" fmla="*/ 754819 w 1494007"/>
              <a:gd name="connsiteY17-5378" fmla="*/ 121917 h 2123500"/>
              <a:gd name="connsiteX18-5379" fmla="*/ 557920 w 1494007"/>
              <a:gd name="connsiteY18-5380" fmla="*/ 161731 h 2123500"/>
              <a:gd name="connsiteX19-5381" fmla="*/ 535282 w 1494007"/>
              <a:gd name="connsiteY19-5382" fmla="*/ 1183173 h 2123500"/>
              <a:gd name="connsiteX20-5383" fmla="*/ 376317 w 1494007"/>
              <a:gd name="connsiteY20-5384" fmla="*/ 1148565 h 2123500"/>
              <a:gd name="connsiteX21-5385" fmla="*/ 0 w 1494007"/>
              <a:gd name="connsiteY21-5386" fmla="*/ 886482 h 2123500"/>
              <a:gd name="connsiteX0-5387" fmla="*/ 0 w 1494007"/>
              <a:gd name="connsiteY0-5388" fmla="*/ 886482 h 2123500"/>
              <a:gd name="connsiteX1-5389" fmla="*/ 202929 w 1494007"/>
              <a:gd name="connsiteY1-5390" fmla="*/ 1320850 h 2123500"/>
              <a:gd name="connsiteX2-5391" fmla="*/ 438719 w 1494007"/>
              <a:gd name="connsiteY2-5392" fmla="*/ 1655174 h 2123500"/>
              <a:gd name="connsiteX3-5393" fmla="*/ 620418 w 1494007"/>
              <a:gd name="connsiteY3-5394" fmla="*/ 1879748 h 2123500"/>
              <a:gd name="connsiteX4-5395" fmla="*/ 654015 w 1494007"/>
              <a:gd name="connsiteY4-5396" fmla="*/ 2115210 h 2123500"/>
              <a:gd name="connsiteX5-5397" fmla="*/ 1334321 w 1494007"/>
              <a:gd name="connsiteY5-5398" fmla="*/ 2123500 h 2123500"/>
              <a:gd name="connsiteX6-5399" fmla="*/ 1334105 w 1494007"/>
              <a:gd name="connsiteY6-5400" fmla="*/ 1930484 h 2123500"/>
              <a:gd name="connsiteX7-5401" fmla="*/ 1492737 w 1494007"/>
              <a:gd name="connsiteY7-5402" fmla="*/ 1069958 h 2123500"/>
              <a:gd name="connsiteX8-5403" fmla="*/ 1440769 w 1494007"/>
              <a:gd name="connsiteY8-5404" fmla="*/ 644162 h 2123500"/>
              <a:gd name="connsiteX9-5405" fmla="*/ 1248364 w 1494007"/>
              <a:gd name="connsiteY9-5406" fmla="*/ 612493 h 2123500"/>
              <a:gd name="connsiteX10-5407" fmla="*/ 1240598 w 1494007"/>
              <a:gd name="connsiteY10-5408" fmla="*/ 911472 h 2123500"/>
              <a:gd name="connsiteX11-5409" fmla="*/ 1228500 w 1494007"/>
              <a:gd name="connsiteY11-5410" fmla="*/ 600743 h 2123500"/>
              <a:gd name="connsiteX12-5411" fmla="*/ 998695 w 1494007"/>
              <a:gd name="connsiteY12-5412" fmla="*/ 558366 h 2123500"/>
              <a:gd name="connsiteX13-5413" fmla="*/ 1028960 w 1494007"/>
              <a:gd name="connsiteY13-5414" fmla="*/ 887580 h 2123500"/>
              <a:gd name="connsiteX14-5415" fmla="*/ 977635 w 1494007"/>
              <a:gd name="connsiteY14-5416" fmla="*/ 557324 h 2123500"/>
              <a:gd name="connsiteX15-5417" fmla="*/ 782661 w 1494007"/>
              <a:gd name="connsiteY15-5418" fmla="*/ 513030 h 2123500"/>
              <a:gd name="connsiteX16-5419" fmla="*/ 786491 w 1494007"/>
              <a:gd name="connsiteY16-5420" fmla="*/ 901237 h 2123500"/>
              <a:gd name="connsiteX17-5421" fmla="*/ 754819 w 1494007"/>
              <a:gd name="connsiteY17-5422" fmla="*/ 121917 h 2123500"/>
              <a:gd name="connsiteX18-5423" fmla="*/ 557920 w 1494007"/>
              <a:gd name="connsiteY18-5424" fmla="*/ 161731 h 2123500"/>
              <a:gd name="connsiteX19-5425" fmla="*/ 501512 w 1494007"/>
              <a:gd name="connsiteY19-5426" fmla="*/ 1192821 h 2123500"/>
              <a:gd name="connsiteX20-5427" fmla="*/ 376317 w 1494007"/>
              <a:gd name="connsiteY20-5428" fmla="*/ 1148565 h 2123500"/>
              <a:gd name="connsiteX21-5429" fmla="*/ 0 w 1494007"/>
              <a:gd name="connsiteY21-5430" fmla="*/ 886482 h 2123500"/>
              <a:gd name="connsiteX0-5431" fmla="*/ 0 w 1494007"/>
              <a:gd name="connsiteY0-5432" fmla="*/ 886482 h 2123500"/>
              <a:gd name="connsiteX1-5433" fmla="*/ 202929 w 1494007"/>
              <a:gd name="connsiteY1-5434" fmla="*/ 1320850 h 2123500"/>
              <a:gd name="connsiteX2-5435" fmla="*/ 438719 w 1494007"/>
              <a:gd name="connsiteY2-5436" fmla="*/ 1655174 h 2123500"/>
              <a:gd name="connsiteX3-5437" fmla="*/ 620418 w 1494007"/>
              <a:gd name="connsiteY3-5438" fmla="*/ 1879748 h 2123500"/>
              <a:gd name="connsiteX4-5439" fmla="*/ 654015 w 1494007"/>
              <a:gd name="connsiteY4-5440" fmla="*/ 2115210 h 2123500"/>
              <a:gd name="connsiteX5-5441" fmla="*/ 1334321 w 1494007"/>
              <a:gd name="connsiteY5-5442" fmla="*/ 2123500 h 2123500"/>
              <a:gd name="connsiteX6-5443" fmla="*/ 1334105 w 1494007"/>
              <a:gd name="connsiteY6-5444" fmla="*/ 1930484 h 2123500"/>
              <a:gd name="connsiteX7-5445" fmla="*/ 1492737 w 1494007"/>
              <a:gd name="connsiteY7-5446" fmla="*/ 1069958 h 2123500"/>
              <a:gd name="connsiteX8-5447" fmla="*/ 1440769 w 1494007"/>
              <a:gd name="connsiteY8-5448" fmla="*/ 644162 h 2123500"/>
              <a:gd name="connsiteX9-5449" fmla="*/ 1248364 w 1494007"/>
              <a:gd name="connsiteY9-5450" fmla="*/ 612493 h 2123500"/>
              <a:gd name="connsiteX10-5451" fmla="*/ 1240598 w 1494007"/>
              <a:gd name="connsiteY10-5452" fmla="*/ 911472 h 2123500"/>
              <a:gd name="connsiteX11-5453" fmla="*/ 1228500 w 1494007"/>
              <a:gd name="connsiteY11-5454" fmla="*/ 600743 h 2123500"/>
              <a:gd name="connsiteX12-5455" fmla="*/ 998695 w 1494007"/>
              <a:gd name="connsiteY12-5456" fmla="*/ 558366 h 2123500"/>
              <a:gd name="connsiteX13-5457" fmla="*/ 1028960 w 1494007"/>
              <a:gd name="connsiteY13-5458" fmla="*/ 887580 h 2123500"/>
              <a:gd name="connsiteX14-5459" fmla="*/ 977635 w 1494007"/>
              <a:gd name="connsiteY14-5460" fmla="*/ 557324 h 2123500"/>
              <a:gd name="connsiteX15-5461" fmla="*/ 782661 w 1494007"/>
              <a:gd name="connsiteY15-5462" fmla="*/ 513030 h 2123500"/>
              <a:gd name="connsiteX16-5463" fmla="*/ 786491 w 1494007"/>
              <a:gd name="connsiteY16-5464" fmla="*/ 901237 h 2123500"/>
              <a:gd name="connsiteX17-5465" fmla="*/ 754819 w 1494007"/>
              <a:gd name="connsiteY17-5466" fmla="*/ 121917 h 2123500"/>
              <a:gd name="connsiteX18-5467" fmla="*/ 557920 w 1494007"/>
              <a:gd name="connsiteY18-5468" fmla="*/ 161731 h 2123500"/>
              <a:gd name="connsiteX19-5469" fmla="*/ 501512 w 1494007"/>
              <a:gd name="connsiteY19-5470" fmla="*/ 1192821 h 2123500"/>
              <a:gd name="connsiteX20-5471" fmla="*/ 376317 w 1494007"/>
              <a:gd name="connsiteY20-5472" fmla="*/ 1148565 h 2123500"/>
              <a:gd name="connsiteX21-5473" fmla="*/ 0 w 1494007"/>
              <a:gd name="connsiteY21-5474" fmla="*/ 886482 h 2123500"/>
              <a:gd name="connsiteX0-5475" fmla="*/ 0 w 1494007"/>
              <a:gd name="connsiteY0-5476" fmla="*/ 886482 h 2123500"/>
              <a:gd name="connsiteX1-5477" fmla="*/ 202929 w 1494007"/>
              <a:gd name="connsiteY1-5478" fmla="*/ 1320850 h 2123500"/>
              <a:gd name="connsiteX2-5479" fmla="*/ 438719 w 1494007"/>
              <a:gd name="connsiteY2-5480" fmla="*/ 1655174 h 2123500"/>
              <a:gd name="connsiteX3-5481" fmla="*/ 620418 w 1494007"/>
              <a:gd name="connsiteY3-5482" fmla="*/ 1879748 h 2123500"/>
              <a:gd name="connsiteX4-5483" fmla="*/ 654015 w 1494007"/>
              <a:gd name="connsiteY4-5484" fmla="*/ 2115210 h 2123500"/>
              <a:gd name="connsiteX5-5485" fmla="*/ 1334321 w 1494007"/>
              <a:gd name="connsiteY5-5486" fmla="*/ 2123500 h 2123500"/>
              <a:gd name="connsiteX6-5487" fmla="*/ 1334105 w 1494007"/>
              <a:gd name="connsiteY6-5488" fmla="*/ 1930484 h 2123500"/>
              <a:gd name="connsiteX7-5489" fmla="*/ 1492737 w 1494007"/>
              <a:gd name="connsiteY7-5490" fmla="*/ 1069958 h 2123500"/>
              <a:gd name="connsiteX8-5491" fmla="*/ 1440769 w 1494007"/>
              <a:gd name="connsiteY8-5492" fmla="*/ 644162 h 2123500"/>
              <a:gd name="connsiteX9-5493" fmla="*/ 1248364 w 1494007"/>
              <a:gd name="connsiteY9-5494" fmla="*/ 612493 h 2123500"/>
              <a:gd name="connsiteX10-5495" fmla="*/ 1240598 w 1494007"/>
              <a:gd name="connsiteY10-5496" fmla="*/ 911472 h 2123500"/>
              <a:gd name="connsiteX11-5497" fmla="*/ 1228500 w 1494007"/>
              <a:gd name="connsiteY11-5498" fmla="*/ 600743 h 2123500"/>
              <a:gd name="connsiteX12-5499" fmla="*/ 998695 w 1494007"/>
              <a:gd name="connsiteY12-5500" fmla="*/ 558366 h 2123500"/>
              <a:gd name="connsiteX13-5501" fmla="*/ 1028960 w 1494007"/>
              <a:gd name="connsiteY13-5502" fmla="*/ 887580 h 2123500"/>
              <a:gd name="connsiteX14-5503" fmla="*/ 977635 w 1494007"/>
              <a:gd name="connsiteY14-5504" fmla="*/ 557324 h 2123500"/>
              <a:gd name="connsiteX15-5505" fmla="*/ 782661 w 1494007"/>
              <a:gd name="connsiteY15-5506" fmla="*/ 513030 h 2123500"/>
              <a:gd name="connsiteX16-5507" fmla="*/ 786491 w 1494007"/>
              <a:gd name="connsiteY16-5508" fmla="*/ 901237 h 2123500"/>
              <a:gd name="connsiteX17-5509" fmla="*/ 754819 w 1494007"/>
              <a:gd name="connsiteY17-5510" fmla="*/ 121917 h 2123500"/>
              <a:gd name="connsiteX18-5511" fmla="*/ 557920 w 1494007"/>
              <a:gd name="connsiteY18-5512" fmla="*/ 161731 h 2123500"/>
              <a:gd name="connsiteX19-5513" fmla="*/ 501512 w 1494007"/>
              <a:gd name="connsiteY19-5514" fmla="*/ 1192821 h 2123500"/>
              <a:gd name="connsiteX20-5515" fmla="*/ 376317 w 1494007"/>
              <a:gd name="connsiteY20-5516" fmla="*/ 1148565 h 2123500"/>
              <a:gd name="connsiteX21-5517" fmla="*/ 0 w 1494007"/>
              <a:gd name="connsiteY21-5518" fmla="*/ 886482 h 2123500"/>
              <a:gd name="connsiteX0-5519" fmla="*/ 0 w 1494007"/>
              <a:gd name="connsiteY0-5520" fmla="*/ 886482 h 2123500"/>
              <a:gd name="connsiteX1-5521" fmla="*/ 202929 w 1494007"/>
              <a:gd name="connsiteY1-5522" fmla="*/ 1320850 h 2123500"/>
              <a:gd name="connsiteX2-5523" fmla="*/ 438719 w 1494007"/>
              <a:gd name="connsiteY2-5524" fmla="*/ 1655174 h 2123500"/>
              <a:gd name="connsiteX3-5525" fmla="*/ 620418 w 1494007"/>
              <a:gd name="connsiteY3-5526" fmla="*/ 1879748 h 2123500"/>
              <a:gd name="connsiteX4-5527" fmla="*/ 654015 w 1494007"/>
              <a:gd name="connsiteY4-5528" fmla="*/ 2115210 h 2123500"/>
              <a:gd name="connsiteX5-5529" fmla="*/ 1334321 w 1494007"/>
              <a:gd name="connsiteY5-5530" fmla="*/ 2123500 h 2123500"/>
              <a:gd name="connsiteX6-5531" fmla="*/ 1334105 w 1494007"/>
              <a:gd name="connsiteY6-5532" fmla="*/ 1930484 h 2123500"/>
              <a:gd name="connsiteX7-5533" fmla="*/ 1492737 w 1494007"/>
              <a:gd name="connsiteY7-5534" fmla="*/ 1069958 h 2123500"/>
              <a:gd name="connsiteX8-5535" fmla="*/ 1440769 w 1494007"/>
              <a:gd name="connsiteY8-5536" fmla="*/ 644162 h 2123500"/>
              <a:gd name="connsiteX9-5537" fmla="*/ 1248364 w 1494007"/>
              <a:gd name="connsiteY9-5538" fmla="*/ 612493 h 2123500"/>
              <a:gd name="connsiteX10-5539" fmla="*/ 1240598 w 1494007"/>
              <a:gd name="connsiteY10-5540" fmla="*/ 911472 h 2123500"/>
              <a:gd name="connsiteX11-5541" fmla="*/ 1228500 w 1494007"/>
              <a:gd name="connsiteY11-5542" fmla="*/ 600743 h 2123500"/>
              <a:gd name="connsiteX12-5543" fmla="*/ 998695 w 1494007"/>
              <a:gd name="connsiteY12-5544" fmla="*/ 558366 h 2123500"/>
              <a:gd name="connsiteX13-5545" fmla="*/ 1028960 w 1494007"/>
              <a:gd name="connsiteY13-5546" fmla="*/ 887580 h 2123500"/>
              <a:gd name="connsiteX14-5547" fmla="*/ 977635 w 1494007"/>
              <a:gd name="connsiteY14-5548" fmla="*/ 557324 h 2123500"/>
              <a:gd name="connsiteX15-5549" fmla="*/ 782661 w 1494007"/>
              <a:gd name="connsiteY15-5550" fmla="*/ 513030 h 2123500"/>
              <a:gd name="connsiteX16-5551" fmla="*/ 786491 w 1494007"/>
              <a:gd name="connsiteY16-5552" fmla="*/ 901237 h 2123500"/>
              <a:gd name="connsiteX17-5553" fmla="*/ 754819 w 1494007"/>
              <a:gd name="connsiteY17-5554" fmla="*/ 121917 h 2123500"/>
              <a:gd name="connsiteX18-5555" fmla="*/ 557920 w 1494007"/>
              <a:gd name="connsiteY18-5556" fmla="*/ 161731 h 2123500"/>
              <a:gd name="connsiteX19-5557" fmla="*/ 530458 w 1494007"/>
              <a:gd name="connsiteY19-5558" fmla="*/ 1197645 h 2123500"/>
              <a:gd name="connsiteX20-5559" fmla="*/ 376317 w 1494007"/>
              <a:gd name="connsiteY20-5560" fmla="*/ 1148565 h 2123500"/>
              <a:gd name="connsiteX21-5561" fmla="*/ 0 w 1494007"/>
              <a:gd name="connsiteY21-5562" fmla="*/ 886482 h 2123500"/>
              <a:gd name="connsiteX0-5563" fmla="*/ 0 w 1494007"/>
              <a:gd name="connsiteY0-5564" fmla="*/ 886482 h 2123500"/>
              <a:gd name="connsiteX1-5565" fmla="*/ 202929 w 1494007"/>
              <a:gd name="connsiteY1-5566" fmla="*/ 1320850 h 2123500"/>
              <a:gd name="connsiteX2-5567" fmla="*/ 438719 w 1494007"/>
              <a:gd name="connsiteY2-5568" fmla="*/ 1655174 h 2123500"/>
              <a:gd name="connsiteX3-5569" fmla="*/ 620418 w 1494007"/>
              <a:gd name="connsiteY3-5570" fmla="*/ 1879748 h 2123500"/>
              <a:gd name="connsiteX4-5571" fmla="*/ 654015 w 1494007"/>
              <a:gd name="connsiteY4-5572" fmla="*/ 2115210 h 2123500"/>
              <a:gd name="connsiteX5-5573" fmla="*/ 1334321 w 1494007"/>
              <a:gd name="connsiteY5-5574" fmla="*/ 2123500 h 2123500"/>
              <a:gd name="connsiteX6-5575" fmla="*/ 1334105 w 1494007"/>
              <a:gd name="connsiteY6-5576" fmla="*/ 1930484 h 2123500"/>
              <a:gd name="connsiteX7-5577" fmla="*/ 1492737 w 1494007"/>
              <a:gd name="connsiteY7-5578" fmla="*/ 1069958 h 2123500"/>
              <a:gd name="connsiteX8-5579" fmla="*/ 1440769 w 1494007"/>
              <a:gd name="connsiteY8-5580" fmla="*/ 644162 h 2123500"/>
              <a:gd name="connsiteX9-5581" fmla="*/ 1248364 w 1494007"/>
              <a:gd name="connsiteY9-5582" fmla="*/ 612493 h 2123500"/>
              <a:gd name="connsiteX10-5583" fmla="*/ 1240598 w 1494007"/>
              <a:gd name="connsiteY10-5584" fmla="*/ 911472 h 2123500"/>
              <a:gd name="connsiteX11-5585" fmla="*/ 1228500 w 1494007"/>
              <a:gd name="connsiteY11-5586" fmla="*/ 600743 h 2123500"/>
              <a:gd name="connsiteX12-5587" fmla="*/ 998695 w 1494007"/>
              <a:gd name="connsiteY12-5588" fmla="*/ 558366 h 2123500"/>
              <a:gd name="connsiteX13-5589" fmla="*/ 1028960 w 1494007"/>
              <a:gd name="connsiteY13-5590" fmla="*/ 887580 h 2123500"/>
              <a:gd name="connsiteX14-5591" fmla="*/ 977635 w 1494007"/>
              <a:gd name="connsiteY14-5592" fmla="*/ 557324 h 2123500"/>
              <a:gd name="connsiteX15-5593" fmla="*/ 782661 w 1494007"/>
              <a:gd name="connsiteY15-5594" fmla="*/ 513030 h 2123500"/>
              <a:gd name="connsiteX16-5595" fmla="*/ 786491 w 1494007"/>
              <a:gd name="connsiteY16-5596" fmla="*/ 901237 h 2123500"/>
              <a:gd name="connsiteX17-5597" fmla="*/ 754819 w 1494007"/>
              <a:gd name="connsiteY17-5598" fmla="*/ 121917 h 2123500"/>
              <a:gd name="connsiteX18-5599" fmla="*/ 557920 w 1494007"/>
              <a:gd name="connsiteY18-5600" fmla="*/ 161731 h 2123500"/>
              <a:gd name="connsiteX19-5601" fmla="*/ 530458 w 1494007"/>
              <a:gd name="connsiteY19-5602" fmla="*/ 1197645 h 2123500"/>
              <a:gd name="connsiteX20-5603" fmla="*/ 395614 w 1494007"/>
              <a:gd name="connsiteY20-5604" fmla="*/ 1153389 h 2123500"/>
              <a:gd name="connsiteX21-5605" fmla="*/ 0 w 1494007"/>
              <a:gd name="connsiteY21-5606" fmla="*/ 886482 h 2123500"/>
              <a:gd name="connsiteX0-5607" fmla="*/ 0 w 1494007"/>
              <a:gd name="connsiteY0-5608" fmla="*/ 886482 h 2123500"/>
              <a:gd name="connsiteX1-5609" fmla="*/ 202929 w 1494007"/>
              <a:gd name="connsiteY1-5610" fmla="*/ 1320850 h 2123500"/>
              <a:gd name="connsiteX2-5611" fmla="*/ 438719 w 1494007"/>
              <a:gd name="connsiteY2-5612" fmla="*/ 1655174 h 2123500"/>
              <a:gd name="connsiteX3-5613" fmla="*/ 620418 w 1494007"/>
              <a:gd name="connsiteY3-5614" fmla="*/ 1879748 h 2123500"/>
              <a:gd name="connsiteX4-5615" fmla="*/ 654015 w 1494007"/>
              <a:gd name="connsiteY4-5616" fmla="*/ 2115210 h 2123500"/>
              <a:gd name="connsiteX5-5617" fmla="*/ 1334321 w 1494007"/>
              <a:gd name="connsiteY5-5618" fmla="*/ 2123500 h 2123500"/>
              <a:gd name="connsiteX6-5619" fmla="*/ 1334105 w 1494007"/>
              <a:gd name="connsiteY6-5620" fmla="*/ 1930484 h 2123500"/>
              <a:gd name="connsiteX7-5621" fmla="*/ 1492737 w 1494007"/>
              <a:gd name="connsiteY7-5622" fmla="*/ 1069958 h 2123500"/>
              <a:gd name="connsiteX8-5623" fmla="*/ 1440769 w 1494007"/>
              <a:gd name="connsiteY8-5624" fmla="*/ 644162 h 2123500"/>
              <a:gd name="connsiteX9-5625" fmla="*/ 1248364 w 1494007"/>
              <a:gd name="connsiteY9-5626" fmla="*/ 612493 h 2123500"/>
              <a:gd name="connsiteX10-5627" fmla="*/ 1240598 w 1494007"/>
              <a:gd name="connsiteY10-5628" fmla="*/ 911472 h 2123500"/>
              <a:gd name="connsiteX11-5629" fmla="*/ 1228500 w 1494007"/>
              <a:gd name="connsiteY11-5630" fmla="*/ 600743 h 2123500"/>
              <a:gd name="connsiteX12-5631" fmla="*/ 998695 w 1494007"/>
              <a:gd name="connsiteY12-5632" fmla="*/ 558366 h 2123500"/>
              <a:gd name="connsiteX13-5633" fmla="*/ 1028960 w 1494007"/>
              <a:gd name="connsiteY13-5634" fmla="*/ 887580 h 2123500"/>
              <a:gd name="connsiteX14-5635" fmla="*/ 977635 w 1494007"/>
              <a:gd name="connsiteY14-5636" fmla="*/ 557324 h 2123500"/>
              <a:gd name="connsiteX15-5637" fmla="*/ 782661 w 1494007"/>
              <a:gd name="connsiteY15-5638" fmla="*/ 513030 h 2123500"/>
              <a:gd name="connsiteX16-5639" fmla="*/ 786491 w 1494007"/>
              <a:gd name="connsiteY16-5640" fmla="*/ 901237 h 2123500"/>
              <a:gd name="connsiteX17-5641" fmla="*/ 754819 w 1494007"/>
              <a:gd name="connsiteY17-5642" fmla="*/ 121917 h 2123500"/>
              <a:gd name="connsiteX18-5643" fmla="*/ 557920 w 1494007"/>
              <a:gd name="connsiteY18-5644" fmla="*/ 161731 h 2123500"/>
              <a:gd name="connsiteX19-5645" fmla="*/ 530458 w 1494007"/>
              <a:gd name="connsiteY19-5646" fmla="*/ 1197645 h 2123500"/>
              <a:gd name="connsiteX20-5647" fmla="*/ 395614 w 1494007"/>
              <a:gd name="connsiteY20-5648" fmla="*/ 1153389 h 2123500"/>
              <a:gd name="connsiteX21-5649" fmla="*/ 0 w 1494007"/>
              <a:gd name="connsiteY21-5650" fmla="*/ 886482 h 2123500"/>
              <a:gd name="connsiteX0-5651" fmla="*/ 0 w 1518129"/>
              <a:gd name="connsiteY0-5652" fmla="*/ 891306 h 2123500"/>
              <a:gd name="connsiteX1-5653" fmla="*/ 227051 w 1518129"/>
              <a:gd name="connsiteY1-5654" fmla="*/ 1320850 h 2123500"/>
              <a:gd name="connsiteX2-5655" fmla="*/ 462841 w 1518129"/>
              <a:gd name="connsiteY2-5656" fmla="*/ 1655174 h 2123500"/>
              <a:gd name="connsiteX3-5657" fmla="*/ 644540 w 1518129"/>
              <a:gd name="connsiteY3-5658" fmla="*/ 1879748 h 2123500"/>
              <a:gd name="connsiteX4-5659" fmla="*/ 678137 w 1518129"/>
              <a:gd name="connsiteY4-5660" fmla="*/ 2115210 h 2123500"/>
              <a:gd name="connsiteX5-5661" fmla="*/ 1358443 w 1518129"/>
              <a:gd name="connsiteY5-5662" fmla="*/ 2123500 h 2123500"/>
              <a:gd name="connsiteX6-5663" fmla="*/ 1358227 w 1518129"/>
              <a:gd name="connsiteY6-5664" fmla="*/ 1930484 h 2123500"/>
              <a:gd name="connsiteX7-5665" fmla="*/ 1516859 w 1518129"/>
              <a:gd name="connsiteY7-5666" fmla="*/ 1069958 h 2123500"/>
              <a:gd name="connsiteX8-5667" fmla="*/ 1464891 w 1518129"/>
              <a:gd name="connsiteY8-5668" fmla="*/ 644162 h 2123500"/>
              <a:gd name="connsiteX9-5669" fmla="*/ 1272486 w 1518129"/>
              <a:gd name="connsiteY9-5670" fmla="*/ 612493 h 2123500"/>
              <a:gd name="connsiteX10-5671" fmla="*/ 1264720 w 1518129"/>
              <a:gd name="connsiteY10-5672" fmla="*/ 911472 h 2123500"/>
              <a:gd name="connsiteX11-5673" fmla="*/ 1252622 w 1518129"/>
              <a:gd name="connsiteY11-5674" fmla="*/ 600743 h 2123500"/>
              <a:gd name="connsiteX12-5675" fmla="*/ 1022817 w 1518129"/>
              <a:gd name="connsiteY12-5676" fmla="*/ 558366 h 2123500"/>
              <a:gd name="connsiteX13-5677" fmla="*/ 1053082 w 1518129"/>
              <a:gd name="connsiteY13-5678" fmla="*/ 887580 h 2123500"/>
              <a:gd name="connsiteX14-5679" fmla="*/ 1001757 w 1518129"/>
              <a:gd name="connsiteY14-5680" fmla="*/ 557324 h 2123500"/>
              <a:gd name="connsiteX15-5681" fmla="*/ 806783 w 1518129"/>
              <a:gd name="connsiteY15-5682" fmla="*/ 513030 h 2123500"/>
              <a:gd name="connsiteX16-5683" fmla="*/ 810613 w 1518129"/>
              <a:gd name="connsiteY16-5684" fmla="*/ 901237 h 2123500"/>
              <a:gd name="connsiteX17-5685" fmla="*/ 778941 w 1518129"/>
              <a:gd name="connsiteY17-5686" fmla="*/ 121917 h 2123500"/>
              <a:gd name="connsiteX18-5687" fmla="*/ 582042 w 1518129"/>
              <a:gd name="connsiteY18-5688" fmla="*/ 161731 h 2123500"/>
              <a:gd name="connsiteX19-5689" fmla="*/ 554580 w 1518129"/>
              <a:gd name="connsiteY19-5690" fmla="*/ 1197645 h 2123500"/>
              <a:gd name="connsiteX20-5691" fmla="*/ 419736 w 1518129"/>
              <a:gd name="connsiteY20-5692" fmla="*/ 1153389 h 2123500"/>
              <a:gd name="connsiteX21-5693" fmla="*/ 0 w 1518129"/>
              <a:gd name="connsiteY21-5694" fmla="*/ 891306 h 2123500"/>
              <a:gd name="connsiteX0-5695" fmla="*/ 0 w 1518129"/>
              <a:gd name="connsiteY0-5696" fmla="*/ 891306 h 2123500"/>
              <a:gd name="connsiteX1-5697" fmla="*/ 227051 w 1518129"/>
              <a:gd name="connsiteY1-5698" fmla="*/ 1320850 h 2123500"/>
              <a:gd name="connsiteX2-5699" fmla="*/ 462841 w 1518129"/>
              <a:gd name="connsiteY2-5700" fmla="*/ 1655174 h 2123500"/>
              <a:gd name="connsiteX3-5701" fmla="*/ 644540 w 1518129"/>
              <a:gd name="connsiteY3-5702" fmla="*/ 1879748 h 2123500"/>
              <a:gd name="connsiteX4-5703" fmla="*/ 678137 w 1518129"/>
              <a:gd name="connsiteY4-5704" fmla="*/ 2115210 h 2123500"/>
              <a:gd name="connsiteX5-5705" fmla="*/ 1358443 w 1518129"/>
              <a:gd name="connsiteY5-5706" fmla="*/ 2123500 h 2123500"/>
              <a:gd name="connsiteX6-5707" fmla="*/ 1358227 w 1518129"/>
              <a:gd name="connsiteY6-5708" fmla="*/ 1930484 h 2123500"/>
              <a:gd name="connsiteX7-5709" fmla="*/ 1516859 w 1518129"/>
              <a:gd name="connsiteY7-5710" fmla="*/ 1069958 h 2123500"/>
              <a:gd name="connsiteX8-5711" fmla="*/ 1464891 w 1518129"/>
              <a:gd name="connsiteY8-5712" fmla="*/ 644162 h 2123500"/>
              <a:gd name="connsiteX9-5713" fmla="*/ 1272486 w 1518129"/>
              <a:gd name="connsiteY9-5714" fmla="*/ 612493 h 2123500"/>
              <a:gd name="connsiteX10-5715" fmla="*/ 1264720 w 1518129"/>
              <a:gd name="connsiteY10-5716" fmla="*/ 911472 h 2123500"/>
              <a:gd name="connsiteX11-5717" fmla="*/ 1252622 w 1518129"/>
              <a:gd name="connsiteY11-5718" fmla="*/ 600743 h 2123500"/>
              <a:gd name="connsiteX12-5719" fmla="*/ 1022817 w 1518129"/>
              <a:gd name="connsiteY12-5720" fmla="*/ 558366 h 2123500"/>
              <a:gd name="connsiteX13-5721" fmla="*/ 1053082 w 1518129"/>
              <a:gd name="connsiteY13-5722" fmla="*/ 887580 h 2123500"/>
              <a:gd name="connsiteX14-5723" fmla="*/ 1001757 w 1518129"/>
              <a:gd name="connsiteY14-5724" fmla="*/ 557324 h 2123500"/>
              <a:gd name="connsiteX15-5725" fmla="*/ 806783 w 1518129"/>
              <a:gd name="connsiteY15-5726" fmla="*/ 513030 h 2123500"/>
              <a:gd name="connsiteX16-5727" fmla="*/ 810613 w 1518129"/>
              <a:gd name="connsiteY16-5728" fmla="*/ 901237 h 2123500"/>
              <a:gd name="connsiteX17-5729" fmla="*/ 778941 w 1518129"/>
              <a:gd name="connsiteY17-5730" fmla="*/ 121917 h 2123500"/>
              <a:gd name="connsiteX18-5731" fmla="*/ 582042 w 1518129"/>
              <a:gd name="connsiteY18-5732" fmla="*/ 161731 h 2123500"/>
              <a:gd name="connsiteX19-5733" fmla="*/ 554580 w 1518129"/>
              <a:gd name="connsiteY19-5734" fmla="*/ 1197645 h 2123500"/>
              <a:gd name="connsiteX20-5735" fmla="*/ 419736 w 1518129"/>
              <a:gd name="connsiteY20-5736" fmla="*/ 1153389 h 2123500"/>
              <a:gd name="connsiteX21-5737" fmla="*/ 0 w 1518129"/>
              <a:gd name="connsiteY21-5738" fmla="*/ 891306 h 2123500"/>
              <a:gd name="connsiteX0-5739" fmla="*/ 0 w 1518129"/>
              <a:gd name="connsiteY0-5740" fmla="*/ 891306 h 2123500"/>
              <a:gd name="connsiteX1-5741" fmla="*/ 227051 w 1518129"/>
              <a:gd name="connsiteY1-5742" fmla="*/ 1320850 h 2123500"/>
              <a:gd name="connsiteX2-5743" fmla="*/ 462841 w 1518129"/>
              <a:gd name="connsiteY2-5744" fmla="*/ 1655174 h 2123500"/>
              <a:gd name="connsiteX3-5745" fmla="*/ 644540 w 1518129"/>
              <a:gd name="connsiteY3-5746" fmla="*/ 1879748 h 2123500"/>
              <a:gd name="connsiteX4-5747" fmla="*/ 678137 w 1518129"/>
              <a:gd name="connsiteY4-5748" fmla="*/ 2115210 h 2123500"/>
              <a:gd name="connsiteX5-5749" fmla="*/ 1358443 w 1518129"/>
              <a:gd name="connsiteY5-5750" fmla="*/ 2123500 h 2123500"/>
              <a:gd name="connsiteX6-5751" fmla="*/ 1358227 w 1518129"/>
              <a:gd name="connsiteY6-5752" fmla="*/ 1930484 h 2123500"/>
              <a:gd name="connsiteX7-5753" fmla="*/ 1516859 w 1518129"/>
              <a:gd name="connsiteY7-5754" fmla="*/ 1069958 h 2123500"/>
              <a:gd name="connsiteX8-5755" fmla="*/ 1464891 w 1518129"/>
              <a:gd name="connsiteY8-5756" fmla="*/ 644162 h 2123500"/>
              <a:gd name="connsiteX9-5757" fmla="*/ 1272486 w 1518129"/>
              <a:gd name="connsiteY9-5758" fmla="*/ 612493 h 2123500"/>
              <a:gd name="connsiteX10-5759" fmla="*/ 1264720 w 1518129"/>
              <a:gd name="connsiteY10-5760" fmla="*/ 911472 h 2123500"/>
              <a:gd name="connsiteX11-5761" fmla="*/ 1252622 w 1518129"/>
              <a:gd name="connsiteY11-5762" fmla="*/ 600743 h 2123500"/>
              <a:gd name="connsiteX12-5763" fmla="*/ 1022817 w 1518129"/>
              <a:gd name="connsiteY12-5764" fmla="*/ 558366 h 2123500"/>
              <a:gd name="connsiteX13-5765" fmla="*/ 1053082 w 1518129"/>
              <a:gd name="connsiteY13-5766" fmla="*/ 887580 h 2123500"/>
              <a:gd name="connsiteX14-5767" fmla="*/ 1001757 w 1518129"/>
              <a:gd name="connsiteY14-5768" fmla="*/ 557324 h 2123500"/>
              <a:gd name="connsiteX15-5769" fmla="*/ 806783 w 1518129"/>
              <a:gd name="connsiteY15-5770" fmla="*/ 513030 h 2123500"/>
              <a:gd name="connsiteX16-5771" fmla="*/ 810613 w 1518129"/>
              <a:gd name="connsiteY16-5772" fmla="*/ 901237 h 2123500"/>
              <a:gd name="connsiteX17-5773" fmla="*/ 778941 w 1518129"/>
              <a:gd name="connsiteY17-5774" fmla="*/ 121917 h 2123500"/>
              <a:gd name="connsiteX18-5775" fmla="*/ 582042 w 1518129"/>
              <a:gd name="connsiteY18-5776" fmla="*/ 161731 h 2123500"/>
              <a:gd name="connsiteX19-5777" fmla="*/ 554580 w 1518129"/>
              <a:gd name="connsiteY19-5778" fmla="*/ 1197645 h 2123500"/>
              <a:gd name="connsiteX20-5779" fmla="*/ 419736 w 1518129"/>
              <a:gd name="connsiteY20-5780" fmla="*/ 1153389 h 2123500"/>
              <a:gd name="connsiteX21-5781" fmla="*/ 0 w 1518129"/>
              <a:gd name="connsiteY21-5782" fmla="*/ 891306 h 2123500"/>
              <a:gd name="connsiteX0-5783" fmla="*/ 0 w 1518129"/>
              <a:gd name="connsiteY0-5784" fmla="*/ 891306 h 2123500"/>
              <a:gd name="connsiteX1-5785" fmla="*/ 227051 w 1518129"/>
              <a:gd name="connsiteY1-5786" fmla="*/ 1320850 h 2123500"/>
              <a:gd name="connsiteX2-5787" fmla="*/ 462841 w 1518129"/>
              <a:gd name="connsiteY2-5788" fmla="*/ 1655174 h 2123500"/>
              <a:gd name="connsiteX3-5789" fmla="*/ 644540 w 1518129"/>
              <a:gd name="connsiteY3-5790" fmla="*/ 1879748 h 2123500"/>
              <a:gd name="connsiteX4-5791" fmla="*/ 678137 w 1518129"/>
              <a:gd name="connsiteY4-5792" fmla="*/ 2115210 h 2123500"/>
              <a:gd name="connsiteX5-5793" fmla="*/ 1358443 w 1518129"/>
              <a:gd name="connsiteY5-5794" fmla="*/ 2123500 h 2123500"/>
              <a:gd name="connsiteX6-5795" fmla="*/ 1358227 w 1518129"/>
              <a:gd name="connsiteY6-5796" fmla="*/ 1930484 h 2123500"/>
              <a:gd name="connsiteX7-5797" fmla="*/ 1516859 w 1518129"/>
              <a:gd name="connsiteY7-5798" fmla="*/ 1069958 h 2123500"/>
              <a:gd name="connsiteX8-5799" fmla="*/ 1464891 w 1518129"/>
              <a:gd name="connsiteY8-5800" fmla="*/ 644162 h 2123500"/>
              <a:gd name="connsiteX9-5801" fmla="*/ 1272486 w 1518129"/>
              <a:gd name="connsiteY9-5802" fmla="*/ 612493 h 2123500"/>
              <a:gd name="connsiteX10-5803" fmla="*/ 1264720 w 1518129"/>
              <a:gd name="connsiteY10-5804" fmla="*/ 911472 h 2123500"/>
              <a:gd name="connsiteX11-5805" fmla="*/ 1252622 w 1518129"/>
              <a:gd name="connsiteY11-5806" fmla="*/ 600743 h 2123500"/>
              <a:gd name="connsiteX12-5807" fmla="*/ 1022817 w 1518129"/>
              <a:gd name="connsiteY12-5808" fmla="*/ 558366 h 2123500"/>
              <a:gd name="connsiteX13-5809" fmla="*/ 1053082 w 1518129"/>
              <a:gd name="connsiteY13-5810" fmla="*/ 887580 h 2123500"/>
              <a:gd name="connsiteX14-5811" fmla="*/ 1001757 w 1518129"/>
              <a:gd name="connsiteY14-5812" fmla="*/ 557324 h 2123500"/>
              <a:gd name="connsiteX15-5813" fmla="*/ 806783 w 1518129"/>
              <a:gd name="connsiteY15-5814" fmla="*/ 513030 h 2123500"/>
              <a:gd name="connsiteX16-5815" fmla="*/ 810613 w 1518129"/>
              <a:gd name="connsiteY16-5816" fmla="*/ 901237 h 2123500"/>
              <a:gd name="connsiteX17-5817" fmla="*/ 778941 w 1518129"/>
              <a:gd name="connsiteY17-5818" fmla="*/ 121917 h 2123500"/>
              <a:gd name="connsiteX18-5819" fmla="*/ 582042 w 1518129"/>
              <a:gd name="connsiteY18-5820" fmla="*/ 161731 h 2123500"/>
              <a:gd name="connsiteX19-5821" fmla="*/ 554580 w 1518129"/>
              <a:gd name="connsiteY19-5822" fmla="*/ 1197645 h 2123500"/>
              <a:gd name="connsiteX20-5823" fmla="*/ 419736 w 1518129"/>
              <a:gd name="connsiteY20-5824" fmla="*/ 1153389 h 2123500"/>
              <a:gd name="connsiteX21-5825" fmla="*/ 0 w 1518129"/>
              <a:gd name="connsiteY21-5826" fmla="*/ 891306 h 2123500"/>
              <a:gd name="connsiteX0-5827" fmla="*/ 0 w 1518129"/>
              <a:gd name="connsiteY0-5828" fmla="*/ 891306 h 2123500"/>
              <a:gd name="connsiteX1-5829" fmla="*/ 227051 w 1518129"/>
              <a:gd name="connsiteY1-5830" fmla="*/ 1320850 h 2123500"/>
              <a:gd name="connsiteX2-5831" fmla="*/ 462841 w 1518129"/>
              <a:gd name="connsiteY2-5832" fmla="*/ 1655174 h 2123500"/>
              <a:gd name="connsiteX3-5833" fmla="*/ 644540 w 1518129"/>
              <a:gd name="connsiteY3-5834" fmla="*/ 1879748 h 2123500"/>
              <a:gd name="connsiteX4-5835" fmla="*/ 678137 w 1518129"/>
              <a:gd name="connsiteY4-5836" fmla="*/ 2115210 h 2123500"/>
              <a:gd name="connsiteX5-5837" fmla="*/ 1358443 w 1518129"/>
              <a:gd name="connsiteY5-5838" fmla="*/ 2123500 h 2123500"/>
              <a:gd name="connsiteX6-5839" fmla="*/ 1358227 w 1518129"/>
              <a:gd name="connsiteY6-5840" fmla="*/ 1930484 h 2123500"/>
              <a:gd name="connsiteX7-5841" fmla="*/ 1516859 w 1518129"/>
              <a:gd name="connsiteY7-5842" fmla="*/ 1069958 h 2123500"/>
              <a:gd name="connsiteX8-5843" fmla="*/ 1464891 w 1518129"/>
              <a:gd name="connsiteY8-5844" fmla="*/ 644162 h 2123500"/>
              <a:gd name="connsiteX9-5845" fmla="*/ 1272486 w 1518129"/>
              <a:gd name="connsiteY9-5846" fmla="*/ 612493 h 2123500"/>
              <a:gd name="connsiteX10-5847" fmla="*/ 1264720 w 1518129"/>
              <a:gd name="connsiteY10-5848" fmla="*/ 911472 h 2123500"/>
              <a:gd name="connsiteX11-5849" fmla="*/ 1252622 w 1518129"/>
              <a:gd name="connsiteY11-5850" fmla="*/ 600743 h 2123500"/>
              <a:gd name="connsiteX12-5851" fmla="*/ 1022817 w 1518129"/>
              <a:gd name="connsiteY12-5852" fmla="*/ 558366 h 2123500"/>
              <a:gd name="connsiteX13-5853" fmla="*/ 1053082 w 1518129"/>
              <a:gd name="connsiteY13-5854" fmla="*/ 887580 h 2123500"/>
              <a:gd name="connsiteX14-5855" fmla="*/ 1001757 w 1518129"/>
              <a:gd name="connsiteY14-5856" fmla="*/ 557324 h 2123500"/>
              <a:gd name="connsiteX15-5857" fmla="*/ 806783 w 1518129"/>
              <a:gd name="connsiteY15-5858" fmla="*/ 513030 h 2123500"/>
              <a:gd name="connsiteX16-5859" fmla="*/ 810613 w 1518129"/>
              <a:gd name="connsiteY16-5860" fmla="*/ 901237 h 2123500"/>
              <a:gd name="connsiteX17-5861" fmla="*/ 778941 w 1518129"/>
              <a:gd name="connsiteY17-5862" fmla="*/ 121917 h 2123500"/>
              <a:gd name="connsiteX18-5863" fmla="*/ 582042 w 1518129"/>
              <a:gd name="connsiteY18-5864" fmla="*/ 161731 h 2123500"/>
              <a:gd name="connsiteX19-5865" fmla="*/ 554580 w 1518129"/>
              <a:gd name="connsiteY19-5866" fmla="*/ 1197645 h 2123500"/>
              <a:gd name="connsiteX20-5867" fmla="*/ 419736 w 1518129"/>
              <a:gd name="connsiteY20-5868" fmla="*/ 1153389 h 2123500"/>
              <a:gd name="connsiteX21-5869" fmla="*/ 0 w 1518129"/>
              <a:gd name="connsiteY21-5870" fmla="*/ 891306 h 2123500"/>
              <a:gd name="connsiteX0-5871" fmla="*/ 0 w 1518129"/>
              <a:gd name="connsiteY0-5872" fmla="*/ 891306 h 2133149"/>
              <a:gd name="connsiteX1-5873" fmla="*/ 227051 w 1518129"/>
              <a:gd name="connsiteY1-5874" fmla="*/ 1320850 h 2133149"/>
              <a:gd name="connsiteX2-5875" fmla="*/ 462841 w 1518129"/>
              <a:gd name="connsiteY2-5876" fmla="*/ 1655174 h 2133149"/>
              <a:gd name="connsiteX3-5877" fmla="*/ 644540 w 1518129"/>
              <a:gd name="connsiteY3-5878" fmla="*/ 1879748 h 2133149"/>
              <a:gd name="connsiteX4-5879" fmla="*/ 678137 w 1518129"/>
              <a:gd name="connsiteY4-5880" fmla="*/ 2115210 h 2133149"/>
              <a:gd name="connsiteX5-5881" fmla="*/ 1348794 w 1518129"/>
              <a:gd name="connsiteY5-5882" fmla="*/ 2133149 h 2133149"/>
              <a:gd name="connsiteX6-5883" fmla="*/ 1358227 w 1518129"/>
              <a:gd name="connsiteY6-5884" fmla="*/ 1930484 h 2133149"/>
              <a:gd name="connsiteX7-5885" fmla="*/ 1516859 w 1518129"/>
              <a:gd name="connsiteY7-5886" fmla="*/ 1069958 h 2133149"/>
              <a:gd name="connsiteX8-5887" fmla="*/ 1464891 w 1518129"/>
              <a:gd name="connsiteY8-5888" fmla="*/ 644162 h 2133149"/>
              <a:gd name="connsiteX9-5889" fmla="*/ 1272486 w 1518129"/>
              <a:gd name="connsiteY9-5890" fmla="*/ 612493 h 2133149"/>
              <a:gd name="connsiteX10-5891" fmla="*/ 1264720 w 1518129"/>
              <a:gd name="connsiteY10-5892" fmla="*/ 911472 h 2133149"/>
              <a:gd name="connsiteX11-5893" fmla="*/ 1252622 w 1518129"/>
              <a:gd name="connsiteY11-5894" fmla="*/ 600743 h 2133149"/>
              <a:gd name="connsiteX12-5895" fmla="*/ 1022817 w 1518129"/>
              <a:gd name="connsiteY12-5896" fmla="*/ 558366 h 2133149"/>
              <a:gd name="connsiteX13-5897" fmla="*/ 1053082 w 1518129"/>
              <a:gd name="connsiteY13-5898" fmla="*/ 887580 h 2133149"/>
              <a:gd name="connsiteX14-5899" fmla="*/ 1001757 w 1518129"/>
              <a:gd name="connsiteY14-5900" fmla="*/ 557324 h 2133149"/>
              <a:gd name="connsiteX15-5901" fmla="*/ 806783 w 1518129"/>
              <a:gd name="connsiteY15-5902" fmla="*/ 513030 h 2133149"/>
              <a:gd name="connsiteX16-5903" fmla="*/ 810613 w 1518129"/>
              <a:gd name="connsiteY16-5904" fmla="*/ 901237 h 2133149"/>
              <a:gd name="connsiteX17-5905" fmla="*/ 778941 w 1518129"/>
              <a:gd name="connsiteY17-5906" fmla="*/ 121917 h 2133149"/>
              <a:gd name="connsiteX18-5907" fmla="*/ 582042 w 1518129"/>
              <a:gd name="connsiteY18-5908" fmla="*/ 161731 h 2133149"/>
              <a:gd name="connsiteX19-5909" fmla="*/ 554580 w 1518129"/>
              <a:gd name="connsiteY19-5910" fmla="*/ 1197645 h 2133149"/>
              <a:gd name="connsiteX20-5911" fmla="*/ 419736 w 1518129"/>
              <a:gd name="connsiteY20-5912" fmla="*/ 1153389 h 2133149"/>
              <a:gd name="connsiteX21-5913" fmla="*/ 0 w 1518129"/>
              <a:gd name="connsiteY21-5914" fmla="*/ 891306 h 2133149"/>
              <a:gd name="connsiteX0-5915" fmla="*/ 0 w 1518129"/>
              <a:gd name="connsiteY0-5916" fmla="*/ 891306 h 2115210"/>
              <a:gd name="connsiteX1-5917" fmla="*/ 227051 w 1518129"/>
              <a:gd name="connsiteY1-5918" fmla="*/ 1320850 h 2115210"/>
              <a:gd name="connsiteX2-5919" fmla="*/ 462841 w 1518129"/>
              <a:gd name="connsiteY2-5920" fmla="*/ 1655174 h 2115210"/>
              <a:gd name="connsiteX3-5921" fmla="*/ 644540 w 1518129"/>
              <a:gd name="connsiteY3-5922" fmla="*/ 1879748 h 2115210"/>
              <a:gd name="connsiteX4-5923" fmla="*/ 678137 w 1518129"/>
              <a:gd name="connsiteY4-5924" fmla="*/ 2115210 h 2115210"/>
              <a:gd name="connsiteX5-5925" fmla="*/ 1339145 w 1518129"/>
              <a:gd name="connsiteY5-5926" fmla="*/ 2113852 h 2115210"/>
              <a:gd name="connsiteX6-5927" fmla="*/ 1358227 w 1518129"/>
              <a:gd name="connsiteY6-5928" fmla="*/ 1930484 h 2115210"/>
              <a:gd name="connsiteX7-5929" fmla="*/ 1516859 w 1518129"/>
              <a:gd name="connsiteY7-5930" fmla="*/ 1069958 h 2115210"/>
              <a:gd name="connsiteX8-5931" fmla="*/ 1464891 w 1518129"/>
              <a:gd name="connsiteY8-5932" fmla="*/ 644162 h 2115210"/>
              <a:gd name="connsiteX9-5933" fmla="*/ 1272486 w 1518129"/>
              <a:gd name="connsiteY9-5934" fmla="*/ 612493 h 2115210"/>
              <a:gd name="connsiteX10-5935" fmla="*/ 1264720 w 1518129"/>
              <a:gd name="connsiteY10-5936" fmla="*/ 911472 h 2115210"/>
              <a:gd name="connsiteX11-5937" fmla="*/ 1252622 w 1518129"/>
              <a:gd name="connsiteY11-5938" fmla="*/ 600743 h 2115210"/>
              <a:gd name="connsiteX12-5939" fmla="*/ 1022817 w 1518129"/>
              <a:gd name="connsiteY12-5940" fmla="*/ 558366 h 2115210"/>
              <a:gd name="connsiteX13-5941" fmla="*/ 1053082 w 1518129"/>
              <a:gd name="connsiteY13-5942" fmla="*/ 887580 h 2115210"/>
              <a:gd name="connsiteX14-5943" fmla="*/ 1001757 w 1518129"/>
              <a:gd name="connsiteY14-5944" fmla="*/ 557324 h 2115210"/>
              <a:gd name="connsiteX15-5945" fmla="*/ 806783 w 1518129"/>
              <a:gd name="connsiteY15-5946" fmla="*/ 513030 h 2115210"/>
              <a:gd name="connsiteX16-5947" fmla="*/ 810613 w 1518129"/>
              <a:gd name="connsiteY16-5948" fmla="*/ 901237 h 2115210"/>
              <a:gd name="connsiteX17-5949" fmla="*/ 778941 w 1518129"/>
              <a:gd name="connsiteY17-5950" fmla="*/ 121917 h 2115210"/>
              <a:gd name="connsiteX18-5951" fmla="*/ 582042 w 1518129"/>
              <a:gd name="connsiteY18-5952" fmla="*/ 161731 h 2115210"/>
              <a:gd name="connsiteX19-5953" fmla="*/ 554580 w 1518129"/>
              <a:gd name="connsiteY19-5954" fmla="*/ 1197645 h 2115210"/>
              <a:gd name="connsiteX20-5955" fmla="*/ 419736 w 1518129"/>
              <a:gd name="connsiteY20-5956" fmla="*/ 1153389 h 2115210"/>
              <a:gd name="connsiteX21-5957" fmla="*/ 0 w 1518129"/>
              <a:gd name="connsiteY21-5958" fmla="*/ 891306 h 211521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2305" y="connsiteY16-2306"/>
              </a:cxn>
              <a:cxn ang="0">
                <a:pos x="connsiteX17-2375" y="connsiteY17-2376"/>
              </a:cxn>
              <a:cxn ang="0">
                <a:pos x="connsiteX18-3025" y="connsiteY18-3026"/>
              </a:cxn>
              <a:cxn ang="0">
                <a:pos x="connsiteX19-3141" y="connsiteY19-3142"/>
              </a:cxn>
              <a:cxn ang="0">
                <a:pos x="connsiteX20-3463" y="connsiteY20-3464"/>
              </a:cxn>
              <a:cxn ang="0">
                <a:pos x="connsiteX21-3801" y="connsiteY21-3802"/>
              </a:cxn>
            </a:cxnLst>
            <a:rect l="l" t="t" r="r" b="b"/>
            <a:pathLst>
              <a:path w="1518129" h="2115210">
                <a:moveTo>
                  <a:pt x="0" y="891306"/>
                </a:moveTo>
                <a:cubicBezTo>
                  <a:pt x="124742" y="1042097"/>
                  <a:pt x="180313" y="1188925"/>
                  <a:pt x="227051" y="1320850"/>
                </a:cubicBezTo>
                <a:cubicBezTo>
                  <a:pt x="283134" y="1440332"/>
                  <a:pt x="360533" y="1506746"/>
                  <a:pt x="462841" y="1655174"/>
                </a:cubicBezTo>
                <a:cubicBezTo>
                  <a:pt x="565096" y="1757587"/>
                  <a:pt x="604529" y="1837560"/>
                  <a:pt x="644540" y="1879748"/>
                </a:cubicBezTo>
                <a:cubicBezTo>
                  <a:pt x="721823" y="1966655"/>
                  <a:pt x="679875" y="2008729"/>
                  <a:pt x="678137" y="2115210"/>
                </a:cubicBezTo>
                <a:lnTo>
                  <a:pt x="1339145" y="2113852"/>
                </a:lnTo>
                <a:cubicBezTo>
                  <a:pt x="1324322" y="2047548"/>
                  <a:pt x="1303318" y="2034201"/>
                  <a:pt x="1358227" y="1930484"/>
                </a:cubicBezTo>
                <a:cubicBezTo>
                  <a:pt x="1521981" y="1634855"/>
                  <a:pt x="1516858" y="1179685"/>
                  <a:pt x="1516859" y="1069958"/>
                </a:cubicBezTo>
                <a:cubicBezTo>
                  <a:pt x="1522576" y="857179"/>
                  <a:pt x="1509640" y="720406"/>
                  <a:pt x="1464891" y="644162"/>
                </a:cubicBezTo>
                <a:cubicBezTo>
                  <a:pt x="1396021" y="572742"/>
                  <a:pt x="1370976" y="579197"/>
                  <a:pt x="1272486" y="612493"/>
                </a:cubicBezTo>
                <a:cubicBezTo>
                  <a:pt x="1306205" y="707004"/>
                  <a:pt x="1275123" y="829781"/>
                  <a:pt x="1264720" y="911472"/>
                </a:cubicBezTo>
                <a:cubicBezTo>
                  <a:pt x="1250153" y="907906"/>
                  <a:pt x="1292939" y="659594"/>
                  <a:pt x="1252622" y="600743"/>
                </a:cubicBezTo>
                <a:cubicBezTo>
                  <a:pt x="1202656" y="541892"/>
                  <a:pt x="1107533" y="508148"/>
                  <a:pt x="1022817" y="558366"/>
                </a:cubicBezTo>
                <a:cubicBezTo>
                  <a:pt x="1086811" y="668103"/>
                  <a:pt x="1058849" y="793697"/>
                  <a:pt x="1053082" y="887580"/>
                </a:cubicBezTo>
                <a:cubicBezTo>
                  <a:pt x="1041532" y="883386"/>
                  <a:pt x="1071753" y="653519"/>
                  <a:pt x="1001757" y="557324"/>
                </a:cubicBezTo>
                <a:cubicBezTo>
                  <a:pt x="946234" y="504548"/>
                  <a:pt x="915026" y="504758"/>
                  <a:pt x="806783" y="513030"/>
                </a:cubicBezTo>
                <a:cubicBezTo>
                  <a:pt x="816055" y="653003"/>
                  <a:pt x="822837" y="732256"/>
                  <a:pt x="810613" y="901237"/>
                </a:cubicBezTo>
                <a:cubicBezTo>
                  <a:pt x="782414" y="451352"/>
                  <a:pt x="784675" y="276900"/>
                  <a:pt x="778941" y="121917"/>
                </a:cubicBezTo>
                <a:cubicBezTo>
                  <a:pt x="774616" y="-32693"/>
                  <a:pt x="569584" y="-61779"/>
                  <a:pt x="582042" y="161731"/>
                </a:cubicBezTo>
                <a:cubicBezTo>
                  <a:pt x="570378" y="380417"/>
                  <a:pt x="623442" y="1132875"/>
                  <a:pt x="554580" y="1197645"/>
                </a:cubicBezTo>
                <a:cubicBezTo>
                  <a:pt x="495024" y="1230412"/>
                  <a:pt x="496393" y="1222363"/>
                  <a:pt x="419736" y="1153389"/>
                </a:cubicBezTo>
                <a:cubicBezTo>
                  <a:pt x="331744" y="1046414"/>
                  <a:pt x="197603" y="767201"/>
                  <a:pt x="0" y="891306"/>
                </a:cubicBezTo>
                <a:close/>
              </a:path>
            </a:pathLst>
          </a:custGeom>
          <a:solidFill>
            <a:srgbClr val="FBD8C5"/>
          </a:solidFill>
          <a:ln w="4173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5" name="Round Same Side Corner Rectangle 8"/>
          <p:cNvSpPr/>
          <p:nvPr/>
        </p:nvSpPr>
        <p:spPr>
          <a:xfrm>
            <a:off x="8594408" y="1664088"/>
            <a:ext cx="2065297" cy="432911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0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51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2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3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4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6" name="Freeform: Shape 55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Rounded Rectangle 1"/>
          <p:cNvSpPr/>
          <p:nvPr/>
        </p:nvSpPr>
        <p:spPr>
          <a:xfrm>
            <a:off x="346710" y="534670"/>
            <a:ext cx="11513185" cy="5847080"/>
          </a:xfrm>
          <a:prstGeom prst="roundRect">
            <a:avLst>
              <a:gd name="adj" fmla="val 7127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615035" y="814500"/>
            <a:ext cx="867828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8"/>
            </a:pPr>
            <a:r>
              <a:rPr lang="fi-FI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DOSEN YANG MEMPEROLEH PENDAMPINGAN PENULISAN ARTIKEL ILMIAH TINGKAT INTERNASIONAL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3" name="Group 62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4" name="Group 63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7" name="Rectangle: Rounded Corners 76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8" name="Straight Connector 77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" name="TextBox 64"/>
            <p:cNvSpPr txBox="1"/>
            <p:nvPr/>
          </p:nvSpPr>
          <p:spPr>
            <a:xfrm>
              <a:off x="5339727" y="3033493"/>
              <a:ext cx="161771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12330" y="3431489"/>
            <a:ext cx="2235369" cy="1128216"/>
            <a:chOff x="2054234" y="3574030"/>
            <a:chExt cx="13032655" cy="1128216"/>
          </a:xfrm>
        </p:grpSpPr>
        <p:pic>
          <p:nvPicPr>
            <p:cNvPr id="23" name="Picture 2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5100619" y="1215469"/>
              <a:ext cx="1128216" cy="5845338"/>
            </a:xfrm>
            <a:prstGeom prst="rect">
              <a:avLst/>
            </a:prstGeom>
          </p:spPr>
        </p:pic>
        <p:sp>
          <p:nvSpPr>
            <p:cNvPr id="24" name="TextBox 23"/>
            <p:cNvSpPr txBox="1"/>
            <p:nvPr/>
          </p:nvSpPr>
          <p:spPr>
            <a:xfrm>
              <a:off x="2054234" y="4049463"/>
              <a:ext cx="1303265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13,3%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166599" y="3644078"/>
              <a:ext cx="1209216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2060"/>
                  </a:solidFill>
                  <a:latin typeface="+mj-lt"/>
                  <a:ea typeface="Calibri" panose="020F0502020204030204" pitchFamily="34" charset="0"/>
                </a:rPr>
                <a:t>Rata-rata 2%</a:t>
              </a:r>
              <a:endParaRPr lang="en-US" sz="2000" b="1" dirty="0">
                <a:solidFill>
                  <a:srgbClr val="00206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39395" y="318135"/>
            <a:ext cx="11504930" cy="6116320"/>
          </a:xfrm>
          <a:prstGeom prst="roundRect">
            <a:avLst>
              <a:gd name="adj" fmla="val 6052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600205" y="708413"/>
            <a:ext cx="867828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9"/>
            </a:pPr>
            <a:r>
              <a:rPr lang="en-US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DOSEN YANG MELAKUKAN TRIDARMA DI QS100 BERDASARKAN BIDANG ILMU (QS100 BY SUBJECT)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7" y="3033493"/>
              <a:ext cx="172146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0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0112082" y="3749040"/>
            <a:ext cx="2204886" cy="3108960"/>
            <a:chOff x="7716658" y="1777167"/>
            <a:chExt cx="3767504" cy="5156161"/>
          </a:xfrm>
        </p:grpSpPr>
        <p:sp>
          <p:nvSpPr>
            <p:cNvPr id="29" name="Freeform 87"/>
            <p:cNvSpPr/>
            <p:nvPr/>
          </p:nvSpPr>
          <p:spPr>
            <a:xfrm flipH="1">
              <a:off x="7716658" y="3193970"/>
              <a:ext cx="2151242" cy="3739358"/>
            </a:xfrm>
            <a:custGeom>
              <a:avLst/>
              <a:gdLst>
                <a:gd name="connsiteX0" fmla="*/ 1847850 w 3571875"/>
                <a:gd name="connsiteY0" fmla="*/ 6791325 h 6791325"/>
                <a:gd name="connsiteX1" fmla="*/ 3571875 w 3571875"/>
                <a:gd name="connsiteY1" fmla="*/ 6781800 h 6791325"/>
                <a:gd name="connsiteX2" fmla="*/ 2514600 w 3571875"/>
                <a:gd name="connsiteY2" fmla="*/ 3819525 h 6791325"/>
                <a:gd name="connsiteX3" fmla="*/ 2390775 w 3571875"/>
                <a:gd name="connsiteY3" fmla="*/ 3267075 h 6791325"/>
                <a:gd name="connsiteX4" fmla="*/ 2752725 w 3571875"/>
                <a:gd name="connsiteY4" fmla="*/ 2162175 h 6791325"/>
                <a:gd name="connsiteX5" fmla="*/ 3390900 w 3571875"/>
                <a:gd name="connsiteY5" fmla="*/ 1247775 h 6791325"/>
                <a:gd name="connsiteX6" fmla="*/ 3209925 w 3571875"/>
                <a:gd name="connsiteY6" fmla="*/ 1133475 h 6791325"/>
                <a:gd name="connsiteX7" fmla="*/ 2543175 w 3571875"/>
                <a:gd name="connsiteY7" fmla="*/ 1857375 h 6791325"/>
                <a:gd name="connsiteX8" fmla="*/ 2371725 w 3571875"/>
                <a:gd name="connsiteY8" fmla="*/ 1752600 h 6791325"/>
                <a:gd name="connsiteX9" fmla="*/ 2771775 w 3571875"/>
                <a:gd name="connsiteY9" fmla="*/ 390525 h 6791325"/>
                <a:gd name="connsiteX10" fmla="*/ 2486025 w 3571875"/>
                <a:gd name="connsiteY10" fmla="*/ 295275 h 6791325"/>
                <a:gd name="connsiteX11" fmla="*/ 2124075 w 3571875"/>
                <a:gd name="connsiteY11" fmla="*/ 1609725 h 6791325"/>
                <a:gd name="connsiteX12" fmla="*/ 1971675 w 3571875"/>
                <a:gd name="connsiteY12" fmla="*/ 1495425 h 6791325"/>
                <a:gd name="connsiteX13" fmla="*/ 1990725 w 3571875"/>
                <a:gd name="connsiteY13" fmla="*/ 0 h 6791325"/>
                <a:gd name="connsiteX14" fmla="*/ 1790700 w 3571875"/>
                <a:gd name="connsiteY14" fmla="*/ 66675 h 6791325"/>
                <a:gd name="connsiteX15" fmla="*/ 1724025 w 3571875"/>
                <a:gd name="connsiteY15" fmla="*/ 1514475 h 6791325"/>
                <a:gd name="connsiteX16" fmla="*/ 1524000 w 3571875"/>
                <a:gd name="connsiteY16" fmla="*/ 1504950 h 6791325"/>
                <a:gd name="connsiteX17" fmla="*/ 1352550 w 3571875"/>
                <a:gd name="connsiteY17" fmla="*/ 123825 h 6791325"/>
                <a:gd name="connsiteX18" fmla="*/ 1171575 w 3571875"/>
                <a:gd name="connsiteY18" fmla="*/ 123825 h 6791325"/>
                <a:gd name="connsiteX19" fmla="*/ 1219200 w 3571875"/>
                <a:gd name="connsiteY19" fmla="*/ 1638300 h 6791325"/>
                <a:gd name="connsiteX20" fmla="*/ 1057275 w 3571875"/>
                <a:gd name="connsiteY20" fmla="*/ 2190750 h 6791325"/>
                <a:gd name="connsiteX21" fmla="*/ 800100 w 3571875"/>
                <a:gd name="connsiteY21" fmla="*/ 2247900 h 6791325"/>
                <a:gd name="connsiteX22" fmla="*/ 85725 w 3571875"/>
                <a:gd name="connsiteY22" fmla="*/ 1733550 h 6791325"/>
                <a:gd name="connsiteX23" fmla="*/ 0 w 3571875"/>
                <a:gd name="connsiteY23" fmla="*/ 2038350 h 6791325"/>
                <a:gd name="connsiteX24" fmla="*/ 609600 w 3571875"/>
                <a:gd name="connsiteY24" fmla="*/ 2743200 h 6791325"/>
                <a:gd name="connsiteX25" fmla="*/ 1238250 w 3571875"/>
                <a:gd name="connsiteY25" fmla="*/ 3476625 h 6791325"/>
                <a:gd name="connsiteX26" fmla="*/ 1457325 w 3571875"/>
                <a:gd name="connsiteY26" fmla="*/ 4010025 h 6791325"/>
                <a:gd name="connsiteX27" fmla="*/ 1847850 w 3571875"/>
                <a:gd name="connsiteY27" fmla="*/ 6791325 h 6791325"/>
                <a:gd name="connsiteX0-1" fmla="*/ 1889034 w 3613059"/>
                <a:gd name="connsiteY0-2" fmla="*/ 6791325 h 6791325"/>
                <a:gd name="connsiteX1-3" fmla="*/ 3613059 w 3613059"/>
                <a:gd name="connsiteY1-4" fmla="*/ 6781800 h 6791325"/>
                <a:gd name="connsiteX2-5" fmla="*/ 2555784 w 3613059"/>
                <a:gd name="connsiteY2-6" fmla="*/ 3819525 h 6791325"/>
                <a:gd name="connsiteX3-7" fmla="*/ 2431959 w 3613059"/>
                <a:gd name="connsiteY3-8" fmla="*/ 3267075 h 6791325"/>
                <a:gd name="connsiteX4-9" fmla="*/ 2793909 w 3613059"/>
                <a:gd name="connsiteY4-10" fmla="*/ 2162175 h 6791325"/>
                <a:gd name="connsiteX5-11" fmla="*/ 3432084 w 3613059"/>
                <a:gd name="connsiteY5-12" fmla="*/ 1247775 h 6791325"/>
                <a:gd name="connsiteX6-13" fmla="*/ 3251109 w 3613059"/>
                <a:gd name="connsiteY6-14" fmla="*/ 1133475 h 6791325"/>
                <a:gd name="connsiteX7-15" fmla="*/ 2584359 w 3613059"/>
                <a:gd name="connsiteY7-16" fmla="*/ 1857375 h 6791325"/>
                <a:gd name="connsiteX8-17" fmla="*/ 2412909 w 3613059"/>
                <a:gd name="connsiteY8-18" fmla="*/ 1752600 h 6791325"/>
                <a:gd name="connsiteX9-19" fmla="*/ 2812959 w 3613059"/>
                <a:gd name="connsiteY9-20" fmla="*/ 390525 h 6791325"/>
                <a:gd name="connsiteX10-21" fmla="*/ 2527209 w 3613059"/>
                <a:gd name="connsiteY10-22" fmla="*/ 295275 h 6791325"/>
                <a:gd name="connsiteX11-23" fmla="*/ 2165259 w 3613059"/>
                <a:gd name="connsiteY11-24" fmla="*/ 1609725 h 6791325"/>
                <a:gd name="connsiteX12-25" fmla="*/ 2012859 w 3613059"/>
                <a:gd name="connsiteY12-26" fmla="*/ 1495425 h 6791325"/>
                <a:gd name="connsiteX13-27" fmla="*/ 2031909 w 3613059"/>
                <a:gd name="connsiteY13-28" fmla="*/ 0 h 6791325"/>
                <a:gd name="connsiteX14-29" fmla="*/ 1831884 w 3613059"/>
                <a:gd name="connsiteY14-30" fmla="*/ 66675 h 6791325"/>
                <a:gd name="connsiteX15-31" fmla="*/ 1765209 w 3613059"/>
                <a:gd name="connsiteY15-32" fmla="*/ 1514475 h 6791325"/>
                <a:gd name="connsiteX16-33" fmla="*/ 1565184 w 3613059"/>
                <a:gd name="connsiteY16-34" fmla="*/ 1504950 h 6791325"/>
                <a:gd name="connsiteX17-35" fmla="*/ 1393734 w 3613059"/>
                <a:gd name="connsiteY17-36" fmla="*/ 123825 h 6791325"/>
                <a:gd name="connsiteX18-37" fmla="*/ 1212759 w 3613059"/>
                <a:gd name="connsiteY18-38" fmla="*/ 123825 h 6791325"/>
                <a:gd name="connsiteX19-39" fmla="*/ 1260384 w 3613059"/>
                <a:gd name="connsiteY19-40" fmla="*/ 1638300 h 6791325"/>
                <a:gd name="connsiteX20-41" fmla="*/ 1098459 w 3613059"/>
                <a:gd name="connsiteY20-42" fmla="*/ 2190750 h 6791325"/>
                <a:gd name="connsiteX21-43" fmla="*/ 841284 w 3613059"/>
                <a:gd name="connsiteY21-44" fmla="*/ 2247900 h 6791325"/>
                <a:gd name="connsiteX22-45" fmla="*/ 126909 w 3613059"/>
                <a:gd name="connsiteY22-46" fmla="*/ 1733550 h 6791325"/>
                <a:gd name="connsiteX23-47" fmla="*/ 41184 w 3613059"/>
                <a:gd name="connsiteY23-48" fmla="*/ 2038350 h 6791325"/>
                <a:gd name="connsiteX24-49" fmla="*/ 650784 w 3613059"/>
                <a:gd name="connsiteY24-50" fmla="*/ 2743200 h 6791325"/>
                <a:gd name="connsiteX25-51" fmla="*/ 1279434 w 3613059"/>
                <a:gd name="connsiteY25-52" fmla="*/ 3476625 h 6791325"/>
                <a:gd name="connsiteX26-53" fmla="*/ 1498509 w 3613059"/>
                <a:gd name="connsiteY26-54" fmla="*/ 4010025 h 6791325"/>
                <a:gd name="connsiteX27-55" fmla="*/ 1889034 w 3613059"/>
                <a:gd name="connsiteY27-56" fmla="*/ 6791325 h 6791325"/>
                <a:gd name="connsiteX0-57" fmla="*/ 1872461 w 3596486"/>
                <a:gd name="connsiteY0-58" fmla="*/ 6791325 h 6791325"/>
                <a:gd name="connsiteX1-59" fmla="*/ 3596486 w 3596486"/>
                <a:gd name="connsiteY1-60" fmla="*/ 6781800 h 6791325"/>
                <a:gd name="connsiteX2-61" fmla="*/ 2539211 w 3596486"/>
                <a:gd name="connsiteY2-62" fmla="*/ 3819525 h 6791325"/>
                <a:gd name="connsiteX3-63" fmla="*/ 2415386 w 3596486"/>
                <a:gd name="connsiteY3-64" fmla="*/ 3267075 h 6791325"/>
                <a:gd name="connsiteX4-65" fmla="*/ 2777336 w 3596486"/>
                <a:gd name="connsiteY4-66" fmla="*/ 2162175 h 6791325"/>
                <a:gd name="connsiteX5-67" fmla="*/ 3415511 w 3596486"/>
                <a:gd name="connsiteY5-68" fmla="*/ 1247775 h 6791325"/>
                <a:gd name="connsiteX6-69" fmla="*/ 3234536 w 3596486"/>
                <a:gd name="connsiteY6-70" fmla="*/ 1133475 h 6791325"/>
                <a:gd name="connsiteX7-71" fmla="*/ 2567786 w 3596486"/>
                <a:gd name="connsiteY7-72" fmla="*/ 1857375 h 6791325"/>
                <a:gd name="connsiteX8-73" fmla="*/ 2396336 w 3596486"/>
                <a:gd name="connsiteY8-74" fmla="*/ 1752600 h 6791325"/>
                <a:gd name="connsiteX9-75" fmla="*/ 2796386 w 3596486"/>
                <a:gd name="connsiteY9-76" fmla="*/ 390525 h 6791325"/>
                <a:gd name="connsiteX10-77" fmla="*/ 2510636 w 3596486"/>
                <a:gd name="connsiteY10-78" fmla="*/ 295275 h 6791325"/>
                <a:gd name="connsiteX11-79" fmla="*/ 2148686 w 3596486"/>
                <a:gd name="connsiteY11-80" fmla="*/ 1609725 h 6791325"/>
                <a:gd name="connsiteX12-81" fmla="*/ 1996286 w 3596486"/>
                <a:gd name="connsiteY12-82" fmla="*/ 1495425 h 6791325"/>
                <a:gd name="connsiteX13-83" fmla="*/ 2015336 w 3596486"/>
                <a:gd name="connsiteY13-84" fmla="*/ 0 h 6791325"/>
                <a:gd name="connsiteX14-85" fmla="*/ 1815311 w 3596486"/>
                <a:gd name="connsiteY14-86" fmla="*/ 66675 h 6791325"/>
                <a:gd name="connsiteX15-87" fmla="*/ 1748636 w 3596486"/>
                <a:gd name="connsiteY15-88" fmla="*/ 1514475 h 6791325"/>
                <a:gd name="connsiteX16-89" fmla="*/ 1548611 w 3596486"/>
                <a:gd name="connsiteY16-90" fmla="*/ 1504950 h 6791325"/>
                <a:gd name="connsiteX17-91" fmla="*/ 1377161 w 3596486"/>
                <a:gd name="connsiteY17-92" fmla="*/ 123825 h 6791325"/>
                <a:gd name="connsiteX18-93" fmla="*/ 1196186 w 3596486"/>
                <a:gd name="connsiteY18-94" fmla="*/ 123825 h 6791325"/>
                <a:gd name="connsiteX19-95" fmla="*/ 1243811 w 3596486"/>
                <a:gd name="connsiteY19-96" fmla="*/ 1638300 h 6791325"/>
                <a:gd name="connsiteX20-97" fmla="*/ 1081886 w 3596486"/>
                <a:gd name="connsiteY20-98" fmla="*/ 2190750 h 6791325"/>
                <a:gd name="connsiteX21-99" fmla="*/ 824711 w 3596486"/>
                <a:gd name="connsiteY21-100" fmla="*/ 2247900 h 6791325"/>
                <a:gd name="connsiteX22-101" fmla="*/ 110336 w 3596486"/>
                <a:gd name="connsiteY22-102" fmla="*/ 1733550 h 6791325"/>
                <a:gd name="connsiteX23-103" fmla="*/ 76998 w 3596486"/>
                <a:gd name="connsiteY23-104" fmla="*/ 2038350 h 6791325"/>
                <a:gd name="connsiteX24-105" fmla="*/ 634211 w 3596486"/>
                <a:gd name="connsiteY24-106" fmla="*/ 2743200 h 6791325"/>
                <a:gd name="connsiteX25-107" fmla="*/ 1262861 w 3596486"/>
                <a:gd name="connsiteY25-108" fmla="*/ 3476625 h 6791325"/>
                <a:gd name="connsiteX26-109" fmla="*/ 1481936 w 3596486"/>
                <a:gd name="connsiteY26-110" fmla="*/ 4010025 h 6791325"/>
                <a:gd name="connsiteX27-111" fmla="*/ 1872461 w 3596486"/>
                <a:gd name="connsiteY27-112" fmla="*/ 6791325 h 6791325"/>
                <a:gd name="connsiteX0-113" fmla="*/ 1969459 w 3693484"/>
                <a:gd name="connsiteY0-114" fmla="*/ 6791325 h 6791325"/>
                <a:gd name="connsiteX1-115" fmla="*/ 3693484 w 3693484"/>
                <a:gd name="connsiteY1-116" fmla="*/ 6781800 h 6791325"/>
                <a:gd name="connsiteX2-117" fmla="*/ 2636209 w 3693484"/>
                <a:gd name="connsiteY2-118" fmla="*/ 3819525 h 6791325"/>
                <a:gd name="connsiteX3-119" fmla="*/ 2512384 w 3693484"/>
                <a:gd name="connsiteY3-120" fmla="*/ 3267075 h 6791325"/>
                <a:gd name="connsiteX4-121" fmla="*/ 2874334 w 3693484"/>
                <a:gd name="connsiteY4-122" fmla="*/ 2162175 h 6791325"/>
                <a:gd name="connsiteX5-123" fmla="*/ 3512509 w 3693484"/>
                <a:gd name="connsiteY5-124" fmla="*/ 1247775 h 6791325"/>
                <a:gd name="connsiteX6-125" fmla="*/ 3331534 w 3693484"/>
                <a:gd name="connsiteY6-126" fmla="*/ 1133475 h 6791325"/>
                <a:gd name="connsiteX7-127" fmla="*/ 2664784 w 3693484"/>
                <a:gd name="connsiteY7-128" fmla="*/ 1857375 h 6791325"/>
                <a:gd name="connsiteX8-129" fmla="*/ 2493334 w 3693484"/>
                <a:gd name="connsiteY8-130" fmla="*/ 1752600 h 6791325"/>
                <a:gd name="connsiteX9-131" fmla="*/ 2893384 w 3693484"/>
                <a:gd name="connsiteY9-132" fmla="*/ 390525 h 6791325"/>
                <a:gd name="connsiteX10-133" fmla="*/ 2607634 w 3693484"/>
                <a:gd name="connsiteY10-134" fmla="*/ 295275 h 6791325"/>
                <a:gd name="connsiteX11-135" fmla="*/ 2245684 w 3693484"/>
                <a:gd name="connsiteY11-136" fmla="*/ 1609725 h 6791325"/>
                <a:gd name="connsiteX12-137" fmla="*/ 2093284 w 3693484"/>
                <a:gd name="connsiteY12-138" fmla="*/ 1495425 h 6791325"/>
                <a:gd name="connsiteX13-139" fmla="*/ 2112334 w 3693484"/>
                <a:gd name="connsiteY13-140" fmla="*/ 0 h 6791325"/>
                <a:gd name="connsiteX14-141" fmla="*/ 1912309 w 3693484"/>
                <a:gd name="connsiteY14-142" fmla="*/ 66675 h 6791325"/>
                <a:gd name="connsiteX15-143" fmla="*/ 1845634 w 3693484"/>
                <a:gd name="connsiteY15-144" fmla="*/ 1514475 h 6791325"/>
                <a:gd name="connsiteX16-145" fmla="*/ 1645609 w 3693484"/>
                <a:gd name="connsiteY16-146" fmla="*/ 1504950 h 6791325"/>
                <a:gd name="connsiteX17-147" fmla="*/ 1474159 w 3693484"/>
                <a:gd name="connsiteY17-148" fmla="*/ 123825 h 6791325"/>
                <a:gd name="connsiteX18-149" fmla="*/ 1293184 w 3693484"/>
                <a:gd name="connsiteY18-150" fmla="*/ 123825 h 6791325"/>
                <a:gd name="connsiteX19-151" fmla="*/ 1340809 w 3693484"/>
                <a:gd name="connsiteY19-152" fmla="*/ 1638300 h 6791325"/>
                <a:gd name="connsiteX20-153" fmla="*/ 1178884 w 3693484"/>
                <a:gd name="connsiteY20-154" fmla="*/ 2190750 h 6791325"/>
                <a:gd name="connsiteX21-155" fmla="*/ 921709 w 3693484"/>
                <a:gd name="connsiteY21-156" fmla="*/ 2247900 h 6791325"/>
                <a:gd name="connsiteX22-157" fmla="*/ 207334 w 3693484"/>
                <a:gd name="connsiteY22-158" fmla="*/ 1733550 h 6791325"/>
                <a:gd name="connsiteX23-159" fmla="*/ 173996 w 3693484"/>
                <a:gd name="connsiteY23-160" fmla="*/ 2038350 h 6791325"/>
                <a:gd name="connsiteX24-161" fmla="*/ 731209 w 3693484"/>
                <a:gd name="connsiteY24-162" fmla="*/ 2743200 h 6791325"/>
                <a:gd name="connsiteX25-163" fmla="*/ 1359859 w 3693484"/>
                <a:gd name="connsiteY25-164" fmla="*/ 3476625 h 6791325"/>
                <a:gd name="connsiteX26-165" fmla="*/ 1578934 w 3693484"/>
                <a:gd name="connsiteY26-166" fmla="*/ 4010025 h 6791325"/>
                <a:gd name="connsiteX27-167" fmla="*/ 1969459 w 3693484"/>
                <a:gd name="connsiteY27-168" fmla="*/ 6791325 h 6791325"/>
                <a:gd name="connsiteX0-169" fmla="*/ 1969459 w 3693484"/>
                <a:gd name="connsiteY0-170" fmla="*/ 6791325 h 6791325"/>
                <a:gd name="connsiteX1-171" fmla="*/ 3693484 w 3693484"/>
                <a:gd name="connsiteY1-172" fmla="*/ 6781800 h 6791325"/>
                <a:gd name="connsiteX2-173" fmla="*/ 2636209 w 3693484"/>
                <a:gd name="connsiteY2-174" fmla="*/ 3819525 h 6791325"/>
                <a:gd name="connsiteX3-175" fmla="*/ 2512384 w 3693484"/>
                <a:gd name="connsiteY3-176" fmla="*/ 3267075 h 6791325"/>
                <a:gd name="connsiteX4-177" fmla="*/ 2874334 w 3693484"/>
                <a:gd name="connsiteY4-178" fmla="*/ 2162175 h 6791325"/>
                <a:gd name="connsiteX5-179" fmla="*/ 3512509 w 3693484"/>
                <a:gd name="connsiteY5-180" fmla="*/ 1247775 h 6791325"/>
                <a:gd name="connsiteX6-181" fmla="*/ 3331534 w 3693484"/>
                <a:gd name="connsiteY6-182" fmla="*/ 1133475 h 6791325"/>
                <a:gd name="connsiteX7-183" fmla="*/ 2664784 w 3693484"/>
                <a:gd name="connsiteY7-184" fmla="*/ 1857375 h 6791325"/>
                <a:gd name="connsiteX8-185" fmla="*/ 2493334 w 3693484"/>
                <a:gd name="connsiteY8-186" fmla="*/ 1752600 h 6791325"/>
                <a:gd name="connsiteX9-187" fmla="*/ 2893384 w 3693484"/>
                <a:gd name="connsiteY9-188" fmla="*/ 390525 h 6791325"/>
                <a:gd name="connsiteX10-189" fmla="*/ 2607634 w 3693484"/>
                <a:gd name="connsiteY10-190" fmla="*/ 295275 h 6791325"/>
                <a:gd name="connsiteX11-191" fmla="*/ 2245684 w 3693484"/>
                <a:gd name="connsiteY11-192" fmla="*/ 1609725 h 6791325"/>
                <a:gd name="connsiteX12-193" fmla="*/ 2093284 w 3693484"/>
                <a:gd name="connsiteY12-194" fmla="*/ 1495425 h 6791325"/>
                <a:gd name="connsiteX13-195" fmla="*/ 2112334 w 3693484"/>
                <a:gd name="connsiteY13-196" fmla="*/ 0 h 6791325"/>
                <a:gd name="connsiteX14-197" fmla="*/ 1912309 w 3693484"/>
                <a:gd name="connsiteY14-198" fmla="*/ 66675 h 6791325"/>
                <a:gd name="connsiteX15-199" fmla="*/ 1845634 w 3693484"/>
                <a:gd name="connsiteY15-200" fmla="*/ 1514475 h 6791325"/>
                <a:gd name="connsiteX16-201" fmla="*/ 1645609 w 3693484"/>
                <a:gd name="connsiteY16-202" fmla="*/ 1504950 h 6791325"/>
                <a:gd name="connsiteX17-203" fmla="*/ 1474159 w 3693484"/>
                <a:gd name="connsiteY17-204" fmla="*/ 123825 h 6791325"/>
                <a:gd name="connsiteX18-205" fmla="*/ 1293184 w 3693484"/>
                <a:gd name="connsiteY18-206" fmla="*/ 123825 h 6791325"/>
                <a:gd name="connsiteX19-207" fmla="*/ 1340809 w 3693484"/>
                <a:gd name="connsiteY19-208" fmla="*/ 1638300 h 6791325"/>
                <a:gd name="connsiteX20-209" fmla="*/ 1178884 w 3693484"/>
                <a:gd name="connsiteY20-210" fmla="*/ 2190750 h 6791325"/>
                <a:gd name="connsiteX21-211" fmla="*/ 921709 w 3693484"/>
                <a:gd name="connsiteY21-212" fmla="*/ 2247900 h 6791325"/>
                <a:gd name="connsiteX22-213" fmla="*/ 207334 w 3693484"/>
                <a:gd name="connsiteY22-214" fmla="*/ 1733550 h 6791325"/>
                <a:gd name="connsiteX23-215" fmla="*/ 173996 w 3693484"/>
                <a:gd name="connsiteY23-216" fmla="*/ 2038350 h 6791325"/>
                <a:gd name="connsiteX24-217" fmla="*/ 731209 w 3693484"/>
                <a:gd name="connsiteY24-218" fmla="*/ 2743200 h 6791325"/>
                <a:gd name="connsiteX25-219" fmla="*/ 1359859 w 3693484"/>
                <a:gd name="connsiteY25-220" fmla="*/ 3476625 h 6791325"/>
                <a:gd name="connsiteX26-221" fmla="*/ 1578934 w 3693484"/>
                <a:gd name="connsiteY26-222" fmla="*/ 4010025 h 6791325"/>
                <a:gd name="connsiteX27-223" fmla="*/ 1969459 w 3693484"/>
                <a:gd name="connsiteY27-224" fmla="*/ 6791325 h 6791325"/>
                <a:gd name="connsiteX0-225" fmla="*/ 1969459 w 3693484"/>
                <a:gd name="connsiteY0-226" fmla="*/ 6791325 h 6791325"/>
                <a:gd name="connsiteX1-227" fmla="*/ 3693484 w 3693484"/>
                <a:gd name="connsiteY1-228" fmla="*/ 6781800 h 6791325"/>
                <a:gd name="connsiteX2-229" fmla="*/ 2636209 w 3693484"/>
                <a:gd name="connsiteY2-230" fmla="*/ 3819525 h 6791325"/>
                <a:gd name="connsiteX3-231" fmla="*/ 2512384 w 3693484"/>
                <a:gd name="connsiteY3-232" fmla="*/ 3267075 h 6791325"/>
                <a:gd name="connsiteX4-233" fmla="*/ 2874334 w 3693484"/>
                <a:gd name="connsiteY4-234" fmla="*/ 2162175 h 6791325"/>
                <a:gd name="connsiteX5-235" fmla="*/ 3512509 w 3693484"/>
                <a:gd name="connsiteY5-236" fmla="*/ 1247775 h 6791325"/>
                <a:gd name="connsiteX6-237" fmla="*/ 3331534 w 3693484"/>
                <a:gd name="connsiteY6-238" fmla="*/ 1133475 h 6791325"/>
                <a:gd name="connsiteX7-239" fmla="*/ 2664784 w 3693484"/>
                <a:gd name="connsiteY7-240" fmla="*/ 1857375 h 6791325"/>
                <a:gd name="connsiteX8-241" fmla="*/ 2493334 w 3693484"/>
                <a:gd name="connsiteY8-242" fmla="*/ 1752600 h 6791325"/>
                <a:gd name="connsiteX9-243" fmla="*/ 2893384 w 3693484"/>
                <a:gd name="connsiteY9-244" fmla="*/ 390525 h 6791325"/>
                <a:gd name="connsiteX10-245" fmla="*/ 2607634 w 3693484"/>
                <a:gd name="connsiteY10-246" fmla="*/ 295275 h 6791325"/>
                <a:gd name="connsiteX11-247" fmla="*/ 2245684 w 3693484"/>
                <a:gd name="connsiteY11-248" fmla="*/ 1609725 h 6791325"/>
                <a:gd name="connsiteX12-249" fmla="*/ 2093284 w 3693484"/>
                <a:gd name="connsiteY12-250" fmla="*/ 1495425 h 6791325"/>
                <a:gd name="connsiteX13-251" fmla="*/ 2112334 w 3693484"/>
                <a:gd name="connsiteY13-252" fmla="*/ 0 h 6791325"/>
                <a:gd name="connsiteX14-253" fmla="*/ 1912309 w 3693484"/>
                <a:gd name="connsiteY14-254" fmla="*/ 66675 h 6791325"/>
                <a:gd name="connsiteX15-255" fmla="*/ 1845634 w 3693484"/>
                <a:gd name="connsiteY15-256" fmla="*/ 1514475 h 6791325"/>
                <a:gd name="connsiteX16-257" fmla="*/ 1645609 w 3693484"/>
                <a:gd name="connsiteY16-258" fmla="*/ 1504950 h 6791325"/>
                <a:gd name="connsiteX17-259" fmla="*/ 1474159 w 3693484"/>
                <a:gd name="connsiteY17-260" fmla="*/ 123825 h 6791325"/>
                <a:gd name="connsiteX18-261" fmla="*/ 1293184 w 3693484"/>
                <a:gd name="connsiteY18-262" fmla="*/ 123825 h 6791325"/>
                <a:gd name="connsiteX19-263" fmla="*/ 1340809 w 3693484"/>
                <a:gd name="connsiteY19-264" fmla="*/ 1638300 h 6791325"/>
                <a:gd name="connsiteX20-265" fmla="*/ 1178884 w 3693484"/>
                <a:gd name="connsiteY20-266" fmla="*/ 2190750 h 6791325"/>
                <a:gd name="connsiteX21-267" fmla="*/ 874084 w 3693484"/>
                <a:gd name="connsiteY21-268" fmla="*/ 2247900 h 6791325"/>
                <a:gd name="connsiteX22-269" fmla="*/ 207334 w 3693484"/>
                <a:gd name="connsiteY22-270" fmla="*/ 1733550 h 6791325"/>
                <a:gd name="connsiteX23-271" fmla="*/ 173996 w 3693484"/>
                <a:gd name="connsiteY23-272" fmla="*/ 2038350 h 6791325"/>
                <a:gd name="connsiteX24-273" fmla="*/ 731209 w 3693484"/>
                <a:gd name="connsiteY24-274" fmla="*/ 2743200 h 6791325"/>
                <a:gd name="connsiteX25-275" fmla="*/ 1359859 w 3693484"/>
                <a:gd name="connsiteY25-276" fmla="*/ 3476625 h 6791325"/>
                <a:gd name="connsiteX26-277" fmla="*/ 1578934 w 3693484"/>
                <a:gd name="connsiteY26-278" fmla="*/ 4010025 h 6791325"/>
                <a:gd name="connsiteX27-279" fmla="*/ 1969459 w 3693484"/>
                <a:gd name="connsiteY27-280" fmla="*/ 6791325 h 6791325"/>
                <a:gd name="connsiteX0-281" fmla="*/ 1969459 w 3693484"/>
                <a:gd name="connsiteY0-282" fmla="*/ 6791325 h 6791325"/>
                <a:gd name="connsiteX1-283" fmla="*/ 3693484 w 3693484"/>
                <a:gd name="connsiteY1-284" fmla="*/ 6781800 h 6791325"/>
                <a:gd name="connsiteX2-285" fmla="*/ 2636209 w 3693484"/>
                <a:gd name="connsiteY2-286" fmla="*/ 3819525 h 6791325"/>
                <a:gd name="connsiteX3-287" fmla="*/ 2512384 w 3693484"/>
                <a:gd name="connsiteY3-288" fmla="*/ 3267075 h 6791325"/>
                <a:gd name="connsiteX4-289" fmla="*/ 2874334 w 3693484"/>
                <a:gd name="connsiteY4-290" fmla="*/ 2162175 h 6791325"/>
                <a:gd name="connsiteX5-291" fmla="*/ 3512509 w 3693484"/>
                <a:gd name="connsiteY5-292" fmla="*/ 1247775 h 6791325"/>
                <a:gd name="connsiteX6-293" fmla="*/ 3331534 w 3693484"/>
                <a:gd name="connsiteY6-294" fmla="*/ 1133475 h 6791325"/>
                <a:gd name="connsiteX7-295" fmla="*/ 2664784 w 3693484"/>
                <a:gd name="connsiteY7-296" fmla="*/ 1857375 h 6791325"/>
                <a:gd name="connsiteX8-297" fmla="*/ 2493334 w 3693484"/>
                <a:gd name="connsiteY8-298" fmla="*/ 1752600 h 6791325"/>
                <a:gd name="connsiteX9-299" fmla="*/ 2893384 w 3693484"/>
                <a:gd name="connsiteY9-300" fmla="*/ 390525 h 6791325"/>
                <a:gd name="connsiteX10-301" fmla="*/ 2607634 w 3693484"/>
                <a:gd name="connsiteY10-302" fmla="*/ 295275 h 6791325"/>
                <a:gd name="connsiteX11-303" fmla="*/ 2245684 w 3693484"/>
                <a:gd name="connsiteY11-304" fmla="*/ 1609725 h 6791325"/>
                <a:gd name="connsiteX12-305" fmla="*/ 2093284 w 3693484"/>
                <a:gd name="connsiteY12-306" fmla="*/ 1495425 h 6791325"/>
                <a:gd name="connsiteX13-307" fmla="*/ 2112334 w 3693484"/>
                <a:gd name="connsiteY13-308" fmla="*/ 0 h 6791325"/>
                <a:gd name="connsiteX14-309" fmla="*/ 1912309 w 3693484"/>
                <a:gd name="connsiteY14-310" fmla="*/ 66675 h 6791325"/>
                <a:gd name="connsiteX15-311" fmla="*/ 1845634 w 3693484"/>
                <a:gd name="connsiteY15-312" fmla="*/ 1514475 h 6791325"/>
                <a:gd name="connsiteX16-313" fmla="*/ 1645609 w 3693484"/>
                <a:gd name="connsiteY16-314" fmla="*/ 1504950 h 6791325"/>
                <a:gd name="connsiteX17-315" fmla="*/ 1474159 w 3693484"/>
                <a:gd name="connsiteY17-316" fmla="*/ 123825 h 6791325"/>
                <a:gd name="connsiteX18-317" fmla="*/ 1293184 w 3693484"/>
                <a:gd name="connsiteY18-318" fmla="*/ 123825 h 6791325"/>
                <a:gd name="connsiteX19-319" fmla="*/ 1340809 w 3693484"/>
                <a:gd name="connsiteY19-320" fmla="*/ 1638300 h 6791325"/>
                <a:gd name="connsiteX20-321" fmla="*/ 1178884 w 3693484"/>
                <a:gd name="connsiteY20-322" fmla="*/ 2190750 h 6791325"/>
                <a:gd name="connsiteX21-323" fmla="*/ 874084 w 3693484"/>
                <a:gd name="connsiteY21-324" fmla="*/ 2247900 h 6791325"/>
                <a:gd name="connsiteX22-325" fmla="*/ 207334 w 3693484"/>
                <a:gd name="connsiteY22-326" fmla="*/ 1733550 h 6791325"/>
                <a:gd name="connsiteX23-327" fmla="*/ 173996 w 3693484"/>
                <a:gd name="connsiteY23-328" fmla="*/ 2038350 h 6791325"/>
                <a:gd name="connsiteX24-329" fmla="*/ 731209 w 3693484"/>
                <a:gd name="connsiteY24-330" fmla="*/ 2743200 h 6791325"/>
                <a:gd name="connsiteX25-331" fmla="*/ 1359859 w 3693484"/>
                <a:gd name="connsiteY25-332" fmla="*/ 3476625 h 6791325"/>
                <a:gd name="connsiteX26-333" fmla="*/ 1578934 w 3693484"/>
                <a:gd name="connsiteY26-334" fmla="*/ 4010025 h 6791325"/>
                <a:gd name="connsiteX27-335" fmla="*/ 1969459 w 3693484"/>
                <a:gd name="connsiteY27-336" fmla="*/ 6791325 h 6791325"/>
                <a:gd name="connsiteX0-337" fmla="*/ 1969459 w 3693484"/>
                <a:gd name="connsiteY0-338" fmla="*/ 6791325 h 6791325"/>
                <a:gd name="connsiteX1-339" fmla="*/ 3693484 w 3693484"/>
                <a:gd name="connsiteY1-340" fmla="*/ 6781800 h 6791325"/>
                <a:gd name="connsiteX2-341" fmla="*/ 2636209 w 3693484"/>
                <a:gd name="connsiteY2-342" fmla="*/ 3819525 h 6791325"/>
                <a:gd name="connsiteX3-343" fmla="*/ 2512384 w 3693484"/>
                <a:gd name="connsiteY3-344" fmla="*/ 3267075 h 6791325"/>
                <a:gd name="connsiteX4-345" fmla="*/ 2874334 w 3693484"/>
                <a:gd name="connsiteY4-346" fmla="*/ 2162175 h 6791325"/>
                <a:gd name="connsiteX5-347" fmla="*/ 3512509 w 3693484"/>
                <a:gd name="connsiteY5-348" fmla="*/ 1247775 h 6791325"/>
                <a:gd name="connsiteX6-349" fmla="*/ 3331534 w 3693484"/>
                <a:gd name="connsiteY6-350" fmla="*/ 1133475 h 6791325"/>
                <a:gd name="connsiteX7-351" fmla="*/ 2664784 w 3693484"/>
                <a:gd name="connsiteY7-352" fmla="*/ 1857375 h 6791325"/>
                <a:gd name="connsiteX8-353" fmla="*/ 2493334 w 3693484"/>
                <a:gd name="connsiteY8-354" fmla="*/ 1752600 h 6791325"/>
                <a:gd name="connsiteX9-355" fmla="*/ 2893384 w 3693484"/>
                <a:gd name="connsiteY9-356" fmla="*/ 390525 h 6791325"/>
                <a:gd name="connsiteX10-357" fmla="*/ 2607634 w 3693484"/>
                <a:gd name="connsiteY10-358" fmla="*/ 295275 h 6791325"/>
                <a:gd name="connsiteX11-359" fmla="*/ 2245684 w 3693484"/>
                <a:gd name="connsiteY11-360" fmla="*/ 1609725 h 6791325"/>
                <a:gd name="connsiteX12-361" fmla="*/ 2093284 w 3693484"/>
                <a:gd name="connsiteY12-362" fmla="*/ 1495425 h 6791325"/>
                <a:gd name="connsiteX13-363" fmla="*/ 2112334 w 3693484"/>
                <a:gd name="connsiteY13-364" fmla="*/ 0 h 6791325"/>
                <a:gd name="connsiteX14-365" fmla="*/ 1912309 w 3693484"/>
                <a:gd name="connsiteY14-366" fmla="*/ 66675 h 6791325"/>
                <a:gd name="connsiteX15-367" fmla="*/ 1845634 w 3693484"/>
                <a:gd name="connsiteY15-368" fmla="*/ 1514475 h 6791325"/>
                <a:gd name="connsiteX16-369" fmla="*/ 1645609 w 3693484"/>
                <a:gd name="connsiteY16-370" fmla="*/ 1504950 h 6791325"/>
                <a:gd name="connsiteX17-371" fmla="*/ 1474159 w 3693484"/>
                <a:gd name="connsiteY17-372" fmla="*/ 123825 h 6791325"/>
                <a:gd name="connsiteX18-373" fmla="*/ 1293184 w 3693484"/>
                <a:gd name="connsiteY18-374" fmla="*/ 123825 h 6791325"/>
                <a:gd name="connsiteX19-375" fmla="*/ 1340809 w 3693484"/>
                <a:gd name="connsiteY19-376" fmla="*/ 1638300 h 6791325"/>
                <a:gd name="connsiteX20-377" fmla="*/ 1178884 w 3693484"/>
                <a:gd name="connsiteY20-378" fmla="*/ 2190750 h 6791325"/>
                <a:gd name="connsiteX21-379" fmla="*/ 902659 w 3693484"/>
                <a:gd name="connsiteY21-380" fmla="*/ 2247900 h 6791325"/>
                <a:gd name="connsiteX22-381" fmla="*/ 207334 w 3693484"/>
                <a:gd name="connsiteY22-382" fmla="*/ 1733550 h 6791325"/>
                <a:gd name="connsiteX23-383" fmla="*/ 173996 w 3693484"/>
                <a:gd name="connsiteY23-384" fmla="*/ 2038350 h 6791325"/>
                <a:gd name="connsiteX24-385" fmla="*/ 731209 w 3693484"/>
                <a:gd name="connsiteY24-386" fmla="*/ 2743200 h 6791325"/>
                <a:gd name="connsiteX25-387" fmla="*/ 1359859 w 3693484"/>
                <a:gd name="connsiteY25-388" fmla="*/ 3476625 h 6791325"/>
                <a:gd name="connsiteX26-389" fmla="*/ 1578934 w 3693484"/>
                <a:gd name="connsiteY26-390" fmla="*/ 4010025 h 6791325"/>
                <a:gd name="connsiteX27-391" fmla="*/ 1969459 w 3693484"/>
                <a:gd name="connsiteY27-392" fmla="*/ 6791325 h 6791325"/>
                <a:gd name="connsiteX0-393" fmla="*/ 1969459 w 3693484"/>
                <a:gd name="connsiteY0-394" fmla="*/ 6791325 h 6791325"/>
                <a:gd name="connsiteX1-395" fmla="*/ 3693484 w 3693484"/>
                <a:gd name="connsiteY1-396" fmla="*/ 6781800 h 6791325"/>
                <a:gd name="connsiteX2-397" fmla="*/ 2636209 w 3693484"/>
                <a:gd name="connsiteY2-398" fmla="*/ 3819525 h 6791325"/>
                <a:gd name="connsiteX3-399" fmla="*/ 2512384 w 3693484"/>
                <a:gd name="connsiteY3-400" fmla="*/ 3267075 h 6791325"/>
                <a:gd name="connsiteX4-401" fmla="*/ 2874334 w 3693484"/>
                <a:gd name="connsiteY4-402" fmla="*/ 2162175 h 6791325"/>
                <a:gd name="connsiteX5-403" fmla="*/ 3512509 w 3693484"/>
                <a:gd name="connsiteY5-404" fmla="*/ 1247775 h 6791325"/>
                <a:gd name="connsiteX6-405" fmla="*/ 3331534 w 3693484"/>
                <a:gd name="connsiteY6-406" fmla="*/ 1133475 h 6791325"/>
                <a:gd name="connsiteX7-407" fmla="*/ 2664784 w 3693484"/>
                <a:gd name="connsiteY7-408" fmla="*/ 1857375 h 6791325"/>
                <a:gd name="connsiteX8-409" fmla="*/ 2493334 w 3693484"/>
                <a:gd name="connsiteY8-410" fmla="*/ 1752600 h 6791325"/>
                <a:gd name="connsiteX9-411" fmla="*/ 2893384 w 3693484"/>
                <a:gd name="connsiteY9-412" fmla="*/ 390525 h 6791325"/>
                <a:gd name="connsiteX10-413" fmla="*/ 2607634 w 3693484"/>
                <a:gd name="connsiteY10-414" fmla="*/ 295275 h 6791325"/>
                <a:gd name="connsiteX11-415" fmla="*/ 2245684 w 3693484"/>
                <a:gd name="connsiteY11-416" fmla="*/ 1609725 h 6791325"/>
                <a:gd name="connsiteX12-417" fmla="*/ 2093284 w 3693484"/>
                <a:gd name="connsiteY12-418" fmla="*/ 1495425 h 6791325"/>
                <a:gd name="connsiteX13-419" fmla="*/ 2112334 w 3693484"/>
                <a:gd name="connsiteY13-420" fmla="*/ 0 h 6791325"/>
                <a:gd name="connsiteX14-421" fmla="*/ 1912309 w 3693484"/>
                <a:gd name="connsiteY14-422" fmla="*/ 66675 h 6791325"/>
                <a:gd name="connsiteX15-423" fmla="*/ 1845634 w 3693484"/>
                <a:gd name="connsiteY15-424" fmla="*/ 1514475 h 6791325"/>
                <a:gd name="connsiteX16-425" fmla="*/ 1645609 w 3693484"/>
                <a:gd name="connsiteY16-426" fmla="*/ 1504950 h 6791325"/>
                <a:gd name="connsiteX17-427" fmla="*/ 1474159 w 3693484"/>
                <a:gd name="connsiteY17-428" fmla="*/ 123825 h 6791325"/>
                <a:gd name="connsiteX18-429" fmla="*/ 1293184 w 3693484"/>
                <a:gd name="connsiteY18-430" fmla="*/ 123825 h 6791325"/>
                <a:gd name="connsiteX19-431" fmla="*/ 1340809 w 3693484"/>
                <a:gd name="connsiteY19-432" fmla="*/ 1638300 h 6791325"/>
                <a:gd name="connsiteX20-433" fmla="*/ 1178884 w 3693484"/>
                <a:gd name="connsiteY20-434" fmla="*/ 2190750 h 6791325"/>
                <a:gd name="connsiteX21-435" fmla="*/ 902659 w 3693484"/>
                <a:gd name="connsiteY21-436" fmla="*/ 2247900 h 6791325"/>
                <a:gd name="connsiteX22-437" fmla="*/ 207334 w 3693484"/>
                <a:gd name="connsiteY22-438" fmla="*/ 1733550 h 6791325"/>
                <a:gd name="connsiteX23-439" fmla="*/ 173996 w 3693484"/>
                <a:gd name="connsiteY23-440" fmla="*/ 2038350 h 6791325"/>
                <a:gd name="connsiteX24-441" fmla="*/ 731209 w 3693484"/>
                <a:gd name="connsiteY24-442" fmla="*/ 2743200 h 6791325"/>
                <a:gd name="connsiteX25-443" fmla="*/ 1359859 w 3693484"/>
                <a:gd name="connsiteY25-444" fmla="*/ 3476625 h 6791325"/>
                <a:gd name="connsiteX26-445" fmla="*/ 1578934 w 3693484"/>
                <a:gd name="connsiteY26-446" fmla="*/ 4010025 h 6791325"/>
                <a:gd name="connsiteX27-447" fmla="*/ 1969459 w 3693484"/>
                <a:gd name="connsiteY27-448" fmla="*/ 6791325 h 6791325"/>
                <a:gd name="connsiteX0-449" fmla="*/ 1969459 w 3693484"/>
                <a:gd name="connsiteY0-450" fmla="*/ 6791325 h 6791325"/>
                <a:gd name="connsiteX1-451" fmla="*/ 3693484 w 3693484"/>
                <a:gd name="connsiteY1-452" fmla="*/ 6781800 h 6791325"/>
                <a:gd name="connsiteX2-453" fmla="*/ 2636209 w 3693484"/>
                <a:gd name="connsiteY2-454" fmla="*/ 3819525 h 6791325"/>
                <a:gd name="connsiteX3-455" fmla="*/ 2512384 w 3693484"/>
                <a:gd name="connsiteY3-456" fmla="*/ 3267075 h 6791325"/>
                <a:gd name="connsiteX4-457" fmla="*/ 2874334 w 3693484"/>
                <a:gd name="connsiteY4-458" fmla="*/ 2162175 h 6791325"/>
                <a:gd name="connsiteX5-459" fmla="*/ 3512509 w 3693484"/>
                <a:gd name="connsiteY5-460" fmla="*/ 1247775 h 6791325"/>
                <a:gd name="connsiteX6-461" fmla="*/ 3331534 w 3693484"/>
                <a:gd name="connsiteY6-462" fmla="*/ 1133475 h 6791325"/>
                <a:gd name="connsiteX7-463" fmla="*/ 2664784 w 3693484"/>
                <a:gd name="connsiteY7-464" fmla="*/ 1857375 h 6791325"/>
                <a:gd name="connsiteX8-465" fmla="*/ 2493334 w 3693484"/>
                <a:gd name="connsiteY8-466" fmla="*/ 1752600 h 6791325"/>
                <a:gd name="connsiteX9-467" fmla="*/ 2893384 w 3693484"/>
                <a:gd name="connsiteY9-468" fmla="*/ 390525 h 6791325"/>
                <a:gd name="connsiteX10-469" fmla="*/ 2607634 w 3693484"/>
                <a:gd name="connsiteY10-470" fmla="*/ 295275 h 6791325"/>
                <a:gd name="connsiteX11-471" fmla="*/ 2245684 w 3693484"/>
                <a:gd name="connsiteY11-472" fmla="*/ 1609725 h 6791325"/>
                <a:gd name="connsiteX12-473" fmla="*/ 2093284 w 3693484"/>
                <a:gd name="connsiteY12-474" fmla="*/ 1495425 h 6791325"/>
                <a:gd name="connsiteX13-475" fmla="*/ 2112334 w 3693484"/>
                <a:gd name="connsiteY13-476" fmla="*/ 0 h 6791325"/>
                <a:gd name="connsiteX14-477" fmla="*/ 1912309 w 3693484"/>
                <a:gd name="connsiteY14-478" fmla="*/ 66675 h 6791325"/>
                <a:gd name="connsiteX15-479" fmla="*/ 1845634 w 3693484"/>
                <a:gd name="connsiteY15-480" fmla="*/ 1514475 h 6791325"/>
                <a:gd name="connsiteX16-481" fmla="*/ 1645609 w 3693484"/>
                <a:gd name="connsiteY16-482" fmla="*/ 1504950 h 6791325"/>
                <a:gd name="connsiteX17-483" fmla="*/ 1474159 w 3693484"/>
                <a:gd name="connsiteY17-484" fmla="*/ 123825 h 6791325"/>
                <a:gd name="connsiteX18-485" fmla="*/ 1293184 w 3693484"/>
                <a:gd name="connsiteY18-486" fmla="*/ 123825 h 6791325"/>
                <a:gd name="connsiteX19-487" fmla="*/ 1340809 w 3693484"/>
                <a:gd name="connsiteY19-488" fmla="*/ 1638300 h 6791325"/>
                <a:gd name="connsiteX20-489" fmla="*/ 902659 w 3693484"/>
                <a:gd name="connsiteY20-490" fmla="*/ 2247900 h 6791325"/>
                <a:gd name="connsiteX21-491" fmla="*/ 207334 w 3693484"/>
                <a:gd name="connsiteY21-492" fmla="*/ 1733550 h 6791325"/>
                <a:gd name="connsiteX22-493" fmla="*/ 173996 w 3693484"/>
                <a:gd name="connsiteY22-494" fmla="*/ 2038350 h 6791325"/>
                <a:gd name="connsiteX23-495" fmla="*/ 731209 w 3693484"/>
                <a:gd name="connsiteY23-496" fmla="*/ 2743200 h 6791325"/>
                <a:gd name="connsiteX24-497" fmla="*/ 1359859 w 3693484"/>
                <a:gd name="connsiteY24-498" fmla="*/ 3476625 h 6791325"/>
                <a:gd name="connsiteX25-499" fmla="*/ 1578934 w 3693484"/>
                <a:gd name="connsiteY25-500" fmla="*/ 4010025 h 6791325"/>
                <a:gd name="connsiteX26-501" fmla="*/ 1969459 w 3693484"/>
                <a:gd name="connsiteY26-502" fmla="*/ 6791325 h 6791325"/>
                <a:gd name="connsiteX0-503" fmla="*/ 1969459 w 3693484"/>
                <a:gd name="connsiteY0-504" fmla="*/ 6791325 h 6791325"/>
                <a:gd name="connsiteX1-505" fmla="*/ 3693484 w 3693484"/>
                <a:gd name="connsiteY1-506" fmla="*/ 6781800 h 6791325"/>
                <a:gd name="connsiteX2-507" fmla="*/ 2636209 w 3693484"/>
                <a:gd name="connsiteY2-508" fmla="*/ 3819525 h 6791325"/>
                <a:gd name="connsiteX3-509" fmla="*/ 2512384 w 3693484"/>
                <a:gd name="connsiteY3-510" fmla="*/ 3267075 h 6791325"/>
                <a:gd name="connsiteX4-511" fmla="*/ 2874334 w 3693484"/>
                <a:gd name="connsiteY4-512" fmla="*/ 2162175 h 6791325"/>
                <a:gd name="connsiteX5-513" fmla="*/ 3512509 w 3693484"/>
                <a:gd name="connsiteY5-514" fmla="*/ 1247775 h 6791325"/>
                <a:gd name="connsiteX6-515" fmla="*/ 3331534 w 3693484"/>
                <a:gd name="connsiteY6-516" fmla="*/ 1133475 h 6791325"/>
                <a:gd name="connsiteX7-517" fmla="*/ 2664784 w 3693484"/>
                <a:gd name="connsiteY7-518" fmla="*/ 1857375 h 6791325"/>
                <a:gd name="connsiteX8-519" fmla="*/ 2493334 w 3693484"/>
                <a:gd name="connsiteY8-520" fmla="*/ 1752600 h 6791325"/>
                <a:gd name="connsiteX9-521" fmla="*/ 2893384 w 3693484"/>
                <a:gd name="connsiteY9-522" fmla="*/ 390525 h 6791325"/>
                <a:gd name="connsiteX10-523" fmla="*/ 2607634 w 3693484"/>
                <a:gd name="connsiteY10-524" fmla="*/ 295275 h 6791325"/>
                <a:gd name="connsiteX11-525" fmla="*/ 2245684 w 3693484"/>
                <a:gd name="connsiteY11-526" fmla="*/ 1609725 h 6791325"/>
                <a:gd name="connsiteX12-527" fmla="*/ 2093284 w 3693484"/>
                <a:gd name="connsiteY12-528" fmla="*/ 1495425 h 6791325"/>
                <a:gd name="connsiteX13-529" fmla="*/ 2112334 w 3693484"/>
                <a:gd name="connsiteY13-530" fmla="*/ 0 h 6791325"/>
                <a:gd name="connsiteX14-531" fmla="*/ 1912309 w 3693484"/>
                <a:gd name="connsiteY14-532" fmla="*/ 66675 h 6791325"/>
                <a:gd name="connsiteX15-533" fmla="*/ 1845634 w 3693484"/>
                <a:gd name="connsiteY15-534" fmla="*/ 1514475 h 6791325"/>
                <a:gd name="connsiteX16-535" fmla="*/ 1645609 w 3693484"/>
                <a:gd name="connsiteY16-536" fmla="*/ 1504950 h 6791325"/>
                <a:gd name="connsiteX17-537" fmla="*/ 1474159 w 3693484"/>
                <a:gd name="connsiteY17-538" fmla="*/ 123825 h 6791325"/>
                <a:gd name="connsiteX18-539" fmla="*/ 1293184 w 3693484"/>
                <a:gd name="connsiteY18-540" fmla="*/ 123825 h 6791325"/>
                <a:gd name="connsiteX19-541" fmla="*/ 1340809 w 3693484"/>
                <a:gd name="connsiteY19-542" fmla="*/ 1638300 h 6791325"/>
                <a:gd name="connsiteX20-543" fmla="*/ 902659 w 3693484"/>
                <a:gd name="connsiteY20-544" fmla="*/ 2247900 h 6791325"/>
                <a:gd name="connsiteX21-545" fmla="*/ 207334 w 3693484"/>
                <a:gd name="connsiteY21-546" fmla="*/ 1733550 h 6791325"/>
                <a:gd name="connsiteX22-547" fmla="*/ 173996 w 3693484"/>
                <a:gd name="connsiteY22-548" fmla="*/ 2038350 h 6791325"/>
                <a:gd name="connsiteX23-549" fmla="*/ 731209 w 3693484"/>
                <a:gd name="connsiteY23-550" fmla="*/ 2743200 h 6791325"/>
                <a:gd name="connsiteX24-551" fmla="*/ 1359859 w 3693484"/>
                <a:gd name="connsiteY24-552" fmla="*/ 3476625 h 6791325"/>
                <a:gd name="connsiteX25-553" fmla="*/ 1578934 w 3693484"/>
                <a:gd name="connsiteY25-554" fmla="*/ 4010025 h 6791325"/>
                <a:gd name="connsiteX26-555" fmla="*/ 1969459 w 3693484"/>
                <a:gd name="connsiteY26-556" fmla="*/ 6791325 h 6791325"/>
                <a:gd name="connsiteX0-557" fmla="*/ 1969459 w 3693484"/>
                <a:gd name="connsiteY0-558" fmla="*/ 6791325 h 6791325"/>
                <a:gd name="connsiteX1-559" fmla="*/ 3693484 w 3693484"/>
                <a:gd name="connsiteY1-560" fmla="*/ 6781800 h 6791325"/>
                <a:gd name="connsiteX2-561" fmla="*/ 2636209 w 3693484"/>
                <a:gd name="connsiteY2-562" fmla="*/ 3819525 h 6791325"/>
                <a:gd name="connsiteX3-563" fmla="*/ 2512384 w 3693484"/>
                <a:gd name="connsiteY3-564" fmla="*/ 3267075 h 6791325"/>
                <a:gd name="connsiteX4-565" fmla="*/ 2874334 w 3693484"/>
                <a:gd name="connsiteY4-566" fmla="*/ 2162175 h 6791325"/>
                <a:gd name="connsiteX5-567" fmla="*/ 3512509 w 3693484"/>
                <a:gd name="connsiteY5-568" fmla="*/ 1247775 h 6791325"/>
                <a:gd name="connsiteX6-569" fmla="*/ 3331534 w 3693484"/>
                <a:gd name="connsiteY6-570" fmla="*/ 1133475 h 6791325"/>
                <a:gd name="connsiteX7-571" fmla="*/ 2664784 w 3693484"/>
                <a:gd name="connsiteY7-572" fmla="*/ 1857375 h 6791325"/>
                <a:gd name="connsiteX8-573" fmla="*/ 2493334 w 3693484"/>
                <a:gd name="connsiteY8-574" fmla="*/ 1752600 h 6791325"/>
                <a:gd name="connsiteX9-575" fmla="*/ 2893384 w 3693484"/>
                <a:gd name="connsiteY9-576" fmla="*/ 390525 h 6791325"/>
                <a:gd name="connsiteX10-577" fmla="*/ 2607634 w 3693484"/>
                <a:gd name="connsiteY10-578" fmla="*/ 295275 h 6791325"/>
                <a:gd name="connsiteX11-579" fmla="*/ 2245684 w 3693484"/>
                <a:gd name="connsiteY11-580" fmla="*/ 1609725 h 6791325"/>
                <a:gd name="connsiteX12-581" fmla="*/ 2093284 w 3693484"/>
                <a:gd name="connsiteY12-582" fmla="*/ 1495425 h 6791325"/>
                <a:gd name="connsiteX13-583" fmla="*/ 2112334 w 3693484"/>
                <a:gd name="connsiteY13-584" fmla="*/ 0 h 6791325"/>
                <a:gd name="connsiteX14-585" fmla="*/ 1912309 w 3693484"/>
                <a:gd name="connsiteY14-586" fmla="*/ 66675 h 6791325"/>
                <a:gd name="connsiteX15-587" fmla="*/ 1845634 w 3693484"/>
                <a:gd name="connsiteY15-588" fmla="*/ 1514475 h 6791325"/>
                <a:gd name="connsiteX16-589" fmla="*/ 1645609 w 3693484"/>
                <a:gd name="connsiteY16-590" fmla="*/ 1504950 h 6791325"/>
                <a:gd name="connsiteX17-591" fmla="*/ 1474159 w 3693484"/>
                <a:gd name="connsiteY17-592" fmla="*/ 123825 h 6791325"/>
                <a:gd name="connsiteX18-593" fmla="*/ 1293184 w 3693484"/>
                <a:gd name="connsiteY18-594" fmla="*/ 123825 h 6791325"/>
                <a:gd name="connsiteX19-595" fmla="*/ 1340809 w 3693484"/>
                <a:gd name="connsiteY19-596" fmla="*/ 1638300 h 6791325"/>
                <a:gd name="connsiteX20-597" fmla="*/ 902659 w 3693484"/>
                <a:gd name="connsiteY20-598" fmla="*/ 2247900 h 6791325"/>
                <a:gd name="connsiteX21-599" fmla="*/ 207334 w 3693484"/>
                <a:gd name="connsiteY21-600" fmla="*/ 1733550 h 6791325"/>
                <a:gd name="connsiteX22-601" fmla="*/ 173996 w 3693484"/>
                <a:gd name="connsiteY22-602" fmla="*/ 2038350 h 6791325"/>
                <a:gd name="connsiteX23-603" fmla="*/ 731209 w 3693484"/>
                <a:gd name="connsiteY23-604" fmla="*/ 2743200 h 6791325"/>
                <a:gd name="connsiteX24-605" fmla="*/ 1359859 w 3693484"/>
                <a:gd name="connsiteY24-606" fmla="*/ 3476625 h 6791325"/>
                <a:gd name="connsiteX25-607" fmla="*/ 1578934 w 3693484"/>
                <a:gd name="connsiteY25-608" fmla="*/ 4010025 h 6791325"/>
                <a:gd name="connsiteX26-609" fmla="*/ 1969459 w 3693484"/>
                <a:gd name="connsiteY26-610" fmla="*/ 6791325 h 6791325"/>
                <a:gd name="connsiteX0-611" fmla="*/ 1969459 w 3693484"/>
                <a:gd name="connsiteY0-612" fmla="*/ 6791325 h 6791325"/>
                <a:gd name="connsiteX1-613" fmla="*/ 3693484 w 3693484"/>
                <a:gd name="connsiteY1-614" fmla="*/ 6781800 h 6791325"/>
                <a:gd name="connsiteX2-615" fmla="*/ 2636209 w 3693484"/>
                <a:gd name="connsiteY2-616" fmla="*/ 3819525 h 6791325"/>
                <a:gd name="connsiteX3-617" fmla="*/ 2512384 w 3693484"/>
                <a:gd name="connsiteY3-618" fmla="*/ 3267075 h 6791325"/>
                <a:gd name="connsiteX4-619" fmla="*/ 2874334 w 3693484"/>
                <a:gd name="connsiteY4-620" fmla="*/ 2162175 h 6791325"/>
                <a:gd name="connsiteX5-621" fmla="*/ 3512509 w 3693484"/>
                <a:gd name="connsiteY5-622" fmla="*/ 1247775 h 6791325"/>
                <a:gd name="connsiteX6-623" fmla="*/ 3331534 w 3693484"/>
                <a:gd name="connsiteY6-624" fmla="*/ 1133475 h 6791325"/>
                <a:gd name="connsiteX7-625" fmla="*/ 2664784 w 3693484"/>
                <a:gd name="connsiteY7-626" fmla="*/ 1857375 h 6791325"/>
                <a:gd name="connsiteX8-627" fmla="*/ 2493334 w 3693484"/>
                <a:gd name="connsiteY8-628" fmla="*/ 1752600 h 6791325"/>
                <a:gd name="connsiteX9-629" fmla="*/ 2893384 w 3693484"/>
                <a:gd name="connsiteY9-630" fmla="*/ 390525 h 6791325"/>
                <a:gd name="connsiteX10-631" fmla="*/ 2607634 w 3693484"/>
                <a:gd name="connsiteY10-632" fmla="*/ 295275 h 6791325"/>
                <a:gd name="connsiteX11-633" fmla="*/ 2245684 w 3693484"/>
                <a:gd name="connsiteY11-634" fmla="*/ 1609725 h 6791325"/>
                <a:gd name="connsiteX12-635" fmla="*/ 2093284 w 3693484"/>
                <a:gd name="connsiteY12-636" fmla="*/ 1495425 h 6791325"/>
                <a:gd name="connsiteX13-637" fmla="*/ 2112334 w 3693484"/>
                <a:gd name="connsiteY13-638" fmla="*/ 0 h 6791325"/>
                <a:gd name="connsiteX14-639" fmla="*/ 1912309 w 3693484"/>
                <a:gd name="connsiteY14-640" fmla="*/ 66675 h 6791325"/>
                <a:gd name="connsiteX15-641" fmla="*/ 1845634 w 3693484"/>
                <a:gd name="connsiteY15-642" fmla="*/ 1514475 h 6791325"/>
                <a:gd name="connsiteX16-643" fmla="*/ 1645609 w 3693484"/>
                <a:gd name="connsiteY16-644" fmla="*/ 1504950 h 6791325"/>
                <a:gd name="connsiteX17-645" fmla="*/ 1474159 w 3693484"/>
                <a:gd name="connsiteY17-646" fmla="*/ 123825 h 6791325"/>
                <a:gd name="connsiteX18-647" fmla="*/ 1293184 w 3693484"/>
                <a:gd name="connsiteY18-648" fmla="*/ 123825 h 6791325"/>
                <a:gd name="connsiteX19-649" fmla="*/ 1340809 w 3693484"/>
                <a:gd name="connsiteY19-650" fmla="*/ 1638300 h 6791325"/>
                <a:gd name="connsiteX20-651" fmla="*/ 1274133 w 3693484"/>
                <a:gd name="connsiteY20-652" fmla="*/ 1924050 h 6791325"/>
                <a:gd name="connsiteX21-653" fmla="*/ 902659 w 3693484"/>
                <a:gd name="connsiteY21-654" fmla="*/ 2247900 h 6791325"/>
                <a:gd name="connsiteX22-655" fmla="*/ 207334 w 3693484"/>
                <a:gd name="connsiteY22-656" fmla="*/ 1733550 h 6791325"/>
                <a:gd name="connsiteX23-657" fmla="*/ 173996 w 3693484"/>
                <a:gd name="connsiteY23-658" fmla="*/ 2038350 h 6791325"/>
                <a:gd name="connsiteX24-659" fmla="*/ 731209 w 3693484"/>
                <a:gd name="connsiteY24-660" fmla="*/ 2743200 h 6791325"/>
                <a:gd name="connsiteX25-661" fmla="*/ 1359859 w 3693484"/>
                <a:gd name="connsiteY25-662" fmla="*/ 3476625 h 6791325"/>
                <a:gd name="connsiteX26-663" fmla="*/ 1578934 w 3693484"/>
                <a:gd name="connsiteY26-664" fmla="*/ 4010025 h 6791325"/>
                <a:gd name="connsiteX27-665" fmla="*/ 1969459 w 3693484"/>
                <a:gd name="connsiteY27-666" fmla="*/ 6791325 h 6791325"/>
                <a:gd name="connsiteX0-667" fmla="*/ 1969459 w 3693484"/>
                <a:gd name="connsiteY0-668" fmla="*/ 6791325 h 6791325"/>
                <a:gd name="connsiteX1-669" fmla="*/ 3693484 w 3693484"/>
                <a:gd name="connsiteY1-670" fmla="*/ 6781800 h 6791325"/>
                <a:gd name="connsiteX2-671" fmla="*/ 2636209 w 3693484"/>
                <a:gd name="connsiteY2-672" fmla="*/ 3819525 h 6791325"/>
                <a:gd name="connsiteX3-673" fmla="*/ 2512384 w 3693484"/>
                <a:gd name="connsiteY3-674" fmla="*/ 3267075 h 6791325"/>
                <a:gd name="connsiteX4-675" fmla="*/ 2874334 w 3693484"/>
                <a:gd name="connsiteY4-676" fmla="*/ 2162175 h 6791325"/>
                <a:gd name="connsiteX5-677" fmla="*/ 3512509 w 3693484"/>
                <a:gd name="connsiteY5-678" fmla="*/ 1247775 h 6791325"/>
                <a:gd name="connsiteX6-679" fmla="*/ 3331534 w 3693484"/>
                <a:gd name="connsiteY6-680" fmla="*/ 1133475 h 6791325"/>
                <a:gd name="connsiteX7-681" fmla="*/ 2664784 w 3693484"/>
                <a:gd name="connsiteY7-682" fmla="*/ 1857375 h 6791325"/>
                <a:gd name="connsiteX8-683" fmla="*/ 2493334 w 3693484"/>
                <a:gd name="connsiteY8-684" fmla="*/ 1752600 h 6791325"/>
                <a:gd name="connsiteX9-685" fmla="*/ 2893384 w 3693484"/>
                <a:gd name="connsiteY9-686" fmla="*/ 390525 h 6791325"/>
                <a:gd name="connsiteX10-687" fmla="*/ 2607634 w 3693484"/>
                <a:gd name="connsiteY10-688" fmla="*/ 295275 h 6791325"/>
                <a:gd name="connsiteX11-689" fmla="*/ 2245684 w 3693484"/>
                <a:gd name="connsiteY11-690" fmla="*/ 1609725 h 6791325"/>
                <a:gd name="connsiteX12-691" fmla="*/ 2093284 w 3693484"/>
                <a:gd name="connsiteY12-692" fmla="*/ 1495425 h 6791325"/>
                <a:gd name="connsiteX13-693" fmla="*/ 2112334 w 3693484"/>
                <a:gd name="connsiteY13-694" fmla="*/ 0 h 6791325"/>
                <a:gd name="connsiteX14-695" fmla="*/ 1912309 w 3693484"/>
                <a:gd name="connsiteY14-696" fmla="*/ 66675 h 6791325"/>
                <a:gd name="connsiteX15-697" fmla="*/ 1845634 w 3693484"/>
                <a:gd name="connsiteY15-698" fmla="*/ 1514475 h 6791325"/>
                <a:gd name="connsiteX16-699" fmla="*/ 1645609 w 3693484"/>
                <a:gd name="connsiteY16-700" fmla="*/ 1504950 h 6791325"/>
                <a:gd name="connsiteX17-701" fmla="*/ 1474159 w 3693484"/>
                <a:gd name="connsiteY17-702" fmla="*/ 123825 h 6791325"/>
                <a:gd name="connsiteX18-703" fmla="*/ 1293184 w 3693484"/>
                <a:gd name="connsiteY18-704" fmla="*/ 123825 h 6791325"/>
                <a:gd name="connsiteX19-705" fmla="*/ 1340809 w 3693484"/>
                <a:gd name="connsiteY19-706" fmla="*/ 1638300 h 6791325"/>
                <a:gd name="connsiteX20-707" fmla="*/ 1274133 w 3693484"/>
                <a:gd name="connsiteY20-708" fmla="*/ 1924050 h 6791325"/>
                <a:gd name="connsiteX21-709" fmla="*/ 902659 w 3693484"/>
                <a:gd name="connsiteY21-710" fmla="*/ 2247900 h 6791325"/>
                <a:gd name="connsiteX22-711" fmla="*/ 207334 w 3693484"/>
                <a:gd name="connsiteY22-712" fmla="*/ 1733550 h 6791325"/>
                <a:gd name="connsiteX23-713" fmla="*/ 173996 w 3693484"/>
                <a:gd name="connsiteY23-714" fmla="*/ 2038350 h 6791325"/>
                <a:gd name="connsiteX24-715" fmla="*/ 731209 w 3693484"/>
                <a:gd name="connsiteY24-716" fmla="*/ 2743200 h 6791325"/>
                <a:gd name="connsiteX25-717" fmla="*/ 1359859 w 3693484"/>
                <a:gd name="connsiteY25-718" fmla="*/ 3476625 h 6791325"/>
                <a:gd name="connsiteX26-719" fmla="*/ 1578934 w 3693484"/>
                <a:gd name="connsiteY26-720" fmla="*/ 4010025 h 6791325"/>
                <a:gd name="connsiteX27-721" fmla="*/ 1969459 w 3693484"/>
                <a:gd name="connsiteY27-722" fmla="*/ 6791325 h 6791325"/>
                <a:gd name="connsiteX0-723" fmla="*/ 1969459 w 3693484"/>
                <a:gd name="connsiteY0-724" fmla="*/ 6791325 h 6791325"/>
                <a:gd name="connsiteX1-725" fmla="*/ 3693484 w 3693484"/>
                <a:gd name="connsiteY1-726" fmla="*/ 6781800 h 6791325"/>
                <a:gd name="connsiteX2-727" fmla="*/ 2636209 w 3693484"/>
                <a:gd name="connsiteY2-728" fmla="*/ 3819525 h 6791325"/>
                <a:gd name="connsiteX3-729" fmla="*/ 2512384 w 3693484"/>
                <a:gd name="connsiteY3-730" fmla="*/ 3267075 h 6791325"/>
                <a:gd name="connsiteX4-731" fmla="*/ 2874334 w 3693484"/>
                <a:gd name="connsiteY4-732" fmla="*/ 2162175 h 6791325"/>
                <a:gd name="connsiteX5-733" fmla="*/ 3512509 w 3693484"/>
                <a:gd name="connsiteY5-734" fmla="*/ 1247775 h 6791325"/>
                <a:gd name="connsiteX6-735" fmla="*/ 3331534 w 3693484"/>
                <a:gd name="connsiteY6-736" fmla="*/ 1133475 h 6791325"/>
                <a:gd name="connsiteX7-737" fmla="*/ 2664784 w 3693484"/>
                <a:gd name="connsiteY7-738" fmla="*/ 1857375 h 6791325"/>
                <a:gd name="connsiteX8-739" fmla="*/ 2493334 w 3693484"/>
                <a:gd name="connsiteY8-740" fmla="*/ 1752600 h 6791325"/>
                <a:gd name="connsiteX9-741" fmla="*/ 2893384 w 3693484"/>
                <a:gd name="connsiteY9-742" fmla="*/ 390525 h 6791325"/>
                <a:gd name="connsiteX10-743" fmla="*/ 2607634 w 3693484"/>
                <a:gd name="connsiteY10-744" fmla="*/ 295275 h 6791325"/>
                <a:gd name="connsiteX11-745" fmla="*/ 2245684 w 3693484"/>
                <a:gd name="connsiteY11-746" fmla="*/ 1609725 h 6791325"/>
                <a:gd name="connsiteX12-747" fmla="*/ 2093284 w 3693484"/>
                <a:gd name="connsiteY12-748" fmla="*/ 1495425 h 6791325"/>
                <a:gd name="connsiteX13-749" fmla="*/ 2112334 w 3693484"/>
                <a:gd name="connsiteY13-750" fmla="*/ 0 h 6791325"/>
                <a:gd name="connsiteX14-751" fmla="*/ 1912309 w 3693484"/>
                <a:gd name="connsiteY14-752" fmla="*/ 66675 h 6791325"/>
                <a:gd name="connsiteX15-753" fmla="*/ 1845634 w 3693484"/>
                <a:gd name="connsiteY15-754" fmla="*/ 1514475 h 6791325"/>
                <a:gd name="connsiteX16-755" fmla="*/ 1645609 w 3693484"/>
                <a:gd name="connsiteY16-756" fmla="*/ 1504950 h 6791325"/>
                <a:gd name="connsiteX17-757" fmla="*/ 1474159 w 3693484"/>
                <a:gd name="connsiteY17-758" fmla="*/ 123825 h 6791325"/>
                <a:gd name="connsiteX18-759" fmla="*/ 1293184 w 3693484"/>
                <a:gd name="connsiteY18-760" fmla="*/ 123825 h 6791325"/>
                <a:gd name="connsiteX19-761" fmla="*/ 1340809 w 3693484"/>
                <a:gd name="connsiteY19-762" fmla="*/ 1638300 h 6791325"/>
                <a:gd name="connsiteX20-763" fmla="*/ 1259846 w 3693484"/>
                <a:gd name="connsiteY20-764" fmla="*/ 1971675 h 6791325"/>
                <a:gd name="connsiteX21-765" fmla="*/ 902659 w 3693484"/>
                <a:gd name="connsiteY21-766" fmla="*/ 2247900 h 6791325"/>
                <a:gd name="connsiteX22-767" fmla="*/ 207334 w 3693484"/>
                <a:gd name="connsiteY22-768" fmla="*/ 1733550 h 6791325"/>
                <a:gd name="connsiteX23-769" fmla="*/ 173996 w 3693484"/>
                <a:gd name="connsiteY23-770" fmla="*/ 2038350 h 6791325"/>
                <a:gd name="connsiteX24-771" fmla="*/ 731209 w 3693484"/>
                <a:gd name="connsiteY24-772" fmla="*/ 2743200 h 6791325"/>
                <a:gd name="connsiteX25-773" fmla="*/ 1359859 w 3693484"/>
                <a:gd name="connsiteY25-774" fmla="*/ 3476625 h 6791325"/>
                <a:gd name="connsiteX26-775" fmla="*/ 1578934 w 3693484"/>
                <a:gd name="connsiteY26-776" fmla="*/ 4010025 h 6791325"/>
                <a:gd name="connsiteX27-777" fmla="*/ 1969459 w 3693484"/>
                <a:gd name="connsiteY27-778" fmla="*/ 6791325 h 6791325"/>
                <a:gd name="connsiteX0-779" fmla="*/ 1969459 w 3693484"/>
                <a:gd name="connsiteY0-780" fmla="*/ 6791325 h 6791325"/>
                <a:gd name="connsiteX1-781" fmla="*/ 3693484 w 3693484"/>
                <a:gd name="connsiteY1-782" fmla="*/ 6781800 h 6791325"/>
                <a:gd name="connsiteX2-783" fmla="*/ 2636209 w 3693484"/>
                <a:gd name="connsiteY2-784" fmla="*/ 3819525 h 6791325"/>
                <a:gd name="connsiteX3-785" fmla="*/ 2512384 w 3693484"/>
                <a:gd name="connsiteY3-786" fmla="*/ 3267075 h 6791325"/>
                <a:gd name="connsiteX4-787" fmla="*/ 2874334 w 3693484"/>
                <a:gd name="connsiteY4-788" fmla="*/ 2162175 h 6791325"/>
                <a:gd name="connsiteX5-789" fmla="*/ 3512509 w 3693484"/>
                <a:gd name="connsiteY5-790" fmla="*/ 1247775 h 6791325"/>
                <a:gd name="connsiteX6-791" fmla="*/ 3331534 w 3693484"/>
                <a:gd name="connsiteY6-792" fmla="*/ 1133475 h 6791325"/>
                <a:gd name="connsiteX7-793" fmla="*/ 2664784 w 3693484"/>
                <a:gd name="connsiteY7-794" fmla="*/ 1857375 h 6791325"/>
                <a:gd name="connsiteX8-795" fmla="*/ 2493334 w 3693484"/>
                <a:gd name="connsiteY8-796" fmla="*/ 1752600 h 6791325"/>
                <a:gd name="connsiteX9-797" fmla="*/ 2893384 w 3693484"/>
                <a:gd name="connsiteY9-798" fmla="*/ 390525 h 6791325"/>
                <a:gd name="connsiteX10-799" fmla="*/ 2607634 w 3693484"/>
                <a:gd name="connsiteY10-800" fmla="*/ 295275 h 6791325"/>
                <a:gd name="connsiteX11-801" fmla="*/ 2245684 w 3693484"/>
                <a:gd name="connsiteY11-802" fmla="*/ 1609725 h 6791325"/>
                <a:gd name="connsiteX12-803" fmla="*/ 2093284 w 3693484"/>
                <a:gd name="connsiteY12-804" fmla="*/ 1495425 h 6791325"/>
                <a:gd name="connsiteX13-805" fmla="*/ 2112334 w 3693484"/>
                <a:gd name="connsiteY13-806" fmla="*/ 0 h 6791325"/>
                <a:gd name="connsiteX14-807" fmla="*/ 1912309 w 3693484"/>
                <a:gd name="connsiteY14-808" fmla="*/ 66675 h 6791325"/>
                <a:gd name="connsiteX15-809" fmla="*/ 1845634 w 3693484"/>
                <a:gd name="connsiteY15-810" fmla="*/ 1514475 h 6791325"/>
                <a:gd name="connsiteX16-811" fmla="*/ 1645609 w 3693484"/>
                <a:gd name="connsiteY16-812" fmla="*/ 1504950 h 6791325"/>
                <a:gd name="connsiteX17-813" fmla="*/ 1474159 w 3693484"/>
                <a:gd name="connsiteY17-814" fmla="*/ 123825 h 6791325"/>
                <a:gd name="connsiteX18-815" fmla="*/ 1293184 w 3693484"/>
                <a:gd name="connsiteY18-816" fmla="*/ 123825 h 6791325"/>
                <a:gd name="connsiteX19-817" fmla="*/ 1340809 w 3693484"/>
                <a:gd name="connsiteY19-818" fmla="*/ 1638300 h 6791325"/>
                <a:gd name="connsiteX20-819" fmla="*/ 1259846 w 3693484"/>
                <a:gd name="connsiteY20-820" fmla="*/ 1971675 h 6791325"/>
                <a:gd name="connsiteX21-821" fmla="*/ 902659 w 3693484"/>
                <a:gd name="connsiteY21-822" fmla="*/ 2247900 h 6791325"/>
                <a:gd name="connsiteX22-823" fmla="*/ 207334 w 3693484"/>
                <a:gd name="connsiteY22-824" fmla="*/ 1733550 h 6791325"/>
                <a:gd name="connsiteX23-825" fmla="*/ 173996 w 3693484"/>
                <a:gd name="connsiteY23-826" fmla="*/ 2038350 h 6791325"/>
                <a:gd name="connsiteX24-827" fmla="*/ 731209 w 3693484"/>
                <a:gd name="connsiteY24-828" fmla="*/ 2743200 h 6791325"/>
                <a:gd name="connsiteX25-829" fmla="*/ 1359859 w 3693484"/>
                <a:gd name="connsiteY25-830" fmla="*/ 3476625 h 6791325"/>
                <a:gd name="connsiteX26-831" fmla="*/ 1578934 w 3693484"/>
                <a:gd name="connsiteY26-832" fmla="*/ 4010025 h 6791325"/>
                <a:gd name="connsiteX27-833" fmla="*/ 1969459 w 3693484"/>
                <a:gd name="connsiteY27-834" fmla="*/ 6791325 h 6791325"/>
                <a:gd name="connsiteX0-835" fmla="*/ 1969459 w 3693484"/>
                <a:gd name="connsiteY0-836" fmla="*/ 6791325 h 6791325"/>
                <a:gd name="connsiteX1-837" fmla="*/ 3693484 w 3693484"/>
                <a:gd name="connsiteY1-838" fmla="*/ 6781800 h 6791325"/>
                <a:gd name="connsiteX2-839" fmla="*/ 2636209 w 3693484"/>
                <a:gd name="connsiteY2-840" fmla="*/ 3819525 h 6791325"/>
                <a:gd name="connsiteX3-841" fmla="*/ 2512384 w 3693484"/>
                <a:gd name="connsiteY3-842" fmla="*/ 3267075 h 6791325"/>
                <a:gd name="connsiteX4-843" fmla="*/ 2874334 w 3693484"/>
                <a:gd name="connsiteY4-844" fmla="*/ 2162175 h 6791325"/>
                <a:gd name="connsiteX5-845" fmla="*/ 3512509 w 3693484"/>
                <a:gd name="connsiteY5-846" fmla="*/ 1247775 h 6791325"/>
                <a:gd name="connsiteX6-847" fmla="*/ 3331534 w 3693484"/>
                <a:gd name="connsiteY6-848" fmla="*/ 1133475 h 6791325"/>
                <a:gd name="connsiteX7-849" fmla="*/ 2664784 w 3693484"/>
                <a:gd name="connsiteY7-850" fmla="*/ 1857375 h 6791325"/>
                <a:gd name="connsiteX8-851" fmla="*/ 2493334 w 3693484"/>
                <a:gd name="connsiteY8-852" fmla="*/ 1752600 h 6791325"/>
                <a:gd name="connsiteX9-853" fmla="*/ 2893384 w 3693484"/>
                <a:gd name="connsiteY9-854" fmla="*/ 390525 h 6791325"/>
                <a:gd name="connsiteX10-855" fmla="*/ 2607634 w 3693484"/>
                <a:gd name="connsiteY10-856" fmla="*/ 295275 h 6791325"/>
                <a:gd name="connsiteX11-857" fmla="*/ 2245684 w 3693484"/>
                <a:gd name="connsiteY11-858" fmla="*/ 1609725 h 6791325"/>
                <a:gd name="connsiteX12-859" fmla="*/ 2093284 w 3693484"/>
                <a:gd name="connsiteY12-860" fmla="*/ 1495425 h 6791325"/>
                <a:gd name="connsiteX13-861" fmla="*/ 2112334 w 3693484"/>
                <a:gd name="connsiteY13-862" fmla="*/ 0 h 6791325"/>
                <a:gd name="connsiteX14-863" fmla="*/ 1912309 w 3693484"/>
                <a:gd name="connsiteY14-864" fmla="*/ 66675 h 6791325"/>
                <a:gd name="connsiteX15-865" fmla="*/ 1845634 w 3693484"/>
                <a:gd name="connsiteY15-866" fmla="*/ 1514475 h 6791325"/>
                <a:gd name="connsiteX16-867" fmla="*/ 1645609 w 3693484"/>
                <a:gd name="connsiteY16-868" fmla="*/ 1504950 h 6791325"/>
                <a:gd name="connsiteX17-869" fmla="*/ 1474159 w 3693484"/>
                <a:gd name="connsiteY17-870" fmla="*/ 123825 h 6791325"/>
                <a:gd name="connsiteX18-871" fmla="*/ 1293184 w 3693484"/>
                <a:gd name="connsiteY18-872" fmla="*/ 123825 h 6791325"/>
                <a:gd name="connsiteX19-873" fmla="*/ 1340809 w 3693484"/>
                <a:gd name="connsiteY19-874" fmla="*/ 1638300 h 6791325"/>
                <a:gd name="connsiteX20-875" fmla="*/ 1259846 w 3693484"/>
                <a:gd name="connsiteY20-876" fmla="*/ 1971675 h 6791325"/>
                <a:gd name="connsiteX21-877" fmla="*/ 902659 w 3693484"/>
                <a:gd name="connsiteY21-878" fmla="*/ 2247900 h 6791325"/>
                <a:gd name="connsiteX22-879" fmla="*/ 207334 w 3693484"/>
                <a:gd name="connsiteY22-880" fmla="*/ 1733550 h 6791325"/>
                <a:gd name="connsiteX23-881" fmla="*/ 173996 w 3693484"/>
                <a:gd name="connsiteY23-882" fmla="*/ 2038350 h 6791325"/>
                <a:gd name="connsiteX24-883" fmla="*/ 731209 w 3693484"/>
                <a:gd name="connsiteY24-884" fmla="*/ 2743200 h 6791325"/>
                <a:gd name="connsiteX25-885" fmla="*/ 1359859 w 3693484"/>
                <a:gd name="connsiteY25-886" fmla="*/ 3476625 h 6791325"/>
                <a:gd name="connsiteX26-887" fmla="*/ 1578934 w 3693484"/>
                <a:gd name="connsiteY26-888" fmla="*/ 4010025 h 6791325"/>
                <a:gd name="connsiteX27-889" fmla="*/ 1969459 w 3693484"/>
                <a:gd name="connsiteY27-890" fmla="*/ 6791325 h 6791325"/>
                <a:gd name="connsiteX0-891" fmla="*/ 1969459 w 3693484"/>
                <a:gd name="connsiteY0-892" fmla="*/ 6791325 h 6791325"/>
                <a:gd name="connsiteX1-893" fmla="*/ 3693484 w 3693484"/>
                <a:gd name="connsiteY1-894" fmla="*/ 6781800 h 6791325"/>
                <a:gd name="connsiteX2-895" fmla="*/ 2636209 w 3693484"/>
                <a:gd name="connsiteY2-896" fmla="*/ 3819525 h 6791325"/>
                <a:gd name="connsiteX3-897" fmla="*/ 2512384 w 3693484"/>
                <a:gd name="connsiteY3-898" fmla="*/ 3267075 h 6791325"/>
                <a:gd name="connsiteX4-899" fmla="*/ 2874334 w 3693484"/>
                <a:gd name="connsiteY4-900" fmla="*/ 2162175 h 6791325"/>
                <a:gd name="connsiteX5-901" fmla="*/ 3512509 w 3693484"/>
                <a:gd name="connsiteY5-902" fmla="*/ 1247775 h 6791325"/>
                <a:gd name="connsiteX6-903" fmla="*/ 3331534 w 3693484"/>
                <a:gd name="connsiteY6-904" fmla="*/ 1133475 h 6791325"/>
                <a:gd name="connsiteX7-905" fmla="*/ 2664784 w 3693484"/>
                <a:gd name="connsiteY7-906" fmla="*/ 1857375 h 6791325"/>
                <a:gd name="connsiteX8-907" fmla="*/ 2493334 w 3693484"/>
                <a:gd name="connsiteY8-908" fmla="*/ 1752600 h 6791325"/>
                <a:gd name="connsiteX9-909" fmla="*/ 2893384 w 3693484"/>
                <a:gd name="connsiteY9-910" fmla="*/ 390525 h 6791325"/>
                <a:gd name="connsiteX10-911" fmla="*/ 2607634 w 3693484"/>
                <a:gd name="connsiteY10-912" fmla="*/ 295275 h 6791325"/>
                <a:gd name="connsiteX11-913" fmla="*/ 2245684 w 3693484"/>
                <a:gd name="connsiteY11-914" fmla="*/ 1609725 h 6791325"/>
                <a:gd name="connsiteX12-915" fmla="*/ 2093284 w 3693484"/>
                <a:gd name="connsiteY12-916" fmla="*/ 1495425 h 6791325"/>
                <a:gd name="connsiteX13-917" fmla="*/ 2112334 w 3693484"/>
                <a:gd name="connsiteY13-918" fmla="*/ 0 h 6791325"/>
                <a:gd name="connsiteX14-919" fmla="*/ 1912309 w 3693484"/>
                <a:gd name="connsiteY14-920" fmla="*/ 66675 h 6791325"/>
                <a:gd name="connsiteX15-921" fmla="*/ 1845634 w 3693484"/>
                <a:gd name="connsiteY15-922" fmla="*/ 1514475 h 6791325"/>
                <a:gd name="connsiteX16-923" fmla="*/ 1645609 w 3693484"/>
                <a:gd name="connsiteY16-924" fmla="*/ 1504950 h 6791325"/>
                <a:gd name="connsiteX17-925" fmla="*/ 1474159 w 3693484"/>
                <a:gd name="connsiteY17-926" fmla="*/ 123825 h 6791325"/>
                <a:gd name="connsiteX18-927" fmla="*/ 1293184 w 3693484"/>
                <a:gd name="connsiteY18-928" fmla="*/ 123825 h 6791325"/>
                <a:gd name="connsiteX19-929" fmla="*/ 1340809 w 3693484"/>
                <a:gd name="connsiteY19-930" fmla="*/ 1638300 h 6791325"/>
                <a:gd name="connsiteX20-931" fmla="*/ 1259846 w 3693484"/>
                <a:gd name="connsiteY20-932" fmla="*/ 1971675 h 6791325"/>
                <a:gd name="connsiteX21-933" fmla="*/ 902659 w 3693484"/>
                <a:gd name="connsiteY21-934" fmla="*/ 2247900 h 6791325"/>
                <a:gd name="connsiteX22-935" fmla="*/ 207334 w 3693484"/>
                <a:gd name="connsiteY22-936" fmla="*/ 1733550 h 6791325"/>
                <a:gd name="connsiteX23-937" fmla="*/ 173996 w 3693484"/>
                <a:gd name="connsiteY23-938" fmla="*/ 2038350 h 6791325"/>
                <a:gd name="connsiteX24-939" fmla="*/ 731209 w 3693484"/>
                <a:gd name="connsiteY24-940" fmla="*/ 2743200 h 6791325"/>
                <a:gd name="connsiteX25-941" fmla="*/ 1359859 w 3693484"/>
                <a:gd name="connsiteY25-942" fmla="*/ 3476625 h 6791325"/>
                <a:gd name="connsiteX26-943" fmla="*/ 1578934 w 3693484"/>
                <a:gd name="connsiteY26-944" fmla="*/ 4010025 h 6791325"/>
                <a:gd name="connsiteX27-945" fmla="*/ 1969459 w 3693484"/>
                <a:gd name="connsiteY27-946" fmla="*/ 6791325 h 6791325"/>
                <a:gd name="connsiteX0-947" fmla="*/ 1969459 w 3693484"/>
                <a:gd name="connsiteY0-948" fmla="*/ 6791325 h 6791325"/>
                <a:gd name="connsiteX1-949" fmla="*/ 3693484 w 3693484"/>
                <a:gd name="connsiteY1-950" fmla="*/ 6781800 h 6791325"/>
                <a:gd name="connsiteX2-951" fmla="*/ 2636209 w 3693484"/>
                <a:gd name="connsiteY2-952" fmla="*/ 3819525 h 6791325"/>
                <a:gd name="connsiteX3-953" fmla="*/ 2512384 w 3693484"/>
                <a:gd name="connsiteY3-954" fmla="*/ 3267075 h 6791325"/>
                <a:gd name="connsiteX4-955" fmla="*/ 2874334 w 3693484"/>
                <a:gd name="connsiteY4-956" fmla="*/ 2162175 h 6791325"/>
                <a:gd name="connsiteX5-957" fmla="*/ 3512509 w 3693484"/>
                <a:gd name="connsiteY5-958" fmla="*/ 1247775 h 6791325"/>
                <a:gd name="connsiteX6-959" fmla="*/ 3331534 w 3693484"/>
                <a:gd name="connsiteY6-960" fmla="*/ 1133475 h 6791325"/>
                <a:gd name="connsiteX7-961" fmla="*/ 2664784 w 3693484"/>
                <a:gd name="connsiteY7-962" fmla="*/ 1857375 h 6791325"/>
                <a:gd name="connsiteX8-963" fmla="*/ 2493334 w 3693484"/>
                <a:gd name="connsiteY8-964" fmla="*/ 1752600 h 6791325"/>
                <a:gd name="connsiteX9-965" fmla="*/ 2893384 w 3693484"/>
                <a:gd name="connsiteY9-966" fmla="*/ 390525 h 6791325"/>
                <a:gd name="connsiteX10-967" fmla="*/ 2607634 w 3693484"/>
                <a:gd name="connsiteY10-968" fmla="*/ 295275 h 6791325"/>
                <a:gd name="connsiteX11-969" fmla="*/ 2245684 w 3693484"/>
                <a:gd name="connsiteY11-970" fmla="*/ 1609725 h 6791325"/>
                <a:gd name="connsiteX12-971" fmla="*/ 2093284 w 3693484"/>
                <a:gd name="connsiteY12-972" fmla="*/ 1495425 h 6791325"/>
                <a:gd name="connsiteX13-973" fmla="*/ 2112334 w 3693484"/>
                <a:gd name="connsiteY13-974" fmla="*/ 0 h 6791325"/>
                <a:gd name="connsiteX14-975" fmla="*/ 1912309 w 3693484"/>
                <a:gd name="connsiteY14-976" fmla="*/ 66675 h 6791325"/>
                <a:gd name="connsiteX15-977" fmla="*/ 1845634 w 3693484"/>
                <a:gd name="connsiteY15-978" fmla="*/ 1514475 h 6791325"/>
                <a:gd name="connsiteX16-979" fmla="*/ 1645609 w 3693484"/>
                <a:gd name="connsiteY16-980" fmla="*/ 1504950 h 6791325"/>
                <a:gd name="connsiteX17-981" fmla="*/ 1474159 w 3693484"/>
                <a:gd name="connsiteY17-982" fmla="*/ 123825 h 6791325"/>
                <a:gd name="connsiteX18-983" fmla="*/ 1293184 w 3693484"/>
                <a:gd name="connsiteY18-984" fmla="*/ 123825 h 6791325"/>
                <a:gd name="connsiteX19-985" fmla="*/ 1340809 w 3693484"/>
                <a:gd name="connsiteY19-986" fmla="*/ 1638300 h 6791325"/>
                <a:gd name="connsiteX20-987" fmla="*/ 1259846 w 3693484"/>
                <a:gd name="connsiteY20-988" fmla="*/ 1971675 h 6791325"/>
                <a:gd name="connsiteX21-989" fmla="*/ 902659 w 3693484"/>
                <a:gd name="connsiteY21-990" fmla="*/ 2247900 h 6791325"/>
                <a:gd name="connsiteX22-991" fmla="*/ 207334 w 3693484"/>
                <a:gd name="connsiteY22-992" fmla="*/ 1733550 h 6791325"/>
                <a:gd name="connsiteX23-993" fmla="*/ 173996 w 3693484"/>
                <a:gd name="connsiteY23-994" fmla="*/ 2038350 h 6791325"/>
                <a:gd name="connsiteX24-995" fmla="*/ 731209 w 3693484"/>
                <a:gd name="connsiteY24-996" fmla="*/ 2743200 h 6791325"/>
                <a:gd name="connsiteX25-997" fmla="*/ 1359859 w 3693484"/>
                <a:gd name="connsiteY25-998" fmla="*/ 3476625 h 6791325"/>
                <a:gd name="connsiteX26-999" fmla="*/ 1578934 w 3693484"/>
                <a:gd name="connsiteY26-1000" fmla="*/ 4010025 h 6791325"/>
                <a:gd name="connsiteX27-1001" fmla="*/ 1969459 w 3693484"/>
                <a:gd name="connsiteY27-1002" fmla="*/ 6791325 h 6791325"/>
                <a:gd name="connsiteX0-1003" fmla="*/ 1969459 w 3693484"/>
                <a:gd name="connsiteY0-1004" fmla="*/ 6791325 h 6791325"/>
                <a:gd name="connsiteX1-1005" fmla="*/ 3693484 w 3693484"/>
                <a:gd name="connsiteY1-1006" fmla="*/ 6781800 h 6791325"/>
                <a:gd name="connsiteX2-1007" fmla="*/ 2636209 w 3693484"/>
                <a:gd name="connsiteY2-1008" fmla="*/ 3819525 h 6791325"/>
                <a:gd name="connsiteX3-1009" fmla="*/ 2512384 w 3693484"/>
                <a:gd name="connsiteY3-1010" fmla="*/ 3267075 h 6791325"/>
                <a:gd name="connsiteX4-1011" fmla="*/ 2874334 w 3693484"/>
                <a:gd name="connsiteY4-1012" fmla="*/ 2162175 h 6791325"/>
                <a:gd name="connsiteX5-1013" fmla="*/ 3512509 w 3693484"/>
                <a:gd name="connsiteY5-1014" fmla="*/ 1247775 h 6791325"/>
                <a:gd name="connsiteX6-1015" fmla="*/ 3331534 w 3693484"/>
                <a:gd name="connsiteY6-1016" fmla="*/ 1133475 h 6791325"/>
                <a:gd name="connsiteX7-1017" fmla="*/ 2664784 w 3693484"/>
                <a:gd name="connsiteY7-1018" fmla="*/ 1857375 h 6791325"/>
                <a:gd name="connsiteX8-1019" fmla="*/ 2493334 w 3693484"/>
                <a:gd name="connsiteY8-1020" fmla="*/ 1752600 h 6791325"/>
                <a:gd name="connsiteX9-1021" fmla="*/ 2893384 w 3693484"/>
                <a:gd name="connsiteY9-1022" fmla="*/ 390525 h 6791325"/>
                <a:gd name="connsiteX10-1023" fmla="*/ 2607634 w 3693484"/>
                <a:gd name="connsiteY10-1024" fmla="*/ 295275 h 6791325"/>
                <a:gd name="connsiteX11-1025" fmla="*/ 2245684 w 3693484"/>
                <a:gd name="connsiteY11-1026" fmla="*/ 1609725 h 6791325"/>
                <a:gd name="connsiteX12-1027" fmla="*/ 2093284 w 3693484"/>
                <a:gd name="connsiteY12-1028" fmla="*/ 1495425 h 6791325"/>
                <a:gd name="connsiteX13-1029" fmla="*/ 2112334 w 3693484"/>
                <a:gd name="connsiteY13-1030" fmla="*/ 0 h 6791325"/>
                <a:gd name="connsiteX14-1031" fmla="*/ 1912309 w 3693484"/>
                <a:gd name="connsiteY14-1032" fmla="*/ 66675 h 6791325"/>
                <a:gd name="connsiteX15-1033" fmla="*/ 1845634 w 3693484"/>
                <a:gd name="connsiteY15-1034" fmla="*/ 1514475 h 6791325"/>
                <a:gd name="connsiteX16-1035" fmla="*/ 1645609 w 3693484"/>
                <a:gd name="connsiteY16-1036" fmla="*/ 1504950 h 6791325"/>
                <a:gd name="connsiteX17-1037" fmla="*/ 1474159 w 3693484"/>
                <a:gd name="connsiteY17-1038" fmla="*/ 123825 h 6791325"/>
                <a:gd name="connsiteX18-1039" fmla="*/ 1293184 w 3693484"/>
                <a:gd name="connsiteY18-1040" fmla="*/ 123825 h 6791325"/>
                <a:gd name="connsiteX19-1041" fmla="*/ 1312234 w 3693484"/>
                <a:gd name="connsiteY19-1042" fmla="*/ 1581150 h 6791325"/>
                <a:gd name="connsiteX20-1043" fmla="*/ 1259846 w 3693484"/>
                <a:gd name="connsiteY20-1044" fmla="*/ 1971675 h 6791325"/>
                <a:gd name="connsiteX21-1045" fmla="*/ 902659 w 3693484"/>
                <a:gd name="connsiteY21-1046" fmla="*/ 2247900 h 6791325"/>
                <a:gd name="connsiteX22-1047" fmla="*/ 207334 w 3693484"/>
                <a:gd name="connsiteY22-1048" fmla="*/ 1733550 h 6791325"/>
                <a:gd name="connsiteX23-1049" fmla="*/ 173996 w 3693484"/>
                <a:gd name="connsiteY23-1050" fmla="*/ 2038350 h 6791325"/>
                <a:gd name="connsiteX24-1051" fmla="*/ 731209 w 3693484"/>
                <a:gd name="connsiteY24-1052" fmla="*/ 2743200 h 6791325"/>
                <a:gd name="connsiteX25-1053" fmla="*/ 1359859 w 3693484"/>
                <a:gd name="connsiteY25-1054" fmla="*/ 3476625 h 6791325"/>
                <a:gd name="connsiteX26-1055" fmla="*/ 1578934 w 3693484"/>
                <a:gd name="connsiteY26-1056" fmla="*/ 4010025 h 6791325"/>
                <a:gd name="connsiteX27-1057" fmla="*/ 1969459 w 3693484"/>
                <a:gd name="connsiteY27-1058" fmla="*/ 6791325 h 6791325"/>
                <a:gd name="connsiteX0-1059" fmla="*/ 1969459 w 3693484"/>
                <a:gd name="connsiteY0-1060" fmla="*/ 6791325 h 6791325"/>
                <a:gd name="connsiteX1-1061" fmla="*/ 3693484 w 3693484"/>
                <a:gd name="connsiteY1-1062" fmla="*/ 6781800 h 6791325"/>
                <a:gd name="connsiteX2-1063" fmla="*/ 2636209 w 3693484"/>
                <a:gd name="connsiteY2-1064" fmla="*/ 3819525 h 6791325"/>
                <a:gd name="connsiteX3-1065" fmla="*/ 2512384 w 3693484"/>
                <a:gd name="connsiteY3-1066" fmla="*/ 3267075 h 6791325"/>
                <a:gd name="connsiteX4-1067" fmla="*/ 2874334 w 3693484"/>
                <a:gd name="connsiteY4-1068" fmla="*/ 2162175 h 6791325"/>
                <a:gd name="connsiteX5-1069" fmla="*/ 3512509 w 3693484"/>
                <a:gd name="connsiteY5-1070" fmla="*/ 1247775 h 6791325"/>
                <a:gd name="connsiteX6-1071" fmla="*/ 3331534 w 3693484"/>
                <a:gd name="connsiteY6-1072" fmla="*/ 1133475 h 6791325"/>
                <a:gd name="connsiteX7-1073" fmla="*/ 2664784 w 3693484"/>
                <a:gd name="connsiteY7-1074" fmla="*/ 1857375 h 6791325"/>
                <a:gd name="connsiteX8-1075" fmla="*/ 2493334 w 3693484"/>
                <a:gd name="connsiteY8-1076" fmla="*/ 1752600 h 6791325"/>
                <a:gd name="connsiteX9-1077" fmla="*/ 2893384 w 3693484"/>
                <a:gd name="connsiteY9-1078" fmla="*/ 390525 h 6791325"/>
                <a:gd name="connsiteX10-1079" fmla="*/ 2607634 w 3693484"/>
                <a:gd name="connsiteY10-1080" fmla="*/ 295275 h 6791325"/>
                <a:gd name="connsiteX11-1081" fmla="*/ 2245684 w 3693484"/>
                <a:gd name="connsiteY11-1082" fmla="*/ 1609725 h 6791325"/>
                <a:gd name="connsiteX12-1083" fmla="*/ 2093284 w 3693484"/>
                <a:gd name="connsiteY12-1084" fmla="*/ 1495425 h 6791325"/>
                <a:gd name="connsiteX13-1085" fmla="*/ 2112334 w 3693484"/>
                <a:gd name="connsiteY13-1086" fmla="*/ 0 h 6791325"/>
                <a:gd name="connsiteX14-1087" fmla="*/ 1912309 w 3693484"/>
                <a:gd name="connsiteY14-1088" fmla="*/ 66675 h 6791325"/>
                <a:gd name="connsiteX15-1089" fmla="*/ 1845634 w 3693484"/>
                <a:gd name="connsiteY15-1090" fmla="*/ 1514475 h 6791325"/>
                <a:gd name="connsiteX16-1091" fmla="*/ 1645609 w 3693484"/>
                <a:gd name="connsiteY16-1092" fmla="*/ 1504950 h 6791325"/>
                <a:gd name="connsiteX17-1093" fmla="*/ 1474159 w 3693484"/>
                <a:gd name="connsiteY17-1094" fmla="*/ 123825 h 6791325"/>
                <a:gd name="connsiteX18-1095" fmla="*/ 1293184 w 3693484"/>
                <a:gd name="connsiteY18-1096" fmla="*/ 123825 h 6791325"/>
                <a:gd name="connsiteX19-1097" fmla="*/ 1312234 w 3693484"/>
                <a:gd name="connsiteY19-1098" fmla="*/ 1581150 h 6791325"/>
                <a:gd name="connsiteX20-1099" fmla="*/ 1259846 w 3693484"/>
                <a:gd name="connsiteY20-1100" fmla="*/ 1971675 h 6791325"/>
                <a:gd name="connsiteX21-1101" fmla="*/ 902659 w 3693484"/>
                <a:gd name="connsiteY21-1102" fmla="*/ 2247900 h 6791325"/>
                <a:gd name="connsiteX22-1103" fmla="*/ 207334 w 3693484"/>
                <a:gd name="connsiteY22-1104" fmla="*/ 1733550 h 6791325"/>
                <a:gd name="connsiteX23-1105" fmla="*/ 173996 w 3693484"/>
                <a:gd name="connsiteY23-1106" fmla="*/ 2038350 h 6791325"/>
                <a:gd name="connsiteX24-1107" fmla="*/ 731209 w 3693484"/>
                <a:gd name="connsiteY24-1108" fmla="*/ 2743200 h 6791325"/>
                <a:gd name="connsiteX25-1109" fmla="*/ 1359859 w 3693484"/>
                <a:gd name="connsiteY25-1110" fmla="*/ 3476625 h 6791325"/>
                <a:gd name="connsiteX26-1111" fmla="*/ 1578934 w 3693484"/>
                <a:gd name="connsiteY26-1112" fmla="*/ 4010025 h 6791325"/>
                <a:gd name="connsiteX27-1113" fmla="*/ 1969459 w 3693484"/>
                <a:gd name="connsiteY27-1114" fmla="*/ 6791325 h 6791325"/>
                <a:gd name="connsiteX0-1115" fmla="*/ 1969459 w 3693484"/>
                <a:gd name="connsiteY0-1116" fmla="*/ 6791325 h 6791325"/>
                <a:gd name="connsiteX1-1117" fmla="*/ 3693484 w 3693484"/>
                <a:gd name="connsiteY1-1118" fmla="*/ 6781800 h 6791325"/>
                <a:gd name="connsiteX2-1119" fmla="*/ 2636209 w 3693484"/>
                <a:gd name="connsiteY2-1120" fmla="*/ 3819525 h 6791325"/>
                <a:gd name="connsiteX3-1121" fmla="*/ 2512384 w 3693484"/>
                <a:gd name="connsiteY3-1122" fmla="*/ 3267075 h 6791325"/>
                <a:gd name="connsiteX4-1123" fmla="*/ 2874334 w 3693484"/>
                <a:gd name="connsiteY4-1124" fmla="*/ 2162175 h 6791325"/>
                <a:gd name="connsiteX5-1125" fmla="*/ 3512509 w 3693484"/>
                <a:gd name="connsiteY5-1126" fmla="*/ 1247775 h 6791325"/>
                <a:gd name="connsiteX6-1127" fmla="*/ 3331534 w 3693484"/>
                <a:gd name="connsiteY6-1128" fmla="*/ 1133475 h 6791325"/>
                <a:gd name="connsiteX7-1129" fmla="*/ 2664784 w 3693484"/>
                <a:gd name="connsiteY7-1130" fmla="*/ 1857375 h 6791325"/>
                <a:gd name="connsiteX8-1131" fmla="*/ 2493334 w 3693484"/>
                <a:gd name="connsiteY8-1132" fmla="*/ 1752600 h 6791325"/>
                <a:gd name="connsiteX9-1133" fmla="*/ 2893384 w 3693484"/>
                <a:gd name="connsiteY9-1134" fmla="*/ 390525 h 6791325"/>
                <a:gd name="connsiteX10-1135" fmla="*/ 2607634 w 3693484"/>
                <a:gd name="connsiteY10-1136" fmla="*/ 295275 h 6791325"/>
                <a:gd name="connsiteX11-1137" fmla="*/ 2245684 w 3693484"/>
                <a:gd name="connsiteY11-1138" fmla="*/ 1609725 h 6791325"/>
                <a:gd name="connsiteX12-1139" fmla="*/ 2093284 w 3693484"/>
                <a:gd name="connsiteY12-1140" fmla="*/ 1495425 h 6791325"/>
                <a:gd name="connsiteX13-1141" fmla="*/ 2112334 w 3693484"/>
                <a:gd name="connsiteY13-1142" fmla="*/ 0 h 6791325"/>
                <a:gd name="connsiteX14-1143" fmla="*/ 1912309 w 3693484"/>
                <a:gd name="connsiteY14-1144" fmla="*/ 66675 h 6791325"/>
                <a:gd name="connsiteX15-1145" fmla="*/ 1845634 w 3693484"/>
                <a:gd name="connsiteY15-1146" fmla="*/ 1514475 h 6791325"/>
                <a:gd name="connsiteX16-1147" fmla="*/ 1645609 w 3693484"/>
                <a:gd name="connsiteY16-1148" fmla="*/ 1504950 h 6791325"/>
                <a:gd name="connsiteX17-1149" fmla="*/ 1474159 w 3693484"/>
                <a:gd name="connsiteY17-1150" fmla="*/ 123825 h 6791325"/>
                <a:gd name="connsiteX18-1151" fmla="*/ 1293184 w 3693484"/>
                <a:gd name="connsiteY18-1152" fmla="*/ 123825 h 6791325"/>
                <a:gd name="connsiteX19-1153" fmla="*/ 1312234 w 3693484"/>
                <a:gd name="connsiteY19-1154" fmla="*/ 1581150 h 6791325"/>
                <a:gd name="connsiteX20-1155" fmla="*/ 1259846 w 3693484"/>
                <a:gd name="connsiteY20-1156" fmla="*/ 1971675 h 6791325"/>
                <a:gd name="connsiteX21-1157" fmla="*/ 902659 w 3693484"/>
                <a:gd name="connsiteY21-1158" fmla="*/ 2247900 h 6791325"/>
                <a:gd name="connsiteX22-1159" fmla="*/ 207334 w 3693484"/>
                <a:gd name="connsiteY22-1160" fmla="*/ 1733550 h 6791325"/>
                <a:gd name="connsiteX23-1161" fmla="*/ 173996 w 3693484"/>
                <a:gd name="connsiteY23-1162" fmla="*/ 2038350 h 6791325"/>
                <a:gd name="connsiteX24-1163" fmla="*/ 731209 w 3693484"/>
                <a:gd name="connsiteY24-1164" fmla="*/ 2743200 h 6791325"/>
                <a:gd name="connsiteX25-1165" fmla="*/ 1359859 w 3693484"/>
                <a:gd name="connsiteY25-1166" fmla="*/ 3476625 h 6791325"/>
                <a:gd name="connsiteX26-1167" fmla="*/ 1578934 w 3693484"/>
                <a:gd name="connsiteY26-1168" fmla="*/ 4010025 h 6791325"/>
                <a:gd name="connsiteX27-1169" fmla="*/ 1969459 w 3693484"/>
                <a:gd name="connsiteY27-1170" fmla="*/ 6791325 h 6791325"/>
                <a:gd name="connsiteX0-1171" fmla="*/ 1969459 w 3693484"/>
                <a:gd name="connsiteY0-1172" fmla="*/ 6791325 h 6791325"/>
                <a:gd name="connsiteX1-1173" fmla="*/ 3693484 w 3693484"/>
                <a:gd name="connsiteY1-1174" fmla="*/ 6781800 h 6791325"/>
                <a:gd name="connsiteX2-1175" fmla="*/ 2636209 w 3693484"/>
                <a:gd name="connsiteY2-1176" fmla="*/ 3819525 h 6791325"/>
                <a:gd name="connsiteX3-1177" fmla="*/ 2512384 w 3693484"/>
                <a:gd name="connsiteY3-1178" fmla="*/ 3267075 h 6791325"/>
                <a:gd name="connsiteX4-1179" fmla="*/ 2874334 w 3693484"/>
                <a:gd name="connsiteY4-1180" fmla="*/ 2162175 h 6791325"/>
                <a:gd name="connsiteX5-1181" fmla="*/ 3512509 w 3693484"/>
                <a:gd name="connsiteY5-1182" fmla="*/ 1247775 h 6791325"/>
                <a:gd name="connsiteX6-1183" fmla="*/ 3331534 w 3693484"/>
                <a:gd name="connsiteY6-1184" fmla="*/ 1133475 h 6791325"/>
                <a:gd name="connsiteX7-1185" fmla="*/ 2664784 w 3693484"/>
                <a:gd name="connsiteY7-1186" fmla="*/ 1857375 h 6791325"/>
                <a:gd name="connsiteX8-1187" fmla="*/ 2493334 w 3693484"/>
                <a:gd name="connsiteY8-1188" fmla="*/ 1752600 h 6791325"/>
                <a:gd name="connsiteX9-1189" fmla="*/ 2893384 w 3693484"/>
                <a:gd name="connsiteY9-1190" fmla="*/ 390525 h 6791325"/>
                <a:gd name="connsiteX10-1191" fmla="*/ 2607634 w 3693484"/>
                <a:gd name="connsiteY10-1192" fmla="*/ 295275 h 6791325"/>
                <a:gd name="connsiteX11-1193" fmla="*/ 2245684 w 3693484"/>
                <a:gd name="connsiteY11-1194" fmla="*/ 1609725 h 6791325"/>
                <a:gd name="connsiteX12-1195" fmla="*/ 2093284 w 3693484"/>
                <a:gd name="connsiteY12-1196" fmla="*/ 1495425 h 6791325"/>
                <a:gd name="connsiteX13-1197" fmla="*/ 2112334 w 3693484"/>
                <a:gd name="connsiteY13-1198" fmla="*/ 0 h 6791325"/>
                <a:gd name="connsiteX14-1199" fmla="*/ 1912309 w 3693484"/>
                <a:gd name="connsiteY14-1200" fmla="*/ 66675 h 6791325"/>
                <a:gd name="connsiteX15-1201" fmla="*/ 1845634 w 3693484"/>
                <a:gd name="connsiteY15-1202" fmla="*/ 1514475 h 6791325"/>
                <a:gd name="connsiteX16-1203" fmla="*/ 1645609 w 3693484"/>
                <a:gd name="connsiteY16-1204" fmla="*/ 1504950 h 6791325"/>
                <a:gd name="connsiteX17-1205" fmla="*/ 1474159 w 3693484"/>
                <a:gd name="connsiteY17-1206" fmla="*/ 123825 h 6791325"/>
                <a:gd name="connsiteX18-1207" fmla="*/ 1293184 w 3693484"/>
                <a:gd name="connsiteY18-1208" fmla="*/ 123825 h 6791325"/>
                <a:gd name="connsiteX19-1209" fmla="*/ 1312234 w 3693484"/>
                <a:gd name="connsiteY19-1210" fmla="*/ 1581150 h 6791325"/>
                <a:gd name="connsiteX20-1211" fmla="*/ 1259846 w 3693484"/>
                <a:gd name="connsiteY20-1212" fmla="*/ 1971675 h 6791325"/>
                <a:gd name="connsiteX21-1213" fmla="*/ 902659 w 3693484"/>
                <a:gd name="connsiteY21-1214" fmla="*/ 2247900 h 6791325"/>
                <a:gd name="connsiteX22-1215" fmla="*/ 207334 w 3693484"/>
                <a:gd name="connsiteY22-1216" fmla="*/ 1733550 h 6791325"/>
                <a:gd name="connsiteX23-1217" fmla="*/ 173996 w 3693484"/>
                <a:gd name="connsiteY23-1218" fmla="*/ 2038350 h 6791325"/>
                <a:gd name="connsiteX24-1219" fmla="*/ 731209 w 3693484"/>
                <a:gd name="connsiteY24-1220" fmla="*/ 2743200 h 6791325"/>
                <a:gd name="connsiteX25-1221" fmla="*/ 1359859 w 3693484"/>
                <a:gd name="connsiteY25-1222" fmla="*/ 3476625 h 6791325"/>
                <a:gd name="connsiteX26-1223" fmla="*/ 1578934 w 3693484"/>
                <a:gd name="connsiteY26-1224" fmla="*/ 4010025 h 6791325"/>
                <a:gd name="connsiteX27-1225" fmla="*/ 1969459 w 3693484"/>
                <a:gd name="connsiteY27-1226" fmla="*/ 6791325 h 6791325"/>
                <a:gd name="connsiteX0-1227" fmla="*/ 1969459 w 3693484"/>
                <a:gd name="connsiteY0-1228" fmla="*/ 6791325 h 6791325"/>
                <a:gd name="connsiteX1-1229" fmla="*/ 3693484 w 3693484"/>
                <a:gd name="connsiteY1-1230" fmla="*/ 6781800 h 6791325"/>
                <a:gd name="connsiteX2-1231" fmla="*/ 2636209 w 3693484"/>
                <a:gd name="connsiteY2-1232" fmla="*/ 3819525 h 6791325"/>
                <a:gd name="connsiteX3-1233" fmla="*/ 2512384 w 3693484"/>
                <a:gd name="connsiteY3-1234" fmla="*/ 3267075 h 6791325"/>
                <a:gd name="connsiteX4-1235" fmla="*/ 2874334 w 3693484"/>
                <a:gd name="connsiteY4-1236" fmla="*/ 2162175 h 6791325"/>
                <a:gd name="connsiteX5-1237" fmla="*/ 3512509 w 3693484"/>
                <a:gd name="connsiteY5-1238" fmla="*/ 1247775 h 6791325"/>
                <a:gd name="connsiteX6-1239" fmla="*/ 3331534 w 3693484"/>
                <a:gd name="connsiteY6-1240" fmla="*/ 1133475 h 6791325"/>
                <a:gd name="connsiteX7-1241" fmla="*/ 2664784 w 3693484"/>
                <a:gd name="connsiteY7-1242" fmla="*/ 1857375 h 6791325"/>
                <a:gd name="connsiteX8-1243" fmla="*/ 2493334 w 3693484"/>
                <a:gd name="connsiteY8-1244" fmla="*/ 1752600 h 6791325"/>
                <a:gd name="connsiteX9-1245" fmla="*/ 2893384 w 3693484"/>
                <a:gd name="connsiteY9-1246" fmla="*/ 390525 h 6791325"/>
                <a:gd name="connsiteX10-1247" fmla="*/ 2607634 w 3693484"/>
                <a:gd name="connsiteY10-1248" fmla="*/ 295275 h 6791325"/>
                <a:gd name="connsiteX11-1249" fmla="*/ 2245684 w 3693484"/>
                <a:gd name="connsiteY11-1250" fmla="*/ 1609725 h 6791325"/>
                <a:gd name="connsiteX12-1251" fmla="*/ 2093284 w 3693484"/>
                <a:gd name="connsiteY12-1252" fmla="*/ 1495425 h 6791325"/>
                <a:gd name="connsiteX13-1253" fmla="*/ 2112334 w 3693484"/>
                <a:gd name="connsiteY13-1254" fmla="*/ 0 h 6791325"/>
                <a:gd name="connsiteX14-1255" fmla="*/ 1912309 w 3693484"/>
                <a:gd name="connsiteY14-1256" fmla="*/ 66675 h 6791325"/>
                <a:gd name="connsiteX15-1257" fmla="*/ 1845634 w 3693484"/>
                <a:gd name="connsiteY15-1258" fmla="*/ 1514475 h 6791325"/>
                <a:gd name="connsiteX16-1259" fmla="*/ 1645609 w 3693484"/>
                <a:gd name="connsiteY16-1260" fmla="*/ 1504950 h 6791325"/>
                <a:gd name="connsiteX17-1261" fmla="*/ 1474159 w 3693484"/>
                <a:gd name="connsiteY17-1262" fmla="*/ 123825 h 6791325"/>
                <a:gd name="connsiteX18-1263" fmla="*/ 1293184 w 3693484"/>
                <a:gd name="connsiteY18-1264" fmla="*/ 123825 h 6791325"/>
                <a:gd name="connsiteX19-1265" fmla="*/ 1312234 w 3693484"/>
                <a:gd name="connsiteY19-1266" fmla="*/ 1581150 h 6791325"/>
                <a:gd name="connsiteX20-1267" fmla="*/ 1259846 w 3693484"/>
                <a:gd name="connsiteY20-1268" fmla="*/ 1971675 h 6791325"/>
                <a:gd name="connsiteX21-1269" fmla="*/ 902659 w 3693484"/>
                <a:gd name="connsiteY21-1270" fmla="*/ 2247900 h 6791325"/>
                <a:gd name="connsiteX22-1271" fmla="*/ 207334 w 3693484"/>
                <a:gd name="connsiteY22-1272" fmla="*/ 1733550 h 6791325"/>
                <a:gd name="connsiteX23-1273" fmla="*/ 173996 w 3693484"/>
                <a:gd name="connsiteY23-1274" fmla="*/ 2038350 h 6791325"/>
                <a:gd name="connsiteX24-1275" fmla="*/ 731209 w 3693484"/>
                <a:gd name="connsiteY24-1276" fmla="*/ 2743200 h 6791325"/>
                <a:gd name="connsiteX25-1277" fmla="*/ 1359859 w 3693484"/>
                <a:gd name="connsiteY25-1278" fmla="*/ 3476625 h 6791325"/>
                <a:gd name="connsiteX26-1279" fmla="*/ 1578934 w 3693484"/>
                <a:gd name="connsiteY26-1280" fmla="*/ 4010025 h 6791325"/>
                <a:gd name="connsiteX27-1281" fmla="*/ 1969459 w 3693484"/>
                <a:gd name="connsiteY27-1282" fmla="*/ 6791325 h 6791325"/>
                <a:gd name="connsiteX0-1283" fmla="*/ 1969459 w 3693484"/>
                <a:gd name="connsiteY0-1284" fmla="*/ 6791325 h 6791325"/>
                <a:gd name="connsiteX1-1285" fmla="*/ 3693484 w 3693484"/>
                <a:gd name="connsiteY1-1286" fmla="*/ 6781800 h 6791325"/>
                <a:gd name="connsiteX2-1287" fmla="*/ 2636209 w 3693484"/>
                <a:gd name="connsiteY2-1288" fmla="*/ 3819525 h 6791325"/>
                <a:gd name="connsiteX3-1289" fmla="*/ 2512384 w 3693484"/>
                <a:gd name="connsiteY3-1290" fmla="*/ 3267075 h 6791325"/>
                <a:gd name="connsiteX4-1291" fmla="*/ 2874334 w 3693484"/>
                <a:gd name="connsiteY4-1292" fmla="*/ 2162175 h 6791325"/>
                <a:gd name="connsiteX5-1293" fmla="*/ 3512509 w 3693484"/>
                <a:gd name="connsiteY5-1294" fmla="*/ 1247775 h 6791325"/>
                <a:gd name="connsiteX6-1295" fmla="*/ 3331534 w 3693484"/>
                <a:gd name="connsiteY6-1296" fmla="*/ 1133475 h 6791325"/>
                <a:gd name="connsiteX7-1297" fmla="*/ 2664784 w 3693484"/>
                <a:gd name="connsiteY7-1298" fmla="*/ 1857375 h 6791325"/>
                <a:gd name="connsiteX8-1299" fmla="*/ 2493334 w 3693484"/>
                <a:gd name="connsiteY8-1300" fmla="*/ 1752600 h 6791325"/>
                <a:gd name="connsiteX9-1301" fmla="*/ 2893384 w 3693484"/>
                <a:gd name="connsiteY9-1302" fmla="*/ 390525 h 6791325"/>
                <a:gd name="connsiteX10-1303" fmla="*/ 2607634 w 3693484"/>
                <a:gd name="connsiteY10-1304" fmla="*/ 295275 h 6791325"/>
                <a:gd name="connsiteX11-1305" fmla="*/ 2245684 w 3693484"/>
                <a:gd name="connsiteY11-1306" fmla="*/ 1609725 h 6791325"/>
                <a:gd name="connsiteX12-1307" fmla="*/ 2093284 w 3693484"/>
                <a:gd name="connsiteY12-1308" fmla="*/ 1495425 h 6791325"/>
                <a:gd name="connsiteX13-1309" fmla="*/ 2112334 w 3693484"/>
                <a:gd name="connsiteY13-1310" fmla="*/ 0 h 6791325"/>
                <a:gd name="connsiteX14-1311" fmla="*/ 1912309 w 3693484"/>
                <a:gd name="connsiteY14-1312" fmla="*/ 66675 h 6791325"/>
                <a:gd name="connsiteX15-1313" fmla="*/ 1845634 w 3693484"/>
                <a:gd name="connsiteY15-1314" fmla="*/ 1514475 h 6791325"/>
                <a:gd name="connsiteX16-1315" fmla="*/ 1645609 w 3693484"/>
                <a:gd name="connsiteY16-1316" fmla="*/ 1504950 h 6791325"/>
                <a:gd name="connsiteX17-1317" fmla="*/ 1588459 w 3693484"/>
                <a:gd name="connsiteY17-1318" fmla="*/ 400050 h 6791325"/>
                <a:gd name="connsiteX18-1319" fmla="*/ 1293184 w 3693484"/>
                <a:gd name="connsiteY18-1320" fmla="*/ 123825 h 6791325"/>
                <a:gd name="connsiteX19-1321" fmla="*/ 1312234 w 3693484"/>
                <a:gd name="connsiteY19-1322" fmla="*/ 1581150 h 6791325"/>
                <a:gd name="connsiteX20-1323" fmla="*/ 1259846 w 3693484"/>
                <a:gd name="connsiteY20-1324" fmla="*/ 1971675 h 6791325"/>
                <a:gd name="connsiteX21-1325" fmla="*/ 902659 w 3693484"/>
                <a:gd name="connsiteY21-1326" fmla="*/ 2247900 h 6791325"/>
                <a:gd name="connsiteX22-1327" fmla="*/ 207334 w 3693484"/>
                <a:gd name="connsiteY22-1328" fmla="*/ 1733550 h 6791325"/>
                <a:gd name="connsiteX23-1329" fmla="*/ 173996 w 3693484"/>
                <a:gd name="connsiteY23-1330" fmla="*/ 2038350 h 6791325"/>
                <a:gd name="connsiteX24-1331" fmla="*/ 731209 w 3693484"/>
                <a:gd name="connsiteY24-1332" fmla="*/ 2743200 h 6791325"/>
                <a:gd name="connsiteX25-1333" fmla="*/ 1359859 w 3693484"/>
                <a:gd name="connsiteY25-1334" fmla="*/ 3476625 h 6791325"/>
                <a:gd name="connsiteX26-1335" fmla="*/ 1578934 w 3693484"/>
                <a:gd name="connsiteY26-1336" fmla="*/ 4010025 h 6791325"/>
                <a:gd name="connsiteX27-1337" fmla="*/ 1969459 w 3693484"/>
                <a:gd name="connsiteY27-1338" fmla="*/ 6791325 h 6791325"/>
                <a:gd name="connsiteX0-1339" fmla="*/ 1969459 w 3693484"/>
                <a:gd name="connsiteY0-1340" fmla="*/ 6791325 h 6791325"/>
                <a:gd name="connsiteX1-1341" fmla="*/ 3693484 w 3693484"/>
                <a:gd name="connsiteY1-1342" fmla="*/ 6781800 h 6791325"/>
                <a:gd name="connsiteX2-1343" fmla="*/ 2636209 w 3693484"/>
                <a:gd name="connsiteY2-1344" fmla="*/ 3819525 h 6791325"/>
                <a:gd name="connsiteX3-1345" fmla="*/ 2512384 w 3693484"/>
                <a:gd name="connsiteY3-1346" fmla="*/ 3267075 h 6791325"/>
                <a:gd name="connsiteX4-1347" fmla="*/ 2874334 w 3693484"/>
                <a:gd name="connsiteY4-1348" fmla="*/ 2162175 h 6791325"/>
                <a:gd name="connsiteX5-1349" fmla="*/ 3512509 w 3693484"/>
                <a:gd name="connsiteY5-1350" fmla="*/ 1247775 h 6791325"/>
                <a:gd name="connsiteX6-1351" fmla="*/ 3331534 w 3693484"/>
                <a:gd name="connsiteY6-1352" fmla="*/ 1133475 h 6791325"/>
                <a:gd name="connsiteX7-1353" fmla="*/ 2664784 w 3693484"/>
                <a:gd name="connsiteY7-1354" fmla="*/ 1857375 h 6791325"/>
                <a:gd name="connsiteX8-1355" fmla="*/ 2493334 w 3693484"/>
                <a:gd name="connsiteY8-1356" fmla="*/ 1752600 h 6791325"/>
                <a:gd name="connsiteX9-1357" fmla="*/ 2893384 w 3693484"/>
                <a:gd name="connsiteY9-1358" fmla="*/ 390525 h 6791325"/>
                <a:gd name="connsiteX10-1359" fmla="*/ 2607634 w 3693484"/>
                <a:gd name="connsiteY10-1360" fmla="*/ 295275 h 6791325"/>
                <a:gd name="connsiteX11-1361" fmla="*/ 2245684 w 3693484"/>
                <a:gd name="connsiteY11-1362" fmla="*/ 1609725 h 6791325"/>
                <a:gd name="connsiteX12-1363" fmla="*/ 2093284 w 3693484"/>
                <a:gd name="connsiteY12-1364" fmla="*/ 1495425 h 6791325"/>
                <a:gd name="connsiteX13-1365" fmla="*/ 2112334 w 3693484"/>
                <a:gd name="connsiteY13-1366" fmla="*/ 0 h 6791325"/>
                <a:gd name="connsiteX14-1367" fmla="*/ 1912309 w 3693484"/>
                <a:gd name="connsiteY14-1368" fmla="*/ 66675 h 6791325"/>
                <a:gd name="connsiteX15-1369" fmla="*/ 1845634 w 3693484"/>
                <a:gd name="connsiteY15-1370" fmla="*/ 1514475 h 6791325"/>
                <a:gd name="connsiteX16-1371" fmla="*/ 1645609 w 3693484"/>
                <a:gd name="connsiteY16-1372" fmla="*/ 1504950 h 6791325"/>
                <a:gd name="connsiteX17-1373" fmla="*/ 1588459 w 3693484"/>
                <a:gd name="connsiteY17-1374" fmla="*/ 400050 h 6791325"/>
                <a:gd name="connsiteX18-1375" fmla="*/ 1307472 w 3693484"/>
                <a:gd name="connsiteY18-1376" fmla="*/ 314325 h 6791325"/>
                <a:gd name="connsiteX19-1377" fmla="*/ 1312234 w 3693484"/>
                <a:gd name="connsiteY19-1378" fmla="*/ 1581150 h 6791325"/>
                <a:gd name="connsiteX20-1379" fmla="*/ 1259846 w 3693484"/>
                <a:gd name="connsiteY20-1380" fmla="*/ 1971675 h 6791325"/>
                <a:gd name="connsiteX21-1381" fmla="*/ 902659 w 3693484"/>
                <a:gd name="connsiteY21-1382" fmla="*/ 2247900 h 6791325"/>
                <a:gd name="connsiteX22-1383" fmla="*/ 207334 w 3693484"/>
                <a:gd name="connsiteY22-1384" fmla="*/ 1733550 h 6791325"/>
                <a:gd name="connsiteX23-1385" fmla="*/ 173996 w 3693484"/>
                <a:gd name="connsiteY23-1386" fmla="*/ 2038350 h 6791325"/>
                <a:gd name="connsiteX24-1387" fmla="*/ 731209 w 3693484"/>
                <a:gd name="connsiteY24-1388" fmla="*/ 2743200 h 6791325"/>
                <a:gd name="connsiteX25-1389" fmla="*/ 1359859 w 3693484"/>
                <a:gd name="connsiteY25-1390" fmla="*/ 3476625 h 6791325"/>
                <a:gd name="connsiteX26-1391" fmla="*/ 1578934 w 3693484"/>
                <a:gd name="connsiteY26-1392" fmla="*/ 4010025 h 6791325"/>
                <a:gd name="connsiteX27-1393" fmla="*/ 1969459 w 3693484"/>
                <a:gd name="connsiteY27-1394" fmla="*/ 6791325 h 6791325"/>
                <a:gd name="connsiteX0-1395" fmla="*/ 1969459 w 3693484"/>
                <a:gd name="connsiteY0-1396" fmla="*/ 6791325 h 6791325"/>
                <a:gd name="connsiteX1-1397" fmla="*/ 3693484 w 3693484"/>
                <a:gd name="connsiteY1-1398" fmla="*/ 6781800 h 6791325"/>
                <a:gd name="connsiteX2-1399" fmla="*/ 2636209 w 3693484"/>
                <a:gd name="connsiteY2-1400" fmla="*/ 3819525 h 6791325"/>
                <a:gd name="connsiteX3-1401" fmla="*/ 2512384 w 3693484"/>
                <a:gd name="connsiteY3-1402" fmla="*/ 3267075 h 6791325"/>
                <a:gd name="connsiteX4-1403" fmla="*/ 2874334 w 3693484"/>
                <a:gd name="connsiteY4-1404" fmla="*/ 2162175 h 6791325"/>
                <a:gd name="connsiteX5-1405" fmla="*/ 3512509 w 3693484"/>
                <a:gd name="connsiteY5-1406" fmla="*/ 1247775 h 6791325"/>
                <a:gd name="connsiteX6-1407" fmla="*/ 3331534 w 3693484"/>
                <a:gd name="connsiteY6-1408" fmla="*/ 1133475 h 6791325"/>
                <a:gd name="connsiteX7-1409" fmla="*/ 2664784 w 3693484"/>
                <a:gd name="connsiteY7-1410" fmla="*/ 1857375 h 6791325"/>
                <a:gd name="connsiteX8-1411" fmla="*/ 2493334 w 3693484"/>
                <a:gd name="connsiteY8-1412" fmla="*/ 1752600 h 6791325"/>
                <a:gd name="connsiteX9-1413" fmla="*/ 2893384 w 3693484"/>
                <a:gd name="connsiteY9-1414" fmla="*/ 390525 h 6791325"/>
                <a:gd name="connsiteX10-1415" fmla="*/ 2607634 w 3693484"/>
                <a:gd name="connsiteY10-1416" fmla="*/ 295275 h 6791325"/>
                <a:gd name="connsiteX11-1417" fmla="*/ 2245684 w 3693484"/>
                <a:gd name="connsiteY11-1418" fmla="*/ 1609725 h 6791325"/>
                <a:gd name="connsiteX12-1419" fmla="*/ 2093284 w 3693484"/>
                <a:gd name="connsiteY12-1420" fmla="*/ 1495425 h 6791325"/>
                <a:gd name="connsiteX13-1421" fmla="*/ 2112334 w 3693484"/>
                <a:gd name="connsiteY13-1422" fmla="*/ 0 h 6791325"/>
                <a:gd name="connsiteX14-1423" fmla="*/ 1912309 w 3693484"/>
                <a:gd name="connsiteY14-1424" fmla="*/ 66675 h 6791325"/>
                <a:gd name="connsiteX15-1425" fmla="*/ 1845634 w 3693484"/>
                <a:gd name="connsiteY15-1426" fmla="*/ 1514475 h 6791325"/>
                <a:gd name="connsiteX16-1427" fmla="*/ 1645609 w 3693484"/>
                <a:gd name="connsiteY16-1428" fmla="*/ 1504950 h 6791325"/>
                <a:gd name="connsiteX17-1429" fmla="*/ 1588459 w 3693484"/>
                <a:gd name="connsiteY17-1430" fmla="*/ 400050 h 6791325"/>
                <a:gd name="connsiteX18-1431" fmla="*/ 1307472 w 3693484"/>
                <a:gd name="connsiteY18-1432" fmla="*/ 314325 h 6791325"/>
                <a:gd name="connsiteX19-1433" fmla="*/ 1312234 w 3693484"/>
                <a:gd name="connsiteY19-1434" fmla="*/ 1581150 h 6791325"/>
                <a:gd name="connsiteX20-1435" fmla="*/ 1259846 w 3693484"/>
                <a:gd name="connsiteY20-1436" fmla="*/ 1971675 h 6791325"/>
                <a:gd name="connsiteX21-1437" fmla="*/ 902659 w 3693484"/>
                <a:gd name="connsiteY21-1438" fmla="*/ 2247900 h 6791325"/>
                <a:gd name="connsiteX22-1439" fmla="*/ 207334 w 3693484"/>
                <a:gd name="connsiteY22-1440" fmla="*/ 1733550 h 6791325"/>
                <a:gd name="connsiteX23-1441" fmla="*/ 173996 w 3693484"/>
                <a:gd name="connsiteY23-1442" fmla="*/ 2038350 h 6791325"/>
                <a:gd name="connsiteX24-1443" fmla="*/ 731209 w 3693484"/>
                <a:gd name="connsiteY24-1444" fmla="*/ 2743200 h 6791325"/>
                <a:gd name="connsiteX25-1445" fmla="*/ 1359859 w 3693484"/>
                <a:gd name="connsiteY25-1446" fmla="*/ 3476625 h 6791325"/>
                <a:gd name="connsiteX26-1447" fmla="*/ 1578934 w 3693484"/>
                <a:gd name="connsiteY26-1448" fmla="*/ 4010025 h 6791325"/>
                <a:gd name="connsiteX27-1449" fmla="*/ 1969459 w 3693484"/>
                <a:gd name="connsiteY27-1450" fmla="*/ 6791325 h 6791325"/>
                <a:gd name="connsiteX0-1451" fmla="*/ 1969459 w 3693484"/>
                <a:gd name="connsiteY0-1452" fmla="*/ 6791325 h 6791325"/>
                <a:gd name="connsiteX1-1453" fmla="*/ 3693484 w 3693484"/>
                <a:gd name="connsiteY1-1454" fmla="*/ 6781800 h 6791325"/>
                <a:gd name="connsiteX2-1455" fmla="*/ 2636209 w 3693484"/>
                <a:gd name="connsiteY2-1456" fmla="*/ 3819525 h 6791325"/>
                <a:gd name="connsiteX3-1457" fmla="*/ 2512384 w 3693484"/>
                <a:gd name="connsiteY3-1458" fmla="*/ 3267075 h 6791325"/>
                <a:gd name="connsiteX4-1459" fmla="*/ 2874334 w 3693484"/>
                <a:gd name="connsiteY4-1460" fmla="*/ 2162175 h 6791325"/>
                <a:gd name="connsiteX5-1461" fmla="*/ 3512509 w 3693484"/>
                <a:gd name="connsiteY5-1462" fmla="*/ 1247775 h 6791325"/>
                <a:gd name="connsiteX6-1463" fmla="*/ 3331534 w 3693484"/>
                <a:gd name="connsiteY6-1464" fmla="*/ 1133475 h 6791325"/>
                <a:gd name="connsiteX7-1465" fmla="*/ 2664784 w 3693484"/>
                <a:gd name="connsiteY7-1466" fmla="*/ 1857375 h 6791325"/>
                <a:gd name="connsiteX8-1467" fmla="*/ 2493334 w 3693484"/>
                <a:gd name="connsiteY8-1468" fmla="*/ 1752600 h 6791325"/>
                <a:gd name="connsiteX9-1469" fmla="*/ 2893384 w 3693484"/>
                <a:gd name="connsiteY9-1470" fmla="*/ 390525 h 6791325"/>
                <a:gd name="connsiteX10-1471" fmla="*/ 2607634 w 3693484"/>
                <a:gd name="connsiteY10-1472" fmla="*/ 295275 h 6791325"/>
                <a:gd name="connsiteX11-1473" fmla="*/ 2245684 w 3693484"/>
                <a:gd name="connsiteY11-1474" fmla="*/ 1609725 h 6791325"/>
                <a:gd name="connsiteX12-1475" fmla="*/ 2093284 w 3693484"/>
                <a:gd name="connsiteY12-1476" fmla="*/ 1495425 h 6791325"/>
                <a:gd name="connsiteX13-1477" fmla="*/ 2112334 w 3693484"/>
                <a:gd name="connsiteY13-1478" fmla="*/ 0 h 6791325"/>
                <a:gd name="connsiteX14-1479" fmla="*/ 1912309 w 3693484"/>
                <a:gd name="connsiteY14-1480" fmla="*/ 66675 h 6791325"/>
                <a:gd name="connsiteX15-1481" fmla="*/ 1845634 w 3693484"/>
                <a:gd name="connsiteY15-1482" fmla="*/ 1514475 h 6791325"/>
                <a:gd name="connsiteX16-1483" fmla="*/ 1645609 w 3693484"/>
                <a:gd name="connsiteY16-1484" fmla="*/ 1504950 h 6791325"/>
                <a:gd name="connsiteX17-1485" fmla="*/ 1593221 w 3693484"/>
                <a:gd name="connsiteY17-1486" fmla="*/ 323850 h 6791325"/>
                <a:gd name="connsiteX18-1487" fmla="*/ 1307472 w 3693484"/>
                <a:gd name="connsiteY18-1488" fmla="*/ 314325 h 6791325"/>
                <a:gd name="connsiteX19-1489" fmla="*/ 1312234 w 3693484"/>
                <a:gd name="connsiteY19-1490" fmla="*/ 1581150 h 6791325"/>
                <a:gd name="connsiteX20-1491" fmla="*/ 1259846 w 3693484"/>
                <a:gd name="connsiteY20-1492" fmla="*/ 1971675 h 6791325"/>
                <a:gd name="connsiteX21-1493" fmla="*/ 902659 w 3693484"/>
                <a:gd name="connsiteY21-1494" fmla="*/ 2247900 h 6791325"/>
                <a:gd name="connsiteX22-1495" fmla="*/ 207334 w 3693484"/>
                <a:gd name="connsiteY22-1496" fmla="*/ 1733550 h 6791325"/>
                <a:gd name="connsiteX23-1497" fmla="*/ 173996 w 3693484"/>
                <a:gd name="connsiteY23-1498" fmla="*/ 2038350 h 6791325"/>
                <a:gd name="connsiteX24-1499" fmla="*/ 731209 w 3693484"/>
                <a:gd name="connsiteY24-1500" fmla="*/ 2743200 h 6791325"/>
                <a:gd name="connsiteX25-1501" fmla="*/ 1359859 w 3693484"/>
                <a:gd name="connsiteY25-1502" fmla="*/ 3476625 h 6791325"/>
                <a:gd name="connsiteX26-1503" fmla="*/ 1578934 w 3693484"/>
                <a:gd name="connsiteY26-1504" fmla="*/ 4010025 h 6791325"/>
                <a:gd name="connsiteX27-1505" fmla="*/ 1969459 w 3693484"/>
                <a:gd name="connsiteY27-1506" fmla="*/ 6791325 h 6791325"/>
                <a:gd name="connsiteX0-1507" fmla="*/ 1969459 w 3693484"/>
                <a:gd name="connsiteY0-1508" fmla="*/ 6791325 h 6791325"/>
                <a:gd name="connsiteX1-1509" fmla="*/ 3693484 w 3693484"/>
                <a:gd name="connsiteY1-1510" fmla="*/ 6781800 h 6791325"/>
                <a:gd name="connsiteX2-1511" fmla="*/ 2636209 w 3693484"/>
                <a:gd name="connsiteY2-1512" fmla="*/ 3819525 h 6791325"/>
                <a:gd name="connsiteX3-1513" fmla="*/ 2512384 w 3693484"/>
                <a:gd name="connsiteY3-1514" fmla="*/ 3267075 h 6791325"/>
                <a:gd name="connsiteX4-1515" fmla="*/ 2874334 w 3693484"/>
                <a:gd name="connsiteY4-1516" fmla="*/ 2162175 h 6791325"/>
                <a:gd name="connsiteX5-1517" fmla="*/ 3512509 w 3693484"/>
                <a:gd name="connsiteY5-1518" fmla="*/ 1247775 h 6791325"/>
                <a:gd name="connsiteX6-1519" fmla="*/ 3331534 w 3693484"/>
                <a:gd name="connsiteY6-1520" fmla="*/ 1133475 h 6791325"/>
                <a:gd name="connsiteX7-1521" fmla="*/ 2664784 w 3693484"/>
                <a:gd name="connsiteY7-1522" fmla="*/ 1857375 h 6791325"/>
                <a:gd name="connsiteX8-1523" fmla="*/ 2493334 w 3693484"/>
                <a:gd name="connsiteY8-1524" fmla="*/ 1752600 h 6791325"/>
                <a:gd name="connsiteX9-1525" fmla="*/ 2893384 w 3693484"/>
                <a:gd name="connsiteY9-1526" fmla="*/ 390525 h 6791325"/>
                <a:gd name="connsiteX10-1527" fmla="*/ 2607634 w 3693484"/>
                <a:gd name="connsiteY10-1528" fmla="*/ 295275 h 6791325"/>
                <a:gd name="connsiteX11-1529" fmla="*/ 2245684 w 3693484"/>
                <a:gd name="connsiteY11-1530" fmla="*/ 1609725 h 6791325"/>
                <a:gd name="connsiteX12-1531" fmla="*/ 2093284 w 3693484"/>
                <a:gd name="connsiteY12-1532" fmla="*/ 1495425 h 6791325"/>
                <a:gd name="connsiteX13-1533" fmla="*/ 2112334 w 3693484"/>
                <a:gd name="connsiteY13-1534" fmla="*/ 0 h 6791325"/>
                <a:gd name="connsiteX14-1535" fmla="*/ 1912309 w 3693484"/>
                <a:gd name="connsiteY14-1536" fmla="*/ 66675 h 6791325"/>
                <a:gd name="connsiteX15-1537" fmla="*/ 1845634 w 3693484"/>
                <a:gd name="connsiteY15-1538" fmla="*/ 1514475 h 6791325"/>
                <a:gd name="connsiteX16-1539" fmla="*/ 1645609 w 3693484"/>
                <a:gd name="connsiteY16-1540" fmla="*/ 1504950 h 6791325"/>
                <a:gd name="connsiteX17-1541" fmla="*/ 1593221 w 3693484"/>
                <a:gd name="connsiteY17-1542" fmla="*/ 323850 h 6791325"/>
                <a:gd name="connsiteX18-1543" fmla="*/ 1307472 w 3693484"/>
                <a:gd name="connsiteY18-1544" fmla="*/ 314325 h 6791325"/>
                <a:gd name="connsiteX19-1545" fmla="*/ 1312234 w 3693484"/>
                <a:gd name="connsiteY19-1546" fmla="*/ 1581150 h 6791325"/>
                <a:gd name="connsiteX20-1547" fmla="*/ 1259846 w 3693484"/>
                <a:gd name="connsiteY20-1548" fmla="*/ 1971675 h 6791325"/>
                <a:gd name="connsiteX21-1549" fmla="*/ 902659 w 3693484"/>
                <a:gd name="connsiteY21-1550" fmla="*/ 2247900 h 6791325"/>
                <a:gd name="connsiteX22-1551" fmla="*/ 207334 w 3693484"/>
                <a:gd name="connsiteY22-1552" fmla="*/ 1733550 h 6791325"/>
                <a:gd name="connsiteX23-1553" fmla="*/ 173996 w 3693484"/>
                <a:gd name="connsiteY23-1554" fmla="*/ 2038350 h 6791325"/>
                <a:gd name="connsiteX24-1555" fmla="*/ 731209 w 3693484"/>
                <a:gd name="connsiteY24-1556" fmla="*/ 2743200 h 6791325"/>
                <a:gd name="connsiteX25-1557" fmla="*/ 1359859 w 3693484"/>
                <a:gd name="connsiteY25-1558" fmla="*/ 3476625 h 6791325"/>
                <a:gd name="connsiteX26-1559" fmla="*/ 1578934 w 3693484"/>
                <a:gd name="connsiteY26-1560" fmla="*/ 4010025 h 6791325"/>
                <a:gd name="connsiteX27-1561" fmla="*/ 1969459 w 3693484"/>
                <a:gd name="connsiteY27-1562" fmla="*/ 6791325 h 6791325"/>
                <a:gd name="connsiteX0-1563" fmla="*/ 1969459 w 3693484"/>
                <a:gd name="connsiteY0-1564" fmla="*/ 6791325 h 6791325"/>
                <a:gd name="connsiteX1-1565" fmla="*/ 3693484 w 3693484"/>
                <a:gd name="connsiteY1-1566" fmla="*/ 6781800 h 6791325"/>
                <a:gd name="connsiteX2-1567" fmla="*/ 2636209 w 3693484"/>
                <a:gd name="connsiteY2-1568" fmla="*/ 3819525 h 6791325"/>
                <a:gd name="connsiteX3-1569" fmla="*/ 2512384 w 3693484"/>
                <a:gd name="connsiteY3-1570" fmla="*/ 3267075 h 6791325"/>
                <a:gd name="connsiteX4-1571" fmla="*/ 2874334 w 3693484"/>
                <a:gd name="connsiteY4-1572" fmla="*/ 2162175 h 6791325"/>
                <a:gd name="connsiteX5-1573" fmla="*/ 3512509 w 3693484"/>
                <a:gd name="connsiteY5-1574" fmla="*/ 1247775 h 6791325"/>
                <a:gd name="connsiteX6-1575" fmla="*/ 3331534 w 3693484"/>
                <a:gd name="connsiteY6-1576" fmla="*/ 1133475 h 6791325"/>
                <a:gd name="connsiteX7-1577" fmla="*/ 2664784 w 3693484"/>
                <a:gd name="connsiteY7-1578" fmla="*/ 1857375 h 6791325"/>
                <a:gd name="connsiteX8-1579" fmla="*/ 2493334 w 3693484"/>
                <a:gd name="connsiteY8-1580" fmla="*/ 1752600 h 6791325"/>
                <a:gd name="connsiteX9-1581" fmla="*/ 2893384 w 3693484"/>
                <a:gd name="connsiteY9-1582" fmla="*/ 390525 h 6791325"/>
                <a:gd name="connsiteX10-1583" fmla="*/ 2607634 w 3693484"/>
                <a:gd name="connsiteY10-1584" fmla="*/ 295275 h 6791325"/>
                <a:gd name="connsiteX11-1585" fmla="*/ 2245684 w 3693484"/>
                <a:gd name="connsiteY11-1586" fmla="*/ 1609725 h 6791325"/>
                <a:gd name="connsiteX12-1587" fmla="*/ 2093284 w 3693484"/>
                <a:gd name="connsiteY12-1588" fmla="*/ 1495425 h 6791325"/>
                <a:gd name="connsiteX13-1589" fmla="*/ 2112334 w 3693484"/>
                <a:gd name="connsiteY13-1590" fmla="*/ 0 h 6791325"/>
                <a:gd name="connsiteX14-1591" fmla="*/ 1912309 w 3693484"/>
                <a:gd name="connsiteY14-1592" fmla="*/ 66675 h 6791325"/>
                <a:gd name="connsiteX15-1593" fmla="*/ 1845634 w 3693484"/>
                <a:gd name="connsiteY15-1594" fmla="*/ 1514475 h 6791325"/>
                <a:gd name="connsiteX16-1595" fmla="*/ 1645609 w 3693484"/>
                <a:gd name="connsiteY16-1596" fmla="*/ 1504950 h 6791325"/>
                <a:gd name="connsiteX17-1597" fmla="*/ 1593221 w 3693484"/>
                <a:gd name="connsiteY17-1598" fmla="*/ 323850 h 6791325"/>
                <a:gd name="connsiteX18-1599" fmla="*/ 1307472 w 3693484"/>
                <a:gd name="connsiteY18-1600" fmla="*/ 314325 h 6791325"/>
                <a:gd name="connsiteX19-1601" fmla="*/ 1312234 w 3693484"/>
                <a:gd name="connsiteY19-1602" fmla="*/ 1581150 h 6791325"/>
                <a:gd name="connsiteX20-1603" fmla="*/ 1259846 w 3693484"/>
                <a:gd name="connsiteY20-1604" fmla="*/ 1971675 h 6791325"/>
                <a:gd name="connsiteX21-1605" fmla="*/ 902659 w 3693484"/>
                <a:gd name="connsiteY21-1606" fmla="*/ 2247900 h 6791325"/>
                <a:gd name="connsiteX22-1607" fmla="*/ 207334 w 3693484"/>
                <a:gd name="connsiteY22-1608" fmla="*/ 1733550 h 6791325"/>
                <a:gd name="connsiteX23-1609" fmla="*/ 173996 w 3693484"/>
                <a:gd name="connsiteY23-1610" fmla="*/ 2038350 h 6791325"/>
                <a:gd name="connsiteX24-1611" fmla="*/ 731209 w 3693484"/>
                <a:gd name="connsiteY24-1612" fmla="*/ 2743200 h 6791325"/>
                <a:gd name="connsiteX25-1613" fmla="*/ 1359859 w 3693484"/>
                <a:gd name="connsiteY25-1614" fmla="*/ 3476625 h 6791325"/>
                <a:gd name="connsiteX26-1615" fmla="*/ 1578934 w 3693484"/>
                <a:gd name="connsiteY26-1616" fmla="*/ 4010025 h 6791325"/>
                <a:gd name="connsiteX27-1617" fmla="*/ 1969459 w 3693484"/>
                <a:gd name="connsiteY27-1618" fmla="*/ 6791325 h 6791325"/>
                <a:gd name="connsiteX0-1619" fmla="*/ 1969459 w 3693484"/>
                <a:gd name="connsiteY0-1620" fmla="*/ 6791325 h 6791325"/>
                <a:gd name="connsiteX1-1621" fmla="*/ 3693484 w 3693484"/>
                <a:gd name="connsiteY1-1622" fmla="*/ 6781800 h 6791325"/>
                <a:gd name="connsiteX2-1623" fmla="*/ 2636209 w 3693484"/>
                <a:gd name="connsiteY2-1624" fmla="*/ 3819525 h 6791325"/>
                <a:gd name="connsiteX3-1625" fmla="*/ 2512384 w 3693484"/>
                <a:gd name="connsiteY3-1626" fmla="*/ 3267075 h 6791325"/>
                <a:gd name="connsiteX4-1627" fmla="*/ 2874334 w 3693484"/>
                <a:gd name="connsiteY4-1628" fmla="*/ 2162175 h 6791325"/>
                <a:gd name="connsiteX5-1629" fmla="*/ 3512509 w 3693484"/>
                <a:gd name="connsiteY5-1630" fmla="*/ 1247775 h 6791325"/>
                <a:gd name="connsiteX6-1631" fmla="*/ 3331534 w 3693484"/>
                <a:gd name="connsiteY6-1632" fmla="*/ 1133475 h 6791325"/>
                <a:gd name="connsiteX7-1633" fmla="*/ 2664784 w 3693484"/>
                <a:gd name="connsiteY7-1634" fmla="*/ 1857375 h 6791325"/>
                <a:gd name="connsiteX8-1635" fmla="*/ 2493334 w 3693484"/>
                <a:gd name="connsiteY8-1636" fmla="*/ 1752600 h 6791325"/>
                <a:gd name="connsiteX9-1637" fmla="*/ 2893384 w 3693484"/>
                <a:gd name="connsiteY9-1638" fmla="*/ 390525 h 6791325"/>
                <a:gd name="connsiteX10-1639" fmla="*/ 2607634 w 3693484"/>
                <a:gd name="connsiteY10-1640" fmla="*/ 295275 h 6791325"/>
                <a:gd name="connsiteX11-1641" fmla="*/ 2245684 w 3693484"/>
                <a:gd name="connsiteY11-1642" fmla="*/ 1609725 h 6791325"/>
                <a:gd name="connsiteX12-1643" fmla="*/ 2093284 w 3693484"/>
                <a:gd name="connsiteY12-1644" fmla="*/ 1495425 h 6791325"/>
                <a:gd name="connsiteX13-1645" fmla="*/ 2112334 w 3693484"/>
                <a:gd name="connsiteY13-1646" fmla="*/ 0 h 6791325"/>
                <a:gd name="connsiteX14-1647" fmla="*/ 1912309 w 3693484"/>
                <a:gd name="connsiteY14-1648" fmla="*/ 66675 h 6791325"/>
                <a:gd name="connsiteX15-1649" fmla="*/ 1845634 w 3693484"/>
                <a:gd name="connsiteY15-1650" fmla="*/ 1514475 h 6791325"/>
                <a:gd name="connsiteX16-1651" fmla="*/ 1717047 w 3693484"/>
                <a:gd name="connsiteY16-1652" fmla="*/ 1547812 h 6791325"/>
                <a:gd name="connsiteX17-1653" fmla="*/ 1593221 w 3693484"/>
                <a:gd name="connsiteY17-1654" fmla="*/ 323850 h 6791325"/>
                <a:gd name="connsiteX18-1655" fmla="*/ 1307472 w 3693484"/>
                <a:gd name="connsiteY18-1656" fmla="*/ 314325 h 6791325"/>
                <a:gd name="connsiteX19-1657" fmla="*/ 1312234 w 3693484"/>
                <a:gd name="connsiteY19-1658" fmla="*/ 1581150 h 6791325"/>
                <a:gd name="connsiteX20-1659" fmla="*/ 1259846 w 3693484"/>
                <a:gd name="connsiteY20-1660" fmla="*/ 1971675 h 6791325"/>
                <a:gd name="connsiteX21-1661" fmla="*/ 902659 w 3693484"/>
                <a:gd name="connsiteY21-1662" fmla="*/ 2247900 h 6791325"/>
                <a:gd name="connsiteX22-1663" fmla="*/ 207334 w 3693484"/>
                <a:gd name="connsiteY22-1664" fmla="*/ 1733550 h 6791325"/>
                <a:gd name="connsiteX23-1665" fmla="*/ 173996 w 3693484"/>
                <a:gd name="connsiteY23-1666" fmla="*/ 2038350 h 6791325"/>
                <a:gd name="connsiteX24-1667" fmla="*/ 731209 w 3693484"/>
                <a:gd name="connsiteY24-1668" fmla="*/ 2743200 h 6791325"/>
                <a:gd name="connsiteX25-1669" fmla="*/ 1359859 w 3693484"/>
                <a:gd name="connsiteY25-1670" fmla="*/ 3476625 h 6791325"/>
                <a:gd name="connsiteX26-1671" fmla="*/ 1578934 w 3693484"/>
                <a:gd name="connsiteY26-1672" fmla="*/ 4010025 h 6791325"/>
                <a:gd name="connsiteX27-1673" fmla="*/ 1969459 w 3693484"/>
                <a:gd name="connsiteY27-1674" fmla="*/ 6791325 h 6791325"/>
                <a:gd name="connsiteX0-1675" fmla="*/ 1969459 w 3693484"/>
                <a:gd name="connsiteY0-1676" fmla="*/ 6791325 h 6791325"/>
                <a:gd name="connsiteX1-1677" fmla="*/ 3693484 w 3693484"/>
                <a:gd name="connsiteY1-1678" fmla="*/ 6781800 h 6791325"/>
                <a:gd name="connsiteX2-1679" fmla="*/ 2636209 w 3693484"/>
                <a:gd name="connsiteY2-1680" fmla="*/ 3819525 h 6791325"/>
                <a:gd name="connsiteX3-1681" fmla="*/ 2512384 w 3693484"/>
                <a:gd name="connsiteY3-1682" fmla="*/ 3267075 h 6791325"/>
                <a:gd name="connsiteX4-1683" fmla="*/ 2874334 w 3693484"/>
                <a:gd name="connsiteY4-1684" fmla="*/ 2162175 h 6791325"/>
                <a:gd name="connsiteX5-1685" fmla="*/ 3512509 w 3693484"/>
                <a:gd name="connsiteY5-1686" fmla="*/ 1247775 h 6791325"/>
                <a:gd name="connsiteX6-1687" fmla="*/ 3331534 w 3693484"/>
                <a:gd name="connsiteY6-1688" fmla="*/ 1133475 h 6791325"/>
                <a:gd name="connsiteX7-1689" fmla="*/ 2664784 w 3693484"/>
                <a:gd name="connsiteY7-1690" fmla="*/ 1857375 h 6791325"/>
                <a:gd name="connsiteX8-1691" fmla="*/ 2493334 w 3693484"/>
                <a:gd name="connsiteY8-1692" fmla="*/ 1752600 h 6791325"/>
                <a:gd name="connsiteX9-1693" fmla="*/ 2893384 w 3693484"/>
                <a:gd name="connsiteY9-1694" fmla="*/ 390525 h 6791325"/>
                <a:gd name="connsiteX10-1695" fmla="*/ 2607634 w 3693484"/>
                <a:gd name="connsiteY10-1696" fmla="*/ 295275 h 6791325"/>
                <a:gd name="connsiteX11-1697" fmla="*/ 2245684 w 3693484"/>
                <a:gd name="connsiteY11-1698" fmla="*/ 1609725 h 6791325"/>
                <a:gd name="connsiteX12-1699" fmla="*/ 2093284 w 3693484"/>
                <a:gd name="connsiteY12-1700" fmla="*/ 1495425 h 6791325"/>
                <a:gd name="connsiteX13-1701" fmla="*/ 2112334 w 3693484"/>
                <a:gd name="connsiteY13-1702" fmla="*/ 0 h 6791325"/>
                <a:gd name="connsiteX14-1703" fmla="*/ 1912309 w 3693484"/>
                <a:gd name="connsiteY14-1704" fmla="*/ 66675 h 6791325"/>
                <a:gd name="connsiteX15-1705" fmla="*/ 1845634 w 3693484"/>
                <a:gd name="connsiteY15-1706" fmla="*/ 1514475 h 6791325"/>
                <a:gd name="connsiteX16-1707" fmla="*/ 1717047 w 3693484"/>
                <a:gd name="connsiteY16-1708" fmla="*/ 1547812 h 6791325"/>
                <a:gd name="connsiteX17-1709" fmla="*/ 1593221 w 3693484"/>
                <a:gd name="connsiteY17-1710" fmla="*/ 323850 h 6791325"/>
                <a:gd name="connsiteX18-1711" fmla="*/ 1307472 w 3693484"/>
                <a:gd name="connsiteY18-1712" fmla="*/ 314325 h 6791325"/>
                <a:gd name="connsiteX19-1713" fmla="*/ 1312234 w 3693484"/>
                <a:gd name="connsiteY19-1714" fmla="*/ 1581150 h 6791325"/>
                <a:gd name="connsiteX20-1715" fmla="*/ 1259846 w 3693484"/>
                <a:gd name="connsiteY20-1716" fmla="*/ 1971675 h 6791325"/>
                <a:gd name="connsiteX21-1717" fmla="*/ 902659 w 3693484"/>
                <a:gd name="connsiteY21-1718" fmla="*/ 2247900 h 6791325"/>
                <a:gd name="connsiteX22-1719" fmla="*/ 207334 w 3693484"/>
                <a:gd name="connsiteY22-1720" fmla="*/ 1733550 h 6791325"/>
                <a:gd name="connsiteX23-1721" fmla="*/ 173996 w 3693484"/>
                <a:gd name="connsiteY23-1722" fmla="*/ 2038350 h 6791325"/>
                <a:gd name="connsiteX24-1723" fmla="*/ 731209 w 3693484"/>
                <a:gd name="connsiteY24-1724" fmla="*/ 2743200 h 6791325"/>
                <a:gd name="connsiteX25-1725" fmla="*/ 1359859 w 3693484"/>
                <a:gd name="connsiteY25-1726" fmla="*/ 3476625 h 6791325"/>
                <a:gd name="connsiteX26-1727" fmla="*/ 1578934 w 3693484"/>
                <a:gd name="connsiteY26-1728" fmla="*/ 4010025 h 6791325"/>
                <a:gd name="connsiteX27-1729" fmla="*/ 1969459 w 3693484"/>
                <a:gd name="connsiteY27-1730" fmla="*/ 6791325 h 6791325"/>
                <a:gd name="connsiteX0-1731" fmla="*/ 1969459 w 3693484"/>
                <a:gd name="connsiteY0-1732" fmla="*/ 6791325 h 6791325"/>
                <a:gd name="connsiteX1-1733" fmla="*/ 3693484 w 3693484"/>
                <a:gd name="connsiteY1-1734" fmla="*/ 6781800 h 6791325"/>
                <a:gd name="connsiteX2-1735" fmla="*/ 2636209 w 3693484"/>
                <a:gd name="connsiteY2-1736" fmla="*/ 3819525 h 6791325"/>
                <a:gd name="connsiteX3-1737" fmla="*/ 2512384 w 3693484"/>
                <a:gd name="connsiteY3-1738" fmla="*/ 3267075 h 6791325"/>
                <a:gd name="connsiteX4-1739" fmla="*/ 2874334 w 3693484"/>
                <a:gd name="connsiteY4-1740" fmla="*/ 2162175 h 6791325"/>
                <a:gd name="connsiteX5-1741" fmla="*/ 3512509 w 3693484"/>
                <a:gd name="connsiteY5-1742" fmla="*/ 1247775 h 6791325"/>
                <a:gd name="connsiteX6-1743" fmla="*/ 3331534 w 3693484"/>
                <a:gd name="connsiteY6-1744" fmla="*/ 1133475 h 6791325"/>
                <a:gd name="connsiteX7-1745" fmla="*/ 2664784 w 3693484"/>
                <a:gd name="connsiteY7-1746" fmla="*/ 1857375 h 6791325"/>
                <a:gd name="connsiteX8-1747" fmla="*/ 2493334 w 3693484"/>
                <a:gd name="connsiteY8-1748" fmla="*/ 1752600 h 6791325"/>
                <a:gd name="connsiteX9-1749" fmla="*/ 2893384 w 3693484"/>
                <a:gd name="connsiteY9-1750" fmla="*/ 390525 h 6791325"/>
                <a:gd name="connsiteX10-1751" fmla="*/ 2607634 w 3693484"/>
                <a:gd name="connsiteY10-1752" fmla="*/ 295275 h 6791325"/>
                <a:gd name="connsiteX11-1753" fmla="*/ 2245684 w 3693484"/>
                <a:gd name="connsiteY11-1754" fmla="*/ 1609725 h 6791325"/>
                <a:gd name="connsiteX12-1755" fmla="*/ 2093284 w 3693484"/>
                <a:gd name="connsiteY12-1756" fmla="*/ 1495425 h 6791325"/>
                <a:gd name="connsiteX13-1757" fmla="*/ 2112334 w 3693484"/>
                <a:gd name="connsiteY13-1758" fmla="*/ 0 h 6791325"/>
                <a:gd name="connsiteX14-1759" fmla="*/ 1912309 w 3693484"/>
                <a:gd name="connsiteY14-1760" fmla="*/ 66675 h 6791325"/>
                <a:gd name="connsiteX15-1761" fmla="*/ 1845634 w 3693484"/>
                <a:gd name="connsiteY15-1762" fmla="*/ 1514475 h 6791325"/>
                <a:gd name="connsiteX16-1763" fmla="*/ 1688472 w 3693484"/>
                <a:gd name="connsiteY16-1764" fmla="*/ 1543049 h 6791325"/>
                <a:gd name="connsiteX17-1765" fmla="*/ 1593221 w 3693484"/>
                <a:gd name="connsiteY17-1766" fmla="*/ 323850 h 6791325"/>
                <a:gd name="connsiteX18-1767" fmla="*/ 1307472 w 3693484"/>
                <a:gd name="connsiteY18-1768" fmla="*/ 314325 h 6791325"/>
                <a:gd name="connsiteX19-1769" fmla="*/ 1312234 w 3693484"/>
                <a:gd name="connsiteY19-1770" fmla="*/ 1581150 h 6791325"/>
                <a:gd name="connsiteX20-1771" fmla="*/ 1259846 w 3693484"/>
                <a:gd name="connsiteY20-1772" fmla="*/ 1971675 h 6791325"/>
                <a:gd name="connsiteX21-1773" fmla="*/ 902659 w 3693484"/>
                <a:gd name="connsiteY21-1774" fmla="*/ 2247900 h 6791325"/>
                <a:gd name="connsiteX22-1775" fmla="*/ 207334 w 3693484"/>
                <a:gd name="connsiteY22-1776" fmla="*/ 1733550 h 6791325"/>
                <a:gd name="connsiteX23-1777" fmla="*/ 173996 w 3693484"/>
                <a:gd name="connsiteY23-1778" fmla="*/ 2038350 h 6791325"/>
                <a:gd name="connsiteX24-1779" fmla="*/ 731209 w 3693484"/>
                <a:gd name="connsiteY24-1780" fmla="*/ 2743200 h 6791325"/>
                <a:gd name="connsiteX25-1781" fmla="*/ 1359859 w 3693484"/>
                <a:gd name="connsiteY25-1782" fmla="*/ 3476625 h 6791325"/>
                <a:gd name="connsiteX26-1783" fmla="*/ 1578934 w 3693484"/>
                <a:gd name="connsiteY26-1784" fmla="*/ 4010025 h 6791325"/>
                <a:gd name="connsiteX27-1785" fmla="*/ 1969459 w 3693484"/>
                <a:gd name="connsiteY27-1786" fmla="*/ 6791325 h 6791325"/>
                <a:gd name="connsiteX0-1787" fmla="*/ 1969459 w 3693484"/>
                <a:gd name="connsiteY0-1788" fmla="*/ 6791325 h 6791325"/>
                <a:gd name="connsiteX1-1789" fmla="*/ 3693484 w 3693484"/>
                <a:gd name="connsiteY1-1790" fmla="*/ 6781800 h 6791325"/>
                <a:gd name="connsiteX2-1791" fmla="*/ 2636209 w 3693484"/>
                <a:gd name="connsiteY2-1792" fmla="*/ 3819525 h 6791325"/>
                <a:gd name="connsiteX3-1793" fmla="*/ 2512384 w 3693484"/>
                <a:gd name="connsiteY3-1794" fmla="*/ 3267075 h 6791325"/>
                <a:gd name="connsiteX4-1795" fmla="*/ 2874334 w 3693484"/>
                <a:gd name="connsiteY4-1796" fmla="*/ 2162175 h 6791325"/>
                <a:gd name="connsiteX5-1797" fmla="*/ 3512509 w 3693484"/>
                <a:gd name="connsiteY5-1798" fmla="*/ 1247775 h 6791325"/>
                <a:gd name="connsiteX6-1799" fmla="*/ 3331534 w 3693484"/>
                <a:gd name="connsiteY6-1800" fmla="*/ 1133475 h 6791325"/>
                <a:gd name="connsiteX7-1801" fmla="*/ 2664784 w 3693484"/>
                <a:gd name="connsiteY7-1802" fmla="*/ 1857375 h 6791325"/>
                <a:gd name="connsiteX8-1803" fmla="*/ 2493334 w 3693484"/>
                <a:gd name="connsiteY8-1804" fmla="*/ 1752600 h 6791325"/>
                <a:gd name="connsiteX9-1805" fmla="*/ 2893384 w 3693484"/>
                <a:gd name="connsiteY9-1806" fmla="*/ 390525 h 6791325"/>
                <a:gd name="connsiteX10-1807" fmla="*/ 2607634 w 3693484"/>
                <a:gd name="connsiteY10-1808" fmla="*/ 295275 h 6791325"/>
                <a:gd name="connsiteX11-1809" fmla="*/ 2245684 w 3693484"/>
                <a:gd name="connsiteY11-1810" fmla="*/ 1609725 h 6791325"/>
                <a:gd name="connsiteX12-1811" fmla="*/ 2093284 w 3693484"/>
                <a:gd name="connsiteY12-1812" fmla="*/ 1495425 h 6791325"/>
                <a:gd name="connsiteX13-1813" fmla="*/ 2112334 w 3693484"/>
                <a:gd name="connsiteY13-1814" fmla="*/ 0 h 6791325"/>
                <a:gd name="connsiteX14-1815" fmla="*/ 1912309 w 3693484"/>
                <a:gd name="connsiteY14-1816" fmla="*/ 66675 h 6791325"/>
                <a:gd name="connsiteX15-1817" fmla="*/ 1845634 w 3693484"/>
                <a:gd name="connsiteY15-1818" fmla="*/ 1514475 h 6791325"/>
                <a:gd name="connsiteX16-1819" fmla="*/ 1688472 w 3693484"/>
                <a:gd name="connsiteY16-1820" fmla="*/ 1543049 h 6791325"/>
                <a:gd name="connsiteX17-1821" fmla="*/ 1593221 w 3693484"/>
                <a:gd name="connsiteY17-1822" fmla="*/ 323850 h 6791325"/>
                <a:gd name="connsiteX18-1823" fmla="*/ 1307472 w 3693484"/>
                <a:gd name="connsiteY18-1824" fmla="*/ 314325 h 6791325"/>
                <a:gd name="connsiteX19-1825" fmla="*/ 1312234 w 3693484"/>
                <a:gd name="connsiteY19-1826" fmla="*/ 1581150 h 6791325"/>
                <a:gd name="connsiteX20-1827" fmla="*/ 1259846 w 3693484"/>
                <a:gd name="connsiteY20-1828" fmla="*/ 1971675 h 6791325"/>
                <a:gd name="connsiteX21-1829" fmla="*/ 902659 w 3693484"/>
                <a:gd name="connsiteY21-1830" fmla="*/ 2247900 h 6791325"/>
                <a:gd name="connsiteX22-1831" fmla="*/ 207334 w 3693484"/>
                <a:gd name="connsiteY22-1832" fmla="*/ 1733550 h 6791325"/>
                <a:gd name="connsiteX23-1833" fmla="*/ 173996 w 3693484"/>
                <a:gd name="connsiteY23-1834" fmla="*/ 2038350 h 6791325"/>
                <a:gd name="connsiteX24-1835" fmla="*/ 731209 w 3693484"/>
                <a:gd name="connsiteY24-1836" fmla="*/ 2743200 h 6791325"/>
                <a:gd name="connsiteX25-1837" fmla="*/ 1359859 w 3693484"/>
                <a:gd name="connsiteY25-1838" fmla="*/ 3476625 h 6791325"/>
                <a:gd name="connsiteX26-1839" fmla="*/ 1578934 w 3693484"/>
                <a:gd name="connsiteY26-1840" fmla="*/ 4010025 h 6791325"/>
                <a:gd name="connsiteX27-1841" fmla="*/ 1969459 w 3693484"/>
                <a:gd name="connsiteY27-1842" fmla="*/ 6791325 h 6791325"/>
                <a:gd name="connsiteX0-1843" fmla="*/ 1969459 w 3693484"/>
                <a:gd name="connsiteY0-1844" fmla="*/ 6791325 h 6791325"/>
                <a:gd name="connsiteX1-1845" fmla="*/ 3693484 w 3693484"/>
                <a:gd name="connsiteY1-1846" fmla="*/ 6781800 h 6791325"/>
                <a:gd name="connsiteX2-1847" fmla="*/ 2636209 w 3693484"/>
                <a:gd name="connsiteY2-1848" fmla="*/ 3819525 h 6791325"/>
                <a:gd name="connsiteX3-1849" fmla="*/ 2512384 w 3693484"/>
                <a:gd name="connsiteY3-1850" fmla="*/ 3267075 h 6791325"/>
                <a:gd name="connsiteX4-1851" fmla="*/ 2874334 w 3693484"/>
                <a:gd name="connsiteY4-1852" fmla="*/ 2162175 h 6791325"/>
                <a:gd name="connsiteX5-1853" fmla="*/ 3512509 w 3693484"/>
                <a:gd name="connsiteY5-1854" fmla="*/ 1247775 h 6791325"/>
                <a:gd name="connsiteX6-1855" fmla="*/ 3331534 w 3693484"/>
                <a:gd name="connsiteY6-1856" fmla="*/ 1133475 h 6791325"/>
                <a:gd name="connsiteX7-1857" fmla="*/ 2664784 w 3693484"/>
                <a:gd name="connsiteY7-1858" fmla="*/ 1857375 h 6791325"/>
                <a:gd name="connsiteX8-1859" fmla="*/ 2493334 w 3693484"/>
                <a:gd name="connsiteY8-1860" fmla="*/ 1752600 h 6791325"/>
                <a:gd name="connsiteX9-1861" fmla="*/ 2893384 w 3693484"/>
                <a:gd name="connsiteY9-1862" fmla="*/ 390525 h 6791325"/>
                <a:gd name="connsiteX10-1863" fmla="*/ 2607634 w 3693484"/>
                <a:gd name="connsiteY10-1864" fmla="*/ 295275 h 6791325"/>
                <a:gd name="connsiteX11-1865" fmla="*/ 2245684 w 3693484"/>
                <a:gd name="connsiteY11-1866" fmla="*/ 1609725 h 6791325"/>
                <a:gd name="connsiteX12-1867" fmla="*/ 2093284 w 3693484"/>
                <a:gd name="connsiteY12-1868" fmla="*/ 1495425 h 6791325"/>
                <a:gd name="connsiteX13-1869" fmla="*/ 2112334 w 3693484"/>
                <a:gd name="connsiteY13-1870" fmla="*/ 0 h 6791325"/>
                <a:gd name="connsiteX14-1871" fmla="*/ 1912309 w 3693484"/>
                <a:gd name="connsiteY14-1872" fmla="*/ 66675 h 6791325"/>
                <a:gd name="connsiteX15-1873" fmla="*/ 1845634 w 3693484"/>
                <a:gd name="connsiteY15-1874" fmla="*/ 1514475 h 6791325"/>
                <a:gd name="connsiteX16-1875" fmla="*/ 1688472 w 3693484"/>
                <a:gd name="connsiteY16-1876" fmla="*/ 1543049 h 6791325"/>
                <a:gd name="connsiteX17-1877" fmla="*/ 1593221 w 3693484"/>
                <a:gd name="connsiteY17-1878" fmla="*/ 323850 h 6791325"/>
                <a:gd name="connsiteX18-1879" fmla="*/ 1307472 w 3693484"/>
                <a:gd name="connsiteY18-1880" fmla="*/ 314325 h 6791325"/>
                <a:gd name="connsiteX19-1881" fmla="*/ 1312234 w 3693484"/>
                <a:gd name="connsiteY19-1882" fmla="*/ 1581150 h 6791325"/>
                <a:gd name="connsiteX20-1883" fmla="*/ 1259846 w 3693484"/>
                <a:gd name="connsiteY20-1884" fmla="*/ 1971675 h 6791325"/>
                <a:gd name="connsiteX21-1885" fmla="*/ 902659 w 3693484"/>
                <a:gd name="connsiteY21-1886" fmla="*/ 2247900 h 6791325"/>
                <a:gd name="connsiteX22-1887" fmla="*/ 207334 w 3693484"/>
                <a:gd name="connsiteY22-1888" fmla="*/ 1733550 h 6791325"/>
                <a:gd name="connsiteX23-1889" fmla="*/ 173996 w 3693484"/>
                <a:gd name="connsiteY23-1890" fmla="*/ 2038350 h 6791325"/>
                <a:gd name="connsiteX24-1891" fmla="*/ 731209 w 3693484"/>
                <a:gd name="connsiteY24-1892" fmla="*/ 2743200 h 6791325"/>
                <a:gd name="connsiteX25-1893" fmla="*/ 1359859 w 3693484"/>
                <a:gd name="connsiteY25-1894" fmla="*/ 3476625 h 6791325"/>
                <a:gd name="connsiteX26-1895" fmla="*/ 1578934 w 3693484"/>
                <a:gd name="connsiteY26-1896" fmla="*/ 4010025 h 6791325"/>
                <a:gd name="connsiteX27-1897" fmla="*/ 1969459 w 3693484"/>
                <a:gd name="connsiteY27-1898" fmla="*/ 6791325 h 6791325"/>
                <a:gd name="connsiteX0-1899" fmla="*/ 1969459 w 3693484"/>
                <a:gd name="connsiteY0-1900" fmla="*/ 6791325 h 6791325"/>
                <a:gd name="connsiteX1-1901" fmla="*/ 3693484 w 3693484"/>
                <a:gd name="connsiteY1-1902" fmla="*/ 6781800 h 6791325"/>
                <a:gd name="connsiteX2-1903" fmla="*/ 2636209 w 3693484"/>
                <a:gd name="connsiteY2-1904" fmla="*/ 3819525 h 6791325"/>
                <a:gd name="connsiteX3-1905" fmla="*/ 2512384 w 3693484"/>
                <a:gd name="connsiteY3-1906" fmla="*/ 3267075 h 6791325"/>
                <a:gd name="connsiteX4-1907" fmla="*/ 2874334 w 3693484"/>
                <a:gd name="connsiteY4-1908" fmla="*/ 2162175 h 6791325"/>
                <a:gd name="connsiteX5-1909" fmla="*/ 3512509 w 3693484"/>
                <a:gd name="connsiteY5-1910" fmla="*/ 1247775 h 6791325"/>
                <a:gd name="connsiteX6-1911" fmla="*/ 3331534 w 3693484"/>
                <a:gd name="connsiteY6-1912" fmla="*/ 1133475 h 6791325"/>
                <a:gd name="connsiteX7-1913" fmla="*/ 2664784 w 3693484"/>
                <a:gd name="connsiteY7-1914" fmla="*/ 1857375 h 6791325"/>
                <a:gd name="connsiteX8-1915" fmla="*/ 2493334 w 3693484"/>
                <a:gd name="connsiteY8-1916" fmla="*/ 1752600 h 6791325"/>
                <a:gd name="connsiteX9-1917" fmla="*/ 2893384 w 3693484"/>
                <a:gd name="connsiteY9-1918" fmla="*/ 390525 h 6791325"/>
                <a:gd name="connsiteX10-1919" fmla="*/ 2607634 w 3693484"/>
                <a:gd name="connsiteY10-1920" fmla="*/ 295275 h 6791325"/>
                <a:gd name="connsiteX11-1921" fmla="*/ 2245684 w 3693484"/>
                <a:gd name="connsiteY11-1922" fmla="*/ 1609725 h 6791325"/>
                <a:gd name="connsiteX12-1923" fmla="*/ 2093284 w 3693484"/>
                <a:gd name="connsiteY12-1924" fmla="*/ 1495425 h 6791325"/>
                <a:gd name="connsiteX13-1925" fmla="*/ 2112334 w 3693484"/>
                <a:gd name="connsiteY13-1926" fmla="*/ 0 h 6791325"/>
                <a:gd name="connsiteX14-1927" fmla="*/ 1912309 w 3693484"/>
                <a:gd name="connsiteY14-1928" fmla="*/ 66675 h 6791325"/>
                <a:gd name="connsiteX15-1929" fmla="*/ 1845634 w 3693484"/>
                <a:gd name="connsiteY15-1930" fmla="*/ 1514475 h 6791325"/>
                <a:gd name="connsiteX16-1931" fmla="*/ 1688472 w 3693484"/>
                <a:gd name="connsiteY16-1932" fmla="*/ 1543049 h 6791325"/>
                <a:gd name="connsiteX17-1933" fmla="*/ 1593221 w 3693484"/>
                <a:gd name="connsiteY17-1934" fmla="*/ 323850 h 6791325"/>
                <a:gd name="connsiteX18-1935" fmla="*/ 1307472 w 3693484"/>
                <a:gd name="connsiteY18-1936" fmla="*/ 314325 h 6791325"/>
                <a:gd name="connsiteX19-1937" fmla="*/ 1312234 w 3693484"/>
                <a:gd name="connsiteY19-1938" fmla="*/ 1581150 h 6791325"/>
                <a:gd name="connsiteX20-1939" fmla="*/ 1259846 w 3693484"/>
                <a:gd name="connsiteY20-1940" fmla="*/ 1971675 h 6791325"/>
                <a:gd name="connsiteX21-1941" fmla="*/ 902659 w 3693484"/>
                <a:gd name="connsiteY21-1942" fmla="*/ 2247900 h 6791325"/>
                <a:gd name="connsiteX22-1943" fmla="*/ 207334 w 3693484"/>
                <a:gd name="connsiteY22-1944" fmla="*/ 1733550 h 6791325"/>
                <a:gd name="connsiteX23-1945" fmla="*/ 173996 w 3693484"/>
                <a:gd name="connsiteY23-1946" fmla="*/ 2038350 h 6791325"/>
                <a:gd name="connsiteX24-1947" fmla="*/ 731209 w 3693484"/>
                <a:gd name="connsiteY24-1948" fmla="*/ 2743200 h 6791325"/>
                <a:gd name="connsiteX25-1949" fmla="*/ 1359859 w 3693484"/>
                <a:gd name="connsiteY25-1950" fmla="*/ 3476625 h 6791325"/>
                <a:gd name="connsiteX26-1951" fmla="*/ 1578934 w 3693484"/>
                <a:gd name="connsiteY26-1952" fmla="*/ 4010025 h 6791325"/>
                <a:gd name="connsiteX27-1953" fmla="*/ 1969459 w 3693484"/>
                <a:gd name="connsiteY27-1954" fmla="*/ 6791325 h 6791325"/>
                <a:gd name="connsiteX0-1955" fmla="*/ 1969459 w 3693484"/>
                <a:gd name="connsiteY0-1956" fmla="*/ 6791325 h 6791325"/>
                <a:gd name="connsiteX1-1957" fmla="*/ 3693484 w 3693484"/>
                <a:gd name="connsiteY1-1958" fmla="*/ 6781800 h 6791325"/>
                <a:gd name="connsiteX2-1959" fmla="*/ 2636209 w 3693484"/>
                <a:gd name="connsiteY2-1960" fmla="*/ 3819525 h 6791325"/>
                <a:gd name="connsiteX3-1961" fmla="*/ 2512384 w 3693484"/>
                <a:gd name="connsiteY3-1962" fmla="*/ 3267075 h 6791325"/>
                <a:gd name="connsiteX4-1963" fmla="*/ 2874334 w 3693484"/>
                <a:gd name="connsiteY4-1964" fmla="*/ 2162175 h 6791325"/>
                <a:gd name="connsiteX5-1965" fmla="*/ 3512509 w 3693484"/>
                <a:gd name="connsiteY5-1966" fmla="*/ 1247775 h 6791325"/>
                <a:gd name="connsiteX6-1967" fmla="*/ 3331534 w 3693484"/>
                <a:gd name="connsiteY6-1968" fmla="*/ 1133475 h 6791325"/>
                <a:gd name="connsiteX7-1969" fmla="*/ 2664784 w 3693484"/>
                <a:gd name="connsiteY7-1970" fmla="*/ 1857375 h 6791325"/>
                <a:gd name="connsiteX8-1971" fmla="*/ 2493334 w 3693484"/>
                <a:gd name="connsiteY8-1972" fmla="*/ 1752600 h 6791325"/>
                <a:gd name="connsiteX9-1973" fmla="*/ 2893384 w 3693484"/>
                <a:gd name="connsiteY9-1974" fmla="*/ 390525 h 6791325"/>
                <a:gd name="connsiteX10-1975" fmla="*/ 2607634 w 3693484"/>
                <a:gd name="connsiteY10-1976" fmla="*/ 295275 h 6791325"/>
                <a:gd name="connsiteX11-1977" fmla="*/ 2245684 w 3693484"/>
                <a:gd name="connsiteY11-1978" fmla="*/ 1609725 h 6791325"/>
                <a:gd name="connsiteX12-1979" fmla="*/ 2093284 w 3693484"/>
                <a:gd name="connsiteY12-1980" fmla="*/ 1495425 h 6791325"/>
                <a:gd name="connsiteX13-1981" fmla="*/ 2112334 w 3693484"/>
                <a:gd name="connsiteY13-1982" fmla="*/ 0 h 6791325"/>
                <a:gd name="connsiteX14-1983" fmla="*/ 1912309 w 3693484"/>
                <a:gd name="connsiteY14-1984" fmla="*/ 66675 h 6791325"/>
                <a:gd name="connsiteX15-1985" fmla="*/ 1798009 w 3693484"/>
                <a:gd name="connsiteY15-1986" fmla="*/ 1514475 h 6791325"/>
                <a:gd name="connsiteX16-1987" fmla="*/ 1688472 w 3693484"/>
                <a:gd name="connsiteY16-1988" fmla="*/ 1543049 h 6791325"/>
                <a:gd name="connsiteX17-1989" fmla="*/ 1593221 w 3693484"/>
                <a:gd name="connsiteY17-1990" fmla="*/ 323850 h 6791325"/>
                <a:gd name="connsiteX18-1991" fmla="*/ 1307472 w 3693484"/>
                <a:gd name="connsiteY18-1992" fmla="*/ 314325 h 6791325"/>
                <a:gd name="connsiteX19-1993" fmla="*/ 1312234 w 3693484"/>
                <a:gd name="connsiteY19-1994" fmla="*/ 1581150 h 6791325"/>
                <a:gd name="connsiteX20-1995" fmla="*/ 1259846 w 3693484"/>
                <a:gd name="connsiteY20-1996" fmla="*/ 1971675 h 6791325"/>
                <a:gd name="connsiteX21-1997" fmla="*/ 902659 w 3693484"/>
                <a:gd name="connsiteY21-1998" fmla="*/ 2247900 h 6791325"/>
                <a:gd name="connsiteX22-1999" fmla="*/ 207334 w 3693484"/>
                <a:gd name="connsiteY22-2000" fmla="*/ 1733550 h 6791325"/>
                <a:gd name="connsiteX23-2001" fmla="*/ 173996 w 3693484"/>
                <a:gd name="connsiteY23-2002" fmla="*/ 2038350 h 6791325"/>
                <a:gd name="connsiteX24-2003" fmla="*/ 731209 w 3693484"/>
                <a:gd name="connsiteY24-2004" fmla="*/ 2743200 h 6791325"/>
                <a:gd name="connsiteX25-2005" fmla="*/ 1359859 w 3693484"/>
                <a:gd name="connsiteY25-2006" fmla="*/ 3476625 h 6791325"/>
                <a:gd name="connsiteX26-2007" fmla="*/ 1578934 w 3693484"/>
                <a:gd name="connsiteY26-2008" fmla="*/ 4010025 h 6791325"/>
                <a:gd name="connsiteX27-2009" fmla="*/ 1969459 w 3693484"/>
                <a:gd name="connsiteY27-2010" fmla="*/ 6791325 h 6791325"/>
                <a:gd name="connsiteX0-2011" fmla="*/ 1969459 w 3693484"/>
                <a:gd name="connsiteY0-2012" fmla="*/ 6791325 h 6791325"/>
                <a:gd name="connsiteX1-2013" fmla="*/ 3693484 w 3693484"/>
                <a:gd name="connsiteY1-2014" fmla="*/ 6781800 h 6791325"/>
                <a:gd name="connsiteX2-2015" fmla="*/ 2636209 w 3693484"/>
                <a:gd name="connsiteY2-2016" fmla="*/ 3819525 h 6791325"/>
                <a:gd name="connsiteX3-2017" fmla="*/ 2512384 w 3693484"/>
                <a:gd name="connsiteY3-2018" fmla="*/ 3267075 h 6791325"/>
                <a:gd name="connsiteX4-2019" fmla="*/ 2874334 w 3693484"/>
                <a:gd name="connsiteY4-2020" fmla="*/ 2162175 h 6791325"/>
                <a:gd name="connsiteX5-2021" fmla="*/ 3512509 w 3693484"/>
                <a:gd name="connsiteY5-2022" fmla="*/ 1247775 h 6791325"/>
                <a:gd name="connsiteX6-2023" fmla="*/ 3331534 w 3693484"/>
                <a:gd name="connsiteY6-2024" fmla="*/ 1133475 h 6791325"/>
                <a:gd name="connsiteX7-2025" fmla="*/ 2664784 w 3693484"/>
                <a:gd name="connsiteY7-2026" fmla="*/ 1857375 h 6791325"/>
                <a:gd name="connsiteX8-2027" fmla="*/ 2493334 w 3693484"/>
                <a:gd name="connsiteY8-2028" fmla="*/ 1752600 h 6791325"/>
                <a:gd name="connsiteX9-2029" fmla="*/ 2893384 w 3693484"/>
                <a:gd name="connsiteY9-2030" fmla="*/ 390525 h 6791325"/>
                <a:gd name="connsiteX10-2031" fmla="*/ 2607634 w 3693484"/>
                <a:gd name="connsiteY10-2032" fmla="*/ 295275 h 6791325"/>
                <a:gd name="connsiteX11-2033" fmla="*/ 2245684 w 3693484"/>
                <a:gd name="connsiteY11-2034" fmla="*/ 1609725 h 6791325"/>
                <a:gd name="connsiteX12-2035" fmla="*/ 2093284 w 3693484"/>
                <a:gd name="connsiteY12-2036" fmla="*/ 1495425 h 6791325"/>
                <a:gd name="connsiteX13-2037" fmla="*/ 2112334 w 3693484"/>
                <a:gd name="connsiteY13-2038" fmla="*/ 0 h 6791325"/>
                <a:gd name="connsiteX14-2039" fmla="*/ 1912309 w 3693484"/>
                <a:gd name="connsiteY14-2040" fmla="*/ 66675 h 6791325"/>
                <a:gd name="connsiteX15-2041" fmla="*/ 1798009 w 3693484"/>
                <a:gd name="connsiteY15-2042" fmla="*/ 1514475 h 6791325"/>
                <a:gd name="connsiteX16-2043" fmla="*/ 1688472 w 3693484"/>
                <a:gd name="connsiteY16-2044" fmla="*/ 1543049 h 6791325"/>
                <a:gd name="connsiteX17-2045" fmla="*/ 1593221 w 3693484"/>
                <a:gd name="connsiteY17-2046" fmla="*/ 323850 h 6791325"/>
                <a:gd name="connsiteX18-2047" fmla="*/ 1307472 w 3693484"/>
                <a:gd name="connsiteY18-2048" fmla="*/ 314325 h 6791325"/>
                <a:gd name="connsiteX19-2049" fmla="*/ 1312234 w 3693484"/>
                <a:gd name="connsiteY19-2050" fmla="*/ 1581150 h 6791325"/>
                <a:gd name="connsiteX20-2051" fmla="*/ 1259846 w 3693484"/>
                <a:gd name="connsiteY20-2052" fmla="*/ 1971675 h 6791325"/>
                <a:gd name="connsiteX21-2053" fmla="*/ 902659 w 3693484"/>
                <a:gd name="connsiteY21-2054" fmla="*/ 2247900 h 6791325"/>
                <a:gd name="connsiteX22-2055" fmla="*/ 207334 w 3693484"/>
                <a:gd name="connsiteY22-2056" fmla="*/ 1733550 h 6791325"/>
                <a:gd name="connsiteX23-2057" fmla="*/ 173996 w 3693484"/>
                <a:gd name="connsiteY23-2058" fmla="*/ 2038350 h 6791325"/>
                <a:gd name="connsiteX24-2059" fmla="*/ 731209 w 3693484"/>
                <a:gd name="connsiteY24-2060" fmla="*/ 2743200 h 6791325"/>
                <a:gd name="connsiteX25-2061" fmla="*/ 1359859 w 3693484"/>
                <a:gd name="connsiteY25-2062" fmla="*/ 3476625 h 6791325"/>
                <a:gd name="connsiteX26-2063" fmla="*/ 1578934 w 3693484"/>
                <a:gd name="connsiteY26-2064" fmla="*/ 4010025 h 6791325"/>
                <a:gd name="connsiteX27-2065" fmla="*/ 1969459 w 3693484"/>
                <a:gd name="connsiteY27-2066" fmla="*/ 6791325 h 6791325"/>
                <a:gd name="connsiteX0-2067" fmla="*/ 1969459 w 3693484"/>
                <a:gd name="connsiteY0-2068" fmla="*/ 6791325 h 6791325"/>
                <a:gd name="connsiteX1-2069" fmla="*/ 3693484 w 3693484"/>
                <a:gd name="connsiteY1-2070" fmla="*/ 6781800 h 6791325"/>
                <a:gd name="connsiteX2-2071" fmla="*/ 2636209 w 3693484"/>
                <a:gd name="connsiteY2-2072" fmla="*/ 3819525 h 6791325"/>
                <a:gd name="connsiteX3-2073" fmla="*/ 2512384 w 3693484"/>
                <a:gd name="connsiteY3-2074" fmla="*/ 3267075 h 6791325"/>
                <a:gd name="connsiteX4-2075" fmla="*/ 2874334 w 3693484"/>
                <a:gd name="connsiteY4-2076" fmla="*/ 2162175 h 6791325"/>
                <a:gd name="connsiteX5-2077" fmla="*/ 3512509 w 3693484"/>
                <a:gd name="connsiteY5-2078" fmla="*/ 1247775 h 6791325"/>
                <a:gd name="connsiteX6-2079" fmla="*/ 3331534 w 3693484"/>
                <a:gd name="connsiteY6-2080" fmla="*/ 1133475 h 6791325"/>
                <a:gd name="connsiteX7-2081" fmla="*/ 2664784 w 3693484"/>
                <a:gd name="connsiteY7-2082" fmla="*/ 1857375 h 6791325"/>
                <a:gd name="connsiteX8-2083" fmla="*/ 2493334 w 3693484"/>
                <a:gd name="connsiteY8-2084" fmla="*/ 1752600 h 6791325"/>
                <a:gd name="connsiteX9-2085" fmla="*/ 2893384 w 3693484"/>
                <a:gd name="connsiteY9-2086" fmla="*/ 390525 h 6791325"/>
                <a:gd name="connsiteX10-2087" fmla="*/ 2607634 w 3693484"/>
                <a:gd name="connsiteY10-2088" fmla="*/ 295275 h 6791325"/>
                <a:gd name="connsiteX11-2089" fmla="*/ 2245684 w 3693484"/>
                <a:gd name="connsiteY11-2090" fmla="*/ 1609725 h 6791325"/>
                <a:gd name="connsiteX12-2091" fmla="*/ 2093284 w 3693484"/>
                <a:gd name="connsiteY12-2092" fmla="*/ 1495425 h 6791325"/>
                <a:gd name="connsiteX13-2093" fmla="*/ 2112334 w 3693484"/>
                <a:gd name="connsiteY13-2094" fmla="*/ 0 h 6791325"/>
                <a:gd name="connsiteX14-2095" fmla="*/ 1912309 w 3693484"/>
                <a:gd name="connsiteY14-2096" fmla="*/ 66675 h 6791325"/>
                <a:gd name="connsiteX15-2097" fmla="*/ 1798009 w 3693484"/>
                <a:gd name="connsiteY15-2098" fmla="*/ 1514475 h 6791325"/>
                <a:gd name="connsiteX16-2099" fmla="*/ 1688472 w 3693484"/>
                <a:gd name="connsiteY16-2100" fmla="*/ 1543049 h 6791325"/>
                <a:gd name="connsiteX17-2101" fmla="*/ 1593221 w 3693484"/>
                <a:gd name="connsiteY17-2102" fmla="*/ 323850 h 6791325"/>
                <a:gd name="connsiteX18-2103" fmla="*/ 1307472 w 3693484"/>
                <a:gd name="connsiteY18-2104" fmla="*/ 314325 h 6791325"/>
                <a:gd name="connsiteX19-2105" fmla="*/ 1312234 w 3693484"/>
                <a:gd name="connsiteY19-2106" fmla="*/ 1581150 h 6791325"/>
                <a:gd name="connsiteX20-2107" fmla="*/ 1259846 w 3693484"/>
                <a:gd name="connsiteY20-2108" fmla="*/ 1971675 h 6791325"/>
                <a:gd name="connsiteX21-2109" fmla="*/ 902659 w 3693484"/>
                <a:gd name="connsiteY21-2110" fmla="*/ 2247900 h 6791325"/>
                <a:gd name="connsiteX22-2111" fmla="*/ 207334 w 3693484"/>
                <a:gd name="connsiteY22-2112" fmla="*/ 1733550 h 6791325"/>
                <a:gd name="connsiteX23-2113" fmla="*/ 173996 w 3693484"/>
                <a:gd name="connsiteY23-2114" fmla="*/ 2038350 h 6791325"/>
                <a:gd name="connsiteX24-2115" fmla="*/ 731209 w 3693484"/>
                <a:gd name="connsiteY24-2116" fmla="*/ 2743200 h 6791325"/>
                <a:gd name="connsiteX25-2117" fmla="*/ 1359859 w 3693484"/>
                <a:gd name="connsiteY25-2118" fmla="*/ 3476625 h 6791325"/>
                <a:gd name="connsiteX26-2119" fmla="*/ 1578934 w 3693484"/>
                <a:gd name="connsiteY26-2120" fmla="*/ 4010025 h 6791325"/>
                <a:gd name="connsiteX27-2121" fmla="*/ 1969459 w 3693484"/>
                <a:gd name="connsiteY27-2122" fmla="*/ 6791325 h 6791325"/>
                <a:gd name="connsiteX0-2123" fmla="*/ 1969459 w 3693484"/>
                <a:gd name="connsiteY0-2124" fmla="*/ 6791325 h 6791325"/>
                <a:gd name="connsiteX1-2125" fmla="*/ 3693484 w 3693484"/>
                <a:gd name="connsiteY1-2126" fmla="*/ 6781800 h 6791325"/>
                <a:gd name="connsiteX2-2127" fmla="*/ 2636209 w 3693484"/>
                <a:gd name="connsiteY2-2128" fmla="*/ 3819525 h 6791325"/>
                <a:gd name="connsiteX3-2129" fmla="*/ 2512384 w 3693484"/>
                <a:gd name="connsiteY3-2130" fmla="*/ 3267075 h 6791325"/>
                <a:gd name="connsiteX4-2131" fmla="*/ 2874334 w 3693484"/>
                <a:gd name="connsiteY4-2132" fmla="*/ 2162175 h 6791325"/>
                <a:gd name="connsiteX5-2133" fmla="*/ 3512509 w 3693484"/>
                <a:gd name="connsiteY5-2134" fmla="*/ 1247775 h 6791325"/>
                <a:gd name="connsiteX6-2135" fmla="*/ 3331534 w 3693484"/>
                <a:gd name="connsiteY6-2136" fmla="*/ 1133475 h 6791325"/>
                <a:gd name="connsiteX7-2137" fmla="*/ 2664784 w 3693484"/>
                <a:gd name="connsiteY7-2138" fmla="*/ 1857375 h 6791325"/>
                <a:gd name="connsiteX8-2139" fmla="*/ 2493334 w 3693484"/>
                <a:gd name="connsiteY8-2140" fmla="*/ 1752600 h 6791325"/>
                <a:gd name="connsiteX9-2141" fmla="*/ 2893384 w 3693484"/>
                <a:gd name="connsiteY9-2142" fmla="*/ 390525 h 6791325"/>
                <a:gd name="connsiteX10-2143" fmla="*/ 2607634 w 3693484"/>
                <a:gd name="connsiteY10-2144" fmla="*/ 295275 h 6791325"/>
                <a:gd name="connsiteX11-2145" fmla="*/ 2245684 w 3693484"/>
                <a:gd name="connsiteY11-2146" fmla="*/ 1609725 h 6791325"/>
                <a:gd name="connsiteX12-2147" fmla="*/ 2093284 w 3693484"/>
                <a:gd name="connsiteY12-2148" fmla="*/ 1495425 h 6791325"/>
                <a:gd name="connsiteX13-2149" fmla="*/ 2112334 w 3693484"/>
                <a:gd name="connsiteY13-2150" fmla="*/ 0 h 6791325"/>
                <a:gd name="connsiteX14-2151" fmla="*/ 1912309 w 3693484"/>
                <a:gd name="connsiteY14-2152" fmla="*/ 66675 h 6791325"/>
                <a:gd name="connsiteX15-2153" fmla="*/ 1798009 w 3693484"/>
                <a:gd name="connsiteY15-2154" fmla="*/ 1514475 h 6791325"/>
                <a:gd name="connsiteX16-2155" fmla="*/ 1674184 w 3693484"/>
                <a:gd name="connsiteY16-2156" fmla="*/ 1504949 h 6791325"/>
                <a:gd name="connsiteX17-2157" fmla="*/ 1593221 w 3693484"/>
                <a:gd name="connsiteY17-2158" fmla="*/ 323850 h 6791325"/>
                <a:gd name="connsiteX18-2159" fmla="*/ 1307472 w 3693484"/>
                <a:gd name="connsiteY18-2160" fmla="*/ 314325 h 6791325"/>
                <a:gd name="connsiteX19-2161" fmla="*/ 1312234 w 3693484"/>
                <a:gd name="connsiteY19-2162" fmla="*/ 1581150 h 6791325"/>
                <a:gd name="connsiteX20-2163" fmla="*/ 1259846 w 3693484"/>
                <a:gd name="connsiteY20-2164" fmla="*/ 1971675 h 6791325"/>
                <a:gd name="connsiteX21-2165" fmla="*/ 902659 w 3693484"/>
                <a:gd name="connsiteY21-2166" fmla="*/ 2247900 h 6791325"/>
                <a:gd name="connsiteX22-2167" fmla="*/ 207334 w 3693484"/>
                <a:gd name="connsiteY22-2168" fmla="*/ 1733550 h 6791325"/>
                <a:gd name="connsiteX23-2169" fmla="*/ 173996 w 3693484"/>
                <a:gd name="connsiteY23-2170" fmla="*/ 2038350 h 6791325"/>
                <a:gd name="connsiteX24-2171" fmla="*/ 731209 w 3693484"/>
                <a:gd name="connsiteY24-2172" fmla="*/ 2743200 h 6791325"/>
                <a:gd name="connsiteX25-2173" fmla="*/ 1359859 w 3693484"/>
                <a:gd name="connsiteY25-2174" fmla="*/ 3476625 h 6791325"/>
                <a:gd name="connsiteX26-2175" fmla="*/ 1578934 w 3693484"/>
                <a:gd name="connsiteY26-2176" fmla="*/ 4010025 h 6791325"/>
                <a:gd name="connsiteX27-2177" fmla="*/ 1969459 w 3693484"/>
                <a:gd name="connsiteY27-2178" fmla="*/ 6791325 h 6791325"/>
                <a:gd name="connsiteX0-2179" fmla="*/ 1969459 w 3693484"/>
                <a:gd name="connsiteY0-2180" fmla="*/ 6791325 h 6791325"/>
                <a:gd name="connsiteX1-2181" fmla="*/ 3693484 w 3693484"/>
                <a:gd name="connsiteY1-2182" fmla="*/ 6781800 h 6791325"/>
                <a:gd name="connsiteX2-2183" fmla="*/ 2636209 w 3693484"/>
                <a:gd name="connsiteY2-2184" fmla="*/ 3819525 h 6791325"/>
                <a:gd name="connsiteX3-2185" fmla="*/ 2512384 w 3693484"/>
                <a:gd name="connsiteY3-2186" fmla="*/ 3267075 h 6791325"/>
                <a:gd name="connsiteX4-2187" fmla="*/ 2874334 w 3693484"/>
                <a:gd name="connsiteY4-2188" fmla="*/ 2162175 h 6791325"/>
                <a:gd name="connsiteX5-2189" fmla="*/ 3512509 w 3693484"/>
                <a:gd name="connsiteY5-2190" fmla="*/ 1247775 h 6791325"/>
                <a:gd name="connsiteX6-2191" fmla="*/ 3331534 w 3693484"/>
                <a:gd name="connsiteY6-2192" fmla="*/ 1133475 h 6791325"/>
                <a:gd name="connsiteX7-2193" fmla="*/ 2664784 w 3693484"/>
                <a:gd name="connsiteY7-2194" fmla="*/ 1857375 h 6791325"/>
                <a:gd name="connsiteX8-2195" fmla="*/ 2493334 w 3693484"/>
                <a:gd name="connsiteY8-2196" fmla="*/ 1752600 h 6791325"/>
                <a:gd name="connsiteX9-2197" fmla="*/ 2893384 w 3693484"/>
                <a:gd name="connsiteY9-2198" fmla="*/ 390525 h 6791325"/>
                <a:gd name="connsiteX10-2199" fmla="*/ 2607634 w 3693484"/>
                <a:gd name="connsiteY10-2200" fmla="*/ 295275 h 6791325"/>
                <a:gd name="connsiteX11-2201" fmla="*/ 2245684 w 3693484"/>
                <a:gd name="connsiteY11-2202" fmla="*/ 1609725 h 6791325"/>
                <a:gd name="connsiteX12-2203" fmla="*/ 2093284 w 3693484"/>
                <a:gd name="connsiteY12-2204" fmla="*/ 1495425 h 6791325"/>
                <a:gd name="connsiteX13-2205" fmla="*/ 2112334 w 3693484"/>
                <a:gd name="connsiteY13-2206" fmla="*/ 0 h 6791325"/>
                <a:gd name="connsiteX14-2207" fmla="*/ 1912309 w 3693484"/>
                <a:gd name="connsiteY14-2208" fmla="*/ 66675 h 6791325"/>
                <a:gd name="connsiteX15-2209" fmla="*/ 1798009 w 3693484"/>
                <a:gd name="connsiteY15-2210" fmla="*/ 1500188 h 6791325"/>
                <a:gd name="connsiteX16-2211" fmla="*/ 1674184 w 3693484"/>
                <a:gd name="connsiteY16-2212" fmla="*/ 1504949 h 6791325"/>
                <a:gd name="connsiteX17-2213" fmla="*/ 1593221 w 3693484"/>
                <a:gd name="connsiteY17-2214" fmla="*/ 323850 h 6791325"/>
                <a:gd name="connsiteX18-2215" fmla="*/ 1307472 w 3693484"/>
                <a:gd name="connsiteY18-2216" fmla="*/ 314325 h 6791325"/>
                <a:gd name="connsiteX19-2217" fmla="*/ 1312234 w 3693484"/>
                <a:gd name="connsiteY19-2218" fmla="*/ 1581150 h 6791325"/>
                <a:gd name="connsiteX20-2219" fmla="*/ 1259846 w 3693484"/>
                <a:gd name="connsiteY20-2220" fmla="*/ 1971675 h 6791325"/>
                <a:gd name="connsiteX21-2221" fmla="*/ 902659 w 3693484"/>
                <a:gd name="connsiteY21-2222" fmla="*/ 2247900 h 6791325"/>
                <a:gd name="connsiteX22-2223" fmla="*/ 207334 w 3693484"/>
                <a:gd name="connsiteY22-2224" fmla="*/ 1733550 h 6791325"/>
                <a:gd name="connsiteX23-2225" fmla="*/ 173996 w 3693484"/>
                <a:gd name="connsiteY23-2226" fmla="*/ 2038350 h 6791325"/>
                <a:gd name="connsiteX24-2227" fmla="*/ 731209 w 3693484"/>
                <a:gd name="connsiteY24-2228" fmla="*/ 2743200 h 6791325"/>
                <a:gd name="connsiteX25-2229" fmla="*/ 1359859 w 3693484"/>
                <a:gd name="connsiteY25-2230" fmla="*/ 3476625 h 6791325"/>
                <a:gd name="connsiteX26-2231" fmla="*/ 1578934 w 3693484"/>
                <a:gd name="connsiteY26-2232" fmla="*/ 4010025 h 6791325"/>
                <a:gd name="connsiteX27-2233" fmla="*/ 1969459 w 3693484"/>
                <a:gd name="connsiteY27-2234" fmla="*/ 6791325 h 6791325"/>
                <a:gd name="connsiteX0-2235" fmla="*/ 1969459 w 3693484"/>
                <a:gd name="connsiteY0-2236" fmla="*/ 6791325 h 6791325"/>
                <a:gd name="connsiteX1-2237" fmla="*/ 3693484 w 3693484"/>
                <a:gd name="connsiteY1-2238" fmla="*/ 6781800 h 6791325"/>
                <a:gd name="connsiteX2-2239" fmla="*/ 2636209 w 3693484"/>
                <a:gd name="connsiteY2-2240" fmla="*/ 3819525 h 6791325"/>
                <a:gd name="connsiteX3-2241" fmla="*/ 2512384 w 3693484"/>
                <a:gd name="connsiteY3-2242" fmla="*/ 3267075 h 6791325"/>
                <a:gd name="connsiteX4-2243" fmla="*/ 2874334 w 3693484"/>
                <a:gd name="connsiteY4-2244" fmla="*/ 2162175 h 6791325"/>
                <a:gd name="connsiteX5-2245" fmla="*/ 3512509 w 3693484"/>
                <a:gd name="connsiteY5-2246" fmla="*/ 1247775 h 6791325"/>
                <a:gd name="connsiteX6-2247" fmla="*/ 3331534 w 3693484"/>
                <a:gd name="connsiteY6-2248" fmla="*/ 1133475 h 6791325"/>
                <a:gd name="connsiteX7-2249" fmla="*/ 2664784 w 3693484"/>
                <a:gd name="connsiteY7-2250" fmla="*/ 1857375 h 6791325"/>
                <a:gd name="connsiteX8-2251" fmla="*/ 2493334 w 3693484"/>
                <a:gd name="connsiteY8-2252" fmla="*/ 1752600 h 6791325"/>
                <a:gd name="connsiteX9-2253" fmla="*/ 2893384 w 3693484"/>
                <a:gd name="connsiteY9-2254" fmla="*/ 390525 h 6791325"/>
                <a:gd name="connsiteX10-2255" fmla="*/ 2607634 w 3693484"/>
                <a:gd name="connsiteY10-2256" fmla="*/ 295275 h 6791325"/>
                <a:gd name="connsiteX11-2257" fmla="*/ 2245684 w 3693484"/>
                <a:gd name="connsiteY11-2258" fmla="*/ 1609725 h 6791325"/>
                <a:gd name="connsiteX12-2259" fmla="*/ 2093284 w 3693484"/>
                <a:gd name="connsiteY12-2260" fmla="*/ 1495425 h 6791325"/>
                <a:gd name="connsiteX13-2261" fmla="*/ 2112334 w 3693484"/>
                <a:gd name="connsiteY13-2262" fmla="*/ 0 h 6791325"/>
                <a:gd name="connsiteX14-2263" fmla="*/ 1912309 w 3693484"/>
                <a:gd name="connsiteY14-2264" fmla="*/ 66675 h 6791325"/>
                <a:gd name="connsiteX15-2265" fmla="*/ 1798009 w 3693484"/>
                <a:gd name="connsiteY15-2266" fmla="*/ 1500188 h 6791325"/>
                <a:gd name="connsiteX16-2267" fmla="*/ 1674184 w 3693484"/>
                <a:gd name="connsiteY16-2268" fmla="*/ 1504949 h 6791325"/>
                <a:gd name="connsiteX17-2269" fmla="*/ 1593221 w 3693484"/>
                <a:gd name="connsiteY17-2270" fmla="*/ 323850 h 6791325"/>
                <a:gd name="connsiteX18-2271" fmla="*/ 1307472 w 3693484"/>
                <a:gd name="connsiteY18-2272" fmla="*/ 314325 h 6791325"/>
                <a:gd name="connsiteX19-2273" fmla="*/ 1312234 w 3693484"/>
                <a:gd name="connsiteY19-2274" fmla="*/ 1581150 h 6791325"/>
                <a:gd name="connsiteX20-2275" fmla="*/ 1259846 w 3693484"/>
                <a:gd name="connsiteY20-2276" fmla="*/ 1971675 h 6791325"/>
                <a:gd name="connsiteX21-2277" fmla="*/ 902659 w 3693484"/>
                <a:gd name="connsiteY21-2278" fmla="*/ 2247900 h 6791325"/>
                <a:gd name="connsiteX22-2279" fmla="*/ 207334 w 3693484"/>
                <a:gd name="connsiteY22-2280" fmla="*/ 1733550 h 6791325"/>
                <a:gd name="connsiteX23-2281" fmla="*/ 173996 w 3693484"/>
                <a:gd name="connsiteY23-2282" fmla="*/ 2038350 h 6791325"/>
                <a:gd name="connsiteX24-2283" fmla="*/ 731209 w 3693484"/>
                <a:gd name="connsiteY24-2284" fmla="*/ 2743200 h 6791325"/>
                <a:gd name="connsiteX25-2285" fmla="*/ 1359859 w 3693484"/>
                <a:gd name="connsiteY25-2286" fmla="*/ 3476625 h 6791325"/>
                <a:gd name="connsiteX26-2287" fmla="*/ 1578934 w 3693484"/>
                <a:gd name="connsiteY26-2288" fmla="*/ 4010025 h 6791325"/>
                <a:gd name="connsiteX27-2289" fmla="*/ 1969459 w 3693484"/>
                <a:gd name="connsiteY27-2290" fmla="*/ 6791325 h 6791325"/>
                <a:gd name="connsiteX0-2291" fmla="*/ 1969459 w 3693484"/>
                <a:gd name="connsiteY0-2292" fmla="*/ 6791325 h 6791325"/>
                <a:gd name="connsiteX1-2293" fmla="*/ 3693484 w 3693484"/>
                <a:gd name="connsiteY1-2294" fmla="*/ 6781800 h 6791325"/>
                <a:gd name="connsiteX2-2295" fmla="*/ 2636209 w 3693484"/>
                <a:gd name="connsiteY2-2296" fmla="*/ 3819525 h 6791325"/>
                <a:gd name="connsiteX3-2297" fmla="*/ 2512384 w 3693484"/>
                <a:gd name="connsiteY3-2298" fmla="*/ 3267075 h 6791325"/>
                <a:gd name="connsiteX4-2299" fmla="*/ 2874334 w 3693484"/>
                <a:gd name="connsiteY4-2300" fmla="*/ 2162175 h 6791325"/>
                <a:gd name="connsiteX5-2301" fmla="*/ 3512509 w 3693484"/>
                <a:gd name="connsiteY5-2302" fmla="*/ 1247775 h 6791325"/>
                <a:gd name="connsiteX6-2303" fmla="*/ 3331534 w 3693484"/>
                <a:gd name="connsiteY6-2304" fmla="*/ 1133475 h 6791325"/>
                <a:gd name="connsiteX7-2305" fmla="*/ 2664784 w 3693484"/>
                <a:gd name="connsiteY7-2306" fmla="*/ 1857375 h 6791325"/>
                <a:gd name="connsiteX8-2307" fmla="*/ 2493334 w 3693484"/>
                <a:gd name="connsiteY8-2308" fmla="*/ 1752600 h 6791325"/>
                <a:gd name="connsiteX9-2309" fmla="*/ 2893384 w 3693484"/>
                <a:gd name="connsiteY9-2310" fmla="*/ 390525 h 6791325"/>
                <a:gd name="connsiteX10-2311" fmla="*/ 2607634 w 3693484"/>
                <a:gd name="connsiteY10-2312" fmla="*/ 295275 h 6791325"/>
                <a:gd name="connsiteX11-2313" fmla="*/ 2245684 w 3693484"/>
                <a:gd name="connsiteY11-2314" fmla="*/ 1609725 h 6791325"/>
                <a:gd name="connsiteX12-2315" fmla="*/ 2093284 w 3693484"/>
                <a:gd name="connsiteY12-2316" fmla="*/ 1495425 h 6791325"/>
                <a:gd name="connsiteX13-2317" fmla="*/ 2112334 w 3693484"/>
                <a:gd name="connsiteY13-2318" fmla="*/ 0 h 6791325"/>
                <a:gd name="connsiteX14-2319" fmla="*/ 1912309 w 3693484"/>
                <a:gd name="connsiteY14-2320" fmla="*/ 66675 h 6791325"/>
                <a:gd name="connsiteX15-2321" fmla="*/ 1798009 w 3693484"/>
                <a:gd name="connsiteY15-2322" fmla="*/ 1500188 h 6791325"/>
                <a:gd name="connsiteX16-2323" fmla="*/ 1674184 w 3693484"/>
                <a:gd name="connsiteY16-2324" fmla="*/ 1504949 h 6791325"/>
                <a:gd name="connsiteX17-2325" fmla="*/ 1593221 w 3693484"/>
                <a:gd name="connsiteY17-2326" fmla="*/ 323850 h 6791325"/>
                <a:gd name="connsiteX18-2327" fmla="*/ 1307472 w 3693484"/>
                <a:gd name="connsiteY18-2328" fmla="*/ 314325 h 6791325"/>
                <a:gd name="connsiteX19-2329" fmla="*/ 1312234 w 3693484"/>
                <a:gd name="connsiteY19-2330" fmla="*/ 1581150 h 6791325"/>
                <a:gd name="connsiteX20-2331" fmla="*/ 1259846 w 3693484"/>
                <a:gd name="connsiteY20-2332" fmla="*/ 1971675 h 6791325"/>
                <a:gd name="connsiteX21-2333" fmla="*/ 902659 w 3693484"/>
                <a:gd name="connsiteY21-2334" fmla="*/ 2247900 h 6791325"/>
                <a:gd name="connsiteX22-2335" fmla="*/ 207334 w 3693484"/>
                <a:gd name="connsiteY22-2336" fmla="*/ 1733550 h 6791325"/>
                <a:gd name="connsiteX23-2337" fmla="*/ 173996 w 3693484"/>
                <a:gd name="connsiteY23-2338" fmla="*/ 2038350 h 6791325"/>
                <a:gd name="connsiteX24-2339" fmla="*/ 731209 w 3693484"/>
                <a:gd name="connsiteY24-2340" fmla="*/ 2743200 h 6791325"/>
                <a:gd name="connsiteX25-2341" fmla="*/ 1359859 w 3693484"/>
                <a:gd name="connsiteY25-2342" fmla="*/ 3476625 h 6791325"/>
                <a:gd name="connsiteX26-2343" fmla="*/ 1578934 w 3693484"/>
                <a:gd name="connsiteY26-2344" fmla="*/ 4010025 h 6791325"/>
                <a:gd name="connsiteX27-2345" fmla="*/ 1969459 w 3693484"/>
                <a:gd name="connsiteY27-2346" fmla="*/ 6791325 h 6791325"/>
                <a:gd name="connsiteX0-2347" fmla="*/ 1969459 w 3693484"/>
                <a:gd name="connsiteY0-2348" fmla="*/ 6791325 h 6791325"/>
                <a:gd name="connsiteX1-2349" fmla="*/ 3693484 w 3693484"/>
                <a:gd name="connsiteY1-2350" fmla="*/ 6781800 h 6791325"/>
                <a:gd name="connsiteX2-2351" fmla="*/ 2636209 w 3693484"/>
                <a:gd name="connsiteY2-2352" fmla="*/ 3819525 h 6791325"/>
                <a:gd name="connsiteX3-2353" fmla="*/ 2512384 w 3693484"/>
                <a:gd name="connsiteY3-2354" fmla="*/ 3267075 h 6791325"/>
                <a:gd name="connsiteX4-2355" fmla="*/ 2874334 w 3693484"/>
                <a:gd name="connsiteY4-2356" fmla="*/ 2162175 h 6791325"/>
                <a:gd name="connsiteX5-2357" fmla="*/ 3512509 w 3693484"/>
                <a:gd name="connsiteY5-2358" fmla="*/ 1247775 h 6791325"/>
                <a:gd name="connsiteX6-2359" fmla="*/ 3331534 w 3693484"/>
                <a:gd name="connsiteY6-2360" fmla="*/ 1133475 h 6791325"/>
                <a:gd name="connsiteX7-2361" fmla="*/ 2664784 w 3693484"/>
                <a:gd name="connsiteY7-2362" fmla="*/ 1857375 h 6791325"/>
                <a:gd name="connsiteX8-2363" fmla="*/ 2493334 w 3693484"/>
                <a:gd name="connsiteY8-2364" fmla="*/ 1752600 h 6791325"/>
                <a:gd name="connsiteX9-2365" fmla="*/ 2893384 w 3693484"/>
                <a:gd name="connsiteY9-2366" fmla="*/ 390525 h 6791325"/>
                <a:gd name="connsiteX10-2367" fmla="*/ 2607634 w 3693484"/>
                <a:gd name="connsiteY10-2368" fmla="*/ 295275 h 6791325"/>
                <a:gd name="connsiteX11-2369" fmla="*/ 2245684 w 3693484"/>
                <a:gd name="connsiteY11-2370" fmla="*/ 1609725 h 6791325"/>
                <a:gd name="connsiteX12-2371" fmla="*/ 2093284 w 3693484"/>
                <a:gd name="connsiteY12-2372" fmla="*/ 1495425 h 6791325"/>
                <a:gd name="connsiteX13-2373" fmla="*/ 2112334 w 3693484"/>
                <a:gd name="connsiteY13-2374" fmla="*/ 0 h 6791325"/>
                <a:gd name="connsiteX14-2375" fmla="*/ 1912309 w 3693484"/>
                <a:gd name="connsiteY14-2376" fmla="*/ 66675 h 6791325"/>
                <a:gd name="connsiteX15-2377" fmla="*/ 1798009 w 3693484"/>
                <a:gd name="connsiteY15-2378" fmla="*/ 1500188 h 6791325"/>
                <a:gd name="connsiteX16-2379" fmla="*/ 1674184 w 3693484"/>
                <a:gd name="connsiteY16-2380" fmla="*/ 1504949 h 6791325"/>
                <a:gd name="connsiteX17-2381" fmla="*/ 1593221 w 3693484"/>
                <a:gd name="connsiteY17-2382" fmla="*/ 323850 h 6791325"/>
                <a:gd name="connsiteX18-2383" fmla="*/ 1307472 w 3693484"/>
                <a:gd name="connsiteY18-2384" fmla="*/ 314325 h 6791325"/>
                <a:gd name="connsiteX19-2385" fmla="*/ 1312234 w 3693484"/>
                <a:gd name="connsiteY19-2386" fmla="*/ 1581150 h 6791325"/>
                <a:gd name="connsiteX20-2387" fmla="*/ 1259846 w 3693484"/>
                <a:gd name="connsiteY20-2388" fmla="*/ 1971675 h 6791325"/>
                <a:gd name="connsiteX21-2389" fmla="*/ 902659 w 3693484"/>
                <a:gd name="connsiteY21-2390" fmla="*/ 2247900 h 6791325"/>
                <a:gd name="connsiteX22-2391" fmla="*/ 207334 w 3693484"/>
                <a:gd name="connsiteY22-2392" fmla="*/ 1733550 h 6791325"/>
                <a:gd name="connsiteX23-2393" fmla="*/ 173996 w 3693484"/>
                <a:gd name="connsiteY23-2394" fmla="*/ 2038350 h 6791325"/>
                <a:gd name="connsiteX24-2395" fmla="*/ 731209 w 3693484"/>
                <a:gd name="connsiteY24-2396" fmla="*/ 2743200 h 6791325"/>
                <a:gd name="connsiteX25-2397" fmla="*/ 1359859 w 3693484"/>
                <a:gd name="connsiteY25-2398" fmla="*/ 3476625 h 6791325"/>
                <a:gd name="connsiteX26-2399" fmla="*/ 1578934 w 3693484"/>
                <a:gd name="connsiteY26-2400" fmla="*/ 4010025 h 6791325"/>
                <a:gd name="connsiteX27-2401" fmla="*/ 1969459 w 3693484"/>
                <a:gd name="connsiteY27-2402" fmla="*/ 6791325 h 6791325"/>
                <a:gd name="connsiteX0-2403" fmla="*/ 1969459 w 3693484"/>
                <a:gd name="connsiteY0-2404" fmla="*/ 6791325 h 6791325"/>
                <a:gd name="connsiteX1-2405" fmla="*/ 3693484 w 3693484"/>
                <a:gd name="connsiteY1-2406" fmla="*/ 6781800 h 6791325"/>
                <a:gd name="connsiteX2-2407" fmla="*/ 2636209 w 3693484"/>
                <a:gd name="connsiteY2-2408" fmla="*/ 3819525 h 6791325"/>
                <a:gd name="connsiteX3-2409" fmla="*/ 2512384 w 3693484"/>
                <a:gd name="connsiteY3-2410" fmla="*/ 3267075 h 6791325"/>
                <a:gd name="connsiteX4-2411" fmla="*/ 2874334 w 3693484"/>
                <a:gd name="connsiteY4-2412" fmla="*/ 2162175 h 6791325"/>
                <a:gd name="connsiteX5-2413" fmla="*/ 3512509 w 3693484"/>
                <a:gd name="connsiteY5-2414" fmla="*/ 1247775 h 6791325"/>
                <a:gd name="connsiteX6-2415" fmla="*/ 3331534 w 3693484"/>
                <a:gd name="connsiteY6-2416" fmla="*/ 1133475 h 6791325"/>
                <a:gd name="connsiteX7-2417" fmla="*/ 2664784 w 3693484"/>
                <a:gd name="connsiteY7-2418" fmla="*/ 1857375 h 6791325"/>
                <a:gd name="connsiteX8-2419" fmla="*/ 2493334 w 3693484"/>
                <a:gd name="connsiteY8-2420" fmla="*/ 1752600 h 6791325"/>
                <a:gd name="connsiteX9-2421" fmla="*/ 2893384 w 3693484"/>
                <a:gd name="connsiteY9-2422" fmla="*/ 390525 h 6791325"/>
                <a:gd name="connsiteX10-2423" fmla="*/ 2607634 w 3693484"/>
                <a:gd name="connsiteY10-2424" fmla="*/ 295275 h 6791325"/>
                <a:gd name="connsiteX11-2425" fmla="*/ 2245684 w 3693484"/>
                <a:gd name="connsiteY11-2426" fmla="*/ 1609725 h 6791325"/>
                <a:gd name="connsiteX12-2427" fmla="*/ 2093284 w 3693484"/>
                <a:gd name="connsiteY12-2428" fmla="*/ 1495425 h 6791325"/>
                <a:gd name="connsiteX13-2429" fmla="*/ 2112334 w 3693484"/>
                <a:gd name="connsiteY13-2430" fmla="*/ 0 h 6791325"/>
                <a:gd name="connsiteX14-2431" fmla="*/ 1912309 w 3693484"/>
                <a:gd name="connsiteY14-2432" fmla="*/ 66675 h 6791325"/>
                <a:gd name="connsiteX15-2433" fmla="*/ 1798009 w 3693484"/>
                <a:gd name="connsiteY15-2434" fmla="*/ 1500188 h 6791325"/>
                <a:gd name="connsiteX16-2435" fmla="*/ 1674184 w 3693484"/>
                <a:gd name="connsiteY16-2436" fmla="*/ 1504949 h 6791325"/>
                <a:gd name="connsiteX17-2437" fmla="*/ 1593221 w 3693484"/>
                <a:gd name="connsiteY17-2438" fmla="*/ 323850 h 6791325"/>
                <a:gd name="connsiteX18-2439" fmla="*/ 1307472 w 3693484"/>
                <a:gd name="connsiteY18-2440" fmla="*/ 314325 h 6791325"/>
                <a:gd name="connsiteX19-2441" fmla="*/ 1312234 w 3693484"/>
                <a:gd name="connsiteY19-2442" fmla="*/ 1581150 h 6791325"/>
                <a:gd name="connsiteX20-2443" fmla="*/ 1259846 w 3693484"/>
                <a:gd name="connsiteY20-2444" fmla="*/ 1971675 h 6791325"/>
                <a:gd name="connsiteX21-2445" fmla="*/ 902659 w 3693484"/>
                <a:gd name="connsiteY21-2446" fmla="*/ 2247900 h 6791325"/>
                <a:gd name="connsiteX22-2447" fmla="*/ 207334 w 3693484"/>
                <a:gd name="connsiteY22-2448" fmla="*/ 1733550 h 6791325"/>
                <a:gd name="connsiteX23-2449" fmla="*/ 173996 w 3693484"/>
                <a:gd name="connsiteY23-2450" fmla="*/ 2038350 h 6791325"/>
                <a:gd name="connsiteX24-2451" fmla="*/ 731209 w 3693484"/>
                <a:gd name="connsiteY24-2452" fmla="*/ 2743200 h 6791325"/>
                <a:gd name="connsiteX25-2453" fmla="*/ 1359859 w 3693484"/>
                <a:gd name="connsiteY25-2454" fmla="*/ 3476625 h 6791325"/>
                <a:gd name="connsiteX26-2455" fmla="*/ 1578934 w 3693484"/>
                <a:gd name="connsiteY26-2456" fmla="*/ 4010025 h 6791325"/>
                <a:gd name="connsiteX27-2457" fmla="*/ 1969459 w 3693484"/>
                <a:gd name="connsiteY27-2458" fmla="*/ 6791325 h 6791325"/>
                <a:gd name="connsiteX0-2459" fmla="*/ 1969459 w 3693484"/>
                <a:gd name="connsiteY0-2460" fmla="*/ 6791325 h 6791325"/>
                <a:gd name="connsiteX1-2461" fmla="*/ 3693484 w 3693484"/>
                <a:gd name="connsiteY1-2462" fmla="*/ 6781800 h 6791325"/>
                <a:gd name="connsiteX2-2463" fmla="*/ 2636209 w 3693484"/>
                <a:gd name="connsiteY2-2464" fmla="*/ 3819525 h 6791325"/>
                <a:gd name="connsiteX3-2465" fmla="*/ 2512384 w 3693484"/>
                <a:gd name="connsiteY3-2466" fmla="*/ 3267075 h 6791325"/>
                <a:gd name="connsiteX4-2467" fmla="*/ 2874334 w 3693484"/>
                <a:gd name="connsiteY4-2468" fmla="*/ 2162175 h 6791325"/>
                <a:gd name="connsiteX5-2469" fmla="*/ 3512509 w 3693484"/>
                <a:gd name="connsiteY5-2470" fmla="*/ 1247775 h 6791325"/>
                <a:gd name="connsiteX6-2471" fmla="*/ 3331534 w 3693484"/>
                <a:gd name="connsiteY6-2472" fmla="*/ 1133475 h 6791325"/>
                <a:gd name="connsiteX7-2473" fmla="*/ 2664784 w 3693484"/>
                <a:gd name="connsiteY7-2474" fmla="*/ 1857375 h 6791325"/>
                <a:gd name="connsiteX8-2475" fmla="*/ 2493334 w 3693484"/>
                <a:gd name="connsiteY8-2476" fmla="*/ 1752600 h 6791325"/>
                <a:gd name="connsiteX9-2477" fmla="*/ 2893384 w 3693484"/>
                <a:gd name="connsiteY9-2478" fmla="*/ 390525 h 6791325"/>
                <a:gd name="connsiteX10-2479" fmla="*/ 2607634 w 3693484"/>
                <a:gd name="connsiteY10-2480" fmla="*/ 295275 h 6791325"/>
                <a:gd name="connsiteX11-2481" fmla="*/ 2245684 w 3693484"/>
                <a:gd name="connsiteY11-2482" fmla="*/ 1609725 h 6791325"/>
                <a:gd name="connsiteX12-2483" fmla="*/ 2093284 w 3693484"/>
                <a:gd name="connsiteY12-2484" fmla="*/ 1495425 h 6791325"/>
                <a:gd name="connsiteX13-2485" fmla="*/ 2112334 w 3693484"/>
                <a:gd name="connsiteY13-2486" fmla="*/ 0 h 6791325"/>
                <a:gd name="connsiteX14-2487" fmla="*/ 1912309 w 3693484"/>
                <a:gd name="connsiteY14-2488" fmla="*/ 66675 h 6791325"/>
                <a:gd name="connsiteX15-2489" fmla="*/ 1798009 w 3693484"/>
                <a:gd name="connsiteY15-2490" fmla="*/ 1500188 h 6791325"/>
                <a:gd name="connsiteX16-2491" fmla="*/ 1674184 w 3693484"/>
                <a:gd name="connsiteY16-2492" fmla="*/ 1504949 h 6791325"/>
                <a:gd name="connsiteX17-2493" fmla="*/ 1593221 w 3693484"/>
                <a:gd name="connsiteY17-2494" fmla="*/ 323850 h 6791325"/>
                <a:gd name="connsiteX18-2495" fmla="*/ 1307472 w 3693484"/>
                <a:gd name="connsiteY18-2496" fmla="*/ 314325 h 6791325"/>
                <a:gd name="connsiteX19-2497" fmla="*/ 1312234 w 3693484"/>
                <a:gd name="connsiteY19-2498" fmla="*/ 1581150 h 6791325"/>
                <a:gd name="connsiteX20-2499" fmla="*/ 1259846 w 3693484"/>
                <a:gd name="connsiteY20-2500" fmla="*/ 1971675 h 6791325"/>
                <a:gd name="connsiteX21-2501" fmla="*/ 902659 w 3693484"/>
                <a:gd name="connsiteY21-2502" fmla="*/ 2247900 h 6791325"/>
                <a:gd name="connsiteX22-2503" fmla="*/ 207334 w 3693484"/>
                <a:gd name="connsiteY22-2504" fmla="*/ 1733550 h 6791325"/>
                <a:gd name="connsiteX23-2505" fmla="*/ 173996 w 3693484"/>
                <a:gd name="connsiteY23-2506" fmla="*/ 2038350 h 6791325"/>
                <a:gd name="connsiteX24-2507" fmla="*/ 731209 w 3693484"/>
                <a:gd name="connsiteY24-2508" fmla="*/ 2743200 h 6791325"/>
                <a:gd name="connsiteX25-2509" fmla="*/ 1359859 w 3693484"/>
                <a:gd name="connsiteY25-2510" fmla="*/ 3476625 h 6791325"/>
                <a:gd name="connsiteX26-2511" fmla="*/ 1578934 w 3693484"/>
                <a:gd name="connsiteY26-2512" fmla="*/ 4010025 h 6791325"/>
                <a:gd name="connsiteX27-2513" fmla="*/ 1969459 w 3693484"/>
                <a:gd name="connsiteY27-2514" fmla="*/ 6791325 h 6791325"/>
                <a:gd name="connsiteX0-2515" fmla="*/ 1969459 w 3693484"/>
                <a:gd name="connsiteY0-2516" fmla="*/ 6791325 h 6791325"/>
                <a:gd name="connsiteX1-2517" fmla="*/ 3693484 w 3693484"/>
                <a:gd name="connsiteY1-2518" fmla="*/ 6781800 h 6791325"/>
                <a:gd name="connsiteX2-2519" fmla="*/ 2636209 w 3693484"/>
                <a:gd name="connsiteY2-2520" fmla="*/ 3819525 h 6791325"/>
                <a:gd name="connsiteX3-2521" fmla="*/ 2512384 w 3693484"/>
                <a:gd name="connsiteY3-2522" fmla="*/ 3267075 h 6791325"/>
                <a:gd name="connsiteX4-2523" fmla="*/ 2874334 w 3693484"/>
                <a:gd name="connsiteY4-2524" fmla="*/ 2162175 h 6791325"/>
                <a:gd name="connsiteX5-2525" fmla="*/ 3512509 w 3693484"/>
                <a:gd name="connsiteY5-2526" fmla="*/ 1247775 h 6791325"/>
                <a:gd name="connsiteX6-2527" fmla="*/ 3331534 w 3693484"/>
                <a:gd name="connsiteY6-2528" fmla="*/ 1133475 h 6791325"/>
                <a:gd name="connsiteX7-2529" fmla="*/ 2664784 w 3693484"/>
                <a:gd name="connsiteY7-2530" fmla="*/ 1857375 h 6791325"/>
                <a:gd name="connsiteX8-2531" fmla="*/ 2493334 w 3693484"/>
                <a:gd name="connsiteY8-2532" fmla="*/ 1752600 h 6791325"/>
                <a:gd name="connsiteX9-2533" fmla="*/ 2893384 w 3693484"/>
                <a:gd name="connsiteY9-2534" fmla="*/ 390525 h 6791325"/>
                <a:gd name="connsiteX10-2535" fmla="*/ 2607634 w 3693484"/>
                <a:gd name="connsiteY10-2536" fmla="*/ 295275 h 6791325"/>
                <a:gd name="connsiteX11-2537" fmla="*/ 2245684 w 3693484"/>
                <a:gd name="connsiteY11-2538" fmla="*/ 1609725 h 6791325"/>
                <a:gd name="connsiteX12-2539" fmla="*/ 2093284 w 3693484"/>
                <a:gd name="connsiteY12-2540" fmla="*/ 1495425 h 6791325"/>
                <a:gd name="connsiteX13-2541" fmla="*/ 2112334 w 3693484"/>
                <a:gd name="connsiteY13-2542" fmla="*/ 0 h 6791325"/>
                <a:gd name="connsiteX14-2543" fmla="*/ 1878971 w 3693484"/>
                <a:gd name="connsiteY14-2544" fmla="*/ 109538 h 6791325"/>
                <a:gd name="connsiteX15-2545" fmla="*/ 1798009 w 3693484"/>
                <a:gd name="connsiteY15-2546" fmla="*/ 1500188 h 6791325"/>
                <a:gd name="connsiteX16-2547" fmla="*/ 1674184 w 3693484"/>
                <a:gd name="connsiteY16-2548" fmla="*/ 1504949 h 6791325"/>
                <a:gd name="connsiteX17-2549" fmla="*/ 1593221 w 3693484"/>
                <a:gd name="connsiteY17-2550" fmla="*/ 323850 h 6791325"/>
                <a:gd name="connsiteX18-2551" fmla="*/ 1307472 w 3693484"/>
                <a:gd name="connsiteY18-2552" fmla="*/ 314325 h 6791325"/>
                <a:gd name="connsiteX19-2553" fmla="*/ 1312234 w 3693484"/>
                <a:gd name="connsiteY19-2554" fmla="*/ 1581150 h 6791325"/>
                <a:gd name="connsiteX20-2555" fmla="*/ 1259846 w 3693484"/>
                <a:gd name="connsiteY20-2556" fmla="*/ 1971675 h 6791325"/>
                <a:gd name="connsiteX21-2557" fmla="*/ 902659 w 3693484"/>
                <a:gd name="connsiteY21-2558" fmla="*/ 2247900 h 6791325"/>
                <a:gd name="connsiteX22-2559" fmla="*/ 207334 w 3693484"/>
                <a:gd name="connsiteY22-2560" fmla="*/ 1733550 h 6791325"/>
                <a:gd name="connsiteX23-2561" fmla="*/ 173996 w 3693484"/>
                <a:gd name="connsiteY23-2562" fmla="*/ 2038350 h 6791325"/>
                <a:gd name="connsiteX24-2563" fmla="*/ 731209 w 3693484"/>
                <a:gd name="connsiteY24-2564" fmla="*/ 2743200 h 6791325"/>
                <a:gd name="connsiteX25-2565" fmla="*/ 1359859 w 3693484"/>
                <a:gd name="connsiteY25-2566" fmla="*/ 3476625 h 6791325"/>
                <a:gd name="connsiteX26-2567" fmla="*/ 1578934 w 3693484"/>
                <a:gd name="connsiteY26-2568" fmla="*/ 4010025 h 6791325"/>
                <a:gd name="connsiteX27-2569" fmla="*/ 1969459 w 3693484"/>
                <a:gd name="connsiteY27-2570" fmla="*/ 6791325 h 6791325"/>
                <a:gd name="connsiteX0-2571" fmla="*/ 1969459 w 3693484"/>
                <a:gd name="connsiteY0-2572" fmla="*/ 6791325 h 6791325"/>
                <a:gd name="connsiteX1-2573" fmla="*/ 3693484 w 3693484"/>
                <a:gd name="connsiteY1-2574" fmla="*/ 6781800 h 6791325"/>
                <a:gd name="connsiteX2-2575" fmla="*/ 2636209 w 3693484"/>
                <a:gd name="connsiteY2-2576" fmla="*/ 3819525 h 6791325"/>
                <a:gd name="connsiteX3-2577" fmla="*/ 2512384 w 3693484"/>
                <a:gd name="connsiteY3-2578" fmla="*/ 3267075 h 6791325"/>
                <a:gd name="connsiteX4-2579" fmla="*/ 2874334 w 3693484"/>
                <a:gd name="connsiteY4-2580" fmla="*/ 2162175 h 6791325"/>
                <a:gd name="connsiteX5-2581" fmla="*/ 3512509 w 3693484"/>
                <a:gd name="connsiteY5-2582" fmla="*/ 1247775 h 6791325"/>
                <a:gd name="connsiteX6-2583" fmla="*/ 3331534 w 3693484"/>
                <a:gd name="connsiteY6-2584" fmla="*/ 1133475 h 6791325"/>
                <a:gd name="connsiteX7-2585" fmla="*/ 2664784 w 3693484"/>
                <a:gd name="connsiteY7-2586" fmla="*/ 1857375 h 6791325"/>
                <a:gd name="connsiteX8-2587" fmla="*/ 2493334 w 3693484"/>
                <a:gd name="connsiteY8-2588" fmla="*/ 1752600 h 6791325"/>
                <a:gd name="connsiteX9-2589" fmla="*/ 2893384 w 3693484"/>
                <a:gd name="connsiteY9-2590" fmla="*/ 390525 h 6791325"/>
                <a:gd name="connsiteX10-2591" fmla="*/ 2607634 w 3693484"/>
                <a:gd name="connsiteY10-2592" fmla="*/ 295275 h 6791325"/>
                <a:gd name="connsiteX11-2593" fmla="*/ 2245684 w 3693484"/>
                <a:gd name="connsiteY11-2594" fmla="*/ 1609725 h 6791325"/>
                <a:gd name="connsiteX12-2595" fmla="*/ 2093284 w 3693484"/>
                <a:gd name="connsiteY12-2596" fmla="*/ 1495425 h 6791325"/>
                <a:gd name="connsiteX13-2597" fmla="*/ 2112334 w 3693484"/>
                <a:gd name="connsiteY13-2598" fmla="*/ 0 h 6791325"/>
                <a:gd name="connsiteX14-2599" fmla="*/ 1878971 w 3693484"/>
                <a:gd name="connsiteY14-2600" fmla="*/ 109538 h 6791325"/>
                <a:gd name="connsiteX15-2601" fmla="*/ 1798009 w 3693484"/>
                <a:gd name="connsiteY15-2602" fmla="*/ 1500188 h 6791325"/>
                <a:gd name="connsiteX16-2603" fmla="*/ 1674184 w 3693484"/>
                <a:gd name="connsiteY16-2604" fmla="*/ 1504949 h 6791325"/>
                <a:gd name="connsiteX17-2605" fmla="*/ 1593221 w 3693484"/>
                <a:gd name="connsiteY17-2606" fmla="*/ 323850 h 6791325"/>
                <a:gd name="connsiteX18-2607" fmla="*/ 1307472 w 3693484"/>
                <a:gd name="connsiteY18-2608" fmla="*/ 314325 h 6791325"/>
                <a:gd name="connsiteX19-2609" fmla="*/ 1312234 w 3693484"/>
                <a:gd name="connsiteY19-2610" fmla="*/ 1581150 h 6791325"/>
                <a:gd name="connsiteX20-2611" fmla="*/ 1259846 w 3693484"/>
                <a:gd name="connsiteY20-2612" fmla="*/ 1971675 h 6791325"/>
                <a:gd name="connsiteX21-2613" fmla="*/ 902659 w 3693484"/>
                <a:gd name="connsiteY21-2614" fmla="*/ 2247900 h 6791325"/>
                <a:gd name="connsiteX22-2615" fmla="*/ 207334 w 3693484"/>
                <a:gd name="connsiteY22-2616" fmla="*/ 1733550 h 6791325"/>
                <a:gd name="connsiteX23-2617" fmla="*/ 173996 w 3693484"/>
                <a:gd name="connsiteY23-2618" fmla="*/ 2038350 h 6791325"/>
                <a:gd name="connsiteX24-2619" fmla="*/ 731209 w 3693484"/>
                <a:gd name="connsiteY24-2620" fmla="*/ 2743200 h 6791325"/>
                <a:gd name="connsiteX25-2621" fmla="*/ 1359859 w 3693484"/>
                <a:gd name="connsiteY25-2622" fmla="*/ 3476625 h 6791325"/>
                <a:gd name="connsiteX26-2623" fmla="*/ 1578934 w 3693484"/>
                <a:gd name="connsiteY26-2624" fmla="*/ 4010025 h 6791325"/>
                <a:gd name="connsiteX27-2625" fmla="*/ 1969459 w 3693484"/>
                <a:gd name="connsiteY27-2626" fmla="*/ 6791325 h 6791325"/>
                <a:gd name="connsiteX0-2627" fmla="*/ 1969459 w 3693484"/>
                <a:gd name="connsiteY0-2628" fmla="*/ 6691313 h 6691313"/>
                <a:gd name="connsiteX1-2629" fmla="*/ 3693484 w 3693484"/>
                <a:gd name="connsiteY1-2630" fmla="*/ 6681788 h 6691313"/>
                <a:gd name="connsiteX2-2631" fmla="*/ 2636209 w 3693484"/>
                <a:gd name="connsiteY2-2632" fmla="*/ 3719513 h 6691313"/>
                <a:gd name="connsiteX3-2633" fmla="*/ 2512384 w 3693484"/>
                <a:gd name="connsiteY3-2634" fmla="*/ 3167063 h 6691313"/>
                <a:gd name="connsiteX4-2635" fmla="*/ 2874334 w 3693484"/>
                <a:gd name="connsiteY4-2636" fmla="*/ 2062163 h 6691313"/>
                <a:gd name="connsiteX5-2637" fmla="*/ 3512509 w 3693484"/>
                <a:gd name="connsiteY5-2638" fmla="*/ 1147763 h 6691313"/>
                <a:gd name="connsiteX6-2639" fmla="*/ 3331534 w 3693484"/>
                <a:gd name="connsiteY6-2640" fmla="*/ 1033463 h 6691313"/>
                <a:gd name="connsiteX7-2641" fmla="*/ 2664784 w 3693484"/>
                <a:gd name="connsiteY7-2642" fmla="*/ 1757363 h 6691313"/>
                <a:gd name="connsiteX8-2643" fmla="*/ 2493334 w 3693484"/>
                <a:gd name="connsiteY8-2644" fmla="*/ 1652588 h 6691313"/>
                <a:gd name="connsiteX9-2645" fmla="*/ 2893384 w 3693484"/>
                <a:gd name="connsiteY9-2646" fmla="*/ 290513 h 6691313"/>
                <a:gd name="connsiteX10-2647" fmla="*/ 2607634 w 3693484"/>
                <a:gd name="connsiteY10-2648" fmla="*/ 195263 h 6691313"/>
                <a:gd name="connsiteX11-2649" fmla="*/ 2245684 w 3693484"/>
                <a:gd name="connsiteY11-2650" fmla="*/ 1509713 h 6691313"/>
                <a:gd name="connsiteX12-2651" fmla="*/ 2093284 w 3693484"/>
                <a:gd name="connsiteY12-2652" fmla="*/ 1395413 h 6691313"/>
                <a:gd name="connsiteX13-2653" fmla="*/ 2179009 w 3693484"/>
                <a:gd name="connsiteY13-2654" fmla="*/ 0 h 6691313"/>
                <a:gd name="connsiteX14-2655" fmla="*/ 1878971 w 3693484"/>
                <a:gd name="connsiteY14-2656" fmla="*/ 9526 h 6691313"/>
                <a:gd name="connsiteX15-2657" fmla="*/ 1798009 w 3693484"/>
                <a:gd name="connsiteY15-2658" fmla="*/ 1400176 h 6691313"/>
                <a:gd name="connsiteX16-2659" fmla="*/ 1674184 w 3693484"/>
                <a:gd name="connsiteY16-2660" fmla="*/ 1404937 h 6691313"/>
                <a:gd name="connsiteX17-2661" fmla="*/ 1593221 w 3693484"/>
                <a:gd name="connsiteY17-2662" fmla="*/ 223838 h 6691313"/>
                <a:gd name="connsiteX18-2663" fmla="*/ 1307472 w 3693484"/>
                <a:gd name="connsiteY18-2664" fmla="*/ 214313 h 6691313"/>
                <a:gd name="connsiteX19-2665" fmla="*/ 1312234 w 3693484"/>
                <a:gd name="connsiteY19-2666" fmla="*/ 1481138 h 6691313"/>
                <a:gd name="connsiteX20-2667" fmla="*/ 1259846 w 3693484"/>
                <a:gd name="connsiteY20-2668" fmla="*/ 1871663 h 6691313"/>
                <a:gd name="connsiteX21-2669" fmla="*/ 902659 w 3693484"/>
                <a:gd name="connsiteY21-2670" fmla="*/ 2147888 h 6691313"/>
                <a:gd name="connsiteX22-2671" fmla="*/ 207334 w 3693484"/>
                <a:gd name="connsiteY22-2672" fmla="*/ 1633538 h 6691313"/>
                <a:gd name="connsiteX23-2673" fmla="*/ 173996 w 3693484"/>
                <a:gd name="connsiteY23-2674" fmla="*/ 1938338 h 6691313"/>
                <a:gd name="connsiteX24-2675" fmla="*/ 731209 w 3693484"/>
                <a:gd name="connsiteY24-2676" fmla="*/ 2643188 h 6691313"/>
                <a:gd name="connsiteX25-2677" fmla="*/ 1359859 w 3693484"/>
                <a:gd name="connsiteY25-2678" fmla="*/ 3376613 h 6691313"/>
                <a:gd name="connsiteX26-2679" fmla="*/ 1578934 w 3693484"/>
                <a:gd name="connsiteY26-2680" fmla="*/ 3910013 h 6691313"/>
                <a:gd name="connsiteX27-2681" fmla="*/ 1969459 w 3693484"/>
                <a:gd name="connsiteY27-2682" fmla="*/ 6691313 h 6691313"/>
                <a:gd name="connsiteX0-2683" fmla="*/ 1969459 w 3693484"/>
                <a:gd name="connsiteY0-2684" fmla="*/ 6691313 h 6691313"/>
                <a:gd name="connsiteX1-2685" fmla="*/ 3693484 w 3693484"/>
                <a:gd name="connsiteY1-2686" fmla="*/ 6681788 h 6691313"/>
                <a:gd name="connsiteX2-2687" fmla="*/ 2636209 w 3693484"/>
                <a:gd name="connsiteY2-2688" fmla="*/ 3719513 h 6691313"/>
                <a:gd name="connsiteX3-2689" fmla="*/ 2512384 w 3693484"/>
                <a:gd name="connsiteY3-2690" fmla="*/ 3167063 h 6691313"/>
                <a:gd name="connsiteX4-2691" fmla="*/ 2874334 w 3693484"/>
                <a:gd name="connsiteY4-2692" fmla="*/ 2062163 h 6691313"/>
                <a:gd name="connsiteX5-2693" fmla="*/ 3512509 w 3693484"/>
                <a:gd name="connsiteY5-2694" fmla="*/ 1147763 h 6691313"/>
                <a:gd name="connsiteX6-2695" fmla="*/ 3331534 w 3693484"/>
                <a:gd name="connsiteY6-2696" fmla="*/ 1033463 h 6691313"/>
                <a:gd name="connsiteX7-2697" fmla="*/ 2664784 w 3693484"/>
                <a:gd name="connsiteY7-2698" fmla="*/ 1757363 h 6691313"/>
                <a:gd name="connsiteX8-2699" fmla="*/ 2493334 w 3693484"/>
                <a:gd name="connsiteY8-2700" fmla="*/ 1652588 h 6691313"/>
                <a:gd name="connsiteX9-2701" fmla="*/ 2893384 w 3693484"/>
                <a:gd name="connsiteY9-2702" fmla="*/ 290513 h 6691313"/>
                <a:gd name="connsiteX10-2703" fmla="*/ 2607634 w 3693484"/>
                <a:gd name="connsiteY10-2704" fmla="*/ 195263 h 6691313"/>
                <a:gd name="connsiteX11-2705" fmla="*/ 2245684 w 3693484"/>
                <a:gd name="connsiteY11-2706" fmla="*/ 1509713 h 6691313"/>
                <a:gd name="connsiteX12-2707" fmla="*/ 2093284 w 3693484"/>
                <a:gd name="connsiteY12-2708" fmla="*/ 1395413 h 6691313"/>
                <a:gd name="connsiteX13-2709" fmla="*/ 2179009 w 3693484"/>
                <a:gd name="connsiteY13-2710" fmla="*/ 0 h 6691313"/>
                <a:gd name="connsiteX14-2711" fmla="*/ 1878971 w 3693484"/>
                <a:gd name="connsiteY14-2712" fmla="*/ 9526 h 6691313"/>
                <a:gd name="connsiteX15-2713" fmla="*/ 1798009 w 3693484"/>
                <a:gd name="connsiteY15-2714" fmla="*/ 1400176 h 6691313"/>
                <a:gd name="connsiteX16-2715" fmla="*/ 1674184 w 3693484"/>
                <a:gd name="connsiteY16-2716" fmla="*/ 1404937 h 6691313"/>
                <a:gd name="connsiteX17-2717" fmla="*/ 1593221 w 3693484"/>
                <a:gd name="connsiteY17-2718" fmla="*/ 223838 h 6691313"/>
                <a:gd name="connsiteX18-2719" fmla="*/ 1307472 w 3693484"/>
                <a:gd name="connsiteY18-2720" fmla="*/ 214313 h 6691313"/>
                <a:gd name="connsiteX19-2721" fmla="*/ 1312234 w 3693484"/>
                <a:gd name="connsiteY19-2722" fmla="*/ 1481138 h 6691313"/>
                <a:gd name="connsiteX20-2723" fmla="*/ 1259846 w 3693484"/>
                <a:gd name="connsiteY20-2724" fmla="*/ 1871663 h 6691313"/>
                <a:gd name="connsiteX21-2725" fmla="*/ 902659 w 3693484"/>
                <a:gd name="connsiteY21-2726" fmla="*/ 2147888 h 6691313"/>
                <a:gd name="connsiteX22-2727" fmla="*/ 207334 w 3693484"/>
                <a:gd name="connsiteY22-2728" fmla="*/ 1633538 h 6691313"/>
                <a:gd name="connsiteX23-2729" fmla="*/ 173996 w 3693484"/>
                <a:gd name="connsiteY23-2730" fmla="*/ 1938338 h 6691313"/>
                <a:gd name="connsiteX24-2731" fmla="*/ 731209 w 3693484"/>
                <a:gd name="connsiteY24-2732" fmla="*/ 2643188 h 6691313"/>
                <a:gd name="connsiteX25-2733" fmla="*/ 1359859 w 3693484"/>
                <a:gd name="connsiteY25-2734" fmla="*/ 3376613 h 6691313"/>
                <a:gd name="connsiteX26-2735" fmla="*/ 1578934 w 3693484"/>
                <a:gd name="connsiteY26-2736" fmla="*/ 3910013 h 6691313"/>
                <a:gd name="connsiteX27-2737" fmla="*/ 1969459 w 3693484"/>
                <a:gd name="connsiteY27-2738" fmla="*/ 6691313 h 6691313"/>
                <a:gd name="connsiteX0-2739" fmla="*/ 1969459 w 3693484"/>
                <a:gd name="connsiteY0-2740" fmla="*/ 6691313 h 6691313"/>
                <a:gd name="connsiteX1-2741" fmla="*/ 3693484 w 3693484"/>
                <a:gd name="connsiteY1-2742" fmla="*/ 6681788 h 6691313"/>
                <a:gd name="connsiteX2-2743" fmla="*/ 2636209 w 3693484"/>
                <a:gd name="connsiteY2-2744" fmla="*/ 3719513 h 6691313"/>
                <a:gd name="connsiteX3-2745" fmla="*/ 2512384 w 3693484"/>
                <a:gd name="connsiteY3-2746" fmla="*/ 3167063 h 6691313"/>
                <a:gd name="connsiteX4-2747" fmla="*/ 2874334 w 3693484"/>
                <a:gd name="connsiteY4-2748" fmla="*/ 2062163 h 6691313"/>
                <a:gd name="connsiteX5-2749" fmla="*/ 3512509 w 3693484"/>
                <a:gd name="connsiteY5-2750" fmla="*/ 1147763 h 6691313"/>
                <a:gd name="connsiteX6-2751" fmla="*/ 3331534 w 3693484"/>
                <a:gd name="connsiteY6-2752" fmla="*/ 1033463 h 6691313"/>
                <a:gd name="connsiteX7-2753" fmla="*/ 2664784 w 3693484"/>
                <a:gd name="connsiteY7-2754" fmla="*/ 1757363 h 6691313"/>
                <a:gd name="connsiteX8-2755" fmla="*/ 2493334 w 3693484"/>
                <a:gd name="connsiteY8-2756" fmla="*/ 1652588 h 6691313"/>
                <a:gd name="connsiteX9-2757" fmla="*/ 2893384 w 3693484"/>
                <a:gd name="connsiteY9-2758" fmla="*/ 290513 h 6691313"/>
                <a:gd name="connsiteX10-2759" fmla="*/ 2607634 w 3693484"/>
                <a:gd name="connsiteY10-2760" fmla="*/ 195263 h 6691313"/>
                <a:gd name="connsiteX11-2761" fmla="*/ 2245684 w 3693484"/>
                <a:gd name="connsiteY11-2762" fmla="*/ 1509713 h 6691313"/>
                <a:gd name="connsiteX12-2763" fmla="*/ 2131384 w 3693484"/>
                <a:gd name="connsiteY12-2764" fmla="*/ 1443038 h 6691313"/>
                <a:gd name="connsiteX13-2765" fmla="*/ 2179009 w 3693484"/>
                <a:gd name="connsiteY13-2766" fmla="*/ 0 h 6691313"/>
                <a:gd name="connsiteX14-2767" fmla="*/ 1878971 w 3693484"/>
                <a:gd name="connsiteY14-2768" fmla="*/ 9526 h 6691313"/>
                <a:gd name="connsiteX15-2769" fmla="*/ 1798009 w 3693484"/>
                <a:gd name="connsiteY15-2770" fmla="*/ 1400176 h 6691313"/>
                <a:gd name="connsiteX16-2771" fmla="*/ 1674184 w 3693484"/>
                <a:gd name="connsiteY16-2772" fmla="*/ 1404937 h 6691313"/>
                <a:gd name="connsiteX17-2773" fmla="*/ 1593221 w 3693484"/>
                <a:gd name="connsiteY17-2774" fmla="*/ 223838 h 6691313"/>
                <a:gd name="connsiteX18-2775" fmla="*/ 1307472 w 3693484"/>
                <a:gd name="connsiteY18-2776" fmla="*/ 214313 h 6691313"/>
                <a:gd name="connsiteX19-2777" fmla="*/ 1312234 w 3693484"/>
                <a:gd name="connsiteY19-2778" fmla="*/ 1481138 h 6691313"/>
                <a:gd name="connsiteX20-2779" fmla="*/ 1259846 w 3693484"/>
                <a:gd name="connsiteY20-2780" fmla="*/ 1871663 h 6691313"/>
                <a:gd name="connsiteX21-2781" fmla="*/ 902659 w 3693484"/>
                <a:gd name="connsiteY21-2782" fmla="*/ 2147888 h 6691313"/>
                <a:gd name="connsiteX22-2783" fmla="*/ 207334 w 3693484"/>
                <a:gd name="connsiteY22-2784" fmla="*/ 1633538 h 6691313"/>
                <a:gd name="connsiteX23-2785" fmla="*/ 173996 w 3693484"/>
                <a:gd name="connsiteY23-2786" fmla="*/ 1938338 h 6691313"/>
                <a:gd name="connsiteX24-2787" fmla="*/ 731209 w 3693484"/>
                <a:gd name="connsiteY24-2788" fmla="*/ 2643188 h 6691313"/>
                <a:gd name="connsiteX25-2789" fmla="*/ 1359859 w 3693484"/>
                <a:gd name="connsiteY25-2790" fmla="*/ 3376613 h 6691313"/>
                <a:gd name="connsiteX26-2791" fmla="*/ 1578934 w 3693484"/>
                <a:gd name="connsiteY26-2792" fmla="*/ 3910013 h 6691313"/>
                <a:gd name="connsiteX27-2793" fmla="*/ 1969459 w 3693484"/>
                <a:gd name="connsiteY27-2794" fmla="*/ 6691313 h 6691313"/>
                <a:gd name="connsiteX0-2795" fmla="*/ 1969459 w 3693484"/>
                <a:gd name="connsiteY0-2796" fmla="*/ 6691313 h 6691313"/>
                <a:gd name="connsiteX1-2797" fmla="*/ 3693484 w 3693484"/>
                <a:gd name="connsiteY1-2798" fmla="*/ 6681788 h 6691313"/>
                <a:gd name="connsiteX2-2799" fmla="*/ 2636209 w 3693484"/>
                <a:gd name="connsiteY2-2800" fmla="*/ 3719513 h 6691313"/>
                <a:gd name="connsiteX3-2801" fmla="*/ 2512384 w 3693484"/>
                <a:gd name="connsiteY3-2802" fmla="*/ 3167063 h 6691313"/>
                <a:gd name="connsiteX4-2803" fmla="*/ 2874334 w 3693484"/>
                <a:gd name="connsiteY4-2804" fmla="*/ 2062163 h 6691313"/>
                <a:gd name="connsiteX5-2805" fmla="*/ 3512509 w 3693484"/>
                <a:gd name="connsiteY5-2806" fmla="*/ 1147763 h 6691313"/>
                <a:gd name="connsiteX6-2807" fmla="*/ 3331534 w 3693484"/>
                <a:gd name="connsiteY6-2808" fmla="*/ 1033463 h 6691313"/>
                <a:gd name="connsiteX7-2809" fmla="*/ 2664784 w 3693484"/>
                <a:gd name="connsiteY7-2810" fmla="*/ 1757363 h 6691313"/>
                <a:gd name="connsiteX8-2811" fmla="*/ 2493334 w 3693484"/>
                <a:gd name="connsiteY8-2812" fmla="*/ 1652588 h 6691313"/>
                <a:gd name="connsiteX9-2813" fmla="*/ 2893384 w 3693484"/>
                <a:gd name="connsiteY9-2814" fmla="*/ 290513 h 6691313"/>
                <a:gd name="connsiteX10-2815" fmla="*/ 2607634 w 3693484"/>
                <a:gd name="connsiteY10-2816" fmla="*/ 195263 h 6691313"/>
                <a:gd name="connsiteX11-2817" fmla="*/ 2245684 w 3693484"/>
                <a:gd name="connsiteY11-2818" fmla="*/ 1509713 h 6691313"/>
                <a:gd name="connsiteX12-2819" fmla="*/ 2131384 w 3693484"/>
                <a:gd name="connsiteY12-2820" fmla="*/ 1443038 h 6691313"/>
                <a:gd name="connsiteX13-2821" fmla="*/ 2179009 w 3693484"/>
                <a:gd name="connsiteY13-2822" fmla="*/ 0 h 6691313"/>
                <a:gd name="connsiteX14-2823" fmla="*/ 1878971 w 3693484"/>
                <a:gd name="connsiteY14-2824" fmla="*/ 9526 h 6691313"/>
                <a:gd name="connsiteX15-2825" fmla="*/ 1798009 w 3693484"/>
                <a:gd name="connsiteY15-2826" fmla="*/ 1400176 h 6691313"/>
                <a:gd name="connsiteX16-2827" fmla="*/ 1674184 w 3693484"/>
                <a:gd name="connsiteY16-2828" fmla="*/ 1404937 h 6691313"/>
                <a:gd name="connsiteX17-2829" fmla="*/ 1593221 w 3693484"/>
                <a:gd name="connsiteY17-2830" fmla="*/ 223838 h 6691313"/>
                <a:gd name="connsiteX18-2831" fmla="*/ 1307472 w 3693484"/>
                <a:gd name="connsiteY18-2832" fmla="*/ 214313 h 6691313"/>
                <a:gd name="connsiteX19-2833" fmla="*/ 1312234 w 3693484"/>
                <a:gd name="connsiteY19-2834" fmla="*/ 1481138 h 6691313"/>
                <a:gd name="connsiteX20-2835" fmla="*/ 1259846 w 3693484"/>
                <a:gd name="connsiteY20-2836" fmla="*/ 1871663 h 6691313"/>
                <a:gd name="connsiteX21-2837" fmla="*/ 902659 w 3693484"/>
                <a:gd name="connsiteY21-2838" fmla="*/ 2147888 h 6691313"/>
                <a:gd name="connsiteX22-2839" fmla="*/ 207334 w 3693484"/>
                <a:gd name="connsiteY22-2840" fmla="*/ 1633538 h 6691313"/>
                <a:gd name="connsiteX23-2841" fmla="*/ 173996 w 3693484"/>
                <a:gd name="connsiteY23-2842" fmla="*/ 1938338 h 6691313"/>
                <a:gd name="connsiteX24-2843" fmla="*/ 731209 w 3693484"/>
                <a:gd name="connsiteY24-2844" fmla="*/ 2643188 h 6691313"/>
                <a:gd name="connsiteX25-2845" fmla="*/ 1359859 w 3693484"/>
                <a:gd name="connsiteY25-2846" fmla="*/ 3376613 h 6691313"/>
                <a:gd name="connsiteX26-2847" fmla="*/ 1578934 w 3693484"/>
                <a:gd name="connsiteY26-2848" fmla="*/ 3910013 h 6691313"/>
                <a:gd name="connsiteX27-2849" fmla="*/ 1969459 w 3693484"/>
                <a:gd name="connsiteY27-2850" fmla="*/ 6691313 h 6691313"/>
                <a:gd name="connsiteX0-2851" fmla="*/ 1969459 w 3693484"/>
                <a:gd name="connsiteY0-2852" fmla="*/ 6691313 h 6691313"/>
                <a:gd name="connsiteX1-2853" fmla="*/ 3693484 w 3693484"/>
                <a:gd name="connsiteY1-2854" fmla="*/ 6681788 h 6691313"/>
                <a:gd name="connsiteX2-2855" fmla="*/ 2636209 w 3693484"/>
                <a:gd name="connsiteY2-2856" fmla="*/ 3719513 h 6691313"/>
                <a:gd name="connsiteX3-2857" fmla="*/ 2512384 w 3693484"/>
                <a:gd name="connsiteY3-2858" fmla="*/ 3167063 h 6691313"/>
                <a:gd name="connsiteX4-2859" fmla="*/ 2874334 w 3693484"/>
                <a:gd name="connsiteY4-2860" fmla="*/ 2062163 h 6691313"/>
                <a:gd name="connsiteX5-2861" fmla="*/ 3512509 w 3693484"/>
                <a:gd name="connsiteY5-2862" fmla="*/ 1147763 h 6691313"/>
                <a:gd name="connsiteX6-2863" fmla="*/ 3331534 w 3693484"/>
                <a:gd name="connsiteY6-2864" fmla="*/ 1033463 h 6691313"/>
                <a:gd name="connsiteX7-2865" fmla="*/ 2664784 w 3693484"/>
                <a:gd name="connsiteY7-2866" fmla="*/ 1757363 h 6691313"/>
                <a:gd name="connsiteX8-2867" fmla="*/ 2493334 w 3693484"/>
                <a:gd name="connsiteY8-2868" fmla="*/ 1652588 h 6691313"/>
                <a:gd name="connsiteX9-2869" fmla="*/ 2893384 w 3693484"/>
                <a:gd name="connsiteY9-2870" fmla="*/ 290513 h 6691313"/>
                <a:gd name="connsiteX10-2871" fmla="*/ 2607634 w 3693484"/>
                <a:gd name="connsiteY10-2872" fmla="*/ 195263 h 6691313"/>
                <a:gd name="connsiteX11-2873" fmla="*/ 2245684 w 3693484"/>
                <a:gd name="connsiteY11-2874" fmla="*/ 1509713 h 6691313"/>
                <a:gd name="connsiteX12-2875" fmla="*/ 2131384 w 3693484"/>
                <a:gd name="connsiteY12-2876" fmla="*/ 1443038 h 6691313"/>
                <a:gd name="connsiteX13-2877" fmla="*/ 2193297 w 3693484"/>
                <a:gd name="connsiteY13-2878" fmla="*/ 0 h 6691313"/>
                <a:gd name="connsiteX14-2879" fmla="*/ 1878971 w 3693484"/>
                <a:gd name="connsiteY14-2880" fmla="*/ 9526 h 6691313"/>
                <a:gd name="connsiteX15-2881" fmla="*/ 1798009 w 3693484"/>
                <a:gd name="connsiteY15-2882" fmla="*/ 1400176 h 6691313"/>
                <a:gd name="connsiteX16-2883" fmla="*/ 1674184 w 3693484"/>
                <a:gd name="connsiteY16-2884" fmla="*/ 1404937 h 6691313"/>
                <a:gd name="connsiteX17-2885" fmla="*/ 1593221 w 3693484"/>
                <a:gd name="connsiteY17-2886" fmla="*/ 223838 h 6691313"/>
                <a:gd name="connsiteX18-2887" fmla="*/ 1307472 w 3693484"/>
                <a:gd name="connsiteY18-2888" fmla="*/ 214313 h 6691313"/>
                <a:gd name="connsiteX19-2889" fmla="*/ 1312234 w 3693484"/>
                <a:gd name="connsiteY19-2890" fmla="*/ 1481138 h 6691313"/>
                <a:gd name="connsiteX20-2891" fmla="*/ 1259846 w 3693484"/>
                <a:gd name="connsiteY20-2892" fmla="*/ 1871663 h 6691313"/>
                <a:gd name="connsiteX21-2893" fmla="*/ 902659 w 3693484"/>
                <a:gd name="connsiteY21-2894" fmla="*/ 2147888 h 6691313"/>
                <a:gd name="connsiteX22-2895" fmla="*/ 207334 w 3693484"/>
                <a:gd name="connsiteY22-2896" fmla="*/ 1633538 h 6691313"/>
                <a:gd name="connsiteX23-2897" fmla="*/ 173996 w 3693484"/>
                <a:gd name="connsiteY23-2898" fmla="*/ 1938338 h 6691313"/>
                <a:gd name="connsiteX24-2899" fmla="*/ 731209 w 3693484"/>
                <a:gd name="connsiteY24-2900" fmla="*/ 2643188 h 6691313"/>
                <a:gd name="connsiteX25-2901" fmla="*/ 1359859 w 3693484"/>
                <a:gd name="connsiteY25-2902" fmla="*/ 3376613 h 6691313"/>
                <a:gd name="connsiteX26-2903" fmla="*/ 1578934 w 3693484"/>
                <a:gd name="connsiteY26-2904" fmla="*/ 3910013 h 6691313"/>
                <a:gd name="connsiteX27-2905" fmla="*/ 1969459 w 3693484"/>
                <a:gd name="connsiteY27-2906" fmla="*/ 6691313 h 6691313"/>
                <a:gd name="connsiteX0-2907" fmla="*/ 1969459 w 3693484"/>
                <a:gd name="connsiteY0-2908" fmla="*/ 6814105 h 6814105"/>
                <a:gd name="connsiteX1-2909" fmla="*/ 3693484 w 3693484"/>
                <a:gd name="connsiteY1-2910" fmla="*/ 6804580 h 6814105"/>
                <a:gd name="connsiteX2-2911" fmla="*/ 2636209 w 3693484"/>
                <a:gd name="connsiteY2-2912" fmla="*/ 3842305 h 6814105"/>
                <a:gd name="connsiteX3-2913" fmla="*/ 2512384 w 3693484"/>
                <a:gd name="connsiteY3-2914" fmla="*/ 3289855 h 6814105"/>
                <a:gd name="connsiteX4-2915" fmla="*/ 2874334 w 3693484"/>
                <a:gd name="connsiteY4-2916" fmla="*/ 2184955 h 6814105"/>
                <a:gd name="connsiteX5-2917" fmla="*/ 3512509 w 3693484"/>
                <a:gd name="connsiteY5-2918" fmla="*/ 1270555 h 6814105"/>
                <a:gd name="connsiteX6-2919" fmla="*/ 3331534 w 3693484"/>
                <a:gd name="connsiteY6-2920" fmla="*/ 1156255 h 6814105"/>
                <a:gd name="connsiteX7-2921" fmla="*/ 2664784 w 3693484"/>
                <a:gd name="connsiteY7-2922" fmla="*/ 1880155 h 6814105"/>
                <a:gd name="connsiteX8-2923" fmla="*/ 2493334 w 3693484"/>
                <a:gd name="connsiteY8-2924" fmla="*/ 1775380 h 6814105"/>
                <a:gd name="connsiteX9-2925" fmla="*/ 2893384 w 3693484"/>
                <a:gd name="connsiteY9-2926" fmla="*/ 413305 h 6814105"/>
                <a:gd name="connsiteX10-2927" fmla="*/ 2607634 w 3693484"/>
                <a:gd name="connsiteY10-2928" fmla="*/ 318055 h 6814105"/>
                <a:gd name="connsiteX11-2929" fmla="*/ 2245684 w 3693484"/>
                <a:gd name="connsiteY11-2930" fmla="*/ 1632505 h 6814105"/>
                <a:gd name="connsiteX12-2931" fmla="*/ 2131384 w 3693484"/>
                <a:gd name="connsiteY12-2932" fmla="*/ 1565830 h 6814105"/>
                <a:gd name="connsiteX13-2933" fmla="*/ 2193297 w 3693484"/>
                <a:gd name="connsiteY13-2934" fmla="*/ 122792 h 6814105"/>
                <a:gd name="connsiteX14-2935" fmla="*/ 1878971 w 3693484"/>
                <a:gd name="connsiteY14-2936" fmla="*/ 132318 h 6814105"/>
                <a:gd name="connsiteX15-2937" fmla="*/ 1798009 w 3693484"/>
                <a:gd name="connsiteY15-2938" fmla="*/ 1522968 h 6814105"/>
                <a:gd name="connsiteX16-2939" fmla="*/ 1674184 w 3693484"/>
                <a:gd name="connsiteY16-2940" fmla="*/ 1527729 h 6814105"/>
                <a:gd name="connsiteX17-2941" fmla="*/ 1593221 w 3693484"/>
                <a:gd name="connsiteY17-2942" fmla="*/ 346630 h 6814105"/>
                <a:gd name="connsiteX18-2943" fmla="*/ 1307472 w 3693484"/>
                <a:gd name="connsiteY18-2944" fmla="*/ 337105 h 6814105"/>
                <a:gd name="connsiteX19-2945" fmla="*/ 1312234 w 3693484"/>
                <a:gd name="connsiteY19-2946" fmla="*/ 1603930 h 6814105"/>
                <a:gd name="connsiteX20-2947" fmla="*/ 1259846 w 3693484"/>
                <a:gd name="connsiteY20-2948" fmla="*/ 1994455 h 6814105"/>
                <a:gd name="connsiteX21-2949" fmla="*/ 902659 w 3693484"/>
                <a:gd name="connsiteY21-2950" fmla="*/ 2270680 h 6814105"/>
                <a:gd name="connsiteX22-2951" fmla="*/ 207334 w 3693484"/>
                <a:gd name="connsiteY22-2952" fmla="*/ 1756330 h 6814105"/>
                <a:gd name="connsiteX23-2953" fmla="*/ 173996 w 3693484"/>
                <a:gd name="connsiteY23-2954" fmla="*/ 2061130 h 6814105"/>
                <a:gd name="connsiteX24-2955" fmla="*/ 731209 w 3693484"/>
                <a:gd name="connsiteY24-2956" fmla="*/ 2765980 h 6814105"/>
                <a:gd name="connsiteX25-2957" fmla="*/ 1359859 w 3693484"/>
                <a:gd name="connsiteY25-2958" fmla="*/ 3499405 h 6814105"/>
                <a:gd name="connsiteX26-2959" fmla="*/ 1578934 w 3693484"/>
                <a:gd name="connsiteY26-2960" fmla="*/ 4032805 h 6814105"/>
                <a:gd name="connsiteX27-2961" fmla="*/ 1969459 w 3693484"/>
                <a:gd name="connsiteY27-2962" fmla="*/ 6814105 h 6814105"/>
                <a:gd name="connsiteX0-2963" fmla="*/ 1969459 w 3693484"/>
                <a:gd name="connsiteY0-2964" fmla="*/ 6845510 h 6845510"/>
                <a:gd name="connsiteX1-2965" fmla="*/ 3693484 w 3693484"/>
                <a:gd name="connsiteY1-2966" fmla="*/ 6835985 h 6845510"/>
                <a:gd name="connsiteX2-2967" fmla="*/ 2636209 w 3693484"/>
                <a:gd name="connsiteY2-2968" fmla="*/ 3873710 h 6845510"/>
                <a:gd name="connsiteX3-2969" fmla="*/ 2512384 w 3693484"/>
                <a:gd name="connsiteY3-2970" fmla="*/ 3321260 h 6845510"/>
                <a:gd name="connsiteX4-2971" fmla="*/ 2874334 w 3693484"/>
                <a:gd name="connsiteY4-2972" fmla="*/ 2216360 h 6845510"/>
                <a:gd name="connsiteX5-2973" fmla="*/ 3512509 w 3693484"/>
                <a:gd name="connsiteY5-2974" fmla="*/ 1301960 h 6845510"/>
                <a:gd name="connsiteX6-2975" fmla="*/ 3331534 w 3693484"/>
                <a:gd name="connsiteY6-2976" fmla="*/ 1187660 h 6845510"/>
                <a:gd name="connsiteX7-2977" fmla="*/ 2664784 w 3693484"/>
                <a:gd name="connsiteY7-2978" fmla="*/ 1911560 h 6845510"/>
                <a:gd name="connsiteX8-2979" fmla="*/ 2493334 w 3693484"/>
                <a:gd name="connsiteY8-2980" fmla="*/ 1806785 h 6845510"/>
                <a:gd name="connsiteX9-2981" fmla="*/ 2893384 w 3693484"/>
                <a:gd name="connsiteY9-2982" fmla="*/ 444710 h 6845510"/>
                <a:gd name="connsiteX10-2983" fmla="*/ 2607634 w 3693484"/>
                <a:gd name="connsiteY10-2984" fmla="*/ 349460 h 6845510"/>
                <a:gd name="connsiteX11-2985" fmla="*/ 2245684 w 3693484"/>
                <a:gd name="connsiteY11-2986" fmla="*/ 1663910 h 6845510"/>
                <a:gd name="connsiteX12-2987" fmla="*/ 2131384 w 3693484"/>
                <a:gd name="connsiteY12-2988" fmla="*/ 1597235 h 6845510"/>
                <a:gd name="connsiteX13-2989" fmla="*/ 2193297 w 3693484"/>
                <a:gd name="connsiteY13-2990" fmla="*/ 154197 h 6845510"/>
                <a:gd name="connsiteX14-2991" fmla="*/ 1878971 w 3693484"/>
                <a:gd name="connsiteY14-2992" fmla="*/ 163723 h 6845510"/>
                <a:gd name="connsiteX15-2993" fmla="*/ 1798009 w 3693484"/>
                <a:gd name="connsiteY15-2994" fmla="*/ 1554373 h 6845510"/>
                <a:gd name="connsiteX16-2995" fmla="*/ 1674184 w 3693484"/>
                <a:gd name="connsiteY16-2996" fmla="*/ 1559134 h 6845510"/>
                <a:gd name="connsiteX17-2997" fmla="*/ 1593221 w 3693484"/>
                <a:gd name="connsiteY17-2998" fmla="*/ 378035 h 6845510"/>
                <a:gd name="connsiteX18-2999" fmla="*/ 1307472 w 3693484"/>
                <a:gd name="connsiteY18-3000" fmla="*/ 368510 h 6845510"/>
                <a:gd name="connsiteX19-3001" fmla="*/ 1312234 w 3693484"/>
                <a:gd name="connsiteY19-3002" fmla="*/ 1635335 h 6845510"/>
                <a:gd name="connsiteX20-3003" fmla="*/ 1259846 w 3693484"/>
                <a:gd name="connsiteY20-3004" fmla="*/ 2025860 h 6845510"/>
                <a:gd name="connsiteX21-3005" fmla="*/ 902659 w 3693484"/>
                <a:gd name="connsiteY21-3006" fmla="*/ 2302085 h 6845510"/>
                <a:gd name="connsiteX22-3007" fmla="*/ 207334 w 3693484"/>
                <a:gd name="connsiteY22-3008" fmla="*/ 1787735 h 6845510"/>
                <a:gd name="connsiteX23-3009" fmla="*/ 173996 w 3693484"/>
                <a:gd name="connsiteY23-3010" fmla="*/ 2092535 h 6845510"/>
                <a:gd name="connsiteX24-3011" fmla="*/ 731209 w 3693484"/>
                <a:gd name="connsiteY24-3012" fmla="*/ 2797385 h 6845510"/>
                <a:gd name="connsiteX25-3013" fmla="*/ 1359859 w 3693484"/>
                <a:gd name="connsiteY25-3014" fmla="*/ 3530810 h 6845510"/>
                <a:gd name="connsiteX26-3015" fmla="*/ 1578934 w 3693484"/>
                <a:gd name="connsiteY26-3016" fmla="*/ 4064210 h 6845510"/>
                <a:gd name="connsiteX27-3017" fmla="*/ 1969459 w 3693484"/>
                <a:gd name="connsiteY27-3018" fmla="*/ 6845510 h 6845510"/>
                <a:gd name="connsiteX0-3019" fmla="*/ 1969459 w 3693484"/>
                <a:gd name="connsiteY0-3020" fmla="*/ 6845510 h 6845510"/>
                <a:gd name="connsiteX1-3021" fmla="*/ 3693484 w 3693484"/>
                <a:gd name="connsiteY1-3022" fmla="*/ 6835985 h 6845510"/>
                <a:gd name="connsiteX2-3023" fmla="*/ 2636209 w 3693484"/>
                <a:gd name="connsiteY2-3024" fmla="*/ 3873710 h 6845510"/>
                <a:gd name="connsiteX3-3025" fmla="*/ 2512384 w 3693484"/>
                <a:gd name="connsiteY3-3026" fmla="*/ 3321260 h 6845510"/>
                <a:gd name="connsiteX4-3027" fmla="*/ 2874334 w 3693484"/>
                <a:gd name="connsiteY4-3028" fmla="*/ 2216360 h 6845510"/>
                <a:gd name="connsiteX5-3029" fmla="*/ 3512509 w 3693484"/>
                <a:gd name="connsiteY5-3030" fmla="*/ 1301960 h 6845510"/>
                <a:gd name="connsiteX6-3031" fmla="*/ 3331534 w 3693484"/>
                <a:gd name="connsiteY6-3032" fmla="*/ 1187660 h 6845510"/>
                <a:gd name="connsiteX7-3033" fmla="*/ 2664784 w 3693484"/>
                <a:gd name="connsiteY7-3034" fmla="*/ 1911560 h 6845510"/>
                <a:gd name="connsiteX8-3035" fmla="*/ 2493334 w 3693484"/>
                <a:gd name="connsiteY8-3036" fmla="*/ 1806785 h 6845510"/>
                <a:gd name="connsiteX9-3037" fmla="*/ 2893384 w 3693484"/>
                <a:gd name="connsiteY9-3038" fmla="*/ 444710 h 6845510"/>
                <a:gd name="connsiteX10-3039" fmla="*/ 2607634 w 3693484"/>
                <a:gd name="connsiteY10-3040" fmla="*/ 349460 h 6845510"/>
                <a:gd name="connsiteX11-3041" fmla="*/ 2207584 w 3693484"/>
                <a:gd name="connsiteY11-3042" fmla="*/ 1659147 h 6845510"/>
                <a:gd name="connsiteX12-3043" fmla="*/ 2131384 w 3693484"/>
                <a:gd name="connsiteY12-3044" fmla="*/ 1597235 h 6845510"/>
                <a:gd name="connsiteX13-3045" fmla="*/ 2193297 w 3693484"/>
                <a:gd name="connsiteY13-3046" fmla="*/ 154197 h 6845510"/>
                <a:gd name="connsiteX14-3047" fmla="*/ 1878971 w 3693484"/>
                <a:gd name="connsiteY14-3048" fmla="*/ 163723 h 6845510"/>
                <a:gd name="connsiteX15-3049" fmla="*/ 1798009 w 3693484"/>
                <a:gd name="connsiteY15-3050" fmla="*/ 1554373 h 6845510"/>
                <a:gd name="connsiteX16-3051" fmla="*/ 1674184 w 3693484"/>
                <a:gd name="connsiteY16-3052" fmla="*/ 1559134 h 6845510"/>
                <a:gd name="connsiteX17-3053" fmla="*/ 1593221 w 3693484"/>
                <a:gd name="connsiteY17-3054" fmla="*/ 378035 h 6845510"/>
                <a:gd name="connsiteX18-3055" fmla="*/ 1307472 w 3693484"/>
                <a:gd name="connsiteY18-3056" fmla="*/ 368510 h 6845510"/>
                <a:gd name="connsiteX19-3057" fmla="*/ 1312234 w 3693484"/>
                <a:gd name="connsiteY19-3058" fmla="*/ 1635335 h 6845510"/>
                <a:gd name="connsiteX20-3059" fmla="*/ 1259846 w 3693484"/>
                <a:gd name="connsiteY20-3060" fmla="*/ 2025860 h 6845510"/>
                <a:gd name="connsiteX21-3061" fmla="*/ 902659 w 3693484"/>
                <a:gd name="connsiteY21-3062" fmla="*/ 2302085 h 6845510"/>
                <a:gd name="connsiteX22-3063" fmla="*/ 207334 w 3693484"/>
                <a:gd name="connsiteY22-3064" fmla="*/ 1787735 h 6845510"/>
                <a:gd name="connsiteX23-3065" fmla="*/ 173996 w 3693484"/>
                <a:gd name="connsiteY23-3066" fmla="*/ 2092535 h 6845510"/>
                <a:gd name="connsiteX24-3067" fmla="*/ 731209 w 3693484"/>
                <a:gd name="connsiteY24-3068" fmla="*/ 2797385 h 6845510"/>
                <a:gd name="connsiteX25-3069" fmla="*/ 1359859 w 3693484"/>
                <a:gd name="connsiteY25-3070" fmla="*/ 3530810 h 6845510"/>
                <a:gd name="connsiteX26-3071" fmla="*/ 1578934 w 3693484"/>
                <a:gd name="connsiteY26-3072" fmla="*/ 4064210 h 6845510"/>
                <a:gd name="connsiteX27-3073" fmla="*/ 1969459 w 3693484"/>
                <a:gd name="connsiteY27-3074" fmla="*/ 6845510 h 6845510"/>
                <a:gd name="connsiteX0-3075" fmla="*/ 1969459 w 3693484"/>
                <a:gd name="connsiteY0-3076" fmla="*/ 6845510 h 6845510"/>
                <a:gd name="connsiteX1-3077" fmla="*/ 3693484 w 3693484"/>
                <a:gd name="connsiteY1-3078" fmla="*/ 6835985 h 6845510"/>
                <a:gd name="connsiteX2-3079" fmla="*/ 2636209 w 3693484"/>
                <a:gd name="connsiteY2-3080" fmla="*/ 3873710 h 6845510"/>
                <a:gd name="connsiteX3-3081" fmla="*/ 2512384 w 3693484"/>
                <a:gd name="connsiteY3-3082" fmla="*/ 3321260 h 6845510"/>
                <a:gd name="connsiteX4-3083" fmla="*/ 2874334 w 3693484"/>
                <a:gd name="connsiteY4-3084" fmla="*/ 2216360 h 6845510"/>
                <a:gd name="connsiteX5-3085" fmla="*/ 3512509 w 3693484"/>
                <a:gd name="connsiteY5-3086" fmla="*/ 1301960 h 6845510"/>
                <a:gd name="connsiteX6-3087" fmla="*/ 3331534 w 3693484"/>
                <a:gd name="connsiteY6-3088" fmla="*/ 1187660 h 6845510"/>
                <a:gd name="connsiteX7-3089" fmla="*/ 2664784 w 3693484"/>
                <a:gd name="connsiteY7-3090" fmla="*/ 1911560 h 6845510"/>
                <a:gd name="connsiteX8-3091" fmla="*/ 2493334 w 3693484"/>
                <a:gd name="connsiteY8-3092" fmla="*/ 1806785 h 6845510"/>
                <a:gd name="connsiteX9-3093" fmla="*/ 2893384 w 3693484"/>
                <a:gd name="connsiteY9-3094" fmla="*/ 444710 h 6845510"/>
                <a:gd name="connsiteX10-3095" fmla="*/ 2607634 w 3693484"/>
                <a:gd name="connsiteY10-3096" fmla="*/ 349460 h 6845510"/>
                <a:gd name="connsiteX11-3097" fmla="*/ 2207584 w 3693484"/>
                <a:gd name="connsiteY11-3098" fmla="*/ 1659147 h 6845510"/>
                <a:gd name="connsiteX12-3099" fmla="*/ 2131384 w 3693484"/>
                <a:gd name="connsiteY12-3100" fmla="*/ 1597235 h 6845510"/>
                <a:gd name="connsiteX13-3101" fmla="*/ 2193297 w 3693484"/>
                <a:gd name="connsiteY13-3102" fmla="*/ 154197 h 6845510"/>
                <a:gd name="connsiteX14-3103" fmla="*/ 1878971 w 3693484"/>
                <a:gd name="connsiteY14-3104" fmla="*/ 163723 h 6845510"/>
                <a:gd name="connsiteX15-3105" fmla="*/ 1798009 w 3693484"/>
                <a:gd name="connsiteY15-3106" fmla="*/ 1554373 h 6845510"/>
                <a:gd name="connsiteX16-3107" fmla="*/ 1674184 w 3693484"/>
                <a:gd name="connsiteY16-3108" fmla="*/ 1559134 h 6845510"/>
                <a:gd name="connsiteX17-3109" fmla="*/ 1593221 w 3693484"/>
                <a:gd name="connsiteY17-3110" fmla="*/ 378035 h 6845510"/>
                <a:gd name="connsiteX18-3111" fmla="*/ 1307472 w 3693484"/>
                <a:gd name="connsiteY18-3112" fmla="*/ 368510 h 6845510"/>
                <a:gd name="connsiteX19-3113" fmla="*/ 1312234 w 3693484"/>
                <a:gd name="connsiteY19-3114" fmla="*/ 1635335 h 6845510"/>
                <a:gd name="connsiteX20-3115" fmla="*/ 1259846 w 3693484"/>
                <a:gd name="connsiteY20-3116" fmla="*/ 2025860 h 6845510"/>
                <a:gd name="connsiteX21-3117" fmla="*/ 902659 w 3693484"/>
                <a:gd name="connsiteY21-3118" fmla="*/ 2302085 h 6845510"/>
                <a:gd name="connsiteX22-3119" fmla="*/ 207334 w 3693484"/>
                <a:gd name="connsiteY22-3120" fmla="*/ 1787735 h 6845510"/>
                <a:gd name="connsiteX23-3121" fmla="*/ 173996 w 3693484"/>
                <a:gd name="connsiteY23-3122" fmla="*/ 2092535 h 6845510"/>
                <a:gd name="connsiteX24-3123" fmla="*/ 731209 w 3693484"/>
                <a:gd name="connsiteY24-3124" fmla="*/ 2797385 h 6845510"/>
                <a:gd name="connsiteX25-3125" fmla="*/ 1359859 w 3693484"/>
                <a:gd name="connsiteY25-3126" fmla="*/ 3530810 h 6845510"/>
                <a:gd name="connsiteX26-3127" fmla="*/ 1578934 w 3693484"/>
                <a:gd name="connsiteY26-3128" fmla="*/ 4064210 h 6845510"/>
                <a:gd name="connsiteX27-3129" fmla="*/ 1969459 w 3693484"/>
                <a:gd name="connsiteY27-3130" fmla="*/ 6845510 h 6845510"/>
                <a:gd name="connsiteX0-3131" fmla="*/ 1969459 w 3693484"/>
                <a:gd name="connsiteY0-3132" fmla="*/ 6845510 h 6845510"/>
                <a:gd name="connsiteX1-3133" fmla="*/ 3693484 w 3693484"/>
                <a:gd name="connsiteY1-3134" fmla="*/ 6835985 h 6845510"/>
                <a:gd name="connsiteX2-3135" fmla="*/ 2636209 w 3693484"/>
                <a:gd name="connsiteY2-3136" fmla="*/ 3873710 h 6845510"/>
                <a:gd name="connsiteX3-3137" fmla="*/ 2512384 w 3693484"/>
                <a:gd name="connsiteY3-3138" fmla="*/ 3321260 h 6845510"/>
                <a:gd name="connsiteX4-3139" fmla="*/ 2874334 w 3693484"/>
                <a:gd name="connsiteY4-3140" fmla="*/ 2216360 h 6845510"/>
                <a:gd name="connsiteX5-3141" fmla="*/ 3512509 w 3693484"/>
                <a:gd name="connsiteY5-3142" fmla="*/ 1301960 h 6845510"/>
                <a:gd name="connsiteX6-3143" fmla="*/ 3331534 w 3693484"/>
                <a:gd name="connsiteY6-3144" fmla="*/ 1187660 h 6845510"/>
                <a:gd name="connsiteX7-3145" fmla="*/ 2664784 w 3693484"/>
                <a:gd name="connsiteY7-3146" fmla="*/ 1911560 h 6845510"/>
                <a:gd name="connsiteX8-3147" fmla="*/ 2493334 w 3693484"/>
                <a:gd name="connsiteY8-3148" fmla="*/ 1806785 h 6845510"/>
                <a:gd name="connsiteX9-3149" fmla="*/ 2893384 w 3693484"/>
                <a:gd name="connsiteY9-3150" fmla="*/ 444710 h 6845510"/>
                <a:gd name="connsiteX10-3151" fmla="*/ 2607634 w 3693484"/>
                <a:gd name="connsiteY10-3152" fmla="*/ 349460 h 6845510"/>
                <a:gd name="connsiteX11-3153" fmla="*/ 2207584 w 3693484"/>
                <a:gd name="connsiteY11-3154" fmla="*/ 1659147 h 6845510"/>
                <a:gd name="connsiteX12-3155" fmla="*/ 2131384 w 3693484"/>
                <a:gd name="connsiteY12-3156" fmla="*/ 1597235 h 6845510"/>
                <a:gd name="connsiteX13-3157" fmla="*/ 2193297 w 3693484"/>
                <a:gd name="connsiteY13-3158" fmla="*/ 154197 h 6845510"/>
                <a:gd name="connsiteX14-3159" fmla="*/ 1878971 w 3693484"/>
                <a:gd name="connsiteY14-3160" fmla="*/ 163723 h 6845510"/>
                <a:gd name="connsiteX15-3161" fmla="*/ 1798009 w 3693484"/>
                <a:gd name="connsiteY15-3162" fmla="*/ 1554373 h 6845510"/>
                <a:gd name="connsiteX16-3163" fmla="*/ 1674184 w 3693484"/>
                <a:gd name="connsiteY16-3164" fmla="*/ 1559134 h 6845510"/>
                <a:gd name="connsiteX17-3165" fmla="*/ 1593221 w 3693484"/>
                <a:gd name="connsiteY17-3166" fmla="*/ 378035 h 6845510"/>
                <a:gd name="connsiteX18-3167" fmla="*/ 1307472 w 3693484"/>
                <a:gd name="connsiteY18-3168" fmla="*/ 368510 h 6845510"/>
                <a:gd name="connsiteX19-3169" fmla="*/ 1312234 w 3693484"/>
                <a:gd name="connsiteY19-3170" fmla="*/ 1635335 h 6845510"/>
                <a:gd name="connsiteX20-3171" fmla="*/ 1259846 w 3693484"/>
                <a:gd name="connsiteY20-3172" fmla="*/ 2025860 h 6845510"/>
                <a:gd name="connsiteX21-3173" fmla="*/ 902659 w 3693484"/>
                <a:gd name="connsiteY21-3174" fmla="*/ 2302085 h 6845510"/>
                <a:gd name="connsiteX22-3175" fmla="*/ 207334 w 3693484"/>
                <a:gd name="connsiteY22-3176" fmla="*/ 1787735 h 6845510"/>
                <a:gd name="connsiteX23-3177" fmla="*/ 173996 w 3693484"/>
                <a:gd name="connsiteY23-3178" fmla="*/ 2092535 h 6845510"/>
                <a:gd name="connsiteX24-3179" fmla="*/ 731209 w 3693484"/>
                <a:gd name="connsiteY24-3180" fmla="*/ 2797385 h 6845510"/>
                <a:gd name="connsiteX25-3181" fmla="*/ 1359859 w 3693484"/>
                <a:gd name="connsiteY25-3182" fmla="*/ 3530810 h 6845510"/>
                <a:gd name="connsiteX26-3183" fmla="*/ 1578934 w 3693484"/>
                <a:gd name="connsiteY26-3184" fmla="*/ 4064210 h 6845510"/>
                <a:gd name="connsiteX27-3185" fmla="*/ 1969459 w 3693484"/>
                <a:gd name="connsiteY27-3186" fmla="*/ 6845510 h 6845510"/>
                <a:gd name="connsiteX0-3187" fmla="*/ 1969459 w 3693484"/>
                <a:gd name="connsiteY0-3188" fmla="*/ 6845510 h 6845510"/>
                <a:gd name="connsiteX1-3189" fmla="*/ 3693484 w 3693484"/>
                <a:gd name="connsiteY1-3190" fmla="*/ 6835985 h 6845510"/>
                <a:gd name="connsiteX2-3191" fmla="*/ 2636209 w 3693484"/>
                <a:gd name="connsiteY2-3192" fmla="*/ 3873710 h 6845510"/>
                <a:gd name="connsiteX3-3193" fmla="*/ 2512384 w 3693484"/>
                <a:gd name="connsiteY3-3194" fmla="*/ 3321260 h 6845510"/>
                <a:gd name="connsiteX4-3195" fmla="*/ 2874334 w 3693484"/>
                <a:gd name="connsiteY4-3196" fmla="*/ 2216360 h 6845510"/>
                <a:gd name="connsiteX5-3197" fmla="*/ 3512509 w 3693484"/>
                <a:gd name="connsiteY5-3198" fmla="*/ 1301960 h 6845510"/>
                <a:gd name="connsiteX6-3199" fmla="*/ 3331534 w 3693484"/>
                <a:gd name="connsiteY6-3200" fmla="*/ 1187660 h 6845510"/>
                <a:gd name="connsiteX7-3201" fmla="*/ 2664784 w 3693484"/>
                <a:gd name="connsiteY7-3202" fmla="*/ 1911560 h 6845510"/>
                <a:gd name="connsiteX8-3203" fmla="*/ 2493334 w 3693484"/>
                <a:gd name="connsiteY8-3204" fmla="*/ 1806785 h 6845510"/>
                <a:gd name="connsiteX9-3205" fmla="*/ 2893384 w 3693484"/>
                <a:gd name="connsiteY9-3206" fmla="*/ 444710 h 6845510"/>
                <a:gd name="connsiteX10-3207" fmla="*/ 2621922 w 3693484"/>
                <a:gd name="connsiteY10-3208" fmla="*/ 401847 h 6845510"/>
                <a:gd name="connsiteX11-3209" fmla="*/ 2207584 w 3693484"/>
                <a:gd name="connsiteY11-3210" fmla="*/ 1659147 h 6845510"/>
                <a:gd name="connsiteX12-3211" fmla="*/ 2131384 w 3693484"/>
                <a:gd name="connsiteY12-3212" fmla="*/ 1597235 h 6845510"/>
                <a:gd name="connsiteX13-3213" fmla="*/ 2193297 w 3693484"/>
                <a:gd name="connsiteY13-3214" fmla="*/ 154197 h 6845510"/>
                <a:gd name="connsiteX14-3215" fmla="*/ 1878971 w 3693484"/>
                <a:gd name="connsiteY14-3216" fmla="*/ 163723 h 6845510"/>
                <a:gd name="connsiteX15-3217" fmla="*/ 1798009 w 3693484"/>
                <a:gd name="connsiteY15-3218" fmla="*/ 1554373 h 6845510"/>
                <a:gd name="connsiteX16-3219" fmla="*/ 1674184 w 3693484"/>
                <a:gd name="connsiteY16-3220" fmla="*/ 1559134 h 6845510"/>
                <a:gd name="connsiteX17-3221" fmla="*/ 1593221 w 3693484"/>
                <a:gd name="connsiteY17-3222" fmla="*/ 378035 h 6845510"/>
                <a:gd name="connsiteX18-3223" fmla="*/ 1307472 w 3693484"/>
                <a:gd name="connsiteY18-3224" fmla="*/ 368510 h 6845510"/>
                <a:gd name="connsiteX19-3225" fmla="*/ 1312234 w 3693484"/>
                <a:gd name="connsiteY19-3226" fmla="*/ 1635335 h 6845510"/>
                <a:gd name="connsiteX20-3227" fmla="*/ 1259846 w 3693484"/>
                <a:gd name="connsiteY20-3228" fmla="*/ 2025860 h 6845510"/>
                <a:gd name="connsiteX21-3229" fmla="*/ 902659 w 3693484"/>
                <a:gd name="connsiteY21-3230" fmla="*/ 2302085 h 6845510"/>
                <a:gd name="connsiteX22-3231" fmla="*/ 207334 w 3693484"/>
                <a:gd name="connsiteY22-3232" fmla="*/ 1787735 h 6845510"/>
                <a:gd name="connsiteX23-3233" fmla="*/ 173996 w 3693484"/>
                <a:gd name="connsiteY23-3234" fmla="*/ 2092535 h 6845510"/>
                <a:gd name="connsiteX24-3235" fmla="*/ 731209 w 3693484"/>
                <a:gd name="connsiteY24-3236" fmla="*/ 2797385 h 6845510"/>
                <a:gd name="connsiteX25-3237" fmla="*/ 1359859 w 3693484"/>
                <a:gd name="connsiteY25-3238" fmla="*/ 3530810 h 6845510"/>
                <a:gd name="connsiteX26-3239" fmla="*/ 1578934 w 3693484"/>
                <a:gd name="connsiteY26-3240" fmla="*/ 4064210 h 6845510"/>
                <a:gd name="connsiteX27-3241" fmla="*/ 1969459 w 3693484"/>
                <a:gd name="connsiteY27-3242" fmla="*/ 6845510 h 6845510"/>
                <a:gd name="connsiteX0-3243" fmla="*/ 1969459 w 3693484"/>
                <a:gd name="connsiteY0-3244" fmla="*/ 6845510 h 6845510"/>
                <a:gd name="connsiteX1-3245" fmla="*/ 3693484 w 3693484"/>
                <a:gd name="connsiteY1-3246" fmla="*/ 6835985 h 6845510"/>
                <a:gd name="connsiteX2-3247" fmla="*/ 2636209 w 3693484"/>
                <a:gd name="connsiteY2-3248" fmla="*/ 3873710 h 6845510"/>
                <a:gd name="connsiteX3-3249" fmla="*/ 2512384 w 3693484"/>
                <a:gd name="connsiteY3-3250" fmla="*/ 3321260 h 6845510"/>
                <a:gd name="connsiteX4-3251" fmla="*/ 2874334 w 3693484"/>
                <a:gd name="connsiteY4-3252" fmla="*/ 2216360 h 6845510"/>
                <a:gd name="connsiteX5-3253" fmla="*/ 3512509 w 3693484"/>
                <a:gd name="connsiteY5-3254" fmla="*/ 1301960 h 6845510"/>
                <a:gd name="connsiteX6-3255" fmla="*/ 3331534 w 3693484"/>
                <a:gd name="connsiteY6-3256" fmla="*/ 1187660 h 6845510"/>
                <a:gd name="connsiteX7-3257" fmla="*/ 2664784 w 3693484"/>
                <a:gd name="connsiteY7-3258" fmla="*/ 1911560 h 6845510"/>
                <a:gd name="connsiteX8-3259" fmla="*/ 2493334 w 3693484"/>
                <a:gd name="connsiteY8-3260" fmla="*/ 1806785 h 6845510"/>
                <a:gd name="connsiteX9-3261" fmla="*/ 2893384 w 3693484"/>
                <a:gd name="connsiteY9-3262" fmla="*/ 444710 h 6845510"/>
                <a:gd name="connsiteX10-3263" fmla="*/ 2598109 w 3693484"/>
                <a:gd name="connsiteY10-3264" fmla="*/ 397084 h 6845510"/>
                <a:gd name="connsiteX11-3265" fmla="*/ 2207584 w 3693484"/>
                <a:gd name="connsiteY11-3266" fmla="*/ 1659147 h 6845510"/>
                <a:gd name="connsiteX12-3267" fmla="*/ 2131384 w 3693484"/>
                <a:gd name="connsiteY12-3268" fmla="*/ 1597235 h 6845510"/>
                <a:gd name="connsiteX13-3269" fmla="*/ 2193297 w 3693484"/>
                <a:gd name="connsiteY13-3270" fmla="*/ 154197 h 6845510"/>
                <a:gd name="connsiteX14-3271" fmla="*/ 1878971 w 3693484"/>
                <a:gd name="connsiteY14-3272" fmla="*/ 163723 h 6845510"/>
                <a:gd name="connsiteX15-3273" fmla="*/ 1798009 w 3693484"/>
                <a:gd name="connsiteY15-3274" fmla="*/ 1554373 h 6845510"/>
                <a:gd name="connsiteX16-3275" fmla="*/ 1674184 w 3693484"/>
                <a:gd name="connsiteY16-3276" fmla="*/ 1559134 h 6845510"/>
                <a:gd name="connsiteX17-3277" fmla="*/ 1593221 w 3693484"/>
                <a:gd name="connsiteY17-3278" fmla="*/ 378035 h 6845510"/>
                <a:gd name="connsiteX18-3279" fmla="*/ 1307472 w 3693484"/>
                <a:gd name="connsiteY18-3280" fmla="*/ 368510 h 6845510"/>
                <a:gd name="connsiteX19-3281" fmla="*/ 1312234 w 3693484"/>
                <a:gd name="connsiteY19-3282" fmla="*/ 1635335 h 6845510"/>
                <a:gd name="connsiteX20-3283" fmla="*/ 1259846 w 3693484"/>
                <a:gd name="connsiteY20-3284" fmla="*/ 2025860 h 6845510"/>
                <a:gd name="connsiteX21-3285" fmla="*/ 902659 w 3693484"/>
                <a:gd name="connsiteY21-3286" fmla="*/ 2302085 h 6845510"/>
                <a:gd name="connsiteX22-3287" fmla="*/ 207334 w 3693484"/>
                <a:gd name="connsiteY22-3288" fmla="*/ 1787735 h 6845510"/>
                <a:gd name="connsiteX23-3289" fmla="*/ 173996 w 3693484"/>
                <a:gd name="connsiteY23-3290" fmla="*/ 2092535 h 6845510"/>
                <a:gd name="connsiteX24-3291" fmla="*/ 731209 w 3693484"/>
                <a:gd name="connsiteY24-3292" fmla="*/ 2797385 h 6845510"/>
                <a:gd name="connsiteX25-3293" fmla="*/ 1359859 w 3693484"/>
                <a:gd name="connsiteY25-3294" fmla="*/ 3530810 h 6845510"/>
                <a:gd name="connsiteX26-3295" fmla="*/ 1578934 w 3693484"/>
                <a:gd name="connsiteY26-3296" fmla="*/ 4064210 h 6845510"/>
                <a:gd name="connsiteX27-3297" fmla="*/ 1969459 w 3693484"/>
                <a:gd name="connsiteY27-3298" fmla="*/ 6845510 h 6845510"/>
                <a:gd name="connsiteX0-3299" fmla="*/ 1969459 w 3693484"/>
                <a:gd name="connsiteY0-3300" fmla="*/ 6845510 h 6845510"/>
                <a:gd name="connsiteX1-3301" fmla="*/ 3693484 w 3693484"/>
                <a:gd name="connsiteY1-3302" fmla="*/ 6835985 h 6845510"/>
                <a:gd name="connsiteX2-3303" fmla="*/ 2636209 w 3693484"/>
                <a:gd name="connsiteY2-3304" fmla="*/ 3873710 h 6845510"/>
                <a:gd name="connsiteX3-3305" fmla="*/ 2512384 w 3693484"/>
                <a:gd name="connsiteY3-3306" fmla="*/ 3321260 h 6845510"/>
                <a:gd name="connsiteX4-3307" fmla="*/ 2874334 w 3693484"/>
                <a:gd name="connsiteY4-3308" fmla="*/ 2216360 h 6845510"/>
                <a:gd name="connsiteX5-3309" fmla="*/ 3512509 w 3693484"/>
                <a:gd name="connsiteY5-3310" fmla="*/ 1301960 h 6845510"/>
                <a:gd name="connsiteX6-3311" fmla="*/ 3331534 w 3693484"/>
                <a:gd name="connsiteY6-3312" fmla="*/ 1187660 h 6845510"/>
                <a:gd name="connsiteX7-3313" fmla="*/ 2664784 w 3693484"/>
                <a:gd name="connsiteY7-3314" fmla="*/ 1911560 h 6845510"/>
                <a:gd name="connsiteX8-3315" fmla="*/ 2493334 w 3693484"/>
                <a:gd name="connsiteY8-3316" fmla="*/ 1806785 h 6845510"/>
                <a:gd name="connsiteX9-3317" fmla="*/ 2893384 w 3693484"/>
                <a:gd name="connsiteY9-3318" fmla="*/ 444710 h 6845510"/>
                <a:gd name="connsiteX10-3319" fmla="*/ 2598109 w 3693484"/>
                <a:gd name="connsiteY10-3320" fmla="*/ 397084 h 6845510"/>
                <a:gd name="connsiteX11-3321" fmla="*/ 2207584 w 3693484"/>
                <a:gd name="connsiteY11-3322" fmla="*/ 1659147 h 6845510"/>
                <a:gd name="connsiteX12-3323" fmla="*/ 2131384 w 3693484"/>
                <a:gd name="connsiteY12-3324" fmla="*/ 1597235 h 6845510"/>
                <a:gd name="connsiteX13-3325" fmla="*/ 2193297 w 3693484"/>
                <a:gd name="connsiteY13-3326" fmla="*/ 154197 h 6845510"/>
                <a:gd name="connsiteX14-3327" fmla="*/ 1878971 w 3693484"/>
                <a:gd name="connsiteY14-3328" fmla="*/ 163723 h 6845510"/>
                <a:gd name="connsiteX15-3329" fmla="*/ 1798009 w 3693484"/>
                <a:gd name="connsiteY15-3330" fmla="*/ 1554373 h 6845510"/>
                <a:gd name="connsiteX16-3331" fmla="*/ 1674184 w 3693484"/>
                <a:gd name="connsiteY16-3332" fmla="*/ 1559134 h 6845510"/>
                <a:gd name="connsiteX17-3333" fmla="*/ 1593221 w 3693484"/>
                <a:gd name="connsiteY17-3334" fmla="*/ 378035 h 6845510"/>
                <a:gd name="connsiteX18-3335" fmla="*/ 1307472 w 3693484"/>
                <a:gd name="connsiteY18-3336" fmla="*/ 368510 h 6845510"/>
                <a:gd name="connsiteX19-3337" fmla="*/ 1312234 w 3693484"/>
                <a:gd name="connsiteY19-3338" fmla="*/ 1635335 h 6845510"/>
                <a:gd name="connsiteX20-3339" fmla="*/ 1259846 w 3693484"/>
                <a:gd name="connsiteY20-3340" fmla="*/ 2025860 h 6845510"/>
                <a:gd name="connsiteX21-3341" fmla="*/ 902659 w 3693484"/>
                <a:gd name="connsiteY21-3342" fmla="*/ 2302085 h 6845510"/>
                <a:gd name="connsiteX22-3343" fmla="*/ 207334 w 3693484"/>
                <a:gd name="connsiteY22-3344" fmla="*/ 1787735 h 6845510"/>
                <a:gd name="connsiteX23-3345" fmla="*/ 173996 w 3693484"/>
                <a:gd name="connsiteY23-3346" fmla="*/ 2092535 h 6845510"/>
                <a:gd name="connsiteX24-3347" fmla="*/ 731209 w 3693484"/>
                <a:gd name="connsiteY24-3348" fmla="*/ 2797385 h 6845510"/>
                <a:gd name="connsiteX25-3349" fmla="*/ 1359859 w 3693484"/>
                <a:gd name="connsiteY25-3350" fmla="*/ 3530810 h 6845510"/>
                <a:gd name="connsiteX26-3351" fmla="*/ 1578934 w 3693484"/>
                <a:gd name="connsiteY26-3352" fmla="*/ 4064210 h 6845510"/>
                <a:gd name="connsiteX27-3353" fmla="*/ 1969459 w 3693484"/>
                <a:gd name="connsiteY27-3354" fmla="*/ 6845510 h 6845510"/>
                <a:gd name="connsiteX0-3355" fmla="*/ 1969459 w 3693484"/>
                <a:gd name="connsiteY0-3356" fmla="*/ 6845510 h 6845510"/>
                <a:gd name="connsiteX1-3357" fmla="*/ 3693484 w 3693484"/>
                <a:gd name="connsiteY1-3358" fmla="*/ 6835985 h 6845510"/>
                <a:gd name="connsiteX2-3359" fmla="*/ 2636209 w 3693484"/>
                <a:gd name="connsiteY2-3360" fmla="*/ 3873710 h 6845510"/>
                <a:gd name="connsiteX3-3361" fmla="*/ 2512384 w 3693484"/>
                <a:gd name="connsiteY3-3362" fmla="*/ 3321260 h 6845510"/>
                <a:gd name="connsiteX4-3363" fmla="*/ 2874334 w 3693484"/>
                <a:gd name="connsiteY4-3364" fmla="*/ 2216360 h 6845510"/>
                <a:gd name="connsiteX5-3365" fmla="*/ 3512509 w 3693484"/>
                <a:gd name="connsiteY5-3366" fmla="*/ 1301960 h 6845510"/>
                <a:gd name="connsiteX6-3367" fmla="*/ 3331534 w 3693484"/>
                <a:gd name="connsiteY6-3368" fmla="*/ 1187660 h 6845510"/>
                <a:gd name="connsiteX7-3369" fmla="*/ 2664784 w 3693484"/>
                <a:gd name="connsiteY7-3370" fmla="*/ 1911560 h 6845510"/>
                <a:gd name="connsiteX8-3371" fmla="*/ 2493334 w 3693484"/>
                <a:gd name="connsiteY8-3372" fmla="*/ 1806785 h 6845510"/>
                <a:gd name="connsiteX9-3373" fmla="*/ 2874334 w 3693484"/>
                <a:gd name="connsiteY9-3374" fmla="*/ 563772 h 6845510"/>
                <a:gd name="connsiteX10-3375" fmla="*/ 2598109 w 3693484"/>
                <a:gd name="connsiteY10-3376" fmla="*/ 397084 h 6845510"/>
                <a:gd name="connsiteX11-3377" fmla="*/ 2207584 w 3693484"/>
                <a:gd name="connsiteY11-3378" fmla="*/ 1659147 h 6845510"/>
                <a:gd name="connsiteX12-3379" fmla="*/ 2131384 w 3693484"/>
                <a:gd name="connsiteY12-3380" fmla="*/ 1597235 h 6845510"/>
                <a:gd name="connsiteX13-3381" fmla="*/ 2193297 w 3693484"/>
                <a:gd name="connsiteY13-3382" fmla="*/ 154197 h 6845510"/>
                <a:gd name="connsiteX14-3383" fmla="*/ 1878971 w 3693484"/>
                <a:gd name="connsiteY14-3384" fmla="*/ 163723 h 6845510"/>
                <a:gd name="connsiteX15-3385" fmla="*/ 1798009 w 3693484"/>
                <a:gd name="connsiteY15-3386" fmla="*/ 1554373 h 6845510"/>
                <a:gd name="connsiteX16-3387" fmla="*/ 1674184 w 3693484"/>
                <a:gd name="connsiteY16-3388" fmla="*/ 1559134 h 6845510"/>
                <a:gd name="connsiteX17-3389" fmla="*/ 1593221 w 3693484"/>
                <a:gd name="connsiteY17-3390" fmla="*/ 378035 h 6845510"/>
                <a:gd name="connsiteX18-3391" fmla="*/ 1307472 w 3693484"/>
                <a:gd name="connsiteY18-3392" fmla="*/ 368510 h 6845510"/>
                <a:gd name="connsiteX19-3393" fmla="*/ 1312234 w 3693484"/>
                <a:gd name="connsiteY19-3394" fmla="*/ 1635335 h 6845510"/>
                <a:gd name="connsiteX20-3395" fmla="*/ 1259846 w 3693484"/>
                <a:gd name="connsiteY20-3396" fmla="*/ 2025860 h 6845510"/>
                <a:gd name="connsiteX21-3397" fmla="*/ 902659 w 3693484"/>
                <a:gd name="connsiteY21-3398" fmla="*/ 2302085 h 6845510"/>
                <a:gd name="connsiteX22-3399" fmla="*/ 207334 w 3693484"/>
                <a:gd name="connsiteY22-3400" fmla="*/ 1787735 h 6845510"/>
                <a:gd name="connsiteX23-3401" fmla="*/ 173996 w 3693484"/>
                <a:gd name="connsiteY23-3402" fmla="*/ 2092535 h 6845510"/>
                <a:gd name="connsiteX24-3403" fmla="*/ 731209 w 3693484"/>
                <a:gd name="connsiteY24-3404" fmla="*/ 2797385 h 6845510"/>
                <a:gd name="connsiteX25-3405" fmla="*/ 1359859 w 3693484"/>
                <a:gd name="connsiteY25-3406" fmla="*/ 3530810 h 6845510"/>
                <a:gd name="connsiteX26-3407" fmla="*/ 1578934 w 3693484"/>
                <a:gd name="connsiteY26-3408" fmla="*/ 4064210 h 6845510"/>
                <a:gd name="connsiteX27-3409" fmla="*/ 1969459 w 3693484"/>
                <a:gd name="connsiteY27-3410" fmla="*/ 6845510 h 6845510"/>
                <a:gd name="connsiteX0-3411" fmla="*/ 1969459 w 3693484"/>
                <a:gd name="connsiteY0-3412" fmla="*/ 6845510 h 6845510"/>
                <a:gd name="connsiteX1-3413" fmla="*/ 3693484 w 3693484"/>
                <a:gd name="connsiteY1-3414" fmla="*/ 6835985 h 6845510"/>
                <a:gd name="connsiteX2-3415" fmla="*/ 2636209 w 3693484"/>
                <a:gd name="connsiteY2-3416" fmla="*/ 3873710 h 6845510"/>
                <a:gd name="connsiteX3-3417" fmla="*/ 2512384 w 3693484"/>
                <a:gd name="connsiteY3-3418" fmla="*/ 3321260 h 6845510"/>
                <a:gd name="connsiteX4-3419" fmla="*/ 2874334 w 3693484"/>
                <a:gd name="connsiteY4-3420" fmla="*/ 2216360 h 6845510"/>
                <a:gd name="connsiteX5-3421" fmla="*/ 3512509 w 3693484"/>
                <a:gd name="connsiteY5-3422" fmla="*/ 1301960 h 6845510"/>
                <a:gd name="connsiteX6-3423" fmla="*/ 3331534 w 3693484"/>
                <a:gd name="connsiteY6-3424" fmla="*/ 1187660 h 6845510"/>
                <a:gd name="connsiteX7-3425" fmla="*/ 2664784 w 3693484"/>
                <a:gd name="connsiteY7-3426" fmla="*/ 1911560 h 6845510"/>
                <a:gd name="connsiteX8-3427" fmla="*/ 2493334 w 3693484"/>
                <a:gd name="connsiteY8-3428" fmla="*/ 1806785 h 6845510"/>
                <a:gd name="connsiteX9-3429" fmla="*/ 2874334 w 3693484"/>
                <a:gd name="connsiteY9-3430" fmla="*/ 563772 h 6845510"/>
                <a:gd name="connsiteX10-3431" fmla="*/ 2598109 w 3693484"/>
                <a:gd name="connsiteY10-3432" fmla="*/ 397084 h 6845510"/>
                <a:gd name="connsiteX11-3433" fmla="*/ 2207584 w 3693484"/>
                <a:gd name="connsiteY11-3434" fmla="*/ 1659147 h 6845510"/>
                <a:gd name="connsiteX12-3435" fmla="*/ 2131384 w 3693484"/>
                <a:gd name="connsiteY12-3436" fmla="*/ 1597235 h 6845510"/>
                <a:gd name="connsiteX13-3437" fmla="*/ 2193297 w 3693484"/>
                <a:gd name="connsiteY13-3438" fmla="*/ 154197 h 6845510"/>
                <a:gd name="connsiteX14-3439" fmla="*/ 1878971 w 3693484"/>
                <a:gd name="connsiteY14-3440" fmla="*/ 163723 h 6845510"/>
                <a:gd name="connsiteX15-3441" fmla="*/ 1798009 w 3693484"/>
                <a:gd name="connsiteY15-3442" fmla="*/ 1554373 h 6845510"/>
                <a:gd name="connsiteX16-3443" fmla="*/ 1674184 w 3693484"/>
                <a:gd name="connsiteY16-3444" fmla="*/ 1559134 h 6845510"/>
                <a:gd name="connsiteX17-3445" fmla="*/ 1593221 w 3693484"/>
                <a:gd name="connsiteY17-3446" fmla="*/ 378035 h 6845510"/>
                <a:gd name="connsiteX18-3447" fmla="*/ 1307472 w 3693484"/>
                <a:gd name="connsiteY18-3448" fmla="*/ 368510 h 6845510"/>
                <a:gd name="connsiteX19-3449" fmla="*/ 1312234 w 3693484"/>
                <a:gd name="connsiteY19-3450" fmla="*/ 1635335 h 6845510"/>
                <a:gd name="connsiteX20-3451" fmla="*/ 1259846 w 3693484"/>
                <a:gd name="connsiteY20-3452" fmla="*/ 2025860 h 6845510"/>
                <a:gd name="connsiteX21-3453" fmla="*/ 902659 w 3693484"/>
                <a:gd name="connsiteY21-3454" fmla="*/ 2302085 h 6845510"/>
                <a:gd name="connsiteX22-3455" fmla="*/ 207334 w 3693484"/>
                <a:gd name="connsiteY22-3456" fmla="*/ 1787735 h 6845510"/>
                <a:gd name="connsiteX23-3457" fmla="*/ 173996 w 3693484"/>
                <a:gd name="connsiteY23-3458" fmla="*/ 2092535 h 6845510"/>
                <a:gd name="connsiteX24-3459" fmla="*/ 731209 w 3693484"/>
                <a:gd name="connsiteY24-3460" fmla="*/ 2797385 h 6845510"/>
                <a:gd name="connsiteX25-3461" fmla="*/ 1359859 w 3693484"/>
                <a:gd name="connsiteY25-3462" fmla="*/ 3530810 h 6845510"/>
                <a:gd name="connsiteX26-3463" fmla="*/ 1578934 w 3693484"/>
                <a:gd name="connsiteY26-3464" fmla="*/ 4064210 h 6845510"/>
                <a:gd name="connsiteX27-3465" fmla="*/ 1969459 w 3693484"/>
                <a:gd name="connsiteY27-3466" fmla="*/ 6845510 h 6845510"/>
                <a:gd name="connsiteX0-3467" fmla="*/ 1969459 w 3693484"/>
                <a:gd name="connsiteY0-3468" fmla="*/ 6845510 h 6845510"/>
                <a:gd name="connsiteX1-3469" fmla="*/ 3693484 w 3693484"/>
                <a:gd name="connsiteY1-3470" fmla="*/ 6835985 h 6845510"/>
                <a:gd name="connsiteX2-3471" fmla="*/ 2636209 w 3693484"/>
                <a:gd name="connsiteY2-3472" fmla="*/ 3873710 h 6845510"/>
                <a:gd name="connsiteX3-3473" fmla="*/ 2512384 w 3693484"/>
                <a:gd name="connsiteY3-3474" fmla="*/ 3321260 h 6845510"/>
                <a:gd name="connsiteX4-3475" fmla="*/ 2874334 w 3693484"/>
                <a:gd name="connsiteY4-3476" fmla="*/ 2216360 h 6845510"/>
                <a:gd name="connsiteX5-3477" fmla="*/ 3512509 w 3693484"/>
                <a:gd name="connsiteY5-3478" fmla="*/ 1301960 h 6845510"/>
                <a:gd name="connsiteX6-3479" fmla="*/ 3331534 w 3693484"/>
                <a:gd name="connsiteY6-3480" fmla="*/ 1187660 h 6845510"/>
                <a:gd name="connsiteX7-3481" fmla="*/ 2664784 w 3693484"/>
                <a:gd name="connsiteY7-3482" fmla="*/ 1911560 h 6845510"/>
                <a:gd name="connsiteX8-3483" fmla="*/ 2493334 w 3693484"/>
                <a:gd name="connsiteY8-3484" fmla="*/ 1806785 h 6845510"/>
                <a:gd name="connsiteX9-3485" fmla="*/ 2874334 w 3693484"/>
                <a:gd name="connsiteY9-3486" fmla="*/ 563772 h 6845510"/>
                <a:gd name="connsiteX10-3487" fmla="*/ 2598109 w 3693484"/>
                <a:gd name="connsiteY10-3488" fmla="*/ 397084 h 6845510"/>
                <a:gd name="connsiteX11-3489" fmla="*/ 2207584 w 3693484"/>
                <a:gd name="connsiteY11-3490" fmla="*/ 1659147 h 6845510"/>
                <a:gd name="connsiteX12-3491" fmla="*/ 2131384 w 3693484"/>
                <a:gd name="connsiteY12-3492" fmla="*/ 1597235 h 6845510"/>
                <a:gd name="connsiteX13-3493" fmla="*/ 2193297 w 3693484"/>
                <a:gd name="connsiteY13-3494" fmla="*/ 154197 h 6845510"/>
                <a:gd name="connsiteX14-3495" fmla="*/ 1878971 w 3693484"/>
                <a:gd name="connsiteY14-3496" fmla="*/ 163723 h 6845510"/>
                <a:gd name="connsiteX15-3497" fmla="*/ 1798009 w 3693484"/>
                <a:gd name="connsiteY15-3498" fmla="*/ 1554373 h 6845510"/>
                <a:gd name="connsiteX16-3499" fmla="*/ 1674184 w 3693484"/>
                <a:gd name="connsiteY16-3500" fmla="*/ 1559134 h 6845510"/>
                <a:gd name="connsiteX17-3501" fmla="*/ 1593221 w 3693484"/>
                <a:gd name="connsiteY17-3502" fmla="*/ 378035 h 6845510"/>
                <a:gd name="connsiteX18-3503" fmla="*/ 1307472 w 3693484"/>
                <a:gd name="connsiteY18-3504" fmla="*/ 368510 h 6845510"/>
                <a:gd name="connsiteX19-3505" fmla="*/ 1312234 w 3693484"/>
                <a:gd name="connsiteY19-3506" fmla="*/ 1635335 h 6845510"/>
                <a:gd name="connsiteX20-3507" fmla="*/ 1259846 w 3693484"/>
                <a:gd name="connsiteY20-3508" fmla="*/ 2025860 h 6845510"/>
                <a:gd name="connsiteX21-3509" fmla="*/ 902659 w 3693484"/>
                <a:gd name="connsiteY21-3510" fmla="*/ 2302085 h 6845510"/>
                <a:gd name="connsiteX22-3511" fmla="*/ 207334 w 3693484"/>
                <a:gd name="connsiteY22-3512" fmla="*/ 1787735 h 6845510"/>
                <a:gd name="connsiteX23-3513" fmla="*/ 173996 w 3693484"/>
                <a:gd name="connsiteY23-3514" fmla="*/ 2092535 h 6845510"/>
                <a:gd name="connsiteX24-3515" fmla="*/ 731209 w 3693484"/>
                <a:gd name="connsiteY24-3516" fmla="*/ 2797385 h 6845510"/>
                <a:gd name="connsiteX25-3517" fmla="*/ 1359859 w 3693484"/>
                <a:gd name="connsiteY25-3518" fmla="*/ 3530810 h 6845510"/>
                <a:gd name="connsiteX26-3519" fmla="*/ 1578934 w 3693484"/>
                <a:gd name="connsiteY26-3520" fmla="*/ 4064210 h 6845510"/>
                <a:gd name="connsiteX27-3521" fmla="*/ 1969459 w 3693484"/>
                <a:gd name="connsiteY27-3522" fmla="*/ 6845510 h 6845510"/>
                <a:gd name="connsiteX0-3523" fmla="*/ 1969459 w 3693484"/>
                <a:gd name="connsiteY0-3524" fmla="*/ 6845510 h 6845510"/>
                <a:gd name="connsiteX1-3525" fmla="*/ 3693484 w 3693484"/>
                <a:gd name="connsiteY1-3526" fmla="*/ 6835985 h 6845510"/>
                <a:gd name="connsiteX2-3527" fmla="*/ 2636209 w 3693484"/>
                <a:gd name="connsiteY2-3528" fmla="*/ 3873710 h 6845510"/>
                <a:gd name="connsiteX3-3529" fmla="*/ 2512384 w 3693484"/>
                <a:gd name="connsiteY3-3530" fmla="*/ 3321260 h 6845510"/>
                <a:gd name="connsiteX4-3531" fmla="*/ 2874334 w 3693484"/>
                <a:gd name="connsiteY4-3532" fmla="*/ 2216360 h 6845510"/>
                <a:gd name="connsiteX5-3533" fmla="*/ 3512509 w 3693484"/>
                <a:gd name="connsiteY5-3534" fmla="*/ 1301960 h 6845510"/>
                <a:gd name="connsiteX6-3535" fmla="*/ 3331534 w 3693484"/>
                <a:gd name="connsiteY6-3536" fmla="*/ 1187660 h 6845510"/>
                <a:gd name="connsiteX7-3537" fmla="*/ 2664784 w 3693484"/>
                <a:gd name="connsiteY7-3538" fmla="*/ 1911560 h 6845510"/>
                <a:gd name="connsiteX8-3539" fmla="*/ 2521909 w 3693484"/>
                <a:gd name="connsiteY8-3540" fmla="*/ 1792497 h 6845510"/>
                <a:gd name="connsiteX9-3541" fmla="*/ 2874334 w 3693484"/>
                <a:gd name="connsiteY9-3542" fmla="*/ 563772 h 6845510"/>
                <a:gd name="connsiteX10-3543" fmla="*/ 2598109 w 3693484"/>
                <a:gd name="connsiteY10-3544" fmla="*/ 397084 h 6845510"/>
                <a:gd name="connsiteX11-3545" fmla="*/ 2207584 w 3693484"/>
                <a:gd name="connsiteY11-3546" fmla="*/ 1659147 h 6845510"/>
                <a:gd name="connsiteX12-3547" fmla="*/ 2131384 w 3693484"/>
                <a:gd name="connsiteY12-3548" fmla="*/ 1597235 h 6845510"/>
                <a:gd name="connsiteX13-3549" fmla="*/ 2193297 w 3693484"/>
                <a:gd name="connsiteY13-3550" fmla="*/ 154197 h 6845510"/>
                <a:gd name="connsiteX14-3551" fmla="*/ 1878971 w 3693484"/>
                <a:gd name="connsiteY14-3552" fmla="*/ 163723 h 6845510"/>
                <a:gd name="connsiteX15-3553" fmla="*/ 1798009 w 3693484"/>
                <a:gd name="connsiteY15-3554" fmla="*/ 1554373 h 6845510"/>
                <a:gd name="connsiteX16-3555" fmla="*/ 1674184 w 3693484"/>
                <a:gd name="connsiteY16-3556" fmla="*/ 1559134 h 6845510"/>
                <a:gd name="connsiteX17-3557" fmla="*/ 1593221 w 3693484"/>
                <a:gd name="connsiteY17-3558" fmla="*/ 378035 h 6845510"/>
                <a:gd name="connsiteX18-3559" fmla="*/ 1307472 w 3693484"/>
                <a:gd name="connsiteY18-3560" fmla="*/ 368510 h 6845510"/>
                <a:gd name="connsiteX19-3561" fmla="*/ 1312234 w 3693484"/>
                <a:gd name="connsiteY19-3562" fmla="*/ 1635335 h 6845510"/>
                <a:gd name="connsiteX20-3563" fmla="*/ 1259846 w 3693484"/>
                <a:gd name="connsiteY20-3564" fmla="*/ 2025860 h 6845510"/>
                <a:gd name="connsiteX21-3565" fmla="*/ 902659 w 3693484"/>
                <a:gd name="connsiteY21-3566" fmla="*/ 2302085 h 6845510"/>
                <a:gd name="connsiteX22-3567" fmla="*/ 207334 w 3693484"/>
                <a:gd name="connsiteY22-3568" fmla="*/ 1787735 h 6845510"/>
                <a:gd name="connsiteX23-3569" fmla="*/ 173996 w 3693484"/>
                <a:gd name="connsiteY23-3570" fmla="*/ 2092535 h 6845510"/>
                <a:gd name="connsiteX24-3571" fmla="*/ 731209 w 3693484"/>
                <a:gd name="connsiteY24-3572" fmla="*/ 2797385 h 6845510"/>
                <a:gd name="connsiteX25-3573" fmla="*/ 1359859 w 3693484"/>
                <a:gd name="connsiteY25-3574" fmla="*/ 3530810 h 6845510"/>
                <a:gd name="connsiteX26-3575" fmla="*/ 1578934 w 3693484"/>
                <a:gd name="connsiteY26-3576" fmla="*/ 4064210 h 6845510"/>
                <a:gd name="connsiteX27-3577" fmla="*/ 1969459 w 3693484"/>
                <a:gd name="connsiteY27-3578" fmla="*/ 6845510 h 6845510"/>
                <a:gd name="connsiteX0-3579" fmla="*/ 1969459 w 3693484"/>
                <a:gd name="connsiteY0-3580" fmla="*/ 6845510 h 6845510"/>
                <a:gd name="connsiteX1-3581" fmla="*/ 3693484 w 3693484"/>
                <a:gd name="connsiteY1-3582" fmla="*/ 6835985 h 6845510"/>
                <a:gd name="connsiteX2-3583" fmla="*/ 2636209 w 3693484"/>
                <a:gd name="connsiteY2-3584" fmla="*/ 3873710 h 6845510"/>
                <a:gd name="connsiteX3-3585" fmla="*/ 2512384 w 3693484"/>
                <a:gd name="connsiteY3-3586" fmla="*/ 3321260 h 6845510"/>
                <a:gd name="connsiteX4-3587" fmla="*/ 2874334 w 3693484"/>
                <a:gd name="connsiteY4-3588" fmla="*/ 2216360 h 6845510"/>
                <a:gd name="connsiteX5-3589" fmla="*/ 3512509 w 3693484"/>
                <a:gd name="connsiteY5-3590" fmla="*/ 1301960 h 6845510"/>
                <a:gd name="connsiteX6-3591" fmla="*/ 3331534 w 3693484"/>
                <a:gd name="connsiteY6-3592" fmla="*/ 1187660 h 6845510"/>
                <a:gd name="connsiteX7-3593" fmla="*/ 2664784 w 3693484"/>
                <a:gd name="connsiteY7-3594" fmla="*/ 1911560 h 6845510"/>
                <a:gd name="connsiteX8-3595" fmla="*/ 2521909 w 3693484"/>
                <a:gd name="connsiteY8-3596" fmla="*/ 1792497 h 6845510"/>
                <a:gd name="connsiteX9-3597" fmla="*/ 2874334 w 3693484"/>
                <a:gd name="connsiteY9-3598" fmla="*/ 563772 h 6845510"/>
                <a:gd name="connsiteX10-3599" fmla="*/ 2598109 w 3693484"/>
                <a:gd name="connsiteY10-3600" fmla="*/ 397084 h 6845510"/>
                <a:gd name="connsiteX11-3601" fmla="*/ 2207584 w 3693484"/>
                <a:gd name="connsiteY11-3602" fmla="*/ 1659147 h 6845510"/>
                <a:gd name="connsiteX12-3603" fmla="*/ 2131384 w 3693484"/>
                <a:gd name="connsiteY12-3604" fmla="*/ 1597235 h 6845510"/>
                <a:gd name="connsiteX13-3605" fmla="*/ 2193297 w 3693484"/>
                <a:gd name="connsiteY13-3606" fmla="*/ 154197 h 6845510"/>
                <a:gd name="connsiteX14-3607" fmla="*/ 1878971 w 3693484"/>
                <a:gd name="connsiteY14-3608" fmla="*/ 163723 h 6845510"/>
                <a:gd name="connsiteX15-3609" fmla="*/ 1798009 w 3693484"/>
                <a:gd name="connsiteY15-3610" fmla="*/ 1554373 h 6845510"/>
                <a:gd name="connsiteX16-3611" fmla="*/ 1674184 w 3693484"/>
                <a:gd name="connsiteY16-3612" fmla="*/ 1559134 h 6845510"/>
                <a:gd name="connsiteX17-3613" fmla="*/ 1593221 w 3693484"/>
                <a:gd name="connsiteY17-3614" fmla="*/ 378035 h 6845510"/>
                <a:gd name="connsiteX18-3615" fmla="*/ 1307472 w 3693484"/>
                <a:gd name="connsiteY18-3616" fmla="*/ 368510 h 6845510"/>
                <a:gd name="connsiteX19-3617" fmla="*/ 1312234 w 3693484"/>
                <a:gd name="connsiteY19-3618" fmla="*/ 1635335 h 6845510"/>
                <a:gd name="connsiteX20-3619" fmla="*/ 1259846 w 3693484"/>
                <a:gd name="connsiteY20-3620" fmla="*/ 2025860 h 6845510"/>
                <a:gd name="connsiteX21-3621" fmla="*/ 902659 w 3693484"/>
                <a:gd name="connsiteY21-3622" fmla="*/ 2302085 h 6845510"/>
                <a:gd name="connsiteX22-3623" fmla="*/ 207334 w 3693484"/>
                <a:gd name="connsiteY22-3624" fmla="*/ 1787735 h 6845510"/>
                <a:gd name="connsiteX23-3625" fmla="*/ 173996 w 3693484"/>
                <a:gd name="connsiteY23-3626" fmla="*/ 2092535 h 6845510"/>
                <a:gd name="connsiteX24-3627" fmla="*/ 731209 w 3693484"/>
                <a:gd name="connsiteY24-3628" fmla="*/ 2797385 h 6845510"/>
                <a:gd name="connsiteX25-3629" fmla="*/ 1359859 w 3693484"/>
                <a:gd name="connsiteY25-3630" fmla="*/ 3530810 h 6845510"/>
                <a:gd name="connsiteX26-3631" fmla="*/ 1578934 w 3693484"/>
                <a:gd name="connsiteY26-3632" fmla="*/ 4064210 h 6845510"/>
                <a:gd name="connsiteX27-3633" fmla="*/ 1969459 w 3693484"/>
                <a:gd name="connsiteY27-3634" fmla="*/ 6845510 h 6845510"/>
                <a:gd name="connsiteX0-3635" fmla="*/ 1969459 w 3693484"/>
                <a:gd name="connsiteY0-3636" fmla="*/ 6845510 h 6845510"/>
                <a:gd name="connsiteX1-3637" fmla="*/ 3693484 w 3693484"/>
                <a:gd name="connsiteY1-3638" fmla="*/ 6835985 h 6845510"/>
                <a:gd name="connsiteX2-3639" fmla="*/ 2636209 w 3693484"/>
                <a:gd name="connsiteY2-3640" fmla="*/ 3873710 h 6845510"/>
                <a:gd name="connsiteX3-3641" fmla="*/ 2512384 w 3693484"/>
                <a:gd name="connsiteY3-3642" fmla="*/ 3321260 h 6845510"/>
                <a:gd name="connsiteX4-3643" fmla="*/ 2874334 w 3693484"/>
                <a:gd name="connsiteY4-3644" fmla="*/ 2216360 h 6845510"/>
                <a:gd name="connsiteX5-3645" fmla="*/ 3512509 w 3693484"/>
                <a:gd name="connsiteY5-3646" fmla="*/ 1301960 h 6845510"/>
                <a:gd name="connsiteX6-3647" fmla="*/ 3331534 w 3693484"/>
                <a:gd name="connsiteY6-3648" fmla="*/ 1187660 h 6845510"/>
                <a:gd name="connsiteX7-3649" fmla="*/ 2598109 w 3693484"/>
                <a:gd name="connsiteY7-3650" fmla="*/ 1849647 h 6845510"/>
                <a:gd name="connsiteX8-3651" fmla="*/ 2521909 w 3693484"/>
                <a:gd name="connsiteY8-3652" fmla="*/ 1792497 h 6845510"/>
                <a:gd name="connsiteX9-3653" fmla="*/ 2874334 w 3693484"/>
                <a:gd name="connsiteY9-3654" fmla="*/ 563772 h 6845510"/>
                <a:gd name="connsiteX10-3655" fmla="*/ 2598109 w 3693484"/>
                <a:gd name="connsiteY10-3656" fmla="*/ 397084 h 6845510"/>
                <a:gd name="connsiteX11-3657" fmla="*/ 2207584 w 3693484"/>
                <a:gd name="connsiteY11-3658" fmla="*/ 1659147 h 6845510"/>
                <a:gd name="connsiteX12-3659" fmla="*/ 2131384 w 3693484"/>
                <a:gd name="connsiteY12-3660" fmla="*/ 1597235 h 6845510"/>
                <a:gd name="connsiteX13-3661" fmla="*/ 2193297 w 3693484"/>
                <a:gd name="connsiteY13-3662" fmla="*/ 154197 h 6845510"/>
                <a:gd name="connsiteX14-3663" fmla="*/ 1878971 w 3693484"/>
                <a:gd name="connsiteY14-3664" fmla="*/ 163723 h 6845510"/>
                <a:gd name="connsiteX15-3665" fmla="*/ 1798009 w 3693484"/>
                <a:gd name="connsiteY15-3666" fmla="*/ 1554373 h 6845510"/>
                <a:gd name="connsiteX16-3667" fmla="*/ 1674184 w 3693484"/>
                <a:gd name="connsiteY16-3668" fmla="*/ 1559134 h 6845510"/>
                <a:gd name="connsiteX17-3669" fmla="*/ 1593221 w 3693484"/>
                <a:gd name="connsiteY17-3670" fmla="*/ 378035 h 6845510"/>
                <a:gd name="connsiteX18-3671" fmla="*/ 1307472 w 3693484"/>
                <a:gd name="connsiteY18-3672" fmla="*/ 368510 h 6845510"/>
                <a:gd name="connsiteX19-3673" fmla="*/ 1312234 w 3693484"/>
                <a:gd name="connsiteY19-3674" fmla="*/ 1635335 h 6845510"/>
                <a:gd name="connsiteX20-3675" fmla="*/ 1259846 w 3693484"/>
                <a:gd name="connsiteY20-3676" fmla="*/ 2025860 h 6845510"/>
                <a:gd name="connsiteX21-3677" fmla="*/ 902659 w 3693484"/>
                <a:gd name="connsiteY21-3678" fmla="*/ 2302085 h 6845510"/>
                <a:gd name="connsiteX22-3679" fmla="*/ 207334 w 3693484"/>
                <a:gd name="connsiteY22-3680" fmla="*/ 1787735 h 6845510"/>
                <a:gd name="connsiteX23-3681" fmla="*/ 173996 w 3693484"/>
                <a:gd name="connsiteY23-3682" fmla="*/ 2092535 h 6845510"/>
                <a:gd name="connsiteX24-3683" fmla="*/ 731209 w 3693484"/>
                <a:gd name="connsiteY24-3684" fmla="*/ 2797385 h 6845510"/>
                <a:gd name="connsiteX25-3685" fmla="*/ 1359859 w 3693484"/>
                <a:gd name="connsiteY25-3686" fmla="*/ 3530810 h 6845510"/>
                <a:gd name="connsiteX26-3687" fmla="*/ 1578934 w 3693484"/>
                <a:gd name="connsiteY26-3688" fmla="*/ 4064210 h 6845510"/>
                <a:gd name="connsiteX27-3689" fmla="*/ 1969459 w 3693484"/>
                <a:gd name="connsiteY27-3690" fmla="*/ 6845510 h 6845510"/>
                <a:gd name="connsiteX0-3691" fmla="*/ 1969459 w 3693484"/>
                <a:gd name="connsiteY0-3692" fmla="*/ 6845510 h 6845510"/>
                <a:gd name="connsiteX1-3693" fmla="*/ 3693484 w 3693484"/>
                <a:gd name="connsiteY1-3694" fmla="*/ 6835985 h 6845510"/>
                <a:gd name="connsiteX2-3695" fmla="*/ 2636209 w 3693484"/>
                <a:gd name="connsiteY2-3696" fmla="*/ 3873710 h 6845510"/>
                <a:gd name="connsiteX3-3697" fmla="*/ 2512384 w 3693484"/>
                <a:gd name="connsiteY3-3698" fmla="*/ 3321260 h 6845510"/>
                <a:gd name="connsiteX4-3699" fmla="*/ 2874334 w 3693484"/>
                <a:gd name="connsiteY4-3700" fmla="*/ 2216360 h 6845510"/>
                <a:gd name="connsiteX5-3701" fmla="*/ 3512509 w 3693484"/>
                <a:gd name="connsiteY5-3702" fmla="*/ 1301960 h 6845510"/>
                <a:gd name="connsiteX6-3703" fmla="*/ 3331534 w 3693484"/>
                <a:gd name="connsiteY6-3704" fmla="*/ 1187660 h 6845510"/>
                <a:gd name="connsiteX7-3705" fmla="*/ 2607634 w 3693484"/>
                <a:gd name="connsiteY7-3706" fmla="*/ 1925847 h 6845510"/>
                <a:gd name="connsiteX8-3707" fmla="*/ 2521909 w 3693484"/>
                <a:gd name="connsiteY8-3708" fmla="*/ 1792497 h 6845510"/>
                <a:gd name="connsiteX9-3709" fmla="*/ 2874334 w 3693484"/>
                <a:gd name="connsiteY9-3710" fmla="*/ 563772 h 6845510"/>
                <a:gd name="connsiteX10-3711" fmla="*/ 2598109 w 3693484"/>
                <a:gd name="connsiteY10-3712" fmla="*/ 397084 h 6845510"/>
                <a:gd name="connsiteX11-3713" fmla="*/ 2207584 w 3693484"/>
                <a:gd name="connsiteY11-3714" fmla="*/ 1659147 h 6845510"/>
                <a:gd name="connsiteX12-3715" fmla="*/ 2131384 w 3693484"/>
                <a:gd name="connsiteY12-3716" fmla="*/ 1597235 h 6845510"/>
                <a:gd name="connsiteX13-3717" fmla="*/ 2193297 w 3693484"/>
                <a:gd name="connsiteY13-3718" fmla="*/ 154197 h 6845510"/>
                <a:gd name="connsiteX14-3719" fmla="*/ 1878971 w 3693484"/>
                <a:gd name="connsiteY14-3720" fmla="*/ 163723 h 6845510"/>
                <a:gd name="connsiteX15-3721" fmla="*/ 1798009 w 3693484"/>
                <a:gd name="connsiteY15-3722" fmla="*/ 1554373 h 6845510"/>
                <a:gd name="connsiteX16-3723" fmla="*/ 1674184 w 3693484"/>
                <a:gd name="connsiteY16-3724" fmla="*/ 1559134 h 6845510"/>
                <a:gd name="connsiteX17-3725" fmla="*/ 1593221 w 3693484"/>
                <a:gd name="connsiteY17-3726" fmla="*/ 378035 h 6845510"/>
                <a:gd name="connsiteX18-3727" fmla="*/ 1307472 w 3693484"/>
                <a:gd name="connsiteY18-3728" fmla="*/ 368510 h 6845510"/>
                <a:gd name="connsiteX19-3729" fmla="*/ 1312234 w 3693484"/>
                <a:gd name="connsiteY19-3730" fmla="*/ 1635335 h 6845510"/>
                <a:gd name="connsiteX20-3731" fmla="*/ 1259846 w 3693484"/>
                <a:gd name="connsiteY20-3732" fmla="*/ 2025860 h 6845510"/>
                <a:gd name="connsiteX21-3733" fmla="*/ 902659 w 3693484"/>
                <a:gd name="connsiteY21-3734" fmla="*/ 2302085 h 6845510"/>
                <a:gd name="connsiteX22-3735" fmla="*/ 207334 w 3693484"/>
                <a:gd name="connsiteY22-3736" fmla="*/ 1787735 h 6845510"/>
                <a:gd name="connsiteX23-3737" fmla="*/ 173996 w 3693484"/>
                <a:gd name="connsiteY23-3738" fmla="*/ 2092535 h 6845510"/>
                <a:gd name="connsiteX24-3739" fmla="*/ 731209 w 3693484"/>
                <a:gd name="connsiteY24-3740" fmla="*/ 2797385 h 6845510"/>
                <a:gd name="connsiteX25-3741" fmla="*/ 1359859 w 3693484"/>
                <a:gd name="connsiteY25-3742" fmla="*/ 3530810 h 6845510"/>
                <a:gd name="connsiteX26-3743" fmla="*/ 1578934 w 3693484"/>
                <a:gd name="connsiteY26-3744" fmla="*/ 4064210 h 6845510"/>
                <a:gd name="connsiteX27-3745" fmla="*/ 1969459 w 3693484"/>
                <a:gd name="connsiteY27-3746" fmla="*/ 6845510 h 6845510"/>
                <a:gd name="connsiteX0-3747" fmla="*/ 1969459 w 3693484"/>
                <a:gd name="connsiteY0-3748" fmla="*/ 6845510 h 6845510"/>
                <a:gd name="connsiteX1-3749" fmla="*/ 3693484 w 3693484"/>
                <a:gd name="connsiteY1-3750" fmla="*/ 6835985 h 6845510"/>
                <a:gd name="connsiteX2-3751" fmla="*/ 2636209 w 3693484"/>
                <a:gd name="connsiteY2-3752" fmla="*/ 3873710 h 6845510"/>
                <a:gd name="connsiteX3-3753" fmla="*/ 2512384 w 3693484"/>
                <a:gd name="connsiteY3-3754" fmla="*/ 3321260 h 6845510"/>
                <a:gd name="connsiteX4-3755" fmla="*/ 2874334 w 3693484"/>
                <a:gd name="connsiteY4-3756" fmla="*/ 2216360 h 6845510"/>
                <a:gd name="connsiteX5-3757" fmla="*/ 3512509 w 3693484"/>
                <a:gd name="connsiteY5-3758" fmla="*/ 1301960 h 6845510"/>
                <a:gd name="connsiteX6-3759" fmla="*/ 3331534 w 3693484"/>
                <a:gd name="connsiteY6-3760" fmla="*/ 1187660 h 6845510"/>
                <a:gd name="connsiteX7-3761" fmla="*/ 2607634 w 3693484"/>
                <a:gd name="connsiteY7-3762" fmla="*/ 1925847 h 6845510"/>
                <a:gd name="connsiteX8-3763" fmla="*/ 2531434 w 3693484"/>
                <a:gd name="connsiteY8-3764" fmla="*/ 1821072 h 6845510"/>
                <a:gd name="connsiteX9-3765" fmla="*/ 2874334 w 3693484"/>
                <a:gd name="connsiteY9-3766" fmla="*/ 563772 h 6845510"/>
                <a:gd name="connsiteX10-3767" fmla="*/ 2598109 w 3693484"/>
                <a:gd name="connsiteY10-3768" fmla="*/ 397084 h 6845510"/>
                <a:gd name="connsiteX11-3769" fmla="*/ 2207584 w 3693484"/>
                <a:gd name="connsiteY11-3770" fmla="*/ 1659147 h 6845510"/>
                <a:gd name="connsiteX12-3771" fmla="*/ 2131384 w 3693484"/>
                <a:gd name="connsiteY12-3772" fmla="*/ 1597235 h 6845510"/>
                <a:gd name="connsiteX13-3773" fmla="*/ 2193297 w 3693484"/>
                <a:gd name="connsiteY13-3774" fmla="*/ 154197 h 6845510"/>
                <a:gd name="connsiteX14-3775" fmla="*/ 1878971 w 3693484"/>
                <a:gd name="connsiteY14-3776" fmla="*/ 163723 h 6845510"/>
                <a:gd name="connsiteX15-3777" fmla="*/ 1798009 w 3693484"/>
                <a:gd name="connsiteY15-3778" fmla="*/ 1554373 h 6845510"/>
                <a:gd name="connsiteX16-3779" fmla="*/ 1674184 w 3693484"/>
                <a:gd name="connsiteY16-3780" fmla="*/ 1559134 h 6845510"/>
                <a:gd name="connsiteX17-3781" fmla="*/ 1593221 w 3693484"/>
                <a:gd name="connsiteY17-3782" fmla="*/ 378035 h 6845510"/>
                <a:gd name="connsiteX18-3783" fmla="*/ 1307472 w 3693484"/>
                <a:gd name="connsiteY18-3784" fmla="*/ 368510 h 6845510"/>
                <a:gd name="connsiteX19-3785" fmla="*/ 1312234 w 3693484"/>
                <a:gd name="connsiteY19-3786" fmla="*/ 1635335 h 6845510"/>
                <a:gd name="connsiteX20-3787" fmla="*/ 1259846 w 3693484"/>
                <a:gd name="connsiteY20-3788" fmla="*/ 2025860 h 6845510"/>
                <a:gd name="connsiteX21-3789" fmla="*/ 902659 w 3693484"/>
                <a:gd name="connsiteY21-3790" fmla="*/ 2302085 h 6845510"/>
                <a:gd name="connsiteX22-3791" fmla="*/ 207334 w 3693484"/>
                <a:gd name="connsiteY22-3792" fmla="*/ 1787735 h 6845510"/>
                <a:gd name="connsiteX23-3793" fmla="*/ 173996 w 3693484"/>
                <a:gd name="connsiteY23-3794" fmla="*/ 2092535 h 6845510"/>
                <a:gd name="connsiteX24-3795" fmla="*/ 731209 w 3693484"/>
                <a:gd name="connsiteY24-3796" fmla="*/ 2797385 h 6845510"/>
                <a:gd name="connsiteX25-3797" fmla="*/ 1359859 w 3693484"/>
                <a:gd name="connsiteY25-3798" fmla="*/ 3530810 h 6845510"/>
                <a:gd name="connsiteX26-3799" fmla="*/ 1578934 w 3693484"/>
                <a:gd name="connsiteY26-3800" fmla="*/ 4064210 h 6845510"/>
                <a:gd name="connsiteX27-3801" fmla="*/ 1969459 w 3693484"/>
                <a:gd name="connsiteY27-3802" fmla="*/ 6845510 h 6845510"/>
                <a:gd name="connsiteX0-3803" fmla="*/ 1969459 w 3693484"/>
                <a:gd name="connsiteY0-3804" fmla="*/ 6845510 h 6845510"/>
                <a:gd name="connsiteX1-3805" fmla="*/ 3693484 w 3693484"/>
                <a:gd name="connsiteY1-3806" fmla="*/ 6835985 h 6845510"/>
                <a:gd name="connsiteX2-3807" fmla="*/ 2636209 w 3693484"/>
                <a:gd name="connsiteY2-3808" fmla="*/ 3873710 h 6845510"/>
                <a:gd name="connsiteX3-3809" fmla="*/ 2512384 w 3693484"/>
                <a:gd name="connsiteY3-3810" fmla="*/ 3321260 h 6845510"/>
                <a:gd name="connsiteX4-3811" fmla="*/ 2874334 w 3693484"/>
                <a:gd name="connsiteY4-3812" fmla="*/ 2216360 h 6845510"/>
                <a:gd name="connsiteX5-3813" fmla="*/ 3512509 w 3693484"/>
                <a:gd name="connsiteY5-3814" fmla="*/ 1301960 h 6845510"/>
                <a:gd name="connsiteX6-3815" fmla="*/ 3331534 w 3693484"/>
                <a:gd name="connsiteY6-3816" fmla="*/ 1187660 h 6845510"/>
                <a:gd name="connsiteX7-3817" fmla="*/ 2607634 w 3693484"/>
                <a:gd name="connsiteY7-3818" fmla="*/ 1878222 h 6845510"/>
                <a:gd name="connsiteX8-3819" fmla="*/ 2531434 w 3693484"/>
                <a:gd name="connsiteY8-3820" fmla="*/ 1821072 h 6845510"/>
                <a:gd name="connsiteX9-3821" fmla="*/ 2874334 w 3693484"/>
                <a:gd name="connsiteY9-3822" fmla="*/ 563772 h 6845510"/>
                <a:gd name="connsiteX10-3823" fmla="*/ 2598109 w 3693484"/>
                <a:gd name="connsiteY10-3824" fmla="*/ 397084 h 6845510"/>
                <a:gd name="connsiteX11-3825" fmla="*/ 2207584 w 3693484"/>
                <a:gd name="connsiteY11-3826" fmla="*/ 1659147 h 6845510"/>
                <a:gd name="connsiteX12-3827" fmla="*/ 2131384 w 3693484"/>
                <a:gd name="connsiteY12-3828" fmla="*/ 1597235 h 6845510"/>
                <a:gd name="connsiteX13-3829" fmla="*/ 2193297 w 3693484"/>
                <a:gd name="connsiteY13-3830" fmla="*/ 154197 h 6845510"/>
                <a:gd name="connsiteX14-3831" fmla="*/ 1878971 w 3693484"/>
                <a:gd name="connsiteY14-3832" fmla="*/ 163723 h 6845510"/>
                <a:gd name="connsiteX15-3833" fmla="*/ 1798009 w 3693484"/>
                <a:gd name="connsiteY15-3834" fmla="*/ 1554373 h 6845510"/>
                <a:gd name="connsiteX16-3835" fmla="*/ 1674184 w 3693484"/>
                <a:gd name="connsiteY16-3836" fmla="*/ 1559134 h 6845510"/>
                <a:gd name="connsiteX17-3837" fmla="*/ 1593221 w 3693484"/>
                <a:gd name="connsiteY17-3838" fmla="*/ 378035 h 6845510"/>
                <a:gd name="connsiteX18-3839" fmla="*/ 1307472 w 3693484"/>
                <a:gd name="connsiteY18-3840" fmla="*/ 368510 h 6845510"/>
                <a:gd name="connsiteX19-3841" fmla="*/ 1312234 w 3693484"/>
                <a:gd name="connsiteY19-3842" fmla="*/ 1635335 h 6845510"/>
                <a:gd name="connsiteX20-3843" fmla="*/ 1259846 w 3693484"/>
                <a:gd name="connsiteY20-3844" fmla="*/ 2025860 h 6845510"/>
                <a:gd name="connsiteX21-3845" fmla="*/ 902659 w 3693484"/>
                <a:gd name="connsiteY21-3846" fmla="*/ 2302085 h 6845510"/>
                <a:gd name="connsiteX22-3847" fmla="*/ 207334 w 3693484"/>
                <a:gd name="connsiteY22-3848" fmla="*/ 1787735 h 6845510"/>
                <a:gd name="connsiteX23-3849" fmla="*/ 173996 w 3693484"/>
                <a:gd name="connsiteY23-3850" fmla="*/ 2092535 h 6845510"/>
                <a:gd name="connsiteX24-3851" fmla="*/ 731209 w 3693484"/>
                <a:gd name="connsiteY24-3852" fmla="*/ 2797385 h 6845510"/>
                <a:gd name="connsiteX25-3853" fmla="*/ 1359859 w 3693484"/>
                <a:gd name="connsiteY25-3854" fmla="*/ 3530810 h 6845510"/>
                <a:gd name="connsiteX26-3855" fmla="*/ 1578934 w 3693484"/>
                <a:gd name="connsiteY26-3856" fmla="*/ 4064210 h 6845510"/>
                <a:gd name="connsiteX27-3857" fmla="*/ 1969459 w 3693484"/>
                <a:gd name="connsiteY27-3858" fmla="*/ 6845510 h 6845510"/>
                <a:gd name="connsiteX0-3859" fmla="*/ 1969459 w 3693484"/>
                <a:gd name="connsiteY0-3860" fmla="*/ 6845510 h 6845510"/>
                <a:gd name="connsiteX1-3861" fmla="*/ 3693484 w 3693484"/>
                <a:gd name="connsiteY1-3862" fmla="*/ 6835985 h 6845510"/>
                <a:gd name="connsiteX2-3863" fmla="*/ 2636209 w 3693484"/>
                <a:gd name="connsiteY2-3864" fmla="*/ 3873710 h 6845510"/>
                <a:gd name="connsiteX3-3865" fmla="*/ 2512384 w 3693484"/>
                <a:gd name="connsiteY3-3866" fmla="*/ 3321260 h 6845510"/>
                <a:gd name="connsiteX4-3867" fmla="*/ 2874334 w 3693484"/>
                <a:gd name="connsiteY4-3868" fmla="*/ 2216360 h 6845510"/>
                <a:gd name="connsiteX5-3869" fmla="*/ 3512509 w 3693484"/>
                <a:gd name="connsiteY5-3870" fmla="*/ 1301960 h 6845510"/>
                <a:gd name="connsiteX6-3871" fmla="*/ 3331534 w 3693484"/>
                <a:gd name="connsiteY6-3872" fmla="*/ 1187660 h 6845510"/>
                <a:gd name="connsiteX7-3873" fmla="*/ 2607634 w 3693484"/>
                <a:gd name="connsiteY7-3874" fmla="*/ 1878222 h 6845510"/>
                <a:gd name="connsiteX8-3875" fmla="*/ 2531434 w 3693484"/>
                <a:gd name="connsiteY8-3876" fmla="*/ 1821072 h 6845510"/>
                <a:gd name="connsiteX9-3877" fmla="*/ 2874334 w 3693484"/>
                <a:gd name="connsiteY9-3878" fmla="*/ 563772 h 6845510"/>
                <a:gd name="connsiteX10-3879" fmla="*/ 2598109 w 3693484"/>
                <a:gd name="connsiteY10-3880" fmla="*/ 397084 h 6845510"/>
                <a:gd name="connsiteX11-3881" fmla="*/ 2207584 w 3693484"/>
                <a:gd name="connsiteY11-3882" fmla="*/ 1659147 h 6845510"/>
                <a:gd name="connsiteX12-3883" fmla="*/ 2131384 w 3693484"/>
                <a:gd name="connsiteY12-3884" fmla="*/ 1597235 h 6845510"/>
                <a:gd name="connsiteX13-3885" fmla="*/ 2193297 w 3693484"/>
                <a:gd name="connsiteY13-3886" fmla="*/ 154197 h 6845510"/>
                <a:gd name="connsiteX14-3887" fmla="*/ 1878971 w 3693484"/>
                <a:gd name="connsiteY14-3888" fmla="*/ 163723 h 6845510"/>
                <a:gd name="connsiteX15-3889" fmla="*/ 1798009 w 3693484"/>
                <a:gd name="connsiteY15-3890" fmla="*/ 1554373 h 6845510"/>
                <a:gd name="connsiteX16-3891" fmla="*/ 1674184 w 3693484"/>
                <a:gd name="connsiteY16-3892" fmla="*/ 1559134 h 6845510"/>
                <a:gd name="connsiteX17-3893" fmla="*/ 1593221 w 3693484"/>
                <a:gd name="connsiteY17-3894" fmla="*/ 378035 h 6845510"/>
                <a:gd name="connsiteX18-3895" fmla="*/ 1307472 w 3693484"/>
                <a:gd name="connsiteY18-3896" fmla="*/ 368510 h 6845510"/>
                <a:gd name="connsiteX19-3897" fmla="*/ 1312234 w 3693484"/>
                <a:gd name="connsiteY19-3898" fmla="*/ 1635335 h 6845510"/>
                <a:gd name="connsiteX20-3899" fmla="*/ 1259846 w 3693484"/>
                <a:gd name="connsiteY20-3900" fmla="*/ 2025860 h 6845510"/>
                <a:gd name="connsiteX21-3901" fmla="*/ 902659 w 3693484"/>
                <a:gd name="connsiteY21-3902" fmla="*/ 2302085 h 6845510"/>
                <a:gd name="connsiteX22-3903" fmla="*/ 207334 w 3693484"/>
                <a:gd name="connsiteY22-3904" fmla="*/ 1787735 h 6845510"/>
                <a:gd name="connsiteX23-3905" fmla="*/ 173996 w 3693484"/>
                <a:gd name="connsiteY23-3906" fmla="*/ 2092535 h 6845510"/>
                <a:gd name="connsiteX24-3907" fmla="*/ 731209 w 3693484"/>
                <a:gd name="connsiteY24-3908" fmla="*/ 2797385 h 6845510"/>
                <a:gd name="connsiteX25-3909" fmla="*/ 1359859 w 3693484"/>
                <a:gd name="connsiteY25-3910" fmla="*/ 3530810 h 6845510"/>
                <a:gd name="connsiteX26-3911" fmla="*/ 1578934 w 3693484"/>
                <a:gd name="connsiteY26-3912" fmla="*/ 4064210 h 6845510"/>
                <a:gd name="connsiteX27-3913" fmla="*/ 1969459 w 3693484"/>
                <a:gd name="connsiteY27-3914" fmla="*/ 6845510 h 6845510"/>
                <a:gd name="connsiteX0-3915" fmla="*/ 1969459 w 3693484"/>
                <a:gd name="connsiteY0-3916" fmla="*/ 6845510 h 6845510"/>
                <a:gd name="connsiteX1-3917" fmla="*/ 3693484 w 3693484"/>
                <a:gd name="connsiteY1-3918" fmla="*/ 6835985 h 6845510"/>
                <a:gd name="connsiteX2-3919" fmla="*/ 2636209 w 3693484"/>
                <a:gd name="connsiteY2-3920" fmla="*/ 3873710 h 6845510"/>
                <a:gd name="connsiteX3-3921" fmla="*/ 2512384 w 3693484"/>
                <a:gd name="connsiteY3-3922" fmla="*/ 3321260 h 6845510"/>
                <a:gd name="connsiteX4-3923" fmla="*/ 2874334 w 3693484"/>
                <a:gd name="connsiteY4-3924" fmla="*/ 2216360 h 6845510"/>
                <a:gd name="connsiteX5-3925" fmla="*/ 3512509 w 3693484"/>
                <a:gd name="connsiteY5-3926" fmla="*/ 1301960 h 6845510"/>
                <a:gd name="connsiteX6-3927" fmla="*/ 3298197 w 3693484"/>
                <a:gd name="connsiteY6-3928" fmla="*/ 1178135 h 6845510"/>
                <a:gd name="connsiteX7-3929" fmla="*/ 2607634 w 3693484"/>
                <a:gd name="connsiteY7-3930" fmla="*/ 1878222 h 6845510"/>
                <a:gd name="connsiteX8-3931" fmla="*/ 2531434 w 3693484"/>
                <a:gd name="connsiteY8-3932" fmla="*/ 1821072 h 6845510"/>
                <a:gd name="connsiteX9-3933" fmla="*/ 2874334 w 3693484"/>
                <a:gd name="connsiteY9-3934" fmla="*/ 563772 h 6845510"/>
                <a:gd name="connsiteX10-3935" fmla="*/ 2598109 w 3693484"/>
                <a:gd name="connsiteY10-3936" fmla="*/ 397084 h 6845510"/>
                <a:gd name="connsiteX11-3937" fmla="*/ 2207584 w 3693484"/>
                <a:gd name="connsiteY11-3938" fmla="*/ 1659147 h 6845510"/>
                <a:gd name="connsiteX12-3939" fmla="*/ 2131384 w 3693484"/>
                <a:gd name="connsiteY12-3940" fmla="*/ 1597235 h 6845510"/>
                <a:gd name="connsiteX13-3941" fmla="*/ 2193297 w 3693484"/>
                <a:gd name="connsiteY13-3942" fmla="*/ 154197 h 6845510"/>
                <a:gd name="connsiteX14-3943" fmla="*/ 1878971 w 3693484"/>
                <a:gd name="connsiteY14-3944" fmla="*/ 163723 h 6845510"/>
                <a:gd name="connsiteX15-3945" fmla="*/ 1798009 w 3693484"/>
                <a:gd name="connsiteY15-3946" fmla="*/ 1554373 h 6845510"/>
                <a:gd name="connsiteX16-3947" fmla="*/ 1674184 w 3693484"/>
                <a:gd name="connsiteY16-3948" fmla="*/ 1559134 h 6845510"/>
                <a:gd name="connsiteX17-3949" fmla="*/ 1593221 w 3693484"/>
                <a:gd name="connsiteY17-3950" fmla="*/ 378035 h 6845510"/>
                <a:gd name="connsiteX18-3951" fmla="*/ 1307472 w 3693484"/>
                <a:gd name="connsiteY18-3952" fmla="*/ 368510 h 6845510"/>
                <a:gd name="connsiteX19-3953" fmla="*/ 1312234 w 3693484"/>
                <a:gd name="connsiteY19-3954" fmla="*/ 1635335 h 6845510"/>
                <a:gd name="connsiteX20-3955" fmla="*/ 1259846 w 3693484"/>
                <a:gd name="connsiteY20-3956" fmla="*/ 2025860 h 6845510"/>
                <a:gd name="connsiteX21-3957" fmla="*/ 902659 w 3693484"/>
                <a:gd name="connsiteY21-3958" fmla="*/ 2302085 h 6845510"/>
                <a:gd name="connsiteX22-3959" fmla="*/ 207334 w 3693484"/>
                <a:gd name="connsiteY22-3960" fmla="*/ 1787735 h 6845510"/>
                <a:gd name="connsiteX23-3961" fmla="*/ 173996 w 3693484"/>
                <a:gd name="connsiteY23-3962" fmla="*/ 2092535 h 6845510"/>
                <a:gd name="connsiteX24-3963" fmla="*/ 731209 w 3693484"/>
                <a:gd name="connsiteY24-3964" fmla="*/ 2797385 h 6845510"/>
                <a:gd name="connsiteX25-3965" fmla="*/ 1359859 w 3693484"/>
                <a:gd name="connsiteY25-3966" fmla="*/ 3530810 h 6845510"/>
                <a:gd name="connsiteX26-3967" fmla="*/ 1578934 w 3693484"/>
                <a:gd name="connsiteY26-3968" fmla="*/ 4064210 h 6845510"/>
                <a:gd name="connsiteX27-3969" fmla="*/ 1969459 w 3693484"/>
                <a:gd name="connsiteY27-3970" fmla="*/ 6845510 h 6845510"/>
                <a:gd name="connsiteX0-3971" fmla="*/ 1969459 w 3693484"/>
                <a:gd name="connsiteY0-3972" fmla="*/ 6845510 h 6845510"/>
                <a:gd name="connsiteX1-3973" fmla="*/ 3693484 w 3693484"/>
                <a:gd name="connsiteY1-3974" fmla="*/ 6835985 h 6845510"/>
                <a:gd name="connsiteX2-3975" fmla="*/ 2636209 w 3693484"/>
                <a:gd name="connsiteY2-3976" fmla="*/ 3873710 h 6845510"/>
                <a:gd name="connsiteX3-3977" fmla="*/ 2512384 w 3693484"/>
                <a:gd name="connsiteY3-3978" fmla="*/ 3321260 h 6845510"/>
                <a:gd name="connsiteX4-3979" fmla="*/ 2874334 w 3693484"/>
                <a:gd name="connsiteY4-3980" fmla="*/ 2216360 h 6845510"/>
                <a:gd name="connsiteX5-3981" fmla="*/ 3512509 w 3693484"/>
                <a:gd name="connsiteY5-3982" fmla="*/ 1301960 h 6845510"/>
                <a:gd name="connsiteX6-3983" fmla="*/ 3298197 w 3693484"/>
                <a:gd name="connsiteY6-3984" fmla="*/ 1178135 h 6845510"/>
                <a:gd name="connsiteX7-3985" fmla="*/ 2607634 w 3693484"/>
                <a:gd name="connsiteY7-3986" fmla="*/ 1878222 h 6845510"/>
                <a:gd name="connsiteX8-3987" fmla="*/ 2531434 w 3693484"/>
                <a:gd name="connsiteY8-3988" fmla="*/ 1821072 h 6845510"/>
                <a:gd name="connsiteX9-3989" fmla="*/ 2874334 w 3693484"/>
                <a:gd name="connsiteY9-3990" fmla="*/ 563772 h 6845510"/>
                <a:gd name="connsiteX10-3991" fmla="*/ 2598109 w 3693484"/>
                <a:gd name="connsiteY10-3992" fmla="*/ 397084 h 6845510"/>
                <a:gd name="connsiteX11-3993" fmla="*/ 2207584 w 3693484"/>
                <a:gd name="connsiteY11-3994" fmla="*/ 1659147 h 6845510"/>
                <a:gd name="connsiteX12-3995" fmla="*/ 2131384 w 3693484"/>
                <a:gd name="connsiteY12-3996" fmla="*/ 1597235 h 6845510"/>
                <a:gd name="connsiteX13-3997" fmla="*/ 2193297 w 3693484"/>
                <a:gd name="connsiteY13-3998" fmla="*/ 154197 h 6845510"/>
                <a:gd name="connsiteX14-3999" fmla="*/ 1878971 w 3693484"/>
                <a:gd name="connsiteY14-4000" fmla="*/ 163723 h 6845510"/>
                <a:gd name="connsiteX15-4001" fmla="*/ 1798009 w 3693484"/>
                <a:gd name="connsiteY15-4002" fmla="*/ 1554373 h 6845510"/>
                <a:gd name="connsiteX16-4003" fmla="*/ 1674184 w 3693484"/>
                <a:gd name="connsiteY16-4004" fmla="*/ 1559134 h 6845510"/>
                <a:gd name="connsiteX17-4005" fmla="*/ 1593221 w 3693484"/>
                <a:gd name="connsiteY17-4006" fmla="*/ 378035 h 6845510"/>
                <a:gd name="connsiteX18-4007" fmla="*/ 1307472 w 3693484"/>
                <a:gd name="connsiteY18-4008" fmla="*/ 368510 h 6845510"/>
                <a:gd name="connsiteX19-4009" fmla="*/ 1312234 w 3693484"/>
                <a:gd name="connsiteY19-4010" fmla="*/ 1635335 h 6845510"/>
                <a:gd name="connsiteX20-4011" fmla="*/ 1259846 w 3693484"/>
                <a:gd name="connsiteY20-4012" fmla="*/ 2025860 h 6845510"/>
                <a:gd name="connsiteX21-4013" fmla="*/ 902659 w 3693484"/>
                <a:gd name="connsiteY21-4014" fmla="*/ 2302085 h 6845510"/>
                <a:gd name="connsiteX22-4015" fmla="*/ 207334 w 3693484"/>
                <a:gd name="connsiteY22-4016" fmla="*/ 1787735 h 6845510"/>
                <a:gd name="connsiteX23-4017" fmla="*/ 173996 w 3693484"/>
                <a:gd name="connsiteY23-4018" fmla="*/ 2092535 h 6845510"/>
                <a:gd name="connsiteX24-4019" fmla="*/ 731209 w 3693484"/>
                <a:gd name="connsiteY24-4020" fmla="*/ 2797385 h 6845510"/>
                <a:gd name="connsiteX25-4021" fmla="*/ 1359859 w 3693484"/>
                <a:gd name="connsiteY25-4022" fmla="*/ 3530810 h 6845510"/>
                <a:gd name="connsiteX26-4023" fmla="*/ 1578934 w 3693484"/>
                <a:gd name="connsiteY26-4024" fmla="*/ 4064210 h 6845510"/>
                <a:gd name="connsiteX27-4025" fmla="*/ 1969459 w 3693484"/>
                <a:gd name="connsiteY27-4026" fmla="*/ 6845510 h 6845510"/>
                <a:gd name="connsiteX0-4027" fmla="*/ 1969459 w 3693484"/>
                <a:gd name="connsiteY0-4028" fmla="*/ 6845510 h 6845510"/>
                <a:gd name="connsiteX1-4029" fmla="*/ 3693484 w 3693484"/>
                <a:gd name="connsiteY1-4030" fmla="*/ 6835985 h 6845510"/>
                <a:gd name="connsiteX2-4031" fmla="*/ 2636209 w 3693484"/>
                <a:gd name="connsiteY2-4032" fmla="*/ 3873710 h 6845510"/>
                <a:gd name="connsiteX3-4033" fmla="*/ 2512384 w 3693484"/>
                <a:gd name="connsiteY3-4034" fmla="*/ 3321260 h 6845510"/>
                <a:gd name="connsiteX4-4035" fmla="*/ 2874334 w 3693484"/>
                <a:gd name="connsiteY4-4036" fmla="*/ 2216360 h 6845510"/>
                <a:gd name="connsiteX5-4037" fmla="*/ 3512509 w 3693484"/>
                <a:gd name="connsiteY5-4038" fmla="*/ 1301960 h 6845510"/>
                <a:gd name="connsiteX6-4039" fmla="*/ 3298197 w 3693484"/>
                <a:gd name="connsiteY6-4040" fmla="*/ 1178135 h 6845510"/>
                <a:gd name="connsiteX7-4041" fmla="*/ 2607634 w 3693484"/>
                <a:gd name="connsiteY7-4042" fmla="*/ 1878222 h 6845510"/>
                <a:gd name="connsiteX8-4043" fmla="*/ 2531434 w 3693484"/>
                <a:gd name="connsiteY8-4044" fmla="*/ 1821072 h 6845510"/>
                <a:gd name="connsiteX9-4045" fmla="*/ 2874334 w 3693484"/>
                <a:gd name="connsiteY9-4046" fmla="*/ 563772 h 6845510"/>
                <a:gd name="connsiteX10-4047" fmla="*/ 2598109 w 3693484"/>
                <a:gd name="connsiteY10-4048" fmla="*/ 397084 h 6845510"/>
                <a:gd name="connsiteX11-4049" fmla="*/ 2207584 w 3693484"/>
                <a:gd name="connsiteY11-4050" fmla="*/ 1659147 h 6845510"/>
                <a:gd name="connsiteX12-4051" fmla="*/ 2131384 w 3693484"/>
                <a:gd name="connsiteY12-4052" fmla="*/ 1597235 h 6845510"/>
                <a:gd name="connsiteX13-4053" fmla="*/ 2193297 w 3693484"/>
                <a:gd name="connsiteY13-4054" fmla="*/ 154197 h 6845510"/>
                <a:gd name="connsiteX14-4055" fmla="*/ 1878971 w 3693484"/>
                <a:gd name="connsiteY14-4056" fmla="*/ 163723 h 6845510"/>
                <a:gd name="connsiteX15-4057" fmla="*/ 1798009 w 3693484"/>
                <a:gd name="connsiteY15-4058" fmla="*/ 1554373 h 6845510"/>
                <a:gd name="connsiteX16-4059" fmla="*/ 1674184 w 3693484"/>
                <a:gd name="connsiteY16-4060" fmla="*/ 1559134 h 6845510"/>
                <a:gd name="connsiteX17-4061" fmla="*/ 1593221 w 3693484"/>
                <a:gd name="connsiteY17-4062" fmla="*/ 378035 h 6845510"/>
                <a:gd name="connsiteX18-4063" fmla="*/ 1307472 w 3693484"/>
                <a:gd name="connsiteY18-4064" fmla="*/ 368510 h 6845510"/>
                <a:gd name="connsiteX19-4065" fmla="*/ 1312234 w 3693484"/>
                <a:gd name="connsiteY19-4066" fmla="*/ 1635335 h 6845510"/>
                <a:gd name="connsiteX20-4067" fmla="*/ 1259846 w 3693484"/>
                <a:gd name="connsiteY20-4068" fmla="*/ 2025860 h 6845510"/>
                <a:gd name="connsiteX21-4069" fmla="*/ 902659 w 3693484"/>
                <a:gd name="connsiteY21-4070" fmla="*/ 2302085 h 6845510"/>
                <a:gd name="connsiteX22-4071" fmla="*/ 207334 w 3693484"/>
                <a:gd name="connsiteY22-4072" fmla="*/ 1787735 h 6845510"/>
                <a:gd name="connsiteX23-4073" fmla="*/ 173996 w 3693484"/>
                <a:gd name="connsiteY23-4074" fmla="*/ 2092535 h 6845510"/>
                <a:gd name="connsiteX24-4075" fmla="*/ 731209 w 3693484"/>
                <a:gd name="connsiteY24-4076" fmla="*/ 2797385 h 6845510"/>
                <a:gd name="connsiteX25-4077" fmla="*/ 1359859 w 3693484"/>
                <a:gd name="connsiteY25-4078" fmla="*/ 3530810 h 6845510"/>
                <a:gd name="connsiteX26-4079" fmla="*/ 1578934 w 3693484"/>
                <a:gd name="connsiteY26-4080" fmla="*/ 4064210 h 6845510"/>
                <a:gd name="connsiteX27-4081" fmla="*/ 1969459 w 3693484"/>
                <a:gd name="connsiteY27-4082" fmla="*/ 6845510 h 6845510"/>
                <a:gd name="connsiteX0-4083" fmla="*/ 1969459 w 3693484"/>
                <a:gd name="connsiteY0-4084" fmla="*/ 6845510 h 6845510"/>
                <a:gd name="connsiteX1-4085" fmla="*/ 3693484 w 3693484"/>
                <a:gd name="connsiteY1-4086" fmla="*/ 6835985 h 6845510"/>
                <a:gd name="connsiteX2-4087" fmla="*/ 2636209 w 3693484"/>
                <a:gd name="connsiteY2-4088" fmla="*/ 3873710 h 6845510"/>
                <a:gd name="connsiteX3-4089" fmla="*/ 2512384 w 3693484"/>
                <a:gd name="connsiteY3-4090" fmla="*/ 3321260 h 6845510"/>
                <a:gd name="connsiteX4-4091" fmla="*/ 2874334 w 3693484"/>
                <a:gd name="connsiteY4-4092" fmla="*/ 2216360 h 6845510"/>
                <a:gd name="connsiteX5-4093" fmla="*/ 3512509 w 3693484"/>
                <a:gd name="connsiteY5-4094" fmla="*/ 1301960 h 6845510"/>
                <a:gd name="connsiteX6-4095" fmla="*/ 3298197 w 3693484"/>
                <a:gd name="connsiteY6-4096" fmla="*/ 1178135 h 6845510"/>
                <a:gd name="connsiteX7-4097" fmla="*/ 2607634 w 3693484"/>
                <a:gd name="connsiteY7-4098" fmla="*/ 1878222 h 6845510"/>
                <a:gd name="connsiteX8-4099" fmla="*/ 2531434 w 3693484"/>
                <a:gd name="connsiteY8-4100" fmla="*/ 1821072 h 6845510"/>
                <a:gd name="connsiteX9-4101" fmla="*/ 2874334 w 3693484"/>
                <a:gd name="connsiteY9-4102" fmla="*/ 563772 h 6845510"/>
                <a:gd name="connsiteX10-4103" fmla="*/ 2598109 w 3693484"/>
                <a:gd name="connsiteY10-4104" fmla="*/ 397084 h 6845510"/>
                <a:gd name="connsiteX11-4105" fmla="*/ 2207584 w 3693484"/>
                <a:gd name="connsiteY11-4106" fmla="*/ 1659147 h 6845510"/>
                <a:gd name="connsiteX12-4107" fmla="*/ 2131384 w 3693484"/>
                <a:gd name="connsiteY12-4108" fmla="*/ 1597235 h 6845510"/>
                <a:gd name="connsiteX13-4109" fmla="*/ 2193297 w 3693484"/>
                <a:gd name="connsiteY13-4110" fmla="*/ 154197 h 6845510"/>
                <a:gd name="connsiteX14-4111" fmla="*/ 1878971 w 3693484"/>
                <a:gd name="connsiteY14-4112" fmla="*/ 163723 h 6845510"/>
                <a:gd name="connsiteX15-4113" fmla="*/ 1798009 w 3693484"/>
                <a:gd name="connsiteY15-4114" fmla="*/ 1554373 h 6845510"/>
                <a:gd name="connsiteX16-4115" fmla="*/ 1674184 w 3693484"/>
                <a:gd name="connsiteY16-4116" fmla="*/ 1559134 h 6845510"/>
                <a:gd name="connsiteX17-4117" fmla="*/ 1593221 w 3693484"/>
                <a:gd name="connsiteY17-4118" fmla="*/ 378035 h 6845510"/>
                <a:gd name="connsiteX18-4119" fmla="*/ 1307472 w 3693484"/>
                <a:gd name="connsiteY18-4120" fmla="*/ 368510 h 6845510"/>
                <a:gd name="connsiteX19-4121" fmla="*/ 1312234 w 3693484"/>
                <a:gd name="connsiteY19-4122" fmla="*/ 1635335 h 6845510"/>
                <a:gd name="connsiteX20-4123" fmla="*/ 1259846 w 3693484"/>
                <a:gd name="connsiteY20-4124" fmla="*/ 2025860 h 6845510"/>
                <a:gd name="connsiteX21-4125" fmla="*/ 902659 w 3693484"/>
                <a:gd name="connsiteY21-4126" fmla="*/ 2302085 h 6845510"/>
                <a:gd name="connsiteX22-4127" fmla="*/ 207334 w 3693484"/>
                <a:gd name="connsiteY22-4128" fmla="*/ 1787735 h 6845510"/>
                <a:gd name="connsiteX23-4129" fmla="*/ 173996 w 3693484"/>
                <a:gd name="connsiteY23-4130" fmla="*/ 2092535 h 6845510"/>
                <a:gd name="connsiteX24-4131" fmla="*/ 731209 w 3693484"/>
                <a:gd name="connsiteY24-4132" fmla="*/ 2797385 h 6845510"/>
                <a:gd name="connsiteX25-4133" fmla="*/ 1359859 w 3693484"/>
                <a:gd name="connsiteY25-4134" fmla="*/ 3530810 h 6845510"/>
                <a:gd name="connsiteX26-4135" fmla="*/ 1578934 w 3693484"/>
                <a:gd name="connsiteY26-4136" fmla="*/ 4064210 h 6845510"/>
                <a:gd name="connsiteX27-4137" fmla="*/ 1969459 w 3693484"/>
                <a:gd name="connsiteY27-4138" fmla="*/ 6845510 h 6845510"/>
                <a:gd name="connsiteX0-4139" fmla="*/ 1969459 w 3693484"/>
                <a:gd name="connsiteY0-4140" fmla="*/ 6845510 h 6845510"/>
                <a:gd name="connsiteX1-4141" fmla="*/ 3693484 w 3693484"/>
                <a:gd name="connsiteY1-4142" fmla="*/ 6835985 h 6845510"/>
                <a:gd name="connsiteX2-4143" fmla="*/ 2636209 w 3693484"/>
                <a:gd name="connsiteY2-4144" fmla="*/ 3873710 h 6845510"/>
                <a:gd name="connsiteX3-4145" fmla="*/ 2512384 w 3693484"/>
                <a:gd name="connsiteY3-4146" fmla="*/ 3321260 h 6845510"/>
                <a:gd name="connsiteX4-4147" fmla="*/ 2874334 w 3693484"/>
                <a:gd name="connsiteY4-4148" fmla="*/ 2216360 h 6845510"/>
                <a:gd name="connsiteX5-4149" fmla="*/ 3512509 w 3693484"/>
                <a:gd name="connsiteY5-4150" fmla="*/ 1301960 h 6845510"/>
                <a:gd name="connsiteX6-4151" fmla="*/ 3298197 w 3693484"/>
                <a:gd name="connsiteY6-4152" fmla="*/ 1178135 h 6845510"/>
                <a:gd name="connsiteX7-4153" fmla="*/ 2607634 w 3693484"/>
                <a:gd name="connsiteY7-4154" fmla="*/ 1878222 h 6845510"/>
                <a:gd name="connsiteX8-4155" fmla="*/ 2531434 w 3693484"/>
                <a:gd name="connsiteY8-4156" fmla="*/ 1821072 h 6845510"/>
                <a:gd name="connsiteX9-4157" fmla="*/ 2874334 w 3693484"/>
                <a:gd name="connsiteY9-4158" fmla="*/ 563772 h 6845510"/>
                <a:gd name="connsiteX10-4159" fmla="*/ 2598109 w 3693484"/>
                <a:gd name="connsiteY10-4160" fmla="*/ 397084 h 6845510"/>
                <a:gd name="connsiteX11-4161" fmla="*/ 2207584 w 3693484"/>
                <a:gd name="connsiteY11-4162" fmla="*/ 1659147 h 6845510"/>
                <a:gd name="connsiteX12-4163" fmla="*/ 2131384 w 3693484"/>
                <a:gd name="connsiteY12-4164" fmla="*/ 1597235 h 6845510"/>
                <a:gd name="connsiteX13-4165" fmla="*/ 2193297 w 3693484"/>
                <a:gd name="connsiteY13-4166" fmla="*/ 154197 h 6845510"/>
                <a:gd name="connsiteX14-4167" fmla="*/ 1878971 w 3693484"/>
                <a:gd name="connsiteY14-4168" fmla="*/ 163723 h 6845510"/>
                <a:gd name="connsiteX15-4169" fmla="*/ 1798009 w 3693484"/>
                <a:gd name="connsiteY15-4170" fmla="*/ 1554373 h 6845510"/>
                <a:gd name="connsiteX16-4171" fmla="*/ 1674184 w 3693484"/>
                <a:gd name="connsiteY16-4172" fmla="*/ 1559134 h 6845510"/>
                <a:gd name="connsiteX17-4173" fmla="*/ 1593221 w 3693484"/>
                <a:gd name="connsiteY17-4174" fmla="*/ 378035 h 6845510"/>
                <a:gd name="connsiteX18-4175" fmla="*/ 1307472 w 3693484"/>
                <a:gd name="connsiteY18-4176" fmla="*/ 368510 h 6845510"/>
                <a:gd name="connsiteX19-4177" fmla="*/ 1312234 w 3693484"/>
                <a:gd name="connsiteY19-4178" fmla="*/ 1635335 h 6845510"/>
                <a:gd name="connsiteX20-4179" fmla="*/ 1259846 w 3693484"/>
                <a:gd name="connsiteY20-4180" fmla="*/ 2025860 h 6845510"/>
                <a:gd name="connsiteX21-4181" fmla="*/ 902659 w 3693484"/>
                <a:gd name="connsiteY21-4182" fmla="*/ 2302085 h 6845510"/>
                <a:gd name="connsiteX22-4183" fmla="*/ 207334 w 3693484"/>
                <a:gd name="connsiteY22-4184" fmla="*/ 1787735 h 6845510"/>
                <a:gd name="connsiteX23-4185" fmla="*/ 173996 w 3693484"/>
                <a:gd name="connsiteY23-4186" fmla="*/ 2092535 h 6845510"/>
                <a:gd name="connsiteX24-4187" fmla="*/ 731209 w 3693484"/>
                <a:gd name="connsiteY24-4188" fmla="*/ 2797385 h 6845510"/>
                <a:gd name="connsiteX25-4189" fmla="*/ 1359859 w 3693484"/>
                <a:gd name="connsiteY25-4190" fmla="*/ 3530810 h 6845510"/>
                <a:gd name="connsiteX26-4191" fmla="*/ 1578934 w 3693484"/>
                <a:gd name="connsiteY26-4192" fmla="*/ 4064210 h 6845510"/>
                <a:gd name="connsiteX27-4193" fmla="*/ 1969459 w 3693484"/>
                <a:gd name="connsiteY27-4194" fmla="*/ 6845510 h 6845510"/>
                <a:gd name="connsiteX0-4195" fmla="*/ 1969459 w 3693484"/>
                <a:gd name="connsiteY0-4196" fmla="*/ 6845510 h 6845510"/>
                <a:gd name="connsiteX1-4197" fmla="*/ 3693484 w 3693484"/>
                <a:gd name="connsiteY1-4198" fmla="*/ 6835985 h 6845510"/>
                <a:gd name="connsiteX2-4199" fmla="*/ 2636209 w 3693484"/>
                <a:gd name="connsiteY2-4200" fmla="*/ 3873710 h 6845510"/>
                <a:gd name="connsiteX3-4201" fmla="*/ 2512384 w 3693484"/>
                <a:gd name="connsiteY3-4202" fmla="*/ 3321260 h 6845510"/>
                <a:gd name="connsiteX4-4203" fmla="*/ 2874334 w 3693484"/>
                <a:gd name="connsiteY4-4204" fmla="*/ 2216360 h 6845510"/>
                <a:gd name="connsiteX5-4205" fmla="*/ 3512509 w 3693484"/>
                <a:gd name="connsiteY5-4206" fmla="*/ 1301960 h 6845510"/>
                <a:gd name="connsiteX6-4207" fmla="*/ 3298197 w 3693484"/>
                <a:gd name="connsiteY6-4208" fmla="*/ 1178135 h 6845510"/>
                <a:gd name="connsiteX7-4209" fmla="*/ 2607634 w 3693484"/>
                <a:gd name="connsiteY7-4210" fmla="*/ 1878222 h 6845510"/>
                <a:gd name="connsiteX8-4211" fmla="*/ 2531434 w 3693484"/>
                <a:gd name="connsiteY8-4212" fmla="*/ 1821072 h 6845510"/>
                <a:gd name="connsiteX9-4213" fmla="*/ 2874334 w 3693484"/>
                <a:gd name="connsiteY9-4214" fmla="*/ 563772 h 6845510"/>
                <a:gd name="connsiteX10-4215" fmla="*/ 2598109 w 3693484"/>
                <a:gd name="connsiteY10-4216" fmla="*/ 397084 h 6845510"/>
                <a:gd name="connsiteX11-4217" fmla="*/ 2207584 w 3693484"/>
                <a:gd name="connsiteY11-4218" fmla="*/ 1659147 h 6845510"/>
                <a:gd name="connsiteX12-4219" fmla="*/ 2131384 w 3693484"/>
                <a:gd name="connsiteY12-4220" fmla="*/ 1597235 h 6845510"/>
                <a:gd name="connsiteX13-4221" fmla="*/ 2193297 w 3693484"/>
                <a:gd name="connsiteY13-4222" fmla="*/ 154197 h 6845510"/>
                <a:gd name="connsiteX14-4223" fmla="*/ 1878971 w 3693484"/>
                <a:gd name="connsiteY14-4224" fmla="*/ 163723 h 6845510"/>
                <a:gd name="connsiteX15-4225" fmla="*/ 1798009 w 3693484"/>
                <a:gd name="connsiteY15-4226" fmla="*/ 1554373 h 6845510"/>
                <a:gd name="connsiteX16-4227" fmla="*/ 1674184 w 3693484"/>
                <a:gd name="connsiteY16-4228" fmla="*/ 1559134 h 6845510"/>
                <a:gd name="connsiteX17-4229" fmla="*/ 1593221 w 3693484"/>
                <a:gd name="connsiteY17-4230" fmla="*/ 378035 h 6845510"/>
                <a:gd name="connsiteX18-4231" fmla="*/ 1307472 w 3693484"/>
                <a:gd name="connsiteY18-4232" fmla="*/ 368510 h 6845510"/>
                <a:gd name="connsiteX19-4233" fmla="*/ 1312234 w 3693484"/>
                <a:gd name="connsiteY19-4234" fmla="*/ 1635335 h 6845510"/>
                <a:gd name="connsiteX20-4235" fmla="*/ 1259846 w 3693484"/>
                <a:gd name="connsiteY20-4236" fmla="*/ 2025860 h 6845510"/>
                <a:gd name="connsiteX21-4237" fmla="*/ 902659 w 3693484"/>
                <a:gd name="connsiteY21-4238" fmla="*/ 2302085 h 6845510"/>
                <a:gd name="connsiteX22-4239" fmla="*/ 207334 w 3693484"/>
                <a:gd name="connsiteY22-4240" fmla="*/ 1787735 h 6845510"/>
                <a:gd name="connsiteX23-4241" fmla="*/ 173996 w 3693484"/>
                <a:gd name="connsiteY23-4242" fmla="*/ 2092535 h 6845510"/>
                <a:gd name="connsiteX24-4243" fmla="*/ 731209 w 3693484"/>
                <a:gd name="connsiteY24-4244" fmla="*/ 2797385 h 6845510"/>
                <a:gd name="connsiteX25-4245" fmla="*/ 1359859 w 3693484"/>
                <a:gd name="connsiteY25-4246" fmla="*/ 3530810 h 6845510"/>
                <a:gd name="connsiteX26-4247" fmla="*/ 1578934 w 3693484"/>
                <a:gd name="connsiteY26-4248" fmla="*/ 4064210 h 6845510"/>
                <a:gd name="connsiteX27-4249" fmla="*/ 1969459 w 3693484"/>
                <a:gd name="connsiteY27-4250" fmla="*/ 6845510 h 6845510"/>
                <a:gd name="connsiteX0-4251" fmla="*/ 1969459 w 3693484"/>
                <a:gd name="connsiteY0-4252" fmla="*/ 6845510 h 6845510"/>
                <a:gd name="connsiteX1-4253" fmla="*/ 3693484 w 3693484"/>
                <a:gd name="connsiteY1-4254" fmla="*/ 6835985 h 6845510"/>
                <a:gd name="connsiteX2-4255" fmla="*/ 2636209 w 3693484"/>
                <a:gd name="connsiteY2-4256" fmla="*/ 3873710 h 6845510"/>
                <a:gd name="connsiteX3-4257" fmla="*/ 2512384 w 3693484"/>
                <a:gd name="connsiteY3-4258" fmla="*/ 3321260 h 6845510"/>
                <a:gd name="connsiteX4-4259" fmla="*/ 2874334 w 3693484"/>
                <a:gd name="connsiteY4-4260" fmla="*/ 2216360 h 6845510"/>
                <a:gd name="connsiteX5-4261" fmla="*/ 3512509 w 3693484"/>
                <a:gd name="connsiteY5-4262" fmla="*/ 1301960 h 6845510"/>
                <a:gd name="connsiteX6-4263" fmla="*/ 3298197 w 3693484"/>
                <a:gd name="connsiteY6-4264" fmla="*/ 1178135 h 6845510"/>
                <a:gd name="connsiteX7-4265" fmla="*/ 2607634 w 3693484"/>
                <a:gd name="connsiteY7-4266" fmla="*/ 1878222 h 6845510"/>
                <a:gd name="connsiteX8-4267" fmla="*/ 2531434 w 3693484"/>
                <a:gd name="connsiteY8-4268" fmla="*/ 1821072 h 6845510"/>
                <a:gd name="connsiteX9-4269" fmla="*/ 2874334 w 3693484"/>
                <a:gd name="connsiteY9-4270" fmla="*/ 563772 h 6845510"/>
                <a:gd name="connsiteX10-4271" fmla="*/ 2598109 w 3693484"/>
                <a:gd name="connsiteY10-4272" fmla="*/ 397084 h 6845510"/>
                <a:gd name="connsiteX11-4273" fmla="*/ 2207584 w 3693484"/>
                <a:gd name="connsiteY11-4274" fmla="*/ 1659147 h 6845510"/>
                <a:gd name="connsiteX12-4275" fmla="*/ 2131384 w 3693484"/>
                <a:gd name="connsiteY12-4276" fmla="*/ 1597235 h 6845510"/>
                <a:gd name="connsiteX13-4277" fmla="*/ 2193297 w 3693484"/>
                <a:gd name="connsiteY13-4278" fmla="*/ 154197 h 6845510"/>
                <a:gd name="connsiteX14-4279" fmla="*/ 1878971 w 3693484"/>
                <a:gd name="connsiteY14-4280" fmla="*/ 163723 h 6845510"/>
                <a:gd name="connsiteX15-4281" fmla="*/ 1798009 w 3693484"/>
                <a:gd name="connsiteY15-4282" fmla="*/ 1554373 h 6845510"/>
                <a:gd name="connsiteX16-4283" fmla="*/ 1674184 w 3693484"/>
                <a:gd name="connsiteY16-4284" fmla="*/ 1559134 h 6845510"/>
                <a:gd name="connsiteX17-4285" fmla="*/ 1593221 w 3693484"/>
                <a:gd name="connsiteY17-4286" fmla="*/ 378035 h 6845510"/>
                <a:gd name="connsiteX18-4287" fmla="*/ 1307472 w 3693484"/>
                <a:gd name="connsiteY18-4288" fmla="*/ 368510 h 6845510"/>
                <a:gd name="connsiteX19-4289" fmla="*/ 1312234 w 3693484"/>
                <a:gd name="connsiteY19-4290" fmla="*/ 1635335 h 6845510"/>
                <a:gd name="connsiteX20-4291" fmla="*/ 1259846 w 3693484"/>
                <a:gd name="connsiteY20-4292" fmla="*/ 2025860 h 6845510"/>
                <a:gd name="connsiteX21-4293" fmla="*/ 902659 w 3693484"/>
                <a:gd name="connsiteY21-4294" fmla="*/ 2302085 h 6845510"/>
                <a:gd name="connsiteX22-4295" fmla="*/ 207334 w 3693484"/>
                <a:gd name="connsiteY22-4296" fmla="*/ 1787735 h 6845510"/>
                <a:gd name="connsiteX23-4297" fmla="*/ 173996 w 3693484"/>
                <a:gd name="connsiteY23-4298" fmla="*/ 2092535 h 6845510"/>
                <a:gd name="connsiteX24-4299" fmla="*/ 731209 w 3693484"/>
                <a:gd name="connsiteY24-4300" fmla="*/ 2797385 h 6845510"/>
                <a:gd name="connsiteX25-4301" fmla="*/ 1359859 w 3693484"/>
                <a:gd name="connsiteY25-4302" fmla="*/ 3530810 h 6845510"/>
                <a:gd name="connsiteX26-4303" fmla="*/ 1578934 w 3693484"/>
                <a:gd name="connsiteY26-4304" fmla="*/ 4064210 h 6845510"/>
                <a:gd name="connsiteX27-4305" fmla="*/ 1969459 w 3693484"/>
                <a:gd name="connsiteY27-4306" fmla="*/ 6845510 h 6845510"/>
                <a:gd name="connsiteX0-4307" fmla="*/ 1969459 w 3693484"/>
                <a:gd name="connsiteY0-4308" fmla="*/ 6845510 h 6845510"/>
                <a:gd name="connsiteX1-4309" fmla="*/ 3693484 w 3693484"/>
                <a:gd name="connsiteY1-4310" fmla="*/ 6835985 h 6845510"/>
                <a:gd name="connsiteX2-4311" fmla="*/ 2636209 w 3693484"/>
                <a:gd name="connsiteY2-4312" fmla="*/ 3873710 h 6845510"/>
                <a:gd name="connsiteX3-4313" fmla="*/ 2512384 w 3693484"/>
                <a:gd name="connsiteY3-4314" fmla="*/ 3321260 h 6845510"/>
                <a:gd name="connsiteX4-4315" fmla="*/ 2874334 w 3693484"/>
                <a:gd name="connsiteY4-4316" fmla="*/ 2216360 h 6845510"/>
                <a:gd name="connsiteX5-4317" fmla="*/ 3512509 w 3693484"/>
                <a:gd name="connsiteY5-4318" fmla="*/ 1301960 h 6845510"/>
                <a:gd name="connsiteX6-4319" fmla="*/ 3298197 w 3693484"/>
                <a:gd name="connsiteY6-4320" fmla="*/ 1178135 h 6845510"/>
                <a:gd name="connsiteX7-4321" fmla="*/ 2607634 w 3693484"/>
                <a:gd name="connsiteY7-4322" fmla="*/ 1878222 h 6845510"/>
                <a:gd name="connsiteX8-4323" fmla="*/ 2531434 w 3693484"/>
                <a:gd name="connsiteY8-4324" fmla="*/ 1821072 h 6845510"/>
                <a:gd name="connsiteX9-4325" fmla="*/ 2874334 w 3693484"/>
                <a:gd name="connsiteY9-4326" fmla="*/ 563772 h 6845510"/>
                <a:gd name="connsiteX10-4327" fmla="*/ 2598109 w 3693484"/>
                <a:gd name="connsiteY10-4328" fmla="*/ 397084 h 6845510"/>
                <a:gd name="connsiteX11-4329" fmla="*/ 2207584 w 3693484"/>
                <a:gd name="connsiteY11-4330" fmla="*/ 1659147 h 6845510"/>
                <a:gd name="connsiteX12-4331" fmla="*/ 2131384 w 3693484"/>
                <a:gd name="connsiteY12-4332" fmla="*/ 1597235 h 6845510"/>
                <a:gd name="connsiteX13-4333" fmla="*/ 2193297 w 3693484"/>
                <a:gd name="connsiteY13-4334" fmla="*/ 154197 h 6845510"/>
                <a:gd name="connsiteX14-4335" fmla="*/ 1878971 w 3693484"/>
                <a:gd name="connsiteY14-4336" fmla="*/ 163723 h 6845510"/>
                <a:gd name="connsiteX15-4337" fmla="*/ 1798009 w 3693484"/>
                <a:gd name="connsiteY15-4338" fmla="*/ 1554373 h 6845510"/>
                <a:gd name="connsiteX16-4339" fmla="*/ 1674184 w 3693484"/>
                <a:gd name="connsiteY16-4340" fmla="*/ 1559134 h 6845510"/>
                <a:gd name="connsiteX17-4341" fmla="*/ 1593221 w 3693484"/>
                <a:gd name="connsiteY17-4342" fmla="*/ 378035 h 6845510"/>
                <a:gd name="connsiteX18-4343" fmla="*/ 1307472 w 3693484"/>
                <a:gd name="connsiteY18-4344" fmla="*/ 368510 h 6845510"/>
                <a:gd name="connsiteX19-4345" fmla="*/ 1312234 w 3693484"/>
                <a:gd name="connsiteY19-4346" fmla="*/ 1635335 h 6845510"/>
                <a:gd name="connsiteX20-4347" fmla="*/ 1259846 w 3693484"/>
                <a:gd name="connsiteY20-4348" fmla="*/ 2025860 h 6845510"/>
                <a:gd name="connsiteX21-4349" fmla="*/ 902659 w 3693484"/>
                <a:gd name="connsiteY21-4350" fmla="*/ 2302085 h 6845510"/>
                <a:gd name="connsiteX22-4351" fmla="*/ 207334 w 3693484"/>
                <a:gd name="connsiteY22-4352" fmla="*/ 1787735 h 6845510"/>
                <a:gd name="connsiteX23-4353" fmla="*/ 173996 w 3693484"/>
                <a:gd name="connsiteY23-4354" fmla="*/ 2092535 h 6845510"/>
                <a:gd name="connsiteX24-4355" fmla="*/ 731209 w 3693484"/>
                <a:gd name="connsiteY24-4356" fmla="*/ 2797385 h 6845510"/>
                <a:gd name="connsiteX25-4357" fmla="*/ 1359859 w 3693484"/>
                <a:gd name="connsiteY25-4358" fmla="*/ 3530810 h 6845510"/>
                <a:gd name="connsiteX26-4359" fmla="*/ 1578934 w 3693484"/>
                <a:gd name="connsiteY26-4360" fmla="*/ 4064210 h 6845510"/>
                <a:gd name="connsiteX27-4361" fmla="*/ 1969459 w 3693484"/>
                <a:gd name="connsiteY27-4362" fmla="*/ 6845510 h 6845510"/>
                <a:gd name="connsiteX0-4363" fmla="*/ 1969459 w 3693484"/>
                <a:gd name="connsiteY0-4364" fmla="*/ 6845510 h 6845510"/>
                <a:gd name="connsiteX1-4365" fmla="*/ 3693484 w 3693484"/>
                <a:gd name="connsiteY1-4366" fmla="*/ 6835985 h 6845510"/>
                <a:gd name="connsiteX2-4367" fmla="*/ 2636209 w 3693484"/>
                <a:gd name="connsiteY2-4368" fmla="*/ 3873710 h 6845510"/>
                <a:gd name="connsiteX3-4369" fmla="*/ 2512384 w 3693484"/>
                <a:gd name="connsiteY3-4370" fmla="*/ 3321260 h 6845510"/>
                <a:gd name="connsiteX4-4371" fmla="*/ 2874334 w 3693484"/>
                <a:gd name="connsiteY4-4372" fmla="*/ 2216360 h 6845510"/>
                <a:gd name="connsiteX5-4373" fmla="*/ 3512509 w 3693484"/>
                <a:gd name="connsiteY5-4374" fmla="*/ 1301960 h 6845510"/>
                <a:gd name="connsiteX6-4375" fmla="*/ 3298197 w 3693484"/>
                <a:gd name="connsiteY6-4376" fmla="*/ 1178135 h 6845510"/>
                <a:gd name="connsiteX7-4377" fmla="*/ 2607634 w 3693484"/>
                <a:gd name="connsiteY7-4378" fmla="*/ 1878222 h 6845510"/>
                <a:gd name="connsiteX8-4379" fmla="*/ 2531434 w 3693484"/>
                <a:gd name="connsiteY8-4380" fmla="*/ 1821072 h 6845510"/>
                <a:gd name="connsiteX9-4381" fmla="*/ 2874334 w 3693484"/>
                <a:gd name="connsiteY9-4382" fmla="*/ 563772 h 6845510"/>
                <a:gd name="connsiteX10-4383" fmla="*/ 2598109 w 3693484"/>
                <a:gd name="connsiteY10-4384" fmla="*/ 397084 h 6845510"/>
                <a:gd name="connsiteX11-4385" fmla="*/ 2207584 w 3693484"/>
                <a:gd name="connsiteY11-4386" fmla="*/ 1659147 h 6845510"/>
                <a:gd name="connsiteX12-4387" fmla="*/ 2131384 w 3693484"/>
                <a:gd name="connsiteY12-4388" fmla="*/ 1597235 h 6845510"/>
                <a:gd name="connsiteX13-4389" fmla="*/ 2193297 w 3693484"/>
                <a:gd name="connsiteY13-4390" fmla="*/ 154197 h 6845510"/>
                <a:gd name="connsiteX14-4391" fmla="*/ 1878971 w 3693484"/>
                <a:gd name="connsiteY14-4392" fmla="*/ 163723 h 6845510"/>
                <a:gd name="connsiteX15-4393" fmla="*/ 1798009 w 3693484"/>
                <a:gd name="connsiteY15-4394" fmla="*/ 1554373 h 6845510"/>
                <a:gd name="connsiteX16-4395" fmla="*/ 1674184 w 3693484"/>
                <a:gd name="connsiteY16-4396" fmla="*/ 1559134 h 6845510"/>
                <a:gd name="connsiteX17-4397" fmla="*/ 1593221 w 3693484"/>
                <a:gd name="connsiteY17-4398" fmla="*/ 378035 h 6845510"/>
                <a:gd name="connsiteX18-4399" fmla="*/ 1307472 w 3693484"/>
                <a:gd name="connsiteY18-4400" fmla="*/ 368510 h 6845510"/>
                <a:gd name="connsiteX19-4401" fmla="*/ 1312234 w 3693484"/>
                <a:gd name="connsiteY19-4402" fmla="*/ 1635335 h 6845510"/>
                <a:gd name="connsiteX20-4403" fmla="*/ 1259846 w 3693484"/>
                <a:gd name="connsiteY20-4404" fmla="*/ 2025860 h 6845510"/>
                <a:gd name="connsiteX21-4405" fmla="*/ 902659 w 3693484"/>
                <a:gd name="connsiteY21-4406" fmla="*/ 2302085 h 6845510"/>
                <a:gd name="connsiteX22-4407" fmla="*/ 207334 w 3693484"/>
                <a:gd name="connsiteY22-4408" fmla="*/ 1787735 h 6845510"/>
                <a:gd name="connsiteX23-4409" fmla="*/ 173996 w 3693484"/>
                <a:gd name="connsiteY23-4410" fmla="*/ 2092535 h 6845510"/>
                <a:gd name="connsiteX24-4411" fmla="*/ 731209 w 3693484"/>
                <a:gd name="connsiteY24-4412" fmla="*/ 2797385 h 6845510"/>
                <a:gd name="connsiteX25-4413" fmla="*/ 1359859 w 3693484"/>
                <a:gd name="connsiteY25-4414" fmla="*/ 3530810 h 6845510"/>
                <a:gd name="connsiteX26-4415" fmla="*/ 1578934 w 3693484"/>
                <a:gd name="connsiteY26-4416" fmla="*/ 4064210 h 6845510"/>
                <a:gd name="connsiteX27-4417" fmla="*/ 1969459 w 3693484"/>
                <a:gd name="connsiteY27-4418" fmla="*/ 6845510 h 6845510"/>
                <a:gd name="connsiteX0-4419" fmla="*/ 1969459 w 3693484"/>
                <a:gd name="connsiteY0-4420" fmla="*/ 6845510 h 6845510"/>
                <a:gd name="connsiteX1-4421" fmla="*/ 3693484 w 3693484"/>
                <a:gd name="connsiteY1-4422" fmla="*/ 6835985 h 6845510"/>
                <a:gd name="connsiteX2-4423" fmla="*/ 2636209 w 3693484"/>
                <a:gd name="connsiteY2-4424" fmla="*/ 3873710 h 6845510"/>
                <a:gd name="connsiteX3-4425" fmla="*/ 2512384 w 3693484"/>
                <a:gd name="connsiteY3-4426" fmla="*/ 3321260 h 6845510"/>
                <a:gd name="connsiteX4-4427" fmla="*/ 2864809 w 3693484"/>
                <a:gd name="connsiteY4-4428" fmla="*/ 2197310 h 6845510"/>
                <a:gd name="connsiteX5-4429" fmla="*/ 3512509 w 3693484"/>
                <a:gd name="connsiteY5-4430" fmla="*/ 1301960 h 6845510"/>
                <a:gd name="connsiteX6-4431" fmla="*/ 3298197 w 3693484"/>
                <a:gd name="connsiteY6-4432" fmla="*/ 1178135 h 6845510"/>
                <a:gd name="connsiteX7-4433" fmla="*/ 2607634 w 3693484"/>
                <a:gd name="connsiteY7-4434" fmla="*/ 1878222 h 6845510"/>
                <a:gd name="connsiteX8-4435" fmla="*/ 2531434 w 3693484"/>
                <a:gd name="connsiteY8-4436" fmla="*/ 1821072 h 6845510"/>
                <a:gd name="connsiteX9-4437" fmla="*/ 2874334 w 3693484"/>
                <a:gd name="connsiteY9-4438" fmla="*/ 563772 h 6845510"/>
                <a:gd name="connsiteX10-4439" fmla="*/ 2598109 w 3693484"/>
                <a:gd name="connsiteY10-4440" fmla="*/ 397084 h 6845510"/>
                <a:gd name="connsiteX11-4441" fmla="*/ 2207584 w 3693484"/>
                <a:gd name="connsiteY11-4442" fmla="*/ 1659147 h 6845510"/>
                <a:gd name="connsiteX12-4443" fmla="*/ 2131384 w 3693484"/>
                <a:gd name="connsiteY12-4444" fmla="*/ 1597235 h 6845510"/>
                <a:gd name="connsiteX13-4445" fmla="*/ 2193297 w 3693484"/>
                <a:gd name="connsiteY13-4446" fmla="*/ 154197 h 6845510"/>
                <a:gd name="connsiteX14-4447" fmla="*/ 1878971 w 3693484"/>
                <a:gd name="connsiteY14-4448" fmla="*/ 163723 h 6845510"/>
                <a:gd name="connsiteX15-4449" fmla="*/ 1798009 w 3693484"/>
                <a:gd name="connsiteY15-4450" fmla="*/ 1554373 h 6845510"/>
                <a:gd name="connsiteX16-4451" fmla="*/ 1674184 w 3693484"/>
                <a:gd name="connsiteY16-4452" fmla="*/ 1559134 h 6845510"/>
                <a:gd name="connsiteX17-4453" fmla="*/ 1593221 w 3693484"/>
                <a:gd name="connsiteY17-4454" fmla="*/ 378035 h 6845510"/>
                <a:gd name="connsiteX18-4455" fmla="*/ 1307472 w 3693484"/>
                <a:gd name="connsiteY18-4456" fmla="*/ 368510 h 6845510"/>
                <a:gd name="connsiteX19-4457" fmla="*/ 1312234 w 3693484"/>
                <a:gd name="connsiteY19-4458" fmla="*/ 1635335 h 6845510"/>
                <a:gd name="connsiteX20-4459" fmla="*/ 1259846 w 3693484"/>
                <a:gd name="connsiteY20-4460" fmla="*/ 2025860 h 6845510"/>
                <a:gd name="connsiteX21-4461" fmla="*/ 902659 w 3693484"/>
                <a:gd name="connsiteY21-4462" fmla="*/ 2302085 h 6845510"/>
                <a:gd name="connsiteX22-4463" fmla="*/ 207334 w 3693484"/>
                <a:gd name="connsiteY22-4464" fmla="*/ 1787735 h 6845510"/>
                <a:gd name="connsiteX23-4465" fmla="*/ 173996 w 3693484"/>
                <a:gd name="connsiteY23-4466" fmla="*/ 2092535 h 6845510"/>
                <a:gd name="connsiteX24-4467" fmla="*/ 731209 w 3693484"/>
                <a:gd name="connsiteY24-4468" fmla="*/ 2797385 h 6845510"/>
                <a:gd name="connsiteX25-4469" fmla="*/ 1359859 w 3693484"/>
                <a:gd name="connsiteY25-4470" fmla="*/ 3530810 h 6845510"/>
                <a:gd name="connsiteX26-4471" fmla="*/ 1578934 w 3693484"/>
                <a:gd name="connsiteY26-4472" fmla="*/ 4064210 h 6845510"/>
                <a:gd name="connsiteX27-4473" fmla="*/ 1969459 w 3693484"/>
                <a:gd name="connsiteY27-4474" fmla="*/ 6845510 h 6845510"/>
                <a:gd name="connsiteX0-4475" fmla="*/ 1969459 w 3693484"/>
                <a:gd name="connsiteY0-4476" fmla="*/ 6845510 h 6845510"/>
                <a:gd name="connsiteX1-4477" fmla="*/ 3693484 w 3693484"/>
                <a:gd name="connsiteY1-4478" fmla="*/ 6835985 h 6845510"/>
                <a:gd name="connsiteX2-4479" fmla="*/ 2636209 w 3693484"/>
                <a:gd name="connsiteY2-4480" fmla="*/ 3873710 h 6845510"/>
                <a:gd name="connsiteX3-4481" fmla="*/ 2512384 w 3693484"/>
                <a:gd name="connsiteY3-4482" fmla="*/ 3321260 h 6845510"/>
                <a:gd name="connsiteX4-4483" fmla="*/ 2883859 w 3693484"/>
                <a:gd name="connsiteY4-4484" fmla="*/ 2092535 h 6845510"/>
                <a:gd name="connsiteX5-4485" fmla="*/ 3512509 w 3693484"/>
                <a:gd name="connsiteY5-4486" fmla="*/ 1301960 h 6845510"/>
                <a:gd name="connsiteX6-4487" fmla="*/ 3298197 w 3693484"/>
                <a:gd name="connsiteY6-4488" fmla="*/ 1178135 h 6845510"/>
                <a:gd name="connsiteX7-4489" fmla="*/ 2607634 w 3693484"/>
                <a:gd name="connsiteY7-4490" fmla="*/ 1878222 h 6845510"/>
                <a:gd name="connsiteX8-4491" fmla="*/ 2531434 w 3693484"/>
                <a:gd name="connsiteY8-4492" fmla="*/ 1821072 h 6845510"/>
                <a:gd name="connsiteX9-4493" fmla="*/ 2874334 w 3693484"/>
                <a:gd name="connsiteY9-4494" fmla="*/ 563772 h 6845510"/>
                <a:gd name="connsiteX10-4495" fmla="*/ 2598109 w 3693484"/>
                <a:gd name="connsiteY10-4496" fmla="*/ 397084 h 6845510"/>
                <a:gd name="connsiteX11-4497" fmla="*/ 2207584 w 3693484"/>
                <a:gd name="connsiteY11-4498" fmla="*/ 1659147 h 6845510"/>
                <a:gd name="connsiteX12-4499" fmla="*/ 2131384 w 3693484"/>
                <a:gd name="connsiteY12-4500" fmla="*/ 1597235 h 6845510"/>
                <a:gd name="connsiteX13-4501" fmla="*/ 2193297 w 3693484"/>
                <a:gd name="connsiteY13-4502" fmla="*/ 154197 h 6845510"/>
                <a:gd name="connsiteX14-4503" fmla="*/ 1878971 w 3693484"/>
                <a:gd name="connsiteY14-4504" fmla="*/ 163723 h 6845510"/>
                <a:gd name="connsiteX15-4505" fmla="*/ 1798009 w 3693484"/>
                <a:gd name="connsiteY15-4506" fmla="*/ 1554373 h 6845510"/>
                <a:gd name="connsiteX16-4507" fmla="*/ 1674184 w 3693484"/>
                <a:gd name="connsiteY16-4508" fmla="*/ 1559134 h 6845510"/>
                <a:gd name="connsiteX17-4509" fmla="*/ 1593221 w 3693484"/>
                <a:gd name="connsiteY17-4510" fmla="*/ 378035 h 6845510"/>
                <a:gd name="connsiteX18-4511" fmla="*/ 1307472 w 3693484"/>
                <a:gd name="connsiteY18-4512" fmla="*/ 368510 h 6845510"/>
                <a:gd name="connsiteX19-4513" fmla="*/ 1312234 w 3693484"/>
                <a:gd name="connsiteY19-4514" fmla="*/ 1635335 h 6845510"/>
                <a:gd name="connsiteX20-4515" fmla="*/ 1259846 w 3693484"/>
                <a:gd name="connsiteY20-4516" fmla="*/ 2025860 h 6845510"/>
                <a:gd name="connsiteX21-4517" fmla="*/ 902659 w 3693484"/>
                <a:gd name="connsiteY21-4518" fmla="*/ 2302085 h 6845510"/>
                <a:gd name="connsiteX22-4519" fmla="*/ 207334 w 3693484"/>
                <a:gd name="connsiteY22-4520" fmla="*/ 1787735 h 6845510"/>
                <a:gd name="connsiteX23-4521" fmla="*/ 173996 w 3693484"/>
                <a:gd name="connsiteY23-4522" fmla="*/ 2092535 h 6845510"/>
                <a:gd name="connsiteX24-4523" fmla="*/ 731209 w 3693484"/>
                <a:gd name="connsiteY24-4524" fmla="*/ 2797385 h 6845510"/>
                <a:gd name="connsiteX25-4525" fmla="*/ 1359859 w 3693484"/>
                <a:gd name="connsiteY25-4526" fmla="*/ 3530810 h 6845510"/>
                <a:gd name="connsiteX26-4527" fmla="*/ 1578934 w 3693484"/>
                <a:gd name="connsiteY26-4528" fmla="*/ 4064210 h 6845510"/>
                <a:gd name="connsiteX27-4529" fmla="*/ 1969459 w 3693484"/>
                <a:gd name="connsiteY27-4530" fmla="*/ 6845510 h 6845510"/>
                <a:gd name="connsiteX0-4531" fmla="*/ 1969459 w 3693484"/>
                <a:gd name="connsiteY0-4532" fmla="*/ 6845510 h 6845510"/>
                <a:gd name="connsiteX1-4533" fmla="*/ 3693484 w 3693484"/>
                <a:gd name="connsiteY1-4534" fmla="*/ 6835985 h 6845510"/>
                <a:gd name="connsiteX2-4535" fmla="*/ 2636209 w 3693484"/>
                <a:gd name="connsiteY2-4536" fmla="*/ 3873710 h 6845510"/>
                <a:gd name="connsiteX3-4537" fmla="*/ 2512384 w 3693484"/>
                <a:gd name="connsiteY3-4538" fmla="*/ 3321260 h 6845510"/>
                <a:gd name="connsiteX4-4539" fmla="*/ 2921959 w 3693484"/>
                <a:gd name="connsiteY4-4540" fmla="*/ 2097298 h 6845510"/>
                <a:gd name="connsiteX5-4541" fmla="*/ 3512509 w 3693484"/>
                <a:gd name="connsiteY5-4542" fmla="*/ 1301960 h 6845510"/>
                <a:gd name="connsiteX6-4543" fmla="*/ 3298197 w 3693484"/>
                <a:gd name="connsiteY6-4544" fmla="*/ 1178135 h 6845510"/>
                <a:gd name="connsiteX7-4545" fmla="*/ 2607634 w 3693484"/>
                <a:gd name="connsiteY7-4546" fmla="*/ 1878222 h 6845510"/>
                <a:gd name="connsiteX8-4547" fmla="*/ 2531434 w 3693484"/>
                <a:gd name="connsiteY8-4548" fmla="*/ 1821072 h 6845510"/>
                <a:gd name="connsiteX9-4549" fmla="*/ 2874334 w 3693484"/>
                <a:gd name="connsiteY9-4550" fmla="*/ 563772 h 6845510"/>
                <a:gd name="connsiteX10-4551" fmla="*/ 2598109 w 3693484"/>
                <a:gd name="connsiteY10-4552" fmla="*/ 397084 h 6845510"/>
                <a:gd name="connsiteX11-4553" fmla="*/ 2207584 w 3693484"/>
                <a:gd name="connsiteY11-4554" fmla="*/ 1659147 h 6845510"/>
                <a:gd name="connsiteX12-4555" fmla="*/ 2131384 w 3693484"/>
                <a:gd name="connsiteY12-4556" fmla="*/ 1597235 h 6845510"/>
                <a:gd name="connsiteX13-4557" fmla="*/ 2193297 w 3693484"/>
                <a:gd name="connsiteY13-4558" fmla="*/ 154197 h 6845510"/>
                <a:gd name="connsiteX14-4559" fmla="*/ 1878971 w 3693484"/>
                <a:gd name="connsiteY14-4560" fmla="*/ 163723 h 6845510"/>
                <a:gd name="connsiteX15-4561" fmla="*/ 1798009 w 3693484"/>
                <a:gd name="connsiteY15-4562" fmla="*/ 1554373 h 6845510"/>
                <a:gd name="connsiteX16-4563" fmla="*/ 1674184 w 3693484"/>
                <a:gd name="connsiteY16-4564" fmla="*/ 1559134 h 6845510"/>
                <a:gd name="connsiteX17-4565" fmla="*/ 1593221 w 3693484"/>
                <a:gd name="connsiteY17-4566" fmla="*/ 378035 h 6845510"/>
                <a:gd name="connsiteX18-4567" fmla="*/ 1307472 w 3693484"/>
                <a:gd name="connsiteY18-4568" fmla="*/ 368510 h 6845510"/>
                <a:gd name="connsiteX19-4569" fmla="*/ 1312234 w 3693484"/>
                <a:gd name="connsiteY19-4570" fmla="*/ 1635335 h 6845510"/>
                <a:gd name="connsiteX20-4571" fmla="*/ 1259846 w 3693484"/>
                <a:gd name="connsiteY20-4572" fmla="*/ 2025860 h 6845510"/>
                <a:gd name="connsiteX21-4573" fmla="*/ 902659 w 3693484"/>
                <a:gd name="connsiteY21-4574" fmla="*/ 2302085 h 6845510"/>
                <a:gd name="connsiteX22-4575" fmla="*/ 207334 w 3693484"/>
                <a:gd name="connsiteY22-4576" fmla="*/ 1787735 h 6845510"/>
                <a:gd name="connsiteX23-4577" fmla="*/ 173996 w 3693484"/>
                <a:gd name="connsiteY23-4578" fmla="*/ 2092535 h 6845510"/>
                <a:gd name="connsiteX24-4579" fmla="*/ 731209 w 3693484"/>
                <a:gd name="connsiteY24-4580" fmla="*/ 2797385 h 6845510"/>
                <a:gd name="connsiteX25-4581" fmla="*/ 1359859 w 3693484"/>
                <a:gd name="connsiteY25-4582" fmla="*/ 3530810 h 6845510"/>
                <a:gd name="connsiteX26-4583" fmla="*/ 1578934 w 3693484"/>
                <a:gd name="connsiteY26-4584" fmla="*/ 4064210 h 6845510"/>
                <a:gd name="connsiteX27-4585" fmla="*/ 1969459 w 3693484"/>
                <a:gd name="connsiteY27-4586" fmla="*/ 6845510 h 6845510"/>
                <a:gd name="connsiteX0-4587" fmla="*/ 1969459 w 3693484"/>
                <a:gd name="connsiteY0-4588" fmla="*/ 6845510 h 6845510"/>
                <a:gd name="connsiteX1-4589" fmla="*/ 3693484 w 3693484"/>
                <a:gd name="connsiteY1-4590" fmla="*/ 6835985 h 6845510"/>
                <a:gd name="connsiteX2-4591" fmla="*/ 2636209 w 3693484"/>
                <a:gd name="connsiteY2-4592" fmla="*/ 3873710 h 6845510"/>
                <a:gd name="connsiteX3-4593" fmla="*/ 2512384 w 3693484"/>
                <a:gd name="connsiteY3-4594" fmla="*/ 3321260 h 6845510"/>
                <a:gd name="connsiteX4-4595" fmla="*/ 2902909 w 3693484"/>
                <a:gd name="connsiteY4-4596" fmla="*/ 2092536 h 6845510"/>
                <a:gd name="connsiteX5-4597" fmla="*/ 3512509 w 3693484"/>
                <a:gd name="connsiteY5-4598" fmla="*/ 1301960 h 6845510"/>
                <a:gd name="connsiteX6-4599" fmla="*/ 3298197 w 3693484"/>
                <a:gd name="connsiteY6-4600" fmla="*/ 1178135 h 6845510"/>
                <a:gd name="connsiteX7-4601" fmla="*/ 2607634 w 3693484"/>
                <a:gd name="connsiteY7-4602" fmla="*/ 1878222 h 6845510"/>
                <a:gd name="connsiteX8-4603" fmla="*/ 2531434 w 3693484"/>
                <a:gd name="connsiteY8-4604" fmla="*/ 1821072 h 6845510"/>
                <a:gd name="connsiteX9-4605" fmla="*/ 2874334 w 3693484"/>
                <a:gd name="connsiteY9-4606" fmla="*/ 563772 h 6845510"/>
                <a:gd name="connsiteX10-4607" fmla="*/ 2598109 w 3693484"/>
                <a:gd name="connsiteY10-4608" fmla="*/ 397084 h 6845510"/>
                <a:gd name="connsiteX11-4609" fmla="*/ 2207584 w 3693484"/>
                <a:gd name="connsiteY11-4610" fmla="*/ 1659147 h 6845510"/>
                <a:gd name="connsiteX12-4611" fmla="*/ 2131384 w 3693484"/>
                <a:gd name="connsiteY12-4612" fmla="*/ 1597235 h 6845510"/>
                <a:gd name="connsiteX13-4613" fmla="*/ 2193297 w 3693484"/>
                <a:gd name="connsiteY13-4614" fmla="*/ 154197 h 6845510"/>
                <a:gd name="connsiteX14-4615" fmla="*/ 1878971 w 3693484"/>
                <a:gd name="connsiteY14-4616" fmla="*/ 163723 h 6845510"/>
                <a:gd name="connsiteX15-4617" fmla="*/ 1798009 w 3693484"/>
                <a:gd name="connsiteY15-4618" fmla="*/ 1554373 h 6845510"/>
                <a:gd name="connsiteX16-4619" fmla="*/ 1674184 w 3693484"/>
                <a:gd name="connsiteY16-4620" fmla="*/ 1559134 h 6845510"/>
                <a:gd name="connsiteX17-4621" fmla="*/ 1593221 w 3693484"/>
                <a:gd name="connsiteY17-4622" fmla="*/ 378035 h 6845510"/>
                <a:gd name="connsiteX18-4623" fmla="*/ 1307472 w 3693484"/>
                <a:gd name="connsiteY18-4624" fmla="*/ 368510 h 6845510"/>
                <a:gd name="connsiteX19-4625" fmla="*/ 1312234 w 3693484"/>
                <a:gd name="connsiteY19-4626" fmla="*/ 1635335 h 6845510"/>
                <a:gd name="connsiteX20-4627" fmla="*/ 1259846 w 3693484"/>
                <a:gd name="connsiteY20-4628" fmla="*/ 2025860 h 6845510"/>
                <a:gd name="connsiteX21-4629" fmla="*/ 902659 w 3693484"/>
                <a:gd name="connsiteY21-4630" fmla="*/ 2302085 h 6845510"/>
                <a:gd name="connsiteX22-4631" fmla="*/ 207334 w 3693484"/>
                <a:gd name="connsiteY22-4632" fmla="*/ 1787735 h 6845510"/>
                <a:gd name="connsiteX23-4633" fmla="*/ 173996 w 3693484"/>
                <a:gd name="connsiteY23-4634" fmla="*/ 2092535 h 6845510"/>
                <a:gd name="connsiteX24-4635" fmla="*/ 731209 w 3693484"/>
                <a:gd name="connsiteY24-4636" fmla="*/ 2797385 h 6845510"/>
                <a:gd name="connsiteX25-4637" fmla="*/ 1359859 w 3693484"/>
                <a:gd name="connsiteY25-4638" fmla="*/ 3530810 h 6845510"/>
                <a:gd name="connsiteX26-4639" fmla="*/ 1578934 w 3693484"/>
                <a:gd name="connsiteY26-4640" fmla="*/ 4064210 h 6845510"/>
                <a:gd name="connsiteX27-4641" fmla="*/ 1969459 w 3693484"/>
                <a:gd name="connsiteY27-4642" fmla="*/ 6845510 h 6845510"/>
                <a:gd name="connsiteX0-4643" fmla="*/ 1969459 w 3693484"/>
                <a:gd name="connsiteY0-4644" fmla="*/ 6845510 h 6845510"/>
                <a:gd name="connsiteX1-4645" fmla="*/ 3693484 w 3693484"/>
                <a:gd name="connsiteY1-4646" fmla="*/ 6835985 h 6845510"/>
                <a:gd name="connsiteX2-4647" fmla="*/ 2636209 w 3693484"/>
                <a:gd name="connsiteY2-4648" fmla="*/ 3873710 h 6845510"/>
                <a:gd name="connsiteX3-4649" fmla="*/ 2512384 w 3693484"/>
                <a:gd name="connsiteY3-4650" fmla="*/ 3321260 h 6845510"/>
                <a:gd name="connsiteX4-4651" fmla="*/ 2902909 w 3693484"/>
                <a:gd name="connsiteY4-4652" fmla="*/ 2092536 h 6845510"/>
                <a:gd name="connsiteX5-4653" fmla="*/ 3512509 w 3693484"/>
                <a:gd name="connsiteY5-4654" fmla="*/ 1301960 h 6845510"/>
                <a:gd name="connsiteX6-4655" fmla="*/ 3298197 w 3693484"/>
                <a:gd name="connsiteY6-4656" fmla="*/ 1178135 h 6845510"/>
                <a:gd name="connsiteX7-4657" fmla="*/ 2607634 w 3693484"/>
                <a:gd name="connsiteY7-4658" fmla="*/ 1878222 h 6845510"/>
                <a:gd name="connsiteX8-4659" fmla="*/ 2531434 w 3693484"/>
                <a:gd name="connsiteY8-4660" fmla="*/ 1821072 h 6845510"/>
                <a:gd name="connsiteX9-4661" fmla="*/ 2874334 w 3693484"/>
                <a:gd name="connsiteY9-4662" fmla="*/ 563772 h 6845510"/>
                <a:gd name="connsiteX10-4663" fmla="*/ 2598109 w 3693484"/>
                <a:gd name="connsiteY10-4664" fmla="*/ 397084 h 6845510"/>
                <a:gd name="connsiteX11-4665" fmla="*/ 2207584 w 3693484"/>
                <a:gd name="connsiteY11-4666" fmla="*/ 1659147 h 6845510"/>
                <a:gd name="connsiteX12-4667" fmla="*/ 2131384 w 3693484"/>
                <a:gd name="connsiteY12-4668" fmla="*/ 1597235 h 6845510"/>
                <a:gd name="connsiteX13-4669" fmla="*/ 2193297 w 3693484"/>
                <a:gd name="connsiteY13-4670" fmla="*/ 154197 h 6845510"/>
                <a:gd name="connsiteX14-4671" fmla="*/ 1878971 w 3693484"/>
                <a:gd name="connsiteY14-4672" fmla="*/ 163723 h 6845510"/>
                <a:gd name="connsiteX15-4673" fmla="*/ 1798009 w 3693484"/>
                <a:gd name="connsiteY15-4674" fmla="*/ 1554373 h 6845510"/>
                <a:gd name="connsiteX16-4675" fmla="*/ 1674184 w 3693484"/>
                <a:gd name="connsiteY16-4676" fmla="*/ 1559134 h 6845510"/>
                <a:gd name="connsiteX17-4677" fmla="*/ 1593221 w 3693484"/>
                <a:gd name="connsiteY17-4678" fmla="*/ 378035 h 6845510"/>
                <a:gd name="connsiteX18-4679" fmla="*/ 1307472 w 3693484"/>
                <a:gd name="connsiteY18-4680" fmla="*/ 368510 h 6845510"/>
                <a:gd name="connsiteX19-4681" fmla="*/ 1312234 w 3693484"/>
                <a:gd name="connsiteY19-4682" fmla="*/ 1635335 h 6845510"/>
                <a:gd name="connsiteX20-4683" fmla="*/ 1259846 w 3693484"/>
                <a:gd name="connsiteY20-4684" fmla="*/ 2025860 h 6845510"/>
                <a:gd name="connsiteX21-4685" fmla="*/ 902659 w 3693484"/>
                <a:gd name="connsiteY21-4686" fmla="*/ 2302085 h 6845510"/>
                <a:gd name="connsiteX22-4687" fmla="*/ 207334 w 3693484"/>
                <a:gd name="connsiteY22-4688" fmla="*/ 1787735 h 6845510"/>
                <a:gd name="connsiteX23-4689" fmla="*/ 173996 w 3693484"/>
                <a:gd name="connsiteY23-4690" fmla="*/ 2092535 h 6845510"/>
                <a:gd name="connsiteX24-4691" fmla="*/ 731209 w 3693484"/>
                <a:gd name="connsiteY24-4692" fmla="*/ 2797385 h 6845510"/>
                <a:gd name="connsiteX25-4693" fmla="*/ 1359859 w 3693484"/>
                <a:gd name="connsiteY25-4694" fmla="*/ 3530810 h 6845510"/>
                <a:gd name="connsiteX26-4695" fmla="*/ 1578934 w 3693484"/>
                <a:gd name="connsiteY26-4696" fmla="*/ 4064210 h 6845510"/>
                <a:gd name="connsiteX27-4697" fmla="*/ 1969459 w 3693484"/>
                <a:gd name="connsiteY27-4698" fmla="*/ 6845510 h 6845510"/>
                <a:gd name="connsiteX0-4699" fmla="*/ 1969459 w 3693484"/>
                <a:gd name="connsiteY0-4700" fmla="*/ 6845510 h 6845510"/>
                <a:gd name="connsiteX1-4701" fmla="*/ 3693484 w 3693484"/>
                <a:gd name="connsiteY1-4702" fmla="*/ 6835985 h 6845510"/>
                <a:gd name="connsiteX2-4703" fmla="*/ 2636209 w 3693484"/>
                <a:gd name="connsiteY2-4704" fmla="*/ 3873710 h 6845510"/>
                <a:gd name="connsiteX3-4705" fmla="*/ 2512384 w 3693484"/>
                <a:gd name="connsiteY3-4706" fmla="*/ 3321260 h 6845510"/>
                <a:gd name="connsiteX4-4707" fmla="*/ 2902909 w 3693484"/>
                <a:gd name="connsiteY4-4708" fmla="*/ 2092536 h 6845510"/>
                <a:gd name="connsiteX5-4709" fmla="*/ 3512509 w 3693484"/>
                <a:gd name="connsiteY5-4710" fmla="*/ 1301960 h 6845510"/>
                <a:gd name="connsiteX6-4711" fmla="*/ 3298197 w 3693484"/>
                <a:gd name="connsiteY6-4712" fmla="*/ 1178135 h 6845510"/>
                <a:gd name="connsiteX7-4713" fmla="*/ 2607634 w 3693484"/>
                <a:gd name="connsiteY7-4714" fmla="*/ 1878222 h 6845510"/>
                <a:gd name="connsiteX8-4715" fmla="*/ 2531434 w 3693484"/>
                <a:gd name="connsiteY8-4716" fmla="*/ 1821072 h 6845510"/>
                <a:gd name="connsiteX9-4717" fmla="*/ 2874334 w 3693484"/>
                <a:gd name="connsiteY9-4718" fmla="*/ 563772 h 6845510"/>
                <a:gd name="connsiteX10-4719" fmla="*/ 2598109 w 3693484"/>
                <a:gd name="connsiteY10-4720" fmla="*/ 397084 h 6845510"/>
                <a:gd name="connsiteX11-4721" fmla="*/ 2207584 w 3693484"/>
                <a:gd name="connsiteY11-4722" fmla="*/ 1659147 h 6845510"/>
                <a:gd name="connsiteX12-4723" fmla="*/ 2131384 w 3693484"/>
                <a:gd name="connsiteY12-4724" fmla="*/ 1597235 h 6845510"/>
                <a:gd name="connsiteX13-4725" fmla="*/ 2193297 w 3693484"/>
                <a:gd name="connsiteY13-4726" fmla="*/ 154197 h 6845510"/>
                <a:gd name="connsiteX14-4727" fmla="*/ 1878971 w 3693484"/>
                <a:gd name="connsiteY14-4728" fmla="*/ 163723 h 6845510"/>
                <a:gd name="connsiteX15-4729" fmla="*/ 1798009 w 3693484"/>
                <a:gd name="connsiteY15-4730" fmla="*/ 1554373 h 6845510"/>
                <a:gd name="connsiteX16-4731" fmla="*/ 1674184 w 3693484"/>
                <a:gd name="connsiteY16-4732" fmla="*/ 1559134 h 6845510"/>
                <a:gd name="connsiteX17-4733" fmla="*/ 1593221 w 3693484"/>
                <a:gd name="connsiteY17-4734" fmla="*/ 378035 h 6845510"/>
                <a:gd name="connsiteX18-4735" fmla="*/ 1307472 w 3693484"/>
                <a:gd name="connsiteY18-4736" fmla="*/ 368510 h 6845510"/>
                <a:gd name="connsiteX19-4737" fmla="*/ 1312234 w 3693484"/>
                <a:gd name="connsiteY19-4738" fmla="*/ 1635335 h 6845510"/>
                <a:gd name="connsiteX20-4739" fmla="*/ 1259846 w 3693484"/>
                <a:gd name="connsiteY20-4740" fmla="*/ 2025860 h 6845510"/>
                <a:gd name="connsiteX21-4741" fmla="*/ 902659 w 3693484"/>
                <a:gd name="connsiteY21-4742" fmla="*/ 2302085 h 6845510"/>
                <a:gd name="connsiteX22-4743" fmla="*/ 207334 w 3693484"/>
                <a:gd name="connsiteY22-4744" fmla="*/ 1787735 h 6845510"/>
                <a:gd name="connsiteX23-4745" fmla="*/ 173996 w 3693484"/>
                <a:gd name="connsiteY23-4746" fmla="*/ 2092535 h 6845510"/>
                <a:gd name="connsiteX24-4747" fmla="*/ 731209 w 3693484"/>
                <a:gd name="connsiteY24-4748" fmla="*/ 2797385 h 6845510"/>
                <a:gd name="connsiteX25-4749" fmla="*/ 1359859 w 3693484"/>
                <a:gd name="connsiteY25-4750" fmla="*/ 3530810 h 6845510"/>
                <a:gd name="connsiteX26-4751" fmla="*/ 1578934 w 3693484"/>
                <a:gd name="connsiteY26-4752" fmla="*/ 4064210 h 6845510"/>
                <a:gd name="connsiteX27-4753" fmla="*/ 1969459 w 3693484"/>
                <a:gd name="connsiteY27-4754" fmla="*/ 6845510 h 6845510"/>
                <a:gd name="connsiteX0-4755" fmla="*/ 1969459 w 3693484"/>
                <a:gd name="connsiteY0-4756" fmla="*/ 6845510 h 6845510"/>
                <a:gd name="connsiteX1-4757" fmla="*/ 3693484 w 3693484"/>
                <a:gd name="connsiteY1-4758" fmla="*/ 6835985 h 6845510"/>
                <a:gd name="connsiteX2-4759" fmla="*/ 2636209 w 3693484"/>
                <a:gd name="connsiteY2-4760" fmla="*/ 3873710 h 6845510"/>
                <a:gd name="connsiteX3-4761" fmla="*/ 2512384 w 3693484"/>
                <a:gd name="connsiteY3-4762" fmla="*/ 3321260 h 6845510"/>
                <a:gd name="connsiteX4-4763" fmla="*/ 2750508 w 3693484"/>
                <a:gd name="connsiteY4-4764" fmla="*/ 2764048 h 6845510"/>
                <a:gd name="connsiteX5-4765" fmla="*/ 2902909 w 3693484"/>
                <a:gd name="connsiteY5-4766" fmla="*/ 2092536 h 6845510"/>
                <a:gd name="connsiteX6-4767" fmla="*/ 3512509 w 3693484"/>
                <a:gd name="connsiteY6-4768" fmla="*/ 1301960 h 6845510"/>
                <a:gd name="connsiteX7-4769" fmla="*/ 3298197 w 3693484"/>
                <a:gd name="connsiteY7-4770" fmla="*/ 1178135 h 6845510"/>
                <a:gd name="connsiteX8-4771" fmla="*/ 2607634 w 3693484"/>
                <a:gd name="connsiteY8-4772" fmla="*/ 1878222 h 6845510"/>
                <a:gd name="connsiteX9-4773" fmla="*/ 2531434 w 3693484"/>
                <a:gd name="connsiteY9-4774" fmla="*/ 1821072 h 6845510"/>
                <a:gd name="connsiteX10-4775" fmla="*/ 2874334 w 3693484"/>
                <a:gd name="connsiteY10-4776" fmla="*/ 563772 h 6845510"/>
                <a:gd name="connsiteX11-4777" fmla="*/ 2598109 w 3693484"/>
                <a:gd name="connsiteY11-4778" fmla="*/ 397084 h 6845510"/>
                <a:gd name="connsiteX12-4779" fmla="*/ 2207584 w 3693484"/>
                <a:gd name="connsiteY12-4780" fmla="*/ 1659147 h 6845510"/>
                <a:gd name="connsiteX13-4781" fmla="*/ 2131384 w 3693484"/>
                <a:gd name="connsiteY13-4782" fmla="*/ 1597235 h 6845510"/>
                <a:gd name="connsiteX14-4783" fmla="*/ 2193297 w 3693484"/>
                <a:gd name="connsiteY14-4784" fmla="*/ 154197 h 6845510"/>
                <a:gd name="connsiteX15-4785" fmla="*/ 1878971 w 3693484"/>
                <a:gd name="connsiteY15-4786" fmla="*/ 163723 h 6845510"/>
                <a:gd name="connsiteX16-4787" fmla="*/ 1798009 w 3693484"/>
                <a:gd name="connsiteY16-4788" fmla="*/ 1554373 h 6845510"/>
                <a:gd name="connsiteX17-4789" fmla="*/ 1674184 w 3693484"/>
                <a:gd name="connsiteY17-4790" fmla="*/ 1559134 h 6845510"/>
                <a:gd name="connsiteX18-4791" fmla="*/ 1593221 w 3693484"/>
                <a:gd name="connsiteY18-4792" fmla="*/ 378035 h 6845510"/>
                <a:gd name="connsiteX19-4793" fmla="*/ 1307472 w 3693484"/>
                <a:gd name="connsiteY19-4794" fmla="*/ 368510 h 6845510"/>
                <a:gd name="connsiteX20-4795" fmla="*/ 1312234 w 3693484"/>
                <a:gd name="connsiteY20-4796" fmla="*/ 1635335 h 6845510"/>
                <a:gd name="connsiteX21-4797" fmla="*/ 1259846 w 3693484"/>
                <a:gd name="connsiteY21-4798" fmla="*/ 2025860 h 6845510"/>
                <a:gd name="connsiteX22-4799" fmla="*/ 902659 w 3693484"/>
                <a:gd name="connsiteY22-4800" fmla="*/ 2302085 h 6845510"/>
                <a:gd name="connsiteX23-4801" fmla="*/ 207334 w 3693484"/>
                <a:gd name="connsiteY23-4802" fmla="*/ 1787735 h 6845510"/>
                <a:gd name="connsiteX24-4803" fmla="*/ 173996 w 3693484"/>
                <a:gd name="connsiteY24-4804" fmla="*/ 2092535 h 6845510"/>
                <a:gd name="connsiteX25-4805" fmla="*/ 731209 w 3693484"/>
                <a:gd name="connsiteY25-4806" fmla="*/ 2797385 h 6845510"/>
                <a:gd name="connsiteX26-4807" fmla="*/ 1359859 w 3693484"/>
                <a:gd name="connsiteY26-4808" fmla="*/ 3530810 h 6845510"/>
                <a:gd name="connsiteX27-4809" fmla="*/ 1578934 w 3693484"/>
                <a:gd name="connsiteY27-4810" fmla="*/ 4064210 h 6845510"/>
                <a:gd name="connsiteX28" fmla="*/ 1969459 w 3693484"/>
                <a:gd name="connsiteY28" fmla="*/ 6845510 h 6845510"/>
                <a:gd name="connsiteX0-4811" fmla="*/ 1969459 w 3693484"/>
                <a:gd name="connsiteY0-4812" fmla="*/ 6845510 h 6845510"/>
                <a:gd name="connsiteX1-4813" fmla="*/ 3693484 w 3693484"/>
                <a:gd name="connsiteY1-4814" fmla="*/ 6835985 h 6845510"/>
                <a:gd name="connsiteX2-4815" fmla="*/ 2636209 w 3693484"/>
                <a:gd name="connsiteY2-4816" fmla="*/ 3873710 h 6845510"/>
                <a:gd name="connsiteX3-4817" fmla="*/ 2512384 w 3693484"/>
                <a:gd name="connsiteY3-4818" fmla="*/ 3321260 h 6845510"/>
                <a:gd name="connsiteX4-4819" fmla="*/ 2750508 w 3693484"/>
                <a:gd name="connsiteY4-4820" fmla="*/ 2764048 h 6845510"/>
                <a:gd name="connsiteX5-4821" fmla="*/ 2902909 w 3693484"/>
                <a:gd name="connsiteY5-4822" fmla="*/ 2092536 h 6845510"/>
                <a:gd name="connsiteX6-4823" fmla="*/ 3512509 w 3693484"/>
                <a:gd name="connsiteY6-4824" fmla="*/ 1301960 h 6845510"/>
                <a:gd name="connsiteX7-4825" fmla="*/ 3298197 w 3693484"/>
                <a:gd name="connsiteY7-4826" fmla="*/ 1178135 h 6845510"/>
                <a:gd name="connsiteX8-4827" fmla="*/ 2607634 w 3693484"/>
                <a:gd name="connsiteY8-4828" fmla="*/ 1878222 h 6845510"/>
                <a:gd name="connsiteX9-4829" fmla="*/ 2531434 w 3693484"/>
                <a:gd name="connsiteY9-4830" fmla="*/ 1821072 h 6845510"/>
                <a:gd name="connsiteX10-4831" fmla="*/ 2874334 w 3693484"/>
                <a:gd name="connsiteY10-4832" fmla="*/ 563772 h 6845510"/>
                <a:gd name="connsiteX11-4833" fmla="*/ 2598109 w 3693484"/>
                <a:gd name="connsiteY11-4834" fmla="*/ 397084 h 6845510"/>
                <a:gd name="connsiteX12-4835" fmla="*/ 2207584 w 3693484"/>
                <a:gd name="connsiteY12-4836" fmla="*/ 1659147 h 6845510"/>
                <a:gd name="connsiteX13-4837" fmla="*/ 2131384 w 3693484"/>
                <a:gd name="connsiteY13-4838" fmla="*/ 1597235 h 6845510"/>
                <a:gd name="connsiteX14-4839" fmla="*/ 2193297 w 3693484"/>
                <a:gd name="connsiteY14-4840" fmla="*/ 154197 h 6845510"/>
                <a:gd name="connsiteX15-4841" fmla="*/ 1878971 w 3693484"/>
                <a:gd name="connsiteY15-4842" fmla="*/ 163723 h 6845510"/>
                <a:gd name="connsiteX16-4843" fmla="*/ 1798009 w 3693484"/>
                <a:gd name="connsiteY16-4844" fmla="*/ 1554373 h 6845510"/>
                <a:gd name="connsiteX17-4845" fmla="*/ 1674184 w 3693484"/>
                <a:gd name="connsiteY17-4846" fmla="*/ 1559134 h 6845510"/>
                <a:gd name="connsiteX18-4847" fmla="*/ 1593221 w 3693484"/>
                <a:gd name="connsiteY18-4848" fmla="*/ 378035 h 6845510"/>
                <a:gd name="connsiteX19-4849" fmla="*/ 1307472 w 3693484"/>
                <a:gd name="connsiteY19-4850" fmla="*/ 368510 h 6845510"/>
                <a:gd name="connsiteX20-4851" fmla="*/ 1312234 w 3693484"/>
                <a:gd name="connsiteY20-4852" fmla="*/ 1635335 h 6845510"/>
                <a:gd name="connsiteX21-4853" fmla="*/ 1259846 w 3693484"/>
                <a:gd name="connsiteY21-4854" fmla="*/ 2025860 h 6845510"/>
                <a:gd name="connsiteX22-4855" fmla="*/ 902659 w 3693484"/>
                <a:gd name="connsiteY22-4856" fmla="*/ 2302085 h 6845510"/>
                <a:gd name="connsiteX23-4857" fmla="*/ 207334 w 3693484"/>
                <a:gd name="connsiteY23-4858" fmla="*/ 1787735 h 6845510"/>
                <a:gd name="connsiteX24-4859" fmla="*/ 173996 w 3693484"/>
                <a:gd name="connsiteY24-4860" fmla="*/ 2092535 h 6845510"/>
                <a:gd name="connsiteX25-4861" fmla="*/ 731209 w 3693484"/>
                <a:gd name="connsiteY25-4862" fmla="*/ 2797385 h 6845510"/>
                <a:gd name="connsiteX26-4863" fmla="*/ 1359859 w 3693484"/>
                <a:gd name="connsiteY26-4864" fmla="*/ 3530810 h 6845510"/>
                <a:gd name="connsiteX27-4865" fmla="*/ 1578934 w 3693484"/>
                <a:gd name="connsiteY27-4866" fmla="*/ 4064210 h 6845510"/>
                <a:gd name="connsiteX28-4867" fmla="*/ 1969459 w 3693484"/>
                <a:gd name="connsiteY28-4868" fmla="*/ 6845510 h 6845510"/>
                <a:gd name="connsiteX0-4869" fmla="*/ 1969459 w 3693484"/>
                <a:gd name="connsiteY0-4870" fmla="*/ 6845510 h 6845510"/>
                <a:gd name="connsiteX1-4871" fmla="*/ 3693484 w 3693484"/>
                <a:gd name="connsiteY1-4872" fmla="*/ 6835985 h 6845510"/>
                <a:gd name="connsiteX2-4873" fmla="*/ 2636209 w 3693484"/>
                <a:gd name="connsiteY2-4874" fmla="*/ 3873710 h 6845510"/>
                <a:gd name="connsiteX3-4875" fmla="*/ 2512384 w 3693484"/>
                <a:gd name="connsiteY3-4876" fmla="*/ 3321260 h 6845510"/>
                <a:gd name="connsiteX4-4877" fmla="*/ 2750508 w 3693484"/>
                <a:gd name="connsiteY4-4878" fmla="*/ 2764048 h 6845510"/>
                <a:gd name="connsiteX5-4879" fmla="*/ 2902909 w 3693484"/>
                <a:gd name="connsiteY5-4880" fmla="*/ 2092536 h 6845510"/>
                <a:gd name="connsiteX6-4881" fmla="*/ 3512509 w 3693484"/>
                <a:gd name="connsiteY6-4882" fmla="*/ 1301960 h 6845510"/>
                <a:gd name="connsiteX7-4883" fmla="*/ 3298197 w 3693484"/>
                <a:gd name="connsiteY7-4884" fmla="*/ 1178135 h 6845510"/>
                <a:gd name="connsiteX8-4885" fmla="*/ 2607634 w 3693484"/>
                <a:gd name="connsiteY8-4886" fmla="*/ 1878222 h 6845510"/>
                <a:gd name="connsiteX9-4887" fmla="*/ 2531434 w 3693484"/>
                <a:gd name="connsiteY9-4888" fmla="*/ 1821072 h 6845510"/>
                <a:gd name="connsiteX10-4889" fmla="*/ 2874334 w 3693484"/>
                <a:gd name="connsiteY10-4890" fmla="*/ 563772 h 6845510"/>
                <a:gd name="connsiteX11-4891" fmla="*/ 2598109 w 3693484"/>
                <a:gd name="connsiteY11-4892" fmla="*/ 397084 h 6845510"/>
                <a:gd name="connsiteX12-4893" fmla="*/ 2207584 w 3693484"/>
                <a:gd name="connsiteY12-4894" fmla="*/ 1659147 h 6845510"/>
                <a:gd name="connsiteX13-4895" fmla="*/ 2131384 w 3693484"/>
                <a:gd name="connsiteY13-4896" fmla="*/ 1597235 h 6845510"/>
                <a:gd name="connsiteX14-4897" fmla="*/ 2193297 w 3693484"/>
                <a:gd name="connsiteY14-4898" fmla="*/ 154197 h 6845510"/>
                <a:gd name="connsiteX15-4899" fmla="*/ 1878971 w 3693484"/>
                <a:gd name="connsiteY15-4900" fmla="*/ 163723 h 6845510"/>
                <a:gd name="connsiteX16-4901" fmla="*/ 1798009 w 3693484"/>
                <a:gd name="connsiteY16-4902" fmla="*/ 1554373 h 6845510"/>
                <a:gd name="connsiteX17-4903" fmla="*/ 1674184 w 3693484"/>
                <a:gd name="connsiteY17-4904" fmla="*/ 1559134 h 6845510"/>
                <a:gd name="connsiteX18-4905" fmla="*/ 1593221 w 3693484"/>
                <a:gd name="connsiteY18-4906" fmla="*/ 378035 h 6845510"/>
                <a:gd name="connsiteX19-4907" fmla="*/ 1307472 w 3693484"/>
                <a:gd name="connsiteY19-4908" fmla="*/ 368510 h 6845510"/>
                <a:gd name="connsiteX20-4909" fmla="*/ 1312234 w 3693484"/>
                <a:gd name="connsiteY20-4910" fmla="*/ 1635335 h 6845510"/>
                <a:gd name="connsiteX21-4911" fmla="*/ 1259846 w 3693484"/>
                <a:gd name="connsiteY21-4912" fmla="*/ 2025860 h 6845510"/>
                <a:gd name="connsiteX22-4913" fmla="*/ 902659 w 3693484"/>
                <a:gd name="connsiteY22-4914" fmla="*/ 2302085 h 6845510"/>
                <a:gd name="connsiteX23-4915" fmla="*/ 207334 w 3693484"/>
                <a:gd name="connsiteY23-4916" fmla="*/ 1787735 h 6845510"/>
                <a:gd name="connsiteX24-4917" fmla="*/ 173996 w 3693484"/>
                <a:gd name="connsiteY24-4918" fmla="*/ 2092535 h 6845510"/>
                <a:gd name="connsiteX25-4919" fmla="*/ 731209 w 3693484"/>
                <a:gd name="connsiteY25-4920" fmla="*/ 2797385 h 6845510"/>
                <a:gd name="connsiteX26-4921" fmla="*/ 1359859 w 3693484"/>
                <a:gd name="connsiteY26-4922" fmla="*/ 3530810 h 6845510"/>
                <a:gd name="connsiteX27-4923" fmla="*/ 1578934 w 3693484"/>
                <a:gd name="connsiteY27-4924" fmla="*/ 4064210 h 6845510"/>
                <a:gd name="connsiteX28-4925" fmla="*/ 1969459 w 3693484"/>
                <a:gd name="connsiteY28-4926" fmla="*/ 6845510 h 6845510"/>
                <a:gd name="connsiteX0-4927" fmla="*/ 1969459 w 3693484"/>
                <a:gd name="connsiteY0-4928" fmla="*/ 6845510 h 6845510"/>
                <a:gd name="connsiteX1-4929" fmla="*/ 3693484 w 3693484"/>
                <a:gd name="connsiteY1-4930" fmla="*/ 6835985 h 6845510"/>
                <a:gd name="connsiteX2-4931" fmla="*/ 2636209 w 3693484"/>
                <a:gd name="connsiteY2-4932" fmla="*/ 3873710 h 6845510"/>
                <a:gd name="connsiteX3-4933" fmla="*/ 2555247 w 3693484"/>
                <a:gd name="connsiteY3-4934" fmla="*/ 3373648 h 6845510"/>
                <a:gd name="connsiteX4-4935" fmla="*/ 2750508 w 3693484"/>
                <a:gd name="connsiteY4-4936" fmla="*/ 2764048 h 6845510"/>
                <a:gd name="connsiteX5-4937" fmla="*/ 2902909 w 3693484"/>
                <a:gd name="connsiteY5-4938" fmla="*/ 2092536 h 6845510"/>
                <a:gd name="connsiteX6-4939" fmla="*/ 3512509 w 3693484"/>
                <a:gd name="connsiteY6-4940" fmla="*/ 1301960 h 6845510"/>
                <a:gd name="connsiteX7-4941" fmla="*/ 3298197 w 3693484"/>
                <a:gd name="connsiteY7-4942" fmla="*/ 1178135 h 6845510"/>
                <a:gd name="connsiteX8-4943" fmla="*/ 2607634 w 3693484"/>
                <a:gd name="connsiteY8-4944" fmla="*/ 1878222 h 6845510"/>
                <a:gd name="connsiteX9-4945" fmla="*/ 2531434 w 3693484"/>
                <a:gd name="connsiteY9-4946" fmla="*/ 1821072 h 6845510"/>
                <a:gd name="connsiteX10-4947" fmla="*/ 2874334 w 3693484"/>
                <a:gd name="connsiteY10-4948" fmla="*/ 563772 h 6845510"/>
                <a:gd name="connsiteX11-4949" fmla="*/ 2598109 w 3693484"/>
                <a:gd name="connsiteY11-4950" fmla="*/ 397084 h 6845510"/>
                <a:gd name="connsiteX12-4951" fmla="*/ 2207584 w 3693484"/>
                <a:gd name="connsiteY12-4952" fmla="*/ 1659147 h 6845510"/>
                <a:gd name="connsiteX13-4953" fmla="*/ 2131384 w 3693484"/>
                <a:gd name="connsiteY13-4954" fmla="*/ 1597235 h 6845510"/>
                <a:gd name="connsiteX14-4955" fmla="*/ 2193297 w 3693484"/>
                <a:gd name="connsiteY14-4956" fmla="*/ 154197 h 6845510"/>
                <a:gd name="connsiteX15-4957" fmla="*/ 1878971 w 3693484"/>
                <a:gd name="connsiteY15-4958" fmla="*/ 163723 h 6845510"/>
                <a:gd name="connsiteX16-4959" fmla="*/ 1798009 w 3693484"/>
                <a:gd name="connsiteY16-4960" fmla="*/ 1554373 h 6845510"/>
                <a:gd name="connsiteX17-4961" fmla="*/ 1674184 w 3693484"/>
                <a:gd name="connsiteY17-4962" fmla="*/ 1559134 h 6845510"/>
                <a:gd name="connsiteX18-4963" fmla="*/ 1593221 w 3693484"/>
                <a:gd name="connsiteY18-4964" fmla="*/ 378035 h 6845510"/>
                <a:gd name="connsiteX19-4965" fmla="*/ 1307472 w 3693484"/>
                <a:gd name="connsiteY19-4966" fmla="*/ 368510 h 6845510"/>
                <a:gd name="connsiteX20-4967" fmla="*/ 1312234 w 3693484"/>
                <a:gd name="connsiteY20-4968" fmla="*/ 1635335 h 6845510"/>
                <a:gd name="connsiteX21-4969" fmla="*/ 1259846 w 3693484"/>
                <a:gd name="connsiteY21-4970" fmla="*/ 2025860 h 6845510"/>
                <a:gd name="connsiteX22-4971" fmla="*/ 902659 w 3693484"/>
                <a:gd name="connsiteY22-4972" fmla="*/ 2302085 h 6845510"/>
                <a:gd name="connsiteX23-4973" fmla="*/ 207334 w 3693484"/>
                <a:gd name="connsiteY23-4974" fmla="*/ 1787735 h 6845510"/>
                <a:gd name="connsiteX24-4975" fmla="*/ 173996 w 3693484"/>
                <a:gd name="connsiteY24-4976" fmla="*/ 2092535 h 6845510"/>
                <a:gd name="connsiteX25-4977" fmla="*/ 731209 w 3693484"/>
                <a:gd name="connsiteY25-4978" fmla="*/ 2797385 h 6845510"/>
                <a:gd name="connsiteX26-4979" fmla="*/ 1359859 w 3693484"/>
                <a:gd name="connsiteY26-4980" fmla="*/ 3530810 h 6845510"/>
                <a:gd name="connsiteX27-4981" fmla="*/ 1578934 w 3693484"/>
                <a:gd name="connsiteY27-4982" fmla="*/ 4064210 h 6845510"/>
                <a:gd name="connsiteX28-4983" fmla="*/ 1969459 w 3693484"/>
                <a:gd name="connsiteY28-4984" fmla="*/ 6845510 h 6845510"/>
                <a:gd name="connsiteX0-4985" fmla="*/ 1969459 w 3693484"/>
                <a:gd name="connsiteY0-4986" fmla="*/ 6845510 h 6845510"/>
                <a:gd name="connsiteX1-4987" fmla="*/ 3693484 w 3693484"/>
                <a:gd name="connsiteY1-4988" fmla="*/ 6835985 h 6845510"/>
                <a:gd name="connsiteX2-4989" fmla="*/ 2636209 w 3693484"/>
                <a:gd name="connsiteY2-4990" fmla="*/ 3873710 h 6845510"/>
                <a:gd name="connsiteX3-4991" fmla="*/ 2555247 w 3693484"/>
                <a:gd name="connsiteY3-4992" fmla="*/ 3373648 h 6845510"/>
                <a:gd name="connsiteX4-4993" fmla="*/ 2750508 w 3693484"/>
                <a:gd name="connsiteY4-4994" fmla="*/ 2764048 h 6845510"/>
                <a:gd name="connsiteX5-4995" fmla="*/ 2902909 w 3693484"/>
                <a:gd name="connsiteY5-4996" fmla="*/ 2092536 h 6845510"/>
                <a:gd name="connsiteX6-4997" fmla="*/ 3512509 w 3693484"/>
                <a:gd name="connsiteY6-4998" fmla="*/ 1301960 h 6845510"/>
                <a:gd name="connsiteX7-4999" fmla="*/ 3298197 w 3693484"/>
                <a:gd name="connsiteY7-5000" fmla="*/ 1178135 h 6845510"/>
                <a:gd name="connsiteX8-5001" fmla="*/ 2607634 w 3693484"/>
                <a:gd name="connsiteY8-5002" fmla="*/ 1878222 h 6845510"/>
                <a:gd name="connsiteX9-5003" fmla="*/ 2531434 w 3693484"/>
                <a:gd name="connsiteY9-5004" fmla="*/ 1821072 h 6845510"/>
                <a:gd name="connsiteX10-5005" fmla="*/ 2874334 w 3693484"/>
                <a:gd name="connsiteY10-5006" fmla="*/ 563772 h 6845510"/>
                <a:gd name="connsiteX11-5007" fmla="*/ 2598109 w 3693484"/>
                <a:gd name="connsiteY11-5008" fmla="*/ 397084 h 6845510"/>
                <a:gd name="connsiteX12-5009" fmla="*/ 2207584 w 3693484"/>
                <a:gd name="connsiteY12-5010" fmla="*/ 1659147 h 6845510"/>
                <a:gd name="connsiteX13-5011" fmla="*/ 2131384 w 3693484"/>
                <a:gd name="connsiteY13-5012" fmla="*/ 1597235 h 6845510"/>
                <a:gd name="connsiteX14-5013" fmla="*/ 2193297 w 3693484"/>
                <a:gd name="connsiteY14-5014" fmla="*/ 154197 h 6845510"/>
                <a:gd name="connsiteX15-5015" fmla="*/ 1878971 w 3693484"/>
                <a:gd name="connsiteY15-5016" fmla="*/ 163723 h 6845510"/>
                <a:gd name="connsiteX16-5017" fmla="*/ 1798009 w 3693484"/>
                <a:gd name="connsiteY16-5018" fmla="*/ 1554373 h 6845510"/>
                <a:gd name="connsiteX17-5019" fmla="*/ 1674184 w 3693484"/>
                <a:gd name="connsiteY17-5020" fmla="*/ 1559134 h 6845510"/>
                <a:gd name="connsiteX18-5021" fmla="*/ 1593221 w 3693484"/>
                <a:gd name="connsiteY18-5022" fmla="*/ 378035 h 6845510"/>
                <a:gd name="connsiteX19-5023" fmla="*/ 1307472 w 3693484"/>
                <a:gd name="connsiteY19-5024" fmla="*/ 368510 h 6845510"/>
                <a:gd name="connsiteX20-5025" fmla="*/ 1312234 w 3693484"/>
                <a:gd name="connsiteY20-5026" fmla="*/ 1635335 h 6845510"/>
                <a:gd name="connsiteX21-5027" fmla="*/ 1259846 w 3693484"/>
                <a:gd name="connsiteY21-5028" fmla="*/ 2025860 h 6845510"/>
                <a:gd name="connsiteX22-5029" fmla="*/ 902659 w 3693484"/>
                <a:gd name="connsiteY22-5030" fmla="*/ 2302085 h 6845510"/>
                <a:gd name="connsiteX23-5031" fmla="*/ 207334 w 3693484"/>
                <a:gd name="connsiteY23-5032" fmla="*/ 1787735 h 6845510"/>
                <a:gd name="connsiteX24-5033" fmla="*/ 173996 w 3693484"/>
                <a:gd name="connsiteY24-5034" fmla="*/ 2092535 h 6845510"/>
                <a:gd name="connsiteX25-5035" fmla="*/ 731209 w 3693484"/>
                <a:gd name="connsiteY25-5036" fmla="*/ 2797385 h 6845510"/>
                <a:gd name="connsiteX26-5037" fmla="*/ 1359859 w 3693484"/>
                <a:gd name="connsiteY26-5038" fmla="*/ 3530810 h 6845510"/>
                <a:gd name="connsiteX27-5039" fmla="*/ 1578934 w 3693484"/>
                <a:gd name="connsiteY27-5040" fmla="*/ 4064210 h 6845510"/>
                <a:gd name="connsiteX28-5041" fmla="*/ 1969459 w 3693484"/>
                <a:gd name="connsiteY28-5042" fmla="*/ 6845510 h 6845510"/>
                <a:gd name="connsiteX0-5043" fmla="*/ 1969459 w 3693484"/>
                <a:gd name="connsiteY0-5044" fmla="*/ 6845510 h 6845510"/>
                <a:gd name="connsiteX1-5045" fmla="*/ 3693484 w 3693484"/>
                <a:gd name="connsiteY1-5046" fmla="*/ 6835985 h 6845510"/>
                <a:gd name="connsiteX2-5047" fmla="*/ 2636209 w 3693484"/>
                <a:gd name="connsiteY2-5048" fmla="*/ 3873710 h 6845510"/>
                <a:gd name="connsiteX3-5049" fmla="*/ 2555247 w 3693484"/>
                <a:gd name="connsiteY3-5050" fmla="*/ 3373648 h 6845510"/>
                <a:gd name="connsiteX4-5051" fmla="*/ 2750508 w 3693484"/>
                <a:gd name="connsiteY4-5052" fmla="*/ 2764048 h 6845510"/>
                <a:gd name="connsiteX5-5053" fmla="*/ 2864809 w 3693484"/>
                <a:gd name="connsiteY5-5054" fmla="*/ 2192548 h 6845510"/>
                <a:gd name="connsiteX6-5055" fmla="*/ 3512509 w 3693484"/>
                <a:gd name="connsiteY6-5056" fmla="*/ 1301960 h 6845510"/>
                <a:gd name="connsiteX7-5057" fmla="*/ 3298197 w 3693484"/>
                <a:gd name="connsiteY7-5058" fmla="*/ 1178135 h 6845510"/>
                <a:gd name="connsiteX8-5059" fmla="*/ 2607634 w 3693484"/>
                <a:gd name="connsiteY8-5060" fmla="*/ 1878222 h 6845510"/>
                <a:gd name="connsiteX9-5061" fmla="*/ 2531434 w 3693484"/>
                <a:gd name="connsiteY9-5062" fmla="*/ 1821072 h 6845510"/>
                <a:gd name="connsiteX10-5063" fmla="*/ 2874334 w 3693484"/>
                <a:gd name="connsiteY10-5064" fmla="*/ 563772 h 6845510"/>
                <a:gd name="connsiteX11-5065" fmla="*/ 2598109 w 3693484"/>
                <a:gd name="connsiteY11-5066" fmla="*/ 397084 h 6845510"/>
                <a:gd name="connsiteX12-5067" fmla="*/ 2207584 w 3693484"/>
                <a:gd name="connsiteY12-5068" fmla="*/ 1659147 h 6845510"/>
                <a:gd name="connsiteX13-5069" fmla="*/ 2131384 w 3693484"/>
                <a:gd name="connsiteY13-5070" fmla="*/ 1597235 h 6845510"/>
                <a:gd name="connsiteX14-5071" fmla="*/ 2193297 w 3693484"/>
                <a:gd name="connsiteY14-5072" fmla="*/ 154197 h 6845510"/>
                <a:gd name="connsiteX15-5073" fmla="*/ 1878971 w 3693484"/>
                <a:gd name="connsiteY15-5074" fmla="*/ 163723 h 6845510"/>
                <a:gd name="connsiteX16-5075" fmla="*/ 1798009 w 3693484"/>
                <a:gd name="connsiteY16-5076" fmla="*/ 1554373 h 6845510"/>
                <a:gd name="connsiteX17-5077" fmla="*/ 1674184 w 3693484"/>
                <a:gd name="connsiteY17-5078" fmla="*/ 1559134 h 6845510"/>
                <a:gd name="connsiteX18-5079" fmla="*/ 1593221 w 3693484"/>
                <a:gd name="connsiteY18-5080" fmla="*/ 378035 h 6845510"/>
                <a:gd name="connsiteX19-5081" fmla="*/ 1307472 w 3693484"/>
                <a:gd name="connsiteY19-5082" fmla="*/ 368510 h 6845510"/>
                <a:gd name="connsiteX20-5083" fmla="*/ 1312234 w 3693484"/>
                <a:gd name="connsiteY20-5084" fmla="*/ 1635335 h 6845510"/>
                <a:gd name="connsiteX21-5085" fmla="*/ 1259846 w 3693484"/>
                <a:gd name="connsiteY21-5086" fmla="*/ 2025860 h 6845510"/>
                <a:gd name="connsiteX22-5087" fmla="*/ 902659 w 3693484"/>
                <a:gd name="connsiteY22-5088" fmla="*/ 2302085 h 6845510"/>
                <a:gd name="connsiteX23-5089" fmla="*/ 207334 w 3693484"/>
                <a:gd name="connsiteY23-5090" fmla="*/ 1787735 h 6845510"/>
                <a:gd name="connsiteX24-5091" fmla="*/ 173996 w 3693484"/>
                <a:gd name="connsiteY24-5092" fmla="*/ 2092535 h 6845510"/>
                <a:gd name="connsiteX25-5093" fmla="*/ 731209 w 3693484"/>
                <a:gd name="connsiteY25-5094" fmla="*/ 2797385 h 6845510"/>
                <a:gd name="connsiteX26-5095" fmla="*/ 1359859 w 3693484"/>
                <a:gd name="connsiteY26-5096" fmla="*/ 3530810 h 6845510"/>
                <a:gd name="connsiteX27-5097" fmla="*/ 1578934 w 3693484"/>
                <a:gd name="connsiteY27-5098" fmla="*/ 4064210 h 6845510"/>
                <a:gd name="connsiteX28-5099" fmla="*/ 1969459 w 3693484"/>
                <a:gd name="connsiteY28-5100" fmla="*/ 6845510 h 6845510"/>
                <a:gd name="connsiteX0-5101" fmla="*/ 1969459 w 3693484"/>
                <a:gd name="connsiteY0-5102" fmla="*/ 6845510 h 6845510"/>
                <a:gd name="connsiteX1-5103" fmla="*/ 3693484 w 3693484"/>
                <a:gd name="connsiteY1-5104" fmla="*/ 6835985 h 6845510"/>
                <a:gd name="connsiteX2-5105" fmla="*/ 2636209 w 3693484"/>
                <a:gd name="connsiteY2-5106" fmla="*/ 3873710 h 6845510"/>
                <a:gd name="connsiteX3-5107" fmla="*/ 2555247 w 3693484"/>
                <a:gd name="connsiteY3-5108" fmla="*/ 3373648 h 6845510"/>
                <a:gd name="connsiteX4-5109" fmla="*/ 2750508 w 3693484"/>
                <a:gd name="connsiteY4-5110" fmla="*/ 2764048 h 6845510"/>
                <a:gd name="connsiteX5-5111" fmla="*/ 2864809 w 3693484"/>
                <a:gd name="connsiteY5-5112" fmla="*/ 2192548 h 6845510"/>
                <a:gd name="connsiteX6-5113" fmla="*/ 3512509 w 3693484"/>
                <a:gd name="connsiteY6-5114" fmla="*/ 1301960 h 6845510"/>
                <a:gd name="connsiteX7-5115" fmla="*/ 3298197 w 3693484"/>
                <a:gd name="connsiteY7-5116" fmla="*/ 1178135 h 6845510"/>
                <a:gd name="connsiteX8-5117" fmla="*/ 2607634 w 3693484"/>
                <a:gd name="connsiteY8-5118" fmla="*/ 1878222 h 6845510"/>
                <a:gd name="connsiteX9-5119" fmla="*/ 2531434 w 3693484"/>
                <a:gd name="connsiteY9-5120" fmla="*/ 1821072 h 6845510"/>
                <a:gd name="connsiteX10-5121" fmla="*/ 2874334 w 3693484"/>
                <a:gd name="connsiteY10-5122" fmla="*/ 563772 h 6845510"/>
                <a:gd name="connsiteX11-5123" fmla="*/ 2598109 w 3693484"/>
                <a:gd name="connsiteY11-5124" fmla="*/ 397084 h 6845510"/>
                <a:gd name="connsiteX12-5125" fmla="*/ 2207584 w 3693484"/>
                <a:gd name="connsiteY12-5126" fmla="*/ 1659147 h 6845510"/>
                <a:gd name="connsiteX13-5127" fmla="*/ 2131384 w 3693484"/>
                <a:gd name="connsiteY13-5128" fmla="*/ 1597235 h 6845510"/>
                <a:gd name="connsiteX14-5129" fmla="*/ 2193297 w 3693484"/>
                <a:gd name="connsiteY14-5130" fmla="*/ 154197 h 6845510"/>
                <a:gd name="connsiteX15-5131" fmla="*/ 1878971 w 3693484"/>
                <a:gd name="connsiteY15-5132" fmla="*/ 163723 h 6845510"/>
                <a:gd name="connsiteX16-5133" fmla="*/ 1798009 w 3693484"/>
                <a:gd name="connsiteY16-5134" fmla="*/ 1554373 h 6845510"/>
                <a:gd name="connsiteX17-5135" fmla="*/ 1674184 w 3693484"/>
                <a:gd name="connsiteY17-5136" fmla="*/ 1559134 h 6845510"/>
                <a:gd name="connsiteX18-5137" fmla="*/ 1593221 w 3693484"/>
                <a:gd name="connsiteY18-5138" fmla="*/ 378035 h 6845510"/>
                <a:gd name="connsiteX19-5139" fmla="*/ 1307472 w 3693484"/>
                <a:gd name="connsiteY19-5140" fmla="*/ 368510 h 6845510"/>
                <a:gd name="connsiteX20-5141" fmla="*/ 1312234 w 3693484"/>
                <a:gd name="connsiteY20-5142" fmla="*/ 1635335 h 6845510"/>
                <a:gd name="connsiteX21-5143" fmla="*/ 1259846 w 3693484"/>
                <a:gd name="connsiteY21-5144" fmla="*/ 2025860 h 6845510"/>
                <a:gd name="connsiteX22-5145" fmla="*/ 902659 w 3693484"/>
                <a:gd name="connsiteY22-5146" fmla="*/ 2302085 h 6845510"/>
                <a:gd name="connsiteX23-5147" fmla="*/ 207334 w 3693484"/>
                <a:gd name="connsiteY23-5148" fmla="*/ 1787735 h 6845510"/>
                <a:gd name="connsiteX24-5149" fmla="*/ 173996 w 3693484"/>
                <a:gd name="connsiteY24-5150" fmla="*/ 2092535 h 6845510"/>
                <a:gd name="connsiteX25-5151" fmla="*/ 731209 w 3693484"/>
                <a:gd name="connsiteY25-5152" fmla="*/ 2797385 h 6845510"/>
                <a:gd name="connsiteX26-5153" fmla="*/ 1359859 w 3693484"/>
                <a:gd name="connsiteY26-5154" fmla="*/ 3530810 h 6845510"/>
                <a:gd name="connsiteX27-5155" fmla="*/ 1578934 w 3693484"/>
                <a:gd name="connsiteY27-5156" fmla="*/ 4064210 h 6845510"/>
                <a:gd name="connsiteX28-5157" fmla="*/ 1969459 w 3693484"/>
                <a:gd name="connsiteY28-5158" fmla="*/ 6845510 h 6845510"/>
                <a:gd name="connsiteX0-5159" fmla="*/ 1969459 w 3693484"/>
                <a:gd name="connsiteY0-5160" fmla="*/ 6845510 h 6845510"/>
                <a:gd name="connsiteX1-5161" fmla="*/ 3693484 w 3693484"/>
                <a:gd name="connsiteY1-5162" fmla="*/ 6835985 h 6845510"/>
                <a:gd name="connsiteX2-5163" fmla="*/ 2636209 w 3693484"/>
                <a:gd name="connsiteY2-5164" fmla="*/ 3873710 h 6845510"/>
                <a:gd name="connsiteX3-5165" fmla="*/ 2555247 w 3693484"/>
                <a:gd name="connsiteY3-5166" fmla="*/ 3373648 h 6845510"/>
                <a:gd name="connsiteX4-5167" fmla="*/ 2750508 w 3693484"/>
                <a:gd name="connsiteY4-5168" fmla="*/ 2764048 h 6845510"/>
                <a:gd name="connsiteX5-5169" fmla="*/ 2864809 w 3693484"/>
                <a:gd name="connsiteY5-5170" fmla="*/ 2192548 h 6845510"/>
                <a:gd name="connsiteX6-5171" fmla="*/ 3512509 w 3693484"/>
                <a:gd name="connsiteY6-5172" fmla="*/ 1301960 h 6845510"/>
                <a:gd name="connsiteX7-5173" fmla="*/ 3298197 w 3693484"/>
                <a:gd name="connsiteY7-5174" fmla="*/ 1178135 h 6845510"/>
                <a:gd name="connsiteX8-5175" fmla="*/ 2607634 w 3693484"/>
                <a:gd name="connsiteY8-5176" fmla="*/ 1878222 h 6845510"/>
                <a:gd name="connsiteX9-5177" fmla="*/ 2531434 w 3693484"/>
                <a:gd name="connsiteY9-5178" fmla="*/ 1821072 h 6845510"/>
                <a:gd name="connsiteX10-5179" fmla="*/ 2874334 w 3693484"/>
                <a:gd name="connsiteY10-5180" fmla="*/ 563772 h 6845510"/>
                <a:gd name="connsiteX11-5181" fmla="*/ 2598109 w 3693484"/>
                <a:gd name="connsiteY11-5182" fmla="*/ 397084 h 6845510"/>
                <a:gd name="connsiteX12-5183" fmla="*/ 2207584 w 3693484"/>
                <a:gd name="connsiteY12-5184" fmla="*/ 1659147 h 6845510"/>
                <a:gd name="connsiteX13-5185" fmla="*/ 2131384 w 3693484"/>
                <a:gd name="connsiteY13-5186" fmla="*/ 1597235 h 6845510"/>
                <a:gd name="connsiteX14-5187" fmla="*/ 2193297 w 3693484"/>
                <a:gd name="connsiteY14-5188" fmla="*/ 154197 h 6845510"/>
                <a:gd name="connsiteX15-5189" fmla="*/ 1878971 w 3693484"/>
                <a:gd name="connsiteY15-5190" fmla="*/ 163723 h 6845510"/>
                <a:gd name="connsiteX16-5191" fmla="*/ 1798009 w 3693484"/>
                <a:gd name="connsiteY16-5192" fmla="*/ 1554373 h 6845510"/>
                <a:gd name="connsiteX17-5193" fmla="*/ 1674184 w 3693484"/>
                <a:gd name="connsiteY17-5194" fmla="*/ 1559134 h 6845510"/>
                <a:gd name="connsiteX18-5195" fmla="*/ 1593221 w 3693484"/>
                <a:gd name="connsiteY18-5196" fmla="*/ 378035 h 6845510"/>
                <a:gd name="connsiteX19-5197" fmla="*/ 1307472 w 3693484"/>
                <a:gd name="connsiteY19-5198" fmla="*/ 368510 h 6845510"/>
                <a:gd name="connsiteX20-5199" fmla="*/ 1312234 w 3693484"/>
                <a:gd name="connsiteY20-5200" fmla="*/ 1635335 h 6845510"/>
                <a:gd name="connsiteX21-5201" fmla="*/ 1259846 w 3693484"/>
                <a:gd name="connsiteY21-5202" fmla="*/ 2025860 h 6845510"/>
                <a:gd name="connsiteX22-5203" fmla="*/ 902659 w 3693484"/>
                <a:gd name="connsiteY22-5204" fmla="*/ 2302085 h 6845510"/>
                <a:gd name="connsiteX23-5205" fmla="*/ 207334 w 3693484"/>
                <a:gd name="connsiteY23-5206" fmla="*/ 1787735 h 6845510"/>
                <a:gd name="connsiteX24-5207" fmla="*/ 173996 w 3693484"/>
                <a:gd name="connsiteY24-5208" fmla="*/ 2092535 h 6845510"/>
                <a:gd name="connsiteX25-5209" fmla="*/ 731209 w 3693484"/>
                <a:gd name="connsiteY25-5210" fmla="*/ 2797385 h 6845510"/>
                <a:gd name="connsiteX26-5211" fmla="*/ 1359859 w 3693484"/>
                <a:gd name="connsiteY26-5212" fmla="*/ 3530810 h 6845510"/>
                <a:gd name="connsiteX27-5213" fmla="*/ 1578934 w 3693484"/>
                <a:gd name="connsiteY27-5214" fmla="*/ 4064210 h 6845510"/>
                <a:gd name="connsiteX28-5215" fmla="*/ 1969459 w 3693484"/>
                <a:gd name="connsiteY28-5216" fmla="*/ 6845510 h 6845510"/>
                <a:gd name="connsiteX0-5217" fmla="*/ 1969459 w 3693484"/>
                <a:gd name="connsiteY0-5218" fmla="*/ 6845510 h 6845510"/>
                <a:gd name="connsiteX1-5219" fmla="*/ 3693484 w 3693484"/>
                <a:gd name="connsiteY1-5220" fmla="*/ 6835985 h 6845510"/>
                <a:gd name="connsiteX2-5221" fmla="*/ 2636209 w 3693484"/>
                <a:gd name="connsiteY2-5222" fmla="*/ 3873710 h 6845510"/>
                <a:gd name="connsiteX3-5223" fmla="*/ 2517147 w 3693484"/>
                <a:gd name="connsiteY3-5224" fmla="*/ 3354598 h 6845510"/>
                <a:gd name="connsiteX4-5225" fmla="*/ 2750508 w 3693484"/>
                <a:gd name="connsiteY4-5226" fmla="*/ 2764048 h 6845510"/>
                <a:gd name="connsiteX5-5227" fmla="*/ 2864809 w 3693484"/>
                <a:gd name="connsiteY5-5228" fmla="*/ 2192548 h 6845510"/>
                <a:gd name="connsiteX6-5229" fmla="*/ 3512509 w 3693484"/>
                <a:gd name="connsiteY6-5230" fmla="*/ 1301960 h 6845510"/>
                <a:gd name="connsiteX7-5231" fmla="*/ 3298197 w 3693484"/>
                <a:gd name="connsiteY7-5232" fmla="*/ 1178135 h 6845510"/>
                <a:gd name="connsiteX8-5233" fmla="*/ 2607634 w 3693484"/>
                <a:gd name="connsiteY8-5234" fmla="*/ 1878222 h 6845510"/>
                <a:gd name="connsiteX9-5235" fmla="*/ 2531434 w 3693484"/>
                <a:gd name="connsiteY9-5236" fmla="*/ 1821072 h 6845510"/>
                <a:gd name="connsiteX10-5237" fmla="*/ 2874334 w 3693484"/>
                <a:gd name="connsiteY10-5238" fmla="*/ 563772 h 6845510"/>
                <a:gd name="connsiteX11-5239" fmla="*/ 2598109 w 3693484"/>
                <a:gd name="connsiteY11-5240" fmla="*/ 397084 h 6845510"/>
                <a:gd name="connsiteX12-5241" fmla="*/ 2207584 w 3693484"/>
                <a:gd name="connsiteY12-5242" fmla="*/ 1659147 h 6845510"/>
                <a:gd name="connsiteX13-5243" fmla="*/ 2131384 w 3693484"/>
                <a:gd name="connsiteY13-5244" fmla="*/ 1597235 h 6845510"/>
                <a:gd name="connsiteX14-5245" fmla="*/ 2193297 w 3693484"/>
                <a:gd name="connsiteY14-5246" fmla="*/ 154197 h 6845510"/>
                <a:gd name="connsiteX15-5247" fmla="*/ 1878971 w 3693484"/>
                <a:gd name="connsiteY15-5248" fmla="*/ 163723 h 6845510"/>
                <a:gd name="connsiteX16-5249" fmla="*/ 1798009 w 3693484"/>
                <a:gd name="connsiteY16-5250" fmla="*/ 1554373 h 6845510"/>
                <a:gd name="connsiteX17-5251" fmla="*/ 1674184 w 3693484"/>
                <a:gd name="connsiteY17-5252" fmla="*/ 1559134 h 6845510"/>
                <a:gd name="connsiteX18-5253" fmla="*/ 1593221 w 3693484"/>
                <a:gd name="connsiteY18-5254" fmla="*/ 378035 h 6845510"/>
                <a:gd name="connsiteX19-5255" fmla="*/ 1307472 w 3693484"/>
                <a:gd name="connsiteY19-5256" fmla="*/ 368510 h 6845510"/>
                <a:gd name="connsiteX20-5257" fmla="*/ 1312234 w 3693484"/>
                <a:gd name="connsiteY20-5258" fmla="*/ 1635335 h 6845510"/>
                <a:gd name="connsiteX21-5259" fmla="*/ 1259846 w 3693484"/>
                <a:gd name="connsiteY21-5260" fmla="*/ 2025860 h 6845510"/>
                <a:gd name="connsiteX22-5261" fmla="*/ 902659 w 3693484"/>
                <a:gd name="connsiteY22-5262" fmla="*/ 2302085 h 6845510"/>
                <a:gd name="connsiteX23-5263" fmla="*/ 207334 w 3693484"/>
                <a:gd name="connsiteY23-5264" fmla="*/ 1787735 h 6845510"/>
                <a:gd name="connsiteX24-5265" fmla="*/ 173996 w 3693484"/>
                <a:gd name="connsiteY24-5266" fmla="*/ 2092535 h 6845510"/>
                <a:gd name="connsiteX25-5267" fmla="*/ 731209 w 3693484"/>
                <a:gd name="connsiteY25-5268" fmla="*/ 2797385 h 6845510"/>
                <a:gd name="connsiteX26-5269" fmla="*/ 1359859 w 3693484"/>
                <a:gd name="connsiteY26-5270" fmla="*/ 3530810 h 6845510"/>
                <a:gd name="connsiteX27-5271" fmla="*/ 1578934 w 3693484"/>
                <a:gd name="connsiteY27-5272" fmla="*/ 4064210 h 6845510"/>
                <a:gd name="connsiteX28-5273" fmla="*/ 1969459 w 3693484"/>
                <a:gd name="connsiteY28-5274" fmla="*/ 6845510 h 6845510"/>
                <a:gd name="connsiteX0-5275" fmla="*/ 1969459 w 3693484"/>
                <a:gd name="connsiteY0-5276" fmla="*/ 6845510 h 6845510"/>
                <a:gd name="connsiteX1-5277" fmla="*/ 3693484 w 3693484"/>
                <a:gd name="connsiteY1-5278" fmla="*/ 6835985 h 6845510"/>
                <a:gd name="connsiteX2-5279" fmla="*/ 2636209 w 3693484"/>
                <a:gd name="connsiteY2-5280" fmla="*/ 3873710 h 6845510"/>
                <a:gd name="connsiteX3-5281" fmla="*/ 2517147 w 3693484"/>
                <a:gd name="connsiteY3-5282" fmla="*/ 3354598 h 6845510"/>
                <a:gd name="connsiteX4-5283" fmla="*/ 2731458 w 3693484"/>
                <a:gd name="connsiteY4-5284" fmla="*/ 2735473 h 6845510"/>
                <a:gd name="connsiteX5-5285" fmla="*/ 2864809 w 3693484"/>
                <a:gd name="connsiteY5-5286" fmla="*/ 2192548 h 6845510"/>
                <a:gd name="connsiteX6-5287" fmla="*/ 3512509 w 3693484"/>
                <a:gd name="connsiteY6-5288" fmla="*/ 1301960 h 6845510"/>
                <a:gd name="connsiteX7-5289" fmla="*/ 3298197 w 3693484"/>
                <a:gd name="connsiteY7-5290" fmla="*/ 1178135 h 6845510"/>
                <a:gd name="connsiteX8-5291" fmla="*/ 2607634 w 3693484"/>
                <a:gd name="connsiteY8-5292" fmla="*/ 1878222 h 6845510"/>
                <a:gd name="connsiteX9-5293" fmla="*/ 2531434 w 3693484"/>
                <a:gd name="connsiteY9-5294" fmla="*/ 1821072 h 6845510"/>
                <a:gd name="connsiteX10-5295" fmla="*/ 2874334 w 3693484"/>
                <a:gd name="connsiteY10-5296" fmla="*/ 563772 h 6845510"/>
                <a:gd name="connsiteX11-5297" fmla="*/ 2598109 w 3693484"/>
                <a:gd name="connsiteY11-5298" fmla="*/ 397084 h 6845510"/>
                <a:gd name="connsiteX12-5299" fmla="*/ 2207584 w 3693484"/>
                <a:gd name="connsiteY12-5300" fmla="*/ 1659147 h 6845510"/>
                <a:gd name="connsiteX13-5301" fmla="*/ 2131384 w 3693484"/>
                <a:gd name="connsiteY13-5302" fmla="*/ 1597235 h 6845510"/>
                <a:gd name="connsiteX14-5303" fmla="*/ 2193297 w 3693484"/>
                <a:gd name="connsiteY14-5304" fmla="*/ 154197 h 6845510"/>
                <a:gd name="connsiteX15-5305" fmla="*/ 1878971 w 3693484"/>
                <a:gd name="connsiteY15-5306" fmla="*/ 163723 h 6845510"/>
                <a:gd name="connsiteX16-5307" fmla="*/ 1798009 w 3693484"/>
                <a:gd name="connsiteY16-5308" fmla="*/ 1554373 h 6845510"/>
                <a:gd name="connsiteX17-5309" fmla="*/ 1674184 w 3693484"/>
                <a:gd name="connsiteY17-5310" fmla="*/ 1559134 h 6845510"/>
                <a:gd name="connsiteX18-5311" fmla="*/ 1593221 w 3693484"/>
                <a:gd name="connsiteY18-5312" fmla="*/ 378035 h 6845510"/>
                <a:gd name="connsiteX19-5313" fmla="*/ 1307472 w 3693484"/>
                <a:gd name="connsiteY19-5314" fmla="*/ 368510 h 6845510"/>
                <a:gd name="connsiteX20-5315" fmla="*/ 1312234 w 3693484"/>
                <a:gd name="connsiteY20-5316" fmla="*/ 1635335 h 6845510"/>
                <a:gd name="connsiteX21-5317" fmla="*/ 1259846 w 3693484"/>
                <a:gd name="connsiteY21-5318" fmla="*/ 2025860 h 6845510"/>
                <a:gd name="connsiteX22-5319" fmla="*/ 902659 w 3693484"/>
                <a:gd name="connsiteY22-5320" fmla="*/ 2302085 h 6845510"/>
                <a:gd name="connsiteX23-5321" fmla="*/ 207334 w 3693484"/>
                <a:gd name="connsiteY23-5322" fmla="*/ 1787735 h 6845510"/>
                <a:gd name="connsiteX24-5323" fmla="*/ 173996 w 3693484"/>
                <a:gd name="connsiteY24-5324" fmla="*/ 2092535 h 6845510"/>
                <a:gd name="connsiteX25-5325" fmla="*/ 731209 w 3693484"/>
                <a:gd name="connsiteY25-5326" fmla="*/ 2797385 h 6845510"/>
                <a:gd name="connsiteX26-5327" fmla="*/ 1359859 w 3693484"/>
                <a:gd name="connsiteY26-5328" fmla="*/ 3530810 h 6845510"/>
                <a:gd name="connsiteX27-5329" fmla="*/ 1578934 w 3693484"/>
                <a:gd name="connsiteY27-5330" fmla="*/ 4064210 h 6845510"/>
                <a:gd name="connsiteX28-5331" fmla="*/ 1969459 w 3693484"/>
                <a:gd name="connsiteY28-5332" fmla="*/ 6845510 h 6845510"/>
                <a:gd name="connsiteX0-5333" fmla="*/ 1969459 w 3693484"/>
                <a:gd name="connsiteY0-5334" fmla="*/ 6845510 h 6845510"/>
                <a:gd name="connsiteX1-5335" fmla="*/ 3693484 w 3693484"/>
                <a:gd name="connsiteY1-5336" fmla="*/ 6835985 h 6845510"/>
                <a:gd name="connsiteX2-5337" fmla="*/ 2636209 w 3693484"/>
                <a:gd name="connsiteY2-5338" fmla="*/ 3873710 h 6845510"/>
                <a:gd name="connsiteX3-5339" fmla="*/ 2517147 w 3693484"/>
                <a:gd name="connsiteY3-5340" fmla="*/ 3354598 h 6845510"/>
                <a:gd name="connsiteX4-5341" fmla="*/ 2731458 w 3693484"/>
                <a:gd name="connsiteY4-5342" fmla="*/ 2735473 h 6845510"/>
                <a:gd name="connsiteX5-5343" fmla="*/ 2864809 w 3693484"/>
                <a:gd name="connsiteY5-5344" fmla="*/ 2192548 h 6845510"/>
                <a:gd name="connsiteX6-5345" fmla="*/ 3512509 w 3693484"/>
                <a:gd name="connsiteY6-5346" fmla="*/ 1301960 h 6845510"/>
                <a:gd name="connsiteX7-5347" fmla="*/ 3298197 w 3693484"/>
                <a:gd name="connsiteY7-5348" fmla="*/ 1178135 h 6845510"/>
                <a:gd name="connsiteX8-5349" fmla="*/ 2607634 w 3693484"/>
                <a:gd name="connsiteY8-5350" fmla="*/ 1878222 h 6845510"/>
                <a:gd name="connsiteX9-5351" fmla="*/ 2531434 w 3693484"/>
                <a:gd name="connsiteY9-5352" fmla="*/ 1821072 h 6845510"/>
                <a:gd name="connsiteX10-5353" fmla="*/ 2874334 w 3693484"/>
                <a:gd name="connsiteY10-5354" fmla="*/ 563772 h 6845510"/>
                <a:gd name="connsiteX11-5355" fmla="*/ 2598109 w 3693484"/>
                <a:gd name="connsiteY11-5356" fmla="*/ 397084 h 6845510"/>
                <a:gd name="connsiteX12-5357" fmla="*/ 2207584 w 3693484"/>
                <a:gd name="connsiteY12-5358" fmla="*/ 1659147 h 6845510"/>
                <a:gd name="connsiteX13-5359" fmla="*/ 2131384 w 3693484"/>
                <a:gd name="connsiteY13-5360" fmla="*/ 1597235 h 6845510"/>
                <a:gd name="connsiteX14-5361" fmla="*/ 2193297 w 3693484"/>
                <a:gd name="connsiteY14-5362" fmla="*/ 154197 h 6845510"/>
                <a:gd name="connsiteX15-5363" fmla="*/ 1878971 w 3693484"/>
                <a:gd name="connsiteY15-5364" fmla="*/ 163723 h 6845510"/>
                <a:gd name="connsiteX16-5365" fmla="*/ 1798009 w 3693484"/>
                <a:gd name="connsiteY16-5366" fmla="*/ 1554373 h 6845510"/>
                <a:gd name="connsiteX17-5367" fmla="*/ 1674184 w 3693484"/>
                <a:gd name="connsiteY17-5368" fmla="*/ 1559134 h 6845510"/>
                <a:gd name="connsiteX18-5369" fmla="*/ 1593221 w 3693484"/>
                <a:gd name="connsiteY18-5370" fmla="*/ 378035 h 6845510"/>
                <a:gd name="connsiteX19-5371" fmla="*/ 1307472 w 3693484"/>
                <a:gd name="connsiteY19-5372" fmla="*/ 368510 h 6845510"/>
                <a:gd name="connsiteX20-5373" fmla="*/ 1312234 w 3693484"/>
                <a:gd name="connsiteY20-5374" fmla="*/ 1635335 h 6845510"/>
                <a:gd name="connsiteX21-5375" fmla="*/ 1259846 w 3693484"/>
                <a:gd name="connsiteY21-5376" fmla="*/ 2025860 h 6845510"/>
                <a:gd name="connsiteX22-5377" fmla="*/ 902659 w 3693484"/>
                <a:gd name="connsiteY22-5378" fmla="*/ 2302085 h 6845510"/>
                <a:gd name="connsiteX23-5379" fmla="*/ 207334 w 3693484"/>
                <a:gd name="connsiteY23-5380" fmla="*/ 1787735 h 6845510"/>
                <a:gd name="connsiteX24-5381" fmla="*/ 173996 w 3693484"/>
                <a:gd name="connsiteY24-5382" fmla="*/ 2092535 h 6845510"/>
                <a:gd name="connsiteX25-5383" fmla="*/ 731209 w 3693484"/>
                <a:gd name="connsiteY25-5384" fmla="*/ 2797385 h 6845510"/>
                <a:gd name="connsiteX26-5385" fmla="*/ 1359859 w 3693484"/>
                <a:gd name="connsiteY26-5386" fmla="*/ 3530810 h 6845510"/>
                <a:gd name="connsiteX27-5387" fmla="*/ 1578934 w 3693484"/>
                <a:gd name="connsiteY27-5388" fmla="*/ 4064210 h 6845510"/>
                <a:gd name="connsiteX28-5389" fmla="*/ 1969459 w 3693484"/>
                <a:gd name="connsiteY28-5390" fmla="*/ 6845510 h 6845510"/>
                <a:gd name="connsiteX0-5391" fmla="*/ 1969459 w 3693484"/>
                <a:gd name="connsiteY0-5392" fmla="*/ 6845510 h 6845510"/>
                <a:gd name="connsiteX1-5393" fmla="*/ 3693484 w 3693484"/>
                <a:gd name="connsiteY1-5394" fmla="*/ 6835985 h 6845510"/>
                <a:gd name="connsiteX2-5395" fmla="*/ 2636209 w 3693484"/>
                <a:gd name="connsiteY2-5396" fmla="*/ 3873710 h 6845510"/>
                <a:gd name="connsiteX3-5397" fmla="*/ 2517147 w 3693484"/>
                <a:gd name="connsiteY3-5398" fmla="*/ 3354598 h 6845510"/>
                <a:gd name="connsiteX4-5399" fmla="*/ 2731458 w 3693484"/>
                <a:gd name="connsiteY4-5400" fmla="*/ 2735473 h 6845510"/>
                <a:gd name="connsiteX5-5401" fmla="*/ 2864809 w 3693484"/>
                <a:gd name="connsiteY5-5402" fmla="*/ 2192548 h 6845510"/>
                <a:gd name="connsiteX6-5403" fmla="*/ 3512509 w 3693484"/>
                <a:gd name="connsiteY6-5404" fmla="*/ 1301960 h 6845510"/>
                <a:gd name="connsiteX7-5405" fmla="*/ 3298197 w 3693484"/>
                <a:gd name="connsiteY7-5406" fmla="*/ 1178135 h 6845510"/>
                <a:gd name="connsiteX8-5407" fmla="*/ 2607634 w 3693484"/>
                <a:gd name="connsiteY8-5408" fmla="*/ 1878222 h 6845510"/>
                <a:gd name="connsiteX9-5409" fmla="*/ 2531434 w 3693484"/>
                <a:gd name="connsiteY9-5410" fmla="*/ 1821072 h 6845510"/>
                <a:gd name="connsiteX10-5411" fmla="*/ 2874334 w 3693484"/>
                <a:gd name="connsiteY10-5412" fmla="*/ 563772 h 6845510"/>
                <a:gd name="connsiteX11-5413" fmla="*/ 2598109 w 3693484"/>
                <a:gd name="connsiteY11-5414" fmla="*/ 397084 h 6845510"/>
                <a:gd name="connsiteX12-5415" fmla="*/ 2207584 w 3693484"/>
                <a:gd name="connsiteY12-5416" fmla="*/ 1659147 h 6845510"/>
                <a:gd name="connsiteX13-5417" fmla="*/ 2131384 w 3693484"/>
                <a:gd name="connsiteY13-5418" fmla="*/ 1597235 h 6845510"/>
                <a:gd name="connsiteX14-5419" fmla="*/ 2193297 w 3693484"/>
                <a:gd name="connsiteY14-5420" fmla="*/ 154197 h 6845510"/>
                <a:gd name="connsiteX15-5421" fmla="*/ 1878971 w 3693484"/>
                <a:gd name="connsiteY15-5422" fmla="*/ 163723 h 6845510"/>
                <a:gd name="connsiteX16-5423" fmla="*/ 1798009 w 3693484"/>
                <a:gd name="connsiteY16-5424" fmla="*/ 1554373 h 6845510"/>
                <a:gd name="connsiteX17-5425" fmla="*/ 1674184 w 3693484"/>
                <a:gd name="connsiteY17-5426" fmla="*/ 1559134 h 6845510"/>
                <a:gd name="connsiteX18-5427" fmla="*/ 1593221 w 3693484"/>
                <a:gd name="connsiteY18-5428" fmla="*/ 378035 h 6845510"/>
                <a:gd name="connsiteX19-5429" fmla="*/ 1307472 w 3693484"/>
                <a:gd name="connsiteY19-5430" fmla="*/ 368510 h 6845510"/>
                <a:gd name="connsiteX20-5431" fmla="*/ 1312234 w 3693484"/>
                <a:gd name="connsiteY20-5432" fmla="*/ 1635335 h 6845510"/>
                <a:gd name="connsiteX21-5433" fmla="*/ 1259846 w 3693484"/>
                <a:gd name="connsiteY21-5434" fmla="*/ 2025860 h 6845510"/>
                <a:gd name="connsiteX22-5435" fmla="*/ 902659 w 3693484"/>
                <a:gd name="connsiteY22-5436" fmla="*/ 2302085 h 6845510"/>
                <a:gd name="connsiteX23-5437" fmla="*/ 207334 w 3693484"/>
                <a:gd name="connsiteY23-5438" fmla="*/ 1787735 h 6845510"/>
                <a:gd name="connsiteX24-5439" fmla="*/ 173996 w 3693484"/>
                <a:gd name="connsiteY24-5440" fmla="*/ 2092535 h 6845510"/>
                <a:gd name="connsiteX25-5441" fmla="*/ 731209 w 3693484"/>
                <a:gd name="connsiteY25-5442" fmla="*/ 2797385 h 6845510"/>
                <a:gd name="connsiteX26-5443" fmla="*/ 1359859 w 3693484"/>
                <a:gd name="connsiteY26-5444" fmla="*/ 3530810 h 6845510"/>
                <a:gd name="connsiteX27-5445" fmla="*/ 1578934 w 3693484"/>
                <a:gd name="connsiteY27-5446" fmla="*/ 4064210 h 6845510"/>
                <a:gd name="connsiteX28-5447" fmla="*/ 1969459 w 3693484"/>
                <a:gd name="connsiteY28-5448" fmla="*/ 6845510 h 6845510"/>
                <a:gd name="connsiteX0-5449" fmla="*/ 1969459 w 3693484"/>
                <a:gd name="connsiteY0-5450" fmla="*/ 6845510 h 6845510"/>
                <a:gd name="connsiteX1-5451" fmla="*/ 3693484 w 3693484"/>
                <a:gd name="connsiteY1-5452" fmla="*/ 6835985 h 6845510"/>
                <a:gd name="connsiteX2-5453" fmla="*/ 2636209 w 3693484"/>
                <a:gd name="connsiteY2-5454" fmla="*/ 3873710 h 6845510"/>
                <a:gd name="connsiteX3-5455" fmla="*/ 2550484 w 3693484"/>
                <a:gd name="connsiteY3-5456" fmla="*/ 3354598 h 6845510"/>
                <a:gd name="connsiteX4-5457" fmla="*/ 2731458 w 3693484"/>
                <a:gd name="connsiteY4-5458" fmla="*/ 2735473 h 6845510"/>
                <a:gd name="connsiteX5-5459" fmla="*/ 2864809 w 3693484"/>
                <a:gd name="connsiteY5-5460" fmla="*/ 2192548 h 6845510"/>
                <a:gd name="connsiteX6-5461" fmla="*/ 3512509 w 3693484"/>
                <a:gd name="connsiteY6-5462" fmla="*/ 1301960 h 6845510"/>
                <a:gd name="connsiteX7-5463" fmla="*/ 3298197 w 3693484"/>
                <a:gd name="connsiteY7-5464" fmla="*/ 1178135 h 6845510"/>
                <a:gd name="connsiteX8-5465" fmla="*/ 2607634 w 3693484"/>
                <a:gd name="connsiteY8-5466" fmla="*/ 1878222 h 6845510"/>
                <a:gd name="connsiteX9-5467" fmla="*/ 2531434 w 3693484"/>
                <a:gd name="connsiteY9-5468" fmla="*/ 1821072 h 6845510"/>
                <a:gd name="connsiteX10-5469" fmla="*/ 2874334 w 3693484"/>
                <a:gd name="connsiteY10-5470" fmla="*/ 563772 h 6845510"/>
                <a:gd name="connsiteX11-5471" fmla="*/ 2598109 w 3693484"/>
                <a:gd name="connsiteY11-5472" fmla="*/ 397084 h 6845510"/>
                <a:gd name="connsiteX12-5473" fmla="*/ 2207584 w 3693484"/>
                <a:gd name="connsiteY12-5474" fmla="*/ 1659147 h 6845510"/>
                <a:gd name="connsiteX13-5475" fmla="*/ 2131384 w 3693484"/>
                <a:gd name="connsiteY13-5476" fmla="*/ 1597235 h 6845510"/>
                <a:gd name="connsiteX14-5477" fmla="*/ 2193297 w 3693484"/>
                <a:gd name="connsiteY14-5478" fmla="*/ 154197 h 6845510"/>
                <a:gd name="connsiteX15-5479" fmla="*/ 1878971 w 3693484"/>
                <a:gd name="connsiteY15-5480" fmla="*/ 163723 h 6845510"/>
                <a:gd name="connsiteX16-5481" fmla="*/ 1798009 w 3693484"/>
                <a:gd name="connsiteY16-5482" fmla="*/ 1554373 h 6845510"/>
                <a:gd name="connsiteX17-5483" fmla="*/ 1674184 w 3693484"/>
                <a:gd name="connsiteY17-5484" fmla="*/ 1559134 h 6845510"/>
                <a:gd name="connsiteX18-5485" fmla="*/ 1593221 w 3693484"/>
                <a:gd name="connsiteY18-5486" fmla="*/ 378035 h 6845510"/>
                <a:gd name="connsiteX19-5487" fmla="*/ 1307472 w 3693484"/>
                <a:gd name="connsiteY19-5488" fmla="*/ 368510 h 6845510"/>
                <a:gd name="connsiteX20-5489" fmla="*/ 1312234 w 3693484"/>
                <a:gd name="connsiteY20-5490" fmla="*/ 1635335 h 6845510"/>
                <a:gd name="connsiteX21-5491" fmla="*/ 1259846 w 3693484"/>
                <a:gd name="connsiteY21-5492" fmla="*/ 2025860 h 6845510"/>
                <a:gd name="connsiteX22-5493" fmla="*/ 902659 w 3693484"/>
                <a:gd name="connsiteY22-5494" fmla="*/ 2302085 h 6845510"/>
                <a:gd name="connsiteX23-5495" fmla="*/ 207334 w 3693484"/>
                <a:gd name="connsiteY23-5496" fmla="*/ 1787735 h 6845510"/>
                <a:gd name="connsiteX24-5497" fmla="*/ 173996 w 3693484"/>
                <a:gd name="connsiteY24-5498" fmla="*/ 2092535 h 6845510"/>
                <a:gd name="connsiteX25-5499" fmla="*/ 731209 w 3693484"/>
                <a:gd name="connsiteY25-5500" fmla="*/ 2797385 h 6845510"/>
                <a:gd name="connsiteX26-5501" fmla="*/ 1359859 w 3693484"/>
                <a:gd name="connsiteY26-5502" fmla="*/ 3530810 h 6845510"/>
                <a:gd name="connsiteX27-5503" fmla="*/ 1578934 w 3693484"/>
                <a:gd name="connsiteY27-5504" fmla="*/ 4064210 h 6845510"/>
                <a:gd name="connsiteX28-5505" fmla="*/ 1969459 w 3693484"/>
                <a:gd name="connsiteY28-5506" fmla="*/ 6845510 h 6845510"/>
                <a:gd name="connsiteX0-5507" fmla="*/ 1969459 w 3693484"/>
                <a:gd name="connsiteY0-5508" fmla="*/ 6845510 h 6845510"/>
                <a:gd name="connsiteX1-5509" fmla="*/ 3693484 w 3693484"/>
                <a:gd name="connsiteY1-5510" fmla="*/ 6835985 h 6845510"/>
                <a:gd name="connsiteX2-5511" fmla="*/ 2636209 w 3693484"/>
                <a:gd name="connsiteY2-5512" fmla="*/ 3873710 h 6845510"/>
                <a:gd name="connsiteX3-5513" fmla="*/ 2550484 w 3693484"/>
                <a:gd name="connsiteY3-5514" fmla="*/ 3354598 h 6845510"/>
                <a:gd name="connsiteX4-5515" fmla="*/ 2755270 w 3693484"/>
                <a:gd name="connsiteY4-5516" fmla="*/ 2811673 h 6845510"/>
                <a:gd name="connsiteX5-5517" fmla="*/ 2864809 w 3693484"/>
                <a:gd name="connsiteY5-5518" fmla="*/ 2192548 h 6845510"/>
                <a:gd name="connsiteX6-5519" fmla="*/ 3512509 w 3693484"/>
                <a:gd name="connsiteY6-5520" fmla="*/ 1301960 h 6845510"/>
                <a:gd name="connsiteX7-5521" fmla="*/ 3298197 w 3693484"/>
                <a:gd name="connsiteY7-5522" fmla="*/ 1178135 h 6845510"/>
                <a:gd name="connsiteX8-5523" fmla="*/ 2607634 w 3693484"/>
                <a:gd name="connsiteY8-5524" fmla="*/ 1878222 h 6845510"/>
                <a:gd name="connsiteX9-5525" fmla="*/ 2531434 w 3693484"/>
                <a:gd name="connsiteY9-5526" fmla="*/ 1821072 h 6845510"/>
                <a:gd name="connsiteX10-5527" fmla="*/ 2874334 w 3693484"/>
                <a:gd name="connsiteY10-5528" fmla="*/ 563772 h 6845510"/>
                <a:gd name="connsiteX11-5529" fmla="*/ 2598109 w 3693484"/>
                <a:gd name="connsiteY11-5530" fmla="*/ 397084 h 6845510"/>
                <a:gd name="connsiteX12-5531" fmla="*/ 2207584 w 3693484"/>
                <a:gd name="connsiteY12-5532" fmla="*/ 1659147 h 6845510"/>
                <a:gd name="connsiteX13-5533" fmla="*/ 2131384 w 3693484"/>
                <a:gd name="connsiteY13-5534" fmla="*/ 1597235 h 6845510"/>
                <a:gd name="connsiteX14-5535" fmla="*/ 2193297 w 3693484"/>
                <a:gd name="connsiteY14-5536" fmla="*/ 154197 h 6845510"/>
                <a:gd name="connsiteX15-5537" fmla="*/ 1878971 w 3693484"/>
                <a:gd name="connsiteY15-5538" fmla="*/ 163723 h 6845510"/>
                <a:gd name="connsiteX16-5539" fmla="*/ 1798009 w 3693484"/>
                <a:gd name="connsiteY16-5540" fmla="*/ 1554373 h 6845510"/>
                <a:gd name="connsiteX17-5541" fmla="*/ 1674184 w 3693484"/>
                <a:gd name="connsiteY17-5542" fmla="*/ 1559134 h 6845510"/>
                <a:gd name="connsiteX18-5543" fmla="*/ 1593221 w 3693484"/>
                <a:gd name="connsiteY18-5544" fmla="*/ 378035 h 6845510"/>
                <a:gd name="connsiteX19-5545" fmla="*/ 1307472 w 3693484"/>
                <a:gd name="connsiteY19-5546" fmla="*/ 368510 h 6845510"/>
                <a:gd name="connsiteX20-5547" fmla="*/ 1312234 w 3693484"/>
                <a:gd name="connsiteY20-5548" fmla="*/ 1635335 h 6845510"/>
                <a:gd name="connsiteX21-5549" fmla="*/ 1259846 w 3693484"/>
                <a:gd name="connsiteY21-5550" fmla="*/ 2025860 h 6845510"/>
                <a:gd name="connsiteX22-5551" fmla="*/ 902659 w 3693484"/>
                <a:gd name="connsiteY22-5552" fmla="*/ 2302085 h 6845510"/>
                <a:gd name="connsiteX23-5553" fmla="*/ 207334 w 3693484"/>
                <a:gd name="connsiteY23-5554" fmla="*/ 1787735 h 6845510"/>
                <a:gd name="connsiteX24-5555" fmla="*/ 173996 w 3693484"/>
                <a:gd name="connsiteY24-5556" fmla="*/ 2092535 h 6845510"/>
                <a:gd name="connsiteX25-5557" fmla="*/ 731209 w 3693484"/>
                <a:gd name="connsiteY25-5558" fmla="*/ 2797385 h 6845510"/>
                <a:gd name="connsiteX26-5559" fmla="*/ 1359859 w 3693484"/>
                <a:gd name="connsiteY26-5560" fmla="*/ 3530810 h 6845510"/>
                <a:gd name="connsiteX27-5561" fmla="*/ 1578934 w 3693484"/>
                <a:gd name="connsiteY27-5562" fmla="*/ 4064210 h 6845510"/>
                <a:gd name="connsiteX28-5563" fmla="*/ 1969459 w 3693484"/>
                <a:gd name="connsiteY28-5564" fmla="*/ 6845510 h 6845510"/>
                <a:gd name="connsiteX0-5565" fmla="*/ 1969459 w 3693484"/>
                <a:gd name="connsiteY0-5566" fmla="*/ 6845510 h 6845510"/>
                <a:gd name="connsiteX1-5567" fmla="*/ 3693484 w 3693484"/>
                <a:gd name="connsiteY1-5568" fmla="*/ 6835985 h 6845510"/>
                <a:gd name="connsiteX2-5569" fmla="*/ 2636209 w 3693484"/>
                <a:gd name="connsiteY2-5570" fmla="*/ 3873710 h 6845510"/>
                <a:gd name="connsiteX3-5571" fmla="*/ 2550484 w 3693484"/>
                <a:gd name="connsiteY3-5572" fmla="*/ 3354598 h 6845510"/>
                <a:gd name="connsiteX4-5573" fmla="*/ 2755270 w 3693484"/>
                <a:gd name="connsiteY4-5574" fmla="*/ 2811673 h 6845510"/>
                <a:gd name="connsiteX5-5575" fmla="*/ 2864809 w 3693484"/>
                <a:gd name="connsiteY5-5576" fmla="*/ 2192548 h 6845510"/>
                <a:gd name="connsiteX6-5577" fmla="*/ 3512509 w 3693484"/>
                <a:gd name="connsiteY6-5578" fmla="*/ 1301960 h 6845510"/>
                <a:gd name="connsiteX7-5579" fmla="*/ 3298197 w 3693484"/>
                <a:gd name="connsiteY7-5580" fmla="*/ 1178135 h 6845510"/>
                <a:gd name="connsiteX8-5581" fmla="*/ 2607634 w 3693484"/>
                <a:gd name="connsiteY8-5582" fmla="*/ 1878222 h 6845510"/>
                <a:gd name="connsiteX9-5583" fmla="*/ 2531434 w 3693484"/>
                <a:gd name="connsiteY9-5584" fmla="*/ 1821072 h 6845510"/>
                <a:gd name="connsiteX10-5585" fmla="*/ 2874334 w 3693484"/>
                <a:gd name="connsiteY10-5586" fmla="*/ 563772 h 6845510"/>
                <a:gd name="connsiteX11-5587" fmla="*/ 2598109 w 3693484"/>
                <a:gd name="connsiteY11-5588" fmla="*/ 397084 h 6845510"/>
                <a:gd name="connsiteX12-5589" fmla="*/ 2207584 w 3693484"/>
                <a:gd name="connsiteY12-5590" fmla="*/ 1659147 h 6845510"/>
                <a:gd name="connsiteX13-5591" fmla="*/ 2131384 w 3693484"/>
                <a:gd name="connsiteY13-5592" fmla="*/ 1597235 h 6845510"/>
                <a:gd name="connsiteX14-5593" fmla="*/ 2193297 w 3693484"/>
                <a:gd name="connsiteY14-5594" fmla="*/ 154197 h 6845510"/>
                <a:gd name="connsiteX15-5595" fmla="*/ 1878971 w 3693484"/>
                <a:gd name="connsiteY15-5596" fmla="*/ 163723 h 6845510"/>
                <a:gd name="connsiteX16-5597" fmla="*/ 1798009 w 3693484"/>
                <a:gd name="connsiteY16-5598" fmla="*/ 1554373 h 6845510"/>
                <a:gd name="connsiteX17-5599" fmla="*/ 1674184 w 3693484"/>
                <a:gd name="connsiteY17-5600" fmla="*/ 1559134 h 6845510"/>
                <a:gd name="connsiteX18-5601" fmla="*/ 1593221 w 3693484"/>
                <a:gd name="connsiteY18-5602" fmla="*/ 378035 h 6845510"/>
                <a:gd name="connsiteX19-5603" fmla="*/ 1307472 w 3693484"/>
                <a:gd name="connsiteY19-5604" fmla="*/ 368510 h 6845510"/>
                <a:gd name="connsiteX20-5605" fmla="*/ 1312234 w 3693484"/>
                <a:gd name="connsiteY20-5606" fmla="*/ 1635335 h 6845510"/>
                <a:gd name="connsiteX21-5607" fmla="*/ 1259846 w 3693484"/>
                <a:gd name="connsiteY21-5608" fmla="*/ 2025860 h 6845510"/>
                <a:gd name="connsiteX22-5609" fmla="*/ 902659 w 3693484"/>
                <a:gd name="connsiteY22-5610" fmla="*/ 2302085 h 6845510"/>
                <a:gd name="connsiteX23-5611" fmla="*/ 207334 w 3693484"/>
                <a:gd name="connsiteY23-5612" fmla="*/ 1787735 h 6845510"/>
                <a:gd name="connsiteX24-5613" fmla="*/ 173996 w 3693484"/>
                <a:gd name="connsiteY24-5614" fmla="*/ 2092535 h 6845510"/>
                <a:gd name="connsiteX25-5615" fmla="*/ 731209 w 3693484"/>
                <a:gd name="connsiteY25-5616" fmla="*/ 2797385 h 6845510"/>
                <a:gd name="connsiteX26-5617" fmla="*/ 1359859 w 3693484"/>
                <a:gd name="connsiteY26-5618" fmla="*/ 3530810 h 6845510"/>
                <a:gd name="connsiteX27-5619" fmla="*/ 1578934 w 3693484"/>
                <a:gd name="connsiteY27-5620" fmla="*/ 4064210 h 6845510"/>
                <a:gd name="connsiteX28-5621" fmla="*/ 1969459 w 3693484"/>
                <a:gd name="connsiteY28-5622" fmla="*/ 6845510 h 6845510"/>
                <a:gd name="connsiteX0-5623" fmla="*/ 1969459 w 3693484"/>
                <a:gd name="connsiteY0-5624" fmla="*/ 6845510 h 6845510"/>
                <a:gd name="connsiteX1-5625" fmla="*/ 3693484 w 3693484"/>
                <a:gd name="connsiteY1-5626" fmla="*/ 6835985 h 6845510"/>
                <a:gd name="connsiteX2-5627" fmla="*/ 2636209 w 3693484"/>
                <a:gd name="connsiteY2-5628" fmla="*/ 3873710 h 6845510"/>
                <a:gd name="connsiteX3-5629" fmla="*/ 2550484 w 3693484"/>
                <a:gd name="connsiteY3-5630" fmla="*/ 3354598 h 6845510"/>
                <a:gd name="connsiteX4-5631" fmla="*/ 2755270 w 3693484"/>
                <a:gd name="connsiteY4-5632" fmla="*/ 2811673 h 6845510"/>
                <a:gd name="connsiteX5-5633" fmla="*/ 2864809 w 3693484"/>
                <a:gd name="connsiteY5-5634" fmla="*/ 2192548 h 6845510"/>
                <a:gd name="connsiteX6-5635" fmla="*/ 3512509 w 3693484"/>
                <a:gd name="connsiteY6-5636" fmla="*/ 1301960 h 6845510"/>
                <a:gd name="connsiteX7-5637" fmla="*/ 3298197 w 3693484"/>
                <a:gd name="connsiteY7-5638" fmla="*/ 1178135 h 6845510"/>
                <a:gd name="connsiteX8-5639" fmla="*/ 2607634 w 3693484"/>
                <a:gd name="connsiteY8-5640" fmla="*/ 1878222 h 6845510"/>
                <a:gd name="connsiteX9-5641" fmla="*/ 2531434 w 3693484"/>
                <a:gd name="connsiteY9-5642" fmla="*/ 1821072 h 6845510"/>
                <a:gd name="connsiteX10-5643" fmla="*/ 2874334 w 3693484"/>
                <a:gd name="connsiteY10-5644" fmla="*/ 563772 h 6845510"/>
                <a:gd name="connsiteX11-5645" fmla="*/ 2598109 w 3693484"/>
                <a:gd name="connsiteY11-5646" fmla="*/ 397084 h 6845510"/>
                <a:gd name="connsiteX12-5647" fmla="*/ 2207584 w 3693484"/>
                <a:gd name="connsiteY12-5648" fmla="*/ 1659147 h 6845510"/>
                <a:gd name="connsiteX13-5649" fmla="*/ 2131384 w 3693484"/>
                <a:gd name="connsiteY13-5650" fmla="*/ 1597235 h 6845510"/>
                <a:gd name="connsiteX14-5651" fmla="*/ 2193297 w 3693484"/>
                <a:gd name="connsiteY14-5652" fmla="*/ 154197 h 6845510"/>
                <a:gd name="connsiteX15-5653" fmla="*/ 1878971 w 3693484"/>
                <a:gd name="connsiteY15-5654" fmla="*/ 163723 h 6845510"/>
                <a:gd name="connsiteX16-5655" fmla="*/ 1798009 w 3693484"/>
                <a:gd name="connsiteY16-5656" fmla="*/ 1554373 h 6845510"/>
                <a:gd name="connsiteX17-5657" fmla="*/ 1674184 w 3693484"/>
                <a:gd name="connsiteY17-5658" fmla="*/ 1559134 h 6845510"/>
                <a:gd name="connsiteX18-5659" fmla="*/ 1593221 w 3693484"/>
                <a:gd name="connsiteY18-5660" fmla="*/ 378035 h 6845510"/>
                <a:gd name="connsiteX19-5661" fmla="*/ 1307472 w 3693484"/>
                <a:gd name="connsiteY19-5662" fmla="*/ 368510 h 6845510"/>
                <a:gd name="connsiteX20-5663" fmla="*/ 1312234 w 3693484"/>
                <a:gd name="connsiteY20-5664" fmla="*/ 1635335 h 6845510"/>
                <a:gd name="connsiteX21-5665" fmla="*/ 1259846 w 3693484"/>
                <a:gd name="connsiteY21-5666" fmla="*/ 2025860 h 6845510"/>
                <a:gd name="connsiteX22-5667" fmla="*/ 902659 w 3693484"/>
                <a:gd name="connsiteY22-5668" fmla="*/ 2302085 h 6845510"/>
                <a:gd name="connsiteX23-5669" fmla="*/ 207334 w 3693484"/>
                <a:gd name="connsiteY23-5670" fmla="*/ 1787735 h 6845510"/>
                <a:gd name="connsiteX24-5671" fmla="*/ 173996 w 3693484"/>
                <a:gd name="connsiteY24-5672" fmla="*/ 2092535 h 6845510"/>
                <a:gd name="connsiteX25-5673" fmla="*/ 731209 w 3693484"/>
                <a:gd name="connsiteY25-5674" fmla="*/ 2797385 h 6845510"/>
                <a:gd name="connsiteX26-5675" fmla="*/ 1359859 w 3693484"/>
                <a:gd name="connsiteY26-5676" fmla="*/ 3530810 h 6845510"/>
                <a:gd name="connsiteX27-5677" fmla="*/ 1578934 w 3693484"/>
                <a:gd name="connsiteY27-5678" fmla="*/ 4064210 h 6845510"/>
                <a:gd name="connsiteX28-5679" fmla="*/ 1969459 w 3693484"/>
                <a:gd name="connsiteY28-5680" fmla="*/ 6845510 h 6845510"/>
                <a:gd name="connsiteX0-5681" fmla="*/ 1969459 w 3693484"/>
                <a:gd name="connsiteY0-5682" fmla="*/ 6845510 h 6845510"/>
                <a:gd name="connsiteX1-5683" fmla="*/ 3693484 w 3693484"/>
                <a:gd name="connsiteY1-5684" fmla="*/ 6835985 h 6845510"/>
                <a:gd name="connsiteX2-5685" fmla="*/ 2636209 w 3693484"/>
                <a:gd name="connsiteY2-5686" fmla="*/ 3873710 h 6845510"/>
                <a:gd name="connsiteX3-5687" fmla="*/ 2517146 w 3693484"/>
                <a:gd name="connsiteY3-5688" fmla="*/ 3345073 h 6845510"/>
                <a:gd name="connsiteX4-5689" fmla="*/ 2755270 w 3693484"/>
                <a:gd name="connsiteY4-5690" fmla="*/ 2811673 h 6845510"/>
                <a:gd name="connsiteX5-5691" fmla="*/ 2864809 w 3693484"/>
                <a:gd name="connsiteY5-5692" fmla="*/ 2192548 h 6845510"/>
                <a:gd name="connsiteX6-5693" fmla="*/ 3512509 w 3693484"/>
                <a:gd name="connsiteY6-5694" fmla="*/ 1301960 h 6845510"/>
                <a:gd name="connsiteX7-5695" fmla="*/ 3298197 w 3693484"/>
                <a:gd name="connsiteY7-5696" fmla="*/ 1178135 h 6845510"/>
                <a:gd name="connsiteX8-5697" fmla="*/ 2607634 w 3693484"/>
                <a:gd name="connsiteY8-5698" fmla="*/ 1878222 h 6845510"/>
                <a:gd name="connsiteX9-5699" fmla="*/ 2531434 w 3693484"/>
                <a:gd name="connsiteY9-5700" fmla="*/ 1821072 h 6845510"/>
                <a:gd name="connsiteX10-5701" fmla="*/ 2874334 w 3693484"/>
                <a:gd name="connsiteY10-5702" fmla="*/ 563772 h 6845510"/>
                <a:gd name="connsiteX11-5703" fmla="*/ 2598109 w 3693484"/>
                <a:gd name="connsiteY11-5704" fmla="*/ 397084 h 6845510"/>
                <a:gd name="connsiteX12-5705" fmla="*/ 2207584 w 3693484"/>
                <a:gd name="connsiteY12-5706" fmla="*/ 1659147 h 6845510"/>
                <a:gd name="connsiteX13-5707" fmla="*/ 2131384 w 3693484"/>
                <a:gd name="connsiteY13-5708" fmla="*/ 1597235 h 6845510"/>
                <a:gd name="connsiteX14-5709" fmla="*/ 2193297 w 3693484"/>
                <a:gd name="connsiteY14-5710" fmla="*/ 154197 h 6845510"/>
                <a:gd name="connsiteX15-5711" fmla="*/ 1878971 w 3693484"/>
                <a:gd name="connsiteY15-5712" fmla="*/ 163723 h 6845510"/>
                <a:gd name="connsiteX16-5713" fmla="*/ 1798009 w 3693484"/>
                <a:gd name="connsiteY16-5714" fmla="*/ 1554373 h 6845510"/>
                <a:gd name="connsiteX17-5715" fmla="*/ 1674184 w 3693484"/>
                <a:gd name="connsiteY17-5716" fmla="*/ 1559134 h 6845510"/>
                <a:gd name="connsiteX18-5717" fmla="*/ 1593221 w 3693484"/>
                <a:gd name="connsiteY18-5718" fmla="*/ 378035 h 6845510"/>
                <a:gd name="connsiteX19-5719" fmla="*/ 1307472 w 3693484"/>
                <a:gd name="connsiteY19-5720" fmla="*/ 368510 h 6845510"/>
                <a:gd name="connsiteX20-5721" fmla="*/ 1312234 w 3693484"/>
                <a:gd name="connsiteY20-5722" fmla="*/ 1635335 h 6845510"/>
                <a:gd name="connsiteX21-5723" fmla="*/ 1259846 w 3693484"/>
                <a:gd name="connsiteY21-5724" fmla="*/ 2025860 h 6845510"/>
                <a:gd name="connsiteX22-5725" fmla="*/ 902659 w 3693484"/>
                <a:gd name="connsiteY22-5726" fmla="*/ 2302085 h 6845510"/>
                <a:gd name="connsiteX23-5727" fmla="*/ 207334 w 3693484"/>
                <a:gd name="connsiteY23-5728" fmla="*/ 1787735 h 6845510"/>
                <a:gd name="connsiteX24-5729" fmla="*/ 173996 w 3693484"/>
                <a:gd name="connsiteY24-5730" fmla="*/ 2092535 h 6845510"/>
                <a:gd name="connsiteX25-5731" fmla="*/ 731209 w 3693484"/>
                <a:gd name="connsiteY25-5732" fmla="*/ 2797385 h 6845510"/>
                <a:gd name="connsiteX26-5733" fmla="*/ 1359859 w 3693484"/>
                <a:gd name="connsiteY26-5734" fmla="*/ 3530810 h 6845510"/>
                <a:gd name="connsiteX27-5735" fmla="*/ 1578934 w 3693484"/>
                <a:gd name="connsiteY27-5736" fmla="*/ 4064210 h 6845510"/>
                <a:gd name="connsiteX28-5737" fmla="*/ 1969459 w 3693484"/>
                <a:gd name="connsiteY28-5738" fmla="*/ 6845510 h 6845510"/>
                <a:gd name="connsiteX0-5739" fmla="*/ 1969459 w 3693484"/>
                <a:gd name="connsiteY0-5740" fmla="*/ 6845510 h 6845510"/>
                <a:gd name="connsiteX1-5741" fmla="*/ 3693484 w 3693484"/>
                <a:gd name="connsiteY1-5742" fmla="*/ 6835985 h 6845510"/>
                <a:gd name="connsiteX2-5743" fmla="*/ 2636209 w 3693484"/>
                <a:gd name="connsiteY2-5744" fmla="*/ 3873710 h 6845510"/>
                <a:gd name="connsiteX3-5745" fmla="*/ 2517146 w 3693484"/>
                <a:gd name="connsiteY3-5746" fmla="*/ 3345073 h 6845510"/>
                <a:gd name="connsiteX4-5747" fmla="*/ 2755270 w 3693484"/>
                <a:gd name="connsiteY4-5748" fmla="*/ 2811673 h 6845510"/>
                <a:gd name="connsiteX5-5749" fmla="*/ 2864809 w 3693484"/>
                <a:gd name="connsiteY5-5750" fmla="*/ 2192548 h 6845510"/>
                <a:gd name="connsiteX6-5751" fmla="*/ 3512509 w 3693484"/>
                <a:gd name="connsiteY6-5752" fmla="*/ 1301960 h 6845510"/>
                <a:gd name="connsiteX7-5753" fmla="*/ 3298197 w 3693484"/>
                <a:gd name="connsiteY7-5754" fmla="*/ 1178135 h 6845510"/>
                <a:gd name="connsiteX8-5755" fmla="*/ 2607634 w 3693484"/>
                <a:gd name="connsiteY8-5756" fmla="*/ 1878222 h 6845510"/>
                <a:gd name="connsiteX9-5757" fmla="*/ 2531434 w 3693484"/>
                <a:gd name="connsiteY9-5758" fmla="*/ 1821072 h 6845510"/>
                <a:gd name="connsiteX10-5759" fmla="*/ 2874334 w 3693484"/>
                <a:gd name="connsiteY10-5760" fmla="*/ 563772 h 6845510"/>
                <a:gd name="connsiteX11-5761" fmla="*/ 2598109 w 3693484"/>
                <a:gd name="connsiteY11-5762" fmla="*/ 397084 h 6845510"/>
                <a:gd name="connsiteX12-5763" fmla="*/ 2207584 w 3693484"/>
                <a:gd name="connsiteY12-5764" fmla="*/ 1659147 h 6845510"/>
                <a:gd name="connsiteX13-5765" fmla="*/ 2131384 w 3693484"/>
                <a:gd name="connsiteY13-5766" fmla="*/ 1597235 h 6845510"/>
                <a:gd name="connsiteX14-5767" fmla="*/ 2193297 w 3693484"/>
                <a:gd name="connsiteY14-5768" fmla="*/ 154197 h 6845510"/>
                <a:gd name="connsiteX15-5769" fmla="*/ 1878971 w 3693484"/>
                <a:gd name="connsiteY15-5770" fmla="*/ 163723 h 6845510"/>
                <a:gd name="connsiteX16-5771" fmla="*/ 1798009 w 3693484"/>
                <a:gd name="connsiteY16-5772" fmla="*/ 1554373 h 6845510"/>
                <a:gd name="connsiteX17-5773" fmla="*/ 1674184 w 3693484"/>
                <a:gd name="connsiteY17-5774" fmla="*/ 1559134 h 6845510"/>
                <a:gd name="connsiteX18-5775" fmla="*/ 1593221 w 3693484"/>
                <a:gd name="connsiteY18-5776" fmla="*/ 378035 h 6845510"/>
                <a:gd name="connsiteX19-5777" fmla="*/ 1307472 w 3693484"/>
                <a:gd name="connsiteY19-5778" fmla="*/ 368510 h 6845510"/>
                <a:gd name="connsiteX20-5779" fmla="*/ 1312234 w 3693484"/>
                <a:gd name="connsiteY20-5780" fmla="*/ 1635335 h 6845510"/>
                <a:gd name="connsiteX21-5781" fmla="*/ 1259846 w 3693484"/>
                <a:gd name="connsiteY21-5782" fmla="*/ 2025860 h 6845510"/>
                <a:gd name="connsiteX22-5783" fmla="*/ 902659 w 3693484"/>
                <a:gd name="connsiteY22-5784" fmla="*/ 2302085 h 6845510"/>
                <a:gd name="connsiteX23-5785" fmla="*/ 207334 w 3693484"/>
                <a:gd name="connsiteY23-5786" fmla="*/ 1787735 h 6845510"/>
                <a:gd name="connsiteX24-5787" fmla="*/ 173996 w 3693484"/>
                <a:gd name="connsiteY24-5788" fmla="*/ 2092535 h 6845510"/>
                <a:gd name="connsiteX25-5789" fmla="*/ 731209 w 3693484"/>
                <a:gd name="connsiteY25-5790" fmla="*/ 2797385 h 6845510"/>
                <a:gd name="connsiteX26-5791" fmla="*/ 1359859 w 3693484"/>
                <a:gd name="connsiteY26-5792" fmla="*/ 3530810 h 6845510"/>
                <a:gd name="connsiteX27-5793" fmla="*/ 1578934 w 3693484"/>
                <a:gd name="connsiteY27-5794" fmla="*/ 4064210 h 6845510"/>
                <a:gd name="connsiteX28-5795" fmla="*/ 1969459 w 3693484"/>
                <a:gd name="connsiteY28-5796" fmla="*/ 6845510 h 6845510"/>
                <a:gd name="connsiteX0-5797" fmla="*/ 1969459 w 3693484"/>
                <a:gd name="connsiteY0-5798" fmla="*/ 6845510 h 6845510"/>
                <a:gd name="connsiteX1-5799" fmla="*/ 3693484 w 3693484"/>
                <a:gd name="connsiteY1-5800" fmla="*/ 6835985 h 6845510"/>
                <a:gd name="connsiteX2-5801" fmla="*/ 2655259 w 3693484"/>
                <a:gd name="connsiteY2-5802" fmla="*/ 3878472 h 6845510"/>
                <a:gd name="connsiteX3-5803" fmla="*/ 2517146 w 3693484"/>
                <a:gd name="connsiteY3-5804" fmla="*/ 3345073 h 6845510"/>
                <a:gd name="connsiteX4-5805" fmla="*/ 2755270 w 3693484"/>
                <a:gd name="connsiteY4-5806" fmla="*/ 2811673 h 6845510"/>
                <a:gd name="connsiteX5-5807" fmla="*/ 2864809 w 3693484"/>
                <a:gd name="connsiteY5-5808" fmla="*/ 2192548 h 6845510"/>
                <a:gd name="connsiteX6-5809" fmla="*/ 3512509 w 3693484"/>
                <a:gd name="connsiteY6-5810" fmla="*/ 1301960 h 6845510"/>
                <a:gd name="connsiteX7-5811" fmla="*/ 3298197 w 3693484"/>
                <a:gd name="connsiteY7-5812" fmla="*/ 1178135 h 6845510"/>
                <a:gd name="connsiteX8-5813" fmla="*/ 2607634 w 3693484"/>
                <a:gd name="connsiteY8-5814" fmla="*/ 1878222 h 6845510"/>
                <a:gd name="connsiteX9-5815" fmla="*/ 2531434 w 3693484"/>
                <a:gd name="connsiteY9-5816" fmla="*/ 1821072 h 6845510"/>
                <a:gd name="connsiteX10-5817" fmla="*/ 2874334 w 3693484"/>
                <a:gd name="connsiteY10-5818" fmla="*/ 563772 h 6845510"/>
                <a:gd name="connsiteX11-5819" fmla="*/ 2598109 w 3693484"/>
                <a:gd name="connsiteY11-5820" fmla="*/ 397084 h 6845510"/>
                <a:gd name="connsiteX12-5821" fmla="*/ 2207584 w 3693484"/>
                <a:gd name="connsiteY12-5822" fmla="*/ 1659147 h 6845510"/>
                <a:gd name="connsiteX13-5823" fmla="*/ 2131384 w 3693484"/>
                <a:gd name="connsiteY13-5824" fmla="*/ 1597235 h 6845510"/>
                <a:gd name="connsiteX14-5825" fmla="*/ 2193297 w 3693484"/>
                <a:gd name="connsiteY14-5826" fmla="*/ 154197 h 6845510"/>
                <a:gd name="connsiteX15-5827" fmla="*/ 1878971 w 3693484"/>
                <a:gd name="connsiteY15-5828" fmla="*/ 163723 h 6845510"/>
                <a:gd name="connsiteX16-5829" fmla="*/ 1798009 w 3693484"/>
                <a:gd name="connsiteY16-5830" fmla="*/ 1554373 h 6845510"/>
                <a:gd name="connsiteX17-5831" fmla="*/ 1674184 w 3693484"/>
                <a:gd name="connsiteY17-5832" fmla="*/ 1559134 h 6845510"/>
                <a:gd name="connsiteX18-5833" fmla="*/ 1593221 w 3693484"/>
                <a:gd name="connsiteY18-5834" fmla="*/ 378035 h 6845510"/>
                <a:gd name="connsiteX19-5835" fmla="*/ 1307472 w 3693484"/>
                <a:gd name="connsiteY19-5836" fmla="*/ 368510 h 6845510"/>
                <a:gd name="connsiteX20-5837" fmla="*/ 1312234 w 3693484"/>
                <a:gd name="connsiteY20-5838" fmla="*/ 1635335 h 6845510"/>
                <a:gd name="connsiteX21-5839" fmla="*/ 1259846 w 3693484"/>
                <a:gd name="connsiteY21-5840" fmla="*/ 2025860 h 6845510"/>
                <a:gd name="connsiteX22-5841" fmla="*/ 902659 w 3693484"/>
                <a:gd name="connsiteY22-5842" fmla="*/ 2302085 h 6845510"/>
                <a:gd name="connsiteX23-5843" fmla="*/ 207334 w 3693484"/>
                <a:gd name="connsiteY23-5844" fmla="*/ 1787735 h 6845510"/>
                <a:gd name="connsiteX24-5845" fmla="*/ 173996 w 3693484"/>
                <a:gd name="connsiteY24-5846" fmla="*/ 2092535 h 6845510"/>
                <a:gd name="connsiteX25-5847" fmla="*/ 731209 w 3693484"/>
                <a:gd name="connsiteY25-5848" fmla="*/ 2797385 h 6845510"/>
                <a:gd name="connsiteX26-5849" fmla="*/ 1359859 w 3693484"/>
                <a:gd name="connsiteY26-5850" fmla="*/ 3530810 h 6845510"/>
                <a:gd name="connsiteX27-5851" fmla="*/ 1578934 w 3693484"/>
                <a:gd name="connsiteY27-5852" fmla="*/ 4064210 h 6845510"/>
                <a:gd name="connsiteX28-5853" fmla="*/ 1969459 w 3693484"/>
                <a:gd name="connsiteY28-5854" fmla="*/ 6845510 h 6845510"/>
                <a:gd name="connsiteX0-5855" fmla="*/ 1969459 w 3693484"/>
                <a:gd name="connsiteY0-5856" fmla="*/ 6845510 h 6845510"/>
                <a:gd name="connsiteX1-5857" fmla="*/ 3693484 w 3693484"/>
                <a:gd name="connsiteY1-5858" fmla="*/ 6835985 h 6845510"/>
                <a:gd name="connsiteX2-5859" fmla="*/ 2655259 w 3693484"/>
                <a:gd name="connsiteY2-5860" fmla="*/ 3878472 h 6845510"/>
                <a:gd name="connsiteX3-5861" fmla="*/ 2517146 w 3693484"/>
                <a:gd name="connsiteY3-5862" fmla="*/ 3345073 h 6845510"/>
                <a:gd name="connsiteX4-5863" fmla="*/ 2755270 w 3693484"/>
                <a:gd name="connsiteY4-5864" fmla="*/ 2811673 h 6845510"/>
                <a:gd name="connsiteX5-5865" fmla="*/ 2864809 w 3693484"/>
                <a:gd name="connsiteY5-5866" fmla="*/ 2192548 h 6845510"/>
                <a:gd name="connsiteX6-5867" fmla="*/ 3512509 w 3693484"/>
                <a:gd name="connsiteY6-5868" fmla="*/ 1301960 h 6845510"/>
                <a:gd name="connsiteX7-5869" fmla="*/ 3298197 w 3693484"/>
                <a:gd name="connsiteY7-5870" fmla="*/ 1178135 h 6845510"/>
                <a:gd name="connsiteX8-5871" fmla="*/ 2607634 w 3693484"/>
                <a:gd name="connsiteY8-5872" fmla="*/ 1878222 h 6845510"/>
                <a:gd name="connsiteX9-5873" fmla="*/ 2531434 w 3693484"/>
                <a:gd name="connsiteY9-5874" fmla="*/ 1821072 h 6845510"/>
                <a:gd name="connsiteX10-5875" fmla="*/ 2874334 w 3693484"/>
                <a:gd name="connsiteY10-5876" fmla="*/ 563772 h 6845510"/>
                <a:gd name="connsiteX11-5877" fmla="*/ 2598109 w 3693484"/>
                <a:gd name="connsiteY11-5878" fmla="*/ 397084 h 6845510"/>
                <a:gd name="connsiteX12-5879" fmla="*/ 2207584 w 3693484"/>
                <a:gd name="connsiteY12-5880" fmla="*/ 1659147 h 6845510"/>
                <a:gd name="connsiteX13-5881" fmla="*/ 2131384 w 3693484"/>
                <a:gd name="connsiteY13-5882" fmla="*/ 1597235 h 6845510"/>
                <a:gd name="connsiteX14-5883" fmla="*/ 2193297 w 3693484"/>
                <a:gd name="connsiteY14-5884" fmla="*/ 154197 h 6845510"/>
                <a:gd name="connsiteX15-5885" fmla="*/ 1878971 w 3693484"/>
                <a:gd name="connsiteY15-5886" fmla="*/ 163723 h 6845510"/>
                <a:gd name="connsiteX16-5887" fmla="*/ 1798009 w 3693484"/>
                <a:gd name="connsiteY16-5888" fmla="*/ 1554373 h 6845510"/>
                <a:gd name="connsiteX17-5889" fmla="*/ 1674184 w 3693484"/>
                <a:gd name="connsiteY17-5890" fmla="*/ 1559134 h 6845510"/>
                <a:gd name="connsiteX18-5891" fmla="*/ 1593221 w 3693484"/>
                <a:gd name="connsiteY18-5892" fmla="*/ 378035 h 6845510"/>
                <a:gd name="connsiteX19-5893" fmla="*/ 1307472 w 3693484"/>
                <a:gd name="connsiteY19-5894" fmla="*/ 368510 h 6845510"/>
                <a:gd name="connsiteX20-5895" fmla="*/ 1312234 w 3693484"/>
                <a:gd name="connsiteY20-5896" fmla="*/ 1635335 h 6845510"/>
                <a:gd name="connsiteX21-5897" fmla="*/ 1259846 w 3693484"/>
                <a:gd name="connsiteY21-5898" fmla="*/ 2025860 h 6845510"/>
                <a:gd name="connsiteX22-5899" fmla="*/ 902659 w 3693484"/>
                <a:gd name="connsiteY22-5900" fmla="*/ 2302085 h 6845510"/>
                <a:gd name="connsiteX23-5901" fmla="*/ 207334 w 3693484"/>
                <a:gd name="connsiteY23-5902" fmla="*/ 1787735 h 6845510"/>
                <a:gd name="connsiteX24-5903" fmla="*/ 173996 w 3693484"/>
                <a:gd name="connsiteY24-5904" fmla="*/ 2092535 h 6845510"/>
                <a:gd name="connsiteX25-5905" fmla="*/ 731209 w 3693484"/>
                <a:gd name="connsiteY25-5906" fmla="*/ 2797385 h 6845510"/>
                <a:gd name="connsiteX26-5907" fmla="*/ 1388433 w 3693484"/>
                <a:gd name="connsiteY26-5908" fmla="*/ 3516523 h 6845510"/>
                <a:gd name="connsiteX27-5909" fmla="*/ 1359859 w 3693484"/>
                <a:gd name="connsiteY27-5910" fmla="*/ 3530810 h 6845510"/>
                <a:gd name="connsiteX28-5911" fmla="*/ 1578934 w 3693484"/>
                <a:gd name="connsiteY28-5912" fmla="*/ 4064210 h 6845510"/>
                <a:gd name="connsiteX29" fmla="*/ 1969459 w 3693484"/>
                <a:gd name="connsiteY29" fmla="*/ 6845510 h 6845510"/>
                <a:gd name="connsiteX0-5913" fmla="*/ 1969459 w 3693484"/>
                <a:gd name="connsiteY0-5914" fmla="*/ 6845510 h 6845510"/>
                <a:gd name="connsiteX1-5915" fmla="*/ 3693484 w 3693484"/>
                <a:gd name="connsiteY1-5916" fmla="*/ 6835985 h 6845510"/>
                <a:gd name="connsiteX2-5917" fmla="*/ 2655259 w 3693484"/>
                <a:gd name="connsiteY2-5918" fmla="*/ 3878472 h 6845510"/>
                <a:gd name="connsiteX3-5919" fmla="*/ 2517146 w 3693484"/>
                <a:gd name="connsiteY3-5920" fmla="*/ 3345073 h 6845510"/>
                <a:gd name="connsiteX4-5921" fmla="*/ 2755270 w 3693484"/>
                <a:gd name="connsiteY4-5922" fmla="*/ 2811673 h 6845510"/>
                <a:gd name="connsiteX5-5923" fmla="*/ 2864809 w 3693484"/>
                <a:gd name="connsiteY5-5924" fmla="*/ 2192548 h 6845510"/>
                <a:gd name="connsiteX6-5925" fmla="*/ 3512509 w 3693484"/>
                <a:gd name="connsiteY6-5926" fmla="*/ 1301960 h 6845510"/>
                <a:gd name="connsiteX7-5927" fmla="*/ 3298197 w 3693484"/>
                <a:gd name="connsiteY7-5928" fmla="*/ 1178135 h 6845510"/>
                <a:gd name="connsiteX8-5929" fmla="*/ 2607634 w 3693484"/>
                <a:gd name="connsiteY8-5930" fmla="*/ 1878222 h 6845510"/>
                <a:gd name="connsiteX9-5931" fmla="*/ 2531434 w 3693484"/>
                <a:gd name="connsiteY9-5932" fmla="*/ 1821072 h 6845510"/>
                <a:gd name="connsiteX10-5933" fmla="*/ 2874334 w 3693484"/>
                <a:gd name="connsiteY10-5934" fmla="*/ 563772 h 6845510"/>
                <a:gd name="connsiteX11-5935" fmla="*/ 2598109 w 3693484"/>
                <a:gd name="connsiteY11-5936" fmla="*/ 397084 h 6845510"/>
                <a:gd name="connsiteX12-5937" fmla="*/ 2207584 w 3693484"/>
                <a:gd name="connsiteY12-5938" fmla="*/ 1659147 h 6845510"/>
                <a:gd name="connsiteX13-5939" fmla="*/ 2131384 w 3693484"/>
                <a:gd name="connsiteY13-5940" fmla="*/ 1597235 h 6845510"/>
                <a:gd name="connsiteX14-5941" fmla="*/ 2193297 w 3693484"/>
                <a:gd name="connsiteY14-5942" fmla="*/ 154197 h 6845510"/>
                <a:gd name="connsiteX15-5943" fmla="*/ 1878971 w 3693484"/>
                <a:gd name="connsiteY15-5944" fmla="*/ 163723 h 6845510"/>
                <a:gd name="connsiteX16-5945" fmla="*/ 1798009 w 3693484"/>
                <a:gd name="connsiteY16-5946" fmla="*/ 1554373 h 6845510"/>
                <a:gd name="connsiteX17-5947" fmla="*/ 1674184 w 3693484"/>
                <a:gd name="connsiteY17-5948" fmla="*/ 1559134 h 6845510"/>
                <a:gd name="connsiteX18-5949" fmla="*/ 1593221 w 3693484"/>
                <a:gd name="connsiteY18-5950" fmla="*/ 378035 h 6845510"/>
                <a:gd name="connsiteX19-5951" fmla="*/ 1307472 w 3693484"/>
                <a:gd name="connsiteY19-5952" fmla="*/ 368510 h 6845510"/>
                <a:gd name="connsiteX20-5953" fmla="*/ 1312234 w 3693484"/>
                <a:gd name="connsiteY20-5954" fmla="*/ 1635335 h 6845510"/>
                <a:gd name="connsiteX21-5955" fmla="*/ 1259846 w 3693484"/>
                <a:gd name="connsiteY21-5956" fmla="*/ 2025860 h 6845510"/>
                <a:gd name="connsiteX22-5957" fmla="*/ 902659 w 3693484"/>
                <a:gd name="connsiteY22-5958" fmla="*/ 2302085 h 6845510"/>
                <a:gd name="connsiteX23-5959" fmla="*/ 207334 w 3693484"/>
                <a:gd name="connsiteY23-5960" fmla="*/ 1787735 h 6845510"/>
                <a:gd name="connsiteX24-5961" fmla="*/ 173996 w 3693484"/>
                <a:gd name="connsiteY24-5962" fmla="*/ 2092535 h 6845510"/>
                <a:gd name="connsiteX25-5963" fmla="*/ 731209 w 3693484"/>
                <a:gd name="connsiteY25-5964" fmla="*/ 2797385 h 6845510"/>
                <a:gd name="connsiteX26-5965" fmla="*/ 1388433 w 3693484"/>
                <a:gd name="connsiteY26-5966" fmla="*/ 3516523 h 6845510"/>
                <a:gd name="connsiteX27-5967" fmla="*/ 1359859 w 3693484"/>
                <a:gd name="connsiteY27-5968" fmla="*/ 3530810 h 6845510"/>
                <a:gd name="connsiteX28-5969" fmla="*/ 1578934 w 3693484"/>
                <a:gd name="connsiteY28-5970" fmla="*/ 4064210 h 6845510"/>
                <a:gd name="connsiteX29-5971" fmla="*/ 1969459 w 3693484"/>
                <a:gd name="connsiteY29-5972" fmla="*/ 6845510 h 6845510"/>
                <a:gd name="connsiteX0-5973" fmla="*/ 1969459 w 3693484"/>
                <a:gd name="connsiteY0-5974" fmla="*/ 6845510 h 6845510"/>
                <a:gd name="connsiteX1-5975" fmla="*/ 3693484 w 3693484"/>
                <a:gd name="connsiteY1-5976" fmla="*/ 6835985 h 6845510"/>
                <a:gd name="connsiteX2-5977" fmla="*/ 2655259 w 3693484"/>
                <a:gd name="connsiteY2-5978" fmla="*/ 3878472 h 6845510"/>
                <a:gd name="connsiteX3-5979" fmla="*/ 2517146 w 3693484"/>
                <a:gd name="connsiteY3-5980" fmla="*/ 3345073 h 6845510"/>
                <a:gd name="connsiteX4-5981" fmla="*/ 2755270 w 3693484"/>
                <a:gd name="connsiteY4-5982" fmla="*/ 2811673 h 6845510"/>
                <a:gd name="connsiteX5-5983" fmla="*/ 2864809 w 3693484"/>
                <a:gd name="connsiteY5-5984" fmla="*/ 2192548 h 6845510"/>
                <a:gd name="connsiteX6-5985" fmla="*/ 3512509 w 3693484"/>
                <a:gd name="connsiteY6-5986" fmla="*/ 1301960 h 6845510"/>
                <a:gd name="connsiteX7-5987" fmla="*/ 3298197 w 3693484"/>
                <a:gd name="connsiteY7-5988" fmla="*/ 1178135 h 6845510"/>
                <a:gd name="connsiteX8-5989" fmla="*/ 2607634 w 3693484"/>
                <a:gd name="connsiteY8-5990" fmla="*/ 1878222 h 6845510"/>
                <a:gd name="connsiteX9-5991" fmla="*/ 2531434 w 3693484"/>
                <a:gd name="connsiteY9-5992" fmla="*/ 1821072 h 6845510"/>
                <a:gd name="connsiteX10-5993" fmla="*/ 2874334 w 3693484"/>
                <a:gd name="connsiteY10-5994" fmla="*/ 563772 h 6845510"/>
                <a:gd name="connsiteX11-5995" fmla="*/ 2598109 w 3693484"/>
                <a:gd name="connsiteY11-5996" fmla="*/ 397084 h 6845510"/>
                <a:gd name="connsiteX12-5997" fmla="*/ 2207584 w 3693484"/>
                <a:gd name="connsiteY12-5998" fmla="*/ 1659147 h 6845510"/>
                <a:gd name="connsiteX13-5999" fmla="*/ 2131384 w 3693484"/>
                <a:gd name="connsiteY13-6000" fmla="*/ 1597235 h 6845510"/>
                <a:gd name="connsiteX14-6001" fmla="*/ 2193297 w 3693484"/>
                <a:gd name="connsiteY14-6002" fmla="*/ 154197 h 6845510"/>
                <a:gd name="connsiteX15-6003" fmla="*/ 1878971 w 3693484"/>
                <a:gd name="connsiteY15-6004" fmla="*/ 163723 h 6845510"/>
                <a:gd name="connsiteX16-6005" fmla="*/ 1798009 w 3693484"/>
                <a:gd name="connsiteY16-6006" fmla="*/ 1554373 h 6845510"/>
                <a:gd name="connsiteX17-6007" fmla="*/ 1674184 w 3693484"/>
                <a:gd name="connsiteY17-6008" fmla="*/ 1559134 h 6845510"/>
                <a:gd name="connsiteX18-6009" fmla="*/ 1593221 w 3693484"/>
                <a:gd name="connsiteY18-6010" fmla="*/ 378035 h 6845510"/>
                <a:gd name="connsiteX19-6011" fmla="*/ 1307472 w 3693484"/>
                <a:gd name="connsiteY19-6012" fmla="*/ 368510 h 6845510"/>
                <a:gd name="connsiteX20-6013" fmla="*/ 1312234 w 3693484"/>
                <a:gd name="connsiteY20-6014" fmla="*/ 1635335 h 6845510"/>
                <a:gd name="connsiteX21-6015" fmla="*/ 1259846 w 3693484"/>
                <a:gd name="connsiteY21-6016" fmla="*/ 2025860 h 6845510"/>
                <a:gd name="connsiteX22-6017" fmla="*/ 902659 w 3693484"/>
                <a:gd name="connsiteY22-6018" fmla="*/ 2302085 h 6845510"/>
                <a:gd name="connsiteX23-6019" fmla="*/ 207334 w 3693484"/>
                <a:gd name="connsiteY23-6020" fmla="*/ 1787735 h 6845510"/>
                <a:gd name="connsiteX24-6021" fmla="*/ 173996 w 3693484"/>
                <a:gd name="connsiteY24-6022" fmla="*/ 2092535 h 6845510"/>
                <a:gd name="connsiteX25-6023" fmla="*/ 731209 w 3693484"/>
                <a:gd name="connsiteY25-6024" fmla="*/ 2797385 h 6845510"/>
                <a:gd name="connsiteX26-6025" fmla="*/ 1388433 w 3693484"/>
                <a:gd name="connsiteY26-6026" fmla="*/ 3516523 h 6845510"/>
                <a:gd name="connsiteX27-6027" fmla="*/ 1359859 w 3693484"/>
                <a:gd name="connsiteY27-6028" fmla="*/ 3530810 h 6845510"/>
                <a:gd name="connsiteX28-6029" fmla="*/ 1578934 w 3693484"/>
                <a:gd name="connsiteY28-6030" fmla="*/ 4064210 h 6845510"/>
                <a:gd name="connsiteX29-6031" fmla="*/ 1969459 w 3693484"/>
                <a:gd name="connsiteY29-6032" fmla="*/ 6845510 h 6845510"/>
                <a:gd name="connsiteX0-6033" fmla="*/ 1969459 w 3693484"/>
                <a:gd name="connsiteY0-6034" fmla="*/ 6845510 h 6845510"/>
                <a:gd name="connsiteX1-6035" fmla="*/ 3693484 w 3693484"/>
                <a:gd name="connsiteY1-6036" fmla="*/ 6835985 h 6845510"/>
                <a:gd name="connsiteX2-6037" fmla="*/ 2655259 w 3693484"/>
                <a:gd name="connsiteY2-6038" fmla="*/ 3878472 h 6845510"/>
                <a:gd name="connsiteX3-6039" fmla="*/ 2517146 w 3693484"/>
                <a:gd name="connsiteY3-6040" fmla="*/ 3345073 h 6845510"/>
                <a:gd name="connsiteX4-6041" fmla="*/ 2755270 w 3693484"/>
                <a:gd name="connsiteY4-6042" fmla="*/ 2811673 h 6845510"/>
                <a:gd name="connsiteX5-6043" fmla="*/ 2864809 w 3693484"/>
                <a:gd name="connsiteY5-6044" fmla="*/ 2192548 h 6845510"/>
                <a:gd name="connsiteX6-6045" fmla="*/ 3512509 w 3693484"/>
                <a:gd name="connsiteY6-6046" fmla="*/ 1301960 h 6845510"/>
                <a:gd name="connsiteX7-6047" fmla="*/ 3298197 w 3693484"/>
                <a:gd name="connsiteY7-6048" fmla="*/ 1178135 h 6845510"/>
                <a:gd name="connsiteX8-6049" fmla="*/ 2607634 w 3693484"/>
                <a:gd name="connsiteY8-6050" fmla="*/ 1878222 h 6845510"/>
                <a:gd name="connsiteX9-6051" fmla="*/ 2531434 w 3693484"/>
                <a:gd name="connsiteY9-6052" fmla="*/ 1821072 h 6845510"/>
                <a:gd name="connsiteX10-6053" fmla="*/ 2874334 w 3693484"/>
                <a:gd name="connsiteY10-6054" fmla="*/ 563772 h 6845510"/>
                <a:gd name="connsiteX11-6055" fmla="*/ 2598109 w 3693484"/>
                <a:gd name="connsiteY11-6056" fmla="*/ 397084 h 6845510"/>
                <a:gd name="connsiteX12-6057" fmla="*/ 2207584 w 3693484"/>
                <a:gd name="connsiteY12-6058" fmla="*/ 1659147 h 6845510"/>
                <a:gd name="connsiteX13-6059" fmla="*/ 2131384 w 3693484"/>
                <a:gd name="connsiteY13-6060" fmla="*/ 1597235 h 6845510"/>
                <a:gd name="connsiteX14-6061" fmla="*/ 2193297 w 3693484"/>
                <a:gd name="connsiteY14-6062" fmla="*/ 154197 h 6845510"/>
                <a:gd name="connsiteX15-6063" fmla="*/ 1878971 w 3693484"/>
                <a:gd name="connsiteY15-6064" fmla="*/ 163723 h 6845510"/>
                <a:gd name="connsiteX16-6065" fmla="*/ 1798009 w 3693484"/>
                <a:gd name="connsiteY16-6066" fmla="*/ 1554373 h 6845510"/>
                <a:gd name="connsiteX17-6067" fmla="*/ 1674184 w 3693484"/>
                <a:gd name="connsiteY17-6068" fmla="*/ 1559134 h 6845510"/>
                <a:gd name="connsiteX18-6069" fmla="*/ 1593221 w 3693484"/>
                <a:gd name="connsiteY18-6070" fmla="*/ 378035 h 6845510"/>
                <a:gd name="connsiteX19-6071" fmla="*/ 1307472 w 3693484"/>
                <a:gd name="connsiteY19-6072" fmla="*/ 368510 h 6845510"/>
                <a:gd name="connsiteX20-6073" fmla="*/ 1312234 w 3693484"/>
                <a:gd name="connsiteY20-6074" fmla="*/ 1635335 h 6845510"/>
                <a:gd name="connsiteX21-6075" fmla="*/ 1259846 w 3693484"/>
                <a:gd name="connsiteY21-6076" fmla="*/ 2025860 h 6845510"/>
                <a:gd name="connsiteX22-6077" fmla="*/ 902659 w 3693484"/>
                <a:gd name="connsiteY22-6078" fmla="*/ 2302085 h 6845510"/>
                <a:gd name="connsiteX23-6079" fmla="*/ 207334 w 3693484"/>
                <a:gd name="connsiteY23-6080" fmla="*/ 1787735 h 6845510"/>
                <a:gd name="connsiteX24-6081" fmla="*/ 173996 w 3693484"/>
                <a:gd name="connsiteY24-6082" fmla="*/ 2092535 h 6845510"/>
                <a:gd name="connsiteX25-6083" fmla="*/ 721684 w 3693484"/>
                <a:gd name="connsiteY25-6084" fmla="*/ 2787860 h 6845510"/>
                <a:gd name="connsiteX26-6085" fmla="*/ 1388433 w 3693484"/>
                <a:gd name="connsiteY26-6086" fmla="*/ 3516523 h 6845510"/>
                <a:gd name="connsiteX27-6087" fmla="*/ 1359859 w 3693484"/>
                <a:gd name="connsiteY27-6088" fmla="*/ 3530810 h 6845510"/>
                <a:gd name="connsiteX28-6089" fmla="*/ 1578934 w 3693484"/>
                <a:gd name="connsiteY28-6090" fmla="*/ 4064210 h 6845510"/>
                <a:gd name="connsiteX29-6091" fmla="*/ 1969459 w 3693484"/>
                <a:gd name="connsiteY29-6092" fmla="*/ 6845510 h 6845510"/>
                <a:gd name="connsiteX0-6093" fmla="*/ 1969459 w 3693484"/>
                <a:gd name="connsiteY0-6094" fmla="*/ 6845510 h 6845510"/>
                <a:gd name="connsiteX1-6095" fmla="*/ 3693484 w 3693484"/>
                <a:gd name="connsiteY1-6096" fmla="*/ 6835985 h 6845510"/>
                <a:gd name="connsiteX2-6097" fmla="*/ 2655259 w 3693484"/>
                <a:gd name="connsiteY2-6098" fmla="*/ 3878472 h 6845510"/>
                <a:gd name="connsiteX3-6099" fmla="*/ 2517146 w 3693484"/>
                <a:gd name="connsiteY3-6100" fmla="*/ 3345073 h 6845510"/>
                <a:gd name="connsiteX4-6101" fmla="*/ 2755270 w 3693484"/>
                <a:gd name="connsiteY4-6102" fmla="*/ 2811673 h 6845510"/>
                <a:gd name="connsiteX5-6103" fmla="*/ 2864809 w 3693484"/>
                <a:gd name="connsiteY5-6104" fmla="*/ 2192548 h 6845510"/>
                <a:gd name="connsiteX6-6105" fmla="*/ 3512509 w 3693484"/>
                <a:gd name="connsiteY6-6106" fmla="*/ 1301960 h 6845510"/>
                <a:gd name="connsiteX7-6107" fmla="*/ 3298197 w 3693484"/>
                <a:gd name="connsiteY7-6108" fmla="*/ 1178135 h 6845510"/>
                <a:gd name="connsiteX8-6109" fmla="*/ 2607634 w 3693484"/>
                <a:gd name="connsiteY8-6110" fmla="*/ 1878222 h 6845510"/>
                <a:gd name="connsiteX9-6111" fmla="*/ 2531434 w 3693484"/>
                <a:gd name="connsiteY9-6112" fmla="*/ 1821072 h 6845510"/>
                <a:gd name="connsiteX10-6113" fmla="*/ 2874334 w 3693484"/>
                <a:gd name="connsiteY10-6114" fmla="*/ 563772 h 6845510"/>
                <a:gd name="connsiteX11-6115" fmla="*/ 2598109 w 3693484"/>
                <a:gd name="connsiteY11-6116" fmla="*/ 397084 h 6845510"/>
                <a:gd name="connsiteX12-6117" fmla="*/ 2207584 w 3693484"/>
                <a:gd name="connsiteY12-6118" fmla="*/ 1659147 h 6845510"/>
                <a:gd name="connsiteX13-6119" fmla="*/ 2131384 w 3693484"/>
                <a:gd name="connsiteY13-6120" fmla="*/ 1597235 h 6845510"/>
                <a:gd name="connsiteX14-6121" fmla="*/ 2193297 w 3693484"/>
                <a:gd name="connsiteY14-6122" fmla="*/ 154197 h 6845510"/>
                <a:gd name="connsiteX15-6123" fmla="*/ 1878971 w 3693484"/>
                <a:gd name="connsiteY15-6124" fmla="*/ 163723 h 6845510"/>
                <a:gd name="connsiteX16-6125" fmla="*/ 1798009 w 3693484"/>
                <a:gd name="connsiteY16-6126" fmla="*/ 1554373 h 6845510"/>
                <a:gd name="connsiteX17-6127" fmla="*/ 1674184 w 3693484"/>
                <a:gd name="connsiteY17-6128" fmla="*/ 1559134 h 6845510"/>
                <a:gd name="connsiteX18-6129" fmla="*/ 1593221 w 3693484"/>
                <a:gd name="connsiteY18-6130" fmla="*/ 378035 h 6845510"/>
                <a:gd name="connsiteX19-6131" fmla="*/ 1307472 w 3693484"/>
                <a:gd name="connsiteY19-6132" fmla="*/ 368510 h 6845510"/>
                <a:gd name="connsiteX20-6133" fmla="*/ 1312234 w 3693484"/>
                <a:gd name="connsiteY20-6134" fmla="*/ 1635335 h 6845510"/>
                <a:gd name="connsiteX21-6135" fmla="*/ 1259846 w 3693484"/>
                <a:gd name="connsiteY21-6136" fmla="*/ 2025860 h 6845510"/>
                <a:gd name="connsiteX22-6137" fmla="*/ 902659 w 3693484"/>
                <a:gd name="connsiteY22-6138" fmla="*/ 2302085 h 6845510"/>
                <a:gd name="connsiteX23-6139" fmla="*/ 207334 w 3693484"/>
                <a:gd name="connsiteY23-6140" fmla="*/ 1787735 h 6845510"/>
                <a:gd name="connsiteX24-6141" fmla="*/ 173996 w 3693484"/>
                <a:gd name="connsiteY24-6142" fmla="*/ 2092535 h 6845510"/>
                <a:gd name="connsiteX25-6143" fmla="*/ 721684 w 3693484"/>
                <a:gd name="connsiteY25-6144" fmla="*/ 2787860 h 6845510"/>
                <a:gd name="connsiteX26-6145" fmla="*/ 1388433 w 3693484"/>
                <a:gd name="connsiteY26-6146" fmla="*/ 3516523 h 6845510"/>
                <a:gd name="connsiteX27-6147" fmla="*/ 1359859 w 3693484"/>
                <a:gd name="connsiteY27-6148" fmla="*/ 3530810 h 6845510"/>
                <a:gd name="connsiteX28-6149" fmla="*/ 1578934 w 3693484"/>
                <a:gd name="connsiteY28-6150" fmla="*/ 4064210 h 6845510"/>
                <a:gd name="connsiteX29-6151" fmla="*/ 1969459 w 3693484"/>
                <a:gd name="connsiteY29-6152" fmla="*/ 6845510 h 6845510"/>
                <a:gd name="connsiteX0-6153" fmla="*/ 1969459 w 3693484"/>
                <a:gd name="connsiteY0-6154" fmla="*/ 6845510 h 6845510"/>
                <a:gd name="connsiteX1-6155" fmla="*/ 3693484 w 3693484"/>
                <a:gd name="connsiteY1-6156" fmla="*/ 6835985 h 6845510"/>
                <a:gd name="connsiteX2-6157" fmla="*/ 2655259 w 3693484"/>
                <a:gd name="connsiteY2-6158" fmla="*/ 3878472 h 6845510"/>
                <a:gd name="connsiteX3-6159" fmla="*/ 2517146 w 3693484"/>
                <a:gd name="connsiteY3-6160" fmla="*/ 3345073 h 6845510"/>
                <a:gd name="connsiteX4-6161" fmla="*/ 2755270 w 3693484"/>
                <a:gd name="connsiteY4-6162" fmla="*/ 2811673 h 6845510"/>
                <a:gd name="connsiteX5-6163" fmla="*/ 2864809 w 3693484"/>
                <a:gd name="connsiteY5-6164" fmla="*/ 2192548 h 6845510"/>
                <a:gd name="connsiteX6-6165" fmla="*/ 3512509 w 3693484"/>
                <a:gd name="connsiteY6-6166" fmla="*/ 1301960 h 6845510"/>
                <a:gd name="connsiteX7-6167" fmla="*/ 3298197 w 3693484"/>
                <a:gd name="connsiteY7-6168" fmla="*/ 1178135 h 6845510"/>
                <a:gd name="connsiteX8-6169" fmla="*/ 2607634 w 3693484"/>
                <a:gd name="connsiteY8-6170" fmla="*/ 1878222 h 6845510"/>
                <a:gd name="connsiteX9-6171" fmla="*/ 2531434 w 3693484"/>
                <a:gd name="connsiteY9-6172" fmla="*/ 1821072 h 6845510"/>
                <a:gd name="connsiteX10-6173" fmla="*/ 2874334 w 3693484"/>
                <a:gd name="connsiteY10-6174" fmla="*/ 563772 h 6845510"/>
                <a:gd name="connsiteX11-6175" fmla="*/ 2598109 w 3693484"/>
                <a:gd name="connsiteY11-6176" fmla="*/ 397084 h 6845510"/>
                <a:gd name="connsiteX12-6177" fmla="*/ 2207584 w 3693484"/>
                <a:gd name="connsiteY12-6178" fmla="*/ 1659147 h 6845510"/>
                <a:gd name="connsiteX13-6179" fmla="*/ 2131384 w 3693484"/>
                <a:gd name="connsiteY13-6180" fmla="*/ 1597235 h 6845510"/>
                <a:gd name="connsiteX14-6181" fmla="*/ 2193297 w 3693484"/>
                <a:gd name="connsiteY14-6182" fmla="*/ 154197 h 6845510"/>
                <a:gd name="connsiteX15-6183" fmla="*/ 1878971 w 3693484"/>
                <a:gd name="connsiteY15-6184" fmla="*/ 163723 h 6845510"/>
                <a:gd name="connsiteX16-6185" fmla="*/ 1798009 w 3693484"/>
                <a:gd name="connsiteY16-6186" fmla="*/ 1554373 h 6845510"/>
                <a:gd name="connsiteX17-6187" fmla="*/ 1674184 w 3693484"/>
                <a:gd name="connsiteY17-6188" fmla="*/ 1559134 h 6845510"/>
                <a:gd name="connsiteX18-6189" fmla="*/ 1593221 w 3693484"/>
                <a:gd name="connsiteY18-6190" fmla="*/ 378035 h 6845510"/>
                <a:gd name="connsiteX19-6191" fmla="*/ 1307472 w 3693484"/>
                <a:gd name="connsiteY19-6192" fmla="*/ 368510 h 6845510"/>
                <a:gd name="connsiteX20-6193" fmla="*/ 1312234 w 3693484"/>
                <a:gd name="connsiteY20-6194" fmla="*/ 1635335 h 6845510"/>
                <a:gd name="connsiteX21-6195" fmla="*/ 1259846 w 3693484"/>
                <a:gd name="connsiteY21-6196" fmla="*/ 2025860 h 6845510"/>
                <a:gd name="connsiteX22-6197" fmla="*/ 902659 w 3693484"/>
                <a:gd name="connsiteY22-6198" fmla="*/ 2302085 h 6845510"/>
                <a:gd name="connsiteX23-6199" fmla="*/ 207334 w 3693484"/>
                <a:gd name="connsiteY23-6200" fmla="*/ 1787735 h 6845510"/>
                <a:gd name="connsiteX24-6201" fmla="*/ 173996 w 3693484"/>
                <a:gd name="connsiteY24-6202" fmla="*/ 2092535 h 6845510"/>
                <a:gd name="connsiteX25-6203" fmla="*/ 721684 w 3693484"/>
                <a:gd name="connsiteY25-6204" fmla="*/ 2787860 h 6845510"/>
                <a:gd name="connsiteX26-6205" fmla="*/ 1388433 w 3693484"/>
                <a:gd name="connsiteY26-6206" fmla="*/ 3516523 h 6845510"/>
                <a:gd name="connsiteX27-6207" fmla="*/ 1359859 w 3693484"/>
                <a:gd name="connsiteY27-6208" fmla="*/ 3530810 h 6845510"/>
                <a:gd name="connsiteX28-6209" fmla="*/ 1578934 w 3693484"/>
                <a:gd name="connsiteY28-6210" fmla="*/ 4064210 h 6845510"/>
                <a:gd name="connsiteX29-6211" fmla="*/ 1969459 w 3693484"/>
                <a:gd name="connsiteY29-6212" fmla="*/ 6845510 h 6845510"/>
                <a:gd name="connsiteX0-6213" fmla="*/ 1969459 w 3693484"/>
                <a:gd name="connsiteY0-6214" fmla="*/ 6845510 h 6845510"/>
                <a:gd name="connsiteX1-6215" fmla="*/ 3693484 w 3693484"/>
                <a:gd name="connsiteY1-6216" fmla="*/ 6835985 h 6845510"/>
                <a:gd name="connsiteX2-6217" fmla="*/ 2655259 w 3693484"/>
                <a:gd name="connsiteY2-6218" fmla="*/ 3878472 h 6845510"/>
                <a:gd name="connsiteX3-6219" fmla="*/ 2517146 w 3693484"/>
                <a:gd name="connsiteY3-6220" fmla="*/ 3345073 h 6845510"/>
                <a:gd name="connsiteX4-6221" fmla="*/ 2755270 w 3693484"/>
                <a:gd name="connsiteY4-6222" fmla="*/ 2811673 h 6845510"/>
                <a:gd name="connsiteX5-6223" fmla="*/ 2864809 w 3693484"/>
                <a:gd name="connsiteY5-6224" fmla="*/ 2192548 h 6845510"/>
                <a:gd name="connsiteX6-6225" fmla="*/ 3512509 w 3693484"/>
                <a:gd name="connsiteY6-6226" fmla="*/ 1301960 h 6845510"/>
                <a:gd name="connsiteX7-6227" fmla="*/ 3298197 w 3693484"/>
                <a:gd name="connsiteY7-6228" fmla="*/ 1178135 h 6845510"/>
                <a:gd name="connsiteX8-6229" fmla="*/ 2607634 w 3693484"/>
                <a:gd name="connsiteY8-6230" fmla="*/ 1878222 h 6845510"/>
                <a:gd name="connsiteX9-6231" fmla="*/ 2531434 w 3693484"/>
                <a:gd name="connsiteY9-6232" fmla="*/ 1821072 h 6845510"/>
                <a:gd name="connsiteX10-6233" fmla="*/ 2874334 w 3693484"/>
                <a:gd name="connsiteY10-6234" fmla="*/ 563772 h 6845510"/>
                <a:gd name="connsiteX11-6235" fmla="*/ 2598109 w 3693484"/>
                <a:gd name="connsiteY11-6236" fmla="*/ 397084 h 6845510"/>
                <a:gd name="connsiteX12-6237" fmla="*/ 2207584 w 3693484"/>
                <a:gd name="connsiteY12-6238" fmla="*/ 1659147 h 6845510"/>
                <a:gd name="connsiteX13-6239" fmla="*/ 2131384 w 3693484"/>
                <a:gd name="connsiteY13-6240" fmla="*/ 1597235 h 6845510"/>
                <a:gd name="connsiteX14-6241" fmla="*/ 2193297 w 3693484"/>
                <a:gd name="connsiteY14-6242" fmla="*/ 154197 h 6845510"/>
                <a:gd name="connsiteX15-6243" fmla="*/ 1878971 w 3693484"/>
                <a:gd name="connsiteY15-6244" fmla="*/ 163723 h 6845510"/>
                <a:gd name="connsiteX16-6245" fmla="*/ 1798009 w 3693484"/>
                <a:gd name="connsiteY16-6246" fmla="*/ 1554373 h 6845510"/>
                <a:gd name="connsiteX17-6247" fmla="*/ 1674184 w 3693484"/>
                <a:gd name="connsiteY17-6248" fmla="*/ 1559134 h 6845510"/>
                <a:gd name="connsiteX18-6249" fmla="*/ 1593221 w 3693484"/>
                <a:gd name="connsiteY18-6250" fmla="*/ 378035 h 6845510"/>
                <a:gd name="connsiteX19-6251" fmla="*/ 1307472 w 3693484"/>
                <a:gd name="connsiteY19-6252" fmla="*/ 368510 h 6845510"/>
                <a:gd name="connsiteX20-6253" fmla="*/ 1312234 w 3693484"/>
                <a:gd name="connsiteY20-6254" fmla="*/ 1635335 h 6845510"/>
                <a:gd name="connsiteX21-6255" fmla="*/ 1259846 w 3693484"/>
                <a:gd name="connsiteY21-6256" fmla="*/ 2025860 h 6845510"/>
                <a:gd name="connsiteX22-6257" fmla="*/ 902659 w 3693484"/>
                <a:gd name="connsiteY22-6258" fmla="*/ 2302085 h 6845510"/>
                <a:gd name="connsiteX23-6259" fmla="*/ 207334 w 3693484"/>
                <a:gd name="connsiteY23-6260" fmla="*/ 1787735 h 6845510"/>
                <a:gd name="connsiteX24-6261" fmla="*/ 173996 w 3693484"/>
                <a:gd name="connsiteY24-6262" fmla="*/ 2092535 h 6845510"/>
                <a:gd name="connsiteX25-6263" fmla="*/ 769309 w 3693484"/>
                <a:gd name="connsiteY25-6264" fmla="*/ 2802147 h 6845510"/>
                <a:gd name="connsiteX26-6265" fmla="*/ 1388433 w 3693484"/>
                <a:gd name="connsiteY26-6266" fmla="*/ 3516523 h 6845510"/>
                <a:gd name="connsiteX27-6267" fmla="*/ 1359859 w 3693484"/>
                <a:gd name="connsiteY27-6268" fmla="*/ 3530810 h 6845510"/>
                <a:gd name="connsiteX28-6269" fmla="*/ 1578934 w 3693484"/>
                <a:gd name="connsiteY28-6270" fmla="*/ 4064210 h 6845510"/>
                <a:gd name="connsiteX29-6271" fmla="*/ 1969459 w 3693484"/>
                <a:gd name="connsiteY29-6272" fmla="*/ 6845510 h 6845510"/>
                <a:gd name="connsiteX0-6273" fmla="*/ 1969459 w 3693484"/>
                <a:gd name="connsiteY0-6274" fmla="*/ 6845510 h 6845510"/>
                <a:gd name="connsiteX1-6275" fmla="*/ 3693484 w 3693484"/>
                <a:gd name="connsiteY1-6276" fmla="*/ 6835985 h 6845510"/>
                <a:gd name="connsiteX2-6277" fmla="*/ 2655259 w 3693484"/>
                <a:gd name="connsiteY2-6278" fmla="*/ 3878472 h 6845510"/>
                <a:gd name="connsiteX3-6279" fmla="*/ 2517146 w 3693484"/>
                <a:gd name="connsiteY3-6280" fmla="*/ 3345073 h 6845510"/>
                <a:gd name="connsiteX4-6281" fmla="*/ 2755270 w 3693484"/>
                <a:gd name="connsiteY4-6282" fmla="*/ 2811673 h 6845510"/>
                <a:gd name="connsiteX5-6283" fmla="*/ 2864809 w 3693484"/>
                <a:gd name="connsiteY5-6284" fmla="*/ 2192548 h 6845510"/>
                <a:gd name="connsiteX6-6285" fmla="*/ 3512509 w 3693484"/>
                <a:gd name="connsiteY6-6286" fmla="*/ 1301960 h 6845510"/>
                <a:gd name="connsiteX7-6287" fmla="*/ 3298197 w 3693484"/>
                <a:gd name="connsiteY7-6288" fmla="*/ 1178135 h 6845510"/>
                <a:gd name="connsiteX8-6289" fmla="*/ 2607634 w 3693484"/>
                <a:gd name="connsiteY8-6290" fmla="*/ 1878222 h 6845510"/>
                <a:gd name="connsiteX9-6291" fmla="*/ 2531434 w 3693484"/>
                <a:gd name="connsiteY9-6292" fmla="*/ 1821072 h 6845510"/>
                <a:gd name="connsiteX10-6293" fmla="*/ 2874334 w 3693484"/>
                <a:gd name="connsiteY10-6294" fmla="*/ 563772 h 6845510"/>
                <a:gd name="connsiteX11-6295" fmla="*/ 2598109 w 3693484"/>
                <a:gd name="connsiteY11-6296" fmla="*/ 397084 h 6845510"/>
                <a:gd name="connsiteX12-6297" fmla="*/ 2207584 w 3693484"/>
                <a:gd name="connsiteY12-6298" fmla="*/ 1659147 h 6845510"/>
                <a:gd name="connsiteX13-6299" fmla="*/ 2131384 w 3693484"/>
                <a:gd name="connsiteY13-6300" fmla="*/ 1597235 h 6845510"/>
                <a:gd name="connsiteX14-6301" fmla="*/ 2193297 w 3693484"/>
                <a:gd name="connsiteY14-6302" fmla="*/ 154197 h 6845510"/>
                <a:gd name="connsiteX15-6303" fmla="*/ 1878971 w 3693484"/>
                <a:gd name="connsiteY15-6304" fmla="*/ 163723 h 6845510"/>
                <a:gd name="connsiteX16-6305" fmla="*/ 1798009 w 3693484"/>
                <a:gd name="connsiteY16-6306" fmla="*/ 1554373 h 6845510"/>
                <a:gd name="connsiteX17-6307" fmla="*/ 1674184 w 3693484"/>
                <a:gd name="connsiteY17-6308" fmla="*/ 1559134 h 6845510"/>
                <a:gd name="connsiteX18-6309" fmla="*/ 1593221 w 3693484"/>
                <a:gd name="connsiteY18-6310" fmla="*/ 378035 h 6845510"/>
                <a:gd name="connsiteX19-6311" fmla="*/ 1307472 w 3693484"/>
                <a:gd name="connsiteY19-6312" fmla="*/ 368510 h 6845510"/>
                <a:gd name="connsiteX20-6313" fmla="*/ 1312234 w 3693484"/>
                <a:gd name="connsiteY20-6314" fmla="*/ 1635335 h 6845510"/>
                <a:gd name="connsiteX21-6315" fmla="*/ 1259846 w 3693484"/>
                <a:gd name="connsiteY21-6316" fmla="*/ 2025860 h 6845510"/>
                <a:gd name="connsiteX22-6317" fmla="*/ 902659 w 3693484"/>
                <a:gd name="connsiteY22-6318" fmla="*/ 2302085 h 6845510"/>
                <a:gd name="connsiteX23-6319" fmla="*/ 207334 w 3693484"/>
                <a:gd name="connsiteY23-6320" fmla="*/ 1787735 h 6845510"/>
                <a:gd name="connsiteX24-6321" fmla="*/ 173996 w 3693484"/>
                <a:gd name="connsiteY24-6322" fmla="*/ 2092535 h 6845510"/>
                <a:gd name="connsiteX25-6323" fmla="*/ 769309 w 3693484"/>
                <a:gd name="connsiteY25-6324" fmla="*/ 2802147 h 6845510"/>
                <a:gd name="connsiteX26-6325" fmla="*/ 1388433 w 3693484"/>
                <a:gd name="connsiteY26-6326" fmla="*/ 3516523 h 6845510"/>
                <a:gd name="connsiteX27-6327" fmla="*/ 1359859 w 3693484"/>
                <a:gd name="connsiteY27-6328" fmla="*/ 3530810 h 6845510"/>
                <a:gd name="connsiteX28-6329" fmla="*/ 1578934 w 3693484"/>
                <a:gd name="connsiteY28-6330" fmla="*/ 4064210 h 6845510"/>
                <a:gd name="connsiteX29-6331" fmla="*/ 1969459 w 3693484"/>
                <a:gd name="connsiteY29-6332" fmla="*/ 6845510 h 6845510"/>
                <a:gd name="connsiteX0-6333" fmla="*/ 1969459 w 3693484"/>
                <a:gd name="connsiteY0-6334" fmla="*/ 6845510 h 6845510"/>
                <a:gd name="connsiteX1-6335" fmla="*/ 3693484 w 3693484"/>
                <a:gd name="connsiteY1-6336" fmla="*/ 6835985 h 6845510"/>
                <a:gd name="connsiteX2-6337" fmla="*/ 2655259 w 3693484"/>
                <a:gd name="connsiteY2-6338" fmla="*/ 3878472 h 6845510"/>
                <a:gd name="connsiteX3-6339" fmla="*/ 2517146 w 3693484"/>
                <a:gd name="connsiteY3-6340" fmla="*/ 3345073 h 6845510"/>
                <a:gd name="connsiteX4-6341" fmla="*/ 2755270 w 3693484"/>
                <a:gd name="connsiteY4-6342" fmla="*/ 2811673 h 6845510"/>
                <a:gd name="connsiteX5-6343" fmla="*/ 2864809 w 3693484"/>
                <a:gd name="connsiteY5-6344" fmla="*/ 2192548 h 6845510"/>
                <a:gd name="connsiteX6-6345" fmla="*/ 3512509 w 3693484"/>
                <a:gd name="connsiteY6-6346" fmla="*/ 1301960 h 6845510"/>
                <a:gd name="connsiteX7-6347" fmla="*/ 3298197 w 3693484"/>
                <a:gd name="connsiteY7-6348" fmla="*/ 1178135 h 6845510"/>
                <a:gd name="connsiteX8-6349" fmla="*/ 2607634 w 3693484"/>
                <a:gd name="connsiteY8-6350" fmla="*/ 1878222 h 6845510"/>
                <a:gd name="connsiteX9-6351" fmla="*/ 2531434 w 3693484"/>
                <a:gd name="connsiteY9-6352" fmla="*/ 1821072 h 6845510"/>
                <a:gd name="connsiteX10-6353" fmla="*/ 2874334 w 3693484"/>
                <a:gd name="connsiteY10-6354" fmla="*/ 563772 h 6845510"/>
                <a:gd name="connsiteX11-6355" fmla="*/ 2598109 w 3693484"/>
                <a:gd name="connsiteY11-6356" fmla="*/ 397084 h 6845510"/>
                <a:gd name="connsiteX12-6357" fmla="*/ 2207584 w 3693484"/>
                <a:gd name="connsiteY12-6358" fmla="*/ 1659147 h 6845510"/>
                <a:gd name="connsiteX13-6359" fmla="*/ 2131384 w 3693484"/>
                <a:gd name="connsiteY13-6360" fmla="*/ 1597235 h 6845510"/>
                <a:gd name="connsiteX14-6361" fmla="*/ 2193297 w 3693484"/>
                <a:gd name="connsiteY14-6362" fmla="*/ 154197 h 6845510"/>
                <a:gd name="connsiteX15-6363" fmla="*/ 1878971 w 3693484"/>
                <a:gd name="connsiteY15-6364" fmla="*/ 163723 h 6845510"/>
                <a:gd name="connsiteX16-6365" fmla="*/ 1798009 w 3693484"/>
                <a:gd name="connsiteY16-6366" fmla="*/ 1554373 h 6845510"/>
                <a:gd name="connsiteX17-6367" fmla="*/ 1674184 w 3693484"/>
                <a:gd name="connsiteY17-6368" fmla="*/ 1559134 h 6845510"/>
                <a:gd name="connsiteX18-6369" fmla="*/ 1593221 w 3693484"/>
                <a:gd name="connsiteY18-6370" fmla="*/ 378035 h 6845510"/>
                <a:gd name="connsiteX19-6371" fmla="*/ 1307472 w 3693484"/>
                <a:gd name="connsiteY19-6372" fmla="*/ 368510 h 6845510"/>
                <a:gd name="connsiteX20-6373" fmla="*/ 1312234 w 3693484"/>
                <a:gd name="connsiteY20-6374" fmla="*/ 1635335 h 6845510"/>
                <a:gd name="connsiteX21-6375" fmla="*/ 1259846 w 3693484"/>
                <a:gd name="connsiteY21-6376" fmla="*/ 2025860 h 6845510"/>
                <a:gd name="connsiteX22-6377" fmla="*/ 902659 w 3693484"/>
                <a:gd name="connsiteY22-6378" fmla="*/ 2302085 h 6845510"/>
                <a:gd name="connsiteX23-6379" fmla="*/ 207334 w 3693484"/>
                <a:gd name="connsiteY23-6380" fmla="*/ 1787735 h 6845510"/>
                <a:gd name="connsiteX24-6381" fmla="*/ 173996 w 3693484"/>
                <a:gd name="connsiteY24-6382" fmla="*/ 2092535 h 6845510"/>
                <a:gd name="connsiteX25-6383" fmla="*/ 745496 w 3693484"/>
                <a:gd name="connsiteY25-6384" fmla="*/ 2806910 h 6845510"/>
                <a:gd name="connsiteX26-6385" fmla="*/ 1388433 w 3693484"/>
                <a:gd name="connsiteY26-6386" fmla="*/ 3516523 h 6845510"/>
                <a:gd name="connsiteX27-6387" fmla="*/ 1359859 w 3693484"/>
                <a:gd name="connsiteY27-6388" fmla="*/ 3530810 h 6845510"/>
                <a:gd name="connsiteX28-6389" fmla="*/ 1578934 w 3693484"/>
                <a:gd name="connsiteY28-6390" fmla="*/ 4064210 h 6845510"/>
                <a:gd name="connsiteX29-6391" fmla="*/ 1969459 w 3693484"/>
                <a:gd name="connsiteY29-6392" fmla="*/ 6845510 h 6845510"/>
                <a:gd name="connsiteX0-6393" fmla="*/ 1969459 w 3693484"/>
                <a:gd name="connsiteY0-6394" fmla="*/ 6845510 h 6845510"/>
                <a:gd name="connsiteX1-6395" fmla="*/ 3693484 w 3693484"/>
                <a:gd name="connsiteY1-6396" fmla="*/ 6835985 h 6845510"/>
                <a:gd name="connsiteX2-6397" fmla="*/ 2655259 w 3693484"/>
                <a:gd name="connsiteY2-6398" fmla="*/ 3878472 h 6845510"/>
                <a:gd name="connsiteX3-6399" fmla="*/ 2517146 w 3693484"/>
                <a:gd name="connsiteY3-6400" fmla="*/ 3345073 h 6845510"/>
                <a:gd name="connsiteX4-6401" fmla="*/ 2755270 w 3693484"/>
                <a:gd name="connsiteY4-6402" fmla="*/ 2811673 h 6845510"/>
                <a:gd name="connsiteX5-6403" fmla="*/ 2864809 w 3693484"/>
                <a:gd name="connsiteY5-6404" fmla="*/ 2192548 h 6845510"/>
                <a:gd name="connsiteX6-6405" fmla="*/ 3512509 w 3693484"/>
                <a:gd name="connsiteY6-6406" fmla="*/ 1301960 h 6845510"/>
                <a:gd name="connsiteX7-6407" fmla="*/ 3298197 w 3693484"/>
                <a:gd name="connsiteY7-6408" fmla="*/ 1178135 h 6845510"/>
                <a:gd name="connsiteX8-6409" fmla="*/ 2607634 w 3693484"/>
                <a:gd name="connsiteY8-6410" fmla="*/ 1878222 h 6845510"/>
                <a:gd name="connsiteX9-6411" fmla="*/ 2531434 w 3693484"/>
                <a:gd name="connsiteY9-6412" fmla="*/ 1821072 h 6845510"/>
                <a:gd name="connsiteX10-6413" fmla="*/ 2874334 w 3693484"/>
                <a:gd name="connsiteY10-6414" fmla="*/ 563772 h 6845510"/>
                <a:gd name="connsiteX11-6415" fmla="*/ 2598109 w 3693484"/>
                <a:gd name="connsiteY11-6416" fmla="*/ 397084 h 6845510"/>
                <a:gd name="connsiteX12-6417" fmla="*/ 2207584 w 3693484"/>
                <a:gd name="connsiteY12-6418" fmla="*/ 1659147 h 6845510"/>
                <a:gd name="connsiteX13-6419" fmla="*/ 2131384 w 3693484"/>
                <a:gd name="connsiteY13-6420" fmla="*/ 1597235 h 6845510"/>
                <a:gd name="connsiteX14-6421" fmla="*/ 2193297 w 3693484"/>
                <a:gd name="connsiteY14-6422" fmla="*/ 154197 h 6845510"/>
                <a:gd name="connsiteX15-6423" fmla="*/ 1878971 w 3693484"/>
                <a:gd name="connsiteY15-6424" fmla="*/ 163723 h 6845510"/>
                <a:gd name="connsiteX16-6425" fmla="*/ 1798009 w 3693484"/>
                <a:gd name="connsiteY16-6426" fmla="*/ 1554373 h 6845510"/>
                <a:gd name="connsiteX17-6427" fmla="*/ 1674184 w 3693484"/>
                <a:gd name="connsiteY17-6428" fmla="*/ 1559134 h 6845510"/>
                <a:gd name="connsiteX18-6429" fmla="*/ 1593221 w 3693484"/>
                <a:gd name="connsiteY18-6430" fmla="*/ 378035 h 6845510"/>
                <a:gd name="connsiteX19-6431" fmla="*/ 1307472 w 3693484"/>
                <a:gd name="connsiteY19-6432" fmla="*/ 368510 h 6845510"/>
                <a:gd name="connsiteX20-6433" fmla="*/ 1312234 w 3693484"/>
                <a:gd name="connsiteY20-6434" fmla="*/ 1635335 h 6845510"/>
                <a:gd name="connsiteX21-6435" fmla="*/ 1259846 w 3693484"/>
                <a:gd name="connsiteY21-6436" fmla="*/ 2025860 h 6845510"/>
                <a:gd name="connsiteX22-6437" fmla="*/ 902659 w 3693484"/>
                <a:gd name="connsiteY22-6438" fmla="*/ 2302085 h 6845510"/>
                <a:gd name="connsiteX23-6439" fmla="*/ 207334 w 3693484"/>
                <a:gd name="connsiteY23-6440" fmla="*/ 1787735 h 6845510"/>
                <a:gd name="connsiteX24-6441" fmla="*/ 173996 w 3693484"/>
                <a:gd name="connsiteY24-6442" fmla="*/ 2092535 h 6845510"/>
                <a:gd name="connsiteX25-6443" fmla="*/ 745496 w 3693484"/>
                <a:gd name="connsiteY25-6444" fmla="*/ 2806910 h 6845510"/>
                <a:gd name="connsiteX26-6445" fmla="*/ 1388433 w 3693484"/>
                <a:gd name="connsiteY26-6446" fmla="*/ 3516523 h 6845510"/>
                <a:gd name="connsiteX27-6447" fmla="*/ 1359859 w 3693484"/>
                <a:gd name="connsiteY27-6448" fmla="*/ 3530810 h 6845510"/>
                <a:gd name="connsiteX28-6449" fmla="*/ 1578934 w 3693484"/>
                <a:gd name="connsiteY28-6450" fmla="*/ 4064210 h 6845510"/>
                <a:gd name="connsiteX29-6451" fmla="*/ 1969459 w 3693484"/>
                <a:gd name="connsiteY29-6452" fmla="*/ 6845510 h 6845510"/>
                <a:gd name="connsiteX0-6453" fmla="*/ 1969459 w 3693484"/>
                <a:gd name="connsiteY0-6454" fmla="*/ 6845510 h 6845510"/>
                <a:gd name="connsiteX1-6455" fmla="*/ 3693484 w 3693484"/>
                <a:gd name="connsiteY1-6456" fmla="*/ 6835985 h 6845510"/>
                <a:gd name="connsiteX2-6457" fmla="*/ 2655259 w 3693484"/>
                <a:gd name="connsiteY2-6458" fmla="*/ 3878472 h 6845510"/>
                <a:gd name="connsiteX3-6459" fmla="*/ 2517146 w 3693484"/>
                <a:gd name="connsiteY3-6460" fmla="*/ 3345073 h 6845510"/>
                <a:gd name="connsiteX4-6461" fmla="*/ 2755270 w 3693484"/>
                <a:gd name="connsiteY4-6462" fmla="*/ 2811673 h 6845510"/>
                <a:gd name="connsiteX5-6463" fmla="*/ 2864809 w 3693484"/>
                <a:gd name="connsiteY5-6464" fmla="*/ 2192548 h 6845510"/>
                <a:gd name="connsiteX6-6465" fmla="*/ 3512509 w 3693484"/>
                <a:gd name="connsiteY6-6466" fmla="*/ 1301960 h 6845510"/>
                <a:gd name="connsiteX7-6467" fmla="*/ 3298197 w 3693484"/>
                <a:gd name="connsiteY7-6468" fmla="*/ 1178135 h 6845510"/>
                <a:gd name="connsiteX8-6469" fmla="*/ 2607634 w 3693484"/>
                <a:gd name="connsiteY8-6470" fmla="*/ 1878222 h 6845510"/>
                <a:gd name="connsiteX9-6471" fmla="*/ 2531434 w 3693484"/>
                <a:gd name="connsiteY9-6472" fmla="*/ 1821072 h 6845510"/>
                <a:gd name="connsiteX10-6473" fmla="*/ 2874334 w 3693484"/>
                <a:gd name="connsiteY10-6474" fmla="*/ 563772 h 6845510"/>
                <a:gd name="connsiteX11-6475" fmla="*/ 2598109 w 3693484"/>
                <a:gd name="connsiteY11-6476" fmla="*/ 397084 h 6845510"/>
                <a:gd name="connsiteX12-6477" fmla="*/ 2207584 w 3693484"/>
                <a:gd name="connsiteY12-6478" fmla="*/ 1659147 h 6845510"/>
                <a:gd name="connsiteX13-6479" fmla="*/ 2131384 w 3693484"/>
                <a:gd name="connsiteY13-6480" fmla="*/ 1597235 h 6845510"/>
                <a:gd name="connsiteX14-6481" fmla="*/ 2193297 w 3693484"/>
                <a:gd name="connsiteY14-6482" fmla="*/ 154197 h 6845510"/>
                <a:gd name="connsiteX15-6483" fmla="*/ 1878971 w 3693484"/>
                <a:gd name="connsiteY15-6484" fmla="*/ 163723 h 6845510"/>
                <a:gd name="connsiteX16-6485" fmla="*/ 1798009 w 3693484"/>
                <a:gd name="connsiteY16-6486" fmla="*/ 1554373 h 6845510"/>
                <a:gd name="connsiteX17-6487" fmla="*/ 1674184 w 3693484"/>
                <a:gd name="connsiteY17-6488" fmla="*/ 1559134 h 6845510"/>
                <a:gd name="connsiteX18-6489" fmla="*/ 1593221 w 3693484"/>
                <a:gd name="connsiteY18-6490" fmla="*/ 378035 h 6845510"/>
                <a:gd name="connsiteX19-6491" fmla="*/ 1307472 w 3693484"/>
                <a:gd name="connsiteY19-6492" fmla="*/ 368510 h 6845510"/>
                <a:gd name="connsiteX20-6493" fmla="*/ 1312234 w 3693484"/>
                <a:gd name="connsiteY20-6494" fmla="*/ 1635335 h 6845510"/>
                <a:gd name="connsiteX21-6495" fmla="*/ 1259846 w 3693484"/>
                <a:gd name="connsiteY21-6496" fmla="*/ 2025860 h 6845510"/>
                <a:gd name="connsiteX22-6497" fmla="*/ 902659 w 3693484"/>
                <a:gd name="connsiteY22-6498" fmla="*/ 2302085 h 6845510"/>
                <a:gd name="connsiteX23-6499" fmla="*/ 207334 w 3693484"/>
                <a:gd name="connsiteY23-6500" fmla="*/ 1787735 h 6845510"/>
                <a:gd name="connsiteX24-6501" fmla="*/ 173996 w 3693484"/>
                <a:gd name="connsiteY24-6502" fmla="*/ 2092535 h 6845510"/>
                <a:gd name="connsiteX25-6503" fmla="*/ 745496 w 3693484"/>
                <a:gd name="connsiteY25-6504" fmla="*/ 2806910 h 6845510"/>
                <a:gd name="connsiteX26-6505" fmla="*/ 1359859 w 3693484"/>
                <a:gd name="connsiteY26-6506" fmla="*/ 3530810 h 6845510"/>
                <a:gd name="connsiteX27-6507" fmla="*/ 1578934 w 3693484"/>
                <a:gd name="connsiteY27-6508" fmla="*/ 4064210 h 6845510"/>
                <a:gd name="connsiteX28-6509" fmla="*/ 1969459 w 3693484"/>
                <a:gd name="connsiteY28-6510" fmla="*/ 6845510 h 6845510"/>
                <a:gd name="connsiteX0-6511" fmla="*/ 1969459 w 3693484"/>
                <a:gd name="connsiteY0-6512" fmla="*/ 6845510 h 6845510"/>
                <a:gd name="connsiteX1-6513" fmla="*/ 3693484 w 3693484"/>
                <a:gd name="connsiteY1-6514" fmla="*/ 6835985 h 6845510"/>
                <a:gd name="connsiteX2-6515" fmla="*/ 2655259 w 3693484"/>
                <a:gd name="connsiteY2-6516" fmla="*/ 3878472 h 6845510"/>
                <a:gd name="connsiteX3-6517" fmla="*/ 2517146 w 3693484"/>
                <a:gd name="connsiteY3-6518" fmla="*/ 3345073 h 6845510"/>
                <a:gd name="connsiteX4-6519" fmla="*/ 2755270 w 3693484"/>
                <a:gd name="connsiteY4-6520" fmla="*/ 2811673 h 6845510"/>
                <a:gd name="connsiteX5-6521" fmla="*/ 2864809 w 3693484"/>
                <a:gd name="connsiteY5-6522" fmla="*/ 2192548 h 6845510"/>
                <a:gd name="connsiteX6-6523" fmla="*/ 3512509 w 3693484"/>
                <a:gd name="connsiteY6-6524" fmla="*/ 1301960 h 6845510"/>
                <a:gd name="connsiteX7-6525" fmla="*/ 3298197 w 3693484"/>
                <a:gd name="connsiteY7-6526" fmla="*/ 1178135 h 6845510"/>
                <a:gd name="connsiteX8-6527" fmla="*/ 2607634 w 3693484"/>
                <a:gd name="connsiteY8-6528" fmla="*/ 1878222 h 6845510"/>
                <a:gd name="connsiteX9-6529" fmla="*/ 2531434 w 3693484"/>
                <a:gd name="connsiteY9-6530" fmla="*/ 1821072 h 6845510"/>
                <a:gd name="connsiteX10-6531" fmla="*/ 2874334 w 3693484"/>
                <a:gd name="connsiteY10-6532" fmla="*/ 563772 h 6845510"/>
                <a:gd name="connsiteX11-6533" fmla="*/ 2598109 w 3693484"/>
                <a:gd name="connsiteY11-6534" fmla="*/ 397084 h 6845510"/>
                <a:gd name="connsiteX12-6535" fmla="*/ 2207584 w 3693484"/>
                <a:gd name="connsiteY12-6536" fmla="*/ 1659147 h 6845510"/>
                <a:gd name="connsiteX13-6537" fmla="*/ 2131384 w 3693484"/>
                <a:gd name="connsiteY13-6538" fmla="*/ 1597235 h 6845510"/>
                <a:gd name="connsiteX14-6539" fmla="*/ 2193297 w 3693484"/>
                <a:gd name="connsiteY14-6540" fmla="*/ 154197 h 6845510"/>
                <a:gd name="connsiteX15-6541" fmla="*/ 1878971 w 3693484"/>
                <a:gd name="connsiteY15-6542" fmla="*/ 163723 h 6845510"/>
                <a:gd name="connsiteX16-6543" fmla="*/ 1798009 w 3693484"/>
                <a:gd name="connsiteY16-6544" fmla="*/ 1554373 h 6845510"/>
                <a:gd name="connsiteX17-6545" fmla="*/ 1674184 w 3693484"/>
                <a:gd name="connsiteY17-6546" fmla="*/ 1559134 h 6845510"/>
                <a:gd name="connsiteX18-6547" fmla="*/ 1593221 w 3693484"/>
                <a:gd name="connsiteY18-6548" fmla="*/ 378035 h 6845510"/>
                <a:gd name="connsiteX19-6549" fmla="*/ 1307472 w 3693484"/>
                <a:gd name="connsiteY19-6550" fmla="*/ 368510 h 6845510"/>
                <a:gd name="connsiteX20-6551" fmla="*/ 1312234 w 3693484"/>
                <a:gd name="connsiteY20-6552" fmla="*/ 1635335 h 6845510"/>
                <a:gd name="connsiteX21-6553" fmla="*/ 1259846 w 3693484"/>
                <a:gd name="connsiteY21-6554" fmla="*/ 2025860 h 6845510"/>
                <a:gd name="connsiteX22-6555" fmla="*/ 902659 w 3693484"/>
                <a:gd name="connsiteY22-6556" fmla="*/ 2302085 h 6845510"/>
                <a:gd name="connsiteX23-6557" fmla="*/ 207334 w 3693484"/>
                <a:gd name="connsiteY23-6558" fmla="*/ 1787735 h 6845510"/>
                <a:gd name="connsiteX24-6559" fmla="*/ 173996 w 3693484"/>
                <a:gd name="connsiteY24-6560" fmla="*/ 2092535 h 6845510"/>
                <a:gd name="connsiteX25-6561" fmla="*/ 745496 w 3693484"/>
                <a:gd name="connsiteY25-6562" fmla="*/ 2806910 h 6845510"/>
                <a:gd name="connsiteX26-6563" fmla="*/ 1359859 w 3693484"/>
                <a:gd name="connsiteY26-6564" fmla="*/ 3530810 h 6845510"/>
                <a:gd name="connsiteX27-6565" fmla="*/ 1578934 w 3693484"/>
                <a:gd name="connsiteY27-6566" fmla="*/ 4064210 h 6845510"/>
                <a:gd name="connsiteX28-6567" fmla="*/ 1969459 w 3693484"/>
                <a:gd name="connsiteY28-6568" fmla="*/ 6845510 h 6845510"/>
                <a:gd name="connsiteX0-6569" fmla="*/ 1969459 w 3693484"/>
                <a:gd name="connsiteY0-6570" fmla="*/ 6845510 h 6845510"/>
                <a:gd name="connsiteX1-6571" fmla="*/ 3693484 w 3693484"/>
                <a:gd name="connsiteY1-6572" fmla="*/ 6835985 h 6845510"/>
                <a:gd name="connsiteX2-6573" fmla="*/ 2655259 w 3693484"/>
                <a:gd name="connsiteY2-6574" fmla="*/ 3878472 h 6845510"/>
                <a:gd name="connsiteX3-6575" fmla="*/ 2517146 w 3693484"/>
                <a:gd name="connsiteY3-6576" fmla="*/ 3345073 h 6845510"/>
                <a:gd name="connsiteX4-6577" fmla="*/ 2755270 w 3693484"/>
                <a:gd name="connsiteY4-6578" fmla="*/ 2811673 h 6845510"/>
                <a:gd name="connsiteX5-6579" fmla="*/ 2864809 w 3693484"/>
                <a:gd name="connsiteY5-6580" fmla="*/ 2192548 h 6845510"/>
                <a:gd name="connsiteX6-6581" fmla="*/ 3512509 w 3693484"/>
                <a:gd name="connsiteY6-6582" fmla="*/ 1301960 h 6845510"/>
                <a:gd name="connsiteX7-6583" fmla="*/ 3298197 w 3693484"/>
                <a:gd name="connsiteY7-6584" fmla="*/ 1178135 h 6845510"/>
                <a:gd name="connsiteX8-6585" fmla="*/ 2607634 w 3693484"/>
                <a:gd name="connsiteY8-6586" fmla="*/ 1878222 h 6845510"/>
                <a:gd name="connsiteX9-6587" fmla="*/ 2531434 w 3693484"/>
                <a:gd name="connsiteY9-6588" fmla="*/ 1821072 h 6845510"/>
                <a:gd name="connsiteX10-6589" fmla="*/ 2874334 w 3693484"/>
                <a:gd name="connsiteY10-6590" fmla="*/ 563772 h 6845510"/>
                <a:gd name="connsiteX11-6591" fmla="*/ 2598109 w 3693484"/>
                <a:gd name="connsiteY11-6592" fmla="*/ 397084 h 6845510"/>
                <a:gd name="connsiteX12-6593" fmla="*/ 2207584 w 3693484"/>
                <a:gd name="connsiteY12-6594" fmla="*/ 1659147 h 6845510"/>
                <a:gd name="connsiteX13-6595" fmla="*/ 2131384 w 3693484"/>
                <a:gd name="connsiteY13-6596" fmla="*/ 1597235 h 6845510"/>
                <a:gd name="connsiteX14-6597" fmla="*/ 2193297 w 3693484"/>
                <a:gd name="connsiteY14-6598" fmla="*/ 154197 h 6845510"/>
                <a:gd name="connsiteX15-6599" fmla="*/ 1878971 w 3693484"/>
                <a:gd name="connsiteY15-6600" fmla="*/ 163723 h 6845510"/>
                <a:gd name="connsiteX16-6601" fmla="*/ 1798009 w 3693484"/>
                <a:gd name="connsiteY16-6602" fmla="*/ 1554373 h 6845510"/>
                <a:gd name="connsiteX17-6603" fmla="*/ 1674184 w 3693484"/>
                <a:gd name="connsiteY17-6604" fmla="*/ 1559134 h 6845510"/>
                <a:gd name="connsiteX18-6605" fmla="*/ 1593221 w 3693484"/>
                <a:gd name="connsiteY18-6606" fmla="*/ 378035 h 6845510"/>
                <a:gd name="connsiteX19-6607" fmla="*/ 1307472 w 3693484"/>
                <a:gd name="connsiteY19-6608" fmla="*/ 368510 h 6845510"/>
                <a:gd name="connsiteX20-6609" fmla="*/ 1312234 w 3693484"/>
                <a:gd name="connsiteY20-6610" fmla="*/ 1635335 h 6845510"/>
                <a:gd name="connsiteX21-6611" fmla="*/ 1259846 w 3693484"/>
                <a:gd name="connsiteY21-6612" fmla="*/ 2025860 h 6845510"/>
                <a:gd name="connsiteX22-6613" fmla="*/ 902659 w 3693484"/>
                <a:gd name="connsiteY22-6614" fmla="*/ 2302085 h 6845510"/>
                <a:gd name="connsiteX23-6615" fmla="*/ 207334 w 3693484"/>
                <a:gd name="connsiteY23-6616" fmla="*/ 1787735 h 6845510"/>
                <a:gd name="connsiteX24-6617" fmla="*/ 173996 w 3693484"/>
                <a:gd name="connsiteY24-6618" fmla="*/ 2092535 h 6845510"/>
                <a:gd name="connsiteX25-6619" fmla="*/ 745496 w 3693484"/>
                <a:gd name="connsiteY25-6620" fmla="*/ 2806910 h 6845510"/>
                <a:gd name="connsiteX26-6621" fmla="*/ 1412247 w 3693484"/>
                <a:gd name="connsiteY26-6622" fmla="*/ 3554623 h 6845510"/>
                <a:gd name="connsiteX27-6623" fmla="*/ 1578934 w 3693484"/>
                <a:gd name="connsiteY27-6624" fmla="*/ 4064210 h 6845510"/>
                <a:gd name="connsiteX28-6625" fmla="*/ 1969459 w 3693484"/>
                <a:gd name="connsiteY28-6626" fmla="*/ 6845510 h 6845510"/>
                <a:gd name="connsiteX0-6627" fmla="*/ 1969459 w 3693484"/>
                <a:gd name="connsiteY0-6628" fmla="*/ 6845510 h 6845510"/>
                <a:gd name="connsiteX1-6629" fmla="*/ 3693484 w 3693484"/>
                <a:gd name="connsiteY1-6630" fmla="*/ 6835985 h 6845510"/>
                <a:gd name="connsiteX2-6631" fmla="*/ 2655259 w 3693484"/>
                <a:gd name="connsiteY2-6632" fmla="*/ 3878472 h 6845510"/>
                <a:gd name="connsiteX3-6633" fmla="*/ 2517146 w 3693484"/>
                <a:gd name="connsiteY3-6634" fmla="*/ 3345073 h 6845510"/>
                <a:gd name="connsiteX4-6635" fmla="*/ 2755270 w 3693484"/>
                <a:gd name="connsiteY4-6636" fmla="*/ 2811673 h 6845510"/>
                <a:gd name="connsiteX5-6637" fmla="*/ 2864809 w 3693484"/>
                <a:gd name="connsiteY5-6638" fmla="*/ 2192548 h 6845510"/>
                <a:gd name="connsiteX6-6639" fmla="*/ 3512509 w 3693484"/>
                <a:gd name="connsiteY6-6640" fmla="*/ 1301960 h 6845510"/>
                <a:gd name="connsiteX7-6641" fmla="*/ 3298197 w 3693484"/>
                <a:gd name="connsiteY7-6642" fmla="*/ 1178135 h 6845510"/>
                <a:gd name="connsiteX8-6643" fmla="*/ 2607634 w 3693484"/>
                <a:gd name="connsiteY8-6644" fmla="*/ 1878222 h 6845510"/>
                <a:gd name="connsiteX9-6645" fmla="*/ 2531434 w 3693484"/>
                <a:gd name="connsiteY9-6646" fmla="*/ 1821072 h 6845510"/>
                <a:gd name="connsiteX10-6647" fmla="*/ 2874334 w 3693484"/>
                <a:gd name="connsiteY10-6648" fmla="*/ 563772 h 6845510"/>
                <a:gd name="connsiteX11-6649" fmla="*/ 2598109 w 3693484"/>
                <a:gd name="connsiteY11-6650" fmla="*/ 397084 h 6845510"/>
                <a:gd name="connsiteX12-6651" fmla="*/ 2207584 w 3693484"/>
                <a:gd name="connsiteY12-6652" fmla="*/ 1659147 h 6845510"/>
                <a:gd name="connsiteX13-6653" fmla="*/ 2131384 w 3693484"/>
                <a:gd name="connsiteY13-6654" fmla="*/ 1597235 h 6845510"/>
                <a:gd name="connsiteX14-6655" fmla="*/ 2193297 w 3693484"/>
                <a:gd name="connsiteY14-6656" fmla="*/ 154197 h 6845510"/>
                <a:gd name="connsiteX15-6657" fmla="*/ 1878971 w 3693484"/>
                <a:gd name="connsiteY15-6658" fmla="*/ 163723 h 6845510"/>
                <a:gd name="connsiteX16-6659" fmla="*/ 1798009 w 3693484"/>
                <a:gd name="connsiteY16-6660" fmla="*/ 1554373 h 6845510"/>
                <a:gd name="connsiteX17-6661" fmla="*/ 1674184 w 3693484"/>
                <a:gd name="connsiteY17-6662" fmla="*/ 1559134 h 6845510"/>
                <a:gd name="connsiteX18-6663" fmla="*/ 1593221 w 3693484"/>
                <a:gd name="connsiteY18-6664" fmla="*/ 378035 h 6845510"/>
                <a:gd name="connsiteX19-6665" fmla="*/ 1307472 w 3693484"/>
                <a:gd name="connsiteY19-6666" fmla="*/ 368510 h 6845510"/>
                <a:gd name="connsiteX20-6667" fmla="*/ 1312234 w 3693484"/>
                <a:gd name="connsiteY20-6668" fmla="*/ 1635335 h 6845510"/>
                <a:gd name="connsiteX21-6669" fmla="*/ 1259846 w 3693484"/>
                <a:gd name="connsiteY21-6670" fmla="*/ 2025860 h 6845510"/>
                <a:gd name="connsiteX22-6671" fmla="*/ 902659 w 3693484"/>
                <a:gd name="connsiteY22-6672" fmla="*/ 2302085 h 6845510"/>
                <a:gd name="connsiteX23-6673" fmla="*/ 207334 w 3693484"/>
                <a:gd name="connsiteY23-6674" fmla="*/ 1787735 h 6845510"/>
                <a:gd name="connsiteX24-6675" fmla="*/ 173996 w 3693484"/>
                <a:gd name="connsiteY24-6676" fmla="*/ 2092535 h 6845510"/>
                <a:gd name="connsiteX25-6677" fmla="*/ 745496 w 3693484"/>
                <a:gd name="connsiteY25-6678" fmla="*/ 2806910 h 6845510"/>
                <a:gd name="connsiteX26-6679" fmla="*/ 1412247 w 3693484"/>
                <a:gd name="connsiteY26-6680" fmla="*/ 3554623 h 6845510"/>
                <a:gd name="connsiteX27-6681" fmla="*/ 1578934 w 3693484"/>
                <a:gd name="connsiteY27-6682" fmla="*/ 4064210 h 6845510"/>
                <a:gd name="connsiteX28-6683" fmla="*/ 1969459 w 3693484"/>
                <a:gd name="connsiteY28-6684" fmla="*/ 6845510 h 6845510"/>
                <a:gd name="connsiteX0-6685" fmla="*/ 1969459 w 3693484"/>
                <a:gd name="connsiteY0-6686" fmla="*/ 6845510 h 6845510"/>
                <a:gd name="connsiteX1-6687" fmla="*/ 3693484 w 3693484"/>
                <a:gd name="connsiteY1-6688" fmla="*/ 6835985 h 6845510"/>
                <a:gd name="connsiteX2-6689" fmla="*/ 2655259 w 3693484"/>
                <a:gd name="connsiteY2-6690" fmla="*/ 3878472 h 6845510"/>
                <a:gd name="connsiteX3-6691" fmla="*/ 2517146 w 3693484"/>
                <a:gd name="connsiteY3-6692" fmla="*/ 3345073 h 6845510"/>
                <a:gd name="connsiteX4-6693" fmla="*/ 2755270 w 3693484"/>
                <a:gd name="connsiteY4-6694" fmla="*/ 2811673 h 6845510"/>
                <a:gd name="connsiteX5-6695" fmla="*/ 2864809 w 3693484"/>
                <a:gd name="connsiteY5-6696" fmla="*/ 2192548 h 6845510"/>
                <a:gd name="connsiteX6-6697" fmla="*/ 3512509 w 3693484"/>
                <a:gd name="connsiteY6-6698" fmla="*/ 1301960 h 6845510"/>
                <a:gd name="connsiteX7-6699" fmla="*/ 3298197 w 3693484"/>
                <a:gd name="connsiteY7-6700" fmla="*/ 1178135 h 6845510"/>
                <a:gd name="connsiteX8-6701" fmla="*/ 2607634 w 3693484"/>
                <a:gd name="connsiteY8-6702" fmla="*/ 1878222 h 6845510"/>
                <a:gd name="connsiteX9-6703" fmla="*/ 2531434 w 3693484"/>
                <a:gd name="connsiteY9-6704" fmla="*/ 1821072 h 6845510"/>
                <a:gd name="connsiteX10-6705" fmla="*/ 2874334 w 3693484"/>
                <a:gd name="connsiteY10-6706" fmla="*/ 563772 h 6845510"/>
                <a:gd name="connsiteX11-6707" fmla="*/ 2598109 w 3693484"/>
                <a:gd name="connsiteY11-6708" fmla="*/ 397084 h 6845510"/>
                <a:gd name="connsiteX12-6709" fmla="*/ 2207584 w 3693484"/>
                <a:gd name="connsiteY12-6710" fmla="*/ 1659147 h 6845510"/>
                <a:gd name="connsiteX13-6711" fmla="*/ 2131384 w 3693484"/>
                <a:gd name="connsiteY13-6712" fmla="*/ 1597235 h 6845510"/>
                <a:gd name="connsiteX14-6713" fmla="*/ 2193297 w 3693484"/>
                <a:gd name="connsiteY14-6714" fmla="*/ 154197 h 6845510"/>
                <a:gd name="connsiteX15-6715" fmla="*/ 1878971 w 3693484"/>
                <a:gd name="connsiteY15-6716" fmla="*/ 163723 h 6845510"/>
                <a:gd name="connsiteX16-6717" fmla="*/ 1798009 w 3693484"/>
                <a:gd name="connsiteY16-6718" fmla="*/ 1554373 h 6845510"/>
                <a:gd name="connsiteX17-6719" fmla="*/ 1674184 w 3693484"/>
                <a:gd name="connsiteY17-6720" fmla="*/ 1559134 h 6845510"/>
                <a:gd name="connsiteX18-6721" fmla="*/ 1593221 w 3693484"/>
                <a:gd name="connsiteY18-6722" fmla="*/ 378035 h 6845510"/>
                <a:gd name="connsiteX19-6723" fmla="*/ 1307472 w 3693484"/>
                <a:gd name="connsiteY19-6724" fmla="*/ 368510 h 6845510"/>
                <a:gd name="connsiteX20-6725" fmla="*/ 1312234 w 3693484"/>
                <a:gd name="connsiteY20-6726" fmla="*/ 1635335 h 6845510"/>
                <a:gd name="connsiteX21-6727" fmla="*/ 1259846 w 3693484"/>
                <a:gd name="connsiteY21-6728" fmla="*/ 2025860 h 6845510"/>
                <a:gd name="connsiteX22-6729" fmla="*/ 902659 w 3693484"/>
                <a:gd name="connsiteY22-6730" fmla="*/ 2302085 h 6845510"/>
                <a:gd name="connsiteX23-6731" fmla="*/ 207334 w 3693484"/>
                <a:gd name="connsiteY23-6732" fmla="*/ 1787735 h 6845510"/>
                <a:gd name="connsiteX24-6733" fmla="*/ 173996 w 3693484"/>
                <a:gd name="connsiteY24-6734" fmla="*/ 2092535 h 6845510"/>
                <a:gd name="connsiteX25-6735" fmla="*/ 745496 w 3693484"/>
                <a:gd name="connsiteY25-6736" fmla="*/ 2806910 h 6845510"/>
                <a:gd name="connsiteX26-6737" fmla="*/ 1412247 w 3693484"/>
                <a:gd name="connsiteY26-6738" fmla="*/ 3554623 h 6845510"/>
                <a:gd name="connsiteX27-6739" fmla="*/ 1578934 w 3693484"/>
                <a:gd name="connsiteY27-6740" fmla="*/ 4064210 h 6845510"/>
                <a:gd name="connsiteX28-6741" fmla="*/ 1969459 w 3693484"/>
                <a:gd name="connsiteY28-6742" fmla="*/ 6845510 h 6845510"/>
                <a:gd name="connsiteX0-6743" fmla="*/ 1969459 w 3693484"/>
                <a:gd name="connsiteY0-6744" fmla="*/ 6845510 h 6845510"/>
                <a:gd name="connsiteX1-6745" fmla="*/ 3693484 w 3693484"/>
                <a:gd name="connsiteY1-6746" fmla="*/ 6835985 h 6845510"/>
                <a:gd name="connsiteX2-6747" fmla="*/ 2655259 w 3693484"/>
                <a:gd name="connsiteY2-6748" fmla="*/ 3878472 h 6845510"/>
                <a:gd name="connsiteX3-6749" fmla="*/ 2517146 w 3693484"/>
                <a:gd name="connsiteY3-6750" fmla="*/ 3345073 h 6845510"/>
                <a:gd name="connsiteX4-6751" fmla="*/ 2755270 w 3693484"/>
                <a:gd name="connsiteY4-6752" fmla="*/ 2811673 h 6845510"/>
                <a:gd name="connsiteX5-6753" fmla="*/ 2864809 w 3693484"/>
                <a:gd name="connsiteY5-6754" fmla="*/ 2192548 h 6845510"/>
                <a:gd name="connsiteX6-6755" fmla="*/ 3512509 w 3693484"/>
                <a:gd name="connsiteY6-6756" fmla="*/ 1301960 h 6845510"/>
                <a:gd name="connsiteX7-6757" fmla="*/ 3298197 w 3693484"/>
                <a:gd name="connsiteY7-6758" fmla="*/ 1178135 h 6845510"/>
                <a:gd name="connsiteX8-6759" fmla="*/ 2607634 w 3693484"/>
                <a:gd name="connsiteY8-6760" fmla="*/ 1878222 h 6845510"/>
                <a:gd name="connsiteX9-6761" fmla="*/ 2531434 w 3693484"/>
                <a:gd name="connsiteY9-6762" fmla="*/ 1821072 h 6845510"/>
                <a:gd name="connsiteX10-6763" fmla="*/ 2874334 w 3693484"/>
                <a:gd name="connsiteY10-6764" fmla="*/ 563772 h 6845510"/>
                <a:gd name="connsiteX11-6765" fmla="*/ 2598109 w 3693484"/>
                <a:gd name="connsiteY11-6766" fmla="*/ 397084 h 6845510"/>
                <a:gd name="connsiteX12-6767" fmla="*/ 2207584 w 3693484"/>
                <a:gd name="connsiteY12-6768" fmla="*/ 1659147 h 6845510"/>
                <a:gd name="connsiteX13-6769" fmla="*/ 2131384 w 3693484"/>
                <a:gd name="connsiteY13-6770" fmla="*/ 1597235 h 6845510"/>
                <a:gd name="connsiteX14-6771" fmla="*/ 2193297 w 3693484"/>
                <a:gd name="connsiteY14-6772" fmla="*/ 154197 h 6845510"/>
                <a:gd name="connsiteX15-6773" fmla="*/ 1878971 w 3693484"/>
                <a:gd name="connsiteY15-6774" fmla="*/ 163723 h 6845510"/>
                <a:gd name="connsiteX16-6775" fmla="*/ 1798009 w 3693484"/>
                <a:gd name="connsiteY16-6776" fmla="*/ 1554373 h 6845510"/>
                <a:gd name="connsiteX17-6777" fmla="*/ 1674184 w 3693484"/>
                <a:gd name="connsiteY17-6778" fmla="*/ 1559134 h 6845510"/>
                <a:gd name="connsiteX18-6779" fmla="*/ 1593221 w 3693484"/>
                <a:gd name="connsiteY18-6780" fmla="*/ 378035 h 6845510"/>
                <a:gd name="connsiteX19-6781" fmla="*/ 1307472 w 3693484"/>
                <a:gd name="connsiteY19-6782" fmla="*/ 368510 h 6845510"/>
                <a:gd name="connsiteX20-6783" fmla="*/ 1312234 w 3693484"/>
                <a:gd name="connsiteY20-6784" fmla="*/ 1635335 h 6845510"/>
                <a:gd name="connsiteX21-6785" fmla="*/ 1259846 w 3693484"/>
                <a:gd name="connsiteY21-6786" fmla="*/ 2025860 h 6845510"/>
                <a:gd name="connsiteX22-6787" fmla="*/ 902659 w 3693484"/>
                <a:gd name="connsiteY22-6788" fmla="*/ 2302085 h 6845510"/>
                <a:gd name="connsiteX23-6789" fmla="*/ 207334 w 3693484"/>
                <a:gd name="connsiteY23-6790" fmla="*/ 1787735 h 6845510"/>
                <a:gd name="connsiteX24-6791" fmla="*/ 173996 w 3693484"/>
                <a:gd name="connsiteY24-6792" fmla="*/ 2092535 h 6845510"/>
                <a:gd name="connsiteX25-6793" fmla="*/ 745496 w 3693484"/>
                <a:gd name="connsiteY25-6794" fmla="*/ 2806910 h 6845510"/>
                <a:gd name="connsiteX26-6795" fmla="*/ 1440822 w 3693484"/>
                <a:gd name="connsiteY26-6796" fmla="*/ 3583198 h 6845510"/>
                <a:gd name="connsiteX27-6797" fmla="*/ 1578934 w 3693484"/>
                <a:gd name="connsiteY27-6798" fmla="*/ 4064210 h 6845510"/>
                <a:gd name="connsiteX28-6799" fmla="*/ 1969459 w 3693484"/>
                <a:gd name="connsiteY28-6800" fmla="*/ 6845510 h 6845510"/>
                <a:gd name="connsiteX0-6801" fmla="*/ 1969459 w 3693484"/>
                <a:gd name="connsiteY0-6802" fmla="*/ 6845510 h 6845510"/>
                <a:gd name="connsiteX1-6803" fmla="*/ 3693484 w 3693484"/>
                <a:gd name="connsiteY1-6804" fmla="*/ 6835985 h 6845510"/>
                <a:gd name="connsiteX2-6805" fmla="*/ 2655259 w 3693484"/>
                <a:gd name="connsiteY2-6806" fmla="*/ 3878472 h 6845510"/>
                <a:gd name="connsiteX3-6807" fmla="*/ 2517146 w 3693484"/>
                <a:gd name="connsiteY3-6808" fmla="*/ 3345073 h 6845510"/>
                <a:gd name="connsiteX4-6809" fmla="*/ 2755270 w 3693484"/>
                <a:gd name="connsiteY4-6810" fmla="*/ 2811673 h 6845510"/>
                <a:gd name="connsiteX5-6811" fmla="*/ 2864809 w 3693484"/>
                <a:gd name="connsiteY5-6812" fmla="*/ 2192548 h 6845510"/>
                <a:gd name="connsiteX6-6813" fmla="*/ 3512509 w 3693484"/>
                <a:gd name="connsiteY6-6814" fmla="*/ 1301960 h 6845510"/>
                <a:gd name="connsiteX7-6815" fmla="*/ 3298197 w 3693484"/>
                <a:gd name="connsiteY7-6816" fmla="*/ 1178135 h 6845510"/>
                <a:gd name="connsiteX8-6817" fmla="*/ 2607634 w 3693484"/>
                <a:gd name="connsiteY8-6818" fmla="*/ 1878222 h 6845510"/>
                <a:gd name="connsiteX9-6819" fmla="*/ 2531434 w 3693484"/>
                <a:gd name="connsiteY9-6820" fmla="*/ 1821072 h 6845510"/>
                <a:gd name="connsiteX10-6821" fmla="*/ 2874334 w 3693484"/>
                <a:gd name="connsiteY10-6822" fmla="*/ 563772 h 6845510"/>
                <a:gd name="connsiteX11-6823" fmla="*/ 2598109 w 3693484"/>
                <a:gd name="connsiteY11-6824" fmla="*/ 397084 h 6845510"/>
                <a:gd name="connsiteX12-6825" fmla="*/ 2207584 w 3693484"/>
                <a:gd name="connsiteY12-6826" fmla="*/ 1659147 h 6845510"/>
                <a:gd name="connsiteX13-6827" fmla="*/ 2131384 w 3693484"/>
                <a:gd name="connsiteY13-6828" fmla="*/ 1597235 h 6845510"/>
                <a:gd name="connsiteX14-6829" fmla="*/ 2193297 w 3693484"/>
                <a:gd name="connsiteY14-6830" fmla="*/ 154197 h 6845510"/>
                <a:gd name="connsiteX15-6831" fmla="*/ 1878971 w 3693484"/>
                <a:gd name="connsiteY15-6832" fmla="*/ 163723 h 6845510"/>
                <a:gd name="connsiteX16-6833" fmla="*/ 1798009 w 3693484"/>
                <a:gd name="connsiteY16-6834" fmla="*/ 1554373 h 6845510"/>
                <a:gd name="connsiteX17-6835" fmla="*/ 1674184 w 3693484"/>
                <a:gd name="connsiteY17-6836" fmla="*/ 1559134 h 6845510"/>
                <a:gd name="connsiteX18-6837" fmla="*/ 1593221 w 3693484"/>
                <a:gd name="connsiteY18-6838" fmla="*/ 378035 h 6845510"/>
                <a:gd name="connsiteX19-6839" fmla="*/ 1307472 w 3693484"/>
                <a:gd name="connsiteY19-6840" fmla="*/ 368510 h 6845510"/>
                <a:gd name="connsiteX20-6841" fmla="*/ 1312234 w 3693484"/>
                <a:gd name="connsiteY20-6842" fmla="*/ 1635335 h 6845510"/>
                <a:gd name="connsiteX21-6843" fmla="*/ 1259846 w 3693484"/>
                <a:gd name="connsiteY21-6844" fmla="*/ 2025860 h 6845510"/>
                <a:gd name="connsiteX22-6845" fmla="*/ 902659 w 3693484"/>
                <a:gd name="connsiteY22-6846" fmla="*/ 2302085 h 6845510"/>
                <a:gd name="connsiteX23-6847" fmla="*/ 207334 w 3693484"/>
                <a:gd name="connsiteY23-6848" fmla="*/ 1787735 h 6845510"/>
                <a:gd name="connsiteX24-6849" fmla="*/ 173996 w 3693484"/>
                <a:gd name="connsiteY24-6850" fmla="*/ 2092535 h 6845510"/>
                <a:gd name="connsiteX25-6851" fmla="*/ 745496 w 3693484"/>
                <a:gd name="connsiteY25-6852" fmla="*/ 2806910 h 6845510"/>
                <a:gd name="connsiteX26-6853" fmla="*/ 1440822 w 3693484"/>
                <a:gd name="connsiteY26-6854" fmla="*/ 3583198 h 6845510"/>
                <a:gd name="connsiteX27-6855" fmla="*/ 1617034 w 3693484"/>
                <a:gd name="connsiteY27-6856" fmla="*/ 4107073 h 6845510"/>
                <a:gd name="connsiteX28-6857" fmla="*/ 1969459 w 3693484"/>
                <a:gd name="connsiteY28-6858" fmla="*/ 6845510 h 6845510"/>
                <a:gd name="connsiteX0-6859" fmla="*/ 1969459 w 3693484"/>
                <a:gd name="connsiteY0-6860" fmla="*/ 6845510 h 6845510"/>
                <a:gd name="connsiteX1-6861" fmla="*/ 3693484 w 3693484"/>
                <a:gd name="connsiteY1-6862" fmla="*/ 6835985 h 6845510"/>
                <a:gd name="connsiteX2-6863" fmla="*/ 2655259 w 3693484"/>
                <a:gd name="connsiteY2-6864" fmla="*/ 3878472 h 6845510"/>
                <a:gd name="connsiteX3-6865" fmla="*/ 2517146 w 3693484"/>
                <a:gd name="connsiteY3-6866" fmla="*/ 3345073 h 6845510"/>
                <a:gd name="connsiteX4-6867" fmla="*/ 2755270 w 3693484"/>
                <a:gd name="connsiteY4-6868" fmla="*/ 2811673 h 6845510"/>
                <a:gd name="connsiteX5-6869" fmla="*/ 2864809 w 3693484"/>
                <a:gd name="connsiteY5-6870" fmla="*/ 2192548 h 6845510"/>
                <a:gd name="connsiteX6-6871" fmla="*/ 3512509 w 3693484"/>
                <a:gd name="connsiteY6-6872" fmla="*/ 1301960 h 6845510"/>
                <a:gd name="connsiteX7-6873" fmla="*/ 3298197 w 3693484"/>
                <a:gd name="connsiteY7-6874" fmla="*/ 1178135 h 6845510"/>
                <a:gd name="connsiteX8-6875" fmla="*/ 2607634 w 3693484"/>
                <a:gd name="connsiteY8-6876" fmla="*/ 1878222 h 6845510"/>
                <a:gd name="connsiteX9-6877" fmla="*/ 2531434 w 3693484"/>
                <a:gd name="connsiteY9-6878" fmla="*/ 1821072 h 6845510"/>
                <a:gd name="connsiteX10-6879" fmla="*/ 2874334 w 3693484"/>
                <a:gd name="connsiteY10-6880" fmla="*/ 563772 h 6845510"/>
                <a:gd name="connsiteX11-6881" fmla="*/ 2598109 w 3693484"/>
                <a:gd name="connsiteY11-6882" fmla="*/ 397084 h 6845510"/>
                <a:gd name="connsiteX12-6883" fmla="*/ 2207584 w 3693484"/>
                <a:gd name="connsiteY12-6884" fmla="*/ 1659147 h 6845510"/>
                <a:gd name="connsiteX13-6885" fmla="*/ 2131384 w 3693484"/>
                <a:gd name="connsiteY13-6886" fmla="*/ 1597235 h 6845510"/>
                <a:gd name="connsiteX14-6887" fmla="*/ 2193297 w 3693484"/>
                <a:gd name="connsiteY14-6888" fmla="*/ 154197 h 6845510"/>
                <a:gd name="connsiteX15-6889" fmla="*/ 1878971 w 3693484"/>
                <a:gd name="connsiteY15-6890" fmla="*/ 163723 h 6845510"/>
                <a:gd name="connsiteX16-6891" fmla="*/ 1798009 w 3693484"/>
                <a:gd name="connsiteY16-6892" fmla="*/ 1554373 h 6845510"/>
                <a:gd name="connsiteX17-6893" fmla="*/ 1674184 w 3693484"/>
                <a:gd name="connsiteY17-6894" fmla="*/ 1559134 h 6845510"/>
                <a:gd name="connsiteX18-6895" fmla="*/ 1593221 w 3693484"/>
                <a:gd name="connsiteY18-6896" fmla="*/ 378035 h 6845510"/>
                <a:gd name="connsiteX19-6897" fmla="*/ 1307472 w 3693484"/>
                <a:gd name="connsiteY19-6898" fmla="*/ 368510 h 6845510"/>
                <a:gd name="connsiteX20-6899" fmla="*/ 1312234 w 3693484"/>
                <a:gd name="connsiteY20-6900" fmla="*/ 1635335 h 6845510"/>
                <a:gd name="connsiteX21-6901" fmla="*/ 1259846 w 3693484"/>
                <a:gd name="connsiteY21-6902" fmla="*/ 2025860 h 6845510"/>
                <a:gd name="connsiteX22-6903" fmla="*/ 902659 w 3693484"/>
                <a:gd name="connsiteY22-6904" fmla="*/ 2302085 h 6845510"/>
                <a:gd name="connsiteX23-6905" fmla="*/ 207334 w 3693484"/>
                <a:gd name="connsiteY23-6906" fmla="*/ 1787735 h 6845510"/>
                <a:gd name="connsiteX24-6907" fmla="*/ 173996 w 3693484"/>
                <a:gd name="connsiteY24-6908" fmla="*/ 2092535 h 6845510"/>
                <a:gd name="connsiteX25-6909" fmla="*/ 745496 w 3693484"/>
                <a:gd name="connsiteY25-6910" fmla="*/ 2806910 h 6845510"/>
                <a:gd name="connsiteX26-6911" fmla="*/ 1440822 w 3693484"/>
                <a:gd name="connsiteY26-6912" fmla="*/ 3583198 h 6845510"/>
                <a:gd name="connsiteX27-6913" fmla="*/ 1617034 w 3693484"/>
                <a:gd name="connsiteY27-6914" fmla="*/ 4107073 h 6845510"/>
                <a:gd name="connsiteX28-6915" fmla="*/ 1969459 w 3693484"/>
                <a:gd name="connsiteY28-6916" fmla="*/ 6845510 h 6845510"/>
                <a:gd name="connsiteX0-6917" fmla="*/ 1969459 w 3693484"/>
                <a:gd name="connsiteY0-6918" fmla="*/ 6845510 h 6845510"/>
                <a:gd name="connsiteX1-6919" fmla="*/ 3693484 w 3693484"/>
                <a:gd name="connsiteY1-6920" fmla="*/ 6835985 h 6845510"/>
                <a:gd name="connsiteX2-6921" fmla="*/ 2655259 w 3693484"/>
                <a:gd name="connsiteY2-6922" fmla="*/ 3878472 h 6845510"/>
                <a:gd name="connsiteX3-6923" fmla="*/ 2517146 w 3693484"/>
                <a:gd name="connsiteY3-6924" fmla="*/ 3345073 h 6845510"/>
                <a:gd name="connsiteX4-6925" fmla="*/ 2755270 w 3693484"/>
                <a:gd name="connsiteY4-6926" fmla="*/ 2811673 h 6845510"/>
                <a:gd name="connsiteX5-6927" fmla="*/ 2864809 w 3693484"/>
                <a:gd name="connsiteY5-6928" fmla="*/ 2192548 h 6845510"/>
                <a:gd name="connsiteX6-6929" fmla="*/ 3512509 w 3693484"/>
                <a:gd name="connsiteY6-6930" fmla="*/ 1301960 h 6845510"/>
                <a:gd name="connsiteX7-6931" fmla="*/ 3298197 w 3693484"/>
                <a:gd name="connsiteY7-6932" fmla="*/ 1178135 h 6845510"/>
                <a:gd name="connsiteX8-6933" fmla="*/ 2607634 w 3693484"/>
                <a:gd name="connsiteY8-6934" fmla="*/ 1878222 h 6845510"/>
                <a:gd name="connsiteX9-6935" fmla="*/ 2531434 w 3693484"/>
                <a:gd name="connsiteY9-6936" fmla="*/ 1821072 h 6845510"/>
                <a:gd name="connsiteX10-6937" fmla="*/ 2874334 w 3693484"/>
                <a:gd name="connsiteY10-6938" fmla="*/ 563772 h 6845510"/>
                <a:gd name="connsiteX11-6939" fmla="*/ 2598109 w 3693484"/>
                <a:gd name="connsiteY11-6940" fmla="*/ 397084 h 6845510"/>
                <a:gd name="connsiteX12-6941" fmla="*/ 2207584 w 3693484"/>
                <a:gd name="connsiteY12-6942" fmla="*/ 1659147 h 6845510"/>
                <a:gd name="connsiteX13-6943" fmla="*/ 2131384 w 3693484"/>
                <a:gd name="connsiteY13-6944" fmla="*/ 1597235 h 6845510"/>
                <a:gd name="connsiteX14-6945" fmla="*/ 2193297 w 3693484"/>
                <a:gd name="connsiteY14-6946" fmla="*/ 154197 h 6845510"/>
                <a:gd name="connsiteX15-6947" fmla="*/ 1878971 w 3693484"/>
                <a:gd name="connsiteY15-6948" fmla="*/ 163723 h 6845510"/>
                <a:gd name="connsiteX16-6949" fmla="*/ 1798009 w 3693484"/>
                <a:gd name="connsiteY16-6950" fmla="*/ 1554373 h 6845510"/>
                <a:gd name="connsiteX17-6951" fmla="*/ 1674184 w 3693484"/>
                <a:gd name="connsiteY17-6952" fmla="*/ 1559134 h 6845510"/>
                <a:gd name="connsiteX18-6953" fmla="*/ 1593221 w 3693484"/>
                <a:gd name="connsiteY18-6954" fmla="*/ 378035 h 6845510"/>
                <a:gd name="connsiteX19-6955" fmla="*/ 1307472 w 3693484"/>
                <a:gd name="connsiteY19-6956" fmla="*/ 368510 h 6845510"/>
                <a:gd name="connsiteX20-6957" fmla="*/ 1312234 w 3693484"/>
                <a:gd name="connsiteY20-6958" fmla="*/ 1635335 h 6845510"/>
                <a:gd name="connsiteX21-6959" fmla="*/ 1259846 w 3693484"/>
                <a:gd name="connsiteY21-6960" fmla="*/ 2025860 h 6845510"/>
                <a:gd name="connsiteX22-6961" fmla="*/ 902659 w 3693484"/>
                <a:gd name="connsiteY22-6962" fmla="*/ 2302085 h 6845510"/>
                <a:gd name="connsiteX23-6963" fmla="*/ 207334 w 3693484"/>
                <a:gd name="connsiteY23-6964" fmla="*/ 1787735 h 6845510"/>
                <a:gd name="connsiteX24-6965" fmla="*/ 173996 w 3693484"/>
                <a:gd name="connsiteY24-6966" fmla="*/ 2092535 h 6845510"/>
                <a:gd name="connsiteX25-6967" fmla="*/ 745496 w 3693484"/>
                <a:gd name="connsiteY25-6968" fmla="*/ 2806910 h 6845510"/>
                <a:gd name="connsiteX26-6969" fmla="*/ 1440822 w 3693484"/>
                <a:gd name="connsiteY26-6970" fmla="*/ 3583198 h 6845510"/>
                <a:gd name="connsiteX27-6971" fmla="*/ 1617034 w 3693484"/>
                <a:gd name="connsiteY27-6972" fmla="*/ 4107073 h 6845510"/>
                <a:gd name="connsiteX28-6973" fmla="*/ 1969459 w 3693484"/>
                <a:gd name="connsiteY28-6974" fmla="*/ 6845510 h 6845510"/>
                <a:gd name="connsiteX0-6975" fmla="*/ 1969459 w 3693484"/>
                <a:gd name="connsiteY0-6976" fmla="*/ 6845510 h 6845510"/>
                <a:gd name="connsiteX1-6977" fmla="*/ 3693484 w 3693484"/>
                <a:gd name="connsiteY1-6978" fmla="*/ 6835985 h 6845510"/>
                <a:gd name="connsiteX2-6979" fmla="*/ 2655259 w 3693484"/>
                <a:gd name="connsiteY2-6980" fmla="*/ 3878472 h 6845510"/>
                <a:gd name="connsiteX3-6981" fmla="*/ 2517146 w 3693484"/>
                <a:gd name="connsiteY3-6982" fmla="*/ 3345073 h 6845510"/>
                <a:gd name="connsiteX4-6983" fmla="*/ 2755270 w 3693484"/>
                <a:gd name="connsiteY4-6984" fmla="*/ 2811673 h 6845510"/>
                <a:gd name="connsiteX5-6985" fmla="*/ 2864809 w 3693484"/>
                <a:gd name="connsiteY5-6986" fmla="*/ 2192548 h 6845510"/>
                <a:gd name="connsiteX6-6987" fmla="*/ 3512509 w 3693484"/>
                <a:gd name="connsiteY6-6988" fmla="*/ 1301960 h 6845510"/>
                <a:gd name="connsiteX7-6989" fmla="*/ 3298197 w 3693484"/>
                <a:gd name="connsiteY7-6990" fmla="*/ 1178135 h 6845510"/>
                <a:gd name="connsiteX8-6991" fmla="*/ 2607634 w 3693484"/>
                <a:gd name="connsiteY8-6992" fmla="*/ 1878222 h 6845510"/>
                <a:gd name="connsiteX9-6993" fmla="*/ 2531434 w 3693484"/>
                <a:gd name="connsiteY9-6994" fmla="*/ 1821072 h 6845510"/>
                <a:gd name="connsiteX10-6995" fmla="*/ 2874334 w 3693484"/>
                <a:gd name="connsiteY10-6996" fmla="*/ 563772 h 6845510"/>
                <a:gd name="connsiteX11-6997" fmla="*/ 2598109 w 3693484"/>
                <a:gd name="connsiteY11-6998" fmla="*/ 397084 h 6845510"/>
                <a:gd name="connsiteX12-6999" fmla="*/ 2207584 w 3693484"/>
                <a:gd name="connsiteY12-7000" fmla="*/ 1659147 h 6845510"/>
                <a:gd name="connsiteX13-7001" fmla="*/ 2131384 w 3693484"/>
                <a:gd name="connsiteY13-7002" fmla="*/ 1597235 h 6845510"/>
                <a:gd name="connsiteX14-7003" fmla="*/ 2193297 w 3693484"/>
                <a:gd name="connsiteY14-7004" fmla="*/ 154197 h 6845510"/>
                <a:gd name="connsiteX15-7005" fmla="*/ 1878971 w 3693484"/>
                <a:gd name="connsiteY15-7006" fmla="*/ 163723 h 6845510"/>
                <a:gd name="connsiteX16-7007" fmla="*/ 1798009 w 3693484"/>
                <a:gd name="connsiteY16-7008" fmla="*/ 1554373 h 6845510"/>
                <a:gd name="connsiteX17-7009" fmla="*/ 1674184 w 3693484"/>
                <a:gd name="connsiteY17-7010" fmla="*/ 1559134 h 6845510"/>
                <a:gd name="connsiteX18-7011" fmla="*/ 1593221 w 3693484"/>
                <a:gd name="connsiteY18-7012" fmla="*/ 378035 h 6845510"/>
                <a:gd name="connsiteX19-7013" fmla="*/ 1307472 w 3693484"/>
                <a:gd name="connsiteY19-7014" fmla="*/ 368510 h 6845510"/>
                <a:gd name="connsiteX20-7015" fmla="*/ 1312234 w 3693484"/>
                <a:gd name="connsiteY20-7016" fmla="*/ 1635335 h 6845510"/>
                <a:gd name="connsiteX21-7017" fmla="*/ 1259846 w 3693484"/>
                <a:gd name="connsiteY21-7018" fmla="*/ 2025860 h 6845510"/>
                <a:gd name="connsiteX22-7019" fmla="*/ 902659 w 3693484"/>
                <a:gd name="connsiteY22-7020" fmla="*/ 2302085 h 6845510"/>
                <a:gd name="connsiteX23-7021" fmla="*/ 207334 w 3693484"/>
                <a:gd name="connsiteY23-7022" fmla="*/ 1787735 h 6845510"/>
                <a:gd name="connsiteX24-7023" fmla="*/ 173996 w 3693484"/>
                <a:gd name="connsiteY24-7024" fmla="*/ 2092535 h 6845510"/>
                <a:gd name="connsiteX25-7025" fmla="*/ 745496 w 3693484"/>
                <a:gd name="connsiteY25-7026" fmla="*/ 2806910 h 6845510"/>
                <a:gd name="connsiteX26-7027" fmla="*/ 1440822 w 3693484"/>
                <a:gd name="connsiteY26-7028" fmla="*/ 3583198 h 6845510"/>
                <a:gd name="connsiteX27-7029" fmla="*/ 1617034 w 3693484"/>
                <a:gd name="connsiteY27-7030" fmla="*/ 4107073 h 6845510"/>
                <a:gd name="connsiteX28-7031" fmla="*/ 1969459 w 3693484"/>
                <a:gd name="connsiteY28-7032" fmla="*/ 6845510 h 6845510"/>
                <a:gd name="connsiteX0-7033" fmla="*/ 1969459 w 3693484"/>
                <a:gd name="connsiteY0-7034" fmla="*/ 6845510 h 6845510"/>
                <a:gd name="connsiteX1-7035" fmla="*/ 3693484 w 3693484"/>
                <a:gd name="connsiteY1-7036" fmla="*/ 6835985 h 6845510"/>
                <a:gd name="connsiteX2-7037" fmla="*/ 2655259 w 3693484"/>
                <a:gd name="connsiteY2-7038" fmla="*/ 3878472 h 6845510"/>
                <a:gd name="connsiteX3-7039" fmla="*/ 2517146 w 3693484"/>
                <a:gd name="connsiteY3-7040" fmla="*/ 3345073 h 6845510"/>
                <a:gd name="connsiteX4-7041" fmla="*/ 2755270 w 3693484"/>
                <a:gd name="connsiteY4-7042" fmla="*/ 2811673 h 6845510"/>
                <a:gd name="connsiteX5-7043" fmla="*/ 2864809 w 3693484"/>
                <a:gd name="connsiteY5-7044" fmla="*/ 2192548 h 6845510"/>
                <a:gd name="connsiteX6-7045" fmla="*/ 3512509 w 3693484"/>
                <a:gd name="connsiteY6-7046" fmla="*/ 1301960 h 6845510"/>
                <a:gd name="connsiteX7-7047" fmla="*/ 3298197 w 3693484"/>
                <a:gd name="connsiteY7-7048" fmla="*/ 1178135 h 6845510"/>
                <a:gd name="connsiteX8-7049" fmla="*/ 2607634 w 3693484"/>
                <a:gd name="connsiteY8-7050" fmla="*/ 1878222 h 6845510"/>
                <a:gd name="connsiteX9-7051" fmla="*/ 2531434 w 3693484"/>
                <a:gd name="connsiteY9-7052" fmla="*/ 1821072 h 6845510"/>
                <a:gd name="connsiteX10-7053" fmla="*/ 2874334 w 3693484"/>
                <a:gd name="connsiteY10-7054" fmla="*/ 563772 h 6845510"/>
                <a:gd name="connsiteX11-7055" fmla="*/ 2598109 w 3693484"/>
                <a:gd name="connsiteY11-7056" fmla="*/ 397084 h 6845510"/>
                <a:gd name="connsiteX12-7057" fmla="*/ 2207584 w 3693484"/>
                <a:gd name="connsiteY12-7058" fmla="*/ 1659147 h 6845510"/>
                <a:gd name="connsiteX13-7059" fmla="*/ 2131384 w 3693484"/>
                <a:gd name="connsiteY13-7060" fmla="*/ 1597235 h 6845510"/>
                <a:gd name="connsiteX14-7061" fmla="*/ 2193297 w 3693484"/>
                <a:gd name="connsiteY14-7062" fmla="*/ 154197 h 6845510"/>
                <a:gd name="connsiteX15-7063" fmla="*/ 1878971 w 3693484"/>
                <a:gd name="connsiteY15-7064" fmla="*/ 163723 h 6845510"/>
                <a:gd name="connsiteX16-7065" fmla="*/ 1798009 w 3693484"/>
                <a:gd name="connsiteY16-7066" fmla="*/ 1554373 h 6845510"/>
                <a:gd name="connsiteX17-7067" fmla="*/ 1674184 w 3693484"/>
                <a:gd name="connsiteY17-7068" fmla="*/ 1559134 h 6845510"/>
                <a:gd name="connsiteX18-7069" fmla="*/ 1593221 w 3693484"/>
                <a:gd name="connsiteY18-7070" fmla="*/ 378035 h 6845510"/>
                <a:gd name="connsiteX19-7071" fmla="*/ 1307472 w 3693484"/>
                <a:gd name="connsiteY19-7072" fmla="*/ 368510 h 6845510"/>
                <a:gd name="connsiteX20-7073" fmla="*/ 1312234 w 3693484"/>
                <a:gd name="connsiteY20-7074" fmla="*/ 1635335 h 6845510"/>
                <a:gd name="connsiteX21-7075" fmla="*/ 1259846 w 3693484"/>
                <a:gd name="connsiteY21-7076" fmla="*/ 2025860 h 6845510"/>
                <a:gd name="connsiteX22-7077" fmla="*/ 902659 w 3693484"/>
                <a:gd name="connsiteY22-7078" fmla="*/ 2302085 h 6845510"/>
                <a:gd name="connsiteX23-7079" fmla="*/ 207334 w 3693484"/>
                <a:gd name="connsiteY23-7080" fmla="*/ 1787735 h 6845510"/>
                <a:gd name="connsiteX24-7081" fmla="*/ 173996 w 3693484"/>
                <a:gd name="connsiteY24-7082" fmla="*/ 2092535 h 6845510"/>
                <a:gd name="connsiteX25-7083" fmla="*/ 745496 w 3693484"/>
                <a:gd name="connsiteY25-7084" fmla="*/ 2806910 h 6845510"/>
                <a:gd name="connsiteX26-7085" fmla="*/ 1440822 w 3693484"/>
                <a:gd name="connsiteY26-7086" fmla="*/ 3583198 h 6845510"/>
                <a:gd name="connsiteX27-7087" fmla="*/ 1617034 w 3693484"/>
                <a:gd name="connsiteY27-7088" fmla="*/ 4107073 h 6845510"/>
                <a:gd name="connsiteX28-7089" fmla="*/ 1969459 w 3693484"/>
                <a:gd name="connsiteY28-7090" fmla="*/ 6845510 h 6845510"/>
                <a:gd name="connsiteX0-7091" fmla="*/ 1969459 w 3693484"/>
                <a:gd name="connsiteY0-7092" fmla="*/ 6845510 h 6845510"/>
                <a:gd name="connsiteX1-7093" fmla="*/ 3693484 w 3693484"/>
                <a:gd name="connsiteY1-7094" fmla="*/ 6835985 h 6845510"/>
                <a:gd name="connsiteX2-7095" fmla="*/ 2640971 w 3693484"/>
                <a:gd name="connsiteY2-7096" fmla="*/ 3878472 h 6845510"/>
                <a:gd name="connsiteX3-7097" fmla="*/ 2517146 w 3693484"/>
                <a:gd name="connsiteY3-7098" fmla="*/ 3345073 h 6845510"/>
                <a:gd name="connsiteX4-7099" fmla="*/ 2755270 w 3693484"/>
                <a:gd name="connsiteY4-7100" fmla="*/ 2811673 h 6845510"/>
                <a:gd name="connsiteX5-7101" fmla="*/ 2864809 w 3693484"/>
                <a:gd name="connsiteY5-7102" fmla="*/ 2192548 h 6845510"/>
                <a:gd name="connsiteX6-7103" fmla="*/ 3512509 w 3693484"/>
                <a:gd name="connsiteY6-7104" fmla="*/ 1301960 h 6845510"/>
                <a:gd name="connsiteX7-7105" fmla="*/ 3298197 w 3693484"/>
                <a:gd name="connsiteY7-7106" fmla="*/ 1178135 h 6845510"/>
                <a:gd name="connsiteX8-7107" fmla="*/ 2607634 w 3693484"/>
                <a:gd name="connsiteY8-7108" fmla="*/ 1878222 h 6845510"/>
                <a:gd name="connsiteX9-7109" fmla="*/ 2531434 w 3693484"/>
                <a:gd name="connsiteY9-7110" fmla="*/ 1821072 h 6845510"/>
                <a:gd name="connsiteX10-7111" fmla="*/ 2874334 w 3693484"/>
                <a:gd name="connsiteY10-7112" fmla="*/ 563772 h 6845510"/>
                <a:gd name="connsiteX11-7113" fmla="*/ 2598109 w 3693484"/>
                <a:gd name="connsiteY11-7114" fmla="*/ 397084 h 6845510"/>
                <a:gd name="connsiteX12-7115" fmla="*/ 2207584 w 3693484"/>
                <a:gd name="connsiteY12-7116" fmla="*/ 1659147 h 6845510"/>
                <a:gd name="connsiteX13-7117" fmla="*/ 2131384 w 3693484"/>
                <a:gd name="connsiteY13-7118" fmla="*/ 1597235 h 6845510"/>
                <a:gd name="connsiteX14-7119" fmla="*/ 2193297 w 3693484"/>
                <a:gd name="connsiteY14-7120" fmla="*/ 154197 h 6845510"/>
                <a:gd name="connsiteX15-7121" fmla="*/ 1878971 w 3693484"/>
                <a:gd name="connsiteY15-7122" fmla="*/ 163723 h 6845510"/>
                <a:gd name="connsiteX16-7123" fmla="*/ 1798009 w 3693484"/>
                <a:gd name="connsiteY16-7124" fmla="*/ 1554373 h 6845510"/>
                <a:gd name="connsiteX17-7125" fmla="*/ 1674184 w 3693484"/>
                <a:gd name="connsiteY17-7126" fmla="*/ 1559134 h 6845510"/>
                <a:gd name="connsiteX18-7127" fmla="*/ 1593221 w 3693484"/>
                <a:gd name="connsiteY18-7128" fmla="*/ 378035 h 6845510"/>
                <a:gd name="connsiteX19-7129" fmla="*/ 1307472 w 3693484"/>
                <a:gd name="connsiteY19-7130" fmla="*/ 368510 h 6845510"/>
                <a:gd name="connsiteX20-7131" fmla="*/ 1312234 w 3693484"/>
                <a:gd name="connsiteY20-7132" fmla="*/ 1635335 h 6845510"/>
                <a:gd name="connsiteX21-7133" fmla="*/ 1259846 w 3693484"/>
                <a:gd name="connsiteY21-7134" fmla="*/ 2025860 h 6845510"/>
                <a:gd name="connsiteX22-7135" fmla="*/ 902659 w 3693484"/>
                <a:gd name="connsiteY22-7136" fmla="*/ 2302085 h 6845510"/>
                <a:gd name="connsiteX23-7137" fmla="*/ 207334 w 3693484"/>
                <a:gd name="connsiteY23-7138" fmla="*/ 1787735 h 6845510"/>
                <a:gd name="connsiteX24-7139" fmla="*/ 173996 w 3693484"/>
                <a:gd name="connsiteY24-7140" fmla="*/ 2092535 h 6845510"/>
                <a:gd name="connsiteX25-7141" fmla="*/ 745496 w 3693484"/>
                <a:gd name="connsiteY25-7142" fmla="*/ 2806910 h 6845510"/>
                <a:gd name="connsiteX26-7143" fmla="*/ 1440822 w 3693484"/>
                <a:gd name="connsiteY26-7144" fmla="*/ 3583198 h 6845510"/>
                <a:gd name="connsiteX27-7145" fmla="*/ 1617034 w 3693484"/>
                <a:gd name="connsiteY27-7146" fmla="*/ 4107073 h 6845510"/>
                <a:gd name="connsiteX28-7147" fmla="*/ 1969459 w 3693484"/>
                <a:gd name="connsiteY28-7148" fmla="*/ 6845510 h 6845510"/>
                <a:gd name="connsiteX0-7149" fmla="*/ 1969459 w 3693484"/>
                <a:gd name="connsiteY0-7150" fmla="*/ 6845510 h 6845510"/>
                <a:gd name="connsiteX1-7151" fmla="*/ 3693484 w 3693484"/>
                <a:gd name="connsiteY1-7152" fmla="*/ 6835985 h 6845510"/>
                <a:gd name="connsiteX2-7153" fmla="*/ 2640971 w 3693484"/>
                <a:gd name="connsiteY2-7154" fmla="*/ 3878472 h 6845510"/>
                <a:gd name="connsiteX3-7155" fmla="*/ 2517146 w 3693484"/>
                <a:gd name="connsiteY3-7156" fmla="*/ 3345073 h 6845510"/>
                <a:gd name="connsiteX4-7157" fmla="*/ 2755270 w 3693484"/>
                <a:gd name="connsiteY4-7158" fmla="*/ 2811673 h 6845510"/>
                <a:gd name="connsiteX5-7159" fmla="*/ 2864809 w 3693484"/>
                <a:gd name="connsiteY5-7160" fmla="*/ 2192548 h 6845510"/>
                <a:gd name="connsiteX6-7161" fmla="*/ 3512509 w 3693484"/>
                <a:gd name="connsiteY6-7162" fmla="*/ 1301960 h 6845510"/>
                <a:gd name="connsiteX7-7163" fmla="*/ 3298197 w 3693484"/>
                <a:gd name="connsiteY7-7164" fmla="*/ 1178135 h 6845510"/>
                <a:gd name="connsiteX8-7165" fmla="*/ 2607634 w 3693484"/>
                <a:gd name="connsiteY8-7166" fmla="*/ 1878222 h 6845510"/>
                <a:gd name="connsiteX9-7167" fmla="*/ 2531434 w 3693484"/>
                <a:gd name="connsiteY9-7168" fmla="*/ 1821072 h 6845510"/>
                <a:gd name="connsiteX10-7169" fmla="*/ 2874334 w 3693484"/>
                <a:gd name="connsiteY10-7170" fmla="*/ 563772 h 6845510"/>
                <a:gd name="connsiteX11-7171" fmla="*/ 2598109 w 3693484"/>
                <a:gd name="connsiteY11-7172" fmla="*/ 397084 h 6845510"/>
                <a:gd name="connsiteX12-7173" fmla="*/ 2207584 w 3693484"/>
                <a:gd name="connsiteY12-7174" fmla="*/ 1659147 h 6845510"/>
                <a:gd name="connsiteX13-7175" fmla="*/ 2131384 w 3693484"/>
                <a:gd name="connsiteY13-7176" fmla="*/ 1597235 h 6845510"/>
                <a:gd name="connsiteX14-7177" fmla="*/ 2193297 w 3693484"/>
                <a:gd name="connsiteY14-7178" fmla="*/ 154197 h 6845510"/>
                <a:gd name="connsiteX15-7179" fmla="*/ 1878971 w 3693484"/>
                <a:gd name="connsiteY15-7180" fmla="*/ 163723 h 6845510"/>
                <a:gd name="connsiteX16-7181" fmla="*/ 1798009 w 3693484"/>
                <a:gd name="connsiteY16-7182" fmla="*/ 1554373 h 6845510"/>
                <a:gd name="connsiteX17-7183" fmla="*/ 1674184 w 3693484"/>
                <a:gd name="connsiteY17-7184" fmla="*/ 1559134 h 6845510"/>
                <a:gd name="connsiteX18-7185" fmla="*/ 1593221 w 3693484"/>
                <a:gd name="connsiteY18-7186" fmla="*/ 378035 h 6845510"/>
                <a:gd name="connsiteX19-7187" fmla="*/ 1307472 w 3693484"/>
                <a:gd name="connsiteY19-7188" fmla="*/ 368510 h 6845510"/>
                <a:gd name="connsiteX20-7189" fmla="*/ 1312234 w 3693484"/>
                <a:gd name="connsiteY20-7190" fmla="*/ 1635335 h 6845510"/>
                <a:gd name="connsiteX21-7191" fmla="*/ 1259846 w 3693484"/>
                <a:gd name="connsiteY21-7192" fmla="*/ 2025860 h 6845510"/>
                <a:gd name="connsiteX22-7193" fmla="*/ 902659 w 3693484"/>
                <a:gd name="connsiteY22-7194" fmla="*/ 2302085 h 6845510"/>
                <a:gd name="connsiteX23-7195" fmla="*/ 207334 w 3693484"/>
                <a:gd name="connsiteY23-7196" fmla="*/ 1787735 h 6845510"/>
                <a:gd name="connsiteX24-7197" fmla="*/ 173996 w 3693484"/>
                <a:gd name="connsiteY24-7198" fmla="*/ 2092535 h 6845510"/>
                <a:gd name="connsiteX25-7199" fmla="*/ 745496 w 3693484"/>
                <a:gd name="connsiteY25-7200" fmla="*/ 2806910 h 6845510"/>
                <a:gd name="connsiteX26-7201" fmla="*/ 1440822 w 3693484"/>
                <a:gd name="connsiteY26-7202" fmla="*/ 3583198 h 6845510"/>
                <a:gd name="connsiteX27-7203" fmla="*/ 1617034 w 3693484"/>
                <a:gd name="connsiteY27-7204" fmla="*/ 4107073 h 6845510"/>
                <a:gd name="connsiteX28-7205" fmla="*/ 1969459 w 3693484"/>
                <a:gd name="connsiteY28-7206" fmla="*/ 6845510 h 6845510"/>
                <a:gd name="connsiteX0-7207" fmla="*/ 1969459 w 3693484"/>
                <a:gd name="connsiteY0-7208" fmla="*/ 6845510 h 6845510"/>
                <a:gd name="connsiteX1-7209" fmla="*/ 3693484 w 3693484"/>
                <a:gd name="connsiteY1-7210" fmla="*/ 6835985 h 6845510"/>
                <a:gd name="connsiteX2-7211" fmla="*/ 2640971 w 3693484"/>
                <a:gd name="connsiteY2-7212" fmla="*/ 3878472 h 6845510"/>
                <a:gd name="connsiteX3-7213" fmla="*/ 2517146 w 3693484"/>
                <a:gd name="connsiteY3-7214" fmla="*/ 3345073 h 6845510"/>
                <a:gd name="connsiteX4-7215" fmla="*/ 2755270 w 3693484"/>
                <a:gd name="connsiteY4-7216" fmla="*/ 2811673 h 6845510"/>
                <a:gd name="connsiteX5-7217" fmla="*/ 2864809 w 3693484"/>
                <a:gd name="connsiteY5-7218" fmla="*/ 2192548 h 6845510"/>
                <a:gd name="connsiteX6-7219" fmla="*/ 3512509 w 3693484"/>
                <a:gd name="connsiteY6-7220" fmla="*/ 1301960 h 6845510"/>
                <a:gd name="connsiteX7-7221" fmla="*/ 3298197 w 3693484"/>
                <a:gd name="connsiteY7-7222" fmla="*/ 1178135 h 6845510"/>
                <a:gd name="connsiteX8-7223" fmla="*/ 2607634 w 3693484"/>
                <a:gd name="connsiteY8-7224" fmla="*/ 1878222 h 6845510"/>
                <a:gd name="connsiteX9-7225" fmla="*/ 2531434 w 3693484"/>
                <a:gd name="connsiteY9-7226" fmla="*/ 1821072 h 6845510"/>
                <a:gd name="connsiteX10-7227" fmla="*/ 2874334 w 3693484"/>
                <a:gd name="connsiteY10-7228" fmla="*/ 563772 h 6845510"/>
                <a:gd name="connsiteX11-7229" fmla="*/ 2598109 w 3693484"/>
                <a:gd name="connsiteY11-7230" fmla="*/ 397084 h 6845510"/>
                <a:gd name="connsiteX12-7231" fmla="*/ 2207584 w 3693484"/>
                <a:gd name="connsiteY12-7232" fmla="*/ 1659147 h 6845510"/>
                <a:gd name="connsiteX13-7233" fmla="*/ 2131384 w 3693484"/>
                <a:gd name="connsiteY13-7234" fmla="*/ 1597235 h 6845510"/>
                <a:gd name="connsiteX14-7235" fmla="*/ 2193297 w 3693484"/>
                <a:gd name="connsiteY14-7236" fmla="*/ 154197 h 6845510"/>
                <a:gd name="connsiteX15-7237" fmla="*/ 1878971 w 3693484"/>
                <a:gd name="connsiteY15-7238" fmla="*/ 163723 h 6845510"/>
                <a:gd name="connsiteX16-7239" fmla="*/ 1798009 w 3693484"/>
                <a:gd name="connsiteY16-7240" fmla="*/ 1554373 h 6845510"/>
                <a:gd name="connsiteX17-7241" fmla="*/ 1674184 w 3693484"/>
                <a:gd name="connsiteY17-7242" fmla="*/ 1559134 h 6845510"/>
                <a:gd name="connsiteX18-7243" fmla="*/ 1593221 w 3693484"/>
                <a:gd name="connsiteY18-7244" fmla="*/ 378035 h 6845510"/>
                <a:gd name="connsiteX19-7245" fmla="*/ 1307472 w 3693484"/>
                <a:gd name="connsiteY19-7246" fmla="*/ 368510 h 6845510"/>
                <a:gd name="connsiteX20-7247" fmla="*/ 1312234 w 3693484"/>
                <a:gd name="connsiteY20-7248" fmla="*/ 1635335 h 6845510"/>
                <a:gd name="connsiteX21-7249" fmla="*/ 1259846 w 3693484"/>
                <a:gd name="connsiteY21-7250" fmla="*/ 2025860 h 6845510"/>
                <a:gd name="connsiteX22-7251" fmla="*/ 902659 w 3693484"/>
                <a:gd name="connsiteY22-7252" fmla="*/ 2302085 h 6845510"/>
                <a:gd name="connsiteX23-7253" fmla="*/ 207334 w 3693484"/>
                <a:gd name="connsiteY23-7254" fmla="*/ 1787735 h 6845510"/>
                <a:gd name="connsiteX24-7255" fmla="*/ 173996 w 3693484"/>
                <a:gd name="connsiteY24-7256" fmla="*/ 2092535 h 6845510"/>
                <a:gd name="connsiteX25-7257" fmla="*/ 745496 w 3693484"/>
                <a:gd name="connsiteY25-7258" fmla="*/ 2806910 h 6845510"/>
                <a:gd name="connsiteX26-7259" fmla="*/ 1440822 w 3693484"/>
                <a:gd name="connsiteY26-7260" fmla="*/ 3583198 h 6845510"/>
                <a:gd name="connsiteX27-7261" fmla="*/ 1617034 w 3693484"/>
                <a:gd name="connsiteY27-7262" fmla="*/ 4107073 h 6845510"/>
                <a:gd name="connsiteX28-7263" fmla="*/ 1969459 w 3693484"/>
                <a:gd name="connsiteY28-7264" fmla="*/ 6845510 h 6845510"/>
                <a:gd name="connsiteX0-7265" fmla="*/ 1959934 w 3693484"/>
                <a:gd name="connsiteY0-7266" fmla="*/ 6707398 h 6835985"/>
                <a:gd name="connsiteX1-7267" fmla="*/ 3693484 w 3693484"/>
                <a:gd name="connsiteY1-7268" fmla="*/ 6835985 h 6835985"/>
                <a:gd name="connsiteX2-7269" fmla="*/ 2640971 w 3693484"/>
                <a:gd name="connsiteY2-7270" fmla="*/ 3878472 h 6835985"/>
                <a:gd name="connsiteX3-7271" fmla="*/ 2517146 w 3693484"/>
                <a:gd name="connsiteY3-7272" fmla="*/ 3345073 h 6835985"/>
                <a:gd name="connsiteX4-7273" fmla="*/ 2755270 w 3693484"/>
                <a:gd name="connsiteY4-7274" fmla="*/ 2811673 h 6835985"/>
                <a:gd name="connsiteX5-7275" fmla="*/ 2864809 w 3693484"/>
                <a:gd name="connsiteY5-7276" fmla="*/ 2192548 h 6835985"/>
                <a:gd name="connsiteX6-7277" fmla="*/ 3512509 w 3693484"/>
                <a:gd name="connsiteY6-7278" fmla="*/ 1301960 h 6835985"/>
                <a:gd name="connsiteX7-7279" fmla="*/ 3298197 w 3693484"/>
                <a:gd name="connsiteY7-7280" fmla="*/ 1178135 h 6835985"/>
                <a:gd name="connsiteX8-7281" fmla="*/ 2607634 w 3693484"/>
                <a:gd name="connsiteY8-7282" fmla="*/ 1878222 h 6835985"/>
                <a:gd name="connsiteX9-7283" fmla="*/ 2531434 w 3693484"/>
                <a:gd name="connsiteY9-7284" fmla="*/ 1821072 h 6835985"/>
                <a:gd name="connsiteX10-7285" fmla="*/ 2874334 w 3693484"/>
                <a:gd name="connsiteY10-7286" fmla="*/ 563772 h 6835985"/>
                <a:gd name="connsiteX11-7287" fmla="*/ 2598109 w 3693484"/>
                <a:gd name="connsiteY11-7288" fmla="*/ 397084 h 6835985"/>
                <a:gd name="connsiteX12-7289" fmla="*/ 2207584 w 3693484"/>
                <a:gd name="connsiteY12-7290" fmla="*/ 1659147 h 6835985"/>
                <a:gd name="connsiteX13-7291" fmla="*/ 2131384 w 3693484"/>
                <a:gd name="connsiteY13-7292" fmla="*/ 1597235 h 6835985"/>
                <a:gd name="connsiteX14-7293" fmla="*/ 2193297 w 3693484"/>
                <a:gd name="connsiteY14-7294" fmla="*/ 154197 h 6835985"/>
                <a:gd name="connsiteX15-7295" fmla="*/ 1878971 w 3693484"/>
                <a:gd name="connsiteY15-7296" fmla="*/ 163723 h 6835985"/>
                <a:gd name="connsiteX16-7297" fmla="*/ 1798009 w 3693484"/>
                <a:gd name="connsiteY16-7298" fmla="*/ 1554373 h 6835985"/>
                <a:gd name="connsiteX17-7299" fmla="*/ 1674184 w 3693484"/>
                <a:gd name="connsiteY17-7300" fmla="*/ 1559134 h 6835985"/>
                <a:gd name="connsiteX18-7301" fmla="*/ 1593221 w 3693484"/>
                <a:gd name="connsiteY18-7302" fmla="*/ 378035 h 6835985"/>
                <a:gd name="connsiteX19-7303" fmla="*/ 1307472 w 3693484"/>
                <a:gd name="connsiteY19-7304" fmla="*/ 368510 h 6835985"/>
                <a:gd name="connsiteX20-7305" fmla="*/ 1312234 w 3693484"/>
                <a:gd name="connsiteY20-7306" fmla="*/ 1635335 h 6835985"/>
                <a:gd name="connsiteX21-7307" fmla="*/ 1259846 w 3693484"/>
                <a:gd name="connsiteY21-7308" fmla="*/ 2025860 h 6835985"/>
                <a:gd name="connsiteX22-7309" fmla="*/ 902659 w 3693484"/>
                <a:gd name="connsiteY22-7310" fmla="*/ 2302085 h 6835985"/>
                <a:gd name="connsiteX23-7311" fmla="*/ 207334 w 3693484"/>
                <a:gd name="connsiteY23-7312" fmla="*/ 1787735 h 6835985"/>
                <a:gd name="connsiteX24-7313" fmla="*/ 173996 w 3693484"/>
                <a:gd name="connsiteY24-7314" fmla="*/ 2092535 h 6835985"/>
                <a:gd name="connsiteX25-7315" fmla="*/ 745496 w 3693484"/>
                <a:gd name="connsiteY25-7316" fmla="*/ 2806910 h 6835985"/>
                <a:gd name="connsiteX26-7317" fmla="*/ 1440822 w 3693484"/>
                <a:gd name="connsiteY26-7318" fmla="*/ 3583198 h 6835985"/>
                <a:gd name="connsiteX27-7319" fmla="*/ 1617034 w 3693484"/>
                <a:gd name="connsiteY27-7320" fmla="*/ 4107073 h 6835985"/>
                <a:gd name="connsiteX28-7321" fmla="*/ 1959934 w 3693484"/>
                <a:gd name="connsiteY28-7322" fmla="*/ 6707398 h 6835985"/>
                <a:gd name="connsiteX0-7323" fmla="*/ 1959934 w 3664909"/>
                <a:gd name="connsiteY0-7324" fmla="*/ 6707398 h 6712160"/>
                <a:gd name="connsiteX1-7325" fmla="*/ 3664909 w 3664909"/>
                <a:gd name="connsiteY1-7326" fmla="*/ 6712160 h 6712160"/>
                <a:gd name="connsiteX2-7327" fmla="*/ 2640971 w 3664909"/>
                <a:gd name="connsiteY2-7328" fmla="*/ 3878472 h 6712160"/>
                <a:gd name="connsiteX3-7329" fmla="*/ 2517146 w 3664909"/>
                <a:gd name="connsiteY3-7330" fmla="*/ 3345073 h 6712160"/>
                <a:gd name="connsiteX4-7331" fmla="*/ 2755270 w 3664909"/>
                <a:gd name="connsiteY4-7332" fmla="*/ 2811673 h 6712160"/>
                <a:gd name="connsiteX5-7333" fmla="*/ 2864809 w 3664909"/>
                <a:gd name="connsiteY5-7334" fmla="*/ 2192548 h 6712160"/>
                <a:gd name="connsiteX6-7335" fmla="*/ 3512509 w 3664909"/>
                <a:gd name="connsiteY6-7336" fmla="*/ 1301960 h 6712160"/>
                <a:gd name="connsiteX7-7337" fmla="*/ 3298197 w 3664909"/>
                <a:gd name="connsiteY7-7338" fmla="*/ 1178135 h 6712160"/>
                <a:gd name="connsiteX8-7339" fmla="*/ 2607634 w 3664909"/>
                <a:gd name="connsiteY8-7340" fmla="*/ 1878222 h 6712160"/>
                <a:gd name="connsiteX9-7341" fmla="*/ 2531434 w 3664909"/>
                <a:gd name="connsiteY9-7342" fmla="*/ 1821072 h 6712160"/>
                <a:gd name="connsiteX10-7343" fmla="*/ 2874334 w 3664909"/>
                <a:gd name="connsiteY10-7344" fmla="*/ 563772 h 6712160"/>
                <a:gd name="connsiteX11-7345" fmla="*/ 2598109 w 3664909"/>
                <a:gd name="connsiteY11-7346" fmla="*/ 397084 h 6712160"/>
                <a:gd name="connsiteX12-7347" fmla="*/ 2207584 w 3664909"/>
                <a:gd name="connsiteY12-7348" fmla="*/ 1659147 h 6712160"/>
                <a:gd name="connsiteX13-7349" fmla="*/ 2131384 w 3664909"/>
                <a:gd name="connsiteY13-7350" fmla="*/ 1597235 h 6712160"/>
                <a:gd name="connsiteX14-7351" fmla="*/ 2193297 w 3664909"/>
                <a:gd name="connsiteY14-7352" fmla="*/ 154197 h 6712160"/>
                <a:gd name="connsiteX15-7353" fmla="*/ 1878971 w 3664909"/>
                <a:gd name="connsiteY15-7354" fmla="*/ 163723 h 6712160"/>
                <a:gd name="connsiteX16-7355" fmla="*/ 1798009 w 3664909"/>
                <a:gd name="connsiteY16-7356" fmla="*/ 1554373 h 6712160"/>
                <a:gd name="connsiteX17-7357" fmla="*/ 1674184 w 3664909"/>
                <a:gd name="connsiteY17-7358" fmla="*/ 1559134 h 6712160"/>
                <a:gd name="connsiteX18-7359" fmla="*/ 1593221 w 3664909"/>
                <a:gd name="connsiteY18-7360" fmla="*/ 378035 h 6712160"/>
                <a:gd name="connsiteX19-7361" fmla="*/ 1307472 w 3664909"/>
                <a:gd name="connsiteY19-7362" fmla="*/ 368510 h 6712160"/>
                <a:gd name="connsiteX20-7363" fmla="*/ 1312234 w 3664909"/>
                <a:gd name="connsiteY20-7364" fmla="*/ 1635335 h 6712160"/>
                <a:gd name="connsiteX21-7365" fmla="*/ 1259846 w 3664909"/>
                <a:gd name="connsiteY21-7366" fmla="*/ 2025860 h 6712160"/>
                <a:gd name="connsiteX22-7367" fmla="*/ 902659 w 3664909"/>
                <a:gd name="connsiteY22-7368" fmla="*/ 2302085 h 6712160"/>
                <a:gd name="connsiteX23-7369" fmla="*/ 207334 w 3664909"/>
                <a:gd name="connsiteY23-7370" fmla="*/ 1787735 h 6712160"/>
                <a:gd name="connsiteX24-7371" fmla="*/ 173996 w 3664909"/>
                <a:gd name="connsiteY24-7372" fmla="*/ 2092535 h 6712160"/>
                <a:gd name="connsiteX25-7373" fmla="*/ 745496 w 3664909"/>
                <a:gd name="connsiteY25-7374" fmla="*/ 2806910 h 6712160"/>
                <a:gd name="connsiteX26-7375" fmla="*/ 1440822 w 3664909"/>
                <a:gd name="connsiteY26-7376" fmla="*/ 3583198 h 6712160"/>
                <a:gd name="connsiteX27-7377" fmla="*/ 1617034 w 3664909"/>
                <a:gd name="connsiteY27-7378" fmla="*/ 4107073 h 6712160"/>
                <a:gd name="connsiteX28-7379" fmla="*/ 1959934 w 3664909"/>
                <a:gd name="connsiteY28-7380" fmla="*/ 6707398 h 6712160"/>
                <a:gd name="connsiteX0-7381" fmla="*/ 1959934 w 3650621"/>
                <a:gd name="connsiteY0-7382" fmla="*/ 6707398 h 6707398"/>
                <a:gd name="connsiteX1-7383" fmla="*/ 3650621 w 3650621"/>
                <a:gd name="connsiteY1-7384" fmla="*/ 6702635 h 6707398"/>
                <a:gd name="connsiteX2-7385" fmla="*/ 2640971 w 3650621"/>
                <a:gd name="connsiteY2-7386" fmla="*/ 3878472 h 6707398"/>
                <a:gd name="connsiteX3-7387" fmla="*/ 2517146 w 3650621"/>
                <a:gd name="connsiteY3-7388" fmla="*/ 3345073 h 6707398"/>
                <a:gd name="connsiteX4-7389" fmla="*/ 2755270 w 3650621"/>
                <a:gd name="connsiteY4-7390" fmla="*/ 2811673 h 6707398"/>
                <a:gd name="connsiteX5-7391" fmla="*/ 2864809 w 3650621"/>
                <a:gd name="connsiteY5-7392" fmla="*/ 2192548 h 6707398"/>
                <a:gd name="connsiteX6-7393" fmla="*/ 3512509 w 3650621"/>
                <a:gd name="connsiteY6-7394" fmla="*/ 1301960 h 6707398"/>
                <a:gd name="connsiteX7-7395" fmla="*/ 3298197 w 3650621"/>
                <a:gd name="connsiteY7-7396" fmla="*/ 1178135 h 6707398"/>
                <a:gd name="connsiteX8-7397" fmla="*/ 2607634 w 3650621"/>
                <a:gd name="connsiteY8-7398" fmla="*/ 1878222 h 6707398"/>
                <a:gd name="connsiteX9-7399" fmla="*/ 2531434 w 3650621"/>
                <a:gd name="connsiteY9-7400" fmla="*/ 1821072 h 6707398"/>
                <a:gd name="connsiteX10-7401" fmla="*/ 2874334 w 3650621"/>
                <a:gd name="connsiteY10-7402" fmla="*/ 563772 h 6707398"/>
                <a:gd name="connsiteX11-7403" fmla="*/ 2598109 w 3650621"/>
                <a:gd name="connsiteY11-7404" fmla="*/ 397084 h 6707398"/>
                <a:gd name="connsiteX12-7405" fmla="*/ 2207584 w 3650621"/>
                <a:gd name="connsiteY12-7406" fmla="*/ 1659147 h 6707398"/>
                <a:gd name="connsiteX13-7407" fmla="*/ 2131384 w 3650621"/>
                <a:gd name="connsiteY13-7408" fmla="*/ 1597235 h 6707398"/>
                <a:gd name="connsiteX14-7409" fmla="*/ 2193297 w 3650621"/>
                <a:gd name="connsiteY14-7410" fmla="*/ 154197 h 6707398"/>
                <a:gd name="connsiteX15-7411" fmla="*/ 1878971 w 3650621"/>
                <a:gd name="connsiteY15-7412" fmla="*/ 163723 h 6707398"/>
                <a:gd name="connsiteX16-7413" fmla="*/ 1798009 w 3650621"/>
                <a:gd name="connsiteY16-7414" fmla="*/ 1554373 h 6707398"/>
                <a:gd name="connsiteX17-7415" fmla="*/ 1674184 w 3650621"/>
                <a:gd name="connsiteY17-7416" fmla="*/ 1559134 h 6707398"/>
                <a:gd name="connsiteX18-7417" fmla="*/ 1593221 w 3650621"/>
                <a:gd name="connsiteY18-7418" fmla="*/ 378035 h 6707398"/>
                <a:gd name="connsiteX19-7419" fmla="*/ 1307472 w 3650621"/>
                <a:gd name="connsiteY19-7420" fmla="*/ 368510 h 6707398"/>
                <a:gd name="connsiteX20-7421" fmla="*/ 1312234 w 3650621"/>
                <a:gd name="connsiteY20-7422" fmla="*/ 1635335 h 6707398"/>
                <a:gd name="connsiteX21-7423" fmla="*/ 1259846 w 3650621"/>
                <a:gd name="connsiteY21-7424" fmla="*/ 2025860 h 6707398"/>
                <a:gd name="connsiteX22-7425" fmla="*/ 902659 w 3650621"/>
                <a:gd name="connsiteY22-7426" fmla="*/ 2302085 h 6707398"/>
                <a:gd name="connsiteX23-7427" fmla="*/ 207334 w 3650621"/>
                <a:gd name="connsiteY23-7428" fmla="*/ 1787735 h 6707398"/>
                <a:gd name="connsiteX24-7429" fmla="*/ 173996 w 3650621"/>
                <a:gd name="connsiteY24-7430" fmla="*/ 2092535 h 6707398"/>
                <a:gd name="connsiteX25-7431" fmla="*/ 745496 w 3650621"/>
                <a:gd name="connsiteY25-7432" fmla="*/ 2806910 h 6707398"/>
                <a:gd name="connsiteX26-7433" fmla="*/ 1440822 w 3650621"/>
                <a:gd name="connsiteY26-7434" fmla="*/ 3583198 h 6707398"/>
                <a:gd name="connsiteX27-7435" fmla="*/ 1617034 w 3650621"/>
                <a:gd name="connsiteY27-7436" fmla="*/ 4107073 h 6707398"/>
                <a:gd name="connsiteX28-7437" fmla="*/ 1959934 w 3650621"/>
                <a:gd name="connsiteY28-7438" fmla="*/ 6707398 h 6707398"/>
                <a:gd name="connsiteX0-7439" fmla="*/ 1959934 w 3650621"/>
                <a:gd name="connsiteY0-7440" fmla="*/ 6707398 h 6707398"/>
                <a:gd name="connsiteX1-7441" fmla="*/ 3650621 w 3650621"/>
                <a:gd name="connsiteY1-7442" fmla="*/ 6702635 h 6707398"/>
                <a:gd name="connsiteX2-7443" fmla="*/ 2640971 w 3650621"/>
                <a:gd name="connsiteY2-7444" fmla="*/ 3878472 h 6707398"/>
                <a:gd name="connsiteX3-7445" fmla="*/ 2539547 w 3650621"/>
                <a:gd name="connsiteY3-7446" fmla="*/ 3373073 h 6707398"/>
                <a:gd name="connsiteX4-7447" fmla="*/ 2755270 w 3650621"/>
                <a:gd name="connsiteY4-7448" fmla="*/ 2811673 h 6707398"/>
                <a:gd name="connsiteX5-7449" fmla="*/ 2864809 w 3650621"/>
                <a:gd name="connsiteY5-7450" fmla="*/ 2192548 h 6707398"/>
                <a:gd name="connsiteX6-7451" fmla="*/ 3512509 w 3650621"/>
                <a:gd name="connsiteY6-7452" fmla="*/ 1301960 h 6707398"/>
                <a:gd name="connsiteX7-7453" fmla="*/ 3298197 w 3650621"/>
                <a:gd name="connsiteY7-7454" fmla="*/ 1178135 h 6707398"/>
                <a:gd name="connsiteX8-7455" fmla="*/ 2607634 w 3650621"/>
                <a:gd name="connsiteY8-7456" fmla="*/ 1878222 h 6707398"/>
                <a:gd name="connsiteX9-7457" fmla="*/ 2531434 w 3650621"/>
                <a:gd name="connsiteY9-7458" fmla="*/ 1821072 h 6707398"/>
                <a:gd name="connsiteX10-7459" fmla="*/ 2874334 w 3650621"/>
                <a:gd name="connsiteY10-7460" fmla="*/ 563772 h 6707398"/>
                <a:gd name="connsiteX11-7461" fmla="*/ 2598109 w 3650621"/>
                <a:gd name="connsiteY11-7462" fmla="*/ 397084 h 6707398"/>
                <a:gd name="connsiteX12-7463" fmla="*/ 2207584 w 3650621"/>
                <a:gd name="connsiteY12-7464" fmla="*/ 1659147 h 6707398"/>
                <a:gd name="connsiteX13-7465" fmla="*/ 2131384 w 3650621"/>
                <a:gd name="connsiteY13-7466" fmla="*/ 1597235 h 6707398"/>
                <a:gd name="connsiteX14-7467" fmla="*/ 2193297 w 3650621"/>
                <a:gd name="connsiteY14-7468" fmla="*/ 154197 h 6707398"/>
                <a:gd name="connsiteX15-7469" fmla="*/ 1878971 w 3650621"/>
                <a:gd name="connsiteY15-7470" fmla="*/ 163723 h 6707398"/>
                <a:gd name="connsiteX16-7471" fmla="*/ 1798009 w 3650621"/>
                <a:gd name="connsiteY16-7472" fmla="*/ 1554373 h 6707398"/>
                <a:gd name="connsiteX17-7473" fmla="*/ 1674184 w 3650621"/>
                <a:gd name="connsiteY17-7474" fmla="*/ 1559134 h 6707398"/>
                <a:gd name="connsiteX18-7475" fmla="*/ 1593221 w 3650621"/>
                <a:gd name="connsiteY18-7476" fmla="*/ 378035 h 6707398"/>
                <a:gd name="connsiteX19-7477" fmla="*/ 1307472 w 3650621"/>
                <a:gd name="connsiteY19-7478" fmla="*/ 368510 h 6707398"/>
                <a:gd name="connsiteX20-7479" fmla="*/ 1312234 w 3650621"/>
                <a:gd name="connsiteY20-7480" fmla="*/ 1635335 h 6707398"/>
                <a:gd name="connsiteX21-7481" fmla="*/ 1259846 w 3650621"/>
                <a:gd name="connsiteY21-7482" fmla="*/ 2025860 h 6707398"/>
                <a:gd name="connsiteX22-7483" fmla="*/ 902659 w 3650621"/>
                <a:gd name="connsiteY22-7484" fmla="*/ 2302085 h 6707398"/>
                <a:gd name="connsiteX23-7485" fmla="*/ 207334 w 3650621"/>
                <a:gd name="connsiteY23-7486" fmla="*/ 1787735 h 6707398"/>
                <a:gd name="connsiteX24-7487" fmla="*/ 173996 w 3650621"/>
                <a:gd name="connsiteY24-7488" fmla="*/ 2092535 h 6707398"/>
                <a:gd name="connsiteX25-7489" fmla="*/ 745496 w 3650621"/>
                <a:gd name="connsiteY25-7490" fmla="*/ 2806910 h 6707398"/>
                <a:gd name="connsiteX26-7491" fmla="*/ 1440822 w 3650621"/>
                <a:gd name="connsiteY26-7492" fmla="*/ 3583198 h 6707398"/>
                <a:gd name="connsiteX27-7493" fmla="*/ 1617034 w 3650621"/>
                <a:gd name="connsiteY27-7494" fmla="*/ 4107073 h 6707398"/>
                <a:gd name="connsiteX28-7495" fmla="*/ 1959934 w 3650621"/>
                <a:gd name="connsiteY28-7496" fmla="*/ 6707398 h 6707398"/>
                <a:gd name="connsiteX0-7497" fmla="*/ 1959934 w 3650621"/>
                <a:gd name="connsiteY0-7498" fmla="*/ 6707398 h 6707398"/>
                <a:gd name="connsiteX1-7499" fmla="*/ 3650621 w 3650621"/>
                <a:gd name="connsiteY1-7500" fmla="*/ 6702635 h 6707398"/>
                <a:gd name="connsiteX2-7501" fmla="*/ 2640971 w 3650621"/>
                <a:gd name="connsiteY2-7502" fmla="*/ 3878472 h 6707398"/>
                <a:gd name="connsiteX3-7503" fmla="*/ 2539547 w 3650621"/>
                <a:gd name="connsiteY3-7504" fmla="*/ 3373073 h 6707398"/>
                <a:gd name="connsiteX4-7505" fmla="*/ 2755270 w 3650621"/>
                <a:gd name="connsiteY4-7506" fmla="*/ 2811673 h 6707398"/>
                <a:gd name="connsiteX5-7507" fmla="*/ 2864809 w 3650621"/>
                <a:gd name="connsiteY5-7508" fmla="*/ 2192548 h 6707398"/>
                <a:gd name="connsiteX6-7509" fmla="*/ 3512509 w 3650621"/>
                <a:gd name="connsiteY6-7510" fmla="*/ 1301960 h 6707398"/>
                <a:gd name="connsiteX7-7511" fmla="*/ 3298197 w 3650621"/>
                <a:gd name="connsiteY7-7512" fmla="*/ 1178135 h 6707398"/>
                <a:gd name="connsiteX8-7513" fmla="*/ 2607634 w 3650621"/>
                <a:gd name="connsiteY8-7514" fmla="*/ 1878222 h 6707398"/>
                <a:gd name="connsiteX9-7515" fmla="*/ 2531434 w 3650621"/>
                <a:gd name="connsiteY9-7516" fmla="*/ 1821072 h 6707398"/>
                <a:gd name="connsiteX10-7517" fmla="*/ 2874334 w 3650621"/>
                <a:gd name="connsiteY10-7518" fmla="*/ 563772 h 6707398"/>
                <a:gd name="connsiteX11-7519" fmla="*/ 2598109 w 3650621"/>
                <a:gd name="connsiteY11-7520" fmla="*/ 397084 h 6707398"/>
                <a:gd name="connsiteX12-7521" fmla="*/ 2207584 w 3650621"/>
                <a:gd name="connsiteY12-7522" fmla="*/ 1659147 h 6707398"/>
                <a:gd name="connsiteX13-7523" fmla="*/ 2131384 w 3650621"/>
                <a:gd name="connsiteY13-7524" fmla="*/ 1597235 h 6707398"/>
                <a:gd name="connsiteX14-7525" fmla="*/ 2193297 w 3650621"/>
                <a:gd name="connsiteY14-7526" fmla="*/ 154197 h 6707398"/>
                <a:gd name="connsiteX15-7527" fmla="*/ 1878971 w 3650621"/>
                <a:gd name="connsiteY15-7528" fmla="*/ 163723 h 6707398"/>
                <a:gd name="connsiteX16-7529" fmla="*/ 1798009 w 3650621"/>
                <a:gd name="connsiteY16-7530" fmla="*/ 1554373 h 6707398"/>
                <a:gd name="connsiteX17-7531" fmla="*/ 1674184 w 3650621"/>
                <a:gd name="connsiteY17-7532" fmla="*/ 1559134 h 6707398"/>
                <a:gd name="connsiteX18-7533" fmla="*/ 1593221 w 3650621"/>
                <a:gd name="connsiteY18-7534" fmla="*/ 378035 h 6707398"/>
                <a:gd name="connsiteX19-7535" fmla="*/ 1307472 w 3650621"/>
                <a:gd name="connsiteY19-7536" fmla="*/ 368510 h 6707398"/>
                <a:gd name="connsiteX20-7537" fmla="*/ 1312234 w 3650621"/>
                <a:gd name="connsiteY20-7538" fmla="*/ 1635335 h 6707398"/>
                <a:gd name="connsiteX21-7539" fmla="*/ 1259846 w 3650621"/>
                <a:gd name="connsiteY21-7540" fmla="*/ 2025860 h 6707398"/>
                <a:gd name="connsiteX22-7541" fmla="*/ 902659 w 3650621"/>
                <a:gd name="connsiteY22-7542" fmla="*/ 2302085 h 6707398"/>
                <a:gd name="connsiteX23-7543" fmla="*/ 207334 w 3650621"/>
                <a:gd name="connsiteY23-7544" fmla="*/ 1787735 h 6707398"/>
                <a:gd name="connsiteX24-7545" fmla="*/ 173996 w 3650621"/>
                <a:gd name="connsiteY24-7546" fmla="*/ 2092535 h 6707398"/>
                <a:gd name="connsiteX25-7547" fmla="*/ 745496 w 3650621"/>
                <a:gd name="connsiteY25-7548" fmla="*/ 2806910 h 6707398"/>
                <a:gd name="connsiteX26-7549" fmla="*/ 1440822 w 3650621"/>
                <a:gd name="connsiteY26-7550" fmla="*/ 3583198 h 6707398"/>
                <a:gd name="connsiteX27-7551" fmla="*/ 1617034 w 3650621"/>
                <a:gd name="connsiteY27-7552" fmla="*/ 4107073 h 6707398"/>
                <a:gd name="connsiteX28-7553" fmla="*/ 1959934 w 3650621"/>
                <a:gd name="connsiteY28-7554" fmla="*/ 6707398 h 6707398"/>
                <a:gd name="connsiteX0-7555" fmla="*/ 1959934 w 3650621"/>
                <a:gd name="connsiteY0-7556" fmla="*/ 6707398 h 6707398"/>
                <a:gd name="connsiteX1-7557" fmla="*/ 3650621 w 3650621"/>
                <a:gd name="connsiteY1-7558" fmla="*/ 6702635 h 6707398"/>
                <a:gd name="connsiteX2-7559" fmla="*/ 2640971 w 3650621"/>
                <a:gd name="connsiteY2-7560" fmla="*/ 3878472 h 6707398"/>
                <a:gd name="connsiteX3-7561" fmla="*/ 2539547 w 3650621"/>
                <a:gd name="connsiteY3-7562" fmla="*/ 3373073 h 6707398"/>
                <a:gd name="connsiteX4-7563" fmla="*/ 2755270 w 3650621"/>
                <a:gd name="connsiteY4-7564" fmla="*/ 2811673 h 6707398"/>
                <a:gd name="connsiteX5-7565" fmla="*/ 2864809 w 3650621"/>
                <a:gd name="connsiteY5-7566" fmla="*/ 2192548 h 6707398"/>
                <a:gd name="connsiteX6-7567" fmla="*/ 3512509 w 3650621"/>
                <a:gd name="connsiteY6-7568" fmla="*/ 1301960 h 6707398"/>
                <a:gd name="connsiteX7-7569" fmla="*/ 3298197 w 3650621"/>
                <a:gd name="connsiteY7-7570" fmla="*/ 1178135 h 6707398"/>
                <a:gd name="connsiteX8-7571" fmla="*/ 2607634 w 3650621"/>
                <a:gd name="connsiteY8-7572" fmla="*/ 1878222 h 6707398"/>
                <a:gd name="connsiteX9-7573" fmla="*/ 2531434 w 3650621"/>
                <a:gd name="connsiteY9-7574" fmla="*/ 1821072 h 6707398"/>
                <a:gd name="connsiteX10-7575" fmla="*/ 2874334 w 3650621"/>
                <a:gd name="connsiteY10-7576" fmla="*/ 563772 h 6707398"/>
                <a:gd name="connsiteX11-7577" fmla="*/ 2598109 w 3650621"/>
                <a:gd name="connsiteY11-7578" fmla="*/ 397084 h 6707398"/>
                <a:gd name="connsiteX12-7579" fmla="*/ 2207584 w 3650621"/>
                <a:gd name="connsiteY12-7580" fmla="*/ 1659147 h 6707398"/>
                <a:gd name="connsiteX13-7581" fmla="*/ 2131384 w 3650621"/>
                <a:gd name="connsiteY13-7582" fmla="*/ 1597235 h 6707398"/>
                <a:gd name="connsiteX14-7583" fmla="*/ 2193297 w 3650621"/>
                <a:gd name="connsiteY14-7584" fmla="*/ 154197 h 6707398"/>
                <a:gd name="connsiteX15-7585" fmla="*/ 1878971 w 3650621"/>
                <a:gd name="connsiteY15-7586" fmla="*/ 163723 h 6707398"/>
                <a:gd name="connsiteX16-7587" fmla="*/ 1798009 w 3650621"/>
                <a:gd name="connsiteY16-7588" fmla="*/ 1554373 h 6707398"/>
                <a:gd name="connsiteX17-7589" fmla="*/ 1674184 w 3650621"/>
                <a:gd name="connsiteY17-7590" fmla="*/ 1559134 h 6707398"/>
                <a:gd name="connsiteX18-7591" fmla="*/ 1593221 w 3650621"/>
                <a:gd name="connsiteY18-7592" fmla="*/ 378035 h 6707398"/>
                <a:gd name="connsiteX19-7593" fmla="*/ 1307472 w 3650621"/>
                <a:gd name="connsiteY19-7594" fmla="*/ 368510 h 6707398"/>
                <a:gd name="connsiteX20-7595" fmla="*/ 1312234 w 3650621"/>
                <a:gd name="connsiteY20-7596" fmla="*/ 1635335 h 6707398"/>
                <a:gd name="connsiteX21-7597" fmla="*/ 1259846 w 3650621"/>
                <a:gd name="connsiteY21-7598" fmla="*/ 2025860 h 6707398"/>
                <a:gd name="connsiteX22-7599" fmla="*/ 902659 w 3650621"/>
                <a:gd name="connsiteY22-7600" fmla="*/ 2302085 h 6707398"/>
                <a:gd name="connsiteX23-7601" fmla="*/ 207334 w 3650621"/>
                <a:gd name="connsiteY23-7602" fmla="*/ 1787735 h 6707398"/>
                <a:gd name="connsiteX24-7603" fmla="*/ 173996 w 3650621"/>
                <a:gd name="connsiteY24-7604" fmla="*/ 2092535 h 6707398"/>
                <a:gd name="connsiteX25-7605" fmla="*/ 745496 w 3650621"/>
                <a:gd name="connsiteY25-7606" fmla="*/ 2806910 h 6707398"/>
                <a:gd name="connsiteX26-7607" fmla="*/ 1440822 w 3650621"/>
                <a:gd name="connsiteY26-7608" fmla="*/ 3583198 h 6707398"/>
                <a:gd name="connsiteX27-7609" fmla="*/ 1617034 w 3650621"/>
                <a:gd name="connsiteY27-7610" fmla="*/ 4107073 h 6707398"/>
                <a:gd name="connsiteX28-7611" fmla="*/ 1959934 w 3650621"/>
                <a:gd name="connsiteY28-7612" fmla="*/ 6707398 h 6707398"/>
                <a:gd name="connsiteX0-7613" fmla="*/ 1938429 w 3650621"/>
                <a:gd name="connsiteY0-7614" fmla="*/ 6169762 h 6702638"/>
                <a:gd name="connsiteX1-7615" fmla="*/ 3650621 w 3650621"/>
                <a:gd name="connsiteY1-7616" fmla="*/ 6702635 h 6702638"/>
                <a:gd name="connsiteX2-7617" fmla="*/ 2640971 w 3650621"/>
                <a:gd name="connsiteY2-7618" fmla="*/ 3878472 h 6702638"/>
                <a:gd name="connsiteX3-7619" fmla="*/ 2539547 w 3650621"/>
                <a:gd name="connsiteY3-7620" fmla="*/ 3373073 h 6702638"/>
                <a:gd name="connsiteX4-7621" fmla="*/ 2755270 w 3650621"/>
                <a:gd name="connsiteY4-7622" fmla="*/ 2811673 h 6702638"/>
                <a:gd name="connsiteX5-7623" fmla="*/ 2864809 w 3650621"/>
                <a:gd name="connsiteY5-7624" fmla="*/ 2192548 h 6702638"/>
                <a:gd name="connsiteX6-7625" fmla="*/ 3512509 w 3650621"/>
                <a:gd name="connsiteY6-7626" fmla="*/ 1301960 h 6702638"/>
                <a:gd name="connsiteX7-7627" fmla="*/ 3298197 w 3650621"/>
                <a:gd name="connsiteY7-7628" fmla="*/ 1178135 h 6702638"/>
                <a:gd name="connsiteX8-7629" fmla="*/ 2607634 w 3650621"/>
                <a:gd name="connsiteY8-7630" fmla="*/ 1878222 h 6702638"/>
                <a:gd name="connsiteX9-7631" fmla="*/ 2531434 w 3650621"/>
                <a:gd name="connsiteY9-7632" fmla="*/ 1821072 h 6702638"/>
                <a:gd name="connsiteX10-7633" fmla="*/ 2874334 w 3650621"/>
                <a:gd name="connsiteY10-7634" fmla="*/ 563772 h 6702638"/>
                <a:gd name="connsiteX11-7635" fmla="*/ 2598109 w 3650621"/>
                <a:gd name="connsiteY11-7636" fmla="*/ 397084 h 6702638"/>
                <a:gd name="connsiteX12-7637" fmla="*/ 2207584 w 3650621"/>
                <a:gd name="connsiteY12-7638" fmla="*/ 1659147 h 6702638"/>
                <a:gd name="connsiteX13-7639" fmla="*/ 2131384 w 3650621"/>
                <a:gd name="connsiteY13-7640" fmla="*/ 1597235 h 6702638"/>
                <a:gd name="connsiteX14-7641" fmla="*/ 2193297 w 3650621"/>
                <a:gd name="connsiteY14-7642" fmla="*/ 154197 h 6702638"/>
                <a:gd name="connsiteX15-7643" fmla="*/ 1878971 w 3650621"/>
                <a:gd name="connsiteY15-7644" fmla="*/ 163723 h 6702638"/>
                <a:gd name="connsiteX16-7645" fmla="*/ 1798009 w 3650621"/>
                <a:gd name="connsiteY16-7646" fmla="*/ 1554373 h 6702638"/>
                <a:gd name="connsiteX17-7647" fmla="*/ 1674184 w 3650621"/>
                <a:gd name="connsiteY17-7648" fmla="*/ 1559134 h 6702638"/>
                <a:gd name="connsiteX18-7649" fmla="*/ 1593221 w 3650621"/>
                <a:gd name="connsiteY18-7650" fmla="*/ 378035 h 6702638"/>
                <a:gd name="connsiteX19-7651" fmla="*/ 1307472 w 3650621"/>
                <a:gd name="connsiteY19-7652" fmla="*/ 368510 h 6702638"/>
                <a:gd name="connsiteX20-7653" fmla="*/ 1312234 w 3650621"/>
                <a:gd name="connsiteY20-7654" fmla="*/ 1635335 h 6702638"/>
                <a:gd name="connsiteX21-7655" fmla="*/ 1259846 w 3650621"/>
                <a:gd name="connsiteY21-7656" fmla="*/ 2025860 h 6702638"/>
                <a:gd name="connsiteX22-7657" fmla="*/ 902659 w 3650621"/>
                <a:gd name="connsiteY22-7658" fmla="*/ 2302085 h 6702638"/>
                <a:gd name="connsiteX23-7659" fmla="*/ 207334 w 3650621"/>
                <a:gd name="connsiteY23-7660" fmla="*/ 1787735 h 6702638"/>
                <a:gd name="connsiteX24-7661" fmla="*/ 173996 w 3650621"/>
                <a:gd name="connsiteY24-7662" fmla="*/ 2092535 h 6702638"/>
                <a:gd name="connsiteX25-7663" fmla="*/ 745496 w 3650621"/>
                <a:gd name="connsiteY25-7664" fmla="*/ 2806910 h 6702638"/>
                <a:gd name="connsiteX26-7665" fmla="*/ 1440822 w 3650621"/>
                <a:gd name="connsiteY26-7666" fmla="*/ 3583198 h 6702638"/>
                <a:gd name="connsiteX27-7667" fmla="*/ 1617034 w 3650621"/>
                <a:gd name="connsiteY27-7668" fmla="*/ 4107073 h 6702638"/>
                <a:gd name="connsiteX28-7669" fmla="*/ 1938429 w 3650621"/>
                <a:gd name="connsiteY28-7670" fmla="*/ 6169762 h 6702638"/>
                <a:gd name="connsiteX0-7671" fmla="*/ 1938429 w 3560732"/>
                <a:gd name="connsiteY0-7672" fmla="*/ 6169762 h 6186505"/>
                <a:gd name="connsiteX1-7673" fmla="*/ 3478578 w 3560732"/>
                <a:gd name="connsiteY1-7674" fmla="*/ 6186505 h 6186505"/>
                <a:gd name="connsiteX2-7675" fmla="*/ 2640971 w 3560732"/>
                <a:gd name="connsiteY2-7676" fmla="*/ 3878472 h 6186505"/>
                <a:gd name="connsiteX3-7677" fmla="*/ 2539547 w 3560732"/>
                <a:gd name="connsiteY3-7678" fmla="*/ 3373073 h 6186505"/>
                <a:gd name="connsiteX4-7679" fmla="*/ 2755270 w 3560732"/>
                <a:gd name="connsiteY4-7680" fmla="*/ 2811673 h 6186505"/>
                <a:gd name="connsiteX5-7681" fmla="*/ 2864809 w 3560732"/>
                <a:gd name="connsiteY5-7682" fmla="*/ 2192548 h 6186505"/>
                <a:gd name="connsiteX6-7683" fmla="*/ 3512509 w 3560732"/>
                <a:gd name="connsiteY6-7684" fmla="*/ 1301960 h 6186505"/>
                <a:gd name="connsiteX7-7685" fmla="*/ 3298197 w 3560732"/>
                <a:gd name="connsiteY7-7686" fmla="*/ 1178135 h 6186505"/>
                <a:gd name="connsiteX8-7687" fmla="*/ 2607634 w 3560732"/>
                <a:gd name="connsiteY8-7688" fmla="*/ 1878222 h 6186505"/>
                <a:gd name="connsiteX9-7689" fmla="*/ 2531434 w 3560732"/>
                <a:gd name="connsiteY9-7690" fmla="*/ 1821072 h 6186505"/>
                <a:gd name="connsiteX10-7691" fmla="*/ 2874334 w 3560732"/>
                <a:gd name="connsiteY10-7692" fmla="*/ 563772 h 6186505"/>
                <a:gd name="connsiteX11-7693" fmla="*/ 2598109 w 3560732"/>
                <a:gd name="connsiteY11-7694" fmla="*/ 397084 h 6186505"/>
                <a:gd name="connsiteX12-7695" fmla="*/ 2207584 w 3560732"/>
                <a:gd name="connsiteY12-7696" fmla="*/ 1659147 h 6186505"/>
                <a:gd name="connsiteX13-7697" fmla="*/ 2131384 w 3560732"/>
                <a:gd name="connsiteY13-7698" fmla="*/ 1597235 h 6186505"/>
                <a:gd name="connsiteX14-7699" fmla="*/ 2193297 w 3560732"/>
                <a:gd name="connsiteY14-7700" fmla="*/ 154197 h 6186505"/>
                <a:gd name="connsiteX15-7701" fmla="*/ 1878971 w 3560732"/>
                <a:gd name="connsiteY15-7702" fmla="*/ 163723 h 6186505"/>
                <a:gd name="connsiteX16-7703" fmla="*/ 1798009 w 3560732"/>
                <a:gd name="connsiteY16-7704" fmla="*/ 1554373 h 6186505"/>
                <a:gd name="connsiteX17-7705" fmla="*/ 1674184 w 3560732"/>
                <a:gd name="connsiteY17-7706" fmla="*/ 1559134 h 6186505"/>
                <a:gd name="connsiteX18-7707" fmla="*/ 1593221 w 3560732"/>
                <a:gd name="connsiteY18-7708" fmla="*/ 378035 h 6186505"/>
                <a:gd name="connsiteX19-7709" fmla="*/ 1307472 w 3560732"/>
                <a:gd name="connsiteY19-7710" fmla="*/ 368510 h 6186505"/>
                <a:gd name="connsiteX20-7711" fmla="*/ 1312234 w 3560732"/>
                <a:gd name="connsiteY20-7712" fmla="*/ 1635335 h 6186505"/>
                <a:gd name="connsiteX21-7713" fmla="*/ 1259846 w 3560732"/>
                <a:gd name="connsiteY21-7714" fmla="*/ 2025860 h 6186505"/>
                <a:gd name="connsiteX22-7715" fmla="*/ 902659 w 3560732"/>
                <a:gd name="connsiteY22-7716" fmla="*/ 2302085 h 6186505"/>
                <a:gd name="connsiteX23-7717" fmla="*/ 207334 w 3560732"/>
                <a:gd name="connsiteY23-7718" fmla="*/ 1787735 h 6186505"/>
                <a:gd name="connsiteX24-7719" fmla="*/ 173996 w 3560732"/>
                <a:gd name="connsiteY24-7720" fmla="*/ 2092535 h 6186505"/>
                <a:gd name="connsiteX25-7721" fmla="*/ 745496 w 3560732"/>
                <a:gd name="connsiteY25-7722" fmla="*/ 2806910 h 6186505"/>
                <a:gd name="connsiteX26-7723" fmla="*/ 1440822 w 3560732"/>
                <a:gd name="connsiteY26-7724" fmla="*/ 3583198 h 6186505"/>
                <a:gd name="connsiteX27-7725" fmla="*/ 1617034 w 3560732"/>
                <a:gd name="connsiteY27-7726" fmla="*/ 4107073 h 6186505"/>
                <a:gd name="connsiteX28-7727" fmla="*/ 1938429 w 3560732"/>
                <a:gd name="connsiteY28-7728" fmla="*/ 6169762 h 6186505"/>
                <a:gd name="connsiteX0-7729" fmla="*/ 1938429 w 3560732"/>
                <a:gd name="connsiteY0-7730" fmla="*/ 6169762 h 6186505"/>
                <a:gd name="connsiteX1-7731" fmla="*/ 3478578 w 3560732"/>
                <a:gd name="connsiteY1-7732" fmla="*/ 6186505 h 6186505"/>
                <a:gd name="connsiteX2-7733" fmla="*/ 2640971 w 3560732"/>
                <a:gd name="connsiteY2-7734" fmla="*/ 3878472 h 6186505"/>
                <a:gd name="connsiteX3-7735" fmla="*/ 2539547 w 3560732"/>
                <a:gd name="connsiteY3-7736" fmla="*/ 3373073 h 6186505"/>
                <a:gd name="connsiteX4-7737" fmla="*/ 2755270 w 3560732"/>
                <a:gd name="connsiteY4-7738" fmla="*/ 2811673 h 6186505"/>
                <a:gd name="connsiteX5-7739" fmla="*/ 2864809 w 3560732"/>
                <a:gd name="connsiteY5-7740" fmla="*/ 2192548 h 6186505"/>
                <a:gd name="connsiteX6-7741" fmla="*/ 3512509 w 3560732"/>
                <a:gd name="connsiteY6-7742" fmla="*/ 1301960 h 6186505"/>
                <a:gd name="connsiteX7-7743" fmla="*/ 3298197 w 3560732"/>
                <a:gd name="connsiteY7-7744" fmla="*/ 1178135 h 6186505"/>
                <a:gd name="connsiteX8-7745" fmla="*/ 2607634 w 3560732"/>
                <a:gd name="connsiteY8-7746" fmla="*/ 1878222 h 6186505"/>
                <a:gd name="connsiteX9-7747" fmla="*/ 2531434 w 3560732"/>
                <a:gd name="connsiteY9-7748" fmla="*/ 1821072 h 6186505"/>
                <a:gd name="connsiteX10-7749" fmla="*/ 2874334 w 3560732"/>
                <a:gd name="connsiteY10-7750" fmla="*/ 563772 h 6186505"/>
                <a:gd name="connsiteX11-7751" fmla="*/ 2598109 w 3560732"/>
                <a:gd name="connsiteY11-7752" fmla="*/ 397084 h 6186505"/>
                <a:gd name="connsiteX12-7753" fmla="*/ 2207584 w 3560732"/>
                <a:gd name="connsiteY12-7754" fmla="*/ 1659147 h 6186505"/>
                <a:gd name="connsiteX13-7755" fmla="*/ 2131384 w 3560732"/>
                <a:gd name="connsiteY13-7756" fmla="*/ 1597235 h 6186505"/>
                <a:gd name="connsiteX14-7757" fmla="*/ 2193297 w 3560732"/>
                <a:gd name="connsiteY14-7758" fmla="*/ 154197 h 6186505"/>
                <a:gd name="connsiteX15-7759" fmla="*/ 1878971 w 3560732"/>
                <a:gd name="connsiteY15-7760" fmla="*/ 163723 h 6186505"/>
                <a:gd name="connsiteX16-7761" fmla="*/ 1798009 w 3560732"/>
                <a:gd name="connsiteY16-7762" fmla="*/ 1554373 h 6186505"/>
                <a:gd name="connsiteX17-7763" fmla="*/ 1674184 w 3560732"/>
                <a:gd name="connsiteY17-7764" fmla="*/ 1559134 h 6186505"/>
                <a:gd name="connsiteX18-7765" fmla="*/ 1593221 w 3560732"/>
                <a:gd name="connsiteY18-7766" fmla="*/ 378035 h 6186505"/>
                <a:gd name="connsiteX19-7767" fmla="*/ 1307472 w 3560732"/>
                <a:gd name="connsiteY19-7768" fmla="*/ 368510 h 6186505"/>
                <a:gd name="connsiteX20-7769" fmla="*/ 1312234 w 3560732"/>
                <a:gd name="connsiteY20-7770" fmla="*/ 1635335 h 6186505"/>
                <a:gd name="connsiteX21-7771" fmla="*/ 1259846 w 3560732"/>
                <a:gd name="connsiteY21-7772" fmla="*/ 2025860 h 6186505"/>
                <a:gd name="connsiteX22-7773" fmla="*/ 902659 w 3560732"/>
                <a:gd name="connsiteY22-7774" fmla="*/ 2302085 h 6186505"/>
                <a:gd name="connsiteX23-7775" fmla="*/ 207334 w 3560732"/>
                <a:gd name="connsiteY23-7776" fmla="*/ 1787735 h 6186505"/>
                <a:gd name="connsiteX24-7777" fmla="*/ 173996 w 3560732"/>
                <a:gd name="connsiteY24-7778" fmla="*/ 2092535 h 6186505"/>
                <a:gd name="connsiteX25-7779" fmla="*/ 745496 w 3560732"/>
                <a:gd name="connsiteY25-7780" fmla="*/ 2806910 h 6186505"/>
                <a:gd name="connsiteX26-7781" fmla="*/ 1440822 w 3560732"/>
                <a:gd name="connsiteY26-7782" fmla="*/ 3583198 h 6186505"/>
                <a:gd name="connsiteX27-7783" fmla="*/ 1617034 w 3560732"/>
                <a:gd name="connsiteY27-7784" fmla="*/ 4107073 h 6186505"/>
                <a:gd name="connsiteX28-7785" fmla="*/ 1938429 w 3560732"/>
                <a:gd name="connsiteY28-7786" fmla="*/ 6169762 h 6186505"/>
                <a:gd name="connsiteX0-7787" fmla="*/ 1938429 w 3560732"/>
                <a:gd name="connsiteY0-7788" fmla="*/ 6226614 h 6226614"/>
                <a:gd name="connsiteX1-7789" fmla="*/ 3478578 w 3560732"/>
                <a:gd name="connsiteY1-7790" fmla="*/ 6186505 h 6226614"/>
                <a:gd name="connsiteX2-7791" fmla="*/ 2640971 w 3560732"/>
                <a:gd name="connsiteY2-7792" fmla="*/ 3878472 h 6226614"/>
                <a:gd name="connsiteX3-7793" fmla="*/ 2539547 w 3560732"/>
                <a:gd name="connsiteY3-7794" fmla="*/ 3373073 h 6226614"/>
                <a:gd name="connsiteX4-7795" fmla="*/ 2755270 w 3560732"/>
                <a:gd name="connsiteY4-7796" fmla="*/ 2811673 h 6226614"/>
                <a:gd name="connsiteX5-7797" fmla="*/ 2864809 w 3560732"/>
                <a:gd name="connsiteY5-7798" fmla="*/ 2192548 h 6226614"/>
                <a:gd name="connsiteX6-7799" fmla="*/ 3512509 w 3560732"/>
                <a:gd name="connsiteY6-7800" fmla="*/ 1301960 h 6226614"/>
                <a:gd name="connsiteX7-7801" fmla="*/ 3298197 w 3560732"/>
                <a:gd name="connsiteY7-7802" fmla="*/ 1178135 h 6226614"/>
                <a:gd name="connsiteX8-7803" fmla="*/ 2607634 w 3560732"/>
                <a:gd name="connsiteY8-7804" fmla="*/ 1878222 h 6226614"/>
                <a:gd name="connsiteX9-7805" fmla="*/ 2531434 w 3560732"/>
                <a:gd name="connsiteY9-7806" fmla="*/ 1821072 h 6226614"/>
                <a:gd name="connsiteX10-7807" fmla="*/ 2874334 w 3560732"/>
                <a:gd name="connsiteY10-7808" fmla="*/ 563772 h 6226614"/>
                <a:gd name="connsiteX11-7809" fmla="*/ 2598109 w 3560732"/>
                <a:gd name="connsiteY11-7810" fmla="*/ 397084 h 6226614"/>
                <a:gd name="connsiteX12-7811" fmla="*/ 2207584 w 3560732"/>
                <a:gd name="connsiteY12-7812" fmla="*/ 1659147 h 6226614"/>
                <a:gd name="connsiteX13-7813" fmla="*/ 2131384 w 3560732"/>
                <a:gd name="connsiteY13-7814" fmla="*/ 1597235 h 6226614"/>
                <a:gd name="connsiteX14-7815" fmla="*/ 2193297 w 3560732"/>
                <a:gd name="connsiteY14-7816" fmla="*/ 154197 h 6226614"/>
                <a:gd name="connsiteX15-7817" fmla="*/ 1878971 w 3560732"/>
                <a:gd name="connsiteY15-7818" fmla="*/ 163723 h 6226614"/>
                <a:gd name="connsiteX16-7819" fmla="*/ 1798009 w 3560732"/>
                <a:gd name="connsiteY16-7820" fmla="*/ 1554373 h 6226614"/>
                <a:gd name="connsiteX17-7821" fmla="*/ 1674184 w 3560732"/>
                <a:gd name="connsiteY17-7822" fmla="*/ 1559134 h 6226614"/>
                <a:gd name="connsiteX18-7823" fmla="*/ 1593221 w 3560732"/>
                <a:gd name="connsiteY18-7824" fmla="*/ 378035 h 6226614"/>
                <a:gd name="connsiteX19-7825" fmla="*/ 1307472 w 3560732"/>
                <a:gd name="connsiteY19-7826" fmla="*/ 368510 h 6226614"/>
                <a:gd name="connsiteX20-7827" fmla="*/ 1312234 w 3560732"/>
                <a:gd name="connsiteY20-7828" fmla="*/ 1635335 h 6226614"/>
                <a:gd name="connsiteX21-7829" fmla="*/ 1259846 w 3560732"/>
                <a:gd name="connsiteY21-7830" fmla="*/ 2025860 h 6226614"/>
                <a:gd name="connsiteX22-7831" fmla="*/ 902659 w 3560732"/>
                <a:gd name="connsiteY22-7832" fmla="*/ 2302085 h 6226614"/>
                <a:gd name="connsiteX23-7833" fmla="*/ 207334 w 3560732"/>
                <a:gd name="connsiteY23-7834" fmla="*/ 1787735 h 6226614"/>
                <a:gd name="connsiteX24-7835" fmla="*/ 173996 w 3560732"/>
                <a:gd name="connsiteY24-7836" fmla="*/ 2092535 h 6226614"/>
                <a:gd name="connsiteX25-7837" fmla="*/ 745496 w 3560732"/>
                <a:gd name="connsiteY25-7838" fmla="*/ 2806910 h 6226614"/>
                <a:gd name="connsiteX26-7839" fmla="*/ 1440822 w 3560732"/>
                <a:gd name="connsiteY26-7840" fmla="*/ 3583198 h 6226614"/>
                <a:gd name="connsiteX27-7841" fmla="*/ 1617034 w 3560732"/>
                <a:gd name="connsiteY27-7842" fmla="*/ 4107073 h 6226614"/>
                <a:gd name="connsiteX28-7843" fmla="*/ 1938429 w 3560732"/>
                <a:gd name="connsiteY28-7844" fmla="*/ 6226614 h 6226614"/>
                <a:gd name="connsiteX0-7845" fmla="*/ 1938429 w 3560732"/>
                <a:gd name="connsiteY0-7846" fmla="*/ 6189377 h 6189377"/>
                <a:gd name="connsiteX1-7847" fmla="*/ 3478578 w 3560732"/>
                <a:gd name="connsiteY1-7848" fmla="*/ 6186505 h 6189377"/>
                <a:gd name="connsiteX2-7849" fmla="*/ 2640971 w 3560732"/>
                <a:gd name="connsiteY2-7850" fmla="*/ 3878472 h 6189377"/>
                <a:gd name="connsiteX3-7851" fmla="*/ 2539547 w 3560732"/>
                <a:gd name="connsiteY3-7852" fmla="*/ 3373073 h 6189377"/>
                <a:gd name="connsiteX4-7853" fmla="*/ 2755270 w 3560732"/>
                <a:gd name="connsiteY4-7854" fmla="*/ 2811673 h 6189377"/>
                <a:gd name="connsiteX5-7855" fmla="*/ 2864809 w 3560732"/>
                <a:gd name="connsiteY5-7856" fmla="*/ 2192548 h 6189377"/>
                <a:gd name="connsiteX6-7857" fmla="*/ 3512509 w 3560732"/>
                <a:gd name="connsiteY6-7858" fmla="*/ 1301960 h 6189377"/>
                <a:gd name="connsiteX7-7859" fmla="*/ 3298197 w 3560732"/>
                <a:gd name="connsiteY7-7860" fmla="*/ 1178135 h 6189377"/>
                <a:gd name="connsiteX8-7861" fmla="*/ 2607634 w 3560732"/>
                <a:gd name="connsiteY8-7862" fmla="*/ 1878222 h 6189377"/>
                <a:gd name="connsiteX9-7863" fmla="*/ 2531434 w 3560732"/>
                <a:gd name="connsiteY9-7864" fmla="*/ 1821072 h 6189377"/>
                <a:gd name="connsiteX10-7865" fmla="*/ 2874334 w 3560732"/>
                <a:gd name="connsiteY10-7866" fmla="*/ 563772 h 6189377"/>
                <a:gd name="connsiteX11-7867" fmla="*/ 2598109 w 3560732"/>
                <a:gd name="connsiteY11-7868" fmla="*/ 397084 h 6189377"/>
                <a:gd name="connsiteX12-7869" fmla="*/ 2207584 w 3560732"/>
                <a:gd name="connsiteY12-7870" fmla="*/ 1659147 h 6189377"/>
                <a:gd name="connsiteX13-7871" fmla="*/ 2131384 w 3560732"/>
                <a:gd name="connsiteY13-7872" fmla="*/ 1597235 h 6189377"/>
                <a:gd name="connsiteX14-7873" fmla="*/ 2193297 w 3560732"/>
                <a:gd name="connsiteY14-7874" fmla="*/ 154197 h 6189377"/>
                <a:gd name="connsiteX15-7875" fmla="*/ 1878971 w 3560732"/>
                <a:gd name="connsiteY15-7876" fmla="*/ 163723 h 6189377"/>
                <a:gd name="connsiteX16-7877" fmla="*/ 1798009 w 3560732"/>
                <a:gd name="connsiteY16-7878" fmla="*/ 1554373 h 6189377"/>
                <a:gd name="connsiteX17-7879" fmla="*/ 1674184 w 3560732"/>
                <a:gd name="connsiteY17-7880" fmla="*/ 1559134 h 6189377"/>
                <a:gd name="connsiteX18-7881" fmla="*/ 1593221 w 3560732"/>
                <a:gd name="connsiteY18-7882" fmla="*/ 378035 h 6189377"/>
                <a:gd name="connsiteX19-7883" fmla="*/ 1307472 w 3560732"/>
                <a:gd name="connsiteY19-7884" fmla="*/ 368510 h 6189377"/>
                <a:gd name="connsiteX20-7885" fmla="*/ 1312234 w 3560732"/>
                <a:gd name="connsiteY20-7886" fmla="*/ 1635335 h 6189377"/>
                <a:gd name="connsiteX21-7887" fmla="*/ 1259846 w 3560732"/>
                <a:gd name="connsiteY21-7888" fmla="*/ 2025860 h 6189377"/>
                <a:gd name="connsiteX22-7889" fmla="*/ 902659 w 3560732"/>
                <a:gd name="connsiteY22-7890" fmla="*/ 2302085 h 6189377"/>
                <a:gd name="connsiteX23-7891" fmla="*/ 207334 w 3560732"/>
                <a:gd name="connsiteY23-7892" fmla="*/ 1787735 h 6189377"/>
                <a:gd name="connsiteX24-7893" fmla="*/ 173996 w 3560732"/>
                <a:gd name="connsiteY24-7894" fmla="*/ 2092535 h 6189377"/>
                <a:gd name="connsiteX25-7895" fmla="*/ 745496 w 3560732"/>
                <a:gd name="connsiteY25-7896" fmla="*/ 2806910 h 6189377"/>
                <a:gd name="connsiteX26-7897" fmla="*/ 1440822 w 3560732"/>
                <a:gd name="connsiteY26-7898" fmla="*/ 3583198 h 6189377"/>
                <a:gd name="connsiteX27-7899" fmla="*/ 1617034 w 3560732"/>
                <a:gd name="connsiteY27-7900" fmla="*/ 4107073 h 6189377"/>
                <a:gd name="connsiteX28-7901" fmla="*/ 1938429 w 3560732"/>
                <a:gd name="connsiteY28-7902" fmla="*/ 6189377 h 618937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4867" y="connsiteY28-4868"/>
                </a:cxn>
              </a:cxnLst>
              <a:rect l="l" t="t" r="r" b="b"/>
              <a:pathLst>
                <a:path w="3560732" h="6189377">
                  <a:moveTo>
                    <a:pt x="1938429" y="6189377"/>
                  </a:moveTo>
                  <a:lnTo>
                    <a:pt x="3478578" y="6186505"/>
                  </a:lnTo>
                  <a:cubicBezTo>
                    <a:pt x="3127740" y="5200667"/>
                    <a:pt x="2915609" y="4930985"/>
                    <a:pt x="2640971" y="3878472"/>
                  </a:cubicBezTo>
                  <a:cubicBezTo>
                    <a:pt x="2607163" y="3710006"/>
                    <a:pt x="2567756" y="3575139"/>
                    <a:pt x="2539547" y="3373073"/>
                  </a:cubicBezTo>
                  <a:cubicBezTo>
                    <a:pt x="2626772" y="3150473"/>
                    <a:pt x="2694946" y="3073610"/>
                    <a:pt x="2755270" y="2811673"/>
                  </a:cubicBezTo>
                  <a:cubicBezTo>
                    <a:pt x="2820357" y="2578311"/>
                    <a:pt x="2807658" y="2538622"/>
                    <a:pt x="2864809" y="2192548"/>
                  </a:cubicBezTo>
                  <a:cubicBezTo>
                    <a:pt x="3048959" y="1868698"/>
                    <a:pt x="3314071" y="1630573"/>
                    <a:pt x="3512509" y="1301960"/>
                  </a:cubicBezTo>
                  <a:cubicBezTo>
                    <a:pt x="3645859" y="1165436"/>
                    <a:pt x="3479171" y="928897"/>
                    <a:pt x="3298197" y="1178135"/>
                  </a:cubicBezTo>
                  <a:cubicBezTo>
                    <a:pt x="3096584" y="1449597"/>
                    <a:pt x="2837822" y="1644860"/>
                    <a:pt x="2607634" y="1878222"/>
                  </a:cubicBezTo>
                  <a:cubicBezTo>
                    <a:pt x="2525084" y="1873460"/>
                    <a:pt x="2556834" y="1840122"/>
                    <a:pt x="2531434" y="1821072"/>
                  </a:cubicBezTo>
                  <a:cubicBezTo>
                    <a:pt x="2658434" y="1401971"/>
                    <a:pt x="2775909" y="992397"/>
                    <a:pt x="2874334" y="563772"/>
                  </a:cubicBezTo>
                  <a:cubicBezTo>
                    <a:pt x="2923546" y="314534"/>
                    <a:pt x="2706059" y="208171"/>
                    <a:pt x="2598109" y="397084"/>
                  </a:cubicBezTo>
                  <a:cubicBezTo>
                    <a:pt x="2464759" y="833646"/>
                    <a:pt x="2340934" y="1155910"/>
                    <a:pt x="2207584" y="1659147"/>
                  </a:cubicBezTo>
                  <a:cubicBezTo>
                    <a:pt x="2182184" y="1638510"/>
                    <a:pt x="2118684" y="1660735"/>
                    <a:pt x="2131384" y="1597235"/>
                  </a:cubicBezTo>
                  <a:cubicBezTo>
                    <a:pt x="2188534" y="1146384"/>
                    <a:pt x="2188534" y="628860"/>
                    <a:pt x="2193297" y="154197"/>
                  </a:cubicBezTo>
                  <a:cubicBezTo>
                    <a:pt x="2193297" y="38309"/>
                    <a:pt x="1945646" y="-129965"/>
                    <a:pt x="1878971" y="163723"/>
                  </a:cubicBezTo>
                  <a:cubicBezTo>
                    <a:pt x="1821821" y="641561"/>
                    <a:pt x="1802771" y="943185"/>
                    <a:pt x="1798009" y="1554373"/>
                  </a:cubicBezTo>
                  <a:cubicBezTo>
                    <a:pt x="1802772" y="1606761"/>
                    <a:pt x="1678946" y="1644859"/>
                    <a:pt x="1674184" y="1559134"/>
                  </a:cubicBezTo>
                  <a:cubicBezTo>
                    <a:pt x="1647195" y="1136859"/>
                    <a:pt x="1615446" y="766972"/>
                    <a:pt x="1593221" y="378035"/>
                  </a:cubicBezTo>
                  <a:cubicBezTo>
                    <a:pt x="1564646" y="84347"/>
                    <a:pt x="1331284" y="133560"/>
                    <a:pt x="1307472" y="368510"/>
                  </a:cubicBezTo>
                  <a:cubicBezTo>
                    <a:pt x="1247147" y="844760"/>
                    <a:pt x="1286834" y="1182897"/>
                    <a:pt x="1312234" y="1635335"/>
                  </a:cubicBezTo>
                  <a:cubicBezTo>
                    <a:pt x="1305883" y="1801229"/>
                    <a:pt x="1290008" y="1900448"/>
                    <a:pt x="1259846" y="2025860"/>
                  </a:cubicBezTo>
                  <a:cubicBezTo>
                    <a:pt x="1163009" y="2332247"/>
                    <a:pt x="1082046" y="2337804"/>
                    <a:pt x="902659" y="2302085"/>
                  </a:cubicBezTo>
                  <a:cubicBezTo>
                    <a:pt x="712159" y="2102060"/>
                    <a:pt x="597859" y="1868697"/>
                    <a:pt x="207334" y="1787735"/>
                  </a:cubicBezTo>
                  <a:cubicBezTo>
                    <a:pt x="-35554" y="1760748"/>
                    <a:pt x="-87942" y="1948073"/>
                    <a:pt x="173996" y="2092535"/>
                  </a:cubicBezTo>
                  <a:cubicBezTo>
                    <a:pt x="359734" y="2327485"/>
                    <a:pt x="640468" y="2556506"/>
                    <a:pt x="745496" y="2806910"/>
                  </a:cubicBezTo>
                  <a:cubicBezTo>
                    <a:pt x="914565" y="3070435"/>
                    <a:pt x="1268579" y="3402223"/>
                    <a:pt x="1440822" y="3583198"/>
                  </a:cubicBezTo>
                  <a:lnTo>
                    <a:pt x="1617034" y="4107073"/>
                  </a:lnTo>
                  <a:cubicBezTo>
                    <a:pt x="1829759" y="4896060"/>
                    <a:pt x="1820954" y="5276565"/>
                    <a:pt x="1938429" y="6189377"/>
                  </a:cubicBez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30" name="Group 29"/>
            <p:cNvGrpSpPr/>
            <p:nvPr/>
          </p:nvGrpSpPr>
          <p:grpSpPr>
            <a:xfrm rot="20757052">
              <a:off x="8391368" y="1777167"/>
              <a:ext cx="3092794" cy="1724659"/>
              <a:chOff x="0" y="30309"/>
              <a:chExt cx="12191759" cy="6798583"/>
            </a:xfrm>
          </p:grpSpPr>
          <p:sp>
            <p:nvSpPr>
              <p:cNvPr id="31" name="Freeform: Shape 30"/>
              <p:cNvSpPr/>
              <p:nvPr/>
            </p:nvSpPr>
            <p:spPr>
              <a:xfrm>
                <a:off x="509082" y="416268"/>
                <a:ext cx="11400201" cy="5888150"/>
              </a:xfrm>
              <a:custGeom>
                <a:avLst/>
                <a:gdLst>
                  <a:gd name="connsiteX0" fmla="*/ 0 w 11400201"/>
                  <a:gd name="connsiteY0" fmla="*/ 1415106 h 5888150"/>
                  <a:gd name="connsiteX1" fmla="*/ 11400201 w 11400201"/>
                  <a:gd name="connsiteY1" fmla="*/ 0 h 5888150"/>
                  <a:gd name="connsiteX2" fmla="*/ 6343367 w 11400201"/>
                  <a:gd name="connsiteY2" fmla="*/ 5165689 h 5888150"/>
                  <a:gd name="connsiteX3" fmla="*/ 5264684 w 11400201"/>
                  <a:gd name="connsiteY3" fmla="*/ 4413649 h 5888150"/>
                  <a:gd name="connsiteX4" fmla="*/ 3226111 w 11400201"/>
                  <a:gd name="connsiteY4" fmla="*/ 5888151 h 5888150"/>
                  <a:gd name="connsiteX5" fmla="*/ 2642242 w 11400201"/>
                  <a:gd name="connsiteY5" fmla="*/ 2493789 h 588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00201" h="5888150">
                    <a:moveTo>
                      <a:pt x="0" y="1415106"/>
                    </a:moveTo>
                    <a:lnTo>
                      <a:pt x="11400201" y="0"/>
                    </a:lnTo>
                    <a:lnTo>
                      <a:pt x="6343367" y="5165689"/>
                    </a:lnTo>
                    <a:lnTo>
                      <a:pt x="5264684" y="4413649"/>
                    </a:lnTo>
                    <a:lnTo>
                      <a:pt x="3226111" y="5888151"/>
                    </a:lnTo>
                    <a:lnTo>
                      <a:pt x="2642242" y="2493789"/>
                    </a:lnTo>
                    <a:close/>
                  </a:path>
                </a:pathLst>
              </a:custGeom>
              <a:solidFill>
                <a:schemeClr val="accent1"/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0" y="30309"/>
                <a:ext cx="12191759" cy="6798583"/>
              </a:xfrm>
              <a:custGeom>
                <a:avLst/>
                <a:gdLst>
                  <a:gd name="connsiteX0" fmla="*/ 12191759 w 12191759"/>
                  <a:gd name="connsiteY0" fmla="*/ 0 h 6798583"/>
                  <a:gd name="connsiteX1" fmla="*/ 12191759 w 12191759"/>
                  <a:gd name="connsiteY1" fmla="*/ 6798584 h 6798583"/>
                  <a:gd name="connsiteX2" fmla="*/ 0 w 12191759"/>
                  <a:gd name="connsiteY2" fmla="*/ 6798584 h 6798583"/>
                  <a:gd name="connsiteX3" fmla="*/ 0 w 12191759"/>
                  <a:gd name="connsiteY3" fmla="*/ 0 h 679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759" h="6798583">
                    <a:moveTo>
                      <a:pt x="12191759" y="0"/>
                    </a:moveTo>
                    <a:lnTo>
                      <a:pt x="12191759" y="6798584"/>
                    </a:lnTo>
                    <a:lnTo>
                      <a:pt x="0" y="6798584"/>
                    </a:lnTo>
                    <a:lnTo>
                      <a:pt x="0" y="0"/>
                    </a:lnTo>
                  </a:path>
                </a:pathLst>
              </a:custGeom>
              <a:noFill/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151323" y="445927"/>
                <a:ext cx="8678844" cy="5799095"/>
              </a:xfrm>
              <a:custGeom>
                <a:avLst/>
                <a:gdLst>
                  <a:gd name="connsiteX0" fmla="*/ 8678844 w 8678844"/>
                  <a:gd name="connsiteY0" fmla="*/ 0 h 5799095"/>
                  <a:gd name="connsiteX1" fmla="*/ 0 w 8678844"/>
                  <a:gd name="connsiteY1" fmla="*/ 2464131 h 5799095"/>
                  <a:gd name="connsiteX2" fmla="*/ 583869 w 8678844"/>
                  <a:gd name="connsiteY2" fmla="*/ 5799096 h 5799095"/>
                  <a:gd name="connsiteX3" fmla="*/ 791718 w 8678844"/>
                  <a:gd name="connsiteY3" fmla="*/ 3077659 h 579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8844" h="5799095">
                    <a:moveTo>
                      <a:pt x="8678844" y="0"/>
                    </a:moveTo>
                    <a:lnTo>
                      <a:pt x="0" y="2464131"/>
                    </a:lnTo>
                    <a:lnTo>
                      <a:pt x="583869" y="5799096"/>
                    </a:lnTo>
                    <a:lnTo>
                      <a:pt x="791718" y="3077659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735192" y="3523585"/>
                <a:ext cx="2038572" cy="2780834"/>
              </a:xfrm>
              <a:custGeom>
                <a:avLst/>
                <a:gdLst>
                  <a:gd name="connsiteX0" fmla="*/ 2038573 w 2038572"/>
                  <a:gd name="connsiteY0" fmla="*/ 1306332 h 2780834"/>
                  <a:gd name="connsiteX1" fmla="*/ 0 w 2038572"/>
                  <a:gd name="connsiteY1" fmla="*/ 2780834 h 2780834"/>
                  <a:gd name="connsiteX2" fmla="*/ 207849 w 2038572"/>
                  <a:gd name="connsiteY2" fmla="*/ 0 h 2780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8572" h="2780834">
                    <a:moveTo>
                      <a:pt x="2038573" y="1306332"/>
                    </a:moveTo>
                    <a:lnTo>
                      <a:pt x="0" y="2780834"/>
                    </a:lnTo>
                    <a:lnTo>
                      <a:pt x="207849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39" name="Picture 3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5441" y="52561"/>
            <a:ext cx="1576559" cy="1197676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292609" y="1652614"/>
            <a:ext cx="11515374" cy="2960531"/>
            <a:chOff x="292609" y="1652614"/>
            <a:chExt cx="11515374" cy="2960531"/>
          </a:xfrm>
        </p:grpSpPr>
        <p:graphicFrame>
          <p:nvGraphicFramePr>
            <p:cNvPr id="3" name="Diagram 2"/>
            <p:cNvGraphicFramePr/>
            <p:nvPr>
              <p:extLst>
                <p:ext uri="{D42A27DB-BD31-4B8C-83A1-F6EECF244321}">
                  <p14:modId xmlns:p14="http://schemas.microsoft.com/office/powerpoint/2010/main" val="1776165511"/>
                </p:ext>
              </p:extLst>
            </p:nvPr>
          </p:nvGraphicFramePr>
          <p:xfrm>
            <a:off x="292609" y="1652614"/>
            <a:ext cx="2642615" cy="2862072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3" r:lo="rId4" r:qs="rId5" r:cs="rId6"/>
            </a:graphicData>
          </a:graphic>
        </p:graphicFrame>
        <p:sp>
          <p:nvSpPr>
            <p:cNvPr id="4" name="Striped Right Arrow 3"/>
            <p:cNvSpPr/>
            <p:nvPr/>
          </p:nvSpPr>
          <p:spPr>
            <a:xfrm>
              <a:off x="3090672" y="2835325"/>
              <a:ext cx="758952" cy="923544"/>
            </a:xfrm>
            <a:prstGeom prst="stripedRightArrow">
              <a:avLst/>
            </a:prstGeom>
            <a:gradFill flip="none" rotWithShape="1">
              <a:gsLst>
                <a:gs pos="0">
                  <a:schemeClr val="accent4">
                    <a:lumMod val="67000"/>
                  </a:schemeClr>
                </a:gs>
                <a:gs pos="48000">
                  <a:schemeClr val="accent4">
                    <a:lumMod val="97000"/>
                    <a:lumOff val="3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3937274" y="2304821"/>
              <a:ext cx="2573254" cy="2308324"/>
            </a:xfrm>
            <a:prstGeom prst="rect">
              <a:avLst/>
            </a:prstGeom>
            <a:noFill/>
            <a:ln w="28575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id-ID" sz="7200" dirty="0" smtClean="0"/>
                <a:t>4</a:t>
              </a:r>
              <a:r>
                <a:rPr lang="id-ID" sz="2800" dirty="0" smtClean="0"/>
                <a:t>Aspek</a:t>
              </a:r>
            </a:p>
            <a:p>
              <a:r>
                <a:rPr lang="id-ID" sz="7200" dirty="0" smtClean="0"/>
                <a:t>70</a:t>
              </a:r>
              <a:r>
                <a:rPr lang="id-ID" sz="2800" dirty="0" smtClean="0"/>
                <a:t>Indikator</a:t>
              </a:r>
              <a:endParaRPr lang="id-ID" sz="2800" dirty="0"/>
            </a:p>
          </p:txBody>
        </p:sp>
        <p:sp>
          <p:nvSpPr>
            <p:cNvPr id="13" name="Striped Right Arrow 12"/>
            <p:cNvSpPr/>
            <p:nvPr/>
          </p:nvSpPr>
          <p:spPr>
            <a:xfrm>
              <a:off x="6598178" y="2835325"/>
              <a:ext cx="758952" cy="923544"/>
            </a:xfrm>
            <a:prstGeom prst="stripedRightArrow">
              <a:avLst/>
            </a:prstGeom>
            <a:gradFill flip="none" rotWithShape="1">
              <a:gsLst>
                <a:gs pos="0">
                  <a:schemeClr val="accent4">
                    <a:lumMod val="67000"/>
                  </a:schemeClr>
                </a:gs>
                <a:gs pos="48000">
                  <a:schemeClr val="accent4">
                    <a:lumMod val="97000"/>
                    <a:lumOff val="3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8"/>
            <a:srcRect l="2474" t="6267" r="18726" b="23943"/>
            <a:stretch/>
          </p:blipFill>
          <p:spPr>
            <a:xfrm>
              <a:off x="7444780" y="2285071"/>
              <a:ext cx="4363203" cy="2328073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</p:pic>
      </p:grpSp>
    </p:spTree>
    <p:extLst>
      <p:ext uri="{BB962C8B-B14F-4D97-AF65-F5344CB8AC3E}">
        <p14:creationId xmlns:p14="http://schemas.microsoft.com/office/powerpoint/2010/main" val="3995710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102677" y="1811216"/>
            <a:ext cx="5184000" cy="9417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4" name="Isosceles Triangle 26"/>
          <p:cNvSpPr/>
          <p:nvPr/>
        </p:nvSpPr>
        <p:spPr>
          <a:xfrm rot="16200000">
            <a:off x="4322378" y="2065721"/>
            <a:ext cx="2036677" cy="1527661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1197213 w 2205213"/>
              <a:gd name="connsiteY0-2" fmla="*/ 1064702 h 1064702"/>
              <a:gd name="connsiteX1-3" fmla="*/ 0 w 2205213"/>
              <a:gd name="connsiteY1-4" fmla="*/ 0 h 1064702"/>
              <a:gd name="connsiteX2-5" fmla="*/ 2205213 w 2205213"/>
              <a:gd name="connsiteY2-6" fmla="*/ 1064702 h 1064702"/>
              <a:gd name="connsiteX3-7" fmla="*/ 1197213 w 2205213"/>
              <a:gd name="connsiteY3-8" fmla="*/ 1064702 h 1064702"/>
              <a:gd name="connsiteX0-9" fmla="*/ 1180481 w 2188481"/>
              <a:gd name="connsiteY0-10" fmla="*/ 1064702 h 1064702"/>
              <a:gd name="connsiteX1-11" fmla="*/ 0 w 2188481"/>
              <a:gd name="connsiteY1-12" fmla="*/ 0 h 1064702"/>
              <a:gd name="connsiteX2-13" fmla="*/ 2188481 w 2188481"/>
              <a:gd name="connsiteY2-14" fmla="*/ 1064702 h 1064702"/>
              <a:gd name="connsiteX3-15" fmla="*/ 1180481 w 2188481"/>
              <a:gd name="connsiteY3-16" fmla="*/ 1064702 h 1064702"/>
              <a:gd name="connsiteX0-17" fmla="*/ 1172115 w 2180115"/>
              <a:gd name="connsiteY0-18" fmla="*/ 1067431 h 1067431"/>
              <a:gd name="connsiteX1-19" fmla="*/ 0 w 2180115"/>
              <a:gd name="connsiteY1-20" fmla="*/ 0 h 1067431"/>
              <a:gd name="connsiteX2-21" fmla="*/ 2180115 w 2180115"/>
              <a:gd name="connsiteY2-22" fmla="*/ 1067431 h 1067431"/>
              <a:gd name="connsiteX3-23" fmla="*/ 1172115 w 2180115"/>
              <a:gd name="connsiteY3-24" fmla="*/ 1067431 h 10674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02677" y="2913849"/>
            <a:ext cx="5184000" cy="9417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6" name="Isosceles Triangle 48"/>
          <p:cNvSpPr/>
          <p:nvPr/>
        </p:nvSpPr>
        <p:spPr>
          <a:xfrm rot="16200000">
            <a:off x="4833076" y="2646353"/>
            <a:ext cx="1003975" cy="1538968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112693 w 1120693"/>
              <a:gd name="connsiteY0-2" fmla="*/ 1075334 h 1075334"/>
              <a:gd name="connsiteX1-3" fmla="*/ 0 w 1120693"/>
              <a:gd name="connsiteY1-4" fmla="*/ 0 h 1075334"/>
              <a:gd name="connsiteX2-5" fmla="*/ 1120693 w 1120693"/>
              <a:gd name="connsiteY2-6" fmla="*/ 1075334 h 1075334"/>
              <a:gd name="connsiteX3-7" fmla="*/ 112693 w 1120693"/>
              <a:gd name="connsiteY3-8" fmla="*/ 1075334 h 1075334"/>
              <a:gd name="connsiteX0-9" fmla="*/ 83413 w 1091413"/>
              <a:gd name="connsiteY0-10" fmla="*/ 1072603 h 1072603"/>
              <a:gd name="connsiteX1-11" fmla="*/ 0 w 1091413"/>
              <a:gd name="connsiteY1-12" fmla="*/ 0 h 1072603"/>
              <a:gd name="connsiteX2-13" fmla="*/ 1091413 w 1091413"/>
              <a:gd name="connsiteY2-14" fmla="*/ 1072603 h 1072603"/>
              <a:gd name="connsiteX3-15" fmla="*/ 83413 w 1091413"/>
              <a:gd name="connsiteY3-16" fmla="*/ 1072603 h 1072603"/>
              <a:gd name="connsiteX0-17" fmla="*/ 79231 w 1087231"/>
              <a:gd name="connsiteY0-18" fmla="*/ 1069873 h 1069873"/>
              <a:gd name="connsiteX1-19" fmla="*/ 0 w 1087231"/>
              <a:gd name="connsiteY1-20" fmla="*/ 0 h 1069873"/>
              <a:gd name="connsiteX2-21" fmla="*/ 1087231 w 1087231"/>
              <a:gd name="connsiteY2-22" fmla="*/ 1069873 h 1069873"/>
              <a:gd name="connsiteX3-23" fmla="*/ 79231 w 1087231"/>
              <a:gd name="connsiteY3-24" fmla="*/ 1069873 h 1069873"/>
              <a:gd name="connsiteX0-25" fmla="*/ 62499 w 1070499"/>
              <a:gd name="connsiteY0-26" fmla="*/ 1075334 h 1075334"/>
              <a:gd name="connsiteX1-27" fmla="*/ 0 w 1070499"/>
              <a:gd name="connsiteY1-28" fmla="*/ 0 h 1075334"/>
              <a:gd name="connsiteX2-29" fmla="*/ 1070499 w 1070499"/>
              <a:gd name="connsiteY2-30" fmla="*/ 1075334 h 1075334"/>
              <a:gd name="connsiteX3-31" fmla="*/ 62499 w 1070499"/>
              <a:gd name="connsiteY3-32" fmla="*/ 1075334 h 1075334"/>
              <a:gd name="connsiteX0-33" fmla="*/ 66683 w 1074683"/>
              <a:gd name="connsiteY0-34" fmla="*/ 1075332 h 1075332"/>
              <a:gd name="connsiteX1-35" fmla="*/ 0 w 1074683"/>
              <a:gd name="connsiteY1-36" fmla="*/ 0 h 1075332"/>
              <a:gd name="connsiteX2-37" fmla="*/ 1074683 w 1074683"/>
              <a:gd name="connsiteY2-38" fmla="*/ 1075332 h 1075332"/>
              <a:gd name="connsiteX3-39" fmla="*/ 66683 w 1074683"/>
              <a:gd name="connsiteY3-40" fmla="*/ 1075332 h 107533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102677" y="4016482"/>
            <a:ext cx="5184000" cy="9417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8" name="Isosceles Triangle 49"/>
          <p:cNvSpPr/>
          <p:nvPr/>
        </p:nvSpPr>
        <p:spPr>
          <a:xfrm rot="16200000">
            <a:off x="4835894" y="3689615"/>
            <a:ext cx="998749" cy="153855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0 w 1035624"/>
              <a:gd name="connsiteY0-2" fmla="*/ 1085967 h 1085967"/>
              <a:gd name="connsiteX1-3" fmla="*/ 1035624 w 1035624"/>
              <a:gd name="connsiteY1-4" fmla="*/ 0 h 1085967"/>
              <a:gd name="connsiteX2-5" fmla="*/ 1008000 w 1035624"/>
              <a:gd name="connsiteY2-6" fmla="*/ 1085967 h 1085967"/>
              <a:gd name="connsiteX3-7" fmla="*/ 0 w 1035624"/>
              <a:gd name="connsiteY3-8" fmla="*/ 1085967 h 1085967"/>
              <a:gd name="connsiteX0-9" fmla="*/ 0 w 1060722"/>
              <a:gd name="connsiteY0-10" fmla="*/ 1075043 h 1075043"/>
              <a:gd name="connsiteX1-11" fmla="*/ 1060722 w 1060722"/>
              <a:gd name="connsiteY1-12" fmla="*/ 0 h 1075043"/>
              <a:gd name="connsiteX2-13" fmla="*/ 1008000 w 1060722"/>
              <a:gd name="connsiteY2-14" fmla="*/ 1075043 h 1075043"/>
              <a:gd name="connsiteX3-15" fmla="*/ 0 w 1060722"/>
              <a:gd name="connsiteY3-16" fmla="*/ 1075043 h 1075043"/>
              <a:gd name="connsiteX0-17" fmla="*/ 0 w 1069087"/>
              <a:gd name="connsiteY0-18" fmla="*/ 1075043 h 1075043"/>
              <a:gd name="connsiteX1-19" fmla="*/ 1069087 w 1069087"/>
              <a:gd name="connsiteY1-20" fmla="*/ 0 h 1075043"/>
              <a:gd name="connsiteX2-21" fmla="*/ 1008000 w 1069087"/>
              <a:gd name="connsiteY2-22" fmla="*/ 1075043 h 1075043"/>
              <a:gd name="connsiteX3-23" fmla="*/ 0 w 1069087"/>
              <a:gd name="connsiteY3-24" fmla="*/ 1075043 h 107504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ea typeface="+mj-ea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102677" y="5120401"/>
            <a:ext cx="5184000" cy="9417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10" name="Isosceles Triangle 50"/>
          <p:cNvSpPr/>
          <p:nvPr/>
        </p:nvSpPr>
        <p:spPr>
          <a:xfrm rot="16200000">
            <a:off x="4329752" y="4287388"/>
            <a:ext cx="2025426" cy="152416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0 w 2109512"/>
              <a:gd name="connsiteY0-2" fmla="*/ 1054069 h 1054069"/>
              <a:gd name="connsiteX1-3" fmla="*/ 2109512 w 2109512"/>
              <a:gd name="connsiteY1-4" fmla="*/ 0 h 1054069"/>
              <a:gd name="connsiteX2-5" fmla="*/ 1008000 w 2109512"/>
              <a:gd name="connsiteY2-6" fmla="*/ 1054069 h 1054069"/>
              <a:gd name="connsiteX3-7" fmla="*/ 0 w 2109512"/>
              <a:gd name="connsiteY3-8" fmla="*/ 1054069 h 1054069"/>
              <a:gd name="connsiteX0-9" fmla="*/ 0 w 2172255"/>
              <a:gd name="connsiteY0-10" fmla="*/ 1064989 h 1064989"/>
              <a:gd name="connsiteX1-11" fmla="*/ 2172255 w 2172255"/>
              <a:gd name="connsiteY1-12" fmla="*/ 0 h 1064989"/>
              <a:gd name="connsiteX2-13" fmla="*/ 1008000 w 2172255"/>
              <a:gd name="connsiteY2-14" fmla="*/ 1064989 h 1064989"/>
              <a:gd name="connsiteX3-15" fmla="*/ 0 w 2172255"/>
              <a:gd name="connsiteY3-16" fmla="*/ 1064989 h 1064989"/>
              <a:gd name="connsiteX0-17" fmla="*/ 0 w 2168072"/>
              <a:gd name="connsiteY0-18" fmla="*/ 1064989 h 1064989"/>
              <a:gd name="connsiteX1-19" fmla="*/ 2168072 w 2168072"/>
              <a:gd name="connsiteY1-20" fmla="*/ 0 h 1064989"/>
              <a:gd name="connsiteX2-21" fmla="*/ 1008000 w 2168072"/>
              <a:gd name="connsiteY2-22" fmla="*/ 1064989 h 1064989"/>
              <a:gd name="connsiteX3-23" fmla="*/ 0 w 2168072"/>
              <a:gd name="connsiteY3-24" fmla="*/ 1064989 h 106498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ea typeface="+mj-ea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057410" y="3116587"/>
            <a:ext cx="3483040" cy="3495618"/>
            <a:chOff x="1130676" y="2793247"/>
            <a:chExt cx="3431456" cy="3443848"/>
          </a:xfrm>
        </p:grpSpPr>
        <p:sp>
          <p:nvSpPr>
            <p:cNvPr id="12" name="Freeform 18"/>
            <p:cNvSpPr/>
            <p:nvPr/>
          </p:nvSpPr>
          <p:spPr bwMode="auto">
            <a:xfrm flipH="1">
              <a:off x="1259632" y="2793247"/>
              <a:ext cx="1656184" cy="1741475"/>
            </a:xfrm>
            <a:custGeom>
              <a:avLst/>
              <a:gdLst/>
              <a:ahLst/>
              <a:cxnLst/>
              <a:rect l="l" t="t" r="r" b="b"/>
              <a:pathLst>
                <a:path w="1656184" h="1741475">
                  <a:moveTo>
                    <a:pt x="853425" y="0"/>
                  </a:moveTo>
                  <a:lnTo>
                    <a:pt x="789249" y="5234"/>
                  </a:lnTo>
                  <a:lnTo>
                    <a:pt x="628247" y="41869"/>
                  </a:lnTo>
                  <a:lnTo>
                    <a:pt x="580396" y="59896"/>
                  </a:lnTo>
                  <a:lnTo>
                    <a:pt x="533110" y="80250"/>
                  </a:lnTo>
                  <a:lnTo>
                    <a:pt x="486948" y="104673"/>
                  </a:lnTo>
                  <a:lnTo>
                    <a:pt x="444164" y="132005"/>
                  </a:lnTo>
                  <a:lnTo>
                    <a:pt x="403069" y="162825"/>
                  </a:lnTo>
                  <a:lnTo>
                    <a:pt x="365352" y="196553"/>
                  </a:lnTo>
                  <a:lnTo>
                    <a:pt x="330449" y="233188"/>
                  </a:lnTo>
                  <a:lnTo>
                    <a:pt x="298924" y="273313"/>
                  </a:lnTo>
                  <a:lnTo>
                    <a:pt x="271340" y="315764"/>
                  </a:lnTo>
                  <a:lnTo>
                    <a:pt x="247696" y="361123"/>
                  </a:lnTo>
                  <a:lnTo>
                    <a:pt x="227993" y="409970"/>
                  </a:lnTo>
                  <a:lnTo>
                    <a:pt x="196468" y="544301"/>
                  </a:lnTo>
                  <a:lnTo>
                    <a:pt x="193653" y="576865"/>
                  </a:lnTo>
                  <a:cubicBezTo>
                    <a:pt x="193278" y="587139"/>
                    <a:pt x="192903" y="597412"/>
                    <a:pt x="192528" y="607686"/>
                  </a:cubicBezTo>
                  <a:cubicBezTo>
                    <a:pt x="192903" y="617184"/>
                    <a:pt x="193278" y="626682"/>
                    <a:pt x="193653" y="636180"/>
                  </a:cubicBezTo>
                  <a:cubicBezTo>
                    <a:pt x="193840" y="645678"/>
                    <a:pt x="194028" y="655177"/>
                    <a:pt x="194216" y="664674"/>
                  </a:cubicBezTo>
                  <a:lnTo>
                    <a:pt x="194216" y="691424"/>
                  </a:lnTo>
                  <a:lnTo>
                    <a:pt x="191402" y="716430"/>
                  </a:lnTo>
                  <a:lnTo>
                    <a:pt x="182958" y="742016"/>
                  </a:lnTo>
                  <a:lnTo>
                    <a:pt x="167758" y="772837"/>
                  </a:lnTo>
                  <a:lnTo>
                    <a:pt x="149181" y="801331"/>
                  </a:lnTo>
                  <a:lnTo>
                    <a:pt x="128915" y="826336"/>
                  </a:lnTo>
                  <a:lnTo>
                    <a:pt x="107523" y="851923"/>
                  </a:lnTo>
                  <a:lnTo>
                    <a:pt x="85005" y="875184"/>
                  </a:lnTo>
                  <a:lnTo>
                    <a:pt x="62487" y="898445"/>
                  </a:lnTo>
                  <a:lnTo>
                    <a:pt x="41095" y="924031"/>
                  </a:lnTo>
                  <a:lnTo>
                    <a:pt x="33777" y="931009"/>
                  </a:lnTo>
                  <a:lnTo>
                    <a:pt x="24769" y="939732"/>
                  </a:lnTo>
                  <a:lnTo>
                    <a:pt x="15200" y="950199"/>
                  </a:lnTo>
                  <a:lnTo>
                    <a:pt x="7319" y="960666"/>
                  </a:lnTo>
                  <a:lnTo>
                    <a:pt x="2252" y="973460"/>
                  </a:lnTo>
                  <a:lnTo>
                    <a:pt x="0" y="987416"/>
                  </a:lnTo>
                  <a:lnTo>
                    <a:pt x="2815" y="1001955"/>
                  </a:lnTo>
                  <a:lnTo>
                    <a:pt x="10133" y="1015911"/>
                  </a:lnTo>
                  <a:lnTo>
                    <a:pt x="22518" y="1027541"/>
                  </a:lnTo>
                  <a:lnTo>
                    <a:pt x="36592" y="1035682"/>
                  </a:lnTo>
                  <a:lnTo>
                    <a:pt x="54043" y="1043243"/>
                  </a:lnTo>
                  <a:lnTo>
                    <a:pt x="72621" y="1049639"/>
                  </a:lnTo>
                  <a:lnTo>
                    <a:pt x="91197" y="1056035"/>
                  </a:lnTo>
                  <a:lnTo>
                    <a:pt x="109212" y="1062432"/>
                  </a:lnTo>
                  <a:lnTo>
                    <a:pt x="126663" y="1069992"/>
                  </a:lnTo>
                  <a:lnTo>
                    <a:pt x="142425" y="1078133"/>
                  </a:lnTo>
                  <a:lnTo>
                    <a:pt x="153685" y="1088601"/>
                  </a:lnTo>
                  <a:lnTo>
                    <a:pt x="150306" y="1102557"/>
                  </a:lnTo>
                  <a:lnTo>
                    <a:pt x="144114" y="1115351"/>
                  </a:lnTo>
                  <a:lnTo>
                    <a:pt x="137921" y="1128725"/>
                  </a:lnTo>
                  <a:lnTo>
                    <a:pt x="131166" y="1141518"/>
                  </a:lnTo>
                  <a:lnTo>
                    <a:pt x="124974" y="1154312"/>
                  </a:lnTo>
                  <a:lnTo>
                    <a:pt x="120471" y="1167105"/>
                  </a:lnTo>
                  <a:lnTo>
                    <a:pt x="118781" y="1178735"/>
                  </a:lnTo>
                  <a:lnTo>
                    <a:pt x="119907" y="1191529"/>
                  </a:lnTo>
                  <a:lnTo>
                    <a:pt x="126100" y="1203159"/>
                  </a:lnTo>
                  <a:lnTo>
                    <a:pt x="137359" y="1214790"/>
                  </a:lnTo>
                  <a:lnTo>
                    <a:pt x="153685" y="1226420"/>
                  </a:lnTo>
                  <a:lnTo>
                    <a:pt x="150306" y="1235725"/>
                  </a:lnTo>
                  <a:lnTo>
                    <a:pt x="145240" y="1245029"/>
                  </a:lnTo>
                  <a:lnTo>
                    <a:pt x="141300" y="1256077"/>
                  </a:lnTo>
                  <a:lnTo>
                    <a:pt x="140174" y="1267708"/>
                  </a:lnTo>
                  <a:lnTo>
                    <a:pt x="142425" y="1279339"/>
                  </a:lnTo>
                  <a:lnTo>
                    <a:pt x="148618" y="1289806"/>
                  </a:lnTo>
                  <a:lnTo>
                    <a:pt x="156499" y="1297947"/>
                  </a:lnTo>
                  <a:lnTo>
                    <a:pt x="166632" y="1305506"/>
                  </a:lnTo>
                  <a:lnTo>
                    <a:pt x="176765" y="1310740"/>
                  </a:lnTo>
                  <a:lnTo>
                    <a:pt x="186335" y="1317137"/>
                  </a:lnTo>
                  <a:lnTo>
                    <a:pt x="195343" y="1325860"/>
                  </a:lnTo>
                  <a:lnTo>
                    <a:pt x="200408" y="1335164"/>
                  </a:lnTo>
                  <a:lnTo>
                    <a:pt x="205475" y="1352028"/>
                  </a:lnTo>
                  <a:lnTo>
                    <a:pt x="205475" y="1371218"/>
                  </a:lnTo>
                  <a:lnTo>
                    <a:pt x="203787" y="1389245"/>
                  </a:lnTo>
                  <a:lnTo>
                    <a:pt x="199283" y="1407854"/>
                  </a:lnTo>
                  <a:lnTo>
                    <a:pt x="195343" y="1425881"/>
                  </a:lnTo>
                  <a:lnTo>
                    <a:pt x="192528" y="1442163"/>
                  </a:lnTo>
                  <a:lnTo>
                    <a:pt x="190276" y="1465424"/>
                  </a:lnTo>
                  <a:lnTo>
                    <a:pt x="192528" y="1486358"/>
                  </a:lnTo>
                  <a:lnTo>
                    <a:pt x="198719" y="1505548"/>
                  </a:lnTo>
                  <a:lnTo>
                    <a:pt x="206601" y="1522413"/>
                  </a:lnTo>
                  <a:lnTo>
                    <a:pt x="217860" y="1535787"/>
                  </a:lnTo>
                  <a:lnTo>
                    <a:pt x="232497" y="1548581"/>
                  </a:lnTo>
                  <a:lnTo>
                    <a:pt x="246570" y="1559048"/>
                  </a:lnTo>
                  <a:lnTo>
                    <a:pt x="262896" y="1567771"/>
                  </a:lnTo>
                  <a:lnTo>
                    <a:pt x="279221" y="1575331"/>
                  </a:lnTo>
                  <a:lnTo>
                    <a:pt x="295546" y="1579401"/>
                  </a:lnTo>
                  <a:lnTo>
                    <a:pt x="325383" y="1584635"/>
                  </a:lnTo>
                  <a:lnTo>
                    <a:pt x="356908" y="1586961"/>
                  </a:lnTo>
                  <a:lnTo>
                    <a:pt x="390121" y="1585798"/>
                  </a:lnTo>
                  <a:lnTo>
                    <a:pt x="422772" y="1582309"/>
                  </a:lnTo>
                  <a:lnTo>
                    <a:pt x="455423" y="1578238"/>
                  </a:lnTo>
                  <a:lnTo>
                    <a:pt x="486385" y="1571841"/>
                  </a:lnTo>
                  <a:lnTo>
                    <a:pt x="513969" y="1564281"/>
                  </a:lnTo>
                  <a:lnTo>
                    <a:pt x="529900" y="1558923"/>
                  </a:lnTo>
                  <a:lnTo>
                    <a:pt x="609866" y="1741475"/>
                  </a:lnTo>
                  <a:lnTo>
                    <a:pt x="699234" y="1702328"/>
                  </a:lnTo>
                  <a:lnTo>
                    <a:pt x="697686" y="1708838"/>
                  </a:lnTo>
                  <a:lnTo>
                    <a:pt x="1413007" y="1487444"/>
                  </a:lnTo>
                  <a:lnTo>
                    <a:pt x="1412429" y="1485195"/>
                  </a:lnTo>
                  <a:lnTo>
                    <a:pt x="1405111" y="1455538"/>
                  </a:lnTo>
                  <a:lnTo>
                    <a:pt x="1398918" y="1425881"/>
                  </a:lnTo>
                  <a:lnTo>
                    <a:pt x="1394978" y="1398549"/>
                  </a:lnTo>
                  <a:lnTo>
                    <a:pt x="1392163" y="1372381"/>
                  </a:lnTo>
                  <a:lnTo>
                    <a:pt x="1391037" y="1350865"/>
                  </a:lnTo>
                  <a:lnTo>
                    <a:pt x="1392163" y="1332837"/>
                  </a:lnTo>
                  <a:lnTo>
                    <a:pt x="1401171" y="1295039"/>
                  </a:lnTo>
                  <a:lnTo>
                    <a:pt x="1412429" y="1260148"/>
                  </a:lnTo>
                  <a:lnTo>
                    <a:pt x="1426503" y="1227001"/>
                  </a:lnTo>
                  <a:lnTo>
                    <a:pt x="1443954" y="1197926"/>
                  </a:lnTo>
                  <a:lnTo>
                    <a:pt x="1469849" y="1161872"/>
                  </a:lnTo>
                  <a:lnTo>
                    <a:pt x="1496308" y="1125818"/>
                  </a:lnTo>
                  <a:lnTo>
                    <a:pt x="1522767" y="1090926"/>
                  </a:lnTo>
                  <a:lnTo>
                    <a:pt x="1549788" y="1053710"/>
                  </a:lnTo>
                  <a:lnTo>
                    <a:pt x="1573995" y="1015911"/>
                  </a:lnTo>
                  <a:lnTo>
                    <a:pt x="1597637" y="976949"/>
                  </a:lnTo>
                  <a:lnTo>
                    <a:pt x="1617341" y="934499"/>
                  </a:lnTo>
                  <a:lnTo>
                    <a:pt x="1633666" y="889140"/>
                  </a:lnTo>
                  <a:lnTo>
                    <a:pt x="1646051" y="836222"/>
                  </a:lnTo>
                  <a:lnTo>
                    <a:pt x="1652807" y="782141"/>
                  </a:lnTo>
                  <a:lnTo>
                    <a:pt x="1656184" y="726897"/>
                  </a:lnTo>
                  <a:cubicBezTo>
                    <a:pt x="1655809" y="708289"/>
                    <a:pt x="1655434" y="689680"/>
                    <a:pt x="1655059" y="671072"/>
                  </a:cubicBezTo>
                  <a:lnTo>
                    <a:pt x="1651118" y="616409"/>
                  </a:lnTo>
                  <a:lnTo>
                    <a:pt x="1642674" y="563490"/>
                  </a:lnTo>
                  <a:lnTo>
                    <a:pt x="1631415" y="511736"/>
                  </a:lnTo>
                  <a:lnTo>
                    <a:pt x="1617341" y="464051"/>
                  </a:lnTo>
                  <a:lnTo>
                    <a:pt x="1601579" y="420438"/>
                  </a:lnTo>
                  <a:lnTo>
                    <a:pt x="1583565" y="381475"/>
                  </a:lnTo>
                  <a:lnTo>
                    <a:pt x="1556543" y="334954"/>
                  </a:lnTo>
                  <a:lnTo>
                    <a:pt x="1527270" y="290759"/>
                  </a:lnTo>
                  <a:lnTo>
                    <a:pt x="1494056" y="249471"/>
                  </a:lnTo>
                  <a:lnTo>
                    <a:pt x="1458590" y="209928"/>
                  </a:lnTo>
                  <a:lnTo>
                    <a:pt x="1419747" y="174455"/>
                  </a:lnTo>
                  <a:lnTo>
                    <a:pt x="1376400" y="141309"/>
                  </a:lnTo>
                  <a:lnTo>
                    <a:pt x="1331365" y="111652"/>
                  </a:lnTo>
                  <a:lnTo>
                    <a:pt x="1283515" y="85483"/>
                  </a:lnTo>
                  <a:lnTo>
                    <a:pt x="1231161" y="63386"/>
                  </a:lnTo>
                  <a:lnTo>
                    <a:pt x="1177119" y="43033"/>
                  </a:lnTo>
                  <a:lnTo>
                    <a:pt x="1118572" y="27332"/>
                  </a:lnTo>
                  <a:lnTo>
                    <a:pt x="1057210" y="14538"/>
                  </a:lnTo>
                  <a:lnTo>
                    <a:pt x="993036" y="5815"/>
                  </a:lnTo>
                  <a:lnTo>
                    <a:pt x="925482" y="58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2700"/>
            </a:p>
          </p:txBody>
        </p:sp>
        <p:sp>
          <p:nvSpPr>
            <p:cNvPr id="13" name="Rounded Rectangle 18"/>
            <p:cNvSpPr/>
            <p:nvPr/>
          </p:nvSpPr>
          <p:spPr>
            <a:xfrm>
              <a:off x="2733332" y="3284983"/>
              <a:ext cx="1828800" cy="648072"/>
            </a:xfrm>
            <a:custGeom>
              <a:avLst/>
              <a:gdLst/>
              <a:ahLst/>
              <a:cxnLst/>
              <a:rect l="l" t="t" r="r" b="b"/>
              <a:pathLst>
                <a:path w="1828800" h="648072">
                  <a:moveTo>
                    <a:pt x="1605221" y="0"/>
                  </a:moveTo>
                  <a:lnTo>
                    <a:pt x="1764347" y="0"/>
                  </a:lnTo>
                  <a:cubicBezTo>
                    <a:pt x="1799943" y="0"/>
                    <a:pt x="1828800" y="28857"/>
                    <a:pt x="1828800" y="64453"/>
                  </a:cubicBezTo>
                  <a:lnTo>
                    <a:pt x="1828800" y="583619"/>
                  </a:lnTo>
                  <a:cubicBezTo>
                    <a:pt x="1828800" y="619215"/>
                    <a:pt x="1799943" y="648072"/>
                    <a:pt x="1764347" y="648072"/>
                  </a:cubicBezTo>
                  <a:lnTo>
                    <a:pt x="1605221" y="648072"/>
                  </a:lnTo>
                  <a:cubicBezTo>
                    <a:pt x="1569625" y="648072"/>
                    <a:pt x="1540768" y="619215"/>
                    <a:pt x="1540768" y="583619"/>
                  </a:cubicBezTo>
                  <a:lnTo>
                    <a:pt x="1540768" y="581685"/>
                  </a:lnTo>
                  <a:lnTo>
                    <a:pt x="250059" y="581685"/>
                  </a:lnTo>
                  <a:cubicBezTo>
                    <a:pt x="224426" y="581685"/>
                    <a:pt x="203646" y="560905"/>
                    <a:pt x="203646" y="535272"/>
                  </a:cubicBezTo>
                  <a:lnTo>
                    <a:pt x="203646" y="466247"/>
                  </a:lnTo>
                  <a:cubicBezTo>
                    <a:pt x="203230" y="466497"/>
                    <a:pt x="202808" y="466502"/>
                    <a:pt x="202384" y="466502"/>
                  </a:cubicBezTo>
                  <a:lnTo>
                    <a:pt x="49692" y="466502"/>
                  </a:lnTo>
                  <a:cubicBezTo>
                    <a:pt x="22248" y="466502"/>
                    <a:pt x="0" y="444254"/>
                    <a:pt x="0" y="416810"/>
                  </a:cubicBezTo>
                  <a:lnTo>
                    <a:pt x="0" y="193708"/>
                  </a:lnTo>
                  <a:cubicBezTo>
                    <a:pt x="0" y="166264"/>
                    <a:pt x="22248" y="144016"/>
                    <a:pt x="49692" y="144016"/>
                  </a:cubicBezTo>
                  <a:lnTo>
                    <a:pt x="202384" y="144016"/>
                  </a:lnTo>
                  <a:lnTo>
                    <a:pt x="203646" y="144271"/>
                  </a:lnTo>
                  <a:lnTo>
                    <a:pt x="203646" y="112801"/>
                  </a:lnTo>
                  <a:cubicBezTo>
                    <a:pt x="203646" y="87168"/>
                    <a:pt x="224426" y="66388"/>
                    <a:pt x="250059" y="66388"/>
                  </a:cubicBezTo>
                  <a:lnTo>
                    <a:pt x="1540768" y="66388"/>
                  </a:lnTo>
                  <a:lnTo>
                    <a:pt x="1540768" y="64453"/>
                  </a:lnTo>
                  <a:cubicBezTo>
                    <a:pt x="1540768" y="28857"/>
                    <a:pt x="1569625" y="0"/>
                    <a:pt x="1605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Freeform 10"/>
            <p:cNvSpPr/>
            <p:nvPr/>
          </p:nvSpPr>
          <p:spPr>
            <a:xfrm>
              <a:off x="1130676" y="4159425"/>
              <a:ext cx="2759432" cy="2077670"/>
            </a:xfrm>
            <a:custGeom>
              <a:avLst/>
              <a:gdLst>
                <a:gd name="connsiteX0" fmla="*/ 19050 w 2628900"/>
                <a:gd name="connsiteY0" fmla="*/ 95250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19050 w 2628900"/>
                <a:gd name="connsiteY8" fmla="*/ 95250 h 2085975"/>
                <a:gd name="connsiteX0-1" fmla="*/ 95250 w 2628900"/>
                <a:gd name="connsiteY0-2" fmla="*/ 66675 h 2085975"/>
                <a:gd name="connsiteX1-3" fmla="*/ 0 w 2628900"/>
                <a:gd name="connsiteY1-4" fmla="*/ 2085975 h 2085975"/>
                <a:gd name="connsiteX2-5" fmla="*/ 1685925 w 2628900"/>
                <a:gd name="connsiteY2-6" fmla="*/ 2085975 h 2085975"/>
                <a:gd name="connsiteX3-7" fmla="*/ 1704975 w 2628900"/>
                <a:gd name="connsiteY3-8" fmla="*/ 1581150 h 2085975"/>
                <a:gd name="connsiteX4-9" fmla="*/ 2628900 w 2628900"/>
                <a:gd name="connsiteY4-10" fmla="*/ 47625 h 2085975"/>
                <a:gd name="connsiteX5-11" fmla="*/ 1914525 w 2628900"/>
                <a:gd name="connsiteY5-12" fmla="*/ 0 h 2085975"/>
                <a:gd name="connsiteX6-13" fmla="*/ 1914525 w 2628900"/>
                <a:gd name="connsiteY6-14" fmla="*/ 762000 h 2085975"/>
                <a:gd name="connsiteX7-15" fmla="*/ 1133475 w 2628900"/>
                <a:gd name="connsiteY7-16" fmla="*/ 533400 h 2085975"/>
                <a:gd name="connsiteX8-17" fmla="*/ 95250 w 2628900"/>
                <a:gd name="connsiteY8-18" fmla="*/ 66675 h 2085975"/>
                <a:gd name="connsiteX0-19" fmla="*/ 232470 w 2766120"/>
                <a:gd name="connsiteY0-20" fmla="*/ 66675 h 2085975"/>
                <a:gd name="connsiteX1-21" fmla="*/ 137220 w 2766120"/>
                <a:gd name="connsiteY1-22" fmla="*/ 2085975 h 2085975"/>
                <a:gd name="connsiteX2-23" fmla="*/ 1823145 w 2766120"/>
                <a:gd name="connsiteY2-24" fmla="*/ 2085975 h 2085975"/>
                <a:gd name="connsiteX3-25" fmla="*/ 1842195 w 2766120"/>
                <a:gd name="connsiteY3-26" fmla="*/ 1581150 h 2085975"/>
                <a:gd name="connsiteX4-27" fmla="*/ 2766120 w 2766120"/>
                <a:gd name="connsiteY4-28" fmla="*/ 47625 h 2085975"/>
                <a:gd name="connsiteX5-29" fmla="*/ 2051745 w 2766120"/>
                <a:gd name="connsiteY5-30" fmla="*/ 0 h 2085975"/>
                <a:gd name="connsiteX6-31" fmla="*/ 2051745 w 2766120"/>
                <a:gd name="connsiteY6-32" fmla="*/ 762000 h 2085975"/>
                <a:gd name="connsiteX7-33" fmla="*/ 1270695 w 2766120"/>
                <a:gd name="connsiteY7-34" fmla="*/ 533400 h 2085975"/>
                <a:gd name="connsiteX8-35" fmla="*/ 232470 w 2766120"/>
                <a:gd name="connsiteY8-36" fmla="*/ 66675 h 2085975"/>
                <a:gd name="connsiteX0-37" fmla="*/ 232470 w 2766120"/>
                <a:gd name="connsiteY0-38" fmla="*/ 66675 h 2085975"/>
                <a:gd name="connsiteX1-39" fmla="*/ 137220 w 2766120"/>
                <a:gd name="connsiteY1-40" fmla="*/ 2085975 h 2085975"/>
                <a:gd name="connsiteX2-41" fmla="*/ 1823145 w 2766120"/>
                <a:gd name="connsiteY2-42" fmla="*/ 2085975 h 2085975"/>
                <a:gd name="connsiteX3-43" fmla="*/ 1842195 w 2766120"/>
                <a:gd name="connsiteY3-44" fmla="*/ 1581150 h 2085975"/>
                <a:gd name="connsiteX4-45" fmla="*/ 2766120 w 2766120"/>
                <a:gd name="connsiteY4-46" fmla="*/ 47625 h 2085975"/>
                <a:gd name="connsiteX5-47" fmla="*/ 2051745 w 2766120"/>
                <a:gd name="connsiteY5-48" fmla="*/ 0 h 2085975"/>
                <a:gd name="connsiteX6-49" fmla="*/ 2051745 w 2766120"/>
                <a:gd name="connsiteY6-50" fmla="*/ 762000 h 2085975"/>
                <a:gd name="connsiteX7-51" fmla="*/ 1270695 w 2766120"/>
                <a:gd name="connsiteY7-52" fmla="*/ 533400 h 2085975"/>
                <a:gd name="connsiteX8-53" fmla="*/ 232470 w 2766120"/>
                <a:gd name="connsiteY8-54" fmla="*/ 66675 h 2085975"/>
                <a:gd name="connsiteX0-55" fmla="*/ 232470 w 2766120"/>
                <a:gd name="connsiteY0-56" fmla="*/ 66675 h 2085975"/>
                <a:gd name="connsiteX1-57" fmla="*/ 137220 w 2766120"/>
                <a:gd name="connsiteY1-58" fmla="*/ 2085975 h 2085975"/>
                <a:gd name="connsiteX2-59" fmla="*/ 1823145 w 2766120"/>
                <a:gd name="connsiteY2-60" fmla="*/ 2085975 h 2085975"/>
                <a:gd name="connsiteX3-61" fmla="*/ 1842195 w 2766120"/>
                <a:gd name="connsiteY3-62" fmla="*/ 1581150 h 2085975"/>
                <a:gd name="connsiteX4-63" fmla="*/ 2766120 w 2766120"/>
                <a:gd name="connsiteY4-64" fmla="*/ 47625 h 2085975"/>
                <a:gd name="connsiteX5-65" fmla="*/ 2051745 w 2766120"/>
                <a:gd name="connsiteY5-66" fmla="*/ 0 h 2085975"/>
                <a:gd name="connsiteX6-67" fmla="*/ 2051745 w 2766120"/>
                <a:gd name="connsiteY6-68" fmla="*/ 762000 h 2085975"/>
                <a:gd name="connsiteX7-69" fmla="*/ 1270695 w 2766120"/>
                <a:gd name="connsiteY7-70" fmla="*/ 533400 h 2085975"/>
                <a:gd name="connsiteX8-71" fmla="*/ 232470 w 2766120"/>
                <a:gd name="connsiteY8-72" fmla="*/ 66675 h 2085975"/>
                <a:gd name="connsiteX0-73" fmla="*/ 232470 w 2766120"/>
                <a:gd name="connsiteY0-74" fmla="*/ 66675 h 2085975"/>
                <a:gd name="connsiteX1-75" fmla="*/ 137220 w 2766120"/>
                <a:gd name="connsiteY1-76" fmla="*/ 2085975 h 2085975"/>
                <a:gd name="connsiteX2-77" fmla="*/ 1823145 w 2766120"/>
                <a:gd name="connsiteY2-78" fmla="*/ 2085975 h 2085975"/>
                <a:gd name="connsiteX3-79" fmla="*/ 1842195 w 2766120"/>
                <a:gd name="connsiteY3-80" fmla="*/ 1581150 h 2085975"/>
                <a:gd name="connsiteX4-81" fmla="*/ 2766120 w 2766120"/>
                <a:gd name="connsiteY4-82" fmla="*/ 47625 h 2085975"/>
                <a:gd name="connsiteX5-83" fmla="*/ 2051745 w 2766120"/>
                <a:gd name="connsiteY5-84" fmla="*/ 0 h 2085975"/>
                <a:gd name="connsiteX6-85" fmla="*/ 2051745 w 2766120"/>
                <a:gd name="connsiteY6-86" fmla="*/ 762000 h 2085975"/>
                <a:gd name="connsiteX7-87" fmla="*/ 1270695 w 2766120"/>
                <a:gd name="connsiteY7-88" fmla="*/ 533400 h 2085975"/>
                <a:gd name="connsiteX8-89" fmla="*/ 232470 w 2766120"/>
                <a:gd name="connsiteY8-90" fmla="*/ 66675 h 2085975"/>
                <a:gd name="connsiteX0-91" fmla="*/ 232470 w 2766120"/>
                <a:gd name="connsiteY0-92" fmla="*/ 114300 h 2133600"/>
                <a:gd name="connsiteX1-93" fmla="*/ 137220 w 2766120"/>
                <a:gd name="connsiteY1-94" fmla="*/ 2133600 h 2133600"/>
                <a:gd name="connsiteX2-95" fmla="*/ 1823145 w 2766120"/>
                <a:gd name="connsiteY2-96" fmla="*/ 2133600 h 2133600"/>
                <a:gd name="connsiteX3-97" fmla="*/ 1842195 w 2766120"/>
                <a:gd name="connsiteY3-98" fmla="*/ 1628775 h 2133600"/>
                <a:gd name="connsiteX4-99" fmla="*/ 2766120 w 2766120"/>
                <a:gd name="connsiteY4-100" fmla="*/ 95250 h 2133600"/>
                <a:gd name="connsiteX5-101" fmla="*/ 1908870 w 2766120"/>
                <a:gd name="connsiteY5-102" fmla="*/ 0 h 2133600"/>
                <a:gd name="connsiteX6-103" fmla="*/ 2051745 w 2766120"/>
                <a:gd name="connsiteY6-104" fmla="*/ 809625 h 2133600"/>
                <a:gd name="connsiteX7-105" fmla="*/ 1270695 w 2766120"/>
                <a:gd name="connsiteY7-106" fmla="*/ 581025 h 2133600"/>
                <a:gd name="connsiteX8-107" fmla="*/ 232470 w 2766120"/>
                <a:gd name="connsiteY8-108" fmla="*/ 114300 h 2133600"/>
                <a:gd name="connsiteX0-109" fmla="*/ 232470 w 2766120"/>
                <a:gd name="connsiteY0-110" fmla="*/ 151521 h 2170821"/>
                <a:gd name="connsiteX1-111" fmla="*/ 137220 w 2766120"/>
                <a:gd name="connsiteY1-112" fmla="*/ 2170821 h 2170821"/>
                <a:gd name="connsiteX2-113" fmla="*/ 1823145 w 2766120"/>
                <a:gd name="connsiteY2-114" fmla="*/ 2170821 h 2170821"/>
                <a:gd name="connsiteX3-115" fmla="*/ 1842195 w 2766120"/>
                <a:gd name="connsiteY3-116" fmla="*/ 1665996 h 2170821"/>
                <a:gd name="connsiteX4-117" fmla="*/ 2766120 w 2766120"/>
                <a:gd name="connsiteY4-118" fmla="*/ 132471 h 2170821"/>
                <a:gd name="connsiteX5-119" fmla="*/ 1908870 w 2766120"/>
                <a:gd name="connsiteY5-120" fmla="*/ 37221 h 2170821"/>
                <a:gd name="connsiteX6-121" fmla="*/ 1937445 w 2766120"/>
                <a:gd name="connsiteY6-122" fmla="*/ 808746 h 2170821"/>
                <a:gd name="connsiteX7-123" fmla="*/ 1270695 w 2766120"/>
                <a:gd name="connsiteY7-124" fmla="*/ 618246 h 2170821"/>
                <a:gd name="connsiteX8-125" fmla="*/ 232470 w 2766120"/>
                <a:gd name="connsiteY8-126" fmla="*/ 151521 h 2170821"/>
                <a:gd name="connsiteX0-127" fmla="*/ 232470 w 2766120"/>
                <a:gd name="connsiteY0-128" fmla="*/ 176078 h 2195378"/>
                <a:gd name="connsiteX1-129" fmla="*/ 137220 w 2766120"/>
                <a:gd name="connsiteY1-130" fmla="*/ 2195378 h 2195378"/>
                <a:gd name="connsiteX2-131" fmla="*/ 1823145 w 2766120"/>
                <a:gd name="connsiteY2-132" fmla="*/ 2195378 h 2195378"/>
                <a:gd name="connsiteX3-133" fmla="*/ 1842195 w 2766120"/>
                <a:gd name="connsiteY3-134" fmla="*/ 1690553 h 2195378"/>
                <a:gd name="connsiteX4-135" fmla="*/ 2766120 w 2766120"/>
                <a:gd name="connsiteY4-136" fmla="*/ 157028 h 2195378"/>
                <a:gd name="connsiteX5-137" fmla="*/ 1908870 w 2766120"/>
                <a:gd name="connsiteY5-138" fmla="*/ 61778 h 2195378"/>
                <a:gd name="connsiteX6-139" fmla="*/ 1937445 w 2766120"/>
                <a:gd name="connsiteY6-140" fmla="*/ 833303 h 2195378"/>
                <a:gd name="connsiteX7-141" fmla="*/ 1270695 w 2766120"/>
                <a:gd name="connsiteY7-142" fmla="*/ 642803 h 2195378"/>
                <a:gd name="connsiteX8-143" fmla="*/ 232470 w 2766120"/>
                <a:gd name="connsiteY8-144" fmla="*/ 176078 h 2195378"/>
                <a:gd name="connsiteX0-145" fmla="*/ 232470 w 2661345"/>
                <a:gd name="connsiteY0-146" fmla="*/ 155790 h 2175090"/>
                <a:gd name="connsiteX1-147" fmla="*/ 137220 w 2661345"/>
                <a:gd name="connsiteY1-148" fmla="*/ 2175090 h 2175090"/>
                <a:gd name="connsiteX2-149" fmla="*/ 1823145 w 2661345"/>
                <a:gd name="connsiteY2-150" fmla="*/ 2175090 h 2175090"/>
                <a:gd name="connsiteX3-151" fmla="*/ 1842195 w 2661345"/>
                <a:gd name="connsiteY3-152" fmla="*/ 1670265 h 2175090"/>
                <a:gd name="connsiteX4-153" fmla="*/ 2661345 w 2661345"/>
                <a:gd name="connsiteY4-154" fmla="*/ 117690 h 2175090"/>
                <a:gd name="connsiteX5-155" fmla="*/ 1908870 w 2661345"/>
                <a:gd name="connsiteY5-156" fmla="*/ 41490 h 2175090"/>
                <a:gd name="connsiteX6-157" fmla="*/ 1937445 w 2661345"/>
                <a:gd name="connsiteY6-158" fmla="*/ 813015 h 2175090"/>
                <a:gd name="connsiteX7-159" fmla="*/ 1270695 w 2661345"/>
                <a:gd name="connsiteY7-160" fmla="*/ 622515 h 2175090"/>
                <a:gd name="connsiteX8-161" fmla="*/ 232470 w 2661345"/>
                <a:gd name="connsiteY8-162" fmla="*/ 155790 h 2175090"/>
                <a:gd name="connsiteX0-163" fmla="*/ 232470 w 2709520"/>
                <a:gd name="connsiteY0-164" fmla="*/ 155790 h 2175090"/>
                <a:gd name="connsiteX1-165" fmla="*/ 137220 w 2709520"/>
                <a:gd name="connsiteY1-166" fmla="*/ 2175090 h 2175090"/>
                <a:gd name="connsiteX2-167" fmla="*/ 1823145 w 2709520"/>
                <a:gd name="connsiteY2-168" fmla="*/ 2175090 h 2175090"/>
                <a:gd name="connsiteX3-169" fmla="*/ 1842195 w 2709520"/>
                <a:gd name="connsiteY3-170" fmla="*/ 1670265 h 2175090"/>
                <a:gd name="connsiteX4-171" fmla="*/ 2661345 w 2709520"/>
                <a:gd name="connsiteY4-172" fmla="*/ 117690 h 2175090"/>
                <a:gd name="connsiteX5-173" fmla="*/ 1908870 w 2709520"/>
                <a:gd name="connsiteY5-174" fmla="*/ 41490 h 2175090"/>
                <a:gd name="connsiteX6-175" fmla="*/ 1937445 w 2709520"/>
                <a:gd name="connsiteY6-176" fmla="*/ 813015 h 2175090"/>
                <a:gd name="connsiteX7-177" fmla="*/ 1270695 w 2709520"/>
                <a:gd name="connsiteY7-178" fmla="*/ 622515 h 2175090"/>
                <a:gd name="connsiteX8-179" fmla="*/ 232470 w 2709520"/>
                <a:gd name="connsiteY8-180" fmla="*/ 155790 h 2175090"/>
                <a:gd name="connsiteX0-181" fmla="*/ 232470 w 2725405"/>
                <a:gd name="connsiteY0-182" fmla="*/ 155790 h 2175090"/>
                <a:gd name="connsiteX1-183" fmla="*/ 137220 w 2725405"/>
                <a:gd name="connsiteY1-184" fmla="*/ 2175090 h 2175090"/>
                <a:gd name="connsiteX2-185" fmla="*/ 1823145 w 2725405"/>
                <a:gd name="connsiteY2-186" fmla="*/ 2175090 h 2175090"/>
                <a:gd name="connsiteX3-187" fmla="*/ 1842195 w 2725405"/>
                <a:gd name="connsiteY3-188" fmla="*/ 1670265 h 2175090"/>
                <a:gd name="connsiteX4-189" fmla="*/ 2661345 w 2725405"/>
                <a:gd name="connsiteY4-190" fmla="*/ 117690 h 2175090"/>
                <a:gd name="connsiteX5-191" fmla="*/ 1908870 w 2725405"/>
                <a:gd name="connsiteY5-192" fmla="*/ 41490 h 2175090"/>
                <a:gd name="connsiteX6-193" fmla="*/ 1937445 w 2725405"/>
                <a:gd name="connsiteY6-194" fmla="*/ 813015 h 2175090"/>
                <a:gd name="connsiteX7-195" fmla="*/ 1270695 w 2725405"/>
                <a:gd name="connsiteY7-196" fmla="*/ 622515 h 2175090"/>
                <a:gd name="connsiteX8-197" fmla="*/ 232470 w 2725405"/>
                <a:gd name="connsiteY8-198" fmla="*/ 155790 h 2175090"/>
                <a:gd name="connsiteX0-199" fmla="*/ 232470 w 2760521"/>
                <a:gd name="connsiteY0-200" fmla="*/ 155790 h 2175090"/>
                <a:gd name="connsiteX1-201" fmla="*/ 137220 w 2760521"/>
                <a:gd name="connsiteY1-202" fmla="*/ 2175090 h 2175090"/>
                <a:gd name="connsiteX2-203" fmla="*/ 1823145 w 2760521"/>
                <a:gd name="connsiteY2-204" fmla="*/ 2175090 h 2175090"/>
                <a:gd name="connsiteX3-205" fmla="*/ 1842195 w 2760521"/>
                <a:gd name="connsiteY3-206" fmla="*/ 1670265 h 2175090"/>
                <a:gd name="connsiteX4-207" fmla="*/ 2699445 w 2760521"/>
                <a:gd name="connsiteY4-208" fmla="*/ 117690 h 2175090"/>
                <a:gd name="connsiteX5-209" fmla="*/ 1908870 w 2760521"/>
                <a:gd name="connsiteY5-210" fmla="*/ 41490 h 2175090"/>
                <a:gd name="connsiteX6-211" fmla="*/ 1937445 w 2760521"/>
                <a:gd name="connsiteY6-212" fmla="*/ 813015 h 2175090"/>
                <a:gd name="connsiteX7-213" fmla="*/ 1270695 w 2760521"/>
                <a:gd name="connsiteY7-214" fmla="*/ 622515 h 2175090"/>
                <a:gd name="connsiteX8-215" fmla="*/ 232470 w 2760521"/>
                <a:gd name="connsiteY8-216" fmla="*/ 155790 h 2175090"/>
                <a:gd name="connsiteX0-217" fmla="*/ 232470 w 2757220"/>
                <a:gd name="connsiteY0-218" fmla="*/ 155790 h 2175090"/>
                <a:gd name="connsiteX1-219" fmla="*/ 137220 w 2757220"/>
                <a:gd name="connsiteY1-220" fmla="*/ 2175090 h 2175090"/>
                <a:gd name="connsiteX2-221" fmla="*/ 1823145 w 2757220"/>
                <a:gd name="connsiteY2-222" fmla="*/ 2175090 h 2175090"/>
                <a:gd name="connsiteX3-223" fmla="*/ 1842195 w 2757220"/>
                <a:gd name="connsiteY3-224" fmla="*/ 1670265 h 2175090"/>
                <a:gd name="connsiteX4-225" fmla="*/ 2699445 w 2757220"/>
                <a:gd name="connsiteY4-226" fmla="*/ 117690 h 2175090"/>
                <a:gd name="connsiteX5-227" fmla="*/ 1908870 w 2757220"/>
                <a:gd name="connsiteY5-228" fmla="*/ 41490 h 2175090"/>
                <a:gd name="connsiteX6-229" fmla="*/ 1937445 w 2757220"/>
                <a:gd name="connsiteY6-230" fmla="*/ 813015 h 2175090"/>
                <a:gd name="connsiteX7-231" fmla="*/ 1270695 w 2757220"/>
                <a:gd name="connsiteY7-232" fmla="*/ 622515 h 2175090"/>
                <a:gd name="connsiteX8-233" fmla="*/ 232470 w 2757220"/>
                <a:gd name="connsiteY8-234" fmla="*/ 155790 h 2175090"/>
                <a:gd name="connsiteX0-235" fmla="*/ 232470 w 2741311"/>
                <a:gd name="connsiteY0-236" fmla="*/ 155790 h 2175090"/>
                <a:gd name="connsiteX1-237" fmla="*/ 137220 w 2741311"/>
                <a:gd name="connsiteY1-238" fmla="*/ 2175090 h 2175090"/>
                <a:gd name="connsiteX2-239" fmla="*/ 1823145 w 2741311"/>
                <a:gd name="connsiteY2-240" fmla="*/ 2175090 h 2175090"/>
                <a:gd name="connsiteX3-241" fmla="*/ 1842195 w 2741311"/>
                <a:gd name="connsiteY3-242" fmla="*/ 1670265 h 2175090"/>
                <a:gd name="connsiteX4-243" fmla="*/ 2699445 w 2741311"/>
                <a:gd name="connsiteY4-244" fmla="*/ 117690 h 2175090"/>
                <a:gd name="connsiteX5-245" fmla="*/ 1908870 w 2741311"/>
                <a:gd name="connsiteY5-246" fmla="*/ 41490 h 2175090"/>
                <a:gd name="connsiteX6-247" fmla="*/ 1937445 w 2741311"/>
                <a:gd name="connsiteY6-248" fmla="*/ 813015 h 2175090"/>
                <a:gd name="connsiteX7-249" fmla="*/ 1270695 w 2741311"/>
                <a:gd name="connsiteY7-250" fmla="*/ 622515 h 2175090"/>
                <a:gd name="connsiteX8-251" fmla="*/ 232470 w 2741311"/>
                <a:gd name="connsiteY8-252" fmla="*/ 155790 h 2175090"/>
                <a:gd name="connsiteX0-253" fmla="*/ 232470 w 2741311"/>
                <a:gd name="connsiteY0-254" fmla="*/ 155790 h 2175090"/>
                <a:gd name="connsiteX1-255" fmla="*/ 137220 w 2741311"/>
                <a:gd name="connsiteY1-256" fmla="*/ 2175090 h 2175090"/>
                <a:gd name="connsiteX2-257" fmla="*/ 1823145 w 2741311"/>
                <a:gd name="connsiteY2-258" fmla="*/ 2175090 h 2175090"/>
                <a:gd name="connsiteX3-259" fmla="*/ 1842195 w 2741311"/>
                <a:gd name="connsiteY3-260" fmla="*/ 1670265 h 2175090"/>
                <a:gd name="connsiteX4-261" fmla="*/ 2699445 w 2741311"/>
                <a:gd name="connsiteY4-262" fmla="*/ 117690 h 2175090"/>
                <a:gd name="connsiteX5-263" fmla="*/ 1908870 w 2741311"/>
                <a:gd name="connsiteY5-264" fmla="*/ 41490 h 2175090"/>
                <a:gd name="connsiteX6-265" fmla="*/ 1937445 w 2741311"/>
                <a:gd name="connsiteY6-266" fmla="*/ 813015 h 2175090"/>
                <a:gd name="connsiteX7-267" fmla="*/ 1270695 w 2741311"/>
                <a:gd name="connsiteY7-268" fmla="*/ 622515 h 2175090"/>
                <a:gd name="connsiteX8-269" fmla="*/ 232470 w 2741311"/>
                <a:gd name="connsiteY8-270" fmla="*/ 155790 h 2175090"/>
                <a:gd name="connsiteX0-271" fmla="*/ 232470 w 2741311"/>
                <a:gd name="connsiteY0-272" fmla="*/ 155790 h 2175090"/>
                <a:gd name="connsiteX1-273" fmla="*/ 137220 w 2741311"/>
                <a:gd name="connsiteY1-274" fmla="*/ 2175090 h 2175090"/>
                <a:gd name="connsiteX2-275" fmla="*/ 1823145 w 2741311"/>
                <a:gd name="connsiteY2-276" fmla="*/ 2175090 h 2175090"/>
                <a:gd name="connsiteX3-277" fmla="*/ 1842195 w 2741311"/>
                <a:gd name="connsiteY3-278" fmla="*/ 1670265 h 2175090"/>
                <a:gd name="connsiteX4-279" fmla="*/ 2699445 w 2741311"/>
                <a:gd name="connsiteY4-280" fmla="*/ 117690 h 2175090"/>
                <a:gd name="connsiteX5-281" fmla="*/ 1908870 w 2741311"/>
                <a:gd name="connsiteY5-282" fmla="*/ 41490 h 2175090"/>
                <a:gd name="connsiteX6-283" fmla="*/ 1937445 w 2741311"/>
                <a:gd name="connsiteY6-284" fmla="*/ 813015 h 2175090"/>
                <a:gd name="connsiteX7-285" fmla="*/ 1270695 w 2741311"/>
                <a:gd name="connsiteY7-286" fmla="*/ 622515 h 2175090"/>
                <a:gd name="connsiteX8-287" fmla="*/ 232470 w 2741311"/>
                <a:gd name="connsiteY8-288" fmla="*/ 155790 h 2175090"/>
                <a:gd name="connsiteX0-289" fmla="*/ 232470 w 2741311"/>
                <a:gd name="connsiteY0-290" fmla="*/ 147713 h 2167013"/>
                <a:gd name="connsiteX1-291" fmla="*/ 137220 w 2741311"/>
                <a:gd name="connsiteY1-292" fmla="*/ 2167013 h 2167013"/>
                <a:gd name="connsiteX2-293" fmla="*/ 1823145 w 2741311"/>
                <a:gd name="connsiteY2-294" fmla="*/ 2167013 h 2167013"/>
                <a:gd name="connsiteX3-295" fmla="*/ 1842195 w 2741311"/>
                <a:gd name="connsiteY3-296" fmla="*/ 1662188 h 2167013"/>
                <a:gd name="connsiteX4-297" fmla="*/ 2699445 w 2741311"/>
                <a:gd name="connsiteY4-298" fmla="*/ 109613 h 2167013"/>
                <a:gd name="connsiteX5-299" fmla="*/ 1908870 w 2741311"/>
                <a:gd name="connsiteY5-300" fmla="*/ 33413 h 2167013"/>
                <a:gd name="connsiteX6-301" fmla="*/ 1937445 w 2741311"/>
                <a:gd name="connsiteY6-302" fmla="*/ 804938 h 2167013"/>
                <a:gd name="connsiteX7-303" fmla="*/ 1270695 w 2741311"/>
                <a:gd name="connsiteY7-304" fmla="*/ 614438 h 2167013"/>
                <a:gd name="connsiteX8-305" fmla="*/ 232470 w 2741311"/>
                <a:gd name="connsiteY8-306" fmla="*/ 147713 h 2167013"/>
                <a:gd name="connsiteX0-307" fmla="*/ 232470 w 2741311"/>
                <a:gd name="connsiteY0-308" fmla="*/ 95560 h 2114860"/>
                <a:gd name="connsiteX1-309" fmla="*/ 137220 w 2741311"/>
                <a:gd name="connsiteY1-310" fmla="*/ 2114860 h 2114860"/>
                <a:gd name="connsiteX2-311" fmla="*/ 1823145 w 2741311"/>
                <a:gd name="connsiteY2-312" fmla="*/ 2114860 h 2114860"/>
                <a:gd name="connsiteX3-313" fmla="*/ 1842195 w 2741311"/>
                <a:gd name="connsiteY3-314" fmla="*/ 1610035 h 2114860"/>
                <a:gd name="connsiteX4-315" fmla="*/ 2699445 w 2741311"/>
                <a:gd name="connsiteY4-316" fmla="*/ 57460 h 2114860"/>
                <a:gd name="connsiteX5-317" fmla="*/ 1927920 w 2741311"/>
                <a:gd name="connsiteY5-318" fmla="*/ 47935 h 2114860"/>
                <a:gd name="connsiteX6-319" fmla="*/ 1937445 w 2741311"/>
                <a:gd name="connsiteY6-320" fmla="*/ 752785 h 2114860"/>
                <a:gd name="connsiteX7-321" fmla="*/ 1270695 w 2741311"/>
                <a:gd name="connsiteY7-322" fmla="*/ 562285 h 2114860"/>
                <a:gd name="connsiteX8-323" fmla="*/ 232470 w 2741311"/>
                <a:gd name="connsiteY8-324" fmla="*/ 95560 h 2114860"/>
                <a:gd name="connsiteX0-325" fmla="*/ 232470 w 2741311"/>
                <a:gd name="connsiteY0-326" fmla="*/ 189280 h 2208580"/>
                <a:gd name="connsiteX1-327" fmla="*/ 137220 w 2741311"/>
                <a:gd name="connsiteY1-328" fmla="*/ 2208580 h 2208580"/>
                <a:gd name="connsiteX2-329" fmla="*/ 1823145 w 2741311"/>
                <a:gd name="connsiteY2-330" fmla="*/ 2208580 h 2208580"/>
                <a:gd name="connsiteX3-331" fmla="*/ 1842195 w 2741311"/>
                <a:gd name="connsiteY3-332" fmla="*/ 1703755 h 2208580"/>
                <a:gd name="connsiteX4-333" fmla="*/ 2699445 w 2741311"/>
                <a:gd name="connsiteY4-334" fmla="*/ 151180 h 2208580"/>
                <a:gd name="connsiteX5-335" fmla="*/ 1908870 w 2741311"/>
                <a:gd name="connsiteY5-336" fmla="*/ 27355 h 2208580"/>
                <a:gd name="connsiteX6-337" fmla="*/ 1937445 w 2741311"/>
                <a:gd name="connsiteY6-338" fmla="*/ 846505 h 2208580"/>
                <a:gd name="connsiteX7-339" fmla="*/ 1270695 w 2741311"/>
                <a:gd name="connsiteY7-340" fmla="*/ 656005 h 2208580"/>
                <a:gd name="connsiteX8-341" fmla="*/ 232470 w 2741311"/>
                <a:gd name="connsiteY8-342" fmla="*/ 189280 h 2208580"/>
                <a:gd name="connsiteX0-343" fmla="*/ 232470 w 2741311"/>
                <a:gd name="connsiteY0-344" fmla="*/ 213274 h 2232574"/>
                <a:gd name="connsiteX1-345" fmla="*/ 137220 w 2741311"/>
                <a:gd name="connsiteY1-346" fmla="*/ 2232574 h 2232574"/>
                <a:gd name="connsiteX2-347" fmla="*/ 1823145 w 2741311"/>
                <a:gd name="connsiteY2-348" fmla="*/ 2232574 h 2232574"/>
                <a:gd name="connsiteX3-349" fmla="*/ 1842195 w 2741311"/>
                <a:gd name="connsiteY3-350" fmla="*/ 1727749 h 2232574"/>
                <a:gd name="connsiteX4-351" fmla="*/ 2699445 w 2741311"/>
                <a:gd name="connsiteY4-352" fmla="*/ 175174 h 2232574"/>
                <a:gd name="connsiteX5-353" fmla="*/ 2127946 w 2741311"/>
                <a:gd name="connsiteY5-354" fmla="*/ 127549 h 2232574"/>
                <a:gd name="connsiteX6-355" fmla="*/ 1908870 w 2741311"/>
                <a:gd name="connsiteY6-356" fmla="*/ 51349 h 2232574"/>
                <a:gd name="connsiteX7-357" fmla="*/ 1937445 w 2741311"/>
                <a:gd name="connsiteY7-358" fmla="*/ 870499 h 2232574"/>
                <a:gd name="connsiteX8-359" fmla="*/ 1270695 w 2741311"/>
                <a:gd name="connsiteY8-360" fmla="*/ 679999 h 2232574"/>
                <a:gd name="connsiteX9" fmla="*/ 232470 w 2741311"/>
                <a:gd name="connsiteY9" fmla="*/ 213274 h 2232574"/>
                <a:gd name="connsiteX0-361" fmla="*/ 232470 w 2741311"/>
                <a:gd name="connsiteY0-362" fmla="*/ 214182 h 2233482"/>
                <a:gd name="connsiteX1-363" fmla="*/ 137220 w 2741311"/>
                <a:gd name="connsiteY1-364" fmla="*/ 2233482 h 2233482"/>
                <a:gd name="connsiteX2-365" fmla="*/ 1823145 w 2741311"/>
                <a:gd name="connsiteY2-366" fmla="*/ 2233482 h 2233482"/>
                <a:gd name="connsiteX3-367" fmla="*/ 1842195 w 2741311"/>
                <a:gd name="connsiteY3-368" fmla="*/ 1728657 h 2233482"/>
                <a:gd name="connsiteX4-369" fmla="*/ 2699445 w 2741311"/>
                <a:gd name="connsiteY4-370" fmla="*/ 176082 h 2233482"/>
                <a:gd name="connsiteX5-371" fmla="*/ 2048663 w 2741311"/>
                <a:gd name="connsiteY5-372" fmla="*/ 123172 h 2233482"/>
                <a:gd name="connsiteX6-373" fmla="*/ 1908870 w 2741311"/>
                <a:gd name="connsiteY6-374" fmla="*/ 52257 h 2233482"/>
                <a:gd name="connsiteX7-375" fmla="*/ 1937445 w 2741311"/>
                <a:gd name="connsiteY7-376" fmla="*/ 871407 h 2233482"/>
                <a:gd name="connsiteX8-377" fmla="*/ 1270695 w 2741311"/>
                <a:gd name="connsiteY8-378" fmla="*/ 680907 h 2233482"/>
                <a:gd name="connsiteX9-379" fmla="*/ 232470 w 2741311"/>
                <a:gd name="connsiteY9-380" fmla="*/ 214182 h 2233482"/>
                <a:gd name="connsiteX0-381" fmla="*/ 232470 w 2741311"/>
                <a:gd name="connsiteY0-382" fmla="*/ 228069 h 2247369"/>
                <a:gd name="connsiteX1-383" fmla="*/ 137220 w 2741311"/>
                <a:gd name="connsiteY1-384" fmla="*/ 2247369 h 2247369"/>
                <a:gd name="connsiteX2-385" fmla="*/ 1823145 w 2741311"/>
                <a:gd name="connsiteY2-386" fmla="*/ 2247369 h 2247369"/>
                <a:gd name="connsiteX3-387" fmla="*/ 1842195 w 2741311"/>
                <a:gd name="connsiteY3-388" fmla="*/ 1742544 h 2247369"/>
                <a:gd name="connsiteX4-389" fmla="*/ 2699445 w 2741311"/>
                <a:gd name="connsiteY4-390" fmla="*/ 189969 h 2247369"/>
                <a:gd name="connsiteX5-391" fmla="*/ 2048663 w 2741311"/>
                <a:gd name="connsiteY5-392" fmla="*/ 137059 h 2247369"/>
                <a:gd name="connsiteX6-393" fmla="*/ 1908870 w 2741311"/>
                <a:gd name="connsiteY6-394" fmla="*/ 66144 h 2247369"/>
                <a:gd name="connsiteX7-395" fmla="*/ 1937445 w 2741311"/>
                <a:gd name="connsiteY7-396" fmla="*/ 885294 h 2247369"/>
                <a:gd name="connsiteX8-397" fmla="*/ 1270695 w 2741311"/>
                <a:gd name="connsiteY8-398" fmla="*/ 694794 h 2247369"/>
                <a:gd name="connsiteX9-399" fmla="*/ 232470 w 2741311"/>
                <a:gd name="connsiteY9-400" fmla="*/ 228069 h 2247369"/>
                <a:gd name="connsiteX0-401" fmla="*/ 232470 w 2741311"/>
                <a:gd name="connsiteY0-402" fmla="*/ 175032 h 2194332"/>
                <a:gd name="connsiteX1-403" fmla="*/ 137220 w 2741311"/>
                <a:gd name="connsiteY1-404" fmla="*/ 2194332 h 2194332"/>
                <a:gd name="connsiteX2-405" fmla="*/ 1823145 w 2741311"/>
                <a:gd name="connsiteY2-406" fmla="*/ 2194332 h 2194332"/>
                <a:gd name="connsiteX3-407" fmla="*/ 1842195 w 2741311"/>
                <a:gd name="connsiteY3-408" fmla="*/ 1689507 h 2194332"/>
                <a:gd name="connsiteX4-409" fmla="*/ 2699445 w 2741311"/>
                <a:gd name="connsiteY4-410" fmla="*/ 136932 h 2194332"/>
                <a:gd name="connsiteX5-411" fmla="*/ 2048663 w 2741311"/>
                <a:gd name="connsiteY5-412" fmla="*/ 84022 h 2194332"/>
                <a:gd name="connsiteX6-413" fmla="*/ 1908870 w 2741311"/>
                <a:gd name="connsiteY6-414" fmla="*/ 13107 h 2194332"/>
                <a:gd name="connsiteX7-415" fmla="*/ 1937445 w 2741311"/>
                <a:gd name="connsiteY7-416" fmla="*/ 832257 h 2194332"/>
                <a:gd name="connsiteX8-417" fmla="*/ 1270695 w 2741311"/>
                <a:gd name="connsiteY8-418" fmla="*/ 641757 h 2194332"/>
                <a:gd name="connsiteX9-419" fmla="*/ 232470 w 2741311"/>
                <a:gd name="connsiteY9-420" fmla="*/ 175032 h 2194332"/>
                <a:gd name="connsiteX0-421" fmla="*/ 232470 w 2741311"/>
                <a:gd name="connsiteY0-422" fmla="*/ 175032 h 2194332"/>
                <a:gd name="connsiteX1-423" fmla="*/ 137220 w 2741311"/>
                <a:gd name="connsiteY1-424" fmla="*/ 2194332 h 2194332"/>
                <a:gd name="connsiteX2-425" fmla="*/ 1823145 w 2741311"/>
                <a:gd name="connsiteY2-426" fmla="*/ 2194332 h 2194332"/>
                <a:gd name="connsiteX3-427" fmla="*/ 1842195 w 2741311"/>
                <a:gd name="connsiteY3-428" fmla="*/ 1689507 h 2194332"/>
                <a:gd name="connsiteX4-429" fmla="*/ 2699445 w 2741311"/>
                <a:gd name="connsiteY4-430" fmla="*/ 136932 h 2194332"/>
                <a:gd name="connsiteX5-431" fmla="*/ 2048663 w 2741311"/>
                <a:gd name="connsiteY5-432" fmla="*/ 84022 h 2194332"/>
                <a:gd name="connsiteX6-433" fmla="*/ 1908870 w 2741311"/>
                <a:gd name="connsiteY6-434" fmla="*/ 13107 h 2194332"/>
                <a:gd name="connsiteX7-435" fmla="*/ 1937445 w 2741311"/>
                <a:gd name="connsiteY7-436" fmla="*/ 832257 h 2194332"/>
                <a:gd name="connsiteX8-437" fmla="*/ 1270695 w 2741311"/>
                <a:gd name="connsiteY8-438" fmla="*/ 641757 h 2194332"/>
                <a:gd name="connsiteX9-439" fmla="*/ 232470 w 2741311"/>
                <a:gd name="connsiteY9-440" fmla="*/ 175032 h 2194332"/>
                <a:gd name="connsiteX0-441" fmla="*/ 232470 w 2741311"/>
                <a:gd name="connsiteY0-442" fmla="*/ 232422 h 2251722"/>
                <a:gd name="connsiteX1-443" fmla="*/ 137220 w 2741311"/>
                <a:gd name="connsiteY1-444" fmla="*/ 2251722 h 2251722"/>
                <a:gd name="connsiteX2-445" fmla="*/ 1823145 w 2741311"/>
                <a:gd name="connsiteY2-446" fmla="*/ 2251722 h 2251722"/>
                <a:gd name="connsiteX3-447" fmla="*/ 1842195 w 2741311"/>
                <a:gd name="connsiteY3-448" fmla="*/ 1746897 h 2251722"/>
                <a:gd name="connsiteX4-449" fmla="*/ 2699445 w 2741311"/>
                <a:gd name="connsiteY4-450" fmla="*/ 194322 h 2251722"/>
                <a:gd name="connsiteX5-451" fmla="*/ 2048663 w 2741311"/>
                <a:gd name="connsiteY5-452" fmla="*/ 141412 h 2251722"/>
                <a:gd name="connsiteX6-453" fmla="*/ 2040679 w 2741311"/>
                <a:gd name="connsiteY6-454" fmla="*/ 48749 h 2251722"/>
                <a:gd name="connsiteX7-455" fmla="*/ 1908870 w 2741311"/>
                <a:gd name="connsiteY7-456" fmla="*/ 70497 h 2251722"/>
                <a:gd name="connsiteX8-457" fmla="*/ 1937445 w 2741311"/>
                <a:gd name="connsiteY8-458" fmla="*/ 889647 h 2251722"/>
                <a:gd name="connsiteX9-459" fmla="*/ 1270695 w 2741311"/>
                <a:gd name="connsiteY9-460" fmla="*/ 699147 h 2251722"/>
                <a:gd name="connsiteX10" fmla="*/ 232470 w 2741311"/>
                <a:gd name="connsiteY10" fmla="*/ 232422 h 2251722"/>
                <a:gd name="connsiteX0-461" fmla="*/ 232470 w 2741311"/>
                <a:gd name="connsiteY0-462" fmla="*/ 232422 h 2251722"/>
                <a:gd name="connsiteX1-463" fmla="*/ 137220 w 2741311"/>
                <a:gd name="connsiteY1-464" fmla="*/ 2251722 h 2251722"/>
                <a:gd name="connsiteX2-465" fmla="*/ 1823145 w 2741311"/>
                <a:gd name="connsiteY2-466" fmla="*/ 2251722 h 2251722"/>
                <a:gd name="connsiteX3-467" fmla="*/ 1842195 w 2741311"/>
                <a:gd name="connsiteY3-468" fmla="*/ 1746897 h 2251722"/>
                <a:gd name="connsiteX4-469" fmla="*/ 2699445 w 2741311"/>
                <a:gd name="connsiteY4-470" fmla="*/ 194322 h 2251722"/>
                <a:gd name="connsiteX5-471" fmla="*/ 2048663 w 2741311"/>
                <a:gd name="connsiteY5-472" fmla="*/ 141412 h 2251722"/>
                <a:gd name="connsiteX6-473" fmla="*/ 2040679 w 2741311"/>
                <a:gd name="connsiteY6-474" fmla="*/ 48749 h 2251722"/>
                <a:gd name="connsiteX7-475" fmla="*/ 1908870 w 2741311"/>
                <a:gd name="connsiteY7-476" fmla="*/ 70497 h 2251722"/>
                <a:gd name="connsiteX8-477" fmla="*/ 1937445 w 2741311"/>
                <a:gd name="connsiteY8-478" fmla="*/ 889647 h 2251722"/>
                <a:gd name="connsiteX9-479" fmla="*/ 1270695 w 2741311"/>
                <a:gd name="connsiteY9-480" fmla="*/ 699147 h 2251722"/>
                <a:gd name="connsiteX10-481" fmla="*/ 232470 w 2741311"/>
                <a:gd name="connsiteY10-482" fmla="*/ 232422 h 2251722"/>
                <a:gd name="connsiteX0-483" fmla="*/ 232470 w 2741311"/>
                <a:gd name="connsiteY0-484" fmla="*/ 232422 h 2251722"/>
                <a:gd name="connsiteX1-485" fmla="*/ 137220 w 2741311"/>
                <a:gd name="connsiteY1-486" fmla="*/ 2251722 h 2251722"/>
                <a:gd name="connsiteX2-487" fmla="*/ 1823145 w 2741311"/>
                <a:gd name="connsiteY2-488" fmla="*/ 2251722 h 2251722"/>
                <a:gd name="connsiteX3-489" fmla="*/ 1842195 w 2741311"/>
                <a:gd name="connsiteY3-490" fmla="*/ 1746897 h 2251722"/>
                <a:gd name="connsiteX4-491" fmla="*/ 2699445 w 2741311"/>
                <a:gd name="connsiteY4-492" fmla="*/ 194322 h 2251722"/>
                <a:gd name="connsiteX5-493" fmla="*/ 2048663 w 2741311"/>
                <a:gd name="connsiteY5-494" fmla="*/ 141412 h 2251722"/>
                <a:gd name="connsiteX6-495" fmla="*/ 2040679 w 2741311"/>
                <a:gd name="connsiteY6-496" fmla="*/ 48749 h 2251722"/>
                <a:gd name="connsiteX7-497" fmla="*/ 1908870 w 2741311"/>
                <a:gd name="connsiteY7-498" fmla="*/ 70497 h 2251722"/>
                <a:gd name="connsiteX8-499" fmla="*/ 1937445 w 2741311"/>
                <a:gd name="connsiteY8-500" fmla="*/ 889647 h 2251722"/>
                <a:gd name="connsiteX9-501" fmla="*/ 1270695 w 2741311"/>
                <a:gd name="connsiteY9-502" fmla="*/ 699147 h 2251722"/>
                <a:gd name="connsiteX10-503" fmla="*/ 232470 w 2741311"/>
                <a:gd name="connsiteY10-504" fmla="*/ 232422 h 2251722"/>
                <a:gd name="connsiteX0-505" fmla="*/ 232470 w 2741311"/>
                <a:gd name="connsiteY0-506" fmla="*/ 188264 h 2207564"/>
                <a:gd name="connsiteX1-507" fmla="*/ 137220 w 2741311"/>
                <a:gd name="connsiteY1-508" fmla="*/ 2207564 h 2207564"/>
                <a:gd name="connsiteX2-509" fmla="*/ 1823145 w 2741311"/>
                <a:gd name="connsiteY2-510" fmla="*/ 2207564 h 2207564"/>
                <a:gd name="connsiteX3-511" fmla="*/ 1842195 w 2741311"/>
                <a:gd name="connsiteY3-512" fmla="*/ 1702739 h 2207564"/>
                <a:gd name="connsiteX4-513" fmla="*/ 2699445 w 2741311"/>
                <a:gd name="connsiteY4-514" fmla="*/ 150164 h 2207564"/>
                <a:gd name="connsiteX5-515" fmla="*/ 2048663 w 2741311"/>
                <a:gd name="connsiteY5-516" fmla="*/ 97254 h 2207564"/>
                <a:gd name="connsiteX6-517" fmla="*/ 2040679 w 2741311"/>
                <a:gd name="connsiteY6-518" fmla="*/ 4591 h 2207564"/>
                <a:gd name="connsiteX7-519" fmla="*/ 1908870 w 2741311"/>
                <a:gd name="connsiteY7-520" fmla="*/ 26339 h 2207564"/>
                <a:gd name="connsiteX8-521" fmla="*/ 1937445 w 2741311"/>
                <a:gd name="connsiteY8-522" fmla="*/ 845489 h 2207564"/>
                <a:gd name="connsiteX9-523" fmla="*/ 1270695 w 2741311"/>
                <a:gd name="connsiteY9-524" fmla="*/ 654989 h 2207564"/>
                <a:gd name="connsiteX10-525" fmla="*/ 232470 w 2741311"/>
                <a:gd name="connsiteY10-526" fmla="*/ 188264 h 2207564"/>
                <a:gd name="connsiteX0-527" fmla="*/ 232470 w 2741311"/>
                <a:gd name="connsiteY0-528" fmla="*/ 183976 h 2203276"/>
                <a:gd name="connsiteX1-529" fmla="*/ 137220 w 2741311"/>
                <a:gd name="connsiteY1-530" fmla="*/ 2203276 h 2203276"/>
                <a:gd name="connsiteX2-531" fmla="*/ 1823145 w 2741311"/>
                <a:gd name="connsiteY2-532" fmla="*/ 2203276 h 2203276"/>
                <a:gd name="connsiteX3-533" fmla="*/ 1842195 w 2741311"/>
                <a:gd name="connsiteY3-534" fmla="*/ 1698451 h 2203276"/>
                <a:gd name="connsiteX4-535" fmla="*/ 2699445 w 2741311"/>
                <a:gd name="connsiteY4-536" fmla="*/ 145876 h 2203276"/>
                <a:gd name="connsiteX5-537" fmla="*/ 2048663 w 2741311"/>
                <a:gd name="connsiteY5-538" fmla="*/ 92966 h 2203276"/>
                <a:gd name="connsiteX6-539" fmla="*/ 2040679 w 2741311"/>
                <a:gd name="connsiteY6-540" fmla="*/ 303 h 2203276"/>
                <a:gd name="connsiteX7-541" fmla="*/ 1908870 w 2741311"/>
                <a:gd name="connsiteY7-542" fmla="*/ 22051 h 2203276"/>
                <a:gd name="connsiteX8-543" fmla="*/ 1937445 w 2741311"/>
                <a:gd name="connsiteY8-544" fmla="*/ 841201 h 2203276"/>
                <a:gd name="connsiteX9-545" fmla="*/ 1270695 w 2741311"/>
                <a:gd name="connsiteY9-546" fmla="*/ 650701 h 2203276"/>
                <a:gd name="connsiteX10-547" fmla="*/ 232470 w 2741311"/>
                <a:gd name="connsiteY10-548" fmla="*/ 183976 h 2203276"/>
                <a:gd name="connsiteX0-549" fmla="*/ 232470 w 2741311"/>
                <a:gd name="connsiteY0-550" fmla="*/ 183976 h 2203276"/>
                <a:gd name="connsiteX1-551" fmla="*/ 137220 w 2741311"/>
                <a:gd name="connsiteY1-552" fmla="*/ 2203276 h 2203276"/>
                <a:gd name="connsiteX2-553" fmla="*/ 1823145 w 2741311"/>
                <a:gd name="connsiteY2-554" fmla="*/ 2203276 h 2203276"/>
                <a:gd name="connsiteX3-555" fmla="*/ 1842195 w 2741311"/>
                <a:gd name="connsiteY3-556" fmla="*/ 1698451 h 2203276"/>
                <a:gd name="connsiteX4-557" fmla="*/ 2699445 w 2741311"/>
                <a:gd name="connsiteY4-558" fmla="*/ 145876 h 2203276"/>
                <a:gd name="connsiteX5-559" fmla="*/ 2048663 w 2741311"/>
                <a:gd name="connsiteY5-560" fmla="*/ 92966 h 2203276"/>
                <a:gd name="connsiteX6-561" fmla="*/ 2040679 w 2741311"/>
                <a:gd name="connsiteY6-562" fmla="*/ 303 h 2203276"/>
                <a:gd name="connsiteX7-563" fmla="*/ 1908870 w 2741311"/>
                <a:gd name="connsiteY7-564" fmla="*/ 22051 h 2203276"/>
                <a:gd name="connsiteX8-565" fmla="*/ 1937445 w 2741311"/>
                <a:gd name="connsiteY8-566" fmla="*/ 841201 h 2203276"/>
                <a:gd name="connsiteX9-567" fmla="*/ 1270695 w 2741311"/>
                <a:gd name="connsiteY9-568" fmla="*/ 650701 h 2203276"/>
                <a:gd name="connsiteX10-569" fmla="*/ 232470 w 2741311"/>
                <a:gd name="connsiteY10-570" fmla="*/ 183976 h 2203276"/>
                <a:gd name="connsiteX0-571" fmla="*/ 232470 w 2662372"/>
                <a:gd name="connsiteY0-572" fmla="*/ 183976 h 2203276"/>
                <a:gd name="connsiteX1-573" fmla="*/ 137220 w 2662372"/>
                <a:gd name="connsiteY1-574" fmla="*/ 2203276 h 2203276"/>
                <a:gd name="connsiteX2-575" fmla="*/ 1823145 w 2662372"/>
                <a:gd name="connsiteY2-576" fmla="*/ 2203276 h 2203276"/>
                <a:gd name="connsiteX3-577" fmla="*/ 1842195 w 2662372"/>
                <a:gd name="connsiteY3-578" fmla="*/ 1698451 h 2203276"/>
                <a:gd name="connsiteX4-579" fmla="*/ 2614876 w 2662372"/>
                <a:gd name="connsiteY4-580" fmla="*/ 119448 h 2203276"/>
                <a:gd name="connsiteX5-581" fmla="*/ 2048663 w 2662372"/>
                <a:gd name="connsiteY5-582" fmla="*/ 92966 h 2203276"/>
                <a:gd name="connsiteX6-583" fmla="*/ 2040679 w 2662372"/>
                <a:gd name="connsiteY6-584" fmla="*/ 303 h 2203276"/>
                <a:gd name="connsiteX7-585" fmla="*/ 1908870 w 2662372"/>
                <a:gd name="connsiteY7-586" fmla="*/ 22051 h 2203276"/>
                <a:gd name="connsiteX8-587" fmla="*/ 1937445 w 2662372"/>
                <a:gd name="connsiteY8-588" fmla="*/ 841201 h 2203276"/>
                <a:gd name="connsiteX9-589" fmla="*/ 1270695 w 2662372"/>
                <a:gd name="connsiteY9-590" fmla="*/ 650701 h 2203276"/>
                <a:gd name="connsiteX10-591" fmla="*/ 232470 w 2662372"/>
                <a:gd name="connsiteY10-592" fmla="*/ 183976 h 2203276"/>
                <a:gd name="connsiteX0-593" fmla="*/ 232470 w 2662372"/>
                <a:gd name="connsiteY0-594" fmla="*/ 183976 h 2203276"/>
                <a:gd name="connsiteX1-595" fmla="*/ 137220 w 2662372"/>
                <a:gd name="connsiteY1-596" fmla="*/ 2203276 h 2203276"/>
                <a:gd name="connsiteX2-597" fmla="*/ 1823145 w 2662372"/>
                <a:gd name="connsiteY2-598" fmla="*/ 2203276 h 2203276"/>
                <a:gd name="connsiteX3-599" fmla="*/ 1842195 w 2662372"/>
                <a:gd name="connsiteY3-600" fmla="*/ 1698451 h 2203276"/>
                <a:gd name="connsiteX4-601" fmla="*/ 2614876 w 2662372"/>
                <a:gd name="connsiteY4-602" fmla="*/ 119448 h 2203276"/>
                <a:gd name="connsiteX5-603" fmla="*/ 2048663 w 2662372"/>
                <a:gd name="connsiteY5-604" fmla="*/ 92966 h 2203276"/>
                <a:gd name="connsiteX6-605" fmla="*/ 2040679 w 2662372"/>
                <a:gd name="connsiteY6-606" fmla="*/ 303 h 2203276"/>
                <a:gd name="connsiteX7-607" fmla="*/ 1908870 w 2662372"/>
                <a:gd name="connsiteY7-608" fmla="*/ 22051 h 2203276"/>
                <a:gd name="connsiteX8-609" fmla="*/ 1937445 w 2662372"/>
                <a:gd name="connsiteY8-610" fmla="*/ 841201 h 2203276"/>
                <a:gd name="connsiteX9-611" fmla="*/ 1270695 w 2662372"/>
                <a:gd name="connsiteY9-612" fmla="*/ 650701 h 2203276"/>
                <a:gd name="connsiteX10-613" fmla="*/ 232470 w 2662372"/>
                <a:gd name="connsiteY10-614" fmla="*/ 183976 h 2203276"/>
                <a:gd name="connsiteX0-615" fmla="*/ 232470 w 2664220"/>
                <a:gd name="connsiteY0-616" fmla="*/ 183976 h 2203276"/>
                <a:gd name="connsiteX1-617" fmla="*/ 137220 w 2664220"/>
                <a:gd name="connsiteY1-618" fmla="*/ 2203276 h 2203276"/>
                <a:gd name="connsiteX2-619" fmla="*/ 1823145 w 2664220"/>
                <a:gd name="connsiteY2-620" fmla="*/ 2203276 h 2203276"/>
                <a:gd name="connsiteX3-621" fmla="*/ 1842195 w 2664220"/>
                <a:gd name="connsiteY3-622" fmla="*/ 1698451 h 2203276"/>
                <a:gd name="connsiteX4-623" fmla="*/ 2614876 w 2664220"/>
                <a:gd name="connsiteY4-624" fmla="*/ 119448 h 2203276"/>
                <a:gd name="connsiteX5-625" fmla="*/ 2048663 w 2664220"/>
                <a:gd name="connsiteY5-626" fmla="*/ 92966 h 2203276"/>
                <a:gd name="connsiteX6-627" fmla="*/ 2040679 w 2664220"/>
                <a:gd name="connsiteY6-628" fmla="*/ 303 h 2203276"/>
                <a:gd name="connsiteX7-629" fmla="*/ 1908870 w 2664220"/>
                <a:gd name="connsiteY7-630" fmla="*/ 22051 h 2203276"/>
                <a:gd name="connsiteX8-631" fmla="*/ 1937445 w 2664220"/>
                <a:gd name="connsiteY8-632" fmla="*/ 841201 h 2203276"/>
                <a:gd name="connsiteX9-633" fmla="*/ 1270695 w 2664220"/>
                <a:gd name="connsiteY9-634" fmla="*/ 650701 h 2203276"/>
                <a:gd name="connsiteX10-635" fmla="*/ 232470 w 2664220"/>
                <a:gd name="connsiteY10-636" fmla="*/ 183976 h 2203276"/>
                <a:gd name="connsiteX0-637" fmla="*/ 232470 w 2695242"/>
                <a:gd name="connsiteY0-638" fmla="*/ 183976 h 2203276"/>
                <a:gd name="connsiteX1-639" fmla="*/ 137220 w 2695242"/>
                <a:gd name="connsiteY1-640" fmla="*/ 2203276 h 2203276"/>
                <a:gd name="connsiteX2-641" fmla="*/ 1823145 w 2695242"/>
                <a:gd name="connsiteY2-642" fmla="*/ 2203276 h 2203276"/>
                <a:gd name="connsiteX3-643" fmla="*/ 1842195 w 2695242"/>
                <a:gd name="connsiteY3-644" fmla="*/ 1698451 h 2203276"/>
                <a:gd name="connsiteX4-645" fmla="*/ 2614876 w 2695242"/>
                <a:gd name="connsiteY4-646" fmla="*/ 119448 h 2203276"/>
                <a:gd name="connsiteX5-647" fmla="*/ 2048663 w 2695242"/>
                <a:gd name="connsiteY5-648" fmla="*/ 92966 h 2203276"/>
                <a:gd name="connsiteX6-649" fmla="*/ 2040679 w 2695242"/>
                <a:gd name="connsiteY6-650" fmla="*/ 303 h 2203276"/>
                <a:gd name="connsiteX7-651" fmla="*/ 1908870 w 2695242"/>
                <a:gd name="connsiteY7-652" fmla="*/ 22051 h 2203276"/>
                <a:gd name="connsiteX8-653" fmla="*/ 1937445 w 2695242"/>
                <a:gd name="connsiteY8-654" fmla="*/ 841201 h 2203276"/>
                <a:gd name="connsiteX9-655" fmla="*/ 1270695 w 2695242"/>
                <a:gd name="connsiteY9-656" fmla="*/ 650701 h 2203276"/>
                <a:gd name="connsiteX10-657" fmla="*/ 232470 w 2695242"/>
                <a:gd name="connsiteY10-658" fmla="*/ 183976 h 2203276"/>
                <a:gd name="connsiteX0-659" fmla="*/ 232470 w 2718665"/>
                <a:gd name="connsiteY0-660" fmla="*/ 183976 h 2203276"/>
                <a:gd name="connsiteX1-661" fmla="*/ 137220 w 2718665"/>
                <a:gd name="connsiteY1-662" fmla="*/ 2203276 h 2203276"/>
                <a:gd name="connsiteX2-663" fmla="*/ 1823145 w 2718665"/>
                <a:gd name="connsiteY2-664" fmla="*/ 2203276 h 2203276"/>
                <a:gd name="connsiteX3-665" fmla="*/ 1842195 w 2718665"/>
                <a:gd name="connsiteY3-666" fmla="*/ 1698451 h 2203276"/>
                <a:gd name="connsiteX4-667" fmla="*/ 2614876 w 2718665"/>
                <a:gd name="connsiteY4-668" fmla="*/ 119448 h 2203276"/>
                <a:gd name="connsiteX5-669" fmla="*/ 2048663 w 2718665"/>
                <a:gd name="connsiteY5-670" fmla="*/ 92966 h 2203276"/>
                <a:gd name="connsiteX6-671" fmla="*/ 2040679 w 2718665"/>
                <a:gd name="connsiteY6-672" fmla="*/ 303 h 2203276"/>
                <a:gd name="connsiteX7-673" fmla="*/ 1908870 w 2718665"/>
                <a:gd name="connsiteY7-674" fmla="*/ 22051 h 2203276"/>
                <a:gd name="connsiteX8-675" fmla="*/ 1937445 w 2718665"/>
                <a:gd name="connsiteY8-676" fmla="*/ 841201 h 2203276"/>
                <a:gd name="connsiteX9-677" fmla="*/ 1270695 w 2718665"/>
                <a:gd name="connsiteY9-678" fmla="*/ 650701 h 2203276"/>
                <a:gd name="connsiteX10-679" fmla="*/ 232470 w 2718665"/>
                <a:gd name="connsiteY10-680" fmla="*/ 183976 h 2203276"/>
                <a:gd name="connsiteX0-681" fmla="*/ 232470 w 2718665"/>
                <a:gd name="connsiteY0-682" fmla="*/ 183976 h 2203276"/>
                <a:gd name="connsiteX1-683" fmla="*/ 137220 w 2718665"/>
                <a:gd name="connsiteY1-684" fmla="*/ 2203276 h 2203276"/>
                <a:gd name="connsiteX2-685" fmla="*/ 1823145 w 2718665"/>
                <a:gd name="connsiteY2-686" fmla="*/ 2203276 h 2203276"/>
                <a:gd name="connsiteX3-687" fmla="*/ 1842195 w 2718665"/>
                <a:gd name="connsiteY3-688" fmla="*/ 1698451 h 2203276"/>
                <a:gd name="connsiteX4-689" fmla="*/ 2614876 w 2718665"/>
                <a:gd name="connsiteY4-690" fmla="*/ 119448 h 2203276"/>
                <a:gd name="connsiteX5-691" fmla="*/ 2048663 w 2718665"/>
                <a:gd name="connsiteY5-692" fmla="*/ 92966 h 2203276"/>
                <a:gd name="connsiteX6-693" fmla="*/ 2040679 w 2718665"/>
                <a:gd name="connsiteY6-694" fmla="*/ 303 h 2203276"/>
                <a:gd name="connsiteX7-695" fmla="*/ 1908870 w 2718665"/>
                <a:gd name="connsiteY7-696" fmla="*/ 22051 h 2203276"/>
                <a:gd name="connsiteX8-697" fmla="*/ 1937445 w 2718665"/>
                <a:gd name="connsiteY8-698" fmla="*/ 841201 h 2203276"/>
                <a:gd name="connsiteX9-699" fmla="*/ 1395842 w 2718665"/>
                <a:gd name="connsiteY9-700" fmla="*/ 576428 h 2203276"/>
                <a:gd name="connsiteX10-701" fmla="*/ 1270695 w 2718665"/>
                <a:gd name="connsiteY10-702" fmla="*/ 650701 h 2203276"/>
                <a:gd name="connsiteX11" fmla="*/ 232470 w 2718665"/>
                <a:gd name="connsiteY11" fmla="*/ 183976 h 2203276"/>
                <a:gd name="connsiteX0-703" fmla="*/ 232470 w 2718665"/>
                <a:gd name="connsiteY0-704" fmla="*/ 183976 h 2203276"/>
                <a:gd name="connsiteX1-705" fmla="*/ 137220 w 2718665"/>
                <a:gd name="connsiteY1-706" fmla="*/ 2203276 h 2203276"/>
                <a:gd name="connsiteX2-707" fmla="*/ 1823145 w 2718665"/>
                <a:gd name="connsiteY2-708" fmla="*/ 2203276 h 2203276"/>
                <a:gd name="connsiteX3-709" fmla="*/ 1842195 w 2718665"/>
                <a:gd name="connsiteY3-710" fmla="*/ 1698451 h 2203276"/>
                <a:gd name="connsiteX4-711" fmla="*/ 2614876 w 2718665"/>
                <a:gd name="connsiteY4-712" fmla="*/ 119448 h 2203276"/>
                <a:gd name="connsiteX5-713" fmla="*/ 2048663 w 2718665"/>
                <a:gd name="connsiteY5-714" fmla="*/ 92966 h 2203276"/>
                <a:gd name="connsiteX6-715" fmla="*/ 2040679 w 2718665"/>
                <a:gd name="connsiteY6-716" fmla="*/ 303 h 2203276"/>
                <a:gd name="connsiteX7-717" fmla="*/ 1908870 w 2718665"/>
                <a:gd name="connsiteY7-718" fmla="*/ 22051 h 2203276"/>
                <a:gd name="connsiteX8-719" fmla="*/ 1937445 w 2718665"/>
                <a:gd name="connsiteY8-720" fmla="*/ 841201 h 2203276"/>
                <a:gd name="connsiteX9-721" fmla="*/ 1395842 w 2718665"/>
                <a:gd name="connsiteY9-722" fmla="*/ 576428 h 2203276"/>
                <a:gd name="connsiteX10-723" fmla="*/ 1270695 w 2718665"/>
                <a:gd name="connsiteY10-724" fmla="*/ 650701 h 2203276"/>
                <a:gd name="connsiteX11-725" fmla="*/ 232470 w 2718665"/>
                <a:gd name="connsiteY11-726" fmla="*/ 183976 h 2203276"/>
                <a:gd name="connsiteX0-727" fmla="*/ 232470 w 2718665"/>
                <a:gd name="connsiteY0-728" fmla="*/ 183976 h 2203276"/>
                <a:gd name="connsiteX1-729" fmla="*/ 137220 w 2718665"/>
                <a:gd name="connsiteY1-730" fmla="*/ 2203276 h 2203276"/>
                <a:gd name="connsiteX2-731" fmla="*/ 1823145 w 2718665"/>
                <a:gd name="connsiteY2-732" fmla="*/ 2203276 h 2203276"/>
                <a:gd name="connsiteX3-733" fmla="*/ 1842195 w 2718665"/>
                <a:gd name="connsiteY3-734" fmla="*/ 1698451 h 2203276"/>
                <a:gd name="connsiteX4-735" fmla="*/ 2614876 w 2718665"/>
                <a:gd name="connsiteY4-736" fmla="*/ 119448 h 2203276"/>
                <a:gd name="connsiteX5-737" fmla="*/ 2048663 w 2718665"/>
                <a:gd name="connsiteY5-738" fmla="*/ 92966 h 2203276"/>
                <a:gd name="connsiteX6-739" fmla="*/ 2040679 w 2718665"/>
                <a:gd name="connsiteY6-740" fmla="*/ 303 h 2203276"/>
                <a:gd name="connsiteX7-741" fmla="*/ 1908870 w 2718665"/>
                <a:gd name="connsiteY7-742" fmla="*/ 22051 h 2203276"/>
                <a:gd name="connsiteX8-743" fmla="*/ 1937445 w 2718665"/>
                <a:gd name="connsiteY8-744" fmla="*/ 820059 h 2203276"/>
                <a:gd name="connsiteX9-745" fmla="*/ 1395842 w 2718665"/>
                <a:gd name="connsiteY9-746" fmla="*/ 576428 h 2203276"/>
                <a:gd name="connsiteX10-747" fmla="*/ 1270695 w 2718665"/>
                <a:gd name="connsiteY10-748" fmla="*/ 650701 h 2203276"/>
                <a:gd name="connsiteX11-749" fmla="*/ 232470 w 2718665"/>
                <a:gd name="connsiteY11-750" fmla="*/ 183976 h 2203276"/>
                <a:gd name="connsiteX0-751" fmla="*/ 232470 w 2718665"/>
                <a:gd name="connsiteY0-752" fmla="*/ 183976 h 2203276"/>
                <a:gd name="connsiteX1-753" fmla="*/ 137220 w 2718665"/>
                <a:gd name="connsiteY1-754" fmla="*/ 2203276 h 2203276"/>
                <a:gd name="connsiteX2-755" fmla="*/ 1823145 w 2718665"/>
                <a:gd name="connsiteY2-756" fmla="*/ 2203276 h 2203276"/>
                <a:gd name="connsiteX3-757" fmla="*/ 1842195 w 2718665"/>
                <a:gd name="connsiteY3-758" fmla="*/ 1698451 h 2203276"/>
                <a:gd name="connsiteX4-759" fmla="*/ 2614876 w 2718665"/>
                <a:gd name="connsiteY4-760" fmla="*/ 119448 h 2203276"/>
                <a:gd name="connsiteX5-761" fmla="*/ 2048663 w 2718665"/>
                <a:gd name="connsiteY5-762" fmla="*/ 92966 h 2203276"/>
                <a:gd name="connsiteX6-763" fmla="*/ 2040679 w 2718665"/>
                <a:gd name="connsiteY6-764" fmla="*/ 303 h 2203276"/>
                <a:gd name="connsiteX7-765" fmla="*/ 1908870 w 2718665"/>
                <a:gd name="connsiteY7-766" fmla="*/ 22051 h 2203276"/>
                <a:gd name="connsiteX8-767" fmla="*/ 1911018 w 2718665"/>
                <a:gd name="connsiteY8-768" fmla="*/ 783060 h 2203276"/>
                <a:gd name="connsiteX9-769" fmla="*/ 1395842 w 2718665"/>
                <a:gd name="connsiteY9-770" fmla="*/ 576428 h 2203276"/>
                <a:gd name="connsiteX10-771" fmla="*/ 1270695 w 2718665"/>
                <a:gd name="connsiteY10-772" fmla="*/ 650701 h 2203276"/>
                <a:gd name="connsiteX11-773" fmla="*/ 232470 w 2718665"/>
                <a:gd name="connsiteY11-774" fmla="*/ 183976 h 2203276"/>
                <a:gd name="connsiteX0-775" fmla="*/ 232470 w 2718665"/>
                <a:gd name="connsiteY0-776" fmla="*/ 183976 h 2203276"/>
                <a:gd name="connsiteX1-777" fmla="*/ 137220 w 2718665"/>
                <a:gd name="connsiteY1-778" fmla="*/ 2203276 h 2203276"/>
                <a:gd name="connsiteX2-779" fmla="*/ 1823145 w 2718665"/>
                <a:gd name="connsiteY2-780" fmla="*/ 2203276 h 2203276"/>
                <a:gd name="connsiteX3-781" fmla="*/ 1842195 w 2718665"/>
                <a:gd name="connsiteY3-782" fmla="*/ 1698451 h 2203276"/>
                <a:gd name="connsiteX4-783" fmla="*/ 2614876 w 2718665"/>
                <a:gd name="connsiteY4-784" fmla="*/ 119448 h 2203276"/>
                <a:gd name="connsiteX5-785" fmla="*/ 2048663 w 2718665"/>
                <a:gd name="connsiteY5-786" fmla="*/ 92966 h 2203276"/>
                <a:gd name="connsiteX6-787" fmla="*/ 2040679 w 2718665"/>
                <a:gd name="connsiteY6-788" fmla="*/ 303 h 2203276"/>
                <a:gd name="connsiteX7-789" fmla="*/ 1908870 w 2718665"/>
                <a:gd name="connsiteY7-790" fmla="*/ 22051 h 2203276"/>
                <a:gd name="connsiteX8-791" fmla="*/ 1911018 w 2718665"/>
                <a:gd name="connsiteY8-792" fmla="*/ 783060 h 2203276"/>
                <a:gd name="connsiteX9-793" fmla="*/ 1395842 w 2718665"/>
                <a:gd name="connsiteY9-794" fmla="*/ 576428 h 2203276"/>
                <a:gd name="connsiteX10-795" fmla="*/ 1270695 w 2718665"/>
                <a:gd name="connsiteY10-796" fmla="*/ 650701 h 2203276"/>
                <a:gd name="connsiteX11-797" fmla="*/ 232470 w 2718665"/>
                <a:gd name="connsiteY11-798" fmla="*/ 183976 h 2203276"/>
                <a:gd name="connsiteX0-799" fmla="*/ 232470 w 2718665"/>
                <a:gd name="connsiteY0-800" fmla="*/ 183976 h 2203276"/>
                <a:gd name="connsiteX1-801" fmla="*/ 137220 w 2718665"/>
                <a:gd name="connsiteY1-802" fmla="*/ 2203276 h 2203276"/>
                <a:gd name="connsiteX2-803" fmla="*/ 1823145 w 2718665"/>
                <a:gd name="connsiteY2-804" fmla="*/ 2203276 h 2203276"/>
                <a:gd name="connsiteX3-805" fmla="*/ 1842195 w 2718665"/>
                <a:gd name="connsiteY3-806" fmla="*/ 1698451 h 2203276"/>
                <a:gd name="connsiteX4-807" fmla="*/ 2614876 w 2718665"/>
                <a:gd name="connsiteY4-808" fmla="*/ 119448 h 2203276"/>
                <a:gd name="connsiteX5-809" fmla="*/ 2048663 w 2718665"/>
                <a:gd name="connsiteY5-810" fmla="*/ 92966 h 2203276"/>
                <a:gd name="connsiteX6-811" fmla="*/ 2040679 w 2718665"/>
                <a:gd name="connsiteY6-812" fmla="*/ 303 h 2203276"/>
                <a:gd name="connsiteX7-813" fmla="*/ 1908870 w 2718665"/>
                <a:gd name="connsiteY7-814" fmla="*/ 22051 h 2203276"/>
                <a:gd name="connsiteX8-815" fmla="*/ 1911018 w 2718665"/>
                <a:gd name="connsiteY8-816" fmla="*/ 783060 h 2203276"/>
                <a:gd name="connsiteX9-817" fmla="*/ 1395842 w 2718665"/>
                <a:gd name="connsiteY9-818" fmla="*/ 576428 h 2203276"/>
                <a:gd name="connsiteX10-819" fmla="*/ 1270695 w 2718665"/>
                <a:gd name="connsiteY10-820" fmla="*/ 650701 h 2203276"/>
                <a:gd name="connsiteX11-821" fmla="*/ 232470 w 2718665"/>
                <a:gd name="connsiteY11-822" fmla="*/ 183976 h 2203276"/>
                <a:gd name="connsiteX0-823" fmla="*/ 232470 w 2718665"/>
                <a:gd name="connsiteY0-824" fmla="*/ 183976 h 2203276"/>
                <a:gd name="connsiteX1-825" fmla="*/ 137220 w 2718665"/>
                <a:gd name="connsiteY1-826" fmla="*/ 2203276 h 2203276"/>
                <a:gd name="connsiteX2-827" fmla="*/ 1823145 w 2718665"/>
                <a:gd name="connsiteY2-828" fmla="*/ 2203276 h 2203276"/>
                <a:gd name="connsiteX3-829" fmla="*/ 1842195 w 2718665"/>
                <a:gd name="connsiteY3-830" fmla="*/ 1698451 h 2203276"/>
                <a:gd name="connsiteX4-831" fmla="*/ 2614876 w 2718665"/>
                <a:gd name="connsiteY4-832" fmla="*/ 119448 h 2203276"/>
                <a:gd name="connsiteX5-833" fmla="*/ 2048663 w 2718665"/>
                <a:gd name="connsiteY5-834" fmla="*/ 92966 h 2203276"/>
                <a:gd name="connsiteX6-835" fmla="*/ 2040679 w 2718665"/>
                <a:gd name="connsiteY6-836" fmla="*/ 303 h 2203276"/>
                <a:gd name="connsiteX7-837" fmla="*/ 1908870 w 2718665"/>
                <a:gd name="connsiteY7-838" fmla="*/ 22051 h 2203276"/>
                <a:gd name="connsiteX8-839" fmla="*/ 1911018 w 2718665"/>
                <a:gd name="connsiteY8-840" fmla="*/ 783060 h 2203276"/>
                <a:gd name="connsiteX9-841" fmla="*/ 1395842 w 2718665"/>
                <a:gd name="connsiteY9-842" fmla="*/ 576428 h 2203276"/>
                <a:gd name="connsiteX10-843" fmla="*/ 1270695 w 2718665"/>
                <a:gd name="connsiteY10-844" fmla="*/ 650701 h 2203276"/>
                <a:gd name="connsiteX11-845" fmla="*/ 232470 w 2718665"/>
                <a:gd name="connsiteY11-846" fmla="*/ 183976 h 2203276"/>
                <a:gd name="connsiteX0-847" fmla="*/ 232470 w 2718665"/>
                <a:gd name="connsiteY0-848" fmla="*/ 183976 h 2203276"/>
                <a:gd name="connsiteX1-849" fmla="*/ 137220 w 2718665"/>
                <a:gd name="connsiteY1-850" fmla="*/ 2203276 h 2203276"/>
                <a:gd name="connsiteX2-851" fmla="*/ 1823145 w 2718665"/>
                <a:gd name="connsiteY2-852" fmla="*/ 2203276 h 2203276"/>
                <a:gd name="connsiteX3-853" fmla="*/ 1842195 w 2718665"/>
                <a:gd name="connsiteY3-854" fmla="*/ 1698451 h 2203276"/>
                <a:gd name="connsiteX4-855" fmla="*/ 2614876 w 2718665"/>
                <a:gd name="connsiteY4-856" fmla="*/ 119448 h 2203276"/>
                <a:gd name="connsiteX5-857" fmla="*/ 2048663 w 2718665"/>
                <a:gd name="connsiteY5-858" fmla="*/ 92966 h 2203276"/>
                <a:gd name="connsiteX6-859" fmla="*/ 2040679 w 2718665"/>
                <a:gd name="connsiteY6-860" fmla="*/ 303 h 2203276"/>
                <a:gd name="connsiteX7-861" fmla="*/ 1908870 w 2718665"/>
                <a:gd name="connsiteY7-862" fmla="*/ 22051 h 2203276"/>
                <a:gd name="connsiteX8-863" fmla="*/ 1911018 w 2718665"/>
                <a:gd name="connsiteY8-864" fmla="*/ 783060 h 2203276"/>
                <a:gd name="connsiteX9-865" fmla="*/ 1210848 w 2718665"/>
                <a:gd name="connsiteY9-866" fmla="*/ 513001 h 2203276"/>
                <a:gd name="connsiteX10-867" fmla="*/ 1270695 w 2718665"/>
                <a:gd name="connsiteY10-868" fmla="*/ 650701 h 2203276"/>
                <a:gd name="connsiteX11-869" fmla="*/ 232470 w 2718665"/>
                <a:gd name="connsiteY11-870" fmla="*/ 183976 h 2203276"/>
                <a:gd name="connsiteX0-871" fmla="*/ 232470 w 2718665"/>
                <a:gd name="connsiteY0-872" fmla="*/ 183976 h 2203276"/>
                <a:gd name="connsiteX1-873" fmla="*/ 137220 w 2718665"/>
                <a:gd name="connsiteY1-874" fmla="*/ 2203276 h 2203276"/>
                <a:gd name="connsiteX2-875" fmla="*/ 1823145 w 2718665"/>
                <a:gd name="connsiteY2-876" fmla="*/ 2203276 h 2203276"/>
                <a:gd name="connsiteX3-877" fmla="*/ 1842195 w 2718665"/>
                <a:gd name="connsiteY3-878" fmla="*/ 1698451 h 2203276"/>
                <a:gd name="connsiteX4-879" fmla="*/ 2614876 w 2718665"/>
                <a:gd name="connsiteY4-880" fmla="*/ 119448 h 2203276"/>
                <a:gd name="connsiteX5-881" fmla="*/ 2048663 w 2718665"/>
                <a:gd name="connsiteY5-882" fmla="*/ 92966 h 2203276"/>
                <a:gd name="connsiteX6-883" fmla="*/ 2040679 w 2718665"/>
                <a:gd name="connsiteY6-884" fmla="*/ 303 h 2203276"/>
                <a:gd name="connsiteX7-885" fmla="*/ 1908870 w 2718665"/>
                <a:gd name="connsiteY7-886" fmla="*/ 22051 h 2203276"/>
                <a:gd name="connsiteX8-887" fmla="*/ 1911018 w 2718665"/>
                <a:gd name="connsiteY8-888" fmla="*/ 783060 h 2203276"/>
                <a:gd name="connsiteX9-889" fmla="*/ 1210848 w 2718665"/>
                <a:gd name="connsiteY9-890" fmla="*/ 513001 h 2203276"/>
                <a:gd name="connsiteX10-891" fmla="*/ 1270695 w 2718665"/>
                <a:gd name="connsiteY10-892" fmla="*/ 650701 h 2203276"/>
                <a:gd name="connsiteX11-893" fmla="*/ 232470 w 2718665"/>
                <a:gd name="connsiteY11-894" fmla="*/ 183976 h 2203276"/>
                <a:gd name="connsiteX0-895" fmla="*/ 232470 w 2718665"/>
                <a:gd name="connsiteY0-896" fmla="*/ 183976 h 2203276"/>
                <a:gd name="connsiteX1-897" fmla="*/ 137220 w 2718665"/>
                <a:gd name="connsiteY1-898" fmla="*/ 2203276 h 2203276"/>
                <a:gd name="connsiteX2-899" fmla="*/ 1823145 w 2718665"/>
                <a:gd name="connsiteY2-900" fmla="*/ 2203276 h 2203276"/>
                <a:gd name="connsiteX3-901" fmla="*/ 1842195 w 2718665"/>
                <a:gd name="connsiteY3-902" fmla="*/ 1698451 h 2203276"/>
                <a:gd name="connsiteX4-903" fmla="*/ 2614876 w 2718665"/>
                <a:gd name="connsiteY4-904" fmla="*/ 119448 h 2203276"/>
                <a:gd name="connsiteX5-905" fmla="*/ 2048663 w 2718665"/>
                <a:gd name="connsiteY5-906" fmla="*/ 92966 h 2203276"/>
                <a:gd name="connsiteX6-907" fmla="*/ 2040679 w 2718665"/>
                <a:gd name="connsiteY6-908" fmla="*/ 303 h 2203276"/>
                <a:gd name="connsiteX7-909" fmla="*/ 1908870 w 2718665"/>
                <a:gd name="connsiteY7-910" fmla="*/ 22051 h 2203276"/>
                <a:gd name="connsiteX8-911" fmla="*/ 1911018 w 2718665"/>
                <a:gd name="connsiteY8-912" fmla="*/ 783060 h 2203276"/>
                <a:gd name="connsiteX9-913" fmla="*/ 1210848 w 2718665"/>
                <a:gd name="connsiteY9-914" fmla="*/ 513001 h 2203276"/>
                <a:gd name="connsiteX10-915" fmla="*/ 1122700 w 2718665"/>
                <a:gd name="connsiteY10-916" fmla="*/ 497420 h 2203276"/>
                <a:gd name="connsiteX11-917" fmla="*/ 232470 w 2718665"/>
                <a:gd name="connsiteY11-918" fmla="*/ 183976 h 2203276"/>
                <a:gd name="connsiteX0-919" fmla="*/ 232470 w 2718665"/>
                <a:gd name="connsiteY0-920" fmla="*/ 183976 h 2203276"/>
                <a:gd name="connsiteX1-921" fmla="*/ 137220 w 2718665"/>
                <a:gd name="connsiteY1-922" fmla="*/ 2203276 h 2203276"/>
                <a:gd name="connsiteX2-923" fmla="*/ 1823145 w 2718665"/>
                <a:gd name="connsiteY2-924" fmla="*/ 2203276 h 2203276"/>
                <a:gd name="connsiteX3-925" fmla="*/ 1842195 w 2718665"/>
                <a:gd name="connsiteY3-926" fmla="*/ 1698451 h 2203276"/>
                <a:gd name="connsiteX4-927" fmla="*/ 2614876 w 2718665"/>
                <a:gd name="connsiteY4-928" fmla="*/ 119448 h 2203276"/>
                <a:gd name="connsiteX5-929" fmla="*/ 2048663 w 2718665"/>
                <a:gd name="connsiteY5-930" fmla="*/ 92966 h 2203276"/>
                <a:gd name="connsiteX6-931" fmla="*/ 2040679 w 2718665"/>
                <a:gd name="connsiteY6-932" fmla="*/ 303 h 2203276"/>
                <a:gd name="connsiteX7-933" fmla="*/ 1908870 w 2718665"/>
                <a:gd name="connsiteY7-934" fmla="*/ 22051 h 2203276"/>
                <a:gd name="connsiteX8-935" fmla="*/ 1911018 w 2718665"/>
                <a:gd name="connsiteY8-936" fmla="*/ 783060 h 2203276"/>
                <a:gd name="connsiteX9-937" fmla="*/ 1210848 w 2718665"/>
                <a:gd name="connsiteY9-938" fmla="*/ 513001 h 2203276"/>
                <a:gd name="connsiteX10-939" fmla="*/ 1122700 w 2718665"/>
                <a:gd name="connsiteY10-940" fmla="*/ 497420 h 2203276"/>
                <a:gd name="connsiteX11-941" fmla="*/ 232470 w 2718665"/>
                <a:gd name="connsiteY11-942" fmla="*/ 183976 h 2203276"/>
                <a:gd name="connsiteX0-943" fmla="*/ 232470 w 2718665"/>
                <a:gd name="connsiteY0-944" fmla="*/ 183976 h 2203276"/>
                <a:gd name="connsiteX1-945" fmla="*/ 137220 w 2718665"/>
                <a:gd name="connsiteY1-946" fmla="*/ 2203276 h 2203276"/>
                <a:gd name="connsiteX2-947" fmla="*/ 1823145 w 2718665"/>
                <a:gd name="connsiteY2-948" fmla="*/ 2203276 h 2203276"/>
                <a:gd name="connsiteX3-949" fmla="*/ 1842195 w 2718665"/>
                <a:gd name="connsiteY3-950" fmla="*/ 1698451 h 2203276"/>
                <a:gd name="connsiteX4-951" fmla="*/ 2614876 w 2718665"/>
                <a:gd name="connsiteY4-952" fmla="*/ 119448 h 2203276"/>
                <a:gd name="connsiteX5-953" fmla="*/ 2048663 w 2718665"/>
                <a:gd name="connsiteY5-954" fmla="*/ 92966 h 2203276"/>
                <a:gd name="connsiteX6-955" fmla="*/ 2040679 w 2718665"/>
                <a:gd name="connsiteY6-956" fmla="*/ 303 h 2203276"/>
                <a:gd name="connsiteX7-957" fmla="*/ 1908870 w 2718665"/>
                <a:gd name="connsiteY7-958" fmla="*/ 22051 h 2203276"/>
                <a:gd name="connsiteX8-959" fmla="*/ 1911018 w 2718665"/>
                <a:gd name="connsiteY8-960" fmla="*/ 783060 h 2203276"/>
                <a:gd name="connsiteX9-961" fmla="*/ 1237275 w 2718665"/>
                <a:gd name="connsiteY9-962" fmla="*/ 497145 h 2203276"/>
                <a:gd name="connsiteX10-963" fmla="*/ 1122700 w 2718665"/>
                <a:gd name="connsiteY10-964" fmla="*/ 497420 h 2203276"/>
                <a:gd name="connsiteX11-965" fmla="*/ 232470 w 2718665"/>
                <a:gd name="connsiteY11-966" fmla="*/ 183976 h 2203276"/>
                <a:gd name="connsiteX0-967" fmla="*/ 232470 w 2718665"/>
                <a:gd name="connsiteY0-968" fmla="*/ 183976 h 2203276"/>
                <a:gd name="connsiteX1-969" fmla="*/ 137220 w 2718665"/>
                <a:gd name="connsiteY1-970" fmla="*/ 2203276 h 2203276"/>
                <a:gd name="connsiteX2-971" fmla="*/ 1823145 w 2718665"/>
                <a:gd name="connsiteY2-972" fmla="*/ 2203276 h 2203276"/>
                <a:gd name="connsiteX3-973" fmla="*/ 1842195 w 2718665"/>
                <a:gd name="connsiteY3-974" fmla="*/ 1698451 h 2203276"/>
                <a:gd name="connsiteX4-975" fmla="*/ 2614876 w 2718665"/>
                <a:gd name="connsiteY4-976" fmla="*/ 119448 h 2203276"/>
                <a:gd name="connsiteX5-977" fmla="*/ 2048663 w 2718665"/>
                <a:gd name="connsiteY5-978" fmla="*/ 92966 h 2203276"/>
                <a:gd name="connsiteX6-979" fmla="*/ 2040679 w 2718665"/>
                <a:gd name="connsiteY6-980" fmla="*/ 303 h 2203276"/>
                <a:gd name="connsiteX7-981" fmla="*/ 1908870 w 2718665"/>
                <a:gd name="connsiteY7-982" fmla="*/ 22051 h 2203276"/>
                <a:gd name="connsiteX8-983" fmla="*/ 1911018 w 2718665"/>
                <a:gd name="connsiteY8-984" fmla="*/ 783060 h 2203276"/>
                <a:gd name="connsiteX9-985" fmla="*/ 1237275 w 2718665"/>
                <a:gd name="connsiteY9-986" fmla="*/ 497145 h 2203276"/>
                <a:gd name="connsiteX10-987" fmla="*/ 1122700 w 2718665"/>
                <a:gd name="connsiteY10-988" fmla="*/ 497420 h 2203276"/>
                <a:gd name="connsiteX11-989" fmla="*/ 232470 w 2718665"/>
                <a:gd name="connsiteY11-990" fmla="*/ 183976 h 2203276"/>
                <a:gd name="connsiteX0-991" fmla="*/ 232470 w 2718665"/>
                <a:gd name="connsiteY0-992" fmla="*/ 183976 h 2203276"/>
                <a:gd name="connsiteX1-993" fmla="*/ 137220 w 2718665"/>
                <a:gd name="connsiteY1-994" fmla="*/ 2203276 h 2203276"/>
                <a:gd name="connsiteX2-995" fmla="*/ 1823145 w 2718665"/>
                <a:gd name="connsiteY2-996" fmla="*/ 2203276 h 2203276"/>
                <a:gd name="connsiteX3-997" fmla="*/ 1842195 w 2718665"/>
                <a:gd name="connsiteY3-998" fmla="*/ 1698451 h 2203276"/>
                <a:gd name="connsiteX4-999" fmla="*/ 2614876 w 2718665"/>
                <a:gd name="connsiteY4-1000" fmla="*/ 119448 h 2203276"/>
                <a:gd name="connsiteX5-1001" fmla="*/ 2048663 w 2718665"/>
                <a:gd name="connsiteY5-1002" fmla="*/ 92966 h 2203276"/>
                <a:gd name="connsiteX6-1003" fmla="*/ 2040679 w 2718665"/>
                <a:gd name="connsiteY6-1004" fmla="*/ 303 h 2203276"/>
                <a:gd name="connsiteX7-1005" fmla="*/ 1908870 w 2718665"/>
                <a:gd name="connsiteY7-1006" fmla="*/ 22051 h 2203276"/>
                <a:gd name="connsiteX8-1007" fmla="*/ 1911018 w 2718665"/>
                <a:gd name="connsiteY8-1008" fmla="*/ 783060 h 2203276"/>
                <a:gd name="connsiteX9-1009" fmla="*/ 1237275 w 2718665"/>
                <a:gd name="connsiteY9-1010" fmla="*/ 497145 h 2203276"/>
                <a:gd name="connsiteX10-1011" fmla="*/ 1122700 w 2718665"/>
                <a:gd name="connsiteY10-1012" fmla="*/ 497420 h 2203276"/>
                <a:gd name="connsiteX11-1013" fmla="*/ 232470 w 2718665"/>
                <a:gd name="connsiteY11-1014" fmla="*/ 183976 h 2203276"/>
                <a:gd name="connsiteX0-1015" fmla="*/ 232470 w 2718665"/>
                <a:gd name="connsiteY0-1016" fmla="*/ 183976 h 2203276"/>
                <a:gd name="connsiteX1-1017" fmla="*/ 137220 w 2718665"/>
                <a:gd name="connsiteY1-1018" fmla="*/ 2203276 h 2203276"/>
                <a:gd name="connsiteX2-1019" fmla="*/ 1823145 w 2718665"/>
                <a:gd name="connsiteY2-1020" fmla="*/ 2203276 h 2203276"/>
                <a:gd name="connsiteX3-1021" fmla="*/ 1842195 w 2718665"/>
                <a:gd name="connsiteY3-1022" fmla="*/ 1698451 h 2203276"/>
                <a:gd name="connsiteX4-1023" fmla="*/ 2614876 w 2718665"/>
                <a:gd name="connsiteY4-1024" fmla="*/ 119448 h 2203276"/>
                <a:gd name="connsiteX5-1025" fmla="*/ 2064991 w 2718665"/>
                <a:gd name="connsiteY5-1026" fmla="*/ 98409 h 2203276"/>
                <a:gd name="connsiteX6-1027" fmla="*/ 2040679 w 2718665"/>
                <a:gd name="connsiteY6-1028" fmla="*/ 303 h 2203276"/>
                <a:gd name="connsiteX7-1029" fmla="*/ 1908870 w 2718665"/>
                <a:gd name="connsiteY7-1030" fmla="*/ 22051 h 2203276"/>
                <a:gd name="connsiteX8-1031" fmla="*/ 1911018 w 2718665"/>
                <a:gd name="connsiteY8-1032" fmla="*/ 783060 h 2203276"/>
                <a:gd name="connsiteX9-1033" fmla="*/ 1237275 w 2718665"/>
                <a:gd name="connsiteY9-1034" fmla="*/ 497145 h 2203276"/>
                <a:gd name="connsiteX10-1035" fmla="*/ 1122700 w 2718665"/>
                <a:gd name="connsiteY10-1036" fmla="*/ 497420 h 2203276"/>
                <a:gd name="connsiteX11-1037" fmla="*/ 232470 w 2718665"/>
                <a:gd name="connsiteY11-1038" fmla="*/ 183976 h 2203276"/>
                <a:gd name="connsiteX0-1039" fmla="*/ 232470 w 2718665"/>
                <a:gd name="connsiteY0-1040" fmla="*/ 183976 h 2203276"/>
                <a:gd name="connsiteX1-1041" fmla="*/ 137220 w 2718665"/>
                <a:gd name="connsiteY1-1042" fmla="*/ 2203276 h 2203276"/>
                <a:gd name="connsiteX2-1043" fmla="*/ 1823145 w 2718665"/>
                <a:gd name="connsiteY2-1044" fmla="*/ 2203276 h 2203276"/>
                <a:gd name="connsiteX3-1045" fmla="*/ 1842195 w 2718665"/>
                <a:gd name="connsiteY3-1046" fmla="*/ 1698451 h 2203276"/>
                <a:gd name="connsiteX4-1047" fmla="*/ 2614876 w 2718665"/>
                <a:gd name="connsiteY4-1048" fmla="*/ 119448 h 2203276"/>
                <a:gd name="connsiteX5-1049" fmla="*/ 2064991 w 2718665"/>
                <a:gd name="connsiteY5-1050" fmla="*/ 98409 h 2203276"/>
                <a:gd name="connsiteX6-1051" fmla="*/ 2040679 w 2718665"/>
                <a:gd name="connsiteY6-1052" fmla="*/ 303 h 2203276"/>
                <a:gd name="connsiteX7-1053" fmla="*/ 1908870 w 2718665"/>
                <a:gd name="connsiteY7-1054" fmla="*/ 22051 h 2203276"/>
                <a:gd name="connsiteX8-1055" fmla="*/ 1911018 w 2718665"/>
                <a:gd name="connsiteY8-1056" fmla="*/ 783060 h 2203276"/>
                <a:gd name="connsiteX9-1057" fmla="*/ 1237275 w 2718665"/>
                <a:gd name="connsiteY9-1058" fmla="*/ 497145 h 2203276"/>
                <a:gd name="connsiteX10-1059" fmla="*/ 1122700 w 2718665"/>
                <a:gd name="connsiteY10-1060" fmla="*/ 497420 h 2203276"/>
                <a:gd name="connsiteX11-1061" fmla="*/ 232470 w 2718665"/>
                <a:gd name="connsiteY11-1062" fmla="*/ 183976 h 2203276"/>
                <a:gd name="connsiteX0-1063" fmla="*/ 232470 w 2718665"/>
                <a:gd name="connsiteY0-1064" fmla="*/ 183976 h 2203276"/>
                <a:gd name="connsiteX1-1065" fmla="*/ 137220 w 2718665"/>
                <a:gd name="connsiteY1-1066" fmla="*/ 2203276 h 2203276"/>
                <a:gd name="connsiteX2-1067" fmla="*/ 1823145 w 2718665"/>
                <a:gd name="connsiteY2-1068" fmla="*/ 2203276 h 2203276"/>
                <a:gd name="connsiteX3-1069" fmla="*/ 1842195 w 2718665"/>
                <a:gd name="connsiteY3-1070" fmla="*/ 1698451 h 2203276"/>
                <a:gd name="connsiteX4-1071" fmla="*/ 2614876 w 2718665"/>
                <a:gd name="connsiteY4-1072" fmla="*/ 119448 h 2203276"/>
                <a:gd name="connsiteX5-1073" fmla="*/ 2064991 w 2718665"/>
                <a:gd name="connsiteY5-1074" fmla="*/ 98409 h 2203276"/>
                <a:gd name="connsiteX6-1075" fmla="*/ 2040679 w 2718665"/>
                <a:gd name="connsiteY6-1076" fmla="*/ 303 h 2203276"/>
                <a:gd name="connsiteX7-1077" fmla="*/ 1908870 w 2718665"/>
                <a:gd name="connsiteY7-1078" fmla="*/ 22051 h 2203276"/>
                <a:gd name="connsiteX8-1079" fmla="*/ 1911018 w 2718665"/>
                <a:gd name="connsiteY8-1080" fmla="*/ 783060 h 2203276"/>
                <a:gd name="connsiteX9-1081" fmla="*/ 1237275 w 2718665"/>
                <a:gd name="connsiteY9-1082" fmla="*/ 497145 h 2203276"/>
                <a:gd name="connsiteX10-1083" fmla="*/ 1122700 w 2718665"/>
                <a:gd name="connsiteY10-1084" fmla="*/ 497420 h 2203276"/>
                <a:gd name="connsiteX11-1085" fmla="*/ 232470 w 2718665"/>
                <a:gd name="connsiteY11-1086" fmla="*/ 183976 h 2203276"/>
                <a:gd name="connsiteX0-1087" fmla="*/ 232470 w 2770027"/>
                <a:gd name="connsiteY0-1088" fmla="*/ 183976 h 2203276"/>
                <a:gd name="connsiteX1-1089" fmla="*/ 137220 w 2770027"/>
                <a:gd name="connsiteY1-1090" fmla="*/ 2203276 h 2203276"/>
                <a:gd name="connsiteX2-1091" fmla="*/ 1823145 w 2770027"/>
                <a:gd name="connsiteY2-1092" fmla="*/ 2203276 h 2203276"/>
                <a:gd name="connsiteX3-1093" fmla="*/ 1842195 w 2770027"/>
                <a:gd name="connsiteY3-1094" fmla="*/ 1698451 h 2203276"/>
                <a:gd name="connsiteX4-1095" fmla="*/ 2674747 w 2770027"/>
                <a:gd name="connsiteY4-1096" fmla="*/ 130334 h 2203276"/>
                <a:gd name="connsiteX5-1097" fmla="*/ 2064991 w 2770027"/>
                <a:gd name="connsiteY5-1098" fmla="*/ 98409 h 2203276"/>
                <a:gd name="connsiteX6-1099" fmla="*/ 2040679 w 2770027"/>
                <a:gd name="connsiteY6-1100" fmla="*/ 303 h 2203276"/>
                <a:gd name="connsiteX7-1101" fmla="*/ 1908870 w 2770027"/>
                <a:gd name="connsiteY7-1102" fmla="*/ 22051 h 2203276"/>
                <a:gd name="connsiteX8-1103" fmla="*/ 1911018 w 2770027"/>
                <a:gd name="connsiteY8-1104" fmla="*/ 783060 h 2203276"/>
                <a:gd name="connsiteX9-1105" fmla="*/ 1237275 w 2770027"/>
                <a:gd name="connsiteY9-1106" fmla="*/ 497145 h 2203276"/>
                <a:gd name="connsiteX10-1107" fmla="*/ 1122700 w 2770027"/>
                <a:gd name="connsiteY10-1108" fmla="*/ 497420 h 2203276"/>
                <a:gd name="connsiteX11-1109" fmla="*/ 232470 w 2770027"/>
                <a:gd name="connsiteY11-1110" fmla="*/ 183976 h 2203276"/>
                <a:gd name="connsiteX0-1111" fmla="*/ 232470 w 2770027"/>
                <a:gd name="connsiteY0-1112" fmla="*/ 183976 h 2203276"/>
                <a:gd name="connsiteX1-1113" fmla="*/ 137220 w 2770027"/>
                <a:gd name="connsiteY1-1114" fmla="*/ 2203276 h 2203276"/>
                <a:gd name="connsiteX2-1115" fmla="*/ 1823145 w 2770027"/>
                <a:gd name="connsiteY2-1116" fmla="*/ 2203276 h 2203276"/>
                <a:gd name="connsiteX3-1117" fmla="*/ 1842195 w 2770027"/>
                <a:gd name="connsiteY3-1118" fmla="*/ 1698451 h 2203276"/>
                <a:gd name="connsiteX4-1119" fmla="*/ 2674747 w 2770027"/>
                <a:gd name="connsiteY4-1120" fmla="*/ 130334 h 2203276"/>
                <a:gd name="connsiteX5-1121" fmla="*/ 2064991 w 2770027"/>
                <a:gd name="connsiteY5-1122" fmla="*/ 98409 h 2203276"/>
                <a:gd name="connsiteX6-1123" fmla="*/ 2040679 w 2770027"/>
                <a:gd name="connsiteY6-1124" fmla="*/ 303 h 2203276"/>
                <a:gd name="connsiteX7-1125" fmla="*/ 1908870 w 2770027"/>
                <a:gd name="connsiteY7-1126" fmla="*/ 22051 h 2203276"/>
                <a:gd name="connsiteX8-1127" fmla="*/ 1911018 w 2770027"/>
                <a:gd name="connsiteY8-1128" fmla="*/ 783060 h 2203276"/>
                <a:gd name="connsiteX9-1129" fmla="*/ 1237275 w 2770027"/>
                <a:gd name="connsiteY9-1130" fmla="*/ 497145 h 2203276"/>
                <a:gd name="connsiteX10-1131" fmla="*/ 1122700 w 2770027"/>
                <a:gd name="connsiteY10-1132" fmla="*/ 497420 h 2203276"/>
                <a:gd name="connsiteX11-1133" fmla="*/ 232470 w 2770027"/>
                <a:gd name="connsiteY11-1134" fmla="*/ 183976 h 2203276"/>
                <a:gd name="connsiteX0-1135" fmla="*/ 226782 w 2764339"/>
                <a:gd name="connsiteY0-1136" fmla="*/ 183976 h 2400339"/>
                <a:gd name="connsiteX1-1137" fmla="*/ 150300 w 2764339"/>
                <a:gd name="connsiteY1-1138" fmla="*/ 2400339 h 2400339"/>
                <a:gd name="connsiteX2-1139" fmla="*/ 1817457 w 2764339"/>
                <a:gd name="connsiteY2-1140" fmla="*/ 2203276 h 2400339"/>
                <a:gd name="connsiteX3-1141" fmla="*/ 1836507 w 2764339"/>
                <a:gd name="connsiteY3-1142" fmla="*/ 1698451 h 2400339"/>
                <a:gd name="connsiteX4-1143" fmla="*/ 2669059 w 2764339"/>
                <a:gd name="connsiteY4-1144" fmla="*/ 130334 h 2400339"/>
                <a:gd name="connsiteX5-1145" fmla="*/ 2059303 w 2764339"/>
                <a:gd name="connsiteY5-1146" fmla="*/ 98409 h 2400339"/>
                <a:gd name="connsiteX6-1147" fmla="*/ 2034991 w 2764339"/>
                <a:gd name="connsiteY6-1148" fmla="*/ 303 h 2400339"/>
                <a:gd name="connsiteX7-1149" fmla="*/ 1903182 w 2764339"/>
                <a:gd name="connsiteY7-1150" fmla="*/ 22051 h 2400339"/>
                <a:gd name="connsiteX8-1151" fmla="*/ 1905330 w 2764339"/>
                <a:gd name="connsiteY8-1152" fmla="*/ 783060 h 2400339"/>
                <a:gd name="connsiteX9-1153" fmla="*/ 1231587 w 2764339"/>
                <a:gd name="connsiteY9-1154" fmla="*/ 497145 h 2400339"/>
                <a:gd name="connsiteX10-1155" fmla="*/ 1117012 w 2764339"/>
                <a:gd name="connsiteY10-1156" fmla="*/ 497420 h 2400339"/>
                <a:gd name="connsiteX11-1157" fmla="*/ 226782 w 2764339"/>
                <a:gd name="connsiteY11-1158" fmla="*/ 183976 h 2400339"/>
                <a:gd name="connsiteX0-1159" fmla="*/ 226782 w 2764339"/>
                <a:gd name="connsiteY0-1160" fmla="*/ 183976 h 2400339"/>
                <a:gd name="connsiteX1-1161" fmla="*/ 150300 w 2764339"/>
                <a:gd name="connsiteY1-1162" fmla="*/ 2400339 h 2400339"/>
                <a:gd name="connsiteX2-1163" fmla="*/ 1873761 w 2764339"/>
                <a:gd name="connsiteY2-1164" fmla="*/ 2390955 h 2400339"/>
                <a:gd name="connsiteX3-1165" fmla="*/ 1836507 w 2764339"/>
                <a:gd name="connsiteY3-1166" fmla="*/ 1698451 h 2400339"/>
                <a:gd name="connsiteX4-1167" fmla="*/ 2669059 w 2764339"/>
                <a:gd name="connsiteY4-1168" fmla="*/ 130334 h 2400339"/>
                <a:gd name="connsiteX5-1169" fmla="*/ 2059303 w 2764339"/>
                <a:gd name="connsiteY5-1170" fmla="*/ 98409 h 2400339"/>
                <a:gd name="connsiteX6-1171" fmla="*/ 2034991 w 2764339"/>
                <a:gd name="connsiteY6-1172" fmla="*/ 303 h 2400339"/>
                <a:gd name="connsiteX7-1173" fmla="*/ 1903182 w 2764339"/>
                <a:gd name="connsiteY7-1174" fmla="*/ 22051 h 2400339"/>
                <a:gd name="connsiteX8-1175" fmla="*/ 1905330 w 2764339"/>
                <a:gd name="connsiteY8-1176" fmla="*/ 783060 h 2400339"/>
                <a:gd name="connsiteX9-1177" fmla="*/ 1231587 w 2764339"/>
                <a:gd name="connsiteY9-1178" fmla="*/ 497145 h 2400339"/>
                <a:gd name="connsiteX10-1179" fmla="*/ 1117012 w 2764339"/>
                <a:gd name="connsiteY10-1180" fmla="*/ 497420 h 2400339"/>
                <a:gd name="connsiteX11-1181" fmla="*/ 226782 w 2764339"/>
                <a:gd name="connsiteY11-1182" fmla="*/ 183976 h 2400339"/>
                <a:gd name="connsiteX0-1183" fmla="*/ 226782 w 2764339"/>
                <a:gd name="connsiteY0-1184" fmla="*/ 183976 h 2400339"/>
                <a:gd name="connsiteX1-1185" fmla="*/ 150300 w 2764339"/>
                <a:gd name="connsiteY1-1186" fmla="*/ 2400339 h 2400339"/>
                <a:gd name="connsiteX2-1187" fmla="*/ 1873761 w 2764339"/>
                <a:gd name="connsiteY2-1188" fmla="*/ 2390955 h 2400339"/>
                <a:gd name="connsiteX3-1189" fmla="*/ 1836507 w 2764339"/>
                <a:gd name="connsiteY3-1190" fmla="*/ 1698451 h 2400339"/>
                <a:gd name="connsiteX4-1191" fmla="*/ 2669059 w 2764339"/>
                <a:gd name="connsiteY4-1192" fmla="*/ 130334 h 2400339"/>
                <a:gd name="connsiteX5-1193" fmla="*/ 2059303 w 2764339"/>
                <a:gd name="connsiteY5-1194" fmla="*/ 98409 h 2400339"/>
                <a:gd name="connsiteX6-1195" fmla="*/ 2034991 w 2764339"/>
                <a:gd name="connsiteY6-1196" fmla="*/ 303 h 2400339"/>
                <a:gd name="connsiteX7-1197" fmla="*/ 1903182 w 2764339"/>
                <a:gd name="connsiteY7-1198" fmla="*/ 22051 h 2400339"/>
                <a:gd name="connsiteX8-1199" fmla="*/ 1905330 w 2764339"/>
                <a:gd name="connsiteY8-1200" fmla="*/ 783060 h 2400339"/>
                <a:gd name="connsiteX9-1201" fmla="*/ 1231587 w 2764339"/>
                <a:gd name="connsiteY9-1202" fmla="*/ 497145 h 2400339"/>
                <a:gd name="connsiteX10-1203" fmla="*/ 1135780 w 2764339"/>
                <a:gd name="connsiteY10-1204" fmla="*/ 572491 h 2400339"/>
                <a:gd name="connsiteX11-1205" fmla="*/ 226782 w 2764339"/>
                <a:gd name="connsiteY11-1206" fmla="*/ 183976 h 2400339"/>
                <a:gd name="connsiteX0-1207" fmla="*/ 226782 w 2764339"/>
                <a:gd name="connsiteY0-1208" fmla="*/ 183976 h 2400339"/>
                <a:gd name="connsiteX1-1209" fmla="*/ 150300 w 2764339"/>
                <a:gd name="connsiteY1-1210" fmla="*/ 2400339 h 2400339"/>
                <a:gd name="connsiteX2-1211" fmla="*/ 1873761 w 2764339"/>
                <a:gd name="connsiteY2-1212" fmla="*/ 2390955 h 2400339"/>
                <a:gd name="connsiteX3-1213" fmla="*/ 1836507 w 2764339"/>
                <a:gd name="connsiteY3-1214" fmla="*/ 1698451 h 2400339"/>
                <a:gd name="connsiteX4-1215" fmla="*/ 2669059 w 2764339"/>
                <a:gd name="connsiteY4-1216" fmla="*/ 130334 h 2400339"/>
                <a:gd name="connsiteX5-1217" fmla="*/ 2059303 w 2764339"/>
                <a:gd name="connsiteY5-1218" fmla="*/ 98409 h 2400339"/>
                <a:gd name="connsiteX6-1219" fmla="*/ 2034991 w 2764339"/>
                <a:gd name="connsiteY6-1220" fmla="*/ 303 h 2400339"/>
                <a:gd name="connsiteX7-1221" fmla="*/ 1903182 w 2764339"/>
                <a:gd name="connsiteY7-1222" fmla="*/ 22051 h 2400339"/>
                <a:gd name="connsiteX8-1223" fmla="*/ 1905330 w 2764339"/>
                <a:gd name="connsiteY8-1224" fmla="*/ 783060 h 2400339"/>
                <a:gd name="connsiteX9-1225" fmla="*/ 1231587 w 2764339"/>
                <a:gd name="connsiteY9-1226" fmla="*/ 497145 h 2400339"/>
                <a:gd name="connsiteX10-1227" fmla="*/ 1135780 w 2764339"/>
                <a:gd name="connsiteY10-1228" fmla="*/ 572491 h 2400339"/>
                <a:gd name="connsiteX11-1229" fmla="*/ 226782 w 2764339"/>
                <a:gd name="connsiteY11-1230" fmla="*/ 183976 h 2400339"/>
                <a:gd name="connsiteX0-1231" fmla="*/ 226782 w 2764339"/>
                <a:gd name="connsiteY0-1232" fmla="*/ 183976 h 2400339"/>
                <a:gd name="connsiteX1-1233" fmla="*/ 150300 w 2764339"/>
                <a:gd name="connsiteY1-1234" fmla="*/ 2400339 h 2400339"/>
                <a:gd name="connsiteX2-1235" fmla="*/ 1873761 w 2764339"/>
                <a:gd name="connsiteY2-1236" fmla="*/ 2390955 h 2400339"/>
                <a:gd name="connsiteX3-1237" fmla="*/ 1836507 w 2764339"/>
                <a:gd name="connsiteY3-1238" fmla="*/ 1698451 h 2400339"/>
                <a:gd name="connsiteX4-1239" fmla="*/ 2669059 w 2764339"/>
                <a:gd name="connsiteY4-1240" fmla="*/ 130334 h 2400339"/>
                <a:gd name="connsiteX5-1241" fmla="*/ 2059303 w 2764339"/>
                <a:gd name="connsiteY5-1242" fmla="*/ 98409 h 2400339"/>
                <a:gd name="connsiteX6-1243" fmla="*/ 2034991 w 2764339"/>
                <a:gd name="connsiteY6-1244" fmla="*/ 303 h 2400339"/>
                <a:gd name="connsiteX7-1245" fmla="*/ 1903182 w 2764339"/>
                <a:gd name="connsiteY7-1246" fmla="*/ 22051 h 2400339"/>
                <a:gd name="connsiteX8-1247" fmla="*/ 1905330 w 2764339"/>
                <a:gd name="connsiteY8-1248" fmla="*/ 783060 h 2400339"/>
                <a:gd name="connsiteX9-1249" fmla="*/ 1231587 w 2764339"/>
                <a:gd name="connsiteY9-1250" fmla="*/ 497145 h 2400339"/>
                <a:gd name="connsiteX10-1251" fmla="*/ 1135780 w 2764339"/>
                <a:gd name="connsiteY10-1252" fmla="*/ 572491 h 2400339"/>
                <a:gd name="connsiteX11-1253" fmla="*/ 226782 w 2764339"/>
                <a:gd name="connsiteY11-1254" fmla="*/ 183976 h 2400339"/>
                <a:gd name="connsiteX0-1255" fmla="*/ 231749 w 2769306"/>
                <a:gd name="connsiteY0-1256" fmla="*/ 183976 h 2390955"/>
                <a:gd name="connsiteX1-1257" fmla="*/ 138828 w 2769306"/>
                <a:gd name="connsiteY1-1258" fmla="*/ 2064983 h 2390955"/>
                <a:gd name="connsiteX2-1259" fmla="*/ 1878728 w 2769306"/>
                <a:gd name="connsiteY2-1260" fmla="*/ 2390955 h 2390955"/>
                <a:gd name="connsiteX3-1261" fmla="*/ 1841474 w 2769306"/>
                <a:gd name="connsiteY3-1262" fmla="*/ 1698451 h 2390955"/>
                <a:gd name="connsiteX4-1263" fmla="*/ 2674026 w 2769306"/>
                <a:gd name="connsiteY4-1264" fmla="*/ 130334 h 2390955"/>
                <a:gd name="connsiteX5-1265" fmla="*/ 2064270 w 2769306"/>
                <a:gd name="connsiteY5-1266" fmla="*/ 98409 h 2390955"/>
                <a:gd name="connsiteX6-1267" fmla="*/ 2039958 w 2769306"/>
                <a:gd name="connsiteY6-1268" fmla="*/ 303 h 2390955"/>
                <a:gd name="connsiteX7-1269" fmla="*/ 1908149 w 2769306"/>
                <a:gd name="connsiteY7-1270" fmla="*/ 22051 h 2390955"/>
                <a:gd name="connsiteX8-1271" fmla="*/ 1910297 w 2769306"/>
                <a:gd name="connsiteY8-1272" fmla="*/ 783060 h 2390955"/>
                <a:gd name="connsiteX9-1273" fmla="*/ 1236554 w 2769306"/>
                <a:gd name="connsiteY9-1274" fmla="*/ 497145 h 2390955"/>
                <a:gd name="connsiteX10-1275" fmla="*/ 1140747 w 2769306"/>
                <a:gd name="connsiteY10-1276" fmla="*/ 572491 h 2390955"/>
                <a:gd name="connsiteX11-1277" fmla="*/ 231749 w 2769306"/>
                <a:gd name="connsiteY11-1278" fmla="*/ 183976 h 2390955"/>
                <a:gd name="connsiteX0-1279" fmla="*/ 221873 w 2759430"/>
                <a:gd name="connsiteY0-1280" fmla="*/ 183976 h 2390955"/>
                <a:gd name="connsiteX1-1281" fmla="*/ 128952 w 2759430"/>
                <a:gd name="connsiteY1-1282" fmla="*/ 2064983 h 2390955"/>
                <a:gd name="connsiteX2-1283" fmla="*/ 1868852 w 2759430"/>
                <a:gd name="connsiteY2-1284" fmla="*/ 2390955 h 2390955"/>
                <a:gd name="connsiteX3-1285" fmla="*/ 1831598 w 2759430"/>
                <a:gd name="connsiteY3-1286" fmla="*/ 1698451 h 2390955"/>
                <a:gd name="connsiteX4-1287" fmla="*/ 2664150 w 2759430"/>
                <a:gd name="connsiteY4-1288" fmla="*/ 130334 h 2390955"/>
                <a:gd name="connsiteX5-1289" fmla="*/ 2054394 w 2759430"/>
                <a:gd name="connsiteY5-1290" fmla="*/ 98409 h 2390955"/>
                <a:gd name="connsiteX6-1291" fmla="*/ 2030082 w 2759430"/>
                <a:gd name="connsiteY6-1292" fmla="*/ 303 h 2390955"/>
                <a:gd name="connsiteX7-1293" fmla="*/ 1898273 w 2759430"/>
                <a:gd name="connsiteY7-1294" fmla="*/ 22051 h 2390955"/>
                <a:gd name="connsiteX8-1295" fmla="*/ 1900421 w 2759430"/>
                <a:gd name="connsiteY8-1296" fmla="*/ 783060 h 2390955"/>
                <a:gd name="connsiteX9-1297" fmla="*/ 1226678 w 2759430"/>
                <a:gd name="connsiteY9-1298" fmla="*/ 497145 h 2390955"/>
                <a:gd name="connsiteX10-1299" fmla="*/ 1130871 w 2759430"/>
                <a:gd name="connsiteY10-1300" fmla="*/ 572491 h 2390955"/>
                <a:gd name="connsiteX11-1301" fmla="*/ 221873 w 2759430"/>
                <a:gd name="connsiteY11-1302" fmla="*/ 183976 h 2390955"/>
                <a:gd name="connsiteX0-1303" fmla="*/ 221873 w 2759430"/>
                <a:gd name="connsiteY0-1304" fmla="*/ 183976 h 2065462"/>
                <a:gd name="connsiteX1-1305" fmla="*/ 128952 w 2759430"/>
                <a:gd name="connsiteY1-1306" fmla="*/ 2064983 h 2065462"/>
                <a:gd name="connsiteX2-1307" fmla="*/ 1852414 w 2759430"/>
                <a:gd name="connsiteY2-1308" fmla="*/ 2065462 h 2065462"/>
                <a:gd name="connsiteX3-1309" fmla="*/ 1831598 w 2759430"/>
                <a:gd name="connsiteY3-1310" fmla="*/ 1698451 h 2065462"/>
                <a:gd name="connsiteX4-1311" fmla="*/ 2664150 w 2759430"/>
                <a:gd name="connsiteY4-1312" fmla="*/ 130334 h 2065462"/>
                <a:gd name="connsiteX5-1313" fmla="*/ 2054394 w 2759430"/>
                <a:gd name="connsiteY5-1314" fmla="*/ 98409 h 2065462"/>
                <a:gd name="connsiteX6-1315" fmla="*/ 2030082 w 2759430"/>
                <a:gd name="connsiteY6-1316" fmla="*/ 303 h 2065462"/>
                <a:gd name="connsiteX7-1317" fmla="*/ 1898273 w 2759430"/>
                <a:gd name="connsiteY7-1318" fmla="*/ 22051 h 2065462"/>
                <a:gd name="connsiteX8-1319" fmla="*/ 1900421 w 2759430"/>
                <a:gd name="connsiteY8-1320" fmla="*/ 783060 h 2065462"/>
                <a:gd name="connsiteX9-1321" fmla="*/ 1226678 w 2759430"/>
                <a:gd name="connsiteY9-1322" fmla="*/ 497145 h 2065462"/>
                <a:gd name="connsiteX10-1323" fmla="*/ 1130871 w 2759430"/>
                <a:gd name="connsiteY10-1324" fmla="*/ 572491 h 2065462"/>
                <a:gd name="connsiteX11-1325" fmla="*/ 221873 w 2759430"/>
                <a:gd name="connsiteY11-1326" fmla="*/ 183976 h 2065462"/>
                <a:gd name="connsiteX0-1327" fmla="*/ 221873 w 2759430"/>
                <a:gd name="connsiteY0-1328" fmla="*/ 183976 h 2068751"/>
                <a:gd name="connsiteX1-1329" fmla="*/ 128952 w 2759430"/>
                <a:gd name="connsiteY1-1330" fmla="*/ 2064983 h 2068751"/>
                <a:gd name="connsiteX2-1331" fmla="*/ 1852414 w 2759430"/>
                <a:gd name="connsiteY2-1332" fmla="*/ 2068751 h 2068751"/>
                <a:gd name="connsiteX3-1333" fmla="*/ 1831598 w 2759430"/>
                <a:gd name="connsiteY3-1334" fmla="*/ 1698451 h 2068751"/>
                <a:gd name="connsiteX4-1335" fmla="*/ 2664150 w 2759430"/>
                <a:gd name="connsiteY4-1336" fmla="*/ 130334 h 2068751"/>
                <a:gd name="connsiteX5-1337" fmla="*/ 2054394 w 2759430"/>
                <a:gd name="connsiteY5-1338" fmla="*/ 98409 h 2068751"/>
                <a:gd name="connsiteX6-1339" fmla="*/ 2030082 w 2759430"/>
                <a:gd name="connsiteY6-1340" fmla="*/ 303 h 2068751"/>
                <a:gd name="connsiteX7-1341" fmla="*/ 1898273 w 2759430"/>
                <a:gd name="connsiteY7-1342" fmla="*/ 22051 h 2068751"/>
                <a:gd name="connsiteX8-1343" fmla="*/ 1900421 w 2759430"/>
                <a:gd name="connsiteY8-1344" fmla="*/ 783060 h 2068751"/>
                <a:gd name="connsiteX9-1345" fmla="*/ 1226678 w 2759430"/>
                <a:gd name="connsiteY9-1346" fmla="*/ 497145 h 2068751"/>
                <a:gd name="connsiteX10-1347" fmla="*/ 1130871 w 2759430"/>
                <a:gd name="connsiteY10-1348" fmla="*/ 572491 h 2068751"/>
                <a:gd name="connsiteX11-1349" fmla="*/ 221873 w 2759430"/>
                <a:gd name="connsiteY11-1350" fmla="*/ 183976 h 2068751"/>
                <a:gd name="connsiteX0-1351" fmla="*/ 221873 w 2759430"/>
                <a:gd name="connsiteY0-1352" fmla="*/ 183976 h 2077670"/>
                <a:gd name="connsiteX1-1353" fmla="*/ 128952 w 2759430"/>
                <a:gd name="connsiteY1-1354" fmla="*/ 2064983 h 2077670"/>
                <a:gd name="connsiteX2-1355" fmla="*/ 1861333 w 2759430"/>
                <a:gd name="connsiteY2-1356" fmla="*/ 2077670 h 2077670"/>
                <a:gd name="connsiteX3-1357" fmla="*/ 1831598 w 2759430"/>
                <a:gd name="connsiteY3-1358" fmla="*/ 1698451 h 2077670"/>
                <a:gd name="connsiteX4-1359" fmla="*/ 2664150 w 2759430"/>
                <a:gd name="connsiteY4-1360" fmla="*/ 130334 h 2077670"/>
                <a:gd name="connsiteX5-1361" fmla="*/ 2054394 w 2759430"/>
                <a:gd name="connsiteY5-1362" fmla="*/ 98409 h 2077670"/>
                <a:gd name="connsiteX6-1363" fmla="*/ 2030082 w 2759430"/>
                <a:gd name="connsiteY6-1364" fmla="*/ 303 h 2077670"/>
                <a:gd name="connsiteX7-1365" fmla="*/ 1898273 w 2759430"/>
                <a:gd name="connsiteY7-1366" fmla="*/ 22051 h 2077670"/>
                <a:gd name="connsiteX8-1367" fmla="*/ 1900421 w 2759430"/>
                <a:gd name="connsiteY8-1368" fmla="*/ 783060 h 2077670"/>
                <a:gd name="connsiteX9-1369" fmla="*/ 1226678 w 2759430"/>
                <a:gd name="connsiteY9-1370" fmla="*/ 497145 h 2077670"/>
                <a:gd name="connsiteX10-1371" fmla="*/ 1130871 w 2759430"/>
                <a:gd name="connsiteY10-1372" fmla="*/ 572491 h 2077670"/>
                <a:gd name="connsiteX11-1373" fmla="*/ 221873 w 2759430"/>
                <a:gd name="connsiteY11-1374" fmla="*/ 183976 h 20776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9" y="connsiteY9-380"/>
                </a:cxn>
                <a:cxn ang="0">
                  <a:pos x="connsiteX10-481" y="connsiteY10-482"/>
                </a:cxn>
                <a:cxn ang="0">
                  <a:pos x="connsiteX11-725" y="connsiteY11-726"/>
                </a:cxn>
              </a:cxnLst>
              <a:rect l="l" t="t" r="r" b="b"/>
              <a:pathLst>
                <a:path w="2759430" h="2077670">
                  <a:moveTo>
                    <a:pt x="221873" y="183976"/>
                  </a:moveTo>
                  <a:cubicBezTo>
                    <a:pt x="-257552" y="923751"/>
                    <a:pt x="200156" y="1839025"/>
                    <a:pt x="128952" y="2064983"/>
                  </a:cubicBezTo>
                  <a:lnTo>
                    <a:pt x="1861333" y="2077670"/>
                  </a:lnTo>
                  <a:lnTo>
                    <a:pt x="1831598" y="1698451"/>
                  </a:lnTo>
                  <a:cubicBezTo>
                    <a:pt x="2577484" y="1720658"/>
                    <a:pt x="2947680" y="1991050"/>
                    <a:pt x="2664150" y="130334"/>
                  </a:cubicBezTo>
                  <a:cubicBezTo>
                    <a:pt x="2255473" y="54071"/>
                    <a:pt x="2191599" y="89110"/>
                    <a:pt x="2054394" y="98409"/>
                  </a:cubicBezTo>
                  <a:cubicBezTo>
                    <a:pt x="2046378" y="39791"/>
                    <a:pt x="2053381" y="49121"/>
                    <a:pt x="2030082" y="303"/>
                  </a:cubicBezTo>
                  <a:cubicBezTo>
                    <a:pt x="1964498" y="-945"/>
                    <a:pt x="2000929" y="826"/>
                    <a:pt x="1898273" y="22051"/>
                  </a:cubicBezTo>
                  <a:cubicBezTo>
                    <a:pt x="1904623" y="280813"/>
                    <a:pt x="1890896" y="525885"/>
                    <a:pt x="1900421" y="783060"/>
                  </a:cubicBezTo>
                  <a:cubicBezTo>
                    <a:pt x="1749728" y="751246"/>
                    <a:pt x="1517512" y="597607"/>
                    <a:pt x="1226678" y="497145"/>
                  </a:cubicBezTo>
                  <a:cubicBezTo>
                    <a:pt x="1226550" y="618676"/>
                    <a:pt x="1264864" y="688113"/>
                    <a:pt x="1130871" y="572491"/>
                  </a:cubicBezTo>
                  <a:cubicBezTo>
                    <a:pt x="766733" y="481334"/>
                    <a:pt x="654943" y="385765"/>
                    <a:pt x="221873" y="18397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Freeform 11"/>
            <p:cNvSpPr/>
            <p:nvPr/>
          </p:nvSpPr>
          <p:spPr>
            <a:xfrm>
              <a:off x="1353101" y="4180869"/>
              <a:ext cx="1094108" cy="581411"/>
            </a:xfrm>
            <a:custGeom>
              <a:avLst/>
              <a:gdLst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-1" fmla="*/ 0 w 1094108"/>
                <a:gd name="connsiteY0-2" fmla="*/ 200851 h 581411"/>
                <a:gd name="connsiteX1-3" fmla="*/ 95139 w 1094108"/>
                <a:gd name="connsiteY1-4" fmla="*/ 0 h 581411"/>
                <a:gd name="connsiteX2-5" fmla="*/ 1025396 w 1094108"/>
                <a:gd name="connsiteY2-6" fmla="*/ 338276 h 581411"/>
                <a:gd name="connsiteX3-7" fmla="*/ 1094108 w 1094108"/>
                <a:gd name="connsiteY3-8" fmla="*/ 412273 h 581411"/>
                <a:gd name="connsiteX4-9" fmla="*/ 1078252 w 1094108"/>
                <a:gd name="connsiteY4-10" fmla="*/ 517984 h 581411"/>
                <a:gd name="connsiteX5-11" fmla="*/ 1014825 w 1094108"/>
                <a:gd name="connsiteY5-12" fmla="*/ 480985 h 581411"/>
                <a:gd name="connsiteX6-13" fmla="*/ 998968 w 1094108"/>
                <a:gd name="connsiteY6-14" fmla="*/ 581411 h 581411"/>
                <a:gd name="connsiteX7-15" fmla="*/ 0 w 1094108"/>
                <a:gd name="connsiteY7-16" fmla="*/ 200851 h 58141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1094108" h="581411">
                  <a:moveTo>
                    <a:pt x="0" y="200851"/>
                  </a:moveTo>
                  <a:lnTo>
                    <a:pt x="95139" y="0"/>
                  </a:lnTo>
                  <a:lnTo>
                    <a:pt x="1025396" y="338276"/>
                  </a:lnTo>
                  <a:lnTo>
                    <a:pt x="1094108" y="412273"/>
                  </a:lnTo>
                  <a:lnTo>
                    <a:pt x="1078252" y="517984"/>
                  </a:lnTo>
                  <a:lnTo>
                    <a:pt x="1014825" y="480985"/>
                  </a:lnTo>
                  <a:lnTo>
                    <a:pt x="998968" y="581411"/>
                  </a:lnTo>
                  <a:cubicBezTo>
                    <a:pt x="634554" y="475508"/>
                    <a:pt x="332989" y="327704"/>
                    <a:pt x="0" y="2008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Freeform 14"/>
            <p:cNvSpPr/>
            <p:nvPr/>
          </p:nvSpPr>
          <p:spPr>
            <a:xfrm>
              <a:off x="3076189" y="4038629"/>
              <a:ext cx="591981" cy="227104"/>
            </a:xfrm>
            <a:custGeom>
              <a:avLst/>
              <a:gdLst>
                <a:gd name="connsiteX0" fmla="*/ 5285 w 739976"/>
                <a:gd name="connsiteY0" fmla="*/ 68712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68712 h 206136"/>
                <a:gd name="connsiteX0-1" fmla="*/ 5285 w 739976"/>
                <a:gd name="connsiteY0-2" fmla="*/ 110997 h 206136"/>
                <a:gd name="connsiteX1-3" fmla="*/ 0 w 739976"/>
                <a:gd name="connsiteY1-4" fmla="*/ 5285 h 206136"/>
                <a:gd name="connsiteX2-5" fmla="*/ 158566 w 739976"/>
                <a:gd name="connsiteY2-6" fmla="*/ 0 h 206136"/>
                <a:gd name="connsiteX3-7" fmla="*/ 163852 w 739976"/>
                <a:gd name="connsiteY3-8" fmla="*/ 58141 h 206136"/>
                <a:gd name="connsiteX4-9" fmla="*/ 739976 w 739976"/>
                <a:gd name="connsiteY4-10" fmla="*/ 84569 h 206136"/>
                <a:gd name="connsiteX5-11" fmla="*/ 671264 w 739976"/>
                <a:gd name="connsiteY5-12" fmla="*/ 206136 h 206136"/>
                <a:gd name="connsiteX6-13" fmla="*/ 110996 w 739976"/>
                <a:gd name="connsiteY6-14" fmla="*/ 174423 h 206136"/>
                <a:gd name="connsiteX7-15" fmla="*/ 89854 w 739976"/>
                <a:gd name="connsiteY7-16" fmla="*/ 84569 h 206136"/>
                <a:gd name="connsiteX8-17" fmla="*/ 5285 w 739976"/>
                <a:gd name="connsiteY8-18" fmla="*/ 110997 h 206136"/>
                <a:gd name="connsiteX0-19" fmla="*/ 5285 w 739976"/>
                <a:gd name="connsiteY0-20" fmla="*/ 110997 h 206136"/>
                <a:gd name="connsiteX1-21" fmla="*/ 0 w 739976"/>
                <a:gd name="connsiteY1-22" fmla="*/ 5285 h 206136"/>
                <a:gd name="connsiteX2-23" fmla="*/ 158566 w 739976"/>
                <a:gd name="connsiteY2-24" fmla="*/ 0 h 206136"/>
                <a:gd name="connsiteX3-25" fmla="*/ 163852 w 739976"/>
                <a:gd name="connsiteY3-26" fmla="*/ 58141 h 206136"/>
                <a:gd name="connsiteX4-27" fmla="*/ 739976 w 739976"/>
                <a:gd name="connsiteY4-28" fmla="*/ 84569 h 206136"/>
                <a:gd name="connsiteX5-29" fmla="*/ 671264 w 739976"/>
                <a:gd name="connsiteY5-30" fmla="*/ 206136 h 206136"/>
                <a:gd name="connsiteX6-31" fmla="*/ 110996 w 739976"/>
                <a:gd name="connsiteY6-32" fmla="*/ 174423 h 206136"/>
                <a:gd name="connsiteX7-33" fmla="*/ 89854 w 739976"/>
                <a:gd name="connsiteY7-34" fmla="*/ 84569 h 206136"/>
                <a:gd name="connsiteX8-35" fmla="*/ 5285 w 739976"/>
                <a:gd name="connsiteY8-36" fmla="*/ 110997 h 206136"/>
                <a:gd name="connsiteX0-37" fmla="*/ 5285 w 671264"/>
                <a:gd name="connsiteY0-38" fmla="*/ 110997 h 206136"/>
                <a:gd name="connsiteX1-39" fmla="*/ 0 w 671264"/>
                <a:gd name="connsiteY1-40" fmla="*/ 5285 h 206136"/>
                <a:gd name="connsiteX2-41" fmla="*/ 158566 w 671264"/>
                <a:gd name="connsiteY2-42" fmla="*/ 0 h 206136"/>
                <a:gd name="connsiteX3-43" fmla="*/ 163852 w 671264"/>
                <a:gd name="connsiteY3-44" fmla="*/ 58141 h 206136"/>
                <a:gd name="connsiteX4-45" fmla="*/ 581409 w 671264"/>
                <a:gd name="connsiteY4-46" fmla="*/ 52856 h 206136"/>
                <a:gd name="connsiteX5-47" fmla="*/ 671264 w 671264"/>
                <a:gd name="connsiteY5-48" fmla="*/ 206136 h 206136"/>
                <a:gd name="connsiteX6-49" fmla="*/ 110996 w 671264"/>
                <a:gd name="connsiteY6-50" fmla="*/ 174423 h 206136"/>
                <a:gd name="connsiteX7-51" fmla="*/ 89854 w 671264"/>
                <a:gd name="connsiteY7-52" fmla="*/ 84569 h 206136"/>
                <a:gd name="connsiteX8-53" fmla="*/ 5285 w 671264"/>
                <a:gd name="connsiteY8-54" fmla="*/ 110997 h 206136"/>
                <a:gd name="connsiteX0-55" fmla="*/ 5285 w 591981"/>
                <a:gd name="connsiteY0-56" fmla="*/ 110997 h 190279"/>
                <a:gd name="connsiteX1-57" fmla="*/ 0 w 591981"/>
                <a:gd name="connsiteY1-58" fmla="*/ 5285 h 190279"/>
                <a:gd name="connsiteX2-59" fmla="*/ 158566 w 591981"/>
                <a:gd name="connsiteY2-60" fmla="*/ 0 h 190279"/>
                <a:gd name="connsiteX3-61" fmla="*/ 163852 w 591981"/>
                <a:gd name="connsiteY3-62" fmla="*/ 58141 h 190279"/>
                <a:gd name="connsiteX4-63" fmla="*/ 581409 w 591981"/>
                <a:gd name="connsiteY4-64" fmla="*/ 52856 h 190279"/>
                <a:gd name="connsiteX5-65" fmla="*/ 591981 w 591981"/>
                <a:gd name="connsiteY5-66" fmla="*/ 190279 h 190279"/>
                <a:gd name="connsiteX6-67" fmla="*/ 110996 w 591981"/>
                <a:gd name="connsiteY6-68" fmla="*/ 174423 h 190279"/>
                <a:gd name="connsiteX7-69" fmla="*/ 89854 w 591981"/>
                <a:gd name="connsiteY7-70" fmla="*/ 84569 h 190279"/>
                <a:gd name="connsiteX8-71" fmla="*/ 5285 w 591981"/>
                <a:gd name="connsiteY8-72" fmla="*/ 110997 h 190279"/>
                <a:gd name="connsiteX0-73" fmla="*/ 5285 w 591981"/>
                <a:gd name="connsiteY0-74" fmla="*/ 110997 h 190279"/>
                <a:gd name="connsiteX1-75" fmla="*/ 0 w 591981"/>
                <a:gd name="connsiteY1-76" fmla="*/ 5285 h 190279"/>
                <a:gd name="connsiteX2-77" fmla="*/ 158566 w 591981"/>
                <a:gd name="connsiteY2-78" fmla="*/ 0 h 190279"/>
                <a:gd name="connsiteX3-79" fmla="*/ 163852 w 591981"/>
                <a:gd name="connsiteY3-80" fmla="*/ 58141 h 190279"/>
                <a:gd name="connsiteX4-81" fmla="*/ 581409 w 591981"/>
                <a:gd name="connsiteY4-82" fmla="*/ 52856 h 190279"/>
                <a:gd name="connsiteX5-83" fmla="*/ 591981 w 591981"/>
                <a:gd name="connsiteY5-84" fmla="*/ 190279 h 190279"/>
                <a:gd name="connsiteX6-85" fmla="*/ 110996 w 591981"/>
                <a:gd name="connsiteY6-86" fmla="*/ 174423 h 190279"/>
                <a:gd name="connsiteX7-87" fmla="*/ 89854 w 591981"/>
                <a:gd name="connsiteY7-88" fmla="*/ 84569 h 190279"/>
                <a:gd name="connsiteX8-89" fmla="*/ 5285 w 591981"/>
                <a:gd name="connsiteY8-90" fmla="*/ 110997 h 190279"/>
                <a:gd name="connsiteX0-91" fmla="*/ 5285 w 591981"/>
                <a:gd name="connsiteY0-92" fmla="*/ 142240 h 221522"/>
                <a:gd name="connsiteX1-93" fmla="*/ 0 w 591981"/>
                <a:gd name="connsiteY1-94" fmla="*/ 36528 h 221522"/>
                <a:gd name="connsiteX2-95" fmla="*/ 163774 w 591981"/>
                <a:gd name="connsiteY2-96" fmla="*/ 0 h 221522"/>
                <a:gd name="connsiteX3-97" fmla="*/ 163852 w 591981"/>
                <a:gd name="connsiteY3-98" fmla="*/ 89384 h 221522"/>
                <a:gd name="connsiteX4-99" fmla="*/ 581409 w 591981"/>
                <a:gd name="connsiteY4-100" fmla="*/ 84099 h 221522"/>
                <a:gd name="connsiteX5-101" fmla="*/ 591981 w 591981"/>
                <a:gd name="connsiteY5-102" fmla="*/ 221522 h 221522"/>
                <a:gd name="connsiteX6-103" fmla="*/ 110996 w 591981"/>
                <a:gd name="connsiteY6-104" fmla="*/ 205666 h 221522"/>
                <a:gd name="connsiteX7-105" fmla="*/ 89854 w 591981"/>
                <a:gd name="connsiteY7-106" fmla="*/ 115812 h 221522"/>
                <a:gd name="connsiteX8-107" fmla="*/ 5285 w 591981"/>
                <a:gd name="connsiteY8-108" fmla="*/ 142240 h 221522"/>
                <a:gd name="connsiteX0-109" fmla="*/ 5285 w 591981"/>
                <a:gd name="connsiteY0-110" fmla="*/ 142240 h 221522"/>
                <a:gd name="connsiteX1-111" fmla="*/ 0 w 591981"/>
                <a:gd name="connsiteY1-112" fmla="*/ 36528 h 221522"/>
                <a:gd name="connsiteX2-113" fmla="*/ 163774 w 591981"/>
                <a:gd name="connsiteY2-114" fmla="*/ 0 h 221522"/>
                <a:gd name="connsiteX3-115" fmla="*/ 163852 w 591981"/>
                <a:gd name="connsiteY3-116" fmla="*/ 89384 h 221522"/>
                <a:gd name="connsiteX4-117" fmla="*/ 581409 w 591981"/>
                <a:gd name="connsiteY4-118" fmla="*/ 84099 h 221522"/>
                <a:gd name="connsiteX5-119" fmla="*/ 591981 w 591981"/>
                <a:gd name="connsiteY5-120" fmla="*/ 221522 h 221522"/>
                <a:gd name="connsiteX6-121" fmla="*/ 110996 w 591981"/>
                <a:gd name="connsiteY6-122" fmla="*/ 205666 h 221522"/>
                <a:gd name="connsiteX7-123" fmla="*/ 105475 w 591981"/>
                <a:gd name="connsiteY7-124" fmla="*/ 136641 h 221522"/>
                <a:gd name="connsiteX8-125" fmla="*/ 5285 w 591981"/>
                <a:gd name="connsiteY8-126" fmla="*/ 142240 h 221522"/>
                <a:gd name="connsiteX0-127" fmla="*/ 5285 w 591981"/>
                <a:gd name="connsiteY0-128" fmla="*/ 142240 h 227104"/>
                <a:gd name="connsiteX1-129" fmla="*/ 0 w 591981"/>
                <a:gd name="connsiteY1-130" fmla="*/ 36528 h 227104"/>
                <a:gd name="connsiteX2-131" fmla="*/ 163774 w 591981"/>
                <a:gd name="connsiteY2-132" fmla="*/ 0 h 227104"/>
                <a:gd name="connsiteX3-133" fmla="*/ 163852 w 591981"/>
                <a:gd name="connsiteY3-134" fmla="*/ 89384 h 227104"/>
                <a:gd name="connsiteX4-135" fmla="*/ 581409 w 591981"/>
                <a:gd name="connsiteY4-136" fmla="*/ 84099 h 227104"/>
                <a:gd name="connsiteX5-137" fmla="*/ 591981 w 591981"/>
                <a:gd name="connsiteY5-138" fmla="*/ 221522 h 227104"/>
                <a:gd name="connsiteX6-139" fmla="*/ 116204 w 591981"/>
                <a:gd name="connsiteY6-140" fmla="*/ 226495 h 227104"/>
                <a:gd name="connsiteX7-141" fmla="*/ 105475 w 591981"/>
                <a:gd name="connsiteY7-142" fmla="*/ 136641 h 227104"/>
                <a:gd name="connsiteX8-143" fmla="*/ 5285 w 591981"/>
                <a:gd name="connsiteY8-144" fmla="*/ 142240 h 227104"/>
                <a:gd name="connsiteX0-145" fmla="*/ 5285 w 591981"/>
                <a:gd name="connsiteY0-146" fmla="*/ 142240 h 227104"/>
                <a:gd name="connsiteX1-147" fmla="*/ 0 w 591981"/>
                <a:gd name="connsiteY1-148" fmla="*/ 36528 h 227104"/>
                <a:gd name="connsiteX2-149" fmla="*/ 163774 w 591981"/>
                <a:gd name="connsiteY2-150" fmla="*/ 0 h 227104"/>
                <a:gd name="connsiteX3-151" fmla="*/ 195095 w 591981"/>
                <a:gd name="connsiteY3-152" fmla="*/ 84177 h 227104"/>
                <a:gd name="connsiteX4-153" fmla="*/ 581409 w 591981"/>
                <a:gd name="connsiteY4-154" fmla="*/ 84099 h 227104"/>
                <a:gd name="connsiteX5-155" fmla="*/ 591981 w 591981"/>
                <a:gd name="connsiteY5-156" fmla="*/ 221522 h 227104"/>
                <a:gd name="connsiteX6-157" fmla="*/ 116204 w 591981"/>
                <a:gd name="connsiteY6-158" fmla="*/ 226495 h 227104"/>
                <a:gd name="connsiteX7-159" fmla="*/ 105475 w 591981"/>
                <a:gd name="connsiteY7-160" fmla="*/ 136641 h 227104"/>
                <a:gd name="connsiteX8-161" fmla="*/ 5285 w 591981"/>
                <a:gd name="connsiteY8-162" fmla="*/ 142240 h 227104"/>
                <a:gd name="connsiteX0-163" fmla="*/ 5285 w 591981"/>
                <a:gd name="connsiteY0-164" fmla="*/ 142240 h 227104"/>
                <a:gd name="connsiteX1-165" fmla="*/ 0 w 591981"/>
                <a:gd name="connsiteY1-166" fmla="*/ 36528 h 227104"/>
                <a:gd name="connsiteX2-167" fmla="*/ 163774 w 591981"/>
                <a:gd name="connsiteY2-168" fmla="*/ 0 h 227104"/>
                <a:gd name="connsiteX3-169" fmla="*/ 195095 w 591981"/>
                <a:gd name="connsiteY3-170" fmla="*/ 84177 h 227104"/>
                <a:gd name="connsiteX4-171" fmla="*/ 581409 w 591981"/>
                <a:gd name="connsiteY4-172" fmla="*/ 84099 h 227104"/>
                <a:gd name="connsiteX5-173" fmla="*/ 591981 w 591981"/>
                <a:gd name="connsiteY5-174" fmla="*/ 221522 h 227104"/>
                <a:gd name="connsiteX6-175" fmla="*/ 116204 w 591981"/>
                <a:gd name="connsiteY6-176" fmla="*/ 226495 h 227104"/>
                <a:gd name="connsiteX7-177" fmla="*/ 105475 w 591981"/>
                <a:gd name="connsiteY7-178" fmla="*/ 136641 h 227104"/>
                <a:gd name="connsiteX8-179" fmla="*/ 5285 w 591981"/>
                <a:gd name="connsiteY8-180" fmla="*/ 142240 h 227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591981" h="227104">
                  <a:moveTo>
                    <a:pt x="5285" y="142240"/>
                  </a:moveTo>
                  <a:lnTo>
                    <a:pt x="0" y="36528"/>
                  </a:lnTo>
                  <a:lnTo>
                    <a:pt x="163774" y="0"/>
                  </a:lnTo>
                  <a:cubicBezTo>
                    <a:pt x="163800" y="29795"/>
                    <a:pt x="195069" y="54382"/>
                    <a:pt x="195095" y="84177"/>
                  </a:cubicBezTo>
                  <a:cubicBezTo>
                    <a:pt x="397943" y="29168"/>
                    <a:pt x="389368" y="75290"/>
                    <a:pt x="581409" y="84099"/>
                  </a:cubicBezTo>
                  <a:lnTo>
                    <a:pt x="591981" y="221522"/>
                  </a:lnTo>
                  <a:cubicBezTo>
                    <a:pt x="431653" y="200380"/>
                    <a:pt x="276532" y="231780"/>
                    <a:pt x="116204" y="226495"/>
                  </a:cubicBezTo>
                  <a:lnTo>
                    <a:pt x="105475" y="136641"/>
                  </a:lnTo>
                  <a:lnTo>
                    <a:pt x="5285" y="1422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Freeform 15"/>
            <p:cNvSpPr/>
            <p:nvPr/>
          </p:nvSpPr>
          <p:spPr>
            <a:xfrm>
              <a:off x="2985409" y="3255814"/>
              <a:ext cx="669512" cy="864666"/>
            </a:xfrm>
            <a:custGeom>
              <a:avLst/>
              <a:gdLst>
                <a:gd name="connsiteX0" fmla="*/ 237850 w 650123"/>
                <a:gd name="connsiteY0" fmla="*/ 850974 h 866830"/>
                <a:gd name="connsiteX1" fmla="*/ 0 w 650123"/>
                <a:gd name="connsiteY1" fmla="*/ 63427 h 866830"/>
                <a:gd name="connsiteX2" fmla="*/ 153281 w 650123"/>
                <a:gd name="connsiteY2" fmla="*/ 184994 h 866830"/>
                <a:gd name="connsiteX3" fmla="*/ 216708 w 650123"/>
                <a:gd name="connsiteY3" fmla="*/ 5286 h 866830"/>
                <a:gd name="connsiteX4" fmla="*/ 317133 w 650123"/>
                <a:gd name="connsiteY4" fmla="*/ 184994 h 866830"/>
                <a:gd name="connsiteX5" fmla="*/ 359418 w 650123"/>
                <a:gd name="connsiteY5" fmla="*/ 0 h 866830"/>
                <a:gd name="connsiteX6" fmla="*/ 475700 w 650123"/>
                <a:gd name="connsiteY6" fmla="*/ 126853 h 866830"/>
                <a:gd name="connsiteX7" fmla="*/ 539126 w 650123"/>
                <a:gd name="connsiteY7" fmla="*/ 36999 h 866830"/>
                <a:gd name="connsiteX8" fmla="*/ 650123 w 650123"/>
                <a:gd name="connsiteY8" fmla="*/ 866830 h 866830"/>
                <a:gd name="connsiteX9" fmla="*/ 237850 w 650123"/>
                <a:gd name="connsiteY9" fmla="*/ 850974 h 866830"/>
                <a:gd name="connsiteX0-1" fmla="*/ 197028 w 609301"/>
                <a:gd name="connsiteY0-2" fmla="*/ 850974 h 866830"/>
                <a:gd name="connsiteX1-3" fmla="*/ 0 w 609301"/>
                <a:gd name="connsiteY1-4" fmla="*/ 60706 h 866830"/>
                <a:gd name="connsiteX2-5" fmla="*/ 112459 w 609301"/>
                <a:gd name="connsiteY2-6" fmla="*/ 184994 h 866830"/>
                <a:gd name="connsiteX3-7" fmla="*/ 175886 w 609301"/>
                <a:gd name="connsiteY3-8" fmla="*/ 5286 h 866830"/>
                <a:gd name="connsiteX4-9" fmla="*/ 276311 w 609301"/>
                <a:gd name="connsiteY4-10" fmla="*/ 184994 h 866830"/>
                <a:gd name="connsiteX5-11" fmla="*/ 318596 w 609301"/>
                <a:gd name="connsiteY5-12" fmla="*/ 0 h 866830"/>
                <a:gd name="connsiteX6-13" fmla="*/ 434878 w 609301"/>
                <a:gd name="connsiteY6-14" fmla="*/ 126853 h 866830"/>
                <a:gd name="connsiteX7-15" fmla="*/ 498304 w 609301"/>
                <a:gd name="connsiteY7-16" fmla="*/ 36999 h 866830"/>
                <a:gd name="connsiteX8-17" fmla="*/ 609301 w 609301"/>
                <a:gd name="connsiteY8-18" fmla="*/ 866830 h 866830"/>
                <a:gd name="connsiteX9-19" fmla="*/ 197028 w 609301"/>
                <a:gd name="connsiteY9-20" fmla="*/ 850974 h 866830"/>
                <a:gd name="connsiteX0-21" fmla="*/ 208370 w 620643"/>
                <a:gd name="connsiteY0-22" fmla="*/ 850974 h 866830"/>
                <a:gd name="connsiteX1-23" fmla="*/ 11342 w 620643"/>
                <a:gd name="connsiteY1-24" fmla="*/ 60706 h 866830"/>
                <a:gd name="connsiteX2-25" fmla="*/ 123801 w 620643"/>
                <a:gd name="connsiteY2-26" fmla="*/ 184994 h 866830"/>
                <a:gd name="connsiteX3-27" fmla="*/ 187228 w 620643"/>
                <a:gd name="connsiteY3-28" fmla="*/ 5286 h 866830"/>
                <a:gd name="connsiteX4-29" fmla="*/ 287653 w 620643"/>
                <a:gd name="connsiteY4-30" fmla="*/ 184994 h 866830"/>
                <a:gd name="connsiteX5-31" fmla="*/ 329938 w 620643"/>
                <a:gd name="connsiteY5-32" fmla="*/ 0 h 866830"/>
                <a:gd name="connsiteX6-33" fmla="*/ 446220 w 620643"/>
                <a:gd name="connsiteY6-34" fmla="*/ 126853 h 866830"/>
                <a:gd name="connsiteX7-35" fmla="*/ 509646 w 620643"/>
                <a:gd name="connsiteY7-36" fmla="*/ 36999 h 866830"/>
                <a:gd name="connsiteX8-37" fmla="*/ 620643 w 620643"/>
                <a:gd name="connsiteY8-38" fmla="*/ 866830 h 866830"/>
                <a:gd name="connsiteX9-39" fmla="*/ 208370 w 620643"/>
                <a:gd name="connsiteY9-40" fmla="*/ 850974 h 866830"/>
                <a:gd name="connsiteX0-41" fmla="*/ 208370 w 620643"/>
                <a:gd name="connsiteY0-42" fmla="*/ 850974 h 866830"/>
                <a:gd name="connsiteX1-43" fmla="*/ 11342 w 620643"/>
                <a:gd name="connsiteY1-44" fmla="*/ 60706 h 866830"/>
                <a:gd name="connsiteX2-45" fmla="*/ 123801 w 620643"/>
                <a:gd name="connsiteY2-46" fmla="*/ 184994 h 866830"/>
                <a:gd name="connsiteX3-47" fmla="*/ 187228 w 620643"/>
                <a:gd name="connsiteY3-48" fmla="*/ 5286 h 866830"/>
                <a:gd name="connsiteX4-49" fmla="*/ 287653 w 620643"/>
                <a:gd name="connsiteY4-50" fmla="*/ 184994 h 866830"/>
                <a:gd name="connsiteX5-51" fmla="*/ 329938 w 620643"/>
                <a:gd name="connsiteY5-52" fmla="*/ 0 h 866830"/>
                <a:gd name="connsiteX6-53" fmla="*/ 446220 w 620643"/>
                <a:gd name="connsiteY6-54" fmla="*/ 126853 h 866830"/>
                <a:gd name="connsiteX7-55" fmla="*/ 509646 w 620643"/>
                <a:gd name="connsiteY7-56" fmla="*/ 36999 h 866830"/>
                <a:gd name="connsiteX8-57" fmla="*/ 620643 w 620643"/>
                <a:gd name="connsiteY8-58" fmla="*/ 866830 h 866830"/>
                <a:gd name="connsiteX9-59" fmla="*/ 208370 w 620643"/>
                <a:gd name="connsiteY9-60" fmla="*/ 850974 h 866830"/>
                <a:gd name="connsiteX0-61" fmla="*/ 209189 w 621462"/>
                <a:gd name="connsiteY0-62" fmla="*/ 850974 h 866830"/>
                <a:gd name="connsiteX1-63" fmla="*/ 12161 w 621462"/>
                <a:gd name="connsiteY1-64" fmla="*/ 60706 h 866830"/>
                <a:gd name="connsiteX2-65" fmla="*/ 124620 w 621462"/>
                <a:gd name="connsiteY2-66" fmla="*/ 184994 h 866830"/>
                <a:gd name="connsiteX3-67" fmla="*/ 188047 w 621462"/>
                <a:gd name="connsiteY3-68" fmla="*/ 5286 h 866830"/>
                <a:gd name="connsiteX4-69" fmla="*/ 288472 w 621462"/>
                <a:gd name="connsiteY4-70" fmla="*/ 184994 h 866830"/>
                <a:gd name="connsiteX5-71" fmla="*/ 330757 w 621462"/>
                <a:gd name="connsiteY5-72" fmla="*/ 0 h 866830"/>
                <a:gd name="connsiteX6-73" fmla="*/ 447039 w 621462"/>
                <a:gd name="connsiteY6-74" fmla="*/ 126853 h 866830"/>
                <a:gd name="connsiteX7-75" fmla="*/ 510465 w 621462"/>
                <a:gd name="connsiteY7-76" fmla="*/ 36999 h 866830"/>
                <a:gd name="connsiteX8-77" fmla="*/ 621462 w 621462"/>
                <a:gd name="connsiteY8-78" fmla="*/ 866830 h 866830"/>
                <a:gd name="connsiteX9-79" fmla="*/ 209189 w 621462"/>
                <a:gd name="connsiteY9-80" fmla="*/ 850974 h 866830"/>
                <a:gd name="connsiteX0-81" fmla="*/ 160744 w 624724"/>
                <a:gd name="connsiteY0-82" fmla="*/ 812874 h 866830"/>
                <a:gd name="connsiteX1-83" fmla="*/ 15423 w 624724"/>
                <a:gd name="connsiteY1-84" fmla="*/ 60706 h 866830"/>
                <a:gd name="connsiteX2-85" fmla="*/ 127882 w 624724"/>
                <a:gd name="connsiteY2-86" fmla="*/ 184994 h 866830"/>
                <a:gd name="connsiteX3-87" fmla="*/ 191309 w 624724"/>
                <a:gd name="connsiteY3-88" fmla="*/ 5286 h 866830"/>
                <a:gd name="connsiteX4-89" fmla="*/ 291734 w 624724"/>
                <a:gd name="connsiteY4-90" fmla="*/ 184994 h 866830"/>
                <a:gd name="connsiteX5-91" fmla="*/ 334019 w 624724"/>
                <a:gd name="connsiteY5-92" fmla="*/ 0 h 866830"/>
                <a:gd name="connsiteX6-93" fmla="*/ 450301 w 624724"/>
                <a:gd name="connsiteY6-94" fmla="*/ 126853 h 866830"/>
                <a:gd name="connsiteX7-95" fmla="*/ 513727 w 624724"/>
                <a:gd name="connsiteY7-96" fmla="*/ 36999 h 866830"/>
                <a:gd name="connsiteX8-97" fmla="*/ 624724 w 624724"/>
                <a:gd name="connsiteY8-98" fmla="*/ 866830 h 866830"/>
                <a:gd name="connsiteX9-99" fmla="*/ 160744 w 624724"/>
                <a:gd name="connsiteY9-100" fmla="*/ 812874 h 866830"/>
                <a:gd name="connsiteX0-101" fmla="*/ 206607 w 621601"/>
                <a:gd name="connsiteY0-102" fmla="*/ 853696 h 866830"/>
                <a:gd name="connsiteX1-103" fmla="*/ 12300 w 621601"/>
                <a:gd name="connsiteY1-104" fmla="*/ 60706 h 866830"/>
                <a:gd name="connsiteX2-105" fmla="*/ 124759 w 621601"/>
                <a:gd name="connsiteY2-106" fmla="*/ 184994 h 866830"/>
                <a:gd name="connsiteX3-107" fmla="*/ 188186 w 621601"/>
                <a:gd name="connsiteY3-108" fmla="*/ 5286 h 866830"/>
                <a:gd name="connsiteX4-109" fmla="*/ 288611 w 621601"/>
                <a:gd name="connsiteY4-110" fmla="*/ 184994 h 866830"/>
                <a:gd name="connsiteX5-111" fmla="*/ 330896 w 621601"/>
                <a:gd name="connsiteY5-112" fmla="*/ 0 h 866830"/>
                <a:gd name="connsiteX6-113" fmla="*/ 447178 w 621601"/>
                <a:gd name="connsiteY6-114" fmla="*/ 126853 h 866830"/>
                <a:gd name="connsiteX7-115" fmla="*/ 510604 w 621601"/>
                <a:gd name="connsiteY7-116" fmla="*/ 36999 h 866830"/>
                <a:gd name="connsiteX8-117" fmla="*/ 621601 w 621601"/>
                <a:gd name="connsiteY8-118" fmla="*/ 866830 h 866830"/>
                <a:gd name="connsiteX9-119" fmla="*/ 206607 w 621601"/>
                <a:gd name="connsiteY9-120" fmla="*/ 853696 h 866830"/>
                <a:gd name="connsiteX0-121" fmla="*/ 206607 w 621601"/>
                <a:gd name="connsiteY0-122" fmla="*/ 853696 h 866830"/>
                <a:gd name="connsiteX1-123" fmla="*/ 12300 w 621601"/>
                <a:gd name="connsiteY1-124" fmla="*/ 60706 h 866830"/>
                <a:gd name="connsiteX2-125" fmla="*/ 124759 w 621601"/>
                <a:gd name="connsiteY2-126" fmla="*/ 184994 h 866830"/>
                <a:gd name="connsiteX3-127" fmla="*/ 188186 w 621601"/>
                <a:gd name="connsiteY3-128" fmla="*/ 5286 h 866830"/>
                <a:gd name="connsiteX4-129" fmla="*/ 288611 w 621601"/>
                <a:gd name="connsiteY4-130" fmla="*/ 184994 h 866830"/>
                <a:gd name="connsiteX5-131" fmla="*/ 330896 w 621601"/>
                <a:gd name="connsiteY5-132" fmla="*/ 0 h 866830"/>
                <a:gd name="connsiteX6-133" fmla="*/ 447178 w 621601"/>
                <a:gd name="connsiteY6-134" fmla="*/ 126853 h 866830"/>
                <a:gd name="connsiteX7-135" fmla="*/ 510604 w 621601"/>
                <a:gd name="connsiteY7-136" fmla="*/ 36999 h 866830"/>
                <a:gd name="connsiteX8-137" fmla="*/ 621601 w 621601"/>
                <a:gd name="connsiteY8-138" fmla="*/ 866830 h 866830"/>
                <a:gd name="connsiteX9-139" fmla="*/ 206607 w 621601"/>
                <a:gd name="connsiteY9-140" fmla="*/ 853696 h 866830"/>
                <a:gd name="connsiteX0-141" fmla="*/ 206607 w 621601"/>
                <a:gd name="connsiteY0-142" fmla="*/ 853696 h 866830"/>
                <a:gd name="connsiteX1-143" fmla="*/ 12300 w 621601"/>
                <a:gd name="connsiteY1-144" fmla="*/ 60706 h 866830"/>
                <a:gd name="connsiteX2-145" fmla="*/ 124759 w 621601"/>
                <a:gd name="connsiteY2-146" fmla="*/ 184994 h 866830"/>
                <a:gd name="connsiteX3-147" fmla="*/ 188186 w 621601"/>
                <a:gd name="connsiteY3-148" fmla="*/ 5286 h 866830"/>
                <a:gd name="connsiteX4-149" fmla="*/ 288611 w 621601"/>
                <a:gd name="connsiteY4-150" fmla="*/ 184994 h 866830"/>
                <a:gd name="connsiteX5-151" fmla="*/ 330896 w 621601"/>
                <a:gd name="connsiteY5-152" fmla="*/ 0 h 866830"/>
                <a:gd name="connsiteX6-153" fmla="*/ 447178 w 621601"/>
                <a:gd name="connsiteY6-154" fmla="*/ 126853 h 866830"/>
                <a:gd name="connsiteX7-155" fmla="*/ 510604 w 621601"/>
                <a:gd name="connsiteY7-156" fmla="*/ 36999 h 866830"/>
                <a:gd name="connsiteX8-157" fmla="*/ 621601 w 621601"/>
                <a:gd name="connsiteY8-158" fmla="*/ 866830 h 866830"/>
                <a:gd name="connsiteX9-159" fmla="*/ 206607 w 621601"/>
                <a:gd name="connsiteY9-160" fmla="*/ 853696 h 866830"/>
                <a:gd name="connsiteX0-161" fmla="*/ 209190 w 621463"/>
                <a:gd name="connsiteY0-162" fmla="*/ 864582 h 866830"/>
                <a:gd name="connsiteX1-163" fmla="*/ 12162 w 621463"/>
                <a:gd name="connsiteY1-164" fmla="*/ 60706 h 866830"/>
                <a:gd name="connsiteX2-165" fmla="*/ 124621 w 621463"/>
                <a:gd name="connsiteY2-166" fmla="*/ 184994 h 866830"/>
                <a:gd name="connsiteX3-167" fmla="*/ 188048 w 621463"/>
                <a:gd name="connsiteY3-168" fmla="*/ 5286 h 866830"/>
                <a:gd name="connsiteX4-169" fmla="*/ 288473 w 621463"/>
                <a:gd name="connsiteY4-170" fmla="*/ 184994 h 866830"/>
                <a:gd name="connsiteX5-171" fmla="*/ 330758 w 621463"/>
                <a:gd name="connsiteY5-172" fmla="*/ 0 h 866830"/>
                <a:gd name="connsiteX6-173" fmla="*/ 447040 w 621463"/>
                <a:gd name="connsiteY6-174" fmla="*/ 126853 h 866830"/>
                <a:gd name="connsiteX7-175" fmla="*/ 510466 w 621463"/>
                <a:gd name="connsiteY7-176" fmla="*/ 36999 h 866830"/>
                <a:gd name="connsiteX8-177" fmla="*/ 621463 w 621463"/>
                <a:gd name="connsiteY8-178" fmla="*/ 866830 h 866830"/>
                <a:gd name="connsiteX9-179" fmla="*/ 209190 w 621463"/>
                <a:gd name="connsiteY9-180" fmla="*/ 864582 h 866830"/>
                <a:gd name="connsiteX0-181" fmla="*/ 209190 w 586084"/>
                <a:gd name="connsiteY0-182" fmla="*/ 864582 h 869551"/>
                <a:gd name="connsiteX1-183" fmla="*/ 12162 w 586084"/>
                <a:gd name="connsiteY1-184" fmla="*/ 60706 h 869551"/>
                <a:gd name="connsiteX2-185" fmla="*/ 124621 w 586084"/>
                <a:gd name="connsiteY2-186" fmla="*/ 184994 h 869551"/>
                <a:gd name="connsiteX3-187" fmla="*/ 188048 w 586084"/>
                <a:gd name="connsiteY3-188" fmla="*/ 5286 h 869551"/>
                <a:gd name="connsiteX4-189" fmla="*/ 288473 w 586084"/>
                <a:gd name="connsiteY4-190" fmla="*/ 184994 h 869551"/>
                <a:gd name="connsiteX5-191" fmla="*/ 330758 w 586084"/>
                <a:gd name="connsiteY5-192" fmla="*/ 0 h 869551"/>
                <a:gd name="connsiteX6-193" fmla="*/ 447040 w 586084"/>
                <a:gd name="connsiteY6-194" fmla="*/ 126853 h 869551"/>
                <a:gd name="connsiteX7-195" fmla="*/ 510466 w 586084"/>
                <a:gd name="connsiteY7-196" fmla="*/ 36999 h 869551"/>
                <a:gd name="connsiteX8-197" fmla="*/ 586084 w 586084"/>
                <a:gd name="connsiteY8-198" fmla="*/ 869551 h 869551"/>
                <a:gd name="connsiteX9-199" fmla="*/ 209190 w 586084"/>
                <a:gd name="connsiteY9-200" fmla="*/ 864582 h 869551"/>
                <a:gd name="connsiteX0-201" fmla="*/ 209190 w 602413"/>
                <a:gd name="connsiteY0-202" fmla="*/ 864582 h 864582"/>
                <a:gd name="connsiteX1-203" fmla="*/ 12162 w 602413"/>
                <a:gd name="connsiteY1-204" fmla="*/ 60706 h 864582"/>
                <a:gd name="connsiteX2-205" fmla="*/ 124621 w 602413"/>
                <a:gd name="connsiteY2-206" fmla="*/ 184994 h 864582"/>
                <a:gd name="connsiteX3-207" fmla="*/ 188048 w 602413"/>
                <a:gd name="connsiteY3-208" fmla="*/ 5286 h 864582"/>
                <a:gd name="connsiteX4-209" fmla="*/ 288473 w 602413"/>
                <a:gd name="connsiteY4-210" fmla="*/ 184994 h 864582"/>
                <a:gd name="connsiteX5-211" fmla="*/ 330758 w 602413"/>
                <a:gd name="connsiteY5-212" fmla="*/ 0 h 864582"/>
                <a:gd name="connsiteX6-213" fmla="*/ 447040 w 602413"/>
                <a:gd name="connsiteY6-214" fmla="*/ 126853 h 864582"/>
                <a:gd name="connsiteX7-215" fmla="*/ 510466 w 602413"/>
                <a:gd name="connsiteY7-216" fmla="*/ 36999 h 864582"/>
                <a:gd name="connsiteX8-217" fmla="*/ 602413 w 602413"/>
                <a:gd name="connsiteY8-218" fmla="*/ 864109 h 864582"/>
                <a:gd name="connsiteX9-219" fmla="*/ 209190 w 602413"/>
                <a:gd name="connsiteY9-220" fmla="*/ 864582 h 864582"/>
                <a:gd name="connsiteX0-221" fmla="*/ 209190 w 618742"/>
                <a:gd name="connsiteY0-222" fmla="*/ 864582 h 864582"/>
                <a:gd name="connsiteX1-223" fmla="*/ 12162 w 618742"/>
                <a:gd name="connsiteY1-224" fmla="*/ 60706 h 864582"/>
                <a:gd name="connsiteX2-225" fmla="*/ 124621 w 618742"/>
                <a:gd name="connsiteY2-226" fmla="*/ 184994 h 864582"/>
                <a:gd name="connsiteX3-227" fmla="*/ 188048 w 618742"/>
                <a:gd name="connsiteY3-228" fmla="*/ 5286 h 864582"/>
                <a:gd name="connsiteX4-229" fmla="*/ 288473 w 618742"/>
                <a:gd name="connsiteY4-230" fmla="*/ 184994 h 864582"/>
                <a:gd name="connsiteX5-231" fmla="*/ 330758 w 618742"/>
                <a:gd name="connsiteY5-232" fmla="*/ 0 h 864582"/>
                <a:gd name="connsiteX6-233" fmla="*/ 447040 w 618742"/>
                <a:gd name="connsiteY6-234" fmla="*/ 126853 h 864582"/>
                <a:gd name="connsiteX7-235" fmla="*/ 510466 w 618742"/>
                <a:gd name="connsiteY7-236" fmla="*/ 36999 h 864582"/>
                <a:gd name="connsiteX8-237" fmla="*/ 618742 w 618742"/>
                <a:gd name="connsiteY8-238" fmla="*/ 578595 h 864582"/>
                <a:gd name="connsiteX9-239" fmla="*/ 602413 w 618742"/>
                <a:gd name="connsiteY9-240" fmla="*/ 864109 h 864582"/>
                <a:gd name="connsiteX10" fmla="*/ 209190 w 618742"/>
                <a:gd name="connsiteY10" fmla="*/ 864582 h 864582"/>
                <a:gd name="connsiteX0-241" fmla="*/ 209190 w 618742"/>
                <a:gd name="connsiteY0-242" fmla="*/ 864582 h 864582"/>
                <a:gd name="connsiteX1-243" fmla="*/ 12162 w 618742"/>
                <a:gd name="connsiteY1-244" fmla="*/ 60706 h 864582"/>
                <a:gd name="connsiteX2-245" fmla="*/ 124621 w 618742"/>
                <a:gd name="connsiteY2-246" fmla="*/ 184994 h 864582"/>
                <a:gd name="connsiteX3-247" fmla="*/ 188048 w 618742"/>
                <a:gd name="connsiteY3-248" fmla="*/ 5286 h 864582"/>
                <a:gd name="connsiteX4-249" fmla="*/ 288473 w 618742"/>
                <a:gd name="connsiteY4-250" fmla="*/ 184994 h 864582"/>
                <a:gd name="connsiteX5-251" fmla="*/ 330758 w 618742"/>
                <a:gd name="connsiteY5-252" fmla="*/ 0 h 864582"/>
                <a:gd name="connsiteX6-253" fmla="*/ 447040 w 618742"/>
                <a:gd name="connsiteY6-254" fmla="*/ 126853 h 864582"/>
                <a:gd name="connsiteX7-255" fmla="*/ 510466 w 618742"/>
                <a:gd name="connsiteY7-256" fmla="*/ 36999 h 864582"/>
                <a:gd name="connsiteX8-257" fmla="*/ 618742 w 618742"/>
                <a:gd name="connsiteY8-258" fmla="*/ 578595 h 864582"/>
                <a:gd name="connsiteX9-259" fmla="*/ 602413 w 618742"/>
                <a:gd name="connsiteY9-260" fmla="*/ 864109 h 864582"/>
                <a:gd name="connsiteX10-261" fmla="*/ 209190 w 618742"/>
                <a:gd name="connsiteY10-262" fmla="*/ 864582 h 864582"/>
                <a:gd name="connsiteX0-263" fmla="*/ 209190 w 618742"/>
                <a:gd name="connsiteY0-264" fmla="*/ 864582 h 864582"/>
                <a:gd name="connsiteX1-265" fmla="*/ 12162 w 618742"/>
                <a:gd name="connsiteY1-266" fmla="*/ 60706 h 864582"/>
                <a:gd name="connsiteX2-267" fmla="*/ 124621 w 618742"/>
                <a:gd name="connsiteY2-268" fmla="*/ 184994 h 864582"/>
                <a:gd name="connsiteX3-269" fmla="*/ 188048 w 618742"/>
                <a:gd name="connsiteY3-270" fmla="*/ 5286 h 864582"/>
                <a:gd name="connsiteX4-271" fmla="*/ 288473 w 618742"/>
                <a:gd name="connsiteY4-272" fmla="*/ 184994 h 864582"/>
                <a:gd name="connsiteX5-273" fmla="*/ 330758 w 618742"/>
                <a:gd name="connsiteY5-274" fmla="*/ 0 h 864582"/>
                <a:gd name="connsiteX6-275" fmla="*/ 447040 w 618742"/>
                <a:gd name="connsiteY6-276" fmla="*/ 126853 h 864582"/>
                <a:gd name="connsiteX7-277" fmla="*/ 510466 w 618742"/>
                <a:gd name="connsiteY7-278" fmla="*/ 36999 h 864582"/>
                <a:gd name="connsiteX8-279" fmla="*/ 618742 w 618742"/>
                <a:gd name="connsiteY8-280" fmla="*/ 578595 h 864582"/>
                <a:gd name="connsiteX9-281" fmla="*/ 602413 w 618742"/>
                <a:gd name="connsiteY9-282" fmla="*/ 864109 h 864582"/>
                <a:gd name="connsiteX10-283" fmla="*/ 209190 w 618742"/>
                <a:gd name="connsiteY10-284" fmla="*/ 864582 h 864582"/>
                <a:gd name="connsiteX0-285" fmla="*/ 209190 w 619592"/>
                <a:gd name="connsiteY0-286" fmla="*/ 864582 h 864582"/>
                <a:gd name="connsiteX1-287" fmla="*/ 12162 w 619592"/>
                <a:gd name="connsiteY1-288" fmla="*/ 60706 h 864582"/>
                <a:gd name="connsiteX2-289" fmla="*/ 124621 w 619592"/>
                <a:gd name="connsiteY2-290" fmla="*/ 184994 h 864582"/>
                <a:gd name="connsiteX3-291" fmla="*/ 188048 w 619592"/>
                <a:gd name="connsiteY3-292" fmla="*/ 5286 h 864582"/>
                <a:gd name="connsiteX4-293" fmla="*/ 288473 w 619592"/>
                <a:gd name="connsiteY4-294" fmla="*/ 184994 h 864582"/>
                <a:gd name="connsiteX5-295" fmla="*/ 330758 w 619592"/>
                <a:gd name="connsiteY5-296" fmla="*/ 0 h 864582"/>
                <a:gd name="connsiteX6-297" fmla="*/ 447040 w 619592"/>
                <a:gd name="connsiteY6-298" fmla="*/ 126853 h 864582"/>
                <a:gd name="connsiteX7-299" fmla="*/ 510466 w 619592"/>
                <a:gd name="connsiteY7-300" fmla="*/ 36999 h 864582"/>
                <a:gd name="connsiteX8-301" fmla="*/ 618742 w 619592"/>
                <a:gd name="connsiteY8-302" fmla="*/ 578595 h 864582"/>
                <a:gd name="connsiteX9-303" fmla="*/ 602413 w 619592"/>
                <a:gd name="connsiteY9-304" fmla="*/ 864109 h 864582"/>
                <a:gd name="connsiteX10-305" fmla="*/ 209190 w 619592"/>
                <a:gd name="connsiteY10-306" fmla="*/ 864582 h 864582"/>
                <a:gd name="connsiteX0-307" fmla="*/ 209190 w 620629"/>
                <a:gd name="connsiteY0-308" fmla="*/ 864582 h 864582"/>
                <a:gd name="connsiteX1-309" fmla="*/ 12162 w 620629"/>
                <a:gd name="connsiteY1-310" fmla="*/ 60706 h 864582"/>
                <a:gd name="connsiteX2-311" fmla="*/ 124621 w 620629"/>
                <a:gd name="connsiteY2-312" fmla="*/ 184994 h 864582"/>
                <a:gd name="connsiteX3-313" fmla="*/ 188048 w 620629"/>
                <a:gd name="connsiteY3-314" fmla="*/ 5286 h 864582"/>
                <a:gd name="connsiteX4-315" fmla="*/ 288473 w 620629"/>
                <a:gd name="connsiteY4-316" fmla="*/ 184994 h 864582"/>
                <a:gd name="connsiteX5-317" fmla="*/ 330758 w 620629"/>
                <a:gd name="connsiteY5-318" fmla="*/ 0 h 864582"/>
                <a:gd name="connsiteX6-319" fmla="*/ 447040 w 620629"/>
                <a:gd name="connsiteY6-320" fmla="*/ 126853 h 864582"/>
                <a:gd name="connsiteX7-321" fmla="*/ 510466 w 620629"/>
                <a:gd name="connsiteY7-322" fmla="*/ 36999 h 864582"/>
                <a:gd name="connsiteX8-323" fmla="*/ 618742 w 620629"/>
                <a:gd name="connsiteY8-324" fmla="*/ 578595 h 864582"/>
                <a:gd name="connsiteX9-325" fmla="*/ 602413 w 620629"/>
                <a:gd name="connsiteY9-326" fmla="*/ 864109 h 864582"/>
                <a:gd name="connsiteX10-327" fmla="*/ 209190 w 620629"/>
                <a:gd name="connsiteY10-328" fmla="*/ 864582 h 864582"/>
                <a:gd name="connsiteX0-329" fmla="*/ 209190 w 618743"/>
                <a:gd name="connsiteY0-330" fmla="*/ 864582 h 864582"/>
                <a:gd name="connsiteX1-331" fmla="*/ 12162 w 618743"/>
                <a:gd name="connsiteY1-332" fmla="*/ 60706 h 864582"/>
                <a:gd name="connsiteX2-333" fmla="*/ 124621 w 618743"/>
                <a:gd name="connsiteY2-334" fmla="*/ 184994 h 864582"/>
                <a:gd name="connsiteX3-335" fmla="*/ 188048 w 618743"/>
                <a:gd name="connsiteY3-336" fmla="*/ 5286 h 864582"/>
                <a:gd name="connsiteX4-337" fmla="*/ 288473 w 618743"/>
                <a:gd name="connsiteY4-338" fmla="*/ 184994 h 864582"/>
                <a:gd name="connsiteX5-339" fmla="*/ 330758 w 618743"/>
                <a:gd name="connsiteY5-340" fmla="*/ 0 h 864582"/>
                <a:gd name="connsiteX6-341" fmla="*/ 447040 w 618743"/>
                <a:gd name="connsiteY6-342" fmla="*/ 126853 h 864582"/>
                <a:gd name="connsiteX7-343" fmla="*/ 510466 w 618743"/>
                <a:gd name="connsiteY7-344" fmla="*/ 36999 h 864582"/>
                <a:gd name="connsiteX8-345" fmla="*/ 618742 w 618743"/>
                <a:gd name="connsiteY8-346" fmla="*/ 578595 h 864582"/>
                <a:gd name="connsiteX9-347" fmla="*/ 602413 w 618743"/>
                <a:gd name="connsiteY9-348" fmla="*/ 864109 h 864582"/>
                <a:gd name="connsiteX10-349" fmla="*/ 209190 w 618743"/>
                <a:gd name="connsiteY10-350" fmla="*/ 864582 h 864582"/>
                <a:gd name="connsiteX0-351" fmla="*/ 209190 w 618743"/>
                <a:gd name="connsiteY0-352" fmla="*/ 864582 h 864582"/>
                <a:gd name="connsiteX1-353" fmla="*/ 12162 w 618743"/>
                <a:gd name="connsiteY1-354" fmla="*/ 60706 h 864582"/>
                <a:gd name="connsiteX2-355" fmla="*/ 124621 w 618743"/>
                <a:gd name="connsiteY2-356" fmla="*/ 184994 h 864582"/>
                <a:gd name="connsiteX3-357" fmla="*/ 188048 w 618743"/>
                <a:gd name="connsiteY3-358" fmla="*/ 5286 h 864582"/>
                <a:gd name="connsiteX4-359" fmla="*/ 288473 w 618743"/>
                <a:gd name="connsiteY4-360" fmla="*/ 184994 h 864582"/>
                <a:gd name="connsiteX5-361" fmla="*/ 330758 w 618743"/>
                <a:gd name="connsiteY5-362" fmla="*/ 0 h 864582"/>
                <a:gd name="connsiteX6-363" fmla="*/ 447040 w 618743"/>
                <a:gd name="connsiteY6-364" fmla="*/ 126853 h 864582"/>
                <a:gd name="connsiteX7-365" fmla="*/ 510466 w 618743"/>
                <a:gd name="connsiteY7-366" fmla="*/ 36999 h 864582"/>
                <a:gd name="connsiteX8-367" fmla="*/ 618742 w 618743"/>
                <a:gd name="connsiteY8-368" fmla="*/ 578595 h 864582"/>
                <a:gd name="connsiteX9-369" fmla="*/ 602413 w 618743"/>
                <a:gd name="connsiteY9-370" fmla="*/ 864109 h 864582"/>
                <a:gd name="connsiteX10-371" fmla="*/ 209190 w 618743"/>
                <a:gd name="connsiteY10-372" fmla="*/ 864582 h 864582"/>
                <a:gd name="connsiteX0-373" fmla="*/ 209190 w 618745"/>
                <a:gd name="connsiteY0-374" fmla="*/ 864582 h 864582"/>
                <a:gd name="connsiteX1-375" fmla="*/ 12162 w 618745"/>
                <a:gd name="connsiteY1-376" fmla="*/ 60706 h 864582"/>
                <a:gd name="connsiteX2-377" fmla="*/ 124621 w 618745"/>
                <a:gd name="connsiteY2-378" fmla="*/ 184994 h 864582"/>
                <a:gd name="connsiteX3-379" fmla="*/ 188048 w 618745"/>
                <a:gd name="connsiteY3-380" fmla="*/ 5286 h 864582"/>
                <a:gd name="connsiteX4-381" fmla="*/ 288473 w 618745"/>
                <a:gd name="connsiteY4-382" fmla="*/ 184994 h 864582"/>
                <a:gd name="connsiteX5-383" fmla="*/ 330758 w 618745"/>
                <a:gd name="connsiteY5-384" fmla="*/ 0 h 864582"/>
                <a:gd name="connsiteX6-385" fmla="*/ 447040 w 618745"/>
                <a:gd name="connsiteY6-386" fmla="*/ 126853 h 864582"/>
                <a:gd name="connsiteX7-387" fmla="*/ 510466 w 618745"/>
                <a:gd name="connsiteY7-388" fmla="*/ 36999 h 864582"/>
                <a:gd name="connsiteX8-389" fmla="*/ 618742 w 618745"/>
                <a:gd name="connsiteY8-390" fmla="*/ 578595 h 864582"/>
                <a:gd name="connsiteX9-391" fmla="*/ 602413 w 618745"/>
                <a:gd name="connsiteY9-392" fmla="*/ 864109 h 864582"/>
                <a:gd name="connsiteX10-393" fmla="*/ 209190 w 618745"/>
                <a:gd name="connsiteY10-394" fmla="*/ 864582 h 864582"/>
                <a:gd name="connsiteX0-395" fmla="*/ 209190 w 618745"/>
                <a:gd name="connsiteY0-396" fmla="*/ 864582 h 864582"/>
                <a:gd name="connsiteX1-397" fmla="*/ 12162 w 618745"/>
                <a:gd name="connsiteY1-398" fmla="*/ 60706 h 864582"/>
                <a:gd name="connsiteX2-399" fmla="*/ 124621 w 618745"/>
                <a:gd name="connsiteY2-400" fmla="*/ 184994 h 864582"/>
                <a:gd name="connsiteX3-401" fmla="*/ 188048 w 618745"/>
                <a:gd name="connsiteY3-402" fmla="*/ 5286 h 864582"/>
                <a:gd name="connsiteX4-403" fmla="*/ 288473 w 618745"/>
                <a:gd name="connsiteY4-404" fmla="*/ 184994 h 864582"/>
                <a:gd name="connsiteX5-405" fmla="*/ 330758 w 618745"/>
                <a:gd name="connsiteY5-406" fmla="*/ 0 h 864582"/>
                <a:gd name="connsiteX6-407" fmla="*/ 430711 w 618745"/>
                <a:gd name="connsiteY6-408" fmla="*/ 121410 h 864582"/>
                <a:gd name="connsiteX7-409" fmla="*/ 510466 w 618745"/>
                <a:gd name="connsiteY7-410" fmla="*/ 36999 h 864582"/>
                <a:gd name="connsiteX8-411" fmla="*/ 618742 w 618745"/>
                <a:gd name="connsiteY8-412" fmla="*/ 578595 h 864582"/>
                <a:gd name="connsiteX9-413" fmla="*/ 602413 w 618745"/>
                <a:gd name="connsiteY9-414" fmla="*/ 864109 h 864582"/>
                <a:gd name="connsiteX10-415" fmla="*/ 209190 w 618745"/>
                <a:gd name="connsiteY10-416" fmla="*/ 864582 h 864582"/>
                <a:gd name="connsiteX0-417" fmla="*/ 209190 w 618745"/>
                <a:gd name="connsiteY0-418" fmla="*/ 864582 h 864582"/>
                <a:gd name="connsiteX1-419" fmla="*/ 12162 w 618745"/>
                <a:gd name="connsiteY1-420" fmla="*/ 60706 h 864582"/>
                <a:gd name="connsiteX2-421" fmla="*/ 124621 w 618745"/>
                <a:gd name="connsiteY2-422" fmla="*/ 184994 h 864582"/>
                <a:gd name="connsiteX3-423" fmla="*/ 188048 w 618745"/>
                <a:gd name="connsiteY3-424" fmla="*/ 5286 h 864582"/>
                <a:gd name="connsiteX4-425" fmla="*/ 288473 w 618745"/>
                <a:gd name="connsiteY4-426" fmla="*/ 184994 h 864582"/>
                <a:gd name="connsiteX5-427" fmla="*/ 330758 w 618745"/>
                <a:gd name="connsiteY5-428" fmla="*/ 0 h 864582"/>
                <a:gd name="connsiteX6-429" fmla="*/ 430711 w 618745"/>
                <a:gd name="connsiteY6-430" fmla="*/ 121410 h 864582"/>
                <a:gd name="connsiteX7-431" fmla="*/ 510466 w 618745"/>
                <a:gd name="connsiteY7-432" fmla="*/ 36999 h 864582"/>
                <a:gd name="connsiteX8-433" fmla="*/ 618742 w 618745"/>
                <a:gd name="connsiteY8-434" fmla="*/ 578595 h 864582"/>
                <a:gd name="connsiteX9-435" fmla="*/ 602413 w 618745"/>
                <a:gd name="connsiteY9-436" fmla="*/ 864109 h 864582"/>
                <a:gd name="connsiteX10-437" fmla="*/ 209190 w 618745"/>
                <a:gd name="connsiteY10-438" fmla="*/ 864582 h 864582"/>
                <a:gd name="connsiteX0-439" fmla="*/ 209190 w 618782"/>
                <a:gd name="connsiteY0-440" fmla="*/ 864582 h 864582"/>
                <a:gd name="connsiteX1-441" fmla="*/ 12162 w 618782"/>
                <a:gd name="connsiteY1-442" fmla="*/ 60706 h 864582"/>
                <a:gd name="connsiteX2-443" fmla="*/ 124621 w 618782"/>
                <a:gd name="connsiteY2-444" fmla="*/ 184994 h 864582"/>
                <a:gd name="connsiteX3-445" fmla="*/ 188048 w 618782"/>
                <a:gd name="connsiteY3-446" fmla="*/ 5286 h 864582"/>
                <a:gd name="connsiteX4-447" fmla="*/ 288473 w 618782"/>
                <a:gd name="connsiteY4-448" fmla="*/ 184994 h 864582"/>
                <a:gd name="connsiteX5-449" fmla="*/ 330758 w 618782"/>
                <a:gd name="connsiteY5-450" fmla="*/ 0 h 864582"/>
                <a:gd name="connsiteX6-451" fmla="*/ 430711 w 618782"/>
                <a:gd name="connsiteY6-452" fmla="*/ 121410 h 864582"/>
                <a:gd name="connsiteX7-453" fmla="*/ 510466 w 618782"/>
                <a:gd name="connsiteY7-454" fmla="*/ 36999 h 864582"/>
                <a:gd name="connsiteX8-455" fmla="*/ 618742 w 618782"/>
                <a:gd name="connsiteY8-456" fmla="*/ 578595 h 864582"/>
                <a:gd name="connsiteX9-457" fmla="*/ 602413 w 618782"/>
                <a:gd name="connsiteY9-458" fmla="*/ 864109 h 864582"/>
                <a:gd name="connsiteX10-459" fmla="*/ 209190 w 618782"/>
                <a:gd name="connsiteY10-460" fmla="*/ 864582 h 864582"/>
                <a:gd name="connsiteX0-461" fmla="*/ 209190 w 618782"/>
                <a:gd name="connsiteY0-462" fmla="*/ 864664 h 864664"/>
                <a:gd name="connsiteX1-463" fmla="*/ 12162 w 618782"/>
                <a:gd name="connsiteY1-464" fmla="*/ 60788 h 864664"/>
                <a:gd name="connsiteX2-465" fmla="*/ 124621 w 618782"/>
                <a:gd name="connsiteY2-466" fmla="*/ 185076 h 864664"/>
                <a:gd name="connsiteX3-467" fmla="*/ 188048 w 618782"/>
                <a:gd name="connsiteY3-468" fmla="*/ 5368 h 864664"/>
                <a:gd name="connsiteX4-469" fmla="*/ 288473 w 618782"/>
                <a:gd name="connsiteY4-470" fmla="*/ 185076 h 864664"/>
                <a:gd name="connsiteX5-471" fmla="*/ 330758 w 618782"/>
                <a:gd name="connsiteY5-472" fmla="*/ 82 h 864664"/>
                <a:gd name="connsiteX6-473" fmla="*/ 430711 w 618782"/>
                <a:gd name="connsiteY6-474" fmla="*/ 121492 h 864664"/>
                <a:gd name="connsiteX7-475" fmla="*/ 510466 w 618782"/>
                <a:gd name="connsiteY7-476" fmla="*/ 37081 h 864664"/>
                <a:gd name="connsiteX8-477" fmla="*/ 618742 w 618782"/>
                <a:gd name="connsiteY8-478" fmla="*/ 578677 h 864664"/>
                <a:gd name="connsiteX9-479" fmla="*/ 602413 w 618782"/>
                <a:gd name="connsiteY9-480" fmla="*/ 864191 h 864664"/>
                <a:gd name="connsiteX10-481" fmla="*/ 209190 w 618782"/>
                <a:gd name="connsiteY10-482" fmla="*/ 864664 h 864664"/>
                <a:gd name="connsiteX0-483" fmla="*/ 209190 w 618782"/>
                <a:gd name="connsiteY0-484" fmla="*/ 864664 h 864664"/>
                <a:gd name="connsiteX1-485" fmla="*/ 12162 w 618782"/>
                <a:gd name="connsiteY1-486" fmla="*/ 60788 h 864664"/>
                <a:gd name="connsiteX2-487" fmla="*/ 124621 w 618782"/>
                <a:gd name="connsiteY2-488" fmla="*/ 185076 h 864664"/>
                <a:gd name="connsiteX3-489" fmla="*/ 188048 w 618782"/>
                <a:gd name="connsiteY3-490" fmla="*/ 5368 h 864664"/>
                <a:gd name="connsiteX4-491" fmla="*/ 288473 w 618782"/>
                <a:gd name="connsiteY4-492" fmla="*/ 185076 h 864664"/>
                <a:gd name="connsiteX5-493" fmla="*/ 330758 w 618782"/>
                <a:gd name="connsiteY5-494" fmla="*/ 82 h 864664"/>
                <a:gd name="connsiteX6-495" fmla="*/ 430711 w 618782"/>
                <a:gd name="connsiteY6-496" fmla="*/ 121492 h 864664"/>
                <a:gd name="connsiteX7-497" fmla="*/ 510466 w 618782"/>
                <a:gd name="connsiteY7-498" fmla="*/ 37081 h 864664"/>
                <a:gd name="connsiteX8-499" fmla="*/ 618742 w 618782"/>
                <a:gd name="connsiteY8-500" fmla="*/ 578677 h 864664"/>
                <a:gd name="connsiteX9-501" fmla="*/ 602413 w 618782"/>
                <a:gd name="connsiteY9-502" fmla="*/ 864191 h 864664"/>
                <a:gd name="connsiteX10-503" fmla="*/ 209190 w 618782"/>
                <a:gd name="connsiteY10-504" fmla="*/ 864664 h 864664"/>
                <a:gd name="connsiteX0-505" fmla="*/ 209190 w 618782"/>
                <a:gd name="connsiteY0-506" fmla="*/ 864666 h 864666"/>
                <a:gd name="connsiteX1-507" fmla="*/ 12162 w 618782"/>
                <a:gd name="connsiteY1-508" fmla="*/ 60790 h 864666"/>
                <a:gd name="connsiteX2-509" fmla="*/ 124621 w 618782"/>
                <a:gd name="connsiteY2-510" fmla="*/ 185078 h 864666"/>
                <a:gd name="connsiteX3-511" fmla="*/ 188048 w 618782"/>
                <a:gd name="connsiteY3-512" fmla="*/ 5370 h 864666"/>
                <a:gd name="connsiteX4-513" fmla="*/ 288473 w 618782"/>
                <a:gd name="connsiteY4-514" fmla="*/ 185078 h 864666"/>
                <a:gd name="connsiteX5-515" fmla="*/ 330758 w 618782"/>
                <a:gd name="connsiteY5-516" fmla="*/ 84 h 864666"/>
                <a:gd name="connsiteX6-517" fmla="*/ 430711 w 618782"/>
                <a:gd name="connsiteY6-518" fmla="*/ 121494 h 864666"/>
                <a:gd name="connsiteX7-519" fmla="*/ 510466 w 618782"/>
                <a:gd name="connsiteY7-520" fmla="*/ 37083 h 864666"/>
                <a:gd name="connsiteX8-521" fmla="*/ 618742 w 618782"/>
                <a:gd name="connsiteY8-522" fmla="*/ 578679 h 864666"/>
                <a:gd name="connsiteX9-523" fmla="*/ 602413 w 618782"/>
                <a:gd name="connsiteY9-524" fmla="*/ 864193 h 864666"/>
                <a:gd name="connsiteX10-525" fmla="*/ 209190 w 618782"/>
                <a:gd name="connsiteY10-526" fmla="*/ 864666 h 864666"/>
                <a:gd name="connsiteX0-527" fmla="*/ 209190 w 618782"/>
                <a:gd name="connsiteY0-528" fmla="*/ 864666 h 864666"/>
                <a:gd name="connsiteX1-529" fmla="*/ 12162 w 618782"/>
                <a:gd name="connsiteY1-530" fmla="*/ 60790 h 864666"/>
                <a:gd name="connsiteX2-531" fmla="*/ 124621 w 618782"/>
                <a:gd name="connsiteY2-532" fmla="*/ 185078 h 864666"/>
                <a:gd name="connsiteX3-533" fmla="*/ 188048 w 618782"/>
                <a:gd name="connsiteY3-534" fmla="*/ 5370 h 864666"/>
                <a:gd name="connsiteX4-535" fmla="*/ 288473 w 618782"/>
                <a:gd name="connsiteY4-536" fmla="*/ 185078 h 864666"/>
                <a:gd name="connsiteX5-537" fmla="*/ 330758 w 618782"/>
                <a:gd name="connsiteY5-538" fmla="*/ 84 h 864666"/>
                <a:gd name="connsiteX6-539" fmla="*/ 430711 w 618782"/>
                <a:gd name="connsiteY6-540" fmla="*/ 121494 h 864666"/>
                <a:gd name="connsiteX7-541" fmla="*/ 510466 w 618782"/>
                <a:gd name="connsiteY7-542" fmla="*/ 37083 h 864666"/>
                <a:gd name="connsiteX8-543" fmla="*/ 618742 w 618782"/>
                <a:gd name="connsiteY8-544" fmla="*/ 578679 h 864666"/>
                <a:gd name="connsiteX9-545" fmla="*/ 602413 w 618782"/>
                <a:gd name="connsiteY9-546" fmla="*/ 864193 h 864666"/>
                <a:gd name="connsiteX10-547" fmla="*/ 209190 w 618782"/>
                <a:gd name="connsiteY10-548" fmla="*/ 864666 h 864666"/>
                <a:gd name="connsiteX0-549" fmla="*/ 209190 w 618782"/>
                <a:gd name="connsiteY0-550" fmla="*/ 864666 h 864666"/>
                <a:gd name="connsiteX1-551" fmla="*/ 12162 w 618782"/>
                <a:gd name="connsiteY1-552" fmla="*/ 60790 h 864666"/>
                <a:gd name="connsiteX2-553" fmla="*/ 124621 w 618782"/>
                <a:gd name="connsiteY2-554" fmla="*/ 185078 h 864666"/>
                <a:gd name="connsiteX3-555" fmla="*/ 188048 w 618782"/>
                <a:gd name="connsiteY3-556" fmla="*/ 5370 h 864666"/>
                <a:gd name="connsiteX4-557" fmla="*/ 285752 w 618782"/>
                <a:gd name="connsiteY4-558" fmla="*/ 149700 h 864666"/>
                <a:gd name="connsiteX5-559" fmla="*/ 330758 w 618782"/>
                <a:gd name="connsiteY5-560" fmla="*/ 84 h 864666"/>
                <a:gd name="connsiteX6-561" fmla="*/ 430711 w 618782"/>
                <a:gd name="connsiteY6-562" fmla="*/ 121494 h 864666"/>
                <a:gd name="connsiteX7-563" fmla="*/ 510466 w 618782"/>
                <a:gd name="connsiteY7-564" fmla="*/ 37083 h 864666"/>
                <a:gd name="connsiteX8-565" fmla="*/ 618742 w 618782"/>
                <a:gd name="connsiteY8-566" fmla="*/ 578679 h 864666"/>
                <a:gd name="connsiteX9-567" fmla="*/ 602413 w 618782"/>
                <a:gd name="connsiteY9-568" fmla="*/ 864193 h 864666"/>
                <a:gd name="connsiteX10-569" fmla="*/ 209190 w 618782"/>
                <a:gd name="connsiteY10-570" fmla="*/ 864666 h 864666"/>
                <a:gd name="connsiteX0-571" fmla="*/ 209190 w 618782"/>
                <a:gd name="connsiteY0-572" fmla="*/ 864666 h 864666"/>
                <a:gd name="connsiteX1-573" fmla="*/ 12162 w 618782"/>
                <a:gd name="connsiteY1-574" fmla="*/ 60790 h 864666"/>
                <a:gd name="connsiteX2-575" fmla="*/ 124621 w 618782"/>
                <a:gd name="connsiteY2-576" fmla="*/ 185078 h 864666"/>
                <a:gd name="connsiteX3-577" fmla="*/ 188048 w 618782"/>
                <a:gd name="connsiteY3-578" fmla="*/ 5370 h 864666"/>
                <a:gd name="connsiteX4-579" fmla="*/ 285752 w 618782"/>
                <a:gd name="connsiteY4-580" fmla="*/ 149700 h 864666"/>
                <a:gd name="connsiteX5-581" fmla="*/ 330758 w 618782"/>
                <a:gd name="connsiteY5-582" fmla="*/ 84 h 864666"/>
                <a:gd name="connsiteX6-583" fmla="*/ 430711 w 618782"/>
                <a:gd name="connsiteY6-584" fmla="*/ 121494 h 864666"/>
                <a:gd name="connsiteX7-585" fmla="*/ 510466 w 618782"/>
                <a:gd name="connsiteY7-586" fmla="*/ 37083 h 864666"/>
                <a:gd name="connsiteX8-587" fmla="*/ 618742 w 618782"/>
                <a:gd name="connsiteY8-588" fmla="*/ 578679 h 864666"/>
                <a:gd name="connsiteX9-589" fmla="*/ 602413 w 618782"/>
                <a:gd name="connsiteY9-590" fmla="*/ 864193 h 864666"/>
                <a:gd name="connsiteX10-591" fmla="*/ 209190 w 618782"/>
                <a:gd name="connsiteY10-592" fmla="*/ 864666 h 864666"/>
                <a:gd name="connsiteX0-593" fmla="*/ 209190 w 618782"/>
                <a:gd name="connsiteY0-594" fmla="*/ 864666 h 864666"/>
                <a:gd name="connsiteX1-595" fmla="*/ 12162 w 618782"/>
                <a:gd name="connsiteY1-596" fmla="*/ 60790 h 864666"/>
                <a:gd name="connsiteX2-597" fmla="*/ 124621 w 618782"/>
                <a:gd name="connsiteY2-598" fmla="*/ 185078 h 864666"/>
                <a:gd name="connsiteX3-599" fmla="*/ 188048 w 618782"/>
                <a:gd name="connsiteY3-600" fmla="*/ 5370 h 864666"/>
                <a:gd name="connsiteX4-601" fmla="*/ 274866 w 618782"/>
                <a:gd name="connsiteY4-602" fmla="*/ 144257 h 864666"/>
                <a:gd name="connsiteX5-603" fmla="*/ 330758 w 618782"/>
                <a:gd name="connsiteY5-604" fmla="*/ 84 h 864666"/>
                <a:gd name="connsiteX6-605" fmla="*/ 430711 w 618782"/>
                <a:gd name="connsiteY6-606" fmla="*/ 121494 h 864666"/>
                <a:gd name="connsiteX7-607" fmla="*/ 510466 w 618782"/>
                <a:gd name="connsiteY7-608" fmla="*/ 37083 h 864666"/>
                <a:gd name="connsiteX8-609" fmla="*/ 618742 w 618782"/>
                <a:gd name="connsiteY8-610" fmla="*/ 578679 h 864666"/>
                <a:gd name="connsiteX9-611" fmla="*/ 602413 w 618782"/>
                <a:gd name="connsiteY9-612" fmla="*/ 864193 h 864666"/>
                <a:gd name="connsiteX10-613" fmla="*/ 209190 w 618782"/>
                <a:gd name="connsiteY10-614" fmla="*/ 864666 h 864666"/>
                <a:gd name="connsiteX0-615" fmla="*/ 209190 w 618782"/>
                <a:gd name="connsiteY0-616" fmla="*/ 864666 h 864666"/>
                <a:gd name="connsiteX1-617" fmla="*/ 12162 w 618782"/>
                <a:gd name="connsiteY1-618" fmla="*/ 60790 h 864666"/>
                <a:gd name="connsiteX2-619" fmla="*/ 124621 w 618782"/>
                <a:gd name="connsiteY2-620" fmla="*/ 185078 h 864666"/>
                <a:gd name="connsiteX3-621" fmla="*/ 188048 w 618782"/>
                <a:gd name="connsiteY3-622" fmla="*/ 5370 h 864666"/>
                <a:gd name="connsiteX4-623" fmla="*/ 274866 w 618782"/>
                <a:gd name="connsiteY4-624" fmla="*/ 144257 h 864666"/>
                <a:gd name="connsiteX5-625" fmla="*/ 330758 w 618782"/>
                <a:gd name="connsiteY5-626" fmla="*/ 84 h 864666"/>
                <a:gd name="connsiteX6-627" fmla="*/ 430711 w 618782"/>
                <a:gd name="connsiteY6-628" fmla="*/ 121494 h 864666"/>
                <a:gd name="connsiteX7-629" fmla="*/ 510466 w 618782"/>
                <a:gd name="connsiteY7-630" fmla="*/ 37083 h 864666"/>
                <a:gd name="connsiteX8-631" fmla="*/ 618742 w 618782"/>
                <a:gd name="connsiteY8-632" fmla="*/ 578679 h 864666"/>
                <a:gd name="connsiteX9-633" fmla="*/ 602413 w 618782"/>
                <a:gd name="connsiteY9-634" fmla="*/ 864193 h 864666"/>
                <a:gd name="connsiteX10-635" fmla="*/ 209190 w 618782"/>
                <a:gd name="connsiteY10-636" fmla="*/ 864666 h 864666"/>
                <a:gd name="connsiteX0-637" fmla="*/ 209190 w 618782"/>
                <a:gd name="connsiteY0-638" fmla="*/ 864666 h 864666"/>
                <a:gd name="connsiteX1-639" fmla="*/ 12162 w 618782"/>
                <a:gd name="connsiteY1-640" fmla="*/ 60790 h 864666"/>
                <a:gd name="connsiteX2-641" fmla="*/ 124621 w 618782"/>
                <a:gd name="connsiteY2-642" fmla="*/ 185078 h 864666"/>
                <a:gd name="connsiteX3-643" fmla="*/ 188048 w 618782"/>
                <a:gd name="connsiteY3-644" fmla="*/ 5370 h 864666"/>
                <a:gd name="connsiteX4-645" fmla="*/ 274866 w 618782"/>
                <a:gd name="connsiteY4-646" fmla="*/ 144257 h 864666"/>
                <a:gd name="connsiteX5-647" fmla="*/ 330758 w 618782"/>
                <a:gd name="connsiteY5-648" fmla="*/ 84 h 864666"/>
                <a:gd name="connsiteX6-649" fmla="*/ 430711 w 618782"/>
                <a:gd name="connsiteY6-650" fmla="*/ 121494 h 864666"/>
                <a:gd name="connsiteX7-651" fmla="*/ 510466 w 618782"/>
                <a:gd name="connsiteY7-652" fmla="*/ 37083 h 864666"/>
                <a:gd name="connsiteX8-653" fmla="*/ 618742 w 618782"/>
                <a:gd name="connsiteY8-654" fmla="*/ 578679 h 864666"/>
                <a:gd name="connsiteX9-655" fmla="*/ 602413 w 618782"/>
                <a:gd name="connsiteY9-656" fmla="*/ 864193 h 864666"/>
                <a:gd name="connsiteX10-657" fmla="*/ 209190 w 618782"/>
                <a:gd name="connsiteY10-658" fmla="*/ 864666 h 864666"/>
                <a:gd name="connsiteX0-659" fmla="*/ 209190 w 618782"/>
                <a:gd name="connsiteY0-660" fmla="*/ 864666 h 864666"/>
                <a:gd name="connsiteX1-661" fmla="*/ 12162 w 618782"/>
                <a:gd name="connsiteY1-662" fmla="*/ 60790 h 864666"/>
                <a:gd name="connsiteX2-663" fmla="*/ 124621 w 618782"/>
                <a:gd name="connsiteY2-664" fmla="*/ 185078 h 864666"/>
                <a:gd name="connsiteX3-665" fmla="*/ 188048 w 618782"/>
                <a:gd name="connsiteY3-666" fmla="*/ 5370 h 864666"/>
                <a:gd name="connsiteX4-667" fmla="*/ 274866 w 618782"/>
                <a:gd name="connsiteY4-668" fmla="*/ 144257 h 864666"/>
                <a:gd name="connsiteX5-669" fmla="*/ 330758 w 618782"/>
                <a:gd name="connsiteY5-670" fmla="*/ 84 h 864666"/>
                <a:gd name="connsiteX6-671" fmla="*/ 430711 w 618782"/>
                <a:gd name="connsiteY6-672" fmla="*/ 121494 h 864666"/>
                <a:gd name="connsiteX7-673" fmla="*/ 510466 w 618782"/>
                <a:gd name="connsiteY7-674" fmla="*/ 37083 h 864666"/>
                <a:gd name="connsiteX8-675" fmla="*/ 618742 w 618782"/>
                <a:gd name="connsiteY8-676" fmla="*/ 578679 h 864666"/>
                <a:gd name="connsiteX9-677" fmla="*/ 602413 w 618782"/>
                <a:gd name="connsiteY9-678" fmla="*/ 864193 h 864666"/>
                <a:gd name="connsiteX10-679" fmla="*/ 209190 w 618782"/>
                <a:gd name="connsiteY10-680" fmla="*/ 864666 h 864666"/>
                <a:gd name="connsiteX0-681" fmla="*/ 209190 w 618782"/>
                <a:gd name="connsiteY0-682" fmla="*/ 864666 h 864666"/>
                <a:gd name="connsiteX1-683" fmla="*/ 12162 w 618782"/>
                <a:gd name="connsiteY1-684" fmla="*/ 60790 h 864666"/>
                <a:gd name="connsiteX2-685" fmla="*/ 124621 w 618782"/>
                <a:gd name="connsiteY2-686" fmla="*/ 185078 h 864666"/>
                <a:gd name="connsiteX3-687" fmla="*/ 188048 w 618782"/>
                <a:gd name="connsiteY3-688" fmla="*/ 5370 h 864666"/>
                <a:gd name="connsiteX4-689" fmla="*/ 274866 w 618782"/>
                <a:gd name="connsiteY4-690" fmla="*/ 144257 h 864666"/>
                <a:gd name="connsiteX5-691" fmla="*/ 330758 w 618782"/>
                <a:gd name="connsiteY5-692" fmla="*/ 84 h 864666"/>
                <a:gd name="connsiteX6-693" fmla="*/ 430711 w 618782"/>
                <a:gd name="connsiteY6-694" fmla="*/ 121494 h 864666"/>
                <a:gd name="connsiteX7-695" fmla="*/ 510466 w 618782"/>
                <a:gd name="connsiteY7-696" fmla="*/ 37083 h 864666"/>
                <a:gd name="connsiteX8-697" fmla="*/ 618742 w 618782"/>
                <a:gd name="connsiteY8-698" fmla="*/ 578679 h 864666"/>
                <a:gd name="connsiteX9-699" fmla="*/ 602413 w 618782"/>
                <a:gd name="connsiteY9-700" fmla="*/ 864193 h 864666"/>
                <a:gd name="connsiteX10-701" fmla="*/ 209190 w 618782"/>
                <a:gd name="connsiteY10-702" fmla="*/ 864666 h 864666"/>
                <a:gd name="connsiteX0-703" fmla="*/ 209190 w 618782"/>
                <a:gd name="connsiteY0-704" fmla="*/ 864666 h 864666"/>
                <a:gd name="connsiteX1-705" fmla="*/ 12162 w 618782"/>
                <a:gd name="connsiteY1-706" fmla="*/ 60790 h 864666"/>
                <a:gd name="connsiteX2-707" fmla="*/ 124621 w 618782"/>
                <a:gd name="connsiteY2-708" fmla="*/ 185078 h 864666"/>
                <a:gd name="connsiteX3-709" fmla="*/ 188048 w 618782"/>
                <a:gd name="connsiteY3-710" fmla="*/ 5370 h 864666"/>
                <a:gd name="connsiteX4-711" fmla="*/ 274866 w 618782"/>
                <a:gd name="connsiteY4-712" fmla="*/ 144257 h 864666"/>
                <a:gd name="connsiteX5-713" fmla="*/ 330758 w 618782"/>
                <a:gd name="connsiteY5-714" fmla="*/ 84 h 864666"/>
                <a:gd name="connsiteX6-715" fmla="*/ 430711 w 618782"/>
                <a:gd name="connsiteY6-716" fmla="*/ 121494 h 864666"/>
                <a:gd name="connsiteX7-717" fmla="*/ 510466 w 618782"/>
                <a:gd name="connsiteY7-718" fmla="*/ 37083 h 864666"/>
                <a:gd name="connsiteX8-719" fmla="*/ 618742 w 618782"/>
                <a:gd name="connsiteY8-720" fmla="*/ 578679 h 864666"/>
                <a:gd name="connsiteX9-721" fmla="*/ 602413 w 618782"/>
                <a:gd name="connsiteY9-722" fmla="*/ 864193 h 864666"/>
                <a:gd name="connsiteX10-723" fmla="*/ 209190 w 618782"/>
                <a:gd name="connsiteY10-724" fmla="*/ 864666 h 864666"/>
                <a:gd name="connsiteX0-725" fmla="*/ 209190 w 618782"/>
                <a:gd name="connsiteY0-726" fmla="*/ 864666 h 864666"/>
                <a:gd name="connsiteX1-727" fmla="*/ 12162 w 618782"/>
                <a:gd name="connsiteY1-728" fmla="*/ 60790 h 864666"/>
                <a:gd name="connsiteX2-729" fmla="*/ 124621 w 618782"/>
                <a:gd name="connsiteY2-730" fmla="*/ 185078 h 864666"/>
                <a:gd name="connsiteX3-731" fmla="*/ 188048 w 618782"/>
                <a:gd name="connsiteY3-732" fmla="*/ 5370 h 864666"/>
                <a:gd name="connsiteX4-733" fmla="*/ 274866 w 618782"/>
                <a:gd name="connsiteY4-734" fmla="*/ 144257 h 864666"/>
                <a:gd name="connsiteX5-735" fmla="*/ 330758 w 618782"/>
                <a:gd name="connsiteY5-736" fmla="*/ 84 h 864666"/>
                <a:gd name="connsiteX6-737" fmla="*/ 430711 w 618782"/>
                <a:gd name="connsiteY6-738" fmla="*/ 121494 h 864666"/>
                <a:gd name="connsiteX7-739" fmla="*/ 510466 w 618782"/>
                <a:gd name="connsiteY7-740" fmla="*/ 37083 h 864666"/>
                <a:gd name="connsiteX8-741" fmla="*/ 618742 w 618782"/>
                <a:gd name="connsiteY8-742" fmla="*/ 578679 h 864666"/>
                <a:gd name="connsiteX9-743" fmla="*/ 602413 w 618782"/>
                <a:gd name="connsiteY9-744" fmla="*/ 864193 h 864666"/>
                <a:gd name="connsiteX10-745" fmla="*/ 209190 w 618782"/>
                <a:gd name="connsiteY10-746" fmla="*/ 864666 h 864666"/>
                <a:gd name="connsiteX0-747" fmla="*/ 209190 w 618782"/>
                <a:gd name="connsiteY0-748" fmla="*/ 864666 h 864666"/>
                <a:gd name="connsiteX1-749" fmla="*/ 12162 w 618782"/>
                <a:gd name="connsiteY1-750" fmla="*/ 60790 h 864666"/>
                <a:gd name="connsiteX2-751" fmla="*/ 124621 w 618782"/>
                <a:gd name="connsiteY2-752" fmla="*/ 185078 h 864666"/>
                <a:gd name="connsiteX3-753" fmla="*/ 188048 w 618782"/>
                <a:gd name="connsiteY3-754" fmla="*/ 5370 h 864666"/>
                <a:gd name="connsiteX4-755" fmla="*/ 274866 w 618782"/>
                <a:gd name="connsiteY4-756" fmla="*/ 144257 h 864666"/>
                <a:gd name="connsiteX5-757" fmla="*/ 330758 w 618782"/>
                <a:gd name="connsiteY5-758" fmla="*/ 84 h 864666"/>
                <a:gd name="connsiteX6-759" fmla="*/ 430711 w 618782"/>
                <a:gd name="connsiteY6-760" fmla="*/ 121494 h 864666"/>
                <a:gd name="connsiteX7-761" fmla="*/ 510466 w 618782"/>
                <a:gd name="connsiteY7-762" fmla="*/ 37083 h 864666"/>
                <a:gd name="connsiteX8-763" fmla="*/ 618742 w 618782"/>
                <a:gd name="connsiteY8-764" fmla="*/ 578679 h 864666"/>
                <a:gd name="connsiteX9-765" fmla="*/ 602413 w 618782"/>
                <a:gd name="connsiteY9-766" fmla="*/ 864193 h 864666"/>
                <a:gd name="connsiteX10-767" fmla="*/ 209190 w 618782"/>
                <a:gd name="connsiteY10-768" fmla="*/ 864666 h 864666"/>
                <a:gd name="connsiteX0-769" fmla="*/ 212601 w 622193"/>
                <a:gd name="connsiteY0-770" fmla="*/ 864666 h 864666"/>
                <a:gd name="connsiteX1-771" fmla="*/ 15573 w 622193"/>
                <a:gd name="connsiteY1-772" fmla="*/ 60790 h 864666"/>
                <a:gd name="connsiteX2-773" fmla="*/ 128032 w 622193"/>
                <a:gd name="connsiteY2-774" fmla="*/ 185078 h 864666"/>
                <a:gd name="connsiteX3-775" fmla="*/ 191459 w 622193"/>
                <a:gd name="connsiteY3-776" fmla="*/ 5370 h 864666"/>
                <a:gd name="connsiteX4-777" fmla="*/ 278277 w 622193"/>
                <a:gd name="connsiteY4-778" fmla="*/ 144257 h 864666"/>
                <a:gd name="connsiteX5-779" fmla="*/ 334169 w 622193"/>
                <a:gd name="connsiteY5-780" fmla="*/ 84 h 864666"/>
                <a:gd name="connsiteX6-781" fmla="*/ 434122 w 622193"/>
                <a:gd name="connsiteY6-782" fmla="*/ 121494 h 864666"/>
                <a:gd name="connsiteX7-783" fmla="*/ 513877 w 622193"/>
                <a:gd name="connsiteY7-784" fmla="*/ 37083 h 864666"/>
                <a:gd name="connsiteX8-785" fmla="*/ 622153 w 622193"/>
                <a:gd name="connsiteY8-786" fmla="*/ 578679 h 864666"/>
                <a:gd name="connsiteX9-787" fmla="*/ 605824 w 622193"/>
                <a:gd name="connsiteY9-788" fmla="*/ 864193 h 864666"/>
                <a:gd name="connsiteX10-789" fmla="*/ 212601 w 622193"/>
                <a:gd name="connsiteY10-790" fmla="*/ 864666 h 864666"/>
                <a:gd name="connsiteX0-791" fmla="*/ 198912 w 608504"/>
                <a:gd name="connsiteY0-792" fmla="*/ 864666 h 864666"/>
                <a:gd name="connsiteX1-793" fmla="*/ 28798 w 608504"/>
                <a:gd name="connsiteY1-794" fmla="*/ 510643 h 864666"/>
                <a:gd name="connsiteX2-795" fmla="*/ 1884 w 608504"/>
                <a:gd name="connsiteY2-796" fmla="*/ 60790 h 864666"/>
                <a:gd name="connsiteX3-797" fmla="*/ 114343 w 608504"/>
                <a:gd name="connsiteY3-798" fmla="*/ 185078 h 864666"/>
                <a:gd name="connsiteX4-799" fmla="*/ 177770 w 608504"/>
                <a:gd name="connsiteY4-800" fmla="*/ 5370 h 864666"/>
                <a:gd name="connsiteX5-801" fmla="*/ 264588 w 608504"/>
                <a:gd name="connsiteY5-802" fmla="*/ 144257 h 864666"/>
                <a:gd name="connsiteX6-803" fmla="*/ 320480 w 608504"/>
                <a:gd name="connsiteY6-804" fmla="*/ 84 h 864666"/>
                <a:gd name="connsiteX7-805" fmla="*/ 420433 w 608504"/>
                <a:gd name="connsiteY7-806" fmla="*/ 121494 h 864666"/>
                <a:gd name="connsiteX8-807" fmla="*/ 500188 w 608504"/>
                <a:gd name="connsiteY8-808" fmla="*/ 37083 h 864666"/>
                <a:gd name="connsiteX9-809" fmla="*/ 608464 w 608504"/>
                <a:gd name="connsiteY9-810" fmla="*/ 578679 h 864666"/>
                <a:gd name="connsiteX10-811" fmla="*/ 592135 w 608504"/>
                <a:gd name="connsiteY10-812" fmla="*/ 864193 h 864666"/>
                <a:gd name="connsiteX11" fmla="*/ 198912 w 608504"/>
                <a:gd name="connsiteY11" fmla="*/ 864666 h 864666"/>
                <a:gd name="connsiteX0-813" fmla="*/ 201622 w 611214"/>
                <a:gd name="connsiteY0-814" fmla="*/ 864666 h 864666"/>
                <a:gd name="connsiteX1-815" fmla="*/ 31508 w 611214"/>
                <a:gd name="connsiteY1-816" fmla="*/ 510643 h 864666"/>
                <a:gd name="connsiteX2-817" fmla="*/ 4594 w 611214"/>
                <a:gd name="connsiteY2-818" fmla="*/ 60790 h 864666"/>
                <a:gd name="connsiteX3-819" fmla="*/ 117053 w 611214"/>
                <a:gd name="connsiteY3-820" fmla="*/ 185078 h 864666"/>
                <a:gd name="connsiteX4-821" fmla="*/ 180480 w 611214"/>
                <a:gd name="connsiteY4-822" fmla="*/ 5370 h 864666"/>
                <a:gd name="connsiteX5-823" fmla="*/ 267298 w 611214"/>
                <a:gd name="connsiteY5-824" fmla="*/ 144257 h 864666"/>
                <a:gd name="connsiteX6-825" fmla="*/ 323190 w 611214"/>
                <a:gd name="connsiteY6-826" fmla="*/ 84 h 864666"/>
                <a:gd name="connsiteX7-827" fmla="*/ 423143 w 611214"/>
                <a:gd name="connsiteY7-828" fmla="*/ 121494 h 864666"/>
                <a:gd name="connsiteX8-829" fmla="*/ 502898 w 611214"/>
                <a:gd name="connsiteY8-830" fmla="*/ 37083 h 864666"/>
                <a:gd name="connsiteX9-831" fmla="*/ 611174 w 611214"/>
                <a:gd name="connsiteY9-832" fmla="*/ 578679 h 864666"/>
                <a:gd name="connsiteX10-833" fmla="*/ 594845 w 611214"/>
                <a:gd name="connsiteY10-834" fmla="*/ 864193 h 864666"/>
                <a:gd name="connsiteX11-835" fmla="*/ 201622 w 611214"/>
                <a:gd name="connsiteY11-836" fmla="*/ 864666 h 864666"/>
                <a:gd name="connsiteX0-837" fmla="*/ 231567 w 641159"/>
                <a:gd name="connsiteY0-838" fmla="*/ 864666 h 864666"/>
                <a:gd name="connsiteX1-839" fmla="*/ 61453 w 641159"/>
                <a:gd name="connsiteY1-840" fmla="*/ 510643 h 864666"/>
                <a:gd name="connsiteX2-841" fmla="*/ 34539 w 641159"/>
                <a:gd name="connsiteY2-842" fmla="*/ 60790 h 864666"/>
                <a:gd name="connsiteX3-843" fmla="*/ 146998 w 641159"/>
                <a:gd name="connsiteY3-844" fmla="*/ 185078 h 864666"/>
                <a:gd name="connsiteX4-845" fmla="*/ 210425 w 641159"/>
                <a:gd name="connsiteY4-846" fmla="*/ 5370 h 864666"/>
                <a:gd name="connsiteX5-847" fmla="*/ 297243 w 641159"/>
                <a:gd name="connsiteY5-848" fmla="*/ 144257 h 864666"/>
                <a:gd name="connsiteX6-849" fmla="*/ 353135 w 641159"/>
                <a:gd name="connsiteY6-850" fmla="*/ 84 h 864666"/>
                <a:gd name="connsiteX7-851" fmla="*/ 453088 w 641159"/>
                <a:gd name="connsiteY7-852" fmla="*/ 121494 h 864666"/>
                <a:gd name="connsiteX8-853" fmla="*/ 532843 w 641159"/>
                <a:gd name="connsiteY8-854" fmla="*/ 37083 h 864666"/>
                <a:gd name="connsiteX9-855" fmla="*/ 641119 w 641159"/>
                <a:gd name="connsiteY9-856" fmla="*/ 578679 h 864666"/>
                <a:gd name="connsiteX10-857" fmla="*/ 624790 w 641159"/>
                <a:gd name="connsiteY10-858" fmla="*/ 864193 h 864666"/>
                <a:gd name="connsiteX11-859" fmla="*/ 231567 w 641159"/>
                <a:gd name="connsiteY11-860" fmla="*/ 864666 h 864666"/>
                <a:gd name="connsiteX0-861" fmla="*/ 231567 w 641159"/>
                <a:gd name="connsiteY0-862" fmla="*/ 864666 h 864666"/>
                <a:gd name="connsiteX1-863" fmla="*/ 61453 w 641159"/>
                <a:gd name="connsiteY1-864" fmla="*/ 510643 h 864666"/>
                <a:gd name="connsiteX2-865" fmla="*/ 34539 w 641159"/>
                <a:gd name="connsiteY2-866" fmla="*/ 60790 h 864666"/>
                <a:gd name="connsiteX3-867" fmla="*/ 144276 w 641159"/>
                <a:gd name="connsiteY3-868" fmla="*/ 138814 h 864666"/>
                <a:gd name="connsiteX4-869" fmla="*/ 210425 w 641159"/>
                <a:gd name="connsiteY4-870" fmla="*/ 5370 h 864666"/>
                <a:gd name="connsiteX5-871" fmla="*/ 297243 w 641159"/>
                <a:gd name="connsiteY5-872" fmla="*/ 144257 h 864666"/>
                <a:gd name="connsiteX6-873" fmla="*/ 353135 w 641159"/>
                <a:gd name="connsiteY6-874" fmla="*/ 84 h 864666"/>
                <a:gd name="connsiteX7-875" fmla="*/ 453088 w 641159"/>
                <a:gd name="connsiteY7-876" fmla="*/ 121494 h 864666"/>
                <a:gd name="connsiteX8-877" fmla="*/ 532843 w 641159"/>
                <a:gd name="connsiteY8-878" fmla="*/ 37083 h 864666"/>
                <a:gd name="connsiteX9-879" fmla="*/ 641119 w 641159"/>
                <a:gd name="connsiteY9-880" fmla="*/ 578679 h 864666"/>
                <a:gd name="connsiteX10-881" fmla="*/ 624790 w 641159"/>
                <a:gd name="connsiteY10-882" fmla="*/ 864193 h 864666"/>
                <a:gd name="connsiteX11-883" fmla="*/ 231567 w 641159"/>
                <a:gd name="connsiteY11-884" fmla="*/ 864666 h 864666"/>
                <a:gd name="connsiteX0-885" fmla="*/ 231567 w 641159"/>
                <a:gd name="connsiteY0-886" fmla="*/ 864666 h 864666"/>
                <a:gd name="connsiteX1-887" fmla="*/ 61453 w 641159"/>
                <a:gd name="connsiteY1-888" fmla="*/ 510643 h 864666"/>
                <a:gd name="connsiteX2-889" fmla="*/ 34539 w 641159"/>
                <a:gd name="connsiteY2-890" fmla="*/ 60790 h 864666"/>
                <a:gd name="connsiteX3-891" fmla="*/ 155162 w 641159"/>
                <a:gd name="connsiteY3-892" fmla="*/ 130650 h 864666"/>
                <a:gd name="connsiteX4-893" fmla="*/ 210425 w 641159"/>
                <a:gd name="connsiteY4-894" fmla="*/ 5370 h 864666"/>
                <a:gd name="connsiteX5-895" fmla="*/ 297243 w 641159"/>
                <a:gd name="connsiteY5-896" fmla="*/ 144257 h 864666"/>
                <a:gd name="connsiteX6-897" fmla="*/ 353135 w 641159"/>
                <a:gd name="connsiteY6-898" fmla="*/ 84 h 864666"/>
                <a:gd name="connsiteX7-899" fmla="*/ 453088 w 641159"/>
                <a:gd name="connsiteY7-900" fmla="*/ 121494 h 864666"/>
                <a:gd name="connsiteX8-901" fmla="*/ 532843 w 641159"/>
                <a:gd name="connsiteY8-902" fmla="*/ 37083 h 864666"/>
                <a:gd name="connsiteX9-903" fmla="*/ 641119 w 641159"/>
                <a:gd name="connsiteY9-904" fmla="*/ 578679 h 864666"/>
                <a:gd name="connsiteX10-905" fmla="*/ 624790 w 641159"/>
                <a:gd name="connsiteY10-906" fmla="*/ 864193 h 864666"/>
                <a:gd name="connsiteX11-907" fmla="*/ 231567 w 641159"/>
                <a:gd name="connsiteY11-908" fmla="*/ 864666 h 864666"/>
                <a:gd name="connsiteX0-909" fmla="*/ 231567 w 641159"/>
                <a:gd name="connsiteY0-910" fmla="*/ 864666 h 864666"/>
                <a:gd name="connsiteX1-911" fmla="*/ 61453 w 641159"/>
                <a:gd name="connsiteY1-912" fmla="*/ 510643 h 864666"/>
                <a:gd name="connsiteX2-913" fmla="*/ 34539 w 641159"/>
                <a:gd name="connsiteY2-914" fmla="*/ 60790 h 864666"/>
                <a:gd name="connsiteX3-915" fmla="*/ 155162 w 641159"/>
                <a:gd name="connsiteY3-916" fmla="*/ 130650 h 864666"/>
                <a:gd name="connsiteX4-917" fmla="*/ 210425 w 641159"/>
                <a:gd name="connsiteY4-918" fmla="*/ 5370 h 864666"/>
                <a:gd name="connsiteX5-919" fmla="*/ 297243 w 641159"/>
                <a:gd name="connsiteY5-920" fmla="*/ 144257 h 864666"/>
                <a:gd name="connsiteX6-921" fmla="*/ 353135 w 641159"/>
                <a:gd name="connsiteY6-922" fmla="*/ 84 h 864666"/>
                <a:gd name="connsiteX7-923" fmla="*/ 453088 w 641159"/>
                <a:gd name="connsiteY7-924" fmla="*/ 121494 h 864666"/>
                <a:gd name="connsiteX8-925" fmla="*/ 532843 w 641159"/>
                <a:gd name="connsiteY8-926" fmla="*/ 37083 h 864666"/>
                <a:gd name="connsiteX9-927" fmla="*/ 641119 w 641159"/>
                <a:gd name="connsiteY9-928" fmla="*/ 578679 h 864666"/>
                <a:gd name="connsiteX10-929" fmla="*/ 624790 w 641159"/>
                <a:gd name="connsiteY10-930" fmla="*/ 864193 h 864666"/>
                <a:gd name="connsiteX11-931" fmla="*/ 231567 w 641159"/>
                <a:gd name="connsiteY11-932" fmla="*/ 864666 h 864666"/>
                <a:gd name="connsiteX0-933" fmla="*/ 231567 w 641159"/>
                <a:gd name="connsiteY0-934" fmla="*/ 864666 h 864666"/>
                <a:gd name="connsiteX1-935" fmla="*/ 61453 w 641159"/>
                <a:gd name="connsiteY1-936" fmla="*/ 510643 h 864666"/>
                <a:gd name="connsiteX2-937" fmla="*/ 34539 w 641159"/>
                <a:gd name="connsiteY2-938" fmla="*/ 60790 h 864666"/>
                <a:gd name="connsiteX3-939" fmla="*/ 155162 w 641159"/>
                <a:gd name="connsiteY3-940" fmla="*/ 130650 h 864666"/>
                <a:gd name="connsiteX4-941" fmla="*/ 210425 w 641159"/>
                <a:gd name="connsiteY4-942" fmla="*/ 5370 h 864666"/>
                <a:gd name="connsiteX5-943" fmla="*/ 297243 w 641159"/>
                <a:gd name="connsiteY5-944" fmla="*/ 117043 h 864666"/>
                <a:gd name="connsiteX6-945" fmla="*/ 353135 w 641159"/>
                <a:gd name="connsiteY6-946" fmla="*/ 84 h 864666"/>
                <a:gd name="connsiteX7-947" fmla="*/ 453088 w 641159"/>
                <a:gd name="connsiteY7-948" fmla="*/ 121494 h 864666"/>
                <a:gd name="connsiteX8-949" fmla="*/ 532843 w 641159"/>
                <a:gd name="connsiteY8-950" fmla="*/ 37083 h 864666"/>
                <a:gd name="connsiteX9-951" fmla="*/ 641119 w 641159"/>
                <a:gd name="connsiteY9-952" fmla="*/ 578679 h 864666"/>
                <a:gd name="connsiteX10-953" fmla="*/ 624790 w 641159"/>
                <a:gd name="connsiteY10-954" fmla="*/ 864193 h 864666"/>
                <a:gd name="connsiteX11-955" fmla="*/ 231567 w 641159"/>
                <a:gd name="connsiteY11-956" fmla="*/ 864666 h 864666"/>
                <a:gd name="connsiteX0-957" fmla="*/ 231567 w 641159"/>
                <a:gd name="connsiteY0-958" fmla="*/ 864666 h 864666"/>
                <a:gd name="connsiteX1-959" fmla="*/ 61453 w 641159"/>
                <a:gd name="connsiteY1-960" fmla="*/ 510643 h 864666"/>
                <a:gd name="connsiteX2-961" fmla="*/ 34539 w 641159"/>
                <a:gd name="connsiteY2-962" fmla="*/ 60790 h 864666"/>
                <a:gd name="connsiteX3-963" fmla="*/ 155162 w 641159"/>
                <a:gd name="connsiteY3-964" fmla="*/ 130650 h 864666"/>
                <a:gd name="connsiteX4-965" fmla="*/ 210425 w 641159"/>
                <a:gd name="connsiteY4-966" fmla="*/ 5370 h 864666"/>
                <a:gd name="connsiteX5-967" fmla="*/ 276446 w 641159"/>
                <a:gd name="connsiteY5-968" fmla="*/ 64329 h 864666"/>
                <a:gd name="connsiteX6-969" fmla="*/ 297243 w 641159"/>
                <a:gd name="connsiteY6-970" fmla="*/ 117043 h 864666"/>
                <a:gd name="connsiteX7-971" fmla="*/ 353135 w 641159"/>
                <a:gd name="connsiteY7-972" fmla="*/ 84 h 864666"/>
                <a:gd name="connsiteX8-973" fmla="*/ 453088 w 641159"/>
                <a:gd name="connsiteY8-974" fmla="*/ 121494 h 864666"/>
                <a:gd name="connsiteX9-975" fmla="*/ 532843 w 641159"/>
                <a:gd name="connsiteY9-976" fmla="*/ 37083 h 864666"/>
                <a:gd name="connsiteX10-977" fmla="*/ 641119 w 641159"/>
                <a:gd name="connsiteY10-978" fmla="*/ 578679 h 864666"/>
                <a:gd name="connsiteX11-979" fmla="*/ 624790 w 641159"/>
                <a:gd name="connsiteY11-980" fmla="*/ 864193 h 864666"/>
                <a:gd name="connsiteX12" fmla="*/ 231567 w 641159"/>
                <a:gd name="connsiteY12" fmla="*/ 864666 h 864666"/>
                <a:gd name="connsiteX0-981" fmla="*/ 231567 w 641159"/>
                <a:gd name="connsiteY0-982" fmla="*/ 864666 h 864666"/>
                <a:gd name="connsiteX1-983" fmla="*/ 61453 w 641159"/>
                <a:gd name="connsiteY1-984" fmla="*/ 510643 h 864666"/>
                <a:gd name="connsiteX2-985" fmla="*/ 34539 w 641159"/>
                <a:gd name="connsiteY2-986" fmla="*/ 60790 h 864666"/>
                <a:gd name="connsiteX3-987" fmla="*/ 155162 w 641159"/>
                <a:gd name="connsiteY3-988" fmla="*/ 130650 h 864666"/>
                <a:gd name="connsiteX4-989" fmla="*/ 210425 w 641159"/>
                <a:gd name="connsiteY4-990" fmla="*/ 5370 h 864666"/>
                <a:gd name="connsiteX5-991" fmla="*/ 276446 w 641159"/>
                <a:gd name="connsiteY5-992" fmla="*/ 64329 h 864666"/>
                <a:gd name="connsiteX6-993" fmla="*/ 297243 w 641159"/>
                <a:gd name="connsiteY6-994" fmla="*/ 117043 h 864666"/>
                <a:gd name="connsiteX7-995" fmla="*/ 353135 w 641159"/>
                <a:gd name="connsiteY7-996" fmla="*/ 84 h 864666"/>
                <a:gd name="connsiteX8-997" fmla="*/ 453088 w 641159"/>
                <a:gd name="connsiteY8-998" fmla="*/ 121494 h 864666"/>
                <a:gd name="connsiteX9-999" fmla="*/ 532843 w 641159"/>
                <a:gd name="connsiteY9-1000" fmla="*/ 37083 h 864666"/>
                <a:gd name="connsiteX10-1001" fmla="*/ 641119 w 641159"/>
                <a:gd name="connsiteY10-1002" fmla="*/ 578679 h 864666"/>
                <a:gd name="connsiteX11-1003" fmla="*/ 624790 w 641159"/>
                <a:gd name="connsiteY11-1004" fmla="*/ 864193 h 864666"/>
                <a:gd name="connsiteX12-1005" fmla="*/ 231567 w 641159"/>
                <a:gd name="connsiteY12-1006" fmla="*/ 864666 h 864666"/>
                <a:gd name="connsiteX0-1007" fmla="*/ 231567 w 641159"/>
                <a:gd name="connsiteY0-1008" fmla="*/ 864666 h 864666"/>
                <a:gd name="connsiteX1-1009" fmla="*/ 61453 w 641159"/>
                <a:gd name="connsiteY1-1010" fmla="*/ 510643 h 864666"/>
                <a:gd name="connsiteX2-1011" fmla="*/ 34539 w 641159"/>
                <a:gd name="connsiteY2-1012" fmla="*/ 60790 h 864666"/>
                <a:gd name="connsiteX3-1013" fmla="*/ 155162 w 641159"/>
                <a:gd name="connsiteY3-1014" fmla="*/ 130650 h 864666"/>
                <a:gd name="connsiteX4-1015" fmla="*/ 210425 w 641159"/>
                <a:gd name="connsiteY4-1016" fmla="*/ 5370 h 864666"/>
                <a:gd name="connsiteX5-1017" fmla="*/ 276446 w 641159"/>
                <a:gd name="connsiteY5-1018" fmla="*/ 64329 h 864666"/>
                <a:gd name="connsiteX6-1019" fmla="*/ 297243 w 641159"/>
                <a:gd name="connsiteY6-1020" fmla="*/ 117043 h 864666"/>
                <a:gd name="connsiteX7-1021" fmla="*/ 353135 w 641159"/>
                <a:gd name="connsiteY7-1022" fmla="*/ 84 h 864666"/>
                <a:gd name="connsiteX8-1023" fmla="*/ 453088 w 641159"/>
                <a:gd name="connsiteY8-1024" fmla="*/ 121494 h 864666"/>
                <a:gd name="connsiteX9-1025" fmla="*/ 532843 w 641159"/>
                <a:gd name="connsiteY9-1026" fmla="*/ 37083 h 864666"/>
                <a:gd name="connsiteX10-1027" fmla="*/ 641119 w 641159"/>
                <a:gd name="connsiteY10-1028" fmla="*/ 578679 h 864666"/>
                <a:gd name="connsiteX11-1029" fmla="*/ 624790 w 641159"/>
                <a:gd name="connsiteY11-1030" fmla="*/ 864193 h 864666"/>
                <a:gd name="connsiteX12-1031" fmla="*/ 231567 w 641159"/>
                <a:gd name="connsiteY12-1032" fmla="*/ 864666 h 864666"/>
                <a:gd name="connsiteX0-1033" fmla="*/ 231567 w 641159"/>
                <a:gd name="connsiteY0-1034" fmla="*/ 864666 h 864666"/>
                <a:gd name="connsiteX1-1035" fmla="*/ 61453 w 641159"/>
                <a:gd name="connsiteY1-1036" fmla="*/ 510643 h 864666"/>
                <a:gd name="connsiteX2-1037" fmla="*/ 34539 w 641159"/>
                <a:gd name="connsiteY2-1038" fmla="*/ 60790 h 864666"/>
                <a:gd name="connsiteX3-1039" fmla="*/ 155162 w 641159"/>
                <a:gd name="connsiteY3-1040" fmla="*/ 130650 h 864666"/>
                <a:gd name="connsiteX4-1041" fmla="*/ 210425 w 641159"/>
                <a:gd name="connsiteY4-1042" fmla="*/ 5370 h 864666"/>
                <a:gd name="connsiteX5-1043" fmla="*/ 297243 w 641159"/>
                <a:gd name="connsiteY5-1044" fmla="*/ 117043 h 864666"/>
                <a:gd name="connsiteX6-1045" fmla="*/ 353135 w 641159"/>
                <a:gd name="connsiteY6-1046" fmla="*/ 84 h 864666"/>
                <a:gd name="connsiteX7-1047" fmla="*/ 453088 w 641159"/>
                <a:gd name="connsiteY7-1048" fmla="*/ 121494 h 864666"/>
                <a:gd name="connsiteX8-1049" fmla="*/ 532843 w 641159"/>
                <a:gd name="connsiteY8-1050" fmla="*/ 37083 h 864666"/>
                <a:gd name="connsiteX9-1051" fmla="*/ 641119 w 641159"/>
                <a:gd name="connsiteY9-1052" fmla="*/ 578679 h 864666"/>
                <a:gd name="connsiteX10-1053" fmla="*/ 624790 w 641159"/>
                <a:gd name="connsiteY10-1054" fmla="*/ 864193 h 864666"/>
                <a:gd name="connsiteX11-1055" fmla="*/ 231567 w 641159"/>
                <a:gd name="connsiteY11-1056" fmla="*/ 864666 h 864666"/>
                <a:gd name="connsiteX0-1057" fmla="*/ 231567 w 641159"/>
                <a:gd name="connsiteY0-1058" fmla="*/ 864666 h 864666"/>
                <a:gd name="connsiteX1-1059" fmla="*/ 61453 w 641159"/>
                <a:gd name="connsiteY1-1060" fmla="*/ 510643 h 864666"/>
                <a:gd name="connsiteX2-1061" fmla="*/ 34539 w 641159"/>
                <a:gd name="connsiteY2-1062" fmla="*/ 60790 h 864666"/>
                <a:gd name="connsiteX3-1063" fmla="*/ 155162 w 641159"/>
                <a:gd name="connsiteY3-1064" fmla="*/ 130650 h 864666"/>
                <a:gd name="connsiteX4-1065" fmla="*/ 210425 w 641159"/>
                <a:gd name="connsiteY4-1066" fmla="*/ 5370 h 864666"/>
                <a:gd name="connsiteX5-1067" fmla="*/ 297243 w 641159"/>
                <a:gd name="connsiteY5-1068" fmla="*/ 117043 h 864666"/>
                <a:gd name="connsiteX6-1069" fmla="*/ 353135 w 641159"/>
                <a:gd name="connsiteY6-1070" fmla="*/ 84 h 864666"/>
                <a:gd name="connsiteX7-1071" fmla="*/ 453088 w 641159"/>
                <a:gd name="connsiteY7-1072" fmla="*/ 121494 h 864666"/>
                <a:gd name="connsiteX8-1073" fmla="*/ 532843 w 641159"/>
                <a:gd name="connsiteY8-1074" fmla="*/ 37083 h 864666"/>
                <a:gd name="connsiteX9-1075" fmla="*/ 641119 w 641159"/>
                <a:gd name="connsiteY9-1076" fmla="*/ 578679 h 864666"/>
                <a:gd name="connsiteX10-1077" fmla="*/ 624790 w 641159"/>
                <a:gd name="connsiteY10-1078" fmla="*/ 864193 h 864666"/>
                <a:gd name="connsiteX11-1079" fmla="*/ 231567 w 641159"/>
                <a:gd name="connsiteY11-1080" fmla="*/ 864666 h 864666"/>
                <a:gd name="connsiteX0-1081" fmla="*/ 231567 w 641159"/>
                <a:gd name="connsiteY0-1082" fmla="*/ 864666 h 864666"/>
                <a:gd name="connsiteX1-1083" fmla="*/ 99553 w 641159"/>
                <a:gd name="connsiteY1-1084" fmla="*/ 807279 h 864666"/>
                <a:gd name="connsiteX2-1085" fmla="*/ 61453 w 641159"/>
                <a:gd name="connsiteY2-1086" fmla="*/ 510643 h 864666"/>
                <a:gd name="connsiteX3-1087" fmla="*/ 34539 w 641159"/>
                <a:gd name="connsiteY3-1088" fmla="*/ 60790 h 864666"/>
                <a:gd name="connsiteX4-1089" fmla="*/ 155162 w 641159"/>
                <a:gd name="connsiteY4-1090" fmla="*/ 130650 h 864666"/>
                <a:gd name="connsiteX5-1091" fmla="*/ 210425 w 641159"/>
                <a:gd name="connsiteY5-1092" fmla="*/ 5370 h 864666"/>
                <a:gd name="connsiteX6-1093" fmla="*/ 297243 w 641159"/>
                <a:gd name="connsiteY6-1094" fmla="*/ 117043 h 864666"/>
                <a:gd name="connsiteX7-1095" fmla="*/ 353135 w 641159"/>
                <a:gd name="connsiteY7-1096" fmla="*/ 84 h 864666"/>
                <a:gd name="connsiteX8-1097" fmla="*/ 453088 w 641159"/>
                <a:gd name="connsiteY8-1098" fmla="*/ 121494 h 864666"/>
                <a:gd name="connsiteX9-1099" fmla="*/ 532843 w 641159"/>
                <a:gd name="connsiteY9-1100" fmla="*/ 37083 h 864666"/>
                <a:gd name="connsiteX10-1101" fmla="*/ 641119 w 641159"/>
                <a:gd name="connsiteY10-1102" fmla="*/ 578679 h 864666"/>
                <a:gd name="connsiteX11-1103" fmla="*/ 624790 w 641159"/>
                <a:gd name="connsiteY11-1104" fmla="*/ 864193 h 864666"/>
                <a:gd name="connsiteX12-1105" fmla="*/ 231567 w 641159"/>
                <a:gd name="connsiteY12-1106" fmla="*/ 864666 h 864666"/>
                <a:gd name="connsiteX0-1107" fmla="*/ 231567 w 641159"/>
                <a:gd name="connsiteY0-1108" fmla="*/ 864666 h 864666"/>
                <a:gd name="connsiteX1-1109" fmla="*/ 99553 w 641159"/>
                <a:gd name="connsiteY1-1110" fmla="*/ 807279 h 864666"/>
                <a:gd name="connsiteX2-1111" fmla="*/ 61453 w 641159"/>
                <a:gd name="connsiteY2-1112" fmla="*/ 510643 h 864666"/>
                <a:gd name="connsiteX3-1113" fmla="*/ 34539 w 641159"/>
                <a:gd name="connsiteY3-1114" fmla="*/ 60790 h 864666"/>
                <a:gd name="connsiteX4-1115" fmla="*/ 155162 w 641159"/>
                <a:gd name="connsiteY4-1116" fmla="*/ 130650 h 864666"/>
                <a:gd name="connsiteX5-1117" fmla="*/ 210425 w 641159"/>
                <a:gd name="connsiteY5-1118" fmla="*/ 5370 h 864666"/>
                <a:gd name="connsiteX6-1119" fmla="*/ 297243 w 641159"/>
                <a:gd name="connsiteY6-1120" fmla="*/ 117043 h 864666"/>
                <a:gd name="connsiteX7-1121" fmla="*/ 353135 w 641159"/>
                <a:gd name="connsiteY7-1122" fmla="*/ 84 h 864666"/>
                <a:gd name="connsiteX8-1123" fmla="*/ 453088 w 641159"/>
                <a:gd name="connsiteY8-1124" fmla="*/ 121494 h 864666"/>
                <a:gd name="connsiteX9-1125" fmla="*/ 532843 w 641159"/>
                <a:gd name="connsiteY9-1126" fmla="*/ 37083 h 864666"/>
                <a:gd name="connsiteX10-1127" fmla="*/ 641119 w 641159"/>
                <a:gd name="connsiteY10-1128" fmla="*/ 578679 h 864666"/>
                <a:gd name="connsiteX11-1129" fmla="*/ 624790 w 641159"/>
                <a:gd name="connsiteY11-1130" fmla="*/ 864193 h 864666"/>
                <a:gd name="connsiteX12-1131" fmla="*/ 231567 w 641159"/>
                <a:gd name="connsiteY12-1132" fmla="*/ 864666 h 864666"/>
                <a:gd name="connsiteX0-1133" fmla="*/ 231567 w 641159"/>
                <a:gd name="connsiteY0-1134" fmla="*/ 864666 h 864666"/>
                <a:gd name="connsiteX1-1135" fmla="*/ 197525 w 641159"/>
                <a:gd name="connsiteY1-1136" fmla="*/ 793672 h 864666"/>
                <a:gd name="connsiteX2-1137" fmla="*/ 99553 w 641159"/>
                <a:gd name="connsiteY2-1138" fmla="*/ 807279 h 864666"/>
                <a:gd name="connsiteX3-1139" fmla="*/ 61453 w 641159"/>
                <a:gd name="connsiteY3-1140" fmla="*/ 510643 h 864666"/>
                <a:gd name="connsiteX4-1141" fmla="*/ 34539 w 641159"/>
                <a:gd name="connsiteY4-1142" fmla="*/ 60790 h 864666"/>
                <a:gd name="connsiteX5-1143" fmla="*/ 155162 w 641159"/>
                <a:gd name="connsiteY5-1144" fmla="*/ 130650 h 864666"/>
                <a:gd name="connsiteX6-1145" fmla="*/ 210425 w 641159"/>
                <a:gd name="connsiteY6-1146" fmla="*/ 5370 h 864666"/>
                <a:gd name="connsiteX7-1147" fmla="*/ 297243 w 641159"/>
                <a:gd name="connsiteY7-1148" fmla="*/ 117043 h 864666"/>
                <a:gd name="connsiteX8-1149" fmla="*/ 353135 w 641159"/>
                <a:gd name="connsiteY8-1150" fmla="*/ 84 h 864666"/>
                <a:gd name="connsiteX9-1151" fmla="*/ 453088 w 641159"/>
                <a:gd name="connsiteY9-1152" fmla="*/ 121494 h 864666"/>
                <a:gd name="connsiteX10-1153" fmla="*/ 532843 w 641159"/>
                <a:gd name="connsiteY10-1154" fmla="*/ 37083 h 864666"/>
                <a:gd name="connsiteX11-1155" fmla="*/ 641119 w 641159"/>
                <a:gd name="connsiteY11-1156" fmla="*/ 578679 h 864666"/>
                <a:gd name="connsiteX12-1157" fmla="*/ 624790 w 641159"/>
                <a:gd name="connsiteY12-1158" fmla="*/ 864193 h 864666"/>
                <a:gd name="connsiteX13" fmla="*/ 231567 w 641159"/>
                <a:gd name="connsiteY13" fmla="*/ 864666 h 864666"/>
                <a:gd name="connsiteX0-1159" fmla="*/ 231567 w 641159"/>
                <a:gd name="connsiteY0-1160" fmla="*/ 864666 h 864666"/>
                <a:gd name="connsiteX1-1161" fmla="*/ 202968 w 641159"/>
                <a:gd name="connsiteY1-1162" fmla="*/ 801837 h 864666"/>
                <a:gd name="connsiteX2-1163" fmla="*/ 99553 w 641159"/>
                <a:gd name="connsiteY2-1164" fmla="*/ 807279 h 864666"/>
                <a:gd name="connsiteX3-1165" fmla="*/ 61453 w 641159"/>
                <a:gd name="connsiteY3-1166" fmla="*/ 510643 h 864666"/>
                <a:gd name="connsiteX4-1167" fmla="*/ 34539 w 641159"/>
                <a:gd name="connsiteY4-1168" fmla="*/ 60790 h 864666"/>
                <a:gd name="connsiteX5-1169" fmla="*/ 155162 w 641159"/>
                <a:gd name="connsiteY5-1170" fmla="*/ 130650 h 864666"/>
                <a:gd name="connsiteX6-1171" fmla="*/ 210425 w 641159"/>
                <a:gd name="connsiteY6-1172" fmla="*/ 5370 h 864666"/>
                <a:gd name="connsiteX7-1173" fmla="*/ 297243 w 641159"/>
                <a:gd name="connsiteY7-1174" fmla="*/ 117043 h 864666"/>
                <a:gd name="connsiteX8-1175" fmla="*/ 353135 w 641159"/>
                <a:gd name="connsiteY8-1176" fmla="*/ 84 h 864666"/>
                <a:gd name="connsiteX9-1177" fmla="*/ 453088 w 641159"/>
                <a:gd name="connsiteY9-1178" fmla="*/ 121494 h 864666"/>
                <a:gd name="connsiteX10-1179" fmla="*/ 532843 w 641159"/>
                <a:gd name="connsiteY10-1180" fmla="*/ 37083 h 864666"/>
                <a:gd name="connsiteX11-1181" fmla="*/ 641119 w 641159"/>
                <a:gd name="connsiteY11-1182" fmla="*/ 578679 h 864666"/>
                <a:gd name="connsiteX12-1183" fmla="*/ 624790 w 641159"/>
                <a:gd name="connsiteY12-1184" fmla="*/ 864193 h 864666"/>
                <a:gd name="connsiteX13-1185" fmla="*/ 231567 w 641159"/>
                <a:gd name="connsiteY13-1186" fmla="*/ 864666 h 864666"/>
                <a:gd name="connsiteX0-1187" fmla="*/ 231567 w 641159"/>
                <a:gd name="connsiteY0-1188" fmla="*/ 864666 h 864666"/>
                <a:gd name="connsiteX1-1189" fmla="*/ 202968 w 641159"/>
                <a:gd name="connsiteY1-1190" fmla="*/ 801837 h 864666"/>
                <a:gd name="connsiteX2-1191" fmla="*/ 99553 w 641159"/>
                <a:gd name="connsiteY2-1192" fmla="*/ 807279 h 864666"/>
                <a:gd name="connsiteX3-1193" fmla="*/ 61453 w 641159"/>
                <a:gd name="connsiteY3-1194" fmla="*/ 510643 h 864666"/>
                <a:gd name="connsiteX4-1195" fmla="*/ 34539 w 641159"/>
                <a:gd name="connsiteY4-1196" fmla="*/ 60790 h 864666"/>
                <a:gd name="connsiteX5-1197" fmla="*/ 155162 w 641159"/>
                <a:gd name="connsiteY5-1198" fmla="*/ 130650 h 864666"/>
                <a:gd name="connsiteX6-1199" fmla="*/ 210425 w 641159"/>
                <a:gd name="connsiteY6-1200" fmla="*/ 5370 h 864666"/>
                <a:gd name="connsiteX7-1201" fmla="*/ 297243 w 641159"/>
                <a:gd name="connsiteY7-1202" fmla="*/ 117043 h 864666"/>
                <a:gd name="connsiteX8-1203" fmla="*/ 353135 w 641159"/>
                <a:gd name="connsiteY8-1204" fmla="*/ 84 h 864666"/>
                <a:gd name="connsiteX9-1205" fmla="*/ 453088 w 641159"/>
                <a:gd name="connsiteY9-1206" fmla="*/ 121494 h 864666"/>
                <a:gd name="connsiteX10-1207" fmla="*/ 532843 w 641159"/>
                <a:gd name="connsiteY10-1208" fmla="*/ 37083 h 864666"/>
                <a:gd name="connsiteX11-1209" fmla="*/ 641119 w 641159"/>
                <a:gd name="connsiteY11-1210" fmla="*/ 578679 h 864666"/>
                <a:gd name="connsiteX12-1211" fmla="*/ 624790 w 641159"/>
                <a:gd name="connsiteY12-1212" fmla="*/ 864193 h 864666"/>
                <a:gd name="connsiteX13-1213" fmla="*/ 231567 w 641159"/>
                <a:gd name="connsiteY13-1214" fmla="*/ 864666 h 864666"/>
                <a:gd name="connsiteX0-1215" fmla="*/ 231567 w 641159"/>
                <a:gd name="connsiteY0-1216" fmla="*/ 864666 h 864666"/>
                <a:gd name="connsiteX1-1217" fmla="*/ 202968 w 641159"/>
                <a:gd name="connsiteY1-1218" fmla="*/ 801837 h 864666"/>
                <a:gd name="connsiteX2-1219" fmla="*/ 99553 w 641159"/>
                <a:gd name="connsiteY2-1220" fmla="*/ 807279 h 864666"/>
                <a:gd name="connsiteX3-1221" fmla="*/ 61453 w 641159"/>
                <a:gd name="connsiteY3-1222" fmla="*/ 510643 h 864666"/>
                <a:gd name="connsiteX4-1223" fmla="*/ 34539 w 641159"/>
                <a:gd name="connsiteY4-1224" fmla="*/ 60790 h 864666"/>
                <a:gd name="connsiteX5-1225" fmla="*/ 155162 w 641159"/>
                <a:gd name="connsiteY5-1226" fmla="*/ 130650 h 864666"/>
                <a:gd name="connsiteX6-1227" fmla="*/ 210425 w 641159"/>
                <a:gd name="connsiteY6-1228" fmla="*/ 5370 h 864666"/>
                <a:gd name="connsiteX7-1229" fmla="*/ 297243 w 641159"/>
                <a:gd name="connsiteY7-1230" fmla="*/ 117043 h 864666"/>
                <a:gd name="connsiteX8-1231" fmla="*/ 353135 w 641159"/>
                <a:gd name="connsiteY8-1232" fmla="*/ 84 h 864666"/>
                <a:gd name="connsiteX9-1233" fmla="*/ 453088 w 641159"/>
                <a:gd name="connsiteY9-1234" fmla="*/ 121494 h 864666"/>
                <a:gd name="connsiteX10-1235" fmla="*/ 532843 w 641159"/>
                <a:gd name="connsiteY10-1236" fmla="*/ 37083 h 864666"/>
                <a:gd name="connsiteX11-1237" fmla="*/ 641119 w 641159"/>
                <a:gd name="connsiteY11-1238" fmla="*/ 578679 h 864666"/>
                <a:gd name="connsiteX12-1239" fmla="*/ 624790 w 641159"/>
                <a:gd name="connsiteY12-1240" fmla="*/ 864193 h 864666"/>
                <a:gd name="connsiteX13-1241" fmla="*/ 231567 w 641159"/>
                <a:gd name="connsiteY13-1242" fmla="*/ 864666 h 864666"/>
                <a:gd name="connsiteX0-1243" fmla="*/ 231567 w 641159"/>
                <a:gd name="connsiteY0-1244" fmla="*/ 864666 h 864666"/>
                <a:gd name="connsiteX1-1245" fmla="*/ 202968 w 641159"/>
                <a:gd name="connsiteY1-1246" fmla="*/ 801837 h 864666"/>
                <a:gd name="connsiteX2-1247" fmla="*/ 99553 w 641159"/>
                <a:gd name="connsiteY2-1248" fmla="*/ 807279 h 864666"/>
                <a:gd name="connsiteX3-1249" fmla="*/ 61453 w 641159"/>
                <a:gd name="connsiteY3-1250" fmla="*/ 510643 h 864666"/>
                <a:gd name="connsiteX4-1251" fmla="*/ 34539 w 641159"/>
                <a:gd name="connsiteY4-1252" fmla="*/ 60790 h 864666"/>
                <a:gd name="connsiteX5-1253" fmla="*/ 155162 w 641159"/>
                <a:gd name="connsiteY5-1254" fmla="*/ 130650 h 864666"/>
                <a:gd name="connsiteX6-1255" fmla="*/ 210425 w 641159"/>
                <a:gd name="connsiteY6-1256" fmla="*/ 5370 h 864666"/>
                <a:gd name="connsiteX7-1257" fmla="*/ 297243 w 641159"/>
                <a:gd name="connsiteY7-1258" fmla="*/ 117043 h 864666"/>
                <a:gd name="connsiteX8-1259" fmla="*/ 353135 w 641159"/>
                <a:gd name="connsiteY8-1260" fmla="*/ 84 h 864666"/>
                <a:gd name="connsiteX9-1261" fmla="*/ 453088 w 641159"/>
                <a:gd name="connsiteY9-1262" fmla="*/ 121494 h 864666"/>
                <a:gd name="connsiteX10-1263" fmla="*/ 532843 w 641159"/>
                <a:gd name="connsiteY10-1264" fmla="*/ 37083 h 864666"/>
                <a:gd name="connsiteX11-1265" fmla="*/ 641119 w 641159"/>
                <a:gd name="connsiteY11-1266" fmla="*/ 578679 h 864666"/>
                <a:gd name="connsiteX12-1267" fmla="*/ 624790 w 641159"/>
                <a:gd name="connsiteY12-1268" fmla="*/ 864193 h 864666"/>
                <a:gd name="connsiteX13-1269" fmla="*/ 231567 w 641159"/>
                <a:gd name="connsiteY13-1270" fmla="*/ 864666 h 864666"/>
                <a:gd name="connsiteX0-1271" fmla="*/ 231567 w 641159"/>
                <a:gd name="connsiteY0-1272" fmla="*/ 864666 h 864666"/>
                <a:gd name="connsiteX1-1273" fmla="*/ 202968 w 641159"/>
                <a:gd name="connsiteY1-1274" fmla="*/ 801837 h 864666"/>
                <a:gd name="connsiteX2-1275" fmla="*/ 99553 w 641159"/>
                <a:gd name="connsiteY2-1276" fmla="*/ 807279 h 864666"/>
                <a:gd name="connsiteX3-1277" fmla="*/ 61453 w 641159"/>
                <a:gd name="connsiteY3-1278" fmla="*/ 510643 h 864666"/>
                <a:gd name="connsiteX4-1279" fmla="*/ 34539 w 641159"/>
                <a:gd name="connsiteY4-1280" fmla="*/ 60790 h 864666"/>
                <a:gd name="connsiteX5-1281" fmla="*/ 155162 w 641159"/>
                <a:gd name="connsiteY5-1282" fmla="*/ 130650 h 864666"/>
                <a:gd name="connsiteX6-1283" fmla="*/ 210425 w 641159"/>
                <a:gd name="connsiteY6-1284" fmla="*/ 5370 h 864666"/>
                <a:gd name="connsiteX7-1285" fmla="*/ 297243 w 641159"/>
                <a:gd name="connsiteY7-1286" fmla="*/ 117043 h 864666"/>
                <a:gd name="connsiteX8-1287" fmla="*/ 353135 w 641159"/>
                <a:gd name="connsiteY8-1288" fmla="*/ 84 h 864666"/>
                <a:gd name="connsiteX9-1289" fmla="*/ 453088 w 641159"/>
                <a:gd name="connsiteY9-1290" fmla="*/ 121494 h 864666"/>
                <a:gd name="connsiteX10-1291" fmla="*/ 532843 w 641159"/>
                <a:gd name="connsiteY10-1292" fmla="*/ 37083 h 864666"/>
                <a:gd name="connsiteX11-1293" fmla="*/ 641119 w 641159"/>
                <a:gd name="connsiteY11-1294" fmla="*/ 578679 h 864666"/>
                <a:gd name="connsiteX12-1295" fmla="*/ 624790 w 641159"/>
                <a:gd name="connsiteY12-1296" fmla="*/ 864193 h 864666"/>
                <a:gd name="connsiteX13-1297" fmla="*/ 231567 w 641159"/>
                <a:gd name="connsiteY13-1298" fmla="*/ 864666 h 864666"/>
                <a:gd name="connsiteX0-1299" fmla="*/ 257487 w 667079"/>
                <a:gd name="connsiteY0-1300" fmla="*/ 864666 h 864666"/>
                <a:gd name="connsiteX1-1301" fmla="*/ 228888 w 667079"/>
                <a:gd name="connsiteY1-1302" fmla="*/ 801837 h 864666"/>
                <a:gd name="connsiteX2-1303" fmla="*/ 125473 w 667079"/>
                <a:gd name="connsiteY2-1304" fmla="*/ 807279 h 864666"/>
                <a:gd name="connsiteX3-1305" fmla="*/ 288 w 667079"/>
                <a:gd name="connsiteY3-1306" fmla="*/ 595007 h 864666"/>
                <a:gd name="connsiteX4-1307" fmla="*/ 87373 w 667079"/>
                <a:gd name="connsiteY4-1308" fmla="*/ 510643 h 864666"/>
                <a:gd name="connsiteX5-1309" fmla="*/ 60459 w 667079"/>
                <a:gd name="connsiteY5-1310" fmla="*/ 60790 h 864666"/>
                <a:gd name="connsiteX6-1311" fmla="*/ 181082 w 667079"/>
                <a:gd name="connsiteY6-1312" fmla="*/ 130650 h 864666"/>
                <a:gd name="connsiteX7-1313" fmla="*/ 236345 w 667079"/>
                <a:gd name="connsiteY7-1314" fmla="*/ 5370 h 864666"/>
                <a:gd name="connsiteX8-1315" fmla="*/ 323163 w 667079"/>
                <a:gd name="connsiteY8-1316" fmla="*/ 117043 h 864666"/>
                <a:gd name="connsiteX9-1317" fmla="*/ 379055 w 667079"/>
                <a:gd name="connsiteY9-1318" fmla="*/ 84 h 864666"/>
                <a:gd name="connsiteX10-1319" fmla="*/ 479008 w 667079"/>
                <a:gd name="connsiteY10-1320" fmla="*/ 121494 h 864666"/>
                <a:gd name="connsiteX11-1321" fmla="*/ 558763 w 667079"/>
                <a:gd name="connsiteY11-1322" fmla="*/ 37083 h 864666"/>
                <a:gd name="connsiteX12-1323" fmla="*/ 667039 w 667079"/>
                <a:gd name="connsiteY12-1324" fmla="*/ 578679 h 864666"/>
                <a:gd name="connsiteX13-1325" fmla="*/ 650710 w 667079"/>
                <a:gd name="connsiteY13-1326" fmla="*/ 864193 h 864666"/>
                <a:gd name="connsiteX14" fmla="*/ 257487 w 667079"/>
                <a:gd name="connsiteY14" fmla="*/ 864666 h 864666"/>
                <a:gd name="connsiteX0-1327" fmla="*/ 260201 w 669793"/>
                <a:gd name="connsiteY0-1328" fmla="*/ 864666 h 864666"/>
                <a:gd name="connsiteX1-1329" fmla="*/ 231602 w 669793"/>
                <a:gd name="connsiteY1-1330" fmla="*/ 801837 h 864666"/>
                <a:gd name="connsiteX2-1331" fmla="*/ 128187 w 669793"/>
                <a:gd name="connsiteY2-1332" fmla="*/ 807279 h 864666"/>
                <a:gd name="connsiteX3-1333" fmla="*/ 281 w 669793"/>
                <a:gd name="connsiteY3-1334" fmla="*/ 526971 h 864666"/>
                <a:gd name="connsiteX4-1335" fmla="*/ 90087 w 669793"/>
                <a:gd name="connsiteY4-1336" fmla="*/ 510643 h 864666"/>
                <a:gd name="connsiteX5-1337" fmla="*/ 63173 w 669793"/>
                <a:gd name="connsiteY5-1338" fmla="*/ 60790 h 864666"/>
                <a:gd name="connsiteX6-1339" fmla="*/ 183796 w 669793"/>
                <a:gd name="connsiteY6-1340" fmla="*/ 130650 h 864666"/>
                <a:gd name="connsiteX7-1341" fmla="*/ 239059 w 669793"/>
                <a:gd name="connsiteY7-1342" fmla="*/ 5370 h 864666"/>
                <a:gd name="connsiteX8-1343" fmla="*/ 325877 w 669793"/>
                <a:gd name="connsiteY8-1344" fmla="*/ 117043 h 864666"/>
                <a:gd name="connsiteX9-1345" fmla="*/ 381769 w 669793"/>
                <a:gd name="connsiteY9-1346" fmla="*/ 84 h 864666"/>
                <a:gd name="connsiteX10-1347" fmla="*/ 481722 w 669793"/>
                <a:gd name="connsiteY10-1348" fmla="*/ 121494 h 864666"/>
                <a:gd name="connsiteX11-1349" fmla="*/ 561477 w 669793"/>
                <a:gd name="connsiteY11-1350" fmla="*/ 37083 h 864666"/>
                <a:gd name="connsiteX12-1351" fmla="*/ 669753 w 669793"/>
                <a:gd name="connsiteY12-1352" fmla="*/ 578679 h 864666"/>
                <a:gd name="connsiteX13-1353" fmla="*/ 653424 w 669793"/>
                <a:gd name="connsiteY13-1354" fmla="*/ 864193 h 864666"/>
                <a:gd name="connsiteX14-1355" fmla="*/ 260201 w 669793"/>
                <a:gd name="connsiteY14-1356" fmla="*/ 864666 h 864666"/>
                <a:gd name="connsiteX0-1357" fmla="*/ 259920 w 669512"/>
                <a:gd name="connsiteY0-1358" fmla="*/ 864666 h 864666"/>
                <a:gd name="connsiteX1-1359" fmla="*/ 231321 w 669512"/>
                <a:gd name="connsiteY1-1360" fmla="*/ 801837 h 864666"/>
                <a:gd name="connsiteX2-1361" fmla="*/ 127906 w 669512"/>
                <a:gd name="connsiteY2-1362" fmla="*/ 807279 h 864666"/>
                <a:gd name="connsiteX3-1363" fmla="*/ 0 w 669512"/>
                <a:gd name="connsiteY3-1364" fmla="*/ 526971 h 864666"/>
                <a:gd name="connsiteX4-1365" fmla="*/ 89806 w 669512"/>
                <a:gd name="connsiteY4-1366" fmla="*/ 510643 h 864666"/>
                <a:gd name="connsiteX5-1367" fmla="*/ 62892 w 669512"/>
                <a:gd name="connsiteY5-1368" fmla="*/ 60790 h 864666"/>
                <a:gd name="connsiteX6-1369" fmla="*/ 183515 w 669512"/>
                <a:gd name="connsiteY6-1370" fmla="*/ 130650 h 864666"/>
                <a:gd name="connsiteX7-1371" fmla="*/ 238778 w 669512"/>
                <a:gd name="connsiteY7-1372" fmla="*/ 5370 h 864666"/>
                <a:gd name="connsiteX8-1373" fmla="*/ 325596 w 669512"/>
                <a:gd name="connsiteY8-1374" fmla="*/ 117043 h 864666"/>
                <a:gd name="connsiteX9-1375" fmla="*/ 381488 w 669512"/>
                <a:gd name="connsiteY9-1376" fmla="*/ 84 h 864666"/>
                <a:gd name="connsiteX10-1377" fmla="*/ 481441 w 669512"/>
                <a:gd name="connsiteY10-1378" fmla="*/ 121494 h 864666"/>
                <a:gd name="connsiteX11-1379" fmla="*/ 561196 w 669512"/>
                <a:gd name="connsiteY11-1380" fmla="*/ 37083 h 864666"/>
                <a:gd name="connsiteX12-1381" fmla="*/ 669472 w 669512"/>
                <a:gd name="connsiteY12-1382" fmla="*/ 578679 h 864666"/>
                <a:gd name="connsiteX13-1383" fmla="*/ 653143 w 669512"/>
                <a:gd name="connsiteY13-1384" fmla="*/ 864193 h 864666"/>
                <a:gd name="connsiteX14-1385" fmla="*/ 259920 w 669512"/>
                <a:gd name="connsiteY14-1386" fmla="*/ 864666 h 864666"/>
                <a:gd name="connsiteX0-1387" fmla="*/ 259920 w 669512"/>
                <a:gd name="connsiteY0-1388" fmla="*/ 864666 h 864666"/>
                <a:gd name="connsiteX1-1389" fmla="*/ 231321 w 669512"/>
                <a:gd name="connsiteY1-1390" fmla="*/ 801837 h 864666"/>
                <a:gd name="connsiteX2-1391" fmla="*/ 127906 w 669512"/>
                <a:gd name="connsiteY2-1392" fmla="*/ 807279 h 864666"/>
                <a:gd name="connsiteX3-1393" fmla="*/ 0 w 669512"/>
                <a:gd name="connsiteY3-1394" fmla="*/ 526971 h 864666"/>
                <a:gd name="connsiteX4-1395" fmla="*/ 89806 w 669512"/>
                <a:gd name="connsiteY4-1396" fmla="*/ 510643 h 864666"/>
                <a:gd name="connsiteX5-1397" fmla="*/ 62892 w 669512"/>
                <a:gd name="connsiteY5-1398" fmla="*/ 60790 h 864666"/>
                <a:gd name="connsiteX6-1399" fmla="*/ 183515 w 669512"/>
                <a:gd name="connsiteY6-1400" fmla="*/ 130650 h 864666"/>
                <a:gd name="connsiteX7-1401" fmla="*/ 238778 w 669512"/>
                <a:gd name="connsiteY7-1402" fmla="*/ 5370 h 864666"/>
                <a:gd name="connsiteX8-1403" fmla="*/ 325596 w 669512"/>
                <a:gd name="connsiteY8-1404" fmla="*/ 117043 h 864666"/>
                <a:gd name="connsiteX9-1405" fmla="*/ 381488 w 669512"/>
                <a:gd name="connsiteY9-1406" fmla="*/ 84 h 864666"/>
                <a:gd name="connsiteX10-1407" fmla="*/ 481441 w 669512"/>
                <a:gd name="connsiteY10-1408" fmla="*/ 121494 h 864666"/>
                <a:gd name="connsiteX11-1409" fmla="*/ 561196 w 669512"/>
                <a:gd name="connsiteY11-1410" fmla="*/ 37083 h 864666"/>
                <a:gd name="connsiteX12-1411" fmla="*/ 669472 w 669512"/>
                <a:gd name="connsiteY12-1412" fmla="*/ 578679 h 864666"/>
                <a:gd name="connsiteX13-1413" fmla="*/ 653143 w 669512"/>
                <a:gd name="connsiteY13-1414" fmla="*/ 864193 h 864666"/>
                <a:gd name="connsiteX14-1415" fmla="*/ 259920 w 669512"/>
                <a:gd name="connsiteY14-1416" fmla="*/ 864666 h 864666"/>
                <a:gd name="connsiteX0-1417" fmla="*/ 259920 w 669512"/>
                <a:gd name="connsiteY0-1418" fmla="*/ 864666 h 864666"/>
                <a:gd name="connsiteX1-1419" fmla="*/ 231321 w 669512"/>
                <a:gd name="connsiteY1-1420" fmla="*/ 801837 h 864666"/>
                <a:gd name="connsiteX2-1421" fmla="*/ 127906 w 669512"/>
                <a:gd name="connsiteY2-1422" fmla="*/ 807279 h 864666"/>
                <a:gd name="connsiteX3-1423" fmla="*/ 0 w 669512"/>
                <a:gd name="connsiteY3-1424" fmla="*/ 526971 h 864666"/>
                <a:gd name="connsiteX4-1425" fmla="*/ 89806 w 669512"/>
                <a:gd name="connsiteY4-1426" fmla="*/ 510643 h 864666"/>
                <a:gd name="connsiteX5-1427" fmla="*/ 62892 w 669512"/>
                <a:gd name="connsiteY5-1428" fmla="*/ 60790 h 864666"/>
                <a:gd name="connsiteX6-1429" fmla="*/ 183515 w 669512"/>
                <a:gd name="connsiteY6-1430" fmla="*/ 130650 h 864666"/>
                <a:gd name="connsiteX7-1431" fmla="*/ 238778 w 669512"/>
                <a:gd name="connsiteY7-1432" fmla="*/ 5370 h 864666"/>
                <a:gd name="connsiteX8-1433" fmla="*/ 325596 w 669512"/>
                <a:gd name="connsiteY8-1434" fmla="*/ 117043 h 864666"/>
                <a:gd name="connsiteX9-1435" fmla="*/ 381488 w 669512"/>
                <a:gd name="connsiteY9-1436" fmla="*/ 84 h 864666"/>
                <a:gd name="connsiteX10-1437" fmla="*/ 481441 w 669512"/>
                <a:gd name="connsiteY10-1438" fmla="*/ 121494 h 864666"/>
                <a:gd name="connsiteX11-1439" fmla="*/ 561196 w 669512"/>
                <a:gd name="connsiteY11-1440" fmla="*/ 37083 h 864666"/>
                <a:gd name="connsiteX12-1441" fmla="*/ 669472 w 669512"/>
                <a:gd name="connsiteY12-1442" fmla="*/ 578679 h 864666"/>
                <a:gd name="connsiteX13-1443" fmla="*/ 653143 w 669512"/>
                <a:gd name="connsiteY13-1444" fmla="*/ 864193 h 864666"/>
                <a:gd name="connsiteX14-1445" fmla="*/ 259920 w 669512"/>
                <a:gd name="connsiteY14-1446" fmla="*/ 864666 h 8646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61" y="connsiteY10-262"/>
                </a:cxn>
                <a:cxn ang="0">
                  <a:pos x="connsiteX11-835" y="connsiteY11-836"/>
                </a:cxn>
                <a:cxn ang="0">
                  <a:pos x="connsiteX12-1005" y="connsiteY12-1006"/>
                </a:cxn>
                <a:cxn ang="0">
                  <a:pos x="connsiteX13-1185" y="connsiteY13-1186"/>
                </a:cxn>
                <a:cxn ang="0">
                  <a:pos x="connsiteX14-1355" y="connsiteY14-1356"/>
                </a:cxn>
              </a:cxnLst>
              <a:rect l="l" t="t" r="r" b="b"/>
              <a:pathLst>
                <a:path w="669512" h="864666">
                  <a:moveTo>
                    <a:pt x="259920" y="864666"/>
                  </a:moveTo>
                  <a:cubicBezTo>
                    <a:pt x="237695" y="826606"/>
                    <a:pt x="245159" y="825008"/>
                    <a:pt x="231321" y="801837"/>
                  </a:cubicBezTo>
                  <a:cubicBezTo>
                    <a:pt x="184826" y="794994"/>
                    <a:pt x="202292" y="803651"/>
                    <a:pt x="127906" y="807279"/>
                  </a:cubicBezTo>
                  <a:cubicBezTo>
                    <a:pt x="107042" y="780972"/>
                    <a:pt x="6350" y="576410"/>
                    <a:pt x="0" y="526971"/>
                  </a:cubicBezTo>
                  <a:cubicBezTo>
                    <a:pt x="58964" y="502024"/>
                    <a:pt x="28977" y="523479"/>
                    <a:pt x="89806" y="510643"/>
                  </a:cubicBezTo>
                  <a:cubicBezTo>
                    <a:pt x="46082" y="333121"/>
                    <a:pt x="-8516" y="81486"/>
                    <a:pt x="62892" y="60790"/>
                  </a:cubicBezTo>
                  <a:cubicBezTo>
                    <a:pt x="138478" y="39627"/>
                    <a:pt x="162358" y="62006"/>
                    <a:pt x="183515" y="130650"/>
                  </a:cubicBezTo>
                  <a:cubicBezTo>
                    <a:pt x="185607" y="62583"/>
                    <a:pt x="163207" y="19009"/>
                    <a:pt x="238778" y="5370"/>
                  </a:cubicBezTo>
                  <a:cubicBezTo>
                    <a:pt x="335937" y="-2341"/>
                    <a:pt x="301811" y="117924"/>
                    <a:pt x="325596" y="117043"/>
                  </a:cubicBezTo>
                  <a:cubicBezTo>
                    <a:pt x="328806" y="55378"/>
                    <a:pt x="299358" y="7320"/>
                    <a:pt x="381488" y="84"/>
                  </a:cubicBezTo>
                  <a:cubicBezTo>
                    <a:pt x="488285" y="-2989"/>
                    <a:pt x="459008" y="78303"/>
                    <a:pt x="481441" y="121494"/>
                  </a:cubicBezTo>
                  <a:cubicBezTo>
                    <a:pt x="497140" y="80657"/>
                    <a:pt x="482904" y="31655"/>
                    <a:pt x="561196" y="37083"/>
                  </a:cubicBezTo>
                  <a:cubicBezTo>
                    <a:pt x="672580" y="39816"/>
                    <a:pt x="669666" y="488862"/>
                    <a:pt x="669472" y="578679"/>
                  </a:cubicBezTo>
                  <a:cubicBezTo>
                    <a:pt x="666751" y="690178"/>
                    <a:pt x="672193" y="766300"/>
                    <a:pt x="653143" y="864193"/>
                  </a:cubicBezTo>
                  <a:cubicBezTo>
                    <a:pt x="514812" y="859815"/>
                    <a:pt x="460845" y="856509"/>
                    <a:pt x="259920" y="86466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33" name="Rounded Rectangle 1"/>
          <p:cNvSpPr>
            <a:spLocks noChangeAspect="1"/>
          </p:cNvSpPr>
          <p:nvPr/>
        </p:nvSpPr>
        <p:spPr>
          <a:xfrm>
            <a:off x="6496798" y="4217373"/>
            <a:ext cx="597192" cy="540000"/>
          </a:xfrm>
          <a:custGeom>
            <a:avLst/>
            <a:gdLst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39535 w 3986472"/>
              <a:gd name="connsiteY8" fmla="*/ 2531027 h 3604689"/>
              <a:gd name="connsiteX9" fmla="*/ 3741790 w 3986472"/>
              <a:gd name="connsiteY9" fmla="*/ 2543468 h 3604689"/>
              <a:gd name="connsiteX10" fmla="*/ 2667555 w 3986472"/>
              <a:gd name="connsiteY10" fmla="*/ 3603007 h 3604689"/>
              <a:gd name="connsiteX11" fmla="*/ 1617559 w 3986472"/>
              <a:gd name="connsiteY11" fmla="*/ 3571118 h 3604689"/>
              <a:gd name="connsiteX12" fmla="*/ 2628063 w 3986472"/>
              <a:gd name="connsiteY12" fmla="*/ 2560614 h 3604689"/>
              <a:gd name="connsiteX13" fmla="*/ 1908216 w 3986472"/>
              <a:gd name="connsiteY13" fmla="*/ 2538753 h 3604689"/>
              <a:gd name="connsiteX14" fmla="*/ 2569809 w 3986472"/>
              <a:gd name="connsiteY14" fmla="*/ 1877159 h 3604689"/>
              <a:gd name="connsiteX15" fmla="*/ 1999634 w 3986472"/>
              <a:gd name="connsiteY15" fmla="*/ 1877159 h 3604689"/>
              <a:gd name="connsiteX16" fmla="*/ 185337 w 3986472"/>
              <a:gd name="connsiteY16" fmla="*/ 3604689 h 3604689"/>
              <a:gd name="connsiteX17" fmla="*/ 185337 w 3986472"/>
              <a:gd name="connsiteY17" fmla="*/ 2751226 h 3604689"/>
              <a:gd name="connsiteX18" fmla="*/ 185337 w 3986472"/>
              <a:gd name="connsiteY18" fmla="*/ 2535971 h 3604689"/>
              <a:gd name="connsiteX19" fmla="*/ 185337 w 3986472"/>
              <a:gd name="connsiteY19" fmla="*/ 302954 h 3604689"/>
              <a:gd name="connsiteX20" fmla="*/ 116958 w 3986472"/>
              <a:gd name="connsiteY20" fmla="*/ 302954 h 3604689"/>
              <a:gd name="connsiteX21" fmla="*/ 0 w 3986472"/>
              <a:gd name="connsiteY21" fmla="*/ 185996 h 3604689"/>
              <a:gd name="connsiteX22" fmla="*/ 0 w 3986472"/>
              <a:gd name="connsiteY22" fmla="*/ 131880 h 3604689"/>
              <a:gd name="connsiteX23" fmla="*/ 116958 w 3986472"/>
              <a:gd name="connsiteY23" fmla="*/ 14922 h 3604689"/>
              <a:gd name="connsiteX24" fmla="*/ 1076491 w 3986472"/>
              <a:gd name="connsiteY24" fmla="*/ 14922 h 3604689"/>
              <a:gd name="connsiteX25" fmla="*/ 1193449 w 3986472"/>
              <a:gd name="connsiteY25" fmla="*/ 131880 h 3604689"/>
              <a:gd name="connsiteX26" fmla="*/ 1193449 w 3986472"/>
              <a:gd name="connsiteY26" fmla="*/ 185996 h 3604689"/>
              <a:gd name="connsiteX27" fmla="*/ 1076491 w 3986472"/>
              <a:gd name="connsiteY27" fmla="*/ 302954 h 3604689"/>
              <a:gd name="connsiteX28" fmla="*/ 1028167 w 3986472"/>
              <a:gd name="connsiteY28" fmla="*/ 302954 h 3604689"/>
              <a:gd name="connsiteX29" fmla="*/ 1028167 w 3986472"/>
              <a:gd name="connsiteY29" fmla="*/ 1733448 h 3604689"/>
              <a:gd name="connsiteX30" fmla="*/ 2848679 w 3986472"/>
              <a:gd name="connsiteY30" fmla="*/ 0 h 3604689"/>
              <a:gd name="connsiteX0-1" fmla="*/ 2848679 w 3986472"/>
              <a:gd name="connsiteY0-2" fmla="*/ 0 h 3604689"/>
              <a:gd name="connsiteX1-3" fmla="*/ 3971074 w 3986472"/>
              <a:gd name="connsiteY1-4" fmla="*/ 0 h 3604689"/>
              <a:gd name="connsiteX2-5" fmla="*/ 2561353 w 3986472"/>
              <a:gd name="connsiteY2-6" fmla="*/ 1342303 h 3604689"/>
              <a:gd name="connsiteX3-7" fmla="*/ 3986472 w 3986472"/>
              <a:gd name="connsiteY3-8" fmla="*/ 1342303 h 3604689"/>
              <a:gd name="connsiteX4-9" fmla="*/ 3866557 w 3986472"/>
              <a:gd name="connsiteY4-10" fmla="*/ 1448924 h 3604689"/>
              <a:gd name="connsiteX5-11" fmla="*/ 3372472 w 3986472"/>
              <a:gd name="connsiteY5-12" fmla="*/ 1943009 h 3604689"/>
              <a:gd name="connsiteX6-13" fmla="*/ 3737586 w 3986472"/>
              <a:gd name="connsiteY6-14" fmla="*/ 2520272 h 3604689"/>
              <a:gd name="connsiteX7-15" fmla="*/ 3749916 w 3986472"/>
              <a:gd name="connsiteY7-16" fmla="*/ 2520646 h 3604689"/>
              <a:gd name="connsiteX8-17" fmla="*/ 3741790 w 3986472"/>
              <a:gd name="connsiteY8-18" fmla="*/ 2543468 h 3604689"/>
              <a:gd name="connsiteX9-19" fmla="*/ 2667555 w 3986472"/>
              <a:gd name="connsiteY9-20" fmla="*/ 3603007 h 3604689"/>
              <a:gd name="connsiteX10-21" fmla="*/ 1617559 w 3986472"/>
              <a:gd name="connsiteY10-22" fmla="*/ 3571118 h 3604689"/>
              <a:gd name="connsiteX11-23" fmla="*/ 2628063 w 3986472"/>
              <a:gd name="connsiteY11-24" fmla="*/ 2560614 h 3604689"/>
              <a:gd name="connsiteX12-25" fmla="*/ 1908216 w 3986472"/>
              <a:gd name="connsiteY12-26" fmla="*/ 2538753 h 3604689"/>
              <a:gd name="connsiteX13-27" fmla="*/ 2569809 w 3986472"/>
              <a:gd name="connsiteY13-28" fmla="*/ 1877159 h 3604689"/>
              <a:gd name="connsiteX14-29" fmla="*/ 1999634 w 3986472"/>
              <a:gd name="connsiteY14-30" fmla="*/ 1877159 h 3604689"/>
              <a:gd name="connsiteX15-31" fmla="*/ 185337 w 3986472"/>
              <a:gd name="connsiteY15-32" fmla="*/ 3604689 h 3604689"/>
              <a:gd name="connsiteX16-33" fmla="*/ 185337 w 3986472"/>
              <a:gd name="connsiteY16-34" fmla="*/ 2751226 h 3604689"/>
              <a:gd name="connsiteX17-35" fmla="*/ 185337 w 3986472"/>
              <a:gd name="connsiteY17-36" fmla="*/ 2535971 h 3604689"/>
              <a:gd name="connsiteX18-37" fmla="*/ 185337 w 3986472"/>
              <a:gd name="connsiteY18-38" fmla="*/ 302954 h 3604689"/>
              <a:gd name="connsiteX19-39" fmla="*/ 116958 w 3986472"/>
              <a:gd name="connsiteY19-40" fmla="*/ 302954 h 3604689"/>
              <a:gd name="connsiteX20-41" fmla="*/ 0 w 3986472"/>
              <a:gd name="connsiteY20-42" fmla="*/ 185996 h 3604689"/>
              <a:gd name="connsiteX21-43" fmla="*/ 0 w 3986472"/>
              <a:gd name="connsiteY21-44" fmla="*/ 131880 h 3604689"/>
              <a:gd name="connsiteX22-45" fmla="*/ 116958 w 3986472"/>
              <a:gd name="connsiteY22-46" fmla="*/ 14922 h 3604689"/>
              <a:gd name="connsiteX23-47" fmla="*/ 1076491 w 3986472"/>
              <a:gd name="connsiteY23-48" fmla="*/ 14922 h 3604689"/>
              <a:gd name="connsiteX24-49" fmla="*/ 1193449 w 3986472"/>
              <a:gd name="connsiteY24-50" fmla="*/ 131880 h 3604689"/>
              <a:gd name="connsiteX25-51" fmla="*/ 1193449 w 3986472"/>
              <a:gd name="connsiteY25-52" fmla="*/ 185996 h 3604689"/>
              <a:gd name="connsiteX26-53" fmla="*/ 1076491 w 3986472"/>
              <a:gd name="connsiteY26-54" fmla="*/ 302954 h 3604689"/>
              <a:gd name="connsiteX27-55" fmla="*/ 1028167 w 3986472"/>
              <a:gd name="connsiteY27-56" fmla="*/ 302954 h 3604689"/>
              <a:gd name="connsiteX28-57" fmla="*/ 1028167 w 3986472"/>
              <a:gd name="connsiteY28-58" fmla="*/ 1733448 h 3604689"/>
              <a:gd name="connsiteX29-59" fmla="*/ 2848679 w 3986472"/>
              <a:gd name="connsiteY29-60" fmla="*/ 0 h 3604689"/>
              <a:gd name="connsiteX0-61" fmla="*/ 2848679 w 3986472"/>
              <a:gd name="connsiteY0-62" fmla="*/ 0 h 3604689"/>
              <a:gd name="connsiteX1-63" fmla="*/ 3971074 w 3986472"/>
              <a:gd name="connsiteY1-64" fmla="*/ 0 h 3604689"/>
              <a:gd name="connsiteX2-65" fmla="*/ 2561353 w 3986472"/>
              <a:gd name="connsiteY2-66" fmla="*/ 1342303 h 3604689"/>
              <a:gd name="connsiteX3-67" fmla="*/ 3986472 w 3986472"/>
              <a:gd name="connsiteY3-68" fmla="*/ 1342303 h 3604689"/>
              <a:gd name="connsiteX4-69" fmla="*/ 3866557 w 3986472"/>
              <a:gd name="connsiteY4-70" fmla="*/ 1448924 h 3604689"/>
              <a:gd name="connsiteX5-71" fmla="*/ 3372472 w 3986472"/>
              <a:gd name="connsiteY5-72" fmla="*/ 1943009 h 3604689"/>
              <a:gd name="connsiteX6-73" fmla="*/ 3737586 w 3986472"/>
              <a:gd name="connsiteY6-74" fmla="*/ 2520272 h 3604689"/>
              <a:gd name="connsiteX7-75" fmla="*/ 3749916 w 3986472"/>
              <a:gd name="connsiteY7-76" fmla="*/ 2520646 h 3604689"/>
              <a:gd name="connsiteX8-77" fmla="*/ 2667555 w 3986472"/>
              <a:gd name="connsiteY8-78" fmla="*/ 3603007 h 3604689"/>
              <a:gd name="connsiteX9-79" fmla="*/ 1617559 w 3986472"/>
              <a:gd name="connsiteY9-80" fmla="*/ 3571118 h 3604689"/>
              <a:gd name="connsiteX10-81" fmla="*/ 2628063 w 3986472"/>
              <a:gd name="connsiteY10-82" fmla="*/ 2560614 h 3604689"/>
              <a:gd name="connsiteX11-83" fmla="*/ 1908216 w 3986472"/>
              <a:gd name="connsiteY11-84" fmla="*/ 2538753 h 3604689"/>
              <a:gd name="connsiteX12-85" fmla="*/ 2569809 w 3986472"/>
              <a:gd name="connsiteY12-86" fmla="*/ 1877159 h 3604689"/>
              <a:gd name="connsiteX13-87" fmla="*/ 1999634 w 3986472"/>
              <a:gd name="connsiteY13-88" fmla="*/ 1877159 h 3604689"/>
              <a:gd name="connsiteX14-89" fmla="*/ 185337 w 3986472"/>
              <a:gd name="connsiteY14-90" fmla="*/ 3604689 h 3604689"/>
              <a:gd name="connsiteX15-91" fmla="*/ 185337 w 3986472"/>
              <a:gd name="connsiteY15-92" fmla="*/ 2751226 h 3604689"/>
              <a:gd name="connsiteX16-93" fmla="*/ 185337 w 3986472"/>
              <a:gd name="connsiteY16-94" fmla="*/ 2535971 h 3604689"/>
              <a:gd name="connsiteX17-95" fmla="*/ 185337 w 3986472"/>
              <a:gd name="connsiteY17-96" fmla="*/ 302954 h 3604689"/>
              <a:gd name="connsiteX18-97" fmla="*/ 116958 w 3986472"/>
              <a:gd name="connsiteY18-98" fmla="*/ 302954 h 3604689"/>
              <a:gd name="connsiteX19-99" fmla="*/ 0 w 3986472"/>
              <a:gd name="connsiteY19-100" fmla="*/ 185996 h 3604689"/>
              <a:gd name="connsiteX20-101" fmla="*/ 0 w 3986472"/>
              <a:gd name="connsiteY20-102" fmla="*/ 131880 h 3604689"/>
              <a:gd name="connsiteX21-103" fmla="*/ 116958 w 3986472"/>
              <a:gd name="connsiteY21-104" fmla="*/ 14922 h 3604689"/>
              <a:gd name="connsiteX22-105" fmla="*/ 1076491 w 3986472"/>
              <a:gd name="connsiteY22-106" fmla="*/ 14922 h 3604689"/>
              <a:gd name="connsiteX23-107" fmla="*/ 1193449 w 3986472"/>
              <a:gd name="connsiteY23-108" fmla="*/ 131880 h 3604689"/>
              <a:gd name="connsiteX24-109" fmla="*/ 1193449 w 3986472"/>
              <a:gd name="connsiteY24-110" fmla="*/ 185996 h 3604689"/>
              <a:gd name="connsiteX25-111" fmla="*/ 1076491 w 3986472"/>
              <a:gd name="connsiteY25-112" fmla="*/ 302954 h 3604689"/>
              <a:gd name="connsiteX26-113" fmla="*/ 1028167 w 3986472"/>
              <a:gd name="connsiteY26-114" fmla="*/ 302954 h 3604689"/>
              <a:gd name="connsiteX27-115" fmla="*/ 1028167 w 3986472"/>
              <a:gd name="connsiteY27-116" fmla="*/ 1733448 h 3604689"/>
              <a:gd name="connsiteX28-117" fmla="*/ 2848679 w 3986472"/>
              <a:gd name="connsiteY28-118" fmla="*/ 0 h 3604689"/>
              <a:gd name="connsiteX0-119" fmla="*/ 2848679 w 3986472"/>
              <a:gd name="connsiteY0-120" fmla="*/ 0 h 3604689"/>
              <a:gd name="connsiteX1-121" fmla="*/ 3971074 w 3986472"/>
              <a:gd name="connsiteY1-122" fmla="*/ 0 h 3604689"/>
              <a:gd name="connsiteX2-123" fmla="*/ 2561353 w 3986472"/>
              <a:gd name="connsiteY2-124" fmla="*/ 1342303 h 3604689"/>
              <a:gd name="connsiteX3-125" fmla="*/ 3986472 w 3986472"/>
              <a:gd name="connsiteY3-126" fmla="*/ 1342303 h 3604689"/>
              <a:gd name="connsiteX4-127" fmla="*/ 3866557 w 3986472"/>
              <a:gd name="connsiteY4-128" fmla="*/ 1448924 h 3604689"/>
              <a:gd name="connsiteX5-129" fmla="*/ 3372472 w 3986472"/>
              <a:gd name="connsiteY5-130" fmla="*/ 1943009 h 3604689"/>
              <a:gd name="connsiteX6-131" fmla="*/ 3737586 w 3986472"/>
              <a:gd name="connsiteY6-132" fmla="*/ 2520272 h 3604689"/>
              <a:gd name="connsiteX7-133" fmla="*/ 2667555 w 3986472"/>
              <a:gd name="connsiteY7-134" fmla="*/ 3603007 h 3604689"/>
              <a:gd name="connsiteX8-135" fmla="*/ 1617559 w 3986472"/>
              <a:gd name="connsiteY8-136" fmla="*/ 3571118 h 3604689"/>
              <a:gd name="connsiteX9-137" fmla="*/ 2628063 w 3986472"/>
              <a:gd name="connsiteY9-138" fmla="*/ 2560614 h 3604689"/>
              <a:gd name="connsiteX10-139" fmla="*/ 1908216 w 3986472"/>
              <a:gd name="connsiteY10-140" fmla="*/ 2538753 h 3604689"/>
              <a:gd name="connsiteX11-141" fmla="*/ 2569809 w 3986472"/>
              <a:gd name="connsiteY11-142" fmla="*/ 1877159 h 3604689"/>
              <a:gd name="connsiteX12-143" fmla="*/ 1999634 w 3986472"/>
              <a:gd name="connsiteY12-144" fmla="*/ 1877159 h 3604689"/>
              <a:gd name="connsiteX13-145" fmla="*/ 185337 w 3986472"/>
              <a:gd name="connsiteY13-146" fmla="*/ 3604689 h 3604689"/>
              <a:gd name="connsiteX14-147" fmla="*/ 185337 w 3986472"/>
              <a:gd name="connsiteY14-148" fmla="*/ 2751226 h 3604689"/>
              <a:gd name="connsiteX15-149" fmla="*/ 185337 w 3986472"/>
              <a:gd name="connsiteY15-150" fmla="*/ 2535971 h 3604689"/>
              <a:gd name="connsiteX16-151" fmla="*/ 185337 w 3986472"/>
              <a:gd name="connsiteY16-152" fmla="*/ 302954 h 3604689"/>
              <a:gd name="connsiteX17-153" fmla="*/ 116958 w 3986472"/>
              <a:gd name="connsiteY17-154" fmla="*/ 302954 h 3604689"/>
              <a:gd name="connsiteX18-155" fmla="*/ 0 w 3986472"/>
              <a:gd name="connsiteY18-156" fmla="*/ 185996 h 3604689"/>
              <a:gd name="connsiteX19-157" fmla="*/ 0 w 3986472"/>
              <a:gd name="connsiteY19-158" fmla="*/ 131880 h 3604689"/>
              <a:gd name="connsiteX20-159" fmla="*/ 116958 w 3986472"/>
              <a:gd name="connsiteY20-160" fmla="*/ 14922 h 3604689"/>
              <a:gd name="connsiteX21-161" fmla="*/ 1076491 w 3986472"/>
              <a:gd name="connsiteY21-162" fmla="*/ 14922 h 3604689"/>
              <a:gd name="connsiteX22-163" fmla="*/ 1193449 w 3986472"/>
              <a:gd name="connsiteY22-164" fmla="*/ 131880 h 3604689"/>
              <a:gd name="connsiteX23-165" fmla="*/ 1193449 w 3986472"/>
              <a:gd name="connsiteY23-166" fmla="*/ 185996 h 3604689"/>
              <a:gd name="connsiteX24-167" fmla="*/ 1076491 w 3986472"/>
              <a:gd name="connsiteY24-168" fmla="*/ 302954 h 3604689"/>
              <a:gd name="connsiteX25-169" fmla="*/ 1028167 w 3986472"/>
              <a:gd name="connsiteY25-170" fmla="*/ 302954 h 3604689"/>
              <a:gd name="connsiteX26-171" fmla="*/ 1028167 w 3986472"/>
              <a:gd name="connsiteY26-172" fmla="*/ 1733448 h 3604689"/>
              <a:gd name="connsiteX27-173" fmla="*/ 2848679 w 3986472"/>
              <a:gd name="connsiteY27-174" fmla="*/ 0 h 3604689"/>
              <a:gd name="connsiteX0-175" fmla="*/ 2848679 w 3986472"/>
              <a:gd name="connsiteY0-176" fmla="*/ 0 h 3604689"/>
              <a:gd name="connsiteX1-177" fmla="*/ 3971074 w 3986472"/>
              <a:gd name="connsiteY1-178" fmla="*/ 0 h 3604689"/>
              <a:gd name="connsiteX2-179" fmla="*/ 2561353 w 3986472"/>
              <a:gd name="connsiteY2-180" fmla="*/ 1342303 h 3604689"/>
              <a:gd name="connsiteX3-181" fmla="*/ 3986472 w 3986472"/>
              <a:gd name="connsiteY3-182" fmla="*/ 1342303 h 3604689"/>
              <a:gd name="connsiteX4-183" fmla="*/ 3866557 w 3986472"/>
              <a:gd name="connsiteY4-184" fmla="*/ 1448924 h 3604689"/>
              <a:gd name="connsiteX5-185" fmla="*/ 3372472 w 3986472"/>
              <a:gd name="connsiteY5-186" fmla="*/ 1943009 h 3604689"/>
              <a:gd name="connsiteX6-187" fmla="*/ 3695056 w 3986472"/>
              <a:gd name="connsiteY6-188" fmla="*/ 2520272 h 3604689"/>
              <a:gd name="connsiteX7-189" fmla="*/ 2667555 w 3986472"/>
              <a:gd name="connsiteY7-190" fmla="*/ 3603007 h 3604689"/>
              <a:gd name="connsiteX8-191" fmla="*/ 1617559 w 3986472"/>
              <a:gd name="connsiteY8-192" fmla="*/ 3571118 h 3604689"/>
              <a:gd name="connsiteX9-193" fmla="*/ 2628063 w 3986472"/>
              <a:gd name="connsiteY9-194" fmla="*/ 2560614 h 3604689"/>
              <a:gd name="connsiteX10-195" fmla="*/ 1908216 w 3986472"/>
              <a:gd name="connsiteY10-196" fmla="*/ 2538753 h 3604689"/>
              <a:gd name="connsiteX11-197" fmla="*/ 2569809 w 3986472"/>
              <a:gd name="connsiteY11-198" fmla="*/ 1877159 h 3604689"/>
              <a:gd name="connsiteX12-199" fmla="*/ 1999634 w 3986472"/>
              <a:gd name="connsiteY12-200" fmla="*/ 1877159 h 3604689"/>
              <a:gd name="connsiteX13-201" fmla="*/ 185337 w 3986472"/>
              <a:gd name="connsiteY13-202" fmla="*/ 3604689 h 3604689"/>
              <a:gd name="connsiteX14-203" fmla="*/ 185337 w 3986472"/>
              <a:gd name="connsiteY14-204" fmla="*/ 2751226 h 3604689"/>
              <a:gd name="connsiteX15-205" fmla="*/ 185337 w 3986472"/>
              <a:gd name="connsiteY15-206" fmla="*/ 2535971 h 3604689"/>
              <a:gd name="connsiteX16-207" fmla="*/ 185337 w 3986472"/>
              <a:gd name="connsiteY16-208" fmla="*/ 302954 h 3604689"/>
              <a:gd name="connsiteX17-209" fmla="*/ 116958 w 3986472"/>
              <a:gd name="connsiteY17-210" fmla="*/ 302954 h 3604689"/>
              <a:gd name="connsiteX18-211" fmla="*/ 0 w 3986472"/>
              <a:gd name="connsiteY18-212" fmla="*/ 185996 h 3604689"/>
              <a:gd name="connsiteX19-213" fmla="*/ 0 w 3986472"/>
              <a:gd name="connsiteY19-214" fmla="*/ 131880 h 3604689"/>
              <a:gd name="connsiteX20-215" fmla="*/ 116958 w 3986472"/>
              <a:gd name="connsiteY20-216" fmla="*/ 14922 h 3604689"/>
              <a:gd name="connsiteX21-217" fmla="*/ 1076491 w 3986472"/>
              <a:gd name="connsiteY21-218" fmla="*/ 14922 h 3604689"/>
              <a:gd name="connsiteX22-219" fmla="*/ 1193449 w 3986472"/>
              <a:gd name="connsiteY22-220" fmla="*/ 131880 h 3604689"/>
              <a:gd name="connsiteX23-221" fmla="*/ 1193449 w 3986472"/>
              <a:gd name="connsiteY23-222" fmla="*/ 185996 h 3604689"/>
              <a:gd name="connsiteX24-223" fmla="*/ 1076491 w 3986472"/>
              <a:gd name="connsiteY24-224" fmla="*/ 302954 h 3604689"/>
              <a:gd name="connsiteX25-225" fmla="*/ 1028167 w 3986472"/>
              <a:gd name="connsiteY25-226" fmla="*/ 302954 h 3604689"/>
              <a:gd name="connsiteX26-227" fmla="*/ 1028167 w 3986472"/>
              <a:gd name="connsiteY26-228" fmla="*/ 1733448 h 3604689"/>
              <a:gd name="connsiteX27-229" fmla="*/ 2848679 w 3986472"/>
              <a:gd name="connsiteY27-230" fmla="*/ 0 h 3604689"/>
              <a:gd name="connsiteX0-231" fmla="*/ 2848679 w 3986472"/>
              <a:gd name="connsiteY0-232" fmla="*/ 0 h 3604689"/>
              <a:gd name="connsiteX1-233" fmla="*/ 3971074 w 3986472"/>
              <a:gd name="connsiteY1-234" fmla="*/ 0 h 3604689"/>
              <a:gd name="connsiteX2-235" fmla="*/ 2561353 w 3986472"/>
              <a:gd name="connsiteY2-236" fmla="*/ 1342303 h 3604689"/>
              <a:gd name="connsiteX3-237" fmla="*/ 3986472 w 3986472"/>
              <a:gd name="connsiteY3-238" fmla="*/ 1342303 h 3604689"/>
              <a:gd name="connsiteX4-239" fmla="*/ 3866557 w 3986472"/>
              <a:gd name="connsiteY4-240" fmla="*/ 1448924 h 3604689"/>
              <a:gd name="connsiteX5-241" fmla="*/ 3372472 w 3986472"/>
              <a:gd name="connsiteY5-242" fmla="*/ 1943009 h 3604689"/>
              <a:gd name="connsiteX6-243" fmla="*/ 3695056 w 3986472"/>
              <a:gd name="connsiteY6-244" fmla="*/ 2520272 h 3604689"/>
              <a:gd name="connsiteX7-245" fmla="*/ 2667555 w 3986472"/>
              <a:gd name="connsiteY7-246" fmla="*/ 3603007 h 3604689"/>
              <a:gd name="connsiteX8-247" fmla="*/ 1617559 w 3986472"/>
              <a:gd name="connsiteY8-248" fmla="*/ 3571118 h 3604689"/>
              <a:gd name="connsiteX9-249" fmla="*/ 2628063 w 3986472"/>
              <a:gd name="connsiteY9-250" fmla="*/ 2560614 h 3604689"/>
              <a:gd name="connsiteX10-251" fmla="*/ 1908216 w 3986472"/>
              <a:gd name="connsiteY10-252" fmla="*/ 2538753 h 3604689"/>
              <a:gd name="connsiteX11-253" fmla="*/ 2569809 w 3986472"/>
              <a:gd name="connsiteY11-254" fmla="*/ 1877159 h 3604689"/>
              <a:gd name="connsiteX12-255" fmla="*/ 1999634 w 3986472"/>
              <a:gd name="connsiteY12-256" fmla="*/ 1877159 h 3604689"/>
              <a:gd name="connsiteX13-257" fmla="*/ 185337 w 3986472"/>
              <a:gd name="connsiteY13-258" fmla="*/ 3604689 h 3604689"/>
              <a:gd name="connsiteX14-259" fmla="*/ 185337 w 3986472"/>
              <a:gd name="connsiteY14-260" fmla="*/ 2751226 h 3604689"/>
              <a:gd name="connsiteX15-261" fmla="*/ 185337 w 3986472"/>
              <a:gd name="connsiteY15-262" fmla="*/ 2535971 h 3604689"/>
              <a:gd name="connsiteX16-263" fmla="*/ 185337 w 3986472"/>
              <a:gd name="connsiteY16-264" fmla="*/ 302954 h 3604689"/>
              <a:gd name="connsiteX17-265" fmla="*/ 116958 w 3986472"/>
              <a:gd name="connsiteY17-266" fmla="*/ 302954 h 3604689"/>
              <a:gd name="connsiteX18-267" fmla="*/ 0 w 3986472"/>
              <a:gd name="connsiteY18-268" fmla="*/ 185996 h 3604689"/>
              <a:gd name="connsiteX19-269" fmla="*/ 0 w 3986472"/>
              <a:gd name="connsiteY19-270" fmla="*/ 131880 h 3604689"/>
              <a:gd name="connsiteX20-271" fmla="*/ 116958 w 3986472"/>
              <a:gd name="connsiteY20-272" fmla="*/ 14922 h 3604689"/>
              <a:gd name="connsiteX21-273" fmla="*/ 1076491 w 3986472"/>
              <a:gd name="connsiteY21-274" fmla="*/ 14922 h 3604689"/>
              <a:gd name="connsiteX22-275" fmla="*/ 1193449 w 3986472"/>
              <a:gd name="connsiteY22-276" fmla="*/ 131880 h 3604689"/>
              <a:gd name="connsiteX23-277" fmla="*/ 1193449 w 3986472"/>
              <a:gd name="connsiteY23-278" fmla="*/ 185996 h 3604689"/>
              <a:gd name="connsiteX24-279" fmla="*/ 1076491 w 3986472"/>
              <a:gd name="connsiteY24-280" fmla="*/ 302954 h 3604689"/>
              <a:gd name="connsiteX25-281" fmla="*/ 1028167 w 3986472"/>
              <a:gd name="connsiteY25-282" fmla="*/ 302954 h 3604689"/>
              <a:gd name="connsiteX26-283" fmla="*/ 1028167 w 3986472"/>
              <a:gd name="connsiteY26-284" fmla="*/ 1733448 h 3604689"/>
              <a:gd name="connsiteX27-285" fmla="*/ 2848679 w 3986472"/>
              <a:gd name="connsiteY27-286" fmla="*/ 0 h 3604689"/>
              <a:gd name="connsiteX0-287" fmla="*/ 2848679 w 3986472"/>
              <a:gd name="connsiteY0-288" fmla="*/ 0 h 3604689"/>
              <a:gd name="connsiteX1-289" fmla="*/ 3971074 w 3986472"/>
              <a:gd name="connsiteY1-290" fmla="*/ 0 h 3604689"/>
              <a:gd name="connsiteX2-291" fmla="*/ 2561353 w 3986472"/>
              <a:gd name="connsiteY2-292" fmla="*/ 1342303 h 3604689"/>
              <a:gd name="connsiteX3-293" fmla="*/ 3986472 w 3986472"/>
              <a:gd name="connsiteY3-294" fmla="*/ 1342303 h 3604689"/>
              <a:gd name="connsiteX4-295" fmla="*/ 3866557 w 3986472"/>
              <a:gd name="connsiteY4-296" fmla="*/ 1448924 h 3604689"/>
              <a:gd name="connsiteX5-297" fmla="*/ 3372472 w 3986472"/>
              <a:gd name="connsiteY5-298" fmla="*/ 1943009 h 3604689"/>
              <a:gd name="connsiteX6-299" fmla="*/ 3695056 w 3986472"/>
              <a:gd name="connsiteY6-300" fmla="*/ 2520272 h 3604689"/>
              <a:gd name="connsiteX7-301" fmla="*/ 2667555 w 3986472"/>
              <a:gd name="connsiteY7-302" fmla="*/ 3603007 h 3604689"/>
              <a:gd name="connsiteX8-303" fmla="*/ 1617559 w 3986472"/>
              <a:gd name="connsiteY8-304" fmla="*/ 3571118 h 3604689"/>
              <a:gd name="connsiteX9-305" fmla="*/ 2628063 w 3986472"/>
              <a:gd name="connsiteY9-306" fmla="*/ 2560614 h 3604689"/>
              <a:gd name="connsiteX10-307" fmla="*/ 1908216 w 3986472"/>
              <a:gd name="connsiteY10-308" fmla="*/ 2538753 h 3604689"/>
              <a:gd name="connsiteX11-309" fmla="*/ 2569809 w 3986472"/>
              <a:gd name="connsiteY11-310" fmla="*/ 1877159 h 3604689"/>
              <a:gd name="connsiteX12-311" fmla="*/ 1999634 w 3986472"/>
              <a:gd name="connsiteY12-312" fmla="*/ 1877159 h 3604689"/>
              <a:gd name="connsiteX13-313" fmla="*/ 185337 w 3986472"/>
              <a:gd name="connsiteY13-314" fmla="*/ 3604689 h 3604689"/>
              <a:gd name="connsiteX14-315" fmla="*/ 185337 w 3986472"/>
              <a:gd name="connsiteY14-316" fmla="*/ 2751226 h 3604689"/>
              <a:gd name="connsiteX15-317" fmla="*/ 185337 w 3986472"/>
              <a:gd name="connsiteY15-318" fmla="*/ 2535971 h 3604689"/>
              <a:gd name="connsiteX16-319" fmla="*/ 185337 w 3986472"/>
              <a:gd name="connsiteY16-320" fmla="*/ 302954 h 3604689"/>
              <a:gd name="connsiteX17-321" fmla="*/ 116958 w 3986472"/>
              <a:gd name="connsiteY17-322" fmla="*/ 302954 h 3604689"/>
              <a:gd name="connsiteX18-323" fmla="*/ 0 w 3986472"/>
              <a:gd name="connsiteY18-324" fmla="*/ 185996 h 3604689"/>
              <a:gd name="connsiteX19-325" fmla="*/ 0 w 3986472"/>
              <a:gd name="connsiteY19-326" fmla="*/ 131880 h 3604689"/>
              <a:gd name="connsiteX20-327" fmla="*/ 116958 w 3986472"/>
              <a:gd name="connsiteY20-328" fmla="*/ 14922 h 3604689"/>
              <a:gd name="connsiteX21-329" fmla="*/ 1076491 w 3986472"/>
              <a:gd name="connsiteY21-330" fmla="*/ 14922 h 3604689"/>
              <a:gd name="connsiteX22-331" fmla="*/ 1193449 w 3986472"/>
              <a:gd name="connsiteY22-332" fmla="*/ 131880 h 3604689"/>
              <a:gd name="connsiteX23-333" fmla="*/ 1193449 w 3986472"/>
              <a:gd name="connsiteY23-334" fmla="*/ 185996 h 3604689"/>
              <a:gd name="connsiteX24-335" fmla="*/ 1076491 w 3986472"/>
              <a:gd name="connsiteY24-336" fmla="*/ 302954 h 3604689"/>
              <a:gd name="connsiteX25-337" fmla="*/ 1028167 w 3986472"/>
              <a:gd name="connsiteY25-338" fmla="*/ 302954 h 3604689"/>
              <a:gd name="connsiteX26-339" fmla="*/ 1028167 w 3986472"/>
              <a:gd name="connsiteY26-340" fmla="*/ 1733448 h 3604689"/>
              <a:gd name="connsiteX27-341" fmla="*/ 2848679 w 3986472"/>
              <a:gd name="connsiteY27-342" fmla="*/ 0 h 3604689"/>
              <a:gd name="connsiteX0-343" fmla="*/ 2848679 w 3986472"/>
              <a:gd name="connsiteY0-344" fmla="*/ 0 h 3604689"/>
              <a:gd name="connsiteX1-345" fmla="*/ 3971074 w 3986472"/>
              <a:gd name="connsiteY1-346" fmla="*/ 0 h 3604689"/>
              <a:gd name="connsiteX2-347" fmla="*/ 2561353 w 3986472"/>
              <a:gd name="connsiteY2-348" fmla="*/ 1342303 h 3604689"/>
              <a:gd name="connsiteX3-349" fmla="*/ 3986472 w 3986472"/>
              <a:gd name="connsiteY3-350" fmla="*/ 1342303 h 3604689"/>
              <a:gd name="connsiteX4-351" fmla="*/ 3372472 w 3986472"/>
              <a:gd name="connsiteY4-352" fmla="*/ 1943009 h 3604689"/>
              <a:gd name="connsiteX5-353" fmla="*/ 3695056 w 3986472"/>
              <a:gd name="connsiteY5-354" fmla="*/ 2520272 h 3604689"/>
              <a:gd name="connsiteX6-355" fmla="*/ 2667555 w 3986472"/>
              <a:gd name="connsiteY6-356" fmla="*/ 3603007 h 3604689"/>
              <a:gd name="connsiteX7-357" fmla="*/ 1617559 w 3986472"/>
              <a:gd name="connsiteY7-358" fmla="*/ 3571118 h 3604689"/>
              <a:gd name="connsiteX8-359" fmla="*/ 2628063 w 3986472"/>
              <a:gd name="connsiteY8-360" fmla="*/ 2560614 h 3604689"/>
              <a:gd name="connsiteX9-361" fmla="*/ 1908216 w 3986472"/>
              <a:gd name="connsiteY9-362" fmla="*/ 2538753 h 3604689"/>
              <a:gd name="connsiteX10-363" fmla="*/ 2569809 w 3986472"/>
              <a:gd name="connsiteY10-364" fmla="*/ 1877159 h 3604689"/>
              <a:gd name="connsiteX11-365" fmla="*/ 1999634 w 3986472"/>
              <a:gd name="connsiteY11-366" fmla="*/ 1877159 h 3604689"/>
              <a:gd name="connsiteX12-367" fmla="*/ 185337 w 3986472"/>
              <a:gd name="connsiteY12-368" fmla="*/ 3604689 h 3604689"/>
              <a:gd name="connsiteX13-369" fmla="*/ 185337 w 3986472"/>
              <a:gd name="connsiteY13-370" fmla="*/ 2751226 h 3604689"/>
              <a:gd name="connsiteX14-371" fmla="*/ 185337 w 3986472"/>
              <a:gd name="connsiteY14-372" fmla="*/ 2535971 h 3604689"/>
              <a:gd name="connsiteX15-373" fmla="*/ 185337 w 3986472"/>
              <a:gd name="connsiteY15-374" fmla="*/ 302954 h 3604689"/>
              <a:gd name="connsiteX16-375" fmla="*/ 116958 w 3986472"/>
              <a:gd name="connsiteY16-376" fmla="*/ 302954 h 3604689"/>
              <a:gd name="connsiteX17-377" fmla="*/ 0 w 3986472"/>
              <a:gd name="connsiteY17-378" fmla="*/ 185996 h 3604689"/>
              <a:gd name="connsiteX18-379" fmla="*/ 0 w 3986472"/>
              <a:gd name="connsiteY18-380" fmla="*/ 131880 h 3604689"/>
              <a:gd name="connsiteX19-381" fmla="*/ 116958 w 3986472"/>
              <a:gd name="connsiteY19-382" fmla="*/ 14922 h 3604689"/>
              <a:gd name="connsiteX20-383" fmla="*/ 1076491 w 3986472"/>
              <a:gd name="connsiteY20-384" fmla="*/ 14922 h 3604689"/>
              <a:gd name="connsiteX21-385" fmla="*/ 1193449 w 3986472"/>
              <a:gd name="connsiteY21-386" fmla="*/ 131880 h 3604689"/>
              <a:gd name="connsiteX22-387" fmla="*/ 1193449 w 3986472"/>
              <a:gd name="connsiteY22-388" fmla="*/ 185996 h 3604689"/>
              <a:gd name="connsiteX23-389" fmla="*/ 1076491 w 3986472"/>
              <a:gd name="connsiteY23-390" fmla="*/ 302954 h 3604689"/>
              <a:gd name="connsiteX24-391" fmla="*/ 1028167 w 3986472"/>
              <a:gd name="connsiteY24-392" fmla="*/ 302954 h 3604689"/>
              <a:gd name="connsiteX25-393" fmla="*/ 1028167 w 3986472"/>
              <a:gd name="connsiteY25-394" fmla="*/ 1733448 h 3604689"/>
              <a:gd name="connsiteX26-395" fmla="*/ 2848679 w 3986472"/>
              <a:gd name="connsiteY26-396" fmla="*/ 0 h 3604689"/>
              <a:gd name="connsiteX0-397" fmla="*/ 2848679 w 3986472"/>
              <a:gd name="connsiteY0-398" fmla="*/ 0 h 3604689"/>
              <a:gd name="connsiteX1-399" fmla="*/ 3971074 w 3986472"/>
              <a:gd name="connsiteY1-400" fmla="*/ 0 h 3604689"/>
              <a:gd name="connsiteX2-401" fmla="*/ 2561353 w 3986472"/>
              <a:gd name="connsiteY2-402" fmla="*/ 1342303 h 3604689"/>
              <a:gd name="connsiteX3-403" fmla="*/ 3986472 w 3986472"/>
              <a:gd name="connsiteY3-404" fmla="*/ 1342303 h 3604689"/>
              <a:gd name="connsiteX4-405" fmla="*/ 3372472 w 3986472"/>
              <a:gd name="connsiteY4-406" fmla="*/ 1943009 h 3604689"/>
              <a:gd name="connsiteX5-407" fmla="*/ 3695056 w 3986472"/>
              <a:gd name="connsiteY5-408" fmla="*/ 2520272 h 3604689"/>
              <a:gd name="connsiteX6-409" fmla="*/ 2667555 w 3986472"/>
              <a:gd name="connsiteY6-410" fmla="*/ 3603007 h 3604689"/>
              <a:gd name="connsiteX7-411" fmla="*/ 1617559 w 3986472"/>
              <a:gd name="connsiteY7-412" fmla="*/ 3571118 h 3604689"/>
              <a:gd name="connsiteX8-413" fmla="*/ 2628063 w 3986472"/>
              <a:gd name="connsiteY8-414" fmla="*/ 2560614 h 3604689"/>
              <a:gd name="connsiteX9-415" fmla="*/ 1908216 w 3986472"/>
              <a:gd name="connsiteY9-416" fmla="*/ 2538753 h 3604689"/>
              <a:gd name="connsiteX10-417" fmla="*/ 2569809 w 3986472"/>
              <a:gd name="connsiteY10-418" fmla="*/ 1877159 h 3604689"/>
              <a:gd name="connsiteX11-419" fmla="*/ 1999634 w 3986472"/>
              <a:gd name="connsiteY11-420" fmla="*/ 1877159 h 3604689"/>
              <a:gd name="connsiteX12-421" fmla="*/ 185337 w 3986472"/>
              <a:gd name="connsiteY12-422" fmla="*/ 3604689 h 3604689"/>
              <a:gd name="connsiteX13-423" fmla="*/ 185337 w 3986472"/>
              <a:gd name="connsiteY13-424" fmla="*/ 2751226 h 3604689"/>
              <a:gd name="connsiteX14-425" fmla="*/ 185337 w 3986472"/>
              <a:gd name="connsiteY14-426" fmla="*/ 2535971 h 3604689"/>
              <a:gd name="connsiteX15-427" fmla="*/ 185337 w 3986472"/>
              <a:gd name="connsiteY15-428" fmla="*/ 302954 h 3604689"/>
              <a:gd name="connsiteX16-429" fmla="*/ 116958 w 3986472"/>
              <a:gd name="connsiteY16-430" fmla="*/ 302954 h 3604689"/>
              <a:gd name="connsiteX17-431" fmla="*/ 0 w 3986472"/>
              <a:gd name="connsiteY17-432" fmla="*/ 185996 h 3604689"/>
              <a:gd name="connsiteX18-433" fmla="*/ 0 w 3986472"/>
              <a:gd name="connsiteY18-434" fmla="*/ 131880 h 3604689"/>
              <a:gd name="connsiteX19-435" fmla="*/ 116958 w 3986472"/>
              <a:gd name="connsiteY19-436" fmla="*/ 14922 h 3604689"/>
              <a:gd name="connsiteX20-437" fmla="*/ 1076491 w 3986472"/>
              <a:gd name="connsiteY20-438" fmla="*/ 14922 h 3604689"/>
              <a:gd name="connsiteX21-439" fmla="*/ 1193449 w 3986472"/>
              <a:gd name="connsiteY21-440" fmla="*/ 131880 h 3604689"/>
              <a:gd name="connsiteX22-441" fmla="*/ 1193449 w 3986472"/>
              <a:gd name="connsiteY22-442" fmla="*/ 185996 h 3604689"/>
              <a:gd name="connsiteX23-443" fmla="*/ 1076491 w 3986472"/>
              <a:gd name="connsiteY23-444" fmla="*/ 302954 h 3604689"/>
              <a:gd name="connsiteX24-445" fmla="*/ 1028167 w 3986472"/>
              <a:gd name="connsiteY24-446" fmla="*/ 302954 h 3604689"/>
              <a:gd name="connsiteX25-447" fmla="*/ 1028167 w 3986472"/>
              <a:gd name="connsiteY25-448" fmla="*/ 1733448 h 3604689"/>
              <a:gd name="connsiteX26-449" fmla="*/ 2848679 w 3986472"/>
              <a:gd name="connsiteY26-450" fmla="*/ 0 h 3604689"/>
              <a:gd name="connsiteX0-451" fmla="*/ 2848679 w 3986472"/>
              <a:gd name="connsiteY0-452" fmla="*/ 0 h 3604689"/>
              <a:gd name="connsiteX1-453" fmla="*/ 3971074 w 3986472"/>
              <a:gd name="connsiteY1-454" fmla="*/ 0 h 3604689"/>
              <a:gd name="connsiteX2-455" fmla="*/ 2561353 w 3986472"/>
              <a:gd name="connsiteY2-456" fmla="*/ 1342303 h 3604689"/>
              <a:gd name="connsiteX3-457" fmla="*/ 3986472 w 3986472"/>
              <a:gd name="connsiteY3-458" fmla="*/ 1342303 h 3604689"/>
              <a:gd name="connsiteX4-459" fmla="*/ 3372472 w 3986472"/>
              <a:gd name="connsiteY4-460" fmla="*/ 1943009 h 3604689"/>
              <a:gd name="connsiteX5-461" fmla="*/ 3652526 w 3986472"/>
              <a:gd name="connsiteY5-462" fmla="*/ 2541537 h 3604689"/>
              <a:gd name="connsiteX6-463" fmla="*/ 2667555 w 3986472"/>
              <a:gd name="connsiteY6-464" fmla="*/ 3603007 h 3604689"/>
              <a:gd name="connsiteX7-465" fmla="*/ 1617559 w 3986472"/>
              <a:gd name="connsiteY7-466" fmla="*/ 3571118 h 3604689"/>
              <a:gd name="connsiteX8-467" fmla="*/ 2628063 w 3986472"/>
              <a:gd name="connsiteY8-468" fmla="*/ 2560614 h 3604689"/>
              <a:gd name="connsiteX9-469" fmla="*/ 1908216 w 3986472"/>
              <a:gd name="connsiteY9-470" fmla="*/ 2538753 h 3604689"/>
              <a:gd name="connsiteX10-471" fmla="*/ 2569809 w 3986472"/>
              <a:gd name="connsiteY10-472" fmla="*/ 1877159 h 3604689"/>
              <a:gd name="connsiteX11-473" fmla="*/ 1999634 w 3986472"/>
              <a:gd name="connsiteY11-474" fmla="*/ 1877159 h 3604689"/>
              <a:gd name="connsiteX12-475" fmla="*/ 185337 w 3986472"/>
              <a:gd name="connsiteY12-476" fmla="*/ 3604689 h 3604689"/>
              <a:gd name="connsiteX13-477" fmla="*/ 185337 w 3986472"/>
              <a:gd name="connsiteY13-478" fmla="*/ 2751226 h 3604689"/>
              <a:gd name="connsiteX14-479" fmla="*/ 185337 w 3986472"/>
              <a:gd name="connsiteY14-480" fmla="*/ 2535971 h 3604689"/>
              <a:gd name="connsiteX15-481" fmla="*/ 185337 w 3986472"/>
              <a:gd name="connsiteY15-482" fmla="*/ 302954 h 3604689"/>
              <a:gd name="connsiteX16-483" fmla="*/ 116958 w 3986472"/>
              <a:gd name="connsiteY16-484" fmla="*/ 302954 h 3604689"/>
              <a:gd name="connsiteX17-485" fmla="*/ 0 w 3986472"/>
              <a:gd name="connsiteY17-486" fmla="*/ 185996 h 3604689"/>
              <a:gd name="connsiteX18-487" fmla="*/ 0 w 3986472"/>
              <a:gd name="connsiteY18-488" fmla="*/ 131880 h 3604689"/>
              <a:gd name="connsiteX19-489" fmla="*/ 116958 w 3986472"/>
              <a:gd name="connsiteY19-490" fmla="*/ 14922 h 3604689"/>
              <a:gd name="connsiteX20-491" fmla="*/ 1076491 w 3986472"/>
              <a:gd name="connsiteY20-492" fmla="*/ 14922 h 3604689"/>
              <a:gd name="connsiteX21-493" fmla="*/ 1193449 w 3986472"/>
              <a:gd name="connsiteY21-494" fmla="*/ 131880 h 3604689"/>
              <a:gd name="connsiteX22-495" fmla="*/ 1193449 w 3986472"/>
              <a:gd name="connsiteY22-496" fmla="*/ 185996 h 3604689"/>
              <a:gd name="connsiteX23-497" fmla="*/ 1076491 w 3986472"/>
              <a:gd name="connsiteY23-498" fmla="*/ 302954 h 3604689"/>
              <a:gd name="connsiteX24-499" fmla="*/ 1028167 w 3986472"/>
              <a:gd name="connsiteY24-500" fmla="*/ 302954 h 3604689"/>
              <a:gd name="connsiteX25-501" fmla="*/ 1028167 w 3986472"/>
              <a:gd name="connsiteY25-502" fmla="*/ 1733448 h 3604689"/>
              <a:gd name="connsiteX26-503" fmla="*/ 2848679 w 3986472"/>
              <a:gd name="connsiteY26-504" fmla="*/ 0 h 3604689"/>
              <a:gd name="connsiteX0-505" fmla="*/ 2848679 w 3986472"/>
              <a:gd name="connsiteY0-506" fmla="*/ 0 h 3604689"/>
              <a:gd name="connsiteX1-507" fmla="*/ 3971074 w 3986472"/>
              <a:gd name="connsiteY1-508" fmla="*/ 0 h 3604689"/>
              <a:gd name="connsiteX2-509" fmla="*/ 2561353 w 3986472"/>
              <a:gd name="connsiteY2-510" fmla="*/ 1342303 h 3604689"/>
              <a:gd name="connsiteX3-511" fmla="*/ 3986472 w 3986472"/>
              <a:gd name="connsiteY3-512" fmla="*/ 1342303 h 3604689"/>
              <a:gd name="connsiteX4-513" fmla="*/ 3372472 w 3986472"/>
              <a:gd name="connsiteY4-514" fmla="*/ 1943009 h 3604689"/>
              <a:gd name="connsiteX5-515" fmla="*/ 3652526 w 3986472"/>
              <a:gd name="connsiteY5-516" fmla="*/ 2541537 h 3604689"/>
              <a:gd name="connsiteX6-517" fmla="*/ 2667555 w 3986472"/>
              <a:gd name="connsiteY6-518" fmla="*/ 3603007 h 3604689"/>
              <a:gd name="connsiteX7-519" fmla="*/ 1617559 w 3986472"/>
              <a:gd name="connsiteY7-520" fmla="*/ 3571118 h 3604689"/>
              <a:gd name="connsiteX8-521" fmla="*/ 2628063 w 3986472"/>
              <a:gd name="connsiteY8-522" fmla="*/ 2560614 h 3604689"/>
              <a:gd name="connsiteX9-523" fmla="*/ 1908216 w 3986472"/>
              <a:gd name="connsiteY9-524" fmla="*/ 2538753 h 3604689"/>
              <a:gd name="connsiteX10-525" fmla="*/ 2569809 w 3986472"/>
              <a:gd name="connsiteY10-526" fmla="*/ 1877159 h 3604689"/>
              <a:gd name="connsiteX11-527" fmla="*/ 1999634 w 3986472"/>
              <a:gd name="connsiteY11-528" fmla="*/ 1877159 h 3604689"/>
              <a:gd name="connsiteX12-529" fmla="*/ 185337 w 3986472"/>
              <a:gd name="connsiteY12-530" fmla="*/ 3604689 h 3604689"/>
              <a:gd name="connsiteX13-531" fmla="*/ 185337 w 3986472"/>
              <a:gd name="connsiteY13-532" fmla="*/ 2751226 h 3604689"/>
              <a:gd name="connsiteX14-533" fmla="*/ 185337 w 3986472"/>
              <a:gd name="connsiteY14-534" fmla="*/ 2535971 h 3604689"/>
              <a:gd name="connsiteX15-535" fmla="*/ 185337 w 3986472"/>
              <a:gd name="connsiteY15-536" fmla="*/ 302954 h 3604689"/>
              <a:gd name="connsiteX16-537" fmla="*/ 116958 w 3986472"/>
              <a:gd name="connsiteY16-538" fmla="*/ 302954 h 3604689"/>
              <a:gd name="connsiteX17-539" fmla="*/ 0 w 3986472"/>
              <a:gd name="connsiteY17-540" fmla="*/ 185996 h 3604689"/>
              <a:gd name="connsiteX18-541" fmla="*/ 0 w 3986472"/>
              <a:gd name="connsiteY18-542" fmla="*/ 131880 h 3604689"/>
              <a:gd name="connsiteX19-543" fmla="*/ 116958 w 3986472"/>
              <a:gd name="connsiteY19-544" fmla="*/ 14922 h 3604689"/>
              <a:gd name="connsiteX20-545" fmla="*/ 1076491 w 3986472"/>
              <a:gd name="connsiteY20-546" fmla="*/ 14922 h 3604689"/>
              <a:gd name="connsiteX21-547" fmla="*/ 1193449 w 3986472"/>
              <a:gd name="connsiteY21-548" fmla="*/ 131880 h 3604689"/>
              <a:gd name="connsiteX22-549" fmla="*/ 1193449 w 3986472"/>
              <a:gd name="connsiteY22-550" fmla="*/ 185996 h 3604689"/>
              <a:gd name="connsiteX23-551" fmla="*/ 1076491 w 3986472"/>
              <a:gd name="connsiteY23-552" fmla="*/ 302954 h 3604689"/>
              <a:gd name="connsiteX24-553" fmla="*/ 1028167 w 3986472"/>
              <a:gd name="connsiteY24-554" fmla="*/ 302954 h 3604689"/>
              <a:gd name="connsiteX25-555" fmla="*/ 1028167 w 3986472"/>
              <a:gd name="connsiteY25-556" fmla="*/ 1733448 h 3604689"/>
              <a:gd name="connsiteX26-557" fmla="*/ 2848679 w 3986472"/>
              <a:gd name="connsiteY26-558" fmla="*/ 0 h 3604689"/>
              <a:gd name="connsiteX0-559" fmla="*/ 2848679 w 3986472"/>
              <a:gd name="connsiteY0-560" fmla="*/ 0 h 3604689"/>
              <a:gd name="connsiteX1-561" fmla="*/ 3971074 w 3986472"/>
              <a:gd name="connsiteY1-562" fmla="*/ 0 h 3604689"/>
              <a:gd name="connsiteX2-563" fmla="*/ 2561353 w 3986472"/>
              <a:gd name="connsiteY2-564" fmla="*/ 1342303 h 3604689"/>
              <a:gd name="connsiteX3-565" fmla="*/ 3986472 w 3986472"/>
              <a:gd name="connsiteY3-566" fmla="*/ 1342303 h 3604689"/>
              <a:gd name="connsiteX4-567" fmla="*/ 3372472 w 3986472"/>
              <a:gd name="connsiteY4-568" fmla="*/ 1943009 h 3604689"/>
              <a:gd name="connsiteX5-569" fmla="*/ 3652526 w 3986472"/>
              <a:gd name="connsiteY5-570" fmla="*/ 2541537 h 3604689"/>
              <a:gd name="connsiteX6-571" fmla="*/ 2667555 w 3986472"/>
              <a:gd name="connsiteY6-572" fmla="*/ 3603007 h 3604689"/>
              <a:gd name="connsiteX7-573" fmla="*/ 1617559 w 3986472"/>
              <a:gd name="connsiteY7-574" fmla="*/ 3571118 h 3604689"/>
              <a:gd name="connsiteX8-575" fmla="*/ 2628063 w 3986472"/>
              <a:gd name="connsiteY8-576" fmla="*/ 2560614 h 3604689"/>
              <a:gd name="connsiteX9-577" fmla="*/ 1908216 w 3986472"/>
              <a:gd name="connsiteY9-578" fmla="*/ 2538753 h 3604689"/>
              <a:gd name="connsiteX10-579" fmla="*/ 2569809 w 3986472"/>
              <a:gd name="connsiteY10-580" fmla="*/ 1877159 h 3604689"/>
              <a:gd name="connsiteX11-581" fmla="*/ 1999634 w 3986472"/>
              <a:gd name="connsiteY11-582" fmla="*/ 1877159 h 3604689"/>
              <a:gd name="connsiteX12-583" fmla="*/ 185337 w 3986472"/>
              <a:gd name="connsiteY12-584" fmla="*/ 3604689 h 3604689"/>
              <a:gd name="connsiteX13-585" fmla="*/ 185337 w 3986472"/>
              <a:gd name="connsiteY13-586" fmla="*/ 2751226 h 3604689"/>
              <a:gd name="connsiteX14-587" fmla="*/ 185337 w 3986472"/>
              <a:gd name="connsiteY14-588" fmla="*/ 302954 h 3604689"/>
              <a:gd name="connsiteX15-589" fmla="*/ 116958 w 3986472"/>
              <a:gd name="connsiteY15-590" fmla="*/ 302954 h 3604689"/>
              <a:gd name="connsiteX16-591" fmla="*/ 0 w 3986472"/>
              <a:gd name="connsiteY16-592" fmla="*/ 185996 h 3604689"/>
              <a:gd name="connsiteX17-593" fmla="*/ 0 w 3986472"/>
              <a:gd name="connsiteY17-594" fmla="*/ 131880 h 3604689"/>
              <a:gd name="connsiteX18-595" fmla="*/ 116958 w 3986472"/>
              <a:gd name="connsiteY18-596" fmla="*/ 14922 h 3604689"/>
              <a:gd name="connsiteX19-597" fmla="*/ 1076491 w 3986472"/>
              <a:gd name="connsiteY19-598" fmla="*/ 14922 h 3604689"/>
              <a:gd name="connsiteX20-599" fmla="*/ 1193449 w 3986472"/>
              <a:gd name="connsiteY20-600" fmla="*/ 131880 h 3604689"/>
              <a:gd name="connsiteX21-601" fmla="*/ 1193449 w 3986472"/>
              <a:gd name="connsiteY21-602" fmla="*/ 185996 h 3604689"/>
              <a:gd name="connsiteX22-603" fmla="*/ 1076491 w 3986472"/>
              <a:gd name="connsiteY22-604" fmla="*/ 302954 h 3604689"/>
              <a:gd name="connsiteX23-605" fmla="*/ 1028167 w 3986472"/>
              <a:gd name="connsiteY23-606" fmla="*/ 302954 h 3604689"/>
              <a:gd name="connsiteX24-607" fmla="*/ 1028167 w 3986472"/>
              <a:gd name="connsiteY24-608" fmla="*/ 1733448 h 3604689"/>
              <a:gd name="connsiteX25-609" fmla="*/ 2848679 w 3986472"/>
              <a:gd name="connsiteY25-610" fmla="*/ 0 h 3604689"/>
              <a:gd name="connsiteX0-611" fmla="*/ 2848679 w 3986472"/>
              <a:gd name="connsiteY0-612" fmla="*/ 0 h 3604689"/>
              <a:gd name="connsiteX1-613" fmla="*/ 3971074 w 3986472"/>
              <a:gd name="connsiteY1-614" fmla="*/ 0 h 3604689"/>
              <a:gd name="connsiteX2-615" fmla="*/ 2561353 w 3986472"/>
              <a:gd name="connsiteY2-616" fmla="*/ 1342303 h 3604689"/>
              <a:gd name="connsiteX3-617" fmla="*/ 3986472 w 3986472"/>
              <a:gd name="connsiteY3-618" fmla="*/ 1342303 h 3604689"/>
              <a:gd name="connsiteX4-619" fmla="*/ 3372472 w 3986472"/>
              <a:gd name="connsiteY4-620" fmla="*/ 1943009 h 3604689"/>
              <a:gd name="connsiteX5-621" fmla="*/ 3652526 w 3986472"/>
              <a:gd name="connsiteY5-622" fmla="*/ 2541537 h 3604689"/>
              <a:gd name="connsiteX6-623" fmla="*/ 2667555 w 3986472"/>
              <a:gd name="connsiteY6-624" fmla="*/ 3603007 h 3604689"/>
              <a:gd name="connsiteX7-625" fmla="*/ 1617559 w 3986472"/>
              <a:gd name="connsiteY7-626" fmla="*/ 3571118 h 3604689"/>
              <a:gd name="connsiteX8-627" fmla="*/ 2628063 w 3986472"/>
              <a:gd name="connsiteY8-628" fmla="*/ 2560614 h 3604689"/>
              <a:gd name="connsiteX9-629" fmla="*/ 1908216 w 3986472"/>
              <a:gd name="connsiteY9-630" fmla="*/ 2538753 h 3604689"/>
              <a:gd name="connsiteX10-631" fmla="*/ 2569809 w 3986472"/>
              <a:gd name="connsiteY10-632" fmla="*/ 1877159 h 3604689"/>
              <a:gd name="connsiteX11-633" fmla="*/ 1999634 w 3986472"/>
              <a:gd name="connsiteY11-634" fmla="*/ 1877159 h 3604689"/>
              <a:gd name="connsiteX12-635" fmla="*/ 185337 w 3986472"/>
              <a:gd name="connsiteY12-636" fmla="*/ 3604689 h 3604689"/>
              <a:gd name="connsiteX13-637" fmla="*/ 185337 w 3986472"/>
              <a:gd name="connsiteY13-638" fmla="*/ 302954 h 3604689"/>
              <a:gd name="connsiteX14-639" fmla="*/ 116958 w 3986472"/>
              <a:gd name="connsiteY14-640" fmla="*/ 302954 h 3604689"/>
              <a:gd name="connsiteX15-641" fmla="*/ 0 w 3986472"/>
              <a:gd name="connsiteY15-642" fmla="*/ 185996 h 3604689"/>
              <a:gd name="connsiteX16-643" fmla="*/ 0 w 3986472"/>
              <a:gd name="connsiteY16-644" fmla="*/ 131880 h 3604689"/>
              <a:gd name="connsiteX17-645" fmla="*/ 116958 w 3986472"/>
              <a:gd name="connsiteY17-646" fmla="*/ 14922 h 3604689"/>
              <a:gd name="connsiteX18-647" fmla="*/ 1076491 w 3986472"/>
              <a:gd name="connsiteY18-648" fmla="*/ 14922 h 3604689"/>
              <a:gd name="connsiteX19-649" fmla="*/ 1193449 w 3986472"/>
              <a:gd name="connsiteY19-650" fmla="*/ 131880 h 3604689"/>
              <a:gd name="connsiteX20-651" fmla="*/ 1193449 w 3986472"/>
              <a:gd name="connsiteY20-652" fmla="*/ 185996 h 3604689"/>
              <a:gd name="connsiteX21-653" fmla="*/ 1076491 w 3986472"/>
              <a:gd name="connsiteY21-654" fmla="*/ 302954 h 3604689"/>
              <a:gd name="connsiteX22-655" fmla="*/ 1028167 w 3986472"/>
              <a:gd name="connsiteY22-656" fmla="*/ 302954 h 3604689"/>
              <a:gd name="connsiteX23-657" fmla="*/ 1028167 w 3986472"/>
              <a:gd name="connsiteY23-658" fmla="*/ 1733448 h 3604689"/>
              <a:gd name="connsiteX24-659" fmla="*/ 2848679 w 3986472"/>
              <a:gd name="connsiteY24-660" fmla="*/ 0 h 360468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3986472" h="3604689">
                <a:moveTo>
                  <a:pt x="2848679" y="0"/>
                </a:moveTo>
                <a:lnTo>
                  <a:pt x="3971074" y="0"/>
                </a:lnTo>
                <a:lnTo>
                  <a:pt x="2561353" y="1342303"/>
                </a:lnTo>
                <a:lnTo>
                  <a:pt x="3986472" y="1342303"/>
                </a:lnTo>
                <a:lnTo>
                  <a:pt x="3372472" y="1943009"/>
                </a:lnTo>
                <a:cubicBezTo>
                  <a:pt x="3620560" y="2058727"/>
                  <a:pt x="3779978" y="2367682"/>
                  <a:pt x="3652526" y="2541537"/>
                </a:cubicBezTo>
                <a:lnTo>
                  <a:pt x="2667555" y="3603007"/>
                </a:lnTo>
                <a:lnTo>
                  <a:pt x="1617559" y="3571118"/>
                </a:lnTo>
                <a:lnTo>
                  <a:pt x="2628063" y="2560614"/>
                </a:lnTo>
                <a:lnTo>
                  <a:pt x="1908216" y="2538753"/>
                </a:lnTo>
                <a:lnTo>
                  <a:pt x="2569809" y="1877159"/>
                </a:lnTo>
                <a:lnTo>
                  <a:pt x="1999634" y="1877159"/>
                </a:lnTo>
                <a:lnTo>
                  <a:pt x="185337" y="3604689"/>
                </a:lnTo>
                <a:lnTo>
                  <a:pt x="185337" y="302954"/>
                </a:lnTo>
                <a:lnTo>
                  <a:pt x="116958" y="302954"/>
                </a:lnTo>
                <a:cubicBezTo>
                  <a:pt x="52364" y="302954"/>
                  <a:pt x="0" y="250590"/>
                  <a:pt x="0" y="185996"/>
                </a:cubicBezTo>
                <a:lnTo>
                  <a:pt x="0" y="131880"/>
                </a:lnTo>
                <a:cubicBezTo>
                  <a:pt x="0" y="67286"/>
                  <a:pt x="52364" y="14922"/>
                  <a:pt x="116958" y="14922"/>
                </a:cubicBezTo>
                <a:lnTo>
                  <a:pt x="1076491" y="14922"/>
                </a:lnTo>
                <a:cubicBezTo>
                  <a:pt x="1141085" y="14922"/>
                  <a:pt x="1193449" y="67286"/>
                  <a:pt x="1193449" y="131880"/>
                </a:cubicBezTo>
                <a:lnTo>
                  <a:pt x="1193449" y="185996"/>
                </a:lnTo>
                <a:cubicBezTo>
                  <a:pt x="1193449" y="250590"/>
                  <a:pt x="1141085" y="302954"/>
                  <a:pt x="1076491" y="302954"/>
                </a:cubicBezTo>
                <a:lnTo>
                  <a:pt x="1028167" y="302954"/>
                </a:lnTo>
                <a:lnTo>
                  <a:pt x="1028167" y="1733448"/>
                </a:lnTo>
                <a:lnTo>
                  <a:pt x="28486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4" name="Freeform 43"/>
          <p:cNvSpPr>
            <a:spLocks noChangeAspect="1"/>
          </p:cNvSpPr>
          <p:nvPr/>
        </p:nvSpPr>
        <p:spPr>
          <a:xfrm>
            <a:off x="6526799" y="3078739"/>
            <a:ext cx="537190" cy="612000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5" name="Rounded Rectangle 1"/>
          <p:cNvSpPr>
            <a:spLocks noChangeAspect="1"/>
          </p:cNvSpPr>
          <p:nvPr/>
        </p:nvSpPr>
        <p:spPr>
          <a:xfrm rot="2648398">
            <a:off x="6668710" y="1958106"/>
            <a:ext cx="253371" cy="648000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6" name="Rectangle 1"/>
          <p:cNvSpPr>
            <a:spLocks noChangeAspect="1"/>
          </p:cNvSpPr>
          <p:nvPr/>
        </p:nvSpPr>
        <p:spPr>
          <a:xfrm>
            <a:off x="6515656" y="5315691"/>
            <a:ext cx="559474" cy="551206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9" name="Rounded Rectangle 1"/>
          <p:cNvSpPr/>
          <p:nvPr/>
        </p:nvSpPr>
        <p:spPr>
          <a:xfrm>
            <a:off x="551180" y="436880"/>
            <a:ext cx="11244580" cy="6078220"/>
          </a:xfrm>
          <a:prstGeom prst="roundRect">
            <a:avLst>
              <a:gd name="adj" fmla="val 4933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733492" y="834818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20"/>
            </a:pPr>
            <a:r>
              <a:rPr lang="en-US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TENAGA KEPENDIDIKAN YANG</a:t>
            </a:r>
            <a:r>
              <a:rPr lang="id-ID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MEMPEROLEH PENINGKATAN KOMPETENSI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2" name="Group 41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43" name="Group 42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6" name="Rectangle: Rounded Corners 55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7" name="Straight Connector 56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" name="TextBox 43"/>
            <p:cNvSpPr txBox="1"/>
            <p:nvPr/>
          </p:nvSpPr>
          <p:spPr>
            <a:xfrm>
              <a:off x="5339726" y="3033493"/>
              <a:ext cx="162224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60%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2473116" y="3431487"/>
            <a:ext cx="2072717" cy="1128216"/>
            <a:chOff x="1992860" y="3574028"/>
            <a:chExt cx="13476316" cy="1128216"/>
          </a:xfrm>
        </p:grpSpPr>
        <p:pic>
          <p:nvPicPr>
            <p:cNvPr id="67" name="Picture 66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3620770" y="2695323"/>
              <a:ext cx="1128216" cy="2885626"/>
            </a:xfrm>
            <a:prstGeom prst="rect">
              <a:avLst/>
            </a:prstGeom>
          </p:spPr>
        </p:pic>
        <p:sp>
          <p:nvSpPr>
            <p:cNvPr id="68" name="TextBox 67"/>
            <p:cNvSpPr txBox="1"/>
            <p:nvPr/>
          </p:nvSpPr>
          <p:spPr>
            <a:xfrm>
              <a:off x="1992860" y="4107040"/>
              <a:ext cx="13105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8,3%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587849" y="3672027"/>
              <a:ext cx="1288132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2060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rgbClr val="002060"/>
                  </a:solidFill>
                  <a:latin typeface="+mj-lt"/>
                  <a:ea typeface="Calibri" panose="020F0502020204030204" pitchFamily="34" charset="0"/>
                </a:rPr>
                <a:t> 5%</a:t>
              </a:r>
              <a:endParaRPr lang="en-US" sz="2000" b="1" dirty="0">
                <a:solidFill>
                  <a:srgbClr val="00206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11480" y="351155"/>
            <a:ext cx="11449050" cy="6202045"/>
          </a:xfrm>
          <a:prstGeom prst="roundRect">
            <a:avLst>
              <a:gd name="adj" fmla="val 6494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57473" y="993732"/>
            <a:ext cx="9811984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21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MAHASISWA YANG DIKEMBANGKAN POTENSI, KARAKTER DAN JIWA KEWIRAUSAHAANNYA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5" name="Group 2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31" name="Group 3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44" name="Rectangle: Rounded Corners 4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45" name="Straight Connector 4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" name="TextBox 31"/>
            <p:cNvSpPr txBox="1"/>
            <p:nvPr/>
          </p:nvSpPr>
          <p:spPr>
            <a:xfrm>
              <a:off x="5339726" y="3033493"/>
              <a:ext cx="184847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347117" y="3515847"/>
            <a:ext cx="2120156" cy="761965"/>
            <a:chOff x="2354589" y="3658388"/>
            <a:chExt cx="5834272" cy="761965"/>
          </a:xfrm>
        </p:grpSpPr>
        <p:sp>
          <p:nvSpPr>
            <p:cNvPr id="5" name="TextBox 4"/>
            <p:cNvSpPr txBox="1"/>
            <p:nvPr/>
          </p:nvSpPr>
          <p:spPr>
            <a:xfrm>
              <a:off x="2354589" y="4020243"/>
              <a:ext cx="583427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 (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0%)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607836" y="3658388"/>
              <a:ext cx="523723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Rata-rata 0%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444336" y="3785251"/>
            <a:ext cx="1705122" cy="2201405"/>
            <a:chOff x="1475656" y="4005064"/>
            <a:chExt cx="1384920" cy="1788007"/>
          </a:xfrm>
        </p:grpSpPr>
        <p:sp>
          <p:nvSpPr>
            <p:cNvPr id="4" name="Rectangle 3"/>
            <p:cNvSpPr/>
            <p:nvPr/>
          </p:nvSpPr>
          <p:spPr>
            <a:xfrm>
              <a:off x="1780456" y="4309864"/>
              <a:ext cx="1080120" cy="14832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Rectangle 4"/>
            <p:cNvSpPr/>
            <p:nvPr/>
          </p:nvSpPr>
          <p:spPr>
            <a:xfrm>
              <a:off x="1475656" y="4005064"/>
              <a:ext cx="1080120" cy="14832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Rectangle 5"/>
            <p:cNvSpPr/>
            <p:nvPr/>
          </p:nvSpPr>
          <p:spPr>
            <a:xfrm>
              <a:off x="1628056" y="4157464"/>
              <a:ext cx="1080120" cy="14832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967956" y="3147539"/>
            <a:ext cx="1705122" cy="2201405"/>
            <a:chOff x="3083835" y="3419010"/>
            <a:chExt cx="1384920" cy="1788007"/>
          </a:xfrm>
        </p:grpSpPr>
        <p:sp>
          <p:nvSpPr>
            <p:cNvPr id="8" name="Rectangle 7"/>
            <p:cNvSpPr/>
            <p:nvPr/>
          </p:nvSpPr>
          <p:spPr>
            <a:xfrm>
              <a:off x="3388635" y="3723810"/>
              <a:ext cx="1080120" cy="14832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3083835" y="3419010"/>
              <a:ext cx="1080120" cy="14832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236235" y="3571410"/>
              <a:ext cx="1080120" cy="14832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491576" y="2509827"/>
            <a:ext cx="1705122" cy="2201405"/>
            <a:chOff x="4692014" y="2832956"/>
            <a:chExt cx="1384920" cy="1788007"/>
          </a:xfrm>
        </p:grpSpPr>
        <p:sp>
          <p:nvSpPr>
            <p:cNvPr id="12" name="Rectangle 11"/>
            <p:cNvSpPr/>
            <p:nvPr/>
          </p:nvSpPr>
          <p:spPr>
            <a:xfrm>
              <a:off x="4996814" y="3137756"/>
              <a:ext cx="1080120" cy="148320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4692014" y="2832956"/>
              <a:ext cx="1080120" cy="148320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844414" y="2985356"/>
              <a:ext cx="1080120" cy="14832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9015196" y="1872115"/>
            <a:ext cx="1705122" cy="2201405"/>
            <a:chOff x="6300192" y="2246902"/>
            <a:chExt cx="1384920" cy="1788007"/>
          </a:xfrm>
        </p:grpSpPr>
        <p:sp>
          <p:nvSpPr>
            <p:cNvPr id="16" name="Rectangle 15"/>
            <p:cNvSpPr/>
            <p:nvPr/>
          </p:nvSpPr>
          <p:spPr>
            <a:xfrm>
              <a:off x="6604992" y="2551702"/>
              <a:ext cx="1080120" cy="14832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300192" y="2246902"/>
              <a:ext cx="1080120" cy="14832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452592" y="2399302"/>
              <a:ext cx="1080120" cy="148320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975946" y="-60957"/>
            <a:ext cx="10216662" cy="6959238"/>
            <a:chOff x="1232012" y="810395"/>
            <a:chExt cx="7218817" cy="5535593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20" name="Rounded Rectangle 3"/>
            <p:cNvSpPr/>
            <p:nvPr/>
          </p:nvSpPr>
          <p:spPr>
            <a:xfrm>
              <a:off x="1232012" y="3563134"/>
              <a:ext cx="1872208" cy="1050322"/>
            </a:xfrm>
            <a:custGeom>
              <a:avLst/>
              <a:gdLst/>
              <a:ahLst/>
              <a:cxnLst/>
              <a:rect l="l" t="t" r="r" b="b"/>
              <a:pathLst>
                <a:path w="1872208" h="1050322">
                  <a:moveTo>
                    <a:pt x="453505" y="0"/>
                  </a:moveTo>
                  <a:lnTo>
                    <a:pt x="1418703" y="0"/>
                  </a:lnTo>
                  <a:cubicBezTo>
                    <a:pt x="1669167" y="0"/>
                    <a:pt x="1872208" y="203041"/>
                    <a:pt x="1872208" y="453505"/>
                  </a:cubicBezTo>
                  <a:lnTo>
                    <a:pt x="1872208" y="1050322"/>
                  </a:lnTo>
                  <a:lnTo>
                    <a:pt x="1782104" y="1050322"/>
                  </a:lnTo>
                  <a:lnTo>
                    <a:pt x="1782104" y="504128"/>
                  </a:lnTo>
                  <a:cubicBezTo>
                    <a:pt x="1782104" y="277772"/>
                    <a:pt x="1598607" y="94275"/>
                    <a:pt x="1372251" y="94275"/>
                  </a:cubicBezTo>
                  <a:lnTo>
                    <a:pt x="499957" y="94275"/>
                  </a:lnTo>
                  <a:cubicBezTo>
                    <a:pt x="273601" y="94275"/>
                    <a:pt x="90104" y="277772"/>
                    <a:pt x="90104" y="504128"/>
                  </a:cubicBezTo>
                  <a:lnTo>
                    <a:pt x="90104" y="1050322"/>
                  </a:lnTo>
                  <a:lnTo>
                    <a:pt x="0" y="1050322"/>
                  </a:lnTo>
                  <a:lnTo>
                    <a:pt x="0" y="453505"/>
                  </a:lnTo>
                  <a:cubicBezTo>
                    <a:pt x="0" y="203041"/>
                    <a:pt x="203041" y="0"/>
                    <a:pt x="4535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99709" y="3285048"/>
              <a:ext cx="89583" cy="115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2" name="Rounded Rectangle 3"/>
            <p:cNvSpPr/>
            <p:nvPr/>
          </p:nvSpPr>
          <p:spPr>
            <a:xfrm rot="10800000">
              <a:off x="3017084" y="4365104"/>
              <a:ext cx="1872208" cy="1050322"/>
            </a:xfrm>
            <a:custGeom>
              <a:avLst/>
              <a:gdLst/>
              <a:ahLst/>
              <a:cxnLst/>
              <a:rect l="l" t="t" r="r" b="b"/>
              <a:pathLst>
                <a:path w="1872208" h="1050322">
                  <a:moveTo>
                    <a:pt x="453505" y="0"/>
                  </a:moveTo>
                  <a:lnTo>
                    <a:pt x="1418703" y="0"/>
                  </a:lnTo>
                  <a:cubicBezTo>
                    <a:pt x="1669167" y="0"/>
                    <a:pt x="1872208" y="203041"/>
                    <a:pt x="1872208" y="453505"/>
                  </a:cubicBezTo>
                  <a:lnTo>
                    <a:pt x="1872208" y="1050322"/>
                  </a:lnTo>
                  <a:lnTo>
                    <a:pt x="1782104" y="1050322"/>
                  </a:lnTo>
                  <a:lnTo>
                    <a:pt x="1782104" y="504128"/>
                  </a:lnTo>
                  <a:cubicBezTo>
                    <a:pt x="1782104" y="277772"/>
                    <a:pt x="1598607" y="94275"/>
                    <a:pt x="1372251" y="94275"/>
                  </a:cubicBezTo>
                  <a:lnTo>
                    <a:pt x="499957" y="94275"/>
                  </a:lnTo>
                  <a:cubicBezTo>
                    <a:pt x="273601" y="94275"/>
                    <a:pt x="90104" y="277772"/>
                    <a:pt x="90104" y="504128"/>
                  </a:cubicBezTo>
                  <a:lnTo>
                    <a:pt x="90104" y="1050322"/>
                  </a:lnTo>
                  <a:lnTo>
                    <a:pt x="0" y="1050322"/>
                  </a:lnTo>
                  <a:lnTo>
                    <a:pt x="0" y="453505"/>
                  </a:lnTo>
                  <a:cubicBezTo>
                    <a:pt x="0" y="203041"/>
                    <a:pt x="203041" y="0"/>
                    <a:pt x="4535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232012" y="4600367"/>
              <a:ext cx="89583" cy="174562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4" name="Rounded Rectangle 3"/>
            <p:cNvSpPr/>
            <p:nvPr/>
          </p:nvSpPr>
          <p:spPr>
            <a:xfrm>
              <a:off x="4799709" y="2452688"/>
              <a:ext cx="1872208" cy="1050322"/>
            </a:xfrm>
            <a:custGeom>
              <a:avLst/>
              <a:gdLst/>
              <a:ahLst/>
              <a:cxnLst/>
              <a:rect l="l" t="t" r="r" b="b"/>
              <a:pathLst>
                <a:path w="1872208" h="1050322">
                  <a:moveTo>
                    <a:pt x="453505" y="0"/>
                  </a:moveTo>
                  <a:lnTo>
                    <a:pt x="1418703" y="0"/>
                  </a:lnTo>
                  <a:cubicBezTo>
                    <a:pt x="1669167" y="0"/>
                    <a:pt x="1872208" y="203041"/>
                    <a:pt x="1872208" y="453505"/>
                  </a:cubicBezTo>
                  <a:lnTo>
                    <a:pt x="1872208" y="1050322"/>
                  </a:lnTo>
                  <a:lnTo>
                    <a:pt x="1782104" y="1050322"/>
                  </a:lnTo>
                  <a:lnTo>
                    <a:pt x="1782104" y="504128"/>
                  </a:lnTo>
                  <a:cubicBezTo>
                    <a:pt x="1782104" y="277772"/>
                    <a:pt x="1598607" y="94275"/>
                    <a:pt x="1372251" y="94275"/>
                  </a:cubicBezTo>
                  <a:lnTo>
                    <a:pt x="499957" y="94275"/>
                  </a:lnTo>
                  <a:cubicBezTo>
                    <a:pt x="273601" y="94275"/>
                    <a:pt x="90104" y="277772"/>
                    <a:pt x="90104" y="504128"/>
                  </a:cubicBezTo>
                  <a:lnTo>
                    <a:pt x="90104" y="1050322"/>
                  </a:lnTo>
                  <a:lnTo>
                    <a:pt x="0" y="1050322"/>
                  </a:lnTo>
                  <a:lnTo>
                    <a:pt x="0" y="453505"/>
                  </a:lnTo>
                  <a:cubicBezTo>
                    <a:pt x="0" y="203041"/>
                    <a:pt x="203041" y="0"/>
                    <a:pt x="4535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5" name="Rounded Rectangle 3"/>
            <p:cNvSpPr/>
            <p:nvPr/>
          </p:nvSpPr>
          <p:spPr>
            <a:xfrm rot="10800000">
              <a:off x="6578621" y="3323084"/>
              <a:ext cx="1872208" cy="1050322"/>
            </a:xfrm>
            <a:custGeom>
              <a:avLst/>
              <a:gdLst/>
              <a:ahLst/>
              <a:cxnLst/>
              <a:rect l="l" t="t" r="r" b="b"/>
              <a:pathLst>
                <a:path w="1872208" h="1050322">
                  <a:moveTo>
                    <a:pt x="453505" y="0"/>
                  </a:moveTo>
                  <a:lnTo>
                    <a:pt x="1418703" y="0"/>
                  </a:lnTo>
                  <a:cubicBezTo>
                    <a:pt x="1669167" y="0"/>
                    <a:pt x="1872208" y="203041"/>
                    <a:pt x="1872208" y="453505"/>
                  </a:cubicBezTo>
                  <a:lnTo>
                    <a:pt x="1872208" y="1050322"/>
                  </a:lnTo>
                  <a:lnTo>
                    <a:pt x="1782104" y="1050322"/>
                  </a:lnTo>
                  <a:lnTo>
                    <a:pt x="1782104" y="504128"/>
                  </a:lnTo>
                  <a:cubicBezTo>
                    <a:pt x="1782104" y="277772"/>
                    <a:pt x="1598607" y="94275"/>
                    <a:pt x="1372251" y="94275"/>
                  </a:cubicBezTo>
                  <a:lnTo>
                    <a:pt x="499957" y="94275"/>
                  </a:lnTo>
                  <a:cubicBezTo>
                    <a:pt x="273601" y="94275"/>
                    <a:pt x="90104" y="277772"/>
                    <a:pt x="90104" y="504128"/>
                  </a:cubicBezTo>
                  <a:lnTo>
                    <a:pt x="90104" y="1050322"/>
                  </a:lnTo>
                  <a:lnTo>
                    <a:pt x="0" y="1050322"/>
                  </a:lnTo>
                  <a:lnTo>
                    <a:pt x="0" y="453505"/>
                  </a:lnTo>
                  <a:cubicBezTo>
                    <a:pt x="0" y="203041"/>
                    <a:pt x="203041" y="0"/>
                    <a:pt x="4535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6" name="Rectangle 25"/>
            <p:cNvSpPr/>
            <p:nvPr/>
          </p:nvSpPr>
          <p:spPr>
            <a:xfrm rot="10800000">
              <a:off x="8361246" y="810395"/>
              <a:ext cx="89583" cy="261843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52" name="Parallelogram 30"/>
          <p:cNvSpPr/>
          <p:nvPr/>
        </p:nvSpPr>
        <p:spPr>
          <a:xfrm flipH="1">
            <a:off x="2100008" y="5235206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3" name="Rectangle 130"/>
          <p:cNvSpPr/>
          <p:nvPr/>
        </p:nvSpPr>
        <p:spPr>
          <a:xfrm>
            <a:off x="9680122" y="3186693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4" name="Freeform 18"/>
          <p:cNvSpPr/>
          <p:nvPr/>
        </p:nvSpPr>
        <p:spPr>
          <a:xfrm>
            <a:off x="4613458" y="4555144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5" name="Block Arc 10"/>
          <p:cNvSpPr/>
          <p:nvPr/>
        </p:nvSpPr>
        <p:spPr>
          <a:xfrm>
            <a:off x="7128383" y="3946342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7" name="Rounded Rectangle 1"/>
          <p:cNvSpPr/>
          <p:nvPr/>
        </p:nvSpPr>
        <p:spPr>
          <a:xfrm>
            <a:off x="594995" y="416560"/>
            <a:ext cx="11071225" cy="6050280"/>
          </a:xfrm>
          <a:prstGeom prst="roundRect">
            <a:avLst>
              <a:gd name="adj" fmla="val 6087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958662" y="931698"/>
            <a:ext cx="867828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22"/>
            </a:pPr>
            <a:r>
              <a:rPr lang="sv-SE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PERCEPATAN KARIER DOSEN DAN TENDIK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1" name="Group 6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4" name="Rectangle: Rounded Corners 7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TextBox 61"/>
            <p:cNvSpPr txBox="1"/>
            <p:nvPr/>
          </p:nvSpPr>
          <p:spPr>
            <a:xfrm>
              <a:off x="5080515" y="3033493"/>
              <a:ext cx="257952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2 Program</a:t>
              </a:r>
              <a:endParaRPr lang="en-US" sz="2000" b="1" dirty="0">
                <a:solidFill>
                  <a:schemeClr val="tx2"/>
                </a:solidFill>
                <a:latin typeface="+mj-lt"/>
                <a:ea typeface="Calibri" panose="020F0502020204030204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347117" y="3515847"/>
            <a:ext cx="2120156" cy="761965"/>
            <a:chOff x="2354589" y="3658388"/>
            <a:chExt cx="5834272" cy="761965"/>
          </a:xfrm>
        </p:grpSpPr>
        <p:sp>
          <p:nvSpPr>
            <p:cNvPr id="27" name="TextBox 26"/>
            <p:cNvSpPr txBox="1"/>
            <p:nvPr/>
          </p:nvSpPr>
          <p:spPr>
            <a:xfrm>
              <a:off x="2354589" y="4020243"/>
              <a:ext cx="583427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 (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0%)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607836" y="3658388"/>
              <a:ext cx="523723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Rata-rata 0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79730" y="363220"/>
            <a:ext cx="11403965" cy="6070600"/>
          </a:xfrm>
          <a:prstGeom prst="roundRect">
            <a:avLst>
              <a:gd name="adj" fmla="val 6726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821019" y="759571"/>
            <a:ext cx="9246525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85800" indent="-685800">
              <a:buFont typeface="+mj-lt"/>
              <a:buAutoNum type="arabicPeriod" startAt="23"/>
            </a:pPr>
            <a:r>
              <a:rPr lang="sv-SE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ASN YANG MEMILIKI INDEKS PROFESIONALITAS MINIMAL BERKATEGORI SEDANG (MINIMUM 71)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6" y="3033493"/>
              <a:ext cx="168794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3,3%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2347117" y="3515847"/>
            <a:ext cx="2120156" cy="761965"/>
            <a:chOff x="2354589" y="3658388"/>
            <a:chExt cx="5834272" cy="761965"/>
          </a:xfrm>
        </p:grpSpPr>
        <p:sp>
          <p:nvSpPr>
            <p:cNvPr id="34" name="TextBox 33"/>
            <p:cNvSpPr txBox="1"/>
            <p:nvPr/>
          </p:nvSpPr>
          <p:spPr>
            <a:xfrm>
              <a:off x="2354589" y="4020243"/>
              <a:ext cx="583427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 (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0%)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607836" y="3658388"/>
              <a:ext cx="523723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Rata-rata 0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530225" y="436880"/>
            <a:ext cx="11136630" cy="5974715"/>
          </a:xfrm>
          <a:prstGeom prst="roundRect">
            <a:avLst>
              <a:gd name="adj" fmla="val 6260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000583" y="883780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24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ASN YANG MEMENUHI SYARAT LEVELING KOMPETENSI JABATANNYA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7" y="3033493"/>
              <a:ext cx="172146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85%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347117" y="3515847"/>
            <a:ext cx="2120156" cy="761965"/>
            <a:chOff x="2354589" y="3658388"/>
            <a:chExt cx="5834272" cy="761965"/>
          </a:xfrm>
        </p:grpSpPr>
        <p:sp>
          <p:nvSpPr>
            <p:cNvPr id="30" name="TextBox 29"/>
            <p:cNvSpPr txBox="1"/>
            <p:nvPr/>
          </p:nvSpPr>
          <p:spPr>
            <a:xfrm>
              <a:off x="2354589" y="4020243"/>
              <a:ext cx="583427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 (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0%)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607836" y="3658388"/>
              <a:ext cx="523723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Rata-rata 0%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60"/>
          <p:cNvGrpSpPr/>
          <p:nvPr/>
        </p:nvGrpSpPr>
        <p:grpSpPr>
          <a:xfrm>
            <a:off x="4206175" y="4743548"/>
            <a:ext cx="3814992" cy="2195933"/>
            <a:chOff x="2682175" y="4743544"/>
            <a:chExt cx="3814992" cy="2195933"/>
          </a:xfrm>
        </p:grpSpPr>
        <p:sp>
          <p:nvSpPr>
            <p:cNvPr id="4" name="Trapezoid 3"/>
            <p:cNvSpPr/>
            <p:nvPr/>
          </p:nvSpPr>
          <p:spPr>
            <a:xfrm>
              <a:off x="4343303" y="4743544"/>
              <a:ext cx="483850" cy="1190153"/>
            </a:xfrm>
            <a:prstGeom prst="trapezoid">
              <a:avLst>
                <a:gd name="adj" fmla="val 3452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Chord 4"/>
            <p:cNvSpPr/>
            <p:nvPr/>
          </p:nvSpPr>
          <p:spPr>
            <a:xfrm>
              <a:off x="3952867" y="5570998"/>
              <a:ext cx="483850" cy="521725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Chord 5"/>
            <p:cNvSpPr/>
            <p:nvPr/>
          </p:nvSpPr>
          <p:spPr>
            <a:xfrm>
              <a:off x="4509545" y="5472701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Chord 6"/>
            <p:cNvSpPr/>
            <p:nvPr/>
          </p:nvSpPr>
          <p:spPr>
            <a:xfrm>
              <a:off x="4194681" y="5416372"/>
              <a:ext cx="534950" cy="576824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Chord 7"/>
            <p:cNvSpPr/>
            <p:nvPr/>
          </p:nvSpPr>
          <p:spPr>
            <a:xfrm>
              <a:off x="4926674" y="5616197"/>
              <a:ext cx="413454" cy="445818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Chord 8"/>
            <p:cNvSpPr/>
            <p:nvPr/>
          </p:nvSpPr>
          <p:spPr>
            <a:xfrm>
              <a:off x="3822829" y="5685016"/>
              <a:ext cx="285809" cy="308181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562368" y="5965227"/>
              <a:ext cx="2109957" cy="6394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Chord 10"/>
            <p:cNvSpPr/>
            <p:nvPr/>
          </p:nvSpPr>
          <p:spPr>
            <a:xfrm>
              <a:off x="5080999" y="5704122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2" name="Chord 11"/>
            <p:cNvSpPr/>
            <p:nvPr/>
          </p:nvSpPr>
          <p:spPr>
            <a:xfrm>
              <a:off x="5424100" y="5993196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3" name="Chord 12"/>
            <p:cNvSpPr/>
            <p:nvPr/>
          </p:nvSpPr>
          <p:spPr>
            <a:xfrm>
              <a:off x="5905841" y="6124828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4" name="Chord 13"/>
            <p:cNvSpPr/>
            <p:nvPr/>
          </p:nvSpPr>
          <p:spPr>
            <a:xfrm>
              <a:off x="3422006" y="5743600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5" name="Chord 14"/>
            <p:cNvSpPr/>
            <p:nvPr/>
          </p:nvSpPr>
          <p:spPr>
            <a:xfrm>
              <a:off x="3099304" y="6022928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6" name="Chord 15"/>
            <p:cNvSpPr/>
            <p:nvPr/>
          </p:nvSpPr>
          <p:spPr>
            <a:xfrm>
              <a:off x="2682175" y="6301864"/>
              <a:ext cx="591326" cy="637613"/>
            </a:xfrm>
            <a:prstGeom prst="chord">
              <a:avLst>
                <a:gd name="adj1" fmla="val 10974273"/>
                <a:gd name="adj2" fmla="val 2152922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126281" y="6228148"/>
              <a:ext cx="3223728" cy="3765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851580" y="5798765"/>
              <a:ext cx="1357681" cy="27459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799954" y="4338060"/>
            <a:ext cx="1204714" cy="1204714"/>
            <a:chOff x="2116863" y="3644339"/>
            <a:chExt cx="979176" cy="979176"/>
          </a:xfrm>
        </p:grpSpPr>
        <p:sp>
          <p:nvSpPr>
            <p:cNvPr id="20" name="Oval 19"/>
            <p:cNvSpPr/>
            <p:nvPr/>
          </p:nvSpPr>
          <p:spPr>
            <a:xfrm>
              <a:off x="2116863" y="3644339"/>
              <a:ext cx="979176" cy="979176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2235420" y="3762895"/>
              <a:ext cx="742062" cy="74206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246411" y="4008848"/>
              <a:ext cx="720080" cy="25015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START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515818" y="2720636"/>
            <a:ext cx="1160363" cy="2189974"/>
            <a:chOff x="3779988" y="1298141"/>
            <a:chExt cx="1304431" cy="2461875"/>
          </a:xfrm>
        </p:grpSpPr>
        <p:sp>
          <p:nvSpPr>
            <p:cNvPr id="28" name="Freeform 17"/>
            <p:cNvSpPr/>
            <p:nvPr/>
          </p:nvSpPr>
          <p:spPr>
            <a:xfrm>
              <a:off x="4333425" y="1298141"/>
              <a:ext cx="200205" cy="1710412"/>
            </a:xfrm>
            <a:custGeom>
              <a:avLst/>
              <a:gdLst>
                <a:gd name="connsiteX0" fmla="*/ 86265 w 181155"/>
                <a:gd name="connsiteY0" fmla="*/ 0 h 1708031"/>
                <a:gd name="connsiteX1" fmla="*/ 0 w 181155"/>
                <a:gd name="connsiteY1" fmla="*/ 1682151 h 1708031"/>
                <a:gd name="connsiteX2" fmla="*/ 181155 w 181155"/>
                <a:gd name="connsiteY2" fmla="*/ 1708031 h 1708031"/>
                <a:gd name="connsiteX3" fmla="*/ 86265 w 181155"/>
                <a:gd name="connsiteY3" fmla="*/ 0 h 1708031"/>
                <a:gd name="connsiteX0-1" fmla="*/ 86265 w 181155"/>
                <a:gd name="connsiteY0-2" fmla="*/ 0 h 1708031"/>
                <a:gd name="connsiteX1-3" fmla="*/ 0 w 181155"/>
                <a:gd name="connsiteY1-4" fmla="*/ 1682151 h 1708031"/>
                <a:gd name="connsiteX2-5" fmla="*/ 181155 w 181155"/>
                <a:gd name="connsiteY2-6" fmla="*/ 1708031 h 1708031"/>
                <a:gd name="connsiteX3-7" fmla="*/ 100462 w 181155"/>
                <a:gd name="connsiteY3-8" fmla="*/ 4405 h 1708031"/>
                <a:gd name="connsiteX4" fmla="*/ 86265 w 181155"/>
                <a:gd name="connsiteY4" fmla="*/ 0 h 1708031"/>
                <a:gd name="connsiteX0-9" fmla="*/ 76740 w 181155"/>
                <a:gd name="connsiteY0-10" fmla="*/ 5120 h 1703626"/>
                <a:gd name="connsiteX1-11" fmla="*/ 0 w 181155"/>
                <a:gd name="connsiteY1-12" fmla="*/ 1677746 h 1703626"/>
                <a:gd name="connsiteX2-13" fmla="*/ 181155 w 181155"/>
                <a:gd name="connsiteY2-14" fmla="*/ 1703626 h 1703626"/>
                <a:gd name="connsiteX3-15" fmla="*/ 100462 w 181155"/>
                <a:gd name="connsiteY3-16" fmla="*/ 0 h 1703626"/>
                <a:gd name="connsiteX4-17" fmla="*/ 76740 w 181155"/>
                <a:gd name="connsiteY4-18" fmla="*/ 5120 h 1703626"/>
                <a:gd name="connsiteX0-19" fmla="*/ 76740 w 181155"/>
                <a:gd name="connsiteY0-20" fmla="*/ 0 h 1698506"/>
                <a:gd name="connsiteX1-21" fmla="*/ 0 w 181155"/>
                <a:gd name="connsiteY1-22" fmla="*/ 1672626 h 1698506"/>
                <a:gd name="connsiteX2-23" fmla="*/ 181155 w 181155"/>
                <a:gd name="connsiteY2-24" fmla="*/ 1698506 h 1698506"/>
                <a:gd name="connsiteX3-25" fmla="*/ 93318 w 181155"/>
                <a:gd name="connsiteY3-26" fmla="*/ 6786 h 1698506"/>
                <a:gd name="connsiteX4-27" fmla="*/ 76740 w 181155"/>
                <a:gd name="connsiteY4-28" fmla="*/ 0 h 1698506"/>
                <a:gd name="connsiteX0-29" fmla="*/ 79122 w 181155"/>
                <a:gd name="connsiteY0-30" fmla="*/ 5120 h 1691720"/>
                <a:gd name="connsiteX1-31" fmla="*/ 0 w 181155"/>
                <a:gd name="connsiteY1-32" fmla="*/ 1665840 h 1691720"/>
                <a:gd name="connsiteX2-33" fmla="*/ 181155 w 181155"/>
                <a:gd name="connsiteY2-34" fmla="*/ 1691720 h 1691720"/>
                <a:gd name="connsiteX3-35" fmla="*/ 93318 w 181155"/>
                <a:gd name="connsiteY3-36" fmla="*/ 0 h 1691720"/>
                <a:gd name="connsiteX4-37" fmla="*/ 79122 w 181155"/>
                <a:gd name="connsiteY4-38" fmla="*/ 5120 h 1691720"/>
                <a:gd name="connsiteX0-39" fmla="*/ 79122 w 181155"/>
                <a:gd name="connsiteY0-40" fmla="*/ 0 h 1686600"/>
                <a:gd name="connsiteX1-41" fmla="*/ 0 w 181155"/>
                <a:gd name="connsiteY1-42" fmla="*/ 1660720 h 1686600"/>
                <a:gd name="connsiteX2-43" fmla="*/ 181155 w 181155"/>
                <a:gd name="connsiteY2-44" fmla="*/ 1686600 h 1686600"/>
                <a:gd name="connsiteX3-45" fmla="*/ 93318 w 181155"/>
                <a:gd name="connsiteY3-46" fmla="*/ 4405 h 1686600"/>
                <a:gd name="connsiteX4-47" fmla="*/ 79122 w 181155"/>
                <a:gd name="connsiteY4-48" fmla="*/ 0 h 1686600"/>
                <a:gd name="connsiteX0-49" fmla="*/ 93410 w 195443"/>
                <a:gd name="connsiteY0-50" fmla="*/ 0 h 1708345"/>
                <a:gd name="connsiteX1-51" fmla="*/ 0 w 195443"/>
                <a:gd name="connsiteY1-52" fmla="*/ 1708345 h 1708345"/>
                <a:gd name="connsiteX2-53" fmla="*/ 195443 w 195443"/>
                <a:gd name="connsiteY2-54" fmla="*/ 1686600 h 1708345"/>
                <a:gd name="connsiteX3-55" fmla="*/ 107606 w 195443"/>
                <a:gd name="connsiteY3-56" fmla="*/ 4405 h 1708345"/>
                <a:gd name="connsiteX4-57" fmla="*/ 93410 w 195443"/>
                <a:gd name="connsiteY4-58" fmla="*/ 0 h 1708345"/>
                <a:gd name="connsiteX0-59" fmla="*/ 93410 w 200205"/>
                <a:gd name="connsiteY0-60" fmla="*/ 0 h 1710412"/>
                <a:gd name="connsiteX1-61" fmla="*/ 0 w 200205"/>
                <a:gd name="connsiteY1-62" fmla="*/ 1708345 h 1710412"/>
                <a:gd name="connsiteX2-63" fmla="*/ 200205 w 200205"/>
                <a:gd name="connsiteY2-64" fmla="*/ 1710412 h 1710412"/>
                <a:gd name="connsiteX3-65" fmla="*/ 107606 w 200205"/>
                <a:gd name="connsiteY3-66" fmla="*/ 4405 h 1710412"/>
                <a:gd name="connsiteX4-67" fmla="*/ 93410 w 200205"/>
                <a:gd name="connsiteY4-68" fmla="*/ 0 h 171041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200205" h="1710412">
                  <a:moveTo>
                    <a:pt x="93410" y="0"/>
                  </a:moveTo>
                  <a:lnTo>
                    <a:pt x="0" y="1708345"/>
                  </a:lnTo>
                  <a:lnTo>
                    <a:pt x="200205" y="1710412"/>
                  </a:lnTo>
                  <a:cubicBezTo>
                    <a:pt x="171720" y="1183812"/>
                    <a:pt x="136091" y="531005"/>
                    <a:pt x="107606" y="4405"/>
                  </a:cubicBezTo>
                  <a:lnTo>
                    <a:pt x="9341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9" name="Freeform 18"/>
            <p:cNvSpPr/>
            <p:nvPr/>
          </p:nvSpPr>
          <p:spPr>
            <a:xfrm flipH="1">
              <a:off x="4441313" y="1380365"/>
              <a:ext cx="643106" cy="1707892"/>
            </a:xfrm>
            <a:custGeom>
              <a:avLst/>
              <a:gdLst>
                <a:gd name="connsiteX0" fmla="*/ 621102 w 621102"/>
                <a:gd name="connsiteY0" fmla="*/ 0 h 1690778"/>
                <a:gd name="connsiteX1" fmla="*/ 0 w 621102"/>
                <a:gd name="connsiteY1" fmla="*/ 1690778 h 1690778"/>
                <a:gd name="connsiteX2" fmla="*/ 560717 w 621102"/>
                <a:gd name="connsiteY2" fmla="*/ 1492370 h 1690778"/>
                <a:gd name="connsiteX3" fmla="*/ 621102 w 621102"/>
                <a:gd name="connsiteY3" fmla="*/ 0 h 1690778"/>
                <a:gd name="connsiteX0-1" fmla="*/ 643106 w 643106"/>
                <a:gd name="connsiteY0-2" fmla="*/ 0 h 1707892"/>
                <a:gd name="connsiteX1-3" fmla="*/ 0 w 643106"/>
                <a:gd name="connsiteY1-4" fmla="*/ 1707892 h 1707892"/>
                <a:gd name="connsiteX2-5" fmla="*/ 560717 w 643106"/>
                <a:gd name="connsiteY2-6" fmla="*/ 1509484 h 1707892"/>
                <a:gd name="connsiteX3-7" fmla="*/ 643106 w 643106"/>
                <a:gd name="connsiteY3-8" fmla="*/ 0 h 17078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43106" h="1707892">
                  <a:moveTo>
                    <a:pt x="643106" y="0"/>
                  </a:moveTo>
                  <a:lnTo>
                    <a:pt x="0" y="1707892"/>
                  </a:lnTo>
                  <a:lnTo>
                    <a:pt x="560717" y="1509484"/>
                  </a:lnTo>
                  <a:lnTo>
                    <a:pt x="6431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0" name="Freeform 19"/>
            <p:cNvSpPr/>
            <p:nvPr/>
          </p:nvSpPr>
          <p:spPr>
            <a:xfrm>
              <a:off x="3779988" y="1380365"/>
              <a:ext cx="643106" cy="1707892"/>
            </a:xfrm>
            <a:custGeom>
              <a:avLst/>
              <a:gdLst>
                <a:gd name="connsiteX0" fmla="*/ 621102 w 621102"/>
                <a:gd name="connsiteY0" fmla="*/ 0 h 1690778"/>
                <a:gd name="connsiteX1" fmla="*/ 0 w 621102"/>
                <a:gd name="connsiteY1" fmla="*/ 1690778 h 1690778"/>
                <a:gd name="connsiteX2" fmla="*/ 560717 w 621102"/>
                <a:gd name="connsiteY2" fmla="*/ 1492370 h 1690778"/>
                <a:gd name="connsiteX3" fmla="*/ 621102 w 621102"/>
                <a:gd name="connsiteY3" fmla="*/ 0 h 1690778"/>
                <a:gd name="connsiteX0-1" fmla="*/ 643106 w 643106"/>
                <a:gd name="connsiteY0-2" fmla="*/ 0 h 1707892"/>
                <a:gd name="connsiteX1-3" fmla="*/ 0 w 643106"/>
                <a:gd name="connsiteY1-4" fmla="*/ 1707892 h 1707892"/>
                <a:gd name="connsiteX2-5" fmla="*/ 560717 w 643106"/>
                <a:gd name="connsiteY2-6" fmla="*/ 1509484 h 1707892"/>
                <a:gd name="connsiteX3-7" fmla="*/ 643106 w 643106"/>
                <a:gd name="connsiteY3-8" fmla="*/ 0 h 17078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43106" h="1707892">
                  <a:moveTo>
                    <a:pt x="643106" y="0"/>
                  </a:moveTo>
                  <a:lnTo>
                    <a:pt x="0" y="1707892"/>
                  </a:lnTo>
                  <a:lnTo>
                    <a:pt x="560717" y="1509484"/>
                  </a:lnTo>
                  <a:lnTo>
                    <a:pt x="643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1" name="Freeform 20"/>
            <p:cNvSpPr/>
            <p:nvPr/>
          </p:nvSpPr>
          <p:spPr>
            <a:xfrm>
              <a:off x="3810452" y="3008553"/>
              <a:ext cx="1186798" cy="751463"/>
            </a:xfrm>
            <a:custGeom>
              <a:avLst/>
              <a:gdLst/>
              <a:ahLst/>
              <a:cxnLst/>
              <a:rect l="l" t="t" r="r" b="b"/>
              <a:pathLst>
                <a:path w="1186798" h="751463">
                  <a:moveTo>
                    <a:pt x="571900" y="18996"/>
                  </a:moveTo>
                  <a:cubicBezTo>
                    <a:pt x="463937" y="77983"/>
                    <a:pt x="428075" y="330281"/>
                    <a:pt x="651355" y="487491"/>
                  </a:cubicBezTo>
                  <a:cubicBezTo>
                    <a:pt x="595490" y="341069"/>
                    <a:pt x="632624" y="268838"/>
                    <a:pt x="668711" y="195562"/>
                  </a:cubicBezTo>
                  <a:cubicBezTo>
                    <a:pt x="669313" y="232813"/>
                    <a:pt x="631252" y="312906"/>
                    <a:pt x="724853" y="359561"/>
                  </a:cubicBezTo>
                  <a:cubicBezTo>
                    <a:pt x="681048" y="219220"/>
                    <a:pt x="866081" y="175012"/>
                    <a:pt x="671806" y="20041"/>
                  </a:cubicBezTo>
                  <a:cubicBezTo>
                    <a:pt x="952810" y="60640"/>
                    <a:pt x="870180" y="203640"/>
                    <a:pt x="936973" y="347687"/>
                  </a:cubicBezTo>
                  <a:cubicBezTo>
                    <a:pt x="888101" y="356187"/>
                    <a:pt x="817286" y="225711"/>
                    <a:pt x="833200" y="287502"/>
                  </a:cubicBezTo>
                  <a:cubicBezTo>
                    <a:pt x="916717" y="531671"/>
                    <a:pt x="666903" y="538643"/>
                    <a:pt x="746240" y="751463"/>
                  </a:cubicBezTo>
                  <a:cubicBezTo>
                    <a:pt x="499659" y="737527"/>
                    <a:pt x="571782" y="508334"/>
                    <a:pt x="455818" y="452601"/>
                  </a:cubicBezTo>
                  <a:cubicBezTo>
                    <a:pt x="424343" y="446974"/>
                    <a:pt x="386598" y="472693"/>
                    <a:pt x="456483" y="587233"/>
                  </a:cubicBezTo>
                  <a:cubicBezTo>
                    <a:pt x="49466" y="283924"/>
                    <a:pt x="335238" y="35996"/>
                    <a:pt x="571900" y="18996"/>
                  </a:cubicBezTo>
                  <a:close/>
                  <a:moveTo>
                    <a:pt x="1179221" y="0"/>
                  </a:moveTo>
                  <a:lnTo>
                    <a:pt x="1186798" y="0"/>
                  </a:lnTo>
                  <a:lnTo>
                    <a:pt x="1186190" y="4819"/>
                  </a:lnTo>
                  <a:close/>
                  <a:moveTo>
                    <a:pt x="0" y="0"/>
                  </a:moveTo>
                  <a:lnTo>
                    <a:pt x="29871" y="0"/>
                  </a:lnTo>
                  <a:lnTo>
                    <a:pt x="2400" y="1899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3" name="Freeform 61"/>
          <p:cNvSpPr/>
          <p:nvPr/>
        </p:nvSpPr>
        <p:spPr>
          <a:xfrm rot="5400000">
            <a:off x="2272504" y="4093592"/>
            <a:ext cx="1643520" cy="2289920"/>
          </a:xfrm>
          <a:custGeom>
            <a:avLst/>
            <a:gdLst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-1" fmla="*/ 0 w 1404518"/>
              <a:gd name="connsiteY0-2" fmla="*/ 1053388 h 2070201"/>
              <a:gd name="connsiteX1-3" fmla="*/ 124358 w 1404518"/>
              <a:gd name="connsiteY1-4" fmla="*/ 1382572 h 2070201"/>
              <a:gd name="connsiteX2-5" fmla="*/ 292608 w 1404518"/>
              <a:gd name="connsiteY2-6" fmla="*/ 1675180 h 2070201"/>
              <a:gd name="connsiteX3-7" fmla="*/ 687628 w 1404518"/>
              <a:gd name="connsiteY3-8" fmla="*/ 2070201 h 2070201"/>
              <a:gd name="connsiteX4-9" fmla="*/ 1302105 w 1404518"/>
              <a:gd name="connsiteY4-10" fmla="*/ 2018995 h 2070201"/>
              <a:gd name="connsiteX5-11" fmla="*/ 1404518 w 1404518"/>
              <a:gd name="connsiteY5-12" fmla="*/ 1155801 h 2070201"/>
              <a:gd name="connsiteX6-13" fmla="*/ 1221638 w 1404518"/>
              <a:gd name="connsiteY6-14" fmla="*/ 768096 h 2070201"/>
              <a:gd name="connsiteX7-15" fmla="*/ 1177747 w 1404518"/>
              <a:gd name="connsiteY7-16" fmla="*/ 965606 h 2070201"/>
              <a:gd name="connsiteX8-17" fmla="*/ 1024128 w 1404518"/>
              <a:gd name="connsiteY8-18" fmla="*/ 694944 h 2070201"/>
              <a:gd name="connsiteX9-19" fmla="*/ 921715 w 1404518"/>
              <a:gd name="connsiteY9-20" fmla="*/ 929030 h 2070201"/>
              <a:gd name="connsiteX10-21" fmla="*/ 877824 w 1404518"/>
              <a:gd name="connsiteY10-22" fmla="*/ 629107 h 2070201"/>
              <a:gd name="connsiteX11-23" fmla="*/ 709574 w 1404518"/>
              <a:gd name="connsiteY11-24" fmla="*/ 936345 h 2070201"/>
              <a:gd name="connsiteX12-25" fmla="*/ 526694 w 1404518"/>
              <a:gd name="connsiteY12-26" fmla="*/ 0 h 2070201"/>
              <a:gd name="connsiteX13-27" fmla="*/ 468172 w 1404518"/>
              <a:gd name="connsiteY13-28" fmla="*/ 1338681 h 2070201"/>
              <a:gd name="connsiteX14-29" fmla="*/ 321868 w 1404518"/>
              <a:gd name="connsiteY14-30" fmla="*/ 1287475 h 2070201"/>
              <a:gd name="connsiteX15-31" fmla="*/ 0 w 1404518"/>
              <a:gd name="connsiteY15-32" fmla="*/ 1053388 h 2070201"/>
              <a:gd name="connsiteX0-33" fmla="*/ 0 w 1404518"/>
              <a:gd name="connsiteY0-34" fmla="*/ 1053388 h 2070201"/>
              <a:gd name="connsiteX1-35" fmla="*/ 124358 w 1404518"/>
              <a:gd name="connsiteY1-36" fmla="*/ 1382572 h 2070201"/>
              <a:gd name="connsiteX2-37" fmla="*/ 292608 w 1404518"/>
              <a:gd name="connsiteY2-38" fmla="*/ 1741017 h 2070201"/>
              <a:gd name="connsiteX3-39" fmla="*/ 687628 w 1404518"/>
              <a:gd name="connsiteY3-40" fmla="*/ 2070201 h 2070201"/>
              <a:gd name="connsiteX4-41" fmla="*/ 1302105 w 1404518"/>
              <a:gd name="connsiteY4-42" fmla="*/ 2018995 h 2070201"/>
              <a:gd name="connsiteX5-43" fmla="*/ 1404518 w 1404518"/>
              <a:gd name="connsiteY5-44" fmla="*/ 1155801 h 2070201"/>
              <a:gd name="connsiteX6-45" fmla="*/ 1221638 w 1404518"/>
              <a:gd name="connsiteY6-46" fmla="*/ 768096 h 2070201"/>
              <a:gd name="connsiteX7-47" fmla="*/ 1177747 w 1404518"/>
              <a:gd name="connsiteY7-48" fmla="*/ 965606 h 2070201"/>
              <a:gd name="connsiteX8-49" fmla="*/ 1024128 w 1404518"/>
              <a:gd name="connsiteY8-50" fmla="*/ 694944 h 2070201"/>
              <a:gd name="connsiteX9-51" fmla="*/ 921715 w 1404518"/>
              <a:gd name="connsiteY9-52" fmla="*/ 929030 h 2070201"/>
              <a:gd name="connsiteX10-53" fmla="*/ 877824 w 1404518"/>
              <a:gd name="connsiteY10-54" fmla="*/ 629107 h 2070201"/>
              <a:gd name="connsiteX11-55" fmla="*/ 709574 w 1404518"/>
              <a:gd name="connsiteY11-56" fmla="*/ 936345 h 2070201"/>
              <a:gd name="connsiteX12-57" fmla="*/ 526694 w 1404518"/>
              <a:gd name="connsiteY12-58" fmla="*/ 0 h 2070201"/>
              <a:gd name="connsiteX13-59" fmla="*/ 468172 w 1404518"/>
              <a:gd name="connsiteY13-60" fmla="*/ 1338681 h 2070201"/>
              <a:gd name="connsiteX14-61" fmla="*/ 321868 w 1404518"/>
              <a:gd name="connsiteY14-62" fmla="*/ 1287475 h 2070201"/>
              <a:gd name="connsiteX15-63" fmla="*/ 0 w 1404518"/>
              <a:gd name="connsiteY15-64" fmla="*/ 1053388 h 2070201"/>
              <a:gd name="connsiteX0-65" fmla="*/ 0 w 1404518"/>
              <a:gd name="connsiteY0-66" fmla="*/ 1053388 h 2070201"/>
              <a:gd name="connsiteX1-67" fmla="*/ 124358 w 1404518"/>
              <a:gd name="connsiteY1-68" fmla="*/ 1382572 h 2070201"/>
              <a:gd name="connsiteX2-69" fmla="*/ 292608 w 1404518"/>
              <a:gd name="connsiteY2-70" fmla="*/ 1741017 h 2070201"/>
              <a:gd name="connsiteX3-71" fmla="*/ 687628 w 1404518"/>
              <a:gd name="connsiteY3-72" fmla="*/ 2070201 h 2070201"/>
              <a:gd name="connsiteX4-73" fmla="*/ 1302105 w 1404518"/>
              <a:gd name="connsiteY4-74" fmla="*/ 2018995 h 2070201"/>
              <a:gd name="connsiteX5-75" fmla="*/ 1404518 w 1404518"/>
              <a:gd name="connsiteY5-76" fmla="*/ 1155801 h 2070201"/>
              <a:gd name="connsiteX6-77" fmla="*/ 1221638 w 1404518"/>
              <a:gd name="connsiteY6-78" fmla="*/ 768096 h 2070201"/>
              <a:gd name="connsiteX7-79" fmla="*/ 1177747 w 1404518"/>
              <a:gd name="connsiteY7-80" fmla="*/ 965606 h 2070201"/>
              <a:gd name="connsiteX8-81" fmla="*/ 1024128 w 1404518"/>
              <a:gd name="connsiteY8-82" fmla="*/ 694944 h 2070201"/>
              <a:gd name="connsiteX9-83" fmla="*/ 921715 w 1404518"/>
              <a:gd name="connsiteY9-84" fmla="*/ 929030 h 2070201"/>
              <a:gd name="connsiteX10-85" fmla="*/ 877824 w 1404518"/>
              <a:gd name="connsiteY10-86" fmla="*/ 629107 h 2070201"/>
              <a:gd name="connsiteX11-87" fmla="*/ 709574 w 1404518"/>
              <a:gd name="connsiteY11-88" fmla="*/ 936345 h 2070201"/>
              <a:gd name="connsiteX12-89" fmla="*/ 526694 w 1404518"/>
              <a:gd name="connsiteY12-90" fmla="*/ 0 h 2070201"/>
              <a:gd name="connsiteX13-91" fmla="*/ 468172 w 1404518"/>
              <a:gd name="connsiteY13-92" fmla="*/ 1338681 h 2070201"/>
              <a:gd name="connsiteX14-93" fmla="*/ 321868 w 1404518"/>
              <a:gd name="connsiteY14-94" fmla="*/ 1287475 h 2070201"/>
              <a:gd name="connsiteX15-95" fmla="*/ 0 w 1404518"/>
              <a:gd name="connsiteY15-96" fmla="*/ 1053388 h 2070201"/>
              <a:gd name="connsiteX0-97" fmla="*/ 0 w 1404518"/>
              <a:gd name="connsiteY0-98" fmla="*/ 1053388 h 2070201"/>
              <a:gd name="connsiteX1-99" fmla="*/ 124358 w 1404518"/>
              <a:gd name="connsiteY1-100" fmla="*/ 1382572 h 2070201"/>
              <a:gd name="connsiteX2-101" fmla="*/ 292608 w 1404518"/>
              <a:gd name="connsiteY2-102" fmla="*/ 1741017 h 2070201"/>
              <a:gd name="connsiteX3-103" fmla="*/ 687628 w 1404518"/>
              <a:gd name="connsiteY3-104" fmla="*/ 2070201 h 2070201"/>
              <a:gd name="connsiteX4-105" fmla="*/ 1302105 w 1404518"/>
              <a:gd name="connsiteY4-106" fmla="*/ 2018995 h 2070201"/>
              <a:gd name="connsiteX5-107" fmla="*/ 1404518 w 1404518"/>
              <a:gd name="connsiteY5-108" fmla="*/ 1155801 h 2070201"/>
              <a:gd name="connsiteX6-109" fmla="*/ 1221638 w 1404518"/>
              <a:gd name="connsiteY6-110" fmla="*/ 768096 h 2070201"/>
              <a:gd name="connsiteX7-111" fmla="*/ 1177747 w 1404518"/>
              <a:gd name="connsiteY7-112" fmla="*/ 965606 h 2070201"/>
              <a:gd name="connsiteX8-113" fmla="*/ 1024128 w 1404518"/>
              <a:gd name="connsiteY8-114" fmla="*/ 694944 h 2070201"/>
              <a:gd name="connsiteX9-115" fmla="*/ 921715 w 1404518"/>
              <a:gd name="connsiteY9-116" fmla="*/ 929030 h 2070201"/>
              <a:gd name="connsiteX10-117" fmla="*/ 877824 w 1404518"/>
              <a:gd name="connsiteY10-118" fmla="*/ 629107 h 2070201"/>
              <a:gd name="connsiteX11-119" fmla="*/ 709574 w 1404518"/>
              <a:gd name="connsiteY11-120" fmla="*/ 936345 h 2070201"/>
              <a:gd name="connsiteX12-121" fmla="*/ 526694 w 1404518"/>
              <a:gd name="connsiteY12-122" fmla="*/ 0 h 2070201"/>
              <a:gd name="connsiteX13-123" fmla="*/ 468172 w 1404518"/>
              <a:gd name="connsiteY13-124" fmla="*/ 1338681 h 2070201"/>
              <a:gd name="connsiteX14-125" fmla="*/ 321868 w 1404518"/>
              <a:gd name="connsiteY14-126" fmla="*/ 1287475 h 2070201"/>
              <a:gd name="connsiteX15-127" fmla="*/ 0 w 1404518"/>
              <a:gd name="connsiteY15-128" fmla="*/ 1053388 h 2070201"/>
              <a:gd name="connsiteX0-129" fmla="*/ 0 w 1404518"/>
              <a:gd name="connsiteY0-130" fmla="*/ 1053388 h 2070201"/>
              <a:gd name="connsiteX1-131" fmla="*/ 124358 w 1404518"/>
              <a:gd name="connsiteY1-132" fmla="*/ 1382572 h 2070201"/>
              <a:gd name="connsiteX2-133" fmla="*/ 292608 w 1404518"/>
              <a:gd name="connsiteY2-134" fmla="*/ 1741017 h 2070201"/>
              <a:gd name="connsiteX3-135" fmla="*/ 687628 w 1404518"/>
              <a:gd name="connsiteY3-136" fmla="*/ 2070201 h 2070201"/>
              <a:gd name="connsiteX4-137" fmla="*/ 1331366 w 1404518"/>
              <a:gd name="connsiteY4-138" fmla="*/ 2055571 h 2070201"/>
              <a:gd name="connsiteX5-139" fmla="*/ 1404518 w 1404518"/>
              <a:gd name="connsiteY5-140" fmla="*/ 1155801 h 2070201"/>
              <a:gd name="connsiteX6-141" fmla="*/ 1221638 w 1404518"/>
              <a:gd name="connsiteY6-142" fmla="*/ 768096 h 2070201"/>
              <a:gd name="connsiteX7-143" fmla="*/ 1177747 w 1404518"/>
              <a:gd name="connsiteY7-144" fmla="*/ 965606 h 2070201"/>
              <a:gd name="connsiteX8-145" fmla="*/ 1024128 w 1404518"/>
              <a:gd name="connsiteY8-146" fmla="*/ 694944 h 2070201"/>
              <a:gd name="connsiteX9-147" fmla="*/ 921715 w 1404518"/>
              <a:gd name="connsiteY9-148" fmla="*/ 929030 h 2070201"/>
              <a:gd name="connsiteX10-149" fmla="*/ 877824 w 1404518"/>
              <a:gd name="connsiteY10-150" fmla="*/ 629107 h 2070201"/>
              <a:gd name="connsiteX11-151" fmla="*/ 709574 w 1404518"/>
              <a:gd name="connsiteY11-152" fmla="*/ 936345 h 2070201"/>
              <a:gd name="connsiteX12-153" fmla="*/ 526694 w 1404518"/>
              <a:gd name="connsiteY12-154" fmla="*/ 0 h 2070201"/>
              <a:gd name="connsiteX13-155" fmla="*/ 468172 w 1404518"/>
              <a:gd name="connsiteY13-156" fmla="*/ 1338681 h 2070201"/>
              <a:gd name="connsiteX14-157" fmla="*/ 321868 w 1404518"/>
              <a:gd name="connsiteY14-158" fmla="*/ 1287475 h 2070201"/>
              <a:gd name="connsiteX15-159" fmla="*/ 0 w 1404518"/>
              <a:gd name="connsiteY15-160" fmla="*/ 1053388 h 2070201"/>
              <a:gd name="connsiteX0-161" fmla="*/ 0 w 1404518"/>
              <a:gd name="connsiteY0-162" fmla="*/ 1053388 h 2070201"/>
              <a:gd name="connsiteX1-163" fmla="*/ 124358 w 1404518"/>
              <a:gd name="connsiteY1-164" fmla="*/ 1382572 h 2070201"/>
              <a:gd name="connsiteX2-165" fmla="*/ 292608 w 1404518"/>
              <a:gd name="connsiteY2-166" fmla="*/ 1741017 h 2070201"/>
              <a:gd name="connsiteX3-167" fmla="*/ 687628 w 1404518"/>
              <a:gd name="connsiteY3-168" fmla="*/ 2070201 h 2070201"/>
              <a:gd name="connsiteX4-169" fmla="*/ 1294790 w 1404518"/>
              <a:gd name="connsiteY4-170" fmla="*/ 2055571 h 2070201"/>
              <a:gd name="connsiteX5-171" fmla="*/ 1404518 w 1404518"/>
              <a:gd name="connsiteY5-172" fmla="*/ 1155801 h 2070201"/>
              <a:gd name="connsiteX6-173" fmla="*/ 1221638 w 1404518"/>
              <a:gd name="connsiteY6-174" fmla="*/ 768096 h 2070201"/>
              <a:gd name="connsiteX7-175" fmla="*/ 1177747 w 1404518"/>
              <a:gd name="connsiteY7-176" fmla="*/ 965606 h 2070201"/>
              <a:gd name="connsiteX8-177" fmla="*/ 1024128 w 1404518"/>
              <a:gd name="connsiteY8-178" fmla="*/ 694944 h 2070201"/>
              <a:gd name="connsiteX9-179" fmla="*/ 921715 w 1404518"/>
              <a:gd name="connsiteY9-180" fmla="*/ 929030 h 2070201"/>
              <a:gd name="connsiteX10-181" fmla="*/ 877824 w 1404518"/>
              <a:gd name="connsiteY10-182" fmla="*/ 629107 h 2070201"/>
              <a:gd name="connsiteX11-183" fmla="*/ 709574 w 1404518"/>
              <a:gd name="connsiteY11-184" fmla="*/ 936345 h 2070201"/>
              <a:gd name="connsiteX12-185" fmla="*/ 526694 w 1404518"/>
              <a:gd name="connsiteY12-186" fmla="*/ 0 h 2070201"/>
              <a:gd name="connsiteX13-187" fmla="*/ 468172 w 1404518"/>
              <a:gd name="connsiteY13-188" fmla="*/ 1338681 h 2070201"/>
              <a:gd name="connsiteX14-189" fmla="*/ 321868 w 1404518"/>
              <a:gd name="connsiteY14-190" fmla="*/ 1287475 h 2070201"/>
              <a:gd name="connsiteX15-191" fmla="*/ 0 w 1404518"/>
              <a:gd name="connsiteY15-192" fmla="*/ 1053388 h 2070201"/>
              <a:gd name="connsiteX0-193" fmla="*/ 0 w 1404518"/>
              <a:gd name="connsiteY0-194" fmla="*/ 1053388 h 2070201"/>
              <a:gd name="connsiteX1-195" fmla="*/ 124358 w 1404518"/>
              <a:gd name="connsiteY1-196" fmla="*/ 1382572 h 2070201"/>
              <a:gd name="connsiteX2-197" fmla="*/ 292608 w 1404518"/>
              <a:gd name="connsiteY2-198" fmla="*/ 1741017 h 2070201"/>
              <a:gd name="connsiteX3-199" fmla="*/ 687628 w 1404518"/>
              <a:gd name="connsiteY3-200" fmla="*/ 2070201 h 2070201"/>
              <a:gd name="connsiteX4-201" fmla="*/ 1294790 w 1404518"/>
              <a:gd name="connsiteY4-202" fmla="*/ 2055571 h 2070201"/>
              <a:gd name="connsiteX5-203" fmla="*/ 1404518 w 1404518"/>
              <a:gd name="connsiteY5-204" fmla="*/ 1155801 h 2070201"/>
              <a:gd name="connsiteX6-205" fmla="*/ 1221638 w 1404518"/>
              <a:gd name="connsiteY6-206" fmla="*/ 768096 h 2070201"/>
              <a:gd name="connsiteX7-207" fmla="*/ 1177747 w 1404518"/>
              <a:gd name="connsiteY7-208" fmla="*/ 965606 h 2070201"/>
              <a:gd name="connsiteX8-209" fmla="*/ 1024128 w 1404518"/>
              <a:gd name="connsiteY8-210" fmla="*/ 694944 h 2070201"/>
              <a:gd name="connsiteX9-211" fmla="*/ 921715 w 1404518"/>
              <a:gd name="connsiteY9-212" fmla="*/ 929030 h 2070201"/>
              <a:gd name="connsiteX10-213" fmla="*/ 877824 w 1404518"/>
              <a:gd name="connsiteY10-214" fmla="*/ 629107 h 2070201"/>
              <a:gd name="connsiteX11-215" fmla="*/ 709574 w 1404518"/>
              <a:gd name="connsiteY11-216" fmla="*/ 936345 h 2070201"/>
              <a:gd name="connsiteX12-217" fmla="*/ 526694 w 1404518"/>
              <a:gd name="connsiteY12-218" fmla="*/ 0 h 2070201"/>
              <a:gd name="connsiteX13-219" fmla="*/ 468172 w 1404518"/>
              <a:gd name="connsiteY13-220" fmla="*/ 1338681 h 2070201"/>
              <a:gd name="connsiteX14-221" fmla="*/ 321868 w 1404518"/>
              <a:gd name="connsiteY14-222" fmla="*/ 1287475 h 2070201"/>
              <a:gd name="connsiteX15-223" fmla="*/ 0 w 1404518"/>
              <a:gd name="connsiteY15-224" fmla="*/ 1053388 h 2070201"/>
              <a:gd name="connsiteX0-225" fmla="*/ 0 w 1413093"/>
              <a:gd name="connsiteY0-226" fmla="*/ 1053388 h 2070201"/>
              <a:gd name="connsiteX1-227" fmla="*/ 124358 w 1413093"/>
              <a:gd name="connsiteY1-228" fmla="*/ 1382572 h 2070201"/>
              <a:gd name="connsiteX2-229" fmla="*/ 292608 w 1413093"/>
              <a:gd name="connsiteY2-230" fmla="*/ 1741017 h 2070201"/>
              <a:gd name="connsiteX3-231" fmla="*/ 687628 w 1413093"/>
              <a:gd name="connsiteY3-232" fmla="*/ 2070201 h 2070201"/>
              <a:gd name="connsiteX4-233" fmla="*/ 1294790 w 1413093"/>
              <a:gd name="connsiteY4-234" fmla="*/ 2055571 h 2070201"/>
              <a:gd name="connsiteX5-235" fmla="*/ 1404518 w 1413093"/>
              <a:gd name="connsiteY5-236" fmla="*/ 1155801 h 2070201"/>
              <a:gd name="connsiteX6-237" fmla="*/ 1221638 w 1413093"/>
              <a:gd name="connsiteY6-238" fmla="*/ 768096 h 2070201"/>
              <a:gd name="connsiteX7-239" fmla="*/ 1177747 w 1413093"/>
              <a:gd name="connsiteY7-240" fmla="*/ 965606 h 2070201"/>
              <a:gd name="connsiteX8-241" fmla="*/ 1024128 w 1413093"/>
              <a:gd name="connsiteY8-242" fmla="*/ 694944 h 2070201"/>
              <a:gd name="connsiteX9-243" fmla="*/ 921715 w 1413093"/>
              <a:gd name="connsiteY9-244" fmla="*/ 929030 h 2070201"/>
              <a:gd name="connsiteX10-245" fmla="*/ 877824 w 1413093"/>
              <a:gd name="connsiteY10-246" fmla="*/ 629107 h 2070201"/>
              <a:gd name="connsiteX11-247" fmla="*/ 709574 w 1413093"/>
              <a:gd name="connsiteY11-248" fmla="*/ 936345 h 2070201"/>
              <a:gd name="connsiteX12-249" fmla="*/ 526694 w 1413093"/>
              <a:gd name="connsiteY12-250" fmla="*/ 0 h 2070201"/>
              <a:gd name="connsiteX13-251" fmla="*/ 468172 w 1413093"/>
              <a:gd name="connsiteY13-252" fmla="*/ 1338681 h 2070201"/>
              <a:gd name="connsiteX14-253" fmla="*/ 321868 w 1413093"/>
              <a:gd name="connsiteY14-254" fmla="*/ 1287475 h 2070201"/>
              <a:gd name="connsiteX15-255" fmla="*/ 0 w 1413093"/>
              <a:gd name="connsiteY15-256" fmla="*/ 1053388 h 2070201"/>
              <a:gd name="connsiteX0-257" fmla="*/ 0 w 1413093"/>
              <a:gd name="connsiteY0-258" fmla="*/ 1053388 h 2070201"/>
              <a:gd name="connsiteX1-259" fmla="*/ 124358 w 1413093"/>
              <a:gd name="connsiteY1-260" fmla="*/ 1382572 h 2070201"/>
              <a:gd name="connsiteX2-261" fmla="*/ 292608 w 1413093"/>
              <a:gd name="connsiteY2-262" fmla="*/ 1741017 h 2070201"/>
              <a:gd name="connsiteX3-263" fmla="*/ 687628 w 1413093"/>
              <a:gd name="connsiteY3-264" fmla="*/ 2070201 h 2070201"/>
              <a:gd name="connsiteX4-265" fmla="*/ 1294790 w 1413093"/>
              <a:gd name="connsiteY4-266" fmla="*/ 2055571 h 2070201"/>
              <a:gd name="connsiteX5-267" fmla="*/ 1404518 w 1413093"/>
              <a:gd name="connsiteY5-268" fmla="*/ 1155801 h 2070201"/>
              <a:gd name="connsiteX6-269" fmla="*/ 1221638 w 1413093"/>
              <a:gd name="connsiteY6-270" fmla="*/ 768096 h 2070201"/>
              <a:gd name="connsiteX7-271" fmla="*/ 1177747 w 1413093"/>
              <a:gd name="connsiteY7-272" fmla="*/ 965606 h 2070201"/>
              <a:gd name="connsiteX8-273" fmla="*/ 1024128 w 1413093"/>
              <a:gd name="connsiteY8-274" fmla="*/ 694944 h 2070201"/>
              <a:gd name="connsiteX9-275" fmla="*/ 921715 w 1413093"/>
              <a:gd name="connsiteY9-276" fmla="*/ 929030 h 2070201"/>
              <a:gd name="connsiteX10-277" fmla="*/ 877824 w 1413093"/>
              <a:gd name="connsiteY10-278" fmla="*/ 629107 h 2070201"/>
              <a:gd name="connsiteX11-279" fmla="*/ 709574 w 1413093"/>
              <a:gd name="connsiteY11-280" fmla="*/ 936345 h 2070201"/>
              <a:gd name="connsiteX12-281" fmla="*/ 526694 w 1413093"/>
              <a:gd name="connsiteY12-282" fmla="*/ 0 h 2070201"/>
              <a:gd name="connsiteX13-283" fmla="*/ 468172 w 1413093"/>
              <a:gd name="connsiteY13-284" fmla="*/ 1338681 h 2070201"/>
              <a:gd name="connsiteX14-285" fmla="*/ 321868 w 1413093"/>
              <a:gd name="connsiteY14-286" fmla="*/ 1287475 h 2070201"/>
              <a:gd name="connsiteX15-287" fmla="*/ 0 w 1413093"/>
              <a:gd name="connsiteY15-288" fmla="*/ 1053388 h 2070201"/>
              <a:gd name="connsiteX0-289" fmla="*/ 0 w 1404608"/>
              <a:gd name="connsiteY0-290" fmla="*/ 1053388 h 2070201"/>
              <a:gd name="connsiteX1-291" fmla="*/ 124358 w 1404608"/>
              <a:gd name="connsiteY1-292" fmla="*/ 1382572 h 2070201"/>
              <a:gd name="connsiteX2-293" fmla="*/ 292608 w 1404608"/>
              <a:gd name="connsiteY2-294" fmla="*/ 1741017 h 2070201"/>
              <a:gd name="connsiteX3-295" fmla="*/ 687628 w 1404608"/>
              <a:gd name="connsiteY3-296" fmla="*/ 2070201 h 2070201"/>
              <a:gd name="connsiteX4-297" fmla="*/ 1294790 w 1404608"/>
              <a:gd name="connsiteY4-298" fmla="*/ 2055571 h 2070201"/>
              <a:gd name="connsiteX5-299" fmla="*/ 1404518 w 1404608"/>
              <a:gd name="connsiteY5-300" fmla="*/ 1155801 h 2070201"/>
              <a:gd name="connsiteX6-301" fmla="*/ 1221638 w 1404608"/>
              <a:gd name="connsiteY6-302" fmla="*/ 768096 h 2070201"/>
              <a:gd name="connsiteX7-303" fmla="*/ 1177747 w 1404608"/>
              <a:gd name="connsiteY7-304" fmla="*/ 965606 h 2070201"/>
              <a:gd name="connsiteX8-305" fmla="*/ 1024128 w 1404608"/>
              <a:gd name="connsiteY8-306" fmla="*/ 694944 h 2070201"/>
              <a:gd name="connsiteX9-307" fmla="*/ 921715 w 1404608"/>
              <a:gd name="connsiteY9-308" fmla="*/ 929030 h 2070201"/>
              <a:gd name="connsiteX10-309" fmla="*/ 877824 w 1404608"/>
              <a:gd name="connsiteY10-310" fmla="*/ 629107 h 2070201"/>
              <a:gd name="connsiteX11-311" fmla="*/ 709574 w 1404608"/>
              <a:gd name="connsiteY11-312" fmla="*/ 936345 h 2070201"/>
              <a:gd name="connsiteX12-313" fmla="*/ 526694 w 1404608"/>
              <a:gd name="connsiteY12-314" fmla="*/ 0 h 2070201"/>
              <a:gd name="connsiteX13-315" fmla="*/ 468172 w 1404608"/>
              <a:gd name="connsiteY13-316" fmla="*/ 1338681 h 2070201"/>
              <a:gd name="connsiteX14-317" fmla="*/ 321868 w 1404608"/>
              <a:gd name="connsiteY14-318" fmla="*/ 1287475 h 2070201"/>
              <a:gd name="connsiteX15-319" fmla="*/ 0 w 1404608"/>
              <a:gd name="connsiteY15-320" fmla="*/ 1053388 h 2070201"/>
              <a:gd name="connsiteX0-321" fmla="*/ 0 w 1404608"/>
              <a:gd name="connsiteY0-322" fmla="*/ 1053388 h 2070201"/>
              <a:gd name="connsiteX1-323" fmla="*/ 124358 w 1404608"/>
              <a:gd name="connsiteY1-324" fmla="*/ 1382572 h 2070201"/>
              <a:gd name="connsiteX2-325" fmla="*/ 292608 w 1404608"/>
              <a:gd name="connsiteY2-326" fmla="*/ 1741017 h 2070201"/>
              <a:gd name="connsiteX3-327" fmla="*/ 687628 w 1404608"/>
              <a:gd name="connsiteY3-328" fmla="*/ 2070201 h 2070201"/>
              <a:gd name="connsiteX4-329" fmla="*/ 1294790 w 1404608"/>
              <a:gd name="connsiteY4-330" fmla="*/ 2055571 h 2070201"/>
              <a:gd name="connsiteX5-331" fmla="*/ 1404518 w 1404608"/>
              <a:gd name="connsiteY5-332" fmla="*/ 1155801 h 2070201"/>
              <a:gd name="connsiteX6-333" fmla="*/ 1221638 w 1404608"/>
              <a:gd name="connsiteY6-334" fmla="*/ 768096 h 2070201"/>
              <a:gd name="connsiteX7-335" fmla="*/ 1177747 w 1404608"/>
              <a:gd name="connsiteY7-336" fmla="*/ 965606 h 2070201"/>
              <a:gd name="connsiteX8-337" fmla="*/ 1024128 w 1404608"/>
              <a:gd name="connsiteY8-338" fmla="*/ 694944 h 2070201"/>
              <a:gd name="connsiteX9-339" fmla="*/ 921715 w 1404608"/>
              <a:gd name="connsiteY9-340" fmla="*/ 929030 h 2070201"/>
              <a:gd name="connsiteX10-341" fmla="*/ 877824 w 1404608"/>
              <a:gd name="connsiteY10-342" fmla="*/ 629107 h 2070201"/>
              <a:gd name="connsiteX11-343" fmla="*/ 709574 w 1404608"/>
              <a:gd name="connsiteY11-344" fmla="*/ 936345 h 2070201"/>
              <a:gd name="connsiteX12-345" fmla="*/ 526694 w 1404608"/>
              <a:gd name="connsiteY12-346" fmla="*/ 0 h 2070201"/>
              <a:gd name="connsiteX13-347" fmla="*/ 468172 w 1404608"/>
              <a:gd name="connsiteY13-348" fmla="*/ 1338681 h 2070201"/>
              <a:gd name="connsiteX14-349" fmla="*/ 321868 w 1404608"/>
              <a:gd name="connsiteY14-350" fmla="*/ 1287475 h 2070201"/>
              <a:gd name="connsiteX15-351" fmla="*/ 0 w 1404608"/>
              <a:gd name="connsiteY15-352" fmla="*/ 1053388 h 2070201"/>
              <a:gd name="connsiteX0-353" fmla="*/ 0 w 1404608"/>
              <a:gd name="connsiteY0-354" fmla="*/ 1053388 h 2070201"/>
              <a:gd name="connsiteX1-355" fmla="*/ 124358 w 1404608"/>
              <a:gd name="connsiteY1-356" fmla="*/ 1382572 h 2070201"/>
              <a:gd name="connsiteX2-357" fmla="*/ 292608 w 1404608"/>
              <a:gd name="connsiteY2-358" fmla="*/ 1741017 h 2070201"/>
              <a:gd name="connsiteX3-359" fmla="*/ 687628 w 1404608"/>
              <a:gd name="connsiteY3-360" fmla="*/ 2070201 h 2070201"/>
              <a:gd name="connsiteX4-361" fmla="*/ 1294790 w 1404608"/>
              <a:gd name="connsiteY4-362" fmla="*/ 2055571 h 2070201"/>
              <a:gd name="connsiteX5-363" fmla="*/ 1404518 w 1404608"/>
              <a:gd name="connsiteY5-364" fmla="*/ 1155801 h 2070201"/>
              <a:gd name="connsiteX6-365" fmla="*/ 1221638 w 1404608"/>
              <a:gd name="connsiteY6-366" fmla="*/ 768096 h 2070201"/>
              <a:gd name="connsiteX7-367" fmla="*/ 1177747 w 1404608"/>
              <a:gd name="connsiteY7-368" fmla="*/ 965606 h 2070201"/>
              <a:gd name="connsiteX8-369" fmla="*/ 1024128 w 1404608"/>
              <a:gd name="connsiteY8-370" fmla="*/ 694944 h 2070201"/>
              <a:gd name="connsiteX9-371" fmla="*/ 921715 w 1404608"/>
              <a:gd name="connsiteY9-372" fmla="*/ 929030 h 2070201"/>
              <a:gd name="connsiteX10-373" fmla="*/ 877824 w 1404608"/>
              <a:gd name="connsiteY10-374" fmla="*/ 629107 h 2070201"/>
              <a:gd name="connsiteX11-375" fmla="*/ 709574 w 1404608"/>
              <a:gd name="connsiteY11-376" fmla="*/ 936345 h 2070201"/>
              <a:gd name="connsiteX12-377" fmla="*/ 526694 w 1404608"/>
              <a:gd name="connsiteY12-378" fmla="*/ 0 h 2070201"/>
              <a:gd name="connsiteX13-379" fmla="*/ 468172 w 1404608"/>
              <a:gd name="connsiteY13-380" fmla="*/ 1338681 h 2070201"/>
              <a:gd name="connsiteX14-381" fmla="*/ 321868 w 1404608"/>
              <a:gd name="connsiteY14-382" fmla="*/ 1287475 h 2070201"/>
              <a:gd name="connsiteX15-383" fmla="*/ 0 w 1404608"/>
              <a:gd name="connsiteY15-384" fmla="*/ 1053388 h 2070201"/>
              <a:gd name="connsiteX0-385" fmla="*/ 0 w 1404608"/>
              <a:gd name="connsiteY0-386" fmla="*/ 1053388 h 2070201"/>
              <a:gd name="connsiteX1-387" fmla="*/ 124358 w 1404608"/>
              <a:gd name="connsiteY1-388" fmla="*/ 1382572 h 2070201"/>
              <a:gd name="connsiteX2-389" fmla="*/ 292608 w 1404608"/>
              <a:gd name="connsiteY2-390" fmla="*/ 1741017 h 2070201"/>
              <a:gd name="connsiteX3-391" fmla="*/ 687628 w 1404608"/>
              <a:gd name="connsiteY3-392" fmla="*/ 2070201 h 2070201"/>
              <a:gd name="connsiteX4-393" fmla="*/ 1294790 w 1404608"/>
              <a:gd name="connsiteY4-394" fmla="*/ 2055571 h 2070201"/>
              <a:gd name="connsiteX5-395" fmla="*/ 1404518 w 1404608"/>
              <a:gd name="connsiteY5-396" fmla="*/ 1155801 h 2070201"/>
              <a:gd name="connsiteX6-397" fmla="*/ 1221638 w 1404608"/>
              <a:gd name="connsiteY6-398" fmla="*/ 768096 h 2070201"/>
              <a:gd name="connsiteX7-399" fmla="*/ 1177747 w 1404608"/>
              <a:gd name="connsiteY7-400" fmla="*/ 965606 h 2070201"/>
              <a:gd name="connsiteX8-401" fmla="*/ 1024128 w 1404608"/>
              <a:gd name="connsiteY8-402" fmla="*/ 694944 h 2070201"/>
              <a:gd name="connsiteX9-403" fmla="*/ 921715 w 1404608"/>
              <a:gd name="connsiteY9-404" fmla="*/ 929030 h 2070201"/>
              <a:gd name="connsiteX10-405" fmla="*/ 877824 w 1404608"/>
              <a:gd name="connsiteY10-406" fmla="*/ 629107 h 2070201"/>
              <a:gd name="connsiteX11-407" fmla="*/ 709574 w 1404608"/>
              <a:gd name="connsiteY11-408" fmla="*/ 936345 h 2070201"/>
              <a:gd name="connsiteX12-409" fmla="*/ 526694 w 1404608"/>
              <a:gd name="connsiteY12-410" fmla="*/ 0 h 2070201"/>
              <a:gd name="connsiteX13-411" fmla="*/ 468172 w 1404608"/>
              <a:gd name="connsiteY13-412" fmla="*/ 1338681 h 2070201"/>
              <a:gd name="connsiteX14-413" fmla="*/ 321868 w 1404608"/>
              <a:gd name="connsiteY14-414" fmla="*/ 1287475 h 2070201"/>
              <a:gd name="connsiteX15-415" fmla="*/ 0 w 1404608"/>
              <a:gd name="connsiteY15-416" fmla="*/ 1053388 h 2070201"/>
              <a:gd name="connsiteX0-417" fmla="*/ 0 w 1404608"/>
              <a:gd name="connsiteY0-418" fmla="*/ 1053388 h 2070201"/>
              <a:gd name="connsiteX1-419" fmla="*/ 124358 w 1404608"/>
              <a:gd name="connsiteY1-420" fmla="*/ 1382572 h 2070201"/>
              <a:gd name="connsiteX2-421" fmla="*/ 292608 w 1404608"/>
              <a:gd name="connsiteY2-422" fmla="*/ 1741017 h 2070201"/>
              <a:gd name="connsiteX3-423" fmla="*/ 687628 w 1404608"/>
              <a:gd name="connsiteY3-424" fmla="*/ 2070201 h 2070201"/>
              <a:gd name="connsiteX4-425" fmla="*/ 1294790 w 1404608"/>
              <a:gd name="connsiteY4-426" fmla="*/ 2055571 h 2070201"/>
              <a:gd name="connsiteX5-427" fmla="*/ 1404518 w 1404608"/>
              <a:gd name="connsiteY5-428" fmla="*/ 1155801 h 2070201"/>
              <a:gd name="connsiteX6-429" fmla="*/ 1221638 w 1404608"/>
              <a:gd name="connsiteY6-430" fmla="*/ 768096 h 2070201"/>
              <a:gd name="connsiteX7-431" fmla="*/ 1177747 w 1404608"/>
              <a:gd name="connsiteY7-432" fmla="*/ 965606 h 2070201"/>
              <a:gd name="connsiteX8-433" fmla="*/ 980236 w 1404608"/>
              <a:gd name="connsiteY8-434" fmla="*/ 694944 h 2070201"/>
              <a:gd name="connsiteX9-435" fmla="*/ 921715 w 1404608"/>
              <a:gd name="connsiteY9-436" fmla="*/ 929030 h 2070201"/>
              <a:gd name="connsiteX10-437" fmla="*/ 877824 w 1404608"/>
              <a:gd name="connsiteY10-438" fmla="*/ 629107 h 2070201"/>
              <a:gd name="connsiteX11-439" fmla="*/ 709574 w 1404608"/>
              <a:gd name="connsiteY11-440" fmla="*/ 936345 h 2070201"/>
              <a:gd name="connsiteX12-441" fmla="*/ 526694 w 1404608"/>
              <a:gd name="connsiteY12-442" fmla="*/ 0 h 2070201"/>
              <a:gd name="connsiteX13-443" fmla="*/ 468172 w 1404608"/>
              <a:gd name="connsiteY13-444" fmla="*/ 1338681 h 2070201"/>
              <a:gd name="connsiteX14-445" fmla="*/ 321868 w 1404608"/>
              <a:gd name="connsiteY14-446" fmla="*/ 1287475 h 2070201"/>
              <a:gd name="connsiteX15-447" fmla="*/ 0 w 1404608"/>
              <a:gd name="connsiteY15-448" fmla="*/ 1053388 h 2070201"/>
              <a:gd name="connsiteX0-449" fmla="*/ 0 w 1404608"/>
              <a:gd name="connsiteY0-450" fmla="*/ 1053388 h 2070201"/>
              <a:gd name="connsiteX1-451" fmla="*/ 124358 w 1404608"/>
              <a:gd name="connsiteY1-452" fmla="*/ 1382572 h 2070201"/>
              <a:gd name="connsiteX2-453" fmla="*/ 292608 w 1404608"/>
              <a:gd name="connsiteY2-454" fmla="*/ 1741017 h 2070201"/>
              <a:gd name="connsiteX3-455" fmla="*/ 687628 w 1404608"/>
              <a:gd name="connsiteY3-456" fmla="*/ 2070201 h 2070201"/>
              <a:gd name="connsiteX4-457" fmla="*/ 1294790 w 1404608"/>
              <a:gd name="connsiteY4-458" fmla="*/ 2055571 h 2070201"/>
              <a:gd name="connsiteX5-459" fmla="*/ 1404518 w 1404608"/>
              <a:gd name="connsiteY5-460" fmla="*/ 1155801 h 2070201"/>
              <a:gd name="connsiteX6-461" fmla="*/ 1221638 w 1404608"/>
              <a:gd name="connsiteY6-462" fmla="*/ 768096 h 2070201"/>
              <a:gd name="connsiteX7-463" fmla="*/ 1177747 w 1404608"/>
              <a:gd name="connsiteY7-464" fmla="*/ 965606 h 2070201"/>
              <a:gd name="connsiteX8-465" fmla="*/ 980236 w 1404608"/>
              <a:gd name="connsiteY8-466" fmla="*/ 694944 h 2070201"/>
              <a:gd name="connsiteX9-467" fmla="*/ 921715 w 1404608"/>
              <a:gd name="connsiteY9-468" fmla="*/ 929030 h 2070201"/>
              <a:gd name="connsiteX10-469" fmla="*/ 877824 w 1404608"/>
              <a:gd name="connsiteY10-470" fmla="*/ 629107 h 2070201"/>
              <a:gd name="connsiteX11-471" fmla="*/ 709574 w 1404608"/>
              <a:gd name="connsiteY11-472" fmla="*/ 936345 h 2070201"/>
              <a:gd name="connsiteX12-473" fmla="*/ 526694 w 1404608"/>
              <a:gd name="connsiteY12-474" fmla="*/ 0 h 2070201"/>
              <a:gd name="connsiteX13-475" fmla="*/ 468172 w 1404608"/>
              <a:gd name="connsiteY13-476" fmla="*/ 1338681 h 2070201"/>
              <a:gd name="connsiteX14-477" fmla="*/ 321868 w 1404608"/>
              <a:gd name="connsiteY14-478" fmla="*/ 1287475 h 2070201"/>
              <a:gd name="connsiteX15-479" fmla="*/ 0 w 1404608"/>
              <a:gd name="connsiteY15-480" fmla="*/ 1053388 h 2070201"/>
              <a:gd name="connsiteX0-481" fmla="*/ 0 w 1404608"/>
              <a:gd name="connsiteY0-482" fmla="*/ 1053388 h 2070201"/>
              <a:gd name="connsiteX1-483" fmla="*/ 124358 w 1404608"/>
              <a:gd name="connsiteY1-484" fmla="*/ 1382572 h 2070201"/>
              <a:gd name="connsiteX2-485" fmla="*/ 292608 w 1404608"/>
              <a:gd name="connsiteY2-486" fmla="*/ 1741017 h 2070201"/>
              <a:gd name="connsiteX3-487" fmla="*/ 687628 w 1404608"/>
              <a:gd name="connsiteY3-488" fmla="*/ 2070201 h 2070201"/>
              <a:gd name="connsiteX4-489" fmla="*/ 1294790 w 1404608"/>
              <a:gd name="connsiteY4-490" fmla="*/ 2055571 h 2070201"/>
              <a:gd name="connsiteX5-491" fmla="*/ 1404518 w 1404608"/>
              <a:gd name="connsiteY5-492" fmla="*/ 1155801 h 2070201"/>
              <a:gd name="connsiteX6-493" fmla="*/ 1221638 w 1404608"/>
              <a:gd name="connsiteY6-494" fmla="*/ 768096 h 2070201"/>
              <a:gd name="connsiteX7-495" fmla="*/ 1177747 w 1404608"/>
              <a:gd name="connsiteY7-496" fmla="*/ 965606 h 2070201"/>
              <a:gd name="connsiteX8-497" fmla="*/ 980236 w 1404608"/>
              <a:gd name="connsiteY8-498" fmla="*/ 694944 h 2070201"/>
              <a:gd name="connsiteX9-499" fmla="*/ 921715 w 1404608"/>
              <a:gd name="connsiteY9-500" fmla="*/ 929030 h 2070201"/>
              <a:gd name="connsiteX10-501" fmla="*/ 790042 w 1404608"/>
              <a:gd name="connsiteY10-502" fmla="*/ 599846 h 2070201"/>
              <a:gd name="connsiteX11-503" fmla="*/ 709574 w 1404608"/>
              <a:gd name="connsiteY11-504" fmla="*/ 936345 h 2070201"/>
              <a:gd name="connsiteX12-505" fmla="*/ 526694 w 1404608"/>
              <a:gd name="connsiteY12-506" fmla="*/ 0 h 2070201"/>
              <a:gd name="connsiteX13-507" fmla="*/ 468172 w 1404608"/>
              <a:gd name="connsiteY13-508" fmla="*/ 1338681 h 2070201"/>
              <a:gd name="connsiteX14-509" fmla="*/ 321868 w 1404608"/>
              <a:gd name="connsiteY14-510" fmla="*/ 1287475 h 2070201"/>
              <a:gd name="connsiteX15-511" fmla="*/ 0 w 1404608"/>
              <a:gd name="connsiteY15-512" fmla="*/ 1053388 h 2070201"/>
              <a:gd name="connsiteX0-513" fmla="*/ 0 w 1404608"/>
              <a:gd name="connsiteY0-514" fmla="*/ 1053388 h 2070201"/>
              <a:gd name="connsiteX1-515" fmla="*/ 124358 w 1404608"/>
              <a:gd name="connsiteY1-516" fmla="*/ 1382572 h 2070201"/>
              <a:gd name="connsiteX2-517" fmla="*/ 292608 w 1404608"/>
              <a:gd name="connsiteY2-518" fmla="*/ 1741017 h 2070201"/>
              <a:gd name="connsiteX3-519" fmla="*/ 687628 w 1404608"/>
              <a:gd name="connsiteY3-520" fmla="*/ 2070201 h 2070201"/>
              <a:gd name="connsiteX4-521" fmla="*/ 1294790 w 1404608"/>
              <a:gd name="connsiteY4-522" fmla="*/ 2055571 h 2070201"/>
              <a:gd name="connsiteX5-523" fmla="*/ 1404518 w 1404608"/>
              <a:gd name="connsiteY5-524" fmla="*/ 1155801 h 2070201"/>
              <a:gd name="connsiteX6-525" fmla="*/ 1221638 w 1404608"/>
              <a:gd name="connsiteY6-526" fmla="*/ 768096 h 2070201"/>
              <a:gd name="connsiteX7-527" fmla="*/ 1177747 w 1404608"/>
              <a:gd name="connsiteY7-528" fmla="*/ 965606 h 2070201"/>
              <a:gd name="connsiteX8-529" fmla="*/ 980236 w 1404608"/>
              <a:gd name="connsiteY8-530" fmla="*/ 694944 h 2070201"/>
              <a:gd name="connsiteX9-531" fmla="*/ 921715 w 1404608"/>
              <a:gd name="connsiteY9-532" fmla="*/ 929030 h 2070201"/>
              <a:gd name="connsiteX10-533" fmla="*/ 738836 w 1404608"/>
              <a:gd name="connsiteY10-534" fmla="*/ 592531 h 2070201"/>
              <a:gd name="connsiteX11-535" fmla="*/ 709574 w 1404608"/>
              <a:gd name="connsiteY11-536" fmla="*/ 936345 h 2070201"/>
              <a:gd name="connsiteX12-537" fmla="*/ 526694 w 1404608"/>
              <a:gd name="connsiteY12-538" fmla="*/ 0 h 2070201"/>
              <a:gd name="connsiteX13-539" fmla="*/ 468172 w 1404608"/>
              <a:gd name="connsiteY13-540" fmla="*/ 1338681 h 2070201"/>
              <a:gd name="connsiteX14-541" fmla="*/ 321868 w 1404608"/>
              <a:gd name="connsiteY14-542" fmla="*/ 1287475 h 2070201"/>
              <a:gd name="connsiteX15-543" fmla="*/ 0 w 1404608"/>
              <a:gd name="connsiteY15-544" fmla="*/ 1053388 h 2070201"/>
              <a:gd name="connsiteX0-545" fmla="*/ 0 w 1404608"/>
              <a:gd name="connsiteY0-546" fmla="*/ 1053388 h 2070201"/>
              <a:gd name="connsiteX1-547" fmla="*/ 124358 w 1404608"/>
              <a:gd name="connsiteY1-548" fmla="*/ 1382572 h 2070201"/>
              <a:gd name="connsiteX2-549" fmla="*/ 292608 w 1404608"/>
              <a:gd name="connsiteY2-550" fmla="*/ 1741017 h 2070201"/>
              <a:gd name="connsiteX3-551" fmla="*/ 687628 w 1404608"/>
              <a:gd name="connsiteY3-552" fmla="*/ 2070201 h 2070201"/>
              <a:gd name="connsiteX4-553" fmla="*/ 1294790 w 1404608"/>
              <a:gd name="connsiteY4-554" fmla="*/ 2055571 h 2070201"/>
              <a:gd name="connsiteX5-555" fmla="*/ 1404518 w 1404608"/>
              <a:gd name="connsiteY5-556" fmla="*/ 1155801 h 2070201"/>
              <a:gd name="connsiteX6-557" fmla="*/ 1221638 w 1404608"/>
              <a:gd name="connsiteY6-558" fmla="*/ 768096 h 2070201"/>
              <a:gd name="connsiteX7-559" fmla="*/ 1177747 w 1404608"/>
              <a:gd name="connsiteY7-560" fmla="*/ 965606 h 2070201"/>
              <a:gd name="connsiteX8-561" fmla="*/ 980236 w 1404608"/>
              <a:gd name="connsiteY8-562" fmla="*/ 694944 h 2070201"/>
              <a:gd name="connsiteX9-563" fmla="*/ 921715 w 1404608"/>
              <a:gd name="connsiteY9-564" fmla="*/ 929030 h 2070201"/>
              <a:gd name="connsiteX10-565" fmla="*/ 738836 w 1404608"/>
              <a:gd name="connsiteY10-566" fmla="*/ 592531 h 2070201"/>
              <a:gd name="connsiteX11-567" fmla="*/ 709574 w 1404608"/>
              <a:gd name="connsiteY11-568" fmla="*/ 936345 h 2070201"/>
              <a:gd name="connsiteX12-569" fmla="*/ 526694 w 1404608"/>
              <a:gd name="connsiteY12-570" fmla="*/ 0 h 2070201"/>
              <a:gd name="connsiteX13-571" fmla="*/ 468172 w 1404608"/>
              <a:gd name="connsiteY13-572" fmla="*/ 1338681 h 2070201"/>
              <a:gd name="connsiteX14-573" fmla="*/ 321868 w 1404608"/>
              <a:gd name="connsiteY14-574" fmla="*/ 1287475 h 2070201"/>
              <a:gd name="connsiteX15-575" fmla="*/ 0 w 1404608"/>
              <a:gd name="connsiteY15-576" fmla="*/ 1053388 h 2070201"/>
              <a:gd name="connsiteX0-577" fmla="*/ 0 w 1404608"/>
              <a:gd name="connsiteY0-578" fmla="*/ 1053388 h 2070201"/>
              <a:gd name="connsiteX1-579" fmla="*/ 124358 w 1404608"/>
              <a:gd name="connsiteY1-580" fmla="*/ 1382572 h 2070201"/>
              <a:gd name="connsiteX2-581" fmla="*/ 292608 w 1404608"/>
              <a:gd name="connsiteY2-582" fmla="*/ 1741017 h 2070201"/>
              <a:gd name="connsiteX3-583" fmla="*/ 687628 w 1404608"/>
              <a:gd name="connsiteY3-584" fmla="*/ 2070201 h 2070201"/>
              <a:gd name="connsiteX4-585" fmla="*/ 1294790 w 1404608"/>
              <a:gd name="connsiteY4-586" fmla="*/ 2055571 h 2070201"/>
              <a:gd name="connsiteX5-587" fmla="*/ 1404518 w 1404608"/>
              <a:gd name="connsiteY5-588" fmla="*/ 1155801 h 2070201"/>
              <a:gd name="connsiteX6-589" fmla="*/ 1221638 w 1404608"/>
              <a:gd name="connsiteY6-590" fmla="*/ 768096 h 2070201"/>
              <a:gd name="connsiteX7-591" fmla="*/ 1177747 w 1404608"/>
              <a:gd name="connsiteY7-592" fmla="*/ 965606 h 2070201"/>
              <a:gd name="connsiteX8-593" fmla="*/ 980236 w 1404608"/>
              <a:gd name="connsiteY8-594" fmla="*/ 694944 h 2070201"/>
              <a:gd name="connsiteX9-595" fmla="*/ 921715 w 1404608"/>
              <a:gd name="connsiteY9-596" fmla="*/ 929030 h 2070201"/>
              <a:gd name="connsiteX10-597" fmla="*/ 738836 w 1404608"/>
              <a:gd name="connsiteY10-598" fmla="*/ 592531 h 2070201"/>
              <a:gd name="connsiteX11-599" fmla="*/ 709574 w 1404608"/>
              <a:gd name="connsiteY11-600" fmla="*/ 936345 h 2070201"/>
              <a:gd name="connsiteX12-601" fmla="*/ 702259 w 1404608"/>
              <a:gd name="connsiteY12-602" fmla="*/ 629107 h 2070201"/>
              <a:gd name="connsiteX13-603" fmla="*/ 526694 w 1404608"/>
              <a:gd name="connsiteY13-604" fmla="*/ 0 h 2070201"/>
              <a:gd name="connsiteX14-605" fmla="*/ 468172 w 1404608"/>
              <a:gd name="connsiteY14-606" fmla="*/ 1338681 h 2070201"/>
              <a:gd name="connsiteX15-607" fmla="*/ 321868 w 1404608"/>
              <a:gd name="connsiteY15-608" fmla="*/ 1287475 h 2070201"/>
              <a:gd name="connsiteX16" fmla="*/ 0 w 1404608"/>
              <a:gd name="connsiteY16" fmla="*/ 1053388 h 2070201"/>
              <a:gd name="connsiteX0-609" fmla="*/ 0 w 1404608"/>
              <a:gd name="connsiteY0-610" fmla="*/ 1056935 h 2073748"/>
              <a:gd name="connsiteX1-611" fmla="*/ 124358 w 1404608"/>
              <a:gd name="connsiteY1-612" fmla="*/ 1386119 h 2073748"/>
              <a:gd name="connsiteX2-613" fmla="*/ 292608 w 1404608"/>
              <a:gd name="connsiteY2-614" fmla="*/ 1744564 h 2073748"/>
              <a:gd name="connsiteX3-615" fmla="*/ 687628 w 1404608"/>
              <a:gd name="connsiteY3-616" fmla="*/ 2073748 h 2073748"/>
              <a:gd name="connsiteX4-617" fmla="*/ 1294790 w 1404608"/>
              <a:gd name="connsiteY4-618" fmla="*/ 2059118 h 2073748"/>
              <a:gd name="connsiteX5-619" fmla="*/ 1404518 w 1404608"/>
              <a:gd name="connsiteY5-620" fmla="*/ 1159348 h 2073748"/>
              <a:gd name="connsiteX6-621" fmla="*/ 1221638 w 1404608"/>
              <a:gd name="connsiteY6-622" fmla="*/ 771643 h 2073748"/>
              <a:gd name="connsiteX7-623" fmla="*/ 1177747 w 1404608"/>
              <a:gd name="connsiteY7-624" fmla="*/ 969153 h 2073748"/>
              <a:gd name="connsiteX8-625" fmla="*/ 980236 w 1404608"/>
              <a:gd name="connsiteY8-626" fmla="*/ 698491 h 2073748"/>
              <a:gd name="connsiteX9-627" fmla="*/ 921715 w 1404608"/>
              <a:gd name="connsiteY9-628" fmla="*/ 932577 h 2073748"/>
              <a:gd name="connsiteX10-629" fmla="*/ 738836 w 1404608"/>
              <a:gd name="connsiteY10-630" fmla="*/ 596078 h 2073748"/>
              <a:gd name="connsiteX11-631" fmla="*/ 709574 w 1404608"/>
              <a:gd name="connsiteY11-632" fmla="*/ 939892 h 2073748"/>
              <a:gd name="connsiteX12-633" fmla="*/ 526694 w 1404608"/>
              <a:gd name="connsiteY12-634" fmla="*/ 3547 h 2073748"/>
              <a:gd name="connsiteX13-635" fmla="*/ 468172 w 1404608"/>
              <a:gd name="connsiteY13-636" fmla="*/ 1342228 h 2073748"/>
              <a:gd name="connsiteX14-637" fmla="*/ 321868 w 1404608"/>
              <a:gd name="connsiteY14-638" fmla="*/ 1291022 h 2073748"/>
              <a:gd name="connsiteX15-639" fmla="*/ 0 w 1404608"/>
              <a:gd name="connsiteY15-640" fmla="*/ 1056935 h 2073748"/>
              <a:gd name="connsiteX0-641" fmla="*/ 0 w 1404608"/>
              <a:gd name="connsiteY0-642" fmla="*/ 1056935 h 2073748"/>
              <a:gd name="connsiteX1-643" fmla="*/ 124358 w 1404608"/>
              <a:gd name="connsiteY1-644" fmla="*/ 1386119 h 2073748"/>
              <a:gd name="connsiteX2-645" fmla="*/ 292608 w 1404608"/>
              <a:gd name="connsiteY2-646" fmla="*/ 1744564 h 2073748"/>
              <a:gd name="connsiteX3-647" fmla="*/ 687628 w 1404608"/>
              <a:gd name="connsiteY3-648" fmla="*/ 2073748 h 2073748"/>
              <a:gd name="connsiteX4-649" fmla="*/ 1294790 w 1404608"/>
              <a:gd name="connsiteY4-650" fmla="*/ 2059118 h 2073748"/>
              <a:gd name="connsiteX5-651" fmla="*/ 1404518 w 1404608"/>
              <a:gd name="connsiteY5-652" fmla="*/ 1159348 h 2073748"/>
              <a:gd name="connsiteX6-653" fmla="*/ 1221638 w 1404608"/>
              <a:gd name="connsiteY6-654" fmla="*/ 771643 h 2073748"/>
              <a:gd name="connsiteX7-655" fmla="*/ 1177747 w 1404608"/>
              <a:gd name="connsiteY7-656" fmla="*/ 969153 h 2073748"/>
              <a:gd name="connsiteX8-657" fmla="*/ 980236 w 1404608"/>
              <a:gd name="connsiteY8-658" fmla="*/ 698491 h 2073748"/>
              <a:gd name="connsiteX9-659" fmla="*/ 921715 w 1404608"/>
              <a:gd name="connsiteY9-660" fmla="*/ 932577 h 2073748"/>
              <a:gd name="connsiteX10-661" fmla="*/ 738836 w 1404608"/>
              <a:gd name="connsiteY10-662" fmla="*/ 596078 h 2073748"/>
              <a:gd name="connsiteX11-663" fmla="*/ 709574 w 1404608"/>
              <a:gd name="connsiteY11-664" fmla="*/ 939892 h 2073748"/>
              <a:gd name="connsiteX12-665" fmla="*/ 526694 w 1404608"/>
              <a:gd name="connsiteY12-666" fmla="*/ 3547 h 2073748"/>
              <a:gd name="connsiteX13-667" fmla="*/ 468172 w 1404608"/>
              <a:gd name="connsiteY13-668" fmla="*/ 1342228 h 2073748"/>
              <a:gd name="connsiteX14-669" fmla="*/ 321868 w 1404608"/>
              <a:gd name="connsiteY14-670" fmla="*/ 1291022 h 2073748"/>
              <a:gd name="connsiteX15-671" fmla="*/ 0 w 1404608"/>
              <a:gd name="connsiteY15-672" fmla="*/ 1056935 h 2073748"/>
              <a:gd name="connsiteX0-673" fmla="*/ 0 w 1404608"/>
              <a:gd name="connsiteY0-674" fmla="*/ 1056935 h 2073748"/>
              <a:gd name="connsiteX1-675" fmla="*/ 124358 w 1404608"/>
              <a:gd name="connsiteY1-676" fmla="*/ 1386119 h 2073748"/>
              <a:gd name="connsiteX2-677" fmla="*/ 292608 w 1404608"/>
              <a:gd name="connsiteY2-678" fmla="*/ 1744564 h 2073748"/>
              <a:gd name="connsiteX3-679" fmla="*/ 687628 w 1404608"/>
              <a:gd name="connsiteY3-680" fmla="*/ 2073748 h 2073748"/>
              <a:gd name="connsiteX4-681" fmla="*/ 1294790 w 1404608"/>
              <a:gd name="connsiteY4-682" fmla="*/ 2059118 h 2073748"/>
              <a:gd name="connsiteX5-683" fmla="*/ 1404518 w 1404608"/>
              <a:gd name="connsiteY5-684" fmla="*/ 1159348 h 2073748"/>
              <a:gd name="connsiteX6-685" fmla="*/ 1221638 w 1404608"/>
              <a:gd name="connsiteY6-686" fmla="*/ 771643 h 2073748"/>
              <a:gd name="connsiteX7-687" fmla="*/ 1177747 w 1404608"/>
              <a:gd name="connsiteY7-688" fmla="*/ 969153 h 2073748"/>
              <a:gd name="connsiteX8-689" fmla="*/ 980236 w 1404608"/>
              <a:gd name="connsiteY8-690" fmla="*/ 698491 h 2073748"/>
              <a:gd name="connsiteX9-691" fmla="*/ 921715 w 1404608"/>
              <a:gd name="connsiteY9-692" fmla="*/ 932577 h 2073748"/>
              <a:gd name="connsiteX10-693" fmla="*/ 738836 w 1404608"/>
              <a:gd name="connsiteY10-694" fmla="*/ 596078 h 2073748"/>
              <a:gd name="connsiteX11-695" fmla="*/ 709574 w 1404608"/>
              <a:gd name="connsiteY11-696" fmla="*/ 939892 h 2073748"/>
              <a:gd name="connsiteX12-697" fmla="*/ 526694 w 1404608"/>
              <a:gd name="connsiteY12-698" fmla="*/ 3547 h 2073748"/>
              <a:gd name="connsiteX13-699" fmla="*/ 468172 w 1404608"/>
              <a:gd name="connsiteY13-700" fmla="*/ 1342228 h 2073748"/>
              <a:gd name="connsiteX14-701" fmla="*/ 321868 w 1404608"/>
              <a:gd name="connsiteY14-702" fmla="*/ 1291022 h 2073748"/>
              <a:gd name="connsiteX15-703" fmla="*/ 0 w 1404608"/>
              <a:gd name="connsiteY15-704" fmla="*/ 1056935 h 2073748"/>
              <a:gd name="connsiteX0-705" fmla="*/ 0 w 1404608"/>
              <a:gd name="connsiteY0-706" fmla="*/ 1058942 h 2075755"/>
              <a:gd name="connsiteX1-707" fmla="*/ 124358 w 1404608"/>
              <a:gd name="connsiteY1-708" fmla="*/ 1388126 h 2075755"/>
              <a:gd name="connsiteX2-709" fmla="*/ 292608 w 1404608"/>
              <a:gd name="connsiteY2-710" fmla="*/ 1746571 h 2075755"/>
              <a:gd name="connsiteX3-711" fmla="*/ 687628 w 1404608"/>
              <a:gd name="connsiteY3-712" fmla="*/ 2075755 h 2075755"/>
              <a:gd name="connsiteX4-713" fmla="*/ 1294790 w 1404608"/>
              <a:gd name="connsiteY4-714" fmla="*/ 2061125 h 2075755"/>
              <a:gd name="connsiteX5-715" fmla="*/ 1404518 w 1404608"/>
              <a:gd name="connsiteY5-716" fmla="*/ 1161355 h 2075755"/>
              <a:gd name="connsiteX6-717" fmla="*/ 1221638 w 1404608"/>
              <a:gd name="connsiteY6-718" fmla="*/ 773650 h 2075755"/>
              <a:gd name="connsiteX7-719" fmla="*/ 1177747 w 1404608"/>
              <a:gd name="connsiteY7-720" fmla="*/ 971160 h 2075755"/>
              <a:gd name="connsiteX8-721" fmla="*/ 980236 w 1404608"/>
              <a:gd name="connsiteY8-722" fmla="*/ 700498 h 2075755"/>
              <a:gd name="connsiteX9-723" fmla="*/ 921715 w 1404608"/>
              <a:gd name="connsiteY9-724" fmla="*/ 934584 h 2075755"/>
              <a:gd name="connsiteX10-725" fmla="*/ 738836 w 1404608"/>
              <a:gd name="connsiteY10-726" fmla="*/ 598085 h 2075755"/>
              <a:gd name="connsiteX11-727" fmla="*/ 709574 w 1404608"/>
              <a:gd name="connsiteY11-728" fmla="*/ 941899 h 2075755"/>
              <a:gd name="connsiteX12-729" fmla="*/ 526694 w 1404608"/>
              <a:gd name="connsiteY12-730" fmla="*/ 5554 h 2075755"/>
              <a:gd name="connsiteX13-731" fmla="*/ 468172 w 1404608"/>
              <a:gd name="connsiteY13-732" fmla="*/ 1344235 h 2075755"/>
              <a:gd name="connsiteX14-733" fmla="*/ 321868 w 1404608"/>
              <a:gd name="connsiteY14-734" fmla="*/ 1293029 h 2075755"/>
              <a:gd name="connsiteX15-735" fmla="*/ 0 w 1404608"/>
              <a:gd name="connsiteY15-736" fmla="*/ 1058942 h 2075755"/>
              <a:gd name="connsiteX0-737" fmla="*/ 0 w 1404608"/>
              <a:gd name="connsiteY0-738" fmla="*/ 1029958 h 2046771"/>
              <a:gd name="connsiteX1-739" fmla="*/ 124358 w 1404608"/>
              <a:gd name="connsiteY1-740" fmla="*/ 1359142 h 2046771"/>
              <a:gd name="connsiteX2-741" fmla="*/ 292608 w 1404608"/>
              <a:gd name="connsiteY2-742" fmla="*/ 1717587 h 2046771"/>
              <a:gd name="connsiteX3-743" fmla="*/ 687628 w 1404608"/>
              <a:gd name="connsiteY3-744" fmla="*/ 2046771 h 2046771"/>
              <a:gd name="connsiteX4-745" fmla="*/ 1294790 w 1404608"/>
              <a:gd name="connsiteY4-746" fmla="*/ 2032141 h 2046771"/>
              <a:gd name="connsiteX5-747" fmla="*/ 1404518 w 1404608"/>
              <a:gd name="connsiteY5-748" fmla="*/ 1132371 h 2046771"/>
              <a:gd name="connsiteX6-749" fmla="*/ 1221638 w 1404608"/>
              <a:gd name="connsiteY6-750" fmla="*/ 744666 h 2046771"/>
              <a:gd name="connsiteX7-751" fmla="*/ 1177747 w 1404608"/>
              <a:gd name="connsiteY7-752" fmla="*/ 942176 h 2046771"/>
              <a:gd name="connsiteX8-753" fmla="*/ 980236 w 1404608"/>
              <a:gd name="connsiteY8-754" fmla="*/ 671514 h 2046771"/>
              <a:gd name="connsiteX9-755" fmla="*/ 921715 w 1404608"/>
              <a:gd name="connsiteY9-756" fmla="*/ 905600 h 2046771"/>
              <a:gd name="connsiteX10-757" fmla="*/ 738836 w 1404608"/>
              <a:gd name="connsiteY10-758" fmla="*/ 569101 h 2046771"/>
              <a:gd name="connsiteX11-759" fmla="*/ 709574 w 1404608"/>
              <a:gd name="connsiteY11-760" fmla="*/ 912915 h 2046771"/>
              <a:gd name="connsiteX12-761" fmla="*/ 526694 w 1404608"/>
              <a:gd name="connsiteY12-762" fmla="*/ 5831 h 2046771"/>
              <a:gd name="connsiteX13-763" fmla="*/ 468172 w 1404608"/>
              <a:gd name="connsiteY13-764" fmla="*/ 1315251 h 2046771"/>
              <a:gd name="connsiteX14-765" fmla="*/ 321868 w 1404608"/>
              <a:gd name="connsiteY14-766" fmla="*/ 1264045 h 2046771"/>
              <a:gd name="connsiteX15-767" fmla="*/ 0 w 1404608"/>
              <a:gd name="connsiteY15-768" fmla="*/ 1029958 h 2046771"/>
              <a:gd name="connsiteX0-769" fmla="*/ 0 w 1404608"/>
              <a:gd name="connsiteY0-770" fmla="*/ 1024127 h 2040940"/>
              <a:gd name="connsiteX1-771" fmla="*/ 124358 w 1404608"/>
              <a:gd name="connsiteY1-772" fmla="*/ 1353311 h 2040940"/>
              <a:gd name="connsiteX2-773" fmla="*/ 292608 w 1404608"/>
              <a:gd name="connsiteY2-774" fmla="*/ 1711756 h 2040940"/>
              <a:gd name="connsiteX3-775" fmla="*/ 687628 w 1404608"/>
              <a:gd name="connsiteY3-776" fmla="*/ 2040940 h 2040940"/>
              <a:gd name="connsiteX4-777" fmla="*/ 1294790 w 1404608"/>
              <a:gd name="connsiteY4-778" fmla="*/ 2026310 h 2040940"/>
              <a:gd name="connsiteX5-779" fmla="*/ 1404518 w 1404608"/>
              <a:gd name="connsiteY5-780" fmla="*/ 1126540 h 2040940"/>
              <a:gd name="connsiteX6-781" fmla="*/ 1221638 w 1404608"/>
              <a:gd name="connsiteY6-782" fmla="*/ 738835 h 2040940"/>
              <a:gd name="connsiteX7-783" fmla="*/ 1177747 w 1404608"/>
              <a:gd name="connsiteY7-784" fmla="*/ 936345 h 2040940"/>
              <a:gd name="connsiteX8-785" fmla="*/ 980236 w 1404608"/>
              <a:gd name="connsiteY8-786" fmla="*/ 665683 h 2040940"/>
              <a:gd name="connsiteX9-787" fmla="*/ 921715 w 1404608"/>
              <a:gd name="connsiteY9-788" fmla="*/ 899769 h 2040940"/>
              <a:gd name="connsiteX10-789" fmla="*/ 738836 w 1404608"/>
              <a:gd name="connsiteY10-790" fmla="*/ 563270 h 2040940"/>
              <a:gd name="connsiteX11-791" fmla="*/ 709574 w 1404608"/>
              <a:gd name="connsiteY11-792" fmla="*/ 907084 h 2040940"/>
              <a:gd name="connsiteX12-793" fmla="*/ 526694 w 1404608"/>
              <a:gd name="connsiteY12-794" fmla="*/ 0 h 2040940"/>
              <a:gd name="connsiteX13-795" fmla="*/ 468172 w 1404608"/>
              <a:gd name="connsiteY13-796" fmla="*/ 1309420 h 2040940"/>
              <a:gd name="connsiteX14-797" fmla="*/ 321868 w 1404608"/>
              <a:gd name="connsiteY14-798" fmla="*/ 1258214 h 2040940"/>
              <a:gd name="connsiteX15-799" fmla="*/ 0 w 1404608"/>
              <a:gd name="connsiteY15-800" fmla="*/ 1024127 h 2040940"/>
              <a:gd name="connsiteX0-801" fmla="*/ 0 w 1404608"/>
              <a:gd name="connsiteY0-802" fmla="*/ 1024614 h 2041427"/>
              <a:gd name="connsiteX1-803" fmla="*/ 124358 w 1404608"/>
              <a:gd name="connsiteY1-804" fmla="*/ 1353798 h 2041427"/>
              <a:gd name="connsiteX2-805" fmla="*/ 292608 w 1404608"/>
              <a:gd name="connsiteY2-806" fmla="*/ 1712243 h 2041427"/>
              <a:gd name="connsiteX3-807" fmla="*/ 687628 w 1404608"/>
              <a:gd name="connsiteY3-808" fmla="*/ 2041427 h 2041427"/>
              <a:gd name="connsiteX4-809" fmla="*/ 1294790 w 1404608"/>
              <a:gd name="connsiteY4-810" fmla="*/ 2026797 h 2041427"/>
              <a:gd name="connsiteX5-811" fmla="*/ 1404518 w 1404608"/>
              <a:gd name="connsiteY5-812" fmla="*/ 1127027 h 2041427"/>
              <a:gd name="connsiteX6-813" fmla="*/ 1221638 w 1404608"/>
              <a:gd name="connsiteY6-814" fmla="*/ 739322 h 2041427"/>
              <a:gd name="connsiteX7-815" fmla="*/ 1177747 w 1404608"/>
              <a:gd name="connsiteY7-816" fmla="*/ 936832 h 2041427"/>
              <a:gd name="connsiteX8-817" fmla="*/ 980236 w 1404608"/>
              <a:gd name="connsiteY8-818" fmla="*/ 666170 h 2041427"/>
              <a:gd name="connsiteX9-819" fmla="*/ 921715 w 1404608"/>
              <a:gd name="connsiteY9-820" fmla="*/ 900256 h 2041427"/>
              <a:gd name="connsiteX10-821" fmla="*/ 738836 w 1404608"/>
              <a:gd name="connsiteY10-822" fmla="*/ 563757 h 2041427"/>
              <a:gd name="connsiteX11-823" fmla="*/ 709574 w 1404608"/>
              <a:gd name="connsiteY11-824" fmla="*/ 907571 h 2041427"/>
              <a:gd name="connsiteX12-825" fmla="*/ 526694 w 1404608"/>
              <a:gd name="connsiteY12-826" fmla="*/ 487 h 2041427"/>
              <a:gd name="connsiteX13-827" fmla="*/ 468172 w 1404608"/>
              <a:gd name="connsiteY13-828" fmla="*/ 1309907 h 2041427"/>
              <a:gd name="connsiteX14-829" fmla="*/ 321868 w 1404608"/>
              <a:gd name="connsiteY14-830" fmla="*/ 1258701 h 2041427"/>
              <a:gd name="connsiteX15-831" fmla="*/ 0 w 1404608"/>
              <a:gd name="connsiteY15-832" fmla="*/ 1024614 h 2041427"/>
              <a:gd name="connsiteX0-833" fmla="*/ 0 w 1404608"/>
              <a:gd name="connsiteY0-834" fmla="*/ 1024614 h 2041427"/>
              <a:gd name="connsiteX1-835" fmla="*/ 124358 w 1404608"/>
              <a:gd name="connsiteY1-836" fmla="*/ 1353798 h 2041427"/>
              <a:gd name="connsiteX2-837" fmla="*/ 292608 w 1404608"/>
              <a:gd name="connsiteY2-838" fmla="*/ 1712243 h 2041427"/>
              <a:gd name="connsiteX3-839" fmla="*/ 687628 w 1404608"/>
              <a:gd name="connsiteY3-840" fmla="*/ 2041427 h 2041427"/>
              <a:gd name="connsiteX4-841" fmla="*/ 1294790 w 1404608"/>
              <a:gd name="connsiteY4-842" fmla="*/ 2026797 h 2041427"/>
              <a:gd name="connsiteX5-843" fmla="*/ 1404518 w 1404608"/>
              <a:gd name="connsiteY5-844" fmla="*/ 1127027 h 2041427"/>
              <a:gd name="connsiteX6-845" fmla="*/ 1221638 w 1404608"/>
              <a:gd name="connsiteY6-846" fmla="*/ 739322 h 2041427"/>
              <a:gd name="connsiteX7-847" fmla="*/ 1177747 w 1404608"/>
              <a:gd name="connsiteY7-848" fmla="*/ 936832 h 2041427"/>
              <a:gd name="connsiteX8-849" fmla="*/ 980236 w 1404608"/>
              <a:gd name="connsiteY8-850" fmla="*/ 666170 h 2041427"/>
              <a:gd name="connsiteX9-851" fmla="*/ 921715 w 1404608"/>
              <a:gd name="connsiteY9-852" fmla="*/ 900256 h 2041427"/>
              <a:gd name="connsiteX10-853" fmla="*/ 738836 w 1404608"/>
              <a:gd name="connsiteY10-854" fmla="*/ 563757 h 2041427"/>
              <a:gd name="connsiteX11-855" fmla="*/ 709574 w 1404608"/>
              <a:gd name="connsiteY11-856" fmla="*/ 907571 h 2041427"/>
              <a:gd name="connsiteX12-857" fmla="*/ 526694 w 1404608"/>
              <a:gd name="connsiteY12-858" fmla="*/ 487 h 2041427"/>
              <a:gd name="connsiteX13-859" fmla="*/ 468172 w 1404608"/>
              <a:gd name="connsiteY13-860" fmla="*/ 1309907 h 2041427"/>
              <a:gd name="connsiteX14-861" fmla="*/ 321868 w 1404608"/>
              <a:gd name="connsiteY14-862" fmla="*/ 1258701 h 2041427"/>
              <a:gd name="connsiteX15-863" fmla="*/ 0 w 1404608"/>
              <a:gd name="connsiteY15-864" fmla="*/ 1024614 h 2041427"/>
              <a:gd name="connsiteX0-865" fmla="*/ 0 w 1404608"/>
              <a:gd name="connsiteY0-866" fmla="*/ 1024370 h 2041183"/>
              <a:gd name="connsiteX1-867" fmla="*/ 124358 w 1404608"/>
              <a:gd name="connsiteY1-868" fmla="*/ 1353554 h 2041183"/>
              <a:gd name="connsiteX2-869" fmla="*/ 292608 w 1404608"/>
              <a:gd name="connsiteY2-870" fmla="*/ 1711999 h 2041183"/>
              <a:gd name="connsiteX3-871" fmla="*/ 687628 w 1404608"/>
              <a:gd name="connsiteY3-872" fmla="*/ 2041183 h 2041183"/>
              <a:gd name="connsiteX4-873" fmla="*/ 1294790 w 1404608"/>
              <a:gd name="connsiteY4-874" fmla="*/ 2026553 h 2041183"/>
              <a:gd name="connsiteX5-875" fmla="*/ 1404518 w 1404608"/>
              <a:gd name="connsiteY5-876" fmla="*/ 1126783 h 2041183"/>
              <a:gd name="connsiteX6-877" fmla="*/ 1221638 w 1404608"/>
              <a:gd name="connsiteY6-878" fmla="*/ 739078 h 2041183"/>
              <a:gd name="connsiteX7-879" fmla="*/ 1177747 w 1404608"/>
              <a:gd name="connsiteY7-880" fmla="*/ 936588 h 2041183"/>
              <a:gd name="connsiteX8-881" fmla="*/ 980236 w 1404608"/>
              <a:gd name="connsiteY8-882" fmla="*/ 665926 h 2041183"/>
              <a:gd name="connsiteX9-883" fmla="*/ 921715 w 1404608"/>
              <a:gd name="connsiteY9-884" fmla="*/ 900012 h 2041183"/>
              <a:gd name="connsiteX10-885" fmla="*/ 738836 w 1404608"/>
              <a:gd name="connsiteY10-886" fmla="*/ 563513 h 2041183"/>
              <a:gd name="connsiteX11-887" fmla="*/ 709574 w 1404608"/>
              <a:gd name="connsiteY11-888" fmla="*/ 907327 h 2041183"/>
              <a:gd name="connsiteX12-889" fmla="*/ 526694 w 1404608"/>
              <a:gd name="connsiteY12-890" fmla="*/ 243 h 2041183"/>
              <a:gd name="connsiteX13-891" fmla="*/ 468172 w 1404608"/>
              <a:gd name="connsiteY13-892" fmla="*/ 1309663 h 2041183"/>
              <a:gd name="connsiteX14-893" fmla="*/ 321868 w 1404608"/>
              <a:gd name="connsiteY14-894" fmla="*/ 1258457 h 2041183"/>
              <a:gd name="connsiteX15-895" fmla="*/ 0 w 1404608"/>
              <a:gd name="connsiteY15-896" fmla="*/ 1024370 h 2041183"/>
              <a:gd name="connsiteX0-897" fmla="*/ 0 w 1404608"/>
              <a:gd name="connsiteY0-898" fmla="*/ 1024383 h 2041196"/>
              <a:gd name="connsiteX1-899" fmla="*/ 124358 w 1404608"/>
              <a:gd name="connsiteY1-900" fmla="*/ 1353567 h 2041196"/>
              <a:gd name="connsiteX2-901" fmla="*/ 292608 w 1404608"/>
              <a:gd name="connsiteY2-902" fmla="*/ 1712012 h 2041196"/>
              <a:gd name="connsiteX3-903" fmla="*/ 687628 w 1404608"/>
              <a:gd name="connsiteY3-904" fmla="*/ 2041196 h 2041196"/>
              <a:gd name="connsiteX4-905" fmla="*/ 1294790 w 1404608"/>
              <a:gd name="connsiteY4-906" fmla="*/ 2026566 h 2041196"/>
              <a:gd name="connsiteX5-907" fmla="*/ 1404518 w 1404608"/>
              <a:gd name="connsiteY5-908" fmla="*/ 1126796 h 2041196"/>
              <a:gd name="connsiteX6-909" fmla="*/ 1221638 w 1404608"/>
              <a:gd name="connsiteY6-910" fmla="*/ 739091 h 2041196"/>
              <a:gd name="connsiteX7-911" fmla="*/ 1177747 w 1404608"/>
              <a:gd name="connsiteY7-912" fmla="*/ 936601 h 2041196"/>
              <a:gd name="connsiteX8-913" fmla="*/ 980236 w 1404608"/>
              <a:gd name="connsiteY8-914" fmla="*/ 665939 h 2041196"/>
              <a:gd name="connsiteX9-915" fmla="*/ 921715 w 1404608"/>
              <a:gd name="connsiteY9-916" fmla="*/ 900025 h 2041196"/>
              <a:gd name="connsiteX10-917" fmla="*/ 738836 w 1404608"/>
              <a:gd name="connsiteY10-918" fmla="*/ 563526 h 2041196"/>
              <a:gd name="connsiteX11-919" fmla="*/ 709574 w 1404608"/>
              <a:gd name="connsiteY11-920" fmla="*/ 907340 h 2041196"/>
              <a:gd name="connsiteX12-921" fmla="*/ 526694 w 1404608"/>
              <a:gd name="connsiteY12-922" fmla="*/ 256 h 2041196"/>
              <a:gd name="connsiteX13-923" fmla="*/ 453541 w 1404608"/>
              <a:gd name="connsiteY13-924" fmla="*/ 1258469 h 2041196"/>
              <a:gd name="connsiteX14-925" fmla="*/ 321868 w 1404608"/>
              <a:gd name="connsiteY14-926" fmla="*/ 1258470 h 2041196"/>
              <a:gd name="connsiteX15-927" fmla="*/ 0 w 1404608"/>
              <a:gd name="connsiteY15-928" fmla="*/ 1024383 h 2041196"/>
              <a:gd name="connsiteX0-929" fmla="*/ 0 w 1404608"/>
              <a:gd name="connsiteY0-930" fmla="*/ 1024383 h 2041196"/>
              <a:gd name="connsiteX1-931" fmla="*/ 124358 w 1404608"/>
              <a:gd name="connsiteY1-932" fmla="*/ 1353567 h 2041196"/>
              <a:gd name="connsiteX2-933" fmla="*/ 292608 w 1404608"/>
              <a:gd name="connsiteY2-934" fmla="*/ 1712012 h 2041196"/>
              <a:gd name="connsiteX3-935" fmla="*/ 687628 w 1404608"/>
              <a:gd name="connsiteY3-936" fmla="*/ 2041196 h 2041196"/>
              <a:gd name="connsiteX4-937" fmla="*/ 1294790 w 1404608"/>
              <a:gd name="connsiteY4-938" fmla="*/ 2026566 h 2041196"/>
              <a:gd name="connsiteX5-939" fmla="*/ 1404518 w 1404608"/>
              <a:gd name="connsiteY5-940" fmla="*/ 1126796 h 2041196"/>
              <a:gd name="connsiteX6-941" fmla="*/ 1221638 w 1404608"/>
              <a:gd name="connsiteY6-942" fmla="*/ 739091 h 2041196"/>
              <a:gd name="connsiteX7-943" fmla="*/ 1177747 w 1404608"/>
              <a:gd name="connsiteY7-944" fmla="*/ 936601 h 2041196"/>
              <a:gd name="connsiteX8-945" fmla="*/ 980236 w 1404608"/>
              <a:gd name="connsiteY8-946" fmla="*/ 665939 h 2041196"/>
              <a:gd name="connsiteX9-947" fmla="*/ 921715 w 1404608"/>
              <a:gd name="connsiteY9-948" fmla="*/ 900025 h 2041196"/>
              <a:gd name="connsiteX10-949" fmla="*/ 738836 w 1404608"/>
              <a:gd name="connsiteY10-950" fmla="*/ 563526 h 2041196"/>
              <a:gd name="connsiteX11-951" fmla="*/ 709574 w 1404608"/>
              <a:gd name="connsiteY11-952" fmla="*/ 907340 h 2041196"/>
              <a:gd name="connsiteX12-953" fmla="*/ 526694 w 1404608"/>
              <a:gd name="connsiteY12-954" fmla="*/ 256 h 2041196"/>
              <a:gd name="connsiteX13-955" fmla="*/ 453541 w 1404608"/>
              <a:gd name="connsiteY13-956" fmla="*/ 1258469 h 2041196"/>
              <a:gd name="connsiteX14-957" fmla="*/ 321868 w 1404608"/>
              <a:gd name="connsiteY14-958" fmla="*/ 1258470 h 2041196"/>
              <a:gd name="connsiteX15-959" fmla="*/ 0 w 1404608"/>
              <a:gd name="connsiteY15-960" fmla="*/ 1024383 h 2041196"/>
              <a:gd name="connsiteX0-961" fmla="*/ 0 w 1404608"/>
              <a:gd name="connsiteY0-962" fmla="*/ 1024369 h 2041182"/>
              <a:gd name="connsiteX1-963" fmla="*/ 124358 w 1404608"/>
              <a:gd name="connsiteY1-964" fmla="*/ 1353553 h 2041182"/>
              <a:gd name="connsiteX2-965" fmla="*/ 292608 w 1404608"/>
              <a:gd name="connsiteY2-966" fmla="*/ 1711998 h 2041182"/>
              <a:gd name="connsiteX3-967" fmla="*/ 687628 w 1404608"/>
              <a:gd name="connsiteY3-968" fmla="*/ 2041182 h 2041182"/>
              <a:gd name="connsiteX4-969" fmla="*/ 1294790 w 1404608"/>
              <a:gd name="connsiteY4-970" fmla="*/ 2026552 h 2041182"/>
              <a:gd name="connsiteX5-971" fmla="*/ 1404518 w 1404608"/>
              <a:gd name="connsiteY5-972" fmla="*/ 1126782 h 2041182"/>
              <a:gd name="connsiteX6-973" fmla="*/ 1221638 w 1404608"/>
              <a:gd name="connsiteY6-974" fmla="*/ 739077 h 2041182"/>
              <a:gd name="connsiteX7-975" fmla="*/ 1177747 w 1404608"/>
              <a:gd name="connsiteY7-976" fmla="*/ 936587 h 2041182"/>
              <a:gd name="connsiteX8-977" fmla="*/ 980236 w 1404608"/>
              <a:gd name="connsiteY8-978" fmla="*/ 665925 h 2041182"/>
              <a:gd name="connsiteX9-979" fmla="*/ 921715 w 1404608"/>
              <a:gd name="connsiteY9-980" fmla="*/ 900011 h 2041182"/>
              <a:gd name="connsiteX10-981" fmla="*/ 738836 w 1404608"/>
              <a:gd name="connsiteY10-982" fmla="*/ 563512 h 2041182"/>
              <a:gd name="connsiteX11-983" fmla="*/ 709574 w 1404608"/>
              <a:gd name="connsiteY11-984" fmla="*/ 907326 h 2041182"/>
              <a:gd name="connsiteX12-985" fmla="*/ 526694 w 1404608"/>
              <a:gd name="connsiteY12-986" fmla="*/ 242 h 2041182"/>
              <a:gd name="connsiteX13-987" fmla="*/ 456712 w 1404608"/>
              <a:gd name="connsiteY13-988" fmla="*/ 1312361 h 2041182"/>
              <a:gd name="connsiteX14-989" fmla="*/ 321868 w 1404608"/>
              <a:gd name="connsiteY14-990" fmla="*/ 1258456 h 2041182"/>
              <a:gd name="connsiteX15-991" fmla="*/ 0 w 1404608"/>
              <a:gd name="connsiteY15-992" fmla="*/ 1024369 h 2041182"/>
              <a:gd name="connsiteX0-993" fmla="*/ 0 w 1404608"/>
              <a:gd name="connsiteY0-994" fmla="*/ 1024369 h 2041182"/>
              <a:gd name="connsiteX1-995" fmla="*/ 124358 w 1404608"/>
              <a:gd name="connsiteY1-996" fmla="*/ 1353553 h 2041182"/>
              <a:gd name="connsiteX2-997" fmla="*/ 292608 w 1404608"/>
              <a:gd name="connsiteY2-998" fmla="*/ 1711998 h 2041182"/>
              <a:gd name="connsiteX3-999" fmla="*/ 687628 w 1404608"/>
              <a:gd name="connsiteY3-1000" fmla="*/ 2041182 h 2041182"/>
              <a:gd name="connsiteX4-1001" fmla="*/ 1294790 w 1404608"/>
              <a:gd name="connsiteY4-1002" fmla="*/ 2026552 h 2041182"/>
              <a:gd name="connsiteX5-1003" fmla="*/ 1404518 w 1404608"/>
              <a:gd name="connsiteY5-1004" fmla="*/ 1126782 h 2041182"/>
              <a:gd name="connsiteX6-1005" fmla="*/ 1221638 w 1404608"/>
              <a:gd name="connsiteY6-1006" fmla="*/ 739077 h 2041182"/>
              <a:gd name="connsiteX7-1007" fmla="*/ 1177747 w 1404608"/>
              <a:gd name="connsiteY7-1008" fmla="*/ 936587 h 2041182"/>
              <a:gd name="connsiteX8-1009" fmla="*/ 980236 w 1404608"/>
              <a:gd name="connsiteY8-1010" fmla="*/ 665925 h 2041182"/>
              <a:gd name="connsiteX9-1011" fmla="*/ 921715 w 1404608"/>
              <a:gd name="connsiteY9-1012" fmla="*/ 900011 h 2041182"/>
              <a:gd name="connsiteX10-1013" fmla="*/ 738836 w 1404608"/>
              <a:gd name="connsiteY10-1014" fmla="*/ 563512 h 2041182"/>
              <a:gd name="connsiteX11-1015" fmla="*/ 709574 w 1404608"/>
              <a:gd name="connsiteY11-1016" fmla="*/ 907326 h 2041182"/>
              <a:gd name="connsiteX12-1017" fmla="*/ 526694 w 1404608"/>
              <a:gd name="connsiteY12-1018" fmla="*/ 242 h 2041182"/>
              <a:gd name="connsiteX13-1019" fmla="*/ 456712 w 1404608"/>
              <a:gd name="connsiteY13-1020" fmla="*/ 1312361 h 2041182"/>
              <a:gd name="connsiteX14-1021" fmla="*/ 321868 w 1404608"/>
              <a:gd name="connsiteY14-1022" fmla="*/ 1258456 h 2041182"/>
              <a:gd name="connsiteX15-1023" fmla="*/ 0 w 1404608"/>
              <a:gd name="connsiteY15-1024" fmla="*/ 1024369 h 2041182"/>
              <a:gd name="connsiteX0-1025" fmla="*/ 0 w 1404608"/>
              <a:gd name="connsiteY0-1026" fmla="*/ 1024369 h 2041182"/>
              <a:gd name="connsiteX1-1027" fmla="*/ 124358 w 1404608"/>
              <a:gd name="connsiteY1-1028" fmla="*/ 1353553 h 2041182"/>
              <a:gd name="connsiteX2-1029" fmla="*/ 292608 w 1404608"/>
              <a:gd name="connsiteY2-1030" fmla="*/ 1711998 h 2041182"/>
              <a:gd name="connsiteX3-1031" fmla="*/ 687628 w 1404608"/>
              <a:gd name="connsiteY3-1032" fmla="*/ 2041182 h 2041182"/>
              <a:gd name="connsiteX4-1033" fmla="*/ 1294790 w 1404608"/>
              <a:gd name="connsiteY4-1034" fmla="*/ 2026552 h 2041182"/>
              <a:gd name="connsiteX5-1035" fmla="*/ 1404518 w 1404608"/>
              <a:gd name="connsiteY5-1036" fmla="*/ 1126782 h 2041182"/>
              <a:gd name="connsiteX6-1037" fmla="*/ 1221638 w 1404608"/>
              <a:gd name="connsiteY6-1038" fmla="*/ 739077 h 2041182"/>
              <a:gd name="connsiteX7-1039" fmla="*/ 1177747 w 1404608"/>
              <a:gd name="connsiteY7-1040" fmla="*/ 936587 h 2041182"/>
              <a:gd name="connsiteX8-1041" fmla="*/ 980236 w 1404608"/>
              <a:gd name="connsiteY8-1042" fmla="*/ 665925 h 2041182"/>
              <a:gd name="connsiteX9-1043" fmla="*/ 921715 w 1404608"/>
              <a:gd name="connsiteY9-1044" fmla="*/ 900011 h 2041182"/>
              <a:gd name="connsiteX10-1045" fmla="*/ 738836 w 1404608"/>
              <a:gd name="connsiteY10-1046" fmla="*/ 563512 h 2041182"/>
              <a:gd name="connsiteX11-1047" fmla="*/ 709574 w 1404608"/>
              <a:gd name="connsiteY11-1048" fmla="*/ 907326 h 2041182"/>
              <a:gd name="connsiteX12-1049" fmla="*/ 526694 w 1404608"/>
              <a:gd name="connsiteY12-1050" fmla="*/ 242 h 2041182"/>
              <a:gd name="connsiteX13-1051" fmla="*/ 456712 w 1404608"/>
              <a:gd name="connsiteY13-1052" fmla="*/ 1312361 h 2041182"/>
              <a:gd name="connsiteX14-1053" fmla="*/ 321868 w 1404608"/>
              <a:gd name="connsiteY14-1054" fmla="*/ 1258456 h 2041182"/>
              <a:gd name="connsiteX15-1055" fmla="*/ 0 w 1404608"/>
              <a:gd name="connsiteY15-1056" fmla="*/ 1024369 h 2041182"/>
              <a:gd name="connsiteX0-1057" fmla="*/ 0 w 1420463"/>
              <a:gd name="connsiteY0-1058" fmla="*/ 957779 h 2041182"/>
              <a:gd name="connsiteX1-1059" fmla="*/ 140213 w 1420463"/>
              <a:gd name="connsiteY1-1060" fmla="*/ 1353553 h 2041182"/>
              <a:gd name="connsiteX2-1061" fmla="*/ 308463 w 1420463"/>
              <a:gd name="connsiteY2-1062" fmla="*/ 1711998 h 2041182"/>
              <a:gd name="connsiteX3-1063" fmla="*/ 703483 w 1420463"/>
              <a:gd name="connsiteY3-1064" fmla="*/ 2041182 h 2041182"/>
              <a:gd name="connsiteX4-1065" fmla="*/ 1310645 w 1420463"/>
              <a:gd name="connsiteY4-1066" fmla="*/ 2026552 h 2041182"/>
              <a:gd name="connsiteX5-1067" fmla="*/ 1420373 w 1420463"/>
              <a:gd name="connsiteY5-1068" fmla="*/ 1126782 h 2041182"/>
              <a:gd name="connsiteX6-1069" fmla="*/ 1237493 w 1420463"/>
              <a:gd name="connsiteY6-1070" fmla="*/ 739077 h 2041182"/>
              <a:gd name="connsiteX7-1071" fmla="*/ 1193602 w 1420463"/>
              <a:gd name="connsiteY7-1072" fmla="*/ 936587 h 2041182"/>
              <a:gd name="connsiteX8-1073" fmla="*/ 996091 w 1420463"/>
              <a:gd name="connsiteY8-1074" fmla="*/ 665925 h 2041182"/>
              <a:gd name="connsiteX9-1075" fmla="*/ 937570 w 1420463"/>
              <a:gd name="connsiteY9-1076" fmla="*/ 900011 h 2041182"/>
              <a:gd name="connsiteX10-1077" fmla="*/ 754691 w 1420463"/>
              <a:gd name="connsiteY10-1078" fmla="*/ 563512 h 2041182"/>
              <a:gd name="connsiteX11-1079" fmla="*/ 725429 w 1420463"/>
              <a:gd name="connsiteY11-1080" fmla="*/ 907326 h 2041182"/>
              <a:gd name="connsiteX12-1081" fmla="*/ 542549 w 1420463"/>
              <a:gd name="connsiteY12-1082" fmla="*/ 242 h 2041182"/>
              <a:gd name="connsiteX13-1083" fmla="*/ 472567 w 1420463"/>
              <a:gd name="connsiteY13-1084" fmla="*/ 1312361 h 2041182"/>
              <a:gd name="connsiteX14-1085" fmla="*/ 337723 w 1420463"/>
              <a:gd name="connsiteY14-1086" fmla="*/ 1258456 h 2041182"/>
              <a:gd name="connsiteX15-1087" fmla="*/ 0 w 1420463"/>
              <a:gd name="connsiteY15-1088" fmla="*/ 957779 h 2041182"/>
              <a:gd name="connsiteX0-1089" fmla="*/ 0 w 1420463"/>
              <a:gd name="connsiteY0-1090" fmla="*/ 957779 h 2041182"/>
              <a:gd name="connsiteX1-1091" fmla="*/ 140213 w 1420463"/>
              <a:gd name="connsiteY1-1092" fmla="*/ 1353553 h 2041182"/>
              <a:gd name="connsiteX2-1093" fmla="*/ 308463 w 1420463"/>
              <a:gd name="connsiteY2-1094" fmla="*/ 1711998 h 2041182"/>
              <a:gd name="connsiteX3-1095" fmla="*/ 703483 w 1420463"/>
              <a:gd name="connsiteY3-1096" fmla="*/ 2041182 h 2041182"/>
              <a:gd name="connsiteX4-1097" fmla="*/ 1310645 w 1420463"/>
              <a:gd name="connsiteY4-1098" fmla="*/ 2026552 h 2041182"/>
              <a:gd name="connsiteX5-1099" fmla="*/ 1420373 w 1420463"/>
              <a:gd name="connsiteY5-1100" fmla="*/ 1126782 h 2041182"/>
              <a:gd name="connsiteX6-1101" fmla="*/ 1237493 w 1420463"/>
              <a:gd name="connsiteY6-1102" fmla="*/ 739077 h 2041182"/>
              <a:gd name="connsiteX7-1103" fmla="*/ 1193602 w 1420463"/>
              <a:gd name="connsiteY7-1104" fmla="*/ 936587 h 2041182"/>
              <a:gd name="connsiteX8-1105" fmla="*/ 996091 w 1420463"/>
              <a:gd name="connsiteY8-1106" fmla="*/ 665925 h 2041182"/>
              <a:gd name="connsiteX9-1107" fmla="*/ 937570 w 1420463"/>
              <a:gd name="connsiteY9-1108" fmla="*/ 900011 h 2041182"/>
              <a:gd name="connsiteX10-1109" fmla="*/ 754691 w 1420463"/>
              <a:gd name="connsiteY10-1110" fmla="*/ 563512 h 2041182"/>
              <a:gd name="connsiteX11-1111" fmla="*/ 725429 w 1420463"/>
              <a:gd name="connsiteY11-1112" fmla="*/ 907326 h 2041182"/>
              <a:gd name="connsiteX12-1113" fmla="*/ 542549 w 1420463"/>
              <a:gd name="connsiteY12-1114" fmla="*/ 242 h 2041182"/>
              <a:gd name="connsiteX13-1115" fmla="*/ 472567 w 1420463"/>
              <a:gd name="connsiteY13-1116" fmla="*/ 1312361 h 2041182"/>
              <a:gd name="connsiteX14-1117" fmla="*/ 337723 w 1420463"/>
              <a:gd name="connsiteY14-1118" fmla="*/ 1258456 h 2041182"/>
              <a:gd name="connsiteX15-1119" fmla="*/ 0 w 1420463"/>
              <a:gd name="connsiteY15-1120" fmla="*/ 957779 h 2041182"/>
              <a:gd name="connsiteX0-1121" fmla="*/ 719 w 1421182"/>
              <a:gd name="connsiteY0-1122" fmla="*/ 957779 h 2041182"/>
              <a:gd name="connsiteX1-1123" fmla="*/ 140932 w 1421182"/>
              <a:gd name="connsiteY1-1124" fmla="*/ 1353553 h 2041182"/>
              <a:gd name="connsiteX2-1125" fmla="*/ 309182 w 1421182"/>
              <a:gd name="connsiteY2-1126" fmla="*/ 1711998 h 2041182"/>
              <a:gd name="connsiteX3-1127" fmla="*/ 704202 w 1421182"/>
              <a:gd name="connsiteY3-1128" fmla="*/ 2041182 h 2041182"/>
              <a:gd name="connsiteX4-1129" fmla="*/ 1311364 w 1421182"/>
              <a:gd name="connsiteY4-1130" fmla="*/ 2026552 h 2041182"/>
              <a:gd name="connsiteX5-1131" fmla="*/ 1421092 w 1421182"/>
              <a:gd name="connsiteY5-1132" fmla="*/ 1126782 h 2041182"/>
              <a:gd name="connsiteX6-1133" fmla="*/ 1238212 w 1421182"/>
              <a:gd name="connsiteY6-1134" fmla="*/ 739077 h 2041182"/>
              <a:gd name="connsiteX7-1135" fmla="*/ 1194321 w 1421182"/>
              <a:gd name="connsiteY7-1136" fmla="*/ 936587 h 2041182"/>
              <a:gd name="connsiteX8-1137" fmla="*/ 996810 w 1421182"/>
              <a:gd name="connsiteY8-1138" fmla="*/ 665925 h 2041182"/>
              <a:gd name="connsiteX9-1139" fmla="*/ 938289 w 1421182"/>
              <a:gd name="connsiteY9-1140" fmla="*/ 900011 h 2041182"/>
              <a:gd name="connsiteX10-1141" fmla="*/ 755410 w 1421182"/>
              <a:gd name="connsiteY10-1142" fmla="*/ 563512 h 2041182"/>
              <a:gd name="connsiteX11-1143" fmla="*/ 726148 w 1421182"/>
              <a:gd name="connsiteY11-1144" fmla="*/ 907326 h 2041182"/>
              <a:gd name="connsiteX12-1145" fmla="*/ 543268 w 1421182"/>
              <a:gd name="connsiteY12-1146" fmla="*/ 242 h 2041182"/>
              <a:gd name="connsiteX13-1147" fmla="*/ 473286 w 1421182"/>
              <a:gd name="connsiteY13-1148" fmla="*/ 1312361 h 2041182"/>
              <a:gd name="connsiteX14-1149" fmla="*/ 338442 w 1421182"/>
              <a:gd name="connsiteY14-1150" fmla="*/ 1258456 h 2041182"/>
              <a:gd name="connsiteX15-1151" fmla="*/ 719 w 1421182"/>
              <a:gd name="connsiteY15-1152" fmla="*/ 957779 h 2041182"/>
              <a:gd name="connsiteX0-1153" fmla="*/ 719 w 1421182"/>
              <a:gd name="connsiteY0-1154" fmla="*/ 957779 h 2041182"/>
              <a:gd name="connsiteX1-1155" fmla="*/ 140932 w 1421182"/>
              <a:gd name="connsiteY1-1156" fmla="*/ 1353553 h 2041182"/>
              <a:gd name="connsiteX2-1157" fmla="*/ 309182 w 1421182"/>
              <a:gd name="connsiteY2-1158" fmla="*/ 1711998 h 2041182"/>
              <a:gd name="connsiteX3-1159" fmla="*/ 704202 w 1421182"/>
              <a:gd name="connsiteY3-1160" fmla="*/ 2041182 h 2041182"/>
              <a:gd name="connsiteX4-1161" fmla="*/ 1311364 w 1421182"/>
              <a:gd name="connsiteY4-1162" fmla="*/ 2026552 h 2041182"/>
              <a:gd name="connsiteX5-1163" fmla="*/ 1421092 w 1421182"/>
              <a:gd name="connsiteY5-1164" fmla="*/ 1126782 h 2041182"/>
              <a:gd name="connsiteX6-1165" fmla="*/ 1238212 w 1421182"/>
              <a:gd name="connsiteY6-1166" fmla="*/ 739077 h 2041182"/>
              <a:gd name="connsiteX7-1167" fmla="*/ 1194321 w 1421182"/>
              <a:gd name="connsiteY7-1168" fmla="*/ 936587 h 2041182"/>
              <a:gd name="connsiteX8-1169" fmla="*/ 996810 w 1421182"/>
              <a:gd name="connsiteY8-1170" fmla="*/ 665925 h 2041182"/>
              <a:gd name="connsiteX9-1171" fmla="*/ 938289 w 1421182"/>
              <a:gd name="connsiteY9-1172" fmla="*/ 900011 h 2041182"/>
              <a:gd name="connsiteX10-1173" fmla="*/ 736384 w 1421182"/>
              <a:gd name="connsiteY10-1174" fmla="*/ 563512 h 2041182"/>
              <a:gd name="connsiteX11-1175" fmla="*/ 726148 w 1421182"/>
              <a:gd name="connsiteY11-1176" fmla="*/ 907326 h 2041182"/>
              <a:gd name="connsiteX12-1177" fmla="*/ 543268 w 1421182"/>
              <a:gd name="connsiteY12-1178" fmla="*/ 242 h 2041182"/>
              <a:gd name="connsiteX13-1179" fmla="*/ 473286 w 1421182"/>
              <a:gd name="connsiteY13-1180" fmla="*/ 1312361 h 2041182"/>
              <a:gd name="connsiteX14-1181" fmla="*/ 338442 w 1421182"/>
              <a:gd name="connsiteY14-1182" fmla="*/ 1258456 h 2041182"/>
              <a:gd name="connsiteX15-1183" fmla="*/ 719 w 1421182"/>
              <a:gd name="connsiteY15-1184" fmla="*/ 957779 h 2041182"/>
              <a:gd name="connsiteX0-1185" fmla="*/ 719 w 1421182"/>
              <a:gd name="connsiteY0-1186" fmla="*/ 957779 h 2041182"/>
              <a:gd name="connsiteX1-1187" fmla="*/ 140932 w 1421182"/>
              <a:gd name="connsiteY1-1188" fmla="*/ 1353553 h 2041182"/>
              <a:gd name="connsiteX2-1189" fmla="*/ 309182 w 1421182"/>
              <a:gd name="connsiteY2-1190" fmla="*/ 1711998 h 2041182"/>
              <a:gd name="connsiteX3-1191" fmla="*/ 704202 w 1421182"/>
              <a:gd name="connsiteY3-1192" fmla="*/ 2041182 h 2041182"/>
              <a:gd name="connsiteX4-1193" fmla="*/ 1311364 w 1421182"/>
              <a:gd name="connsiteY4-1194" fmla="*/ 2026552 h 2041182"/>
              <a:gd name="connsiteX5-1195" fmla="*/ 1421092 w 1421182"/>
              <a:gd name="connsiteY5-1196" fmla="*/ 1126782 h 2041182"/>
              <a:gd name="connsiteX6-1197" fmla="*/ 1238212 w 1421182"/>
              <a:gd name="connsiteY6-1198" fmla="*/ 739077 h 2041182"/>
              <a:gd name="connsiteX7-1199" fmla="*/ 1194321 w 1421182"/>
              <a:gd name="connsiteY7-1200" fmla="*/ 936587 h 2041182"/>
              <a:gd name="connsiteX8-1201" fmla="*/ 996810 w 1421182"/>
              <a:gd name="connsiteY8-1202" fmla="*/ 665925 h 2041182"/>
              <a:gd name="connsiteX9-1203" fmla="*/ 938289 w 1421182"/>
              <a:gd name="connsiteY9-1204" fmla="*/ 900011 h 2041182"/>
              <a:gd name="connsiteX10-1205" fmla="*/ 711016 w 1421182"/>
              <a:gd name="connsiteY10-1206" fmla="*/ 569854 h 2041182"/>
              <a:gd name="connsiteX11-1207" fmla="*/ 726148 w 1421182"/>
              <a:gd name="connsiteY11-1208" fmla="*/ 907326 h 2041182"/>
              <a:gd name="connsiteX12-1209" fmla="*/ 543268 w 1421182"/>
              <a:gd name="connsiteY12-1210" fmla="*/ 242 h 2041182"/>
              <a:gd name="connsiteX13-1211" fmla="*/ 473286 w 1421182"/>
              <a:gd name="connsiteY13-1212" fmla="*/ 1312361 h 2041182"/>
              <a:gd name="connsiteX14-1213" fmla="*/ 338442 w 1421182"/>
              <a:gd name="connsiteY14-1214" fmla="*/ 1258456 h 2041182"/>
              <a:gd name="connsiteX15-1215" fmla="*/ 719 w 1421182"/>
              <a:gd name="connsiteY15-1216" fmla="*/ 957779 h 2041182"/>
              <a:gd name="connsiteX0-1217" fmla="*/ 719 w 1421182"/>
              <a:gd name="connsiteY0-1218" fmla="*/ 957779 h 2041182"/>
              <a:gd name="connsiteX1-1219" fmla="*/ 140932 w 1421182"/>
              <a:gd name="connsiteY1-1220" fmla="*/ 1353553 h 2041182"/>
              <a:gd name="connsiteX2-1221" fmla="*/ 309182 w 1421182"/>
              <a:gd name="connsiteY2-1222" fmla="*/ 1711998 h 2041182"/>
              <a:gd name="connsiteX3-1223" fmla="*/ 704202 w 1421182"/>
              <a:gd name="connsiteY3-1224" fmla="*/ 2041182 h 2041182"/>
              <a:gd name="connsiteX4-1225" fmla="*/ 1311364 w 1421182"/>
              <a:gd name="connsiteY4-1226" fmla="*/ 2026552 h 2041182"/>
              <a:gd name="connsiteX5-1227" fmla="*/ 1421092 w 1421182"/>
              <a:gd name="connsiteY5-1228" fmla="*/ 1126782 h 2041182"/>
              <a:gd name="connsiteX6-1229" fmla="*/ 1238212 w 1421182"/>
              <a:gd name="connsiteY6-1230" fmla="*/ 739077 h 2041182"/>
              <a:gd name="connsiteX7-1231" fmla="*/ 1194321 w 1421182"/>
              <a:gd name="connsiteY7-1232" fmla="*/ 936587 h 2041182"/>
              <a:gd name="connsiteX8-1233" fmla="*/ 996810 w 1421182"/>
              <a:gd name="connsiteY8-1234" fmla="*/ 665925 h 2041182"/>
              <a:gd name="connsiteX9-1235" fmla="*/ 938289 w 1421182"/>
              <a:gd name="connsiteY9-1236" fmla="*/ 900011 h 2041182"/>
              <a:gd name="connsiteX10-1237" fmla="*/ 711016 w 1421182"/>
              <a:gd name="connsiteY10-1238" fmla="*/ 569854 h 2041182"/>
              <a:gd name="connsiteX11-1239" fmla="*/ 726148 w 1421182"/>
              <a:gd name="connsiteY11-1240" fmla="*/ 907326 h 2041182"/>
              <a:gd name="connsiteX12-1241" fmla="*/ 543268 w 1421182"/>
              <a:gd name="connsiteY12-1242" fmla="*/ 242 h 2041182"/>
              <a:gd name="connsiteX13-1243" fmla="*/ 473286 w 1421182"/>
              <a:gd name="connsiteY13-1244" fmla="*/ 1312361 h 2041182"/>
              <a:gd name="connsiteX14-1245" fmla="*/ 338442 w 1421182"/>
              <a:gd name="connsiteY14-1246" fmla="*/ 1258456 h 2041182"/>
              <a:gd name="connsiteX15-1247" fmla="*/ 719 w 1421182"/>
              <a:gd name="connsiteY15-1248" fmla="*/ 957779 h 2041182"/>
              <a:gd name="connsiteX0-1249" fmla="*/ 719 w 1421182"/>
              <a:gd name="connsiteY0-1250" fmla="*/ 957779 h 2041182"/>
              <a:gd name="connsiteX1-1251" fmla="*/ 140932 w 1421182"/>
              <a:gd name="connsiteY1-1252" fmla="*/ 1353553 h 2041182"/>
              <a:gd name="connsiteX2-1253" fmla="*/ 309182 w 1421182"/>
              <a:gd name="connsiteY2-1254" fmla="*/ 1711998 h 2041182"/>
              <a:gd name="connsiteX3-1255" fmla="*/ 704202 w 1421182"/>
              <a:gd name="connsiteY3-1256" fmla="*/ 2041182 h 2041182"/>
              <a:gd name="connsiteX4-1257" fmla="*/ 1311364 w 1421182"/>
              <a:gd name="connsiteY4-1258" fmla="*/ 2026552 h 2041182"/>
              <a:gd name="connsiteX5-1259" fmla="*/ 1421092 w 1421182"/>
              <a:gd name="connsiteY5-1260" fmla="*/ 1126782 h 2041182"/>
              <a:gd name="connsiteX6-1261" fmla="*/ 1238212 w 1421182"/>
              <a:gd name="connsiteY6-1262" fmla="*/ 739077 h 2041182"/>
              <a:gd name="connsiteX7-1263" fmla="*/ 1194321 w 1421182"/>
              <a:gd name="connsiteY7-1264" fmla="*/ 936587 h 2041182"/>
              <a:gd name="connsiteX8-1265" fmla="*/ 996810 w 1421182"/>
              <a:gd name="connsiteY8-1266" fmla="*/ 665925 h 2041182"/>
              <a:gd name="connsiteX9-1267" fmla="*/ 938289 w 1421182"/>
              <a:gd name="connsiteY9-1268" fmla="*/ 900011 h 2041182"/>
              <a:gd name="connsiteX10-1269" fmla="*/ 711016 w 1421182"/>
              <a:gd name="connsiteY10-1270" fmla="*/ 569854 h 2041182"/>
              <a:gd name="connsiteX11-1271" fmla="*/ 726148 w 1421182"/>
              <a:gd name="connsiteY11-1272" fmla="*/ 907326 h 2041182"/>
              <a:gd name="connsiteX12-1273" fmla="*/ 543268 w 1421182"/>
              <a:gd name="connsiteY12-1274" fmla="*/ 242 h 2041182"/>
              <a:gd name="connsiteX13-1275" fmla="*/ 473286 w 1421182"/>
              <a:gd name="connsiteY13-1276" fmla="*/ 1312361 h 2041182"/>
              <a:gd name="connsiteX14-1277" fmla="*/ 338442 w 1421182"/>
              <a:gd name="connsiteY14-1278" fmla="*/ 1258456 h 2041182"/>
              <a:gd name="connsiteX15-1279" fmla="*/ 719 w 1421182"/>
              <a:gd name="connsiteY15-1280" fmla="*/ 957779 h 2041182"/>
              <a:gd name="connsiteX0-1281" fmla="*/ 719 w 1421182"/>
              <a:gd name="connsiteY0-1282" fmla="*/ 957779 h 2041182"/>
              <a:gd name="connsiteX1-1283" fmla="*/ 140932 w 1421182"/>
              <a:gd name="connsiteY1-1284" fmla="*/ 1353553 h 2041182"/>
              <a:gd name="connsiteX2-1285" fmla="*/ 309182 w 1421182"/>
              <a:gd name="connsiteY2-1286" fmla="*/ 1711998 h 2041182"/>
              <a:gd name="connsiteX3-1287" fmla="*/ 704202 w 1421182"/>
              <a:gd name="connsiteY3-1288" fmla="*/ 2041182 h 2041182"/>
              <a:gd name="connsiteX4-1289" fmla="*/ 1311364 w 1421182"/>
              <a:gd name="connsiteY4-1290" fmla="*/ 2026552 h 2041182"/>
              <a:gd name="connsiteX5-1291" fmla="*/ 1421092 w 1421182"/>
              <a:gd name="connsiteY5-1292" fmla="*/ 1126782 h 2041182"/>
              <a:gd name="connsiteX6-1293" fmla="*/ 1238212 w 1421182"/>
              <a:gd name="connsiteY6-1294" fmla="*/ 739077 h 2041182"/>
              <a:gd name="connsiteX7-1295" fmla="*/ 1194321 w 1421182"/>
              <a:gd name="connsiteY7-1296" fmla="*/ 936587 h 2041182"/>
              <a:gd name="connsiteX8-1297" fmla="*/ 996810 w 1421182"/>
              <a:gd name="connsiteY8-1298" fmla="*/ 665925 h 2041182"/>
              <a:gd name="connsiteX9-1299" fmla="*/ 938289 w 1421182"/>
              <a:gd name="connsiteY9-1300" fmla="*/ 900011 h 2041182"/>
              <a:gd name="connsiteX10-1301" fmla="*/ 711016 w 1421182"/>
              <a:gd name="connsiteY10-1302" fmla="*/ 569854 h 2041182"/>
              <a:gd name="connsiteX11-1303" fmla="*/ 726148 w 1421182"/>
              <a:gd name="connsiteY11-1304" fmla="*/ 907326 h 2041182"/>
              <a:gd name="connsiteX12-1305" fmla="*/ 543268 w 1421182"/>
              <a:gd name="connsiteY12-1306" fmla="*/ 242 h 2041182"/>
              <a:gd name="connsiteX13-1307" fmla="*/ 473286 w 1421182"/>
              <a:gd name="connsiteY13-1308" fmla="*/ 1312361 h 2041182"/>
              <a:gd name="connsiteX14-1309" fmla="*/ 338442 w 1421182"/>
              <a:gd name="connsiteY14-1310" fmla="*/ 1258456 h 2041182"/>
              <a:gd name="connsiteX15-1311" fmla="*/ 719 w 1421182"/>
              <a:gd name="connsiteY15-1312" fmla="*/ 957779 h 2041182"/>
              <a:gd name="connsiteX0-1313" fmla="*/ 719 w 1421182"/>
              <a:gd name="connsiteY0-1314" fmla="*/ 957779 h 2041182"/>
              <a:gd name="connsiteX1-1315" fmla="*/ 140932 w 1421182"/>
              <a:gd name="connsiteY1-1316" fmla="*/ 1353553 h 2041182"/>
              <a:gd name="connsiteX2-1317" fmla="*/ 309182 w 1421182"/>
              <a:gd name="connsiteY2-1318" fmla="*/ 1711998 h 2041182"/>
              <a:gd name="connsiteX3-1319" fmla="*/ 704202 w 1421182"/>
              <a:gd name="connsiteY3-1320" fmla="*/ 2041182 h 2041182"/>
              <a:gd name="connsiteX4-1321" fmla="*/ 1311364 w 1421182"/>
              <a:gd name="connsiteY4-1322" fmla="*/ 2026552 h 2041182"/>
              <a:gd name="connsiteX5-1323" fmla="*/ 1421092 w 1421182"/>
              <a:gd name="connsiteY5-1324" fmla="*/ 1126782 h 2041182"/>
              <a:gd name="connsiteX6-1325" fmla="*/ 1238212 w 1421182"/>
              <a:gd name="connsiteY6-1326" fmla="*/ 739077 h 2041182"/>
              <a:gd name="connsiteX7-1327" fmla="*/ 1194321 w 1421182"/>
              <a:gd name="connsiteY7-1328" fmla="*/ 936587 h 2041182"/>
              <a:gd name="connsiteX8-1329" fmla="*/ 996810 w 1421182"/>
              <a:gd name="connsiteY8-1330" fmla="*/ 665925 h 2041182"/>
              <a:gd name="connsiteX9-1331" fmla="*/ 947802 w 1421182"/>
              <a:gd name="connsiteY9-1332" fmla="*/ 906353 h 2041182"/>
              <a:gd name="connsiteX10-1333" fmla="*/ 711016 w 1421182"/>
              <a:gd name="connsiteY10-1334" fmla="*/ 569854 h 2041182"/>
              <a:gd name="connsiteX11-1335" fmla="*/ 726148 w 1421182"/>
              <a:gd name="connsiteY11-1336" fmla="*/ 907326 h 2041182"/>
              <a:gd name="connsiteX12-1337" fmla="*/ 543268 w 1421182"/>
              <a:gd name="connsiteY12-1338" fmla="*/ 242 h 2041182"/>
              <a:gd name="connsiteX13-1339" fmla="*/ 473286 w 1421182"/>
              <a:gd name="connsiteY13-1340" fmla="*/ 1312361 h 2041182"/>
              <a:gd name="connsiteX14-1341" fmla="*/ 338442 w 1421182"/>
              <a:gd name="connsiteY14-1342" fmla="*/ 1258456 h 2041182"/>
              <a:gd name="connsiteX15-1343" fmla="*/ 719 w 1421182"/>
              <a:gd name="connsiteY15-1344" fmla="*/ 957779 h 2041182"/>
              <a:gd name="connsiteX0-1345" fmla="*/ 719 w 1421182"/>
              <a:gd name="connsiteY0-1346" fmla="*/ 957779 h 2041182"/>
              <a:gd name="connsiteX1-1347" fmla="*/ 140932 w 1421182"/>
              <a:gd name="connsiteY1-1348" fmla="*/ 1353553 h 2041182"/>
              <a:gd name="connsiteX2-1349" fmla="*/ 309182 w 1421182"/>
              <a:gd name="connsiteY2-1350" fmla="*/ 1711998 h 2041182"/>
              <a:gd name="connsiteX3-1351" fmla="*/ 704202 w 1421182"/>
              <a:gd name="connsiteY3-1352" fmla="*/ 2041182 h 2041182"/>
              <a:gd name="connsiteX4-1353" fmla="*/ 1311364 w 1421182"/>
              <a:gd name="connsiteY4-1354" fmla="*/ 2026552 h 2041182"/>
              <a:gd name="connsiteX5-1355" fmla="*/ 1421092 w 1421182"/>
              <a:gd name="connsiteY5-1356" fmla="*/ 1126782 h 2041182"/>
              <a:gd name="connsiteX6-1357" fmla="*/ 1238212 w 1421182"/>
              <a:gd name="connsiteY6-1358" fmla="*/ 739077 h 2041182"/>
              <a:gd name="connsiteX7-1359" fmla="*/ 1194321 w 1421182"/>
              <a:gd name="connsiteY7-1360" fmla="*/ 936587 h 2041182"/>
              <a:gd name="connsiteX8-1361" fmla="*/ 996810 w 1421182"/>
              <a:gd name="connsiteY8-1362" fmla="*/ 665925 h 2041182"/>
              <a:gd name="connsiteX9-1363" fmla="*/ 947802 w 1421182"/>
              <a:gd name="connsiteY9-1364" fmla="*/ 906353 h 2041182"/>
              <a:gd name="connsiteX10-1365" fmla="*/ 711016 w 1421182"/>
              <a:gd name="connsiteY10-1366" fmla="*/ 569854 h 2041182"/>
              <a:gd name="connsiteX11-1367" fmla="*/ 726148 w 1421182"/>
              <a:gd name="connsiteY11-1368" fmla="*/ 907326 h 2041182"/>
              <a:gd name="connsiteX12-1369" fmla="*/ 543268 w 1421182"/>
              <a:gd name="connsiteY12-1370" fmla="*/ 242 h 2041182"/>
              <a:gd name="connsiteX13-1371" fmla="*/ 473286 w 1421182"/>
              <a:gd name="connsiteY13-1372" fmla="*/ 1312361 h 2041182"/>
              <a:gd name="connsiteX14-1373" fmla="*/ 338442 w 1421182"/>
              <a:gd name="connsiteY14-1374" fmla="*/ 1258456 h 2041182"/>
              <a:gd name="connsiteX15-1375" fmla="*/ 719 w 1421182"/>
              <a:gd name="connsiteY15-1376" fmla="*/ 957779 h 2041182"/>
              <a:gd name="connsiteX0-1377" fmla="*/ 719 w 1421182"/>
              <a:gd name="connsiteY0-1378" fmla="*/ 957779 h 2041182"/>
              <a:gd name="connsiteX1-1379" fmla="*/ 140932 w 1421182"/>
              <a:gd name="connsiteY1-1380" fmla="*/ 1353553 h 2041182"/>
              <a:gd name="connsiteX2-1381" fmla="*/ 309182 w 1421182"/>
              <a:gd name="connsiteY2-1382" fmla="*/ 1711998 h 2041182"/>
              <a:gd name="connsiteX3-1383" fmla="*/ 704202 w 1421182"/>
              <a:gd name="connsiteY3-1384" fmla="*/ 2041182 h 2041182"/>
              <a:gd name="connsiteX4-1385" fmla="*/ 1311364 w 1421182"/>
              <a:gd name="connsiteY4-1386" fmla="*/ 2026552 h 2041182"/>
              <a:gd name="connsiteX5-1387" fmla="*/ 1421092 w 1421182"/>
              <a:gd name="connsiteY5-1388" fmla="*/ 1126782 h 2041182"/>
              <a:gd name="connsiteX6-1389" fmla="*/ 1238212 w 1421182"/>
              <a:gd name="connsiteY6-1390" fmla="*/ 739077 h 2041182"/>
              <a:gd name="connsiteX7-1391" fmla="*/ 1194321 w 1421182"/>
              <a:gd name="connsiteY7-1392" fmla="*/ 936587 h 2041182"/>
              <a:gd name="connsiteX8-1393" fmla="*/ 996810 w 1421182"/>
              <a:gd name="connsiteY8-1394" fmla="*/ 665925 h 2041182"/>
              <a:gd name="connsiteX9-1395" fmla="*/ 947802 w 1421182"/>
              <a:gd name="connsiteY9-1396" fmla="*/ 906353 h 2041182"/>
              <a:gd name="connsiteX10-1397" fmla="*/ 711016 w 1421182"/>
              <a:gd name="connsiteY10-1398" fmla="*/ 569854 h 2041182"/>
              <a:gd name="connsiteX11-1399" fmla="*/ 726148 w 1421182"/>
              <a:gd name="connsiteY11-1400" fmla="*/ 907326 h 2041182"/>
              <a:gd name="connsiteX12-1401" fmla="*/ 543268 w 1421182"/>
              <a:gd name="connsiteY12-1402" fmla="*/ 242 h 2041182"/>
              <a:gd name="connsiteX13-1403" fmla="*/ 473286 w 1421182"/>
              <a:gd name="connsiteY13-1404" fmla="*/ 1312361 h 2041182"/>
              <a:gd name="connsiteX14-1405" fmla="*/ 338442 w 1421182"/>
              <a:gd name="connsiteY14-1406" fmla="*/ 1258456 h 2041182"/>
              <a:gd name="connsiteX15-1407" fmla="*/ 719 w 1421182"/>
              <a:gd name="connsiteY15-1408" fmla="*/ 957779 h 2041182"/>
              <a:gd name="connsiteX0-1409" fmla="*/ 719 w 1421182"/>
              <a:gd name="connsiteY0-1410" fmla="*/ 957779 h 2041182"/>
              <a:gd name="connsiteX1-1411" fmla="*/ 140932 w 1421182"/>
              <a:gd name="connsiteY1-1412" fmla="*/ 1353553 h 2041182"/>
              <a:gd name="connsiteX2-1413" fmla="*/ 309182 w 1421182"/>
              <a:gd name="connsiteY2-1414" fmla="*/ 1711998 h 2041182"/>
              <a:gd name="connsiteX3-1415" fmla="*/ 704202 w 1421182"/>
              <a:gd name="connsiteY3-1416" fmla="*/ 2041182 h 2041182"/>
              <a:gd name="connsiteX4-1417" fmla="*/ 1311364 w 1421182"/>
              <a:gd name="connsiteY4-1418" fmla="*/ 2026552 h 2041182"/>
              <a:gd name="connsiteX5-1419" fmla="*/ 1421092 w 1421182"/>
              <a:gd name="connsiteY5-1420" fmla="*/ 1126782 h 2041182"/>
              <a:gd name="connsiteX6-1421" fmla="*/ 1238212 w 1421182"/>
              <a:gd name="connsiteY6-1422" fmla="*/ 739077 h 2041182"/>
              <a:gd name="connsiteX7-1423" fmla="*/ 1194321 w 1421182"/>
              <a:gd name="connsiteY7-1424" fmla="*/ 936587 h 2041182"/>
              <a:gd name="connsiteX8-1425" fmla="*/ 996810 w 1421182"/>
              <a:gd name="connsiteY8-1426" fmla="*/ 665925 h 2041182"/>
              <a:gd name="connsiteX9-1427" fmla="*/ 947802 w 1421182"/>
              <a:gd name="connsiteY9-1428" fmla="*/ 906353 h 2041182"/>
              <a:gd name="connsiteX10-1429" fmla="*/ 711016 w 1421182"/>
              <a:gd name="connsiteY10-1430" fmla="*/ 569854 h 2041182"/>
              <a:gd name="connsiteX11-1431" fmla="*/ 726148 w 1421182"/>
              <a:gd name="connsiteY11-1432" fmla="*/ 907326 h 2041182"/>
              <a:gd name="connsiteX12-1433" fmla="*/ 543268 w 1421182"/>
              <a:gd name="connsiteY12-1434" fmla="*/ 242 h 2041182"/>
              <a:gd name="connsiteX13-1435" fmla="*/ 473286 w 1421182"/>
              <a:gd name="connsiteY13-1436" fmla="*/ 1312361 h 2041182"/>
              <a:gd name="connsiteX14-1437" fmla="*/ 338442 w 1421182"/>
              <a:gd name="connsiteY14-1438" fmla="*/ 1258456 h 2041182"/>
              <a:gd name="connsiteX15-1439" fmla="*/ 719 w 1421182"/>
              <a:gd name="connsiteY15-1440" fmla="*/ 957779 h 2041182"/>
              <a:gd name="connsiteX0-1441" fmla="*/ 719 w 1421182"/>
              <a:gd name="connsiteY0-1442" fmla="*/ 957779 h 2041182"/>
              <a:gd name="connsiteX1-1443" fmla="*/ 140932 w 1421182"/>
              <a:gd name="connsiteY1-1444" fmla="*/ 1353553 h 2041182"/>
              <a:gd name="connsiteX2-1445" fmla="*/ 309182 w 1421182"/>
              <a:gd name="connsiteY2-1446" fmla="*/ 1711998 h 2041182"/>
              <a:gd name="connsiteX3-1447" fmla="*/ 704202 w 1421182"/>
              <a:gd name="connsiteY3-1448" fmla="*/ 2041182 h 2041182"/>
              <a:gd name="connsiteX4-1449" fmla="*/ 1311364 w 1421182"/>
              <a:gd name="connsiteY4-1450" fmla="*/ 2026552 h 2041182"/>
              <a:gd name="connsiteX5-1451" fmla="*/ 1421092 w 1421182"/>
              <a:gd name="connsiteY5-1452" fmla="*/ 1126782 h 2041182"/>
              <a:gd name="connsiteX6-1453" fmla="*/ 1238212 w 1421182"/>
              <a:gd name="connsiteY6-1454" fmla="*/ 739077 h 2041182"/>
              <a:gd name="connsiteX7-1455" fmla="*/ 1194321 w 1421182"/>
              <a:gd name="connsiteY7-1456" fmla="*/ 936587 h 2041182"/>
              <a:gd name="connsiteX8-1457" fmla="*/ 955588 w 1421182"/>
              <a:gd name="connsiteY8-1458" fmla="*/ 659583 h 2041182"/>
              <a:gd name="connsiteX9-1459" fmla="*/ 947802 w 1421182"/>
              <a:gd name="connsiteY9-1460" fmla="*/ 906353 h 2041182"/>
              <a:gd name="connsiteX10-1461" fmla="*/ 711016 w 1421182"/>
              <a:gd name="connsiteY10-1462" fmla="*/ 569854 h 2041182"/>
              <a:gd name="connsiteX11-1463" fmla="*/ 726148 w 1421182"/>
              <a:gd name="connsiteY11-1464" fmla="*/ 907326 h 2041182"/>
              <a:gd name="connsiteX12-1465" fmla="*/ 543268 w 1421182"/>
              <a:gd name="connsiteY12-1466" fmla="*/ 242 h 2041182"/>
              <a:gd name="connsiteX13-1467" fmla="*/ 473286 w 1421182"/>
              <a:gd name="connsiteY13-1468" fmla="*/ 1312361 h 2041182"/>
              <a:gd name="connsiteX14-1469" fmla="*/ 338442 w 1421182"/>
              <a:gd name="connsiteY14-1470" fmla="*/ 1258456 h 2041182"/>
              <a:gd name="connsiteX15-1471" fmla="*/ 719 w 1421182"/>
              <a:gd name="connsiteY15-1472" fmla="*/ 957779 h 2041182"/>
              <a:gd name="connsiteX0-1473" fmla="*/ 719 w 1421182"/>
              <a:gd name="connsiteY0-1474" fmla="*/ 957779 h 2041182"/>
              <a:gd name="connsiteX1-1475" fmla="*/ 140932 w 1421182"/>
              <a:gd name="connsiteY1-1476" fmla="*/ 1353553 h 2041182"/>
              <a:gd name="connsiteX2-1477" fmla="*/ 309182 w 1421182"/>
              <a:gd name="connsiteY2-1478" fmla="*/ 1711998 h 2041182"/>
              <a:gd name="connsiteX3-1479" fmla="*/ 704202 w 1421182"/>
              <a:gd name="connsiteY3-1480" fmla="*/ 2041182 h 2041182"/>
              <a:gd name="connsiteX4-1481" fmla="*/ 1311364 w 1421182"/>
              <a:gd name="connsiteY4-1482" fmla="*/ 2026552 h 2041182"/>
              <a:gd name="connsiteX5-1483" fmla="*/ 1421092 w 1421182"/>
              <a:gd name="connsiteY5-1484" fmla="*/ 1126782 h 2041182"/>
              <a:gd name="connsiteX6-1485" fmla="*/ 1238212 w 1421182"/>
              <a:gd name="connsiteY6-1486" fmla="*/ 739077 h 2041182"/>
              <a:gd name="connsiteX7-1487" fmla="*/ 1178466 w 1421182"/>
              <a:gd name="connsiteY7-1488" fmla="*/ 927074 h 2041182"/>
              <a:gd name="connsiteX8-1489" fmla="*/ 955588 w 1421182"/>
              <a:gd name="connsiteY8-1490" fmla="*/ 659583 h 2041182"/>
              <a:gd name="connsiteX9-1491" fmla="*/ 947802 w 1421182"/>
              <a:gd name="connsiteY9-1492" fmla="*/ 906353 h 2041182"/>
              <a:gd name="connsiteX10-1493" fmla="*/ 711016 w 1421182"/>
              <a:gd name="connsiteY10-1494" fmla="*/ 569854 h 2041182"/>
              <a:gd name="connsiteX11-1495" fmla="*/ 726148 w 1421182"/>
              <a:gd name="connsiteY11-1496" fmla="*/ 907326 h 2041182"/>
              <a:gd name="connsiteX12-1497" fmla="*/ 543268 w 1421182"/>
              <a:gd name="connsiteY12-1498" fmla="*/ 242 h 2041182"/>
              <a:gd name="connsiteX13-1499" fmla="*/ 473286 w 1421182"/>
              <a:gd name="connsiteY13-1500" fmla="*/ 1312361 h 2041182"/>
              <a:gd name="connsiteX14-1501" fmla="*/ 338442 w 1421182"/>
              <a:gd name="connsiteY14-1502" fmla="*/ 1258456 h 2041182"/>
              <a:gd name="connsiteX15-1503" fmla="*/ 719 w 1421182"/>
              <a:gd name="connsiteY15-1504" fmla="*/ 957779 h 2041182"/>
              <a:gd name="connsiteX0-1505" fmla="*/ 719 w 1421182"/>
              <a:gd name="connsiteY0-1506" fmla="*/ 957779 h 2041182"/>
              <a:gd name="connsiteX1-1507" fmla="*/ 140932 w 1421182"/>
              <a:gd name="connsiteY1-1508" fmla="*/ 1353553 h 2041182"/>
              <a:gd name="connsiteX2-1509" fmla="*/ 309182 w 1421182"/>
              <a:gd name="connsiteY2-1510" fmla="*/ 1711998 h 2041182"/>
              <a:gd name="connsiteX3-1511" fmla="*/ 704202 w 1421182"/>
              <a:gd name="connsiteY3-1512" fmla="*/ 2041182 h 2041182"/>
              <a:gd name="connsiteX4-1513" fmla="*/ 1311364 w 1421182"/>
              <a:gd name="connsiteY4-1514" fmla="*/ 2026552 h 2041182"/>
              <a:gd name="connsiteX5-1515" fmla="*/ 1421092 w 1421182"/>
              <a:gd name="connsiteY5-1516" fmla="*/ 1126782 h 2041182"/>
              <a:gd name="connsiteX6-1517" fmla="*/ 1238212 w 1421182"/>
              <a:gd name="connsiteY6-1518" fmla="*/ 739077 h 2041182"/>
              <a:gd name="connsiteX7-1519" fmla="*/ 1178466 w 1421182"/>
              <a:gd name="connsiteY7-1520" fmla="*/ 927074 h 2041182"/>
              <a:gd name="connsiteX8-1521" fmla="*/ 955588 w 1421182"/>
              <a:gd name="connsiteY8-1522" fmla="*/ 659583 h 2041182"/>
              <a:gd name="connsiteX9-1523" fmla="*/ 947802 w 1421182"/>
              <a:gd name="connsiteY9-1524" fmla="*/ 906353 h 2041182"/>
              <a:gd name="connsiteX10-1525" fmla="*/ 711016 w 1421182"/>
              <a:gd name="connsiteY10-1526" fmla="*/ 569854 h 2041182"/>
              <a:gd name="connsiteX11-1527" fmla="*/ 726148 w 1421182"/>
              <a:gd name="connsiteY11-1528" fmla="*/ 907326 h 2041182"/>
              <a:gd name="connsiteX12-1529" fmla="*/ 543268 w 1421182"/>
              <a:gd name="connsiteY12-1530" fmla="*/ 242 h 2041182"/>
              <a:gd name="connsiteX13-1531" fmla="*/ 473286 w 1421182"/>
              <a:gd name="connsiteY13-1532" fmla="*/ 1312361 h 2041182"/>
              <a:gd name="connsiteX14-1533" fmla="*/ 338442 w 1421182"/>
              <a:gd name="connsiteY14-1534" fmla="*/ 1258456 h 2041182"/>
              <a:gd name="connsiteX15-1535" fmla="*/ 719 w 1421182"/>
              <a:gd name="connsiteY15-1536" fmla="*/ 957779 h 2041182"/>
              <a:gd name="connsiteX0-1537" fmla="*/ 719 w 1421182"/>
              <a:gd name="connsiteY0-1538" fmla="*/ 957779 h 2041182"/>
              <a:gd name="connsiteX1-1539" fmla="*/ 140932 w 1421182"/>
              <a:gd name="connsiteY1-1540" fmla="*/ 1353553 h 2041182"/>
              <a:gd name="connsiteX2-1541" fmla="*/ 309182 w 1421182"/>
              <a:gd name="connsiteY2-1542" fmla="*/ 1711998 h 2041182"/>
              <a:gd name="connsiteX3-1543" fmla="*/ 704202 w 1421182"/>
              <a:gd name="connsiteY3-1544" fmla="*/ 2041182 h 2041182"/>
              <a:gd name="connsiteX4-1545" fmla="*/ 1311364 w 1421182"/>
              <a:gd name="connsiteY4-1546" fmla="*/ 2026552 h 2041182"/>
              <a:gd name="connsiteX5-1547" fmla="*/ 1421092 w 1421182"/>
              <a:gd name="connsiteY5-1548" fmla="*/ 1126782 h 2041182"/>
              <a:gd name="connsiteX6-1549" fmla="*/ 1238212 w 1421182"/>
              <a:gd name="connsiteY6-1550" fmla="*/ 739077 h 2041182"/>
              <a:gd name="connsiteX7-1551" fmla="*/ 1178466 w 1421182"/>
              <a:gd name="connsiteY7-1552" fmla="*/ 927074 h 2041182"/>
              <a:gd name="connsiteX8-1553" fmla="*/ 955588 w 1421182"/>
              <a:gd name="connsiteY8-1554" fmla="*/ 618361 h 2041182"/>
              <a:gd name="connsiteX9-1555" fmla="*/ 947802 w 1421182"/>
              <a:gd name="connsiteY9-1556" fmla="*/ 906353 h 2041182"/>
              <a:gd name="connsiteX10-1557" fmla="*/ 711016 w 1421182"/>
              <a:gd name="connsiteY10-1558" fmla="*/ 569854 h 2041182"/>
              <a:gd name="connsiteX11-1559" fmla="*/ 726148 w 1421182"/>
              <a:gd name="connsiteY11-1560" fmla="*/ 907326 h 2041182"/>
              <a:gd name="connsiteX12-1561" fmla="*/ 543268 w 1421182"/>
              <a:gd name="connsiteY12-1562" fmla="*/ 242 h 2041182"/>
              <a:gd name="connsiteX13-1563" fmla="*/ 473286 w 1421182"/>
              <a:gd name="connsiteY13-1564" fmla="*/ 1312361 h 2041182"/>
              <a:gd name="connsiteX14-1565" fmla="*/ 338442 w 1421182"/>
              <a:gd name="connsiteY14-1566" fmla="*/ 1258456 h 2041182"/>
              <a:gd name="connsiteX15-1567" fmla="*/ 719 w 1421182"/>
              <a:gd name="connsiteY15-1568" fmla="*/ 957779 h 2041182"/>
              <a:gd name="connsiteX0-1569" fmla="*/ 719 w 1421182"/>
              <a:gd name="connsiteY0-1570" fmla="*/ 957779 h 2041182"/>
              <a:gd name="connsiteX1-1571" fmla="*/ 140932 w 1421182"/>
              <a:gd name="connsiteY1-1572" fmla="*/ 1353553 h 2041182"/>
              <a:gd name="connsiteX2-1573" fmla="*/ 309182 w 1421182"/>
              <a:gd name="connsiteY2-1574" fmla="*/ 1711998 h 2041182"/>
              <a:gd name="connsiteX3-1575" fmla="*/ 704202 w 1421182"/>
              <a:gd name="connsiteY3-1576" fmla="*/ 2041182 h 2041182"/>
              <a:gd name="connsiteX4-1577" fmla="*/ 1311364 w 1421182"/>
              <a:gd name="connsiteY4-1578" fmla="*/ 2026552 h 2041182"/>
              <a:gd name="connsiteX5-1579" fmla="*/ 1421092 w 1421182"/>
              <a:gd name="connsiteY5-1580" fmla="*/ 1126782 h 2041182"/>
              <a:gd name="connsiteX6-1581" fmla="*/ 1238212 w 1421182"/>
              <a:gd name="connsiteY6-1582" fmla="*/ 739077 h 2041182"/>
              <a:gd name="connsiteX7-1583" fmla="*/ 1178466 w 1421182"/>
              <a:gd name="connsiteY7-1584" fmla="*/ 927074 h 2041182"/>
              <a:gd name="connsiteX8-1585" fmla="*/ 955588 w 1421182"/>
              <a:gd name="connsiteY8-1586" fmla="*/ 618361 h 2041182"/>
              <a:gd name="connsiteX9-1587" fmla="*/ 947802 w 1421182"/>
              <a:gd name="connsiteY9-1588" fmla="*/ 906353 h 2041182"/>
              <a:gd name="connsiteX10-1589" fmla="*/ 711016 w 1421182"/>
              <a:gd name="connsiteY10-1590" fmla="*/ 569854 h 2041182"/>
              <a:gd name="connsiteX11-1591" fmla="*/ 726148 w 1421182"/>
              <a:gd name="connsiteY11-1592" fmla="*/ 907326 h 2041182"/>
              <a:gd name="connsiteX12-1593" fmla="*/ 543268 w 1421182"/>
              <a:gd name="connsiteY12-1594" fmla="*/ 242 h 2041182"/>
              <a:gd name="connsiteX13-1595" fmla="*/ 473286 w 1421182"/>
              <a:gd name="connsiteY13-1596" fmla="*/ 1312361 h 2041182"/>
              <a:gd name="connsiteX14-1597" fmla="*/ 338442 w 1421182"/>
              <a:gd name="connsiteY14-1598" fmla="*/ 1258456 h 2041182"/>
              <a:gd name="connsiteX15-1599" fmla="*/ 719 w 1421182"/>
              <a:gd name="connsiteY15-1600" fmla="*/ 957779 h 2041182"/>
              <a:gd name="connsiteX0-1601" fmla="*/ 719 w 1421182"/>
              <a:gd name="connsiteY0-1602" fmla="*/ 957779 h 2041182"/>
              <a:gd name="connsiteX1-1603" fmla="*/ 140932 w 1421182"/>
              <a:gd name="connsiteY1-1604" fmla="*/ 1353553 h 2041182"/>
              <a:gd name="connsiteX2-1605" fmla="*/ 309182 w 1421182"/>
              <a:gd name="connsiteY2-1606" fmla="*/ 1711998 h 2041182"/>
              <a:gd name="connsiteX3-1607" fmla="*/ 704202 w 1421182"/>
              <a:gd name="connsiteY3-1608" fmla="*/ 2041182 h 2041182"/>
              <a:gd name="connsiteX4-1609" fmla="*/ 1311364 w 1421182"/>
              <a:gd name="connsiteY4-1610" fmla="*/ 2026552 h 2041182"/>
              <a:gd name="connsiteX5-1611" fmla="*/ 1421092 w 1421182"/>
              <a:gd name="connsiteY5-1612" fmla="*/ 1126782 h 2041182"/>
              <a:gd name="connsiteX6-1613" fmla="*/ 1238212 w 1421182"/>
              <a:gd name="connsiteY6-1614" fmla="*/ 739077 h 2041182"/>
              <a:gd name="connsiteX7-1615" fmla="*/ 1178466 w 1421182"/>
              <a:gd name="connsiteY7-1616" fmla="*/ 927074 h 2041182"/>
              <a:gd name="connsiteX8-1617" fmla="*/ 955588 w 1421182"/>
              <a:gd name="connsiteY8-1618" fmla="*/ 618361 h 2041182"/>
              <a:gd name="connsiteX9-1619" fmla="*/ 947802 w 1421182"/>
              <a:gd name="connsiteY9-1620" fmla="*/ 906353 h 2041182"/>
              <a:gd name="connsiteX10-1621" fmla="*/ 711016 w 1421182"/>
              <a:gd name="connsiteY10-1622" fmla="*/ 569854 h 2041182"/>
              <a:gd name="connsiteX11-1623" fmla="*/ 726148 w 1421182"/>
              <a:gd name="connsiteY11-1624" fmla="*/ 907326 h 2041182"/>
              <a:gd name="connsiteX12-1625" fmla="*/ 543268 w 1421182"/>
              <a:gd name="connsiteY12-1626" fmla="*/ 242 h 2041182"/>
              <a:gd name="connsiteX13-1627" fmla="*/ 473286 w 1421182"/>
              <a:gd name="connsiteY13-1628" fmla="*/ 1312361 h 2041182"/>
              <a:gd name="connsiteX14-1629" fmla="*/ 338442 w 1421182"/>
              <a:gd name="connsiteY14-1630" fmla="*/ 1258456 h 2041182"/>
              <a:gd name="connsiteX15-1631" fmla="*/ 719 w 1421182"/>
              <a:gd name="connsiteY15-1632" fmla="*/ 957779 h 2041182"/>
              <a:gd name="connsiteX0-1633" fmla="*/ 719 w 1421182"/>
              <a:gd name="connsiteY0-1634" fmla="*/ 957779 h 2041182"/>
              <a:gd name="connsiteX1-1635" fmla="*/ 140932 w 1421182"/>
              <a:gd name="connsiteY1-1636" fmla="*/ 1353553 h 2041182"/>
              <a:gd name="connsiteX2-1637" fmla="*/ 309182 w 1421182"/>
              <a:gd name="connsiteY2-1638" fmla="*/ 1711998 h 2041182"/>
              <a:gd name="connsiteX3-1639" fmla="*/ 704202 w 1421182"/>
              <a:gd name="connsiteY3-1640" fmla="*/ 2041182 h 2041182"/>
              <a:gd name="connsiteX4-1641" fmla="*/ 1311364 w 1421182"/>
              <a:gd name="connsiteY4-1642" fmla="*/ 2026552 h 2041182"/>
              <a:gd name="connsiteX5-1643" fmla="*/ 1421092 w 1421182"/>
              <a:gd name="connsiteY5-1644" fmla="*/ 1126782 h 2041182"/>
              <a:gd name="connsiteX6-1645" fmla="*/ 1187477 w 1421182"/>
              <a:gd name="connsiteY6-1646" fmla="*/ 691513 h 2041182"/>
              <a:gd name="connsiteX7-1647" fmla="*/ 1178466 w 1421182"/>
              <a:gd name="connsiteY7-1648" fmla="*/ 927074 h 2041182"/>
              <a:gd name="connsiteX8-1649" fmla="*/ 955588 w 1421182"/>
              <a:gd name="connsiteY8-1650" fmla="*/ 618361 h 2041182"/>
              <a:gd name="connsiteX9-1651" fmla="*/ 947802 w 1421182"/>
              <a:gd name="connsiteY9-1652" fmla="*/ 906353 h 2041182"/>
              <a:gd name="connsiteX10-1653" fmla="*/ 711016 w 1421182"/>
              <a:gd name="connsiteY10-1654" fmla="*/ 569854 h 2041182"/>
              <a:gd name="connsiteX11-1655" fmla="*/ 726148 w 1421182"/>
              <a:gd name="connsiteY11-1656" fmla="*/ 907326 h 2041182"/>
              <a:gd name="connsiteX12-1657" fmla="*/ 543268 w 1421182"/>
              <a:gd name="connsiteY12-1658" fmla="*/ 242 h 2041182"/>
              <a:gd name="connsiteX13-1659" fmla="*/ 473286 w 1421182"/>
              <a:gd name="connsiteY13-1660" fmla="*/ 1312361 h 2041182"/>
              <a:gd name="connsiteX14-1661" fmla="*/ 338442 w 1421182"/>
              <a:gd name="connsiteY14-1662" fmla="*/ 1258456 h 2041182"/>
              <a:gd name="connsiteX15-1663" fmla="*/ 719 w 1421182"/>
              <a:gd name="connsiteY15-1664" fmla="*/ 957779 h 2041182"/>
              <a:gd name="connsiteX0-1665" fmla="*/ 719 w 1421182"/>
              <a:gd name="connsiteY0-1666" fmla="*/ 957779 h 2041182"/>
              <a:gd name="connsiteX1-1667" fmla="*/ 140932 w 1421182"/>
              <a:gd name="connsiteY1-1668" fmla="*/ 1353553 h 2041182"/>
              <a:gd name="connsiteX2-1669" fmla="*/ 309182 w 1421182"/>
              <a:gd name="connsiteY2-1670" fmla="*/ 1711998 h 2041182"/>
              <a:gd name="connsiteX3-1671" fmla="*/ 704202 w 1421182"/>
              <a:gd name="connsiteY3-1672" fmla="*/ 2041182 h 2041182"/>
              <a:gd name="connsiteX4-1673" fmla="*/ 1311364 w 1421182"/>
              <a:gd name="connsiteY4-1674" fmla="*/ 2026552 h 2041182"/>
              <a:gd name="connsiteX5-1675" fmla="*/ 1421092 w 1421182"/>
              <a:gd name="connsiteY5-1676" fmla="*/ 1126782 h 2041182"/>
              <a:gd name="connsiteX6-1677" fmla="*/ 1187477 w 1421182"/>
              <a:gd name="connsiteY6-1678" fmla="*/ 691513 h 2041182"/>
              <a:gd name="connsiteX7-1679" fmla="*/ 1178466 w 1421182"/>
              <a:gd name="connsiteY7-1680" fmla="*/ 927074 h 2041182"/>
              <a:gd name="connsiteX8-1681" fmla="*/ 955588 w 1421182"/>
              <a:gd name="connsiteY8-1682" fmla="*/ 618361 h 2041182"/>
              <a:gd name="connsiteX9-1683" fmla="*/ 947802 w 1421182"/>
              <a:gd name="connsiteY9-1684" fmla="*/ 906353 h 2041182"/>
              <a:gd name="connsiteX10-1685" fmla="*/ 711016 w 1421182"/>
              <a:gd name="connsiteY10-1686" fmla="*/ 569854 h 2041182"/>
              <a:gd name="connsiteX11-1687" fmla="*/ 726148 w 1421182"/>
              <a:gd name="connsiteY11-1688" fmla="*/ 907326 h 2041182"/>
              <a:gd name="connsiteX12-1689" fmla="*/ 543268 w 1421182"/>
              <a:gd name="connsiteY12-1690" fmla="*/ 242 h 2041182"/>
              <a:gd name="connsiteX13-1691" fmla="*/ 473286 w 1421182"/>
              <a:gd name="connsiteY13-1692" fmla="*/ 1312361 h 2041182"/>
              <a:gd name="connsiteX14-1693" fmla="*/ 338442 w 1421182"/>
              <a:gd name="connsiteY14-1694" fmla="*/ 1258456 h 2041182"/>
              <a:gd name="connsiteX15-1695" fmla="*/ 719 w 1421182"/>
              <a:gd name="connsiteY15-1696" fmla="*/ 957779 h 2041182"/>
              <a:gd name="connsiteX0-1697" fmla="*/ 719 w 1421182"/>
              <a:gd name="connsiteY0-1698" fmla="*/ 957779 h 2041182"/>
              <a:gd name="connsiteX1-1699" fmla="*/ 140932 w 1421182"/>
              <a:gd name="connsiteY1-1700" fmla="*/ 1353553 h 2041182"/>
              <a:gd name="connsiteX2-1701" fmla="*/ 309182 w 1421182"/>
              <a:gd name="connsiteY2-1702" fmla="*/ 1711998 h 2041182"/>
              <a:gd name="connsiteX3-1703" fmla="*/ 704202 w 1421182"/>
              <a:gd name="connsiteY3-1704" fmla="*/ 2041182 h 2041182"/>
              <a:gd name="connsiteX4-1705" fmla="*/ 1311364 w 1421182"/>
              <a:gd name="connsiteY4-1706" fmla="*/ 2026552 h 2041182"/>
              <a:gd name="connsiteX5-1707" fmla="*/ 1421092 w 1421182"/>
              <a:gd name="connsiteY5-1708" fmla="*/ 1126782 h 2041182"/>
              <a:gd name="connsiteX6-1709" fmla="*/ 1187477 w 1421182"/>
              <a:gd name="connsiteY6-1710" fmla="*/ 691513 h 2041182"/>
              <a:gd name="connsiteX7-1711" fmla="*/ 1178466 w 1421182"/>
              <a:gd name="connsiteY7-1712" fmla="*/ 927074 h 2041182"/>
              <a:gd name="connsiteX8-1713" fmla="*/ 927050 w 1421182"/>
              <a:gd name="connsiteY8-1714" fmla="*/ 615190 h 2041182"/>
              <a:gd name="connsiteX9-1715" fmla="*/ 947802 w 1421182"/>
              <a:gd name="connsiteY9-1716" fmla="*/ 906353 h 2041182"/>
              <a:gd name="connsiteX10-1717" fmla="*/ 711016 w 1421182"/>
              <a:gd name="connsiteY10-1718" fmla="*/ 569854 h 2041182"/>
              <a:gd name="connsiteX11-1719" fmla="*/ 726148 w 1421182"/>
              <a:gd name="connsiteY11-1720" fmla="*/ 907326 h 2041182"/>
              <a:gd name="connsiteX12-1721" fmla="*/ 543268 w 1421182"/>
              <a:gd name="connsiteY12-1722" fmla="*/ 242 h 2041182"/>
              <a:gd name="connsiteX13-1723" fmla="*/ 473286 w 1421182"/>
              <a:gd name="connsiteY13-1724" fmla="*/ 1312361 h 2041182"/>
              <a:gd name="connsiteX14-1725" fmla="*/ 338442 w 1421182"/>
              <a:gd name="connsiteY14-1726" fmla="*/ 1258456 h 2041182"/>
              <a:gd name="connsiteX15-1727" fmla="*/ 719 w 1421182"/>
              <a:gd name="connsiteY15-1728" fmla="*/ 957779 h 2041182"/>
              <a:gd name="connsiteX0-1729" fmla="*/ 719 w 1421182"/>
              <a:gd name="connsiteY0-1730" fmla="*/ 957779 h 2041182"/>
              <a:gd name="connsiteX1-1731" fmla="*/ 140932 w 1421182"/>
              <a:gd name="connsiteY1-1732" fmla="*/ 1353553 h 2041182"/>
              <a:gd name="connsiteX2-1733" fmla="*/ 309182 w 1421182"/>
              <a:gd name="connsiteY2-1734" fmla="*/ 1711998 h 2041182"/>
              <a:gd name="connsiteX3-1735" fmla="*/ 704202 w 1421182"/>
              <a:gd name="connsiteY3-1736" fmla="*/ 2041182 h 2041182"/>
              <a:gd name="connsiteX4-1737" fmla="*/ 1311364 w 1421182"/>
              <a:gd name="connsiteY4-1738" fmla="*/ 2026552 h 2041182"/>
              <a:gd name="connsiteX5-1739" fmla="*/ 1421092 w 1421182"/>
              <a:gd name="connsiteY5-1740" fmla="*/ 1126782 h 2041182"/>
              <a:gd name="connsiteX6-1741" fmla="*/ 1187477 w 1421182"/>
              <a:gd name="connsiteY6-1742" fmla="*/ 691513 h 2041182"/>
              <a:gd name="connsiteX7-1743" fmla="*/ 1178466 w 1421182"/>
              <a:gd name="connsiteY7-1744" fmla="*/ 927074 h 2041182"/>
              <a:gd name="connsiteX8-1745" fmla="*/ 927050 w 1421182"/>
              <a:gd name="connsiteY8-1746" fmla="*/ 615190 h 2041182"/>
              <a:gd name="connsiteX9-1747" fmla="*/ 947802 w 1421182"/>
              <a:gd name="connsiteY9-1748" fmla="*/ 906353 h 2041182"/>
              <a:gd name="connsiteX10-1749" fmla="*/ 711016 w 1421182"/>
              <a:gd name="connsiteY10-1750" fmla="*/ 569854 h 2041182"/>
              <a:gd name="connsiteX11-1751" fmla="*/ 726148 w 1421182"/>
              <a:gd name="connsiteY11-1752" fmla="*/ 907326 h 2041182"/>
              <a:gd name="connsiteX12-1753" fmla="*/ 543268 w 1421182"/>
              <a:gd name="connsiteY12-1754" fmla="*/ 242 h 2041182"/>
              <a:gd name="connsiteX13-1755" fmla="*/ 473286 w 1421182"/>
              <a:gd name="connsiteY13-1756" fmla="*/ 1312361 h 2041182"/>
              <a:gd name="connsiteX14-1757" fmla="*/ 338442 w 1421182"/>
              <a:gd name="connsiteY14-1758" fmla="*/ 1258456 h 2041182"/>
              <a:gd name="connsiteX15-1759" fmla="*/ 719 w 1421182"/>
              <a:gd name="connsiteY15-1760" fmla="*/ 957779 h 2041182"/>
              <a:gd name="connsiteX0-1761" fmla="*/ 719 w 1421182"/>
              <a:gd name="connsiteY0-1762" fmla="*/ 957779 h 2041182"/>
              <a:gd name="connsiteX1-1763" fmla="*/ 140932 w 1421182"/>
              <a:gd name="connsiteY1-1764" fmla="*/ 1353553 h 2041182"/>
              <a:gd name="connsiteX2-1765" fmla="*/ 309182 w 1421182"/>
              <a:gd name="connsiteY2-1766" fmla="*/ 1711998 h 2041182"/>
              <a:gd name="connsiteX3-1767" fmla="*/ 704202 w 1421182"/>
              <a:gd name="connsiteY3-1768" fmla="*/ 2041182 h 2041182"/>
              <a:gd name="connsiteX4-1769" fmla="*/ 1311364 w 1421182"/>
              <a:gd name="connsiteY4-1770" fmla="*/ 2026552 h 2041182"/>
              <a:gd name="connsiteX5-1771" fmla="*/ 1421092 w 1421182"/>
              <a:gd name="connsiteY5-1772" fmla="*/ 1126782 h 2041182"/>
              <a:gd name="connsiteX6-1773" fmla="*/ 1187477 w 1421182"/>
              <a:gd name="connsiteY6-1774" fmla="*/ 691513 h 2041182"/>
              <a:gd name="connsiteX7-1775" fmla="*/ 1178466 w 1421182"/>
              <a:gd name="connsiteY7-1776" fmla="*/ 927074 h 2041182"/>
              <a:gd name="connsiteX8-1777" fmla="*/ 927050 w 1421182"/>
              <a:gd name="connsiteY8-1778" fmla="*/ 615190 h 2041182"/>
              <a:gd name="connsiteX9-1779" fmla="*/ 947802 w 1421182"/>
              <a:gd name="connsiteY9-1780" fmla="*/ 906353 h 2041182"/>
              <a:gd name="connsiteX10-1781" fmla="*/ 711016 w 1421182"/>
              <a:gd name="connsiteY10-1782" fmla="*/ 569854 h 2041182"/>
              <a:gd name="connsiteX11-1783" fmla="*/ 726148 w 1421182"/>
              <a:gd name="connsiteY11-1784" fmla="*/ 907326 h 2041182"/>
              <a:gd name="connsiteX12-1785" fmla="*/ 543268 w 1421182"/>
              <a:gd name="connsiteY12-1786" fmla="*/ 242 h 2041182"/>
              <a:gd name="connsiteX13-1787" fmla="*/ 473286 w 1421182"/>
              <a:gd name="connsiteY13-1788" fmla="*/ 1312361 h 2041182"/>
              <a:gd name="connsiteX14-1789" fmla="*/ 338442 w 1421182"/>
              <a:gd name="connsiteY14-1790" fmla="*/ 1258456 h 2041182"/>
              <a:gd name="connsiteX15-1791" fmla="*/ 719 w 1421182"/>
              <a:gd name="connsiteY15-1792" fmla="*/ 957779 h 2041182"/>
              <a:gd name="connsiteX0-1793" fmla="*/ 719 w 1421182"/>
              <a:gd name="connsiteY0-1794" fmla="*/ 957779 h 2041182"/>
              <a:gd name="connsiteX1-1795" fmla="*/ 140932 w 1421182"/>
              <a:gd name="connsiteY1-1796" fmla="*/ 1353553 h 2041182"/>
              <a:gd name="connsiteX2-1797" fmla="*/ 309182 w 1421182"/>
              <a:gd name="connsiteY2-1798" fmla="*/ 1711998 h 2041182"/>
              <a:gd name="connsiteX3-1799" fmla="*/ 704202 w 1421182"/>
              <a:gd name="connsiteY3-1800" fmla="*/ 2041182 h 2041182"/>
              <a:gd name="connsiteX4-1801" fmla="*/ 1311364 w 1421182"/>
              <a:gd name="connsiteY4-1802" fmla="*/ 2026552 h 2041182"/>
              <a:gd name="connsiteX5-1803" fmla="*/ 1421092 w 1421182"/>
              <a:gd name="connsiteY5-1804" fmla="*/ 1126782 h 2041182"/>
              <a:gd name="connsiteX6-1805" fmla="*/ 1187477 w 1421182"/>
              <a:gd name="connsiteY6-1806" fmla="*/ 691513 h 2041182"/>
              <a:gd name="connsiteX7-1807" fmla="*/ 1178466 w 1421182"/>
              <a:gd name="connsiteY7-1808" fmla="*/ 927074 h 2041182"/>
              <a:gd name="connsiteX8-1809" fmla="*/ 927050 w 1421182"/>
              <a:gd name="connsiteY8-1810" fmla="*/ 615190 h 2041182"/>
              <a:gd name="connsiteX9-1811" fmla="*/ 947802 w 1421182"/>
              <a:gd name="connsiteY9-1812" fmla="*/ 906353 h 2041182"/>
              <a:gd name="connsiteX10-1813" fmla="*/ 711016 w 1421182"/>
              <a:gd name="connsiteY10-1814" fmla="*/ 569854 h 2041182"/>
              <a:gd name="connsiteX11-1815" fmla="*/ 726148 w 1421182"/>
              <a:gd name="connsiteY11-1816" fmla="*/ 907326 h 2041182"/>
              <a:gd name="connsiteX12-1817" fmla="*/ 543268 w 1421182"/>
              <a:gd name="connsiteY12-1818" fmla="*/ 242 h 2041182"/>
              <a:gd name="connsiteX13-1819" fmla="*/ 473286 w 1421182"/>
              <a:gd name="connsiteY13-1820" fmla="*/ 1312361 h 2041182"/>
              <a:gd name="connsiteX14-1821" fmla="*/ 338442 w 1421182"/>
              <a:gd name="connsiteY14-1822" fmla="*/ 1258456 h 2041182"/>
              <a:gd name="connsiteX15-1823" fmla="*/ 719 w 1421182"/>
              <a:gd name="connsiteY15-1824" fmla="*/ 957779 h 2041182"/>
              <a:gd name="connsiteX0-1825" fmla="*/ 719 w 1421182"/>
              <a:gd name="connsiteY0-1826" fmla="*/ 957779 h 2041182"/>
              <a:gd name="connsiteX1-1827" fmla="*/ 140932 w 1421182"/>
              <a:gd name="connsiteY1-1828" fmla="*/ 1353553 h 2041182"/>
              <a:gd name="connsiteX2-1829" fmla="*/ 309182 w 1421182"/>
              <a:gd name="connsiteY2-1830" fmla="*/ 1711998 h 2041182"/>
              <a:gd name="connsiteX3-1831" fmla="*/ 704202 w 1421182"/>
              <a:gd name="connsiteY3-1832" fmla="*/ 2041182 h 2041182"/>
              <a:gd name="connsiteX4-1833" fmla="*/ 1311364 w 1421182"/>
              <a:gd name="connsiteY4-1834" fmla="*/ 2026552 h 2041182"/>
              <a:gd name="connsiteX5-1835" fmla="*/ 1421092 w 1421182"/>
              <a:gd name="connsiteY5-1836" fmla="*/ 1126782 h 2041182"/>
              <a:gd name="connsiteX6-1837" fmla="*/ 1162110 w 1421182"/>
              <a:gd name="connsiteY6-1838" fmla="*/ 682000 h 2041182"/>
              <a:gd name="connsiteX7-1839" fmla="*/ 1178466 w 1421182"/>
              <a:gd name="connsiteY7-1840" fmla="*/ 927074 h 2041182"/>
              <a:gd name="connsiteX8-1841" fmla="*/ 927050 w 1421182"/>
              <a:gd name="connsiteY8-1842" fmla="*/ 615190 h 2041182"/>
              <a:gd name="connsiteX9-1843" fmla="*/ 947802 w 1421182"/>
              <a:gd name="connsiteY9-1844" fmla="*/ 906353 h 2041182"/>
              <a:gd name="connsiteX10-1845" fmla="*/ 711016 w 1421182"/>
              <a:gd name="connsiteY10-1846" fmla="*/ 569854 h 2041182"/>
              <a:gd name="connsiteX11-1847" fmla="*/ 726148 w 1421182"/>
              <a:gd name="connsiteY11-1848" fmla="*/ 907326 h 2041182"/>
              <a:gd name="connsiteX12-1849" fmla="*/ 543268 w 1421182"/>
              <a:gd name="connsiteY12-1850" fmla="*/ 242 h 2041182"/>
              <a:gd name="connsiteX13-1851" fmla="*/ 473286 w 1421182"/>
              <a:gd name="connsiteY13-1852" fmla="*/ 1312361 h 2041182"/>
              <a:gd name="connsiteX14-1853" fmla="*/ 338442 w 1421182"/>
              <a:gd name="connsiteY14-1854" fmla="*/ 1258456 h 2041182"/>
              <a:gd name="connsiteX15-1855" fmla="*/ 719 w 1421182"/>
              <a:gd name="connsiteY15-1856" fmla="*/ 957779 h 2041182"/>
              <a:gd name="connsiteX0-1857" fmla="*/ 719 w 1421182"/>
              <a:gd name="connsiteY0-1858" fmla="*/ 957779 h 2041182"/>
              <a:gd name="connsiteX1-1859" fmla="*/ 140932 w 1421182"/>
              <a:gd name="connsiteY1-1860" fmla="*/ 1353553 h 2041182"/>
              <a:gd name="connsiteX2-1861" fmla="*/ 309182 w 1421182"/>
              <a:gd name="connsiteY2-1862" fmla="*/ 1711998 h 2041182"/>
              <a:gd name="connsiteX3-1863" fmla="*/ 704202 w 1421182"/>
              <a:gd name="connsiteY3-1864" fmla="*/ 2041182 h 2041182"/>
              <a:gd name="connsiteX4-1865" fmla="*/ 1311364 w 1421182"/>
              <a:gd name="connsiteY4-1866" fmla="*/ 2026552 h 2041182"/>
              <a:gd name="connsiteX5-1867" fmla="*/ 1421092 w 1421182"/>
              <a:gd name="connsiteY5-1868" fmla="*/ 1126782 h 2041182"/>
              <a:gd name="connsiteX6-1869" fmla="*/ 1162110 w 1421182"/>
              <a:gd name="connsiteY6-1870" fmla="*/ 682000 h 2041182"/>
              <a:gd name="connsiteX7-1871" fmla="*/ 1178466 w 1421182"/>
              <a:gd name="connsiteY7-1872" fmla="*/ 927074 h 2041182"/>
              <a:gd name="connsiteX8-1873" fmla="*/ 927050 w 1421182"/>
              <a:gd name="connsiteY8-1874" fmla="*/ 615190 h 2041182"/>
              <a:gd name="connsiteX9-1875" fmla="*/ 947802 w 1421182"/>
              <a:gd name="connsiteY9-1876" fmla="*/ 906353 h 2041182"/>
              <a:gd name="connsiteX10-1877" fmla="*/ 711016 w 1421182"/>
              <a:gd name="connsiteY10-1878" fmla="*/ 569854 h 2041182"/>
              <a:gd name="connsiteX11-1879" fmla="*/ 726148 w 1421182"/>
              <a:gd name="connsiteY11-1880" fmla="*/ 907326 h 2041182"/>
              <a:gd name="connsiteX12-1881" fmla="*/ 543268 w 1421182"/>
              <a:gd name="connsiteY12-1882" fmla="*/ 242 h 2041182"/>
              <a:gd name="connsiteX13-1883" fmla="*/ 473286 w 1421182"/>
              <a:gd name="connsiteY13-1884" fmla="*/ 1312361 h 2041182"/>
              <a:gd name="connsiteX14-1885" fmla="*/ 338442 w 1421182"/>
              <a:gd name="connsiteY14-1886" fmla="*/ 1258456 h 2041182"/>
              <a:gd name="connsiteX15-1887" fmla="*/ 719 w 1421182"/>
              <a:gd name="connsiteY15-1888" fmla="*/ 957779 h 2041182"/>
              <a:gd name="connsiteX0-1889" fmla="*/ 719 w 1421182"/>
              <a:gd name="connsiteY0-1890" fmla="*/ 957779 h 2041182"/>
              <a:gd name="connsiteX1-1891" fmla="*/ 140932 w 1421182"/>
              <a:gd name="connsiteY1-1892" fmla="*/ 1353553 h 2041182"/>
              <a:gd name="connsiteX2-1893" fmla="*/ 309182 w 1421182"/>
              <a:gd name="connsiteY2-1894" fmla="*/ 1711998 h 2041182"/>
              <a:gd name="connsiteX3-1895" fmla="*/ 704202 w 1421182"/>
              <a:gd name="connsiteY3-1896" fmla="*/ 2041182 h 2041182"/>
              <a:gd name="connsiteX4-1897" fmla="*/ 1311364 w 1421182"/>
              <a:gd name="connsiteY4-1898" fmla="*/ 2026552 h 2041182"/>
              <a:gd name="connsiteX5-1899" fmla="*/ 1421092 w 1421182"/>
              <a:gd name="connsiteY5-1900" fmla="*/ 1126782 h 2041182"/>
              <a:gd name="connsiteX6-1901" fmla="*/ 1162110 w 1421182"/>
              <a:gd name="connsiteY6-1902" fmla="*/ 682000 h 2041182"/>
              <a:gd name="connsiteX7-1903" fmla="*/ 1178466 w 1421182"/>
              <a:gd name="connsiteY7-1904" fmla="*/ 927074 h 2041182"/>
              <a:gd name="connsiteX8-1905" fmla="*/ 927050 w 1421182"/>
              <a:gd name="connsiteY8-1906" fmla="*/ 615190 h 2041182"/>
              <a:gd name="connsiteX9-1907" fmla="*/ 947802 w 1421182"/>
              <a:gd name="connsiteY9-1908" fmla="*/ 906353 h 2041182"/>
              <a:gd name="connsiteX10-1909" fmla="*/ 711016 w 1421182"/>
              <a:gd name="connsiteY10-1910" fmla="*/ 569854 h 2041182"/>
              <a:gd name="connsiteX11-1911" fmla="*/ 726148 w 1421182"/>
              <a:gd name="connsiteY11-1912" fmla="*/ 907326 h 2041182"/>
              <a:gd name="connsiteX12-1913" fmla="*/ 543268 w 1421182"/>
              <a:gd name="connsiteY12-1914" fmla="*/ 242 h 2041182"/>
              <a:gd name="connsiteX13-1915" fmla="*/ 473286 w 1421182"/>
              <a:gd name="connsiteY13-1916" fmla="*/ 1312361 h 2041182"/>
              <a:gd name="connsiteX14-1917" fmla="*/ 338442 w 1421182"/>
              <a:gd name="connsiteY14-1918" fmla="*/ 1258456 h 2041182"/>
              <a:gd name="connsiteX15-1919" fmla="*/ 719 w 1421182"/>
              <a:gd name="connsiteY15-1920" fmla="*/ 957779 h 2041182"/>
              <a:gd name="connsiteX0-1921" fmla="*/ 719 w 1421182"/>
              <a:gd name="connsiteY0-1922" fmla="*/ 957779 h 2041182"/>
              <a:gd name="connsiteX1-1923" fmla="*/ 140932 w 1421182"/>
              <a:gd name="connsiteY1-1924" fmla="*/ 1353553 h 2041182"/>
              <a:gd name="connsiteX2-1925" fmla="*/ 309182 w 1421182"/>
              <a:gd name="connsiteY2-1926" fmla="*/ 1711998 h 2041182"/>
              <a:gd name="connsiteX3-1927" fmla="*/ 704202 w 1421182"/>
              <a:gd name="connsiteY3-1928" fmla="*/ 2041182 h 2041182"/>
              <a:gd name="connsiteX4-1929" fmla="*/ 1311364 w 1421182"/>
              <a:gd name="connsiteY4-1930" fmla="*/ 2026552 h 2041182"/>
              <a:gd name="connsiteX5-1931" fmla="*/ 1421092 w 1421182"/>
              <a:gd name="connsiteY5-1932" fmla="*/ 1126782 h 2041182"/>
              <a:gd name="connsiteX6-1933" fmla="*/ 1162110 w 1421182"/>
              <a:gd name="connsiteY6-1934" fmla="*/ 682000 h 2041182"/>
              <a:gd name="connsiteX7-1935" fmla="*/ 1178466 w 1421182"/>
              <a:gd name="connsiteY7-1936" fmla="*/ 927074 h 2041182"/>
              <a:gd name="connsiteX8-1937" fmla="*/ 927050 w 1421182"/>
              <a:gd name="connsiteY8-1938" fmla="*/ 615190 h 2041182"/>
              <a:gd name="connsiteX9-1939" fmla="*/ 947802 w 1421182"/>
              <a:gd name="connsiteY9-1940" fmla="*/ 906353 h 2041182"/>
              <a:gd name="connsiteX10-1941" fmla="*/ 711016 w 1421182"/>
              <a:gd name="connsiteY10-1942" fmla="*/ 569854 h 2041182"/>
              <a:gd name="connsiteX11-1943" fmla="*/ 729319 w 1421182"/>
              <a:gd name="connsiteY11-1944" fmla="*/ 958061 h 2041182"/>
              <a:gd name="connsiteX12-1945" fmla="*/ 543268 w 1421182"/>
              <a:gd name="connsiteY12-1946" fmla="*/ 242 h 2041182"/>
              <a:gd name="connsiteX13-1947" fmla="*/ 473286 w 1421182"/>
              <a:gd name="connsiteY13-1948" fmla="*/ 1312361 h 2041182"/>
              <a:gd name="connsiteX14-1949" fmla="*/ 338442 w 1421182"/>
              <a:gd name="connsiteY14-1950" fmla="*/ 1258456 h 2041182"/>
              <a:gd name="connsiteX15-1951" fmla="*/ 719 w 1421182"/>
              <a:gd name="connsiteY15-1952" fmla="*/ 957779 h 2041182"/>
              <a:gd name="connsiteX0-1953" fmla="*/ 719 w 1421182"/>
              <a:gd name="connsiteY0-1954" fmla="*/ 957779 h 2041182"/>
              <a:gd name="connsiteX1-1955" fmla="*/ 140932 w 1421182"/>
              <a:gd name="connsiteY1-1956" fmla="*/ 1353553 h 2041182"/>
              <a:gd name="connsiteX2-1957" fmla="*/ 309182 w 1421182"/>
              <a:gd name="connsiteY2-1958" fmla="*/ 1711998 h 2041182"/>
              <a:gd name="connsiteX3-1959" fmla="*/ 704202 w 1421182"/>
              <a:gd name="connsiteY3-1960" fmla="*/ 2041182 h 2041182"/>
              <a:gd name="connsiteX4-1961" fmla="*/ 1311364 w 1421182"/>
              <a:gd name="connsiteY4-1962" fmla="*/ 2026552 h 2041182"/>
              <a:gd name="connsiteX5-1963" fmla="*/ 1421092 w 1421182"/>
              <a:gd name="connsiteY5-1964" fmla="*/ 1126782 h 2041182"/>
              <a:gd name="connsiteX6-1965" fmla="*/ 1162110 w 1421182"/>
              <a:gd name="connsiteY6-1966" fmla="*/ 682000 h 2041182"/>
              <a:gd name="connsiteX7-1967" fmla="*/ 1178466 w 1421182"/>
              <a:gd name="connsiteY7-1968" fmla="*/ 927074 h 2041182"/>
              <a:gd name="connsiteX8-1969" fmla="*/ 927050 w 1421182"/>
              <a:gd name="connsiteY8-1970" fmla="*/ 615190 h 2041182"/>
              <a:gd name="connsiteX9-1971" fmla="*/ 957315 w 1421182"/>
              <a:gd name="connsiteY9-1972" fmla="*/ 944404 h 2041182"/>
              <a:gd name="connsiteX10-1973" fmla="*/ 711016 w 1421182"/>
              <a:gd name="connsiteY10-1974" fmla="*/ 569854 h 2041182"/>
              <a:gd name="connsiteX11-1975" fmla="*/ 729319 w 1421182"/>
              <a:gd name="connsiteY11-1976" fmla="*/ 958061 h 2041182"/>
              <a:gd name="connsiteX12-1977" fmla="*/ 543268 w 1421182"/>
              <a:gd name="connsiteY12-1978" fmla="*/ 242 h 2041182"/>
              <a:gd name="connsiteX13-1979" fmla="*/ 473286 w 1421182"/>
              <a:gd name="connsiteY13-1980" fmla="*/ 1312361 h 2041182"/>
              <a:gd name="connsiteX14-1981" fmla="*/ 338442 w 1421182"/>
              <a:gd name="connsiteY14-1982" fmla="*/ 1258456 h 2041182"/>
              <a:gd name="connsiteX15-1983" fmla="*/ 719 w 1421182"/>
              <a:gd name="connsiteY15-1984" fmla="*/ 957779 h 2041182"/>
              <a:gd name="connsiteX0-1985" fmla="*/ 719 w 1421182"/>
              <a:gd name="connsiteY0-1986" fmla="*/ 957779 h 2041182"/>
              <a:gd name="connsiteX1-1987" fmla="*/ 140932 w 1421182"/>
              <a:gd name="connsiteY1-1988" fmla="*/ 1353553 h 2041182"/>
              <a:gd name="connsiteX2-1989" fmla="*/ 309182 w 1421182"/>
              <a:gd name="connsiteY2-1990" fmla="*/ 1711998 h 2041182"/>
              <a:gd name="connsiteX3-1991" fmla="*/ 704202 w 1421182"/>
              <a:gd name="connsiteY3-1992" fmla="*/ 2041182 h 2041182"/>
              <a:gd name="connsiteX4-1993" fmla="*/ 1311364 w 1421182"/>
              <a:gd name="connsiteY4-1994" fmla="*/ 2026552 h 2041182"/>
              <a:gd name="connsiteX5-1995" fmla="*/ 1421092 w 1421182"/>
              <a:gd name="connsiteY5-1996" fmla="*/ 1126782 h 2041182"/>
              <a:gd name="connsiteX6-1997" fmla="*/ 1162110 w 1421182"/>
              <a:gd name="connsiteY6-1998" fmla="*/ 682000 h 2041182"/>
              <a:gd name="connsiteX7-1999" fmla="*/ 1178466 w 1421182"/>
              <a:gd name="connsiteY7-2000" fmla="*/ 927074 h 2041182"/>
              <a:gd name="connsiteX8-2001" fmla="*/ 927050 w 1421182"/>
              <a:gd name="connsiteY8-2002" fmla="*/ 615190 h 2041182"/>
              <a:gd name="connsiteX9-2003" fmla="*/ 957315 w 1421182"/>
              <a:gd name="connsiteY9-2004" fmla="*/ 944404 h 2041182"/>
              <a:gd name="connsiteX10-2005" fmla="*/ 711016 w 1421182"/>
              <a:gd name="connsiteY10-2006" fmla="*/ 569854 h 2041182"/>
              <a:gd name="connsiteX11-2007" fmla="*/ 729319 w 1421182"/>
              <a:gd name="connsiteY11-2008" fmla="*/ 958061 h 2041182"/>
              <a:gd name="connsiteX12-2009" fmla="*/ 543268 w 1421182"/>
              <a:gd name="connsiteY12-2010" fmla="*/ 242 h 2041182"/>
              <a:gd name="connsiteX13-2011" fmla="*/ 473286 w 1421182"/>
              <a:gd name="connsiteY13-2012" fmla="*/ 1312361 h 2041182"/>
              <a:gd name="connsiteX14-2013" fmla="*/ 338442 w 1421182"/>
              <a:gd name="connsiteY14-2014" fmla="*/ 1258456 h 2041182"/>
              <a:gd name="connsiteX15-2015" fmla="*/ 719 w 1421182"/>
              <a:gd name="connsiteY15-2016" fmla="*/ 957779 h 2041182"/>
              <a:gd name="connsiteX0-2017" fmla="*/ 719 w 1421182"/>
              <a:gd name="connsiteY0-2018" fmla="*/ 957779 h 2041182"/>
              <a:gd name="connsiteX1-2019" fmla="*/ 140932 w 1421182"/>
              <a:gd name="connsiteY1-2020" fmla="*/ 1353553 h 2041182"/>
              <a:gd name="connsiteX2-2021" fmla="*/ 309182 w 1421182"/>
              <a:gd name="connsiteY2-2022" fmla="*/ 1711998 h 2041182"/>
              <a:gd name="connsiteX3-2023" fmla="*/ 704202 w 1421182"/>
              <a:gd name="connsiteY3-2024" fmla="*/ 2041182 h 2041182"/>
              <a:gd name="connsiteX4-2025" fmla="*/ 1311364 w 1421182"/>
              <a:gd name="connsiteY4-2026" fmla="*/ 2026552 h 2041182"/>
              <a:gd name="connsiteX5-2027" fmla="*/ 1421092 w 1421182"/>
              <a:gd name="connsiteY5-2028" fmla="*/ 1126782 h 2041182"/>
              <a:gd name="connsiteX6-2029" fmla="*/ 1162110 w 1421182"/>
              <a:gd name="connsiteY6-2030" fmla="*/ 682000 h 2041182"/>
              <a:gd name="connsiteX7-2031" fmla="*/ 1168953 w 1421182"/>
              <a:gd name="connsiteY7-2032" fmla="*/ 968296 h 2041182"/>
              <a:gd name="connsiteX8-2033" fmla="*/ 927050 w 1421182"/>
              <a:gd name="connsiteY8-2034" fmla="*/ 615190 h 2041182"/>
              <a:gd name="connsiteX9-2035" fmla="*/ 957315 w 1421182"/>
              <a:gd name="connsiteY9-2036" fmla="*/ 944404 h 2041182"/>
              <a:gd name="connsiteX10-2037" fmla="*/ 711016 w 1421182"/>
              <a:gd name="connsiteY10-2038" fmla="*/ 569854 h 2041182"/>
              <a:gd name="connsiteX11-2039" fmla="*/ 729319 w 1421182"/>
              <a:gd name="connsiteY11-2040" fmla="*/ 958061 h 2041182"/>
              <a:gd name="connsiteX12-2041" fmla="*/ 543268 w 1421182"/>
              <a:gd name="connsiteY12-2042" fmla="*/ 242 h 2041182"/>
              <a:gd name="connsiteX13-2043" fmla="*/ 473286 w 1421182"/>
              <a:gd name="connsiteY13-2044" fmla="*/ 1312361 h 2041182"/>
              <a:gd name="connsiteX14-2045" fmla="*/ 338442 w 1421182"/>
              <a:gd name="connsiteY14-2046" fmla="*/ 1258456 h 2041182"/>
              <a:gd name="connsiteX15-2047" fmla="*/ 719 w 1421182"/>
              <a:gd name="connsiteY15-2048" fmla="*/ 957779 h 2041182"/>
              <a:gd name="connsiteX0-2049" fmla="*/ 719 w 1421182"/>
              <a:gd name="connsiteY0-2050" fmla="*/ 957779 h 2041182"/>
              <a:gd name="connsiteX1-2051" fmla="*/ 140932 w 1421182"/>
              <a:gd name="connsiteY1-2052" fmla="*/ 1353553 h 2041182"/>
              <a:gd name="connsiteX2-2053" fmla="*/ 309182 w 1421182"/>
              <a:gd name="connsiteY2-2054" fmla="*/ 1711998 h 2041182"/>
              <a:gd name="connsiteX3-2055" fmla="*/ 704202 w 1421182"/>
              <a:gd name="connsiteY3-2056" fmla="*/ 2041182 h 2041182"/>
              <a:gd name="connsiteX4-2057" fmla="*/ 1311364 w 1421182"/>
              <a:gd name="connsiteY4-2058" fmla="*/ 2026552 h 2041182"/>
              <a:gd name="connsiteX5-2059" fmla="*/ 1421092 w 1421182"/>
              <a:gd name="connsiteY5-2060" fmla="*/ 1126782 h 2041182"/>
              <a:gd name="connsiteX6-2061" fmla="*/ 1162110 w 1421182"/>
              <a:gd name="connsiteY6-2062" fmla="*/ 682000 h 2041182"/>
              <a:gd name="connsiteX7-2063" fmla="*/ 1168953 w 1421182"/>
              <a:gd name="connsiteY7-2064" fmla="*/ 968296 h 2041182"/>
              <a:gd name="connsiteX8-2065" fmla="*/ 927050 w 1421182"/>
              <a:gd name="connsiteY8-2066" fmla="*/ 615190 h 2041182"/>
              <a:gd name="connsiteX9-2067" fmla="*/ 957315 w 1421182"/>
              <a:gd name="connsiteY9-2068" fmla="*/ 944404 h 2041182"/>
              <a:gd name="connsiteX10-2069" fmla="*/ 711016 w 1421182"/>
              <a:gd name="connsiteY10-2070" fmla="*/ 569854 h 2041182"/>
              <a:gd name="connsiteX11-2071" fmla="*/ 729319 w 1421182"/>
              <a:gd name="connsiteY11-2072" fmla="*/ 958061 h 2041182"/>
              <a:gd name="connsiteX12-2073" fmla="*/ 543268 w 1421182"/>
              <a:gd name="connsiteY12-2074" fmla="*/ 242 h 2041182"/>
              <a:gd name="connsiteX13-2075" fmla="*/ 473286 w 1421182"/>
              <a:gd name="connsiteY13-2076" fmla="*/ 1312361 h 2041182"/>
              <a:gd name="connsiteX14-2077" fmla="*/ 338442 w 1421182"/>
              <a:gd name="connsiteY14-2078" fmla="*/ 1258456 h 2041182"/>
              <a:gd name="connsiteX15-2079" fmla="*/ 719 w 1421182"/>
              <a:gd name="connsiteY15-2080" fmla="*/ 957779 h 2041182"/>
              <a:gd name="connsiteX0-2081" fmla="*/ 719 w 1421182"/>
              <a:gd name="connsiteY0-2082" fmla="*/ 957779 h 2041182"/>
              <a:gd name="connsiteX1-2083" fmla="*/ 140932 w 1421182"/>
              <a:gd name="connsiteY1-2084" fmla="*/ 1353553 h 2041182"/>
              <a:gd name="connsiteX2-2085" fmla="*/ 309182 w 1421182"/>
              <a:gd name="connsiteY2-2086" fmla="*/ 1711998 h 2041182"/>
              <a:gd name="connsiteX3-2087" fmla="*/ 704202 w 1421182"/>
              <a:gd name="connsiteY3-2088" fmla="*/ 2041182 h 2041182"/>
              <a:gd name="connsiteX4-2089" fmla="*/ 1311364 w 1421182"/>
              <a:gd name="connsiteY4-2090" fmla="*/ 2026552 h 2041182"/>
              <a:gd name="connsiteX5-2091" fmla="*/ 1421092 w 1421182"/>
              <a:gd name="connsiteY5-2092" fmla="*/ 1126782 h 2041182"/>
              <a:gd name="connsiteX6-2093" fmla="*/ 1162110 w 1421182"/>
              <a:gd name="connsiteY6-2094" fmla="*/ 682000 h 2041182"/>
              <a:gd name="connsiteX7-2095" fmla="*/ 1168953 w 1421182"/>
              <a:gd name="connsiteY7-2096" fmla="*/ 968296 h 2041182"/>
              <a:gd name="connsiteX8-2097" fmla="*/ 927050 w 1421182"/>
              <a:gd name="connsiteY8-2098" fmla="*/ 615190 h 2041182"/>
              <a:gd name="connsiteX9-2099" fmla="*/ 957315 w 1421182"/>
              <a:gd name="connsiteY9-2100" fmla="*/ 944404 h 2041182"/>
              <a:gd name="connsiteX10-2101" fmla="*/ 711016 w 1421182"/>
              <a:gd name="connsiteY10-2102" fmla="*/ 569854 h 2041182"/>
              <a:gd name="connsiteX11-2103" fmla="*/ 729319 w 1421182"/>
              <a:gd name="connsiteY11-2104" fmla="*/ 958061 h 2041182"/>
              <a:gd name="connsiteX12-2105" fmla="*/ 543268 w 1421182"/>
              <a:gd name="connsiteY12-2106" fmla="*/ 242 h 2041182"/>
              <a:gd name="connsiteX13-2107" fmla="*/ 473286 w 1421182"/>
              <a:gd name="connsiteY13-2108" fmla="*/ 1312361 h 2041182"/>
              <a:gd name="connsiteX14-2109" fmla="*/ 338442 w 1421182"/>
              <a:gd name="connsiteY14-2110" fmla="*/ 1258456 h 2041182"/>
              <a:gd name="connsiteX15-2111" fmla="*/ 719 w 1421182"/>
              <a:gd name="connsiteY15-2112" fmla="*/ 957779 h 2041182"/>
              <a:gd name="connsiteX0-2113" fmla="*/ 719 w 1421182"/>
              <a:gd name="connsiteY0-2114" fmla="*/ 957779 h 2041182"/>
              <a:gd name="connsiteX1-2115" fmla="*/ 140932 w 1421182"/>
              <a:gd name="connsiteY1-2116" fmla="*/ 1353553 h 2041182"/>
              <a:gd name="connsiteX2-2117" fmla="*/ 309182 w 1421182"/>
              <a:gd name="connsiteY2-2118" fmla="*/ 1711998 h 2041182"/>
              <a:gd name="connsiteX3-2119" fmla="*/ 704202 w 1421182"/>
              <a:gd name="connsiteY3-2120" fmla="*/ 2041182 h 2041182"/>
              <a:gd name="connsiteX4-2121" fmla="*/ 1311364 w 1421182"/>
              <a:gd name="connsiteY4-2122" fmla="*/ 2026552 h 2041182"/>
              <a:gd name="connsiteX5-2123" fmla="*/ 1421092 w 1421182"/>
              <a:gd name="connsiteY5-2124" fmla="*/ 1126782 h 2041182"/>
              <a:gd name="connsiteX6-2125" fmla="*/ 1152597 w 1421182"/>
              <a:gd name="connsiteY6-2126" fmla="*/ 669316 h 2041182"/>
              <a:gd name="connsiteX7-2127" fmla="*/ 1168953 w 1421182"/>
              <a:gd name="connsiteY7-2128" fmla="*/ 968296 h 2041182"/>
              <a:gd name="connsiteX8-2129" fmla="*/ 927050 w 1421182"/>
              <a:gd name="connsiteY8-2130" fmla="*/ 615190 h 2041182"/>
              <a:gd name="connsiteX9-2131" fmla="*/ 957315 w 1421182"/>
              <a:gd name="connsiteY9-2132" fmla="*/ 944404 h 2041182"/>
              <a:gd name="connsiteX10-2133" fmla="*/ 711016 w 1421182"/>
              <a:gd name="connsiteY10-2134" fmla="*/ 569854 h 2041182"/>
              <a:gd name="connsiteX11-2135" fmla="*/ 729319 w 1421182"/>
              <a:gd name="connsiteY11-2136" fmla="*/ 958061 h 2041182"/>
              <a:gd name="connsiteX12-2137" fmla="*/ 543268 w 1421182"/>
              <a:gd name="connsiteY12-2138" fmla="*/ 242 h 2041182"/>
              <a:gd name="connsiteX13-2139" fmla="*/ 473286 w 1421182"/>
              <a:gd name="connsiteY13-2140" fmla="*/ 1312361 h 2041182"/>
              <a:gd name="connsiteX14-2141" fmla="*/ 338442 w 1421182"/>
              <a:gd name="connsiteY14-2142" fmla="*/ 1258456 h 2041182"/>
              <a:gd name="connsiteX15-2143" fmla="*/ 719 w 1421182"/>
              <a:gd name="connsiteY15-2144" fmla="*/ 957779 h 2041182"/>
              <a:gd name="connsiteX0-2145" fmla="*/ 719 w 1421182"/>
              <a:gd name="connsiteY0-2146" fmla="*/ 957537 h 2040940"/>
              <a:gd name="connsiteX1-2147" fmla="*/ 140932 w 1421182"/>
              <a:gd name="connsiteY1-2148" fmla="*/ 1353311 h 2040940"/>
              <a:gd name="connsiteX2-2149" fmla="*/ 309182 w 1421182"/>
              <a:gd name="connsiteY2-2150" fmla="*/ 1711756 h 2040940"/>
              <a:gd name="connsiteX3-2151" fmla="*/ 704202 w 1421182"/>
              <a:gd name="connsiteY3-2152" fmla="*/ 2040940 h 2040940"/>
              <a:gd name="connsiteX4-2153" fmla="*/ 1311364 w 1421182"/>
              <a:gd name="connsiteY4-2154" fmla="*/ 2026310 h 2040940"/>
              <a:gd name="connsiteX5-2155" fmla="*/ 1421092 w 1421182"/>
              <a:gd name="connsiteY5-2156" fmla="*/ 1126540 h 2040940"/>
              <a:gd name="connsiteX6-2157" fmla="*/ 1152597 w 1421182"/>
              <a:gd name="connsiteY6-2158" fmla="*/ 669074 h 2040940"/>
              <a:gd name="connsiteX7-2159" fmla="*/ 1168953 w 1421182"/>
              <a:gd name="connsiteY7-2160" fmla="*/ 968054 h 2040940"/>
              <a:gd name="connsiteX8-2161" fmla="*/ 927050 w 1421182"/>
              <a:gd name="connsiteY8-2162" fmla="*/ 614948 h 2040940"/>
              <a:gd name="connsiteX9-2163" fmla="*/ 957315 w 1421182"/>
              <a:gd name="connsiteY9-2164" fmla="*/ 944162 h 2040940"/>
              <a:gd name="connsiteX10-2165" fmla="*/ 711016 w 1421182"/>
              <a:gd name="connsiteY10-2166" fmla="*/ 569612 h 2040940"/>
              <a:gd name="connsiteX11-2167" fmla="*/ 729319 w 1421182"/>
              <a:gd name="connsiteY11-2168" fmla="*/ 957819 h 2040940"/>
              <a:gd name="connsiteX12-2169" fmla="*/ 543268 w 1421182"/>
              <a:gd name="connsiteY12-2170" fmla="*/ 0 h 2040940"/>
              <a:gd name="connsiteX13-2171" fmla="*/ 473286 w 1421182"/>
              <a:gd name="connsiteY13-2172" fmla="*/ 1312119 h 2040940"/>
              <a:gd name="connsiteX14-2173" fmla="*/ 338442 w 1421182"/>
              <a:gd name="connsiteY14-2174" fmla="*/ 1258214 h 2040940"/>
              <a:gd name="connsiteX15-2175" fmla="*/ 719 w 1421182"/>
              <a:gd name="connsiteY15-2176" fmla="*/ 957537 h 2040940"/>
              <a:gd name="connsiteX0-2177" fmla="*/ 719 w 1421182"/>
              <a:gd name="connsiteY0-2178" fmla="*/ 957545 h 2040948"/>
              <a:gd name="connsiteX1-2179" fmla="*/ 140932 w 1421182"/>
              <a:gd name="connsiteY1-2180" fmla="*/ 1353319 h 2040948"/>
              <a:gd name="connsiteX2-2181" fmla="*/ 309182 w 1421182"/>
              <a:gd name="connsiteY2-2182" fmla="*/ 1711764 h 2040948"/>
              <a:gd name="connsiteX3-2183" fmla="*/ 704202 w 1421182"/>
              <a:gd name="connsiteY3-2184" fmla="*/ 2040948 h 2040948"/>
              <a:gd name="connsiteX4-2185" fmla="*/ 1311364 w 1421182"/>
              <a:gd name="connsiteY4-2186" fmla="*/ 2026318 h 2040948"/>
              <a:gd name="connsiteX5-2187" fmla="*/ 1421092 w 1421182"/>
              <a:gd name="connsiteY5-2188" fmla="*/ 1126548 h 2040948"/>
              <a:gd name="connsiteX6-2189" fmla="*/ 1152597 w 1421182"/>
              <a:gd name="connsiteY6-2190" fmla="*/ 669082 h 2040948"/>
              <a:gd name="connsiteX7-2191" fmla="*/ 1168953 w 1421182"/>
              <a:gd name="connsiteY7-2192" fmla="*/ 968062 h 2040948"/>
              <a:gd name="connsiteX8-2193" fmla="*/ 927050 w 1421182"/>
              <a:gd name="connsiteY8-2194" fmla="*/ 614956 h 2040948"/>
              <a:gd name="connsiteX9-2195" fmla="*/ 957315 w 1421182"/>
              <a:gd name="connsiteY9-2196" fmla="*/ 944170 h 2040948"/>
              <a:gd name="connsiteX10-2197" fmla="*/ 711016 w 1421182"/>
              <a:gd name="connsiteY10-2198" fmla="*/ 569620 h 2040948"/>
              <a:gd name="connsiteX11-2199" fmla="*/ 729319 w 1421182"/>
              <a:gd name="connsiteY11-2200" fmla="*/ 957827 h 2040948"/>
              <a:gd name="connsiteX12-2201" fmla="*/ 543268 w 1421182"/>
              <a:gd name="connsiteY12-2202" fmla="*/ 8 h 2040948"/>
              <a:gd name="connsiteX13-2203" fmla="*/ 473286 w 1421182"/>
              <a:gd name="connsiteY13-2204" fmla="*/ 1312127 h 2040948"/>
              <a:gd name="connsiteX14-2205" fmla="*/ 338442 w 1421182"/>
              <a:gd name="connsiteY14-2206" fmla="*/ 1258222 h 2040948"/>
              <a:gd name="connsiteX15-2207" fmla="*/ 719 w 1421182"/>
              <a:gd name="connsiteY15-2208" fmla="*/ 957545 h 2040948"/>
              <a:gd name="connsiteX0-2209" fmla="*/ 719 w 1421182"/>
              <a:gd name="connsiteY0-2210" fmla="*/ 957545 h 2040948"/>
              <a:gd name="connsiteX1-2211" fmla="*/ 140932 w 1421182"/>
              <a:gd name="connsiteY1-2212" fmla="*/ 1353319 h 2040948"/>
              <a:gd name="connsiteX2-2213" fmla="*/ 309182 w 1421182"/>
              <a:gd name="connsiteY2-2214" fmla="*/ 1711764 h 2040948"/>
              <a:gd name="connsiteX3-2215" fmla="*/ 704202 w 1421182"/>
              <a:gd name="connsiteY3-2216" fmla="*/ 2040948 h 2040948"/>
              <a:gd name="connsiteX4-2217" fmla="*/ 1311364 w 1421182"/>
              <a:gd name="connsiteY4-2218" fmla="*/ 2026318 h 2040948"/>
              <a:gd name="connsiteX5-2219" fmla="*/ 1421092 w 1421182"/>
              <a:gd name="connsiteY5-2220" fmla="*/ 1126548 h 2040948"/>
              <a:gd name="connsiteX6-2221" fmla="*/ 1152597 w 1421182"/>
              <a:gd name="connsiteY6-2222" fmla="*/ 669082 h 2040948"/>
              <a:gd name="connsiteX7-2223" fmla="*/ 1168953 w 1421182"/>
              <a:gd name="connsiteY7-2224" fmla="*/ 968062 h 2040948"/>
              <a:gd name="connsiteX8-2225" fmla="*/ 927050 w 1421182"/>
              <a:gd name="connsiteY8-2226" fmla="*/ 614956 h 2040948"/>
              <a:gd name="connsiteX9-2227" fmla="*/ 957315 w 1421182"/>
              <a:gd name="connsiteY9-2228" fmla="*/ 944170 h 2040948"/>
              <a:gd name="connsiteX10-2229" fmla="*/ 711016 w 1421182"/>
              <a:gd name="connsiteY10-2230" fmla="*/ 569620 h 2040948"/>
              <a:gd name="connsiteX11-2231" fmla="*/ 729319 w 1421182"/>
              <a:gd name="connsiteY11-2232" fmla="*/ 957827 h 2040948"/>
              <a:gd name="connsiteX12-2233" fmla="*/ 543268 w 1421182"/>
              <a:gd name="connsiteY12-2234" fmla="*/ 8 h 2040948"/>
              <a:gd name="connsiteX13-2235" fmla="*/ 473286 w 1421182"/>
              <a:gd name="connsiteY13-2236" fmla="*/ 1312127 h 2040948"/>
              <a:gd name="connsiteX14-2237" fmla="*/ 338442 w 1421182"/>
              <a:gd name="connsiteY14-2238" fmla="*/ 1258222 h 2040948"/>
              <a:gd name="connsiteX15-2239" fmla="*/ 719 w 1421182"/>
              <a:gd name="connsiteY15-2240" fmla="*/ 957545 h 2040948"/>
              <a:gd name="connsiteX0-2241" fmla="*/ 719 w 1421182"/>
              <a:gd name="connsiteY0-2242" fmla="*/ 957545 h 2026318"/>
              <a:gd name="connsiteX1-2243" fmla="*/ 140932 w 1421182"/>
              <a:gd name="connsiteY1-2244" fmla="*/ 1353319 h 2026318"/>
              <a:gd name="connsiteX2-2245" fmla="*/ 309182 w 1421182"/>
              <a:gd name="connsiteY2-2246" fmla="*/ 1711764 h 2026318"/>
              <a:gd name="connsiteX3-2247" fmla="*/ 693290 w 1421182"/>
              <a:gd name="connsiteY3-2248" fmla="*/ 2019121 h 2026318"/>
              <a:gd name="connsiteX4-2249" fmla="*/ 1311364 w 1421182"/>
              <a:gd name="connsiteY4-2250" fmla="*/ 2026318 h 2026318"/>
              <a:gd name="connsiteX5-2251" fmla="*/ 1421092 w 1421182"/>
              <a:gd name="connsiteY5-2252" fmla="*/ 1126548 h 2026318"/>
              <a:gd name="connsiteX6-2253" fmla="*/ 1152597 w 1421182"/>
              <a:gd name="connsiteY6-2254" fmla="*/ 669082 h 2026318"/>
              <a:gd name="connsiteX7-2255" fmla="*/ 1168953 w 1421182"/>
              <a:gd name="connsiteY7-2256" fmla="*/ 968062 h 2026318"/>
              <a:gd name="connsiteX8-2257" fmla="*/ 927050 w 1421182"/>
              <a:gd name="connsiteY8-2258" fmla="*/ 614956 h 2026318"/>
              <a:gd name="connsiteX9-2259" fmla="*/ 957315 w 1421182"/>
              <a:gd name="connsiteY9-2260" fmla="*/ 944170 h 2026318"/>
              <a:gd name="connsiteX10-2261" fmla="*/ 711016 w 1421182"/>
              <a:gd name="connsiteY10-2262" fmla="*/ 569620 h 2026318"/>
              <a:gd name="connsiteX11-2263" fmla="*/ 729319 w 1421182"/>
              <a:gd name="connsiteY11-2264" fmla="*/ 957827 h 2026318"/>
              <a:gd name="connsiteX12-2265" fmla="*/ 543268 w 1421182"/>
              <a:gd name="connsiteY12-2266" fmla="*/ 8 h 2026318"/>
              <a:gd name="connsiteX13-2267" fmla="*/ 473286 w 1421182"/>
              <a:gd name="connsiteY13-2268" fmla="*/ 1312127 h 2026318"/>
              <a:gd name="connsiteX14-2269" fmla="*/ 338442 w 1421182"/>
              <a:gd name="connsiteY14-2270" fmla="*/ 1258222 h 2026318"/>
              <a:gd name="connsiteX15-2271" fmla="*/ 719 w 1421182"/>
              <a:gd name="connsiteY15-2272" fmla="*/ 957545 h 2026318"/>
              <a:gd name="connsiteX0-2273" fmla="*/ 719 w 1421182"/>
              <a:gd name="connsiteY0-2274" fmla="*/ 957545 h 2295953"/>
              <a:gd name="connsiteX1-2275" fmla="*/ 140932 w 1421182"/>
              <a:gd name="connsiteY1-2276" fmla="*/ 1353319 h 2295953"/>
              <a:gd name="connsiteX2-2277" fmla="*/ 309182 w 1421182"/>
              <a:gd name="connsiteY2-2278" fmla="*/ 1711764 h 2295953"/>
              <a:gd name="connsiteX3-2279" fmla="*/ 693290 w 1421182"/>
              <a:gd name="connsiteY3-2280" fmla="*/ 2019121 h 2295953"/>
              <a:gd name="connsiteX4-2281" fmla="*/ 722524 w 1421182"/>
              <a:gd name="connsiteY4-2282" fmla="*/ 2295953 h 2295953"/>
              <a:gd name="connsiteX5-2283" fmla="*/ 1311364 w 1421182"/>
              <a:gd name="connsiteY5-2284" fmla="*/ 2026318 h 2295953"/>
              <a:gd name="connsiteX6-2285" fmla="*/ 1421092 w 1421182"/>
              <a:gd name="connsiteY6-2286" fmla="*/ 1126548 h 2295953"/>
              <a:gd name="connsiteX7-2287" fmla="*/ 1152597 w 1421182"/>
              <a:gd name="connsiteY7-2288" fmla="*/ 669082 h 2295953"/>
              <a:gd name="connsiteX8-2289" fmla="*/ 1168953 w 1421182"/>
              <a:gd name="connsiteY8-2290" fmla="*/ 968062 h 2295953"/>
              <a:gd name="connsiteX9-2291" fmla="*/ 927050 w 1421182"/>
              <a:gd name="connsiteY9-2292" fmla="*/ 614956 h 2295953"/>
              <a:gd name="connsiteX10-2293" fmla="*/ 957315 w 1421182"/>
              <a:gd name="connsiteY10-2294" fmla="*/ 944170 h 2295953"/>
              <a:gd name="connsiteX11-2295" fmla="*/ 711016 w 1421182"/>
              <a:gd name="connsiteY11-2296" fmla="*/ 569620 h 2295953"/>
              <a:gd name="connsiteX12-2297" fmla="*/ 729319 w 1421182"/>
              <a:gd name="connsiteY12-2298" fmla="*/ 957827 h 2295953"/>
              <a:gd name="connsiteX13-2299" fmla="*/ 543268 w 1421182"/>
              <a:gd name="connsiteY13-2300" fmla="*/ 8 h 2295953"/>
              <a:gd name="connsiteX14-2301" fmla="*/ 473286 w 1421182"/>
              <a:gd name="connsiteY14-2302" fmla="*/ 1312127 h 2295953"/>
              <a:gd name="connsiteX15-2303" fmla="*/ 338442 w 1421182"/>
              <a:gd name="connsiteY15-2304" fmla="*/ 1258222 h 2295953"/>
              <a:gd name="connsiteX16-2305" fmla="*/ 719 w 1421182"/>
              <a:gd name="connsiteY16-2306" fmla="*/ 957545 h 2295953"/>
              <a:gd name="connsiteX0-2307" fmla="*/ 719 w 1421182"/>
              <a:gd name="connsiteY0-2308" fmla="*/ 957545 h 2317397"/>
              <a:gd name="connsiteX1-2309" fmla="*/ 140932 w 1421182"/>
              <a:gd name="connsiteY1-2310" fmla="*/ 1353319 h 2317397"/>
              <a:gd name="connsiteX2-2311" fmla="*/ 309182 w 1421182"/>
              <a:gd name="connsiteY2-2312" fmla="*/ 1711764 h 2317397"/>
              <a:gd name="connsiteX3-2313" fmla="*/ 693290 w 1421182"/>
              <a:gd name="connsiteY3-2314" fmla="*/ 2019121 h 2317397"/>
              <a:gd name="connsiteX4-2315" fmla="*/ 722524 w 1421182"/>
              <a:gd name="connsiteY4-2316" fmla="*/ 2295953 h 2317397"/>
              <a:gd name="connsiteX5-2317" fmla="*/ 1170733 w 1421182"/>
              <a:gd name="connsiteY5-2318" fmla="*/ 2300858 h 2317397"/>
              <a:gd name="connsiteX6-2319" fmla="*/ 1311364 w 1421182"/>
              <a:gd name="connsiteY6-2320" fmla="*/ 2026318 h 2317397"/>
              <a:gd name="connsiteX7-2321" fmla="*/ 1421092 w 1421182"/>
              <a:gd name="connsiteY7-2322" fmla="*/ 1126548 h 2317397"/>
              <a:gd name="connsiteX8-2323" fmla="*/ 1152597 w 1421182"/>
              <a:gd name="connsiteY8-2324" fmla="*/ 669082 h 2317397"/>
              <a:gd name="connsiteX9-2325" fmla="*/ 1168953 w 1421182"/>
              <a:gd name="connsiteY9-2326" fmla="*/ 968062 h 2317397"/>
              <a:gd name="connsiteX10-2327" fmla="*/ 927050 w 1421182"/>
              <a:gd name="connsiteY10-2328" fmla="*/ 614956 h 2317397"/>
              <a:gd name="connsiteX11-2329" fmla="*/ 957315 w 1421182"/>
              <a:gd name="connsiteY11-2330" fmla="*/ 944170 h 2317397"/>
              <a:gd name="connsiteX12-2331" fmla="*/ 711016 w 1421182"/>
              <a:gd name="connsiteY12-2332" fmla="*/ 569620 h 2317397"/>
              <a:gd name="connsiteX13-2333" fmla="*/ 729319 w 1421182"/>
              <a:gd name="connsiteY13-2334" fmla="*/ 957827 h 2317397"/>
              <a:gd name="connsiteX14-2335" fmla="*/ 543268 w 1421182"/>
              <a:gd name="connsiteY14-2336" fmla="*/ 8 h 2317397"/>
              <a:gd name="connsiteX15-2337" fmla="*/ 473286 w 1421182"/>
              <a:gd name="connsiteY15-2338" fmla="*/ 1312127 h 2317397"/>
              <a:gd name="connsiteX16-2339" fmla="*/ 338442 w 1421182"/>
              <a:gd name="connsiteY16-2340" fmla="*/ 1258222 h 2317397"/>
              <a:gd name="connsiteX17" fmla="*/ 719 w 1421182"/>
              <a:gd name="connsiteY17" fmla="*/ 957545 h 2317397"/>
              <a:gd name="connsiteX0-2341" fmla="*/ 719 w 1421182"/>
              <a:gd name="connsiteY0-2342" fmla="*/ 957545 h 2317397"/>
              <a:gd name="connsiteX1-2343" fmla="*/ 140932 w 1421182"/>
              <a:gd name="connsiteY1-2344" fmla="*/ 1353319 h 2317397"/>
              <a:gd name="connsiteX2-2345" fmla="*/ 309182 w 1421182"/>
              <a:gd name="connsiteY2-2346" fmla="*/ 1711764 h 2317397"/>
              <a:gd name="connsiteX3-2347" fmla="*/ 626141 w 1421182"/>
              <a:gd name="connsiteY3-2348" fmla="*/ 1985150 h 2317397"/>
              <a:gd name="connsiteX4-2349" fmla="*/ 722524 w 1421182"/>
              <a:gd name="connsiteY4-2350" fmla="*/ 2295953 h 2317397"/>
              <a:gd name="connsiteX5-2351" fmla="*/ 1170733 w 1421182"/>
              <a:gd name="connsiteY5-2352" fmla="*/ 2300858 h 2317397"/>
              <a:gd name="connsiteX6-2353" fmla="*/ 1311364 w 1421182"/>
              <a:gd name="connsiteY6-2354" fmla="*/ 2026318 h 2317397"/>
              <a:gd name="connsiteX7-2355" fmla="*/ 1421092 w 1421182"/>
              <a:gd name="connsiteY7-2356" fmla="*/ 1126548 h 2317397"/>
              <a:gd name="connsiteX8-2357" fmla="*/ 1152597 w 1421182"/>
              <a:gd name="connsiteY8-2358" fmla="*/ 669082 h 2317397"/>
              <a:gd name="connsiteX9-2359" fmla="*/ 1168953 w 1421182"/>
              <a:gd name="connsiteY9-2360" fmla="*/ 968062 h 2317397"/>
              <a:gd name="connsiteX10-2361" fmla="*/ 927050 w 1421182"/>
              <a:gd name="connsiteY10-2362" fmla="*/ 614956 h 2317397"/>
              <a:gd name="connsiteX11-2363" fmla="*/ 957315 w 1421182"/>
              <a:gd name="connsiteY11-2364" fmla="*/ 944170 h 2317397"/>
              <a:gd name="connsiteX12-2365" fmla="*/ 711016 w 1421182"/>
              <a:gd name="connsiteY12-2366" fmla="*/ 569620 h 2317397"/>
              <a:gd name="connsiteX13-2367" fmla="*/ 729319 w 1421182"/>
              <a:gd name="connsiteY13-2368" fmla="*/ 957827 h 2317397"/>
              <a:gd name="connsiteX14-2369" fmla="*/ 543268 w 1421182"/>
              <a:gd name="connsiteY14-2370" fmla="*/ 8 h 2317397"/>
              <a:gd name="connsiteX15-2371" fmla="*/ 473286 w 1421182"/>
              <a:gd name="connsiteY15-2372" fmla="*/ 1312127 h 2317397"/>
              <a:gd name="connsiteX16-2373" fmla="*/ 338442 w 1421182"/>
              <a:gd name="connsiteY16-2374" fmla="*/ 1258222 h 2317397"/>
              <a:gd name="connsiteX17-2375" fmla="*/ 719 w 1421182"/>
              <a:gd name="connsiteY17-2376" fmla="*/ 957545 h 2317397"/>
              <a:gd name="connsiteX0-2377" fmla="*/ 719 w 1421182"/>
              <a:gd name="connsiteY0-2378" fmla="*/ 957545 h 2314785"/>
              <a:gd name="connsiteX1-2379" fmla="*/ 140932 w 1421182"/>
              <a:gd name="connsiteY1-2380" fmla="*/ 1353319 h 2314785"/>
              <a:gd name="connsiteX2-2381" fmla="*/ 309182 w 1421182"/>
              <a:gd name="connsiteY2-2382" fmla="*/ 1711764 h 2314785"/>
              <a:gd name="connsiteX3-2383" fmla="*/ 626141 w 1421182"/>
              <a:gd name="connsiteY3-2384" fmla="*/ 1985150 h 2314785"/>
              <a:gd name="connsiteX4-2385" fmla="*/ 658780 w 1421182"/>
              <a:gd name="connsiteY4-2386" fmla="*/ 2266927 h 2314785"/>
              <a:gd name="connsiteX5-2387" fmla="*/ 1170733 w 1421182"/>
              <a:gd name="connsiteY5-2388" fmla="*/ 2300858 h 2314785"/>
              <a:gd name="connsiteX6-2389" fmla="*/ 1311364 w 1421182"/>
              <a:gd name="connsiteY6-2390" fmla="*/ 2026318 h 2314785"/>
              <a:gd name="connsiteX7-2391" fmla="*/ 1421092 w 1421182"/>
              <a:gd name="connsiteY7-2392" fmla="*/ 1126548 h 2314785"/>
              <a:gd name="connsiteX8-2393" fmla="*/ 1152597 w 1421182"/>
              <a:gd name="connsiteY8-2394" fmla="*/ 669082 h 2314785"/>
              <a:gd name="connsiteX9-2395" fmla="*/ 1168953 w 1421182"/>
              <a:gd name="connsiteY9-2396" fmla="*/ 968062 h 2314785"/>
              <a:gd name="connsiteX10-2397" fmla="*/ 927050 w 1421182"/>
              <a:gd name="connsiteY10-2398" fmla="*/ 614956 h 2314785"/>
              <a:gd name="connsiteX11-2399" fmla="*/ 957315 w 1421182"/>
              <a:gd name="connsiteY11-2400" fmla="*/ 944170 h 2314785"/>
              <a:gd name="connsiteX12-2401" fmla="*/ 711016 w 1421182"/>
              <a:gd name="connsiteY12-2402" fmla="*/ 569620 h 2314785"/>
              <a:gd name="connsiteX13-2403" fmla="*/ 729319 w 1421182"/>
              <a:gd name="connsiteY13-2404" fmla="*/ 957827 h 2314785"/>
              <a:gd name="connsiteX14-2405" fmla="*/ 543268 w 1421182"/>
              <a:gd name="connsiteY14-2406" fmla="*/ 8 h 2314785"/>
              <a:gd name="connsiteX15-2407" fmla="*/ 473286 w 1421182"/>
              <a:gd name="connsiteY15-2408" fmla="*/ 1312127 h 2314785"/>
              <a:gd name="connsiteX16-2409" fmla="*/ 338442 w 1421182"/>
              <a:gd name="connsiteY16-2410" fmla="*/ 1258222 h 2314785"/>
              <a:gd name="connsiteX17-2411" fmla="*/ 719 w 1421182"/>
              <a:gd name="connsiteY17-2412" fmla="*/ 957545 h 2314785"/>
              <a:gd name="connsiteX0-2413" fmla="*/ 719 w 1421182"/>
              <a:gd name="connsiteY0-2414" fmla="*/ 957545 h 2323891"/>
              <a:gd name="connsiteX1-2415" fmla="*/ 140932 w 1421182"/>
              <a:gd name="connsiteY1-2416" fmla="*/ 1353319 h 2323891"/>
              <a:gd name="connsiteX2-2417" fmla="*/ 309182 w 1421182"/>
              <a:gd name="connsiteY2-2418" fmla="*/ 1711764 h 2323891"/>
              <a:gd name="connsiteX3-2419" fmla="*/ 626141 w 1421182"/>
              <a:gd name="connsiteY3-2420" fmla="*/ 1985150 h 2323891"/>
              <a:gd name="connsiteX4-2421" fmla="*/ 658780 w 1421182"/>
              <a:gd name="connsiteY4-2422" fmla="*/ 2266927 h 2323891"/>
              <a:gd name="connsiteX5-2423" fmla="*/ 1170733 w 1421182"/>
              <a:gd name="connsiteY5-2424" fmla="*/ 2300858 h 2323891"/>
              <a:gd name="connsiteX6-2425" fmla="*/ 1311364 w 1421182"/>
              <a:gd name="connsiteY6-2426" fmla="*/ 2026318 h 2323891"/>
              <a:gd name="connsiteX7-2427" fmla="*/ 1421092 w 1421182"/>
              <a:gd name="connsiteY7-2428" fmla="*/ 1126548 h 2323891"/>
              <a:gd name="connsiteX8-2429" fmla="*/ 1152597 w 1421182"/>
              <a:gd name="connsiteY8-2430" fmla="*/ 669082 h 2323891"/>
              <a:gd name="connsiteX9-2431" fmla="*/ 1168953 w 1421182"/>
              <a:gd name="connsiteY9-2432" fmla="*/ 968062 h 2323891"/>
              <a:gd name="connsiteX10-2433" fmla="*/ 927050 w 1421182"/>
              <a:gd name="connsiteY10-2434" fmla="*/ 614956 h 2323891"/>
              <a:gd name="connsiteX11-2435" fmla="*/ 957315 w 1421182"/>
              <a:gd name="connsiteY11-2436" fmla="*/ 944170 h 2323891"/>
              <a:gd name="connsiteX12-2437" fmla="*/ 711016 w 1421182"/>
              <a:gd name="connsiteY12-2438" fmla="*/ 569620 h 2323891"/>
              <a:gd name="connsiteX13-2439" fmla="*/ 729319 w 1421182"/>
              <a:gd name="connsiteY13-2440" fmla="*/ 957827 h 2323891"/>
              <a:gd name="connsiteX14-2441" fmla="*/ 543268 w 1421182"/>
              <a:gd name="connsiteY14-2442" fmla="*/ 8 h 2323891"/>
              <a:gd name="connsiteX15-2443" fmla="*/ 473286 w 1421182"/>
              <a:gd name="connsiteY15-2444" fmla="*/ 1312127 h 2323891"/>
              <a:gd name="connsiteX16-2445" fmla="*/ 338442 w 1421182"/>
              <a:gd name="connsiteY16-2446" fmla="*/ 1258222 h 2323891"/>
              <a:gd name="connsiteX17-2447" fmla="*/ 719 w 1421182"/>
              <a:gd name="connsiteY17-2448" fmla="*/ 957545 h 2323891"/>
              <a:gd name="connsiteX0-2449" fmla="*/ 719 w 1421182"/>
              <a:gd name="connsiteY0-2450" fmla="*/ 957545 h 2358736"/>
              <a:gd name="connsiteX1-2451" fmla="*/ 140932 w 1421182"/>
              <a:gd name="connsiteY1-2452" fmla="*/ 1353319 h 2358736"/>
              <a:gd name="connsiteX2-2453" fmla="*/ 309182 w 1421182"/>
              <a:gd name="connsiteY2-2454" fmla="*/ 1711764 h 2358736"/>
              <a:gd name="connsiteX3-2455" fmla="*/ 626141 w 1421182"/>
              <a:gd name="connsiteY3-2456" fmla="*/ 1985150 h 2358736"/>
              <a:gd name="connsiteX4-2457" fmla="*/ 658780 w 1421182"/>
              <a:gd name="connsiteY4-2458" fmla="*/ 2266927 h 2358736"/>
              <a:gd name="connsiteX5-2459" fmla="*/ 1227989 w 1421182"/>
              <a:gd name="connsiteY5-2460" fmla="*/ 2341644 h 2358736"/>
              <a:gd name="connsiteX6-2461" fmla="*/ 1311364 w 1421182"/>
              <a:gd name="connsiteY6-2462" fmla="*/ 2026318 h 2358736"/>
              <a:gd name="connsiteX7-2463" fmla="*/ 1421092 w 1421182"/>
              <a:gd name="connsiteY7-2464" fmla="*/ 1126548 h 2358736"/>
              <a:gd name="connsiteX8-2465" fmla="*/ 1152597 w 1421182"/>
              <a:gd name="connsiteY8-2466" fmla="*/ 669082 h 2358736"/>
              <a:gd name="connsiteX9-2467" fmla="*/ 1168953 w 1421182"/>
              <a:gd name="connsiteY9-2468" fmla="*/ 968062 h 2358736"/>
              <a:gd name="connsiteX10-2469" fmla="*/ 927050 w 1421182"/>
              <a:gd name="connsiteY10-2470" fmla="*/ 614956 h 2358736"/>
              <a:gd name="connsiteX11-2471" fmla="*/ 957315 w 1421182"/>
              <a:gd name="connsiteY11-2472" fmla="*/ 944170 h 2358736"/>
              <a:gd name="connsiteX12-2473" fmla="*/ 711016 w 1421182"/>
              <a:gd name="connsiteY12-2474" fmla="*/ 569620 h 2358736"/>
              <a:gd name="connsiteX13-2475" fmla="*/ 729319 w 1421182"/>
              <a:gd name="connsiteY13-2476" fmla="*/ 957827 h 2358736"/>
              <a:gd name="connsiteX14-2477" fmla="*/ 543268 w 1421182"/>
              <a:gd name="connsiteY14-2478" fmla="*/ 8 h 2358736"/>
              <a:gd name="connsiteX15-2479" fmla="*/ 473286 w 1421182"/>
              <a:gd name="connsiteY15-2480" fmla="*/ 1312127 h 2358736"/>
              <a:gd name="connsiteX16-2481" fmla="*/ 338442 w 1421182"/>
              <a:gd name="connsiteY16-2482" fmla="*/ 1258222 h 2358736"/>
              <a:gd name="connsiteX17-2483" fmla="*/ 719 w 1421182"/>
              <a:gd name="connsiteY17-2484" fmla="*/ 957545 h 2358736"/>
              <a:gd name="connsiteX0-2485" fmla="*/ 719 w 1421182"/>
              <a:gd name="connsiteY0-2486" fmla="*/ 957545 h 2341644"/>
              <a:gd name="connsiteX1-2487" fmla="*/ 140932 w 1421182"/>
              <a:gd name="connsiteY1-2488" fmla="*/ 1353319 h 2341644"/>
              <a:gd name="connsiteX2-2489" fmla="*/ 309182 w 1421182"/>
              <a:gd name="connsiteY2-2490" fmla="*/ 1711764 h 2341644"/>
              <a:gd name="connsiteX3-2491" fmla="*/ 626141 w 1421182"/>
              <a:gd name="connsiteY3-2492" fmla="*/ 1985150 h 2341644"/>
              <a:gd name="connsiteX4-2493" fmla="*/ 658780 w 1421182"/>
              <a:gd name="connsiteY4-2494" fmla="*/ 2266927 h 2341644"/>
              <a:gd name="connsiteX5-2495" fmla="*/ 1227989 w 1421182"/>
              <a:gd name="connsiteY5-2496" fmla="*/ 2341644 h 2341644"/>
              <a:gd name="connsiteX6-2497" fmla="*/ 1311364 w 1421182"/>
              <a:gd name="connsiteY6-2498" fmla="*/ 2026318 h 2341644"/>
              <a:gd name="connsiteX7-2499" fmla="*/ 1421092 w 1421182"/>
              <a:gd name="connsiteY7-2500" fmla="*/ 1126548 h 2341644"/>
              <a:gd name="connsiteX8-2501" fmla="*/ 1152597 w 1421182"/>
              <a:gd name="connsiteY8-2502" fmla="*/ 669082 h 2341644"/>
              <a:gd name="connsiteX9-2503" fmla="*/ 1168953 w 1421182"/>
              <a:gd name="connsiteY9-2504" fmla="*/ 968062 h 2341644"/>
              <a:gd name="connsiteX10-2505" fmla="*/ 927050 w 1421182"/>
              <a:gd name="connsiteY10-2506" fmla="*/ 614956 h 2341644"/>
              <a:gd name="connsiteX11-2507" fmla="*/ 957315 w 1421182"/>
              <a:gd name="connsiteY11-2508" fmla="*/ 944170 h 2341644"/>
              <a:gd name="connsiteX12-2509" fmla="*/ 711016 w 1421182"/>
              <a:gd name="connsiteY12-2510" fmla="*/ 569620 h 2341644"/>
              <a:gd name="connsiteX13-2511" fmla="*/ 729319 w 1421182"/>
              <a:gd name="connsiteY13-2512" fmla="*/ 957827 h 2341644"/>
              <a:gd name="connsiteX14-2513" fmla="*/ 543268 w 1421182"/>
              <a:gd name="connsiteY14-2514" fmla="*/ 8 h 2341644"/>
              <a:gd name="connsiteX15-2515" fmla="*/ 473286 w 1421182"/>
              <a:gd name="connsiteY15-2516" fmla="*/ 1312127 h 2341644"/>
              <a:gd name="connsiteX16-2517" fmla="*/ 338442 w 1421182"/>
              <a:gd name="connsiteY16-2518" fmla="*/ 1258222 h 2341644"/>
              <a:gd name="connsiteX17-2519" fmla="*/ 719 w 1421182"/>
              <a:gd name="connsiteY17-2520" fmla="*/ 957545 h 2341644"/>
              <a:gd name="connsiteX0-2521" fmla="*/ 719 w 1421092"/>
              <a:gd name="connsiteY0-2522" fmla="*/ 957545 h 2341644"/>
              <a:gd name="connsiteX1-2523" fmla="*/ 140932 w 1421092"/>
              <a:gd name="connsiteY1-2524" fmla="*/ 1353319 h 2341644"/>
              <a:gd name="connsiteX2-2525" fmla="*/ 309182 w 1421092"/>
              <a:gd name="connsiteY2-2526" fmla="*/ 1711764 h 2341644"/>
              <a:gd name="connsiteX3-2527" fmla="*/ 626141 w 1421092"/>
              <a:gd name="connsiteY3-2528" fmla="*/ 1985150 h 2341644"/>
              <a:gd name="connsiteX4-2529" fmla="*/ 658780 w 1421092"/>
              <a:gd name="connsiteY4-2530" fmla="*/ 2266927 h 2341644"/>
              <a:gd name="connsiteX5-2531" fmla="*/ 1227989 w 1421092"/>
              <a:gd name="connsiteY5-2532" fmla="*/ 2341644 h 2341644"/>
              <a:gd name="connsiteX6-2533" fmla="*/ 1262460 w 1421092"/>
              <a:gd name="connsiteY6-2534" fmla="*/ 1987074 h 2341644"/>
              <a:gd name="connsiteX7-2535" fmla="*/ 1421092 w 1421092"/>
              <a:gd name="connsiteY7-2536" fmla="*/ 1126548 h 2341644"/>
              <a:gd name="connsiteX8-2537" fmla="*/ 1152597 w 1421092"/>
              <a:gd name="connsiteY8-2538" fmla="*/ 669082 h 2341644"/>
              <a:gd name="connsiteX9-2539" fmla="*/ 1168953 w 1421092"/>
              <a:gd name="connsiteY9-2540" fmla="*/ 968062 h 2341644"/>
              <a:gd name="connsiteX10-2541" fmla="*/ 927050 w 1421092"/>
              <a:gd name="connsiteY10-2542" fmla="*/ 614956 h 2341644"/>
              <a:gd name="connsiteX11-2543" fmla="*/ 957315 w 1421092"/>
              <a:gd name="connsiteY11-2544" fmla="*/ 944170 h 2341644"/>
              <a:gd name="connsiteX12-2545" fmla="*/ 711016 w 1421092"/>
              <a:gd name="connsiteY12-2546" fmla="*/ 569620 h 2341644"/>
              <a:gd name="connsiteX13-2547" fmla="*/ 729319 w 1421092"/>
              <a:gd name="connsiteY13-2548" fmla="*/ 957827 h 2341644"/>
              <a:gd name="connsiteX14-2549" fmla="*/ 543268 w 1421092"/>
              <a:gd name="connsiteY14-2550" fmla="*/ 8 h 2341644"/>
              <a:gd name="connsiteX15-2551" fmla="*/ 473286 w 1421092"/>
              <a:gd name="connsiteY15-2552" fmla="*/ 1312127 h 2341644"/>
              <a:gd name="connsiteX16-2553" fmla="*/ 338442 w 1421092"/>
              <a:gd name="connsiteY16-2554" fmla="*/ 1258222 h 2341644"/>
              <a:gd name="connsiteX17-2555" fmla="*/ 719 w 1421092"/>
              <a:gd name="connsiteY17-2556" fmla="*/ 957545 h 2341644"/>
              <a:gd name="connsiteX0-2557" fmla="*/ 719 w 1421109"/>
              <a:gd name="connsiteY0-2558" fmla="*/ 957545 h 2341644"/>
              <a:gd name="connsiteX1-2559" fmla="*/ 140932 w 1421109"/>
              <a:gd name="connsiteY1-2560" fmla="*/ 1353319 h 2341644"/>
              <a:gd name="connsiteX2-2561" fmla="*/ 309182 w 1421109"/>
              <a:gd name="connsiteY2-2562" fmla="*/ 1711764 h 2341644"/>
              <a:gd name="connsiteX3-2563" fmla="*/ 626141 w 1421109"/>
              <a:gd name="connsiteY3-2564" fmla="*/ 1985150 h 2341644"/>
              <a:gd name="connsiteX4-2565" fmla="*/ 658780 w 1421109"/>
              <a:gd name="connsiteY4-2566" fmla="*/ 2266927 h 2341644"/>
              <a:gd name="connsiteX5-2567" fmla="*/ 1227989 w 1421109"/>
              <a:gd name="connsiteY5-2568" fmla="*/ 2341644 h 2341644"/>
              <a:gd name="connsiteX6-2569" fmla="*/ 1262460 w 1421109"/>
              <a:gd name="connsiteY6-2570" fmla="*/ 1987074 h 2341644"/>
              <a:gd name="connsiteX7-2571" fmla="*/ 1421092 w 1421109"/>
              <a:gd name="connsiteY7-2572" fmla="*/ 1126548 h 2341644"/>
              <a:gd name="connsiteX8-2573" fmla="*/ 1152597 w 1421109"/>
              <a:gd name="connsiteY8-2574" fmla="*/ 669082 h 2341644"/>
              <a:gd name="connsiteX9-2575" fmla="*/ 1168953 w 1421109"/>
              <a:gd name="connsiteY9-2576" fmla="*/ 968062 h 2341644"/>
              <a:gd name="connsiteX10-2577" fmla="*/ 927050 w 1421109"/>
              <a:gd name="connsiteY10-2578" fmla="*/ 614956 h 2341644"/>
              <a:gd name="connsiteX11-2579" fmla="*/ 957315 w 1421109"/>
              <a:gd name="connsiteY11-2580" fmla="*/ 944170 h 2341644"/>
              <a:gd name="connsiteX12-2581" fmla="*/ 711016 w 1421109"/>
              <a:gd name="connsiteY12-2582" fmla="*/ 569620 h 2341644"/>
              <a:gd name="connsiteX13-2583" fmla="*/ 729319 w 1421109"/>
              <a:gd name="connsiteY13-2584" fmla="*/ 957827 h 2341644"/>
              <a:gd name="connsiteX14-2585" fmla="*/ 543268 w 1421109"/>
              <a:gd name="connsiteY14-2586" fmla="*/ 8 h 2341644"/>
              <a:gd name="connsiteX15-2587" fmla="*/ 473286 w 1421109"/>
              <a:gd name="connsiteY15-2588" fmla="*/ 1312127 h 2341644"/>
              <a:gd name="connsiteX16-2589" fmla="*/ 338442 w 1421109"/>
              <a:gd name="connsiteY16-2590" fmla="*/ 1258222 h 2341644"/>
              <a:gd name="connsiteX17-2591" fmla="*/ 719 w 1421109"/>
              <a:gd name="connsiteY17-2592" fmla="*/ 957545 h 2341644"/>
              <a:gd name="connsiteX0-2593" fmla="*/ 719 w 1421109"/>
              <a:gd name="connsiteY0-2594" fmla="*/ 957545 h 2341644"/>
              <a:gd name="connsiteX1-2595" fmla="*/ 140932 w 1421109"/>
              <a:gd name="connsiteY1-2596" fmla="*/ 1353319 h 2341644"/>
              <a:gd name="connsiteX2-2597" fmla="*/ 309182 w 1421109"/>
              <a:gd name="connsiteY2-2598" fmla="*/ 1711764 h 2341644"/>
              <a:gd name="connsiteX3-2599" fmla="*/ 626141 w 1421109"/>
              <a:gd name="connsiteY3-2600" fmla="*/ 1985150 h 2341644"/>
              <a:gd name="connsiteX4-2601" fmla="*/ 658780 w 1421109"/>
              <a:gd name="connsiteY4-2602" fmla="*/ 2266927 h 2341644"/>
              <a:gd name="connsiteX5-2603" fmla="*/ 1227989 w 1421109"/>
              <a:gd name="connsiteY5-2604" fmla="*/ 2341644 h 2341644"/>
              <a:gd name="connsiteX6-2605" fmla="*/ 1262460 w 1421109"/>
              <a:gd name="connsiteY6-2606" fmla="*/ 1987074 h 2341644"/>
              <a:gd name="connsiteX7-2607" fmla="*/ 1421092 w 1421109"/>
              <a:gd name="connsiteY7-2608" fmla="*/ 1126548 h 2341644"/>
              <a:gd name="connsiteX8-2609" fmla="*/ 1152597 w 1421109"/>
              <a:gd name="connsiteY8-2610" fmla="*/ 669082 h 2341644"/>
              <a:gd name="connsiteX9-2611" fmla="*/ 1168953 w 1421109"/>
              <a:gd name="connsiteY9-2612" fmla="*/ 968062 h 2341644"/>
              <a:gd name="connsiteX10-2613" fmla="*/ 927050 w 1421109"/>
              <a:gd name="connsiteY10-2614" fmla="*/ 614956 h 2341644"/>
              <a:gd name="connsiteX11-2615" fmla="*/ 957315 w 1421109"/>
              <a:gd name="connsiteY11-2616" fmla="*/ 944170 h 2341644"/>
              <a:gd name="connsiteX12-2617" fmla="*/ 711016 w 1421109"/>
              <a:gd name="connsiteY12-2618" fmla="*/ 569620 h 2341644"/>
              <a:gd name="connsiteX13-2619" fmla="*/ 729319 w 1421109"/>
              <a:gd name="connsiteY13-2620" fmla="*/ 957827 h 2341644"/>
              <a:gd name="connsiteX14-2621" fmla="*/ 543268 w 1421109"/>
              <a:gd name="connsiteY14-2622" fmla="*/ 8 h 2341644"/>
              <a:gd name="connsiteX15-2623" fmla="*/ 473286 w 1421109"/>
              <a:gd name="connsiteY15-2624" fmla="*/ 1312127 h 2341644"/>
              <a:gd name="connsiteX16-2625" fmla="*/ 338442 w 1421109"/>
              <a:gd name="connsiteY16-2626" fmla="*/ 1258222 h 2341644"/>
              <a:gd name="connsiteX17-2627" fmla="*/ 719 w 1421109"/>
              <a:gd name="connsiteY17-2628" fmla="*/ 957545 h 2341644"/>
              <a:gd name="connsiteX0-2629" fmla="*/ 719 w 1421109"/>
              <a:gd name="connsiteY0-2630" fmla="*/ 957545 h 2341644"/>
              <a:gd name="connsiteX1-2631" fmla="*/ 140932 w 1421109"/>
              <a:gd name="connsiteY1-2632" fmla="*/ 1353319 h 2341644"/>
              <a:gd name="connsiteX2-2633" fmla="*/ 309182 w 1421109"/>
              <a:gd name="connsiteY2-2634" fmla="*/ 1711764 h 2341644"/>
              <a:gd name="connsiteX3-2635" fmla="*/ 626141 w 1421109"/>
              <a:gd name="connsiteY3-2636" fmla="*/ 1985150 h 2341644"/>
              <a:gd name="connsiteX4-2637" fmla="*/ 622941 w 1421109"/>
              <a:gd name="connsiteY4-2638" fmla="*/ 2320778 h 2341644"/>
              <a:gd name="connsiteX5-2639" fmla="*/ 1227989 w 1421109"/>
              <a:gd name="connsiteY5-2640" fmla="*/ 2341644 h 2341644"/>
              <a:gd name="connsiteX6-2641" fmla="*/ 1262460 w 1421109"/>
              <a:gd name="connsiteY6-2642" fmla="*/ 1987074 h 2341644"/>
              <a:gd name="connsiteX7-2643" fmla="*/ 1421092 w 1421109"/>
              <a:gd name="connsiteY7-2644" fmla="*/ 1126548 h 2341644"/>
              <a:gd name="connsiteX8-2645" fmla="*/ 1152597 w 1421109"/>
              <a:gd name="connsiteY8-2646" fmla="*/ 669082 h 2341644"/>
              <a:gd name="connsiteX9-2647" fmla="*/ 1168953 w 1421109"/>
              <a:gd name="connsiteY9-2648" fmla="*/ 968062 h 2341644"/>
              <a:gd name="connsiteX10-2649" fmla="*/ 927050 w 1421109"/>
              <a:gd name="connsiteY10-2650" fmla="*/ 614956 h 2341644"/>
              <a:gd name="connsiteX11-2651" fmla="*/ 957315 w 1421109"/>
              <a:gd name="connsiteY11-2652" fmla="*/ 944170 h 2341644"/>
              <a:gd name="connsiteX12-2653" fmla="*/ 711016 w 1421109"/>
              <a:gd name="connsiteY12-2654" fmla="*/ 569620 h 2341644"/>
              <a:gd name="connsiteX13-2655" fmla="*/ 729319 w 1421109"/>
              <a:gd name="connsiteY13-2656" fmla="*/ 957827 h 2341644"/>
              <a:gd name="connsiteX14-2657" fmla="*/ 543268 w 1421109"/>
              <a:gd name="connsiteY14-2658" fmla="*/ 8 h 2341644"/>
              <a:gd name="connsiteX15-2659" fmla="*/ 473286 w 1421109"/>
              <a:gd name="connsiteY15-2660" fmla="*/ 1312127 h 2341644"/>
              <a:gd name="connsiteX16-2661" fmla="*/ 338442 w 1421109"/>
              <a:gd name="connsiteY16-2662" fmla="*/ 1258222 h 2341644"/>
              <a:gd name="connsiteX17-2663" fmla="*/ 719 w 1421109"/>
              <a:gd name="connsiteY17-2664" fmla="*/ 957545 h 2341644"/>
              <a:gd name="connsiteX0-2665" fmla="*/ 719 w 1421109"/>
              <a:gd name="connsiteY0-2666" fmla="*/ 957545 h 2341644"/>
              <a:gd name="connsiteX1-2667" fmla="*/ 140932 w 1421109"/>
              <a:gd name="connsiteY1-2668" fmla="*/ 1353319 h 2341644"/>
              <a:gd name="connsiteX2-2669" fmla="*/ 309182 w 1421109"/>
              <a:gd name="connsiteY2-2670" fmla="*/ 1711764 h 2341644"/>
              <a:gd name="connsiteX3-2671" fmla="*/ 548773 w 1421109"/>
              <a:gd name="connsiteY3-2672" fmla="*/ 1936338 h 2341644"/>
              <a:gd name="connsiteX4-2673" fmla="*/ 622941 w 1421109"/>
              <a:gd name="connsiteY4-2674" fmla="*/ 2320778 h 2341644"/>
              <a:gd name="connsiteX5-2675" fmla="*/ 1227989 w 1421109"/>
              <a:gd name="connsiteY5-2676" fmla="*/ 2341644 h 2341644"/>
              <a:gd name="connsiteX6-2677" fmla="*/ 1262460 w 1421109"/>
              <a:gd name="connsiteY6-2678" fmla="*/ 1987074 h 2341644"/>
              <a:gd name="connsiteX7-2679" fmla="*/ 1421092 w 1421109"/>
              <a:gd name="connsiteY7-2680" fmla="*/ 1126548 h 2341644"/>
              <a:gd name="connsiteX8-2681" fmla="*/ 1152597 w 1421109"/>
              <a:gd name="connsiteY8-2682" fmla="*/ 669082 h 2341644"/>
              <a:gd name="connsiteX9-2683" fmla="*/ 1168953 w 1421109"/>
              <a:gd name="connsiteY9-2684" fmla="*/ 968062 h 2341644"/>
              <a:gd name="connsiteX10-2685" fmla="*/ 927050 w 1421109"/>
              <a:gd name="connsiteY10-2686" fmla="*/ 614956 h 2341644"/>
              <a:gd name="connsiteX11-2687" fmla="*/ 957315 w 1421109"/>
              <a:gd name="connsiteY11-2688" fmla="*/ 944170 h 2341644"/>
              <a:gd name="connsiteX12-2689" fmla="*/ 711016 w 1421109"/>
              <a:gd name="connsiteY12-2690" fmla="*/ 569620 h 2341644"/>
              <a:gd name="connsiteX13-2691" fmla="*/ 729319 w 1421109"/>
              <a:gd name="connsiteY13-2692" fmla="*/ 957827 h 2341644"/>
              <a:gd name="connsiteX14-2693" fmla="*/ 543268 w 1421109"/>
              <a:gd name="connsiteY14-2694" fmla="*/ 8 h 2341644"/>
              <a:gd name="connsiteX15-2695" fmla="*/ 473286 w 1421109"/>
              <a:gd name="connsiteY15-2696" fmla="*/ 1312127 h 2341644"/>
              <a:gd name="connsiteX16-2697" fmla="*/ 338442 w 1421109"/>
              <a:gd name="connsiteY16-2698" fmla="*/ 1258222 h 2341644"/>
              <a:gd name="connsiteX17-2699" fmla="*/ 719 w 1421109"/>
              <a:gd name="connsiteY17-2700" fmla="*/ 957545 h 2341644"/>
              <a:gd name="connsiteX0-2701" fmla="*/ 719 w 1421109"/>
              <a:gd name="connsiteY0-2702" fmla="*/ 957545 h 2341644"/>
              <a:gd name="connsiteX1-2703" fmla="*/ 140932 w 1421109"/>
              <a:gd name="connsiteY1-2704" fmla="*/ 1353319 h 2341644"/>
              <a:gd name="connsiteX2-2705" fmla="*/ 309182 w 1421109"/>
              <a:gd name="connsiteY2-2706" fmla="*/ 1711764 h 2341644"/>
              <a:gd name="connsiteX3-2707" fmla="*/ 548773 w 1421109"/>
              <a:gd name="connsiteY3-2708" fmla="*/ 1936338 h 2341644"/>
              <a:gd name="connsiteX4-2709" fmla="*/ 557331 w 1421109"/>
              <a:gd name="connsiteY4-2710" fmla="*/ 2278453 h 2341644"/>
              <a:gd name="connsiteX5-2711" fmla="*/ 1227989 w 1421109"/>
              <a:gd name="connsiteY5-2712" fmla="*/ 2341644 h 2341644"/>
              <a:gd name="connsiteX6-2713" fmla="*/ 1262460 w 1421109"/>
              <a:gd name="connsiteY6-2714" fmla="*/ 1987074 h 2341644"/>
              <a:gd name="connsiteX7-2715" fmla="*/ 1421092 w 1421109"/>
              <a:gd name="connsiteY7-2716" fmla="*/ 1126548 h 2341644"/>
              <a:gd name="connsiteX8-2717" fmla="*/ 1152597 w 1421109"/>
              <a:gd name="connsiteY8-2718" fmla="*/ 669082 h 2341644"/>
              <a:gd name="connsiteX9-2719" fmla="*/ 1168953 w 1421109"/>
              <a:gd name="connsiteY9-2720" fmla="*/ 968062 h 2341644"/>
              <a:gd name="connsiteX10-2721" fmla="*/ 927050 w 1421109"/>
              <a:gd name="connsiteY10-2722" fmla="*/ 614956 h 2341644"/>
              <a:gd name="connsiteX11-2723" fmla="*/ 957315 w 1421109"/>
              <a:gd name="connsiteY11-2724" fmla="*/ 944170 h 2341644"/>
              <a:gd name="connsiteX12-2725" fmla="*/ 711016 w 1421109"/>
              <a:gd name="connsiteY12-2726" fmla="*/ 569620 h 2341644"/>
              <a:gd name="connsiteX13-2727" fmla="*/ 729319 w 1421109"/>
              <a:gd name="connsiteY13-2728" fmla="*/ 957827 h 2341644"/>
              <a:gd name="connsiteX14-2729" fmla="*/ 543268 w 1421109"/>
              <a:gd name="connsiteY14-2730" fmla="*/ 8 h 2341644"/>
              <a:gd name="connsiteX15-2731" fmla="*/ 473286 w 1421109"/>
              <a:gd name="connsiteY15-2732" fmla="*/ 1312127 h 2341644"/>
              <a:gd name="connsiteX16-2733" fmla="*/ 338442 w 1421109"/>
              <a:gd name="connsiteY16-2734" fmla="*/ 1258222 h 2341644"/>
              <a:gd name="connsiteX17-2735" fmla="*/ 719 w 1421109"/>
              <a:gd name="connsiteY17-2736" fmla="*/ 957545 h 2341644"/>
              <a:gd name="connsiteX0-2737" fmla="*/ 719 w 1421109"/>
              <a:gd name="connsiteY0-2738" fmla="*/ 957545 h 2341644"/>
              <a:gd name="connsiteX1-2739" fmla="*/ 140932 w 1421109"/>
              <a:gd name="connsiteY1-2740" fmla="*/ 1353319 h 2341644"/>
              <a:gd name="connsiteX2-2741" fmla="*/ 309182 w 1421109"/>
              <a:gd name="connsiteY2-2742" fmla="*/ 1711764 h 2341644"/>
              <a:gd name="connsiteX3-2743" fmla="*/ 548773 w 1421109"/>
              <a:gd name="connsiteY3-2744" fmla="*/ 1936338 h 2341644"/>
              <a:gd name="connsiteX4-2745" fmla="*/ 601148 w 1421109"/>
              <a:gd name="connsiteY4-2746" fmla="*/ 2297232 h 2341644"/>
              <a:gd name="connsiteX5-2747" fmla="*/ 1227989 w 1421109"/>
              <a:gd name="connsiteY5-2748" fmla="*/ 2341644 h 2341644"/>
              <a:gd name="connsiteX6-2749" fmla="*/ 1262460 w 1421109"/>
              <a:gd name="connsiteY6-2750" fmla="*/ 1987074 h 2341644"/>
              <a:gd name="connsiteX7-2751" fmla="*/ 1421092 w 1421109"/>
              <a:gd name="connsiteY7-2752" fmla="*/ 1126548 h 2341644"/>
              <a:gd name="connsiteX8-2753" fmla="*/ 1152597 w 1421109"/>
              <a:gd name="connsiteY8-2754" fmla="*/ 669082 h 2341644"/>
              <a:gd name="connsiteX9-2755" fmla="*/ 1168953 w 1421109"/>
              <a:gd name="connsiteY9-2756" fmla="*/ 968062 h 2341644"/>
              <a:gd name="connsiteX10-2757" fmla="*/ 927050 w 1421109"/>
              <a:gd name="connsiteY10-2758" fmla="*/ 614956 h 2341644"/>
              <a:gd name="connsiteX11-2759" fmla="*/ 957315 w 1421109"/>
              <a:gd name="connsiteY11-2760" fmla="*/ 944170 h 2341644"/>
              <a:gd name="connsiteX12-2761" fmla="*/ 711016 w 1421109"/>
              <a:gd name="connsiteY12-2762" fmla="*/ 569620 h 2341644"/>
              <a:gd name="connsiteX13-2763" fmla="*/ 729319 w 1421109"/>
              <a:gd name="connsiteY13-2764" fmla="*/ 957827 h 2341644"/>
              <a:gd name="connsiteX14-2765" fmla="*/ 543268 w 1421109"/>
              <a:gd name="connsiteY14-2766" fmla="*/ 8 h 2341644"/>
              <a:gd name="connsiteX15-2767" fmla="*/ 473286 w 1421109"/>
              <a:gd name="connsiteY15-2768" fmla="*/ 1312127 h 2341644"/>
              <a:gd name="connsiteX16-2769" fmla="*/ 338442 w 1421109"/>
              <a:gd name="connsiteY16-2770" fmla="*/ 1258222 h 2341644"/>
              <a:gd name="connsiteX17-2771" fmla="*/ 719 w 1421109"/>
              <a:gd name="connsiteY17-2772" fmla="*/ 957545 h 2341644"/>
              <a:gd name="connsiteX0-2773" fmla="*/ 719 w 1421109"/>
              <a:gd name="connsiteY0-2774" fmla="*/ 957545 h 2310754"/>
              <a:gd name="connsiteX1-2775" fmla="*/ 140932 w 1421109"/>
              <a:gd name="connsiteY1-2776" fmla="*/ 1353319 h 2310754"/>
              <a:gd name="connsiteX2-2777" fmla="*/ 309182 w 1421109"/>
              <a:gd name="connsiteY2-2778" fmla="*/ 1711764 h 2310754"/>
              <a:gd name="connsiteX3-2779" fmla="*/ 548773 w 1421109"/>
              <a:gd name="connsiteY3-2780" fmla="*/ 1936338 h 2310754"/>
              <a:gd name="connsiteX4-2781" fmla="*/ 601148 w 1421109"/>
              <a:gd name="connsiteY4-2782" fmla="*/ 2297232 h 2310754"/>
              <a:gd name="connsiteX5-2783" fmla="*/ 1253027 w 1421109"/>
              <a:gd name="connsiteY5-2784" fmla="*/ 2310347 h 2310754"/>
              <a:gd name="connsiteX6-2785" fmla="*/ 1262460 w 1421109"/>
              <a:gd name="connsiteY6-2786" fmla="*/ 1987074 h 2310754"/>
              <a:gd name="connsiteX7-2787" fmla="*/ 1421092 w 1421109"/>
              <a:gd name="connsiteY7-2788" fmla="*/ 1126548 h 2310754"/>
              <a:gd name="connsiteX8-2789" fmla="*/ 1152597 w 1421109"/>
              <a:gd name="connsiteY8-2790" fmla="*/ 669082 h 2310754"/>
              <a:gd name="connsiteX9-2791" fmla="*/ 1168953 w 1421109"/>
              <a:gd name="connsiteY9-2792" fmla="*/ 968062 h 2310754"/>
              <a:gd name="connsiteX10-2793" fmla="*/ 927050 w 1421109"/>
              <a:gd name="connsiteY10-2794" fmla="*/ 614956 h 2310754"/>
              <a:gd name="connsiteX11-2795" fmla="*/ 957315 w 1421109"/>
              <a:gd name="connsiteY11-2796" fmla="*/ 944170 h 2310754"/>
              <a:gd name="connsiteX12-2797" fmla="*/ 711016 w 1421109"/>
              <a:gd name="connsiteY12-2798" fmla="*/ 569620 h 2310754"/>
              <a:gd name="connsiteX13-2799" fmla="*/ 729319 w 1421109"/>
              <a:gd name="connsiteY13-2800" fmla="*/ 957827 h 2310754"/>
              <a:gd name="connsiteX14-2801" fmla="*/ 543268 w 1421109"/>
              <a:gd name="connsiteY14-2802" fmla="*/ 8 h 2310754"/>
              <a:gd name="connsiteX15-2803" fmla="*/ 473286 w 1421109"/>
              <a:gd name="connsiteY15-2804" fmla="*/ 1312127 h 2310754"/>
              <a:gd name="connsiteX16-2805" fmla="*/ 338442 w 1421109"/>
              <a:gd name="connsiteY16-2806" fmla="*/ 1258222 h 2310754"/>
              <a:gd name="connsiteX17-2807" fmla="*/ 719 w 1421109"/>
              <a:gd name="connsiteY17-2808" fmla="*/ 957545 h 2310754"/>
              <a:gd name="connsiteX0-2809" fmla="*/ 719 w 1421109"/>
              <a:gd name="connsiteY0-2810" fmla="*/ 957545 h 2310755"/>
              <a:gd name="connsiteX1-2811" fmla="*/ 140932 w 1421109"/>
              <a:gd name="connsiteY1-2812" fmla="*/ 1353319 h 2310755"/>
              <a:gd name="connsiteX2-2813" fmla="*/ 309182 w 1421109"/>
              <a:gd name="connsiteY2-2814" fmla="*/ 1711764 h 2310755"/>
              <a:gd name="connsiteX3-2815" fmla="*/ 548773 w 1421109"/>
              <a:gd name="connsiteY3-2816" fmla="*/ 1936338 h 2310755"/>
              <a:gd name="connsiteX4-2817" fmla="*/ 601148 w 1421109"/>
              <a:gd name="connsiteY4-2818" fmla="*/ 2297232 h 2310755"/>
              <a:gd name="connsiteX5-2819" fmla="*/ 1253027 w 1421109"/>
              <a:gd name="connsiteY5-2820" fmla="*/ 2310347 h 2310755"/>
              <a:gd name="connsiteX6-2821" fmla="*/ 1262460 w 1421109"/>
              <a:gd name="connsiteY6-2822" fmla="*/ 1987074 h 2310755"/>
              <a:gd name="connsiteX7-2823" fmla="*/ 1421092 w 1421109"/>
              <a:gd name="connsiteY7-2824" fmla="*/ 1126548 h 2310755"/>
              <a:gd name="connsiteX8-2825" fmla="*/ 1152597 w 1421109"/>
              <a:gd name="connsiteY8-2826" fmla="*/ 669082 h 2310755"/>
              <a:gd name="connsiteX9-2827" fmla="*/ 1168953 w 1421109"/>
              <a:gd name="connsiteY9-2828" fmla="*/ 968062 h 2310755"/>
              <a:gd name="connsiteX10-2829" fmla="*/ 927050 w 1421109"/>
              <a:gd name="connsiteY10-2830" fmla="*/ 614956 h 2310755"/>
              <a:gd name="connsiteX11-2831" fmla="*/ 957315 w 1421109"/>
              <a:gd name="connsiteY11-2832" fmla="*/ 944170 h 2310755"/>
              <a:gd name="connsiteX12-2833" fmla="*/ 711016 w 1421109"/>
              <a:gd name="connsiteY12-2834" fmla="*/ 569620 h 2310755"/>
              <a:gd name="connsiteX13-2835" fmla="*/ 729319 w 1421109"/>
              <a:gd name="connsiteY13-2836" fmla="*/ 957827 h 2310755"/>
              <a:gd name="connsiteX14-2837" fmla="*/ 543268 w 1421109"/>
              <a:gd name="connsiteY14-2838" fmla="*/ 8 h 2310755"/>
              <a:gd name="connsiteX15-2839" fmla="*/ 473286 w 1421109"/>
              <a:gd name="connsiteY15-2840" fmla="*/ 1312127 h 2310755"/>
              <a:gd name="connsiteX16-2841" fmla="*/ 338442 w 1421109"/>
              <a:gd name="connsiteY16-2842" fmla="*/ 1258222 h 2310755"/>
              <a:gd name="connsiteX17-2843" fmla="*/ 719 w 1421109"/>
              <a:gd name="connsiteY17-2844" fmla="*/ 957545 h 2310755"/>
              <a:gd name="connsiteX0-2845" fmla="*/ 719 w 1421109"/>
              <a:gd name="connsiteY0-2846" fmla="*/ 957545 h 2310755"/>
              <a:gd name="connsiteX1-2847" fmla="*/ 140932 w 1421109"/>
              <a:gd name="connsiteY1-2848" fmla="*/ 1353319 h 2310755"/>
              <a:gd name="connsiteX2-2849" fmla="*/ 309182 w 1421109"/>
              <a:gd name="connsiteY2-2850" fmla="*/ 1711764 h 2310755"/>
              <a:gd name="connsiteX3-2851" fmla="*/ 548773 w 1421109"/>
              <a:gd name="connsiteY3-2852" fmla="*/ 1936338 h 2310755"/>
              <a:gd name="connsiteX4-2853" fmla="*/ 582370 w 1421109"/>
              <a:gd name="connsiteY4-2854" fmla="*/ 2297232 h 2310755"/>
              <a:gd name="connsiteX5-2855" fmla="*/ 1253027 w 1421109"/>
              <a:gd name="connsiteY5-2856" fmla="*/ 2310347 h 2310755"/>
              <a:gd name="connsiteX6-2857" fmla="*/ 1262460 w 1421109"/>
              <a:gd name="connsiteY6-2858" fmla="*/ 1987074 h 2310755"/>
              <a:gd name="connsiteX7-2859" fmla="*/ 1421092 w 1421109"/>
              <a:gd name="connsiteY7-2860" fmla="*/ 1126548 h 2310755"/>
              <a:gd name="connsiteX8-2861" fmla="*/ 1152597 w 1421109"/>
              <a:gd name="connsiteY8-2862" fmla="*/ 669082 h 2310755"/>
              <a:gd name="connsiteX9-2863" fmla="*/ 1168953 w 1421109"/>
              <a:gd name="connsiteY9-2864" fmla="*/ 968062 h 2310755"/>
              <a:gd name="connsiteX10-2865" fmla="*/ 927050 w 1421109"/>
              <a:gd name="connsiteY10-2866" fmla="*/ 614956 h 2310755"/>
              <a:gd name="connsiteX11-2867" fmla="*/ 957315 w 1421109"/>
              <a:gd name="connsiteY11-2868" fmla="*/ 944170 h 2310755"/>
              <a:gd name="connsiteX12-2869" fmla="*/ 711016 w 1421109"/>
              <a:gd name="connsiteY12-2870" fmla="*/ 569620 h 2310755"/>
              <a:gd name="connsiteX13-2871" fmla="*/ 729319 w 1421109"/>
              <a:gd name="connsiteY13-2872" fmla="*/ 957827 h 2310755"/>
              <a:gd name="connsiteX14-2873" fmla="*/ 543268 w 1421109"/>
              <a:gd name="connsiteY14-2874" fmla="*/ 8 h 2310755"/>
              <a:gd name="connsiteX15-2875" fmla="*/ 473286 w 1421109"/>
              <a:gd name="connsiteY15-2876" fmla="*/ 1312127 h 2310755"/>
              <a:gd name="connsiteX16-2877" fmla="*/ 338442 w 1421109"/>
              <a:gd name="connsiteY16-2878" fmla="*/ 1258222 h 2310755"/>
              <a:gd name="connsiteX17-2879" fmla="*/ 719 w 1421109"/>
              <a:gd name="connsiteY17-2880" fmla="*/ 957545 h 2310755"/>
              <a:gd name="connsiteX0-2881" fmla="*/ 719 w 1421109"/>
              <a:gd name="connsiteY0-2882" fmla="*/ 957545 h 2310755"/>
              <a:gd name="connsiteX1-2883" fmla="*/ 140932 w 1421109"/>
              <a:gd name="connsiteY1-2884" fmla="*/ 1353319 h 2310755"/>
              <a:gd name="connsiteX2-2885" fmla="*/ 309182 w 1421109"/>
              <a:gd name="connsiteY2-2886" fmla="*/ 1711764 h 2310755"/>
              <a:gd name="connsiteX3-2887" fmla="*/ 548773 w 1421109"/>
              <a:gd name="connsiteY3-2888" fmla="*/ 1936338 h 2310755"/>
              <a:gd name="connsiteX4-2889" fmla="*/ 582370 w 1421109"/>
              <a:gd name="connsiteY4-2890" fmla="*/ 2297232 h 2310755"/>
              <a:gd name="connsiteX5-2891" fmla="*/ 1253027 w 1421109"/>
              <a:gd name="connsiteY5-2892" fmla="*/ 2310347 h 2310755"/>
              <a:gd name="connsiteX6-2893" fmla="*/ 1262460 w 1421109"/>
              <a:gd name="connsiteY6-2894" fmla="*/ 1987074 h 2310755"/>
              <a:gd name="connsiteX7-2895" fmla="*/ 1421092 w 1421109"/>
              <a:gd name="connsiteY7-2896" fmla="*/ 1126548 h 2310755"/>
              <a:gd name="connsiteX8-2897" fmla="*/ 1152597 w 1421109"/>
              <a:gd name="connsiteY8-2898" fmla="*/ 669082 h 2310755"/>
              <a:gd name="connsiteX9-2899" fmla="*/ 1168953 w 1421109"/>
              <a:gd name="connsiteY9-2900" fmla="*/ 968062 h 2310755"/>
              <a:gd name="connsiteX10-2901" fmla="*/ 927050 w 1421109"/>
              <a:gd name="connsiteY10-2902" fmla="*/ 614956 h 2310755"/>
              <a:gd name="connsiteX11-2903" fmla="*/ 957315 w 1421109"/>
              <a:gd name="connsiteY11-2904" fmla="*/ 944170 h 2310755"/>
              <a:gd name="connsiteX12-2905" fmla="*/ 711016 w 1421109"/>
              <a:gd name="connsiteY12-2906" fmla="*/ 569620 h 2310755"/>
              <a:gd name="connsiteX13-2907" fmla="*/ 729319 w 1421109"/>
              <a:gd name="connsiteY13-2908" fmla="*/ 957827 h 2310755"/>
              <a:gd name="connsiteX14-2909" fmla="*/ 543268 w 1421109"/>
              <a:gd name="connsiteY14-2910" fmla="*/ 8 h 2310755"/>
              <a:gd name="connsiteX15-2911" fmla="*/ 473286 w 1421109"/>
              <a:gd name="connsiteY15-2912" fmla="*/ 1312127 h 2310755"/>
              <a:gd name="connsiteX16-2913" fmla="*/ 338442 w 1421109"/>
              <a:gd name="connsiteY16-2914" fmla="*/ 1258222 h 2310755"/>
              <a:gd name="connsiteX17-2915" fmla="*/ 719 w 1421109"/>
              <a:gd name="connsiteY17-2916" fmla="*/ 957545 h 2310755"/>
              <a:gd name="connsiteX0-2917" fmla="*/ 719 w 1421109"/>
              <a:gd name="connsiteY0-2918" fmla="*/ 957545 h 2310347"/>
              <a:gd name="connsiteX1-2919" fmla="*/ 140932 w 1421109"/>
              <a:gd name="connsiteY1-2920" fmla="*/ 1353319 h 2310347"/>
              <a:gd name="connsiteX2-2921" fmla="*/ 309182 w 1421109"/>
              <a:gd name="connsiteY2-2922" fmla="*/ 1711764 h 2310347"/>
              <a:gd name="connsiteX3-2923" fmla="*/ 548773 w 1421109"/>
              <a:gd name="connsiteY3-2924" fmla="*/ 1936338 h 2310347"/>
              <a:gd name="connsiteX4-2925" fmla="*/ 582370 w 1421109"/>
              <a:gd name="connsiteY4-2926" fmla="*/ 2297232 h 2310347"/>
              <a:gd name="connsiteX5-2927" fmla="*/ 1253027 w 1421109"/>
              <a:gd name="connsiteY5-2928" fmla="*/ 2310347 h 2310347"/>
              <a:gd name="connsiteX6-2929" fmla="*/ 1262460 w 1421109"/>
              <a:gd name="connsiteY6-2930" fmla="*/ 1987074 h 2310347"/>
              <a:gd name="connsiteX7-2931" fmla="*/ 1421092 w 1421109"/>
              <a:gd name="connsiteY7-2932" fmla="*/ 1126548 h 2310347"/>
              <a:gd name="connsiteX8-2933" fmla="*/ 1152597 w 1421109"/>
              <a:gd name="connsiteY8-2934" fmla="*/ 669082 h 2310347"/>
              <a:gd name="connsiteX9-2935" fmla="*/ 1168953 w 1421109"/>
              <a:gd name="connsiteY9-2936" fmla="*/ 968062 h 2310347"/>
              <a:gd name="connsiteX10-2937" fmla="*/ 927050 w 1421109"/>
              <a:gd name="connsiteY10-2938" fmla="*/ 614956 h 2310347"/>
              <a:gd name="connsiteX11-2939" fmla="*/ 957315 w 1421109"/>
              <a:gd name="connsiteY11-2940" fmla="*/ 944170 h 2310347"/>
              <a:gd name="connsiteX12-2941" fmla="*/ 711016 w 1421109"/>
              <a:gd name="connsiteY12-2942" fmla="*/ 569620 h 2310347"/>
              <a:gd name="connsiteX13-2943" fmla="*/ 729319 w 1421109"/>
              <a:gd name="connsiteY13-2944" fmla="*/ 957827 h 2310347"/>
              <a:gd name="connsiteX14-2945" fmla="*/ 543268 w 1421109"/>
              <a:gd name="connsiteY14-2946" fmla="*/ 8 h 2310347"/>
              <a:gd name="connsiteX15-2947" fmla="*/ 473286 w 1421109"/>
              <a:gd name="connsiteY15-2948" fmla="*/ 1312127 h 2310347"/>
              <a:gd name="connsiteX16-2949" fmla="*/ 338442 w 1421109"/>
              <a:gd name="connsiteY16-2950" fmla="*/ 1258222 h 2310347"/>
              <a:gd name="connsiteX17-2951" fmla="*/ 719 w 1421109"/>
              <a:gd name="connsiteY17-2952" fmla="*/ 957545 h 2310347"/>
              <a:gd name="connsiteX0-2953" fmla="*/ 719 w 1423213"/>
              <a:gd name="connsiteY0-2954" fmla="*/ 957545 h 2310347"/>
              <a:gd name="connsiteX1-2955" fmla="*/ 140932 w 1423213"/>
              <a:gd name="connsiteY1-2956" fmla="*/ 1353319 h 2310347"/>
              <a:gd name="connsiteX2-2957" fmla="*/ 309182 w 1423213"/>
              <a:gd name="connsiteY2-2958" fmla="*/ 1711764 h 2310347"/>
              <a:gd name="connsiteX3-2959" fmla="*/ 548773 w 1423213"/>
              <a:gd name="connsiteY3-2960" fmla="*/ 1936338 h 2310347"/>
              <a:gd name="connsiteX4-2961" fmla="*/ 582370 w 1423213"/>
              <a:gd name="connsiteY4-2962" fmla="*/ 2297232 h 2310347"/>
              <a:gd name="connsiteX5-2963" fmla="*/ 1253027 w 1423213"/>
              <a:gd name="connsiteY5-2964" fmla="*/ 2310347 h 2310347"/>
              <a:gd name="connsiteX6-2965" fmla="*/ 1262460 w 1423213"/>
              <a:gd name="connsiteY6-2966" fmla="*/ 1987074 h 2310347"/>
              <a:gd name="connsiteX7-2967" fmla="*/ 1421092 w 1423213"/>
              <a:gd name="connsiteY7-2968" fmla="*/ 1126548 h 2310347"/>
              <a:gd name="connsiteX8-2969" fmla="*/ 1378773 w 1423213"/>
              <a:gd name="connsiteY8-2970" fmla="*/ 734522 h 2310347"/>
              <a:gd name="connsiteX9-2971" fmla="*/ 1152597 w 1423213"/>
              <a:gd name="connsiteY9-2972" fmla="*/ 669082 h 2310347"/>
              <a:gd name="connsiteX10-2973" fmla="*/ 1168953 w 1423213"/>
              <a:gd name="connsiteY10-2974" fmla="*/ 968062 h 2310347"/>
              <a:gd name="connsiteX11-2975" fmla="*/ 927050 w 1423213"/>
              <a:gd name="connsiteY11-2976" fmla="*/ 614956 h 2310347"/>
              <a:gd name="connsiteX12-2977" fmla="*/ 957315 w 1423213"/>
              <a:gd name="connsiteY12-2978" fmla="*/ 944170 h 2310347"/>
              <a:gd name="connsiteX13-2979" fmla="*/ 711016 w 1423213"/>
              <a:gd name="connsiteY13-2980" fmla="*/ 569620 h 2310347"/>
              <a:gd name="connsiteX14-2981" fmla="*/ 729319 w 1423213"/>
              <a:gd name="connsiteY14-2982" fmla="*/ 957827 h 2310347"/>
              <a:gd name="connsiteX15-2983" fmla="*/ 543268 w 1423213"/>
              <a:gd name="connsiteY15-2984" fmla="*/ 8 h 2310347"/>
              <a:gd name="connsiteX16-2985" fmla="*/ 473286 w 1423213"/>
              <a:gd name="connsiteY16-2986" fmla="*/ 1312127 h 2310347"/>
              <a:gd name="connsiteX17-2987" fmla="*/ 338442 w 1423213"/>
              <a:gd name="connsiteY17-2988" fmla="*/ 1258222 h 2310347"/>
              <a:gd name="connsiteX18" fmla="*/ 719 w 1423213"/>
              <a:gd name="connsiteY18" fmla="*/ 957545 h 2310347"/>
              <a:gd name="connsiteX0-2989" fmla="*/ 719 w 1423213"/>
              <a:gd name="connsiteY0-2990" fmla="*/ 957545 h 2310347"/>
              <a:gd name="connsiteX1-2991" fmla="*/ 140932 w 1423213"/>
              <a:gd name="connsiteY1-2992" fmla="*/ 1353319 h 2310347"/>
              <a:gd name="connsiteX2-2993" fmla="*/ 309182 w 1423213"/>
              <a:gd name="connsiteY2-2994" fmla="*/ 1711764 h 2310347"/>
              <a:gd name="connsiteX3-2995" fmla="*/ 548773 w 1423213"/>
              <a:gd name="connsiteY3-2996" fmla="*/ 1936338 h 2310347"/>
              <a:gd name="connsiteX4-2997" fmla="*/ 582370 w 1423213"/>
              <a:gd name="connsiteY4-2998" fmla="*/ 2297232 h 2310347"/>
              <a:gd name="connsiteX5-2999" fmla="*/ 1253027 w 1423213"/>
              <a:gd name="connsiteY5-3000" fmla="*/ 2310347 h 2310347"/>
              <a:gd name="connsiteX6-3001" fmla="*/ 1262460 w 1423213"/>
              <a:gd name="connsiteY6-3002" fmla="*/ 1987074 h 2310347"/>
              <a:gd name="connsiteX7-3003" fmla="*/ 1421092 w 1423213"/>
              <a:gd name="connsiteY7-3004" fmla="*/ 1126548 h 2310347"/>
              <a:gd name="connsiteX8-3005" fmla="*/ 1378773 w 1423213"/>
              <a:gd name="connsiteY8-3006" fmla="*/ 734522 h 2310347"/>
              <a:gd name="connsiteX9-3007" fmla="*/ 1152597 w 1423213"/>
              <a:gd name="connsiteY9-3008" fmla="*/ 669082 h 2310347"/>
              <a:gd name="connsiteX10-3009" fmla="*/ 1168953 w 1423213"/>
              <a:gd name="connsiteY10-3010" fmla="*/ 968062 h 2310347"/>
              <a:gd name="connsiteX11-3011" fmla="*/ 927050 w 1423213"/>
              <a:gd name="connsiteY11-3012" fmla="*/ 614956 h 2310347"/>
              <a:gd name="connsiteX12-3013" fmla="*/ 957315 w 1423213"/>
              <a:gd name="connsiteY12-3014" fmla="*/ 944170 h 2310347"/>
              <a:gd name="connsiteX13-3015" fmla="*/ 711016 w 1423213"/>
              <a:gd name="connsiteY13-3016" fmla="*/ 569620 h 2310347"/>
              <a:gd name="connsiteX14-3017" fmla="*/ 729319 w 1423213"/>
              <a:gd name="connsiteY14-3018" fmla="*/ 957827 h 2310347"/>
              <a:gd name="connsiteX15-3019" fmla="*/ 543268 w 1423213"/>
              <a:gd name="connsiteY15-3020" fmla="*/ 8 h 2310347"/>
              <a:gd name="connsiteX16-3021" fmla="*/ 473286 w 1423213"/>
              <a:gd name="connsiteY16-3022" fmla="*/ 1312127 h 2310347"/>
              <a:gd name="connsiteX17-3023" fmla="*/ 338442 w 1423213"/>
              <a:gd name="connsiteY17-3024" fmla="*/ 1258222 h 2310347"/>
              <a:gd name="connsiteX18-3025" fmla="*/ 719 w 1423213"/>
              <a:gd name="connsiteY18-3026" fmla="*/ 957545 h 2310347"/>
              <a:gd name="connsiteX0-3027" fmla="*/ 719 w 1423213"/>
              <a:gd name="connsiteY0-3028" fmla="*/ 957545 h 2310347"/>
              <a:gd name="connsiteX1-3029" fmla="*/ 140932 w 1423213"/>
              <a:gd name="connsiteY1-3030" fmla="*/ 1353319 h 2310347"/>
              <a:gd name="connsiteX2-3031" fmla="*/ 309182 w 1423213"/>
              <a:gd name="connsiteY2-3032" fmla="*/ 1711764 h 2310347"/>
              <a:gd name="connsiteX3-3033" fmla="*/ 548773 w 1423213"/>
              <a:gd name="connsiteY3-3034" fmla="*/ 1936338 h 2310347"/>
              <a:gd name="connsiteX4-3035" fmla="*/ 582370 w 1423213"/>
              <a:gd name="connsiteY4-3036" fmla="*/ 2297232 h 2310347"/>
              <a:gd name="connsiteX5-3037" fmla="*/ 1253027 w 1423213"/>
              <a:gd name="connsiteY5-3038" fmla="*/ 2310347 h 2310347"/>
              <a:gd name="connsiteX6-3039" fmla="*/ 1262460 w 1423213"/>
              <a:gd name="connsiteY6-3040" fmla="*/ 1987074 h 2310347"/>
              <a:gd name="connsiteX7-3041" fmla="*/ 1421092 w 1423213"/>
              <a:gd name="connsiteY7-3042" fmla="*/ 1126548 h 2310347"/>
              <a:gd name="connsiteX8-3043" fmla="*/ 1378773 w 1423213"/>
              <a:gd name="connsiteY8-3044" fmla="*/ 734522 h 2310347"/>
              <a:gd name="connsiteX9-3045" fmla="*/ 1176719 w 1423213"/>
              <a:gd name="connsiteY9-3046" fmla="*/ 664258 h 2310347"/>
              <a:gd name="connsiteX10-3047" fmla="*/ 1168953 w 1423213"/>
              <a:gd name="connsiteY10-3048" fmla="*/ 968062 h 2310347"/>
              <a:gd name="connsiteX11-3049" fmla="*/ 927050 w 1423213"/>
              <a:gd name="connsiteY11-3050" fmla="*/ 614956 h 2310347"/>
              <a:gd name="connsiteX12-3051" fmla="*/ 957315 w 1423213"/>
              <a:gd name="connsiteY12-3052" fmla="*/ 944170 h 2310347"/>
              <a:gd name="connsiteX13-3053" fmla="*/ 711016 w 1423213"/>
              <a:gd name="connsiteY13-3054" fmla="*/ 569620 h 2310347"/>
              <a:gd name="connsiteX14-3055" fmla="*/ 729319 w 1423213"/>
              <a:gd name="connsiteY14-3056" fmla="*/ 957827 h 2310347"/>
              <a:gd name="connsiteX15-3057" fmla="*/ 543268 w 1423213"/>
              <a:gd name="connsiteY15-3058" fmla="*/ 8 h 2310347"/>
              <a:gd name="connsiteX16-3059" fmla="*/ 473286 w 1423213"/>
              <a:gd name="connsiteY16-3060" fmla="*/ 1312127 h 2310347"/>
              <a:gd name="connsiteX17-3061" fmla="*/ 338442 w 1423213"/>
              <a:gd name="connsiteY17-3062" fmla="*/ 1258222 h 2310347"/>
              <a:gd name="connsiteX18-3063" fmla="*/ 719 w 1423213"/>
              <a:gd name="connsiteY18-3064" fmla="*/ 957545 h 2310347"/>
              <a:gd name="connsiteX0-3065" fmla="*/ 719 w 1423213"/>
              <a:gd name="connsiteY0-3066" fmla="*/ 957545 h 2310347"/>
              <a:gd name="connsiteX1-3067" fmla="*/ 140932 w 1423213"/>
              <a:gd name="connsiteY1-3068" fmla="*/ 1353319 h 2310347"/>
              <a:gd name="connsiteX2-3069" fmla="*/ 309182 w 1423213"/>
              <a:gd name="connsiteY2-3070" fmla="*/ 1711764 h 2310347"/>
              <a:gd name="connsiteX3-3071" fmla="*/ 548773 w 1423213"/>
              <a:gd name="connsiteY3-3072" fmla="*/ 1936338 h 2310347"/>
              <a:gd name="connsiteX4-3073" fmla="*/ 582370 w 1423213"/>
              <a:gd name="connsiteY4-3074" fmla="*/ 2297232 h 2310347"/>
              <a:gd name="connsiteX5-3075" fmla="*/ 1253027 w 1423213"/>
              <a:gd name="connsiteY5-3076" fmla="*/ 2310347 h 2310347"/>
              <a:gd name="connsiteX6-3077" fmla="*/ 1262460 w 1423213"/>
              <a:gd name="connsiteY6-3078" fmla="*/ 1987074 h 2310347"/>
              <a:gd name="connsiteX7-3079" fmla="*/ 1421092 w 1423213"/>
              <a:gd name="connsiteY7-3080" fmla="*/ 1126548 h 2310347"/>
              <a:gd name="connsiteX8-3081" fmla="*/ 1378773 w 1423213"/>
              <a:gd name="connsiteY8-3082" fmla="*/ 734522 h 2310347"/>
              <a:gd name="connsiteX9-3083" fmla="*/ 1176719 w 1423213"/>
              <a:gd name="connsiteY9-3084" fmla="*/ 664258 h 2310347"/>
              <a:gd name="connsiteX10-3085" fmla="*/ 1168953 w 1423213"/>
              <a:gd name="connsiteY10-3086" fmla="*/ 968062 h 2310347"/>
              <a:gd name="connsiteX11-3087" fmla="*/ 1156855 w 1423213"/>
              <a:gd name="connsiteY11-3088" fmla="*/ 657333 h 2310347"/>
              <a:gd name="connsiteX12-3089" fmla="*/ 927050 w 1423213"/>
              <a:gd name="connsiteY12-3090" fmla="*/ 614956 h 2310347"/>
              <a:gd name="connsiteX13-3091" fmla="*/ 957315 w 1423213"/>
              <a:gd name="connsiteY13-3092" fmla="*/ 944170 h 2310347"/>
              <a:gd name="connsiteX14-3093" fmla="*/ 711016 w 1423213"/>
              <a:gd name="connsiteY14-3094" fmla="*/ 569620 h 2310347"/>
              <a:gd name="connsiteX15-3095" fmla="*/ 729319 w 1423213"/>
              <a:gd name="connsiteY15-3096" fmla="*/ 957827 h 2310347"/>
              <a:gd name="connsiteX16-3097" fmla="*/ 543268 w 1423213"/>
              <a:gd name="connsiteY16-3098" fmla="*/ 8 h 2310347"/>
              <a:gd name="connsiteX17-3099" fmla="*/ 473286 w 1423213"/>
              <a:gd name="connsiteY17-3100" fmla="*/ 1312127 h 2310347"/>
              <a:gd name="connsiteX18-3101" fmla="*/ 338442 w 1423213"/>
              <a:gd name="connsiteY18-3102" fmla="*/ 1258222 h 2310347"/>
              <a:gd name="connsiteX19" fmla="*/ 719 w 1423213"/>
              <a:gd name="connsiteY19" fmla="*/ 957545 h 2310347"/>
              <a:gd name="connsiteX0-3103" fmla="*/ 719 w 1423213"/>
              <a:gd name="connsiteY0-3104" fmla="*/ 957545 h 2310347"/>
              <a:gd name="connsiteX1-3105" fmla="*/ 140932 w 1423213"/>
              <a:gd name="connsiteY1-3106" fmla="*/ 1353319 h 2310347"/>
              <a:gd name="connsiteX2-3107" fmla="*/ 309182 w 1423213"/>
              <a:gd name="connsiteY2-3108" fmla="*/ 1711764 h 2310347"/>
              <a:gd name="connsiteX3-3109" fmla="*/ 548773 w 1423213"/>
              <a:gd name="connsiteY3-3110" fmla="*/ 1936338 h 2310347"/>
              <a:gd name="connsiteX4-3111" fmla="*/ 582370 w 1423213"/>
              <a:gd name="connsiteY4-3112" fmla="*/ 2297232 h 2310347"/>
              <a:gd name="connsiteX5-3113" fmla="*/ 1253027 w 1423213"/>
              <a:gd name="connsiteY5-3114" fmla="*/ 2310347 h 2310347"/>
              <a:gd name="connsiteX6-3115" fmla="*/ 1262460 w 1423213"/>
              <a:gd name="connsiteY6-3116" fmla="*/ 1987074 h 2310347"/>
              <a:gd name="connsiteX7-3117" fmla="*/ 1421092 w 1423213"/>
              <a:gd name="connsiteY7-3118" fmla="*/ 1126548 h 2310347"/>
              <a:gd name="connsiteX8-3119" fmla="*/ 1378773 w 1423213"/>
              <a:gd name="connsiteY8-3120" fmla="*/ 734522 h 2310347"/>
              <a:gd name="connsiteX9-3121" fmla="*/ 1176719 w 1423213"/>
              <a:gd name="connsiteY9-3122" fmla="*/ 664258 h 2310347"/>
              <a:gd name="connsiteX10-3123" fmla="*/ 1168953 w 1423213"/>
              <a:gd name="connsiteY10-3124" fmla="*/ 968062 h 2310347"/>
              <a:gd name="connsiteX11-3125" fmla="*/ 1156855 w 1423213"/>
              <a:gd name="connsiteY11-3126" fmla="*/ 657333 h 2310347"/>
              <a:gd name="connsiteX12-3127" fmla="*/ 927050 w 1423213"/>
              <a:gd name="connsiteY12-3128" fmla="*/ 614956 h 2310347"/>
              <a:gd name="connsiteX13-3129" fmla="*/ 957315 w 1423213"/>
              <a:gd name="connsiteY13-3130" fmla="*/ 944170 h 2310347"/>
              <a:gd name="connsiteX14-3131" fmla="*/ 711016 w 1423213"/>
              <a:gd name="connsiteY14-3132" fmla="*/ 569620 h 2310347"/>
              <a:gd name="connsiteX15-3133" fmla="*/ 729319 w 1423213"/>
              <a:gd name="connsiteY15-3134" fmla="*/ 957827 h 2310347"/>
              <a:gd name="connsiteX16-3135" fmla="*/ 543268 w 1423213"/>
              <a:gd name="connsiteY16-3136" fmla="*/ 8 h 2310347"/>
              <a:gd name="connsiteX17-3137" fmla="*/ 473286 w 1423213"/>
              <a:gd name="connsiteY17-3138" fmla="*/ 1312127 h 2310347"/>
              <a:gd name="connsiteX18-3139" fmla="*/ 338442 w 1423213"/>
              <a:gd name="connsiteY18-3140" fmla="*/ 1258222 h 2310347"/>
              <a:gd name="connsiteX19-3141" fmla="*/ 719 w 1423213"/>
              <a:gd name="connsiteY19-3142" fmla="*/ 957545 h 2310347"/>
              <a:gd name="connsiteX0-3143" fmla="*/ 719 w 1423213"/>
              <a:gd name="connsiteY0-3144" fmla="*/ 957545 h 2310347"/>
              <a:gd name="connsiteX1-3145" fmla="*/ 140932 w 1423213"/>
              <a:gd name="connsiteY1-3146" fmla="*/ 1353319 h 2310347"/>
              <a:gd name="connsiteX2-3147" fmla="*/ 309182 w 1423213"/>
              <a:gd name="connsiteY2-3148" fmla="*/ 1711764 h 2310347"/>
              <a:gd name="connsiteX3-3149" fmla="*/ 548773 w 1423213"/>
              <a:gd name="connsiteY3-3150" fmla="*/ 1936338 h 2310347"/>
              <a:gd name="connsiteX4-3151" fmla="*/ 582370 w 1423213"/>
              <a:gd name="connsiteY4-3152" fmla="*/ 2297232 h 2310347"/>
              <a:gd name="connsiteX5-3153" fmla="*/ 1253027 w 1423213"/>
              <a:gd name="connsiteY5-3154" fmla="*/ 2310347 h 2310347"/>
              <a:gd name="connsiteX6-3155" fmla="*/ 1262460 w 1423213"/>
              <a:gd name="connsiteY6-3156" fmla="*/ 1987074 h 2310347"/>
              <a:gd name="connsiteX7-3157" fmla="*/ 1421092 w 1423213"/>
              <a:gd name="connsiteY7-3158" fmla="*/ 1126548 h 2310347"/>
              <a:gd name="connsiteX8-3159" fmla="*/ 1378773 w 1423213"/>
              <a:gd name="connsiteY8-3160" fmla="*/ 734522 h 2310347"/>
              <a:gd name="connsiteX9-3161" fmla="*/ 1176719 w 1423213"/>
              <a:gd name="connsiteY9-3162" fmla="*/ 664258 h 2310347"/>
              <a:gd name="connsiteX10-3163" fmla="*/ 1168953 w 1423213"/>
              <a:gd name="connsiteY10-3164" fmla="*/ 968062 h 2310347"/>
              <a:gd name="connsiteX11-3165" fmla="*/ 1156855 w 1423213"/>
              <a:gd name="connsiteY11-3166" fmla="*/ 657333 h 2310347"/>
              <a:gd name="connsiteX12-3167" fmla="*/ 927050 w 1423213"/>
              <a:gd name="connsiteY12-3168" fmla="*/ 614956 h 2310347"/>
              <a:gd name="connsiteX13-3169" fmla="*/ 957315 w 1423213"/>
              <a:gd name="connsiteY13-3170" fmla="*/ 944170 h 2310347"/>
              <a:gd name="connsiteX14-3171" fmla="*/ 711016 w 1423213"/>
              <a:gd name="connsiteY14-3172" fmla="*/ 569620 h 2310347"/>
              <a:gd name="connsiteX15-3173" fmla="*/ 729319 w 1423213"/>
              <a:gd name="connsiteY15-3174" fmla="*/ 957827 h 2310347"/>
              <a:gd name="connsiteX16-3175" fmla="*/ 543268 w 1423213"/>
              <a:gd name="connsiteY16-3176" fmla="*/ 8 h 2310347"/>
              <a:gd name="connsiteX17-3177" fmla="*/ 473286 w 1423213"/>
              <a:gd name="connsiteY17-3178" fmla="*/ 1312127 h 2310347"/>
              <a:gd name="connsiteX18-3179" fmla="*/ 338442 w 1423213"/>
              <a:gd name="connsiteY18-3180" fmla="*/ 1258222 h 2310347"/>
              <a:gd name="connsiteX19-3181" fmla="*/ 719 w 1423213"/>
              <a:gd name="connsiteY19-3182" fmla="*/ 957545 h 2310347"/>
              <a:gd name="connsiteX0-3183" fmla="*/ 719 w 1423213"/>
              <a:gd name="connsiteY0-3184" fmla="*/ 957545 h 2310347"/>
              <a:gd name="connsiteX1-3185" fmla="*/ 140932 w 1423213"/>
              <a:gd name="connsiteY1-3186" fmla="*/ 1353319 h 2310347"/>
              <a:gd name="connsiteX2-3187" fmla="*/ 309182 w 1423213"/>
              <a:gd name="connsiteY2-3188" fmla="*/ 1711764 h 2310347"/>
              <a:gd name="connsiteX3-3189" fmla="*/ 548773 w 1423213"/>
              <a:gd name="connsiteY3-3190" fmla="*/ 1936338 h 2310347"/>
              <a:gd name="connsiteX4-3191" fmla="*/ 582370 w 1423213"/>
              <a:gd name="connsiteY4-3192" fmla="*/ 2297232 h 2310347"/>
              <a:gd name="connsiteX5-3193" fmla="*/ 1253027 w 1423213"/>
              <a:gd name="connsiteY5-3194" fmla="*/ 2310347 h 2310347"/>
              <a:gd name="connsiteX6-3195" fmla="*/ 1262460 w 1423213"/>
              <a:gd name="connsiteY6-3196" fmla="*/ 1987074 h 2310347"/>
              <a:gd name="connsiteX7-3197" fmla="*/ 1421092 w 1423213"/>
              <a:gd name="connsiteY7-3198" fmla="*/ 1126548 h 2310347"/>
              <a:gd name="connsiteX8-3199" fmla="*/ 1378773 w 1423213"/>
              <a:gd name="connsiteY8-3200" fmla="*/ 734522 h 2310347"/>
              <a:gd name="connsiteX9-3201" fmla="*/ 1176719 w 1423213"/>
              <a:gd name="connsiteY9-3202" fmla="*/ 664258 h 2310347"/>
              <a:gd name="connsiteX10-3203" fmla="*/ 1168953 w 1423213"/>
              <a:gd name="connsiteY10-3204" fmla="*/ 968062 h 2310347"/>
              <a:gd name="connsiteX11-3205" fmla="*/ 1156855 w 1423213"/>
              <a:gd name="connsiteY11-3206" fmla="*/ 657333 h 2310347"/>
              <a:gd name="connsiteX12-3207" fmla="*/ 927050 w 1423213"/>
              <a:gd name="connsiteY12-3208" fmla="*/ 614956 h 2310347"/>
              <a:gd name="connsiteX13-3209" fmla="*/ 957315 w 1423213"/>
              <a:gd name="connsiteY13-3210" fmla="*/ 944170 h 2310347"/>
              <a:gd name="connsiteX14-3211" fmla="*/ 711016 w 1423213"/>
              <a:gd name="connsiteY14-3212" fmla="*/ 569620 h 2310347"/>
              <a:gd name="connsiteX15-3213" fmla="*/ 729319 w 1423213"/>
              <a:gd name="connsiteY15-3214" fmla="*/ 957827 h 2310347"/>
              <a:gd name="connsiteX16-3215" fmla="*/ 543268 w 1423213"/>
              <a:gd name="connsiteY16-3216" fmla="*/ 8 h 2310347"/>
              <a:gd name="connsiteX17-3217" fmla="*/ 473286 w 1423213"/>
              <a:gd name="connsiteY17-3218" fmla="*/ 1312127 h 2310347"/>
              <a:gd name="connsiteX18-3219" fmla="*/ 338442 w 1423213"/>
              <a:gd name="connsiteY18-3220" fmla="*/ 1258222 h 2310347"/>
              <a:gd name="connsiteX19-3221" fmla="*/ 719 w 1423213"/>
              <a:gd name="connsiteY19-3222" fmla="*/ 957545 h 2310347"/>
              <a:gd name="connsiteX0-3223" fmla="*/ 719 w 1423213"/>
              <a:gd name="connsiteY0-3224" fmla="*/ 957545 h 2310347"/>
              <a:gd name="connsiteX1-3225" fmla="*/ 140932 w 1423213"/>
              <a:gd name="connsiteY1-3226" fmla="*/ 1353319 h 2310347"/>
              <a:gd name="connsiteX2-3227" fmla="*/ 309182 w 1423213"/>
              <a:gd name="connsiteY2-3228" fmla="*/ 1711764 h 2310347"/>
              <a:gd name="connsiteX3-3229" fmla="*/ 548773 w 1423213"/>
              <a:gd name="connsiteY3-3230" fmla="*/ 1936338 h 2310347"/>
              <a:gd name="connsiteX4-3231" fmla="*/ 582370 w 1423213"/>
              <a:gd name="connsiteY4-3232" fmla="*/ 2297232 h 2310347"/>
              <a:gd name="connsiteX5-3233" fmla="*/ 1253027 w 1423213"/>
              <a:gd name="connsiteY5-3234" fmla="*/ 2310347 h 2310347"/>
              <a:gd name="connsiteX6-3235" fmla="*/ 1262460 w 1423213"/>
              <a:gd name="connsiteY6-3236" fmla="*/ 1987074 h 2310347"/>
              <a:gd name="connsiteX7-3237" fmla="*/ 1421092 w 1423213"/>
              <a:gd name="connsiteY7-3238" fmla="*/ 1126548 h 2310347"/>
              <a:gd name="connsiteX8-3239" fmla="*/ 1378773 w 1423213"/>
              <a:gd name="connsiteY8-3240" fmla="*/ 734522 h 2310347"/>
              <a:gd name="connsiteX9-3241" fmla="*/ 1186368 w 1423213"/>
              <a:gd name="connsiteY9-3242" fmla="*/ 644961 h 2310347"/>
              <a:gd name="connsiteX10-3243" fmla="*/ 1168953 w 1423213"/>
              <a:gd name="connsiteY10-3244" fmla="*/ 968062 h 2310347"/>
              <a:gd name="connsiteX11-3245" fmla="*/ 1156855 w 1423213"/>
              <a:gd name="connsiteY11-3246" fmla="*/ 657333 h 2310347"/>
              <a:gd name="connsiteX12-3247" fmla="*/ 927050 w 1423213"/>
              <a:gd name="connsiteY12-3248" fmla="*/ 614956 h 2310347"/>
              <a:gd name="connsiteX13-3249" fmla="*/ 957315 w 1423213"/>
              <a:gd name="connsiteY13-3250" fmla="*/ 944170 h 2310347"/>
              <a:gd name="connsiteX14-3251" fmla="*/ 711016 w 1423213"/>
              <a:gd name="connsiteY14-3252" fmla="*/ 569620 h 2310347"/>
              <a:gd name="connsiteX15-3253" fmla="*/ 729319 w 1423213"/>
              <a:gd name="connsiteY15-3254" fmla="*/ 957827 h 2310347"/>
              <a:gd name="connsiteX16-3255" fmla="*/ 543268 w 1423213"/>
              <a:gd name="connsiteY16-3256" fmla="*/ 8 h 2310347"/>
              <a:gd name="connsiteX17-3257" fmla="*/ 473286 w 1423213"/>
              <a:gd name="connsiteY17-3258" fmla="*/ 1312127 h 2310347"/>
              <a:gd name="connsiteX18-3259" fmla="*/ 338442 w 1423213"/>
              <a:gd name="connsiteY18-3260" fmla="*/ 1258222 h 2310347"/>
              <a:gd name="connsiteX19-3261" fmla="*/ 719 w 1423213"/>
              <a:gd name="connsiteY19-3262" fmla="*/ 957545 h 2310347"/>
              <a:gd name="connsiteX0-3263" fmla="*/ 719 w 1423213"/>
              <a:gd name="connsiteY0-3264" fmla="*/ 957545 h 2310347"/>
              <a:gd name="connsiteX1-3265" fmla="*/ 140932 w 1423213"/>
              <a:gd name="connsiteY1-3266" fmla="*/ 1353319 h 2310347"/>
              <a:gd name="connsiteX2-3267" fmla="*/ 309182 w 1423213"/>
              <a:gd name="connsiteY2-3268" fmla="*/ 1711764 h 2310347"/>
              <a:gd name="connsiteX3-3269" fmla="*/ 548773 w 1423213"/>
              <a:gd name="connsiteY3-3270" fmla="*/ 1936338 h 2310347"/>
              <a:gd name="connsiteX4-3271" fmla="*/ 582370 w 1423213"/>
              <a:gd name="connsiteY4-3272" fmla="*/ 2297232 h 2310347"/>
              <a:gd name="connsiteX5-3273" fmla="*/ 1253027 w 1423213"/>
              <a:gd name="connsiteY5-3274" fmla="*/ 2310347 h 2310347"/>
              <a:gd name="connsiteX6-3275" fmla="*/ 1262460 w 1423213"/>
              <a:gd name="connsiteY6-3276" fmla="*/ 1987074 h 2310347"/>
              <a:gd name="connsiteX7-3277" fmla="*/ 1421092 w 1423213"/>
              <a:gd name="connsiteY7-3278" fmla="*/ 1126548 h 2310347"/>
              <a:gd name="connsiteX8-3279" fmla="*/ 1378773 w 1423213"/>
              <a:gd name="connsiteY8-3280" fmla="*/ 734522 h 2310347"/>
              <a:gd name="connsiteX9-3281" fmla="*/ 1186368 w 1423213"/>
              <a:gd name="connsiteY9-3282" fmla="*/ 644961 h 2310347"/>
              <a:gd name="connsiteX10-3283" fmla="*/ 1168953 w 1423213"/>
              <a:gd name="connsiteY10-3284" fmla="*/ 968062 h 2310347"/>
              <a:gd name="connsiteX11-3285" fmla="*/ 1156855 w 1423213"/>
              <a:gd name="connsiteY11-3286" fmla="*/ 657333 h 2310347"/>
              <a:gd name="connsiteX12-3287" fmla="*/ 927050 w 1423213"/>
              <a:gd name="connsiteY12-3288" fmla="*/ 614956 h 2310347"/>
              <a:gd name="connsiteX13-3289" fmla="*/ 957315 w 1423213"/>
              <a:gd name="connsiteY13-3290" fmla="*/ 944170 h 2310347"/>
              <a:gd name="connsiteX14-3291" fmla="*/ 711016 w 1423213"/>
              <a:gd name="connsiteY14-3292" fmla="*/ 569620 h 2310347"/>
              <a:gd name="connsiteX15-3293" fmla="*/ 729319 w 1423213"/>
              <a:gd name="connsiteY15-3294" fmla="*/ 957827 h 2310347"/>
              <a:gd name="connsiteX16-3295" fmla="*/ 543268 w 1423213"/>
              <a:gd name="connsiteY16-3296" fmla="*/ 8 h 2310347"/>
              <a:gd name="connsiteX17-3297" fmla="*/ 473286 w 1423213"/>
              <a:gd name="connsiteY17-3298" fmla="*/ 1312127 h 2310347"/>
              <a:gd name="connsiteX18-3299" fmla="*/ 338442 w 1423213"/>
              <a:gd name="connsiteY18-3300" fmla="*/ 1258222 h 2310347"/>
              <a:gd name="connsiteX19-3301" fmla="*/ 719 w 1423213"/>
              <a:gd name="connsiteY19-3302" fmla="*/ 957545 h 2310347"/>
              <a:gd name="connsiteX0-3303" fmla="*/ 719 w 1426650"/>
              <a:gd name="connsiteY0-3304" fmla="*/ 957545 h 2310347"/>
              <a:gd name="connsiteX1-3305" fmla="*/ 140932 w 1426650"/>
              <a:gd name="connsiteY1-3306" fmla="*/ 1353319 h 2310347"/>
              <a:gd name="connsiteX2-3307" fmla="*/ 309182 w 1426650"/>
              <a:gd name="connsiteY2-3308" fmla="*/ 1711764 h 2310347"/>
              <a:gd name="connsiteX3-3309" fmla="*/ 548773 w 1426650"/>
              <a:gd name="connsiteY3-3310" fmla="*/ 1936338 h 2310347"/>
              <a:gd name="connsiteX4-3311" fmla="*/ 582370 w 1426650"/>
              <a:gd name="connsiteY4-3312" fmla="*/ 2297232 h 2310347"/>
              <a:gd name="connsiteX5-3313" fmla="*/ 1253027 w 1426650"/>
              <a:gd name="connsiteY5-3314" fmla="*/ 2310347 h 2310347"/>
              <a:gd name="connsiteX6-3315" fmla="*/ 1262460 w 1426650"/>
              <a:gd name="connsiteY6-3316" fmla="*/ 1987074 h 2310347"/>
              <a:gd name="connsiteX7-3317" fmla="*/ 1421092 w 1426650"/>
              <a:gd name="connsiteY7-3318" fmla="*/ 1126548 h 2310347"/>
              <a:gd name="connsiteX8-3319" fmla="*/ 1393246 w 1426650"/>
              <a:gd name="connsiteY8-3320" fmla="*/ 734522 h 2310347"/>
              <a:gd name="connsiteX9-3321" fmla="*/ 1186368 w 1426650"/>
              <a:gd name="connsiteY9-3322" fmla="*/ 644961 h 2310347"/>
              <a:gd name="connsiteX10-3323" fmla="*/ 1168953 w 1426650"/>
              <a:gd name="connsiteY10-3324" fmla="*/ 968062 h 2310347"/>
              <a:gd name="connsiteX11-3325" fmla="*/ 1156855 w 1426650"/>
              <a:gd name="connsiteY11-3326" fmla="*/ 657333 h 2310347"/>
              <a:gd name="connsiteX12-3327" fmla="*/ 927050 w 1426650"/>
              <a:gd name="connsiteY12-3328" fmla="*/ 614956 h 2310347"/>
              <a:gd name="connsiteX13-3329" fmla="*/ 957315 w 1426650"/>
              <a:gd name="connsiteY13-3330" fmla="*/ 944170 h 2310347"/>
              <a:gd name="connsiteX14-3331" fmla="*/ 711016 w 1426650"/>
              <a:gd name="connsiteY14-3332" fmla="*/ 569620 h 2310347"/>
              <a:gd name="connsiteX15-3333" fmla="*/ 729319 w 1426650"/>
              <a:gd name="connsiteY15-3334" fmla="*/ 957827 h 2310347"/>
              <a:gd name="connsiteX16-3335" fmla="*/ 543268 w 1426650"/>
              <a:gd name="connsiteY16-3336" fmla="*/ 8 h 2310347"/>
              <a:gd name="connsiteX17-3337" fmla="*/ 473286 w 1426650"/>
              <a:gd name="connsiteY17-3338" fmla="*/ 1312127 h 2310347"/>
              <a:gd name="connsiteX18-3339" fmla="*/ 338442 w 1426650"/>
              <a:gd name="connsiteY18-3340" fmla="*/ 1258222 h 2310347"/>
              <a:gd name="connsiteX19-3341" fmla="*/ 719 w 1426650"/>
              <a:gd name="connsiteY19-3342" fmla="*/ 957545 h 2310347"/>
              <a:gd name="connsiteX0-3343" fmla="*/ 719 w 1422362"/>
              <a:gd name="connsiteY0-3344" fmla="*/ 957545 h 2310347"/>
              <a:gd name="connsiteX1-3345" fmla="*/ 140932 w 1422362"/>
              <a:gd name="connsiteY1-3346" fmla="*/ 1353319 h 2310347"/>
              <a:gd name="connsiteX2-3347" fmla="*/ 309182 w 1422362"/>
              <a:gd name="connsiteY2-3348" fmla="*/ 1711764 h 2310347"/>
              <a:gd name="connsiteX3-3349" fmla="*/ 548773 w 1422362"/>
              <a:gd name="connsiteY3-3350" fmla="*/ 1936338 h 2310347"/>
              <a:gd name="connsiteX4-3351" fmla="*/ 582370 w 1422362"/>
              <a:gd name="connsiteY4-3352" fmla="*/ 2297232 h 2310347"/>
              <a:gd name="connsiteX5-3353" fmla="*/ 1253027 w 1422362"/>
              <a:gd name="connsiteY5-3354" fmla="*/ 2310347 h 2310347"/>
              <a:gd name="connsiteX6-3355" fmla="*/ 1262460 w 1422362"/>
              <a:gd name="connsiteY6-3356" fmla="*/ 1987074 h 2310347"/>
              <a:gd name="connsiteX7-3357" fmla="*/ 1421092 w 1422362"/>
              <a:gd name="connsiteY7-3358" fmla="*/ 1126548 h 2310347"/>
              <a:gd name="connsiteX8-3359" fmla="*/ 1369124 w 1422362"/>
              <a:gd name="connsiteY8-3360" fmla="*/ 700752 h 2310347"/>
              <a:gd name="connsiteX9-3361" fmla="*/ 1186368 w 1422362"/>
              <a:gd name="connsiteY9-3362" fmla="*/ 644961 h 2310347"/>
              <a:gd name="connsiteX10-3363" fmla="*/ 1168953 w 1422362"/>
              <a:gd name="connsiteY10-3364" fmla="*/ 968062 h 2310347"/>
              <a:gd name="connsiteX11-3365" fmla="*/ 1156855 w 1422362"/>
              <a:gd name="connsiteY11-3366" fmla="*/ 657333 h 2310347"/>
              <a:gd name="connsiteX12-3367" fmla="*/ 927050 w 1422362"/>
              <a:gd name="connsiteY12-3368" fmla="*/ 614956 h 2310347"/>
              <a:gd name="connsiteX13-3369" fmla="*/ 957315 w 1422362"/>
              <a:gd name="connsiteY13-3370" fmla="*/ 944170 h 2310347"/>
              <a:gd name="connsiteX14-3371" fmla="*/ 711016 w 1422362"/>
              <a:gd name="connsiteY14-3372" fmla="*/ 569620 h 2310347"/>
              <a:gd name="connsiteX15-3373" fmla="*/ 729319 w 1422362"/>
              <a:gd name="connsiteY15-3374" fmla="*/ 957827 h 2310347"/>
              <a:gd name="connsiteX16-3375" fmla="*/ 543268 w 1422362"/>
              <a:gd name="connsiteY16-3376" fmla="*/ 8 h 2310347"/>
              <a:gd name="connsiteX17-3377" fmla="*/ 473286 w 1422362"/>
              <a:gd name="connsiteY17-3378" fmla="*/ 1312127 h 2310347"/>
              <a:gd name="connsiteX18-3379" fmla="*/ 338442 w 1422362"/>
              <a:gd name="connsiteY18-3380" fmla="*/ 1258222 h 2310347"/>
              <a:gd name="connsiteX19-3381" fmla="*/ 719 w 1422362"/>
              <a:gd name="connsiteY19-3382" fmla="*/ 957545 h 2310347"/>
              <a:gd name="connsiteX0-3383" fmla="*/ 719 w 1422362"/>
              <a:gd name="connsiteY0-3384" fmla="*/ 957545 h 2310347"/>
              <a:gd name="connsiteX1-3385" fmla="*/ 140932 w 1422362"/>
              <a:gd name="connsiteY1-3386" fmla="*/ 1353319 h 2310347"/>
              <a:gd name="connsiteX2-3387" fmla="*/ 309182 w 1422362"/>
              <a:gd name="connsiteY2-3388" fmla="*/ 1711764 h 2310347"/>
              <a:gd name="connsiteX3-3389" fmla="*/ 548773 w 1422362"/>
              <a:gd name="connsiteY3-3390" fmla="*/ 1936338 h 2310347"/>
              <a:gd name="connsiteX4-3391" fmla="*/ 582370 w 1422362"/>
              <a:gd name="connsiteY4-3392" fmla="*/ 2297232 h 2310347"/>
              <a:gd name="connsiteX5-3393" fmla="*/ 1253027 w 1422362"/>
              <a:gd name="connsiteY5-3394" fmla="*/ 2310347 h 2310347"/>
              <a:gd name="connsiteX6-3395" fmla="*/ 1262460 w 1422362"/>
              <a:gd name="connsiteY6-3396" fmla="*/ 1987074 h 2310347"/>
              <a:gd name="connsiteX7-3397" fmla="*/ 1421092 w 1422362"/>
              <a:gd name="connsiteY7-3398" fmla="*/ 1126548 h 2310347"/>
              <a:gd name="connsiteX8-3399" fmla="*/ 1369124 w 1422362"/>
              <a:gd name="connsiteY8-3400" fmla="*/ 700752 h 2310347"/>
              <a:gd name="connsiteX9-3401" fmla="*/ 1186368 w 1422362"/>
              <a:gd name="connsiteY9-3402" fmla="*/ 644961 h 2310347"/>
              <a:gd name="connsiteX10-3403" fmla="*/ 1168953 w 1422362"/>
              <a:gd name="connsiteY10-3404" fmla="*/ 968062 h 2310347"/>
              <a:gd name="connsiteX11-3405" fmla="*/ 1156855 w 1422362"/>
              <a:gd name="connsiteY11-3406" fmla="*/ 657333 h 2310347"/>
              <a:gd name="connsiteX12-3407" fmla="*/ 927050 w 1422362"/>
              <a:gd name="connsiteY12-3408" fmla="*/ 614956 h 2310347"/>
              <a:gd name="connsiteX13-3409" fmla="*/ 957315 w 1422362"/>
              <a:gd name="connsiteY13-3410" fmla="*/ 944170 h 2310347"/>
              <a:gd name="connsiteX14-3411" fmla="*/ 905990 w 1422362"/>
              <a:gd name="connsiteY14-3412" fmla="*/ 613914 h 2310347"/>
              <a:gd name="connsiteX15-3413" fmla="*/ 711016 w 1422362"/>
              <a:gd name="connsiteY15-3414" fmla="*/ 569620 h 2310347"/>
              <a:gd name="connsiteX16-3415" fmla="*/ 729319 w 1422362"/>
              <a:gd name="connsiteY16-3416" fmla="*/ 957827 h 2310347"/>
              <a:gd name="connsiteX17-3417" fmla="*/ 543268 w 1422362"/>
              <a:gd name="connsiteY17-3418" fmla="*/ 8 h 2310347"/>
              <a:gd name="connsiteX18-3419" fmla="*/ 473286 w 1422362"/>
              <a:gd name="connsiteY18-3420" fmla="*/ 1312127 h 2310347"/>
              <a:gd name="connsiteX19-3421" fmla="*/ 338442 w 1422362"/>
              <a:gd name="connsiteY19-3422" fmla="*/ 1258222 h 2310347"/>
              <a:gd name="connsiteX20" fmla="*/ 719 w 1422362"/>
              <a:gd name="connsiteY20" fmla="*/ 957545 h 2310347"/>
              <a:gd name="connsiteX0-3423" fmla="*/ 719 w 1422362"/>
              <a:gd name="connsiteY0-3424" fmla="*/ 957545 h 2310347"/>
              <a:gd name="connsiteX1-3425" fmla="*/ 140932 w 1422362"/>
              <a:gd name="connsiteY1-3426" fmla="*/ 1353319 h 2310347"/>
              <a:gd name="connsiteX2-3427" fmla="*/ 309182 w 1422362"/>
              <a:gd name="connsiteY2-3428" fmla="*/ 1711764 h 2310347"/>
              <a:gd name="connsiteX3-3429" fmla="*/ 548773 w 1422362"/>
              <a:gd name="connsiteY3-3430" fmla="*/ 1936338 h 2310347"/>
              <a:gd name="connsiteX4-3431" fmla="*/ 582370 w 1422362"/>
              <a:gd name="connsiteY4-3432" fmla="*/ 2297232 h 2310347"/>
              <a:gd name="connsiteX5-3433" fmla="*/ 1253027 w 1422362"/>
              <a:gd name="connsiteY5-3434" fmla="*/ 2310347 h 2310347"/>
              <a:gd name="connsiteX6-3435" fmla="*/ 1262460 w 1422362"/>
              <a:gd name="connsiteY6-3436" fmla="*/ 1987074 h 2310347"/>
              <a:gd name="connsiteX7-3437" fmla="*/ 1421092 w 1422362"/>
              <a:gd name="connsiteY7-3438" fmla="*/ 1126548 h 2310347"/>
              <a:gd name="connsiteX8-3439" fmla="*/ 1369124 w 1422362"/>
              <a:gd name="connsiteY8-3440" fmla="*/ 700752 h 2310347"/>
              <a:gd name="connsiteX9-3441" fmla="*/ 1186368 w 1422362"/>
              <a:gd name="connsiteY9-3442" fmla="*/ 644961 h 2310347"/>
              <a:gd name="connsiteX10-3443" fmla="*/ 1168953 w 1422362"/>
              <a:gd name="connsiteY10-3444" fmla="*/ 968062 h 2310347"/>
              <a:gd name="connsiteX11-3445" fmla="*/ 1156855 w 1422362"/>
              <a:gd name="connsiteY11-3446" fmla="*/ 657333 h 2310347"/>
              <a:gd name="connsiteX12-3447" fmla="*/ 927050 w 1422362"/>
              <a:gd name="connsiteY12-3448" fmla="*/ 614956 h 2310347"/>
              <a:gd name="connsiteX13-3449" fmla="*/ 957315 w 1422362"/>
              <a:gd name="connsiteY13-3450" fmla="*/ 944170 h 2310347"/>
              <a:gd name="connsiteX14-3451" fmla="*/ 905990 w 1422362"/>
              <a:gd name="connsiteY14-3452" fmla="*/ 613914 h 2310347"/>
              <a:gd name="connsiteX15-3453" fmla="*/ 711016 w 1422362"/>
              <a:gd name="connsiteY15-3454" fmla="*/ 569620 h 2310347"/>
              <a:gd name="connsiteX16-3455" fmla="*/ 729319 w 1422362"/>
              <a:gd name="connsiteY16-3456" fmla="*/ 957827 h 2310347"/>
              <a:gd name="connsiteX17-3457" fmla="*/ 543268 w 1422362"/>
              <a:gd name="connsiteY17-3458" fmla="*/ 8 h 2310347"/>
              <a:gd name="connsiteX18-3459" fmla="*/ 473286 w 1422362"/>
              <a:gd name="connsiteY18-3460" fmla="*/ 1312127 h 2310347"/>
              <a:gd name="connsiteX19-3461" fmla="*/ 338442 w 1422362"/>
              <a:gd name="connsiteY19-3462" fmla="*/ 1258222 h 2310347"/>
              <a:gd name="connsiteX20-3463" fmla="*/ 719 w 1422362"/>
              <a:gd name="connsiteY20-3464" fmla="*/ 957545 h 2310347"/>
              <a:gd name="connsiteX0-3465" fmla="*/ 719 w 1422362"/>
              <a:gd name="connsiteY0-3466" fmla="*/ 957545 h 2310347"/>
              <a:gd name="connsiteX1-3467" fmla="*/ 140932 w 1422362"/>
              <a:gd name="connsiteY1-3468" fmla="*/ 1353319 h 2310347"/>
              <a:gd name="connsiteX2-3469" fmla="*/ 309182 w 1422362"/>
              <a:gd name="connsiteY2-3470" fmla="*/ 1711764 h 2310347"/>
              <a:gd name="connsiteX3-3471" fmla="*/ 548773 w 1422362"/>
              <a:gd name="connsiteY3-3472" fmla="*/ 1936338 h 2310347"/>
              <a:gd name="connsiteX4-3473" fmla="*/ 582370 w 1422362"/>
              <a:gd name="connsiteY4-3474" fmla="*/ 2297232 h 2310347"/>
              <a:gd name="connsiteX5-3475" fmla="*/ 1253027 w 1422362"/>
              <a:gd name="connsiteY5-3476" fmla="*/ 2310347 h 2310347"/>
              <a:gd name="connsiteX6-3477" fmla="*/ 1262460 w 1422362"/>
              <a:gd name="connsiteY6-3478" fmla="*/ 1987074 h 2310347"/>
              <a:gd name="connsiteX7-3479" fmla="*/ 1421092 w 1422362"/>
              <a:gd name="connsiteY7-3480" fmla="*/ 1126548 h 2310347"/>
              <a:gd name="connsiteX8-3481" fmla="*/ 1369124 w 1422362"/>
              <a:gd name="connsiteY8-3482" fmla="*/ 700752 h 2310347"/>
              <a:gd name="connsiteX9-3483" fmla="*/ 1186368 w 1422362"/>
              <a:gd name="connsiteY9-3484" fmla="*/ 644961 h 2310347"/>
              <a:gd name="connsiteX10-3485" fmla="*/ 1168953 w 1422362"/>
              <a:gd name="connsiteY10-3486" fmla="*/ 968062 h 2310347"/>
              <a:gd name="connsiteX11-3487" fmla="*/ 1156855 w 1422362"/>
              <a:gd name="connsiteY11-3488" fmla="*/ 657333 h 2310347"/>
              <a:gd name="connsiteX12-3489" fmla="*/ 927050 w 1422362"/>
              <a:gd name="connsiteY12-3490" fmla="*/ 614956 h 2310347"/>
              <a:gd name="connsiteX13-3491" fmla="*/ 957315 w 1422362"/>
              <a:gd name="connsiteY13-3492" fmla="*/ 944170 h 2310347"/>
              <a:gd name="connsiteX14-3493" fmla="*/ 905990 w 1422362"/>
              <a:gd name="connsiteY14-3494" fmla="*/ 613914 h 2310347"/>
              <a:gd name="connsiteX15-3495" fmla="*/ 711016 w 1422362"/>
              <a:gd name="connsiteY15-3496" fmla="*/ 569620 h 2310347"/>
              <a:gd name="connsiteX16-3497" fmla="*/ 729319 w 1422362"/>
              <a:gd name="connsiteY16-3498" fmla="*/ 957827 h 2310347"/>
              <a:gd name="connsiteX17-3499" fmla="*/ 543268 w 1422362"/>
              <a:gd name="connsiteY17-3500" fmla="*/ 8 h 2310347"/>
              <a:gd name="connsiteX18-3501" fmla="*/ 473286 w 1422362"/>
              <a:gd name="connsiteY18-3502" fmla="*/ 1312127 h 2310347"/>
              <a:gd name="connsiteX19-3503" fmla="*/ 338442 w 1422362"/>
              <a:gd name="connsiteY19-3504" fmla="*/ 1258222 h 2310347"/>
              <a:gd name="connsiteX20-3505" fmla="*/ 719 w 1422362"/>
              <a:gd name="connsiteY20-3506" fmla="*/ 957545 h 2310347"/>
              <a:gd name="connsiteX0-3507" fmla="*/ 719 w 1422362"/>
              <a:gd name="connsiteY0-3508" fmla="*/ 957545 h 2310347"/>
              <a:gd name="connsiteX1-3509" fmla="*/ 140932 w 1422362"/>
              <a:gd name="connsiteY1-3510" fmla="*/ 1353319 h 2310347"/>
              <a:gd name="connsiteX2-3511" fmla="*/ 309182 w 1422362"/>
              <a:gd name="connsiteY2-3512" fmla="*/ 1711764 h 2310347"/>
              <a:gd name="connsiteX3-3513" fmla="*/ 548773 w 1422362"/>
              <a:gd name="connsiteY3-3514" fmla="*/ 1936338 h 2310347"/>
              <a:gd name="connsiteX4-3515" fmla="*/ 582370 w 1422362"/>
              <a:gd name="connsiteY4-3516" fmla="*/ 2297232 h 2310347"/>
              <a:gd name="connsiteX5-3517" fmla="*/ 1253027 w 1422362"/>
              <a:gd name="connsiteY5-3518" fmla="*/ 2310347 h 2310347"/>
              <a:gd name="connsiteX6-3519" fmla="*/ 1262460 w 1422362"/>
              <a:gd name="connsiteY6-3520" fmla="*/ 1987074 h 2310347"/>
              <a:gd name="connsiteX7-3521" fmla="*/ 1421092 w 1422362"/>
              <a:gd name="connsiteY7-3522" fmla="*/ 1126548 h 2310347"/>
              <a:gd name="connsiteX8-3523" fmla="*/ 1369124 w 1422362"/>
              <a:gd name="connsiteY8-3524" fmla="*/ 700752 h 2310347"/>
              <a:gd name="connsiteX9-3525" fmla="*/ 1186368 w 1422362"/>
              <a:gd name="connsiteY9-3526" fmla="*/ 644961 h 2310347"/>
              <a:gd name="connsiteX10-3527" fmla="*/ 1168953 w 1422362"/>
              <a:gd name="connsiteY10-3528" fmla="*/ 968062 h 2310347"/>
              <a:gd name="connsiteX11-3529" fmla="*/ 1156855 w 1422362"/>
              <a:gd name="connsiteY11-3530" fmla="*/ 657333 h 2310347"/>
              <a:gd name="connsiteX12-3531" fmla="*/ 927050 w 1422362"/>
              <a:gd name="connsiteY12-3532" fmla="*/ 614956 h 2310347"/>
              <a:gd name="connsiteX13-3533" fmla="*/ 957315 w 1422362"/>
              <a:gd name="connsiteY13-3534" fmla="*/ 944170 h 2310347"/>
              <a:gd name="connsiteX14-3535" fmla="*/ 905990 w 1422362"/>
              <a:gd name="connsiteY14-3536" fmla="*/ 613914 h 2310347"/>
              <a:gd name="connsiteX15-3537" fmla="*/ 711016 w 1422362"/>
              <a:gd name="connsiteY15-3538" fmla="*/ 569620 h 2310347"/>
              <a:gd name="connsiteX16-3539" fmla="*/ 729319 w 1422362"/>
              <a:gd name="connsiteY16-3540" fmla="*/ 957827 h 2310347"/>
              <a:gd name="connsiteX17-3541" fmla="*/ 543268 w 1422362"/>
              <a:gd name="connsiteY17-3542" fmla="*/ 8 h 2310347"/>
              <a:gd name="connsiteX18-3543" fmla="*/ 473286 w 1422362"/>
              <a:gd name="connsiteY18-3544" fmla="*/ 1312127 h 2310347"/>
              <a:gd name="connsiteX19-3545" fmla="*/ 338442 w 1422362"/>
              <a:gd name="connsiteY19-3546" fmla="*/ 1258222 h 2310347"/>
              <a:gd name="connsiteX20-3547" fmla="*/ 719 w 1422362"/>
              <a:gd name="connsiteY20-3548" fmla="*/ 957545 h 2310347"/>
              <a:gd name="connsiteX0-3549" fmla="*/ 719 w 1422362"/>
              <a:gd name="connsiteY0-3550" fmla="*/ 957545 h 2310347"/>
              <a:gd name="connsiteX1-3551" fmla="*/ 140932 w 1422362"/>
              <a:gd name="connsiteY1-3552" fmla="*/ 1353319 h 2310347"/>
              <a:gd name="connsiteX2-3553" fmla="*/ 309182 w 1422362"/>
              <a:gd name="connsiteY2-3554" fmla="*/ 1711764 h 2310347"/>
              <a:gd name="connsiteX3-3555" fmla="*/ 548773 w 1422362"/>
              <a:gd name="connsiteY3-3556" fmla="*/ 1936338 h 2310347"/>
              <a:gd name="connsiteX4-3557" fmla="*/ 582370 w 1422362"/>
              <a:gd name="connsiteY4-3558" fmla="*/ 2297232 h 2310347"/>
              <a:gd name="connsiteX5-3559" fmla="*/ 1253027 w 1422362"/>
              <a:gd name="connsiteY5-3560" fmla="*/ 2310347 h 2310347"/>
              <a:gd name="connsiteX6-3561" fmla="*/ 1262460 w 1422362"/>
              <a:gd name="connsiteY6-3562" fmla="*/ 1987074 h 2310347"/>
              <a:gd name="connsiteX7-3563" fmla="*/ 1421092 w 1422362"/>
              <a:gd name="connsiteY7-3564" fmla="*/ 1126548 h 2310347"/>
              <a:gd name="connsiteX8-3565" fmla="*/ 1369124 w 1422362"/>
              <a:gd name="connsiteY8-3566" fmla="*/ 700752 h 2310347"/>
              <a:gd name="connsiteX9-3567" fmla="*/ 1186368 w 1422362"/>
              <a:gd name="connsiteY9-3568" fmla="*/ 644961 h 2310347"/>
              <a:gd name="connsiteX10-3569" fmla="*/ 1168953 w 1422362"/>
              <a:gd name="connsiteY10-3570" fmla="*/ 968062 h 2310347"/>
              <a:gd name="connsiteX11-3571" fmla="*/ 1156855 w 1422362"/>
              <a:gd name="connsiteY11-3572" fmla="*/ 657333 h 2310347"/>
              <a:gd name="connsiteX12-3573" fmla="*/ 927050 w 1422362"/>
              <a:gd name="connsiteY12-3574" fmla="*/ 614956 h 2310347"/>
              <a:gd name="connsiteX13-3575" fmla="*/ 957315 w 1422362"/>
              <a:gd name="connsiteY13-3576" fmla="*/ 944170 h 2310347"/>
              <a:gd name="connsiteX14-3577" fmla="*/ 905990 w 1422362"/>
              <a:gd name="connsiteY14-3578" fmla="*/ 613914 h 2310347"/>
              <a:gd name="connsiteX15-3579" fmla="*/ 711016 w 1422362"/>
              <a:gd name="connsiteY15-3580" fmla="*/ 569620 h 2310347"/>
              <a:gd name="connsiteX16-3581" fmla="*/ 729319 w 1422362"/>
              <a:gd name="connsiteY16-3582" fmla="*/ 957827 h 2310347"/>
              <a:gd name="connsiteX17-3583" fmla="*/ 543268 w 1422362"/>
              <a:gd name="connsiteY17-3584" fmla="*/ 8 h 2310347"/>
              <a:gd name="connsiteX18-3585" fmla="*/ 473286 w 1422362"/>
              <a:gd name="connsiteY18-3586" fmla="*/ 1312127 h 2310347"/>
              <a:gd name="connsiteX19-3587" fmla="*/ 338442 w 1422362"/>
              <a:gd name="connsiteY19-3588" fmla="*/ 1258222 h 2310347"/>
              <a:gd name="connsiteX20-3589" fmla="*/ 719 w 1422362"/>
              <a:gd name="connsiteY20-3590" fmla="*/ 957545 h 2310347"/>
              <a:gd name="connsiteX0-3591" fmla="*/ 719 w 1422362"/>
              <a:gd name="connsiteY0-3592" fmla="*/ 957545 h 2310347"/>
              <a:gd name="connsiteX1-3593" fmla="*/ 140932 w 1422362"/>
              <a:gd name="connsiteY1-3594" fmla="*/ 1353319 h 2310347"/>
              <a:gd name="connsiteX2-3595" fmla="*/ 309182 w 1422362"/>
              <a:gd name="connsiteY2-3596" fmla="*/ 1711764 h 2310347"/>
              <a:gd name="connsiteX3-3597" fmla="*/ 548773 w 1422362"/>
              <a:gd name="connsiteY3-3598" fmla="*/ 1936338 h 2310347"/>
              <a:gd name="connsiteX4-3599" fmla="*/ 582370 w 1422362"/>
              <a:gd name="connsiteY4-3600" fmla="*/ 2297232 h 2310347"/>
              <a:gd name="connsiteX5-3601" fmla="*/ 1253027 w 1422362"/>
              <a:gd name="connsiteY5-3602" fmla="*/ 2310347 h 2310347"/>
              <a:gd name="connsiteX6-3603" fmla="*/ 1262460 w 1422362"/>
              <a:gd name="connsiteY6-3604" fmla="*/ 1987074 h 2310347"/>
              <a:gd name="connsiteX7-3605" fmla="*/ 1421092 w 1422362"/>
              <a:gd name="connsiteY7-3606" fmla="*/ 1126548 h 2310347"/>
              <a:gd name="connsiteX8-3607" fmla="*/ 1369124 w 1422362"/>
              <a:gd name="connsiteY8-3608" fmla="*/ 700752 h 2310347"/>
              <a:gd name="connsiteX9-3609" fmla="*/ 1176719 w 1422362"/>
              <a:gd name="connsiteY9-3610" fmla="*/ 669083 h 2310347"/>
              <a:gd name="connsiteX10-3611" fmla="*/ 1168953 w 1422362"/>
              <a:gd name="connsiteY10-3612" fmla="*/ 968062 h 2310347"/>
              <a:gd name="connsiteX11-3613" fmla="*/ 1156855 w 1422362"/>
              <a:gd name="connsiteY11-3614" fmla="*/ 657333 h 2310347"/>
              <a:gd name="connsiteX12-3615" fmla="*/ 927050 w 1422362"/>
              <a:gd name="connsiteY12-3616" fmla="*/ 614956 h 2310347"/>
              <a:gd name="connsiteX13-3617" fmla="*/ 957315 w 1422362"/>
              <a:gd name="connsiteY13-3618" fmla="*/ 944170 h 2310347"/>
              <a:gd name="connsiteX14-3619" fmla="*/ 905990 w 1422362"/>
              <a:gd name="connsiteY14-3620" fmla="*/ 613914 h 2310347"/>
              <a:gd name="connsiteX15-3621" fmla="*/ 711016 w 1422362"/>
              <a:gd name="connsiteY15-3622" fmla="*/ 569620 h 2310347"/>
              <a:gd name="connsiteX16-3623" fmla="*/ 729319 w 1422362"/>
              <a:gd name="connsiteY16-3624" fmla="*/ 957827 h 2310347"/>
              <a:gd name="connsiteX17-3625" fmla="*/ 543268 w 1422362"/>
              <a:gd name="connsiteY17-3626" fmla="*/ 8 h 2310347"/>
              <a:gd name="connsiteX18-3627" fmla="*/ 473286 w 1422362"/>
              <a:gd name="connsiteY18-3628" fmla="*/ 1312127 h 2310347"/>
              <a:gd name="connsiteX19-3629" fmla="*/ 338442 w 1422362"/>
              <a:gd name="connsiteY19-3630" fmla="*/ 1258222 h 2310347"/>
              <a:gd name="connsiteX20-3631" fmla="*/ 719 w 1422362"/>
              <a:gd name="connsiteY20-3632" fmla="*/ 957545 h 2310347"/>
              <a:gd name="connsiteX0-3633" fmla="*/ 719 w 1422362"/>
              <a:gd name="connsiteY0-3634" fmla="*/ 957545 h 2310347"/>
              <a:gd name="connsiteX1-3635" fmla="*/ 140932 w 1422362"/>
              <a:gd name="connsiteY1-3636" fmla="*/ 1353319 h 2310347"/>
              <a:gd name="connsiteX2-3637" fmla="*/ 309182 w 1422362"/>
              <a:gd name="connsiteY2-3638" fmla="*/ 1711764 h 2310347"/>
              <a:gd name="connsiteX3-3639" fmla="*/ 548773 w 1422362"/>
              <a:gd name="connsiteY3-3640" fmla="*/ 1936338 h 2310347"/>
              <a:gd name="connsiteX4-3641" fmla="*/ 582370 w 1422362"/>
              <a:gd name="connsiteY4-3642" fmla="*/ 2297232 h 2310347"/>
              <a:gd name="connsiteX5-3643" fmla="*/ 1253027 w 1422362"/>
              <a:gd name="connsiteY5-3644" fmla="*/ 2310347 h 2310347"/>
              <a:gd name="connsiteX6-3645" fmla="*/ 1262460 w 1422362"/>
              <a:gd name="connsiteY6-3646" fmla="*/ 1987074 h 2310347"/>
              <a:gd name="connsiteX7-3647" fmla="*/ 1421092 w 1422362"/>
              <a:gd name="connsiteY7-3648" fmla="*/ 1126548 h 2310347"/>
              <a:gd name="connsiteX8-3649" fmla="*/ 1369124 w 1422362"/>
              <a:gd name="connsiteY8-3650" fmla="*/ 700752 h 2310347"/>
              <a:gd name="connsiteX9-3651" fmla="*/ 1176719 w 1422362"/>
              <a:gd name="connsiteY9-3652" fmla="*/ 669083 h 2310347"/>
              <a:gd name="connsiteX10-3653" fmla="*/ 1168953 w 1422362"/>
              <a:gd name="connsiteY10-3654" fmla="*/ 968062 h 2310347"/>
              <a:gd name="connsiteX11-3655" fmla="*/ 1156855 w 1422362"/>
              <a:gd name="connsiteY11-3656" fmla="*/ 657333 h 2310347"/>
              <a:gd name="connsiteX12-3657" fmla="*/ 927050 w 1422362"/>
              <a:gd name="connsiteY12-3658" fmla="*/ 614956 h 2310347"/>
              <a:gd name="connsiteX13-3659" fmla="*/ 957315 w 1422362"/>
              <a:gd name="connsiteY13-3660" fmla="*/ 944170 h 2310347"/>
              <a:gd name="connsiteX14-3661" fmla="*/ 905990 w 1422362"/>
              <a:gd name="connsiteY14-3662" fmla="*/ 613914 h 2310347"/>
              <a:gd name="connsiteX15-3663" fmla="*/ 711016 w 1422362"/>
              <a:gd name="connsiteY15-3664" fmla="*/ 569620 h 2310347"/>
              <a:gd name="connsiteX16-3665" fmla="*/ 729319 w 1422362"/>
              <a:gd name="connsiteY16-3666" fmla="*/ 957827 h 2310347"/>
              <a:gd name="connsiteX17-3667" fmla="*/ 543268 w 1422362"/>
              <a:gd name="connsiteY17-3668" fmla="*/ 8 h 2310347"/>
              <a:gd name="connsiteX18-3669" fmla="*/ 473286 w 1422362"/>
              <a:gd name="connsiteY18-3670" fmla="*/ 1312127 h 2310347"/>
              <a:gd name="connsiteX19-3671" fmla="*/ 338442 w 1422362"/>
              <a:gd name="connsiteY19-3672" fmla="*/ 1258222 h 2310347"/>
              <a:gd name="connsiteX20-3673" fmla="*/ 719 w 1422362"/>
              <a:gd name="connsiteY20-3674" fmla="*/ 957545 h 2310347"/>
              <a:gd name="connsiteX0-3675" fmla="*/ 719 w 1422362"/>
              <a:gd name="connsiteY0-3676" fmla="*/ 957545 h 2310347"/>
              <a:gd name="connsiteX1-3677" fmla="*/ 140932 w 1422362"/>
              <a:gd name="connsiteY1-3678" fmla="*/ 1353319 h 2310347"/>
              <a:gd name="connsiteX2-3679" fmla="*/ 309182 w 1422362"/>
              <a:gd name="connsiteY2-3680" fmla="*/ 1711764 h 2310347"/>
              <a:gd name="connsiteX3-3681" fmla="*/ 548773 w 1422362"/>
              <a:gd name="connsiteY3-3682" fmla="*/ 1936338 h 2310347"/>
              <a:gd name="connsiteX4-3683" fmla="*/ 582370 w 1422362"/>
              <a:gd name="connsiteY4-3684" fmla="*/ 2297232 h 2310347"/>
              <a:gd name="connsiteX5-3685" fmla="*/ 1253027 w 1422362"/>
              <a:gd name="connsiteY5-3686" fmla="*/ 2310347 h 2310347"/>
              <a:gd name="connsiteX6-3687" fmla="*/ 1262460 w 1422362"/>
              <a:gd name="connsiteY6-3688" fmla="*/ 1987074 h 2310347"/>
              <a:gd name="connsiteX7-3689" fmla="*/ 1421092 w 1422362"/>
              <a:gd name="connsiteY7-3690" fmla="*/ 1126548 h 2310347"/>
              <a:gd name="connsiteX8-3691" fmla="*/ 1369124 w 1422362"/>
              <a:gd name="connsiteY8-3692" fmla="*/ 700752 h 2310347"/>
              <a:gd name="connsiteX9-3693" fmla="*/ 1176719 w 1422362"/>
              <a:gd name="connsiteY9-3694" fmla="*/ 669083 h 2310347"/>
              <a:gd name="connsiteX10-3695" fmla="*/ 1168953 w 1422362"/>
              <a:gd name="connsiteY10-3696" fmla="*/ 968062 h 2310347"/>
              <a:gd name="connsiteX11-3697" fmla="*/ 1156855 w 1422362"/>
              <a:gd name="connsiteY11-3698" fmla="*/ 657333 h 2310347"/>
              <a:gd name="connsiteX12-3699" fmla="*/ 927050 w 1422362"/>
              <a:gd name="connsiteY12-3700" fmla="*/ 614956 h 2310347"/>
              <a:gd name="connsiteX13-3701" fmla="*/ 957315 w 1422362"/>
              <a:gd name="connsiteY13-3702" fmla="*/ 944170 h 2310347"/>
              <a:gd name="connsiteX14-3703" fmla="*/ 905990 w 1422362"/>
              <a:gd name="connsiteY14-3704" fmla="*/ 613914 h 2310347"/>
              <a:gd name="connsiteX15-3705" fmla="*/ 711016 w 1422362"/>
              <a:gd name="connsiteY15-3706" fmla="*/ 569620 h 2310347"/>
              <a:gd name="connsiteX16-3707" fmla="*/ 729319 w 1422362"/>
              <a:gd name="connsiteY16-3708" fmla="*/ 957827 h 2310347"/>
              <a:gd name="connsiteX17-3709" fmla="*/ 543268 w 1422362"/>
              <a:gd name="connsiteY17-3710" fmla="*/ 8 h 2310347"/>
              <a:gd name="connsiteX18-3711" fmla="*/ 473286 w 1422362"/>
              <a:gd name="connsiteY18-3712" fmla="*/ 1312127 h 2310347"/>
              <a:gd name="connsiteX19-3713" fmla="*/ 338442 w 1422362"/>
              <a:gd name="connsiteY19-3714" fmla="*/ 1258222 h 2310347"/>
              <a:gd name="connsiteX20-3715" fmla="*/ 719 w 1422362"/>
              <a:gd name="connsiteY20-3716" fmla="*/ 957545 h 2310347"/>
              <a:gd name="connsiteX0-3717" fmla="*/ 719 w 1422362"/>
              <a:gd name="connsiteY0-3718" fmla="*/ 1028697 h 2381499"/>
              <a:gd name="connsiteX1-3719" fmla="*/ 140932 w 1422362"/>
              <a:gd name="connsiteY1-3720" fmla="*/ 1424471 h 2381499"/>
              <a:gd name="connsiteX2-3721" fmla="*/ 309182 w 1422362"/>
              <a:gd name="connsiteY2-3722" fmla="*/ 1782916 h 2381499"/>
              <a:gd name="connsiteX3-3723" fmla="*/ 548773 w 1422362"/>
              <a:gd name="connsiteY3-3724" fmla="*/ 2007490 h 2381499"/>
              <a:gd name="connsiteX4-3725" fmla="*/ 582370 w 1422362"/>
              <a:gd name="connsiteY4-3726" fmla="*/ 2368384 h 2381499"/>
              <a:gd name="connsiteX5-3727" fmla="*/ 1253027 w 1422362"/>
              <a:gd name="connsiteY5-3728" fmla="*/ 2381499 h 2381499"/>
              <a:gd name="connsiteX6-3729" fmla="*/ 1262460 w 1422362"/>
              <a:gd name="connsiteY6-3730" fmla="*/ 2058226 h 2381499"/>
              <a:gd name="connsiteX7-3731" fmla="*/ 1421092 w 1422362"/>
              <a:gd name="connsiteY7-3732" fmla="*/ 1197700 h 2381499"/>
              <a:gd name="connsiteX8-3733" fmla="*/ 1369124 w 1422362"/>
              <a:gd name="connsiteY8-3734" fmla="*/ 771904 h 2381499"/>
              <a:gd name="connsiteX9-3735" fmla="*/ 1176719 w 1422362"/>
              <a:gd name="connsiteY9-3736" fmla="*/ 740235 h 2381499"/>
              <a:gd name="connsiteX10-3737" fmla="*/ 1168953 w 1422362"/>
              <a:gd name="connsiteY10-3738" fmla="*/ 1039214 h 2381499"/>
              <a:gd name="connsiteX11-3739" fmla="*/ 1156855 w 1422362"/>
              <a:gd name="connsiteY11-3740" fmla="*/ 728485 h 2381499"/>
              <a:gd name="connsiteX12-3741" fmla="*/ 927050 w 1422362"/>
              <a:gd name="connsiteY12-3742" fmla="*/ 686108 h 2381499"/>
              <a:gd name="connsiteX13-3743" fmla="*/ 957315 w 1422362"/>
              <a:gd name="connsiteY13-3744" fmla="*/ 1015322 h 2381499"/>
              <a:gd name="connsiteX14-3745" fmla="*/ 905990 w 1422362"/>
              <a:gd name="connsiteY14-3746" fmla="*/ 685066 h 2381499"/>
              <a:gd name="connsiteX15-3747" fmla="*/ 711016 w 1422362"/>
              <a:gd name="connsiteY15-3748" fmla="*/ 640772 h 2381499"/>
              <a:gd name="connsiteX16-3749" fmla="*/ 729319 w 1422362"/>
              <a:gd name="connsiteY16-3750" fmla="*/ 1028979 h 2381499"/>
              <a:gd name="connsiteX17-3751" fmla="*/ 543268 w 1422362"/>
              <a:gd name="connsiteY17-3752" fmla="*/ 71160 h 2381499"/>
              <a:gd name="connsiteX18-3753" fmla="*/ 471802 w 1422362"/>
              <a:gd name="connsiteY18-3754" fmla="*/ 217109 h 2381499"/>
              <a:gd name="connsiteX19-3755" fmla="*/ 473286 w 1422362"/>
              <a:gd name="connsiteY19-3756" fmla="*/ 1383279 h 2381499"/>
              <a:gd name="connsiteX20-3757" fmla="*/ 338442 w 1422362"/>
              <a:gd name="connsiteY20-3758" fmla="*/ 1329374 h 2381499"/>
              <a:gd name="connsiteX21" fmla="*/ 719 w 1422362"/>
              <a:gd name="connsiteY21" fmla="*/ 1028697 h 2381499"/>
              <a:gd name="connsiteX0-3759" fmla="*/ 719 w 1422362"/>
              <a:gd name="connsiteY0-3760" fmla="*/ 1028697 h 2381499"/>
              <a:gd name="connsiteX1-3761" fmla="*/ 140932 w 1422362"/>
              <a:gd name="connsiteY1-3762" fmla="*/ 1424471 h 2381499"/>
              <a:gd name="connsiteX2-3763" fmla="*/ 309182 w 1422362"/>
              <a:gd name="connsiteY2-3764" fmla="*/ 1782916 h 2381499"/>
              <a:gd name="connsiteX3-3765" fmla="*/ 548773 w 1422362"/>
              <a:gd name="connsiteY3-3766" fmla="*/ 2007490 h 2381499"/>
              <a:gd name="connsiteX4-3767" fmla="*/ 582370 w 1422362"/>
              <a:gd name="connsiteY4-3768" fmla="*/ 2368384 h 2381499"/>
              <a:gd name="connsiteX5-3769" fmla="*/ 1253027 w 1422362"/>
              <a:gd name="connsiteY5-3770" fmla="*/ 2381499 h 2381499"/>
              <a:gd name="connsiteX6-3771" fmla="*/ 1262460 w 1422362"/>
              <a:gd name="connsiteY6-3772" fmla="*/ 2058226 h 2381499"/>
              <a:gd name="connsiteX7-3773" fmla="*/ 1421092 w 1422362"/>
              <a:gd name="connsiteY7-3774" fmla="*/ 1197700 h 2381499"/>
              <a:gd name="connsiteX8-3775" fmla="*/ 1369124 w 1422362"/>
              <a:gd name="connsiteY8-3776" fmla="*/ 771904 h 2381499"/>
              <a:gd name="connsiteX9-3777" fmla="*/ 1176719 w 1422362"/>
              <a:gd name="connsiteY9-3778" fmla="*/ 740235 h 2381499"/>
              <a:gd name="connsiteX10-3779" fmla="*/ 1168953 w 1422362"/>
              <a:gd name="connsiteY10-3780" fmla="*/ 1039214 h 2381499"/>
              <a:gd name="connsiteX11-3781" fmla="*/ 1156855 w 1422362"/>
              <a:gd name="connsiteY11-3782" fmla="*/ 728485 h 2381499"/>
              <a:gd name="connsiteX12-3783" fmla="*/ 927050 w 1422362"/>
              <a:gd name="connsiteY12-3784" fmla="*/ 686108 h 2381499"/>
              <a:gd name="connsiteX13-3785" fmla="*/ 957315 w 1422362"/>
              <a:gd name="connsiteY13-3786" fmla="*/ 1015322 h 2381499"/>
              <a:gd name="connsiteX14-3787" fmla="*/ 905990 w 1422362"/>
              <a:gd name="connsiteY14-3788" fmla="*/ 685066 h 2381499"/>
              <a:gd name="connsiteX15-3789" fmla="*/ 711016 w 1422362"/>
              <a:gd name="connsiteY15-3790" fmla="*/ 640772 h 2381499"/>
              <a:gd name="connsiteX16-3791" fmla="*/ 729319 w 1422362"/>
              <a:gd name="connsiteY16-3792" fmla="*/ 1028979 h 2381499"/>
              <a:gd name="connsiteX17-3793" fmla="*/ 543268 w 1422362"/>
              <a:gd name="connsiteY17-3794" fmla="*/ 71160 h 2381499"/>
              <a:gd name="connsiteX18-3795" fmla="*/ 471802 w 1422362"/>
              <a:gd name="connsiteY18-3796" fmla="*/ 217109 h 2381499"/>
              <a:gd name="connsiteX19-3797" fmla="*/ 473286 w 1422362"/>
              <a:gd name="connsiteY19-3798" fmla="*/ 1383279 h 2381499"/>
              <a:gd name="connsiteX20-3799" fmla="*/ 338442 w 1422362"/>
              <a:gd name="connsiteY20-3800" fmla="*/ 1329374 h 2381499"/>
              <a:gd name="connsiteX21-3801" fmla="*/ 719 w 1422362"/>
              <a:gd name="connsiteY21-3802" fmla="*/ 1028697 h 2381499"/>
              <a:gd name="connsiteX0-3803" fmla="*/ 719 w 1422362"/>
              <a:gd name="connsiteY0-3804" fmla="*/ 1025260 h 2378062"/>
              <a:gd name="connsiteX1-3805" fmla="*/ 140932 w 1422362"/>
              <a:gd name="connsiteY1-3806" fmla="*/ 1421034 h 2378062"/>
              <a:gd name="connsiteX2-3807" fmla="*/ 309182 w 1422362"/>
              <a:gd name="connsiteY2-3808" fmla="*/ 1779479 h 2378062"/>
              <a:gd name="connsiteX3-3809" fmla="*/ 548773 w 1422362"/>
              <a:gd name="connsiteY3-3810" fmla="*/ 2004053 h 2378062"/>
              <a:gd name="connsiteX4-3811" fmla="*/ 582370 w 1422362"/>
              <a:gd name="connsiteY4-3812" fmla="*/ 2364947 h 2378062"/>
              <a:gd name="connsiteX5-3813" fmla="*/ 1253027 w 1422362"/>
              <a:gd name="connsiteY5-3814" fmla="*/ 2378062 h 2378062"/>
              <a:gd name="connsiteX6-3815" fmla="*/ 1262460 w 1422362"/>
              <a:gd name="connsiteY6-3816" fmla="*/ 2054789 h 2378062"/>
              <a:gd name="connsiteX7-3817" fmla="*/ 1421092 w 1422362"/>
              <a:gd name="connsiteY7-3818" fmla="*/ 1194263 h 2378062"/>
              <a:gd name="connsiteX8-3819" fmla="*/ 1369124 w 1422362"/>
              <a:gd name="connsiteY8-3820" fmla="*/ 768467 h 2378062"/>
              <a:gd name="connsiteX9-3821" fmla="*/ 1176719 w 1422362"/>
              <a:gd name="connsiteY9-3822" fmla="*/ 736798 h 2378062"/>
              <a:gd name="connsiteX10-3823" fmla="*/ 1168953 w 1422362"/>
              <a:gd name="connsiteY10-3824" fmla="*/ 1035777 h 2378062"/>
              <a:gd name="connsiteX11-3825" fmla="*/ 1156855 w 1422362"/>
              <a:gd name="connsiteY11-3826" fmla="*/ 725048 h 2378062"/>
              <a:gd name="connsiteX12-3827" fmla="*/ 927050 w 1422362"/>
              <a:gd name="connsiteY12-3828" fmla="*/ 682671 h 2378062"/>
              <a:gd name="connsiteX13-3829" fmla="*/ 957315 w 1422362"/>
              <a:gd name="connsiteY13-3830" fmla="*/ 1011885 h 2378062"/>
              <a:gd name="connsiteX14-3831" fmla="*/ 905990 w 1422362"/>
              <a:gd name="connsiteY14-3832" fmla="*/ 681629 h 2378062"/>
              <a:gd name="connsiteX15-3833" fmla="*/ 711016 w 1422362"/>
              <a:gd name="connsiteY15-3834" fmla="*/ 637335 h 2378062"/>
              <a:gd name="connsiteX16-3835" fmla="*/ 729319 w 1422362"/>
              <a:gd name="connsiteY16-3836" fmla="*/ 1025542 h 2378062"/>
              <a:gd name="connsiteX17-3837" fmla="*/ 543268 w 1422362"/>
              <a:gd name="connsiteY17-3838" fmla="*/ 67723 h 2378062"/>
              <a:gd name="connsiteX18-3839" fmla="*/ 471802 w 1422362"/>
              <a:gd name="connsiteY18-3840" fmla="*/ 213672 h 2378062"/>
              <a:gd name="connsiteX19-3841" fmla="*/ 473286 w 1422362"/>
              <a:gd name="connsiteY19-3842" fmla="*/ 1379842 h 2378062"/>
              <a:gd name="connsiteX20-3843" fmla="*/ 338442 w 1422362"/>
              <a:gd name="connsiteY20-3844" fmla="*/ 1325937 h 2378062"/>
              <a:gd name="connsiteX21-3845" fmla="*/ 719 w 1422362"/>
              <a:gd name="connsiteY21-3846" fmla="*/ 1025260 h 2378062"/>
              <a:gd name="connsiteX0-3847" fmla="*/ 719 w 1422362"/>
              <a:gd name="connsiteY0-3848" fmla="*/ 1011512 h 2364314"/>
              <a:gd name="connsiteX1-3849" fmla="*/ 140932 w 1422362"/>
              <a:gd name="connsiteY1-3850" fmla="*/ 1407286 h 2364314"/>
              <a:gd name="connsiteX2-3851" fmla="*/ 309182 w 1422362"/>
              <a:gd name="connsiteY2-3852" fmla="*/ 1765731 h 2364314"/>
              <a:gd name="connsiteX3-3853" fmla="*/ 548773 w 1422362"/>
              <a:gd name="connsiteY3-3854" fmla="*/ 1990305 h 2364314"/>
              <a:gd name="connsiteX4-3855" fmla="*/ 582370 w 1422362"/>
              <a:gd name="connsiteY4-3856" fmla="*/ 2351199 h 2364314"/>
              <a:gd name="connsiteX5-3857" fmla="*/ 1253027 w 1422362"/>
              <a:gd name="connsiteY5-3858" fmla="*/ 2364314 h 2364314"/>
              <a:gd name="connsiteX6-3859" fmla="*/ 1262460 w 1422362"/>
              <a:gd name="connsiteY6-3860" fmla="*/ 2041041 h 2364314"/>
              <a:gd name="connsiteX7-3861" fmla="*/ 1421092 w 1422362"/>
              <a:gd name="connsiteY7-3862" fmla="*/ 1180515 h 2364314"/>
              <a:gd name="connsiteX8-3863" fmla="*/ 1369124 w 1422362"/>
              <a:gd name="connsiteY8-3864" fmla="*/ 754719 h 2364314"/>
              <a:gd name="connsiteX9-3865" fmla="*/ 1176719 w 1422362"/>
              <a:gd name="connsiteY9-3866" fmla="*/ 723050 h 2364314"/>
              <a:gd name="connsiteX10-3867" fmla="*/ 1168953 w 1422362"/>
              <a:gd name="connsiteY10-3868" fmla="*/ 1022029 h 2364314"/>
              <a:gd name="connsiteX11-3869" fmla="*/ 1156855 w 1422362"/>
              <a:gd name="connsiteY11-3870" fmla="*/ 711300 h 2364314"/>
              <a:gd name="connsiteX12-3871" fmla="*/ 927050 w 1422362"/>
              <a:gd name="connsiteY12-3872" fmla="*/ 668923 h 2364314"/>
              <a:gd name="connsiteX13-3873" fmla="*/ 957315 w 1422362"/>
              <a:gd name="connsiteY13-3874" fmla="*/ 998137 h 2364314"/>
              <a:gd name="connsiteX14-3875" fmla="*/ 905990 w 1422362"/>
              <a:gd name="connsiteY14-3876" fmla="*/ 667881 h 2364314"/>
              <a:gd name="connsiteX15-3877" fmla="*/ 711016 w 1422362"/>
              <a:gd name="connsiteY15-3878" fmla="*/ 623587 h 2364314"/>
              <a:gd name="connsiteX16-3879" fmla="*/ 729319 w 1422362"/>
              <a:gd name="connsiteY16-3880" fmla="*/ 1011794 h 2364314"/>
              <a:gd name="connsiteX17-3881" fmla="*/ 630106 w 1422362"/>
              <a:gd name="connsiteY17-3882" fmla="*/ 73272 h 2364314"/>
              <a:gd name="connsiteX18-3883" fmla="*/ 471802 w 1422362"/>
              <a:gd name="connsiteY18-3884" fmla="*/ 199924 h 2364314"/>
              <a:gd name="connsiteX19-3885" fmla="*/ 473286 w 1422362"/>
              <a:gd name="connsiteY19-3886" fmla="*/ 1366094 h 2364314"/>
              <a:gd name="connsiteX20-3887" fmla="*/ 338442 w 1422362"/>
              <a:gd name="connsiteY20-3888" fmla="*/ 1312189 h 2364314"/>
              <a:gd name="connsiteX21-3889" fmla="*/ 719 w 1422362"/>
              <a:gd name="connsiteY21-3890" fmla="*/ 1011512 h 2364314"/>
              <a:gd name="connsiteX0-3891" fmla="*/ 719 w 1422362"/>
              <a:gd name="connsiteY0-3892" fmla="*/ 938672 h 2291474"/>
              <a:gd name="connsiteX1-3893" fmla="*/ 140932 w 1422362"/>
              <a:gd name="connsiteY1-3894" fmla="*/ 1334446 h 2291474"/>
              <a:gd name="connsiteX2-3895" fmla="*/ 309182 w 1422362"/>
              <a:gd name="connsiteY2-3896" fmla="*/ 1692891 h 2291474"/>
              <a:gd name="connsiteX3-3897" fmla="*/ 548773 w 1422362"/>
              <a:gd name="connsiteY3-3898" fmla="*/ 1917465 h 2291474"/>
              <a:gd name="connsiteX4-3899" fmla="*/ 582370 w 1422362"/>
              <a:gd name="connsiteY4-3900" fmla="*/ 2278359 h 2291474"/>
              <a:gd name="connsiteX5-3901" fmla="*/ 1253027 w 1422362"/>
              <a:gd name="connsiteY5-3902" fmla="*/ 2291474 h 2291474"/>
              <a:gd name="connsiteX6-3903" fmla="*/ 1262460 w 1422362"/>
              <a:gd name="connsiteY6-3904" fmla="*/ 1968201 h 2291474"/>
              <a:gd name="connsiteX7-3905" fmla="*/ 1421092 w 1422362"/>
              <a:gd name="connsiteY7-3906" fmla="*/ 1107675 h 2291474"/>
              <a:gd name="connsiteX8-3907" fmla="*/ 1369124 w 1422362"/>
              <a:gd name="connsiteY8-3908" fmla="*/ 681879 h 2291474"/>
              <a:gd name="connsiteX9-3909" fmla="*/ 1176719 w 1422362"/>
              <a:gd name="connsiteY9-3910" fmla="*/ 650210 h 2291474"/>
              <a:gd name="connsiteX10-3911" fmla="*/ 1168953 w 1422362"/>
              <a:gd name="connsiteY10-3912" fmla="*/ 949189 h 2291474"/>
              <a:gd name="connsiteX11-3913" fmla="*/ 1156855 w 1422362"/>
              <a:gd name="connsiteY11-3914" fmla="*/ 638460 h 2291474"/>
              <a:gd name="connsiteX12-3915" fmla="*/ 927050 w 1422362"/>
              <a:gd name="connsiteY12-3916" fmla="*/ 596083 h 2291474"/>
              <a:gd name="connsiteX13-3917" fmla="*/ 957315 w 1422362"/>
              <a:gd name="connsiteY13-3918" fmla="*/ 925297 h 2291474"/>
              <a:gd name="connsiteX14-3919" fmla="*/ 905990 w 1422362"/>
              <a:gd name="connsiteY14-3920" fmla="*/ 595041 h 2291474"/>
              <a:gd name="connsiteX15-3921" fmla="*/ 711016 w 1422362"/>
              <a:gd name="connsiteY15-3922" fmla="*/ 550747 h 2291474"/>
              <a:gd name="connsiteX16-3923" fmla="*/ 729319 w 1422362"/>
              <a:gd name="connsiteY16-3924" fmla="*/ 938954 h 2291474"/>
              <a:gd name="connsiteX17-3925" fmla="*/ 673525 w 1422362"/>
              <a:gd name="connsiteY17-3926" fmla="*/ 130688 h 2291474"/>
              <a:gd name="connsiteX18-3927" fmla="*/ 471802 w 1422362"/>
              <a:gd name="connsiteY18-3928" fmla="*/ 127084 h 2291474"/>
              <a:gd name="connsiteX19-3929" fmla="*/ 473286 w 1422362"/>
              <a:gd name="connsiteY19-3930" fmla="*/ 1293254 h 2291474"/>
              <a:gd name="connsiteX20-3931" fmla="*/ 338442 w 1422362"/>
              <a:gd name="connsiteY20-3932" fmla="*/ 1239349 h 2291474"/>
              <a:gd name="connsiteX21-3933" fmla="*/ 719 w 1422362"/>
              <a:gd name="connsiteY21-3934" fmla="*/ 938672 h 2291474"/>
              <a:gd name="connsiteX0-3935" fmla="*/ 719 w 1422362"/>
              <a:gd name="connsiteY0-3936" fmla="*/ 948524 h 2301326"/>
              <a:gd name="connsiteX1-3937" fmla="*/ 140932 w 1422362"/>
              <a:gd name="connsiteY1-3938" fmla="*/ 1344298 h 2301326"/>
              <a:gd name="connsiteX2-3939" fmla="*/ 309182 w 1422362"/>
              <a:gd name="connsiteY2-3940" fmla="*/ 1702743 h 2301326"/>
              <a:gd name="connsiteX3-3941" fmla="*/ 548773 w 1422362"/>
              <a:gd name="connsiteY3-3942" fmla="*/ 1927317 h 2301326"/>
              <a:gd name="connsiteX4-3943" fmla="*/ 582370 w 1422362"/>
              <a:gd name="connsiteY4-3944" fmla="*/ 2288211 h 2301326"/>
              <a:gd name="connsiteX5-3945" fmla="*/ 1253027 w 1422362"/>
              <a:gd name="connsiteY5-3946" fmla="*/ 2301326 h 2301326"/>
              <a:gd name="connsiteX6-3947" fmla="*/ 1262460 w 1422362"/>
              <a:gd name="connsiteY6-3948" fmla="*/ 1978053 h 2301326"/>
              <a:gd name="connsiteX7-3949" fmla="*/ 1421092 w 1422362"/>
              <a:gd name="connsiteY7-3950" fmla="*/ 1117527 h 2301326"/>
              <a:gd name="connsiteX8-3951" fmla="*/ 1369124 w 1422362"/>
              <a:gd name="connsiteY8-3952" fmla="*/ 691731 h 2301326"/>
              <a:gd name="connsiteX9-3953" fmla="*/ 1176719 w 1422362"/>
              <a:gd name="connsiteY9-3954" fmla="*/ 660062 h 2301326"/>
              <a:gd name="connsiteX10-3955" fmla="*/ 1168953 w 1422362"/>
              <a:gd name="connsiteY10-3956" fmla="*/ 959041 h 2301326"/>
              <a:gd name="connsiteX11-3957" fmla="*/ 1156855 w 1422362"/>
              <a:gd name="connsiteY11-3958" fmla="*/ 648312 h 2301326"/>
              <a:gd name="connsiteX12-3959" fmla="*/ 927050 w 1422362"/>
              <a:gd name="connsiteY12-3960" fmla="*/ 605935 h 2301326"/>
              <a:gd name="connsiteX13-3961" fmla="*/ 957315 w 1422362"/>
              <a:gd name="connsiteY13-3962" fmla="*/ 935149 h 2301326"/>
              <a:gd name="connsiteX14-3963" fmla="*/ 905990 w 1422362"/>
              <a:gd name="connsiteY14-3964" fmla="*/ 604893 h 2301326"/>
              <a:gd name="connsiteX15-3965" fmla="*/ 711016 w 1422362"/>
              <a:gd name="connsiteY15-3966" fmla="*/ 560599 h 2301326"/>
              <a:gd name="connsiteX16-3967" fmla="*/ 729319 w 1422362"/>
              <a:gd name="connsiteY16-3968" fmla="*/ 948806 h 2301326"/>
              <a:gd name="connsiteX17-3969" fmla="*/ 673525 w 1422362"/>
              <a:gd name="connsiteY17-3970" fmla="*/ 140540 h 2301326"/>
              <a:gd name="connsiteX18-3971" fmla="*/ 471802 w 1422362"/>
              <a:gd name="connsiteY18-3972" fmla="*/ 136936 h 2301326"/>
              <a:gd name="connsiteX19-3973" fmla="*/ 473286 w 1422362"/>
              <a:gd name="connsiteY19-3974" fmla="*/ 1303106 h 2301326"/>
              <a:gd name="connsiteX20-3975" fmla="*/ 338442 w 1422362"/>
              <a:gd name="connsiteY20-3976" fmla="*/ 1249201 h 2301326"/>
              <a:gd name="connsiteX21-3977" fmla="*/ 719 w 1422362"/>
              <a:gd name="connsiteY21-3978" fmla="*/ 948524 h 2301326"/>
              <a:gd name="connsiteX0-3979" fmla="*/ 719 w 1422362"/>
              <a:gd name="connsiteY0-3980" fmla="*/ 948524 h 2301326"/>
              <a:gd name="connsiteX1-3981" fmla="*/ 140932 w 1422362"/>
              <a:gd name="connsiteY1-3982" fmla="*/ 1344298 h 2301326"/>
              <a:gd name="connsiteX2-3983" fmla="*/ 309182 w 1422362"/>
              <a:gd name="connsiteY2-3984" fmla="*/ 1702743 h 2301326"/>
              <a:gd name="connsiteX3-3985" fmla="*/ 548773 w 1422362"/>
              <a:gd name="connsiteY3-3986" fmla="*/ 1927317 h 2301326"/>
              <a:gd name="connsiteX4-3987" fmla="*/ 582370 w 1422362"/>
              <a:gd name="connsiteY4-3988" fmla="*/ 2288211 h 2301326"/>
              <a:gd name="connsiteX5-3989" fmla="*/ 1253027 w 1422362"/>
              <a:gd name="connsiteY5-3990" fmla="*/ 2301326 h 2301326"/>
              <a:gd name="connsiteX6-3991" fmla="*/ 1262460 w 1422362"/>
              <a:gd name="connsiteY6-3992" fmla="*/ 1978053 h 2301326"/>
              <a:gd name="connsiteX7-3993" fmla="*/ 1421092 w 1422362"/>
              <a:gd name="connsiteY7-3994" fmla="*/ 1117527 h 2301326"/>
              <a:gd name="connsiteX8-3995" fmla="*/ 1369124 w 1422362"/>
              <a:gd name="connsiteY8-3996" fmla="*/ 691731 h 2301326"/>
              <a:gd name="connsiteX9-3997" fmla="*/ 1176719 w 1422362"/>
              <a:gd name="connsiteY9-3998" fmla="*/ 660062 h 2301326"/>
              <a:gd name="connsiteX10-3999" fmla="*/ 1168953 w 1422362"/>
              <a:gd name="connsiteY10-4000" fmla="*/ 959041 h 2301326"/>
              <a:gd name="connsiteX11-4001" fmla="*/ 1156855 w 1422362"/>
              <a:gd name="connsiteY11-4002" fmla="*/ 648312 h 2301326"/>
              <a:gd name="connsiteX12-4003" fmla="*/ 927050 w 1422362"/>
              <a:gd name="connsiteY12-4004" fmla="*/ 605935 h 2301326"/>
              <a:gd name="connsiteX13-4005" fmla="*/ 957315 w 1422362"/>
              <a:gd name="connsiteY13-4006" fmla="*/ 935149 h 2301326"/>
              <a:gd name="connsiteX14-4007" fmla="*/ 905990 w 1422362"/>
              <a:gd name="connsiteY14-4008" fmla="*/ 604893 h 2301326"/>
              <a:gd name="connsiteX15-4009" fmla="*/ 711016 w 1422362"/>
              <a:gd name="connsiteY15-4010" fmla="*/ 560599 h 2301326"/>
              <a:gd name="connsiteX16-4011" fmla="*/ 729319 w 1422362"/>
              <a:gd name="connsiteY16-4012" fmla="*/ 948806 h 2301326"/>
              <a:gd name="connsiteX17-4013" fmla="*/ 673525 w 1422362"/>
              <a:gd name="connsiteY17-4014" fmla="*/ 140540 h 2301326"/>
              <a:gd name="connsiteX18-4015" fmla="*/ 471802 w 1422362"/>
              <a:gd name="connsiteY18-4016" fmla="*/ 136936 h 2301326"/>
              <a:gd name="connsiteX19-4017" fmla="*/ 473286 w 1422362"/>
              <a:gd name="connsiteY19-4018" fmla="*/ 1303106 h 2301326"/>
              <a:gd name="connsiteX20-4019" fmla="*/ 338442 w 1422362"/>
              <a:gd name="connsiteY20-4020" fmla="*/ 1249201 h 2301326"/>
              <a:gd name="connsiteX21-4021" fmla="*/ 719 w 1422362"/>
              <a:gd name="connsiteY21-4022" fmla="*/ 948524 h 2301326"/>
              <a:gd name="connsiteX0-4023" fmla="*/ 719 w 1422362"/>
              <a:gd name="connsiteY0-4024" fmla="*/ 948524 h 2301326"/>
              <a:gd name="connsiteX1-4025" fmla="*/ 140932 w 1422362"/>
              <a:gd name="connsiteY1-4026" fmla="*/ 1344298 h 2301326"/>
              <a:gd name="connsiteX2-4027" fmla="*/ 309182 w 1422362"/>
              <a:gd name="connsiteY2-4028" fmla="*/ 1702743 h 2301326"/>
              <a:gd name="connsiteX3-4029" fmla="*/ 548773 w 1422362"/>
              <a:gd name="connsiteY3-4030" fmla="*/ 1927317 h 2301326"/>
              <a:gd name="connsiteX4-4031" fmla="*/ 582370 w 1422362"/>
              <a:gd name="connsiteY4-4032" fmla="*/ 2288211 h 2301326"/>
              <a:gd name="connsiteX5-4033" fmla="*/ 1253027 w 1422362"/>
              <a:gd name="connsiteY5-4034" fmla="*/ 2301326 h 2301326"/>
              <a:gd name="connsiteX6-4035" fmla="*/ 1262460 w 1422362"/>
              <a:gd name="connsiteY6-4036" fmla="*/ 1978053 h 2301326"/>
              <a:gd name="connsiteX7-4037" fmla="*/ 1421092 w 1422362"/>
              <a:gd name="connsiteY7-4038" fmla="*/ 1117527 h 2301326"/>
              <a:gd name="connsiteX8-4039" fmla="*/ 1369124 w 1422362"/>
              <a:gd name="connsiteY8-4040" fmla="*/ 691731 h 2301326"/>
              <a:gd name="connsiteX9-4041" fmla="*/ 1176719 w 1422362"/>
              <a:gd name="connsiteY9-4042" fmla="*/ 660062 h 2301326"/>
              <a:gd name="connsiteX10-4043" fmla="*/ 1168953 w 1422362"/>
              <a:gd name="connsiteY10-4044" fmla="*/ 959041 h 2301326"/>
              <a:gd name="connsiteX11-4045" fmla="*/ 1156855 w 1422362"/>
              <a:gd name="connsiteY11-4046" fmla="*/ 648312 h 2301326"/>
              <a:gd name="connsiteX12-4047" fmla="*/ 927050 w 1422362"/>
              <a:gd name="connsiteY12-4048" fmla="*/ 605935 h 2301326"/>
              <a:gd name="connsiteX13-4049" fmla="*/ 957315 w 1422362"/>
              <a:gd name="connsiteY13-4050" fmla="*/ 935149 h 2301326"/>
              <a:gd name="connsiteX14-4051" fmla="*/ 905990 w 1422362"/>
              <a:gd name="connsiteY14-4052" fmla="*/ 604893 h 2301326"/>
              <a:gd name="connsiteX15-4053" fmla="*/ 711016 w 1422362"/>
              <a:gd name="connsiteY15-4054" fmla="*/ 560599 h 2301326"/>
              <a:gd name="connsiteX16-4055" fmla="*/ 729319 w 1422362"/>
              <a:gd name="connsiteY16-4056" fmla="*/ 948806 h 2301326"/>
              <a:gd name="connsiteX17-4057" fmla="*/ 673525 w 1422362"/>
              <a:gd name="connsiteY17-4058" fmla="*/ 140540 h 2301326"/>
              <a:gd name="connsiteX18-4059" fmla="*/ 471802 w 1422362"/>
              <a:gd name="connsiteY18-4060" fmla="*/ 136936 h 2301326"/>
              <a:gd name="connsiteX19-4061" fmla="*/ 473286 w 1422362"/>
              <a:gd name="connsiteY19-4062" fmla="*/ 1303106 h 2301326"/>
              <a:gd name="connsiteX20-4063" fmla="*/ 338442 w 1422362"/>
              <a:gd name="connsiteY20-4064" fmla="*/ 1249201 h 2301326"/>
              <a:gd name="connsiteX21-4065" fmla="*/ 719 w 1422362"/>
              <a:gd name="connsiteY21-4066" fmla="*/ 948524 h 2301326"/>
              <a:gd name="connsiteX0-4067" fmla="*/ 719 w 1422362"/>
              <a:gd name="connsiteY0-4068" fmla="*/ 948524 h 2301326"/>
              <a:gd name="connsiteX1-4069" fmla="*/ 140932 w 1422362"/>
              <a:gd name="connsiteY1-4070" fmla="*/ 1344298 h 2301326"/>
              <a:gd name="connsiteX2-4071" fmla="*/ 309182 w 1422362"/>
              <a:gd name="connsiteY2-4072" fmla="*/ 1702743 h 2301326"/>
              <a:gd name="connsiteX3-4073" fmla="*/ 548773 w 1422362"/>
              <a:gd name="connsiteY3-4074" fmla="*/ 1927317 h 2301326"/>
              <a:gd name="connsiteX4-4075" fmla="*/ 582370 w 1422362"/>
              <a:gd name="connsiteY4-4076" fmla="*/ 2288211 h 2301326"/>
              <a:gd name="connsiteX5-4077" fmla="*/ 1253027 w 1422362"/>
              <a:gd name="connsiteY5-4078" fmla="*/ 2301326 h 2301326"/>
              <a:gd name="connsiteX6-4079" fmla="*/ 1262460 w 1422362"/>
              <a:gd name="connsiteY6-4080" fmla="*/ 1978053 h 2301326"/>
              <a:gd name="connsiteX7-4081" fmla="*/ 1421092 w 1422362"/>
              <a:gd name="connsiteY7-4082" fmla="*/ 1117527 h 2301326"/>
              <a:gd name="connsiteX8-4083" fmla="*/ 1369124 w 1422362"/>
              <a:gd name="connsiteY8-4084" fmla="*/ 691731 h 2301326"/>
              <a:gd name="connsiteX9-4085" fmla="*/ 1176719 w 1422362"/>
              <a:gd name="connsiteY9-4086" fmla="*/ 660062 h 2301326"/>
              <a:gd name="connsiteX10-4087" fmla="*/ 1168953 w 1422362"/>
              <a:gd name="connsiteY10-4088" fmla="*/ 959041 h 2301326"/>
              <a:gd name="connsiteX11-4089" fmla="*/ 1156855 w 1422362"/>
              <a:gd name="connsiteY11-4090" fmla="*/ 648312 h 2301326"/>
              <a:gd name="connsiteX12-4091" fmla="*/ 927050 w 1422362"/>
              <a:gd name="connsiteY12-4092" fmla="*/ 605935 h 2301326"/>
              <a:gd name="connsiteX13-4093" fmla="*/ 957315 w 1422362"/>
              <a:gd name="connsiteY13-4094" fmla="*/ 935149 h 2301326"/>
              <a:gd name="connsiteX14-4095" fmla="*/ 905990 w 1422362"/>
              <a:gd name="connsiteY14-4096" fmla="*/ 604893 h 2301326"/>
              <a:gd name="connsiteX15-4097" fmla="*/ 711016 w 1422362"/>
              <a:gd name="connsiteY15-4098" fmla="*/ 560599 h 2301326"/>
              <a:gd name="connsiteX16-4099" fmla="*/ 714846 w 1422362"/>
              <a:gd name="connsiteY16-4100" fmla="*/ 948806 h 2301326"/>
              <a:gd name="connsiteX17-4101" fmla="*/ 673525 w 1422362"/>
              <a:gd name="connsiteY17-4102" fmla="*/ 140540 h 2301326"/>
              <a:gd name="connsiteX18-4103" fmla="*/ 471802 w 1422362"/>
              <a:gd name="connsiteY18-4104" fmla="*/ 136936 h 2301326"/>
              <a:gd name="connsiteX19-4105" fmla="*/ 473286 w 1422362"/>
              <a:gd name="connsiteY19-4106" fmla="*/ 1303106 h 2301326"/>
              <a:gd name="connsiteX20-4107" fmla="*/ 338442 w 1422362"/>
              <a:gd name="connsiteY20-4108" fmla="*/ 1249201 h 2301326"/>
              <a:gd name="connsiteX21-4109" fmla="*/ 719 w 1422362"/>
              <a:gd name="connsiteY21-4110" fmla="*/ 948524 h 2301326"/>
              <a:gd name="connsiteX0-4111" fmla="*/ 719 w 1422362"/>
              <a:gd name="connsiteY0-4112" fmla="*/ 948524 h 2301326"/>
              <a:gd name="connsiteX1-4113" fmla="*/ 140932 w 1422362"/>
              <a:gd name="connsiteY1-4114" fmla="*/ 1344298 h 2301326"/>
              <a:gd name="connsiteX2-4115" fmla="*/ 309182 w 1422362"/>
              <a:gd name="connsiteY2-4116" fmla="*/ 1702743 h 2301326"/>
              <a:gd name="connsiteX3-4117" fmla="*/ 548773 w 1422362"/>
              <a:gd name="connsiteY3-4118" fmla="*/ 1927317 h 2301326"/>
              <a:gd name="connsiteX4-4119" fmla="*/ 582370 w 1422362"/>
              <a:gd name="connsiteY4-4120" fmla="*/ 2288211 h 2301326"/>
              <a:gd name="connsiteX5-4121" fmla="*/ 1253027 w 1422362"/>
              <a:gd name="connsiteY5-4122" fmla="*/ 2301326 h 2301326"/>
              <a:gd name="connsiteX6-4123" fmla="*/ 1262460 w 1422362"/>
              <a:gd name="connsiteY6-4124" fmla="*/ 1978053 h 2301326"/>
              <a:gd name="connsiteX7-4125" fmla="*/ 1421092 w 1422362"/>
              <a:gd name="connsiteY7-4126" fmla="*/ 1117527 h 2301326"/>
              <a:gd name="connsiteX8-4127" fmla="*/ 1369124 w 1422362"/>
              <a:gd name="connsiteY8-4128" fmla="*/ 691731 h 2301326"/>
              <a:gd name="connsiteX9-4129" fmla="*/ 1176719 w 1422362"/>
              <a:gd name="connsiteY9-4130" fmla="*/ 660062 h 2301326"/>
              <a:gd name="connsiteX10-4131" fmla="*/ 1168953 w 1422362"/>
              <a:gd name="connsiteY10-4132" fmla="*/ 959041 h 2301326"/>
              <a:gd name="connsiteX11-4133" fmla="*/ 1156855 w 1422362"/>
              <a:gd name="connsiteY11-4134" fmla="*/ 648312 h 2301326"/>
              <a:gd name="connsiteX12-4135" fmla="*/ 927050 w 1422362"/>
              <a:gd name="connsiteY12-4136" fmla="*/ 605935 h 2301326"/>
              <a:gd name="connsiteX13-4137" fmla="*/ 957315 w 1422362"/>
              <a:gd name="connsiteY13-4138" fmla="*/ 935149 h 2301326"/>
              <a:gd name="connsiteX14-4139" fmla="*/ 905990 w 1422362"/>
              <a:gd name="connsiteY14-4140" fmla="*/ 604893 h 2301326"/>
              <a:gd name="connsiteX15-4141" fmla="*/ 711016 w 1422362"/>
              <a:gd name="connsiteY15-4142" fmla="*/ 560599 h 2301326"/>
              <a:gd name="connsiteX16-4143" fmla="*/ 714846 w 1422362"/>
              <a:gd name="connsiteY16-4144" fmla="*/ 948806 h 2301326"/>
              <a:gd name="connsiteX17-4145" fmla="*/ 673525 w 1422362"/>
              <a:gd name="connsiteY17-4146" fmla="*/ 140540 h 2301326"/>
              <a:gd name="connsiteX18-4147" fmla="*/ 471802 w 1422362"/>
              <a:gd name="connsiteY18-4148" fmla="*/ 136936 h 2301326"/>
              <a:gd name="connsiteX19-4149" fmla="*/ 473286 w 1422362"/>
              <a:gd name="connsiteY19-4150" fmla="*/ 1303106 h 2301326"/>
              <a:gd name="connsiteX20-4151" fmla="*/ 338442 w 1422362"/>
              <a:gd name="connsiteY20-4152" fmla="*/ 1249201 h 2301326"/>
              <a:gd name="connsiteX21-4153" fmla="*/ 719 w 1422362"/>
              <a:gd name="connsiteY21-4154" fmla="*/ 948524 h 2301326"/>
              <a:gd name="connsiteX0-4155" fmla="*/ 719 w 1422362"/>
              <a:gd name="connsiteY0-4156" fmla="*/ 948524 h 2301326"/>
              <a:gd name="connsiteX1-4157" fmla="*/ 140932 w 1422362"/>
              <a:gd name="connsiteY1-4158" fmla="*/ 1344298 h 2301326"/>
              <a:gd name="connsiteX2-4159" fmla="*/ 309182 w 1422362"/>
              <a:gd name="connsiteY2-4160" fmla="*/ 1702743 h 2301326"/>
              <a:gd name="connsiteX3-4161" fmla="*/ 548773 w 1422362"/>
              <a:gd name="connsiteY3-4162" fmla="*/ 1927317 h 2301326"/>
              <a:gd name="connsiteX4-4163" fmla="*/ 582370 w 1422362"/>
              <a:gd name="connsiteY4-4164" fmla="*/ 2288211 h 2301326"/>
              <a:gd name="connsiteX5-4165" fmla="*/ 1253027 w 1422362"/>
              <a:gd name="connsiteY5-4166" fmla="*/ 2301326 h 2301326"/>
              <a:gd name="connsiteX6-4167" fmla="*/ 1262460 w 1422362"/>
              <a:gd name="connsiteY6-4168" fmla="*/ 1978053 h 2301326"/>
              <a:gd name="connsiteX7-4169" fmla="*/ 1421092 w 1422362"/>
              <a:gd name="connsiteY7-4170" fmla="*/ 1117527 h 2301326"/>
              <a:gd name="connsiteX8-4171" fmla="*/ 1369124 w 1422362"/>
              <a:gd name="connsiteY8-4172" fmla="*/ 691731 h 2301326"/>
              <a:gd name="connsiteX9-4173" fmla="*/ 1176719 w 1422362"/>
              <a:gd name="connsiteY9-4174" fmla="*/ 660062 h 2301326"/>
              <a:gd name="connsiteX10-4175" fmla="*/ 1168953 w 1422362"/>
              <a:gd name="connsiteY10-4176" fmla="*/ 959041 h 2301326"/>
              <a:gd name="connsiteX11-4177" fmla="*/ 1156855 w 1422362"/>
              <a:gd name="connsiteY11-4178" fmla="*/ 648312 h 2301326"/>
              <a:gd name="connsiteX12-4179" fmla="*/ 927050 w 1422362"/>
              <a:gd name="connsiteY12-4180" fmla="*/ 605935 h 2301326"/>
              <a:gd name="connsiteX13-4181" fmla="*/ 957315 w 1422362"/>
              <a:gd name="connsiteY13-4182" fmla="*/ 935149 h 2301326"/>
              <a:gd name="connsiteX14-4183" fmla="*/ 905990 w 1422362"/>
              <a:gd name="connsiteY14-4184" fmla="*/ 604893 h 2301326"/>
              <a:gd name="connsiteX15-4185" fmla="*/ 711016 w 1422362"/>
              <a:gd name="connsiteY15-4186" fmla="*/ 560599 h 2301326"/>
              <a:gd name="connsiteX16-4187" fmla="*/ 714846 w 1422362"/>
              <a:gd name="connsiteY16-4188" fmla="*/ 948806 h 2301326"/>
              <a:gd name="connsiteX17-4189" fmla="*/ 673525 w 1422362"/>
              <a:gd name="connsiteY17-4190" fmla="*/ 140540 h 2301326"/>
              <a:gd name="connsiteX18-4191" fmla="*/ 471802 w 1422362"/>
              <a:gd name="connsiteY18-4192" fmla="*/ 136936 h 2301326"/>
              <a:gd name="connsiteX19-4193" fmla="*/ 473286 w 1422362"/>
              <a:gd name="connsiteY19-4194" fmla="*/ 1303106 h 2301326"/>
              <a:gd name="connsiteX20-4195" fmla="*/ 338442 w 1422362"/>
              <a:gd name="connsiteY20-4196" fmla="*/ 1249201 h 2301326"/>
              <a:gd name="connsiteX21-4197" fmla="*/ 719 w 1422362"/>
              <a:gd name="connsiteY21-4198" fmla="*/ 948524 h 2301326"/>
              <a:gd name="connsiteX0-4199" fmla="*/ 719 w 1422362"/>
              <a:gd name="connsiteY0-4200" fmla="*/ 948524 h 2301326"/>
              <a:gd name="connsiteX1-4201" fmla="*/ 140932 w 1422362"/>
              <a:gd name="connsiteY1-4202" fmla="*/ 1344298 h 2301326"/>
              <a:gd name="connsiteX2-4203" fmla="*/ 309182 w 1422362"/>
              <a:gd name="connsiteY2-4204" fmla="*/ 1702743 h 2301326"/>
              <a:gd name="connsiteX3-4205" fmla="*/ 548773 w 1422362"/>
              <a:gd name="connsiteY3-4206" fmla="*/ 1927317 h 2301326"/>
              <a:gd name="connsiteX4-4207" fmla="*/ 582370 w 1422362"/>
              <a:gd name="connsiteY4-4208" fmla="*/ 2288211 h 2301326"/>
              <a:gd name="connsiteX5-4209" fmla="*/ 1253027 w 1422362"/>
              <a:gd name="connsiteY5-4210" fmla="*/ 2301326 h 2301326"/>
              <a:gd name="connsiteX6-4211" fmla="*/ 1262460 w 1422362"/>
              <a:gd name="connsiteY6-4212" fmla="*/ 1978053 h 2301326"/>
              <a:gd name="connsiteX7-4213" fmla="*/ 1421092 w 1422362"/>
              <a:gd name="connsiteY7-4214" fmla="*/ 1117527 h 2301326"/>
              <a:gd name="connsiteX8-4215" fmla="*/ 1369124 w 1422362"/>
              <a:gd name="connsiteY8-4216" fmla="*/ 691731 h 2301326"/>
              <a:gd name="connsiteX9-4217" fmla="*/ 1176719 w 1422362"/>
              <a:gd name="connsiteY9-4218" fmla="*/ 660062 h 2301326"/>
              <a:gd name="connsiteX10-4219" fmla="*/ 1168953 w 1422362"/>
              <a:gd name="connsiteY10-4220" fmla="*/ 959041 h 2301326"/>
              <a:gd name="connsiteX11-4221" fmla="*/ 1156855 w 1422362"/>
              <a:gd name="connsiteY11-4222" fmla="*/ 648312 h 2301326"/>
              <a:gd name="connsiteX12-4223" fmla="*/ 927050 w 1422362"/>
              <a:gd name="connsiteY12-4224" fmla="*/ 605935 h 2301326"/>
              <a:gd name="connsiteX13-4225" fmla="*/ 957315 w 1422362"/>
              <a:gd name="connsiteY13-4226" fmla="*/ 935149 h 2301326"/>
              <a:gd name="connsiteX14-4227" fmla="*/ 905990 w 1422362"/>
              <a:gd name="connsiteY14-4228" fmla="*/ 604893 h 2301326"/>
              <a:gd name="connsiteX15-4229" fmla="*/ 711016 w 1422362"/>
              <a:gd name="connsiteY15-4230" fmla="*/ 560599 h 2301326"/>
              <a:gd name="connsiteX16-4231" fmla="*/ 714846 w 1422362"/>
              <a:gd name="connsiteY16-4232" fmla="*/ 948806 h 2301326"/>
              <a:gd name="connsiteX17-4233" fmla="*/ 673525 w 1422362"/>
              <a:gd name="connsiteY17-4234" fmla="*/ 140540 h 2301326"/>
              <a:gd name="connsiteX18-4235" fmla="*/ 471802 w 1422362"/>
              <a:gd name="connsiteY18-4236" fmla="*/ 136936 h 2301326"/>
              <a:gd name="connsiteX19-4237" fmla="*/ 473286 w 1422362"/>
              <a:gd name="connsiteY19-4238" fmla="*/ 1303106 h 2301326"/>
              <a:gd name="connsiteX20-4239" fmla="*/ 338442 w 1422362"/>
              <a:gd name="connsiteY20-4240" fmla="*/ 1249201 h 2301326"/>
              <a:gd name="connsiteX21-4241" fmla="*/ 719 w 1422362"/>
              <a:gd name="connsiteY21-4242" fmla="*/ 948524 h 2301326"/>
              <a:gd name="connsiteX0-4243" fmla="*/ 719 w 1422362"/>
              <a:gd name="connsiteY0-4244" fmla="*/ 948524 h 2301326"/>
              <a:gd name="connsiteX1-4245" fmla="*/ 140932 w 1422362"/>
              <a:gd name="connsiteY1-4246" fmla="*/ 1344298 h 2301326"/>
              <a:gd name="connsiteX2-4247" fmla="*/ 309182 w 1422362"/>
              <a:gd name="connsiteY2-4248" fmla="*/ 1702743 h 2301326"/>
              <a:gd name="connsiteX3-4249" fmla="*/ 548773 w 1422362"/>
              <a:gd name="connsiteY3-4250" fmla="*/ 1927317 h 2301326"/>
              <a:gd name="connsiteX4-4251" fmla="*/ 582370 w 1422362"/>
              <a:gd name="connsiteY4-4252" fmla="*/ 2288211 h 2301326"/>
              <a:gd name="connsiteX5-4253" fmla="*/ 1253027 w 1422362"/>
              <a:gd name="connsiteY5-4254" fmla="*/ 2301326 h 2301326"/>
              <a:gd name="connsiteX6-4255" fmla="*/ 1262460 w 1422362"/>
              <a:gd name="connsiteY6-4256" fmla="*/ 1978053 h 2301326"/>
              <a:gd name="connsiteX7-4257" fmla="*/ 1421092 w 1422362"/>
              <a:gd name="connsiteY7-4258" fmla="*/ 1117527 h 2301326"/>
              <a:gd name="connsiteX8-4259" fmla="*/ 1369124 w 1422362"/>
              <a:gd name="connsiteY8-4260" fmla="*/ 691731 h 2301326"/>
              <a:gd name="connsiteX9-4261" fmla="*/ 1176719 w 1422362"/>
              <a:gd name="connsiteY9-4262" fmla="*/ 660062 h 2301326"/>
              <a:gd name="connsiteX10-4263" fmla="*/ 1168953 w 1422362"/>
              <a:gd name="connsiteY10-4264" fmla="*/ 959041 h 2301326"/>
              <a:gd name="connsiteX11-4265" fmla="*/ 1156855 w 1422362"/>
              <a:gd name="connsiteY11-4266" fmla="*/ 648312 h 2301326"/>
              <a:gd name="connsiteX12-4267" fmla="*/ 927050 w 1422362"/>
              <a:gd name="connsiteY12-4268" fmla="*/ 605935 h 2301326"/>
              <a:gd name="connsiteX13-4269" fmla="*/ 957315 w 1422362"/>
              <a:gd name="connsiteY13-4270" fmla="*/ 935149 h 2301326"/>
              <a:gd name="connsiteX14-4271" fmla="*/ 905990 w 1422362"/>
              <a:gd name="connsiteY14-4272" fmla="*/ 604893 h 2301326"/>
              <a:gd name="connsiteX15-4273" fmla="*/ 711016 w 1422362"/>
              <a:gd name="connsiteY15-4274" fmla="*/ 560599 h 2301326"/>
              <a:gd name="connsiteX16-4275" fmla="*/ 714846 w 1422362"/>
              <a:gd name="connsiteY16-4276" fmla="*/ 948806 h 2301326"/>
              <a:gd name="connsiteX17-4277" fmla="*/ 673525 w 1422362"/>
              <a:gd name="connsiteY17-4278" fmla="*/ 140540 h 2301326"/>
              <a:gd name="connsiteX18-4279" fmla="*/ 471802 w 1422362"/>
              <a:gd name="connsiteY18-4280" fmla="*/ 136936 h 2301326"/>
              <a:gd name="connsiteX19-4281" fmla="*/ 473286 w 1422362"/>
              <a:gd name="connsiteY19-4282" fmla="*/ 1303106 h 2301326"/>
              <a:gd name="connsiteX20-4283" fmla="*/ 338442 w 1422362"/>
              <a:gd name="connsiteY20-4284" fmla="*/ 1249201 h 2301326"/>
              <a:gd name="connsiteX21-4285" fmla="*/ 719 w 1422362"/>
              <a:gd name="connsiteY21-4286" fmla="*/ 948524 h 2301326"/>
              <a:gd name="connsiteX0-4287" fmla="*/ 719 w 1422362"/>
              <a:gd name="connsiteY0-4288" fmla="*/ 914198 h 2267000"/>
              <a:gd name="connsiteX1-4289" fmla="*/ 140932 w 1422362"/>
              <a:gd name="connsiteY1-4290" fmla="*/ 1309972 h 2267000"/>
              <a:gd name="connsiteX2-4291" fmla="*/ 309182 w 1422362"/>
              <a:gd name="connsiteY2-4292" fmla="*/ 1668417 h 2267000"/>
              <a:gd name="connsiteX3-4293" fmla="*/ 548773 w 1422362"/>
              <a:gd name="connsiteY3-4294" fmla="*/ 1892991 h 2267000"/>
              <a:gd name="connsiteX4-4295" fmla="*/ 582370 w 1422362"/>
              <a:gd name="connsiteY4-4296" fmla="*/ 2253885 h 2267000"/>
              <a:gd name="connsiteX5-4297" fmla="*/ 1253027 w 1422362"/>
              <a:gd name="connsiteY5-4298" fmla="*/ 2267000 h 2267000"/>
              <a:gd name="connsiteX6-4299" fmla="*/ 1262460 w 1422362"/>
              <a:gd name="connsiteY6-4300" fmla="*/ 1943727 h 2267000"/>
              <a:gd name="connsiteX7-4301" fmla="*/ 1421092 w 1422362"/>
              <a:gd name="connsiteY7-4302" fmla="*/ 1083201 h 2267000"/>
              <a:gd name="connsiteX8-4303" fmla="*/ 1369124 w 1422362"/>
              <a:gd name="connsiteY8-4304" fmla="*/ 657405 h 2267000"/>
              <a:gd name="connsiteX9-4305" fmla="*/ 1176719 w 1422362"/>
              <a:gd name="connsiteY9-4306" fmla="*/ 625736 h 2267000"/>
              <a:gd name="connsiteX10-4307" fmla="*/ 1168953 w 1422362"/>
              <a:gd name="connsiteY10-4308" fmla="*/ 924715 h 2267000"/>
              <a:gd name="connsiteX11-4309" fmla="*/ 1156855 w 1422362"/>
              <a:gd name="connsiteY11-4310" fmla="*/ 613986 h 2267000"/>
              <a:gd name="connsiteX12-4311" fmla="*/ 927050 w 1422362"/>
              <a:gd name="connsiteY12-4312" fmla="*/ 571609 h 2267000"/>
              <a:gd name="connsiteX13-4313" fmla="*/ 957315 w 1422362"/>
              <a:gd name="connsiteY13-4314" fmla="*/ 900823 h 2267000"/>
              <a:gd name="connsiteX14-4315" fmla="*/ 905990 w 1422362"/>
              <a:gd name="connsiteY14-4316" fmla="*/ 570567 h 2267000"/>
              <a:gd name="connsiteX15-4317" fmla="*/ 711016 w 1422362"/>
              <a:gd name="connsiteY15-4318" fmla="*/ 526273 h 2267000"/>
              <a:gd name="connsiteX16-4319" fmla="*/ 714846 w 1422362"/>
              <a:gd name="connsiteY16-4320" fmla="*/ 914480 h 2267000"/>
              <a:gd name="connsiteX17-4321" fmla="*/ 673525 w 1422362"/>
              <a:gd name="connsiteY17-4322" fmla="*/ 106214 h 2267000"/>
              <a:gd name="connsiteX18-4323" fmla="*/ 486275 w 1422362"/>
              <a:gd name="connsiteY18-4324" fmla="*/ 174974 h 2267000"/>
              <a:gd name="connsiteX19-4325" fmla="*/ 473286 w 1422362"/>
              <a:gd name="connsiteY19-4326" fmla="*/ 1268780 h 2267000"/>
              <a:gd name="connsiteX20-4327" fmla="*/ 338442 w 1422362"/>
              <a:gd name="connsiteY20-4328" fmla="*/ 1214875 h 2267000"/>
              <a:gd name="connsiteX21-4329" fmla="*/ 719 w 1422362"/>
              <a:gd name="connsiteY21-4330" fmla="*/ 914198 h 2267000"/>
              <a:gd name="connsiteX0-4331" fmla="*/ 719 w 1422362"/>
              <a:gd name="connsiteY0-4332" fmla="*/ 897709 h 2250511"/>
              <a:gd name="connsiteX1-4333" fmla="*/ 140932 w 1422362"/>
              <a:gd name="connsiteY1-4334" fmla="*/ 1293483 h 2250511"/>
              <a:gd name="connsiteX2-4335" fmla="*/ 309182 w 1422362"/>
              <a:gd name="connsiteY2-4336" fmla="*/ 1651928 h 2250511"/>
              <a:gd name="connsiteX3-4337" fmla="*/ 548773 w 1422362"/>
              <a:gd name="connsiteY3-4338" fmla="*/ 1876502 h 2250511"/>
              <a:gd name="connsiteX4-4339" fmla="*/ 582370 w 1422362"/>
              <a:gd name="connsiteY4-4340" fmla="*/ 2237396 h 2250511"/>
              <a:gd name="connsiteX5-4341" fmla="*/ 1253027 w 1422362"/>
              <a:gd name="connsiteY5-4342" fmla="*/ 2250511 h 2250511"/>
              <a:gd name="connsiteX6-4343" fmla="*/ 1262460 w 1422362"/>
              <a:gd name="connsiteY6-4344" fmla="*/ 1927238 h 2250511"/>
              <a:gd name="connsiteX7-4345" fmla="*/ 1421092 w 1422362"/>
              <a:gd name="connsiteY7-4346" fmla="*/ 1066712 h 2250511"/>
              <a:gd name="connsiteX8-4347" fmla="*/ 1369124 w 1422362"/>
              <a:gd name="connsiteY8-4348" fmla="*/ 640916 h 2250511"/>
              <a:gd name="connsiteX9-4349" fmla="*/ 1176719 w 1422362"/>
              <a:gd name="connsiteY9-4350" fmla="*/ 609247 h 2250511"/>
              <a:gd name="connsiteX10-4351" fmla="*/ 1168953 w 1422362"/>
              <a:gd name="connsiteY10-4352" fmla="*/ 908226 h 2250511"/>
              <a:gd name="connsiteX11-4353" fmla="*/ 1156855 w 1422362"/>
              <a:gd name="connsiteY11-4354" fmla="*/ 597497 h 2250511"/>
              <a:gd name="connsiteX12-4355" fmla="*/ 927050 w 1422362"/>
              <a:gd name="connsiteY12-4356" fmla="*/ 555120 h 2250511"/>
              <a:gd name="connsiteX13-4357" fmla="*/ 957315 w 1422362"/>
              <a:gd name="connsiteY13-4358" fmla="*/ 884334 h 2250511"/>
              <a:gd name="connsiteX14-4359" fmla="*/ 905990 w 1422362"/>
              <a:gd name="connsiteY14-4360" fmla="*/ 554078 h 2250511"/>
              <a:gd name="connsiteX15-4361" fmla="*/ 711016 w 1422362"/>
              <a:gd name="connsiteY15-4362" fmla="*/ 509784 h 2250511"/>
              <a:gd name="connsiteX16-4363" fmla="*/ 714846 w 1422362"/>
              <a:gd name="connsiteY16-4364" fmla="*/ 897991 h 2250511"/>
              <a:gd name="connsiteX17-4365" fmla="*/ 683174 w 1422362"/>
              <a:gd name="connsiteY17-4366" fmla="*/ 118671 h 2250511"/>
              <a:gd name="connsiteX18-4367" fmla="*/ 486275 w 1422362"/>
              <a:gd name="connsiteY18-4368" fmla="*/ 158485 h 2250511"/>
              <a:gd name="connsiteX19-4369" fmla="*/ 473286 w 1422362"/>
              <a:gd name="connsiteY19-4370" fmla="*/ 1252291 h 2250511"/>
              <a:gd name="connsiteX20-4371" fmla="*/ 338442 w 1422362"/>
              <a:gd name="connsiteY20-4372" fmla="*/ 1198386 h 2250511"/>
              <a:gd name="connsiteX21-4373" fmla="*/ 719 w 1422362"/>
              <a:gd name="connsiteY21-4374" fmla="*/ 897709 h 2250511"/>
              <a:gd name="connsiteX0-4375" fmla="*/ 719 w 1422362"/>
              <a:gd name="connsiteY0-4376" fmla="*/ 897709 h 2250511"/>
              <a:gd name="connsiteX1-4377" fmla="*/ 140932 w 1422362"/>
              <a:gd name="connsiteY1-4378" fmla="*/ 1293483 h 2250511"/>
              <a:gd name="connsiteX2-4379" fmla="*/ 309182 w 1422362"/>
              <a:gd name="connsiteY2-4380" fmla="*/ 1651928 h 2250511"/>
              <a:gd name="connsiteX3-4381" fmla="*/ 548773 w 1422362"/>
              <a:gd name="connsiteY3-4382" fmla="*/ 1876502 h 2250511"/>
              <a:gd name="connsiteX4-4383" fmla="*/ 582370 w 1422362"/>
              <a:gd name="connsiteY4-4384" fmla="*/ 2237396 h 2250511"/>
              <a:gd name="connsiteX5-4385" fmla="*/ 1253027 w 1422362"/>
              <a:gd name="connsiteY5-4386" fmla="*/ 2250511 h 2250511"/>
              <a:gd name="connsiteX6-4387" fmla="*/ 1262460 w 1422362"/>
              <a:gd name="connsiteY6-4388" fmla="*/ 1927238 h 2250511"/>
              <a:gd name="connsiteX7-4389" fmla="*/ 1421092 w 1422362"/>
              <a:gd name="connsiteY7-4390" fmla="*/ 1066712 h 2250511"/>
              <a:gd name="connsiteX8-4391" fmla="*/ 1369124 w 1422362"/>
              <a:gd name="connsiteY8-4392" fmla="*/ 640916 h 2250511"/>
              <a:gd name="connsiteX9-4393" fmla="*/ 1176719 w 1422362"/>
              <a:gd name="connsiteY9-4394" fmla="*/ 609247 h 2250511"/>
              <a:gd name="connsiteX10-4395" fmla="*/ 1168953 w 1422362"/>
              <a:gd name="connsiteY10-4396" fmla="*/ 908226 h 2250511"/>
              <a:gd name="connsiteX11-4397" fmla="*/ 1156855 w 1422362"/>
              <a:gd name="connsiteY11-4398" fmla="*/ 597497 h 2250511"/>
              <a:gd name="connsiteX12-4399" fmla="*/ 927050 w 1422362"/>
              <a:gd name="connsiteY12-4400" fmla="*/ 555120 h 2250511"/>
              <a:gd name="connsiteX13-4401" fmla="*/ 957315 w 1422362"/>
              <a:gd name="connsiteY13-4402" fmla="*/ 884334 h 2250511"/>
              <a:gd name="connsiteX14-4403" fmla="*/ 905990 w 1422362"/>
              <a:gd name="connsiteY14-4404" fmla="*/ 554078 h 2250511"/>
              <a:gd name="connsiteX15-4405" fmla="*/ 711016 w 1422362"/>
              <a:gd name="connsiteY15-4406" fmla="*/ 509784 h 2250511"/>
              <a:gd name="connsiteX16-4407" fmla="*/ 714846 w 1422362"/>
              <a:gd name="connsiteY16-4408" fmla="*/ 897991 h 2250511"/>
              <a:gd name="connsiteX17-4409" fmla="*/ 683174 w 1422362"/>
              <a:gd name="connsiteY17-4410" fmla="*/ 118671 h 2250511"/>
              <a:gd name="connsiteX18-4411" fmla="*/ 486275 w 1422362"/>
              <a:gd name="connsiteY18-4412" fmla="*/ 158485 h 2250511"/>
              <a:gd name="connsiteX19-4413" fmla="*/ 473286 w 1422362"/>
              <a:gd name="connsiteY19-4414" fmla="*/ 1252291 h 2250511"/>
              <a:gd name="connsiteX20-4415" fmla="*/ 338442 w 1422362"/>
              <a:gd name="connsiteY20-4416" fmla="*/ 1198386 h 2250511"/>
              <a:gd name="connsiteX21-4417" fmla="*/ 719 w 1422362"/>
              <a:gd name="connsiteY21-4418" fmla="*/ 897709 h 2250511"/>
              <a:gd name="connsiteX0-4419" fmla="*/ 719 w 1422362"/>
              <a:gd name="connsiteY0-4420" fmla="*/ 904644 h 2257446"/>
              <a:gd name="connsiteX1-4421" fmla="*/ 140932 w 1422362"/>
              <a:gd name="connsiteY1-4422" fmla="*/ 1300418 h 2257446"/>
              <a:gd name="connsiteX2-4423" fmla="*/ 309182 w 1422362"/>
              <a:gd name="connsiteY2-4424" fmla="*/ 1658863 h 2257446"/>
              <a:gd name="connsiteX3-4425" fmla="*/ 548773 w 1422362"/>
              <a:gd name="connsiteY3-4426" fmla="*/ 1883437 h 2257446"/>
              <a:gd name="connsiteX4-4427" fmla="*/ 582370 w 1422362"/>
              <a:gd name="connsiteY4-4428" fmla="*/ 2244331 h 2257446"/>
              <a:gd name="connsiteX5-4429" fmla="*/ 1253027 w 1422362"/>
              <a:gd name="connsiteY5-4430" fmla="*/ 2257446 h 2257446"/>
              <a:gd name="connsiteX6-4431" fmla="*/ 1262460 w 1422362"/>
              <a:gd name="connsiteY6-4432" fmla="*/ 1934173 h 2257446"/>
              <a:gd name="connsiteX7-4433" fmla="*/ 1421092 w 1422362"/>
              <a:gd name="connsiteY7-4434" fmla="*/ 1073647 h 2257446"/>
              <a:gd name="connsiteX8-4435" fmla="*/ 1369124 w 1422362"/>
              <a:gd name="connsiteY8-4436" fmla="*/ 647851 h 2257446"/>
              <a:gd name="connsiteX9-4437" fmla="*/ 1176719 w 1422362"/>
              <a:gd name="connsiteY9-4438" fmla="*/ 616182 h 2257446"/>
              <a:gd name="connsiteX10-4439" fmla="*/ 1168953 w 1422362"/>
              <a:gd name="connsiteY10-4440" fmla="*/ 915161 h 2257446"/>
              <a:gd name="connsiteX11-4441" fmla="*/ 1156855 w 1422362"/>
              <a:gd name="connsiteY11-4442" fmla="*/ 604432 h 2257446"/>
              <a:gd name="connsiteX12-4443" fmla="*/ 927050 w 1422362"/>
              <a:gd name="connsiteY12-4444" fmla="*/ 562055 h 2257446"/>
              <a:gd name="connsiteX13-4445" fmla="*/ 957315 w 1422362"/>
              <a:gd name="connsiteY13-4446" fmla="*/ 891269 h 2257446"/>
              <a:gd name="connsiteX14-4447" fmla="*/ 905990 w 1422362"/>
              <a:gd name="connsiteY14-4448" fmla="*/ 561013 h 2257446"/>
              <a:gd name="connsiteX15-4449" fmla="*/ 711016 w 1422362"/>
              <a:gd name="connsiteY15-4450" fmla="*/ 516719 h 2257446"/>
              <a:gd name="connsiteX16-4451" fmla="*/ 714846 w 1422362"/>
              <a:gd name="connsiteY16-4452" fmla="*/ 904926 h 2257446"/>
              <a:gd name="connsiteX17-4453" fmla="*/ 683174 w 1422362"/>
              <a:gd name="connsiteY17-4454" fmla="*/ 125606 h 2257446"/>
              <a:gd name="connsiteX18-4455" fmla="*/ 486275 w 1422362"/>
              <a:gd name="connsiteY18-4456" fmla="*/ 165420 h 2257446"/>
              <a:gd name="connsiteX19-4457" fmla="*/ 473286 w 1422362"/>
              <a:gd name="connsiteY19-4458" fmla="*/ 1259226 h 2257446"/>
              <a:gd name="connsiteX20-4459" fmla="*/ 338442 w 1422362"/>
              <a:gd name="connsiteY20-4460" fmla="*/ 1205321 h 2257446"/>
              <a:gd name="connsiteX21-4461" fmla="*/ 719 w 1422362"/>
              <a:gd name="connsiteY21-4462" fmla="*/ 904644 h 2257446"/>
              <a:gd name="connsiteX0-4463" fmla="*/ 719 w 1422362"/>
              <a:gd name="connsiteY0-4464" fmla="*/ 900955 h 2253757"/>
              <a:gd name="connsiteX1-4465" fmla="*/ 140932 w 1422362"/>
              <a:gd name="connsiteY1-4466" fmla="*/ 1296729 h 2253757"/>
              <a:gd name="connsiteX2-4467" fmla="*/ 309182 w 1422362"/>
              <a:gd name="connsiteY2-4468" fmla="*/ 1655174 h 2253757"/>
              <a:gd name="connsiteX3-4469" fmla="*/ 548773 w 1422362"/>
              <a:gd name="connsiteY3-4470" fmla="*/ 1879748 h 2253757"/>
              <a:gd name="connsiteX4-4471" fmla="*/ 582370 w 1422362"/>
              <a:gd name="connsiteY4-4472" fmla="*/ 2240642 h 2253757"/>
              <a:gd name="connsiteX5-4473" fmla="*/ 1253027 w 1422362"/>
              <a:gd name="connsiteY5-4474" fmla="*/ 2253757 h 2253757"/>
              <a:gd name="connsiteX6-4475" fmla="*/ 1262460 w 1422362"/>
              <a:gd name="connsiteY6-4476" fmla="*/ 1930484 h 2253757"/>
              <a:gd name="connsiteX7-4477" fmla="*/ 1421092 w 1422362"/>
              <a:gd name="connsiteY7-4478" fmla="*/ 1069958 h 2253757"/>
              <a:gd name="connsiteX8-4479" fmla="*/ 1369124 w 1422362"/>
              <a:gd name="connsiteY8-4480" fmla="*/ 644162 h 2253757"/>
              <a:gd name="connsiteX9-4481" fmla="*/ 1176719 w 1422362"/>
              <a:gd name="connsiteY9-4482" fmla="*/ 612493 h 2253757"/>
              <a:gd name="connsiteX10-4483" fmla="*/ 1168953 w 1422362"/>
              <a:gd name="connsiteY10-4484" fmla="*/ 911472 h 2253757"/>
              <a:gd name="connsiteX11-4485" fmla="*/ 1156855 w 1422362"/>
              <a:gd name="connsiteY11-4486" fmla="*/ 600743 h 2253757"/>
              <a:gd name="connsiteX12-4487" fmla="*/ 927050 w 1422362"/>
              <a:gd name="connsiteY12-4488" fmla="*/ 558366 h 2253757"/>
              <a:gd name="connsiteX13-4489" fmla="*/ 957315 w 1422362"/>
              <a:gd name="connsiteY13-4490" fmla="*/ 887580 h 2253757"/>
              <a:gd name="connsiteX14-4491" fmla="*/ 905990 w 1422362"/>
              <a:gd name="connsiteY14-4492" fmla="*/ 557324 h 2253757"/>
              <a:gd name="connsiteX15-4493" fmla="*/ 711016 w 1422362"/>
              <a:gd name="connsiteY15-4494" fmla="*/ 513030 h 2253757"/>
              <a:gd name="connsiteX16-4495" fmla="*/ 714846 w 1422362"/>
              <a:gd name="connsiteY16-4496" fmla="*/ 901237 h 2253757"/>
              <a:gd name="connsiteX17-4497" fmla="*/ 683174 w 1422362"/>
              <a:gd name="connsiteY17-4498" fmla="*/ 121917 h 2253757"/>
              <a:gd name="connsiteX18-4499" fmla="*/ 486275 w 1422362"/>
              <a:gd name="connsiteY18-4500" fmla="*/ 161731 h 2253757"/>
              <a:gd name="connsiteX19-4501" fmla="*/ 473286 w 1422362"/>
              <a:gd name="connsiteY19-4502" fmla="*/ 1255537 h 2253757"/>
              <a:gd name="connsiteX20-4503" fmla="*/ 338442 w 1422362"/>
              <a:gd name="connsiteY20-4504" fmla="*/ 1201632 h 2253757"/>
              <a:gd name="connsiteX21-4505" fmla="*/ 719 w 1422362"/>
              <a:gd name="connsiteY21-4506" fmla="*/ 900955 h 2253757"/>
              <a:gd name="connsiteX0-4507" fmla="*/ 719 w 1422362"/>
              <a:gd name="connsiteY0-4508" fmla="*/ 900955 h 2253757"/>
              <a:gd name="connsiteX1-4509" fmla="*/ 140932 w 1422362"/>
              <a:gd name="connsiteY1-4510" fmla="*/ 1296729 h 2253757"/>
              <a:gd name="connsiteX2-4511" fmla="*/ 309182 w 1422362"/>
              <a:gd name="connsiteY2-4512" fmla="*/ 1655174 h 2253757"/>
              <a:gd name="connsiteX3-4513" fmla="*/ 548773 w 1422362"/>
              <a:gd name="connsiteY3-4514" fmla="*/ 1879748 h 2253757"/>
              <a:gd name="connsiteX4-4515" fmla="*/ 582370 w 1422362"/>
              <a:gd name="connsiteY4-4516" fmla="*/ 2240642 h 2253757"/>
              <a:gd name="connsiteX5-4517" fmla="*/ 1253027 w 1422362"/>
              <a:gd name="connsiteY5-4518" fmla="*/ 2253757 h 2253757"/>
              <a:gd name="connsiteX6-4519" fmla="*/ 1262460 w 1422362"/>
              <a:gd name="connsiteY6-4520" fmla="*/ 1930484 h 2253757"/>
              <a:gd name="connsiteX7-4521" fmla="*/ 1421092 w 1422362"/>
              <a:gd name="connsiteY7-4522" fmla="*/ 1069958 h 2253757"/>
              <a:gd name="connsiteX8-4523" fmla="*/ 1369124 w 1422362"/>
              <a:gd name="connsiteY8-4524" fmla="*/ 644162 h 2253757"/>
              <a:gd name="connsiteX9-4525" fmla="*/ 1176719 w 1422362"/>
              <a:gd name="connsiteY9-4526" fmla="*/ 612493 h 2253757"/>
              <a:gd name="connsiteX10-4527" fmla="*/ 1168953 w 1422362"/>
              <a:gd name="connsiteY10-4528" fmla="*/ 911472 h 2253757"/>
              <a:gd name="connsiteX11-4529" fmla="*/ 1156855 w 1422362"/>
              <a:gd name="connsiteY11-4530" fmla="*/ 600743 h 2253757"/>
              <a:gd name="connsiteX12-4531" fmla="*/ 927050 w 1422362"/>
              <a:gd name="connsiteY12-4532" fmla="*/ 558366 h 2253757"/>
              <a:gd name="connsiteX13-4533" fmla="*/ 957315 w 1422362"/>
              <a:gd name="connsiteY13-4534" fmla="*/ 887580 h 2253757"/>
              <a:gd name="connsiteX14-4535" fmla="*/ 905990 w 1422362"/>
              <a:gd name="connsiteY14-4536" fmla="*/ 557324 h 2253757"/>
              <a:gd name="connsiteX15-4537" fmla="*/ 711016 w 1422362"/>
              <a:gd name="connsiteY15-4538" fmla="*/ 513030 h 2253757"/>
              <a:gd name="connsiteX16-4539" fmla="*/ 714846 w 1422362"/>
              <a:gd name="connsiteY16-4540" fmla="*/ 901237 h 2253757"/>
              <a:gd name="connsiteX17-4541" fmla="*/ 683174 w 1422362"/>
              <a:gd name="connsiteY17-4542" fmla="*/ 121917 h 2253757"/>
              <a:gd name="connsiteX18-4543" fmla="*/ 486275 w 1422362"/>
              <a:gd name="connsiteY18-4544" fmla="*/ 161731 h 2253757"/>
              <a:gd name="connsiteX19-4545" fmla="*/ 463637 w 1422362"/>
              <a:gd name="connsiteY19-4546" fmla="*/ 1183173 h 2253757"/>
              <a:gd name="connsiteX20-4547" fmla="*/ 338442 w 1422362"/>
              <a:gd name="connsiteY20-4548" fmla="*/ 1201632 h 2253757"/>
              <a:gd name="connsiteX21-4549" fmla="*/ 719 w 1422362"/>
              <a:gd name="connsiteY21-4550" fmla="*/ 900955 h 2253757"/>
              <a:gd name="connsiteX0-4551" fmla="*/ 719 w 1422362"/>
              <a:gd name="connsiteY0-4552" fmla="*/ 900955 h 2253757"/>
              <a:gd name="connsiteX1-4553" fmla="*/ 140932 w 1422362"/>
              <a:gd name="connsiteY1-4554" fmla="*/ 1296729 h 2253757"/>
              <a:gd name="connsiteX2-4555" fmla="*/ 309182 w 1422362"/>
              <a:gd name="connsiteY2-4556" fmla="*/ 1655174 h 2253757"/>
              <a:gd name="connsiteX3-4557" fmla="*/ 548773 w 1422362"/>
              <a:gd name="connsiteY3-4558" fmla="*/ 1879748 h 2253757"/>
              <a:gd name="connsiteX4-4559" fmla="*/ 582370 w 1422362"/>
              <a:gd name="connsiteY4-4560" fmla="*/ 2240642 h 2253757"/>
              <a:gd name="connsiteX5-4561" fmla="*/ 1253027 w 1422362"/>
              <a:gd name="connsiteY5-4562" fmla="*/ 2253757 h 2253757"/>
              <a:gd name="connsiteX6-4563" fmla="*/ 1262460 w 1422362"/>
              <a:gd name="connsiteY6-4564" fmla="*/ 1930484 h 2253757"/>
              <a:gd name="connsiteX7-4565" fmla="*/ 1421092 w 1422362"/>
              <a:gd name="connsiteY7-4566" fmla="*/ 1069958 h 2253757"/>
              <a:gd name="connsiteX8-4567" fmla="*/ 1369124 w 1422362"/>
              <a:gd name="connsiteY8-4568" fmla="*/ 644162 h 2253757"/>
              <a:gd name="connsiteX9-4569" fmla="*/ 1176719 w 1422362"/>
              <a:gd name="connsiteY9-4570" fmla="*/ 612493 h 2253757"/>
              <a:gd name="connsiteX10-4571" fmla="*/ 1168953 w 1422362"/>
              <a:gd name="connsiteY10-4572" fmla="*/ 911472 h 2253757"/>
              <a:gd name="connsiteX11-4573" fmla="*/ 1156855 w 1422362"/>
              <a:gd name="connsiteY11-4574" fmla="*/ 600743 h 2253757"/>
              <a:gd name="connsiteX12-4575" fmla="*/ 927050 w 1422362"/>
              <a:gd name="connsiteY12-4576" fmla="*/ 558366 h 2253757"/>
              <a:gd name="connsiteX13-4577" fmla="*/ 957315 w 1422362"/>
              <a:gd name="connsiteY13-4578" fmla="*/ 887580 h 2253757"/>
              <a:gd name="connsiteX14-4579" fmla="*/ 905990 w 1422362"/>
              <a:gd name="connsiteY14-4580" fmla="*/ 557324 h 2253757"/>
              <a:gd name="connsiteX15-4581" fmla="*/ 711016 w 1422362"/>
              <a:gd name="connsiteY15-4582" fmla="*/ 513030 h 2253757"/>
              <a:gd name="connsiteX16-4583" fmla="*/ 714846 w 1422362"/>
              <a:gd name="connsiteY16-4584" fmla="*/ 901237 h 2253757"/>
              <a:gd name="connsiteX17-4585" fmla="*/ 683174 w 1422362"/>
              <a:gd name="connsiteY17-4586" fmla="*/ 121917 h 2253757"/>
              <a:gd name="connsiteX18-4587" fmla="*/ 486275 w 1422362"/>
              <a:gd name="connsiteY18-4588" fmla="*/ 161731 h 2253757"/>
              <a:gd name="connsiteX19-4589" fmla="*/ 463637 w 1422362"/>
              <a:gd name="connsiteY19-4590" fmla="*/ 1183173 h 2253757"/>
              <a:gd name="connsiteX20-4591" fmla="*/ 304672 w 1422362"/>
              <a:gd name="connsiteY20-4592" fmla="*/ 1148565 h 2253757"/>
              <a:gd name="connsiteX21-4593" fmla="*/ 719 w 1422362"/>
              <a:gd name="connsiteY21-4594" fmla="*/ 900955 h 2253757"/>
              <a:gd name="connsiteX0-4595" fmla="*/ 719 w 1422362"/>
              <a:gd name="connsiteY0-4596" fmla="*/ 900955 h 2253757"/>
              <a:gd name="connsiteX1-4597" fmla="*/ 140932 w 1422362"/>
              <a:gd name="connsiteY1-4598" fmla="*/ 1296729 h 2253757"/>
              <a:gd name="connsiteX2-4599" fmla="*/ 309182 w 1422362"/>
              <a:gd name="connsiteY2-4600" fmla="*/ 1655174 h 2253757"/>
              <a:gd name="connsiteX3-4601" fmla="*/ 548773 w 1422362"/>
              <a:gd name="connsiteY3-4602" fmla="*/ 1879748 h 2253757"/>
              <a:gd name="connsiteX4-4603" fmla="*/ 582370 w 1422362"/>
              <a:gd name="connsiteY4-4604" fmla="*/ 2240642 h 2253757"/>
              <a:gd name="connsiteX5-4605" fmla="*/ 1253027 w 1422362"/>
              <a:gd name="connsiteY5-4606" fmla="*/ 2253757 h 2253757"/>
              <a:gd name="connsiteX6-4607" fmla="*/ 1262460 w 1422362"/>
              <a:gd name="connsiteY6-4608" fmla="*/ 1930484 h 2253757"/>
              <a:gd name="connsiteX7-4609" fmla="*/ 1421092 w 1422362"/>
              <a:gd name="connsiteY7-4610" fmla="*/ 1069958 h 2253757"/>
              <a:gd name="connsiteX8-4611" fmla="*/ 1369124 w 1422362"/>
              <a:gd name="connsiteY8-4612" fmla="*/ 644162 h 2253757"/>
              <a:gd name="connsiteX9-4613" fmla="*/ 1176719 w 1422362"/>
              <a:gd name="connsiteY9-4614" fmla="*/ 612493 h 2253757"/>
              <a:gd name="connsiteX10-4615" fmla="*/ 1168953 w 1422362"/>
              <a:gd name="connsiteY10-4616" fmla="*/ 911472 h 2253757"/>
              <a:gd name="connsiteX11-4617" fmla="*/ 1156855 w 1422362"/>
              <a:gd name="connsiteY11-4618" fmla="*/ 600743 h 2253757"/>
              <a:gd name="connsiteX12-4619" fmla="*/ 927050 w 1422362"/>
              <a:gd name="connsiteY12-4620" fmla="*/ 558366 h 2253757"/>
              <a:gd name="connsiteX13-4621" fmla="*/ 957315 w 1422362"/>
              <a:gd name="connsiteY13-4622" fmla="*/ 887580 h 2253757"/>
              <a:gd name="connsiteX14-4623" fmla="*/ 905990 w 1422362"/>
              <a:gd name="connsiteY14-4624" fmla="*/ 557324 h 2253757"/>
              <a:gd name="connsiteX15-4625" fmla="*/ 711016 w 1422362"/>
              <a:gd name="connsiteY15-4626" fmla="*/ 513030 h 2253757"/>
              <a:gd name="connsiteX16-4627" fmla="*/ 714846 w 1422362"/>
              <a:gd name="connsiteY16-4628" fmla="*/ 901237 h 2253757"/>
              <a:gd name="connsiteX17-4629" fmla="*/ 683174 w 1422362"/>
              <a:gd name="connsiteY17-4630" fmla="*/ 121917 h 2253757"/>
              <a:gd name="connsiteX18-4631" fmla="*/ 486275 w 1422362"/>
              <a:gd name="connsiteY18-4632" fmla="*/ 161731 h 2253757"/>
              <a:gd name="connsiteX19-4633" fmla="*/ 463637 w 1422362"/>
              <a:gd name="connsiteY19-4634" fmla="*/ 1183173 h 2253757"/>
              <a:gd name="connsiteX20-4635" fmla="*/ 304672 w 1422362"/>
              <a:gd name="connsiteY20-4636" fmla="*/ 1148565 h 2253757"/>
              <a:gd name="connsiteX21-4637" fmla="*/ 719 w 1422362"/>
              <a:gd name="connsiteY21-4638" fmla="*/ 900955 h 2253757"/>
              <a:gd name="connsiteX0-4639" fmla="*/ 719 w 1422362"/>
              <a:gd name="connsiteY0-4640" fmla="*/ 900955 h 2253757"/>
              <a:gd name="connsiteX1-4641" fmla="*/ 140932 w 1422362"/>
              <a:gd name="connsiteY1-4642" fmla="*/ 1296729 h 2253757"/>
              <a:gd name="connsiteX2-4643" fmla="*/ 309182 w 1422362"/>
              <a:gd name="connsiteY2-4644" fmla="*/ 1655174 h 2253757"/>
              <a:gd name="connsiteX3-4645" fmla="*/ 548773 w 1422362"/>
              <a:gd name="connsiteY3-4646" fmla="*/ 1879748 h 2253757"/>
              <a:gd name="connsiteX4-4647" fmla="*/ 582370 w 1422362"/>
              <a:gd name="connsiteY4-4648" fmla="*/ 2240642 h 2253757"/>
              <a:gd name="connsiteX5-4649" fmla="*/ 1253027 w 1422362"/>
              <a:gd name="connsiteY5-4650" fmla="*/ 2253757 h 2253757"/>
              <a:gd name="connsiteX6-4651" fmla="*/ 1262460 w 1422362"/>
              <a:gd name="connsiteY6-4652" fmla="*/ 1930484 h 2253757"/>
              <a:gd name="connsiteX7-4653" fmla="*/ 1421092 w 1422362"/>
              <a:gd name="connsiteY7-4654" fmla="*/ 1069958 h 2253757"/>
              <a:gd name="connsiteX8-4655" fmla="*/ 1369124 w 1422362"/>
              <a:gd name="connsiteY8-4656" fmla="*/ 644162 h 2253757"/>
              <a:gd name="connsiteX9-4657" fmla="*/ 1176719 w 1422362"/>
              <a:gd name="connsiteY9-4658" fmla="*/ 612493 h 2253757"/>
              <a:gd name="connsiteX10-4659" fmla="*/ 1168953 w 1422362"/>
              <a:gd name="connsiteY10-4660" fmla="*/ 911472 h 2253757"/>
              <a:gd name="connsiteX11-4661" fmla="*/ 1156855 w 1422362"/>
              <a:gd name="connsiteY11-4662" fmla="*/ 600743 h 2253757"/>
              <a:gd name="connsiteX12-4663" fmla="*/ 927050 w 1422362"/>
              <a:gd name="connsiteY12-4664" fmla="*/ 558366 h 2253757"/>
              <a:gd name="connsiteX13-4665" fmla="*/ 957315 w 1422362"/>
              <a:gd name="connsiteY13-4666" fmla="*/ 887580 h 2253757"/>
              <a:gd name="connsiteX14-4667" fmla="*/ 905990 w 1422362"/>
              <a:gd name="connsiteY14-4668" fmla="*/ 557324 h 2253757"/>
              <a:gd name="connsiteX15-4669" fmla="*/ 711016 w 1422362"/>
              <a:gd name="connsiteY15-4670" fmla="*/ 513030 h 2253757"/>
              <a:gd name="connsiteX16-4671" fmla="*/ 714846 w 1422362"/>
              <a:gd name="connsiteY16-4672" fmla="*/ 901237 h 2253757"/>
              <a:gd name="connsiteX17-4673" fmla="*/ 683174 w 1422362"/>
              <a:gd name="connsiteY17-4674" fmla="*/ 121917 h 2253757"/>
              <a:gd name="connsiteX18-4675" fmla="*/ 486275 w 1422362"/>
              <a:gd name="connsiteY18-4676" fmla="*/ 161731 h 2253757"/>
              <a:gd name="connsiteX19-4677" fmla="*/ 463637 w 1422362"/>
              <a:gd name="connsiteY19-4678" fmla="*/ 1183173 h 2253757"/>
              <a:gd name="connsiteX20-4679" fmla="*/ 304672 w 1422362"/>
              <a:gd name="connsiteY20-4680" fmla="*/ 1148565 h 2253757"/>
              <a:gd name="connsiteX21-4681" fmla="*/ 719 w 1422362"/>
              <a:gd name="connsiteY21-4682" fmla="*/ 900955 h 2253757"/>
              <a:gd name="connsiteX0-4683" fmla="*/ 436 w 1494443"/>
              <a:gd name="connsiteY0-4684" fmla="*/ 886482 h 2253757"/>
              <a:gd name="connsiteX1-4685" fmla="*/ 213013 w 1494443"/>
              <a:gd name="connsiteY1-4686" fmla="*/ 1296729 h 2253757"/>
              <a:gd name="connsiteX2-4687" fmla="*/ 381263 w 1494443"/>
              <a:gd name="connsiteY2-4688" fmla="*/ 1655174 h 2253757"/>
              <a:gd name="connsiteX3-4689" fmla="*/ 620854 w 1494443"/>
              <a:gd name="connsiteY3-4690" fmla="*/ 1879748 h 2253757"/>
              <a:gd name="connsiteX4-4691" fmla="*/ 654451 w 1494443"/>
              <a:gd name="connsiteY4-4692" fmla="*/ 2240642 h 2253757"/>
              <a:gd name="connsiteX5-4693" fmla="*/ 1325108 w 1494443"/>
              <a:gd name="connsiteY5-4694" fmla="*/ 2253757 h 2253757"/>
              <a:gd name="connsiteX6-4695" fmla="*/ 1334541 w 1494443"/>
              <a:gd name="connsiteY6-4696" fmla="*/ 1930484 h 2253757"/>
              <a:gd name="connsiteX7-4697" fmla="*/ 1493173 w 1494443"/>
              <a:gd name="connsiteY7-4698" fmla="*/ 1069958 h 2253757"/>
              <a:gd name="connsiteX8-4699" fmla="*/ 1441205 w 1494443"/>
              <a:gd name="connsiteY8-4700" fmla="*/ 644162 h 2253757"/>
              <a:gd name="connsiteX9-4701" fmla="*/ 1248800 w 1494443"/>
              <a:gd name="connsiteY9-4702" fmla="*/ 612493 h 2253757"/>
              <a:gd name="connsiteX10-4703" fmla="*/ 1241034 w 1494443"/>
              <a:gd name="connsiteY10-4704" fmla="*/ 911472 h 2253757"/>
              <a:gd name="connsiteX11-4705" fmla="*/ 1228936 w 1494443"/>
              <a:gd name="connsiteY11-4706" fmla="*/ 600743 h 2253757"/>
              <a:gd name="connsiteX12-4707" fmla="*/ 999131 w 1494443"/>
              <a:gd name="connsiteY12-4708" fmla="*/ 558366 h 2253757"/>
              <a:gd name="connsiteX13-4709" fmla="*/ 1029396 w 1494443"/>
              <a:gd name="connsiteY13-4710" fmla="*/ 887580 h 2253757"/>
              <a:gd name="connsiteX14-4711" fmla="*/ 978071 w 1494443"/>
              <a:gd name="connsiteY14-4712" fmla="*/ 557324 h 2253757"/>
              <a:gd name="connsiteX15-4713" fmla="*/ 783097 w 1494443"/>
              <a:gd name="connsiteY15-4714" fmla="*/ 513030 h 2253757"/>
              <a:gd name="connsiteX16-4715" fmla="*/ 786927 w 1494443"/>
              <a:gd name="connsiteY16-4716" fmla="*/ 901237 h 2253757"/>
              <a:gd name="connsiteX17-4717" fmla="*/ 755255 w 1494443"/>
              <a:gd name="connsiteY17-4718" fmla="*/ 121917 h 2253757"/>
              <a:gd name="connsiteX18-4719" fmla="*/ 558356 w 1494443"/>
              <a:gd name="connsiteY18-4720" fmla="*/ 161731 h 2253757"/>
              <a:gd name="connsiteX19-4721" fmla="*/ 535718 w 1494443"/>
              <a:gd name="connsiteY19-4722" fmla="*/ 1183173 h 2253757"/>
              <a:gd name="connsiteX20-4723" fmla="*/ 376753 w 1494443"/>
              <a:gd name="connsiteY20-4724" fmla="*/ 1148565 h 2253757"/>
              <a:gd name="connsiteX21-4725" fmla="*/ 436 w 1494443"/>
              <a:gd name="connsiteY21-4726" fmla="*/ 886482 h 2253757"/>
              <a:gd name="connsiteX0-4727" fmla="*/ 436 w 1494443"/>
              <a:gd name="connsiteY0-4728" fmla="*/ 886482 h 2253757"/>
              <a:gd name="connsiteX1-4729" fmla="*/ 213013 w 1494443"/>
              <a:gd name="connsiteY1-4730" fmla="*/ 1296729 h 2253757"/>
              <a:gd name="connsiteX2-4731" fmla="*/ 381263 w 1494443"/>
              <a:gd name="connsiteY2-4732" fmla="*/ 1655174 h 2253757"/>
              <a:gd name="connsiteX3-4733" fmla="*/ 620854 w 1494443"/>
              <a:gd name="connsiteY3-4734" fmla="*/ 1879748 h 2253757"/>
              <a:gd name="connsiteX4-4735" fmla="*/ 654451 w 1494443"/>
              <a:gd name="connsiteY4-4736" fmla="*/ 2240642 h 2253757"/>
              <a:gd name="connsiteX5-4737" fmla="*/ 1325108 w 1494443"/>
              <a:gd name="connsiteY5-4738" fmla="*/ 2253757 h 2253757"/>
              <a:gd name="connsiteX6-4739" fmla="*/ 1334541 w 1494443"/>
              <a:gd name="connsiteY6-4740" fmla="*/ 1930484 h 2253757"/>
              <a:gd name="connsiteX7-4741" fmla="*/ 1493173 w 1494443"/>
              <a:gd name="connsiteY7-4742" fmla="*/ 1069958 h 2253757"/>
              <a:gd name="connsiteX8-4743" fmla="*/ 1441205 w 1494443"/>
              <a:gd name="connsiteY8-4744" fmla="*/ 644162 h 2253757"/>
              <a:gd name="connsiteX9-4745" fmla="*/ 1248800 w 1494443"/>
              <a:gd name="connsiteY9-4746" fmla="*/ 612493 h 2253757"/>
              <a:gd name="connsiteX10-4747" fmla="*/ 1241034 w 1494443"/>
              <a:gd name="connsiteY10-4748" fmla="*/ 911472 h 2253757"/>
              <a:gd name="connsiteX11-4749" fmla="*/ 1228936 w 1494443"/>
              <a:gd name="connsiteY11-4750" fmla="*/ 600743 h 2253757"/>
              <a:gd name="connsiteX12-4751" fmla="*/ 999131 w 1494443"/>
              <a:gd name="connsiteY12-4752" fmla="*/ 558366 h 2253757"/>
              <a:gd name="connsiteX13-4753" fmla="*/ 1029396 w 1494443"/>
              <a:gd name="connsiteY13-4754" fmla="*/ 887580 h 2253757"/>
              <a:gd name="connsiteX14-4755" fmla="*/ 978071 w 1494443"/>
              <a:gd name="connsiteY14-4756" fmla="*/ 557324 h 2253757"/>
              <a:gd name="connsiteX15-4757" fmla="*/ 783097 w 1494443"/>
              <a:gd name="connsiteY15-4758" fmla="*/ 513030 h 2253757"/>
              <a:gd name="connsiteX16-4759" fmla="*/ 786927 w 1494443"/>
              <a:gd name="connsiteY16-4760" fmla="*/ 901237 h 2253757"/>
              <a:gd name="connsiteX17-4761" fmla="*/ 755255 w 1494443"/>
              <a:gd name="connsiteY17-4762" fmla="*/ 121917 h 2253757"/>
              <a:gd name="connsiteX18-4763" fmla="*/ 558356 w 1494443"/>
              <a:gd name="connsiteY18-4764" fmla="*/ 161731 h 2253757"/>
              <a:gd name="connsiteX19-4765" fmla="*/ 535718 w 1494443"/>
              <a:gd name="connsiteY19-4766" fmla="*/ 1183173 h 2253757"/>
              <a:gd name="connsiteX20-4767" fmla="*/ 376753 w 1494443"/>
              <a:gd name="connsiteY20-4768" fmla="*/ 1148565 h 2253757"/>
              <a:gd name="connsiteX21-4769" fmla="*/ 436 w 1494443"/>
              <a:gd name="connsiteY21-4770" fmla="*/ 886482 h 2253757"/>
              <a:gd name="connsiteX0-4771" fmla="*/ 0 w 1494007"/>
              <a:gd name="connsiteY0-4772" fmla="*/ 886482 h 2253757"/>
              <a:gd name="connsiteX1-4773" fmla="*/ 212577 w 1494007"/>
              <a:gd name="connsiteY1-4774" fmla="*/ 1296729 h 2253757"/>
              <a:gd name="connsiteX2-4775" fmla="*/ 380827 w 1494007"/>
              <a:gd name="connsiteY2-4776" fmla="*/ 1655174 h 2253757"/>
              <a:gd name="connsiteX3-4777" fmla="*/ 620418 w 1494007"/>
              <a:gd name="connsiteY3-4778" fmla="*/ 1879748 h 2253757"/>
              <a:gd name="connsiteX4-4779" fmla="*/ 654015 w 1494007"/>
              <a:gd name="connsiteY4-4780" fmla="*/ 2240642 h 2253757"/>
              <a:gd name="connsiteX5-4781" fmla="*/ 1324672 w 1494007"/>
              <a:gd name="connsiteY5-4782" fmla="*/ 2253757 h 2253757"/>
              <a:gd name="connsiteX6-4783" fmla="*/ 1334105 w 1494007"/>
              <a:gd name="connsiteY6-4784" fmla="*/ 1930484 h 2253757"/>
              <a:gd name="connsiteX7-4785" fmla="*/ 1492737 w 1494007"/>
              <a:gd name="connsiteY7-4786" fmla="*/ 1069958 h 2253757"/>
              <a:gd name="connsiteX8-4787" fmla="*/ 1440769 w 1494007"/>
              <a:gd name="connsiteY8-4788" fmla="*/ 644162 h 2253757"/>
              <a:gd name="connsiteX9-4789" fmla="*/ 1248364 w 1494007"/>
              <a:gd name="connsiteY9-4790" fmla="*/ 612493 h 2253757"/>
              <a:gd name="connsiteX10-4791" fmla="*/ 1240598 w 1494007"/>
              <a:gd name="connsiteY10-4792" fmla="*/ 911472 h 2253757"/>
              <a:gd name="connsiteX11-4793" fmla="*/ 1228500 w 1494007"/>
              <a:gd name="connsiteY11-4794" fmla="*/ 600743 h 2253757"/>
              <a:gd name="connsiteX12-4795" fmla="*/ 998695 w 1494007"/>
              <a:gd name="connsiteY12-4796" fmla="*/ 558366 h 2253757"/>
              <a:gd name="connsiteX13-4797" fmla="*/ 1028960 w 1494007"/>
              <a:gd name="connsiteY13-4798" fmla="*/ 887580 h 2253757"/>
              <a:gd name="connsiteX14-4799" fmla="*/ 977635 w 1494007"/>
              <a:gd name="connsiteY14-4800" fmla="*/ 557324 h 2253757"/>
              <a:gd name="connsiteX15-4801" fmla="*/ 782661 w 1494007"/>
              <a:gd name="connsiteY15-4802" fmla="*/ 513030 h 2253757"/>
              <a:gd name="connsiteX16-4803" fmla="*/ 786491 w 1494007"/>
              <a:gd name="connsiteY16-4804" fmla="*/ 901237 h 2253757"/>
              <a:gd name="connsiteX17-4805" fmla="*/ 754819 w 1494007"/>
              <a:gd name="connsiteY17-4806" fmla="*/ 121917 h 2253757"/>
              <a:gd name="connsiteX18-4807" fmla="*/ 557920 w 1494007"/>
              <a:gd name="connsiteY18-4808" fmla="*/ 161731 h 2253757"/>
              <a:gd name="connsiteX19-4809" fmla="*/ 535282 w 1494007"/>
              <a:gd name="connsiteY19-4810" fmla="*/ 1183173 h 2253757"/>
              <a:gd name="connsiteX20-4811" fmla="*/ 376317 w 1494007"/>
              <a:gd name="connsiteY20-4812" fmla="*/ 1148565 h 2253757"/>
              <a:gd name="connsiteX21-4813" fmla="*/ 0 w 1494007"/>
              <a:gd name="connsiteY21-4814" fmla="*/ 886482 h 2253757"/>
              <a:gd name="connsiteX0-4815" fmla="*/ 0 w 1494007"/>
              <a:gd name="connsiteY0-4816" fmla="*/ 886482 h 2253757"/>
              <a:gd name="connsiteX1-4817" fmla="*/ 202929 w 1494007"/>
              <a:gd name="connsiteY1-4818" fmla="*/ 1320850 h 2253757"/>
              <a:gd name="connsiteX2-4819" fmla="*/ 380827 w 1494007"/>
              <a:gd name="connsiteY2-4820" fmla="*/ 1655174 h 2253757"/>
              <a:gd name="connsiteX3-4821" fmla="*/ 620418 w 1494007"/>
              <a:gd name="connsiteY3-4822" fmla="*/ 1879748 h 2253757"/>
              <a:gd name="connsiteX4-4823" fmla="*/ 654015 w 1494007"/>
              <a:gd name="connsiteY4-4824" fmla="*/ 2240642 h 2253757"/>
              <a:gd name="connsiteX5-4825" fmla="*/ 1324672 w 1494007"/>
              <a:gd name="connsiteY5-4826" fmla="*/ 2253757 h 2253757"/>
              <a:gd name="connsiteX6-4827" fmla="*/ 1334105 w 1494007"/>
              <a:gd name="connsiteY6-4828" fmla="*/ 1930484 h 2253757"/>
              <a:gd name="connsiteX7-4829" fmla="*/ 1492737 w 1494007"/>
              <a:gd name="connsiteY7-4830" fmla="*/ 1069958 h 2253757"/>
              <a:gd name="connsiteX8-4831" fmla="*/ 1440769 w 1494007"/>
              <a:gd name="connsiteY8-4832" fmla="*/ 644162 h 2253757"/>
              <a:gd name="connsiteX9-4833" fmla="*/ 1248364 w 1494007"/>
              <a:gd name="connsiteY9-4834" fmla="*/ 612493 h 2253757"/>
              <a:gd name="connsiteX10-4835" fmla="*/ 1240598 w 1494007"/>
              <a:gd name="connsiteY10-4836" fmla="*/ 911472 h 2253757"/>
              <a:gd name="connsiteX11-4837" fmla="*/ 1228500 w 1494007"/>
              <a:gd name="connsiteY11-4838" fmla="*/ 600743 h 2253757"/>
              <a:gd name="connsiteX12-4839" fmla="*/ 998695 w 1494007"/>
              <a:gd name="connsiteY12-4840" fmla="*/ 558366 h 2253757"/>
              <a:gd name="connsiteX13-4841" fmla="*/ 1028960 w 1494007"/>
              <a:gd name="connsiteY13-4842" fmla="*/ 887580 h 2253757"/>
              <a:gd name="connsiteX14-4843" fmla="*/ 977635 w 1494007"/>
              <a:gd name="connsiteY14-4844" fmla="*/ 557324 h 2253757"/>
              <a:gd name="connsiteX15-4845" fmla="*/ 782661 w 1494007"/>
              <a:gd name="connsiteY15-4846" fmla="*/ 513030 h 2253757"/>
              <a:gd name="connsiteX16-4847" fmla="*/ 786491 w 1494007"/>
              <a:gd name="connsiteY16-4848" fmla="*/ 901237 h 2253757"/>
              <a:gd name="connsiteX17-4849" fmla="*/ 754819 w 1494007"/>
              <a:gd name="connsiteY17-4850" fmla="*/ 121917 h 2253757"/>
              <a:gd name="connsiteX18-4851" fmla="*/ 557920 w 1494007"/>
              <a:gd name="connsiteY18-4852" fmla="*/ 161731 h 2253757"/>
              <a:gd name="connsiteX19-4853" fmla="*/ 535282 w 1494007"/>
              <a:gd name="connsiteY19-4854" fmla="*/ 1183173 h 2253757"/>
              <a:gd name="connsiteX20-4855" fmla="*/ 376317 w 1494007"/>
              <a:gd name="connsiteY20-4856" fmla="*/ 1148565 h 2253757"/>
              <a:gd name="connsiteX21-4857" fmla="*/ 0 w 1494007"/>
              <a:gd name="connsiteY21-4858" fmla="*/ 886482 h 2253757"/>
              <a:gd name="connsiteX0-4859" fmla="*/ 0 w 1494007"/>
              <a:gd name="connsiteY0-4860" fmla="*/ 886482 h 2253757"/>
              <a:gd name="connsiteX1-4861" fmla="*/ 202929 w 1494007"/>
              <a:gd name="connsiteY1-4862" fmla="*/ 1320850 h 2253757"/>
              <a:gd name="connsiteX2-4863" fmla="*/ 438719 w 1494007"/>
              <a:gd name="connsiteY2-4864" fmla="*/ 1655174 h 2253757"/>
              <a:gd name="connsiteX3-4865" fmla="*/ 620418 w 1494007"/>
              <a:gd name="connsiteY3-4866" fmla="*/ 1879748 h 2253757"/>
              <a:gd name="connsiteX4-4867" fmla="*/ 654015 w 1494007"/>
              <a:gd name="connsiteY4-4868" fmla="*/ 2240642 h 2253757"/>
              <a:gd name="connsiteX5-4869" fmla="*/ 1324672 w 1494007"/>
              <a:gd name="connsiteY5-4870" fmla="*/ 2253757 h 2253757"/>
              <a:gd name="connsiteX6-4871" fmla="*/ 1334105 w 1494007"/>
              <a:gd name="connsiteY6-4872" fmla="*/ 1930484 h 2253757"/>
              <a:gd name="connsiteX7-4873" fmla="*/ 1492737 w 1494007"/>
              <a:gd name="connsiteY7-4874" fmla="*/ 1069958 h 2253757"/>
              <a:gd name="connsiteX8-4875" fmla="*/ 1440769 w 1494007"/>
              <a:gd name="connsiteY8-4876" fmla="*/ 644162 h 2253757"/>
              <a:gd name="connsiteX9-4877" fmla="*/ 1248364 w 1494007"/>
              <a:gd name="connsiteY9-4878" fmla="*/ 612493 h 2253757"/>
              <a:gd name="connsiteX10-4879" fmla="*/ 1240598 w 1494007"/>
              <a:gd name="connsiteY10-4880" fmla="*/ 911472 h 2253757"/>
              <a:gd name="connsiteX11-4881" fmla="*/ 1228500 w 1494007"/>
              <a:gd name="connsiteY11-4882" fmla="*/ 600743 h 2253757"/>
              <a:gd name="connsiteX12-4883" fmla="*/ 998695 w 1494007"/>
              <a:gd name="connsiteY12-4884" fmla="*/ 558366 h 2253757"/>
              <a:gd name="connsiteX13-4885" fmla="*/ 1028960 w 1494007"/>
              <a:gd name="connsiteY13-4886" fmla="*/ 887580 h 2253757"/>
              <a:gd name="connsiteX14-4887" fmla="*/ 977635 w 1494007"/>
              <a:gd name="connsiteY14-4888" fmla="*/ 557324 h 2253757"/>
              <a:gd name="connsiteX15-4889" fmla="*/ 782661 w 1494007"/>
              <a:gd name="connsiteY15-4890" fmla="*/ 513030 h 2253757"/>
              <a:gd name="connsiteX16-4891" fmla="*/ 786491 w 1494007"/>
              <a:gd name="connsiteY16-4892" fmla="*/ 901237 h 2253757"/>
              <a:gd name="connsiteX17-4893" fmla="*/ 754819 w 1494007"/>
              <a:gd name="connsiteY17-4894" fmla="*/ 121917 h 2253757"/>
              <a:gd name="connsiteX18-4895" fmla="*/ 557920 w 1494007"/>
              <a:gd name="connsiteY18-4896" fmla="*/ 161731 h 2253757"/>
              <a:gd name="connsiteX19-4897" fmla="*/ 535282 w 1494007"/>
              <a:gd name="connsiteY19-4898" fmla="*/ 1183173 h 2253757"/>
              <a:gd name="connsiteX20-4899" fmla="*/ 376317 w 1494007"/>
              <a:gd name="connsiteY20-4900" fmla="*/ 1148565 h 2253757"/>
              <a:gd name="connsiteX21-4901" fmla="*/ 0 w 1494007"/>
              <a:gd name="connsiteY21-4902" fmla="*/ 886482 h 2253757"/>
              <a:gd name="connsiteX0-4903" fmla="*/ 0 w 1494007"/>
              <a:gd name="connsiteY0-4904" fmla="*/ 886482 h 2253757"/>
              <a:gd name="connsiteX1-4905" fmla="*/ 202929 w 1494007"/>
              <a:gd name="connsiteY1-4906" fmla="*/ 1320850 h 2253757"/>
              <a:gd name="connsiteX2-4907" fmla="*/ 438719 w 1494007"/>
              <a:gd name="connsiteY2-4908" fmla="*/ 1655174 h 2253757"/>
              <a:gd name="connsiteX3-4909" fmla="*/ 620418 w 1494007"/>
              <a:gd name="connsiteY3-4910" fmla="*/ 1879748 h 2253757"/>
              <a:gd name="connsiteX4-4911" fmla="*/ 654015 w 1494007"/>
              <a:gd name="connsiteY4-4912" fmla="*/ 2240642 h 2253757"/>
              <a:gd name="connsiteX5-4913" fmla="*/ 1324672 w 1494007"/>
              <a:gd name="connsiteY5-4914" fmla="*/ 2253757 h 2253757"/>
              <a:gd name="connsiteX6-4915" fmla="*/ 1334105 w 1494007"/>
              <a:gd name="connsiteY6-4916" fmla="*/ 1930484 h 2253757"/>
              <a:gd name="connsiteX7-4917" fmla="*/ 1492737 w 1494007"/>
              <a:gd name="connsiteY7-4918" fmla="*/ 1069958 h 2253757"/>
              <a:gd name="connsiteX8-4919" fmla="*/ 1440769 w 1494007"/>
              <a:gd name="connsiteY8-4920" fmla="*/ 644162 h 2253757"/>
              <a:gd name="connsiteX9-4921" fmla="*/ 1248364 w 1494007"/>
              <a:gd name="connsiteY9-4922" fmla="*/ 612493 h 2253757"/>
              <a:gd name="connsiteX10-4923" fmla="*/ 1240598 w 1494007"/>
              <a:gd name="connsiteY10-4924" fmla="*/ 911472 h 2253757"/>
              <a:gd name="connsiteX11-4925" fmla="*/ 1228500 w 1494007"/>
              <a:gd name="connsiteY11-4926" fmla="*/ 600743 h 2253757"/>
              <a:gd name="connsiteX12-4927" fmla="*/ 998695 w 1494007"/>
              <a:gd name="connsiteY12-4928" fmla="*/ 558366 h 2253757"/>
              <a:gd name="connsiteX13-4929" fmla="*/ 1028960 w 1494007"/>
              <a:gd name="connsiteY13-4930" fmla="*/ 887580 h 2253757"/>
              <a:gd name="connsiteX14-4931" fmla="*/ 977635 w 1494007"/>
              <a:gd name="connsiteY14-4932" fmla="*/ 557324 h 2253757"/>
              <a:gd name="connsiteX15-4933" fmla="*/ 782661 w 1494007"/>
              <a:gd name="connsiteY15-4934" fmla="*/ 513030 h 2253757"/>
              <a:gd name="connsiteX16-4935" fmla="*/ 786491 w 1494007"/>
              <a:gd name="connsiteY16-4936" fmla="*/ 901237 h 2253757"/>
              <a:gd name="connsiteX17-4937" fmla="*/ 754819 w 1494007"/>
              <a:gd name="connsiteY17-4938" fmla="*/ 121917 h 2253757"/>
              <a:gd name="connsiteX18-4939" fmla="*/ 557920 w 1494007"/>
              <a:gd name="connsiteY18-4940" fmla="*/ 161731 h 2253757"/>
              <a:gd name="connsiteX19-4941" fmla="*/ 535282 w 1494007"/>
              <a:gd name="connsiteY19-4942" fmla="*/ 1183173 h 2253757"/>
              <a:gd name="connsiteX20-4943" fmla="*/ 376317 w 1494007"/>
              <a:gd name="connsiteY20-4944" fmla="*/ 1148565 h 2253757"/>
              <a:gd name="connsiteX21-4945" fmla="*/ 0 w 1494007"/>
              <a:gd name="connsiteY21-4946" fmla="*/ 886482 h 2253757"/>
              <a:gd name="connsiteX0-4947" fmla="*/ 0 w 1494007"/>
              <a:gd name="connsiteY0-4948" fmla="*/ 886482 h 2253757"/>
              <a:gd name="connsiteX1-4949" fmla="*/ 202929 w 1494007"/>
              <a:gd name="connsiteY1-4950" fmla="*/ 1320850 h 2253757"/>
              <a:gd name="connsiteX2-4951" fmla="*/ 438719 w 1494007"/>
              <a:gd name="connsiteY2-4952" fmla="*/ 1655174 h 2253757"/>
              <a:gd name="connsiteX3-4953" fmla="*/ 620418 w 1494007"/>
              <a:gd name="connsiteY3-4954" fmla="*/ 1879748 h 2253757"/>
              <a:gd name="connsiteX4-4955" fmla="*/ 654015 w 1494007"/>
              <a:gd name="connsiteY4-4956" fmla="*/ 2240642 h 2253757"/>
              <a:gd name="connsiteX5-4957" fmla="*/ 1324672 w 1494007"/>
              <a:gd name="connsiteY5-4958" fmla="*/ 2253757 h 2253757"/>
              <a:gd name="connsiteX6-4959" fmla="*/ 1334105 w 1494007"/>
              <a:gd name="connsiteY6-4960" fmla="*/ 1930484 h 2253757"/>
              <a:gd name="connsiteX7-4961" fmla="*/ 1492737 w 1494007"/>
              <a:gd name="connsiteY7-4962" fmla="*/ 1069958 h 2253757"/>
              <a:gd name="connsiteX8-4963" fmla="*/ 1440769 w 1494007"/>
              <a:gd name="connsiteY8-4964" fmla="*/ 644162 h 2253757"/>
              <a:gd name="connsiteX9-4965" fmla="*/ 1248364 w 1494007"/>
              <a:gd name="connsiteY9-4966" fmla="*/ 612493 h 2253757"/>
              <a:gd name="connsiteX10-4967" fmla="*/ 1240598 w 1494007"/>
              <a:gd name="connsiteY10-4968" fmla="*/ 911472 h 2253757"/>
              <a:gd name="connsiteX11-4969" fmla="*/ 1228500 w 1494007"/>
              <a:gd name="connsiteY11-4970" fmla="*/ 600743 h 2253757"/>
              <a:gd name="connsiteX12-4971" fmla="*/ 998695 w 1494007"/>
              <a:gd name="connsiteY12-4972" fmla="*/ 558366 h 2253757"/>
              <a:gd name="connsiteX13-4973" fmla="*/ 1028960 w 1494007"/>
              <a:gd name="connsiteY13-4974" fmla="*/ 887580 h 2253757"/>
              <a:gd name="connsiteX14-4975" fmla="*/ 977635 w 1494007"/>
              <a:gd name="connsiteY14-4976" fmla="*/ 557324 h 2253757"/>
              <a:gd name="connsiteX15-4977" fmla="*/ 782661 w 1494007"/>
              <a:gd name="connsiteY15-4978" fmla="*/ 513030 h 2253757"/>
              <a:gd name="connsiteX16-4979" fmla="*/ 786491 w 1494007"/>
              <a:gd name="connsiteY16-4980" fmla="*/ 901237 h 2253757"/>
              <a:gd name="connsiteX17-4981" fmla="*/ 754819 w 1494007"/>
              <a:gd name="connsiteY17-4982" fmla="*/ 121917 h 2253757"/>
              <a:gd name="connsiteX18-4983" fmla="*/ 557920 w 1494007"/>
              <a:gd name="connsiteY18-4984" fmla="*/ 161731 h 2253757"/>
              <a:gd name="connsiteX19-4985" fmla="*/ 535282 w 1494007"/>
              <a:gd name="connsiteY19-4986" fmla="*/ 1183173 h 2253757"/>
              <a:gd name="connsiteX20-4987" fmla="*/ 376317 w 1494007"/>
              <a:gd name="connsiteY20-4988" fmla="*/ 1148565 h 2253757"/>
              <a:gd name="connsiteX21-4989" fmla="*/ 0 w 1494007"/>
              <a:gd name="connsiteY21-4990" fmla="*/ 886482 h 2253757"/>
              <a:gd name="connsiteX0-4991" fmla="*/ 0 w 1494007"/>
              <a:gd name="connsiteY0-4992" fmla="*/ 886482 h 2253757"/>
              <a:gd name="connsiteX1-4993" fmla="*/ 202929 w 1494007"/>
              <a:gd name="connsiteY1-4994" fmla="*/ 1320850 h 2253757"/>
              <a:gd name="connsiteX2-4995" fmla="*/ 438719 w 1494007"/>
              <a:gd name="connsiteY2-4996" fmla="*/ 1655174 h 2253757"/>
              <a:gd name="connsiteX3-4997" fmla="*/ 620418 w 1494007"/>
              <a:gd name="connsiteY3-4998" fmla="*/ 1879748 h 2253757"/>
              <a:gd name="connsiteX4-4999" fmla="*/ 654015 w 1494007"/>
              <a:gd name="connsiteY4-5000" fmla="*/ 2240642 h 2253757"/>
              <a:gd name="connsiteX5-5001" fmla="*/ 1324672 w 1494007"/>
              <a:gd name="connsiteY5-5002" fmla="*/ 2253757 h 2253757"/>
              <a:gd name="connsiteX6-5003" fmla="*/ 1334105 w 1494007"/>
              <a:gd name="connsiteY6-5004" fmla="*/ 1930484 h 2253757"/>
              <a:gd name="connsiteX7-5005" fmla="*/ 1492737 w 1494007"/>
              <a:gd name="connsiteY7-5006" fmla="*/ 1069958 h 2253757"/>
              <a:gd name="connsiteX8-5007" fmla="*/ 1440769 w 1494007"/>
              <a:gd name="connsiteY8-5008" fmla="*/ 644162 h 2253757"/>
              <a:gd name="connsiteX9-5009" fmla="*/ 1248364 w 1494007"/>
              <a:gd name="connsiteY9-5010" fmla="*/ 612493 h 2253757"/>
              <a:gd name="connsiteX10-5011" fmla="*/ 1240598 w 1494007"/>
              <a:gd name="connsiteY10-5012" fmla="*/ 911472 h 2253757"/>
              <a:gd name="connsiteX11-5013" fmla="*/ 1228500 w 1494007"/>
              <a:gd name="connsiteY11-5014" fmla="*/ 600743 h 2253757"/>
              <a:gd name="connsiteX12-5015" fmla="*/ 998695 w 1494007"/>
              <a:gd name="connsiteY12-5016" fmla="*/ 558366 h 2253757"/>
              <a:gd name="connsiteX13-5017" fmla="*/ 1028960 w 1494007"/>
              <a:gd name="connsiteY13-5018" fmla="*/ 887580 h 2253757"/>
              <a:gd name="connsiteX14-5019" fmla="*/ 977635 w 1494007"/>
              <a:gd name="connsiteY14-5020" fmla="*/ 557324 h 2253757"/>
              <a:gd name="connsiteX15-5021" fmla="*/ 782661 w 1494007"/>
              <a:gd name="connsiteY15-5022" fmla="*/ 513030 h 2253757"/>
              <a:gd name="connsiteX16-5023" fmla="*/ 786491 w 1494007"/>
              <a:gd name="connsiteY16-5024" fmla="*/ 901237 h 2253757"/>
              <a:gd name="connsiteX17-5025" fmla="*/ 754819 w 1494007"/>
              <a:gd name="connsiteY17-5026" fmla="*/ 121917 h 2253757"/>
              <a:gd name="connsiteX18-5027" fmla="*/ 557920 w 1494007"/>
              <a:gd name="connsiteY18-5028" fmla="*/ 161731 h 2253757"/>
              <a:gd name="connsiteX19-5029" fmla="*/ 535282 w 1494007"/>
              <a:gd name="connsiteY19-5030" fmla="*/ 1183173 h 2253757"/>
              <a:gd name="connsiteX20-5031" fmla="*/ 376317 w 1494007"/>
              <a:gd name="connsiteY20-5032" fmla="*/ 1148565 h 2253757"/>
              <a:gd name="connsiteX21-5033" fmla="*/ 0 w 1494007"/>
              <a:gd name="connsiteY21-5034" fmla="*/ 886482 h 2253757"/>
              <a:gd name="connsiteX0-5035" fmla="*/ 0 w 1494007"/>
              <a:gd name="connsiteY0-5036" fmla="*/ 886482 h 2253757"/>
              <a:gd name="connsiteX1-5037" fmla="*/ 202929 w 1494007"/>
              <a:gd name="connsiteY1-5038" fmla="*/ 1320850 h 2253757"/>
              <a:gd name="connsiteX2-5039" fmla="*/ 438719 w 1494007"/>
              <a:gd name="connsiteY2-5040" fmla="*/ 1655174 h 2253757"/>
              <a:gd name="connsiteX3-5041" fmla="*/ 620418 w 1494007"/>
              <a:gd name="connsiteY3-5042" fmla="*/ 1879748 h 2253757"/>
              <a:gd name="connsiteX4-5043" fmla="*/ 654015 w 1494007"/>
              <a:gd name="connsiteY4-5044" fmla="*/ 2240642 h 2253757"/>
              <a:gd name="connsiteX5-5045" fmla="*/ 1324672 w 1494007"/>
              <a:gd name="connsiteY5-5046" fmla="*/ 2253757 h 2253757"/>
              <a:gd name="connsiteX6-5047" fmla="*/ 1334105 w 1494007"/>
              <a:gd name="connsiteY6-5048" fmla="*/ 1930484 h 2253757"/>
              <a:gd name="connsiteX7-5049" fmla="*/ 1492737 w 1494007"/>
              <a:gd name="connsiteY7-5050" fmla="*/ 1069958 h 2253757"/>
              <a:gd name="connsiteX8-5051" fmla="*/ 1440769 w 1494007"/>
              <a:gd name="connsiteY8-5052" fmla="*/ 644162 h 2253757"/>
              <a:gd name="connsiteX9-5053" fmla="*/ 1248364 w 1494007"/>
              <a:gd name="connsiteY9-5054" fmla="*/ 612493 h 2253757"/>
              <a:gd name="connsiteX10-5055" fmla="*/ 1240598 w 1494007"/>
              <a:gd name="connsiteY10-5056" fmla="*/ 911472 h 2253757"/>
              <a:gd name="connsiteX11-5057" fmla="*/ 1228500 w 1494007"/>
              <a:gd name="connsiteY11-5058" fmla="*/ 600743 h 2253757"/>
              <a:gd name="connsiteX12-5059" fmla="*/ 998695 w 1494007"/>
              <a:gd name="connsiteY12-5060" fmla="*/ 558366 h 2253757"/>
              <a:gd name="connsiteX13-5061" fmla="*/ 1028960 w 1494007"/>
              <a:gd name="connsiteY13-5062" fmla="*/ 887580 h 2253757"/>
              <a:gd name="connsiteX14-5063" fmla="*/ 977635 w 1494007"/>
              <a:gd name="connsiteY14-5064" fmla="*/ 557324 h 2253757"/>
              <a:gd name="connsiteX15-5065" fmla="*/ 782661 w 1494007"/>
              <a:gd name="connsiteY15-5066" fmla="*/ 513030 h 2253757"/>
              <a:gd name="connsiteX16-5067" fmla="*/ 786491 w 1494007"/>
              <a:gd name="connsiteY16-5068" fmla="*/ 901237 h 2253757"/>
              <a:gd name="connsiteX17-5069" fmla="*/ 754819 w 1494007"/>
              <a:gd name="connsiteY17-5070" fmla="*/ 121917 h 2253757"/>
              <a:gd name="connsiteX18-5071" fmla="*/ 557920 w 1494007"/>
              <a:gd name="connsiteY18-5072" fmla="*/ 161731 h 2253757"/>
              <a:gd name="connsiteX19-5073" fmla="*/ 535282 w 1494007"/>
              <a:gd name="connsiteY19-5074" fmla="*/ 1183173 h 2253757"/>
              <a:gd name="connsiteX20-5075" fmla="*/ 376317 w 1494007"/>
              <a:gd name="connsiteY20-5076" fmla="*/ 1148565 h 2253757"/>
              <a:gd name="connsiteX21-5077" fmla="*/ 0 w 1494007"/>
              <a:gd name="connsiteY21-5078" fmla="*/ 886482 h 2253757"/>
              <a:gd name="connsiteX0-5079" fmla="*/ 0 w 1494007"/>
              <a:gd name="connsiteY0-5080" fmla="*/ 886482 h 2253757"/>
              <a:gd name="connsiteX1-5081" fmla="*/ 202929 w 1494007"/>
              <a:gd name="connsiteY1-5082" fmla="*/ 1320850 h 2253757"/>
              <a:gd name="connsiteX2-5083" fmla="*/ 438719 w 1494007"/>
              <a:gd name="connsiteY2-5084" fmla="*/ 1655174 h 2253757"/>
              <a:gd name="connsiteX3-5085" fmla="*/ 620418 w 1494007"/>
              <a:gd name="connsiteY3-5086" fmla="*/ 1879748 h 2253757"/>
              <a:gd name="connsiteX4-5087" fmla="*/ 654015 w 1494007"/>
              <a:gd name="connsiteY4-5088" fmla="*/ 2115210 h 2253757"/>
              <a:gd name="connsiteX5-5089" fmla="*/ 1324672 w 1494007"/>
              <a:gd name="connsiteY5-5090" fmla="*/ 2253757 h 2253757"/>
              <a:gd name="connsiteX6-5091" fmla="*/ 1334105 w 1494007"/>
              <a:gd name="connsiteY6-5092" fmla="*/ 1930484 h 2253757"/>
              <a:gd name="connsiteX7-5093" fmla="*/ 1492737 w 1494007"/>
              <a:gd name="connsiteY7-5094" fmla="*/ 1069958 h 2253757"/>
              <a:gd name="connsiteX8-5095" fmla="*/ 1440769 w 1494007"/>
              <a:gd name="connsiteY8-5096" fmla="*/ 644162 h 2253757"/>
              <a:gd name="connsiteX9-5097" fmla="*/ 1248364 w 1494007"/>
              <a:gd name="connsiteY9-5098" fmla="*/ 612493 h 2253757"/>
              <a:gd name="connsiteX10-5099" fmla="*/ 1240598 w 1494007"/>
              <a:gd name="connsiteY10-5100" fmla="*/ 911472 h 2253757"/>
              <a:gd name="connsiteX11-5101" fmla="*/ 1228500 w 1494007"/>
              <a:gd name="connsiteY11-5102" fmla="*/ 600743 h 2253757"/>
              <a:gd name="connsiteX12-5103" fmla="*/ 998695 w 1494007"/>
              <a:gd name="connsiteY12-5104" fmla="*/ 558366 h 2253757"/>
              <a:gd name="connsiteX13-5105" fmla="*/ 1028960 w 1494007"/>
              <a:gd name="connsiteY13-5106" fmla="*/ 887580 h 2253757"/>
              <a:gd name="connsiteX14-5107" fmla="*/ 977635 w 1494007"/>
              <a:gd name="connsiteY14-5108" fmla="*/ 557324 h 2253757"/>
              <a:gd name="connsiteX15-5109" fmla="*/ 782661 w 1494007"/>
              <a:gd name="connsiteY15-5110" fmla="*/ 513030 h 2253757"/>
              <a:gd name="connsiteX16-5111" fmla="*/ 786491 w 1494007"/>
              <a:gd name="connsiteY16-5112" fmla="*/ 901237 h 2253757"/>
              <a:gd name="connsiteX17-5113" fmla="*/ 754819 w 1494007"/>
              <a:gd name="connsiteY17-5114" fmla="*/ 121917 h 2253757"/>
              <a:gd name="connsiteX18-5115" fmla="*/ 557920 w 1494007"/>
              <a:gd name="connsiteY18-5116" fmla="*/ 161731 h 2253757"/>
              <a:gd name="connsiteX19-5117" fmla="*/ 535282 w 1494007"/>
              <a:gd name="connsiteY19-5118" fmla="*/ 1183173 h 2253757"/>
              <a:gd name="connsiteX20-5119" fmla="*/ 376317 w 1494007"/>
              <a:gd name="connsiteY20-5120" fmla="*/ 1148565 h 2253757"/>
              <a:gd name="connsiteX21-5121" fmla="*/ 0 w 1494007"/>
              <a:gd name="connsiteY21-5122" fmla="*/ 886482 h 2253757"/>
              <a:gd name="connsiteX0-5123" fmla="*/ 0 w 1494007"/>
              <a:gd name="connsiteY0-5124" fmla="*/ 886482 h 2147622"/>
              <a:gd name="connsiteX1-5125" fmla="*/ 202929 w 1494007"/>
              <a:gd name="connsiteY1-5126" fmla="*/ 1320850 h 2147622"/>
              <a:gd name="connsiteX2-5127" fmla="*/ 438719 w 1494007"/>
              <a:gd name="connsiteY2-5128" fmla="*/ 1655174 h 2147622"/>
              <a:gd name="connsiteX3-5129" fmla="*/ 620418 w 1494007"/>
              <a:gd name="connsiteY3-5130" fmla="*/ 1879748 h 2147622"/>
              <a:gd name="connsiteX4-5131" fmla="*/ 654015 w 1494007"/>
              <a:gd name="connsiteY4-5132" fmla="*/ 2115210 h 2147622"/>
              <a:gd name="connsiteX5-5133" fmla="*/ 1339145 w 1494007"/>
              <a:gd name="connsiteY5-5134" fmla="*/ 2147622 h 2147622"/>
              <a:gd name="connsiteX6-5135" fmla="*/ 1334105 w 1494007"/>
              <a:gd name="connsiteY6-5136" fmla="*/ 1930484 h 2147622"/>
              <a:gd name="connsiteX7-5137" fmla="*/ 1492737 w 1494007"/>
              <a:gd name="connsiteY7-5138" fmla="*/ 1069958 h 2147622"/>
              <a:gd name="connsiteX8-5139" fmla="*/ 1440769 w 1494007"/>
              <a:gd name="connsiteY8-5140" fmla="*/ 644162 h 2147622"/>
              <a:gd name="connsiteX9-5141" fmla="*/ 1248364 w 1494007"/>
              <a:gd name="connsiteY9-5142" fmla="*/ 612493 h 2147622"/>
              <a:gd name="connsiteX10-5143" fmla="*/ 1240598 w 1494007"/>
              <a:gd name="connsiteY10-5144" fmla="*/ 911472 h 2147622"/>
              <a:gd name="connsiteX11-5145" fmla="*/ 1228500 w 1494007"/>
              <a:gd name="connsiteY11-5146" fmla="*/ 600743 h 2147622"/>
              <a:gd name="connsiteX12-5147" fmla="*/ 998695 w 1494007"/>
              <a:gd name="connsiteY12-5148" fmla="*/ 558366 h 2147622"/>
              <a:gd name="connsiteX13-5149" fmla="*/ 1028960 w 1494007"/>
              <a:gd name="connsiteY13-5150" fmla="*/ 887580 h 2147622"/>
              <a:gd name="connsiteX14-5151" fmla="*/ 977635 w 1494007"/>
              <a:gd name="connsiteY14-5152" fmla="*/ 557324 h 2147622"/>
              <a:gd name="connsiteX15-5153" fmla="*/ 782661 w 1494007"/>
              <a:gd name="connsiteY15-5154" fmla="*/ 513030 h 2147622"/>
              <a:gd name="connsiteX16-5155" fmla="*/ 786491 w 1494007"/>
              <a:gd name="connsiteY16-5156" fmla="*/ 901237 h 2147622"/>
              <a:gd name="connsiteX17-5157" fmla="*/ 754819 w 1494007"/>
              <a:gd name="connsiteY17-5158" fmla="*/ 121917 h 2147622"/>
              <a:gd name="connsiteX18-5159" fmla="*/ 557920 w 1494007"/>
              <a:gd name="connsiteY18-5160" fmla="*/ 161731 h 2147622"/>
              <a:gd name="connsiteX19-5161" fmla="*/ 535282 w 1494007"/>
              <a:gd name="connsiteY19-5162" fmla="*/ 1183173 h 2147622"/>
              <a:gd name="connsiteX20-5163" fmla="*/ 376317 w 1494007"/>
              <a:gd name="connsiteY20-5164" fmla="*/ 1148565 h 2147622"/>
              <a:gd name="connsiteX21-5165" fmla="*/ 0 w 1494007"/>
              <a:gd name="connsiteY21-5166" fmla="*/ 886482 h 2147622"/>
              <a:gd name="connsiteX0-5167" fmla="*/ 0 w 1494007"/>
              <a:gd name="connsiteY0-5168" fmla="*/ 886482 h 2123500"/>
              <a:gd name="connsiteX1-5169" fmla="*/ 202929 w 1494007"/>
              <a:gd name="connsiteY1-5170" fmla="*/ 1320850 h 2123500"/>
              <a:gd name="connsiteX2-5171" fmla="*/ 438719 w 1494007"/>
              <a:gd name="connsiteY2-5172" fmla="*/ 1655174 h 2123500"/>
              <a:gd name="connsiteX3-5173" fmla="*/ 620418 w 1494007"/>
              <a:gd name="connsiteY3-5174" fmla="*/ 1879748 h 2123500"/>
              <a:gd name="connsiteX4-5175" fmla="*/ 654015 w 1494007"/>
              <a:gd name="connsiteY4-5176" fmla="*/ 2115210 h 2123500"/>
              <a:gd name="connsiteX5-5177" fmla="*/ 1334321 w 1494007"/>
              <a:gd name="connsiteY5-5178" fmla="*/ 2123500 h 2123500"/>
              <a:gd name="connsiteX6-5179" fmla="*/ 1334105 w 1494007"/>
              <a:gd name="connsiteY6-5180" fmla="*/ 1930484 h 2123500"/>
              <a:gd name="connsiteX7-5181" fmla="*/ 1492737 w 1494007"/>
              <a:gd name="connsiteY7-5182" fmla="*/ 1069958 h 2123500"/>
              <a:gd name="connsiteX8-5183" fmla="*/ 1440769 w 1494007"/>
              <a:gd name="connsiteY8-5184" fmla="*/ 644162 h 2123500"/>
              <a:gd name="connsiteX9-5185" fmla="*/ 1248364 w 1494007"/>
              <a:gd name="connsiteY9-5186" fmla="*/ 612493 h 2123500"/>
              <a:gd name="connsiteX10-5187" fmla="*/ 1240598 w 1494007"/>
              <a:gd name="connsiteY10-5188" fmla="*/ 911472 h 2123500"/>
              <a:gd name="connsiteX11-5189" fmla="*/ 1228500 w 1494007"/>
              <a:gd name="connsiteY11-5190" fmla="*/ 600743 h 2123500"/>
              <a:gd name="connsiteX12-5191" fmla="*/ 998695 w 1494007"/>
              <a:gd name="connsiteY12-5192" fmla="*/ 558366 h 2123500"/>
              <a:gd name="connsiteX13-5193" fmla="*/ 1028960 w 1494007"/>
              <a:gd name="connsiteY13-5194" fmla="*/ 887580 h 2123500"/>
              <a:gd name="connsiteX14-5195" fmla="*/ 977635 w 1494007"/>
              <a:gd name="connsiteY14-5196" fmla="*/ 557324 h 2123500"/>
              <a:gd name="connsiteX15-5197" fmla="*/ 782661 w 1494007"/>
              <a:gd name="connsiteY15-5198" fmla="*/ 513030 h 2123500"/>
              <a:gd name="connsiteX16-5199" fmla="*/ 786491 w 1494007"/>
              <a:gd name="connsiteY16-5200" fmla="*/ 901237 h 2123500"/>
              <a:gd name="connsiteX17-5201" fmla="*/ 754819 w 1494007"/>
              <a:gd name="connsiteY17-5202" fmla="*/ 121917 h 2123500"/>
              <a:gd name="connsiteX18-5203" fmla="*/ 557920 w 1494007"/>
              <a:gd name="connsiteY18-5204" fmla="*/ 161731 h 2123500"/>
              <a:gd name="connsiteX19-5205" fmla="*/ 535282 w 1494007"/>
              <a:gd name="connsiteY19-5206" fmla="*/ 1183173 h 2123500"/>
              <a:gd name="connsiteX20-5207" fmla="*/ 376317 w 1494007"/>
              <a:gd name="connsiteY20-5208" fmla="*/ 1148565 h 2123500"/>
              <a:gd name="connsiteX21-5209" fmla="*/ 0 w 1494007"/>
              <a:gd name="connsiteY21-5210" fmla="*/ 886482 h 2123500"/>
              <a:gd name="connsiteX0-5211" fmla="*/ 0 w 1494007"/>
              <a:gd name="connsiteY0-5212" fmla="*/ 886482 h 2123500"/>
              <a:gd name="connsiteX1-5213" fmla="*/ 202929 w 1494007"/>
              <a:gd name="connsiteY1-5214" fmla="*/ 1320850 h 2123500"/>
              <a:gd name="connsiteX2-5215" fmla="*/ 438719 w 1494007"/>
              <a:gd name="connsiteY2-5216" fmla="*/ 1655174 h 2123500"/>
              <a:gd name="connsiteX3-5217" fmla="*/ 620418 w 1494007"/>
              <a:gd name="connsiteY3-5218" fmla="*/ 1879748 h 2123500"/>
              <a:gd name="connsiteX4-5219" fmla="*/ 654015 w 1494007"/>
              <a:gd name="connsiteY4-5220" fmla="*/ 2115210 h 2123500"/>
              <a:gd name="connsiteX5-5221" fmla="*/ 1334321 w 1494007"/>
              <a:gd name="connsiteY5-5222" fmla="*/ 2123500 h 2123500"/>
              <a:gd name="connsiteX6-5223" fmla="*/ 1334105 w 1494007"/>
              <a:gd name="connsiteY6-5224" fmla="*/ 1930484 h 2123500"/>
              <a:gd name="connsiteX7-5225" fmla="*/ 1492737 w 1494007"/>
              <a:gd name="connsiteY7-5226" fmla="*/ 1069958 h 2123500"/>
              <a:gd name="connsiteX8-5227" fmla="*/ 1440769 w 1494007"/>
              <a:gd name="connsiteY8-5228" fmla="*/ 644162 h 2123500"/>
              <a:gd name="connsiteX9-5229" fmla="*/ 1248364 w 1494007"/>
              <a:gd name="connsiteY9-5230" fmla="*/ 612493 h 2123500"/>
              <a:gd name="connsiteX10-5231" fmla="*/ 1240598 w 1494007"/>
              <a:gd name="connsiteY10-5232" fmla="*/ 911472 h 2123500"/>
              <a:gd name="connsiteX11-5233" fmla="*/ 1228500 w 1494007"/>
              <a:gd name="connsiteY11-5234" fmla="*/ 600743 h 2123500"/>
              <a:gd name="connsiteX12-5235" fmla="*/ 998695 w 1494007"/>
              <a:gd name="connsiteY12-5236" fmla="*/ 558366 h 2123500"/>
              <a:gd name="connsiteX13-5237" fmla="*/ 1028960 w 1494007"/>
              <a:gd name="connsiteY13-5238" fmla="*/ 887580 h 2123500"/>
              <a:gd name="connsiteX14-5239" fmla="*/ 977635 w 1494007"/>
              <a:gd name="connsiteY14-5240" fmla="*/ 557324 h 2123500"/>
              <a:gd name="connsiteX15-5241" fmla="*/ 782661 w 1494007"/>
              <a:gd name="connsiteY15-5242" fmla="*/ 513030 h 2123500"/>
              <a:gd name="connsiteX16-5243" fmla="*/ 786491 w 1494007"/>
              <a:gd name="connsiteY16-5244" fmla="*/ 901237 h 2123500"/>
              <a:gd name="connsiteX17-5245" fmla="*/ 754819 w 1494007"/>
              <a:gd name="connsiteY17-5246" fmla="*/ 121917 h 2123500"/>
              <a:gd name="connsiteX18-5247" fmla="*/ 557920 w 1494007"/>
              <a:gd name="connsiteY18-5248" fmla="*/ 161731 h 2123500"/>
              <a:gd name="connsiteX19-5249" fmla="*/ 535282 w 1494007"/>
              <a:gd name="connsiteY19-5250" fmla="*/ 1183173 h 2123500"/>
              <a:gd name="connsiteX20-5251" fmla="*/ 376317 w 1494007"/>
              <a:gd name="connsiteY20-5252" fmla="*/ 1148565 h 2123500"/>
              <a:gd name="connsiteX21-5253" fmla="*/ 0 w 1494007"/>
              <a:gd name="connsiteY21-5254" fmla="*/ 886482 h 2123500"/>
              <a:gd name="connsiteX0-5255" fmla="*/ 0 w 1494007"/>
              <a:gd name="connsiteY0-5256" fmla="*/ 886482 h 2123500"/>
              <a:gd name="connsiteX1-5257" fmla="*/ 202929 w 1494007"/>
              <a:gd name="connsiteY1-5258" fmla="*/ 1320850 h 2123500"/>
              <a:gd name="connsiteX2-5259" fmla="*/ 438719 w 1494007"/>
              <a:gd name="connsiteY2-5260" fmla="*/ 1655174 h 2123500"/>
              <a:gd name="connsiteX3-5261" fmla="*/ 620418 w 1494007"/>
              <a:gd name="connsiteY3-5262" fmla="*/ 1879748 h 2123500"/>
              <a:gd name="connsiteX4-5263" fmla="*/ 654015 w 1494007"/>
              <a:gd name="connsiteY4-5264" fmla="*/ 2115210 h 2123500"/>
              <a:gd name="connsiteX5-5265" fmla="*/ 1334321 w 1494007"/>
              <a:gd name="connsiteY5-5266" fmla="*/ 2123500 h 2123500"/>
              <a:gd name="connsiteX6-5267" fmla="*/ 1334105 w 1494007"/>
              <a:gd name="connsiteY6-5268" fmla="*/ 1930484 h 2123500"/>
              <a:gd name="connsiteX7-5269" fmla="*/ 1492737 w 1494007"/>
              <a:gd name="connsiteY7-5270" fmla="*/ 1069958 h 2123500"/>
              <a:gd name="connsiteX8-5271" fmla="*/ 1440769 w 1494007"/>
              <a:gd name="connsiteY8-5272" fmla="*/ 644162 h 2123500"/>
              <a:gd name="connsiteX9-5273" fmla="*/ 1248364 w 1494007"/>
              <a:gd name="connsiteY9-5274" fmla="*/ 612493 h 2123500"/>
              <a:gd name="connsiteX10-5275" fmla="*/ 1240598 w 1494007"/>
              <a:gd name="connsiteY10-5276" fmla="*/ 911472 h 2123500"/>
              <a:gd name="connsiteX11-5277" fmla="*/ 1228500 w 1494007"/>
              <a:gd name="connsiteY11-5278" fmla="*/ 600743 h 2123500"/>
              <a:gd name="connsiteX12-5279" fmla="*/ 998695 w 1494007"/>
              <a:gd name="connsiteY12-5280" fmla="*/ 558366 h 2123500"/>
              <a:gd name="connsiteX13-5281" fmla="*/ 1028960 w 1494007"/>
              <a:gd name="connsiteY13-5282" fmla="*/ 887580 h 2123500"/>
              <a:gd name="connsiteX14-5283" fmla="*/ 977635 w 1494007"/>
              <a:gd name="connsiteY14-5284" fmla="*/ 557324 h 2123500"/>
              <a:gd name="connsiteX15-5285" fmla="*/ 782661 w 1494007"/>
              <a:gd name="connsiteY15-5286" fmla="*/ 513030 h 2123500"/>
              <a:gd name="connsiteX16-5287" fmla="*/ 786491 w 1494007"/>
              <a:gd name="connsiteY16-5288" fmla="*/ 901237 h 2123500"/>
              <a:gd name="connsiteX17-5289" fmla="*/ 754819 w 1494007"/>
              <a:gd name="connsiteY17-5290" fmla="*/ 121917 h 2123500"/>
              <a:gd name="connsiteX18-5291" fmla="*/ 557920 w 1494007"/>
              <a:gd name="connsiteY18-5292" fmla="*/ 161731 h 2123500"/>
              <a:gd name="connsiteX19-5293" fmla="*/ 535282 w 1494007"/>
              <a:gd name="connsiteY19-5294" fmla="*/ 1183173 h 2123500"/>
              <a:gd name="connsiteX20-5295" fmla="*/ 376317 w 1494007"/>
              <a:gd name="connsiteY20-5296" fmla="*/ 1148565 h 2123500"/>
              <a:gd name="connsiteX21-5297" fmla="*/ 0 w 1494007"/>
              <a:gd name="connsiteY21-5298" fmla="*/ 886482 h 2123500"/>
              <a:gd name="connsiteX0-5299" fmla="*/ 0 w 1494007"/>
              <a:gd name="connsiteY0-5300" fmla="*/ 886482 h 2123500"/>
              <a:gd name="connsiteX1-5301" fmla="*/ 202929 w 1494007"/>
              <a:gd name="connsiteY1-5302" fmla="*/ 1320850 h 2123500"/>
              <a:gd name="connsiteX2-5303" fmla="*/ 438719 w 1494007"/>
              <a:gd name="connsiteY2-5304" fmla="*/ 1655174 h 2123500"/>
              <a:gd name="connsiteX3-5305" fmla="*/ 620418 w 1494007"/>
              <a:gd name="connsiteY3-5306" fmla="*/ 1879748 h 2123500"/>
              <a:gd name="connsiteX4-5307" fmla="*/ 654015 w 1494007"/>
              <a:gd name="connsiteY4-5308" fmla="*/ 2115210 h 2123500"/>
              <a:gd name="connsiteX5-5309" fmla="*/ 1334321 w 1494007"/>
              <a:gd name="connsiteY5-5310" fmla="*/ 2123500 h 2123500"/>
              <a:gd name="connsiteX6-5311" fmla="*/ 1334105 w 1494007"/>
              <a:gd name="connsiteY6-5312" fmla="*/ 1930484 h 2123500"/>
              <a:gd name="connsiteX7-5313" fmla="*/ 1492737 w 1494007"/>
              <a:gd name="connsiteY7-5314" fmla="*/ 1069958 h 2123500"/>
              <a:gd name="connsiteX8-5315" fmla="*/ 1440769 w 1494007"/>
              <a:gd name="connsiteY8-5316" fmla="*/ 644162 h 2123500"/>
              <a:gd name="connsiteX9-5317" fmla="*/ 1248364 w 1494007"/>
              <a:gd name="connsiteY9-5318" fmla="*/ 612493 h 2123500"/>
              <a:gd name="connsiteX10-5319" fmla="*/ 1240598 w 1494007"/>
              <a:gd name="connsiteY10-5320" fmla="*/ 911472 h 2123500"/>
              <a:gd name="connsiteX11-5321" fmla="*/ 1228500 w 1494007"/>
              <a:gd name="connsiteY11-5322" fmla="*/ 600743 h 2123500"/>
              <a:gd name="connsiteX12-5323" fmla="*/ 998695 w 1494007"/>
              <a:gd name="connsiteY12-5324" fmla="*/ 558366 h 2123500"/>
              <a:gd name="connsiteX13-5325" fmla="*/ 1028960 w 1494007"/>
              <a:gd name="connsiteY13-5326" fmla="*/ 887580 h 2123500"/>
              <a:gd name="connsiteX14-5327" fmla="*/ 977635 w 1494007"/>
              <a:gd name="connsiteY14-5328" fmla="*/ 557324 h 2123500"/>
              <a:gd name="connsiteX15-5329" fmla="*/ 782661 w 1494007"/>
              <a:gd name="connsiteY15-5330" fmla="*/ 513030 h 2123500"/>
              <a:gd name="connsiteX16-5331" fmla="*/ 786491 w 1494007"/>
              <a:gd name="connsiteY16-5332" fmla="*/ 901237 h 2123500"/>
              <a:gd name="connsiteX17-5333" fmla="*/ 754819 w 1494007"/>
              <a:gd name="connsiteY17-5334" fmla="*/ 121917 h 2123500"/>
              <a:gd name="connsiteX18-5335" fmla="*/ 557920 w 1494007"/>
              <a:gd name="connsiteY18-5336" fmla="*/ 161731 h 2123500"/>
              <a:gd name="connsiteX19-5337" fmla="*/ 535282 w 1494007"/>
              <a:gd name="connsiteY19-5338" fmla="*/ 1183173 h 2123500"/>
              <a:gd name="connsiteX20-5339" fmla="*/ 376317 w 1494007"/>
              <a:gd name="connsiteY20-5340" fmla="*/ 1148565 h 2123500"/>
              <a:gd name="connsiteX21-5341" fmla="*/ 0 w 1494007"/>
              <a:gd name="connsiteY21-5342" fmla="*/ 886482 h 2123500"/>
              <a:gd name="connsiteX0-5343" fmla="*/ 0 w 1494007"/>
              <a:gd name="connsiteY0-5344" fmla="*/ 886482 h 2123500"/>
              <a:gd name="connsiteX1-5345" fmla="*/ 202929 w 1494007"/>
              <a:gd name="connsiteY1-5346" fmla="*/ 1320850 h 2123500"/>
              <a:gd name="connsiteX2-5347" fmla="*/ 438719 w 1494007"/>
              <a:gd name="connsiteY2-5348" fmla="*/ 1655174 h 2123500"/>
              <a:gd name="connsiteX3-5349" fmla="*/ 620418 w 1494007"/>
              <a:gd name="connsiteY3-5350" fmla="*/ 1879748 h 2123500"/>
              <a:gd name="connsiteX4-5351" fmla="*/ 654015 w 1494007"/>
              <a:gd name="connsiteY4-5352" fmla="*/ 2115210 h 2123500"/>
              <a:gd name="connsiteX5-5353" fmla="*/ 1334321 w 1494007"/>
              <a:gd name="connsiteY5-5354" fmla="*/ 2123500 h 2123500"/>
              <a:gd name="connsiteX6-5355" fmla="*/ 1334105 w 1494007"/>
              <a:gd name="connsiteY6-5356" fmla="*/ 1930484 h 2123500"/>
              <a:gd name="connsiteX7-5357" fmla="*/ 1492737 w 1494007"/>
              <a:gd name="connsiteY7-5358" fmla="*/ 1069958 h 2123500"/>
              <a:gd name="connsiteX8-5359" fmla="*/ 1440769 w 1494007"/>
              <a:gd name="connsiteY8-5360" fmla="*/ 644162 h 2123500"/>
              <a:gd name="connsiteX9-5361" fmla="*/ 1248364 w 1494007"/>
              <a:gd name="connsiteY9-5362" fmla="*/ 612493 h 2123500"/>
              <a:gd name="connsiteX10-5363" fmla="*/ 1240598 w 1494007"/>
              <a:gd name="connsiteY10-5364" fmla="*/ 911472 h 2123500"/>
              <a:gd name="connsiteX11-5365" fmla="*/ 1228500 w 1494007"/>
              <a:gd name="connsiteY11-5366" fmla="*/ 600743 h 2123500"/>
              <a:gd name="connsiteX12-5367" fmla="*/ 998695 w 1494007"/>
              <a:gd name="connsiteY12-5368" fmla="*/ 558366 h 2123500"/>
              <a:gd name="connsiteX13-5369" fmla="*/ 1028960 w 1494007"/>
              <a:gd name="connsiteY13-5370" fmla="*/ 887580 h 2123500"/>
              <a:gd name="connsiteX14-5371" fmla="*/ 977635 w 1494007"/>
              <a:gd name="connsiteY14-5372" fmla="*/ 557324 h 2123500"/>
              <a:gd name="connsiteX15-5373" fmla="*/ 782661 w 1494007"/>
              <a:gd name="connsiteY15-5374" fmla="*/ 513030 h 2123500"/>
              <a:gd name="connsiteX16-5375" fmla="*/ 786491 w 1494007"/>
              <a:gd name="connsiteY16-5376" fmla="*/ 901237 h 2123500"/>
              <a:gd name="connsiteX17-5377" fmla="*/ 754819 w 1494007"/>
              <a:gd name="connsiteY17-5378" fmla="*/ 121917 h 2123500"/>
              <a:gd name="connsiteX18-5379" fmla="*/ 557920 w 1494007"/>
              <a:gd name="connsiteY18-5380" fmla="*/ 161731 h 2123500"/>
              <a:gd name="connsiteX19-5381" fmla="*/ 535282 w 1494007"/>
              <a:gd name="connsiteY19-5382" fmla="*/ 1183173 h 2123500"/>
              <a:gd name="connsiteX20-5383" fmla="*/ 376317 w 1494007"/>
              <a:gd name="connsiteY20-5384" fmla="*/ 1148565 h 2123500"/>
              <a:gd name="connsiteX21-5385" fmla="*/ 0 w 1494007"/>
              <a:gd name="connsiteY21-5386" fmla="*/ 886482 h 2123500"/>
              <a:gd name="connsiteX0-5387" fmla="*/ 0 w 1494007"/>
              <a:gd name="connsiteY0-5388" fmla="*/ 886482 h 2123500"/>
              <a:gd name="connsiteX1-5389" fmla="*/ 202929 w 1494007"/>
              <a:gd name="connsiteY1-5390" fmla="*/ 1320850 h 2123500"/>
              <a:gd name="connsiteX2-5391" fmla="*/ 438719 w 1494007"/>
              <a:gd name="connsiteY2-5392" fmla="*/ 1655174 h 2123500"/>
              <a:gd name="connsiteX3-5393" fmla="*/ 620418 w 1494007"/>
              <a:gd name="connsiteY3-5394" fmla="*/ 1879748 h 2123500"/>
              <a:gd name="connsiteX4-5395" fmla="*/ 654015 w 1494007"/>
              <a:gd name="connsiteY4-5396" fmla="*/ 2115210 h 2123500"/>
              <a:gd name="connsiteX5-5397" fmla="*/ 1334321 w 1494007"/>
              <a:gd name="connsiteY5-5398" fmla="*/ 2123500 h 2123500"/>
              <a:gd name="connsiteX6-5399" fmla="*/ 1334105 w 1494007"/>
              <a:gd name="connsiteY6-5400" fmla="*/ 1930484 h 2123500"/>
              <a:gd name="connsiteX7-5401" fmla="*/ 1492737 w 1494007"/>
              <a:gd name="connsiteY7-5402" fmla="*/ 1069958 h 2123500"/>
              <a:gd name="connsiteX8-5403" fmla="*/ 1440769 w 1494007"/>
              <a:gd name="connsiteY8-5404" fmla="*/ 644162 h 2123500"/>
              <a:gd name="connsiteX9-5405" fmla="*/ 1248364 w 1494007"/>
              <a:gd name="connsiteY9-5406" fmla="*/ 612493 h 2123500"/>
              <a:gd name="connsiteX10-5407" fmla="*/ 1240598 w 1494007"/>
              <a:gd name="connsiteY10-5408" fmla="*/ 911472 h 2123500"/>
              <a:gd name="connsiteX11-5409" fmla="*/ 1228500 w 1494007"/>
              <a:gd name="connsiteY11-5410" fmla="*/ 600743 h 2123500"/>
              <a:gd name="connsiteX12-5411" fmla="*/ 998695 w 1494007"/>
              <a:gd name="connsiteY12-5412" fmla="*/ 558366 h 2123500"/>
              <a:gd name="connsiteX13-5413" fmla="*/ 1028960 w 1494007"/>
              <a:gd name="connsiteY13-5414" fmla="*/ 887580 h 2123500"/>
              <a:gd name="connsiteX14-5415" fmla="*/ 977635 w 1494007"/>
              <a:gd name="connsiteY14-5416" fmla="*/ 557324 h 2123500"/>
              <a:gd name="connsiteX15-5417" fmla="*/ 782661 w 1494007"/>
              <a:gd name="connsiteY15-5418" fmla="*/ 513030 h 2123500"/>
              <a:gd name="connsiteX16-5419" fmla="*/ 786491 w 1494007"/>
              <a:gd name="connsiteY16-5420" fmla="*/ 901237 h 2123500"/>
              <a:gd name="connsiteX17-5421" fmla="*/ 754819 w 1494007"/>
              <a:gd name="connsiteY17-5422" fmla="*/ 121917 h 2123500"/>
              <a:gd name="connsiteX18-5423" fmla="*/ 557920 w 1494007"/>
              <a:gd name="connsiteY18-5424" fmla="*/ 161731 h 2123500"/>
              <a:gd name="connsiteX19-5425" fmla="*/ 501512 w 1494007"/>
              <a:gd name="connsiteY19-5426" fmla="*/ 1192821 h 2123500"/>
              <a:gd name="connsiteX20-5427" fmla="*/ 376317 w 1494007"/>
              <a:gd name="connsiteY20-5428" fmla="*/ 1148565 h 2123500"/>
              <a:gd name="connsiteX21-5429" fmla="*/ 0 w 1494007"/>
              <a:gd name="connsiteY21-5430" fmla="*/ 886482 h 2123500"/>
              <a:gd name="connsiteX0-5431" fmla="*/ 0 w 1494007"/>
              <a:gd name="connsiteY0-5432" fmla="*/ 886482 h 2123500"/>
              <a:gd name="connsiteX1-5433" fmla="*/ 202929 w 1494007"/>
              <a:gd name="connsiteY1-5434" fmla="*/ 1320850 h 2123500"/>
              <a:gd name="connsiteX2-5435" fmla="*/ 438719 w 1494007"/>
              <a:gd name="connsiteY2-5436" fmla="*/ 1655174 h 2123500"/>
              <a:gd name="connsiteX3-5437" fmla="*/ 620418 w 1494007"/>
              <a:gd name="connsiteY3-5438" fmla="*/ 1879748 h 2123500"/>
              <a:gd name="connsiteX4-5439" fmla="*/ 654015 w 1494007"/>
              <a:gd name="connsiteY4-5440" fmla="*/ 2115210 h 2123500"/>
              <a:gd name="connsiteX5-5441" fmla="*/ 1334321 w 1494007"/>
              <a:gd name="connsiteY5-5442" fmla="*/ 2123500 h 2123500"/>
              <a:gd name="connsiteX6-5443" fmla="*/ 1334105 w 1494007"/>
              <a:gd name="connsiteY6-5444" fmla="*/ 1930484 h 2123500"/>
              <a:gd name="connsiteX7-5445" fmla="*/ 1492737 w 1494007"/>
              <a:gd name="connsiteY7-5446" fmla="*/ 1069958 h 2123500"/>
              <a:gd name="connsiteX8-5447" fmla="*/ 1440769 w 1494007"/>
              <a:gd name="connsiteY8-5448" fmla="*/ 644162 h 2123500"/>
              <a:gd name="connsiteX9-5449" fmla="*/ 1248364 w 1494007"/>
              <a:gd name="connsiteY9-5450" fmla="*/ 612493 h 2123500"/>
              <a:gd name="connsiteX10-5451" fmla="*/ 1240598 w 1494007"/>
              <a:gd name="connsiteY10-5452" fmla="*/ 911472 h 2123500"/>
              <a:gd name="connsiteX11-5453" fmla="*/ 1228500 w 1494007"/>
              <a:gd name="connsiteY11-5454" fmla="*/ 600743 h 2123500"/>
              <a:gd name="connsiteX12-5455" fmla="*/ 998695 w 1494007"/>
              <a:gd name="connsiteY12-5456" fmla="*/ 558366 h 2123500"/>
              <a:gd name="connsiteX13-5457" fmla="*/ 1028960 w 1494007"/>
              <a:gd name="connsiteY13-5458" fmla="*/ 887580 h 2123500"/>
              <a:gd name="connsiteX14-5459" fmla="*/ 977635 w 1494007"/>
              <a:gd name="connsiteY14-5460" fmla="*/ 557324 h 2123500"/>
              <a:gd name="connsiteX15-5461" fmla="*/ 782661 w 1494007"/>
              <a:gd name="connsiteY15-5462" fmla="*/ 513030 h 2123500"/>
              <a:gd name="connsiteX16-5463" fmla="*/ 786491 w 1494007"/>
              <a:gd name="connsiteY16-5464" fmla="*/ 901237 h 2123500"/>
              <a:gd name="connsiteX17-5465" fmla="*/ 754819 w 1494007"/>
              <a:gd name="connsiteY17-5466" fmla="*/ 121917 h 2123500"/>
              <a:gd name="connsiteX18-5467" fmla="*/ 557920 w 1494007"/>
              <a:gd name="connsiteY18-5468" fmla="*/ 161731 h 2123500"/>
              <a:gd name="connsiteX19-5469" fmla="*/ 501512 w 1494007"/>
              <a:gd name="connsiteY19-5470" fmla="*/ 1192821 h 2123500"/>
              <a:gd name="connsiteX20-5471" fmla="*/ 376317 w 1494007"/>
              <a:gd name="connsiteY20-5472" fmla="*/ 1148565 h 2123500"/>
              <a:gd name="connsiteX21-5473" fmla="*/ 0 w 1494007"/>
              <a:gd name="connsiteY21-5474" fmla="*/ 886482 h 2123500"/>
              <a:gd name="connsiteX0-5475" fmla="*/ 0 w 1494007"/>
              <a:gd name="connsiteY0-5476" fmla="*/ 886482 h 2123500"/>
              <a:gd name="connsiteX1-5477" fmla="*/ 202929 w 1494007"/>
              <a:gd name="connsiteY1-5478" fmla="*/ 1320850 h 2123500"/>
              <a:gd name="connsiteX2-5479" fmla="*/ 438719 w 1494007"/>
              <a:gd name="connsiteY2-5480" fmla="*/ 1655174 h 2123500"/>
              <a:gd name="connsiteX3-5481" fmla="*/ 620418 w 1494007"/>
              <a:gd name="connsiteY3-5482" fmla="*/ 1879748 h 2123500"/>
              <a:gd name="connsiteX4-5483" fmla="*/ 654015 w 1494007"/>
              <a:gd name="connsiteY4-5484" fmla="*/ 2115210 h 2123500"/>
              <a:gd name="connsiteX5-5485" fmla="*/ 1334321 w 1494007"/>
              <a:gd name="connsiteY5-5486" fmla="*/ 2123500 h 2123500"/>
              <a:gd name="connsiteX6-5487" fmla="*/ 1334105 w 1494007"/>
              <a:gd name="connsiteY6-5488" fmla="*/ 1930484 h 2123500"/>
              <a:gd name="connsiteX7-5489" fmla="*/ 1492737 w 1494007"/>
              <a:gd name="connsiteY7-5490" fmla="*/ 1069958 h 2123500"/>
              <a:gd name="connsiteX8-5491" fmla="*/ 1440769 w 1494007"/>
              <a:gd name="connsiteY8-5492" fmla="*/ 644162 h 2123500"/>
              <a:gd name="connsiteX9-5493" fmla="*/ 1248364 w 1494007"/>
              <a:gd name="connsiteY9-5494" fmla="*/ 612493 h 2123500"/>
              <a:gd name="connsiteX10-5495" fmla="*/ 1240598 w 1494007"/>
              <a:gd name="connsiteY10-5496" fmla="*/ 911472 h 2123500"/>
              <a:gd name="connsiteX11-5497" fmla="*/ 1228500 w 1494007"/>
              <a:gd name="connsiteY11-5498" fmla="*/ 600743 h 2123500"/>
              <a:gd name="connsiteX12-5499" fmla="*/ 998695 w 1494007"/>
              <a:gd name="connsiteY12-5500" fmla="*/ 558366 h 2123500"/>
              <a:gd name="connsiteX13-5501" fmla="*/ 1028960 w 1494007"/>
              <a:gd name="connsiteY13-5502" fmla="*/ 887580 h 2123500"/>
              <a:gd name="connsiteX14-5503" fmla="*/ 977635 w 1494007"/>
              <a:gd name="connsiteY14-5504" fmla="*/ 557324 h 2123500"/>
              <a:gd name="connsiteX15-5505" fmla="*/ 782661 w 1494007"/>
              <a:gd name="connsiteY15-5506" fmla="*/ 513030 h 2123500"/>
              <a:gd name="connsiteX16-5507" fmla="*/ 786491 w 1494007"/>
              <a:gd name="connsiteY16-5508" fmla="*/ 901237 h 2123500"/>
              <a:gd name="connsiteX17-5509" fmla="*/ 754819 w 1494007"/>
              <a:gd name="connsiteY17-5510" fmla="*/ 121917 h 2123500"/>
              <a:gd name="connsiteX18-5511" fmla="*/ 557920 w 1494007"/>
              <a:gd name="connsiteY18-5512" fmla="*/ 161731 h 2123500"/>
              <a:gd name="connsiteX19-5513" fmla="*/ 501512 w 1494007"/>
              <a:gd name="connsiteY19-5514" fmla="*/ 1192821 h 2123500"/>
              <a:gd name="connsiteX20-5515" fmla="*/ 376317 w 1494007"/>
              <a:gd name="connsiteY20-5516" fmla="*/ 1148565 h 2123500"/>
              <a:gd name="connsiteX21-5517" fmla="*/ 0 w 1494007"/>
              <a:gd name="connsiteY21-5518" fmla="*/ 886482 h 2123500"/>
              <a:gd name="connsiteX0-5519" fmla="*/ 0 w 1494007"/>
              <a:gd name="connsiteY0-5520" fmla="*/ 886482 h 2123500"/>
              <a:gd name="connsiteX1-5521" fmla="*/ 202929 w 1494007"/>
              <a:gd name="connsiteY1-5522" fmla="*/ 1320850 h 2123500"/>
              <a:gd name="connsiteX2-5523" fmla="*/ 438719 w 1494007"/>
              <a:gd name="connsiteY2-5524" fmla="*/ 1655174 h 2123500"/>
              <a:gd name="connsiteX3-5525" fmla="*/ 620418 w 1494007"/>
              <a:gd name="connsiteY3-5526" fmla="*/ 1879748 h 2123500"/>
              <a:gd name="connsiteX4-5527" fmla="*/ 654015 w 1494007"/>
              <a:gd name="connsiteY4-5528" fmla="*/ 2115210 h 2123500"/>
              <a:gd name="connsiteX5-5529" fmla="*/ 1334321 w 1494007"/>
              <a:gd name="connsiteY5-5530" fmla="*/ 2123500 h 2123500"/>
              <a:gd name="connsiteX6-5531" fmla="*/ 1334105 w 1494007"/>
              <a:gd name="connsiteY6-5532" fmla="*/ 1930484 h 2123500"/>
              <a:gd name="connsiteX7-5533" fmla="*/ 1492737 w 1494007"/>
              <a:gd name="connsiteY7-5534" fmla="*/ 1069958 h 2123500"/>
              <a:gd name="connsiteX8-5535" fmla="*/ 1440769 w 1494007"/>
              <a:gd name="connsiteY8-5536" fmla="*/ 644162 h 2123500"/>
              <a:gd name="connsiteX9-5537" fmla="*/ 1248364 w 1494007"/>
              <a:gd name="connsiteY9-5538" fmla="*/ 612493 h 2123500"/>
              <a:gd name="connsiteX10-5539" fmla="*/ 1240598 w 1494007"/>
              <a:gd name="connsiteY10-5540" fmla="*/ 911472 h 2123500"/>
              <a:gd name="connsiteX11-5541" fmla="*/ 1228500 w 1494007"/>
              <a:gd name="connsiteY11-5542" fmla="*/ 600743 h 2123500"/>
              <a:gd name="connsiteX12-5543" fmla="*/ 998695 w 1494007"/>
              <a:gd name="connsiteY12-5544" fmla="*/ 558366 h 2123500"/>
              <a:gd name="connsiteX13-5545" fmla="*/ 1028960 w 1494007"/>
              <a:gd name="connsiteY13-5546" fmla="*/ 887580 h 2123500"/>
              <a:gd name="connsiteX14-5547" fmla="*/ 977635 w 1494007"/>
              <a:gd name="connsiteY14-5548" fmla="*/ 557324 h 2123500"/>
              <a:gd name="connsiteX15-5549" fmla="*/ 782661 w 1494007"/>
              <a:gd name="connsiteY15-5550" fmla="*/ 513030 h 2123500"/>
              <a:gd name="connsiteX16-5551" fmla="*/ 786491 w 1494007"/>
              <a:gd name="connsiteY16-5552" fmla="*/ 901237 h 2123500"/>
              <a:gd name="connsiteX17-5553" fmla="*/ 754819 w 1494007"/>
              <a:gd name="connsiteY17-5554" fmla="*/ 121917 h 2123500"/>
              <a:gd name="connsiteX18-5555" fmla="*/ 557920 w 1494007"/>
              <a:gd name="connsiteY18-5556" fmla="*/ 161731 h 2123500"/>
              <a:gd name="connsiteX19-5557" fmla="*/ 530458 w 1494007"/>
              <a:gd name="connsiteY19-5558" fmla="*/ 1197645 h 2123500"/>
              <a:gd name="connsiteX20-5559" fmla="*/ 376317 w 1494007"/>
              <a:gd name="connsiteY20-5560" fmla="*/ 1148565 h 2123500"/>
              <a:gd name="connsiteX21-5561" fmla="*/ 0 w 1494007"/>
              <a:gd name="connsiteY21-5562" fmla="*/ 886482 h 2123500"/>
              <a:gd name="connsiteX0-5563" fmla="*/ 0 w 1494007"/>
              <a:gd name="connsiteY0-5564" fmla="*/ 886482 h 2123500"/>
              <a:gd name="connsiteX1-5565" fmla="*/ 202929 w 1494007"/>
              <a:gd name="connsiteY1-5566" fmla="*/ 1320850 h 2123500"/>
              <a:gd name="connsiteX2-5567" fmla="*/ 438719 w 1494007"/>
              <a:gd name="connsiteY2-5568" fmla="*/ 1655174 h 2123500"/>
              <a:gd name="connsiteX3-5569" fmla="*/ 620418 w 1494007"/>
              <a:gd name="connsiteY3-5570" fmla="*/ 1879748 h 2123500"/>
              <a:gd name="connsiteX4-5571" fmla="*/ 654015 w 1494007"/>
              <a:gd name="connsiteY4-5572" fmla="*/ 2115210 h 2123500"/>
              <a:gd name="connsiteX5-5573" fmla="*/ 1334321 w 1494007"/>
              <a:gd name="connsiteY5-5574" fmla="*/ 2123500 h 2123500"/>
              <a:gd name="connsiteX6-5575" fmla="*/ 1334105 w 1494007"/>
              <a:gd name="connsiteY6-5576" fmla="*/ 1930484 h 2123500"/>
              <a:gd name="connsiteX7-5577" fmla="*/ 1492737 w 1494007"/>
              <a:gd name="connsiteY7-5578" fmla="*/ 1069958 h 2123500"/>
              <a:gd name="connsiteX8-5579" fmla="*/ 1440769 w 1494007"/>
              <a:gd name="connsiteY8-5580" fmla="*/ 644162 h 2123500"/>
              <a:gd name="connsiteX9-5581" fmla="*/ 1248364 w 1494007"/>
              <a:gd name="connsiteY9-5582" fmla="*/ 612493 h 2123500"/>
              <a:gd name="connsiteX10-5583" fmla="*/ 1240598 w 1494007"/>
              <a:gd name="connsiteY10-5584" fmla="*/ 911472 h 2123500"/>
              <a:gd name="connsiteX11-5585" fmla="*/ 1228500 w 1494007"/>
              <a:gd name="connsiteY11-5586" fmla="*/ 600743 h 2123500"/>
              <a:gd name="connsiteX12-5587" fmla="*/ 998695 w 1494007"/>
              <a:gd name="connsiteY12-5588" fmla="*/ 558366 h 2123500"/>
              <a:gd name="connsiteX13-5589" fmla="*/ 1028960 w 1494007"/>
              <a:gd name="connsiteY13-5590" fmla="*/ 887580 h 2123500"/>
              <a:gd name="connsiteX14-5591" fmla="*/ 977635 w 1494007"/>
              <a:gd name="connsiteY14-5592" fmla="*/ 557324 h 2123500"/>
              <a:gd name="connsiteX15-5593" fmla="*/ 782661 w 1494007"/>
              <a:gd name="connsiteY15-5594" fmla="*/ 513030 h 2123500"/>
              <a:gd name="connsiteX16-5595" fmla="*/ 786491 w 1494007"/>
              <a:gd name="connsiteY16-5596" fmla="*/ 901237 h 2123500"/>
              <a:gd name="connsiteX17-5597" fmla="*/ 754819 w 1494007"/>
              <a:gd name="connsiteY17-5598" fmla="*/ 121917 h 2123500"/>
              <a:gd name="connsiteX18-5599" fmla="*/ 557920 w 1494007"/>
              <a:gd name="connsiteY18-5600" fmla="*/ 161731 h 2123500"/>
              <a:gd name="connsiteX19-5601" fmla="*/ 530458 w 1494007"/>
              <a:gd name="connsiteY19-5602" fmla="*/ 1197645 h 2123500"/>
              <a:gd name="connsiteX20-5603" fmla="*/ 395614 w 1494007"/>
              <a:gd name="connsiteY20-5604" fmla="*/ 1153389 h 2123500"/>
              <a:gd name="connsiteX21-5605" fmla="*/ 0 w 1494007"/>
              <a:gd name="connsiteY21-5606" fmla="*/ 886482 h 2123500"/>
              <a:gd name="connsiteX0-5607" fmla="*/ 0 w 1494007"/>
              <a:gd name="connsiteY0-5608" fmla="*/ 886482 h 2123500"/>
              <a:gd name="connsiteX1-5609" fmla="*/ 202929 w 1494007"/>
              <a:gd name="connsiteY1-5610" fmla="*/ 1320850 h 2123500"/>
              <a:gd name="connsiteX2-5611" fmla="*/ 438719 w 1494007"/>
              <a:gd name="connsiteY2-5612" fmla="*/ 1655174 h 2123500"/>
              <a:gd name="connsiteX3-5613" fmla="*/ 620418 w 1494007"/>
              <a:gd name="connsiteY3-5614" fmla="*/ 1879748 h 2123500"/>
              <a:gd name="connsiteX4-5615" fmla="*/ 654015 w 1494007"/>
              <a:gd name="connsiteY4-5616" fmla="*/ 2115210 h 2123500"/>
              <a:gd name="connsiteX5-5617" fmla="*/ 1334321 w 1494007"/>
              <a:gd name="connsiteY5-5618" fmla="*/ 2123500 h 2123500"/>
              <a:gd name="connsiteX6-5619" fmla="*/ 1334105 w 1494007"/>
              <a:gd name="connsiteY6-5620" fmla="*/ 1930484 h 2123500"/>
              <a:gd name="connsiteX7-5621" fmla="*/ 1492737 w 1494007"/>
              <a:gd name="connsiteY7-5622" fmla="*/ 1069958 h 2123500"/>
              <a:gd name="connsiteX8-5623" fmla="*/ 1440769 w 1494007"/>
              <a:gd name="connsiteY8-5624" fmla="*/ 644162 h 2123500"/>
              <a:gd name="connsiteX9-5625" fmla="*/ 1248364 w 1494007"/>
              <a:gd name="connsiteY9-5626" fmla="*/ 612493 h 2123500"/>
              <a:gd name="connsiteX10-5627" fmla="*/ 1240598 w 1494007"/>
              <a:gd name="connsiteY10-5628" fmla="*/ 911472 h 2123500"/>
              <a:gd name="connsiteX11-5629" fmla="*/ 1228500 w 1494007"/>
              <a:gd name="connsiteY11-5630" fmla="*/ 600743 h 2123500"/>
              <a:gd name="connsiteX12-5631" fmla="*/ 998695 w 1494007"/>
              <a:gd name="connsiteY12-5632" fmla="*/ 558366 h 2123500"/>
              <a:gd name="connsiteX13-5633" fmla="*/ 1028960 w 1494007"/>
              <a:gd name="connsiteY13-5634" fmla="*/ 887580 h 2123500"/>
              <a:gd name="connsiteX14-5635" fmla="*/ 977635 w 1494007"/>
              <a:gd name="connsiteY14-5636" fmla="*/ 557324 h 2123500"/>
              <a:gd name="connsiteX15-5637" fmla="*/ 782661 w 1494007"/>
              <a:gd name="connsiteY15-5638" fmla="*/ 513030 h 2123500"/>
              <a:gd name="connsiteX16-5639" fmla="*/ 786491 w 1494007"/>
              <a:gd name="connsiteY16-5640" fmla="*/ 901237 h 2123500"/>
              <a:gd name="connsiteX17-5641" fmla="*/ 754819 w 1494007"/>
              <a:gd name="connsiteY17-5642" fmla="*/ 121917 h 2123500"/>
              <a:gd name="connsiteX18-5643" fmla="*/ 557920 w 1494007"/>
              <a:gd name="connsiteY18-5644" fmla="*/ 161731 h 2123500"/>
              <a:gd name="connsiteX19-5645" fmla="*/ 530458 w 1494007"/>
              <a:gd name="connsiteY19-5646" fmla="*/ 1197645 h 2123500"/>
              <a:gd name="connsiteX20-5647" fmla="*/ 395614 w 1494007"/>
              <a:gd name="connsiteY20-5648" fmla="*/ 1153389 h 2123500"/>
              <a:gd name="connsiteX21-5649" fmla="*/ 0 w 1494007"/>
              <a:gd name="connsiteY21-5650" fmla="*/ 886482 h 2123500"/>
              <a:gd name="connsiteX0-5651" fmla="*/ 0 w 1518129"/>
              <a:gd name="connsiteY0-5652" fmla="*/ 891306 h 2123500"/>
              <a:gd name="connsiteX1-5653" fmla="*/ 227051 w 1518129"/>
              <a:gd name="connsiteY1-5654" fmla="*/ 1320850 h 2123500"/>
              <a:gd name="connsiteX2-5655" fmla="*/ 462841 w 1518129"/>
              <a:gd name="connsiteY2-5656" fmla="*/ 1655174 h 2123500"/>
              <a:gd name="connsiteX3-5657" fmla="*/ 644540 w 1518129"/>
              <a:gd name="connsiteY3-5658" fmla="*/ 1879748 h 2123500"/>
              <a:gd name="connsiteX4-5659" fmla="*/ 678137 w 1518129"/>
              <a:gd name="connsiteY4-5660" fmla="*/ 2115210 h 2123500"/>
              <a:gd name="connsiteX5-5661" fmla="*/ 1358443 w 1518129"/>
              <a:gd name="connsiteY5-5662" fmla="*/ 2123500 h 2123500"/>
              <a:gd name="connsiteX6-5663" fmla="*/ 1358227 w 1518129"/>
              <a:gd name="connsiteY6-5664" fmla="*/ 1930484 h 2123500"/>
              <a:gd name="connsiteX7-5665" fmla="*/ 1516859 w 1518129"/>
              <a:gd name="connsiteY7-5666" fmla="*/ 1069958 h 2123500"/>
              <a:gd name="connsiteX8-5667" fmla="*/ 1464891 w 1518129"/>
              <a:gd name="connsiteY8-5668" fmla="*/ 644162 h 2123500"/>
              <a:gd name="connsiteX9-5669" fmla="*/ 1272486 w 1518129"/>
              <a:gd name="connsiteY9-5670" fmla="*/ 612493 h 2123500"/>
              <a:gd name="connsiteX10-5671" fmla="*/ 1264720 w 1518129"/>
              <a:gd name="connsiteY10-5672" fmla="*/ 911472 h 2123500"/>
              <a:gd name="connsiteX11-5673" fmla="*/ 1252622 w 1518129"/>
              <a:gd name="connsiteY11-5674" fmla="*/ 600743 h 2123500"/>
              <a:gd name="connsiteX12-5675" fmla="*/ 1022817 w 1518129"/>
              <a:gd name="connsiteY12-5676" fmla="*/ 558366 h 2123500"/>
              <a:gd name="connsiteX13-5677" fmla="*/ 1053082 w 1518129"/>
              <a:gd name="connsiteY13-5678" fmla="*/ 887580 h 2123500"/>
              <a:gd name="connsiteX14-5679" fmla="*/ 1001757 w 1518129"/>
              <a:gd name="connsiteY14-5680" fmla="*/ 557324 h 2123500"/>
              <a:gd name="connsiteX15-5681" fmla="*/ 806783 w 1518129"/>
              <a:gd name="connsiteY15-5682" fmla="*/ 513030 h 2123500"/>
              <a:gd name="connsiteX16-5683" fmla="*/ 810613 w 1518129"/>
              <a:gd name="connsiteY16-5684" fmla="*/ 901237 h 2123500"/>
              <a:gd name="connsiteX17-5685" fmla="*/ 778941 w 1518129"/>
              <a:gd name="connsiteY17-5686" fmla="*/ 121917 h 2123500"/>
              <a:gd name="connsiteX18-5687" fmla="*/ 582042 w 1518129"/>
              <a:gd name="connsiteY18-5688" fmla="*/ 161731 h 2123500"/>
              <a:gd name="connsiteX19-5689" fmla="*/ 554580 w 1518129"/>
              <a:gd name="connsiteY19-5690" fmla="*/ 1197645 h 2123500"/>
              <a:gd name="connsiteX20-5691" fmla="*/ 419736 w 1518129"/>
              <a:gd name="connsiteY20-5692" fmla="*/ 1153389 h 2123500"/>
              <a:gd name="connsiteX21-5693" fmla="*/ 0 w 1518129"/>
              <a:gd name="connsiteY21-5694" fmla="*/ 891306 h 2123500"/>
              <a:gd name="connsiteX0-5695" fmla="*/ 0 w 1518129"/>
              <a:gd name="connsiteY0-5696" fmla="*/ 891306 h 2123500"/>
              <a:gd name="connsiteX1-5697" fmla="*/ 227051 w 1518129"/>
              <a:gd name="connsiteY1-5698" fmla="*/ 1320850 h 2123500"/>
              <a:gd name="connsiteX2-5699" fmla="*/ 462841 w 1518129"/>
              <a:gd name="connsiteY2-5700" fmla="*/ 1655174 h 2123500"/>
              <a:gd name="connsiteX3-5701" fmla="*/ 644540 w 1518129"/>
              <a:gd name="connsiteY3-5702" fmla="*/ 1879748 h 2123500"/>
              <a:gd name="connsiteX4-5703" fmla="*/ 678137 w 1518129"/>
              <a:gd name="connsiteY4-5704" fmla="*/ 2115210 h 2123500"/>
              <a:gd name="connsiteX5-5705" fmla="*/ 1358443 w 1518129"/>
              <a:gd name="connsiteY5-5706" fmla="*/ 2123500 h 2123500"/>
              <a:gd name="connsiteX6-5707" fmla="*/ 1358227 w 1518129"/>
              <a:gd name="connsiteY6-5708" fmla="*/ 1930484 h 2123500"/>
              <a:gd name="connsiteX7-5709" fmla="*/ 1516859 w 1518129"/>
              <a:gd name="connsiteY7-5710" fmla="*/ 1069958 h 2123500"/>
              <a:gd name="connsiteX8-5711" fmla="*/ 1464891 w 1518129"/>
              <a:gd name="connsiteY8-5712" fmla="*/ 644162 h 2123500"/>
              <a:gd name="connsiteX9-5713" fmla="*/ 1272486 w 1518129"/>
              <a:gd name="connsiteY9-5714" fmla="*/ 612493 h 2123500"/>
              <a:gd name="connsiteX10-5715" fmla="*/ 1264720 w 1518129"/>
              <a:gd name="connsiteY10-5716" fmla="*/ 911472 h 2123500"/>
              <a:gd name="connsiteX11-5717" fmla="*/ 1252622 w 1518129"/>
              <a:gd name="connsiteY11-5718" fmla="*/ 600743 h 2123500"/>
              <a:gd name="connsiteX12-5719" fmla="*/ 1022817 w 1518129"/>
              <a:gd name="connsiteY12-5720" fmla="*/ 558366 h 2123500"/>
              <a:gd name="connsiteX13-5721" fmla="*/ 1053082 w 1518129"/>
              <a:gd name="connsiteY13-5722" fmla="*/ 887580 h 2123500"/>
              <a:gd name="connsiteX14-5723" fmla="*/ 1001757 w 1518129"/>
              <a:gd name="connsiteY14-5724" fmla="*/ 557324 h 2123500"/>
              <a:gd name="connsiteX15-5725" fmla="*/ 806783 w 1518129"/>
              <a:gd name="connsiteY15-5726" fmla="*/ 513030 h 2123500"/>
              <a:gd name="connsiteX16-5727" fmla="*/ 810613 w 1518129"/>
              <a:gd name="connsiteY16-5728" fmla="*/ 901237 h 2123500"/>
              <a:gd name="connsiteX17-5729" fmla="*/ 778941 w 1518129"/>
              <a:gd name="connsiteY17-5730" fmla="*/ 121917 h 2123500"/>
              <a:gd name="connsiteX18-5731" fmla="*/ 582042 w 1518129"/>
              <a:gd name="connsiteY18-5732" fmla="*/ 161731 h 2123500"/>
              <a:gd name="connsiteX19-5733" fmla="*/ 554580 w 1518129"/>
              <a:gd name="connsiteY19-5734" fmla="*/ 1197645 h 2123500"/>
              <a:gd name="connsiteX20-5735" fmla="*/ 419736 w 1518129"/>
              <a:gd name="connsiteY20-5736" fmla="*/ 1153389 h 2123500"/>
              <a:gd name="connsiteX21-5737" fmla="*/ 0 w 1518129"/>
              <a:gd name="connsiteY21-5738" fmla="*/ 891306 h 2123500"/>
              <a:gd name="connsiteX0-5739" fmla="*/ 0 w 1518129"/>
              <a:gd name="connsiteY0-5740" fmla="*/ 891306 h 2123500"/>
              <a:gd name="connsiteX1-5741" fmla="*/ 227051 w 1518129"/>
              <a:gd name="connsiteY1-5742" fmla="*/ 1320850 h 2123500"/>
              <a:gd name="connsiteX2-5743" fmla="*/ 462841 w 1518129"/>
              <a:gd name="connsiteY2-5744" fmla="*/ 1655174 h 2123500"/>
              <a:gd name="connsiteX3-5745" fmla="*/ 644540 w 1518129"/>
              <a:gd name="connsiteY3-5746" fmla="*/ 1879748 h 2123500"/>
              <a:gd name="connsiteX4-5747" fmla="*/ 678137 w 1518129"/>
              <a:gd name="connsiteY4-5748" fmla="*/ 2115210 h 2123500"/>
              <a:gd name="connsiteX5-5749" fmla="*/ 1358443 w 1518129"/>
              <a:gd name="connsiteY5-5750" fmla="*/ 2123500 h 2123500"/>
              <a:gd name="connsiteX6-5751" fmla="*/ 1358227 w 1518129"/>
              <a:gd name="connsiteY6-5752" fmla="*/ 1930484 h 2123500"/>
              <a:gd name="connsiteX7-5753" fmla="*/ 1516859 w 1518129"/>
              <a:gd name="connsiteY7-5754" fmla="*/ 1069958 h 2123500"/>
              <a:gd name="connsiteX8-5755" fmla="*/ 1464891 w 1518129"/>
              <a:gd name="connsiteY8-5756" fmla="*/ 644162 h 2123500"/>
              <a:gd name="connsiteX9-5757" fmla="*/ 1272486 w 1518129"/>
              <a:gd name="connsiteY9-5758" fmla="*/ 612493 h 2123500"/>
              <a:gd name="connsiteX10-5759" fmla="*/ 1264720 w 1518129"/>
              <a:gd name="connsiteY10-5760" fmla="*/ 911472 h 2123500"/>
              <a:gd name="connsiteX11-5761" fmla="*/ 1252622 w 1518129"/>
              <a:gd name="connsiteY11-5762" fmla="*/ 600743 h 2123500"/>
              <a:gd name="connsiteX12-5763" fmla="*/ 1022817 w 1518129"/>
              <a:gd name="connsiteY12-5764" fmla="*/ 558366 h 2123500"/>
              <a:gd name="connsiteX13-5765" fmla="*/ 1053082 w 1518129"/>
              <a:gd name="connsiteY13-5766" fmla="*/ 887580 h 2123500"/>
              <a:gd name="connsiteX14-5767" fmla="*/ 1001757 w 1518129"/>
              <a:gd name="connsiteY14-5768" fmla="*/ 557324 h 2123500"/>
              <a:gd name="connsiteX15-5769" fmla="*/ 806783 w 1518129"/>
              <a:gd name="connsiteY15-5770" fmla="*/ 513030 h 2123500"/>
              <a:gd name="connsiteX16-5771" fmla="*/ 810613 w 1518129"/>
              <a:gd name="connsiteY16-5772" fmla="*/ 901237 h 2123500"/>
              <a:gd name="connsiteX17-5773" fmla="*/ 778941 w 1518129"/>
              <a:gd name="connsiteY17-5774" fmla="*/ 121917 h 2123500"/>
              <a:gd name="connsiteX18-5775" fmla="*/ 582042 w 1518129"/>
              <a:gd name="connsiteY18-5776" fmla="*/ 161731 h 2123500"/>
              <a:gd name="connsiteX19-5777" fmla="*/ 554580 w 1518129"/>
              <a:gd name="connsiteY19-5778" fmla="*/ 1197645 h 2123500"/>
              <a:gd name="connsiteX20-5779" fmla="*/ 419736 w 1518129"/>
              <a:gd name="connsiteY20-5780" fmla="*/ 1153389 h 2123500"/>
              <a:gd name="connsiteX21-5781" fmla="*/ 0 w 1518129"/>
              <a:gd name="connsiteY21-5782" fmla="*/ 891306 h 2123500"/>
              <a:gd name="connsiteX0-5783" fmla="*/ 0 w 1518129"/>
              <a:gd name="connsiteY0-5784" fmla="*/ 891306 h 2123500"/>
              <a:gd name="connsiteX1-5785" fmla="*/ 227051 w 1518129"/>
              <a:gd name="connsiteY1-5786" fmla="*/ 1320850 h 2123500"/>
              <a:gd name="connsiteX2-5787" fmla="*/ 462841 w 1518129"/>
              <a:gd name="connsiteY2-5788" fmla="*/ 1655174 h 2123500"/>
              <a:gd name="connsiteX3-5789" fmla="*/ 644540 w 1518129"/>
              <a:gd name="connsiteY3-5790" fmla="*/ 1879748 h 2123500"/>
              <a:gd name="connsiteX4-5791" fmla="*/ 678137 w 1518129"/>
              <a:gd name="connsiteY4-5792" fmla="*/ 2115210 h 2123500"/>
              <a:gd name="connsiteX5-5793" fmla="*/ 1358443 w 1518129"/>
              <a:gd name="connsiteY5-5794" fmla="*/ 2123500 h 2123500"/>
              <a:gd name="connsiteX6-5795" fmla="*/ 1358227 w 1518129"/>
              <a:gd name="connsiteY6-5796" fmla="*/ 1930484 h 2123500"/>
              <a:gd name="connsiteX7-5797" fmla="*/ 1516859 w 1518129"/>
              <a:gd name="connsiteY7-5798" fmla="*/ 1069958 h 2123500"/>
              <a:gd name="connsiteX8-5799" fmla="*/ 1464891 w 1518129"/>
              <a:gd name="connsiteY8-5800" fmla="*/ 644162 h 2123500"/>
              <a:gd name="connsiteX9-5801" fmla="*/ 1272486 w 1518129"/>
              <a:gd name="connsiteY9-5802" fmla="*/ 612493 h 2123500"/>
              <a:gd name="connsiteX10-5803" fmla="*/ 1264720 w 1518129"/>
              <a:gd name="connsiteY10-5804" fmla="*/ 911472 h 2123500"/>
              <a:gd name="connsiteX11-5805" fmla="*/ 1252622 w 1518129"/>
              <a:gd name="connsiteY11-5806" fmla="*/ 600743 h 2123500"/>
              <a:gd name="connsiteX12-5807" fmla="*/ 1022817 w 1518129"/>
              <a:gd name="connsiteY12-5808" fmla="*/ 558366 h 2123500"/>
              <a:gd name="connsiteX13-5809" fmla="*/ 1053082 w 1518129"/>
              <a:gd name="connsiteY13-5810" fmla="*/ 887580 h 2123500"/>
              <a:gd name="connsiteX14-5811" fmla="*/ 1001757 w 1518129"/>
              <a:gd name="connsiteY14-5812" fmla="*/ 557324 h 2123500"/>
              <a:gd name="connsiteX15-5813" fmla="*/ 806783 w 1518129"/>
              <a:gd name="connsiteY15-5814" fmla="*/ 513030 h 2123500"/>
              <a:gd name="connsiteX16-5815" fmla="*/ 810613 w 1518129"/>
              <a:gd name="connsiteY16-5816" fmla="*/ 901237 h 2123500"/>
              <a:gd name="connsiteX17-5817" fmla="*/ 778941 w 1518129"/>
              <a:gd name="connsiteY17-5818" fmla="*/ 121917 h 2123500"/>
              <a:gd name="connsiteX18-5819" fmla="*/ 582042 w 1518129"/>
              <a:gd name="connsiteY18-5820" fmla="*/ 161731 h 2123500"/>
              <a:gd name="connsiteX19-5821" fmla="*/ 554580 w 1518129"/>
              <a:gd name="connsiteY19-5822" fmla="*/ 1197645 h 2123500"/>
              <a:gd name="connsiteX20-5823" fmla="*/ 419736 w 1518129"/>
              <a:gd name="connsiteY20-5824" fmla="*/ 1153389 h 2123500"/>
              <a:gd name="connsiteX21-5825" fmla="*/ 0 w 1518129"/>
              <a:gd name="connsiteY21-5826" fmla="*/ 891306 h 2123500"/>
              <a:gd name="connsiteX0-5827" fmla="*/ 0 w 1518129"/>
              <a:gd name="connsiteY0-5828" fmla="*/ 891306 h 2123500"/>
              <a:gd name="connsiteX1-5829" fmla="*/ 227051 w 1518129"/>
              <a:gd name="connsiteY1-5830" fmla="*/ 1320850 h 2123500"/>
              <a:gd name="connsiteX2-5831" fmla="*/ 462841 w 1518129"/>
              <a:gd name="connsiteY2-5832" fmla="*/ 1655174 h 2123500"/>
              <a:gd name="connsiteX3-5833" fmla="*/ 644540 w 1518129"/>
              <a:gd name="connsiteY3-5834" fmla="*/ 1879748 h 2123500"/>
              <a:gd name="connsiteX4-5835" fmla="*/ 678137 w 1518129"/>
              <a:gd name="connsiteY4-5836" fmla="*/ 2115210 h 2123500"/>
              <a:gd name="connsiteX5-5837" fmla="*/ 1358443 w 1518129"/>
              <a:gd name="connsiteY5-5838" fmla="*/ 2123500 h 2123500"/>
              <a:gd name="connsiteX6-5839" fmla="*/ 1358227 w 1518129"/>
              <a:gd name="connsiteY6-5840" fmla="*/ 1930484 h 2123500"/>
              <a:gd name="connsiteX7-5841" fmla="*/ 1516859 w 1518129"/>
              <a:gd name="connsiteY7-5842" fmla="*/ 1069958 h 2123500"/>
              <a:gd name="connsiteX8-5843" fmla="*/ 1464891 w 1518129"/>
              <a:gd name="connsiteY8-5844" fmla="*/ 644162 h 2123500"/>
              <a:gd name="connsiteX9-5845" fmla="*/ 1272486 w 1518129"/>
              <a:gd name="connsiteY9-5846" fmla="*/ 612493 h 2123500"/>
              <a:gd name="connsiteX10-5847" fmla="*/ 1264720 w 1518129"/>
              <a:gd name="connsiteY10-5848" fmla="*/ 911472 h 2123500"/>
              <a:gd name="connsiteX11-5849" fmla="*/ 1252622 w 1518129"/>
              <a:gd name="connsiteY11-5850" fmla="*/ 600743 h 2123500"/>
              <a:gd name="connsiteX12-5851" fmla="*/ 1022817 w 1518129"/>
              <a:gd name="connsiteY12-5852" fmla="*/ 558366 h 2123500"/>
              <a:gd name="connsiteX13-5853" fmla="*/ 1053082 w 1518129"/>
              <a:gd name="connsiteY13-5854" fmla="*/ 887580 h 2123500"/>
              <a:gd name="connsiteX14-5855" fmla="*/ 1001757 w 1518129"/>
              <a:gd name="connsiteY14-5856" fmla="*/ 557324 h 2123500"/>
              <a:gd name="connsiteX15-5857" fmla="*/ 806783 w 1518129"/>
              <a:gd name="connsiteY15-5858" fmla="*/ 513030 h 2123500"/>
              <a:gd name="connsiteX16-5859" fmla="*/ 810613 w 1518129"/>
              <a:gd name="connsiteY16-5860" fmla="*/ 901237 h 2123500"/>
              <a:gd name="connsiteX17-5861" fmla="*/ 778941 w 1518129"/>
              <a:gd name="connsiteY17-5862" fmla="*/ 121917 h 2123500"/>
              <a:gd name="connsiteX18-5863" fmla="*/ 582042 w 1518129"/>
              <a:gd name="connsiteY18-5864" fmla="*/ 161731 h 2123500"/>
              <a:gd name="connsiteX19-5865" fmla="*/ 554580 w 1518129"/>
              <a:gd name="connsiteY19-5866" fmla="*/ 1197645 h 2123500"/>
              <a:gd name="connsiteX20-5867" fmla="*/ 419736 w 1518129"/>
              <a:gd name="connsiteY20-5868" fmla="*/ 1153389 h 2123500"/>
              <a:gd name="connsiteX21-5869" fmla="*/ 0 w 1518129"/>
              <a:gd name="connsiteY21-5870" fmla="*/ 891306 h 2123500"/>
              <a:gd name="connsiteX0-5871" fmla="*/ 0 w 1518129"/>
              <a:gd name="connsiteY0-5872" fmla="*/ 891306 h 2133149"/>
              <a:gd name="connsiteX1-5873" fmla="*/ 227051 w 1518129"/>
              <a:gd name="connsiteY1-5874" fmla="*/ 1320850 h 2133149"/>
              <a:gd name="connsiteX2-5875" fmla="*/ 462841 w 1518129"/>
              <a:gd name="connsiteY2-5876" fmla="*/ 1655174 h 2133149"/>
              <a:gd name="connsiteX3-5877" fmla="*/ 644540 w 1518129"/>
              <a:gd name="connsiteY3-5878" fmla="*/ 1879748 h 2133149"/>
              <a:gd name="connsiteX4-5879" fmla="*/ 678137 w 1518129"/>
              <a:gd name="connsiteY4-5880" fmla="*/ 2115210 h 2133149"/>
              <a:gd name="connsiteX5-5881" fmla="*/ 1348794 w 1518129"/>
              <a:gd name="connsiteY5-5882" fmla="*/ 2133149 h 2133149"/>
              <a:gd name="connsiteX6-5883" fmla="*/ 1358227 w 1518129"/>
              <a:gd name="connsiteY6-5884" fmla="*/ 1930484 h 2133149"/>
              <a:gd name="connsiteX7-5885" fmla="*/ 1516859 w 1518129"/>
              <a:gd name="connsiteY7-5886" fmla="*/ 1069958 h 2133149"/>
              <a:gd name="connsiteX8-5887" fmla="*/ 1464891 w 1518129"/>
              <a:gd name="connsiteY8-5888" fmla="*/ 644162 h 2133149"/>
              <a:gd name="connsiteX9-5889" fmla="*/ 1272486 w 1518129"/>
              <a:gd name="connsiteY9-5890" fmla="*/ 612493 h 2133149"/>
              <a:gd name="connsiteX10-5891" fmla="*/ 1264720 w 1518129"/>
              <a:gd name="connsiteY10-5892" fmla="*/ 911472 h 2133149"/>
              <a:gd name="connsiteX11-5893" fmla="*/ 1252622 w 1518129"/>
              <a:gd name="connsiteY11-5894" fmla="*/ 600743 h 2133149"/>
              <a:gd name="connsiteX12-5895" fmla="*/ 1022817 w 1518129"/>
              <a:gd name="connsiteY12-5896" fmla="*/ 558366 h 2133149"/>
              <a:gd name="connsiteX13-5897" fmla="*/ 1053082 w 1518129"/>
              <a:gd name="connsiteY13-5898" fmla="*/ 887580 h 2133149"/>
              <a:gd name="connsiteX14-5899" fmla="*/ 1001757 w 1518129"/>
              <a:gd name="connsiteY14-5900" fmla="*/ 557324 h 2133149"/>
              <a:gd name="connsiteX15-5901" fmla="*/ 806783 w 1518129"/>
              <a:gd name="connsiteY15-5902" fmla="*/ 513030 h 2133149"/>
              <a:gd name="connsiteX16-5903" fmla="*/ 810613 w 1518129"/>
              <a:gd name="connsiteY16-5904" fmla="*/ 901237 h 2133149"/>
              <a:gd name="connsiteX17-5905" fmla="*/ 778941 w 1518129"/>
              <a:gd name="connsiteY17-5906" fmla="*/ 121917 h 2133149"/>
              <a:gd name="connsiteX18-5907" fmla="*/ 582042 w 1518129"/>
              <a:gd name="connsiteY18-5908" fmla="*/ 161731 h 2133149"/>
              <a:gd name="connsiteX19-5909" fmla="*/ 554580 w 1518129"/>
              <a:gd name="connsiteY19-5910" fmla="*/ 1197645 h 2133149"/>
              <a:gd name="connsiteX20-5911" fmla="*/ 419736 w 1518129"/>
              <a:gd name="connsiteY20-5912" fmla="*/ 1153389 h 2133149"/>
              <a:gd name="connsiteX21-5913" fmla="*/ 0 w 1518129"/>
              <a:gd name="connsiteY21-5914" fmla="*/ 891306 h 2133149"/>
              <a:gd name="connsiteX0-5915" fmla="*/ 0 w 1518129"/>
              <a:gd name="connsiteY0-5916" fmla="*/ 891306 h 2115210"/>
              <a:gd name="connsiteX1-5917" fmla="*/ 227051 w 1518129"/>
              <a:gd name="connsiteY1-5918" fmla="*/ 1320850 h 2115210"/>
              <a:gd name="connsiteX2-5919" fmla="*/ 462841 w 1518129"/>
              <a:gd name="connsiteY2-5920" fmla="*/ 1655174 h 2115210"/>
              <a:gd name="connsiteX3-5921" fmla="*/ 644540 w 1518129"/>
              <a:gd name="connsiteY3-5922" fmla="*/ 1879748 h 2115210"/>
              <a:gd name="connsiteX4-5923" fmla="*/ 678137 w 1518129"/>
              <a:gd name="connsiteY4-5924" fmla="*/ 2115210 h 2115210"/>
              <a:gd name="connsiteX5-5925" fmla="*/ 1339145 w 1518129"/>
              <a:gd name="connsiteY5-5926" fmla="*/ 2113852 h 2115210"/>
              <a:gd name="connsiteX6-5927" fmla="*/ 1358227 w 1518129"/>
              <a:gd name="connsiteY6-5928" fmla="*/ 1930484 h 2115210"/>
              <a:gd name="connsiteX7-5929" fmla="*/ 1516859 w 1518129"/>
              <a:gd name="connsiteY7-5930" fmla="*/ 1069958 h 2115210"/>
              <a:gd name="connsiteX8-5931" fmla="*/ 1464891 w 1518129"/>
              <a:gd name="connsiteY8-5932" fmla="*/ 644162 h 2115210"/>
              <a:gd name="connsiteX9-5933" fmla="*/ 1272486 w 1518129"/>
              <a:gd name="connsiteY9-5934" fmla="*/ 612493 h 2115210"/>
              <a:gd name="connsiteX10-5935" fmla="*/ 1264720 w 1518129"/>
              <a:gd name="connsiteY10-5936" fmla="*/ 911472 h 2115210"/>
              <a:gd name="connsiteX11-5937" fmla="*/ 1252622 w 1518129"/>
              <a:gd name="connsiteY11-5938" fmla="*/ 600743 h 2115210"/>
              <a:gd name="connsiteX12-5939" fmla="*/ 1022817 w 1518129"/>
              <a:gd name="connsiteY12-5940" fmla="*/ 558366 h 2115210"/>
              <a:gd name="connsiteX13-5941" fmla="*/ 1053082 w 1518129"/>
              <a:gd name="connsiteY13-5942" fmla="*/ 887580 h 2115210"/>
              <a:gd name="connsiteX14-5943" fmla="*/ 1001757 w 1518129"/>
              <a:gd name="connsiteY14-5944" fmla="*/ 557324 h 2115210"/>
              <a:gd name="connsiteX15-5945" fmla="*/ 806783 w 1518129"/>
              <a:gd name="connsiteY15-5946" fmla="*/ 513030 h 2115210"/>
              <a:gd name="connsiteX16-5947" fmla="*/ 810613 w 1518129"/>
              <a:gd name="connsiteY16-5948" fmla="*/ 901237 h 2115210"/>
              <a:gd name="connsiteX17-5949" fmla="*/ 778941 w 1518129"/>
              <a:gd name="connsiteY17-5950" fmla="*/ 121917 h 2115210"/>
              <a:gd name="connsiteX18-5951" fmla="*/ 582042 w 1518129"/>
              <a:gd name="connsiteY18-5952" fmla="*/ 161731 h 2115210"/>
              <a:gd name="connsiteX19-5953" fmla="*/ 554580 w 1518129"/>
              <a:gd name="connsiteY19-5954" fmla="*/ 1197645 h 2115210"/>
              <a:gd name="connsiteX20-5955" fmla="*/ 419736 w 1518129"/>
              <a:gd name="connsiteY20-5956" fmla="*/ 1153389 h 2115210"/>
              <a:gd name="connsiteX21-5957" fmla="*/ 0 w 1518129"/>
              <a:gd name="connsiteY21-5958" fmla="*/ 891306 h 211521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2305" y="connsiteY16-2306"/>
              </a:cxn>
              <a:cxn ang="0">
                <a:pos x="connsiteX17-2375" y="connsiteY17-2376"/>
              </a:cxn>
              <a:cxn ang="0">
                <a:pos x="connsiteX18-3025" y="connsiteY18-3026"/>
              </a:cxn>
              <a:cxn ang="0">
                <a:pos x="connsiteX19-3141" y="connsiteY19-3142"/>
              </a:cxn>
              <a:cxn ang="0">
                <a:pos x="connsiteX20-3463" y="connsiteY20-3464"/>
              </a:cxn>
              <a:cxn ang="0">
                <a:pos x="connsiteX21-3801" y="connsiteY21-3802"/>
              </a:cxn>
            </a:cxnLst>
            <a:rect l="l" t="t" r="r" b="b"/>
            <a:pathLst>
              <a:path w="1518129" h="2115210">
                <a:moveTo>
                  <a:pt x="0" y="891306"/>
                </a:moveTo>
                <a:cubicBezTo>
                  <a:pt x="124742" y="1042097"/>
                  <a:pt x="180313" y="1188925"/>
                  <a:pt x="227051" y="1320850"/>
                </a:cubicBezTo>
                <a:cubicBezTo>
                  <a:pt x="283134" y="1440332"/>
                  <a:pt x="360533" y="1506746"/>
                  <a:pt x="462841" y="1655174"/>
                </a:cubicBezTo>
                <a:cubicBezTo>
                  <a:pt x="565096" y="1757587"/>
                  <a:pt x="604529" y="1837560"/>
                  <a:pt x="644540" y="1879748"/>
                </a:cubicBezTo>
                <a:cubicBezTo>
                  <a:pt x="721823" y="1966655"/>
                  <a:pt x="679875" y="2008729"/>
                  <a:pt x="678137" y="2115210"/>
                </a:cubicBezTo>
                <a:lnTo>
                  <a:pt x="1339145" y="2113852"/>
                </a:lnTo>
                <a:cubicBezTo>
                  <a:pt x="1324322" y="2047548"/>
                  <a:pt x="1303318" y="2034201"/>
                  <a:pt x="1358227" y="1930484"/>
                </a:cubicBezTo>
                <a:cubicBezTo>
                  <a:pt x="1521981" y="1634855"/>
                  <a:pt x="1516858" y="1179685"/>
                  <a:pt x="1516859" y="1069958"/>
                </a:cubicBezTo>
                <a:cubicBezTo>
                  <a:pt x="1522576" y="857179"/>
                  <a:pt x="1509640" y="720406"/>
                  <a:pt x="1464891" y="644162"/>
                </a:cubicBezTo>
                <a:cubicBezTo>
                  <a:pt x="1396021" y="572742"/>
                  <a:pt x="1370976" y="579197"/>
                  <a:pt x="1272486" y="612493"/>
                </a:cubicBezTo>
                <a:cubicBezTo>
                  <a:pt x="1306205" y="707004"/>
                  <a:pt x="1275123" y="829781"/>
                  <a:pt x="1264720" y="911472"/>
                </a:cubicBezTo>
                <a:cubicBezTo>
                  <a:pt x="1250153" y="907906"/>
                  <a:pt x="1292939" y="659594"/>
                  <a:pt x="1252622" y="600743"/>
                </a:cubicBezTo>
                <a:cubicBezTo>
                  <a:pt x="1202656" y="541892"/>
                  <a:pt x="1107533" y="508148"/>
                  <a:pt x="1022817" y="558366"/>
                </a:cubicBezTo>
                <a:cubicBezTo>
                  <a:pt x="1086811" y="668103"/>
                  <a:pt x="1058849" y="793697"/>
                  <a:pt x="1053082" y="887580"/>
                </a:cubicBezTo>
                <a:cubicBezTo>
                  <a:pt x="1041532" y="883386"/>
                  <a:pt x="1071753" y="653519"/>
                  <a:pt x="1001757" y="557324"/>
                </a:cubicBezTo>
                <a:cubicBezTo>
                  <a:pt x="946234" y="504548"/>
                  <a:pt x="915026" y="504758"/>
                  <a:pt x="806783" y="513030"/>
                </a:cubicBezTo>
                <a:cubicBezTo>
                  <a:pt x="816055" y="653003"/>
                  <a:pt x="822837" y="732256"/>
                  <a:pt x="810613" y="901237"/>
                </a:cubicBezTo>
                <a:cubicBezTo>
                  <a:pt x="782414" y="451352"/>
                  <a:pt x="784675" y="276900"/>
                  <a:pt x="778941" y="121917"/>
                </a:cubicBezTo>
                <a:cubicBezTo>
                  <a:pt x="774616" y="-32693"/>
                  <a:pt x="569584" y="-61779"/>
                  <a:pt x="582042" y="161731"/>
                </a:cubicBezTo>
                <a:cubicBezTo>
                  <a:pt x="570378" y="380417"/>
                  <a:pt x="623442" y="1132875"/>
                  <a:pt x="554580" y="1197645"/>
                </a:cubicBezTo>
                <a:cubicBezTo>
                  <a:pt x="495024" y="1230412"/>
                  <a:pt x="496393" y="1222363"/>
                  <a:pt x="419736" y="1153389"/>
                </a:cubicBezTo>
                <a:cubicBezTo>
                  <a:pt x="331744" y="1046414"/>
                  <a:pt x="197603" y="767201"/>
                  <a:pt x="0" y="891306"/>
                </a:cubicBezTo>
                <a:close/>
              </a:path>
            </a:pathLst>
          </a:custGeom>
          <a:solidFill>
            <a:srgbClr val="FBD8C5"/>
          </a:solidFill>
          <a:ln w="4173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5" name="Round Same Side Corner Rectangle 8"/>
          <p:cNvSpPr/>
          <p:nvPr/>
        </p:nvSpPr>
        <p:spPr>
          <a:xfrm>
            <a:off x="8594408" y="1664088"/>
            <a:ext cx="2065297" cy="432911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0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51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2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3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4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6" name="Freeform: Shape 55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Rounded Rectangle 1"/>
          <p:cNvSpPr/>
          <p:nvPr/>
        </p:nvSpPr>
        <p:spPr>
          <a:xfrm>
            <a:off x="476885" y="459105"/>
            <a:ext cx="11253470" cy="5882640"/>
          </a:xfrm>
          <a:prstGeom prst="roundRect">
            <a:avLst>
              <a:gd name="adj" fmla="val 6097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805488" y="821291"/>
            <a:ext cx="935914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85800" indent="-685800">
              <a:buFont typeface="+mj-lt"/>
              <a:buAutoNum type="arabicPeriod" startAt="25"/>
            </a:pPr>
            <a:r>
              <a:rPr lang="fi-FI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DOSEN YANG MENJADI NARASUMBER KONFERENSI NASIONAL MAUPUN INTERNASIONAL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3" name="Group 62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4" name="Group 63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7" name="Rectangle: Rounded Corners 76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8" name="Straight Connector 77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" name="TextBox 64"/>
            <p:cNvSpPr txBox="1"/>
            <p:nvPr/>
          </p:nvSpPr>
          <p:spPr>
            <a:xfrm>
              <a:off x="5339727" y="3033493"/>
              <a:ext cx="161771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15496" y="3431489"/>
            <a:ext cx="2161802" cy="1128216"/>
            <a:chOff x="1633087" y="3574030"/>
            <a:chExt cx="17637496" cy="1128216"/>
          </a:xfrm>
        </p:grpSpPr>
        <p:pic>
          <p:nvPicPr>
            <p:cNvPr id="23" name="Picture 2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5100619" y="1215469"/>
              <a:ext cx="1128216" cy="5845338"/>
            </a:xfrm>
            <a:prstGeom prst="rect">
              <a:avLst/>
            </a:prstGeom>
          </p:spPr>
        </p:pic>
        <p:sp>
          <p:nvSpPr>
            <p:cNvPr id="24" name="TextBox 23"/>
            <p:cNvSpPr txBox="1"/>
            <p:nvPr/>
          </p:nvSpPr>
          <p:spPr>
            <a:xfrm>
              <a:off x="2892995" y="3994334"/>
              <a:ext cx="1496682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633087" y="3643177"/>
              <a:ext cx="1763749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Rata-rata 1%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4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22" name="Freeform: Shape 21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ounded Rectangle 1"/>
          <p:cNvSpPr/>
          <p:nvPr/>
        </p:nvSpPr>
        <p:spPr>
          <a:xfrm>
            <a:off x="347980" y="394335"/>
            <a:ext cx="11544300" cy="5932170"/>
          </a:xfrm>
          <a:prstGeom prst="roundRect">
            <a:avLst>
              <a:gd name="adj" fmla="val 5569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33492" y="769736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85800" indent="-685800">
              <a:buFont typeface="+mj-lt"/>
              <a:buAutoNum type="arabicPeriod" startAt="26"/>
            </a:pPr>
            <a:r>
              <a:rPr lang="fi-FI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RERATA NILAI INDEKS PRESTASI KUMULATIF  KELULUSAN MAHASISWA S1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30" name="Group 29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43" name="Rectangle: Rounded Corners 42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44" name="Straight Connector 43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TextBox 30"/>
            <p:cNvSpPr txBox="1"/>
            <p:nvPr/>
          </p:nvSpPr>
          <p:spPr>
            <a:xfrm>
              <a:off x="5339726" y="3033493"/>
              <a:ext cx="260994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3,61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2348223" y="3431488"/>
            <a:ext cx="7606265" cy="1128216"/>
            <a:chOff x="2742060" y="3574029"/>
            <a:chExt cx="10335894" cy="1128216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7345899" y="-1029810"/>
              <a:ext cx="1128216" cy="10335894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2893004" y="3994334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97,5%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065308" y="3610697"/>
              <a:ext cx="3821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3,56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4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22" name="Freeform: Shape 21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ounded Rectangle 1"/>
          <p:cNvSpPr/>
          <p:nvPr/>
        </p:nvSpPr>
        <p:spPr>
          <a:xfrm>
            <a:off x="379730" y="330200"/>
            <a:ext cx="11481435" cy="5975350"/>
          </a:xfrm>
          <a:prstGeom prst="roundRect">
            <a:avLst>
              <a:gd name="adj" fmla="val 4578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832937" y="742128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26"/>
            </a:pPr>
            <a:r>
              <a:rPr lang="fi-FI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RERATA NILAI INDEKS PRESTASI KUMULATIF  KELULUSAN MAHASISWA S2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30" name="Group 29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43" name="Rectangle: Rounded Corners 42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44" name="Straight Connector 43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TextBox 30"/>
            <p:cNvSpPr txBox="1"/>
            <p:nvPr/>
          </p:nvSpPr>
          <p:spPr>
            <a:xfrm>
              <a:off x="5339726" y="3033493"/>
              <a:ext cx="260994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3,69</a:t>
              </a:r>
              <a:endParaRPr lang="en-US" sz="2000" b="1" dirty="0">
                <a:solidFill>
                  <a:schemeClr val="tx2"/>
                </a:solidFill>
                <a:latin typeface="+mj-lt"/>
                <a:ea typeface="Calibri" panose="020F05020202040302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2308467" y="3431488"/>
            <a:ext cx="7823810" cy="1128216"/>
            <a:chOff x="2742060" y="3574029"/>
            <a:chExt cx="10335894" cy="1128216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7345899" y="-1029810"/>
              <a:ext cx="1128216" cy="10335894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2893004" y="3994334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065308" y="3610697"/>
              <a:ext cx="3821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3,69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4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22" name="Freeform: Shape 21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ounded Rectangle 1"/>
          <p:cNvSpPr/>
          <p:nvPr/>
        </p:nvSpPr>
        <p:spPr>
          <a:xfrm>
            <a:off x="381635" y="370840"/>
            <a:ext cx="11415395" cy="6137275"/>
          </a:xfrm>
          <a:prstGeom prst="roundRect">
            <a:avLst>
              <a:gd name="adj" fmla="val 5195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913928" y="712650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26"/>
            </a:pPr>
            <a:r>
              <a:rPr lang="fi-FI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RERATA NILAI INDEKS PRESTASI KUMULATIF  KELULUSAN MAHASISWA S3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30" name="Group 29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43" name="Rectangle: Rounded Corners 42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44" name="Straight Connector 43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TextBox 30"/>
            <p:cNvSpPr txBox="1"/>
            <p:nvPr/>
          </p:nvSpPr>
          <p:spPr>
            <a:xfrm>
              <a:off x="5339726" y="3033493"/>
              <a:ext cx="260994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3,79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2348224" y="3431489"/>
            <a:ext cx="7384472" cy="1128216"/>
            <a:chOff x="2742061" y="3574030"/>
            <a:chExt cx="10034507" cy="1128216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7195207" y="-879116"/>
              <a:ext cx="1128216" cy="10034507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2893004" y="3994334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95,71%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065308" y="3610697"/>
              <a:ext cx="3821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3,6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/>
        </p:nvSpPr>
        <p:spPr>
          <a:xfrm>
            <a:off x="1549400" y="2072361"/>
            <a:ext cx="9470886" cy="135663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 b="1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AKREDITASI</a:t>
            </a:r>
            <a:endParaRPr lang="id-ID" sz="7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0" y="0"/>
            <a:ext cx="2820158" cy="855878"/>
            <a:chOff x="666745" y="0"/>
            <a:chExt cx="2820158" cy="855878"/>
          </a:xfrm>
        </p:grpSpPr>
        <p:sp>
          <p:nvSpPr>
            <p:cNvPr id="4" name="Flowchart: Delay 3"/>
            <p:cNvSpPr/>
            <p:nvPr/>
          </p:nvSpPr>
          <p:spPr>
            <a:xfrm rot="5400000">
              <a:off x="1648885" y="-982140"/>
              <a:ext cx="855878" cy="2820158"/>
            </a:xfrm>
            <a:prstGeom prst="flowChartDelay">
              <a:avLst/>
            </a:pr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21887" y="20306"/>
              <a:ext cx="889795" cy="675922"/>
            </a:xfrm>
            <a:prstGeom prst="rect">
              <a:avLst/>
            </a:prstGeom>
            <a:ln>
              <a:noFill/>
            </a:ln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44852" y="0"/>
              <a:ext cx="463945" cy="743919"/>
            </a:xfrm>
            <a:prstGeom prst="rect">
              <a:avLst/>
            </a:prstGeom>
            <a:ln>
              <a:noFill/>
            </a:ln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162" y="20306"/>
              <a:ext cx="675922" cy="675922"/>
            </a:xfrm>
            <a:prstGeom prst="rect">
              <a:avLst/>
            </a:prstGeom>
            <a:ln>
              <a:noFill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l="11696" t="14190" r="15426" b="9235"/>
          <a:stretch/>
        </p:blipFill>
        <p:spPr>
          <a:xfrm>
            <a:off x="0" y="4953"/>
            <a:ext cx="12192000" cy="6910082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10112082" y="3749040"/>
            <a:ext cx="2204886" cy="3108960"/>
            <a:chOff x="7716658" y="1777167"/>
            <a:chExt cx="3767504" cy="5156161"/>
          </a:xfrm>
        </p:grpSpPr>
        <p:sp>
          <p:nvSpPr>
            <p:cNvPr id="29" name="Freeform 87"/>
            <p:cNvSpPr/>
            <p:nvPr/>
          </p:nvSpPr>
          <p:spPr>
            <a:xfrm flipH="1">
              <a:off x="7716658" y="3193970"/>
              <a:ext cx="2151242" cy="3739358"/>
            </a:xfrm>
            <a:custGeom>
              <a:avLst/>
              <a:gdLst>
                <a:gd name="connsiteX0" fmla="*/ 1847850 w 3571875"/>
                <a:gd name="connsiteY0" fmla="*/ 6791325 h 6791325"/>
                <a:gd name="connsiteX1" fmla="*/ 3571875 w 3571875"/>
                <a:gd name="connsiteY1" fmla="*/ 6781800 h 6791325"/>
                <a:gd name="connsiteX2" fmla="*/ 2514600 w 3571875"/>
                <a:gd name="connsiteY2" fmla="*/ 3819525 h 6791325"/>
                <a:gd name="connsiteX3" fmla="*/ 2390775 w 3571875"/>
                <a:gd name="connsiteY3" fmla="*/ 3267075 h 6791325"/>
                <a:gd name="connsiteX4" fmla="*/ 2752725 w 3571875"/>
                <a:gd name="connsiteY4" fmla="*/ 2162175 h 6791325"/>
                <a:gd name="connsiteX5" fmla="*/ 3390900 w 3571875"/>
                <a:gd name="connsiteY5" fmla="*/ 1247775 h 6791325"/>
                <a:gd name="connsiteX6" fmla="*/ 3209925 w 3571875"/>
                <a:gd name="connsiteY6" fmla="*/ 1133475 h 6791325"/>
                <a:gd name="connsiteX7" fmla="*/ 2543175 w 3571875"/>
                <a:gd name="connsiteY7" fmla="*/ 1857375 h 6791325"/>
                <a:gd name="connsiteX8" fmla="*/ 2371725 w 3571875"/>
                <a:gd name="connsiteY8" fmla="*/ 1752600 h 6791325"/>
                <a:gd name="connsiteX9" fmla="*/ 2771775 w 3571875"/>
                <a:gd name="connsiteY9" fmla="*/ 390525 h 6791325"/>
                <a:gd name="connsiteX10" fmla="*/ 2486025 w 3571875"/>
                <a:gd name="connsiteY10" fmla="*/ 295275 h 6791325"/>
                <a:gd name="connsiteX11" fmla="*/ 2124075 w 3571875"/>
                <a:gd name="connsiteY11" fmla="*/ 1609725 h 6791325"/>
                <a:gd name="connsiteX12" fmla="*/ 1971675 w 3571875"/>
                <a:gd name="connsiteY12" fmla="*/ 1495425 h 6791325"/>
                <a:gd name="connsiteX13" fmla="*/ 1990725 w 3571875"/>
                <a:gd name="connsiteY13" fmla="*/ 0 h 6791325"/>
                <a:gd name="connsiteX14" fmla="*/ 1790700 w 3571875"/>
                <a:gd name="connsiteY14" fmla="*/ 66675 h 6791325"/>
                <a:gd name="connsiteX15" fmla="*/ 1724025 w 3571875"/>
                <a:gd name="connsiteY15" fmla="*/ 1514475 h 6791325"/>
                <a:gd name="connsiteX16" fmla="*/ 1524000 w 3571875"/>
                <a:gd name="connsiteY16" fmla="*/ 1504950 h 6791325"/>
                <a:gd name="connsiteX17" fmla="*/ 1352550 w 3571875"/>
                <a:gd name="connsiteY17" fmla="*/ 123825 h 6791325"/>
                <a:gd name="connsiteX18" fmla="*/ 1171575 w 3571875"/>
                <a:gd name="connsiteY18" fmla="*/ 123825 h 6791325"/>
                <a:gd name="connsiteX19" fmla="*/ 1219200 w 3571875"/>
                <a:gd name="connsiteY19" fmla="*/ 1638300 h 6791325"/>
                <a:gd name="connsiteX20" fmla="*/ 1057275 w 3571875"/>
                <a:gd name="connsiteY20" fmla="*/ 2190750 h 6791325"/>
                <a:gd name="connsiteX21" fmla="*/ 800100 w 3571875"/>
                <a:gd name="connsiteY21" fmla="*/ 2247900 h 6791325"/>
                <a:gd name="connsiteX22" fmla="*/ 85725 w 3571875"/>
                <a:gd name="connsiteY22" fmla="*/ 1733550 h 6791325"/>
                <a:gd name="connsiteX23" fmla="*/ 0 w 3571875"/>
                <a:gd name="connsiteY23" fmla="*/ 2038350 h 6791325"/>
                <a:gd name="connsiteX24" fmla="*/ 609600 w 3571875"/>
                <a:gd name="connsiteY24" fmla="*/ 2743200 h 6791325"/>
                <a:gd name="connsiteX25" fmla="*/ 1238250 w 3571875"/>
                <a:gd name="connsiteY25" fmla="*/ 3476625 h 6791325"/>
                <a:gd name="connsiteX26" fmla="*/ 1457325 w 3571875"/>
                <a:gd name="connsiteY26" fmla="*/ 4010025 h 6791325"/>
                <a:gd name="connsiteX27" fmla="*/ 1847850 w 3571875"/>
                <a:gd name="connsiteY27" fmla="*/ 6791325 h 6791325"/>
                <a:gd name="connsiteX0-1" fmla="*/ 1889034 w 3613059"/>
                <a:gd name="connsiteY0-2" fmla="*/ 6791325 h 6791325"/>
                <a:gd name="connsiteX1-3" fmla="*/ 3613059 w 3613059"/>
                <a:gd name="connsiteY1-4" fmla="*/ 6781800 h 6791325"/>
                <a:gd name="connsiteX2-5" fmla="*/ 2555784 w 3613059"/>
                <a:gd name="connsiteY2-6" fmla="*/ 3819525 h 6791325"/>
                <a:gd name="connsiteX3-7" fmla="*/ 2431959 w 3613059"/>
                <a:gd name="connsiteY3-8" fmla="*/ 3267075 h 6791325"/>
                <a:gd name="connsiteX4-9" fmla="*/ 2793909 w 3613059"/>
                <a:gd name="connsiteY4-10" fmla="*/ 2162175 h 6791325"/>
                <a:gd name="connsiteX5-11" fmla="*/ 3432084 w 3613059"/>
                <a:gd name="connsiteY5-12" fmla="*/ 1247775 h 6791325"/>
                <a:gd name="connsiteX6-13" fmla="*/ 3251109 w 3613059"/>
                <a:gd name="connsiteY6-14" fmla="*/ 1133475 h 6791325"/>
                <a:gd name="connsiteX7-15" fmla="*/ 2584359 w 3613059"/>
                <a:gd name="connsiteY7-16" fmla="*/ 1857375 h 6791325"/>
                <a:gd name="connsiteX8-17" fmla="*/ 2412909 w 3613059"/>
                <a:gd name="connsiteY8-18" fmla="*/ 1752600 h 6791325"/>
                <a:gd name="connsiteX9-19" fmla="*/ 2812959 w 3613059"/>
                <a:gd name="connsiteY9-20" fmla="*/ 390525 h 6791325"/>
                <a:gd name="connsiteX10-21" fmla="*/ 2527209 w 3613059"/>
                <a:gd name="connsiteY10-22" fmla="*/ 295275 h 6791325"/>
                <a:gd name="connsiteX11-23" fmla="*/ 2165259 w 3613059"/>
                <a:gd name="connsiteY11-24" fmla="*/ 1609725 h 6791325"/>
                <a:gd name="connsiteX12-25" fmla="*/ 2012859 w 3613059"/>
                <a:gd name="connsiteY12-26" fmla="*/ 1495425 h 6791325"/>
                <a:gd name="connsiteX13-27" fmla="*/ 2031909 w 3613059"/>
                <a:gd name="connsiteY13-28" fmla="*/ 0 h 6791325"/>
                <a:gd name="connsiteX14-29" fmla="*/ 1831884 w 3613059"/>
                <a:gd name="connsiteY14-30" fmla="*/ 66675 h 6791325"/>
                <a:gd name="connsiteX15-31" fmla="*/ 1765209 w 3613059"/>
                <a:gd name="connsiteY15-32" fmla="*/ 1514475 h 6791325"/>
                <a:gd name="connsiteX16-33" fmla="*/ 1565184 w 3613059"/>
                <a:gd name="connsiteY16-34" fmla="*/ 1504950 h 6791325"/>
                <a:gd name="connsiteX17-35" fmla="*/ 1393734 w 3613059"/>
                <a:gd name="connsiteY17-36" fmla="*/ 123825 h 6791325"/>
                <a:gd name="connsiteX18-37" fmla="*/ 1212759 w 3613059"/>
                <a:gd name="connsiteY18-38" fmla="*/ 123825 h 6791325"/>
                <a:gd name="connsiteX19-39" fmla="*/ 1260384 w 3613059"/>
                <a:gd name="connsiteY19-40" fmla="*/ 1638300 h 6791325"/>
                <a:gd name="connsiteX20-41" fmla="*/ 1098459 w 3613059"/>
                <a:gd name="connsiteY20-42" fmla="*/ 2190750 h 6791325"/>
                <a:gd name="connsiteX21-43" fmla="*/ 841284 w 3613059"/>
                <a:gd name="connsiteY21-44" fmla="*/ 2247900 h 6791325"/>
                <a:gd name="connsiteX22-45" fmla="*/ 126909 w 3613059"/>
                <a:gd name="connsiteY22-46" fmla="*/ 1733550 h 6791325"/>
                <a:gd name="connsiteX23-47" fmla="*/ 41184 w 3613059"/>
                <a:gd name="connsiteY23-48" fmla="*/ 2038350 h 6791325"/>
                <a:gd name="connsiteX24-49" fmla="*/ 650784 w 3613059"/>
                <a:gd name="connsiteY24-50" fmla="*/ 2743200 h 6791325"/>
                <a:gd name="connsiteX25-51" fmla="*/ 1279434 w 3613059"/>
                <a:gd name="connsiteY25-52" fmla="*/ 3476625 h 6791325"/>
                <a:gd name="connsiteX26-53" fmla="*/ 1498509 w 3613059"/>
                <a:gd name="connsiteY26-54" fmla="*/ 4010025 h 6791325"/>
                <a:gd name="connsiteX27-55" fmla="*/ 1889034 w 3613059"/>
                <a:gd name="connsiteY27-56" fmla="*/ 6791325 h 6791325"/>
                <a:gd name="connsiteX0-57" fmla="*/ 1872461 w 3596486"/>
                <a:gd name="connsiteY0-58" fmla="*/ 6791325 h 6791325"/>
                <a:gd name="connsiteX1-59" fmla="*/ 3596486 w 3596486"/>
                <a:gd name="connsiteY1-60" fmla="*/ 6781800 h 6791325"/>
                <a:gd name="connsiteX2-61" fmla="*/ 2539211 w 3596486"/>
                <a:gd name="connsiteY2-62" fmla="*/ 3819525 h 6791325"/>
                <a:gd name="connsiteX3-63" fmla="*/ 2415386 w 3596486"/>
                <a:gd name="connsiteY3-64" fmla="*/ 3267075 h 6791325"/>
                <a:gd name="connsiteX4-65" fmla="*/ 2777336 w 3596486"/>
                <a:gd name="connsiteY4-66" fmla="*/ 2162175 h 6791325"/>
                <a:gd name="connsiteX5-67" fmla="*/ 3415511 w 3596486"/>
                <a:gd name="connsiteY5-68" fmla="*/ 1247775 h 6791325"/>
                <a:gd name="connsiteX6-69" fmla="*/ 3234536 w 3596486"/>
                <a:gd name="connsiteY6-70" fmla="*/ 1133475 h 6791325"/>
                <a:gd name="connsiteX7-71" fmla="*/ 2567786 w 3596486"/>
                <a:gd name="connsiteY7-72" fmla="*/ 1857375 h 6791325"/>
                <a:gd name="connsiteX8-73" fmla="*/ 2396336 w 3596486"/>
                <a:gd name="connsiteY8-74" fmla="*/ 1752600 h 6791325"/>
                <a:gd name="connsiteX9-75" fmla="*/ 2796386 w 3596486"/>
                <a:gd name="connsiteY9-76" fmla="*/ 390525 h 6791325"/>
                <a:gd name="connsiteX10-77" fmla="*/ 2510636 w 3596486"/>
                <a:gd name="connsiteY10-78" fmla="*/ 295275 h 6791325"/>
                <a:gd name="connsiteX11-79" fmla="*/ 2148686 w 3596486"/>
                <a:gd name="connsiteY11-80" fmla="*/ 1609725 h 6791325"/>
                <a:gd name="connsiteX12-81" fmla="*/ 1996286 w 3596486"/>
                <a:gd name="connsiteY12-82" fmla="*/ 1495425 h 6791325"/>
                <a:gd name="connsiteX13-83" fmla="*/ 2015336 w 3596486"/>
                <a:gd name="connsiteY13-84" fmla="*/ 0 h 6791325"/>
                <a:gd name="connsiteX14-85" fmla="*/ 1815311 w 3596486"/>
                <a:gd name="connsiteY14-86" fmla="*/ 66675 h 6791325"/>
                <a:gd name="connsiteX15-87" fmla="*/ 1748636 w 3596486"/>
                <a:gd name="connsiteY15-88" fmla="*/ 1514475 h 6791325"/>
                <a:gd name="connsiteX16-89" fmla="*/ 1548611 w 3596486"/>
                <a:gd name="connsiteY16-90" fmla="*/ 1504950 h 6791325"/>
                <a:gd name="connsiteX17-91" fmla="*/ 1377161 w 3596486"/>
                <a:gd name="connsiteY17-92" fmla="*/ 123825 h 6791325"/>
                <a:gd name="connsiteX18-93" fmla="*/ 1196186 w 3596486"/>
                <a:gd name="connsiteY18-94" fmla="*/ 123825 h 6791325"/>
                <a:gd name="connsiteX19-95" fmla="*/ 1243811 w 3596486"/>
                <a:gd name="connsiteY19-96" fmla="*/ 1638300 h 6791325"/>
                <a:gd name="connsiteX20-97" fmla="*/ 1081886 w 3596486"/>
                <a:gd name="connsiteY20-98" fmla="*/ 2190750 h 6791325"/>
                <a:gd name="connsiteX21-99" fmla="*/ 824711 w 3596486"/>
                <a:gd name="connsiteY21-100" fmla="*/ 2247900 h 6791325"/>
                <a:gd name="connsiteX22-101" fmla="*/ 110336 w 3596486"/>
                <a:gd name="connsiteY22-102" fmla="*/ 1733550 h 6791325"/>
                <a:gd name="connsiteX23-103" fmla="*/ 76998 w 3596486"/>
                <a:gd name="connsiteY23-104" fmla="*/ 2038350 h 6791325"/>
                <a:gd name="connsiteX24-105" fmla="*/ 634211 w 3596486"/>
                <a:gd name="connsiteY24-106" fmla="*/ 2743200 h 6791325"/>
                <a:gd name="connsiteX25-107" fmla="*/ 1262861 w 3596486"/>
                <a:gd name="connsiteY25-108" fmla="*/ 3476625 h 6791325"/>
                <a:gd name="connsiteX26-109" fmla="*/ 1481936 w 3596486"/>
                <a:gd name="connsiteY26-110" fmla="*/ 4010025 h 6791325"/>
                <a:gd name="connsiteX27-111" fmla="*/ 1872461 w 3596486"/>
                <a:gd name="connsiteY27-112" fmla="*/ 6791325 h 6791325"/>
                <a:gd name="connsiteX0-113" fmla="*/ 1969459 w 3693484"/>
                <a:gd name="connsiteY0-114" fmla="*/ 6791325 h 6791325"/>
                <a:gd name="connsiteX1-115" fmla="*/ 3693484 w 3693484"/>
                <a:gd name="connsiteY1-116" fmla="*/ 6781800 h 6791325"/>
                <a:gd name="connsiteX2-117" fmla="*/ 2636209 w 3693484"/>
                <a:gd name="connsiteY2-118" fmla="*/ 3819525 h 6791325"/>
                <a:gd name="connsiteX3-119" fmla="*/ 2512384 w 3693484"/>
                <a:gd name="connsiteY3-120" fmla="*/ 3267075 h 6791325"/>
                <a:gd name="connsiteX4-121" fmla="*/ 2874334 w 3693484"/>
                <a:gd name="connsiteY4-122" fmla="*/ 2162175 h 6791325"/>
                <a:gd name="connsiteX5-123" fmla="*/ 3512509 w 3693484"/>
                <a:gd name="connsiteY5-124" fmla="*/ 1247775 h 6791325"/>
                <a:gd name="connsiteX6-125" fmla="*/ 3331534 w 3693484"/>
                <a:gd name="connsiteY6-126" fmla="*/ 1133475 h 6791325"/>
                <a:gd name="connsiteX7-127" fmla="*/ 2664784 w 3693484"/>
                <a:gd name="connsiteY7-128" fmla="*/ 1857375 h 6791325"/>
                <a:gd name="connsiteX8-129" fmla="*/ 2493334 w 3693484"/>
                <a:gd name="connsiteY8-130" fmla="*/ 1752600 h 6791325"/>
                <a:gd name="connsiteX9-131" fmla="*/ 2893384 w 3693484"/>
                <a:gd name="connsiteY9-132" fmla="*/ 390525 h 6791325"/>
                <a:gd name="connsiteX10-133" fmla="*/ 2607634 w 3693484"/>
                <a:gd name="connsiteY10-134" fmla="*/ 295275 h 6791325"/>
                <a:gd name="connsiteX11-135" fmla="*/ 2245684 w 3693484"/>
                <a:gd name="connsiteY11-136" fmla="*/ 1609725 h 6791325"/>
                <a:gd name="connsiteX12-137" fmla="*/ 2093284 w 3693484"/>
                <a:gd name="connsiteY12-138" fmla="*/ 1495425 h 6791325"/>
                <a:gd name="connsiteX13-139" fmla="*/ 2112334 w 3693484"/>
                <a:gd name="connsiteY13-140" fmla="*/ 0 h 6791325"/>
                <a:gd name="connsiteX14-141" fmla="*/ 1912309 w 3693484"/>
                <a:gd name="connsiteY14-142" fmla="*/ 66675 h 6791325"/>
                <a:gd name="connsiteX15-143" fmla="*/ 1845634 w 3693484"/>
                <a:gd name="connsiteY15-144" fmla="*/ 1514475 h 6791325"/>
                <a:gd name="connsiteX16-145" fmla="*/ 1645609 w 3693484"/>
                <a:gd name="connsiteY16-146" fmla="*/ 1504950 h 6791325"/>
                <a:gd name="connsiteX17-147" fmla="*/ 1474159 w 3693484"/>
                <a:gd name="connsiteY17-148" fmla="*/ 123825 h 6791325"/>
                <a:gd name="connsiteX18-149" fmla="*/ 1293184 w 3693484"/>
                <a:gd name="connsiteY18-150" fmla="*/ 123825 h 6791325"/>
                <a:gd name="connsiteX19-151" fmla="*/ 1340809 w 3693484"/>
                <a:gd name="connsiteY19-152" fmla="*/ 1638300 h 6791325"/>
                <a:gd name="connsiteX20-153" fmla="*/ 1178884 w 3693484"/>
                <a:gd name="connsiteY20-154" fmla="*/ 2190750 h 6791325"/>
                <a:gd name="connsiteX21-155" fmla="*/ 921709 w 3693484"/>
                <a:gd name="connsiteY21-156" fmla="*/ 2247900 h 6791325"/>
                <a:gd name="connsiteX22-157" fmla="*/ 207334 w 3693484"/>
                <a:gd name="connsiteY22-158" fmla="*/ 1733550 h 6791325"/>
                <a:gd name="connsiteX23-159" fmla="*/ 173996 w 3693484"/>
                <a:gd name="connsiteY23-160" fmla="*/ 2038350 h 6791325"/>
                <a:gd name="connsiteX24-161" fmla="*/ 731209 w 3693484"/>
                <a:gd name="connsiteY24-162" fmla="*/ 2743200 h 6791325"/>
                <a:gd name="connsiteX25-163" fmla="*/ 1359859 w 3693484"/>
                <a:gd name="connsiteY25-164" fmla="*/ 3476625 h 6791325"/>
                <a:gd name="connsiteX26-165" fmla="*/ 1578934 w 3693484"/>
                <a:gd name="connsiteY26-166" fmla="*/ 4010025 h 6791325"/>
                <a:gd name="connsiteX27-167" fmla="*/ 1969459 w 3693484"/>
                <a:gd name="connsiteY27-168" fmla="*/ 6791325 h 6791325"/>
                <a:gd name="connsiteX0-169" fmla="*/ 1969459 w 3693484"/>
                <a:gd name="connsiteY0-170" fmla="*/ 6791325 h 6791325"/>
                <a:gd name="connsiteX1-171" fmla="*/ 3693484 w 3693484"/>
                <a:gd name="connsiteY1-172" fmla="*/ 6781800 h 6791325"/>
                <a:gd name="connsiteX2-173" fmla="*/ 2636209 w 3693484"/>
                <a:gd name="connsiteY2-174" fmla="*/ 3819525 h 6791325"/>
                <a:gd name="connsiteX3-175" fmla="*/ 2512384 w 3693484"/>
                <a:gd name="connsiteY3-176" fmla="*/ 3267075 h 6791325"/>
                <a:gd name="connsiteX4-177" fmla="*/ 2874334 w 3693484"/>
                <a:gd name="connsiteY4-178" fmla="*/ 2162175 h 6791325"/>
                <a:gd name="connsiteX5-179" fmla="*/ 3512509 w 3693484"/>
                <a:gd name="connsiteY5-180" fmla="*/ 1247775 h 6791325"/>
                <a:gd name="connsiteX6-181" fmla="*/ 3331534 w 3693484"/>
                <a:gd name="connsiteY6-182" fmla="*/ 1133475 h 6791325"/>
                <a:gd name="connsiteX7-183" fmla="*/ 2664784 w 3693484"/>
                <a:gd name="connsiteY7-184" fmla="*/ 1857375 h 6791325"/>
                <a:gd name="connsiteX8-185" fmla="*/ 2493334 w 3693484"/>
                <a:gd name="connsiteY8-186" fmla="*/ 1752600 h 6791325"/>
                <a:gd name="connsiteX9-187" fmla="*/ 2893384 w 3693484"/>
                <a:gd name="connsiteY9-188" fmla="*/ 390525 h 6791325"/>
                <a:gd name="connsiteX10-189" fmla="*/ 2607634 w 3693484"/>
                <a:gd name="connsiteY10-190" fmla="*/ 295275 h 6791325"/>
                <a:gd name="connsiteX11-191" fmla="*/ 2245684 w 3693484"/>
                <a:gd name="connsiteY11-192" fmla="*/ 1609725 h 6791325"/>
                <a:gd name="connsiteX12-193" fmla="*/ 2093284 w 3693484"/>
                <a:gd name="connsiteY12-194" fmla="*/ 1495425 h 6791325"/>
                <a:gd name="connsiteX13-195" fmla="*/ 2112334 w 3693484"/>
                <a:gd name="connsiteY13-196" fmla="*/ 0 h 6791325"/>
                <a:gd name="connsiteX14-197" fmla="*/ 1912309 w 3693484"/>
                <a:gd name="connsiteY14-198" fmla="*/ 66675 h 6791325"/>
                <a:gd name="connsiteX15-199" fmla="*/ 1845634 w 3693484"/>
                <a:gd name="connsiteY15-200" fmla="*/ 1514475 h 6791325"/>
                <a:gd name="connsiteX16-201" fmla="*/ 1645609 w 3693484"/>
                <a:gd name="connsiteY16-202" fmla="*/ 1504950 h 6791325"/>
                <a:gd name="connsiteX17-203" fmla="*/ 1474159 w 3693484"/>
                <a:gd name="connsiteY17-204" fmla="*/ 123825 h 6791325"/>
                <a:gd name="connsiteX18-205" fmla="*/ 1293184 w 3693484"/>
                <a:gd name="connsiteY18-206" fmla="*/ 123825 h 6791325"/>
                <a:gd name="connsiteX19-207" fmla="*/ 1340809 w 3693484"/>
                <a:gd name="connsiteY19-208" fmla="*/ 1638300 h 6791325"/>
                <a:gd name="connsiteX20-209" fmla="*/ 1178884 w 3693484"/>
                <a:gd name="connsiteY20-210" fmla="*/ 2190750 h 6791325"/>
                <a:gd name="connsiteX21-211" fmla="*/ 921709 w 3693484"/>
                <a:gd name="connsiteY21-212" fmla="*/ 2247900 h 6791325"/>
                <a:gd name="connsiteX22-213" fmla="*/ 207334 w 3693484"/>
                <a:gd name="connsiteY22-214" fmla="*/ 1733550 h 6791325"/>
                <a:gd name="connsiteX23-215" fmla="*/ 173996 w 3693484"/>
                <a:gd name="connsiteY23-216" fmla="*/ 2038350 h 6791325"/>
                <a:gd name="connsiteX24-217" fmla="*/ 731209 w 3693484"/>
                <a:gd name="connsiteY24-218" fmla="*/ 2743200 h 6791325"/>
                <a:gd name="connsiteX25-219" fmla="*/ 1359859 w 3693484"/>
                <a:gd name="connsiteY25-220" fmla="*/ 3476625 h 6791325"/>
                <a:gd name="connsiteX26-221" fmla="*/ 1578934 w 3693484"/>
                <a:gd name="connsiteY26-222" fmla="*/ 4010025 h 6791325"/>
                <a:gd name="connsiteX27-223" fmla="*/ 1969459 w 3693484"/>
                <a:gd name="connsiteY27-224" fmla="*/ 6791325 h 6791325"/>
                <a:gd name="connsiteX0-225" fmla="*/ 1969459 w 3693484"/>
                <a:gd name="connsiteY0-226" fmla="*/ 6791325 h 6791325"/>
                <a:gd name="connsiteX1-227" fmla="*/ 3693484 w 3693484"/>
                <a:gd name="connsiteY1-228" fmla="*/ 6781800 h 6791325"/>
                <a:gd name="connsiteX2-229" fmla="*/ 2636209 w 3693484"/>
                <a:gd name="connsiteY2-230" fmla="*/ 3819525 h 6791325"/>
                <a:gd name="connsiteX3-231" fmla="*/ 2512384 w 3693484"/>
                <a:gd name="connsiteY3-232" fmla="*/ 3267075 h 6791325"/>
                <a:gd name="connsiteX4-233" fmla="*/ 2874334 w 3693484"/>
                <a:gd name="connsiteY4-234" fmla="*/ 2162175 h 6791325"/>
                <a:gd name="connsiteX5-235" fmla="*/ 3512509 w 3693484"/>
                <a:gd name="connsiteY5-236" fmla="*/ 1247775 h 6791325"/>
                <a:gd name="connsiteX6-237" fmla="*/ 3331534 w 3693484"/>
                <a:gd name="connsiteY6-238" fmla="*/ 1133475 h 6791325"/>
                <a:gd name="connsiteX7-239" fmla="*/ 2664784 w 3693484"/>
                <a:gd name="connsiteY7-240" fmla="*/ 1857375 h 6791325"/>
                <a:gd name="connsiteX8-241" fmla="*/ 2493334 w 3693484"/>
                <a:gd name="connsiteY8-242" fmla="*/ 1752600 h 6791325"/>
                <a:gd name="connsiteX9-243" fmla="*/ 2893384 w 3693484"/>
                <a:gd name="connsiteY9-244" fmla="*/ 390525 h 6791325"/>
                <a:gd name="connsiteX10-245" fmla="*/ 2607634 w 3693484"/>
                <a:gd name="connsiteY10-246" fmla="*/ 295275 h 6791325"/>
                <a:gd name="connsiteX11-247" fmla="*/ 2245684 w 3693484"/>
                <a:gd name="connsiteY11-248" fmla="*/ 1609725 h 6791325"/>
                <a:gd name="connsiteX12-249" fmla="*/ 2093284 w 3693484"/>
                <a:gd name="connsiteY12-250" fmla="*/ 1495425 h 6791325"/>
                <a:gd name="connsiteX13-251" fmla="*/ 2112334 w 3693484"/>
                <a:gd name="connsiteY13-252" fmla="*/ 0 h 6791325"/>
                <a:gd name="connsiteX14-253" fmla="*/ 1912309 w 3693484"/>
                <a:gd name="connsiteY14-254" fmla="*/ 66675 h 6791325"/>
                <a:gd name="connsiteX15-255" fmla="*/ 1845634 w 3693484"/>
                <a:gd name="connsiteY15-256" fmla="*/ 1514475 h 6791325"/>
                <a:gd name="connsiteX16-257" fmla="*/ 1645609 w 3693484"/>
                <a:gd name="connsiteY16-258" fmla="*/ 1504950 h 6791325"/>
                <a:gd name="connsiteX17-259" fmla="*/ 1474159 w 3693484"/>
                <a:gd name="connsiteY17-260" fmla="*/ 123825 h 6791325"/>
                <a:gd name="connsiteX18-261" fmla="*/ 1293184 w 3693484"/>
                <a:gd name="connsiteY18-262" fmla="*/ 123825 h 6791325"/>
                <a:gd name="connsiteX19-263" fmla="*/ 1340809 w 3693484"/>
                <a:gd name="connsiteY19-264" fmla="*/ 1638300 h 6791325"/>
                <a:gd name="connsiteX20-265" fmla="*/ 1178884 w 3693484"/>
                <a:gd name="connsiteY20-266" fmla="*/ 2190750 h 6791325"/>
                <a:gd name="connsiteX21-267" fmla="*/ 874084 w 3693484"/>
                <a:gd name="connsiteY21-268" fmla="*/ 2247900 h 6791325"/>
                <a:gd name="connsiteX22-269" fmla="*/ 207334 w 3693484"/>
                <a:gd name="connsiteY22-270" fmla="*/ 1733550 h 6791325"/>
                <a:gd name="connsiteX23-271" fmla="*/ 173996 w 3693484"/>
                <a:gd name="connsiteY23-272" fmla="*/ 2038350 h 6791325"/>
                <a:gd name="connsiteX24-273" fmla="*/ 731209 w 3693484"/>
                <a:gd name="connsiteY24-274" fmla="*/ 2743200 h 6791325"/>
                <a:gd name="connsiteX25-275" fmla="*/ 1359859 w 3693484"/>
                <a:gd name="connsiteY25-276" fmla="*/ 3476625 h 6791325"/>
                <a:gd name="connsiteX26-277" fmla="*/ 1578934 w 3693484"/>
                <a:gd name="connsiteY26-278" fmla="*/ 4010025 h 6791325"/>
                <a:gd name="connsiteX27-279" fmla="*/ 1969459 w 3693484"/>
                <a:gd name="connsiteY27-280" fmla="*/ 6791325 h 6791325"/>
                <a:gd name="connsiteX0-281" fmla="*/ 1969459 w 3693484"/>
                <a:gd name="connsiteY0-282" fmla="*/ 6791325 h 6791325"/>
                <a:gd name="connsiteX1-283" fmla="*/ 3693484 w 3693484"/>
                <a:gd name="connsiteY1-284" fmla="*/ 6781800 h 6791325"/>
                <a:gd name="connsiteX2-285" fmla="*/ 2636209 w 3693484"/>
                <a:gd name="connsiteY2-286" fmla="*/ 3819525 h 6791325"/>
                <a:gd name="connsiteX3-287" fmla="*/ 2512384 w 3693484"/>
                <a:gd name="connsiteY3-288" fmla="*/ 3267075 h 6791325"/>
                <a:gd name="connsiteX4-289" fmla="*/ 2874334 w 3693484"/>
                <a:gd name="connsiteY4-290" fmla="*/ 2162175 h 6791325"/>
                <a:gd name="connsiteX5-291" fmla="*/ 3512509 w 3693484"/>
                <a:gd name="connsiteY5-292" fmla="*/ 1247775 h 6791325"/>
                <a:gd name="connsiteX6-293" fmla="*/ 3331534 w 3693484"/>
                <a:gd name="connsiteY6-294" fmla="*/ 1133475 h 6791325"/>
                <a:gd name="connsiteX7-295" fmla="*/ 2664784 w 3693484"/>
                <a:gd name="connsiteY7-296" fmla="*/ 1857375 h 6791325"/>
                <a:gd name="connsiteX8-297" fmla="*/ 2493334 w 3693484"/>
                <a:gd name="connsiteY8-298" fmla="*/ 1752600 h 6791325"/>
                <a:gd name="connsiteX9-299" fmla="*/ 2893384 w 3693484"/>
                <a:gd name="connsiteY9-300" fmla="*/ 390525 h 6791325"/>
                <a:gd name="connsiteX10-301" fmla="*/ 2607634 w 3693484"/>
                <a:gd name="connsiteY10-302" fmla="*/ 295275 h 6791325"/>
                <a:gd name="connsiteX11-303" fmla="*/ 2245684 w 3693484"/>
                <a:gd name="connsiteY11-304" fmla="*/ 1609725 h 6791325"/>
                <a:gd name="connsiteX12-305" fmla="*/ 2093284 w 3693484"/>
                <a:gd name="connsiteY12-306" fmla="*/ 1495425 h 6791325"/>
                <a:gd name="connsiteX13-307" fmla="*/ 2112334 w 3693484"/>
                <a:gd name="connsiteY13-308" fmla="*/ 0 h 6791325"/>
                <a:gd name="connsiteX14-309" fmla="*/ 1912309 w 3693484"/>
                <a:gd name="connsiteY14-310" fmla="*/ 66675 h 6791325"/>
                <a:gd name="connsiteX15-311" fmla="*/ 1845634 w 3693484"/>
                <a:gd name="connsiteY15-312" fmla="*/ 1514475 h 6791325"/>
                <a:gd name="connsiteX16-313" fmla="*/ 1645609 w 3693484"/>
                <a:gd name="connsiteY16-314" fmla="*/ 1504950 h 6791325"/>
                <a:gd name="connsiteX17-315" fmla="*/ 1474159 w 3693484"/>
                <a:gd name="connsiteY17-316" fmla="*/ 123825 h 6791325"/>
                <a:gd name="connsiteX18-317" fmla="*/ 1293184 w 3693484"/>
                <a:gd name="connsiteY18-318" fmla="*/ 123825 h 6791325"/>
                <a:gd name="connsiteX19-319" fmla="*/ 1340809 w 3693484"/>
                <a:gd name="connsiteY19-320" fmla="*/ 1638300 h 6791325"/>
                <a:gd name="connsiteX20-321" fmla="*/ 1178884 w 3693484"/>
                <a:gd name="connsiteY20-322" fmla="*/ 2190750 h 6791325"/>
                <a:gd name="connsiteX21-323" fmla="*/ 874084 w 3693484"/>
                <a:gd name="connsiteY21-324" fmla="*/ 2247900 h 6791325"/>
                <a:gd name="connsiteX22-325" fmla="*/ 207334 w 3693484"/>
                <a:gd name="connsiteY22-326" fmla="*/ 1733550 h 6791325"/>
                <a:gd name="connsiteX23-327" fmla="*/ 173996 w 3693484"/>
                <a:gd name="connsiteY23-328" fmla="*/ 2038350 h 6791325"/>
                <a:gd name="connsiteX24-329" fmla="*/ 731209 w 3693484"/>
                <a:gd name="connsiteY24-330" fmla="*/ 2743200 h 6791325"/>
                <a:gd name="connsiteX25-331" fmla="*/ 1359859 w 3693484"/>
                <a:gd name="connsiteY25-332" fmla="*/ 3476625 h 6791325"/>
                <a:gd name="connsiteX26-333" fmla="*/ 1578934 w 3693484"/>
                <a:gd name="connsiteY26-334" fmla="*/ 4010025 h 6791325"/>
                <a:gd name="connsiteX27-335" fmla="*/ 1969459 w 3693484"/>
                <a:gd name="connsiteY27-336" fmla="*/ 6791325 h 6791325"/>
                <a:gd name="connsiteX0-337" fmla="*/ 1969459 w 3693484"/>
                <a:gd name="connsiteY0-338" fmla="*/ 6791325 h 6791325"/>
                <a:gd name="connsiteX1-339" fmla="*/ 3693484 w 3693484"/>
                <a:gd name="connsiteY1-340" fmla="*/ 6781800 h 6791325"/>
                <a:gd name="connsiteX2-341" fmla="*/ 2636209 w 3693484"/>
                <a:gd name="connsiteY2-342" fmla="*/ 3819525 h 6791325"/>
                <a:gd name="connsiteX3-343" fmla="*/ 2512384 w 3693484"/>
                <a:gd name="connsiteY3-344" fmla="*/ 3267075 h 6791325"/>
                <a:gd name="connsiteX4-345" fmla="*/ 2874334 w 3693484"/>
                <a:gd name="connsiteY4-346" fmla="*/ 2162175 h 6791325"/>
                <a:gd name="connsiteX5-347" fmla="*/ 3512509 w 3693484"/>
                <a:gd name="connsiteY5-348" fmla="*/ 1247775 h 6791325"/>
                <a:gd name="connsiteX6-349" fmla="*/ 3331534 w 3693484"/>
                <a:gd name="connsiteY6-350" fmla="*/ 1133475 h 6791325"/>
                <a:gd name="connsiteX7-351" fmla="*/ 2664784 w 3693484"/>
                <a:gd name="connsiteY7-352" fmla="*/ 1857375 h 6791325"/>
                <a:gd name="connsiteX8-353" fmla="*/ 2493334 w 3693484"/>
                <a:gd name="connsiteY8-354" fmla="*/ 1752600 h 6791325"/>
                <a:gd name="connsiteX9-355" fmla="*/ 2893384 w 3693484"/>
                <a:gd name="connsiteY9-356" fmla="*/ 390525 h 6791325"/>
                <a:gd name="connsiteX10-357" fmla="*/ 2607634 w 3693484"/>
                <a:gd name="connsiteY10-358" fmla="*/ 295275 h 6791325"/>
                <a:gd name="connsiteX11-359" fmla="*/ 2245684 w 3693484"/>
                <a:gd name="connsiteY11-360" fmla="*/ 1609725 h 6791325"/>
                <a:gd name="connsiteX12-361" fmla="*/ 2093284 w 3693484"/>
                <a:gd name="connsiteY12-362" fmla="*/ 1495425 h 6791325"/>
                <a:gd name="connsiteX13-363" fmla="*/ 2112334 w 3693484"/>
                <a:gd name="connsiteY13-364" fmla="*/ 0 h 6791325"/>
                <a:gd name="connsiteX14-365" fmla="*/ 1912309 w 3693484"/>
                <a:gd name="connsiteY14-366" fmla="*/ 66675 h 6791325"/>
                <a:gd name="connsiteX15-367" fmla="*/ 1845634 w 3693484"/>
                <a:gd name="connsiteY15-368" fmla="*/ 1514475 h 6791325"/>
                <a:gd name="connsiteX16-369" fmla="*/ 1645609 w 3693484"/>
                <a:gd name="connsiteY16-370" fmla="*/ 1504950 h 6791325"/>
                <a:gd name="connsiteX17-371" fmla="*/ 1474159 w 3693484"/>
                <a:gd name="connsiteY17-372" fmla="*/ 123825 h 6791325"/>
                <a:gd name="connsiteX18-373" fmla="*/ 1293184 w 3693484"/>
                <a:gd name="connsiteY18-374" fmla="*/ 123825 h 6791325"/>
                <a:gd name="connsiteX19-375" fmla="*/ 1340809 w 3693484"/>
                <a:gd name="connsiteY19-376" fmla="*/ 1638300 h 6791325"/>
                <a:gd name="connsiteX20-377" fmla="*/ 1178884 w 3693484"/>
                <a:gd name="connsiteY20-378" fmla="*/ 2190750 h 6791325"/>
                <a:gd name="connsiteX21-379" fmla="*/ 902659 w 3693484"/>
                <a:gd name="connsiteY21-380" fmla="*/ 2247900 h 6791325"/>
                <a:gd name="connsiteX22-381" fmla="*/ 207334 w 3693484"/>
                <a:gd name="connsiteY22-382" fmla="*/ 1733550 h 6791325"/>
                <a:gd name="connsiteX23-383" fmla="*/ 173996 w 3693484"/>
                <a:gd name="connsiteY23-384" fmla="*/ 2038350 h 6791325"/>
                <a:gd name="connsiteX24-385" fmla="*/ 731209 w 3693484"/>
                <a:gd name="connsiteY24-386" fmla="*/ 2743200 h 6791325"/>
                <a:gd name="connsiteX25-387" fmla="*/ 1359859 w 3693484"/>
                <a:gd name="connsiteY25-388" fmla="*/ 3476625 h 6791325"/>
                <a:gd name="connsiteX26-389" fmla="*/ 1578934 w 3693484"/>
                <a:gd name="connsiteY26-390" fmla="*/ 4010025 h 6791325"/>
                <a:gd name="connsiteX27-391" fmla="*/ 1969459 w 3693484"/>
                <a:gd name="connsiteY27-392" fmla="*/ 6791325 h 6791325"/>
                <a:gd name="connsiteX0-393" fmla="*/ 1969459 w 3693484"/>
                <a:gd name="connsiteY0-394" fmla="*/ 6791325 h 6791325"/>
                <a:gd name="connsiteX1-395" fmla="*/ 3693484 w 3693484"/>
                <a:gd name="connsiteY1-396" fmla="*/ 6781800 h 6791325"/>
                <a:gd name="connsiteX2-397" fmla="*/ 2636209 w 3693484"/>
                <a:gd name="connsiteY2-398" fmla="*/ 3819525 h 6791325"/>
                <a:gd name="connsiteX3-399" fmla="*/ 2512384 w 3693484"/>
                <a:gd name="connsiteY3-400" fmla="*/ 3267075 h 6791325"/>
                <a:gd name="connsiteX4-401" fmla="*/ 2874334 w 3693484"/>
                <a:gd name="connsiteY4-402" fmla="*/ 2162175 h 6791325"/>
                <a:gd name="connsiteX5-403" fmla="*/ 3512509 w 3693484"/>
                <a:gd name="connsiteY5-404" fmla="*/ 1247775 h 6791325"/>
                <a:gd name="connsiteX6-405" fmla="*/ 3331534 w 3693484"/>
                <a:gd name="connsiteY6-406" fmla="*/ 1133475 h 6791325"/>
                <a:gd name="connsiteX7-407" fmla="*/ 2664784 w 3693484"/>
                <a:gd name="connsiteY7-408" fmla="*/ 1857375 h 6791325"/>
                <a:gd name="connsiteX8-409" fmla="*/ 2493334 w 3693484"/>
                <a:gd name="connsiteY8-410" fmla="*/ 1752600 h 6791325"/>
                <a:gd name="connsiteX9-411" fmla="*/ 2893384 w 3693484"/>
                <a:gd name="connsiteY9-412" fmla="*/ 390525 h 6791325"/>
                <a:gd name="connsiteX10-413" fmla="*/ 2607634 w 3693484"/>
                <a:gd name="connsiteY10-414" fmla="*/ 295275 h 6791325"/>
                <a:gd name="connsiteX11-415" fmla="*/ 2245684 w 3693484"/>
                <a:gd name="connsiteY11-416" fmla="*/ 1609725 h 6791325"/>
                <a:gd name="connsiteX12-417" fmla="*/ 2093284 w 3693484"/>
                <a:gd name="connsiteY12-418" fmla="*/ 1495425 h 6791325"/>
                <a:gd name="connsiteX13-419" fmla="*/ 2112334 w 3693484"/>
                <a:gd name="connsiteY13-420" fmla="*/ 0 h 6791325"/>
                <a:gd name="connsiteX14-421" fmla="*/ 1912309 w 3693484"/>
                <a:gd name="connsiteY14-422" fmla="*/ 66675 h 6791325"/>
                <a:gd name="connsiteX15-423" fmla="*/ 1845634 w 3693484"/>
                <a:gd name="connsiteY15-424" fmla="*/ 1514475 h 6791325"/>
                <a:gd name="connsiteX16-425" fmla="*/ 1645609 w 3693484"/>
                <a:gd name="connsiteY16-426" fmla="*/ 1504950 h 6791325"/>
                <a:gd name="connsiteX17-427" fmla="*/ 1474159 w 3693484"/>
                <a:gd name="connsiteY17-428" fmla="*/ 123825 h 6791325"/>
                <a:gd name="connsiteX18-429" fmla="*/ 1293184 w 3693484"/>
                <a:gd name="connsiteY18-430" fmla="*/ 123825 h 6791325"/>
                <a:gd name="connsiteX19-431" fmla="*/ 1340809 w 3693484"/>
                <a:gd name="connsiteY19-432" fmla="*/ 1638300 h 6791325"/>
                <a:gd name="connsiteX20-433" fmla="*/ 1178884 w 3693484"/>
                <a:gd name="connsiteY20-434" fmla="*/ 2190750 h 6791325"/>
                <a:gd name="connsiteX21-435" fmla="*/ 902659 w 3693484"/>
                <a:gd name="connsiteY21-436" fmla="*/ 2247900 h 6791325"/>
                <a:gd name="connsiteX22-437" fmla="*/ 207334 w 3693484"/>
                <a:gd name="connsiteY22-438" fmla="*/ 1733550 h 6791325"/>
                <a:gd name="connsiteX23-439" fmla="*/ 173996 w 3693484"/>
                <a:gd name="connsiteY23-440" fmla="*/ 2038350 h 6791325"/>
                <a:gd name="connsiteX24-441" fmla="*/ 731209 w 3693484"/>
                <a:gd name="connsiteY24-442" fmla="*/ 2743200 h 6791325"/>
                <a:gd name="connsiteX25-443" fmla="*/ 1359859 w 3693484"/>
                <a:gd name="connsiteY25-444" fmla="*/ 3476625 h 6791325"/>
                <a:gd name="connsiteX26-445" fmla="*/ 1578934 w 3693484"/>
                <a:gd name="connsiteY26-446" fmla="*/ 4010025 h 6791325"/>
                <a:gd name="connsiteX27-447" fmla="*/ 1969459 w 3693484"/>
                <a:gd name="connsiteY27-448" fmla="*/ 6791325 h 6791325"/>
                <a:gd name="connsiteX0-449" fmla="*/ 1969459 w 3693484"/>
                <a:gd name="connsiteY0-450" fmla="*/ 6791325 h 6791325"/>
                <a:gd name="connsiteX1-451" fmla="*/ 3693484 w 3693484"/>
                <a:gd name="connsiteY1-452" fmla="*/ 6781800 h 6791325"/>
                <a:gd name="connsiteX2-453" fmla="*/ 2636209 w 3693484"/>
                <a:gd name="connsiteY2-454" fmla="*/ 3819525 h 6791325"/>
                <a:gd name="connsiteX3-455" fmla="*/ 2512384 w 3693484"/>
                <a:gd name="connsiteY3-456" fmla="*/ 3267075 h 6791325"/>
                <a:gd name="connsiteX4-457" fmla="*/ 2874334 w 3693484"/>
                <a:gd name="connsiteY4-458" fmla="*/ 2162175 h 6791325"/>
                <a:gd name="connsiteX5-459" fmla="*/ 3512509 w 3693484"/>
                <a:gd name="connsiteY5-460" fmla="*/ 1247775 h 6791325"/>
                <a:gd name="connsiteX6-461" fmla="*/ 3331534 w 3693484"/>
                <a:gd name="connsiteY6-462" fmla="*/ 1133475 h 6791325"/>
                <a:gd name="connsiteX7-463" fmla="*/ 2664784 w 3693484"/>
                <a:gd name="connsiteY7-464" fmla="*/ 1857375 h 6791325"/>
                <a:gd name="connsiteX8-465" fmla="*/ 2493334 w 3693484"/>
                <a:gd name="connsiteY8-466" fmla="*/ 1752600 h 6791325"/>
                <a:gd name="connsiteX9-467" fmla="*/ 2893384 w 3693484"/>
                <a:gd name="connsiteY9-468" fmla="*/ 390525 h 6791325"/>
                <a:gd name="connsiteX10-469" fmla="*/ 2607634 w 3693484"/>
                <a:gd name="connsiteY10-470" fmla="*/ 295275 h 6791325"/>
                <a:gd name="connsiteX11-471" fmla="*/ 2245684 w 3693484"/>
                <a:gd name="connsiteY11-472" fmla="*/ 1609725 h 6791325"/>
                <a:gd name="connsiteX12-473" fmla="*/ 2093284 w 3693484"/>
                <a:gd name="connsiteY12-474" fmla="*/ 1495425 h 6791325"/>
                <a:gd name="connsiteX13-475" fmla="*/ 2112334 w 3693484"/>
                <a:gd name="connsiteY13-476" fmla="*/ 0 h 6791325"/>
                <a:gd name="connsiteX14-477" fmla="*/ 1912309 w 3693484"/>
                <a:gd name="connsiteY14-478" fmla="*/ 66675 h 6791325"/>
                <a:gd name="connsiteX15-479" fmla="*/ 1845634 w 3693484"/>
                <a:gd name="connsiteY15-480" fmla="*/ 1514475 h 6791325"/>
                <a:gd name="connsiteX16-481" fmla="*/ 1645609 w 3693484"/>
                <a:gd name="connsiteY16-482" fmla="*/ 1504950 h 6791325"/>
                <a:gd name="connsiteX17-483" fmla="*/ 1474159 w 3693484"/>
                <a:gd name="connsiteY17-484" fmla="*/ 123825 h 6791325"/>
                <a:gd name="connsiteX18-485" fmla="*/ 1293184 w 3693484"/>
                <a:gd name="connsiteY18-486" fmla="*/ 123825 h 6791325"/>
                <a:gd name="connsiteX19-487" fmla="*/ 1340809 w 3693484"/>
                <a:gd name="connsiteY19-488" fmla="*/ 1638300 h 6791325"/>
                <a:gd name="connsiteX20-489" fmla="*/ 902659 w 3693484"/>
                <a:gd name="connsiteY20-490" fmla="*/ 2247900 h 6791325"/>
                <a:gd name="connsiteX21-491" fmla="*/ 207334 w 3693484"/>
                <a:gd name="connsiteY21-492" fmla="*/ 1733550 h 6791325"/>
                <a:gd name="connsiteX22-493" fmla="*/ 173996 w 3693484"/>
                <a:gd name="connsiteY22-494" fmla="*/ 2038350 h 6791325"/>
                <a:gd name="connsiteX23-495" fmla="*/ 731209 w 3693484"/>
                <a:gd name="connsiteY23-496" fmla="*/ 2743200 h 6791325"/>
                <a:gd name="connsiteX24-497" fmla="*/ 1359859 w 3693484"/>
                <a:gd name="connsiteY24-498" fmla="*/ 3476625 h 6791325"/>
                <a:gd name="connsiteX25-499" fmla="*/ 1578934 w 3693484"/>
                <a:gd name="connsiteY25-500" fmla="*/ 4010025 h 6791325"/>
                <a:gd name="connsiteX26-501" fmla="*/ 1969459 w 3693484"/>
                <a:gd name="connsiteY26-502" fmla="*/ 6791325 h 6791325"/>
                <a:gd name="connsiteX0-503" fmla="*/ 1969459 w 3693484"/>
                <a:gd name="connsiteY0-504" fmla="*/ 6791325 h 6791325"/>
                <a:gd name="connsiteX1-505" fmla="*/ 3693484 w 3693484"/>
                <a:gd name="connsiteY1-506" fmla="*/ 6781800 h 6791325"/>
                <a:gd name="connsiteX2-507" fmla="*/ 2636209 w 3693484"/>
                <a:gd name="connsiteY2-508" fmla="*/ 3819525 h 6791325"/>
                <a:gd name="connsiteX3-509" fmla="*/ 2512384 w 3693484"/>
                <a:gd name="connsiteY3-510" fmla="*/ 3267075 h 6791325"/>
                <a:gd name="connsiteX4-511" fmla="*/ 2874334 w 3693484"/>
                <a:gd name="connsiteY4-512" fmla="*/ 2162175 h 6791325"/>
                <a:gd name="connsiteX5-513" fmla="*/ 3512509 w 3693484"/>
                <a:gd name="connsiteY5-514" fmla="*/ 1247775 h 6791325"/>
                <a:gd name="connsiteX6-515" fmla="*/ 3331534 w 3693484"/>
                <a:gd name="connsiteY6-516" fmla="*/ 1133475 h 6791325"/>
                <a:gd name="connsiteX7-517" fmla="*/ 2664784 w 3693484"/>
                <a:gd name="connsiteY7-518" fmla="*/ 1857375 h 6791325"/>
                <a:gd name="connsiteX8-519" fmla="*/ 2493334 w 3693484"/>
                <a:gd name="connsiteY8-520" fmla="*/ 1752600 h 6791325"/>
                <a:gd name="connsiteX9-521" fmla="*/ 2893384 w 3693484"/>
                <a:gd name="connsiteY9-522" fmla="*/ 390525 h 6791325"/>
                <a:gd name="connsiteX10-523" fmla="*/ 2607634 w 3693484"/>
                <a:gd name="connsiteY10-524" fmla="*/ 295275 h 6791325"/>
                <a:gd name="connsiteX11-525" fmla="*/ 2245684 w 3693484"/>
                <a:gd name="connsiteY11-526" fmla="*/ 1609725 h 6791325"/>
                <a:gd name="connsiteX12-527" fmla="*/ 2093284 w 3693484"/>
                <a:gd name="connsiteY12-528" fmla="*/ 1495425 h 6791325"/>
                <a:gd name="connsiteX13-529" fmla="*/ 2112334 w 3693484"/>
                <a:gd name="connsiteY13-530" fmla="*/ 0 h 6791325"/>
                <a:gd name="connsiteX14-531" fmla="*/ 1912309 w 3693484"/>
                <a:gd name="connsiteY14-532" fmla="*/ 66675 h 6791325"/>
                <a:gd name="connsiteX15-533" fmla="*/ 1845634 w 3693484"/>
                <a:gd name="connsiteY15-534" fmla="*/ 1514475 h 6791325"/>
                <a:gd name="connsiteX16-535" fmla="*/ 1645609 w 3693484"/>
                <a:gd name="connsiteY16-536" fmla="*/ 1504950 h 6791325"/>
                <a:gd name="connsiteX17-537" fmla="*/ 1474159 w 3693484"/>
                <a:gd name="connsiteY17-538" fmla="*/ 123825 h 6791325"/>
                <a:gd name="connsiteX18-539" fmla="*/ 1293184 w 3693484"/>
                <a:gd name="connsiteY18-540" fmla="*/ 123825 h 6791325"/>
                <a:gd name="connsiteX19-541" fmla="*/ 1340809 w 3693484"/>
                <a:gd name="connsiteY19-542" fmla="*/ 1638300 h 6791325"/>
                <a:gd name="connsiteX20-543" fmla="*/ 902659 w 3693484"/>
                <a:gd name="connsiteY20-544" fmla="*/ 2247900 h 6791325"/>
                <a:gd name="connsiteX21-545" fmla="*/ 207334 w 3693484"/>
                <a:gd name="connsiteY21-546" fmla="*/ 1733550 h 6791325"/>
                <a:gd name="connsiteX22-547" fmla="*/ 173996 w 3693484"/>
                <a:gd name="connsiteY22-548" fmla="*/ 2038350 h 6791325"/>
                <a:gd name="connsiteX23-549" fmla="*/ 731209 w 3693484"/>
                <a:gd name="connsiteY23-550" fmla="*/ 2743200 h 6791325"/>
                <a:gd name="connsiteX24-551" fmla="*/ 1359859 w 3693484"/>
                <a:gd name="connsiteY24-552" fmla="*/ 3476625 h 6791325"/>
                <a:gd name="connsiteX25-553" fmla="*/ 1578934 w 3693484"/>
                <a:gd name="connsiteY25-554" fmla="*/ 4010025 h 6791325"/>
                <a:gd name="connsiteX26-555" fmla="*/ 1969459 w 3693484"/>
                <a:gd name="connsiteY26-556" fmla="*/ 6791325 h 6791325"/>
                <a:gd name="connsiteX0-557" fmla="*/ 1969459 w 3693484"/>
                <a:gd name="connsiteY0-558" fmla="*/ 6791325 h 6791325"/>
                <a:gd name="connsiteX1-559" fmla="*/ 3693484 w 3693484"/>
                <a:gd name="connsiteY1-560" fmla="*/ 6781800 h 6791325"/>
                <a:gd name="connsiteX2-561" fmla="*/ 2636209 w 3693484"/>
                <a:gd name="connsiteY2-562" fmla="*/ 3819525 h 6791325"/>
                <a:gd name="connsiteX3-563" fmla="*/ 2512384 w 3693484"/>
                <a:gd name="connsiteY3-564" fmla="*/ 3267075 h 6791325"/>
                <a:gd name="connsiteX4-565" fmla="*/ 2874334 w 3693484"/>
                <a:gd name="connsiteY4-566" fmla="*/ 2162175 h 6791325"/>
                <a:gd name="connsiteX5-567" fmla="*/ 3512509 w 3693484"/>
                <a:gd name="connsiteY5-568" fmla="*/ 1247775 h 6791325"/>
                <a:gd name="connsiteX6-569" fmla="*/ 3331534 w 3693484"/>
                <a:gd name="connsiteY6-570" fmla="*/ 1133475 h 6791325"/>
                <a:gd name="connsiteX7-571" fmla="*/ 2664784 w 3693484"/>
                <a:gd name="connsiteY7-572" fmla="*/ 1857375 h 6791325"/>
                <a:gd name="connsiteX8-573" fmla="*/ 2493334 w 3693484"/>
                <a:gd name="connsiteY8-574" fmla="*/ 1752600 h 6791325"/>
                <a:gd name="connsiteX9-575" fmla="*/ 2893384 w 3693484"/>
                <a:gd name="connsiteY9-576" fmla="*/ 390525 h 6791325"/>
                <a:gd name="connsiteX10-577" fmla="*/ 2607634 w 3693484"/>
                <a:gd name="connsiteY10-578" fmla="*/ 295275 h 6791325"/>
                <a:gd name="connsiteX11-579" fmla="*/ 2245684 w 3693484"/>
                <a:gd name="connsiteY11-580" fmla="*/ 1609725 h 6791325"/>
                <a:gd name="connsiteX12-581" fmla="*/ 2093284 w 3693484"/>
                <a:gd name="connsiteY12-582" fmla="*/ 1495425 h 6791325"/>
                <a:gd name="connsiteX13-583" fmla="*/ 2112334 w 3693484"/>
                <a:gd name="connsiteY13-584" fmla="*/ 0 h 6791325"/>
                <a:gd name="connsiteX14-585" fmla="*/ 1912309 w 3693484"/>
                <a:gd name="connsiteY14-586" fmla="*/ 66675 h 6791325"/>
                <a:gd name="connsiteX15-587" fmla="*/ 1845634 w 3693484"/>
                <a:gd name="connsiteY15-588" fmla="*/ 1514475 h 6791325"/>
                <a:gd name="connsiteX16-589" fmla="*/ 1645609 w 3693484"/>
                <a:gd name="connsiteY16-590" fmla="*/ 1504950 h 6791325"/>
                <a:gd name="connsiteX17-591" fmla="*/ 1474159 w 3693484"/>
                <a:gd name="connsiteY17-592" fmla="*/ 123825 h 6791325"/>
                <a:gd name="connsiteX18-593" fmla="*/ 1293184 w 3693484"/>
                <a:gd name="connsiteY18-594" fmla="*/ 123825 h 6791325"/>
                <a:gd name="connsiteX19-595" fmla="*/ 1340809 w 3693484"/>
                <a:gd name="connsiteY19-596" fmla="*/ 1638300 h 6791325"/>
                <a:gd name="connsiteX20-597" fmla="*/ 902659 w 3693484"/>
                <a:gd name="connsiteY20-598" fmla="*/ 2247900 h 6791325"/>
                <a:gd name="connsiteX21-599" fmla="*/ 207334 w 3693484"/>
                <a:gd name="connsiteY21-600" fmla="*/ 1733550 h 6791325"/>
                <a:gd name="connsiteX22-601" fmla="*/ 173996 w 3693484"/>
                <a:gd name="connsiteY22-602" fmla="*/ 2038350 h 6791325"/>
                <a:gd name="connsiteX23-603" fmla="*/ 731209 w 3693484"/>
                <a:gd name="connsiteY23-604" fmla="*/ 2743200 h 6791325"/>
                <a:gd name="connsiteX24-605" fmla="*/ 1359859 w 3693484"/>
                <a:gd name="connsiteY24-606" fmla="*/ 3476625 h 6791325"/>
                <a:gd name="connsiteX25-607" fmla="*/ 1578934 w 3693484"/>
                <a:gd name="connsiteY25-608" fmla="*/ 4010025 h 6791325"/>
                <a:gd name="connsiteX26-609" fmla="*/ 1969459 w 3693484"/>
                <a:gd name="connsiteY26-610" fmla="*/ 6791325 h 6791325"/>
                <a:gd name="connsiteX0-611" fmla="*/ 1969459 w 3693484"/>
                <a:gd name="connsiteY0-612" fmla="*/ 6791325 h 6791325"/>
                <a:gd name="connsiteX1-613" fmla="*/ 3693484 w 3693484"/>
                <a:gd name="connsiteY1-614" fmla="*/ 6781800 h 6791325"/>
                <a:gd name="connsiteX2-615" fmla="*/ 2636209 w 3693484"/>
                <a:gd name="connsiteY2-616" fmla="*/ 3819525 h 6791325"/>
                <a:gd name="connsiteX3-617" fmla="*/ 2512384 w 3693484"/>
                <a:gd name="connsiteY3-618" fmla="*/ 3267075 h 6791325"/>
                <a:gd name="connsiteX4-619" fmla="*/ 2874334 w 3693484"/>
                <a:gd name="connsiteY4-620" fmla="*/ 2162175 h 6791325"/>
                <a:gd name="connsiteX5-621" fmla="*/ 3512509 w 3693484"/>
                <a:gd name="connsiteY5-622" fmla="*/ 1247775 h 6791325"/>
                <a:gd name="connsiteX6-623" fmla="*/ 3331534 w 3693484"/>
                <a:gd name="connsiteY6-624" fmla="*/ 1133475 h 6791325"/>
                <a:gd name="connsiteX7-625" fmla="*/ 2664784 w 3693484"/>
                <a:gd name="connsiteY7-626" fmla="*/ 1857375 h 6791325"/>
                <a:gd name="connsiteX8-627" fmla="*/ 2493334 w 3693484"/>
                <a:gd name="connsiteY8-628" fmla="*/ 1752600 h 6791325"/>
                <a:gd name="connsiteX9-629" fmla="*/ 2893384 w 3693484"/>
                <a:gd name="connsiteY9-630" fmla="*/ 390525 h 6791325"/>
                <a:gd name="connsiteX10-631" fmla="*/ 2607634 w 3693484"/>
                <a:gd name="connsiteY10-632" fmla="*/ 295275 h 6791325"/>
                <a:gd name="connsiteX11-633" fmla="*/ 2245684 w 3693484"/>
                <a:gd name="connsiteY11-634" fmla="*/ 1609725 h 6791325"/>
                <a:gd name="connsiteX12-635" fmla="*/ 2093284 w 3693484"/>
                <a:gd name="connsiteY12-636" fmla="*/ 1495425 h 6791325"/>
                <a:gd name="connsiteX13-637" fmla="*/ 2112334 w 3693484"/>
                <a:gd name="connsiteY13-638" fmla="*/ 0 h 6791325"/>
                <a:gd name="connsiteX14-639" fmla="*/ 1912309 w 3693484"/>
                <a:gd name="connsiteY14-640" fmla="*/ 66675 h 6791325"/>
                <a:gd name="connsiteX15-641" fmla="*/ 1845634 w 3693484"/>
                <a:gd name="connsiteY15-642" fmla="*/ 1514475 h 6791325"/>
                <a:gd name="connsiteX16-643" fmla="*/ 1645609 w 3693484"/>
                <a:gd name="connsiteY16-644" fmla="*/ 1504950 h 6791325"/>
                <a:gd name="connsiteX17-645" fmla="*/ 1474159 w 3693484"/>
                <a:gd name="connsiteY17-646" fmla="*/ 123825 h 6791325"/>
                <a:gd name="connsiteX18-647" fmla="*/ 1293184 w 3693484"/>
                <a:gd name="connsiteY18-648" fmla="*/ 123825 h 6791325"/>
                <a:gd name="connsiteX19-649" fmla="*/ 1340809 w 3693484"/>
                <a:gd name="connsiteY19-650" fmla="*/ 1638300 h 6791325"/>
                <a:gd name="connsiteX20-651" fmla="*/ 1274133 w 3693484"/>
                <a:gd name="connsiteY20-652" fmla="*/ 1924050 h 6791325"/>
                <a:gd name="connsiteX21-653" fmla="*/ 902659 w 3693484"/>
                <a:gd name="connsiteY21-654" fmla="*/ 2247900 h 6791325"/>
                <a:gd name="connsiteX22-655" fmla="*/ 207334 w 3693484"/>
                <a:gd name="connsiteY22-656" fmla="*/ 1733550 h 6791325"/>
                <a:gd name="connsiteX23-657" fmla="*/ 173996 w 3693484"/>
                <a:gd name="connsiteY23-658" fmla="*/ 2038350 h 6791325"/>
                <a:gd name="connsiteX24-659" fmla="*/ 731209 w 3693484"/>
                <a:gd name="connsiteY24-660" fmla="*/ 2743200 h 6791325"/>
                <a:gd name="connsiteX25-661" fmla="*/ 1359859 w 3693484"/>
                <a:gd name="connsiteY25-662" fmla="*/ 3476625 h 6791325"/>
                <a:gd name="connsiteX26-663" fmla="*/ 1578934 w 3693484"/>
                <a:gd name="connsiteY26-664" fmla="*/ 4010025 h 6791325"/>
                <a:gd name="connsiteX27-665" fmla="*/ 1969459 w 3693484"/>
                <a:gd name="connsiteY27-666" fmla="*/ 6791325 h 6791325"/>
                <a:gd name="connsiteX0-667" fmla="*/ 1969459 w 3693484"/>
                <a:gd name="connsiteY0-668" fmla="*/ 6791325 h 6791325"/>
                <a:gd name="connsiteX1-669" fmla="*/ 3693484 w 3693484"/>
                <a:gd name="connsiteY1-670" fmla="*/ 6781800 h 6791325"/>
                <a:gd name="connsiteX2-671" fmla="*/ 2636209 w 3693484"/>
                <a:gd name="connsiteY2-672" fmla="*/ 3819525 h 6791325"/>
                <a:gd name="connsiteX3-673" fmla="*/ 2512384 w 3693484"/>
                <a:gd name="connsiteY3-674" fmla="*/ 3267075 h 6791325"/>
                <a:gd name="connsiteX4-675" fmla="*/ 2874334 w 3693484"/>
                <a:gd name="connsiteY4-676" fmla="*/ 2162175 h 6791325"/>
                <a:gd name="connsiteX5-677" fmla="*/ 3512509 w 3693484"/>
                <a:gd name="connsiteY5-678" fmla="*/ 1247775 h 6791325"/>
                <a:gd name="connsiteX6-679" fmla="*/ 3331534 w 3693484"/>
                <a:gd name="connsiteY6-680" fmla="*/ 1133475 h 6791325"/>
                <a:gd name="connsiteX7-681" fmla="*/ 2664784 w 3693484"/>
                <a:gd name="connsiteY7-682" fmla="*/ 1857375 h 6791325"/>
                <a:gd name="connsiteX8-683" fmla="*/ 2493334 w 3693484"/>
                <a:gd name="connsiteY8-684" fmla="*/ 1752600 h 6791325"/>
                <a:gd name="connsiteX9-685" fmla="*/ 2893384 w 3693484"/>
                <a:gd name="connsiteY9-686" fmla="*/ 390525 h 6791325"/>
                <a:gd name="connsiteX10-687" fmla="*/ 2607634 w 3693484"/>
                <a:gd name="connsiteY10-688" fmla="*/ 295275 h 6791325"/>
                <a:gd name="connsiteX11-689" fmla="*/ 2245684 w 3693484"/>
                <a:gd name="connsiteY11-690" fmla="*/ 1609725 h 6791325"/>
                <a:gd name="connsiteX12-691" fmla="*/ 2093284 w 3693484"/>
                <a:gd name="connsiteY12-692" fmla="*/ 1495425 h 6791325"/>
                <a:gd name="connsiteX13-693" fmla="*/ 2112334 w 3693484"/>
                <a:gd name="connsiteY13-694" fmla="*/ 0 h 6791325"/>
                <a:gd name="connsiteX14-695" fmla="*/ 1912309 w 3693484"/>
                <a:gd name="connsiteY14-696" fmla="*/ 66675 h 6791325"/>
                <a:gd name="connsiteX15-697" fmla="*/ 1845634 w 3693484"/>
                <a:gd name="connsiteY15-698" fmla="*/ 1514475 h 6791325"/>
                <a:gd name="connsiteX16-699" fmla="*/ 1645609 w 3693484"/>
                <a:gd name="connsiteY16-700" fmla="*/ 1504950 h 6791325"/>
                <a:gd name="connsiteX17-701" fmla="*/ 1474159 w 3693484"/>
                <a:gd name="connsiteY17-702" fmla="*/ 123825 h 6791325"/>
                <a:gd name="connsiteX18-703" fmla="*/ 1293184 w 3693484"/>
                <a:gd name="connsiteY18-704" fmla="*/ 123825 h 6791325"/>
                <a:gd name="connsiteX19-705" fmla="*/ 1340809 w 3693484"/>
                <a:gd name="connsiteY19-706" fmla="*/ 1638300 h 6791325"/>
                <a:gd name="connsiteX20-707" fmla="*/ 1274133 w 3693484"/>
                <a:gd name="connsiteY20-708" fmla="*/ 1924050 h 6791325"/>
                <a:gd name="connsiteX21-709" fmla="*/ 902659 w 3693484"/>
                <a:gd name="connsiteY21-710" fmla="*/ 2247900 h 6791325"/>
                <a:gd name="connsiteX22-711" fmla="*/ 207334 w 3693484"/>
                <a:gd name="connsiteY22-712" fmla="*/ 1733550 h 6791325"/>
                <a:gd name="connsiteX23-713" fmla="*/ 173996 w 3693484"/>
                <a:gd name="connsiteY23-714" fmla="*/ 2038350 h 6791325"/>
                <a:gd name="connsiteX24-715" fmla="*/ 731209 w 3693484"/>
                <a:gd name="connsiteY24-716" fmla="*/ 2743200 h 6791325"/>
                <a:gd name="connsiteX25-717" fmla="*/ 1359859 w 3693484"/>
                <a:gd name="connsiteY25-718" fmla="*/ 3476625 h 6791325"/>
                <a:gd name="connsiteX26-719" fmla="*/ 1578934 w 3693484"/>
                <a:gd name="connsiteY26-720" fmla="*/ 4010025 h 6791325"/>
                <a:gd name="connsiteX27-721" fmla="*/ 1969459 w 3693484"/>
                <a:gd name="connsiteY27-722" fmla="*/ 6791325 h 6791325"/>
                <a:gd name="connsiteX0-723" fmla="*/ 1969459 w 3693484"/>
                <a:gd name="connsiteY0-724" fmla="*/ 6791325 h 6791325"/>
                <a:gd name="connsiteX1-725" fmla="*/ 3693484 w 3693484"/>
                <a:gd name="connsiteY1-726" fmla="*/ 6781800 h 6791325"/>
                <a:gd name="connsiteX2-727" fmla="*/ 2636209 w 3693484"/>
                <a:gd name="connsiteY2-728" fmla="*/ 3819525 h 6791325"/>
                <a:gd name="connsiteX3-729" fmla="*/ 2512384 w 3693484"/>
                <a:gd name="connsiteY3-730" fmla="*/ 3267075 h 6791325"/>
                <a:gd name="connsiteX4-731" fmla="*/ 2874334 w 3693484"/>
                <a:gd name="connsiteY4-732" fmla="*/ 2162175 h 6791325"/>
                <a:gd name="connsiteX5-733" fmla="*/ 3512509 w 3693484"/>
                <a:gd name="connsiteY5-734" fmla="*/ 1247775 h 6791325"/>
                <a:gd name="connsiteX6-735" fmla="*/ 3331534 w 3693484"/>
                <a:gd name="connsiteY6-736" fmla="*/ 1133475 h 6791325"/>
                <a:gd name="connsiteX7-737" fmla="*/ 2664784 w 3693484"/>
                <a:gd name="connsiteY7-738" fmla="*/ 1857375 h 6791325"/>
                <a:gd name="connsiteX8-739" fmla="*/ 2493334 w 3693484"/>
                <a:gd name="connsiteY8-740" fmla="*/ 1752600 h 6791325"/>
                <a:gd name="connsiteX9-741" fmla="*/ 2893384 w 3693484"/>
                <a:gd name="connsiteY9-742" fmla="*/ 390525 h 6791325"/>
                <a:gd name="connsiteX10-743" fmla="*/ 2607634 w 3693484"/>
                <a:gd name="connsiteY10-744" fmla="*/ 295275 h 6791325"/>
                <a:gd name="connsiteX11-745" fmla="*/ 2245684 w 3693484"/>
                <a:gd name="connsiteY11-746" fmla="*/ 1609725 h 6791325"/>
                <a:gd name="connsiteX12-747" fmla="*/ 2093284 w 3693484"/>
                <a:gd name="connsiteY12-748" fmla="*/ 1495425 h 6791325"/>
                <a:gd name="connsiteX13-749" fmla="*/ 2112334 w 3693484"/>
                <a:gd name="connsiteY13-750" fmla="*/ 0 h 6791325"/>
                <a:gd name="connsiteX14-751" fmla="*/ 1912309 w 3693484"/>
                <a:gd name="connsiteY14-752" fmla="*/ 66675 h 6791325"/>
                <a:gd name="connsiteX15-753" fmla="*/ 1845634 w 3693484"/>
                <a:gd name="connsiteY15-754" fmla="*/ 1514475 h 6791325"/>
                <a:gd name="connsiteX16-755" fmla="*/ 1645609 w 3693484"/>
                <a:gd name="connsiteY16-756" fmla="*/ 1504950 h 6791325"/>
                <a:gd name="connsiteX17-757" fmla="*/ 1474159 w 3693484"/>
                <a:gd name="connsiteY17-758" fmla="*/ 123825 h 6791325"/>
                <a:gd name="connsiteX18-759" fmla="*/ 1293184 w 3693484"/>
                <a:gd name="connsiteY18-760" fmla="*/ 123825 h 6791325"/>
                <a:gd name="connsiteX19-761" fmla="*/ 1340809 w 3693484"/>
                <a:gd name="connsiteY19-762" fmla="*/ 1638300 h 6791325"/>
                <a:gd name="connsiteX20-763" fmla="*/ 1259846 w 3693484"/>
                <a:gd name="connsiteY20-764" fmla="*/ 1971675 h 6791325"/>
                <a:gd name="connsiteX21-765" fmla="*/ 902659 w 3693484"/>
                <a:gd name="connsiteY21-766" fmla="*/ 2247900 h 6791325"/>
                <a:gd name="connsiteX22-767" fmla="*/ 207334 w 3693484"/>
                <a:gd name="connsiteY22-768" fmla="*/ 1733550 h 6791325"/>
                <a:gd name="connsiteX23-769" fmla="*/ 173996 w 3693484"/>
                <a:gd name="connsiteY23-770" fmla="*/ 2038350 h 6791325"/>
                <a:gd name="connsiteX24-771" fmla="*/ 731209 w 3693484"/>
                <a:gd name="connsiteY24-772" fmla="*/ 2743200 h 6791325"/>
                <a:gd name="connsiteX25-773" fmla="*/ 1359859 w 3693484"/>
                <a:gd name="connsiteY25-774" fmla="*/ 3476625 h 6791325"/>
                <a:gd name="connsiteX26-775" fmla="*/ 1578934 w 3693484"/>
                <a:gd name="connsiteY26-776" fmla="*/ 4010025 h 6791325"/>
                <a:gd name="connsiteX27-777" fmla="*/ 1969459 w 3693484"/>
                <a:gd name="connsiteY27-778" fmla="*/ 6791325 h 6791325"/>
                <a:gd name="connsiteX0-779" fmla="*/ 1969459 w 3693484"/>
                <a:gd name="connsiteY0-780" fmla="*/ 6791325 h 6791325"/>
                <a:gd name="connsiteX1-781" fmla="*/ 3693484 w 3693484"/>
                <a:gd name="connsiteY1-782" fmla="*/ 6781800 h 6791325"/>
                <a:gd name="connsiteX2-783" fmla="*/ 2636209 w 3693484"/>
                <a:gd name="connsiteY2-784" fmla="*/ 3819525 h 6791325"/>
                <a:gd name="connsiteX3-785" fmla="*/ 2512384 w 3693484"/>
                <a:gd name="connsiteY3-786" fmla="*/ 3267075 h 6791325"/>
                <a:gd name="connsiteX4-787" fmla="*/ 2874334 w 3693484"/>
                <a:gd name="connsiteY4-788" fmla="*/ 2162175 h 6791325"/>
                <a:gd name="connsiteX5-789" fmla="*/ 3512509 w 3693484"/>
                <a:gd name="connsiteY5-790" fmla="*/ 1247775 h 6791325"/>
                <a:gd name="connsiteX6-791" fmla="*/ 3331534 w 3693484"/>
                <a:gd name="connsiteY6-792" fmla="*/ 1133475 h 6791325"/>
                <a:gd name="connsiteX7-793" fmla="*/ 2664784 w 3693484"/>
                <a:gd name="connsiteY7-794" fmla="*/ 1857375 h 6791325"/>
                <a:gd name="connsiteX8-795" fmla="*/ 2493334 w 3693484"/>
                <a:gd name="connsiteY8-796" fmla="*/ 1752600 h 6791325"/>
                <a:gd name="connsiteX9-797" fmla="*/ 2893384 w 3693484"/>
                <a:gd name="connsiteY9-798" fmla="*/ 390525 h 6791325"/>
                <a:gd name="connsiteX10-799" fmla="*/ 2607634 w 3693484"/>
                <a:gd name="connsiteY10-800" fmla="*/ 295275 h 6791325"/>
                <a:gd name="connsiteX11-801" fmla="*/ 2245684 w 3693484"/>
                <a:gd name="connsiteY11-802" fmla="*/ 1609725 h 6791325"/>
                <a:gd name="connsiteX12-803" fmla="*/ 2093284 w 3693484"/>
                <a:gd name="connsiteY12-804" fmla="*/ 1495425 h 6791325"/>
                <a:gd name="connsiteX13-805" fmla="*/ 2112334 w 3693484"/>
                <a:gd name="connsiteY13-806" fmla="*/ 0 h 6791325"/>
                <a:gd name="connsiteX14-807" fmla="*/ 1912309 w 3693484"/>
                <a:gd name="connsiteY14-808" fmla="*/ 66675 h 6791325"/>
                <a:gd name="connsiteX15-809" fmla="*/ 1845634 w 3693484"/>
                <a:gd name="connsiteY15-810" fmla="*/ 1514475 h 6791325"/>
                <a:gd name="connsiteX16-811" fmla="*/ 1645609 w 3693484"/>
                <a:gd name="connsiteY16-812" fmla="*/ 1504950 h 6791325"/>
                <a:gd name="connsiteX17-813" fmla="*/ 1474159 w 3693484"/>
                <a:gd name="connsiteY17-814" fmla="*/ 123825 h 6791325"/>
                <a:gd name="connsiteX18-815" fmla="*/ 1293184 w 3693484"/>
                <a:gd name="connsiteY18-816" fmla="*/ 123825 h 6791325"/>
                <a:gd name="connsiteX19-817" fmla="*/ 1340809 w 3693484"/>
                <a:gd name="connsiteY19-818" fmla="*/ 1638300 h 6791325"/>
                <a:gd name="connsiteX20-819" fmla="*/ 1259846 w 3693484"/>
                <a:gd name="connsiteY20-820" fmla="*/ 1971675 h 6791325"/>
                <a:gd name="connsiteX21-821" fmla="*/ 902659 w 3693484"/>
                <a:gd name="connsiteY21-822" fmla="*/ 2247900 h 6791325"/>
                <a:gd name="connsiteX22-823" fmla="*/ 207334 w 3693484"/>
                <a:gd name="connsiteY22-824" fmla="*/ 1733550 h 6791325"/>
                <a:gd name="connsiteX23-825" fmla="*/ 173996 w 3693484"/>
                <a:gd name="connsiteY23-826" fmla="*/ 2038350 h 6791325"/>
                <a:gd name="connsiteX24-827" fmla="*/ 731209 w 3693484"/>
                <a:gd name="connsiteY24-828" fmla="*/ 2743200 h 6791325"/>
                <a:gd name="connsiteX25-829" fmla="*/ 1359859 w 3693484"/>
                <a:gd name="connsiteY25-830" fmla="*/ 3476625 h 6791325"/>
                <a:gd name="connsiteX26-831" fmla="*/ 1578934 w 3693484"/>
                <a:gd name="connsiteY26-832" fmla="*/ 4010025 h 6791325"/>
                <a:gd name="connsiteX27-833" fmla="*/ 1969459 w 3693484"/>
                <a:gd name="connsiteY27-834" fmla="*/ 6791325 h 6791325"/>
                <a:gd name="connsiteX0-835" fmla="*/ 1969459 w 3693484"/>
                <a:gd name="connsiteY0-836" fmla="*/ 6791325 h 6791325"/>
                <a:gd name="connsiteX1-837" fmla="*/ 3693484 w 3693484"/>
                <a:gd name="connsiteY1-838" fmla="*/ 6781800 h 6791325"/>
                <a:gd name="connsiteX2-839" fmla="*/ 2636209 w 3693484"/>
                <a:gd name="connsiteY2-840" fmla="*/ 3819525 h 6791325"/>
                <a:gd name="connsiteX3-841" fmla="*/ 2512384 w 3693484"/>
                <a:gd name="connsiteY3-842" fmla="*/ 3267075 h 6791325"/>
                <a:gd name="connsiteX4-843" fmla="*/ 2874334 w 3693484"/>
                <a:gd name="connsiteY4-844" fmla="*/ 2162175 h 6791325"/>
                <a:gd name="connsiteX5-845" fmla="*/ 3512509 w 3693484"/>
                <a:gd name="connsiteY5-846" fmla="*/ 1247775 h 6791325"/>
                <a:gd name="connsiteX6-847" fmla="*/ 3331534 w 3693484"/>
                <a:gd name="connsiteY6-848" fmla="*/ 1133475 h 6791325"/>
                <a:gd name="connsiteX7-849" fmla="*/ 2664784 w 3693484"/>
                <a:gd name="connsiteY7-850" fmla="*/ 1857375 h 6791325"/>
                <a:gd name="connsiteX8-851" fmla="*/ 2493334 w 3693484"/>
                <a:gd name="connsiteY8-852" fmla="*/ 1752600 h 6791325"/>
                <a:gd name="connsiteX9-853" fmla="*/ 2893384 w 3693484"/>
                <a:gd name="connsiteY9-854" fmla="*/ 390525 h 6791325"/>
                <a:gd name="connsiteX10-855" fmla="*/ 2607634 w 3693484"/>
                <a:gd name="connsiteY10-856" fmla="*/ 295275 h 6791325"/>
                <a:gd name="connsiteX11-857" fmla="*/ 2245684 w 3693484"/>
                <a:gd name="connsiteY11-858" fmla="*/ 1609725 h 6791325"/>
                <a:gd name="connsiteX12-859" fmla="*/ 2093284 w 3693484"/>
                <a:gd name="connsiteY12-860" fmla="*/ 1495425 h 6791325"/>
                <a:gd name="connsiteX13-861" fmla="*/ 2112334 w 3693484"/>
                <a:gd name="connsiteY13-862" fmla="*/ 0 h 6791325"/>
                <a:gd name="connsiteX14-863" fmla="*/ 1912309 w 3693484"/>
                <a:gd name="connsiteY14-864" fmla="*/ 66675 h 6791325"/>
                <a:gd name="connsiteX15-865" fmla="*/ 1845634 w 3693484"/>
                <a:gd name="connsiteY15-866" fmla="*/ 1514475 h 6791325"/>
                <a:gd name="connsiteX16-867" fmla="*/ 1645609 w 3693484"/>
                <a:gd name="connsiteY16-868" fmla="*/ 1504950 h 6791325"/>
                <a:gd name="connsiteX17-869" fmla="*/ 1474159 w 3693484"/>
                <a:gd name="connsiteY17-870" fmla="*/ 123825 h 6791325"/>
                <a:gd name="connsiteX18-871" fmla="*/ 1293184 w 3693484"/>
                <a:gd name="connsiteY18-872" fmla="*/ 123825 h 6791325"/>
                <a:gd name="connsiteX19-873" fmla="*/ 1340809 w 3693484"/>
                <a:gd name="connsiteY19-874" fmla="*/ 1638300 h 6791325"/>
                <a:gd name="connsiteX20-875" fmla="*/ 1259846 w 3693484"/>
                <a:gd name="connsiteY20-876" fmla="*/ 1971675 h 6791325"/>
                <a:gd name="connsiteX21-877" fmla="*/ 902659 w 3693484"/>
                <a:gd name="connsiteY21-878" fmla="*/ 2247900 h 6791325"/>
                <a:gd name="connsiteX22-879" fmla="*/ 207334 w 3693484"/>
                <a:gd name="connsiteY22-880" fmla="*/ 1733550 h 6791325"/>
                <a:gd name="connsiteX23-881" fmla="*/ 173996 w 3693484"/>
                <a:gd name="connsiteY23-882" fmla="*/ 2038350 h 6791325"/>
                <a:gd name="connsiteX24-883" fmla="*/ 731209 w 3693484"/>
                <a:gd name="connsiteY24-884" fmla="*/ 2743200 h 6791325"/>
                <a:gd name="connsiteX25-885" fmla="*/ 1359859 w 3693484"/>
                <a:gd name="connsiteY25-886" fmla="*/ 3476625 h 6791325"/>
                <a:gd name="connsiteX26-887" fmla="*/ 1578934 w 3693484"/>
                <a:gd name="connsiteY26-888" fmla="*/ 4010025 h 6791325"/>
                <a:gd name="connsiteX27-889" fmla="*/ 1969459 w 3693484"/>
                <a:gd name="connsiteY27-890" fmla="*/ 6791325 h 6791325"/>
                <a:gd name="connsiteX0-891" fmla="*/ 1969459 w 3693484"/>
                <a:gd name="connsiteY0-892" fmla="*/ 6791325 h 6791325"/>
                <a:gd name="connsiteX1-893" fmla="*/ 3693484 w 3693484"/>
                <a:gd name="connsiteY1-894" fmla="*/ 6781800 h 6791325"/>
                <a:gd name="connsiteX2-895" fmla="*/ 2636209 w 3693484"/>
                <a:gd name="connsiteY2-896" fmla="*/ 3819525 h 6791325"/>
                <a:gd name="connsiteX3-897" fmla="*/ 2512384 w 3693484"/>
                <a:gd name="connsiteY3-898" fmla="*/ 3267075 h 6791325"/>
                <a:gd name="connsiteX4-899" fmla="*/ 2874334 w 3693484"/>
                <a:gd name="connsiteY4-900" fmla="*/ 2162175 h 6791325"/>
                <a:gd name="connsiteX5-901" fmla="*/ 3512509 w 3693484"/>
                <a:gd name="connsiteY5-902" fmla="*/ 1247775 h 6791325"/>
                <a:gd name="connsiteX6-903" fmla="*/ 3331534 w 3693484"/>
                <a:gd name="connsiteY6-904" fmla="*/ 1133475 h 6791325"/>
                <a:gd name="connsiteX7-905" fmla="*/ 2664784 w 3693484"/>
                <a:gd name="connsiteY7-906" fmla="*/ 1857375 h 6791325"/>
                <a:gd name="connsiteX8-907" fmla="*/ 2493334 w 3693484"/>
                <a:gd name="connsiteY8-908" fmla="*/ 1752600 h 6791325"/>
                <a:gd name="connsiteX9-909" fmla="*/ 2893384 w 3693484"/>
                <a:gd name="connsiteY9-910" fmla="*/ 390525 h 6791325"/>
                <a:gd name="connsiteX10-911" fmla="*/ 2607634 w 3693484"/>
                <a:gd name="connsiteY10-912" fmla="*/ 295275 h 6791325"/>
                <a:gd name="connsiteX11-913" fmla="*/ 2245684 w 3693484"/>
                <a:gd name="connsiteY11-914" fmla="*/ 1609725 h 6791325"/>
                <a:gd name="connsiteX12-915" fmla="*/ 2093284 w 3693484"/>
                <a:gd name="connsiteY12-916" fmla="*/ 1495425 h 6791325"/>
                <a:gd name="connsiteX13-917" fmla="*/ 2112334 w 3693484"/>
                <a:gd name="connsiteY13-918" fmla="*/ 0 h 6791325"/>
                <a:gd name="connsiteX14-919" fmla="*/ 1912309 w 3693484"/>
                <a:gd name="connsiteY14-920" fmla="*/ 66675 h 6791325"/>
                <a:gd name="connsiteX15-921" fmla="*/ 1845634 w 3693484"/>
                <a:gd name="connsiteY15-922" fmla="*/ 1514475 h 6791325"/>
                <a:gd name="connsiteX16-923" fmla="*/ 1645609 w 3693484"/>
                <a:gd name="connsiteY16-924" fmla="*/ 1504950 h 6791325"/>
                <a:gd name="connsiteX17-925" fmla="*/ 1474159 w 3693484"/>
                <a:gd name="connsiteY17-926" fmla="*/ 123825 h 6791325"/>
                <a:gd name="connsiteX18-927" fmla="*/ 1293184 w 3693484"/>
                <a:gd name="connsiteY18-928" fmla="*/ 123825 h 6791325"/>
                <a:gd name="connsiteX19-929" fmla="*/ 1340809 w 3693484"/>
                <a:gd name="connsiteY19-930" fmla="*/ 1638300 h 6791325"/>
                <a:gd name="connsiteX20-931" fmla="*/ 1259846 w 3693484"/>
                <a:gd name="connsiteY20-932" fmla="*/ 1971675 h 6791325"/>
                <a:gd name="connsiteX21-933" fmla="*/ 902659 w 3693484"/>
                <a:gd name="connsiteY21-934" fmla="*/ 2247900 h 6791325"/>
                <a:gd name="connsiteX22-935" fmla="*/ 207334 w 3693484"/>
                <a:gd name="connsiteY22-936" fmla="*/ 1733550 h 6791325"/>
                <a:gd name="connsiteX23-937" fmla="*/ 173996 w 3693484"/>
                <a:gd name="connsiteY23-938" fmla="*/ 2038350 h 6791325"/>
                <a:gd name="connsiteX24-939" fmla="*/ 731209 w 3693484"/>
                <a:gd name="connsiteY24-940" fmla="*/ 2743200 h 6791325"/>
                <a:gd name="connsiteX25-941" fmla="*/ 1359859 w 3693484"/>
                <a:gd name="connsiteY25-942" fmla="*/ 3476625 h 6791325"/>
                <a:gd name="connsiteX26-943" fmla="*/ 1578934 w 3693484"/>
                <a:gd name="connsiteY26-944" fmla="*/ 4010025 h 6791325"/>
                <a:gd name="connsiteX27-945" fmla="*/ 1969459 w 3693484"/>
                <a:gd name="connsiteY27-946" fmla="*/ 6791325 h 6791325"/>
                <a:gd name="connsiteX0-947" fmla="*/ 1969459 w 3693484"/>
                <a:gd name="connsiteY0-948" fmla="*/ 6791325 h 6791325"/>
                <a:gd name="connsiteX1-949" fmla="*/ 3693484 w 3693484"/>
                <a:gd name="connsiteY1-950" fmla="*/ 6781800 h 6791325"/>
                <a:gd name="connsiteX2-951" fmla="*/ 2636209 w 3693484"/>
                <a:gd name="connsiteY2-952" fmla="*/ 3819525 h 6791325"/>
                <a:gd name="connsiteX3-953" fmla="*/ 2512384 w 3693484"/>
                <a:gd name="connsiteY3-954" fmla="*/ 3267075 h 6791325"/>
                <a:gd name="connsiteX4-955" fmla="*/ 2874334 w 3693484"/>
                <a:gd name="connsiteY4-956" fmla="*/ 2162175 h 6791325"/>
                <a:gd name="connsiteX5-957" fmla="*/ 3512509 w 3693484"/>
                <a:gd name="connsiteY5-958" fmla="*/ 1247775 h 6791325"/>
                <a:gd name="connsiteX6-959" fmla="*/ 3331534 w 3693484"/>
                <a:gd name="connsiteY6-960" fmla="*/ 1133475 h 6791325"/>
                <a:gd name="connsiteX7-961" fmla="*/ 2664784 w 3693484"/>
                <a:gd name="connsiteY7-962" fmla="*/ 1857375 h 6791325"/>
                <a:gd name="connsiteX8-963" fmla="*/ 2493334 w 3693484"/>
                <a:gd name="connsiteY8-964" fmla="*/ 1752600 h 6791325"/>
                <a:gd name="connsiteX9-965" fmla="*/ 2893384 w 3693484"/>
                <a:gd name="connsiteY9-966" fmla="*/ 390525 h 6791325"/>
                <a:gd name="connsiteX10-967" fmla="*/ 2607634 w 3693484"/>
                <a:gd name="connsiteY10-968" fmla="*/ 295275 h 6791325"/>
                <a:gd name="connsiteX11-969" fmla="*/ 2245684 w 3693484"/>
                <a:gd name="connsiteY11-970" fmla="*/ 1609725 h 6791325"/>
                <a:gd name="connsiteX12-971" fmla="*/ 2093284 w 3693484"/>
                <a:gd name="connsiteY12-972" fmla="*/ 1495425 h 6791325"/>
                <a:gd name="connsiteX13-973" fmla="*/ 2112334 w 3693484"/>
                <a:gd name="connsiteY13-974" fmla="*/ 0 h 6791325"/>
                <a:gd name="connsiteX14-975" fmla="*/ 1912309 w 3693484"/>
                <a:gd name="connsiteY14-976" fmla="*/ 66675 h 6791325"/>
                <a:gd name="connsiteX15-977" fmla="*/ 1845634 w 3693484"/>
                <a:gd name="connsiteY15-978" fmla="*/ 1514475 h 6791325"/>
                <a:gd name="connsiteX16-979" fmla="*/ 1645609 w 3693484"/>
                <a:gd name="connsiteY16-980" fmla="*/ 1504950 h 6791325"/>
                <a:gd name="connsiteX17-981" fmla="*/ 1474159 w 3693484"/>
                <a:gd name="connsiteY17-982" fmla="*/ 123825 h 6791325"/>
                <a:gd name="connsiteX18-983" fmla="*/ 1293184 w 3693484"/>
                <a:gd name="connsiteY18-984" fmla="*/ 123825 h 6791325"/>
                <a:gd name="connsiteX19-985" fmla="*/ 1340809 w 3693484"/>
                <a:gd name="connsiteY19-986" fmla="*/ 1638300 h 6791325"/>
                <a:gd name="connsiteX20-987" fmla="*/ 1259846 w 3693484"/>
                <a:gd name="connsiteY20-988" fmla="*/ 1971675 h 6791325"/>
                <a:gd name="connsiteX21-989" fmla="*/ 902659 w 3693484"/>
                <a:gd name="connsiteY21-990" fmla="*/ 2247900 h 6791325"/>
                <a:gd name="connsiteX22-991" fmla="*/ 207334 w 3693484"/>
                <a:gd name="connsiteY22-992" fmla="*/ 1733550 h 6791325"/>
                <a:gd name="connsiteX23-993" fmla="*/ 173996 w 3693484"/>
                <a:gd name="connsiteY23-994" fmla="*/ 2038350 h 6791325"/>
                <a:gd name="connsiteX24-995" fmla="*/ 731209 w 3693484"/>
                <a:gd name="connsiteY24-996" fmla="*/ 2743200 h 6791325"/>
                <a:gd name="connsiteX25-997" fmla="*/ 1359859 w 3693484"/>
                <a:gd name="connsiteY25-998" fmla="*/ 3476625 h 6791325"/>
                <a:gd name="connsiteX26-999" fmla="*/ 1578934 w 3693484"/>
                <a:gd name="connsiteY26-1000" fmla="*/ 4010025 h 6791325"/>
                <a:gd name="connsiteX27-1001" fmla="*/ 1969459 w 3693484"/>
                <a:gd name="connsiteY27-1002" fmla="*/ 6791325 h 6791325"/>
                <a:gd name="connsiteX0-1003" fmla="*/ 1969459 w 3693484"/>
                <a:gd name="connsiteY0-1004" fmla="*/ 6791325 h 6791325"/>
                <a:gd name="connsiteX1-1005" fmla="*/ 3693484 w 3693484"/>
                <a:gd name="connsiteY1-1006" fmla="*/ 6781800 h 6791325"/>
                <a:gd name="connsiteX2-1007" fmla="*/ 2636209 w 3693484"/>
                <a:gd name="connsiteY2-1008" fmla="*/ 3819525 h 6791325"/>
                <a:gd name="connsiteX3-1009" fmla="*/ 2512384 w 3693484"/>
                <a:gd name="connsiteY3-1010" fmla="*/ 3267075 h 6791325"/>
                <a:gd name="connsiteX4-1011" fmla="*/ 2874334 w 3693484"/>
                <a:gd name="connsiteY4-1012" fmla="*/ 2162175 h 6791325"/>
                <a:gd name="connsiteX5-1013" fmla="*/ 3512509 w 3693484"/>
                <a:gd name="connsiteY5-1014" fmla="*/ 1247775 h 6791325"/>
                <a:gd name="connsiteX6-1015" fmla="*/ 3331534 w 3693484"/>
                <a:gd name="connsiteY6-1016" fmla="*/ 1133475 h 6791325"/>
                <a:gd name="connsiteX7-1017" fmla="*/ 2664784 w 3693484"/>
                <a:gd name="connsiteY7-1018" fmla="*/ 1857375 h 6791325"/>
                <a:gd name="connsiteX8-1019" fmla="*/ 2493334 w 3693484"/>
                <a:gd name="connsiteY8-1020" fmla="*/ 1752600 h 6791325"/>
                <a:gd name="connsiteX9-1021" fmla="*/ 2893384 w 3693484"/>
                <a:gd name="connsiteY9-1022" fmla="*/ 390525 h 6791325"/>
                <a:gd name="connsiteX10-1023" fmla="*/ 2607634 w 3693484"/>
                <a:gd name="connsiteY10-1024" fmla="*/ 295275 h 6791325"/>
                <a:gd name="connsiteX11-1025" fmla="*/ 2245684 w 3693484"/>
                <a:gd name="connsiteY11-1026" fmla="*/ 1609725 h 6791325"/>
                <a:gd name="connsiteX12-1027" fmla="*/ 2093284 w 3693484"/>
                <a:gd name="connsiteY12-1028" fmla="*/ 1495425 h 6791325"/>
                <a:gd name="connsiteX13-1029" fmla="*/ 2112334 w 3693484"/>
                <a:gd name="connsiteY13-1030" fmla="*/ 0 h 6791325"/>
                <a:gd name="connsiteX14-1031" fmla="*/ 1912309 w 3693484"/>
                <a:gd name="connsiteY14-1032" fmla="*/ 66675 h 6791325"/>
                <a:gd name="connsiteX15-1033" fmla="*/ 1845634 w 3693484"/>
                <a:gd name="connsiteY15-1034" fmla="*/ 1514475 h 6791325"/>
                <a:gd name="connsiteX16-1035" fmla="*/ 1645609 w 3693484"/>
                <a:gd name="connsiteY16-1036" fmla="*/ 1504950 h 6791325"/>
                <a:gd name="connsiteX17-1037" fmla="*/ 1474159 w 3693484"/>
                <a:gd name="connsiteY17-1038" fmla="*/ 123825 h 6791325"/>
                <a:gd name="connsiteX18-1039" fmla="*/ 1293184 w 3693484"/>
                <a:gd name="connsiteY18-1040" fmla="*/ 123825 h 6791325"/>
                <a:gd name="connsiteX19-1041" fmla="*/ 1312234 w 3693484"/>
                <a:gd name="connsiteY19-1042" fmla="*/ 1581150 h 6791325"/>
                <a:gd name="connsiteX20-1043" fmla="*/ 1259846 w 3693484"/>
                <a:gd name="connsiteY20-1044" fmla="*/ 1971675 h 6791325"/>
                <a:gd name="connsiteX21-1045" fmla="*/ 902659 w 3693484"/>
                <a:gd name="connsiteY21-1046" fmla="*/ 2247900 h 6791325"/>
                <a:gd name="connsiteX22-1047" fmla="*/ 207334 w 3693484"/>
                <a:gd name="connsiteY22-1048" fmla="*/ 1733550 h 6791325"/>
                <a:gd name="connsiteX23-1049" fmla="*/ 173996 w 3693484"/>
                <a:gd name="connsiteY23-1050" fmla="*/ 2038350 h 6791325"/>
                <a:gd name="connsiteX24-1051" fmla="*/ 731209 w 3693484"/>
                <a:gd name="connsiteY24-1052" fmla="*/ 2743200 h 6791325"/>
                <a:gd name="connsiteX25-1053" fmla="*/ 1359859 w 3693484"/>
                <a:gd name="connsiteY25-1054" fmla="*/ 3476625 h 6791325"/>
                <a:gd name="connsiteX26-1055" fmla="*/ 1578934 w 3693484"/>
                <a:gd name="connsiteY26-1056" fmla="*/ 4010025 h 6791325"/>
                <a:gd name="connsiteX27-1057" fmla="*/ 1969459 w 3693484"/>
                <a:gd name="connsiteY27-1058" fmla="*/ 6791325 h 6791325"/>
                <a:gd name="connsiteX0-1059" fmla="*/ 1969459 w 3693484"/>
                <a:gd name="connsiteY0-1060" fmla="*/ 6791325 h 6791325"/>
                <a:gd name="connsiteX1-1061" fmla="*/ 3693484 w 3693484"/>
                <a:gd name="connsiteY1-1062" fmla="*/ 6781800 h 6791325"/>
                <a:gd name="connsiteX2-1063" fmla="*/ 2636209 w 3693484"/>
                <a:gd name="connsiteY2-1064" fmla="*/ 3819525 h 6791325"/>
                <a:gd name="connsiteX3-1065" fmla="*/ 2512384 w 3693484"/>
                <a:gd name="connsiteY3-1066" fmla="*/ 3267075 h 6791325"/>
                <a:gd name="connsiteX4-1067" fmla="*/ 2874334 w 3693484"/>
                <a:gd name="connsiteY4-1068" fmla="*/ 2162175 h 6791325"/>
                <a:gd name="connsiteX5-1069" fmla="*/ 3512509 w 3693484"/>
                <a:gd name="connsiteY5-1070" fmla="*/ 1247775 h 6791325"/>
                <a:gd name="connsiteX6-1071" fmla="*/ 3331534 w 3693484"/>
                <a:gd name="connsiteY6-1072" fmla="*/ 1133475 h 6791325"/>
                <a:gd name="connsiteX7-1073" fmla="*/ 2664784 w 3693484"/>
                <a:gd name="connsiteY7-1074" fmla="*/ 1857375 h 6791325"/>
                <a:gd name="connsiteX8-1075" fmla="*/ 2493334 w 3693484"/>
                <a:gd name="connsiteY8-1076" fmla="*/ 1752600 h 6791325"/>
                <a:gd name="connsiteX9-1077" fmla="*/ 2893384 w 3693484"/>
                <a:gd name="connsiteY9-1078" fmla="*/ 390525 h 6791325"/>
                <a:gd name="connsiteX10-1079" fmla="*/ 2607634 w 3693484"/>
                <a:gd name="connsiteY10-1080" fmla="*/ 295275 h 6791325"/>
                <a:gd name="connsiteX11-1081" fmla="*/ 2245684 w 3693484"/>
                <a:gd name="connsiteY11-1082" fmla="*/ 1609725 h 6791325"/>
                <a:gd name="connsiteX12-1083" fmla="*/ 2093284 w 3693484"/>
                <a:gd name="connsiteY12-1084" fmla="*/ 1495425 h 6791325"/>
                <a:gd name="connsiteX13-1085" fmla="*/ 2112334 w 3693484"/>
                <a:gd name="connsiteY13-1086" fmla="*/ 0 h 6791325"/>
                <a:gd name="connsiteX14-1087" fmla="*/ 1912309 w 3693484"/>
                <a:gd name="connsiteY14-1088" fmla="*/ 66675 h 6791325"/>
                <a:gd name="connsiteX15-1089" fmla="*/ 1845634 w 3693484"/>
                <a:gd name="connsiteY15-1090" fmla="*/ 1514475 h 6791325"/>
                <a:gd name="connsiteX16-1091" fmla="*/ 1645609 w 3693484"/>
                <a:gd name="connsiteY16-1092" fmla="*/ 1504950 h 6791325"/>
                <a:gd name="connsiteX17-1093" fmla="*/ 1474159 w 3693484"/>
                <a:gd name="connsiteY17-1094" fmla="*/ 123825 h 6791325"/>
                <a:gd name="connsiteX18-1095" fmla="*/ 1293184 w 3693484"/>
                <a:gd name="connsiteY18-1096" fmla="*/ 123825 h 6791325"/>
                <a:gd name="connsiteX19-1097" fmla="*/ 1312234 w 3693484"/>
                <a:gd name="connsiteY19-1098" fmla="*/ 1581150 h 6791325"/>
                <a:gd name="connsiteX20-1099" fmla="*/ 1259846 w 3693484"/>
                <a:gd name="connsiteY20-1100" fmla="*/ 1971675 h 6791325"/>
                <a:gd name="connsiteX21-1101" fmla="*/ 902659 w 3693484"/>
                <a:gd name="connsiteY21-1102" fmla="*/ 2247900 h 6791325"/>
                <a:gd name="connsiteX22-1103" fmla="*/ 207334 w 3693484"/>
                <a:gd name="connsiteY22-1104" fmla="*/ 1733550 h 6791325"/>
                <a:gd name="connsiteX23-1105" fmla="*/ 173996 w 3693484"/>
                <a:gd name="connsiteY23-1106" fmla="*/ 2038350 h 6791325"/>
                <a:gd name="connsiteX24-1107" fmla="*/ 731209 w 3693484"/>
                <a:gd name="connsiteY24-1108" fmla="*/ 2743200 h 6791325"/>
                <a:gd name="connsiteX25-1109" fmla="*/ 1359859 w 3693484"/>
                <a:gd name="connsiteY25-1110" fmla="*/ 3476625 h 6791325"/>
                <a:gd name="connsiteX26-1111" fmla="*/ 1578934 w 3693484"/>
                <a:gd name="connsiteY26-1112" fmla="*/ 4010025 h 6791325"/>
                <a:gd name="connsiteX27-1113" fmla="*/ 1969459 w 3693484"/>
                <a:gd name="connsiteY27-1114" fmla="*/ 6791325 h 6791325"/>
                <a:gd name="connsiteX0-1115" fmla="*/ 1969459 w 3693484"/>
                <a:gd name="connsiteY0-1116" fmla="*/ 6791325 h 6791325"/>
                <a:gd name="connsiteX1-1117" fmla="*/ 3693484 w 3693484"/>
                <a:gd name="connsiteY1-1118" fmla="*/ 6781800 h 6791325"/>
                <a:gd name="connsiteX2-1119" fmla="*/ 2636209 w 3693484"/>
                <a:gd name="connsiteY2-1120" fmla="*/ 3819525 h 6791325"/>
                <a:gd name="connsiteX3-1121" fmla="*/ 2512384 w 3693484"/>
                <a:gd name="connsiteY3-1122" fmla="*/ 3267075 h 6791325"/>
                <a:gd name="connsiteX4-1123" fmla="*/ 2874334 w 3693484"/>
                <a:gd name="connsiteY4-1124" fmla="*/ 2162175 h 6791325"/>
                <a:gd name="connsiteX5-1125" fmla="*/ 3512509 w 3693484"/>
                <a:gd name="connsiteY5-1126" fmla="*/ 1247775 h 6791325"/>
                <a:gd name="connsiteX6-1127" fmla="*/ 3331534 w 3693484"/>
                <a:gd name="connsiteY6-1128" fmla="*/ 1133475 h 6791325"/>
                <a:gd name="connsiteX7-1129" fmla="*/ 2664784 w 3693484"/>
                <a:gd name="connsiteY7-1130" fmla="*/ 1857375 h 6791325"/>
                <a:gd name="connsiteX8-1131" fmla="*/ 2493334 w 3693484"/>
                <a:gd name="connsiteY8-1132" fmla="*/ 1752600 h 6791325"/>
                <a:gd name="connsiteX9-1133" fmla="*/ 2893384 w 3693484"/>
                <a:gd name="connsiteY9-1134" fmla="*/ 390525 h 6791325"/>
                <a:gd name="connsiteX10-1135" fmla="*/ 2607634 w 3693484"/>
                <a:gd name="connsiteY10-1136" fmla="*/ 295275 h 6791325"/>
                <a:gd name="connsiteX11-1137" fmla="*/ 2245684 w 3693484"/>
                <a:gd name="connsiteY11-1138" fmla="*/ 1609725 h 6791325"/>
                <a:gd name="connsiteX12-1139" fmla="*/ 2093284 w 3693484"/>
                <a:gd name="connsiteY12-1140" fmla="*/ 1495425 h 6791325"/>
                <a:gd name="connsiteX13-1141" fmla="*/ 2112334 w 3693484"/>
                <a:gd name="connsiteY13-1142" fmla="*/ 0 h 6791325"/>
                <a:gd name="connsiteX14-1143" fmla="*/ 1912309 w 3693484"/>
                <a:gd name="connsiteY14-1144" fmla="*/ 66675 h 6791325"/>
                <a:gd name="connsiteX15-1145" fmla="*/ 1845634 w 3693484"/>
                <a:gd name="connsiteY15-1146" fmla="*/ 1514475 h 6791325"/>
                <a:gd name="connsiteX16-1147" fmla="*/ 1645609 w 3693484"/>
                <a:gd name="connsiteY16-1148" fmla="*/ 1504950 h 6791325"/>
                <a:gd name="connsiteX17-1149" fmla="*/ 1474159 w 3693484"/>
                <a:gd name="connsiteY17-1150" fmla="*/ 123825 h 6791325"/>
                <a:gd name="connsiteX18-1151" fmla="*/ 1293184 w 3693484"/>
                <a:gd name="connsiteY18-1152" fmla="*/ 123825 h 6791325"/>
                <a:gd name="connsiteX19-1153" fmla="*/ 1312234 w 3693484"/>
                <a:gd name="connsiteY19-1154" fmla="*/ 1581150 h 6791325"/>
                <a:gd name="connsiteX20-1155" fmla="*/ 1259846 w 3693484"/>
                <a:gd name="connsiteY20-1156" fmla="*/ 1971675 h 6791325"/>
                <a:gd name="connsiteX21-1157" fmla="*/ 902659 w 3693484"/>
                <a:gd name="connsiteY21-1158" fmla="*/ 2247900 h 6791325"/>
                <a:gd name="connsiteX22-1159" fmla="*/ 207334 w 3693484"/>
                <a:gd name="connsiteY22-1160" fmla="*/ 1733550 h 6791325"/>
                <a:gd name="connsiteX23-1161" fmla="*/ 173996 w 3693484"/>
                <a:gd name="connsiteY23-1162" fmla="*/ 2038350 h 6791325"/>
                <a:gd name="connsiteX24-1163" fmla="*/ 731209 w 3693484"/>
                <a:gd name="connsiteY24-1164" fmla="*/ 2743200 h 6791325"/>
                <a:gd name="connsiteX25-1165" fmla="*/ 1359859 w 3693484"/>
                <a:gd name="connsiteY25-1166" fmla="*/ 3476625 h 6791325"/>
                <a:gd name="connsiteX26-1167" fmla="*/ 1578934 w 3693484"/>
                <a:gd name="connsiteY26-1168" fmla="*/ 4010025 h 6791325"/>
                <a:gd name="connsiteX27-1169" fmla="*/ 1969459 w 3693484"/>
                <a:gd name="connsiteY27-1170" fmla="*/ 6791325 h 6791325"/>
                <a:gd name="connsiteX0-1171" fmla="*/ 1969459 w 3693484"/>
                <a:gd name="connsiteY0-1172" fmla="*/ 6791325 h 6791325"/>
                <a:gd name="connsiteX1-1173" fmla="*/ 3693484 w 3693484"/>
                <a:gd name="connsiteY1-1174" fmla="*/ 6781800 h 6791325"/>
                <a:gd name="connsiteX2-1175" fmla="*/ 2636209 w 3693484"/>
                <a:gd name="connsiteY2-1176" fmla="*/ 3819525 h 6791325"/>
                <a:gd name="connsiteX3-1177" fmla="*/ 2512384 w 3693484"/>
                <a:gd name="connsiteY3-1178" fmla="*/ 3267075 h 6791325"/>
                <a:gd name="connsiteX4-1179" fmla="*/ 2874334 w 3693484"/>
                <a:gd name="connsiteY4-1180" fmla="*/ 2162175 h 6791325"/>
                <a:gd name="connsiteX5-1181" fmla="*/ 3512509 w 3693484"/>
                <a:gd name="connsiteY5-1182" fmla="*/ 1247775 h 6791325"/>
                <a:gd name="connsiteX6-1183" fmla="*/ 3331534 w 3693484"/>
                <a:gd name="connsiteY6-1184" fmla="*/ 1133475 h 6791325"/>
                <a:gd name="connsiteX7-1185" fmla="*/ 2664784 w 3693484"/>
                <a:gd name="connsiteY7-1186" fmla="*/ 1857375 h 6791325"/>
                <a:gd name="connsiteX8-1187" fmla="*/ 2493334 w 3693484"/>
                <a:gd name="connsiteY8-1188" fmla="*/ 1752600 h 6791325"/>
                <a:gd name="connsiteX9-1189" fmla="*/ 2893384 w 3693484"/>
                <a:gd name="connsiteY9-1190" fmla="*/ 390525 h 6791325"/>
                <a:gd name="connsiteX10-1191" fmla="*/ 2607634 w 3693484"/>
                <a:gd name="connsiteY10-1192" fmla="*/ 295275 h 6791325"/>
                <a:gd name="connsiteX11-1193" fmla="*/ 2245684 w 3693484"/>
                <a:gd name="connsiteY11-1194" fmla="*/ 1609725 h 6791325"/>
                <a:gd name="connsiteX12-1195" fmla="*/ 2093284 w 3693484"/>
                <a:gd name="connsiteY12-1196" fmla="*/ 1495425 h 6791325"/>
                <a:gd name="connsiteX13-1197" fmla="*/ 2112334 w 3693484"/>
                <a:gd name="connsiteY13-1198" fmla="*/ 0 h 6791325"/>
                <a:gd name="connsiteX14-1199" fmla="*/ 1912309 w 3693484"/>
                <a:gd name="connsiteY14-1200" fmla="*/ 66675 h 6791325"/>
                <a:gd name="connsiteX15-1201" fmla="*/ 1845634 w 3693484"/>
                <a:gd name="connsiteY15-1202" fmla="*/ 1514475 h 6791325"/>
                <a:gd name="connsiteX16-1203" fmla="*/ 1645609 w 3693484"/>
                <a:gd name="connsiteY16-1204" fmla="*/ 1504950 h 6791325"/>
                <a:gd name="connsiteX17-1205" fmla="*/ 1474159 w 3693484"/>
                <a:gd name="connsiteY17-1206" fmla="*/ 123825 h 6791325"/>
                <a:gd name="connsiteX18-1207" fmla="*/ 1293184 w 3693484"/>
                <a:gd name="connsiteY18-1208" fmla="*/ 123825 h 6791325"/>
                <a:gd name="connsiteX19-1209" fmla="*/ 1312234 w 3693484"/>
                <a:gd name="connsiteY19-1210" fmla="*/ 1581150 h 6791325"/>
                <a:gd name="connsiteX20-1211" fmla="*/ 1259846 w 3693484"/>
                <a:gd name="connsiteY20-1212" fmla="*/ 1971675 h 6791325"/>
                <a:gd name="connsiteX21-1213" fmla="*/ 902659 w 3693484"/>
                <a:gd name="connsiteY21-1214" fmla="*/ 2247900 h 6791325"/>
                <a:gd name="connsiteX22-1215" fmla="*/ 207334 w 3693484"/>
                <a:gd name="connsiteY22-1216" fmla="*/ 1733550 h 6791325"/>
                <a:gd name="connsiteX23-1217" fmla="*/ 173996 w 3693484"/>
                <a:gd name="connsiteY23-1218" fmla="*/ 2038350 h 6791325"/>
                <a:gd name="connsiteX24-1219" fmla="*/ 731209 w 3693484"/>
                <a:gd name="connsiteY24-1220" fmla="*/ 2743200 h 6791325"/>
                <a:gd name="connsiteX25-1221" fmla="*/ 1359859 w 3693484"/>
                <a:gd name="connsiteY25-1222" fmla="*/ 3476625 h 6791325"/>
                <a:gd name="connsiteX26-1223" fmla="*/ 1578934 w 3693484"/>
                <a:gd name="connsiteY26-1224" fmla="*/ 4010025 h 6791325"/>
                <a:gd name="connsiteX27-1225" fmla="*/ 1969459 w 3693484"/>
                <a:gd name="connsiteY27-1226" fmla="*/ 6791325 h 6791325"/>
                <a:gd name="connsiteX0-1227" fmla="*/ 1969459 w 3693484"/>
                <a:gd name="connsiteY0-1228" fmla="*/ 6791325 h 6791325"/>
                <a:gd name="connsiteX1-1229" fmla="*/ 3693484 w 3693484"/>
                <a:gd name="connsiteY1-1230" fmla="*/ 6781800 h 6791325"/>
                <a:gd name="connsiteX2-1231" fmla="*/ 2636209 w 3693484"/>
                <a:gd name="connsiteY2-1232" fmla="*/ 3819525 h 6791325"/>
                <a:gd name="connsiteX3-1233" fmla="*/ 2512384 w 3693484"/>
                <a:gd name="connsiteY3-1234" fmla="*/ 3267075 h 6791325"/>
                <a:gd name="connsiteX4-1235" fmla="*/ 2874334 w 3693484"/>
                <a:gd name="connsiteY4-1236" fmla="*/ 2162175 h 6791325"/>
                <a:gd name="connsiteX5-1237" fmla="*/ 3512509 w 3693484"/>
                <a:gd name="connsiteY5-1238" fmla="*/ 1247775 h 6791325"/>
                <a:gd name="connsiteX6-1239" fmla="*/ 3331534 w 3693484"/>
                <a:gd name="connsiteY6-1240" fmla="*/ 1133475 h 6791325"/>
                <a:gd name="connsiteX7-1241" fmla="*/ 2664784 w 3693484"/>
                <a:gd name="connsiteY7-1242" fmla="*/ 1857375 h 6791325"/>
                <a:gd name="connsiteX8-1243" fmla="*/ 2493334 w 3693484"/>
                <a:gd name="connsiteY8-1244" fmla="*/ 1752600 h 6791325"/>
                <a:gd name="connsiteX9-1245" fmla="*/ 2893384 w 3693484"/>
                <a:gd name="connsiteY9-1246" fmla="*/ 390525 h 6791325"/>
                <a:gd name="connsiteX10-1247" fmla="*/ 2607634 w 3693484"/>
                <a:gd name="connsiteY10-1248" fmla="*/ 295275 h 6791325"/>
                <a:gd name="connsiteX11-1249" fmla="*/ 2245684 w 3693484"/>
                <a:gd name="connsiteY11-1250" fmla="*/ 1609725 h 6791325"/>
                <a:gd name="connsiteX12-1251" fmla="*/ 2093284 w 3693484"/>
                <a:gd name="connsiteY12-1252" fmla="*/ 1495425 h 6791325"/>
                <a:gd name="connsiteX13-1253" fmla="*/ 2112334 w 3693484"/>
                <a:gd name="connsiteY13-1254" fmla="*/ 0 h 6791325"/>
                <a:gd name="connsiteX14-1255" fmla="*/ 1912309 w 3693484"/>
                <a:gd name="connsiteY14-1256" fmla="*/ 66675 h 6791325"/>
                <a:gd name="connsiteX15-1257" fmla="*/ 1845634 w 3693484"/>
                <a:gd name="connsiteY15-1258" fmla="*/ 1514475 h 6791325"/>
                <a:gd name="connsiteX16-1259" fmla="*/ 1645609 w 3693484"/>
                <a:gd name="connsiteY16-1260" fmla="*/ 1504950 h 6791325"/>
                <a:gd name="connsiteX17-1261" fmla="*/ 1474159 w 3693484"/>
                <a:gd name="connsiteY17-1262" fmla="*/ 123825 h 6791325"/>
                <a:gd name="connsiteX18-1263" fmla="*/ 1293184 w 3693484"/>
                <a:gd name="connsiteY18-1264" fmla="*/ 123825 h 6791325"/>
                <a:gd name="connsiteX19-1265" fmla="*/ 1312234 w 3693484"/>
                <a:gd name="connsiteY19-1266" fmla="*/ 1581150 h 6791325"/>
                <a:gd name="connsiteX20-1267" fmla="*/ 1259846 w 3693484"/>
                <a:gd name="connsiteY20-1268" fmla="*/ 1971675 h 6791325"/>
                <a:gd name="connsiteX21-1269" fmla="*/ 902659 w 3693484"/>
                <a:gd name="connsiteY21-1270" fmla="*/ 2247900 h 6791325"/>
                <a:gd name="connsiteX22-1271" fmla="*/ 207334 w 3693484"/>
                <a:gd name="connsiteY22-1272" fmla="*/ 1733550 h 6791325"/>
                <a:gd name="connsiteX23-1273" fmla="*/ 173996 w 3693484"/>
                <a:gd name="connsiteY23-1274" fmla="*/ 2038350 h 6791325"/>
                <a:gd name="connsiteX24-1275" fmla="*/ 731209 w 3693484"/>
                <a:gd name="connsiteY24-1276" fmla="*/ 2743200 h 6791325"/>
                <a:gd name="connsiteX25-1277" fmla="*/ 1359859 w 3693484"/>
                <a:gd name="connsiteY25-1278" fmla="*/ 3476625 h 6791325"/>
                <a:gd name="connsiteX26-1279" fmla="*/ 1578934 w 3693484"/>
                <a:gd name="connsiteY26-1280" fmla="*/ 4010025 h 6791325"/>
                <a:gd name="connsiteX27-1281" fmla="*/ 1969459 w 3693484"/>
                <a:gd name="connsiteY27-1282" fmla="*/ 6791325 h 6791325"/>
                <a:gd name="connsiteX0-1283" fmla="*/ 1969459 w 3693484"/>
                <a:gd name="connsiteY0-1284" fmla="*/ 6791325 h 6791325"/>
                <a:gd name="connsiteX1-1285" fmla="*/ 3693484 w 3693484"/>
                <a:gd name="connsiteY1-1286" fmla="*/ 6781800 h 6791325"/>
                <a:gd name="connsiteX2-1287" fmla="*/ 2636209 w 3693484"/>
                <a:gd name="connsiteY2-1288" fmla="*/ 3819525 h 6791325"/>
                <a:gd name="connsiteX3-1289" fmla="*/ 2512384 w 3693484"/>
                <a:gd name="connsiteY3-1290" fmla="*/ 3267075 h 6791325"/>
                <a:gd name="connsiteX4-1291" fmla="*/ 2874334 w 3693484"/>
                <a:gd name="connsiteY4-1292" fmla="*/ 2162175 h 6791325"/>
                <a:gd name="connsiteX5-1293" fmla="*/ 3512509 w 3693484"/>
                <a:gd name="connsiteY5-1294" fmla="*/ 1247775 h 6791325"/>
                <a:gd name="connsiteX6-1295" fmla="*/ 3331534 w 3693484"/>
                <a:gd name="connsiteY6-1296" fmla="*/ 1133475 h 6791325"/>
                <a:gd name="connsiteX7-1297" fmla="*/ 2664784 w 3693484"/>
                <a:gd name="connsiteY7-1298" fmla="*/ 1857375 h 6791325"/>
                <a:gd name="connsiteX8-1299" fmla="*/ 2493334 w 3693484"/>
                <a:gd name="connsiteY8-1300" fmla="*/ 1752600 h 6791325"/>
                <a:gd name="connsiteX9-1301" fmla="*/ 2893384 w 3693484"/>
                <a:gd name="connsiteY9-1302" fmla="*/ 390525 h 6791325"/>
                <a:gd name="connsiteX10-1303" fmla="*/ 2607634 w 3693484"/>
                <a:gd name="connsiteY10-1304" fmla="*/ 295275 h 6791325"/>
                <a:gd name="connsiteX11-1305" fmla="*/ 2245684 w 3693484"/>
                <a:gd name="connsiteY11-1306" fmla="*/ 1609725 h 6791325"/>
                <a:gd name="connsiteX12-1307" fmla="*/ 2093284 w 3693484"/>
                <a:gd name="connsiteY12-1308" fmla="*/ 1495425 h 6791325"/>
                <a:gd name="connsiteX13-1309" fmla="*/ 2112334 w 3693484"/>
                <a:gd name="connsiteY13-1310" fmla="*/ 0 h 6791325"/>
                <a:gd name="connsiteX14-1311" fmla="*/ 1912309 w 3693484"/>
                <a:gd name="connsiteY14-1312" fmla="*/ 66675 h 6791325"/>
                <a:gd name="connsiteX15-1313" fmla="*/ 1845634 w 3693484"/>
                <a:gd name="connsiteY15-1314" fmla="*/ 1514475 h 6791325"/>
                <a:gd name="connsiteX16-1315" fmla="*/ 1645609 w 3693484"/>
                <a:gd name="connsiteY16-1316" fmla="*/ 1504950 h 6791325"/>
                <a:gd name="connsiteX17-1317" fmla="*/ 1588459 w 3693484"/>
                <a:gd name="connsiteY17-1318" fmla="*/ 400050 h 6791325"/>
                <a:gd name="connsiteX18-1319" fmla="*/ 1293184 w 3693484"/>
                <a:gd name="connsiteY18-1320" fmla="*/ 123825 h 6791325"/>
                <a:gd name="connsiteX19-1321" fmla="*/ 1312234 w 3693484"/>
                <a:gd name="connsiteY19-1322" fmla="*/ 1581150 h 6791325"/>
                <a:gd name="connsiteX20-1323" fmla="*/ 1259846 w 3693484"/>
                <a:gd name="connsiteY20-1324" fmla="*/ 1971675 h 6791325"/>
                <a:gd name="connsiteX21-1325" fmla="*/ 902659 w 3693484"/>
                <a:gd name="connsiteY21-1326" fmla="*/ 2247900 h 6791325"/>
                <a:gd name="connsiteX22-1327" fmla="*/ 207334 w 3693484"/>
                <a:gd name="connsiteY22-1328" fmla="*/ 1733550 h 6791325"/>
                <a:gd name="connsiteX23-1329" fmla="*/ 173996 w 3693484"/>
                <a:gd name="connsiteY23-1330" fmla="*/ 2038350 h 6791325"/>
                <a:gd name="connsiteX24-1331" fmla="*/ 731209 w 3693484"/>
                <a:gd name="connsiteY24-1332" fmla="*/ 2743200 h 6791325"/>
                <a:gd name="connsiteX25-1333" fmla="*/ 1359859 w 3693484"/>
                <a:gd name="connsiteY25-1334" fmla="*/ 3476625 h 6791325"/>
                <a:gd name="connsiteX26-1335" fmla="*/ 1578934 w 3693484"/>
                <a:gd name="connsiteY26-1336" fmla="*/ 4010025 h 6791325"/>
                <a:gd name="connsiteX27-1337" fmla="*/ 1969459 w 3693484"/>
                <a:gd name="connsiteY27-1338" fmla="*/ 6791325 h 6791325"/>
                <a:gd name="connsiteX0-1339" fmla="*/ 1969459 w 3693484"/>
                <a:gd name="connsiteY0-1340" fmla="*/ 6791325 h 6791325"/>
                <a:gd name="connsiteX1-1341" fmla="*/ 3693484 w 3693484"/>
                <a:gd name="connsiteY1-1342" fmla="*/ 6781800 h 6791325"/>
                <a:gd name="connsiteX2-1343" fmla="*/ 2636209 w 3693484"/>
                <a:gd name="connsiteY2-1344" fmla="*/ 3819525 h 6791325"/>
                <a:gd name="connsiteX3-1345" fmla="*/ 2512384 w 3693484"/>
                <a:gd name="connsiteY3-1346" fmla="*/ 3267075 h 6791325"/>
                <a:gd name="connsiteX4-1347" fmla="*/ 2874334 w 3693484"/>
                <a:gd name="connsiteY4-1348" fmla="*/ 2162175 h 6791325"/>
                <a:gd name="connsiteX5-1349" fmla="*/ 3512509 w 3693484"/>
                <a:gd name="connsiteY5-1350" fmla="*/ 1247775 h 6791325"/>
                <a:gd name="connsiteX6-1351" fmla="*/ 3331534 w 3693484"/>
                <a:gd name="connsiteY6-1352" fmla="*/ 1133475 h 6791325"/>
                <a:gd name="connsiteX7-1353" fmla="*/ 2664784 w 3693484"/>
                <a:gd name="connsiteY7-1354" fmla="*/ 1857375 h 6791325"/>
                <a:gd name="connsiteX8-1355" fmla="*/ 2493334 w 3693484"/>
                <a:gd name="connsiteY8-1356" fmla="*/ 1752600 h 6791325"/>
                <a:gd name="connsiteX9-1357" fmla="*/ 2893384 w 3693484"/>
                <a:gd name="connsiteY9-1358" fmla="*/ 390525 h 6791325"/>
                <a:gd name="connsiteX10-1359" fmla="*/ 2607634 w 3693484"/>
                <a:gd name="connsiteY10-1360" fmla="*/ 295275 h 6791325"/>
                <a:gd name="connsiteX11-1361" fmla="*/ 2245684 w 3693484"/>
                <a:gd name="connsiteY11-1362" fmla="*/ 1609725 h 6791325"/>
                <a:gd name="connsiteX12-1363" fmla="*/ 2093284 w 3693484"/>
                <a:gd name="connsiteY12-1364" fmla="*/ 1495425 h 6791325"/>
                <a:gd name="connsiteX13-1365" fmla="*/ 2112334 w 3693484"/>
                <a:gd name="connsiteY13-1366" fmla="*/ 0 h 6791325"/>
                <a:gd name="connsiteX14-1367" fmla="*/ 1912309 w 3693484"/>
                <a:gd name="connsiteY14-1368" fmla="*/ 66675 h 6791325"/>
                <a:gd name="connsiteX15-1369" fmla="*/ 1845634 w 3693484"/>
                <a:gd name="connsiteY15-1370" fmla="*/ 1514475 h 6791325"/>
                <a:gd name="connsiteX16-1371" fmla="*/ 1645609 w 3693484"/>
                <a:gd name="connsiteY16-1372" fmla="*/ 1504950 h 6791325"/>
                <a:gd name="connsiteX17-1373" fmla="*/ 1588459 w 3693484"/>
                <a:gd name="connsiteY17-1374" fmla="*/ 400050 h 6791325"/>
                <a:gd name="connsiteX18-1375" fmla="*/ 1307472 w 3693484"/>
                <a:gd name="connsiteY18-1376" fmla="*/ 314325 h 6791325"/>
                <a:gd name="connsiteX19-1377" fmla="*/ 1312234 w 3693484"/>
                <a:gd name="connsiteY19-1378" fmla="*/ 1581150 h 6791325"/>
                <a:gd name="connsiteX20-1379" fmla="*/ 1259846 w 3693484"/>
                <a:gd name="connsiteY20-1380" fmla="*/ 1971675 h 6791325"/>
                <a:gd name="connsiteX21-1381" fmla="*/ 902659 w 3693484"/>
                <a:gd name="connsiteY21-1382" fmla="*/ 2247900 h 6791325"/>
                <a:gd name="connsiteX22-1383" fmla="*/ 207334 w 3693484"/>
                <a:gd name="connsiteY22-1384" fmla="*/ 1733550 h 6791325"/>
                <a:gd name="connsiteX23-1385" fmla="*/ 173996 w 3693484"/>
                <a:gd name="connsiteY23-1386" fmla="*/ 2038350 h 6791325"/>
                <a:gd name="connsiteX24-1387" fmla="*/ 731209 w 3693484"/>
                <a:gd name="connsiteY24-1388" fmla="*/ 2743200 h 6791325"/>
                <a:gd name="connsiteX25-1389" fmla="*/ 1359859 w 3693484"/>
                <a:gd name="connsiteY25-1390" fmla="*/ 3476625 h 6791325"/>
                <a:gd name="connsiteX26-1391" fmla="*/ 1578934 w 3693484"/>
                <a:gd name="connsiteY26-1392" fmla="*/ 4010025 h 6791325"/>
                <a:gd name="connsiteX27-1393" fmla="*/ 1969459 w 3693484"/>
                <a:gd name="connsiteY27-1394" fmla="*/ 6791325 h 6791325"/>
                <a:gd name="connsiteX0-1395" fmla="*/ 1969459 w 3693484"/>
                <a:gd name="connsiteY0-1396" fmla="*/ 6791325 h 6791325"/>
                <a:gd name="connsiteX1-1397" fmla="*/ 3693484 w 3693484"/>
                <a:gd name="connsiteY1-1398" fmla="*/ 6781800 h 6791325"/>
                <a:gd name="connsiteX2-1399" fmla="*/ 2636209 w 3693484"/>
                <a:gd name="connsiteY2-1400" fmla="*/ 3819525 h 6791325"/>
                <a:gd name="connsiteX3-1401" fmla="*/ 2512384 w 3693484"/>
                <a:gd name="connsiteY3-1402" fmla="*/ 3267075 h 6791325"/>
                <a:gd name="connsiteX4-1403" fmla="*/ 2874334 w 3693484"/>
                <a:gd name="connsiteY4-1404" fmla="*/ 2162175 h 6791325"/>
                <a:gd name="connsiteX5-1405" fmla="*/ 3512509 w 3693484"/>
                <a:gd name="connsiteY5-1406" fmla="*/ 1247775 h 6791325"/>
                <a:gd name="connsiteX6-1407" fmla="*/ 3331534 w 3693484"/>
                <a:gd name="connsiteY6-1408" fmla="*/ 1133475 h 6791325"/>
                <a:gd name="connsiteX7-1409" fmla="*/ 2664784 w 3693484"/>
                <a:gd name="connsiteY7-1410" fmla="*/ 1857375 h 6791325"/>
                <a:gd name="connsiteX8-1411" fmla="*/ 2493334 w 3693484"/>
                <a:gd name="connsiteY8-1412" fmla="*/ 1752600 h 6791325"/>
                <a:gd name="connsiteX9-1413" fmla="*/ 2893384 w 3693484"/>
                <a:gd name="connsiteY9-1414" fmla="*/ 390525 h 6791325"/>
                <a:gd name="connsiteX10-1415" fmla="*/ 2607634 w 3693484"/>
                <a:gd name="connsiteY10-1416" fmla="*/ 295275 h 6791325"/>
                <a:gd name="connsiteX11-1417" fmla="*/ 2245684 w 3693484"/>
                <a:gd name="connsiteY11-1418" fmla="*/ 1609725 h 6791325"/>
                <a:gd name="connsiteX12-1419" fmla="*/ 2093284 w 3693484"/>
                <a:gd name="connsiteY12-1420" fmla="*/ 1495425 h 6791325"/>
                <a:gd name="connsiteX13-1421" fmla="*/ 2112334 w 3693484"/>
                <a:gd name="connsiteY13-1422" fmla="*/ 0 h 6791325"/>
                <a:gd name="connsiteX14-1423" fmla="*/ 1912309 w 3693484"/>
                <a:gd name="connsiteY14-1424" fmla="*/ 66675 h 6791325"/>
                <a:gd name="connsiteX15-1425" fmla="*/ 1845634 w 3693484"/>
                <a:gd name="connsiteY15-1426" fmla="*/ 1514475 h 6791325"/>
                <a:gd name="connsiteX16-1427" fmla="*/ 1645609 w 3693484"/>
                <a:gd name="connsiteY16-1428" fmla="*/ 1504950 h 6791325"/>
                <a:gd name="connsiteX17-1429" fmla="*/ 1588459 w 3693484"/>
                <a:gd name="connsiteY17-1430" fmla="*/ 400050 h 6791325"/>
                <a:gd name="connsiteX18-1431" fmla="*/ 1307472 w 3693484"/>
                <a:gd name="connsiteY18-1432" fmla="*/ 314325 h 6791325"/>
                <a:gd name="connsiteX19-1433" fmla="*/ 1312234 w 3693484"/>
                <a:gd name="connsiteY19-1434" fmla="*/ 1581150 h 6791325"/>
                <a:gd name="connsiteX20-1435" fmla="*/ 1259846 w 3693484"/>
                <a:gd name="connsiteY20-1436" fmla="*/ 1971675 h 6791325"/>
                <a:gd name="connsiteX21-1437" fmla="*/ 902659 w 3693484"/>
                <a:gd name="connsiteY21-1438" fmla="*/ 2247900 h 6791325"/>
                <a:gd name="connsiteX22-1439" fmla="*/ 207334 w 3693484"/>
                <a:gd name="connsiteY22-1440" fmla="*/ 1733550 h 6791325"/>
                <a:gd name="connsiteX23-1441" fmla="*/ 173996 w 3693484"/>
                <a:gd name="connsiteY23-1442" fmla="*/ 2038350 h 6791325"/>
                <a:gd name="connsiteX24-1443" fmla="*/ 731209 w 3693484"/>
                <a:gd name="connsiteY24-1444" fmla="*/ 2743200 h 6791325"/>
                <a:gd name="connsiteX25-1445" fmla="*/ 1359859 w 3693484"/>
                <a:gd name="connsiteY25-1446" fmla="*/ 3476625 h 6791325"/>
                <a:gd name="connsiteX26-1447" fmla="*/ 1578934 w 3693484"/>
                <a:gd name="connsiteY26-1448" fmla="*/ 4010025 h 6791325"/>
                <a:gd name="connsiteX27-1449" fmla="*/ 1969459 w 3693484"/>
                <a:gd name="connsiteY27-1450" fmla="*/ 6791325 h 6791325"/>
                <a:gd name="connsiteX0-1451" fmla="*/ 1969459 w 3693484"/>
                <a:gd name="connsiteY0-1452" fmla="*/ 6791325 h 6791325"/>
                <a:gd name="connsiteX1-1453" fmla="*/ 3693484 w 3693484"/>
                <a:gd name="connsiteY1-1454" fmla="*/ 6781800 h 6791325"/>
                <a:gd name="connsiteX2-1455" fmla="*/ 2636209 w 3693484"/>
                <a:gd name="connsiteY2-1456" fmla="*/ 3819525 h 6791325"/>
                <a:gd name="connsiteX3-1457" fmla="*/ 2512384 w 3693484"/>
                <a:gd name="connsiteY3-1458" fmla="*/ 3267075 h 6791325"/>
                <a:gd name="connsiteX4-1459" fmla="*/ 2874334 w 3693484"/>
                <a:gd name="connsiteY4-1460" fmla="*/ 2162175 h 6791325"/>
                <a:gd name="connsiteX5-1461" fmla="*/ 3512509 w 3693484"/>
                <a:gd name="connsiteY5-1462" fmla="*/ 1247775 h 6791325"/>
                <a:gd name="connsiteX6-1463" fmla="*/ 3331534 w 3693484"/>
                <a:gd name="connsiteY6-1464" fmla="*/ 1133475 h 6791325"/>
                <a:gd name="connsiteX7-1465" fmla="*/ 2664784 w 3693484"/>
                <a:gd name="connsiteY7-1466" fmla="*/ 1857375 h 6791325"/>
                <a:gd name="connsiteX8-1467" fmla="*/ 2493334 w 3693484"/>
                <a:gd name="connsiteY8-1468" fmla="*/ 1752600 h 6791325"/>
                <a:gd name="connsiteX9-1469" fmla="*/ 2893384 w 3693484"/>
                <a:gd name="connsiteY9-1470" fmla="*/ 390525 h 6791325"/>
                <a:gd name="connsiteX10-1471" fmla="*/ 2607634 w 3693484"/>
                <a:gd name="connsiteY10-1472" fmla="*/ 295275 h 6791325"/>
                <a:gd name="connsiteX11-1473" fmla="*/ 2245684 w 3693484"/>
                <a:gd name="connsiteY11-1474" fmla="*/ 1609725 h 6791325"/>
                <a:gd name="connsiteX12-1475" fmla="*/ 2093284 w 3693484"/>
                <a:gd name="connsiteY12-1476" fmla="*/ 1495425 h 6791325"/>
                <a:gd name="connsiteX13-1477" fmla="*/ 2112334 w 3693484"/>
                <a:gd name="connsiteY13-1478" fmla="*/ 0 h 6791325"/>
                <a:gd name="connsiteX14-1479" fmla="*/ 1912309 w 3693484"/>
                <a:gd name="connsiteY14-1480" fmla="*/ 66675 h 6791325"/>
                <a:gd name="connsiteX15-1481" fmla="*/ 1845634 w 3693484"/>
                <a:gd name="connsiteY15-1482" fmla="*/ 1514475 h 6791325"/>
                <a:gd name="connsiteX16-1483" fmla="*/ 1645609 w 3693484"/>
                <a:gd name="connsiteY16-1484" fmla="*/ 1504950 h 6791325"/>
                <a:gd name="connsiteX17-1485" fmla="*/ 1593221 w 3693484"/>
                <a:gd name="connsiteY17-1486" fmla="*/ 323850 h 6791325"/>
                <a:gd name="connsiteX18-1487" fmla="*/ 1307472 w 3693484"/>
                <a:gd name="connsiteY18-1488" fmla="*/ 314325 h 6791325"/>
                <a:gd name="connsiteX19-1489" fmla="*/ 1312234 w 3693484"/>
                <a:gd name="connsiteY19-1490" fmla="*/ 1581150 h 6791325"/>
                <a:gd name="connsiteX20-1491" fmla="*/ 1259846 w 3693484"/>
                <a:gd name="connsiteY20-1492" fmla="*/ 1971675 h 6791325"/>
                <a:gd name="connsiteX21-1493" fmla="*/ 902659 w 3693484"/>
                <a:gd name="connsiteY21-1494" fmla="*/ 2247900 h 6791325"/>
                <a:gd name="connsiteX22-1495" fmla="*/ 207334 w 3693484"/>
                <a:gd name="connsiteY22-1496" fmla="*/ 1733550 h 6791325"/>
                <a:gd name="connsiteX23-1497" fmla="*/ 173996 w 3693484"/>
                <a:gd name="connsiteY23-1498" fmla="*/ 2038350 h 6791325"/>
                <a:gd name="connsiteX24-1499" fmla="*/ 731209 w 3693484"/>
                <a:gd name="connsiteY24-1500" fmla="*/ 2743200 h 6791325"/>
                <a:gd name="connsiteX25-1501" fmla="*/ 1359859 w 3693484"/>
                <a:gd name="connsiteY25-1502" fmla="*/ 3476625 h 6791325"/>
                <a:gd name="connsiteX26-1503" fmla="*/ 1578934 w 3693484"/>
                <a:gd name="connsiteY26-1504" fmla="*/ 4010025 h 6791325"/>
                <a:gd name="connsiteX27-1505" fmla="*/ 1969459 w 3693484"/>
                <a:gd name="connsiteY27-1506" fmla="*/ 6791325 h 6791325"/>
                <a:gd name="connsiteX0-1507" fmla="*/ 1969459 w 3693484"/>
                <a:gd name="connsiteY0-1508" fmla="*/ 6791325 h 6791325"/>
                <a:gd name="connsiteX1-1509" fmla="*/ 3693484 w 3693484"/>
                <a:gd name="connsiteY1-1510" fmla="*/ 6781800 h 6791325"/>
                <a:gd name="connsiteX2-1511" fmla="*/ 2636209 w 3693484"/>
                <a:gd name="connsiteY2-1512" fmla="*/ 3819525 h 6791325"/>
                <a:gd name="connsiteX3-1513" fmla="*/ 2512384 w 3693484"/>
                <a:gd name="connsiteY3-1514" fmla="*/ 3267075 h 6791325"/>
                <a:gd name="connsiteX4-1515" fmla="*/ 2874334 w 3693484"/>
                <a:gd name="connsiteY4-1516" fmla="*/ 2162175 h 6791325"/>
                <a:gd name="connsiteX5-1517" fmla="*/ 3512509 w 3693484"/>
                <a:gd name="connsiteY5-1518" fmla="*/ 1247775 h 6791325"/>
                <a:gd name="connsiteX6-1519" fmla="*/ 3331534 w 3693484"/>
                <a:gd name="connsiteY6-1520" fmla="*/ 1133475 h 6791325"/>
                <a:gd name="connsiteX7-1521" fmla="*/ 2664784 w 3693484"/>
                <a:gd name="connsiteY7-1522" fmla="*/ 1857375 h 6791325"/>
                <a:gd name="connsiteX8-1523" fmla="*/ 2493334 w 3693484"/>
                <a:gd name="connsiteY8-1524" fmla="*/ 1752600 h 6791325"/>
                <a:gd name="connsiteX9-1525" fmla="*/ 2893384 w 3693484"/>
                <a:gd name="connsiteY9-1526" fmla="*/ 390525 h 6791325"/>
                <a:gd name="connsiteX10-1527" fmla="*/ 2607634 w 3693484"/>
                <a:gd name="connsiteY10-1528" fmla="*/ 295275 h 6791325"/>
                <a:gd name="connsiteX11-1529" fmla="*/ 2245684 w 3693484"/>
                <a:gd name="connsiteY11-1530" fmla="*/ 1609725 h 6791325"/>
                <a:gd name="connsiteX12-1531" fmla="*/ 2093284 w 3693484"/>
                <a:gd name="connsiteY12-1532" fmla="*/ 1495425 h 6791325"/>
                <a:gd name="connsiteX13-1533" fmla="*/ 2112334 w 3693484"/>
                <a:gd name="connsiteY13-1534" fmla="*/ 0 h 6791325"/>
                <a:gd name="connsiteX14-1535" fmla="*/ 1912309 w 3693484"/>
                <a:gd name="connsiteY14-1536" fmla="*/ 66675 h 6791325"/>
                <a:gd name="connsiteX15-1537" fmla="*/ 1845634 w 3693484"/>
                <a:gd name="connsiteY15-1538" fmla="*/ 1514475 h 6791325"/>
                <a:gd name="connsiteX16-1539" fmla="*/ 1645609 w 3693484"/>
                <a:gd name="connsiteY16-1540" fmla="*/ 1504950 h 6791325"/>
                <a:gd name="connsiteX17-1541" fmla="*/ 1593221 w 3693484"/>
                <a:gd name="connsiteY17-1542" fmla="*/ 323850 h 6791325"/>
                <a:gd name="connsiteX18-1543" fmla="*/ 1307472 w 3693484"/>
                <a:gd name="connsiteY18-1544" fmla="*/ 314325 h 6791325"/>
                <a:gd name="connsiteX19-1545" fmla="*/ 1312234 w 3693484"/>
                <a:gd name="connsiteY19-1546" fmla="*/ 1581150 h 6791325"/>
                <a:gd name="connsiteX20-1547" fmla="*/ 1259846 w 3693484"/>
                <a:gd name="connsiteY20-1548" fmla="*/ 1971675 h 6791325"/>
                <a:gd name="connsiteX21-1549" fmla="*/ 902659 w 3693484"/>
                <a:gd name="connsiteY21-1550" fmla="*/ 2247900 h 6791325"/>
                <a:gd name="connsiteX22-1551" fmla="*/ 207334 w 3693484"/>
                <a:gd name="connsiteY22-1552" fmla="*/ 1733550 h 6791325"/>
                <a:gd name="connsiteX23-1553" fmla="*/ 173996 w 3693484"/>
                <a:gd name="connsiteY23-1554" fmla="*/ 2038350 h 6791325"/>
                <a:gd name="connsiteX24-1555" fmla="*/ 731209 w 3693484"/>
                <a:gd name="connsiteY24-1556" fmla="*/ 2743200 h 6791325"/>
                <a:gd name="connsiteX25-1557" fmla="*/ 1359859 w 3693484"/>
                <a:gd name="connsiteY25-1558" fmla="*/ 3476625 h 6791325"/>
                <a:gd name="connsiteX26-1559" fmla="*/ 1578934 w 3693484"/>
                <a:gd name="connsiteY26-1560" fmla="*/ 4010025 h 6791325"/>
                <a:gd name="connsiteX27-1561" fmla="*/ 1969459 w 3693484"/>
                <a:gd name="connsiteY27-1562" fmla="*/ 6791325 h 6791325"/>
                <a:gd name="connsiteX0-1563" fmla="*/ 1969459 w 3693484"/>
                <a:gd name="connsiteY0-1564" fmla="*/ 6791325 h 6791325"/>
                <a:gd name="connsiteX1-1565" fmla="*/ 3693484 w 3693484"/>
                <a:gd name="connsiteY1-1566" fmla="*/ 6781800 h 6791325"/>
                <a:gd name="connsiteX2-1567" fmla="*/ 2636209 w 3693484"/>
                <a:gd name="connsiteY2-1568" fmla="*/ 3819525 h 6791325"/>
                <a:gd name="connsiteX3-1569" fmla="*/ 2512384 w 3693484"/>
                <a:gd name="connsiteY3-1570" fmla="*/ 3267075 h 6791325"/>
                <a:gd name="connsiteX4-1571" fmla="*/ 2874334 w 3693484"/>
                <a:gd name="connsiteY4-1572" fmla="*/ 2162175 h 6791325"/>
                <a:gd name="connsiteX5-1573" fmla="*/ 3512509 w 3693484"/>
                <a:gd name="connsiteY5-1574" fmla="*/ 1247775 h 6791325"/>
                <a:gd name="connsiteX6-1575" fmla="*/ 3331534 w 3693484"/>
                <a:gd name="connsiteY6-1576" fmla="*/ 1133475 h 6791325"/>
                <a:gd name="connsiteX7-1577" fmla="*/ 2664784 w 3693484"/>
                <a:gd name="connsiteY7-1578" fmla="*/ 1857375 h 6791325"/>
                <a:gd name="connsiteX8-1579" fmla="*/ 2493334 w 3693484"/>
                <a:gd name="connsiteY8-1580" fmla="*/ 1752600 h 6791325"/>
                <a:gd name="connsiteX9-1581" fmla="*/ 2893384 w 3693484"/>
                <a:gd name="connsiteY9-1582" fmla="*/ 390525 h 6791325"/>
                <a:gd name="connsiteX10-1583" fmla="*/ 2607634 w 3693484"/>
                <a:gd name="connsiteY10-1584" fmla="*/ 295275 h 6791325"/>
                <a:gd name="connsiteX11-1585" fmla="*/ 2245684 w 3693484"/>
                <a:gd name="connsiteY11-1586" fmla="*/ 1609725 h 6791325"/>
                <a:gd name="connsiteX12-1587" fmla="*/ 2093284 w 3693484"/>
                <a:gd name="connsiteY12-1588" fmla="*/ 1495425 h 6791325"/>
                <a:gd name="connsiteX13-1589" fmla="*/ 2112334 w 3693484"/>
                <a:gd name="connsiteY13-1590" fmla="*/ 0 h 6791325"/>
                <a:gd name="connsiteX14-1591" fmla="*/ 1912309 w 3693484"/>
                <a:gd name="connsiteY14-1592" fmla="*/ 66675 h 6791325"/>
                <a:gd name="connsiteX15-1593" fmla="*/ 1845634 w 3693484"/>
                <a:gd name="connsiteY15-1594" fmla="*/ 1514475 h 6791325"/>
                <a:gd name="connsiteX16-1595" fmla="*/ 1645609 w 3693484"/>
                <a:gd name="connsiteY16-1596" fmla="*/ 1504950 h 6791325"/>
                <a:gd name="connsiteX17-1597" fmla="*/ 1593221 w 3693484"/>
                <a:gd name="connsiteY17-1598" fmla="*/ 323850 h 6791325"/>
                <a:gd name="connsiteX18-1599" fmla="*/ 1307472 w 3693484"/>
                <a:gd name="connsiteY18-1600" fmla="*/ 314325 h 6791325"/>
                <a:gd name="connsiteX19-1601" fmla="*/ 1312234 w 3693484"/>
                <a:gd name="connsiteY19-1602" fmla="*/ 1581150 h 6791325"/>
                <a:gd name="connsiteX20-1603" fmla="*/ 1259846 w 3693484"/>
                <a:gd name="connsiteY20-1604" fmla="*/ 1971675 h 6791325"/>
                <a:gd name="connsiteX21-1605" fmla="*/ 902659 w 3693484"/>
                <a:gd name="connsiteY21-1606" fmla="*/ 2247900 h 6791325"/>
                <a:gd name="connsiteX22-1607" fmla="*/ 207334 w 3693484"/>
                <a:gd name="connsiteY22-1608" fmla="*/ 1733550 h 6791325"/>
                <a:gd name="connsiteX23-1609" fmla="*/ 173996 w 3693484"/>
                <a:gd name="connsiteY23-1610" fmla="*/ 2038350 h 6791325"/>
                <a:gd name="connsiteX24-1611" fmla="*/ 731209 w 3693484"/>
                <a:gd name="connsiteY24-1612" fmla="*/ 2743200 h 6791325"/>
                <a:gd name="connsiteX25-1613" fmla="*/ 1359859 w 3693484"/>
                <a:gd name="connsiteY25-1614" fmla="*/ 3476625 h 6791325"/>
                <a:gd name="connsiteX26-1615" fmla="*/ 1578934 w 3693484"/>
                <a:gd name="connsiteY26-1616" fmla="*/ 4010025 h 6791325"/>
                <a:gd name="connsiteX27-1617" fmla="*/ 1969459 w 3693484"/>
                <a:gd name="connsiteY27-1618" fmla="*/ 6791325 h 6791325"/>
                <a:gd name="connsiteX0-1619" fmla="*/ 1969459 w 3693484"/>
                <a:gd name="connsiteY0-1620" fmla="*/ 6791325 h 6791325"/>
                <a:gd name="connsiteX1-1621" fmla="*/ 3693484 w 3693484"/>
                <a:gd name="connsiteY1-1622" fmla="*/ 6781800 h 6791325"/>
                <a:gd name="connsiteX2-1623" fmla="*/ 2636209 w 3693484"/>
                <a:gd name="connsiteY2-1624" fmla="*/ 3819525 h 6791325"/>
                <a:gd name="connsiteX3-1625" fmla="*/ 2512384 w 3693484"/>
                <a:gd name="connsiteY3-1626" fmla="*/ 3267075 h 6791325"/>
                <a:gd name="connsiteX4-1627" fmla="*/ 2874334 w 3693484"/>
                <a:gd name="connsiteY4-1628" fmla="*/ 2162175 h 6791325"/>
                <a:gd name="connsiteX5-1629" fmla="*/ 3512509 w 3693484"/>
                <a:gd name="connsiteY5-1630" fmla="*/ 1247775 h 6791325"/>
                <a:gd name="connsiteX6-1631" fmla="*/ 3331534 w 3693484"/>
                <a:gd name="connsiteY6-1632" fmla="*/ 1133475 h 6791325"/>
                <a:gd name="connsiteX7-1633" fmla="*/ 2664784 w 3693484"/>
                <a:gd name="connsiteY7-1634" fmla="*/ 1857375 h 6791325"/>
                <a:gd name="connsiteX8-1635" fmla="*/ 2493334 w 3693484"/>
                <a:gd name="connsiteY8-1636" fmla="*/ 1752600 h 6791325"/>
                <a:gd name="connsiteX9-1637" fmla="*/ 2893384 w 3693484"/>
                <a:gd name="connsiteY9-1638" fmla="*/ 390525 h 6791325"/>
                <a:gd name="connsiteX10-1639" fmla="*/ 2607634 w 3693484"/>
                <a:gd name="connsiteY10-1640" fmla="*/ 295275 h 6791325"/>
                <a:gd name="connsiteX11-1641" fmla="*/ 2245684 w 3693484"/>
                <a:gd name="connsiteY11-1642" fmla="*/ 1609725 h 6791325"/>
                <a:gd name="connsiteX12-1643" fmla="*/ 2093284 w 3693484"/>
                <a:gd name="connsiteY12-1644" fmla="*/ 1495425 h 6791325"/>
                <a:gd name="connsiteX13-1645" fmla="*/ 2112334 w 3693484"/>
                <a:gd name="connsiteY13-1646" fmla="*/ 0 h 6791325"/>
                <a:gd name="connsiteX14-1647" fmla="*/ 1912309 w 3693484"/>
                <a:gd name="connsiteY14-1648" fmla="*/ 66675 h 6791325"/>
                <a:gd name="connsiteX15-1649" fmla="*/ 1845634 w 3693484"/>
                <a:gd name="connsiteY15-1650" fmla="*/ 1514475 h 6791325"/>
                <a:gd name="connsiteX16-1651" fmla="*/ 1717047 w 3693484"/>
                <a:gd name="connsiteY16-1652" fmla="*/ 1547812 h 6791325"/>
                <a:gd name="connsiteX17-1653" fmla="*/ 1593221 w 3693484"/>
                <a:gd name="connsiteY17-1654" fmla="*/ 323850 h 6791325"/>
                <a:gd name="connsiteX18-1655" fmla="*/ 1307472 w 3693484"/>
                <a:gd name="connsiteY18-1656" fmla="*/ 314325 h 6791325"/>
                <a:gd name="connsiteX19-1657" fmla="*/ 1312234 w 3693484"/>
                <a:gd name="connsiteY19-1658" fmla="*/ 1581150 h 6791325"/>
                <a:gd name="connsiteX20-1659" fmla="*/ 1259846 w 3693484"/>
                <a:gd name="connsiteY20-1660" fmla="*/ 1971675 h 6791325"/>
                <a:gd name="connsiteX21-1661" fmla="*/ 902659 w 3693484"/>
                <a:gd name="connsiteY21-1662" fmla="*/ 2247900 h 6791325"/>
                <a:gd name="connsiteX22-1663" fmla="*/ 207334 w 3693484"/>
                <a:gd name="connsiteY22-1664" fmla="*/ 1733550 h 6791325"/>
                <a:gd name="connsiteX23-1665" fmla="*/ 173996 w 3693484"/>
                <a:gd name="connsiteY23-1666" fmla="*/ 2038350 h 6791325"/>
                <a:gd name="connsiteX24-1667" fmla="*/ 731209 w 3693484"/>
                <a:gd name="connsiteY24-1668" fmla="*/ 2743200 h 6791325"/>
                <a:gd name="connsiteX25-1669" fmla="*/ 1359859 w 3693484"/>
                <a:gd name="connsiteY25-1670" fmla="*/ 3476625 h 6791325"/>
                <a:gd name="connsiteX26-1671" fmla="*/ 1578934 w 3693484"/>
                <a:gd name="connsiteY26-1672" fmla="*/ 4010025 h 6791325"/>
                <a:gd name="connsiteX27-1673" fmla="*/ 1969459 w 3693484"/>
                <a:gd name="connsiteY27-1674" fmla="*/ 6791325 h 6791325"/>
                <a:gd name="connsiteX0-1675" fmla="*/ 1969459 w 3693484"/>
                <a:gd name="connsiteY0-1676" fmla="*/ 6791325 h 6791325"/>
                <a:gd name="connsiteX1-1677" fmla="*/ 3693484 w 3693484"/>
                <a:gd name="connsiteY1-1678" fmla="*/ 6781800 h 6791325"/>
                <a:gd name="connsiteX2-1679" fmla="*/ 2636209 w 3693484"/>
                <a:gd name="connsiteY2-1680" fmla="*/ 3819525 h 6791325"/>
                <a:gd name="connsiteX3-1681" fmla="*/ 2512384 w 3693484"/>
                <a:gd name="connsiteY3-1682" fmla="*/ 3267075 h 6791325"/>
                <a:gd name="connsiteX4-1683" fmla="*/ 2874334 w 3693484"/>
                <a:gd name="connsiteY4-1684" fmla="*/ 2162175 h 6791325"/>
                <a:gd name="connsiteX5-1685" fmla="*/ 3512509 w 3693484"/>
                <a:gd name="connsiteY5-1686" fmla="*/ 1247775 h 6791325"/>
                <a:gd name="connsiteX6-1687" fmla="*/ 3331534 w 3693484"/>
                <a:gd name="connsiteY6-1688" fmla="*/ 1133475 h 6791325"/>
                <a:gd name="connsiteX7-1689" fmla="*/ 2664784 w 3693484"/>
                <a:gd name="connsiteY7-1690" fmla="*/ 1857375 h 6791325"/>
                <a:gd name="connsiteX8-1691" fmla="*/ 2493334 w 3693484"/>
                <a:gd name="connsiteY8-1692" fmla="*/ 1752600 h 6791325"/>
                <a:gd name="connsiteX9-1693" fmla="*/ 2893384 w 3693484"/>
                <a:gd name="connsiteY9-1694" fmla="*/ 390525 h 6791325"/>
                <a:gd name="connsiteX10-1695" fmla="*/ 2607634 w 3693484"/>
                <a:gd name="connsiteY10-1696" fmla="*/ 295275 h 6791325"/>
                <a:gd name="connsiteX11-1697" fmla="*/ 2245684 w 3693484"/>
                <a:gd name="connsiteY11-1698" fmla="*/ 1609725 h 6791325"/>
                <a:gd name="connsiteX12-1699" fmla="*/ 2093284 w 3693484"/>
                <a:gd name="connsiteY12-1700" fmla="*/ 1495425 h 6791325"/>
                <a:gd name="connsiteX13-1701" fmla="*/ 2112334 w 3693484"/>
                <a:gd name="connsiteY13-1702" fmla="*/ 0 h 6791325"/>
                <a:gd name="connsiteX14-1703" fmla="*/ 1912309 w 3693484"/>
                <a:gd name="connsiteY14-1704" fmla="*/ 66675 h 6791325"/>
                <a:gd name="connsiteX15-1705" fmla="*/ 1845634 w 3693484"/>
                <a:gd name="connsiteY15-1706" fmla="*/ 1514475 h 6791325"/>
                <a:gd name="connsiteX16-1707" fmla="*/ 1717047 w 3693484"/>
                <a:gd name="connsiteY16-1708" fmla="*/ 1547812 h 6791325"/>
                <a:gd name="connsiteX17-1709" fmla="*/ 1593221 w 3693484"/>
                <a:gd name="connsiteY17-1710" fmla="*/ 323850 h 6791325"/>
                <a:gd name="connsiteX18-1711" fmla="*/ 1307472 w 3693484"/>
                <a:gd name="connsiteY18-1712" fmla="*/ 314325 h 6791325"/>
                <a:gd name="connsiteX19-1713" fmla="*/ 1312234 w 3693484"/>
                <a:gd name="connsiteY19-1714" fmla="*/ 1581150 h 6791325"/>
                <a:gd name="connsiteX20-1715" fmla="*/ 1259846 w 3693484"/>
                <a:gd name="connsiteY20-1716" fmla="*/ 1971675 h 6791325"/>
                <a:gd name="connsiteX21-1717" fmla="*/ 902659 w 3693484"/>
                <a:gd name="connsiteY21-1718" fmla="*/ 2247900 h 6791325"/>
                <a:gd name="connsiteX22-1719" fmla="*/ 207334 w 3693484"/>
                <a:gd name="connsiteY22-1720" fmla="*/ 1733550 h 6791325"/>
                <a:gd name="connsiteX23-1721" fmla="*/ 173996 w 3693484"/>
                <a:gd name="connsiteY23-1722" fmla="*/ 2038350 h 6791325"/>
                <a:gd name="connsiteX24-1723" fmla="*/ 731209 w 3693484"/>
                <a:gd name="connsiteY24-1724" fmla="*/ 2743200 h 6791325"/>
                <a:gd name="connsiteX25-1725" fmla="*/ 1359859 w 3693484"/>
                <a:gd name="connsiteY25-1726" fmla="*/ 3476625 h 6791325"/>
                <a:gd name="connsiteX26-1727" fmla="*/ 1578934 w 3693484"/>
                <a:gd name="connsiteY26-1728" fmla="*/ 4010025 h 6791325"/>
                <a:gd name="connsiteX27-1729" fmla="*/ 1969459 w 3693484"/>
                <a:gd name="connsiteY27-1730" fmla="*/ 6791325 h 6791325"/>
                <a:gd name="connsiteX0-1731" fmla="*/ 1969459 w 3693484"/>
                <a:gd name="connsiteY0-1732" fmla="*/ 6791325 h 6791325"/>
                <a:gd name="connsiteX1-1733" fmla="*/ 3693484 w 3693484"/>
                <a:gd name="connsiteY1-1734" fmla="*/ 6781800 h 6791325"/>
                <a:gd name="connsiteX2-1735" fmla="*/ 2636209 w 3693484"/>
                <a:gd name="connsiteY2-1736" fmla="*/ 3819525 h 6791325"/>
                <a:gd name="connsiteX3-1737" fmla="*/ 2512384 w 3693484"/>
                <a:gd name="connsiteY3-1738" fmla="*/ 3267075 h 6791325"/>
                <a:gd name="connsiteX4-1739" fmla="*/ 2874334 w 3693484"/>
                <a:gd name="connsiteY4-1740" fmla="*/ 2162175 h 6791325"/>
                <a:gd name="connsiteX5-1741" fmla="*/ 3512509 w 3693484"/>
                <a:gd name="connsiteY5-1742" fmla="*/ 1247775 h 6791325"/>
                <a:gd name="connsiteX6-1743" fmla="*/ 3331534 w 3693484"/>
                <a:gd name="connsiteY6-1744" fmla="*/ 1133475 h 6791325"/>
                <a:gd name="connsiteX7-1745" fmla="*/ 2664784 w 3693484"/>
                <a:gd name="connsiteY7-1746" fmla="*/ 1857375 h 6791325"/>
                <a:gd name="connsiteX8-1747" fmla="*/ 2493334 w 3693484"/>
                <a:gd name="connsiteY8-1748" fmla="*/ 1752600 h 6791325"/>
                <a:gd name="connsiteX9-1749" fmla="*/ 2893384 w 3693484"/>
                <a:gd name="connsiteY9-1750" fmla="*/ 390525 h 6791325"/>
                <a:gd name="connsiteX10-1751" fmla="*/ 2607634 w 3693484"/>
                <a:gd name="connsiteY10-1752" fmla="*/ 295275 h 6791325"/>
                <a:gd name="connsiteX11-1753" fmla="*/ 2245684 w 3693484"/>
                <a:gd name="connsiteY11-1754" fmla="*/ 1609725 h 6791325"/>
                <a:gd name="connsiteX12-1755" fmla="*/ 2093284 w 3693484"/>
                <a:gd name="connsiteY12-1756" fmla="*/ 1495425 h 6791325"/>
                <a:gd name="connsiteX13-1757" fmla="*/ 2112334 w 3693484"/>
                <a:gd name="connsiteY13-1758" fmla="*/ 0 h 6791325"/>
                <a:gd name="connsiteX14-1759" fmla="*/ 1912309 w 3693484"/>
                <a:gd name="connsiteY14-1760" fmla="*/ 66675 h 6791325"/>
                <a:gd name="connsiteX15-1761" fmla="*/ 1845634 w 3693484"/>
                <a:gd name="connsiteY15-1762" fmla="*/ 1514475 h 6791325"/>
                <a:gd name="connsiteX16-1763" fmla="*/ 1688472 w 3693484"/>
                <a:gd name="connsiteY16-1764" fmla="*/ 1543049 h 6791325"/>
                <a:gd name="connsiteX17-1765" fmla="*/ 1593221 w 3693484"/>
                <a:gd name="connsiteY17-1766" fmla="*/ 323850 h 6791325"/>
                <a:gd name="connsiteX18-1767" fmla="*/ 1307472 w 3693484"/>
                <a:gd name="connsiteY18-1768" fmla="*/ 314325 h 6791325"/>
                <a:gd name="connsiteX19-1769" fmla="*/ 1312234 w 3693484"/>
                <a:gd name="connsiteY19-1770" fmla="*/ 1581150 h 6791325"/>
                <a:gd name="connsiteX20-1771" fmla="*/ 1259846 w 3693484"/>
                <a:gd name="connsiteY20-1772" fmla="*/ 1971675 h 6791325"/>
                <a:gd name="connsiteX21-1773" fmla="*/ 902659 w 3693484"/>
                <a:gd name="connsiteY21-1774" fmla="*/ 2247900 h 6791325"/>
                <a:gd name="connsiteX22-1775" fmla="*/ 207334 w 3693484"/>
                <a:gd name="connsiteY22-1776" fmla="*/ 1733550 h 6791325"/>
                <a:gd name="connsiteX23-1777" fmla="*/ 173996 w 3693484"/>
                <a:gd name="connsiteY23-1778" fmla="*/ 2038350 h 6791325"/>
                <a:gd name="connsiteX24-1779" fmla="*/ 731209 w 3693484"/>
                <a:gd name="connsiteY24-1780" fmla="*/ 2743200 h 6791325"/>
                <a:gd name="connsiteX25-1781" fmla="*/ 1359859 w 3693484"/>
                <a:gd name="connsiteY25-1782" fmla="*/ 3476625 h 6791325"/>
                <a:gd name="connsiteX26-1783" fmla="*/ 1578934 w 3693484"/>
                <a:gd name="connsiteY26-1784" fmla="*/ 4010025 h 6791325"/>
                <a:gd name="connsiteX27-1785" fmla="*/ 1969459 w 3693484"/>
                <a:gd name="connsiteY27-1786" fmla="*/ 6791325 h 6791325"/>
                <a:gd name="connsiteX0-1787" fmla="*/ 1969459 w 3693484"/>
                <a:gd name="connsiteY0-1788" fmla="*/ 6791325 h 6791325"/>
                <a:gd name="connsiteX1-1789" fmla="*/ 3693484 w 3693484"/>
                <a:gd name="connsiteY1-1790" fmla="*/ 6781800 h 6791325"/>
                <a:gd name="connsiteX2-1791" fmla="*/ 2636209 w 3693484"/>
                <a:gd name="connsiteY2-1792" fmla="*/ 3819525 h 6791325"/>
                <a:gd name="connsiteX3-1793" fmla="*/ 2512384 w 3693484"/>
                <a:gd name="connsiteY3-1794" fmla="*/ 3267075 h 6791325"/>
                <a:gd name="connsiteX4-1795" fmla="*/ 2874334 w 3693484"/>
                <a:gd name="connsiteY4-1796" fmla="*/ 2162175 h 6791325"/>
                <a:gd name="connsiteX5-1797" fmla="*/ 3512509 w 3693484"/>
                <a:gd name="connsiteY5-1798" fmla="*/ 1247775 h 6791325"/>
                <a:gd name="connsiteX6-1799" fmla="*/ 3331534 w 3693484"/>
                <a:gd name="connsiteY6-1800" fmla="*/ 1133475 h 6791325"/>
                <a:gd name="connsiteX7-1801" fmla="*/ 2664784 w 3693484"/>
                <a:gd name="connsiteY7-1802" fmla="*/ 1857375 h 6791325"/>
                <a:gd name="connsiteX8-1803" fmla="*/ 2493334 w 3693484"/>
                <a:gd name="connsiteY8-1804" fmla="*/ 1752600 h 6791325"/>
                <a:gd name="connsiteX9-1805" fmla="*/ 2893384 w 3693484"/>
                <a:gd name="connsiteY9-1806" fmla="*/ 390525 h 6791325"/>
                <a:gd name="connsiteX10-1807" fmla="*/ 2607634 w 3693484"/>
                <a:gd name="connsiteY10-1808" fmla="*/ 295275 h 6791325"/>
                <a:gd name="connsiteX11-1809" fmla="*/ 2245684 w 3693484"/>
                <a:gd name="connsiteY11-1810" fmla="*/ 1609725 h 6791325"/>
                <a:gd name="connsiteX12-1811" fmla="*/ 2093284 w 3693484"/>
                <a:gd name="connsiteY12-1812" fmla="*/ 1495425 h 6791325"/>
                <a:gd name="connsiteX13-1813" fmla="*/ 2112334 w 3693484"/>
                <a:gd name="connsiteY13-1814" fmla="*/ 0 h 6791325"/>
                <a:gd name="connsiteX14-1815" fmla="*/ 1912309 w 3693484"/>
                <a:gd name="connsiteY14-1816" fmla="*/ 66675 h 6791325"/>
                <a:gd name="connsiteX15-1817" fmla="*/ 1845634 w 3693484"/>
                <a:gd name="connsiteY15-1818" fmla="*/ 1514475 h 6791325"/>
                <a:gd name="connsiteX16-1819" fmla="*/ 1688472 w 3693484"/>
                <a:gd name="connsiteY16-1820" fmla="*/ 1543049 h 6791325"/>
                <a:gd name="connsiteX17-1821" fmla="*/ 1593221 w 3693484"/>
                <a:gd name="connsiteY17-1822" fmla="*/ 323850 h 6791325"/>
                <a:gd name="connsiteX18-1823" fmla="*/ 1307472 w 3693484"/>
                <a:gd name="connsiteY18-1824" fmla="*/ 314325 h 6791325"/>
                <a:gd name="connsiteX19-1825" fmla="*/ 1312234 w 3693484"/>
                <a:gd name="connsiteY19-1826" fmla="*/ 1581150 h 6791325"/>
                <a:gd name="connsiteX20-1827" fmla="*/ 1259846 w 3693484"/>
                <a:gd name="connsiteY20-1828" fmla="*/ 1971675 h 6791325"/>
                <a:gd name="connsiteX21-1829" fmla="*/ 902659 w 3693484"/>
                <a:gd name="connsiteY21-1830" fmla="*/ 2247900 h 6791325"/>
                <a:gd name="connsiteX22-1831" fmla="*/ 207334 w 3693484"/>
                <a:gd name="connsiteY22-1832" fmla="*/ 1733550 h 6791325"/>
                <a:gd name="connsiteX23-1833" fmla="*/ 173996 w 3693484"/>
                <a:gd name="connsiteY23-1834" fmla="*/ 2038350 h 6791325"/>
                <a:gd name="connsiteX24-1835" fmla="*/ 731209 w 3693484"/>
                <a:gd name="connsiteY24-1836" fmla="*/ 2743200 h 6791325"/>
                <a:gd name="connsiteX25-1837" fmla="*/ 1359859 w 3693484"/>
                <a:gd name="connsiteY25-1838" fmla="*/ 3476625 h 6791325"/>
                <a:gd name="connsiteX26-1839" fmla="*/ 1578934 w 3693484"/>
                <a:gd name="connsiteY26-1840" fmla="*/ 4010025 h 6791325"/>
                <a:gd name="connsiteX27-1841" fmla="*/ 1969459 w 3693484"/>
                <a:gd name="connsiteY27-1842" fmla="*/ 6791325 h 6791325"/>
                <a:gd name="connsiteX0-1843" fmla="*/ 1969459 w 3693484"/>
                <a:gd name="connsiteY0-1844" fmla="*/ 6791325 h 6791325"/>
                <a:gd name="connsiteX1-1845" fmla="*/ 3693484 w 3693484"/>
                <a:gd name="connsiteY1-1846" fmla="*/ 6781800 h 6791325"/>
                <a:gd name="connsiteX2-1847" fmla="*/ 2636209 w 3693484"/>
                <a:gd name="connsiteY2-1848" fmla="*/ 3819525 h 6791325"/>
                <a:gd name="connsiteX3-1849" fmla="*/ 2512384 w 3693484"/>
                <a:gd name="connsiteY3-1850" fmla="*/ 3267075 h 6791325"/>
                <a:gd name="connsiteX4-1851" fmla="*/ 2874334 w 3693484"/>
                <a:gd name="connsiteY4-1852" fmla="*/ 2162175 h 6791325"/>
                <a:gd name="connsiteX5-1853" fmla="*/ 3512509 w 3693484"/>
                <a:gd name="connsiteY5-1854" fmla="*/ 1247775 h 6791325"/>
                <a:gd name="connsiteX6-1855" fmla="*/ 3331534 w 3693484"/>
                <a:gd name="connsiteY6-1856" fmla="*/ 1133475 h 6791325"/>
                <a:gd name="connsiteX7-1857" fmla="*/ 2664784 w 3693484"/>
                <a:gd name="connsiteY7-1858" fmla="*/ 1857375 h 6791325"/>
                <a:gd name="connsiteX8-1859" fmla="*/ 2493334 w 3693484"/>
                <a:gd name="connsiteY8-1860" fmla="*/ 1752600 h 6791325"/>
                <a:gd name="connsiteX9-1861" fmla="*/ 2893384 w 3693484"/>
                <a:gd name="connsiteY9-1862" fmla="*/ 390525 h 6791325"/>
                <a:gd name="connsiteX10-1863" fmla="*/ 2607634 w 3693484"/>
                <a:gd name="connsiteY10-1864" fmla="*/ 295275 h 6791325"/>
                <a:gd name="connsiteX11-1865" fmla="*/ 2245684 w 3693484"/>
                <a:gd name="connsiteY11-1866" fmla="*/ 1609725 h 6791325"/>
                <a:gd name="connsiteX12-1867" fmla="*/ 2093284 w 3693484"/>
                <a:gd name="connsiteY12-1868" fmla="*/ 1495425 h 6791325"/>
                <a:gd name="connsiteX13-1869" fmla="*/ 2112334 w 3693484"/>
                <a:gd name="connsiteY13-1870" fmla="*/ 0 h 6791325"/>
                <a:gd name="connsiteX14-1871" fmla="*/ 1912309 w 3693484"/>
                <a:gd name="connsiteY14-1872" fmla="*/ 66675 h 6791325"/>
                <a:gd name="connsiteX15-1873" fmla="*/ 1845634 w 3693484"/>
                <a:gd name="connsiteY15-1874" fmla="*/ 1514475 h 6791325"/>
                <a:gd name="connsiteX16-1875" fmla="*/ 1688472 w 3693484"/>
                <a:gd name="connsiteY16-1876" fmla="*/ 1543049 h 6791325"/>
                <a:gd name="connsiteX17-1877" fmla="*/ 1593221 w 3693484"/>
                <a:gd name="connsiteY17-1878" fmla="*/ 323850 h 6791325"/>
                <a:gd name="connsiteX18-1879" fmla="*/ 1307472 w 3693484"/>
                <a:gd name="connsiteY18-1880" fmla="*/ 314325 h 6791325"/>
                <a:gd name="connsiteX19-1881" fmla="*/ 1312234 w 3693484"/>
                <a:gd name="connsiteY19-1882" fmla="*/ 1581150 h 6791325"/>
                <a:gd name="connsiteX20-1883" fmla="*/ 1259846 w 3693484"/>
                <a:gd name="connsiteY20-1884" fmla="*/ 1971675 h 6791325"/>
                <a:gd name="connsiteX21-1885" fmla="*/ 902659 w 3693484"/>
                <a:gd name="connsiteY21-1886" fmla="*/ 2247900 h 6791325"/>
                <a:gd name="connsiteX22-1887" fmla="*/ 207334 w 3693484"/>
                <a:gd name="connsiteY22-1888" fmla="*/ 1733550 h 6791325"/>
                <a:gd name="connsiteX23-1889" fmla="*/ 173996 w 3693484"/>
                <a:gd name="connsiteY23-1890" fmla="*/ 2038350 h 6791325"/>
                <a:gd name="connsiteX24-1891" fmla="*/ 731209 w 3693484"/>
                <a:gd name="connsiteY24-1892" fmla="*/ 2743200 h 6791325"/>
                <a:gd name="connsiteX25-1893" fmla="*/ 1359859 w 3693484"/>
                <a:gd name="connsiteY25-1894" fmla="*/ 3476625 h 6791325"/>
                <a:gd name="connsiteX26-1895" fmla="*/ 1578934 w 3693484"/>
                <a:gd name="connsiteY26-1896" fmla="*/ 4010025 h 6791325"/>
                <a:gd name="connsiteX27-1897" fmla="*/ 1969459 w 3693484"/>
                <a:gd name="connsiteY27-1898" fmla="*/ 6791325 h 6791325"/>
                <a:gd name="connsiteX0-1899" fmla="*/ 1969459 w 3693484"/>
                <a:gd name="connsiteY0-1900" fmla="*/ 6791325 h 6791325"/>
                <a:gd name="connsiteX1-1901" fmla="*/ 3693484 w 3693484"/>
                <a:gd name="connsiteY1-1902" fmla="*/ 6781800 h 6791325"/>
                <a:gd name="connsiteX2-1903" fmla="*/ 2636209 w 3693484"/>
                <a:gd name="connsiteY2-1904" fmla="*/ 3819525 h 6791325"/>
                <a:gd name="connsiteX3-1905" fmla="*/ 2512384 w 3693484"/>
                <a:gd name="connsiteY3-1906" fmla="*/ 3267075 h 6791325"/>
                <a:gd name="connsiteX4-1907" fmla="*/ 2874334 w 3693484"/>
                <a:gd name="connsiteY4-1908" fmla="*/ 2162175 h 6791325"/>
                <a:gd name="connsiteX5-1909" fmla="*/ 3512509 w 3693484"/>
                <a:gd name="connsiteY5-1910" fmla="*/ 1247775 h 6791325"/>
                <a:gd name="connsiteX6-1911" fmla="*/ 3331534 w 3693484"/>
                <a:gd name="connsiteY6-1912" fmla="*/ 1133475 h 6791325"/>
                <a:gd name="connsiteX7-1913" fmla="*/ 2664784 w 3693484"/>
                <a:gd name="connsiteY7-1914" fmla="*/ 1857375 h 6791325"/>
                <a:gd name="connsiteX8-1915" fmla="*/ 2493334 w 3693484"/>
                <a:gd name="connsiteY8-1916" fmla="*/ 1752600 h 6791325"/>
                <a:gd name="connsiteX9-1917" fmla="*/ 2893384 w 3693484"/>
                <a:gd name="connsiteY9-1918" fmla="*/ 390525 h 6791325"/>
                <a:gd name="connsiteX10-1919" fmla="*/ 2607634 w 3693484"/>
                <a:gd name="connsiteY10-1920" fmla="*/ 295275 h 6791325"/>
                <a:gd name="connsiteX11-1921" fmla="*/ 2245684 w 3693484"/>
                <a:gd name="connsiteY11-1922" fmla="*/ 1609725 h 6791325"/>
                <a:gd name="connsiteX12-1923" fmla="*/ 2093284 w 3693484"/>
                <a:gd name="connsiteY12-1924" fmla="*/ 1495425 h 6791325"/>
                <a:gd name="connsiteX13-1925" fmla="*/ 2112334 w 3693484"/>
                <a:gd name="connsiteY13-1926" fmla="*/ 0 h 6791325"/>
                <a:gd name="connsiteX14-1927" fmla="*/ 1912309 w 3693484"/>
                <a:gd name="connsiteY14-1928" fmla="*/ 66675 h 6791325"/>
                <a:gd name="connsiteX15-1929" fmla="*/ 1845634 w 3693484"/>
                <a:gd name="connsiteY15-1930" fmla="*/ 1514475 h 6791325"/>
                <a:gd name="connsiteX16-1931" fmla="*/ 1688472 w 3693484"/>
                <a:gd name="connsiteY16-1932" fmla="*/ 1543049 h 6791325"/>
                <a:gd name="connsiteX17-1933" fmla="*/ 1593221 w 3693484"/>
                <a:gd name="connsiteY17-1934" fmla="*/ 323850 h 6791325"/>
                <a:gd name="connsiteX18-1935" fmla="*/ 1307472 w 3693484"/>
                <a:gd name="connsiteY18-1936" fmla="*/ 314325 h 6791325"/>
                <a:gd name="connsiteX19-1937" fmla="*/ 1312234 w 3693484"/>
                <a:gd name="connsiteY19-1938" fmla="*/ 1581150 h 6791325"/>
                <a:gd name="connsiteX20-1939" fmla="*/ 1259846 w 3693484"/>
                <a:gd name="connsiteY20-1940" fmla="*/ 1971675 h 6791325"/>
                <a:gd name="connsiteX21-1941" fmla="*/ 902659 w 3693484"/>
                <a:gd name="connsiteY21-1942" fmla="*/ 2247900 h 6791325"/>
                <a:gd name="connsiteX22-1943" fmla="*/ 207334 w 3693484"/>
                <a:gd name="connsiteY22-1944" fmla="*/ 1733550 h 6791325"/>
                <a:gd name="connsiteX23-1945" fmla="*/ 173996 w 3693484"/>
                <a:gd name="connsiteY23-1946" fmla="*/ 2038350 h 6791325"/>
                <a:gd name="connsiteX24-1947" fmla="*/ 731209 w 3693484"/>
                <a:gd name="connsiteY24-1948" fmla="*/ 2743200 h 6791325"/>
                <a:gd name="connsiteX25-1949" fmla="*/ 1359859 w 3693484"/>
                <a:gd name="connsiteY25-1950" fmla="*/ 3476625 h 6791325"/>
                <a:gd name="connsiteX26-1951" fmla="*/ 1578934 w 3693484"/>
                <a:gd name="connsiteY26-1952" fmla="*/ 4010025 h 6791325"/>
                <a:gd name="connsiteX27-1953" fmla="*/ 1969459 w 3693484"/>
                <a:gd name="connsiteY27-1954" fmla="*/ 6791325 h 6791325"/>
                <a:gd name="connsiteX0-1955" fmla="*/ 1969459 w 3693484"/>
                <a:gd name="connsiteY0-1956" fmla="*/ 6791325 h 6791325"/>
                <a:gd name="connsiteX1-1957" fmla="*/ 3693484 w 3693484"/>
                <a:gd name="connsiteY1-1958" fmla="*/ 6781800 h 6791325"/>
                <a:gd name="connsiteX2-1959" fmla="*/ 2636209 w 3693484"/>
                <a:gd name="connsiteY2-1960" fmla="*/ 3819525 h 6791325"/>
                <a:gd name="connsiteX3-1961" fmla="*/ 2512384 w 3693484"/>
                <a:gd name="connsiteY3-1962" fmla="*/ 3267075 h 6791325"/>
                <a:gd name="connsiteX4-1963" fmla="*/ 2874334 w 3693484"/>
                <a:gd name="connsiteY4-1964" fmla="*/ 2162175 h 6791325"/>
                <a:gd name="connsiteX5-1965" fmla="*/ 3512509 w 3693484"/>
                <a:gd name="connsiteY5-1966" fmla="*/ 1247775 h 6791325"/>
                <a:gd name="connsiteX6-1967" fmla="*/ 3331534 w 3693484"/>
                <a:gd name="connsiteY6-1968" fmla="*/ 1133475 h 6791325"/>
                <a:gd name="connsiteX7-1969" fmla="*/ 2664784 w 3693484"/>
                <a:gd name="connsiteY7-1970" fmla="*/ 1857375 h 6791325"/>
                <a:gd name="connsiteX8-1971" fmla="*/ 2493334 w 3693484"/>
                <a:gd name="connsiteY8-1972" fmla="*/ 1752600 h 6791325"/>
                <a:gd name="connsiteX9-1973" fmla="*/ 2893384 w 3693484"/>
                <a:gd name="connsiteY9-1974" fmla="*/ 390525 h 6791325"/>
                <a:gd name="connsiteX10-1975" fmla="*/ 2607634 w 3693484"/>
                <a:gd name="connsiteY10-1976" fmla="*/ 295275 h 6791325"/>
                <a:gd name="connsiteX11-1977" fmla="*/ 2245684 w 3693484"/>
                <a:gd name="connsiteY11-1978" fmla="*/ 1609725 h 6791325"/>
                <a:gd name="connsiteX12-1979" fmla="*/ 2093284 w 3693484"/>
                <a:gd name="connsiteY12-1980" fmla="*/ 1495425 h 6791325"/>
                <a:gd name="connsiteX13-1981" fmla="*/ 2112334 w 3693484"/>
                <a:gd name="connsiteY13-1982" fmla="*/ 0 h 6791325"/>
                <a:gd name="connsiteX14-1983" fmla="*/ 1912309 w 3693484"/>
                <a:gd name="connsiteY14-1984" fmla="*/ 66675 h 6791325"/>
                <a:gd name="connsiteX15-1985" fmla="*/ 1798009 w 3693484"/>
                <a:gd name="connsiteY15-1986" fmla="*/ 1514475 h 6791325"/>
                <a:gd name="connsiteX16-1987" fmla="*/ 1688472 w 3693484"/>
                <a:gd name="connsiteY16-1988" fmla="*/ 1543049 h 6791325"/>
                <a:gd name="connsiteX17-1989" fmla="*/ 1593221 w 3693484"/>
                <a:gd name="connsiteY17-1990" fmla="*/ 323850 h 6791325"/>
                <a:gd name="connsiteX18-1991" fmla="*/ 1307472 w 3693484"/>
                <a:gd name="connsiteY18-1992" fmla="*/ 314325 h 6791325"/>
                <a:gd name="connsiteX19-1993" fmla="*/ 1312234 w 3693484"/>
                <a:gd name="connsiteY19-1994" fmla="*/ 1581150 h 6791325"/>
                <a:gd name="connsiteX20-1995" fmla="*/ 1259846 w 3693484"/>
                <a:gd name="connsiteY20-1996" fmla="*/ 1971675 h 6791325"/>
                <a:gd name="connsiteX21-1997" fmla="*/ 902659 w 3693484"/>
                <a:gd name="connsiteY21-1998" fmla="*/ 2247900 h 6791325"/>
                <a:gd name="connsiteX22-1999" fmla="*/ 207334 w 3693484"/>
                <a:gd name="connsiteY22-2000" fmla="*/ 1733550 h 6791325"/>
                <a:gd name="connsiteX23-2001" fmla="*/ 173996 w 3693484"/>
                <a:gd name="connsiteY23-2002" fmla="*/ 2038350 h 6791325"/>
                <a:gd name="connsiteX24-2003" fmla="*/ 731209 w 3693484"/>
                <a:gd name="connsiteY24-2004" fmla="*/ 2743200 h 6791325"/>
                <a:gd name="connsiteX25-2005" fmla="*/ 1359859 w 3693484"/>
                <a:gd name="connsiteY25-2006" fmla="*/ 3476625 h 6791325"/>
                <a:gd name="connsiteX26-2007" fmla="*/ 1578934 w 3693484"/>
                <a:gd name="connsiteY26-2008" fmla="*/ 4010025 h 6791325"/>
                <a:gd name="connsiteX27-2009" fmla="*/ 1969459 w 3693484"/>
                <a:gd name="connsiteY27-2010" fmla="*/ 6791325 h 6791325"/>
                <a:gd name="connsiteX0-2011" fmla="*/ 1969459 w 3693484"/>
                <a:gd name="connsiteY0-2012" fmla="*/ 6791325 h 6791325"/>
                <a:gd name="connsiteX1-2013" fmla="*/ 3693484 w 3693484"/>
                <a:gd name="connsiteY1-2014" fmla="*/ 6781800 h 6791325"/>
                <a:gd name="connsiteX2-2015" fmla="*/ 2636209 w 3693484"/>
                <a:gd name="connsiteY2-2016" fmla="*/ 3819525 h 6791325"/>
                <a:gd name="connsiteX3-2017" fmla="*/ 2512384 w 3693484"/>
                <a:gd name="connsiteY3-2018" fmla="*/ 3267075 h 6791325"/>
                <a:gd name="connsiteX4-2019" fmla="*/ 2874334 w 3693484"/>
                <a:gd name="connsiteY4-2020" fmla="*/ 2162175 h 6791325"/>
                <a:gd name="connsiteX5-2021" fmla="*/ 3512509 w 3693484"/>
                <a:gd name="connsiteY5-2022" fmla="*/ 1247775 h 6791325"/>
                <a:gd name="connsiteX6-2023" fmla="*/ 3331534 w 3693484"/>
                <a:gd name="connsiteY6-2024" fmla="*/ 1133475 h 6791325"/>
                <a:gd name="connsiteX7-2025" fmla="*/ 2664784 w 3693484"/>
                <a:gd name="connsiteY7-2026" fmla="*/ 1857375 h 6791325"/>
                <a:gd name="connsiteX8-2027" fmla="*/ 2493334 w 3693484"/>
                <a:gd name="connsiteY8-2028" fmla="*/ 1752600 h 6791325"/>
                <a:gd name="connsiteX9-2029" fmla="*/ 2893384 w 3693484"/>
                <a:gd name="connsiteY9-2030" fmla="*/ 390525 h 6791325"/>
                <a:gd name="connsiteX10-2031" fmla="*/ 2607634 w 3693484"/>
                <a:gd name="connsiteY10-2032" fmla="*/ 295275 h 6791325"/>
                <a:gd name="connsiteX11-2033" fmla="*/ 2245684 w 3693484"/>
                <a:gd name="connsiteY11-2034" fmla="*/ 1609725 h 6791325"/>
                <a:gd name="connsiteX12-2035" fmla="*/ 2093284 w 3693484"/>
                <a:gd name="connsiteY12-2036" fmla="*/ 1495425 h 6791325"/>
                <a:gd name="connsiteX13-2037" fmla="*/ 2112334 w 3693484"/>
                <a:gd name="connsiteY13-2038" fmla="*/ 0 h 6791325"/>
                <a:gd name="connsiteX14-2039" fmla="*/ 1912309 w 3693484"/>
                <a:gd name="connsiteY14-2040" fmla="*/ 66675 h 6791325"/>
                <a:gd name="connsiteX15-2041" fmla="*/ 1798009 w 3693484"/>
                <a:gd name="connsiteY15-2042" fmla="*/ 1514475 h 6791325"/>
                <a:gd name="connsiteX16-2043" fmla="*/ 1688472 w 3693484"/>
                <a:gd name="connsiteY16-2044" fmla="*/ 1543049 h 6791325"/>
                <a:gd name="connsiteX17-2045" fmla="*/ 1593221 w 3693484"/>
                <a:gd name="connsiteY17-2046" fmla="*/ 323850 h 6791325"/>
                <a:gd name="connsiteX18-2047" fmla="*/ 1307472 w 3693484"/>
                <a:gd name="connsiteY18-2048" fmla="*/ 314325 h 6791325"/>
                <a:gd name="connsiteX19-2049" fmla="*/ 1312234 w 3693484"/>
                <a:gd name="connsiteY19-2050" fmla="*/ 1581150 h 6791325"/>
                <a:gd name="connsiteX20-2051" fmla="*/ 1259846 w 3693484"/>
                <a:gd name="connsiteY20-2052" fmla="*/ 1971675 h 6791325"/>
                <a:gd name="connsiteX21-2053" fmla="*/ 902659 w 3693484"/>
                <a:gd name="connsiteY21-2054" fmla="*/ 2247900 h 6791325"/>
                <a:gd name="connsiteX22-2055" fmla="*/ 207334 w 3693484"/>
                <a:gd name="connsiteY22-2056" fmla="*/ 1733550 h 6791325"/>
                <a:gd name="connsiteX23-2057" fmla="*/ 173996 w 3693484"/>
                <a:gd name="connsiteY23-2058" fmla="*/ 2038350 h 6791325"/>
                <a:gd name="connsiteX24-2059" fmla="*/ 731209 w 3693484"/>
                <a:gd name="connsiteY24-2060" fmla="*/ 2743200 h 6791325"/>
                <a:gd name="connsiteX25-2061" fmla="*/ 1359859 w 3693484"/>
                <a:gd name="connsiteY25-2062" fmla="*/ 3476625 h 6791325"/>
                <a:gd name="connsiteX26-2063" fmla="*/ 1578934 w 3693484"/>
                <a:gd name="connsiteY26-2064" fmla="*/ 4010025 h 6791325"/>
                <a:gd name="connsiteX27-2065" fmla="*/ 1969459 w 3693484"/>
                <a:gd name="connsiteY27-2066" fmla="*/ 6791325 h 6791325"/>
                <a:gd name="connsiteX0-2067" fmla="*/ 1969459 w 3693484"/>
                <a:gd name="connsiteY0-2068" fmla="*/ 6791325 h 6791325"/>
                <a:gd name="connsiteX1-2069" fmla="*/ 3693484 w 3693484"/>
                <a:gd name="connsiteY1-2070" fmla="*/ 6781800 h 6791325"/>
                <a:gd name="connsiteX2-2071" fmla="*/ 2636209 w 3693484"/>
                <a:gd name="connsiteY2-2072" fmla="*/ 3819525 h 6791325"/>
                <a:gd name="connsiteX3-2073" fmla="*/ 2512384 w 3693484"/>
                <a:gd name="connsiteY3-2074" fmla="*/ 3267075 h 6791325"/>
                <a:gd name="connsiteX4-2075" fmla="*/ 2874334 w 3693484"/>
                <a:gd name="connsiteY4-2076" fmla="*/ 2162175 h 6791325"/>
                <a:gd name="connsiteX5-2077" fmla="*/ 3512509 w 3693484"/>
                <a:gd name="connsiteY5-2078" fmla="*/ 1247775 h 6791325"/>
                <a:gd name="connsiteX6-2079" fmla="*/ 3331534 w 3693484"/>
                <a:gd name="connsiteY6-2080" fmla="*/ 1133475 h 6791325"/>
                <a:gd name="connsiteX7-2081" fmla="*/ 2664784 w 3693484"/>
                <a:gd name="connsiteY7-2082" fmla="*/ 1857375 h 6791325"/>
                <a:gd name="connsiteX8-2083" fmla="*/ 2493334 w 3693484"/>
                <a:gd name="connsiteY8-2084" fmla="*/ 1752600 h 6791325"/>
                <a:gd name="connsiteX9-2085" fmla="*/ 2893384 w 3693484"/>
                <a:gd name="connsiteY9-2086" fmla="*/ 390525 h 6791325"/>
                <a:gd name="connsiteX10-2087" fmla="*/ 2607634 w 3693484"/>
                <a:gd name="connsiteY10-2088" fmla="*/ 295275 h 6791325"/>
                <a:gd name="connsiteX11-2089" fmla="*/ 2245684 w 3693484"/>
                <a:gd name="connsiteY11-2090" fmla="*/ 1609725 h 6791325"/>
                <a:gd name="connsiteX12-2091" fmla="*/ 2093284 w 3693484"/>
                <a:gd name="connsiteY12-2092" fmla="*/ 1495425 h 6791325"/>
                <a:gd name="connsiteX13-2093" fmla="*/ 2112334 w 3693484"/>
                <a:gd name="connsiteY13-2094" fmla="*/ 0 h 6791325"/>
                <a:gd name="connsiteX14-2095" fmla="*/ 1912309 w 3693484"/>
                <a:gd name="connsiteY14-2096" fmla="*/ 66675 h 6791325"/>
                <a:gd name="connsiteX15-2097" fmla="*/ 1798009 w 3693484"/>
                <a:gd name="connsiteY15-2098" fmla="*/ 1514475 h 6791325"/>
                <a:gd name="connsiteX16-2099" fmla="*/ 1688472 w 3693484"/>
                <a:gd name="connsiteY16-2100" fmla="*/ 1543049 h 6791325"/>
                <a:gd name="connsiteX17-2101" fmla="*/ 1593221 w 3693484"/>
                <a:gd name="connsiteY17-2102" fmla="*/ 323850 h 6791325"/>
                <a:gd name="connsiteX18-2103" fmla="*/ 1307472 w 3693484"/>
                <a:gd name="connsiteY18-2104" fmla="*/ 314325 h 6791325"/>
                <a:gd name="connsiteX19-2105" fmla="*/ 1312234 w 3693484"/>
                <a:gd name="connsiteY19-2106" fmla="*/ 1581150 h 6791325"/>
                <a:gd name="connsiteX20-2107" fmla="*/ 1259846 w 3693484"/>
                <a:gd name="connsiteY20-2108" fmla="*/ 1971675 h 6791325"/>
                <a:gd name="connsiteX21-2109" fmla="*/ 902659 w 3693484"/>
                <a:gd name="connsiteY21-2110" fmla="*/ 2247900 h 6791325"/>
                <a:gd name="connsiteX22-2111" fmla="*/ 207334 w 3693484"/>
                <a:gd name="connsiteY22-2112" fmla="*/ 1733550 h 6791325"/>
                <a:gd name="connsiteX23-2113" fmla="*/ 173996 w 3693484"/>
                <a:gd name="connsiteY23-2114" fmla="*/ 2038350 h 6791325"/>
                <a:gd name="connsiteX24-2115" fmla="*/ 731209 w 3693484"/>
                <a:gd name="connsiteY24-2116" fmla="*/ 2743200 h 6791325"/>
                <a:gd name="connsiteX25-2117" fmla="*/ 1359859 w 3693484"/>
                <a:gd name="connsiteY25-2118" fmla="*/ 3476625 h 6791325"/>
                <a:gd name="connsiteX26-2119" fmla="*/ 1578934 w 3693484"/>
                <a:gd name="connsiteY26-2120" fmla="*/ 4010025 h 6791325"/>
                <a:gd name="connsiteX27-2121" fmla="*/ 1969459 w 3693484"/>
                <a:gd name="connsiteY27-2122" fmla="*/ 6791325 h 6791325"/>
                <a:gd name="connsiteX0-2123" fmla="*/ 1969459 w 3693484"/>
                <a:gd name="connsiteY0-2124" fmla="*/ 6791325 h 6791325"/>
                <a:gd name="connsiteX1-2125" fmla="*/ 3693484 w 3693484"/>
                <a:gd name="connsiteY1-2126" fmla="*/ 6781800 h 6791325"/>
                <a:gd name="connsiteX2-2127" fmla="*/ 2636209 w 3693484"/>
                <a:gd name="connsiteY2-2128" fmla="*/ 3819525 h 6791325"/>
                <a:gd name="connsiteX3-2129" fmla="*/ 2512384 w 3693484"/>
                <a:gd name="connsiteY3-2130" fmla="*/ 3267075 h 6791325"/>
                <a:gd name="connsiteX4-2131" fmla="*/ 2874334 w 3693484"/>
                <a:gd name="connsiteY4-2132" fmla="*/ 2162175 h 6791325"/>
                <a:gd name="connsiteX5-2133" fmla="*/ 3512509 w 3693484"/>
                <a:gd name="connsiteY5-2134" fmla="*/ 1247775 h 6791325"/>
                <a:gd name="connsiteX6-2135" fmla="*/ 3331534 w 3693484"/>
                <a:gd name="connsiteY6-2136" fmla="*/ 1133475 h 6791325"/>
                <a:gd name="connsiteX7-2137" fmla="*/ 2664784 w 3693484"/>
                <a:gd name="connsiteY7-2138" fmla="*/ 1857375 h 6791325"/>
                <a:gd name="connsiteX8-2139" fmla="*/ 2493334 w 3693484"/>
                <a:gd name="connsiteY8-2140" fmla="*/ 1752600 h 6791325"/>
                <a:gd name="connsiteX9-2141" fmla="*/ 2893384 w 3693484"/>
                <a:gd name="connsiteY9-2142" fmla="*/ 390525 h 6791325"/>
                <a:gd name="connsiteX10-2143" fmla="*/ 2607634 w 3693484"/>
                <a:gd name="connsiteY10-2144" fmla="*/ 295275 h 6791325"/>
                <a:gd name="connsiteX11-2145" fmla="*/ 2245684 w 3693484"/>
                <a:gd name="connsiteY11-2146" fmla="*/ 1609725 h 6791325"/>
                <a:gd name="connsiteX12-2147" fmla="*/ 2093284 w 3693484"/>
                <a:gd name="connsiteY12-2148" fmla="*/ 1495425 h 6791325"/>
                <a:gd name="connsiteX13-2149" fmla="*/ 2112334 w 3693484"/>
                <a:gd name="connsiteY13-2150" fmla="*/ 0 h 6791325"/>
                <a:gd name="connsiteX14-2151" fmla="*/ 1912309 w 3693484"/>
                <a:gd name="connsiteY14-2152" fmla="*/ 66675 h 6791325"/>
                <a:gd name="connsiteX15-2153" fmla="*/ 1798009 w 3693484"/>
                <a:gd name="connsiteY15-2154" fmla="*/ 1514475 h 6791325"/>
                <a:gd name="connsiteX16-2155" fmla="*/ 1674184 w 3693484"/>
                <a:gd name="connsiteY16-2156" fmla="*/ 1504949 h 6791325"/>
                <a:gd name="connsiteX17-2157" fmla="*/ 1593221 w 3693484"/>
                <a:gd name="connsiteY17-2158" fmla="*/ 323850 h 6791325"/>
                <a:gd name="connsiteX18-2159" fmla="*/ 1307472 w 3693484"/>
                <a:gd name="connsiteY18-2160" fmla="*/ 314325 h 6791325"/>
                <a:gd name="connsiteX19-2161" fmla="*/ 1312234 w 3693484"/>
                <a:gd name="connsiteY19-2162" fmla="*/ 1581150 h 6791325"/>
                <a:gd name="connsiteX20-2163" fmla="*/ 1259846 w 3693484"/>
                <a:gd name="connsiteY20-2164" fmla="*/ 1971675 h 6791325"/>
                <a:gd name="connsiteX21-2165" fmla="*/ 902659 w 3693484"/>
                <a:gd name="connsiteY21-2166" fmla="*/ 2247900 h 6791325"/>
                <a:gd name="connsiteX22-2167" fmla="*/ 207334 w 3693484"/>
                <a:gd name="connsiteY22-2168" fmla="*/ 1733550 h 6791325"/>
                <a:gd name="connsiteX23-2169" fmla="*/ 173996 w 3693484"/>
                <a:gd name="connsiteY23-2170" fmla="*/ 2038350 h 6791325"/>
                <a:gd name="connsiteX24-2171" fmla="*/ 731209 w 3693484"/>
                <a:gd name="connsiteY24-2172" fmla="*/ 2743200 h 6791325"/>
                <a:gd name="connsiteX25-2173" fmla="*/ 1359859 w 3693484"/>
                <a:gd name="connsiteY25-2174" fmla="*/ 3476625 h 6791325"/>
                <a:gd name="connsiteX26-2175" fmla="*/ 1578934 w 3693484"/>
                <a:gd name="connsiteY26-2176" fmla="*/ 4010025 h 6791325"/>
                <a:gd name="connsiteX27-2177" fmla="*/ 1969459 w 3693484"/>
                <a:gd name="connsiteY27-2178" fmla="*/ 6791325 h 6791325"/>
                <a:gd name="connsiteX0-2179" fmla="*/ 1969459 w 3693484"/>
                <a:gd name="connsiteY0-2180" fmla="*/ 6791325 h 6791325"/>
                <a:gd name="connsiteX1-2181" fmla="*/ 3693484 w 3693484"/>
                <a:gd name="connsiteY1-2182" fmla="*/ 6781800 h 6791325"/>
                <a:gd name="connsiteX2-2183" fmla="*/ 2636209 w 3693484"/>
                <a:gd name="connsiteY2-2184" fmla="*/ 3819525 h 6791325"/>
                <a:gd name="connsiteX3-2185" fmla="*/ 2512384 w 3693484"/>
                <a:gd name="connsiteY3-2186" fmla="*/ 3267075 h 6791325"/>
                <a:gd name="connsiteX4-2187" fmla="*/ 2874334 w 3693484"/>
                <a:gd name="connsiteY4-2188" fmla="*/ 2162175 h 6791325"/>
                <a:gd name="connsiteX5-2189" fmla="*/ 3512509 w 3693484"/>
                <a:gd name="connsiteY5-2190" fmla="*/ 1247775 h 6791325"/>
                <a:gd name="connsiteX6-2191" fmla="*/ 3331534 w 3693484"/>
                <a:gd name="connsiteY6-2192" fmla="*/ 1133475 h 6791325"/>
                <a:gd name="connsiteX7-2193" fmla="*/ 2664784 w 3693484"/>
                <a:gd name="connsiteY7-2194" fmla="*/ 1857375 h 6791325"/>
                <a:gd name="connsiteX8-2195" fmla="*/ 2493334 w 3693484"/>
                <a:gd name="connsiteY8-2196" fmla="*/ 1752600 h 6791325"/>
                <a:gd name="connsiteX9-2197" fmla="*/ 2893384 w 3693484"/>
                <a:gd name="connsiteY9-2198" fmla="*/ 390525 h 6791325"/>
                <a:gd name="connsiteX10-2199" fmla="*/ 2607634 w 3693484"/>
                <a:gd name="connsiteY10-2200" fmla="*/ 295275 h 6791325"/>
                <a:gd name="connsiteX11-2201" fmla="*/ 2245684 w 3693484"/>
                <a:gd name="connsiteY11-2202" fmla="*/ 1609725 h 6791325"/>
                <a:gd name="connsiteX12-2203" fmla="*/ 2093284 w 3693484"/>
                <a:gd name="connsiteY12-2204" fmla="*/ 1495425 h 6791325"/>
                <a:gd name="connsiteX13-2205" fmla="*/ 2112334 w 3693484"/>
                <a:gd name="connsiteY13-2206" fmla="*/ 0 h 6791325"/>
                <a:gd name="connsiteX14-2207" fmla="*/ 1912309 w 3693484"/>
                <a:gd name="connsiteY14-2208" fmla="*/ 66675 h 6791325"/>
                <a:gd name="connsiteX15-2209" fmla="*/ 1798009 w 3693484"/>
                <a:gd name="connsiteY15-2210" fmla="*/ 1500188 h 6791325"/>
                <a:gd name="connsiteX16-2211" fmla="*/ 1674184 w 3693484"/>
                <a:gd name="connsiteY16-2212" fmla="*/ 1504949 h 6791325"/>
                <a:gd name="connsiteX17-2213" fmla="*/ 1593221 w 3693484"/>
                <a:gd name="connsiteY17-2214" fmla="*/ 323850 h 6791325"/>
                <a:gd name="connsiteX18-2215" fmla="*/ 1307472 w 3693484"/>
                <a:gd name="connsiteY18-2216" fmla="*/ 314325 h 6791325"/>
                <a:gd name="connsiteX19-2217" fmla="*/ 1312234 w 3693484"/>
                <a:gd name="connsiteY19-2218" fmla="*/ 1581150 h 6791325"/>
                <a:gd name="connsiteX20-2219" fmla="*/ 1259846 w 3693484"/>
                <a:gd name="connsiteY20-2220" fmla="*/ 1971675 h 6791325"/>
                <a:gd name="connsiteX21-2221" fmla="*/ 902659 w 3693484"/>
                <a:gd name="connsiteY21-2222" fmla="*/ 2247900 h 6791325"/>
                <a:gd name="connsiteX22-2223" fmla="*/ 207334 w 3693484"/>
                <a:gd name="connsiteY22-2224" fmla="*/ 1733550 h 6791325"/>
                <a:gd name="connsiteX23-2225" fmla="*/ 173996 w 3693484"/>
                <a:gd name="connsiteY23-2226" fmla="*/ 2038350 h 6791325"/>
                <a:gd name="connsiteX24-2227" fmla="*/ 731209 w 3693484"/>
                <a:gd name="connsiteY24-2228" fmla="*/ 2743200 h 6791325"/>
                <a:gd name="connsiteX25-2229" fmla="*/ 1359859 w 3693484"/>
                <a:gd name="connsiteY25-2230" fmla="*/ 3476625 h 6791325"/>
                <a:gd name="connsiteX26-2231" fmla="*/ 1578934 w 3693484"/>
                <a:gd name="connsiteY26-2232" fmla="*/ 4010025 h 6791325"/>
                <a:gd name="connsiteX27-2233" fmla="*/ 1969459 w 3693484"/>
                <a:gd name="connsiteY27-2234" fmla="*/ 6791325 h 6791325"/>
                <a:gd name="connsiteX0-2235" fmla="*/ 1969459 w 3693484"/>
                <a:gd name="connsiteY0-2236" fmla="*/ 6791325 h 6791325"/>
                <a:gd name="connsiteX1-2237" fmla="*/ 3693484 w 3693484"/>
                <a:gd name="connsiteY1-2238" fmla="*/ 6781800 h 6791325"/>
                <a:gd name="connsiteX2-2239" fmla="*/ 2636209 w 3693484"/>
                <a:gd name="connsiteY2-2240" fmla="*/ 3819525 h 6791325"/>
                <a:gd name="connsiteX3-2241" fmla="*/ 2512384 w 3693484"/>
                <a:gd name="connsiteY3-2242" fmla="*/ 3267075 h 6791325"/>
                <a:gd name="connsiteX4-2243" fmla="*/ 2874334 w 3693484"/>
                <a:gd name="connsiteY4-2244" fmla="*/ 2162175 h 6791325"/>
                <a:gd name="connsiteX5-2245" fmla="*/ 3512509 w 3693484"/>
                <a:gd name="connsiteY5-2246" fmla="*/ 1247775 h 6791325"/>
                <a:gd name="connsiteX6-2247" fmla="*/ 3331534 w 3693484"/>
                <a:gd name="connsiteY6-2248" fmla="*/ 1133475 h 6791325"/>
                <a:gd name="connsiteX7-2249" fmla="*/ 2664784 w 3693484"/>
                <a:gd name="connsiteY7-2250" fmla="*/ 1857375 h 6791325"/>
                <a:gd name="connsiteX8-2251" fmla="*/ 2493334 w 3693484"/>
                <a:gd name="connsiteY8-2252" fmla="*/ 1752600 h 6791325"/>
                <a:gd name="connsiteX9-2253" fmla="*/ 2893384 w 3693484"/>
                <a:gd name="connsiteY9-2254" fmla="*/ 390525 h 6791325"/>
                <a:gd name="connsiteX10-2255" fmla="*/ 2607634 w 3693484"/>
                <a:gd name="connsiteY10-2256" fmla="*/ 295275 h 6791325"/>
                <a:gd name="connsiteX11-2257" fmla="*/ 2245684 w 3693484"/>
                <a:gd name="connsiteY11-2258" fmla="*/ 1609725 h 6791325"/>
                <a:gd name="connsiteX12-2259" fmla="*/ 2093284 w 3693484"/>
                <a:gd name="connsiteY12-2260" fmla="*/ 1495425 h 6791325"/>
                <a:gd name="connsiteX13-2261" fmla="*/ 2112334 w 3693484"/>
                <a:gd name="connsiteY13-2262" fmla="*/ 0 h 6791325"/>
                <a:gd name="connsiteX14-2263" fmla="*/ 1912309 w 3693484"/>
                <a:gd name="connsiteY14-2264" fmla="*/ 66675 h 6791325"/>
                <a:gd name="connsiteX15-2265" fmla="*/ 1798009 w 3693484"/>
                <a:gd name="connsiteY15-2266" fmla="*/ 1500188 h 6791325"/>
                <a:gd name="connsiteX16-2267" fmla="*/ 1674184 w 3693484"/>
                <a:gd name="connsiteY16-2268" fmla="*/ 1504949 h 6791325"/>
                <a:gd name="connsiteX17-2269" fmla="*/ 1593221 w 3693484"/>
                <a:gd name="connsiteY17-2270" fmla="*/ 323850 h 6791325"/>
                <a:gd name="connsiteX18-2271" fmla="*/ 1307472 w 3693484"/>
                <a:gd name="connsiteY18-2272" fmla="*/ 314325 h 6791325"/>
                <a:gd name="connsiteX19-2273" fmla="*/ 1312234 w 3693484"/>
                <a:gd name="connsiteY19-2274" fmla="*/ 1581150 h 6791325"/>
                <a:gd name="connsiteX20-2275" fmla="*/ 1259846 w 3693484"/>
                <a:gd name="connsiteY20-2276" fmla="*/ 1971675 h 6791325"/>
                <a:gd name="connsiteX21-2277" fmla="*/ 902659 w 3693484"/>
                <a:gd name="connsiteY21-2278" fmla="*/ 2247900 h 6791325"/>
                <a:gd name="connsiteX22-2279" fmla="*/ 207334 w 3693484"/>
                <a:gd name="connsiteY22-2280" fmla="*/ 1733550 h 6791325"/>
                <a:gd name="connsiteX23-2281" fmla="*/ 173996 w 3693484"/>
                <a:gd name="connsiteY23-2282" fmla="*/ 2038350 h 6791325"/>
                <a:gd name="connsiteX24-2283" fmla="*/ 731209 w 3693484"/>
                <a:gd name="connsiteY24-2284" fmla="*/ 2743200 h 6791325"/>
                <a:gd name="connsiteX25-2285" fmla="*/ 1359859 w 3693484"/>
                <a:gd name="connsiteY25-2286" fmla="*/ 3476625 h 6791325"/>
                <a:gd name="connsiteX26-2287" fmla="*/ 1578934 w 3693484"/>
                <a:gd name="connsiteY26-2288" fmla="*/ 4010025 h 6791325"/>
                <a:gd name="connsiteX27-2289" fmla="*/ 1969459 w 3693484"/>
                <a:gd name="connsiteY27-2290" fmla="*/ 6791325 h 6791325"/>
                <a:gd name="connsiteX0-2291" fmla="*/ 1969459 w 3693484"/>
                <a:gd name="connsiteY0-2292" fmla="*/ 6791325 h 6791325"/>
                <a:gd name="connsiteX1-2293" fmla="*/ 3693484 w 3693484"/>
                <a:gd name="connsiteY1-2294" fmla="*/ 6781800 h 6791325"/>
                <a:gd name="connsiteX2-2295" fmla="*/ 2636209 w 3693484"/>
                <a:gd name="connsiteY2-2296" fmla="*/ 3819525 h 6791325"/>
                <a:gd name="connsiteX3-2297" fmla="*/ 2512384 w 3693484"/>
                <a:gd name="connsiteY3-2298" fmla="*/ 3267075 h 6791325"/>
                <a:gd name="connsiteX4-2299" fmla="*/ 2874334 w 3693484"/>
                <a:gd name="connsiteY4-2300" fmla="*/ 2162175 h 6791325"/>
                <a:gd name="connsiteX5-2301" fmla="*/ 3512509 w 3693484"/>
                <a:gd name="connsiteY5-2302" fmla="*/ 1247775 h 6791325"/>
                <a:gd name="connsiteX6-2303" fmla="*/ 3331534 w 3693484"/>
                <a:gd name="connsiteY6-2304" fmla="*/ 1133475 h 6791325"/>
                <a:gd name="connsiteX7-2305" fmla="*/ 2664784 w 3693484"/>
                <a:gd name="connsiteY7-2306" fmla="*/ 1857375 h 6791325"/>
                <a:gd name="connsiteX8-2307" fmla="*/ 2493334 w 3693484"/>
                <a:gd name="connsiteY8-2308" fmla="*/ 1752600 h 6791325"/>
                <a:gd name="connsiteX9-2309" fmla="*/ 2893384 w 3693484"/>
                <a:gd name="connsiteY9-2310" fmla="*/ 390525 h 6791325"/>
                <a:gd name="connsiteX10-2311" fmla="*/ 2607634 w 3693484"/>
                <a:gd name="connsiteY10-2312" fmla="*/ 295275 h 6791325"/>
                <a:gd name="connsiteX11-2313" fmla="*/ 2245684 w 3693484"/>
                <a:gd name="connsiteY11-2314" fmla="*/ 1609725 h 6791325"/>
                <a:gd name="connsiteX12-2315" fmla="*/ 2093284 w 3693484"/>
                <a:gd name="connsiteY12-2316" fmla="*/ 1495425 h 6791325"/>
                <a:gd name="connsiteX13-2317" fmla="*/ 2112334 w 3693484"/>
                <a:gd name="connsiteY13-2318" fmla="*/ 0 h 6791325"/>
                <a:gd name="connsiteX14-2319" fmla="*/ 1912309 w 3693484"/>
                <a:gd name="connsiteY14-2320" fmla="*/ 66675 h 6791325"/>
                <a:gd name="connsiteX15-2321" fmla="*/ 1798009 w 3693484"/>
                <a:gd name="connsiteY15-2322" fmla="*/ 1500188 h 6791325"/>
                <a:gd name="connsiteX16-2323" fmla="*/ 1674184 w 3693484"/>
                <a:gd name="connsiteY16-2324" fmla="*/ 1504949 h 6791325"/>
                <a:gd name="connsiteX17-2325" fmla="*/ 1593221 w 3693484"/>
                <a:gd name="connsiteY17-2326" fmla="*/ 323850 h 6791325"/>
                <a:gd name="connsiteX18-2327" fmla="*/ 1307472 w 3693484"/>
                <a:gd name="connsiteY18-2328" fmla="*/ 314325 h 6791325"/>
                <a:gd name="connsiteX19-2329" fmla="*/ 1312234 w 3693484"/>
                <a:gd name="connsiteY19-2330" fmla="*/ 1581150 h 6791325"/>
                <a:gd name="connsiteX20-2331" fmla="*/ 1259846 w 3693484"/>
                <a:gd name="connsiteY20-2332" fmla="*/ 1971675 h 6791325"/>
                <a:gd name="connsiteX21-2333" fmla="*/ 902659 w 3693484"/>
                <a:gd name="connsiteY21-2334" fmla="*/ 2247900 h 6791325"/>
                <a:gd name="connsiteX22-2335" fmla="*/ 207334 w 3693484"/>
                <a:gd name="connsiteY22-2336" fmla="*/ 1733550 h 6791325"/>
                <a:gd name="connsiteX23-2337" fmla="*/ 173996 w 3693484"/>
                <a:gd name="connsiteY23-2338" fmla="*/ 2038350 h 6791325"/>
                <a:gd name="connsiteX24-2339" fmla="*/ 731209 w 3693484"/>
                <a:gd name="connsiteY24-2340" fmla="*/ 2743200 h 6791325"/>
                <a:gd name="connsiteX25-2341" fmla="*/ 1359859 w 3693484"/>
                <a:gd name="connsiteY25-2342" fmla="*/ 3476625 h 6791325"/>
                <a:gd name="connsiteX26-2343" fmla="*/ 1578934 w 3693484"/>
                <a:gd name="connsiteY26-2344" fmla="*/ 4010025 h 6791325"/>
                <a:gd name="connsiteX27-2345" fmla="*/ 1969459 w 3693484"/>
                <a:gd name="connsiteY27-2346" fmla="*/ 6791325 h 6791325"/>
                <a:gd name="connsiteX0-2347" fmla="*/ 1969459 w 3693484"/>
                <a:gd name="connsiteY0-2348" fmla="*/ 6791325 h 6791325"/>
                <a:gd name="connsiteX1-2349" fmla="*/ 3693484 w 3693484"/>
                <a:gd name="connsiteY1-2350" fmla="*/ 6781800 h 6791325"/>
                <a:gd name="connsiteX2-2351" fmla="*/ 2636209 w 3693484"/>
                <a:gd name="connsiteY2-2352" fmla="*/ 3819525 h 6791325"/>
                <a:gd name="connsiteX3-2353" fmla="*/ 2512384 w 3693484"/>
                <a:gd name="connsiteY3-2354" fmla="*/ 3267075 h 6791325"/>
                <a:gd name="connsiteX4-2355" fmla="*/ 2874334 w 3693484"/>
                <a:gd name="connsiteY4-2356" fmla="*/ 2162175 h 6791325"/>
                <a:gd name="connsiteX5-2357" fmla="*/ 3512509 w 3693484"/>
                <a:gd name="connsiteY5-2358" fmla="*/ 1247775 h 6791325"/>
                <a:gd name="connsiteX6-2359" fmla="*/ 3331534 w 3693484"/>
                <a:gd name="connsiteY6-2360" fmla="*/ 1133475 h 6791325"/>
                <a:gd name="connsiteX7-2361" fmla="*/ 2664784 w 3693484"/>
                <a:gd name="connsiteY7-2362" fmla="*/ 1857375 h 6791325"/>
                <a:gd name="connsiteX8-2363" fmla="*/ 2493334 w 3693484"/>
                <a:gd name="connsiteY8-2364" fmla="*/ 1752600 h 6791325"/>
                <a:gd name="connsiteX9-2365" fmla="*/ 2893384 w 3693484"/>
                <a:gd name="connsiteY9-2366" fmla="*/ 390525 h 6791325"/>
                <a:gd name="connsiteX10-2367" fmla="*/ 2607634 w 3693484"/>
                <a:gd name="connsiteY10-2368" fmla="*/ 295275 h 6791325"/>
                <a:gd name="connsiteX11-2369" fmla="*/ 2245684 w 3693484"/>
                <a:gd name="connsiteY11-2370" fmla="*/ 1609725 h 6791325"/>
                <a:gd name="connsiteX12-2371" fmla="*/ 2093284 w 3693484"/>
                <a:gd name="connsiteY12-2372" fmla="*/ 1495425 h 6791325"/>
                <a:gd name="connsiteX13-2373" fmla="*/ 2112334 w 3693484"/>
                <a:gd name="connsiteY13-2374" fmla="*/ 0 h 6791325"/>
                <a:gd name="connsiteX14-2375" fmla="*/ 1912309 w 3693484"/>
                <a:gd name="connsiteY14-2376" fmla="*/ 66675 h 6791325"/>
                <a:gd name="connsiteX15-2377" fmla="*/ 1798009 w 3693484"/>
                <a:gd name="connsiteY15-2378" fmla="*/ 1500188 h 6791325"/>
                <a:gd name="connsiteX16-2379" fmla="*/ 1674184 w 3693484"/>
                <a:gd name="connsiteY16-2380" fmla="*/ 1504949 h 6791325"/>
                <a:gd name="connsiteX17-2381" fmla="*/ 1593221 w 3693484"/>
                <a:gd name="connsiteY17-2382" fmla="*/ 323850 h 6791325"/>
                <a:gd name="connsiteX18-2383" fmla="*/ 1307472 w 3693484"/>
                <a:gd name="connsiteY18-2384" fmla="*/ 314325 h 6791325"/>
                <a:gd name="connsiteX19-2385" fmla="*/ 1312234 w 3693484"/>
                <a:gd name="connsiteY19-2386" fmla="*/ 1581150 h 6791325"/>
                <a:gd name="connsiteX20-2387" fmla="*/ 1259846 w 3693484"/>
                <a:gd name="connsiteY20-2388" fmla="*/ 1971675 h 6791325"/>
                <a:gd name="connsiteX21-2389" fmla="*/ 902659 w 3693484"/>
                <a:gd name="connsiteY21-2390" fmla="*/ 2247900 h 6791325"/>
                <a:gd name="connsiteX22-2391" fmla="*/ 207334 w 3693484"/>
                <a:gd name="connsiteY22-2392" fmla="*/ 1733550 h 6791325"/>
                <a:gd name="connsiteX23-2393" fmla="*/ 173996 w 3693484"/>
                <a:gd name="connsiteY23-2394" fmla="*/ 2038350 h 6791325"/>
                <a:gd name="connsiteX24-2395" fmla="*/ 731209 w 3693484"/>
                <a:gd name="connsiteY24-2396" fmla="*/ 2743200 h 6791325"/>
                <a:gd name="connsiteX25-2397" fmla="*/ 1359859 w 3693484"/>
                <a:gd name="connsiteY25-2398" fmla="*/ 3476625 h 6791325"/>
                <a:gd name="connsiteX26-2399" fmla="*/ 1578934 w 3693484"/>
                <a:gd name="connsiteY26-2400" fmla="*/ 4010025 h 6791325"/>
                <a:gd name="connsiteX27-2401" fmla="*/ 1969459 w 3693484"/>
                <a:gd name="connsiteY27-2402" fmla="*/ 6791325 h 6791325"/>
                <a:gd name="connsiteX0-2403" fmla="*/ 1969459 w 3693484"/>
                <a:gd name="connsiteY0-2404" fmla="*/ 6791325 h 6791325"/>
                <a:gd name="connsiteX1-2405" fmla="*/ 3693484 w 3693484"/>
                <a:gd name="connsiteY1-2406" fmla="*/ 6781800 h 6791325"/>
                <a:gd name="connsiteX2-2407" fmla="*/ 2636209 w 3693484"/>
                <a:gd name="connsiteY2-2408" fmla="*/ 3819525 h 6791325"/>
                <a:gd name="connsiteX3-2409" fmla="*/ 2512384 w 3693484"/>
                <a:gd name="connsiteY3-2410" fmla="*/ 3267075 h 6791325"/>
                <a:gd name="connsiteX4-2411" fmla="*/ 2874334 w 3693484"/>
                <a:gd name="connsiteY4-2412" fmla="*/ 2162175 h 6791325"/>
                <a:gd name="connsiteX5-2413" fmla="*/ 3512509 w 3693484"/>
                <a:gd name="connsiteY5-2414" fmla="*/ 1247775 h 6791325"/>
                <a:gd name="connsiteX6-2415" fmla="*/ 3331534 w 3693484"/>
                <a:gd name="connsiteY6-2416" fmla="*/ 1133475 h 6791325"/>
                <a:gd name="connsiteX7-2417" fmla="*/ 2664784 w 3693484"/>
                <a:gd name="connsiteY7-2418" fmla="*/ 1857375 h 6791325"/>
                <a:gd name="connsiteX8-2419" fmla="*/ 2493334 w 3693484"/>
                <a:gd name="connsiteY8-2420" fmla="*/ 1752600 h 6791325"/>
                <a:gd name="connsiteX9-2421" fmla="*/ 2893384 w 3693484"/>
                <a:gd name="connsiteY9-2422" fmla="*/ 390525 h 6791325"/>
                <a:gd name="connsiteX10-2423" fmla="*/ 2607634 w 3693484"/>
                <a:gd name="connsiteY10-2424" fmla="*/ 295275 h 6791325"/>
                <a:gd name="connsiteX11-2425" fmla="*/ 2245684 w 3693484"/>
                <a:gd name="connsiteY11-2426" fmla="*/ 1609725 h 6791325"/>
                <a:gd name="connsiteX12-2427" fmla="*/ 2093284 w 3693484"/>
                <a:gd name="connsiteY12-2428" fmla="*/ 1495425 h 6791325"/>
                <a:gd name="connsiteX13-2429" fmla="*/ 2112334 w 3693484"/>
                <a:gd name="connsiteY13-2430" fmla="*/ 0 h 6791325"/>
                <a:gd name="connsiteX14-2431" fmla="*/ 1912309 w 3693484"/>
                <a:gd name="connsiteY14-2432" fmla="*/ 66675 h 6791325"/>
                <a:gd name="connsiteX15-2433" fmla="*/ 1798009 w 3693484"/>
                <a:gd name="connsiteY15-2434" fmla="*/ 1500188 h 6791325"/>
                <a:gd name="connsiteX16-2435" fmla="*/ 1674184 w 3693484"/>
                <a:gd name="connsiteY16-2436" fmla="*/ 1504949 h 6791325"/>
                <a:gd name="connsiteX17-2437" fmla="*/ 1593221 w 3693484"/>
                <a:gd name="connsiteY17-2438" fmla="*/ 323850 h 6791325"/>
                <a:gd name="connsiteX18-2439" fmla="*/ 1307472 w 3693484"/>
                <a:gd name="connsiteY18-2440" fmla="*/ 314325 h 6791325"/>
                <a:gd name="connsiteX19-2441" fmla="*/ 1312234 w 3693484"/>
                <a:gd name="connsiteY19-2442" fmla="*/ 1581150 h 6791325"/>
                <a:gd name="connsiteX20-2443" fmla="*/ 1259846 w 3693484"/>
                <a:gd name="connsiteY20-2444" fmla="*/ 1971675 h 6791325"/>
                <a:gd name="connsiteX21-2445" fmla="*/ 902659 w 3693484"/>
                <a:gd name="connsiteY21-2446" fmla="*/ 2247900 h 6791325"/>
                <a:gd name="connsiteX22-2447" fmla="*/ 207334 w 3693484"/>
                <a:gd name="connsiteY22-2448" fmla="*/ 1733550 h 6791325"/>
                <a:gd name="connsiteX23-2449" fmla="*/ 173996 w 3693484"/>
                <a:gd name="connsiteY23-2450" fmla="*/ 2038350 h 6791325"/>
                <a:gd name="connsiteX24-2451" fmla="*/ 731209 w 3693484"/>
                <a:gd name="connsiteY24-2452" fmla="*/ 2743200 h 6791325"/>
                <a:gd name="connsiteX25-2453" fmla="*/ 1359859 w 3693484"/>
                <a:gd name="connsiteY25-2454" fmla="*/ 3476625 h 6791325"/>
                <a:gd name="connsiteX26-2455" fmla="*/ 1578934 w 3693484"/>
                <a:gd name="connsiteY26-2456" fmla="*/ 4010025 h 6791325"/>
                <a:gd name="connsiteX27-2457" fmla="*/ 1969459 w 3693484"/>
                <a:gd name="connsiteY27-2458" fmla="*/ 6791325 h 6791325"/>
                <a:gd name="connsiteX0-2459" fmla="*/ 1969459 w 3693484"/>
                <a:gd name="connsiteY0-2460" fmla="*/ 6791325 h 6791325"/>
                <a:gd name="connsiteX1-2461" fmla="*/ 3693484 w 3693484"/>
                <a:gd name="connsiteY1-2462" fmla="*/ 6781800 h 6791325"/>
                <a:gd name="connsiteX2-2463" fmla="*/ 2636209 w 3693484"/>
                <a:gd name="connsiteY2-2464" fmla="*/ 3819525 h 6791325"/>
                <a:gd name="connsiteX3-2465" fmla="*/ 2512384 w 3693484"/>
                <a:gd name="connsiteY3-2466" fmla="*/ 3267075 h 6791325"/>
                <a:gd name="connsiteX4-2467" fmla="*/ 2874334 w 3693484"/>
                <a:gd name="connsiteY4-2468" fmla="*/ 2162175 h 6791325"/>
                <a:gd name="connsiteX5-2469" fmla="*/ 3512509 w 3693484"/>
                <a:gd name="connsiteY5-2470" fmla="*/ 1247775 h 6791325"/>
                <a:gd name="connsiteX6-2471" fmla="*/ 3331534 w 3693484"/>
                <a:gd name="connsiteY6-2472" fmla="*/ 1133475 h 6791325"/>
                <a:gd name="connsiteX7-2473" fmla="*/ 2664784 w 3693484"/>
                <a:gd name="connsiteY7-2474" fmla="*/ 1857375 h 6791325"/>
                <a:gd name="connsiteX8-2475" fmla="*/ 2493334 w 3693484"/>
                <a:gd name="connsiteY8-2476" fmla="*/ 1752600 h 6791325"/>
                <a:gd name="connsiteX9-2477" fmla="*/ 2893384 w 3693484"/>
                <a:gd name="connsiteY9-2478" fmla="*/ 390525 h 6791325"/>
                <a:gd name="connsiteX10-2479" fmla="*/ 2607634 w 3693484"/>
                <a:gd name="connsiteY10-2480" fmla="*/ 295275 h 6791325"/>
                <a:gd name="connsiteX11-2481" fmla="*/ 2245684 w 3693484"/>
                <a:gd name="connsiteY11-2482" fmla="*/ 1609725 h 6791325"/>
                <a:gd name="connsiteX12-2483" fmla="*/ 2093284 w 3693484"/>
                <a:gd name="connsiteY12-2484" fmla="*/ 1495425 h 6791325"/>
                <a:gd name="connsiteX13-2485" fmla="*/ 2112334 w 3693484"/>
                <a:gd name="connsiteY13-2486" fmla="*/ 0 h 6791325"/>
                <a:gd name="connsiteX14-2487" fmla="*/ 1912309 w 3693484"/>
                <a:gd name="connsiteY14-2488" fmla="*/ 66675 h 6791325"/>
                <a:gd name="connsiteX15-2489" fmla="*/ 1798009 w 3693484"/>
                <a:gd name="connsiteY15-2490" fmla="*/ 1500188 h 6791325"/>
                <a:gd name="connsiteX16-2491" fmla="*/ 1674184 w 3693484"/>
                <a:gd name="connsiteY16-2492" fmla="*/ 1504949 h 6791325"/>
                <a:gd name="connsiteX17-2493" fmla="*/ 1593221 w 3693484"/>
                <a:gd name="connsiteY17-2494" fmla="*/ 323850 h 6791325"/>
                <a:gd name="connsiteX18-2495" fmla="*/ 1307472 w 3693484"/>
                <a:gd name="connsiteY18-2496" fmla="*/ 314325 h 6791325"/>
                <a:gd name="connsiteX19-2497" fmla="*/ 1312234 w 3693484"/>
                <a:gd name="connsiteY19-2498" fmla="*/ 1581150 h 6791325"/>
                <a:gd name="connsiteX20-2499" fmla="*/ 1259846 w 3693484"/>
                <a:gd name="connsiteY20-2500" fmla="*/ 1971675 h 6791325"/>
                <a:gd name="connsiteX21-2501" fmla="*/ 902659 w 3693484"/>
                <a:gd name="connsiteY21-2502" fmla="*/ 2247900 h 6791325"/>
                <a:gd name="connsiteX22-2503" fmla="*/ 207334 w 3693484"/>
                <a:gd name="connsiteY22-2504" fmla="*/ 1733550 h 6791325"/>
                <a:gd name="connsiteX23-2505" fmla="*/ 173996 w 3693484"/>
                <a:gd name="connsiteY23-2506" fmla="*/ 2038350 h 6791325"/>
                <a:gd name="connsiteX24-2507" fmla="*/ 731209 w 3693484"/>
                <a:gd name="connsiteY24-2508" fmla="*/ 2743200 h 6791325"/>
                <a:gd name="connsiteX25-2509" fmla="*/ 1359859 w 3693484"/>
                <a:gd name="connsiteY25-2510" fmla="*/ 3476625 h 6791325"/>
                <a:gd name="connsiteX26-2511" fmla="*/ 1578934 w 3693484"/>
                <a:gd name="connsiteY26-2512" fmla="*/ 4010025 h 6791325"/>
                <a:gd name="connsiteX27-2513" fmla="*/ 1969459 w 3693484"/>
                <a:gd name="connsiteY27-2514" fmla="*/ 6791325 h 6791325"/>
                <a:gd name="connsiteX0-2515" fmla="*/ 1969459 w 3693484"/>
                <a:gd name="connsiteY0-2516" fmla="*/ 6791325 h 6791325"/>
                <a:gd name="connsiteX1-2517" fmla="*/ 3693484 w 3693484"/>
                <a:gd name="connsiteY1-2518" fmla="*/ 6781800 h 6791325"/>
                <a:gd name="connsiteX2-2519" fmla="*/ 2636209 w 3693484"/>
                <a:gd name="connsiteY2-2520" fmla="*/ 3819525 h 6791325"/>
                <a:gd name="connsiteX3-2521" fmla="*/ 2512384 w 3693484"/>
                <a:gd name="connsiteY3-2522" fmla="*/ 3267075 h 6791325"/>
                <a:gd name="connsiteX4-2523" fmla="*/ 2874334 w 3693484"/>
                <a:gd name="connsiteY4-2524" fmla="*/ 2162175 h 6791325"/>
                <a:gd name="connsiteX5-2525" fmla="*/ 3512509 w 3693484"/>
                <a:gd name="connsiteY5-2526" fmla="*/ 1247775 h 6791325"/>
                <a:gd name="connsiteX6-2527" fmla="*/ 3331534 w 3693484"/>
                <a:gd name="connsiteY6-2528" fmla="*/ 1133475 h 6791325"/>
                <a:gd name="connsiteX7-2529" fmla="*/ 2664784 w 3693484"/>
                <a:gd name="connsiteY7-2530" fmla="*/ 1857375 h 6791325"/>
                <a:gd name="connsiteX8-2531" fmla="*/ 2493334 w 3693484"/>
                <a:gd name="connsiteY8-2532" fmla="*/ 1752600 h 6791325"/>
                <a:gd name="connsiteX9-2533" fmla="*/ 2893384 w 3693484"/>
                <a:gd name="connsiteY9-2534" fmla="*/ 390525 h 6791325"/>
                <a:gd name="connsiteX10-2535" fmla="*/ 2607634 w 3693484"/>
                <a:gd name="connsiteY10-2536" fmla="*/ 295275 h 6791325"/>
                <a:gd name="connsiteX11-2537" fmla="*/ 2245684 w 3693484"/>
                <a:gd name="connsiteY11-2538" fmla="*/ 1609725 h 6791325"/>
                <a:gd name="connsiteX12-2539" fmla="*/ 2093284 w 3693484"/>
                <a:gd name="connsiteY12-2540" fmla="*/ 1495425 h 6791325"/>
                <a:gd name="connsiteX13-2541" fmla="*/ 2112334 w 3693484"/>
                <a:gd name="connsiteY13-2542" fmla="*/ 0 h 6791325"/>
                <a:gd name="connsiteX14-2543" fmla="*/ 1878971 w 3693484"/>
                <a:gd name="connsiteY14-2544" fmla="*/ 109538 h 6791325"/>
                <a:gd name="connsiteX15-2545" fmla="*/ 1798009 w 3693484"/>
                <a:gd name="connsiteY15-2546" fmla="*/ 1500188 h 6791325"/>
                <a:gd name="connsiteX16-2547" fmla="*/ 1674184 w 3693484"/>
                <a:gd name="connsiteY16-2548" fmla="*/ 1504949 h 6791325"/>
                <a:gd name="connsiteX17-2549" fmla="*/ 1593221 w 3693484"/>
                <a:gd name="connsiteY17-2550" fmla="*/ 323850 h 6791325"/>
                <a:gd name="connsiteX18-2551" fmla="*/ 1307472 w 3693484"/>
                <a:gd name="connsiteY18-2552" fmla="*/ 314325 h 6791325"/>
                <a:gd name="connsiteX19-2553" fmla="*/ 1312234 w 3693484"/>
                <a:gd name="connsiteY19-2554" fmla="*/ 1581150 h 6791325"/>
                <a:gd name="connsiteX20-2555" fmla="*/ 1259846 w 3693484"/>
                <a:gd name="connsiteY20-2556" fmla="*/ 1971675 h 6791325"/>
                <a:gd name="connsiteX21-2557" fmla="*/ 902659 w 3693484"/>
                <a:gd name="connsiteY21-2558" fmla="*/ 2247900 h 6791325"/>
                <a:gd name="connsiteX22-2559" fmla="*/ 207334 w 3693484"/>
                <a:gd name="connsiteY22-2560" fmla="*/ 1733550 h 6791325"/>
                <a:gd name="connsiteX23-2561" fmla="*/ 173996 w 3693484"/>
                <a:gd name="connsiteY23-2562" fmla="*/ 2038350 h 6791325"/>
                <a:gd name="connsiteX24-2563" fmla="*/ 731209 w 3693484"/>
                <a:gd name="connsiteY24-2564" fmla="*/ 2743200 h 6791325"/>
                <a:gd name="connsiteX25-2565" fmla="*/ 1359859 w 3693484"/>
                <a:gd name="connsiteY25-2566" fmla="*/ 3476625 h 6791325"/>
                <a:gd name="connsiteX26-2567" fmla="*/ 1578934 w 3693484"/>
                <a:gd name="connsiteY26-2568" fmla="*/ 4010025 h 6791325"/>
                <a:gd name="connsiteX27-2569" fmla="*/ 1969459 w 3693484"/>
                <a:gd name="connsiteY27-2570" fmla="*/ 6791325 h 6791325"/>
                <a:gd name="connsiteX0-2571" fmla="*/ 1969459 w 3693484"/>
                <a:gd name="connsiteY0-2572" fmla="*/ 6791325 h 6791325"/>
                <a:gd name="connsiteX1-2573" fmla="*/ 3693484 w 3693484"/>
                <a:gd name="connsiteY1-2574" fmla="*/ 6781800 h 6791325"/>
                <a:gd name="connsiteX2-2575" fmla="*/ 2636209 w 3693484"/>
                <a:gd name="connsiteY2-2576" fmla="*/ 3819525 h 6791325"/>
                <a:gd name="connsiteX3-2577" fmla="*/ 2512384 w 3693484"/>
                <a:gd name="connsiteY3-2578" fmla="*/ 3267075 h 6791325"/>
                <a:gd name="connsiteX4-2579" fmla="*/ 2874334 w 3693484"/>
                <a:gd name="connsiteY4-2580" fmla="*/ 2162175 h 6791325"/>
                <a:gd name="connsiteX5-2581" fmla="*/ 3512509 w 3693484"/>
                <a:gd name="connsiteY5-2582" fmla="*/ 1247775 h 6791325"/>
                <a:gd name="connsiteX6-2583" fmla="*/ 3331534 w 3693484"/>
                <a:gd name="connsiteY6-2584" fmla="*/ 1133475 h 6791325"/>
                <a:gd name="connsiteX7-2585" fmla="*/ 2664784 w 3693484"/>
                <a:gd name="connsiteY7-2586" fmla="*/ 1857375 h 6791325"/>
                <a:gd name="connsiteX8-2587" fmla="*/ 2493334 w 3693484"/>
                <a:gd name="connsiteY8-2588" fmla="*/ 1752600 h 6791325"/>
                <a:gd name="connsiteX9-2589" fmla="*/ 2893384 w 3693484"/>
                <a:gd name="connsiteY9-2590" fmla="*/ 390525 h 6791325"/>
                <a:gd name="connsiteX10-2591" fmla="*/ 2607634 w 3693484"/>
                <a:gd name="connsiteY10-2592" fmla="*/ 295275 h 6791325"/>
                <a:gd name="connsiteX11-2593" fmla="*/ 2245684 w 3693484"/>
                <a:gd name="connsiteY11-2594" fmla="*/ 1609725 h 6791325"/>
                <a:gd name="connsiteX12-2595" fmla="*/ 2093284 w 3693484"/>
                <a:gd name="connsiteY12-2596" fmla="*/ 1495425 h 6791325"/>
                <a:gd name="connsiteX13-2597" fmla="*/ 2112334 w 3693484"/>
                <a:gd name="connsiteY13-2598" fmla="*/ 0 h 6791325"/>
                <a:gd name="connsiteX14-2599" fmla="*/ 1878971 w 3693484"/>
                <a:gd name="connsiteY14-2600" fmla="*/ 109538 h 6791325"/>
                <a:gd name="connsiteX15-2601" fmla="*/ 1798009 w 3693484"/>
                <a:gd name="connsiteY15-2602" fmla="*/ 1500188 h 6791325"/>
                <a:gd name="connsiteX16-2603" fmla="*/ 1674184 w 3693484"/>
                <a:gd name="connsiteY16-2604" fmla="*/ 1504949 h 6791325"/>
                <a:gd name="connsiteX17-2605" fmla="*/ 1593221 w 3693484"/>
                <a:gd name="connsiteY17-2606" fmla="*/ 323850 h 6791325"/>
                <a:gd name="connsiteX18-2607" fmla="*/ 1307472 w 3693484"/>
                <a:gd name="connsiteY18-2608" fmla="*/ 314325 h 6791325"/>
                <a:gd name="connsiteX19-2609" fmla="*/ 1312234 w 3693484"/>
                <a:gd name="connsiteY19-2610" fmla="*/ 1581150 h 6791325"/>
                <a:gd name="connsiteX20-2611" fmla="*/ 1259846 w 3693484"/>
                <a:gd name="connsiteY20-2612" fmla="*/ 1971675 h 6791325"/>
                <a:gd name="connsiteX21-2613" fmla="*/ 902659 w 3693484"/>
                <a:gd name="connsiteY21-2614" fmla="*/ 2247900 h 6791325"/>
                <a:gd name="connsiteX22-2615" fmla="*/ 207334 w 3693484"/>
                <a:gd name="connsiteY22-2616" fmla="*/ 1733550 h 6791325"/>
                <a:gd name="connsiteX23-2617" fmla="*/ 173996 w 3693484"/>
                <a:gd name="connsiteY23-2618" fmla="*/ 2038350 h 6791325"/>
                <a:gd name="connsiteX24-2619" fmla="*/ 731209 w 3693484"/>
                <a:gd name="connsiteY24-2620" fmla="*/ 2743200 h 6791325"/>
                <a:gd name="connsiteX25-2621" fmla="*/ 1359859 w 3693484"/>
                <a:gd name="connsiteY25-2622" fmla="*/ 3476625 h 6791325"/>
                <a:gd name="connsiteX26-2623" fmla="*/ 1578934 w 3693484"/>
                <a:gd name="connsiteY26-2624" fmla="*/ 4010025 h 6791325"/>
                <a:gd name="connsiteX27-2625" fmla="*/ 1969459 w 3693484"/>
                <a:gd name="connsiteY27-2626" fmla="*/ 6791325 h 6791325"/>
                <a:gd name="connsiteX0-2627" fmla="*/ 1969459 w 3693484"/>
                <a:gd name="connsiteY0-2628" fmla="*/ 6691313 h 6691313"/>
                <a:gd name="connsiteX1-2629" fmla="*/ 3693484 w 3693484"/>
                <a:gd name="connsiteY1-2630" fmla="*/ 6681788 h 6691313"/>
                <a:gd name="connsiteX2-2631" fmla="*/ 2636209 w 3693484"/>
                <a:gd name="connsiteY2-2632" fmla="*/ 3719513 h 6691313"/>
                <a:gd name="connsiteX3-2633" fmla="*/ 2512384 w 3693484"/>
                <a:gd name="connsiteY3-2634" fmla="*/ 3167063 h 6691313"/>
                <a:gd name="connsiteX4-2635" fmla="*/ 2874334 w 3693484"/>
                <a:gd name="connsiteY4-2636" fmla="*/ 2062163 h 6691313"/>
                <a:gd name="connsiteX5-2637" fmla="*/ 3512509 w 3693484"/>
                <a:gd name="connsiteY5-2638" fmla="*/ 1147763 h 6691313"/>
                <a:gd name="connsiteX6-2639" fmla="*/ 3331534 w 3693484"/>
                <a:gd name="connsiteY6-2640" fmla="*/ 1033463 h 6691313"/>
                <a:gd name="connsiteX7-2641" fmla="*/ 2664784 w 3693484"/>
                <a:gd name="connsiteY7-2642" fmla="*/ 1757363 h 6691313"/>
                <a:gd name="connsiteX8-2643" fmla="*/ 2493334 w 3693484"/>
                <a:gd name="connsiteY8-2644" fmla="*/ 1652588 h 6691313"/>
                <a:gd name="connsiteX9-2645" fmla="*/ 2893384 w 3693484"/>
                <a:gd name="connsiteY9-2646" fmla="*/ 290513 h 6691313"/>
                <a:gd name="connsiteX10-2647" fmla="*/ 2607634 w 3693484"/>
                <a:gd name="connsiteY10-2648" fmla="*/ 195263 h 6691313"/>
                <a:gd name="connsiteX11-2649" fmla="*/ 2245684 w 3693484"/>
                <a:gd name="connsiteY11-2650" fmla="*/ 1509713 h 6691313"/>
                <a:gd name="connsiteX12-2651" fmla="*/ 2093284 w 3693484"/>
                <a:gd name="connsiteY12-2652" fmla="*/ 1395413 h 6691313"/>
                <a:gd name="connsiteX13-2653" fmla="*/ 2179009 w 3693484"/>
                <a:gd name="connsiteY13-2654" fmla="*/ 0 h 6691313"/>
                <a:gd name="connsiteX14-2655" fmla="*/ 1878971 w 3693484"/>
                <a:gd name="connsiteY14-2656" fmla="*/ 9526 h 6691313"/>
                <a:gd name="connsiteX15-2657" fmla="*/ 1798009 w 3693484"/>
                <a:gd name="connsiteY15-2658" fmla="*/ 1400176 h 6691313"/>
                <a:gd name="connsiteX16-2659" fmla="*/ 1674184 w 3693484"/>
                <a:gd name="connsiteY16-2660" fmla="*/ 1404937 h 6691313"/>
                <a:gd name="connsiteX17-2661" fmla="*/ 1593221 w 3693484"/>
                <a:gd name="connsiteY17-2662" fmla="*/ 223838 h 6691313"/>
                <a:gd name="connsiteX18-2663" fmla="*/ 1307472 w 3693484"/>
                <a:gd name="connsiteY18-2664" fmla="*/ 214313 h 6691313"/>
                <a:gd name="connsiteX19-2665" fmla="*/ 1312234 w 3693484"/>
                <a:gd name="connsiteY19-2666" fmla="*/ 1481138 h 6691313"/>
                <a:gd name="connsiteX20-2667" fmla="*/ 1259846 w 3693484"/>
                <a:gd name="connsiteY20-2668" fmla="*/ 1871663 h 6691313"/>
                <a:gd name="connsiteX21-2669" fmla="*/ 902659 w 3693484"/>
                <a:gd name="connsiteY21-2670" fmla="*/ 2147888 h 6691313"/>
                <a:gd name="connsiteX22-2671" fmla="*/ 207334 w 3693484"/>
                <a:gd name="connsiteY22-2672" fmla="*/ 1633538 h 6691313"/>
                <a:gd name="connsiteX23-2673" fmla="*/ 173996 w 3693484"/>
                <a:gd name="connsiteY23-2674" fmla="*/ 1938338 h 6691313"/>
                <a:gd name="connsiteX24-2675" fmla="*/ 731209 w 3693484"/>
                <a:gd name="connsiteY24-2676" fmla="*/ 2643188 h 6691313"/>
                <a:gd name="connsiteX25-2677" fmla="*/ 1359859 w 3693484"/>
                <a:gd name="connsiteY25-2678" fmla="*/ 3376613 h 6691313"/>
                <a:gd name="connsiteX26-2679" fmla="*/ 1578934 w 3693484"/>
                <a:gd name="connsiteY26-2680" fmla="*/ 3910013 h 6691313"/>
                <a:gd name="connsiteX27-2681" fmla="*/ 1969459 w 3693484"/>
                <a:gd name="connsiteY27-2682" fmla="*/ 6691313 h 6691313"/>
                <a:gd name="connsiteX0-2683" fmla="*/ 1969459 w 3693484"/>
                <a:gd name="connsiteY0-2684" fmla="*/ 6691313 h 6691313"/>
                <a:gd name="connsiteX1-2685" fmla="*/ 3693484 w 3693484"/>
                <a:gd name="connsiteY1-2686" fmla="*/ 6681788 h 6691313"/>
                <a:gd name="connsiteX2-2687" fmla="*/ 2636209 w 3693484"/>
                <a:gd name="connsiteY2-2688" fmla="*/ 3719513 h 6691313"/>
                <a:gd name="connsiteX3-2689" fmla="*/ 2512384 w 3693484"/>
                <a:gd name="connsiteY3-2690" fmla="*/ 3167063 h 6691313"/>
                <a:gd name="connsiteX4-2691" fmla="*/ 2874334 w 3693484"/>
                <a:gd name="connsiteY4-2692" fmla="*/ 2062163 h 6691313"/>
                <a:gd name="connsiteX5-2693" fmla="*/ 3512509 w 3693484"/>
                <a:gd name="connsiteY5-2694" fmla="*/ 1147763 h 6691313"/>
                <a:gd name="connsiteX6-2695" fmla="*/ 3331534 w 3693484"/>
                <a:gd name="connsiteY6-2696" fmla="*/ 1033463 h 6691313"/>
                <a:gd name="connsiteX7-2697" fmla="*/ 2664784 w 3693484"/>
                <a:gd name="connsiteY7-2698" fmla="*/ 1757363 h 6691313"/>
                <a:gd name="connsiteX8-2699" fmla="*/ 2493334 w 3693484"/>
                <a:gd name="connsiteY8-2700" fmla="*/ 1652588 h 6691313"/>
                <a:gd name="connsiteX9-2701" fmla="*/ 2893384 w 3693484"/>
                <a:gd name="connsiteY9-2702" fmla="*/ 290513 h 6691313"/>
                <a:gd name="connsiteX10-2703" fmla="*/ 2607634 w 3693484"/>
                <a:gd name="connsiteY10-2704" fmla="*/ 195263 h 6691313"/>
                <a:gd name="connsiteX11-2705" fmla="*/ 2245684 w 3693484"/>
                <a:gd name="connsiteY11-2706" fmla="*/ 1509713 h 6691313"/>
                <a:gd name="connsiteX12-2707" fmla="*/ 2093284 w 3693484"/>
                <a:gd name="connsiteY12-2708" fmla="*/ 1395413 h 6691313"/>
                <a:gd name="connsiteX13-2709" fmla="*/ 2179009 w 3693484"/>
                <a:gd name="connsiteY13-2710" fmla="*/ 0 h 6691313"/>
                <a:gd name="connsiteX14-2711" fmla="*/ 1878971 w 3693484"/>
                <a:gd name="connsiteY14-2712" fmla="*/ 9526 h 6691313"/>
                <a:gd name="connsiteX15-2713" fmla="*/ 1798009 w 3693484"/>
                <a:gd name="connsiteY15-2714" fmla="*/ 1400176 h 6691313"/>
                <a:gd name="connsiteX16-2715" fmla="*/ 1674184 w 3693484"/>
                <a:gd name="connsiteY16-2716" fmla="*/ 1404937 h 6691313"/>
                <a:gd name="connsiteX17-2717" fmla="*/ 1593221 w 3693484"/>
                <a:gd name="connsiteY17-2718" fmla="*/ 223838 h 6691313"/>
                <a:gd name="connsiteX18-2719" fmla="*/ 1307472 w 3693484"/>
                <a:gd name="connsiteY18-2720" fmla="*/ 214313 h 6691313"/>
                <a:gd name="connsiteX19-2721" fmla="*/ 1312234 w 3693484"/>
                <a:gd name="connsiteY19-2722" fmla="*/ 1481138 h 6691313"/>
                <a:gd name="connsiteX20-2723" fmla="*/ 1259846 w 3693484"/>
                <a:gd name="connsiteY20-2724" fmla="*/ 1871663 h 6691313"/>
                <a:gd name="connsiteX21-2725" fmla="*/ 902659 w 3693484"/>
                <a:gd name="connsiteY21-2726" fmla="*/ 2147888 h 6691313"/>
                <a:gd name="connsiteX22-2727" fmla="*/ 207334 w 3693484"/>
                <a:gd name="connsiteY22-2728" fmla="*/ 1633538 h 6691313"/>
                <a:gd name="connsiteX23-2729" fmla="*/ 173996 w 3693484"/>
                <a:gd name="connsiteY23-2730" fmla="*/ 1938338 h 6691313"/>
                <a:gd name="connsiteX24-2731" fmla="*/ 731209 w 3693484"/>
                <a:gd name="connsiteY24-2732" fmla="*/ 2643188 h 6691313"/>
                <a:gd name="connsiteX25-2733" fmla="*/ 1359859 w 3693484"/>
                <a:gd name="connsiteY25-2734" fmla="*/ 3376613 h 6691313"/>
                <a:gd name="connsiteX26-2735" fmla="*/ 1578934 w 3693484"/>
                <a:gd name="connsiteY26-2736" fmla="*/ 3910013 h 6691313"/>
                <a:gd name="connsiteX27-2737" fmla="*/ 1969459 w 3693484"/>
                <a:gd name="connsiteY27-2738" fmla="*/ 6691313 h 6691313"/>
                <a:gd name="connsiteX0-2739" fmla="*/ 1969459 w 3693484"/>
                <a:gd name="connsiteY0-2740" fmla="*/ 6691313 h 6691313"/>
                <a:gd name="connsiteX1-2741" fmla="*/ 3693484 w 3693484"/>
                <a:gd name="connsiteY1-2742" fmla="*/ 6681788 h 6691313"/>
                <a:gd name="connsiteX2-2743" fmla="*/ 2636209 w 3693484"/>
                <a:gd name="connsiteY2-2744" fmla="*/ 3719513 h 6691313"/>
                <a:gd name="connsiteX3-2745" fmla="*/ 2512384 w 3693484"/>
                <a:gd name="connsiteY3-2746" fmla="*/ 3167063 h 6691313"/>
                <a:gd name="connsiteX4-2747" fmla="*/ 2874334 w 3693484"/>
                <a:gd name="connsiteY4-2748" fmla="*/ 2062163 h 6691313"/>
                <a:gd name="connsiteX5-2749" fmla="*/ 3512509 w 3693484"/>
                <a:gd name="connsiteY5-2750" fmla="*/ 1147763 h 6691313"/>
                <a:gd name="connsiteX6-2751" fmla="*/ 3331534 w 3693484"/>
                <a:gd name="connsiteY6-2752" fmla="*/ 1033463 h 6691313"/>
                <a:gd name="connsiteX7-2753" fmla="*/ 2664784 w 3693484"/>
                <a:gd name="connsiteY7-2754" fmla="*/ 1757363 h 6691313"/>
                <a:gd name="connsiteX8-2755" fmla="*/ 2493334 w 3693484"/>
                <a:gd name="connsiteY8-2756" fmla="*/ 1652588 h 6691313"/>
                <a:gd name="connsiteX9-2757" fmla="*/ 2893384 w 3693484"/>
                <a:gd name="connsiteY9-2758" fmla="*/ 290513 h 6691313"/>
                <a:gd name="connsiteX10-2759" fmla="*/ 2607634 w 3693484"/>
                <a:gd name="connsiteY10-2760" fmla="*/ 195263 h 6691313"/>
                <a:gd name="connsiteX11-2761" fmla="*/ 2245684 w 3693484"/>
                <a:gd name="connsiteY11-2762" fmla="*/ 1509713 h 6691313"/>
                <a:gd name="connsiteX12-2763" fmla="*/ 2131384 w 3693484"/>
                <a:gd name="connsiteY12-2764" fmla="*/ 1443038 h 6691313"/>
                <a:gd name="connsiteX13-2765" fmla="*/ 2179009 w 3693484"/>
                <a:gd name="connsiteY13-2766" fmla="*/ 0 h 6691313"/>
                <a:gd name="connsiteX14-2767" fmla="*/ 1878971 w 3693484"/>
                <a:gd name="connsiteY14-2768" fmla="*/ 9526 h 6691313"/>
                <a:gd name="connsiteX15-2769" fmla="*/ 1798009 w 3693484"/>
                <a:gd name="connsiteY15-2770" fmla="*/ 1400176 h 6691313"/>
                <a:gd name="connsiteX16-2771" fmla="*/ 1674184 w 3693484"/>
                <a:gd name="connsiteY16-2772" fmla="*/ 1404937 h 6691313"/>
                <a:gd name="connsiteX17-2773" fmla="*/ 1593221 w 3693484"/>
                <a:gd name="connsiteY17-2774" fmla="*/ 223838 h 6691313"/>
                <a:gd name="connsiteX18-2775" fmla="*/ 1307472 w 3693484"/>
                <a:gd name="connsiteY18-2776" fmla="*/ 214313 h 6691313"/>
                <a:gd name="connsiteX19-2777" fmla="*/ 1312234 w 3693484"/>
                <a:gd name="connsiteY19-2778" fmla="*/ 1481138 h 6691313"/>
                <a:gd name="connsiteX20-2779" fmla="*/ 1259846 w 3693484"/>
                <a:gd name="connsiteY20-2780" fmla="*/ 1871663 h 6691313"/>
                <a:gd name="connsiteX21-2781" fmla="*/ 902659 w 3693484"/>
                <a:gd name="connsiteY21-2782" fmla="*/ 2147888 h 6691313"/>
                <a:gd name="connsiteX22-2783" fmla="*/ 207334 w 3693484"/>
                <a:gd name="connsiteY22-2784" fmla="*/ 1633538 h 6691313"/>
                <a:gd name="connsiteX23-2785" fmla="*/ 173996 w 3693484"/>
                <a:gd name="connsiteY23-2786" fmla="*/ 1938338 h 6691313"/>
                <a:gd name="connsiteX24-2787" fmla="*/ 731209 w 3693484"/>
                <a:gd name="connsiteY24-2788" fmla="*/ 2643188 h 6691313"/>
                <a:gd name="connsiteX25-2789" fmla="*/ 1359859 w 3693484"/>
                <a:gd name="connsiteY25-2790" fmla="*/ 3376613 h 6691313"/>
                <a:gd name="connsiteX26-2791" fmla="*/ 1578934 w 3693484"/>
                <a:gd name="connsiteY26-2792" fmla="*/ 3910013 h 6691313"/>
                <a:gd name="connsiteX27-2793" fmla="*/ 1969459 w 3693484"/>
                <a:gd name="connsiteY27-2794" fmla="*/ 6691313 h 6691313"/>
                <a:gd name="connsiteX0-2795" fmla="*/ 1969459 w 3693484"/>
                <a:gd name="connsiteY0-2796" fmla="*/ 6691313 h 6691313"/>
                <a:gd name="connsiteX1-2797" fmla="*/ 3693484 w 3693484"/>
                <a:gd name="connsiteY1-2798" fmla="*/ 6681788 h 6691313"/>
                <a:gd name="connsiteX2-2799" fmla="*/ 2636209 w 3693484"/>
                <a:gd name="connsiteY2-2800" fmla="*/ 3719513 h 6691313"/>
                <a:gd name="connsiteX3-2801" fmla="*/ 2512384 w 3693484"/>
                <a:gd name="connsiteY3-2802" fmla="*/ 3167063 h 6691313"/>
                <a:gd name="connsiteX4-2803" fmla="*/ 2874334 w 3693484"/>
                <a:gd name="connsiteY4-2804" fmla="*/ 2062163 h 6691313"/>
                <a:gd name="connsiteX5-2805" fmla="*/ 3512509 w 3693484"/>
                <a:gd name="connsiteY5-2806" fmla="*/ 1147763 h 6691313"/>
                <a:gd name="connsiteX6-2807" fmla="*/ 3331534 w 3693484"/>
                <a:gd name="connsiteY6-2808" fmla="*/ 1033463 h 6691313"/>
                <a:gd name="connsiteX7-2809" fmla="*/ 2664784 w 3693484"/>
                <a:gd name="connsiteY7-2810" fmla="*/ 1757363 h 6691313"/>
                <a:gd name="connsiteX8-2811" fmla="*/ 2493334 w 3693484"/>
                <a:gd name="connsiteY8-2812" fmla="*/ 1652588 h 6691313"/>
                <a:gd name="connsiteX9-2813" fmla="*/ 2893384 w 3693484"/>
                <a:gd name="connsiteY9-2814" fmla="*/ 290513 h 6691313"/>
                <a:gd name="connsiteX10-2815" fmla="*/ 2607634 w 3693484"/>
                <a:gd name="connsiteY10-2816" fmla="*/ 195263 h 6691313"/>
                <a:gd name="connsiteX11-2817" fmla="*/ 2245684 w 3693484"/>
                <a:gd name="connsiteY11-2818" fmla="*/ 1509713 h 6691313"/>
                <a:gd name="connsiteX12-2819" fmla="*/ 2131384 w 3693484"/>
                <a:gd name="connsiteY12-2820" fmla="*/ 1443038 h 6691313"/>
                <a:gd name="connsiteX13-2821" fmla="*/ 2179009 w 3693484"/>
                <a:gd name="connsiteY13-2822" fmla="*/ 0 h 6691313"/>
                <a:gd name="connsiteX14-2823" fmla="*/ 1878971 w 3693484"/>
                <a:gd name="connsiteY14-2824" fmla="*/ 9526 h 6691313"/>
                <a:gd name="connsiteX15-2825" fmla="*/ 1798009 w 3693484"/>
                <a:gd name="connsiteY15-2826" fmla="*/ 1400176 h 6691313"/>
                <a:gd name="connsiteX16-2827" fmla="*/ 1674184 w 3693484"/>
                <a:gd name="connsiteY16-2828" fmla="*/ 1404937 h 6691313"/>
                <a:gd name="connsiteX17-2829" fmla="*/ 1593221 w 3693484"/>
                <a:gd name="connsiteY17-2830" fmla="*/ 223838 h 6691313"/>
                <a:gd name="connsiteX18-2831" fmla="*/ 1307472 w 3693484"/>
                <a:gd name="connsiteY18-2832" fmla="*/ 214313 h 6691313"/>
                <a:gd name="connsiteX19-2833" fmla="*/ 1312234 w 3693484"/>
                <a:gd name="connsiteY19-2834" fmla="*/ 1481138 h 6691313"/>
                <a:gd name="connsiteX20-2835" fmla="*/ 1259846 w 3693484"/>
                <a:gd name="connsiteY20-2836" fmla="*/ 1871663 h 6691313"/>
                <a:gd name="connsiteX21-2837" fmla="*/ 902659 w 3693484"/>
                <a:gd name="connsiteY21-2838" fmla="*/ 2147888 h 6691313"/>
                <a:gd name="connsiteX22-2839" fmla="*/ 207334 w 3693484"/>
                <a:gd name="connsiteY22-2840" fmla="*/ 1633538 h 6691313"/>
                <a:gd name="connsiteX23-2841" fmla="*/ 173996 w 3693484"/>
                <a:gd name="connsiteY23-2842" fmla="*/ 1938338 h 6691313"/>
                <a:gd name="connsiteX24-2843" fmla="*/ 731209 w 3693484"/>
                <a:gd name="connsiteY24-2844" fmla="*/ 2643188 h 6691313"/>
                <a:gd name="connsiteX25-2845" fmla="*/ 1359859 w 3693484"/>
                <a:gd name="connsiteY25-2846" fmla="*/ 3376613 h 6691313"/>
                <a:gd name="connsiteX26-2847" fmla="*/ 1578934 w 3693484"/>
                <a:gd name="connsiteY26-2848" fmla="*/ 3910013 h 6691313"/>
                <a:gd name="connsiteX27-2849" fmla="*/ 1969459 w 3693484"/>
                <a:gd name="connsiteY27-2850" fmla="*/ 6691313 h 6691313"/>
                <a:gd name="connsiteX0-2851" fmla="*/ 1969459 w 3693484"/>
                <a:gd name="connsiteY0-2852" fmla="*/ 6691313 h 6691313"/>
                <a:gd name="connsiteX1-2853" fmla="*/ 3693484 w 3693484"/>
                <a:gd name="connsiteY1-2854" fmla="*/ 6681788 h 6691313"/>
                <a:gd name="connsiteX2-2855" fmla="*/ 2636209 w 3693484"/>
                <a:gd name="connsiteY2-2856" fmla="*/ 3719513 h 6691313"/>
                <a:gd name="connsiteX3-2857" fmla="*/ 2512384 w 3693484"/>
                <a:gd name="connsiteY3-2858" fmla="*/ 3167063 h 6691313"/>
                <a:gd name="connsiteX4-2859" fmla="*/ 2874334 w 3693484"/>
                <a:gd name="connsiteY4-2860" fmla="*/ 2062163 h 6691313"/>
                <a:gd name="connsiteX5-2861" fmla="*/ 3512509 w 3693484"/>
                <a:gd name="connsiteY5-2862" fmla="*/ 1147763 h 6691313"/>
                <a:gd name="connsiteX6-2863" fmla="*/ 3331534 w 3693484"/>
                <a:gd name="connsiteY6-2864" fmla="*/ 1033463 h 6691313"/>
                <a:gd name="connsiteX7-2865" fmla="*/ 2664784 w 3693484"/>
                <a:gd name="connsiteY7-2866" fmla="*/ 1757363 h 6691313"/>
                <a:gd name="connsiteX8-2867" fmla="*/ 2493334 w 3693484"/>
                <a:gd name="connsiteY8-2868" fmla="*/ 1652588 h 6691313"/>
                <a:gd name="connsiteX9-2869" fmla="*/ 2893384 w 3693484"/>
                <a:gd name="connsiteY9-2870" fmla="*/ 290513 h 6691313"/>
                <a:gd name="connsiteX10-2871" fmla="*/ 2607634 w 3693484"/>
                <a:gd name="connsiteY10-2872" fmla="*/ 195263 h 6691313"/>
                <a:gd name="connsiteX11-2873" fmla="*/ 2245684 w 3693484"/>
                <a:gd name="connsiteY11-2874" fmla="*/ 1509713 h 6691313"/>
                <a:gd name="connsiteX12-2875" fmla="*/ 2131384 w 3693484"/>
                <a:gd name="connsiteY12-2876" fmla="*/ 1443038 h 6691313"/>
                <a:gd name="connsiteX13-2877" fmla="*/ 2193297 w 3693484"/>
                <a:gd name="connsiteY13-2878" fmla="*/ 0 h 6691313"/>
                <a:gd name="connsiteX14-2879" fmla="*/ 1878971 w 3693484"/>
                <a:gd name="connsiteY14-2880" fmla="*/ 9526 h 6691313"/>
                <a:gd name="connsiteX15-2881" fmla="*/ 1798009 w 3693484"/>
                <a:gd name="connsiteY15-2882" fmla="*/ 1400176 h 6691313"/>
                <a:gd name="connsiteX16-2883" fmla="*/ 1674184 w 3693484"/>
                <a:gd name="connsiteY16-2884" fmla="*/ 1404937 h 6691313"/>
                <a:gd name="connsiteX17-2885" fmla="*/ 1593221 w 3693484"/>
                <a:gd name="connsiteY17-2886" fmla="*/ 223838 h 6691313"/>
                <a:gd name="connsiteX18-2887" fmla="*/ 1307472 w 3693484"/>
                <a:gd name="connsiteY18-2888" fmla="*/ 214313 h 6691313"/>
                <a:gd name="connsiteX19-2889" fmla="*/ 1312234 w 3693484"/>
                <a:gd name="connsiteY19-2890" fmla="*/ 1481138 h 6691313"/>
                <a:gd name="connsiteX20-2891" fmla="*/ 1259846 w 3693484"/>
                <a:gd name="connsiteY20-2892" fmla="*/ 1871663 h 6691313"/>
                <a:gd name="connsiteX21-2893" fmla="*/ 902659 w 3693484"/>
                <a:gd name="connsiteY21-2894" fmla="*/ 2147888 h 6691313"/>
                <a:gd name="connsiteX22-2895" fmla="*/ 207334 w 3693484"/>
                <a:gd name="connsiteY22-2896" fmla="*/ 1633538 h 6691313"/>
                <a:gd name="connsiteX23-2897" fmla="*/ 173996 w 3693484"/>
                <a:gd name="connsiteY23-2898" fmla="*/ 1938338 h 6691313"/>
                <a:gd name="connsiteX24-2899" fmla="*/ 731209 w 3693484"/>
                <a:gd name="connsiteY24-2900" fmla="*/ 2643188 h 6691313"/>
                <a:gd name="connsiteX25-2901" fmla="*/ 1359859 w 3693484"/>
                <a:gd name="connsiteY25-2902" fmla="*/ 3376613 h 6691313"/>
                <a:gd name="connsiteX26-2903" fmla="*/ 1578934 w 3693484"/>
                <a:gd name="connsiteY26-2904" fmla="*/ 3910013 h 6691313"/>
                <a:gd name="connsiteX27-2905" fmla="*/ 1969459 w 3693484"/>
                <a:gd name="connsiteY27-2906" fmla="*/ 6691313 h 6691313"/>
                <a:gd name="connsiteX0-2907" fmla="*/ 1969459 w 3693484"/>
                <a:gd name="connsiteY0-2908" fmla="*/ 6814105 h 6814105"/>
                <a:gd name="connsiteX1-2909" fmla="*/ 3693484 w 3693484"/>
                <a:gd name="connsiteY1-2910" fmla="*/ 6804580 h 6814105"/>
                <a:gd name="connsiteX2-2911" fmla="*/ 2636209 w 3693484"/>
                <a:gd name="connsiteY2-2912" fmla="*/ 3842305 h 6814105"/>
                <a:gd name="connsiteX3-2913" fmla="*/ 2512384 w 3693484"/>
                <a:gd name="connsiteY3-2914" fmla="*/ 3289855 h 6814105"/>
                <a:gd name="connsiteX4-2915" fmla="*/ 2874334 w 3693484"/>
                <a:gd name="connsiteY4-2916" fmla="*/ 2184955 h 6814105"/>
                <a:gd name="connsiteX5-2917" fmla="*/ 3512509 w 3693484"/>
                <a:gd name="connsiteY5-2918" fmla="*/ 1270555 h 6814105"/>
                <a:gd name="connsiteX6-2919" fmla="*/ 3331534 w 3693484"/>
                <a:gd name="connsiteY6-2920" fmla="*/ 1156255 h 6814105"/>
                <a:gd name="connsiteX7-2921" fmla="*/ 2664784 w 3693484"/>
                <a:gd name="connsiteY7-2922" fmla="*/ 1880155 h 6814105"/>
                <a:gd name="connsiteX8-2923" fmla="*/ 2493334 w 3693484"/>
                <a:gd name="connsiteY8-2924" fmla="*/ 1775380 h 6814105"/>
                <a:gd name="connsiteX9-2925" fmla="*/ 2893384 w 3693484"/>
                <a:gd name="connsiteY9-2926" fmla="*/ 413305 h 6814105"/>
                <a:gd name="connsiteX10-2927" fmla="*/ 2607634 w 3693484"/>
                <a:gd name="connsiteY10-2928" fmla="*/ 318055 h 6814105"/>
                <a:gd name="connsiteX11-2929" fmla="*/ 2245684 w 3693484"/>
                <a:gd name="connsiteY11-2930" fmla="*/ 1632505 h 6814105"/>
                <a:gd name="connsiteX12-2931" fmla="*/ 2131384 w 3693484"/>
                <a:gd name="connsiteY12-2932" fmla="*/ 1565830 h 6814105"/>
                <a:gd name="connsiteX13-2933" fmla="*/ 2193297 w 3693484"/>
                <a:gd name="connsiteY13-2934" fmla="*/ 122792 h 6814105"/>
                <a:gd name="connsiteX14-2935" fmla="*/ 1878971 w 3693484"/>
                <a:gd name="connsiteY14-2936" fmla="*/ 132318 h 6814105"/>
                <a:gd name="connsiteX15-2937" fmla="*/ 1798009 w 3693484"/>
                <a:gd name="connsiteY15-2938" fmla="*/ 1522968 h 6814105"/>
                <a:gd name="connsiteX16-2939" fmla="*/ 1674184 w 3693484"/>
                <a:gd name="connsiteY16-2940" fmla="*/ 1527729 h 6814105"/>
                <a:gd name="connsiteX17-2941" fmla="*/ 1593221 w 3693484"/>
                <a:gd name="connsiteY17-2942" fmla="*/ 346630 h 6814105"/>
                <a:gd name="connsiteX18-2943" fmla="*/ 1307472 w 3693484"/>
                <a:gd name="connsiteY18-2944" fmla="*/ 337105 h 6814105"/>
                <a:gd name="connsiteX19-2945" fmla="*/ 1312234 w 3693484"/>
                <a:gd name="connsiteY19-2946" fmla="*/ 1603930 h 6814105"/>
                <a:gd name="connsiteX20-2947" fmla="*/ 1259846 w 3693484"/>
                <a:gd name="connsiteY20-2948" fmla="*/ 1994455 h 6814105"/>
                <a:gd name="connsiteX21-2949" fmla="*/ 902659 w 3693484"/>
                <a:gd name="connsiteY21-2950" fmla="*/ 2270680 h 6814105"/>
                <a:gd name="connsiteX22-2951" fmla="*/ 207334 w 3693484"/>
                <a:gd name="connsiteY22-2952" fmla="*/ 1756330 h 6814105"/>
                <a:gd name="connsiteX23-2953" fmla="*/ 173996 w 3693484"/>
                <a:gd name="connsiteY23-2954" fmla="*/ 2061130 h 6814105"/>
                <a:gd name="connsiteX24-2955" fmla="*/ 731209 w 3693484"/>
                <a:gd name="connsiteY24-2956" fmla="*/ 2765980 h 6814105"/>
                <a:gd name="connsiteX25-2957" fmla="*/ 1359859 w 3693484"/>
                <a:gd name="connsiteY25-2958" fmla="*/ 3499405 h 6814105"/>
                <a:gd name="connsiteX26-2959" fmla="*/ 1578934 w 3693484"/>
                <a:gd name="connsiteY26-2960" fmla="*/ 4032805 h 6814105"/>
                <a:gd name="connsiteX27-2961" fmla="*/ 1969459 w 3693484"/>
                <a:gd name="connsiteY27-2962" fmla="*/ 6814105 h 6814105"/>
                <a:gd name="connsiteX0-2963" fmla="*/ 1969459 w 3693484"/>
                <a:gd name="connsiteY0-2964" fmla="*/ 6845510 h 6845510"/>
                <a:gd name="connsiteX1-2965" fmla="*/ 3693484 w 3693484"/>
                <a:gd name="connsiteY1-2966" fmla="*/ 6835985 h 6845510"/>
                <a:gd name="connsiteX2-2967" fmla="*/ 2636209 w 3693484"/>
                <a:gd name="connsiteY2-2968" fmla="*/ 3873710 h 6845510"/>
                <a:gd name="connsiteX3-2969" fmla="*/ 2512384 w 3693484"/>
                <a:gd name="connsiteY3-2970" fmla="*/ 3321260 h 6845510"/>
                <a:gd name="connsiteX4-2971" fmla="*/ 2874334 w 3693484"/>
                <a:gd name="connsiteY4-2972" fmla="*/ 2216360 h 6845510"/>
                <a:gd name="connsiteX5-2973" fmla="*/ 3512509 w 3693484"/>
                <a:gd name="connsiteY5-2974" fmla="*/ 1301960 h 6845510"/>
                <a:gd name="connsiteX6-2975" fmla="*/ 3331534 w 3693484"/>
                <a:gd name="connsiteY6-2976" fmla="*/ 1187660 h 6845510"/>
                <a:gd name="connsiteX7-2977" fmla="*/ 2664784 w 3693484"/>
                <a:gd name="connsiteY7-2978" fmla="*/ 1911560 h 6845510"/>
                <a:gd name="connsiteX8-2979" fmla="*/ 2493334 w 3693484"/>
                <a:gd name="connsiteY8-2980" fmla="*/ 1806785 h 6845510"/>
                <a:gd name="connsiteX9-2981" fmla="*/ 2893384 w 3693484"/>
                <a:gd name="connsiteY9-2982" fmla="*/ 444710 h 6845510"/>
                <a:gd name="connsiteX10-2983" fmla="*/ 2607634 w 3693484"/>
                <a:gd name="connsiteY10-2984" fmla="*/ 349460 h 6845510"/>
                <a:gd name="connsiteX11-2985" fmla="*/ 2245684 w 3693484"/>
                <a:gd name="connsiteY11-2986" fmla="*/ 1663910 h 6845510"/>
                <a:gd name="connsiteX12-2987" fmla="*/ 2131384 w 3693484"/>
                <a:gd name="connsiteY12-2988" fmla="*/ 1597235 h 6845510"/>
                <a:gd name="connsiteX13-2989" fmla="*/ 2193297 w 3693484"/>
                <a:gd name="connsiteY13-2990" fmla="*/ 154197 h 6845510"/>
                <a:gd name="connsiteX14-2991" fmla="*/ 1878971 w 3693484"/>
                <a:gd name="connsiteY14-2992" fmla="*/ 163723 h 6845510"/>
                <a:gd name="connsiteX15-2993" fmla="*/ 1798009 w 3693484"/>
                <a:gd name="connsiteY15-2994" fmla="*/ 1554373 h 6845510"/>
                <a:gd name="connsiteX16-2995" fmla="*/ 1674184 w 3693484"/>
                <a:gd name="connsiteY16-2996" fmla="*/ 1559134 h 6845510"/>
                <a:gd name="connsiteX17-2997" fmla="*/ 1593221 w 3693484"/>
                <a:gd name="connsiteY17-2998" fmla="*/ 378035 h 6845510"/>
                <a:gd name="connsiteX18-2999" fmla="*/ 1307472 w 3693484"/>
                <a:gd name="connsiteY18-3000" fmla="*/ 368510 h 6845510"/>
                <a:gd name="connsiteX19-3001" fmla="*/ 1312234 w 3693484"/>
                <a:gd name="connsiteY19-3002" fmla="*/ 1635335 h 6845510"/>
                <a:gd name="connsiteX20-3003" fmla="*/ 1259846 w 3693484"/>
                <a:gd name="connsiteY20-3004" fmla="*/ 2025860 h 6845510"/>
                <a:gd name="connsiteX21-3005" fmla="*/ 902659 w 3693484"/>
                <a:gd name="connsiteY21-3006" fmla="*/ 2302085 h 6845510"/>
                <a:gd name="connsiteX22-3007" fmla="*/ 207334 w 3693484"/>
                <a:gd name="connsiteY22-3008" fmla="*/ 1787735 h 6845510"/>
                <a:gd name="connsiteX23-3009" fmla="*/ 173996 w 3693484"/>
                <a:gd name="connsiteY23-3010" fmla="*/ 2092535 h 6845510"/>
                <a:gd name="connsiteX24-3011" fmla="*/ 731209 w 3693484"/>
                <a:gd name="connsiteY24-3012" fmla="*/ 2797385 h 6845510"/>
                <a:gd name="connsiteX25-3013" fmla="*/ 1359859 w 3693484"/>
                <a:gd name="connsiteY25-3014" fmla="*/ 3530810 h 6845510"/>
                <a:gd name="connsiteX26-3015" fmla="*/ 1578934 w 3693484"/>
                <a:gd name="connsiteY26-3016" fmla="*/ 4064210 h 6845510"/>
                <a:gd name="connsiteX27-3017" fmla="*/ 1969459 w 3693484"/>
                <a:gd name="connsiteY27-3018" fmla="*/ 6845510 h 6845510"/>
                <a:gd name="connsiteX0-3019" fmla="*/ 1969459 w 3693484"/>
                <a:gd name="connsiteY0-3020" fmla="*/ 6845510 h 6845510"/>
                <a:gd name="connsiteX1-3021" fmla="*/ 3693484 w 3693484"/>
                <a:gd name="connsiteY1-3022" fmla="*/ 6835985 h 6845510"/>
                <a:gd name="connsiteX2-3023" fmla="*/ 2636209 w 3693484"/>
                <a:gd name="connsiteY2-3024" fmla="*/ 3873710 h 6845510"/>
                <a:gd name="connsiteX3-3025" fmla="*/ 2512384 w 3693484"/>
                <a:gd name="connsiteY3-3026" fmla="*/ 3321260 h 6845510"/>
                <a:gd name="connsiteX4-3027" fmla="*/ 2874334 w 3693484"/>
                <a:gd name="connsiteY4-3028" fmla="*/ 2216360 h 6845510"/>
                <a:gd name="connsiteX5-3029" fmla="*/ 3512509 w 3693484"/>
                <a:gd name="connsiteY5-3030" fmla="*/ 1301960 h 6845510"/>
                <a:gd name="connsiteX6-3031" fmla="*/ 3331534 w 3693484"/>
                <a:gd name="connsiteY6-3032" fmla="*/ 1187660 h 6845510"/>
                <a:gd name="connsiteX7-3033" fmla="*/ 2664784 w 3693484"/>
                <a:gd name="connsiteY7-3034" fmla="*/ 1911560 h 6845510"/>
                <a:gd name="connsiteX8-3035" fmla="*/ 2493334 w 3693484"/>
                <a:gd name="connsiteY8-3036" fmla="*/ 1806785 h 6845510"/>
                <a:gd name="connsiteX9-3037" fmla="*/ 2893384 w 3693484"/>
                <a:gd name="connsiteY9-3038" fmla="*/ 444710 h 6845510"/>
                <a:gd name="connsiteX10-3039" fmla="*/ 2607634 w 3693484"/>
                <a:gd name="connsiteY10-3040" fmla="*/ 349460 h 6845510"/>
                <a:gd name="connsiteX11-3041" fmla="*/ 2207584 w 3693484"/>
                <a:gd name="connsiteY11-3042" fmla="*/ 1659147 h 6845510"/>
                <a:gd name="connsiteX12-3043" fmla="*/ 2131384 w 3693484"/>
                <a:gd name="connsiteY12-3044" fmla="*/ 1597235 h 6845510"/>
                <a:gd name="connsiteX13-3045" fmla="*/ 2193297 w 3693484"/>
                <a:gd name="connsiteY13-3046" fmla="*/ 154197 h 6845510"/>
                <a:gd name="connsiteX14-3047" fmla="*/ 1878971 w 3693484"/>
                <a:gd name="connsiteY14-3048" fmla="*/ 163723 h 6845510"/>
                <a:gd name="connsiteX15-3049" fmla="*/ 1798009 w 3693484"/>
                <a:gd name="connsiteY15-3050" fmla="*/ 1554373 h 6845510"/>
                <a:gd name="connsiteX16-3051" fmla="*/ 1674184 w 3693484"/>
                <a:gd name="connsiteY16-3052" fmla="*/ 1559134 h 6845510"/>
                <a:gd name="connsiteX17-3053" fmla="*/ 1593221 w 3693484"/>
                <a:gd name="connsiteY17-3054" fmla="*/ 378035 h 6845510"/>
                <a:gd name="connsiteX18-3055" fmla="*/ 1307472 w 3693484"/>
                <a:gd name="connsiteY18-3056" fmla="*/ 368510 h 6845510"/>
                <a:gd name="connsiteX19-3057" fmla="*/ 1312234 w 3693484"/>
                <a:gd name="connsiteY19-3058" fmla="*/ 1635335 h 6845510"/>
                <a:gd name="connsiteX20-3059" fmla="*/ 1259846 w 3693484"/>
                <a:gd name="connsiteY20-3060" fmla="*/ 2025860 h 6845510"/>
                <a:gd name="connsiteX21-3061" fmla="*/ 902659 w 3693484"/>
                <a:gd name="connsiteY21-3062" fmla="*/ 2302085 h 6845510"/>
                <a:gd name="connsiteX22-3063" fmla="*/ 207334 w 3693484"/>
                <a:gd name="connsiteY22-3064" fmla="*/ 1787735 h 6845510"/>
                <a:gd name="connsiteX23-3065" fmla="*/ 173996 w 3693484"/>
                <a:gd name="connsiteY23-3066" fmla="*/ 2092535 h 6845510"/>
                <a:gd name="connsiteX24-3067" fmla="*/ 731209 w 3693484"/>
                <a:gd name="connsiteY24-3068" fmla="*/ 2797385 h 6845510"/>
                <a:gd name="connsiteX25-3069" fmla="*/ 1359859 w 3693484"/>
                <a:gd name="connsiteY25-3070" fmla="*/ 3530810 h 6845510"/>
                <a:gd name="connsiteX26-3071" fmla="*/ 1578934 w 3693484"/>
                <a:gd name="connsiteY26-3072" fmla="*/ 4064210 h 6845510"/>
                <a:gd name="connsiteX27-3073" fmla="*/ 1969459 w 3693484"/>
                <a:gd name="connsiteY27-3074" fmla="*/ 6845510 h 6845510"/>
                <a:gd name="connsiteX0-3075" fmla="*/ 1969459 w 3693484"/>
                <a:gd name="connsiteY0-3076" fmla="*/ 6845510 h 6845510"/>
                <a:gd name="connsiteX1-3077" fmla="*/ 3693484 w 3693484"/>
                <a:gd name="connsiteY1-3078" fmla="*/ 6835985 h 6845510"/>
                <a:gd name="connsiteX2-3079" fmla="*/ 2636209 w 3693484"/>
                <a:gd name="connsiteY2-3080" fmla="*/ 3873710 h 6845510"/>
                <a:gd name="connsiteX3-3081" fmla="*/ 2512384 w 3693484"/>
                <a:gd name="connsiteY3-3082" fmla="*/ 3321260 h 6845510"/>
                <a:gd name="connsiteX4-3083" fmla="*/ 2874334 w 3693484"/>
                <a:gd name="connsiteY4-3084" fmla="*/ 2216360 h 6845510"/>
                <a:gd name="connsiteX5-3085" fmla="*/ 3512509 w 3693484"/>
                <a:gd name="connsiteY5-3086" fmla="*/ 1301960 h 6845510"/>
                <a:gd name="connsiteX6-3087" fmla="*/ 3331534 w 3693484"/>
                <a:gd name="connsiteY6-3088" fmla="*/ 1187660 h 6845510"/>
                <a:gd name="connsiteX7-3089" fmla="*/ 2664784 w 3693484"/>
                <a:gd name="connsiteY7-3090" fmla="*/ 1911560 h 6845510"/>
                <a:gd name="connsiteX8-3091" fmla="*/ 2493334 w 3693484"/>
                <a:gd name="connsiteY8-3092" fmla="*/ 1806785 h 6845510"/>
                <a:gd name="connsiteX9-3093" fmla="*/ 2893384 w 3693484"/>
                <a:gd name="connsiteY9-3094" fmla="*/ 444710 h 6845510"/>
                <a:gd name="connsiteX10-3095" fmla="*/ 2607634 w 3693484"/>
                <a:gd name="connsiteY10-3096" fmla="*/ 349460 h 6845510"/>
                <a:gd name="connsiteX11-3097" fmla="*/ 2207584 w 3693484"/>
                <a:gd name="connsiteY11-3098" fmla="*/ 1659147 h 6845510"/>
                <a:gd name="connsiteX12-3099" fmla="*/ 2131384 w 3693484"/>
                <a:gd name="connsiteY12-3100" fmla="*/ 1597235 h 6845510"/>
                <a:gd name="connsiteX13-3101" fmla="*/ 2193297 w 3693484"/>
                <a:gd name="connsiteY13-3102" fmla="*/ 154197 h 6845510"/>
                <a:gd name="connsiteX14-3103" fmla="*/ 1878971 w 3693484"/>
                <a:gd name="connsiteY14-3104" fmla="*/ 163723 h 6845510"/>
                <a:gd name="connsiteX15-3105" fmla="*/ 1798009 w 3693484"/>
                <a:gd name="connsiteY15-3106" fmla="*/ 1554373 h 6845510"/>
                <a:gd name="connsiteX16-3107" fmla="*/ 1674184 w 3693484"/>
                <a:gd name="connsiteY16-3108" fmla="*/ 1559134 h 6845510"/>
                <a:gd name="connsiteX17-3109" fmla="*/ 1593221 w 3693484"/>
                <a:gd name="connsiteY17-3110" fmla="*/ 378035 h 6845510"/>
                <a:gd name="connsiteX18-3111" fmla="*/ 1307472 w 3693484"/>
                <a:gd name="connsiteY18-3112" fmla="*/ 368510 h 6845510"/>
                <a:gd name="connsiteX19-3113" fmla="*/ 1312234 w 3693484"/>
                <a:gd name="connsiteY19-3114" fmla="*/ 1635335 h 6845510"/>
                <a:gd name="connsiteX20-3115" fmla="*/ 1259846 w 3693484"/>
                <a:gd name="connsiteY20-3116" fmla="*/ 2025860 h 6845510"/>
                <a:gd name="connsiteX21-3117" fmla="*/ 902659 w 3693484"/>
                <a:gd name="connsiteY21-3118" fmla="*/ 2302085 h 6845510"/>
                <a:gd name="connsiteX22-3119" fmla="*/ 207334 w 3693484"/>
                <a:gd name="connsiteY22-3120" fmla="*/ 1787735 h 6845510"/>
                <a:gd name="connsiteX23-3121" fmla="*/ 173996 w 3693484"/>
                <a:gd name="connsiteY23-3122" fmla="*/ 2092535 h 6845510"/>
                <a:gd name="connsiteX24-3123" fmla="*/ 731209 w 3693484"/>
                <a:gd name="connsiteY24-3124" fmla="*/ 2797385 h 6845510"/>
                <a:gd name="connsiteX25-3125" fmla="*/ 1359859 w 3693484"/>
                <a:gd name="connsiteY25-3126" fmla="*/ 3530810 h 6845510"/>
                <a:gd name="connsiteX26-3127" fmla="*/ 1578934 w 3693484"/>
                <a:gd name="connsiteY26-3128" fmla="*/ 4064210 h 6845510"/>
                <a:gd name="connsiteX27-3129" fmla="*/ 1969459 w 3693484"/>
                <a:gd name="connsiteY27-3130" fmla="*/ 6845510 h 6845510"/>
                <a:gd name="connsiteX0-3131" fmla="*/ 1969459 w 3693484"/>
                <a:gd name="connsiteY0-3132" fmla="*/ 6845510 h 6845510"/>
                <a:gd name="connsiteX1-3133" fmla="*/ 3693484 w 3693484"/>
                <a:gd name="connsiteY1-3134" fmla="*/ 6835985 h 6845510"/>
                <a:gd name="connsiteX2-3135" fmla="*/ 2636209 w 3693484"/>
                <a:gd name="connsiteY2-3136" fmla="*/ 3873710 h 6845510"/>
                <a:gd name="connsiteX3-3137" fmla="*/ 2512384 w 3693484"/>
                <a:gd name="connsiteY3-3138" fmla="*/ 3321260 h 6845510"/>
                <a:gd name="connsiteX4-3139" fmla="*/ 2874334 w 3693484"/>
                <a:gd name="connsiteY4-3140" fmla="*/ 2216360 h 6845510"/>
                <a:gd name="connsiteX5-3141" fmla="*/ 3512509 w 3693484"/>
                <a:gd name="connsiteY5-3142" fmla="*/ 1301960 h 6845510"/>
                <a:gd name="connsiteX6-3143" fmla="*/ 3331534 w 3693484"/>
                <a:gd name="connsiteY6-3144" fmla="*/ 1187660 h 6845510"/>
                <a:gd name="connsiteX7-3145" fmla="*/ 2664784 w 3693484"/>
                <a:gd name="connsiteY7-3146" fmla="*/ 1911560 h 6845510"/>
                <a:gd name="connsiteX8-3147" fmla="*/ 2493334 w 3693484"/>
                <a:gd name="connsiteY8-3148" fmla="*/ 1806785 h 6845510"/>
                <a:gd name="connsiteX9-3149" fmla="*/ 2893384 w 3693484"/>
                <a:gd name="connsiteY9-3150" fmla="*/ 444710 h 6845510"/>
                <a:gd name="connsiteX10-3151" fmla="*/ 2607634 w 3693484"/>
                <a:gd name="connsiteY10-3152" fmla="*/ 349460 h 6845510"/>
                <a:gd name="connsiteX11-3153" fmla="*/ 2207584 w 3693484"/>
                <a:gd name="connsiteY11-3154" fmla="*/ 1659147 h 6845510"/>
                <a:gd name="connsiteX12-3155" fmla="*/ 2131384 w 3693484"/>
                <a:gd name="connsiteY12-3156" fmla="*/ 1597235 h 6845510"/>
                <a:gd name="connsiteX13-3157" fmla="*/ 2193297 w 3693484"/>
                <a:gd name="connsiteY13-3158" fmla="*/ 154197 h 6845510"/>
                <a:gd name="connsiteX14-3159" fmla="*/ 1878971 w 3693484"/>
                <a:gd name="connsiteY14-3160" fmla="*/ 163723 h 6845510"/>
                <a:gd name="connsiteX15-3161" fmla="*/ 1798009 w 3693484"/>
                <a:gd name="connsiteY15-3162" fmla="*/ 1554373 h 6845510"/>
                <a:gd name="connsiteX16-3163" fmla="*/ 1674184 w 3693484"/>
                <a:gd name="connsiteY16-3164" fmla="*/ 1559134 h 6845510"/>
                <a:gd name="connsiteX17-3165" fmla="*/ 1593221 w 3693484"/>
                <a:gd name="connsiteY17-3166" fmla="*/ 378035 h 6845510"/>
                <a:gd name="connsiteX18-3167" fmla="*/ 1307472 w 3693484"/>
                <a:gd name="connsiteY18-3168" fmla="*/ 368510 h 6845510"/>
                <a:gd name="connsiteX19-3169" fmla="*/ 1312234 w 3693484"/>
                <a:gd name="connsiteY19-3170" fmla="*/ 1635335 h 6845510"/>
                <a:gd name="connsiteX20-3171" fmla="*/ 1259846 w 3693484"/>
                <a:gd name="connsiteY20-3172" fmla="*/ 2025860 h 6845510"/>
                <a:gd name="connsiteX21-3173" fmla="*/ 902659 w 3693484"/>
                <a:gd name="connsiteY21-3174" fmla="*/ 2302085 h 6845510"/>
                <a:gd name="connsiteX22-3175" fmla="*/ 207334 w 3693484"/>
                <a:gd name="connsiteY22-3176" fmla="*/ 1787735 h 6845510"/>
                <a:gd name="connsiteX23-3177" fmla="*/ 173996 w 3693484"/>
                <a:gd name="connsiteY23-3178" fmla="*/ 2092535 h 6845510"/>
                <a:gd name="connsiteX24-3179" fmla="*/ 731209 w 3693484"/>
                <a:gd name="connsiteY24-3180" fmla="*/ 2797385 h 6845510"/>
                <a:gd name="connsiteX25-3181" fmla="*/ 1359859 w 3693484"/>
                <a:gd name="connsiteY25-3182" fmla="*/ 3530810 h 6845510"/>
                <a:gd name="connsiteX26-3183" fmla="*/ 1578934 w 3693484"/>
                <a:gd name="connsiteY26-3184" fmla="*/ 4064210 h 6845510"/>
                <a:gd name="connsiteX27-3185" fmla="*/ 1969459 w 3693484"/>
                <a:gd name="connsiteY27-3186" fmla="*/ 6845510 h 6845510"/>
                <a:gd name="connsiteX0-3187" fmla="*/ 1969459 w 3693484"/>
                <a:gd name="connsiteY0-3188" fmla="*/ 6845510 h 6845510"/>
                <a:gd name="connsiteX1-3189" fmla="*/ 3693484 w 3693484"/>
                <a:gd name="connsiteY1-3190" fmla="*/ 6835985 h 6845510"/>
                <a:gd name="connsiteX2-3191" fmla="*/ 2636209 w 3693484"/>
                <a:gd name="connsiteY2-3192" fmla="*/ 3873710 h 6845510"/>
                <a:gd name="connsiteX3-3193" fmla="*/ 2512384 w 3693484"/>
                <a:gd name="connsiteY3-3194" fmla="*/ 3321260 h 6845510"/>
                <a:gd name="connsiteX4-3195" fmla="*/ 2874334 w 3693484"/>
                <a:gd name="connsiteY4-3196" fmla="*/ 2216360 h 6845510"/>
                <a:gd name="connsiteX5-3197" fmla="*/ 3512509 w 3693484"/>
                <a:gd name="connsiteY5-3198" fmla="*/ 1301960 h 6845510"/>
                <a:gd name="connsiteX6-3199" fmla="*/ 3331534 w 3693484"/>
                <a:gd name="connsiteY6-3200" fmla="*/ 1187660 h 6845510"/>
                <a:gd name="connsiteX7-3201" fmla="*/ 2664784 w 3693484"/>
                <a:gd name="connsiteY7-3202" fmla="*/ 1911560 h 6845510"/>
                <a:gd name="connsiteX8-3203" fmla="*/ 2493334 w 3693484"/>
                <a:gd name="connsiteY8-3204" fmla="*/ 1806785 h 6845510"/>
                <a:gd name="connsiteX9-3205" fmla="*/ 2893384 w 3693484"/>
                <a:gd name="connsiteY9-3206" fmla="*/ 444710 h 6845510"/>
                <a:gd name="connsiteX10-3207" fmla="*/ 2621922 w 3693484"/>
                <a:gd name="connsiteY10-3208" fmla="*/ 401847 h 6845510"/>
                <a:gd name="connsiteX11-3209" fmla="*/ 2207584 w 3693484"/>
                <a:gd name="connsiteY11-3210" fmla="*/ 1659147 h 6845510"/>
                <a:gd name="connsiteX12-3211" fmla="*/ 2131384 w 3693484"/>
                <a:gd name="connsiteY12-3212" fmla="*/ 1597235 h 6845510"/>
                <a:gd name="connsiteX13-3213" fmla="*/ 2193297 w 3693484"/>
                <a:gd name="connsiteY13-3214" fmla="*/ 154197 h 6845510"/>
                <a:gd name="connsiteX14-3215" fmla="*/ 1878971 w 3693484"/>
                <a:gd name="connsiteY14-3216" fmla="*/ 163723 h 6845510"/>
                <a:gd name="connsiteX15-3217" fmla="*/ 1798009 w 3693484"/>
                <a:gd name="connsiteY15-3218" fmla="*/ 1554373 h 6845510"/>
                <a:gd name="connsiteX16-3219" fmla="*/ 1674184 w 3693484"/>
                <a:gd name="connsiteY16-3220" fmla="*/ 1559134 h 6845510"/>
                <a:gd name="connsiteX17-3221" fmla="*/ 1593221 w 3693484"/>
                <a:gd name="connsiteY17-3222" fmla="*/ 378035 h 6845510"/>
                <a:gd name="connsiteX18-3223" fmla="*/ 1307472 w 3693484"/>
                <a:gd name="connsiteY18-3224" fmla="*/ 368510 h 6845510"/>
                <a:gd name="connsiteX19-3225" fmla="*/ 1312234 w 3693484"/>
                <a:gd name="connsiteY19-3226" fmla="*/ 1635335 h 6845510"/>
                <a:gd name="connsiteX20-3227" fmla="*/ 1259846 w 3693484"/>
                <a:gd name="connsiteY20-3228" fmla="*/ 2025860 h 6845510"/>
                <a:gd name="connsiteX21-3229" fmla="*/ 902659 w 3693484"/>
                <a:gd name="connsiteY21-3230" fmla="*/ 2302085 h 6845510"/>
                <a:gd name="connsiteX22-3231" fmla="*/ 207334 w 3693484"/>
                <a:gd name="connsiteY22-3232" fmla="*/ 1787735 h 6845510"/>
                <a:gd name="connsiteX23-3233" fmla="*/ 173996 w 3693484"/>
                <a:gd name="connsiteY23-3234" fmla="*/ 2092535 h 6845510"/>
                <a:gd name="connsiteX24-3235" fmla="*/ 731209 w 3693484"/>
                <a:gd name="connsiteY24-3236" fmla="*/ 2797385 h 6845510"/>
                <a:gd name="connsiteX25-3237" fmla="*/ 1359859 w 3693484"/>
                <a:gd name="connsiteY25-3238" fmla="*/ 3530810 h 6845510"/>
                <a:gd name="connsiteX26-3239" fmla="*/ 1578934 w 3693484"/>
                <a:gd name="connsiteY26-3240" fmla="*/ 4064210 h 6845510"/>
                <a:gd name="connsiteX27-3241" fmla="*/ 1969459 w 3693484"/>
                <a:gd name="connsiteY27-3242" fmla="*/ 6845510 h 6845510"/>
                <a:gd name="connsiteX0-3243" fmla="*/ 1969459 w 3693484"/>
                <a:gd name="connsiteY0-3244" fmla="*/ 6845510 h 6845510"/>
                <a:gd name="connsiteX1-3245" fmla="*/ 3693484 w 3693484"/>
                <a:gd name="connsiteY1-3246" fmla="*/ 6835985 h 6845510"/>
                <a:gd name="connsiteX2-3247" fmla="*/ 2636209 w 3693484"/>
                <a:gd name="connsiteY2-3248" fmla="*/ 3873710 h 6845510"/>
                <a:gd name="connsiteX3-3249" fmla="*/ 2512384 w 3693484"/>
                <a:gd name="connsiteY3-3250" fmla="*/ 3321260 h 6845510"/>
                <a:gd name="connsiteX4-3251" fmla="*/ 2874334 w 3693484"/>
                <a:gd name="connsiteY4-3252" fmla="*/ 2216360 h 6845510"/>
                <a:gd name="connsiteX5-3253" fmla="*/ 3512509 w 3693484"/>
                <a:gd name="connsiteY5-3254" fmla="*/ 1301960 h 6845510"/>
                <a:gd name="connsiteX6-3255" fmla="*/ 3331534 w 3693484"/>
                <a:gd name="connsiteY6-3256" fmla="*/ 1187660 h 6845510"/>
                <a:gd name="connsiteX7-3257" fmla="*/ 2664784 w 3693484"/>
                <a:gd name="connsiteY7-3258" fmla="*/ 1911560 h 6845510"/>
                <a:gd name="connsiteX8-3259" fmla="*/ 2493334 w 3693484"/>
                <a:gd name="connsiteY8-3260" fmla="*/ 1806785 h 6845510"/>
                <a:gd name="connsiteX9-3261" fmla="*/ 2893384 w 3693484"/>
                <a:gd name="connsiteY9-3262" fmla="*/ 444710 h 6845510"/>
                <a:gd name="connsiteX10-3263" fmla="*/ 2598109 w 3693484"/>
                <a:gd name="connsiteY10-3264" fmla="*/ 397084 h 6845510"/>
                <a:gd name="connsiteX11-3265" fmla="*/ 2207584 w 3693484"/>
                <a:gd name="connsiteY11-3266" fmla="*/ 1659147 h 6845510"/>
                <a:gd name="connsiteX12-3267" fmla="*/ 2131384 w 3693484"/>
                <a:gd name="connsiteY12-3268" fmla="*/ 1597235 h 6845510"/>
                <a:gd name="connsiteX13-3269" fmla="*/ 2193297 w 3693484"/>
                <a:gd name="connsiteY13-3270" fmla="*/ 154197 h 6845510"/>
                <a:gd name="connsiteX14-3271" fmla="*/ 1878971 w 3693484"/>
                <a:gd name="connsiteY14-3272" fmla="*/ 163723 h 6845510"/>
                <a:gd name="connsiteX15-3273" fmla="*/ 1798009 w 3693484"/>
                <a:gd name="connsiteY15-3274" fmla="*/ 1554373 h 6845510"/>
                <a:gd name="connsiteX16-3275" fmla="*/ 1674184 w 3693484"/>
                <a:gd name="connsiteY16-3276" fmla="*/ 1559134 h 6845510"/>
                <a:gd name="connsiteX17-3277" fmla="*/ 1593221 w 3693484"/>
                <a:gd name="connsiteY17-3278" fmla="*/ 378035 h 6845510"/>
                <a:gd name="connsiteX18-3279" fmla="*/ 1307472 w 3693484"/>
                <a:gd name="connsiteY18-3280" fmla="*/ 368510 h 6845510"/>
                <a:gd name="connsiteX19-3281" fmla="*/ 1312234 w 3693484"/>
                <a:gd name="connsiteY19-3282" fmla="*/ 1635335 h 6845510"/>
                <a:gd name="connsiteX20-3283" fmla="*/ 1259846 w 3693484"/>
                <a:gd name="connsiteY20-3284" fmla="*/ 2025860 h 6845510"/>
                <a:gd name="connsiteX21-3285" fmla="*/ 902659 w 3693484"/>
                <a:gd name="connsiteY21-3286" fmla="*/ 2302085 h 6845510"/>
                <a:gd name="connsiteX22-3287" fmla="*/ 207334 w 3693484"/>
                <a:gd name="connsiteY22-3288" fmla="*/ 1787735 h 6845510"/>
                <a:gd name="connsiteX23-3289" fmla="*/ 173996 w 3693484"/>
                <a:gd name="connsiteY23-3290" fmla="*/ 2092535 h 6845510"/>
                <a:gd name="connsiteX24-3291" fmla="*/ 731209 w 3693484"/>
                <a:gd name="connsiteY24-3292" fmla="*/ 2797385 h 6845510"/>
                <a:gd name="connsiteX25-3293" fmla="*/ 1359859 w 3693484"/>
                <a:gd name="connsiteY25-3294" fmla="*/ 3530810 h 6845510"/>
                <a:gd name="connsiteX26-3295" fmla="*/ 1578934 w 3693484"/>
                <a:gd name="connsiteY26-3296" fmla="*/ 4064210 h 6845510"/>
                <a:gd name="connsiteX27-3297" fmla="*/ 1969459 w 3693484"/>
                <a:gd name="connsiteY27-3298" fmla="*/ 6845510 h 6845510"/>
                <a:gd name="connsiteX0-3299" fmla="*/ 1969459 w 3693484"/>
                <a:gd name="connsiteY0-3300" fmla="*/ 6845510 h 6845510"/>
                <a:gd name="connsiteX1-3301" fmla="*/ 3693484 w 3693484"/>
                <a:gd name="connsiteY1-3302" fmla="*/ 6835985 h 6845510"/>
                <a:gd name="connsiteX2-3303" fmla="*/ 2636209 w 3693484"/>
                <a:gd name="connsiteY2-3304" fmla="*/ 3873710 h 6845510"/>
                <a:gd name="connsiteX3-3305" fmla="*/ 2512384 w 3693484"/>
                <a:gd name="connsiteY3-3306" fmla="*/ 3321260 h 6845510"/>
                <a:gd name="connsiteX4-3307" fmla="*/ 2874334 w 3693484"/>
                <a:gd name="connsiteY4-3308" fmla="*/ 2216360 h 6845510"/>
                <a:gd name="connsiteX5-3309" fmla="*/ 3512509 w 3693484"/>
                <a:gd name="connsiteY5-3310" fmla="*/ 1301960 h 6845510"/>
                <a:gd name="connsiteX6-3311" fmla="*/ 3331534 w 3693484"/>
                <a:gd name="connsiteY6-3312" fmla="*/ 1187660 h 6845510"/>
                <a:gd name="connsiteX7-3313" fmla="*/ 2664784 w 3693484"/>
                <a:gd name="connsiteY7-3314" fmla="*/ 1911560 h 6845510"/>
                <a:gd name="connsiteX8-3315" fmla="*/ 2493334 w 3693484"/>
                <a:gd name="connsiteY8-3316" fmla="*/ 1806785 h 6845510"/>
                <a:gd name="connsiteX9-3317" fmla="*/ 2893384 w 3693484"/>
                <a:gd name="connsiteY9-3318" fmla="*/ 444710 h 6845510"/>
                <a:gd name="connsiteX10-3319" fmla="*/ 2598109 w 3693484"/>
                <a:gd name="connsiteY10-3320" fmla="*/ 397084 h 6845510"/>
                <a:gd name="connsiteX11-3321" fmla="*/ 2207584 w 3693484"/>
                <a:gd name="connsiteY11-3322" fmla="*/ 1659147 h 6845510"/>
                <a:gd name="connsiteX12-3323" fmla="*/ 2131384 w 3693484"/>
                <a:gd name="connsiteY12-3324" fmla="*/ 1597235 h 6845510"/>
                <a:gd name="connsiteX13-3325" fmla="*/ 2193297 w 3693484"/>
                <a:gd name="connsiteY13-3326" fmla="*/ 154197 h 6845510"/>
                <a:gd name="connsiteX14-3327" fmla="*/ 1878971 w 3693484"/>
                <a:gd name="connsiteY14-3328" fmla="*/ 163723 h 6845510"/>
                <a:gd name="connsiteX15-3329" fmla="*/ 1798009 w 3693484"/>
                <a:gd name="connsiteY15-3330" fmla="*/ 1554373 h 6845510"/>
                <a:gd name="connsiteX16-3331" fmla="*/ 1674184 w 3693484"/>
                <a:gd name="connsiteY16-3332" fmla="*/ 1559134 h 6845510"/>
                <a:gd name="connsiteX17-3333" fmla="*/ 1593221 w 3693484"/>
                <a:gd name="connsiteY17-3334" fmla="*/ 378035 h 6845510"/>
                <a:gd name="connsiteX18-3335" fmla="*/ 1307472 w 3693484"/>
                <a:gd name="connsiteY18-3336" fmla="*/ 368510 h 6845510"/>
                <a:gd name="connsiteX19-3337" fmla="*/ 1312234 w 3693484"/>
                <a:gd name="connsiteY19-3338" fmla="*/ 1635335 h 6845510"/>
                <a:gd name="connsiteX20-3339" fmla="*/ 1259846 w 3693484"/>
                <a:gd name="connsiteY20-3340" fmla="*/ 2025860 h 6845510"/>
                <a:gd name="connsiteX21-3341" fmla="*/ 902659 w 3693484"/>
                <a:gd name="connsiteY21-3342" fmla="*/ 2302085 h 6845510"/>
                <a:gd name="connsiteX22-3343" fmla="*/ 207334 w 3693484"/>
                <a:gd name="connsiteY22-3344" fmla="*/ 1787735 h 6845510"/>
                <a:gd name="connsiteX23-3345" fmla="*/ 173996 w 3693484"/>
                <a:gd name="connsiteY23-3346" fmla="*/ 2092535 h 6845510"/>
                <a:gd name="connsiteX24-3347" fmla="*/ 731209 w 3693484"/>
                <a:gd name="connsiteY24-3348" fmla="*/ 2797385 h 6845510"/>
                <a:gd name="connsiteX25-3349" fmla="*/ 1359859 w 3693484"/>
                <a:gd name="connsiteY25-3350" fmla="*/ 3530810 h 6845510"/>
                <a:gd name="connsiteX26-3351" fmla="*/ 1578934 w 3693484"/>
                <a:gd name="connsiteY26-3352" fmla="*/ 4064210 h 6845510"/>
                <a:gd name="connsiteX27-3353" fmla="*/ 1969459 w 3693484"/>
                <a:gd name="connsiteY27-3354" fmla="*/ 6845510 h 6845510"/>
                <a:gd name="connsiteX0-3355" fmla="*/ 1969459 w 3693484"/>
                <a:gd name="connsiteY0-3356" fmla="*/ 6845510 h 6845510"/>
                <a:gd name="connsiteX1-3357" fmla="*/ 3693484 w 3693484"/>
                <a:gd name="connsiteY1-3358" fmla="*/ 6835985 h 6845510"/>
                <a:gd name="connsiteX2-3359" fmla="*/ 2636209 w 3693484"/>
                <a:gd name="connsiteY2-3360" fmla="*/ 3873710 h 6845510"/>
                <a:gd name="connsiteX3-3361" fmla="*/ 2512384 w 3693484"/>
                <a:gd name="connsiteY3-3362" fmla="*/ 3321260 h 6845510"/>
                <a:gd name="connsiteX4-3363" fmla="*/ 2874334 w 3693484"/>
                <a:gd name="connsiteY4-3364" fmla="*/ 2216360 h 6845510"/>
                <a:gd name="connsiteX5-3365" fmla="*/ 3512509 w 3693484"/>
                <a:gd name="connsiteY5-3366" fmla="*/ 1301960 h 6845510"/>
                <a:gd name="connsiteX6-3367" fmla="*/ 3331534 w 3693484"/>
                <a:gd name="connsiteY6-3368" fmla="*/ 1187660 h 6845510"/>
                <a:gd name="connsiteX7-3369" fmla="*/ 2664784 w 3693484"/>
                <a:gd name="connsiteY7-3370" fmla="*/ 1911560 h 6845510"/>
                <a:gd name="connsiteX8-3371" fmla="*/ 2493334 w 3693484"/>
                <a:gd name="connsiteY8-3372" fmla="*/ 1806785 h 6845510"/>
                <a:gd name="connsiteX9-3373" fmla="*/ 2874334 w 3693484"/>
                <a:gd name="connsiteY9-3374" fmla="*/ 563772 h 6845510"/>
                <a:gd name="connsiteX10-3375" fmla="*/ 2598109 w 3693484"/>
                <a:gd name="connsiteY10-3376" fmla="*/ 397084 h 6845510"/>
                <a:gd name="connsiteX11-3377" fmla="*/ 2207584 w 3693484"/>
                <a:gd name="connsiteY11-3378" fmla="*/ 1659147 h 6845510"/>
                <a:gd name="connsiteX12-3379" fmla="*/ 2131384 w 3693484"/>
                <a:gd name="connsiteY12-3380" fmla="*/ 1597235 h 6845510"/>
                <a:gd name="connsiteX13-3381" fmla="*/ 2193297 w 3693484"/>
                <a:gd name="connsiteY13-3382" fmla="*/ 154197 h 6845510"/>
                <a:gd name="connsiteX14-3383" fmla="*/ 1878971 w 3693484"/>
                <a:gd name="connsiteY14-3384" fmla="*/ 163723 h 6845510"/>
                <a:gd name="connsiteX15-3385" fmla="*/ 1798009 w 3693484"/>
                <a:gd name="connsiteY15-3386" fmla="*/ 1554373 h 6845510"/>
                <a:gd name="connsiteX16-3387" fmla="*/ 1674184 w 3693484"/>
                <a:gd name="connsiteY16-3388" fmla="*/ 1559134 h 6845510"/>
                <a:gd name="connsiteX17-3389" fmla="*/ 1593221 w 3693484"/>
                <a:gd name="connsiteY17-3390" fmla="*/ 378035 h 6845510"/>
                <a:gd name="connsiteX18-3391" fmla="*/ 1307472 w 3693484"/>
                <a:gd name="connsiteY18-3392" fmla="*/ 368510 h 6845510"/>
                <a:gd name="connsiteX19-3393" fmla="*/ 1312234 w 3693484"/>
                <a:gd name="connsiteY19-3394" fmla="*/ 1635335 h 6845510"/>
                <a:gd name="connsiteX20-3395" fmla="*/ 1259846 w 3693484"/>
                <a:gd name="connsiteY20-3396" fmla="*/ 2025860 h 6845510"/>
                <a:gd name="connsiteX21-3397" fmla="*/ 902659 w 3693484"/>
                <a:gd name="connsiteY21-3398" fmla="*/ 2302085 h 6845510"/>
                <a:gd name="connsiteX22-3399" fmla="*/ 207334 w 3693484"/>
                <a:gd name="connsiteY22-3400" fmla="*/ 1787735 h 6845510"/>
                <a:gd name="connsiteX23-3401" fmla="*/ 173996 w 3693484"/>
                <a:gd name="connsiteY23-3402" fmla="*/ 2092535 h 6845510"/>
                <a:gd name="connsiteX24-3403" fmla="*/ 731209 w 3693484"/>
                <a:gd name="connsiteY24-3404" fmla="*/ 2797385 h 6845510"/>
                <a:gd name="connsiteX25-3405" fmla="*/ 1359859 w 3693484"/>
                <a:gd name="connsiteY25-3406" fmla="*/ 3530810 h 6845510"/>
                <a:gd name="connsiteX26-3407" fmla="*/ 1578934 w 3693484"/>
                <a:gd name="connsiteY26-3408" fmla="*/ 4064210 h 6845510"/>
                <a:gd name="connsiteX27-3409" fmla="*/ 1969459 w 3693484"/>
                <a:gd name="connsiteY27-3410" fmla="*/ 6845510 h 6845510"/>
                <a:gd name="connsiteX0-3411" fmla="*/ 1969459 w 3693484"/>
                <a:gd name="connsiteY0-3412" fmla="*/ 6845510 h 6845510"/>
                <a:gd name="connsiteX1-3413" fmla="*/ 3693484 w 3693484"/>
                <a:gd name="connsiteY1-3414" fmla="*/ 6835985 h 6845510"/>
                <a:gd name="connsiteX2-3415" fmla="*/ 2636209 w 3693484"/>
                <a:gd name="connsiteY2-3416" fmla="*/ 3873710 h 6845510"/>
                <a:gd name="connsiteX3-3417" fmla="*/ 2512384 w 3693484"/>
                <a:gd name="connsiteY3-3418" fmla="*/ 3321260 h 6845510"/>
                <a:gd name="connsiteX4-3419" fmla="*/ 2874334 w 3693484"/>
                <a:gd name="connsiteY4-3420" fmla="*/ 2216360 h 6845510"/>
                <a:gd name="connsiteX5-3421" fmla="*/ 3512509 w 3693484"/>
                <a:gd name="connsiteY5-3422" fmla="*/ 1301960 h 6845510"/>
                <a:gd name="connsiteX6-3423" fmla="*/ 3331534 w 3693484"/>
                <a:gd name="connsiteY6-3424" fmla="*/ 1187660 h 6845510"/>
                <a:gd name="connsiteX7-3425" fmla="*/ 2664784 w 3693484"/>
                <a:gd name="connsiteY7-3426" fmla="*/ 1911560 h 6845510"/>
                <a:gd name="connsiteX8-3427" fmla="*/ 2493334 w 3693484"/>
                <a:gd name="connsiteY8-3428" fmla="*/ 1806785 h 6845510"/>
                <a:gd name="connsiteX9-3429" fmla="*/ 2874334 w 3693484"/>
                <a:gd name="connsiteY9-3430" fmla="*/ 563772 h 6845510"/>
                <a:gd name="connsiteX10-3431" fmla="*/ 2598109 w 3693484"/>
                <a:gd name="connsiteY10-3432" fmla="*/ 397084 h 6845510"/>
                <a:gd name="connsiteX11-3433" fmla="*/ 2207584 w 3693484"/>
                <a:gd name="connsiteY11-3434" fmla="*/ 1659147 h 6845510"/>
                <a:gd name="connsiteX12-3435" fmla="*/ 2131384 w 3693484"/>
                <a:gd name="connsiteY12-3436" fmla="*/ 1597235 h 6845510"/>
                <a:gd name="connsiteX13-3437" fmla="*/ 2193297 w 3693484"/>
                <a:gd name="connsiteY13-3438" fmla="*/ 154197 h 6845510"/>
                <a:gd name="connsiteX14-3439" fmla="*/ 1878971 w 3693484"/>
                <a:gd name="connsiteY14-3440" fmla="*/ 163723 h 6845510"/>
                <a:gd name="connsiteX15-3441" fmla="*/ 1798009 w 3693484"/>
                <a:gd name="connsiteY15-3442" fmla="*/ 1554373 h 6845510"/>
                <a:gd name="connsiteX16-3443" fmla="*/ 1674184 w 3693484"/>
                <a:gd name="connsiteY16-3444" fmla="*/ 1559134 h 6845510"/>
                <a:gd name="connsiteX17-3445" fmla="*/ 1593221 w 3693484"/>
                <a:gd name="connsiteY17-3446" fmla="*/ 378035 h 6845510"/>
                <a:gd name="connsiteX18-3447" fmla="*/ 1307472 w 3693484"/>
                <a:gd name="connsiteY18-3448" fmla="*/ 368510 h 6845510"/>
                <a:gd name="connsiteX19-3449" fmla="*/ 1312234 w 3693484"/>
                <a:gd name="connsiteY19-3450" fmla="*/ 1635335 h 6845510"/>
                <a:gd name="connsiteX20-3451" fmla="*/ 1259846 w 3693484"/>
                <a:gd name="connsiteY20-3452" fmla="*/ 2025860 h 6845510"/>
                <a:gd name="connsiteX21-3453" fmla="*/ 902659 w 3693484"/>
                <a:gd name="connsiteY21-3454" fmla="*/ 2302085 h 6845510"/>
                <a:gd name="connsiteX22-3455" fmla="*/ 207334 w 3693484"/>
                <a:gd name="connsiteY22-3456" fmla="*/ 1787735 h 6845510"/>
                <a:gd name="connsiteX23-3457" fmla="*/ 173996 w 3693484"/>
                <a:gd name="connsiteY23-3458" fmla="*/ 2092535 h 6845510"/>
                <a:gd name="connsiteX24-3459" fmla="*/ 731209 w 3693484"/>
                <a:gd name="connsiteY24-3460" fmla="*/ 2797385 h 6845510"/>
                <a:gd name="connsiteX25-3461" fmla="*/ 1359859 w 3693484"/>
                <a:gd name="connsiteY25-3462" fmla="*/ 3530810 h 6845510"/>
                <a:gd name="connsiteX26-3463" fmla="*/ 1578934 w 3693484"/>
                <a:gd name="connsiteY26-3464" fmla="*/ 4064210 h 6845510"/>
                <a:gd name="connsiteX27-3465" fmla="*/ 1969459 w 3693484"/>
                <a:gd name="connsiteY27-3466" fmla="*/ 6845510 h 6845510"/>
                <a:gd name="connsiteX0-3467" fmla="*/ 1969459 w 3693484"/>
                <a:gd name="connsiteY0-3468" fmla="*/ 6845510 h 6845510"/>
                <a:gd name="connsiteX1-3469" fmla="*/ 3693484 w 3693484"/>
                <a:gd name="connsiteY1-3470" fmla="*/ 6835985 h 6845510"/>
                <a:gd name="connsiteX2-3471" fmla="*/ 2636209 w 3693484"/>
                <a:gd name="connsiteY2-3472" fmla="*/ 3873710 h 6845510"/>
                <a:gd name="connsiteX3-3473" fmla="*/ 2512384 w 3693484"/>
                <a:gd name="connsiteY3-3474" fmla="*/ 3321260 h 6845510"/>
                <a:gd name="connsiteX4-3475" fmla="*/ 2874334 w 3693484"/>
                <a:gd name="connsiteY4-3476" fmla="*/ 2216360 h 6845510"/>
                <a:gd name="connsiteX5-3477" fmla="*/ 3512509 w 3693484"/>
                <a:gd name="connsiteY5-3478" fmla="*/ 1301960 h 6845510"/>
                <a:gd name="connsiteX6-3479" fmla="*/ 3331534 w 3693484"/>
                <a:gd name="connsiteY6-3480" fmla="*/ 1187660 h 6845510"/>
                <a:gd name="connsiteX7-3481" fmla="*/ 2664784 w 3693484"/>
                <a:gd name="connsiteY7-3482" fmla="*/ 1911560 h 6845510"/>
                <a:gd name="connsiteX8-3483" fmla="*/ 2493334 w 3693484"/>
                <a:gd name="connsiteY8-3484" fmla="*/ 1806785 h 6845510"/>
                <a:gd name="connsiteX9-3485" fmla="*/ 2874334 w 3693484"/>
                <a:gd name="connsiteY9-3486" fmla="*/ 563772 h 6845510"/>
                <a:gd name="connsiteX10-3487" fmla="*/ 2598109 w 3693484"/>
                <a:gd name="connsiteY10-3488" fmla="*/ 397084 h 6845510"/>
                <a:gd name="connsiteX11-3489" fmla="*/ 2207584 w 3693484"/>
                <a:gd name="connsiteY11-3490" fmla="*/ 1659147 h 6845510"/>
                <a:gd name="connsiteX12-3491" fmla="*/ 2131384 w 3693484"/>
                <a:gd name="connsiteY12-3492" fmla="*/ 1597235 h 6845510"/>
                <a:gd name="connsiteX13-3493" fmla="*/ 2193297 w 3693484"/>
                <a:gd name="connsiteY13-3494" fmla="*/ 154197 h 6845510"/>
                <a:gd name="connsiteX14-3495" fmla="*/ 1878971 w 3693484"/>
                <a:gd name="connsiteY14-3496" fmla="*/ 163723 h 6845510"/>
                <a:gd name="connsiteX15-3497" fmla="*/ 1798009 w 3693484"/>
                <a:gd name="connsiteY15-3498" fmla="*/ 1554373 h 6845510"/>
                <a:gd name="connsiteX16-3499" fmla="*/ 1674184 w 3693484"/>
                <a:gd name="connsiteY16-3500" fmla="*/ 1559134 h 6845510"/>
                <a:gd name="connsiteX17-3501" fmla="*/ 1593221 w 3693484"/>
                <a:gd name="connsiteY17-3502" fmla="*/ 378035 h 6845510"/>
                <a:gd name="connsiteX18-3503" fmla="*/ 1307472 w 3693484"/>
                <a:gd name="connsiteY18-3504" fmla="*/ 368510 h 6845510"/>
                <a:gd name="connsiteX19-3505" fmla="*/ 1312234 w 3693484"/>
                <a:gd name="connsiteY19-3506" fmla="*/ 1635335 h 6845510"/>
                <a:gd name="connsiteX20-3507" fmla="*/ 1259846 w 3693484"/>
                <a:gd name="connsiteY20-3508" fmla="*/ 2025860 h 6845510"/>
                <a:gd name="connsiteX21-3509" fmla="*/ 902659 w 3693484"/>
                <a:gd name="connsiteY21-3510" fmla="*/ 2302085 h 6845510"/>
                <a:gd name="connsiteX22-3511" fmla="*/ 207334 w 3693484"/>
                <a:gd name="connsiteY22-3512" fmla="*/ 1787735 h 6845510"/>
                <a:gd name="connsiteX23-3513" fmla="*/ 173996 w 3693484"/>
                <a:gd name="connsiteY23-3514" fmla="*/ 2092535 h 6845510"/>
                <a:gd name="connsiteX24-3515" fmla="*/ 731209 w 3693484"/>
                <a:gd name="connsiteY24-3516" fmla="*/ 2797385 h 6845510"/>
                <a:gd name="connsiteX25-3517" fmla="*/ 1359859 w 3693484"/>
                <a:gd name="connsiteY25-3518" fmla="*/ 3530810 h 6845510"/>
                <a:gd name="connsiteX26-3519" fmla="*/ 1578934 w 3693484"/>
                <a:gd name="connsiteY26-3520" fmla="*/ 4064210 h 6845510"/>
                <a:gd name="connsiteX27-3521" fmla="*/ 1969459 w 3693484"/>
                <a:gd name="connsiteY27-3522" fmla="*/ 6845510 h 6845510"/>
                <a:gd name="connsiteX0-3523" fmla="*/ 1969459 w 3693484"/>
                <a:gd name="connsiteY0-3524" fmla="*/ 6845510 h 6845510"/>
                <a:gd name="connsiteX1-3525" fmla="*/ 3693484 w 3693484"/>
                <a:gd name="connsiteY1-3526" fmla="*/ 6835985 h 6845510"/>
                <a:gd name="connsiteX2-3527" fmla="*/ 2636209 w 3693484"/>
                <a:gd name="connsiteY2-3528" fmla="*/ 3873710 h 6845510"/>
                <a:gd name="connsiteX3-3529" fmla="*/ 2512384 w 3693484"/>
                <a:gd name="connsiteY3-3530" fmla="*/ 3321260 h 6845510"/>
                <a:gd name="connsiteX4-3531" fmla="*/ 2874334 w 3693484"/>
                <a:gd name="connsiteY4-3532" fmla="*/ 2216360 h 6845510"/>
                <a:gd name="connsiteX5-3533" fmla="*/ 3512509 w 3693484"/>
                <a:gd name="connsiteY5-3534" fmla="*/ 1301960 h 6845510"/>
                <a:gd name="connsiteX6-3535" fmla="*/ 3331534 w 3693484"/>
                <a:gd name="connsiteY6-3536" fmla="*/ 1187660 h 6845510"/>
                <a:gd name="connsiteX7-3537" fmla="*/ 2664784 w 3693484"/>
                <a:gd name="connsiteY7-3538" fmla="*/ 1911560 h 6845510"/>
                <a:gd name="connsiteX8-3539" fmla="*/ 2521909 w 3693484"/>
                <a:gd name="connsiteY8-3540" fmla="*/ 1792497 h 6845510"/>
                <a:gd name="connsiteX9-3541" fmla="*/ 2874334 w 3693484"/>
                <a:gd name="connsiteY9-3542" fmla="*/ 563772 h 6845510"/>
                <a:gd name="connsiteX10-3543" fmla="*/ 2598109 w 3693484"/>
                <a:gd name="connsiteY10-3544" fmla="*/ 397084 h 6845510"/>
                <a:gd name="connsiteX11-3545" fmla="*/ 2207584 w 3693484"/>
                <a:gd name="connsiteY11-3546" fmla="*/ 1659147 h 6845510"/>
                <a:gd name="connsiteX12-3547" fmla="*/ 2131384 w 3693484"/>
                <a:gd name="connsiteY12-3548" fmla="*/ 1597235 h 6845510"/>
                <a:gd name="connsiteX13-3549" fmla="*/ 2193297 w 3693484"/>
                <a:gd name="connsiteY13-3550" fmla="*/ 154197 h 6845510"/>
                <a:gd name="connsiteX14-3551" fmla="*/ 1878971 w 3693484"/>
                <a:gd name="connsiteY14-3552" fmla="*/ 163723 h 6845510"/>
                <a:gd name="connsiteX15-3553" fmla="*/ 1798009 w 3693484"/>
                <a:gd name="connsiteY15-3554" fmla="*/ 1554373 h 6845510"/>
                <a:gd name="connsiteX16-3555" fmla="*/ 1674184 w 3693484"/>
                <a:gd name="connsiteY16-3556" fmla="*/ 1559134 h 6845510"/>
                <a:gd name="connsiteX17-3557" fmla="*/ 1593221 w 3693484"/>
                <a:gd name="connsiteY17-3558" fmla="*/ 378035 h 6845510"/>
                <a:gd name="connsiteX18-3559" fmla="*/ 1307472 w 3693484"/>
                <a:gd name="connsiteY18-3560" fmla="*/ 368510 h 6845510"/>
                <a:gd name="connsiteX19-3561" fmla="*/ 1312234 w 3693484"/>
                <a:gd name="connsiteY19-3562" fmla="*/ 1635335 h 6845510"/>
                <a:gd name="connsiteX20-3563" fmla="*/ 1259846 w 3693484"/>
                <a:gd name="connsiteY20-3564" fmla="*/ 2025860 h 6845510"/>
                <a:gd name="connsiteX21-3565" fmla="*/ 902659 w 3693484"/>
                <a:gd name="connsiteY21-3566" fmla="*/ 2302085 h 6845510"/>
                <a:gd name="connsiteX22-3567" fmla="*/ 207334 w 3693484"/>
                <a:gd name="connsiteY22-3568" fmla="*/ 1787735 h 6845510"/>
                <a:gd name="connsiteX23-3569" fmla="*/ 173996 w 3693484"/>
                <a:gd name="connsiteY23-3570" fmla="*/ 2092535 h 6845510"/>
                <a:gd name="connsiteX24-3571" fmla="*/ 731209 w 3693484"/>
                <a:gd name="connsiteY24-3572" fmla="*/ 2797385 h 6845510"/>
                <a:gd name="connsiteX25-3573" fmla="*/ 1359859 w 3693484"/>
                <a:gd name="connsiteY25-3574" fmla="*/ 3530810 h 6845510"/>
                <a:gd name="connsiteX26-3575" fmla="*/ 1578934 w 3693484"/>
                <a:gd name="connsiteY26-3576" fmla="*/ 4064210 h 6845510"/>
                <a:gd name="connsiteX27-3577" fmla="*/ 1969459 w 3693484"/>
                <a:gd name="connsiteY27-3578" fmla="*/ 6845510 h 6845510"/>
                <a:gd name="connsiteX0-3579" fmla="*/ 1969459 w 3693484"/>
                <a:gd name="connsiteY0-3580" fmla="*/ 6845510 h 6845510"/>
                <a:gd name="connsiteX1-3581" fmla="*/ 3693484 w 3693484"/>
                <a:gd name="connsiteY1-3582" fmla="*/ 6835985 h 6845510"/>
                <a:gd name="connsiteX2-3583" fmla="*/ 2636209 w 3693484"/>
                <a:gd name="connsiteY2-3584" fmla="*/ 3873710 h 6845510"/>
                <a:gd name="connsiteX3-3585" fmla="*/ 2512384 w 3693484"/>
                <a:gd name="connsiteY3-3586" fmla="*/ 3321260 h 6845510"/>
                <a:gd name="connsiteX4-3587" fmla="*/ 2874334 w 3693484"/>
                <a:gd name="connsiteY4-3588" fmla="*/ 2216360 h 6845510"/>
                <a:gd name="connsiteX5-3589" fmla="*/ 3512509 w 3693484"/>
                <a:gd name="connsiteY5-3590" fmla="*/ 1301960 h 6845510"/>
                <a:gd name="connsiteX6-3591" fmla="*/ 3331534 w 3693484"/>
                <a:gd name="connsiteY6-3592" fmla="*/ 1187660 h 6845510"/>
                <a:gd name="connsiteX7-3593" fmla="*/ 2664784 w 3693484"/>
                <a:gd name="connsiteY7-3594" fmla="*/ 1911560 h 6845510"/>
                <a:gd name="connsiteX8-3595" fmla="*/ 2521909 w 3693484"/>
                <a:gd name="connsiteY8-3596" fmla="*/ 1792497 h 6845510"/>
                <a:gd name="connsiteX9-3597" fmla="*/ 2874334 w 3693484"/>
                <a:gd name="connsiteY9-3598" fmla="*/ 563772 h 6845510"/>
                <a:gd name="connsiteX10-3599" fmla="*/ 2598109 w 3693484"/>
                <a:gd name="connsiteY10-3600" fmla="*/ 397084 h 6845510"/>
                <a:gd name="connsiteX11-3601" fmla="*/ 2207584 w 3693484"/>
                <a:gd name="connsiteY11-3602" fmla="*/ 1659147 h 6845510"/>
                <a:gd name="connsiteX12-3603" fmla="*/ 2131384 w 3693484"/>
                <a:gd name="connsiteY12-3604" fmla="*/ 1597235 h 6845510"/>
                <a:gd name="connsiteX13-3605" fmla="*/ 2193297 w 3693484"/>
                <a:gd name="connsiteY13-3606" fmla="*/ 154197 h 6845510"/>
                <a:gd name="connsiteX14-3607" fmla="*/ 1878971 w 3693484"/>
                <a:gd name="connsiteY14-3608" fmla="*/ 163723 h 6845510"/>
                <a:gd name="connsiteX15-3609" fmla="*/ 1798009 w 3693484"/>
                <a:gd name="connsiteY15-3610" fmla="*/ 1554373 h 6845510"/>
                <a:gd name="connsiteX16-3611" fmla="*/ 1674184 w 3693484"/>
                <a:gd name="connsiteY16-3612" fmla="*/ 1559134 h 6845510"/>
                <a:gd name="connsiteX17-3613" fmla="*/ 1593221 w 3693484"/>
                <a:gd name="connsiteY17-3614" fmla="*/ 378035 h 6845510"/>
                <a:gd name="connsiteX18-3615" fmla="*/ 1307472 w 3693484"/>
                <a:gd name="connsiteY18-3616" fmla="*/ 368510 h 6845510"/>
                <a:gd name="connsiteX19-3617" fmla="*/ 1312234 w 3693484"/>
                <a:gd name="connsiteY19-3618" fmla="*/ 1635335 h 6845510"/>
                <a:gd name="connsiteX20-3619" fmla="*/ 1259846 w 3693484"/>
                <a:gd name="connsiteY20-3620" fmla="*/ 2025860 h 6845510"/>
                <a:gd name="connsiteX21-3621" fmla="*/ 902659 w 3693484"/>
                <a:gd name="connsiteY21-3622" fmla="*/ 2302085 h 6845510"/>
                <a:gd name="connsiteX22-3623" fmla="*/ 207334 w 3693484"/>
                <a:gd name="connsiteY22-3624" fmla="*/ 1787735 h 6845510"/>
                <a:gd name="connsiteX23-3625" fmla="*/ 173996 w 3693484"/>
                <a:gd name="connsiteY23-3626" fmla="*/ 2092535 h 6845510"/>
                <a:gd name="connsiteX24-3627" fmla="*/ 731209 w 3693484"/>
                <a:gd name="connsiteY24-3628" fmla="*/ 2797385 h 6845510"/>
                <a:gd name="connsiteX25-3629" fmla="*/ 1359859 w 3693484"/>
                <a:gd name="connsiteY25-3630" fmla="*/ 3530810 h 6845510"/>
                <a:gd name="connsiteX26-3631" fmla="*/ 1578934 w 3693484"/>
                <a:gd name="connsiteY26-3632" fmla="*/ 4064210 h 6845510"/>
                <a:gd name="connsiteX27-3633" fmla="*/ 1969459 w 3693484"/>
                <a:gd name="connsiteY27-3634" fmla="*/ 6845510 h 6845510"/>
                <a:gd name="connsiteX0-3635" fmla="*/ 1969459 w 3693484"/>
                <a:gd name="connsiteY0-3636" fmla="*/ 6845510 h 6845510"/>
                <a:gd name="connsiteX1-3637" fmla="*/ 3693484 w 3693484"/>
                <a:gd name="connsiteY1-3638" fmla="*/ 6835985 h 6845510"/>
                <a:gd name="connsiteX2-3639" fmla="*/ 2636209 w 3693484"/>
                <a:gd name="connsiteY2-3640" fmla="*/ 3873710 h 6845510"/>
                <a:gd name="connsiteX3-3641" fmla="*/ 2512384 w 3693484"/>
                <a:gd name="connsiteY3-3642" fmla="*/ 3321260 h 6845510"/>
                <a:gd name="connsiteX4-3643" fmla="*/ 2874334 w 3693484"/>
                <a:gd name="connsiteY4-3644" fmla="*/ 2216360 h 6845510"/>
                <a:gd name="connsiteX5-3645" fmla="*/ 3512509 w 3693484"/>
                <a:gd name="connsiteY5-3646" fmla="*/ 1301960 h 6845510"/>
                <a:gd name="connsiteX6-3647" fmla="*/ 3331534 w 3693484"/>
                <a:gd name="connsiteY6-3648" fmla="*/ 1187660 h 6845510"/>
                <a:gd name="connsiteX7-3649" fmla="*/ 2598109 w 3693484"/>
                <a:gd name="connsiteY7-3650" fmla="*/ 1849647 h 6845510"/>
                <a:gd name="connsiteX8-3651" fmla="*/ 2521909 w 3693484"/>
                <a:gd name="connsiteY8-3652" fmla="*/ 1792497 h 6845510"/>
                <a:gd name="connsiteX9-3653" fmla="*/ 2874334 w 3693484"/>
                <a:gd name="connsiteY9-3654" fmla="*/ 563772 h 6845510"/>
                <a:gd name="connsiteX10-3655" fmla="*/ 2598109 w 3693484"/>
                <a:gd name="connsiteY10-3656" fmla="*/ 397084 h 6845510"/>
                <a:gd name="connsiteX11-3657" fmla="*/ 2207584 w 3693484"/>
                <a:gd name="connsiteY11-3658" fmla="*/ 1659147 h 6845510"/>
                <a:gd name="connsiteX12-3659" fmla="*/ 2131384 w 3693484"/>
                <a:gd name="connsiteY12-3660" fmla="*/ 1597235 h 6845510"/>
                <a:gd name="connsiteX13-3661" fmla="*/ 2193297 w 3693484"/>
                <a:gd name="connsiteY13-3662" fmla="*/ 154197 h 6845510"/>
                <a:gd name="connsiteX14-3663" fmla="*/ 1878971 w 3693484"/>
                <a:gd name="connsiteY14-3664" fmla="*/ 163723 h 6845510"/>
                <a:gd name="connsiteX15-3665" fmla="*/ 1798009 w 3693484"/>
                <a:gd name="connsiteY15-3666" fmla="*/ 1554373 h 6845510"/>
                <a:gd name="connsiteX16-3667" fmla="*/ 1674184 w 3693484"/>
                <a:gd name="connsiteY16-3668" fmla="*/ 1559134 h 6845510"/>
                <a:gd name="connsiteX17-3669" fmla="*/ 1593221 w 3693484"/>
                <a:gd name="connsiteY17-3670" fmla="*/ 378035 h 6845510"/>
                <a:gd name="connsiteX18-3671" fmla="*/ 1307472 w 3693484"/>
                <a:gd name="connsiteY18-3672" fmla="*/ 368510 h 6845510"/>
                <a:gd name="connsiteX19-3673" fmla="*/ 1312234 w 3693484"/>
                <a:gd name="connsiteY19-3674" fmla="*/ 1635335 h 6845510"/>
                <a:gd name="connsiteX20-3675" fmla="*/ 1259846 w 3693484"/>
                <a:gd name="connsiteY20-3676" fmla="*/ 2025860 h 6845510"/>
                <a:gd name="connsiteX21-3677" fmla="*/ 902659 w 3693484"/>
                <a:gd name="connsiteY21-3678" fmla="*/ 2302085 h 6845510"/>
                <a:gd name="connsiteX22-3679" fmla="*/ 207334 w 3693484"/>
                <a:gd name="connsiteY22-3680" fmla="*/ 1787735 h 6845510"/>
                <a:gd name="connsiteX23-3681" fmla="*/ 173996 w 3693484"/>
                <a:gd name="connsiteY23-3682" fmla="*/ 2092535 h 6845510"/>
                <a:gd name="connsiteX24-3683" fmla="*/ 731209 w 3693484"/>
                <a:gd name="connsiteY24-3684" fmla="*/ 2797385 h 6845510"/>
                <a:gd name="connsiteX25-3685" fmla="*/ 1359859 w 3693484"/>
                <a:gd name="connsiteY25-3686" fmla="*/ 3530810 h 6845510"/>
                <a:gd name="connsiteX26-3687" fmla="*/ 1578934 w 3693484"/>
                <a:gd name="connsiteY26-3688" fmla="*/ 4064210 h 6845510"/>
                <a:gd name="connsiteX27-3689" fmla="*/ 1969459 w 3693484"/>
                <a:gd name="connsiteY27-3690" fmla="*/ 6845510 h 6845510"/>
                <a:gd name="connsiteX0-3691" fmla="*/ 1969459 w 3693484"/>
                <a:gd name="connsiteY0-3692" fmla="*/ 6845510 h 6845510"/>
                <a:gd name="connsiteX1-3693" fmla="*/ 3693484 w 3693484"/>
                <a:gd name="connsiteY1-3694" fmla="*/ 6835985 h 6845510"/>
                <a:gd name="connsiteX2-3695" fmla="*/ 2636209 w 3693484"/>
                <a:gd name="connsiteY2-3696" fmla="*/ 3873710 h 6845510"/>
                <a:gd name="connsiteX3-3697" fmla="*/ 2512384 w 3693484"/>
                <a:gd name="connsiteY3-3698" fmla="*/ 3321260 h 6845510"/>
                <a:gd name="connsiteX4-3699" fmla="*/ 2874334 w 3693484"/>
                <a:gd name="connsiteY4-3700" fmla="*/ 2216360 h 6845510"/>
                <a:gd name="connsiteX5-3701" fmla="*/ 3512509 w 3693484"/>
                <a:gd name="connsiteY5-3702" fmla="*/ 1301960 h 6845510"/>
                <a:gd name="connsiteX6-3703" fmla="*/ 3331534 w 3693484"/>
                <a:gd name="connsiteY6-3704" fmla="*/ 1187660 h 6845510"/>
                <a:gd name="connsiteX7-3705" fmla="*/ 2607634 w 3693484"/>
                <a:gd name="connsiteY7-3706" fmla="*/ 1925847 h 6845510"/>
                <a:gd name="connsiteX8-3707" fmla="*/ 2521909 w 3693484"/>
                <a:gd name="connsiteY8-3708" fmla="*/ 1792497 h 6845510"/>
                <a:gd name="connsiteX9-3709" fmla="*/ 2874334 w 3693484"/>
                <a:gd name="connsiteY9-3710" fmla="*/ 563772 h 6845510"/>
                <a:gd name="connsiteX10-3711" fmla="*/ 2598109 w 3693484"/>
                <a:gd name="connsiteY10-3712" fmla="*/ 397084 h 6845510"/>
                <a:gd name="connsiteX11-3713" fmla="*/ 2207584 w 3693484"/>
                <a:gd name="connsiteY11-3714" fmla="*/ 1659147 h 6845510"/>
                <a:gd name="connsiteX12-3715" fmla="*/ 2131384 w 3693484"/>
                <a:gd name="connsiteY12-3716" fmla="*/ 1597235 h 6845510"/>
                <a:gd name="connsiteX13-3717" fmla="*/ 2193297 w 3693484"/>
                <a:gd name="connsiteY13-3718" fmla="*/ 154197 h 6845510"/>
                <a:gd name="connsiteX14-3719" fmla="*/ 1878971 w 3693484"/>
                <a:gd name="connsiteY14-3720" fmla="*/ 163723 h 6845510"/>
                <a:gd name="connsiteX15-3721" fmla="*/ 1798009 w 3693484"/>
                <a:gd name="connsiteY15-3722" fmla="*/ 1554373 h 6845510"/>
                <a:gd name="connsiteX16-3723" fmla="*/ 1674184 w 3693484"/>
                <a:gd name="connsiteY16-3724" fmla="*/ 1559134 h 6845510"/>
                <a:gd name="connsiteX17-3725" fmla="*/ 1593221 w 3693484"/>
                <a:gd name="connsiteY17-3726" fmla="*/ 378035 h 6845510"/>
                <a:gd name="connsiteX18-3727" fmla="*/ 1307472 w 3693484"/>
                <a:gd name="connsiteY18-3728" fmla="*/ 368510 h 6845510"/>
                <a:gd name="connsiteX19-3729" fmla="*/ 1312234 w 3693484"/>
                <a:gd name="connsiteY19-3730" fmla="*/ 1635335 h 6845510"/>
                <a:gd name="connsiteX20-3731" fmla="*/ 1259846 w 3693484"/>
                <a:gd name="connsiteY20-3732" fmla="*/ 2025860 h 6845510"/>
                <a:gd name="connsiteX21-3733" fmla="*/ 902659 w 3693484"/>
                <a:gd name="connsiteY21-3734" fmla="*/ 2302085 h 6845510"/>
                <a:gd name="connsiteX22-3735" fmla="*/ 207334 w 3693484"/>
                <a:gd name="connsiteY22-3736" fmla="*/ 1787735 h 6845510"/>
                <a:gd name="connsiteX23-3737" fmla="*/ 173996 w 3693484"/>
                <a:gd name="connsiteY23-3738" fmla="*/ 2092535 h 6845510"/>
                <a:gd name="connsiteX24-3739" fmla="*/ 731209 w 3693484"/>
                <a:gd name="connsiteY24-3740" fmla="*/ 2797385 h 6845510"/>
                <a:gd name="connsiteX25-3741" fmla="*/ 1359859 w 3693484"/>
                <a:gd name="connsiteY25-3742" fmla="*/ 3530810 h 6845510"/>
                <a:gd name="connsiteX26-3743" fmla="*/ 1578934 w 3693484"/>
                <a:gd name="connsiteY26-3744" fmla="*/ 4064210 h 6845510"/>
                <a:gd name="connsiteX27-3745" fmla="*/ 1969459 w 3693484"/>
                <a:gd name="connsiteY27-3746" fmla="*/ 6845510 h 6845510"/>
                <a:gd name="connsiteX0-3747" fmla="*/ 1969459 w 3693484"/>
                <a:gd name="connsiteY0-3748" fmla="*/ 6845510 h 6845510"/>
                <a:gd name="connsiteX1-3749" fmla="*/ 3693484 w 3693484"/>
                <a:gd name="connsiteY1-3750" fmla="*/ 6835985 h 6845510"/>
                <a:gd name="connsiteX2-3751" fmla="*/ 2636209 w 3693484"/>
                <a:gd name="connsiteY2-3752" fmla="*/ 3873710 h 6845510"/>
                <a:gd name="connsiteX3-3753" fmla="*/ 2512384 w 3693484"/>
                <a:gd name="connsiteY3-3754" fmla="*/ 3321260 h 6845510"/>
                <a:gd name="connsiteX4-3755" fmla="*/ 2874334 w 3693484"/>
                <a:gd name="connsiteY4-3756" fmla="*/ 2216360 h 6845510"/>
                <a:gd name="connsiteX5-3757" fmla="*/ 3512509 w 3693484"/>
                <a:gd name="connsiteY5-3758" fmla="*/ 1301960 h 6845510"/>
                <a:gd name="connsiteX6-3759" fmla="*/ 3331534 w 3693484"/>
                <a:gd name="connsiteY6-3760" fmla="*/ 1187660 h 6845510"/>
                <a:gd name="connsiteX7-3761" fmla="*/ 2607634 w 3693484"/>
                <a:gd name="connsiteY7-3762" fmla="*/ 1925847 h 6845510"/>
                <a:gd name="connsiteX8-3763" fmla="*/ 2531434 w 3693484"/>
                <a:gd name="connsiteY8-3764" fmla="*/ 1821072 h 6845510"/>
                <a:gd name="connsiteX9-3765" fmla="*/ 2874334 w 3693484"/>
                <a:gd name="connsiteY9-3766" fmla="*/ 563772 h 6845510"/>
                <a:gd name="connsiteX10-3767" fmla="*/ 2598109 w 3693484"/>
                <a:gd name="connsiteY10-3768" fmla="*/ 397084 h 6845510"/>
                <a:gd name="connsiteX11-3769" fmla="*/ 2207584 w 3693484"/>
                <a:gd name="connsiteY11-3770" fmla="*/ 1659147 h 6845510"/>
                <a:gd name="connsiteX12-3771" fmla="*/ 2131384 w 3693484"/>
                <a:gd name="connsiteY12-3772" fmla="*/ 1597235 h 6845510"/>
                <a:gd name="connsiteX13-3773" fmla="*/ 2193297 w 3693484"/>
                <a:gd name="connsiteY13-3774" fmla="*/ 154197 h 6845510"/>
                <a:gd name="connsiteX14-3775" fmla="*/ 1878971 w 3693484"/>
                <a:gd name="connsiteY14-3776" fmla="*/ 163723 h 6845510"/>
                <a:gd name="connsiteX15-3777" fmla="*/ 1798009 w 3693484"/>
                <a:gd name="connsiteY15-3778" fmla="*/ 1554373 h 6845510"/>
                <a:gd name="connsiteX16-3779" fmla="*/ 1674184 w 3693484"/>
                <a:gd name="connsiteY16-3780" fmla="*/ 1559134 h 6845510"/>
                <a:gd name="connsiteX17-3781" fmla="*/ 1593221 w 3693484"/>
                <a:gd name="connsiteY17-3782" fmla="*/ 378035 h 6845510"/>
                <a:gd name="connsiteX18-3783" fmla="*/ 1307472 w 3693484"/>
                <a:gd name="connsiteY18-3784" fmla="*/ 368510 h 6845510"/>
                <a:gd name="connsiteX19-3785" fmla="*/ 1312234 w 3693484"/>
                <a:gd name="connsiteY19-3786" fmla="*/ 1635335 h 6845510"/>
                <a:gd name="connsiteX20-3787" fmla="*/ 1259846 w 3693484"/>
                <a:gd name="connsiteY20-3788" fmla="*/ 2025860 h 6845510"/>
                <a:gd name="connsiteX21-3789" fmla="*/ 902659 w 3693484"/>
                <a:gd name="connsiteY21-3790" fmla="*/ 2302085 h 6845510"/>
                <a:gd name="connsiteX22-3791" fmla="*/ 207334 w 3693484"/>
                <a:gd name="connsiteY22-3792" fmla="*/ 1787735 h 6845510"/>
                <a:gd name="connsiteX23-3793" fmla="*/ 173996 w 3693484"/>
                <a:gd name="connsiteY23-3794" fmla="*/ 2092535 h 6845510"/>
                <a:gd name="connsiteX24-3795" fmla="*/ 731209 w 3693484"/>
                <a:gd name="connsiteY24-3796" fmla="*/ 2797385 h 6845510"/>
                <a:gd name="connsiteX25-3797" fmla="*/ 1359859 w 3693484"/>
                <a:gd name="connsiteY25-3798" fmla="*/ 3530810 h 6845510"/>
                <a:gd name="connsiteX26-3799" fmla="*/ 1578934 w 3693484"/>
                <a:gd name="connsiteY26-3800" fmla="*/ 4064210 h 6845510"/>
                <a:gd name="connsiteX27-3801" fmla="*/ 1969459 w 3693484"/>
                <a:gd name="connsiteY27-3802" fmla="*/ 6845510 h 6845510"/>
                <a:gd name="connsiteX0-3803" fmla="*/ 1969459 w 3693484"/>
                <a:gd name="connsiteY0-3804" fmla="*/ 6845510 h 6845510"/>
                <a:gd name="connsiteX1-3805" fmla="*/ 3693484 w 3693484"/>
                <a:gd name="connsiteY1-3806" fmla="*/ 6835985 h 6845510"/>
                <a:gd name="connsiteX2-3807" fmla="*/ 2636209 w 3693484"/>
                <a:gd name="connsiteY2-3808" fmla="*/ 3873710 h 6845510"/>
                <a:gd name="connsiteX3-3809" fmla="*/ 2512384 w 3693484"/>
                <a:gd name="connsiteY3-3810" fmla="*/ 3321260 h 6845510"/>
                <a:gd name="connsiteX4-3811" fmla="*/ 2874334 w 3693484"/>
                <a:gd name="connsiteY4-3812" fmla="*/ 2216360 h 6845510"/>
                <a:gd name="connsiteX5-3813" fmla="*/ 3512509 w 3693484"/>
                <a:gd name="connsiteY5-3814" fmla="*/ 1301960 h 6845510"/>
                <a:gd name="connsiteX6-3815" fmla="*/ 3331534 w 3693484"/>
                <a:gd name="connsiteY6-3816" fmla="*/ 1187660 h 6845510"/>
                <a:gd name="connsiteX7-3817" fmla="*/ 2607634 w 3693484"/>
                <a:gd name="connsiteY7-3818" fmla="*/ 1878222 h 6845510"/>
                <a:gd name="connsiteX8-3819" fmla="*/ 2531434 w 3693484"/>
                <a:gd name="connsiteY8-3820" fmla="*/ 1821072 h 6845510"/>
                <a:gd name="connsiteX9-3821" fmla="*/ 2874334 w 3693484"/>
                <a:gd name="connsiteY9-3822" fmla="*/ 563772 h 6845510"/>
                <a:gd name="connsiteX10-3823" fmla="*/ 2598109 w 3693484"/>
                <a:gd name="connsiteY10-3824" fmla="*/ 397084 h 6845510"/>
                <a:gd name="connsiteX11-3825" fmla="*/ 2207584 w 3693484"/>
                <a:gd name="connsiteY11-3826" fmla="*/ 1659147 h 6845510"/>
                <a:gd name="connsiteX12-3827" fmla="*/ 2131384 w 3693484"/>
                <a:gd name="connsiteY12-3828" fmla="*/ 1597235 h 6845510"/>
                <a:gd name="connsiteX13-3829" fmla="*/ 2193297 w 3693484"/>
                <a:gd name="connsiteY13-3830" fmla="*/ 154197 h 6845510"/>
                <a:gd name="connsiteX14-3831" fmla="*/ 1878971 w 3693484"/>
                <a:gd name="connsiteY14-3832" fmla="*/ 163723 h 6845510"/>
                <a:gd name="connsiteX15-3833" fmla="*/ 1798009 w 3693484"/>
                <a:gd name="connsiteY15-3834" fmla="*/ 1554373 h 6845510"/>
                <a:gd name="connsiteX16-3835" fmla="*/ 1674184 w 3693484"/>
                <a:gd name="connsiteY16-3836" fmla="*/ 1559134 h 6845510"/>
                <a:gd name="connsiteX17-3837" fmla="*/ 1593221 w 3693484"/>
                <a:gd name="connsiteY17-3838" fmla="*/ 378035 h 6845510"/>
                <a:gd name="connsiteX18-3839" fmla="*/ 1307472 w 3693484"/>
                <a:gd name="connsiteY18-3840" fmla="*/ 368510 h 6845510"/>
                <a:gd name="connsiteX19-3841" fmla="*/ 1312234 w 3693484"/>
                <a:gd name="connsiteY19-3842" fmla="*/ 1635335 h 6845510"/>
                <a:gd name="connsiteX20-3843" fmla="*/ 1259846 w 3693484"/>
                <a:gd name="connsiteY20-3844" fmla="*/ 2025860 h 6845510"/>
                <a:gd name="connsiteX21-3845" fmla="*/ 902659 w 3693484"/>
                <a:gd name="connsiteY21-3846" fmla="*/ 2302085 h 6845510"/>
                <a:gd name="connsiteX22-3847" fmla="*/ 207334 w 3693484"/>
                <a:gd name="connsiteY22-3848" fmla="*/ 1787735 h 6845510"/>
                <a:gd name="connsiteX23-3849" fmla="*/ 173996 w 3693484"/>
                <a:gd name="connsiteY23-3850" fmla="*/ 2092535 h 6845510"/>
                <a:gd name="connsiteX24-3851" fmla="*/ 731209 w 3693484"/>
                <a:gd name="connsiteY24-3852" fmla="*/ 2797385 h 6845510"/>
                <a:gd name="connsiteX25-3853" fmla="*/ 1359859 w 3693484"/>
                <a:gd name="connsiteY25-3854" fmla="*/ 3530810 h 6845510"/>
                <a:gd name="connsiteX26-3855" fmla="*/ 1578934 w 3693484"/>
                <a:gd name="connsiteY26-3856" fmla="*/ 4064210 h 6845510"/>
                <a:gd name="connsiteX27-3857" fmla="*/ 1969459 w 3693484"/>
                <a:gd name="connsiteY27-3858" fmla="*/ 6845510 h 6845510"/>
                <a:gd name="connsiteX0-3859" fmla="*/ 1969459 w 3693484"/>
                <a:gd name="connsiteY0-3860" fmla="*/ 6845510 h 6845510"/>
                <a:gd name="connsiteX1-3861" fmla="*/ 3693484 w 3693484"/>
                <a:gd name="connsiteY1-3862" fmla="*/ 6835985 h 6845510"/>
                <a:gd name="connsiteX2-3863" fmla="*/ 2636209 w 3693484"/>
                <a:gd name="connsiteY2-3864" fmla="*/ 3873710 h 6845510"/>
                <a:gd name="connsiteX3-3865" fmla="*/ 2512384 w 3693484"/>
                <a:gd name="connsiteY3-3866" fmla="*/ 3321260 h 6845510"/>
                <a:gd name="connsiteX4-3867" fmla="*/ 2874334 w 3693484"/>
                <a:gd name="connsiteY4-3868" fmla="*/ 2216360 h 6845510"/>
                <a:gd name="connsiteX5-3869" fmla="*/ 3512509 w 3693484"/>
                <a:gd name="connsiteY5-3870" fmla="*/ 1301960 h 6845510"/>
                <a:gd name="connsiteX6-3871" fmla="*/ 3331534 w 3693484"/>
                <a:gd name="connsiteY6-3872" fmla="*/ 1187660 h 6845510"/>
                <a:gd name="connsiteX7-3873" fmla="*/ 2607634 w 3693484"/>
                <a:gd name="connsiteY7-3874" fmla="*/ 1878222 h 6845510"/>
                <a:gd name="connsiteX8-3875" fmla="*/ 2531434 w 3693484"/>
                <a:gd name="connsiteY8-3876" fmla="*/ 1821072 h 6845510"/>
                <a:gd name="connsiteX9-3877" fmla="*/ 2874334 w 3693484"/>
                <a:gd name="connsiteY9-3878" fmla="*/ 563772 h 6845510"/>
                <a:gd name="connsiteX10-3879" fmla="*/ 2598109 w 3693484"/>
                <a:gd name="connsiteY10-3880" fmla="*/ 397084 h 6845510"/>
                <a:gd name="connsiteX11-3881" fmla="*/ 2207584 w 3693484"/>
                <a:gd name="connsiteY11-3882" fmla="*/ 1659147 h 6845510"/>
                <a:gd name="connsiteX12-3883" fmla="*/ 2131384 w 3693484"/>
                <a:gd name="connsiteY12-3884" fmla="*/ 1597235 h 6845510"/>
                <a:gd name="connsiteX13-3885" fmla="*/ 2193297 w 3693484"/>
                <a:gd name="connsiteY13-3886" fmla="*/ 154197 h 6845510"/>
                <a:gd name="connsiteX14-3887" fmla="*/ 1878971 w 3693484"/>
                <a:gd name="connsiteY14-3888" fmla="*/ 163723 h 6845510"/>
                <a:gd name="connsiteX15-3889" fmla="*/ 1798009 w 3693484"/>
                <a:gd name="connsiteY15-3890" fmla="*/ 1554373 h 6845510"/>
                <a:gd name="connsiteX16-3891" fmla="*/ 1674184 w 3693484"/>
                <a:gd name="connsiteY16-3892" fmla="*/ 1559134 h 6845510"/>
                <a:gd name="connsiteX17-3893" fmla="*/ 1593221 w 3693484"/>
                <a:gd name="connsiteY17-3894" fmla="*/ 378035 h 6845510"/>
                <a:gd name="connsiteX18-3895" fmla="*/ 1307472 w 3693484"/>
                <a:gd name="connsiteY18-3896" fmla="*/ 368510 h 6845510"/>
                <a:gd name="connsiteX19-3897" fmla="*/ 1312234 w 3693484"/>
                <a:gd name="connsiteY19-3898" fmla="*/ 1635335 h 6845510"/>
                <a:gd name="connsiteX20-3899" fmla="*/ 1259846 w 3693484"/>
                <a:gd name="connsiteY20-3900" fmla="*/ 2025860 h 6845510"/>
                <a:gd name="connsiteX21-3901" fmla="*/ 902659 w 3693484"/>
                <a:gd name="connsiteY21-3902" fmla="*/ 2302085 h 6845510"/>
                <a:gd name="connsiteX22-3903" fmla="*/ 207334 w 3693484"/>
                <a:gd name="connsiteY22-3904" fmla="*/ 1787735 h 6845510"/>
                <a:gd name="connsiteX23-3905" fmla="*/ 173996 w 3693484"/>
                <a:gd name="connsiteY23-3906" fmla="*/ 2092535 h 6845510"/>
                <a:gd name="connsiteX24-3907" fmla="*/ 731209 w 3693484"/>
                <a:gd name="connsiteY24-3908" fmla="*/ 2797385 h 6845510"/>
                <a:gd name="connsiteX25-3909" fmla="*/ 1359859 w 3693484"/>
                <a:gd name="connsiteY25-3910" fmla="*/ 3530810 h 6845510"/>
                <a:gd name="connsiteX26-3911" fmla="*/ 1578934 w 3693484"/>
                <a:gd name="connsiteY26-3912" fmla="*/ 4064210 h 6845510"/>
                <a:gd name="connsiteX27-3913" fmla="*/ 1969459 w 3693484"/>
                <a:gd name="connsiteY27-3914" fmla="*/ 6845510 h 6845510"/>
                <a:gd name="connsiteX0-3915" fmla="*/ 1969459 w 3693484"/>
                <a:gd name="connsiteY0-3916" fmla="*/ 6845510 h 6845510"/>
                <a:gd name="connsiteX1-3917" fmla="*/ 3693484 w 3693484"/>
                <a:gd name="connsiteY1-3918" fmla="*/ 6835985 h 6845510"/>
                <a:gd name="connsiteX2-3919" fmla="*/ 2636209 w 3693484"/>
                <a:gd name="connsiteY2-3920" fmla="*/ 3873710 h 6845510"/>
                <a:gd name="connsiteX3-3921" fmla="*/ 2512384 w 3693484"/>
                <a:gd name="connsiteY3-3922" fmla="*/ 3321260 h 6845510"/>
                <a:gd name="connsiteX4-3923" fmla="*/ 2874334 w 3693484"/>
                <a:gd name="connsiteY4-3924" fmla="*/ 2216360 h 6845510"/>
                <a:gd name="connsiteX5-3925" fmla="*/ 3512509 w 3693484"/>
                <a:gd name="connsiteY5-3926" fmla="*/ 1301960 h 6845510"/>
                <a:gd name="connsiteX6-3927" fmla="*/ 3298197 w 3693484"/>
                <a:gd name="connsiteY6-3928" fmla="*/ 1178135 h 6845510"/>
                <a:gd name="connsiteX7-3929" fmla="*/ 2607634 w 3693484"/>
                <a:gd name="connsiteY7-3930" fmla="*/ 1878222 h 6845510"/>
                <a:gd name="connsiteX8-3931" fmla="*/ 2531434 w 3693484"/>
                <a:gd name="connsiteY8-3932" fmla="*/ 1821072 h 6845510"/>
                <a:gd name="connsiteX9-3933" fmla="*/ 2874334 w 3693484"/>
                <a:gd name="connsiteY9-3934" fmla="*/ 563772 h 6845510"/>
                <a:gd name="connsiteX10-3935" fmla="*/ 2598109 w 3693484"/>
                <a:gd name="connsiteY10-3936" fmla="*/ 397084 h 6845510"/>
                <a:gd name="connsiteX11-3937" fmla="*/ 2207584 w 3693484"/>
                <a:gd name="connsiteY11-3938" fmla="*/ 1659147 h 6845510"/>
                <a:gd name="connsiteX12-3939" fmla="*/ 2131384 w 3693484"/>
                <a:gd name="connsiteY12-3940" fmla="*/ 1597235 h 6845510"/>
                <a:gd name="connsiteX13-3941" fmla="*/ 2193297 w 3693484"/>
                <a:gd name="connsiteY13-3942" fmla="*/ 154197 h 6845510"/>
                <a:gd name="connsiteX14-3943" fmla="*/ 1878971 w 3693484"/>
                <a:gd name="connsiteY14-3944" fmla="*/ 163723 h 6845510"/>
                <a:gd name="connsiteX15-3945" fmla="*/ 1798009 w 3693484"/>
                <a:gd name="connsiteY15-3946" fmla="*/ 1554373 h 6845510"/>
                <a:gd name="connsiteX16-3947" fmla="*/ 1674184 w 3693484"/>
                <a:gd name="connsiteY16-3948" fmla="*/ 1559134 h 6845510"/>
                <a:gd name="connsiteX17-3949" fmla="*/ 1593221 w 3693484"/>
                <a:gd name="connsiteY17-3950" fmla="*/ 378035 h 6845510"/>
                <a:gd name="connsiteX18-3951" fmla="*/ 1307472 w 3693484"/>
                <a:gd name="connsiteY18-3952" fmla="*/ 368510 h 6845510"/>
                <a:gd name="connsiteX19-3953" fmla="*/ 1312234 w 3693484"/>
                <a:gd name="connsiteY19-3954" fmla="*/ 1635335 h 6845510"/>
                <a:gd name="connsiteX20-3955" fmla="*/ 1259846 w 3693484"/>
                <a:gd name="connsiteY20-3956" fmla="*/ 2025860 h 6845510"/>
                <a:gd name="connsiteX21-3957" fmla="*/ 902659 w 3693484"/>
                <a:gd name="connsiteY21-3958" fmla="*/ 2302085 h 6845510"/>
                <a:gd name="connsiteX22-3959" fmla="*/ 207334 w 3693484"/>
                <a:gd name="connsiteY22-3960" fmla="*/ 1787735 h 6845510"/>
                <a:gd name="connsiteX23-3961" fmla="*/ 173996 w 3693484"/>
                <a:gd name="connsiteY23-3962" fmla="*/ 2092535 h 6845510"/>
                <a:gd name="connsiteX24-3963" fmla="*/ 731209 w 3693484"/>
                <a:gd name="connsiteY24-3964" fmla="*/ 2797385 h 6845510"/>
                <a:gd name="connsiteX25-3965" fmla="*/ 1359859 w 3693484"/>
                <a:gd name="connsiteY25-3966" fmla="*/ 3530810 h 6845510"/>
                <a:gd name="connsiteX26-3967" fmla="*/ 1578934 w 3693484"/>
                <a:gd name="connsiteY26-3968" fmla="*/ 4064210 h 6845510"/>
                <a:gd name="connsiteX27-3969" fmla="*/ 1969459 w 3693484"/>
                <a:gd name="connsiteY27-3970" fmla="*/ 6845510 h 6845510"/>
                <a:gd name="connsiteX0-3971" fmla="*/ 1969459 w 3693484"/>
                <a:gd name="connsiteY0-3972" fmla="*/ 6845510 h 6845510"/>
                <a:gd name="connsiteX1-3973" fmla="*/ 3693484 w 3693484"/>
                <a:gd name="connsiteY1-3974" fmla="*/ 6835985 h 6845510"/>
                <a:gd name="connsiteX2-3975" fmla="*/ 2636209 w 3693484"/>
                <a:gd name="connsiteY2-3976" fmla="*/ 3873710 h 6845510"/>
                <a:gd name="connsiteX3-3977" fmla="*/ 2512384 w 3693484"/>
                <a:gd name="connsiteY3-3978" fmla="*/ 3321260 h 6845510"/>
                <a:gd name="connsiteX4-3979" fmla="*/ 2874334 w 3693484"/>
                <a:gd name="connsiteY4-3980" fmla="*/ 2216360 h 6845510"/>
                <a:gd name="connsiteX5-3981" fmla="*/ 3512509 w 3693484"/>
                <a:gd name="connsiteY5-3982" fmla="*/ 1301960 h 6845510"/>
                <a:gd name="connsiteX6-3983" fmla="*/ 3298197 w 3693484"/>
                <a:gd name="connsiteY6-3984" fmla="*/ 1178135 h 6845510"/>
                <a:gd name="connsiteX7-3985" fmla="*/ 2607634 w 3693484"/>
                <a:gd name="connsiteY7-3986" fmla="*/ 1878222 h 6845510"/>
                <a:gd name="connsiteX8-3987" fmla="*/ 2531434 w 3693484"/>
                <a:gd name="connsiteY8-3988" fmla="*/ 1821072 h 6845510"/>
                <a:gd name="connsiteX9-3989" fmla="*/ 2874334 w 3693484"/>
                <a:gd name="connsiteY9-3990" fmla="*/ 563772 h 6845510"/>
                <a:gd name="connsiteX10-3991" fmla="*/ 2598109 w 3693484"/>
                <a:gd name="connsiteY10-3992" fmla="*/ 397084 h 6845510"/>
                <a:gd name="connsiteX11-3993" fmla="*/ 2207584 w 3693484"/>
                <a:gd name="connsiteY11-3994" fmla="*/ 1659147 h 6845510"/>
                <a:gd name="connsiteX12-3995" fmla="*/ 2131384 w 3693484"/>
                <a:gd name="connsiteY12-3996" fmla="*/ 1597235 h 6845510"/>
                <a:gd name="connsiteX13-3997" fmla="*/ 2193297 w 3693484"/>
                <a:gd name="connsiteY13-3998" fmla="*/ 154197 h 6845510"/>
                <a:gd name="connsiteX14-3999" fmla="*/ 1878971 w 3693484"/>
                <a:gd name="connsiteY14-4000" fmla="*/ 163723 h 6845510"/>
                <a:gd name="connsiteX15-4001" fmla="*/ 1798009 w 3693484"/>
                <a:gd name="connsiteY15-4002" fmla="*/ 1554373 h 6845510"/>
                <a:gd name="connsiteX16-4003" fmla="*/ 1674184 w 3693484"/>
                <a:gd name="connsiteY16-4004" fmla="*/ 1559134 h 6845510"/>
                <a:gd name="connsiteX17-4005" fmla="*/ 1593221 w 3693484"/>
                <a:gd name="connsiteY17-4006" fmla="*/ 378035 h 6845510"/>
                <a:gd name="connsiteX18-4007" fmla="*/ 1307472 w 3693484"/>
                <a:gd name="connsiteY18-4008" fmla="*/ 368510 h 6845510"/>
                <a:gd name="connsiteX19-4009" fmla="*/ 1312234 w 3693484"/>
                <a:gd name="connsiteY19-4010" fmla="*/ 1635335 h 6845510"/>
                <a:gd name="connsiteX20-4011" fmla="*/ 1259846 w 3693484"/>
                <a:gd name="connsiteY20-4012" fmla="*/ 2025860 h 6845510"/>
                <a:gd name="connsiteX21-4013" fmla="*/ 902659 w 3693484"/>
                <a:gd name="connsiteY21-4014" fmla="*/ 2302085 h 6845510"/>
                <a:gd name="connsiteX22-4015" fmla="*/ 207334 w 3693484"/>
                <a:gd name="connsiteY22-4016" fmla="*/ 1787735 h 6845510"/>
                <a:gd name="connsiteX23-4017" fmla="*/ 173996 w 3693484"/>
                <a:gd name="connsiteY23-4018" fmla="*/ 2092535 h 6845510"/>
                <a:gd name="connsiteX24-4019" fmla="*/ 731209 w 3693484"/>
                <a:gd name="connsiteY24-4020" fmla="*/ 2797385 h 6845510"/>
                <a:gd name="connsiteX25-4021" fmla="*/ 1359859 w 3693484"/>
                <a:gd name="connsiteY25-4022" fmla="*/ 3530810 h 6845510"/>
                <a:gd name="connsiteX26-4023" fmla="*/ 1578934 w 3693484"/>
                <a:gd name="connsiteY26-4024" fmla="*/ 4064210 h 6845510"/>
                <a:gd name="connsiteX27-4025" fmla="*/ 1969459 w 3693484"/>
                <a:gd name="connsiteY27-4026" fmla="*/ 6845510 h 6845510"/>
                <a:gd name="connsiteX0-4027" fmla="*/ 1969459 w 3693484"/>
                <a:gd name="connsiteY0-4028" fmla="*/ 6845510 h 6845510"/>
                <a:gd name="connsiteX1-4029" fmla="*/ 3693484 w 3693484"/>
                <a:gd name="connsiteY1-4030" fmla="*/ 6835985 h 6845510"/>
                <a:gd name="connsiteX2-4031" fmla="*/ 2636209 w 3693484"/>
                <a:gd name="connsiteY2-4032" fmla="*/ 3873710 h 6845510"/>
                <a:gd name="connsiteX3-4033" fmla="*/ 2512384 w 3693484"/>
                <a:gd name="connsiteY3-4034" fmla="*/ 3321260 h 6845510"/>
                <a:gd name="connsiteX4-4035" fmla="*/ 2874334 w 3693484"/>
                <a:gd name="connsiteY4-4036" fmla="*/ 2216360 h 6845510"/>
                <a:gd name="connsiteX5-4037" fmla="*/ 3512509 w 3693484"/>
                <a:gd name="connsiteY5-4038" fmla="*/ 1301960 h 6845510"/>
                <a:gd name="connsiteX6-4039" fmla="*/ 3298197 w 3693484"/>
                <a:gd name="connsiteY6-4040" fmla="*/ 1178135 h 6845510"/>
                <a:gd name="connsiteX7-4041" fmla="*/ 2607634 w 3693484"/>
                <a:gd name="connsiteY7-4042" fmla="*/ 1878222 h 6845510"/>
                <a:gd name="connsiteX8-4043" fmla="*/ 2531434 w 3693484"/>
                <a:gd name="connsiteY8-4044" fmla="*/ 1821072 h 6845510"/>
                <a:gd name="connsiteX9-4045" fmla="*/ 2874334 w 3693484"/>
                <a:gd name="connsiteY9-4046" fmla="*/ 563772 h 6845510"/>
                <a:gd name="connsiteX10-4047" fmla="*/ 2598109 w 3693484"/>
                <a:gd name="connsiteY10-4048" fmla="*/ 397084 h 6845510"/>
                <a:gd name="connsiteX11-4049" fmla="*/ 2207584 w 3693484"/>
                <a:gd name="connsiteY11-4050" fmla="*/ 1659147 h 6845510"/>
                <a:gd name="connsiteX12-4051" fmla="*/ 2131384 w 3693484"/>
                <a:gd name="connsiteY12-4052" fmla="*/ 1597235 h 6845510"/>
                <a:gd name="connsiteX13-4053" fmla="*/ 2193297 w 3693484"/>
                <a:gd name="connsiteY13-4054" fmla="*/ 154197 h 6845510"/>
                <a:gd name="connsiteX14-4055" fmla="*/ 1878971 w 3693484"/>
                <a:gd name="connsiteY14-4056" fmla="*/ 163723 h 6845510"/>
                <a:gd name="connsiteX15-4057" fmla="*/ 1798009 w 3693484"/>
                <a:gd name="connsiteY15-4058" fmla="*/ 1554373 h 6845510"/>
                <a:gd name="connsiteX16-4059" fmla="*/ 1674184 w 3693484"/>
                <a:gd name="connsiteY16-4060" fmla="*/ 1559134 h 6845510"/>
                <a:gd name="connsiteX17-4061" fmla="*/ 1593221 w 3693484"/>
                <a:gd name="connsiteY17-4062" fmla="*/ 378035 h 6845510"/>
                <a:gd name="connsiteX18-4063" fmla="*/ 1307472 w 3693484"/>
                <a:gd name="connsiteY18-4064" fmla="*/ 368510 h 6845510"/>
                <a:gd name="connsiteX19-4065" fmla="*/ 1312234 w 3693484"/>
                <a:gd name="connsiteY19-4066" fmla="*/ 1635335 h 6845510"/>
                <a:gd name="connsiteX20-4067" fmla="*/ 1259846 w 3693484"/>
                <a:gd name="connsiteY20-4068" fmla="*/ 2025860 h 6845510"/>
                <a:gd name="connsiteX21-4069" fmla="*/ 902659 w 3693484"/>
                <a:gd name="connsiteY21-4070" fmla="*/ 2302085 h 6845510"/>
                <a:gd name="connsiteX22-4071" fmla="*/ 207334 w 3693484"/>
                <a:gd name="connsiteY22-4072" fmla="*/ 1787735 h 6845510"/>
                <a:gd name="connsiteX23-4073" fmla="*/ 173996 w 3693484"/>
                <a:gd name="connsiteY23-4074" fmla="*/ 2092535 h 6845510"/>
                <a:gd name="connsiteX24-4075" fmla="*/ 731209 w 3693484"/>
                <a:gd name="connsiteY24-4076" fmla="*/ 2797385 h 6845510"/>
                <a:gd name="connsiteX25-4077" fmla="*/ 1359859 w 3693484"/>
                <a:gd name="connsiteY25-4078" fmla="*/ 3530810 h 6845510"/>
                <a:gd name="connsiteX26-4079" fmla="*/ 1578934 w 3693484"/>
                <a:gd name="connsiteY26-4080" fmla="*/ 4064210 h 6845510"/>
                <a:gd name="connsiteX27-4081" fmla="*/ 1969459 w 3693484"/>
                <a:gd name="connsiteY27-4082" fmla="*/ 6845510 h 6845510"/>
                <a:gd name="connsiteX0-4083" fmla="*/ 1969459 w 3693484"/>
                <a:gd name="connsiteY0-4084" fmla="*/ 6845510 h 6845510"/>
                <a:gd name="connsiteX1-4085" fmla="*/ 3693484 w 3693484"/>
                <a:gd name="connsiteY1-4086" fmla="*/ 6835985 h 6845510"/>
                <a:gd name="connsiteX2-4087" fmla="*/ 2636209 w 3693484"/>
                <a:gd name="connsiteY2-4088" fmla="*/ 3873710 h 6845510"/>
                <a:gd name="connsiteX3-4089" fmla="*/ 2512384 w 3693484"/>
                <a:gd name="connsiteY3-4090" fmla="*/ 3321260 h 6845510"/>
                <a:gd name="connsiteX4-4091" fmla="*/ 2874334 w 3693484"/>
                <a:gd name="connsiteY4-4092" fmla="*/ 2216360 h 6845510"/>
                <a:gd name="connsiteX5-4093" fmla="*/ 3512509 w 3693484"/>
                <a:gd name="connsiteY5-4094" fmla="*/ 1301960 h 6845510"/>
                <a:gd name="connsiteX6-4095" fmla="*/ 3298197 w 3693484"/>
                <a:gd name="connsiteY6-4096" fmla="*/ 1178135 h 6845510"/>
                <a:gd name="connsiteX7-4097" fmla="*/ 2607634 w 3693484"/>
                <a:gd name="connsiteY7-4098" fmla="*/ 1878222 h 6845510"/>
                <a:gd name="connsiteX8-4099" fmla="*/ 2531434 w 3693484"/>
                <a:gd name="connsiteY8-4100" fmla="*/ 1821072 h 6845510"/>
                <a:gd name="connsiteX9-4101" fmla="*/ 2874334 w 3693484"/>
                <a:gd name="connsiteY9-4102" fmla="*/ 563772 h 6845510"/>
                <a:gd name="connsiteX10-4103" fmla="*/ 2598109 w 3693484"/>
                <a:gd name="connsiteY10-4104" fmla="*/ 397084 h 6845510"/>
                <a:gd name="connsiteX11-4105" fmla="*/ 2207584 w 3693484"/>
                <a:gd name="connsiteY11-4106" fmla="*/ 1659147 h 6845510"/>
                <a:gd name="connsiteX12-4107" fmla="*/ 2131384 w 3693484"/>
                <a:gd name="connsiteY12-4108" fmla="*/ 1597235 h 6845510"/>
                <a:gd name="connsiteX13-4109" fmla="*/ 2193297 w 3693484"/>
                <a:gd name="connsiteY13-4110" fmla="*/ 154197 h 6845510"/>
                <a:gd name="connsiteX14-4111" fmla="*/ 1878971 w 3693484"/>
                <a:gd name="connsiteY14-4112" fmla="*/ 163723 h 6845510"/>
                <a:gd name="connsiteX15-4113" fmla="*/ 1798009 w 3693484"/>
                <a:gd name="connsiteY15-4114" fmla="*/ 1554373 h 6845510"/>
                <a:gd name="connsiteX16-4115" fmla="*/ 1674184 w 3693484"/>
                <a:gd name="connsiteY16-4116" fmla="*/ 1559134 h 6845510"/>
                <a:gd name="connsiteX17-4117" fmla="*/ 1593221 w 3693484"/>
                <a:gd name="connsiteY17-4118" fmla="*/ 378035 h 6845510"/>
                <a:gd name="connsiteX18-4119" fmla="*/ 1307472 w 3693484"/>
                <a:gd name="connsiteY18-4120" fmla="*/ 368510 h 6845510"/>
                <a:gd name="connsiteX19-4121" fmla="*/ 1312234 w 3693484"/>
                <a:gd name="connsiteY19-4122" fmla="*/ 1635335 h 6845510"/>
                <a:gd name="connsiteX20-4123" fmla="*/ 1259846 w 3693484"/>
                <a:gd name="connsiteY20-4124" fmla="*/ 2025860 h 6845510"/>
                <a:gd name="connsiteX21-4125" fmla="*/ 902659 w 3693484"/>
                <a:gd name="connsiteY21-4126" fmla="*/ 2302085 h 6845510"/>
                <a:gd name="connsiteX22-4127" fmla="*/ 207334 w 3693484"/>
                <a:gd name="connsiteY22-4128" fmla="*/ 1787735 h 6845510"/>
                <a:gd name="connsiteX23-4129" fmla="*/ 173996 w 3693484"/>
                <a:gd name="connsiteY23-4130" fmla="*/ 2092535 h 6845510"/>
                <a:gd name="connsiteX24-4131" fmla="*/ 731209 w 3693484"/>
                <a:gd name="connsiteY24-4132" fmla="*/ 2797385 h 6845510"/>
                <a:gd name="connsiteX25-4133" fmla="*/ 1359859 w 3693484"/>
                <a:gd name="connsiteY25-4134" fmla="*/ 3530810 h 6845510"/>
                <a:gd name="connsiteX26-4135" fmla="*/ 1578934 w 3693484"/>
                <a:gd name="connsiteY26-4136" fmla="*/ 4064210 h 6845510"/>
                <a:gd name="connsiteX27-4137" fmla="*/ 1969459 w 3693484"/>
                <a:gd name="connsiteY27-4138" fmla="*/ 6845510 h 6845510"/>
                <a:gd name="connsiteX0-4139" fmla="*/ 1969459 w 3693484"/>
                <a:gd name="connsiteY0-4140" fmla="*/ 6845510 h 6845510"/>
                <a:gd name="connsiteX1-4141" fmla="*/ 3693484 w 3693484"/>
                <a:gd name="connsiteY1-4142" fmla="*/ 6835985 h 6845510"/>
                <a:gd name="connsiteX2-4143" fmla="*/ 2636209 w 3693484"/>
                <a:gd name="connsiteY2-4144" fmla="*/ 3873710 h 6845510"/>
                <a:gd name="connsiteX3-4145" fmla="*/ 2512384 w 3693484"/>
                <a:gd name="connsiteY3-4146" fmla="*/ 3321260 h 6845510"/>
                <a:gd name="connsiteX4-4147" fmla="*/ 2874334 w 3693484"/>
                <a:gd name="connsiteY4-4148" fmla="*/ 2216360 h 6845510"/>
                <a:gd name="connsiteX5-4149" fmla="*/ 3512509 w 3693484"/>
                <a:gd name="connsiteY5-4150" fmla="*/ 1301960 h 6845510"/>
                <a:gd name="connsiteX6-4151" fmla="*/ 3298197 w 3693484"/>
                <a:gd name="connsiteY6-4152" fmla="*/ 1178135 h 6845510"/>
                <a:gd name="connsiteX7-4153" fmla="*/ 2607634 w 3693484"/>
                <a:gd name="connsiteY7-4154" fmla="*/ 1878222 h 6845510"/>
                <a:gd name="connsiteX8-4155" fmla="*/ 2531434 w 3693484"/>
                <a:gd name="connsiteY8-4156" fmla="*/ 1821072 h 6845510"/>
                <a:gd name="connsiteX9-4157" fmla="*/ 2874334 w 3693484"/>
                <a:gd name="connsiteY9-4158" fmla="*/ 563772 h 6845510"/>
                <a:gd name="connsiteX10-4159" fmla="*/ 2598109 w 3693484"/>
                <a:gd name="connsiteY10-4160" fmla="*/ 397084 h 6845510"/>
                <a:gd name="connsiteX11-4161" fmla="*/ 2207584 w 3693484"/>
                <a:gd name="connsiteY11-4162" fmla="*/ 1659147 h 6845510"/>
                <a:gd name="connsiteX12-4163" fmla="*/ 2131384 w 3693484"/>
                <a:gd name="connsiteY12-4164" fmla="*/ 1597235 h 6845510"/>
                <a:gd name="connsiteX13-4165" fmla="*/ 2193297 w 3693484"/>
                <a:gd name="connsiteY13-4166" fmla="*/ 154197 h 6845510"/>
                <a:gd name="connsiteX14-4167" fmla="*/ 1878971 w 3693484"/>
                <a:gd name="connsiteY14-4168" fmla="*/ 163723 h 6845510"/>
                <a:gd name="connsiteX15-4169" fmla="*/ 1798009 w 3693484"/>
                <a:gd name="connsiteY15-4170" fmla="*/ 1554373 h 6845510"/>
                <a:gd name="connsiteX16-4171" fmla="*/ 1674184 w 3693484"/>
                <a:gd name="connsiteY16-4172" fmla="*/ 1559134 h 6845510"/>
                <a:gd name="connsiteX17-4173" fmla="*/ 1593221 w 3693484"/>
                <a:gd name="connsiteY17-4174" fmla="*/ 378035 h 6845510"/>
                <a:gd name="connsiteX18-4175" fmla="*/ 1307472 w 3693484"/>
                <a:gd name="connsiteY18-4176" fmla="*/ 368510 h 6845510"/>
                <a:gd name="connsiteX19-4177" fmla="*/ 1312234 w 3693484"/>
                <a:gd name="connsiteY19-4178" fmla="*/ 1635335 h 6845510"/>
                <a:gd name="connsiteX20-4179" fmla="*/ 1259846 w 3693484"/>
                <a:gd name="connsiteY20-4180" fmla="*/ 2025860 h 6845510"/>
                <a:gd name="connsiteX21-4181" fmla="*/ 902659 w 3693484"/>
                <a:gd name="connsiteY21-4182" fmla="*/ 2302085 h 6845510"/>
                <a:gd name="connsiteX22-4183" fmla="*/ 207334 w 3693484"/>
                <a:gd name="connsiteY22-4184" fmla="*/ 1787735 h 6845510"/>
                <a:gd name="connsiteX23-4185" fmla="*/ 173996 w 3693484"/>
                <a:gd name="connsiteY23-4186" fmla="*/ 2092535 h 6845510"/>
                <a:gd name="connsiteX24-4187" fmla="*/ 731209 w 3693484"/>
                <a:gd name="connsiteY24-4188" fmla="*/ 2797385 h 6845510"/>
                <a:gd name="connsiteX25-4189" fmla="*/ 1359859 w 3693484"/>
                <a:gd name="connsiteY25-4190" fmla="*/ 3530810 h 6845510"/>
                <a:gd name="connsiteX26-4191" fmla="*/ 1578934 w 3693484"/>
                <a:gd name="connsiteY26-4192" fmla="*/ 4064210 h 6845510"/>
                <a:gd name="connsiteX27-4193" fmla="*/ 1969459 w 3693484"/>
                <a:gd name="connsiteY27-4194" fmla="*/ 6845510 h 6845510"/>
                <a:gd name="connsiteX0-4195" fmla="*/ 1969459 w 3693484"/>
                <a:gd name="connsiteY0-4196" fmla="*/ 6845510 h 6845510"/>
                <a:gd name="connsiteX1-4197" fmla="*/ 3693484 w 3693484"/>
                <a:gd name="connsiteY1-4198" fmla="*/ 6835985 h 6845510"/>
                <a:gd name="connsiteX2-4199" fmla="*/ 2636209 w 3693484"/>
                <a:gd name="connsiteY2-4200" fmla="*/ 3873710 h 6845510"/>
                <a:gd name="connsiteX3-4201" fmla="*/ 2512384 w 3693484"/>
                <a:gd name="connsiteY3-4202" fmla="*/ 3321260 h 6845510"/>
                <a:gd name="connsiteX4-4203" fmla="*/ 2874334 w 3693484"/>
                <a:gd name="connsiteY4-4204" fmla="*/ 2216360 h 6845510"/>
                <a:gd name="connsiteX5-4205" fmla="*/ 3512509 w 3693484"/>
                <a:gd name="connsiteY5-4206" fmla="*/ 1301960 h 6845510"/>
                <a:gd name="connsiteX6-4207" fmla="*/ 3298197 w 3693484"/>
                <a:gd name="connsiteY6-4208" fmla="*/ 1178135 h 6845510"/>
                <a:gd name="connsiteX7-4209" fmla="*/ 2607634 w 3693484"/>
                <a:gd name="connsiteY7-4210" fmla="*/ 1878222 h 6845510"/>
                <a:gd name="connsiteX8-4211" fmla="*/ 2531434 w 3693484"/>
                <a:gd name="connsiteY8-4212" fmla="*/ 1821072 h 6845510"/>
                <a:gd name="connsiteX9-4213" fmla="*/ 2874334 w 3693484"/>
                <a:gd name="connsiteY9-4214" fmla="*/ 563772 h 6845510"/>
                <a:gd name="connsiteX10-4215" fmla="*/ 2598109 w 3693484"/>
                <a:gd name="connsiteY10-4216" fmla="*/ 397084 h 6845510"/>
                <a:gd name="connsiteX11-4217" fmla="*/ 2207584 w 3693484"/>
                <a:gd name="connsiteY11-4218" fmla="*/ 1659147 h 6845510"/>
                <a:gd name="connsiteX12-4219" fmla="*/ 2131384 w 3693484"/>
                <a:gd name="connsiteY12-4220" fmla="*/ 1597235 h 6845510"/>
                <a:gd name="connsiteX13-4221" fmla="*/ 2193297 w 3693484"/>
                <a:gd name="connsiteY13-4222" fmla="*/ 154197 h 6845510"/>
                <a:gd name="connsiteX14-4223" fmla="*/ 1878971 w 3693484"/>
                <a:gd name="connsiteY14-4224" fmla="*/ 163723 h 6845510"/>
                <a:gd name="connsiteX15-4225" fmla="*/ 1798009 w 3693484"/>
                <a:gd name="connsiteY15-4226" fmla="*/ 1554373 h 6845510"/>
                <a:gd name="connsiteX16-4227" fmla="*/ 1674184 w 3693484"/>
                <a:gd name="connsiteY16-4228" fmla="*/ 1559134 h 6845510"/>
                <a:gd name="connsiteX17-4229" fmla="*/ 1593221 w 3693484"/>
                <a:gd name="connsiteY17-4230" fmla="*/ 378035 h 6845510"/>
                <a:gd name="connsiteX18-4231" fmla="*/ 1307472 w 3693484"/>
                <a:gd name="connsiteY18-4232" fmla="*/ 368510 h 6845510"/>
                <a:gd name="connsiteX19-4233" fmla="*/ 1312234 w 3693484"/>
                <a:gd name="connsiteY19-4234" fmla="*/ 1635335 h 6845510"/>
                <a:gd name="connsiteX20-4235" fmla="*/ 1259846 w 3693484"/>
                <a:gd name="connsiteY20-4236" fmla="*/ 2025860 h 6845510"/>
                <a:gd name="connsiteX21-4237" fmla="*/ 902659 w 3693484"/>
                <a:gd name="connsiteY21-4238" fmla="*/ 2302085 h 6845510"/>
                <a:gd name="connsiteX22-4239" fmla="*/ 207334 w 3693484"/>
                <a:gd name="connsiteY22-4240" fmla="*/ 1787735 h 6845510"/>
                <a:gd name="connsiteX23-4241" fmla="*/ 173996 w 3693484"/>
                <a:gd name="connsiteY23-4242" fmla="*/ 2092535 h 6845510"/>
                <a:gd name="connsiteX24-4243" fmla="*/ 731209 w 3693484"/>
                <a:gd name="connsiteY24-4244" fmla="*/ 2797385 h 6845510"/>
                <a:gd name="connsiteX25-4245" fmla="*/ 1359859 w 3693484"/>
                <a:gd name="connsiteY25-4246" fmla="*/ 3530810 h 6845510"/>
                <a:gd name="connsiteX26-4247" fmla="*/ 1578934 w 3693484"/>
                <a:gd name="connsiteY26-4248" fmla="*/ 4064210 h 6845510"/>
                <a:gd name="connsiteX27-4249" fmla="*/ 1969459 w 3693484"/>
                <a:gd name="connsiteY27-4250" fmla="*/ 6845510 h 6845510"/>
                <a:gd name="connsiteX0-4251" fmla="*/ 1969459 w 3693484"/>
                <a:gd name="connsiteY0-4252" fmla="*/ 6845510 h 6845510"/>
                <a:gd name="connsiteX1-4253" fmla="*/ 3693484 w 3693484"/>
                <a:gd name="connsiteY1-4254" fmla="*/ 6835985 h 6845510"/>
                <a:gd name="connsiteX2-4255" fmla="*/ 2636209 w 3693484"/>
                <a:gd name="connsiteY2-4256" fmla="*/ 3873710 h 6845510"/>
                <a:gd name="connsiteX3-4257" fmla="*/ 2512384 w 3693484"/>
                <a:gd name="connsiteY3-4258" fmla="*/ 3321260 h 6845510"/>
                <a:gd name="connsiteX4-4259" fmla="*/ 2874334 w 3693484"/>
                <a:gd name="connsiteY4-4260" fmla="*/ 2216360 h 6845510"/>
                <a:gd name="connsiteX5-4261" fmla="*/ 3512509 w 3693484"/>
                <a:gd name="connsiteY5-4262" fmla="*/ 1301960 h 6845510"/>
                <a:gd name="connsiteX6-4263" fmla="*/ 3298197 w 3693484"/>
                <a:gd name="connsiteY6-4264" fmla="*/ 1178135 h 6845510"/>
                <a:gd name="connsiteX7-4265" fmla="*/ 2607634 w 3693484"/>
                <a:gd name="connsiteY7-4266" fmla="*/ 1878222 h 6845510"/>
                <a:gd name="connsiteX8-4267" fmla="*/ 2531434 w 3693484"/>
                <a:gd name="connsiteY8-4268" fmla="*/ 1821072 h 6845510"/>
                <a:gd name="connsiteX9-4269" fmla="*/ 2874334 w 3693484"/>
                <a:gd name="connsiteY9-4270" fmla="*/ 563772 h 6845510"/>
                <a:gd name="connsiteX10-4271" fmla="*/ 2598109 w 3693484"/>
                <a:gd name="connsiteY10-4272" fmla="*/ 397084 h 6845510"/>
                <a:gd name="connsiteX11-4273" fmla="*/ 2207584 w 3693484"/>
                <a:gd name="connsiteY11-4274" fmla="*/ 1659147 h 6845510"/>
                <a:gd name="connsiteX12-4275" fmla="*/ 2131384 w 3693484"/>
                <a:gd name="connsiteY12-4276" fmla="*/ 1597235 h 6845510"/>
                <a:gd name="connsiteX13-4277" fmla="*/ 2193297 w 3693484"/>
                <a:gd name="connsiteY13-4278" fmla="*/ 154197 h 6845510"/>
                <a:gd name="connsiteX14-4279" fmla="*/ 1878971 w 3693484"/>
                <a:gd name="connsiteY14-4280" fmla="*/ 163723 h 6845510"/>
                <a:gd name="connsiteX15-4281" fmla="*/ 1798009 w 3693484"/>
                <a:gd name="connsiteY15-4282" fmla="*/ 1554373 h 6845510"/>
                <a:gd name="connsiteX16-4283" fmla="*/ 1674184 w 3693484"/>
                <a:gd name="connsiteY16-4284" fmla="*/ 1559134 h 6845510"/>
                <a:gd name="connsiteX17-4285" fmla="*/ 1593221 w 3693484"/>
                <a:gd name="connsiteY17-4286" fmla="*/ 378035 h 6845510"/>
                <a:gd name="connsiteX18-4287" fmla="*/ 1307472 w 3693484"/>
                <a:gd name="connsiteY18-4288" fmla="*/ 368510 h 6845510"/>
                <a:gd name="connsiteX19-4289" fmla="*/ 1312234 w 3693484"/>
                <a:gd name="connsiteY19-4290" fmla="*/ 1635335 h 6845510"/>
                <a:gd name="connsiteX20-4291" fmla="*/ 1259846 w 3693484"/>
                <a:gd name="connsiteY20-4292" fmla="*/ 2025860 h 6845510"/>
                <a:gd name="connsiteX21-4293" fmla="*/ 902659 w 3693484"/>
                <a:gd name="connsiteY21-4294" fmla="*/ 2302085 h 6845510"/>
                <a:gd name="connsiteX22-4295" fmla="*/ 207334 w 3693484"/>
                <a:gd name="connsiteY22-4296" fmla="*/ 1787735 h 6845510"/>
                <a:gd name="connsiteX23-4297" fmla="*/ 173996 w 3693484"/>
                <a:gd name="connsiteY23-4298" fmla="*/ 2092535 h 6845510"/>
                <a:gd name="connsiteX24-4299" fmla="*/ 731209 w 3693484"/>
                <a:gd name="connsiteY24-4300" fmla="*/ 2797385 h 6845510"/>
                <a:gd name="connsiteX25-4301" fmla="*/ 1359859 w 3693484"/>
                <a:gd name="connsiteY25-4302" fmla="*/ 3530810 h 6845510"/>
                <a:gd name="connsiteX26-4303" fmla="*/ 1578934 w 3693484"/>
                <a:gd name="connsiteY26-4304" fmla="*/ 4064210 h 6845510"/>
                <a:gd name="connsiteX27-4305" fmla="*/ 1969459 w 3693484"/>
                <a:gd name="connsiteY27-4306" fmla="*/ 6845510 h 6845510"/>
                <a:gd name="connsiteX0-4307" fmla="*/ 1969459 w 3693484"/>
                <a:gd name="connsiteY0-4308" fmla="*/ 6845510 h 6845510"/>
                <a:gd name="connsiteX1-4309" fmla="*/ 3693484 w 3693484"/>
                <a:gd name="connsiteY1-4310" fmla="*/ 6835985 h 6845510"/>
                <a:gd name="connsiteX2-4311" fmla="*/ 2636209 w 3693484"/>
                <a:gd name="connsiteY2-4312" fmla="*/ 3873710 h 6845510"/>
                <a:gd name="connsiteX3-4313" fmla="*/ 2512384 w 3693484"/>
                <a:gd name="connsiteY3-4314" fmla="*/ 3321260 h 6845510"/>
                <a:gd name="connsiteX4-4315" fmla="*/ 2874334 w 3693484"/>
                <a:gd name="connsiteY4-4316" fmla="*/ 2216360 h 6845510"/>
                <a:gd name="connsiteX5-4317" fmla="*/ 3512509 w 3693484"/>
                <a:gd name="connsiteY5-4318" fmla="*/ 1301960 h 6845510"/>
                <a:gd name="connsiteX6-4319" fmla="*/ 3298197 w 3693484"/>
                <a:gd name="connsiteY6-4320" fmla="*/ 1178135 h 6845510"/>
                <a:gd name="connsiteX7-4321" fmla="*/ 2607634 w 3693484"/>
                <a:gd name="connsiteY7-4322" fmla="*/ 1878222 h 6845510"/>
                <a:gd name="connsiteX8-4323" fmla="*/ 2531434 w 3693484"/>
                <a:gd name="connsiteY8-4324" fmla="*/ 1821072 h 6845510"/>
                <a:gd name="connsiteX9-4325" fmla="*/ 2874334 w 3693484"/>
                <a:gd name="connsiteY9-4326" fmla="*/ 563772 h 6845510"/>
                <a:gd name="connsiteX10-4327" fmla="*/ 2598109 w 3693484"/>
                <a:gd name="connsiteY10-4328" fmla="*/ 397084 h 6845510"/>
                <a:gd name="connsiteX11-4329" fmla="*/ 2207584 w 3693484"/>
                <a:gd name="connsiteY11-4330" fmla="*/ 1659147 h 6845510"/>
                <a:gd name="connsiteX12-4331" fmla="*/ 2131384 w 3693484"/>
                <a:gd name="connsiteY12-4332" fmla="*/ 1597235 h 6845510"/>
                <a:gd name="connsiteX13-4333" fmla="*/ 2193297 w 3693484"/>
                <a:gd name="connsiteY13-4334" fmla="*/ 154197 h 6845510"/>
                <a:gd name="connsiteX14-4335" fmla="*/ 1878971 w 3693484"/>
                <a:gd name="connsiteY14-4336" fmla="*/ 163723 h 6845510"/>
                <a:gd name="connsiteX15-4337" fmla="*/ 1798009 w 3693484"/>
                <a:gd name="connsiteY15-4338" fmla="*/ 1554373 h 6845510"/>
                <a:gd name="connsiteX16-4339" fmla="*/ 1674184 w 3693484"/>
                <a:gd name="connsiteY16-4340" fmla="*/ 1559134 h 6845510"/>
                <a:gd name="connsiteX17-4341" fmla="*/ 1593221 w 3693484"/>
                <a:gd name="connsiteY17-4342" fmla="*/ 378035 h 6845510"/>
                <a:gd name="connsiteX18-4343" fmla="*/ 1307472 w 3693484"/>
                <a:gd name="connsiteY18-4344" fmla="*/ 368510 h 6845510"/>
                <a:gd name="connsiteX19-4345" fmla="*/ 1312234 w 3693484"/>
                <a:gd name="connsiteY19-4346" fmla="*/ 1635335 h 6845510"/>
                <a:gd name="connsiteX20-4347" fmla="*/ 1259846 w 3693484"/>
                <a:gd name="connsiteY20-4348" fmla="*/ 2025860 h 6845510"/>
                <a:gd name="connsiteX21-4349" fmla="*/ 902659 w 3693484"/>
                <a:gd name="connsiteY21-4350" fmla="*/ 2302085 h 6845510"/>
                <a:gd name="connsiteX22-4351" fmla="*/ 207334 w 3693484"/>
                <a:gd name="connsiteY22-4352" fmla="*/ 1787735 h 6845510"/>
                <a:gd name="connsiteX23-4353" fmla="*/ 173996 w 3693484"/>
                <a:gd name="connsiteY23-4354" fmla="*/ 2092535 h 6845510"/>
                <a:gd name="connsiteX24-4355" fmla="*/ 731209 w 3693484"/>
                <a:gd name="connsiteY24-4356" fmla="*/ 2797385 h 6845510"/>
                <a:gd name="connsiteX25-4357" fmla="*/ 1359859 w 3693484"/>
                <a:gd name="connsiteY25-4358" fmla="*/ 3530810 h 6845510"/>
                <a:gd name="connsiteX26-4359" fmla="*/ 1578934 w 3693484"/>
                <a:gd name="connsiteY26-4360" fmla="*/ 4064210 h 6845510"/>
                <a:gd name="connsiteX27-4361" fmla="*/ 1969459 w 3693484"/>
                <a:gd name="connsiteY27-4362" fmla="*/ 6845510 h 6845510"/>
                <a:gd name="connsiteX0-4363" fmla="*/ 1969459 w 3693484"/>
                <a:gd name="connsiteY0-4364" fmla="*/ 6845510 h 6845510"/>
                <a:gd name="connsiteX1-4365" fmla="*/ 3693484 w 3693484"/>
                <a:gd name="connsiteY1-4366" fmla="*/ 6835985 h 6845510"/>
                <a:gd name="connsiteX2-4367" fmla="*/ 2636209 w 3693484"/>
                <a:gd name="connsiteY2-4368" fmla="*/ 3873710 h 6845510"/>
                <a:gd name="connsiteX3-4369" fmla="*/ 2512384 w 3693484"/>
                <a:gd name="connsiteY3-4370" fmla="*/ 3321260 h 6845510"/>
                <a:gd name="connsiteX4-4371" fmla="*/ 2874334 w 3693484"/>
                <a:gd name="connsiteY4-4372" fmla="*/ 2216360 h 6845510"/>
                <a:gd name="connsiteX5-4373" fmla="*/ 3512509 w 3693484"/>
                <a:gd name="connsiteY5-4374" fmla="*/ 1301960 h 6845510"/>
                <a:gd name="connsiteX6-4375" fmla="*/ 3298197 w 3693484"/>
                <a:gd name="connsiteY6-4376" fmla="*/ 1178135 h 6845510"/>
                <a:gd name="connsiteX7-4377" fmla="*/ 2607634 w 3693484"/>
                <a:gd name="connsiteY7-4378" fmla="*/ 1878222 h 6845510"/>
                <a:gd name="connsiteX8-4379" fmla="*/ 2531434 w 3693484"/>
                <a:gd name="connsiteY8-4380" fmla="*/ 1821072 h 6845510"/>
                <a:gd name="connsiteX9-4381" fmla="*/ 2874334 w 3693484"/>
                <a:gd name="connsiteY9-4382" fmla="*/ 563772 h 6845510"/>
                <a:gd name="connsiteX10-4383" fmla="*/ 2598109 w 3693484"/>
                <a:gd name="connsiteY10-4384" fmla="*/ 397084 h 6845510"/>
                <a:gd name="connsiteX11-4385" fmla="*/ 2207584 w 3693484"/>
                <a:gd name="connsiteY11-4386" fmla="*/ 1659147 h 6845510"/>
                <a:gd name="connsiteX12-4387" fmla="*/ 2131384 w 3693484"/>
                <a:gd name="connsiteY12-4388" fmla="*/ 1597235 h 6845510"/>
                <a:gd name="connsiteX13-4389" fmla="*/ 2193297 w 3693484"/>
                <a:gd name="connsiteY13-4390" fmla="*/ 154197 h 6845510"/>
                <a:gd name="connsiteX14-4391" fmla="*/ 1878971 w 3693484"/>
                <a:gd name="connsiteY14-4392" fmla="*/ 163723 h 6845510"/>
                <a:gd name="connsiteX15-4393" fmla="*/ 1798009 w 3693484"/>
                <a:gd name="connsiteY15-4394" fmla="*/ 1554373 h 6845510"/>
                <a:gd name="connsiteX16-4395" fmla="*/ 1674184 w 3693484"/>
                <a:gd name="connsiteY16-4396" fmla="*/ 1559134 h 6845510"/>
                <a:gd name="connsiteX17-4397" fmla="*/ 1593221 w 3693484"/>
                <a:gd name="connsiteY17-4398" fmla="*/ 378035 h 6845510"/>
                <a:gd name="connsiteX18-4399" fmla="*/ 1307472 w 3693484"/>
                <a:gd name="connsiteY18-4400" fmla="*/ 368510 h 6845510"/>
                <a:gd name="connsiteX19-4401" fmla="*/ 1312234 w 3693484"/>
                <a:gd name="connsiteY19-4402" fmla="*/ 1635335 h 6845510"/>
                <a:gd name="connsiteX20-4403" fmla="*/ 1259846 w 3693484"/>
                <a:gd name="connsiteY20-4404" fmla="*/ 2025860 h 6845510"/>
                <a:gd name="connsiteX21-4405" fmla="*/ 902659 w 3693484"/>
                <a:gd name="connsiteY21-4406" fmla="*/ 2302085 h 6845510"/>
                <a:gd name="connsiteX22-4407" fmla="*/ 207334 w 3693484"/>
                <a:gd name="connsiteY22-4408" fmla="*/ 1787735 h 6845510"/>
                <a:gd name="connsiteX23-4409" fmla="*/ 173996 w 3693484"/>
                <a:gd name="connsiteY23-4410" fmla="*/ 2092535 h 6845510"/>
                <a:gd name="connsiteX24-4411" fmla="*/ 731209 w 3693484"/>
                <a:gd name="connsiteY24-4412" fmla="*/ 2797385 h 6845510"/>
                <a:gd name="connsiteX25-4413" fmla="*/ 1359859 w 3693484"/>
                <a:gd name="connsiteY25-4414" fmla="*/ 3530810 h 6845510"/>
                <a:gd name="connsiteX26-4415" fmla="*/ 1578934 w 3693484"/>
                <a:gd name="connsiteY26-4416" fmla="*/ 4064210 h 6845510"/>
                <a:gd name="connsiteX27-4417" fmla="*/ 1969459 w 3693484"/>
                <a:gd name="connsiteY27-4418" fmla="*/ 6845510 h 6845510"/>
                <a:gd name="connsiteX0-4419" fmla="*/ 1969459 w 3693484"/>
                <a:gd name="connsiteY0-4420" fmla="*/ 6845510 h 6845510"/>
                <a:gd name="connsiteX1-4421" fmla="*/ 3693484 w 3693484"/>
                <a:gd name="connsiteY1-4422" fmla="*/ 6835985 h 6845510"/>
                <a:gd name="connsiteX2-4423" fmla="*/ 2636209 w 3693484"/>
                <a:gd name="connsiteY2-4424" fmla="*/ 3873710 h 6845510"/>
                <a:gd name="connsiteX3-4425" fmla="*/ 2512384 w 3693484"/>
                <a:gd name="connsiteY3-4426" fmla="*/ 3321260 h 6845510"/>
                <a:gd name="connsiteX4-4427" fmla="*/ 2864809 w 3693484"/>
                <a:gd name="connsiteY4-4428" fmla="*/ 2197310 h 6845510"/>
                <a:gd name="connsiteX5-4429" fmla="*/ 3512509 w 3693484"/>
                <a:gd name="connsiteY5-4430" fmla="*/ 1301960 h 6845510"/>
                <a:gd name="connsiteX6-4431" fmla="*/ 3298197 w 3693484"/>
                <a:gd name="connsiteY6-4432" fmla="*/ 1178135 h 6845510"/>
                <a:gd name="connsiteX7-4433" fmla="*/ 2607634 w 3693484"/>
                <a:gd name="connsiteY7-4434" fmla="*/ 1878222 h 6845510"/>
                <a:gd name="connsiteX8-4435" fmla="*/ 2531434 w 3693484"/>
                <a:gd name="connsiteY8-4436" fmla="*/ 1821072 h 6845510"/>
                <a:gd name="connsiteX9-4437" fmla="*/ 2874334 w 3693484"/>
                <a:gd name="connsiteY9-4438" fmla="*/ 563772 h 6845510"/>
                <a:gd name="connsiteX10-4439" fmla="*/ 2598109 w 3693484"/>
                <a:gd name="connsiteY10-4440" fmla="*/ 397084 h 6845510"/>
                <a:gd name="connsiteX11-4441" fmla="*/ 2207584 w 3693484"/>
                <a:gd name="connsiteY11-4442" fmla="*/ 1659147 h 6845510"/>
                <a:gd name="connsiteX12-4443" fmla="*/ 2131384 w 3693484"/>
                <a:gd name="connsiteY12-4444" fmla="*/ 1597235 h 6845510"/>
                <a:gd name="connsiteX13-4445" fmla="*/ 2193297 w 3693484"/>
                <a:gd name="connsiteY13-4446" fmla="*/ 154197 h 6845510"/>
                <a:gd name="connsiteX14-4447" fmla="*/ 1878971 w 3693484"/>
                <a:gd name="connsiteY14-4448" fmla="*/ 163723 h 6845510"/>
                <a:gd name="connsiteX15-4449" fmla="*/ 1798009 w 3693484"/>
                <a:gd name="connsiteY15-4450" fmla="*/ 1554373 h 6845510"/>
                <a:gd name="connsiteX16-4451" fmla="*/ 1674184 w 3693484"/>
                <a:gd name="connsiteY16-4452" fmla="*/ 1559134 h 6845510"/>
                <a:gd name="connsiteX17-4453" fmla="*/ 1593221 w 3693484"/>
                <a:gd name="connsiteY17-4454" fmla="*/ 378035 h 6845510"/>
                <a:gd name="connsiteX18-4455" fmla="*/ 1307472 w 3693484"/>
                <a:gd name="connsiteY18-4456" fmla="*/ 368510 h 6845510"/>
                <a:gd name="connsiteX19-4457" fmla="*/ 1312234 w 3693484"/>
                <a:gd name="connsiteY19-4458" fmla="*/ 1635335 h 6845510"/>
                <a:gd name="connsiteX20-4459" fmla="*/ 1259846 w 3693484"/>
                <a:gd name="connsiteY20-4460" fmla="*/ 2025860 h 6845510"/>
                <a:gd name="connsiteX21-4461" fmla="*/ 902659 w 3693484"/>
                <a:gd name="connsiteY21-4462" fmla="*/ 2302085 h 6845510"/>
                <a:gd name="connsiteX22-4463" fmla="*/ 207334 w 3693484"/>
                <a:gd name="connsiteY22-4464" fmla="*/ 1787735 h 6845510"/>
                <a:gd name="connsiteX23-4465" fmla="*/ 173996 w 3693484"/>
                <a:gd name="connsiteY23-4466" fmla="*/ 2092535 h 6845510"/>
                <a:gd name="connsiteX24-4467" fmla="*/ 731209 w 3693484"/>
                <a:gd name="connsiteY24-4468" fmla="*/ 2797385 h 6845510"/>
                <a:gd name="connsiteX25-4469" fmla="*/ 1359859 w 3693484"/>
                <a:gd name="connsiteY25-4470" fmla="*/ 3530810 h 6845510"/>
                <a:gd name="connsiteX26-4471" fmla="*/ 1578934 w 3693484"/>
                <a:gd name="connsiteY26-4472" fmla="*/ 4064210 h 6845510"/>
                <a:gd name="connsiteX27-4473" fmla="*/ 1969459 w 3693484"/>
                <a:gd name="connsiteY27-4474" fmla="*/ 6845510 h 6845510"/>
                <a:gd name="connsiteX0-4475" fmla="*/ 1969459 w 3693484"/>
                <a:gd name="connsiteY0-4476" fmla="*/ 6845510 h 6845510"/>
                <a:gd name="connsiteX1-4477" fmla="*/ 3693484 w 3693484"/>
                <a:gd name="connsiteY1-4478" fmla="*/ 6835985 h 6845510"/>
                <a:gd name="connsiteX2-4479" fmla="*/ 2636209 w 3693484"/>
                <a:gd name="connsiteY2-4480" fmla="*/ 3873710 h 6845510"/>
                <a:gd name="connsiteX3-4481" fmla="*/ 2512384 w 3693484"/>
                <a:gd name="connsiteY3-4482" fmla="*/ 3321260 h 6845510"/>
                <a:gd name="connsiteX4-4483" fmla="*/ 2883859 w 3693484"/>
                <a:gd name="connsiteY4-4484" fmla="*/ 2092535 h 6845510"/>
                <a:gd name="connsiteX5-4485" fmla="*/ 3512509 w 3693484"/>
                <a:gd name="connsiteY5-4486" fmla="*/ 1301960 h 6845510"/>
                <a:gd name="connsiteX6-4487" fmla="*/ 3298197 w 3693484"/>
                <a:gd name="connsiteY6-4488" fmla="*/ 1178135 h 6845510"/>
                <a:gd name="connsiteX7-4489" fmla="*/ 2607634 w 3693484"/>
                <a:gd name="connsiteY7-4490" fmla="*/ 1878222 h 6845510"/>
                <a:gd name="connsiteX8-4491" fmla="*/ 2531434 w 3693484"/>
                <a:gd name="connsiteY8-4492" fmla="*/ 1821072 h 6845510"/>
                <a:gd name="connsiteX9-4493" fmla="*/ 2874334 w 3693484"/>
                <a:gd name="connsiteY9-4494" fmla="*/ 563772 h 6845510"/>
                <a:gd name="connsiteX10-4495" fmla="*/ 2598109 w 3693484"/>
                <a:gd name="connsiteY10-4496" fmla="*/ 397084 h 6845510"/>
                <a:gd name="connsiteX11-4497" fmla="*/ 2207584 w 3693484"/>
                <a:gd name="connsiteY11-4498" fmla="*/ 1659147 h 6845510"/>
                <a:gd name="connsiteX12-4499" fmla="*/ 2131384 w 3693484"/>
                <a:gd name="connsiteY12-4500" fmla="*/ 1597235 h 6845510"/>
                <a:gd name="connsiteX13-4501" fmla="*/ 2193297 w 3693484"/>
                <a:gd name="connsiteY13-4502" fmla="*/ 154197 h 6845510"/>
                <a:gd name="connsiteX14-4503" fmla="*/ 1878971 w 3693484"/>
                <a:gd name="connsiteY14-4504" fmla="*/ 163723 h 6845510"/>
                <a:gd name="connsiteX15-4505" fmla="*/ 1798009 w 3693484"/>
                <a:gd name="connsiteY15-4506" fmla="*/ 1554373 h 6845510"/>
                <a:gd name="connsiteX16-4507" fmla="*/ 1674184 w 3693484"/>
                <a:gd name="connsiteY16-4508" fmla="*/ 1559134 h 6845510"/>
                <a:gd name="connsiteX17-4509" fmla="*/ 1593221 w 3693484"/>
                <a:gd name="connsiteY17-4510" fmla="*/ 378035 h 6845510"/>
                <a:gd name="connsiteX18-4511" fmla="*/ 1307472 w 3693484"/>
                <a:gd name="connsiteY18-4512" fmla="*/ 368510 h 6845510"/>
                <a:gd name="connsiteX19-4513" fmla="*/ 1312234 w 3693484"/>
                <a:gd name="connsiteY19-4514" fmla="*/ 1635335 h 6845510"/>
                <a:gd name="connsiteX20-4515" fmla="*/ 1259846 w 3693484"/>
                <a:gd name="connsiteY20-4516" fmla="*/ 2025860 h 6845510"/>
                <a:gd name="connsiteX21-4517" fmla="*/ 902659 w 3693484"/>
                <a:gd name="connsiteY21-4518" fmla="*/ 2302085 h 6845510"/>
                <a:gd name="connsiteX22-4519" fmla="*/ 207334 w 3693484"/>
                <a:gd name="connsiteY22-4520" fmla="*/ 1787735 h 6845510"/>
                <a:gd name="connsiteX23-4521" fmla="*/ 173996 w 3693484"/>
                <a:gd name="connsiteY23-4522" fmla="*/ 2092535 h 6845510"/>
                <a:gd name="connsiteX24-4523" fmla="*/ 731209 w 3693484"/>
                <a:gd name="connsiteY24-4524" fmla="*/ 2797385 h 6845510"/>
                <a:gd name="connsiteX25-4525" fmla="*/ 1359859 w 3693484"/>
                <a:gd name="connsiteY25-4526" fmla="*/ 3530810 h 6845510"/>
                <a:gd name="connsiteX26-4527" fmla="*/ 1578934 w 3693484"/>
                <a:gd name="connsiteY26-4528" fmla="*/ 4064210 h 6845510"/>
                <a:gd name="connsiteX27-4529" fmla="*/ 1969459 w 3693484"/>
                <a:gd name="connsiteY27-4530" fmla="*/ 6845510 h 6845510"/>
                <a:gd name="connsiteX0-4531" fmla="*/ 1969459 w 3693484"/>
                <a:gd name="connsiteY0-4532" fmla="*/ 6845510 h 6845510"/>
                <a:gd name="connsiteX1-4533" fmla="*/ 3693484 w 3693484"/>
                <a:gd name="connsiteY1-4534" fmla="*/ 6835985 h 6845510"/>
                <a:gd name="connsiteX2-4535" fmla="*/ 2636209 w 3693484"/>
                <a:gd name="connsiteY2-4536" fmla="*/ 3873710 h 6845510"/>
                <a:gd name="connsiteX3-4537" fmla="*/ 2512384 w 3693484"/>
                <a:gd name="connsiteY3-4538" fmla="*/ 3321260 h 6845510"/>
                <a:gd name="connsiteX4-4539" fmla="*/ 2921959 w 3693484"/>
                <a:gd name="connsiteY4-4540" fmla="*/ 2097298 h 6845510"/>
                <a:gd name="connsiteX5-4541" fmla="*/ 3512509 w 3693484"/>
                <a:gd name="connsiteY5-4542" fmla="*/ 1301960 h 6845510"/>
                <a:gd name="connsiteX6-4543" fmla="*/ 3298197 w 3693484"/>
                <a:gd name="connsiteY6-4544" fmla="*/ 1178135 h 6845510"/>
                <a:gd name="connsiteX7-4545" fmla="*/ 2607634 w 3693484"/>
                <a:gd name="connsiteY7-4546" fmla="*/ 1878222 h 6845510"/>
                <a:gd name="connsiteX8-4547" fmla="*/ 2531434 w 3693484"/>
                <a:gd name="connsiteY8-4548" fmla="*/ 1821072 h 6845510"/>
                <a:gd name="connsiteX9-4549" fmla="*/ 2874334 w 3693484"/>
                <a:gd name="connsiteY9-4550" fmla="*/ 563772 h 6845510"/>
                <a:gd name="connsiteX10-4551" fmla="*/ 2598109 w 3693484"/>
                <a:gd name="connsiteY10-4552" fmla="*/ 397084 h 6845510"/>
                <a:gd name="connsiteX11-4553" fmla="*/ 2207584 w 3693484"/>
                <a:gd name="connsiteY11-4554" fmla="*/ 1659147 h 6845510"/>
                <a:gd name="connsiteX12-4555" fmla="*/ 2131384 w 3693484"/>
                <a:gd name="connsiteY12-4556" fmla="*/ 1597235 h 6845510"/>
                <a:gd name="connsiteX13-4557" fmla="*/ 2193297 w 3693484"/>
                <a:gd name="connsiteY13-4558" fmla="*/ 154197 h 6845510"/>
                <a:gd name="connsiteX14-4559" fmla="*/ 1878971 w 3693484"/>
                <a:gd name="connsiteY14-4560" fmla="*/ 163723 h 6845510"/>
                <a:gd name="connsiteX15-4561" fmla="*/ 1798009 w 3693484"/>
                <a:gd name="connsiteY15-4562" fmla="*/ 1554373 h 6845510"/>
                <a:gd name="connsiteX16-4563" fmla="*/ 1674184 w 3693484"/>
                <a:gd name="connsiteY16-4564" fmla="*/ 1559134 h 6845510"/>
                <a:gd name="connsiteX17-4565" fmla="*/ 1593221 w 3693484"/>
                <a:gd name="connsiteY17-4566" fmla="*/ 378035 h 6845510"/>
                <a:gd name="connsiteX18-4567" fmla="*/ 1307472 w 3693484"/>
                <a:gd name="connsiteY18-4568" fmla="*/ 368510 h 6845510"/>
                <a:gd name="connsiteX19-4569" fmla="*/ 1312234 w 3693484"/>
                <a:gd name="connsiteY19-4570" fmla="*/ 1635335 h 6845510"/>
                <a:gd name="connsiteX20-4571" fmla="*/ 1259846 w 3693484"/>
                <a:gd name="connsiteY20-4572" fmla="*/ 2025860 h 6845510"/>
                <a:gd name="connsiteX21-4573" fmla="*/ 902659 w 3693484"/>
                <a:gd name="connsiteY21-4574" fmla="*/ 2302085 h 6845510"/>
                <a:gd name="connsiteX22-4575" fmla="*/ 207334 w 3693484"/>
                <a:gd name="connsiteY22-4576" fmla="*/ 1787735 h 6845510"/>
                <a:gd name="connsiteX23-4577" fmla="*/ 173996 w 3693484"/>
                <a:gd name="connsiteY23-4578" fmla="*/ 2092535 h 6845510"/>
                <a:gd name="connsiteX24-4579" fmla="*/ 731209 w 3693484"/>
                <a:gd name="connsiteY24-4580" fmla="*/ 2797385 h 6845510"/>
                <a:gd name="connsiteX25-4581" fmla="*/ 1359859 w 3693484"/>
                <a:gd name="connsiteY25-4582" fmla="*/ 3530810 h 6845510"/>
                <a:gd name="connsiteX26-4583" fmla="*/ 1578934 w 3693484"/>
                <a:gd name="connsiteY26-4584" fmla="*/ 4064210 h 6845510"/>
                <a:gd name="connsiteX27-4585" fmla="*/ 1969459 w 3693484"/>
                <a:gd name="connsiteY27-4586" fmla="*/ 6845510 h 6845510"/>
                <a:gd name="connsiteX0-4587" fmla="*/ 1969459 w 3693484"/>
                <a:gd name="connsiteY0-4588" fmla="*/ 6845510 h 6845510"/>
                <a:gd name="connsiteX1-4589" fmla="*/ 3693484 w 3693484"/>
                <a:gd name="connsiteY1-4590" fmla="*/ 6835985 h 6845510"/>
                <a:gd name="connsiteX2-4591" fmla="*/ 2636209 w 3693484"/>
                <a:gd name="connsiteY2-4592" fmla="*/ 3873710 h 6845510"/>
                <a:gd name="connsiteX3-4593" fmla="*/ 2512384 w 3693484"/>
                <a:gd name="connsiteY3-4594" fmla="*/ 3321260 h 6845510"/>
                <a:gd name="connsiteX4-4595" fmla="*/ 2902909 w 3693484"/>
                <a:gd name="connsiteY4-4596" fmla="*/ 2092536 h 6845510"/>
                <a:gd name="connsiteX5-4597" fmla="*/ 3512509 w 3693484"/>
                <a:gd name="connsiteY5-4598" fmla="*/ 1301960 h 6845510"/>
                <a:gd name="connsiteX6-4599" fmla="*/ 3298197 w 3693484"/>
                <a:gd name="connsiteY6-4600" fmla="*/ 1178135 h 6845510"/>
                <a:gd name="connsiteX7-4601" fmla="*/ 2607634 w 3693484"/>
                <a:gd name="connsiteY7-4602" fmla="*/ 1878222 h 6845510"/>
                <a:gd name="connsiteX8-4603" fmla="*/ 2531434 w 3693484"/>
                <a:gd name="connsiteY8-4604" fmla="*/ 1821072 h 6845510"/>
                <a:gd name="connsiteX9-4605" fmla="*/ 2874334 w 3693484"/>
                <a:gd name="connsiteY9-4606" fmla="*/ 563772 h 6845510"/>
                <a:gd name="connsiteX10-4607" fmla="*/ 2598109 w 3693484"/>
                <a:gd name="connsiteY10-4608" fmla="*/ 397084 h 6845510"/>
                <a:gd name="connsiteX11-4609" fmla="*/ 2207584 w 3693484"/>
                <a:gd name="connsiteY11-4610" fmla="*/ 1659147 h 6845510"/>
                <a:gd name="connsiteX12-4611" fmla="*/ 2131384 w 3693484"/>
                <a:gd name="connsiteY12-4612" fmla="*/ 1597235 h 6845510"/>
                <a:gd name="connsiteX13-4613" fmla="*/ 2193297 w 3693484"/>
                <a:gd name="connsiteY13-4614" fmla="*/ 154197 h 6845510"/>
                <a:gd name="connsiteX14-4615" fmla="*/ 1878971 w 3693484"/>
                <a:gd name="connsiteY14-4616" fmla="*/ 163723 h 6845510"/>
                <a:gd name="connsiteX15-4617" fmla="*/ 1798009 w 3693484"/>
                <a:gd name="connsiteY15-4618" fmla="*/ 1554373 h 6845510"/>
                <a:gd name="connsiteX16-4619" fmla="*/ 1674184 w 3693484"/>
                <a:gd name="connsiteY16-4620" fmla="*/ 1559134 h 6845510"/>
                <a:gd name="connsiteX17-4621" fmla="*/ 1593221 w 3693484"/>
                <a:gd name="connsiteY17-4622" fmla="*/ 378035 h 6845510"/>
                <a:gd name="connsiteX18-4623" fmla="*/ 1307472 w 3693484"/>
                <a:gd name="connsiteY18-4624" fmla="*/ 368510 h 6845510"/>
                <a:gd name="connsiteX19-4625" fmla="*/ 1312234 w 3693484"/>
                <a:gd name="connsiteY19-4626" fmla="*/ 1635335 h 6845510"/>
                <a:gd name="connsiteX20-4627" fmla="*/ 1259846 w 3693484"/>
                <a:gd name="connsiteY20-4628" fmla="*/ 2025860 h 6845510"/>
                <a:gd name="connsiteX21-4629" fmla="*/ 902659 w 3693484"/>
                <a:gd name="connsiteY21-4630" fmla="*/ 2302085 h 6845510"/>
                <a:gd name="connsiteX22-4631" fmla="*/ 207334 w 3693484"/>
                <a:gd name="connsiteY22-4632" fmla="*/ 1787735 h 6845510"/>
                <a:gd name="connsiteX23-4633" fmla="*/ 173996 w 3693484"/>
                <a:gd name="connsiteY23-4634" fmla="*/ 2092535 h 6845510"/>
                <a:gd name="connsiteX24-4635" fmla="*/ 731209 w 3693484"/>
                <a:gd name="connsiteY24-4636" fmla="*/ 2797385 h 6845510"/>
                <a:gd name="connsiteX25-4637" fmla="*/ 1359859 w 3693484"/>
                <a:gd name="connsiteY25-4638" fmla="*/ 3530810 h 6845510"/>
                <a:gd name="connsiteX26-4639" fmla="*/ 1578934 w 3693484"/>
                <a:gd name="connsiteY26-4640" fmla="*/ 4064210 h 6845510"/>
                <a:gd name="connsiteX27-4641" fmla="*/ 1969459 w 3693484"/>
                <a:gd name="connsiteY27-4642" fmla="*/ 6845510 h 6845510"/>
                <a:gd name="connsiteX0-4643" fmla="*/ 1969459 w 3693484"/>
                <a:gd name="connsiteY0-4644" fmla="*/ 6845510 h 6845510"/>
                <a:gd name="connsiteX1-4645" fmla="*/ 3693484 w 3693484"/>
                <a:gd name="connsiteY1-4646" fmla="*/ 6835985 h 6845510"/>
                <a:gd name="connsiteX2-4647" fmla="*/ 2636209 w 3693484"/>
                <a:gd name="connsiteY2-4648" fmla="*/ 3873710 h 6845510"/>
                <a:gd name="connsiteX3-4649" fmla="*/ 2512384 w 3693484"/>
                <a:gd name="connsiteY3-4650" fmla="*/ 3321260 h 6845510"/>
                <a:gd name="connsiteX4-4651" fmla="*/ 2902909 w 3693484"/>
                <a:gd name="connsiteY4-4652" fmla="*/ 2092536 h 6845510"/>
                <a:gd name="connsiteX5-4653" fmla="*/ 3512509 w 3693484"/>
                <a:gd name="connsiteY5-4654" fmla="*/ 1301960 h 6845510"/>
                <a:gd name="connsiteX6-4655" fmla="*/ 3298197 w 3693484"/>
                <a:gd name="connsiteY6-4656" fmla="*/ 1178135 h 6845510"/>
                <a:gd name="connsiteX7-4657" fmla="*/ 2607634 w 3693484"/>
                <a:gd name="connsiteY7-4658" fmla="*/ 1878222 h 6845510"/>
                <a:gd name="connsiteX8-4659" fmla="*/ 2531434 w 3693484"/>
                <a:gd name="connsiteY8-4660" fmla="*/ 1821072 h 6845510"/>
                <a:gd name="connsiteX9-4661" fmla="*/ 2874334 w 3693484"/>
                <a:gd name="connsiteY9-4662" fmla="*/ 563772 h 6845510"/>
                <a:gd name="connsiteX10-4663" fmla="*/ 2598109 w 3693484"/>
                <a:gd name="connsiteY10-4664" fmla="*/ 397084 h 6845510"/>
                <a:gd name="connsiteX11-4665" fmla="*/ 2207584 w 3693484"/>
                <a:gd name="connsiteY11-4666" fmla="*/ 1659147 h 6845510"/>
                <a:gd name="connsiteX12-4667" fmla="*/ 2131384 w 3693484"/>
                <a:gd name="connsiteY12-4668" fmla="*/ 1597235 h 6845510"/>
                <a:gd name="connsiteX13-4669" fmla="*/ 2193297 w 3693484"/>
                <a:gd name="connsiteY13-4670" fmla="*/ 154197 h 6845510"/>
                <a:gd name="connsiteX14-4671" fmla="*/ 1878971 w 3693484"/>
                <a:gd name="connsiteY14-4672" fmla="*/ 163723 h 6845510"/>
                <a:gd name="connsiteX15-4673" fmla="*/ 1798009 w 3693484"/>
                <a:gd name="connsiteY15-4674" fmla="*/ 1554373 h 6845510"/>
                <a:gd name="connsiteX16-4675" fmla="*/ 1674184 w 3693484"/>
                <a:gd name="connsiteY16-4676" fmla="*/ 1559134 h 6845510"/>
                <a:gd name="connsiteX17-4677" fmla="*/ 1593221 w 3693484"/>
                <a:gd name="connsiteY17-4678" fmla="*/ 378035 h 6845510"/>
                <a:gd name="connsiteX18-4679" fmla="*/ 1307472 w 3693484"/>
                <a:gd name="connsiteY18-4680" fmla="*/ 368510 h 6845510"/>
                <a:gd name="connsiteX19-4681" fmla="*/ 1312234 w 3693484"/>
                <a:gd name="connsiteY19-4682" fmla="*/ 1635335 h 6845510"/>
                <a:gd name="connsiteX20-4683" fmla="*/ 1259846 w 3693484"/>
                <a:gd name="connsiteY20-4684" fmla="*/ 2025860 h 6845510"/>
                <a:gd name="connsiteX21-4685" fmla="*/ 902659 w 3693484"/>
                <a:gd name="connsiteY21-4686" fmla="*/ 2302085 h 6845510"/>
                <a:gd name="connsiteX22-4687" fmla="*/ 207334 w 3693484"/>
                <a:gd name="connsiteY22-4688" fmla="*/ 1787735 h 6845510"/>
                <a:gd name="connsiteX23-4689" fmla="*/ 173996 w 3693484"/>
                <a:gd name="connsiteY23-4690" fmla="*/ 2092535 h 6845510"/>
                <a:gd name="connsiteX24-4691" fmla="*/ 731209 w 3693484"/>
                <a:gd name="connsiteY24-4692" fmla="*/ 2797385 h 6845510"/>
                <a:gd name="connsiteX25-4693" fmla="*/ 1359859 w 3693484"/>
                <a:gd name="connsiteY25-4694" fmla="*/ 3530810 h 6845510"/>
                <a:gd name="connsiteX26-4695" fmla="*/ 1578934 w 3693484"/>
                <a:gd name="connsiteY26-4696" fmla="*/ 4064210 h 6845510"/>
                <a:gd name="connsiteX27-4697" fmla="*/ 1969459 w 3693484"/>
                <a:gd name="connsiteY27-4698" fmla="*/ 6845510 h 6845510"/>
                <a:gd name="connsiteX0-4699" fmla="*/ 1969459 w 3693484"/>
                <a:gd name="connsiteY0-4700" fmla="*/ 6845510 h 6845510"/>
                <a:gd name="connsiteX1-4701" fmla="*/ 3693484 w 3693484"/>
                <a:gd name="connsiteY1-4702" fmla="*/ 6835985 h 6845510"/>
                <a:gd name="connsiteX2-4703" fmla="*/ 2636209 w 3693484"/>
                <a:gd name="connsiteY2-4704" fmla="*/ 3873710 h 6845510"/>
                <a:gd name="connsiteX3-4705" fmla="*/ 2512384 w 3693484"/>
                <a:gd name="connsiteY3-4706" fmla="*/ 3321260 h 6845510"/>
                <a:gd name="connsiteX4-4707" fmla="*/ 2902909 w 3693484"/>
                <a:gd name="connsiteY4-4708" fmla="*/ 2092536 h 6845510"/>
                <a:gd name="connsiteX5-4709" fmla="*/ 3512509 w 3693484"/>
                <a:gd name="connsiteY5-4710" fmla="*/ 1301960 h 6845510"/>
                <a:gd name="connsiteX6-4711" fmla="*/ 3298197 w 3693484"/>
                <a:gd name="connsiteY6-4712" fmla="*/ 1178135 h 6845510"/>
                <a:gd name="connsiteX7-4713" fmla="*/ 2607634 w 3693484"/>
                <a:gd name="connsiteY7-4714" fmla="*/ 1878222 h 6845510"/>
                <a:gd name="connsiteX8-4715" fmla="*/ 2531434 w 3693484"/>
                <a:gd name="connsiteY8-4716" fmla="*/ 1821072 h 6845510"/>
                <a:gd name="connsiteX9-4717" fmla="*/ 2874334 w 3693484"/>
                <a:gd name="connsiteY9-4718" fmla="*/ 563772 h 6845510"/>
                <a:gd name="connsiteX10-4719" fmla="*/ 2598109 w 3693484"/>
                <a:gd name="connsiteY10-4720" fmla="*/ 397084 h 6845510"/>
                <a:gd name="connsiteX11-4721" fmla="*/ 2207584 w 3693484"/>
                <a:gd name="connsiteY11-4722" fmla="*/ 1659147 h 6845510"/>
                <a:gd name="connsiteX12-4723" fmla="*/ 2131384 w 3693484"/>
                <a:gd name="connsiteY12-4724" fmla="*/ 1597235 h 6845510"/>
                <a:gd name="connsiteX13-4725" fmla="*/ 2193297 w 3693484"/>
                <a:gd name="connsiteY13-4726" fmla="*/ 154197 h 6845510"/>
                <a:gd name="connsiteX14-4727" fmla="*/ 1878971 w 3693484"/>
                <a:gd name="connsiteY14-4728" fmla="*/ 163723 h 6845510"/>
                <a:gd name="connsiteX15-4729" fmla="*/ 1798009 w 3693484"/>
                <a:gd name="connsiteY15-4730" fmla="*/ 1554373 h 6845510"/>
                <a:gd name="connsiteX16-4731" fmla="*/ 1674184 w 3693484"/>
                <a:gd name="connsiteY16-4732" fmla="*/ 1559134 h 6845510"/>
                <a:gd name="connsiteX17-4733" fmla="*/ 1593221 w 3693484"/>
                <a:gd name="connsiteY17-4734" fmla="*/ 378035 h 6845510"/>
                <a:gd name="connsiteX18-4735" fmla="*/ 1307472 w 3693484"/>
                <a:gd name="connsiteY18-4736" fmla="*/ 368510 h 6845510"/>
                <a:gd name="connsiteX19-4737" fmla="*/ 1312234 w 3693484"/>
                <a:gd name="connsiteY19-4738" fmla="*/ 1635335 h 6845510"/>
                <a:gd name="connsiteX20-4739" fmla="*/ 1259846 w 3693484"/>
                <a:gd name="connsiteY20-4740" fmla="*/ 2025860 h 6845510"/>
                <a:gd name="connsiteX21-4741" fmla="*/ 902659 w 3693484"/>
                <a:gd name="connsiteY21-4742" fmla="*/ 2302085 h 6845510"/>
                <a:gd name="connsiteX22-4743" fmla="*/ 207334 w 3693484"/>
                <a:gd name="connsiteY22-4744" fmla="*/ 1787735 h 6845510"/>
                <a:gd name="connsiteX23-4745" fmla="*/ 173996 w 3693484"/>
                <a:gd name="connsiteY23-4746" fmla="*/ 2092535 h 6845510"/>
                <a:gd name="connsiteX24-4747" fmla="*/ 731209 w 3693484"/>
                <a:gd name="connsiteY24-4748" fmla="*/ 2797385 h 6845510"/>
                <a:gd name="connsiteX25-4749" fmla="*/ 1359859 w 3693484"/>
                <a:gd name="connsiteY25-4750" fmla="*/ 3530810 h 6845510"/>
                <a:gd name="connsiteX26-4751" fmla="*/ 1578934 w 3693484"/>
                <a:gd name="connsiteY26-4752" fmla="*/ 4064210 h 6845510"/>
                <a:gd name="connsiteX27-4753" fmla="*/ 1969459 w 3693484"/>
                <a:gd name="connsiteY27-4754" fmla="*/ 6845510 h 6845510"/>
                <a:gd name="connsiteX0-4755" fmla="*/ 1969459 w 3693484"/>
                <a:gd name="connsiteY0-4756" fmla="*/ 6845510 h 6845510"/>
                <a:gd name="connsiteX1-4757" fmla="*/ 3693484 w 3693484"/>
                <a:gd name="connsiteY1-4758" fmla="*/ 6835985 h 6845510"/>
                <a:gd name="connsiteX2-4759" fmla="*/ 2636209 w 3693484"/>
                <a:gd name="connsiteY2-4760" fmla="*/ 3873710 h 6845510"/>
                <a:gd name="connsiteX3-4761" fmla="*/ 2512384 w 3693484"/>
                <a:gd name="connsiteY3-4762" fmla="*/ 3321260 h 6845510"/>
                <a:gd name="connsiteX4-4763" fmla="*/ 2750508 w 3693484"/>
                <a:gd name="connsiteY4-4764" fmla="*/ 2764048 h 6845510"/>
                <a:gd name="connsiteX5-4765" fmla="*/ 2902909 w 3693484"/>
                <a:gd name="connsiteY5-4766" fmla="*/ 2092536 h 6845510"/>
                <a:gd name="connsiteX6-4767" fmla="*/ 3512509 w 3693484"/>
                <a:gd name="connsiteY6-4768" fmla="*/ 1301960 h 6845510"/>
                <a:gd name="connsiteX7-4769" fmla="*/ 3298197 w 3693484"/>
                <a:gd name="connsiteY7-4770" fmla="*/ 1178135 h 6845510"/>
                <a:gd name="connsiteX8-4771" fmla="*/ 2607634 w 3693484"/>
                <a:gd name="connsiteY8-4772" fmla="*/ 1878222 h 6845510"/>
                <a:gd name="connsiteX9-4773" fmla="*/ 2531434 w 3693484"/>
                <a:gd name="connsiteY9-4774" fmla="*/ 1821072 h 6845510"/>
                <a:gd name="connsiteX10-4775" fmla="*/ 2874334 w 3693484"/>
                <a:gd name="connsiteY10-4776" fmla="*/ 563772 h 6845510"/>
                <a:gd name="connsiteX11-4777" fmla="*/ 2598109 w 3693484"/>
                <a:gd name="connsiteY11-4778" fmla="*/ 397084 h 6845510"/>
                <a:gd name="connsiteX12-4779" fmla="*/ 2207584 w 3693484"/>
                <a:gd name="connsiteY12-4780" fmla="*/ 1659147 h 6845510"/>
                <a:gd name="connsiteX13-4781" fmla="*/ 2131384 w 3693484"/>
                <a:gd name="connsiteY13-4782" fmla="*/ 1597235 h 6845510"/>
                <a:gd name="connsiteX14-4783" fmla="*/ 2193297 w 3693484"/>
                <a:gd name="connsiteY14-4784" fmla="*/ 154197 h 6845510"/>
                <a:gd name="connsiteX15-4785" fmla="*/ 1878971 w 3693484"/>
                <a:gd name="connsiteY15-4786" fmla="*/ 163723 h 6845510"/>
                <a:gd name="connsiteX16-4787" fmla="*/ 1798009 w 3693484"/>
                <a:gd name="connsiteY16-4788" fmla="*/ 1554373 h 6845510"/>
                <a:gd name="connsiteX17-4789" fmla="*/ 1674184 w 3693484"/>
                <a:gd name="connsiteY17-4790" fmla="*/ 1559134 h 6845510"/>
                <a:gd name="connsiteX18-4791" fmla="*/ 1593221 w 3693484"/>
                <a:gd name="connsiteY18-4792" fmla="*/ 378035 h 6845510"/>
                <a:gd name="connsiteX19-4793" fmla="*/ 1307472 w 3693484"/>
                <a:gd name="connsiteY19-4794" fmla="*/ 368510 h 6845510"/>
                <a:gd name="connsiteX20-4795" fmla="*/ 1312234 w 3693484"/>
                <a:gd name="connsiteY20-4796" fmla="*/ 1635335 h 6845510"/>
                <a:gd name="connsiteX21-4797" fmla="*/ 1259846 w 3693484"/>
                <a:gd name="connsiteY21-4798" fmla="*/ 2025860 h 6845510"/>
                <a:gd name="connsiteX22-4799" fmla="*/ 902659 w 3693484"/>
                <a:gd name="connsiteY22-4800" fmla="*/ 2302085 h 6845510"/>
                <a:gd name="connsiteX23-4801" fmla="*/ 207334 w 3693484"/>
                <a:gd name="connsiteY23-4802" fmla="*/ 1787735 h 6845510"/>
                <a:gd name="connsiteX24-4803" fmla="*/ 173996 w 3693484"/>
                <a:gd name="connsiteY24-4804" fmla="*/ 2092535 h 6845510"/>
                <a:gd name="connsiteX25-4805" fmla="*/ 731209 w 3693484"/>
                <a:gd name="connsiteY25-4806" fmla="*/ 2797385 h 6845510"/>
                <a:gd name="connsiteX26-4807" fmla="*/ 1359859 w 3693484"/>
                <a:gd name="connsiteY26-4808" fmla="*/ 3530810 h 6845510"/>
                <a:gd name="connsiteX27-4809" fmla="*/ 1578934 w 3693484"/>
                <a:gd name="connsiteY27-4810" fmla="*/ 4064210 h 6845510"/>
                <a:gd name="connsiteX28" fmla="*/ 1969459 w 3693484"/>
                <a:gd name="connsiteY28" fmla="*/ 6845510 h 6845510"/>
                <a:gd name="connsiteX0-4811" fmla="*/ 1969459 w 3693484"/>
                <a:gd name="connsiteY0-4812" fmla="*/ 6845510 h 6845510"/>
                <a:gd name="connsiteX1-4813" fmla="*/ 3693484 w 3693484"/>
                <a:gd name="connsiteY1-4814" fmla="*/ 6835985 h 6845510"/>
                <a:gd name="connsiteX2-4815" fmla="*/ 2636209 w 3693484"/>
                <a:gd name="connsiteY2-4816" fmla="*/ 3873710 h 6845510"/>
                <a:gd name="connsiteX3-4817" fmla="*/ 2512384 w 3693484"/>
                <a:gd name="connsiteY3-4818" fmla="*/ 3321260 h 6845510"/>
                <a:gd name="connsiteX4-4819" fmla="*/ 2750508 w 3693484"/>
                <a:gd name="connsiteY4-4820" fmla="*/ 2764048 h 6845510"/>
                <a:gd name="connsiteX5-4821" fmla="*/ 2902909 w 3693484"/>
                <a:gd name="connsiteY5-4822" fmla="*/ 2092536 h 6845510"/>
                <a:gd name="connsiteX6-4823" fmla="*/ 3512509 w 3693484"/>
                <a:gd name="connsiteY6-4824" fmla="*/ 1301960 h 6845510"/>
                <a:gd name="connsiteX7-4825" fmla="*/ 3298197 w 3693484"/>
                <a:gd name="connsiteY7-4826" fmla="*/ 1178135 h 6845510"/>
                <a:gd name="connsiteX8-4827" fmla="*/ 2607634 w 3693484"/>
                <a:gd name="connsiteY8-4828" fmla="*/ 1878222 h 6845510"/>
                <a:gd name="connsiteX9-4829" fmla="*/ 2531434 w 3693484"/>
                <a:gd name="connsiteY9-4830" fmla="*/ 1821072 h 6845510"/>
                <a:gd name="connsiteX10-4831" fmla="*/ 2874334 w 3693484"/>
                <a:gd name="connsiteY10-4832" fmla="*/ 563772 h 6845510"/>
                <a:gd name="connsiteX11-4833" fmla="*/ 2598109 w 3693484"/>
                <a:gd name="connsiteY11-4834" fmla="*/ 397084 h 6845510"/>
                <a:gd name="connsiteX12-4835" fmla="*/ 2207584 w 3693484"/>
                <a:gd name="connsiteY12-4836" fmla="*/ 1659147 h 6845510"/>
                <a:gd name="connsiteX13-4837" fmla="*/ 2131384 w 3693484"/>
                <a:gd name="connsiteY13-4838" fmla="*/ 1597235 h 6845510"/>
                <a:gd name="connsiteX14-4839" fmla="*/ 2193297 w 3693484"/>
                <a:gd name="connsiteY14-4840" fmla="*/ 154197 h 6845510"/>
                <a:gd name="connsiteX15-4841" fmla="*/ 1878971 w 3693484"/>
                <a:gd name="connsiteY15-4842" fmla="*/ 163723 h 6845510"/>
                <a:gd name="connsiteX16-4843" fmla="*/ 1798009 w 3693484"/>
                <a:gd name="connsiteY16-4844" fmla="*/ 1554373 h 6845510"/>
                <a:gd name="connsiteX17-4845" fmla="*/ 1674184 w 3693484"/>
                <a:gd name="connsiteY17-4846" fmla="*/ 1559134 h 6845510"/>
                <a:gd name="connsiteX18-4847" fmla="*/ 1593221 w 3693484"/>
                <a:gd name="connsiteY18-4848" fmla="*/ 378035 h 6845510"/>
                <a:gd name="connsiteX19-4849" fmla="*/ 1307472 w 3693484"/>
                <a:gd name="connsiteY19-4850" fmla="*/ 368510 h 6845510"/>
                <a:gd name="connsiteX20-4851" fmla="*/ 1312234 w 3693484"/>
                <a:gd name="connsiteY20-4852" fmla="*/ 1635335 h 6845510"/>
                <a:gd name="connsiteX21-4853" fmla="*/ 1259846 w 3693484"/>
                <a:gd name="connsiteY21-4854" fmla="*/ 2025860 h 6845510"/>
                <a:gd name="connsiteX22-4855" fmla="*/ 902659 w 3693484"/>
                <a:gd name="connsiteY22-4856" fmla="*/ 2302085 h 6845510"/>
                <a:gd name="connsiteX23-4857" fmla="*/ 207334 w 3693484"/>
                <a:gd name="connsiteY23-4858" fmla="*/ 1787735 h 6845510"/>
                <a:gd name="connsiteX24-4859" fmla="*/ 173996 w 3693484"/>
                <a:gd name="connsiteY24-4860" fmla="*/ 2092535 h 6845510"/>
                <a:gd name="connsiteX25-4861" fmla="*/ 731209 w 3693484"/>
                <a:gd name="connsiteY25-4862" fmla="*/ 2797385 h 6845510"/>
                <a:gd name="connsiteX26-4863" fmla="*/ 1359859 w 3693484"/>
                <a:gd name="connsiteY26-4864" fmla="*/ 3530810 h 6845510"/>
                <a:gd name="connsiteX27-4865" fmla="*/ 1578934 w 3693484"/>
                <a:gd name="connsiteY27-4866" fmla="*/ 4064210 h 6845510"/>
                <a:gd name="connsiteX28-4867" fmla="*/ 1969459 w 3693484"/>
                <a:gd name="connsiteY28-4868" fmla="*/ 6845510 h 6845510"/>
                <a:gd name="connsiteX0-4869" fmla="*/ 1969459 w 3693484"/>
                <a:gd name="connsiteY0-4870" fmla="*/ 6845510 h 6845510"/>
                <a:gd name="connsiteX1-4871" fmla="*/ 3693484 w 3693484"/>
                <a:gd name="connsiteY1-4872" fmla="*/ 6835985 h 6845510"/>
                <a:gd name="connsiteX2-4873" fmla="*/ 2636209 w 3693484"/>
                <a:gd name="connsiteY2-4874" fmla="*/ 3873710 h 6845510"/>
                <a:gd name="connsiteX3-4875" fmla="*/ 2512384 w 3693484"/>
                <a:gd name="connsiteY3-4876" fmla="*/ 3321260 h 6845510"/>
                <a:gd name="connsiteX4-4877" fmla="*/ 2750508 w 3693484"/>
                <a:gd name="connsiteY4-4878" fmla="*/ 2764048 h 6845510"/>
                <a:gd name="connsiteX5-4879" fmla="*/ 2902909 w 3693484"/>
                <a:gd name="connsiteY5-4880" fmla="*/ 2092536 h 6845510"/>
                <a:gd name="connsiteX6-4881" fmla="*/ 3512509 w 3693484"/>
                <a:gd name="connsiteY6-4882" fmla="*/ 1301960 h 6845510"/>
                <a:gd name="connsiteX7-4883" fmla="*/ 3298197 w 3693484"/>
                <a:gd name="connsiteY7-4884" fmla="*/ 1178135 h 6845510"/>
                <a:gd name="connsiteX8-4885" fmla="*/ 2607634 w 3693484"/>
                <a:gd name="connsiteY8-4886" fmla="*/ 1878222 h 6845510"/>
                <a:gd name="connsiteX9-4887" fmla="*/ 2531434 w 3693484"/>
                <a:gd name="connsiteY9-4888" fmla="*/ 1821072 h 6845510"/>
                <a:gd name="connsiteX10-4889" fmla="*/ 2874334 w 3693484"/>
                <a:gd name="connsiteY10-4890" fmla="*/ 563772 h 6845510"/>
                <a:gd name="connsiteX11-4891" fmla="*/ 2598109 w 3693484"/>
                <a:gd name="connsiteY11-4892" fmla="*/ 397084 h 6845510"/>
                <a:gd name="connsiteX12-4893" fmla="*/ 2207584 w 3693484"/>
                <a:gd name="connsiteY12-4894" fmla="*/ 1659147 h 6845510"/>
                <a:gd name="connsiteX13-4895" fmla="*/ 2131384 w 3693484"/>
                <a:gd name="connsiteY13-4896" fmla="*/ 1597235 h 6845510"/>
                <a:gd name="connsiteX14-4897" fmla="*/ 2193297 w 3693484"/>
                <a:gd name="connsiteY14-4898" fmla="*/ 154197 h 6845510"/>
                <a:gd name="connsiteX15-4899" fmla="*/ 1878971 w 3693484"/>
                <a:gd name="connsiteY15-4900" fmla="*/ 163723 h 6845510"/>
                <a:gd name="connsiteX16-4901" fmla="*/ 1798009 w 3693484"/>
                <a:gd name="connsiteY16-4902" fmla="*/ 1554373 h 6845510"/>
                <a:gd name="connsiteX17-4903" fmla="*/ 1674184 w 3693484"/>
                <a:gd name="connsiteY17-4904" fmla="*/ 1559134 h 6845510"/>
                <a:gd name="connsiteX18-4905" fmla="*/ 1593221 w 3693484"/>
                <a:gd name="connsiteY18-4906" fmla="*/ 378035 h 6845510"/>
                <a:gd name="connsiteX19-4907" fmla="*/ 1307472 w 3693484"/>
                <a:gd name="connsiteY19-4908" fmla="*/ 368510 h 6845510"/>
                <a:gd name="connsiteX20-4909" fmla="*/ 1312234 w 3693484"/>
                <a:gd name="connsiteY20-4910" fmla="*/ 1635335 h 6845510"/>
                <a:gd name="connsiteX21-4911" fmla="*/ 1259846 w 3693484"/>
                <a:gd name="connsiteY21-4912" fmla="*/ 2025860 h 6845510"/>
                <a:gd name="connsiteX22-4913" fmla="*/ 902659 w 3693484"/>
                <a:gd name="connsiteY22-4914" fmla="*/ 2302085 h 6845510"/>
                <a:gd name="connsiteX23-4915" fmla="*/ 207334 w 3693484"/>
                <a:gd name="connsiteY23-4916" fmla="*/ 1787735 h 6845510"/>
                <a:gd name="connsiteX24-4917" fmla="*/ 173996 w 3693484"/>
                <a:gd name="connsiteY24-4918" fmla="*/ 2092535 h 6845510"/>
                <a:gd name="connsiteX25-4919" fmla="*/ 731209 w 3693484"/>
                <a:gd name="connsiteY25-4920" fmla="*/ 2797385 h 6845510"/>
                <a:gd name="connsiteX26-4921" fmla="*/ 1359859 w 3693484"/>
                <a:gd name="connsiteY26-4922" fmla="*/ 3530810 h 6845510"/>
                <a:gd name="connsiteX27-4923" fmla="*/ 1578934 w 3693484"/>
                <a:gd name="connsiteY27-4924" fmla="*/ 4064210 h 6845510"/>
                <a:gd name="connsiteX28-4925" fmla="*/ 1969459 w 3693484"/>
                <a:gd name="connsiteY28-4926" fmla="*/ 6845510 h 6845510"/>
                <a:gd name="connsiteX0-4927" fmla="*/ 1969459 w 3693484"/>
                <a:gd name="connsiteY0-4928" fmla="*/ 6845510 h 6845510"/>
                <a:gd name="connsiteX1-4929" fmla="*/ 3693484 w 3693484"/>
                <a:gd name="connsiteY1-4930" fmla="*/ 6835985 h 6845510"/>
                <a:gd name="connsiteX2-4931" fmla="*/ 2636209 w 3693484"/>
                <a:gd name="connsiteY2-4932" fmla="*/ 3873710 h 6845510"/>
                <a:gd name="connsiteX3-4933" fmla="*/ 2555247 w 3693484"/>
                <a:gd name="connsiteY3-4934" fmla="*/ 3373648 h 6845510"/>
                <a:gd name="connsiteX4-4935" fmla="*/ 2750508 w 3693484"/>
                <a:gd name="connsiteY4-4936" fmla="*/ 2764048 h 6845510"/>
                <a:gd name="connsiteX5-4937" fmla="*/ 2902909 w 3693484"/>
                <a:gd name="connsiteY5-4938" fmla="*/ 2092536 h 6845510"/>
                <a:gd name="connsiteX6-4939" fmla="*/ 3512509 w 3693484"/>
                <a:gd name="connsiteY6-4940" fmla="*/ 1301960 h 6845510"/>
                <a:gd name="connsiteX7-4941" fmla="*/ 3298197 w 3693484"/>
                <a:gd name="connsiteY7-4942" fmla="*/ 1178135 h 6845510"/>
                <a:gd name="connsiteX8-4943" fmla="*/ 2607634 w 3693484"/>
                <a:gd name="connsiteY8-4944" fmla="*/ 1878222 h 6845510"/>
                <a:gd name="connsiteX9-4945" fmla="*/ 2531434 w 3693484"/>
                <a:gd name="connsiteY9-4946" fmla="*/ 1821072 h 6845510"/>
                <a:gd name="connsiteX10-4947" fmla="*/ 2874334 w 3693484"/>
                <a:gd name="connsiteY10-4948" fmla="*/ 563772 h 6845510"/>
                <a:gd name="connsiteX11-4949" fmla="*/ 2598109 w 3693484"/>
                <a:gd name="connsiteY11-4950" fmla="*/ 397084 h 6845510"/>
                <a:gd name="connsiteX12-4951" fmla="*/ 2207584 w 3693484"/>
                <a:gd name="connsiteY12-4952" fmla="*/ 1659147 h 6845510"/>
                <a:gd name="connsiteX13-4953" fmla="*/ 2131384 w 3693484"/>
                <a:gd name="connsiteY13-4954" fmla="*/ 1597235 h 6845510"/>
                <a:gd name="connsiteX14-4955" fmla="*/ 2193297 w 3693484"/>
                <a:gd name="connsiteY14-4956" fmla="*/ 154197 h 6845510"/>
                <a:gd name="connsiteX15-4957" fmla="*/ 1878971 w 3693484"/>
                <a:gd name="connsiteY15-4958" fmla="*/ 163723 h 6845510"/>
                <a:gd name="connsiteX16-4959" fmla="*/ 1798009 w 3693484"/>
                <a:gd name="connsiteY16-4960" fmla="*/ 1554373 h 6845510"/>
                <a:gd name="connsiteX17-4961" fmla="*/ 1674184 w 3693484"/>
                <a:gd name="connsiteY17-4962" fmla="*/ 1559134 h 6845510"/>
                <a:gd name="connsiteX18-4963" fmla="*/ 1593221 w 3693484"/>
                <a:gd name="connsiteY18-4964" fmla="*/ 378035 h 6845510"/>
                <a:gd name="connsiteX19-4965" fmla="*/ 1307472 w 3693484"/>
                <a:gd name="connsiteY19-4966" fmla="*/ 368510 h 6845510"/>
                <a:gd name="connsiteX20-4967" fmla="*/ 1312234 w 3693484"/>
                <a:gd name="connsiteY20-4968" fmla="*/ 1635335 h 6845510"/>
                <a:gd name="connsiteX21-4969" fmla="*/ 1259846 w 3693484"/>
                <a:gd name="connsiteY21-4970" fmla="*/ 2025860 h 6845510"/>
                <a:gd name="connsiteX22-4971" fmla="*/ 902659 w 3693484"/>
                <a:gd name="connsiteY22-4972" fmla="*/ 2302085 h 6845510"/>
                <a:gd name="connsiteX23-4973" fmla="*/ 207334 w 3693484"/>
                <a:gd name="connsiteY23-4974" fmla="*/ 1787735 h 6845510"/>
                <a:gd name="connsiteX24-4975" fmla="*/ 173996 w 3693484"/>
                <a:gd name="connsiteY24-4976" fmla="*/ 2092535 h 6845510"/>
                <a:gd name="connsiteX25-4977" fmla="*/ 731209 w 3693484"/>
                <a:gd name="connsiteY25-4978" fmla="*/ 2797385 h 6845510"/>
                <a:gd name="connsiteX26-4979" fmla="*/ 1359859 w 3693484"/>
                <a:gd name="connsiteY26-4980" fmla="*/ 3530810 h 6845510"/>
                <a:gd name="connsiteX27-4981" fmla="*/ 1578934 w 3693484"/>
                <a:gd name="connsiteY27-4982" fmla="*/ 4064210 h 6845510"/>
                <a:gd name="connsiteX28-4983" fmla="*/ 1969459 w 3693484"/>
                <a:gd name="connsiteY28-4984" fmla="*/ 6845510 h 6845510"/>
                <a:gd name="connsiteX0-4985" fmla="*/ 1969459 w 3693484"/>
                <a:gd name="connsiteY0-4986" fmla="*/ 6845510 h 6845510"/>
                <a:gd name="connsiteX1-4987" fmla="*/ 3693484 w 3693484"/>
                <a:gd name="connsiteY1-4988" fmla="*/ 6835985 h 6845510"/>
                <a:gd name="connsiteX2-4989" fmla="*/ 2636209 w 3693484"/>
                <a:gd name="connsiteY2-4990" fmla="*/ 3873710 h 6845510"/>
                <a:gd name="connsiteX3-4991" fmla="*/ 2555247 w 3693484"/>
                <a:gd name="connsiteY3-4992" fmla="*/ 3373648 h 6845510"/>
                <a:gd name="connsiteX4-4993" fmla="*/ 2750508 w 3693484"/>
                <a:gd name="connsiteY4-4994" fmla="*/ 2764048 h 6845510"/>
                <a:gd name="connsiteX5-4995" fmla="*/ 2902909 w 3693484"/>
                <a:gd name="connsiteY5-4996" fmla="*/ 2092536 h 6845510"/>
                <a:gd name="connsiteX6-4997" fmla="*/ 3512509 w 3693484"/>
                <a:gd name="connsiteY6-4998" fmla="*/ 1301960 h 6845510"/>
                <a:gd name="connsiteX7-4999" fmla="*/ 3298197 w 3693484"/>
                <a:gd name="connsiteY7-5000" fmla="*/ 1178135 h 6845510"/>
                <a:gd name="connsiteX8-5001" fmla="*/ 2607634 w 3693484"/>
                <a:gd name="connsiteY8-5002" fmla="*/ 1878222 h 6845510"/>
                <a:gd name="connsiteX9-5003" fmla="*/ 2531434 w 3693484"/>
                <a:gd name="connsiteY9-5004" fmla="*/ 1821072 h 6845510"/>
                <a:gd name="connsiteX10-5005" fmla="*/ 2874334 w 3693484"/>
                <a:gd name="connsiteY10-5006" fmla="*/ 563772 h 6845510"/>
                <a:gd name="connsiteX11-5007" fmla="*/ 2598109 w 3693484"/>
                <a:gd name="connsiteY11-5008" fmla="*/ 397084 h 6845510"/>
                <a:gd name="connsiteX12-5009" fmla="*/ 2207584 w 3693484"/>
                <a:gd name="connsiteY12-5010" fmla="*/ 1659147 h 6845510"/>
                <a:gd name="connsiteX13-5011" fmla="*/ 2131384 w 3693484"/>
                <a:gd name="connsiteY13-5012" fmla="*/ 1597235 h 6845510"/>
                <a:gd name="connsiteX14-5013" fmla="*/ 2193297 w 3693484"/>
                <a:gd name="connsiteY14-5014" fmla="*/ 154197 h 6845510"/>
                <a:gd name="connsiteX15-5015" fmla="*/ 1878971 w 3693484"/>
                <a:gd name="connsiteY15-5016" fmla="*/ 163723 h 6845510"/>
                <a:gd name="connsiteX16-5017" fmla="*/ 1798009 w 3693484"/>
                <a:gd name="connsiteY16-5018" fmla="*/ 1554373 h 6845510"/>
                <a:gd name="connsiteX17-5019" fmla="*/ 1674184 w 3693484"/>
                <a:gd name="connsiteY17-5020" fmla="*/ 1559134 h 6845510"/>
                <a:gd name="connsiteX18-5021" fmla="*/ 1593221 w 3693484"/>
                <a:gd name="connsiteY18-5022" fmla="*/ 378035 h 6845510"/>
                <a:gd name="connsiteX19-5023" fmla="*/ 1307472 w 3693484"/>
                <a:gd name="connsiteY19-5024" fmla="*/ 368510 h 6845510"/>
                <a:gd name="connsiteX20-5025" fmla="*/ 1312234 w 3693484"/>
                <a:gd name="connsiteY20-5026" fmla="*/ 1635335 h 6845510"/>
                <a:gd name="connsiteX21-5027" fmla="*/ 1259846 w 3693484"/>
                <a:gd name="connsiteY21-5028" fmla="*/ 2025860 h 6845510"/>
                <a:gd name="connsiteX22-5029" fmla="*/ 902659 w 3693484"/>
                <a:gd name="connsiteY22-5030" fmla="*/ 2302085 h 6845510"/>
                <a:gd name="connsiteX23-5031" fmla="*/ 207334 w 3693484"/>
                <a:gd name="connsiteY23-5032" fmla="*/ 1787735 h 6845510"/>
                <a:gd name="connsiteX24-5033" fmla="*/ 173996 w 3693484"/>
                <a:gd name="connsiteY24-5034" fmla="*/ 2092535 h 6845510"/>
                <a:gd name="connsiteX25-5035" fmla="*/ 731209 w 3693484"/>
                <a:gd name="connsiteY25-5036" fmla="*/ 2797385 h 6845510"/>
                <a:gd name="connsiteX26-5037" fmla="*/ 1359859 w 3693484"/>
                <a:gd name="connsiteY26-5038" fmla="*/ 3530810 h 6845510"/>
                <a:gd name="connsiteX27-5039" fmla="*/ 1578934 w 3693484"/>
                <a:gd name="connsiteY27-5040" fmla="*/ 4064210 h 6845510"/>
                <a:gd name="connsiteX28-5041" fmla="*/ 1969459 w 3693484"/>
                <a:gd name="connsiteY28-5042" fmla="*/ 6845510 h 6845510"/>
                <a:gd name="connsiteX0-5043" fmla="*/ 1969459 w 3693484"/>
                <a:gd name="connsiteY0-5044" fmla="*/ 6845510 h 6845510"/>
                <a:gd name="connsiteX1-5045" fmla="*/ 3693484 w 3693484"/>
                <a:gd name="connsiteY1-5046" fmla="*/ 6835985 h 6845510"/>
                <a:gd name="connsiteX2-5047" fmla="*/ 2636209 w 3693484"/>
                <a:gd name="connsiteY2-5048" fmla="*/ 3873710 h 6845510"/>
                <a:gd name="connsiteX3-5049" fmla="*/ 2555247 w 3693484"/>
                <a:gd name="connsiteY3-5050" fmla="*/ 3373648 h 6845510"/>
                <a:gd name="connsiteX4-5051" fmla="*/ 2750508 w 3693484"/>
                <a:gd name="connsiteY4-5052" fmla="*/ 2764048 h 6845510"/>
                <a:gd name="connsiteX5-5053" fmla="*/ 2864809 w 3693484"/>
                <a:gd name="connsiteY5-5054" fmla="*/ 2192548 h 6845510"/>
                <a:gd name="connsiteX6-5055" fmla="*/ 3512509 w 3693484"/>
                <a:gd name="connsiteY6-5056" fmla="*/ 1301960 h 6845510"/>
                <a:gd name="connsiteX7-5057" fmla="*/ 3298197 w 3693484"/>
                <a:gd name="connsiteY7-5058" fmla="*/ 1178135 h 6845510"/>
                <a:gd name="connsiteX8-5059" fmla="*/ 2607634 w 3693484"/>
                <a:gd name="connsiteY8-5060" fmla="*/ 1878222 h 6845510"/>
                <a:gd name="connsiteX9-5061" fmla="*/ 2531434 w 3693484"/>
                <a:gd name="connsiteY9-5062" fmla="*/ 1821072 h 6845510"/>
                <a:gd name="connsiteX10-5063" fmla="*/ 2874334 w 3693484"/>
                <a:gd name="connsiteY10-5064" fmla="*/ 563772 h 6845510"/>
                <a:gd name="connsiteX11-5065" fmla="*/ 2598109 w 3693484"/>
                <a:gd name="connsiteY11-5066" fmla="*/ 397084 h 6845510"/>
                <a:gd name="connsiteX12-5067" fmla="*/ 2207584 w 3693484"/>
                <a:gd name="connsiteY12-5068" fmla="*/ 1659147 h 6845510"/>
                <a:gd name="connsiteX13-5069" fmla="*/ 2131384 w 3693484"/>
                <a:gd name="connsiteY13-5070" fmla="*/ 1597235 h 6845510"/>
                <a:gd name="connsiteX14-5071" fmla="*/ 2193297 w 3693484"/>
                <a:gd name="connsiteY14-5072" fmla="*/ 154197 h 6845510"/>
                <a:gd name="connsiteX15-5073" fmla="*/ 1878971 w 3693484"/>
                <a:gd name="connsiteY15-5074" fmla="*/ 163723 h 6845510"/>
                <a:gd name="connsiteX16-5075" fmla="*/ 1798009 w 3693484"/>
                <a:gd name="connsiteY16-5076" fmla="*/ 1554373 h 6845510"/>
                <a:gd name="connsiteX17-5077" fmla="*/ 1674184 w 3693484"/>
                <a:gd name="connsiteY17-5078" fmla="*/ 1559134 h 6845510"/>
                <a:gd name="connsiteX18-5079" fmla="*/ 1593221 w 3693484"/>
                <a:gd name="connsiteY18-5080" fmla="*/ 378035 h 6845510"/>
                <a:gd name="connsiteX19-5081" fmla="*/ 1307472 w 3693484"/>
                <a:gd name="connsiteY19-5082" fmla="*/ 368510 h 6845510"/>
                <a:gd name="connsiteX20-5083" fmla="*/ 1312234 w 3693484"/>
                <a:gd name="connsiteY20-5084" fmla="*/ 1635335 h 6845510"/>
                <a:gd name="connsiteX21-5085" fmla="*/ 1259846 w 3693484"/>
                <a:gd name="connsiteY21-5086" fmla="*/ 2025860 h 6845510"/>
                <a:gd name="connsiteX22-5087" fmla="*/ 902659 w 3693484"/>
                <a:gd name="connsiteY22-5088" fmla="*/ 2302085 h 6845510"/>
                <a:gd name="connsiteX23-5089" fmla="*/ 207334 w 3693484"/>
                <a:gd name="connsiteY23-5090" fmla="*/ 1787735 h 6845510"/>
                <a:gd name="connsiteX24-5091" fmla="*/ 173996 w 3693484"/>
                <a:gd name="connsiteY24-5092" fmla="*/ 2092535 h 6845510"/>
                <a:gd name="connsiteX25-5093" fmla="*/ 731209 w 3693484"/>
                <a:gd name="connsiteY25-5094" fmla="*/ 2797385 h 6845510"/>
                <a:gd name="connsiteX26-5095" fmla="*/ 1359859 w 3693484"/>
                <a:gd name="connsiteY26-5096" fmla="*/ 3530810 h 6845510"/>
                <a:gd name="connsiteX27-5097" fmla="*/ 1578934 w 3693484"/>
                <a:gd name="connsiteY27-5098" fmla="*/ 4064210 h 6845510"/>
                <a:gd name="connsiteX28-5099" fmla="*/ 1969459 w 3693484"/>
                <a:gd name="connsiteY28-5100" fmla="*/ 6845510 h 6845510"/>
                <a:gd name="connsiteX0-5101" fmla="*/ 1969459 w 3693484"/>
                <a:gd name="connsiteY0-5102" fmla="*/ 6845510 h 6845510"/>
                <a:gd name="connsiteX1-5103" fmla="*/ 3693484 w 3693484"/>
                <a:gd name="connsiteY1-5104" fmla="*/ 6835985 h 6845510"/>
                <a:gd name="connsiteX2-5105" fmla="*/ 2636209 w 3693484"/>
                <a:gd name="connsiteY2-5106" fmla="*/ 3873710 h 6845510"/>
                <a:gd name="connsiteX3-5107" fmla="*/ 2555247 w 3693484"/>
                <a:gd name="connsiteY3-5108" fmla="*/ 3373648 h 6845510"/>
                <a:gd name="connsiteX4-5109" fmla="*/ 2750508 w 3693484"/>
                <a:gd name="connsiteY4-5110" fmla="*/ 2764048 h 6845510"/>
                <a:gd name="connsiteX5-5111" fmla="*/ 2864809 w 3693484"/>
                <a:gd name="connsiteY5-5112" fmla="*/ 2192548 h 6845510"/>
                <a:gd name="connsiteX6-5113" fmla="*/ 3512509 w 3693484"/>
                <a:gd name="connsiteY6-5114" fmla="*/ 1301960 h 6845510"/>
                <a:gd name="connsiteX7-5115" fmla="*/ 3298197 w 3693484"/>
                <a:gd name="connsiteY7-5116" fmla="*/ 1178135 h 6845510"/>
                <a:gd name="connsiteX8-5117" fmla="*/ 2607634 w 3693484"/>
                <a:gd name="connsiteY8-5118" fmla="*/ 1878222 h 6845510"/>
                <a:gd name="connsiteX9-5119" fmla="*/ 2531434 w 3693484"/>
                <a:gd name="connsiteY9-5120" fmla="*/ 1821072 h 6845510"/>
                <a:gd name="connsiteX10-5121" fmla="*/ 2874334 w 3693484"/>
                <a:gd name="connsiteY10-5122" fmla="*/ 563772 h 6845510"/>
                <a:gd name="connsiteX11-5123" fmla="*/ 2598109 w 3693484"/>
                <a:gd name="connsiteY11-5124" fmla="*/ 397084 h 6845510"/>
                <a:gd name="connsiteX12-5125" fmla="*/ 2207584 w 3693484"/>
                <a:gd name="connsiteY12-5126" fmla="*/ 1659147 h 6845510"/>
                <a:gd name="connsiteX13-5127" fmla="*/ 2131384 w 3693484"/>
                <a:gd name="connsiteY13-5128" fmla="*/ 1597235 h 6845510"/>
                <a:gd name="connsiteX14-5129" fmla="*/ 2193297 w 3693484"/>
                <a:gd name="connsiteY14-5130" fmla="*/ 154197 h 6845510"/>
                <a:gd name="connsiteX15-5131" fmla="*/ 1878971 w 3693484"/>
                <a:gd name="connsiteY15-5132" fmla="*/ 163723 h 6845510"/>
                <a:gd name="connsiteX16-5133" fmla="*/ 1798009 w 3693484"/>
                <a:gd name="connsiteY16-5134" fmla="*/ 1554373 h 6845510"/>
                <a:gd name="connsiteX17-5135" fmla="*/ 1674184 w 3693484"/>
                <a:gd name="connsiteY17-5136" fmla="*/ 1559134 h 6845510"/>
                <a:gd name="connsiteX18-5137" fmla="*/ 1593221 w 3693484"/>
                <a:gd name="connsiteY18-5138" fmla="*/ 378035 h 6845510"/>
                <a:gd name="connsiteX19-5139" fmla="*/ 1307472 w 3693484"/>
                <a:gd name="connsiteY19-5140" fmla="*/ 368510 h 6845510"/>
                <a:gd name="connsiteX20-5141" fmla="*/ 1312234 w 3693484"/>
                <a:gd name="connsiteY20-5142" fmla="*/ 1635335 h 6845510"/>
                <a:gd name="connsiteX21-5143" fmla="*/ 1259846 w 3693484"/>
                <a:gd name="connsiteY21-5144" fmla="*/ 2025860 h 6845510"/>
                <a:gd name="connsiteX22-5145" fmla="*/ 902659 w 3693484"/>
                <a:gd name="connsiteY22-5146" fmla="*/ 2302085 h 6845510"/>
                <a:gd name="connsiteX23-5147" fmla="*/ 207334 w 3693484"/>
                <a:gd name="connsiteY23-5148" fmla="*/ 1787735 h 6845510"/>
                <a:gd name="connsiteX24-5149" fmla="*/ 173996 w 3693484"/>
                <a:gd name="connsiteY24-5150" fmla="*/ 2092535 h 6845510"/>
                <a:gd name="connsiteX25-5151" fmla="*/ 731209 w 3693484"/>
                <a:gd name="connsiteY25-5152" fmla="*/ 2797385 h 6845510"/>
                <a:gd name="connsiteX26-5153" fmla="*/ 1359859 w 3693484"/>
                <a:gd name="connsiteY26-5154" fmla="*/ 3530810 h 6845510"/>
                <a:gd name="connsiteX27-5155" fmla="*/ 1578934 w 3693484"/>
                <a:gd name="connsiteY27-5156" fmla="*/ 4064210 h 6845510"/>
                <a:gd name="connsiteX28-5157" fmla="*/ 1969459 w 3693484"/>
                <a:gd name="connsiteY28-5158" fmla="*/ 6845510 h 6845510"/>
                <a:gd name="connsiteX0-5159" fmla="*/ 1969459 w 3693484"/>
                <a:gd name="connsiteY0-5160" fmla="*/ 6845510 h 6845510"/>
                <a:gd name="connsiteX1-5161" fmla="*/ 3693484 w 3693484"/>
                <a:gd name="connsiteY1-5162" fmla="*/ 6835985 h 6845510"/>
                <a:gd name="connsiteX2-5163" fmla="*/ 2636209 w 3693484"/>
                <a:gd name="connsiteY2-5164" fmla="*/ 3873710 h 6845510"/>
                <a:gd name="connsiteX3-5165" fmla="*/ 2555247 w 3693484"/>
                <a:gd name="connsiteY3-5166" fmla="*/ 3373648 h 6845510"/>
                <a:gd name="connsiteX4-5167" fmla="*/ 2750508 w 3693484"/>
                <a:gd name="connsiteY4-5168" fmla="*/ 2764048 h 6845510"/>
                <a:gd name="connsiteX5-5169" fmla="*/ 2864809 w 3693484"/>
                <a:gd name="connsiteY5-5170" fmla="*/ 2192548 h 6845510"/>
                <a:gd name="connsiteX6-5171" fmla="*/ 3512509 w 3693484"/>
                <a:gd name="connsiteY6-5172" fmla="*/ 1301960 h 6845510"/>
                <a:gd name="connsiteX7-5173" fmla="*/ 3298197 w 3693484"/>
                <a:gd name="connsiteY7-5174" fmla="*/ 1178135 h 6845510"/>
                <a:gd name="connsiteX8-5175" fmla="*/ 2607634 w 3693484"/>
                <a:gd name="connsiteY8-5176" fmla="*/ 1878222 h 6845510"/>
                <a:gd name="connsiteX9-5177" fmla="*/ 2531434 w 3693484"/>
                <a:gd name="connsiteY9-5178" fmla="*/ 1821072 h 6845510"/>
                <a:gd name="connsiteX10-5179" fmla="*/ 2874334 w 3693484"/>
                <a:gd name="connsiteY10-5180" fmla="*/ 563772 h 6845510"/>
                <a:gd name="connsiteX11-5181" fmla="*/ 2598109 w 3693484"/>
                <a:gd name="connsiteY11-5182" fmla="*/ 397084 h 6845510"/>
                <a:gd name="connsiteX12-5183" fmla="*/ 2207584 w 3693484"/>
                <a:gd name="connsiteY12-5184" fmla="*/ 1659147 h 6845510"/>
                <a:gd name="connsiteX13-5185" fmla="*/ 2131384 w 3693484"/>
                <a:gd name="connsiteY13-5186" fmla="*/ 1597235 h 6845510"/>
                <a:gd name="connsiteX14-5187" fmla="*/ 2193297 w 3693484"/>
                <a:gd name="connsiteY14-5188" fmla="*/ 154197 h 6845510"/>
                <a:gd name="connsiteX15-5189" fmla="*/ 1878971 w 3693484"/>
                <a:gd name="connsiteY15-5190" fmla="*/ 163723 h 6845510"/>
                <a:gd name="connsiteX16-5191" fmla="*/ 1798009 w 3693484"/>
                <a:gd name="connsiteY16-5192" fmla="*/ 1554373 h 6845510"/>
                <a:gd name="connsiteX17-5193" fmla="*/ 1674184 w 3693484"/>
                <a:gd name="connsiteY17-5194" fmla="*/ 1559134 h 6845510"/>
                <a:gd name="connsiteX18-5195" fmla="*/ 1593221 w 3693484"/>
                <a:gd name="connsiteY18-5196" fmla="*/ 378035 h 6845510"/>
                <a:gd name="connsiteX19-5197" fmla="*/ 1307472 w 3693484"/>
                <a:gd name="connsiteY19-5198" fmla="*/ 368510 h 6845510"/>
                <a:gd name="connsiteX20-5199" fmla="*/ 1312234 w 3693484"/>
                <a:gd name="connsiteY20-5200" fmla="*/ 1635335 h 6845510"/>
                <a:gd name="connsiteX21-5201" fmla="*/ 1259846 w 3693484"/>
                <a:gd name="connsiteY21-5202" fmla="*/ 2025860 h 6845510"/>
                <a:gd name="connsiteX22-5203" fmla="*/ 902659 w 3693484"/>
                <a:gd name="connsiteY22-5204" fmla="*/ 2302085 h 6845510"/>
                <a:gd name="connsiteX23-5205" fmla="*/ 207334 w 3693484"/>
                <a:gd name="connsiteY23-5206" fmla="*/ 1787735 h 6845510"/>
                <a:gd name="connsiteX24-5207" fmla="*/ 173996 w 3693484"/>
                <a:gd name="connsiteY24-5208" fmla="*/ 2092535 h 6845510"/>
                <a:gd name="connsiteX25-5209" fmla="*/ 731209 w 3693484"/>
                <a:gd name="connsiteY25-5210" fmla="*/ 2797385 h 6845510"/>
                <a:gd name="connsiteX26-5211" fmla="*/ 1359859 w 3693484"/>
                <a:gd name="connsiteY26-5212" fmla="*/ 3530810 h 6845510"/>
                <a:gd name="connsiteX27-5213" fmla="*/ 1578934 w 3693484"/>
                <a:gd name="connsiteY27-5214" fmla="*/ 4064210 h 6845510"/>
                <a:gd name="connsiteX28-5215" fmla="*/ 1969459 w 3693484"/>
                <a:gd name="connsiteY28-5216" fmla="*/ 6845510 h 6845510"/>
                <a:gd name="connsiteX0-5217" fmla="*/ 1969459 w 3693484"/>
                <a:gd name="connsiteY0-5218" fmla="*/ 6845510 h 6845510"/>
                <a:gd name="connsiteX1-5219" fmla="*/ 3693484 w 3693484"/>
                <a:gd name="connsiteY1-5220" fmla="*/ 6835985 h 6845510"/>
                <a:gd name="connsiteX2-5221" fmla="*/ 2636209 w 3693484"/>
                <a:gd name="connsiteY2-5222" fmla="*/ 3873710 h 6845510"/>
                <a:gd name="connsiteX3-5223" fmla="*/ 2517147 w 3693484"/>
                <a:gd name="connsiteY3-5224" fmla="*/ 3354598 h 6845510"/>
                <a:gd name="connsiteX4-5225" fmla="*/ 2750508 w 3693484"/>
                <a:gd name="connsiteY4-5226" fmla="*/ 2764048 h 6845510"/>
                <a:gd name="connsiteX5-5227" fmla="*/ 2864809 w 3693484"/>
                <a:gd name="connsiteY5-5228" fmla="*/ 2192548 h 6845510"/>
                <a:gd name="connsiteX6-5229" fmla="*/ 3512509 w 3693484"/>
                <a:gd name="connsiteY6-5230" fmla="*/ 1301960 h 6845510"/>
                <a:gd name="connsiteX7-5231" fmla="*/ 3298197 w 3693484"/>
                <a:gd name="connsiteY7-5232" fmla="*/ 1178135 h 6845510"/>
                <a:gd name="connsiteX8-5233" fmla="*/ 2607634 w 3693484"/>
                <a:gd name="connsiteY8-5234" fmla="*/ 1878222 h 6845510"/>
                <a:gd name="connsiteX9-5235" fmla="*/ 2531434 w 3693484"/>
                <a:gd name="connsiteY9-5236" fmla="*/ 1821072 h 6845510"/>
                <a:gd name="connsiteX10-5237" fmla="*/ 2874334 w 3693484"/>
                <a:gd name="connsiteY10-5238" fmla="*/ 563772 h 6845510"/>
                <a:gd name="connsiteX11-5239" fmla="*/ 2598109 w 3693484"/>
                <a:gd name="connsiteY11-5240" fmla="*/ 397084 h 6845510"/>
                <a:gd name="connsiteX12-5241" fmla="*/ 2207584 w 3693484"/>
                <a:gd name="connsiteY12-5242" fmla="*/ 1659147 h 6845510"/>
                <a:gd name="connsiteX13-5243" fmla="*/ 2131384 w 3693484"/>
                <a:gd name="connsiteY13-5244" fmla="*/ 1597235 h 6845510"/>
                <a:gd name="connsiteX14-5245" fmla="*/ 2193297 w 3693484"/>
                <a:gd name="connsiteY14-5246" fmla="*/ 154197 h 6845510"/>
                <a:gd name="connsiteX15-5247" fmla="*/ 1878971 w 3693484"/>
                <a:gd name="connsiteY15-5248" fmla="*/ 163723 h 6845510"/>
                <a:gd name="connsiteX16-5249" fmla="*/ 1798009 w 3693484"/>
                <a:gd name="connsiteY16-5250" fmla="*/ 1554373 h 6845510"/>
                <a:gd name="connsiteX17-5251" fmla="*/ 1674184 w 3693484"/>
                <a:gd name="connsiteY17-5252" fmla="*/ 1559134 h 6845510"/>
                <a:gd name="connsiteX18-5253" fmla="*/ 1593221 w 3693484"/>
                <a:gd name="connsiteY18-5254" fmla="*/ 378035 h 6845510"/>
                <a:gd name="connsiteX19-5255" fmla="*/ 1307472 w 3693484"/>
                <a:gd name="connsiteY19-5256" fmla="*/ 368510 h 6845510"/>
                <a:gd name="connsiteX20-5257" fmla="*/ 1312234 w 3693484"/>
                <a:gd name="connsiteY20-5258" fmla="*/ 1635335 h 6845510"/>
                <a:gd name="connsiteX21-5259" fmla="*/ 1259846 w 3693484"/>
                <a:gd name="connsiteY21-5260" fmla="*/ 2025860 h 6845510"/>
                <a:gd name="connsiteX22-5261" fmla="*/ 902659 w 3693484"/>
                <a:gd name="connsiteY22-5262" fmla="*/ 2302085 h 6845510"/>
                <a:gd name="connsiteX23-5263" fmla="*/ 207334 w 3693484"/>
                <a:gd name="connsiteY23-5264" fmla="*/ 1787735 h 6845510"/>
                <a:gd name="connsiteX24-5265" fmla="*/ 173996 w 3693484"/>
                <a:gd name="connsiteY24-5266" fmla="*/ 2092535 h 6845510"/>
                <a:gd name="connsiteX25-5267" fmla="*/ 731209 w 3693484"/>
                <a:gd name="connsiteY25-5268" fmla="*/ 2797385 h 6845510"/>
                <a:gd name="connsiteX26-5269" fmla="*/ 1359859 w 3693484"/>
                <a:gd name="connsiteY26-5270" fmla="*/ 3530810 h 6845510"/>
                <a:gd name="connsiteX27-5271" fmla="*/ 1578934 w 3693484"/>
                <a:gd name="connsiteY27-5272" fmla="*/ 4064210 h 6845510"/>
                <a:gd name="connsiteX28-5273" fmla="*/ 1969459 w 3693484"/>
                <a:gd name="connsiteY28-5274" fmla="*/ 6845510 h 6845510"/>
                <a:gd name="connsiteX0-5275" fmla="*/ 1969459 w 3693484"/>
                <a:gd name="connsiteY0-5276" fmla="*/ 6845510 h 6845510"/>
                <a:gd name="connsiteX1-5277" fmla="*/ 3693484 w 3693484"/>
                <a:gd name="connsiteY1-5278" fmla="*/ 6835985 h 6845510"/>
                <a:gd name="connsiteX2-5279" fmla="*/ 2636209 w 3693484"/>
                <a:gd name="connsiteY2-5280" fmla="*/ 3873710 h 6845510"/>
                <a:gd name="connsiteX3-5281" fmla="*/ 2517147 w 3693484"/>
                <a:gd name="connsiteY3-5282" fmla="*/ 3354598 h 6845510"/>
                <a:gd name="connsiteX4-5283" fmla="*/ 2731458 w 3693484"/>
                <a:gd name="connsiteY4-5284" fmla="*/ 2735473 h 6845510"/>
                <a:gd name="connsiteX5-5285" fmla="*/ 2864809 w 3693484"/>
                <a:gd name="connsiteY5-5286" fmla="*/ 2192548 h 6845510"/>
                <a:gd name="connsiteX6-5287" fmla="*/ 3512509 w 3693484"/>
                <a:gd name="connsiteY6-5288" fmla="*/ 1301960 h 6845510"/>
                <a:gd name="connsiteX7-5289" fmla="*/ 3298197 w 3693484"/>
                <a:gd name="connsiteY7-5290" fmla="*/ 1178135 h 6845510"/>
                <a:gd name="connsiteX8-5291" fmla="*/ 2607634 w 3693484"/>
                <a:gd name="connsiteY8-5292" fmla="*/ 1878222 h 6845510"/>
                <a:gd name="connsiteX9-5293" fmla="*/ 2531434 w 3693484"/>
                <a:gd name="connsiteY9-5294" fmla="*/ 1821072 h 6845510"/>
                <a:gd name="connsiteX10-5295" fmla="*/ 2874334 w 3693484"/>
                <a:gd name="connsiteY10-5296" fmla="*/ 563772 h 6845510"/>
                <a:gd name="connsiteX11-5297" fmla="*/ 2598109 w 3693484"/>
                <a:gd name="connsiteY11-5298" fmla="*/ 397084 h 6845510"/>
                <a:gd name="connsiteX12-5299" fmla="*/ 2207584 w 3693484"/>
                <a:gd name="connsiteY12-5300" fmla="*/ 1659147 h 6845510"/>
                <a:gd name="connsiteX13-5301" fmla="*/ 2131384 w 3693484"/>
                <a:gd name="connsiteY13-5302" fmla="*/ 1597235 h 6845510"/>
                <a:gd name="connsiteX14-5303" fmla="*/ 2193297 w 3693484"/>
                <a:gd name="connsiteY14-5304" fmla="*/ 154197 h 6845510"/>
                <a:gd name="connsiteX15-5305" fmla="*/ 1878971 w 3693484"/>
                <a:gd name="connsiteY15-5306" fmla="*/ 163723 h 6845510"/>
                <a:gd name="connsiteX16-5307" fmla="*/ 1798009 w 3693484"/>
                <a:gd name="connsiteY16-5308" fmla="*/ 1554373 h 6845510"/>
                <a:gd name="connsiteX17-5309" fmla="*/ 1674184 w 3693484"/>
                <a:gd name="connsiteY17-5310" fmla="*/ 1559134 h 6845510"/>
                <a:gd name="connsiteX18-5311" fmla="*/ 1593221 w 3693484"/>
                <a:gd name="connsiteY18-5312" fmla="*/ 378035 h 6845510"/>
                <a:gd name="connsiteX19-5313" fmla="*/ 1307472 w 3693484"/>
                <a:gd name="connsiteY19-5314" fmla="*/ 368510 h 6845510"/>
                <a:gd name="connsiteX20-5315" fmla="*/ 1312234 w 3693484"/>
                <a:gd name="connsiteY20-5316" fmla="*/ 1635335 h 6845510"/>
                <a:gd name="connsiteX21-5317" fmla="*/ 1259846 w 3693484"/>
                <a:gd name="connsiteY21-5318" fmla="*/ 2025860 h 6845510"/>
                <a:gd name="connsiteX22-5319" fmla="*/ 902659 w 3693484"/>
                <a:gd name="connsiteY22-5320" fmla="*/ 2302085 h 6845510"/>
                <a:gd name="connsiteX23-5321" fmla="*/ 207334 w 3693484"/>
                <a:gd name="connsiteY23-5322" fmla="*/ 1787735 h 6845510"/>
                <a:gd name="connsiteX24-5323" fmla="*/ 173996 w 3693484"/>
                <a:gd name="connsiteY24-5324" fmla="*/ 2092535 h 6845510"/>
                <a:gd name="connsiteX25-5325" fmla="*/ 731209 w 3693484"/>
                <a:gd name="connsiteY25-5326" fmla="*/ 2797385 h 6845510"/>
                <a:gd name="connsiteX26-5327" fmla="*/ 1359859 w 3693484"/>
                <a:gd name="connsiteY26-5328" fmla="*/ 3530810 h 6845510"/>
                <a:gd name="connsiteX27-5329" fmla="*/ 1578934 w 3693484"/>
                <a:gd name="connsiteY27-5330" fmla="*/ 4064210 h 6845510"/>
                <a:gd name="connsiteX28-5331" fmla="*/ 1969459 w 3693484"/>
                <a:gd name="connsiteY28-5332" fmla="*/ 6845510 h 6845510"/>
                <a:gd name="connsiteX0-5333" fmla="*/ 1969459 w 3693484"/>
                <a:gd name="connsiteY0-5334" fmla="*/ 6845510 h 6845510"/>
                <a:gd name="connsiteX1-5335" fmla="*/ 3693484 w 3693484"/>
                <a:gd name="connsiteY1-5336" fmla="*/ 6835985 h 6845510"/>
                <a:gd name="connsiteX2-5337" fmla="*/ 2636209 w 3693484"/>
                <a:gd name="connsiteY2-5338" fmla="*/ 3873710 h 6845510"/>
                <a:gd name="connsiteX3-5339" fmla="*/ 2517147 w 3693484"/>
                <a:gd name="connsiteY3-5340" fmla="*/ 3354598 h 6845510"/>
                <a:gd name="connsiteX4-5341" fmla="*/ 2731458 w 3693484"/>
                <a:gd name="connsiteY4-5342" fmla="*/ 2735473 h 6845510"/>
                <a:gd name="connsiteX5-5343" fmla="*/ 2864809 w 3693484"/>
                <a:gd name="connsiteY5-5344" fmla="*/ 2192548 h 6845510"/>
                <a:gd name="connsiteX6-5345" fmla="*/ 3512509 w 3693484"/>
                <a:gd name="connsiteY6-5346" fmla="*/ 1301960 h 6845510"/>
                <a:gd name="connsiteX7-5347" fmla="*/ 3298197 w 3693484"/>
                <a:gd name="connsiteY7-5348" fmla="*/ 1178135 h 6845510"/>
                <a:gd name="connsiteX8-5349" fmla="*/ 2607634 w 3693484"/>
                <a:gd name="connsiteY8-5350" fmla="*/ 1878222 h 6845510"/>
                <a:gd name="connsiteX9-5351" fmla="*/ 2531434 w 3693484"/>
                <a:gd name="connsiteY9-5352" fmla="*/ 1821072 h 6845510"/>
                <a:gd name="connsiteX10-5353" fmla="*/ 2874334 w 3693484"/>
                <a:gd name="connsiteY10-5354" fmla="*/ 563772 h 6845510"/>
                <a:gd name="connsiteX11-5355" fmla="*/ 2598109 w 3693484"/>
                <a:gd name="connsiteY11-5356" fmla="*/ 397084 h 6845510"/>
                <a:gd name="connsiteX12-5357" fmla="*/ 2207584 w 3693484"/>
                <a:gd name="connsiteY12-5358" fmla="*/ 1659147 h 6845510"/>
                <a:gd name="connsiteX13-5359" fmla="*/ 2131384 w 3693484"/>
                <a:gd name="connsiteY13-5360" fmla="*/ 1597235 h 6845510"/>
                <a:gd name="connsiteX14-5361" fmla="*/ 2193297 w 3693484"/>
                <a:gd name="connsiteY14-5362" fmla="*/ 154197 h 6845510"/>
                <a:gd name="connsiteX15-5363" fmla="*/ 1878971 w 3693484"/>
                <a:gd name="connsiteY15-5364" fmla="*/ 163723 h 6845510"/>
                <a:gd name="connsiteX16-5365" fmla="*/ 1798009 w 3693484"/>
                <a:gd name="connsiteY16-5366" fmla="*/ 1554373 h 6845510"/>
                <a:gd name="connsiteX17-5367" fmla="*/ 1674184 w 3693484"/>
                <a:gd name="connsiteY17-5368" fmla="*/ 1559134 h 6845510"/>
                <a:gd name="connsiteX18-5369" fmla="*/ 1593221 w 3693484"/>
                <a:gd name="connsiteY18-5370" fmla="*/ 378035 h 6845510"/>
                <a:gd name="connsiteX19-5371" fmla="*/ 1307472 w 3693484"/>
                <a:gd name="connsiteY19-5372" fmla="*/ 368510 h 6845510"/>
                <a:gd name="connsiteX20-5373" fmla="*/ 1312234 w 3693484"/>
                <a:gd name="connsiteY20-5374" fmla="*/ 1635335 h 6845510"/>
                <a:gd name="connsiteX21-5375" fmla="*/ 1259846 w 3693484"/>
                <a:gd name="connsiteY21-5376" fmla="*/ 2025860 h 6845510"/>
                <a:gd name="connsiteX22-5377" fmla="*/ 902659 w 3693484"/>
                <a:gd name="connsiteY22-5378" fmla="*/ 2302085 h 6845510"/>
                <a:gd name="connsiteX23-5379" fmla="*/ 207334 w 3693484"/>
                <a:gd name="connsiteY23-5380" fmla="*/ 1787735 h 6845510"/>
                <a:gd name="connsiteX24-5381" fmla="*/ 173996 w 3693484"/>
                <a:gd name="connsiteY24-5382" fmla="*/ 2092535 h 6845510"/>
                <a:gd name="connsiteX25-5383" fmla="*/ 731209 w 3693484"/>
                <a:gd name="connsiteY25-5384" fmla="*/ 2797385 h 6845510"/>
                <a:gd name="connsiteX26-5385" fmla="*/ 1359859 w 3693484"/>
                <a:gd name="connsiteY26-5386" fmla="*/ 3530810 h 6845510"/>
                <a:gd name="connsiteX27-5387" fmla="*/ 1578934 w 3693484"/>
                <a:gd name="connsiteY27-5388" fmla="*/ 4064210 h 6845510"/>
                <a:gd name="connsiteX28-5389" fmla="*/ 1969459 w 3693484"/>
                <a:gd name="connsiteY28-5390" fmla="*/ 6845510 h 6845510"/>
                <a:gd name="connsiteX0-5391" fmla="*/ 1969459 w 3693484"/>
                <a:gd name="connsiteY0-5392" fmla="*/ 6845510 h 6845510"/>
                <a:gd name="connsiteX1-5393" fmla="*/ 3693484 w 3693484"/>
                <a:gd name="connsiteY1-5394" fmla="*/ 6835985 h 6845510"/>
                <a:gd name="connsiteX2-5395" fmla="*/ 2636209 w 3693484"/>
                <a:gd name="connsiteY2-5396" fmla="*/ 3873710 h 6845510"/>
                <a:gd name="connsiteX3-5397" fmla="*/ 2517147 w 3693484"/>
                <a:gd name="connsiteY3-5398" fmla="*/ 3354598 h 6845510"/>
                <a:gd name="connsiteX4-5399" fmla="*/ 2731458 w 3693484"/>
                <a:gd name="connsiteY4-5400" fmla="*/ 2735473 h 6845510"/>
                <a:gd name="connsiteX5-5401" fmla="*/ 2864809 w 3693484"/>
                <a:gd name="connsiteY5-5402" fmla="*/ 2192548 h 6845510"/>
                <a:gd name="connsiteX6-5403" fmla="*/ 3512509 w 3693484"/>
                <a:gd name="connsiteY6-5404" fmla="*/ 1301960 h 6845510"/>
                <a:gd name="connsiteX7-5405" fmla="*/ 3298197 w 3693484"/>
                <a:gd name="connsiteY7-5406" fmla="*/ 1178135 h 6845510"/>
                <a:gd name="connsiteX8-5407" fmla="*/ 2607634 w 3693484"/>
                <a:gd name="connsiteY8-5408" fmla="*/ 1878222 h 6845510"/>
                <a:gd name="connsiteX9-5409" fmla="*/ 2531434 w 3693484"/>
                <a:gd name="connsiteY9-5410" fmla="*/ 1821072 h 6845510"/>
                <a:gd name="connsiteX10-5411" fmla="*/ 2874334 w 3693484"/>
                <a:gd name="connsiteY10-5412" fmla="*/ 563772 h 6845510"/>
                <a:gd name="connsiteX11-5413" fmla="*/ 2598109 w 3693484"/>
                <a:gd name="connsiteY11-5414" fmla="*/ 397084 h 6845510"/>
                <a:gd name="connsiteX12-5415" fmla="*/ 2207584 w 3693484"/>
                <a:gd name="connsiteY12-5416" fmla="*/ 1659147 h 6845510"/>
                <a:gd name="connsiteX13-5417" fmla="*/ 2131384 w 3693484"/>
                <a:gd name="connsiteY13-5418" fmla="*/ 1597235 h 6845510"/>
                <a:gd name="connsiteX14-5419" fmla="*/ 2193297 w 3693484"/>
                <a:gd name="connsiteY14-5420" fmla="*/ 154197 h 6845510"/>
                <a:gd name="connsiteX15-5421" fmla="*/ 1878971 w 3693484"/>
                <a:gd name="connsiteY15-5422" fmla="*/ 163723 h 6845510"/>
                <a:gd name="connsiteX16-5423" fmla="*/ 1798009 w 3693484"/>
                <a:gd name="connsiteY16-5424" fmla="*/ 1554373 h 6845510"/>
                <a:gd name="connsiteX17-5425" fmla="*/ 1674184 w 3693484"/>
                <a:gd name="connsiteY17-5426" fmla="*/ 1559134 h 6845510"/>
                <a:gd name="connsiteX18-5427" fmla="*/ 1593221 w 3693484"/>
                <a:gd name="connsiteY18-5428" fmla="*/ 378035 h 6845510"/>
                <a:gd name="connsiteX19-5429" fmla="*/ 1307472 w 3693484"/>
                <a:gd name="connsiteY19-5430" fmla="*/ 368510 h 6845510"/>
                <a:gd name="connsiteX20-5431" fmla="*/ 1312234 w 3693484"/>
                <a:gd name="connsiteY20-5432" fmla="*/ 1635335 h 6845510"/>
                <a:gd name="connsiteX21-5433" fmla="*/ 1259846 w 3693484"/>
                <a:gd name="connsiteY21-5434" fmla="*/ 2025860 h 6845510"/>
                <a:gd name="connsiteX22-5435" fmla="*/ 902659 w 3693484"/>
                <a:gd name="connsiteY22-5436" fmla="*/ 2302085 h 6845510"/>
                <a:gd name="connsiteX23-5437" fmla="*/ 207334 w 3693484"/>
                <a:gd name="connsiteY23-5438" fmla="*/ 1787735 h 6845510"/>
                <a:gd name="connsiteX24-5439" fmla="*/ 173996 w 3693484"/>
                <a:gd name="connsiteY24-5440" fmla="*/ 2092535 h 6845510"/>
                <a:gd name="connsiteX25-5441" fmla="*/ 731209 w 3693484"/>
                <a:gd name="connsiteY25-5442" fmla="*/ 2797385 h 6845510"/>
                <a:gd name="connsiteX26-5443" fmla="*/ 1359859 w 3693484"/>
                <a:gd name="connsiteY26-5444" fmla="*/ 3530810 h 6845510"/>
                <a:gd name="connsiteX27-5445" fmla="*/ 1578934 w 3693484"/>
                <a:gd name="connsiteY27-5446" fmla="*/ 4064210 h 6845510"/>
                <a:gd name="connsiteX28-5447" fmla="*/ 1969459 w 3693484"/>
                <a:gd name="connsiteY28-5448" fmla="*/ 6845510 h 6845510"/>
                <a:gd name="connsiteX0-5449" fmla="*/ 1969459 w 3693484"/>
                <a:gd name="connsiteY0-5450" fmla="*/ 6845510 h 6845510"/>
                <a:gd name="connsiteX1-5451" fmla="*/ 3693484 w 3693484"/>
                <a:gd name="connsiteY1-5452" fmla="*/ 6835985 h 6845510"/>
                <a:gd name="connsiteX2-5453" fmla="*/ 2636209 w 3693484"/>
                <a:gd name="connsiteY2-5454" fmla="*/ 3873710 h 6845510"/>
                <a:gd name="connsiteX3-5455" fmla="*/ 2550484 w 3693484"/>
                <a:gd name="connsiteY3-5456" fmla="*/ 3354598 h 6845510"/>
                <a:gd name="connsiteX4-5457" fmla="*/ 2731458 w 3693484"/>
                <a:gd name="connsiteY4-5458" fmla="*/ 2735473 h 6845510"/>
                <a:gd name="connsiteX5-5459" fmla="*/ 2864809 w 3693484"/>
                <a:gd name="connsiteY5-5460" fmla="*/ 2192548 h 6845510"/>
                <a:gd name="connsiteX6-5461" fmla="*/ 3512509 w 3693484"/>
                <a:gd name="connsiteY6-5462" fmla="*/ 1301960 h 6845510"/>
                <a:gd name="connsiteX7-5463" fmla="*/ 3298197 w 3693484"/>
                <a:gd name="connsiteY7-5464" fmla="*/ 1178135 h 6845510"/>
                <a:gd name="connsiteX8-5465" fmla="*/ 2607634 w 3693484"/>
                <a:gd name="connsiteY8-5466" fmla="*/ 1878222 h 6845510"/>
                <a:gd name="connsiteX9-5467" fmla="*/ 2531434 w 3693484"/>
                <a:gd name="connsiteY9-5468" fmla="*/ 1821072 h 6845510"/>
                <a:gd name="connsiteX10-5469" fmla="*/ 2874334 w 3693484"/>
                <a:gd name="connsiteY10-5470" fmla="*/ 563772 h 6845510"/>
                <a:gd name="connsiteX11-5471" fmla="*/ 2598109 w 3693484"/>
                <a:gd name="connsiteY11-5472" fmla="*/ 397084 h 6845510"/>
                <a:gd name="connsiteX12-5473" fmla="*/ 2207584 w 3693484"/>
                <a:gd name="connsiteY12-5474" fmla="*/ 1659147 h 6845510"/>
                <a:gd name="connsiteX13-5475" fmla="*/ 2131384 w 3693484"/>
                <a:gd name="connsiteY13-5476" fmla="*/ 1597235 h 6845510"/>
                <a:gd name="connsiteX14-5477" fmla="*/ 2193297 w 3693484"/>
                <a:gd name="connsiteY14-5478" fmla="*/ 154197 h 6845510"/>
                <a:gd name="connsiteX15-5479" fmla="*/ 1878971 w 3693484"/>
                <a:gd name="connsiteY15-5480" fmla="*/ 163723 h 6845510"/>
                <a:gd name="connsiteX16-5481" fmla="*/ 1798009 w 3693484"/>
                <a:gd name="connsiteY16-5482" fmla="*/ 1554373 h 6845510"/>
                <a:gd name="connsiteX17-5483" fmla="*/ 1674184 w 3693484"/>
                <a:gd name="connsiteY17-5484" fmla="*/ 1559134 h 6845510"/>
                <a:gd name="connsiteX18-5485" fmla="*/ 1593221 w 3693484"/>
                <a:gd name="connsiteY18-5486" fmla="*/ 378035 h 6845510"/>
                <a:gd name="connsiteX19-5487" fmla="*/ 1307472 w 3693484"/>
                <a:gd name="connsiteY19-5488" fmla="*/ 368510 h 6845510"/>
                <a:gd name="connsiteX20-5489" fmla="*/ 1312234 w 3693484"/>
                <a:gd name="connsiteY20-5490" fmla="*/ 1635335 h 6845510"/>
                <a:gd name="connsiteX21-5491" fmla="*/ 1259846 w 3693484"/>
                <a:gd name="connsiteY21-5492" fmla="*/ 2025860 h 6845510"/>
                <a:gd name="connsiteX22-5493" fmla="*/ 902659 w 3693484"/>
                <a:gd name="connsiteY22-5494" fmla="*/ 2302085 h 6845510"/>
                <a:gd name="connsiteX23-5495" fmla="*/ 207334 w 3693484"/>
                <a:gd name="connsiteY23-5496" fmla="*/ 1787735 h 6845510"/>
                <a:gd name="connsiteX24-5497" fmla="*/ 173996 w 3693484"/>
                <a:gd name="connsiteY24-5498" fmla="*/ 2092535 h 6845510"/>
                <a:gd name="connsiteX25-5499" fmla="*/ 731209 w 3693484"/>
                <a:gd name="connsiteY25-5500" fmla="*/ 2797385 h 6845510"/>
                <a:gd name="connsiteX26-5501" fmla="*/ 1359859 w 3693484"/>
                <a:gd name="connsiteY26-5502" fmla="*/ 3530810 h 6845510"/>
                <a:gd name="connsiteX27-5503" fmla="*/ 1578934 w 3693484"/>
                <a:gd name="connsiteY27-5504" fmla="*/ 4064210 h 6845510"/>
                <a:gd name="connsiteX28-5505" fmla="*/ 1969459 w 3693484"/>
                <a:gd name="connsiteY28-5506" fmla="*/ 6845510 h 6845510"/>
                <a:gd name="connsiteX0-5507" fmla="*/ 1969459 w 3693484"/>
                <a:gd name="connsiteY0-5508" fmla="*/ 6845510 h 6845510"/>
                <a:gd name="connsiteX1-5509" fmla="*/ 3693484 w 3693484"/>
                <a:gd name="connsiteY1-5510" fmla="*/ 6835985 h 6845510"/>
                <a:gd name="connsiteX2-5511" fmla="*/ 2636209 w 3693484"/>
                <a:gd name="connsiteY2-5512" fmla="*/ 3873710 h 6845510"/>
                <a:gd name="connsiteX3-5513" fmla="*/ 2550484 w 3693484"/>
                <a:gd name="connsiteY3-5514" fmla="*/ 3354598 h 6845510"/>
                <a:gd name="connsiteX4-5515" fmla="*/ 2755270 w 3693484"/>
                <a:gd name="connsiteY4-5516" fmla="*/ 2811673 h 6845510"/>
                <a:gd name="connsiteX5-5517" fmla="*/ 2864809 w 3693484"/>
                <a:gd name="connsiteY5-5518" fmla="*/ 2192548 h 6845510"/>
                <a:gd name="connsiteX6-5519" fmla="*/ 3512509 w 3693484"/>
                <a:gd name="connsiteY6-5520" fmla="*/ 1301960 h 6845510"/>
                <a:gd name="connsiteX7-5521" fmla="*/ 3298197 w 3693484"/>
                <a:gd name="connsiteY7-5522" fmla="*/ 1178135 h 6845510"/>
                <a:gd name="connsiteX8-5523" fmla="*/ 2607634 w 3693484"/>
                <a:gd name="connsiteY8-5524" fmla="*/ 1878222 h 6845510"/>
                <a:gd name="connsiteX9-5525" fmla="*/ 2531434 w 3693484"/>
                <a:gd name="connsiteY9-5526" fmla="*/ 1821072 h 6845510"/>
                <a:gd name="connsiteX10-5527" fmla="*/ 2874334 w 3693484"/>
                <a:gd name="connsiteY10-5528" fmla="*/ 563772 h 6845510"/>
                <a:gd name="connsiteX11-5529" fmla="*/ 2598109 w 3693484"/>
                <a:gd name="connsiteY11-5530" fmla="*/ 397084 h 6845510"/>
                <a:gd name="connsiteX12-5531" fmla="*/ 2207584 w 3693484"/>
                <a:gd name="connsiteY12-5532" fmla="*/ 1659147 h 6845510"/>
                <a:gd name="connsiteX13-5533" fmla="*/ 2131384 w 3693484"/>
                <a:gd name="connsiteY13-5534" fmla="*/ 1597235 h 6845510"/>
                <a:gd name="connsiteX14-5535" fmla="*/ 2193297 w 3693484"/>
                <a:gd name="connsiteY14-5536" fmla="*/ 154197 h 6845510"/>
                <a:gd name="connsiteX15-5537" fmla="*/ 1878971 w 3693484"/>
                <a:gd name="connsiteY15-5538" fmla="*/ 163723 h 6845510"/>
                <a:gd name="connsiteX16-5539" fmla="*/ 1798009 w 3693484"/>
                <a:gd name="connsiteY16-5540" fmla="*/ 1554373 h 6845510"/>
                <a:gd name="connsiteX17-5541" fmla="*/ 1674184 w 3693484"/>
                <a:gd name="connsiteY17-5542" fmla="*/ 1559134 h 6845510"/>
                <a:gd name="connsiteX18-5543" fmla="*/ 1593221 w 3693484"/>
                <a:gd name="connsiteY18-5544" fmla="*/ 378035 h 6845510"/>
                <a:gd name="connsiteX19-5545" fmla="*/ 1307472 w 3693484"/>
                <a:gd name="connsiteY19-5546" fmla="*/ 368510 h 6845510"/>
                <a:gd name="connsiteX20-5547" fmla="*/ 1312234 w 3693484"/>
                <a:gd name="connsiteY20-5548" fmla="*/ 1635335 h 6845510"/>
                <a:gd name="connsiteX21-5549" fmla="*/ 1259846 w 3693484"/>
                <a:gd name="connsiteY21-5550" fmla="*/ 2025860 h 6845510"/>
                <a:gd name="connsiteX22-5551" fmla="*/ 902659 w 3693484"/>
                <a:gd name="connsiteY22-5552" fmla="*/ 2302085 h 6845510"/>
                <a:gd name="connsiteX23-5553" fmla="*/ 207334 w 3693484"/>
                <a:gd name="connsiteY23-5554" fmla="*/ 1787735 h 6845510"/>
                <a:gd name="connsiteX24-5555" fmla="*/ 173996 w 3693484"/>
                <a:gd name="connsiteY24-5556" fmla="*/ 2092535 h 6845510"/>
                <a:gd name="connsiteX25-5557" fmla="*/ 731209 w 3693484"/>
                <a:gd name="connsiteY25-5558" fmla="*/ 2797385 h 6845510"/>
                <a:gd name="connsiteX26-5559" fmla="*/ 1359859 w 3693484"/>
                <a:gd name="connsiteY26-5560" fmla="*/ 3530810 h 6845510"/>
                <a:gd name="connsiteX27-5561" fmla="*/ 1578934 w 3693484"/>
                <a:gd name="connsiteY27-5562" fmla="*/ 4064210 h 6845510"/>
                <a:gd name="connsiteX28-5563" fmla="*/ 1969459 w 3693484"/>
                <a:gd name="connsiteY28-5564" fmla="*/ 6845510 h 6845510"/>
                <a:gd name="connsiteX0-5565" fmla="*/ 1969459 w 3693484"/>
                <a:gd name="connsiteY0-5566" fmla="*/ 6845510 h 6845510"/>
                <a:gd name="connsiteX1-5567" fmla="*/ 3693484 w 3693484"/>
                <a:gd name="connsiteY1-5568" fmla="*/ 6835985 h 6845510"/>
                <a:gd name="connsiteX2-5569" fmla="*/ 2636209 w 3693484"/>
                <a:gd name="connsiteY2-5570" fmla="*/ 3873710 h 6845510"/>
                <a:gd name="connsiteX3-5571" fmla="*/ 2550484 w 3693484"/>
                <a:gd name="connsiteY3-5572" fmla="*/ 3354598 h 6845510"/>
                <a:gd name="connsiteX4-5573" fmla="*/ 2755270 w 3693484"/>
                <a:gd name="connsiteY4-5574" fmla="*/ 2811673 h 6845510"/>
                <a:gd name="connsiteX5-5575" fmla="*/ 2864809 w 3693484"/>
                <a:gd name="connsiteY5-5576" fmla="*/ 2192548 h 6845510"/>
                <a:gd name="connsiteX6-5577" fmla="*/ 3512509 w 3693484"/>
                <a:gd name="connsiteY6-5578" fmla="*/ 1301960 h 6845510"/>
                <a:gd name="connsiteX7-5579" fmla="*/ 3298197 w 3693484"/>
                <a:gd name="connsiteY7-5580" fmla="*/ 1178135 h 6845510"/>
                <a:gd name="connsiteX8-5581" fmla="*/ 2607634 w 3693484"/>
                <a:gd name="connsiteY8-5582" fmla="*/ 1878222 h 6845510"/>
                <a:gd name="connsiteX9-5583" fmla="*/ 2531434 w 3693484"/>
                <a:gd name="connsiteY9-5584" fmla="*/ 1821072 h 6845510"/>
                <a:gd name="connsiteX10-5585" fmla="*/ 2874334 w 3693484"/>
                <a:gd name="connsiteY10-5586" fmla="*/ 563772 h 6845510"/>
                <a:gd name="connsiteX11-5587" fmla="*/ 2598109 w 3693484"/>
                <a:gd name="connsiteY11-5588" fmla="*/ 397084 h 6845510"/>
                <a:gd name="connsiteX12-5589" fmla="*/ 2207584 w 3693484"/>
                <a:gd name="connsiteY12-5590" fmla="*/ 1659147 h 6845510"/>
                <a:gd name="connsiteX13-5591" fmla="*/ 2131384 w 3693484"/>
                <a:gd name="connsiteY13-5592" fmla="*/ 1597235 h 6845510"/>
                <a:gd name="connsiteX14-5593" fmla="*/ 2193297 w 3693484"/>
                <a:gd name="connsiteY14-5594" fmla="*/ 154197 h 6845510"/>
                <a:gd name="connsiteX15-5595" fmla="*/ 1878971 w 3693484"/>
                <a:gd name="connsiteY15-5596" fmla="*/ 163723 h 6845510"/>
                <a:gd name="connsiteX16-5597" fmla="*/ 1798009 w 3693484"/>
                <a:gd name="connsiteY16-5598" fmla="*/ 1554373 h 6845510"/>
                <a:gd name="connsiteX17-5599" fmla="*/ 1674184 w 3693484"/>
                <a:gd name="connsiteY17-5600" fmla="*/ 1559134 h 6845510"/>
                <a:gd name="connsiteX18-5601" fmla="*/ 1593221 w 3693484"/>
                <a:gd name="connsiteY18-5602" fmla="*/ 378035 h 6845510"/>
                <a:gd name="connsiteX19-5603" fmla="*/ 1307472 w 3693484"/>
                <a:gd name="connsiteY19-5604" fmla="*/ 368510 h 6845510"/>
                <a:gd name="connsiteX20-5605" fmla="*/ 1312234 w 3693484"/>
                <a:gd name="connsiteY20-5606" fmla="*/ 1635335 h 6845510"/>
                <a:gd name="connsiteX21-5607" fmla="*/ 1259846 w 3693484"/>
                <a:gd name="connsiteY21-5608" fmla="*/ 2025860 h 6845510"/>
                <a:gd name="connsiteX22-5609" fmla="*/ 902659 w 3693484"/>
                <a:gd name="connsiteY22-5610" fmla="*/ 2302085 h 6845510"/>
                <a:gd name="connsiteX23-5611" fmla="*/ 207334 w 3693484"/>
                <a:gd name="connsiteY23-5612" fmla="*/ 1787735 h 6845510"/>
                <a:gd name="connsiteX24-5613" fmla="*/ 173996 w 3693484"/>
                <a:gd name="connsiteY24-5614" fmla="*/ 2092535 h 6845510"/>
                <a:gd name="connsiteX25-5615" fmla="*/ 731209 w 3693484"/>
                <a:gd name="connsiteY25-5616" fmla="*/ 2797385 h 6845510"/>
                <a:gd name="connsiteX26-5617" fmla="*/ 1359859 w 3693484"/>
                <a:gd name="connsiteY26-5618" fmla="*/ 3530810 h 6845510"/>
                <a:gd name="connsiteX27-5619" fmla="*/ 1578934 w 3693484"/>
                <a:gd name="connsiteY27-5620" fmla="*/ 4064210 h 6845510"/>
                <a:gd name="connsiteX28-5621" fmla="*/ 1969459 w 3693484"/>
                <a:gd name="connsiteY28-5622" fmla="*/ 6845510 h 6845510"/>
                <a:gd name="connsiteX0-5623" fmla="*/ 1969459 w 3693484"/>
                <a:gd name="connsiteY0-5624" fmla="*/ 6845510 h 6845510"/>
                <a:gd name="connsiteX1-5625" fmla="*/ 3693484 w 3693484"/>
                <a:gd name="connsiteY1-5626" fmla="*/ 6835985 h 6845510"/>
                <a:gd name="connsiteX2-5627" fmla="*/ 2636209 w 3693484"/>
                <a:gd name="connsiteY2-5628" fmla="*/ 3873710 h 6845510"/>
                <a:gd name="connsiteX3-5629" fmla="*/ 2550484 w 3693484"/>
                <a:gd name="connsiteY3-5630" fmla="*/ 3354598 h 6845510"/>
                <a:gd name="connsiteX4-5631" fmla="*/ 2755270 w 3693484"/>
                <a:gd name="connsiteY4-5632" fmla="*/ 2811673 h 6845510"/>
                <a:gd name="connsiteX5-5633" fmla="*/ 2864809 w 3693484"/>
                <a:gd name="connsiteY5-5634" fmla="*/ 2192548 h 6845510"/>
                <a:gd name="connsiteX6-5635" fmla="*/ 3512509 w 3693484"/>
                <a:gd name="connsiteY6-5636" fmla="*/ 1301960 h 6845510"/>
                <a:gd name="connsiteX7-5637" fmla="*/ 3298197 w 3693484"/>
                <a:gd name="connsiteY7-5638" fmla="*/ 1178135 h 6845510"/>
                <a:gd name="connsiteX8-5639" fmla="*/ 2607634 w 3693484"/>
                <a:gd name="connsiteY8-5640" fmla="*/ 1878222 h 6845510"/>
                <a:gd name="connsiteX9-5641" fmla="*/ 2531434 w 3693484"/>
                <a:gd name="connsiteY9-5642" fmla="*/ 1821072 h 6845510"/>
                <a:gd name="connsiteX10-5643" fmla="*/ 2874334 w 3693484"/>
                <a:gd name="connsiteY10-5644" fmla="*/ 563772 h 6845510"/>
                <a:gd name="connsiteX11-5645" fmla="*/ 2598109 w 3693484"/>
                <a:gd name="connsiteY11-5646" fmla="*/ 397084 h 6845510"/>
                <a:gd name="connsiteX12-5647" fmla="*/ 2207584 w 3693484"/>
                <a:gd name="connsiteY12-5648" fmla="*/ 1659147 h 6845510"/>
                <a:gd name="connsiteX13-5649" fmla="*/ 2131384 w 3693484"/>
                <a:gd name="connsiteY13-5650" fmla="*/ 1597235 h 6845510"/>
                <a:gd name="connsiteX14-5651" fmla="*/ 2193297 w 3693484"/>
                <a:gd name="connsiteY14-5652" fmla="*/ 154197 h 6845510"/>
                <a:gd name="connsiteX15-5653" fmla="*/ 1878971 w 3693484"/>
                <a:gd name="connsiteY15-5654" fmla="*/ 163723 h 6845510"/>
                <a:gd name="connsiteX16-5655" fmla="*/ 1798009 w 3693484"/>
                <a:gd name="connsiteY16-5656" fmla="*/ 1554373 h 6845510"/>
                <a:gd name="connsiteX17-5657" fmla="*/ 1674184 w 3693484"/>
                <a:gd name="connsiteY17-5658" fmla="*/ 1559134 h 6845510"/>
                <a:gd name="connsiteX18-5659" fmla="*/ 1593221 w 3693484"/>
                <a:gd name="connsiteY18-5660" fmla="*/ 378035 h 6845510"/>
                <a:gd name="connsiteX19-5661" fmla="*/ 1307472 w 3693484"/>
                <a:gd name="connsiteY19-5662" fmla="*/ 368510 h 6845510"/>
                <a:gd name="connsiteX20-5663" fmla="*/ 1312234 w 3693484"/>
                <a:gd name="connsiteY20-5664" fmla="*/ 1635335 h 6845510"/>
                <a:gd name="connsiteX21-5665" fmla="*/ 1259846 w 3693484"/>
                <a:gd name="connsiteY21-5666" fmla="*/ 2025860 h 6845510"/>
                <a:gd name="connsiteX22-5667" fmla="*/ 902659 w 3693484"/>
                <a:gd name="connsiteY22-5668" fmla="*/ 2302085 h 6845510"/>
                <a:gd name="connsiteX23-5669" fmla="*/ 207334 w 3693484"/>
                <a:gd name="connsiteY23-5670" fmla="*/ 1787735 h 6845510"/>
                <a:gd name="connsiteX24-5671" fmla="*/ 173996 w 3693484"/>
                <a:gd name="connsiteY24-5672" fmla="*/ 2092535 h 6845510"/>
                <a:gd name="connsiteX25-5673" fmla="*/ 731209 w 3693484"/>
                <a:gd name="connsiteY25-5674" fmla="*/ 2797385 h 6845510"/>
                <a:gd name="connsiteX26-5675" fmla="*/ 1359859 w 3693484"/>
                <a:gd name="connsiteY26-5676" fmla="*/ 3530810 h 6845510"/>
                <a:gd name="connsiteX27-5677" fmla="*/ 1578934 w 3693484"/>
                <a:gd name="connsiteY27-5678" fmla="*/ 4064210 h 6845510"/>
                <a:gd name="connsiteX28-5679" fmla="*/ 1969459 w 3693484"/>
                <a:gd name="connsiteY28-5680" fmla="*/ 6845510 h 6845510"/>
                <a:gd name="connsiteX0-5681" fmla="*/ 1969459 w 3693484"/>
                <a:gd name="connsiteY0-5682" fmla="*/ 6845510 h 6845510"/>
                <a:gd name="connsiteX1-5683" fmla="*/ 3693484 w 3693484"/>
                <a:gd name="connsiteY1-5684" fmla="*/ 6835985 h 6845510"/>
                <a:gd name="connsiteX2-5685" fmla="*/ 2636209 w 3693484"/>
                <a:gd name="connsiteY2-5686" fmla="*/ 3873710 h 6845510"/>
                <a:gd name="connsiteX3-5687" fmla="*/ 2517146 w 3693484"/>
                <a:gd name="connsiteY3-5688" fmla="*/ 3345073 h 6845510"/>
                <a:gd name="connsiteX4-5689" fmla="*/ 2755270 w 3693484"/>
                <a:gd name="connsiteY4-5690" fmla="*/ 2811673 h 6845510"/>
                <a:gd name="connsiteX5-5691" fmla="*/ 2864809 w 3693484"/>
                <a:gd name="connsiteY5-5692" fmla="*/ 2192548 h 6845510"/>
                <a:gd name="connsiteX6-5693" fmla="*/ 3512509 w 3693484"/>
                <a:gd name="connsiteY6-5694" fmla="*/ 1301960 h 6845510"/>
                <a:gd name="connsiteX7-5695" fmla="*/ 3298197 w 3693484"/>
                <a:gd name="connsiteY7-5696" fmla="*/ 1178135 h 6845510"/>
                <a:gd name="connsiteX8-5697" fmla="*/ 2607634 w 3693484"/>
                <a:gd name="connsiteY8-5698" fmla="*/ 1878222 h 6845510"/>
                <a:gd name="connsiteX9-5699" fmla="*/ 2531434 w 3693484"/>
                <a:gd name="connsiteY9-5700" fmla="*/ 1821072 h 6845510"/>
                <a:gd name="connsiteX10-5701" fmla="*/ 2874334 w 3693484"/>
                <a:gd name="connsiteY10-5702" fmla="*/ 563772 h 6845510"/>
                <a:gd name="connsiteX11-5703" fmla="*/ 2598109 w 3693484"/>
                <a:gd name="connsiteY11-5704" fmla="*/ 397084 h 6845510"/>
                <a:gd name="connsiteX12-5705" fmla="*/ 2207584 w 3693484"/>
                <a:gd name="connsiteY12-5706" fmla="*/ 1659147 h 6845510"/>
                <a:gd name="connsiteX13-5707" fmla="*/ 2131384 w 3693484"/>
                <a:gd name="connsiteY13-5708" fmla="*/ 1597235 h 6845510"/>
                <a:gd name="connsiteX14-5709" fmla="*/ 2193297 w 3693484"/>
                <a:gd name="connsiteY14-5710" fmla="*/ 154197 h 6845510"/>
                <a:gd name="connsiteX15-5711" fmla="*/ 1878971 w 3693484"/>
                <a:gd name="connsiteY15-5712" fmla="*/ 163723 h 6845510"/>
                <a:gd name="connsiteX16-5713" fmla="*/ 1798009 w 3693484"/>
                <a:gd name="connsiteY16-5714" fmla="*/ 1554373 h 6845510"/>
                <a:gd name="connsiteX17-5715" fmla="*/ 1674184 w 3693484"/>
                <a:gd name="connsiteY17-5716" fmla="*/ 1559134 h 6845510"/>
                <a:gd name="connsiteX18-5717" fmla="*/ 1593221 w 3693484"/>
                <a:gd name="connsiteY18-5718" fmla="*/ 378035 h 6845510"/>
                <a:gd name="connsiteX19-5719" fmla="*/ 1307472 w 3693484"/>
                <a:gd name="connsiteY19-5720" fmla="*/ 368510 h 6845510"/>
                <a:gd name="connsiteX20-5721" fmla="*/ 1312234 w 3693484"/>
                <a:gd name="connsiteY20-5722" fmla="*/ 1635335 h 6845510"/>
                <a:gd name="connsiteX21-5723" fmla="*/ 1259846 w 3693484"/>
                <a:gd name="connsiteY21-5724" fmla="*/ 2025860 h 6845510"/>
                <a:gd name="connsiteX22-5725" fmla="*/ 902659 w 3693484"/>
                <a:gd name="connsiteY22-5726" fmla="*/ 2302085 h 6845510"/>
                <a:gd name="connsiteX23-5727" fmla="*/ 207334 w 3693484"/>
                <a:gd name="connsiteY23-5728" fmla="*/ 1787735 h 6845510"/>
                <a:gd name="connsiteX24-5729" fmla="*/ 173996 w 3693484"/>
                <a:gd name="connsiteY24-5730" fmla="*/ 2092535 h 6845510"/>
                <a:gd name="connsiteX25-5731" fmla="*/ 731209 w 3693484"/>
                <a:gd name="connsiteY25-5732" fmla="*/ 2797385 h 6845510"/>
                <a:gd name="connsiteX26-5733" fmla="*/ 1359859 w 3693484"/>
                <a:gd name="connsiteY26-5734" fmla="*/ 3530810 h 6845510"/>
                <a:gd name="connsiteX27-5735" fmla="*/ 1578934 w 3693484"/>
                <a:gd name="connsiteY27-5736" fmla="*/ 4064210 h 6845510"/>
                <a:gd name="connsiteX28-5737" fmla="*/ 1969459 w 3693484"/>
                <a:gd name="connsiteY28-5738" fmla="*/ 6845510 h 6845510"/>
                <a:gd name="connsiteX0-5739" fmla="*/ 1969459 w 3693484"/>
                <a:gd name="connsiteY0-5740" fmla="*/ 6845510 h 6845510"/>
                <a:gd name="connsiteX1-5741" fmla="*/ 3693484 w 3693484"/>
                <a:gd name="connsiteY1-5742" fmla="*/ 6835985 h 6845510"/>
                <a:gd name="connsiteX2-5743" fmla="*/ 2636209 w 3693484"/>
                <a:gd name="connsiteY2-5744" fmla="*/ 3873710 h 6845510"/>
                <a:gd name="connsiteX3-5745" fmla="*/ 2517146 w 3693484"/>
                <a:gd name="connsiteY3-5746" fmla="*/ 3345073 h 6845510"/>
                <a:gd name="connsiteX4-5747" fmla="*/ 2755270 w 3693484"/>
                <a:gd name="connsiteY4-5748" fmla="*/ 2811673 h 6845510"/>
                <a:gd name="connsiteX5-5749" fmla="*/ 2864809 w 3693484"/>
                <a:gd name="connsiteY5-5750" fmla="*/ 2192548 h 6845510"/>
                <a:gd name="connsiteX6-5751" fmla="*/ 3512509 w 3693484"/>
                <a:gd name="connsiteY6-5752" fmla="*/ 1301960 h 6845510"/>
                <a:gd name="connsiteX7-5753" fmla="*/ 3298197 w 3693484"/>
                <a:gd name="connsiteY7-5754" fmla="*/ 1178135 h 6845510"/>
                <a:gd name="connsiteX8-5755" fmla="*/ 2607634 w 3693484"/>
                <a:gd name="connsiteY8-5756" fmla="*/ 1878222 h 6845510"/>
                <a:gd name="connsiteX9-5757" fmla="*/ 2531434 w 3693484"/>
                <a:gd name="connsiteY9-5758" fmla="*/ 1821072 h 6845510"/>
                <a:gd name="connsiteX10-5759" fmla="*/ 2874334 w 3693484"/>
                <a:gd name="connsiteY10-5760" fmla="*/ 563772 h 6845510"/>
                <a:gd name="connsiteX11-5761" fmla="*/ 2598109 w 3693484"/>
                <a:gd name="connsiteY11-5762" fmla="*/ 397084 h 6845510"/>
                <a:gd name="connsiteX12-5763" fmla="*/ 2207584 w 3693484"/>
                <a:gd name="connsiteY12-5764" fmla="*/ 1659147 h 6845510"/>
                <a:gd name="connsiteX13-5765" fmla="*/ 2131384 w 3693484"/>
                <a:gd name="connsiteY13-5766" fmla="*/ 1597235 h 6845510"/>
                <a:gd name="connsiteX14-5767" fmla="*/ 2193297 w 3693484"/>
                <a:gd name="connsiteY14-5768" fmla="*/ 154197 h 6845510"/>
                <a:gd name="connsiteX15-5769" fmla="*/ 1878971 w 3693484"/>
                <a:gd name="connsiteY15-5770" fmla="*/ 163723 h 6845510"/>
                <a:gd name="connsiteX16-5771" fmla="*/ 1798009 w 3693484"/>
                <a:gd name="connsiteY16-5772" fmla="*/ 1554373 h 6845510"/>
                <a:gd name="connsiteX17-5773" fmla="*/ 1674184 w 3693484"/>
                <a:gd name="connsiteY17-5774" fmla="*/ 1559134 h 6845510"/>
                <a:gd name="connsiteX18-5775" fmla="*/ 1593221 w 3693484"/>
                <a:gd name="connsiteY18-5776" fmla="*/ 378035 h 6845510"/>
                <a:gd name="connsiteX19-5777" fmla="*/ 1307472 w 3693484"/>
                <a:gd name="connsiteY19-5778" fmla="*/ 368510 h 6845510"/>
                <a:gd name="connsiteX20-5779" fmla="*/ 1312234 w 3693484"/>
                <a:gd name="connsiteY20-5780" fmla="*/ 1635335 h 6845510"/>
                <a:gd name="connsiteX21-5781" fmla="*/ 1259846 w 3693484"/>
                <a:gd name="connsiteY21-5782" fmla="*/ 2025860 h 6845510"/>
                <a:gd name="connsiteX22-5783" fmla="*/ 902659 w 3693484"/>
                <a:gd name="connsiteY22-5784" fmla="*/ 2302085 h 6845510"/>
                <a:gd name="connsiteX23-5785" fmla="*/ 207334 w 3693484"/>
                <a:gd name="connsiteY23-5786" fmla="*/ 1787735 h 6845510"/>
                <a:gd name="connsiteX24-5787" fmla="*/ 173996 w 3693484"/>
                <a:gd name="connsiteY24-5788" fmla="*/ 2092535 h 6845510"/>
                <a:gd name="connsiteX25-5789" fmla="*/ 731209 w 3693484"/>
                <a:gd name="connsiteY25-5790" fmla="*/ 2797385 h 6845510"/>
                <a:gd name="connsiteX26-5791" fmla="*/ 1359859 w 3693484"/>
                <a:gd name="connsiteY26-5792" fmla="*/ 3530810 h 6845510"/>
                <a:gd name="connsiteX27-5793" fmla="*/ 1578934 w 3693484"/>
                <a:gd name="connsiteY27-5794" fmla="*/ 4064210 h 6845510"/>
                <a:gd name="connsiteX28-5795" fmla="*/ 1969459 w 3693484"/>
                <a:gd name="connsiteY28-5796" fmla="*/ 6845510 h 6845510"/>
                <a:gd name="connsiteX0-5797" fmla="*/ 1969459 w 3693484"/>
                <a:gd name="connsiteY0-5798" fmla="*/ 6845510 h 6845510"/>
                <a:gd name="connsiteX1-5799" fmla="*/ 3693484 w 3693484"/>
                <a:gd name="connsiteY1-5800" fmla="*/ 6835985 h 6845510"/>
                <a:gd name="connsiteX2-5801" fmla="*/ 2655259 w 3693484"/>
                <a:gd name="connsiteY2-5802" fmla="*/ 3878472 h 6845510"/>
                <a:gd name="connsiteX3-5803" fmla="*/ 2517146 w 3693484"/>
                <a:gd name="connsiteY3-5804" fmla="*/ 3345073 h 6845510"/>
                <a:gd name="connsiteX4-5805" fmla="*/ 2755270 w 3693484"/>
                <a:gd name="connsiteY4-5806" fmla="*/ 2811673 h 6845510"/>
                <a:gd name="connsiteX5-5807" fmla="*/ 2864809 w 3693484"/>
                <a:gd name="connsiteY5-5808" fmla="*/ 2192548 h 6845510"/>
                <a:gd name="connsiteX6-5809" fmla="*/ 3512509 w 3693484"/>
                <a:gd name="connsiteY6-5810" fmla="*/ 1301960 h 6845510"/>
                <a:gd name="connsiteX7-5811" fmla="*/ 3298197 w 3693484"/>
                <a:gd name="connsiteY7-5812" fmla="*/ 1178135 h 6845510"/>
                <a:gd name="connsiteX8-5813" fmla="*/ 2607634 w 3693484"/>
                <a:gd name="connsiteY8-5814" fmla="*/ 1878222 h 6845510"/>
                <a:gd name="connsiteX9-5815" fmla="*/ 2531434 w 3693484"/>
                <a:gd name="connsiteY9-5816" fmla="*/ 1821072 h 6845510"/>
                <a:gd name="connsiteX10-5817" fmla="*/ 2874334 w 3693484"/>
                <a:gd name="connsiteY10-5818" fmla="*/ 563772 h 6845510"/>
                <a:gd name="connsiteX11-5819" fmla="*/ 2598109 w 3693484"/>
                <a:gd name="connsiteY11-5820" fmla="*/ 397084 h 6845510"/>
                <a:gd name="connsiteX12-5821" fmla="*/ 2207584 w 3693484"/>
                <a:gd name="connsiteY12-5822" fmla="*/ 1659147 h 6845510"/>
                <a:gd name="connsiteX13-5823" fmla="*/ 2131384 w 3693484"/>
                <a:gd name="connsiteY13-5824" fmla="*/ 1597235 h 6845510"/>
                <a:gd name="connsiteX14-5825" fmla="*/ 2193297 w 3693484"/>
                <a:gd name="connsiteY14-5826" fmla="*/ 154197 h 6845510"/>
                <a:gd name="connsiteX15-5827" fmla="*/ 1878971 w 3693484"/>
                <a:gd name="connsiteY15-5828" fmla="*/ 163723 h 6845510"/>
                <a:gd name="connsiteX16-5829" fmla="*/ 1798009 w 3693484"/>
                <a:gd name="connsiteY16-5830" fmla="*/ 1554373 h 6845510"/>
                <a:gd name="connsiteX17-5831" fmla="*/ 1674184 w 3693484"/>
                <a:gd name="connsiteY17-5832" fmla="*/ 1559134 h 6845510"/>
                <a:gd name="connsiteX18-5833" fmla="*/ 1593221 w 3693484"/>
                <a:gd name="connsiteY18-5834" fmla="*/ 378035 h 6845510"/>
                <a:gd name="connsiteX19-5835" fmla="*/ 1307472 w 3693484"/>
                <a:gd name="connsiteY19-5836" fmla="*/ 368510 h 6845510"/>
                <a:gd name="connsiteX20-5837" fmla="*/ 1312234 w 3693484"/>
                <a:gd name="connsiteY20-5838" fmla="*/ 1635335 h 6845510"/>
                <a:gd name="connsiteX21-5839" fmla="*/ 1259846 w 3693484"/>
                <a:gd name="connsiteY21-5840" fmla="*/ 2025860 h 6845510"/>
                <a:gd name="connsiteX22-5841" fmla="*/ 902659 w 3693484"/>
                <a:gd name="connsiteY22-5842" fmla="*/ 2302085 h 6845510"/>
                <a:gd name="connsiteX23-5843" fmla="*/ 207334 w 3693484"/>
                <a:gd name="connsiteY23-5844" fmla="*/ 1787735 h 6845510"/>
                <a:gd name="connsiteX24-5845" fmla="*/ 173996 w 3693484"/>
                <a:gd name="connsiteY24-5846" fmla="*/ 2092535 h 6845510"/>
                <a:gd name="connsiteX25-5847" fmla="*/ 731209 w 3693484"/>
                <a:gd name="connsiteY25-5848" fmla="*/ 2797385 h 6845510"/>
                <a:gd name="connsiteX26-5849" fmla="*/ 1359859 w 3693484"/>
                <a:gd name="connsiteY26-5850" fmla="*/ 3530810 h 6845510"/>
                <a:gd name="connsiteX27-5851" fmla="*/ 1578934 w 3693484"/>
                <a:gd name="connsiteY27-5852" fmla="*/ 4064210 h 6845510"/>
                <a:gd name="connsiteX28-5853" fmla="*/ 1969459 w 3693484"/>
                <a:gd name="connsiteY28-5854" fmla="*/ 6845510 h 6845510"/>
                <a:gd name="connsiteX0-5855" fmla="*/ 1969459 w 3693484"/>
                <a:gd name="connsiteY0-5856" fmla="*/ 6845510 h 6845510"/>
                <a:gd name="connsiteX1-5857" fmla="*/ 3693484 w 3693484"/>
                <a:gd name="connsiteY1-5858" fmla="*/ 6835985 h 6845510"/>
                <a:gd name="connsiteX2-5859" fmla="*/ 2655259 w 3693484"/>
                <a:gd name="connsiteY2-5860" fmla="*/ 3878472 h 6845510"/>
                <a:gd name="connsiteX3-5861" fmla="*/ 2517146 w 3693484"/>
                <a:gd name="connsiteY3-5862" fmla="*/ 3345073 h 6845510"/>
                <a:gd name="connsiteX4-5863" fmla="*/ 2755270 w 3693484"/>
                <a:gd name="connsiteY4-5864" fmla="*/ 2811673 h 6845510"/>
                <a:gd name="connsiteX5-5865" fmla="*/ 2864809 w 3693484"/>
                <a:gd name="connsiteY5-5866" fmla="*/ 2192548 h 6845510"/>
                <a:gd name="connsiteX6-5867" fmla="*/ 3512509 w 3693484"/>
                <a:gd name="connsiteY6-5868" fmla="*/ 1301960 h 6845510"/>
                <a:gd name="connsiteX7-5869" fmla="*/ 3298197 w 3693484"/>
                <a:gd name="connsiteY7-5870" fmla="*/ 1178135 h 6845510"/>
                <a:gd name="connsiteX8-5871" fmla="*/ 2607634 w 3693484"/>
                <a:gd name="connsiteY8-5872" fmla="*/ 1878222 h 6845510"/>
                <a:gd name="connsiteX9-5873" fmla="*/ 2531434 w 3693484"/>
                <a:gd name="connsiteY9-5874" fmla="*/ 1821072 h 6845510"/>
                <a:gd name="connsiteX10-5875" fmla="*/ 2874334 w 3693484"/>
                <a:gd name="connsiteY10-5876" fmla="*/ 563772 h 6845510"/>
                <a:gd name="connsiteX11-5877" fmla="*/ 2598109 w 3693484"/>
                <a:gd name="connsiteY11-5878" fmla="*/ 397084 h 6845510"/>
                <a:gd name="connsiteX12-5879" fmla="*/ 2207584 w 3693484"/>
                <a:gd name="connsiteY12-5880" fmla="*/ 1659147 h 6845510"/>
                <a:gd name="connsiteX13-5881" fmla="*/ 2131384 w 3693484"/>
                <a:gd name="connsiteY13-5882" fmla="*/ 1597235 h 6845510"/>
                <a:gd name="connsiteX14-5883" fmla="*/ 2193297 w 3693484"/>
                <a:gd name="connsiteY14-5884" fmla="*/ 154197 h 6845510"/>
                <a:gd name="connsiteX15-5885" fmla="*/ 1878971 w 3693484"/>
                <a:gd name="connsiteY15-5886" fmla="*/ 163723 h 6845510"/>
                <a:gd name="connsiteX16-5887" fmla="*/ 1798009 w 3693484"/>
                <a:gd name="connsiteY16-5888" fmla="*/ 1554373 h 6845510"/>
                <a:gd name="connsiteX17-5889" fmla="*/ 1674184 w 3693484"/>
                <a:gd name="connsiteY17-5890" fmla="*/ 1559134 h 6845510"/>
                <a:gd name="connsiteX18-5891" fmla="*/ 1593221 w 3693484"/>
                <a:gd name="connsiteY18-5892" fmla="*/ 378035 h 6845510"/>
                <a:gd name="connsiteX19-5893" fmla="*/ 1307472 w 3693484"/>
                <a:gd name="connsiteY19-5894" fmla="*/ 368510 h 6845510"/>
                <a:gd name="connsiteX20-5895" fmla="*/ 1312234 w 3693484"/>
                <a:gd name="connsiteY20-5896" fmla="*/ 1635335 h 6845510"/>
                <a:gd name="connsiteX21-5897" fmla="*/ 1259846 w 3693484"/>
                <a:gd name="connsiteY21-5898" fmla="*/ 2025860 h 6845510"/>
                <a:gd name="connsiteX22-5899" fmla="*/ 902659 w 3693484"/>
                <a:gd name="connsiteY22-5900" fmla="*/ 2302085 h 6845510"/>
                <a:gd name="connsiteX23-5901" fmla="*/ 207334 w 3693484"/>
                <a:gd name="connsiteY23-5902" fmla="*/ 1787735 h 6845510"/>
                <a:gd name="connsiteX24-5903" fmla="*/ 173996 w 3693484"/>
                <a:gd name="connsiteY24-5904" fmla="*/ 2092535 h 6845510"/>
                <a:gd name="connsiteX25-5905" fmla="*/ 731209 w 3693484"/>
                <a:gd name="connsiteY25-5906" fmla="*/ 2797385 h 6845510"/>
                <a:gd name="connsiteX26-5907" fmla="*/ 1388433 w 3693484"/>
                <a:gd name="connsiteY26-5908" fmla="*/ 3516523 h 6845510"/>
                <a:gd name="connsiteX27-5909" fmla="*/ 1359859 w 3693484"/>
                <a:gd name="connsiteY27-5910" fmla="*/ 3530810 h 6845510"/>
                <a:gd name="connsiteX28-5911" fmla="*/ 1578934 w 3693484"/>
                <a:gd name="connsiteY28-5912" fmla="*/ 4064210 h 6845510"/>
                <a:gd name="connsiteX29" fmla="*/ 1969459 w 3693484"/>
                <a:gd name="connsiteY29" fmla="*/ 6845510 h 6845510"/>
                <a:gd name="connsiteX0-5913" fmla="*/ 1969459 w 3693484"/>
                <a:gd name="connsiteY0-5914" fmla="*/ 6845510 h 6845510"/>
                <a:gd name="connsiteX1-5915" fmla="*/ 3693484 w 3693484"/>
                <a:gd name="connsiteY1-5916" fmla="*/ 6835985 h 6845510"/>
                <a:gd name="connsiteX2-5917" fmla="*/ 2655259 w 3693484"/>
                <a:gd name="connsiteY2-5918" fmla="*/ 3878472 h 6845510"/>
                <a:gd name="connsiteX3-5919" fmla="*/ 2517146 w 3693484"/>
                <a:gd name="connsiteY3-5920" fmla="*/ 3345073 h 6845510"/>
                <a:gd name="connsiteX4-5921" fmla="*/ 2755270 w 3693484"/>
                <a:gd name="connsiteY4-5922" fmla="*/ 2811673 h 6845510"/>
                <a:gd name="connsiteX5-5923" fmla="*/ 2864809 w 3693484"/>
                <a:gd name="connsiteY5-5924" fmla="*/ 2192548 h 6845510"/>
                <a:gd name="connsiteX6-5925" fmla="*/ 3512509 w 3693484"/>
                <a:gd name="connsiteY6-5926" fmla="*/ 1301960 h 6845510"/>
                <a:gd name="connsiteX7-5927" fmla="*/ 3298197 w 3693484"/>
                <a:gd name="connsiteY7-5928" fmla="*/ 1178135 h 6845510"/>
                <a:gd name="connsiteX8-5929" fmla="*/ 2607634 w 3693484"/>
                <a:gd name="connsiteY8-5930" fmla="*/ 1878222 h 6845510"/>
                <a:gd name="connsiteX9-5931" fmla="*/ 2531434 w 3693484"/>
                <a:gd name="connsiteY9-5932" fmla="*/ 1821072 h 6845510"/>
                <a:gd name="connsiteX10-5933" fmla="*/ 2874334 w 3693484"/>
                <a:gd name="connsiteY10-5934" fmla="*/ 563772 h 6845510"/>
                <a:gd name="connsiteX11-5935" fmla="*/ 2598109 w 3693484"/>
                <a:gd name="connsiteY11-5936" fmla="*/ 397084 h 6845510"/>
                <a:gd name="connsiteX12-5937" fmla="*/ 2207584 w 3693484"/>
                <a:gd name="connsiteY12-5938" fmla="*/ 1659147 h 6845510"/>
                <a:gd name="connsiteX13-5939" fmla="*/ 2131384 w 3693484"/>
                <a:gd name="connsiteY13-5940" fmla="*/ 1597235 h 6845510"/>
                <a:gd name="connsiteX14-5941" fmla="*/ 2193297 w 3693484"/>
                <a:gd name="connsiteY14-5942" fmla="*/ 154197 h 6845510"/>
                <a:gd name="connsiteX15-5943" fmla="*/ 1878971 w 3693484"/>
                <a:gd name="connsiteY15-5944" fmla="*/ 163723 h 6845510"/>
                <a:gd name="connsiteX16-5945" fmla="*/ 1798009 w 3693484"/>
                <a:gd name="connsiteY16-5946" fmla="*/ 1554373 h 6845510"/>
                <a:gd name="connsiteX17-5947" fmla="*/ 1674184 w 3693484"/>
                <a:gd name="connsiteY17-5948" fmla="*/ 1559134 h 6845510"/>
                <a:gd name="connsiteX18-5949" fmla="*/ 1593221 w 3693484"/>
                <a:gd name="connsiteY18-5950" fmla="*/ 378035 h 6845510"/>
                <a:gd name="connsiteX19-5951" fmla="*/ 1307472 w 3693484"/>
                <a:gd name="connsiteY19-5952" fmla="*/ 368510 h 6845510"/>
                <a:gd name="connsiteX20-5953" fmla="*/ 1312234 w 3693484"/>
                <a:gd name="connsiteY20-5954" fmla="*/ 1635335 h 6845510"/>
                <a:gd name="connsiteX21-5955" fmla="*/ 1259846 w 3693484"/>
                <a:gd name="connsiteY21-5956" fmla="*/ 2025860 h 6845510"/>
                <a:gd name="connsiteX22-5957" fmla="*/ 902659 w 3693484"/>
                <a:gd name="connsiteY22-5958" fmla="*/ 2302085 h 6845510"/>
                <a:gd name="connsiteX23-5959" fmla="*/ 207334 w 3693484"/>
                <a:gd name="connsiteY23-5960" fmla="*/ 1787735 h 6845510"/>
                <a:gd name="connsiteX24-5961" fmla="*/ 173996 w 3693484"/>
                <a:gd name="connsiteY24-5962" fmla="*/ 2092535 h 6845510"/>
                <a:gd name="connsiteX25-5963" fmla="*/ 731209 w 3693484"/>
                <a:gd name="connsiteY25-5964" fmla="*/ 2797385 h 6845510"/>
                <a:gd name="connsiteX26-5965" fmla="*/ 1388433 w 3693484"/>
                <a:gd name="connsiteY26-5966" fmla="*/ 3516523 h 6845510"/>
                <a:gd name="connsiteX27-5967" fmla="*/ 1359859 w 3693484"/>
                <a:gd name="connsiteY27-5968" fmla="*/ 3530810 h 6845510"/>
                <a:gd name="connsiteX28-5969" fmla="*/ 1578934 w 3693484"/>
                <a:gd name="connsiteY28-5970" fmla="*/ 4064210 h 6845510"/>
                <a:gd name="connsiteX29-5971" fmla="*/ 1969459 w 3693484"/>
                <a:gd name="connsiteY29-5972" fmla="*/ 6845510 h 6845510"/>
                <a:gd name="connsiteX0-5973" fmla="*/ 1969459 w 3693484"/>
                <a:gd name="connsiteY0-5974" fmla="*/ 6845510 h 6845510"/>
                <a:gd name="connsiteX1-5975" fmla="*/ 3693484 w 3693484"/>
                <a:gd name="connsiteY1-5976" fmla="*/ 6835985 h 6845510"/>
                <a:gd name="connsiteX2-5977" fmla="*/ 2655259 w 3693484"/>
                <a:gd name="connsiteY2-5978" fmla="*/ 3878472 h 6845510"/>
                <a:gd name="connsiteX3-5979" fmla="*/ 2517146 w 3693484"/>
                <a:gd name="connsiteY3-5980" fmla="*/ 3345073 h 6845510"/>
                <a:gd name="connsiteX4-5981" fmla="*/ 2755270 w 3693484"/>
                <a:gd name="connsiteY4-5982" fmla="*/ 2811673 h 6845510"/>
                <a:gd name="connsiteX5-5983" fmla="*/ 2864809 w 3693484"/>
                <a:gd name="connsiteY5-5984" fmla="*/ 2192548 h 6845510"/>
                <a:gd name="connsiteX6-5985" fmla="*/ 3512509 w 3693484"/>
                <a:gd name="connsiteY6-5986" fmla="*/ 1301960 h 6845510"/>
                <a:gd name="connsiteX7-5987" fmla="*/ 3298197 w 3693484"/>
                <a:gd name="connsiteY7-5988" fmla="*/ 1178135 h 6845510"/>
                <a:gd name="connsiteX8-5989" fmla="*/ 2607634 w 3693484"/>
                <a:gd name="connsiteY8-5990" fmla="*/ 1878222 h 6845510"/>
                <a:gd name="connsiteX9-5991" fmla="*/ 2531434 w 3693484"/>
                <a:gd name="connsiteY9-5992" fmla="*/ 1821072 h 6845510"/>
                <a:gd name="connsiteX10-5993" fmla="*/ 2874334 w 3693484"/>
                <a:gd name="connsiteY10-5994" fmla="*/ 563772 h 6845510"/>
                <a:gd name="connsiteX11-5995" fmla="*/ 2598109 w 3693484"/>
                <a:gd name="connsiteY11-5996" fmla="*/ 397084 h 6845510"/>
                <a:gd name="connsiteX12-5997" fmla="*/ 2207584 w 3693484"/>
                <a:gd name="connsiteY12-5998" fmla="*/ 1659147 h 6845510"/>
                <a:gd name="connsiteX13-5999" fmla="*/ 2131384 w 3693484"/>
                <a:gd name="connsiteY13-6000" fmla="*/ 1597235 h 6845510"/>
                <a:gd name="connsiteX14-6001" fmla="*/ 2193297 w 3693484"/>
                <a:gd name="connsiteY14-6002" fmla="*/ 154197 h 6845510"/>
                <a:gd name="connsiteX15-6003" fmla="*/ 1878971 w 3693484"/>
                <a:gd name="connsiteY15-6004" fmla="*/ 163723 h 6845510"/>
                <a:gd name="connsiteX16-6005" fmla="*/ 1798009 w 3693484"/>
                <a:gd name="connsiteY16-6006" fmla="*/ 1554373 h 6845510"/>
                <a:gd name="connsiteX17-6007" fmla="*/ 1674184 w 3693484"/>
                <a:gd name="connsiteY17-6008" fmla="*/ 1559134 h 6845510"/>
                <a:gd name="connsiteX18-6009" fmla="*/ 1593221 w 3693484"/>
                <a:gd name="connsiteY18-6010" fmla="*/ 378035 h 6845510"/>
                <a:gd name="connsiteX19-6011" fmla="*/ 1307472 w 3693484"/>
                <a:gd name="connsiteY19-6012" fmla="*/ 368510 h 6845510"/>
                <a:gd name="connsiteX20-6013" fmla="*/ 1312234 w 3693484"/>
                <a:gd name="connsiteY20-6014" fmla="*/ 1635335 h 6845510"/>
                <a:gd name="connsiteX21-6015" fmla="*/ 1259846 w 3693484"/>
                <a:gd name="connsiteY21-6016" fmla="*/ 2025860 h 6845510"/>
                <a:gd name="connsiteX22-6017" fmla="*/ 902659 w 3693484"/>
                <a:gd name="connsiteY22-6018" fmla="*/ 2302085 h 6845510"/>
                <a:gd name="connsiteX23-6019" fmla="*/ 207334 w 3693484"/>
                <a:gd name="connsiteY23-6020" fmla="*/ 1787735 h 6845510"/>
                <a:gd name="connsiteX24-6021" fmla="*/ 173996 w 3693484"/>
                <a:gd name="connsiteY24-6022" fmla="*/ 2092535 h 6845510"/>
                <a:gd name="connsiteX25-6023" fmla="*/ 731209 w 3693484"/>
                <a:gd name="connsiteY25-6024" fmla="*/ 2797385 h 6845510"/>
                <a:gd name="connsiteX26-6025" fmla="*/ 1388433 w 3693484"/>
                <a:gd name="connsiteY26-6026" fmla="*/ 3516523 h 6845510"/>
                <a:gd name="connsiteX27-6027" fmla="*/ 1359859 w 3693484"/>
                <a:gd name="connsiteY27-6028" fmla="*/ 3530810 h 6845510"/>
                <a:gd name="connsiteX28-6029" fmla="*/ 1578934 w 3693484"/>
                <a:gd name="connsiteY28-6030" fmla="*/ 4064210 h 6845510"/>
                <a:gd name="connsiteX29-6031" fmla="*/ 1969459 w 3693484"/>
                <a:gd name="connsiteY29-6032" fmla="*/ 6845510 h 6845510"/>
                <a:gd name="connsiteX0-6033" fmla="*/ 1969459 w 3693484"/>
                <a:gd name="connsiteY0-6034" fmla="*/ 6845510 h 6845510"/>
                <a:gd name="connsiteX1-6035" fmla="*/ 3693484 w 3693484"/>
                <a:gd name="connsiteY1-6036" fmla="*/ 6835985 h 6845510"/>
                <a:gd name="connsiteX2-6037" fmla="*/ 2655259 w 3693484"/>
                <a:gd name="connsiteY2-6038" fmla="*/ 3878472 h 6845510"/>
                <a:gd name="connsiteX3-6039" fmla="*/ 2517146 w 3693484"/>
                <a:gd name="connsiteY3-6040" fmla="*/ 3345073 h 6845510"/>
                <a:gd name="connsiteX4-6041" fmla="*/ 2755270 w 3693484"/>
                <a:gd name="connsiteY4-6042" fmla="*/ 2811673 h 6845510"/>
                <a:gd name="connsiteX5-6043" fmla="*/ 2864809 w 3693484"/>
                <a:gd name="connsiteY5-6044" fmla="*/ 2192548 h 6845510"/>
                <a:gd name="connsiteX6-6045" fmla="*/ 3512509 w 3693484"/>
                <a:gd name="connsiteY6-6046" fmla="*/ 1301960 h 6845510"/>
                <a:gd name="connsiteX7-6047" fmla="*/ 3298197 w 3693484"/>
                <a:gd name="connsiteY7-6048" fmla="*/ 1178135 h 6845510"/>
                <a:gd name="connsiteX8-6049" fmla="*/ 2607634 w 3693484"/>
                <a:gd name="connsiteY8-6050" fmla="*/ 1878222 h 6845510"/>
                <a:gd name="connsiteX9-6051" fmla="*/ 2531434 w 3693484"/>
                <a:gd name="connsiteY9-6052" fmla="*/ 1821072 h 6845510"/>
                <a:gd name="connsiteX10-6053" fmla="*/ 2874334 w 3693484"/>
                <a:gd name="connsiteY10-6054" fmla="*/ 563772 h 6845510"/>
                <a:gd name="connsiteX11-6055" fmla="*/ 2598109 w 3693484"/>
                <a:gd name="connsiteY11-6056" fmla="*/ 397084 h 6845510"/>
                <a:gd name="connsiteX12-6057" fmla="*/ 2207584 w 3693484"/>
                <a:gd name="connsiteY12-6058" fmla="*/ 1659147 h 6845510"/>
                <a:gd name="connsiteX13-6059" fmla="*/ 2131384 w 3693484"/>
                <a:gd name="connsiteY13-6060" fmla="*/ 1597235 h 6845510"/>
                <a:gd name="connsiteX14-6061" fmla="*/ 2193297 w 3693484"/>
                <a:gd name="connsiteY14-6062" fmla="*/ 154197 h 6845510"/>
                <a:gd name="connsiteX15-6063" fmla="*/ 1878971 w 3693484"/>
                <a:gd name="connsiteY15-6064" fmla="*/ 163723 h 6845510"/>
                <a:gd name="connsiteX16-6065" fmla="*/ 1798009 w 3693484"/>
                <a:gd name="connsiteY16-6066" fmla="*/ 1554373 h 6845510"/>
                <a:gd name="connsiteX17-6067" fmla="*/ 1674184 w 3693484"/>
                <a:gd name="connsiteY17-6068" fmla="*/ 1559134 h 6845510"/>
                <a:gd name="connsiteX18-6069" fmla="*/ 1593221 w 3693484"/>
                <a:gd name="connsiteY18-6070" fmla="*/ 378035 h 6845510"/>
                <a:gd name="connsiteX19-6071" fmla="*/ 1307472 w 3693484"/>
                <a:gd name="connsiteY19-6072" fmla="*/ 368510 h 6845510"/>
                <a:gd name="connsiteX20-6073" fmla="*/ 1312234 w 3693484"/>
                <a:gd name="connsiteY20-6074" fmla="*/ 1635335 h 6845510"/>
                <a:gd name="connsiteX21-6075" fmla="*/ 1259846 w 3693484"/>
                <a:gd name="connsiteY21-6076" fmla="*/ 2025860 h 6845510"/>
                <a:gd name="connsiteX22-6077" fmla="*/ 902659 w 3693484"/>
                <a:gd name="connsiteY22-6078" fmla="*/ 2302085 h 6845510"/>
                <a:gd name="connsiteX23-6079" fmla="*/ 207334 w 3693484"/>
                <a:gd name="connsiteY23-6080" fmla="*/ 1787735 h 6845510"/>
                <a:gd name="connsiteX24-6081" fmla="*/ 173996 w 3693484"/>
                <a:gd name="connsiteY24-6082" fmla="*/ 2092535 h 6845510"/>
                <a:gd name="connsiteX25-6083" fmla="*/ 721684 w 3693484"/>
                <a:gd name="connsiteY25-6084" fmla="*/ 2787860 h 6845510"/>
                <a:gd name="connsiteX26-6085" fmla="*/ 1388433 w 3693484"/>
                <a:gd name="connsiteY26-6086" fmla="*/ 3516523 h 6845510"/>
                <a:gd name="connsiteX27-6087" fmla="*/ 1359859 w 3693484"/>
                <a:gd name="connsiteY27-6088" fmla="*/ 3530810 h 6845510"/>
                <a:gd name="connsiteX28-6089" fmla="*/ 1578934 w 3693484"/>
                <a:gd name="connsiteY28-6090" fmla="*/ 4064210 h 6845510"/>
                <a:gd name="connsiteX29-6091" fmla="*/ 1969459 w 3693484"/>
                <a:gd name="connsiteY29-6092" fmla="*/ 6845510 h 6845510"/>
                <a:gd name="connsiteX0-6093" fmla="*/ 1969459 w 3693484"/>
                <a:gd name="connsiteY0-6094" fmla="*/ 6845510 h 6845510"/>
                <a:gd name="connsiteX1-6095" fmla="*/ 3693484 w 3693484"/>
                <a:gd name="connsiteY1-6096" fmla="*/ 6835985 h 6845510"/>
                <a:gd name="connsiteX2-6097" fmla="*/ 2655259 w 3693484"/>
                <a:gd name="connsiteY2-6098" fmla="*/ 3878472 h 6845510"/>
                <a:gd name="connsiteX3-6099" fmla="*/ 2517146 w 3693484"/>
                <a:gd name="connsiteY3-6100" fmla="*/ 3345073 h 6845510"/>
                <a:gd name="connsiteX4-6101" fmla="*/ 2755270 w 3693484"/>
                <a:gd name="connsiteY4-6102" fmla="*/ 2811673 h 6845510"/>
                <a:gd name="connsiteX5-6103" fmla="*/ 2864809 w 3693484"/>
                <a:gd name="connsiteY5-6104" fmla="*/ 2192548 h 6845510"/>
                <a:gd name="connsiteX6-6105" fmla="*/ 3512509 w 3693484"/>
                <a:gd name="connsiteY6-6106" fmla="*/ 1301960 h 6845510"/>
                <a:gd name="connsiteX7-6107" fmla="*/ 3298197 w 3693484"/>
                <a:gd name="connsiteY7-6108" fmla="*/ 1178135 h 6845510"/>
                <a:gd name="connsiteX8-6109" fmla="*/ 2607634 w 3693484"/>
                <a:gd name="connsiteY8-6110" fmla="*/ 1878222 h 6845510"/>
                <a:gd name="connsiteX9-6111" fmla="*/ 2531434 w 3693484"/>
                <a:gd name="connsiteY9-6112" fmla="*/ 1821072 h 6845510"/>
                <a:gd name="connsiteX10-6113" fmla="*/ 2874334 w 3693484"/>
                <a:gd name="connsiteY10-6114" fmla="*/ 563772 h 6845510"/>
                <a:gd name="connsiteX11-6115" fmla="*/ 2598109 w 3693484"/>
                <a:gd name="connsiteY11-6116" fmla="*/ 397084 h 6845510"/>
                <a:gd name="connsiteX12-6117" fmla="*/ 2207584 w 3693484"/>
                <a:gd name="connsiteY12-6118" fmla="*/ 1659147 h 6845510"/>
                <a:gd name="connsiteX13-6119" fmla="*/ 2131384 w 3693484"/>
                <a:gd name="connsiteY13-6120" fmla="*/ 1597235 h 6845510"/>
                <a:gd name="connsiteX14-6121" fmla="*/ 2193297 w 3693484"/>
                <a:gd name="connsiteY14-6122" fmla="*/ 154197 h 6845510"/>
                <a:gd name="connsiteX15-6123" fmla="*/ 1878971 w 3693484"/>
                <a:gd name="connsiteY15-6124" fmla="*/ 163723 h 6845510"/>
                <a:gd name="connsiteX16-6125" fmla="*/ 1798009 w 3693484"/>
                <a:gd name="connsiteY16-6126" fmla="*/ 1554373 h 6845510"/>
                <a:gd name="connsiteX17-6127" fmla="*/ 1674184 w 3693484"/>
                <a:gd name="connsiteY17-6128" fmla="*/ 1559134 h 6845510"/>
                <a:gd name="connsiteX18-6129" fmla="*/ 1593221 w 3693484"/>
                <a:gd name="connsiteY18-6130" fmla="*/ 378035 h 6845510"/>
                <a:gd name="connsiteX19-6131" fmla="*/ 1307472 w 3693484"/>
                <a:gd name="connsiteY19-6132" fmla="*/ 368510 h 6845510"/>
                <a:gd name="connsiteX20-6133" fmla="*/ 1312234 w 3693484"/>
                <a:gd name="connsiteY20-6134" fmla="*/ 1635335 h 6845510"/>
                <a:gd name="connsiteX21-6135" fmla="*/ 1259846 w 3693484"/>
                <a:gd name="connsiteY21-6136" fmla="*/ 2025860 h 6845510"/>
                <a:gd name="connsiteX22-6137" fmla="*/ 902659 w 3693484"/>
                <a:gd name="connsiteY22-6138" fmla="*/ 2302085 h 6845510"/>
                <a:gd name="connsiteX23-6139" fmla="*/ 207334 w 3693484"/>
                <a:gd name="connsiteY23-6140" fmla="*/ 1787735 h 6845510"/>
                <a:gd name="connsiteX24-6141" fmla="*/ 173996 w 3693484"/>
                <a:gd name="connsiteY24-6142" fmla="*/ 2092535 h 6845510"/>
                <a:gd name="connsiteX25-6143" fmla="*/ 721684 w 3693484"/>
                <a:gd name="connsiteY25-6144" fmla="*/ 2787860 h 6845510"/>
                <a:gd name="connsiteX26-6145" fmla="*/ 1388433 w 3693484"/>
                <a:gd name="connsiteY26-6146" fmla="*/ 3516523 h 6845510"/>
                <a:gd name="connsiteX27-6147" fmla="*/ 1359859 w 3693484"/>
                <a:gd name="connsiteY27-6148" fmla="*/ 3530810 h 6845510"/>
                <a:gd name="connsiteX28-6149" fmla="*/ 1578934 w 3693484"/>
                <a:gd name="connsiteY28-6150" fmla="*/ 4064210 h 6845510"/>
                <a:gd name="connsiteX29-6151" fmla="*/ 1969459 w 3693484"/>
                <a:gd name="connsiteY29-6152" fmla="*/ 6845510 h 6845510"/>
                <a:gd name="connsiteX0-6153" fmla="*/ 1969459 w 3693484"/>
                <a:gd name="connsiteY0-6154" fmla="*/ 6845510 h 6845510"/>
                <a:gd name="connsiteX1-6155" fmla="*/ 3693484 w 3693484"/>
                <a:gd name="connsiteY1-6156" fmla="*/ 6835985 h 6845510"/>
                <a:gd name="connsiteX2-6157" fmla="*/ 2655259 w 3693484"/>
                <a:gd name="connsiteY2-6158" fmla="*/ 3878472 h 6845510"/>
                <a:gd name="connsiteX3-6159" fmla="*/ 2517146 w 3693484"/>
                <a:gd name="connsiteY3-6160" fmla="*/ 3345073 h 6845510"/>
                <a:gd name="connsiteX4-6161" fmla="*/ 2755270 w 3693484"/>
                <a:gd name="connsiteY4-6162" fmla="*/ 2811673 h 6845510"/>
                <a:gd name="connsiteX5-6163" fmla="*/ 2864809 w 3693484"/>
                <a:gd name="connsiteY5-6164" fmla="*/ 2192548 h 6845510"/>
                <a:gd name="connsiteX6-6165" fmla="*/ 3512509 w 3693484"/>
                <a:gd name="connsiteY6-6166" fmla="*/ 1301960 h 6845510"/>
                <a:gd name="connsiteX7-6167" fmla="*/ 3298197 w 3693484"/>
                <a:gd name="connsiteY7-6168" fmla="*/ 1178135 h 6845510"/>
                <a:gd name="connsiteX8-6169" fmla="*/ 2607634 w 3693484"/>
                <a:gd name="connsiteY8-6170" fmla="*/ 1878222 h 6845510"/>
                <a:gd name="connsiteX9-6171" fmla="*/ 2531434 w 3693484"/>
                <a:gd name="connsiteY9-6172" fmla="*/ 1821072 h 6845510"/>
                <a:gd name="connsiteX10-6173" fmla="*/ 2874334 w 3693484"/>
                <a:gd name="connsiteY10-6174" fmla="*/ 563772 h 6845510"/>
                <a:gd name="connsiteX11-6175" fmla="*/ 2598109 w 3693484"/>
                <a:gd name="connsiteY11-6176" fmla="*/ 397084 h 6845510"/>
                <a:gd name="connsiteX12-6177" fmla="*/ 2207584 w 3693484"/>
                <a:gd name="connsiteY12-6178" fmla="*/ 1659147 h 6845510"/>
                <a:gd name="connsiteX13-6179" fmla="*/ 2131384 w 3693484"/>
                <a:gd name="connsiteY13-6180" fmla="*/ 1597235 h 6845510"/>
                <a:gd name="connsiteX14-6181" fmla="*/ 2193297 w 3693484"/>
                <a:gd name="connsiteY14-6182" fmla="*/ 154197 h 6845510"/>
                <a:gd name="connsiteX15-6183" fmla="*/ 1878971 w 3693484"/>
                <a:gd name="connsiteY15-6184" fmla="*/ 163723 h 6845510"/>
                <a:gd name="connsiteX16-6185" fmla="*/ 1798009 w 3693484"/>
                <a:gd name="connsiteY16-6186" fmla="*/ 1554373 h 6845510"/>
                <a:gd name="connsiteX17-6187" fmla="*/ 1674184 w 3693484"/>
                <a:gd name="connsiteY17-6188" fmla="*/ 1559134 h 6845510"/>
                <a:gd name="connsiteX18-6189" fmla="*/ 1593221 w 3693484"/>
                <a:gd name="connsiteY18-6190" fmla="*/ 378035 h 6845510"/>
                <a:gd name="connsiteX19-6191" fmla="*/ 1307472 w 3693484"/>
                <a:gd name="connsiteY19-6192" fmla="*/ 368510 h 6845510"/>
                <a:gd name="connsiteX20-6193" fmla="*/ 1312234 w 3693484"/>
                <a:gd name="connsiteY20-6194" fmla="*/ 1635335 h 6845510"/>
                <a:gd name="connsiteX21-6195" fmla="*/ 1259846 w 3693484"/>
                <a:gd name="connsiteY21-6196" fmla="*/ 2025860 h 6845510"/>
                <a:gd name="connsiteX22-6197" fmla="*/ 902659 w 3693484"/>
                <a:gd name="connsiteY22-6198" fmla="*/ 2302085 h 6845510"/>
                <a:gd name="connsiteX23-6199" fmla="*/ 207334 w 3693484"/>
                <a:gd name="connsiteY23-6200" fmla="*/ 1787735 h 6845510"/>
                <a:gd name="connsiteX24-6201" fmla="*/ 173996 w 3693484"/>
                <a:gd name="connsiteY24-6202" fmla="*/ 2092535 h 6845510"/>
                <a:gd name="connsiteX25-6203" fmla="*/ 721684 w 3693484"/>
                <a:gd name="connsiteY25-6204" fmla="*/ 2787860 h 6845510"/>
                <a:gd name="connsiteX26-6205" fmla="*/ 1388433 w 3693484"/>
                <a:gd name="connsiteY26-6206" fmla="*/ 3516523 h 6845510"/>
                <a:gd name="connsiteX27-6207" fmla="*/ 1359859 w 3693484"/>
                <a:gd name="connsiteY27-6208" fmla="*/ 3530810 h 6845510"/>
                <a:gd name="connsiteX28-6209" fmla="*/ 1578934 w 3693484"/>
                <a:gd name="connsiteY28-6210" fmla="*/ 4064210 h 6845510"/>
                <a:gd name="connsiteX29-6211" fmla="*/ 1969459 w 3693484"/>
                <a:gd name="connsiteY29-6212" fmla="*/ 6845510 h 6845510"/>
                <a:gd name="connsiteX0-6213" fmla="*/ 1969459 w 3693484"/>
                <a:gd name="connsiteY0-6214" fmla="*/ 6845510 h 6845510"/>
                <a:gd name="connsiteX1-6215" fmla="*/ 3693484 w 3693484"/>
                <a:gd name="connsiteY1-6216" fmla="*/ 6835985 h 6845510"/>
                <a:gd name="connsiteX2-6217" fmla="*/ 2655259 w 3693484"/>
                <a:gd name="connsiteY2-6218" fmla="*/ 3878472 h 6845510"/>
                <a:gd name="connsiteX3-6219" fmla="*/ 2517146 w 3693484"/>
                <a:gd name="connsiteY3-6220" fmla="*/ 3345073 h 6845510"/>
                <a:gd name="connsiteX4-6221" fmla="*/ 2755270 w 3693484"/>
                <a:gd name="connsiteY4-6222" fmla="*/ 2811673 h 6845510"/>
                <a:gd name="connsiteX5-6223" fmla="*/ 2864809 w 3693484"/>
                <a:gd name="connsiteY5-6224" fmla="*/ 2192548 h 6845510"/>
                <a:gd name="connsiteX6-6225" fmla="*/ 3512509 w 3693484"/>
                <a:gd name="connsiteY6-6226" fmla="*/ 1301960 h 6845510"/>
                <a:gd name="connsiteX7-6227" fmla="*/ 3298197 w 3693484"/>
                <a:gd name="connsiteY7-6228" fmla="*/ 1178135 h 6845510"/>
                <a:gd name="connsiteX8-6229" fmla="*/ 2607634 w 3693484"/>
                <a:gd name="connsiteY8-6230" fmla="*/ 1878222 h 6845510"/>
                <a:gd name="connsiteX9-6231" fmla="*/ 2531434 w 3693484"/>
                <a:gd name="connsiteY9-6232" fmla="*/ 1821072 h 6845510"/>
                <a:gd name="connsiteX10-6233" fmla="*/ 2874334 w 3693484"/>
                <a:gd name="connsiteY10-6234" fmla="*/ 563772 h 6845510"/>
                <a:gd name="connsiteX11-6235" fmla="*/ 2598109 w 3693484"/>
                <a:gd name="connsiteY11-6236" fmla="*/ 397084 h 6845510"/>
                <a:gd name="connsiteX12-6237" fmla="*/ 2207584 w 3693484"/>
                <a:gd name="connsiteY12-6238" fmla="*/ 1659147 h 6845510"/>
                <a:gd name="connsiteX13-6239" fmla="*/ 2131384 w 3693484"/>
                <a:gd name="connsiteY13-6240" fmla="*/ 1597235 h 6845510"/>
                <a:gd name="connsiteX14-6241" fmla="*/ 2193297 w 3693484"/>
                <a:gd name="connsiteY14-6242" fmla="*/ 154197 h 6845510"/>
                <a:gd name="connsiteX15-6243" fmla="*/ 1878971 w 3693484"/>
                <a:gd name="connsiteY15-6244" fmla="*/ 163723 h 6845510"/>
                <a:gd name="connsiteX16-6245" fmla="*/ 1798009 w 3693484"/>
                <a:gd name="connsiteY16-6246" fmla="*/ 1554373 h 6845510"/>
                <a:gd name="connsiteX17-6247" fmla="*/ 1674184 w 3693484"/>
                <a:gd name="connsiteY17-6248" fmla="*/ 1559134 h 6845510"/>
                <a:gd name="connsiteX18-6249" fmla="*/ 1593221 w 3693484"/>
                <a:gd name="connsiteY18-6250" fmla="*/ 378035 h 6845510"/>
                <a:gd name="connsiteX19-6251" fmla="*/ 1307472 w 3693484"/>
                <a:gd name="connsiteY19-6252" fmla="*/ 368510 h 6845510"/>
                <a:gd name="connsiteX20-6253" fmla="*/ 1312234 w 3693484"/>
                <a:gd name="connsiteY20-6254" fmla="*/ 1635335 h 6845510"/>
                <a:gd name="connsiteX21-6255" fmla="*/ 1259846 w 3693484"/>
                <a:gd name="connsiteY21-6256" fmla="*/ 2025860 h 6845510"/>
                <a:gd name="connsiteX22-6257" fmla="*/ 902659 w 3693484"/>
                <a:gd name="connsiteY22-6258" fmla="*/ 2302085 h 6845510"/>
                <a:gd name="connsiteX23-6259" fmla="*/ 207334 w 3693484"/>
                <a:gd name="connsiteY23-6260" fmla="*/ 1787735 h 6845510"/>
                <a:gd name="connsiteX24-6261" fmla="*/ 173996 w 3693484"/>
                <a:gd name="connsiteY24-6262" fmla="*/ 2092535 h 6845510"/>
                <a:gd name="connsiteX25-6263" fmla="*/ 769309 w 3693484"/>
                <a:gd name="connsiteY25-6264" fmla="*/ 2802147 h 6845510"/>
                <a:gd name="connsiteX26-6265" fmla="*/ 1388433 w 3693484"/>
                <a:gd name="connsiteY26-6266" fmla="*/ 3516523 h 6845510"/>
                <a:gd name="connsiteX27-6267" fmla="*/ 1359859 w 3693484"/>
                <a:gd name="connsiteY27-6268" fmla="*/ 3530810 h 6845510"/>
                <a:gd name="connsiteX28-6269" fmla="*/ 1578934 w 3693484"/>
                <a:gd name="connsiteY28-6270" fmla="*/ 4064210 h 6845510"/>
                <a:gd name="connsiteX29-6271" fmla="*/ 1969459 w 3693484"/>
                <a:gd name="connsiteY29-6272" fmla="*/ 6845510 h 6845510"/>
                <a:gd name="connsiteX0-6273" fmla="*/ 1969459 w 3693484"/>
                <a:gd name="connsiteY0-6274" fmla="*/ 6845510 h 6845510"/>
                <a:gd name="connsiteX1-6275" fmla="*/ 3693484 w 3693484"/>
                <a:gd name="connsiteY1-6276" fmla="*/ 6835985 h 6845510"/>
                <a:gd name="connsiteX2-6277" fmla="*/ 2655259 w 3693484"/>
                <a:gd name="connsiteY2-6278" fmla="*/ 3878472 h 6845510"/>
                <a:gd name="connsiteX3-6279" fmla="*/ 2517146 w 3693484"/>
                <a:gd name="connsiteY3-6280" fmla="*/ 3345073 h 6845510"/>
                <a:gd name="connsiteX4-6281" fmla="*/ 2755270 w 3693484"/>
                <a:gd name="connsiteY4-6282" fmla="*/ 2811673 h 6845510"/>
                <a:gd name="connsiteX5-6283" fmla="*/ 2864809 w 3693484"/>
                <a:gd name="connsiteY5-6284" fmla="*/ 2192548 h 6845510"/>
                <a:gd name="connsiteX6-6285" fmla="*/ 3512509 w 3693484"/>
                <a:gd name="connsiteY6-6286" fmla="*/ 1301960 h 6845510"/>
                <a:gd name="connsiteX7-6287" fmla="*/ 3298197 w 3693484"/>
                <a:gd name="connsiteY7-6288" fmla="*/ 1178135 h 6845510"/>
                <a:gd name="connsiteX8-6289" fmla="*/ 2607634 w 3693484"/>
                <a:gd name="connsiteY8-6290" fmla="*/ 1878222 h 6845510"/>
                <a:gd name="connsiteX9-6291" fmla="*/ 2531434 w 3693484"/>
                <a:gd name="connsiteY9-6292" fmla="*/ 1821072 h 6845510"/>
                <a:gd name="connsiteX10-6293" fmla="*/ 2874334 w 3693484"/>
                <a:gd name="connsiteY10-6294" fmla="*/ 563772 h 6845510"/>
                <a:gd name="connsiteX11-6295" fmla="*/ 2598109 w 3693484"/>
                <a:gd name="connsiteY11-6296" fmla="*/ 397084 h 6845510"/>
                <a:gd name="connsiteX12-6297" fmla="*/ 2207584 w 3693484"/>
                <a:gd name="connsiteY12-6298" fmla="*/ 1659147 h 6845510"/>
                <a:gd name="connsiteX13-6299" fmla="*/ 2131384 w 3693484"/>
                <a:gd name="connsiteY13-6300" fmla="*/ 1597235 h 6845510"/>
                <a:gd name="connsiteX14-6301" fmla="*/ 2193297 w 3693484"/>
                <a:gd name="connsiteY14-6302" fmla="*/ 154197 h 6845510"/>
                <a:gd name="connsiteX15-6303" fmla="*/ 1878971 w 3693484"/>
                <a:gd name="connsiteY15-6304" fmla="*/ 163723 h 6845510"/>
                <a:gd name="connsiteX16-6305" fmla="*/ 1798009 w 3693484"/>
                <a:gd name="connsiteY16-6306" fmla="*/ 1554373 h 6845510"/>
                <a:gd name="connsiteX17-6307" fmla="*/ 1674184 w 3693484"/>
                <a:gd name="connsiteY17-6308" fmla="*/ 1559134 h 6845510"/>
                <a:gd name="connsiteX18-6309" fmla="*/ 1593221 w 3693484"/>
                <a:gd name="connsiteY18-6310" fmla="*/ 378035 h 6845510"/>
                <a:gd name="connsiteX19-6311" fmla="*/ 1307472 w 3693484"/>
                <a:gd name="connsiteY19-6312" fmla="*/ 368510 h 6845510"/>
                <a:gd name="connsiteX20-6313" fmla="*/ 1312234 w 3693484"/>
                <a:gd name="connsiteY20-6314" fmla="*/ 1635335 h 6845510"/>
                <a:gd name="connsiteX21-6315" fmla="*/ 1259846 w 3693484"/>
                <a:gd name="connsiteY21-6316" fmla="*/ 2025860 h 6845510"/>
                <a:gd name="connsiteX22-6317" fmla="*/ 902659 w 3693484"/>
                <a:gd name="connsiteY22-6318" fmla="*/ 2302085 h 6845510"/>
                <a:gd name="connsiteX23-6319" fmla="*/ 207334 w 3693484"/>
                <a:gd name="connsiteY23-6320" fmla="*/ 1787735 h 6845510"/>
                <a:gd name="connsiteX24-6321" fmla="*/ 173996 w 3693484"/>
                <a:gd name="connsiteY24-6322" fmla="*/ 2092535 h 6845510"/>
                <a:gd name="connsiteX25-6323" fmla="*/ 769309 w 3693484"/>
                <a:gd name="connsiteY25-6324" fmla="*/ 2802147 h 6845510"/>
                <a:gd name="connsiteX26-6325" fmla="*/ 1388433 w 3693484"/>
                <a:gd name="connsiteY26-6326" fmla="*/ 3516523 h 6845510"/>
                <a:gd name="connsiteX27-6327" fmla="*/ 1359859 w 3693484"/>
                <a:gd name="connsiteY27-6328" fmla="*/ 3530810 h 6845510"/>
                <a:gd name="connsiteX28-6329" fmla="*/ 1578934 w 3693484"/>
                <a:gd name="connsiteY28-6330" fmla="*/ 4064210 h 6845510"/>
                <a:gd name="connsiteX29-6331" fmla="*/ 1969459 w 3693484"/>
                <a:gd name="connsiteY29-6332" fmla="*/ 6845510 h 6845510"/>
                <a:gd name="connsiteX0-6333" fmla="*/ 1969459 w 3693484"/>
                <a:gd name="connsiteY0-6334" fmla="*/ 6845510 h 6845510"/>
                <a:gd name="connsiteX1-6335" fmla="*/ 3693484 w 3693484"/>
                <a:gd name="connsiteY1-6336" fmla="*/ 6835985 h 6845510"/>
                <a:gd name="connsiteX2-6337" fmla="*/ 2655259 w 3693484"/>
                <a:gd name="connsiteY2-6338" fmla="*/ 3878472 h 6845510"/>
                <a:gd name="connsiteX3-6339" fmla="*/ 2517146 w 3693484"/>
                <a:gd name="connsiteY3-6340" fmla="*/ 3345073 h 6845510"/>
                <a:gd name="connsiteX4-6341" fmla="*/ 2755270 w 3693484"/>
                <a:gd name="connsiteY4-6342" fmla="*/ 2811673 h 6845510"/>
                <a:gd name="connsiteX5-6343" fmla="*/ 2864809 w 3693484"/>
                <a:gd name="connsiteY5-6344" fmla="*/ 2192548 h 6845510"/>
                <a:gd name="connsiteX6-6345" fmla="*/ 3512509 w 3693484"/>
                <a:gd name="connsiteY6-6346" fmla="*/ 1301960 h 6845510"/>
                <a:gd name="connsiteX7-6347" fmla="*/ 3298197 w 3693484"/>
                <a:gd name="connsiteY7-6348" fmla="*/ 1178135 h 6845510"/>
                <a:gd name="connsiteX8-6349" fmla="*/ 2607634 w 3693484"/>
                <a:gd name="connsiteY8-6350" fmla="*/ 1878222 h 6845510"/>
                <a:gd name="connsiteX9-6351" fmla="*/ 2531434 w 3693484"/>
                <a:gd name="connsiteY9-6352" fmla="*/ 1821072 h 6845510"/>
                <a:gd name="connsiteX10-6353" fmla="*/ 2874334 w 3693484"/>
                <a:gd name="connsiteY10-6354" fmla="*/ 563772 h 6845510"/>
                <a:gd name="connsiteX11-6355" fmla="*/ 2598109 w 3693484"/>
                <a:gd name="connsiteY11-6356" fmla="*/ 397084 h 6845510"/>
                <a:gd name="connsiteX12-6357" fmla="*/ 2207584 w 3693484"/>
                <a:gd name="connsiteY12-6358" fmla="*/ 1659147 h 6845510"/>
                <a:gd name="connsiteX13-6359" fmla="*/ 2131384 w 3693484"/>
                <a:gd name="connsiteY13-6360" fmla="*/ 1597235 h 6845510"/>
                <a:gd name="connsiteX14-6361" fmla="*/ 2193297 w 3693484"/>
                <a:gd name="connsiteY14-6362" fmla="*/ 154197 h 6845510"/>
                <a:gd name="connsiteX15-6363" fmla="*/ 1878971 w 3693484"/>
                <a:gd name="connsiteY15-6364" fmla="*/ 163723 h 6845510"/>
                <a:gd name="connsiteX16-6365" fmla="*/ 1798009 w 3693484"/>
                <a:gd name="connsiteY16-6366" fmla="*/ 1554373 h 6845510"/>
                <a:gd name="connsiteX17-6367" fmla="*/ 1674184 w 3693484"/>
                <a:gd name="connsiteY17-6368" fmla="*/ 1559134 h 6845510"/>
                <a:gd name="connsiteX18-6369" fmla="*/ 1593221 w 3693484"/>
                <a:gd name="connsiteY18-6370" fmla="*/ 378035 h 6845510"/>
                <a:gd name="connsiteX19-6371" fmla="*/ 1307472 w 3693484"/>
                <a:gd name="connsiteY19-6372" fmla="*/ 368510 h 6845510"/>
                <a:gd name="connsiteX20-6373" fmla="*/ 1312234 w 3693484"/>
                <a:gd name="connsiteY20-6374" fmla="*/ 1635335 h 6845510"/>
                <a:gd name="connsiteX21-6375" fmla="*/ 1259846 w 3693484"/>
                <a:gd name="connsiteY21-6376" fmla="*/ 2025860 h 6845510"/>
                <a:gd name="connsiteX22-6377" fmla="*/ 902659 w 3693484"/>
                <a:gd name="connsiteY22-6378" fmla="*/ 2302085 h 6845510"/>
                <a:gd name="connsiteX23-6379" fmla="*/ 207334 w 3693484"/>
                <a:gd name="connsiteY23-6380" fmla="*/ 1787735 h 6845510"/>
                <a:gd name="connsiteX24-6381" fmla="*/ 173996 w 3693484"/>
                <a:gd name="connsiteY24-6382" fmla="*/ 2092535 h 6845510"/>
                <a:gd name="connsiteX25-6383" fmla="*/ 745496 w 3693484"/>
                <a:gd name="connsiteY25-6384" fmla="*/ 2806910 h 6845510"/>
                <a:gd name="connsiteX26-6385" fmla="*/ 1388433 w 3693484"/>
                <a:gd name="connsiteY26-6386" fmla="*/ 3516523 h 6845510"/>
                <a:gd name="connsiteX27-6387" fmla="*/ 1359859 w 3693484"/>
                <a:gd name="connsiteY27-6388" fmla="*/ 3530810 h 6845510"/>
                <a:gd name="connsiteX28-6389" fmla="*/ 1578934 w 3693484"/>
                <a:gd name="connsiteY28-6390" fmla="*/ 4064210 h 6845510"/>
                <a:gd name="connsiteX29-6391" fmla="*/ 1969459 w 3693484"/>
                <a:gd name="connsiteY29-6392" fmla="*/ 6845510 h 6845510"/>
                <a:gd name="connsiteX0-6393" fmla="*/ 1969459 w 3693484"/>
                <a:gd name="connsiteY0-6394" fmla="*/ 6845510 h 6845510"/>
                <a:gd name="connsiteX1-6395" fmla="*/ 3693484 w 3693484"/>
                <a:gd name="connsiteY1-6396" fmla="*/ 6835985 h 6845510"/>
                <a:gd name="connsiteX2-6397" fmla="*/ 2655259 w 3693484"/>
                <a:gd name="connsiteY2-6398" fmla="*/ 3878472 h 6845510"/>
                <a:gd name="connsiteX3-6399" fmla="*/ 2517146 w 3693484"/>
                <a:gd name="connsiteY3-6400" fmla="*/ 3345073 h 6845510"/>
                <a:gd name="connsiteX4-6401" fmla="*/ 2755270 w 3693484"/>
                <a:gd name="connsiteY4-6402" fmla="*/ 2811673 h 6845510"/>
                <a:gd name="connsiteX5-6403" fmla="*/ 2864809 w 3693484"/>
                <a:gd name="connsiteY5-6404" fmla="*/ 2192548 h 6845510"/>
                <a:gd name="connsiteX6-6405" fmla="*/ 3512509 w 3693484"/>
                <a:gd name="connsiteY6-6406" fmla="*/ 1301960 h 6845510"/>
                <a:gd name="connsiteX7-6407" fmla="*/ 3298197 w 3693484"/>
                <a:gd name="connsiteY7-6408" fmla="*/ 1178135 h 6845510"/>
                <a:gd name="connsiteX8-6409" fmla="*/ 2607634 w 3693484"/>
                <a:gd name="connsiteY8-6410" fmla="*/ 1878222 h 6845510"/>
                <a:gd name="connsiteX9-6411" fmla="*/ 2531434 w 3693484"/>
                <a:gd name="connsiteY9-6412" fmla="*/ 1821072 h 6845510"/>
                <a:gd name="connsiteX10-6413" fmla="*/ 2874334 w 3693484"/>
                <a:gd name="connsiteY10-6414" fmla="*/ 563772 h 6845510"/>
                <a:gd name="connsiteX11-6415" fmla="*/ 2598109 w 3693484"/>
                <a:gd name="connsiteY11-6416" fmla="*/ 397084 h 6845510"/>
                <a:gd name="connsiteX12-6417" fmla="*/ 2207584 w 3693484"/>
                <a:gd name="connsiteY12-6418" fmla="*/ 1659147 h 6845510"/>
                <a:gd name="connsiteX13-6419" fmla="*/ 2131384 w 3693484"/>
                <a:gd name="connsiteY13-6420" fmla="*/ 1597235 h 6845510"/>
                <a:gd name="connsiteX14-6421" fmla="*/ 2193297 w 3693484"/>
                <a:gd name="connsiteY14-6422" fmla="*/ 154197 h 6845510"/>
                <a:gd name="connsiteX15-6423" fmla="*/ 1878971 w 3693484"/>
                <a:gd name="connsiteY15-6424" fmla="*/ 163723 h 6845510"/>
                <a:gd name="connsiteX16-6425" fmla="*/ 1798009 w 3693484"/>
                <a:gd name="connsiteY16-6426" fmla="*/ 1554373 h 6845510"/>
                <a:gd name="connsiteX17-6427" fmla="*/ 1674184 w 3693484"/>
                <a:gd name="connsiteY17-6428" fmla="*/ 1559134 h 6845510"/>
                <a:gd name="connsiteX18-6429" fmla="*/ 1593221 w 3693484"/>
                <a:gd name="connsiteY18-6430" fmla="*/ 378035 h 6845510"/>
                <a:gd name="connsiteX19-6431" fmla="*/ 1307472 w 3693484"/>
                <a:gd name="connsiteY19-6432" fmla="*/ 368510 h 6845510"/>
                <a:gd name="connsiteX20-6433" fmla="*/ 1312234 w 3693484"/>
                <a:gd name="connsiteY20-6434" fmla="*/ 1635335 h 6845510"/>
                <a:gd name="connsiteX21-6435" fmla="*/ 1259846 w 3693484"/>
                <a:gd name="connsiteY21-6436" fmla="*/ 2025860 h 6845510"/>
                <a:gd name="connsiteX22-6437" fmla="*/ 902659 w 3693484"/>
                <a:gd name="connsiteY22-6438" fmla="*/ 2302085 h 6845510"/>
                <a:gd name="connsiteX23-6439" fmla="*/ 207334 w 3693484"/>
                <a:gd name="connsiteY23-6440" fmla="*/ 1787735 h 6845510"/>
                <a:gd name="connsiteX24-6441" fmla="*/ 173996 w 3693484"/>
                <a:gd name="connsiteY24-6442" fmla="*/ 2092535 h 6845510"/>
                <a:gd name="connsiteX25-6443" fmla="*/ 745496 w 3693484"/>
                <a:gd name="connsiteY25-6444" fmla="*/ 2806910 h 6845510"/>
                <a:gd name="connsiteX26-6445" fmla="*/ 1388433 w 3693484"/>
                <a:gd name="connsiteY26-6446" fmla="*/ 3516523 h 6845510"/>
                <a:gd name="connsiteX27-6447" fmla="*/ 1359859 w 3693484"/>
                <a:gd name="connsiteY27-6448" fmla="*/ 3530810 h 6845510"/>
                <a:gd name="connsiteX28-6449" fmla="*/ 1578934 w 3693484"/>
                <a:gd name="connsiteY28-6450" fmla="*/ 4064210 h 6845510"/>
                <a:gd name="connsiteX29-6451" fmla="*/ 1969459 w 3693484"/>
                <a:gd name="connsiteY29-6452" fmla="*/ 6845510 h 6845510"/>
                <a:gd name="connsiteX0-6453" fmla="*/ 1969459 w 3693484"/>
                <a:gd name="connsiteY0-6454" fmla="*/ 6845510 h 6845510"/>
                <a:gd name="connsiteX1-6455" fmla="*/ 3693484 w 3693484"/>
                <a:gd name="connsiteY1-6456" fmla="*/ 6835985 h 6845510"/>
                <a:gd name="connsiteX2-6457" fmla="*/ 2655259 w 3693484"/>
                <a:gd name="connsiteY2-6458" fmla="*/ 3878472 h 6845510"/>
                <a:gd name="connsiteX3-6459" fmla="*/ 2517146 w 3693484"/>
                <a:gd name="connsiteY3-6460" fmla="*/ 3345073 h 6845510"/>
                <a:gd name="connsiteX4-6461" fmla="*/ 2755270 w 3693484"/>
                <a:gd name="connsiteY4-6462" fmla="*/ 2811673 h 6845510"/>
                <a:gd name="connsiteX5-6463" fmla="*/ 2864809 w 3693484"/>
                <a:gd name="connsiteY5-6464" fmla="*/ 2192548 h 6845510"/>
                <a:gd name="connsiteX6-6465" fmla="*/ 3512509 w 3693484"/>
                <a:gd name="connsiteY6-6466" fmla="*/ 1301960 h 6845510"/>
                <a:gd name="connsiteX7-6467" fmla="*/ 3298197 w 3693484"/>
                <a:gd name="connsiteY7-6468" fmla="*/ 1178135 h 6845510"/>
                <a:gd name="connsiteX8-6469" fmla="*/ 2607634 w 3693484"/>
                <a:gd name="connsiteY8-6470" fmla="*/ 1878222 h 6845510"/>
                <a:gd name="connsiteX9-6471" fmla="*/ 2531434 w 3693484"/>
                <a:gd name="connsiteY9-6472" fmla="*/ 1821072 h 6845510"/>
                <a:gd name="connsiteX10-6473" fmla="*/ 2874334 w 3693484"/>
                <a:gd name="connsiteY10-6474" fmla="*/ 563772 h 6845510"/>
                <a:gd name="connsiteX11-6475" fmla="*/ 2598109 w 3693484"/>
                <a:gd name="connsiteY11-6476" fmla="*/ 397084 h 6845510"/>
                <a:gd name="connsiteX12-6477" fmla="*/ 2207584 w 3693484"/>
                <a:gd name="connsiteY12-6478" fmla="*/ 1659147 h 6845510"/>
                <a:gd name="connsiteX13-6479" fmla="*/ 2131384 w 3693484"/>
                <a:gd name="connsiteY13-6480" fmla="*/ 1597235 h 6845510"/>
                <a:gd name="connsiteX14-6481" fmla="*/ 2193297 w 3693484"/>
                <a:gd name="connsiteY14-6482" fmla="*/ 154197 h 6845510"/>
                <a:gd name="connsiteX15-6483" fmla="*/ 1878971 w 3693484"/>
                <a:gd name="connsiteY15-6484" fmla="*/ 163723 h 6845510"/>
                <a:gd name="connsiteX16-6485" fmla="*/ 1798009 w 3693484"/>
                <a:gd name="connsiteY16-6486" fmla="*/ 1554373 h 6845510"/>
                <a:gd name="connsiteX17-6487" fmla="*/ 1674184 w 3693484"/>
                <a:gd name="connsiteY17-6488" fmla="*/ 1559134 h 6845510"/>
                <a:gd name="connsiteX18-6489" fmla="*/ 1593221 w 3693484"/>
                <a:gd name="connsiteY18-6490" fmla="*/ 378035 h 6845510"/>
                <a:gd name="connsiteX19-6491" fmla="*/ 1307472 w 3693484"/>
                <a:gd name="connsiteY19-6492" fmla="*/ 368510 h 6845510"/>
                <a:gd name="connsiteX20-6493" fmla="*/ 1312234 w 3693484"/>
                <a:gd name="connsiteY20-6494" fmla="*/ 1635335 h 6845510"/>
                <a:gd name="connsiteX21-6495" fmla="*/ 1259846 w 3693484"/>
                <a:gd name="connsiteY21-6496" fmla="*/ 2025860 h 6845510"/>
                <a:gd name="connsiteX22-6497" fmla="*/ 902659 w 3693484"/>
                <a:gd name="connsiteY22-6498" fmla="*/ 2302085 h 6845510"/>
                <a:gd name="connsiteX23-6499" fmla="*/ 207334 w 3693484"/>
                <a:gd name="connsiteY23-6500" fmla="*/ 1787735 h 6845510"/>
                <a:gd name="connsiteX24-6501" fmla="*/ 173996 w 3693484"/>
                <a:gd name="connsiteY24-6502" fmla="*/ 2092535 h 6845510"/>
                <a:gd name="connsiteX25-6503" fmla="*/ 745496 w 3693484"/>
                <a:gd name="connsiteY25-6504" fmla="*/ 2806910 h 6845510"/>
                <a:gd name="connsiteX26-6505" fmla="*/ 1359859 w 3693484"/>
                <a:gd name="connsiteY26-6506" fmla="*/ 3530810 h 6845510"/>
                <a:gd name="connsiteX27-6507" fmla="*/ 1578934 w 3693484"/>
                <a:gd name="connsiteY27-6508" fmla="*/ 4064210 h 6845510"/>
                <a:gd name="connsiteX28-6509" fmla="*/ 1969459 w 3693484"/>
                <a:gd name="connsiteY28-6510" fmla="*/ 6845510 h 6845510"/>
                <a:gd name="connsiteX0-6511" fmla="*/ 1969459 w 3693484"/>
                <a:gd name="connsiteY0-6512" fmla="*/ 6845510 h 6845510"/>
                <a:gd name="connsiteX1-6513" fmla="*/ 3693484 w 3693484"/>
                <a:gd name="connsiteY1-6514" fmla="*/ 6835985 h 6845510"/>
                <a:gd name="connsiteX2-6515" fmla="*/ 2655259 w 3693484"/>
                <a:gd name="connsiteY2-6516" fmla="*/ 3878472 h 6845510"/>
                <a:gd name="connsiteX3-6517" fmla="*/ 2517146 w 3693484"/>
                <a:gd name="connsiteY3-6518" fmla="*/ 3345073 h 6845510"/>
                <a:gd name="connsiteX4-6519" fmla="*/ 2755270 w 3693484"/>
                <a:gd name="connsiteY4-6520" fmla="*/ 2811673 h 6845510"/>
                <a:gd name="connsiteX5-6521" fmla="*/ 2864809 w 3693484"/>
                <a:gd name="connsiteY5-6522" fmla="*/ 2192548 h 6845510"/>
                <a:gd name="connsiteX6-6523" fmla="*/ 3512509 w 3693484"/>
                <a:gd name="connsiteY6-6524" fmla="*/ 1301960 h 6845510"/>
                <a:gd name="connsiteX7-6525" fmla="*/ 3298197 w 3693484"/>
                <a:gd name="connsiteY7-6526" fmla="*/ 1178135 h 6845510"/>
                <a:gd name="connsiteX8-6527" fmla="*/ 2607634 w 3693484"/>
                <a:gd name="connsiteY8-6528" fmla="*/ 1878222 h 6845510"/>
                <a:gd name="connsiteX9-6529" fmla="*/ 2531434 w 3693484"/>
                <a:gd name="connsiteY9-6530" fmla="*/ 1821072 h 6845510"/>
                <a:gd name="connsiteX10-6531" fmla="*/ 2874334 w 3693484"/>
                <a:gd name="connsiteY10-6532" fmla="*/ 563772 h 6845510"/>
                <a:gd name="connsiteX11-6533" fmla="*/ 2598109 w 3693484"/>
                <a:gd name="connsiteY11-6534" fmla="*/ 397084 h 6845510"/>
                <a:gd name="connsiteX12-6535" fmla="*/ 2207584 w 3693484"/>
                <a:gd name="connsiteY12-6536" fmla="*/ 1659147 h 6845510"/>
                <a:gd name="connsiteX13-6537" fmla="*/ 2131384 w 3693484"/>
                <a:gd name="connsiteY13-6538" fmla="*/ 1597235 h 6845510"/>
                <a:gd name="connsiteX14-6539" fmla="*/ 2193297 w 3693484"/>
                <a:gd name="connsiteY14-6540" fmla="*/ 154197 h 6845510"/>
                <a:gd name="connsiteX15-6541" fmla="*/ 1878971 w 3693484"/>
                <a:gd name="connsiteY15-6542" fmla="*/ 163723 h 6845510"/>
                <a:gd name="connsiteX16-6543" fmla="*/ 1798009 w 3693484"/>
                <a:gd name="connsiteY16-6544" fmla="*/ 1554373 h 6845510"/>
                <a:gd name="connsiteX17-6545" fmla="*/ 1674184 w 3693484"/>
                <a:gd name="connsiteY17-6546" fmla="*/ 1559134 h 6845510"/>
                <a:gd name="connsiteX18-6547" fmla="*/ 1593221 w 3693484"/>
                <a:gd name="connsiteY18-6548" fmla="*/ 378035 h 6845510"/>
                <a:gd name="connsiteX19-6549" fmla="*/ 1307472 w 3693484"/>
                <a:gd name="connsiteY19-6550" fmla="*/ 368510 h 6845510"/>
                <a:gd name="connsiteX20-6551" fmla="*/ 1312234 w 3693484"/>
                <a:gd name="connsiteY20-6552" fmla="*/ 1635335 h 6845510"/>
                <a:gd name="connsiteX21-6553" fmla="*/ 1259846 w 3693484"/>
                <a:gd name="connsiteY21-6554" fmla="*/ 2025860 h 6845510"/>
                <a:gd name="connsiteX22-6555" fmla="*/ 902659 w 3693484"/>
                <a:gd name="connsiteY22-6556" fmla="*/ 2302085 h 6845510"/>
                <a:gd name="connsiteX23-6557" fmla="*/ 207334 w 3693484"/>
                <a:gd name="connsiteY23-6558" fmla="*/ 1787735 h 6845510"/>
                <a:gd name="connsiteX24-6559" fmla="*/ 173996 w 3693484"/>
                <a:gd name="connsiteY24-6560" fmla="*/ 2092535 h 6845510"/>
                <a:gd name="connsiteX25-6561" fmla="*/ 745496 w 3693484"/>
                <a:gd name="connsiteY25-6562" fmla="*/ 2806910 h 6845510"/>
                <a:gd name="connsiteX26-6563" fmla="*/ 1359859 w 3693484"/>
                <a:gd name="connsiteY26-6564" fmla="*/ 3530810 h 6845510"/>
                <a:gd name="connsiteX27-6565" fmla="*/ 1578934 w 3693484"/>
                <a:gd name="connsiteY27-6566" fmla="*/ 4064210 h 6845510"/>
                <a:gd name="connsiteX28-6567" fmla="*/ 1969459 w 3693484"/>
                <a:gd name="connsiteY28-6568" fmla="*/ 6845510 h 6845510"/>
                <a:gd name="connsiteX0-6569" fmla="*/ 1969459 w 3693484"/>
                <a:gd name="connsiteY0-6570" fmla="*/ 6845510 h 6845510"/>
                <a:gd name="connsiteX1-6571" fmla="*/ 3693484 w 3693484"/>
                <a:gd name="connsiteY1-6572" fmla="*/ 6835985 h 6845510"/>
                <a:gd name="connsiteX2-6573" fmla="*/ 2655259 w 3693484"/>
                <a:gd name="connsiteY2-6574" fmla="*/ 3878472 h 6845510"/>
                <a:gd name="connsiteX3-6575" fmla="*/ 2517146 w 3693484"/>
                <a:gd name="connsiteY3-6576" fmla="*/ 3345073 h 6845510"/>
                <a:gd name="connsiteX4-6577" fmla="*/ 2755270 w 3693484"/>
                <a:gd name="connsiteY4-6578" fmla="*/ 2811673 h 6845510"/>
                <a:gd name="connsiteX5-6579" fmla="*/ 2864809 w 3693484"/>
                <a:gd name="connsiteY5-6580" fmla="*/ 2192548 h 6845510"/>
                <a:gd name="connsiteX6-6581" fmla="*/ 3512509 w 3693484"/>
                <a:gd name="connsiteY6-6582" fmla="*/ 1301960 h 6845510"/>
                <a:gd name="connsiteX7-6583" fmla="*/ 3298197 w 3693484"/>
                <a:gd name="connsiteY7-6584" fmla="*/ 1178135 h 6845510"/>
                <a:gd name="connsiteX8-6585" fmla="*/ 2607634 w 3693484"/>
                <a:gd name="connsiteY8-6586" fmla="*/ 1878222 h 6845510"/>
                <a:gd name="connsiteX9-6587" fmla="*/ 2531434 w 3693484"/>
                <a:gd name="connsiteY9-6588" fmla="*/ 1821072 h 6845510"/>
                <a:gd name="connsiteX10-6589" fmla="*/ 2874334 w 3693484"/>
                <a:gd name="connsiteY10-6590" fmla="*/ 563772 h 6845510"/>
                <a:gd name="connsiteX11-6591" fmla="*/ 2598109 w 3693484"/>
                <a:gd name="connsiteY11-6592" fmla="*/ 397084 h 6845510"/>
                <a:gd name="connsiteX12-6593" fmla="*/ 2207584 w 3693484"/>
                <a:gd name="connsiteY12-6594" fmla="*/ 1659147 h 6845510"/>
                <a:gd name="connsiteX13-6595" fmla="*/ 2131384 w 3693484"/>
                <a:gd name="connsiteY13-6596" fmla="*/ 1597235 h 6845510"/>
                <a:gd name="connsiteX14-6597" fmla="*/ 2193297 w 3693484"/>
                <a:gd name="connsiteY14-6598" fmla="*/ 154197 h 6845510"/>
                <a:gd name="connsiteX15-6599" fmla="*/ 1878971 w 3693484"/>
                <a:gd name="connsiteY15-6600" fmla="*/ 163723 h 6845510"/>
                <a:gd name="connsiteX16-6601" fmla="*/ 1798009 w 3693484"/>
                <a:gd name="connsiteY16-6602" fmla="*/ 1554373 h 6845510"/>
                <a:gd name="connsiteX17-6603" fmla="*/ 1674184 w 3693484"/>
                <a:gd name="connsiteY17-6604" fmla="*/ 1559134 h 6845510"/>
                <a:gd name="connsiteX18-6605" fmla="*/ 1593221 w 3693484"/>
                <a:gd name="connsiteY18-6606" fmla="*/ 378035 h 6845510"/>
                <a:gd name="connsiteX19-6607" fmla="*/ 1307472 w 3693484"/>
                <a:gd name="connsiteY19-6608" fmla="*/ 368510 h 6845510"/>
                <a:gd name="connsiteX20-6609" fmla="*/ 1312234 w 3693484"/>
                <a:gd name="connsiteY20-6610" fmla="*/ 1635335 h 6845510"/>
                <a:gd name="connsiteX21-6611" fmla="*/ 1259846 w 3693484"/>
                <a:gd name="connsiteY21-6612" fmla="*/ 2025860 h 6845510"/>
                <a:gd name="connsiteX22-6613" fmla="*/ 902659 w 3693484"/>
                <a:gd name="connsiteY22-6614" fmla="*/ 2302085 h 6845510"/>
                <a:gd name="connsiteX23-6615" fmla="*/ 207334 w 3693484"/>
                <a:gd name="connsiteY23-6616" fmla="*/ 1787735 h 6845510"/>
                <a:gd name="connsiteX24-6617" fmla="*/ 173996 w 3693484"/>
                <a:gd name="connsiteY24-6618" fmla="*/ 2092535 h 6845510"/>
                <a:gd name="connsiteX25-6619" fmla="*/ 745496 w 3693484"/>
                <a:gd name="connsiteY25-6620" fmla="*/ 2806910 h 6845510"/>
                <a:gd name="connsiteX26-6621" fmla="*/ 1412247 w 3693484"/>
                <a:gd name="connsiteY26-6622" fmla="*/ 3554623 h 6845510"/>
                <a:gd name="connsiteX27-6623" fmla="*/ 1578934 w 3693484"/>
                <a:gd name="connsiteY27-6624" fmla="*/ 4064210 h 6845510"/>
                <a:gd name="connsiteX28-6625" fmla="*/ 1969459 w 3693484"/>
                <a:gd name="connsiteY28-6626" fmla="*/ 6845510 h 6845510"/>
                <a:gd name="connsiteX0-6627" fmla="*/ 1969459 w 3693484"/>
                <a:gd name="connsiteY0-6628" fmla="*/ 6845510 h 6845510"/>
                <a:gd name="connsiteX1-6629" fmla="*/ 3693484 w 3693484"/>
                <a:gd name="connsiteY1-6630" fmla="*/ 6835985 h 6845510"/>
                <a:gd name="connsiteX2-6631" fmla="*/ 2655259 w 3693484"/>
                <a:gd name="connsiteY2-6632" fmla="*/ 3878472 h 6845510"/>
                <a:gd name="connsiteX3-6633" fmla="*/ 2517146 w 3693484"/>
                <a:gd name="connsiteY3-6634" fmla="*/ 3345073 h 6845510"/>
                <a:gd name="connsiteX4-6635" fmla="*/ 2755270 w 3693484"/>
                <a:gd name="connsiteY4-6636" fmla="*/ 2811673 h 6845510"/>
                <a:gd name="connsiteX5-6637" fmla="*/ 2864809 w 3693484"/>
                <a:gd name="connsiteY5-6638" fmla="*/ 2192548 h 6845510"/>
                <a:gd name="connsiteX6-6639" fmla="*/ 3512509 w 3693484"/>
                <a:gd name="connsiteY6-6640" fmla="*/ 1301960 h 6845510"/>
                <a:gd name="connsiteX7-6641" fmla="*/ 3298197 w 3693484"/>
                <a:gd name="connsiteY7-6642" fmla="*/ 1178135 h 6845510"/>
                <a:gd name="connsiteX8-6643" fmla="*/ 2607634 w 3693484"/>
                <a:gd name="connsiteY8-6644" fmla="*/ 1878222 h 6845510"/>
                <a:gd name="connsiteX9-6645" fmla="*/ 2531434 w 3693484"/>
                <a:gd name="connsiteY9-6646" fmla="*/ 1821072 h 6845510"/>
                <a:gd name="connsiteX10-6647" fmla="*/ 2874334 w 3693484"/>
                <a:gd name="connsiteY10-6648" fmla="*/ 563772 h 6845510"/>
                <a:gd name="connsiteX11-6649" fmla="*/ 2598109 w 3693484"/>
                <a:gd name="connsiteY11-6650" fmla="*/ 397084 h 6845510"/>
                <a:gd name="connsiteX12-6651" fmla="*/ 2207584 w 3693484"/>
                <a:gd name="connsiteY12-6652" fmla="*/ 1659147 h 6845510"/>
                <a:gd name="connsiteX13-6653" fmla="*/ 2131384 w 3693484"/>
                <a:gd name="connsiteY13-6654" fmla="*/ 1597235 h 6845510"/>
                <a:gd name="connsiteX14-6655" fmla="*/ 2193297 w 3693484"/>
                <a:gd name="connsiteY14-6656" fmla="*/ 154197 h 6845510"/>
                <a:gd name="connsiteX15-6657" fmla="*/ 1878971 w 3693484"/>
                <a:gd name="connsiteY15-6658" fmla="*/ 163723 h 6845510"/>
                <a:gd name="connsiteX16-6659" fmla="*/ 1798009 w 3693484"/>
                <a:gd name="connsiteY16-6660" fmla="*/ 1554373 h 6845510"/>
                <a:gd name="connsiteX17-6661" fmla="*/ 1674184 w 3693484"/>
                <a:gd name="connsiteY17-6662" fmla="*/ 1559134 h 6845510"/>
                <a:gd name="connsiteX18-6663" fmla="*/ 1593221 w 3693484"/>
                <a:gd name="connsiteY18-6664" fmla="*/ 378035 h 6845510"/>
                <a:gd name="connsiteX19-6665" fmla="*/ 1307472 w 3693484"/>
                <a:gd name="connsiteY19-6666" fmla="*/ 368510 h 6845510"/>
                <a:gd name="connsiteX20-6667" fmla="*/ 1312234 w 3693484"/>
                <a:gd name="connsiteY20-6668" fmla="*/ 1635335 h 6845510"/>
                <a:gd name="connsiteX21-6669" fmla="*/ 1259846 w 3693484"/>
                <a:gd name="connsiteY21-6670" fmla="*/ 2025860 h 6845510"/>
                <a:gd name="connsiteX22-6671" fmla="*/ 902659 w 3693484"/>
                <a:gd name="connsiteY22-6672" fmla="*/ 2302085 h 6845510"/>
                <a:gd name="connsiteX23-6673" fmla="*/ 207334 w 3693484"/>
                <a:gd name="connsiteY23-6674" fmla="*/ 1787735 h 6845510"/>
                <a:gd name="connsiteX24-6675" fmla="*/ 173996 w 3693484"/>
                <a:gd name="connsiteY24-6676" fmla="*/ 2092535 h 6845510"/>
                <a:gd name="connsiteX25-6677" fmla="*/ 745496 w 3693484"/>
                <a:gd name="connsiteY25-6678" fmla="*/ 2806910 h 6845510"/>
                <a:gd name="connsiteX26-6679" fmla="*/ 1412247 w 3693484"/>
                <a:gd name="connsiteY26-6680" fmla="*/ 3554623 h 6845510"/>
                <a:gd name="connsiteX27-6681" fmla="*/ 1578934 w 3693484"/>
                <a:gd name="connsiteY27-6682" fmla="*/ 4064210 h 6845510"/>
                <a:gd name="connsiteX28-6683" fmla="*/ 1969459 w 3693484"/>
                <a:gd name="connsiteY28-6684" fmla="*/ 6845510 h 6845510"/>
                <a:gd name="connsiteX0-6685" fmla="*/ 1969459 w 3693484"/>
                <a:gd name="connsiteY0-6686" fmla="*/ 6845510 h 6845510"/>
                <a:gd name="connsiteX1-6687" fmla="*/ 3693484 w 3693484"/>
                <a:gd name="connsiteY1-6688" fmla="*/ 6835985 h 6845510"/>
                <a:gd name="connsiteX2-6689" fmla="*/ 2655259 w 3693484"/>
                <a:gd name="connsiteY2-6690" fmla="*/ 3878472 h 6845510"/>
                <a:gd name="connsiteX3-6691" fmla="*/ 2517146 w 3693484"/>
                <a:gd name="connsiteY3-6692" fmla="*/ 3345073 h 6845510"/>
                <a:gd name="connsiteX4-6693" fmla="*/ 2755270 w 3693484"/>
                <a:gd name="connsiteY4-6694" fmla="*/ 2811673 h 6845510"/>
                <a:gd name="connsiteX5-6695" fmla="*/ 2864809 w 3693484"/>
                <a:gd name="connsiteY5-6696" fmla="*/ 2192548 h 6845510"/>
                <a:gd name="connsiteX6-6697" fmla="*/ 3512509 w 3693484"/>
                <a:gd name="connsiteY6-6698" fmla="*/ 1301960 h 6845510"/>
                <a:gd name="connsiteX7-6699" fmla="*/ 3298197 w 3693484"/>
                <a:gd name="connsiteY7-6700" fmla="*/ 1178135 h 6845510"/>
                <a:gd name="connsiteX8-6701" fmla="*/ 2607634 w 3693484"/>
                <a:gd name="connsiteY8-6702" fmla="*/ 1878222 h 6845510"/>
                <a:gd name="connsiteX9-6703" fmla="*/ 2531434 w 3693484"/>
                <a:gd name="connsiteY9-6704" fmla="*/ 1821072 h 6845510"/>
                <a:gd name="connsiteX10-6705" fmla="*/ 2874334 w 3693484"/>
                <a:gd name="connsiteY10-6706" fmla="*/ 563772 h 6845510"/>
                <a:gd name="connsiteX11-6707" fmla="*/ 2598109 w 3693484"/>
                <a:gd name="connsiteY11-6708" fmla="*/ 397084 h 6845510"/>
                <a:gd name="connsiteX12-6709" fmla="*/ 2207584 w 3693484"/>
                <a:gd name="connsiteY12-6710" fmla="*/ 1659147 h 6845510"/>
                <a:gd name="connsiteX13-6711" fmla="*/ 2131384 w 3693484"/>
                <a:gd name="connsiteY13-6712" fmla="*/ 1597235 h 6845510"/>
                <a:gd name="connsiteX14-6713" fmla="*/ 2193297 w 3693484"/>
                <a:gd name="connsiteY14-6714" fmla="*/ 154197 h 6845510"/>
                <a:gd name="connsiteX15-6715" fmla="*/ 1878971 w 3693484"/>
                <a:gd name="connsiteY15-6716" fmla="*/ 163723 h 6845510"/>
                <a:gd name="connsiteX16-6717" fmla="*/ 1798009 w 3693484"/>
                <a:gd name="connsiteY16-6718" fmla="*/ 1554373 h 6845510"/>
                <a:gd name="connsiteX17-6719" fmla="*/ 1674184 w 3693484"/>
                <a:gd name="connsiteY17-6720" fmla="*/ 1559134 h 6845510"/>
                <a:gd name="connsiteX18-6721" fmla="*/ 1593221 w 3693484"/>
                <a:gd name="connsiteY18-6722" fmla="*/ 378035 h 6845510"/>
                <a:gd name="connsiteX19-6723" fmla="*/ 1307472 w 3693484"/>
                <a:gd name="connsiteY19-6724" fmla="*/ 368510 h 6845510"/>
                <a:gd name="connsiteX20-6725" fmla="*/ 1312234 w 3693484"/>
                <a:gd name="connsiteY20-6726" fmla="*/ 1635335 h 6845510"/>
                <a:gd name="connsiteX21-6727" fmla="*/ 1259846 w 3693484"/>
                <a:gd name="connsiteY21-6728" fmla="*/ 2025860 h 6845510"/>
                <a:gd name="connsiteX22-6729" fmla="*/ 902659 w 3693484"/>
                <a:gd name="connsiteY22-6730" fmla="*/ 2302085 h 6845510"/>
                <a:gd name="connsiteX23-6731" fmla="*/ 207334 w 3693484"/>
                <a:gd name="connsiteY23-6732" fmla="*/ 1787735 h 6845510"/>
                <a:gd name="connsiteX24-6733" fmla="*/ 173996 w 3693484"/>
                <a:gd name="connsiteY24-6734" fmla="*/ 2092535 h 6845510"/>
                <a:gd name="connsiteX25-6735" fmla="*/ 745496 w 3693484"/>
                <a:gd name="connsiteY25-6736" fmla="*/ 2806910 h 6845510"/>
                <a:gd name="connsiteX26-6737" fmla="*/ 1412247 w 3693484"/>
                <a:gd name="connsiteY26-6738" fmla="*/ 3554623 h 6845510"/>
                <a:gd name="connsiteX27-6739" fmla="*/ 1578934 w 3693484"/>
                <a:gd name="connsiteY27-6740" fmla="*/ 4064210 h 6845510"/>
                <a:gd name="connsiteX28-6741" fmla="*/ 1969459 w 3693484"/>
                <a:gd name="connsiteY28-6742" fmla="*/ 6845510 h 6845510"/>
                <a:gd name="connsiteX0-6743" fmla="*/ 1969459 w 3693484"/>
                <a:gd name="connsiteY0-6744" fmla="*/ 6845510 h 6845510"/>
                <a:gd name="connsiteX1-6745" fmla="*/ 3693484 w 3693484"/>
                <a:gd name="connsiteY1-6746" fmla="*/ 6835985 h 6845510"/>
                <a:gd name="connsiteX2-6747" fmla="*/ 2655259 w 3693484"/>
                <a:gd name="connsiteY2-6748" fmla="*/ 3878472 h 6845510"/>
                <a:gd name="connsiteX3-6749" fmla="*/ 2517146 w 3693484"/>
                <a:gd name="connsiteY3-6750" fmla="*/ 3345073 h 6845510"/>
                <a:gd name="connsiteX4-6751" fmla="*/ 2755270 w 3693484"/>
                <a:gd name="connsiteY4-6752" fmla="*/ 2811673 h 6845510"/>
                <a:gd name="connsiteX5-6753" fmla="*/ 2864809 w 3693484"/>
                <a:gd name="connsiteY5-6754" fmla="*/ 2192548 h 6845510"/>
                <a:gd name="connsiteX6-6755" fmla="*/ 3512509 w 3693484"/>
                <a:gd name="connsiteY6-6756" fmla="*/ 1301960 h 6845510"/>
                <a:gd name="connsiteX7-6757" fmla="*/ 3298197 w 3693484"/>
                <a:gd name="connsiteY7-6758" fmla="*/ 1178135 h 6845510"/>
                <a:gd name="connsiteX8-6759" fmla="*/ 2607634 w 3693484"/>
                <a:gd name="connsiteY8-6760" fmla="*/ 1878222 h 6845510"/>
                <a:gd name="connsiteX9-6761" fmla="*/ 2531434 w 3693484"/>
                <a:gd name="connsiteY9-6762" fmla="*/ 1821072 h 6845510"/>
                <a:gd name="connsiteX10-6763" fmla="*/ 2874334 w 3693484"/>
                <a:gd name="connsiteY10-6764" fmla="*/ 563772 h 6845510"/>
                <a:gd name="connsiteX11-6765" fmla="*/ 2598109 w 3693484"/>
                <a:gd name="connsiteY11-6766" fmla="*/ 397084 h 6845510"/>
                <a:gd name="connsiteX12-6767" fmla="*/ 2207584 w 3693484"/>
                <a:gd name="connsiteY12-6768" fmla="*/ 1659147 h 6845510"/>
                <a:gd name="connsiteX13-6769" fmla="*/ 2131384 w 3693484"/>
                <a:gd name="connsiteY13-6770" fmla="*/ 1597235 h 6845510"/>
                <a:gd name="connsiteX14-6771" fmla="*/ 2193297 w 3693484"/>
                <a:gd name="connsiteY14-6772" fmla="*/ 154197 h 6845510"/>
                <a:gd name="connsiteX15-6773" fmla="*/ 1878971 w 3693484"/>
                <a:gd name="connsiteY15-6774" fmla="*/ 163723 h 6845510"/>
                <a:gd name="connsiteX16-6775" fmla="*/ 1798009 w 3693484"/>
                <a:gd name="connsiteY16-6776" fmla="*/ 1554373 h 6845510"/>
                <a:gd name="connsiteX17-6777" fmla="*/ 1674184 w 3693484"/>
                <a:gd name="connsiteY17-6778" fmla="*/ 1559134 h 6845510"/>
                <a:gd name="connsiteX18-6779" fmla="*/ 1593221 w 3693484"/>
                <a:gd name="connsiteY18-6780" fmla="*/ 378035 h 6845510"/>
                <a:gd name="connsiteX19-6781" fmla="*/ 1307472 w 3693484"/>
                <a:gd name="connsiteY19-6782" fmla="*/ 368510 h 6845510"/>
                <a:gd name="connsiteX20-6783" fmla="*/ 1312234 w 3693484"/>
                <a:gd name="connsiteY20-6784" fmla="*/ 1635335 h 6845510"/>
                <a:gd name="connsiteX21-6785" fmla="*/ 1259846 w 3693484"/>
                <a:gd name="connsiteY21-6786" fmla="*/ 2025860 h 6845510"/>
                <a:gd name="connsiteX22-6787" fmla="*/ 902659 w 3693484"/>
                <a:gd name="connsiteY22-6788" fmla="*/ 2302085 h 6845510"/>
                <a:gd name="connsiteX23-6789" fmla="*/ 207334 w 3693484"/>
                <a:gd name="connsiteY23-6790" fmla="*/ 1787735 h 6845510"/>
                <a:gd name="connsiteX24-6791" fmla="*/ 173996 w 3693484"/>
                <a:gd name="connsiteY24-6792" fmla="*/ 2092535 h 6845510"/>
                <a:gd name="connsiteX25-6793" fmla="*/ 745496 w 3693484"/>
                <a:gd name="connsiteY25-6794" fmla="*/ 2806910 h 6845510"/>
                <a:gd name="connsiteX26-6795" fmla="*/ 1440822 w 3693484"/>
                <a:gd name="connsiteY26-6796" fmla="*/ 3583198 h 6845510"/>
                <a:gd name="connsiteX27-6797" fmla="*/ 1578934 w 3693484"/>
                <a:gd name="connsiteY27-6798" fmla="*/ 4064210 h 6845510"/>
                <a:gd name="connsiteX28-6799" fmla="*/ 1969459 w 3693484"/>
                <a:gd name="connsiteY28-6800" fmla="*/ 6845510 h 6845510"/>
                <a:gd name="connsiteX0-6801" fmla="*/ 1969459 w 3693484"/>
                <a:gd name="connsiteY0-6802" fmla="*/ 6845510 h 6845510"/>
                <a:gd name="connsiteX1-6803" fmla="*/ 3693484 w 3693484"/>
                <a:gd name="connsiteY1-6804" fmla="*/ 6835985 h 6845510"/>
                <a:gd name="connsiteX2-6805" fmla="*/ 2655259 w 3693484"/>
                <a:gd name="connsiteY2-6806" fmla="*/ 3878472 h 6845510"/>
                <a:gd name="connsiteX3-6807" fmla="*/ 2517146 w 3693484"/>
                <a:gd name="connsiteY3-6808" fmla="*/ 3345073 h 6845510"/>
                <a:gd name="connsiteX4-6809" fmla="*/ 2755270 w 3693484"/>
                <a:gd name="connsiteY4-6810" fmla="*/ 2811673 h 6845510"/>
                <a:gd name="connsiteX5-6811" fmla="*/ 2864809 w 3693484"/>
                <a:gd name="connsiteY5-6812" fmla="*/ 2192548 h 6845510"/>
                <a:gd name="connsiteX6-6813" fmla="*/ 3512509 w 3693484"/>
                <a:gd name="connsiteY6-6814" fmla="*/ 1301960 h 6845510"/>
                <a:gd name="connsiteX7-6815" fmla="*/ 3298197 w 3693484"/>
                <a:gd name="connsiteY7-6816" fmla="*/ 1178135 h 6845510"/>
                <a:gd name="connsiteX8-6817" fmla="*/ 2607634 w 3693484"/>
                <a:gd name="connsiteY8-6818" fmla="*/ 1878222 h 6845510"/>
                <a:gd name="connsiteX9-6819" fmla="*/ 2531434 w 3693484"/>
                <a:gd name="connsiteY9-6820" fmla="*/ 1821072 h 6845510"/>
                <a:gd name="connsiteX10-6821" fmla="*/ 2874334 w 3693484"/>
                <a:gd name="connsiteY10-6822" fmla="*/ 563772 h 6845510"/>
                <a:gd name="connsiteX11-6823" fmla="*/ 2598109 w 3693484"/>
                <a:gd name="connsiteY11-6824" fmla="*/ 397084 h 6845510"/>
                <a:gd name="connsiteX12-6825" fmla="*/ 2207584 w 3693484"/>
                <a:gd name="connsiteY12-6826" fmla="*/ 1659147 h 6845510"/>
                <a:gd name="connsiteX13-6827" fmla="*/ 2131384 w 3693484"/>
                <a:gd name="connsiteY13-6828" fmla="*/ 1597235 h 6845510"/>
                <a:gd name="connsiteX14-6829" fmla="*/ 2193297 w 3693484"/>
                <a:gd name="connsiteY14-6830" fmla="*/ 154197 h 6845510"/>
                <a:gd name="connsiteX15-6831" fmla="*/ 1878971 w 3693484"/>
                <a:gd name="connsiteY15-6832" fmla="*/ 163723 h 6845510"/>
                <a:gd name="connsiteX16-6833" fmla="*/ 1798009 w 3693484"/>
                <a:gd name="connsiteY16-6834" fmla="*/ 1554373 h 6845510"/>
                <a:gd name="connsiteX17-6835" fmla="*/ 1674184 w 3693484"/>
                <a:gd name="connsiteY17-6836" fmla="*/ 1559134 h 6845510"/>
                <a:gd name="connsiteX18-6837" fmla="*/ 1593221 w 3693484"/>
                <a:gd name="connsiteY18-6838" fmla="*/ 378035 h 6845510"/>
                <a:gd name="connsiteX19-6839" fmla="*/ 1307472 w 3693484"/>
                <a:gd name="connsiteY19-6840" fmla="*/ 368510 h 6845510"/>
                <a:gd name="connsiteX20-6841" fmla="*/ 1312234 w 3693484"/>
                <a:gd name="connsiteY20-6842" fmla="*/ 1635335 h 6845510"/>
                <a:gd name="connsiteX21-6843" fmla="*/ 1259846 w 3693484"/>
                <a:gd name="connsiteY21-6844" fmla="*/ 2025860 h 6845510"/>
                <a:gd name="connsiteX22-6845" fmla="*/ 902659 w 3693484"/>
                <a:gd name="connsiteY22-6846" fmla="*/ 2302085 h 6845510"/>
                <a:gd name="connsiteX23-6847" fmla="*/ 207334 w 3693484"/>
                <a:gd name="connsiteY23-6848" fmla="*/ 1787735 h 6845510"/>
                <a:gd name="connsiteX24-6849" fmla="*/ 173996 w 3693484"/>
                <a:gd name="connsiteY24-6850" fmla="*/ 2092535 h 6845510"/>
                <a:gd name="connsiteX25-6851" fmla="*/ 745496 w 3693484"/>
                <a:gd name="connsiteY25-6852" fmla="*/ 2806910 h 6845510"/>
                <a:gd name="connsiteX26-6853" fmla="*/ 1440822 w 3693484"/>
                <a:gd name="connsiteY26-6854" fmla="*/ 3583198 h 6845510"/>
                <a:gd name="connsiteX27-6855" fmla="*/ 1617034 w 3693484"/>
                <a:gd name="connsiteY27-6856" fmla="*/ 4107073 h 6845510"/>
                <a:gd name="connsiteX28-6857" fmla="*/ 1969459 w 3693484"/>
                <a:gd name="connsiteY28-6858" fmla="*/ 6845510 h 6845510"/>
                <a:gd name="connsiteX0-6859" fmla="*/ 1969459 w 3693484"/>
                <a:gd name="connsiteY0-6860" fmla="*/ 6845510 h 6845510"/>
                <a:gd name="connsiteX1-6861" fmla="*/ 3693484 w 3693484"/>
                <a:gd name="connsiteY1-6862" fmla="*/ 6835985 h 6845510"/>
                <a:gd name="connsiteX2-6863" fmla="*/ 2655259 w 3693484"/>
                <a:gd name="connsiteY2-6864" fmla="*/ 3878472 h 6845510"/>
                <a:gd name="connsiteX3-6865" fmla="*/ 2517146 w 3693484"/>
                <a:gd name="connsiteY3-6866" fmla="*/ 3345073 h 6845510"/>
                <a:gd name="connsiteX4-6867" fmla="*/ 2755270 w 3693484"/>
                <a:gd name="connsiteY4-6868" fmla="*/ 2811673 h 6845510"/>
                <a:gd name="connsiteX5-6869" fmla="*/ 2864809 w 3693484"/>
                <a:gd name="connsiteY5-6870" fmla="*/ 2192548 h 6845510"/>
                <a:gd name="connsiteX6-6871" fmla="*/ 3512509 w 3693484"/>
                <a:gd name="connsiteY6-6872" fmla="*/ 1301960 h 6845510"/>
                <a:gd name="connsiteX7-6873" fmla="*/ 3298197 w 3693484"/>
                <a:gd name="connsiteY7-6874" fmla="*/ 1178135 h 6845510"/>
                <a:gd name="connsiteX8-6875" fmla="*/ 2607634 w 3693484"/>
                <a:gd name="connsiteY8-6876" fmla="*/ 1878222 h 6845510"/>
                <a:gd name="connsiteX9-6877" fmla="*/ 2531434 w 3693484"/>
                <a:gd name="connsiteY9-6878" fmla="*/ 1821072 h 6845510"/>
                <a:gd name="connsiteX10-6879" fmla="*/ 2874334 w 3693484"/>
                <a:gd name="connsiteY10-6880" fmla="*/ 563772 h 6845510"/>
                <a:gd name="connsiteX11-6881" fmla="*/ 2598109 w 3693484"/>
                <a:gd name="connsiteY11-6882" fmla="*/ 397084 h 6845510"/>
                <a:gd name="connsiteX12-6883" fmla="*/ 2207584 w 3693484"/>
                <a:gd name="connsiteY12-6884" fmla="*/ 1659147 h 6845510"/>
                <a:gd name="connsiteX13-6885" fmla="*/ 2131384 w 3693484"/>
                <a:gd name="connsiteY13-6886" fmla="*/ 1597235 h 6845510"/>
                <a:gd name="connsiteX14-6887" fmla="*/ 2193297 w 3693484"/>
                <a:gd name="connsiteY14-6888" fmla="*/ 154197 h 6845510"/>
                <a:gd name="connsiteX15-6889" fmla="*/ 1878971 w 3693484"/>
                <a:gd name="connsiteY15-6890" fmla="*/ 163723 h 6845510"/>
                <a:gd name="connsiteX16-6891" fmla="*/ 1798009 w 3693484"/>
                <a:gd name="connsiteY16-6892" fmla="*/ 1554373 h 6845510"/>
                <a:gd name="connsiteX17-6893" fmla="*/ 1674184 w 3693484"/>
                <a:gd name="connsiteY17-6894" fmla="*/ 1559134 h 6845510"/>
                <a:gd name="connsiteX18-6895" fmla="*/ 1593221 w 3693484"/>
                <a:gd name="connsiteY18-6896" fmla="*/ 378035 h 6845510"/>
                <a:gd name="connsiteX19-6897" fmla="*/ 1307472 w 3693484"/>
                <a:gd name="connsiteY19-6898" fmla="*/ 368510 h 6845510"/>
                <a:gd name="connsiteX20-6899" fmla="*/ 1312234 w 3693484"/>
                <a:gd name="connsiteY20-6900" fmla="*/ 1635335 h 6845510"/>
                <a:gd name="connsiteX21-6901" fmla="*/ 1259846 w 3693484"/>
                <a:gd name="connsiteY21-6902" fmla="*/ 2025860 h 6845510"/>
                <a:gd name="connsiteX22-6903" fmla="*/ 902659 w 3693484"/>
                <a:gd name="connsiteY22-6904" fmla="*/ 2302085 h 6845510"/>
                <a:gd name="connsiteX23-6905" fmla="*/ 207334 w 3693484"/>
                <a:gd name="connsiteY23-6906" fmla="*/ 1787735 h 6845510"/>
                <a:gd name="connsiteX24-6907" fmla="*/ 173996 w 3693484"/>
                <a:gd name="connsiteY24-6908" fmla="*/ 2092535 h 6845510"/>
                <a:gd name="connsiteX25-6909" fmla="*/ 745496 w 3693484"/>
                <a:gd name="connsiteY25-6910" fmla="*/ 2806910 h 6845510"/>
                <a:gd name="connsiteX26-6911" fmla="*/ 1440822 w 3693484"/>
                <a:gd name="connsiteY26-6912" fmla="*/ 3583198 h 6845510"/>
                <a:gd name="connsiteX27-6913" fmla="*/ 1617034 w 3693484"/>
                <a:gd name="connsiteY27-6914" fmla="*/ 4107073 h 6845510"/>
                <a:gd name="connsiteX28-6915" fmla="*/ 1969459 w 3693484"/>
                <a:gd name="connsiteY28-6916" fmla="*/ 6845510 h 6845510"/>
                <a:gd name="connsiteX0-6917" fmla="*/ 1969459 w 3693484"/>
                <a:gd name="connsiteY0-6918" fmla="*/ 6845510 h 6845510"/>
                <a:gd name="connsiteX1-6919" fmla="*/ 3693484 w 3693484"/>
                <a:gd name="connsiteY1-6920" fmla="*/ 6835985 h 6845510"/>
                <a:gd name="connsiteX2-6921" fmla="*/ 2655259 w 3693484"/>
                <a:gd name="connsiteY2-6922" fmla="*/ 3878472 h 6845510"/>
                <a:gd name="connsiteX3-6923" fmla="*/ 2517146 w 3693484"/>
                <a:gd name="connsiteY3-6924" fmla="*/ 3345073 h 6845510"/>
                <a:gd name="connsiteX4-6925" fmla="*/ 2755270 w 3693484"/>
                <a:gd name="connsiteY4-6926" fmla="*/ 2811673 h 6845510"/>
                <a:gd name="connsiteX5-6927" fmla="*/ 2864809 w 3693484"/>
                <a:gd name="connsiteY5-6928" fmla="*/ 2192548 h 6845510"/>
                <a:gd name="connsiteX6-6929" fmla="*/ 3512509 w 3693484"/>
                <a:gd name="connsiteY6-6930" fmla="*/ 1301960 h 6845510"/>
                <a:gd name="connsiteX7-6931" fmla="*/ 3298197 w 3693484"/>
                <a:gd name="connsiteY7-6932" fmla="*/ 1178135 h 6845510"/>
                <a:gd name="connsiteX8-6933" fmla="*/ 2607634 w 3693484"/>
                <a:gd name="connsiteY8-6934" fmla="*/ 1878222 h 6845510"/>
                <a:gd name="connsiteX9-6935" fmla="*/ 2531434 w 3693484"/>
                <a:gd name="connsiteY9-6936" fmla="*/ 1821072 h 6845510"/>
                <a:gd name="connsiteX10-6937" fmla="*/ 2874334 w 3693484"/>
                <a:gd name="connsiteY10-6938" fmla="*/ 563772 h 6845510"/>
                <a:gd name="connsiteX11-6939" fmla="*/ 2598109 w 3693484"/>
                <a:gd name="connsiteY11-6940" fmla="*/ 397084 h 6845510"/>
                <a:gd name="connsiteX12-6941" fmla="*/ 2207584 w 3693484"/>
                <a:gd name="connsiteY12-6942" fmla="*/ 1659147 h 6845510"/>
                <a:gd name="connsiteX13-6943" fmla="*/ 2131384 w 3693484"/>
                <a:gd name="connsiteY13-6944" fmla="*/ 1597235 h 6845510"/>
                <a:gd name="connsiteX14-6945" fmla="*/ 2193297 w 3693484"/>
                <a:gd name="connsiteY14-6946" fmla="*/ 154197 h 6845510"/>
                <a:gd name="connsiteX15-6947" fmla="*/ 1878971 w 3693484"/>
                <a:gd name="connsiteY15-6948" fmla="*/ 163723 h 6845510"/>
                <a:gd name="connsiteX16-6949" fmla="*/ 1798009 w 3693484"/>
                <a:gd name="connsiteY16-6950" fmla="*/ 1554373 h 6845510"/>
                <a:gd name="connsiteX17-6951" fmla="*/ 1674184 w 3693484"/>
                <a:gd name="connsiteY17-6952" fmla="*/ 1559134 h 6845510"/>
                <a:gd name="connsiteX18-6953" fmla="*/ 1593221 w 3693484"/>
                <a:gd name="connsiteY18-6954" fmla="*/ 378035 h 6845510"/>
                <a:gd name="connsiteX19-6955" fmla="*/ 1307472 w 3693484"/>
                <a:gd name="connsiteY19-6956" fmla="*/ 368510 h 6845510"/>
                <a:gd name="connsiteX20-6957" fmla="*/ 1312234 w 3693484"/>
                <a:gd name="connsiteY20-6958" fmla="*/ 1635335 h 6845510"/>
                <a:gd name="connsiteX21-6959" fmla="*/ 1259846 w 3693484"/>
                <a:gd name="connsiteY21-6960" fmla="*/ 2025860 h 6845510"/>
                <a:gd name="connsiteX22-6961" fmla="*/ 902659 w 3693484"/>
                <a:gd name="connsiteY22-6962" fmla="*/ 2302085 h 6845510"/>
                <a:gd name="connsiteX23-6963" fmla="*/ 207334 w 3693484"/>
                <a:gd name="connsiteY23-6964" fmla="*/ 1787735 h 6845510"/>
                <a:gd name="connsiteX24-6965" fmla="*/ 173996 w 3693484"/>
                <a:gd name="connsiteY24-6966" fmla="*/ 2092535 h 6845510"/>
                <a:gd name="connsiteX25-6967" fmla="*/ 745496 w 3693484"/>
                <a:gd name="connsiteY25-6968" fmla="*/ 2806910 h 6845510"/>
                <a:gd name="connsiteX26-6969" fmla="*/ 1440822 w 3693484"/>
                <a:gd name="connsiteY26-6970" fmla="*/ 3583198 h 6845510"/>
                <a:gd name="connsiteX27-6971" fmla="*/ 1617034 w 3693484"/>
                <a:gd name="connsiteY27-6972" fmla="*/ 4107073 h 6845510"/>
                <a:gd name="connsiteX28-6973" fmla="*/ 1969459 w 3693484"/>
                <a:gd name="connsiteY28-6974" fmla="*/ 6845510 h 6845510"/>
                <a:gd name="connsiteX0-6975" fmla="*/ 1969459 w 3693484"/>
                <a:gd name="connsiteY0-6976" fmla="*/ 6845510 h 6845510"/>
                <a:gd name="connsiteX1-6977" fmla="*/ 3693484 w 3693484"/>
                <a:gd name="connsiteY1-6978" fmla="*/ 6835985 h 6845510"/>
                <a:gd name="connsiteX2-6979" fmla="*/ 2655259 w 3693484"/>
                <a:gd name="connsiteY2-6980" fmla="*/ 3878472 h 6845510"/>
                <a:gd name="connsiteX3-6981" fmla="*/ 2517146 w 3693484"/>
                <a:gd name="connsiteY3-6982" fmla="*/ 3345073 h 6845510"/>
                <a:gd name="connsiteX4-6983" fmla="*/ 2755270 w 3693484"/>
                <a:gd name="connsiteY4-6984" fmla="*/ 2811673 h 6845510"/>
                <a:gd name="connsiteX5-6985" fmla="*/ 2864809 w 3693484"/>
                <a:gd name="connsiteY5-6986" fmla="*/ 2192548 h 6845510"/>
                <a:gd name="connsiteX6-6987" fmla="*/ 3512509 w 3693484"/>
                <a:gd name="connsiteY6-6988" fmla="*/ 1301960 h 6845510"/>
                <a:gd name="connsiteX7-6989" fmla="*/ 3298197 w 3693484"/>
                <a:gd name="connsiteY7-6990" fmla="*/ 1178135 h 6845510"/>
                <a:gd name="connsiteX8-6991" fmla="*/ 2607634 w 3693484"/>
                <a:gd name="connsiteY8-6992" fmla="*/ 1878222 h 6845510"/>
                <a:gd name="connsiteX9-6993" fmla="*/ 2531434 w 3693484"/>
                <a:gd name="connsiteY9-6994" fmla="*/ 1821072 h 6845510"/>
                <a:gd name="connsiteX10-6995" fmla="*/ 2874334 w 3693484"/>
                <a:gd name="connsiteY10-6996" fmla="*/ 563772 h 6845510"/>
                <a:gd name="connsiteX11-6997" fmla="*/ 2598109 w 3693484"/>
                <a:gd name="connsiteY11-6998" fmla="*/ 397084 h 6845510"/>
                <a:gd name="connsiteX12-6999" fmla="*/ 2207584 w 3693484"/>
                <a:gd name="connsiteY12-7000" fmla="*/ 1659147 h 6845510"/>
                <a:gd name="connsiteX13-7001" fmla="*/ 2131384 w 3693484"/>
                <a:gd name="connsiteY13-7002" fmla="*/ 1597235 h 6845510"/>
                <a:gd name="connsiteX14-7003" fmla="*/ 2193297 w 3693484"/>
                <a:gd name="connsiteY14-7004" fmla="*/ 154197 h 6845510"/>
                <a:gd name="connsiteX15-7005" fmla="*/ 1878971 w 3693484"/>
                <a:gd name="connsiteY15-7006" fmla="*/ 163723 h 6845510"/>
                <a:gd name="connsiteX16-7007" fmla="*/ 1798009 w 3693484"/>
                <a:gd name="connsiteY16-7008" fmla="*/ 1554373 h 6845510"/>
                <a:gd name="connsiteX17-7009" fmla="*/ 1674184 w 3693484"/>
                <a:gd name="connsiteY17-7010" fmla="*/ 1559134 h 6845510"/>
                <a:gd name="connsiteX18-7011" fmla="*/ 1593221 w 3693484"/>
                <a:gd name="connsiteY18-7012" fmla="*/ 378035 h 6845510"/>
                <a:gd name="connsiteX19-7013" fmla="*/ 1307472 w 3693484"/>
                <a:gd name="connsiteY19-7014" fmla="*/ 368510 h 6845510"/>
                <a:gd name="connsiteX20-7015" fmla="*/ 1312234 w 3693484"/>
                <a:gd name="connsiteY20-7016" fmla="*/ 1635335 h 6845510"/>
                <a:gd name="connsiteX21-7017" fmla="*/ 1259846 w 3693484"/>
                <a:gd name="connsiteY21-7018" fmla="*/ 2025860 h 6845510"/>
                <a:gd name="connsiteX22-7019" fmla="*/ 902659 w 3693484"/>
                <a:gd name="connsiteY22-7020" fmla="*/ 2302085 h 6845510"/>
                <a:gd name="connsiteX23-7021" fmla="*/ 207334 w 3693484"/>
                <a:gd name="connsiteY23-7022" fmla="*/ 1787735 h 6845510"/>
                <a:gd name="connsiteX24-7023" fmla="*/ 173996 w 3693484"/>
                <a:gd name="connsiteY24-7024" fmla="*/ 2092535 h 6845510"/>
                <a:gd name="connsiteX25-7025" fmla="*/ 745496 w 3693484"/>
                <a:gd name="connsiteY25-7026" fmla="*/ 2806910 h 6845510"/>
                <a:gd name="connsiteX26-7027" fmla="*/ 1440822 w 3693484"/>
                <a:gd name="connsiteY26-7028" fmla="*/ 3583198 h 6845510"/>
                <a:gd name="connsiteX27-7029" fmla="*/ 1617034 w 3693484"/>
                <a:gd name="connsiteY27-7030" fmla="*/ 4107073 h 6845510"/>
                <a:gd name="connsiteX28-7031" fmla="*/ 1969459 w 3693484"/>
                <a:gd name="connsiteY28-7032" fmla="*/ 6845510 h 6845510"/>
                <a:gd name="connsiteX0-7033" fmla="*/ 1969459 w 3693484"/>
                <a:gd name="connsiteY0-7034" fmla="*/ 6845510 h 6845510"/>
                <a:gd name="connsiteX1-7035" fmla="*/ 3693484 w 3693484"/>
                <a:gd name="connsiteY1-7036" fmla="*/ 6835985 h 6845510"/>
                <a:gd name="connsiteX2-7037" fmla="*/ 2655259 w 3693484"/>
                <a:gd name="connsiteY2-7038" fmla="*/ 3878472 h 6845510"/>
                <a:gd name="connsiteX3-7039" fmla="*/ 2517146 w 3693484"/>
                <a:gd name="connsiteY3-7040" fmla="*/ 3345073 h 6845510"/>
                <a:gd name="connsiteX4-7041" fmla="*/ 2755270 w 3693484"/>
                <a:gd name="connsiteY4-7042" fmla="*/ 2811673 h 6845510"/>
                <a:gd name="connsiteX5-7043" fmla="*/ 2864809 w 3693484"/>
                <a:gd name="connsiteY5-7044" fmla="*/ 2192548 h 6845510"/>
                <a:gd name="connsiteX6-7045" fmla="*/ 3512509 w 3693484"/>
                <a:gd name="connsiteY6-7046" fmla="*/ 1301960 h 6845510"/>
                <a:gd name="connsiteX7-7047" fmla="*/ 3298197 w 3693484"/>
                <a:gd name="connsiteY7-7048" fmla="*/ 1178135 h 6845510"/>
                <a:gd name="connsiteX8-7049" fmla="*/ 2607634 w 3693484"/>
                <a:gd name="connsiteY8-7050" fmla="*/ 1878222 h 6845510"/>
                <a:gd name="connsiteX9-7051" fmla="*/ 2531434 w 3693484"/>
                <a:gd name="connsiteY9-7052" fmla="*/ 1821072 h 6845510"/>
                <a:gd name="connsiteX10-7053" fmla="*/ 2874334 w 3693484"/>
                <a:gd name="connsiteY10-7054" fmla="*/ 563772 h 6845510"/>
                <a:gd name="connsiteX11-7055" fmla="*/ 2598109 w 3693484"/>
                <a:gd name="connsiteY11-7056" fmla="*/ 397084 h 6845510"/>
                <a:gd name="connsiteX12-7057" fmla="*/ 2207584 w 3693484"/>
                <a:gd name="connsiteY12-7058" fmla="*/ 1659147 h 6845510"/>
                <a:gd name="connsiteX13-7059" fmla="*/ 2131384 w 3693484"/>
                <a:gd name="connsiteY13-7060" fmla="*/ 1597235 h 6845510"/>
                <a:gd name="connsiteX14-7061" fmla="*/ 2193297 w 3693484"/>
                <a:gd name="connsiteY14-7062" fmla="*/ 154197 h 6845510"/>
                <a:gd name="connsiteX15-7063" fmla="*/ 1878971 w 3693484"/>
                <a:gd name="connsiteY15-7064" fmla="*/ 163723 h 6845510"/>
                <a:gd name="connsiteX16-7065" fmla="*/ 1798009 w 3693484"/>
                <a:gd name="connsiteY16-7066" fmla="*/ 1554373 h 6845510"/>
                <a:gd name="connsiteX17-7067" fmla="*/ 1674184 w 3693484"/>
                <a:gd name="connsiteY17-7068" fmla="*/ 1559134 h 6845510"/>
                <a:gd name="connsiteX18-7069" fmla="*/ 1593221 w 3693484"/>
                <a:gd name="connsiteY18-7070" fmla="*/ 378035 h 6845510"/>
                <a:gd name="connsiteX19-7071" fmla="*/ 1307472 w 3693484"/>
                <a:gd name="connsiteY19-7072" fmla="*/ 368510 h 6845510"/>
                <a:gd name="connsiteX20-7073" fmla="*/ 1312234 w 3693484"/>
                <a:gd name="connsiteY20-7074" fmla="*/ 1635335 h 6845510"/>
                <a:gd name="connsiteX21-7075" fmla="*/ 1259846 w 3693484"/>
                <a:gd name="connsiteY21-7076" fmla="*/ 2025860 h 6845510"/>
                <a:gd name="connsiteX22-7077" fmla="*/ 902659 w 3693484"/>
                <a:gd name="connsiteY22-7078" fmla="*/ 2302085 h 6845510"/>
                <a:gd name="connsiteX23-7079" fmla="*/ 207334 w 3693484"/>
                <a:gd name="connsiteY23-7080" fmla="*/ 1787735 h 6845510"/>
                <a:gd name="connsiteX24-7081" fmla="*/ 173996 w 3693484"/>
                <a:gd name="connsiteY24-7082" fmla="*/ 2092535 h 6845510"/>
                <a:gd name="connsiteX25-7083" fmla="*/ 745496 w 3693484"/>
                <a:gd name="connsiteY25-7084" fmla="*/ 2806910 h 6845510"/>
                <a:gd name="connsiteX26-7085" fmla="*/ 1440822 w 3693484"/>
                <a:gd name="connsiteY26-7086" fmla="*/ 3583198 h 6845510"/>
                <a:gd name="connsiteX27-7087" fmla="*/ 1617034 w 3693484"/>
                <a:gd name="connsiteY27-7088" fmla="*/ 4107073 h 6845510"/>
                <a:gd name="connsiteX28-7089" fmla="*/ 1969459 w 3693484"/>
                <a:gd name="connsiteY28-7090" fmla="*/ 6845510 h 6845510"/>
                <a:gd name="connsiteX0-7091" fmla="*/ 1969459 w 3693484"/>
                <a:gd name="connsiteY0-7092" fmla="*/ 6845510 h 6845510"/>
                <a:gd name="connsiteX1-7093" fmla="*/ 3693484 w 3693484"/>
                <a:gd name="connsiteY1-7094" fmla="*/ 6835985 h 6845510"/>
                <a:gd name="connsiteX2-7095" fmla="*/ 2640971 w 3693484"/>
                <a:gd name="connsiteY2-7096" fmla="*/ 3878472 h 6845510"/>
                <a:gd name="connsiteX3-7097" fmla="*/ 2517146 w 3693484"/>
                <a:gd name="connsiteY3-7098" fmla="*/ 3345073 h 6845510"/>
                <a:gd name="connsiteX4-7099" fmla="*/ 2755270 w 3693484"/>
                <a:gd name="connsiteY4-7100" fmla="*/ 2811673 h 6845510"/>
                <a:gd name="connsiteX5-7101" fmla="*/ 2864809 w 3693484"/>
                <a:gd name="connsiteY5-7102" fmla="*/ 2192548 h 6845510"/>
                <a:gd name="connsiteX6-7103" fmla="*/ 3512509 w 3693484"/>
                <a:gd name="connsiteY6-7104" fmla="*/ 1301960 h 6845510"/>
                <a:gd name="connsiteX7-7105" fmla="*/ 3298197 w 3693484"/>
                <a:gd name="connsiteY7-7106" fmla="*/ 1178135 h 6845510"/>
                <a:gd name="connsiteX8-7107" fmla="*/ 2607634 w 3693484"/>
                <a:gd name="connsiteY8-7108" fmla="*/ 1878222 h 6845510"/>
                <a:gd name="connsiteX9-7109" fmla="*/ 2531434 w 3693484"/>
                <a:gd name="connsiteY9-7110" fmla="*/ 1821072 h 6845510"/>
                <a:gd name="connsiteX10-7111" fmla="*/ 2874334 w 3693484"/>
                <a:gd name="connsiteY10-7112" fmla="*/ 563772 h 6845510"/>
                <a:gd name="connsiteX11-7113" fmla="*/ 2598109 w 3693484"/>
                <a:gd name="connsiteY11-7114" fmla="*/ 397084 h 6845510"/>
                <a:gd name="connsiteX12-7115" fmla="*/ 2207584 w 3693484"/>
                <a:gd name="connsiteY12-7116" fmla="*/ 1659147 h 6845510"/>
                <a:gd name="connsiteX13-7117" fmla="*/ 2131384 w 3693484"/>
                <a:gd name="connsiteY13-7118" fmla="*/ 1597235 h 6845510"/>
                <a:gd name="connsiteX14-7119" fmla="*/ 2193297 w 3693484"/>
                <a:gd name="connsiteY14-7120" fmla="*/ 154197 h 6845510"/>
                <a:gd name="connsiteX15-7121" fmla="*/ 1878971 w 3693484"/>
                <a:gd name="connsiteY15-7122" fmla="*/ 163723 h 6845510"/>
                <a:gd name="connsiteX16-7123" fmla="*/ 1798009 w 3693484"/>
                <a:gd name="connsiteY16-7124" fmla="*/ 1554373 h 6845510"/>
                <a:gd name="connsiteX17-7125" fmla="*/ 1674184 w 3693484"/>
                <a:gd name="connsiteY17-7126" fmla="*/ 1559134 h 6845510"/>
                <a:gd name="connsiteX18-7127" fmla="*/ 1593221 w 3693484"/>
                <a:gd name="connsiteY18-7128" fmla="*/ 378035 h 6845510"/>
                <a:gd name="connsiteX19-7129" fmla="*/ 1307472 w 3693484"/>
                <a:gd name="connsiteY19-7130" fmla="*/ 368510 h 6845510"/>
                <a:gd name="connsiteX20-7131" fmla="*/ 1312234 w 3693484"/>
                <a:gd name="connsiteY20-7132" fmla="*/ 1635335 h 6845510"/>
                <a:gd name="connsiteX21-7133" fmla="*/ 1259846 w 3693484"/>
                <a:gd name="connsiteY21-7134" fmla="*/ 2025860 h 6845510"/>
                <a:gd name="connsiteX22-7135" fmla="*/ 902659 w 3693484"/>
                <a:gd name="connsiteY22-7136" fmla="*/ 2302085 h 6845510"/>
                <a:gd name="connsiteX23-7137" fmla="*/ 207334 w 3693484"/>
                <a:gd name="connsiteY23-7138" fmla="*/ 1787735 h 6845510"/>
                <a:gd name="connsiteX24-7139" fmla="*/ 173996 w 3693484"/>
                <a:gd name="connsiteY24-7140" fmla="*/ 2092535 h 6845510"/>
                <a:gd name="connsiteX25-7141" fmla="*/ 745496 w 3693484"/>
                <a:gd name="connsiteY25-7142" fmla="*/ 2806910 h 6845510"/>
                <a:gd name="connsiteX26-7143" fmla="*/ 1440822 w 3693484"/>
                <a:gd name="connsiteY26-7144" fmla="*/ 3583198 h 6845510"/>
                <a:gd name="connsiteX27-7145" fmla="*/ 1617034 w 3693484"/>
                <a:gd name="connsiteY27-7146" fmla="*/ 4107073 h 6845510"/>
                <a:gd name="connsiteX28-7147" fmla="*/ 1969459 w 3693484"/>
                <a:gd name="connsiteY28-7148" fmla="*/ 6845510 h 6845510"/>
                <a:gd name="connsiteX0-7149" fmla="*/ 1969459 w 3693484"/>
                <a:gd name="connsiteY0-7150" fmla="*/ 6845510 h 6845510"/>
                <a:gd name="connsiteX1-7151" fmla="*/ 3693484 w 3693484"/>
                <a:gd name="connsiteY1-7152" fmla="*/ 6835985 h 6845510"/>
                <a:gd name="connsiteX2-7153" fmla="*/ 2640971 w 3693484"/>
                <a:gd name="connsiteY2-7154" fmla="*/ 3878472 h 6845510"/>
                <a:gd name="connsiteX3-7155" fmla="*/ 2517146 w 3693484"/>
                <a:gd name="connsiteY3-7156" fmla="*/ 3345073 h 6845510"/>
                <a:gd name="connsiteX4-7157" fmla="*/ 2755270 w 3693484"/>
                <a:gd name="connsiteY4-7158" fmla="*/ 2811673 h 6845510"/>
                <a:gd name="connsiteX5-7159" fmla="*/ 2864809 w 3693484"/>
                <a:gd name="connsiteY5-7160" fmla="*/ 2192548 h 6845510"/>
                <a:gd name="connsiteX6-7161" fmla="*/ 3512509 w 3693484"/>
                <a:gd name="connsiteY6-7162" fmla="*/ 1301960 h 6845510"/>
                <a:gd name="connsiteX7-7163" fmla="*/ 3298197 w 3693484"/>
                <a:gd name="connsiteY7-7164" fmla="*/ 1178135 h 6845510"/>
                <a:gd name="connsiteX8-7165" fmla="*/ 2607634 w 3693484"/>
                <a:gd name="connsiteY8-7166" fmla="*/ 1878222 h 6845510"/>
                <a:gd name="connsiteX9-7167" fmla="*/ 2531434 w 3693484"/>
                <a:gd name="connsiteY9-7168" fmla="*/ 1821072 h 6845510"/>
                <a:gd name="connsiteX10-7169" fmla="*/ 2874334 w 3693484"/>
                <a:gd name="connsiteY10-7170" fmla="*/ 563772 h 6845510"/>
                <a:gd name="connsiteX11-7171" fmla="*/ 2598109 w 3693484"/>
                <a:gd name="connsiteY11-7172" fmla="*/ 397084 h 6845510"/>
                <a:gd name="connsiteX12-7173" fmla="*/ 2207584 w 3693484"/>
                <a:gd name="connsiteY12-7174" fmla="*/ 1659147 h 6845510"/>
                <a:gd name="connsiteX13-7175" fmla="*/ 2131384 w 3693484"/>
                <a:gd name="connsiteY13-7176" fmla="*/ 1597235 h 6845510"/>
                <a:gd name="connsiteX14-7177" fmla="*/ 2193297 w 3693484"/>
                <a:gd name="connsiteY14-7178" fmla="*/ 154197 h 6845510"/>
                <a:gd name="connsiteX15-7179" fmla="*/ 1878971 w 3693484"/>
                <a:gd name="connsiteY15-7180" fmla="*/ 163723 h 6845510"/>
                <a:gd name="connsiteX16-7181" fmla="*/ 1798009 w 3693484"/>
                <a:gd name="connsiteY16-7182" fmla="*/ 1554373 h 6845510"/>
                <a:gd name="connsiteX17-7183" fmla="*/ 1674184 w 3693484"/>
                <a:gd name="connsiteY17-7184" fmla="*/ 1559134 h 6845510"/>
                <a:gd name="connsiteX18-7185" fmla="*/ 1593221 w 3693484"/>
                <a:gd name="connsiteY18-7186" fmla="*/ 378035 h 6845510"/>
                <a:gd name="connsiteX19-7187" fmla="*/ 1307472 w 3693484"/>
                <a:gd name="connsiteY19-7188" fmla="*/ 368510 h 6845510"/>
                <a:gd name="connsiteX20-7189" fmla="*/ 1312234 w 3693484"/>
                <a:gd name="connsiteY20-7190" fmla="*/ 1635335 h 6845510"/>
                <a:gd name="connsiteX21-7191" fmla="*/ 1259846 w 3693484"/>
                <a:gd name="connsiteY21-7192" fmla="*/ 2025860 h 6845510"/>
                <a:gd name="connsiteX22-7193" fmla="*/ 902659 w 3693484"/>
                <a:gd name="connsiteY22-7194" fmla="*/ 2302085 h 6845510"/>
                <a:gd name="connsiteX23-7195" fmla="*/ 207334 w 3693484"/>
                <a:gd name="connsiteY23-7196" fmla="*/ 1787735 h 6845510"/>
                <a:gd name="connsiteX24-7197" fmla="*/ 173996 w 3693484"/>
                <a:gd name="connsiteY24-7198" fmla="*/ 2092535 h 6845510"/>
                <a:gd name="connsiteX25-7199" fmla="*/ 745496 w 3693484"/>
                <a:gd name="connsiteY25-7200" fmla="*/ 2806910 h 6845510"/>
                <a:gd name="connsiteX26-7201" fmla="*/ 1440822 w 3693484"/>
                <a:gd name="connsiteY26-7202" fmla="*/ 3583198 h 6845510"/>
                <a:gd name="connsiteX27-7203" fmla="*/ 1617034 w 3693484"/>
                <a:gd name="connsiteY27-7204" fmla="*/ 4107073 h 6845510"/>
                <a:gd name="connsiteX28-7205" fmla="*/ 1969459 w 3693484"/>
                <a:gd name="connsiteY28-7206" fmla="*/ 6845510 h 6845510"/>
                <a:gd name="connsiteX0-7207" fmla="*/ 1969459 w 3693484"/>
                <a:gd name="connsiteY0-7208" fmla="*/ 6845510 h 6845510"/>
                <a:gd name="connsiteX1-7209" fmla="*/ 3693484 w 3693484"/>
                <a:gd name="connsiteY1-7210" fmla="*/ 6835985 h 6845510"/>
                <a:gd name="connsiteX2-7211" fmla="*/ 2640971 w 3693484"/>
                <a:gd name="connsiteY2-7212" fmla="*/ 3878472 h 6845510"/>
                <a:gd name="connsiteX3-7213" fmla="*/ 2517146 w 3693484"/>
                <a:gd name="connsiteY3-7214" fmla="*/ 3345073 h 6845510"/>
                <a:gd name="connsiteX4-7215" fmla="*/ 2755270 w 3693484"/>
                <a:gd name="connsiteY4-7216" fmla="*/ 2811673 h 6845510"/>
                <a:gd name="connsiteX5-7217" fmla="*/ 2864809 w 3693484"/>
                <a:gd name="connsiteY5-7218" fmla="*/ 2192548 h 6845510"/>
                <a:gd name="connsiteX6-7219" fmla="*/ 3512509 w 3693484"/>
                <a:gd name="connsiteY6-7220" fmla="*/ 1301960 h 6845510"/>
                <a:gd name="connsiteX7-7221" fmla="*/ 3298197 w 3693484"/>
                <a:gd name="connsiteY7-7222" fmla="*/ 1178135 h 6845510"/>
                <a:gd name="connsiteX8-7223" fmla="*/ 2607634 w 3693484"/>
                <a:gd name="connsiteY8-7224" fmla="*/ 1878222 h 6845510"/>
                <a:gd name="connsiteX9-7225" fmla="*/ 2531434 w 3693484"/>
                <a:gd name="connsiteY9-7226" fmla="*/ 1821072 h 6845510"/>
                <a:gd name="connsiteX10-7227" fmla="*/ 2874334 w 3693484"/>
                <a:gd name="connsiteY10-7228" fmla="*/ 563772 h 6845510"/>
                <a:gd name="connsiteX11-7229" fmla="*/ 2598109 w 3693484"/>
                <a:gd name="connsiteY11-7230" fmla="*/ 397084 h 6845510"/>
                <a:gd name="connsiteX12-7231" fmla="*/ 2207584 w 3693484"/>
                <a:gd name="connsiteY12-7232" fmla="*/ 1659147 h 6845510"/>
                <a:gd name="connsiteX13-7233" fmla="*/ 2131384 w 3693484"/>
                <a:gd name="connsiteY13-7234" fmla="*/ 1597235 h 6845510"/>
                <a:gd name="connsiteX14-7235" fmla="*/ 2193297 w 3693484"/>
                <a:gd name="connsiteY14-7236" fmla="*/ 154197 h 6845510"/>
                <a:gd name="connsiteX15-7237" fmla="*/ 1878971 w 3693484"/>
                <a:gd name="connsiteY15-7238" fmla="*/ 163723 h 6845510"/>
                <a:gd name="connsiteX16-7239" fmla="*/ 1798009 w 3693484"/>
                <a:gd name="connsiteY16-7240" fmla="*/ 1554373 h 6845510"/>
                <a:gd name="connsiteX17-7241" fmla="*/ 1674184 w 3693484"/>
                <a:gd name="connsiteY17-7242" fmla="*/ 1559134 h 6845510"/>
                <a:gd name="connsiteX18-7243" fmla="*/ 1593221 w 3693484"/>
                <a:gd name="connsiteY18-7244" fmla="*/ 378035 h 6845510"/>
                <a:gd name="connsiteX19-7245" fmla="*/ 1307472 w 3693484"/>
                <a:gd name="connsiteY19-7246" fmla="*/ 368510 h 6845510"/>
                <a:gd name="connsiteX20-7247" fmla="*/ 1312234 w 3693484"/>
                <a:gd name="connsiteY20-7248" fmla="*/ 1635335 h 6845510"/>
                <a:gd name="connsiteX21-7249" fmla="*/ 1259846 w 3693484"/>
                <a:gd name="connsiteY21-7250" fmla="*/ 2025860 h 6845510"/>
                <a:gd name="connsiteX22-7251" fmla="*/ 902659 w 3693484"/>
                <a:gd name="connsiteY22-7252" fmla="*/ 2302085 h 6845510"/>
                <a:gd name="connsiteX23-7253" fmla="*/ 207334 w 3693484"/>
                <a:gd name="connsiteY23-7254" fmla="*/ 1787735 h 6845510"/>
                <a:gd name="connsiteX24-7255" fmla="*/ 173996 w 3693484"/>
                <a:gd name="connsiteY24-7256" fmla="*/ 2092535 h 6845510"/>
                <a:gd name="connsiteX25-7257" fmla="*/ 745496 w 3693484"/>
                <a:gd name="connsiteY25-7258" fmla="*/ 2806910 h 6845510"/>
                <a:gd name="connsiteX26-7259" fmla="*/ 1440822 w 3693484"/>
                <a:gd name="connsiteY26-7260" fmla="*/ 3583198 h 6845510"/>
                <a:gd name="connsiteX27-7261" fmla="*/ 1617034 w 3693484"/>
                <a:gd name="connsiteY27-7262" fmla="*/ 4107073 h 6845510"/>
                <a:gd name="connsiteX28-7263" fmla="*/ 1969459 w 3693484"/>
                <a:gd name="connsiteY28-7264" fmla="*/ 6845510 h 6845510"/>
                <a:gd name="connsiteX0-7265" fmla="*/ 1959934 w 3693484"/>
                <a:gd name="connsiteY0-7266" fmla="*/ 6707398 h 6835985"/>
                <a:gd name="connsiteX1-7267" fmla="*/ 3693484 w 3693484"/>
                <a:gd name="connsiteY1-7268" fmla="*/ 6835985 h 6835985"/>
                <a:gd name="connsiteX2-7269" fmla="*/ 2640971 w 3693484"/>
                <a:gd name="connsiteY2-7270" fmla="*/ 3878472 h 6835985"/>
                <a:gd name="connsiteX3-7271" fmla="*/ 2517146 w 3693484"/>
                <a:gd name="connsiteY3-7272" fmla="*/ 3345073 h 6835985"/>
                <a:gd name="connsiteX4-7273" fmla="*/ 2755270 w 3693484"/>
                <a:gd name="connsiteY4-7274" fmla="*/ 2811673 h 6835985"/>
                <a:gd name="connsiteX5-7275" fmla="*/ 2864809 w 3693484"/>
                <a:gd name="connsiteY5-7276" fmla="*/ 2192548 h 6835985"/>
                <a:gd name="connsiteX6-7277" fmla="*/ 3512509 w 3693484"/>
                <a:gd name="connsiteY6-7278" fmla="*/ 1301960 h 6835985"/>
                <a:gd name="connsiteX7-7279" fmla="*/ 3298197 w 3693484"/>
                <a:gd name="connsiteY7-7280" fmla="*/ 1178135 h 6835985"/>
                <a:gd name="connsiteX8-7281" fmla="*/ 2607634 w 3693484"/>
                <a:gd name="connsiteY8-7282" fmla="*/ 1878222 h 6835985"/>
                <a:gd name="connsiteX9-7283" fmla="*/ 2531434 w 3693484"/>
                <a:gd name="connsiteY9-7284" fmla="*/ 1821072 h 6835985"/>
                <a:gd name="connsiteX10-7285" fmla="*/ 2874334 w 3693484"/>
                <a:gd name="connsiteY10-7286" fmla="*/ 563772 h 6835985"/>
                <a:gd name="connsiteX11-7287" fmla="*/ 2598109 w 3693484"/>
                <a:gd name="connsiteY11-7288" fmla="*/ 397084 h 6835985"/>
                <a:gd name="connsiteX12-7289" fmla="*/ 2207584 w 3693484"/>
                <a:gd name="connsiteY12-7290" fmla="*/ 1659147 h 6835985"/>
                <a:gd name="connsiteX13-7291" fmla="*/ 2131384 w 3693484"/>
                <a:gd name="connsiteY13-7292" fmla="*/ 1597235 h 6835985"/>
                <a:gd name="connsiteX14-7293" fmla="*/ 2193297 w 3693484"/>
                <a:gd name="connsiteY14-7294" fmla="*/ 154197 h 6835985"/>
                <a:gd name="connsiteX15-7295" fmla="*/ 1878971 w 3693484"/>
                <a:gd name="connsiteY15-7296" fmla="*/ 163723 h 6835985"/>
                <a:gd name="connsiteX16-7297" fmla="*/ 1798009 w 3693484"/>
                <a:gd name="connsiteY16-7298" fmla="*/ 1554373 h 6835985"/>
                <a:gd name="connsiteX17-7299" fmla="*/ 1674184 w 3693484"/>
                <a:gd name="connsiteY17-7300" fmla="*/ 1559134 h 6835985"/>
                <a:gd name="connsiteX18-7301" fmla="*/ 1593221 w 3693484"/>
                <a:gd name="connsiteY18-7302" fmla="*/ 378035 h 6835985"/>
                <a:gd name="connsiteX19-7303" fmla="*/ 1307472 w 3693484"/>
                <a:gd name="connsiteY19-7304" fmla="*/ 368510 h 6835985"/>
                <a:gd name="connsiteX20-7305" fmla="*/ 1312234 w 3693484"/>
                <a:gd name="connsiteY20-7306" fmla="*/ 1635335 h 6835985"/>
                <a:gd name="connsiteX21-7307" fmla="*/ 1259846 w 3693484"/>
                <a:gd name="connsiteY21-7308" fmla="*/ 2025860 h 6835985"/>
                <a:gd name="connsiteX22-7309" fmla="*/ 902659 w 3693484"/>
                <a:gd name="connsiteY22-7310" fmla="*/ 2302085 h 6835985"/>
                <a:gd name="connsiteX23-7311" fmla="*/ 207334 w 3693484"/>
                <a:gd name="connsiteY23-7312" fmla="*/ 1787735 h 6835985"/>
                <a:gd name="connsiteX24-7313" fmla="*/ 173996 w 3693484"/>
                <a:gd name="connsiteY24-7314" fmla="*/ 2092535 h 6835985"/>
                <a:gd name="connsiteX25-7315" fmla="*/ 745496 w 3693484"/>
                <a:gd name="connsiteY25-7316" fmla="*/ 2806910 h 6835985"/>
                <a:gd name="connsiteX26-7317" fmla="*/ 1440822 w 3693484"/>
                <a:gd name="connsiteY26-7318" fmla="*/ 3583198 h 6835985"/>
                <a:gd name="connsiteX27-7319" fmla="*/ 1617034 w 3693484"/>
                <a:gd name="connsiteY27-7320" fmla="*/ 4107073 h 6835985"/>
                <a:gd name="connsiteX28-7321" fmla="*/ 1959934 w 3693484"/>
                <a:gd name="connsiteY28-7322" fmla="*/ 6707398 h 6835985"/>
                <a:gd name="connsiteX0-7323" fmla="*/ 1959934 w 3664909"/>
                <a:gd name="connsiteY0-7324" fmla="*/ 6707398 h 6712160"/>
                <a:gd name="connsiteX1-7325" fmla="*/ 3664909 w 3664909"/>
                <a:gd name="connsiteY1-7326" fmla="*/ 6712160 h 6712160"/>
                <a:gd name="connsiteX2-7327" fmla="*/ 2640971 w 3664909"/>
                <a:gd name="connsiteY2-7328" fmla="*/ 3878472 h 6712160"/>
                <a:gd name="connsiteX3-7329" fmla="*/ 2517146 w 3664909"/>
                <a:gd name="connsiteY3-7330" fmla="*/ 3345073 h 6712160"/>
                <a:gd name="connsiteX4-7331" fmla="*/ 2755270 w 3664909"/>
                <a:gd name="connsiteY4-7332" fmla="*/ 2811673 h 6712160"/>
                <a:gd name="connsiteX5-7333" fmla="*/ 2864809 w 3664909"/>
                <a:gd name="connsiteY5-7334" fmla="*/ 2192548 h 6712160"/>
                <a:gd name="connsiteX6-7335" fmla="*/ 3512509 w 3664909"/>
                <a:gd name="connsiteY6-7336" fmla="*/ 1301960 h 6712160"/>
                <a:gd name="connsiteX7-7337" fmla="*/ 3298197 w 3664909"/>
                <a:gd name="connsiteY7-7338" fmla="*/ 1178135 h 6712160"/>
                <a:gd name="connsiteX8-7339" fmla="*/ 2607634 w 3664909"/>
                <a:gd name="connsiteY8-7340" fmla="*/ 1878222 h 6712160"/>
                <a:gd name="connsiteX9-7341" fmla="*/ 2531434 w 3664909"/>
                <a:gd name="connsiteY9-7342" fmla="*/ 1821072 h 6712160"/>
                <a:gd name="connsiteX10-7343" fmla="*/ 2874334 w 3664909"/>
                <a:gd name="connsiteY10-7344" fmla="*/ 563772 h 6712160"/>
                <a:gd name="connsiteX11-7345" fmla="*/ 2598109 w 3664909"/>
                <a:gd name="connsiteY11-7346" fmla="*/ 397084 h 6712160"/>
                <a:gd name="connsiteX12-7347" fmla="*/ 2207584 w 3664909"/>
                <a:gd name="connsiteY12-7348" fmla="*/ 1659147 h 6712160"/>
                <a:gd name="connsiteX13-7349" fmla="*/ 2131384 w 3664909"/>
                <a:gd name="connsiteY13-7350" fmla="*/ 1597235 h 6712160"/>
                <a:gd name="connsiteX14-7351" fmla="*/ 2193297 w 3664909"/>
                <a:gd name="connsiteY14-7352" fmla="*/ 154197 h 6712160"/>
                <a:gd name="connsiteX15-7353" fmla="*/ 1878971 w 3664909"/>
                <a:gd name="connsiteY15-7354" fmla="*/ 163723 h 6712160"/>
                <a:gd name="connsiteX16-7355" fmla="*/ 1798009 w 3664909"/>
                <a:gd name="connsiteY16-7356" fmla="*/ 1554373 h 6712160"/>
                <a:gd name="connsiteX17-7357" fmla="*/ 1674184 w 3664909"/>
                <a:gd name="connsiteY17-7358" fmla="*/ 1559134 h 6712160"/>
                <a:gd name="connsiteX18-7359" fmla="*/ 1593221 w 3664909"/>
                <a:gd name="connsiteY18-7360" fmla="*/ 378035 h 6712160"/>
                <a:gd name="connsiteX19-7361" fmla="*/ 1307472 w 3664909"/>
                <a:gd name="connsiteY19-7362" fmla="*/ 368510 h 6712160"/>
                <a:gd name="connsiteX20-7363" fmla="*/ 1312234 w 3664909"/>
                <a:gd name="connsiteY20-7364" fmla="*/ 1635335 h 6712160"/>
                <a:gd name="connsiteX21-7365" fmla="*/ 1259846 w 3664909"/>
                <a:gd name="connsiteY21-7366" fmla="*/ 2025860 h 6712160"/>
                <a:gd name="connsiteX22-7367" fmla="*/ 902659 w 3664909"/>
                <a:gd name="connsiteY22-7368" fmla="*/ 2302085 h 6712160"/>
                <a:gd name="connsiteX23-7369" fmla="*/ 207334 w 3664909"/>
                <a:gd name="connsiteY23-7370" fmla="*/ 1787735 h 6712160"/>
                <a:gd name="connsiteX24-7371" fmla="*/ 173996 w 3664909"/>
                <a:gd name="connsiteY24-7372" fmla="*/ 2092535 h 6712160"/>
                <a:gd name="connsiteX25-7373" fmla="*/ 745496 w 3664909"/>
                <a:gd name="connsiteY25-7374" fmla="*/ 2806910 h 6712160"/>
                <a:gd name="connsiteX26-7375" fmla="*/ 1440822 w 3664909"/>
                <a:gd name="connsiteY26-7376" fmla="*/ 3583198 h 6712160"/>
                <a:gd name="connsiteX27-7377" fmla="*/ 1617034 w 3664909"/>
                <a:gd name="connsiteY27-7378" fmla="*/ 4107073 h 6712160"/>
                <a:gd name="connsiteX28-7379" fmla="*/ 1959934 w 3664909"/>
                <a:gd name="connsiteY28-7380" fmla="*/ 6707398 h 6712160"/>
                <a:gd name="connsiteX0-7381" fmla="*/ 1959934 w 3650621"/>
                <a:gd name="connsiteY0-7382" fmla="*/ 6707398 h 6707398"/>
                <a:gd name="connsiteX1-7383" fmla="*/ 3650621 w 3650621"/>
                <a:gd name="connsiteY1-7384" fmla="*/ 6702635 h 6707398"/>
                <a:gd name="connsiteX2-7385" fmla="*/ 2640971 w 3650621"/>
                <a:gd name="connsiteY2-7386" fmla="*/ 3878472 h 6707398"/>
                <a:gd name="connsiteX3-7387" fmla="*/ 2517146 w 3650621"/>
                <a:gd name="connsiteY3-7388" fmla="*/ 3345073 h 6707398"/>
                <a:gd name="connsiteX4-7389" fmla="*/ 2755270 w 3650621"/>
                <a:gd name="connsiteY4-7390" fmla="*/ 2811673 h 6707398"/>
                <a:gd name="connsiteX5-7391" fmla="*/ 2864809 w 3650621"/>
                <a:gd name="connsiteY5-7392" fmla="*/ 2192548 h 6707398"/>
                <a:gd name="connsiteX6-7393" fmla="*/ 3512509 w 3650621"/>
                <a:gd name="connsiteY6-7394" fmla="*/ 1301960 h 6707398"/>
                <a:gd name="connsiteX7-7395" fmla="*/ 3298197 w 3650621"/>
                <a:gd name="connsiteY7-7396" fmla="*/ 1178135 h 6707398"/>
                <a:gd name="connsiteX8-7397" fmla="*/ 2607634 w 3650621"/>
                <a:gd name="connsiteY8-7398" fmla="*/ 1878222 h 6707398"/>
                <a:gd name="connsiteX9-7399" fmla="*/ 2531434 w 3650621"/>
                <a:gd name="connsiteY9-7400" fmla="*/ 1821072 h 6707398"/>
                <a:gd name="connsiteX10-7401" fmla="*/ 2874334 w 3650621"/>
                <a:gd name="connsiteY10-7402" fmla="*/ 563772 h 6707398"/>
                <a:gd name="connsiteX11-7403" fmla="*/ 2598109 w 3650621"/>
                <a:gd name="connsiteY11-7404" fmla="*/ 397084 h 6707398"/>
                <a:gd name="connsiteX12-7405" fmla="*/ 2207584 w 3650621"/>
                <a:gd name="connsiteY12-7406" fmla="*/ 1659147 h 6707398"/>
                <a:gd name="connsiteX13-7407" fmla="*/ 2131384 w 3650621"/>
                <a:gd name="connsiteY13-7408" fmla="*/ 1597235 h 6707398"/>
                <a:gd name="connsiteX14-7409" fmla="*/ 2193297 w 3650621"/>
                <a:gd name="connsiteY14-7410" fmla="*/ 154197 h 6707398"/>
                <a:gd name="connsiteX15-7411" fmla="*/ 1878971 w 3650621"/>
                <a:gd name="connsiteY15-7412" fmla="*/ 163723 h 6707398"/>
                <a:gd name="connsiteX16-7413" fmla="*/ 1798009 w 3650621"/>
                <a:gd name="connsiteY16-7414" fmla="*/ 1554373 h 6707398"/>
                <a:gd name="connsiteX17-7415" fmla="*/ 1674184 w 3650621"/>
                <a:gd name="connsiteY17-7416" fmla="*/ 1559134 h 6707398"/>
                <a:gd name="connsiteX18-7417" fmla="*/ 1593221 w 3650621"/>
                <a:gd name="connsiteY18-7418" fmla="*/ 378035 h 6707398"/>
                <a:gd name="connsiteX19-7419" fmla="*/ 1307472 w 3650621"/>
                <a:gd name="connsiteY19-7420" fmla="*/ 368510 h 6707398"/>
                <a:gd name="connsiteX20-7421" fmla="*/ 1312234 w 3650621"/>
                <a:gd name="connsiteY20-7422" fmla="*/ 1635335 h 6707398"/>
                <a:gd name="connsiteX21-7423" fmla="*/ 1259846 w 3650621"/>
                <a:gd name="connsiteY21-7424" fmla="*/ 2025860 h 6707398"/>
                <a:gd name="connsiteX22-7425" fmla="*/ 902659 w 3650621"/>
                <a:gd name="connsiteY22-7426" fmla="*/ 2302085 h 6707398"/>
                <a:gd name="connsiteX23-7427" fmla="*/ 207334 w 3650621"/>
                <a:gd name="connsiteY23-7428" fmla="*/ 1787735 h 6707398"/>
                <a:gd name="connsiteX24-7429" fmla="*/ 173996 w 3650621"/>
                <a:gd name="connsiteY24-7430" fmla="*/ 2092535 h 6707398"/>
                <a:gd name="connsiteX25-7431" fmla="*/ 745496 w 3650621"/>
                <a:gd name="connsiteY25-7432" fmla="*/ 2806910 h 6707398"/>
                <a:gd name="connsiteX26-7433" fmla="*/ 1440822 w 3650621"/>
                <a:gd name="connsiteY26-7434" fmla="*/ 3583198 h 6707398"/>
                <a:gd name="connsiteX27-7435" fmla="*/ 1617034 w 3650621"/>
                <a:gd name="connsiteY27-7436" fmla="*/ 4107073 h 6707398"/>
                <a:gd name="connsiteX28-7437" fmla="*/ 1959934 w 3650621"/>
                <a:gd name="connsiteY28-7438" fmla="*/ 6707398 h 6707398"/>
                <a:gd name="connsiteX0-7439" fmla="*/ 1959934 w 3650621"/>
                <a:gd name="connsiteY0-7440" fmla="*/ 6707398 h 6707398"/>
                <a:gd name="connsiteX1-7441" fmla="*/ 3650621 w 3650621"/>
                <a:gd name="connsiteY1-7442" fmla="*/ 6702635 h 6707398"/>
                <a:gd name="connsiteX2-7443" fmla="*/ 2640971 w 3650621"/>
                <a:gd name="connsiteY2-7444" fmla="*/ 3878472 h 6707398"/>
                <a:gd name="connsiteX3-7445" fmla="*/ 2539547 w 3650621"/>
                <a:gd name="connsiteY3-7446" fmla="*/ 3373073 h 6707398"/>
                <a:gd name="connsiteX4-7447" fmla="*/ 2755270 w 3650621"/>
                <a:gd name="connsiteY4-7448" fmla="*/ 2811673 h 6707398"/>
                <a:gd name="connsiteX5-7449" fmla="*/ 2864809 w 3650621"/>
                <a:gd name="connsiteY5-7450" fmla="*/ 2192548 h 6707398"/>
                <a:gd name="connsiteX6-7451" fmla="*/ 3512509 w 3650621"/>
                <a:gd name="connsiteY6-7452" fmla="*/ 1301960 h 6707398"/>
                <a:gd name="connsiteX7-7453" fmla="*/ 3298197 w 3650621"/>
                <a:gd name="connsiteY7-7454" fmla="*/ 1178135 h 6707398"/>
                <a:gd name="connsiteX8-7455" fmla="*/ 2607634 w 3650621"/>
                <a:gd name="connsiteY8-7456" fmla="*/ 1878222 h 6707398"/>
                <a:gd name="connsiteX9-7457" fmla="*/ 2531434 w 3650621"/>
                <a:gd name="connsiteY9-7458" fmla="*/ 1821072 h 6707398"/>
                <a:gd name="connsiteX10-7459" fmla="*/ 2874334 w 3650621"/>
                <a:gd name="connsiteY10-7460" fmla="*/ 563772 h 6707398"/>
                <a:gd name="connsiteX11-7461" fmla="*/ 2598109 w 3650621"/>
                <a:gd name="connsiteY11-7462" fmla="*/ 397084 h 6707398"/>
                <a:gd name="connsiteX12-7463" fmla="*/ 2207584 w 3650621"/>
                <a:gd name="connsiteY12-7464" fmla="*/ 1659147 h 6707398"/>
                <a:gd name="connsiteX13-7465" fmla="*/ 2131384 w 3650621"/>
                <a:gd name="connsiteY13-7466" fmla="*/ 1597235 h 6707398"/>
                <a:gd name="connsiteX14-7467" fmla="*/ 2193297 w 3650621"/>
                <a:gd name="connsiteY14-7468" fmla="*/ 154197 h 6707398"/>
                <a:gd name="connsiteX15-7469" fmla="*/ 1878971 w 3650621"/>
                <a:gd name="connsiteY15-7470" fmla="*/ 163723 h 6707398"/>
                <a:gd name="connsiteX16-7471" fmla="*/ 1798009 w 3650621"/>
                <a:gd name="connsiteY16-7472" fmla="*/ 1554373 h 6707398"/>
                <a:gd name="connsiteX17-7473" fmla="*/ 1674184 w 3650621"/>
                <a:gd name="connsiteY17-7474" fmla="*/ 1559134 h 6707398"/>
                <a:gd name="connsiteX18-7475" fmla="*/ 1593221 w 3650621"/>
                <a:gd name="connsiteY18-7476" fmla="*/ 378035 h 6707398"/>
                <a:gd name="connsiteX19-7477" fmla="*/ 1307472 w 3650621"/>
                <a:gd name="connsiteY19-7478" fmla="*/ 368510 h 6707398"/>
                <a:gd name="connsiteX20-7479" fmla="*/ 1312234 w 3650621"/>
                <a:gd name="connsiteY20-7480" fmla="*/ 1635335 h 6707398"/>
                <a:gd name="connsiteX21-7481" fmla="*/ 1259846 w 3650621"/>
                <a:gd name="connsiteY21-7482" fmla="*/ 2025860 h 6707398"/>
                <a:gd name="connsiteX22-7483" fmla="*/ 902659 w 3650621"/>
                <a:gd name="connsiteY22-7484" fmla="*/ 2302085 h 6707398"/>
                <a:gd name="connsiteX23-7485" fmla="*/ 207334 w 3650621"/>
                <a:gd name="connsiteY23-7486" fmla="*/ 1787735 h 6707398"/>
                <a:gd name="connsiteX24-7487" fmla="*/ 173996 w 3650621"/>
                <a:gd name="connsiteY24-7488" fmla="*/ 2092535 h 6707398"/>
                <a:gd name="connsiteX25-7489" fmla="*/ 745496 w 3650621"/>
                <a:gd name="connsiteY25-7490" fmla="*/ 2806910 h 6707398"/>
                <a:gd name="connsiteX26-7491" fmla="*/ 1440822 w 3650621"/>
                <a:gd name="connsiteY26-7492" fmla="*/ 3583198 h 6707398"/>
                <a:gd name="connsiteX27-7493" fmla="*/ 1617034 w 3650621"/>
                <a:gd name="connsiteY27-7494" fmla="*/ 4107073 h 6707398"/>
                <a:gd name="connsiteX28-7495" fmla="*/ 1959934 w 3650621"/>
                <a:gd name="connsiteY28-7496" fmla="*/ 6707398 h 6707398"/>
                <a:gd name="connsiteX0-7497" fmla="*/ 1959934 w 3650621"/>
                <a:gd name="connsiteY0-7498" fmla="*/ 6707398 h 6707398"/>
                <a:gd name="connsiteX1-7499" fmla="*/ 3650621 w 3650621"/>
                <a:gd name="connsiteY1-7500" fmla="*/ 6702635 h 6707398"/>
                <a:gd name="connsiteX2-7501" fmla="*/ 2640971 w 3650621"/>
                <a:gd name="connsiteY2-7502" fmla="*/ 3878472 h 6707398"/>
                <a:gd name="connsiteX3-7503" fmla="*/ 2539547 w 3650621"/>
                <a:gd name="connsiteY3-7504" fmla="*/ 3373073 h 6707398"/>
                <a:gd name="connsiteX4-7505" fmla="*/ 2755270 w 3650621"/>
                <a:gd name="connsiteY4-7506" fmla="*/ 2811673 h 6707398"/>
                <a:gd name="connsiteX5-7507" fmla="*/ 2864809 w 3650621"/>
                <a:gd name="connsiteY5-7508" fmla="*/ 2192548 h 6707398"/>
                <a:gd name="connsiteX6-7509" fmla="*/ 3512509 w 3650621"/>
                <a:gd name="connsiteY6-7510" fmla="*/ 1301960 h 6707398"/>
                <a:gd name="connsiteX7-7511" fmla="*/ 3298197 w 3650621"/>
                <a:gd name="connsiteY7-7512" fmla="*/ 1178135 h 6707398"/>
                <a:gd name="connsiteX8-7513" fmla="*/ 2607634 w 3650621"/>
                <a:gd name="connsiteY8-7514" fmla="*/ 1878222 h 6707398"/>
                <a:gd name="connsiteX9-7515" fmla="*/ 2531434 w 3650621"/>
                <a:gd name="connsiteY9-7516" fmla="*/ 1821072 h 6707398"/>
                <a:gd name="connsiteX10-7517" fmla="*/ 2874334 w 3650621"/>
                <a:gd name="connsiteY10-7518" fmla="*/ 563772 h 6707398"/>
                <a:gd name="connsiteX11-7519" fmla="*/ 2598109 w 3650621"/>
                <a:gd name="connsiteY11-7520" fmla="*/ 397084 h 6707398"/>
                <a:gd name="connsiteX12-7521" fmla="*/ 2207584 w 3650621"/>
                <a:gd name="connsiteY12-7522" fmla="*/ 1659147 h 6707398"/>
                <a:gd name="connsiteX13-7523" fmla="*/ 2131384 w 3650621"/>
                <a:gd name="connsiteY13-7524" fmla="*/ 1597235 h 6707398"/>
                <a:gd name="connsiteX14-7525" fmla="*/ 2193297 w 3650621"/>
                <a:gd name="connsiteY14-7526" fmla="*/ 154197 h 6707398"/>
                <a:gd name="connsiteX15-7527" fmla="*/ 1878971 w 3650621"/>
                <a:gd name="connsiteY15-7528" fmla="*/ 163723 h 6707398"/>
                <a:gd name="connsiteX16-7529" fmla="*/ 1798009 w 3650621"/>
                <a:gd name="connsiteY16-7530" fmla="*/ 1554373 h 6707398"/>
                <a:gd name="connsiteX17-7531" fmla="*/ 1674184 w 3650621"/>
                <a:gd name="connsiteY17-7532" fmla="*/ 1559134 h 6707398"/>
                <a:gd name="connsiteX18-7533" fmla="*/ 1593221 w 3650621"/>
                <a:gd name="connsiteY18-7534" fmla="*/ 378035 h 6707398"/>
                <a:gd name="connsiteX19-7535" fmla="*/ 1307472 w 3650621"/>
                <a:gd name="connsiteY19-7536" fmla="*/ 368510 h 6707398"/>
                <a:gd name="connsiteX20-7537" fmla="*/ 1312234 w 3650621"/>
                <a:gd name="connsiteY20-7538" fmla="*/ 1635335 h 6707398"/>
                <a:gd name="connsiteX21-7539" fmla="*/ 1259846 w 3650621"/>
                <a:gd name="connsiteY21-7540" fmla="*/ 2025860 h 6707398"/>
                <a:gd name="connsiteX22-7541" fmla="*/ 902659 w 3650621"/>
                <a:gd name="connsiteY22-7542" fmla="*/ 2302085 h 6707398"/>
                <a:gd name="connsiteX23-7543" fmla="*/ 207334 w 3650621"/>
                <a:gd name="connsiteY23-7544" fmla="*/ 1787735 h 6707398"/>
                <a:gd name="connsiteX24-7545" fmla="*/ 173996 w 3650621"/>
                <a:gd name="connsiteY24-7546" fmla="*/ 2092535 h 6707398"/>
                <a:gd name="connsiteX25-7547" fmla="*/ 745496 w 3650621"/>
                <a:gd name="connsiteY25-7548" fmla="*/ 2806910 h 6707398"/>
                <a:gd name="connsiteX26-7549" fmla="*/ 1440822 w 3650621"/>
                <a:gd name="connsiteY26-7550" fmla="*/ 3583198 h 6707398"/>
                <a:gd name="connsiteX27-7551" fmla="*/ 1617034 w 3650621"/>
                <a:gd name="connsiteY27-7552" fmla="*/ 4107073 h 6707398"/>
                <a:gd name="connsiteX28-7553" fmla="*/ 1959934 w 3650621"/>
                <a:gd name="connsiteY28-7554" fmla="*/ 6707398 h 6707398"/>
                <a:gd name="connsiteX0-7555" fmla="*/ 1959934 w 3650621"/>
                <a:gd name="connsiteY0-7556" fmla="*/ 6707398 h 6707398"/>
                <a:gd name="connsiteX1-7557" fmla="*/ 3650621 w 3650621"/>
                <a:gd name="connsiteY1-7558" fmla="*/ 6702635 h 6707398"/>
                <a:gd name="connsiteX2-7559" fmla="*/ 2640971 w 3650621"/>
                <a:gd name="connsiteY2-7560" fmla="*/ 3878472 h 6707398"/>
                <a:gd name="connsiteX3-7561" fmla="*/ 2539547 w 3650621"/>
                <a:gd name="connsiteY3-7562" fmla="*/ 3373073 h 6707398"/>
                <a:gd name="connsiteX4-7563" fmla="*/ 2755270 w 3650621"/>
                <a:gd name="connsiteY4-7564" fmla="*/ 2811673 h 6707398"/>
                <a:gd name="connsiteX5-7565" fmla="*/ 2864809 w 3650621"/>
                <a:gd name="connsiteY5-7566" fmla="*/ 2192548 h 6707398"/>
                <a:gd name="connsiteX6-7567" fmla="*/ 3512509 w 3650621"/>
                <a:gd name="connsiteY6-7568" fmla="*/ 1301960 h 6707398"/>
                <a:gd name="connsiteX7-7569" fmla="*/ 3298197 w 3650621"/>
                <a:gd name="connsiteY7-7570" fmla="*/ 1178135 h 6707398"/>
                <a:gd name="connsiteX8-7571" fmla="*/ 2607634 w 3650621"/>
                <a:gd name="connsiteY8-7572" fmla="*/ 1878222 h 6707398"/>
                <a:gd name="connsiteX9-7573" fmla="*/ 2531434 w 3650621"/>
                <a:gd name="connsiteY9-7574" fmla="*/ 1821072 h 6707398"/>
                <a:gd name="connsiteX10-7575" fmla="*/ 2874334 w 3650621"/>
                <a:gd name="connsiteY10-7576" fmla="*/ 563772 h 6707398"/>
                <a:gd name="connsiteX11-7577" fmla="*/ 2598109 w 3650621"/>
                <a:gd name="connsiteY11-7578" fmla="*/ 397084 h 6707398"/>
                <a:gd name="connsiteX12-7579" fmla="*/ 2207584 w 3650621"/>
                <a:gd name="connsiteY12-7580" fmla="*/ 1659147 h 6707398"/>
                <a:gd name="connsiteX13-7581" fmla="*/ 2131384 w 3650621"/>
                <a:gd name="connsiteY13-7582" fmla="*/ 1597235 h 6707398"/>
                <a:gd name="connsiteX14-7583" fmla="*/ 2193297 w 3650621"/>
                <a:gd name="connsiteY14-7584" fmla="*/ 154197 h 6707398"/>
                <a:gd name="connsiteX15-7585" fmla="*/ 1878971 w 3650621"/>
                <a:gd name="connsiteY15-7586" fmla="*/ 163723 h 6707398"/>
                <a:gd name="connsiteX16-7587" fmla="*/ 1798009 w 3650621"/>
                <a:gd name="connsiteY16-7588" fmla="*/ 1554373 h 6707398"/>
                <a:gd name="connsiteX17-7589" fmla="*/ 1674184 w 3650621"/>
                <a:gd name="connsiteY17-7590" fmla="*/ 1559134 h 6707398"/>
                <a:gd name="connsiteX18-7591" fmla="*/ 1593221 w 3650621"/>
                <a:gd name="connsiteY18-7592" fmla="*/ 378035 h 6707398"/>
                <a:gd name="connsiteX19-7593" fmla="*/ 1307472 w 3650621"/>
                <a:gd name="connsiteY19-7594" fmla="*/ 368510 h 6707398"/>
                <a:gd name="connsiteX20-7595" fmla="*/ 1312234 w 3650621"/>
                <a:gd name="connsiteY20-7596" fmla="*/ 1635335 h 6707398"/>
                <a:gd name="connsiteX21-7597" fmla="*/ 1259846 w 3650621"/>
                <a:gd name="connsiteY21-7598" fmla="*/ 2025860 h 6707398"/>
                <a:gd name="connsiteX22-7599" fmla="*/ 902659 w 3650621"/>
                <a:gd name="connsiteY22-7600" fmla="*/ 2302085 h 6707398"/>
                <a:gd name="connsiteX23-7601" fmla="*/ 207334 w 3650621"/>
                <a:gd name="connsiteY23-7602" fmla="*/ 1787735 h 6707398"/>
                <a:gd name="connsiteX24-7603" fmla="*/ 173996 w 3650621"/>
                <a:gd name="connsiteY24-7604" fmla="*/ 2092535 h 6707398"/>
                <a:gd name="connsiteX25-7605" fmla="*/ 745496 w 3650621"/>
                <a:gd name="connsiteY25-7606" fmla="*/ 2806910 h 6707398"/>
                <a:gd name="connsiteX26-7607" fmla="*/ 1440822 w 3650621"/>
                <a:gd name="connsiteY26-7608" fmla="*/ 3583198 h 6707398"/>
                <a:gd name="connsiteX27-7609" fmla="*/ 1617034 w 3650621"/>
                <a:gd name="connsiteY27-7610" fmla="*/ 4107073 h 6707398"/>
                <a:gd name="connsiteX28-7611" fmla="*/ 1959934 w 3650621"/>
                <a:gd name="connsiteY28-7612" fmla="*/ 6707398 h 6707398"/>
                <a:gd name="connsiteX0-7613" fmla="*/ 1938429 w 3650621"/>
                <a:gd name="connsiteY0-7614" fmla="*/ 6169762 h 6702638"/>
                <a:gd name="connsiteX1-7615" fmla="*/ 3650621 w 3650621"/>
                <a:gd name="connsiteY1-7616" fmla="*/ 6702635 h 6702638"/>
                <a:gd name="connsiteX2-7617" fmla="*/ 2640971 w 3650621"/>
                <a:gd name="connsiteY2-7618" fmla="*/ 3878472 h 6702638"/>
                <a:gd name="connsiteX3-7619" fmla="*/ 2539547 w 3650621"/>
                <a:gd name="connsiteY3-7620" fmla="*/ 3373073 h 6702638"/>
                <a:gd name="connsiteX4-7621" fmla="*/ 2755270 w 3650621"/>
                <a:gd name="connsiteY4-7622" fmla="*/ 2811673 h 6702638"/>
                <a:gd name="connsiteX5-7623" fmla="*/ 2864809 w 3650621"/>
                <a:gd name="connsiteY5-7624" fmla="*/ 2192548 h 6702638"/>
                <a:gd name="connsiteX6-7625" fmla="*/ 3512509 w 3650621"/>
                <a:gd name="connsiteY6-7626" fmla="*/ 1301960 h 6702638"/>
                <a:gd name="connsiteX7-7627" fmla="*/ 3298197 w 3650621"/>
                <a:gd name="connsiteY7-7628" fmla="*/ 1178135 h 6702638"/>
                <a:gd name="connsiteX8-7629" fmla="*/ 2607634 w 3650621"/>
                <a:gd name="connsiteY8-7630" fmla="*/ 1878222 h 6702638"/>
                <a:gd name="connsiteX9-7631" fmla="*/ 2531434 w 3650621"/>
                <a:gd name="connsiteY9-7632" fmla="*/ 1821072 h 6702638"/>
                <a:gd name="connsiteX10-7633" fmla="*/ 2874334 w 3650621"/>
                <a:gd name="connsiteY10-7634" fmla="*/ 563772 h 6702638"/>
                <a:gd name="connsiteX11-7635" fmla="*/ 2598109 w 3650621"/>
                <a:gd name="connsiteY11-7636" fmla="*/ 397084 h 6702638"/>
                <a:gd name="connsiteX12-7637" fmla="*/ 2207584 w 3650621"/>
                <a:gd name="connsiteY12-7638" fmla="*/ 1659147 h 6702638"/>
                <a:gd name="connsiteX13-7639" fmla="*/ 2131384 w 3650621"/>
                <a:gd name="connsiteY13-7640" fmla="*/ 1597235 h 6702638"/>
                <a:gd name="connsiteX14-7641" fmla="*/ 2193297 w 3650621"/>
                <a:gd name="connsiteY14-7642" fmla="*/ 154197 h 6702638"/>
                <a:gd name="connsiteX15-7643" fmla="*/ 1878971 w 3650621"/>
                <a:gd name="connsiteY15-7644" fmla="*/ 163723 h 6702638"/>
                <a:gd name="connsiteX16-7645" fmla="*/ 1798009 w 3650621"/>
                <a:gd name="connsiteY16-7646" fmla="*/ 1554373 h 6702638"/>
                <a:gd name="connsiteX17-7647" fmla="*/ 1674184 w 3650621"/>
                <a:gd name="connsiteY17-7648" fmla="*/ 1559134 h 6702638"/>
                <a:gd name="connsiteX18-7649" fmla="*/ 1593221 w 3650621"/>
                <a:gd name="connsiteY18-7650" fmla="*/ 378035 h 6702638"/>
                <a:gd name="connsiteX19-7651" fmla="*/ 1307472 w 3650621"/>
                <a:gd name="connsiteY19-7652" fmla="*/ 368510 h 6702638"/>
                <a:gd name="connsiteX20-7653" fmla="*/ 1312234 w 3650621"/>
                <a:gd name="connsiteY20-7654" fmla="*/ 1635335 h 6702638"/>
                <a:gd name="connsiteX21-7655" fmla="*/ 1259846 w 3650621"/>
                <a:gd name="connsiteY21-7656" fmla="*/ 2025860 h 6702638"/>
                <a:gd name="connsiteX22-7657" fmla="*/ 902659 w 3650621"/>
                <a:gd name="connsiteY22-7658" fmla="*/ 2302085 h 6702638"/>
                <a:gd name="connsiteX23-7659" fmla="*/ 207334 w 3650621"/>
                <a:gd name="connsiteY23-7660" fmla="*/ 1787735 h 6702638"/>
                <a:gd name="connsiteX24-7661" fmla="*/ 173996 w 3650621"/>
                <a:gd name="connsiteY24-7662" fmla="*/ 2092535 h 6702638"/>
                <a:gd name="connsiteX25-7663" fmla="*/ 745496 w 3650621"/>
                <a:gd name="connsiteY25-7664" fmla="*/ 2806910 h 6702638"/>
                <a:gd name="connsiteX26-7665" fmla="*/ 1440822 w 3650621"/>
                <a:gd name="connsiteY26-7666" fmla="*/ 3583198 h 6702638"/>
                <a:gd name="connsiteX27-7667" fmla="*/ 1617034 w 3650621"/>
                <a:gd name="connsiteY27-7668" fmla="*/ 4107073 h 6702638"/>
                <a:gd name="connsiteX28-7669" fmla="*/ 1938429 w 3650621"/>
                <a:gd name="connsiteY28-7670" fmla="*/ 6169762 h 6702638"/>
                <a:gd name="connsiteX0-7671" fmla="*/ 1938429 w 3560732"/>
                <a:gd name="connsiteY0-7672" fmla="*/ 6169762 h 6186505"/>
                <a:gd name="connsiteX1-7673" fmla="*/ 3478578 w 3560732"/>
                <a:gd name="connsiteY1-7674" fmla="*/ 6186505 h 6186505"/>
                <a:gd name="connsiteX2-7675" fmla="*/ 2640971 w 3560732"/>
                <a:gd name="connsiteY2-7676" fmla="*/ 3878472 h 6186505"/>
                <a:gd name="connsiteX3-7677" fmla="*/ 2539547 w 3560732"/>
                <a:gd name="connsiteY3-7678" fmla="*/ 3373073 h 6186505"/>
                <a:gd name="connsiteX4-7679" fmla="*/ 2755270 w 3560732"/>
                <a:gd name="connsiteY4-7680" fmla="*/ 2811673 h 6186505"/>
                <a:gd name="connsiteX5-7681" fmla="*/ 2864809 w 3560732"/>
                <a:gd name="connsiteY5-7682" fmla="*/ 2192548 h 6186505"/>
                <a:gd name="connsiteX6-7683" fmla="*/ 3512509 w 3560732"/>
                <a:gd name="connsiteY6-7684" fmla="*/ 1301960 h 6186505"/>
                <a:gd name="connsiteX7-7685" fmla="*/ 3298197 w 3560732"/>
                <a:gd name="connsiteY7-7686" fmla="*/ 1178135 h 6186505"/>
                <a:gd name="connsiteX8-7687" fmla="*/ 2607634 w 3560732"/>
                <a:gd name="connsiteY8-7688" fmla="*/ 1878222 h 6186505"/>
                <a:gd name="connsiteX9-7689" fmla="*/ 2531434 w 3560732"/>
                <a:gd name="connsiteY9-7690" fmla="*/ 1821072 h 6186505"/>
                <a:gd name="connsiteX10-7691" fmla="*/ 2874334 w 3560732"/>
                <a:gd name="connsiteY10-7692" fmla="*/ 563772 h 6186505"/>
                <a:gd name="connsiteX11-7693" fmla="*/ 2598109 w 3560732"/>
                <a:gd name="connsiteY11-7694" fmla="*/ 397084 h 6186505"/>
                <a:gd name="connsiteX12-7695" fmla="*/ 2207584 w 3560732"/>
                <a:gd name="connsiteY12-7696" fmla="*/ 1659147 h 6186505"/>
                <a:gd name="connsiteX13-7697" fmla="*/ 2131384 w 3560732"/>
                <a:gd name="connsiteY13-7698" fmla="*/ 1597235 h 6186505"/>
                <a:gd name="connsiteX14-7699" fmla="*/ 2193297 w 3560732"/>
                <a:gd name="connsiteY14-7700" fmla="*/ 154197 h 6186505"/>
                <a:gd name="connsiteX15-7701" fmla="*/ 1878971 w 3560732"/>
                <a:gd name="connsiteY15-7702" fmla="*/ 163723 h 6186505"/>
                <a:gd name="connsiteX16-7703" fmla="*/ 1798009 w 3560732"/>
                <a:gd name="connsiteY16-7704" fmla="*/ 1554373 h 6186505"/>
                <a:gd name="connsiteX17-7705" fmla="*/ 1674184 w 3560732"/>
                <a:gd name="connsiteY17-7706" fmla="*/ 1559134 h 6186505"/>
                <a:gd name="connsiteX18-7707" fmla="*/ 1593221 w 3560732"/>
                <a:gd name="connsiteY18-7708" fmla="*/ 378035 h 6186505"/>
                <a:gd name="connsiteX19-7709" fmla="*/ 1307472 w 3560732"/>
                <a:gd name="connsiteY19-7710" fmla="*/ 368510 h 6186505"/>
                <a:gd name="connsiteX20-7711" fmla="*/ 1312234 w 3560732"/>
                <a:gd name="connsiteY20-7712" fmla="*/ 1635335 h 6186505"/>
                <a:gd name="connsiteX21-7713" fmla="*/ 1259846 w 3560732"/>
                <a:gd name="connsiteY21-7714" fmla="*/ 2025860 h 6186505"/>
                <a:gd name="connsiteX22-7715" fmla="*/ 902659 w 3560732"/>
                <a:gd name="connsiteY22-7716" fmla="*/ 2302085 h 6186505"/>
                <a:gd name="connsiteX23-7717" fmla="*/ 207334 w 3560732"/>
                <a:gd name="connsiteY23-7718" fmla="*/ 1787735 h 6186505"/>
                <a:gd name="connsiteX24-7719" fmla="*/ 173996 w 3560732"/>
                <a:gd name="connsiteY24-7720" fmla="*/ 2092535 h 6186505"/>
                <a:gd name="connsiteX25-7721" fmla="*/ 745496 w 3560732"/>
                <a:gd name="connsiteY25-7722" fmla="*/ 2806910 h 6186505"/>
                <a:gd name="connsiteX26-7723" fmla="*/ 1440822 w 3560732"/>
                <a:gd name="connsiteY26-7724" fmla="*/ 3583198 h 6186505"/>
                <a:gd name="connsiteX27-7725" fmla="*/ 1617034 w 3560732"/>
                <a:gd name="connsiteY27-7726" fmla="*/ 4107073 h 6186505"/>
                <a:gd name="connsiteX28-7727" fmla="*/ 1938429 w 3560732"/>
                <a:gd name="connsiteY28-7728" fmla="*/ 6169762 h 6186505"/>
                <a:gd name="connsiteX0-7729" fmla="*/ 1938429 w 3560732"/>
                <a:gd name="connsiteY0-7730" fmla="*/ 6169762 h 6186505"/>
                <a:gd name="connsiteX1-7731" fmla="*/ 3478578 w 3560732"/>
                <a:gd name="connsiteY1-7732" fmla="*/ 6186505 h 6186505"/>
                <a:gd name="connsiteX2-7733" fmla="*/ 2640971 w 3560732"/>
                <a:gd name="connsiteY2-7734" fmla="*/ 3878472 h 6186505"/>
                <a:gd name="connsiteX3-7735" fmla="*/ 2539547 w 3560732"/>
                <a:gd name="connsiteY3-7736" fmla="*/ 3373073 h 6186505"/>
                <a:gd name="connsiteX4-7737" fmla="*/ 2755270 w 3560732"/>
                <a:gd name="connsiteY4-7738" fmla="*/ 2811673 h 6186505"/>
                <a:gd name="connsiteX5-7739" fmla="*/ 2864809 w 3560732"/>
                <a:gd name="connsiteY5-7740" fmla="*/ 2192548 h 6186505"/>
                <a:gd name="connsiteX6-7741" fmla="*/ 3512509 w 3560732"/>
                <a:gd name="connsiteY6-7742" fmla="*/ 1301960 h 6186505"/>
                <a:gd name="connsiteX7-7743" fmla="*/ 3298197 w 3560732"/>
                <a:gd name="connsiteY7-7744" fmla="*/ 1178135 h 6186505"/>
                <a:gd name="connsiteX8-7745" fmla="*/ 2607634 w 3560732"/>
                <a:gd name="connsiteY8-7746" fmla="*/ 1878222 h 6186505"/>
                <a:gd name="connsiteX9-7747" fmla="*/ 2531434 w 3560732"/>
                <a:gd name="connsiteY9-7748" fmla="*/ 1821072 h 6186505"/>
                <a:gd name="connsiteX10-7749" fmla="*/ 2874334 w 3560732"/>
                <a:gd name="connsiteY10-7750" fmla="*/ 563772 h 6186505"/>
                <a:gd name="connsiteX11-7751" fmla="*/ 2598109 w 3560732"/>
                <a:gd name="connsiteY11-7752" fmla="*/ 397084 h 6186505"/>
                <a:gd name="connsiteX12-7753" fmla="*/ 2207584 w 3560732"/>
                <a:gd name="connsiteY12-7754" fmla="*/ 1659147 h 6186505"/>
                <a:gd name="connsiteX13-7755" fmla="*/ 2131384 w 3560732"/>
                <a:gd name="connsiteY13-7756" fmla="*/ 1597235 h 6186505"/>
                <a:gd name="connsiteX14-7757" fmla="*/ 2193297 w 3560732"/>
                <a:gd name="connsiteY14-7758" fmla="*/ 154197 h 6186505"/>
                <a:gd name="connsiteX15-7759" fmla="*/ 1878971 w 3560732"/>
                <a:gd name="connsiteY15-7760" fmla="*/ 163723 h 6186505"/>
                <a:gd name="connsiteX16-7761" fmla="*/ 1798009 w 3560732"/>
                <a:gd name="connsiteY16-7762" fmla="*/ 1554373 h 6186505"/>
                <a:gd name="connsiteX17-7763" fmla="*/ 1674184 w 3560732"/>
                <a:gd name="connsiteY17-7764" fmla="*/ 1559134 h 6186505"/>
                <a:gd name="connsiteX18-7765" fmla="*/ 1593221 w 3560732"/>
                <a:gd name="connsiteY18-7766" fmla="*/ 378035 h 6186505"/>
                <a:gd name="connsiteX19-7767" fmla="*/ 1307472 w 3560732"/>
                <a:gd name="connsiteY19-7768" fmla="*/ 368510 h 6186505"/>
                <a:gd name="connsiteX20-7769" fmla="*/ 1312234 w 3560732"/>
                <a:gd name="connsiteY20-7770" fmla="*/ 1635335 h 6186505"/>
                <a:gd name="connsiteX21-7771" fmla="*/ 1259846 w 3560732"/>
                <a:gd name="connsiteY21-7772" fmla="*/ 2025860 h 6186505"/>
                <a:gd name="connsiteX22-7773" fmla="*/ 902659 w 3560732"/>
                <a:gd name="connsiteY22-7774" fmla="*/ 2302085 h 6186505"/>
                <a:gd name="connsiteX23-7775" fmla="*/ 207334 w 3560732"/>
                <a:gd name="connsiteY23-7776" fmla="*/ 1787735 h 6186505"/>
                <a:gd name="connsiteX24-7777" fmla="*/ 173996 w 3560732"/>
                <a:gd name="connsiteY24-7778" fmla="*/ 2092535 h 6186505"/>
                <a:gd name="connsiteX25-7779" fmla="*/ 745496 w 3560732"/>
                <a:gd name="connsiteY25-7780" fmla="*/ 2806910 h 6186505"/>
                <a:gd name="connsiteX26-7781" fmla="*/ 1440822 w 3560732"/>
                <a:gd name="connsiteY26-7782" fmla="*/ 3583198 h 6186505"/>
                <a:gd name="connsiteX27-7783" fmla="*/ 1617034 w 3560732"/>
                <a:gd name="connsiteY27-7784" fmla="*/ 4107073 h 6186505"/>
                <a:gd name="connsiteX28-7785" fmla="*/ 1938429 w 3560732"/>
                <a:gd name="connsiteY28-7786" fmla="*/ 6169762 h 6186505"/>
                <a:gd name="connsiteX0-7787" fmla="*/ 1938429 w 3560732"/>
                <a:gd name="connsiteY0-7788" fmla="*/ 6226614 h 6226614"/>
                <a:gd name="connsiteX1-7789" fmla="*/ 3478578 w 3560732"/>
                <a:gd name="connsiteY1-7790" fmla="*/ 6186505 h 6226614"/>
                <a:gd name="connsiteX2-7791" fmla="*/ 2640971 w 3560732"/>
                <a:gd name="connsiteY2-7792" fmla="*/ 3878472 h 6226614"/>
                <a:gd name="connsiteX3-7793" fmla="*/ 2539547 w 3560732"/>
                <a:gd name="connsiteY3-7794" fmla="*/ 3373073 h 6226614"/>
                <a:gd name="connsiteX4-7795" fmla="*/ 2755270 w 3560732"/>
                <a:gd name="connsiteY4-7796" fmla="*/ 2811673 h 6226614"/>
                <a:gd name="connsiteX5-7797" fmla="*/ 2864809 w 3560732"/>
                <a:gd name="connsiteY5-7798" fmla="*/ 2192548 h 6226614"/>
                <a:gd name="connsiteX6-7799" fmla="*/ 3512509 w 3560732"/>
                <a:gd name="connsiteY6-7800" fmla="*/ 1301960 h 6226614"/>
                <a:gd name="connsiteX7-7801" fmla="*/ 3298197 w 3560732"/>
                <a:gd name="connsiteY7-7802" fmla="*/ 1178135 h 6226614"/>
                <a:gd name="connsiteX8-7803" fmla="*/ 2607634 w 3560732"/>
                <a:gd name="connsiteY8-7804" fmla="*/ 1878222 h 6226614"/>
                <a:gd name="connsiteX9-7805" fmla="*/ 2531434 w 3560732"/>
                <a:gd name="connsiteY9-7806" fmla="*/ 1821072 h 6226614"/>
                <a:gd name="connsiteX10-7807" fmla="*/ 2874334 w 3560732"/>
                <a:gd name="connsiteY10-7808" fmla="*/ 563772 h 6226614"/>
                <a:gd name="connsiteX11-7809" fmla="*/ 2598109 w 3560732"/>
                <a:gd name="connsiteY11-7810" fmla="*/ 397084 h 6226614"/>
                <a:gd name="connsiteX12-7811" fmla="*/ 2207584 w 3560732"/>
                <a:gd name="connsiteY12-7812" fmla="*/ 1659147 h 6226614"/>
                <a:gd name="connsiteX13-7813" fmla="*/ 2131384 w 3560732"/>
                <a:gd name="connsiteY13-7814" fmla="*/ 1597235 h 6226614"/>
                <a:gd name="connsiteX14-7815" fmla="*/ 2193297 w 3560732"/>
                <a:gd name="connsiteY14-7816" fmla="*/ 154197 h 6226614"/>
                <a:gd name="connsiteX15-7817" fmla="*/ 1878971 w 3560732"/>
                <a:gd name="connsiteY15-7818" fmla="*/ 163723 h 6226614"/>
                <a:gd name="connsiteX16-7819" fmla="*/ 1798009 w 3560732"/>
                <a:gd name="connsiteY16-7820" fmla="*/ 1554373 h 6226614"/>
                <a:gd name="connsiteX17-7821" fmla="*/ 1674184 w 3560732"/>
                <a:gd name="connsiteY17-7822" fmla="*/ 1559134 h 6226614"/>
                <a:gd name="connsiteX18-7823" fmla="*/ 1593221 w 3560732"/>
                <a:gd name="connsiteY18-7824" fmla="*/ 378035 h 6226614"/>
                <a:gd name="connsiteX19-7825" fmla="*/ 1307472 w 3560732"/>
                <a:gd name="connsiteY19-7826" fmla="*/ 368510 h 6226614"/>
                <a:gd name="connsiteX20-7827" fmla="*/ 1312234 w 3560732"/>
                <a:gd name="connsiteY20-7828" fmla="*/ 1635335 h 6226614"/>
                <a:gd name="connsiteX21-7829" fmla="*/ 1259846 w 3560732"/>
                <a:gd name="connsiteY21-7830" fmla="*/ 2025860 h 6226614"/>
                <a:gd name="connsiteX22-7831" fmla="*/ 902659 w 3560732"/>
                <a:gd name="connsiteY22-7832" fmla="*/ 2302085 h 6226614"/>
                <a:gd name="connsiteX23-7833" fmla="*/ 207334 w 3560732"/>
                <a:gd name="connsiteY23-7834" fmla="*/ 1787735 h 6226614"/>
                <a:gd name="connsiteX24-7835" fmla="*/ 173996 w 3560732"/>
                <a:gd name="connsiteY24-7836" fmla="*/ 2092535 h 6226614"/>
                <a:gd name="connsiteX25-7837" fmla="*/ 745496 w 3560732"/>
                <a:gd name="connsiteY25-7838" fmla="*/ 2806910 h 6226614"/>
                <a:gd name="connsiteX26-7839" fmla="*/ 1440822 w 3560732"/>
                <a:gd name="connsiteY26-7840" fmla="*/ 3583198 h 6226614"/>
                <a:gd name="connsiteX27-7841" fmla="*/ 1617034 w 3560732"/>
                <a:gd name="connsiteY27-7842" fmla="*/ 4107073 h 6226614"/>
                <a:gd name="connsiteX28-7843" fmla="*/ 1938429 w 3560732"/>
                <a:gd name="connsiteY28-7844" fmla="*/ 6226614 h 6226614"/>
                <a:gd name="connsiteX0-7845" fmla="*/ 1938429 w 3560732"/>
                <a:gd name="connsiteY0-7846" fmla="*/ 6189377 h 6189377"/>
                <a:gd name="connsiteX1-7847" fmla="*/ 3478578 w 3560732"/>
                <a:gd name="connsiteY1-7848" fmla="*/ 6186505 h 6189377"/>
                <a:gd name="connsiteX2-7849" fmla="*/ 2640971 w 3560732"/>
                <a:gd name="connsiteY2-7850" fmla="*/ 3878472 h 6189377"/>
                <a:gd name="connsiteX3-7851" fmla="*/ 2539547 w 3560732"/>
                <a:gd name="connsiteY3-7852" fmla="*/ 3373073 h 6189377"/>
                <a:gd name="connsiteX4-7853" fmla="*/ 2755270 w 3560732"/>
                <a:gd name="connsiteY4-7854" fmla="*/ 2811673 h 6189377"/>
                <a:gd name="connsiteX5-7855" fmla="*/ 2864809 w 3560732"/>
                <a:gd name="connsiteY5-7856" fmla="*/ 2192548 h 6189377"/>
                <a:gd name="connsiteX6-7857" fmla="*/ 3512509 w 3560732"/>
                <a:gd name="connsiteY6-7858" fmla="*/ 1301960 h 6189377"/>
                <a:gd name="connsiteX7-7859" fmla="*/ 3298197 w 3560732"/>
                <a:gd name="connsiteY7-7860" fmla="*/ 1178135 h 6189377"/>
                <a:gd name="connsiteX8-7861" fmla="*/ 2607634 w 3560732"/>
                <a:gd name="connsiteY8-7862" fmla="*/ 1878222 h 6189377"/>
                <a:gd name="connsiteX9-7863" fmla="*/ 2531434 w 3560732"/>
                <a:gd name="connsiteY9-7864" fmla="*/ 1821072 h 6189377"/>
                <a:gd name="connsiteX10-7865" fmla="*/ 2874334 w 3560732"/>
                <a:gd name="connsiteY10-7866" fmla="*/ 563772 h 6189377"/>
                <a:gd name="connsiteX11-7867" fmla="*/ 2598109 w 3560732"/>
                <a:gd name="connsiteY11-7868" fmla="*/ 397084 h 6189377"/>
                <a:gd name="connsiteX12-7869" fmla="*/ 2207584 w 3560732"/>
                <a:gd name="connsiteY12-7870" fmla="*/ 1659147 h 6189377"/>
                <a:gd name="connsiteX13-7871" fmla="*/ 2131384 w 3560732"/>
                <a:gd name="connsiteY13-7872" fmla="*/ 1597235 h 6189377"/>
                <a:gd name="connsiteX14-7873" fmla="*/ 2193297 w 3560732"/>
                <a:gd name="connsiteY14-7874" fmla="*/ 154197 h 6189377"/>
                <a:gd name="connsiteX15-7875" fmla="*/ 1878971 w 3560732"/>
                <a:gd name="connsiteY15-7876" fmla="*/ 163723 h 6189377"/>
                <a:gd name="connsiteX16-7877" fmla="*/ 1798009 w 3560732"/>
                <a:gd name="connsiteY16-7878" fmla="*/ 1554373 h 6189377"/>
                <a:gd name="connsiteX17-7879" fmla="*/ 1674184 w 3560732"/>
                <a:gd name="connsiteY17-7880" fmla="*/ 1559134 h 6189377"/>
                <a:gd name="connsiteX18-7881" fmla="*/ 1593221 w 3560732"/>
                <a:gd name="connsiteY18-7882" fmla="*/ 378035 h 6189377"/>
                <a:gd name="connsiteX19-7883" fmla="*/ 1307472 w 3560732"/>
                <a:gd name="connsiteY19-7884" fmla="*/ 368510 h 6189377"/>
                <a:gd name="connsiteX20-7885" fmla="*/ 1312234 w 3560732"/>
                <a:gd name="connsiteY20-7886" fmla="*/ 1635335 h 6189377"/>
                <a:gd name="connsiteX21-7887" fmla="*/ 1259846 w 3560732"/>
                <a:gd name="connsiteY21-7888" fmla="*/ 2025860 h 6189377"/>
                <a:gd name="connsiteX22-7889" fmla="*/ 902659 w 3560732"/>
                <a:gd name="connsiteY22-7890" fmla="*/ 2302085 h 6189377"/>
                <a:gd name="connsiteX23-7891" fmla="*/ 207334 w 3560732"/>
                <a:gd name="connsiteY23-7892" fmla="*/ 1787735 h 6189377"/>
                <a:gd name="connsiteX24-7893" fmla="*/ 173996 w 3560732"/>
                <a:gd name="connsiteY24-7894" fmla="*/ 2092535 h 6189377"/>
                <a:gd name="connsiteX25-7895" fmla="*/ 745496 w 3560732"/>
                <a:gd name="connsiteY25-7896" fmla="*/ 2806910 h 6189377"/>
                <a:gd name="connsiteX26-7897" fmla="*/ 1440822 w 3560732"/>
                <a:gd name="connsiteY26-7898" fmla="*/ 3583198 h 6189377"/>
                <a:gd name="connsiteX27-7899" fmla="*/ 1617034 w 3560732"/>
                <a:gd name="connsiteY27-7900" fmla="*/ 4107073 h 6189377"/>
                <a:gd name="connsiteX28-7901" fmla="*/ 1938429 w 3560732"/>
                <a:gd name="connsiteY28-7902" fmla="*/ 6189377 h 618937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4867" y="connsiteY28-4868"/>
                </a:cxn>
              </a:cxnLst>
              <a:rect l="l" t="t" r="r" b="b"/>
              <a:pathLst>
                <a:path w="3560732" h="6189377">
                  <a:moveTo>
                    <a:pt x="1938429" y="6189377"/>
                  </a:moveTo>
                  <a:lnTo>
                    <a:pt x="3478578" y="6186505"/>
                  </a:lnTo>
                  <a:cubicBezTo>
                    <a:pt x="3127740" y="5200667"/>
                    <a:pt x="2915609" y="4930985"/>
                    <a:pt x="2640971" y="3878472"/>
                  </a:cubicBezTo>
                  <a:cubicBezTo>
                    <a:pt x="2607163" y="3710006"/>
                    <a:pt x="2567756" y="3575139"/>
                    <a:pt x="2539547" y="3373073"/>
                  </a:cubicBezTo>
                  <a:cubicBezTo>
                    <a:pt x="2626772" y="3150473"/>
                    <a:pt x="2694946" y="3073610"/>
                    <a:pt x="2755270" y="2811673"/>
                  </a:cubicBezTo>
                  <a:cubicBezTo>
                    <a:pt x="2820357" y="2578311"/>
                    <a:pt x="2807658" y="2538622"/>
                    <a:pt x="2864809" y="2192548"/>
                  </a:cubicBezTo>
                  <a:cubicBezTo>
                    <a:pt x="3048959" y="1868698"/>
                    <a:pt x="3314071" y="1630573"/>
                    <a:pt x="3512509" y="1301960"/>
                  </a:cubicBezTo>
                  <a:cubicBezTo>
                    <a:pt x="3645859" y="1165436"/>
                    <a:pt x="3479171" y="928897"/>
                    <a:pt x="3298197" y="1178135"/>
                  </a:cubicBezTo>
                  <a:cubicBezTo>
                    <a:pt x="3096584" y="1449597"/>
                    <a:pt x="2837822" y="1644860"/>
                    <a:pt x="2607634" y="1878222"/>
                  </a:cubicBezTo>
                  <a:cubicBezTo>
                    <a:pt x="2525084" y="1873460"/>
                    <a:pt x="2556834" y="1840122"/>
                    <a:pt x="2531434" y="1821072"/>
                  </a:cubicBezTo>
                  <a:cubicBezTo>
                    <a:pt x="2658434" y="1401971"/>
                    <a:pt x="2775909" y="992397"/>
                    <a:pt x="2874334" y="563772"/>
                  </a:cubicBezTo>
                  <a:cubicBezTo>
                    <a:pt x="2923546" y="314534"/>
                    <a:pt x="2706059" y="208171"/>
                    <a:pt x="2598109" y="397084"/>
                  </a:cubicBezTo>
                  <a:cubicBezTo>
                    <a:pt x="2464759" y="833646"/>
                    <a:pt x="2340934" y="1155910"/>
                    <a:pt x="2207584" y="1659147"/>
                  </a:cubicBezTo>
                  <a:cubicBezTo>
                    <a:pt x="2182184" y="1638510"/>
                    <a:pt x="2118684" y="1660735"/>
                    <a:pt x="2131384" y="1597235"/>
                  </a:cubicBezTo>
                  <a:cubicBezTo>
                    <a:pt x="2188534" y="1146384"/>
                    <a:pt x="2188534" y="628860"/>
                    <a:pt x="2193297" y="154197"/>
                  </a:cubicBezTo>
                  <a:cubicBezTo>
                    <a:pt x="2193297" y="38309"/>
                    <a:pt x="1945646" y="-129965"/>
                    <a:pt x="1878971" y="163723"/>
                  </a:cubicBezTo>
                  <a:cubicBezTo>
                    <a:pt x="1821821" y="641561"/>
                    <a:pt x="1802771" y="943185"/>
                    <a:pt x="1798009" y="1554373"/>
                  </a:cubicBezTo>
                  <a:cubicBezTo>
                    <a:pt x="1802772" y="1606761"/>
                    <a:pt x="1678946" y="1644859"/>
                    <a:pt x="1674184" y="1559134"/>
                  </a:cubicBezTo>
                  <a:cubicBezTo>
                    <a:pt x="1647195" y="1136859"/>
                    <a:pt x="1615446" y="766972"/>
                    <a:pt x="1593221" y="378035"/>
                  </a:cubicBezTo>
                  <a:cubicBezTo>
                    <a:pt x="1564646" y="84347"/>
                    <a:pt x="1331284" y="133560"/>
                    <a:pt x="1307472" y="368510"/>
                  </a:cubicBezTo>
                  <a:cubicBezTo>
                    <a:pt x="1247147" y="844760"/>
                    <a:pt x="1286834" y="1182897"/>
                    <a:pt x="1312234" y="1635335"/>
                  </a:cubicBezTo>
                  <a:cubicBezTo>
                    <a:pt x="1305883" y="1801229"/>
                    <a:pt x="1290008" y="1900448"/>
                    <a:pt x="1259846" y="2025860"/>
                  </a:cubicBezTo>
                  <a:cubicBezTo>
                    <a:pt x="1163009" y="2332247"/>
                    <a:pt x="1082046" y="2337804"/>
                    <a:pt x="902659" y="2302085"/>
                  </a:cubicBezTo>
                  <a:cubicBezTo>
                    <a:pt x="712159" y="2102060"/>
                    <a:pt x="597859" y="1868697"/>
                    <a:pt x="207334" y="1787735"/>
                  </a:cubicBezTo>
                  <a:cubicBezTo>
                    <a:pt x="-35554" y="1760748"/>
                    <a:pt x="-87942" y="1948073"/>
                    <a:pt x="173996" y="2092535"/>
                  </a:cubicBezTo>
                  <a:cubicBezTo>
                    <a:pt x="359734" y="2327485"/>
                    <a:pt x="640468" y="2556506"/>
                    <a:pt x="745496" y="2806910"/>
                  </a:cubicBezTo>
                  <a:cubicBezTo>
                    <a:pt x="914565" y="3070435"/>
                    <a:pt x="1268579" y="3402223"/>
                    <a:pt x="1440822" y="3583198"/>
                  </a:cubicBezTo>
                  <a:lnTo>
                    <a:pt x="1617034" y="4107073"/>
                  </a:lnTo>
                  <a:cubicBezTo>
                    <a:pt x="1829759" y="4896060"/>
                    <a:pt x="1820954" y="5276565"/>
                    <a:pt x="1938429" y="6189377"/>
                  </a:cubicBez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30" name="Group 29"/>
            <p:cNvGrpSpPr/>
            <p:nvPr/>
          </p:nvGrpSpPr>
          <p:grpSpPr>
            <a:xfrm rot="20757052">
              <a:off x="8391368" y="1777167"/>
              <a:ext cx="3092794" cy="1724659"/>
              <a:chOff x="0" y="30309"/>
              <a:chExt cx="12191759" cy="6798583"/>
            </a:xfrm>
          </p:grpSpPr>
          <p:sp>
            <p:nvSpPr>
              <p:cNvPr id="31" name="Freeform: Shape 30"/>
              <p:cNvSpPr/>
              <p:nvPr/>
            </p:nvSpPr>
            <p:spPr>
              <a:xfrm>
                <a:off x="509082" y="416268"/>
                <a:ext cx="11400201" cy="5888150"/>
              </a:xfrm>
              <a:custGeom>
                <a:avLst/>
                <a:gdLst>
                  <a:gd name="connsiteX0" fmla="*/ 0 w 11400201"/>
                  <a:gd name="connsiteY0" fmla="*/ 1415106 h 5888150"/>
                  <a:gd name="connsiteX1" fmla="*/ 11400201 w 11400201"/>
                  <a:gd name="connsiteY1" fmla="*/ 0 h 5888150"/>
                  <a:gd name="connsiteX2" fmla="*/ 6343367 w 11400201"/>
                  <a:gd name="connsiteY2" fmla="*/ 5165689 h 5888150"/>
                  <a:gd name="connsiteX3" fmla="*/ 5264684 w 11400201"/>
                  <a:gd name="connsiteY3" fmla="*/ 4413649 h 5888150"/>
                  <a:gd name="connsiteX4" fmla="*/ 3226111 w 11400201"/>
                  <a:gd name="connsiteY4" fmla="*/ 5888151 h 5888150"/>
                  <a:gd name="connsiteX5" fmla="*/ 2642242 w 11400201"/>
                  <a:gd name="connsiteY5" fmla="*/ 2493789 h 588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00201" h="5888150">
                    <a:moveTo>
                      <a:pt x="0" y="1415106"/>
                    </a:moveTo>
                    <a:lnTo>
                      <a:pt x="11400201" y="0"/>
                    </a:lnTo>
                    <a:lnTo>
                      <a:pt x="6343367" y="5165689"/>
                    </a:lnTo>
                    <a:lnTo>
                      <a:pt x="5264684" y="4413649"/>
                    </a:lnTo>
                    <a:lnTo>
                      <a:pt x="3226111" y="5888151"/>
                    </a:lnTo>
                    <a:lnTo>
                      <a:pt x="2642242" y="2493789"/>
                    </a:lnTo>
                    <a:close/>
                  </a:path>
                </a:pathLst>
              </a:custGeom>
              <a:solidFill>
                <a:schemeClr val="accent1"/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0" y="30309"/>
                <a:ext cx="12191759" cy="6798583"/>
              </a:xfrm>
              <a:custGeom>
                <a:avLst/>
                <a:gdLst>
                  <a:gd name="connsiteX0" fmla="*/ 12191759 w 12191759"/>
                  <a:gd name="connsiteY0" fmla="*/ 0 h 6798583"/>
                  <a:gd name="connsiteX1" fmla="*/ 12191759 w 12191759"/>
                  <a:gd name="connsiteY1" fmla="*/ 6798584 h 6798583"/>
                  <a:gd name="connsiteX2" fmla="*/ 0 w 12191759"/>
                  <a:gd name="connsiteY2" fmla="*/ 6798584 h 6798583"/>
                  <a:gd name="connsiteX3" fmla="*/ 0 w 12191759"/>
                  <a:gd name="connsiteY3" fmla="*/ 0 h 679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759" h="6798583">
                    <a:moveTo>
                      <a:pt x="12191759" y="0"/>
                    </a:moveTo>
                    <a:lnTo>
                      <a:pt x="12191759" y="6798584"/>
                    </a:lnTo>
                    <a:lnTo>
                      <a:pt x="0" y="6798584"/>
                    </a:lnTo>
                    <a:lnTo>
                      <a:pt x="0" y="0"/>
                    </a:lnTo>
                  </a:path>
                </a:pathLst>
              </a:custGeom>
              <a:noFill/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151323" y="445927"/>
                <a:ext cx="8678844" cy="5799095"/>
              </a:xfrm>
              <a:custGeom>
                <a:avLst/>
                <a:gdLst>
                  <a:gd name="connsiteX0" fmla="*/ 8678844 w 8678844"/>
                  <a:gd name="connsiteY0" fmla="*/ 0 h 5799095"/>
                  <a:gd name="connsiteX1" fmla="*/ 0 w 8678844"/>
                  <a:gd name="connsiteY1" fmla="*/ 2464131 h 5799095"/>
                  <a:gd name="connsiteX2" fmla="*/ 583869 w 8678844"/>
                  <a:gd name="connsiteY2" fmla="*/ 5799096 h 5799095"/>
                  <a:gd name="connsiteX3" fmla="*/ 791718 w 8678844"/>
                  <a:gd name="connsiteY3" fmla="*/ 3077659 h 579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8844" h="5799095">
                    <a:moveTo>
                      <a:pt x="8678844" y="0"/>
                    </a:moveTo>
                    <a:lnTo>
                      <a:pt x="0" y="2464131"/>
                    </a:lnTo>
                    <a:lnTo>
                      <a:pt x="583869" y="5799096"/>
                    </a:lnTo>
                    <a:lnTo>
                      <a:pt x="791718" y="3077659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735192" y="3523585"/>
                <a:ext cx="2038572" cy="2780834"/>
              </a:xfrm>
              <a:custGeom>
                <a:avLst/>
                <a:gdLst>
                  <a:gd name="connsiteX0" fmla="*/ 2038573 w 2038572"/>
                  <a:gd name="connsiteY0" fmla="*/ 1306332 h 2780834"/>
                  <a:gd name="connsiteX1" fmla="*/ 0 w 2038572"/>
                  <a:gd name="connsiteY1" fmla="*/ 2780834 h 2780834"/>
                  <a:gd name="connsiteX2" fmla="*/ 207849 w 2038572"/>
                  <a:gd name="connsiteY2" fmla="*/ 0 h 2780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8572" h="2780834">
                    <a:moveTo>
                      <a:pt x="2038573" y="1306332"/>
                    </a:moveTo>
                    <a:lnTo>
                      <a:pt x="0" y="2780834"/>
                    </a:lnTo>
                    <a:lnTo>
                      <a:pt x="207849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39" name="Picture 3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68044" y="294002"/>
            <a:ext cx="1576559" cy="1197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4767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/>
          <p:cNvSpPr/>
          <p:nvPr/>
        </p:nvSpPr>
        <p:spPr>
          <a:xfrm>
            <a:off x="6068926" y="-16934"/>
            <a:ext cx="6151418" cy="6862618"/>
          </a:xfrm>
          <a:custGeom>
            <a:avLst/>
            <a:gdLst>
              <a:gd name="connsiteX0" fmla="*/ 6114473 w 6151418"/>
              <a:gd name="connsiteY0" fmla="*/ 0 h 5929746"/>
              <a:gd name="connsiteX1" fmla="*/ 0 w 6151418"/>
              <a:gd name="connsiteY1" fmla="*/ 2493818 h 5929746"/>
              <a:gd name="connsiteX2" fmla="*/ 4461164 w 6151418"/>
              <a:gd name="connsiteY2" fmla="*/ 5929746 h 5929746"/>
              <a:gd name="connsiteX3" fmla="*/ 6151418 w 6151418"/>
              <a:gd name="connsiteY3" fmla="*/ 5892800 h 5929746"/>
              <a:gd name="connsiteX4" fmla="*/ 6114473 w 6151418"/>
              <a:gd name="connsiteY4" fmla="*/ 0 h 5929746"/>
              <a:gd name="connsiteX0-1" fmla="*/ 6142182 w 6151418"/>
              <a:gd name="connsiteY0-2" fmla="*/ 0 h 6899564"/>
              <a:gd name="connsiteX1-3" fmla="*/ 0 w 6151418"/>
              <a:gd name="connsiteY1-4" fmla="*/ 3463636 h 6899564"/>
              <a:gd name="connsiteX2-5" fmla="*/ 4461164 w 6151418"/>
              <a:gd name="connsiteY2-6" fmla="*/ 6899564 h 6899564"/>
              <a:gd name="connsiteX3-7" fmla="*/ 6151418 w 6151418"/>
              <a:gd name="connsiteY3-8" fmla="*/ 6862618 h 6899564"/>
              <a:gd name="connsiteX4-9" fmla="*/ 6142182 w 6151418"/>
              <a:gd name="connsiteY4-10" fmla="*/ 0 h 6899564"/>
              <a:gd name="connsiteX0-11" fmla="*/ 6142182 w 6151418"/>
              <a:gd name="connsiteY0-12" fmla="*/ 0 h 6899564"/>
              <a:gd name="connsiteX1-13" fmla="*/ 0 w 6151418"/>
              <a:gd name="connsiteY1-14" fmla="*/ 3463636 h 6899564"/>
              <a:gd name="connsiteX2-15" fmla="*/ 4461164 w 6151418"/>
              <a:gd name="connsiteY2-16" fmla="*/ 6899564 h 6899564"/>
              <a:gd name="connsiteX3-17" fmla="*/ 6151418 w 6151418"/>
              <a:gd name="connsiteY3-18" fmla="*/ 6862618 h 6899564"/>
              <a:gd name="connsiteX4-19" fmla="*/ 6142182 w 6151418"/>
              <a:gd name="connsiteY4-20" fmla="*/ 0 h 6899564"/>
              <a:gd name="connsiteX0-21" fmla="*/ 6142182 w 6151418"/>
              <a:gd name="connsiteY0-22" fmla="*/ 0 h 6899564"/>
              <a:gd name="connsiteX1-23" fmla="*/ 4498109 w 6151418"/>
              <a:gd name="connsiteY1-24" fmla="*/ 923636 h 6899564"/>
              <a:gd name="connsiteX2-25" fmla="*/ 0 w 6151418"/>
              <a:gd name="connsiteY2-26" fmla="*/ 3463636 h 6899564"/>
              <a:gd name="connsiteX3-27" fmla="*/ 4461164 w 6151418"/>
              <a:gd name="connsiteY3-28" fmla="*/ 6899564 h 6899564"/>
              <a:gd name="connsiteX4-29" fmla="*/ 6151418 w 6151418"/>
              <a:gd name="connsiteY4-30" fmla="*/ 6862618 h 6899564"/>
              <a:gd name="connsiteX5" fmla="*/ 6142182 w 6151418"/>
              <a:gd name="connsiteY5" fmla="*/ 0 h 6899564"/>
              <a:gd name="connsiteX0-31" fmla="*/ 6142182 w 6151418"/>
              <a:gd name="connsiteY0-32" fmla="*/ 0 h 6899564"/>
              <a:gd name="connsiteX1-33" fmla="*/ 3232728 w 6151418"/>
              <a:gd name="connsiteY1-34" fmla="*/ 9236 h 6899564"/>
              <a:gd name="connsiteX2-35" fmla="*/ 0 w 6151418"/>
              <a:gd name="connsiteY2-36" fmla="*/ 3463636 h 6899564"/>
              <a:gd name="connsiteX3-37" fmla="*/ 4461164 w 6151418"/>
              <a:gd name="connsiteY3-38" fmla="*/ 6899564 h 6899564"/>
              <a:gd name="connsiteX4-39" fmla="*/ 6151418 w 6151418"/>
              <a:gd name="connsiteY4-40" fmla="*/ 6862618 h 6899564"/>
              <a:gd name="connsiteX5-41" fmla="*/ 6142182 w 6151418"/>
              <a:gd name="connsiteY5-42" fmla="*/ 0 h 6899564"/>
              <a:gd name="connsiteX0-43" fmla="*/ 6142182 w 6151418"/>
              <a:gd name="connsiteY0-44" fmla="*/ 0 h 6899564"/>
              <a:gd name="connsiteX1-45" fmla="*/ 3232728 w 6151418"/>
              <a:gd name="connsiteY1-46" fmla="*/ 9236 h 6899564"/>
              <a:gd name="connsiteX2-47" fmla="*/ 0 w 6151418"/>
              <a:gd name="connsiteY2-48" fmla="*/ 3463636 h 6899564"/>
              <a:gd name="connsiteX3-49" fmla="*/ 4461164 w 6151418"/>
              <a:gd name="connsiteY3-50" fmla="*/ 6899564 h 6899564"/>
              <a:gd name="connsiteX4-51" fmla="*/ 6151418 w 6151418"/>
              <a:gd name="connsiteY4-52" fmla="*/ 6862618 h 6899564"/>
              <a:gd name="connsiteX5-53" fmla="*/ 6142182 w 6151418"/>
              <a:gd name="connsiteY5-54" fmla="*/ 0 h 6899564"/>
              <a:gd name="connsiteX0-55" fmla="*/ 6142182 w 6151418"/>
              <a:gd name="connsiteY0-56" fmla="*/ 0 h 6899564"/>
              <a:gd name="connsiteX1-57" fmla="*/ 3232728 w 6151418"/>
              <a:gd name="connsiteY1-58" fmla="*/ 9236 h 6899564"/>
              <a:gd name="connsiteX2-59" fmla="*/ 0 w 6151418"/>
              <a:gd name="connsiteY2-60" fmla="*/ 3463636 h 6899564"/>
              <a:gd name="connsiteX3-61" fmla="*/ 4461164 w 6151418"/>
              <a:gd name="connsiteY3-62" fmla="*/ 6899564 h 6899564"/>
              <a:gd name="connsiteX4-63" fmla="*/ 6151418 w 6151418"/>
              <a:gd name="connsiteY4-64" fmla="*/ 6862618 h 6899564"/>
              <a:gd name="connsiteX5-65" fmla="*/ 6142182 w 6151418"/>
              <a:gd name="connsiteY5-66" fmla="*/ 0 h 6899564"/>
              <a:gd name="connsiteX0-67" fmla="*/ 6142182 w 6151418"/>
              <a:gd name="connsiteY0-68" fmla="*/ 0 h 6862618"/>
              <a:gd name="connsiteX1-69" fmla="*/ 3232728 w 6151418"/>
              <a:gd name="connsiteY1-70" fmla="*/ 9236 h 6862618"/>
              <a:gd name="connsiteX2-71" fmla="*/ 0 w 6151418"/>
              <a:gd name="connsiteY2-72" fmla="*/ 3463636 h 6862618"/>
              <a:gd name="connsiteX3-73" fmla="*/ 3592946 w 6151418"/>
              <a:gd name="connsiteY3-74" fmla="*/ 6862618 h 6862618"/>
              <a:gd name="connsiteX4-75" fmla="*/ 6151418 w 6151418"/>
              <a:gd name="connsiteY4-76" fmla="*/ 6862618 h 6862618"/>
              <a:gd name="connsiteX5-77" fmla="*/ 6142182 w 6151418"/>
              <a:gd name="connsiteY5-78" fmla="*/ 0 h 68626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41" y="connsiteY5-42"/>
              </a:cxn>
            </a:cxnLst>
            <a:rect l="l" t="t" r="r" b="b"/>
            <a:pathLst>
              <a:path w="6151418" h="6862618">
                <a:moveTo>
                  <a:pt x="6142182" y="0"/>
                </a:moveTo>
                <a:lnTo>
                  <a:pt x="3232728" y="9236"/>
                </a:lnTo>
                <a:lnTo>
                  <a:pt x="0" y="3463636"/>
                </a:lnTo>
                <a:lnTo>
                  <a:pt x="3592946" y="6862618"/>
                </a:lnTo>
                <a:lnTo>
                  <a:pt x="6151418" y="6862618"/>
                </a:lnTo>
                <a:cubicBezTo>
                  <a:pt x="6148339" y="4575079"/>
                  <a:pt x="6145261" y="2287539"/>
                  <a:pt x="6142182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1"/>
          <p:cNvSpPr/>
          <p:nvPr/>
        </p:nvSpPr>
        <p:spPr>
          <a:xfrm>
            <a:off x="476250" y="319405"/>
            <a:ext cx="11211560" cy="6178550"/>
          </a:xfrm>
          <a:prstGeom prst="roundRect">
            <a:avLst>
              <a:gd name="adj" fmla="val 6159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821019" y="784171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nn-NO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PROGRAM STUDI YANG MEMENUHI STANDAR SARANA PRASARANA PERGURUAN TINGGI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7" name="Group 46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28" name="Group 27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4" name="Rectangle: Rounded Corners 1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" name="TextBox 31"/>
            <p:cNvSpPr txBox="1"/>
            <p:nvPr/>
          </p:nvSpPr>
          <p:spPr>
            <a:xfrm>
              <a:off x="5339727" y="3033493"/>
              <a:ext cx="172146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87%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2527094" y="3433785"/>
            <a:ext cx="2302011" cy="1128216"/>
            <a:chOff x="2446625" y="3574015"/>
            <a:chExt cx="2145248" cy="1128216"/>
          </a:xfrm>
        </p:grpSpPr>
        <p:pic>
          <p:nvPicPr>
            <p:cNvPr id="49" name="Picture 4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372695" y="3647945"/>
              <a:ext cx="1128216" cy="980356"/>
            </a:xfrm>
            <a:prstGeom prst="rect">
              <a:avLst/>
            </a:prstGeom>
          </p:spPr>
        </p:pic>
        <p:sp>
          <p:nvSpPr>
            <p:cNvPr id="50" name="TextBox 49"/>
            <p:cNvSpPr txBox="1"/>
            <p:nvPr/>
          </p:nvSpPr>
          <p:spPr>
            <a:xfrm>
              <a:off x="2606179" y="4136596"/>
              <a:ext cx="198569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(14,9%)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529013" y="3685343"/>
              <a:ext cx="198569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2060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rgbClr val="002060"/>
                  </a:solidFill>
                  <a:latin typeface="+mj-lt"/>
                  <a:ea typeface="Calibri" panose="020F0502020204030204" pitchFamily="34" charset="0"/>
                </a:rPr>
                <a:t> 13%</a:t>
              </a:r>
              <a:endParaRPr lang="en-US" sz="2000" b="1" dirty="0">
                <a:solidFill>
                  <a:srgbClr val="00206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66806" y="417292"/>
            <a:ext cx="11428954" cy="6074947"/>
          </a:xfrm>
          <a:prstGeom prst="roundRect">
            <a:avLst>
              <a:gd name="adj" fmla="val 5679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600205" y="1071237"/>
            <a:ext cx="981474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2"/>
            </a:pPr>
            <a:r>
              <a:rPr lang="sv-SE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NILAI SKOR RATA-RATA AKREDITASI PROGRAM STUDI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7" name="Group 6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32" name="Rectangle: Rounded Corners 31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33" name="Straight Connector 32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" name="TextBox 7"/>
            <p:cNvSpPr txBox="1"/>
            <p:nvPr/>
          </p:nvSpPr>
          <p:spPr>
            <a:xfrm>
              <a:off x="5339726" y="3033493"/>
              <a:ext cx="168794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320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2318548" y="3433787"/>
            <a:ext cx="7805358" cy="1128216"/>
            <a:chOff x="1985653" y="3574017"/>
            <a:chExt cx="17253315" cy="1128216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10048203" y="-4488533"/>
              <a:ext cx="1128216" cy="17253315"/>
            </a:xfrm>
            <a:prstGeom prst="rect">
              <a:avLst/>
            </a:prstGeom>
          </p:spPr>
        </p:pic>
        <p:sp>
          <p:nvSpPr>
            <p:cNvPr id="28" name="TextBox 27"/>
            <p:cNvSpPr txBox="1"/>
            <p:nvPr/>
          </p:nvSpPr>
          <p:spPr>
            <a:xfrm>
              <a:off x="2606178" y="4136596"/>
              <a:ext cx="592360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103,2%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529014" y="3685343"/>
              <a:ext cx="529216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Skor 330,30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87"/>
          <p:cNvSpPr/>
          <p:nvPr/>
        </p:nvSpPr>
        <p:spPr>
          <a:xfrm flipH="1">
            <a:off x="7716658" y="3193970"/>
            <a:ext cx="2151242" cy="3739358"/>
          </a:xfrm>
          <a:custGeom>
            <a:avLst/>
            <a:gdLst>
              <a:gd name="connsiteX0" fmla="*/ 1847850 w 3571875"/>
              <a:gd name="connsiteY0" fmla="*/ 6791325 h 6791325"/>
              <a:gd name="connsiteX1" fmla="*/ 3571875 w 3571875"/>
              <a:gd name="connsiteY1" fmla="*/ 6781800 h 6791325"/>
              <a:gd name="connsiteX2" fmla="*/ 2514600 w 3571875"/>
              <a:gd name="connsiteY2" fmla="*/ 3819525 h 6791325"/>
              <a:gd name="connsiteX3" fmla="*/ 2390775 w 3571875"/>
              <a:gd name="connsiteY3" fmla="*/ 3267075 h 6791325"/>
              <a:gd name="connsiteX4" fmla="*/ 2752725 w 3571875"/>
              <a:gd name="connsiteY4" fmla="*/ 2162175 h 6791325"/>
              <a:gd name="connsiteX5" fmla="*/ 3390900 w 3571875"/>
              <a:gd name="connsiteY5" fmla="*/ 1247775 h 6791325"/>
              <a:gd name="connsiteX6" fmla="*/ 3209925 w 3571875"/>
              <a:gd name="connsiteY6" fmla="*/ 1133475 h 6791325"/>
              <a:gd name="connsiteX7" fmla="*/ 2543175 w 3571875"/>
              <a:gd name="connsiteY7" fmla="*/ 1857375 h 6791325"/>
              <a:gd name="connsiteX8" fmla="*/ 2371725 w 3571875"/>
              <a:gd name="connsiteY8" fmla="*/ 1752600 h 6791325"/>
              <a:gd name="connsiteX9" fmla="*/ 2771775 w 3571875"/>
              <a:gd name="connsiteY9" fmla="*/ 390525 h 6791325"/>
              <a:gd name="connsiteX10" fmla="*/ 2486025 w 3571875"/>
              <a:gd name="connsiteY10" fmla="*/ 295275 h 6791325"/>
              <a:gd name="connsiteX11" fmla="*/ 2124075 w 3571875"/>
              <a:gd name="connsiteY11" fmla="*/ 1609725 h 6791325"/>
              <a:gd name="connsiteX12" fmla="*/ 1971675 w 3571875"/>
              <a:gd name="connsiteY12" fmla="*/ 1495425 h 6791325"/>
              <a:gd name="connsiteX13" fmla="*/ 1990725 w 3571875"/>
              <a:gd name="connsiteY13" fmla="*/ 0 h 6791325"/>
              <a:gd name="connsiteX14" fmla="*/ 1790700 w 3571875"/>
              <a:gd name="connsiteY14" fmla="*/ 66675 h 6791325"/>
              <a:gd name="connsiteX15" fmla="*/ 1724025 w 3571875"/>
              <a:gd name="connsiteY15" fmla="*/ 1514475 h 6791325"/>
              <a:gd name="connsiteX16" fmla="*/ 1524000 w 3571875"/>
              <a:gd name="connsiteY16" fmla="*/ 1504950 h 6791325"/>
              <a:gd name="connsiteX17" fmla="*/ 1352550 w 3571875"/>
              <a:gd name="connsiteY17" fmla="*/ 123825 h 6791325"/>
              <a:gd name="connsiteX18" fmla="*/ 1171575 w 3571875"/>
              <a:gd name="connsiteY18" fmla="*/ 123825 h 6791325"/>
              <a:gd name="connsiteX19" fmla="*/ 1219200 w 3571875"/>
              <a:gd name="connsiteY19" fmla="*/ 1638300 h 6791325"/>
              <a:gd name="connsiteX20" fmla="*/ 1057275 w 3571875"/>
              <a:gd name="connsiteY20" fmla="*/ 2190750 h 6791325"/>
              <a:gd name="connsiteX21" fmla="*/ 800100 w 3571875"/>
              <a:gd name="connsiteY21" fmla="*/ 2247900 h 6791325"/>
              <a:gd name="connsiteX22" fmla="*/ 85725 w 3571875"/>
              <a:gd name="connsiteY22" fmla="*/ 1733550 h 6791325"/>
              <a:gd name="connsiteX23" fmla="*/ 0 w 3571875"/>
              <a:gd name="connsiteY23" fmla="*/ 2038350 h 6791325"/>
              <a:gd name="connsiteX24" fmla="*/ 609600 w 3571875"/>
              <a:gd name="connsiteY24" fmla="*/ 2743200 h 6791325"/>
              <a:gd name="connsiteX25" fmla="*/ 1238250 w 3571875"/>
              <a:gd name="connsiteY25" fmla="*/ 3476625 h 6791325"/>
              <a:gd name="connsiteX26" fmla="*/ 1457325 w 3571875"/>
              <a:gd name="connsiteY26" fmla="*/ 4010025 h 6791325"/>
              <a:gd name="connsiteX27" fmla="*/ 1847850 w 3571875"/>
              <a:gd name="connsiteY27" fmla="*/ 6791325 h 6791325"/>
              <a:gd name="connsiteX0-1" fmla="*/ 1889034 w 3613059"/>
              <a:gd name="connsiteY0-2" fmla="*/ 6791325 h 6791325"/>
              <a:gd name="connsiteX1-3" fmla="*/ 3613059 w 3613059"/>
              <a:gd name="connsiteY1-4" fmla="*/ 6781800 h 6791325"/>
              <a:gd name="connsiteX2-5" fmla="*/ 2555784 w 3613059"/>
              <a:gd name="connsiteY2-6" fmla="*/ 3819525 h 6791325"/>
              <a:gd name="connsiteX3-7" fmla="*/ 2431959 w 3613059"/>
              <a:gd name="connsiteY3-8" fmla="*/ 3267075 h 6791325"/>
              <a:gd name="connsiteX4-9" fmla="*/ 2793909 w 3613059"/>
              <a:gd name="connsiteY4-10" fmla="*/ 2162175 h 6791325"/>
              <a:gd name="connsiteX5-11" fmla="*/ 3432084 w 3613059"/>
              <a:gd name="connsiteY5-12" fmla="*/ 1247775 h 6791325"/>
              <a:gd name="connsiteX6-13" fmla="*/ 3251109 w 3613059"/>
              <a:gd name="connsiteY6-14" fmla="*/ 1133475 h 6791325"/>
              <a:gd name="connsiteX7-15" fmla="*/ 2584359 w 3613059"/>
              <a:gd name="connsiteY7-16" fmla="*/ 1857375 h 6791325"/>
              <a:gd name="connsiteX8-17" fmla="*/ 2412909 w 3613059"/>
              <a:gd name="connsiteY8-18" fmla="*/ 1752600 h 6791325"/>
              <a:gd name="connsiteX9-19" fmla="*/ 2812959 w 3613059"/>
              <a:gd name="connsiteY9-20" fmla="*/ 390525 h 6791325"/>
              <a:gd name="connsiteX10-21" fmla="*/ 2527209 w 3613059"/>
              <a:gd name="connsiteY10-22" fmla="*/ 295275 h 6791325"/>
              <a:gd name="connsiteX11-23" fmla="*/ 2165259 w 3613059"/>
              <a:gd name="connsiteY11-24" fmla="*/ 1609725 h 6791325"/>
              <a:gd name="connsiteX12-25" fmla="*/ 2012859 w 3613059"/>
              <a:gd name="connsiteY12-26" fmla="*/ 1495425 h 6791325"/>
              <a:gd name="connsiteX13-27" fmla="*/ 2031909 w 3613059"/>
              <a:gd name="connsiteY13-28" fmla="*/ 0 h 6791325"/>
              <a:gd name="connsiteX14-29" fmla="*/ 1831884 w 3613059"/>
              <a:gd name="connsiteY14-30" fmla="*/ 66675 h 6791325"/>
              <a:gd name="connsiteX15-31" fmla="*/ 1765209 w 3613059"/>
              <a:gd name="connsiteY15-32" fmla="*/ 1514475 h 6791325"/>
              <a:gd name="connsiteX16-33" fmla="*/ 1565184 w 3613059"/>
              <a:gd name="connsiteY16-34" fmla="*/ 1504950 h 6791325"/>
              <a:gd name="connsiteX17-35" fmla="*/ 1393734 w 3613059"/>
              <a:gd name="connsiteY17-36" fmla="*/ 123825 h 6791325"/>
              <a:gd name="connsiteX18-37" fmla="*/ 1212759 w 3613059"/>
              <a:gd name="connsiteY18-38" fmla="*/ 123825 h 6791325"/>
              <a:gd name="connsiteX19-39" fmla="*/ 1260384 w 3613059"/>
              <a:gd name="connsiteY19-40" fmla="*/ 1638300 h 6791325"/>
              <a:gd name="connsiteX20-41" fmla="*/ 1098459 w 3613059"/>
              <a:gd name="connsiteY20-42" fmla="*/ 2190750 h 6791325"/>
              <a:gd name="connsiteX21-43" fmla="*/ 841284 w 3613059"/>
              <a:gd name="connsiteY21-44" fmla="*/ 2247900 h 6791325"/>
              <a:gd name="connsiteX22-45" fmla="*/ 126909 w 3613059"/>
              <a:gd name="connsiteY22-46" fmla="*/ 1733550 h 6791325"/>
              <a:gd name="connsiteX23-47" fmla="*/ 41184 w 3613059"/>
              <a:gd name="connsiteY23-48" fmla="*/ 2038350 h 6791325"/>
              <a:gd name="connsiteX24-49" fmla="*/ 650784 w 3613059"/>
              <a:gd name="connsiteY24-50" fmla="*/ 2743200 h 6791325"/>
              <a:gd name="connsiteX25-51" fmla="*/ 1279434 w 3613059"/>
              <a:gd name="connsiteY25-52" fmla="*/ 3476625 h 6791325"/>
              <a:gd name="connsiteX26-53" fmla="*/ 1498509 w 3613059"/>
              <a:gd name="connsiteY26-54" fmla="*/ 4010025 h 6791325"/>
              <a:gd name="connsiteX27-55" fmla="*/ 1889034 w 3613059"/>
              <a:gd name="connsiteY27-56" fmla="*/ 6791325 h 6791325"/>
              <a:gd name="connsiteX0-57" fmla="*/ 1872461 w 3596486"/>
              <a:gd name="connsiteY0-58" fmla="*/ 6791325 h 6791325"/>
              <a:gd name="connsiteX1-59" fmla="*/ 3596486 w 3596486"/>
              <a:gd name="connsiteY1-60" fmla="*/ 6781800 h 6791325"/>
              <a:gd name="connsiteX2-61" fmla="*/ 2539211 w 3596486"/>
              <a:gd name="connsiteY2-62" fmla="*/ 3819525 h 6791325"/>
              <a:gd name="connsiteX3-63" fmla="*/ 2415386 w 3596486"/>
              <a:gd name="connsiteY3-64" fmla="*/ 3267075 h 6791325"/>
              <a:gd name="connsiteX4-65" fmla="*/ 2777336 w 3596486"/>
              <a:gd name="connsiteY4-66" fmla="*/ 2162175 h 6791325"/>
              <a:gd name="connsiteX5-67" fmla="*/ 3415511 w 3596486"/>
              <a:gd name="connsiteY5-68" fmla="*/ 1247775 h 6791325"/>
              <a:gd name="connsiteX6-69" fmla="*/ 3234536 w 3596486"/>
              <a:gd name="connsiteY6-70" fmla="*/ 1133475 h 6791325"/>
              <a:gd name="connsiteX7-71" fmla="*/ 2567786 w 3596486"/>
              <a:gd name="connsiteY7-72" fmla="*/ 1857375 h 6791325"/>
              <a:gd name="connsiteX8-73" fmla="*/ 2396336 w 3596486"/>
              <a:gd name="connsiteY8-74" fmla="*/ 1752600 h 6791325"/>
              <a:gd name="connsiteX9-75" fmla="*/ 2796386 w 3596486"/>
              <a:gd name="connsiteY9-76" fmla="*/ 390525 h 6791325"/>
              <a:gd name="connsiteX10-77" fmla="*/ 2510636 w 3596486"/>
              <a:gd name="connsiteY10-78" fmla="*/ 295275 h 6791325"/>
              <a:gd name="connsiteX11-79" fmla="*/ 2148686 w 3596486"/>
              <a:gd name="connsiteY11-80" fmla="*/ 1609725 h 6791325"/>
              <a:gd name="connsiteX12-81" fmla="*/ 1996286 w 3596486"/>
              <a:gd name="connsiteY12-82" fmla="*/ 1495425 h 6791325"/>
              <a:gd name="connsiteX13-83" fmla="*/ 2015336 w 3596486"/>
              <a:gd name="connsiteY13-84" fmla="*/ 0 h 6791325"/>
              <a:gd name="connsiteX14-85" fmla="*/ 1815311 w 3596486"/>
              <a:gd name="connsiteY14-86" fmla="*/ 66675 h 6791325"/>
              <a:gd name="connsiteX15-87" fmla="*/ 1748636 w 3596486"/>
              <a:gd name="connsiteY15-88" fmla="*/ 1514475 h 6791325"/>
              <a:gd name="connsiteX16-89" fmla="*/ 1548611 w 3596486"/>
              <a:gd name="connsiteY16-90" fmla="*/ 1504950 h 6791325"/>
              <a:gd name="connsiteX17-91" fmla="*/ 1377161 w 3596486"/>
              <a:gd name="connsiteY17-92" fmla="*/ 123825 h 6791325"/>
              <a:gd name="connsiteX18-93" fmla="*/ 1196186 w 3596486"/>
              <a:gd name="connsiteY18-94" fmla="*/ 123825 h 6791325"/>
              <a:gd name="connsiteX19-95" fmla="*/ 1243811 w 3596486"/>
              <a:gd name="connsiteY19-96" fmla="*/ 1638300 h 6791325"/>
              <a:gd name="connsiteX20-97" fmla="*/ 1081886 w 3596486"/>
              <a:gd name="connsiteY20-98" fmla="*/ 2190750 h 6791325"/>
              <a:gd name="connsiteX21-99" fmla="*/ 824711 w 3596486"/>
              <a:gd name="connsiteY21-100" fmla="*/ 2247900 h 6791325"/>
              <a:gd name="connsiteX22-101" fmla="*/ 110336 w 3596486"/>
              <a:gd name="connsiteY22-102" fmla="*/ 1733550 h 6791325"/>
              <a:gd name="connsiteX23-103" fmla="*/ 76998 w 3596486"/>
              <a:gd name="connsiteY23-104" fmla="*/ 2038350 h 6791325"/>
              <a:gd name="connsiteX24-105" fmla="*/ 634211 w 3596486"/>
              <a:gd name="connsiteY24-106" fmla="*/ 2743200 h 6791325"/>
              <a:gd name="connsiteX25-107" fmla="*/ 1262861 w 3596486"/>
              <a:gd name="connsiteY25-108" fmla="*/ 3476625 h 6791325"/>
              <a:gd name="connsiteX26-109" fmla="*/ 1481936 w 3596486"/>
              <a:gd name="connsiteY26-110" fmla="*/ 4010025 h 6791325"/>
              <a:gd name="connsiteX27-111" fmla="*/ 1872461 w 3596486"/>
              <a:gd name="connsiteY27-112" fmla="*/ 6791325 h 6791325"/>
              <a:gd name="connsiteX0-113" fmla="*/ 1969459 w 3693484"/>
              <a:gd name="connsiteY0-114" fmla="*/ 6791325 h 6791325"/>
              <a:gd name="connsiteX1-115" fmla="*/ 3693484 w 3693484"/>
              <a:gd name="connsiteY1-116" fmla="*/ 6781800 h 6791325"/>
              <a:gd name="connsiteX2-117" fmla="*/ 2636209 w 3693484"/>
              <a:gd name="connsiteY2-118" fmla="*/ 3819525 h 6791325"/>
              <a:gd name="connsiteX3-119" fmla="*/ 2512384 w 3693484"/>
              <a:gd name="connsiteY3-120" fmla="*/ 3267075 h 6791325"/>
              <a:gd name="connsiteX4-121" fmla="*/ 2874334 w 3693484"/>
              <a:gd name="connsiteY4-122" fmla="*/ 2162175 h 6791325"/>
              <a:gd name="connsiteX5-123" fmla="*/ 3512509 w 3693484"/>
              <a:gd name="connsiteY5-124" fmla="*/ 1247775 h 6791325"/>
              <a:gd name="connsiteX6-125" fmla="*/ 3331534 w 3693484"/>
              <a:gd name="connsiteY6-126" fmla="*/ 1133475 h 6791325"/>
              <a:gd name="connsiteX7-127" fmla="*/ 2664784 w 3693484"/>
              <a:gd name="connsiteY7-128" fmla="*/ 1857375 h 6791325"/>
              <a:gd name="connsiteX8-129" fmla="*/ 2493334 w 3693484"/>
              <a:gd name="connsiteY8-130" fmla="*/ 1752600 h 6791325"/>
              <a:gd name="connsiteX9-131" fmla="*/ 2893384 w 3693484"/>
              <a:gd name="connsiteY9-132" fmla="*/ 390525 h 6791325"/>
              <a:gd name="connsiteX10-133" fmla="*/ 2607634 w 3693484"/>
              <a:gd name="connsiteY10-134" fmla="*/ 295275 h 6791325"/>
              <a:gd name="connsiteX11-135" fmla="*/ 2245684 w 3693484"/>
              <a:gd name="connsiteY11-136" fmla="*/ 1609725 h 6791325"/>
              <a:gd name="connsiteX12-137" fmla="*/ 2093284 w 3693484"/>
              <a:gd name="connsiteY12-138" fmla="*/ 1495425 h 6791325"/>
              <a:gd name="connsiteX13-139" fmla="*/ 2112334 w 3693484"/>
              <a:gd name="connsiteY13-140" fmla="*/ 0 h 6791325"/>
              <a:gd name="connsiteX14-141" fmla="*/ 1912309 w 3693484"/>
              <a:gd name="connsiteY14-142" fmla="*/ 66675 h 6791325"/>
              <a:gd name="connsiteX15-143" fmla="*/ 1845634 w 3693484"/>
              <a:gd name="connsiteY15-144" fmla="*/ 1514475 h 6791325"/>
              <a:gd name="connsiteX16-145" fmla="*/ 1645609 w 3693484"/>
              <a:gd name="connsiteY16-146" fmla="*/ 1504950 h 6791325"/>
              <a:gd name="connsiteX17-147" fmla="*/ 1474159 w 3693484"/>
              <a:gd name="connsiteY17-148" fmla="*/ 123825 h 6791325"/>
              <a:gd name="connsiteX18-149" fmla="*/ 1293184 w 3693484"/>
              <a:gd name="connsiteY18-150" fmla="*/ 123825 h 6791325"/>
              <a:gd name="connsiteX19-151" fmla="*/ 1340809 w 3693484"/>
              <a:gd name="connsiteY19-152" fmla="*/ 1638300 h 6791325"/>
              <a:gd name="connsiteX20-153" fmla="*/ 1178884 w 3693484"/>
              <a:gd name="connsiteY20-154" fmla="*/ 2190750 h 6791325"/>
              <a:gd name="connsiteX21-155" fmla="*/ 921709 w 3693484"/>
              <a:gd name="connsiteY21-156" fmla="*/ 2247900 h 6791325"/>
              <a:gd name="connsiteX22-157" fmla="*/ 207334 w 3693484"/>
              <a:gd name="connsiteY22-158" fmla="*/ 1733550 h 6791325"/>
              <a:gd name="connsiteX23-159" fmla="*/ 173996 w 3693484"/>
              <a:gd name="connsiteY23-160" fmla="*/ 2038350 h 6791325"/>
              <a:gd name="connsiteX24-161" fmla="*/ 731209 w 3693484"/>
              <a:gd name="connsiteY24-162" fmla="*/ 2743200 h 6791325"/>
              <a:gd name="connsiteX25-163" fmla="*/ 1359859 w 3693484"/>
              <a:gd name="connsiteY25-164" fmla="*/ 3476625 h 6791325"/>
              <a:gd name="connsiteX26-165" fmla="*/ 1578934 w 3693484"/>
              <a:gd name="connsiteY26-166" fmla="*/ 4010025 h 6791325"/>
              <a:gd name="connsiteX27-167" fmla="*/ 1969459 w 3693484"/>
              <a:gd name="connsiteY27-168" fmla="*/ 6791325 h 6791325"/>
              <a:gd name="connsiteX0-169" fmla="*/ 1969459 w 3693484"/>
              <a:gd name="connsiteY0-170" fmla="*/ 6791325 h 6791325"/>
              <a:gd name="connsiteX1-171" fmla="*/ 3693484 w 3693484"/>
              <a:gd name="connsiteY1-172" fmla="*/ 6781800 h 6791325"/>
              <a:gd name="connsiteX2-173" fmla="*/ 2636209 w 3693484"/>
              <a:gd name="connsiteY2-174" fmla="*/ 3819525 h 6791325"/>
              <a:gd name="connsiteX3-175" fmla="*/ 2512384 w 3693484"/>
              <a:gd name="connsiteY3-176" fmla="*/ 3267075 h 6791325"/>
              <a:gd name="connsiteX4-177" fmla="*/ 2874334 w 3693484"/>
              <a:gd name="connsiteY4-178" fmla="*/ 2162175 h 6791325"/>
              <a:gd name="connsiteX5-179" fmla="*/ 3512509 w 3693484"/>
              <a:gd name="connsiteY5-180" fmla="*/ 1247775 h 6791325"/>
              <a:gd name="connsiteX6-181" fmla="*/ 3331534 w 3693484"/>
              <a:gd name="connsiteY6-182" fmla="*/ 1133475 h 6791325"/>
              <a:gd name="connsiteX7-183" fmla="*/ 2664784 w 3693484"/>
              <a:gd name="connsiteY7-184" fmla="*/ 1857375 h 6791325"/>
              <a:gd name="connsiteX8-185" fmla="*/ 2493334 w 3693484"/>
              <a:gd name="connsiteY8-186" fmla="*/ 1752600 h 6791325"/>
              <a:gd name="connsiteX9-187" fmla="*/ 2893384 w 3693484"/>
              <a:gd name="connsiteY9-188" fmla="*/ 390525 h 6791325"/>
              <a:gd name="connsiteX10-189" fmla="*/ 2607634 w 3693484"/>
              <a:gd name="connsiteY10-190" fmla="*/ 295275 h 6791325"/>
              <a:gd name="connsiteX11-191" fmla="*/ 2245684 w 3693484"/>
              <a:gd name="connsiteY11-192" fmla="*/ 1609725 h 6791325"/>
              <a:gd name="connsiteX12-193" fmla="*/ 2093284 w 3693484"/>
              <a:gd name="connsiteY12-194" fmla="*/ 1495425 h 6791325"/>
              <a:gd name="connsiteX13-195" fmla="*/ 2112334 w 3693484"/>
              <a:gd name="connsiteY13-196" fmla="*/ 0 h 6791325"/>
              <a:gd name="connsiteX14-197" fmla="*/ 1912309 w 3693484"/>
              <a:gd name="connsiteY14-198" fmla="*/ 66675 h 6791325"/>
              <a:gd name="connsiteX15-199" fmla="*/ 1845634 w 3693484"/>
              <a:gd name="connsiteY15-200" fmla="*/ 1514475 h 6791325"/>
              <a:gd name="connsiteX16-201" fmla="*/ 1645609 w 3693484"/>
              <a:gd name="connsiteY16-202" fmla="*/ 1504950 h 6791325"/>
              <a:gd name="connsiteX17-203" fmla="*/ 1474159 w 3693484"/>
              <a:gd name="connsiteY17-204" fmla="*/ 123825 h 6791325"/>
              <a:gd name="connsiteX18-205" fmla="*/ 1293184 w 3693484"/>
              <a:gd name="connsiteY18-206" fmla="*/ 123825 h 6791325"/>
              <a:gd name="connsiteX19-207" fmla="*/ 1340809 w 3693484"/>
              <a:gd name="connsiteY19-208" fmla="*/ 1638300 h 6791325"/>
              <a:gd name="connsiteX20-209" fmla="*/ 1178884 w 3693484"/>
              <a:gd name="connsiteY20-210" fmla="*/ 2190750 h 6791325"/>
              <a:gd name="connsiteX21-211" fmla="*/ 921709 w 3693484"/>
              <a:gd name="connsiteY21-212" fmla="*/ 2247900 h 6791325"/>
              <a:gd name="connsiteX22-213" fmla="*/ 207334 w 3693484"/>
              <a:gd name="connsiteY22-214" fmla="*/ 1733550 h 6791325"/>
              <a:gd name="connsiteX23-215" fmla="*/ 173996 w 3693484"/>
              <a:gd name="connsiteY23-216" fmla="*/ 2038350 h 6791325"/>
              <a:gd name="connsiteX24-217" fmla="*/ 731209 w 3693484"/>
              <a:gd name="connsiteY24-218" fmla="*/ 2743200 h 6791325"/>
              <a:gd name="connsiteX25-219" fmla="*/ 1359859 w 3693484"/>
              <a:gd name="connsiteY25-220" fmla="*/ 3476625 h 6791325"/>
              <a:gd name="connsiteX26-221" fmla="*/ 1578934 w 3693484"/>
              <a:gd name="connsiteY26-222" fmla="*/ 4010025 h 6791325"/>
              <a:gd name="connsiteX27-223" fmla="*/ 1969459 w 3693484"/>
              <a:gd name="connsiteY27-224" fmla="*/ 6791325 h 6791325"/>
              <a:gd name="connsiteX0-225" fmla="*/ 1969459 w 3693484"/>
              <a:gd name="connsiteY0-226" fmla="*/ 6791325 h 6791325"/>
              <a:gd name="connsiteX1-227" fmla="*/ 3693484 w 3693484"/>
              <a:gd name="connsiteY1-228" fmla="*/ 6781800 h 6791325"/>
              <a:gd name="connsiteX2-229" fmla="*/ 2636209 w 3693484"/>
              <a:gd name="connsiteY2-230" fmla="*/ 3819525 h 6791325"/>
              <a:gd name="connsiteX3-231" fmla="*/ 2512384 w 3693484"/>
              <a:gd name="connsiteY3-232" fmla="*/ 3267075 h 6791325"/>
              <a:gd name="connsiteX4-233" fmla="*/ 2874334 w 3693484"/>
              <a:gd name="connsiteY4-234" fmla="*/ 2162175 h 6791325"/>
              <a:gd name="connsiteX5-235" fmla="*/ 3512509 w 3693484"/>
              <a:gd name="connsiteY5-236" fmla="*/ 1247775 h 6791325"/>
              <a:gd name="connsiteX6-237" fmla="*/ 3331534 w 3693484"/>
              <a:gd name="connsiteY6-238" fmla="*/ 1133475 h 6791325"/>
              <a:gd name="connsiteX7-239" fmla="*/ 2664784 w 3693484"/>
              <a:gd name="connsiteY7-240" fmla="*/ 1857375 h 6791325"/>
              <a:gd name="connsiteX8-241" fmla="*/ 2493334 w 3693484"/>
              <a:gd name="connsiteY8-242" fmla="*/ 1752600 h 6791325"/>
              <a:gd name="connsiteX9-243" fmla="*/ 2893384 w 3693484"/>
              <a:gd name="connsiteY9-244" fmla="*/ 390525 h 6791325"/>
              <a:gd name="connsiteX10-245" fmla="*/ 2607634 w 3693484"/>
              <a:gd name="connsiteY10-246" fmla="*/ 295275 h 6791325"/>
              <a:gd name="connsiteX11-247" fmla="*/ 2245684 w 3693484"/>
              <a:gd name="connsiteY11-248" fmla="*/ 1609725 h 6791325"/>
              <a:gd name="connsiteX12-249" fmla="*/ 2093284 w 3693484"/>
              <a:gd name="connsiteY12-250" fmla="*/ 1495425 h 6791325"/>
              <a:gd name="connsiteX13-251" fmla="*/ 2112334 w 3693484"/>
              <a:gd name="connsiteY13-252" fmla="*/ 0 h 6791325"/>
              <a:gd name="connsiteX14-253" fmla="*/ 1912309 w 3693484"/>
              <a:gd name="connsiteY14-254" fmla="*/ 66675 h 6791325"/>
              <a:gd name="connsiteX15-255" fmla="*/ 1845634 w 3693484"/>
              <a:gd name="connsiteY15-256" fmla="*/ 1514475 h 6791325"/>
              <a:gd name="connsiteX16-257" fmla="*/ 1645609 w 3693484"/>
              <a:gd name="connsiteY16-258" fmla="*/ 1504950 h 6791325"/>
              <a:gd name="connsiteX17-259" fmla="*/ 1474159 w 3693484"/>
              <a:gd name="connsiteY17-260" fmla="*/ 123825 h 6791325"/>
              <a:gd name="connsiteX18-261" fmla="*/ 1293184 w 3693484"/>
              <a:gd name="connsiteY18-262" fmla="*/ 123825 h 6791325"/>
              <a:gd name="connsiteX19-263" fmla="*/ 1340809 w 3693484"/>
              <a:gd name="connsiteY19-264" fmla="*/ 1638300 h 6791325"/>
              <a:gd name="connsiteX20-265" fmla="*/ 1178884 w 3693484"/>
              <a:gd name="connsiteY20-266" fmla="*/ 2190750 h 6791325"/>
              <a:gd name="connsiteX21-267" fmla="*/ 874084 w 3693484"/>
              <a:gd name="connsiteY21-268" fmla="*/ 2247900 h 6791325"/>
              <a:gd name="connsiteX22-269" fmla="*/ 207334 w 3693484"/>
              <a:gd name="connsiteY22-270" fmla="*/ 1733550 h 6791325"/>
              <a:gd name="connsiteX23-271" fmla="*/ 173996 w 3693484"/>
              <a:gd name="connsiteY23-272" fmla="*/ 2038350 h 6791325"/>
              <a:gd name="connsiteX24-273" fmla="*/ 731209 w 3693484"/>
              <a:gd name="connsiteY24-274" fmla="*/ 2743200 h 6791325"/>
              <a:gd name="connsiteX25-275" fmla="*/ 1359859 w 3693484"/>
              <a:gd name="connsiteY25-276" fmla="*/ 3476625 h 6791325"/>
              <a:gd name="connsiteX26-277" fmla="*/ 1578934 w 3693484"/>
              <a:gd name="connsiteY26-278" fmla="*/ 4010025 h 6791325"/>
              <a:gd name="connsiteX27-279" fmla="*/ 1969459 w 3693484"/>
              <a:gd name="connsiteY27-280" fmla="*/ 6791325 h 6791325"/>
              <a:gd name="connsiteX0-281" fmla="*/ 1969459 w 3693484"/>
              <a:gd name="connsiteY0-282" fmla="*/ 6791325 h 6791325"/>
              <a:gd name="connsiteX1-283" fmla="*/ 3693484 w 3693484"/>
              <a:gd name="connsiteY1-284" fmla="*/ 6781800 h 6791325"/>
              <a:gd name="connsiteX2-285" fmla="*/ 2636209 w 3693484"/>
              <a:gd name="connsiteY2-286" fmla="*/ 3819525 h 6791325"/>
              <a:gd name="connsiteX3-287" fmla="*/ 2512384 w 3693484"/>
              <a:gd name="connsiteY3-288" fmla="*/ 3267075 h 6791325"/>
              <a:gd name="connsiteX4-289" fmla="*/ 2874334 w 3693484"/>
              <a:gd name="connsiteY4-290" fmla="*/ 2162175 h 6791325"/>
              <a:gd name="connsiteX5-291" fmla="*/ 3512509 w 3693484"/>
              <a:gd name="connsiteY5-292" fmla="*/ 1247775 h 6791325"/>
              <a:gd name="connsiteX6-293" fmla="*/ 3331534 w 3693484"/>
              <a:gd name="connsiteY6-294" fmla="*/ 1133475 h 6791325"/>
              <a:gd name="connsiteX7-295" fmla="*/ 2664784 w 3693484"/>
              <a:gd name="connsiteY7-296" fmla="*/ 1857375 h 6791325"/>
              <a:gd name="connsiteX8-297" fmla="*/ 2493334 w 3693484"/>
              <a:gd name="connsiteY8-298" fmla="*/ 1752600 h 6791325"/>
              <a:gd name="connsiteX9-299" fmla="*/ 2893384 w 3693484"/>
              <a:gd name="connsiteY9-300" fmla="*/ 390525 h 6791325"/>
              <a:gd name="connsiteX10-301" fmla="*/ 2607634 w 3693484"/>
              <a:gd name="connsiteY10-302" fmla="*/ 295275 h 6791325"/>
              <a:gd name="connsiteX11-303" fmla="*/ 2245684 w 3693484"/>
              <a:gd name="connsiteY11-304" fmla="*/ 1609725 h 6791325"/>
              <a:gd name="connsiteX12-305" fmla="*/ 2093284 w 3693484"/>
              <a:gd name="connsiteY12-306" fmla="*/ 1495425 h 6791325"/>
              <a:gd name="connsiteX13-307" fmla="*/ 2112334 w 3693484"/>
              <a:gd name="connsiteY13-308" fmla="*/ 0 h 6791325"/>
              <a:gd name="connsiteX14-309" fmla="*/ 1912309 w 3693484"/>
              <a:gd name="connsiteY14-310" fmla="*/ 66675 h 6791325"/>
              <a:gd name="connsiteX15-311" fmla="*/ 1845634 w 3693484"/>
              <a:gd name="connsiteY15-312" fmla="*/ 1514475 h 6791325"/>
              <a:gd name="connsiteX16-313" fmla="*/ 1645609 w 3693484"/>
              <a:gd name="connsiteY16-314" fmla="*/ 1504950 h 6791325"/>
              <a:gd name="connsiteX17-315" fmla="*/ 1474159 w 3693484"/>
              <a:gd name="connsiteY17-316" fmla="*/ 123825 h 6791325"/>
              <a:gd name="connsiteX18-317" fmla="*/ 1293184 w 3693484"/>
              <a:gd name="connsiteY18-318" fmla="*/ 123825 h 6791325"/>
              <a:gd name="connsiteX19-319" fmla="*/ 1340809 w 3693484"/>
              <a:gd name="connsiteY19-320" fmla="*/ 1638300 h 6791325"/>
              <a:gd name="connsiteX20-321" fmla="*/ 1178884 w 3693484"/>
              <a:gd name="connsiteY20-322" fmla="*/ 2190750 h 6791325"/>
              <a:gd name="connsiteX21-323" fmla="*/ 874084 w 3693484"/>
              <a:gd name="connsiteY21-324" fmla="*/ 2247900 h 6791325"/>
              <a:gd name="connsiteX22-325" fmla="*/ 207334 w 3693484"/>
              <a:gd name="connsiteY22-326" fmla="*/ 1733550 h 6791325"/>
              <a:gd name="connsiteX23-327" fmla="*/ 173996 w 3693484"/>
              <a:gd name="connsiteY23-328" fmla="*/ 2038350 h 6791325"/>
              <a:gd name="connsiteX24-329" fmla="*/ 731209 w 3693484"/>
              <a:gd name="connsiteY24-330" fmla="*/ 2743200 h 6791325"/>
              <a:gd name="connsiteX25-331" fmla="*/ 1359859 w 3693484"/>
              <a:gd name="connsiteY25-332" fmla="*/ 3476625 h 6791325"/>
              <a:gd name="connsiteX26-333" fmla="*/ 1578934 w 3693484"/>
              <a:gd name="connsiteY26-334" fmla="*/ 4010025 h 6791325"/>
              <a:gd name="connsiteX27-335" fmla="*/ 1969459 w 3693484"/>
              <a:gd name="connsiteY27-336" fmla="*/ 6791325 h 6791325"/>
              <a:gd name="connsiteX0-337" fmla="*/ 1969459 w 3693484"/>
              <a:gd name="connsiteY0-338" fmla="*/ 6791325 h 6791325"/>
              <a:gd name="connsiteX1-339" fmla="*/ 3693484 w 3693484"/>
              <a:gd name="connsiteY1-340" fmla="*/ 6781800 h 6791325"/>
              <a:gd name="connsiteX2-341" fmla="*/ 2636209 w 3693484"/>
              <a:gd name="connsiteY2-342" fmla="*/ 3819525 h 6791325"/>
              <a:gd name="connsiteX3-343" fmla="*/ 2512384 w 3693484"/>
              <a:gd name="connsiteY3-344" fmla="*/ 3267075 h 6791325"/>
              <a:gd name="connsiteX4-345" fmla="*/ 2874334 w 3693484"/>
              <a:gd name="connsiteY4-346" fmla="*/ 2162175 h 6791325"/>
              <a:gd name="connsiteX5-347" fmla="*/ 3512509 w 3693484"/>
              <a:gd name="connsiteY5-348" fmla="*/ 1247775 h 6791325"/>
              <a:gd name="connsiteX6-349" fmla="*/ 3331534 w 3693484"/>
              <a:gd name="connsiteY6-350" fmla="*/ 1133475 h 6791325"/>
              <a:gd name="connsiteX7-351" fmla="*/ 2664784 w 3693484"/>
              <a:gd name="connsiteY7-352" fmla="*/ 1857375 h 6791325"/>
              <a:gd name="connsiteX8-353" fmla="*/ 2493334 w 3693484"/>
              <a:gd name="connsiteY8-354" fmla="*/ 1752600 h 6791325"/>
              <a:gd name="connsiteX9-355" fmla="*/ 2893384 w 3693484"/>
              <a:gd name="connsiteY9-356" fmla="*/ 390525 h 6791325"/>
              <a:gd name="connsiteX10-357" fmla="*/ 2607634 w 3693484"/>
              <a:gd name="connsiteY10-358" fmla="*/ 295275 h 6791325"/>
              <a:gd name="connsiteX11-359" fmla="*/ 2245684 w 3693484"/>
              <a:gd name="connsiteY11-360" fmla="*/ 1609725 h 6791325"/>
              <a:gd name="connsiteX12-361" fmla="*/ 2093284 w 3693484"/>
              <a:gd name="connsiteY12-362" fmla="*/ 1495425 h 6791325"/>
              <a:gd name="connsiteX13-363" fmla="*/ 2112334 w 3693484"/>
              <a:gd name="connsiteY13-364" fmla="*/ 0 h 6791325"/>
              <a:gd name="connsiteX14-365" fmla="*/ 1912309 w 3693484"/>
              <a:gd name="connsiteY14-366" fmla="*/ 66675 h 6791325"/>
              <a:gd name="connsiteX15-367" fmla="*/ 1845634 w 3693484"/>
              <a:gd name="connsiteY15-368" fmla="*/ 1514475 h 6791325"/>
              <a:gd name="connsiteX16-369" fmla="*/ 1645609 w 3693484"/>
              <a:gd name="connsiteY16-370" fmla="*/ 1504950 h 6791325"/>
              <a:gd name="connsiteX17-371" fmla="*/ 1474159 w 3693484"/>
              <a:gd name="connsiteY17-372" fmla="*/ 123825 h 6791325"/>
              <a:gd name="connsiteX18-373" fmla="*/ 1293184 w 3693484"/>
              <a:gd name="connsiteY18-374" fmla="*/ 123825 h 6791325"/>
              <a:gd name="connsiteX19-375" fmla="*/ 1340809 w 3693484"/>
              <a:gd name="connsiteY19-376" fmla="*/ 1638300 h 6791325"/>
              <a:gd name="connsiteX20-377" fmla="*/ 1178884 w 3693484"/>
              <a:gd name="connsiteY20-378" fmla="*/ 2190750 h 6791325"/>
              <a:gd name="connsiteX21-379" fmla="*/ 902659 w 3693484"/>
              <a:gd name="connsiteY21-380" fmla="*/ 2247900 h 6791325"/>
              <a:gd name="connsiteX22-381" fmla="*/ 207334 w 3693484"/>
              <a:gd name="connsiteY22-382" fmla="*/ 1733550 h 6791325"/>
              <a:gd name="connsiteX23-383" fmla="*/ 173996 w 3693484"/>
              <a:gd name="connsiteY23-384" fmla="*/ 2038350 h 6791325"/>
              <a:gd name="connsiteX24-385" fmla="*/ 731209 w 3693484"/>
              <a:gd name="connsiteY24-386" fmla="*/ 2743200 h 6791325"/>
              <a:gd name="connsiteX25-387" fmla="*/ 1359859 w 3693484"/>
              <a:gd name="connsiteY25-388" fmla="*/ 3476625 h 6791325"/>
              <a:gd name="connsiteX26-389" fmla="*/ 1578934 w 3693484"/>
              <a:gd name="connsiteY26-390" fmla="*/ 4010025 h 6791325"/>
              <a:gd name="connsiteX27-391" fmla="*/ 1969459 w 3693484"/>
              <a:gd name="connsiteY27-392" fmla="*/ 6791325 h 6791325"/>
              <a:gd name="connsiteX0-393" fmla="*/ 1969459 w 3693484"/>
              <a:gd name="connsiteY0-394" fmla="*/ 6791325 h 6791325"/>
              <a:gd name="connsiteX1-395" fmla="*/ 3693484 w 3693484"/>
              <a:gd name="connsiteY1-396" fmla="*/ 6781800 h 6791325"/>
              <a:gd name="connsiteX2-397" fmla="*/ 2636209 w 3693484"/>
              <a:gd name="connsiteY2-398" fmla="*/ 3819525 h 6791325"/>
              <a:gd name="connsiteX3-399" fmla="*/ 2512384 w 3693484"/>
              <a:gd name="connsiteY3-400" fmla="*/ 3267075 h 6791325"/>
              <a:gd name="connsiteX4-401" fmla="*/ 2874334 w 3693484"/>
              <a:gd name="connsiteY4-402" fmla="*/ 2162175 h 6791325"/>
              <a:gd name="connsiteX5-403" fmla="*/ 3512509 w 3693484"/>
              <a:gd name="connsiteY5-404" fmla="*/ 1247775 h 6791325"/>
              <a:gd name="connsiteX6-405" fmla="*/ 3331534 w 3693484"/>
              <a:gd name="connsiteY6-406" fmla="*/ 1133475 h 6791325"/>
              <a:gd name="connsiteX7-407" fmla="*/ 2664784 w 3693484"/>
              <a:gd name="connsiteY7-408" fmla="*/ 1857375 h 6791325"/>
              <a:gd name="connsiteX8-409" fmla="*/ 2493334 w 3693484"/>
              <a:gd name="connsiteY8-410" fmla="*/ 1752600 h 6791325"/>
              <a:gd name="connsiteX9-411" fmla="*/ 2893384 w 3693484"/>
              <a:gd name="connsiteY9-412" fmla="*/ 390525 h 6791325"/>
              <a:gd name="connsiteX10-413" fmla="*/ 2607634 w 3693484"/>
              <a:gd name="connsiteY10-414" fmla="*/ 295275 h 6791325"/>
              <a:gd name="connsiteX11-415" fmla="*/ 2245684 w 3693484"/>
              <a:gd name="connsiteY11-416" fmla="*/ 1609725 h 6791325"/>
              <a:gd name="connsiteX12-417" fmla="*/ 2093284 w 3693484"/>
              <a:gd name="connsiteY12-418" fmla="*/ 1495425 h 6791325"/>
              <a:gd name="connsiteX13-419" fmla="*/ 2112334 w 3693484"/>
              <a:gd name="connsiteY13-420" fmla="*/ 0 h 6791325"/>
              <a:gd name="connsiteX14-421" fmla="*/ 1912309 w 3693484"/>
              <a:gd name="connsiteY14-422" fmla="*/ 66675 h 6791325"/>
              <a:gd name="connsiteX15-423" fmla="*/ 1845634 w 3693484"/>
              <a:gd name="connsiteY15-424" fmla="*/ 1514475 h 6791325"/>
              <a:gd name="connsiteX16-425" fmla="*/ 1645609 w 3693484"/>
              <a:gd name="connsiteY16-426" fmla="*/ 1504950 h 6791325"/>
              <a:gd name="connsiteX17-427" fmla="*/ 1474159 w 3693484"/>
              <a:gd name="connsiteY17-428" fmla="*/ 123825 h 6791325"/>
              <a:gd name="connsiteX18-429" fmla="*/ 1293184 w 3693484"/>
              <a:gd name="connsiteY18-430" fmla="*/ 123825 h 6791325"/>
              <a:gd name="connsiteX19-431" fmla="*/ 1340809 w 3693484"/>
              <a:gd name="connsiteY19-432" fmla="*/ 1638300 h 6791325"/>
              <a:gd name="connsiteX20-433" fmla="*/ 1178884 w 3693484"/>
              <a:gd name="connsiteY20-434" fmla="*/ 2190750 h 6791325"/>
              <a:gd name="connsiteX21-435" fmla="*/ 902659 w 3693484"/>
              <a:gd name="connsiteY21-436" fmla="*/ 2247900 h 6791325"/>
              <a:gd name="connsiteX22-437" fmla="*/ 207334 w 3693484"/>
              <a:gd name="connsiteY22-438" fmla="*/ 1733550 h 6791325"/>
              <a:gd name="connsiteX23-439" fmla="*/ 173996 w 3693484"/>
              <a:gd name="connsiteY23-440" fmla="*/ 2038350 h 6791325"/>
              <a:gd name="connsiteX24-441" fmla="*/ 731209 w 3693484"/>
              <a:gd name="connsiteY24-442" fmla="*/ 2743200 h 6791325"/>
              <a:gd name="connsiteX25-443" fmla="*/ 1359859 w 3693484"/>
              <a:gd name="connsiteY25-444" fmla="*/ 3476625 h 6791325"/>
              <a:gd name="connsiteX26-445" fmla="*/ 1578934 w 3693484"/>
              <a:gd name="connsiteY26-446" fmla="*/ 4010025 h 6791325"/>
              <a:gd name="connsiteX27-447" fmla="*/ 1969459 w 3693484"/>
              <a:gd name="connsiteY27-448" fmla="*/ 6791325 h 6791325"/>
              <a:gd name="connsiteX0-449" fmla="*/ 1969459 w 3693484"/>
              <a:gd name="connsiteY0-450" fmla="*/ 6791325 h 6791325"/>
              <a:gd name="connsiteX1-451" fmla="*/ 3693484 w 3693484"/>
              <a:gd name="connsiteY1-452" fmla="*/ 6781800 h 6791325"/>
              <a:gd name="connsiteX2-453" fmla="*/ 2636209 w 3693484"/>
              <a:gd name="connsiteY2-454" fmla="*/ 3819525 h 6791325"/>
              <a:gd name="connsiteX3-455" fmla="*/ 2512384 w 3693484"/>
              <a:gd name="connsiteY3-456" fmla="*/ 3267075 h 6791325"/>
              <a:gd name="connsiteX4-457" fmla="*/ 2874334 w 3693484"/>
              <a:gd name="connsiteY4-458" fmla="*/ 2162175 h 6791325"/>
              <a:gd name="connsiteX5-459" fmla="*/ 3512509 w 3693484"/>
              <a:gd name="connsiteY5-460" fmla="*/ 1247775 h 6791325"/>
              <a:gd name="connsiteX6-461" fmla="*/ 3331534 w 3693484"/>
              <a:gd name="connsiteY6-462" fmla="*/ 1133475 h 6791325"/>
              <a:gd name="connsiteX7-463" fmla="*/ 2664784 w 3693484"/>
              <a:gd name="connsiteY7-464" fmla="*/ 1857375 h 6791325"/>
              <a:gd name="connsiteX8-465" fmla="*/ 2493334 w 3693484"/>
              <a:gd name="connsiteY8-466" fmla="*/ 1752600 h 6791325"/>
              <a:gd name="connsiteX9-467" fmla="*/ 2893384 w 3693484"/>
              <a:gd name="connsiteY9-468" fmla="*/ 390525 h 6791325"/>
              <a:gd name="connsiteX10-469" fmla="*/ 2607634 w 3693484"/>
              <a:gd name="connsiteY10-470" fmla="*/ 295275 h 6791325"/>
              <a:gd name="connsiteX11-471" fmla="*/ 2245684 w 3693484"/>
              <a:gd name="connsiteY11-472" fmla="*/ 1609725 h 6791325"/>
              <a:gd name="connsiteX12-473" fmla="*/ 2093284 w 3693484"/>
              <a:gd name="connsiteY12-474" fmla="*/ 1495425 h 6791325"/>
              <a:gd name="connsiteX13-475" fmla="*/ 2112334 w 3693484"/>
              <a:gd name="connsiteY13-476" fmla="*/ 0 h 6791325"/>
              <a:gd name="connsiteX14-477" fmla="*/ 1912309 w 3693484"/>
              <a:gd name="connsiteY14-478" fmla="*/ 66675 h 6791325"/>
              <a:gd name="connsiteX15-479" fmla="*/ 1845634 w 3693484"/>
              <a:gd name="connsiteY15-480" fmla="*/ 1514475 h 6791325"/>
              <a:gd name="connsiteX16-481" fmla="*/ 1645609 w 3693484"/>
              <a:gd name="connsiteY16-482" fmla="*/ 1504950 h 6791325"/>
              <a:gd name="connsiteX17-483" fmla="*/ 1474159 w 3693484"/>
              <a:gd name="connsiteY17-484" fmla="*/ 123825 h 6791325"/>
              <a:gd name="connsiteX18-485" fmla="*/ 1293184 w 3693484"/>
              <a:gd name="connsiteY18-486" fmla="*/ 123825 h 6791325"/>
              <a:gd name="connsiteX19-487" fmla="*/ 1340809 w 3693484"/>
              <a:gd name="connsiteY19-488" fmla="*/ 1638300 h 6791325"/>
              <a:gd name="connsiteX20-489" fmla="*/ 902659 w 3693484"/>
              <a:gd name="connsiteY20-490" fmla="*/ 2247900 h 6791325"/>
              <a:gd name="connsiteX21-491" fmla="*/ 207334 w 3693484"/>
              <a:gd name="connsiteY21-492" fmla="*/ 1733550 h 6791325"/>
              <a:gd name="connsiteX22-493" fmla="*/ 173996 w 3693484"/>
              <a:gd name="connsiteY22-494" fmla="*/ 2038350 h 6791325"/>
              <a:gd name="connsiteX23-495" fmla="*/ 731209 w 3693484"/>
              <a:gd name="connsiteY23-496" fmla="*/ 2743200 h 6791325"/>
              <a:gd name="connsiteX24-497" fmla="*/ 1359859 w 3693484"/>
              <a:gd name="connsiteY24-498" fmla="*/ 3476625 h 6791325"/>
              <a:gd name="connsiteX25-499" fmla="*/ 1578934 w 3693484"/>
              <a:gd name="connsiteY25-500" fmla="*/ 4010025 h 6791325"/>
              <a:gd name="connsiteX26-501" fmla="*/ 1969459 w 3693484"/>
              <a:gd name="connsiteY26-502" fmla="*/ 6791325 h 6791325"/>
              <a:gd name="connsiteX0-503" fmla="*/ 1969459 w 3693484"/>
              <a:gd name="connsiteY0-504" fmla="*/ 6791325 h 6791325"/>
              <a:gd name="connsiteX1-505" fmla="*/ 3693484 w 3693484"/>
              <a:gd name="connsiteY1-506" fmla="*/ 6781800 h 6791325"/>
              <a:gd name="connsiteX2-507" fmla="*/ 2636209 w 3693484"/>
              <a:gd name="connsiteY2-508" fmla="*/ 3819525 h 6791325"/>
              <a:gd name="connsiteX3-509" fmla="*/ 2512384 w 3693484"/>
              <a:gd name="connsiteY3-510" fmla="*/ 3267075 h 6791325"/>
              <a:gd name="connsiteX4-511" fmla="*/ 2874334 w 3693484"/>
              <a:gd name="connsiteY4-512" fmla="*/ 2162175 h 6791325"/>
              <a:gd name="connsiteX5-513" fmla="*/ 3512509 w 3693484"/>
              <a:gd name="connsiteY5-514" fmla="*/ 1247775 h 6791325"/>
              <a:gd name="connsiteX6-515" fmla="*/ 3331534 w 3693484"/>
              <a:gd name="connsiteY6-516" fmla="*/ 1133475 h 6791325"/>
              <a:gd name="connsiteX7-517" fmla="*/ 2664784 w 3693484"/>
              <a:gd name="connsiteY7-518" fmla="*/ 1857375 h 6791325"/>
              <a:gd name="connsiteX8-519" fmla="*/ 2493334 w 3693484"/>
              <a:gd name="connsiteY8-520" fmla="*/ 1752600 h 6791325"/>
              <a:gd name="connsiteX9-521" fmla="*/ 2893384 w 3693484"/>
              <a:gd name="connsiteY9-522" fmla="*/ 390525 h 6791325"/>
              <a:gd name="connsiteX10-523" fmla="*/ 2607634 w 3693484"/>
              <a:gd name="connsiteY10-524" fmla="*/ 295275 h 6791325"/>
              <a:gd name="connsiteX11-525" fmla="*/ 2245684 w 3693484"/>
              <a:gd name="connsiteY11-526" fmla="*/ 1609725 h 6791325"/>
              <a:gd name="connsiteX12-527" fmla="*/ 2093284 w 3693484"/>
              <a:gd name="connsiteY12-528" fmla="*/ 1495425 h 6791325"/>
              <a:gd name="connsiteX13-529" fmla="*/ 2112334 w 3693484"/>
              <a:gd name="connsiteY13-530" fmla="*/ 0 h 6791325"/>
              <a:gd name="connsiteX14-531" fmla="*/ 1912309 w 3693484"/>
              <a:gd name="connsiteY14-532" fmla="*/ 66675 h 6791325"/>
              <a:gd name="connsiteX15-533" fmla="*/ 1845634 w 3693484"/>
              <a:gd name="connsiteY15-534" fmla="*/ 1514475 h 6791325"/>
              <a:gd name="connsiteX16-535" fmla="*/ 1645609 w 3693484"/>
              <a:gd name="connsiteY16-536" fmla="*/ 1504950 h 6791325"/>
              <a:gd name="connsiteX17-537" fmla="*/ 1474159 w 3693484"/>
              <a:gd name="connsiteY17-538" fmla="*/ 123825 h 6791325"/>
              <a:gd name="connsiteX18-539" fmla="*/ 1293184 w 3693484"/>
              <a:gd name="connsiteY18-540" fmla="*/ 123825 h 6791325"/>
              <a:gd name="connsiteX19-541" fmla="*/ 1340809 w 3693484"/>
              <a:gd name="connsiteY19-542" fmla="*/ 1638300 h 6791325"/>
              <a:gd name="connsiteX20-543" fmla="*/ 902659 w 3693484"/>
              <a:gd name="connsiteY20-544" fmla="*/ 2247900 h 6791325"/>
              <a:gd name="connsiteX21-545" fmla="*/ 207334 w 3693484"/>
              <a:gd name="connsiteY21-546" fmla="*/ 1733550 h 6791325"/>
              <a:gd name="connsiteX22-547" fmla="*/ 173996 w 3693484"/>
              <a:gd name="connsiteY22-548" fmla="*/ 2038350 h 6791325"/>
              <a:gd name="connsiteX23-549" fmla="*/ 731209 w 3693484"/>
              <a:gd name="connsiteY23-550" fmla="*/ 2743200 h 6791325"/>
              <a:gd name="connsiteX24-551" fmla="*/ 1359859 w 3693484"/>
              <a:gd name="connsiteY24-552" fmla="*/ 3476625 h 6791325"/>
              <a:gd name="connsiteX25-553" fmla="*/ 1578934 w 3693484"/>
              <a:gd name="connsiteY25-554" fmla="*/ 4010025 h 6791325"/>
              <a:gd name="connsiteX26-555" fmla="*/ 1969459 w 3693484"/>
              <a:gd name="connsiteY26-556" fmla="*/ 6791325 h 6791325"/>
              <a:gd name="connsiteX0-557" fmla="*/ 1969459 w 3693484"/>
              <a:gd name="connsiteY0-558" fmla="*/ 6791325 h 6791325"/>
              <a:gd name="connsiteX1-559" fmla="*/ 3693484 w 3693484"/>
              <a:gd name="connsiteY1-560" fmla="*/ 6781800 h 6791325"/>
              <a:gd name="connsiteX2-561" fmla="*/ 2636209 w 3693484"/>
              <a:gd name="connsiteY2-562" fmla="*/ 3819525 h 6791325"/>
              <a:gd name="connsiteX3-563" fmla="*/ 2512384 w 3693484"/>
              <a:gd name="connsiteY3-564" fmla="*/ 3267075 h 6791325"/>
              <a:gd name="connsiteX4-565" fmla="*/ 2874334 w 3693484"/>
              <a:gd name="connsiteY4-566" fmla="*/ 2162175 h 6791325"/>
              <a:gd name="connsiteX5-567" fmla="*/ 3512509 w 3693484"/>
              <a:gd name="connsiteY5-568" fmla="*/ 1247775 h 6791325"/>
              <a:gd name="connsiteX6-569" fmla="*/ 3331534 w 3693484"/>
              <a:gd name="connsiteY6-570" fmla="*/ 1133475 h 6791325"/>
              <a:gd name="connsiteX7-571" fmla="*/ 2664784 w 3693484"/>
              <a:gd name="connsiteY7-572" fmla="*/ 1857375 h 6791325"/>
              <a:gd name="connsiteX8-573" fmla="*/ 2493334 w 3693484"/>
              <a:gd name="connsiteY8-574" fmla="*/ 1752600 h 6791325"/>
              <a:gd name="connsiteX9-575" fmla="*/ 2893384 w 3693484"/>
              <a:gd name="connsiteY9-576" fmla="*/ 390525 h 6791325"/>
              <a:gd name="connsiteX10-577" fmla="*/ 2607634 w 3693484"/>
              <a:gd name="connsiteY10-578" fmla="*/ 295275 h 6791325"/>
              <a:gd name="connsiteX11-579" fmla="*/ 2245684 w 3693484"/>
              <a:gd name="connsiteY11-580" fmla="*/ 1609725 h 6791325"/>
              <a:gd name="connsiteX12-581" fmla="*/ 2093284 w 3693484"/>
              <a:gd name="connsiteY12-582" fmla="*/ 1495425 h 6791325"/>
              <a:gd name="connsiteX13-583" fmla="*/ 2112334 w 3693484"/>
              <a:gd name="connsiteY13-584" fmla="*/ 0 h 6791325"/>
              <a:gd name="connsiteX14-585" fmla="*/ 1912309 w 3693484"/>
              <a:gd name="connsiteY14-586" fmla="*/ 66675 h 6791325"/>
              <a:gd name="connsiteX15-587" fmla="*/ 1845634 w 3693484"/>
              <a:gd name="connsiteY15-588" fmla="*/ 1514475 h 6791325"/>
              <a:gd name="connsiteX16-589" fmla="*/ 1645609 w 3693484"/>
              <a:gd name="connsiteY16-590" fmla="*/ 1504950 h 6791325"/>
              <a:gd name="connsiteX17-591" fmla="*/ 1474159 w 3693484"/>
              <a:gd name="connsiteY17-592" fmla="*/ 123825 h 6791325"/>
              <a:gd name="connsiteX18-593" fmla="*/ 1293184 w 3693484"/>
              <a:gd name="connsiteY18-594" fmla="*/ 123825 h 6791325"/>
              <a:gd name="connsiteX19-595" fmla="*/ 1340809 w 3693484"/>
              <a:gd name="connsiteY19-596" fmla="*/ 1638300 h 6791325"/>
              <a:gd name="connsiteX20-597" fmla="*/ 902659 w 3693484"/>
              <a:gd name="connsiteY20-598" fmla="*/ 2247900 h 6791325"/>
              <a:gd name="connsiteX21-599" fmla="*/ 207334 w 3693484"/>
              <a:gd name="connsiteY21-600" fmla="*/ 1733550 h 6791325"/>
              <a:gd name="connsiteX22-601" fmla="*/ 173996 w 3693484"/>
              <a:gd name="connsiteY22-602" fmla="*/ 2038350 h 6791325"/>
              <a:gd name="connsiteX23-603" fmla="*/ 731209 w 3693484"/>
              <a:gd name="connsiteY23-604" fmla="*/ 2743200 h 6791325"/>
              <a:gd name="connsiteX24-605" fmla="*/ 1359859 w 3693484"/>
              <a:gd name="connsiteY24-606" fmla="*/ 3476625 h 6791325"/>
              <a:gd name="connsiteX25-607" fmla="*/ 1578934 w 3693484"/>
              <a:gd name="connsiteY25-608" fmla="*/ 4010025 h 6791325"/>
              <a:gd name="connsiteX26-609" fmla="*/ 1969459 w 3693484"/>
              <a:gd name="connsiteY26-610" fmla="*/ 6791325 h 6791325"/>
              <a:gd name="connsiteX0-611" fmla="*/ 1969459 w 3693484"/>
              <a:gd name="connsiteY0-612" fmla="*/ 6791325 h 6791325"/>
              <a:gd name="connsiteX1-613" fmla="*/ 3693484 w 3693484"/>
              <a:gd name="connsiteY1-614" fmla="*/ 6781800 h 6791325"/>
              <a:gd name="connsiteX2-615" fmla="*/ 2636209 w 3693484"/>
              <a:gd name="connsiteY2-616" fmla="*/ 3819525 h 6791325"/>
              <a:gd name="connsiteX3-617" fmla="*/ 2512384 w 3693484"/>
              <a:gd name="connsiteY3-618" fmla="*/ 3267075 h 6791325"/>
              <a:gd name="connsiteX4-619" fmla="*/ 2874334 w 3693484"/>
              <a:gd name="connsiteY4-620" fmla="*/ 2162175 h 6791325"/>
              <a:gd name="connsiteX5-621" fmla="*/ 3512509 w 3693484"/>
              <a:gd name="connsiteY5-622" fmla="*/ 1247775 h 6791325"/>
              <a:gd name="connsiteX6-623" fmla="*/ 3331534 w 3693484"/>
              <a:gd name="connsiteY6-624" fmla="*/ 1133475 h 6791325"/>
              <a:gd name="connsiteX7-625" fmla="*/ 2664784 w 3693484"/>
              <a:gd name="connsiteY7-626" fmla="*/ 1857375 h 6791325"/>
              <a:gd name="connsiteX8-627" fmla="*/ 2493334 w 3693484"/>
              <a:gd name="connsiteY8-628" fmla="*/ 1752600 h 6791325"/>
              <a:gd name="connsiteX9-629" fmla="*/ 2893384 w 3693484"/>
              <a:gd name="connsiteY9-630" fmla="*/ 390525 h 6791325"/>
              <a:gd name="connsiteX10-631" fmla="*/ 2607634 w 3693484"/>
              <a:gd name="connsiteY10-632" fmla="*/ 295275 h 6791325"/>
              <a:gd name="connsiteX11-633" fmla="*/ 2245684 w 3693484"/>
              <a:gd name="connsiteY11-634" fmla="*/ 1609725 h 6791325"/>
              <a:gd name="connsiteX12-635" fmla="*/ 2093284 w 3693484"/>
              <a:gd name="connsiteY12-636" fmla="*/ 1495425 h 6791325"/>
              <a:gd name="connsiteX13-637" fmla="*/ 2112334 w 3693484"/>
              <a:gd name="connsiteY13-638" fmla="*/ 0 h 6791325"/>
              <a:gd name="connsiteX14-639" fmla="*/ 1912309 w 3693484"/>
              <a:gd name="connsiteY14-640" fmla="*/ 66675 h 6791325"/>
              <a:gd name="connsiteX15-641" fmla="*/ 1845634 w 3693484"/>
              <a:gd name="connsiteY15-642" fmla="*/ 1514475 h 6791325"/>
              <a:gd name="connsiteX16-643" fmla="*/ 1645609 w 3693484"/>
              <a:gd name="connsiteY16-644" fmla="*/ 1504950 h 6791325"/>
              <a:gd name="connsiteX17-645" fmla="*/ 1474159 w 3693484"/>
              <a:gd name="connsiteY17-646" fmla="*/ 123825 h 6791325"/>
              <a:gd name="connsiteX18-647" fmla="*/ 1293184 w 3693484"/>
              <a:gd name="connsiteY18-648" fmla="*/ 123825 h 6791325"/>
              <a:gd name="connsiteX19-649" fmla="*/ 1340809 w 3693484"/>
              <a:gd name="connsiteY19-650" fmla="*/ 1638300 h 6791325"/>
              <a:gd name="connsiteX20-651" fmla="*/ 1274133 w 3693484"/>
              <a:gd name="connsiteY20-652" fmla="*/ 1924050 h 6791325"/>
              <a:gd name="connsiteX21-653" fmla="*/ 902659 w 3693484"/>
              <a:gd name="connsiteY21-654" fmla="*/ 2247900 h 6791325"/>
              <a:gd name="connsiteX22-655" fmla="*/ 207334 w 3693484"/>
              <a:gd name="connsiteY22-656" fmla="*/ 1733550 h 6791325"/>
              <a:gd name="connsiteX23-657" fmla="*/ 173996 w 3693484"/>
              <a:gd name="connsiteY23-658" fmla="*/ 2038350 h 6791325"/>
              <a:gd name="connsiteX24-659" fmla="*/ 731209 w 3693484"/>
              <a:gd name="connsiteY24-660" fmla="*/ 2743200 h 6791325"/>
              <a:gd name="connsiteX25-661" fmla="*/ 1359859 w 3693484"/>
              <a:gd name="connsiteY25-662" fmla="*/ 3476625 h 6791325"/>
              <a:gd name="connsiteX26-663" fmla="*/ 1578934 w 3693484"/>
              <a:gd name="connsiteY26-664" fmla="*/ 4010025 h 6791325"/>
              <a:gd name="connsiteX27-665" fmla="*/ 1969459 w 3693484"/>
              <a:gd name="connsiteY27-666" fmla="*/ 6791325 h 6791325"/>
              <a:gd name="connsiteX0-667" fmla="*/ 1969459 w 3693484"/>
              <a:gd name="connsiteY0-668" fmla="*/ 6791325 h 6791325"/>
              <a:gd name="connsiteX1-669" fmla="*/ 3693484 w 3693484"/>
              <a:gd name="connsiteY1-670" fmla="*/ 6781800 h 6791325"/>
              <a:gd name="connsiteX2-671" fmla="*/ 2636209 w 3693484"/>
              <a:gd name="connsiteY2-672" fmla="*/ 3819525 h 6791325"/>
              <a:gd name="connsiteX3-673" fmla="*/ 2512384 w 3693484"/>
              <a:gd name="connsiteY3-674" fmla="*/ 3267075 h 6791325"/>
              <a:gd name="connsiteX4-675" fmla="*/ 2874334 w 3693484"/>
              <a:gd name="connsiteY4-676" fmla="*/ 2162175 h 6791325"/>
              <a:gd name="connsiteX5-677" fmla="*/ 3512509 w 3693484"/>
              <a:gd name="connsiteY5-678" fmla="*/ 1247775 h 6791325"/>
              <a:gd name="connsiteX6-679" fmla="*/ 3331534 w 3693484"/>
              <a:gd name="connsiteY6-680" fmla="*/ 1133475 h 6791325"/>
              <a:gd name="connsiteX7-681" fmla="*/ 2664784 w 3693484"/>
              <a:gd name="connsiteY7-682" fmla="*/ 1857375 h 6791325"/>
              <a:gd name="connsiteX8-683" fmla="*/ 2493334 w 3693484"/>
              <a:gd name="connsiteY8-684" fmla="*/ 1752600 h 6791325"/>
              <a:gd name="connsiteX9-685" fmla="*/ 2893384 w 3693484"/>
              <a:gd name="connsiteY9-686" fmla="*/ 390525 h 6791325"/>
              <a:gd name="connsiteX10-687" fmla="*/ 2607634 w 3693484"/>
              <a:gd name="connsiteY10-688" fmla="*/ 295275 h 6791325"/>
              <a:gd name="connsiteX11-689" fmla="*/ 2245684 w 3693484"/>
              <a:gd name="connsiteY11-690" fmla="*/ 1609725 h 6791325"/>
              <a:gd name="connsiteX12-691" fmla="*/ 2093284 w 3693484"/>
              <a:gd name="connsiteY12-692" fmla="*/ 1495425 h 6791325"/>
              <a:gd name="connsiteX13-693" fmla="*/ 2112334 w 3693484"/>
              <a:gd name="connsiteY13-694" fmla="*/ 0 h 6791325"/>
              <a:gd name="connsiteX14-695" fmla="*/ 1912309 w 3693484"/>
              <a:gd name="connsiteY14-696" fmla="*/ 66675 h 6791325"/>
              <a:gd name="connsiteX15-697" fmla="*/ 1845634 w 3693484"/>
              <a:gd name="connsiteY15-698" fmla="*/ 1514475 h 6791325"/>
              <a:gd name="connsiteX16-699" fmla="*/ 1645609 w 3693484"/>
              <a:gd name="connsiteY16-700" fmla="*/ 1504950 h 6791325"/>
              <a:gd name="connsiteX17-701" fmla="*/ 1474159 w 3693484"/>
              <a:gd name="connsiteY17-702" fmla="*/ 123825 h 6791325"/>
              <a:gd name="connsiteX18-703" fmla="*/ 1293184 w 3693484"/>
              <a:gd name="connsiteY18-704" fmla="*/ 123825 h 6791325"/>
              <a:gd name="connsiteX19-705" fmla="*/ 1340809 w 3693484"/>
              <a:gd name="connsiteY19-706" fmla="*/ 1638300 h 6791325"/>
              <a:gd name="connsiteX20-707" fmla="*/ 1274133 w 3693484"/>
              <a:gd name="connsiteY20-708" fmla="*/ 1924050 h 6791325"/>
              <a:gd name="connsiteX21-709" fmla="*/ 902659 w 3693484"/>
              <a:gd name="connsiteY21-710" fmla="*/ 2247900 h 6791325"/>
              <a:gd name="connsiteX22-711" fmla="*/ 207334 w 3693484"/>
              <a:gd name="connsiteY22-712" fmla="*/ 1733550 h 6791325"/>
              <a:gd name="connsiteX23-713" fmla="*/ 173996 w 3693484"/>
              <a:gd name="connsiteY23-714" fmla="*/ 2038350 h 6791325"/>
              <a:gd name="connsiteX24-715" fmla="*/ 731209 w 3693484"/>
              <a:gd name="connsiteY24-716" fmla="*/ 2743200 h 6791325"/>
              <a:gd name="connsiteX25-717" fmla="*/ 1359859 w 3693484"/>
              <a:gd name="connsiteY25-718" fmla="*/ 3476625 h 6791325"/>
              <a:gd name="connsiteX26-719" fmla="*/ 1578934 w 3693484"/>
              <a:gd name="connsiteY26-720" fmla="*/ 4010025 h 6791325"/>
              <a:gd name="connsiteX27-721" fmla="*/ 1969459 w 3693484"/>
              <a:gd name="connsiteY27-722" fmla="*/ 6791325 h 6791325"/>
              <a:gd name="connsiteX0-723" fmla="*/ 1969459 w 3693484"/>
              <a:gd name="connsiteY0-724" fmla="*/ 6791325 h 6791325"/>
              <a:gd name="connsiteX1-725" fmla="*/ 3693484 w 3693484"/>
              <a:gd name="connsiteY1-726" fmla="*/ 6781800 h 6791325"/>
              <a:gd name="connsiteX2-727" fmla="*/ 2636209 w 3693484"/>
              <a:gd name="connsiteY2-728" fmla="*/ 3819525 h 6791325"/>
              <a:gd name="connsiteX3-729" fmla="*/ 2512384 w 3693484"/>
              <a:gd name="connsiteY3-730" fmla="*/ 3267075 h 6791325"/>
              <a:gd name="connsiteX4-731" fmla="*/ 2874334 w 3693484"/>
              <a:gd name="connsiteY4-732" fmla="*/ 2162175 h 6791325"/>
              <a:gd name="connsiteX5-733" fmla="*/ 3512509 w 3693484"/>
              <a:gd name="connsiteY5-734" fmla="*/ 1247775 h 6791325"/>
              <a:gd name="connsiteX6-735" fmla="*/ 3331534 w 3693484"/>
              <a:gd name="connsiteY6-736" fmla="*/ 1133475 h 6791325"/>
              <a:gd name="connsiteX7-737" fmla="*/ 2664784 w 3693484"/>
              <a:gd name="connsiteY7-738" fmla="*/ 1857375 h 6791325"/>
              <a:gd name="connsiteX8-739" fmla="*/ 2493334 w 3693484"/>
              <a:gd name="connsiteY8-740" fmla="*/ 1752600 h 6791325"/>
              <a:gd name="connsiteX9-741" fmla="*/ 2893384 w 3693484"/>
              <a:gd name="connsiteY9-742" fmla="*/ 390525 h 6791325"/>
              <a:gd name="connsiteX10-743" fmla="*/ 2607634 w 3693484"/>
              <a:gd name="connsiteY10-744" fmla="*/ 295275 h 6791325"/>
              <a:gd name="connsiteX11-745" fmla="*/ 2245684 w 3693484"/>
              <a:gd name="connsiteY11-746" fmla="*/ 1609725 h 6791325"/>
              <a:gd name="connsiteX12-747" fmla="*/ 2093284 w 3693484"/>
              <a:gd name="connsiteY12-748" fmla="*/ 1495425 h 6791325"/>
              <a:gd name="connsiteX13-749" fmla="*/ 2112334 w 3693484"/>
              <a:gd name="connsiteY13-750" fmla="*/ 0 h 6791325"/>
              <a:gd name="connsiteX14-751" fmla="*/ 1912309 w 3693484"/>
              <a:gd name="connsiteY14-752" fmla="*/ 66675 h 6791325"/>
              <a:gd name="connsiteX15-753" fmla="*/ 1845634 w 3693484"/>
              <a:gd name="connsiteY15-754" fmla="*/ 1514475 h 6791325"/>
              <a:gd name="connsiteX16-755" fmla="*/ 1645609 w 3693484"/>
              <a:gd name="connsiteY16-756" fmla="*/ 1504950 h 6791325"/>
              <a:gd name="connsiteX17-757" fmla="*/ 1474159 w 3693484"/>
              <a:gd name="connsiteY17-758" fmla="*/ 123825 h 6791325"/>
              <a:gd name="connsiteX18-759" fmla="*/ 1293184 w 3693484"/>
              <a:gd name="connsiteY18-760" fmla="*/ 123825 h 6791325"/>
              <a:gd name="connsiteX19-761" fmla="*/ 1340809 w 3693484"/>
              <a:gd name="connsiteY19-762" fmla="*/ 1638300 h 6791325"/>
              <a:gd name="connsiteX20-763" fmla="*/ 1259846 w 3693484"/>
              <a:gd name="connsiteY20-764" fmla="*/ 1971675 h 6791325"/>
              <a:gd name="connsiteX21-765" fmla="*/ 902659 w 3693484"/>
              <a:gd name="connsiteY21-766" fmla="*/ 2247900 h 6791325"/>
              <a:gd name="connsiteX22-767" fmla="*/ 207334 w 3693484"/>
              <a:gd name="connsiteY22-768" fmla="*/ 1733550 h 6791325"/>
              <a:gd name="connsiteX23-769" fmla="*/ 173996 w 3693484"/>
              <a:gd name="connsiteY23-770" fmla="*/ 2038350 h 6791325"/>
              <a:gd name="connsiteX24-771" fmla="*/ 731209 w 3693484"/>
              <a:gd name="connsiteY24-772" fmla="*/ 2743200 h 6791325"/>
              <a:gd name="connsiteX25-773" fmla="*/ 1359859 w 3693484"/>
              <a:gd name="connsiteY25-774" fmla="*/ 3476625 h 6791325"/>
              <a:gd name="connsiteX26-775" fmla="*/ 1578934 w 3693484"/>
              <a:gd name="connsiteY26-776" fmla="*/ 4010025 h 6791325"/>
              <a:gd name="connsiteX27-777" fmla="*/ 1969459 w 3693484"/>
              <a:gd name="connsiteY27-778" fmla="*/ 6791325 h 6791325"/>
              <a:gd name="connsiteX0-779" fmla="*/ 1969459 w 3693484"/>
              <a:gd name="connsiteY0-780" fmla="*/ 6791325 h 6791325"/>
              <a:gd name="connsiteX1-781" fmla="*/ 3693484 w 3693484"/>
              <a:gd name="connsiteY1-782" fmla="*/ 6781800 h 6791325"/>
              <a:gd name="connsiteX2-783" fmla="*/ 2636209 w 3693484"/>
              <a:gd name="connsiteY2-784" fmla="*/ 3819525 h 6791325"/>
              <a:gd name="connsiteX3-785" fmla="*/ 2512384 w 3693484"/>
              <a:gd name="connsiteY3-786" fmla="*/ 3267075 h 6791325"/>
              <a:gd name="connsiteX4-787" fmla="*/ 2874334 w 3693484"/>
              <a:gd name="connsiteY4-788" fmla="*/ 2162175 h 6791325"/>
              <a:gd name="connsiteX5-789" fmla="*/ 3512509 w 3693484"/>
              <a:gd name="connsiteY5-790" fmla="*/ 1247775 h 6791325"/>
              <a:gd name="connsiteX6-791" fmla="*/ 3331534 w 3693484"/>
              <a:gd name="connsiteY6-792" fmla="*/ 1133475 h 6791325"/>
              <a:gd name="connsiteX7-793" fmla="*/ 2664784 w 3693484"/>
              <a:gd name="connsiteY7-794" fmla="*/ 1857375 h 6791325"/>
              <a:gd name="connsiteX8-795" fmla="*/ 2493334 w 3693484"/>
              <a:gd name="connsiteY8-796" fmla="*/ 1752600 h 6791325"/>
              <a:gd name="connsiteX9-797" fmla="*/ 2893384 w 3693484"/>
              <a:gd name="connsiteY9-798" fmla="*/ 390525 h 6791325"/>
              <a:gd name="connsiteX10-799" fmla="*/ 2607634 w 3693484"/>
              <a:gd name="connsiteY10-800" fmla="*/ 295275 h 6791325"/>
              <a:gd name="connsiteX11-801" fmla="*/ 2245684 w 3693484"/>
              <a:gd name="connsiteY11-802" fmla="*/ 1609725 h 6791325"/>
              <a:gd name="connsiteX12-803" fmla="*/ 2093284 w 3693484"/>
              <a:gd name="connsiteY12-804" fmla="*/ 1495425 h 6791325"/>
              <a:gd name="connsiteX13-805" fmla="*/ 2112334 w 3693484"/>
              <a:gd name="connsiteY13-806" fmla="*/ 0 h 6791325"/>
              <a:gd name="connsiteX14-807" fmla="*/ 1912309 w 3693484"/>
              <a:gd name="connsiteY14-808" fmla="*/ 66675 h 6791325"/>
              <a:gd name="connsiteX15-809" fmla="*/ 1845634 w 3693484"/>
              <a:gd name="connsiteY15-810" fmla="*/ 1514475 h 6791325"/>
              <a:gd name="connsiteX16-811" fmla="*/ 1645609 w 3693484"/>
              <a:gd name="connsiteY16-812" fmla="*/ 1504950 h 6791325"/>
              <a:gd name="connsiteX17-813" fmla="*/ 1474159 w 3693484"/>
              <a:gd name="connsiteY17-814" fmla="*/ 123825 h 6791325"/>
              <a:gd name="connsiteX18-815" fmla="*/ 1293184 w 3693484"/>
              <a:gd name="connsiteY18-816" fmla="*/ 123825 h 6791325"/>
              <a:gd name="connsiteX19-817" fmla="*/ 1340809 w 3693484"/>
              <a:gd name="connsiteY19-818" fmla="*/ 1638300 h 6791325"/>
              <a:gd name="connsiteX20-819" fmla="*/ 1259846 w 3693484"/>
              <a:gd name="connsiteY20-820" fmla="*/ 1971675 h 6791325"/>
              <a:gd name="connsiteX21-821" fmla="*/ 902659 w 3693484"/>
              <a:gd name="connsiteY21-822" fmla="*/ 2247900 h 6791325"/>
              <a:gd name="connsiteX22-823" fmla="*/ 207334 w 3693484"/>
              <a:gd name="connsiteY22-824" fmla="*/ 1733550 h 6791325"/>
              <a:gd name="connsiteX23-825" fmla="*/ 173996 w 3693484"/>
              <a:gd name="connsiteY23-826" fmla="*/ 2038350 h 6791325"/>
              <a:gd name="connsiteX24-827" fmla="*/ 731209 w 3693484"/>
              <a:gd name="connsiteY24-828" fmla="*/ 2743200 h 6791325"/>
              <a:gd name="connsiteX25-829" fmla="*/ 1359859 w 3693484"/>
              <a:gd name="connsiteY25-830" fmla="*/ 3476625 h 6791325"/>
              <a:gd name="connsiteX26-831" fmla="*/ 1578934 w 3693484"/>
              <a:gd name="connsiteY26-832" fmla="*/ 4010025 h 6791325"/>
              <a:gd name="connsiteX27-833" fmla="*/ 1969459 w 3693484"/>
              <a:gd name="connsiteY27-834" fmla="*/ 6791325 h 6791325"/>
              <a:gd name="connsiteX0-835" fmla="*/ 1969459 w 3693484"/>
              <a:gd name="connsiteY0-836" fmla="*/ 6791325 h 6791325"/>
              <a:gd name="connsiteX1-837" fmla="*/ 3693484 w 3693484"/>
              <a:gd name="connsiteY1-838" fmla="*/ 6781800 h 6791325"/>
              <a:gd name="connsiteX2-839" fmla="*/ 2636209 w 3693484"/>
              <a:gd name="connsiteY2-840" fmla="*/ 3819525 h 6791325"/>
              <a:gd name="connsiteX3-841" fmla="*/ 2512384 w 3693484"/>
              <a:gd name="connsiteY3-842" fmla="*/ 3267075 h 6791325"/>
              <a:gd name="connsiteX4-843" fmla="*/ 2874334 w 3693484"/>
              <a:gd name="connsiteY4-844" fmla="*/ 2162175 h 6791325"/>
              <a:gd name="connsiteX5-845" fmla="*/ 3512509 w 3693484"/>
              <a:gd name="connsiteY5-846" fmla="*/ 1247775 h 6791325"/>
              <a:gd name="connsiteX6-847" fmla="*/ 3331534 w 3693484"/>
              <a:gd name="connsiteY6-848" fmla="*/ 1133475 h 6791325"/>
              <a:gd name="connsiteX7-849" fmla="*/ 2664784 w 3693484"/>
              <a:gd name="connsiteY7-850" fmla="*/ 1857375 h 6791325"/>
              <a:gd name="connsiteX8-851" fmla="*/ 2493334 w 3693484"/>
              <a:gd name="connsiteY8-852" fmla="*/ 1752600 h 6791325"/>
              <a:gd name="connsiteX9-853" fmla="*/ 2893384 w 3693484"/>
              <a:gd name="connsiteY9-854" fmla="*/ 390525 h 6791325"/>
              <a:gd name="connsiteX10-855" fmla="*/ 2607634 w 3693484"/>
              <a:gd name="connsiteY10-856" fmla="*/ 295275 h 6791325"/>
              <a:gd name="connsiteX11-857" fmla="*/ 2245684 w 3693484"/>
              <a:gd name="connsiteY11-858" fmla="*/ 1609725 h 6791325"/>
              <a:gd name="connsiteX12-859" fmla="*/ 2093284 w 3693484"/>
              <a:gd name="connsiteY12-860" fmla="*/ 1495425 h 6791325"/>
              <a:gd name="connsiteX13-861" fmla="*/ 2112334 w 3693484"/>
              <a:gd name="connsiteY13-862" fmla="*/ 0 h 6791325"/>
              <a:gd name="connsiteX14-863" fmla="*/ 1912309 w 3693484"/>
              <a:gd name="connsiteY14-864" fmla="*/ 66675 h 6791325"/>
              <a:gd name="connsiteX15-865" fmla="*/ 1845634 w 3693484"/>
              <a:gd name="connsiteY15-866" fmla="*/ 1514475 h 6791325"/>
              <a:gd name="connsiteX16-867" fmla="*/ 1645609 w 3693484"/>
              <a:gd name="connsiteY16-868" fmla="*/ 1504950 h 6791325"/>
              <a:gd name="connsiteX17-869" fmla="*/ 1474159 w 3693484"/>
              <a:gd name="connsiteY17-870" fmla="*/ 123825 h 6791325"/>
              <a:gd name="connsiteX18-871" fmla="*/ 1293184 w 3693484"/>
              <a:gd name="connsiteY18-872" fmla="*/ 123825 h 6791325"/>
              <a:gd name="connsiteX19-873" fmla="*/ 1340809 w 3693484"/>
              <a:gd name="connsiteY19-874" fmla="*/ 1638300 h 6791325"/>
              <a:gd name="connsiteX20-875" fmla="*/ 1259846 w 3693484"/>
              <a:gd name="connsiteY20-876" fmla="*/ 1971675 h 6791325"/>
              <a:gd name="connsiteX21-877" fmla="*/ 902659 w 3693484"/>
              <a:gd name="connsiteY21-878" fmla="*/ 2247900 h 6791325"/>
              <a:gd name="connsiteX22-879" fmla="*/ 207334 w 3693484"/>
              <a:gd name="connsiteY22-880" fmla="*/ 1733550 h 6791325"/>
              <a:gd name="connsiteX23-881" fmla="*/ 173996 w 3693484"/>
              <a:gd name="connsiteY23-882" fmla="*/ 2038350 h 6791325"/>
              <a:gd name="connsiteX24-883" fmla="*/ 731209 w 3693484"/>
              <a:gd name="connsiteY24-884" fmla="*/ 2743200 h 6791325"/>
              <a:gd name="connsiteX25-885" fmla="*/ 1359859 w 3693484"/>
              <a:gd name="connsiteY25-886" fmla="*/ 3476625 h 6791325"/>
              <a:gd name="connsiteX26-887" fmla="*/ 1578934 w 3693484"/>
              <a:gd name="connsiteY26-888" fmla="*/ 4010025 h 6791325"/>
              <a:gd name="connsiteX27-889" fmla="*/ 1969459 w 3693484"/>
              <a:gd name="connsiteY27-890" fmla="*/ 6791325 h 6791325"/>
              <a:gd name="connsiteX0-891" fmla="*/ 1969459 w 3693484"/>
              <a:gd name="connsiteY0-892" fmla="*/ 6791325 h 6791325"/>
              <a:gd name="connsiteX1-893" fmla="*/ 3693484 w 3693484"/>
              <a:gd name="connsiteY1-894" fmla="*/ 6781800 h 6791325"/>
              <a:gd name="connsiteX2-895" fmla="*/ 2636209 w 3693484"/>
              <a:gd name="connsiteY2-896" fmla="*/ 3819525 h 6791325"/>
              <a:gd name="connsiteX3-897" fmla="*/ 2512384 w 3693484"/>
              <a:gd name="connsiteY3-898" fmla="*/ 3267075 h 6791325"/>
              <a:gd name="connsiteX4-899" fmla="*/ 2874334 w 3693484"/>
              <a:gd name="connsiteY4-900" fmla="*/ 2162175 h 6791325"/>
              <a:gd name="connsiteX5-901" fmla="*/ 3512509 w 3693484"/>
              <a:gd name="connsiteY5-902" fmla="*/ 1247775 h 6791325"/>
              <a:gd name="connsiteX6-903" fmla="*/ 3331534 w 3693484"/>
              <a:gd name="connsiteY6-904" fmla="*/ 1133475 h 6791325"/>
              <a:gd name="connsiteX7-905" fmla="*/ 2664784 w 3693484"/>
              <a:gd name="connsiteY7-906" fmla="*/ 1857375 h 6791325"/>
              <a:gd name="connsiteX8-907" fmla="*/ 2493334 w 3693484"/>
              <a:gd name="connsiteY8-908" fmla="*/ 1752600 h 6791325"/>
              <a:gd name="connsiteX9-909" fmla="*/ 2893384 w 3693484"/>
              <a:gd name="connsiteY9-910" fmla="*/ 390525 h 6791325"/>
              <a:gd name="connsiteX10-911" fmla="*/ 2607634 w 3693484"/>
              <a:gd name="connsiteY10-912" fmla="*/ 295275 h 6791325"/>
              <a:gd name="connsiteX11-913" fmla="*/ 2245684 w 3693484"/>
              <a:gd name="connsiteY11-914" fmla="*/ 1609725 h 6791325"/>
              <a:gd name="connsiteX12-915" fmla="*/ 2093284 w 3693484"/>
              <a:gd name="connsiteY12-916" fmla="*/ 1495425 h 6791325"/>
              <a:gd name="connsiteX13-917" fmla="*/ 2112334 w 3693484"/>
              <a:gd name="connsiteY13-918" fmla="*/ 0 h 6791325"/>
              <a:gd name="connsiteX14-919" fmla="*/ 1912309 w 3693484"/>
              <a:gd name="connsiteY14-920" fmla="*/ 66675 h 6791325"/>
              <a:gd name="connsiteX15-921" fmla="*/ 1845634 w 3693484"/>
              <a:gd name="connsiteY15-922" fmla="*/ 1514475 h 6791325"/>
              <a:gd name="connsiteX16-923" fmla="*/ 1645609 w 3693484"/>
              <a:gd name="connsiteY16-924" fmla="*/ 1504950 h 6791325"/>
              <a:gd name="connsiteX17-925" fmla="*/ 1474159 w 3693484"/>
              <a:gd name="connsiteY17-926" fmla="*/ 123825 h 6791325"/>
              <a:gd name="connsiteX18-927" fmla="*/ 1293184 w 3693484"/>
              <a:gd name="connsiteY18-928" fmla="*/ 123825 h 6791325"/>
              <a:gd name="connsiteX19-929" fmla="*/ 1340809 w 3693484"/>
              <a:gd name="connsiteY19-930" fmla="*/ 1638300 h 6791325"/>
              <a:gd name="connsiteX20-931" fmla="*/ 1259846 w 3693484"/>
              <a:gd name="connsiteY20-932" fmla="*/ 1971675 h 6791325"/>
              <a:gd name="connsiteX21-933" fmla="*/ 902659 w 3693484"/>
              <a:gd name="connsiteY21-934" fmla="*/ 2247900 h 6791325"/>
              <a:gd name="connsiteX22-935" fmla="*/ 207334 w 3693484"/>
              <a:gd name="connsiteY22-936" fmla="*/ 1733550 h 6791325"/>
              <a:gd name="connsiteX23-937" fmla="*/ 173996 w 3693484"/>
              <a:gd name="connsiteY23-938" fmla="*/ 2038350 h 6791325"/>
              <a:gd name="connsiteX24-939" fmla="*/ 731209 w 3693484"/>
              <a:gd name="connsiteY24-940" fmla="*/ 2743200 h 6791325"/>
              <a:gd name="connsiteX25-941" fmla="*/ 1359859 w 3693484"/>
              <a:gd name="connsiteY25-942" fmla="*/ 3476625 h 6791325"/>
              <a:gd name="connsiteX26-943" fmla="*/ 1578934 w 3693484"/>
              <a:gd name="connsiteY26-944" fmla="*/ 4010025 h 6791325"/>
              <a:gd name="connsiteX27-945" fmla="*/ 1969459 w 3693484"/>
              <a:gd name="connsiteY27-946" fmla="*/ 6791325 h 6791325"/>
              <a:gd name="connsiteX0-947" fmla="*/ 1969459 w 3693484"/>
              <a:gd name="connsiteY0-948" fmla="*/ 6791325 h 6791325"/>
              <a:gd name="connsiteX1-949" fmla="*/ 3693484 w 3693484"/>
              <a:gd name="connsiteY1-950" fmla="*/ 6781800 h 6791325"/>
              <a:gd name="connsiteX2-951" fmla="*/ 2636209 w 3693484"/>
              <a:gd name="connsiteY2-952" fmla="*/ 3819525 h 6791325"/>
              <a:gd name="connsiteX3-953" fmla="*/ 2512384 w 3693484"/>
              <a:gd name="connsiteY3-954" fmla="*/ 3267075 h 6791325"/>
              <a:gd name="connsiteX4-955" fmla="*/ 2874334 w 3693484"/>
              <a:gd name="connsiteY4-956" fmla="*/ 2162175 h 6791325"/>
              <a:gd name="connsiteX5-957" fmla="*/ 3512509 w 3693484"/>
              <a:gd name="connsiteY5-958" fmla="*/ 1247775 h 6791325"/>
              <a:gd name="connsiteX6-959" fmla="*/ 3331534 w 3693484"/>
              <a:gd name="connsiteY6-960" fmla="*/ 1133475 h 6791325"/>
              <a:gd name="connsiteX7-961" fmla="*/ 2664784 w 3693484"/>
              <a:gd name="connsiteY7-962" fmla="*/ 1857375 h 6791325"/>
              <a:gd name="connsiteX8-963" fmla="*/ 2493334 w 3693484"/>
              <a:gd name="connsiteY8-964" fmla="*/ 1752600 h 6791325"/>
              <a:gd name="connsiteX9-965" fmla="*/ 2893384 w 3693484"/>
              <a:gd name="connsiteY9-966" fmla="*/ 390525 h 6791325"/>
              <a:gd name="connsiteX10-967" fmla="*/ 2607634 w 3693484"/>
              <a:gd name="connsiteY10-968" fmla="*/ 295275 h 6791325"/>
              <a:gd name="connsiteX11-969" fmla="*/ 2245684 w 3693484"/>
              <a:gd name="connsiteY11-970" fmla="*/ 1609725 h 6791325"/>
              <a:gd name="connsiteX12-971" fmla="*/ 2093284 w 3693484"/>
              <a:gd name="connsiteY12-972" fmla="*/ 1495425 h 6791325"/>
              <a:gd name="connsiteX13-973" fmla="*/ 2112334 w 3693484"/>
              <a:gd name="connsiteY13-974" fmla="*/ 0 h 6791325"/>
              <a:gd name="connsiteX14-975" fmla="*/ 1912309 w 3693484"/>
              <a:gd name="connsiteY14-976" fmla="*/ 66675 h 6791325"/>
              <a:gd name="connsiteX15-977" fmla="*/ 1845634 w 3693484"/>
              <a:gd name="connsiteY15-978" fmla="*/ 1514475 h 6791325"/>
              <a:gd name="connsiteX16-979" fmla="*/ 1645609 w 3693484"/>
              <a:gd name="connsiteY16-980" fmla="*/ 1504950 h 6791325"/>
              <a:gd name="connsiteX17-981" fmla="*/ 1474159 w 3693484"/>
              <a:gd name="connsiteY17-982" fmla="*/ 123825 h 6791325"/>
              <a:gd name="connsiteX18-983" fmla="*/ 1293184 w 3693484"/>
              <a:gd name="connsiteY18-984" fmla="*/ 123825 h 6791325"/>
              <a:gd name="connsiteX19-985" fmla="*/ 1340809 w 3693484"/>
              <a:gd name="connsiteY19-986" fmla="*/ 1638300 h 6791325"/>
              <a:gd name="connsiteX20-987" fmla="*/ 1259846 w 3693484"/>
              <a:gd name="connsiteY20-988" fmla="*/ 1971675 h 6791325"/>
              <a:gd name="connsiteX21-989" fmla="*/ 902659 w 3693484"/>
              <a:gd name="connsiteY21-990" fmla="*/ 2247900 h 6791325"/>
              <a:gd name="connsiteX22-991" fmla="*/ 207334 w 3693484"/>
              <a:gd name="connsiteY22-992" fmla="*/ 1733550 h 6791325"/>
              <a:gd name="connsiteX23-993" fmla="*/ 173996 w 3693484"/>
              <a:gd name="connsiteY23-994" fmla="*/ 2038350 h 6791325"/>
              <a:gd name="connsiteX24-995" fmla="*/ 731209 w 3693484"/>
              <a:gd name="connsiteY24-996" fmla="*/ 2743200 h 6791325"/>
              <a:gd name="connsiteX25-997" fmla="*/ 1359859 w 3693484"/>
              <a:gd name="connsiteY25-998" fmla="*/ 3476625 h 6791325"/>
              <a:gd name="connsiteX26-999" fmla="*/ 1578934 w 3693484"/>
              <a:gd name="connsiteY26-1000" fmla="*/ 4010025 h 6791325"/>
              <a:gd name="connsiteX27-1001" fmla="*/ 1969459 w 3693484"/>
              <a:gd name="connsiteY27-1002" fmla="*/ 6791325 h 6791325"/>
              <a:gd name="connsiteX0-1003" fmla="*/ 1969459 w 3693484"/>
              <a:gd name="connsiteY0-1004" fmla="*/ 6791325 h 6791325"/>
              <a:gd name="connsiteX1-1005" fmla="*/ 3693484 w 3693484"/>
              <a:gd name="connsiteY1-1006" fmla="*/ 6781800 h 6791325"/>
              <a:gd name="connsiteX2-1007" fmla="*/ 2636209 w 3693484"/>
              <a:gd name="connsiteY2-1008" fmla="*/ 3819525 h 6791325"/>
              <a:gd name="connsiteX3-1009" fmla="*/ 2512384 w 3693484"/>
              <a:gd name="connsiteY3-1010" fmla="*/ 3267075 h 6791325"/>
              <a:gd name="connsiteX4-1011" fmla="*/ 2874334 w 3693484"/>
              <a:gd name="connsiteY4-1012" fmla="*/ 2162175 h 6791325"/>
              <a:gd name="connsiteX5-1013" fmla="*/ 3512509 w 3693484"/>
              <a:gd name="connsiteY5-1014" fmla="*/ 1247775 h 6791325"/>
              <a:gd name="connsiteX6-1015" fmla="*/ 3331534 w 3693484"/>
              <a:gd name="connsiteY6-1016" fmla="*/ 1133475 h 6791325"/>
              <a:gd name="connsiteX7-1017" fmla="*/ 2664784 w 3693484"/>
              <a:gd name="connsiteY7-1018" fmla="*/ 1857375 h 6791325"/>
              <a:gd name="connsiteX8-1019" fmla="*/ 2493334 w 3693484"/>
              <a:gd name="connsiteY8-1020" fmla="*/ 1752600 h 6791325"/>
              <a:gd name="connsiteX9-1021" fmla="*/ 2893384 w 3693484"/>
              <a:gd name="connsiteY9-1022" fmla="*/ 390525 h 6791325"/>
              <a:gd name="connsiteX10-1023" fmla="*/ 2607634 w 3693484"/>
              <a:gd name="connsiteY10-1024" fmla="*/ 295275 h 6791325"/>
              <a:gd name="connsiteX11-1025" fmla="*/ 2245684 w 3693484"/>
              <a:gd name="connsiteY11-1026" fmla="*/ 1609725 h 6791325"/>
              <a:gd name="connsiteX12-1027" fmla="*/ 2093284 w 3693484"/>
              <a:gd name="connsiteY12-1028" fmla="*/ 1495425 h 6791325"/>
              <a:gd name="connsiteX13-1029" fmla="*/ 2112334 w 3693484"/>
              <a:gd name="connsiteY13-1030" fmla="*/ 0 h 6791325"/>
              <a:gd name="connsiteX14-1031" fmla="*/ 1912309 w 3693484"/>
              <a:gd name="connsiteY14-1032" fmla="*/ 66675 h 6791325"/>
              <a:gd name="connsiteX15-1033" fmla="*/ 1845634 w 3693484"/>
              <a:gd name="connsiteY15-1034" fmla="*/ 1514475 h 6791325"/>
              <a:gd name="connsiteX16-1035" fmla="*/ 1645609 w 3693484"/>
              <a:gd name="connsiteY16-1036" fmla="*/ 1504950 h 6791325"/>
              <a:gd name="connsiteX17-1037" fmla="*/ 1474159 w 3693484"/>
              <a:gd name="connsiteY17-1038" fmla="*/ 123825 h 6791325"/>
              <a:gd name="connsiteX18-1039" fmla="*/ 1293184 w 3693484"/>
              <a:gd name="connsiteY18-1040" fmla="*/ 123825 h 6791325"/>
              <a:gd name="connsiteX19-1041" fmla="*/ 1312234 w 3693484"/>
              <a:gd name="connsiteY19-1042" fmla="*/ 1581150 h 6791325"/>
              <a:gd name="connsiteX20-1043" fmla="*/ 1259846 w 3693484"/>
              <a:gd name="connsiteY20-1044" fmla="*/ 1971675 h 6791325"/>
              <a:gd name="connsiteX21-1045" fmla="*/ 902659 w 3693484"/>
              <a:gd name="connsiteY21-1046" fmla="*/ 2247900 h 6791325"/>
              <a:gd name="connsiteX22-1047" fmla="*/ 207334 w 3693484"/>
              <a:gd name="connsiteY22-1048" fmla="*/ 1733550 h 6791325"/>
              <a:gd name="connsiteX23-1049" fmla="*/ 173996 w 3693484"/>
              <a:gd name="connsiteY23-1050" fmla="*/ 2038350 h 6791325"/>
              <a:gd name="connsiteX24-1051" fmla="*/ 731209 w 3693484"/>
              <a:gd name="connsiteY24-1052" fmla="*/ 2743200 h 6791325"/>
              <a:gd name="connsiteX25-1053" fmla="*/ 1359859 w 3693484"/>
              <a:gd name="connsiteY25-1054" fmla="*/ 3476625 h 6791325"/>
              <a:gd name="connsiteX26-1055" fmla="*/ 1578934 w 3693484"/>
              <a:gd name="connsiteY26-1056" fmla="*/ 4010025 h 6791325"/>
              <a:gd name="connsiteX27-1057" fmla="*/ 1969459 w 3693484"/>
              <a:gd name="connsiteY27-1058" fmla="*/ 6791325 h 6791325"/>
              <a:gd name="connsiteX0-1059" fmla="*/ 1969459 w 3693484"/>
              <a:gd name="connsiteY0-1060" fmla="*/ 6791325 h 6791325"/>
              <a:gd name="connsiteX1-1061" fmla="*/ 3693484 w 3693484"/>
              <a:gd name="connsiteY1-1062" fmla="*/ 6781800 h 6791325"/>
              <a:gd name="connsiteX2-1063" fmla="*/ 2636209 w 3693484"/>
              <a:gd name="connsiteY2-1064" fmla="*/ 3819525 h 6791325"/>
              <a:gd name="connsiteX3-1065" fmla="*/ 2512384 w 3693484"/>
              <a:gd name="connsiteY3-1066" fmla="*/ 3267075 h 6791325"/>
              <a:gd name="connsiteX4-1067" fmla="*/ 2874334 w 3693484"/>
              <a:gd name="connsiteY4-1068" fmla="*/ 2162175 h 6791325"/>
              <a:gd name="connsiteX5-1069" fmla="*/ 3512509 w 3693484"/>
              <a:gd name="connsiteY5-1070" fmla="*/ 1247775 h 6791325"/>
              <a:gd name="connsiteX6-1071" fmla="*/ 3331534 w 3693484"/>
              <a:gd name="connsiteY6-1072" fmla="*/ 1133475 h 6791325"/>
              <a:gd name="connsiteX7-1073" fmla="*/ 2664784 w 3693484"/>
              <a:gd name="connsiteY7-1074" fmla="*/ 1857375 h 6791325"/>
              <a:gd name="connsiteX8-1075" fmla="*/ 2493334 w 3693484"/>
              <a:gd name="connsiteY8-1076" fmla="*/ 1752600 h 6791325"/>
              <a:gd name="connsiteX9-1077" fmla="*/ 2893384 w 3693484"/>
              <a:gd name="connsiteY9-1078" fmla="*/ 390525 h 6791325"/>
              <a:gd name="connsiteX10-1079" fmla="*/ 2607634 w 3693484"/>
              <a:gd name="connsiteY10-1080" fmla="*/ 295275 h 6791325"/>
              <a:gd name="connsiteX11-1081" fmla="*/ 2245684 w 3693484"/>
              <a:gd name="connsiteY11-1082" fmla="*/ 1609725 h 6791325"/>
              <a:gd name="connsiteX12-1083" fmla="*/ 2093284 w 3693484"/>
              <a:gd name="connsiteY12-1084" fmla="*/ 1495425 h 6791325"/>
              <a:gd name="connsiteX13-1085" fmla="*/ 2112334 w 3693484"/>
              <a:gd name="connsiteY13-1086" fmla="*/ 0 h 6791325"/>
              <a:gd name="connsiteX14-1087" fmla="*/ 1912309 w 3693484"/>
              <a:gd name="connsiteY14-1088" fmla="*/ 66675 h 6791325"/>
              <a:gd name="connsiteX15-1089" fmla="*/ 1845634 w 3693484"/>
              <a:gd name="connsiteY15-1090" fmla="*/ 1514475 h 6791325"/>
              <a:gd name="connsiteX16-1091" fmla="*/ 1645609 w 3693484"/>
              <a:gd name="connsiteY16-1092" fmla="*/ 1504950 h 6791325"/>
              <a:gd name="connsiteX17-1093" fmla="*/ 1474159 w 3693484"/>
              <a:gd name="connsiteY17-1094" fmla="*/ 123825 h 6791325"/>
              <a:gd name="connsiteX18-1095" fmla="*/ 1293184 w 3693484"/>
              <a:gd name="connsiteY18-1096" fmla="*/ 123825 h 6791325"/>
              <a:gd name="connsiteX19-1097" fmla="*/ 1312234 w 3693484"/>
              <a:gd name="connsiteY19-1098" fmla="*/ 1581150 h 6791325"/>
              <a:gd name="connsiteX20-1099" fmla="*/ 1259846 w 3693484"/>
              <a:gd name="connsiteY20-1100" fmla="*/ 1971675 h 6791325"/>
              <a:gd name="connsiteX21-1101" fmla="*/ 902659 w 3693484"/>
              <a:gd name="connsiteY21-1102" fmla="*/ 2247900 h 6791325"/>
              <a:gd name="connsiteX22-1103" fmla="*/ 207334 w 3693484"/>
              <a:gd name="connsiteY22-1104" fmla="*/ 1733550 h 6791325"/>
              <a:gd name="connsiteX23-1105" fmla="*/ 173996 w 3693484"/>
              <a:gd name="connsiteY23-1106" fmla="*/ 2038350 h 6791325"/>
              <a:gd name="connsiteX24-1107" fmla="*/ 731209 w 3693484"/>
              <a:gd name="connsiteY24-1108" fmla="*/ 2743200 h 6791325"/>
              <a:gd name="connsiteX25-1109" fmla="*/ 1359859 w 3693484"/>
              <a:gd name="connsiteY25-1110" fmla="*/ 3476625 h 6791325"/>
              <a:gd name="connsiteX26-1111" fmla="*/ 1578934 w 3693484"/>
              <a:gd name="connsiteY26-1112" fmla="*/ 4010025 h 6791325"/>
              <a:gd name="connsiteX27-1113" fmla="*/ 1969459 w 3693484"/>
              <a:gd name="connsiteY27-1114" fmla="*/ 6791325 h 6791325"/>
              <a:gd name="connsiteX0-1115" fmla="*/ 1969459 w 3693484"/>
              <a:gd name="connsiteY0-1116" fmla="*/ 6791325 h 6791325"/>
              <a:gd name="connsiteX1-1117" fmla="*/ 3693484 w 3693484"/>
              <a:gd name="connsiteY1-1118" fmla="*/ 6781800 h 6791325"/>
              <a:gd name="connsiteX2-1119" fmla="*/ 2636209 w 3693484"/>
              <a:gd name="connsiteY2-1120" fmla="*/ 3819525 h 6791325"/>
              <a:gd name="connsiteX3-1121" fmla="*/ 2512384 w 3693484"/>
              <a:gd name="connsiteY3-1122" fmla="*/ 3267075 h 6791325"/>
              <a:gd name="connsiteX4-1123" fmla="*/ 2874334 w 3693484"/>
              <a:gd name="connsiteY4-1124" fmla="*/ 2162175 h 6791325"/>
              <a:gd name="connsiteX5-1125" fmla="*/ 3512509 w 3693484"/>
              <a:gd name="connsiteY5-1126" fmla="*/ 1247775 h 6791325"/>
              <a:gd name="connsiteX6-1127" fmla="*/ 3331534 w 3693484"/>
              <a:gd name="connsiteY6-1128" fmla="*/ 1133475 h 6791325"/>
              <a:gd name="connsiteX7-1129" fmla="*/ 2664784 w 3693484"/>
              <a:gd name="connsiteY7-1130" fmla="*/ 1857375 h 6791325"/>
              <a:gd name="connsiteX8-1131" fmla="*/ 2493334 w 3693484"/>
              <a:gd name="connsiteY8-1132" fmla="*/ 1752600 h 6791325"/>
              <a:gd name="connsiteX9-1133" fmla="*/ 2893384 w 3693484"/>
              <a:gd name="connsiteY9-1134" fmla="*/ 390525 h 6791325"/>
              <a:gd name="connsiteX10-1135" fmla="*/ 2607634 w 3693484"/>
              <a:gd name="connsiteY10-1136" fmla="*/ 295275 h 6791325"/>
              <a:gd name="connsiteX11-1137" fmla="*/ 2245684 w 3693484"/>
              <a:gd name="connsiteY11-1138" fmla="*/ 1609725 h 6791325"/>
              <a:gd name="connsiteX12-1139" fmla="*/ 2093284 w 3693484"/>
              <a:gd name="connsiteY12-1140" fmla="*/ 1495425 h 6791325"/>
              <a:gd name="connsiteX13-1141" fmla="*/ 2112334 w 3693484"/>
              <a:gd name="connsiteY13-1142" fmla="*/ 0 h 6791325"/>
              <a:gd name="connsiteX14-1143" fmla="*/ 1912309 w 3693484"/>
              <a:gd name="connsiteY14-1144" fmla="*/ 66675 h 6791325"/>
              <a:gd name="connsiteX15-1145" fmla="*/ 1845634 w 3693484"/>
              <a:gd name="connsiteY15-1146" fmla="*/ 1514475 h 6791325"/>
              <a:gd name="connsiteX16-1147" fmla="*/ 1645609 w 3693484"/>
              <a:gd name="connsiteY16-1148" fmla="*/ 1504950 h 6791325"/>
              <a:gd name="connsiteX17-1149" fmla="*/ 1474159 w 3693484"/>
              <a:gd name="connsiteY17-1150" fmla="*/ 123825 h 6791325"/>
              <a:gd name="connsiteX18-1151" fmla="*/ 1293184 w 3693484"/>
              <a:gd name="connsiteY18-1152" fmla="*/ 123825 h 6791325"/>
              <a:gd name="connsiteX19-1153" fmla="*/ 1312234 w 3693484"/>
              <a:gd name="connsiteY19-1154" fmla="*/ 1581150 h 6791325"/>
              <a:gd name="connsiteX20-1155" fmla="*/ 1259846 w 3693484"/>
              <a:gd name="connsiteY20-1156" fmla="*/ 1971675 h 6791325"/>
              <a:gd name="connsiteX21-1157" fmla="*/ 902659 w 3693484"/>
              <a:gd name="connsiteY21-1158" fmla="*/ 2247900 h 6791325"/>
              <a:gd name="connsiteX22-1159" fmla="*/ 207334 w 3693484"/>
              <a:gd name="connsiteY22-1160" fmla="*/ 1733550 h 6791325"/>
              <a:gd name="connsiteX23-1161" fmla="*/ 173996 w 3693484"/>
              <a:gd name="connsiteY23-1162" fmla="*/ 2038350 h 6791325"/>
              <a:gd name="connsiteX24-1163" fmla="*/ 731209 w 3693484"/>
              <a:gd name="connsiteY24-1164" fmla="*/ 2743200 h 6791325"/>
              <a:gd name="connsiteX25-1165" fmla="*/ 1359859 w 3693484"/>
              <a:gd name="connsiteY25-1166" fmla="*/ 3476625 h 6791325"/>
              <a:gd name="connsiteX26-1167" fmla="*/ 1578934 w 3693484"/>
              <a:gd name="connsiteY26-1168" fmla="*/ 4010025 h 6791325"/>
              <a:gd name="connsiteX27-1169" fmla="*/ 1969459 w 3693484"/>
              <a:gd name="connsiteY27-1170" fmla="*/ 6791325 h 6791325"/>
              <a:gd name="connsiteX0-1171" fmla="*/ 1969459 w 3693484"/>
              <a:gd name="connsiteY0-1172" fmla="*/ 6791325 h 6791325"/>
              <a:gd name="connsiteX1-1173" fmla="*/ 3693484 w 3693484"/>
              <a:gd name="connsiteY1-1174" fmla="*/ 6781800 h 6791325"/>
              <a:gd name="connsiteX2-1175" fmla="*/ 2636209 w 3693484"/>
              <a:gd name="connsiteY2-1176" fmla="*/ 3819525 h 6791325"/>
              <a:gd name="connsiteX3-1177" fmla="*/ 2512384 w 3693484"/>
              <a:gd name="connsiteY3-1178" fmla="*/ 3267075 h 6791325"/>
              <a:gd name="connsiteX4-1179" fmla="*/ 2874334 w 3693484"/>
              <a:gd name="connsiteY4-1180" fmla="*/ 2162175 h 6791325"/>
              <a:gd name="connsiteX5-1181" fmla="*/ 3512509 w 3693484"/>
              <a:gd name="connsiteY5-1182" fmla="*/ 1247775 h 6791325"/>
              <a:gd name="connsiteX6-1183" fmla="*/ 3331534 w 3693484"/>
              <a:gd name="connsiteY6-1184" fmla="*/ 1133475 h 6791325"/>
              <a:gd name="connsiteX7-1185" fmla="*/ 2664784 w 3693484"/>
              <a:gd name="connsiteY7-1186" fmla="*/ 1857375 h 6791325"/>
              <a:gd name="connsiteX8-1187" fmla="*/ 2493334 w 3693484"/>
              <a:gd name="connsiteY8-1188" fmla="*/ 1752600 h 6791325"/>
              <a:gd name="connsiteX9-1189" fmla="*/ 2893384 w 3693484"/>
              <a:gd name="connsiteY9-1190" fmla="*/ 390525 h 6791325"/>
              <a:gd name="connsiteX10-1191" fmla="*/ 2607634 w 3693484"/>
              <a:gd name="connsiteY10-1192" fmla="*/ 295275 h 6791325"/>
              <a:gd name="connsiteX11-1193" fmla="*/ 2245684 w 3693484"/>
              <a:gd name="connsiteY11-1194" fmla="*/ 1609725 h 6791325"/>
              <a:gd name="connsiteX12-1195" fmla="*/ 2093284 w 3693484"/>
              <a:gd name="connsiteY12-1196" fmla="*/ 1495425 h 6791325"/>
              <a:gd name="connsiteX13-1197" fmla="*/ 2112334 w 3693484"/>
              <a:gd name="connsiteY13-1198" fmla="*/ 0 h 6791325"/>
              <a:gd name="connsiteX14-1199" fmla="*/ 1912309 w 3693484"/>
              <a:gd name="connsiteY14-1200" fmla="*/ 66675 h 6791325"/>
              <a:gd name="connsiteX15-1201" fmla="*/ 1845634 w 3693484"/>
              <a:gd name="connsiteY15-1202" fmla="*/ 1514475 h 6791325"/>
              <a:gd name="connsiteX16-1203" fmla="*/ 1645609 w 3693484"/>
              <a:gd name="connsiteY16-1204" fmla="*/ 1504950 h 6791325"/>
              <a:gd name="connsiteX17-1205" fmla="*/ 1474159 w 3693484"/>
              <a:gd name="connsiteY17-1206" fmla="*/ 123825 h 6791325"/>
              <a:gd name="connsiteX18-1207" fmla="*/ 1293184 w 3693484"/>
              <a:gd name="connsiteY18-1208" fmla="*/ 123825 h 6791325"/>
              <a:gd name="connsiteX19-1209" fmla="*/ 1312234 w 3693484"/>
              <a:gd name="connsiteY19-1210" fmla="*/ 1581150 h 6791325"/>
              <a:gd name="connsiteX20-1211" fmla="*/ 1259846 w 3693484"/>
              <a:gd name="connsiteY20-1212" fmla="*/ 1971675 h 6791325"/>
              <a:gd name="connsiteX21-1213" fmla="*/ 902659 w 3693484"/>
              <a:gd name="connsiteY21-1214" fmla="*/ 2247900 h 6791325"/>
              <a:gd name="connsiteX22-1215" fmla="*/ 207334 w 3693484"/>
              <a:gd name="connsiteY22-1216" fmla="*/ 1733550 h 6791325"/>
              <a:gd name="connsiteX23-1217" fmla="*/ 173996 w 3693484"/>
              <a:gd name="connsiteY23-1218" fmla="*/ 2038350 h 6791325"/>
              <a:gd name="connsiteX24-1219" fmla="*/ 731209 w 3693484"/>
              <a:gd name="connsiteY24-1220" fmla="*/ 2743200 h 6791325"/>
              <a:gd name="connsiteX25-1221" fmla="*/ 1359859 w 3693484"/>
              <a:gd name="connsiteY25-1222" fmla="*/ 3476625 h 6791325"/>
              <a:gd name="connsiteX26-1223" fmla="*/ 1578934 w 3693484"/>
              <a:gd name="connsiteY26-1224" fmla="*/ 4010025 h 6791325"/>
              <a:gd name="connsiteX27-1225" fmla="*/ 1969459 w 3693484"/>
              <a:gd name="connsiteY27-1226" fmla="*/ 6791325 h 6791325"/>
              <a:gd name="connsiteX0-1227" fmla="*/ 1969459 w 3693484"/>
              <a:gd name="connsiteY0-1228" fmla="*/ 6791325 h 6791325"/>
              <a:gd name="connsiteX1-1229" fmla="*/ 3693484 w 3693484"/>
              <a:gd name="connsiteY1-1230" fmla="*/ 6781800 h 6791325"/>
              <a:gd name="connsiteX2-1231" fmla="*/ 2636209 w 3693484"/>
              <a:gd name="connsiteY2-1232" fmla="*/ 3819525 h 6791325"/>
              <a:gd name="connsiteX3-1233" fmla="*/ 2512384 w 3693484"/>
              <a:gd name="connsiteY3-1234" fmla="*/ 3267075 h 6791325"/>
              <a:gd name="connsiteX4-1235" fmla="*/ 2874334 w 3693484"/>
              <a:gd name="connsiteY4-1236" fmla="*/ 2162175 h 6791325"/>
              <a:gd name="connsiteX5-1237" fmla="*/ 3512509 w 3693484"/>
              <a:gd name="connsiteY5-1238" fmla="*/ 1247775 h 6791325"/>
              <a:gd name="connsiteX6-1239" fmla="*/ 3331534 w 3693484"/>
              <a:gd name="connsiteY6-1240" fmla="*/ 1133475 h 6791325"/>
              <a:gd name="connsiteX7-1241" fmla="*/ 2664784 w 3693484"/>
              <a:gd name="connsiteY7-1242" fmla="*/ 1857375 h 6791325"/>
              <a:gd name="connsiteX8-1243" fmla="*/ 2493334 w 3693484"/>
              <a:gd name="connsiteY8-1244" fmla="*/ 1752600 h 6791325"/>
              <a:gd name="connsiteX9-1245" fmla="*/ 2893384 w 3693484"/>
              <a:gd name="connsiteY9-1246" fmla="*/ 390525 h 6791325"/>
              <a:gd name="connsiteX10-1247" fmla="*/ 2607634 w 3693484"/>
              <a:gd name="connsiteY10-1248" fmla="*/ 295275 h 6791325"/>
              <a:gd name="connsiteX11-1249" fmla="*/ 2245684 w 3693484"/>
              <a:gd name="connsiteY11-1250" fmla="*/ 1609725 h 6791325"/>
              <a:gd name="connsiteX12-1251" fmla="*/ 2093284 w 3693484"/>
              <a:gd name="connsiteY12-1252" fmla="*/ 1495425 h 6791325"/>
              <a:gd name="connsiteX13-1253" fmla="*/ 2112334 w 3693484"/>
              <a:gd name="connsiteY13-1254" fmla="*/ 0 h 6791325"/>
              <a:gd name="connsiteX14-1255" fmla="*/ 1912309 w 3693484"/>
              <a:gd name="connsiteY14-1256" fmla="*/ 66675 h 6791325"/>
              <a:gd name="connsiteX15-1257" fmla="*/ 1845634 w 3693484"/>
              <a:gd name="connsiteY15-1258" fmla="*/ 1514475 h 6791325"/>
              <a:gd name="connsiteX16-1259" fmla="*/ 1645609 w 3693484"/>
              <a:gd name="connsiteY16-1260" fmla="*/ 1504950 h 6791325"/>
              <a:gd name="connsiteX17-1261" fmla="*/ 1474159 w 3693484"/>
              <a:gd name="connsiteY17-1262" fmla="*/ 123825 h 6791325"/>
              <a:gd name="connsiteX18-1263" fmla="*/ 1293184 w 3693484"/>
              <a:gd name="connsiteY18-1264" fmla="*/ 123825 h 6791325"/>
              <a:gd name="connsiteX19-1265" fmla="*/ 1312234 w 3693484"/>
              <a:gd name="connsiteY19-1266" fmla="*/ 1581150 h 6791325"/>
              <a:gd name="connsiteX20-1267" fmla="*/ 1259846 w 3693484"/>
              <a:gd name="connsiteY20-1268" fmla="*/ 1971675 h 6791325"/>
              <a:gd name="connsiteX21-1269" fmla="*/ 902659 w 3693484"/>
              <a:gd name="connsiteY21-1270" fmla="*/ 2247900 h 6791325"/>
              <a:gd name="connsiteX22-1271" fmla="*/ 207334 w 3693484"/>
              <a:gd name="connsiteY22-1272" fmla="*/ 1733550 h 6791325"/>
              <a:gd name="connsiteX23-1273" fmla="*/ 173996 w 3693484"/>
              <a:gd name="connsiteY23-1274" fmla="*/ 2038350 h 6791325"/>
              <a:gd name="connsiteX24-1275" fmla="*/ 731209 w 3693484"/>
              <a:gd name="connsiteY24-1276" fmla="*/ 2743200 h 6791325"/>
              <a:gd name="connsiteX25-1277" fmla="*/ 1359859 w 3693484"/>
              <a:gd name="connsiteY25-1278" fmla="*/ 3476625 h 6791325"/>
              <a:gd name="connsiteX26-1279" fmla="*/ 1578934 w 3693484"/>
              <a:gd name="connsiteY26-1280" fmla="*/ 4010025 h 6791325"/>
              <a:gd name="connsiteX27-1281" fmla="*/ 1969459 w 3693484"/>
              <a:gd name="connsiteY27-1282" fmla="*/ 6791325 h 6791325"/>
              <a:gd name="connsiteX0-1283" fmla="*/ 1969459 w 3693484"/>
              <a:gd name="connsiteY0-1284" fmla="*/ 6791325 h 6791325"/>
              <a:gd name="connsiteX1-1285" fmla="*/ 3693484 w 3693484"/>
              <a:gd name="connsiteY1-1286" fmla="*/ 6781800 h 6791325"/>
              <a:gd name="connsiteX2-1287" fmla="*/ 2636209 w 3693484"/>
              <a:gd name="connsiteY2-1288" fmla="*/ 3819525 h 6791325"/>
              <a:gd name="connsiteX3-1289" fmla="*/ 2512384 w 3693484"/>
              <a:gd name="connsiteY3-1290" fmla="*/ 3267075 h 6791325"/>
              <a:gd name="connsiteX4-1291" fmla="*/ 2874334 w 3693484"/>
              <a:gd name="connsiteY4-1292" fmla="*/ 2162175 h 6791325"/>
              <a:gd name="connsiteX5-1293" fmla="*/ 3512509 w 3693484"/>
              <a:gd name="connsiteY5-1294" fmla="*/ 1247775 h 6791325"/>
              <a:gd name="connsiteX6-1295" fmla="*/ 3331534 w 3693484"/>
              <a:gd name="connsiteY6-1296" fmla="*/ 1133475 h 6791325"/>
              <a:gd name="connsiteX7-1297" fmla="*/ 2664784 w 3693484"/>
              <a:gd name="connsiteY7-1298" fmla="*/ 1857375 h 6791325"/>
              <a:gd name="connsiteX8-1299" fmla="*/ 2493334 w 3693484"/>
              <a:gd name="connsiteY8-1300" fmla="*/ 1752600 h 6791325"/>
              <a:gd name="connsiteX9-1301" fmla="*/ 2893384 w 3693484"/>
              <a:gd name="connsiteY9-1302" fmla="*/ 390525 h 6791325"/>
              <a:gd name="connsiteX10-1303" fmla="*/ 2607634 w 3693484"/>
              <a:gd name="connsiteY10-1304" fmla="*/ 295275 h 6791325"/>
              <a:gd name="connsiteX11-1305" fmla="*/ 2245684 w 3693484"/>
              <a:gd name="connsiteY11-1306" fmla="*/ 1609725 h 6791325"/>
              <a:gd name="connsiteX12-1307" fmla="*/ 2093284 w 3693484"/>
              <a:gd name="connsiteY12-1308" fmla="*/ 1495425 h 6791325"/>
              <a:gd name="connsiteX13-1309" fmla="*/ 2112334 w 3693484"/>
              <a:gd name="connsiteY13-1310" fmla="*/ 0 h 6791325"/>
              <a:gd name="connsiteX14-1311" fmla="*/ 1912309 w 3693484"/>
              <a:gd name="connsiteY14-1312" fmla="*/ 66675 h 6791325"/>
              <a:gd name="connsiteX15-1313" fmla="*/ 1845634 w 3693484"/>
              <a:gd name="connsiteY15-1314" fmla="*/ 1514475 h 6791325"/>
              <a:gd name="connsiteX16-1315" fmla="*/ 1645609 w 3693484"/>
              <a:gd name="connsiteY16-1316" fmla="*/ 1504950 h 6791325"/>
              <a:gd name="connsiteX17-1317" fmla="*/ 1588459 w 3693484"/>
              <a:gd name="connsiteY17-1318" fmla="*/ 400050 h 6791325"/>
              <a:gd name="connsiteX18-1319" fmla="*/ 1293184 w 3693484"/>
              <a:gd name="connsiteY18-1320" fmla="*/ 123825 h 6791325"/>
              <a:gd name="connsiteX19-1321" fmla="*/ 1312234 w 3693484"/>
              <a:gd name="connsiteY19-1322" fmla="*/ 1581150 h 6791325"/>
              <a:gd name="connsiteX20-1323" fmla="*/ 1259846 w 3693484"/>
              <a:gd name="connsiteY20-1324" fmla="*/ 1971675 h 6791325"/>
              <a:gd name="connsiteX21-1325" fmla="*/ 902659 w 3693484"/>
              <a:gd name="connsiteY21-1326" fmla="*/ 2247900 h 6791325"/>
              <a:gd name="connsiteX22-1327" fmla="*/ 207334 w 3693484"/>
              <a:gd name="connsiteY22-1328" fmla="*/ 1733550 h 6791325"/>
              <a:gd name="connsiteX23-1329" fmla="*/ 173996 w 3693484"/>
              <a:gd name="connsiteY23-1330" fmla="*/ 2038350 h 6791325"/>
              <a:gd name="connsiteX24-1331" fmla="*/ 731209 w 3693484"/>
              <a:gd name="connsiteY24-1332" fmla="*/ 2743200 h 6791325"/>
              <a:gd name="connsiteX25-1333" fmla="*/ 1359859 w 3693484"/>
              <a:gd name="connsiteY25-1334" fmla="*/ 3476625 h 6791325"/>
              <a:gd name="connsiteX26-1335" fmla="*/ 1578934 w 3693484"/>
              <a:gd name="connsiteY26-1336" fmla="*/ 4010025 h 6791325"/>
              <a:gd name="connsiteX27-1337" fmla="*/ 1969459 w 3693484"/>
              <a:gd name="connsiteY27-1338" fmla="*/ 6791325 h 6791325"/>
              <a:gd name="connsiteX0-1339" fmla="*/ 1969459 w 3693484"/>
              <a:gd name="connsiteY0-1340" fmla="*/ 6791325 h 6791325"/>
              <a:gd name="connsiteX1-1341" fmla="*/ 3693484 w 3693484"/>
              <a:gd name="connsiteY1-1342" fmla="*/ 6781800 h 6791325"/>
              <a:gd name="connsiteX2-1343" fmla="*/ 2636209 w 3693484"/>
              <a:gd name="connsiteY2-1344" fmla="*/ 3819525 h 6791325"/>
              <a:gd name="connsiteX3-1345" fmla="*/ 2512384 w 3693484"/>
              <a:gd name="connsiteY3-1346" fmla="*/ 3267075 h 6791325"/>
              <a:gd name="connsiteX4-1347" fmla="*/ 2874334 w 3693484"/>
              <a:gd name="connsiteY4-1348" fmla="*/ 2162175 h 6791325"/>
              <a:gd name="connsiteX5-1349" fmla="*/ 3512509 w 3693484"/>
              <a:gd name="connsiteY5-1350" fmla="*/ 1247775 h 6791325"/>
              <a:gd name="connsiteX6-1351" fmla="*/ 3331534 w 3693484"/>
              <a:gd name="connsiteY6-1352" fmla="*/ 1133475 h 6791325"/>
              <a:gd name="connsiteX7-1353" fmla="*/ 2664784 w 3693484"/>
              <a:gd name="connsiteY7-1354" fmla="*/ 1857375 h 6791325"/>
              <a:gd name="connsiteX8-1355" fmla="*/ 2493334 w 3693484"/>
              <a:gd name="connsiteY8-1356" fmla="*/ 1752600 h 6791325"/>
              <a:gd name="connsiteX9-1357" fmla="*/ 2893384 w 3693484"/>
              <a:gd name="connsiteY9-1358" fmla="*/ 390525 h 6791325"/>
              <a:gd name="connsiteX10-1359" fmla="*/ 2607634 w 3693484"/>
              <a:gd name="connsiteY10-1360" fmla="*/ 295275 h 6791325"/>
              <a:gd name="connsiteX11-1361" fmla="*/ 2245684 w 3693484"/>
              <a:gd name="connsiteY11-1362" fmla="*/ 1609725 h 6791325"/>
              <a:gd name="connsiteX12-1363" fmla="*/ 2093284 w 3693484"/>
              <a:gd name="connsiteY12-1364" fmla="*/ 1495425 h 6791325"/>
              <a:gd name="connsiteX13-1365" fmla="*/ 2112334 w 3693484"/>
              <a:gd name="connsiteY13-1366" fmla="*/ 0 h 6791325"/>
              <a:gd name="connsiteX14-1367" fmla="*/ 1912309 w 3693484"/>
              <a:gd name="connsiteY14-1368" fmla="*/ 66675 h 6791325"/>
              <a:gd name="connsiteX15-1369" fmla="*/ 1845634 w 3693484"/>
              <a:gd name="connsiteY15-1370" fmla="*/ 1514475 h 6791325"/>
              <a:gd name="connsiteX16-1371" fmla="*/ 1645609 w 3693484"/>
              <a:gd name="connsiteY16-1372" fmla="*/ 1504950 h 6791325"/>
              <a:gd name="connsiteX17-1373" fmla="*/ 1588459 w 3693484"/>
              <a:gd name="connsiteY17-1374" fmla="*/ 400050 h 6791325"/>
              <a:gd name="connsiteX18-1375" fmla="*/ 1307472 w 3693484"/>
              <a:gd name="connsiteY18-1376" fmla="*/ 314325 h 6791325"/>
              <a:gd name="connsiteX19-1377" fmla="*/ 1312234 w 3693484"/>
              <a:gd name="connsiteY19-1378" fmla="*/ 1581150 h 6791325"/>
              <a:gd name="connsiteX20-1379" fmla="*/ 1259846 w 3693484"/>
              <a:gd name="connsiteY20-1380" fmla="*/ 1971675 h 6791325"/>
              <a:gd name="connsiteX21-1381" fmla="*/ 902659 w 3693484"/>
              <a:gd name="connsiteY21-1382" fmla="*/ 2247900 h 6791325"/>
              <a:gd name="connsiteX22-1383" fmla="*/ 207334 w 3693484"/>
              <a:gd name="connsiteY22-1384" fmla="*/ 1733550 h 6791325"/>
              <a:gd name="connsiteX23-1385" fmla="*/ 173996 w 3693484"/>
              <a:gd name="connsiteY23-1386" fmla="*/ 2038350 h 6791325"/>
              <a:gd name="connsiteX24-1387" fmla="*/ 731209 w 3693484"/>
              <a:gd name="connsiteY24-1388" fmla="*/ 2743200 h 6791325"/>
              <a:gd name="connsiteX25-1389" fmla="*/ 1359859 w 3693484"/>
              <a:gd name="connsiteY25-1390" fmla="*/ 3476625 h 6791325"/>
              <a:gd name="connsiteX26-1391" fmla="*/ 1578934 w 3693484"/>
              <a:gd name="connsiteY26-1392" fmla="*/ 4010025 h 6791325"/>
              <a:gd name="connsiteX27-1393" fmla="*/ 1969459 w 3693484"/>
              <a:gd name="connsiteY27-1394" fmla="*/ 6791325 h 6791325"/>
              <a:gd name="connsiteX0-1395" fmla="*/ 1969459 w 3693484"/>
              <a:gd name="connsiteY0-1396" fmla="*/ 6791325 h 6791325"/>
              <a:gd name="connsiteX1-1397" fmla="*/ 3693484 w 3693484"/>
              <a:gd name="connsiteY1-1398" fmla="*/ 6781800 h 6791325"/>
              <a:gd name="connsiteX2-1399" fmla="*/ 2636209 w 3693484"/>
              <a:gd name="connsiteY2-1400" fmla="*/ 3819525 h 6791325"/>
              <a:gd name="connsiteX3-1401" fmla="*/ 2512384 w 3693484"/>
              <a:gd name="connsiteY3-1402" fmla="*/ 3267075 h 6791325"/>
              <a:gd name="connsiteX4-1403" fmla="*/ 2874334 w 3693484"/>
              <a:gd name="connsiteY4-1404" fmla="*/ 2162175 h 6791325"/>
              <a:gd name="connsiteX5-1405" fmla="*/ 3512509 w 3693484"/>
              <a:gd name="connsiteY5-1406" fmla="*/ 1247775 h 6791325"/>
              <a:gd name="connsiteX6-1407" fmla="*/ 3331534 w 3693484"/>
              <a:gd name="connsiteY6-1408" fmla="*/ 1133475 h 6791325"/>
              <a:gd name="connsiteX7-1409" fmla="*/ 2664784 w 3693484"/>
              <a:gd name="connsiteY7-1410" fmla="*/ 1857375 h 6791325"/>
              <a:gd name="connsiteX8-1411" fmla="*/ 2493334 w 3693484"/>
              <a:gd name="connsiteY8-1412" fmla="*/ 1752600 h 6791325"/>
              <a:gd name="connsiteX9-1413" fmla="*/ 2893384 w 3693484"/>
              <a:gd name="connsiteY9-1414" fmla="*/ 390525 h 6791325"/>
              <a:gd name="connsiteX10-1415" fmla="*/ 2607634 w 3693484"/>
              <a:gd name="connsiteY10-1416" fmla="*/ 295275 h 6791325"/>
              <a:gd name="connsiteX11-1417" fmla="*/ 2245684 w 3693484"/>
              <a:gd name="connsiteY11-1418" fmla="*/ 1609725 h 6791325"/>
              <a:gd name="connsiteX12-1419" fmla="*/ 2093284 w 3693484"/>
              <a:gd name="connsiteY12-1420" fmla="*/ 1495425 h 6791325"/>
              <a:gd name="connsiteX13-1421" fmla="*/ 2112334 w 3693484"/>
              <a:gd name="connsiteY13-1422" fmla="*/ 0 h 6791325"/>
              <a:gd name="connsiteX14-1423" fmla="*/ 1912309 w 3693484"/>
              <a:gd name="connsiteY14-1424" fmla="*/ 66675 h 6791325"/>
              <a:gd name="connsiteX15-1425" fmla="*/ 1845634 w 3693484"/>
              <a:gd name="connsiteY15-1426" fmla="*/ 1514475 h 6791325"/>
              <a:gd name="connsiteX16-1427" fmla="*/ 1645609 w 3693484"/>
              <a:gd name="connsiteY16-1428" fmla="*/ 1504950 h 6791325"/>
              <a:gd name="connsiteX17-1429" fmla="*/ 1588459 w 3693484"/>
              <a:gd name="connsiteY17-1430" fmla="*/ 400050 h 6791325"/>
              <a:gd name="connsiteX18-1431" fmla="*/ 1307472 w 3693484"/>
              <a:gd name="connsiteY18-1432" fmla="*/ 314325 h 6791325"/>
              <a:gd name="connsiteX19-1433" fmla="*/ 1312234 w 3693484"/>
              <a:gd name="connsiteY19-1434" fmla="*/ 1581150 h 6791325"/>
              <a:gd name="connsiteX20-1435" fmla="*/ 1259846 w 3693484"/>
              <a:gd name="connsiteY20-1436" fmla="*/ 1971675 h 6791325"/>
              <a:gd name="connsiteX21-1437" fmla="*/ 902659 w 3693484"/>
              <a:gd name="connsiteY21-1438" fmla="*/ 2247900 h 6791325"/>
              <a:gd name="connsiteX22-1439" fmla="*/ 207334 w 3693484"/>
              <a:gd name="connsiteY22-1440" fmla="*/ 1733550 h 6791325"/>
              <a:gd name="connsiteX23-1441" fmla="*/ 173996 w 3693484"/>
              <a:gd name="connsiteY23-1442" fmla="*/ 2038350 h 6791325"/>
              <a:gd name="connsiteX24-1443" fmla="*/ 731209 w 3693484"/>
              <a:gd name="connsiteY24-1444" fmla="*/ 2743200 h 6791325"/>
              <a:gd name="connsiteX25-1445" fmla="*/ 1359859 w 3693484"/>
              <a:gd name="connsiteY25-1446" fmla="*/ 3476625 h 6791325"/>
              <a:gd name="connsiteX26-1447" fmla="*/ 1578934 w 3693484"/>
              <a:gd name="connsiteY26-1448" fmla="*/ 4010025 h 6791325"/>
              <a:gd name="connsiteX27-1449" fmla="*/ 1969459 w 3693484"/>
              <a:gd name="connsiteY27-1450" fmla="*/ 6791325 h 6791325"/>
              <a:gd name="connsiteX0-1451" fmla="*/ 1969459 w 3693484"/>
              <a:gd name="connsiteY0-1452" fmla="*/ 6791325 h 6791325"/>
              <a:gd name="connsiteX1-1453" fmla="*/ 3693484 w 3693484"/>
              <a:gd name="connsiteY1-1454" fmla="*/ 6781800 h 6791325"/>
              <a:gd name="connsiteX2-1455" fmla="*/ 2636209 w 3693484"/>
              <a:gd name="connsiteY2-1456" fmla="*/ 3819525 h 6791325"/>
              <a:gd name="connsiteX3-1457" fmla="*/ 2512384 w 3693484"/>
              <a:gd name="connsiteY3-1458" fmla="*/ 3267075 h 6791325"/>
              <a:gd name="connsiteX4-1459" fmla="*/ 2874334 w 3693484"/>
              <a:gd name="connsiteY4-1460" fmla="*/ 2162175 h 6791325"/>
              <a:gd name="connsiteX5-1461" fmla="*/ 3512509 w 3693484"/>
              <a:gd name="connsiteY5-1462" fmla="*/ 1247775 h 6791325"/>
              <a:gd name="connsiteX6-1463" fmla="*/ 3331534 w 3693484"/>
              <a:gd name="connsiteY6-1464" fmla="*/ 1133475 h 6791325"/>
              <a:gd name="connsiteX7-1465" fmla="*/ 2664784 w 3693484"/>
              <a:gd name="connsiteY7-1466" fmla="*/ 1857375 h 6791325"/>
              <a:gd name="connsiteX8-1467" fmla="*/ 2493334 w 3693484"/>
              <a:gd name="connsiteY8-1468" fmla="*/ 1752600 h 6791325"/>
              <a:gd name="connsiteX9-1469" fmla="*/ 2893384 w 3693484"/>
              <a:gd name="connsiteY9-1470" fmla="*/ 390525 h 6791325"/>
              <a:gd name="connsiteX10-1471" fmla="*/ 2607634 w 3693484"/>
              <a:gd name="connsiteY10-1472" fmla="*/ 295275 h 6791325"/>
              <a:gd name="connsiteX11-1473" fmla="*/ 2245684 w 3693484"/>
              <a:gd name="connsiteY11-1474" fmla="*/ 1609725 h 6791325"/>
              <a:gd name="connsiteX12-1475" fmla="*/ 2093284 w 3693484"/>
              <a:gd name="connsiteY12-1476" fmla="*/ 1495425 h 6791325"/>
              <a:gd name="connsiteX13-1477" fmla="*/ 2112334 w 3693484"/>
              <a:gd name="connsiteY13-1478" fmla="*/ 0 h 6791325"/>
              <a:gd name="connsiteX14-1479" fmla="*/ 1912309 w 3693484"/>
              <a:gd name="connsiteY14-1480" fmla="*/ 66675 h 6791325"/>
              <a:gd name="connsiteX15-1481" fmla="*/ 1845634 w 3693484"/>
              <a:gd name="connsiteY15-1482" fmla="*/ 1514475 h 6791325"/>
              <a:gd name="connsiteX16-1483" fmla="*/ 1645609 w 3693484"/>
              <a:gd name="connsiteY16-1484" fmla="*/ 1504950 h 6791325"/>
              <a:gd name="connsiteX17-1485" fmla="*/ 1593221 w 3693484"/>
              <a:gd name="connsiteY17-1486" fmla="*/ 323850 h 6791325"/>
              <a:gd name="connsiteX18-1487" fmla="*/ 1307472 w 3693484"/>
              <a:gd name="connsiteY18-1488" fmla="*/ 314325 h 6791325"/>
              <a:gd name="connsiteX19-1489" fmla="*/ 1312234 w 3693484"/>
              <a:gd name="connsiteY19-1490" fmla="*/ 1581150 h 6791325"/>
              <a:gd name="connsiteX20-1491" fmla="*/ 1259846 w 3693484"/>
              <a:gd name="connsiteY20-1492" fmla="*/ 1971675 h 6791325"/>
              <a:gd name="connsiteX21-1493" fmla="*/ 902659 w 3693484"/>
              <a:gd name="connsiteY21-1494" fmla="*/ 2247900 h 6791325"/>
              <a:gd name="connsiteX22-1495" fmla="*/ 207334 w 3693484"/>
              <a:gd name="connsiteY22-1496" fmla="*/ 1733550 h 6791325"/>
              <a:gd name="connsiteX23-1497" fmla="*/ 173996 w 3693484"/>
              <a:gd name="connsiteY23-1498" fmla="*/ 2038350 h 6791325"/>
              <a:gd name="connsiteX24-1499" fmla="*/ 731209 w 3693484"/>
              <a:gd name="connsiteY24-1500" fmla="*/ 2743200 h 6791325"/>
              <a:gd name="connsiteX25-1501" fmla="*/ 1359859 w 3693484"/>
              <a:gd name="connsiteY25-1502" fmla="*/ 3476625 h 6791325"/>
              <a:gd name="connsiteX26-1503" fmla="*/ 1578934 w 3693484"/>
              <a:gd name="connsiteY26-1504" fmla="*/ 4010025 h 6791325"/>
              <a:gd name="connsiteX27-1505" fmla="*/ 1969459 w 3693484"/>
              <a:gd name="connsiteY27-1506" fmla="*/ 6791325 h 6791325"/>
              <a:gd name="connsiteX0-1507" fmla="*/ 1969459 w 3693484"/>
              <a:gd name="connsiteY0-1508" fmla="*/ 6791325 h 6791325"/>
              <a:gd name="connsiteX1-1509" fmla="*/ 3693484 w 3693484"/>
              <a:gd name="connsiteY1-1510" fmla="*/ 6781800 h 6791325"/>
              <a:gd name="connsiteX2-1511" fmla="*/ 2636209 w 3693484"/>
              <a:gd name="connsiteY2-1512" fmla="*/ 3819525 h 6791325"/>
              <a:gd name="connsiteX3-1513" fmla="*/ 2512384 w 3693484"/>
              <a:gd name="connsiteY3-1514" fmla="*/ 3267075 h 6791325"/>
              <a:gd name="connsiteX4-1515" fmla="*/ 2874334 w 3693484"/>
              <a:gd name="connsiteY4-1516" fmla="*/ 2162175 h 6791325"/>
              <a:gd name="connsiteX5-1517" fmla="*/ 3512509 w 3693484"/>
              <a:gd name="connsiteY5-1518" fmla="*/ 1247775 h 6791325"/>
              <a:gd name="connsiteX6-1519" fmla="*/ 3331534 w 3693484"/>
              <a:gd name="connsiteY6-1520" fmla="*/ 1133475 h 6791325"/>
              <a:gd name="connsiteX7-1521" fmla="*/ 2664784 w 3693484"/>
              <a:gd name="connsiteY7-1522" fmla="*/ 1857375 h 6791325"/>
              <a:gd name="connsiteX8-1523" fmla="*/ 2493334 w 3693484"/>
              <a:gd name="connsiteY8-1524" fmla="*/ 1752600 h 6791325"/>
              <a:gd name="connsiteX9-1525" fmla="*/ 2893384 w 3693484"/>
              <a:gd name="connsiteY9-1526" fmla="*/ 390525 h 6791325"/>
              <a:gd name="connsiteX10-1527" fmla="*/ 2607634 w 3693484"/>
              <a:gd name="connsiteY10-1528" fmla="*/ 295275 h 6791325"/>
              <a:gd name="connsiteX11-1529" fmla="*/ 2245684 w 3693484"/>
              <a:gd name="connsiteY11-1530" fmla="*/ 1609725 h 6791325"/>
              <a:gd name="connsiteX12-1531" fmla="*/ 2093284 w 3693484"/>
              <a:gd name="connsiteY12-1532" fmla="*/ 1495425 h 6791325"/>
              <a:gd name="connsiteX13-1533" fmla="*/ 2112334 w 3693484"/>
              <a:gd name="connsiteY13-1534" fmla="*/ 0 h 6791325"/>
              <a:gd name="connsiteX14-1535" fmla="*/ 1912309 w 3693484"/>
              <a:gd name="connsiteY14-1536" fmla="*/ 66675 h 6791325"/>
              <a:gd name="connsiteX15-1537" fmla="*/ 1845634 w 3693484"/>
              <a:gd name="connsiteY15-1538" fmla="*/ 1514475 h 6791325"/>
              <a:gd name="connsiteX16-1539" fmla="*/ 1645609 w 3693484"/>
              <a:gd name="connsiteY16-1540" fmla="*/ 1504950 h 6791325"/>
              <a:gd name="connsiteX17-1541" fmla="*/ 1593221 w 3693484"/>
              <a:gd name="connsiteY17-1542" fmla="*/ 323850 h 6791325"/>
              <a:gd name="connsiteX18-1543" fmla="*/ 1307472 w 3693484"/>
              <a:gd name="connsiteY18-1544" fmla="*/ 314325 h 6791325"/>
              <a:gd name="connsiteX19-1545" fmla="*/ 1312234 w 3693484"/>
              <a:gd name="connsiteY19-1546" fmla="*/ 1581150 h 6791325"/>
              <a:gd name="connsiteX20-1547" fmla="*/ 1259846 w 3693484"/>
              <a:gd name="connsiteY20-1548" fmla="*/ 1971675 h 6791325"/>
              <a:gd name="connsiteX21-1549" fmla="*/ 902659 w 3693484"/>
              <a:gd name="connsiteY21-1550" fmla="*/ 2247900 h 6791325"/>
              <a:gd name="connsiteX22-1551" fmla="*/ 207334 w 3693484"/>
              <a:gd name="connsiteY22-1552" fmla="*/ 1733550 h 6791325"/>
              <a:gd name="connsiteX23-1553" fmla="*/ 173996 w 3693484"/>
              <a:gd name="connsiteY23-1554" fmla="*/ 2038350 h 6791325"/>
              <a:gd name="connsiteX24-1555" fmla="*/ 731209 w 3693484"/>
              <a:gd name="connsiteY24-1556" fmla="*/ 2743200 h 6791325"/>
              <a:gd name="connsiteX25-1557" fmla="*/ 1359859 w 3693484"/>
              <a:gd name="connsiteY25-1558" fmla="*/ 3476625 h 6791325"/>
              <a:gd name="connsiteX26-1559" fmla="*/ 1578934 w 3693484"/>
              <a:gd name="connsiteY26-1560" fmla="*/ 4010025 h 6791325"/>
              <a:gd name="connsiteX27-1561" fmla="*/ 1969459 w 3693484"/>
              <a:gd name="connsiteY27-1562" fmla="*/ 6791325 h 6791325"/>
              <a:gd name="connsiteX0-1563" fmla="*/ 1969459 w 3693484"/>
              <a:gd name="connsiteY0-1564" fmla="*/ 6791325 h 6791325"/>
              <a:gd name="connsiteX1-1565" fmla="*/ 3693484 w 3693484"/>
              <a:gd name="connsiteY1-1566" fmla="*/ 6781800 h 6791325"/>
              <a:gd name="connsiteX2-1567" fmla="*/ 2636209 w 3693484"/>
              <a:gd name="connsiteY2-1568" fmla="*/ 3819525 h 6791325"/>
              <a:gd name="connsiteX3-1569" fmla="*/ 2512384 w 3693484"/>
              <a:gd name="connsiteY3-1570" fmla="*/ 3267075 h 6791325"/>
              <a:gd name="connsiteX4-1571" fmla="*/ 2874334 w 3693484"/>
              <a:gd name="connsiteY4-1572" fmla="*/ 2162175 h 6791325"/>
              <a:gd name="connsiteX5-1573" fmla="*/ 3512509 w 3693484"/>
              <a:gd name="connsiteY5-1574" fmla="*/ 1247775 h 6791325"/>
              <a:gd name="connsiteX6-1575" fmla="*/ 3331534 w 3693484"/>
              <a:gd name="connsiteY6-1576" fmla="*/ 1133475 h 6791325"/>
              <a:gd name="connsiteX7-1577" fmla="*/ 2664784 w 3693484"/>
              <a:gd name="connsiteY7-1578" fmla="*/ 1857375 h 6791325"/>
              <a:gd name="connsiteX8-1579" fmla="*/ 2493334 w 3693484"/>
              <a:gd name="connsiteY8-1580" fmla="*/ 1752600 h 6791325"/>
              <a:gd name="connsiteX9-1581" fmla="*/ 2893384 w 3693484"/>
              <a:gd name="connsiteY9-1582" fmla="*/ 390525 h 6791325"/>
              <a:gd name="connsiteX10-1583" fmla="*/ 2607634 w 3693484"/>
              <a:gd name="connsiteY10-1584" fmla="*/ 295275 h 6791325"/>
              <a:gd name="connsiteX11-1585" fmla="*/ 2245684 w 3693484"/>
              <a:gd name="connsiteY11-1586" fmla="*/ 1609725 h 6791325"/>
              <a:gd name="connsiteX12-1587" fmla="*/ 2093284 w 3693484"/>
              <a:gd name="connsiteY12-1588" fmla="*/ 1495425 h 6791325"/>
              <a:gd name="connsiteX13-1589" fmla="*/ 2112334 w 3693484"/>
              <a:gd name="connsiteY13-1590" fmla="*/ 0 h 6791325"/>
              <a:gd name="connsiteX14-1591" fmla="*/ 1912309 w 3693484"/>
              <a:gd name="connsiteY14-1592" fmla="*/ 66675 h 6791325"/>
              <a:gd name="connsiteX15-1593" fmla="*/ 1845634 w 3693484"/>
              <a:gd name="connsiteY15-1594" fmla="*/ 1514475 h 6791325"/>
              <a:gd name="connsiteX16-1595" fmla="*/ 1645609 w 3693484"/>
              <a:gd name="connsiteY16-1596" fmla="*/ 1504950 h 6791325"/>
              <a:gd name="connsiteX17-1597" fmla="*/ 1593221 w 3693484"/>
              <a:gd name="connsiteY17-1598" fmla="*/ 323850 h 6791325"/>
              <a:gd name="connsiteX18-1599" fmla="*/ 1307472 w 3693484"/>
              <a:gd name="connsiteY18-1600" fmla="*/ 314325 h 6791325"/>
              <a:gd name="connsiteX19-1601" fmla="*/ 1312234 w 3693484"/>
              <a:gd name="connsiteY19-1602" fmla="*/ 1581150 h 6791325"/>
              <a:gd name="connsiteX20-1603" fmla="*/ 1259846 w 3693484"/>
              <a:gd name="connsiteY20-1604" fmla="*/ 1971675 h 6791325"/>
              <a:gd name="connsiteX21-1605" fmla="*/ 902659 w 3693484"/>
              <a:gd name="connsiteY21-1606" fmla="*/ 2247900 h 6791325"/>
              <a:gd name="connsiteX22-1607" fmla="*/ 207334 w 3693484"/>
              <a:gd name="connsiteY22-1608" fmla="*/ 1733550 h 6791325"/>
              <a:gd name="connsiteX23-1609" fmla="*/ 173996 w 3693484"/>
              <a:gd name="connsiteY23-1610" fmla="*/ 2038350 h 6791325"/>
              <a:gd name="connsiteX24-1611" fmla="*/ 731209 w 3693484"/>
              <a:gd name="connsiteY24-1612" fmla="*/ 2743200 h 6791325"/>
              <a:gd name="connsiteX25-1613" fmla="*/ 1359859 w 3693484"/>
              <a:gd name="connsiteY25-1614" fmla="*/ 3476625 h 6791325"/>
              <a:gd name="connsiteX26-1615" fmla="*/ 1578934 w 3693484"/>
              <a:gd name="connsiteY26-1616" fmla="*/ 4010025 h 6791325"/>
              <a:gd name="connsiteX27-1617" fmla="*/ 1969459 w 3693484"/>
              <a:gd name="connsiteY27-1618" fmla="*/ 6791325 h 6791325"/>
              <a:gd name="connsiteX0-1619" fmla="*/ 1969459 w 3693484"/>
              <a:gd name="connsiteY0-1620" fmla="*/ 6791325 h 6791325"/>
              <a:gd name="connsiteX1-1621" fmla="*/ 3693484 w 3693484"/>
              <a:gd name="connsiteY1-1622" fmla="*/ 6781800 h 6791325"/>
              <a:gd name="connsiteX2-1623" fmla="*/ 2636209 w 3693484"/>
              <a:gd name="connsiteY2-1624" fmla="*/ 3819525 h 6791325"/>
              <a:gd name="connsiteX3-1625" fmla="*/ 2512384 w 3693484"/>
              <a:gd name="connsiteY3-1626" fmla="*/ 3267075 h 6791325"/>
              <a:gd name="connsiteX4-1627" fmla="*/ 2874334 w 3693484"/>
              <a:gd name="connsiteY4-1628" fmla="*/ 2162175 h 6791325"/>
              <a:gd name="connsiteX5-1629" fmla="*/ 3512509 w 3693484"/>
              <a:gd name="connsiteY5-1630" fmla="*/ 1247775 h 6791325"/>
              <a:gd name="connsiteX6-1631" fmla="*/ 3331534 w 3693484"/>
              <a:gd name="connsiteY6-1632" fmla="*/ 1133475 h 6791325"/>
              <a:gd name="connsiteX7-1633" fmla="*/ 2664784 w 3693484"/>
              <a:gd name="connsiteY7-1634" fmla="*/ 1857375 h 6791325"/>
              <a:gd name="connsiteX8-1635" fmla="*/ 2493334 w 3693484"/>
              <a:gd name="connsiteY8-1636" fmla="*/ 1752600 h 6791325"/>
              <a:gd name="connsiteX9-1637" fmla="*/ 2893384 w 3693484"/>
              <a:gd name="connsiteY9-1638" fmla="*/ 390525 h 6791325"/>
              <a:gd name="connsiteX10-1639" fmla="*/ 2607634 w 3693484"/>
              <a:gd name="connsiteY10-1640" fmla="*/ 295275 h 6791325"/>
              <a:gd name="connsiteX11-1641" fmla="*/ 2245684 w 3693484"/>
              <a:gd name="connsiteY11-1642" fmla="*/ 1609725 h 6791325"/>
              <a:gd name="connsiteX12-1643" fmla="*/ 2093284 w 3693484"/>
              <a:gd name="connsiteY12-1644" fmla="*/ 1495425 h 6791325"/>
              <a:gd name="connsiteX13-1645" fmla="*/ 2112334 w 3693484"/>
              <a:gd name="connsiteY13-1646" fmla="*/ 0 h 6791325"/>
              <a:gd name="connsiteX14-1647" fmla="*/ 1912309 w 3693484"/>
              <a:gd name="connsiteY14-1648" fmla="*/ 66675 h 6791325"/>
              <a:gd name="connsiteX15-1649" fmla="*/ 1845634 w 3693484"/>
              <a:gd name="connsiteY15-1650" fmla="*/ 1514475 h 6791325"/>
              <a:gd name="connsiteX16-1651" fmla="*/ 1717047 w 3693484"/>
              <a:gd name="connsiteY16-1652" fmla="*/ 1547812 h 6791325"/>
              <a:gd name="connsiteX17-1653" fmla="*/ 1593221 w 3693484"/>
              <a:gd name="connsiteY17-1654" fmla="*/ 323850 h 6791325"/>
              <a:gd name="connsiteX18-1655" fmla="*/ 1307472 w 3693484"/>
              <a:gd name="connsiteY18-1656" fmla="*/ 314325 h 6791325"/>
              <a:gd name="connsiteX19-1657" fmla="*/ 1312234 w 3693484"/>
              <a:gd name="connsiteY19-1658" fmla="*/ 1581150 h 6791325"/>
              <a:gd name="connsiteX20-1659" fmla="*/ 1259846 w 3693484"/>
              <a:gd name="connsiteY20-1660" fmla="*/ 1971675 h 6791325"/>
              <a:gd name="connsiteX21-1661" fmla="*/ 902659 w 3693484"/>
              <a:gd name="connsiteY21-1662" fmla="*/ 2247900 h 6791325"/>
              <a:gd name="connsiteX22-1663" fmla="*/ 207334 w 3693484"/>
              <a:gd name="connsiteY22-1664" fmla="*/ 1733550 h 6791325"/>
              <a:gd name="connsiteX23-1665" fmla="*/ 173996 w 3693484"/>
              <a:gd name="connsiteY23-1666" fmla="*/ 2038350 h 6791325"/>
              <a:gd name="connsiteX24-1667" fmla="*/ 731209 w 3693484"/>
              <a:gd name="connsiteY24-1668" fmla="*/ 2743200 h 6791325"/>
              <a:gd name="connsiteX25-1669" fmla="*/ 1359859 w 3693484"/>
              <a:gd name="connsiteY25-1670" fmla="*/ 3476625 h 6791325"/>
              <a:gd name="connsiteX26-1671" fmla="*/ 1578934 w 3693484"/>
              <a:gd name="connsiteY26-1672" fmla="*/ 4010025 h 6791325"/>
              <a:gd name="connsiteX27-1673" fmla="*/ 1969459 w 3693484"/>
              <a:gd name="connsiteY27-1674" fmla="*/ 6791325 h 6791325"/>
              <a:gd name="connsiteX0-1675" fmla="*/ 1969459 w 3693484"/>
              <a:gd name="connsiteY0-1676" fmla="*/ 6791325 h 6791325"/>
              <a:gd name="connsiteX1-1677" fmla="*/ 3693484 w 3693484"/>
              <a:gd name="connsiteY1-1678" fmla="*/ 6781800 h 6791325"/>
              <a:gd name="connsiteX2-1679" fmla="*/ 2636209 w 3693484"/>
              <a:gd name="connsiteY2-1680" fmla="*/ 3819525 h 6791325"/>
              <a:gd name="connsiteX3-1681" fmla="*/ 2512384 w 3693484"/>
              <a:gd name="connsiteY3-1682" fmla="*/ 3267075 h 6791325"/>
              <a:gd name="connsiteX4-1683" fmla="*/ 2874334 w 3693484"/>
              <a:gd name="connsiteY4-1684" fmla="*/ 2162175 h 6791325"/>
              <a:gd name="connsiteX5-1685" fmla="*/ 3512509 w 3693484"/>
              <a:gd name="connsiteY5-1686" fmla="*/ 1247775 h 6791325"/>
              <a:gd name="connsiteX6-1687" fmla="*/ 3331534 w 3693484"/>
              <a:gd name="connsiteY6-1688" fmla="*/ 1133475 h 6791325"/>
              <a:gd name="connsiteX7-1689" fmla="*/ 2664784 w 3693484"/>
              <a:gd name="connsiteY7-1690" fmla="*/ 1857375 h 6791325"/>
              <a:gd name="connsiteX8-1691" fmla="*/ 2493334 w 3693484"/>
              <a:gd name="connsiteY8-1692" fmla="*/ 1752600 h 6791325"/>
              <a:gd name="connsiteX9-1693" fmla="*/ 2893384 w 3693484"/>
              <a:gd name="connsiteY9-1694" fmla="*/ 390525 h 6791325"/>
              <a:gd name="connsiteX10-1695" fmla="*/ 2607634 w 3693484"/>
              <a:gd name="connsiteY10-1696" fmla="*/ 295275 h 6791325"/>
              <a:gd name="connsiteX11-1697" fmla="*/ 2245684 w 3693484"/>
              <a:gd name="connsiteY11-1698" fmla="*/ 1609725 h 6791325"/>
              <a:gd name="connsiteX12-1699" fmla="*/ 2093284 w 3693484"/>
              <a:gd name="connsiteY12-1700" fmla="*/ 1495425 h 6791325"/>
              <a:gd name="connsiteX13-1701" fmla="*/ 2112334 w 3693484"/>
              <a:gd name="connsiteY13-1702" fmla="*/ 0 h 6791325"/>
              <a:gd name="connsiteX14-1703" fmla="*/ 1912309 w 3693484"/>
              <a:gd name="connsiteY14-1704" fmla="*/ 66675 h 6791325"/>
              <a:gd name="connsiteX15-1705" fmla="*/ 1845634 w 3693484"/>
              <a:gd name="connsiteY15-1706" fmla="*/ 1514475 h 6791325"/>
              <a:gd name="connsiteX16-1707" fmla="*/ 1717047 w 3693484"/>
              <a:gd name="connsiteY16-1708" fmla="*/ 1547812 h 6791325"/>
              <a:gd name="connsiteX17-1709" fmla="*/ 1593221 w 3693484"/>
              <a:gd name="connsiteY17-1710" fmla="*/ 323850 h 6791325"/>
              <a:gd name="connsiteX18-1711" fmla="*/ 1307472 w 3693484"/>
              <a:gd name="connsiteY18-1712" fmla="*/ 314325 h 6791325"/>
              <a:gd name="connsiteX19-1713" fmla="*/ 1312234 w 3693484"/>
              <a:gd name="connsiteY19-1714" fmla="*/ 1581150 h 6791325"/>
              <a:gd name="connsiteX20-1715" fmla="*/ 1259846 w 3693484"/>
              <a:gd name="connsiteY20-1716" fmla="*/ 1971675 h 6791325"/>
              <a:gd name="connsiteX21-1717" fmla="*/ 902659 w 3693484"/>
              <a:gd name="connsiteY21-1718" fmla="*/ 2247900 h 6791325"/>
              <a:gd name="connsiteX22-1719" fmla="*/ 207334 w 3693484"/>
              <a:gd name="connsiteY22-1720" fmla="*/ 1733550 h 6791325"/>
              <a:gd name="connsiteX23-1721" fmla="*/ 173996 w 3693484"/>
              <a:gd name="connsiteY23-1722" fmla="*/ 2038350 h 6791325"/>
              <a:gd name="connsiteX24-1723" fmla="*/ 731209 w 3693484"/>
              <a:gd name="connsiteY24-1724" fmla="*/ 2743200 h 6791325"/>
              <a:gd name="connsiteX25-1725" fmla="*/ 1359859 w 3693484"/>
              <a:gd name="connsiteY25-1726" fmla="*/ 3476625 h 6791325"/>
              <a:gd name="connsiteX26-1727" fmla="*/ 1578934 w 3693484"/>
              <a:gd name="connsiteY26-1728" fmla="*/ 4010025 h 6791325"/>
              <a:gd name="connsiteX27-1729" fmla="*/ 1969459 w 3693484"/>
              <a:gd name="connsiteY27-1730" fmla="*/ 6791325 h 6791325"/>
              <a:gd name="connsiteX0-1731" fmla="*/ 1969459 w 3693484"/>
              <a:gd name="connsiteY0-1732" fmla="*/ 6791325 h 6791325"/>
              <a:gd name="connsiteX1-1733" fmla="*/ 3693484 w 3693484"/>
              <a:gd name="connsiteY1-1734" fmla="*/ 6781800 h 6791325"/>
              <a:gd name="connsiteX2-1735" fmla="*/ 2636209 w 3693484"/>
              <a:gd name="connsiteY2-1736" fmla="*/ 3819525 h 6791325"/>
              <a:gd name="connsiteX3-1737" fmla="*/ 2512384 w 3693484"/>
              <a:gd name="connsiteY3-1738" fmla="*/ 3267075 h 6791325"/>
              <a:gd name="connsiteX4-1739" fmla="*/ 2874334 w 3693484"/>
              <a:gd name="connsiteY4-1740" fmla="*/ 2162175 h 6791325"/>
              <a:gd name="connsiteX5-1741" fmla="*/ 3512509 w 3693484"/>
              <a:gd name="connsiteY5-1742" fmla="*/ 1247775 h 6791325"/>
              <a:gd name="connsiteX6-1743" fmla="*/ 3331534 w 3693484"/>
              <a:gd name="connsiteY6-1744" fmla="*/ 1133475 h 6791325"/>
              <a:gd name="connsiteX7-1745" fmla="*/ 2664784 w 3693484"/>
              <a:gd name="connsiteY7-1746" fmla="*/ 1857375 h 6791325"/>
              <a:gd name="connsiteX8-1747" fmla="*/ 2493334 w 3693484"/>
              <a:gd name="connsiteY8-1748" fmla="*/ 1752600 h 6791325"/>
              <a:gd name="connsiteX9-1749" fmla="*/ 2893384 w 3693484"/>
              <a:gd name="connsiteY9-1750" fmla="*/ 390525 h 6791325"/>
              <a:gd name="connsiteX10-1751" fmla="*/ 2607634 w 3693484"/>
              <a:gd name="connsiteY10-1752" fmla="*/ 295275 h 6791325"/>
              <a:gd name="connsiteX11-1753" fmla="*/ 2245684 w 3693484"/>
              <a:gd name="connsiteY11-1754" fmla="*/ 1609725 h 6791325"/>
              <a:gd name="connsiteX12-1755" fmla="*/ 2093284 w 3693484"/>
              <a:gd name="connsiteY12-1756" fmla="*/ 1495425 h 6791325"/>
              <a:gd name="connsiteX13-1757" fmla="*/ 2112334 w 3693484"/>
              <a:gd name="connsiteY13-1758" fmla="*/ 0 h 6791325"/>
              <a:gd name="connsiteX14-1759" fmla="*/ 1912309 w 3693484"/>
              <a:gd name="connsiteY14-1760" fmla="*/ 66675 h 6791325"/>
              <a:gd name="connsiteX15-1761" fmla="*/ 1845634 w 3693484"/>
              <a:gd name="connsiteY15-1762" fmla="*/ 1514475 h 6791325"/>
              <a:gd name="connsiteX16-1763" fmla="*/ 1688472 w 3693484"/>
              <a:gd name="connsiteY16-1764" fmla="*/ 1543049 h 6791325"/>
              <a:gd name="connsiteX17-1765" fmla="*/ 1593221 w 3693484"/>
              <a:gd name="connsiteY17-1766" fmla="*/ 323850 h 6791325"/>
              <a:gd name="connsiteX18-1767" fmla="*/ 1307472 w 3693484"/>
              <a:gd name="connsiteY18-1768" fmla="*/ 314325 h 6791325"/>
              <a:gd name="connsiteX19-1769" fmla="*/ 1312234 w 3693484"/>
              <a:gd name="connsiteY19-1770" fmla="*/ 1581150 h 6791325"/>
              <a:gd name="connsiteX20-1771" fmla="*/ 1259846 w 3693484"/>
              <a:gd name="connsiteY20-1772" fmla="*/ 1971675 h 6791325"/>
              <a:gd name="connsiteX21-1773" fmla="*/ 902659 w 3693484"/>
              <a:gd name="connsiteY21-1774" fmla="*/ 2247900 h 6791325"/>
              <a:gd name="connsiteX22-1775" fmla="*/ 207334 w 3693484"/>
              <a:gd name="connsiteY22-1776" fmla="*/ 1733550 h 6791325"/>
              <a:gd name="connsiteX23-1777" fmla="*/ 173996 w 3693484"/>
              <a:gd name="connsiteY23-1778" fmla="*/ 2038350 h 6791325"/>
              <a:gd name="connsiteX24-1779" fmla="*/ 731209 w 3693484"/>
              <a:gd name="connsiteY24-1780" fmla="*/ 2743200 h 6791325"/>
              <a:gd name="connsiteX25-1781" fmla="*/ 1359859 w 3693484"/>
              <a:gd name="connsiteY25-1782" fmla="*/ 3476625 h 6791325"/>
              <a:gd name="connsiteX26-1783" fmla="*/ 1578934 w 3693484"/>
              <a:gd name="connsiteY26-1784" fmla="*/ 4010025 h 6791325"/>
              <a:gd name="connsiteX27-1785" fmla="*/ 1969459 w 3693484"/>
              <a:gd name="connsiteY27-1786" fmla="*/ 6791325 h 6791325"/>
              <a:gd name="connsiteX0-1787" fmla="*/ 1969459 w 3693484"/>
              <a:gd name="connsiteY0-1788" fmla="*/ 6791325 h 6791325"/>
              <a:gd name="connsiteX1-1789" fmla="*/ 3693484 w 3693484"/>
              <a:gd name="connsiteY1-1790" fmla="*/ 6781800 h 6791325"/>
              <a:gd name="connsiteX2-1791" fmla="*/ 2636209 w 3693484"/>
              <a:gd name="connsiteY2-1792" fmla="*/ 3819525 h 6791325"/>
              <a:gd name="connsiteX3-1793" fmla="*/ 2512384 w 3693484"/>
              <a:gd name="connsiteY3-1794" fmla="*/ 3267075 h 6791325"/>
              <a:gd name="connsiteX4-1795" fmla="*/ 2874334 w 3693484"/>
              <a:gd name="connsiteY4-1796" fmla="*/ 2162175 h 6791325"/>
              <a:gd name="connsiteX5-1797" fmla="*/ 3512509 w 3693484"/>
              <a:gd name="connsiteY5-1798" fmla="*/ 1247775 h 6791325"/>
              <a:gd name="connsiteX6-1799" fmla="*/ 3331534 w 3693484"/>
              <a:gd name="connsiteY6-1800" fmla="*/ 1133475 h 6791325"/>
              <a:gd name="connsiteX7-1801" fmla="*/ 2664784 w 3693484"/>
              <a:gd name="connsiteY7-1802" fmla="*/ 1857375 h 6791325"/>
              <a:gd name="connsiteX8-1803" fmla="*/ 2493334 w 3693484"/>
              <a:gd name="connsiteY8-1804" fmla="*/ 1752600 h 6791325"/>
              <a:gd name="connsiteX9-1805" fmla="*/ 2893384 w 3693484"/>
              <a:gd name="connsiteY9-1806" fmla="*/ 390525 h 6791325"/>
              <a:gd name="connsiteX10-1807" fmla="*/ 2607634 w 3693484"/>
              <a:gd name="connsiteY10-1808" fmla="*/ 295275 h 6791325"/>
              <a:gd name="connsiteX11-1809" fmla="*/ 2245684 w 3693484"/>
              <a:gd name="connsiteY11-1810" fmla="*/ 1609725 h 6791325"/>
              <a:gd name="connsiteX12-1811" fmla="*/ 2093284 w 3693484"/>
              <a:gd name="connsiteY12-1812" fmla="*/ 1495425 h 6791325"/>
              <a:gd name="connsiteX13-1813" fmla="*/ 2112334 w 3693484"/>
              <a:gd name="connsiteY13-1814" fmla="*/ 0 h 6791325"/>
              <a:gd name="connsiteX14-1815" fmla="*/ 1912309 w 3693484"/>
              <a:gd name="connsiteY14-1816" fmla="*/ 66675 h 6791325"/>
              <a:gd name="connsiteX15-1817" fmla="*/ 1845634 w 3693484"/>
              <a:gd name="connsiteY15-1818" fmla="*/ 1514475 h 6791325"/>
              <a:gd name="connsiteX16-1819" fmla="*/ 1688472 w 3693484"/>
              <a:gd name="connsiteY16-1820" fmla="*/ 1543049 h 6791325"/>
              <a:gd name="connsiteX17-1821" fmla="*/ 1593221 w 3693484"/>
              <a:gd name="connsiteY17-1822" fmla="*/ 323850 h 6791325"/>
              <a:gd name="connsiteX18-1823" fmla="*/ 1307472 w 3693484"/>
              <a:gd name="connsiteY18-1824" fmla="*/ 314325 h 6791325"/>
              <a:gd name="connsiteX19-1825" fmla="*/ 1312234 w 3693484"/>
              <a:gd name="connsiteY19-1826" fmla="*/ 1581150 h 6791325"/>
              <a:gd name="connsiteX20-1827" fmla="*/ 1259846 w 3693484"/>
              <a:gd name="connsiteY20-1828" fmla="*/ 1971675 h 6791325"/>
              <a:gd name="connsiteX21-1829" fmla="*/ 902659 w 3693484"/>
              <a:gd name="connsiteY21-1830" fmla="*/ 2247900 h 6791325"/>
              <a:gd name="connsiteX22-1831" fmla="*/ 207334 w 3693484"/>
              <a:gd name="connsiteY22-1832" fmla="*/ 1733550 h 6791325"/>
              <a:gd name="connsiteX23-1833" fmla="*/ 173996 w 3693484"/>
              <a:gd name="connsiteY23-1834" fmla="*/ 2038350 h 6791325"/>
              <a:gd name="connsiteX24-1835" fmla="*/ 731209 w 3693484"/>
              <a:gd name="connsiteY24-1836" fmla="*/ 2743200 h 6791325"/>
              <a:gd name="connsiteX25-1837" fmla="*/ 1359859 w 3693484"/>
              <a:gd name="connsiteY25-1838" fmla="*/ 3476625 h 6791325"/>
              <a:gd name="connsiteX26-1839" fmla="*/ 1578934 w 3693484"/>
              <a:gd name="connsiteY26-1840" fmla="*/ 4010025 h 6791325"/>
              <a:gd name="connsiteX27-1841" fmla="*/ 1969459 w 3693484"/>
              <a:gd name="connsiteY27-1842" fmla="*/ 6791325 h 6791325"/>
              <a:gd name="connsiteX0-1843" fmla="*/ 1969459 w 3693484"/>
              <a:gd name="connsiteY0-1844" fmla="*/ 6791325 h 6791325"/>
              <a:gd name="connsiteX1-1845" fmla="*/ 3693484 w 3693484"/>
              <a:gd name="connsiteY1-1846" fmla="*/ 6781800 h 6791325"/>
              <a:gd name="connsiteX2-1847" fmla="*/ 2636209 w 3693484"/>
              <a:gd name="connsiteY2-1848" fmla="*/ 3819525 h 6791325"/>
              <a:gd name="connsiteX3-1849" fmla="*/ 2512384 w 3693484"/>
              <a:gd name="connsiteY3-1850" fmla="*/ 3267075 h 6791325"/>
              <a:gd name="connsiteX4-1851" fmla="*/ 2874334 w 3693484"/>
              <a:gd name="connsiteY4-1852" fmla="*/ 2162175 h 6791325"/>
              <a:gd name="connsiteX5-1853" fmla="*/ 3512509 w 3693484"/>
              <a:gd name="connsiteY5-1854" fmla="*/ 1247775 h 6791325"/>
              <a:gd name="connsiteX6-1855" fmla="*/ 3331534 w 3693484"/>
              <a:gd name="connsiteY6-1856" fmla="*/ 1133475 h 6791325"/>
              <a:gd name="connsiteX7-1857" fmla="*/ 2664784 w 3693484"/>
              <a:gd name="connsiteY7-1858" fmla="*/ 1857375 h 6791325"/>
              <a:gd name="connsiteX8-1859" fmla="*/ 2493334 w 3693484"/>
              <a:gd name="connsiteY8-1860" fmla="*/ 1752600 h 6791325"/>
              <a:gd name="connsiteX9-1861" fmla="*/ 2893384 w 3693484"/>
              <a:gd name="connsiteY9-1862" fmla="*/ 390525 h 6791325"/>
              <a:gd name="connsiteX10-1863" fmla="*/ 2607634 w 3693484"/>
              <a:gd name="connsiteY10-1864" fmla="*/ 295275 h 6791325"/>
              <a:gd name="connsiteX11-1865" fmla="*/ 2245684 w 3693484"/>
              <a:gd name="connsiteY11-1866" fmla="*/ 1609725 h 6791325"/>
              <a:gd name="connsiteX12-1867" fmla="*/ 2093284 w 3693484"/>
              <a:gd name="connsiteY12-1868" fmla="*/ 1495425 h 6791325"/>
              <a:gd name="connsiteX13-1869" fmla="*/ 2112334 w 3693484"/>
              <a:gd name="connsiteY13-1870" fmla="*/ 0 h 6791325"/>
              <a:gd name="connsiteX14-1871" fmla="*/ 1912309 w 3693484"/>
              <a:gd name="connsiteY14-1872" fmla="*/ 66675 h 6791325"/>
              <a:gd name="connsiteX15-1873" fmla="*/ 1845634 w 3693484"/>
              <a:gd name="connsiteY15-1874" fmla="*/ 1514475 h 6791325"/>
              <a:gd name="connsiteX16-1875" fmla="*/ 1688472 w 3693484"/>
              <a:gd name="connsiteY16-1876" fmla="*/ 1543049 h 6791325"/>
              <a:gd name="connsiteX17-1877" fmla="*/ 1593221 w 3693484"/>
              <a:gd name="connsiteY17-1878" fmla="*/ 323850 h 6791325"/>
              <a:gd name="connsiteX18-1879" fmla="*/ 1307472 w 3693484"/>
              <a:gd name="connsiteY18-1880" fmla="*/ 314325 h 6791325"/>
              <a:gd name="connsiteX19-1881" fmla="*/ 1312234 w 3693484"/>
              <a:gd name="connsiteY19-1882" fmla="*/ 1581150 h 6791325"/>
              <a:gd name="connsiteX20-1883" fmla="*/ 1259846 w 3693484"/>
              <a:gd name="connsiteY20-1884" fmla="*/ 1971675 h 6791325"/>
              <a:gd name="connsiteX21-1885" fmla="*/ 902659 w 3693484"/>
              <a:gd name="connsiteY21-1886" fmla="*/ 2247900 h 6791325"/>
              <a:gd name="connsiteX22-1887" fmla="*/ 207334 w 3693484"/>
              <a:gd name="connsiteY22-1888" fmla="*/ 1733550 h 6791325"/>
              <a:gd name="connsiteX23-1889" fmla="*/ 173996 w 3693484"/>
              <a:gd name="connsiteY23-1890" fmla="*/ 2038350 h 6791325"/>
              <a:gd name="connsiteX24-1891" fmla="*/ 731209 w 3693484"/>
              <a:gd name="connsiteY24-1892" fmla="*/ 2743200 h 6791325"/>
              <a:gd name="connsiteX25-1893" fmla="*/ 1359859 w 3693484"/>
              <a:gd name="connsiteY25-1894" fmla="*/ 3476625 h 6791325"/>
              <a:gd name="connsiteX26-1895" fmla="*/ 1578934 w 3693484"/>
              <a:gd name="connsiteY26-1896" fmla="*/ 4010025 h 6791325"/>
              <a:gd name="connsiteX27-1897" fmla="*/ 1969459 w 3693484"/>
              <a:gd name="connsiteY27-1898" fmla="*/ 6791325 h 6791325"/>
              <a:gd name="connsiteX0-1899" fmla="*/ 1969459 w 3693484"/>
              <a:gd name="connsiteY0-1900" fmla="*/ 6791325 h 6791325"/>
              <a:gd name="connsiteX1-1901" fmla="*/ 3693484 w 3693484"/>
              <a:gd name="connsiteY1-1902" fmla="*/ 6781800 h 6791325"/>
              <a:gd name="connsiteX2-1903" fmla="*/ 2636209 w 3693484"/>
              <a:gd name="connsiteY2-1904" fmla="*/ 3819525 h 6791325"/>
              <a:gd name="connsiteX3-1905" fmla="*/ 2512384 w 3693484"/>
              <a:gd name="connsiteY3-1906" fmla="*/ 3267075 h 6791325"/>
              <a:gd name="connsiteX4-1907" fmla="*/ 2874334 w 3693484"/>
              <a:gd name="connsiteY4-1908" fmla="*/ 2162175 h 6791325"/>
              <a:gd name="connsiteX5-1909" fmla="*/ 3512509 w 3693484"/>
              <a:gd name="connsiteY5-1910" fmla="*/ 1247775 h 6791325"/>
              <a:gd name="connsiteX6-1911" fmla="*/ 3331534 w 3693484"/>
              <a:gd name="connsiteY6-1912" fmla="*/ 1133475 h 6791325"/>
              <a:gd name="connsiteX7-1913" fmla="*/ 2664784 w 3693484"/>
              <a:gd name="connsiteY7-1914" fmla="*/ 1857375 h 6791325"/>
              <a:gd name="connsiteX8-1915" fmla="*/ 2493334 w 3693484"/>
              <a:gd name="connsiteY8-1916" fmla="*/ 1752600 h 6791325"/>
              <a:gd name="connsiteX9-1917" fmla="*/ 2893384 w 3693484"/>
              <a:gd name="connsiteY9-1918" fmla="*/ 390525 h 6791325"/>
              <a:gd name="connsiteX10-1919" fmla="*/ 2607634 w 3693484"/>
              <a:gd name="connsiteY10-1920" fmla="*/ 295275 h 6791325"/>
              <a:gd name="connsiteX11-1921" fmla="*/ 2245684 w 3693484"/>
              <a:gd name="connsiteY11-1922" fmla="*/ 1609725 h 6791325"/>
              <a:gd name="connsiteX12-1923" fmla="*/ 2093284 w 3693484"/>
              <a:gd name="connsiteY12-1924" fmla="*/ 1495425 h 6791325"/>
              <a:gd name="connsiteX13-1925" fmla="*/ 2112334 w 3693484"/>
              <a:gd name="connsiteY13-1926" fmla="*/ 0 h 6791325"/>
              <a:gd name="connsiteX14-1927" fmla="*/ 1912309 w 3693484"/>
              <a:gd name="connsiteY14-1928" fmla="*/ 66675 h 6791325"/>
              <a:gd name="connsiteX15-1929" fmla="*/ 1845634 w 3693484"/>
              <a:gd name="connsiteY15-1930" fmla="*/ 1514475 h 6791325"/>
              <a:gd name="connsiteX16-1931" fmla="*/ 1688472 w 3693484"/>
              <a:gd name="connsiteY16-1932" fmla="*/ 1543049 h 6791325"/>
              <a:gd name="connsiteX17-1933" fmla="*/ 1593221 w 3693484"/>
              <a:gd name="connsiteY17-1934" fmla="*/ 323850 h 6791325"/>
              <a:gd name="connsiteX18-1935" fmla="*/ 1307472 w 3693484"/>
              <a:gd name="connsiteY18-1936" fmla="*/ 314325 h 6791325"/>
              <a:gd name="connsiteX19-1937" fmla="*/ 1312234 w 3693484"/>
              <a:gd name="connsiteY19-1938" fmla="*/ 1581150 h 6791325"/>
              <a:gd name="connsiteX20-1939" fmla="*/ 1259846 w 3693484"/>
              <a:gd name="connsiteY20-1940" fmla="*/ 1971675 h 6791325"/>
              <a:gd name="connsiteX21-1941" fmla="*/ 902659 w 3693484"/>
              <a:gd name="connsiteY21-1942" fmla="*/ 2247900 h 6791325"/>
              <a:gd name="connsiteX22-1943" fmla="*/ 207334 w 3693484"/>
              <a:gd name="connsiteY22-1944" fmla="*/ 1733550 h 6791325"/>
              <a:gd name="connsiteX23-1945" fmla="*/ 173996 w 3693484"/>
              <a:gd name="connsiteY23-1946" fmla="*/ 2038350 h 6791325"/>
              <a:gd name="connsiteX24-1947" fmla="*/ 731209 w 3693484"/>
              <a:gd name="connsiteY24-1948" fmla="*/ 2743200 h 6791325"/>
              <a:gd name="connsiteX25-1949" fmla="*/ 1359859 w 3693484"/>
              <a:gd name="connsiteY25-1950" fmla="*/ 3476625 h 6791325"/>
              <a:gd name="connsiteX26-1951" fmla="*/ 1578934 w 3693484"/>
              <a:gd name="connsiteY26-1952" fmla="*/ 4010025 h 6791325"/>
              <a:gd name="connsiteX27-1953" fmla="*/ 1969459 w 3693484"/>
              <a:gd name="connsiteY27-1954" fmla="*/ 6791325 h 6791325"/>
              <a:gd name="connsiteX0-1955" fmla="*/ 1969459 w 3693484"/>
              <a:gd name="connsiteY0-1956" fmla="*/ 6791325 h 6791325"/>
              <a:gd name="connsiteX1-1957" fmla="*/ 3693484 w 3693484"/>
              <a:gd name="connsiteY1-1958" fmla="*/ 6781800 h 6791325"/>
              <a:gd name="connsiteX2-1959" fmla="*/ 2636209 w 3693484"/>
              <a:gd name="connsiteY2-1960" fmla="*/ 3819525 h 6791325"/>
              <a:gd name="connsiteX3-1961" fmla="*/ 2512384 w 3693484"/>
              <a:gd name="connsiteY3-1962" fmla="*/ 3267075 h 6791325"/>
              <a:gd name="connsiteX4-1963" fmla="*/ 2874334 w 3693484"/>
              <a:gd name="connsiteY4-1964" fmla="*/ 2162175 h 6791325"/>
              <a:gd name="connsiteX5-1965" fmla="*/ 3512509 w 3693484"/>
              <a:gd name="connsiteY5-1966" fmla="*/ 1247775 h 6791325"/>
              <a:gd name="connsiteX6-1967" fmla="*/ 3331534 w 3693484"/>
              <a:gd name="connsiteY6-1968" fmla="*/ 1133475 h 6791325"/>
              <a:gd name="connsiteX7-1969" fmla="*/ 2664784 w 3693484"/>
              <a:gd name="connsiteY7-1970" fmla="*/ 1857375 h 6791325"/>
              <a:gd name="connsiteX8-1971" fmla="*/ 2493334 w 3693484"/>
              <a:gd name="connsiteY8-1972" fmla="*/ 1752600 h 6791325"/>
              <a:gd name="connsiteX9-1973" fmla="*/ 2893384 w 3693484"/>
              <a:gd name="connsiteY9-1974" fmla="*/ 390525 h 6791325"/>
              <a:gd name="connsiteX10-1975" fmla="*/ 2607634 w 3693484"/>
              <a:gd name="connsiteY10-1976" fmla="*/ 295275 h 6791325"/>
              <a:gd name="connsiteX11-1977" fmla="*/ 2245684 w 3693484"/>
              <a:gd name="connsiteY11-1978" fmla="*/ 1609725 h 6791325"/>
              <a:gd name="connsiteX12-1979" fmla="*/ 2093284 w 3693484"/>
              <a:gd name="connsiteY12-1980" fmla="*/ 1495425 h 6791325"/>
              <a:gd name="connsiteX13-1981" fmla="*/ 2112334 w 3693484"/>
              <a:gd name="connsiteY13-1982" fmla="*/ 0 h 6791325"/>
              <a:gd name="connsiteX14-1983" fmla="*/ 1912309 w 3693484"/>
              <a:gd name="connsiteY14-1984" fmla="*/ 66675 h 6791325"/>
              <a:gd name="connsiteX15-1985" fmla="*/ 1798009 w 3693484"/>
              <a:gd name="connsiteY15-1986" fmla="*/ 1514475 h 6791325"/>
              <a:gd name="connsiteX16-1987" fmla="*/ 1688472 w 3693484"/>
              <a:gd name="connsiteY16-1988" fmla="*/ 1543049 h 6791325"/>
              <a:gd name="connsiteX17-1989" fmla="*/ 1593221 w 3693484"/>
              <a:gd name="connsiteY17-1990" fmla="*/ 323850 h 6791325"/>
              <a:gd name="connsiteX18-1991" fmla="*/ 1307472 w 3693484"/>
              <a:gd name="connsiteY18-1992" fmla="*/ 314325 h 6791325"/>
              <a:gd name="connsiteX19-1993" fmla="*/ 1312234 w 3693484"/>
              <a:gd name="connsiteY19-1994" fmla="*/ 1581150 h 6791325"/>
              <a:gd name="connsiteX20-1995" fmla="*/ 1259846 w 3693484"/>
              <a:gd name="connsiteY20-1996" fmla="*/ 1971675 h 6791325"/>
              <a:gd name="connsiteX21-1997" fmla="*/ 902659 w 3693484"/>
              <a:gd name="connsiteY21-1998" fmla="*/ 2247900 h 6791325"/>
              <a:gd name="connsiteX22-1999" fmla="*/ 207334 w 3693484"/>
              <a:gd name="connsiteY22-2000" fmla="*/ 1733550 h 6791325"/>
              <a:gd name="connsiteX23-2001" fmla="*/ 173996 w 3693484"/>
              <a:gd name="connsiteY23-2002" fmla="*/ 2038350 h 6791325"/>
              <a:gd name="connsiteX24-2003" fmla="*/ 731209 w 3693484"/>
              <a:gd name="connsiteY24-2004" fmla="*/ 2743200 h 6791325"/>
              <a:gd name="connsiteX25-2005" fmla="*/ 1359859 w 3693484"/>
              <a:gd name="connsiteY25-2006" fmla="*/ 3476625 h 6791325"/>
              <a:gd name="connsiteX26-2007" fmla="*/ 1578934 w 3693484"/>
              <a:gd name="connsiteY26-2008" fmla="*/ 4010025 h 6791325"/>
              <a:gd name="connsiteX27-2009" fmla="*/ 1969459 w 3693484"/>
              <a:gd name="connsiteY27-2010" fmla="*/ 6791325 h 6791325"/>
              <a:gd name="connsiteX0-2011" fmla="*/ 1969459 w 3693484"/>
              <a:gd name="connsiteY0-2012" fmla="*/ 6791325 h 6791325"/>
              <a:gd name="connsiteX1-2013" fmla="*/ 3693484 w 3693484"/>
              <a:gd name="connsiteY1-2014" fmla="*/ 6781800 h 6791325"/>
              <a:gd name="connsiteX2-2015" fmla="*/ 2636209 w 3693484"/>
              <a:gd name="connsiteY2-2016" fmla="*/ 3819525 h 6791325"/>
              <a:gd name="connsiteX3-2017" fmla="*/ 2512384 w 3693484"/>
              <a:gd name="connsiteY3-2018" fmla="*/ 3267075 h 6791325"/>
              <a:gd name="connsiteX4-2019" fmla="*/ 2874334 w 3693484"/>
              <a:gd name="connsiteY4-2020" fmla="*/ 2162175 h 6791325"/>
              <a:gd name="connsiteX5-2021" fmla="*/ 3512509 w 3693484"/>
              <a:gd name="connsiteY5-2022" fmla="*/ 1247775 h 6791325"/>
              <a:gd name="connsiteX6-2023" fmla="*/ 3331534 w 3693484"/>
              <a:gd name="connsiteY6-2024" fmla="*/ 1133475 h 6791325"/>
              <a:gd name="connsiteX7-2025" fmla="*/ 2664784 w 3693484"/>
              <a:gd name="connsiteY7-2026" fmla="*/ 1857375 h 6791325"/>
              <a:gd name="connsiteX8-2027" fmla="*/ 2493334 w 3693484"/>
              <a:gd name="connsiteY8-2028" fmla="*/ 1752600 h 6791325"/>
              <a:gd name="connsiteX9-2029" fmla="*/ 2893384 w 3693484"/>
              <a:gd name="connsiteY9-2030" fmla="*/ 390525 h 6791325"/>
              <a:gd name="connsiteX10-2031" fmla="*/ 2607634 w 3693484"/>
              <a:gd name="connsiteY10-2032" fmla="*/ 295275 h 6791325"/>
              <a:gd name="connsiteX11-2033" fmla="*/ 2245684 w 3693484"/>
              <a:gd name="connsiteY11-2034" fmla="*/ 1609725 h 6791325"/>
              <a:gd name="connsiteX12-2035" fmla="*/ 2093284 w 3693484"/>
              <a:gd name="connsiteY12-2036" fmla="*/ 1495425 h 6791325"/>
              <a:gd name="connsiteX13-2037" fmla="*/ 2112334 w 3693484"/>
              <a:gd name="connsiteY13-2038" fmla="*/ 0 h 6791325"/>
              <a:gd name="connsiteX14-2039" fmla="*/ 1912309 w 3693484"/>
              <a:gd name="connsiteY14-2040" fmla="*/ 66675 h 6791325"/>
              <a:gd name="connsiteX15-2041" fmla="*/ 1798009 w 3693484"/>
              <a:gd name="connsiteY15-2042" fmla="*/ 1514475 h 6791325"/>
              <a:gd name="connsiteX16-2043" fmla="*/ 1688472 w 3693484"/>
              <a:gd name="connsiteY16-2044" fmla="*/ 1543049 h 6791325"/>
              <a:gd name="connsiteX17-2045" fmla="*/ 1593221 w 3693484"/>
              <a:gd name="connsiteY17-2046" fmla="*/ 323850 h 6791325"/>
              <a:gd name="connsiteX18-2047" fmla="*/ 1307472 w 3693484"/>
              <a:gd name="connsiteY18-2048" fmla="*/ 314325 h 6791325"/>
              <a:gd name="connsiteX19-2049" fmla="*/ 1312234 w 3693484"/>
              <a:gd name="connsiteY19-2050" fmla="*/ 1581150 h 6791325"/>
              <a:gd name="connsiteX20-2051" fmla="*/ 1259846 w 3693484"/>
              <a:gd name="connsiteY20-2052" fmla="*/ 1971675 h 6791325"/>
              <a:gd name="connsiteX21-2053" fmla="*/ 902659 w 3693484"/>
              <a:gd name="connsiteY21-2054" fmla="*/ 2247900 h 6791325"/>
              <a:gd name="connsiteX22-2055" fmla="*/ 207334 w 3693484"/>
              <a:gd name="connsiteY22-2056" fmla="*/ 1733550 h 6791325"/>
              <a:gd name="connsiteX23-2057" fmla="*/ 173996 w 3693484"/>
              <a:gd name="connsiteY23-2058" fmla="*/ 2038350 h 6791325"/>
              <a:gd name="connsiteX24-2059" fmla="*/ 731209 w 3693484"/>
              <a:gd name="connsiteY24-2060" fmla="*/ 2743200 h 6791325"/>
              <a:gd name="connsiteX25-2061" fmla="*/ 1359859 w 3693484"/>
              <a:gd name="connsiteY25-2062" fmla="*/ 3476625 h 6791325"/>
              <a:gd name="connsiteX26-2063" fmla="*/ 1578934 w 3693484"/>
              <a:gd name="connsiteY26-2064" fmla="*/ 4010025 h 6791325"/>
              <a:gd name="connsiteX27-2065" fmla="*/ 1969459 w 3693484"/>
              <a:gd name="connsiteY27-2066" fmla="*/ 6791325 h 6791325"/>
              <a:gd name="connsiteX0-2067" fmla="*/ 1969459 w 3693484"/>
              <a:gd name="connsiteY0-2068" fmla="*/ 6791325 h 6791325"/>
              <a:gd name="connsiteX1-2069" fmla="*/ 3693484 w 3693484"/>
              <a:gd name="connsiteY1-2070" fmla="*/ 6781800 h 6791325"/>
              <a:gd name="connsiteX2-2071" fmla="*/ 2636209 w 3693484"/>
              <a:gd name="connsiteY2-2072" fmla="*/ 3819525 h 6791325"/>
              <a:gd name="connsiteX3-2073" fmla="*/ 2512384 w 3693484"/>
              <a:gd name="connsiteY3-2074" fmla="*/ 3267075 h 6791325"/>
              <a:gd name="connsiteX4-2075" fmla="*/ 2874334 w 3693484"/>
              <a:gd name="connsiteY4-2076" fmla="*/ 2162175 h 6791325"/>
              <a:gd name="connsiteX5-2077" fmla="*/ 3512509 w 3693484"/>
              <a:gd name="connsiteY5-2078" fmla="*/ 1247775 h 6791325"/>
              <a:gd name="connsiteX6-2079" fmla="*/ 3331534 w 3693484"/>
              <a:gd name="connsiteY6-2080" fmla="*/ 1133475 h 6791325"/>
              <a:gd name="connsiteX7-2081" fmla="*/ 2664784 w 3693484"/>
              <a:gd name="connsiteY7-2082" fmla="*/ 1857375 h 6791325"/>
              <a:gd name="connsiteX8-2083" fmla="*/ 2493334 w 3693484"/>
              <a:gd name="connsiteY8-2084" fmla="*/ 1752600 h 6791325"/>
              <a:gd name="connsiteX9-2085" fmla="*/ 2893384 w 3693484"/>
              <a:gd name="connsiteY9-2086" fmla="*/ 390525 h 6791325"/>
              <a:gd name="connsiteX10-2087" fmla="*/ 2607634 w 3693484"/>
              <a:gd name="connsiteY10-2088" fmla="*/ 295275 h 6791325"/>
              <a:gd name="connsiteX11-2089" fmla="*/ 2245684 w 3693484"/>
              <a:gd name="connsiteY11-2090" fmla="*/ 1609725 h 6791325"/>
              <a:gd name="connsiteX12-2091" fmla="*/ 2093284 w 3693484"/>
              <a:gd name="connsiteY12-2092" fmla="*/ 1495425 h 6791325"/>
              <a:gd name="connsiteX13-2093" fmla="*/ 2112334 w 3693484"/>
              <a:gd name="connsiteY13-2094" fmla="*/ 0 h 6791325"/>
              <a:gd name="connsiteX14-2095" fmla="*/ 1912309 w 3693484"/>
              <a:gd name="connsiteY14-2096" fmla="*/ 66675 h 6791325"/>
              <a:gd name="connsiteX15-2097" fmla="*/ 1798009 w 3693484"/>
              <a:gd name="connsiteY15-2098" fmla="*/ 1514475 h 6791325"/>
              <a:gd name="connsiteX16-2099" fmla="*/ 1688472 w 3693484"/>
              <a:gd name="connsiteY16-2100" fmla="*/ 1543049 h 6791325"/>
              <a:gd name="connsiteX17-2101" fmla="*/ 1593221 w 3693484"/>
              <a:gd name="connsiteY17-2102" fmla="*/ 323850 h 6791325"/>
              <a:gd name="connsiteX18-2103" fmla="*/ 1307472 w 3693484"/>
              <a:gd name="connsiteY18-2104" fmla="*/ 314325 h 6791325"/>
              <a:gd name="connsiteX19-2105" fmla="*/ 1312234 w 3693484"/>
              <a:gd name="connsiteY19-2106" fmla="*/ 1581150 h 6791325"/>
              <a:gd name="connsiteX20-2107" fmla="*/ 1259846 w 3693484"/>
              <a:gd name="connsiteY20-2108" fmla="*/ 1971675 h 6791325"/>
              <a:gd name="connsiteX21-2109" fmla="*/ 902659 w 3693484"/>
              <a:gd name="connsiteY21-2110" fmla="*/ 2247900 h 6791325"/>
              <a:gd name="connsiteX22-2111" fmla="*/ 207334 w 3693484"/>
              <a:gd name="connsiteY22-2112" fmla="*/ 1733550 h 6791325"/>
              <a:gd name="connsiteX23-2113" fmla="*/ 173996 w 3693484"/>
              <a:gd name="connsiteY23-2114" fmla="*/ 2038350 h 6791325"/>
              <a:gd name="connsiteX24-2115" fmla="*/ 731209 w 3693484"/>
              <a:gd name="connsiteY24-2116" fmla="*/ 2743200 h 6791325"/>
              <a:gd name="connsiteX25-2117" fmla="*/ 1359859 w 3693484"/>
              <a:gd name="connsiteY25-2118" fmla="*/ 3476625 h 6791325"/>
              <a:gd name="connsiteX26-2119" fmla="*/ 1578934 w 3693484"/>
              <a:gd name="connsiteY26-2120" fmla="*/ 4010025 h 6791325"/>
              <a:gd name="connsiteX27-2121" fmla="*/ 1969459 w 3693484"/>
              <a:gd name="connsiteY27-2122" fmla="*/ 6791325 h 6791325"/>
              <a:gd name="connsiteX0-2123" fmla="*/ 1969459 w 3693484"/>
              <a:gd name="connsiteY0-2124" fmla="*/ 6791325 h 6791325"/>
              <a:gd name="connsiteX1-2125" fmla="*/ 3693484 w 3693484"/>
              <a:gd name="connsiteY1-2126" fmla="*/ 6781800 h 6791325"/>
              <a:gd name="connsiteX2-2127" fmla="*/ 2636209 w 3693484"/>
              <a:gd name="connsiteY2-2128" fmla="*/ 3819525 h 6791325"/>
              <a:gd name="connsiteX3-2129" fmla="*/ 2512384 w 3693484"/>
              <a:gd name="connsiteY3-2130" fmla="*/ 3267075 h 6791325"/>
              <a:gd name="connsiteX4-2131" fmla="*/ 2874334 w 3693484"/>
              <a:gd name="connsiteY4-2132" fmla="*/ 2162175 h 6791325"/>
              <a:gd name="connsiteX5-2133" fmla="*/ 3512509 w 3693484"/>
              <a:gd name="connsiteY5-2134" fmla="*/ 1247775 h 6791325"/>
              <a:gd name="connsiteX6-2135" fmla="*/ 3331534 w 3693484"/>
              <a:gd name="connsiteY6-2136" fmla="*/ 1133475 h 6791325"/>
              <a:gd name="connsiteX7-2137" fmla="*/ 2664784 w 3693484"/>
              <a:gd name="connsiteY7-2138" fmla="*/ 1857375 h 6791325"/>
              <a:gd name="connsiteX8-2139" fmla="*/ 2493334 w 3693484"/>
              <a:gd name="connsiteY8-2140" fmla="*/ 1752600 h 6791325"/>
              <a:gd name="connsiteX9-2141" fmla="*/ 2893384 w 3693484"/>
              <a:gd name="connsiteY9-2142" fmla="*/ 390525 h 6791325"/>
              <a:gd name="connsiteX10-2143" fmla="*/ 2607634 w 3693484"/>
              <a:gd name="connsiteY10-2144" fmla="*/ 295275 h 6791325"/>
              <a:gd name="connsiteX11-2145" fmla="*/ 2245684 w 3693484"/>
              <a:gd name="connsiteY11-2146" fmla="*/ 1609725 h 6791325"/>
              <a:gd name="connsiteX12-2147" fmla="*/ 2093284 w 3693484"/>
              <a:gd name="connsiteY12-2148" fmla="*/ 1495425 h 6791325"/>
              <a:gd name="connsiteX13-2149" fmla="*/ 2112334 w 3693484"/>
              <a:gd name="connsiteY13-2150" fmla="*/ 0 h 6791325"/>
              <a:gd name="connsiteX14-2151" fmla="*/ 1912309 w 3693484"/>
              <a:gd name="connsiteY14-2152" fmla="*/ 66675 h 6791325"/>
              <a:gd name="connsiteX15-2153" fmla="*/ 1798009 w 3693484"/>
              <a:gd name="connsiteY15-2154" fmla="*/ 1514475 h 6791325"/>
              <a:gd name="connsiteX16-2155" fmla="*/ 1674184 w 3693484"/>
              <a:gd name="connsiteY16-2156" fmla="*/ 1504949 h 6791325"/>
              <a:gd name="connsiteX17-2157" fmla="*/ 1593221 w 3693484"/>
              <a:gd name="connsiteY17-2158" fmla="*/ 323850 h 6791325"/>
              <a:gd name="connsiteX18-2159" fmla="*/ 1307472 w 3693484"/>
              <a:gd name="connsiteY18-2160" fmla="*/ 314325 h 6791325"/>
              <a:gd name="connsiteX19-2161" fmla="*/ 1312234 w 3693484"/>
              <a:gd name="connsiteY19-2162" fmla="*/ 1581150 h 6791325"/>
              <a:gd name="connsiteX20-2163" fmla="*/ 1259846 w 3693484"/>
              <a:gd name="connsiteY20-2164" fmla="*/ 1971675 h 6791325"/>
              <a:gd name="connsiteX21-2165" fmla="*/ 902659 w 3693484"/>
              <a:gd name="connsiteY21-2166" fmla="*/ 2247900 h 6791325"/>
              <a:gd name="connsiteX22-2167" fmla="*/ 207334 w 3693484"/>
              <a:gd name="connsiteY22-2168" fmla="*/ 1733550 h 6791325"/>
              <a:gd name="connsiteX23-2169" fmla="*/ 173996 w 3693484"/>
              <a:gd name="connsiteY23-2170" fmla="*/ 2038350 h 6791325"/>
              <a:gd name="connsiteX24-2171" fmla="*/ 731209 w 3693484"/>
              <a:gd name="connsiteY24-2172" fmla="*/ 2743200 h 6791325"/>
              <a:gd name="connsiteX25-2173" fmla="*/ 1359859 w 3693484"/>
              <a:gd name="connsiteY25-2174" fmla="*/ 3476625 h 6791325"/>
              <a:gd name="connsiteX26-2175" fmla="*/ 1578934 w 3693484"/>
              <a:gd name="connsiteY26-2176" fmla="*/ 4010025 h 6791325"/>
              <a:gd name="connsiteX27-2177" fmla="*/ 1969459 w 3693484"/>
              <a:gd name="connsiteY27-2178" fmla="*/ 6791325 h 6791325"/>
              <a:gd name="connsiteX0-2179" fmla="*/ 1969459 w 3693484"/>
              <a:gd name="connsiteY0-2180" fmla="*/ 6791325 h 6791325"/>
              <a:gd name="connsiteX1-2181" fmla="*/ 3693484 w 3693484"/>
              <a:gd name="connsiteY1-2182" fmla="*/ 6781800 h 6791325"/>
              <a:gd name="connsiteX2-2183" fmla="*/ 2636209 w 3693484"/>
              <a:gd name="connsiteY2-2184" fmla="*/ 3819525 h 6791325"/>
              <a:gd name="connsiteX3-2185" fmla="*/ 2512384 w 3693484"/>
              <a:gd name="connsiteY3-2186" fmla="*/ 3267075 h 6791325"/>
              <a:gd name="connsiteX4-2187" fmla="*/ 2874334 w 3693484"/>
              <a:gd name="connsiteY4-2188" fmla="*/ 2162175 h 6791325"/>
              <a:gd name="connsiteX5-2189" fmla="*/ 3512509 w 3693484"/>
              <a:gd name="connsiteY5-2190" fmla="*/ 1247775 h 6791325"/>
              <a:gd name="connsiteX6-2191" fmla="*/ 3331534 w 3693484"/>
              <a:gd name="connsiteY6-2192" fmla="*/ 1133475 h 6791325"/>
              <a:gd name="connsiteX7-2193" fmla="*/ 2664784 w 3693484"/>
              <a:gd name="connsiteY7-2194" fmla="*/ 1857375 h 6791325"/>
              <a:gd name="connsiteX8-2195" fmla="*/ 2493334 w 3693484"/>
              <a:gd name="connsiteY8-2196" fmla="*/ 1752600 h 6791325"/>
              <a:gd name="connsiteX9-2197" fmla="*/ 2893384 w 3693484"/>
              <a:gd name="connsiteY9-2198" fmla="*/ 390525 h 6791325"/>
              <a:gd name="connsiteX10-2199" fmla="*/ 2607634 w 3693484"/>
              <a:gd name="connsiteY10-2200" fmla="*/ 295275 h 6791325"/>
              <a:gd name="connsiteX11-2201" fmla="*/ 2245684 w 3693484"/>
              <a:gd name="connsiteY11-2202" fmla="*/ 1609725 h 6791325"/>
              <a:gd name="connsiteX12-2203" fmla="*/ 2093284 w 3693484"/>
              <a:gd name="connsiteY12-2204" fmla="*/ 1495425 h 6791325"/>
              <a:gd name="connsiteX13-2205" fmla="*/ 2112334 w 3693484"/>
              <a:gd name="connsiteY13-2206" fmla="*/ 0 h 6791325"/>
              <a:gd name="connsiteX14-2207" fmla="*/ 1912309 w 3693484"/>
              <a:gd name="connsiteY14-2208" fmla="*/ 66675 h 6791325"/>
              <a:gd name="connsiteX15-2209" fmla="*/ 1798009 w 3693484"/>
              <a:gd name="connsiteY15-2210" fmla="*/ 1500188 h 6791325"/>
              <a:gd name="connsiteX16-2211" fmla="*/ 1674184 w 3693484"/>
              <a:gd name="connsiteY16-2212" fmla="*/ 1504949 h 6791325"/>
              <a:gd name="connsiteX17-2213" fmla="*/ 1593221 w 3693484"/>
              <a:gd name="connsiteY17-2214" fmla="*/ 323850 h 6791325"/>
              <a:gd name="connsiteX18-2215" fmla="*/ 1307472 w 3693484"/>
              <a:gd name="connsiteY18-2216" fmla="*/ 314325 h 6791325"/>
              <a:gd name="connsiteX19-2217" fmla="*/ 1312234 w 3693484"/>
              <a:gd name="connsiteY19-2218" fmla="*/ 1581150 h 6791325"/>
              <a:gd name="connsiteX20-2219" fmla="*/ 1259846 w 3693484"/>
              <a:gd name="connsiteY20-2220" fmla="*/ 1971675 h 6791325"/>
              <a:gd name="connsiteX21-2221" fmla="*/ 902659 w 3693484"/>
              <a:gd name="connsiteY21-2222" fmla="*/ 2247900 h 6791325"/>
              <a:gd name="connsiteX22-2223" fmla="*/ 207334 w 3693484"/>
              <a:gd name="connsiteY22-2224" fmla="*/ 1733550 h 6791325"/>
              <a:gd name="connsiteX23-2225" fmla="*/ 173996 w 3693484"/>
              <a:gd name="connsiteY23-2226" fmla="*/ 2038350 h 6791325"/>
              <a:gd name="connsiteX24-2227" fmla="*/ 731209 w 3693484"/>
              <a:gd name="connsiteY24-2228" fmla="*/ 2743200 h 6791325"/>
              <a:gd name="connsiteX25-2229" fmla="*/ 1359859 w 3693484"/>
              <a:gd name="connsiteY25-2230" fmla="*/ 3476625 h 6791325"/>
              <a:gd name="connsiteX26-2231" fmla="*/ 1578934 w 3693484"/>
              <a:gd name="connsiteY26-2232" fmla="*/ 4010025 h 6791325"/>
              <a:gd name="connsiteX27-2233" fmla="*/ 1969459 w 3693484"/>
              <a:gd name="connsiteY27-2234" fmla="*/ 6791325 h 6791325"/>
              <a:gd name="connsiteX0-2235" fmla="*/ 1969459 w 3693484"/>
              <a:gd name="connsiteY0-2236" fmla="*/ 6791325 h 6791325"/>
              <a:gd name="connsiteX1-2237" fmla="*/ 3693484 w 3693484"/>
              <a:gd name="connsiteY1-2238" fmla="*/ 6781800 h 6791325"/>
              <a:gd name="connsiteX2-2239" fmla="*/ 2636209 w 3693484"/>
              <a:gd name="connsiteY2-2240" fmla="*/ 3819525 h 6791325"/>
              <a:gd name="connsiteX3-2241" fmla="*/ 2512384 w 3693484"/>
              <a:gd name="connsiteY3-2242" fmla="*/ 3267075 h 6791325"/>
              <a:gd name="connsiteX4-2243" fmla="*/ 2874334 w 3693484"/>
              <a:gd name="connsiteY4-2244" fmla="*/ 2162175 h 6791325"/>
              <a:gd name="connsiteX5-2245" fmla="*/ 3512509 w 3693484"/>
              <a:gd name="connsiteY5-2246" fmla="*/ 1247775 h 6791325"/>
              <a:gd name="connsiteX6-2247" fmla="*/ 3331534 w 3693484"/>
              <a:gd name="connsiteY6-2248" fmla="*/ 1133475 h 6791325"/>
              <a:gd name="connsiteX7-2249" fmla="*/ 2664784 w 3693484"/>
              <a:gd name="connsiteY7-2250" fmla="*/ 1857375 h 6791325"/>
              <a:gd name="connsiteX8-2251" fmla="*/ 2493334 w 3693484"/>
              <a:gd name="connsiteY8-2252" fmla="*/ 1752600 h 6791325"/>
              <a:gd name="connsiteX9-2253" fmla="*/ 2893384 w 3693484"/>
              <a:gd name="connsiteY9-2254" fmla="*/ 390525 h 6791325"/>
              <a:gd name="connsiteX10-2255" fmla="*/ 2607634 w 3693484"/>
              <a:gd name="connsiteY10-2256" fmla="*/ 295275 h 6791325"/>
              <a:gd name="connsiteX11-2257" fmla="*/ 2245684 w 3693484"/>
              <a:gd name="connsiteY11-2258" fmla="*/ 1609725 h 6791325"/>
              <a:gd name="connsiteX12-2259" fmla="*/ 2093284 w 3693484"/>
              <a:gd name="connsiteY12-2260" fmla="*/ 1495425 h 6791325"/>
              <a:gd name="connsiteX13-2261" fmla="*/ 2112334 w 3693484"/>
              <a:gd name="connsiteY13-2262" fmla="*/ 0 h 6791325"/>
              <a:gd name="connsiteX14-2263" fmla="*/ 1912309 w 3693484"/>
              <a:gd name="connsiteY14-2264" fmla="*/ 66675 h 6791325"/>
              <a:gd name="connsiteX15-2265" fmla="*/ 1798009 w 3693484"/>
              <a:gd name="connsiteY15-2266" fmla="*/ 1500188 h 6791325"/>
              <a:gd name="connsiteX16-2267" fmla="*/ 1674184 w 3693484"/>
              <a:gd name="connsiteY16-2268" fmla="*/ 1504949 h 6791325"/>
              <a:gd name="connsiteX17-2269" fmla="*/ 1593221 w 3693484"/>
              <a:gd name="connsiteY17-2270" fmla="*/ 323850 h 6791325"/>
              <a:gd name="connsiteX18-2271" fmla="*/ 1307472 w 3693484"/>
              <a:gd name="connsiteY18-2272" fmla="*/ 314325 h 6791325"/>
              <a:gd name="connsiteX19-2273" fmla="*/ 1312234 w 3693484"/>
              <a:gd name="connsiteY19-2274" fmla="*/ 1581150 h 6791325"/>
              <a:gd name="connsiteX20-2275" fmla="*/ 1259846 w 3693484"/>
              <a:gd name="connsiteY20-2276" fmla="*/ 1971675 h 6791325"/>
              <a:gd name="connsiteX21-2277" fmla="*/ 902659 w 3693484"/>
              <a:gd name="connsiteY21-2278" fmla="*/ 2247900 h 6791325"/>
              <a:gd name="connsiteX22-2279" fmla="*/ 207334 w 3693484"/>
              <a:gd name="connsiteY22-2280" fmla="*/ 1733550 h 6791325"/>
              <a:gd name="connsiteX23-2281" fmla="*/ 173996 w 3693484"/>
              <a:gd name="connsiteY23-2282" fmla="*/ 2038350 h 6791325"/>
              <a:gd name="connsiteX24-2283" fmla="*/ 731209 w 3693484"/>
              <a:gd name="connsiteY24-2284" fmla="*/ 2743200 h 6791325"/>
              <a:gd name="connsiteX25-2285" fmla="*/ 1359859 w 3693484"/>
              <a:gd name="connsiteY25-2286" fmla="*/ 3476625 h 6791325"/>
              <a:gd name="connsiteX26-2287" fmla="*/ 1578934 w 3693484"/>
              <a:gd name="connsiteY26-2288" fmla="*/ 4010025 h 6791325"/>
              <a:gd name="connsiteX27-2289" fmla="*/ 1969459 w 3693484"/>
              <a:gd name="connsiteY27-2290" fmla="*/ 6791325 h 6791325"/>
              <a:gd name="connsiteX0-2291" fmla="*/ 1969459 w 3693484"/>
              <a:gd name="connsiteY0-2292" fmla="*/ 6791325 h 6791325"/>
              <a:gd name="connsiteX1-2293" fmla="*/ 3693484 w 3693484"/>
              <a:gd name="connsiteY1-2294" fmla="*/ 6781800 h 6791325"/>
              <a:gd name="connsiteX2-2295" fmla="*/ 2636209 w 3693484"/>
              <a:gd name="connsiteY2-2296" fmla="*/ 3819525 h 6791325"/>
              <a:gd name="connsiteX3-2297" fmla="*/ 2512384 w 3693484"/>
              <a:gd name="connsiteY3-2298" fmla="*/ 3267075 h 6791325"/>
              <a:gd name="connsiteX4-2299" fmla="*/ 2874334 w 3693484"/>
              <a:gd name="connsiteY4-2300" fmla="*/ 2162175 h 6791325"/>
              <a:gd name="connsiteX5-2301" fmla="*/ 3512509 w 3693484"/>
              <a:gd name="connsiteY5-2302" fmla="*/ 1247775 h 6791325"/>
              <a:gd name="connsiteX6-2303" fmla="*/ 3331534 w 3693484"/>
              <a:gd name="connsiteY6-2304" fmla="*/ 1133475 h 6791325"/>
              <a:gd name="connsiteX7-2305" fmla="*/ 2664784 w 3693484"/>
              <a:gd name="connsiteY7-2306" fmla="*/ 1857375 h 6791325"/>
              <a:gd name="connsiteX8-2307" fmla="*/ 2493334 w 3693484"/>
              <a:gd name="connsiteY8-2308" fmla="*/ 1752600 h 6791325"/>
              <a:gd name="connsiteX9-2309" fmla="*/ 2893384 w 3693484"/>
              <a:gd name="connsiteY9-2310" fmla="*/ 390525 h 6791325"/>
              <a:gd name="connsiteX10-2311" fmla="*/ 2607634 w 3693484"/>
              <a:gd name="connsiteY10-2312" fmla="*/ 295275 h 6791325"/>
              <a:gd name="connsiteX11-2313" fmla="*/ 2245684 w 3693484"/>
              <a:gd name="connsiteY11-2314" fmla="*/ 1609725 h 6791325"/>
              <a:gd name="connsiteX12-2315" fmla="*/ 2093284 w 3693484"/>
              <a:gd name="connsiteY12-2316" fmla="*/ 1495425 h 6791325"/>
              <a:gd name="connsiteX13-2317" fmla="*/ 2112334 w 3693484"/>
              <a:gd name="connsiteY13-2318" fmla="*/ 0 h 6791325"/>
              <a:gd name="connsiteX14-2319" fmla="*/ 1912309 w 3693484"/>
              <a:gd name="connsiteY14-2320" fmla="*/ 66675 h 6791325"/>
              <a:gd name="connsiteX15-2321" fmla="*/ 1798009 w 3693484"/>
              <a:gd name="connsiteY15-2322" fmla="*/ 1500188 h 6791325"/>
              <a:gd name="connsiteX16-2323" fmla="*/ 1674184 w 3693484"/>
              <a:gd name="connsiteY16-2324" fmla="*/ 1504949 h 6791325"/>
              <a:gd name="connsiteX17-2325" fmla="*/ 1593221 w 3693484"/>
              <a:gd name="connsiteY17-2326" fmla="*/ 323850 h 6791325"/>
              <a:gd name="connsiteX18-2327" fmla="*/ 1307472 w 3693484"/>
              <a:gd name="connsiteY18-2328" fmla="*/ 314325 h 6791325"/>
              <a:gd name="connsiteX19-2329" fmla="*/ 1312234 w 3693484"/>
              <a:gd name="connsiteY19-2330" fmla="*/ 1581150 h 6791325"/>
              <a:gd name="connsiteX20-2331" fmla="*/ 1259846 w 3693484"/>
              <a:gd name="connsiteY20-2332" fmla="*/ 1971675 h 6791325"/>
              <a:gd name="connsiteX21-2333" fmla="*/ 902659 w 3693484"/>
              <a:gd name="connsiteY21-2334" fmla="*/ 2247900 h 6791325"/>
              <a:gd name="connsiteX22-2335" fmla="*/ 207334 w 3693484"/>
              <a:gd name="connsiteY22-2336" fmla="*/ 1733550 h 6791325"/>
              <a:gd name="connsiteX23-2337" fmla="*/ 173996 w 3693484"/>
              <a:gd name="connsiteY23-2338" fmla="*/ 2038350 h 6791325"/>
              <a:gd name="connsiteX24-2339" fmla="*/ 731209 w 3693484"/>
              <a:gd name="connsiteY24-2340" fmla="*/ 2743200 h 6791325"/>
              <a:gd name="connsiteX25-2341" fmla="*/ 1359859 w 3693484"/>
              <a:gd name="connsiteY25-2342" fmla="*/ 3476625 h 6791325"/>
              <a:gd name="connsiteX26-2343" fmla="*/ 1578934 w 3693484"/>
              <a:gd name="connsiteY26-2344" fmla="*/ 4010025 h 6791325"/>
              <a:gd name="connsiteX27-2345" fmla="*/ 1969459 w 3693484"/>
              <a:gd name="connsiteY27-2346" fmla="*/ 6791325 h 6791325"/>
              <a:gd name="connsiteX0-2347" fmla="*/ 1969459 w 3693484"/>
              <a:gd name="connsiteY0-2348" fmla="*/ 6791325 h 6791325"/>
              <a:gd name="connsiteX1-2349" fmla="*/ 3693484 w 3693484"/>
              <a:gd name="connsiteY1-2350" fmla="*/ 6781800 h 6791325"/>
              <a:gd name="connsiteX2-2351" fmla="*/ 2636209 w 3693484"/>
              <a:gd name="connsiteY2-2352" fmla="*/ 3819525 h 6791325"/>
              <a:gd name="connsiteX3-2353" fmla="*/ 2512384 w 3693484"/>
              <a:gd name="connsiteY3-2354" fmla="*/ 3267075 h 6791325"/>
              <a:gd name="connsiteX4-2355" fmla="*/ 2874334 w 3693484"/>
              <a:gd name="connsiteY4-2356" fmla="*/ 2162175 h 6791325"/>
              <a:gd name="connsiteX5-2357" fmla="*/ 3512509 w 3693484"/>
              <a:gd name="connsiteY5-2358" fmla="*/ 1247775 h 6791325"/>
              <a:gd name="connsiteX6-2359" fmla="*/ 3331534 w 3693484"/>
              <a:gd name="connsiteY6-2360" fmla="*/ 1133475 h 6791325"/>
              <a:gd name="connsiteX7-2361" fmla="*/ 2664784 w 3693484"/>
              <a:gd name="connsiteY7-2362" fmla="*/ 1857375 h 6791325"/>
              <a:gd name="connsiteX8-2363" fmla="*/ 2493334 w 3693484"/>
              <a:gd name="connsiteY8-2364" fmla="*/ 1752600 h 6791325"/>
              <a:gd name="connsiteX9-2365" fmla="*/ 2893384 w 3693484"/>
              <a:gd name="connsiteY9-2366" fmla="*/ 390525 h 6791325"/>
              <a:gd name="connsiteX10-2367" fmla="*/ 2607634 w 3693484"/>
              <a:gd name="connsiteY10-2368" fmla="*/ 295275 h 6791325"/>
              <a:gd name="connsiteX11-2369" fmla="*/ 2245684 w 3693484"/>
              <a:gd name="connsiteY11-2370" fmla="*/ 1609725 h 6791325"/>
              <a:gd name="connsiteX12-2371" fmla="*/ 2093284 w 3693484"/>
              <a:gd name="connsiteY12-2372" fmla="*/ 1495425 h 6791325"/>
              <a:gd name="connsiteX13-2373" fmla="*/ 2112334 w 3693484"/>
              <a:gd name="connsiteY13-2374" fmla="*/ 0 h 6791325"/>
              <a:gd name="connsiteX14-2375" fmla="*/ 1912309 w 3693484"/>
              <a:gd name="connsiteY14-2376" fmla="*/ 66675 h 6791325"/>
              <a:gd name="connsiteX15-2377" fmla="*/ 1798009 w 3693484"/>
              <a:gd name="connsiteY15-2378" fmla="*/ 1500188 h 6791325"/>
              <a:gd name="connsiteX16-2379" fmla="*/ 1674184 w 3693484"/>
              <a:gd name="connsiteY16-2380" fmla="*/ 1504949 h 6791325"/>
              <a:gd name="connsiteX17-2381" fmla="*/ 1593221 w 3693484"/>
              <a:gd name="connsiteY17-2382" fmla="*/ 323850 h 6791325"/>
              <a:gd name="connsiteX18-2383" fmla="*/ 1307472 w 3693484"/>
              <a:gd name="connsiteY18-2384" fmla="*/ 314325 h 6791325"/>
              <a:gd name="connsiteX19-2385" fmla="*/ 1312234 w 3693484"/>
              <a:gd name="connsiteY19-2386" fmla="*/ 1581150 h 6791325"/>
              <a:gd name="connsiteX20-2387" fmla="*/ 1259846 w 3693484"/>
              <a:gd name="connsiteY20-2388" fmla="*/ 1971675 h 6791325"/>
              <a:gd name="connsiteX21-2389" fmla="*/ 902659 w 3693484"/>
              <a:gd name="connsiteY21-2390" fmla="*/ 2247900 h 6791325"/>
              <a:gd name="connsiteX22-2391" fmla="*/ 207334 w 3693484"/>
              <a:gd name="connsiteY22-2392" fmla="*/ 1733550 h 6791325"/>
              <a:gd name="connsiteX23-2393" fmla="*/ 173996 w 3693484"/>
              <a:gd name="connsiteY23-2394" fmla="*/ 2038350 h 6791325"/>
              <a:gd name="connsiteX24-2395" fmla="*/ 731209 w 3693484"/>
              <a:gd name="connsiteY24-2396" fmla="*/ 2743200 h 6791325"/>
              <a:gd name="connsiteX25-2397" fmla="*/ 1359859 w 3693484"/>
              <a:gd name="connsiteY25-2398" fmla="*/ 3476625 h 6791325"/>
              <a:gd name="connsiteX26-2399" fmla="*/ 1578934 w 3693484"/>
              <a:gd name="connsiteY26-2400" fmla="*/ 4010025 h 6791325"/>
              <a:gd name="connsiteX27-2401" fmla="*/ 1969459 w 3693484"/>
              <a:gd name="connsiteY27-2402" fmla="*/ 6791325 h 6791325"/>
              <a:gd name="connsiteX0-2403" fmla="*/ 1969459 w 3693484"/>
              <a:gd name="connsiteY0-2404" fmla="*/ 6791325 h 6791325"/>
              <a:gd name="connsiteX1-2405" fmla="*/ 3693484 w 3693484"/>
              <a:gd name="connsiteY1-2406" fmla="*/ 6781800 h 6791325"/>
              <a:gd name="connsiteX2-2407" fmla="*/ 2636209 w 3693484"/>
              <a:gd name="connsiteY2-2408" fmla="*/ 3819525 h 6791325"/>
              <a:gd name="connsiteX3-2409" fmla="*/ 2512384 w 3693484"/>
              <a:gd name="connsiteY3-2410" fmla="*/ 3267075 h 6791325"/>
              <a:gd name="connsiteX4-2411" fmla="*/ 2874334 w 3693484"/>
              <a:gd name="connsiteY4-2412" fmla="*/ 2162175 h 6791325"/>
              <a:gd name="connsiteX5-2413" fmla="*/ 3512509 w 3693484"/>
              <a:gd name="connsiteY5-2414" fmla="*/ 1247775 h 6791325"/>
              <a:gd name="connsiteX6-2415" fmla="*/ 3331534 w 3693484"/>
              <a:gd name="connsiteY6-2416" fmla="*/ 1133475 h 6791325"/>
              <a:gd name="connsiteX7-2417" fmla="*/ 2664784 w 3693484"/>
              <a:gd name="connsiteY7-2418" fmla="*/ 1857375 h 6791325"/>
              <a:gd name="connsiteX8-2419" fmla="*/ 2493334 w 3693484"/>
              <a:gd name="connsiteY8-2420" fmla="*/ 1752600 h 6791325"/>
              <a:gd name="connsiteX9-2421" fmla="*/ 2893384 w 3693484"/>
              <a:gd name="connsiteY9-2422" fmla="*/ 390525 h 6791325"/>
              <a:gd name="connsiteX10-2423" fmla="*/ 2607634 w 3693484"/>
              <a:gd name="connsiteY10-2424" fmla="*/ 295275 h 6791325"/>
              <a:gd name="connsiteX11-2425" fmla="*/ 2245684 w 3693484"/>
              <a:gd name="connsiteY11-2426" fmla="*/ 1609725 h 6791325"/>
              <a:gd name="connsiteX12-2427" fmla="*/ 2093284 w 3693484"/>
              <a:gd name="connsiteY12-2428" fmla="*/ 1495425 h 6791325"/>
              <a:gd name="connsiteX13-2429" fmla="*/ 2112334 w 3693484"/>
              <a:gd name="connsiteY13-2430" fmla="*/ 0 h 6791325"/>
              <a:gd name="connsiteX14-2431" fmla="*/ 1912309 w 3693484"/>
              <a:gd name="connsiteY14-2432" fmla="*/ 66675 h 6791325"/>
              <a:gd name="connsiteX15-2433" fmla="*/ 1798009 w 3693484"/>
              <a:gd name="connsiteY15-2434" fmla="*/ 1500188 h 6791325"/>
              <a:gd name="connsiteX16-2435" fmla="*/ 1674184 w 3693484"/>
              <a:gd name="connsiteY16-2436" fmla="*/ 1504949 h 6791325"/>
              <a:gd name="connsiteX17-2437" fmla="*/ 1593221 w 3693484"/>
              <a:gd name="connsiteY17-2438" fmla="*/ 323850 h 6791325"/>
              <a:gd name="connsiteX18-2439" fmla="*/ 1307472 w 3693484"/>
              <a:gd name="connsiteY18-2440" fmla="*/ 314325 h 6791325"/>
              <a:gd name="connsiteX19-2441" fmla="*/ 1312234 w 3693484"/>
              <a:gd name="connsiteY19-2442" fmla="*/ 1581150 h 6791325"/>
              <a:gd name="connsiteX20-2443" fmla="*/ 1259846 w 3693484"/>
              <a:gd name="connsiteY20-2444" fmla="*/ 1971675 h 6791325"/>
              <a:gd name="connsiteX21-2445" fmla="*/ 902659 w 3693484"/>
              <a:gd name="connsiteY21-2446" fmla="*/ 2247900 h 6791325"/>
              <a:gd name="connsiteX22-2447" fmla="*/ 207334 w 3693484"/>
              <a:gd name="connsiteY22-2448" fmla="*/ 1733550 h 6791325"/>
              <a:gd name="connsiteX23-2449" fmla="*/ 173996 w 3693484"/>
              <a:gd name="connsiteY23-2450" fmla="*/ 2038350 h 6791325"/>
              <a:gd name="connsiteX24-2451" fmla="*/ 731209 w 3693484"/>
              <a:gd name="connsiteY24-2452" fmla="*/ 2743200 h 6791325"/>
              <a:gd name="connsiteX25-2453" fmla="*/ 1359859 w 3693484"/>
              <a:gd name="connsiteY25-2454" fmla="*/ 3476625 h 6791325"/>
              <a:gd name="connsiteX26-2455" fmla="*/ 1578934 w 3693484"/>
              <a:gd name="connsiteY26-2456" fmla="*/ 4010025 h 6791325"/>
              <a:gd name="connsiteX27-2457" fmla="*/ 1969459 w 3693484"/>
              <a:gd name="connsiteY27-2458" fmla="*/ 6791325 h 6791325"/>
              <a:gd name="connsiteX0-2459" fmla="*/ 1969459 w 3693484"/>
              <a:gd name="connsiteY0-2460" fmla="*/ 6791325 h 6791325"/>
              <a:gd name="connsiteX1-2461" fmla="*/ 3693484 w 3693484"/>
              <a:gd name="connsiteY1-2462" fmla="*/ 6781800 h 6791325"/>
              <a:gd name="connsiteX2-2463" fmla="*/ 2636209 w 3693484"/>
              <a:gd name="connsiteY2-2464" fmla="*/ 3819525 h 6791325"/>
              <a:gd name="connsiteX3-2465" fmla="*/ 2512384 w 3693484"/>
              <a:gd name="connsiteY3-2466" fmla="*/ 3267075 h 6791325"/>
              <a:gd name="connsiteX4-2467" fmla="*/ 2874334 w 3693484"/>
              <a:gd name="connsiteY4-2468" fmla="*/ 2162175 h 6791325"/>
              <a:gd name="connsiteX5-2469" fmla="*/ 3512509 w 3693484"/>
              <a:gd name="connsiteY5-2470" fmla="*/ 1247775 h 6791325"/>
              <a:gd name="connsiteX6-2471" fmla="*/ 3331534 w 3693484"/>
              <a:gd name="connsiteY6-2472" fmla="*/ 1133475 h 6791325"/>
              <a:gd name="connsiteX7-2473" fmla="*/ 2664784 w 3693484"/>
              <a:gd name="connsiteY7-2474" fmla="*/ 1857375 h 6791325"/>
              <a:gd name="connsiteX8-2475" fmla="*/ 2493334 w 3693484"/>
              <a:gd name="connsiteY8-2476" fmla="*/ 1752600 h 6791325"/>
              <a:gd name="connsiteX9-2477" fmla="*/ 2893384 w 3693484"/>
              <a:gd name="connsiteY9-2478" fmla="*/ 390525 h 6791325"/>
              <a:gd name="connsiteX10-2479" fmla="*/ 2607634 w 3693484"/>
              <a:gd name="connsiteY10-2480" fmla="*/ 295275 h 6791325"/>
              <a:gd name="connsiteX11-2481" fmla="*/ 2245684 w 3693484"/>
              <a:gd name="connsiteY11-2482" fmla="*/ 1609725 h 6791325"/>
              <a:gd name="connsiteX12-2483" fmla="*/ 2093284 w 3693484"/>
              <a:gd name="connsiteY12-2484" fmla="*/ 1495425 h 6791325"/>
              <a:gd name="connsiteX13-2485" fmla="*/ 2112334 w 3693484"/>
              <a:gd name="connsiteY13-2486" fmla="*/ 0 h 6791325"/>
              <a:gd name="connsiteX14-2487" fmla="*/ 1912309 w 3693484"/>
              <a:gd name="connsiteY14-2488" fmla="*/ 66675 h 6791325"/>
              <a:gd name="connsiteX15-2489" fmla="*/ 1798009 w 3693484"/>
              <a:gd name="connsiteY15-2490" fmla="*/ 1500188 h 6791325"/>
              <a:gd name="connsiteX16-2491" fmla="*/ 1674184 w 3693484"/>
              <a:gd name="connsiteY16-2492" fmla="*/ 1504949 h 6791325"/>
              <a:gd name="connsiteX17-2493" fmla="*/ 1593221 w 3693484"/>
              <a:gd name="connsiteY17-2494" fmla="*/ 323850 h 6791325"/>
              <a:gd name="connsiteX18-2495" fmla="*/ 1307472 w 3693484"/>
              <a:gd name="connsiteY18-2496" fmla="*/ 314325 h 6791325"/>
              <a:gd name="connsiteX19-2497" fmla="*/ 1312234 w 3693484"/>
              <a:gd name="connsiteY19-2498" fmla="*/ 1581150 h 6791325"/>
              <a:gd name="connsiteX20-2499" fmla="*/ 1259846 w 3693484"/>
              <a:gd name="connsiteY20-2500" fmla="*/ 1971675 h 6791325"/>
              <a:gd name="connsiteX21-2501" fmla="*/ 902659 w 3693484"/>
              <a:gd name="connsiteY21-2502" fmla="*/ 2247900 h 6791325"/>
              <a:gd name="connsiteX22-2503" fmla="*/ 207334 w 3693484"/>
              <a:gd name="connsiteY22-2504" fmla="*/ 1733550 h 6791325"/>
              <a:gd name="connsiteX23-2505" fmla="*/ 173996 w 3693484"/>
              <a:gd name="connsiteY23-2506" fmla="*/ 2038350 h 6791325"/>
              <a:gd name="connsiteX24-2507" fmla="*/ 731209 w 3693484"/>
              <a:gd name="connsiteY24-2508" fmla="*/ 2743200 h 6791325"/>
              <a:gd name="connsiteX25-2509" fmla="*/ 1359859 w 3693484"/>
              <a:gd name="connsiteY25-2510" fmla="*/ 3476625 h 6791325"/>
              <a:gd name="connsiteX26-2511" fmla="*/ 1578934 w 3693484"/>
              <a:gd name="connsiteY26-2512" fmla="*/ 4010025 h 6791325"/>
              <a:gd name="connsiteX27-2513" fmla="*/ 1969459 w 3693484"/>
              <a:gd name="connsiteY27-2514" fmla="*/ 6791325 h 6791325"/>
              <a:gd name="connsiteX0-2515" fmla="*/ 1969459 w 3693484"/>
              <a:gd name="connsiteY0-2516" fmla="*/ 6791325 h 6791325"/>
              <a:gd name="connsiteX1-2517" fmla="*/ 3693484 w 3693484"/>
              <a:gd name="connsiteY1-2518" fmla="*/ 6781800 h 6791325"/>
              <a:gd name="connsiteX2-2519" fmla="*/ 2636209 w 3693484"/>
              <a:gd name="connsiteY2-2520" fmla="*/ 3819525 h 6791325"/>
              <a:gd name="connsiteX3-2521" fmla="*/ 2512384 w 3693484"/>
              <a:gd name="connsiteY3-2522" fmla="*/ 3267075 h 6791325"/>
              <a:gd name="connsiteX4-2523" fmla="*/ 2874334 w 3693484"/>
              <a:gd name="connsiteY4-2524" fmla="*/ 2162175 h 6791325"/>
              <a:gd name="connsiteX5-2525" fmla="*/ 3512509 w 3693484"/>
              <a:gd name="connsiteY5-2526" fmla="*/ 1247775 h 6791325"/>
              <a:gd name="connsiteX6-2527" fmla="*/ 3331534 w 3693484"/>
              <a:gd name="connsiteY6-2528" fmla="*/ 1133475 h 6791325"/>
              <a:gd name="connsiteX7-2529" fmla="*/ 2664784 w 3693484"/>
              <a:gd name="connsiteY7-2530" fmla="*/ 1857375 h 6791325"/>
              <a:gd name="connsiteX8-2531" fmla="*/ 2493334 w 3693484"/>
              <a:gd name="connsiteY8-2532" fmla="*/ 1752600 h 6791325"/>
              <a:gd name="connsiteX9-2533" fmla="*/ 2893384 w 3693484"/>
              <a:gd name="connsiteY9-2534" fmla="*/ 390525 h 6791325"/>
              <a:gd name="connsiteX10-2535" fmla="*/ 2607634 w 3693484"/>
              <a:gd name="connsiteY10-2536" fmla="*/ 295275 h 6791325"/>
              <a:gd name="connsiteX11-2537" fmla="*/ 2245684 w 3693484"/>
              <a:gd name="connsiteY11-2538" fmla="*/ 1609725 h 6791325"/>
              <a:gd name="connsiteX12-2539" fmla="*/ 2093284 w 3693484"/>
              <a:gd name="connsiteY12-2540" fmla="*/ 1495425 h 6791325"/>
              <a:gd name="connsiteX13-2541" fmla="*/ 2112334 w 3693484"/>
              <a:gd name="connsiteY13-2542" fmla="*/ 0 h 6791325"/>
              <a:gd name="connsiteX14-2543" fmla="*/ 1878971 w 3693484"/>
              <a:gd name="connsiteY14-2544" fmla="*/ 109538 h 6791325"/>
              <a:gd name="connsiteX15-2545" fmla="*/ 1798009 w 3693484"/>
              <a:gd name="connsiteY15-2546" fmla="*/ 1500188 h 6791325"/>
              <a:gd name="connsiteX16-2547" fmla="*/ 1674184 w 3693484"/>
              <a:gd name="connsiteY16-2548" fmla="*/ 1504949 h 6791325"/>
              <a:gd name="connsiteX17-2549" fmla="*/ 1593221 w 3693484"/>
              <a:gd name="connsiteY17-2550" fmla="*/ 323850 h 6791325"/>
              <a:gd name="connsiteX18-2551" fmla="*/ 1307472 w 3693484"/>
              <a:gd name="connsiteY18-2552" fmla="*/ 314325 h 6791325"/>
              <a:gd name="connsiteX19-2553" fmla="*/ 1312234 w 3693484"/>
              <a:gd name="connsiteY19-2554" fmla="*/ 1581150 h 6791325"/>
              <a:gd name="connsiteX20-2555" fmla="*/ 1259846 w 3693484"/>
              <a:gd name="connsiteY20-2556" fmla="*/ 1971675 h 6791325"/>
              <a:gd name="connsiteX21-2557" fmla="*/ 902659 w 3693484"/>
              <a:gd name="connsiteY21-2558" fmla="*/ 2247900 h 6791325"/>
              <a:gd name="connsiteX22-2559" fmla="*/ 207334 w 3693484"/>
              <a:gd name="connsiteY22-2560" fmla="*/ 1733550 h 6791325"/>
              <a:gd name="connsiteX23-2561" fmla="*/ 173996 w 3693484"/>
              <a:gd name="connsiteY23-2562" fmla="*/ 2038350 h 6791325"/>
              <a:gd name="connsiteX24-2563" fmla="*/ 731209 w 3693484"/>
              <a:gd name="connsiteY24-2564" fmla="*/ 2743200 h 6791325"/>
              <a:gd name="connsiteX25-2565" fmla="*/ 1359859 w 3693484"/>
              <a:gd name="connsiteY25-2566" fmla="*/ 3476625 h 6791325"/>
              <a:gd name="connsiteX26-2567" fmla="*/ 1578934 w 3693484"/>
              <a:gd name="connsiteY26-2568" fmla="*/ 4010025 h 6791325"/>
              <a:gd name="connsiteX27-2569" fmla="*/ 1969459 w 3693484"/>
              <a:gd name="connsiteY27-2570" fmla="*/ 6791325 h 6791325"/>
              <a:gd name="connsiteX0-2571" fmla="*/ 1969459 w 3693484"/>
              <a:gd name="connsiteY0-2572" fmla="*/ 6791325 h 6791325"/>
              <a:gd name="connsiteX1-2573" fmla="*/ 3693484 w 3693484"/>
              <a:gd name="connsiteY1-2574" fmla="*/ 6781800 h 6791325"/>
              <a:gd name="connsiteX2-2575" fmla="*/ 2636209 w 3693484"/>
              <a:gd name="connsiteY2-2576" fmla="*/ 3819525 h 6791325"/>
              <a:gd name="connsiteX3-2577" fmla="*/ 2512384 w 3693484"/>
              <a:gd name="connsiteY3-2578" fmla="*/ 3267075 h 6791325"/>
              <a:gd name="connsiteX4-2579" fmla="*/ 2874334 w 3693484"/>
              <a:gd name="connsiteY4-2580" fmla="*/ 2162175 h 6791325"/>
              <a:gd name="connsiteX5-2581" fmla="*/ 3512509 w 3693484"/>
              <a:gd name="connsiteY5-2582" fmla="*/ 1247775 h 6791325"/>
              <a:gd name="connsiteX6-2583" fmla="*/ 3331534 w 3693484"/>
              <a:gd name="connsiteY6-2584" fmla="*/ 1133475 h 6791325"/>
              <a:gd name="connsiteX7-2585" fmla="*/ 2664784 w 3693484"/>
              <a:gd name="connsiteY7-2586" fmla="*/ 1857375 h 6791325"/>
              <a:gd name="connsiteX8-2587" fmla="*/ 2493334 w 3693484"/>
              <a:gd name="connsiteY8-2588" fmla="*/ 1752600 h 6791325"/>
              <a:gd name="connsiteX9-2589" fmla="*/ 2893384 w 3693484"/>
              <a:gd name="connsiteY9-2590" fmla="*/ 390525 h 6791325"/>
              <a:gd name="connsiteX10-2591" fmla="*/ 2607634 w 3693484"/>
              <a:gd name="connsiteY10-2592" fmla="*/ 295275 h 6791325"/>
              <a:gd name="connsiteX11-2593" fmla="*/ 2245684 w 3693484"/>
              <a:gd name="connsiteY11-2594" fmla="*/ 1609725 h 6791325"/>
              <a:gd name="connsiteX12-2595" fmla="*/ 2093284 w 3693484"/>
              <a:gd name="connsiteY12-2596" fmla="*/ 1495425 h 6791325"/>
              <a:gd name="connsiteX13-2597" fmla="*/ 2112334 w 3693484"/>
              <a:gd name="connsiteY13-2598" fmla="*/ 0 h 6791325"/>
              <a:gd name="connsiteX14-2599" fmla="*/ 1878971 w 3693484"/>
              <a:gd name="connsiteY14-2600" fmla="*/ 109538 h 6791325"/>
              <a:gd name="connsiteX15-2601" fmla="*/ 1798009 w 3693484"/>
              <a:gd name="connsiteY15-2602" fmla="*/ 1500188 h 6791325"/>
              <a:gd name="connsiteX16-2603" fmla="*/ 1674184 w 3693484"/>
              <a:gd name="connsiteY16-2604" fmla="*/ 1504949 h 6791325"/>
              <a:gd name="connsiteX17-2605" fmla="*/ 1593221 w 3693484"/>
              <a:gd name="connsiteY17-2606" fmla="*/ 323850 h 6791325"/>
              <a:gd name="connsiteX18-2607" fmla="*/ 1307472 w 3693484"/>
              <a:gd name="connsiteY18-2608" fmla="*/ 314325 h 6791325"/>
              <a:gd name="connsiteX19-2609" fmla="*/ 1312234 w 3693484"/>
              <a:gd name="connsiteY19-2610" fmla="*/ 1581150 h 6791325"/>
              <a:gd name="connsiteX20-2611" fmla="*/ 1259846 w 3693484"/>
              <a:gd name="connsiteY20-2612" fmla="*/ 1971675 h 6791325"/>
              <a:gd name="connsiteX21-2613" fmla="*/ 902659 w 3693484"/>
              <a:gd name="connsiteY21-2614" fmla="*/ 2247900 h 6791325"/>
              <a:gd name="connsiteX22-2615" fmla="*/ 207334 w 3693484"/>
              <a:gd name="connsiteY22-2616" fmla="*/ 1733550 h 6791325"/>
              <a:gd name="connsiteX23-2617" fmla="*/ 173996 w 3693484"/>
              <a:gd name="connsiteY23-2618" fmla="*/ 2038350 h 6791325"/>
              <a:gd name="connsiteX24-2619" fmla="*/ 731209 w 3693484"/>
              <a:gd name="connsiteY24-2620" fmla="*/ 2743200 h 6791325"/>
              <a:gd name="connsiteX25-2621" fmla="*/ 1359859 w 3693484"/>
              <a:gd name="connsiteY25-2622" fmla="*/ 3476625 h 6791325"/>
              <a:gd name="connsiteX26-2623" fmla="*/ 1578934 w 3693484"/>
              <a:gd name="connsiteY26-2624" fmla="*/ 4010025 h 6791325"/>
              <a:gd name="connsiteX27-2625" fmla="*/ 1969459 w 3693484"/>
              <a:gd name="connsiteY27-2626" fmla="*/ 6791325 h 6791325"/>
              <a:gd name="connsiteX0-2627" fmla="*/ 1969459 w 3693484"/>
              <a:gd name="connsiteY0-2628" fmla="*/ 6691313 h 6691313"/>
              <a:gd name="connsiteX1-2629" fmla="*/ 3693484 w 3693484"/>
              <a:gd name="connsiteY1-2630" fmla="*/ 6681788 h 6691313"/>
              <a:gd name="connsiteX2-2631" fmla="*/ 2636209 w 3693484"/>
              <a:gd name="connsiteY2-2632" fmla="*/ 3719513 h 6691313"/>
              <a:gd name="connsiteX3-2633" fmla="*/ 2512384 w 3693484"/>
              <a:gd name="connsiteY3-2634" fmla="*/ 3167063 h 6691313"/>
              <a:gd name="connsiteX4-2635" fmla="*/ 2874334 w 3693484"/>
              <a:gd name="connsiteY4-2636" fmla="*/ 2062163 h 6691313"/>
              <a:gd name="connsiteX5-2637" fmla="*/ 3512509 w 3693484"/>
              <a:gd name="connsiteY5-2638" fmla="*/ 1147763 h 6691313"/>
              <a:gd name="connsiteX6-2639" fmla="*/ 3331534 w 3693484"/>
              <a:gd name="connsiteY6-2640" fmla="*/ 1033463 h 6691313"/>
              <a:gd name="connsiteX7-2641" fmla="*/ 2664784 w 3693484"/>
              <a:gd name="connsiteY7-2642" fmla="*/ 1757363 h 6691313"/>
              <a:gd name="connsiteX8-2643" fmla="*/ 2493334 w 3693484"/>
              <a:gd name="connsiteY8-2644" fmla="*/ 1652588 h 6691313"/>
              <a:gd name="connsiteX9-2645" fmla="*/ 2893384 w 3693484"/>
              <a:gd name="connsiteY9-2646" fmla="*/ 290513 h 6691313"/>
              <a:gd name="connsiteX10-2647" fmla="*/ 2607634 w 3693484"/>
              <a:gd name="connsiteY10-2648" fmla="*/ 195263 h 6691313"/>
              <a:gd name="connsiteX11-2649" fmla="*/ 2245684 w 3693484"/>
              <a:gd name="connsiteY11-2650" fmla="*/ 1509713 h 6691313"/>
              <a:gd name="connsiteX12-2651" fmla="*/ 2093284 w 3693484"/>
              <a:gd name="connsiteY12-2652" fmla="*/ 1395413 h 6691313"/>
              <a:gd name="connsiteX13-2653" fmla="*/ 2179009 w 3693484"/>
              <a:gd name="connsiteY13-2654" fmla="*/ 0 h 6691313"/>
              <a:gd name="connsiteX14-2655" fmla="*/ 1878971 w 3693484"/>
              <a:gd name="connsiteY14-2656" fmla="*/ 9526 h 6691313"/>
              <a:gd name="connsiteX15-2657" fmla="*/ 1798009 w 3693484"/>
              <a:gd name="connsiteY15-2658" fmla="*/ 1400176 h 6691313"/>
              <a:gd name="connsiteX16-2659" fmla="*/ 1674184 w 3693484"/>
              <a:gd name="connsiteY16-2660" fmla="*/ 1404937 h 6691313"/>
              <a:gd name="connsiteX17-2661" fmla="*/ 1593221 w 3693484"/>
              <a:gd name="connsiteY17-2662" fmla="*/ 223838 h 6691313"/>
              <a:gd name="connsiteX18-2663" fmla="*/ 1307472 w 3693484"/>
              <a:gd name="connsiteY18-2664" fmla="*/ 214313 h 6691313"/>
              <a:gd name="connsiteX19-2665" fmla="*/ 1312234 w 3693484"/>
              <a:gd name="connsiteY19-2666" fmla="*/ 1481138 h 6691313"/>
              <a:gd name="connsiteX20-2667" fmla="*/ 1259846 w 3693484"/>
              <a:gd name="connsiteY20-2668" fmla="*/ 1871663 h 6691313"/>
              <a:gd name="connsiteX21-2669" fmla="*/ 902659 w 3693484"/>
              <a:gd name="connsiteY21-2670" fmla="*/ 2147888 h 6691313"/>
              <a:gd name="connsiteX22-2671" fmla="*/ 207334 w 3693484"/>
              <a:gd name="connsiteY22-2672" fmla="*/ 1633538 h 6691313"/>
              <a:gd name="connsiteX23-2673" fmla="*/ 173996 w 3693484"/>
              <a:gd name="connsiteY23-2674" fmla="*/ 1938338 h 6691313"/>
              <a:gd name="connsiteX24-2675" fmla="*/ 731209 w 3693484"/>
              <a:gd name="connsiteY24-2676" fmla="*/ 2643188 h 6691313"/>
              <a:gd name="connsiteX25-2677" fmla="*/ 1359859 w 3693484"/>
              <a:gd name="connsiteY25-2678" fmla="*/ 3376613 h 6691313"/>
              <a:gd name="connsiteX26-2679" fmla="*/ 1578934 w 3693484"/>
              <a:gd name="connsiteY26-2680" fmla="*/ 3910013 h 6691313"/>
              <a:gd name="connsiteX27-2681" fmla="*/ 1969459 w 3693484"/>
              <a:gd name="connsiteY27-2682" fmla="*/ 6691313 h 6691313"/>
              <a:gd name="connsiteX0-2683" fmla="*/ 1969459 w 3693484"/>
              <a:gd name="connsiteY0-2684" fmla="*/ 6691313 h 6691313"/>
              <a:gd name="connsiteX1-2685" fmla="*/ 3693484 w 3693484"/>
              <a:gd name="connsiteY1-2686" fmla="*/ 6681788 h 6691313"/>
              <a:gd name="connsiteX2-2687" fmla="*/ 2636209 w 3693484"/>
              <a:gd name="connsiteY2-2688" fmla="*/ 3719513 h 6691313"/>
              <a:gd name="connsiteX3-2689" fmla="*/ 2512384 w 3693484"/>
              <a:gd name="connsiteY3-2690" fmla="*/ 3167063 h 6691313"/>
              <a:gd name="connsiteX4-2691" fmla="*/ 2874334 w 3693484"/>
              <a:gd name="connsiteY4-2692" fmla="*/ 2062163 h 6691313"/>
              <a:gd name="connsiteX5-2693" fmla="*/ 3512509 w 3693484"/>
              <a:gd name="connsiteY5-2694" fmla="*/ 1147763 h 6691313"/>
              <a:gd name="connsiteX6-2695" fmla="*/ 3331534 w 3693484"/>
              <a:gd name="connsiteY6-2696" fmla="*/ 1033463 h 6691313"/>
              <a:gd name="connsiteX7-2697" fmla="*/ 2664784 w 3693484"/>
              <a:gd name="connsiteY7-2698" fmla="*/ 1757363 h 6691313"/>
              <a:gd name="connsiteX8-2699" fmla="*/ 2493334 w 3693484"/>
              <a:gd name="connsiteY8-2700" fmla="*/ 1652588 h 6691313"/>
              <a:gd name="connsiteX9-2701" fmla="*/ 2893384 w 3693484"/>
              <a:gd name="connsiteY9-2702" fmla="*/ 290513 h 6691313"/>
              <a:gd name="connsiteX10-2703" fmla="*/ 2607634 w 3693484"/>
              <a:gd name="connsiteY10-2704" fmla="*/ 195263 h 6691313"/>
              <a:gd name="connsiteX11-2705" fmla="*/ 2245684 w 3693484"/>
              <a:gd name="connsiteY11-2706" fmla="*/ 1509713 h 6691313"/>
              <a:gd name="connsiteX12-2707" fmla="*/ 2093284 w 3693484"/>
              <a:gd name="connsiteY12-2708" fmla="*/ 1395413 h 6691313"/>
              <a:gd name="connsiteX13-2709" fmla="*/ 2179009 w 3693484"/>
              <a:gd name="connsiteY13-2710" fmla="*/ 0 h 6691313"/>
              <a:gd name="connsiteX14-2711" fmla="*/ 1878971 w 3693484"/>
              <a:gd name="connsiteY14-2712" fmla="*/ 9526 h 6691313"/>
              <a:gd name="connsiteX15-2713" fmla="*/ 1798009 w 3693484"/>
              <a:gd name="connsiteY15-2714" fmla="*/ 1400176 h 6691313"/>
              <a:gd name="connsiteX16-2715" fmla="*/ 1674184 w 3693484"/>
              <a:gd name="connsiteY16-2716" fmla="*/ 1404937 h 6691313"/>
              <a:gd name="connsiteX17-2717" fmla="*/ 1593221 w 3693484"/>
              <a:gd name="connsiteY17-2718" fmla="*/ 223838 h 6691313"/>
              <a:gd name="connsiteX18-2719" fmla="*/ 1307472 w 3693484"/>
              <a:gd name="connsiteY18-2720" fmla="*/ 214313 h 6691313"/>
              <a:gd name="connsiteX19-2721" fmla="*/ 1312234 w 3693484"/>
              <a:gd name="connsiteY19-2722" fmla="*/ 1481138 h 6691313"/>
              <a:gd name="connsiteX20-2723" fmla="*/ 1259846 w 3693484"/>
              <a:gd name="connsiteY20-2724" fmla="*/ 1871663 h 6691313"/>
              <a:gd name="connsiteX21-2725" fmla="*/ 902659 w 3693484"/>
              <a:gd name="connsiteY21-2726" fmla="*/ 2147888 h 6691313"/>
              <a:gd name="connsiteX22-2727" fmla="*/ 207334 w 3693484"/>
              <a:gd name="connsiteY22-2728" fmla="*/ 1633538 h 6691313"/>
              <a:gd name="connsiteX23-2729" fmla="*/ 173996 w 3693484"/>
              <a:gd name="connsiteY23-2730" fmla="*/ 1938338 h 6691313"/>
              <a:gd name="connsiteX24-2731" fmla="*/ 731209 w 3693484"/>
              <a:gd name="connsiteY24-2732" fmla="*/ 2643188 h 6691313"/>
              <a:gd name="connsiteX25-2733" fmla="*/ 1359859 w 3693484"/>
              <a:gd name="connsiteY25-2734" fmla="*/ 3376613 h 6691313"/>
              <a:gd name="connsiteX26-2735" fmla="*/ 1578934 w 3693484"/>
              <a:gd name="connsiteY26-2736" fmla="*/ 3910013 h 6691313"/>
              <a:gd name="connsiteX27-2737" fmla="*/ 1969459 w 3693484"/>
              <a:gd name="connsiteY27-2738" fmla="*/ 6691313 h 6691313"/>
              <a:gd name="connsiteX0-2739" fmla="*/ 1969459 w 3693484"/>
              <a:gd name="connsiteY0-2740" fmla="*/ 6691313 h 6691313"/>
              <a:gd name="connsiteX1-2741" fmla="*/ 3693484 w 3693484"/>
              <a:gd name="connsiteY1-2742" fmla="*/ 6681788 h 6691313"/>
              <a:gd name="connsiteX2-2743" fmla="*/ 2636209 w 3693484"/>
              <a:gd name="connsiteY2-2744" fmla="*/ 3719513 h 6691313"/>
              <a:gd name="connsiteX3-2745" fmla="*/ 2512384 w 3693484"/>
              <a:gd name="connsiteY3-2746" fmla="*/ 3167063 h 6691313"/>
              <a:gd name="connsiteX4-2747" fmla="*/ 2874334 w 3693484"/>
              <a:gd name="connsiteY4-2748" fmla="*/ 2062163 h 6691313"/>
              <a:gd name="connsiteX5-2749" fmla="*/ 3512509 w 3693484"/>
              <a:gd name="connsiteY5-2750" fmla="*/ 1147763 h 6691313"/>
              <a:gd name="connsiteX6-2751" fmla="*/ 3331534 w 3693484"/>
              <a:gd name="connsiteY6-2752" fmla="*/ 1033463 h 6691313"/>
              <a:gd name="connsiteX7-2753" fmla="*/ 2664784 w 3693484"/>
              <a:gd name="connsiteY7-2754" fmla="*/ 1757363 h 6691313"/>
              <a:gd name="connsiteX8-2755" fmla="*/ 2493334 w 3693484"/>
              <a:gd name="connsiteY8-2756" fmla="*/ 1652588 h 6691313"/>
              <a:gd name="connsiteX9-2757" fmla="*/ 2893384 w 3693484"/>
              <a:gd name="connsiteY9-2758" fmla="*/ 290513 h 6691313"/>
              <a:gd name="connsiteX10-2759" fmla="*/ 2607634 w 3693484"/>
              <a:gd name="connsiteY10-2760" fmla="*/ 195263 h 6691313"/>
              <a:gd name="connsiteX11-2761" fmla="*/ 2245684 w 3693484"/>
              <a:gd name="connsiteY11-2762" fmla="*/ 1509713 h 6691313"/>
              <a:gd name="connsiteX12-2763" fmla="*/ 2131384 w 3693484"/>
              <a:gd name="connsiteY12-2764" fmla="*/ 1443038 h 6691313"/>
              <a:gd name="connsiteX13-2765" fmla="*/ 2179009 w 3693484"/>
              <a:gd name="connsiteY13-2766" fmla="*/ 0 h 6691313"/>
              <a:gd name="connsiteX14-2767" fmla="*/ 1878971 w 3693484"/>
              <a:gd name="connsiteY14-2768" fmla="*/ 9526 h 6691313"/>
              <a:gd name="connsiteX15-2769" fmla="*/ 1798009 w 3693484"/>
              <a:gd name="connsiteY15-2770" fmla="*/ 1400176 h 6691313"/>
              <a:gd name="connsiteX16-2771" fmla="*/ 1674184 w 3693484"/>
              <a:gd name="connsiteY16-2772" fmla="*/ 1404937 h 6691313"/>
              <a:gd name="connsiteX17-2773" fmla="*/ 1593221 w 3693484"/>
              <a:gd name="connsiteY17-2774" fmla="*/ 223838 h 6691313"/>
              <a:gd name="connsiteX18-2775" fmla="*/ 1307472 w 3693484"/>
              <a:gd name="connsiteY18-2776" fmla="*/ 214313 h 6691313"/>
              <a:gd name="connsiteX19-2777" fmla="*/ 1312234 w 3693484"/>
              <a:gd name="connsiteY19-2778" fmla="*/ 1481138 h 6691313"/>
              <a:gd name="connsiteX20-2779" fmla="*/ 1259846 w 3693484"/>
              <a:gd name="connsiteY20-2780" fmla="*/ 1871663 h 6691313"/>
              <a:gd name="connsiteX21-2781" fmla="*/ 902659 w 3693484"/>
              <a:gd name="connsiteY21-2782" fmla="*/ 2147888 h 6691313"/>
              <a:gd name="connsiteX22-2783" fmla="*/ 207334 w 3693484"/>
              <a:gd name="connsiteY22-2784" fmla="*/ 1633538 h 6691313"/>
              <a:gd name="connsiteX23-2785" fmla="*/ 173996 w 3693484"/>
              <a:gd name="connsiteY23-2786" fmla="*/ 1938338 h 6691313"/>
              <a:gd name="connsiteX24-2787" fmla="*/ 731209 w 3693484"/>
              <a:gd name="connsiteY24-2788" fmla="*/ 2643188 h 6691313"/>
              <a:gd name="connsiteX25-2789" fmla="*/ 1359859 w 3693484"/>
              <a:gd name="connsiteY25-2790" fmla="*/ 3376613 h 6691313"/>
              <a:gd name="connsiteX26-2791" fmla="*/ 1578934 w 3693484"/>
              <a:gd name="connsiteY26-2792" fmla="*/ 3910013 h 6691313"/>
              <a:gd name="connsiteX27-2793" fmla="*/ 1969459 w 3693484"/>
              <a:gd name="connsiteY27-2794" fmla="*/ 6691313 h 6691313"/>
              <a:gd name="connsiteX0-2795" fmla="*/ 1969459 w 3693484"/>
              <a:gd name="connsiteY0-2796" fmla="*/ 6691313 h 6691313"/>
              <a:gd name="connsiteX1-2797" fmla="*/ 3693484 w 3693484"/>
              <a:gd name="connsiteY1-2798" fmla="*/ 6681788 h 6691313"/>
              <a:gd name="connsiteX2-2799" fmla="*/ 2636209 w 3693484"/>
              <a:gd name="connsiteY2-2800" fmla="*/ 3719513 h 6691313"/>
              <a:gd name="connsiteX3-2801" fmla="*/ 2512384 w 3693484"/>
              <a:gd name="connsiteY3-2802" fmla="*/ 3167063 h 6691313"/>
              <a:gd name="connsiteX4-2803" fmla="*/ 2874334 w 3693484"/>
              <a:gd name="connsiteY4-2804" fmla="*/ 2062163 h 6691313"/>
              <a:gd name="connsiteX5-2805" fmla="*/ 3512509 w 3693484"/>
              <a:gd name="connsiteY5-2806" fmla="*/ 1147763 h 6691313"/>
              <a:gd name="connsiteX6-2807" fmla="*/ 3331534 w 3693484"/>
              <a:gd name="connsiteY6-2808" fmla="*/ 1033463 h 6691313"/>
              <a:gd name="connsiteX7-2809" fmla="*/ 2664784 w 3693484"/>
              <a:gd name="connsiteY7-2810" fmla="*/ 1757363 h 6691313"/>
              <a:gd name="connsiteX8-2811" fmla="*/ 2493334 w 3693484"/>
              <a:gd name="connsiteY8-2812" fmla="*/ 1652588 h 6691313"/>
              <a:gd name="connsiteX9-2813" fmla="*/ 2893384 w 3693484"/>
              <a:gd name="connsiteY9-2814" fmla="*/ 290513 h 6691313"/>
              <a:gd name="connsiteX10-2815" fmla="*/ 2607634 w 3693484"/>
              <a:gd name="connsiteY10-2816" fmla="*/ 195263 h 6691313"/>
              <a:gd name="connsiteX11-2817" fmla="*/ 2245684 w 3693484"/>
              <a:gd name="connsiteY11-2818" fmla="*/ 1509713 h 6691313"/>
              <a:gd name="connsiteX12-2819" fmla="*/ 2131384 w 3693484"/>
              <a:gd name="connsiteY12-2820" fmla="*/ 1443038 h 6691313"/>
              <a:gd name="connsiteX13-2821" fmla="*/ 2179009 w 3693484"/>
              <a:gd name="connsiteY13-2822" fmla="*/ 0 h 6691313"/>
              <a:gd name="connsiteX14-2823" fmla="*/ 1878971 w 3693484"/>
              <a:gd name="connsiteY14-2824" fmla="*/ 9526 h 6691313"/>
              <a:gd name="connsiteX15-2825" fmla="*/ 1798009 w 3693484"/>
              <a:gd name="connsiteY15-2826" fmla="*/ 1400176 h 6691313"/>
              <a:gd name="connsiteX16-2827" fmla="*/ 1674184 w 3693484"/>
              <a:gd name="connsiteY16-2828" fmla="*/ 1404937 h 6691313"/>
              <a:gd name="connsiteX17-2829" fmla="*/ 1593221 w 3693484"/>
              <a:gd name="connsiteY17-2830" fmla="*/ 223838 h 6691313"/>
              <a:gd name="connsiteX18-2831" fmla="*/ 1307472 w 3693484"/>
              <a:gd name="connsiteY18-2832" fmla="*/ 214313 h 6691313"/>
              <a:gd name="connsiteX19-2833" fmla="*/ 1312234 w 3693484"/>
              <a:gd name="connsiteY19-2834" fmla="*/ 1481138 h 6691313"/>
              <a:gd name="connsiteX20-2835" fmla="*/ 1259846 w 3693484"/>
              <a:gd name="connsiteY20-2836" fmla="*/ 1871663 h 6691313"/>
              <a:gd name="connsiteX21-2837" fmla="*/ 902659 w 3693484"/>
              <a:gd name="connsiteY21-2838" fmla="*/ 2147888 h 6691313"/>
              <a:gd name="connsiteX22-2839" fmla="*/ 207334 w 3693484"/>
              <a:gd name="connsiteY22-2840" fmla="*/ 1633538 h 6691313"/>
              <a:gd name="connsiteX23-2841" fmla="*/ 173996 w 3693484"/>
              <a:gd name="connsiteY23-2842" fmla="*/ 1938338 h 6691313"/>
              <a:gd name="connsiteX24-2843" fmla="*/ 731209 w 3693484"/>
              <a:gd name="connsiteY24-2844" fmla="*/ 2643188 h 6691313"/>
              <a:gd name="connsiteX25-2845" fmla="*/ 1359859 w 3693484"/>
              <a:gd name="connsiteY25-2846" fmla="*/ 3376613 h 6691313"/>
              <a:gd name="connsiteX26-2847" fmla="*/ 1578934 w 3693484"/>
              <a:gd name="connsiteY26-2848" fmla="*/ 3910013 h 6691313"/>
              <a:gd name="connsiteX27-2849" fmla="*/ 1969459 w 3693484"/>
              <a:gd name="connsiteY27-2850" fmla="*/ 6691313 h 6691313"/>
              <a:gd name="connsiteX0-2851" fmla="*/ 1969459 w 3693484"/>
              <a:gd name="connsiteY0-2852" fmla="*/ 6691313 h 6691313"/>
              <a:gd name="connsiteX1-2853" fmla="*/ 3693484 w 3693484"/>
              <a:gd name="connsiteY1-2854" fmla="*/ 6681788 h 6691313"/>
              <a:gd name="connsiteX2-2855" fmla="*/ 2636209 w 3693484"/>
              <a:gd name="connsiteY2-2856" fmla="*/ 3719513 h 6691313"/>
              <a:gd name="connsiteX3-2857" fmla="*/ 2512384 w 3693484"/>
              <a:gd name="connsiteY3-2858" fmla="*/ 3167063 h 6691313"/>
              <a:gd name="connsiteX4-2859" fmla="*/ 2874334 w 3693484"/>
              <a:gd name="connsiteY4-2860" fmla="*/ 2062163 h 6691313"/>
              <a:gd name="connsiteX5-2861" fmla="*/ 3512509 w 3693484"/>
              <a:gd name="connsiteY5-2862" fmla="*/ 1147763 h 6691313"/>
              <a:gd name="connsiteX6-2863" fmla="*/ 3331534 w 3693484"/>
              <a:gd name="connsiteY6-2864" fmla="*/ 1033463 h 6691313"/>
              <a:gd name="connsiteX7-2865" fmla="*/ 2664784 w 3693484"/>
              <a:gd name="connsiteY7-2866" fmla="*/ 1757363 h 6691313"/>
              <a:gd name="connsiteX8-2867" fmla="*/ 2493334 w 3693484"/>
              <a:gd name="connsiteY8-2868" fmla="*/ 1652588 h 6691313"/>
              <a:gd name="connsiteX9-2869" fmla="*/ 2893384 w 3693484"/>
              <a:gd name="connsiteY9-2870" fmla="*/ 290513 h 6691313"/>
              <a:gd name="connsiteX10-2871" fmla="*/ 2607634 w 3693484"/>
              <a:gd name="connsiteY10-2872" fmla="*/ 195263 h 6691313"/>
              <a:gd name="connsiteX11-2873" fmla="*/ 2245684 w 3693484"/>
              <a:gd name="connsiteY11-2874" fmla="*/ 1509713 h 6691313"/>
              <a:gd name="connsiteX12-2875" fmla="*/ 2131384 w 3693484"/>
              <a:gd name="connsiteY12-2876" fmla="*/ 1443038 h 6691313"/>
              <a:gd name="connsiteX13-2877" fmla="*/ 2193297 w 3693484"/>
              <a:gd name="connsiteY13-2878" fmla="*/ 0 h 6691313"/>
              <a:gd name="connsiteX14-2879" fmla="*/ 1878971 w 3693484"/>
              <a:gd name="connsiteY14-2880" fmla="*/ 9526 h 6691313"/>
              <a:gd name="connsiteX15-2881" fmla="*/ 1798009 w 3693484"/>
              <a:gd name="connsiteY15-2882" fmla="*/ 1400176 h 6691313"/>
              <a:gd name="connsiteX16-2883" fmla="*/ 1674184 w 3693484"/>
              <a:gd name="connsiteY16-2884" fmla="*/ 1404937 h 6691313"/>
              <a:gd name="connsiteX17-2885" fmla="*/ 1593221 w 3693484"/>
              <a:gd name="connsiteY17-2886" fmla="*/ 223838 h 6691313"/>
              <a:gd name="connsiteX18-2887" fmla="*/ 1307472 w 3693484"/>
              <a:gd name="connsiteY18-2888" fmla="*/ 214313 h 6691313"/>
              <a:gd name="connsiteX19-2889" fmla="*/ 1312234 w 3693484"/>
              <a:gd name="connsiteY19-2890" fmla="*/ 1481138 h 6691313"/>
              <a:gd name="connsiteX20-2891" fmla="*/ 1259846 w 3693484"/>
              <a:gd name="connsiteY20-2892" fmla="*/ 1871663 h 6691313"/>
              <a:gd name="connsiteX21-2893" fmla="*/ 902659 w 3693484"/>
              <a:gd name="connsiteY21-2894" fmla="*/ 2147888 h 6691313"/>
              <a:gd name="connsiteX22-2895" fmla="*/ 207334 w 3693484"/>
              <a:gd name="connsiteY22-2896" fmla="*/ 1633538 h 6691313"/>
              <a:gd name="connsiteX23-2897" fmla="*/ 173996 w 3693484"/>
              <a:gd name="connsiteY23-2898" fmla="*/ 1938338 h 6691313"/>
              <a:gd name="connsiteX24-2899" fmla="*/ 731209 w 3693484"/>
              <a:gd name="connsiteY24-2900" fmla="*/ 2643188 h 6691313"/>
              <a:gd name="connsiteX25-2901" fmla="*/ 1359859 w 3693484"/>
              <a:gd name="connsiteY25-2902" fmla="*/ 3376613 h 6691313"/>
              <a:gd name="connsiteX26-2903" fmla="*/ 1578934 w 3693484"/>
              <a:gd name="connsiteY26-2904" fmla="*/ 3910013 h 6691313"/>
              <a:gd name="connsiteX27-2905" fmla="*/ 1969459 w 3693484"/>
              <a:gd name="connsiteY27-2906" fmla="*/ 6691313 h 6691313"/>
              <a:gd name="connsiteX0-2907" fmla="*/ 1969459 w 3693484"/>
              <a:gd name="connsiteY0-2908" fmla="*/ 6814105 h 6814105"/>
              <a:gd name="connsiteX1-2909" fmla="*/ 3693484 w 3693484"/>
              <a:gd name="connsiteY1-2910" fmla="*/ 6804580 h 6814105"/>
              <a:gd name="connsiteX2-2911" fmla="*/ 2636209 w 3693484"/>
              <a:gd name="connsiteY2-2912" fmla="*/ 3842305 h 6814105"/>
              <a:gd name="connsiteX3-2913" fmla="*/ 2512384 w 3693484"/>
              <a:gd name="connsiteY3-2914" fmla="*/ 3289855 h 6814105"/>
              <a:gd name="connsiteX4-2915" fmla="*/ 2874334 w 3693484"/>
              <a:gd name="connsiteY4-2916" fmla="*/ 2184955 h 6814105"/>
              <a:gd name="connsiteX5-2917" fmla="*/ 3512509 w 3693484"/>
              <a:gd name="connsiteY5-2918" fmla="*/ 1270555 h 6814105"/>
              <a:gd name="connsiteX6-2919" fmla="*/ 3331534 w 3693484"/>
              <a:gd name="connsiteY6-2920" fmla="*/ 1156255 h 6814105"/>
              <a:gd name="connsiteX7-2921" fmla="*/ 2664784 w 3693484"/>
              <a:gd name="connsiteY7-2922" fmla="*/ 1880155 h 6814105"/>
              <a:gd name="connsiteX8-2923" fmla="*/ 2493334 w 3693484"/>
              <a:gd name="connsiteY8-2924" fmla="*/ 1775380 h 6814105"/>
              <a:gd name="connsiteX9-2925" fmla="*/ 2893384 w 3693484"/>
              <a:gd name="connsiteY9-2926" fmla="*/ 413305 h 6814105"/>
              <a:gd name="connsiteX10-2927" fmla="*/ 2607634 w 3693484"/>
              <a:gd name="connsiteY10-2928" fmla="*/ 318055 h 6814105"/>
              <a:gd name="connsiteX11-2929" fmla="*/ 2245684 w 3693484"/>
              <a:gd name="connsiteY11-2930" fmla="*/ 1632505 h 6814105"/>
              <a:gd name="connsiteX12-2931" fmla="*/ 2131384 w 3693484"/>
              <a:gd name="connsiteY12-2932" fmla="*/ 1565830 h 6814105"/>
              <a:gd name="connsiteX13-2933" fmla="*/ 2193297 w 3693484"/>
              <a:gd name="connsiteY13-2934" fmla="*/ 122792 h 6814105"/>
              <a:gd name="connsiteX14-2935" fmla="*/ 1878971 w 3693484"/>
              <a:gd name="connsiteY14-2936" fmla="*/ 132318 h 6814105"/>
              <a:gd name="connsiteX15-2937" fmla="*/ 1798009 w 3693484"/>
              <a:gd name="connsiteY15-2938" fmla="*/ 1522968 h 6814105"/>
              <a:gd name="connsiteX16-2939" fmla="*/ 1674184 w 3693484"/>
              <a:gd name="connsiteY16-2940" fmla="*/ 1527729 h 6814105"/>
              <a:gd name="connsiteX17-2941" fmla="*/ 1593221 w 3693484"/>
              <a:gd name="connsiteY17-2942" fmla="*/ 346630 h 6814105"/>
              <a:gd name="connsiteX18-2943" fmla="*/ 1307472 w 3693484"/>
              <a:gd name="connsiteY18-2944" fmla="*/ 337105 h 6814105"/>
              <a:gd name="connsiteX19-2945" fmla="*/ 1312234 w 3693484"/>
              <a:gd name="connsiteY19-2946" fmla="*/ 1603930 h 6814105"/>
              <a:gd name="connsiteX20-2947" fmla="*/ 1259846 w 3693484"/>
              <a:gd name="connsiteY20-2948" fmla="*/ 1994455 h 6814105"/>
              <a:gd name="connsiteX21-2949" fmla="*/ 902659 w 3693484"/>
              <a:gd name="connsiteY21-2950" fmla="*/ 2270680 h 6814105"/>
              <a:gd name="connsiteX22-2951" fmla="*/ 207334 w 3693484"/>
              <a:gd name="connsiteY22-2952" fmla="*/ 1756330 h 6814105"/>
              <a:gd name="connsiteX23-2953" fmla="*/ 173996 w 3693484"/>
              <a:gd name="connsiteY23-2954" fmla="*/ 2061130 h 6814105"/>
              <a:gd name="connsiteX24-2955" fmla="*/ 731209 w 3693484"/>
              <a:gd name="connsiteY24-2956" fmla="*/ 2765980 h 6814105"/>
              <a:gd name="connsiteX25-2957" fmla="*/ 1359859 w 3693484"/>
              <a:gd name="connsiteY25-2958" fmla="*/ 3499405 h 6814105"/>
              <a:gd name="connsiteX26-2959" fmla="*/ 1578934 w 3693484"/>
              <a:gd name="connsiteY26-2960" fmla="*/ 4032805 h 6814105"/>
              <a:gd name="connsiteX27-2961" fmla="*/ 1969459 w 3693484"/>
              <a:gd name="connsiteY27-2962" fmla="*/ 6814105 h 6814105"/>
              <a:gd name="connsiteX0-2963" fmla="*/ 1969459 w 3693484"/>
              <a:gd name="connsiteY0-2964" fmla="*/ 6845510 h 6845510"/>
              <a:gd name="connsiteX1-2965" fmla="*/ 3693484 w 3693484"/>
              <a:gd name="connsiteY1-2966" fmla="*/ 6835985 h 6845510"/>
              <a:gd name="connsiteX2-2967" fmla="*/ 2636209 w 3693484"/>
              <a:gd name="connsiteY2-2968" fmla="*/ 3873710 h 6845510"/>
              <a:gd name="connsiteX3-2969" fmla="*/ 2512384 w 3693484"/>
              <a:gd name="connsiteY3-2970" fmla="*/ 3321260 h 6845510"/>
              <a:gd name="connsiteX4-2971" fmla="*/ 2874334 w 3693484"/>
              <a:gd name="connsiteY4-2972" fmla="*/ 2216360 h 6845510"/>
              <a:gd name="connsiteX5-2973" fmla="*/ 3512509 w 3693484"/>
              <a:gd name="connsiteY5-2974" fmla="*/ 1301960 h 6845510"/>
              <a:gd name="connsiteX6-2975" fmla="*/ 3331534 w 3693484"/>
              <a:gd name="connsiteY6-2976" fmla="*/ 1187660 h 6845510"/>
              <a:gd name="connsiteX7-2977" fmla="*/ 2664784 w 3693484"/>
              <a:gd name="connsiteY7-2978" fmla="*/ 1911560 h 6845510"/>
              <a:gd name="connsiteX8-2979" fmla="*/ 2493334 w 3693484"/>
              <a:gd name="connsiteY8-2980" fmla="*/ 1806785 h 6845510"/>
              <a:gd name="connsiteX9-2981" fmla="*/ 2893384 w 3693484"/>
              <a:gd name="connsiteY9-2982" fmla="*/ 444710 h 6845510"/>
              <a:gd name="connsiteX10-2983" fmla="*/ 2607634 w 3693484"/>
              <a:gd name="connsiteY10-2984" fmla="*/ 349460 h 6845510"/>
              <a:gd name="connsiteX11-2985" fmla="*/ 2245684 w 3693484"/>
              <a:gd name="connsiteY11-2986" fmla="*/ 1663910 h 6845510"/>
              <a:gd name="connsiteX12-2987" fmla="*/ 2131384 w 3693484"/>
              <a:gd name="connsiteY12-2988" fmla="*/ 1597235 h 6845510"/>
              <a:gd name="connsiteX13-2989" fmla="*/ 2193297 w 3693484"/>
              <a:gd name="connsiteY13-2990" fmla="*/ 154197 h 6845510"/>
              <a:gd name="connsiteX14-2991" fmla="*/ 1878971 w 3693484"/>
              <a:gd name="connsiteY14-2992" fmla="*/ 163723 h 6845510"/>
              <a:gd name="connsiteX15-2993" fmla="*/ 1798009 w 3693484"/>
              <a:gd name="connsiteY15-2994" fmla="*/ 1554373 h 6845510"/>
              <a:gd name="connsiteX16-2995" fmla="*/ 1674184 w 3693484"/>
              <a:gd name="connsiteY16-2996" fmla="*/ 1559134 h 6845510"/>
              <a:gd name="connsiteX17-2997" fmla="*/ 1593221 w 3693484"/>
              <a:gd name="connsiteY17-2998" fmla="*/ 378035 h 6845510"/>
              <a:gd name="connsiteX18-2999" fmla="*/ 1307472 w 3693484"/>
              <a:gd name="connsiteY18-3000" fmla="*/ 368510 h 6845510"/>
              <a:gd name="connsiteX19-3001" fmla="*/ 1312234 w 3693484"/>
              <a:gd name="connsiteY19-3002" fmla="*/ 1635335 h 6845510"/>
              <a:gd name="connsiteX20-3003" fmla="*/ 1259846 w 3693484"/>
              <a:gd name="connsiteY20-3004" fmla="*/ 2025860 h 6845510"/>
              <a:gd name="connsiteX21-3005" fmla="*/ 902659 w 3693484"/>
              <a:gd name="connsiteY21-3006" fmla="*/ 2302085 h 6845510"/>
              <a:gd name="connsiteX22-3007" fmla="*/ 207334 w 3693484"/>
              <a:gd name="connsiteY22-3008" fmla="*/ 1787735 h 6845510"/>
              <a:gd name="connsiteX23-3009" fmla="*/ 173996 w 3693484"/>
              <a:gd name="connsiteY23-3010" fmla="*/ 2092535 h 6845510"/>
              <a:gd name="connsiteX24-3011" fmla="*/ 731209 w 3693484"/>
              <a:gd name="connsiteY24-3012" fmla="*/ 2797385 h 6845510"/>
              <a:gd name="connsiteX25-3013" fmla="*/ 1359859 w 3693484"/>
              <a:gd name="connsiteY25-3014" fmla="*/ 3530810 h 6845510"/>
              <a:gd name="connsiteX26-3015" fmla="*/ 1578934 w 3693484"/>
              <a:gd name="connsiteY26-3016" fmla="*/ 4064210 h 6845510"/>
              <a:gd name="connsiteX27-3017" fmla="*/ 1969459 w 3693484"/>
              <a:gd name="connsiteY27-3018" fmla="*/ 6845510 h 6845510"/>
              <a:gd name="connsiteX0-3019" fmla="*/ 1969459 w 3693484"/>
              <a:gd name="connsiteY0-3020" fmla="*/ 6845510 h 6845510"/>
              <a:gd name="connsiteX1-3021" fmla="*/ 3693484 w 3693484"/>
              <a:gd name="connsiteY1-3022" fmla="*/ 6835985 h 6845510"/>
              <a:gd name="connsiteX2-3023" fmla="*/ 2636209 w 3693484"/>
              <a:gd name="connsiteY2-3024" fmla="*/ 3873710 h 6845510"/>
              <a:gd name="connsiteX3-3025" fmla="*/ 2512384 w 3693484"/>
              <a:gd name="connsiteY3-3026" fmla="*/ 3321260 h 6845510"/>
              <a:gd name="connsiteX4-3027" fmla="*/ 2874334 w 3693484"/>
              <a:gd name="connsiteY4-3028" fmla="*/ 2216360 h 6845510"/>
              <a:gd name="connsiteX5-3029" fmla="*/ 3512509 w 3693484"/>
              <a:gd name="connsiteY5-3030" fmla="*/ 1301960 h 6845510"/>
              <a:gd name="connsiteX6-3031" fmla="*/ 3331534 w 3693484"/>
              <a:gd name="connsiteY6-3032" fmla="*/ 1187660 h 6845510"/>
              <a:gd name="connsiteX7-3033" fmla="*/ 2664784 w 3693484"/>
              <a:gd name="connsiteY7-3034" fmla="*/ 1911560 h 6845510"/>
              <a:gd name="connsiteX8-3035" fmla="*/ 2493334 w 3693484"/>
              <a:gd name="connsiteY8-3036" fmla="*/ 1806785 h 6845510"/>
              <a:gd name="connsiteX9-3037" fmla="*/ 2893384 w 3693484"/>
              <a:gd name="connsiteY9-3038" fmla="*/ 444710 h 6845510"/>
              <a:gd name="connsiteX10-3039" fmla="*/ 2607634 w 3693484"/>
              <a:gd name="connsiteY10-3040" fmla="*/ 349460 h 6845510"/>
              <a:gd name="connsiteX11-3041" fmla="*/ 2207584 w 3693484"/>
              <a:gd name="connsiteY11-3042" fmla="*/ 1659147 h 6845510"/>
              <a:gd name="connsiteX12-3043" fmla="*/ 2131384 w 3693484"/>
              <a:gd name="connsiteY12-3044" fmla="*/ 1597235 h 6845510"/>
              <a:gd name="connsiteX13-3045" fmla="*/ 2193297 w 3693484"/>
              <a:gd name="connsiteY13-3046" fmla="*/ 154197 h 6845510"/>
              <a:gd name="connsiteX14-3047" fmla="*/ 1878971 w 3693484"/>
              <a:gd name="connsiteY14-3048" fmla="*/ 163723 h 6845510"/>
              <a:gd name="connsiteX15-3049" fmla="*/ 1798009 w 3693484"/>
              <a:gd name="connsiteY15-3050" fmla="*/ 1554373 h 6845510"/>
              <a:gd name="connsiteX16-3051" fmla="*/ 1674184 w 3693484"/>
              <a:gd name="connsiteY16-3052" fmla="*/ 1559134 h 6845510"/>
              <a:gd name="connsiteX17-3053" fmla="*/ 1593221 w 3693484"/>
              <a:gd name="connsiteY17-3054" fmla="*/ 378035 h 6845510"/>
              <a:gd name="connsiteX18-3055" fmla="*/ 1307472 w 3693484"/>
              <a:gd name="connsiteY18-3056" fmla="*/ 368510 h 6845510"/>
              <a:gd name="connsiteX19-3057" fmla="*/ 1312234 w 3693484"/>
              <a:gd name="connsiteY19-3058" fmla="*/ 1635335 h 6845510"/>
              <a:gd name="connsiteX20-3059" fmla="*/ 1259846 w 3693484"/>
              <a:gd name="connsiteY20-3060" fmla="*/ 2025860 h 6845510"/>
              <a:gd name="connsiteX21-3061" fmla="*/ 902659 w 3693484"/>
              <a:gd name="connsiteY21-3062" fmla="*/ 2302085 h 6845510"/>
              <a:gd name="connsiteX22-3063" fmla="*/ 207334 w 3693484"/>
              <a:gd name="connsiteY22-3064" fmla="*/ 1787735 h 6845510"/>
              <a:gd name="connsiteX23-3065" fmla="*/ 173996 w 3693484"/>
              <a:gd name="connsiteY23-3066" fmla="*/ 2092535 h 6845510"/>
              <a:gd name="connsiteX24-3067" fmla="*/ 731209 w 3693484"/>
              <a:gd name="connsiteY24-3068" fmla="*/ 2797385 h 6845510"/>
              <a:gd name="connsiteX25-3069" fmla="*/ 1359859 w 3693484"/>
              <a:gd name="connsiteY25-3070" fmla="*/ 3530810 h 6845510"/>
              <a:gd name="connsiteX26-3071" fmla="*/ 1578934 w 3693484"/>
              <a:gd name="connsiteY26-3072" fmla="*/ 4064210 h 6845510"/>
              <a:gd name="connsiteX27-3073" fmla="*/ 1969459 w 3693484"/>
              <a:gd name="connsiteY27-3074" fmla="*/ 6845510 h 6845510"/>
              <a:gd name="connsiteX0-3075" fmla="*/ 1969459 w 3693484"/>
              <a:gd name="connsiteY0-3076" fmla="*/ 6845510 h 6845510"/>
              <a:gd name="connsiteX1-3077" fmla="*/ 3693484 w 3693484"/>
              <a:gd name="connsiteY1-3078" fmla="*/ 6835985 h 6845510"/>
              <a:gd name="connsiteX2-3079" fmla="*/ 2636209 w 3693484"/>
              <a:gd name="connsiteY2-3080" fmla="*/ 3873710 h 6845510"/>
              <a:gd name="connsiteX3-3081" fmla="*/ 2512384 w 3693484"/>
              <a:gd name="connsiteY3-3082" fmla="*/ 3321260 h 6845510"/>
              <a:gd name="connsiteX4-3083" fmla="*/ 2874334 w 3693484"/>
              <a:gd name="connsiteY4-3084" fmla="*/ 2216360 h 6845510"/>
              <a:gd name="connsiteX5-3085" fmla="*/ 3512509 w 3693484"/>
              <a:gd name="connsiteY5-3086" fmla="*/ 1301960 h 6845510"/>
              <a:gd name="connsiteX6-3087" fmla="*/ 3331534 w 3693484"/>
              <a:gd name="connsiteY6-3088" fmla="*/ 1187660 h 6845510"/>
              <a:gd name="connsiteX7-3089" fmla="*/ 2664784 w 3693484"/>
              <a:gd name="connsiteY7-3090" fmla="*/ 1911560 h 6845510"/>
              <a:gd name="connsiteX8-3091" fmla="*/ 2493334 w 3693484"/>
              <a:gd name="connsiteY8-3092" fmla="*/ 1806785 h 6845510"/>
              <a:gd name="connsiteX9-3093" fmla="*/ 2893384 w 3693484"/>
              <a:gd name="connsiteY9-3094" fmla="*/ 444710 h 6845510"/>
              <a:gd name="connsiteX10-3095" fmla="*/ 2607634 w 3693484"/>
              <a:gd name="connsiteY10-3096" fmla="*/ 349460 h 6845510"/>
              <a:gd name="connsiteX11-3097" fmla="*/ 2207584 w 3693484"/>
              <a:gd name="connsiteY11-3098" fmla="*/ 1659147 h 6845510"/>
              <a:gd name="connsiteX12-3099" fmla="*/ 2131384 w 3693484"/>
              <a:gd name="connsiteY12-3100" fmla="*/ 1597235 h 6845510"/>
              <a:gd name="connsiteX13-3101" fmla="*/ 2193297 w 3693484"/>
              <a:gd name="connsiteY13-3102" fmla="*/ 154197 h 6845510"/>
              <a:gd name="connsiteX14-3103" fmla="*/ 1878971 w 3693484"/>
              <a:gd name="connsiteY14-3104" fmla="*/ 163723 h 6845510"/>
              <a:gd name="connsiteX15-3105" fmla="*/ 1798009 w 3693484"/>
              <a:gd name="connsiteY15-3106" fmla="*/ 1554373 h 6845510"/>
              <a:gd name="connsiteX16-3107" fmla="*/ 1674184 w 3693484"/>
              <a:gd name="connsiteY16-3108" fmla="*/ 1559134 h 6845510"/>
              <a:gd name="connsiteX17-3109" fmla="*/ 1593221 w 3693484"/>
              <a:gd name="connsiteY17-3110" fmla="*/ 378035 h 6845510"/>
              <a:gd name="connsiteX18-3111" fmla="*/ 1307472 w 3693484"/>
              <a:gd name="connsiteY18-3112" fmla="*/ 368510 h 6845510"/>
              <a:gd name="connsiteX19-3113" fmla="*/ 1312234 w 3693484"/>
              <a:gd name="connsiteY19-3114" fmla="*/ 1635335 h 6845510"/>
              <a:gd name="connsiteX20-3115" fmla="*/ 1259846 w 3693484"/>
              <a:gd name="connsiteY20-3116" fmla="*/ 2025860 h 6845510"/>
              <a:gd name="connsiteX21-3117" fmla="*/ 902659 w 3693484"/>
              <a:gd name="connsiteY21-3118" fmla="*/ 2302085 h 6845510"/>
              <a:gd name="connsiteX22-3119" fmla="*/ 207334 w 3693484"/>
              <a:gd name="connsiteY22-3120" fmla="*/ 1787735 h 6845510"/>
              <a:gd name="connsiteX23-3121" fmla="*/ 173996 w 3693484"/>
              <a:gd name="connsiteY23-3122" fmla="*/ 2092535 h 6845510"/>
              <a:gd name="connsiteX24-3123" fmla="*/ 731209 w 3693484"/>
              <a:gd name="connsiteY24-3124" fmla="*/ 2797385 h 6845510"/>
              <a:gd name="connsiteX25-3125" fmla="*/ 1359859 w 3693484"/>
              <a:gd name="connsiteY25-3126" fmla="*/ 3530810 h 6845510"/>
              <a:gd name="connsiteX26-3127" fmla="*/ 1578934 w 3693484"/>
              <a:gd name="connsiteY26-3128" fmla="*/ 4064210 h 6845510"/>
              <a:gd name="connsiteX27-3129" fmla="*/ 1969459 w 3693484"/>
              <a:gd name="connsiteY27-3130" fmla="*/ 6845510 h 6845510"/>
              <a:gd name="connsiteX0-3131" fmla="*/ 1969459 w 3693484"/>
              <a:gd name="connsiteY0-3132" fmla="*/ 6845510 h 6845510"/>
              <a:gd name="connsiteX1-3133" fmla="*/ 3693484 w 3693484"/>
              <a:gd name="connsiteY1-3134" fmla="*/ 6835985 h 6845510"/>
              <a:gd name="connsiteX2-3135" fmla="*/ 2636209 w 3693484"/>
              <a:gd name="connsiteY2-3136" fmla="*/ 3873710 h 6845510"/>
              <a:gd name="connsiteX3-3137" fmla="*/ 2512384 w 3693484"/>
              <a:gd name="connsiteY3-3138" fmla="*/ 3321260 h 6845510"/>
              <a:gd name="connsiteX4-3139" fmla="*/ 2874334 w 3693484"/>
              <a:gd name="connsiteY4-3140" fmla="*/ 2216360 h 6845510"/>
              <a:gd name="connsiteX5-3141" fmla="*/ 3512509 w 3693484"/>
              <a:gd name="connsiteY5-3142" fmla="*/ 1301960 h 6845510"/>
              <a:gd name="connsiteX6-3143" fmla="*/ 3331534 w 3693484"/>
              <a:gd name="connsiteY6-3144" fmla="*/ 1187660 h 6845510"/>
              <a:gd name="connsiteX7-3145" fmla="*/ 2664784 w 3693484"/>
              <a:gd name="connsiteY7-3146" fmla="*/ 1911560 h 6845510"/>
              <a:gd name="connsiteX8-3147" fmla="*/ 2493334 w 3693484"/>
              <a:gd name="connsiteY8-3148" fmla="*/ 1806785 h 6845510"/>
              <a:gd name="connsiteX9-3149" fmla="*/ 2893384 w 3693484"/>
              <a:gd name="connsiteY9-3150" fmla="*/ 444710 h 6845510"/>
              <a:gd name="connsiteX10-3151" fmla="*/ 2607634 w 3693484"/>
              <a:gd name="connsiteY10-3152" fmla="*/ 349460 h 6845510"/>
              <a:gd name="connsiteX11-3153" fmla="*/ 2207584 w 3693484"/>
              <a:gd name="connsiteY11-3154" fmla="*/ 1659147 h 6845510"/>
              <a:gd name="connsiteX12-3155" fmla="*/ 2131384 w 3693484"/>
              <a:gd name="connsiteY12-3156" fmla="*/ 1597235 h 6845510"/>
              <a:gd name="connsiteX13-3157" fmla="*/ 2193297 w 3693484"/>
              <a:gd name="connsiteY13-3158" fmla="*/ 154197 h 6845510"/>
              <a:gd name="connsiteX14-3159" fmla="*/ 1878971 w 3693484"/>
              <a:gd name="connsiteY14-3160" fmla="*/ 163723 h 6845510"/>
              <a:gd name="connsiteX15-3161" fmla="*/ 1798009 w 3693484"/>
              <a:gd name="connsiteY15-3162" fmla="*/ 1554373 h 6845510"/>
              <a:gd name="connsiteX16-3163" fmla="*/ 1674184 w 3693484"/>
              <a:gd name="connsiteY16-3164" fmla="*/ 1559134 h 6845510"/>
              <a:gd name="connsiteX17-3165" fmla="*/ 1593221 w 3693484"/>
              <a:gd name="connsiteY17-3166" fmla="*/ 378035 h 6845510"/>
              <a:gd name="connsiteX18-3167" fmla="*/ 1307472 w 3693484"/>
              <a:gd name="connsiteY18-3168" fmla="*/ 368510 h 6845510"/>
              <a:gd name="connsiteX19-3169" fmla="*/ 1312234 w 3693484"/>
              <a:gd name="connsiteY19-3170" fmla="*/ 1635335 h 6845510"/>
              <a:gd name="connsiteX20-3171" fmla="*/ 1259846 w 3693484"/>
              <a:gd name="connsiteY20-3172" fmla="*/ 2025860 h 6845510"/>
              <a:gd name="connsiteX21-3173" fmla="*/ 902659 w 3693484"/>
              <a:gd name="connsiteY21-3174" fmla="*/ 2302085 h 6845510"/>
              <a:gd name="connsiteX22-3175" fmla="*/ 207334 w 3693484"/>
              <a:gd name="connsiteY22-3176" fmla="*/ 1787735 h 6845510"/>
              <a:gd name="connsiteX23-3177" fmla="*/ 173996 w 3693484"/>
              <a:gd name="connsiteY23-3178" fmla="*/ 2092535 h 6845510"/>
              <a:gd name="connsiteX24-3179" fmla="*/ 731209 w 3693484"/>
              <a:gd name="connsiteY24-3180" fmla="*/ 2797385 h 6845510"/>
              <a:gd name="connsiteX25-3181" fmla="*/ 1359859 w 3693484"/>
              <a:gd name="connsiteY25-3182" fmla="*/ 3530810 h 6845510"/>
              <a:gd name="connsiteX26-3183" fmla="*/ 1578934 w 3693484"/>
              <a:gd name="connsiteY26-3184" fmla="*/ 4064210 h 6845510"/>
              <a:gd name="connsiteX27-3185" fmla="*/ 1969459 w 3693484"/>
              <a:gd name="connsiteY27-3186" fmla="*/ 6845510 h 6845510"/>
              <a:gd name="connsiteX0-3187" fmla="*/ 1969459 w 3693484"/>
              <a:gd name="connsiteY0-3188" fmla="*/ 6845510 h 6845510"/>
              <a:gd name="connsiteX1-3189" fmla="*/ 3693484 w 3693484"/>
              <a:gd name="connsiteY1-3190" fmla="*/ 6835985 h 6845510"/>
              <a:gd name="connsiteX2-3191" fmla="*/ 2636209 w 3693484"/>
              <a:gd name="connsiteY2-3192" fmla="*/ 3873710 h 6845510"/>
              <a:gd name="connsiteX3-3193" fmla="*/ 2512384 w 3693484"/>
              <a:gd name="connsiteY3-3194" fmla="*/ 3321260 h 6845510"/>
              <a:gd name="connsiteX4-3195" fmla="*/ 2874334 w 3693484"/>
              <a:gd name="connsiteY4-3196" fmla="*/ 2216360 h 6845510"/>
              <a:gd name="connsiteX5-3197" fmla="*/ 3512509 w 3693484"/>
              <a:gd name="connsiteY5-3198" fmla="*/ 1301960 h 6845510"/>
              <a:gd name="connsiteX6-3199" fmla="*/ 3331534 w 3693484"/>
              <a:gd name="connsiteY6-3200" fmla="*/ 1187660 h 6845510"/>
              <a:gd name="connsiteX7-3201" fmla="*/ 2664784 w 3693484"/>
              <a:gd name="connsiteY7-3202" fmla="*/ 1911560 h 6845510"/>
              <a:gd name="connsiteX8-3203" fmla="*/ 2493334 w 3693484"/>
              <a:gd name="connsiteY8-3204" fmla="*/ 1806785 h 6845510"/>
              <a:gd name="connsiteX9-3205" fmla="*/ 2893384 w 3693484"/>
              <a:gd name="connsiteY9-3206" fmla="*/ 444710 h 6845510"/>
              <a:gd name="connsiteX10-3207" fmla="*/ 2621922 w 3693484"/>
              <a:gd name="connsiteY10-3208" fmla="*/ 401847 h 6845510"/>
              <a:gd name="connsiteX11-3209" fmla="*/ 2207584 w 3693484"/>
              <a:gd name="connsiteY11-3210" fmla="*/ 1659147 h 6845510"/>
              <a:gd name="connsiteX12-3211" fmla="*/ 2131384 w 3693484"/>
              <a:gd name="connsiteY12-3212" fmla="*/ 1597235 h 6845510"/>
              <a:gd name="connsiteX13-3213" fmla="*/ 2193297 w 3693484"/>
              <a:gd name="connsiteY13-3214" fmla="*/ 154197 h 6845510"/>
              <a:gd name="connsiteX14-3215" fmla="*/ 1878971 w 3693484"/>
              <a:gd name="connsiteY14-3216" fmla="*/ 163723 h 6845510"/>
              <a:gd name="connsiteX15-3217" fmla="*/ 1798009 w 3693484"/>
              <a:gd name="connsiteY15-3218" fmla="*/ 1554373 h 6845510"/>
              <a:gd name="connsiteX16-3219" fmla="*/ 1674184 w 3693484"/>
              <a:gd name="connsiteY16-3220" fmla="*/ 1559134 h 6845510"/>
              <a:gd name="connsiteX17-3221" fmla="*/ 1593221 w 3693484"/>
              <a:gd name="connsiteY17-3222" fmla="*/ 378035 h 6845510"/>
              <a:gd name="connsiteX18-3223" fmla="*/ 1307472 w 3693484"/>
              <a:gd name="connsiteY18-3224" fmla="*/ 368510 h 6845510"/>
              <a:gd name="connsiteX19-3225" fmla="*/ 1312234 w 3693484"/>
              <a:gd name="connsiteY19-3226" fmla="*/ 1635335 h 6845510"/>
              <a:gd name="connsiteX20-3227" fmla="*/ 1259846 w 3693484"/>
              <a:gd name="connsiteY20-3228" fmla="*/ 2025860 h 6845510"/>
              <a:gd name="connsiteX21-3229" fmla="*/ 902659 w 3693484"/>
              <a:gd name="connsiteY21-3230" fmla="*/ 2302085 h 6845510"/>
              <a:gd name="connsiteX22-3231" fmla="*/ 207334 w 3693484"/>
              <a:gd name="connsiteY22-3232" fmla="*/ 1787735 h 6845510"/>
              <a:gd name="connsiteX23-3233" fmla="*/ 173996 w 3693484"/>
              <a:gd name="connsiteY23-3234" fmla="*/ 2092535 h 6845510"/>
              <a:gd name="connsiteX24-3235" fmla="*/ 731209 w 3693484"/>
              <a:gd name="connsiteY24-3236" fmla="*/ 2797385 h 6845510"/>
              <a:gd name="connsiteX25-3237" fmla="*/ 1359859 w 3693484"/>
              <a:gd name="connsiteY25-3238" fmla="*/ 3530810 h 6845510"/>
              <a:gd name="connsiteX26-3239" fmla="*/ 1578934 w 3693484"/>
              <a:gd name="connsiteY26-3240" fmla="*/ 4064210 h 6845510"/>
              <a:gd name="connsiteX27-3241" fmla="*/ 1969459 w 3693484"/>
              <a:gd name="connsiteY27-3242" fmla="*/ 6845510 h 6845510"/>
              <a:gd name="connsiteX0-3243" fmla="*/ 1969459 w 3693484"/>
              <a:gd name="connsiteY0-3244" fmla="*/ 6845510 h 6845510"/>
              <a:gd name="connsiteX1-3245" fmla="*/ 3693484 w 3693484"/>
              <a:gd name="connsiteY1-3246" fmla="*/ 6835985 h 6845510"/>
              <a:gd name="connsiteX2-3247" fmla="*/ 2636209 w 3693484"/>
              <a:gd name="connsiteY2-3248" fmla="*/ 3873710 h 6845510"/>
              <a:gd name="connsiteX3-3249" fmla="*/ 2512384 w 3693484"/>
              <a:gd name="connsiteY3-3250" fmla="*/ 3321260 h 6845510"/>
              <a:gd name="connsiteX4-3251" fmla="*/ 2874334 w 3693484"/>
              <a:gd name="connsiteY4-3252" fmla="*/ 2216360 h 6845510"/>
              <a:gd name="connsiteX5-3253" fmla="*/ 3512509 w 3693484"/>
              <a:gd name="connsiteY5-3254" fmla="*/ 1301960 h 6845510"/>
              <a:gd name="connsiteX6-3255" fmla="*/ 3331534 w 3693484"/>
              <a:gd name="connsiteY6-3256" fmla="*/ 1187660 h 6845510"/>
              <a:gd name="connsiteX7-3257" fmla="*/ 2664784 w 3693484"/>
              <a:gd name="connsiteY7-3258" fmla="*/ 1911560 h 6845510"/>
              <a:gd name="connsiteX8-3259" fmla="*/ 2493334 w 3693484"/>
              <a:gd name="connsiteY8-3260" fmla="*/ 1806785 h 6845510"/>
              <a:gd name="connsiteX9-3261" fmla="*/ 2893384 w 3693484"/>
              <a:gd name="connsiteY9-3262" fmla="*/ 444710 h 6845510"/>
              <a:gd name="connsiteX10-3263" fmla="*/ 2598109 w 3693484"/>
              <a:gd name="connsiteY10-3264" fmla="*/ 397084 h 6845510"/>
              <a:gd name="connsiteX11-3265" fmla="*/ 2207584 w 3693484"/>
              <a:gd name="connsiteY11-3266" fmla="*/ 1659147 h 6845510"/>
              <a:gd name="connsiteX12-3267" fmla="*/ 2131384 w 3693484"/>
              <a:gd name="connsiteY12-3268" fmla="*/ 1597235 h 6845510"/>
              <a:gd name="connsiteX13-3269" fmla="*/ 2193297 w 3693484"/>
              <a:gd name="connsiteY13-3270" fmla="*/ 154197 h 6845510"/>
              <a:gd name="connsiteX14-3271" fmla="*/ 1878971 w 3693484"/>
              <a:gd name="connsiteY14-3272" fmla="*/ 163723 h 6845510"/>
              <a:gd name="connsiteX15-3273" fmla="*/ 1798009 w 3693484"/>
              <a:gd name="connsiteY15-3274" fmla="*/ 1554373 h 6845510"/>
              <a:gd name="connsiteX16-3275" fmla="*/ 1674184 w 3693484"/>
              <a:gd name="connsiteY16-3276" fmla="*/ 1559134 h 6845510"/>
              <a:gd name="connsiteX17-3277" fmla="*/ 1593221 w 3693484"/>
              <a:gd name="connsiteY17-3278" fmla="*/ 378035 h 6845510"/>
              <a:gd name="connsiteX18-3279" fmla="*/ 1307472 w 3693484"/>
              <a:gd name="connsiteY18-3280" fmla="*/ 368510 h 6845510"/>
              <a:gd name="connsiteX19-3281" fmla="*/ 1312234 w 3693484"/>
              <a:gd name="connsiteY19-3282" fmla="*/ 1635335 h 6845510"/>
              <a:gd name="connsiteX20-3283" fmla="*/ 1259846 w 3693484"/>
              <a:gd name="connsiteY20-3284" fmla="*/ 2025860 h 6845510"/>
              <a:gd name="connsiteX21-3285" fmla="*/ 902659 w 3693484"/>
              <a:gd name="connsiteY21-3286" fmla="*/ 2302085 h 6845510"/>
              <a:gd name="connsiteX22-3287" fmla="*/ 207334 w 3693484"/>
              <a:gd name="connsiteY22-3288" fmla="*/ 1787735 h 6845510"/>
              <a:gd name="connsiteX23-3289" fmla="*/ 173996 w 3693484"/>
              <a:gd name="connsiteY23-3290" fmla="*/ 2092535 h 6845510"/>
              <a:gd name="connsiteX24-3291" fmla="*/ 731209 w 3693484"/>
              <a:gd name="connsiteY24-3292" fmla="*/ 2797385 h 6845510"/>
              <a:gd name="connsiteX25-3293" fmla="*/ 1359859 w 3693484"/>
              <a:gd name="connsiteY25-3294" fmla="*/ 3530810 h 6845510"/>
              <a:gd name="connsiteX26-3295" fmla="*/ 1578934 w 3693484"/>
              <a:gd name="connsiteY26-3296" fmla="*/ 4064210 h 6845510"/>
              <a:gd name="connsiteX27-3297" fmla="*/ 1969459 w 3693484"/>
              <a:gd name="connsiteY27-3298" fmla="*/ 6845510 h 6845510"/>
              <a:gd name="connsiteX0-3299" fmla="*/ 1969459 w 3693484"/>
              <a:gd name="connsiteY0-3300" fmla="*/ 6845510 h 6845510"/>
              <a:gd name="connsiteX1-3301" fmla="*/ 3693484 w 3693484"/>
              <a:gd name="connsiteY1-3302" fmla="*/ 6835985 h 6845510"/>
              <a:gd name="connsiteX2-3303" fmla="*/ 2636209 w 3693484"/>
              <a:gd name="connsiteY2-3304" fmla="*/ 3873710 h 6845510"/>
              <a:gd name="connsiteX3-3305" fmla="*/ 2512384 w 3693484"/>
              <a:gd name="connsiteY3-3306" fmla="*/ 3321260 h 6845510"/>
              <a:gd name="connsiteX4-3307" fmla="*/ 2874334 w 3693484"/>
              <a:gd name="connsiteY4-3308" fmla="*/ 2216360 h 6845510"/>
              <a:gd name="connsiteX5-3309" fmla="*/ 3512509 w 3693484"/>
              <a:gd name="connsiteY5-3310" fmla="*/ 1301960 h 6845510"/>
              <a:gd name="connsiteX6-3311" fmla="*/ 3331534 w 3693484"/>
              <a:gd name="connsiteY6-3312" fmla="*/ 1187660 h 6845510"/>
              <a:gd name="connsiteX7-3313" fmla="*/ 2664784 w 3693484"/>
              <a:gd name="connsiteY7-3314" fmla="*/ 1911560 h 6845510"/>
              <a:gd name="connsiteX8-3315" fmla="*/ 2493334 w 3693484"/>
              <a:gd name="connsiteY8-3316" fmla="*/ 1806785 h 6845510"/>
              <a:gd name="connsiteX9-3317" fmla="*/ 2893384 w 3693484"/>
              <a:gd name="connsiteY9-3318" fmla="*/ 444710 h 6845510"/>
              <a:gd name="connsiteX10-3319" fmla="*/ 2598109 w 3693484"/>
              <a:gd name="connsiteY10-3320" fmla="*/ 397084 h 6845510"/>
              <a:gd name="connsiteX11-3321" fmla="*/ 2207584 w 3693484"/>
              <a:gd name="connsiteY11-3322" fmla="*/ 1659147 h 6845510"/>
              <a:gd name="connsiteX12-3323" fmla="*/ 2131384 w 3693484"/>
              <a:gd name="connsiteY12-3324" fmla="*/ 1597235 h 6845510"/>
              <a:gd name="connsiteX13-3325" fmla="*/ 2193297 w 3693484"/>
              <a:gd name="connsiteY13-3326" fmla="*/ 154197 h 6845510"/>
              <a:gd name="connsiteX14-3327" fmla="*/ 1878971 w 3693484"/>
              <a:gd name="connsiteY14-3328" fmla="*/ 163723 h 6845510"/>
              <a:gd name="connsiteX15-3329" fmla="*/ 1798009 w 3693484"/>
              <a:gd name="connsiteY15-3330" fmla="*/ 1554373 h 6845510"/>
              <a:gd name="connsiteX16-3331" fmla="*/ 1674184 w 3693484"/>
              <a:gd name="connsiteY16-3332" fmla="*/ 1559134 h 6845510"/>
              <a:gd name="connsiteX17-3333" fmla="*/ 1593221 w 3693484"/>
              <a:gd name="connsiteY17-3334" fmla="*/ 378035 h 6845510"/>
              <a:gd name="connsiteX18-3335" fmla="*/ 1307472 w 3693484"/>
              <a:gd name="connsiteY18-3336" fmla="*/ 368510 h 6845510"/>
              <a:gd name="connsiteX19-3337" fmla="*/ 1312234 w 3693484"/>
              <a:gd name="connsiteY19-3338" fmla="*/ 1635335 h 6845510"/>
              <a:gd name="connsiteX20-3339" fmla="*/ 1259846 w 3693484"/>
              <a:gd name="connsiteY20-3340" fmla="*/ 2025860 h 6845510"/>
              <a:gd name="connsiteX21-3341" fmla="*/ 902659 w 3693484"/>
              <a:gd name="connsiteY21-3342" fmla="*/ 2302085 h 6845510"/>
              <a:gd name="connsiteX22-3343" fmla="*/ 207334 w 3693484"/>
              <a:gd name="connsiteY22-3344" fmla="*/ 1787735 h 6845510"/>
              <a:gd name="connsiteX23-3345" fmla="*/ 173996 w 3693484"/>
              <a:gd name="connsiteY23-3346" fmla="*/ 2092535 h 6845510"/>
              <a:gd name="connsiteX24-3347" fmla="*/ 731209 w 3693484"/>
              <a:gd name="connsiteY24-3348" fmla="*/ 2797385 h 6845510"/>
              <a:gd name="connsiteX25-3349" fmla="*/ 1359859 w 3693484"/>
              <a:gd name="connsiteY25-3350" fmla="*/ 3530810 h 6845510"/>
              <a:gd name="connsiteX26-3351" fmla="*/ 1578934 w 3693484"/>
              <a:gd name="connsiteY26-3352" fmla="*/ 4064210 h 6845510"/>
              <a:gd name="connsiteX27-3353" fmla="*/ 1969459 w 3693484"/>
              <a:gd name="connsiteY27-3354" fmla="*/ 6845510 h 6845510"/>
              <a:gd name="connsiteX0-3355" fmla="*/ 1969459 w 3693484"/>
              <a:gd name="connsiteY0-3356" fmla="*/ 6845510 h 6845510"/>
              <a:gd name="connsiteX1-3357" fmla="*/ 3693484 w 3693484"/>
              <a:gd name="connsiteY1-3358" fmla="*/ 6835985 h 6845510"/>
              <a:gd name="connsiteX2-3359" fmla="*/ 2636209 w 3693484"/>
              <a:gd name="connsiteY2-3360" fmla="*/ 3873710 h 6845510"/>
              <a:gd name="connsiteX3-3361" fmla="*/ 2512384 w 3693484"/>
              <a:gd name="connsiteY3-3362" fmla="*/ 3321260 h 6845510"/>
              <a:gd name="connsiteX4-3363" fmla="*/ 2874334 w 3693484"/>
              <a:gd name="connsiteY4-3364" fmla="*/ 2216360 h 6845510"/>
              <a:gd name="connsiteX5-3365" fmla="*/ 3512509 w 3693484"/>
              <a:gd name="connsiteY5-3366" fmla="*/ 1301960 h 6845510"/>
              <a:gd name="connsiteX6-3367" fmla="*/ 3331534 w 3693484"/>
              <a:gd name="connsiteY6-3368" fmla="*/ 1187660 h 6845510"/>
              <a:gd name="connsiteX7-3369" fmla="*/ 2664784 w 3693484"/>
              <a:gd name="connsiteY7-3370" fmla="*/ 1911560 h 6845510"/>
              <a:gd name="connsiteX8-3371" fmla="*/ 2493334 w 3693484"/>
              <a:gd name="connsiteY8-3372" fmla="*/ 1806785 h 6845510"/>
              <a:gd name="connsiteX9-3373" fmla="*/ 2874334 w 3693484"/>
              <a:gd name="connsiteY9-3374" fmla="*/ 563772 h 6845510"/>
              <a:gd name="connsiteX10-3375" fmla="*/ 2598109 w 3693484"/>
              <a:gd name="connsiteY10-3376" fmla="*/ 397084 h 6845510"/>
              <a:gd name="connsiteX11-3377" fmla="*/ 2207584 w 3693484"/>
              <a:gd name="connsiteY11-3378" fmla="*/ 1659147 h 6845510"/>
              <a:gd name="connsiteX12-3379" fmla="*/ 2131384 w 3693484"/>
              <a:gd name="connsiteY12-3380" fmla="*/ 1597235 h 6845510"/>
              <a:gd name="connsiteX13-3381" fmla="*/ 2193297 w 3693484"/>
              <a:gd name="connsiteY13-3382" fmla="*/ 154197 h 6845510"/>
              <a:gd name="connsiteX14-3383" fmla="*/ 1878971 w 3693484"/>
              <a:gd name="connsiteY14-3384" fmla="*/ 163723 h 6845510"/>
              <a:gd name="connsiteX15-3385" fmla="*/ 1798009 w 3693484"/>
              <a:gd name="connsiteY15-3386" fmla="*/ 1554373 h 6845510"/>
              <a:gd name="connsiteX16-3387" fmla="*/ 1674184 w 3693484"/>
              <a:gd name="connsiteY16-3388" fmla="*/ 1559134 h 6845510"/>
              <a:gd name="connsiteX17-3389" fmla="*/ 1593221 w 3693484"/>
              <a:gd name="connsiteY17-3390" fmla="*/ 378035 h 6845510"/>
              <a:gd name="connsiteX18-3391" fmla="*/ 1307472 w 3693484"/>
              <a:gd name="connsiteY18-3392" fmla="*/ 368510 h 6845510"/>
              <a:gd name="connsiteX19-3393" fmla="*/ 1312234 w 3693484"/>
              <a:gd name="connsiteY19-3394" fmla="*/ 1635335 h 6845510"/>
              <a:gd name="connsiteX20-3395" fmla="*/ 1259846 w 3693484"/>
              <a:gd name="connsiteY20-3396" fmla="*/ 2025860 h 6845510"/>
              <a:gd name="connsiteX21-3397" fmla="*/ 902659 w 3693484"/>
              <a:gd name="connsiteY21-3398" fmla="*/ 2302085 h 6845510"/>
              <a:gd name="connsiteX22-3399" fmla="*/ 207334 w 3693484"/>
              <a:gd name="connsiteY22-3400" fmla="*/ 1787735 h 6845510"/>
              <a:gd name="connsiteX23-3401" fmla="*/ 173996 w 3693484"/>
              <a:gd name="connsiteY23-3402" fmla="*/ 2092535 h 6845510"/>
              <a:gd name="connsiteX24-3403" fmla="*/ 731209 w 3693484"/>
              <a:gd name="connsiteY24-3404" fmla="*/ 2797385 h 6845510"/>
              <a:gd name="connsiteX25-3405" fmla="*/ 1359859 w 3693484"/>
              <a:gd name="connsiteY25-3406" fmla="*/ 3530810 h 6845510"/>
              <a:gd name="connsiteX26-3407" fmla="*/ 1578934 w 3693484"/>
              <a:gd name="connsiteY26-3408" fmla="*/ 4064210 h 6845510"/>
              <a:gd name="connsiteX27-3409" fmla="*/ 1969459 w 3693484"/>
              <a:gd name="connsiteY27-3410" fmla="*/ 6845510 h 6845510"/>
              <a:gd name="connsiteX0-3411" fmla="*/ 1969459 w 3693484"/>
              <a:gd name="connsiteY0-3412" fmla="*/ 6845510 h 6845510"/>
              <a:gd name="connsiteX1-3413" fmla="*/ 3693484 w 3693484"/>
              <a:gd name="connsiteY1-3414" fmla="*/ 6835985 h 6845510"/>
              <a:gd name="connsiteX2-3415" fmla="*/ 2636209 w 3693484"/>
              <a:gd name="connsiteY2-3416" fmla="*/ 3873710 h 6845510"/>
              <a:gd name="connsiteX3-3417" fmla="*/ 2512384 w 3693484"/>
              <a:gd name="connsiteY3-3418" fmla="*/ 3321260 h 6845510"/>
              <a:gd name="connsiteX4-3419" fmla="*/ 2874334 w 3693484"/>
              <a:gd name="connsiteY4-3420" fmla="*/ 2216360 h 6845510"/>
              <a:gd name="connsiteX5-3421" fmla="*/ 3512509 w 3693484"/>
              <a:gd name="connsiteY5-3422" fmla="*/ 1301960 h 6845510"/>
              <a:gd name="connsiteX6-3423" fmla="*/ 3331534 w 3693484"/>
              <a:gd name="connsiteY6-3424" fmla="*/ 1187660 h 6845510"/>
              <a:gd name="connsiteX7-3425" fmla="*/ 2664784 w 3693484"/>
              <a:gd name="connsiteY7-3426" fmla="*/ 1911560 h 6845510"/>
              <a:gd name="connsiteX8-3427" fmla="*/ 2493334 w 3693484"/>
              <a:gd name="connsiteY8-3428" fmla="*/ 1806785 h 6845510"/>
              <a:gd name="connsiteX9-3429" fmla="*/ 2874334 w 3693484"/>
              <a:gd name="connsiteY9-3430" fmla="*/ 563772 h 6845510"/>
              <a:gd name="connsiteX10-3431" fmla="*/ 2598109 w 3693484"/>
              <a:gd name="connsiteY10-3432" fmla="*/ 397084 h 6845510"/>
              <a:gd name="connsiteX11-3433" fmla="*/ 2207584 w 3693484"/>
              <a:gd name="connsiteY11-3434" fmla="*/ 1659147 h 6845510"/>
              <a:gd name="connsiteX12-3435" fmla="*/ 2131384 w 3693484"/>
              <a:gd name="connsiteY12-3436" fmla="*/ 1597235 h 6845510"/>
              <a:gd name="connsiteX13-3437" fmla="*/ 2193297 w 3693484"/>
              <a:gd name="connsiteY13-3438" fmla="*/ 154197 h 6845510"/>
              <a:gd name="connsiteX14-3439" fmla="*/ 1878971 w 3693484"/>
              <a:gd name="connsiteY14-3440" fmla="*/ 163723 h 6845510"/>
              <a:gd name="connsiteX15-3441" fmla="*/ 1798009 w 3693484"/>
              <a:gd name="connsiteY15-3442" fmla="*/ 1554373 h 6845510"/>
              <a:gd name="connsiteX16-3443" fmla="*/ 1674184 w 3693484"/>
              <a:gd name="connsiteY16-3444" fmla="*/ 1559134 h 6845510"/>
              <a:gd name="connsiteX17-3445" fmla="*/ 1593221 w 3693484"/>
              <a:gd name="connsiteY17-3446" fmla="*/ 378035 h 6845510"/>
              <a:gd name="connsiteX18-3447" fmla="*/ 1307472 w 3693484"/>
              <a:gd name="connsiteY18-3448" fmla="*/ 368510 h 6845510"/>
              <a:gd name="connsiteX19-3449" fmla="*/ 1312234 w 3693484"/>
              <a:gd name="connsiteY19-3450" fmla="*/ 1635335 h 6845510"/>
              <a:gd name="connsiteX20-3451" fmla="*/ 1259846 w 3693484"/>
              <a:gd name="connsiteY20-3452" fmla="*/ 2025860 h 6845510"/>
              <a:gd name="connsiteX21-3453" fmla="*/ 902659 w 3693484"/>
              <a:gd name="connsiteY21-3454" fmla="*/ 2302085 h 6845510"/>
              <a:gd name="connsiteX22-3455" fmla="*/ 207334 w 3693484"/>
              <a:gd name="connsiteY22-3456" fmla="*/ 1787735 h 6845510"/>
              <a:gd name="connsiteX23-3457" fmla="*/ 173996 w 3693484"/>
              <a:gd name="connsiteY23-3458" fmla="*/ 2092535 h 6845510"/>
              <a:gd name="connsiteX24-3459" fmla="*/ 731209 w 3693484"/>
              <a:gd name="connsiteY24-3460" fmla="*/ 2797385 h 6845510"/>
              <a:gd name="connsiteX25-3461" fmla="*/ 1359859 w 3693484"/>
              <a:gd name="connsiteY25-3462" fmla="*/ 3530810 h 6845510"/>
              <a:gd name="connsiteX26-3463" fmla="*/ 1578934 w 3693484"/>
              <a:gd name="connsiteY26-3464" fmla="*/ 4064210 h 6845510"/>
              <a:gd name="connsiteX27-3465" fmla="*/ 1969459 w 3693484"/>
              <a:gd name="connsiteY27-3466" fmla="*/ 6845510 h 6845510"/>
              <a:gd name="connsiteX0-3467" fmla="*/ 1969459 w 3693484"/>
              <a:gd name="connsiteY0-3468" fmla="*/ 6845510 h 6845510"/>
              <a:gd name="connsiteX1-3469" fmla="*/ 3693484 w 3693484"/>
              <a:gd name="connsiteY1-3470" fmla="*/ 6835985 h 6845510"/>
              <a:gd name="connsiteX2-3471" fmla="*/ 2636209 w 3693484"/>
              <a:gd name="connsiteY2-3472" fmla="*/ 3873710 h 6845510"/>
              <a:gd name="connsiteX3-3473" fmla="*/ 2512384 w 3693484"/>
              <a:gd name="connsiteY3-3474" fmla="*/ 3321260 h 6845510"/>
              <a:gd name="connsiteX4-3475" fmla="*/ 2874334 w 3693484"/>
              <a:gd name="connsiteY4-3476" fmla="*/ 2216360 h 6845510"/>
              <a:gd name="connsiteX5-3477" fmla="*/ 3512509 w 3693484"/>
              <a:gd name="connsiteY5-3478" fmla="*/ 1301960 h 6845510"/>
              <a:gd name="connsiteX6-3479" fmla="*/ 3331534 w 3693484"/>
              <a:gd name="connsiteY6-3480" fmla="*/ 1187660 h 6845510"/>
              <a:gd name="connsiteX7-3481" fmla="*/ 2664784 w 3693484"/>
              <a:gd name="connsiteY7-3482" fmla="*/ 1911560 h 6845510"/>
              <a:gd name="connsiteX8-3483" fmla="*/ 2493334 w 3693484"/>
              <a:gd name="connsiteY8-3484" fmla="*/ 1806785 h 6845510"/>
              <a:gd name="connsiteX9-3485" fmla="*/ 2874334 w 3693484"/>
              <a:gd name="connsiteY9-3486" fmla="*/ 563772 h 6845510"/>
              <a:gd name="connsiteX10-3487" fmla="*/ 2598109 w 3693484"/>
              <a:gd name="connsiteY10-3488" fmla="*/ 397084 h 6845510"/>
              <a:gd name="connsiteX11-3489" fmla="*/ 2207584 w 3693484"/>
              <a:gd name="connsiteY11-3490" fmla="*/ 1659147 h 6845510"/>
              <a:gd name="connsiteX12-3491" fmla="*/ 2131384 w 3693484"/>
              <a:gd name="connsiteY12-3492" fmla="*/ 1597235 h 6845510"/>
              <a:gd name="connsiteX13-3493" fmla="*/ 2193297 w 3693484"/>
              <a:gd name="connsiteY13-3494" fmla="*/ 154197 h 6845510"/>
              <a:gd name="connsiteX14-3495" fmla="*/ 1878971 w 3693484"/>
              <a:gd name="connsiteY14-3496" fmla="*/ 163723 h 6845510"/>
              <a:gd name="connsiteX15-3497" fmla="*/ 1798009 w 3693484"/>
              <a:gd name="connsiteY15-3498" fmla="*/ 1554373 h 6845510"/>
              <a:gd name="connsiteX16-3499" fmla="*/ 1674184 w 3693484"/>
              <a:gd name="connsiteY16-3500" fmla="*/ 1559134 h 6845510"/>
              <a:gd name="connsiteX17-3501" fmla="*/ 1593221 w 3693484"/>
              <a:gd name="connsiteY17-3502" fmla="*/ 378035 h 6845510"/>
              <a:gd name="connsiteX18-3503" fmla="*/ 1307472 w 3693484"/>
              <a:gd name="connsiteY18-3504" fmla="*/ 368510 h 6845510"/>
              <a:gd name="connsiteX19-3505" fmla="*/ 1312234 w 3693484"/>
              <a:gd name="connsiteY19-3506" fmla="*/ 1635335 h 6845510"/>
              <a:gd name="connsiteX20-3507" fmla="*/ 1259846 w 3693484"/>
              <a:gd name="connsiteY20-3508" fmla="*/ 2025860 h 6845510"/>
              <a:gd name="connsiteX21-3509" fmla="*/ 902659 w 3693484"/>
              <a:gd name="connsiteY21-3510" fmla="*/ 2302085 h 6845510"/>
              <a:gd name="connsiteX22-3511" fmla="*/ 207334 w 3693484"/>
              <a:gd name="connsiteY22-3512" fmla="*/ 1787735 h 6845510"/>
              <a:gd name="connsiteX23-3513" fmla="*/ 173996 w 3693484"/>
              <a:gd name="connsiteY23-3514" fmla="*/ 2092535 h 6845510"/>
              <a:gd name="connsiteX24-3515" fmla="*/ 731209 w 3693484"/>
              <a:gd name="connsiteY24-3516" fmla="*/ 2797385 h 6845510"/>
              <a:gd name="connsiteX25-3517" fmla="*/ 1359859 w 3693484"/>
              <a:gd name="connsiteY25-3518" fmla="*/ 3530810 h 6845510"/>
              <a:gd name="connsiteX26-3519" fmla="*/ 1578934 w 3693484"/>
              <a:gd name="connsiteY26-3520" fmla="*/ 4064210 h 6845510"/>
              <a:gd name="connsiteX27-3521" fmla="*/ 1969459 w 3693484"/>
              <a:gd name="connsiteY27-3522" fmla="*/ 6845510 h 6845510"/>
              <a:gd name="connsiteX0-3523" fmla="*/ 1969459 w 3693484"/>
              <a:gd name="connsiteY0-3524" fmla="*/ 6845510 h 6845510"/>
              <a:gd name="connsiteX1-3525" fmla="*/ 3693484 w 3693484"/>
              <a:gd name="connsiteY1-3526" fmla="*/ 6835985 h 6845510"/>
              <a:gd name="connsiteX2-3527" fmla="*/ 2636209 w 3693484"/>
              <a:gd name="connsiteY2-3528" fmla="*/ 3873710 h 6845510"/>
              <a:gd name="connsiteX3-3529" fmla="*/ 2512384 w 3693484"/>
              <a:gd name="connsiteY3-3530" fmla="*/ 3321260 h 6845510"/>
              <a:gd name="connsiteX4-3531" fmla="*/ 2874334 w 3693484"/>
              <a:gd name="connsiteY4-3532" fmla="*/ 2216360 h 6845510"/>
              <a:gd name="connsiteX5-3533" fmla="*/ 3512509 w 3693484"/>
              <a:gd name="connsiteY5-3534" fmla="*/ 1301960 h 6845510"/>
              <a:gd name="connsiteX6-3535" fmla="*/ 3331534 w 3693484"/>
              <a:gd name="connsiteY6-3536" fmla="*/ 1187660 h 6845510"/>
              <a:gd name="connsiteX7-3537" fmla="*/ 2664784 w 3693484"/>
              <a:gd name="connsiteY7-3538" fmla="*/ 1911560 h 6845510"/>
              <a:gd name="connsiteX8-3539" fmla="*/ 2521909 w 3693484"/>
              <a:gd name="connsiteY8-3540" fmla="*/ 1792497 h 6845510"/>
              <a:gd name="connsiteX9-3541" fmla="*/ 2874334 w 3693484"/>
              <a:gd name="connsiteY9-3542" fmla="*/ 563772 h 6845510"/>
              <a:gd name="connsiteX10-3543" fmla="*/ 2598109 w 3693484"/>
              <a:gd name="connsiteY10-3544" fmla="*/ 397084 h 6845510"/>
              <a:gd name="connsiteX11-3545" fmla="*/ 2207584 w 3693484"/>
              <a:gd name="connsiteY11-3546" fmla="*/ 1659147 h 6845510"/>
              <a:gd name="connsiteX12-3547" fmla="*/ 2131384 w 3693484"/>
              <a:gd name="connsiteY12-3548" fmla="*/ 1597235 h 6845510"/>
              <a:gd name="connsiteX13-3549" fmla="*/ 2193297 w 3693484"/>
              <a:gd name="connsiteY13-3550" fmla="*/ 154197 h 6845510"/>
              <a:gd name="connsiteX14-3551" fmla="*/ 1878971 w 3693484"/>
              <a:gd name="connsiteY14-3552" fmla="*/ 163723 h 6845510"/>
              <a:gd name="connsiteX15-3553" fmla="*/ 1798009 w 3693484"/>
              <a:gd name="connsiteY15-3554" fmla="*/ 1554373 h 6845510"/>
              <a:gd name="connsiteX16-3555" fmla="*/ 1674184 w 3693484"/>
              <a:gd name="connsiteY16-3556" fmla="*/ 1559134 h 6845510"/>
              <a:gd name="connsiteX17-3557" fmla="*/ 1593221 w 3693484"/>
              <a:gd name="connsiteY17-3558" fmla="*/ 378035 h 6845510"/>
              <a:gd name="connsiteX18-3559" fmla="*/ 1307472 w 3693484"/>
              <a:gd name="connsiteY18-3560" fmla="*/ 368510 h 6845510"/>
              <a:gd name="connsiteX19-3561" fmla="*/ 1312234 w 3693484"/>
              <a:gd name="connsiteY19-3562" fmla="*/ 1635335 h 6845510"/>
              <a:gd name="connsiteX20-3563" fmla="*/ 1259846 w 3693484"/>
              <a:gd name="connsiteY20-3564" fmla="*/ 2025860 h 6845510"/>
              <a:gd name="connsiteX21-3565" fmla="*/ 902659 w 3693484"/>
              <a:gd name="connsiteY21-3566" fmla="*/ 2302085 h 6845510"/>
              <a:gd name="connsiteX22-3567" fmla="*/ 207334 w 3693484"/>
              <a:gd name="connsiteY22-3568" fmla="*/ 1787735 h 6845510"/>
              <a:gd name="connsiteX23-3569" fmla="*/ 173996 w 3693484"/>
              <a:gd name="connsiteY23-3570" fmla="*/ 2092535 h 6845510"/>
              <a:gd name="connsiteX24-3571" fmla="*/ 731209 w 3693484"/>
              <a:gd name="connsiteY24-3572" fmla="*/ 2797385 h 6845510"/>
              <a:gd name="connsiteX25-3573" fmla="*/ 1359859 w 3693484"/>
              <a:gd name="connsiteY25-3574" fmla="*/ 3530810 h 6845510"/>
              <a:gd name="connsiteX26-3575" fmla="*/ 1578934 w 3693484"/>
              <a:gd name="connsiteY26-3576" fmla="*/ 4064210 h 6845510"/>
              <a:gd name="connsiteX27-3577" fmla="*/ 1969459 w 3693484"/>
              <a:gd name="connsiteY27-3578" fmla="*/ 6845510 h 6845510"/>
              <a:gd name="connsiteX0-3579" fmla="*/ 1969459 w 3693484"/>
              <a:gd name="connsiteY0-3580" fmla="*/ 6845510 h 6845510"/>
              <a:gd name="connsiteX1-3581" fmla="*/ 3693484 w 3693484"/>
              <a:gd name="connsiteY1-3582" fmla="*/ 6835985 h 6845510"/>
              <a:gd name="connsiteX2-3583" fmla="*/ 2636209 w 3693484"/>
              <a:gd name="connsiteY2-3584" fmla="*/ 3873710 h 6845510"/>
              <a:gd name="connsiteX3-3585" fmla="*/ 2512384 w 3693484"/>
              <a:gd name="connsiteY3-3586" fmla="*/ 3321260 h 6845510"/>
              <a:gd name="connsiteX4-3587" fmla="*/ 2874334 w 3693484"/>
              <a:gd name="connsiteY4-3588" fmla="*/ 2216360 h 6845510"/>
              <a:gd name="connsiteX5-3589" fmla="*/ 3512509 w 3693484"/>
              <a:gd name="connsiteY5-3590" fmla="*/ 1301960 h 6845510"/>
              <a:gd name="connsiteX6-3591" fmla="*/ 3331534 w 3693484"/>
              <a:gd name="connsiteY6-3592" fmla="*/ 1187660 h 6845510"/>
              <a:gd name="connsiteX7-3593" fmla="*/ 2664784 w 3693484"/>
              <a:gd name="connsiteY7-3594" fmla="*/ 1911560 h 6845510"/>
              <a:gd name="connsiteX8-3595" fmla="*/ 2521909 w 3693484"/>
              <a:gd name="connsiteY8-3596" fmla="*/ 1792497 h 6845510"/>
              <a:gd name="connsiteX9-3597" fmla="*/ 2874334 w 3693484"/>
              <a:gd name="connsiteY9-3598" fmla="*/ 563772 h 6845510"/>
              <a:gd name="connsiteX10-3599" fmla="*/ 2598109 w 3693484"/>
              <a:gd name="connsiteY10-3600" fmla="*/ 397084 h 6845510"/>
              <a:gd name="connsiteX11-3601" fmla="*/ 2207584 w 3693484"/>
              <a:gd name="connsiteY11-3602" fmla="*/ 1659147 h 6845510"/>
              <a:gd name="connsiteX12-3603" fmla="*/ 2131384 w 3693484"/>
              <a:gd name="connsiteY12-3604" fmla="*/ 1597235 h 6845510"/>
              <a:gd name="connsiteX13-3605" fmla="*/ 2193297 w 3693484"/>
              <a:gd name="connsiteY13-3606" fmla="*/ 154197 h 6845510"/>
              <a:gd name="connsiteX14-3607" fmla="*/ 1878971 w 3693484"/>
              <a:gd name="connsiteY14-3608" fmla="*/ 163723 h 6845510"/>
              <a:gd name="connsiteX15-3609" fmla="*/ 1798009 w 3693484"/>
              <a:gd name="connsiteY15-3610" fmla="*/ 1554373 h 6845510"/>
              <a:gd name="connsiteX16-3611" fmla="*/ 1674184 w 3693484"/>
              <a:gd name="connsiteY16-3612" fmla="*/ 1559134 h 6845510"/>
              <a:gd name="connsiteX17-3613" fmla="*/ 1593221 w 3693484"/>
              <a:gd name="connsiteY17-3614" fmla="*/ 378035 h 6845510"/>
              <a:gd name="connsiteX18-3615" fmla="*/ 1307472 w 3693484"/>
              <a:gd name="connsiteY18-3616" fmla="*/ 368510 h 6845510"/>
              <a:gd name="connsiteX19-3617" fmla="*/ 1312234 w 3693484"/>
              <a:gd name="connsiteY19-3618" fmla="*/ 1635335 h 6845510"/>
              <a:gd name="connsiteX20-3619" fmla="*/ 1259846 w 3693484"/>
              <a:gd name="connsiteY20-3620" fmla="*/ 2025860 h 6845510"/>
              <a:gd name="connsiteX21-3621" fmla="*/ 902659 w 3693484"/>
              <a:gd name="connsiteY21-3622" fmla="*/ 2302085 h 6845510"/>
              <a:gd name="connsiteX22-3623" fmla="*/ 207334 w 3693484"/>
              <a:gd name="connsiteY22-3624" fmla="*/ 1787735 h 6845510"/>
              <a:gd name="connsiteX23-3625" fmla="*/ 173996 w 3693484"/>
              <a:gd name="connsiteY23-3626" fmla="*/ 2092535 h 6845510"/>
              <a:gd name="connsiteX24-3627" fmla="*/ 731209 w 3693484"/>
              <a:gd name="connsiteY24-3628" fmla="*/ 2797385 h 6845510"/>
              <a:gd name="connsiteX25-3629" fmla="*/ 1359859 w 3693484"/>
              <a:gd name="connsiteY25-3630" fmla="*/ 3530810 h 6845510"/>
              <a:gd name="connsiteX26-3631" fmla="*/ 1578934 w 3693484"/>
              <a:gd name="connsiteY26-3632" fmla="*/ 4064210 h 6845510"/>
              <a:gd name="connsiteX27-3633" fmla="*/ 1969459 w 3693484"/>
              <a:gd name="connsiteY27-3634" fmla="*/ 6845510 h 6845510"/>
              <a:gd name="connsiteX0-3635" fmla="*/ 1969459 w 3693484"/>
              <a:gd name="connsiteY0-3636" fmla="*/ 6845510 h 6845510"/>
              <a:gd name="connsiteX1-3637" fmla="*/ 3693484 w 3693484"/>
              <a:gd name="connsiteY1-3638" fmla="*/ 6835985 h 6845510"/>
              <a:gd name="connsiteX2-3639" fmla="*/ 2636209 w 3693484"/>
              <a:gd name="connsiteY2-3640" fmla="*/ 3873710 h 6845510"/>
              <a:gd name="connsiteX3-3641" fmla="*/ 2512384 w 3693484"/>
              <a:gd name="connsiteY3-3642" fmla="*/ 3321260 h 6845510"/>
              <a:gd name="connsiteX4-3643" fmla="*/ 2874334 w 3693484"/>
              <a:gd name="connsiteY4-3644" fmla="*/ 2216360 h 6845510"/>
              <a:gd name="connsiteX5-3645" fmla="*/ 3512509 w 3693484"/>
              <a:gd name="connsiteY5-3646" fmla="*/ 1301960 h 6845510"/>
              <a:gd name="connsiteX6-3647" fmla="*/ 3331534 w 3693484"/>
              <a:gd name="connsiteY6-3648" fmla="*/ 1187660 h 6845510"/>
              <a:gd name="connsiteX7-3649" fmla="*/ 2598109 w 3693484"/>
              <a:gd name="connsiteY7-3650" fmla="*/ 1849647 h 6845510"/>
              <a:gd name="connsiteX8-3651" fmla="*/ 2521909 w 3693484"/>
              <a:gd name="connsiteY8-3652" fmla="*/ 1792497 h 6845510"/>
              <a:gd name="connsiteX9-3653" fmla="*/ 2874334 w 3693484"/>
              <a:gd name="connsiteY9-3654" fmla="*/ 563772 h 6845510"/>
              <a:gd name="connsiteX10-3655" fmla="*/ 2598109 w 3693484"/>
              <a:gd name="connsiteY10-3656" fmla="*/ 397084 h 6845510"/>
              <a:gd name="connsiteX11-3657" fmla="*/ 2207584 w 3693484"/>
              <a:gd name="connsiteY11-3658" fmla="*/ 1659147 h 6845510"/>
              <a:gd name="connsiteX12-3659" fmla="*/ 2131384 w 3693484"/>
              <a:gd name="connsiteY12-3660" fmla="*/ 1597235 h 6845510"/>
              <a:gd name="connsiteX13-3661" fmla="*/ 2193297 w 3693484"/>
              <a:gd name="connsiteY13-3662" fmla="*/ 154197 h 6845510"/>
              <a:gd name="connsiteX14-3663" fmla="*/ 1878971 w 3693484"/>
              <a:gd name="connsiteY14-3664" fmla="*/ 163723 h 6845510"/>
              <a:gd name="connsiteX15-3665" fmla="*/ 1798009 w 3693484"/>
              <a:gd name="connsiteY15-3666" fmla="*/ 1554373 h 6845510"/>
              <a:gd name="connsiteX16-3667" fmla="*/ 1674184 w 3693484"/>
              <a:gd name="connsiteY16-3668" fmla="*/ 1559134 h 6845510"/>
              <a:gd name="connsiteX17-3669" fmla="*/ 1593221 w 3693484"/>
              <a:gd name="connsiteY17-3670" fmla="*/ 378035 h 6845510"/>
              <a:gd name="connsiteX18-3671" fmla="*/ 1307472 w 3693484"/>
              <a:gd name="connsiteY18-3672" fmla="*/ 368510 h 6845510"/>
              <a:gd name="connsiteX19-3673" fmla="*/ 1312234 w 3693484"/>
              <a:gd name="connsiteY19-3674" fmla="*/ 1635335 h 6845510"/>
              <a:gd name="connsiteX20-3675" fmla="*/ 1259846 w 3693484"/>
              <a:gd name="connsiteY20-3676" fmla="*/ 2025860 h 6845510"/>
              <a:gd name="connsiteX21-3677" fmla="*/ 902659 w 3693484"/>
              <a:gd name="connsiteY21-3678" fmla="*/ 2302085 h 6845510"/>
              <a:gd name="connsiteX22-3679" fmla="*/ 207334 w 3693484"/>
              <a:gd name="connsiteY22-3680" fmla="*/ 1787735 h 6845510"/>
              <a:gd name="connsiteX23-3681" fmla="*/ 173996 w 3693484"/>
              <a:gd name="connsiteY23-3682" fmla="*/ 2092535 h 6845510"/>
              <a:gd name="connsiteX24-3683" fmla="*/ 731209 w 3693484"/>
              <a:gd name="connsiteY24-3684" fmla="*/ 2797385 h 6845510"/>
              <a:gd name="connsiteX25-3685" fmla="*/ 1359859 w 3693484"/>
              <a:gd name="connsiteY25-3686" fmla="*/ 3530810 h 6845510"/>
              <a:gd name="connsiteX26-3687" fmla="*/ 1578934 w 3693484"/>
              <a:gd name="connsiteY26-3688" fmla="*/ 4064210 h 6845510"/>
              <a:gd name="connsiteX27-3689" fmla="*/ 1969459 w 3693484"/>
              <a:gd name="connsiteY27-3690" fmla="*/ 6845510 h 6845510"/>
              <a:gd name="connsiteX0-3691" fmla="*/ 1969459 w 3693484"/>
              <a:gd name="connsiteY0-3692" fmla="*/ 6845510 h 6845510"/>
              <a:gd name="connsiteX1-3693" fmla="*/ 3693484 w 3693484"/>
              <a:gd name="connsiteY1-3694" fmla="*/ 6835985 h 6845510"/>
              <a:gd name="connsiteX2-3695" fmla="*/ 2636209 w 3693484"/>
              <a:gd name="connsiteY2-3696" fmla="*/ 3873710 h 6845510"/>
              <a:gd name="connsiteX3-3697" fmla="*/ 2512384 w 3693484"/>
              <a:gd name="connsiteY3-3698" fmla="*/ 3321260 h 6845510"/>
              <a:gd name="connsiteX4-3699" fmla="*/ 2874334 w 3693484"/>
              <a:gd name="connsiteY4-3700" fmla="*/ 2216360 h 6845510"/>
              <a:gd name="connsiteX5-3701" fmla="*/ 3512509 w 3693484"/>
              <a:gd name="connsiteY5-3702" fmla="*/ 1301960 h 6845510"/>
              <a:gd name="connsiteX6-3703" fmla="*/ 3331534 w 3693484"/>
              <a:gd name="connsiteY6-3704" fmla="*/ 1187660 h 6845510"/>
              <a:gd name="connsiteX7-3705" fmla="*/ 2607634 w 3693484"/>
              <a:gd name="connsiteY7-3706" fmla="*/ 1925847 h 6845510"/>
              <a:gd name="connsiteX8-3707" fmla="*/ 2521909 w 3693484"/>
              <a:gd name="connsiteY8-3708" fmla="*/ 1792497 h 6845510"/>
              <a:gd name="connsiteX9-3709" fmla="*/ 2874334 w 3693484"/>
              <a:gd name="connsiteY9-3710" fmla="*/ 563772 h 6845510"/>
              <a:gd name="connsiteX10-3711" fmla="*/ 2598109 w 3693484"/>
              <a:gd name="connsiteY10-3712" fmla="*/ 397084 h 6845510"/>
              <a:gd name="connsiteX11-3713" fmla="*/ 2207584 w 3693484"/>
              <a:gd name="connsiteY11-3714" fmla="*/ 1659147 h 6845510"/>
              <a:gd name="connsiteX12-3715" fmla="*/ 2131384 w 3693484"/>
              <a:gd name="connsiteY12-3716" fmla="*/ 1597235 h 6845510"/>
              <a:gd name="connsiteX13-3717" fmla="*/ 2193297 w 3693484"/>
              <a:gd name="connsiteY13-3718" fmla="*/ 154197 h 6845510"/>
              <a:gd name="connsiteX14-3719" fmla="*/ 1878971 w 3693484"/>
              <a:gd name="connsiteY14-3720" fmla="*/ 163723 h 6845510"/>
              <a:gd name="connsiteX15-3721" fmla="*/ 1798009 w 3693484"/>
              <a:gd name="connsiteY15-3722" fmla="*/ 1554373 h 6845510"/>
              <a:gd name="connsiteX16-3723" fmla="*/ 1674184 w 3693484"/>
              <a:gd name="connsiteY16-3724" fmla="*/ 1559134 h 6845510"/>
              <a:gd name="connsiteX17-3725" fmla="*/ 1593221 w 3693484"/>
              <a:gd name="connsiteY17-3726" fmla="*/ 378035 h 6845510"/>
              <a:gd name="connsiteX18-3727" fmla="*/ 1307472 w 3693484"/>
              <a:gd name="connsiteY18-3728" fmla="*/ 368510 h 6845510"/>
              <a:gd name="connsiteX19-3729" fmla="*/ 1312234 w 3693484"/>
              <a:gd name="connsiteY19-3730" fmla="*/ 1635335 h 6845510"/>
              <a:gd name="connsiteX20-3731" fmla="*/ 1259846 w 3693484"/>
              <a:gd name="connsiteY20-3732" fmla="*/ 2025860 h 6845510"/>
              <a:gd name="connsiteX21-3733" fmla="*/ 902659 w 3693484"/>
              <a:gd name="connsiteY21-3734" fmla="*/ 2302085 h 6845510"/>
              <a:gd name="connsiteX22-3735" fmla="*/ 207334 w 3693484"/>
              <a:gd name="connsiteY22-3736" fmla="*/ 1787735 h 6845510"/>
              <a:gd name="connsiteX23-3737" fmla="*/ 173996 w 3693484"/>
              <a:gd name="connsiteY23-3738" fmla="*/ 2092535 h 6845510"/>
              <a:gd name="connsiteX24-3739" fmla="*/ 731209 w 3693484"/>
              <a:gd name="connsiteY24-3740" fmla="*/ 2797385 h 6845510"/>
              <a:gd name="connsiteX25-3741" fmla="*/ 1359859 w 3693484"/>
              <a:gd name="connsiteY25-3742" fmla="*/ 3530810 h 6845510"/>
              <a:gd name="connsiteX26-3743" fmla="*/ 1578934 w 3693484"/>
              <a:gd name="connsiteY26-3744" fmla="*/ 4064210 h 6845510"/>
              <a:gd name="connsiteX27-3745" fmla="*/ 1969459 w 3693484"/>
              <a:gd name="connsiteY27-3746" fmla="*/ 6845510 h 6845510"/>
              <a:gd name="connsiteX0-3747" fmla="*/ 1969459 w 3693484"/>
              <a:gd name="connsiteY0-3748" fmla="*/ 6845510 h 6845510"/>
              <a:gd name="connsiteX1-3749" fmla="*/ 3693484 w 3693484"/>
              <a:gd name="connsiteY1-3750" fmla="*/ 6835985 h 6845510"/>
              <a:gd name="connsiteX2-3751" fmla="*/ 2636209 w 3693484"/>
              <a:gd name="connsiteY2-3752" fmla="*/ 3873710 h 6845510"/>
              <a:gd name="connsiteX3-3753" fmla="*/ 2512384 w 3693484"/>
              <a:gd name="connsiteY3-3754" fmla="*/ 3321260 h 6845510"/>
              <a:gd name="connsiteX4-3755" fmla="*/ 2874334 w 3693484"/>
              <a:gd name="connsiteY4-3756" fmla="*/ 2216360 h 6845510"/>
              <a:gd name="connsiteX5-3757" fmla="*/ 3512509 w 3693484"/>
              <a:gd name="connsiteY5-3758" fmla="*/ 1301960 h 6845510"/>
              <a:gd name="connsiteX6-3759" fmla="*/ 3331534 w 3693484"/>
              <a:gd name="connsiteY6-3760" fmla="*/ 1187660 h 6845510"/>
              <a:gd name="connsiteX7-3761" fmla="*/ 2607634 w 3693484"/>
              <a:gd name="connsiteY7-3762" fmla="*/ 1925847 h 6845510"/>
              <a:gd name="connsiteX8-3763" fmla="*/ 2531434 w 3693484"/>
              <a:gd name="connsiteY8-3764" fmla="*/ 1821072 h 6845510"/>
              <a:gd name="connsiteX9-3765" fmla="*/ 2874334 w 3693484"/>
              <a:gd name="connsiteY9-3766" fmla="*/ 563772 h 6845510"/>
              <a:gd name="connsiteX10-3767" fmla="*/ 2598109 w 3693484"/>
              <a:gd name="connsiteY10-3768" fmla="*/ 397084 h 6845510"/>
              <a:gd name="connsiteX11-3769" fmla="*/ 2207584 w 3693484"/>
              <a:gd name="connsiteY11-3770" fmla="*/ 1659147 h 6845510"/>
              <a:gd name="connsiteX12-3771" fmla="*/ 2131384 w 3693484"/>
              <a:gd name="connsiteY12-3772" fmla="*/ 1597235 h 6845510"/>
              <a:gd name="connsiteX13-3773" fmla="*/ 2193297 w 3693484"/>
              <a:gd name="connsiteY13-3774" fmla="*/ 154197 h 6845510"/>
              <a:gd name="connsiteX14-3775" fmla="*/ 1878971 w 3693484"/>
              <a:gd name="connsiteY14-3776" fmla="*/ 163723 h 6845510"/>
              <a:gd name="connsiteX15-3777" fmla="*/ 1798009 w 3693484"/>
              <a:gd name="connsiteY15-3778" fmla="*/ 1554373 h 6845510"/>
              <a:gd name="connsiteX16-3779" fmla="*/ 1674184 w 3693484"/>
              <a:gd name="connsiteY16-3780" fmla="*/ 1559134 h 6845510"/>
              <a:gd name="connsiteX17-3781" fmla="*/ 1593221 w 3693484"/>
              <a:gd name="connsiteY17-3782" fmla="*/ 378035 h 6845510"/>
              <a:gd name="connsiteX18-3783" fmla="*/ 1307472 w 3693484"/>
              <a:gd name="connsiteY18-3784" fmla="*/ 368510 h 6845510"/>
              <a:gd name="connsiteX19-3785" fmla="*/ 1312234 w 3693484"/>
              <a:gd name="connsiteY19-3786" fmla="*/ 1635335 h 6845510"/>
              <a:gd name="connsiteX20-3787" fmla="*/ 1259846 w 3693484"/>
              <a:gd name="connsiteY20-3788" fmla="*/ 2025860 h 6845510"/>
              <a:gd name="connsiteX21-3789" fmla="*/ 902659 w 3693484"/>
              <a:gd name="connsiteY21-3790" fmla="*/ 2302085 h 6845510"/>
              <a:gd name="connsiteX22-3791" fmla="*/ 207334 w 3693484"/>
              <a:gd name="connsiteY22-3792" fmla="*/ 1787735 h 6845510"/>
              <a:gd name="connsiteX23-3793" fmla="*/ 173996 w 3693484"/>
              <a:gd name="connsiteY23-3794" fmla="*/ 2092535 h 6845510"/>
              <a:gd name="connsiteX24-3795" fmla="*/ 731209 w 3693484"/>
              <a:gd name="connsiteY24-3796" fmla="*/ 2797385 h 6845510"/>
              <a:gd name="connsiteX25-3797" fmla="*/ 1359859 w 3693484"/>
              <a:gd name="connsiteY25-3798" fmla="*/ 3530810 h 6845510"/>
              <a:gd name="connsiteX26-3799" fmla="*/ 1578934 w 3693484"/>
              <a:gd name="connsiteY26-3800" fmla="*/ 4064210 h 6845510"/>
              <a:gd name="connsiteX27-3801" fmla="*/ 1969459 w 3693484"/>
              <a:gd name="connsiteY27-3802" fmla="*/ 6845510 h 6845510"/>
              <a:gd name="connsiteX0-3803" fmla="*/ 1969459 w 3693484"/>
              <a:gd name="connsiteY0-3804" fmla="*/ 6845510 h 6845510"/>
              <a:gd name="connsiteX1-3805" fmla="*/ 3693484 w 3693484"/>
              <a:gd name="connsiteY1-3806" fmla="*/ 6835985 h 6845510"/>
              <a:gd name="connsiteX2-3807" fmla="*/ 2636209 w 3693484"/>
              <a:gd name="connsiteY2-3808" fmla="*/ 3873710 h 6845510"/>
              <a:gd name="connsiteX3-3809" fmla="*/ 2512384 w 3693484"/>
              <a:gd name="connsiteY3-3810" fmla="*/ 3321260 h 6845510"/>
              <a:gd name="connsiteX4-3811" fmla="*/ 2874334 w 3693484"/>
              <a:gd name="connsiteY4-3812" fmla="*/ 2216360 h 6845510"/>
              <a:gd name="connsiteX5-3813" fmla="*/ 3512509 w 3693484"/>
              <a:gd name="connsiteY5-3814" fmla="*/ 1301960 h 6845510"/>
              <a:gd name="connsiteX6-3815" fmla="*/ 3331534 w 3693484"/>
              <a:gd name="connsiteY6-3816" fmla="*/ 1187660 h 6845510"/>
              <a:gd name="connsiteX7-3817" fmla="*/ 2607634 w 3693484"/>
              <a:gd name="connsiteY7-3818" fmla="*/ 1878222 h 6845510"/>
              <a:gd name="connsiteX8-3819" fmla="*/ 2531434 w 3693484"/>
              <a:gd name="connsiteY8-3820" fmla="*/ 1821072 h 6845510"/>
              <a:gd name="connsiteX9-3821" fmla="*/ 2874334 w 3693484"/>
              <a:gd name="connsiteY9-3822" fmla="*/ 563772 h 6845510"/>
              <a:gd name="connsiteX10-3823" fmla="*/ 2598109 w 3693484"/>
              <a:gd name="connsiteY10-3824" fmla="*/ 397084 h 6845510"/>
              <a:gd name="connsiteX11-3825" fmla="*/ 2207584 w 3693484"/>
              <a:gd name="connsiteY11-3826" fmla="*/ 1659147 h 6845510"/>
              <a:gd name="connsiteX12-3827" fmla="*/ 2131384 w 3693484"/>
              <a:gd name="connsiteY12-3828" fmla="*/ 1597235 h 6845510"/>
              <a:gd name="connsiteX13-3829" fmla="*/ 2193297 w 3693484"/>
              <a:gd name="connsiteY13-3830" fmla="*/ 154197 h 6845510"/>
              <a:gd name="connsiteX14-3831" fmla="*/ 1878971 w 3693484"/>
              <a:gd name="connsiteY14-3832" fmla="*/ 163723 h 6845510"/>
              <a:gd name="connsiteX15-3833" fmla="*/ 1798009 w 3693484"/>
              <a:gd name="connsiteY15-3834" fmla="*/ 1554373 h 6845510"/>
              <a:gd name="connsiteX16-3835" fmla="*/ 1674184 w 3693484"/>
              <a:gd name="connsiteY16-3836" fmla="*/ 1559134 h 6845510"/>
              <a:gd name="connsiteX17-3837" fmla="*/ 1593221 w 3693484"/>
              <a:gd name="connsiteY17-3838" fmla="*/ 378035 h 6845510"/>
              <a:gd name="connsiteX18-3839" fmla="*/ 1307472 w 3693484"/>
              <a:gd name="connsiteY18-3840" fmla="*/ 368510 h 6845510"/>
              <a:gd name="connsiteX19-3841" fmla="*/ 1312234 w 3693484"/>
              <a:gd name="connsiteY19-3842" fmla="*/ 1635335 h 6845510"/>
              <a:gd name="connsiteX20-3843" fmla="*/ 1259846 w 3693484"/>
              <a:gd name="connsiteY20-3844" fmla="*/ 2025860 h 6845510"/>
              <a:gd name="connsiteX21-3845" fmla="*/ 902659 w 3693484"/>
              <a:gd name="connsiteY21-3846" fmla="*/ 2302085 h 6845510"/>
              <a:gd name="connsiteX22-3847" fmla="*/ 207334 w 3693484"/>
              <a:gd name="connsiteY22-3848" fmla="*/ 1787735 h 6845510"/>
              <a:gd name="connsiteX23-3849" fmla="*/ 173996 w 3693484"/>
              <a:gd name="connsiteY23-3850" fmla="*/ 2092535 h 6845510"/>
              <a:gd name="connsiteX24-3851" fmla="*/ 731209 w 3693484"/>
              <a:gd name="connsiteY24-3852" fmla="*/ 2797385 h 6845510"/>
              <a:gd name="connsiteX25-3853" fmla="*/ 1359859 w 3693484"/>
              <a:gd name="connsiteY25-3854" fmla="*/ 3530810 h 6845510"/>
              <a:gd name="connsiteX26-3855" fmla="*/ 1578934 w 3693484"/>
              <a:gd name="connsiteY26-3856" fmla="*/ 4064210 h 6845510"/>
              <a:gd name="connsiteX27-3857" fmla="*/ 1969459 w 3693484"/>
              <a:gd name="connsiteY27-3858" fmla="*/ 6845510 h 6845510"/>
              <a:gd name="connsiteX0-3859" fmla="*/ 1969459 w 3693484"/>
              <a:gd name="connsiteY0-3860" fmla="*/ 6845510 h 6845510"/>
              <a:gd name="connsiteX1-3861" fmla="*/ 3693484 w 3693484"/>
              <a:gd name="connsiteY1-3862" fmla="*/ 6835985 h 6845510"/>
              <a:gd name="connsiteX2-3863" fmla="*/ 2636209 w 3693484"/>
              <a:gd name="connsiteY2-3864" fmla="*/ 3873710 h 6845510"/>
              <a:gd name="connsiteX3-3865" fmla="*/ 2512384 w 3693484"/>
              <a:gd name="connsiteY3-3866" fmla="*/ 3321260 h 6845510"/>
              <a:gd name="connsiteX4-3867" fmla="*/ 2874334 w 3693484"/>
              <a:gd name="connsiteY4-3868" fmla="*/ 2216360 h 6845510"/>
              <a:gd name="connsiteX5-3869" fmla="*/ 3512509 w 3693484"/>
              <a:gd name="connsiteY5-3870" fmla="*/ 1301960 h 6845510"/>
              <a:gd name="connsiteX6-3871" fmla="*/ 3331534 w 3693484"/>
              <a:gd name="connsiteY6-3872" fmla="*/ 1187660 h 6845510"/>
              <a:gd name="connsiteX7-3873" fmla="*/ 2607634 w 3693484"/>
              <a:gd name="connsiteY7-3874" fmla="*/ 1878222 h 6845510"/>
              <a:gd name="connsiteX8-3875" fmla="*/ 2531434 w 3693484"/>
              <a:gd name="connsiteY8-3876" fmla="*/ 1821072 h 6845510"/>
              <a:gd name="connsiteX9-3877" fmla="*/ 2874334 w 3693484"/>
              <a:gd name="connsiteY9-3878" fmla="*/ 563772 h 6845510"/>
              <a:gd name="connsiteX10-3879" fmla="*/ 2598109 w 3693484"/>
              <a:gd name="connsiteY10-3880" fmla="*/ 397084 h 6845510"/>
              <a:gd name="connsiteX11-3881" fmla="*/ 2207584 w 3693484"/>
              <a:gd name="connsiteY11-3882" fmla="*/ 1659147 h 6845510"/>
              <a:gd name="connsiteX12-3883" fmla="*/ 2131384 w 3693484"/>
              <a:gd name="connsiteY12-3884" fmla="*/ 1597235 h 6845510"/>
              <a:gd name="connsiteX13-3885" fmla="*/ 2193297 w 3693484"/>
              <a:gd name="connsiteY13-3886" fmla="*/ 154197 h 6845510"/>
              <a:gd name="connsiteX14-3887" fmla="*/ 1878971 w 3693484"/>
              <a:gd name="connsiteY14-3888" fmla="*/ 163723 h 6845510"/>
              <a:gd name="connsiteX15-3889" fmla="*/ 1798009 w 3693484"/>
              <a:gd name="connsiteY15-3890" fmla="*/ 1554373 h 6845510"/>
              <a:gd name="connsiteX16-3891" fmla="*/ 1674184 w 3693484"/>
              <a:gd name="connsiteY16-3892" fmla="*/ 1559134 h 6845510"/>
              <a:gd name="connsiteX17-3893" fmla="*/ 1593221 w 3693484"/>
              <a:gd name="connsiteY17-3894" fmla="*/ 378035 h 6845510"/>
              <a:gd name="connsiteX18-3895" fmla="*/ 1307472 w 3693484"/>
              <a:gd name="connsiteY18-3896" fmla="*/ 368510 h 6845510"/>
              <a:gd name="connsiteX19-3897" fmla="*/ 1312234 w 3693484"/>
              <a:gd name="connsiteY19-3898" fmla="*/ 1635335 h 6845510"/>
              <a:gd name="connsiteX20-3899" fmla="*/ 1259846 w 3693484"/>
              <a:gd name="connsiteY20-3900" fmla="*/ 2025860 h 6845510"/>
              <a:gd name="connsiteX21-3901" fmla="*/ 902659 w 3693484"/>
              <a:gd name="connsiteY21-3902" fmla="*/ 2302085 h 6845510"/>
              <a:gd name="connsiteX22-3903" fmla="*/ 207334 w 3693484"/>
              <a:gd name="connsiteY22-3904" fmla="*/ 1787735 h 6845510"/>
              <a:gd name="connsiteX23-3905" fmla="*/ 173996 w 3693484"/>
              <a:gd name="connsiteY23-3906" fmla="*/ 2092535 h 6845510"/>
              <a:gd name="connsiteX24-3907" fmla="*/ 731209 w 3693484"/>
              <a:gd name="connsiteY24-3908" fmla="*/ 2797385 h 6845510"/>
              <a:gd name="connsiteX25-3909" fmla="*/ 1359859 w 3693484"/>
              <a:gd name="connsiteY25-3910" fmla="*/ 3530810 h 6845510"/>
              <a:gd name="connsiteX26-3911" fmla="*/ 1578934 w 3693484"/>
              <a:gd name="connsiteY26-3912" fmla="*/ 4064210 h 6845510"/>
              <a:gd name="connsiteX27-3913" fmla="*/ 1969459 w 3693484"/>
              <a:gd name="connsiteY27-3914" fmla="*/ 6845510 h 6845510"/>
              <a:gd name="connsiteX0-3915" fmla="*/ 1969459 w 3693484"/>
              <a:gd name="connsiteY0-3916" fmla="*/ 6845510 h 6845510"/>
              <a:gd name="connsiteX1-3917" fmla="*/ 3693484 w 3693484"/>
              <a:gd name="connsiteY1-3918" fmla="*/ 6835985 h 6845510"/>
              <a:gd name="connsiteX2-3919" fmla="*/ 2636209 w 3693484"/>
              <a:gd name="connsiteY2-3920" fmla="*/ 3873710 h 6845510"/>
              <a:gd name="connsiteX3-3921" fmla="*/ 2512384 w 3693484"/>
              <a:gd name="connsiteY3-3922" fmla="*/ 3321260 h 6845510"/>
              <a:gd name="connsiteX4-3923" fmla="*/ 2874334 w 3693484"/>
              <a:gd name="connsiteY4-3924" fmla="*/ 2216360 h 6845510"/>
              <a:gd name="connsiteX5-3925" fmla="*/ 3512509 w 3693484"/>
              <a:gd name="connsiteY5-3926" fmla="*/ 1301960 h 6845510"/>
              <a:gd name="connsiteX6-3927" fmla="*/ 3298197 w 3693484"/>
              <a:gd name="connsiteY6-3928" fmla="*/ 1178135 h 6845510"/>
              <a:gd name="connsiteX7-3929" fmla="*/ 2607634 w 3693484"/>
              <a:gd name="connsiteY7-3930" fmla="*/ 1878222 h 6845510"/>
              <a:gd name="connsiteX8-3931" fmla="*/ 2531434 w 3693484"/>
              <a:gd name="connsiteY8-3932" fmla="*/ 1821072 h 6845510"/>
              <a:gd name="connsiteX9-3933" fmla="*/ 2874334 w 3693484"/>
              <a:gd name="connsiteY9-3934" fmla="*/ 563772 h 6845510"/>
              <a:gd name="connsiteX10-3935" fmla="*/ 2598109 w 3693484"/>
              <a:gd name="connsiteY10-3936" fmla="*/ 397084 h 6845510"/>
              <a:gd name="connsiteX11-3937" fmla="*/ 2207584 w 3693484"/>
              <a:gd name="connsiteY11-3938" fmla="*/ 1659147 h 6845510"/>
              <a:gd name="connsiteX12-3939" fmla="*/ 2131384 w 3693484"/>
              <a:gd name="connsiteY12-3940" fmla="*/ 1597235 h 6845510"/>
              <a:gd name="connsiteX13-3941" fmla="*/ 2193297 w 3693484"/>
              <a:gd name="connsiteY13-3942" fmla="*/ 154197 h 6845510"/>
              <a:gd name="connsiteX14-3943" fmla="*/ 1878971 w 3693484"/>
              <a:gd name="connsiteY14-3944" fmla="*/ 163723 h 6845510"/>
              <a:gd name="connsiteX15-3945" fmla="*/ 1798009 w 3693484"/>
              <a:gd name="connsiteY15-3946" fmla="*/ 1554373 h 6845510"/>
              <a:gd name="connsiteX16-3947" fmla="*/ 1674184 w 3693484"/>
              <a:gd name="connsiteY16-3948" fmla="*/ 1559134 h 6845510"/>
              <a:gd name="connsiteX17-3949" fmla="*/ 1593221 w 3693484"/>
              <a:gd name="connsiteY17-3950" fmla="*/ 378035 h 6845510"/>
              <a:gd name="connsiteX18-3951" fmla="*/ 1307472 w 3693484"/>
              <a:gd name="connsiteY18-3952" fmla="*/ 368510 h 6845510"/>
              <a:gd name="connsiteX19-3953" fmla="*/ 1312234 w 3693484"/>
              <a:gd name="connsiteY19-3954" fmla="*/ 1635335 h 6845510"/>
              <a:gd name="connsiteX20-3955" fmla="*/ 1259846 w 3693484"/>
              <a:gd name="connsiteY20-3956" fmla="*/ 2025860 h 6845510"/>
              <a:gd name="connsiteX21-3957" fmla="*/ 902659 w 3693484"/>
              <a:gd name="connsiteY21-3958" fmla="*/ 2302085 h 6845510"/>
              <a:gd name="connsiteX22-3959" fmla="*/ 207334 w 3693484"/>
              <a:gd name="connsiteY22-3960" fmla="*/ 1787735 h 6845510"/>
              <a:gd name="connsiteX23-3961" fmla="*/ 173996 w 3693484"/>
              <a:gd name="connsiteY23-3962" fmla="*/ 2092535 h 6845510"/>
              <a:gd name="connsiteX24-3963" fmla="*/ 731209 w 3693484"/>
              <a:gd name="connsiteY24-3964" fmla="*/ 2797385 h 6845510"/>
              <a:gd name="connsiteX25-3965" fmla="*/ 1359859 w 3693484"/>
              <a:gd name="connsiteY25-3966" fmla="*/ 3530810 h 6845510"/>
              <a:gd name="connsiteX26-3967" fmla="*/ 1578934 w 3693484"/>
              <a:gd name="connsiteY26-3968" fmla="*/ 4064210 h 6845510"/>
              <a:gd name="connsiteX27-3969" fmla="*/ 1969459 w 3693484"/>
              <a:gd name="connsiteY27-3970" fmla="*/ 6845510 h 6845510"/>
              <a:gd name="connsiteX0-3971" fmla="*/ 1969459 w 3693484"/>
              <a:gd name="connsiteY0-3972" fmla="*/ 6845510 h 6845510"/>
              <a:gd name="connsiteX1-3973" fmla="*/ 3693484 w 3693484"/>
              <a:gd name="connsiteY1-3974" fmla="*/ 6835985 h 6845510"/>
              <a:gd name="connsiteX2-3975" fmla="*/ 2636209 w 3693484"/>
              <a:gd name="connsiteY2-3976" fmla="*/ 3873710 h 6845510"/>
              <a:gd name="connsiteX3-3977" fmla="*/ 2512384 w 3693484"/>
              <a:gd name="connsiteY3-3978" fmla="*/ 3321260 h 6845510"/>
              <a:gd name="connsiteX4-3979" fmla="*/ 2874334 w 3693484"/>
              <a:gd name="connsiteY4-3980" fmla="*/ 2216360 h 6845510"/>
              <a:gd name="connsiteX5-3981" fmla="*/ 3512509 w 3693484"/>
              <a:gd name="connsiteY5-3982" fmla="*/ 1301960 h 6845510"/>
              <a:gd name="connsiteX6-3983" fmla="*/ 3298197 w 3693484"/>
              <a:gd name="connsiteY6-3984" fmla="*/ 1178135 h 6845510"/>
              <a:gd name="connsiteX7-3985" fmla="*/ 2607634 w 3693484"/>
              <a:gd name="connsiteY7-3986" fmla="*/ 1878222 h 6845510"/>
              <a:gd name="connsiteX8-3987" fmla="*/ 2531434 w 3693484"/>
              <a:gd name="connsiteY8-3988" fmla="*/ 1821072 h 6845510"/>
              <a:gd name="connsiteX9-3989" fmla="*/ 2874334 w 3693484"/>
              <a:gd name="connsiteY9-3990" fmla="*/ 563772 h 6845510"/>
              <a:gd name="connsiteX10-3991" fmla="*/ 2598109 w 3693484"/>
              <a:gd name="connsiteY10-3992" fmla="*/ 397084 h 6845510"/>
              <a:gd name="connsiteX11-3993" fmla="*/ 2207584 w 3693484"/>
              <a:gd name="connsiteY11-3994" fmla="*/ 1659147 h 6845510"/>
              <a:gd name="connsiteX12-3995" fmla="*/ 2131384 w 3693484"/>
              <a:gd name="connsiteY12-3996" fmla="*/ 1597235 h 6845510"/>
              <a:gd name="connsiteX13-3997" fmla="*/ 2193297 w 3693484"/>
              <a:gd name="connsiteY13-3998" fmla="*/ 154197 h 6845510"/>
              <a:gd name="connsiteX14-3999" fmla="*/ 1878971 w 3693484"/>
              <a:gd name="connsiteY14-4000" fmla="*/ 163723 h 6845510"/>
              <a:gd name="connsiteX15-4001" fmla="*/ 1798009 w 3693484"/>
              <a:gd name="connsiteY15-4002" fmla="*/ 1554373 h 6845510"/>
              <a:gd name="connsiteX16-4003" fmla="*/ 1674184 w 3693484"/>
              <a:gd name="connsiteY16-4004" fmla="*/ 1559134 h 6845510"/>
              <a:gd name="connsiteX17-4005" fmla="*/ 1593221 w 3693484"/>
              <a:gd name="connsiteY17-4006" fmla="*/ 378035 h 6845510"/>
              <a:gd name="connsiteX18-4007" fmla="*/ 1307472 w 3693484"/>
              <a:gd name="connsiteY18-4008" fmla="*/ 368510 h 6845510"/>
              <a:gd name="connsiteX19-4009" fmla="*/ 1312234 w 3693484"/>
              <a:gd name="connsiteY19-4010" fmla="*/ 1635335 h 6845510"/>
              <a:gd name="connsiteX20-4011" fmla="*/ 1259846 w 3693484"/>
              <a:gd name="connsiteY20-4012" fmla="*/ 2025860 h 6845510"/>
              <a:gd name="connsiteX21-4013" fmla="*/ 902659 w 3693484"/>
              <a:gd name="connsiteY21-4014" fmla="*/ 2302085 h 6845510"/>
              <a:gd name="connsiteX22-4015" fmla="*/ 207334 w 3693484"/>
              <a:gd name="connsiteY22-4016" fmla="*/ 1787735 h 6845510"/>
              <a:gd name="connsiteX23-4017" fmla="*/ 173996 w 3693484"/>
              <a:gd name="connsiteY23-4018" fmla="*/ 2092535 h 6845510"/>
              <a:gd name="connsiteX24-4019" fmla="*/ 731209 w 3693484"/>
              <a:gd name="connsiteY24-4020" fmla="*/ 2797385 h 6845510"/>
              <a:gd name="connsiteX25-4021" fmla="*/ 1359859 w 3693484"/>
              <a:gd name="connsiteY25-4022" fmla="*/ 3530810 h 6845510"/>
              <a:gd name="connsiteX26-4023" fmla="*/ 1578934 w 3693484"/>
              <a:gd name="connsiteY26-4024" fmla="*/ 4064210 h 6845510"/>
              <a:gd name="connsiteX27-4025" fmla="*/ 1969459 w 3693484"/>
              <a:gd name="connsiteY27-4026" fmla="*/ 6845510 h 6845510"/>
              <a:gd name="connsiteX0-4027" fmla="*/ 1969459 w 3693484"/>
              <a:gd name="connsiteY0-4028" fmla="*/ 6845510 h 6845510"/>
              <a:gd name="connsiteX1-4029" fmla="*/ 3693484 w 3693484"/>
              <a:gd name="connsiteY1-4030" fmla="*/ 6835985 h 6845510"/>
              <a:gd name="connsiteX2-4031" fmla="*/ 2636209 w 3693484"/>
              <a:gd name="connsiteY2-4032" fmla="*/ 3873710 h 6845510"/>
              <a:gd name="connsiteX3-4033" fmla="*/ 2512384 w 3693484"/>
              <a:gd name="connsiteY3-4034" fmla="*/ 3321260 h 6845510"/>
              <a:gd name="connsiteX4-4035" fmla="*/ 2874334 w 3693484"/>
              <a:gd name="connsiteY4-4036" fmla="*/ 2216360 h 6845510"/>
              <a:gd name="connsiteX5-4037" fmla="*/ 3512509 w 3693484"/>
              <a:gd name="connsiteY5-4038" fmla="*/ 1301960 h 6845510"/>
              <a:gd name="connsiteX6-4039" fmla="*/ 3298197 w 3693484"/>
              <a:gd name="connsiteY6-4040" fmla="*/ 1178135 h 6845510"/>
              <a:gd name="connsiteX7-4041" fmla="*/ 2607634 w 3693484"/>
              <a:gd name="connsiteY7-4042" fmla="*/ 1878222 h 6845510"/>
              <a:gd name="connsiteX8-4043" fmla="*/ 2531434 w 3693484"/>
              <a:gd name="connsiteY8-4044" fmla="*/ 1821072 h 6845510"/>
              <a:gd name="connsiteX9-4045" fmla="*/ 2874334 w 3693484"/>
              <a:gd name="connsiteY9-4046" fmla="*/ 563772 h 6845510"/>
              <a:gd name="connsiteX10-4047" fmla="*/ 2598109 w 3693484"/>
              <a:gd name="connsiteY10-4048" fmla="*/ 397084 h 6845510"/>
              <a:gd name="connsiteX11-4049" fmla="*/ 2207584 w 3693484"/>
              <a:gd name="connsiteY11-4050" fmla="*/ 1659147 h 6845510"/>
              <a:gd name="connsiteX12-4051" fmla="*/ 2131384 w 3693484"/>
              <a:gd name="connsiteY12-4052" fmla="*/ 1597235 h 6845510"/>
              <a:gd name="connsiteX13-4053" fmla="*/ 2193297 w 3693484"/>
              <a:gd name="connsiteY13-4054" fmla="*/ 154197 h 6845510"/>
              <a:gd name="connsiteX14-4055" fmla="*/ 1878971 w 3693484"/>
              <a:gd name="connsiteY14-4056" fmla="*/ 163723 h 6845510"/>
              <a:gd name="connsiteX15-4057" fmla="*/ 1798009 w 3693484"/>
              <a:gd name="connsiteY15-4058" fmla="*/ 1554373 h 6845510"/>
              <a:gd name="connsiteX16-4059" fmla="*/ 1674184 w 3693484"/>
              <a:gd name="connsiteY16-4060" fmla="*/ 1559134 h 6845510"/>
              <a:gd name="connsiteX17-4061" fmla="*/ 1593221 w 3693484"/>
              <a:gd name="connsiteY17-4062" fmla="*/ 378035 h 6845510"/>
              <a:gd name="connsiteX18-4063" fmla="*/ 1307472 w 3693484"/>
              <a:gd name="connsiteY18-4064" fmla="*/ 368510 h 6845510"/>
              <a:gd name="connsiteX19-4065" fmla="*/ 1312234 w 3693484"/>
              <a:gd name="connsiteY19-4066" fmla="*/ 1635335 h 6845510"/>
              <a:gd name="connsiteX20-4067" fmla="*/ 1259846 w 3693484"/>
              <a:gd name="connsiteY20-4068" fmla="*/ 2025860 h 6845510"/>
              <a:gd name="connsiteX21-4069" fmla="*/ 902659 w 3693484"/>
              <a:gd name="connsiteY21-4070" fmla="*/ 2302085 h 6845510"/>
              <a:gd name="connsiteX22-4071" fmla="*/ 207334 w 3693484"/>
              <a:gd name="connsiteY22-4072" fmla="*/ 1787735 h 6845510"/>
              <a:gd name="connsiteX23-4073" fmla="*/ 173996 w 3693484"/>
              <a:gd name="connsiteY23-4074" fmla="*/ 2092535 h 6845510"/>
              <a:gd name="connsiteX24-4075" fmla="*/ 731209 w 3693484"/>
              <a:gd name="connsiteY24-4076" fmla="*/ 2797385 h 6845510"/>
              <a:gd name="connsiteX25-4077" fmla="*/ 1359859 w 3693484"/>
              <a:gd name="connsiteY25-4078" fmla="*/ 3530810 h 6845510"/>
              <a:gd name="connsiteX26-4079" fmla="*/ 1578934 w 3693484"/>
              <a:gd name="connsiteY26-4080" fmla="*/ 4064210 h 6845510"/>
              <a:gd name="connsiteX27-4081" fmla="*/ 1969459 w 3693484"/>
              <a:gd name="connsiteY27-4082" fmla="*/ 6845510 h 6845510"/>
              <a:gd name="connsiteX0-4083" fmla="*/ 1969459 w 3693484"/>
              <a:gd name="connsiteY0-4084" fmla="*/ 6845510 h 6845510"/>
              <a:gd name="connsiteX1-4085" fmla="*/ 3693484 w 3693484"/>
              <a:gd name="connsiteY1-4086" fmla="*/ 6835985 h 6845510"/>
              <a:gd name="connsiteX2-4087" fmla="*/ 2636209 w 3693484"/>
              <a:gd name="connsiteY2-4088" fmla="*/ 3873710 h 6845510"/>
              <a:gd name="connsiteX3-4089" fmla="*/ 2512384 w 3693484"/>
              <a:gd name="connsiteY3-4090" fmla="*/ 3321260 h 6845510"/>
              <a:gd name="connsiteX4-4091" fmla="*/ 2874334 w 3693484"/>
              <a:gd name="connsiteY4-4092" fmla="*/ 2216360 h 6845510"/>
              <a:gd name="connsiteX5-4093" fmla="*/ 3512509 w 3693484"/>
              <a:gd name="connsiteY5-4094" fmla="*/ 1301960 h 6845510"/>
              <a:gd name="connsiteX6-4095" fmla="*/ 3298197 w 3693484"/>
              <a:gd name="connsiteY6-4096" fmla="*/ 1178135 h 6845510"/>
              <a:gd name="connsiteX7-4097" fmla="*/ 2607634 w 3693484"/>
              <a:gd name="connsiteY7-4098" fmla="*/ 1878222 h 6845510"/>
              <a:gd name="connsiteX8-4099" fmla="*/ 2531434 w 3693484"/>
              <a:gd name="connsiteY8-4100" fmla="*/ 1821072 h 6845510"/>
              <a:gd name="connsiteX9-4101" fmla="*/ 2874334 w 3693484"/>
              <a:gd name="connsiteY9-4102" fmla="*/ 563772 h 6845510"/>
              <a:gd name="connsiteX10-4103" fmla="*/ 2598109 w 3693484"/>
              <a:gd name="connsiteY10-4104" fmla="*/ 397084 h 6845510"/>
              <a:gd name="connsiteX11-4105" fmla="*/ 2207584 w 3693484"/>
              <a:gd name="connsiteY11-4106" fmla="*/ 1659147 h 6845510"/>
              <a:gd name="connsiteX12-4107" fmla="*/ 2131384 w 3693484"/>
              <a:gd name="connsiteY12-4108" fmla="*/ 1597235 h 6845510"/>
              <a:gd name="connsiteX13-4109" fmla="*/ 2193297 w 3693484"/>
              <a:gd name="connsiteY13-4110" fmla="*/ 154197 h 6845510"/>
              <a:gd name="connsiteX14-4111" fmla="*/ 1878971 w 3693484"/>
              <a:gd name="connsiteY14-4112" fmla="*/ 163723 h 6845510"/>
              <a:gd name="connsiteX15-4113" fmla="*/ 1798009 w 3693484"/>
              <a:gd name="connsiteY15-4114" fmla="*/ 1554373 h 6845510"/>
              <a:gd name="connsiteX16-4115" fmla="*/ 1674184 w 3693484"/>
              <a:gd name="connsiteY16-4116" fmla="*/ 1559134 h 6845510"/>
              <a:gd name="connsiteX17-4117" fmla="*/ 1593221 w 3693484"/>
              <a:gd name="connsiteY17-4118" fmla="*/ 378035 h 6845510"/>
              <a:gd name="connsiteX18-4119" fmla="*/ 1307472 w 3693484"/>
              <a:gd name="connsiteY18-4120" fmla="*/ 368510 h 6845510"/>
              <a:gd name="connsiteX19-4121" fmla="*/ 1312234 w 3693484"/>
              <a:gd name="connsiteY19-4122" fmla="*/ 1635335 h 6845510"/>
              <a:gd name="connsiteX20-4123" fmla="*/ 1259846 w 3693484"/>
              <a:gd name="connsiteY20-4124" fmla="*/ 2025860 h 6845510"/>
              <a:gd name="connsiteX21-4125" fmla="*/ 902659 w 3693484"/>
              <a:gd name="connsiteY21-4126" fmla="*/ 2302085 h 6845510"/>
              <a:gd name="connsiteX22-4127" fmla="*/ 207334 w 3693484"/>
              <a:gd name="connsiteY22-4128" fmla="*/ 1787735 h 6845510"/>
              <a:gd name="connsiteX23-4129" fmla="*/ 173996 w 3693484"/>
              <a:gd name="connsiteY23-4130" fmla="*/ 2092535 h 6845510"/>
              <a:gd name="connsiteX24-4131" fmla="*/ 731209 w 3693484"/>
              <a:gd name="connsiteY24-4132" fmla="*/ 2797385 h 6845510"/>
              <a:gd name="connsiteX25-4133" fmla="*/ 1359859 w 3693484"/>
              <a:gd name="connsiteY25-4134" fmla="*/ 3530810 h 6845510"/>
              <a:gd name="connsiteX26-4135" fmla="*/ 1578934 w 3693484"/>
              <a:gd name="connsiteY26-4136" fmla="*/ 4064210 h 6845510"/>
              <a:gd name="connsiteX27-4137" fmla="*/ 1969459 w 3693484"/>
              <a:gd name="connsiteY27-4138" fmla="*/ 6845510 h 6845510"/>
              <a:gd name="connsiteX0-4139" fmla="*/ 1969459 w 3693484"/>
              <a:gd name="connsiteY0-4140" fmla="*/ 6845510 h 6845510"/>
              <a:gd name="connsiteX1-4141" fmla="*/ 3693484 w 3693484"/>
              <a:gd name="connsiteY1-4142" fmla="*/ 6835985 h 6845510"/>
              <a:gd name="connsiteX2-4143" fmla="*/ 2636209 w 3693484"/>
              <a:gd name="connsiteY2-4144" fmla="*/ 3873710 h 6845510"/>
              <a:gd name="connsiteX3-4145" fmla="*/ 2512384 w 3693484"/>
              <a:gd name="connsiteY3-4146" fmla="*/ 3321260 h 6845510"/>
              <a:gd name="connsiteX4-4147" fmla="*/ 2874334 w 3693484"/>
              <a:gd name="connsiteY4-4148" fmla="*/ 2216360 h 6845510"/>
              <a:gd name="connsiteX5-4149" fmla="*/ 3512509 w 3693484"/>
              <a:gd name="connsiteY5-4150" fmla="*/ 1301960 h 6845510"/>
              <a:gd name="connsiteX6-4151" fmla="*/ 3298197 w 3693484"/>
              <a:gd name="connsiteY6-4152" fmla="*/ 1178135 h 6845510"/>
              <a:gd name="connsiteX7-4153" fmla="*/ 2607634 w 3693484"/>
              <a:gd name="connsiteY7-4154" fmla="*/ 1878222 h 6845510"/>
              <a:gd name="connsiteX8-4155" fmla="*/ 2531434 w 3693484"/>
              <a:gd name="connsiteY8-4156" fmla="*/ 1821072 h 6845510"/>
              <a:gd name="connsiteX9-4157" fmla="*/ 2874334 w 3693484"/>
              <a:gd name="connsiteY9-4158" fmla="*/ 563772 h 6845510"/>
              <a:gd name="connsiteX10-4159" fmla="*/ 2598109 w 3693484"/>
              <a:gd name="connsiteY10-4160" fmla="*/ 397084 h 6845510"/>
              <a:gd name="connsiteX11-4161" fmla="*/ 2207584 w 3693484"/>
              <a:gd name="connsiteY11-4162" fmla="*/ 1659147 h 6845510"/>
              <a:gd name="connsiteX12-4163" fmla="*/ 2131384 w 3693484"/>
              <a:gd name="connsiteY12-4164" fmla="*/ 1597235 h 6845510"/>
              <a:gd name="connsiteX13-4165" fmla="*/ 2193297 w 3693484"/>
              <a:gd name="connsiteY13-4166" fmla="*/ 154197 h 6845510"/>
              <a:gd name="connsiteX14-4167" fmla="*/ 1878971 w 3693484"/>
              <a:gd name="connsiteY14-4168" fmla="*/ 163723 h 6845510"/>
              <a:gd name="connsiteX15-4169" fmla="*/ 1798009 w 3693484"/>
              <a:gd name="connsiteY15-4170" fmla="*/ 1554373 h 6845510"/>
              <a:gd name="connsiteX16-4171" fmla="*/ 1674184 w 3693484"/>
              <a:gd name="connsiteY16-4172" fmla="*/ 1559134 h 6845510"/>
              <a:gd name="connsiteX17-4173" fmla="*/ 1593221 w 3693484"/>
              <a:gd name="connsiteY17-4174" fmla="*/ 378035 h 6845510"/>
              <a:gd name="connsiteX18-4175" fmla="*/ 1307472 w 3693484"/>
              <a:gd name="connsiteY18-4176" fmla="*/ 368510 h 6845510"/>
              <a:gd name="connsiteX19-4177" fmla="*/ 1312234 w 3693484"/>
              <a:gd name="connsiteY19-4178" fmla="*/ 1635335 h 6845510"/>
              <a:gd name="connsiteX20-4179" fmla="*/ 1259846 w 3693484"/>
              <a:gd name="connsiteY20-4180" fmla="*/ 2025860 h 6845510"/>
              <a:gd name="connsiteX21-4181" fmla="*/ 902659 w 3693484"/>
              <a:gd name="connsiteY21-4182" fmla="*/ 2302085 h 6845510"/>
              <a:gd name="connsiteX22-4183" fmla="*/ 207334 w 3693484"/>
              <a:gd name="connsiteY22-4184" fmla="*/ 1787735 h 6845510"/>
              <a:gd name="connsiteX23-4185" fmla="*/ 173996 w 3693484"/>
              <a:gd name="connsiteY23-4186" fmla="*/ 2092535 h 6845510"/>
              <a:gd name="connsiteX24-4187" fmla="*/ 731209 w 3693484"/>
              <a:gd name="connsiteY24-4188" fmla="*/ 2797385 h 6845510"/>
              <a:gd name="connsiteX25-4189" fmla="*/ 1359859 w 3693484"/>
              <a:gd name="connsiteY25-4190" fmla="*/ 3530810 h 6845510"/>
              <a:gd name="connsiteX26-4191" fmla="*/ 1578934 w 3693484"/>
              <a:gd name="connsiteY26-4192" fmla="*/ 4064210 h 6845510"/>
              <a:gd name="connsiteX27-4193" fmla="*/ 1969459 w 3693484"/>
              <a:gd name="connsiteY27-4194" fmla="*/ 6845510 h 6845510"/>
              <a:gd name="connsiteX0-4195" fmla="*/ 1969459 w 3693484"/>
              <a:gd name="connsiteY0-4196" fmla="*/ 6845510 h 6845510"/>
              <a:gd name="connsiteX1-4197" fmla="*/ 3693484 w 3693484"/>
              <a:gd name="connsiteY1-4198" fmla="*/ 6835985 h 6845510"/>
              <a:gd name="connsiteX2-4199" fmla="*/ 2636209 w 3693484"/>
              <a:gd name="connsiteY2-4200" fmla="*/ 3873710 h 6845510"/>
              <a:gd name="connsiteX3-4201" fmla="*/ 2512384 w 3693484"/>
              <a:gd name="connsiteY3-4202" fmla="*/ 3321260 h 6845510"/>
              <a:gd name="connsiteX4-4203" fmla="*/ 2874334 w 3693484"/>
              <a:gd name="connsiteY4-4204" fmla="*/ 2216360 h 6845510"/>
              <a:gd name="connsiteX5-4205" fmla="*/ 3512509 w 3693484"/>
              <a:gd name="connsiteY5-4206" fmla="*/ 1301960 h 6845510"/>
              <a:gd name="connsiteX6-4207" fmla="*/ 3298197 w 3693484"/>
              <a:gd name="connsiteY6-4208" fmla="*/ 1178135 h 6845510"/>
              <a:gd name="connsiteX7-4209" fmla="*/ 2607634 w 3693484"/>
              <a:gd name="connsiteY7-4210" fmla="*/ 1878222 h 6845510"/>
              <a:gd name="connsiteX8-4211" fmla="*/ 2531434 w 3693484"/>
              <a:gd name="connsiteY8-4212" fmla="*/ 1821072 h 6845510"/>
              <a:gd name="connsiteX9-4213" fmla="*/ 2874334 w 3693484"/>
              <a:gd name="connsiteY9-4214" fmla="*/ 563772 h 6845510"/>
              <a:gd name="connsiteX10-4215" fmla="*/ 2598109 w 3693484"/>
              <a:gd name="connsiteY10-4216" fmla="*/ 397084 h 6845510"/>
              <a:gd name="connsiteX11-4217" fmla="*/ 2207584 w 3693484"/>
              <a:gd name="connsiteY11-4218" fmla="*/ 1659147 h 6845510"/>
              <a:gd name="connsiteX12-4219" fmla="*/ 2131384 w 3693484"/>
              <a:gd name="connsiteY12-4220" fmla="*/ 1597235 h 6845510"/>
              <a:gd name="connsiteX13-4221" fmla="*/ 2193297 w 3693484"/>
              <a:gd name="connsiteY13-4222" fmla="*/ 154197 h 6845510"/>
              <a:gd name="connsiteX14-4223" fmla="*/ 1878971 w 3693484"/>
              <a:gd name="connsiteY14-4224" fmla="*/ 163723 h 6845510"/>
              <a:gd name="connsiteX15-4225" fmla="*/ 1798009 w 3693484"/>
              <a:gd name="connsiteY15-4226" fmla="*/ 1554373 h 6845510"/>
              <a:gd name="connsiteX16-4227" fmla="*/ 1674184 w 3693484"/>
              <a:gd name="connsiteY16-4228" fmla="*/ 1559134 h 6845510"/>
              <a:gd name="connsiteX17-4229" fmla="*/ 1593221 w 3693484"/>
              <a:gd name="connsiteY17-4230" fmla="*/ 378035 h 6845510"/>
              <a:gd name="connsiteX18-4231" fmla="*/ 1307472 w 3693484"/>
              <a:gd name="connsiteY18-4232" fmla="*/ 368510 h 6845510"/>
              <a:gd name="connsiteX19-4233" fmla="*/ 1312234 w 3693484"/>
              <a:gd name="connsiteY19-4234" fmla="*/ 1635335 h 6845510"/>
              <a:gd name="connsiteX20-4235" fmla="*/ 1259846 w 3693484"/>
              <a:gd name="connsiteY20-4236" fmla="*/ 2025860 h 6845510"/>
              <a:gd name="connsiteX21-4237" fmla="*/ 902659 w 3693484"/>
              <a:gd name="connsiteY21-4238" fmla="*/ 2302085 h 6845510"/>
              <a:gd name="connsiteX22-4239" fmla="*/ 207334 w 3693484"/>
              <a:gd name="connsiteY22-4240" fmla="*/ 1787735 h 6845510"/>
              <a:gd name="connsiteX23-4241" fmla="*/ 173996 w 3693484"/>
              <a:gd name="connsiteY23-4242" fmla="*/ 2092535 h 6845510"/>
              <a:gd name="connsiteX24-4243" fmla="*/ 731209 w 3693484"/>
              <a:gd name="connsiteY24-4244" fmla="*/ 2797385 h 6845510"/>
              <a:gd name="connsiteX25-4245" fmla="*/ 1359859 w 3693484"/>
              <a:gd name="connsiteY25-4246" fmla="*/ 3530810 h 6845510"/>
              <a:gd name="connsiteX26-4247" fmla="*/ 1578934 w 3693484"/>
              <a:gd name="connsiteY26-4248" fmla="*/ 4064210 h 6845510"/>
              <a:gd name="connsiteX27-4249" fmla="*/ 1969459 w 3693484"/>
              <a:gd name="connsiteY27-4250" fmla="*/ 6845510 h 6845510"/>
              <a:gd name="connsiteX0-4251" fmla="*/ 1969459 w 3693484"/>
              <a:gd name="connsiteY0-4252" fmla="*/ 6845510 h 6845510"/>
              <a:gd name="connsiteX1-4253" fmla="*/ 3693484 w 3693484"/>
              <a:gd name="connsiteY1-4254" fmla="*/ 6835985 h 6845510"/>
              <a:gd name="connsiteX2-4255" fmla="*/ 2636209 w 3693484"/>
              <a:gd name="connsiteY2-4256" fmla="*/ 3873710 h 6845510"/>
              <a:gd name="connsiteX3-4257" fmla="*/ 2512384 w 3693484"/>
              <a:gd name="connsiteY3-4258" fmla="*/ 3321260 h 6845510"/>
              <a:gd name="connsiteX4-4259" fmla="*/ 2874334 w 3693484"/>
              <a:gd name="connsiteY4-4260" fmla="*/ 2216360 h 6845510"/>
              <a:gd name="connsiteX5-4261" fmla="*/ 3512509 w 3693484"/>
              <a:gd name="connsiteY5-4262" fmla="*/ 1301960 h 6845510"/>
              <a:gd name="connsiteX6-4263" fmla="*/ 3298197 w 3693484"/>
              <a:gd name="connsiteY6-4264" fmla="*/ 1178135 h 6845510"/>
              <a:gd name="connsiteX7-4265" fmla="*/ 2607634 w 3693484"/>
              <a:gd name="connsiteY7-4266" fmla="*/ 1878222 h 6845510"/>
              <a:gd name="connsiteX8-4267" fmla="*/ 2531434 w 3693484"/>
              <a:gd name="connsiteY8-4268" fmla="*/ 1821072 h 6845510"/>
              <a:gd name="connsiteX9-4269" fmla="*/ 2874334 w 3693484"/>
              <a:gd name="connsiteY9-4270" fmla="*/ 563772 h 6845510"/>
              <a:gd name="connsiteX10-4271" fmla="*/ 2598109 w 3693484"/>
              <a:gd name="connsiteY10-4272" fmla="*/ 397084 h 6845510"/>
              <a:gd name="connsiteX11-4273" fmla="*/ 2207584 w 3693484"/>
              <a:gd name="connsiteY11-4274" fmla="*/ 1659147 h 6845510"/>
              <a:gd name="connsiteX12-4275" fmla="*/ 2131384 w 3693484"/>
              <a:gd name="connsiteY12-4276" fmla="*/ 1597235 h 6845510"/>
              <a:gd name="connsiteX13-4277" fmla="*/ 2193297 w 3693484"/>
              <a:gd name="connsiteY13-4278" fmla="*/ 154197 h 6845510"/>
              <a:gd name="connsiteX14-4279" fmla="*/ 1878971 w 3693484"/>
              <a:gd name="connsiteY14-4280" fmla="*/ 163723 h 6845510"/>
              <a:gd name="connsiteX15-4281" fmla="*/ 1798009 w 3693484"/>
              <a:gd name="connsiteY15-4282" fmla="*/ 1554373 h 6845510"/>
              <a:gd name="connsiteX16-4283" fmla="*/ 1674184 w 3693484"/>
              <a:gd name="connsiteY16-4284" fmla="*/ 1559134 h 6845510"/>
              <a:gd name="connsiteX17-4285" fmla="*/ 1593221 w 3693484"/>
              <a:gd name="connsiteY17-4286" fmla="*/ 378035 h 6845510"/>
              <a:gd name="connsiteX18-4287" fmla="*/ 1307472 w 3693484"/>
              <a:gd name="connsiteY18-4288" fmla="*/ 368510 h 6845510"/>
              <a:gd name="connsiteX19-4289" fmla="*/ 1312234 w 3693484"/>
              <a:gd name="connsiteY19-4290" fmla="*/ 1635335 h 6845510"/>
              <a:gd name="connsiteX20-4291" fmla="*/ 1259846 w 3693484"/>
              <a:gd name="connsiteY20-4292" fmla="*/ 2025860 h 6845510"/>
              <a:gd name="connsiteX21-4293" fmla="*/ 902659 w 3693484"/>
              <a:gd name="connsiteY21-4294" fmla="*/ 2302085 h 6845510"/>
              <a:gd name="connsiteX22-4295" fmla="*/ 207334 w 3693484"/>
              <a:gd name="connsiteY22-4296" fmla="*/ 1787735 h 6845510"/>
              <a:gd name="connsiteX23-4297" fmla="*/ 173996 w 3693484"/>
              <a:gd name="connsiteY23-4298" fmla="*/ 2092535 h 6845510"/>
              <a:gd name="connsiteX24-4299" fmla="*/ 731209 w 3693484"/>
              <a:gd name="connsiteY24-4300" fmla="*/ 2797385 h 6845510"/>
              <a:gd name="connsiteX25-4301" fmla="*/ 1359859 w 3693484"/>
              <a:gd name="connsiteY25-4302" fmla="*/ 3530810 h 6845510"/>
              <a:gd name="connsiteX26-4303" fmla="*/ 1578934 w 3693484"/>
              <a:gd name="connsiteY26-4304" fmla="*/ 4064210 h 6845510"/>
              <a:gd name="connsiteX27-4305" fmla="*/ 1969459 w 3693484"/>
              <a:gd name="connsiteY27-4306" fmla="*/ 6845510 h 6845510"/>
              <a:gd name="connsiteX0-4307" fmla="*/ 1969459 w 3693484"/>
              <a:gd name="connsiteY0-4308" fmla="*/ 6845510 h 6845510"/>
              <a:gd name="connsiteX1-4309" fmla="*/ 3693484 w 3693484"/>
              <a:gd name="connsiteY1-4310" fmla="*/ 6835985 h 6845510"/>
              <a:gd name="connsiteX2-4311" fmla="*/ 2636209 w 3693484"/>
              <a:gd name="connsiteY2-4312" fmla="*/ 3873710 h 6845510"/>
              <a:gd name="connsiteX3-4313" fmla="*/ 2512384 w 3693484"/>
              <a:gd name="connsiteY3-4314" fmla="*/ 3321260 h 6845510"/>
              <a:gd name="connsiteX4-4315" fmla="*/ 2874334 w 3693484"/>
              <a:gd name="connsiteY4-4316" fmla="*/ 2216360 h 6845510"/>
              <a:gd name="connsiteX5-4317" fmla="*/ 3512509 w 3693484"/>
              <a:gd name="connsiteY5-4318" fmla="*/ 1301960 h 6845510"/>
              <a:gd name="connsiteX6-4319" fmla="*/ 3298197 w 3693484"/>
              <a:gd name="connsiteY6-4320" fmla="*/ 1178135 h 6845510"/>
              <a:gd name="connsiteX7-4321" fmla="*/ 2607634 w 3693484"/>
              <a:gd name="connsiteY7-4322" fmla="*/ 1878222 h 6845510"/>
              <a:gd name="connsiteX8-4323" fmla="*/ 2531434 w 3693484"/>
              <a:gd name="connsiteY8-4324" fmla="*/ 1821072 h 6845510"/>
              <a:gd name="connsiteX9-4325" fmla="*/ 2874334 w 3693484"/>
              <a:gd name="connsiteY9-4326" fmla="*/ 563772 h 6845510"/>
              <a:gd name="connsiteX10-4327" fmla="*/ 2598109 w 3693484"/>
              <a:gd name="connsiteY10-4328" fmla="*/ 397084 h 6845510"/>
              <a:gd name="connsiteX11-4329" fmla="*/ 2207584 w 3693484"/>
              <a:gd name="connsiteY11-4330" fmla="*/ 1659147 h 6845510"/>
              <a:gd name="connsiteX12-4331" fmla="*/ 2131384 w 3693484"/>
              <a:gd name="connsiteY12-4332" fmla="*/ 1597235 h 6845510"/>
              <a:gd name="connsiteX13-4333" fmla="*/ 2193297 w 3693484"/>
              <a:gd name="connsiteY13-4334" fmla="*/ 154197 h 6845510"/>
              <a:gd name="connsiteX14-4335" fmla="*/ 1878971 w 3693484"/>
              <a:gd name="connsiteY14-4336" fmla="*/ 163723 h 6845510"/>
              <a:gd name="connsiteX15-4337" fmla="*/ 1798009 w 3693484"/>
              <a:gd name="connsiteY15-4338" fmla="*/ 1554373 h 6845510"/>
              <a:gd name="connsiteX16-4339" fmla="*/ 1674184 w 3693484"/>
              <a:gd name="connsiteY16-4340" fmla="*/ 1559134 h 6845510"/>
              <a:gd name="connsiteX17-4341" fmla="*/ 1593221 w 3693484"/>
              <a:gd name="connsiteY17-4342" fmla="*/ 378035 h 6845510"/>
              <a:gd name="connsiteX18-4343" fmla="*/ 1307472 w 3693484"/>
              <a:gd name="connsiteY18-4344" fmla="*/ 368510 h 6845510"/>
              <a:gd name="connsiteX19-4345" fmla="*/ 1312234 w 3693484"/>
              <a:gd name="connsiteY19-4346" fmla="*/ 1635335 h 6845510"/>
              <a:gd name="connsiteX20-4347" fmla="*/ 1259846 w 3693484"/>
              <a:gd name="connsiteY20-4348" fmla="*/ 2025860 h 6845510"/>
              <a:gd name="connsiteX21-4349" fmla="*/ 902659 w 3693484"/>
              <a:gd name="connsiteY21-4350" fmla="*/ 2302085 h 6845510"/>
              <a:gd name="connsiteX22-4351" fmla="*/ 207334 w 3693484"/>
              <a:gd name="connsiteY22-4352" fmla="*/ 1787735 h 6845510"/>
              <a:gd name="connsiteX23-4353" fmla="*/ 173996 w 3693484"/>
              <a:gd name="connsiteY23-4354" fmla="*/ 2092535 h 6845510"/>
              <a:gd name="connsiteX24-4355" fmla="*/ 731209 w 3693484"/>
              <a:gd name="connsiteY24-4356" fmla="*/ 2797385 h 6845510"/>
              <a:gd name="connsiteX25-4357" fmla="*/ 1359859 w 3693484"/>
              <a:gd name="connsiteY25-4358" fmla="*/ 3530810 h 6845510"/>
              <a:gd name="connsiteX26-4359" fmla="*/ 1578934 w 3693484"/>
              <a:gd name="connsiteY26-4360" fmla="*/ 4064210 h 6845510"/>
              <a:gd name="connsiteX27-4361" fmla="*/ 1969459 w 3693484"/>
              <a:gd name="connsiteY27-4362" fmla="*/ 6845510 h 6845510"/>
              <a:gd name="connsiteX0-4363" fmla="*/ 1969459 w 3693484"/>
              <a:gd name="connsiteY0-4364" fmla="*/ 6845510 h 6845510"/>
              <a:gd name="connsiteX1-4365" fmla="*/ 3693484 w 3693484"/>
              <a:gd name="connsiteY1-4366" fmla="*/ 6835985 h 6845510"/>
              <a:gd name="connsiteX2-4367" fmla="*/ 2636209 w 3693484"/>
              <a:gd name="connsiteY2-4368" fmla="*/ 3873710 h 6845510"/>
              <a:gd name="connsiteX3-4369" fmla="*/ 2512384 w 3693484"/>
              <a:gd name="connsiteY3-4370" fmla="*/ 3321260 h 6845510"/>
              <a:gd name="connsiteX4-4371" fmla="*/ 2874334 w 3693484"/>
              <a:gd name="connsiteY4-4372" fmla="*/ 2216360 h 6845510"/>
              <a:gd name="connsiteX5-4373" fmla="*/ 3512509 w 3693484"/>
              <a:gd name="connsiteY5-4374" fmla="*/ 1301960 h 6845510"/>
              <a:gd name="connsiteX6-4375" fmla="*/ 3298197 w 3693484"/>
              <a:gd name="connsiteY6-4376" fmla="*/ 1178135 h 6845510"/>
              <a:gd name="connsiteX7-4377" fmla="*/ 2607634 w 3693484"/>
              <a:gd name="connsiteY7-4378" fmla="*/ 1878222 h 6845510"/>
              <a:gd name="connsiteX8-4379" fmla="*/ 2531434 w 3693484"/>
              <a:gd name="connsiteY8-4380" fmla="*/ 1821072 h 6845510"/>
              <a:gd name="connsiteX9-4381" fmla="*/ 2874334 w 3693484"/>
              <a:gd name="connsiteY9-4382" fmla="*/ 563772 h 6845510"/>
              <a:gd name="connsiteX10-4383" fmla="*/ 2598109 w 3693484"/>
              <a:gd name="connsiteY10-4384" fmla="*/ 397084 h 6845510"/>
              <a:gd name="connsiteX11-4385" fmla="*/ 2207584 w 3693484"/>
              <a:gd name="connsiteY11-4386" fmla="*/ 1659147 h 6845510"/>
              <a:gd name="connsiteX12-4387" fmla="*/ 2131384 w 3693484"/>
              <a:gd name="connsiteY12-4388" fmla="*/ 1597235 h 6845510"/>
              <a:gd name="connsiteX13-4389" fmla="*/ 2193297 w 3693484"/>
              <a:gd name="connsiteY13-4390" fmla="*/ 154197 h 6845510"/>
              <a:gd name="connsiteX14-4391" fmla="*/ 1878971 w 3693484"/>
              <a:gd name="connsiteY14-4392" fmla="*/ 163723 h 6845510"/>
              <a:gd name="connsiteX15-4393" fmla="*/ 1798009 w 3693484"/>
              <a:gd name="connsiteY15-4394" fmla="*/ 1554373 h 6845510"/>
              <a:gd name="connsiteX16-4395" fmla="*/ 1674184 w 3693484"/>
              <a:gd name="connsiteY16-4396" fmla="*/ 1559134 h 6845510"/>
              <a:gd name="connsiteX17-4397" fmla="*/ 1593221 w 3693484"/>
              <a:gd name="connsiteY17-4398" fmla="*/ 378035 h 6845510"/>
              <a:gd name="connsiteX18-4399" fmla="*/ 1307472 w 3693484"/>
              <a:gd name="connsiteY18-4400" fmla="*/ 368510 h 6845510"/>
              <a:gd name="connsiteX19-4401" fmla="*/ 1312234 w 3693484"/>
              <a:gd name="connsiteY19-4402" fmla="*/ 1635335 h 6845510"/>
              <a:gd name="connsiteX20-4403" fmla="*/ 1259846 w 3693484"/>
              <a:gd name="connsiteY20-4404" fmla="*/ 2025860 h 6845510"/>
              <a:gd name="connsiteX21-4405" fmla="*/ 902659 w 3693484"/>
              <a:gd name="connsiteY21-4406" fmla="*/ 2302085 h 6845510"/>
              <a:gd name="connsiteX22-4407" fmla="*/ 207334 w 3693484"/>
              <a:gd name="connsiteY22-4408" fmla="*/ 1787735 h 6845510"/>
              <a:gd name="connsiteX23-4409" fmla="*/ 173996 w 3693484"/>
              <a:gd name="connsiteY23-4410" fmla="*/ 2092535 h 6845510"/>
              <a:gd name="connsiteX24-4411" fmla="*/ 731209 w 3693484"/>
              <a:gd name="connsiteY24-4412" fmla="*/ 2797385 h 6845510"/>
              <a:gd name="connsiteX25-4413" fmla="*/ 1359859 w 3693484"/>
              <a:gd name="connsiteY25-4414" fmla="*/ 3530810 h 6845510"/>
              <a:gd name="connsiteX26-4415" fmla="*/ 1578934 w 3693484"/>
              <a:gd name="connsiteY26-4416" fmla="*/ 4064210 h 6845510"/>
              <a:gd name="connsiteX27-4417" fmla="*/ 1969459 w 3693484"/>
              <a:gd name="connsiteY27-4418" fmla="*/ 6845510 h 6845510"/>
              <a:gd name="connsiteX0-4419" fmla="*/ 1969459 w 3693484"/>
              <a:gd name="connsiteY0-4420" fmla="*/ 6845510 h 6845510"/>
              <a:gd name="connsiteX1-4421" fmla="*/ 3693484 w 3693484"/>
              <a:gd name="connsiteY1-4422" fmla="*/ 6835985 h 6845510"/>
              <a:gd name="connsiteX2-4423" fmla="*/ 2636209 w 3693484"/>
              <a:gd name="connsiteY2-4424" fmla="*/ 3873710 h 6845510"/>
              <a:gd name="connsiteX3-4425" fmla="*/ 2512384 w 3693484"/>
              <a:gd name="connsiteY3-4426" fmla="*/ 3321260 h 6845510"/>
              <a:gd name="connsiteX4-4427" fmla="*/ 2864809 w 3693484"/>
              <a:gd name="connsiteY4-4428" fmla="*/ 2197310 h 6845510"/>
              <a:gd name="connsiteX5-4429" fmla="*/ 3512509 w 3693484"/>
              <a:gd name="connsiteY5-4430" fmla="*/ 1301960 h 6845510"/>
              <a:gd name="connsiteX6-4431" fmla="*/ 3298197 w 3693484"/>
              <a:gd name="connsiteY6-4432" fmla="*/ 1178135 h 6845510"/>
              <a:gd name="connsiteX7-4433" fmla="*/ 2607634 w 3693484"/>
              <a:gd name="connsiteY7-4434" fmla="*/ 1878222 h 6845510"/>
              <a:gd name="connsiteX8-4435" fmla="*/ 2531434 w 3693484"/>
              <a:gd name="connsiteY8-4436" fmla="*/ 1821072 h 6845510"/>
              <a:gd name="connsiteX9-4437" fmla="*/ 2874334 w 3693484"/>
              <a:gd name="connsiteY9-4438" fmla="*/ 563772 h 6845510"/>
              <a:gd name="connsiteX10-4439" fmla="*/ 2598109 w 3693484"/>
              <a:gd name="connsiteY10-4440" fmla="*/ 397084 h 6845510"/>
              <a:gd name="connsiteX11-4441" fmla="*/ 2207584 w 3693484"/>
              <a:gd name="connsiteY11-4442" fmla="*/ 1659147 h 6845510"/>
              <a:gd name="connsiteX12-4443" fmla="*/ 2131384 w 3693484"/>
              <a:gd name="connsiteY12-4444" fmla="*/ 1597235 h 6845510"/>
              <a:gd name="connsiteX13-4445" fmla="*/ 2193297 w 3693484"/>
              <a:gd name="connsiteY13-4446" fmla="*/ 154197 h 6845510"/>
              <a:gd name="connsiteX14-4447" fmla="*/ 1878971 w 3693484"/>
              <a:gd name="connsiteY14-4448" fmla="*/ 163723 h 6845510"/>
              <a:gd name="connsiteX15-4449" fmla="*/ 1798009 w 3693484"/>
              <a:gd name="connsiteY15-4450" fmla="*/ 1554373 h 6845510"/>
              <a:gd name="connsiteX16-4451" fmla="*/ 1674184 w 3693484"/>
              <a:gd name="connsiteY16-4452" fmla="*/ 1559134 h 6845510"/>
              <a:gd name="connsiteX17-4453" fmla="*/ 1593221 w 3693484"/>
              <a:gd name="connsiteY17-4454" fmla="*/ 378035 h 6845510"/>
              <a:gd name="connsiteX18-4455" fmla="*/ 1307472 w 3693484"/>
              <a:gd name="connsiteY18-4456" fmla="*/ 368510 h 6845510"/>
              <a:gd name="connsiteX19-4457" fmla="*/ 1312234 w 3693484"/>
              <a:gd name="connsiteY19-4458" fmla="*/ 1635335 h 6845510"/>
              <a:gd name="connsiteX20-4459" fmla="*/ 1259846 w 3693484"/>
              <a:gd name="connsiteY20-4460" fmla="*/ 2025860 h 6845510"/>
              <a:gd name="connsiteX21-4461" fmla="*/ 902659 w 3693484"/>
              <a:gd name="connsiteY21-4462" fmla="*/ 2302085 h 6845510"/>
              <a:gd name="connsiteX22-4463" fmla="*/ 207334 w 3693484"/>
              <a:gd name="connsiteY22-4464" fmla="*/ 1787735 h 6845510"/>
              <a:gd name="connsiteX23-4465" fmla="*/ 173996 w 3693484"/>
              <a:gd name="connsiteY23-4466" fmla="*/ 2092535 h 6845510"/>
              <a:gd name="connsiteX24-4467" fmla="*/ 731209 w 3693484"/>
              <a:gd name="connsiteY24-4468" fmla="*/ 2797385 h 6845510"/>
              <a:gd name="connsiteX25-4469" fmla="*/ 1359859 w 3693484"/>
              <a:gd name="connsiteY25-4470" fmla="*/ 3530810 h 6845510"/>
              <a:gd name="connsiteX26-4471" fmla="*/ 1578934 w 3693484"/>
              <a:gd name="connsiteY26-4472" fmla="*/ 4064210 h 6845510"/>
              <a:gd name="connsiteX27-4473" fmla="*/ 1969459 w 3693484"/>
              <a:gd name="connsiteY27-4474" fmla="*/ 6845510 h 6845510"/>
              <a:gd name="connsiteX0-4475" fmla="*/ 1969459 w 3693484"/>
              <a:gd name="connsiteY0-4476" fmla="*/ 6845510 h 6845510"/>
              <a:gd name="connsiteX1-4477" fmla="*/ 3693484 w 3693484"/>
              <a:gd name="connsiteY1-4478" fmla="*/ 6835985 h 6845510"/>
              <a:gd name="connsiteX2-4479" fmla="*/ 2636209 w 3693484"/>
              <a:gd name="connsiteY2-4480" fmla="*/ 3873710 h 6845510"/>
              <a:gd name="connsiteX3-4481" fmla="*/ 2512384 w 3693484"/>
              <a:gd name="connsiteY3-4482" fmla="*/ 3321260 h 6845510"/>
              <a:gd name="connsiteX4-4483" fmla="*/ 2883859 w 3693484"/>
              <a:gd name="connsiteY4-4484" fmla="*/ 2092535 h 6845510"/>
              <a:gd name="connsiteX5-4485" fmla="*/ 3512509 w 3693484"/>
              <a:gd name="connsiteY5-4486" fmla="*/ 1301960 h 6845510"/>
              <a:gd name="connsiteX6-4487" fmla="*/ 3298197 w 3693484"/>
              <a:gd name="connsiteY6-4488" fmla="*/ 1178135 h 6845510"/>
              <a:gd name="connsiteX7-4489" fmla="*/ 2607634 w 3693484"/>
              <a:gd name="connsiteY7-4490" fmla="*/ 1878222 h 6845510"/>
              <a:gd name="connsiteX8-4491" fmla="*/ 2531434 w 3693484"/>
              <a:gd name="connsiteY8-4492" fmla="*/ 1821072 h 6845510"/>
              <a:gd name="connsiteX9-4493" fmla="*/ 2874334 w 3693484"/>
              <a:gd name="connsiteY9-4494" fmla="*/ 563772 h 6845510"/>
              <a:gd name="connsiteX10-4495" fmla="*/ 2598109 w 3693484"/>
              <a:gd name="connsiteY10-4496" fmla="*/ 397084 h 6845510"/>
              <a:gd name="connsiteX11-4497" fmla="*/ 2207584 w 3693484"/>
              <a:gd name="connsiteY11-4498" fmla="*/ 1659147 h 6845510"/>
              <a:gd name="connsiteX12-4499" fmla="*/ 2131384 w 3693484"/>
              <a:gd name="connsiteY12-4500" fmla="*/ 1597235 h 6845510"/>
              <a:gd name="connsiteX13-4501" fmla="*/ 2193297 w 3693484"/>
              <a:gd name="connsiteY13-4502" fmla="*/ 154197 h 6845510"/>
              <a:gd name="connsiteX14-4503" fmla="*/ 1878971 w 3693484"/>
              <a:gd name="connsiteY14-4504" fmla="*/ 163723 h 6845510"/>
              <a:gd name="connsiteX15-4505" fmla="*/ 1798009 w 3693484"/>
              <a:gd name="connsiteY15-4506" fmla="*/ 1554373 h 6845510"/>
              <a:gd name="connsiteX16-4507" fmla="*/ 1674184 w 3693484"/>
              <a:gd name="connsiteY16-4508" fmla="*/ 1559134 h 6845510"/>
              <a:gd name="connsiteX17-4509" fmla="*/ 1593221 w 3693484"/>
              <a:gd name="connsiteY17-4510" fmla="*/ 378035 h 6845510"/>
              <a:gd name="connsiteX18-4511" fmla="*/ 1307472 w 3693484"/>
              <a:gd name="connsiteY18-4512" fmla="*/ 368510 h 6845510"/>
              <a:gd name="connsiteX19-4513" fmla="*/ 1312234 w 3693484"/>
              <a:gd name="connsiteY19-4514" fmla="*/ 1635335 h 6845510"/>
              <a:gd name="connsiteX20-4515" fmla="*/ 1259846 w 3693484"/>
              <a:gd name="connsiteY20-4516" fmla="*/ 2025860 h 6845510"/>
              <a:gd name="connsiteX21-4517" fmla="*/ 902659 w 3693484"/>
              <a:gd name="connsiteY21-4518" fmla="*/ 2302085 h 6845510"/>
              <a:gd name="connsiteX22-4519" fmla="*/ 207334 w 3693484"/>
              <a:gd name="connsiteY22-4520" fmla="*/ 1787735 h 6845510"/>
              <a:gd name="connsiteX23-4521" fmla="*/ 173996 w 3693484"/>
              <a:gd name="connsiteY23-4522" fmla="*/ 2092535 h 6845510"/>
              <a:gd name="connsiteX24-4523" fmla="*/ 731209 w 3693484"/>
              <a:gd name="connsiteY24-4524" fmla="*/ 2797385 h 6845510"/>
              <a:gd name="connsiteX25-4525" fmla="*/ 1359859 w 3693484"/>
              <a:gd name="connsiteY25-4526" fmla="*/ 3530810 h 6845510"/>
              <a:gd name="connsiteX26-4527" fmla="*/ 1578934 w 3693484"/>
              <a:gd name="connsiteY26-4528" fmla="*/ 4064210 h 6845510"/>
              <a:gd name="connsiteX27-4529" fmla="*/ 1969459 w 3693484"/>
              <a:gd name="connsiteY27-4530" fmla="*/ 6845510 h 6845510"/>
              <a:gd name="connsiteX0-4531" fmla="*/ 1969459 w 3693484"/>
              <a:gd name="connsiteY0-4532" fmla="*/ 6845510 h 6845510"/>
              <a:gd name="connsiteX1-4533" fmla="*/ 3693484 w 3693484"/>
              <a:gd name="connsiteY1-4534" fmla="*/ 6835985 h 6845510"/>
              <a:gd name="connsiteX2-4535" fmla="*/ 2636209 w 3693484"/>
              <a:gd name="connsiteY2-4536" fmla="*/ 3873710 h 6845510"/>
              <a:gd name="connsiteX3-4537" fmla="*/ 2512384 w 3693484"/>
              <a:gd name="connsiteY3-4538" fmla="*/ 3321260 h 6845510"/>
              <a:gd name="connsiteX4-4539" fmla="*/ 2921959 w 3693484"/>
              <a:gd name="connsiteY4-4540" fmla="*/ 2097298 h 6845510"/>
              <a:gd name="connsiteX5-4541" fmla="*/ 3512509 w 3693484"/>
              <a:gd name="connsiteY5-4542" fmla="*/ 1301960 h 6845510"/>
              <a:gd name="connsiteX6-4543" fmla="*/ 3298197 w 3693484"/>
              <a:gd name="connsiteY6-4544" fmla="*/ 1178135 h 6845510"/>
              <a:gd name="connsiteX7-4545" fmla="*/ 2607634 w 3693484"/>
              <a:gd name="connsiteY7-4546" fmla="*/ 1878222 h 6845510"/>
              <a:gd name="connsiteX8-4547" fmla="*/ 2531434 w 3693484"/>
              <a:gd name="connsiteY8-4548" fmla="*/ 1821072 h 6845510"/>
              <a:gd name="connsiteX9-4549" fmla="*/ 2874334 w 3693484"/>
              <a:gd name="connsiteY9-4550" fmla="*/ 563772 h 6845510"/>
              <a:gd name="connsiteX10-4551" fmla="*/ 2598109 w 3693484"/>
              <a:gd name="connsiteY10-4552" fmla="*/ 397084 h 6845510"/>
              <a:gd name="connsiteX11-4553" fmla="*/ 2207584 w 3693484"/>
              <a:gd name="connsiteY11-4554" fmla="*/ 1659147 h 6845510"/>
              <a:gd name="connsiteX12-4555" fmla="*/ 2131384 w 3693484"/>
              <a:gd name="connsiteY12-4556" fmla="*/ 1597235 h 6845510"/>
              <a:gd name="connsiteX13-4557" fmla="*/ 2193297 w 3693484"/>
              <a:gd name="connsiteY13-4558" fmla="*/ 154197 h 6845510"/>
              <a:gd name="connsiteX14-4559" fmla="*/ 1878971 w 3693484"/>
              <a:gd name="connsiteY14-4560" fmla="*/ 163723 h 6845510"/>
              <a:gd name="connsiteX15-4561" fmla="*/ 1798009 w 3693484"/>
              <a:gd name="connsiteY15-4562" fmla="*/ 1554373 h 6845510"/>
              <a:gd name="connsiteX16-4563" fmla="*/ 1674184 w 3693484"/>
              <a:gd name="connsiteY16-4564" fmla="*/ 1559134 h 6845510"/>
              <a:gd name="connsiteX17-4565" fmla="*/ 1593221 w 3693484"/>
              <a:gd name="connsiteY17-4566" fmla="*/ 378035 h 6845510"/>
              <a:gd name="connsiteX18-4567" fmla="*/ 1307472 w 3693484"/>
              <a:gd name="connsiteY18-4568" fmla="*/ 368510 h 6845510"/>
              <a:gd name="connsiteX19-4569" fmla="*/ 1312234 w 3693484"/>
              <a:gd name="connsiteY19-4570" fmla="*/ 1635335 h 6845510"/>
              <a:gd name="connsiteX20-4571" fmla="*/ 1259846 w 3693484"/>
              <a:gd name="connsiteY20-4572" fmla="*/ 2025860 h 6845510"/>
              <a:gd name="connsiteX21-4573" fmla="*/ 902659 w 3693484"/>
              <a:gd name="connsiteY21-4574" fmla="*/ 2302085 h 6845510"/>
              <a:gd name="connsiteX22-4575" fmla="*/ 207334 w 3693484"/>
              <a:gd name="connsiteY22-4576" fmla="*/ 1787735 h 6845510"/>
              <a:gd name="connsiteX23-4577" fmla="*/ 173996 w 3693484"/>
              <a:gd name="connsiteY23-4578" fmla="*/ 2092535 h 6845510"/>
              <a:gd name="connsiteX24-4579" fmla="*/ 731209 w 3693484"/>
              <a:gd name="connsiteY24-4580" fmla="*/ 2797385 h 6845510"/>
              <a:gd name="connsiteX25-4581" fmla="*/ 1359859 w 3693484"/>
              <a:gd name="connsiteY25-4582" fmla="*/ 3530810 h 6845510"/>
              <a:gd name="connsiteX26-4583" fmla="*/ 1578934 w 3693484"/>
              <a:gd name="connsiteY26-4584" fmla="*/ 4064210 h 6845510"/>
              <a:gd name="connsiteX27-4585" fmla="*/ 1969459 w 3693484"/>
              <a:gd name="connsiteY27-4586" fmla="*/ 6845510 h 6845510"/>
              <a:gd name="connsiteX0-4587" fmla="*/ 1969459 w 3693484"/>
              <a:gd name="connsiteY0-4588" fmla="*/ 6845510 h 6845510"/>
              <a:gd name="connsiteX1-4589" fmla="*/ 3693484 w 3693484"/>
              <a:gd name="connsiteY1-4590" fmla="*/ 6835985 h 6845510"/>
              <a:gd name="connsiteX2-4591" fmla="*/ 2636209 w 3693484"/>
              <a:gd name="connsiteY2-4592" fmla="*/ 3873710 h 6845510"/>
              <a:gd name="connsiteX3-4593" fmla="*/ 2512384 w 3693484"/>
              <a:gd name="connsiteY3-4594" fmla="*/ 3321260 h 6845510"/>
              <a:gd name="connsiteX4-4595" fmla="*/ 2902909 w 3693484"/>
              <a:gd name="connsiteY4-4596" fmla="*/ 2092536 h 6845510"/>
              <a:gd name="connsiteX5-4597" fmla="*/ 3512509 w 3693484"/>
              <a:gd name="connsiteY5-4598" fmla="*/ 1301960 h 6845510"/>
              <a:gd name="connsiteX6-4599" fmla="*/ 3298197 w 3693484"/>
              <a:gd name="connsiteY6-4600" fmla="*/ 1178135 h 6845510"/>
              <a:gd name="connsiteX7-4601" fmla="*/ 2607634 w 3693484"/>
              <a:gd name="connsiteY7-4602" fmla="*/ 1878222 h 6845510"/>
              <a:gd name="connsiteX8-4603" fmla="*/ 2531434 w 3693484"/>
              <a:gd name="connsiteY8-4604" fmla="*/ 1821072 h 6845510"/>
              <a:gd name="connsiteX9-4605" fmla="*/ 2874334 w 3693484"/>
              <a:gd name="connsiteY9-4606" fmla="*/ 563772 h 6845510"/>
              <a:gd name="connsiteX10-4607" fmla="*/ 2598109 w 3693484"/>
              <a:gd name="connsiteY10-4608" fmla="*/ 397084 h 6845510"/>
              <a:gd name="connsiteX11-4609" fmla="*/ 2207584 w 3693484"/>
              <a:gd name="connsiteY11-4610" fmla="*/ 1659147 h 6845510"/>
              <a:gd name="connsiteX12-4611" fmla="*/ 2131384 w 3693484"/>
              <a:gd name="connsiteY12-4612" fmla="*/ 1597235 h 6845510"/>
              <a:gd name="connsiteX13-4613" fmla="*/ 2193297 w 3693484"/>
              <a:gd name="connsiteY13-4614" fmla="*/ 154197 h 6845510"/>
              <a:gd name="connsiteX14-4615" fmla="*/ 1878971 w 3693484"/>
              <a:gd name="connsiteY14-4616" fmla="*/ 163723 h 6845510"/>
              <a:gd name="connsiteX15-4617" fmla="*/ 1798009 w 3693484"/>
              <a:gd name="connsiteY15-4618" fmla="*/ 1554373 h 6845510"/>
              <a:gd name="connsiteX16-4619" fmla="*/ 1674184 w 3693484"/>
              <a:gd name="connsiteY16-4620" fmla="*/ 1559134 h 6845510"/>
              <a:gd name="connsiteX17-4621" fmla="*/ 1593221 w 3693484"/>
              <a:gd name="connsiteY17-4622" fmla="*/ 378035 h 6845510"/>
              <a:gd name="connsiteX18-4623" fmla="*/ 1307472 w 3693484"/>
              <a:gd name="connsiteY18-4624" fmla="*/ 368510 h 6845510"/>
              <a:gd name="connsiteX19-4625" fmla="*/ 1312234 w 3693484"/>
              <a:gd name="connsiteY19-4626" fmla="*/ 1635335 h 6845510"/>
              <a:gd name="connsiteX20-4627" fmla="*/ 1259846 w 3693484"/>
              <a:gd name="connsiteY20-4628" fmla="*/ 2025860 h 6845510"/>
              <a:gd name="connsiteX21-4629" fmla="*/ 902659 w 3693484"/>
              <a:gd name="connsiteY21-4630" fmla="*/ 2302085 h 6845510"/>
              <a:gd name="connsiteX22-4631" fmla="*/ 207334 w 3693484"/>
              <a:gd name="connsiteY22-4632" fmla="*/ 1787735 h 6845510"/>
              <a:gd name="connsiteX23-4633" fmla="*/ 173996 w 3693484"/>
              <a:gd name="connsiteY23-4634" fmla="*/ 2092535 h 6845510"/>
              <a:gd name="connsiteX24-4635" fmla="*/ 731209 w 3693484"/>
              <a:gd name="connsiteY24-4636" fmla="*/ 2797385 h 6845510"/>
              <a:gd name="connsiteX25-4637" fmla="*/ 1359859 w 3693484"/>
              <a:gd name="connsiteY25-4638" fmla="*/ 3530810 h 6845510"/>
              <a:gd name="connsiteX26-4639" fmla="*/ 1578934 w 3693484"/>
              <a:gd name="connsiteY26-4640" fmla="*/ 4064210 h 6845510"/>
              <a:gd name="connsiteX27-4641" fmla="*/ 1969459 w 3693484"/>
              <a:gd name="connsiteY27-4642" fmla="*/ 6845510 h 6845510"/>
              <a:gd name="connsiteX0-4643" fmla="*/ 1969459 w 3693484"/>
              <a:gd name="connsiteY0-4644" fmla="*/ 6845510 h 6845510"/>
              <a:gd name="connsiteX1-4645" fmla="*/ 3693484 w 3693484"/>
              <a:gd name="connsiteY1-4646" fmla="*/ 6835985 h 6845510"/>
              <a:gd name="connsiteX2-4647" fmla="*/ 2636209 w 3693484"/>
              <a:gd name="connsiteY2-4648" fmla="*/ 3873710 h 6845510"/>
              <a:gd name="connsiteX3-4649" fmla="*/ 2512384 w 3693484"/>
              <a:gd name="connsiteY3-4650" fmla="*/ 3321260 h 6845510"/>
              <a:gd name="connsiteX4-4651" fmla="*/ 2902909 w 3693484"/>
              <a:gd name="connsiteY4-4652" fmla="*/ 2092536 h 6845510"/>
              <a:gd name="connsiteX5-4653" fmla="*/ 3512509 w 3693484"/>
              <a:gd name="connsiteY5-4654" fmla="*/ 1301960 h 6845510"/>
              <a:gd name="connsiteX6-4655" fmla="*/ 3298197 w 3693484"/>
              <a:gd name="connsiteY6-4656" fmla="*/ 1178135 h 6845510"/>
              <a:gd name="connsiteX7-4657" fmla="*/ 2607634 w 3693484"/>
              <a:gd name="connsiteY7-4658" fmla="*/ 1878222 h 6845510"/>
              <a:gd name="connsiteX8-4659" fmla="*/ 2531434 w 3693484"/>
              <a:gd name="connsiteY8-4660" fmla="*/ 1821072 h 6845510"/>
              <a:gd name="connsiteX9-4661" fmla="*/ 2874334 w 3693484"/>
              <a:gd name="connsiteY9-4662" fmla="*/ 563772 h 6845510"/>
              <a:gd name="connsiteX10-4663" fmla="*/ 2598109 w 3693484"/>
              <a:gd name="connsiteY10-4664" fmla="*/ 397084 h 6845510"/>
              <a:gd name="connsiteX11-4665" fmla="*/ 2207584 w 3693484"/>
              <a:gd name="connsiteY11-4666" fmla="*/ 1659147 h 6845510"/>
              <a:gd name="connsiteX12-4667" fmla="*/ 2131384 w 3693484"/>
              <a:gd name="connsiteY12-4668" fmla="*/ 1597235 h 6845510"/>
              <a:gd name="connsiteX13-4669" fmla="*/ 2193297 w 3693484"/>
              <a:gd name="connsiteY13-4670" fmla="*/ 154197 h 6845510"/>
              <a:gd name="connsiteX14-4671" fmla="*/ 1878971 w 3693484"/>
              <a:gd name="connsiteY14-4672" fmla="*/ 163723 h 6845510"/>
              <a:gd name="connsiteX15-4673" fmla="*/ 1798009 w 3693484"/>
              <a:gd name="connsiteY15-4674" fmla="*/ 1554373 h 6845510"/>
              <a:gd name="connsiteX16-4675" fmla="*/ 1674184 w 3693484"/>
              <a:gd name="connsiteY16-4676" fmla="*/ 1559134 h 6845510"/>
              <a:gd name="connsiteX17-4677" fmla="*/ 1593221 w 3693484"/>
              <a:gd name="connsiteY17-4678" fmla="*/ 378035 h 6845510"/>
              <a:gd name="connsiteX18-4679" fmla="*/ 1307472 w 3693484"/>
              <a:gd name="connsiteY18-4680" fmla="*/ 368510 h 6845510"/>
              <a:gd name="connsiteX19-4681" fmla="*/ 1312234 w 3693484"/>
              <a:gd name="connsiteY19-4682" fmla="*/ 1635335 h 6845510"/>
              <a:gd name="connsiteX20-4683" fmla="*/ 1259846 w 3693484"/>
              <a:gd name="connsiteY20-4684" fmla="*/ 2025860 h 6845510"/>
              <a:gd name="connsiteX21-4685" fmla="*/ 902659 w 3693484"/>
              <a:gd name="connsiteY21-4686" fmla="*/ 2302085 h 6845510"/>
              <a:gd name="connsiteX22-4687" fmla="*/ 207334 w 3693484"/>
              <a:gd name="connsiteY22-4688" fmla="*/ 1787735 h 6845510"/>
              <a:gd name="connsiteX23-4689" fmla="*/ 173996 w 3693484"/>
              <a:gd name="connsiteY23-4690" fmla="*/ 2092535 h 6845510"/>
              <a:gd name="connsiteX24-4691" fmla="*/ 731209 w 3693484"/>
              <a:gd name="connsiteY24-4692" fmla="*/ 2797385 h 6845510"/>
              <a:gd name="connsiteX25-4693" fmla="*/ 1359859 w 3693484"/>
              <a:gd name="connsiteY25-4694" fmla="*/ 3530810 h 6845510"/>
              <a:gd name="connsiteX26-4695" fmla="*/ 1578934 w 3693484"/>
              <a:gd name="connsiteY26-4696" fmla="*/ 4064210 h 6845510"/>
              <a:gd name="connsiteX27-4697" fmla="*/ 1969459 w 3693484"/>
              <a:gd name="connsiteY27-4698" fmla="*/ 6845510 h 6845510"/>
              <a:gd name="connsiteX0-4699" fmla="*/ 1969459 w 3693484"/>
              <a:gd name="connsiteY0-4700" fmla="*/ 6845510 h 6845510"/>
              <a:gd name="connsiteX1-4701" fmla="*/ 3693484 w 3693484"/>
              <a:gd name="connsiteY1-4702" fmla="*/ 6835985 h 6845510"/>
              <a:gd name="connsiteX2-4703" fmla="*/ 2636209 w 3693484"/>
              <a:gd name="connsiteY2-4704" fmla="*/ 3873710 h 6845510"/>
              <a:gd name="connsiteX3-4705" fmla="*/ 2512384 w 3693484"/>
              <a:gd name="connsiteY3-4706" fmla="*/ 3321260 h 6845510"/>
              <a:gd name="connsiteX4-4707" fmla="*/ 2902909 w 3693484"/>
              <a:gd name="connsiteY4-4708" fmla="*/ 2092536 h 6845510"/>
              <a:gd name="connsiteX5-4709" fmla="*/ 3512509 w 3693484"/>
              <a:gd name="connsiteY5-4710" fmla="*/ 1301960 h 6845510"/>
              <a:gd name="connsiteX6-4711" fmla="*/ 3298197 w 3693484"/>
              <a:gd name="connsiteY6-4712" fmla="*/ 1178135 h 6845510"/>
              <a:gd name="connsiteX7-4713" fmla="*/ 2607634 w 3693484"/>
              <a:gd name="connsiteY7-4714" fmla="*/ 1878222 h 6845510"/>
              <a:gd name="connsiteX8-4715" fmla="*/ 2531434 w 3693484"/>
              <a:gd name="connsiteY8-4716" fmla="*/ 1821072 h 6845510"/>
              <a:gd name="connsiteX9-4717" fmla="*/ 2874334 w 3693484"/>
              <a:gd name="connsiteY9-4718" fmla="*/ 563772 h 6845510"/>
              <a:gd name="connsiteX10-4719" fmla="*/ 2598109 w 3693484"/>
              <a:gd name="connsiteY10-4720" fmla="*/ 397084 h 6845510"/>
              <a:gd name="connsiteX11-4721" fmla="*/ 2207584 w 3693484"/>
              <a:gd name="connsiteY11-4722" fmla="*/ 1659147 h 6845510"/>
              <a:gd name="connsiteX12-4723" fmla="*/ 2131384 w 3693484"/>
              <a:gd name="connsiteY12-4724" fmla="*/ 1597235 h 6845510"/>
              <a:gd name="connsiteX13-4725" fmla="*/ 2193297 w 3693484"/>
              <a:gd name="connsiteY13-4726" fmla="*/ 154197 h 6845510"/>
              <a:gd name="connsiteX14-4727" fmla="*/ 1878971 w 3693484"/>
              <a:gd name="connsiteY14-4728" fmla="*/ 163723 h 6845510"/>
              <a:gd name="connsiteX15-4729" fmla="*/ 1798009 w 3693484"/>
              <a:gd name="connsiteY15-4730" fmla="*/ 1554373 h 6845510"/>
              <a:gd name="connsiteX16-4731" fmla="*/ 1674184 w 3693484"/>
              <a:gd name="connsiteY16-4732" fmla="*/ 1559134 h 6845510"/>
              <a:gd name="connsiteX17-4733" fmla="*/ 1593221 w 3693484"/>
              <a:gd name="connsiteY17-4734" fmla="*/ 378035 h 6845510"/>
              <a:gd name="connsiteX18-4735" fmla="*/ 1307472 w 3693484"/>
              <a:gd name="connsiteY18-4736" fmla="*/ 368510 h 6845510"/>
              <a:gd name="connsiteX19-4737" fmla="*/ 1312234 w 3693484"/>
              <a:gd name="connsiteY19-4738" fmla="*/ 1635335 h 6845510"/>
              <a:gd name="connsiteX20-4739" fmla="*/ 1259846 w 3693484"/>
              <a:gd name="connsiteY20-4740" fmla="*/ 2025860 h 6845510"/>
              <a:gd name="connsiteX21-4741" fmla="*/ 902659 w 3693484"/>
              <a:gd name="connsiteY21-4742" fmla="*/ 2302085 h 6845510"/>
              <a:gd name="connsiteX22-4743" fmla="*/ 207334 w 3693484"/>
              <a:gd name="connsiteY22-4744" fmla="*/ 1787735 h 6845510"/>
              <a:gd name="connsiteX23-4745" fmla="*/ 173996 w 3693484"/>
              <a:gd name="connsiteY23-4746" fmla="*/ 2092535 h 6845510"/>
              <a:gd name="connsiteX24-4747" fmla="*/ 731209 w 3693484"/>
              <a:gd name="connsiteY24-4748" fmla="*/ 2797385 h 6845510"/>
              <a:gd name="connsiteX25-4749" fmla="*/ 1359859 w 3693484"/>
              <a:gd name="connsiteY25-4750" fmla="*/ 3530810 h 6845510"/>
              <a:gd name="connsiteX26-4751" fmla="*/ 1578934 w 3693484"/>
              <a:gd name="connsiteY26-4752" fmla="*/ 4064210 h 6845510"/>
              <a:gd name="connsiteX27-4753" fmla="*/ 1969459 w 3693484"/>
              <a:gd name="connsiteY27-4754" fmla="*/ 6845510 h 6845510"/>
              <a:gd name="connsiteX0-4755" fmla="*/ 1969459 w 3693484"/>
              <a:gd name="connsiteY0-4756" fmla="*/ 6845510 h 6845510"/>
              <a:gd name="connsiteX1-4757" fmla="*/ 3693484 w 3693484"/>
              <a:gd name="connsiteY1-4758" fmla="*/ 6835985 h 6845510"/>
              <a:gd name="connsiteX2-4759" fmla="*/ 2636209 w 3693484"/>
              <a:gd name="connsiteY2-4760" fmla="*/ 3873710 h 6845510"/>
              <a:gd name="connsiteX3-4761" fmla="*/ 2512384 w 3693484"/>
              <a:gd name="connsiteY3-4762" fmla="*/ 3321260 h 6845510"/>
              <a:gd name="connsiteX4-4763" fmla="*/ 2750508 w 3693484"/>
              <a:gd name="connsiteY4-4764" fmla="*/ 2764048 h 6845510"/>
              <a:gd name="connsiteX5-4765" fmla="*/ 2902909 w 3693484"/>
              <a:gd name="connsiteY5-4766" fmla="*/ 2092536 h 6845510"/>
              <a:gd name="connsiteX6-4767" fmla="*/ 3512509 w 3693484"/>
              <a:gd name="connsiteY6-4768" fmla="*/ 1301960 h 6845510"/>
              <a:gd name="connsiteX7-4769" fmla="*/ 3298197 w 3693484"/>
              <a:gd name="connsiteY7-4770" fmla="*/ 1178135 h 6845510"/>
              <a:gd name="connsiteX8-4771" fmla="*/ 2607634 w 3693484"/>
              <a:gd name="connsiteY8-4772" fmla="*/ 1878222 h 6845510"/>
              <a:gd name="connsiteX9-4773" fmla="*/ 2531434 w 3693484"/>
              <a:gd name="connsiteY9-4774" fmla="*/ 1821072 h 6845510"/>
              <a:gd name="connsiteX10-4775" fmla="*/ 2874334 w 3693484"/>
              <a:gd name="connsiteY10-4776" fmla="*/ 563772 h 6845510"/>
              <a:gd name="connsiteX11-4777" fmla="*/ 2598109 w 3693484"/>
              <a:gd name="connsiteY11-4778" fmla="*/ 397084 h 6845510"/>
              <a:gd name="connsiteX12-4779" fmla="*/ 2207584 w 3693484"/>
              <a:gd name="connsiteY12-4780" fmla="*/ 1659147 h 6845510"/>
              <a:gd name="connsiteX13-4781" fmla="*/ 2131384 w 3693484"/>
              <a:gd name="connsiteY13-4782" fmla="*/ 1597235 h 6845510"/>
              <a:gd name="connsiteX14-4783" fmla="*/ 2193297 w 3693484"/>
              <a:gd name="connsiteY14-4784" fmla="*/ 154197 h 6845510"/>
              <a:gd name="connsiteX15-4785" fmla="*/ 1878971 w 3693484"/>
              <a:gd name="connsiteY15-4786" fmla="*/ 163723 h 6845510"/>
              <a:gd name="connsiteX16-4787" fmla="*/ 1798009 w 3693484"/>
              <a:gd name="connsiteY16-4788" fmla="*/ 1554373 h 6845510"/>
              <a:gd name="connsiteX17-4789" fmla="*/ 1674184 w 3693484"/>
              <a:gd name="connsiteY17-4790" fmla="*/ 1559134 h 6845510"/>
              <a:gd name="connsiteX18-4791" fmla="*/ 1593221 w 3693484"/>
              <a:gd name="connsiteY18-4792" fmla="*/ 378035 h 6845510"/>
              <a:gd name="connsiteX19-4793" fmla="*/ 1307472 w 3693484"/>
              <a:gd name="connsiteY19-4794" fmla="*/ 368510 h 6845510"/>
              <a:gd name="connsiteX20-4795" fmla="*/ 1312234 w 3693484"/>
              <a:gd name="connsiteY20-4796" fmla="*/ 1635335 h 6845510"/>
              <a:gd name="connsiteX21-4797" fmla="*/ 1259846 w 3693484"/>
              <a:gd name="connsiteY21-4798" fmla="*/ 2025860 h 6845510"/>
              <a:gd name="connsiteX22-4799" fmla="*/ 902659 w 3693484"/>
              <a:gd name="connsiteY22-4800" fmla="*/ 2302085 h 6845510"/>
              <a:gd name="connsiteX23-4801" fmla="*/ 207334 w 3693484"/>
              <a:gd name="connsiteY23-4802" fmla="*/ 1787735 h 6845510"/>
              <a:gd name="connsiteX24-4803" fmla="*/ 173996 w 3693484"/>
              <a:gd name="connsiteY24-4804" fmla="*/ 2092535 h 6845510"/>
              <a:gd name="connsiteX25-4805" fmla="*/ 731209 w 3693484"/>
              <a:gd name="connsiteY25-4806" fmla="*/ 2797385 h 6845510"/>
              <a:gd name="connsiteX26-4807" fmla="*/ 1359859 w 3693484"/>
              <a:gd name="connsiteY26-4808" fmla="*/ 3530810 h 6845510"/>
              <a:gd name="connsiteX27-4809" fmla="*/ 1578934 w 3693484"/>
              <a:gd name="connsiteY27-4810" fmla="*/ 4064210 h 6845510"/>
              <a:gd name="connsiteX28" fmla="*/ 1969459 w 3693484"/>
              <a:gd name="connsiteY28" fmla="*/ 6845510 h 6845510"/>
              <a:gd name="connsiteX0-4811" fmla="*/ 1969459 w 3693484"/>
              <a:gd name="connsiteY0-4812" fmla="*/ 6845510 h 6845510"/>
              <a:gd name="connsiteX1-4813" fmla="*/ 3693484 w 3693484"/>
              <a:gd name="connsiteY1-4814" fmla="*/ 6835985 h 6845510"/>
              <a:gd name="connsiteX2-4815" fmla="*/ 2636209 w 3693484"/>
              <a:gd name="connsiteY2-4816" fmla="*/ 3873710 h 6845510"/>
              <a:gd name="connsiteX3-4817" fmla="*/ 2512384 w 3693484"/>
              <a:gd name="connsiteY3-4818" fmla="*/ 3321260 h 6845510"/>
              <a:gd name="connsiteX4-4819" fmla="*/ 2750508 w 3693484"/>
              <a:gd name="connsiteY4-4820" fmla="*/ 2764048 h 6845510"/>
              <a:gd name="connsiteX5-4821" fmla="*/ 2902909 w 3693484"/>
              <a:gd name="connsiteY5-4822" fmla="*/ 2092536 h 6845510"/>
              <a:gd name="connsiteX6-4823" fmla="*/ 3512509 w 3693484"/>
              <a:gd name="connsiteY6-4824" fmla="*/ 1301960 h 6845510"/>
              <a:gd name="connsiteX7-4825" fmla="*/ 3298197 w 3693484"/>
              <a:gd name="connsiteY7-4826" fmla="*/ 1178135 h 6845510"/>
              <a:gd name="connsiteX8-4827" fmla="*/ 2607634 w 3693484"/>
              <a:gd name="connsiteY8-4828" fmla="*/ 1878222 h 6845510"/>
              <a:gd name="connsiteX9-4829" fmla="*/ 2531434 w 3693484"/>
              <a:gd name="connsiteY9-4830" fmla="*/ 1821072 h 6845510"/>
              <a:gd name="connsiteX10-4831" fmla="*/ 2874334 w 3693484"/>
              <a:gd name="connsiteY10-4832" fmla="*/ 563772 h 6845510"/>
              <a:gd name="connsiteX11-4833" fmla="*/ 2598109 w 3693484"/>
              <a:gd name="connsiteY11-4834" fmla="*/ 397084 h 6845510"/>
              <a:gd name="connsiteX12-4835" fmla="*/ 2207584 w 3693484"/>
              <a:gd name="connsiteY12-4836" fmla="*/ 1659147 h 6845510"/>
              <a:gd name="connsiteX13-4837" fmla="*/ 2131384 w 3693484"/>
              <a:gd name="connsiteY13-4838" fmla="*/ 1597235 h 6845510"/>
              <a:gd name="connsiteX14-4839" fmla="*/ 2193297 w 3693484"/>
              <a:gd name="connsiteY14-4840" fmla="*/ 154197 h 6845510"/>
              <a:gd name="connsiteX15-4841" fmla="*/ 1878971 w 3693484"/>
              <a:gd name="connsiteY15-4842" fmla="*/ 163723 h 6845510"/>
              <a:gd name="connsiteX16-4843" fmla="*/ 1798009 w 3693484"/>
              <a:gd name="connsiteY16-4844" fmla="*/ 1554373 h 6845510"/>
              <a:gd name="connsiteX17-4845" fmla="*/ 1674184 w 3693484"/>
              <a:gd name="connsiteY17-4846" fmla="*/ 1559134 h 6845510"/>
              <a:gd name="connsiteX18-4847" fmla="*/ 1593221 w 3693484"/>
              <a:gd name="connsiteY18-4848" fmla="*/ 378035 h 6845510"/>
              <a:gd name="connsiteX19-4849" fmla="*/ 1307472 w 3693484"/>
              <a:gd name="connsiteY19-4850" fmla="*/ 368510 h 6845510"/>
              <a:gd name="connsiteX20-4851" fmla="*/ 1312234 w 3693484"/>
              <a:gd name="connsiteY20-4852" fmla="*/ 1635335 h 6845510"/>
              <a:gd name="connsiteX21-4853" fmla="*/ 1259846 w 3693484"/>
              <a:gd name="connsiteY21-4854" fmla="*/ 2025860 h 6845510"/>
              <a:gd name="connsiteX22-4855" fmla="*/ 902659 w 3693484"/>
              <a:gd name="connsiteY22-4856" fmla="*/ 2302085 h 6845510"/>
              <a:gd name="connsiteX23-4857" fmla="*/ 207334 w 3693484"/>
              <a:gd name="connsiteY23-4858" fmla="*/ 1787735 h 6845510"/>
              <a:gd name="connsiteX24-4859" fmla="*/ 173996 w 3693484"/>
              <a:gd name="connsiteY24-4860" fmla="*/ 2092535 h 6845510"/>
              <a:gd name="connsiteX25-4861" fmla="*/ 731209 w 3693484"/>
              <a:gd name="connsiteY25-4862" fmla="*/ 2797385 h 6845510"/>
              <a:gd name="connsiteX26-4863" fmla="*/ 1359859 w 3693484"/>
              <a:gd name="connsiteY26-4864" fmla="*/ 3530810 h 6845510"/>
              <a:gd name="connsiteX27-4865" fmla="*/ 1578934 w 3693484"/>
              <a:gd name="connsiteY27-4866" fmla="*/ 4064210 h 6845510"/>
              <a:gd name="connsiteX28-4867" fmla="*/ 1969459 w 3693484"/>
              <a:gd name="connsiteY28-4868" fmla="*/ 6845510 h 6845510"/>
              <a:gd name="connsiteX0-4869" fmla="*/ 1969459 w 3693484"/>
              <a:gd name="connsiteY0-4870" fmla="*/ 6845510 h 6845510"/>
              <a:gd name="connsiteX1-4871" fmla="*/ 3693484 w 3693484"/>
              <a:gd name="connsiteY1-4872" fmla="*/ 6835985 h 6845510"/>
              <a:gd name="connsiteX2-4873" fmla="*/ 2636209 w 3693484"/>
              <a:gd name="connsiteY2-4874" fmla="*/ 3873710 h 6845510"/>
              <a:gd name="connsiteX3-4875" fmla="*/ 2512384 w 3693484"/>
              <a:gd name="connsiteY3-4876" fmla="*/ 3321260 h 6845510"/>
              <a:gd name="connsiteX4-4877" fmla="*/ 2750508 w 3693484"/>
              <a:gd name="connsiteY4-4878" fmla="*/ 2764048 h 6845510"/>
              <a:gd name="connsiteX5-4879" fmla="*/ 2902909 w 3693484"/>
              <a:gd name="connsiteY5-4880" fmla="*/ 2092536 h 6845510"/>
              <a:gd name="connsiteX6-4881" fmla="*/ 3512509 w 3693484"/>
              <a:gd name="connsiteY6-4882" fmla="*/ 1301960 h 6845510"/>
              <a:gd name="connsiteX7-4883" fmla="*/ 3298197 w 3693484"/>
              <a:gd name="connsiteY7-4884" fmla="*/ 1178135 h 6845510"/>
              <a:gd name="connsiteX8-4885" fmla="*/ 2607634 w 3693484"/>
              <a:gd name="connsiteY8-4886" fmla="*/ 1878222 h 6845510"/>
              <a:gd name="connsiteX9-4887" fmla="*/ 2531434 w 3693484"/>
              <a:gd name="connsiteY9-4888" fmla="*/ 1821072 h 6845510"/>
              <a:gd name="connsiteX10-4889" fmla="*/ 2874334 w 3693484"/>
              <a:gd name="connsiteY10-4890" fmla="*/ 563772 h 6845510"/>
              <a:gd name="connsiteX11-4891" fmla="*/ 2598109 w 3693484"/>
              <a:gd name="connsiteY11-4892" fmla="*/ 397084 h 6845510"/>
              <a:gd name="connsiteX12-4893" fmla="*/ 2207584 w 3693484"/>
              <a:gd name="connsiteY12-4894" fmla="*/ 1659147 h 6845510"/>
              <a:gd name="connsiteX13-4895" fmla="*/ 2131384 w 3693484"/>
              <a:gd name="connsiteY13-4896" fmla="*/ 1597235 h 6845510"/>
              <a:gd name="connsiteX14-4897" fmla="*/ 2193297 w 3693484"/>
              <a:gd name="connsiteY14-4898" fmla="*/ 154197 h 6845510"/>
              <a:gd name="connsiteX15-4899" fmla="*/ 1878971 w 3693484"/>
              <a:gd name="connsiteY15-4900" fmla="*/ 163723 h 6845510"/>
              <a:gd name="connsiteX16-4901" fmla="*/ 1798009 w 3693484"/>
              <a:gd name="connsiteY16-4902" fmla="*/ 1554373 h 6845510"/>
              <a:gd name="connsiteX17-4903" fmla="*/ 1674184 w 3693484"/>
              <a:gd name="connsiteY17-4904" fmla="*/ 1559134 h 6845510"/>
              <a:gd name="connsiteX18-4905" fmla="*/ 1593221 w 3693484"/>
              <a:gd name="connsiteY18-4906" fmla="*/ 378035 h 6845510"/>
              <a:gd name="connsiteX19-4907" fmla="*/ 1307472 w 3693484"/>
              <a:gd name="connsiteY19-4908" fmla="*/ 368510 h 6845510"/>
              <a:gd name="connsiteX20-4909" fmla="*/ 1312234 w 3693484"/>
              <a:gd name="connsiteY20-4910" fmla="*/ 1635335 h 6845510"/>
              <a:gd name="connsiteX21-4911" fmla="*/ 1259846 w 3693484"/>
              <a:gd name="connsiteY21-4912" fmla="*/ 2025860 h 6845510"/>
              <a:gd name="connsiteX22-4913" fmla="*/ 902659 w 3693484"/>
              <a:gd name="connsiteY22-4914" fmla="*/ 2302085 h 6845510"/>
              <a:gd name="connsiteX23-4915" fmla="*/ 207334 w 3693484"/>
              <a:gd name="connsiteY23-4916" fmla="*/ 1787735 h 6845510"/>
              <a:gd name="connsiteX24-4917" fmla="*/ 173996 w 3693484"/>
              <a:gd name="connsiteY24-4918" fmla="*/ 2092535 h 6845510"/>
              <a:gd name="connsiteX25-4919" fmla="*/ 731209 w 3693484"/>
              <a:gd name="connsiteY25-4920" fmla="*/ 2797385 h 6845510"/>
              <a:gd name="connsiteX26-4921" fmla="*/ 1359859 w 3693484"/>
              <a:gd name="connsiteY26-4922" fmla="*/ 3530810 h 6845510"/>
              <a:gd name="connsiteX27-4923" fmla="*/ 1578934 w 3693484"/>
              <a:gd name="connsiteY27-4924" fmla="*/ 4064210 h 6845510"/>
              <a:gd name="connsiteX28-4925" fmla="*/ 1969459 w 3693484"/>
              <a:gd name="connsiteY28-4926" fmla="*/ 6845510 h 6845510"/>
              <a:gd name="connsiteX0-4927" fmla="*/ 1969459 w 3693484"/>
              <a:gd name="connsiteY0-4928" fmla="*/ 6845510 h 6845510"/>
              <a:gd name="connsiteX1-4929" fmla="*/ 3693484 w 3693484"/>
              <a:gd name="connsiteY1-4930" fmla="*/ 6835985 h 6845510"/>
              <a:gd name="connsiteX2-4931" fmla="*/ 2636209 w 3693484"/>
              <a:gd name="connsiteY2-4932" fmla="*/ 3873710 h 6845510"/>
              <a:gd name="connsiteX3-4933" fmla="*/ 2555247 w 3693484"/>
              <a:gd name="connsiteY3-4934" fmla="*/ 3373648 h 6845510"/>
              <a:gd name="connsiteX4-4935" fmla="*/ 2750508 w 3693484"/>
              <a:gd name="connsiteY4-4936" fmla="*/ 2764048 h 6845510"/>
              <a:gd name="connsiteX5-4937" fmla="*/ 2902909 w 3693484"/>
              <a:gd name="connsiteY5-4938" fmla="*/ 2092536 h 6845510"/>
              <a:gd name="connsiteX6-4939" fmla="*/ 3512509 w 3693484"/>
              <a:gd name="connsiteY6-4940" fmla="*/ 1301960 h 6845510"/>
              <a:gd name="connsiteX7-4941" fmla="*/ 3298197 w 3693484"/>
              <a:gd name="connsiteY7-4942" fmla="*/ 1178135 h 6845510"/>
              <a:gd name="connsiteX8-4943" fmla="*/ 2607634 w 3693484"/>
              <a:gd name="connsiteY8-4944" fmla="*/ 1878222 h 6845510"/>
              <a:gd name="connsiteX9-4945" fmla="*/ 2531434 w 3693484"/>
              <a:gd name="connsiteY9-4946" fmla="*/ 1821072 h 6845510"/>
              <a:gd name="connsiteX10-4947" fmla="*/ 2874334 w 3693484"/>
              <a:gd name="connsiteY10-4948" fmla="*/ 563772 h 6845510"/>
              <a:gd name="connsiteX11-4949" fmla="*/ 2598109 w 3693484"/>
              <a:gd name="connsiteY11-4950" fmla="*/ 397084 h 6845510"/>
              <a:gd name="connsiteX12-4951" fmla="*/ 2207584 w 3693484"/>
              <a:gd name="connsiteY12-4952" fmla="*/ 1659147 h 6845510"/>
              <a:gd name="connsiteX13-4953" fmla="*/ 2131384 w 3693484"/>
              <a:gd name="connsiteY13-4954" fmla="*/ 1597235 h 6845510"/>
              <a:gd name="connsiteX14-4955" fmla="*/ 2193297 w 3693484"/>
              <a:gd name="connsiteY14-4956" fmla="*/ 154197 h 6845510"/>
              <a:gd name="connsiteX15-4957" fmla="*/ 1878971 w 3693484"/>
              <a:gd name="connsiteY15-4958" fmla="*/ 163723 h 6845510"/>
              <a:gd name="connsiteX16-4959" fmla="*/ 1798009 w 3693484"/>
              <a:gd name="connsiteY16-4960" fmla="*/ 1554373 h 6845510"/>
              <a:gd name="connsiteX17-4961" fmla="*/ 1674184 w 3693484"/>
              <a:gd name="connsiteY17-4962" fmla="*/ 1559134 h 6845510"/>
              <a:gd name="connsiteX18-4963" fmla="*/ 1593221 w 3693484"/>
              <a:gd name="connsiteY18-4964" fmla="*/ 378035 h 6845510"/>
              <a:gd name="connsiteX19-4965" fmla="*/ 1307472 w 3693484"/>
              <a:gd name="connsiteY19-4966" fmla="*/ 368510 h 6845510"/>
              <a:gd name="connsiteX20-4967" fmla="*/ 1312234 w 3693484"/>
              <a:gd name="connsiteY20-4968" fmla="*/ 1635335 h 6845510"/>
              <a:gd name="connsiteX21-4969" fmla="*/ 1259846 w 3693484"/>
              <a:gd name="connsiteY21-4970" fmla="*/ 2025860 h 6845510"/>
              <a:gd name="connsiteX22-4971" fmla="*/ 902659 w 3693484"/>
              <a:gd name="connsiteY22-4972" fmla="*/ 2302085 h 6845510"/>
              <a:gd name="connsiteX23-4973" fmla="*/ 207334 w 3693484"/>
              <a:gd name="connsiteY23-4974" fmla="*/ 1787735 h 6845510"/>
              <a:gd name="connsiteX24-4975" fmla="*/ 173996 w 3693484"/>
              <a:gd name="connsiteY24-4976" fmla="*/ 2092535 h 6845510"/>
              <a:gd name="connsiteX25-4977" fmla="*/ 731209 w 3693484"/>
              <a:gd name="connsiteY25-4978" fmla="*/ 2797385 h 6845510"/>
              <a:gd name="connsiteX26-4979" fmla="*/ 1359859 w 3693484"/>
              <a:gd name="connsiteY26-4980" fmla="*/ 3530810 h 6845510"/>
              <a:gd name="connsiteX27-4981" fmla="*/ 1578934 w 3693484"/>
              <a:gd name="connsiteY27-4982" fmla="*/ 4064210 h 6845510"/>
              <a:gd name="connsiteX28-4983" fmla="*/ 1969459 w 3693484"/>
              <a:gd name="connsiteY28-4984" fmla="*/ 6845510 h 6845510"/>
              <a:gd name="connsiteX0-4985" fmla="*/ 1969459 w 3693484"/>
              <a:gd name="connsiteY0-4986" fmla="*/ 6845510 h 6845510"/>
              <a:gd name="connsiteX1-4987" fmla="*/ 3693484 w 3693484"/>
              <a:gd name="connsiteY1-4988" fmla="*/ 6835985 h 6845510"/>
              <a:gd name="connsiteX2-4989" fmla="*/ 2636209 w 3693484"/>
              <a:gd name="connsiteY2-4990" fmla="*/ 3873710 h 6845510"/>
              <a:gd name="connsiteX3-4991" fmla="*/ 2555247 w 3693484"/>
              <a:gd name="connsiteY3-4992" fmla="*/ 3373648 h 6845510"/>
              <a:gd name="connsiteX4-4993" fmla="*/ 2750508 w 3693484"/>
              <a:gd name="connsiteY4-4994" fmla="*/ 2764048 h 6845510"/>
              <a:gd name="connsiteX5-4995" fmla="*/ 2902909 w 3693484"/>
              <a:gd name="connsiteY5-4996" fmla="*/ 2092536 h 6845510"/>
              <a:gd name="connsiteX6-4997" fmla="*/ 3512509 w 3693484"/>
              <a:gd name="connsiteY6-4998" fmla="*/ 1301960 h 6845510"/>
              <a:gd name="connsiteX7-4999" fmla="*/ 3298197 w 3693484"/>
              <a:gd name="connsiteY7-5000" fmla="*/ 1178135 h 6845510"/>
              <a:gd name="connsiteX8-5001" fmla="*/ 2607634 w 3693484"/>
              <a:gd name="connsiteY8-5002" fmla="*/ 1878222 h 6845510"/>
              <a:gd name="connsiteX9-5003" fmla="*/ 2531434 w 3693484"/>
              <a:gd name="connsiteY9-5004" fmla="*/ 1821072 h 6845510"/>
              <a:gd name="connsiteX10-5005" fmla="*/ 2874334 w 3693484"/>
              <a:gd name="connsiteY10-5006" fmla="*/ 563772 h 6845510"/>
              <a:gd name="connsiteX11-5007" fmla="*/ 2598109 w 3693484"/>
              <a:gd name="connsiteY11-5008" fmla="*/ 397084 h 6845510"/>
              <a:gd name="connsiteX12-5009" fmla="*/ 2207584 w 3693484"/>
              <a:gd name="connsiteY12-5010" fmla="*/ 1659147 h 6845510"/>
              <a:gd name="connsiteX13-5011" fmla="*/ 2131384 w 3693484"/>
              <a:gd name="connsiteY13-5012" fmla="*/ 1597235 h 6845510"/>
              <a:gd name="connsiteX14-5013" fmla="*/ 2193297 w 3693484"/>
              <a:gd name="connsiteY14-5014" fmla="*/ 154197 h 6845510"/>
              <a:gd name="connsiteX15-5015" fmla="*/ 1878971 w 3693484"/>
              <a:gd name="connsiteY15-5016" fmla="*/ 163723 h 6845510"/>
              <a:gd name="connsiteX16-5017" fmla="*/ 1798009 w 3693484"/>
              <a:gd name="connsiteY16-5018" fmla="*/ 1554373 h 6845510"/>
              <a:gd name="connsiteX17-5019" fmla="*/ 1674184 w 3693484"/>
              <a:gd name="connsiteY17-5020" fmla="*/ 1559134 h 6845510"/>
              <a:gd name="connsiteX18-5021" fmla="*/ 1593221 w 3693484"/>
              <a:gd name="connsiteY18-5022" fmla="*/ 378035 h 6845510"/>
              <a:gd name="connsiteX19-5023" fmla="*/ 1307472 w 3693484"/>
              <a:gd name="connsiteY19-5024" fmla="*/ 368510 h 6845510"/>
              <a:gd name="connsiteX20-5025" fmla="*/ 1312234 w 3693484"/>
              <a:gd name="connsiteY20-5026" fmla="*/ 1635335 h 6845510"/>
              <a:gd name="connsiteX21-5027" fmla="*/ 1259846 w 3693484"/>
              <a:gd name="connsiteY21-5028" fmla="*/ 2025860 h 6845510"/>
              <a:gd name="connsiteX22-5029" fmla="*/ 902659 w 3693484"/>
              <a:gd name="connsiteY22-5030" fmla="*/ 2302085 h 6845510"/>
              <a:gd name="connsiteX23-5031" fmla="*/ 207334 w 3693484"/>
              <a:gd name="connsiteY23-5032" fmla="*/ 1787735 h 6845510"/>
              <a:gd name="connsiteX24-5033" fmla="*/ 173996 w 3693484"/>
              <a:gd name="connsiteY24-5034" fmla="*/ 2092535 h 6845510"/>
              <a:gd name="connsiteX25-5035" fmla="*/ 731209 w 3693484"/>
              <a:gd name="connsiteY25-5036" fmla="*/ 2797385 h 6845510"/>
              <a:gd name="connsiteX26-5037" fmla="*/ 1359859 w 3693484"/>
              <a:gd name="connsiteY26-5038" fmla="*/ 3530810 h 6845510"/>
              <a:gd name="connsiteX27-5039" fmla="*/ 1578934 w 3693484"/>
              <a:gd name="connsiteY27-5040" fmla="*/ 4064210 h 6845510"/>
              <a:gd name="connsiteX28-5041" fmla="*/ 1969459 w 3693484"/>
              <a:gd name="connsiteY28-5042" fmla="*/ 6845510 h 6845510"/>
              <a:gd name="connsiteX0-5043" fmla="*/ 1969459 w 3693484"/>
              <a:gd name="connsiteY0-5044" fmla="*/ 6845510 h 6845510"/>
              <a:gd name="connsiteX1-5045" fmla="*/ 3693484 w 3693484"/>
              <a:gd name="connsiteY1-5046" fmla="*/ 6835985 h 6845510"/>
              <a:gd name="connsiteX2-5047" fmla="*/ 2636209 w 3693484"/>
              <a:gd name="connsiteY2-5048" fmla="*/ 3873710 h 6845510"/>
              <a:gd name="connsiteX3-5049" fmla="*/ 2555247 w 3693484"/>
              <a:gd name="connsiteY3-5050" fmla="*/ 3373648 h 6845510"/>
              <a:gd name="connsiteX4-5051" fmla="*/ 2750508 w 3693484"/>
              <a:gd name="connsiteY4-5052" fmla="*/ 2764048 h 6845510"/>
              <a:gd name="connsiteX5-5053" fmla="*/ 2864809 w 3693484"/>
              <a:gd name="connsiteY5-5054" fmla="*/ 2192548 h 6845510"/>
              <a:gd name="connsiteX6-5055" fmla="*/ 3512509 w 3693484"/>
              <a:gd name="connsiteY6-5056" fmla="*/ 1301960 h 6845510"/>
              <a:gd name="connsiteX7-5057" fmla="*/ 3298197 w 3693484"/>
              <a:gd name="connsiteY7-5058" fmla="*/ 1178135 h 6845510"/>
              <a:gd name="connsiteX8-5059" fmla="*/ 2607634 w 3693484"/>
              <a:gd name="connsiteY8-5060" fmla="*/ 1878222 h 6845510"/>
              <a:gd name="connsiteX9-5061" fmla="*/ 2531434 w 3693484"/>
              <a:gd name="connsiteY9-5062" fmla="*/ 1821072 h 6845510"/>
              <a:gd name="connsiteX10-5063" fmla="*/ 2874334 w 3693484"/>
              <a:gd name="connsiteY10-5064" fmla="*/ 563772 h 6845510"/>
              <a:gd name="connsiteX11-5065" fmla="*/ 2598109 w 3693484"/>
              <a:gd name="connsiteY11-5066" fmla="*/ 397084 h 6845510"/>
              <a:gd name="connsiteX12-5067" fmla="*/ 2207584 w 3693484"/>
              <a:gd name="connsiteY12-5068" fmla="*/ 1659147 h 6845510"/>
              <a:gd name="connsiteX13-5069" fmla="*/ 2131384 w 3693484"/>
              <a:gd name="connsiteY13-5070" fmla="*/ 1597235 h 6845510"/>
              <a:gd name="connsiteX14-5071" fmla="*/ 2193297 w 3693484"/>
              <a:gd name="connsiteY14-5072" fmla="*/ 154197 h 6845510"/>
              <a:gd name="connsiteX15-5073" fmla="*/ 1878971 w 3693484"/>
              <a:gd name="connsiteY15-5074" fmla="*/ 163723 h 6845510"/>
              <a:gd name="connsiteX16-5075" fmla="*/ 1798009 w 3693484"/>
              <a:gd name="connsiteY16-5076" fmla="*/ 1554373 h 6845510"/>
              <a:gd name="connsiteX17-5077" fmla="*/ 1674184 w 3693484"/>
              <a:gd name="connsiteY17-5078" fmla="*/ 1559134 h 6845510"/>
              <a:gd name="connsiteX18-5079" fmla="*/ 1593221 w 3693484"/>
              <a:gd name="connsiteY18-5080" fmla="*/ 378035 h 6845510"/>
              <a:gd name="connsiteX19-5081" fmla="*/ 1307472 w 3693484"/>
              <a:gd name="connsiteY19-5082" fmla="*/ 368510 h 6845510"/>
              <a:gd name="connsiteX20-5083" fmla="*/ 1312234 w 3693484"/>
              <a:gd name="connsiteY20-5084" fmla="*/ 1635335 h 6845510"/>
              <a:gd name="connsiteX21-5085" fmla="*/ 1259846 w 3693484"/>
              <a:gd name="connsiteY21-5086" fmla="*/ 2025860 h 6845510"/>
              <a:gd name="connsiteX22-5087" fmla="*/ 902659 w 3693484"/>
              <a:gd name="connsiteY22-5088" fmla="*/ 2302085 h 6845510"/>
              <a:gd name="connsiteX23-5089" fmla="*/ 207334 w 3693484"/>
              <a:gd name="connsiteY23-5090" fmla="*/ 1787735 h 6845510"/>
              <a:gd name="connsiteX24-5091" fmla="*/ 173996 w 3693484"/>
              <a:gd name="connsiteY24-5092" fmla="*/ 2092535 h 6845510"/>
              <a:gd name="connsiteX25-5093" fmla="*/ 731209 w 3693484"/>
              <a:gd name="connsiteY25-5094" fmla="*/ 2797385 h 6845510"/>
              <a:gd name="connsiteX26-5095" fmla="*/ 1359859 w 3693484"/>
              <a:gd name="connsiteY26-5096" fmla="*/ 3530810 h 6845510"/>
              <a:gd name="connsiteX27-5097" fmla="*/ 1578934 w 3693484"/>
              <a:gd name="connsiteY27-5098" fmla="*/ 4064210 h 6845510"/>
              <a:gd name="connsiteX28-5099" fmla="*/ 1969459 w 3693484"/>
              <a:gd name="connsiteY28-5100" fmla="*/ 6845510 h 6845510"/>
              <a:gd name="connsiteX0-5101" fmla="*/ 1969459 w 3693484"/>
              <a:gd name="connsiteY0-5102" fmla="*/ 6845510 h 6845510"/>
              <a:gd name="connsiteX1-5103" fmla="*/ 3693484 w 3693484"/>
              <a:gd name="connsiteY1-5104" fmla="*/ 6835985 h 6845510"/>
              <a:gd name="connsiteX2-5105" fmla="*/ 2636209 w 3693484"/>
              <a:gd name="connsiteY2-5106" fmla="*/ 3873710 h 6845510"/>
              <a:gd name="connsiteX3-5107" fmla="*/ 2555247 w 3693484"/>
              <a:gd name="connsiteY3-5108" fmla="*/ 3373648 h 6845510"/>
              <a:gd name="connsiteX4-5109" fmla="*/ 2750508 w 3693484"/>
              <a:gd name="connsiteY4-5110" fmla="*/ 2764048 h 6845510"/>
              <a:gd name="connsiteX5-5111" fmla="*/ 2864809 w 3693484"/>
              <a:gd name="connsiteY5-5112" fmla="*/ 2192548 h 6845510"/>
              <a:gd name="connsiteX6-5113" fmla="*/ 3512509 w 3693484"/>
              <a:gd name="connsiteY6-5114" fmla="*/ 1301960 h 6845510"/>
              <a:gd name="connsiteX7-5115" fmla="*/ 3298197 w 3693484"/>
              <a:gd name="connsiteY7-5116" fmla="*/ 1178135 h 6845510"/>
              <a:gd name="connsiteX8-5117" fmla="*/ 2607634 w 3693484"/>
              <a:gd name="connsiteY8-5118" fmla="*/ 1878222 h 6845510"/>
              <a:gd name="connsiteX9-5119" fmla="*/ 2531434 w 3693484"/>
              <a:gd name="connsiteY9-5120" fmla="*/ 1821072 h 6845510"/>
              <a:gd name="connsiteX10-5121" fmla="*/ 2874334 w 3693484"/>
              <a:gd name="connsiteY10-5122" fmla="*/ 563772 h 6845510"/>
              <a:gd name="connsiteX11-5123" fmla="*/ 2598109 w 3693484"/>
              <a:gd name="connsiteY11-5124" fmla="*/ 397084 h 6845510"/>
              <a:gd name="connsiteX12-5125" fmla="*/ 2207584 w 3693484"/>
              <a:gd name="connsiteY12-5126" fmla="*/ 1659147 h 6845510"/>
              <a:gd name="connsiteX13-5127" fmla="*/ 2131384 w 3693484"/>
              <a:gd name="connsiteY13-5128" fmla="*/ 1597235 h 6845510"/>
              <a:gd name="connsiteX14-5129" fmla="*/ 2193297 w 3693484"/>
              <a:gd name="connsiteY14-5130" fmla="*/ 154197 h 6845510"/>
              <a:gd name="connsiteX15-5131" fmla="*/ 1878971 w 3693484"/>
              <a:gd name="connsiteY15-5132" fmla="*/ 163723 h 6845510"/>
              <a:gd name="connsiteX16-5133" fmla="*/ 1798009 w 3693484"/>
              <a:gd name="connsiteY16-5134" fmla="*/ 1554373 h 6845510"/>
              <a:gd name="connsiteX17-5135" fmla="*/ 1674184 w 3693484"/>
              <a:gd name="connsiteY17-5136" fmla="*/ 1559134 h 6845510"/>
              <a:gd name="connsiteX18-5137" fmla="*/ 1593221 w 3693484"/>
              <a:gd name="connsiteY18-5138" fmla="*/ 378035 h 6845510"/>
              <a:gd name="connsiteX19-5139" fmla="*/ 1307472 w 3693484"/>
              <a:gd name="connsiteY19-5140" fmla="*/ 368510 h 6845510"/>
              <a:gd name="connsiteX20-5141" fmla="*/ 1312234 w 3693484"/>
              <a:gd name="connsiteY20-5142" fmla="*/ 1635335 h 6845510"/>
              <a:gd name="connsiteX21-5143" fmla="*/ 1259846 w 3693484"/>
              <a:gd name="connsiteY21-5144" fmla="*/ 2025860 h 6845510"/>
              <a:gd name="connsiteX22-5145" fmla="*/ 902659 w 3693484"/>
              <a:gd name="connsiteY22-5146" fmla="*/ 2302085 h 6845510"/>
              <a:gd name="connsiteX23-5147" fmla="*/ 207334 w 3693484"/>
              <a:gd name="connsiteY23-5148" fmla="*/ 1787735 h 6845510"/>
              <a:gd name="connsiteX24-5149" fmla="*/ 173996 w 3693484"/>
              <a:gd name="connsiteY24-5150" fmla="*/ 2092535 h 6845510"/>
              <a:gd name="connsiteX25-5151" fmla="*/ 731209 w 3693484"/>
              <a:gd name="connsiteY25-5152" fmla="*/ 2797385 h 6845510"/>
              <a:gd name="connsiteX26-5153" fmla="*/ 1359859 w 3693484"/>
              <a:gd name="connsiteY26-5154" fmla="*/ 3530810 h 6845510"/>
              <a:gd name="connsiteX27-5155" fmla="*/ 1578934 w 3693484"/>
              <a:gd name="connsiteY27-5156" fmla="*/ 4064210 h 6845510"/>
              <a:gd name="connsiteX28-5157" fmla="*/ 1969459 w 3693484"/>
              <a:gd name="connsiteY28-5158" fmla="*/ 6845510 h 6845510"/>
              <a:gd name="connsiteX0-5159" fmla="*/ 1969459 w 3693484"/>
              <a:gd name="connsiteY0-5160" fmla="*/ 6845510 h 6845510"/>
              <a:gd name="connsiteX1-5161" fmla="*/ 3693484 w 3693484"/>
              <a:gd name="connsiteY1-5162" fmla="*/ 6835985 h 6845510"/>
              <a:gd name="connsiteX2-5163" fmla="*/ 2636209 w 3693484"/>
              <a:gd name="connsiteY2-5164" fmla="*/ 3873710 h 6845510"/>
              <a:gd name="connsiteX3-5165" fmla="*/ 2555247 w 3693484"/>
              <a:gd name="connsiteY3-5166" fmla="*/ 3373648 h 6845510"/>
              <a:gd name="connsiteX4-5167" fmla="*/ 2750508 w 3693484"/>
              <a:gd name="connsiteY4-5168" fmla="*/ 2764048 h 6845510"/>
              <a:gd name="connsiteX5-5169" fmla="*/ 2864809 w 3693484"/>
              <a:gd name="connsiteY5-5170" fmla="*/ 2192548 h 6845510"/>
              <a:gd name="connsiteX6-5171" fmla="*/ 3512509 w 3693484"/>
              <a:gd name="connsiteY6-5172" fmla="*/ 1301960 h 6845510"/>
              <a:gd name="connsiteX7-5173" fmla="*/ 3298197 w 3693484"/>
              <a:gd name="connsiteY7-5174" fmla="*/ 1178135 h 6845510"/>
              <a:gd name="connsiteX8-5175" fmla="*/ 2607634 w 3693484"/>
              <a:gd name="connsiteY8-5176" fmla="*/ 1878222 h 6845510"/>
              <a:gd name="connsiteX9-5177" fmla="*/ 2531434 w 3693484"/>
              <a:gd name="connsiteY9-5178" fmla="*/ 1821072 h 6845510"/>
              <a:gd name="connsiteX10-5179" fmla="*/ 2874334 w 3693484"/>
              <a:gd name="connsiteY10-5180" fmla="*/ 563772 h 6845510"/>
              <a:gd name="connsiteX11-5181" fmla="*/ 2598109 w 3693484"/>
              <a:gd name="connsiteY11-5182" fmla="*/ 397084 h 6845510"/>
              <a:gd name="connsiteX12-5183" fmla="*/ 2207584 w 3693484"/>
              <a:gd name="connsiteY12-5184" fmla="*/ 1659147 h 6845510"/>
              <a:gd name="connsiteX13-5185" fmla="*/ 2131384 w 3693484"/>
              <a:gd name="connsiteY13-5186" fmla="*/ 1597235 h 6845510"/>
              <a:gd name="connsiteX14-5187" fmla="*/ 2193297 w 3693484"/>
              <a:gd name="connsiteY14-5188" fmla="*/ 154197 h 6845510"/>
              <a:gd name="connsiteX15-5189" fmla="*/ 1878971 w 3693484"/>
              <a:gd name="connsiteY15-5190" fmla="*/ 163723 h 6845510"/>
              <a:gd name="connsiteX16-5191" fmla="*/ 1798009 w 3693484"/>
              <a:gd name="connsiteY16-5192" fmla="*/ 1554373 h 6845510"/>
              <a:gd name="connsiteX17-5193" fmla="*/ 1674184 w 3693484"/>
              <a:gd name="connsiteY17-5194" fmla="*/ 1559134 h 6845510"/>
              <a:gd name="connsiteX18-5195" fmla="*/ 1593221 w 3693484"/>
              <a:gd name="connsiteY18-5196" fmla="*/ 378035 h 6845510"/>
              <a:gd name="connsiteX19-5197" fmla="*/ 1307472 w 3693484"/>
              <a:gd name="connsiteY19-5198" fmla="*/ 368510 h 6845510"/>
              <a:gd name="connsiteX20-5199" fmla="*/ 1312234 w 3693484"/>
              <a:gd name="connsiteY20-5200" fmla="*/ 1635335 h 6845510"/>
              <a:gd name="connsiteX21-5201" fmla="*/ 1259846 w 3693484"/>
              <a:gd name="connsiteY21-5202" fmla="*/ 2025860 h 6845510"/>
              <a:gd name="connsiteX22-5203" fmla="*/ 902659 w 3693484"/>
              <a:gd name="connsiteY22-5204" fmla="*/ 2302085 h 6845510"/>
              <a:gd name="connsiteX23-5205" fmla="*/ 207334 w 3693484"/>
              <a:gd name="connsiteY23-5206" fmla="*/ 1787735 h 6845510"/>
              <a:gd name="connsiteX24-5207" fmla="*/ 173996 w 3693484"/>
              <a:gd name="connsiteY24-5208" fmla="*/ 2092535 h 6845510"/>
              <a:gd name="connsiteX25-5209" fmla="*/ 731209 w 3693484"/>
              <a:gd name="connsiteY25-5210" fmla="*/ 2797385 h 6845510"/>
              <a:gd name="connsiteX26-5211" fmla="*/ 1359859 w 3693484"/>
              <a:gd name="connsiteY26-5212" fmla="*/ 3530810 h 6845510"/>
              <a:gd name="connsiteX27-5213" fmla="*/ 1578934 w 3693484"/>
              <a:gd name="connsiteY27-5214" fmla="*/ 4064210 h 6845510"/>
              <a:gd name="connsiteX28-5215" fmla="*/ 1969459 w 3693484"/>
              <a:gd name="connsiteY28-5216" fmla="*/ 6845510 h 6845510"/>
              <a:gd name="connsiteX0-5217" fmla="*/ 1969459 w 3693484"/>
              <a:gd name="connsiteY0-5218" fmla="*/ 6845510 h 6845510"/>
              <a:gd name="connsiteX1-5219" fmla="*/ 3693484 w 3693484"/>
              <a:gd name="connsiteY1-5220" fmla="*/ 6835985 h 6845510"/>
              <a:gd name="connsiteX2-5221" fmla="*/ 2636209 w 3693484"/>
              <a:gd name="connsiteY2-5222" fmla="*/ 3873710 h 6845510"/>
              <a:gd name="connsiteX3-5223" fmla="*/ 2517147 w 3693484"/>
              <a:gd name="connsiteY3-5224" fmla="*/ 3354598 h 6845510"/>
              <a:gd name="connsiteX4-5225" fmla="*/ 2750508 w 3693484"/>
              <a:gd name="connsiteY4-5226" fmla="*/ 2764048 h 6845510"/>
              <a:gd name="connsiteX5-5227" fmla="*/ 2864809 w 3693484"/>
              <a:gd name="connsiteY5-5228" fmla="*/ 2192548 h 6845510"/>
              <a:gd name="connsiteX6-5229" fmla="*/ 3512509 w 3693484"/>
              <a:gd name="connsiteY6-5230" fmla="*/ 1301960 h 6845510"/>
              <a:gd name="connsiteX7-5231" fmla="*/ 3298197 w 3693484"/>
              <a:gd name="connsiteY7-5232" fmla="*/ 1178135 h 6845510"/>
              <a:gd name="connsiteX8-5233" fmla="*/ 2607634 w 3693484"/>
              <a:gd name="connsiteY8-5234" fmla="*/ 1878222 h 6845510"/>
              <a:gd name="connsiteX9-5235" fmla="*/ 2531434 w 3693484"/>
              <a:gd name="connsiteY9-5236" fmla="*/ 1821072 h 6845510"/>
              <a:gd name="connsiteX10-5237" fmla="*/ 2874334 w 3693484"/>
              <a:gd name="connsiteY10-5238" fmla="*/ 563772 h 6845510"/>
              <a:gd name="connsiteX11-5239" fmla="*/ 2598109 w 3693484"/>
              <a:gd name="connsiteY11-5240" fmla="*/ 397084 h 6845510"/>
              <a:gd name="connsiteX12-5241" fmla="*/ 2207584 w 3693484"/>
              <a:gd name="connsiteY12-5242" fmla="*/ 1659147 h 6845510"/>
              <a:gd name="connsiteX13-5243" fmla="*/ 2131384 w 3693484"/>
              <a:gd name="connsiteY13-5244" fmla="*/ 1597235 h 6845510"/>
              <a:gd name="connsiteX14-5245" fmla="*/ 2193297 w 3693484"/>
              <a:gd name="connsiteY14-5246" fmla="*/ 154197 h 6845510"/>
              <a:gd name="connsiteX15-5247" fmla="*/ 1878971 w 3693484"/>
              <a:gd name="connsiteY15-5248" fmla="*/ 163723 h 6845510"/>
              <a:gd name="connsiteX16-5249" fmla="*/ 1798009 w 3693484"/>
              <a:gd name="connsiteY16-5250" fmla="*/ 1554373 h 6845510"/>
              <a:gd name="connsiteX17-5251" fmla="*/ 1674184 w 3693484"/>
              <a:gd name="connsiteY17-5252" fmla="*/ 1559134 h 6845510"/>
              <a:gd name="connsiteX18-5253" fmla="*/ 1593221 w 3693484"/>
              <a:gd name="connsiteY18-5254" fmla="*/ 378035 h 6845510"/>
              <a:gd name="connsiteX19-5255" fmla="*/ 1307472 w 3693484"/>
              <a:gd name="connsiteY19-5256" fmla="*/ 368510 h 6845510"/>
              <a:gd name="connsiteX20-5257" fmla="*/ 1312234 w 3693484"/>
              <a:gd name="connsiteY20-5258" fmla="*/ 1635335 h 6845510"/>
              <a:gd name="connsiteX21-5259" fmla="*/ 1259846 w 3693484"/>
              <a:gd name="connsiteY21-5260" fmla="*/ 2025860 h 6845510"/>
              <a:gd name="connsiteX22-5261" fmla="*/ 902659 w 3693484"/>
              <a:gd name="connsiteY22-5262" fmla="*/ 2302085 h 6845510"/>
              <a:gd name="connsiteX23-5263" fmla="*/ 207334 w 3693484"/>
              <a:gd name="connsiteY23-5264" fmla="*/ 1787735 h 6845510"/>
              <a:gd name="connsiteX24-5265" fmla="*/ 173996 w 3693484"/>
              <a:gd name="connsiteY24-5266" fmla="*/ 2092535 h 6845510"/>
              <a:gd name="connsiteX25-5267" fmla="*/ 731209 w 3693484"/>
              <a:gd name="connsiteY25-5268" fmla="*/ 2797385 h 6845510"/>
              <a:gd name="connsiteX26-5269" fmla="*/ 1359859 w 3693484"/>
              <a:gd name="connsiteY26-5270" fmla="*/ 3530810 h 6845510"/>
              <a:gd name="connsiteX27-5271" fmla="*/ 1578934 w 3693484"/>
              <a:gd name="connsiteY27-5272" fmla="*/ 4064210 h 6845510"/>
              <a:gd name="connsiteX28-5273" fmla="*/ 1969459 w 3693484"/>
              <a:gd name="connsiteY28-5274" fmla="*/ 6845510 h 6845510"/>
              <a:gd name="connsiteX0-5275" fmla="*/ 1969459 w 3693484"/>
              <a:gd name="connsiteY0-5276" fmla="*/ 6845510 h 6845510"/>
              <a:gd name="connsiteX1-5277" fmla="*/ 3693484 w 3693484"/>
              <a:gd name="connsiteY1-5278" fmla="*/ 6835985 h 6845510"/>
              <a:gd name="connsiteX2-5279" fmla="*/ 2636209 w 3693484"/>
              <a:gd name="connsiteY2-5280" fmla="*/ 3873710 h 6845510"/>
              <a:gd name="connsiteX3-5281" fmla="*/ 2517147 w 3693484"/>
              <a:gd name="connsiteY3-5282" fmla="*/ 3354598 h 6845510"/>
              <a:gd name="connsiteX4-5283" fmla="*/ 2731458 w 3693484"/>
              <a:gd name="connsiteY4-5284" fmla="*/ 2735473 h 6845510"/>
              <a:gd name="connsiteX5-5285" fmla="*/ 2864809 w 3693484"/>
              <a:gd name="connsiteY5-5286" fmla="*/ 2192548 h 6845510"/>
              <a:gd name="connsiteX6-5287" fmla="*/ 3512509 w 3693484"/>
              <a:gd name="connsiteY6-5288" fmla="*/ 1301960 h 6845510"/>
              <a:gd name="connsiteX7-5289" fmla="*/ 3298197 w 3693484"/>
              <a:gd name="connsiteY7-5290" fmla="*/ 1178135 h 6845510"/>
              <a:gd name="connsiteX8-5291" fmla="*/ 2607634 w 3693484"/>
              <a:gd name="connsiteY8-5292" fmla="*/ 1878222 h 6845510"/>
              <a:gd name="connsiteX9-5293" fmla="*/ 2531434 w 3693484"/>
              <a:gd name="connsiteY9-5294" fmla="*/ 1821072 h 6845510"/>
              <a:gd name="connsiteX10-5295" fmla="*/ 2874334 w 3693484"/>
              <a:gd name="connsiteY10-5296" fmla="*/ 563772 h 6845510"/>
              <a:gd name="connsiteX11-5297" fmla="*/ 2598109 w 3693484"/>
              <a:gd name="connsiteY11-5298" fmla="*/ 397084 h 6845510"/>
              <a:gd name="connsiteX12-5299" fmla="*/ 2207584 w 3693484"/>
              <a:gd name="connsiteY12-5300" fmla="*/ 1659147 h 6845510"/>
              <a:gd name="connsiteX13-5301" fmla="*/ 2131384 w 3693484"/>
              <a:gd name="connsiteY13-5302" fmla="*/ 1597235 h 6845510"/>
              <a:gd name="connsiteX14-5303" fmla="*/ 2193297 w 3693484"/>
              <a:gd name="connsiteY14-5304" fmla="*/ 154197 h 6845510"/>
              <a:gd name="connsiteX15-5305" fmla="*/ 1878971 w 3693484"/>
              <a:gd name="connsiteY15-5306" fmla="*/ 163723 h 6845510"/>
              <a:gd name="connsiteX16-5307" fmla="*/ 1798009 w 3693484"/>
              <a:gd name="connsiteY16-5308" fmla="*/ 1554373 h 6845510"/>
              <a:gd name="connsiteX17-5309" fmla="*/ 1674184 w 3693484"/>
              <a:gd name="connsiteY17-5310" fmla="*/ 1559134 h 6845510"/>
              <a:gd name="connsiteX18-5311" fmla="*/ 1593221 w 3693484"/>
              <a:gd name="connsiteY18-5312" fmla="*/ 378035 h 6845510"/>
              <a:gd name="connsiteX19-5313" fmla="*/ 1307472 w 3693484"/>
              <a:gd name="connsiteY19-5314" fmla="*/ 368510 h 6845510"/>
              <a:gd name="connsiteX20-5315" fmla="*/ 1312234 w 3693484"/>
              <a:gd name="connsiteY20-5316" fmla="*/ 1635335 h 6845510"/>
              <a:gd name="connsiteX21-5317" fmla="*/ 1259846 w 3693484"/>
              <a:gd name="connsiteY21-5318" fmla="*/ 2025860 h 6845510"/>
              <a:gd name="connsiteX22-5319" fmla="*/ 902659 w 3693484"/>
              <a:gd name="connsiteY22-5320" fmla="*/ 2302085 h 6845510"/>
              <a:gd name="connsiteX23-5321" fmla="*/ 207334 w 3693484"/>
              <a:gd name="connsiteY23-5322" fmla="*/ 1787735 h 6845510"/>
              <a:gd name="connsiteX24-5323" fmla="*/ 173996 w 3693484"/>
              <a:gd name="connsiteY24-5324" fmla="*/ 2092535 h 6845510"/>
              <a:gd name="connsiteX25-5325" fmla="*/ 731209 w 3693484"/>
              <a:gd name="connsiteY25-5326" fmla="*/ 2797385 h 6845510"/>
              <a:gd name="connsiteX26-5327" fmla="*/ 1359859 w 3693484"/>
              <a:gd name="connsiteY26-5328" fmla="*/ 3530810 h 6845510"/>
              <a:gd name="connsiteX27-5329" fmla="*/ 1578934 w 3693484"/>
              <a:gd name="connsiteY27-5330" fmla="*/ 4064210 h 6845510"/>
              <a:gd name="connsiteX28-5331" fmla="*/ 1969459 w 3693484"/>
              <a:gd name="connsiteY28-5332" fmla="*/ 6845510 h 6845510"/>
              <a:gd name="connsiteX0-5333" fmla="*/ 1969459 w 3693484"/>
              <a:gd name="connsiteY0-5334" fmla="*/ 6845510 h 6845510"/>
              <a:gd name="connsiteX1-5335" fmla="*/ 3693484 w 3693484"/>
              <a:gd name="connsiteY1-5336" fmla="*/ 6835985 h 6845510"/>
              <a:gd name="connsiteX2-5337" fmla="*/ 2636209 w 3693484"/>
              <a:gd name="connsiteY2-5338" fmla="*/ 3873710 h 6845510"/>
              <a:gd name="connsiteX3-5339" fmla="*/ 2517147 w 3693484"/>
              <a:gd name="connsiteY3-5340" fmla="*/ 3354598 h 6845510"/>
              <a:gd name="connsiteX4-5341" fmla="*/ 2731458 w 3693484"/>
              <a:gd name="connsiteY4-5342" fmla="*/ 2735473 h 6845510"/>
              <a:gd name="connsiteX5-5343" fmla="*/ 2864809 w 3693484"/>
              <a:gd name="connsiteY5-5344" fmla="*/ 2192548 h 6845510"/>
              <a:gd name="connsiteX6-5345" fmla="*/ 3512509 w 3693484"/>
              <a:gd name="connsiteY6-5346" fmla="*/ 1301960 h 6845510"/>
              <a:gd name="connsiteX7-5347" fmla="*/ 3298197 w 3693484"/>
              <a:gd name="connsiteY7-5348" fmla="*/ 1178135 h 6845510"/>
              <a:gd name="connsiteX8-5349" fmla="*/ 2607634 w 3693484"/>
              <a:gd name="connsiteY8-5350" fmla="*/ 1878222 h 6845510"/>
              <a:gd name="connsiteX9-5351" fmla="*/ 2531434 w 3693484"/>
              <a:gd name="connsiteY9-5352" fmla="*/ 1821072 h 6845510"/>
              <a:gd name="connsiteX10-5353" fmla="*/ 2874334 w 3693484"/>
              <a:gd name="connsiteY10-5354" fmla="*/ 563772 h 6845510"/>
              <a:gd name="connsiteX11-5355" fmla="*/ 2598109 w 3693484"/>
              <a:gd name="connsiteY11-5356" fmla="*/ 397084 h 6845510"/>
              <a:gd name="connsiteX12-5357" fmla="*/ 2207584 w 3693484"/>
              <a:gd name="connsiteY12-5358" fmla="*/ 1659147 h 6845510"/>
              <a:gd name="connsiteX13-5359" fmla="*/ 2131384 w 3693484"/>
              <a:gd name="connsiteY13-5360" fmla="*/ 1597235 h 6845510"/>
              <a:gd name="connsiteX14-5361" fmla="*/ 2193297 w 3693484"/>
              <a:gd name="connsiteY14-5362" fmla="*/ 154197 h 6845510"/>
              <a:gd name="connsiteX15-5363" fmla="*/ 1878971 w 3693484"/>
              <a:gd name="connsiteY15-5364" fmla="*/ 163723 h 6845510"/>
              <a:gd name="connsiteX16-5365" fmla="*/ 1798009 w 3693484"/>
              <a:gd name="connsiteY16-5366" fmla="*/ 1554373 h 6845510"/>
              <a:gd name="connsiteX17-5367" fmla="*/ 1674184 w 3693484"/>
              <a:gd name="connsiteY17-5368" fmla="*/ 1559134 h 6845510"/>
              <a:gd name="connsiteX18-5369" fmla="*/ 1593221 w 3693484"/>
              <a:gd name="connsiteY18-5370" fmla="*/ 378035 h 6845510"/>
              <a:gd name="connsiteX19-5371" fmla="*/ 1307472 w 3693484"/>
              <a:gd name="connsiteY19-5372" fmla="*/ 368510 h 6845510"/>
              <a:gd name="connsiteX20-5373" fmla="*/ 1312234 w 3693484"/>
              <a:gd name="connsiteY20-5374" fmla="*/ 1635335 h 6845510"/>
              <a:gd name="connsiteX21-5375" fmla="*/ 1259846 w 3693484"/>
              <a:gd name="connsiteY21-5376" fmla="*/ 2025860 h 6845510"/>
              <a:gd name="connsiteX22-5377" fmla="*/ 902659 w 3693484"/>
              <a:gd name="connsiteY22-5378" fmla="*/ 2302085 h 6845510"/>
              <a:gd name="connsiteX23-5379" fmla="*/ 207334 w 3693484"/>
              <a:gd name="connsiteY23-5380" fmla="*/ 1787735 h 6845510"/>
              <a:gd name="connsiteX24-5381" fmla="*/ 173996 w 3693484"/>
              <a:gd name="connsiteY24-5382" fmla="*/ 2092535 h 6845510"/>
              <a:gd name="connsiteX25-5383" fmla="*/ 731209 w 3693484"/>
              <a:gd name="connsiteY25-5384" fmla="*/ 2797385 h 6845510"/>
              <a:gd name="connsiteX26-5385" fmla="*/ 1359859 w 3693484"/>
              <a:gd name="connsiteY26-5386" fmla="*/ 3530810 h 6845510"/>
              <a:gd name="connsiteX27-5387" fmla="*/ 1578934 w 3693484"/>
              <a:gd name="connsiteY27-5388" fmla="*/ 4064210 h 6845510"/>
              <a:gd name="connsiteX28-5389" fmla="*/ 1969459 w 3693484"/>
              <a:gd name="connsiteY28-5390" fmla="*/ 6845510 h 6845510"/>
              <a:gd name="connsiteX0-5391" fmla="*/ 1969459 w 3693484"/>
              <a:gd name="connsiteY0-5392" fmla="*/ 6845510 h 6845510"/>
              <a:gd name="connsiteX1-5393" fmla="*/ 3693484 w 3693484"/>
              <a:gd name="connsiteY1-5394" fmla="*/ 6835985 h 6845510"/>
              <a:gd name="connsiteX2-5395" fmla="*/ 2636209 w 3693484"/>
              <a:gd name="connsiteY2-5396" fmla="*/ 3873710 h 6845510"/>
              <a:gd name="connsiteX3-5397" fmla="*/ 2517147 w 3693484"/>
              <a:gd name="connsiteY3-5398" fmla="*/ 3354598 h 6845510"/>
              <a:gd name="connsiteX4-5399" fmla="*/ 2731458 w 3693484"/>
              <a:gd name="connsiteY4-5400" fmla="*/ 2735473 h 6845510"/>
              <a:gd name="connsiteX5-5401" fmla="*/ 2864809 w 3693484"/>
              <a:gd name="connsiteY5-5402" fmla="*/ 2192548 h 6845510"/>
              <a:gd name="connsiteX6-5403" fmla="*/ 3512509 w 3693484"/>
              <a:gd name="connsiteY6-5404" fmla="*/ 1301960 h 6845510"/>
              <a:gd name="connsiteX7-5405" fmla="*/ 3298197 w 3693484"/>
              <a:gd name="connsiteY7-5406" fmla="*/ 1178135 h 6845510"/>
              <a:gd name="connsiteX8-5407" fmla="*/ 2607634 w 3693484"/>
              <a:gd name="connsiteY8-5408" fmla="*/ 1878222 h 6845510"/>
              <a:gd name="connsiteX9-5409" fmla="*/ 2531434 w 3693484"/>
              <a:gd name="connsiteY9-5410" fmla="*/ 1821072 h 6845510"/>
              <a:gd name="connsiteX10-5411" fmla="*/ 2874334 w 3693484"/>
              <a:gd name="connsiteY10-5412" fmla="*/ 563772 h 6845510"/>
              <a:gd name="connsiteX11-5413" fmla="*/ 2598109 w 3693484"/>
              <a:gd name="connsiteY11-5414" fmla="*/ 397084 h 6845510"/>
              <a:gd name="connsiteX12-5415" fmla="*/ 2207584 w 3693484"/>
              <a:gd name="connsiteY12-5416" fmla="*/ 1659147 h 6845510"/>
              <a:gd name="connsiteX13-5417" fmla="*/ 2131384 w 3693484"/>
              <a:gd name="connsiteY13-5418" fmla="*/ 1597235 h 6845510"/>
              <a:gd name="connsiteX14-5419" fmla="*/ 2193297 w 3693484"/>
              <a:gd name="connsiteY14-5420" fmla="*/ 154197 h 6845510"/>
              <a:gd name="connsiteX15-5421" fmla="*/ 1878971 w 3693484"/>
              <a:gd name="connsiteY15-5422" fmla="*/ 163723 h 6845510"/>
              <a:gd name="connsiteX16-5423" fmla="*/ 1798009 w 3693484"/>
              <a:gd name="connsiteY16-5424" fmla="*/ 1554373 h 6845510"/>
              <a:gd name="connsiteX17-5425" fmla="*/ 1674184 w 3693484"/>
              <a:gd name="connsiteY17-5426" fmla="*/ 1559134 h 6845510"/>
              <a:gd name="connsiteX18-5427" fmla="*/ 1593221 w 3693484"/>
              <a:gd name="connsiteY18-5428" fmla="*/ 378035 h 6845510"/>
              <a:gd name="connsiteX19-5429" fmla="*/ 1307472 w 3693484"/>
              <a:gd name="connsiteY19-5430" fmla="*/ 368510 h 6845510"/>
              <a:gd name="connsiteX20-5431" fmla="*/ 1312234 w 3693484"/>
              <a:gd name="connsiteY20-5432" fmla="*/ 1635335 h 6845510"/>
              <a:gd name="connsiteX21-5433" fmla="*/ 1259846 w 3693484"/>
              <a:gd name="connsiteY21-5434" fmla="*/ 2025860 h 6845510"/>
              <a:gd name="connsiteX22-5435" fmla="*/ 902659 w 3693484"/>
              <a:gd name="connsiteY22-5436" fmla="*/ 2302085 h 6845510"/>
              <a:gd name="connsiteX23-5437" fmla="*/ 207334 w 3693484"/>
              <a:gd name="connsiteY23-5438" fmla="*/ 1787735 h 6845510"/>
              <a:gd name="connsiteX24-5439" fmla="*/ 173996 w 3693484"/>
              <a:gd name="connsiteY24-5440" fmla="*/ 2092535 h 6845510"/>
              <a:gd name="connsiteX25-5441" fmla="*/ 731209 w 3693484"/>
              <a:gd name="connsiteY25-5442" fmla="*/ 2797385 h 6845510"/>
              <a:gd name="connsiteX26-5443" fmla="*/ 1359859 w 3693484"/>
              <a:gd name="connsiteY26-5444" fmla="*/ 3530810 h 6845510"/>
              <a:gd name="connsiteX27-5445" fmla="*/ 1578934 w 3693484"/>
              <a:gd name="connsiteY27-5446" fmla="*/ 4064210 h 6845510"/>
              <a:gd name="connsiteX28-5447" fmla="*/ 1969459 w 3693484"/>
              <a:gd name="connsiteY28-5448" fmla="*/ 6845510 h 6845510"/>
              <a:gd name="connsiteX0-5449" fmla="*/ 1969459 w 3693484"/>
              <a:gd name="connsiteY0-5450" fmla="*/ 6845510 h 6845510"/>
              <a:gd name="connsiteX1-5451" fmla="*/ 3693484 w 3693484"/>
              <a:gd name="connsiteY1-5452" fmla="*/ 6835985 h 6845510"/>
              <a:gd name="connsiteX2-5453" fmla="*/ 2636209 w 3693484"/>
              <a:gd name="connsiteY2-5454" fmla="*/ 3873710 h 6845510"/>
              <a:gd name="connsiteX3-5455" fmla="*/ 2550484 w 3693484"/>
              <a:gd name="connsiteY3-5456" fmla="*/ 3354598 h 6845510"/>
              <a:gd name="connsiteX4-5457" fmla="*/ 2731458 w 3693484"/>
              <a:gd name="connsiteY4-5458" fmla="*/ 2735473 h 6845510"/>
              <a:gd name="connsiteX5-5459" fmla="*/ 2864809 w 3693484"/>
              <a:gd name="connsiteY5-5460" fmla="*/ 2192548 h 6845510"/>
              <a:gd name="connsiteX6-5461" fmla="*/ 3512509 w 3693484"/>
              <a:gd name="connsiteY6-5462" fmla="*/ 1301960 h 6845510"/>
              <a:gd name="connsiteX7-5463" fmla="*/ 3298197 w 3693484"/>
              <a:gd name="connsiteY7-5464" fmla="*/ 1178135 h 6845510"/>
              <a:gd name="connsiteX8-5465" fmla="*/ 2607634 w 3693484"/>
              <a:gd name="connsiteY8-5466" fmla="*/ 1878222 h 6845510"/>
              <a:gd name="connsiteX9-5467" fmla="*/ 2531434 w 3693484"/>
              <a:gd name="connsiteY9-5468" fmla="*/ 1821072 h 6845510"/>
              <a:gd name="connsiteX10-5469" fmla="*/ 2874334 w 3693484"/>
              <a:gd name="connsiteY10-5470" fmla="*/ 563772 h 6845510"/>
              <a:gd name="connsiteX11-5471" fmla="*/ 2598109 w 3693484"/>
              <a:gd name="connsiteY11-5472" fmla="*/ 397084 h 6845510"/>
              <a:gd name="connsiteX12-5473" fmla="*/ 2207584 w 3693484"/>
              <a:gd name="connsiteY12-5474" fmla="*/ 1659147 h 6845510"/>
              <a:gd name="connsiteX13-5475" fmla="*/ 2131384 w 3693484"/>
              <a:gd name="connsiteY13-5476" fmla="*/ 1597235 h 6845510"/>
              <a:gd name="connsiteX14-5477" fmla="*/ 2193297 w 3693484"/>
              <a:gd name="connsiteY14-5478" fmla="*/ 154197 h 6845510"/>
              <a:gd name="connsiteX15-5479" fmla="*/ 1878971 w 3693484"/>
              <a:gd name="connsiteY15-5480" fmla="*/ 163723 h 6845510"/>
              <a:gd name="connsiteX16-5481" fmla="*/ 1798009 w 3693484"/>
              <a:gd name="connsiteY16-5482" fmla="*/ 1554373 h 6845510"/>
              <a:gd name="connsiteX17-5483" fmla="*/ 1674184 w 3693484"/>
              <a:gd name="connsiteY17-5484" fmla="*/ 1559134 h 6845510"/>
              <a:gd name="connsiteX18-5485" fmla="*/ 1593221 w 3693484"/>
              <a:gd name="connsiteY18-5486" fmla="*/ 378035 h 6845510"/>
              <a:gd name="connsiteX19-5487" fmla="*/ 1307472 w 3693484"/>
              <a:gd name="connsiteY19-5488" fmla="*/ 368510 h 6845510"/>
              <a:gd name="connsiteX20-5489" fmla="*/ 1312234 w 3693484"/>
              <a:gd name="connsiteY20-5490" fmla="*/ 1635335 h 6845510"/>
              <a:gd name="connsiteX21-5491" fmla="*/ 1259846 w 3693484"/>
              <a:gd name="connsiteY21-5492" fmla="*/ 2025860 h 6845510"/>
              <a:gd name="connsiteX22-5493" fmla="*/ 902659 w 3693484"/>
              <a:gd name="connsiteY22-5494" fmla="*/ 2302085 h 6845510"/>
              <a:gd name="connsiteX23-5495" fmla="*/ 207334 w 3693484"/>
              <a:gd name="connsiteY23-5496" fmla="*/ 1787735 h 6845510"/>
              <a:gd name="connsiteX24-5497" fmla="*/ 173996 w 3693484"/>
              <a:gd name="connsiteY24-5498" fmla="*/ 2092535 h 6845510"/>
              <a:gd name="connsiteX25-5499" fmla="*/ 731209 w 3693484"/>
              <a:gd name="connsiteY25-5500" fmla="*/ 2797385 h 6845510"/>
              <a:gd name="connsiteX26-5501" fmla="*/ 1359859 w 3693484"/>
              <a:gd name="connsiteY26-5502" fmla="*/ 3530810 h 6845510"/>
              <a:gd name="connsiteX27-5503" fmla="*/ 1578934 w 3693484"/>
              <a:gd name="connsiteY27-5504" fmla="*/ 4064210 h 6845510"/>
              <a:gd name="connsiteX28-5505" fmla="*/ 1969459 w 3693484"/>
              <a:gd name="connsiteY28-5506" fmla="*/ 6845510 h 6845510"/>
              <a:gd name="connsiteX0-5507" fmla="*/ 1969459 w 3693484"/>
              <a:gd name="connsiteY0-5508" fmla="*/ 6845510 h 6845510"/>
              <a:gd name="connsiteX1-5509" fmla="*/ 3693484 w 3693484"/>
              <a:gd name="connsiteY1-5510" fmla="*/ 6835985 h 6845510"/>
              <a:gd name="connsiteX2-5511" fmla="*/ 2636209 w 3693484"/>
              <a:gd name="connsiteY2-5512" fmla="*/ 3873710 h 6845510"/>
              <a:gd name="connsiteX3-5513" fmla="*/ 2550484 w 3693484"/>
              <a:gd name="connsiteY3-5514" fmla="*/ 3354598 h 6845510"/>
              <a:gd name="connsiteX4-5515" fmla="*/ 2755270 w 3693484"/>
              <a:gd name="connsiteY4-5516" fmla="*/ 2811673 h 6845510"/>
              <a:gd name="connsiteX5-5517" fmla="*/ 2864809 w 3693484"/>
              <a:gd name="connsiteY5-5518" fmla="*/ 2192548 h 6845510"/>
              <a:gd name="connsiteX6-5519" fmla="*/ 3512509 w 3693484"/>
              <a:gd name="connsiteY6-5520" fmla="*/ 1301960 h 6845510"/>
              <a:gd name="connsiteX7-5521" fmla="*/ 3298197 w 3693484"/>
              <a:gd name="connsiteY7-5522" fmla="*/ 1178135 h 6845510"/>
              <a:gd name="connsiteX8-5523" fmla="*/ 2607634 w 3693484"/>
              <a:gd name="connsiteY8-5524" fmla="*/ 1878222 h 6845510"/>
              <a:gd name="connsiteX9-5525" fmla="*/ 2531434 w 3693484"/>
              <a:gd name="connsiteY9-5526" fmla="*/ 1821072 h 6845510"/>
              <a:gd name="connsiteX10-5527" fmla="*/ 2874334 w 3693484"/>
              <a:gd name="connsiteY10-5528" fmla="*/ 563772 h 6845510"/>
              <a:gd name="connsiteX11-5529" fmla="*/ 2598109 w 3693484"/>
              <a:gd name="connsiteY11-5530" fmla="*/ 397084 h 6845510"/>
              <a:gd name="connsiteX12-5531" fmla="*/ 2207584 w 3693484"/>
              <a:gd name="connsiteY12-5532" fmla="*/ 1659147 h 6845510"/>
              <a:gd name="connsiteX13-5533" fmla="*/ 2131384 w 3693484"/>
              <a:gd name="connsiteY13-5534" fmla="*/ 1597235 h 6845510"/>
              <a:gd name="connsiteX14-5535" fmla="*/ 2193297 w 3693484"/>
              <a:gd name="connsiteY14-5536" fmla="*/ 154197 h 6845510"/>
              <a:gd name="connsiteX15-5537" fmla="*/ 1878971 w 3693484"/>
              <a:gd name="connsiteY15-5538" fmla="*/ 163723 h 6845510"/>
              <a:gd name="connsiteX16-5539" fmla="*/ 1798009 w 3693484"/>
              <a:gd name="connsiteY16-5540" fmla="*/ 1554373 h 6845510"/>
              <a:gd name="connsiteX17-5541" fmla="*/ 1674184 w 3693484"/>
              <a:gd name="connsiteY17-5542" fmla="*/ 1559134 h 6845510"/>
              <a:gd name="connsiteX18-5543" fmla="*/ 1593221 w 3693484"/>
              <a:gd name="connsiteY18-5544" fmla="*/ 378035 h 6845510"/>
              <a:gd name="connsiteX19-5545" fmla="*/ 1307472 w 3693484"/>
              <a:gd name="connsiteY19-5546" fmla="*/ 368510 h 6845510"/>
              <a:gd name="connsiteX20-5547" fmla="*/ 1312234 w 3693484"/>
              <a:gd name="connsiteY20-5548" fmla="*/ 1635335 h 6845510"/>
              <a:gd name="connsiteX21-5549" fmla="*/ 1259846 w 3693484"/>
              <a:gd name="connsiteY21-5550" fmla="*/ 2025860 h 6845510"/>
              <a:gd name="connsiteX22-5551" fmla="*/ 902659 w 3693484"/>
              <a:gd name="connsiteY22-5552" fmla="*/ 2302085 h 6845510"/>
              <a:gd name="connsiteX23-5553" fmla="*/ 207334 w 3693484"/>
              <a:gd name="connsiteY23-5554" fmla="*/ 1787735 h 6845510"/>
              <a:gd name="connsiteX24-5555" fmla="*/ 173996 w 3693484"/>
              <a:gd name="connsiteY24-5556" fmla="*/ 2092535 h 6845510"/>
              <a:gd name="connsiteX25-5557" fmla="*/ 731209 w 3693484"/>
              <a:gd name="connsiteY25-5558" fmla="*/ 2797385 h 6845510"/>
              <a:gd name="connsiteX26-5559" fmla="*/ 1359859 w 3693484"/>
              <a:gd name="connsiteY26-5560" fmla="*/ 3530810 h 6845510"/>
              <a:gd name="connsiteX27-5561" fmla="*/ 1578934 w 3693484"/>
              <a:gd name="connsiteY27-5562" fmla="*/ 4064210 h 6845510"/>
              <a:gd name="connsiteX28-5563" fmla="*/ 1969459 w 3693484"/>
              <a:gd name="connsiteY28-5564" fmla="*/ 6845510 h 6845510"/>
              <a:gd name="connsiteX0-5565" fmla="*/ 1969459 w 3693484"/>
              <a:gd name="connsiteY0-5566" fmla="*/ 6845510 h 6845510"/>
              <a:gd name="connsiteX1-5567" fmla="*/ 3693484 w 3693484"/>
              <a:gd name="connsiteY1-5568" fmla="*/ 6835985 h 6845510"/>
              <a:gd name="connsiteX2-5569" fmla="*/ 2636209 w 3693484"/>
              <a:gd name="connsiteY2-5570" fmla="*/ 3873710 h 6845510"/>
              <a:gd name="connsiteX3-5571" fmla="*/ 2550484 w 3693484"/>
              <a:gd name="connsiteY3-5572" fmla="*/ 3354598 h 6845510"/>
              <a:gd name="connsiteX4-5573" fmla="*/ 2755270 w 3693484"/>
              <a:gd name="connsiteY4-5574" fmla="*/ 2811673 h 6845510"/>
              <a:gd name="connsiteX5-5575" fmla="*/ 2864809 w 3693484"/>
              <a:gd name="connsiteY5-5576" fmla="*/ 2192548 h 6845510"/>
              <a:gd name="connsiteX6-5577" fmla="*/ 3512509 w 3693484"/>
              <a:gd name="connsiteY6-5578" fmla="*/ 1301960 h 6845510"/>
              <a:gd name="connsiteX7-5579" fmla="*/ 3298197 w 3693484"/>
              <a:gd name="connsiteY7-5580" fmla="*/ 1178135 h 6845510"/>
              <a:gd name="connsiteX8-5581" fmla="*/ 2607634 w 3693484"/>
              <a:gd name="connsiteY8-5582" fmla="*/ 1878222 h 6845510"/>
              <a:gd name="connsiteX9-5583" fmla="*/ 2531434 w 3693484"/>
              <a:gd name="connsiteY9-5584" fmla="*/ 1821072 h 6845510"/>
              <a:gd name="connsiteX10-5585" fmla="*/ 2874334 w 3693484"/>
              <a:gd name="connsiteY10-5586" fmla="*/ 563772 h 6845510"/>
              <a:gd name="connsiteX11-5587" fmla="*/ 2598109 w 3693484"/>
              <a:gd name="connsiteY11-5588" fmla="*/ 397084 h 6845510"/>
              <a:gd name="connsiteX12-5589" fmla="*/ 2207584 w 3693484"/>
              <a:gd name="connsiteY12-5590" fmla="*/ 1659147 h 6845510"/>
              <a:gd name="connsiteX13-5591" fmla="*/ 2131384 w 3693484"/>
              <a:gd name="connsiteY13-5592" fmla="*/ 1597235 h 6845510"/>
              <a:gd name="connsiteX14-5593" fmla="*/ 2193297 w 3693484"/>
              <a:gd name="connsiteY14-5594" fmla="*/ 154197 h 6845510"/>
              <a:gd name="connsiteX15-5595" fmla="*/ 1878971 w 3693484"/>
              <a:gd name="connsiteY15-5596" fmla="*/ 163723 h 6845510"/>
              <a:gd name="connsiteX16-5597" fmla="*/ 1798009 w 3693484"/>
              <a:gd name="connsiteY16-5598" fmla="*/ 1554373 h 6845510"/>
              <a:gd name="connsiteX17-5599" fmla="*/ 1674184 w 3693484"/>
              <a:gd name="connsiteY17-5600" fmla="*/ 1559134 h 6845510"/>
              <a:gd name="connsiteX18-5601" fmla="*/ 1593221 w 3693484"/>
              <a:gd name="connsiteY18-5602" fmla="*/ 378035 h 6845510"/>
              <a:gd name="connsiteX19-5603" fmla="*/ 1307472 w 3693484"/>
              <a:gd name="connsiteY19-5604" fmla="*/ 368510 h 6845510"/>
              <a:gd name="connsiteX20-5605" fmla="*/ 1312234 w 3693484"/>
              <a:gd name="connsiteY20-5606" fmla="*/ 1635335 h 6845510"/>
              <a:gd name="connsiteX21-5607" fmla="*/ 1259846 w 3693484"/>
              <a:gd name="connsiteY21-5608" fmla="*/ 2025860 h 6845510"/>
              <a:gd name="connsiteX22-5609" fmla="*/ 902659 w 3693484"/>
              <a:gd name="connsiteY22-5610" fmla="*/ 2302085 h 6845510"/>
              <a:gd name="connsiteX23-5611" fmla="*/ 207334 w 3693484"/>
              <a:gd name="connsiteY23-5612" fmla="*/ 1787735 h 6845510"/>
              <a:gd name="connsiteX24-5613" fmla="*/ 173996 w 3693484"/>
              <a:gd name="connsiteY24-5614" fmla="*/ 2092535 h 6845510"/>
              <a:gd name="connsiteX25-5615" fmla="*/ 731209 w 3693484"/>
              <a:gd name="connsiteY25-5616" fmla="*/ 2797385 h 6845510"/>
              <a:gd name="connsiteX26-5617" fmla="*/ 1359859 w 3693484"/>
              <a:gd name="connsiteY26-5618" fmla="*/ 3530810 h 6845510"/>
              <a:gd name="connsiteX27-5619" fmla="*/ 1578934 w 3693484"/>
              <a:gd name="connsiteY27-5620" fmla="*/ 4064210 h 6845510"/>
              <a:gd name="connsiteX28-5621" fmla="*/ 1969459 w 3693484"/>
              <a:gd name="connsiteY28-5622" fmla="*/ 6845510 h 6845510"/>
              <a:gd name="connsiteX0-5623" fmla="*/ 1969459 w 3693484"/>
              <a:gd name="connsiteY0-5624" fmla="*/ 6845510 h 6845510"/>
              <a:gd name="connsiteX1-5625" fmla="*/ 3693484 w 3693484"/>
              <a:gd name="connsiteY1-5626" fmla="*/ 6835985 h 6845510"/>
              <a:gd name="connsiteX2-5627" fmla="*/ 2636209 w 3693484"/>
              <a:gd name="connsiteY2-5628" fmla="*/ 3873710 h 6845510"/>
              <a:gd name="connsiteX3-5629" fmla="*/ 2550484 w 3693484"/>
              <a:gd name="connsiteY3-5630" fmla="*/ 3354598 h 6845510"/>
              <a:gd name="connsiteX4-5631" fmla="*/ 2755270 w 3693484"/>
              <a:gd name="connsiteY4-5632" fmla="*/ 2811673 h 6845510"/>
              <a:gd name="connsiteX5-5633" fmla="*/ 2864809 w 3693484"/>
              <a:gd name="connsiteY5-5634" fmla="*/ 2192548 h 6845510"/>
              <a:gd name="connsiteX6-5635" fmla="*/ 3512509 w 3693484"/>
              <a:gd name="connsiteY6-5636" fmla="*/ 1301960 h 6845510"/>
              <a:gd name="connsiteX7-5637" fmla="*/ 3298197 w 3693484"/>
              <a:gd name="connsiteY7-5638" fmla="*/ 1178135 h 6845510"/>
              <a:gd name="connsiteX8-5639" fmla="*/ 2607634 w 3693484"/>
              <a:gd name="connsiteY8-5640" fmla="*/ 1878222 h 6845510"/>
              <a:gd name="connsiteX9-5641" fmla="*/ 2531434 w 3693484"/>
              <a:gd name="connsiteY9-5642" fmla="*/ 1821072 h 6845510"/>
              <a:gd name="connsiteX10-5643" fmla="*/ 2874334 w 3693484"/>
              <a:gd name="connsiteY10-5644" fmla="*/ 563772 h 6845510"/>
              <a:gd name="connsiteX11-5645" fmla="*/ 2598109 w 3693484"/>
              <a:gd name="connsiteY11-5646" fmla="*/ 397084 h 6845510"/>
              <a:gd name="connsiteX12-5647" fmla="*/ 2207584 w 3693484"/>
              <a:gd name="connsiteY12-5648" fmla="*/ 1659147 h 6845510"/>
              <a:gd name="connsiteX13-5649" fmla="*/ 2131384 w 3693484"/>
              <a:gd name="connsiteY13-5650" fmla="*/ 1597235 h 6845510"/>
              <a:gd name="connsiteX14-5651" fmla="*/ 2193297 w 3693484"/>
              <a:gd name="connsiteY14-5652" fmla="*/ 154197 h 6845510"/>
              <a:gd name="connsiteX15-5653" fmla="*/ 1878971 w 3693484"/>
              <a:gd name="connsiteY15-5654" fmla="*/ 163723 h 6845510"/>
              <a:gd name="connsiteX16-5655" fmla="*/ 1798009 w 3693484"/>
              <a:gd name="connsiteY16-5656" fmla="*/ 1554373 h 6845510"/>
              <a:gd name="connsiteX17-5657" fmla="*/ 1674184 w 3693484"/>
              <a:gd name="connsiteY17-5658" fmla="*/ 1559134 h 6845510"/>
              <a:gd name="connsiteX18-5659" fmla="*/ 1593221 w 3693484"/>
              <a:gd name="connsiteY18-5660" fmla="*/ 378035 h 6845510"/>
              <a:gd name="connsiteX19-5661" fmla="*/ 1307472 w 3693484"/>
              <a:gd name="connsiteY19-5662" fmla="*/ 368510 h 6845510"/>
              <a:gd name="connsiteX20-5663" fmla="*/ 1312234 w 3693484"/>
              <a:gd name="connsiteY20-5664" fmla="*/ 1635335 h 6845510"/>
              <a:gd name="connsiteX21-5665" fmla="*/ 1259846 w 3693484"/>
              <a:gd name="connsiteY21-5666" fmla="*/ 2025860 h 6845510"/>
              <a:gd name="connsiteX22-5667" fmla="*/ 902659 w 3693484"/>
              <a:gd name="connsiteY22-5668" fmla="*/ 2302085 h 6845510"/>
              <a:gd name="connsiteX23-5669" fmla="*/ 207334 w 3693484"/>
              <a:gd name="connsiteY23-5670" fmla="*/ 1787735 h 6845510"/>
              <a:gd name="connsiteX24-5671" fmla="*/ 173996 w 3693484"/>
              <a:gd name="connsiteY24-5672" fmla="*/ 2092535 h 6845510"/>
              <a:gd name="connsiteX25-5673" fmla="*/ 731209 w 3693484"/>
              <a:gd name="connsiteY25-5674" fmla="*/ 2797385 h 6845510"/>
              <a:gd name="connsiteX26-5675" fmla="*/ 1359859 w 3693484"/>
              <a:gd name="connsiteY26-5676" fmla="*/ 3530810 h 6845510"/>
              <a:gd name="connsiteX27-5677" fmla="*/ 1578934 w 3693484"/>
              <a:gd name="connsiteY27-5678" fmla="*/ 4064210 h 6845510"/>
              <a:gd name="connsiteX28-5679" fmla="*/ 1969459 w 3693484"/>
              <a:gd name="connsiteY28-5680" fmla="*/ 6845510 h 6845510"/>
              <a:gd name="connsiteX0-5681" fmla="*/ 1969459 w 3693484"/>
              <a:gd name="connsiteY0-5682" fmla="*/ 6845510 h 6845510"/>
              <a:gd name="connsiteX1-5683" fmla="*/ 3693484 w 3693484"/>
              <a:gd name="connsiteY1-5684" fmla="*/ 6835985 h 6845510"/>
              <a:gd name="connsiteX2-5685" fmla="*/ 2636209 w 3693484"/>
              <a:gd name="connsiteY2-5686" fmla="*/ 3873710 h 6845510"/>
              <a:gd name="connsiteX3-5687" fmla="*/ 2517146 w 3693484"/>
              <a:gd name="connsiteY3-5688" fmla="*/ 3345073 h 6845510"/>
              <a:gd name="connsiteX4-5689" fmla="*/ 2755270 w 3693484"/>
              <a:gd name="connsiteY4-5690" fmla="*/ 2811673 h 6845510"/>
              <a:gd name="connsiteX5-5691" fmla="*/ 2864809 w 3693484"/>
              <a:gd name="connsiteY5-5692" fmla="*/ 2192548 h 6845510"/>
              <a:gd name="connsiteX6-5693" fmla="*/ 3512509 w 3693484"/>
              <a:gd name="connsiteY6-5694" fmla="*/ 1301960 h 6845510"/>
              <a:gd name="connsiteX7-5695" fmla="*/ 3298197 w 3693484"/>
              <a:gd name="connsiteY7-5696" fmla="*/ 1178135 h 6845510"/>
              <a:gd name="connsiteX8-5697" fmla="*/ 2607634 w 3693484"/>
              <a:gd name="connsiteY8-5698" fmla="*/ 1878222 h 6845510"/>
              <a:gd name="connsiteX9-5699" fmla="*/ 2531434 w 3693484"/>
              <a:gd name="connsiteY9-5700" fmla="*/ 1821072 h 6845510"/>
              <a:gd name="connsiteX10-5701" fmla="*/ 2874334 w 3693484"/>
              <a:gd name="connsiteY10-5702" fmla="*/ 563772 h 6845510"/>
              <a:gd name="connsiteX11-5703" fmla="*/ 2598109 w 3693484"/>
              <a:gd name="connsiteY11-5704" fmla="*/ 397084 h 6845510"/>
              <a:gd name="connsiteX12-5705" fmla="*/ 2207584 w 3693484"/>
              <a:gd name="connsiteY12-5706" fmla="*/ 1659147 h 6845510"/>
              <a:gd name="connsiteX13-5707" fmla="*/ 2131384 w 3693484"/>
              <a:gd name="connsiteY13-5708" fmla="*/ 1597235 h 6845510"/>
              <a:gd name="connsiteX14-5709" fmla="*/ 2193297 w 3693484"/>
              <a:gd name="connsiteY14-5710" fmla="*/ 154197 h 6845510"/>
              <a:gd name="connsiteX15-5711" fmla="*/ 1878971 w 3693484"/>
              <a:gd name="connsiteY15-5712" fmla="*/ 163723 h 6845510"/>
              <a:gd name="connsiteX16-5713" fmla="*/ 1798009 w 3693484"/>
              <a:gd name="connsiteY16-5714" fmla="*/ 1554373 h 6845510"/>
              <a:gd name="connsiteX17-5715" fmla="*/ 1674184 w 3693484"/>
              <a:gd name="connsiteY17-5716" fmla="*/ 1559134 h 6845510"/>
              <a:gd name="connsiteX18-5717" fmla="*/ 1593221 w 3693484"/>
              <a:gd name="connsiteY18-5718" fmla="*/ 378035 h 6845510"/>
              <a:gd name="connsiteX19-5719" fmla="*/ 1307472 w 3693484"/>
              <a:gd name="connsiteY19-5720" fmla="*/ 368510 h 6845510"/>
              <a:gd name="connsiteX20-5721" fmla="*/ 1312234 w 3693484"/>
              <a:gd name="connsiteY20-5722" fmla="*/ 1635335 h 6845510"/>
              <a:gd name="connsiteX21-5723" fmla="*/ 1259846 w 3693484"/>
              <a:gd name="connsiteY21-5724" fmla="*/ 2025860 h 6845510"/>
              <a:gd name="connsiteX22-5725" fmla="*/ 902659 w 3693484"/>
              <a:gd name="connsiteY22-5726" fmla="*/ 2302085 h 6845510"/>
              <a:gd name="connsiteX23-5727" fmla="*/ 207334 w 3693484"/>
              <a:gd name="connsiteY23-5728" fmla="*/ 1787735 h 6845510"/>
              <a:gd name="connsiteX24-5729" fmla="*/ 173996 w 3693484"/>
              <a:gd name="connsiteY24-5730" fmla="*/ 2092535 h 6845510"/>
              <a:gd name="connsiteX25-5731" fmla="*/ 731209 w 3693484"/>
              <a:gd name="connsiteY25-5732" fmla="*/ 2797385 h 6845510"/>
              <a:gd name="connsiteX26-5733" fmla="*/ 1359859 w 3693484"/>
              <a:gd name="connsiteY26-5734" fmla="*/ 3530810 h 6845510"/>
              <a:gd name="connsiteX27-5735" fmla="*/ 1578934 w 3693484"/>
              <a:gd name="connsiteY27-5736" fmla="*/ 4064210 h 6845510"/>
              <a:gd name="connsiteX28-5737" fmla="*/ 1969459 w 3693484"/>
              <a:gd name="connsiteY28-5738" fmla="*/ 6845510 h 6845510"/>
              <a:gd name="connsiteX0-5739" fmla="*/ 1969459 w 3693484"/>
              <a:gd name="connsiteY0-5740" fmla="*/ 6845510 h 6845510"/>
              <a:gd name="connsiteX1-5741" fmla="*/ 3693484 w 3693484"/>
              <a:gd name="connsiteY1-5742" fmla="*/ 6835985 h 6845510"/>
              <a:gd name="connsiteX2-5743" fmla="*/ 2636209 w 3693484"/>
              <a:gd name="connsiteY2-5744" fmla="*/ 3873710 h 6845510"/>
              <a:gd name="connsiteX3-5745" fmla="*/ 2517146 w 3693484"/>
              <a:gd name="connsiteY3-5746" fmla="*/ 3345073 h 6845510"/>
              <a:gd name="connsiteX4-5747" fmla="*/ 2755270 w 3693484"/>
              <a:gd name="connsiteY4-5748" fmla="*/ 2811673 h 6845510"/>
              <a:gd name="connsiteX5-5749" fmla="*/ 2864809 w 3693484"/>
              <a:gd name="connsiteY5-5750" fmla="*/ 2192548 h 6845510"/>
              <a:gd name="connsiteX6-5751" fmla="*/ 3512509 w 3693484"/>
              <a:gd name="connsiteY6-5752" fmla="*/ 1301960 h 6845510"/>
              <a:gd name="connsiteX7-5753" fmla="*/ 3298197 w 3693484"/>
              <a:gd name="connsiteY7-5754" fmla="*/ 1178135 h 6845510"/>
              <a:gd name="connsiteX8-5755" fmla="*/ 2607634 w 3693484"/>
              <a:gd name="connsiteY8-5756" fmla="*/ 1878222 h 6845510"/>
              <a:gd name="connsiteX9-5757" fmla="*/ 2531434 w 3693484"/>
              <a:gd name="connsiteY9-5758" fmla="*/ 1821072 h 6845510"/>
              <a:gd name="connsiteX10-5759" fmla="*/ 2874334 w 3693484"/>
              <a:gd name="connsiteY10-5760" fmla="*/ 563772 h 6845510"/>
              <a:gd name="connsiteX11-5761" fmla="*/ 2598109 w 3693484"/>
              <a:gd name="connsiteY11-5762" fmla="*/ 397084 h 6845510"/>
              <a:gd name="connsiteX12-5763" fmla="*/ 2207584 w 3693484"/>
              <a:gd name="connsiteY12-5764" fmla="*/ 1659147 h 6845510"/>
              <a:gd name="connsiteX13-5765" fmla="*/ 2131384 w 3693484"/>
              <a:gd name="connsiteY13-5766" fmla="*/ 1597235 h 6845510"/>
              <a:gd name="connsiteX14-5767" fmla="*/ 2193297 w 3693484"/>
              <a:gd name="connsiteY14-5768" fmla="*/ 154197 h 6845510"/>
              <a:gd name="connsiteX15-5769" fmla="*/ 1878971 w 3693484"/>
              <a:gd name="connsiteY15-5770" fmla="*/ 163723 h 6845510"/>
              <a:gd name="connsiteX16-5771" fmla="*/ 1798009 w 3693484"/>
              <a:gd name="connsiteY16-5772" fmla="*/ 1554373 h 6845510"/>
              <a:gd name="connsiteX17-5773" fmla="*/ 1674184 w 3693484"/>
              <a:gd name="connsiteY17-5774" fmla="*/ 1559134 h 6845510"/>
              <a:gd name="connsiteX18-5775" fmla="*/ 1593221 w 3693484"/>
              <a:gd name="connsiteY18-5776" fmla="*/ 378035 h 6845510"/>
              <a:gd name="connsiteX19-5777" fmla="*/ 1307472 w 3693484"/>
              <a:gd name="connsiteY19-5778" fmla="*/ 368510 h 6845510"/>
              <a:gd name="connsiteX20-5779" fmla="*/ 1312234 w 3693484"/>
              <a:gd name="connsiteY20-5780" fmla="*/ 1635335 h 6845510"/>
              <a:gd name="connsiteX21-5781" fmla="*/ 1259846 w 3693484"/>
              <a:gd name="connsiteY21-5782" fmla="*/ 2025860 h 6845510"/>
              <a:gd name="connsiteX22-5783" fmla="*/ 902659 w 3693484"/>
              <a:gd name="connsiteY22-5784" fmla="*/ 2302085 h 6845510"/>
              <a:gd name="connsiteX23-5785" fmla="*/ 207334 w 3693484"/>
              <a:gd name="connsiteY23-5786" fmla="*/ 1787735 h 6845510"/>
              <a:gd name="connsiteX24-5787" fmla="*/ 173996 w 3693484"/>
              <a:gd name="connsiteY24-5788" fmla="*/ 2092535 h 6845510"/>
              <a:gd name="connsiteX25-5789" fmla="*/ 731209 w 3693484"/>
              <a:gd name="connsiteY25-5790" fmla="*/ 2797385 h 6845510"/>
              <a:gd name="connsiteX26-5791" fmla="*/ 1359859 w 3693484"/>
              <a:gd name="connsiteY26-5792" fmla="*/ 3530810 h 6845510"/>
              <a:gd name="connsiteX27-5793" fmla="*/ 1578934 w 3693484"/>
              <a:gd name="connsiteY27-5794" fmla="*/ 4064210 h 6845510"/>
              <a:gd name="connsiteX28-5795" fmla="*/ 1969459 w 3693484"/>
              <a:gd name="connsiteY28-5796" fmla="*/ 6845510 h 6845510"/>
              <a:gd name="connsiteX0-5797" fmla="*/ 1969459 w 3693484"/>
              <a:gd name="connsiteY0-5798" fmla="*/ 6845510 h 6845510"/>
              <a:gd name="connsiteX1-5799" fmla="*/ 3693484 w 3693484"/>
              <a:gd name="connsiteY1-5800" fmla="*/ 6835985 h 6845510"/>
              <a:gd name="connsiteX2-5801" fmla="*/ 2655259 w 3693484"/>
              <a:gd name="connsiteY2-5802" fmla="*/ 3878472 h 6845510"/>
              <a:gd name="connsiteX3-5803" fmla="*/ 2517146 w 3693484"/>
              <a:gd name="connsiteY3-5804" fmla="*/ 3345073 h 6845510"/>
              <a:gd name="connsiteX4-5805" fmla="*/ 2755270 w 3693484"/>
              <a:gd name="connsiteY4-5806" fmla="*/ 2811673 h 6845510"/>
              <a:gd name="connsiteX5-5807" fmla="*/ 2864809 w 3693484"/>
              <a:gd name="connsiteY5-5808" fmla="*/ 2192548 h 6845510"/>
              <a:gd name="connsiteX6-5809" fmla="*/ 3512509 w 3693484"/>
              <a:gd name="connsiteY6-5810" fmla="*/ 1301960 h 6845510"/>
              <a:gd name="connsiteX7-5811" fmla="*/ 3298197 w 3693484"/>
              <a:gd name="connsiteY7-5812" fmla="*/ 1178135 h 6845510"/>
              <a:gd name="connsiteX8-5813" fmla="*/ 2607634 w 3693484"/>
              <a:gd name="connsiteY8-5814" fmla="*/ 1878222 h 6845510"/>
              <a:gd name="connsiteX9-5815" fmla="*/ 2531434 w 3693484"/>
              <a:gd name="connsiteY9-5816" fmla="*/ 1821072 h 6845510"/>
              <a:gd name="connsiteX10-5817" fmla="*/ 2874334 w 3693484"/>
              <a:gd name="connsiteY10-5818" fmla="*/ 563772 h 6845510"/>
              <a:gd name="connsiteX11-5819" fmla="*/ 2598109 w 3693484"/>
              <a:gd name="connsiteY11-5820" fmla="*/ 397084 h 6845510"/>
              <a:gd name="connsiteX12-5821" fmla="*/ 2207584 w 3693484"/>
              <a:gd name="connsiteY12-5822" fmla="*/ 1659147 h 6845510"/>
              <a:gd name="connsiteX13-5823" fmla="*/ 2131384 w 3693484"/>
              <a:gd name="connsiteY13-5824" fmla="*/ 1597235 h 6845510"/>
              <a:gd name="connsiteX14-5825" fmla="*/ 2193297 w 3693484"/>
              <a:gd name="connsiteY14-5826" fmla="*/ 154197 h 6845510"/>
              <a:gd name="connsiteX15-5827" fmla="*/ 1878971 w 3693484"/>
              <a:gd name="connsiteY15-5828" fmla="*/ 163723 h 6845510"/>
              <a:gd name="connsiteX16-5829" fmla="*/ 1798009 w 3693484"/>
              <a:gd name="connsiteY16-5830" fmla="*/ 1554373 h 6845510"/>
              <a:gd name="connsiteX17-5831" fmla="*/ 1674184 w 3693484"/>
              <a:gd name="connsiteY17-5832" fmla="*/ 1559134 h 6845510"/>
              <a:gd name="connsiteX18-5833" fmla="*/ 1593221 w 3693484"/>
              <a:gd name="connsiteY18-5834" fmla="*/ 378035 h 6845510"/>
              <a:gd name="connsiteX19-5835" fmla="*/ 1307472 w 3693484"/>
              <a:gd name="connsiteY19-5836" fmla="*/ 368510 h 6845510"/>
              <a:gd name="connsiteX20-5837" fmla="*/ 1312234 w 3693484"/>
              <a:gd name="connsiteY20-5838" fmla="*/ 1635335 h 6845510"/>
              <a:gd name="connsiteX21-5839" fmla="*/ 1259846 w 3693484"/>
              <a:gd name="connsiteY21-5840" fmla="*/ 2025860 h 6845510"/>
              <a:gd name="connsiteX22-5841" fmla="*/ 902659 w 3693484"/>
              <a:gd name="connsiteY22-5842" fmla="*/ 2302085 h 6845510"/>
              <a:gd name="connsiteX23-5843" fmla="*/ 207334 w 3693484"/>
              <a:gd name="connsiteY23-5844" fmla="*/ 1787735 h 6845510"/>
              <a:gd name="connsiteX24-5845" fmla="*/ 173996 w 3693484"/>
              <a:gd name="connsiteY24-5846" fmla="*/ 2092535 h 6845510"/>
              <a:gd name="connsiteX25-5847" fmla="*/ 731209 w 3693484"/>
              <a:gd name="connsiteY25-5848" fmla="*/ 2797385 h 6845510"/>
              <a:gd name="connsiteX26-5849" fmla="*/ 1359859 w 3693484"/>
              <a:gd name="connsiteY26-5850" fmla="*/ 3530810 h 6845510"/>
              <a:gd name="connsiteX27-5851" fmla="*/ 1578934 w 3693484"/>
              <a:gd name="connsiteY27-5852" fmla="*/ 4064210 h 6845510"/>
              <a:gd name="connsiteX28-5853" fmla="*/ 1969459 w 3693484"/>
              <a:gd name="connsiteY28-5854" fmla="*/ 6845510 h 6845510"/>
              <a:gd name="connsiteX0-5855" fmla="*/ 1969459 w 3693484"/>
              <a:gd name="connsiteY0-5856" fmla="*/ 6845510 h 6845510"/>
              <a:gd name="connsiteX1-5857" fmla="*/ 3693484 w 3693484"/>
              <a:gd name="connsiteY1-5858" fmla="*/ 6835985 h 6845510"/>
              <a:gd name="connsiteX2-5859" fmla="*/ 2655259 w 3693484"/>
              <a:gd name="connsiteY2-5860" fmla="*/ 3878472 h 6845510"/>
              <a:gd name="connsiteX3-5861" fmla="*/ 2517146 w 3693484"/>
              <a:gd name="connsiteY3-5862" fmla="*/ 3345073 h 6845510"/>
              <a:gd name="connsiteX4-5863" fmla="*/ 2755270 w 3693484"/>
              <a:gd name="connsiteY4-5864" fmla="*/ 2811673 h 6845510"/>
              <a:gd name="connsiteX5-5865" fmla="*/ 2864809 w 3693484"/>
              <a:gd name="connsiteY5-5866" fmla="*/ 2192548 h 6845510"/>
              <a:gd name="connsiteX6-5867" fmla="*/ 3512509 w 3693484"/>
              <a:gd name="connsiteY6-5868" fmla="*/ 1301960 h 6845510"/>
              <a:gd name="connsiteX7-5869" fmla="*/ 3298197 w 3693484"/>
              <a:gd name="connsiteY7-5870" fmla="*/ 1178135 h 6845510"/>
              <a:gd name="connsiteX8-5871" fmla="*/ 2607634 w 3693484"/>
              <a:gd name="connsiteY8-5872" fmla="*/ 1878222 h 6845510"/>
              <a:gd name="connsiteX9-5873" fmla="*/ 2531434 w 3693484"/>
              <a:gd name="connsiteY9-5874" fmla="*/ 1821072 h 6845510"/>
              <a:gd name="connsiteX10-5875" fmla="*/ 2874334 w 3693484"/>
              <a:gd name="connsiteY10-5876" fmla="*/ 563772 h 6845510"/>
              <a:gd name="connsiteX11-5877" fmla="*/ 2598109 w 3693484"/>
              <a:gd name="connsiteY11-5878" fmla="*/ 397084 h 6845510"/>
              <a:gd name="connsiteX12-5879" fmla="*/ 2207584 w 3693484"/>
              <a:gd name="connsiteY12-5880" fmla="*/ 1659147 h 6845510"/>
              <a:gd name="connsiteX13-5881" fmla="*/ 2131384 w 3693484"/>
              <a:gd name="connsiteY13-5882" fmla="*/ 1597235 h 6845510"/>
              <a:gd name="connsiteX14-5883" fmla="*/ 2193297 w 3693484"/>
              <a:gd name="connsiteY14-5884" fmla="*/ 154197 h 6845510"/>
              <a:gd name="connsiteX15-5885" fmla="*/ 1878971 w 3693484"/>
              <a:gd name="connsiteY15-5886" fmla="*/ 163723 h 6845510"/>
              <a:gd name="connsiteX16-5887" fmla="*/ 1798009 w 3693484"/>
              <a:gd name="connsiteY16-5888" fmla="*/ 1554373 h 6845510"/>
              <a:gd name="connsiteX17-5889" fmla="*/ 1674184 w 3693484"/>
              <a:gd name="connsiteY17-5890" fmla="*/ 1559134 h 6845510"/>
              <a:gd name="connsiteX18-5891" fmla="*/ 1593221 w 3693484"/>
              <a:gd name="connsiteY18-5892" fmla="*/ 378035 h 6845510"/>
              <a:gd name="connsiteX19-5893" fmla="*/ 1307472 w 3693484"/>
              <a:gd name="connsiteY19-5894" fmla="*/ 368510 h 6845510"/>
              <a:gd name="connsiteX20-5895" fmla="*/ 1312234 w 3693484"/>
              <a:gd name="connsiteY20-5896" fmla="*/ 1635335 h 6845510"/>
              <a:gd name="connsiteX21-5897" fmla="*/ 1259846 w 3693484"/>
              <a:gd name="connsiteY21-5898" fmla="*/ 2025860 h 6845510"/>
              <a:gd name="connsiteX22-5899" fmla="*/ 902659 w 3693484"/>
              <a:gd name="connsiteY22-5900" fmla="*/ 2302085 h 6845510"/>
              <a:gd name="connsiteX23-5901" fmla="*/ 207334 w 3693484"/>
              <a:gd name="connsiteY23-5902" fmla="*/ 1787735 h 6845510"/>
              <a:gd name="connsiteX24-5903" fmla="*/ 173996 w 3693484"/>
              <a:gd name="connsiteY24-5904" fmla="*/ 2092535 h 6845510"/>
              <a:gd name="connsiteX25-5905" fmla="*/ 731209 w 3693484"/>
              <a:gd name="connsiteY25-5906" fmla="*/ 2797385 h 6845510"/>
              <a:gd name="connsiteX26-5907" fmla="*/ 1388433 w 3693484"/>
              <a:gd name="connsiteY26-5908" fmla="*/ 3516523 h 6845510"/>
              <a:gd name="connsiteX27-5909" fmla="*/ 1359859 w 3693484"/>
              <a:gd name="connsiteY27-5910" fmla="*/ 3530810 h 6845510"/>
              <a:gd name="connsiteX28-5911" fmla="*/ 1578934 w 3693484"/>
              <a:gd name="connsiteY28-5912" fmla="*/ 4064210 h 6845510"/>
              <a:gd name="connsiteX29" fmla="*/ 1969459 w 3693484"/>
              <a:gd name="connsiteY29" fmla="*/ 6845510 h 6845510"/>
              <a:gd name="connsiteX0-5913" fmla="*/ 1969459 w 3693484"/>
              <a:gd name="connsiteY0-5914" fmla="*/ 6845510 h 6845510"/>
              <a:gd name="connsiteX1-5915" fmla="*/ 3693484 w 3693484"/>
              <a:gd name="connsiteY1-5916" fmla="*/ 6835985 h 6845510"/>
              <a:gd name="connsiteX2-5917" fmla="*/ 2655259 w 3693484"/>
              <a:gd name="connsiteY2-5918" fmla="*/ 3878472 h 6845510"/>
              <a:gd name="connsiteX3-5919" fmla="*/ 2517146 w 3693484"/>
              <a:gd name="connsiteY3-5920" fmla="*/ 3345073 h 6845510"/>
              <a:gd name="connsiteX4-5921" fmla="*/ 2755270 w 3693484"/>
              <a:gd name="connsiteY4-5922" fmla="*/ 2811673 h 6845510"/>
              <a:gd name="connsiteX5-5923" fmla="*/ 2864809 w 3693484"/>
              <a:gd name="connsiteY5-5924" fmla="*/ 2192548 h 6845510"/>
              <a:gd name="connsiteX6-5925" fmla="*/ 3512509 w 3693484"/>
              <a:gd name="connsiteY6-5926" fmla="*/ 1301960 h 6845510"/>
              <a:gd name="connsiteX7-5927" fmla="*/ 3298197 w 3693484"/>
              <a:gd name="connsiteY7-5928" fmla="*/ 1178135 h 6845510"/>
              <a:gd name="connsiteX8-5929" fmla="*/ 2607634 w 3693484"/>
              <a:gd name="connsiteY8-5930" fmla="*/ 1878222 h 6845510"/>
              <a:gd name="connsiteX9-5931" fmla="*/ 2531434 w 3693484"/>
              <a:gd name="connsiteY9-5932" fmla="*/ 1821072 h 6845510"/>
              <a:gd name="connsiteX10-5933" fmla="*/ 2874334 w 3693484"/>
              <a:gd name="connsiteY10-5934" fmla="*/ 563772 h 6845510"/>
              <a:gd name="connsiteX11-5935" fmla="*/ 2598109 w 3693484"/>
              <a:gd name="connsiteY11-5936" fmla="*/ 397084 h 6845510"/>
              <a:gd name="connsiteX12-5937" fmla="*/ 2207584 w 3693484"/>
              <a:gd name="connsiteY12-5938" fmla="*/ 1659147 h 6845510"/>
              <a:gd name="connsiteX13-5939" fmla="*/ 2131384 w 3693484"/>
              <a:gd name="connsiteY13-5940" fmla="*/ 1597235 h 6845510"/>
              <a:gd name="connsiteX14-5941" fmla="*/ 2193297 w 3693484"/>
              <a:gd name="connsiteY14-5942" fmla="*/ 154197 h 6845510"/>
              <a:gd name="connsiteX15-5943" fmla="*/ 1878971 w 3693484"/>
              <a:gd name="connsiteY15-5944" fmla="*/ 163723 h 6845510"/>
              <a:gd name="connsiteX16-5945" fmla="*/ 1798009 w 3693484"/>
              <a:gd name="connsiteY16-5946" fmla="*/ 1554373 h 6845510"/>
              <a:gd name="connsiteX17-5947" fmla="*/ 1674184 w 3693484"/>
              <a:gd name="connsiteY17-5948" fmla="*/ 1559134 h 6845510"/>
              <a:gd name="connsiteX18-5949" fmla="*/ 1593221 w 3693484"/>
              <a:gd name="connsiteY18-5950" fmla="*/ 378035 h 6845510"/>
              <a:gd name="connsiteX19-5951" fmla="*/ 1307472 w 3693484"/>
              <a:gd name="connsiteY19-5952" fmla="*/ 368510 h 6845510"/>
              <a:gd name="connsiteX20-5953" fmla="*/ 1312234 w 3693484"/>
              <a:gd name="connsiteY20-5954" fmla="*/ 1635335 h 6845510"/>
              <a:gd name="connsiteX21-5955" fmla="*/ 1259846 w 3693484"/>
              <a:gd name="connsiteY21-5956" fmla="*/ 2025860 h 6845510"/>
              <a:gd name="connsiteX22-5957" fmla="*/ 902659 w 3693484"/>
              <a:gd name="connsiteY22-5958" fmla="*/ 2302085 h 6845510"/>
              <a:gd name="connsiteX23-5959" fmla="*/ 207334 w 3693484"/>
              <a:gd name="connsiteY23-5960" fmla="*/ 1787735 h 6845510"/>
              <a:gd name="connsiteX24-5961" fmla="*/ 173996 w 3693484"/>
              <a:gd name="connsiteY24-5962" fmla="*/ 2092535 h 6845510"/>
              <a:gd name="connsiteX25-5963" fmla="*/ 731209 w 3693484"/>
              <a:gd name="connsiteY25-5964" fmla="*/ 2797385 h 6845510"/>
              <a:gd name="connsiteX26-5965" fmla="*/ 1388433 w 3693484"/>
              <a:gd name="connsiteY26-5966" fmla="*/ 3516523 h 6845510"/>
              <a:gd name="connsiteX27-5967" fmla="*/ 1359859 w 3693484"/>
              <a:gd name="connsiteY27-5968" fmla="*/ 3530810 h 6845510"/>
              <a:gd name="connsiteX28-5969" fmla="*/ 1578934 w 3693484"/>
              <a:gd name="connsiteY28-5970" fmla="*/ 4064210 h 6845510"/>
              <a:gd name="connsiteX29-5971" fmla="*/ 1969459 w 3693484"/>
              <a:gd name="connsiteY29-5972" fmla="*/ 6845510 h 6845510"/>
              <a:gd name="connsiteX0-5973" fmla="*/ 1969459 w 3693484"/>
              <a:gd name="connsiteY0-5974" fmla="*/ 6845510 h 6845510"/>
              <a:gd name="connsiteX1-5975" fmla="*/ 3693484 w 3693484"/>
              <a:gd name="connsiteY1-5976" fmla="*/ 6835985 h 6845510"/>
              <a:gd name="connsiteX2-5977" fmla="*/ 2655259 w 3693484"/>
              <a:gd name="connsiteY2-5978" fmla="*/ 3878472 h 6845510"/>
              <a:gd name="connsiteX3-5979" fmla="*/ 2517146 w 3693484"/>
              <a:gd name="connsiteY3-5980" fmla="*/ 3345073 h 6845510"/>
              <a:gd name="connsiteX4-5981" fmla="*/ 2755270 w 3693484"/>
              <a:gd name="connsiteY4-5982" fmla="*/ 2811673 h 6845510"/>
              <a:gd name="connsiteX5-5983" fmla="*/ 2864809 w 3693484"/>
              <a:gd name="connsiteY5-5984" fmla="*/ 2192548 h 6845510"/>
              <a:gd name="connsiteX6-5985" fmla="*/ 3512509 w 3693484"/>
              <a:gd name="connsiteY6-5986" fmla="*/ 1301960 h 6845510"/>
              <a:gd name="connsiteX7-5987" fmla="*/ 3298197 w 3693484"/>
              <a:gd name="connsiteY7-5988" fmla="*/ 1178135 h 6845510"/>
              <a:gd name="connsiteX8-5989" fmla="*/ 2607634 w 3693484"/>
              <a:gd name="connsiteY8-5990" fmla="*/ 1878222 h 6845510"/>
              <a:gd name="connsiteX9-5991" fmla="*/ 2531434 w 3693484"/>
              <a:gd name="connsiteY9-5992" fmla="*/ 1821072 h 6845510"/>
              <a:gd name="connsiteX10-5993" fmla="*/ 2874334 w 3693484"/>
              <a:gd name="connsiteY10-5994" fmla="*/ 563772 h 6845510"/>
              <a:gd name="connsiteX11-5995" fmla="*/ 2598109 w 3693484"/>
              <a:gd name="connsiteY11-5996" fmla="*/ 397084 h 6845510"/>
              <a:gd name="connsiteX12-5997" fmla="*/ 2207584 w 3693484"/>
              <a:gd name="connsiteY12-5998" fmla="*/ 1659147 h 6845510"/>
              <a:gd name="connsiteX13-5999" fmla="*/ 2131384 w 3693484"/>
              <a:gd name="connsiteY13-6000" fmla="*/ 1597235 h 6845510"/>
              <a:gd name="connsiteX14-6001" fmla="*/ 2193297 w 3693484"/>
              <a:gd name="connsiteY14-6002" fmla="*/ 154197 h 6845510"/>
              <a:gd name="connsiteX15-6003" fmla="*/ 1878971 w 3693484"/>
              <a:gd name="connsiteY15-6004" fmla="*/ 163723 h 6845510"/>
              <a:gd name="connsiteX16-6005" fmla="*/ 1798009 w 3693484"/>
              <a:gd name="connsiteY16-6006" fmla="*/ 1554373 h 6845510"/>
              <a:gd name="connsiteX17-6007" fmla="*/ 1674184 w 3693484"/>
              <a:gd name="connsiteY17-6008" fmla="*/ 1559134 h 6845510"/>
              <a:gd name="connsiteX18-6009" fmla="*/ 1593221 w 3693484"/>
              <a:gd name="connsiteY18-6010" fmla="*/ 378035 h 6845510"/>
              <a:gd name="connsiteX19-6011" fmla="*/ 1307472 w 3693484"/>
              <a:gd name="connsiteY19-6012" fmla="*/ 368510 h 6845510"/>
              <a:gd name="connsiteX20-6013" fmla="*/ 1312234 w 3693484"/>
              <a:gd name="connsiteY20-6014" fmla="*/ 1635335 h 6845510"/>
              <a:gd name="connsiteX21-6015" fmla="*/ 1259846 w 3693484"/>
              <a:gd name="connsiteY21-6016" fmla="*/ 2025860 h 6845510"/>
              <a:gd name="connsiteX22-6017" fmla="*/ 902659 w 3693484"/>
              <a:gd name="connsiteY22-6018" fmla="*/ 2302085 h 6845510"/>
              <a:gd name="connsiteX23-6019" fmla="*/ 207334 w 3693484"/>
              <a:gd name="connsiteY23-6020" fmla="*/ 1787735 h 6845510"/>
              <a:gd name="connsiteX24-6021" fmla="*/ 173996 w 3693484"/>
              <a:gd name="connsiteY24-6022" fmla="*/ 2092535 h 6845510"/>
              <a:gd name="connsiteX25-6023" fmla="*/ 731209 w 3693484"/>
              <a:gd name="connsiteY25-6024" fmla="*/ 2797385 h 6845510"/>
              <a:gd name="connsiteX26-6025" fmla="*/ 1388433 w 3693484"/>
              <a:gd name="connsiteY26-6026" fmla="*/ 3516523 h 6845510"/>
              <a:gd name="connsiteX27-6027" fmla="*/ 1359859 w 3693484"/>
              <a:gd name="connsiteY27-6028" fmla="*/ 3530810 h 6845510"/>
              <a:gd name="connsiteX28-6029" fmla="*/ 1578934 w 3693484"/>
              <a:gd name="connsiteY28-6030" fmla="*/ 4064210 h 6845510"/>
              <a:gd name="connsiteX29-6031" fmla="*/ 1969459 w 3693484"/>
              <a:gd name="connsiteY29-6032" fmla="*/ 6845510 h 6845510"/>
              <a:gd name="connsiteX0-6033" fmla="*/ 1969459 w 3693484"/>
              <a:gd name="connsiteY0-6034" fmla="*/ 6845510 h 6845510"/>
              <a:gd name="connsiteX1-6035" fmla="*/ 3693484 w 3693484"/>
              <a:gd name="connsiteY1-6036" fmla="*/ 6835985 h 6845510"/>
              <a:gd name="connsiteX2-6037" fmla="*/ 2655259 w 3693484"/>
              <a:gd name="connsiteY2-6038" fmla="*/ 3878472 h 6845510"/>
              <a:gd name="connsiteX3-6039" fmla="*/ 2517146 w 3693484"/>
              <a:gd name="connsiteY3-6040" fmla="*/ 3345073 h 6845510"/>
              <a:gd name="connsiteX4-6041" fmla="*/ 2755270 w 3693484"/>
              <a:gd name="connsiteY4-6042" fmla="*/ 2811673 h 6845510"/>
              <a:gd name="connsiteX5-6043" fmla="*/ 2864809 w 3693484"/>
              <a:gd name="connsiteY5-6044" fmla="*/ 2192548 h 6845510"/>
              <a:gd name="connsiteX6-6045" fmla="*/ 3512509 w 3693484"/>
              <a:gd name="connsiteY6-6046" fmla="*/ 1301960 h 6845510"/>
              <a:gd name="connsiteX7-6047" fmla="*/ 3298197 w 3693484"/>
              <a:gd name="connsiteY7-6048" fmla="*/ 1178135 h 6845510"/>
              <a:gd name="connsiteX8-6049" fmla="*/ 2607634 w 3693484"/>
              <a:gd name="connsiteY8-6050" fmla="*/ 1878222 h 6845510"/>
              <a:gd name="connsiteX9-6051" fmla="*/ 2531434 w 3693484"/>
              <a:gd name="connsiteY9-6052" fmla="*/ 1821072 h 6845510"/>
              <a:gd name="connsiteX10-6053" fmla="*/ 2874334 w 3693484"/>
              <a:gd name="connsiteY10-6054" fmla="*/ 563772 h 6845510"/>
              <a:gd name="connsiteX11-6055" fmla="*/ 2598109 w 3693484"/>
              <a:gd name="connsiteY11-6056" fmla="*/ 397084 h 6845510"/>
              <a:gd name="connsiteX12-6057" fmla="*/ 2207584 w 3693484"/>
              <a:gd name="connsiteY12-6058" fmla="*/ 1659147 h 6845510"/>
              <a:gd name="connsiteX13-6059" fmla="*/ 2131384 w 3693484"/>
              <a:gd name="connsiteY13-6060" fmla="*/ 1597235 h 6845510"/>
              <a:gd name="connsiteX14-6061" fmla="*/ 2193297 w 3693484"/>
              <a:gd name="connsiteY14-6062" fmla="*/ 154197 h 6845510"/>
              <a:gd name="connsiteX15-6063" fmla="*/ 1878971 w 3693484"/>
              <a:gd name="connsiteY15-6064" fmla="*/ 163723 h 6845510"/>
              <a:gd name="connsiteX16-6065" fmla="*/ 1798009 w 3693484"/>
              <a:gd name="connsiteY16-6066" fmla="*/ 1554373 h 6845510"/>
              <a:gd name="connsiteX17-6067" fmla="*/ 1674184 w 3693484"/>
              <a:gd name="connsiteY17-6068" fmla="*/ 1559134 h 6845510"/>
              <a:gd name="connsiteX18-6069" fmla="*/ 1593221 w 3693484"/>
              <a:gd name="connsiteY18-6070" fmla="*/ 378035 h 6845510"/>
              <a:gd name="connsiteX19-6071" fmla="*/ 1307472 w 3693484"/>
              <a:gd name="connsiteY19-6072" fmla="*/ 368510 h 6845510"/>
              <a:gd name="connsiteX20-6073" fmla="*/ 1312234 w 3693484"/>
              <a:gd name="connsiteY20-6074" fmla="*/ 1635335 h 6845510"/>
              <a:gd name="connsiteX21-6075" fmla="*/ 1259846 w 3693484"/>
              <a:gd name="connsiteY21-6076" fmla="*/ 2025860 h 6845510"/>
              <a:gd name="connsiteX22-6077" fmla="*/ 902659 w 3693484"/>
              <a:gd name="connsiteY22-6078" fmla="*/ 2302085 h 6845510"/>
              <a:gd name="connsiteX23-6079" fmla="*/ 207334 w 3693484"/>
              <a:gd name="connsiteY23-6080" fmla="*/ 1787735 h 6845510"/>
              <a:gd name="connsiteX24-6081" fmla="*/ 173996 w 3693484"/>
              <a:gd name="connsiteY24-6082" fmla="*/ 2092535 h 6845510"/>
              <a:gd name="connsiteX25-6083" fmla="*/ 721684 w 3693484"/>
              <a:gd name="connsiteY25-6084" fmla="*/ 2787860 h 6845510"/>
              <a:gd name="connsiteX26-6085" fmla="*/ 1388433 w 3693484"/>
              <a:gd name="connsiteY26-6086" fmla="*/ 3516523 h 6845510"/>
              <a:gd name="connsiteX27-6087" fmla="*/ 1359859 w 3693484"/>
              <a:gd name="connsiteY27-6088" fmla="*/ 3530810 h 6845510"/>
              <a:gd name="connsiteX28-6089" fmla="*/ 1578934 w 3693484"/>
              <a:gd name="connsiteY28-6090" fmla="*/ 4064210 h 6845510"/>
              <a:gd name="connsiteX29-6091" fmla="*/ 1969459 w 3693484"/>
              <a:gd name="connsiteY29-6092" fmla="*/ 6845510 h 6845510"/>
              <a:gd name="connsiteX0-6093" fmla="*/ 1969459 w 3693484"/>
              <a:gd name="connsiteY0-6094" fmla="*/ 6845510 h 6845510"/>
              <a:gd name="connsiteX1-6095" fmla="*/ 3693484 w 3693484"/>
              <a:gd name="connsiteY1-6096" fmla="*/ 6835985 h 6845510"/>
              <a:gd name="connsiteX2-6097" fmla="*/ 2655259 w 3693484"/>
              <a:gd name="connsiteY2-6098" fmla="*/ 3878472 h 6845510"/>
              <a:gd name="connsiteX3-6099" fmla="*/ 2517146 w 3693484"/>
              <a:gd name="connsiteY3-6100" fmla="*/ 3345073 h 6845510"/>
              <a:gd name="connsiteX4-6101" fmla="*/ 2755270 w 3693484"/>
              <a:gd name="connsiteY4-6102" fmla="*/ 2811673 h 6845510"/>
              <a:gd name="connsiteX5-6103" fmla="*/ 2864809 w 3693484"/>
              <a:gd name="connsiteY5-6104" fmla="*/ 2192548 h 6845510"/>
              <a:gd name="connsiteX6-6105" fmla="*/ 3512509 w 3693484"/>
              <a:gd name="connsiteY6-6106" fmla="*/ 1301960 h 6845510"/>
              <a:gd name="connsiteX7-6107" fmla="*/ 3298197 w 3693484"/>
              <a:gd name="connsiteY7-6108" fmla="*/ 1178135 h 6845510"/>
              <a:gd name="connsiteX8-6109" fmla="*/ 2607634 w 3693484"/>
              <a:gd name="connsiteY8-6110" fmla="*/ 1878222 h 6845510"/>
              <a:gd name="connsiteX9-6111" fmla="*/ 2531434 w 3693484"/>
              <a:gd name="connsiteY9-6112" fmla="*/ 1821072 h 6845510"/>
              <a:gd name="connsiteX10-6113" fmla="*/ 2874334 w 3693484"/>
              <a:gd name="connsiteY10-6114" fmla="*/ 563772 h 6845510"/>
              <a:gd name="connsiteX11-6115" fmla="*/ 2598109 w 3693484"/>
              <a:gd name="connsiteY11-6116" fmla="*/ 397084 h 6845510"/>
              <a:gd name="connsiteX12-6117" fmla="*/ 2207584 w 3693484"/>
              <a:gd name="connsiteY12-6118" fmla="*/ 1659147 h 6845510"/>
              <a:gd name="connsiteX13-6119" fmla="*/ 2131384 w 3693484"/>
              <a:gd name="connsiteY13-6120" fmla="*/ 1597235 h 6845510"/>
              <a:gd name="connsiteX14-6121" fmla="*/ 2193297 w 3693484"/>
              <a:gd name="connsiteY14-6122" fmla="*/ 154197 h 6845510"/>
              <a:gd name="connsiteX15-6123" fmla="*/ 1878971 w 3693484"/>
              <a:gd name="connsiteY15-6124" fmla="*/ 163723 h 6845510"/>
              <a:gd name="connsiteX16-6125" fmla="*/ 1798009 w 3693484"/>
              <a:gd name="connsiteY16-6126" fmla="*/ 1554373 h 6845510"/>
              <a:gd name="connsiteX17-6127" fmla="*/ 1674184 w 3693484"/>
              <a:gd name="connsiteY17-6128" fmla="*/ 1559134 h 6845510"/>
              <a:gd name="connsiteX18-6129" fmla="*/ 1593221 w 3693484"/>
              <a:gd name="connsiteY18-6130" fmla="*/ 378035 h 6845510"/>
              <a:gd name="connsiteX19-6131" fmla="*/ 1307472 w 3693484"/>
              <a:gd name="connsiteY19-6132" fmla="*/ 368510 h 6845510"/>
              <a:gd name="connsiteX20-6133" fmla="*/ 1312234 w 3693484"/>
              <a:gd name="connsiteY20-6134" fmla="*/ 1635335 h 6845510"/>
              <a:gd name="connsiteX21-6135" fmla="*/ 1259846 w 3693484"/>
              <a:gd name="connsiteY21-6136" fmla="*/ 2025860 h 6845510"/>
              <a:gd name="connsiteX22-6137" fmla="*/ 902659 w 3693484"/>
              <a:gd name="connsiteY22-6138" fmla="*/ 2302085 h 6845510"/>
              <a:gd name="connsiteX23-6139" fmla="*/ 207334 w 3693484"/>
              <a:gd name="connsiteY23-6140" fmla="*/ 1787735 h 6845510"/>
              <a:gd name="connsiteX24-6141" fmla="*/ 173996 w 3693484"/>
              <a:gd name="connsiteY24-6142" fmla="*/ 2092535 h 6845510"/>
              <a:gd name="connsiteX25-6143" fmla="*/ 721684 w 3693484"/>
              <a:gd name="connsiteY25-6144" fmla="*/ 2787860 h 6845510"/>
              <a:gd name="connsiteX26-6145" fmla="*/ 1388433 w 3693484"/>
              <a:gd name="connsiteY26-6146" fmla="*/ 3516523 h 6845510"/>
              <a:gd name="connsiteX27-6147" fmla="*/ 1359859 w 3693484"/>
              <a:gd name="connsiteY27-6148" fmla="*/ 3530810 h 6845510"/>
              <a:gd name="connsiteX28-6149" fmla="*/ 1578934 w 3693484"/>
              <a:gd name="connsiteY28-6150" fmla="*/ 4064210 h 6845510"/>
              <a:gd name="connsiteX29-6151" fmla="*/ 1969459 w 3693484"/>
              <a:gd name="connsiteY29-6152" fmla="*/ 6845510 h 6845510"/>
              <a:gd name="connsiteX0-6153" fmla="*/ 1969459 w 3693484"/>
              <a:gd name="connsiteY0-6154" fmla="*/ 6845510 h 6845510"/>
              <a:gd name="connsiteX1-6155" fmla="*/ 3693484 w 3693484"/>
              <a:gd name="connsiteY1-6156" fmla="*/ 6835985 h 6845510"/>
              <a:gd name="connsiteX2-6157" fmla="*/ 2655259 w 3693484"/>
              <a:gd name="connsiteY2-6158" fmla="*/ 3878472 h 6845510"/>
              <a:gd name="connsiteX3-6159" fmla="*/ 2517146 w 3693484"/>
              <a:gd name="connsiteY3-6160" fmla="*/ 3345073 h 6845510"/>
              <a:gd name="connsiteX4-6161" fmla="*/ 2755270 w 3693484"/>
              <a:gd name="connsiteY4-6162" fmla="*/ 2811673 h 6845510"/>
              <a:gd name="connsiteX5-6163" fmla="*/ 2864809 w 3693484"/>
              <a:gd name="connsiteY5-6164" fmla="*/ 2192548 h 6845510"/>
              <a:gd name="connsiteX6-6165" fmla="*/ 3512509 w 3693484"/>
              <a:gd name="connsiteY6-6166" fmla="*/ 1301960 h 6845510"/>
              <a:gd name="connsiteX7-6167" fmla="*/ 3298197 w 3693484"/>
              <a:gd name="connsiteY7-6168" fmla="*/ 1178135 h 6845510"/>
              <a:gd name="connsiteX8-6169" fmla="*/ 2607634 w 3693484"/>
              <a:gd name="connsiteY8-6170" fmla="*/ 1878222 h 6845510"/>
              <a:gd name="connsiteX9-6171" fmla="*/ 2531434 w 3693484"/>
              <a:gd name="connsiteY9-6172" fmla="*/ 1821072 h 6845510"/>
              <a:gd name="connsiteX10-6173" fmla="*/ 2874334 w 3693484"/>
              <a:gd name="connsiteY10-6174" fmla="*/ 563772 h 6845510"/>
              <a:gd name="connsiteX11-6175" fmla="*/ 2598109 w 3693484"/>
              <a:gd name="connsiteY11-6176" fmla="*/ 397084 h 6845510"/>
              <a:gd name="connsiteX12-6177" fmla="*/ 2207584 w 3693484"/>
              <a:gd name="connsiteY12-6178" fmla="*/ 1659147 h 6845510"/>
              <a:gd name="connsiteX13-6179" fmla="*/ 2131384 w 3693484"/>
              <a:gd name="connsiteY13-6180" fmla="*/ 1597235 h 6845510"/>
              <a:gd name="connsiteX14-6181" fmla="*/ 2193297 w 3693484"/>
              <a:gd name="connsiteY14-6182" fmla="*/ 154197 h 6845510"/>
              <a:gd name="connsiteX15-6183" fmla="*/ 1878971 w 3693484"/>
              <a:gd name="connsiteY15-6184" fmla="*/ 163723 h 6845510"/>
              <a:gd name="connsiteX16-6185" fmla="*/ 1798009 w 3693484"/>
              <a:gd name="connsiteY16-6186" fmla="*/ 1554373 h 6845510"/>
              <a:gd name="connsiteX17-6187" fmla="*/ 1674184 w 3693484"/>
              <a:gd name="connsiteY17-6188" fmla="*/ 1559134 h 6845510"/>
              <a:gd name="connsiteX18-6189" fmla="*/ 1593221 w 3693484"/>
              <a:gd name="connsiteY18-6190" fmla="*/ 378035 h 6845510"/>
              <a:gd name="connsiteX19-6191" fmla="*/ 1307472 w 3693484"/>
              <a:gd name="connsiteY19-6192" fmla="*/ 368510 h 6845510"/>
              <a:gd name="connsiteX20-6193" fmla="*/ 1312234 w 3693484"/>
              <a:gd name="connsiteY20-6194" fmla="*/ 1635335 h 6845510"/>
              <a:gd name="connsiteX21-6195" fmla="*/ 1259846 w 3693484"/>
              <a:gd name="connsiteY21-6196" fmla="*/ 2025860 h 6845510"/>
              <a:gd name="connsiteX22-6197" fmla="*/ 902659 w 3693484"/>
              <a:gd name="connsiteY22-6198" fmla="*/ 2302085 h 6845510"/>
              <a:gd name="connsiteX23-6199" fmla="*/ 207334 w 3693484"/>
              <a:gd name="connsiteY23-6200" fmla="*/ 1787735 h 6845510"/>
              <a:gd name="connsiteX24-6201" fmla="*/ 173996 w 3693484"/>
              <a:gd name="connsiteY24-6202" fmla="*/ 2092535 h 6845510"/>
              <a:gd name="connsiteX25-6203" fmla="*/ 721684 w 3693484"/>
              <a:gd name="connsiteY25-6204" fmla="*/ 2787860 h 6845510"/>
              <a:gd name="connsiteX26-6205" fmla="*/ 1388433 w 3693484"/>
              <a:gd name="connsiteY26-6206" fmla="*/ 3516523 h 6845510"/>
              <a:gd name="connsiteX27-6207" fmla="*/ 1359859 w 3693484"/>
              <a:gd name="connsiteY27-6208" fmla="*/ 3530810 h 6845510"/>
              <a:gd name="connsiteX28-6209" fmla="*/ 1578934 w 3693484"/>
              <a:gd name="connsiteY28-6210" fmla="*/ 4064210 h 6845510"/>
              <a:gd name="connsiteX29-6211" fmla="*/ 1969459 w 3693484"/>
              <a:gd name="connsiteY29-6212" fmla="*/ 6845510 h 6845510"/>
              <a:gd name="connsiteX0-6213" fmla="*/ 1969459 w 3693484"/>
              <a:gd name="connsiteY0-6214" fmla="*/ 6845510 h 6845510"/>
              <a:gd name="connsiteX1-6215" fmla="*/ 3693484 w 3693484"/>
              <a:gd name="connsiteY1-6216" fmla="*/ 6835985 h 6845510"/>
              <a:gd name="connsiteX2-6217" fmla="*/ 2655259 w 3693484"/>
              <a:gd name="connsiteY2-6218" fmla="*/ 3878472 h 6845510"/>
              <a:gd name="connsiteX3-6219" fmla="*/ 2517146 w 3693484"/>
              <a:gd name="connsiteY3-6220" fmla="*/ 3345073 h 6845510"/>
              <a:gd name="connsiteX4-6221" fmla="*/ 2755270 w 3693484"/>
              <a:gd name="connsiteY4-6222" fmla="*/ 2811673 h 6845510"/>
              <a:gd name="connsiteX5-6223" fmla="*/ 2864809 w 3693484"/>
              <a:gd name="connsiteY5-6224" fmla="*/ 2192548 h 6845510"/>
              <a:gd name="connsiteX6-6225" fmla="*/ 3512509 w 3693484"/>
              <a:gd name="connsiteY6-6226" fmla="*/ 1301960 h 6845510"/>
              <a:gd name="connsiteX7-6227" fmla="*/ 3298197 w 3693484"/>
              <a:gd name="connsiteY7-6228" fmla="*/ 1178135 h 6845510"/>
              <a:gd name="connsiteX8-6229" fmla="*/ 2607634 w 3693484"/>
              <a:gd name="connsiteY8-6230" fmla="*/ 1878222 h 6845510"/>
              <a:gd name="connsiteX9-6231" fmla="*/ 2531434 w 3693484"/>
              <a:gd name="connsiteY9-6232" fmla="*/ 1821072 h 6845510"/>
              <a:gd name="connsiteX10-6233" fmla="*/ 2874334 w 3693484"/>
              <a:gd name="connsiteY10-6234" fmla="*/ 563772 h 6845510"/>
              <a:gd name="connsiteX11-6235" fmla="*/ 2598109 w 3693484"/>
              <a:gd name="connsiteY11-6236" fmla="*/ 397084 h 6845510"/>
              <a:gd name="connsiteX12-6237" fmla="*/ 2207584 w 3693484"/>
              <a:gd name="connsiteY12-6238" fmla="*/ 1659147 h 6845510"/>
              <a:gd name="connsiteX13-6239" fmla="*/ 2131384 w 3693484"/>
              <a:gd name="connsiteY13-6240" fmla="*/ 1597235 h 6845510"/>
              <a:gd name="connsiteX14-6241" fmla="*/ 2193297 w 3693484"/>
              <a:gd name="connsiteY14-6242" fmla="*/ 154197 h 6845510"/>
              <a:gd name="connsiteX15-6243" fmla="*/ 1878971 w 3693484"/>
              <a:gd name="connsiteY15-6244" fmla="*/ 163723 h 6845510"/>
              <a:gd name="connsiteX16-6245" fmla="*/ 1798009 w 3693484"/>
              <a:gd name="connsiteY16-6246" fmla="*/ 1554373 h 6845510"/>
              <a:gd name="connsiteX17-6247" fmla="*/ 1674184 w 3693484"/>
              <a:gd name="connsiteY17-6248" fmla="*/ 1559134 h 6845510"/>
              <a:gd name="connsiteX18-6249" fmla="*/ 1593221 w 3693484"/>
              <a:gd name="connsiteY18-6250" fmla="*/ 378035 h 6845510"/>
              <a:gd name="connsiteX19-6251" fmla="*/ 1307472 w 3693484"/>
              <a:gd name="connsiteY19-6252" fmla="*/ 368510 h 6845510"/>
              <a:gd name="connsiteX20-6253" fmla="*/ 1312234 w 3693484"/>
              <a:gd name="connsiteY20-6254" fmla="*/ 1635335 h 6845510"/>
              <a:gd name="connsiteX21-6255" fmla="*/ 1259846 w 3693484"/>
              <a:gd name="connsiteY21-6256" fmla="*/ 2025860 h 6845510"/>
              <a:gd name="connsiteX22-6257" fmla="*/ 902659 w 3693484"/>
              <a:gd name="connsiteY22-6258" fmla="*/ 2302085 h 6845510"/>
              <a:gd name="connsiteX23-6259" fmla="*/ 207334 w 3693484"/>
              <a:gd name="connsiteY23-6260" fmla="*/ 1787735 h 6845510"/>
              <a:gd name="connsiteX24-6261" fmla="*/ 173996 w 3693484"/>
              <a:gd name="connsiteY24-6262" fmla="*/ 2092535 h 6845510"/>
              <a:gd name="connsiteX25-6263" fmla="*/ 769309 w 3693484"/>
              <a:gd name="connsiteY25-6264" fmla="*/ 2802147 h 6845510"/>
              <a:gd name="connsiteX26-6265" fmla="*/ 1388433 w 3693484"/>
              <a:gd name="connsiteY26-6266" fmla="*/ 3516523 h 6845510"/>
              <a:gd name="connsiteX27-6267" fmla="*/ 1359859 w 3693484"/>
              <a:gd name="connsiteY27-6268" fmla="*/ 3530810 h 6845510"/>
              <a:gd name="connsiteX28-6269" fmla="*/ 1578934 w 3693484"/>
              <a:gd name="connsiteY28-6270" fmla="*/ 4064210 h 6845510"/>
              <a:gd name="connsiteX29-6271" fmla="*/ 1969459 w 3693484"/>
              <a:gd name="connsiteY29-6272" fmla="*/ 6845510 h 6845510"/>
              <a:gd name="connsiteX0-6273" fmla="*/ 1969459 w 3693484"/>
              <a:gd name="connsiteY0-6274" fmla="*/ 6845510 h 6845510"/>
              <a:gd name="connsiteX1-6275" fmla="*/ 3693484 w 3693484"/>
              <a:gd name="connsiteY1-6276" fmla="*/ 6835985 h 6845510"/>
              <a:gd name="connsiteX2-6277" fmla="*/ 2655259 w 3693484"/>
              <a:gd name="connsiteY2-6278" fmla="*/ 3878472 h 6845510"/>
              <a:gd name="connsiteX3-6279" fmla="*/ 2517146 w 3693484"/>
              <a:gd name="connsiteY3-6280" fmla="*/ 3345073 h 6845510"/>
              <a:gd name="connsiteX4-6281" fmla="*/ 2755270 w 3693484"/>
              <a:gd name="connsiteY4-6282" fmla="*/ 2811673 h 6845510"/>
              <a:gd name="connsiteX5-6283" fmla="*/ 2864809 w 3693484"/>
              <a:gd name="connsiteY5-6284" fmla="*/ 2192548 h 6845510"/>
              <a:gd name="connsiteX6-6285" fmla="*/ 3512509 w 3693484"/>
              <a:gd name="connsiteY6-6286" fmla="*/ 1301960 h 6845510"/>
              <a:gd name="connsiteX7-6287" fmla="*/ 3298197 w 3693484"/>
              <a:gd name="connsiteY7-6288" fmla="*/ 1178135 h 6845510"/>
              <a:gd name="connsiteX8-6289" fmla="*/ 2607634 w 3693484"/>
              <a:gd name="connsiteY8-6290" fmla="*/ 1878222 h 6845510"/>
              <a:gd name="connsiteX9-6291" fmla="*/ 2531434 w 3693484"/>
              <a:gd name="connsiteY9-6292" fmla="*/ 1821072 h 6845510"/>
              <a:gd name="connsiteX10-6293" fmla="*/ 2874334 w 3693484"/>
              <a:gd name="connsiteY10-6294" fmla="*/ 563772 h 6845510"/>
              <a:gd name="connsiteX11-6295" fmla="*/ 2598109 w 3693484"/>
              <a:gd name="connsiteY11-6296" fmla="*/ 397084 h 6845510"/>
              <a:gd name="connsiteX12-6297" fmla="*/ 2207584 w 3693484"/>
              <a:gd name="connsiteY12-6298" fmla="*/ 1659147 h 6845510"/>
              <a:gd name="connsiteX13-6299" fmla="*/ 2131384 w 3693484"/>
              <a:gd name="connsiteY13-6300" fmla="*/ 1597235 h 6845510"/>
              <a:gd name="connsiteX14-6301" fmla="*/ 2193297 w 3693484"/>
              <a:gd name="connsiteY14-6302" fmla="*/ 154197 h 6845510"/>
              <a:gd name="connsiteX15-6303" fmla="*/ 1878971 w 3693484"/>
              <a:gd name="connsiteY15-6304" fmla="*/ 163723 h 6845510"/>
              <a:gd name="connsiteX16-6305" fmla="*/ 1798009 w 3693484"/>
              <a:gd name="connsiteY16-6306" fmla="*/ 1554373 h 6845510"/>
              <a:gd name="connsiteX17-6307" fmla="*/ 1674184 w 3693484"/>
              <a:gd name="connsiteY17-6308" fmla="*/ 1559134 h 6845510"/>
              <a:gd name="connsiteX18-6309" fmla="*/ 1593221 w 3693484"/>
              <a:gd name="connsiteY18-6310" fmla="*/ 378035 h 6845510"/>
              <a:gd name="connsiteX19-6311" fmla="*/ 1307472 w 3693484"/>
              <a:gd name="connsiteY19-6312" fmla="*/ 368510 h 6845510"/>
              <a:gd name="connsiteX20-6313" fmla="*/ 1312234 w 3693484"/>
              <a:gd name="connsiteY20-6314" fmla="*/ 1635335 h 6845510"/>
              <a:gd name="connsiteX21-6315" fmla="*/ 1259846 w 3693484"/>
              <a:gd name="connsiteY21-6316" fmla="*/ 2025860 h 6845510"/>
              <a:gd name="connsiteX22-6317" fmla="*/ 902659 w 3693484"/>
              <a:gd name="connsiteY22-6318" fmla="*/ 2302085 h 6845510"/>
              <a:gd name="connsiteX23-6319" fmla="*/ 207334 w 3693484"/>
              <a:gd name="connsiteY23-6320" fmla="*/ 1787735 h 6845510"/>
              <a:gd name="connsiteX24-6321" fmla="*/ 173996 w 3693484"/>
              <a:gd name="connsiteY24-6322" fmla="*/ 2092535 h 6845510"/>
              <a:gd name="connsiteX25-6323" fmla="*/ 769309 w 3693484"/>
              <a:gd name="connsiteY25-6324" fmla="*/ 2802147 h 6845510"/>
              <a:gd name="connsiteX26-6325" fmla="*/ 1388433 w 3693484"/>
              <a:gd name="connsiteY26-6326" fmla="*/ 3516523 h 6845510"/>
              <a:gd name="connsiteX27-6327" fmla="*/ 1359859 w 3693484"/>
              <a:gd name="connsiteY27-6328" fmla="*/ 3530810 h 6845510"/>
              <a:gd name="connsiteX28-6329" fmla="*/ 1578934 w 3693484"/>
              <a:gd name="connsiteY28-6330" fmla="*/ 4064210 h 6845510"/>
              <a:gd name="connsiteX29-6331" fmla="*/ 1969459 w 3693484"/>
              <a:gd name="connsiteY29-6332" fmla="*/ 6845510 h 6845510"/>
              <a:gd name="connsiteX0-6333" fmla="*/ 1969459 w 3693484"/>
              <a:gd name="connsiteY0-6334" fmla="*/ 6845510 h 6845510"/>
              <a:gd name="connsiteX1-6335" fmla="*/ 3693484 w 3693484"/>
              <a:gd name="connsiteY1-6336" fmla="*/ 6835985 h 6845510"/>
              <a:gd name="connsiteX2-6337" fmla="*/ 2655259 w 3693484"/>
              <a:gd name="connsiteY2-6338" fmla="*/ 3878472 h 6845510"/>
              <a:gd name="connsiteX3-6339" fmla="*/ 2517146 w 3693484"/>
              <a:gd name="connsiteY3-6340" fmla="*/ 3345073 h 6845510"/>
              <a:gd name="connsiteX4-6341" fmla="*/ 2755270 w 3693484"/>
              <a:gd name="connsiteY4-6342" fmla="*/ 2811673 h 6845510"/>
              <a:gd name="connsiteX5-6343" fmla="*/ 2864809 w 3693484"/>
              <a:gd name="connsiteY5-6344" fmla="*/ 2192548 h 6845510"/>
              <a:gd name="connsiteX6-6345" fmla="*/ 3512509 w 3693484"/>
              <a:gd name="connsiteY6-6346" fmla="*/ 1301960 h 6845510"/>
              <a:gd name="connsiteX7-6347" fmla="*/ 3298197 w 3693484"/>
              <a:gd name="connsiteY7-6348" fmla="*/ 1178135 h 6845510"/>
              <a:gd name="connsiteX8-6349" fmla="*/ 2607634 w 3693484"/>
              <a:gd name="connsiteY8-6350" fmla="*/ 1878222 h 6845510"/>
              <a:gd name="connsiteX9-6351" fmla="*/ 2531434 w 3693484"/>
              <a:gd name="connsiteY9-6352" fmla="*/ 1821072 h 6845510"/>
              <a:gd name="connsiteX10-6353" fmla="*/ 2874334 w 3693484"/>
              <a:gd name="connsiteY10-6354" fmla="*/ 563772 h 6845510"/>
              <a:gd name="connsiteX11-6355" fmla="*/ 2598109 w 3693484"/>
              <a:gd name="connsiteY11-6356" fmla="*/ 397084 h 6845510"/>
              <a:gd name="connsiteX12-6357" fmla="*/ 2207584 w 3693484"/>
              <a:gd name="connsiteY12-6358" fmla="*/ 1659147 h 6845510"/>
              <a:gd name="connsiteX13-6359" fmla="*/ 2131384 w 3693484"/>
              <a:gd name="connsiteY13-6360" fmla="*/ 1597235 h 6845510"/>
              <a:gd name="connsiteX14-6361" fmla="*/ 2193297 w 3693484"/>
              <a:gd name="connsiteY14-6362" fmla="*/ 154197 h 6845510"/>
              <a:gd name="connsiteX15-6363" fmla="*/ 1878971 w 3693484"/>
              <a:gd name="connsiteY15-6364" fmla="*/ 163723 h 6845510"/>
              <a:gd name="connsiteX16-6365" fmla="*/ 1798009 w 3693484"/>
              <a:gd name="connsiteY16-6366" fmla="*/ 1554373 h 6845510"/>
              <a:gd name="connsiteX17-6367" fmla="*/ 1674184 w 3693484"/>
              <a:gd name="connsiteY17-6368" fmla="*/ 1559134 h 6845510"/>
              <a:gd name="connsiteX18-6369" fmla="*/ 1593221 w 3693484"/>
              <a:gd name="connsiteY18-6370" fmla="*/ 378035 h 6845510"/>
              <a:gd name="connsiteX19-6371" fmla="*/ 1307472 w 3693484"/>
              <a:gd name="connsiteY19-6372" fmla="*/ 368510 h 6845510"/>
              <a:gd name="connsiteX20-6373" fmla="*/ 1312234 w 3693484"/>
              <a:gd name="connsiteY20-6374" fmla="*/ 1635335 h 6845510"/>
              <a:gd name="connsiteX21-6375" fmla="*/ 1259846 w 3693484"/>
              <a:gd name="connsiteY21-6376" fmla="*/ 2025860 h 6845510"/>
              <a:gd name="connsiteX22-6377" fmla="*/ 902659 w 3693484"/>
              <a:gd name="connsiteY22-6378" fmla="*/ 2302085 h 6845510"/>
              <a:gd name="connsiteX23-6379" fmla="*/ 207334 w 3693484"/>
              <a:gd name="connsiteY23-6380" fmla="*/ 1787735 h 6845510"/>
              <a:gd name="connsiteX24-6381" fmla="*/ 173996 w 3693484"/>
              <a:gd name="connsiteY24-6382" fmla="*/ 2092535 h 6845510"/>
              <a:gd name="connsiteX25-6383" fmla="*/ 745496 w 3693484"/>
              <a:gd name="connsiteY25-6384" fmla="*/ 2806910 h 6845510"/>
              <a:gd name="connsiteX26-6385" fmla="*/ 1388433 w 3693484"/>
              <a:gd name="connsiteY26-6386" fmla="*/ 3516523 h 6845510"/>
              <a:gd name="connsiteX27-6387" fmla="*/ 1359859 w 3693484"/>
              <a:gd name="connsiteY27-6388" fmla="*/ 3530810 h 6845510"/>
              <a:gd name="connsiteX28-6389" fmla="*/ 1578934 w 3693484"/>
              <a:gd name="connsiteY28-6390" fmla="*/ 4064210 h 6845510"/>
              <a:gd name="connsiteX29-6391" fmla="*/ 1969459 w 3693484"/>
              <a:gd name="connsiteY29-6392" fmla="*/ 6845510 h 6845510"/>
              <a:gd name="connsiteX0-6393" fmla="*/ 1969459 w 3693484"/>
              <a:gd name="connsiteY0-6394" fmla="*/ 6845510 h 6845510"/>
              <a:gd name="connsiteX1-6395" fmla="*/ 3693484 w 3693484"/>
              <a:gd name="connsiteY1-6396" fmla="*/ 6835985 h 6845510"/>
              <a:gd name="connsiteX2-6397" fmla="*/ 2655259 w 3693484"/>
              <a:gd name="connsiteY2-6398" fmla="*/ 3878472 h 6845510"/>
              <a:gd name="connsiteX3-6399" fmla="*/ 2517146 w 3693484"/>
              <a:gd name="connsiteY3-6400" fmla="*/ 3345073 h 6845510"/>
              <a:gd name="connsiteX4-6401" fmla="*/ 2755270 w 3693484"/>
              <a:gd name="connsiteY4-6402" fmla="*/ 2811673 h 6845510"/>
              <a:gd name="connsiteX5-6403" fmla="*/ 2864809 w 3693484"/>
              <a:gd name="connsiteY5-6404" fmla="*/ 2192548 h 6845510"/>
              <a:gd name="connsiteX6-6405" fmla="*/ 3512509 w 3693484"/>
              <a:gd name="connsiteY6-6406" fmla="*/ 1301960 h 6845510"/>
              <a:gd name="connsiteX7-6407" fmla="*/ 3298197 w 3693484"/>
              <a:gd name="connsiteY7-6408" fmla="*/ 1178135 h 6845510"/>
              <a:gd name="connsiteX8-6409" fmla="*/ 2607634 w 3693484"/>
              <a:gd name="connsiteY8-6410" fmla="*/ 1878222 h 6845510"/>
              <a:gd name="connsiteX9-6411" fmla="*/ 2531434 w 3693484"/>
              <a:gd name="connsiteY9-6412" fmla="*/ 1821072 h 6845510"/>
              <a:gd name="connsiteX10-6413" fmla="*/ 2874334 w 3693484"/>
              <a:gd name="connsiteY10-6414" fmla="*/ 563772 h 6845510"/>
              <a:gd name="connsiteX11-6415" fmla="*/ 2598109 w 3693484"/>
              <a:gd name="connsiteY11-6416" fmla="*/ 397084 h 6845510"/>
              <a:gd name="connsiteX12-6417" fmla="*/ 2207584 w 3693484"/>
              <a:gd name="connsiteY12-6418" fmla="*/ 1659147 h 6845510"/>
              <a:gd name="connsiteX13-6419" fmla="*/ 2131384 w 3693484"/>
              <a:gd name="connsiteY13-6420" fmla="*/ 1597235 h 6845510"/>
              <a:gd name="connsiteX14-6421" fmla="*/ 2193297 w 3693484"/>
              <a:gd name="connsiteY14-6422" fmla="*/ 154197 h 6845510"/>
              <a:gd name="connsiteX15-6423" fmla="*/ 1878971 w 3693484"/>
              <a:gd name="connsiteY15-6424" fmla="*/ 163723 h 6845510"/>
              <a:gd name="connsiteX16-6425" fmla="*/ 1798009 w 3693484"/>
              <a:gd name="connsiteY16-6426" fmla="*/ 1554373 h 6845510"/>
              <a:gd name="connsiteX17-6427" fmla="*/ 1674184 w 3693484"/>
              <a:gd name="connsiteY17-6428" fmla="*/ 1559134 h 6845510"/>
              <a:gd name="connsiteX18-6429" fmla="*/ 1593221 w 3693484"/>
              <a:gd name="connsiteY18-6430" fmla="*/ 378035 h 6845510"/>
              <a:gd name="connsiteX19-6431" fmla="*/ 1307472 w 3693484"/>
              <a:gd name="connsiteY19-6432" fmla="*/ 368510 h 6845510"/>
              <a:gd name="connsiteX20-6433" fmla="*/ 1312234 w 3693484"/>
              <a:gd name="connsiteY20-6434" fmla="*/ 1635335 h 6845510"/>
              <a:gd name="connsiteX21-6435" fmla="*/ 1259846 w 3693484"/>
              <a:gd name="connsiteY21-6436" fmla="*/ 2025860 h 6845510"/>
              <a:gd name="connsiteX22-6437" fmla="*/ 902659 w 3693484"/>
              <a:gd name="connsiteY22-6438" fmla="*/ 2302085 h 6845510"/>
              <a:gd name="connsiteX23-6439" fmla="*/ 207334 w 3693484"/>
              <a:gd name="connsiteY23-6440" fmla="*/ 1787735 h 6845510"/>
              <a:gd name="connsiteX24-6441" fmla="*/ 173996 w 3693484"/>
              <a:gd name="connsiteY24-6442" fmla="*/ 2092535 h 6845510"/>
              <a:gd name="connsiteX25-6443" fmla="*/ 745496 w 3693484"/>
              <a:gd name="connsiteY25-6444" fmla="*/ 2806910 h 6845510"/>
              <a:gd name="connsiteX26-6445" fmla="*/ 1388433 w 3693484"/>
              <a:gd name="connsiteY26-6446" fmla="*/ 3516523 h 6845510"/>
              <a:gd name="connsiteX27-6447" fmla="*/ 1359859 w 3693484"/>
              <a:gd name="connsiteY27-6448" fmla="*/ 3530810 h 6845510"/>
              <a:gd name="connsiteX28-6449" fmla="*/ 1578934 w 3693484"/>
              <a:gd name="connsiteY28-6450" fmla="*/ 4064210 h 6845510"/>
              <a:gd name="connsiteX29-6451" fmla="*/ 1969459 w 3693484"/>
              <a:gd name="connsiteY29-6452" fmla="*/ 6845510 h 6845510"/>
              <a:gd name="connsiteX0-6453" fmla="*/ 1969459 w 3693484"/>
              <a:gd name="connsiteY0-6454" fmla="*/ 6845510 h 6845510"/>
              <a:gd name="connsiteX1-6455" fmla="*/ 3693484 w 3693484"/>
              <a:gd name="connsiteY1-6456" fmla="*/ 6835985 h 6845510"/>
              <a:gd name="connsiteX2-6457" fmla="*/ 2655259 w 3693484"/>
              <a:gd name="connsiteY2-6458" fmla="*/ 3878472 h 6845510"/>
              <a:gd name="connsiteX3-6459" fmla="*/ 2517146 w 3693484"/>
              <a:gd name="connsiteY3-6460" fmla="*/ 3345073 h 6845510"/>
              <a:gd name="connsiteX4-6461" fmla="*/ 2755270 w 3693484"/>
              <a:gd name="connsiteY4-6462" fmla="*/ 2811673 h 6845510"/>
              <a:gd name="connsiteX5-6463" fmla="*/ 2864809 w 3693484"/>
              <a:gd name="connsiteY5-6464" fmla="*/ 2192548 h 6845510"/>
              <a:gd name="connsiteX6-6465" fmla="*/ 3512509 w 3693484"/>
              <a:gd name="connsiteY6-6466" fmla="*/ 1301960 h 6845510"/>
              <a:gd name="connsiteX7-6467" fmla="*/ 3298197 w 3693484"/>
              <a:gd name="connsiteY7-6468" fmla="*/ 1178135 h 6845510"/>
              <a:gd name="connsiteX8-6469" fmla="*/ 2607634 w 3693484"/>
              <a:gd name="connsiteY8-6470" fmla="*/ 1878222 h 6845510"/>
              <a:gd name="connsiteX9-6471" fmla="*/ 2531434 w 3693484"/>
              <a:gd name="connsiteY9-6472" fmla="*/ 1821072 h 6845510"/>
              <a:gd name="connsiteX10-6473" fmla="*/ 2874334 w 3693484"/>
              <a:gd name="connsiteY10-6474" fmla="*/ 563772 h 6845510"/>
              <a:gd name="connsiteX11-6475" fmla="*/ 2598109 w 3693484"/>
              <a:gd name="connsiteY11-6476" fmla="*/ 397084 h 6845510"/>
              <a:gd name="connsiteX12-6477" fmla="*/ 2207584 w 3693484"/>
              <a:gd name="connsiteY12-6478" fmla="*/ 1659147 h 6845510"/>
              <a:gd name="connsiteX13-6479" fmla="*/ 2131384 w 3693484"/>
              <a:gd name="connsiteY13-6480" fmla="*/ 1597235 h 6845510"/>
              <a:gd name="connsiteX14-6481" fmla="*/ 2193297 w 3693484"/>
              <a:gd name="connsiteY14-6482" fmla="*/ 154197 h 6845510"/>
              <a:gd name="connsiteX15-6483" fmla="*/ 1878971 w 3693484"/>
              <a:gd name="connsiteY15-6484" fmla="*/ 163723 h 6845510"/>
              <a:gd name="connsiteX16-6485" fmla="*/ 1798009 w 3693484"/>
              <a:gd name="connsiteY16-6486" fmla="*/ 1554373 h 6845510"/>
              <a:gd name="connsiteX17-6487" fmla="*/ 1674184 w 3693484"/>
              <a:gd name="connsiteY17-6488" fmla="*/ 1559134 h 6845510"/>
              <a:gd name="connsiteX18-6489" fmla="*/ 1593221 w 3693484"/>
              <a:gd name="connsiteY18-6490" fmla="*/ 378035 h 6845510"/>
              <a:gd name="connsiteX19-6491" fmla="*/ 1307472 w 3693484"/>
              <a:gd name="connsiteY19-6492" fmla="*/ 368510 h 6845510"/>
              <a:gd name="connsiteX20-6493" fmla="*/ 1312234 w 3693484"/>
              <a:gd name="connsiteY20-6494" fmla="*/ 1635335 h 6845510"/>
              <a:gd name="connsiteX21-6495" fmla="*/ 1259846 w 3693484"/>
              <a:gd name="connsiteY21-6496" fmla="*/ 2025860 h 6845510"/>
              <a:gd name="connsiteX22-6497" fmla="*/ 902659 w 3693484"/>
              <a:gd name="connsiteY22-6498" fmla="*/ 2302085 h 6845510"/>
              <a:gd name="connsiteX23-6499" fmla="*/ 207334 w 3693484"/>
              <a:gd name="connsiteY23-6500" fmla="*/ 1787735 h 6845510"/>
              <a:gd name="connsiteX24-6501" fmla="*/ 173996 w 3693484"/>
              <a:gd name="connsiteY24-6502" fmla="*/ 2092535 h 6845510"/>
              <a:gd name="connsiteX25-6503" fmla="*/ 745496 w 3693484"/>
              <a:gd name="connsiteY25-6504" fmla="*/ 2806910 h 6845510"/>
              <a:gd name="connsiteX26-6505" fmla="*/ 1359859 w 3693484"/>
              <a:gd name="connsiteY26-6506" fmla="*/ 3530810 h 6845510"/>
              <a:gd name="connsiteX27-6507" fmla="*/ 1578934 w 3693484"/>
              <a:gd name="connsiteY27-6508" fmla="*/ 4064210 h 6845510"/>
              <a:gd name="connsiteX28-6509" fmla="*/ 1969459 w 3693484"/>
              <a:gd name="connsiteY28-6510" fmla="*/ 6845510 h 6845510"/>
              <a:gd name="connsiteX0-6511" fmla="*/ 1969459 w 3693484"/>
              <a:gd name="connsiteY0-6512" fmla="*/ 6845510 h 6845510"/>
              <a:gd name="connsiteX1-6513" fmla="*/ 3693484 w 3693484"/>
              <a:gd name="connsiteY1-6514" fmla="*/ 6835985 h 6845510"/>
              <a:gd name="connsiteX2-6515" fmla="*/ 2655259 w 3693484"/>
              <a:gd name="connsiteY2-6516" fmla="*/ 3878472 h 6845510"/>
              <a:gd name="connsiteX3-6517" fmla="*/ 2517146 w 3693484"/>
              <a:gd name="connsiteY3-6518" fmla="*/ 3345073 h 6845510"/>
              <a:gd name="connsiteX4-6519" fmla="*/ 2755270 w 3693484"/>
              <a:gd name="connsiteY4-6520" fmla="*/ 2811673 h 6845510"/>
              <a:gd name="connsiteX5-6521" fmla="*/ 2864809 w 3693484"/>
              <a:gd name="connsiteY5-6522" fmla="*/ 2192548 h 6845510"/>
              <a:gd name="connsiteX6-6523" fmla="*/ 3512509 w 3693484"/>
              <a:gd name="connsiteY6-6524" fmla="*/ 1301960 h 6845510"/>
              <a:gd name="connsiteX7-6525" fmla="*/ 3298197 w 3693484"/>
              <a:gd name="connsiteY7-6526" fmla="*/ 1178135 h 6845510"/>
              <a:gd name="connsiteX8-6527" fmla="*/ 2607634 w 3693484"/>
              <a:gd name="connsiteY8-6528" fmla="*/ 1878222 h 6845510"/>
              <a:gd name="connsiteX9-6529" fmla="*/ 2531434 w 3693484"/>
              <a:gd name="connsiteY9-6530" fmla="*/ 1821072 h 6845510"/>
              <a:gd name="connsiteX10-6531" fmla="*/ 2874334 w 3693484"/>
              <a:gd name="connsiteY10-6532" fmla="*/ 563772 h 6845510"/>
              <a:gd name="connsiteX11-6533" fmla="*/ 2598109 w 3693484"/>
              <a:gd name="connsiteY11-6534" fmla="*/ 397084 h 6845510"/>
              <a:gd name="connsiteX12-6535" fmla="*/ 2207584 w 3693484"/>
              <a:gd name="connsiteY12-6536" fmla="*/ 1659147 h 6845510"/>
              <a:gd name="connsiteX13-6537" fmla="*/ 2131384 w 3693484"/>
              <a:gd name="connsiteY13-6538" fmla="*/ 1597235 h 6845510"/>
              <a:gd name="connsiteX14-6539" fmla="*/ 2193297 w 3693484"/>
              <a:gd name="connsiteY14-6540" fmla="*/ 154197 h 6845510"/>
              <a:gd name="connsiteX15-6541" fmla="*/ 1878971 w 3693484"/>
              <a:gd name="connsiteY15-6542" fmla="*/ 163723 h 6845510"/>
              <a:gd name="connsiteX16-6543" fmla="*/ 1798009 w 3693484"/>
              <a:gd name="connsiteY16-6544" fmla="*/ 1554373 h 6845510"/>
              <a:gd name="connsiteX17-6545" fmla="*/ 1674184 w 3693484"/>
              <a:gd name="connsiteY17-6546" fmla="*/ 1559134 h 6845510"/>
              <a:gd name="connsiteX18-6547" fmla="*/ 1593221 w 3693484"/>
              <a:gd name="connsiteY18-6548" fmla="*/ 378035 h 6845510"/>
              <a:gd name="connsiteX19-6549" fmla="*/ 1307472 w 3693484"/>
              <a:gd name="connsiteY19-6550" fmla="*/ 368510 h 6845510"/>
              <a:gd name="connsiteX20-6551" fmla="*/ 1312234 w 3693484"/>
              <a:gd name="connsiteY20-6552" fmla="*/ 1635335 h 6845510"/>
              <a:gd name="connsiteX21-6553" fmla="*/ 1259846 w 3693484"/>
              <a:gd name="connsiteY21-6554" fmla="*/ 2025860 h 6845510"/>
              <a:gd name="connsiteX22-6555" fmla="*/ 902659 w 3693484"/>
              <a:gd name="connsiteY22-6556" fmla="*/ 2302085 h 6845510"/>
              <a:gd name="connsiteX23-6557" fmla="*/ 207334 w 3693484"/>
              <a:gd name="connsiteY23-6558" fmla="*/ 1787735 h 6845510"/>
              <a:gd name="connsiteX24-6559" fmla="*/ 173996 w 3693484"/>
              <a:gd name="connsiteY24-6560" fmla="*/ 2092535 h 6845510"/>
              <a:gd name="connsiteX25-6561" fmla="*/ 745496 w 3693484"/>
              <a:gd name="connsiteY25-6562" fmla="*/ 2806910 h 6845510"/>
              <a:gd name="connsiteX26-6563" fmla="*/ 1359859 w 3693484"/>
              <a:gd name="connsiteY26-6564" fmla="*/ 3530810 h 6845510"/>
              <a:gd name="connsiteX27-6565" fmla="*/ 1578934 w 3693484"/>
              <a:gd name="connsiteY27-6566" fmla="*/ 4064210 h 6845510"/>
              <a:gd name="connsiteX28-6567" fmla="*/ 1969459 w 3693484"/>
              <a:gd name="connsiteY28-6568" fmla="*/ 6845510 h 6845510"/>
              <a:gd name="connsiteX0-6569" fmla="*/ 1969459 w 3693484"/>
              <a:gd name="connsiteY0-6570" fmla="*/ 6845510 h 6845510"/>
              <a:gd name="connsiteX1-6571" fmla="*/ 3693484 w 3693484"/>
              <a:gd name="connsiteY1-6572" fmla="*/ 6835985 h 6845510"/>
              <a:gd name="connsiteX2-6573" fmla="*/ 2655259 w 3693484"/>
              <a:gd name="connsiteY2-6574" fmla="*/ 3878472 h 6845510"/>
              <a:gd name="connsiteX3-6575" fmla="*/ 2517146 w 3693484"/>
              <a:gd name="connsiteY3-6576" fmla="*/ 3345073 h 6845510"/>
              <a:gd name="connsiteX4-6577" fmla="*/ 2755270 w 3693484"/>
              <a:gd name="connsiteY4-6578" fmla="*/ 2811673 h 6845510"/>
              <a:gd name="connsiteX5-6579" fmla="*/ 2864809 w 3693484"/>
              <a:gd name="connsiteY5-6580" fmla="*/ 2192548 h 6845510"/>
              <a:gd name="connsiteX6-6581" fmla="*/ 3512509 w 3693484"/>
              <a:gd name="connsiteY6-6582" fmla="*/ 1301960 h 6845510"/>
              <a:gd name="connsiteX7-6583" fmla="*/ 3298197 w 3693484"/>
              <a:gd name="connsiteY7-6584" fmla="*/ 1178135 h 6845510"/>
              <a:gd name="connsiteX8-6585" fmla="*/ 2607634 w 3693484"/>
              <a:gd name="connsiteY8-6586" fmla="*/ 1878222 h 6845510"/>
              <a:gd name="connsiteX9-6587" fmla="*/ 2531434 w 3693484"/>
              <a:gd name="connsiteY9-6588" fmla="*/ 1821072 h 6845510"/>
              <a:gd name="connsiteX10-6589" fmla="*/ 2874334 w 3693484"/>
              <a:gd name="connsiteY10-6590" fmla="*/ 563772 h 6845510"/>
              <a:gd name="connsiteX11-6591" fmla="*/ 2598109 w 3693484"/>
              <a:gd name="connsiteY11-6592" fmla="*/ 397084 h 6845510"/>
              <a:gd name="connsiteX12-6593" fmla="*/ 2207584 w 3693484"/>
              <a:gd name="connsiteY12-6594" fmla="*/ 1659147 h 6845510"/>
              <a:gd name="connsiteX13-6595" fmla="*/ 2131384 w 3693484"/>
              <a:gd name="connsiteY13-6596" fmla="*/ 1597235 h 6845510"/>
              <a:gd name="connsiteX14-6597" fmla="*/ 2193297 w 3693484"/>
              <a:gd name="connsiteY14-6598" fmla="*/ 154197 h 6845510"/>
              <a:gd name="connsiteX15-6599" fmla="*/ 1878971 w 3693484"/>
              <a:gd name="connsiteY15-6600" fmla="*/ 163723 h 6845510"/>
              <a:gd name="connsiteX16-6601" fmla="*/ 1798009 w 3693484"/>
              <a:gd name="connsiteY16-6602" fmla="*/ 1554373 h 6845510"/>
              <a:gd name="connsiteX17-6603" fmla="*/ 1674184 w 3693484"/>
              <a:gd name="connsiteY17-6604" fmla="*/ 1559134 h 6845510"/>
              <a:gd name="connsiteX18-6605" fmla="*/ 1593221 w 3693484"/>
              <a:gd name="connsiteY18-6606" fmla="*/ 378035 h 6845510"/>
              <a:gd name="connsiteX19-6607" fmla="*/ 1307472 w 3693484"/>
              <a:gd name="connsiteY19-6608" fmla="*/ 368510 h 6845510"/>
              <a:gd name="connsiteX20-6609" fmla="*/ 1312234 w 3693484"/>
              <a:gd name="connsiteY20-6610" fmla="*/ 1635335 h 6845510"/>
              <a:gd name="connsiteX21-6611" fmla="*/ 1259846 w 3693484"/>
              <a:gd name="connsiteY21-6612" fmla="*/ 2025860 h 6845510"/>
              <a:gd name="connsiteX22-6613" fmla="*/ 902659 w 3693484"/>
              <a:gd name="connsiteY22-6614" fmla="*/ 2302085 h 6845510"/>
              <a:gd name="connsiteX23-6615" fmla="*/ 207334 w 3693484"/>
              <a:gd name="connsiteY23-6616" fmla="*/ 1787735 h 6845510"/>
              <a:gd name="connsiteX24-6617" fmla="*/ 173996 w 3693484"/>
              <a:gd name="connsiteY24-6618" fmla="*/ 2092535 h 6845510"/>
              <a:gd name="connsiteX25-6619" fmla="*/ 745496 w 3693484"/>
              <a:gd name="connsiteY25-6620" fmla="*/ 2806910 h 6845510"/>
              <a:gd name="connsiteX26-6621" fmla="*/ 1412247 w 3693484"/>
              <a:gd name="connsiteY26-6622" fmla="*/ 3554623 h 6845510"/>
              <a:gd name="connsiteX27-6623" fmla="*/ 1578934 w 3693484"/>
              <a:gd name="connsiteY27-6624" fmla="*/ 4064210 h 6845510"/>
              <a:gd name="connsiteX28-6625" fmla="*/ 1969459 w 3693484"/>
              <a:gd name="connsiteY28-6626" fmla="*/ 6845510 h 6845510"/>
              <a:gd name="connsiteX0-6627" fmla="*/ 1969459 w 3693484"/>
              <a:gd name="connsiteY0-6628" fmla="*/ 6845510 h 6845510"/>
              <a:gd name="connsiteX1-6629" fmla="*/ 3693484 w 3693484"/>
              <a:gd name="connsiteY1-6630" fmla="*/ 6835985 h 6845510"/>
              <a:gd name="connsiteX2-6631" fmla="*/ 2655259 w 3693484"/>
              <a:gd name="connsiteY2-6632" fmla="*/ 3878472 h 6845510"/>
              <a:gd name="connsiteX3-6633" fmla="*/ 2517146 w 3693484"/>
              <a:gd name="connsiteY3-6634" fmla="*/ 3345073 h 6845510"/>
              <a:gd name="connsiteX4-6635" fmla="*/ 2755270 w 3693484"/>
              <a:gd name="connsiteY4-6636" fmla="*/ 2811673 h 6845510"/>
              <a:gd name="connsiteX5-6637" fmla="*/ 2864809 w 3693484"/>
              <a:gd name="connsiteY5-6638" fmla="*/ 2192548 h 6845510"/>
              <a:gd name="connsiteX6-6639" fmla="*/ 3512509 w 3693484"/>
              <a:gd name="connsiteY6-6640" fmla="*/ 1301960 h 6845510"/>
              <a:gd name="connsiteX7-6641" fmla="*/ 3298197 w 3693484"/>
              <a:gd name="connsiteY7-6642" fmla="*/ 1178135 h 6845510"/>
              <a:gd name="connsiteX8-6643" fmla="*/ 2607634 w 3693484"/>
              <a:gd name="connsiteY8-6644" fmla="*/ 1878222 h 6845510"/>
              <a:gd name="connsiteX9-6645" fmla="*/ 2531434 w 3693484"/>
              <a:gd name="connsiteY9-6646" fmla="*/ 1821072 h 6845510"/>
              <a:gd name="connsiteX10-6647" fmla="*/ 2874334 w 3693484"/>
              <a:gd name="connsiteY10-6648" fmla="*/ 563772 h 6845510"/>
              <a:gd name="connsiteX11-6649" fmla="*/ 2598109 w 3693484"/>
              <a:gd name="connsiteY11-6650" fmla="*/ 397084 h 6845510"/>
              <a:gd name="connsiteX12-6651" fmla="*/ 2207584 w 3693484"/>
              <a:gd name="connsiteY12-6652" fmla="*/ 1659147 h 6845510"/>
              <a:gd name="connsiteX13-6653" fmla="*/ 2131384 w 3693484"/>
              <a:gd name="connsiteY13-6654" fmla="*/ 1597235 h 6845510"/>
              <a:gd name="connsiteX14-6655" fmla="*/ 2193297 w 3693484"/>
              <a:gd name="connsiteY14-6656" fmla="*/ 154197 h 6845510"/>
              <a:gd name="connsiteX15-6657" fmla="*/ 1878971 w 3693484"/>
              <a:gd name="connsiteY15-6658" fmla="*/ 163723 h 6845510"/>
              <a:gd name="connsiteX16-6659" fmla="*/ 1798009 w 3693484"/>
              <a:gd name="connsiteY16-6660" fmla="*/ 1554373 h 6845510"/>
              <a:gd name="connsiteX17-6661" fmla="*/ 1674184 w 3693484"/>
              <a:gd name="connsiteY17-6662" fmla="*/ 1559134 h 6845510"/>
              <a:gd name="connsiteX18-6663" fmla="*/ 1593221 w 3693484"/>
              <a:gd name="connsiteY18-6664" fmla="*/ 378035 h 6845510"/>
              <a:gd name="connsiteX19-6665" fmla="*/ 1307472 w 3693484"/>
              <a:gd name="connsiteY19-6666" fmla="*/ 368510 h 6845510"/>
              <a:gd name="connsiteX20-6667" fmla="*/ 1312234 w 3693484"/>
              <a:gd name="connsiteY20-6668" fmla="*/ 1635335 h 6845510"/>
              <a:gd name="connsiteX21-6669" fmla="*/ 1259846 w 3693484"/>
              <a:gd name="connsiteY21-6670" fmla="*/ 2025860 h 6845510"/>
              <a:gd name="connsiteX22-6671" fmla="*/ 902659 w 3693484"/>
              <a:gd name="connsiteY22-6672" fmla="*/ 2302085 h 6845510"/>
              <a:gd name="connsiteX23-6673" fmla="*/ 207334 w 3693484"/>
              <a:gd name="connsiteY23-6674" fmla="*/ 1787735 h 6845510"/>
              <a:gd name="connsiteX24-6675" fmla="*/ 173996 w 3693484"/>
              <a:gd name="connsiteY24-6676" fmla="*/ 2092535 h 6845510"/>
              <a:gd name="connsiteX25-6677" fmla="*/ 745496 w 3693484"/>
              <a:gd name="connsiteY25-6678" fmla="*/ 2806910 h 6845510"/>
              <a:gd name="connsiteX26-6679" fmla="*/ 1412247 w 3693484"/>
              <a:gd name="connsiteY26-6680" fmla="*/ 3554623 h 6845510"/>
              <a:gd name="connsiteX27-6681" fmla="*/ 1578934 w 3693484"/>
              <a:gd name="connsiteY27-6682" fmla="*/ 4064210 h 6845510"/>
              <a:gd name="connsiteX28-6683" fmla="*/ 1969459 w 3693484"/>
              <a:gd name="connsiteY28-6684" fmla="*/ 6845510 h 6845510"/>
              <a:gd name="connsiteX0-6685" fmla="*/ 1969459 w 3693484"/>
              <a:gd name="connsiteY0-6686" fmla="*/ 6845510 h 6845510"/>
              <a:gd name="connsiteX1-6687" fmla="*/ 3693484 w 3693484"/>
              <a:gd name="connsiteY1-6688" fmla="*/ 6835985 h 6845510"/>
              <a:gd name="connsiteX2-6689" fmla="*/ 2655259 w 3693484"/>
              <a:gd name="connsiteY2-6690" fmla="*/ 3878472 h 6845510"/>
              <a:gd name="connsiteX3-6691" fmla="*/ 2517146 w 3693484"/>
              <a:gd name="connsiteY3-6692" fmla="*/ 3345073 h 6845510"/>
              <a:gd name="connsiteX4-6693" fmla="*/ 2755270 w 3693484"/>
              <a:gd name="connsiteY4-6694" fmla="*/ 2811673 h 6845510"/>
              <a:gd name="connsiteX5-6695" fmla="*/ 2864809 w 3693484"/>
              <a:gd name="connsiteY5-6696" fmla="*/ 2192548 h 6845510"/>
              <a:gd name="connsiteX6-6697" fmla="*/ 3512509 w 3693484"/>
              <a:gd name="connsiteY6-6698" fmla="*/ 1301960 h 6845510"/>
              <a:gd name="connsiteX7-6699" fmla="*/ 3298197 w 3693484"/>
              <a:gd name="connsiteY7-6700" fmla="*/ 1178135 h 6845510"/>
              <a:gd name="connsiteX8-6701" fmla="*/ 2607634 w 3693484"/>
              <a:gd name="connsiteY8-6702" fmla="*/ 1878222 h 6845510"/>
              <a:gd name="connsiteX9-6703" fmla="*/ 2531434 w 3693484"/>
              <a:gd name="connsiteY9-6704" fmla="*/ 1821072 h 6845510"/>
              <a:gd name="connsiteX10-6705" fmla="*/ 2874334 w 3693484"/>
              <a:gd name="connsiteY10-6706" fmla="*/ 563772 h 6845510"/>
              <a:gd name="connsiteX11-6707" fmla="*/ 2598109 w 3693484"/>
              <a:gd name="connsiteY11-6708" fmla="*/ 397084 h 6845510"/>
              <a:gd name="connsiteX12-6709" fmla="*/ 2207584 w 3693484"/>
              <a:gd name="connsiteY12-6710" fmla="*/ 1659147 h 6845510"/>
              <a:gd name="connsiteX13-6711" fmla="*/ 2131384 w 3693484"/>
              <a:gd name="connsiteY13-6712" fmla="*/ 1597235 h 6845510"/>
              <a:gd name="connsiteX14-6713" fmla="*/ 2193297 w 3693484"/>
              <a:gd name="connsiteY14-6714" fmla="*/ 154197 h 6845510"/>
              <a:gd name="connsiteX15-6715" fmla="*/ 1878971 w 3693484"/>
              <a:gd name="connsiteY15-6716" fmla="*/ 163723 h 6845510"/>
              <a:gd name="connsiteX16-6717" fmla="*/ 1798009 w 3693484"/>
              <a:gd name="connsiteY16-6718" fmla="*/ 1554373 h 6845510"/>
              <a:gd name="connsiteX17-6719" fmla="*/ 1674184 w 3693484"/>
              <a:gd name="connsiteY17-6720" fmla="*/ 1559134 h 6845510"/>
              <a:gd name="connsiteX18-6721" fmla="*/ 1593221 w 3693484"/>
              <a:gd name="connsiteY18-6722" fmla="*/ 378035 h 6845510"/>
              <a:gd name="connsiteX19-6723" fmla="*/ 1307472 w 3693484"/>
              <a:gd name="connsiteY19-6724" fmla="*/ 368510 h 6845510"/>
              <a:gd name="connsiteX20-6725" fmla="*/ 1312234 w 3693484"/>
              <a:gd name="connsiteY20-6726" fmla="*/ 1635335 h 6845510"/>
              <a:gd name="connsiteX21-6727" fmla="*/ 1259846 w 3693484"/>
              <a:gd name="connsiteY21-6728" fmla="*/ 2025860 h 6845510"/>
              <a:gd name="connsiteX22-6729" fmla="*/ 902659 w 3693484"/>
              <a:gd name="connsiteY22-6730" fmla="*/ 2302085 h 6845510"/>
              <a:gd name="connsiteX23-6731" fmla="*/ 207334 w 3693484"/>
              <a:gd name="connsiteY23-6732" fmla="*/ 1787735 h 6845510"/>
              <a:gd name="connsiteX24-6733" fmla="*/ 173996 w 3693484"/>
              <a:gd name="connsiteY24-6734" fmla="*/ 2092535 h 6845510"/>
              <a:gd name="connsiteX25-6735" fmla="*/ 745496 w 3693484"/>
              <a:gd name="connsiteY25-6736" fmla="*/ 2806910 h 6845510"/>
              <a:gd name="connsiteX26-6737" fmla="*/ 1412247 w 3693484"/>
              <a:gd name="connsiteY26-6738" fmla="*/ 3554623 h 6845510"/>
              <a:gd name="connsiteX27-6739" fmla="*/ 1578934 w 3693484"/>
              <a:gd name="connsiteY27-6740" fmla="*/ 4064210 h 6845510"/>
              <a:gd name="connsiteX28-6741" fmla="*/ 1969459 w 3693484"/>
              <a:gd name="connsiteY28-6742" fmla="*/ 6845510 h 6845510"/>
              <a:gd name="connsiteX0-6743" fmla="*/ 1969459 w 3693484"/>
              <a:gd name="connsiteY0-6744" fmla="*/ 6845510 h 6845510"/>
              <a:gd name="connsiteX1-6745" fmla="*/ 3693484 w 3693484"/>
              <a:gd name="connsiteY1-6746" fmla="*/ 6835985 h 6845510"/>
              <a:gd name="connsiteX2-6747" fmla="*/ 2655259 w 3693484"/>
              <a:gd name="connsiteY2-6748" fmla="*/ 3878472 h 6845510"/>
              <a:gd name="connsiteX3-6749" fmla="*/ 2517146 w 3693484"/>
              <a:gd name="connsiteY3-6750" fmla="*/ 3345073 h 6845510"/>
              <a:gd name="connsiteX4-6751" fmla="*/ 2755270 w 3693484"/>
              <a:gd name="connsiteY4-6752" fmla="*/ 2811673 h 6845510"/>
              <a:gd name="connsiteX5-6753" fmla="*/ 2864809 w 3693484"/>
              <a:gd name="connsiteY5-6754" fmla="*/ 2192548 h 6845510"/>
              <a:gd name="connsiteX6-6755" fmla="*/ 3512509 w 3693484"/>
              <a:gd name="connsiteY6-6756" fmla="*/ 1301960 h 6845510"/>
              <a:gd name="connsiteX7-6757" fmla="*/ 3298197 w 3693484"/>
              <a:gd name="connsiteY7-6758" fmla="*/ 1178135 h 6845510"/>
              <a:gd name="connsiteX8-6759" fmla="*/ 2607634 w 3693484"/>
              <a:gd name="connsiteY8-6760" fmla="*/ 1878222 h 6845510"/>
              <a:gd name="connsiteX9-6761" fmla="*/ 2531434 w 3693484"/>
              <a:gd name="connsiteY9-6762" fmla="*/ 1821072 h 6845510"/>
              <a:gd name="connsiteX10-6763" fmla="*/ 2874334 w 3693484"/>
              <a:gd name="connsiteY10-6764" fmla="*/ 563772 h 6845510"/>
              <a:gd name="connsiteX11-6765" fmla="*/ 2598109 w 3693484"/>
              <a:gd name="connsiteY11-6766" fmla="*/ 397084 h 6845510"/>
              <a:gd name="connsiteX12-6767" fmla="*/ 2207584 w 3693484"/>
              <a:gd name="connsiteY12-6768" fmla="*/ 1659147 h 6845510"/>
              <a:gd name="connsiteX13-6769" fmla="*/ 2131384 w 3693484"/>
              <a:gd name="connsiteY13-6770" fmla="*/ 1597235 h 6845510"/>
              <a:gd name="connsiteX14-6771" fmla="*/ 2193297 w 3693484"/>
              <a:gd name="connsiteY14-6772" fmla="*/ 154197 h 6845510"/>
              <a:gd name="connsiteX15-6773" fmla="*/ 1878971 w 3693484"/>
              <a:gd name="connsiteY15-6774" fmla="*/ 163723 h 6845510"/>
              <a:gd name="connsiteX16-6775" fmla="*/ 1798009 w 3693484"/>
              <a:gd name="connsiteY16-6776" fmla="*/ 1554373 h 6845510"/>
              <a:gd name="connsiteX17-6777" fmla="*/ 1674184 w 3693484"/>
              <a:gd name="connsiteY17-6778" fmla="*/ 1559134 h 6845510"/>
              <a:gd name="connsiteX18-6779" fmla="*/ 1593221 w 3693484"/>
              <a:gd name="connsiteY18-6780" fmla="*/ 378035 h 6845510"/>
              <a:gd name="connsiteX19-6781" fmla="*/ 1307472 w 3693484"/>
              <a:gd name="connsiteY19-6782" fmla="*/ 368510 h 6845510"/>
              <a:gd name="connsiteX20-6783" fmla="*/ 1312234 w 3693484"/>
              <a:gd name="connsiteY20-6784" fmla="*/ 1635335 h 6845510"/>
              <a:gd name="connsiteX21-6785" fmla="*/ 1259846 w 3693484"/>
              <a:gd name="connsiteY21-6786" fmla="*/ 2025860 h 6845510"/>
              <a:gd name="connsiteX22-6787" fmla="*/ 902659 w 3693484"/>
              <a:gd name="connsiteY22-6788" fmla="*/ 2302085 h 6845510"/>
              <a:gd name="connsiteX23-6789" fmla="*/ 207334 w 3693484"/>
              <a:gd name="connsiteY23-6790" fmla="*/ 1787735 h 6845510"/>
              <a:gd name="connsiteX24-6791" fmla="*/ 173996 w 3693484"/>
              <a:gd name="connsiteY24-6792" fmla="*/ 2092535 h 6845510"/>
              <a:gd name="connsiteX25-6793" fmla="*/ 745496 w 3693484"/>
              <a:gd name="connsiteY25-6794" fmla="*/ 2806910 h 6845510"/>
              <a:gd name="connsiteX26-6795" fmla="*/ 1440822 w 3693484"/>
              <a:gd name="connsiteY26-6796" fmla="*/ 3583198 h 6845510"/>
              <a:gd name="connsiteX27-6797" fmla="*/ 1578934 w 3693484"/>
              <a:gd name="connsiteY27-6798" fmla="*/ 4064210 h 6845510"/>
              <a:gd name="connsiteX28-6799" fmla="*/ 1969459 w 3693484"/>
              <a:gd name="connsiteY28-6800" fmla="*/ 6845510 h 6845510"/>
              <a:gd name="connsiteX0-6801" fmla="*/ 1969459 w 3693484"/>
              <a:gd name="connsiteY0-6802" fmla="*/ 6845510 h 6845510"/>
              <a:gd name="connsiteX1-6803" fmla="*/ 3693484 w 3693484"/>
              <a:gd name="connsiteY1-6804" fmla="*/ 6835985 h 6845510"/>
              <a:gd name="connsiteX2-6805" fmla="*/ 2655259 w 3693484"/>
              <a:gd name="connsiteY2-6806" fmla="*/ 3878472 h 6845510"/>
              <a:gd name="connsiteX3-6807" fmla="*/ 2517146 w 3693484"/>
              <a:gd name="connsiteY3-6808" fmla="*/ 3345073 h 6845510"/>
              <a:gd name="connsiteX4-6809" fmla="*/ 2755270 w 3693484"/>
              <a:gd name="connsiteY4-6810" fmla="*/ 2811673 h 6845510"/>
              <a:gd name="connsiteX5-6811" fmla="*/ 2864809 w 3693484"/>
              <a:gd name="connsiteY5-6812" fmla="*/ 2192548 h 6845510"/>
              <a:gd name="connsiteX6-6813" fmla="*/ 3512509 w 3693484"/>
              <a:gd name="connsiteY6-6814" fmla="*/ 1301960 h 6845510"/>
              <a:gd name="connsiteX7-6815" fmla="*/ 3298197 w 3693484"/>
              <a:gd name="connsiteY7-6816" fmla="*/ 1178135 h 6845510"/>
              <a:gd name="connsiteX8-6817" fmla="*/ 2607634 w 3693484"/>
              <a:gd name="connsiteY8-6818" fmla="*/ 1878222 h 6845510"/>
              <a:gd name="connsiteX9-6819" fmla="*/ 2531434 w 3693484"/>
              <a:gd name="connsiteY9-6820" fmla="*/ 1821072 h 6845510"/>
              <a:gd name="connsiteX10-6821" fmla="*/ 2874334 w 3693484"/>
              <a:gd name="connsiteY10-6822" fmla="*/ 563772 h 6845510"/>
              <a:gd name="connsiteX11-6823" fmla="*/ 2598109 w 3693484"/>
              <a:gd name="connsiteY11-6824" fmla="*/ 397084 h 6845510"/>
              <a:gd name="connsiteX12-6825" fmla="*/ 2207584 w 3693484"/>
              <a:gd name="connsiteY12-6826" fmla="*/ 1659147 h 6845510"/>
              <a:gd name="connsiteX13-6827" fmla="*/ 2131384 w 3693484"/>
              <a:gd name="connsiteY13-6828" fmla="*/ 1597235 h 6845510"/>
              <a:gd name="connsiteX14-6829" fmla="*/ 2193297 w 3693484"/>
              <a:gd name="connsiteY14-6830" fmla="*/ 154197 h 6845510"/>
              <a:gd name="connsiteX15-6831" fmla="*/ 1878971 w 3693484"/>
              <a:gd name="connsiteY15-6832" fmla="*/ 163723 h 6845510"/>
              <a:gd name="connsiteX16-6833" fmla="*/ 1798009 w 3693484"/>
              <a:gd name="connsiteY16-6834" fmla="*/ 1554373 h 6845510"/>
              <a:gd name="connsiteX17-6835" fmla="*/ 1674184 w 3693484"/>
              <a:gd name="connsiteY17-6836" fmla="*/ 1559134 h 6845510"/>
              <a:gd name="connsiteX18-6837" fmla="*/ 1593221 w 3693484"/>
              <a:gd name="connsiteY18-6838" fmla="*/ 378035 h 6845510"/>
              <a:gd name="connsiteX19-6839" fmla="*/ 1307472 w 3693484"/>
              <a:gd name="connsiteY19-6840" fmla="*/ 368510 h 6845510"/>
              <a:gd name="connsiteX20-6841" fmla="*/ 1312234 w 3693484"/>
              <a:gd name="connsiteY20-6842" fmla="*/ 1635335 h 6845510"/>
              <a:gd name="connsiteX21-6843" fmla="*/ 1259846 w 3693484"/>
              <a:gd name="connsiteY21-6844" fmla="*/ 2025860 h 6845510"/>
              <a:gd name="connsiteX22-6845" fmla="*/ 902659 w 3693484"/>
              <a:gd name="connsiteY22-6846" fmla="*/ 2302085 h 6845510"/>
              <a:gd name="connsiteX23-6847" fmla="*/ 207334 w 3693484"/>
              <a:gd name="connsiteY23-6848" fmla="*/ 1787735 h 6845510"/>
              <a:gd name="connsiteX24-6849" fmla="*/ 173996 w 3693484"/>
              <a:gd name="connsiteY24-6850" fmla="*/ 2092535 h 6845510"/>
              <a:gd name="connsiteX25-6851" fmla="*/ 745496 w 3693484"/>
              <a:gd name="connsiteY25-6852" fmla="*/ 2806910 h 6845510"/>
              <a:gd name="connsiteX26-6853" fmla="*/ 1440822 w 3693484"/>
              <a:gd name="connsiteY26-6854" fmla="*/ 3583198 h 6845510"/>
              <a:gd name="connsiteX27-6855" fmla="*/ 1617034 w 3693484"/>
              <a:gd name="connsiteY27-6856" fmla="*/ 4107073 h 6845510"/>
              <a:gd name="connsiteX28-6857" fmla="*/ 1969459 w 3693484"/>
              <a:gd name="connsiteY28-6858" fmla="*/ 6845510 h 6845510"/>
              <a:gd name="connsiteX0-6859" fmla="*/ 1969459 w 3693484"/>
              <a:gd name="connsiteY0-6860" fmla="*/ 6845510 h 6845510"/>
              <a:gd name="connsiteX1-6861" fmla="*/ 3693484 w 3693484"/>
              <a:gd name="connsiteY1-6862" fmla="*/ 6835985 h 6845510"/>
              <a:gd name="connsiteX2-6863" fmla="*/ 2655259 w 3693484"/>
              <a:gd name="connsiteY2-6864" fmla="*/ 3878472 h 6845510"/>
              <a:gd name="connsiteX3-6865" fmla="*/ 2517146 w 3693484"/>
              <a:gd name="connsiteY3-6866" fmla="*/ 3345073 h 6845510"/>
              <a:gd name="connsiteX4-6867" fmla="*/ 2755270 w 3693484"/>
              <a:gd name="connsiteY4-6868" fmla="*/ 2811673 h 6845510"/>
              <a:gd name="connsiteX5-6869" fmla="*/ 2864809 w 3693484"/>
              <a:gd name="connsiteY5-6870" fmla="*/ 2192548 h 6845510"/>
              <a:gd name="connsiteX6-6871" fmla="*/ 3512509 w 3693484"/>
              <a:gd name="connsiteY6-6872" fmla="*/ 1301960 h 6845510"/>
              <a:gd name="connsiteX7-6873" fmla="*/ 3298197 w 3693484"/>
              <a:gd name="connsiteY7-6874" fmla="*/ 1178135 h 6845510"/>
              <a:gd name="connsiteX8-6875" fmla="*/ 2607634 w 3693484"/>
              <a:gd name="connsiteY8-6876" fmla="*/ 1878222 h 6845510"/>
              <a:gd name="connsiteX9-6877" fmla="*/ 2531434 w 3693484"/>
              <a:gd name="connsiteY9-6878" fmla="*/ 1821072 h 6845510"/>
              <a:gd name="connsiteX10-6879" fmla="*/ 2874334 w 3693484"/>
              <a:gd name="connsiteY10-6880" fmla="*/ 563772 h 6845510"/>
              <a:gd name="connsiteX11-6881" fmla="*/ 2598109 w 3693484"/>
              <a:gd name="connsiteY11-6882" fmla="*/ 397084 h 6845510"/>
              <a:gd name="connsiteX12-6883" fmla="*/ 2207584 w 3693484"/>
              <a:gd name="connsiteY12-6884" fmla="*/ 1659147 h 6845510"/>
              <a:gd name="connsiteX13-6885" fmla="*/ 2131384 w 3693484"/>
              <a:gd name="connsiteY13-6886" fmla="*/ 1597235 h 6845510"/>
              <a:gd name="connsiteX14-6887" fmla="*/ 2193297 w 3693484"/>
              <a:gd name="connsiteY14-6888" fmla="*/ 154197 h 6845510"/>
              <a:gd name="connsiteX15-6889" fmla="*/ 1878971 w 3693484"/>
              <a:gd name="connsiteY15-6890" fmla="*/ 163723 h 6845510"/>
              <a:gd name="connsiteX16-6891" fmla="*/ 1798009 w 3693484"/>
              <a:gd name="connsiteY16-6892" fmla="*/ 1554373 h 6845510"/>
              <a:gd name="connsiteX17-6893" fmla="*/ 1674184 w 3693484"/>
              <a:gd name="connsiteY17-6894" fmla="*/ 1559134 h 6845510"/>
              <a:gd name="connsiteX18-6895" fmla="*/ 1593221 w 3693484"/>
              <a:gd name="connsiteY18-6896" fmla="*/ 378035 h 6845510"/>
              <a:gd name="connsiteX19-6897" fmla="*/ 1307472 w 3693484"/>
              <a:gd name="connsiteY19-6898" fmla="*/ 368510 h 6845510"/>
              <a:gd name="connsiteX20-6899" fmla="*/ 1312234 w 3693484"/>
              <a:gd name="connsiteY20-6900" fmla="*/ 1635335 h 6845510"/>
              <a:gd name="connsiteX21-6901" fmla="*/ 1259846 w 3693484"/>
              <a:gd name="connsiteY21-6902" fmla="*/ 2025860 h 6845510"/>
              <a:gd name="connsiteX22-6903" fmla="*/ 902659 w 3693484"/>
              <a:gd name="connsiteY22-6904" fmla="*/ 2302085 h 6845510"/>
              <a:gd name="connsiteX23-6905" fmla="*/ 207334 w 3693484"/>
              <a:gd name="connsiteY23-6906" fmla="*/ 1787735 h 6845510"/>
              <a:gd name="connsiteX24-6907" fmla="*/ 173996 w 3693484"/>
              <a:gd name="connsiteY24-6908" fmla="*/ 2092535 h 6845510"/>
              <a:gd name="connsiteX25-6909" fmla="*/ 745496 w 3693484"/>
              <a:gd name="connsiteY25-6910" fmla="*/ 2806910 h 6845510"/>
              <a:gd name="connsiteX26-6911" fmla="*/ 1440822 w 3693484"/>
              <a:gd name="connsiteY26-6912" fmla="*/ 3583198 h 6845510"/>
              <a:gd name="connsiteX27-6913" fmla="*/ 1617034 w 3693484"/>
              <a:gd name="connsiteY27-6914" fmla="*/ 4107073 h 6845510"/>
              <a:gd name="connsiteX28-6915" fmla="*/ 1969459 w 3693484"/>
              <a:gd name="connsiteY28-6916" fmla="*/ 6845510 h 6845510"/>
              <a:gd name="connsiteX0-6917" fmla="*/ 1969459 w 3693484"/>
              <a:gd name="connsiteY0-6918" fmla="*/ 6845510 h 6845510"/>
              <a:gd name="connsiteX1-6919" fmla="*/ 3693484 w 3693484"/>
              <a:gd name="connsiteY1-6920" fmla="*/ 6835985 h 6845510"/>
              <a:gd name="connsiteX2-6921" fmla="*/ 2655259 w 3693484"/>
              <a:gd name="connsiteY2-6922" fmla="*/ 3878472 h 6845510"/>
              <a:gd name="connsiteX3-6923" fmla="*/ 2517146 w 3693484"/>
              <a:gd name="connsiteY3-6924" fmla="*/ 3345073 h 6845510"/>
              <a:gd name="connsiteX4-6925" fmla="*/ 2755270 w 3693484"/>
              <a:gd name="connsiteY4-6926" fmla="*/ 2811673 h 6845510"/>
              <a:gd name="connsiteX5-6927" fmla="*/ 2864809 w 3693484"/>
              <a:gd name="connsiteY5-6928" fmla="*/ 2192548 h 6845510"/>
              <a:gd name="connsiteX6-6929" fmla="*/ 3512509 w 3693484"/>
              <a:gd name="connsiteY6-6930" fmla="*/ 1301960 h 6845510"/>
              <a:gd name="connsiteX7-6931" fmla="*/ 3298197 w 3693484"/>
              <a:gd name="connsiteY7-6932" fmla="*/ 1178135 h 6845510"/>
              <a:gd name="connsiteX8-6933" fmla="*/ 2607634 w 3693484"/>
              <a:gd name="connsiteY8-6934" fmla="*/ 1878222 h 6845510"/>
              <a:gd name="connsiteX9-6935" fmla="*/ 2531434 w 3693484"/>
              <a:gd name="connsiteY9-6936" fmla="*/ 1821072 h 6845510"/>
              <a:gd name="connsiteX10-6937" fmla="*/ 2874334 w 3693484"/>
              <a:gd name="connsiteY10-6938" fmla="*/ 563772 h 6845510"/>
              <a:gd name="connsiteX11-6939" fmla="*/ 2598109 w 3693484"/>
              <a:gd name="connsiteY11-6940" fmla="*/ 397084 h 6845510"/>
              <a:gd name="connsiteX12-6941" fmla="*/ 2207584 w 3693484"/>
              <a:gd name="connsiteY12-6942" fmla="*/ 1659147 h 6845510"/>
              <a:gd name="connsiteX13-6943" fmla="*/ 2131384 w 3693484"/>
              <a:gd name="connsiteY13-6944" fmla="*/ 1597235 h 6845510"/>
              <a:gd name="connsiteX14-6945" fmla="*/ 2193297 w 3693484"/>
              <a:gd name="connsiteY14-6946" fmla="*/ 154197 h 6845510"/>
              <a:gd name="connsiteX15-6947" fmla="*/ 1878971 w 3693484"/>
              <a:gd name="connsiteY15-6948" fmla="*/ 163723 h 6845510"/>
              <a:gd name="connsiteX16-6949" fmla="*/ 1798009 w 3693484"/>
              <a:gd name="connsiteY16-6950" fmla="*/ 1554373 h 6845510"/>
              <a:gd name="connsiteX17-6951" fmla="*/ 1674184 w 3693484"/>
              <a:gd name="connsiteY17-6952" fmla="*/ 1559134 h 6845510"/>
              <a:gd name="connsiteX18-6953" fmla="*/ 1593221 w 3693484"/>
              <a:gd name="connsiteY18-6954" fmla="*/ 378035 h 6845510"/>
              <a:gd name="connsiteX19-6955" fmla="*/ 1307472 w 3693484"/>
              <a:gd name="connsiteY19-6956" fmla="*/ 368510 h 6845510"/>
              <a:gd name="connsiteX20-6957" fmla="*/ 1312234 w 3693484"/>
              <a:gd name="connsiteY20-6958" fmla="*/ 1635335 h 6845510"/>
              <a:gd name="connsiteX21-6959" fmla="*/ 1259846 w 3693484"/>
              <a:gd name="connsiteY21-6960" fmla="*/ 2025860 h 6845510"/>
              <a:gd name="connsiteX22-6961" fmla="*/ 902659 w 3693484"/>
              <a:gd name="connsiteY22-6962" fmla="*/ 2302085 h 6845510"/>
              <a:gd name="connsiteX23-6963" fmla="*/ 207334 w 3693484"/>
              <a:gd name="connsiteY23-6964" fmla="*/ 1787735 h 6845510"/>
              <a:gd name="connsiteX24-6965" fmla="*/ 173996 w 3693484"/>
              <a:gd name="connsiteY24-6966" fmla="*/ 2092535 h 6845510"/>
              <a:gd name="connsiteX25-6967" fmla="*/ 745496 w 3693484"/>
              <a:gd name="connsiteY25-6968" fmla="*/ 2806910 h 6845510"/>
              <a:gd name="connsiteX26-6969" fmla="*/ 1440822 w 3693484"/>
              <a:gd name="connsiteY26-6970" fmla="*/ 3583198 h 6845510"/>
              <a:gd name="connsiteX27-6971" fmla="*/ 1617034 w 3693484"/>
              <a:gd name="connsiteY27-6972" fmla="*/ 4107073 h 6845510"/>
              <a:gd name="connsiteX28-6973" fmla="*/ 1969459 w 3693484"/>
              <a:gd name="connsiteY28-6974" fmla="*/ 6845510 h 6845510"/>
              <a:gd name="connsiteX0-6975" fmla="*/ 1969459 w 3693484"/>
              <a:gd name="connsiteY0-6976" fmla="*/ 6845510 h 6845510"/>
              <a:gd name="connsiteX1-6977" fmla="*/ 3693484 w 3693484"/>
              <a:gd name="connsiteY1-6978" fmla="*/ 6835985 h 6845510"/>
              <a:gd name="connsiteX2-6979" fmla="*/ 2655259 w 3693484"/>
              <a:gd name="connsiteY2-6980" fmla="*/ 3878472 h 6845510"/>
              <a:gd name="connsiteX3-6981" fmla="*/ 2517146 w 3693484"/>
              <a:gd name="connsiteY3-6982" fmla="*/ 3345073 h 6845510"/>
              <a:gd name="connsiteX4-6983" fmla="*/ 2755270 w 3693484"/>
              <a:gd name="connsiteY4-6984" fmla="*/ 2811673 h 6845510"/>
              <a:gd name="connsiteX5-6985" fmla="*/ 2864809 w 3693484"/>
              <a:gd name="connsiteY5-6986" fmla="*/ 2192548 h 6845510"/>
              <a:gd name="connsiteX6-6987" fmla="*/ 3512509 w 3693484"/>
              <a:gd name="connsiteY6-6988" fmla="*/ 1301960 h 6845510"/>
              <a:gd name="connsiteX7-6989" fmla="*/ 3298197 w 3693484"/>
              <a:gd name="connsiteY7-6990" fmla="*/ 1178135 h 6845510"/>
              <a:gd name="connsiteX8-6991" fmla="*/ 2607634 w 3693484"/>
              <a:gd name="connsiteY8-6992" fmla="*/ 1878222 h 6845510"/>
              <a:gd name="connsiteX9-6993" fmla="*/ 2531434 w 3693484"/>
              <a:gd name="connsiteY9-6994" fmla="*/ 1821072 h 6845510"/>
              <a:gd name="connsiteX10-6995" fmla="*/ 2874334 w 3693484"/>
              <a:gd name="connsiteY10-6996" fmla="*/ 563772 h 6845510"/>
              <a:gd name="connsiteX11-6997" fmla="*/ 2598109 w 3693484"/>
              <a:gd name="connsiteY11-6998" fmla="*/ 397084 h 6845510"/>
              <a:gd name="connsiteX12-6999" fmla="*/ 2207584 w 3693484"/>
              <a:gd name="connsiteY12-7000" fmla="*/ 1659147 h 6845510"/>
              <a:gd name="connsiteX13-7001" fmla="*/ 2131384 w 3693484"/>
              <a:gd name="connsiteY13-7002" fmla="*/ 1597235 h 6845510"/>
              <a:gd name="connsiteX14-7003" fmla="*/ 2193297 w 3693484"/>
              <a:gd name="connsiteY14-7004" fmla="*/ 154197 h 6845510"/>
              <a:gd name="connsiteX15-7005" fmla="*/ 1878971 w 3693484"/>
              <a:gd name="connsiteY15-7006" fmla="*/ 163723 h 6845510"/>
              <a:gd name="connsiteX16-7007" fmla="*/ 1798009 w 3693484"/>
              <a:gd name="connsiteY16-7008" fmla="*/ 1554373 h 6845510"/>
              <a:gd name="connsiteX17-7009" fmla="*/ 1674184 w 3693484"/>
              <a:gd name="connsiteY17-7010" fmla="*/ 1559134 h 6845510"/>
              <a:gd name="connsiteX18-7011" fmla="*/ 1593221 w 3693484"/>
              <a:gd name="connsiteY18-7012" fmla="*/ 378035 h 6845510"/>
              <a:gd name="connsiteX19-7013" fmla="*/ 1307472 w 3693484"/>
              <a:gd name="connsiteY19-7014" fmla="*/ 368510 h 6845510"/>
              <a:gd name="connsiteX20-7015" fmla="*/ 1312234 w 3693484"/>
              <a:gd name="connsiteY20-7016" fmla="*/ 1635335 h 6845510"/>
              <a:gd name="connsiteX21-7017" fmla="*/ 1259846 w 3693484"/>
              <a:gd name="connsiteY21-7018" fmla="*/ 2025860 h 6845510"/>
              <a:gd name="connsiteX22-7019" fmla="*/ 902659 w 3693484"/>
              <a:gd name="connsiteY22-7020" fmla="*/ 2302085 h 6845510"/>
              <a:gd name="connsiteX23-7021" fmla="*/ 207334 w 3693484"/>
              <a:gd name="connsiteY23-7022" fmla="*/ 1787735 h 6845510"/>
              <a:gd name="connsiteX24-7023" fmla="*/ 173996 w 3693484"/>
              <a:gd name="connsiteY24-7024" fmla="*/ 2092535 h 6845510"/>
              <a:gd name="connsiteX25-7025" fmla="*/ 745496 w 3693484"/>
              <a:gd name="connsiteY25-7026" fmla="*/ 2806910 h 6845510"/>
              <a:gd name="connsiteX26-7027" fmla="*/ 1440822 w 3693484"/>
              <a:gd name="connsiteY26-7028" fmla="*/ 3583198 h 6845510"/>
              <a:gd name="connsiteX27-7029" fmla="*/ 1617034 w 3693484"/>
              <a:gd name="connsiteY27-7030" fmla="*/ 4107073 h 6845510"/>
              <a:gd name="connsiteX28-7031" fmla="*/ 1969459 w 3693484"/>
              <a:gd name="connsiteY28-7032" fmla="*/ 6845510 h 6845510"/>
              <a:gd name="connsiteX0-7033" fmla="*/ 1969459 w 3693484"/>
              <a:gd name="connsiteY0-7034" fmla="*/ 6845510 h 6845510"/>
              <a:gd name="connsiteX1-7035" fmla="*/ 3693484 w 3693484"/>
              <a:gd name="connsiteY1-7036" fmla="*/ 6835985 h 6845510"/>
              <a:gd name="connsiteX2-7037" fmla="*/ 2655259 w 3693484"/>
              <a:gd name="connsiteY2-7038" fmla="*/ 3878472 h 6845510"/>
              <a:gd name="connsiteX3-7039" fmla="*/ 2517146 w 3693484"/>
              <a:gd name="connsiteY3-7040" fmla="*/ 3345073 h 6845510"/>
              <a:gd name="connsiteX4-7041" fmla="*/ 2755270 w 3693484"/>
              <a:gd name="connsiteY4-7042" fmla="*/ 2811673 h 6845510"/>
              <a:gd name="connsiteX5-7043" fmla="*/ 2864809 w 3693484"/>
              <a:gd name="connsiteY5-7044" fmla="*/ 2192548 h 6845510"/>
              <a:gd name="connsiteX6-7045" fmla="*/ 3512509 w 3693484"/>
              <a:gd name="connsiteY6-7046" fmla="*/ 1301960 h 6845510"/>
              <a:gd name="connsiteX7-7047" fmla="*/ 3298197 w 3693484"/>
              <a:gd name="connsiteY7-7048" fmla="*/ 1178135 h 6845510"/>
              <a:gd name="connsiteX8-7049" fmla="*/ 2607634 w 3693484"/>
              <a:gd name="connsiteY8-7050" fmla="*/ 1878222 h 6845510"/>
              <a:gd name="connsiteX9-7051" fmla="*/ 2531434 w 3693484"/>
              <a:gd name="connsiteY9-7052" fmla="*/ 1821072 h 6845510"/>
              <a:gd name="connsiteX10-7053" fmla="*/ 2874334 w 3693484"/>
              <a:gd name="connsiteY10-7054" fmla="*/ 563772 h 6845510"/>
              <a:gd name="connsiteX11-7055" fmla="*/ 2598109 w 3693484"/>
              <a:gd name="connsiteY11-7056" fmla="*/ 397084 h 6845510"/>
              <a:gd name="connsiteX12-7057" fmla="*/ 2207584 w 3693484"/>
              <a:gd name="connsiteY12-7058" fmla="*/ 1659147 h 6845510"/>
              <a:gd name="connsiteX13-7059" fmla="*/ 2131384 w 3693484"/>
              <a:gd name="connsiteY13-7060" fmla="*/ 1597235 h 6845510"/>
              <a:gd name="connsiteX14-7061" fmla="*/ 2193297 w 3693484"/>
              <a:gd name="connsiteY14-7062" fmla="*/ 154197 h 6845510"/>
              <a:gd name="connsiteX15-7063" fmla="*/ 1878971 w 3693484"/>
              <a:gd name="connsiteY15-7064" fmla="*/ 163723 h 6845510"/>
              <a:gd name="connsiteX16-7065" fmla="*/ 1798009 w 3693484"/>
              <a:gd name="connsiteY16-7066" fmla="*/ 1554373 h 6845510"/>
              <a:gd name="connsiteX17-7067" fmla="*/ 1674184 w 3693484"/>
              <a:gd name="connsiteY17-7068" fmla="*/ 1559134 h 6845510"/>
              <a:gd name="connsiteX18-7069" fmla="*/ 1593221 w 3693484"/>
              <a:gd name="connsiteY18-7070" fmla="*/ 378035 h 6845510"/>
              <a:gd name="connsiteX19-7071" fmla="*/ 1307472 w 3693484"/>
              <a:gd name="connsiteY19-7072" fmla="*/ 368510 h 6845510"/>
              <a:gd name="connsiteX20-7073" fmla="*/ 1312234 w 3693484"/>
              <a:gd name="connsiteY20-7074" fmla="*/ 1635335 h 6845510"/>
              <a:gd name="connsiteX21-7075" fmla="*/ 1259846 w 3693484"/>
              <a:gd name="connsiteY21-7076" fmla="*/ 2025860 h 6845510"/>
              <a:gd name="connsiteX22-7077" fmla="*/ 902659 w 3693484"/>
              <a:gd name="connsiteY22-7078" fmla="*/ 2302085 h 6845510"/>
              <a:gd name="connsiteX23-7079" fmla="*/ 207334 w 3693484"/>
              <a:gd name="connsiteY23-7080" fmla="*/ 1787735 h 6845510"/>
              <a:gd name="connsiteX24-7081" fmla="*/ 173996 w 3693484"/>
              <a:gd name="connsiteY24-7082" fmla="*/ 2092535 h 6845510"/>
              <a:gd name="connsiteX25-7083" fmla="*/ 745496 w 3693484"/>
              <a:gd name="connsiteY25-7084" fmla="*/ 2806910 h 6845510"/>
              <a:gd name="connsiteX26-7085" fmla="*/ 1440822 w 3693484"/>
              <a:gd name="connsiteY26-7086" fmla="*/ 3583198 h 6845510"/>
              <a:gd name="connsiteX27-7087" fmla="*/ 1617034 w 3693484"/>
              <a:gd name="connsiteY27-7088" fmla="*/ 4107073 h 6845510"/>
              <a:gd name="connsiteX28-7089" fmla="*/ 1969459 w 3693484"/>
              <a:gd name="connsiteY28-7090" fmla="*/ 6845510 h 6845510"/>
              <a:gd name="connsiteX0-7091" fmla="*/ 1969459 w 3693484"/>
              <a:gd name="connsiteY0-7092" fmla="*/ 6845510 h 6845510"/>
              <a:gd name="connsiteX1-7093" fmla="*/ 3693484 w 3693484"/>
              <a:gd name="connsiteY1-7094" fmla="*/ 6835985 h 6845510"/>
              <a:gd name="connsiteX2-7095" fmla="*/ 2640971 w 3693484"/>
              <a:gd name="connsiteY2-7096" fmla="*/ 3878472 h 6845510"/>
              <a:gd name="connsiteX3-7097" fmla="*/ 2517146 w 3693484"/>
              <a:gd name="connsiteY3-7098" fmla="*/ 3345073 h 6845510"/>
              <a:gd name="connsiteX4-7099" fmla="*/ 2755270 w 3693484"/>
              <a:gd name="connsiteY4-7100" fmla="*/ 2811673 h 6845510"/>
              <a:gd name="connsiteX5-7101" fmla="*/ 2864809 w 3693484"/>
              <a:gd name="connsiteY5-7102" fmla="*/ 2192548 h 6845510"/>
              <a:gd name="connsiteX6-7103" fmla="*/ 3512509 w 3693484"/>
              <a:gd name="connsiteY6-7104" fmla="*/ 1301960 h 6845510"/>
              <a:gd name="connsiteX7-7105" fmla="*/ 3298197 w 3693484"/>
              <a:gd name="connsiteY7-7106" fmla="*/ 1178135 h 6845510"/>
              <a:gd name="connsiteX8-7107" fmla="*/ 2607634 w 3693484"/>
              <a:gd name="connsiteY8-7108" fmla="*/ 1878222 h 6845510"/>
              <a:gd name="connsiteX9-7109" fmla="*/ 2531434 w 3693484"/>
              <a:gd name="connsiteY9-7110" fmla="*/ 1821072 h 6845510"/>
              <a:gd name="connsiteX10-7111" fmla="*/ 2874334 w 3693484"/>
              <a:gd name="connsiteY10-7112" fmla="*/ 563772 h 6845510"/>
              <a:gd name="connsiteX11-7113" fmla="*/ 2598109 w 3693484"/>
              <a:gd name="connsiteY11-7114" fmla="*/ 397084 h 6845510"/>
              <a:gd name="connsiteX12-7115" fmla="*/ 2207584 w 3693484"/>
              <a:gd name="connsiteY12-7116" fmla="*/ 1659147 h 6845510"/>
              <a:gd name="connsiteX13-7117" fmla="*/ 2131384 w 3693484"/>
              <a:gd name="connsiteY13-7118" fmla="*/ 1597235 h 6845510"/>
              <a:gd name="connsiteX14-7119" fmla="*/ 2193297 w 3693484"/>
              <a:gd name="connsiteY14-7120" fmla="*/ 154197 h 6845510"/>
              <a:gd name="connsiteX15-7121" fmla="*/ 1878971 w 3693484"/>
              <a:gd name="connsiteY15-7122" fmla="*/ 163723 h 6845510"/>
              <a:gd name="connsiteX16-7123" fmla="*/ 1798009 w 3693484"/>
              <a:gd name="connsiteY16-7124" fmla="*/ 1554373 h 6845510"/>
              <a:gd name="connsiteX17-7125" fmla="*/ 1674184 w 3693484"/>
              <a:gd name="connsiteY17-7126" fmla="*/ 1559134 h 6845510"/>
              <a:gd name="connsiteX18-7127" fmla="*/ 1593221 w 3693484"/>
              <a:gd name="connsiteY18-7128" fmla="*/ 378035 h 6845510"/>
              <a:gd name="connsiteX19-7129" fmla="*/ 1307472 w 3693484"/>
              <a:gd name="connsiteY19-7130" fmla="*/ 368510 h 6845510"/>
              <a:gd name="connsiteX20-7131" fmla="*/ 1312234 w 3693484"/>
              <a:gd name="connsiteY20-7132" fmla="*/ 1635335 h 6845510"/>
              <a:gd name="connsiteX21-7133" fmla="*/ 1259846 w 3693484"/>
              <a:gd name="connsiteY21-7134" fmla="*/ 2025860 h 6845510"/>
              <a:gd name="connsiteX22-7135" fmla="*/ 902659 w 3693484"/>
              <a:gd name="connsiteY22-7136" fmla="*/ 2302085 h 6845510"/>
              <a:gd name="connsiteX23-7137" fmla="*/ 207334 w 3693484"/>
              <a:gd name="connsiteY23-7138" fmla="*/ 1787735 h 6845510"/>
              <a:gd name="connsiteX24-7139" fmla="*/ 173996 w 3693484"/>
              <a:gd name="connsiteY24-7140" fmla="*/ 2092535 h 6845510"/>
              <a:gd name="connsiteX25-7141" fmla="*/ 745496 w 3693484"/>
              <a:gd name="connsiteY25-7142" fmla="*/ 2806910 h 6845510"/>
              <a:gd name="connsiteX26-7143" fmla="*/ 1440822 w 3693484"/>
              <a:gd name="connsiteY26-7144" fmla="*/ 3583198 h 6845510"/>
              <a:gd name="connsiteX27-7145" fmla="*/ 1617034 w 3693484"/>
              <a:gd name="connsiteY27-7146" fmla="*/ 4107073 h 6845510"/>
              <a:gd name="connsiteX28-7147" fmla="*/ 1969459 w 3693484"/>
              <a:gd name="connsiteY28-7148" fmla="*/ 6845510 h 6845510"/>
              <a:gd name="connsiteX0-7149" fmla="*/ 1969459 w 3693484"/>
              <a:gd name="connsiteY0-7150" fmla="*/ 6845510 h 6845510"/>
              <a:gd name="connsiteX1-7151" fmla="*/ 3693484 w 3693484"/>
              <a:gd name="connsiteY1-7152" fmla="*/ 6835985 h 6845510"/>
              <a:gd name="connsiteX2-7153" fmla="*/ 2640971 w 3693484"/>
              <a:gd name="connsiteY2-7154" fmla="*/ 3878472 h 6845510"/>
              <a:gd name="connsiteX3-7155" fmla="*/ 2517146 w 3693484"/>
              <a:gd name="connsiteY3-7156" fmla="*/ 3345073 h 6845510"/>
              <a:gd name="connsiteX4-7157" fmla="*/ 2755270 w 3693484"/>
              <a:gd name="connsiteY4-7158" fmla="*/ 2811673 h 6845510"/>
              <a:gd name="connsiteX5-7159" fmla="*/ 2864809 w 3693484"/>
              <a:gd name="connsiteY5-7160" fmla="*/ 2192548 h 6845510"/>
              <a:gd name="connsiteX6-7161" fmla="*/ 3512509 w 3693484"/>
              <a:gd name="connsiteY6-7162" fmla="*/ 1301960 h 6845510"/>
              <a:gd name="connsiteX7-7163" fmla="*/ 3298197 w 3693484"/>
              <a:gd name="connsiteY7-7164" fmla="*/ 1178135 h 6845510"/>
              <a:gd name="connsiteX8-7165" fmla="*/ 2607634 w 3693484"/>
              <a:gd name="connsiteY8-7166" fmla="*/ 1878222 h 6845510"/>
              <a:gd name="connsiteX9-7167" fmla="*/ 2531434 w 3693484"/>
              <a:gd name="connsiteY9-7168" fmla="*/ 1821072 h 6845510"/>
              <a:gd name="connsiteX10-7169" fmla="*/ 2874334 w 3693484"/>
              <a:gd name="connsiteY10-7170" fmla="*/ 563772 h 6845510"/>
              <a:gd name="connsiteX11-7171" fmla="*/ 2598109 w 3693484"/>
              <a:gd name="connsiteY11-7172" fmla="*/ 397084 h 6845510"/>
              <a:gd name="connsiteX12-7173" fmla="*/ 2207584 w 3693484"/>
              <a:gd name="connsiteY12-7174" fmla="*/ 1659147 h 6845510"/>
              <a:gd name="connsiteX13-7175" fmla="*/ 2131384 w 3693484"/>
              <a:gd name="connsiteY13-7176" fmla="*/ 1597235 h 6845510"/>
              <a:gd name="connsiteX14-7177" fmla="*/ 2193297 w 3693484"/>
              <a:gd name="connsiteY14-7178" fmla="*/ 154197 h 6845510"/>
              <a:gd name="connsiteX15-7179" fmla="*/ 1878971 w 3693484"/>
              <a:gd name="connsiteY15-7180" fmla="*/ 163723 h 6845510"/>
              <a:gd name="connsiteX16-7181" fmla="*/ 1798009 w 3693484"/>
              <a:gd name="connsiteY16-7182" fmla="*/ 1554373 h 6845510"/>
              <a:gd name="connsiteX17-7183" fmla="*/ 1674184 w 3693484"/>
              <a:gd name="connsiteY17-7184" fmla="*/ 1559134 h 6845510"/>
              <a:gd name="connsiteX18-7185" fmla="*/ 1593221 w 3693484"/>
              <a:gd name="connsiteY18-7186" fmla="*/ 378035 h 6845510"/>
              <a:gd name="connsiteX19-7187" fmla="*/ 1307472 w 3693484"/>
              <a:gd name="connsiteY19-7188" fmla="*/ 368510 h 6845510"/>
              <a:gd name="connsiteX20-7189" fmla="*/ 1312234 w 3693484"/>
              <a:gd name="connsiteY20-7190" fmla="*/ 1635335 h 6845510"/>
              <a:gd name="connsiteX21-7191" fmla="*/ 1259846 w 3693484"/>
              <a:gd name="connsiteY21-7192" fmla="*/ 2025860 h 6845510"/>
              <a:gd name="connsiteX22-7193" fmla="*/ 902659 w 3693484"/>
              <a:gd name="connsiteY22-7194" fmla="*/ 2302085 h 6845510"/>
              <a:gd name="connsiteX23-7195" fmla="*/ 207334 w 3693484"/>
              <a:gd name="connsiteY23-7196" fmla="*/ 1787735 h 6845510"/>
              <a:gd name="connsiteX24-7197" fmla="*/ 173996 w 3693484"/>
              <a:gd name="connsiteY24-7198" fmla="*/ 2092535 h 6845510"/>
              <a:gd name="connsiteX25-7199" fmla="*/ 745496 w 3693484"/>
              <a:gd name="connsiteY25-7200" fmla="*/ 2806910 h 6845510"/>
              <a:gd name="connsiteX26-7201" fmla="*/ 1440822 w 3693484"/>
              <a:gd name="connsiteY26-7202" fmla="*/ 3583198 h 6845510"/>
              <a:gd name="connsiteX27-7203" fmla="*/ 1617034 w 3693484"/>
              <a:gd name="connsiteY27-7204" fmla="*/ 4107073 h 6845510"/>
              <a:gd name="connsiteX28-7205" fmla="*/ 1969459 w 3693484"/>
              <a:gd name="connsiteY28-7206" fmla="*/ 6845510 h 6845510"/>
              <a:gd name="connsiteX0-7207" fmla="*/ 1969459 w 3693484"/>
              <a:gd name="connsiteY0-7208" fmla="*/ 6845510 h 6845510"/>
              <a:gd name="connsiteX1-7209" fmla="*/ 3693484 w 3693484"/>
              <a:gd name="connsiteY1-7210" fmla="*/ 6835985 h 6845510"/>
              <a:gd name="connsiteX2-7211" fmla="*/ 2640971 w 3693484"/>
              <a:gd name="connsiteY2-7212" fmla="*/ 3878472 h 6845510"/>
              <a:gd name="connsiteX3-7213" fmla="*/ 2517146 w 3693484"/>
              <a:gd name="connsiteY3-7214" fmla="*/ 3345073 h 6845510"/>
              <a:gd name="connsiteX4-7215" fmla="*/ 2755270 w 3693484"/>
              <a:gd name="connsiteY4-7216" fmla="*/ 2811673 h 6845510"/>
              <a:gd name="connsiteX5-7217" fmla="*/ 2864809 w 3693484"/>
              <a:gd name="connsiteY5-7218" fmla="*/ 2192548 h 6845510"/>
              <a:gd name="connsiteX6-7219" fmla="*/ 3512509 w 3693484"/>
              <a:gd name="connsiteY6-7220" fmla="*/ 1301960 h 6845510"/>
              <a:gd name="connsiteX7-7221" fmla="*/ 3298197 w 3693484"/>
              <a:gd name="connsiteY7-7222" fmla="*/ 1178135 h 6845510"/>
              <a:gd name="connsiteX8-7223" fmla="*/ 2607634 w 3693484"/>
              <a:gd name="connsiteY8-7224" fmla="*/ 1878222 h 6845510"/>
              <a:gd name="connsiteX9-7225" fmla="*/ 2531434 w 3693484"/>
              <a:gd name="connsiteY9-7226" fmla="*/ 1821072 h 6845510"/>
              <a:gd name="connsiteX10-7227" fmla="*/ 2874334 w 3693484"/>
              <a:gd name="connsiteY10-7228" fmla="*/ 563772 h 6845510"/>
              <a:gd name="connsiteX11-7229" fmla="*/ 2598109 w 3693484"/>
              <a:gd name="connsiteY11-7230" fmla="*/ 397084 h 6845510"/>
              <a:gd name="connsiteX12-7231" fmla="*/ 2207584 w 3693484"/>
              <a:gd name="connsiteY12-7232" fmla="*/ 1659147 h 6845510"/>
              <a:gd name="connsiteX13-7233" fmla="*/ 2131384 w 3693484"/>
              <a:gd name="connsiteY13-7234" fmla="*/ 1597235 h 6845510"/>
              <a:gd name="connsiteX14-7235" fmla="*/ 2193297 w 3693484"/>
              <a:gd name="connsiteY14-7236" fmla="*/ 154197 h 6845510"/>
              <a:gd name="connsiteX15-7237" fmla="*/ 1878971 w 3693484"/>
              <a:gd name="connsiteY15-7238" fmla="*/ 163723 h 6845510"/>
              <a:gd name="connsiteX16-7239" fmla="*/ 1798009 w 3693484"/>
              <a:gd name="connsiteY16-7240" fmla="*/ 1554373 h 6845510"/>
              <a:gd name="connsiteX17-7241" fmla="*/ 1674184 w 3693484"/>
              <a:gd name="connsiteY17-7242" fmla="*/ 1559134 h 6845510"/>
              <a:gd name="connsiteX18-7243" fmla="*/ 1593221 w 3693484"/>
              <a:gd name="connsiteY18-7244" fmla="*/ 378035 h 6845510"/>
              <a:gd name="connsiteX19-7245" fmla="*/ 1307472 w 3693484"/>
              <a:gd name="connsiteY19-7246" fmla="*/ 368510 h 6845510"/>
              <a:gd name="connsiteX20-7247" fmla="*/ 1312234 w 3693484"/>
              <a:gd name="connsiteY20-7248" fmla="*/ 1635335 h 6845510"/>
              <a:gd name="connsiteX21-7249" fmla="*/ 1259846 w 3693484"/>
              <a:gd name="connsiteY21-7250" fmla="*/ 2025860 h 6845510"/>
              <a:gd name="connsiteX22-7251" fmla="*/ 902659 w 3693484"/>
              <a:gd name="connsiteY22-7252" fmla="*/ 2302085 h 6845510"/>
              <a:gd name="connsiteX23-7253" fmla="*/ 207334 w 3693484"/>
              <a:gd name="connsiteY23-7254" fmla="*/ 1787735 h 6845510"/>
              <a:gd name="connsiteX24-7255" fmla="*/ 173996 w 3693484"/>
              <a:gd name="connsiteY24-7256" fmla="*/ 2092535 h 6845510"/>
              <a:gd name="connsiteX25-7257" fmla="*/ 745496 w 3693484"/>
              <a:gd name="connsiteY25-7258" fmla="*/ 2806910 h 6845510"/>
              <a:gd name="connsiteX26-7259" fmla="*/ 1440822 w 3693484"/>
              <a:gd name="connsiteY26-7260" fmla="*/ 3583198 h 6845510"/>
              <a:gd name="connsiteX27-7261" fmla="*/ 1617034 w 3693484"/>
              <a:gd name="connsiteY27-7262" fmla="*/ 4107073 h 6845510"/>
              <a:gd name="connsiteX28-7263" fmla="*/ 1969459 w 3693484"/>
              <a:gd name="connsiteY28-7264" fmla="*/ 6845510 h 6845510"/>
              <a:gd name="connsiteX0-7265" fmla="*/ 1959934 w 3693484"/>
              <a:gd name="connsiteY0-7266" fmla="*/ 6707398 h 6835985"/>
              <a:gd name="connsiteX1-7267" fmla="*/ 3693484 w 3693484"/>
              <a:gd name="connsiteY1-7268" fmla="*/ 6835985 h 6835985"/>
              <a:gd name="connsiteX2-7269" fmla="*/ 2640971 w 3693484"/>
              <a:gd name="connsiteY2-7270" fmla="*/ 3878472 h 6835985"/>
              <a:gd name="connsiteX3-7271" fmla="*/ 2517146 w 3693484"/>
              <a:gd name="connsiteY3-7272" fmla="*/ 3345073 h 6835985"/>
              <a:gd name="connsiteX4-7273" fmla="*/ 2755270 w 3693484"/>
              <a:gd name="connsiteY4-7274" fmla="*/ 2811673 h 6835985"/>
              <a:gd name="connsiteX5-7275" fmla="*/ 2864809 w 3693484"/>
              <a:gd name="connsiteY5-7276" fmla="*/ 2192548 h 6835985"/>
              <a:gd name="connsiteX6-7277" fmla="*/ 3512509 w 3693484"/>
              <a:gd name="connsiteY6-7278" fmla="*/ 1301960 h 6835985"/>
              <a:gd name="connsiteX7-7279" fmla="*/ 3298197 w 3693484"/>
              <a:gd name="connsiteY7-7280" fmla="*/ 1178135 h 6835985"/>
              <a:gd name="connsiteX8-7281" fmla="*/ 2607634 w 3693484"/>
              <a:gd name="connsiteY8-7282" fmla="*/ 1878222 h 6835985"/>
              <a:gd name="connsiteX9-7283" fmla="*/ 2531434 w 3693484"/>
              <a:gd name="connsiteY9-7284" fmla="*/ 1821072 h 6835985"/>
              <a:gd name="connsiteX10-7285" fmla="*/ 2874334 w 3693484"/>
              <a:gd name="connsiteY10-7286" fmla="*/ 563772 h 6835985"/>
              <a:gd name="connsiteX11-7287" fmla="*/ 2598109 w 3693484"/>
              <a:gd name="connsiteY11-7288" fmla="*/ 397084 h 6835985"/>
              <a:gd name="connsiteX12-7289" fmla="*/ 2207584 w 3693484"/>
              <a:gd name="connsiteY12-7290" fmla="*/ 1659147 h 6835985"/>
              <a:gd name="connsiteX13-7291" fmla="*/ 2131384 w 3693484"/>
              <a:gd name="connsiteY13-7292" fmla="*/ 1597235 h 6835985"/>
              <a:gd name="connsiteX14-7293" fmla="*/ 2193297 w 3693484"/>
              <a:gd name="connsiteY14-7294" fmla="*/ 154197 h 6835985"/>
              <a:gd name="connsiteX15-7295" fmla="*/ 1878971 w 3693484"/>
              <a:gd name="connsiteY15-7296" fmla="*/ 163723 h 6835985"/>
              <a:gd name="connsiteX16-7297" fmla="*/ 1798009 w 3693484"/>
              <a:gd name="connsiteY16-7298" fmla="*/ 1554373 h 6835985"/>
              <a:gd name="connsiteX17-7299" fmla="*/ 1674184 w 3693484"/>
              <a:gd name="connsiteY17-7300" fmla="*/ 1559134 h 6835985"/>
              <a:gd name="connsiteX18-7301" fmla="*/ 1593221 w 3693484"/>
              <a:gd name="connsiteY18-7302" fmla="*/ 378035 h 6835985"/>
              <a:gd name="connsiteX19-7303" fmla="*/ 1307472 w 3693484"/>
              <a:gd name="connsiteY19-7304" fmla="*/ 368510 h 6835985"/>
              <a:gd name="connsiteX20-7305" fmla="*/ 1312234 w 3693484"/>
              <a:gd name="connsiteY20-7306" fmla="*/ 1635335 h 6835985"/>
              <a:gd name="connsiteX21-7307" fmla="*/ 1259846 w 3693484"/>
              <a:gd name="connsiteY21-7308" fmla="*/ 2025860 h 6835985"/>
              <a:gd name="connsiteX22-7309" fmla="*/ 902659 w 3693484"/>
              <a:gd name="connsiteY22-7310" fmla="*/ 2302085 h 6835985"/>
              <a:gd name="connsiteX23-7311" fmla="*/ 207334 w 3693484"/>
              <a:gd name="connsiteY23-7312" fmla="*/ 1787735 h 6835985"/>
              <a:gd name="connsiteX24-7313" fmla="*/ 173996 w 3693484"/>
              <a:gd name="connsiteY24-7314" fmla="*/ 2092535 h 6835985"/>
              <a:gd name="connsiteX25-7315" fmla="*/ 745496 w 3693484"/>
              <a:gd name="connsiteY25-7316" fmla="*/ 2806910 h 6835985"/>
              <a:gd name="connsiteX26-7317" fmla="*/ 1440822 w 3693484"/>
              <a:gd name="connsiteY26-7318" fmla="*/ 3583198 h 6835985"/>
              <a:gd name="connsiteX27-7319" fmla="*/ 1617034 w 3693484"/>
              <a:gd name="connsiteY27-7320" fmla="*/ 4107073 h 6835985"/>
              <a:gd name="connsiteX28-7321" fmla="*/ 1959934 w 3693484"/>
              <a:gd name="connsiteY28-7322" fmla="*/ 6707398 h 6835985"/>
              <a:gd name="connsiteX0-7323" fmla="*/ 1959934 w 3664909"/>
              <a:gd name="connsiteY0-7324" fmla="*/ 6707398 h 6712160"/>
              <a:gd name="connsiteX1-7325" fmla="*/ 3664909 w 3664909"/>
              <a:gd name="connsiteY1-7326" fmla="*/ 6712160 h 6712160"/>
              <a:gd name="connsiteX2-7327" fmla="*/ 2640971 w 3664909"/>
              <a:gd name="connsiteY2-7328" fmla="*/ 3878472 h 6712160"/>
              <a:gd name="connsiteX3-7329" fmla="*/ 2517146 w 3664909"/>
              <a:gd name="connsiteY3-7330" fmla="*/ 3345073 h 6712160"/>
              <a:gd name="connsiteX4-7331" fmla="*/ 2755270 w 3664909"/>
              <a:gd name="connsiteY4-7332" fmla="*/ 2811673 h 6712160"/>
              <a:gd name="connsiteX5-7333" fmla="*/ 2864809 w 3664909"/>
              <a:gd name="connsiteY5-7334" fmla="*/ 2192548 h 6712160"/>
              <a:gd name="connsiteX6-7335" fmla="*/ 3512509 w 3664909"/>
              <a:gd name="connsiteY6-7336" fmla="*/ 1301960 h 6712160"/>
              <a:gd name="connsiteX7-7337" fmla="*/ 3298197 w 3664909"/>
              <a:gd name="connsiteY7-7338" fmla="*/ 1178135 h 6712160"/>
              <a:gd name="connsiteX8-7339" fmla="*/ 2607634 w 3664909"/>
              <a:gd name="connsiteY8-7340" fmla="*/ 1878222 h 6712160"/>
              <a:gd name="connsiteX9-7341" fmla="*/ 2531434 w 3664909"/>
              <a:gd name="connsiteY9-7342" fmla="*/ 1821072 h 6712160"/>
              <a:gd name="connsiteX10-7343" fmla="*/ 2874334 w 3664909"/>
              <a:gd name="connsiteY10-7344" fmla="*/ 563772 h 6712160"/>
              <a:gd name="connsiteX11-7345" fmla="*/ 2598109 w 3664909"/>
              <a:gd name="connsiteY11-7346" fmla="*/ 397084 h 6712160"/>
              <a:gd name="connsiteX12-7347" fmla="*/ 2207584 w 3664909"/>
              <a:gd name="connsiteY12-7348" fmla="*/ 1659147 h 6712160"/>
              <a:gd name="connsiteX13-7349" fmla="*/ 2131384 w 3664909"/>
              <a:gd name="connsiteY13-7350" fmla="*/ 1597235 h 6712160"/>
              <a:gd name="connsiteX14-7351" fmla="*/ 2193297 w 3664909"/>
              <a:gd name="connsiteY14-7352" fmla="*/ 154197 h 6712160"/>
              <a:gd name="connsiteX15-7353" fmla="*/ 1878971 w 3664909"/>
              <a:gd name="connsiteY15-7354" fmla="*/ 163723 h 6712160"/>
              <a:gd name="connsiteX16-7355" fmla="*/ 1798009 w 3664909"/>
              <a:gd name="connsiteY16-7356" fmla="*/ 1554373 h 6712160"/>
              <a:gd name="connsiteX17-7357" fmla="*/ 1674184 w 3664909"/>
              <a:gd name="connsiteY17-7358" fmla="*/ 1559134 h 6712160"/>
              <a:gd name="connsiteX18-7359" fmla="*/ 1593221 w 3664909"/>
              <a:gd name="connsiteY18-7360" fmla="*/ 378035 h 6712160"/>
              <a:gd name="connsiteX19-7361" fmla="*/ 1307472 w 3664909"/>
              <a:gd name="connsiteY19-7362" fmla="*/ 368510 h 6712160"/>
              <a:gd name="connsiteX20-7363" fmla="*/ 1312234 w 3664909"/>
              <a:gd name="connsiteY20-7364" fmla="*/ 1635335 h 6712160"/>
              <a:gd name="connsiteX21-7365" fmla="*/ 1259846 w 3664909"/>
              <a:gd name="connsiteY21-7366" fmla="*/ 2025860 h 6712160"/>
              <a:gd name="connsiteX22-7367" fmla="*/ 902659 w 3664909"/>
              <a:gd name="connsiteY22-7368" fmla="*/ 2302085 h 6712160"/>
              <a:gd name="connsiteX23-7369" fmla="*/ 207334 w 3664909"/>
              <a:gd name="connsiteY23-7370" fmla="*/ 1787735 h 6712160"/>
              <a:gd name="connsiteX24-7371" fmla="*/ 173996 w 3664909"/>
              <a:gd name="connsiteY24-7372" fmla="*/ 2092535 h 6712160"/>
              <a:gd name="connsiteX25-7373" fmla="*/ 745496 w 3664909"/>
              <a:gd name="connsiteY25-7374" fmla="*/ 2806910 h 6712160"/>
              <a:gd name="connsiteX26-7375" fmla="*/ 1440822 w 3664909"/>
              <a:gd name="connsiteY26-7376" fmla="*/ 3583198 h 6712160"/>
              <a:gd name="connsiteX27-7377" fmla="*/ 1617034 w 3664909"/>
              <a:gd name="connsiteY27-7378" fmla="*/ 4107073 h 6712160"/>
              <a:gd name="connsiteX28-7379" fmla="*/ 1959934 w 3664909"/>
              <a:gd name="connsiteY28-7380" fmla="*/ 6707398 h 6712160"/>
              <a:gd name="connsiteX0-7381" fmla="*/ 1959934 w 3650621"/>
              <a:gd name="connsiteY0-7382" fmla="*/ 6707398 h 6707398"/>
              <a:gd name="connsiteX1-7383" fmla="*/ 3650621 w 3650621"/>
              <a:gd name="connsiteY1-7384" fmla="*/ 6702635 h 6707398"/>
              <a:gd name="connsiteX2-7385" fmla="*/ 2640971 w 3650621"/>
              <a:gd name="connsiteY2-7386" fmla="*/ 3878472 h 6707398"/>
              <a:gd name="connsiteX3-7387" fmla="*/ 2517146 w 3650621"/>
              <a:gd name="connsiteY3-7388" fmla="*/ 3345073 h 6707398"/>
              <a:gd name="connsiteX4-7389" fmla="*/ 2755270 w 3650621"/>
              <a:gd name="connsiteY4-7390" fmla="*/ 2811673 h 6707398"/>
              <a:gd name="connsiteX5-7391" fmla="*/ 2864809 w 3650621"/>
              <a:gd name="connsiteY5-7392" fmla="*/ 2192548 h 6707398"/>
              <a:gd name="connsiteX6-7393" fmla="*/ 3512509 w 3650621"/>
              <a:gd name="connsiteY6-7394" fmla="*/ 1301960 h 6707398"/>
              <a:gd name="connsiteX7-7395" fmla="*/ 3298197 w 3650621"/>
              <a:gd name="connsiteY7-7396" fmla="*/ 1178135 h 6707398"/>
              <a:gd name="connsiteX8-7397" fmla="*/ 2607634 w 3650621"/>
              <a:gd name="connsiteY8-7398" fmla="*/ 1878222 h 6707398"/>
              <a:gd name="connsiteX9-7399" fmla="*/ 2531434 w 3650621"/>
              <a:gd name="connsiteY9-7400" fmla="*/ 1821072 h 6707398"/>
              <a:gd name="connsiteX10-7401" fmla="*/ 2874334 w 3650621"/>
              <a:gd name="connsiteY10-7402" fmla="*/ 563772 h 6707398"/>
              <a:gd name="connsiteX11-7403" fmla="*/ 2598109 w 3650621"/>
              <a:gd name="connsiteY11-7404" fmla="*/ 397084 h 6707398"/>
              <a:gd name="connsiteX12-7405" fmla="*/ 2207584 w 3650621"/>
              <a:gd name="connsiteY12-7406" fmla="*/ 1659147 h 6707398"/>
              <a:gd name="connsiteX13-7407" fmla="*/ 2131384 w 3650621"/>
              <a:gd name="connsiteY13-7408" fmla="*/ 1597235 h 6707398"/>
              <a:gd name="connsiteX14-7409" fmla="*/ 2193297 w 3650621"/>
              <a:gd name="connsiteY14-7410" fmla="*/ 154197 h 6707398"/>
              <a:gd name="connsiteX15-7411" fmla="*/ 1878971 w 3650621"/>
              <a:gd name="connsiteY15-7412" fmla="*/ 163723 h 6707398"/>
              <a:gd name="connsiteX16-7413" fmla="*/ 1798009 w 3650621"/>
              <a:gd name="connsiteY16-7414" fmla="*/ 1554373 h 6707398"/>
              <a:gd name="connsiteX17-7415" fmla="*/ 1674184 w 3650621"/>
              <a:gd name="connsiteY17-7416" fmla="*/ 1559134 h 6707398"/>
              <a:gd name="connsiteX18-7417" fmla="*/ 1593221 w 3650621"/>
              <a:gd name="connsiteY18-7418" fmla="*/ 378035 h 6707398"/>
              <a:gd name="connsiteX19-7419" fmla="*/ 1307472 w 3650621"/>
              <a:gd name="connsiteY19-7420" fmla="*/ 368510 h 6707398"/>
              <a:gd name="connsiteX20-7421" fmla="*/ 1312234 w 3650621"/>
              <a:gd name="connsiteY20-7422" fmla="*/ 1635335 h 6707398"/>
              <a:gd name="connsiteX21-7423" fmla="*/ 1259846 w 3650621"/>
              <a:gd name="connsiteY21-7424" fmla="*/ 2025860 h 6707398"/>
              <a:gd name="connsiteX22-7425" fmla="*/ 902659 w 3650621"/>
              <a:gd name="connsiteY22-7426" fmla="*/ 2302085 h 6707398"/>
              <a:gd name="connsiteX23-7427" fmla="*/ 207334 w 3650621"/>
              <a:gd name="connsiteY23-7428" fmla="*/ 1787735 h 6707398"/>
              <a:gd name="connsiteX24-7429" fmla="*/ 173996 w 3650621"/>
              <a:gd name="connsiteY24-7430" fmla="*/ 2092535 h 6707398"/>
              <a:gd name="connsiteX25-7431" fmla="*/ 745496 w 3650621"/>
              <a:gd name="connsiteY25-7432" fmla="*/ 2806910 h 6707398"/>
              <a:gd name="connsiteX26-7433" fmla="*/ 1440822 w 3650621"/>
              <a:gd name="connsiteY26-7434" fmla="*/ 3583198 h 6707398"/>
              <a:gd name="connsiteX27-7435" fmla="*/ 1617034 w 3650621"/>
              <a:gd name="connsiteY27-7436" fmla="*/ 4107073 h 6707398"/>
              <a:gd name="connsiteX28-7437" fmla="*/ 1959934 w 3650621"/>
              <a:gd name="connsiteY28-7438" fmla="*/ 6707398 h 6707398"/>
              <a:gd name="connsiteX0-7439" fmla="*/ 1959934 w 3650621"/>
              <a:gd name="connsiteY0-7440" fmla="*/ 6707398 h 6707398"/>
              <a:gd name="connsiteX1-7441" fmla="*/ 3650621 w 3650621"/>
              <a:gd name="connsiteY1-7442" fmla="*/ 6702635 h 6707398"/>
              <a:gd name="connsiteX2-7443" fmla="*/ 2640971 w 3650621"/>
              <a:gd name="connsiteY2-7444" fmla="*/ 3878472 h 6707398"/>
              <a:gd name="connsiteX3-7445" fmla="*/ 2539547 w 3650621"/>
              <a:gd name="connsiteY3-7446" fmla="*/ 3373073 h 6707398"/>
              <a:gd name="connsiteX4-7447" fmla="*/ 2755270 w 3650621"/>
              <a:gd name="connsiteY4-7448" fmla="*/ 2811673 h 6707398"/>
              <a:gd name="connsiteX5-7449" fmla="*/ 2864809 w 3650621"/>
              <a:gd name="connsiteY5-7450" fmla="*/ 2192548 h 6707398"/>
              <a:gd name="connsiteX6-7451" fmla="*/ 3512509 w 3650621"/>
              <a:gd name="connsiteY6-7452" fmla="*/ 1301960 h 6707398"/>
              <a:gd name="connsiteX7-7453" fmla="*/ 3298197 w 3650621"/>
              <a:gd name="connsiteY7-7454" fmla="*/ 1178135 h 6707398"/>
              <a:gd name="connsiteX8-7455" fmla="*/ 2607634 w 3650621"/>
              <a:gd name="connsiteY8-7456" fmla="*/ 1878222 h 6707398"/>
              <a:gd name="connsiteX9-7457" fmla="*/ 2531434 w 3650621"/>
              <a:gd name="connsiteY9-7458" fmla="*/ 1821072 h 6707398"/>
              <a:gd name="connsiteX10-7459" fmla="*/ 2874334 w 3650621"/>
              <a:gd name="connsiteY10-7460" fmla="*/ 563772 h 6707398"/>
              <a:gd name="connsiteX11-7461" fmla="*/ 2598109 w 3650621"/>
              <a:gd name="connsiteY11-7462" fmla="*/ 397084 h 6707398"/>
              <a:gd name="connsiteX12-7463" fmla="*/ 2207584 w 3650621"/>
              <a:gd name="connsiteY12-7464" fmla="*/ 1659147 h 6707398"/>
              <a:gd name="connsiteX13-7465" fmla="*/ 2131384 w 3650621"/>
              <a:gd name="connsiteY13-7466" fmla="*/ 1597235 h 6707398"/>
              <a:gd name="connsiteX14-7467" fmla="*/ 2193297 w 3650621"/>
              <a:gd name="connsiteY14-7468" fmla="*/ 154197 h 6707398"/>
              <a:gd name="connsiteX15-7469" fmla="*/ 1878971 w 3650621"/>
              <a:gd name="connsiteY15-7470" fmla="*/ 163723 h 6707398"/>
              <a:gd name="connsiteX16-7471" fmla="*/ 1798009 w 3650621"/>
              <a:gd name="connsiteY16-7472" fmla="*/ 1554373 h 6707398"/>
              <a:gd name="connsiteX17-7473" fmla="*/ 1674184 w 3650621"/>
              <a:gd name="connsiteY17-7474" fmla="*/ 1559134 h 6707398"/>
              <a:gd name="connsiteX18-7475" fmla="*/ 1593221 w 3650621"/>
              <a:gd name="connsiteY18-7476" fmla="*/ 378035 h 6707398"/>
              <a:gd name="connsiteX19-7477" fmla="*/ 1307472 w 3650621"/>
              <a:gd name="connsiteY19-7478" fmla="*/ 368510 h 6707398"/>
              <a:gd name="connsiteX20-7479" fmla="*/ 1312234 w 3650621"/>
              <a:gd name="connsiteY20-7480" fmla="*/ 1635335 h 6707398"/>
              <a:gd name="connsiteX21-7481" fmla="*/ 1259846 w 3650621"/>
              <a:gd name="connsiteY21-7482" fmla="*/ 2025860 h 6707398"/>
              <a:gd name="connsiteX22-7483" fmla="*/ 902659 w 3650621"/>
              <a:gd name="connsiteY22-7484" fmla="*/ 2302085 h 6707398"/>
              <a:gd name="connsiteX23-7485" fmla="*/ 207334 w 3650621"/>
              <a:gd name="connsiteY23-7486" fmla="*/ 1787735 h 6707398"/>
              <a:gd name="connsiteX24-7487" fmla="*/ 173996 w 3650621"/>
              <a:gd name="connsiteY24-7488" fmla="*/ 2092535 h 6707398"/>
              <a:gd name="connsiteX25-7489" fmla="*/ 745496 w 3650621"/>
              <a:gd name="connsiteY25-7490" fmla="*/ 2806910 h 6707398"/>
              <a:gd name="connsiteX26-7491" fmla="*/ 1440822 w 3650621"/>
              <a:gd name="connsiteY26-7492" fmla="*/ 3583198 h 6707398"/>
              <a:gd name="connsiteX27-7493" fmla="*/ 1617034 w 3650621"/>
              <a:gd name="connsiteY27-7494" fmla="*/ 4107073 h 6707398"/>
              <a:gd name="connsiteX28-7495" fmla="*/ 1959934 w 3650621"/>
              <a:gd name="connsiteY28-7496" fmla="*/ 6707398 h 6707398"/>
              <a:gd name="connsiteX0-7497" fmla="*/ 1959934 w 3650621"/>
              <a:gd name="connsiteY0-7498" fmla="*/ 6707398 h 6707398"/>
              <a:gd name="connsiteX1-7499" fmla="*/ 3650621 w 3650621"/>
              <a:gd name="connsiteY1-7500" fmla="*/ 6702635 h 6707398"/>
              <a:gd name="connsiteX2-7501" fmla="*/ 2640971 w 3650621"/>
              <a:gd name="connsiteY2-7502" fmla="*/ 3878472 h 6707398"/>
              <a:gd name="connsiteX3-7503" fmla="*/ 2539547 w 3650621"/>
              <a:gd name="connsiteY3-7504" fmla="*/ 3373073 h 6707398"/>
              <a:gd name="connsiteX4-7505" fmla="*/ 2755270 w 3650621"/>
              <a:gd name="connsiteY4-7506" fmla="*/ 2811673 h 6707398"/>
              <a:gd name="connsiteX5-7507" fmla="*/ 2864809 w 3650621"/>
              <a:gd name="connsiteY5-7508" fmla="*/ 2192548 h 6707398"/>
              <a:gd name="connsiteX6-7509" fmla="*/ 3512509 w 3650621"/>
              <a:gd name="connsiteY6-7510" fmla="*/ 1301960 h 6707398"/>
              <a:gd name="connsiteX7-7511" fmla="*/ 3298197 w 3650621"/>
              <a:gd name="connsiteY7-7512" fmla="*/ 1178135 h 6707398"/>
              <a:gd name="connsiteX8-7513" fmla="*/ 2607634 w 3650621"/>
              <a:gd name="connsiteY8-7514" fmla="*/ 1878222 h 6707398"/>
              <a:gd name="connsiteX9-7515" fmla="*/ 2531434 w 3650621"/>
              <a:gd name="connsiteY9-7516" fmla="*/ 1821072 h 6707398"/>
              <a:gd name="connsiteX10-7517" fmla="*/ 2874334 w 3650621"/>
              <a:gd name="connsiteY10-7518" fmla="*/ 563772 h 6707398"/>
              <a:gd name="connsiteX11-7519" fmla="*/ 2598109 w 3650621"/>
              <a:gd name="connsiteY11-7520" fmla="*/ 397084 h 6707398"/>
              <a:gd name="connsiteX12-7521" fmla="*/ 2207584 w 3650621"/>
              <a:gd name="connsiteY12-7522" fmla="*/ 1659147 h 6707398"/>
              <a:gd name="connsiteX13-7523" fmla="*/ 2131384 w 3650621"/>
              <a:gd name="connsiteY13-7524" fmla="*/ 1597235 h 6707398"/>
              <a:gd name="connsiteX14-7525" fmla="*/ 2193297 w 3650621"/>
              <a:gd name="connsiteY14-7526" fmla="*/ 154197 h 6707398"/>
              <a:gd name="connsiteX15-7527" fmla="*/ 1878971 w 3650621"/>
              <a:gd name="connsiteY15-7528" fmla="*/ 163723 h 6707398"/>
              <a:gd name="connsiteX16-7529" fmla="*/ 1798009 w 3650621"/>
              <a:gd name="connsiteY16-7530" fmla="*/ 1554373 h 6707398"/>
              <a:gd name="connsiteX17-7531" fmla="*/ 1674184 w 3650621"/>
              <a:gd name="connsiteY17-7532" fmla="*/ 1559134 h 6707398"/>
              <a:gd name="connsiteX18-7533" fmla="*/ 1593221 w 3650621"/>
              <a:gd name="connsiteY18-7534" fmla="*/ 378035 h 6707398"/>
              <a:gd name="connsiteX19-7535" fmla="*/ 1307472 w 3650621"/>
              <a:gd name="connsiteY19-7536" fmla="*/ 368510 h 6707398"/>
              <a:gd name="connsiteX20-7537" fmla="*/ 1312234 w 3650621"/>
              <a:gd name="connsiteY20-7538" fmla="*/ 1635335 h 6707398"/>
              <a:gd name="connsiteX21-7539" fmla="*/ 1259846 w 3650621"/>
              <a:gd name="connsiteY21-7540" fmla="*/ 2025860 h 6707398"/>
              <a:gd name="connsiteX22-7541" fmla="*/ 902659 w 3650621"/>
              <a:gd name="connsiteY22-7542" fmla="*/ 2302085 h 6707398"/>
              <a:gd name="connsiteX23-7543" fmla="*/ 207334 w 3650621"/>
              <a:gd name="connsiteY23-7544" fmla="*/ 1787735 h 6707398"/>
              <a:gd name="connsiteX24-7545" fmla="*/ 173996 w 3650621"/>
              <a:gd name="connsiteY24-7546" fmla="*/ 2092535 h 6707398"/>
              <a:gd name="connsiteX25-7547" fmla="*/ 745496 w 3650621"/>
              <a:gd name="connsiteY25-7548" fmla="*/ 2806910 h 6707398"/>
              <a:gd name="connsiteX26-7549" fmla="*/ 1440822 w 3650621"/>
              <a:gd name="connsiteY26-7550" fmla="*/ 3583198 h 6707398"/>
              <a:gd name="connsiteX27-7551" fmla="*/ 1617034 w 3650621"/>
              <a:gd name="connsiteY27-7552" fmla="*/ 4107073 h 6707398"/>
              <a:gd name="connsiteX28-7553" fmla="*/ 1959934 w 3650621"/>
              <a:gd name="connsiteY28-7554" fmla="*/ 6707398 h 6707398"/>
              <a:gd name="connsiteX0-7555" fmla="*/ 1959934 w 3650621"/>
              <a:gd name="connsiteY0-7556" fmla="*/ 6707398 h 6707398"/>
              <a:gd name="connsiteX1-7557" fmla="*/ 3650621 w 3650621"/>
              <a:gd name="connsiteY1-7558" fmla="*/ 6702635 h 6707398"/>
              <a:gd name="connsiteX2-7559" fmla="*/ 2640971 w 3650621"/>
              <a:gd name="connsiteY2-7560" fmla="*/ 3878472 h 6707398"/>
              <a:gd name="connsiteX3-7561" fmla="*/ 2539547 w 3650621"/>
              <a:gd name="connsiteY3-7562" fmla="*/ 3373073 h 6707398"/>
              <a:gd name="connsiteX4-7563" fmla="*/ 2755270 w 3650621"/>
              <a:gd name="connsiteY4-7564" fmla="*/ 2811673 h 6707398"/>
              <a:gd name="connsiteX5-7565" fmla="*/ 2864809 w 3650621"/>
              <a:gd name="connsiteY5-7566" fmla="*/ 2192548 h 6707398"/>
              <a:gd name="connsiteX6-7567" fmla="*/ 3512509 w 3650621"/>
              <a:gd name="connsiteY6-7568" fmla="*/ 1301960 h 6707398"/>
              <a:gd name="connsiteX7-7569" fmla="*/ 3298197 w 3650621"/>
              <a:gd name="connsiteY7-7570" fmla="*/ 1178135 h 6707398"/>
              <a:gd name="connsiteX8-7571" fmla="*/ 2607634 w 3650621"/>
              <a:gd name="connsiteY8-7572" fmla="*/ 1878222 h 6707398"/>
              <a:gd name="connsiteX9-7573" fmla="*/ 2531434 w 3650621"/>
              <a:gd name="connsiteY9-7574" fmla="*/ 1821072 h 6707398"/>
              <a:gd name="connsiteX10-7575" fmla="*/ 2874334 w 3650621"/>
              <a:gd name="connsiteY10-7576" fmla="*/ 563772 h 6707398"/>
              <a:gd name="connsiteX11-7577" fmla="*/ 2598109 w 3650621"/>
              <a:gd name="connsiteY11-7578" fmla="*/ 397084 h 6707398"/>
              <a:gd name="connsiteX12-7579" fmla="*/ 2207584 w 3650621"/>
              <a:gd name="connsiteY12-7580" fmla="*/ 1659147 h 6707398"/>
              <a:gd name="connsiteX13-7581" fmla="*/ 2131384 w 3650621"/>
              <a:gd name="connsiteY13-7582" fmla="*/ 1597235 h 6707398"/>
              <a:gd name="connsiteX14-7583" fmla="*/ 2193297 w 3650621"/>
              <a:gd name="connsiteY14-7584" fmla="*/ 154197 h 6707398"/>
              <a:gd name="connsiteX15-7585" fmla="*/ 1878971 w 3650621"/>
              <a:gd name="connsiteY15-7586" fmla="*/ 163723 h 6707398"/>
              <a:gd name="connsiteX16-7587" fmla="*/ 1798009 w 3650621"/>
              <a:gd name="connsiteY16-7588" fmla="*/ 1554373 h 6707398"/>
              <a:gd name="connsiteX17-7589" fmla="*/ 1674184 w 3650621"/>
              <a:gd name="connsiteY17-7590" fmla="*/ 1559134 h 6707398"/>
              <a:gd name="connsiteX18-7591" fmla="*/ 1593221 w 3650621"/>
              <a:gd name="connsiteY18-7592" fmla="*/ 378035 h 6707398"/>
              <a:gd name="connsiteX19-7593" fmla="*/ 1307472 w 3650621"/>
              <a:gd name="connsiteY19-7594" fmla="*/ 368510 h 6707398"/>
              <a:gd name="connsiteX20-7595" fmla="*/ 1312234 w 3650621"/>
              <a:gd name="connsiteY20-7596" fmla="*/ 1635335 h 6707398"/>
              <a:gd name="connsiteX21-7597" fmla="*/ 1259846 w 3650621"/>
              <a:gd name="connsiteY21-7598" fmla="*/ 2025860 h 6707398"/>
              <a:gd name="connsiteX22-7599" fmla="*/ 902659 w 3650621"/>
              <a:gd name="connsiteY22-7600" fmla="*/ 2302085 h 6707398"/>
              <a:gd name="connsiteX23-7601" fmla="*/ 207334 w 3650621"/>
              <a:gd name="connsiteY23-7602" fmla="*/ 1787735 h 6707398"/>
              <a:gd name="connsiteX24-7603" fmla="*/ 173996 w 3650621"/>
              <a:gd name="connsiteY24-7604" fmla="*/ 2092535 h 6707398"/>
              <a:gd name="connsiteX25-7605" fmla="*/ 745496 w 3650621"/>
              <a:gd name="connsiteY25-7606" fmla="*/ 2806910 h 6707398"/>
              <a:gd name="connsiteX26-7607" fmla="*/ 1440822 w 3650621"/>
              <a:gd name="connsiteY26-7608" fmla="*/ 3583198 h 6707398"/>
              <a:gd name="connsiteX27-7609" fmla="*/ 1617034 w 3650621"/>
              <a:gd name="connsiteY27-7610" fmla="*/ 4107073 h 6707398"/>
              <a:gd name="connsiteX28-7611" fmla="*/ 1959934 w 3650621"/>
              <a:gd name="connsiteY28-7612" fmla="*/ 6707398 h 6707398"/>
              <a:gd name="connsiteX0-7613" fmla="*/ 1938429 w 3650621"/>
              <a:gd name="connsiteY0-7614" fmla="*/ 6169762 h 6702638"/>
              <a:gd name="connsiteX1-7615" fmla="*/ 3650621 w 3650621"/>
              <a:gd name="connsiteY1-7616" fmla="*/ 6702635 h 6702638"/>
              <a:gd name="connsiteX2-7617" fmla="*/ 2640971 w 3650621"/>
              <a:gd name="connsiteY2-7618" fmla="*/ 3878472 h 6702638"/>
              <a:gd name="connsiteX3-7619" fmla="*/ 2539547 w 3650621"/>
              <a:gd name="connsiteY3-7620" fmla="*/ 3373073 h 6702638"/>
              <a:gd name="connsiteX4-7621" fmla="*/ 2755270 w 3650621"/>
              <a:gd name="connsiteY4-7622" fmla="*/ 2811673 h 6702638"/>
              <a:gd name="connsiteX5-7623" fmla="*/ 2864809 w 3650621"/>
              <a:gd name="connsiteY5-7624" fmla="*/ 2192548 h 6702638"/>
              <a:gd name="connsiteX6-7625" fmla="*/ 3512509 w 3650621"/>
              <a:gd name="connsiteY6-7626" fmla="*/ 1301960 h 6702638"/>
              <a:gd name="connsiteX7-7627" fmla="*/ 3298197 w 3650621"/>
              <a:gd name="connsiteY7-7628" fmla="*/ 1178135 h 6702638"/>
              <a:gd name="connsiteX8-7629" fmla="*/ 2607634 w 3650621"/>
              <a:gd name="connsiteY8-7630" fmla="*/ 1878222 h 6702638"/>
              <a:gd name="connsiteX9-7631" fmla="*/ 2531434 w 3650621"/>
              <a:gd name="connsiteY9-7632" fmla="*/ 1821072 h 6702638"/>
              <a:gd name="connsiteX10-7633" fmla="*/ 2874334 w 3650621"/>
              <a:gd name="connsiteY10-7634" fmla="*/ 563772 h 6702638"/>
              <a:gd name="connsiteX11-7635" fmla="*/ 2598109 w 3650621"/>
              <a:gd name="connsiteY11-7636" fmla="*/ 397084 h 6702638"/>
              <a:gd name="connsiteX12-7637" fmla="*/ 2207584 w 3650621"/>
              <a:gd name="connsiteY12-7638" fmla="*/ 1659147 h 6702638"/>
              <a:gd name="connsiteX13-7639" fmla="*/ 2131384 w 3650621"/>
              <a:gd name="connsiteY13-7640" fmla="*/ 1597235 h 6702638"/>
              <a:gd name="connsiteX14-7641" fmla="*/ 2193297 w 3650621"/>
              <a:gd name="connsiteY14-7642" fmla="*/ 154197 h 6702638"/>
              <a:gd name="connsiteX15-7643" fmla="*/ 1878971 w 3650621"/>
              <a:gd name="connsiteY15-7644" fmla="*/ 163723 h 6702638"/>
              <a:gd name="connsiteX16-7645" fmla="*/ 1798009 w 3650621"/>
              <a:gd name="connsiteY16-7646" fmla="*/ 1554373 h 6702638"/>
              <a:gd name="connsiteX17-7647" fmla="*/ 1674184 w 3650621"/>
              <a:gd name="connsiteY17-7648" fmla="*/ 1559134 h 6702638"/>
              <a:gd name="connsiteX18-7649" fmla="*/ 1593221 w 3650621"/>
              <a:gd name="connsiteY18-7650" fmla="*/ 378035 h 6702638"/>
              <a:gd name="connsiteX19-7651" fmla="*/ 1307472 w 3650621"/>
              <a:gd name="connsiteY19-7652" fmla="*/ 368510 h 6702638"/>
              <a:gd name="connsiteX20-7653" fmla="*/ 1312234 w 3650621"/>
              <a:gd name="connsiteY20-7654" fmla="*/ 1635335 h 6702638"/>
              <a:gd name="connsiteX21-7655" fmla="*/ 1259846 w 3650621"/>
              <a:gd name="connsiteY21-7656" fmla="*/ 2025860 h 6702638"/>
              <a:gd name="connsiteX22-7657" fmla="*/ 902659 w 3650621"/>
              <a:gd name="connsiteY22-7658" fmla="*/ 2302085 h 6702638"/>
              <a:gd name="connsiteX23-7659" fmla="*/ 207334 w 3650621"/>
              <a:gd name="connsiteY23-7660" fmla="*/ 1787735 h 6702638"/>
              <a:gd name="connsiteX24-7661" fmla="*/ 173996 w 3650621"/>
              <a:gd name="connsiteY24-7662" fmla="*/ 2092535 h 6702638"/>
              <a:gd name="connsiteX25-7663" fmla="*/ 745496 w 3650621"/>
              <a:gd name="connsiteY25-7664" fmla="*/ 2806910 h 6702638"/>
              <a:gd name="connsiteX26-7665" fmla="*/ 1440822 w 3650621"/>
              <a:gd name="connsiteY26-7666" fmla="*/ 3583198 h 6702638"/>
              <a:gd name="connsiteX27-7667" fmla="*/ 1617034 w 3650621"/>
              <a:gd name="connsiteY27-7668" fmla="*/ 4107073 h 6702638"/>
              <a:gd name="connsiteX28-7669" fmla="*/ 1938429 w 3650621"/>
              <a:gd name="connsiteY28-7670" fmla="*/ 6169762 h 6702638"/>
              <a:gd name="connsiteX0-7671" fmla="*/ 1938429 w 3560732"/>
              <a:gd name="connsiteY0-7672" fmla="*/ 6169762 h 6186505"/>
              <a:gd name="connsiteX1-7673" fmla="*/ 3478578 w 3560732"/>
              <a:gd name="connsiteY1-7674" fmla="*/ 6186505 h 6186505"/>
              <a:gd name="connsiteX2-7675" fmla="*/ 2640971 w 3560732"/>
              <a:gd name="connsiteY2-7676" fmla="*/ 3878472 h 6186505"/>
              <a:gd name="connsiteX3-7677" fmla="*/ 2539547 w 3560732"/>
              <a:gd name="connsiteY3-7678" fmla="*/ 3373073 h 6186505"/>
              <a:gd name="connsiteX4-7679" fmla="*/ 2755270 w 3560732"/>
              <a:gd name="connsiteY4-7680" fmla="*/ 2811673 h 6186505"/>
              <a:gd name="connsiteX5-7681" fmla="*/ 2864809 w 3560732"/>
              <a:gd name="connsiteY5-7682" fmla="*/ 2192548 h 6186505"/>
              <a:gd name="connsiteX6-7683" fmla="*/ 3512509 w 3560732"/>
              <a:gd name="connsiteY6-7684" fmla="*/ 1301960 h 6186505"/>
              <a:gd name="connsiteX7-7685" fmla="*/ 3298197 w 3560732"/>
              <a:gd name="connsiteY7-7686" fmla="*/ 1178135 h 6186505"/>
              <a:gd name="connsiteX8-7687" fmla="*/ 2607634 w 3560732"/>
              <a:gd name="connsiteY8-7688" fmla="*/ 1878222 h 6186505"/>
              <a:gd name="connsiteX9-7689" fmla="*/ 2531434 w 3560732"/>
              <a:gd name="connsiteY9-7690" fmla="*/ 1821072 h 6186505"/>
              <a:gd name="connsiteX10-7691" fmla="*/ 2874334 w 3560732"/>
              <a:gd name="connsiteY10-7692" fmla="*/ 563772 h 6186505"/>
              <a:gd name="connsiteX11-7693" fmla="*/ 2598109 w 3560732"/>
              <a:gd name="connsiteY11-7694" fmla="*/ 397084 h 6186505"/>
              <a:gd name="connsiteX12-7695" fmla="*/ 2207584 w 3560732"/>
              <a:gd name="connsiteY12-7696" fmla="*/ 1659147 h 6186505"/>
              <a:gd name="connsiteX13-7697" fmla="*/ 2131384 w 3560732"/>
              <a:gd name="connsiteY13-7698" fmla="*/ 1597235 h 6186505"/>
              <a:gd name="connsiteX14-7699" fmla="*/ 2193297 w 3560732"/>
              <a:gd name="connsiteY14-7700" fmla="*/ 154197 h 6186505"/>
              <a:gd name="connsiteX15-7701" fmla="*/ 1878971 w 3560732"/>
              <a:gd name="connsiteY15-7702" fmla="*/ 163723 h 6186505"/>
              <a:gd name="connsiteX16-7703" fmla="*/ 1798009 w 3560732"/>
              <a:gd name="connsiteY16-7704" fmla="*/ 1554373 h 6186505"/>
              <a:gd name="connsiteX17-7705" fmla="*/ 1674184 w 3560732"/>
              <a:gd name="connsiteY17-7706" fmla="*/ 1559134 h 6186505"/>
              <a:gd name="connsiteX18-7707" fmla="*/ 1593221 w 3560732"/>
              <a:gd name="connsiteY18-7708" fmla="*/ 378035 h 6186505"/>
              <a:gd name="connsiteX19-7709" fmla="*/ 1307472 w 3560732"/>
              <a:gd name="connsiteY19-7710" fmla="*/ 368510 h 6186505"/>
              <a:gd name="connsiteX20-7711" fmla="*/ 1312234 w 3560732"/>
              <a:gd name="connsiteY20-7712" fmla="*/ 1635335 h 6186505"/>
              <a:gd name="connsiteX21-7713" fmla="*/ 1259846 w 3560732"/>
              <a:gd name="connsiteY21-7714" fmla="*/ 2025860 h 6186505"/>
              <a:gd name="connsiteX22-7715" fmla="*/ 902659 w 3560732"/>
              <a:gd name="connsiteY22-7716" fmla="*/ 2302085 h 6186505"/>
              <a:gd name="connsiteX23-7717" fmla="*/ 207334 w 3560732"/>
              <a:gd name="connsiteY23-7718" fmla="*/ 1787735 h 6186505"/>
              <a:gd name="connsiteX24-7719" fmla="*/ 173996 w 3560732"/>
              <a:gd name="connsiteY24-7720" fmla="*/ 2092535 h 6186505"/>
              <a:gd name="connsiteX25-7721" fmla="*/ 745496 w 3560732"/>
              <a:gd name="connsiteY25-7722" fmla="*/ 2806910 h 6186505"/>
              <a:gd name="connsiteX26-7723" fmla="*/ 1440822 w 3560732"/>
              <a:gd name="connsiteY26-7724" fmla="*/ 3583198 h 6186505"/>
              <a:gd name="connsiteX27-7725" fmla="*/ 1617034 w 3560732"/>
              <a:gd name="connsiteY27-7726" fmla="*/ 4107073 h 6186505"/>
              <a:gd name="connsiteX28-7727" fmla="*/ 1938429 w 3560732"/>
              <a:gd name="connsiteY28-7728" fmla="*/ 6169762 h 6186505"/>
              <a:gd name="connsiteX0-7729" fmla="*/ 1938429 w 3560732"/>
              <a:gd name="connsiteY0-7730" fmla="*/ 6169762 h 6186505"/>
              <a:gd name="connsiteX1-7731" fmla="*/ 3478578 w 3560732"/>
              <a:gd name="connsiteY1-7732" fmla="*/ 6186505 h 6186505"/>
              <a:gd name="connsiteX2-7733" fmla="*/ 2640971 w 3560732"/>
              <a:gd name="connsiteY2-7734" fmla="*/ 3878472 h 6186505"/>
              <a:gd name="connsiteX3-7735" fmla="*/ 2539547 w 3560732"/>
              <a:gd name="connsiteY3-7736" fmla="*/ 3373073 h 6186505"/>
              <a:gd name="connsiteX4-7737" fmla="*/ 2755270 w 3560732"/>
              <a:gd name="connsiteY4-7738" fmla="*/ 2811673 h 6186505"/>
              <a:gd name="connsiteX5-7739" fmla="*/ 2864809 w 3560732"/>
              <a:gd name="connsiteY5-7740" fmla="*/ 2192548 h 6186505"/>
              <a:gd name="connsiteX6-7741" fmla="*/ 3512509 w 3560732"/>
              <a:gd name="connsiteY6-7742" fmla="*/ 1301960 h 6186505"/>
              <a:gd name="connsiteX7-7743" fmla="*/ 3298197 w 3560732"/>
              <a:gd name="connsiteY7-7744" fmla="*/ 1178135 h 6186505"/>
              <a:gd name="connsiteX8-7745" fmla="*/ 2607634 w 3560732"/>
              <a:gd name="connsiteY8-7746" fmla="*/ 1878222 h 6186505"/>
              <a:gd name="connsiteX9-7747" fmla="*/ 2531434 w 3560732"/>
              <a:gd name="connsiteY9-7748" fmla="*/ 1821072 h 6186505"/>
              <a:gd name="connsiteX10-7749" fmla="*/ 2874334 w 3560732"/>
              <a:gd name="connsiteY10-7750" fmla="*/ 563772 h 6186505"/>
              <a:gd name="connsiteX11-7751" fmla="*/ 2598109 w 3560732"/>
              <a:gd name="connsiteY11-7752" fmla="*/ 397084 h 6186505"/>
              <a:gd name="connsiteX12-7753" fmla="*/ 2207584 w 3560732"/>
              <a:gd name="connsiteY12-7754" fmla="*/ 1659147 h 6186505"/>
              <a:gd name="connsiteX13-7755" fmla="*/ 2131384 w 3560732"/>
              <a:gd name="connsiteY13-7756" fmla="*/ 1597235 h 6186505"/>
              <a:gd name="connsiteX14-7757" fmla="*/ 2193297 w 3560732"/>
              <a:gd name="connsiteY14-7758" fmla="*/ 154197 h 6186505"/>
              <a:gd name="connsiteX15-7759" fmla="*/ 1878971 w 3560732"/>
              <a:gd name="connsiteY15-7760" fmla="*/ 163723 h 6186505"/>
              <a:gd name="connsiteX16-7761" fmla="*/ 1798009 w 3560732"/>
              <a:gd name="connsiteY16-7762" fmla="*/ 1554373 h 6186505"/>
              <a:gd name="connsiteX17-7763" fmla="*/ 1674184 w 3560732"/>
              <a:gd name="connsiteY17-7764" fmla="*/ 1559134 h 6186505"/>
              <a:gd name="connsiteX18-7765" fmla="*/ 1593221 w 3560732"/>
              <a:gd name="connsiteY18-7766" fmla="*/ 378035 h 6186505"/>
              <a:gd name="connsiteX19-7767" fmla="*/ 1307472 w 3560732"/>
              <a:gd name="connsiteY19-7768" fmla="*/ 368510 h 6186505"/>
              <a:gd name="connsiteX20-7769" fmla="*/ 1312234 w 3560732"/>
              <a:gd name="connsiteY20-7770" fmla="*/ 1635335 h 6186505"/>
              <a:gd name="connsiteX21-7771" fmla="*/ 1259846 w 3560732"/>
              <a:gd name="connsiteY21-7772" fmla="*/ 2025860 h 6186505"/>
              <a:gd name="connsiteX22-7773" fmla="*/ 902659 w 3560732"/>
              <a:gd name="connsiteY22-7774" fmla="*/ 2302085 h 6186505"/>
              <a:gd name="connsiteX23-7775" fmla="*/ 207334 w 3560732"/>
              <a:gd name="connsiteY23-7776" fmla="*/ 1787735 h 6186505"/>
              <a:gd name="connsiteX24-7777" fmla="*/ 173996 w 3560732"/>
              <a:gd name="connsiteY24-7778" fmla="*/ 2092535 h 6186505"/>
              <a:gd name="connsiteX25-7779" fmla="*/ 745496 w 3560732"/>
              <a:gd name="connsiteY25-7780" fmla="*/ 2806910 h 6186505"/>
              <a:gd name="connsiteX26-7781" fmla="*/ 1440822 w 3560732"/>
              <a:gd name="connsiteY26-7782" fmla="*/ 3583198 h 6186505"/>
              <a:gd name="connsiteX27-7783" fmla="*/ 1617034 w 3560732"/>
              <a:gd name="connsiteY27-7784" fmla="*/ 4107073 h 6186505"/>
              <a:gd name="connsiteX28-7785" fmla="*/ 1938429 w 3560732"/>
              <a:gd name="connsiteY28-7786" fmla="*/ 6169762 h 6186505"/>
              <a:gd name="connsiteX0-7787" fmla="*/ 1938429 w 3560732"/>
              <a:gd name="connsiteY0-7788" fmla="*/ 6226614 h 6226614"/>
              <a:gd name="connsiteX1-7789" fmla="*/ 3478578 w 3560732"/>
              <a:gd name="connsiteY1-7790" fmla="*/ 6186505 h 6226614"/>
              <a:gd name="connsiteX2-7791" fmla="*/ 2640971 w 3560732"/>
              <a:gd name="connsiteY2-7792" fmla="*/ 3878472 h 6226614"/>
              <a:gd name="connsiteX3-7793" fmla="*/ 2539547 w 3560732"/>
              <a:gd name="connsiteY3-7794" fmla="*/ 3373073 h 6226614"/>
              <a:gd name="connsiteX4-7795" fmla="*/ 2755270 w 3560732"/>
              <a:gd name="connsiteY4-7796" fmla="*/ 2811673 h 6226614"/>
              <a:gd name="connsiteX5-7797" fmla="*/ 2864809 w 3560732"/>
              <a:gd name="connsiteY5-7798" fmla="*/ 2192548 h 6226614"/>
              <a:gd name="connsiteX6-7799" fmla="*/ 3512509 w 3560732"/>
              <a:gd name="connsiteY6-7800" fmla="*/ 1301960 h 6226614"/>
              <a:gd name="connsiteX7-7801" fmla="*/ 3298197 w 3560732"/>
              <a:gd name="connsiteY7-7802" fmla="*/ 1178135 h 6226614"/>
              <a:gd name="connsiteX8-7803" fmla="*/ 2607634 w 3560732"/>
              <a:gd name="connsiteY8-7804" fmla="*/ 1878222 h 6226614"/>
              <a:gd name="connsiteX9-7805" fmla="*/ 2531434 w 3560732"/>
              <a:gd name="connsiteY9-7806" fmla="*/ 1821072 h 6226614"/>
              <a:gd name="connsiteX10-7807" fmla="*/ 2874334 w 3560732"/>
              <a:gd name="connsiteY10-7808" fmla="*/ 563772 h 6226614"/>
              <a:gd name="connsiteX11-7809" fmla="*/ 2598109 w 3560732"/>
              <a:gd name="connsiteY11-7810" fmla="*/ 397084 h 6226614"/>
              <a:gd name="connsiteX12-7811" fmla="*/ 2207584 w 3560732"/>
              <a:gd name="connsiteY12-7812" fmla="*/ 1659147 h 6226614"/>
              <a:gd name="connsiteX13-7813" fmla="*/ 2131384 w 3560732"/>
              <a:gd name="connsiteY13-7814" fmla="*/ 1597235 h 6226614"/>
              <a:gd name="connsiteX14-7815" fmla="*/ 2193297 w 3560732"/>
              <a:gd name="connsiteY14-7816" fmla="*/ 154197 h 6226614"/>
              <a:gd name="connsiteX15-7817" fmla="*/ 1878971 w 3560732"/>
              <a:gd name="connsiteY15-7818" fmla="*/ 163723 h 6226614"/>
              <a:gd name="connsiteX16-7819" fmla="*/ 1798009 w 3560732"/>
              <a:gd name="connsiteY16-7820" fmla="*/ 1554373 h 6226614"/>
              <a:gd name="connsiteX17-7821" fmla="*/ 1674184 w 3560732"/>
              <a:gd name="connsiteY17-7822" fmla="*/ 1559134 h 6226614"/>
              <a:gd name="connsiteX18-7823" fmla="*/ 1593221 w 3560732"/>
              <a:gd name="connsiteY18-7824" fmla="*/ 378035 h 6226614"/>
              <a:gd name="connsiteX19-7825" fmla="*/ 1307472 w 3560732"/>
              <a:gd name="connsiteY19-7826" fmla="*/ 368510 h 6226614"/>
              <a:gd name="connsiteX20-7827" fmla="*/ 1312234 w 3560732"/>
              <a:gd name="connsiteY20-7828" fmla="*/ 1635335 h 6226614"/>
              <a:gd name="connsiteX21-7829" fmla="*/ 1259846 w 3560732"/>
              <a:gd name="connsiteY21-7830" fmla="*/ 2025860 h 6226614"/>
              <a:gd name="connsiteX22-7831" fmla="*/ 902659 w 3560732"/>
              <a:gd name="connsiteY22-7832" fmla="*/ 2302085 h 6226614"/>
              <a:gd name="connsiteX23-7833" fmla="*/ 207334 w 3560732"/>
              <a:gd name="connsiteY23-7834" fmla="*/ 1787735 h 6226614"/>
              <a:gd name="connsiteX24-7835" fmla="*/ 173996 w 3560732"/>
              <a:gd name="connsiteY24-7836" fmla="*/ 2092535 h 6226614"/>
              <a:gd name="connsiteX25-7837" fmla="*/ 745496 w 3560732"/>
              <a:gd name="connsiteY25-7838" fmla="*/ 2806910 h 6226614"/>
              <a:gd name="connsiteX26-7839" fmla="*/ 1440822 w 3560732"/>
              <a:gd name="connsiteY26-7840" fmla="*/ 3583198 h 6226614"/>
              <a:gd name="connsiteX27-7841" fmla="*/ 1617034 w 3560732"/>
              <a:gd name="connsiteY27-7842" fmla="*/ 4107073 h 6226614"/>
              <a:gd name="connsiteX28-7843" fmla="*/ 1938429 w 3560732"/>
              <a:gd name="connsiteY28-7844" fmla="*/ 6226614 h 6226614"/>
              <a:gd name="connsiteX0-7845" fmla="*/ 1938429 w 3560732"/>
              <a:gd name="connsiteY0-7846" fmla="*/ 6189377 h 6189377"/>
              <a:gd name="connsiteX1-7847" fmla="*/ 3478578 w 3560732"/>
              <a:gd name="connsiteY1-7848" fmla="*/ 6186505 h 6189377"/>
              <a:gd name="connsiteX2-7849" fmla="*/ 2640971 w 3560732"/>
              <a:gd name="connsiteY2-7850" fmla="*/ 3878472 h 6189377"/>
              <a:gd name="connsiteX3-7851" fmla="*/ 2539547 w 3560732"/>
              <a:gd name="connsiteY3-7852" fmla="*/ 3373073 h 6189377"/>
              <a:gd name="connsiteX4-7853" fmla="*/ 2755270 w 3560732"/>
              <a:gd name="connsiteY4-7854" fmla="*/ 2811673 h 6189377"/>
              <a:gd name="connsiteX5-7855" fmla="*/ 2864809 w 3560732"/>
              <a:gd name="connsiteY5-7856" fmla="*/ 2192548 h 6189377"/>
              <a:gd name="connsiteX6-7857" fmla="*/ 3512509 w 3560732"/>
              <a:gd name="connsiteY6-7858" fmla="*/ 1301960 h 6189377"/>
              <a:gd name="connsiteX7-7859" fmla="*/ 3298197 w 3560732"/>
              <a:gd name="connsiteY7-7860" fmla="*/ 1178135 h 6189377"/>
              <a:gd name="connsiteX8-7861" fmla="*/ 2607634 w 3560732"/>
              <a:gd name="connsiteY8-7862" fmla="*/ 1878222 h 6189377"/>
              <a:gd name="connsiteX9-7863" fmla="*/ 2531434 w 3560732"/>
              <a:gd name="connsiteY9-7864" fmla="*/ 1821072 h 6189377"/>
              <a:gd name="connsiteX10-7865" fmla="*/ 2874334 w 3560732"/>
              <a:gd name="connsiteY10-7866" fmla="*/ 563772 h 6189377"/>
              <a:gd name="connsiteX11-7867" fmla="*/ 2598109 w 3560732"/>
              <a:gd name="connsiteY11-7868" fmla="*/ 397084 h 6189377"/>
              <a:gd name="connsiteX12-7869" fmla="*/ 2207584 w 3560732"/>
              <a:gd name="connsiteY12-7870" fmla="*/ 1659147 h 6189377"/>
              <a:gd name="connsiteX13-7871" fmla="*/ 2131384 w 3560732"/>
              <a:gd name="connsiteY13-7872" fmla="*/ 1597235 h 6189377"/>
              <a:gd name="connsiteX14-7873" fmla="*/ 2193297 w 3560732"/>
              <a:gd name="connsiteY14-7874" fmla="*/ 154197 h 6189377"/>
              <a:gd name="connsiteX15-7875" fmla="*/ 1878971 w 3560732"/>
              <a:gd name="connsiteY15-7876" fmla="*/ 163723 h 6189377"/>
              <a:gd name="connsiteX16-7877" fmla="*/ 1798009 w 3560732"/>
              <a:gd name="connsiteY16-7878" fmla="*/ 1554373 h 6189377"/>
              <a:gd name="connsiteX17-7879" fmla="*/ 1674184 w 3560732"/>
              <a:gd name="connsiteY17-7880" fmla="*/ 1559134 h 6189377"/>
              <a:gd name="connsiteX18-7881" fmla="*/ 1593221 w 3560732"/>
              <a:gd name="connsiteY18-7882" fmla="*/ 378035 h 6189377"/>
              <a:gd name="connsiteX19-7883" fmla="*/ 1307472 w 3560732"/>
              <a:gd name="connsiteY19-7884" fmla="*/ 368510 h 6189377"/>
              <a:gd name="connsiteX20-7885" fmla="*/ 1312234 w 3560732"/>
              <a:gd name="connsiteY20-7886" fmla="*/ 1635335 h 6189377"/>
              <a:gd name="connsiteX21-7887" fmla="*/ 1259846 w 3560732"/>
              <a:gd name="connsiteY21-7888" fmla="*/ 2025860 h 6189377"/>
              <a:gd name="connsiteX22-7889" fmla="*/ 902659 w 3560732"/>
              <a:gd name="connsiteY22-7890" fmla="*/ 2302085 h 6189377"/>
              <a:gd name="connsiteX23-7891" fmla="*/ 207334 w 3560732"/>
              <a:gd name="connsiteY23-7892" fmla="*/ 1787735 h 6189377"/>
              <a:gd name="connsiteX24-7893" fmla="*/ 173996 w 3560732"/>
              <a:gd name="connsiteY24-7894" fmla="*/ 2092535 h 6189377"/>
              <a:gd name="connsiteX25-7895" fmla="*/ 745496 w 3560732"/>
              <a:gd name="connsiteY25-7896" fmla="*/ 2806910 h 6189377"/>
              <a:gd name="connsiteX26-7897" fmla="*/ 1440822 w 3560732"/>
              <a:gd name="connsiteY26-7898" fmla="*/ 3583198 h 6189377"/>
              <a:gd name="connsiteX27-7899" fmla="*/ 1617034 w 3560732"/>
              <a:gd name="connsiteY27-7900" fmla="*/ 4107073 h 6189377"/>
              <a:gd name="connsiteX28-7901" fmla="*/ 1938429 w 3560732"/>
              <a:gd name="connsiteY28-7902" fmla="*/ 6189377 h 61893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4867" y="connsiteY28-4868"/>
              </a:cxn>
            </a:cxnLst>
            <a:rect l="l" t="t" r="r" b="b"/>
            <a:pathLst>
              <a:path w="3560732" h="6189377">
                <a:moveTo>
                  <a:pt x="1938429" y="6189377"/>
                </a:moveTo>
                <a:lnTo>
                  <a:pt x="3478578" y="6186505"/>
                </a:lnTo>
                <a:cubicBezTo>
                  <a:pt x="3127740" y="5200667"/>
                  <a:pt x="2915609" y="4930985"/>
                  <a:pt x="2640971" y="3878472"/>
                </a:cubicBezTo>
                <a:cubicBezTo>
                  <a:pt x="2607163" y="3710006"/>
                  <a:pt x="2567756" y="3575139"/>
                  <a:pt x="2539547" y="3373073"/>
                </a:cubicBezTo>
                <a:cubicBezTo>
                  <a:pt x="2626772" y="3150473"/>
                  <a:pt x="2694946" y="3073610"/>
                  <a:pt x="2755270" y="2811673"/>
                </a:cubicBezTo>
                <a:cubicBezTo>
                  <a:pt x="2820357" y="2578311"/>
                  <a:pt x="2807658" y="2538622"/>
                  <a:pt x="2864809" y="2192548"/>
                </a:cubicBezTo>
                <a:cubicBezTo>
                  <a:pt x="3048959" y="1868698"/>
                  <a:pt x="3314071" y="1630573"/>
                  <a:pt x="3512509" y="1301960"/>
                </a:cubicBezTo>
                <a:cubicBezTo>
                  <a:pt x="3645859" y="1165436"/>
                  <a:pt x="3479171" y="928897"/>
                  <a:pt x="3298197" y="1178135"/>
                </a:cubicBezTo>
                <a:cubicBezTo>
                  <a:pt x="3096584" y="1449597"/>
                  <a:pt x="2837822" y="1644860"/>
                  <a:pt x="2607634" y="1878222"/>
                </a:cubicBezTo>
                <a:cubicBezTo>
                  <a:pt x="2525084" y="1873460"/>
                  <a:pt x="2556834" y="1840122"/>
                  <a:pt x="2531434" y="1821072"/>
                </a:cubicBezTo>
                <a:cubicBezTo>
                  <a:pt x="2658434" y="1401971"/>
                  <a:pt x="2775909" y="992397"/>
                  <a:pt x="2874334" y="563772"/>
                </a:cubicBezTo>
                <a:cubicBezTo>
                  <a:pt x="2923546" y="314534"/>
                  <a:pt x="2706059" y="208171"/>
                  <a:pt x="2598109" y="397084"/>
                </a:cubicBezTo>
                <a:cubicBezTo>
                  <a:pt x="2464759" y="833646"/>
                  <a:pt x="2340934" y="1155910"/>
                  <a:pt x="2207584" y="1659147"/>
                </a:cubicBezTo>
                <a:cubicBezTo>
                  <a:pt x="2182184" y="1638510"/>
                  <a:pt x="2118684" y="1660735"/>
                  <a:pt x="2131384" y="1597235"/>
                </a:cubicBezTo>
                <a:cubicBezTo>
                  <a:pt x="2188534" y="1146384"/>
                  <a:pt x="2188534" y="628860"/>
                  <a:pt x="2193297" y="154197"/>
                </a:cubicBezTo>
                <a:cubicBezTo>
                  <a:pt x="2193297" y="38309"/>
                  <a:pt x="1945646" y="-129965"/>
                  <a:pt x="1878971" y="163723"/>
                </a:cubicBezTo>
                <a:cubicBezTo>
                  <a:pt x="1821821" y="641561"/>
                  <a:pt x="1802771" y="943185"/>
                  <a:pt x="1798009" y="1554373"/>
                </a:cubicBezTo>
                <a:cubicBezTo>
                  <a:pt x="1802772" y="1606761"/>
                  <a:pt x="1678946" y="1644859"/>
                  <a:pt x="1674184" y="1559134"/>
                </a:cubicBezTo>
                <a:cubicBezTo>
                  <a:pt x="1647195" y="1136859"/>
                  <a:pt x="1615446" y="766972"/>
                  <a:pt x="1593221" y="378035"/>
                </a:cubicBezTo>
                <a:cubicBezTo>
                  <a:pt x="1564646" y="84347"/>
                  <a:pt x="1331284" y="133560"/>
                  <a:pt x="1307472" y="368510"/>
                </a:cubicBezTo>
                <a:cubicBezTo>
                  <a:pt x="1247147" y="844760"/>
                  <a:pt x="1286834" y="1182897"/>
                  <a:pt x="1312234" y="1635335"/>
                </a:cubicBezTo>
                <a:cubicBezTo>
                  <a:pt x="1305883" y="1801229"/>
                  <a:pt x="1290008" y="1900448"/>
                  <a:pt x="1259846" y="2025860"/>
                </a:cubicBezTo>
                <a:cubicBezTo>
                  <a:pt x="1163009" y="2332247"/>
                  <a:pt x="1082046" y="2337804"/>
                  <a:pt x="902659" y="2302085"/>
                </a:cubicBezTo>
                <a:cubicBezTo>
                  <a:pt x="712159" y="2102060"/>
                  <a:pt x="597859" y="1868697"/>
                  <a:pt x="207334" y="1787735"/>
                </a:cubicBezTo>
                <a:cubicBezTo>
                  <a:pt x="-35554" y="1760748"/>
                  <a:pt x="-87942" y="1948073"/>
                  <a:pt x="173996" y="2092535"/>
                </a:cubicBezTo>
                <a:cubicBezTo>
                  <a:pt x="359734" y="2327485"/>
                  <a:pt x="640468" y="2556506"/>
                  <a:pt x="745496" y="2806910"/>
                </a:cubicBezTo>
                <a:cubicBezTo>
                  <a:pt x="914565" y="3070435"/>
                  <a:pt x="1268579" y="3402223"/>
                  <a:pt x="1440822" y="3583198"/>
                </a:cubicBezTo>
                <a:lnTo>
                  <a:pt x="1617034" y="4107073"/>
                </a:lnTo>
                <a:cubicBezTo>
                  <a:pt x="1829759" y="4896060"/>
                  <a:pt x="1820954" y="5276565"/>
                  <a:pt x="1938429" y="6189377"/>
                </a:cubicBezTo>
                <a:close/>
              </a:path>
            </a:pathLst>
          </a:custGeom>
          <a:solidFill>
            <a:srgbClr val="FDCBA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30" name="Group 29"/>
          <p:cNvGrpSpPr/>
          <p:nvPr/>
        </p:nvGrpSpPr>
        <p:grpSpPr>
          <a:xfrm rot="20757052">
            <a:off x="8391368" y="1777167"/>
            <a:ext cx="3092794" cy="1724659"/>
            <a:chOff x="0" y="30309"/>
            <a:chExt cx="12191759" cy="6798583"/>
          </a:xfrm>
        </p:grpSpPr>
        <p:sp>
          <p:nvSpPr>
            <p:cNvPr id="31" name="Freeform: Shape 30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" name="Rounded Rectangle 1"/>
          <p:cNvSpPr/>
          <p:nvPr/>
        </p:nvSpPr>
        <p:spPr>
          <a:xfrm>
            <a:off x="595630" y="544830"/>
            <a:ext cx="11149330" cy="5792470"/>
          </a:xfrm>
          <a:prstGeom prst="roundRect">
            <a:avLst>
              <a:gd name="adj" fmla="val 7038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950389" y="991239"/>
            <a:ext cx="964750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3"/>
            </a:pPr>
            <a:r>
              <a:rPr lang="it-IT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PROGRAM STUDI YANG TERAKREDITASI A/UNGGUL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0" name="Group 3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41" name="Group 4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4" name="Rectangle: Rounded Corners 5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5" name="Straight Connector 5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" name="TextBox 41"/>
            <p:cNvSpPr txBox="1"/>
            <p:nvPr/>
          </p:nvSpPr>
          <p:spPr>
            <a:xfrm>
              <a:off x="5339727" y="3033493"/>
              <a:ext cx="167335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50%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527094" y="3433785"/>
            <a:ext cx="2325110" cy="1128216"/>
            <a:chOff x="2446625" y="3574015"/>
            <a:chExt cx="3091127" cy="1128216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372695" y="3647945"/>
              <a:ext cx="1128216" cy="980356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2606179" y="4136596"/>
              <a:ext cx="293157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10%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529011" y="3685343"/>
              <a:ext cx="29315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2060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rgbClr val="002060"/>
                  </a:solidFill>
                  <a:latin typeface="+mj-lt"/>
                  <a:ea typeface="Calibri" panose="020F0502020204030204" pitchFamily="34" charset="0"/>
                </a:rPr>
                <a:t> 5%</a:t>
              </a:r>
              <a:endParaRPr lang="en-US" sz="2000" b="1" dirty="0">
                <a:solidFill>
                  <a:srgbClr val="00206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00685" y="459105"/>
            <a:ext cx="11351895" cy="5963920"/>
          </a:xfrm>
          <a:prstGeom prst="roundRect">
            <a:avLst>
              <a:gd name="adj" fmla="val 6241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821019" y="847019"/>
            <a:ext cx="8678287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4"/>
            </a:pPr>
            <a:r>
              <a:rPr lang="id-ID" sz="28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PROGRAM STUDI YANG TERAKREDITASI/TERSERTIFIKASI OLEH LEMBAGA AKREDITASI/SERTIFIKASI INTERNASIONAL</a:t>
            </a:r>
            <a:endParaRPr lang="en-US" sz="28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9" name="Group 8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2" name="Rectangle: Rounded Corners 21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3" name="Straight Connector 22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" name="TextBox 9"/>
            <p:cNvSpPr txBox="1"/>
            <p:nvPr/>
          </p:nvSpPr>
          <p:spPr>
            <a:xfrm>
              <a:off x="5339726" y="3033493"/>
              <a:ext cx="159920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20%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318551" y="3433784"/>
            <a:ext cx="7805359" cy="1128216"/>
            <a:chOff x="2169377" y="3574014"/>
            <a:chExt cx="10376866" cy="1128216"/>
          </a:xfrm>
        </p:grpSpPr>
        <p:pic>
          <p:nvPicPr>
            <p:cNvPr id="37" name="Picture 36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6793702" y="-1050311"/>
              <a:ext cx="1128216" cy="10376866"/>
            </a:xfrm>
            <a:prstGeom prst="rect">
              <a:avLst/>
            </a:prstGeom>
          </p:spPr>
        </p:pic>
        <p:sp>
          <p:nvSpPr>
            <p:cNvPr id="38" name="TextBox 37"/>
            <p:cNvSpPr txBox="1"/>
            <p:nvPr/>
          </p:nvSpPr>
          <p:spPr>
            <a:xfrm>
              <a:off x="4559963" y="3915005"/>
              <a:ext cx="522590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500%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529011" y="3685343"/>
              <a:ext cx="29315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2060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rgbClr val="002060"/>
                  </a:solidFill>
                  <a:latin typeface="+mj-lt"/>
                  <a:ea typeface="Calibri" panose="020F0502020204030204" pitchFamily="34" charset="0"/>
                </a:rPr>
                <a:t> 100%</a:t>
              </a:r>
              <a:endParaRPr lang="en-US" sz="2000" b="1" dirty="0">
                <a:solidFill>
                  <a:srgbClr val="00206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ounded Rectangle 1"/>
          <p:cNvSpPr/>
          <p:nvPr/>
        </p:nvSpPr>
        <p:spPr>
          <a:xfrm>
            <a:off x="433070" y="395605"/>
            <a:ext cx="11362055" cy="6070600"/>
          </a:xfrm>
          <a:prstGeom prst="roundRect">
            <a:avLst>
              <a:gd name="adj" fmla="val 6726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913928" y="850900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5"/>
            </a:pPr>
            <a:r>
              <a:rPr lang="en-US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PROGRAM STUDI YANG DIAFIRMASI DALAM MENINGKATKAN STATUS AKREDITASI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38" name="Group 37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39" name="Group 38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2" name="Rectangle: Rounded Corners 51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3" name="Straight Connector 52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TextBox 39"/>
            <p:cNvSpPr txBox="1"/>
            <p:nvPr/>
          </p:nvSpPr>
          <p:spPr>
            <a:xfrm>
              <a:off x="5339727" y="3033493"/>
              <a:ext cx="172146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60%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508976" y="3433786"/>
            <a:ext cx="2988615" cy="1128216"/>
            <a:chOff x="2446624" y="3574016"/>
            <a:chExt cx="3949141" cy="1128216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3857087" y="2163553"/>
              <a:ext cx="1128216" cy="3949141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2606179" y="4136596"/>
              <a:ext cx="293157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40%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702811" y="3717657"/>
              <a:ext cx="29315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24%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Freeform 13"/>
          <p:cNvSpPr>
            <a:spLocks noChangeAspect="1"/>
          </p:cNvSpPr>
          <p:nvPr/>
        </p:nvSpPr>
        <p:spPr>
          <a:xfrm flipH="1">
            <a:off x="315647" y="3005139"/>
            <a:ext cx="1344228" cy="72424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0" name="Freeform 27"/>
          <p:cNvSpPr>
            <a:spLocks noChangeAspect="1"/>
          </p:cNvSpPr>
          <p:nvPr/>
        </p:nvSpPr>
        <p:spPr>
          <a:xfrm flipH="1">
            <a:off x="966777" y="4821917"/>
            <a:ext cx="1064065" cy="573300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2" name="Round Same Side Corner Rectangle 20"/>
          <p:cNvSpPr/>
          <p:nvPr/>
        </p:nvSpPr>
        <p:spPr>
          <a:xfrm rot="10800000">
            <a:off x="9492544" y="2170470"/>
            <a:ext cx="1974864" cy="3572374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33" name="Group 132"/>
          <p:cNvGrpSpPr/>
          <p:nvPr/>
        </p:nvGrpSpPr>
        <p:grpSpPr>
          <a:xfrm>
            <a:off x="1214120" y="1443030"/>
            <a:ext cx="2762879" cy="4856997"/>
            <a:chOff x="7182034" y="5192864"/>
            <a:chExt cx="825553" cy="1451279"/>
          </a:xfrm>
        </p:grpSpPr>
        <p:grpSp>
          <p:nvGrpSpPr>
            <p:cNvPr id="134" name="Group 3"/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137" name="Rounded Rectangle 4"/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138" name="Rectangle 5"/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139" name="Group 6"/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140" name="Oval 7"/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148" name="Rounded Rectangle 8"/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135" name="Freeform: Shape 134"/>
            <p:cNvSpPr/>
            <p:nvPr/>
          </p:nvSpPr>
          <p:spPr>
            <a:xfrm>
              <a:off x="7230871" y="5344413"/>
              <a:ext cx="734603" cy="1149173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/>
            <p:cNvSpPr/>
            <p:nvPr/>
          </p:nvSpPr>
          <p:spPr>
            <a:xfrm>
              <a:off x="7360030" y="5363794"/>
              <a:ext cx="604560" cy="1111721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-1" fmla="*/ 614149 w 1119116"/>
                <a:gd name="connsiteY0-2" fmla="*/ 0 h 2330356"/>
                <a:gd name="connsiteX1-3" fmla="*/ 1115704 w 1119116"/>
                <a:gd name="connsiteY1-4" fmla="*/ 3412 h 2330356"/>
                <a:gd name="connsiteX2-5" fmla="*/ 1119116 w 1119116"/>
                <a:gd name="connsiteY2-6" fmla="*/ 2330356 h 2330356"/>
                <a:gd name="connsiteX3-7" fmla="*/ 0 w 1119116"/>
                <a:gd name="connsiteY3-8" fmla="*/ 2330356 h 2330356"/>
                <a:gd name="connsiteX4-9" fmla="*/ 614149 w 1119116"/>
                <a:gd name="connsiteY4-10" fmla="*/ 0 h 23303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149" name="Rectangle 148"/>
          <p:cNvSpPr/>
          <p:nvPr/>
        </p:nvSpPr>
        <p:spPr>
          <a:xfrm>
            <a:off x="1407427" y="1984421"/>
            <a:ext cx="2425673" cy="3792499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52" name="Freeform 15"/>
          <p:cNvSpPr>
            <a:spLocks noChangeAspect="1"/>
          </p:cNvSpPr>
          <p:nvPr/>
        </p:nvSpPr>
        <p:spPr>
          <a:xfrm flipH="1">
            <a:off x="3359729" y="3529798"/>
            <a:ext cx="1378290" cy="74259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6" name="Freeform 16"/>
          <p:cNvSpPr>
            <a:spLocks noChangeAspect="1"/>
          </p:cNvSpPr>
          <p:nvPr/>
        </p:nvSpPr>
        <p:spPr>
          <a:xfrm flipH="1">
            <a:off x="1582600" y="4381287"/>
            <a:ext cx="620266" cy="33418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7" name="Freeform 17"/>
          <p:cNvSpPr>
            <a:spLocks noChangeAspect="1"/>
          </p:cNvSpPr>
          <p:nvPr/>
        </p:nvSpPr>
        <p:spPr>
          <a:xfrm flipH="1">
            <a:off x="1480778" y="2159243"/>
            <a:ext cx="682413" cy="36767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8" name="Freeform 19"/>
          <p:cNvSpPr>
            <a:spLocks noChangeAspect="1"/>
          </p:cNvSpPr>
          <p:nvPr/>
        </p:nvSpPr>
        <p:spPr>
          <a:xfrm flipH="1">
            <a:off x="2984864" y="2189267"/>
            <a:ext cx="682413" cy="36767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9" name="Freeform 11"/>
          <p:cNvSpPr/>
          <p:nvPr/>
        </p:nvSpPr>
        <p:spPr>
          <a:xfrm>
            <a:off x="1663559" y="2474453"/>
            <a:ext cx="1864003" cy="1135526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0" name="Freeform 28"/>
          <p:cNvSpPr>
            <a:spLocks noChangeAspect="1"/>
          </p:cNvSpPr>
          <p:nvPr/>
        </p:nvSpPr>
        <p:spPr>
          <a:xfrm flipH="1">
            <a:off x="2318535" y="4613465"/>
            <a:ext cx="1326117" cy="714490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1" name="Rounded Rectangle 25"/>
          <p:cNvSpPr/>
          <p:nvPr/>
        </p:nvSpPr>
        <p:spPr>
          <a:xfrm>
            <a:off x="3588861" y="2022972"/>
            <a:ext cx="1610485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2" name="Rounded Rectangle 30"/>
          <p:cNvSpPr/>
          <p:nvPr/>
        </p:nvSpPr>
        <p:spPr>
          <a:xfrm>
            <a:off x="3817215" y="2608671"/>
            <a:ext cx="1420858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3" name="Rounded Rectangle 31"/>
          <p:cNvSpPr/>
          <p:nvPr/>
        </p:nvSpPr>
        <p:spPr>
          <a:xfrm>
            <a:off x="4310499" y="2315821"/>
            <a:ext cx="615706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4" name="Rounded Rectangle 32"/>
          <p:cNvSpPr/>
          <p:nvPr/>
        </p:nvSpPr>
        <p:spPr>
          <a:xfrm>
            <a:off x="5043543" y="2315821"/>
            <a:ext cx="615706" cy="12517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15" name="Group 214"/>
          <p:cNvGrpSpPr/>
          <p:nvPr/>
        </p:nvGrpSpPr>
        <p:grpSpPr>
          <a:xfrm rot="20757052">
            <a:off x="1573444" y="3500871"/>
            <a:ext cx="2038882" cy="1136958"/>
            <a:chOff x="0" y="30309"/>
            <a:chExt cx="12191759" cy="6798583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216" name="Freeform: Shape 215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0" name="Rounded Rectangle 1"/>
          <p:cNvSpPr/>
          <p:nvPr/>
        </p:nvSpPr>
        <p:spPr>
          <a:xfrm>
            <a:off x="487045" y="447675"/>
            <a:ext cx="11243310" cy="5942965"/>
          </a:xfrm>
          <a:prstGeom prst="roundRect">
            <a:avLst>
              <a:gd name="adj" fmla="val 6050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TextBox 220"/>
          <p:cNvSpPr txBox="1"/>
          <p:nvPr/>
        </p:nvSpPr>
        <p:spPr>
          <a:xfrm>
            <a:off x="1111854" y="861187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lnSpc>
                <a:spcPct val="100000"/>
              </a:lnSpc>
              <a:spcBef>
                <a:spcPts val="0"/>
              </a:spcBef>
              <a:buFont typeface="+mj-lt"/>
              <a:buAutoNum type="arabicPeriod" startAt="6"/>
            </a:pPr>
            <a:r>
              <a:rPr lang="en-US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PROGRAM STUDI YANG MENERAPKAN BUDAYA MUTU (MEMENUHI KRITERIA SPMI DAN SPME)</a:t>
            </a:r>
            <a:endParaRPr lang="en-US" sz="3200" b="1" dirty="0">
              <a:solidFill>
                <a:schemeClr val="tx2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22" name="Picture 2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23" name="Group 222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224" name="Group 223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37" name="Rectangle: Rounded Corners 236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38" name="Straight Connector 237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Straight Connector 242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Straight Connector 244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5" name="TextBox 224"/>
            <p:cNvSpPr txBox="1"/>
            <p:nvPr/>
          </p:nvSpPr>
          <p:spPr>
            <a:xfrm>
              <a:off x="5339726" y="3033493"/>
              <a:ext cx="180760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87%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557102" y="3433786"/>
            <a:ext cx="2243043" cy="1128216"/>
            <a:chOff x="2446624" y="3574016"/>
            <a:chExt cx="3187762" cy="1128216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539075" y="3481565"/>
              <a:ext cx="1128216" cy="1313118"/>
            </a:xfrm>
            <a:prstGeom prst="rect">
              <a:avLst/>
            </a:prstGeom>
          </p:spPr>
        </p:pic>
        <p:sp>
          <p:nvSpPr>
            <p:cNvPr id="7" name="TextBox 6"/>
            <p:cNvSpPr txBox="1"/>
            <p:nvPr/>
          </p:nvSpPr>
          <p:spPr>
            <a:xfrm>
              <a:off x="2606178" y="4136596"/>
              <a:ext cx="293157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13,8%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702811" y="3717657"/>
              <a:ext cx="29315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 12%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87045" y="415290"/>
            <a:ext cx="11386820" cy="6051550"/>
          </a:xfrm>
          <a:prstGeom prst="roundRect">
            <a:avLst>
              <a:gd name="adj" fmla="val 5334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933468" y="1011810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7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RERATA MASA STUDI MAHASISWA S1 (DALAM TAHUN)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6" y="3033493"/>
              <a:ext cx="229834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4,2 </a:t>
              </a:r>
              <a:r>
                <a:rPr lang="en-US" sz="2000" b="1" dirty="0" err="1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Tahun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396681" y="3433787"/>
            <a:ext cx="6773138" cy="1128216"/>
            <a:chOff x="2218635" y="3574017"/>
            <a:chExt cx="9625828" cy="112821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6467441" y="-674789"/>
              <a:ext cx="1128216" cy="9625828"/>
            </a:xfrm>
            <a:prstGeom prst="rect">
              <a:avLst/>
            </a:prstGeom>
          </p:spPr>
        </p:pic>
        <p:sp>
          <p:nvSpPr>
            <p:cNvPr id="31" name="TextBox 30"/>
            <p:cNvSpPr txBox="1"/>
            <p:nvPr/>
          </p:nvSpPr>
          <p:spPr>
            <a:xfrm>
              <a:off x="2649921" y="4121501"/>
              <a:ext cx="293157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89,4%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652536" y="3667661"/>
              <a:ext cx="374868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4,7 </a:t>
              </a:r>
              <a:r>
                <a:rPr lang="en-US" sz="2000" b="1" dirty="0" err="1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Tahun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68935" y="447675"/>
            <a:ext cx="11436985" cy="6029960"/>
          </a:xfrm>
          <a:prstGeom prst="roundRect">
            <a:avLst>
              <a:gd name="adj" fmla="val 5445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838012" y="1293181"/>
            <a:ext cx="959393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8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PERSENTASE LULUSAN S1 YANG TEPAT WAKTU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14" name="Group 13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15" name="Group 14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8" name="Rectangle: Rounded Corners 27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9" name="Straight Connector 28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TextBox 15"/>
            <p:cNvSpPr txBox="1"/>
            <p:nvPr/>
          </p:nvSpPr>
          <p:spPr>
            <a:xfrm>
              <a:off x="5339726" y="3033493"/>
              <a:ext cx="168794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55%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306964" y="3433787"/>
            <a:ext cx="2478039" cy="1128216"/>
            <a:chOff x="2108462" y="3574017"/>
            <a:chExt cx="2969386" cy="1128216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3093109" y="2869863"/>
              <a:ext cx="1128216" cy="2536523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>
              <a:off x="2146275" y="4072459"/>
              <a:ext cx="293157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29,1%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108462" y="3608386"/>
              <a:ext cx="29315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Rata-rata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16%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8" name="Group 7"/>
          <p:cNvGrpSpPr/>
          <p:nvPr/>
        </p:nvGrpSpPr>
        <p:grpSpPr>
          <a:xfrm>
            <a:off x="4749532" y="2395594"/>
            <a:ext cx="2686977" cy="3706341"/>
            <a:chOff x="4749532" y="2395594"/>
            <a:chExt cx="2686977" cy="3706341"/>
          </a:xfrm>
        </p:grpSpPr>
        <p:grpSp>
          <p:nvGrpSpPr>
            <p:cNvPr id="9" name="Group 8"/>
            <p:cNvGrpSpPr/>
            <p:nvPr/>
          </p:nvGrpSpPr>
          <p:grpSpPr>
            <a:xfrm flipH="1">
              <a:off x="5187552" y="2402596"/>
              <a:ext cx="2248957" cy="2842245"/>
              <a:chOff x="3225532" y="1666875"/>
              <a:chExt cx="2248956" cy="2842245"/>
            </a:xfrm>
          </p:grpSpPr>
          <p:sp>
            <p:nvSpPr>
              <p:cNvPr id="18" name="Teardrop 6"/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9" name="Freeform 24"/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" name="Freeform 25"/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4749532" y="2395594"/>
              <a:ext cx="2248957" cy="3706341"/>
              <a:chOff x="4749532" y="2395594"/>
              <a:chExt cx="2248957" cy="3706341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5818383" y="5237839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6274252" y="5195865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13" name="Group 12"/>
              <p:cNvGrpSpPr/>
              <p:nvPr/>
            </p:nvGrpSpPr>
            <p:grpSpPr>
              <a:xfrm>
                <a:off x="4749532" y="2395594"/>
                <a:ext cx="2248957" cy="2842245"/>
                <a:chOff x="3225532" y="1666875"/>
                <a:chExt cx="2248956" cy="2842245"/>
              </a:xfrm>
            </p:grpSpPr>
            <p:sp>
              <p:nvSpPr>
                <p:cNvPr id="15" name="Teardrop 6"/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16" name="Freeform 11"/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17" name="Freeform 12"/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</p:grpSp>
          <p:sp>
            <p:nvSpPr>
              <p:cNvPr id="14" name="Rounded Rectangle 26"/>
              <p:cNvSpPr/>
              <p:nvPr/>
            </p:nvSpPr>
            <p:spPr>
              <a:xfrm>
                <a:off x="5698559" y="5597879"/>
                <a:ext cx="794890" cy="504056"/>
              </a:xfrm>
              <a:prstGeom prst="roundRect">
                <a:avLst>
                  <a:gd name="adj" fmla="val 1336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7" name="Group 36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38" name="Freeform: Shape 37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4" name="Rounded Rectangle 1"/>
          <p:cNvSpPr/>
          <p:nvPr/>
        </p:nvSpPr>
        <p:spPr>
          <a:xfrm>
            <a:off x="536575" y="436245"/>
            <a:ext cx="11125835" cy="5770245"/>
          </a:xfrm>
          <a:prstGeom prst="roundRect">
            <a:avLst>
              <a:gd name="adj" fmla="val 7159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000583" y="960262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9"/>
            </a:pPr>
            <a:r>
              <a:rPr lang="fi-FI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LULUSAN YANG LANGSUNG BEKERJA DAN MENJADI WIRASWASTA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4" name="Group 43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45" name="Group 44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8" name="Rectangle: Rounded Corners 57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9" name="Straight Connector 58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" name="TextBox 45"/>
            <p:cNvSpPr txBox="1"/>
            <p:nvPr/>
          </p:nvSpPr>
          <p:spPr>
            <a:xfrm>
              <a:off x="5339727" y="3033493"/>
              <a:ext cx="178588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20%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98767" y="3431475"/>
            <a:ext cx="2134658" cy="1128216"/>
            <a:chOff x="2520558" y="3574016"/>
            <a:chExt cx="1854876" cy="1128216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215414" y="3905901"/>
              <a:ext cx="1128216" cy="464445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2520558" y="4178198"/>
              <a:ext cx="181221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7,5%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588838" y="3635176"/>
              <a:ext cx="178659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effectLst/>
                  <a:latin typeface="+mj-lt"/>
                  <a:ea typeface="Calibri" panose="020F0502020204030204" pitchFamily="34" charset="0"/>
                </a:rPr>
                <a:t>Rata-rata </a:t>
              </a:r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1,5%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3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38" name="Group 37"/>
          <p:cNvGrpSpPr/>
          <p:nvPr/>
        </p:nvGrpSpPr>
        <p:grpSpPr>
          <a:xfrm>
            <a:off x="4749532" y="2395594"/>
            <a:ext cx="2686977" cy="3706341"/>
            <a:chOff x="4749532" y="2395594"/>
            <a:chExt cx="2686977" cy="3706341"/>
          </a:xfrm>
        </p:grpSpPr>
        <p:grpSp>
          <p:nvGrpSpPr>
            <p:cNvPr id="39" name="Group 38"/>
            <p:cNvGrpSpPr/>
            <p:nvPr/>
          </p:nvGrpSpPr>
          <p:grpSpPr>
            <a:xfrm flipH="1">
              <a:off x="5187552" y="2402596"/>
              <a:ext cx="2248957" cy="2842245"/>
              <a:chOff x="3225532" y="1666875"/>
              <a:chExt cx="2248956" cy="2842245"/>
            </a:xfrm>
          </p:grpSpPr>
          <p:sp>
            <p:nvSpPr>
              <p:cNvPr id="48" name="Teardrop 6"/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49" name="Freeform 24"/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0" name="Freeform 25"/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4749532" y="2395594"/>
              <a:ext cx="2248957" cy="3706341"/>
              <a:chOff x="4749532" y="2395594"/>
              <a:chExt cx="2248957" cy="3706341"/>
            </a:xfrm>
          </p:grpSpPr>
          <p:sp>
            <p:nvSpPr>
              <p:cNvPr id="41" name="Rectangle 40"/>
              <p:cNvSpPr/>
              <p:nvPr/>
            </p:nvSpPr>
            <p:spPr>
              <a:xfrm>
                <a:off x="5818383" y="5237839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6274252" y="5195865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43" name="Group 42"/>
              <p:cNvGrpSpPr/>
              <p:nvPr/>
            </p:nvGrpSpPr>
            <p:grpSpPr>
              <a:xfrm>
                <a:off x="4749532" y="2395594"/>
                <a:ext cx="2248957" cy="2842245"/>
                <a:chOff x="3225532" y="1666875"/>
                <a:chExt cx="2248956" cy="2842245"/>
              </a:xfrm>
            </p:grpSpPr>
            <p:sp>
              <p:nvSpPr>
                <p:cNvPr id="45" name="Teardrop 6"/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6" name="Freeform 11"/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7" name="Freeform 12"/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</p:grpSp>
          <p:sp>
            <p:nvSpPr>
              <p:cNvPr id="44" name="Rounded Rectangle 26"/>
              <p:cNvSpPr/>
              <p:nvPr/>
            </p:nvSpPr>
            <p:spPr>
              <a:xfrm>
                <a:off x="5698559" y="5597879"/>
                <a:ext cx="794890" cy="504056"/>
              </a:xfrm>
              <a:prstGeom prst="roundRect">
                <a:avLst>
                  <a:gd name="adj" fmla="val 1336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5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3" name="Freeform: Shape 5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Rounded Rectangle 1"/>
          <p:cNvSpPr/>
          <p:nvPr/>
        </p:nvSpPr>
        <p:spPr>
          <a:xfrm>
            <a:off x="520065" y="426720"/>
            <a:ext cx="11372215" cy="6017895"/>
          </a:xfrm>
          <a:prstGeom prst="roundRect">
            <a:avLst>
              <a:gd name="adj" fmla="val 6790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913928" y="905359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76263" indent="-576263">
              <a:buFont typeface="+mj-lt"/>
              <a:buAutoNum type="arabicPeriod" startAt="10"/>
            </a:pPr>
            <a:r>
              <a:rPr lang="fi-FI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MAHASISWA YANG MERAIH PRESTASI MINIMAL TINGKAT NASIONAL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2019967" y="3033907"/>
            <a:ext cx="8220378" cy="1873424"/>
            <a:chOff x="2019967" y="3033907"/>
            <a:chExt cx="8220378" cy="1873424"/>
          </a:xfrm>
        </p:grpSpPr>
        <p:grpSp>
          <p:nvGrpSpPr>
            <p:cNvPr id="61" name="Group 6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4" name="Rectangle: Rounded Corners 7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TextBox 61"/>
            <p:cNvSpPr txBox="1"/>
            <p:nvPr/>
          </p:nvSpPr>
          <p:spPr>
            <a:xfrm>
              <a:off x="4971031" y="3033907"/>
              <a:ext cx="195045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1,5%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465497" y="3431473"/>
            <a:ext cx="2380575" cy="1128216"/>
            <a:chOff x="2491648" y="3574014"/>
            <a:chExt cx="2068561" cy="1128216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488869" y="3632444"/>
              <a:ext cx="1128216" cy="1011356"/>
            </a:xfrm>
            <a:prstGeom prst="rect">
              <a:avLst/>
            </a:prstGeom>
          </p:spPr>
        </p:pic>
        <p:sp>
          <p:nvSpPr>
            <p:cNvPr id="7" name="TextBox 6"/>
            <p:cNvSpPr txBox="1"/>
            <p:nvPr/>
          </p:nvSpPr>
          <p:spPr>
            <a:xfrm>
              <a:off x="2533385" y="4162920"/>
              <a:ext cx="181221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15,3%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491648" y="3698540"/>
              <a:ext cx="206856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effectLst/>
                  <a:latin typeface="+mj-lt"/>
                  <a:ea typeface="Calibri" panose="020F0502020204030204" pitchFamily="34" charset="0"/>
                </a:rPr>
                <a:t>Rata-rata 0,23</a:t>
              </a:r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6"/>
          <p:cNvSpPr/>
          <p:nvPr/>
        </p:nvSpPr>
        <p:spPr>
          <a:xfrm>
            <a:off x="832791" y="1283789"/>
            <a:ext cx="10615497" cy="837619"/>
          </a:xfrm>
          <a:custGeom>
            <a:avLst/>
            <a:gdLst>
              <a:gd name="connsiteX0" fmla="*/ 0 w 6201066"/>
              <a:gd name="connsiteY0" fmla="*/ 0 h 583725"/>
              <a:gd name="connsiteX1" fmla="*/ 6201066 w 6201066"/>
              <a:gd name="connsiteY1" fmla="*/ 0 h 583725"/>
              <a:gd name="connsiteX2" fmla="*/ 6201066 w 6201066"/>
              <a:gd name="connsiteY2" fmla="*/ 583725 h 583725"/>
              <a:gd name="connsiteX3" fmla="*/ 0 w 62010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1066" h="583725">
                <a:moveTo>
                  <a:pt x="0" y="0"/>
                </a:moveTo>
                <a:lnTo>
                  <a:pt x="6201066" y="0"/>
                </a:lnTo>
                <a:lnTo>
                  <a:pt x="62010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4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 bwMode="auto">
          <a:xfrm>
            <a:off x="1384132" y="1277025"/>
            <a:ext cx="10329331" cy="830997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id-ID" altLang="ko-KR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HIGHLIGHT KINERJA TAHUN 2021 </a:t>
            </a:r>
            <a:endParaRPr lang="ko-KR" altLang="en-US" sz="48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Freeform: Shape 25"/>
          <p:cNvSpPr/>
          <p:nvPr/>
        </p:nvSpPr>
        <p:spPr>
          <a:xfrm>
            <a:off x="531728" y="905257"/>
            <a:ext cx="852404" cy="1216152"/>
          </a:xfrm>
          <a:custGeom>
            <a:avLst/>
            <a:gdLst/>
            <a:ahLst/>
            <a:cxnLst/>
            <a:rect l="l" t="t" r="r" b="b"/>
            <a:pathLst>
              <a:path w="329840" h="492919">
                <a:moveTo>
                  <a:pt x="174129" y="0"/>
                </a:moveTo>
                <a:cubicBezTo>
                  <a:pt x="222572" y="0"/>
                  <a:pt x="260635" y="13060"/>
                  <a:pt x="288317" y="39179"/>
                </a:cubicBezTo>
                <a:cubicBezTo>
                  <a:pt x="315999" y="65299"/>
                  <a:pt x="329840" y="97780"/>
                  <a:pt x="329840" y="136625"/>
                </a:cubicBezTo>
                <a:cubicBezTo>
                  <a:pt x="329840" y="158726"/>
                  <a:pt x="325878" y="179766"/>
                  <a:pt x="317952" y="199746"/>
                </a:cubicBezTo>
                <a:cubicBezTo>
                  <a:pt x="310027" y="219727"/>
                  <a:pt x="297470" y="240655"/>
                  <a:pt x="280280" y="262533"/>
                </a:cubicBezTo>
                <a:cubicBezTo>
                  <a:pt x="268895" y="277044"/>
                  <a:pt x="248357" y="297917"/>
                  <a:pt x="218665" y="325153"/>
                </a:cubicBezTo>
                <a:cubicBezTo>
                  <a:pt x="188974" y="352388"/>
                  <a:pt x="170166" y="370471"/>
                  <a:pt x="162241" y="379401"/>
                </a:cubicBezTo>
                <a:cubicBezTo>
                  <a:pt x="154316" y="388330"/>
                  <a:pt x="147898" y="397037"/>
                  <a:pt x="142986" y="405520"/>
                </a:cubicBezTo>
                <a:lnTo>
                  <a:pt x="329840" y="405520"/>
                </a:lnTo>
                <a:lnTo>
                  <a:pt x="329840" y="492919"/>
                </a:lnTo>
                <a:lnTo>
                  <a:pt x="0" y="492919"/>
                </a:lnTo>
                <a:cubicBezTo>
                  <a:pt x="3572" y="459879"/>
                  <a:pt x="14287" y="428570"/>
                  <a:pt x="32147" y="398990"/>
                </a:cubicBezTo>
                <a:cubicBezTo>
                  <a:pt x="50006" y="369410"/>
                  <a:pt x="85278" y="330176"/>
                  <a:pt x="137963" y="281286"/>
                </a:cubicBezTo>
                <a:cubicBezTo>
                  <a:pt x="180379" y="241772"/>
                  <a:pt x="206387" y="214983"/>
                  <a:pt x="215987" y="200918"/>
                </a:cubicBezTo>
                <a:cubicBezTo>
                  <a:pt x="228935" y="181496"/>
                  <a:pt x="235409" y="162297"/>
                  <a:pt x="235409" y="143322"/>
                </a:cubicBezTo>
                <a:cubicBezTo>
                  <a:pt x="235409" y="122337"/>
                  <a:pt x="229772" y="106208"/>
                  <a:pt x="218498" y="94934"/>
                </a:cubicBezTo>
                <a:cubicBezTo>
                  <a:pt x="207224" y="83660"/>
                  <a:pt x="191653" y="78024"/>
                  <a:pt x="171785" y="78024"/>
                </a:cubicBezTo>
                <a:cubicBezTo>
                  <a:pt x="152139" y="78024"/>
                  <a:pt x="136512" y="83939"/>
                  <a:pt x="124904" y="95771"/>
                </a:cubicBezTo>
                <a:cubicBezTo>
                  <a:pt x="113295" y="107603"/>
                  <a:pt x="106598" y="127248"/>
                  <a:pt x="104812" y="154707"/>
                </a:cubicBezTo>
                <a:lnTo>
                  <a:pt x="11050" y="145331"/>
                </a:lnTo>
                <a:cubicBezTo>
                  <a:pt x="16631" y="93539"/>
                  <a:pt x="34156" y="56369"/>
                  <a:pt x="63624" y="33822"/>
                </a:cubicBezTo>
                <a:cubicBezTo>
                  <a:pt x="93092" y="11274"/>
                  <a:pt x="129927" y="0"/>
                  <a:pt x="1741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0220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3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38" name="Group 37"/>
          <p:cNvGrpSpPr/>
          <p:nvPr/>
        </p:nvGrpSpPr>
        <p:grpSpPr>
          <a:xfrm>
            <a:off x="4749532" y="2395594"/>
            <a:ext cx="2686977" cy="3706341"/>
            <a:chOff x="4749532" y="2395594"/>
            <a:chExt cx="2686977" cy="3706341"/>
          </a:xfrm>
        </p:grpSpPr>
        <p:grpSp>
          <p:nvGrpSpPr>
            <p:cNvPr id="39" name="Group 38"/>
            <p:cNvGrpSpPr/>
            <p:nvPr/>
          </p:nvGrpSpPr>
          <p:grpSpPr>
            <a:xfrm flipH="1">
              <a:off x="5187552" y="2402596"/>
              <a:ext cx="2248957" cy="2842245"/>
              <a:chOff x="3225532" y="1666875"/>
              <a:chExt cx="2248956" cy="2842245"/>
            </a:xfrm>
          </p:grpSpPr>
          <p:sp>
            <p:nvSpPr>
              <p:cNvPr id="48" name="Teardrop 6"/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49" name="Freeform 24"/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0" name="Freeform 25"/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4749532" y="2395594"/>
              <a:ext cx="2248957" cy="3706341"/>
              <a:chOff x="4749532" y="2395594"/>
              <a:chExt cx="2248957" cy="3706341"/>
            </a:xfrm>
          </p:grpSpPr>
          <p:sp>
            <p:nvSpPr>
              <p:cNvPr id="41" name="Rectangle 40"/>
              <p:cNvSpPr/>
              <p:nvPr/>
            </p:nvSpPr>
            <p:spPr>
              <a:xfrm>
                <a:off x="5818383" y="5237839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6274252" y="5195865"/>
                <a:ext cx="93406" cy="50405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43" name="Group 42"/>
              <p:cNvGrpSpPr/>
              <p:nvPr/>
            </p:nvGrpSpPr>
            <p:grpSpPr>
              <a:xfrm>
                <a:off x="4749532" y="2395594"/>
                <a:ext cx="2248957" cy="2842245"/>
                <a:chOff x="3225532" y="1666875"/>
                <a:chExt cx="2248956" cy="2842245"/>
              </a:xfrm>
            </p:grpSpPr>
            <p:sp>
              <p:nvSpPr>
                <p:cNvPr id="45" name="Teardrop 6"/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6" name="Freeform 11"/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47" name="Freeform 12"/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</p:grpSp>
          <p:sp>
            <p:nvSpPr>
              <p:cNvPr id="44" name="Rounded Rectangle 26"/>
              <p:cNvSpPr/>
              <p:nvPr/>
            </p:nvSpPr>
            <p:spPr>
              <a:xfrm>
                <a:off x="5698559" y="5597879"/>
                <a:ext cx="794890" cy="504056"/>
              </a:xfrm>
              <a:prstGeom prst="roundRect">
                <a:avLst>
                  <a:gd name="adj" fmla="val 1336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5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3" name="Freeform: Shape 5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Rounded Rectangle 1"/>
          <p:cNvSpPr/>
          <p:nvPr/>
        </p:nvSpPr>
        <p:spPr>
          <a:xfrm>
            <a:off x="455295" y="361315"/>
            <a:ext cx="11297920" cy="6094095"/>
          </a:xfrm>
          <a:prstGeom prst="roundRect">
            <a:avLst>
              <a:gd name="adj" fmla="val 6914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821809" y="875798"/>
            <a:ext cx="8901606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1"/>
            </a:pPr>
            <a:r>
              <a:rPr lang="sv-SE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RERATA MASA TUNGGU LULUSAN S1 SEBELUM MEMPEROLEH PEKERJAAN (DALAM BULAN)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1" name="Group 6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4" name="Rectangle: Rounded Corners 7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TextBox 61"/>
            <p:cNvSpPr txBox="1"/>
            <p:nvPr/>
          </p:nvSpPr>
          <p:spPr>
            <a:xfrm>
              <a:off x="5339727" y="3033493"/>
              <a:ext cx="218194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6 </a:t>
              </a:r>
              <a:r>
                <a:rPr lang="en-US" sz="2000" b="1" dirty="0" err="1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Bulan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347117" y="3515847"/>
            <a:ext cx="2576040" cy="761965"/>
            <a:chOff x="2354589" y="3658388"/>
            <a:chExt cx="7088780" cy="761965"/>
          </a:xfrm>
        </p:grpSpPr>
        <p:sp>
          <p:nvSpPr>
            <p:cNvPr id="7" name="TextBox 6"/>
            <p:cNvSpPr txBox="1"/>
            <p:nvPr/>
          </p:nvSpPr>
          <p:spPr>
            <a:xfrm>
              <a:off x="2354589" y="4020243"/>
              <a:ext cx="583427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 (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0%)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607836" y="3658388"/>
              <a:ext cx="683553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Rata-rata 0 </a:t>
              </a:r>
              <a:r>
                <a:rPr lang="en-US" sz="2000" b="1" dirty="0" err="1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Bulan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55295" y="426720"/>
            <a:ext cx="11372215" cy="5835650"/>
          </a:xfrm>
          <a:prstGeom prst="roundRect">
            <a:avLst>
              <a:gd name="adj" fmla="val 6795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60612" y="1050779"/>
            <a:ext cx="914234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85800" indent="-685800">
              <a:buFont typeface="+mj-lt"/>
              <a:buAutoNum type="arabicPeriod" startAt="12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PERCEPATAN AKREDITASI PROGRAM STUDI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6" y="3033493"/>
              <a:ext cx="199938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6 Prodi</a:t>
              </a:r>
              <a:endParaRPr lang="en-US" sz="2000" b="1" dirty="0">
                <a:solidFill>
                  <a:schemeClr val="tx2"/>
                </a:solidFill>
                <a:latin typeface="+mj-lt"/>
                <a:ea typeface="Calibri" panose="020F0502020204030204" pitchFamily="34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294021" y="3431487"/>
            <a:ext cx="7878012" cy="1128216"/>
            <a:chOff x="2450393" y="3574028"/>
            <a:chExt cx="10481225" cy="112821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7126898" y="-1102477"/>
              <a:ext cx="1128216" cy="10481225"/>
            </a:xfrm>
            <a:prstGeom prst="rect">
              <a:avLst/>
            </a:prstGeom>
          </p:spPr>
        </p:pic>
        <p:sp>
          <p:nvSpPr>
            <p:cNvPr id="31" name="TextBox 30"/>
            <p:cNvSpPr txBox="1"/>
            <p:nvPr/>
          </p:nvSpPr>
          <p:spPr>
            <a:xfrm>
              <a:off x="2757501" y="4118114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133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%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914725" y="3739845"/>
              <a:ext cx="326853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8 Prodi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35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6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1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3" name="Freeform: Shape 5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Rounded Rectangle 1"/>
          <p:cNvSpPr/>
          <p:nvPr/>
        </p:nvSpPr>
        <p:spPr>
          <a:xfrm>
            <a:off x="350520" y="436245"/>
            <a:ext cx="11447780" cy="5963285"/>
          </a:xfrm>
          <a:prstGeom prst="roundRect">
            <a:avLst>
              <a:gd name="adj" fmla="val 4553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1000582" y="1060688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30238" indent="-630238">
              <a:buFont typeface="+mj-lt"/>
              <a:buAutoNum type="arabicPeriod" startAt="13"/>
            </a:pPr>
            <a:r>
              <a:rPr lang="sv-SE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PRODI YANG MELAKUKAN KOLABORASI INTERNASIONAL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1" name="Group 6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4" name="Rectangle: Rounded Corners 7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TextBox 61"/>
            <p:cNvSpPr txBox="1"/>
            <p:nvPr/>
          </p:nvSpPr>
          <p:spPr>
            <a:xfrm>
              <a:off x="5339726" y="3033493"/>
              <a:ext cx="181583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60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% 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320105" y="3431473"/>
            <a:ext cx="2380575" cy="1128216"/>
            <a:chOff x="2336593" y="3574014"/>
            <a:chExt cx="2068561" cy="1128216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180565" y="3940748"/>
              <a:ext cx="1128216" cy="394747"/>
            </a:xfrm>
            <a:prstGeom prst="rect">
              <a:avLst/>
            </a:prstGeom>
          </p:spPr>
        </p:pic>
        <p:sp>
          <p:nvSpPr>
            <p:cNvPr id="7" name="TextBox 6"/>
            <p:cNvSpPr txBox="1"/>
            <p:nvPr/>
          </p:nvSpPr>
          <p:spPr>
            <a:xfrm>
              <a:off x="2437918" y="4117896"/>
              <a:ext cx="181221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5%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336593" y="3643177"/>
              <a:ext cx="206856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Rata-rata 3%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/>
        </p:nvSpPr>
        <p:spPr>
          <a:xfrm>
            <a:off x="1549400" y="2072361"/>
            <a:ext cx="9470886" cy="135663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b="1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KEUANGAN</a:t>
            </a:r>
            <a:endParaRPr lang="id-ID" sz="60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0" y="0"/>
            <a:ext cx="2820158" cy="855878"/>
            <a:chOff x="666745" y="0"/>
            <a:chExt cx="2820158" cy="855878"/>
          </a:xfrm>
        </p:grpSpPr>
        <p:sp>
          <p:nvSpPr>
            <p:cNvPr id="4" name="Flowchart: Delay 3"/>
            <p:cNvSpPr/>
            <p:nvPr/>
          </p:nvSpPr>
          <p:spPr>
            <a:xfrm rot="5400000">
              <a:off x="1648885" y="-982140"/>
              <a:ext cx="855878" cy="2820158"/>
            </a:xfrm>
            <a:prstGeom prst="flowChartDelay">
              <a:avLst/>
            </a:pr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21887" y="20306"/>
              <a:ext cx="889795" cy="675922"/>
            </a:xfrm>
            <a:prstGeom prst="rect">
              <a:avLst/>
            </a:prstGeom>
            <a:ln>
              <a:noFill/>
            </a:ln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44852" y="0"/>
              <a:ext cx="463945" cy="743919"/>
            </a:xfrm>
            <a:prstGeom prst="rect">
              <a:avLst/>
            </a:prstGeom>
            <a:ln>
              <a:noFill/>
            </a:ln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162" y="20306"/>
              <a:ext cx="675922" cy="675922"/>
            </a:xfrm>
            <a:prstGeom prst="rect">
              <a:avLst/>
            </a:prstGeom>
            <a:ln>
              <a:noFill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막힌 원호 46"/>
          <p:cNvSpPr/>
          <p:nvPr/>
        </p:nvSpPr>
        <p:spPr>
          <a:xfrm rot="10800000">
            <a:off x="9046020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Block Arc 7"/>
          <p:cNvSpPr/>
          <p:nvPr/>
        </p:nvSpPr>
        <p:spPr>
          <a:xfrm flipV="1">
            <a:off x="1193850" y="1903255"/>
            <a:ext cx="7903879" cy="2008900"/>
          </a:xfrm>
          <a:custGeom>
            <a:avLst/>
            <a:gdLst/>
            <a:ahLst/>
            <a:cxnLst/>
            <a:rect l="l" t="t" r="r" b="b"/>
            <a:pathLst>
              <a:path w="7903879" h="2008900">
                <a:moveTo>
                  <a:pt x="1008112" y="0"/>
                </a:moveTo>
                <a:cubicBezTo>
                  <a:pt x="1562433" y="0"/>
                  <a:pt x="2012259" y="447393"/>
                  <a:pt x="2015854" y="1000788"/>
                </a:cubicBezTo>
                <a:lnTo>
                  <a:pt x="2017300" y="1000788"/>
                </a:lnTo>
                <a:cubicBezTo>
                  <a:pt x="2017300" y="1527632"/>
                  <a:pt x="2444392" y="1954724"/>
                  <a:pt x="2971236" y="1954724"/>
                </a:cubicBezTo>
                <a:cubicBezTo>
                  <a:pt x="3495636" y="1954724"/>
                  <a:pt x="3921207" y="1531586"/>
                  <a:pt x="3924802" y="1008112"/>
                </a:cubicBezTo>
                <a:lnTo>
                  <a:pt x="3924531" y="1008112"/>
                </a:lnTo>
                <a:cubicBezTo>
                  <a:pt x="3924531" y="451347"/>
                  <a:pt x="4375878" y="0"/>
                  <a:pt x="4932643" y="0"/>
                </a:cubicBezTo>
                <a:cubicBezTo>
                  <a:pt x="5486964" y="0"/>
                  <a:pt x="5936790" y="447393"/>
                  <a:pt x="5940385" y="1000788"/>
                </a:cubicBezTo>
                <a:lnTo>
                  <a:pt x="5941831" y="1000788"/>
                </a:lnTo>
                <a:cubicBezTo>
                  <a:pt x="5941831" y="1527632"/>
                  <a:pt x="6368923" y="1954724"/>
                  <a:pt x="6895767" y="1954724"/>
                </a:cubicBezTo>
                <a:cubicBezTo>
                  <a:pt x="7422611" y="1954724"/>
                  <a:pt x="7849703" y="1527632"/>
                  <a:pt x="7849703" y="1000788"/>
                </a:cubicBezTo>
                <a:lnTo>
                  <a:pt x="7903879" y="1000788"/>
                </a:lnTo>
                <a:cubicBezTo>
                  <a:pt x="7903879" y="1557553"/>
                  <a:pt x="7452532" y="2008900"/>
                  <a:pt x="6895767" y="2008900"/>
                </a:cubicBezTo>
                <a:cubicBezTo>
                  <a:pt x="6341446" y="2008900"/>
                  <a:pt x="5891620" y="1561507"/>
                  <a:pt x="5888025" y="1008112"/>
                </a:cubicBezTo>
                <a:lnTo>
                  <a:pt x="5886579" y="1008112"/>
                </a:lnTo>
                <a:cubicBezTo>
                  <a:pt x="5886579" y="481268"/>
                  <a:pt x="5459487" y="54176"/>
                  <a:pt x="4932643" y="54176"/>
                </a:cubicBezTo>
                <a:cubicBezTo>
                  <a:pt x="4408244" y="54176"/>
                  <a:pt x="3982672" y="477314"/>
                  <a:pt x="3979077" y="1000788"/>
                </a:cubicBezTo>
                <a:lnTo>
                  <a:pt x="3979348" y="1000788"/>
                </a:lnTo>
                <a:cubicBezTo>
                  <a:pt x="3979348" y="1557553"/>
                  <a:pt x="3528001" y="2008900"/>
                  <a:pt x="2971236" y="2008900"/>
                </a:cubicBezTo>
                <a:cubicBezTo>
                  <a:pt x="2416915" y="2008900"/>
                  <a:pt x="1967089" y="1561507"/>
                  <a:pt x="1963494" y="1008112"/>
                </a:cubicBezTo>
                <a:lnTo>
                  <a:pt x="1962048" y="1008112"/>
                </a:lnTo>
                <a:cubicBezTo>
                  <a:pt x="1962048" y="481268"/>
                  <a:pt x="1534956" y="54176"/>
                  <a:pt x="1008112" y="54176"/>
                </a:cubicBezTo>
                <a:cubicBezTo>
                  <a:pt x="481268" y="54176"/>
                  <a:pt x="54176" y="481268"/>
                  <a:pt x="54176" y="1008112"/>
                </a:cubicBezTo>
                <a:lnTo>
                  <a:pt x="0" y="1008112"/>
                </a:lnTo>
                <a:cubicBezTo>
                  <a:pt x="0" y="451347"/>
                  <a:pt x="451347" y="0"/>
                  <a:pt x="100811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막힌 원호 3"/>
          <p:cNvSpPr/>
          <p:nvPr/>
        </p:nvSpPr>
        <p:spPr>
          <a:xfrm>
            <a:off x="1195202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" name="막힌 원호 38"/>
          <p:cNvSpPr/>
          <p:nvPr/>
        </p:nvSpPr>
        <p:spPr>
          <a:xfrm rot="10800000">
            <a:off x="3160395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막힌 원호 39"/>
          <p:cNvSpPr/>
          <p:nvPr/>
        </p:nvSpPr>
        <p:spPr>
          <a:xfrm>
            <a:off x="5125588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막힌 원호 40"/>
          <p:cNvSpPr/>
          <p:nvPr/>
        </p:nvSpPr>
        <p:spPr>
          <a:xfrm rot="10800000">
            <a:off x="7090780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" name="막힌 원호 46"/>
          <p:cNvSpPr/>
          <p:nvPr/>
        </p:nvSpPr>
        <p:spPr>
          <a:xfrm>
            <a:off x="9046020" y="1903255"/>
            <a:ext cx="2016000" cy="2016000"/>
          </a:xfrm>
          <a:prstGeom prst="blockArc">
            <a:avLst>
              <a:gd name="adj1" fmla="val 10800000"/>
              <a:gd name="adj2" fmla="val 0"/>
              <a:gd name="adj3" fmla="val 2676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 rot="2607866">
            <a:off x="1388454" y="1528182"/>
            <a:ext cx="1345221" cy="750146"/>
            <a:chOff x="0" y="30309"/>
            <a:chExt cx="12191759" cy="6798583"/>
          </a:xfrm>
        </p:grpSpPr>
        <p:sp>
          <p:nvSpPr>
            <p:cNvPr id="13" name="Freeform: Shape 1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" name="Group 16"/>
          <p:cNvGrpSpPr/>
          <p:nvPr/>
        </p:nvGrpSpPr>
        <p:grpSpPr>
          <a:xfrm rot="10584109" flipH="1" flipV="1">
            <a:off x="3462054" y="3647241"/>
            <a:ext cx="1345221" cy="750146"/>
            <a:chOff x="0" y="30309"/>
            <a:chExt cx="12191759" cy="6798583"/>
          </a:xfrm>
        </p:grpSpPr>
        <p:sp>
          <p:nvSpPr>
            <p:cNvPr id="18" name="Freeform: Shape 17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 rot="2607866">
            <a:off x="5322059" y="1528180"/>
            <a:ext cx="1345221" cy="750146"/>
            <a:chOff x="0" y="30309"/>
            <a:chExt cx="12191759" cy="6798583"/>
          </a:xfrm>
        </p:grpSpPr>
        <p:sp>
          <p:nvSpPr>
            <p:cNvPr id="23" name="Freeform: Shape 2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 rot="10584109" flipH="1" flipV="1">
            <a:off x="7395659" y="3647239"/>
            <a:ext cx="1345221" cy="750146"/>
            <a:chOff x="0" y="30309"/>
            <a:chExt cx="12191759" cy="6798583"/>
          </a:xfrm>
        </p:grpSpPr>
        <p:sp>
          <p:nvSpPr>
            <p:cNvPr id="28" name="Freeform: Shape 27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 rot="2607866">
            <a:off x="9377334" y="1597728"/>
            <a:ext cx="1345221" cy="750146"/>
            <a:chOff x="0" y="30309"/>
            <a:chExt cx="12191759" cy="6798583"/>
          </a:xfrm>
        </p:grpSpPr>
        <p:sp>
          <p:nvSpPr>
            <p:cNvPr id="33" name="Freeform: Shape 32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Oval 42"/>
          <p:cNvSpPr/>
          <p:nvPr/>
        </p:nvSpPr>
        <p:spPr>
          <a:xfrm>
            <a:off x="1745529" y="2479478"/>
            <a:ext cx="866378" cy="86637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4" name="Oval 43"/>
          <p:cNvSpPr/>
          <p:nvPr/>
        </p:nvSpPr>
        <p:spPr>
          <a:xfrm>
            <a:off x="3711623" y="2479478"/>
            <a:ext cx="866378" cy="8663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5" name="Oval 44"/>
          <p:cNvSpPr/>
          <p:nvPr/>
        </p:nvSpPr>
        <p:spPr>
          <a:xfrm>
            <a:off x="5677717" y="2479478"/>
            <a:ext cx="866378" cy="8663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6" name="Oval 45"/>
          <p:cNvSpPr/>
          <p:nvPr/>
        </p:nvSpPr>
        <p:spPr>
          <a:xfrm>
            <a:off x="7643811" y="2479478"/>
            <a:ext cx="866378" cy="86637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Oval 61"/>
          <p:cNvSpPr/>
          <p:nvPr/>
        </p:nvSpPr>
        <p:spPr>
          <a:xfrm>
            <a:off x="9598149" y="2479478"/>
            <a:ext cx="866378" cy="86637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Isosceles Triangle 51"/>
          <p:cNvSpPr/>
          <p:nvPr/>
        </p:nvSpPr>
        <p:spPr>
          <a:xfrm>
            <a:off x="2027657" y="2779419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Rounded Rectangle 6"/>
          <p:cNvSpPr/>
          <p:nvPr/>
        </p:nvSpPr>
        <p:spPr>
          <a:xfrm>
            <a:off x="3986737" y="2749932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Teardrop 1"/>
          <p:cNvSpPr/>
          <p:nvPr/>
        </p:nvSpPr>
        <p:spPr>
          <a:xfrm rot="18805991">
            <a:off x="5922791" y="2724588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Rounded Rectangle 27"/>
          <p:cNvSpPr/>
          <p:nvPr/>
        </p:nvSpPr>
        <p:spPr>
          <a:xfrm>
            <a:off x="7890825" y="275756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ounded Rectangle 7"/>
          <p:cNvSpPr/>
          <p:nvPr/>
        </p:nvSpPr>
        <p:spPr>
          <a:xfrm>
            <a:off x="9873976" y="2749932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1"/>
          <p:cNvSpPr/>
          <p:nvPr/>
        </p:nvSpPr>
        <p:spPr>
          <a:xfrm>
            <a:off x="642620" y="500380"/>
            <a:ext cx="11026775" cy="5954395"/>
          </a:xfrm>
          <a:prstGeom prst="roundRect">
            <a:avLst>
              <a:gd name="adj" fmla="val 7146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835728" y="933205"/>
            <a:ext cx="867828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sz="36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PENDAPATAN PNBP TERHADAP BIAYA OPERASIONAL</a:t>
            </a:r>
            <a:endParaRPr lang="en-US" sz="36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70" name="Group 69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71" name="Group 7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84" name="Rectangle: Rounded Corners 8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85" name="Straight Connector 8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8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" name="TextBox 71"/>
            <p:cNvSpPr txBox="1"/>
            <p:nvPr/>
          </p:nvSpPr>
          <p:spPr>
            <a:xfrm>
              <a:off x="5339726" y="3033493"/>
              <a:ext cx="191155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54%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340868" y="3431489"/>
            <a:ext cx="7734914" cy="1128216"/>
            <a:chOff x="2607441" y="3574030"/>
            <a:chExt cx="10817766" cy="1128216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7452216" y="-1270745"/>
              <a:ext cx="1128216" cy="10817766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2893002" y="4059682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118,5%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155799" y="3722628"/>
              <a:ext cx="262112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Rata-rata 64%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3900199" y="1589024"/>
            <a:ext cx="4391607" cy="2581315"/>
            <a:chOff x="649653" y="906503"/>
            <a:chExt cx="7693935" cy="4522368"/>
          </a:xfrm>
          <a:solidFill>
            <a:schemeClr val="bg1">
              <a:lumMod val="85000"/>
            </a:schemeClr>
          </a:solidFill>
        </p:grpSpPr>
        <p:grpSp>
          <p:nvGrpSpPr>
            <p:cNvPr id="4" name="Group 3"/>
            <p:cNvGrpSpPr/>
            <p:nvPr/>
          </p:nvGrpSpPr>
          <p:grpSpPr>
            <a:xfrm>
              <a:off x="1686840" y="906503"/>
              <a:ext cx="1330961" cy="4404407"/>
              <a:chOff x="1962632" y="587923"/>
              <a:chExt cx="1606908" cy="5692842"/>
            </a:xfrm>
            <a:grpFill/>
          </p:grpSpPr>
          <p:sp>
            <p:nvSpPr>
              <p:cNvPr id="11" name="Freeform 12"/>
              <p:cNvSpPr/>
              <p:nvPr/>
            </p:nvSpPr>
            <p:spPr>
              <a:xfrm>
                <a:off x="2733332" y="5823624"/>
                <a:ext cx="372189" cy="457141"/>
              </a:xfrm>
              <a:custGeom>
                <a:avLst/>
                <a:gdLst>
                  <a:gd name="connsiteX0" fmla="*/ 295625 w 372189"/>
                  <a:gd name="connsiteY0" fmla="*/ 926 h 457140"/>
                  <a:gd name="connsiteX1" fmla="*/ 147988 w 372189"/>
                  <a:gd name="connsiteY1" fmla="*/ 53313 h 457140"/>
                  <a:gd name="connsiteX2" fmla="*/ 114650 w 372189"/>
                  <a:gd name="connsiteY2" fmla="*/ 91413 h 457140"/>
                  <a:gd name="connsiteX3" fmla="*/ 100363 w 372189"/>
                  <a:gd name="connsiteY3" fmla="*/ 134276 h 457140"/>
                  <a:gd name="connsiteX4" fmla="*/ 67025 w 372189"/>
                  <a:gd name="connsiteY4" fmla="*/ 181901 h 457140"/>
                  <a:gd name="connsiteX5" fmla="*/ 81313 w 372189"/>
                  <a:gd name="connsiteY5" fmla="*/ 239051 h 457140"/>
                  <a:gd name="connsiteX6" fmla="*/ 57500 w 372189"/>
                  <a:gd name="connsiteY6" fmla="*/ 286676 h 457140"/>
                  <a:gd name="connsiteX7" fmla="*/ 38450 w 372189"/>
                  <a:gd name="connsiteY7" fmla="*/ 310488 h 457140"/>
                  <a:gd name="connsiteX8" fmla="*/ 24163 w 372189"/>
                  <a:gd name="connsiteY8" fmla="*/ 348588 h 457140"/>
                  <a:gd name="connsiteX9" fmla="*/ 5113 w 372189"/>
                  <a:gd name="connsiteY9" fmla="*/ 391451 h 457140"/>
                  <a:gd name="connsiteX10" fmla="*/ 14638 w 372189"/>
                  <a:gd name="connsiteY10" fmla="*/ 453363 h 457140"/>
                  <a:gd name="connsiteX11" fmla="*/ 152750 w 372189"/>
                  <a:gd name="connsiteY11" fmla="*/ 448601 h 457140"/>
                  <a:gd name="connsiteX12" fmla="*/ 276575 w 372189"/>
                  <a:gd name="connsiteY12" fmla="*/ 434313 h 457140"/>
                  <a:gd name="connsiteX13" fmla="*/ 333725 w 372189"/>
                  <a:gd name="connsiteY13" fmla="*/ 391451 h 457140"/>
                  <a:gd name="connsiteX14" fmla="*/ 338488 w 372189"/>
                  <a:gd name="connsiteY14" fmla="*/ 320013 h 457140"/>
                  <a:gd name="connsiteX15" fmla="*/ 357538 w 372189"/>
                  <a:gd name="connsiteY15" fmla="*/ 339063 h 457140"/>
                  <a:gd name="connsiteX16" fmla="*/ 371825 w 372189"/>
                  <a:gd name="connsiteY16" fmla="*/ 310488 h 457140"/>
                  <a:gd name="connsiteX17" fmla="*/ 367063 w 372189"/>
                  <a:gd name="connsiteY17" fmla="*/ 229526 h 457140"/>
                  <a:gd name="connsiteX18" fmla="*/ 357538 w 372189"/>
                  <a:gd name="connsiteY18" fmla="*/ 177138 h 457140"/>
                  <a:gd name="connsiteX19" fmla="*/ 343250 w 372189"/>
                  <a:gd name="connsiteY19" fmla="*/ 100938 h 457140"/>
                  <a:gd name="connsiteX20" fmla="*/ 295625 w 372189"/>
                  <a:gd name="connsiteY20" fmla="*/ 926 h 457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2189" h="457140">
                    <a:moveTo>
                      <a:pt x="295625" y="926"/>
                    </a:moveTo>
                    <a:cubicBezTo>
                      <a:pt x="263081" y="-7012"/>
                      <a:pt x="178150" y="38232"/>
                      <a:pt x="147988" y="53313"/>
                    </a:cubicBezTo>
                    <a:cubicBezTo>
                      <a:pt x="117826" y="68394"/>
                      <a:pt x="122587" y="77919"/>
                      <a:pt x="114650" y="91413"/>
                    </a:cubicBezTo>
                    <a:cubicBezTo>
                      <a:pt x="106713" y="104907"/>
                      <a:pt x="108300" y="119195"/>
                      <a:pt x="100363" y="134276"/>
                    </a:cubicBezTo>
                    <a:cubicBezTo>
                      <a:pt x="92425" y="149357"/>
                      <a:pt x="70200" y="164439"/>
                      <a:pt x="67025" y="181901"/>
                    </a:cubicBezTo>
                    <a:cubicBezTo>
                      <a:pt x="63850" y="199364"/>
                      <a:pt x="82900" y="221589"/>
                      <a:pt x="81313" y="239051"/>
                    </a:cubicBezTo>
                    <a:cubicBezTo>
                      <a:pt x="79726" y="256513"/>
                      <a:pt x="64644" y="274770"/>
                      <a:pt x="57500" y="286676"/>
                    </a:cubicBezTo>
                    <a:cubicBezTo>
                      <a:pt x="50356" y="298582"/>
                      <a:pt x="44006" y="300169"/>
                      <a:pt x="38450" y="310488"/>
                    </a:cubicBezTo>
                    <a:cubicBezTo>
                      <a:pt x="32894" y="320807"/>
                      <a:pt x="29719" y="335094"/>
                      <a:pt x="24163" y="348588"/>
                    </a:cubicBezTo>
                    <a:cubicBezTo>
                      <a:pt x="18607" y="362082"/>
                      <a:pt x="6700" y="373989"/>
                      <a:pt x="5113" y="391451"/>
                    </a:cubicBezTo>
                    <a:cubicBezTo>
                      <a:pt x="3526" y="408913"/>
                      <a:pt x="-9968" y="443838"/>
                      <a:pt x="14638" y="453363"/>
                    </a:cubicBezTo>
                    <a:cubicBezTo>
                      <a:pt x="39244" y="462888"/>
                      <a:pt x="109094" y="451776"/>
                      <a:pt x="152750" y="448601"/>
                    </a:cubicBezTo>
                    <a:cubicBezTo>
                      <a:pt x="196406" y="445426"/>
                      <a:pt x="246413" y="443838"/>
                      <a:pt x="276575" y="434313"/>
                    </a:cubicBezTo>
                    <a:cubicBezTo>
                      <a:pt x="306737" y="424788"/>
                      <a:pt x="323406" y="410501"/>
                      <a:pt x="333725" y="391451"/>
                    </a:cubicBezTo>
                    <a:cubicBezTo>
                      <a:pt x="344044" y="372401"/>
                      <a:pt x="334519" y="328744"/>
                      <a:pt x="338488" y="320013"/>
                    </a:cubicBezTo>
                    <a:cubicBezTo>
                      <a:pt x="342457" y="311282"/>
                      <a:pt x="351982" y="340650"/>
                      <a:pt x="357538" y="339063"/>
                    </a:cubicBezTo>
                    <a:cubicBezTo>
                      <a:pt x="363094" y="337476"/>
                      <a:pt x="370238" y="328744"/>
                      <a:pt x="371825" y="310488"/>
                    </a:cubicBezTo>
                    <a:cubicBezTo>
                      <a:pt x="373413" y="292232"/>
                      <a:pt x="369444" y="251751"/>
                      <a:pt x="367063" y="229526"/>
                    </a:cubicBezTo>
                    <a:cubicBezTo>
                      <a:pt x="364682" y="207301"/>
                      <a:pt x="361507" y="198569"/>
                      <a:pt x="357538" y="177138"/>
                    </a:cubicBezTo>
                    <a:cubicBezTo>
                      <a:pt x="353569" y="155707"/>
                      <a:pt x="353569" y="130307"/>
                      <a:pt x="343250" y="100938"/>
                    </a:cubicBezTo>
                    <a:cubicBezTo>
                      <a:pt x="332931" y="71569"/>
                      <a:pt x="328169" y="8864"/>
                      <a:pt x="295625" y="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2700" dirty="0"/>
                  <a:t> </a:t>
                </a:r>
                <a:endParaRPr lang="ko-KR" altLang="en-US" sz="2700" dirty="0"/>
              </a:p>
            </p:txBody>
          </p:sp>
          <p:sp>
            <p:nvSpPr>
              <p:cNvPr id="12" name="Freeform 13"/>
              <p:cNvSpPr/>
              <p:nvPr/>
            </p:nvSpPr>
            <p:spPr>
              <a:xfrm>
                <a:off x="2355315" y="5349411"/>
                <a:ext cx="349373" cy="622775"/>
              </a:xfrm>
              <a:custGeom>
                <a:avLst/>
                <a:gdLst>
                  <a:gd name="connsiteX0" fmla="*/ 245016 w 349372"/>
                  <a:gd name="connsiteY0" fmla="*/ 3649 h 622774"/>
                  <a:gd name="connsiteX1" fmla="*/ 325979 w 349372"/>
                  <a:gd name="connsiteY1" fmla="*/ 32224 h 622774"/>
                  <a:gd name="connsiteX2" fmla="*/ 345029 w 349372"/>
                  <a:gd name="connsiteY2" fmla="*/ 136999 h 622774"/>
                  <a:gd name="connsiteX3" fmla="*/ 345029 w 349372"/>
                  <a:gd name="connsiteY3" fmla="*/ 160812 h 622774"/>
                  <a:gd name="connsiteX4" fmla="*/ 297404 w 349372"/>
                  <a:gd name="connsiteY4" fmla="*/ 251299 h 622774"/>
                  <a:gd name="connsiteX5" fmla="*/ 283116 w 349372"/>
                  <a:gd name="connsiteY5" fmla="*/ 256062 h 622774"/>
                  <a:gd name="connsiteX6" fmla="*/ 273591 w 349372"/>
                  <a:gd name="connsiteY6" fmla="*/ 313212 h 622774"/>
                  <a:gd name="connsiteX7" fmla="*/ 273591 w 349372"/>
                  <a:gd name="connsiteY7" fmla="*/ 360837 h 622774"/>
                  <a:gd name="connsiteX8" fmla="*/ 278354 w 349372"/>
                  <a:gd name="connsiteY8" fmla="*/ 413224 h 622774"/>
                  <a:gd name="connsiteX9" fmla="*/ 259304 w 349372"/>
                  <a:gd name="connsiteY9" fmla="*/ 498949 h 622774"/>
                  <a:gd name="connsiteX10" fmla="*/ 235491 w 349372"/>
                  <a:gd name="connsiteY10" fmla="*/ 551337 h 622774"/>
                  <a:gd name="connsiteX11" fmla="*/ 168816 w 349372"/>
                  <a:gd name="connsiteY11" fmla="*/ 598962 h 622774"/>
                  <a:gd name="connsiteX12" fmla="*/ 92616 w 349372"/>
                  <a:gd name="connsiteY12" fmla="*/ 622774 h 622774"/>
                  <a:gd name="connsiteX13" fmla="*/ 21179 w 349372"/>
                  <a:gd name="connsiteY13" fmla="*/ 598962 h 622774"/>
                  <a:gd name="connsiteX14" fmla="*/ 2129 w 349372"/>
                  <a:gd name="connsiteY14" fmla="*/ 556099 h 622774"/>
                  <a:gd name="connsiteX15" fmla="*/ 6891 w 349372"/>
                  <a:gd name="connsiteY15" fmla="*/ 465612 h 622774"/>
                  <a:gd name="connsiteX16" fmla="*/ 59279 w 349372"/>
                  <a:gd name="connsiteY16" fmla="*/ 346549 h 622774"/>
                  <a:gd name="connsiteX17" fmla="*/ 106904 w 349372"/>
                  <a:gd name="connsiteY17" fmla="*/ 227487 h 622774"/>
                  <a:gd name="connsiteX18" fmla="*/ 130716 w 349372"/>
                  <a:gd name="connsiteY18" fmla="*/ 151287 h 622774"/>
                  <a:gd name="connsiteX19" fmla="*/ 168816 w 349372"/>
                  <a:gd name="connsiteY19" fmla="*/ 17937 h 622774"/>
                  <a:gd name="connsiteX20" fmla="*/ 245016 w 349372"/>
                  <a:gd name="connsiteY20" fmla="*/ 3649 h 62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372" h="622774">
                    <a:moveTo>
                      <a:pt x="245016" y="3649"/>
                    </a:moveTo>
                    <a:cubicBezTo>
                      <a:pt x="271210" y="6030"/>
                      <a:pt x="309310" y="9999"/>
                      <a:pt x="325979" y="32224"/>
                    </a:cubicBezTo>
                    <a:cubicBezTo>
                      <a:pt x="342648" y="54449"/>
                      <a:pt x="341854" y="115568"/>
                      <a:pt x="345029" y="136999"/>
                    </a:cubicBezTo>
                    <a:cubicBezTo>
                      <a:pt x="348204" y="158430"/>
                      <a:pt x="352966" y="141762"/>
                      <a:pt x="345029" y="160812"/>
                    </a:cubicBezTo>
                    <a:cubicBezTo>
                      <a:pt x="337092" y="179862"/>
                      <a:pt x="307723" y="235424"/>
                      <a:pt x="297404" y="251299"/>
                    </a:cubicBezTo>
                    <a:cubicBezTo>
                      <a:pt x="287085" y="267174"/>
                      <a:pt x="287085" y="245743"/>
                      <a:pt x="283116" y="256062"/>
                    </a:cubicBezTo>
                    <a:cubicBezTo>
                      <a:pt x="279147" y="266381"/>
                      <a:pt x="275178" y="295750"/>
                      <a:pt x="273591" y="313212"/>
                    </a:cubicBezTo>
                    <a:cubicBezTo>
                      <a:pt x="272004" y="330674"/>
                      <a:pt x="272797" y="344168"/>
                      <a:pt x="273591" y="360837"/>
                    </a:cubicBezTo>
                    <a:cubicBezTo>
                      <a:pt x="274385" y="377506"/>
                      <a:pt x="280735" y="390205"/>
                      <a:pt x="278354" y="413224"/>
                    </a:cubicBezTo>
                    <a:cubicBezTo>
                      <a:pt x="275973" y="436243"/>
                      <a:pt x="266448" y="475930"/>
                      <a:pt x="259304" y="498949"/>
                    </a:cubicBezTo>
                    <a:cubicBezTo>
                      <a:pt x="252160" y="521968"/>
                      <a:pt x="250572" y="534668"/>
                      <a:pt x="235491" y="551337"/>
                    </a:cubicBezTo>
                    <a:cubicBezTo>
                      <a:pt x="220410" y="568006"/>
                      <a:pt x="192628" y="587056"/>
                      <a:pt x="168816" y="598962"/>
                    </a:cubicBezTo>
                    <a:cubicBezTo>
                      <a:pt x="145004" y="610868"/>
                      <a:pt x="117222" y="622774"/>
                      <a:pt x="92616" y="622774"/>
                    </a:cubicBezTo>
                    <a:cubicBezTo>
                      <a:pt x="68010" y="622774"/>
                      <a:pt x="36260" y="610075"/>
                      <a:pt x="21179" y="598962"/>
                    </a:cubicBezTo>
                    <a:cubicBezTo>
                      <a:pt x="6098" y="587849"/>
                      <a:pt x="4510" y="578324"/>
                      <a:pt x="2129" y="556099"/>
                    </a:cubicBezTo>
                    <a:cubicBezTo>
                      <a:pt x="-252" y="533874"/>
                      <a:pt x="-2634" y="500537"/>
                      <a:pt x="6891" y="465612"/>
                    </a:cubicBezTo>
                    <a:cubicBezTo>
                      <a:pt x="16416" y="430687"/>
                      <a:pt x="42610" y="386236"/>
                      <a:pt x="59279" y="346549"/>
                    </a:cubicBezTo>
                    <a:cubicBezTo>
                      <a:pt x="75948" y="306862"/>
                      <a:pt x="94998" y="260031"/>
                      <a:pt x="106904" y="227487"/>
                    </a:cubicBezTo>
                    <a:cubicBezTo>
                      <a:pt x="118810" y="194943"/>
                      <a:pt x="120397" y="186212"/>
                      <a:pt x="130716" y="151287"/>
                    </a:cubicBezTo>
                    <a:cubicBezTo>
                      <a:pt x="141035" y="116362"/>
                      <a:pt x="150560" y="44131"/>
                      <a:pt x="168816" y="17937"/>
                    </a:cubicBezTo>
                    <a:cubicBezTo>
                      <a:pt x="187072" y="-8257"/>
                      <a:pt x="218822" y="1268"/>
                      <a:pt x="245016" y="3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3" name="Freeform 14"/>
              <p:cNvSpPr/>
              <p:nvPr/>
            </p:nvSpPr>
            <p:spPr>
              <a:xfrm>
                <a:off x="2385753" y="3258510"/>
                <a:ext cx="987693" cy="2696468"/>
              </a:xfrm>
              <a:custGeom>
                <a:avLst/>
                <a:gdLst>
                  <a:gd name="connsiteX0" fmla="*/ 905141 w 987690"/>
                  <a:gd name="connsiteY0" fmla="*/ 46672 h 2696464"/>
                  <a:gd name="connsiteX1" fmla="*/ 786078 w 987690"/>
                  <a:gd name="connsiteY1" fmla="*/ 3810 h 2696464"/>
                  <a:gd name="connsiteX2" fmla="*/ 409841 w 987690"/>
                  <a:gd name="connsiteY2" fmla="*/ 8572 h 2696464"/>
                  <a:gd name="connsiteX3" fmla="*/ 166953 w 987690"/>
                  <a:gd name="connsiteY3" fmla="*/ 60960 h 2696464"/>
                  <a:gd name="connsiteX4" fmla="*/ 52653 w 987690"/>
                  <a:gd name="connsiteY4" fmla="*/ 137160 h 2696464"/>
                  <a:gd name="connsiteX5" fmla="*/ 28841 w 987690"/>
                  <a:gd name="connsiteY5" fmla="*/ 284797 h 2696464"/>
                  <a:gd name="connsiteX6" fmla="*/ 266 w 987690"/>
                  <a:gd name="connsiteY6" fmla="*/ 513397 h 2696464"/>
                  <a:gd name="connsiteX7" fmla="*/ 14553 w 987690"/>
                  <a:gd name="connsiteY7" fmla="*/ 589597 h 2696464"/>
                  <a:gd name="connsiteX8" fmla="*/ 14553 w 987690"/>
                  <a:gd name="connsiteY8" fmla="*/ 661035 h 2696464"/>
                  <a:gd name="connsiteX9" fmla="*/ 28841 w 987690"/>
                  <a:gd name="connsiteY9" fmla="*/ 761047 h 2696464"/>
                  <a:gd name="connsiteX10" fmla="*/ 38366 w 987690"/>
                  <a:gd name="connsiteY10" fmla="*/ 861060 h 2696464"/>
                  <a:gd name="connsiteX11" fmla="*/ 43128 w 987690"/>
                  <a:gd name="connsiteY11" fmla="*/ 956310 h 2696464"/>
                  <a:gd name="connsiteX12" fmla="*/ 52653 w 987690"/>
                  <a:gd name="connsiteY12" fmla="*/ 1046797 h 2696464"/>
                  <a:gd name="connsiteX13" fmla="*/ 38366 w 987690"/>
                  <a:gd name="connsiteY13" fmla="*/ 1122997 h 2696464"/>
                  <a:gd name="connsiteX14" fmla="*/ 66941 w 987690"/>
                  <a:gd name="connsiteY14" fmla="*/ 1175385 h 2696464"/>
                  <a:gd name="connsiteX15" fmla="*/ 76466 w 987690"/>
                  <a:gd name="connsiteY15" fmla="*/ 1265872 h 2696464"/>
                  <a:gd name="connsiteX16" fmla="*/ 43128 w 987690"/>
                  <a:gd name="connsiteY16" fmla="*/ 1389697 h 2696464"/>
                  <a:gd name="connsiteX17" fmla="*/ 47891 w 987690"/>
                  <a:gd name="connsiteY17" fmla="*/ 1442085 h 2696464"/>
                  <a:gd name="connsiteX18" fmla="*/ 28841 w 987690"/>
                  <a:gd name="connsiteY18" fmla="*/ 1537335 h 2696464"/>
                  <a:gd name="connsiteX19" fmla="*/ 19316 w 987690"/>
                  <a:gd name="connsiteY19" fmla="*/ 1642110 h 2696464"/>
                  <a:gd name="connsiteX20" fmla="*/ 38366 w 987690"/>
                  <a:gd name="connsiteY20" fmla="*/ 1780222 h 2696464"/>
                  <a:gd name="connsiteX21" fmla="*/ 38366 w 987690"/>
                  <a:gd name="connsiteY21" fmla="*/ 1942147 h 2696464"/>
                  <a:gd name="connsiteX22" fmla="*/ 52653 w 987690"/>
                  <a:gd name="connsiteY22" fmla="*/ 2042160 h 2696464"/>
                  <a:gd name="connsiteX23" fmla="*/ 43128 w 987690"/>
                  <a:gd name="connsiteY23" fmla="*/ 2085022 h 2696464"/>
                  <a:gd name="connsiteX24" fmla="*/ 76466 w 987690"/>
                  <a:gd name="connsiteY24" fmla="*/ 2189797 h 2696464"/>
                  <a:gd name="connsiteX25" fmla="*/ 109803 w 987690"/>
                  <a:gd name="connsiteY25" fmla="*/ 2299335 h 2696464"/>
                  <a:gd name="connsiteX26" fmla="*/ 166953 w 987690"/>
                  <a:gd name="connsiteY26" fmla="*/ 2337435 h 2696464"/>
                  <a:gd name="connsiteX27" fmla="*/ 243153 w 987690"/>
                  <a:gd name="connsiteY27" fmla="*/ 2246947 h 2696464"/>
                  <a:gd name="connsiteX28" fmla="*/ 300303 w 987690"/>
                  <a:gd name="connsiteY28" fmla="*/ 2142172 h 2696464"/>
                  <a:gd name="connsiteX29" fmla="*/ 295541 w 987690"/>
                  <a:gd name="connsiteY29" fmla="*/ 2032635 h 2696464"/>
                  <a:gd name="connsiteX30" fmla="*/ 319353 w 987690"/>
                  <a:gd name="connsiteY30" fmla="*/ 1842135 h 2696464"/>
                  <a:gd name="connsiteX31" fmla="*/ 328878 w 987690"/>
                  <a:gd name="connsiteY31" fmla="*/ 1723072 h 2696464"/>
                  <a:gd name="connsiteX32" fmla="*/ 328878 w 987690"/>
                  <a:gd name="connsiteY32" fmla="*/ 1604010 h 2696464"/>
                  <a:gd name="connsiteX33" fmla="*/ 343166 w 987690"/>
                  <a:gd name="connsiteY33" fmla="*/ 1503997 h 2696464"/>
                  <a:gd name="connsiteX34" fmla="*/ 362216 w 987690"/>
                  <a:gd name="connsiteY34" fmla="*/ 1475422 h 2696464"/>
                  <a:gd name="connsiteX35" fmla="*/ 366978 w 987690"/>
                  <a:gd name="connsiteY35" fmla="*/ 1432560 h 2696464"/>
                  <a:gd name="connsiteX36" fmla="*/ 381266 w 987690"/>
                  <a:gd name="connsiteY36" fmla="*/ 1418272 h 2696464"/>
                  <a:gd name="connsiteX37" fmla="*/ 362216 w 987690"/>
                  <a:gd name="connsiteY37" fmla="*/ 1337310 h 2696464"/>
                  <a:gd name="connsiteX38" fmla="*/ 390791 w 987690"/>
                  <a:gd name="connsiteY38" fmla="*/ 1237297 h 2696464"/>
                  <a:gd name="connsiteX39" fmla="*/ 419366 w 987690"/>
                  <a:gd name="connsiteY39" fmla="*/ 1199197 h 2696464"/>
                  <a:gd name="connsiteX40" fmla="*/ 419366 w 987690"/>
                  <a:gd name="connsiteY40" fmla="*/ 1046797 h 2696464"/>
                  <a:gd name="connsiteX41" fmla="*/ 438416 w 987690"/>
                  <a:gd name="connsiteY41" fmla="*/ 994410 h 2696464"/>
                  <a:gd name="connsiteX42" fmla="*/ 443178 w 987690"/>
                  <a:gd name="connsiteY42" fmla="*/ 899160 h 2696464"/>
                  <a:gd name="connsiteX43" fmla="*/ 462228 w 987690"/>
                  <a:gd name="connsiteY43" fmla="*/ 822960 h 2696464"/>
                  <a:gd name="connsiteX44" fmla="*/ 481278 w 987690"/>
                  <a:gd name="connsiteY44" fmla="*/ 784860 h 2696464"/>
                  <a:gd name="connsiteX45" fmla="*/ 486041 w 987690"/>
                  <a:gd name="connsiteY45" fmla="*/ 913447 h 2696464"/>
                  <a:gd name="connsiteX46" fmla="*/ 509853 w 987690"/>
                  <a:gd name="connsiteY46" fmla="*/ 1027747 h 2696464"/>
                  <a:gd name="connsiteX47" fmla="*/ 519378 w 987690"/>
                  <a:gd name="connsiteY47" fmla="*/ 1127760 h 2696464"/>
                  <a:gd name="connsiteX48" fmla="*/ 500328 w 987690"/>
                  <a:gd name="connsiteY48" fmla="*/ 1284922 h 2696464"/>
                  <a:gd name="connsiteX49" fmla="*/ 519378 w 987690"/>
                  <a:gd name="connsiteY49" fmla="*/ 1323022 h 2696464"/>
                  <a:gd name="connsiteX50" fmla="*/ 514616 w 987690"/>
                  <a:gd name="connsiteY50" fmla="*/ 1437322 h 2696464"/>
                  <a:gd name="connsiteX51" fmla="*/ 509853 w 987690"/>
                  <a:gd name="connsiteY51" fmla="*/ 1503997 h 2696464"/>
                  <a:gd name="connsiteX52" fmla="*/ 538428 w 987690"/>
                  <a:gd name="connsiteY52" fmla="*/ 1556385 h 2696464"/>
                  <a:gd name="connsiteX53" fmla="*/ 524141 w 987690"/>
                  <a:gd name="connsiteY53" fmla="*/ 1637347 h 2696464"/>
                  <a:gd name="connsiteX54" fmla="*/ 543191 w 987690"/>
                  <a:gd name="connsiteY54" fmla="*/ 1718310 h 2696464"/>
                  <a:gd name="connsiteX55" fmla="*/ 519378 w 987690"/>
                  <a:gd name="connsiteY55" fmla="*/ 1799272 h 2696464"/>
                  <a:gd name="connsiteX56" fmla="*/ 514616 w 987690"/>
                  <a:gd name="connsiteY56" fmla="*/ 2004060 h 2696464"/>
                  <a:gd name="connsiteX57" fmla="*/ 486041 w 987690"/>
                  <a:gd name="connsiteY57" fmla="*/ 2170747 h 2696464"/>
                  <a:gd name="connsiteX58" fmla="*/ 481278 w 987690"/>
                  <a:gd name="connsiteY58" fmla="*/ 2256472 h 2696464"/>
                  <a:gd name="connsiteX59" fmla="*/ 514616 w 987690"/>
                  <a:gd name="connsiteY59" fmla="*/ 2351722 h 2696464"/>
                  <a:gd name="connsiteX60" fmla="*/ 524141 w 987690"/>
                  <a:gd name="connsiteY60" fmla="*/ 2385060 h 2696464"/>
                  <a:gd name="connsiteX61" fmla="*/ 462228 w 987690"/>
                  <a:gd name="connsiteY61" fmla="*/ 2475547 h 2696464"/>
                  <a:gd name="connsiteX62" fmla="*/ 428891 w 987690"/>
                  <a:gd name="connsiteY62" fmla="*/ 2513647 h 2696464"/>
                  <a:gd name="connsiteX63" fmla="*/ 457466 w 987690"/>
                  <a:gd name="connsiteY63" fmla="*/ 2570797 h 2696464"/>
                  <a:gd name="connsiteX64" fmla="*/ 438416 w 987690"/>
                  <a:gd name="connsiteY64" fmla="*/ 2642235 h 2696464"/>
                  <a:gd name="connsiteX65" fmla="*/ 505091 w 987690"/>
                  <a:gd name="connsiteY65" fmla="*/ 2651760 h 2696464"/>
                  <a:gd name="connsiteX66" fmla="*/ 614628 w 987690"/>
                  <a:gd name="connsiteY66" fmla="*/ 2675572 h 2696464"/>
                  <a:gd name="connsiteX67" fmla="*/ 690828 w 987690"/>
                  <a:gd name="connsiteY67" fmla="*/ 2694622 h 2696464"/>
                  <a:gd name="connsiteX68" fmla="*/ 743216 w 987690"/>
                  <a:gd name="connsiteY68" fmla="*/ 2627947 h 2696464"/>
                  <a:gd name="connsiteX69" fmla="*/ 757503 w 987690"/>
                  <a:gd name="connsiteY69" fmla="*/ 2532697 h 2696464"/>
                  <a:gd name="connsiteX70" fmla="*/ 743216 w 987690"/>
                  <a:gd name="connsiteY70" fmla="*/ 2485072 h 2696464"/>
                  <a:gd name="connsiteX71" fmla="*/ 743216 w 987690"/>
                  <a:gd name="connsiteY71" fmla="*/ 2437447 h 2696464"/>
                  <a:gd name="connsiteX72" fmla="*/ 795603 w 987690"/>
                  <a:gd name="connsiteY72" fmla="*/ 2356485 h 2696464"/>
                  <a:gd name="connsiteX73" fmla="*/ 809891 w 987690"/>
                  <a:gd name="connsiteY73" fmla="*/ 2223135 h 2696464"/>
                  <a:gd name="connsiteX74" fmla="*/ 819416 w 987690"/>
                  <a:gd name="connsiteY74" fmla="*/ 2094547 h 2696464"/>
                  <a:gd name="connsiteX75" fmla="*/ 838466 w 987690"/>
                  <a:gd name="connsiteY75" fmla="*/ 1913572 h 2696464"/>
                  <a:gd name="connsiteX76" fmla="*/ 862278 w 987690"/>
                  <a:gd name="connsiteY76" fmla="*/ 1699260 h 2696464"/>
                  <a:gd name="connsiteX77" fmla="*/ 857516 w 987690"/>
                  <a:gd name="connsiteY77" fmla="*/ 1608772 h 2696464"/>
                  <a:gd name="connsiteX78" fmla="*/ 871803 w 987690"/>
                  <a:gd name="connsiteY78" fmla="*/ 1484947 h 2696464"/>
                  <a:gd name="connsiteX79" fmla="*/ 895616 w 987690"/>
                  <a:gd name="connsiteY79" fmla="*/ 1170622 h 2696464"/>
                  <a:gd name="connsiteX80" fmla="*/ 924191 w 987690"/>
                  <a:gd name="connsiteY80" fmla="*/ 908685 h 2696464"/>
                  <a:gd name="connsiteX81" fmla="*/ 914666 w 987690"/>
                  <a:gd name="connsiteY81" fmla="*/ 780097 h 2696464"/>
                  <a:gd name="connsiteX82" fmla="*/ 948003 w 987690"/>
                  <a:gd name="connsiteY82" fmla="*/ 613410 h 2696464"/>
                  <a:gd name="connsiteX83" fmla="*/ 981341 w 987690"/>
                  <a:gd name="connsiteY83" fmla="*/ 441960 h 2696464"/>
                  <a:gd name="connsiteX84" fmla="*/ 981341 w 987690"/>
                  <a:gd name="connsiteY84" fmla="*/ 337185 h 2696464"/>
                  <a:gd name="connsiteX85" fmla="*/ 981341 w 987690"/>
                  <a:gd name="connsiteY85" fmla="*/ 137160 h 2696464"/>
                  <a:gd name="connsiteX86" fmla="*/ 905141 w 987690"/>
                  <a:gd name="connsiteY86" fmla="*/ 46672 h 269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987690" h="2696464">
                    <a:moveTo>
                      <a:pt x="905141" y="46672"/>
                    </a:moveTo>
                    <a:cubicBezTo>
                      <a:pt x="872597" y="24447"/>
                      <a:pt x="868628" y="10160"/>
                      <a:pt x="786078" y="3810"/>
                    </a:cubicBezTo>
                    <a:cubicBezTo>
                      <a:pt x="703528" y="-2540"/>
                      <a:pt x="513028" y="-953"/>
                      <a:pt x="409841" y="8572"/>
                    </a:cubicBezTo>
                    <a:cubicBezTo>
                      <a:pt x="306654" y="18097"/>
                      <a:pt x="226484" y="39529"/>
                      <a:pt x="166953" y="60960"/>
                    </a:cubicBezTo>
                    <a:cubicBezTo>
                      <a:pt x="107422" y="82391"/>
                      <a:pt x="75672" y="99854"/>
                      <a:pt x="52653" y="137160"/>
                    </a:cubicBezTo>
                    <a:cubicBezTo>
                      <a:pt x="29634" y="174466"/>
                      <a:pt x="37572" y="222091"/>
                      <a:pt x="28841" y="284797"/>
                    </a:cubicBezTo>
                    <a:cubicBezTo>
                      <a:pt x="20110" y="347503"/>
                      <a:pt x="2647" y="462597"/>
                      <a:pt x="266" y="513397"/>
                    </a:cubicBezTo>
                    <a:cubicBezTo>
                      <a:pt x="-2115" y="564197"/>
                      <a:pt x="12172" y="564991"/>
                      <a:pt x="14553" y="589597"/>
                    </a:cubicBezTo>
                    <a:cubicBezTo>
                      <a:pt x="16934" y="614203"/>
                      <a:pt x="12172" y="632460"/>
                      <a:pt x="14553" y="661035"/>
                    </a:cubicBezTo>
                    <a:cubicBezTo>
                      <a:pt x="16934" y="689610"/>
                      <a:pt x="24872" y="727710"/>
                      <a:pt x="28841" y="761047"/>
                    </a:cubicBezTo>
                    <a:cubicBezTo>
                      <a:pt x="32810" y="794384"/>
                      <a:pt x="35985" y="828516"/>
                      <a:pt x="38366" y="861060"/>
                    </a:cubicBezTo>
                    <a:cubicBezTo>
                      <a:pt x="40747" y="893604"/>
                      <a:pt x="40747" y="925354"/>
                      <a:pt x="43128" y="956310"/>
                    </a:cubicBezTo>
                    <a:cubicBezTo>
                      <a:pt x="45509" y="987266"/>
                      <a:pt x="53447" y="1019016"/>
                      <a:pt x="52653" y="1046797"/>
                    </a:cubicBezTo>
                    <a:cubicBezTo>
                      <a:pt x="51859" y="1074578"/>
                      <a:pt x="35985" y="1101566"/>
                      <a:pt x="38366" y="1122997"/>
                    </a:cubicBezTo>
                    <a:cubicBezTo>
                      <a:pt x="40747" y="1144428"/>
                      <a:pt x="60591" y="1151573"/>
                      <a:pt x="66941" y="1175385"/>
                    </a:cubicBezTo>
                    <a:cubicBezTo>
                      <a:pt x="73291" y="1199197"/>
                      <a:pt x="80435" y="1230153"/>
                      <a:pt x="76466" y="1265872"/>
                    </a:cubicBezTo>
                    <a:cubicBezTo>
                      <a:pt x="72497" y="1301591"/>
                      <a:pt x="47890" y="1360328"/>
                      <a:pt x="43128" y="1389697"/>
                    </a:cubicBezTo>
                    <a:cubicBezTo>
                      <a:pt x="38366" y="1419066"/>
                      <a:pt x="50272" y="1417479"/>
                      <a:pt x="47891" y="1442085"/>
                    </a:cubicBezTo>
                    <a:cubicBezTo>
                      <a:pt x="45510" y="1466691"/>
                      <a:pt x="33603" y="1503998"/>
                      <a:pt x="28841" y="1537335"/>
                    </a:cubicBezTo>
                    <a:cubicBezTo>
                      <a:pt x="24079" y="1570672"/>
                      <a:pt x="17729" y="1601629"/>
                      <a:pt x="19316" y="1642110"/>
                    </a:cubicBezTo>
                    <a:cubicBezTo>
                      <a:pt x="20903" y="1682591"/>
                      <a:pt x="35191" y="1730216"/>
                      <a:pt x="38366" y="1780222"/>
                    </a:cubicBezTo>
                    <a:cubicBezTo>
                      <a:pt x="41541" y="1830228"/>
                      <a:pt x="35985" y="1898491"/>
                      <a:pt x="38366" y="1942147"/>
                    </a:cubicBezTo>
                    <a:cubicBezTo>
                      <a:pt x="40747" y="1985803"/>
                      <a:pt x="51859" y="2018348"/>
                      <a:pt x="52653" y="2042160"/>
                    </a:cubicBezTo>
                    <a:cubicBezTo>
                      <a:pt x="53447" y="2065972"/>
                      <a:pt x="39159" y="2060416"/>
                      <a:pt x="43128" y="2085022"/>
                    </a:cubicBezTo>
                    <a:cubicBezTo>
                      <a:pt x="47097" y="2109628"/>
                      <a:pt x="65353" y="2154078"/>
                      <a:pt x="76466" y="2189797"/>
                    </a:cubicBezTo>
                    <a:cubicBezTo>
                      <a:pt x="87578" y="2225516"/>
                      <a:pt x="94722" y="2274729"/>
                      <a:pt x="109803" y="2299335"/>
                    </a:cubicBezTo>
                    <a:cubicBezTo>
                      <a:pt x="124884" y="2323941"/>
                      <a:pt x="144728" y="2346166"/>
                      <a:pt x="166953" y="2337435"/>
                    </a:cubicBezTo>
                    <a:cubicBezTo>
                      <a:pt x="189178" y="2328704"/>
                      <a:pt x="220928" y="2279491"/>
                      <a:pt x="243153" y="2246947"/>
                    </a:cubicBezTo>
                    <a:cubicBezTo>
                      <a:pt x="265378" y="2214403"/>
                      <a:pt x="291572" y="2177891"/>
                      <a:pt x="300303" y="2142172"/>
                    </a:cubicBezTo>
                    <a:cubicBezTo>
                      <a:pt x="309034" y="2106453"/>
                      <a:pt x="292366" y="2082641"/>
                      <a:pt x="295541" y="2032635"/>
                    </a:cubicBezTo>
                    <a:cubicBezTo>
                      <a:pt x="298716" y="1982629"/>
                      <a:pt x="313797" y="1893729"/>
                      <a:pt x="319353" y="1842135"/>
                    </a:cubicBezTo>
                    <a:cubicBezTo>
                      <a:pt x="324909" y="1790541"/>
                      <a:pt x="327291" y="1762759"/>
                      <a:pt x="328878" y="1723072"/>
                    </a:cubicBezTo>
                    <a:cubicBezTo>
                      <a:pt x="330465" y="1683385"/>
                      <a:pt x="326497" y="1640522"/>
                      <a:pt x="328878" y="1604010"/>
                    </a:cubicBezTo>
                    <a:cubicBezTo>
                      <a:pt x="331259" y="1567498"/>
                      <a:pt x="337610" y="1525428"/>
                      <a:pt x="343166" y="1503997"/>
                    </a:cubicBezTo>
                    <a:cubicBezTo>
                      <a:pt x="348722" y="1482566"/>
                      <a:pt x="358247" y="1487328"/>
                      <a:pt x="362216" y="1475422"/>
                    </a:cubicBezTo>
                    <a:cubicBezTo>
                      <a:pt x="366185" y="1463516"/>
                      <a:pt x="363803" y="1442085"/>
                      <a:pt x="366978" y="1432560"/>
                    </a:cubicBezTo>
                    <a:cubicBezTo>
                      <a:pt x="370153" y="1423035"/>
                      <a:pt x="382060" y="1434147"/>
                      <a:pt x="381266" y="1418272"/>
                    </a:cubicBezTo>
                    <a:cubicBezTo>
                      <a:pt x="380472" y="1402397"/>
                      <a:pt x="360629" y="1367472"/>
                      <a:pt x="362216" y="1337310"/>
                    </a:cubicBezTo>
                    <a:cubicBezTo>
                      <a:pt x="363803" y="1307148"/>
                      <a:pt x="381266" y="1260316"/>
                      <a:pt x="390791" y="1237297"/>
                    </a:cubicBezTo>
                    <a:cubicBezTo>
                      <a:pt x="400316" y="1214278"/>
                      <a:pt x="414604" y="1230947"/>
                      <a:pt x="419366" y="1199197"/>
                    </a:cubicBezTo>
                    <a:cubicBezTo>
                      <a:pt x="424128" y="1167447"/>
                      <a:pt x="416191" y="1080928"/>
                      <a:pt x="419366" y="1046797"/>
                    </a:cubicBezTo>
                    <a:cubicBezTo>
                      <a:pt x="422541" y="1012666"/>
                      <a:pt x="434447" y="1019016"/>
                      <a:pt x="438416" y="994410"/>
                    </a:cubicBezTo>
                    <a:cubicBezTo>
                      <a:pt x="442385" y="969804"/>
                      <a:pt x="439209" y="927735"/>
                      <a:pt x="443178" y="899160"/>
                    </a:cubicBezTo>
                    <a:cubicBezTo>
                      <a:pt x="447147" y="870585"/>
                      <a:pt x="455878" y="842010"/>
                      <a:pt x="462228" y="822960"/>
                    </a:cubicBezTo>
                    <a:cubicBezTo>
                      <a:pt x="468578" y="803910"/>
                      <a:pt x="477309" y="769779"/>
                      <a:pt x="481278" y="784860"/>
                    </a:cubicBezTo>
                    <a:cubicBezTo>
                      <a:pt x="485247" y="799941"/>
                      <a:pt x="481279" y="872966"/>
                      <a:pt x="486041" y="913447"/>
                    </a:cubicBezTo>
                    <a:cubicBezTo>
                      <a:pt x="490803" y="953928"/>
                      <a:pt x="504297" y="992028"/>
                      <a:pt x="509853" y="1027747"/>
                    </a:cubicBezTo>
                    <a:cubicBezTo>
                      <a:pt x="515409" y="1063466"/>
                      <a:pt x="520965" y="1084898"/>
                      <a:pt x="519378" y="1127760"/>
                    </a:cubicBezTo>
                    <a:cubicBezTo>
                      <a:pt x="517791" y="1170622"/>
                      <a:pt x="500328" y="1252378"/>
                      <a:pt x="500328" y="1284922"/>
                    </a:cubicBezTo>
                    <a:cubicBezTo>
                      <a:pt x="500328" y="1317466"/>
                      <a:pt x="516997" y="1297622"/>
                      <a:pt x="519378" y="1323022"/>
                    </a:cubicBezTo>
                    <a:cubicBezTo>
                      <a:pt x="521759" y="1348422"/>
                      <a:pt x="516203" y="1407160"/>
                      <a:pt x="514616" y="1437322"/>
                    </a:cubicBezTo>
                    <a:cubicBezTo>
                      <a:pt x="513029" y="1467484"/>
                      <a:pt x="505884" y="1484153"/>
                      <a:pt x="509853" y="1503997"/>
                    </a:cubicBezTo>
                    <a:cubicBezTo>
                      <a:pt x="513822" y="1523841"/>
                      <a:pt x="536047" y="1534160"/>
                      <a:pt x="538428" y="1556385"/>
                    </a:cubicBezTo>
                    <a:cubicBezTo>
                      <a:pt x="540809" y="1578610"/>
                      <a:pt x="523347" y="1610360"/>
                      <a:pt x="524141" y="1637347"/>
                    </a:cubicBezTo>
                    <a:cubicBezTo>
                      <a:pt x="524935" y="1664334"/>
                      <a:pt x="543985" y="1691323"/>
                      <a:pt x="543191" y="1718310"/>
                    </a:cubicBezTo>
                    <a:cubicBezTo>
                      <a:pt x="542397" y="1745297"/>
                      <a:pt x="524140" y="1751647"/>
                      <a:pt x="519378" y="1799272"/>
                    </a:cubicBezTo>
                    <a:cubicBezTo>
                      <a:pt x="514616" y="1846897"/>
                      <a:pt x="520172" y="1942147"/>
                      <a:pt x="514616" y="2004060"/>
                    </a:cubicBezTo>
                    <a:cubicBezTo>
                      <a:pt x="509060" y="2065973"/>
                      <a:pt x="491597" y="2128678"/>
                      <a:pt x="486041" y="2170747"/>
                    </a:cubicBezTo>
                    <a:cubicBezTo>
                      <a:pt x="480485" y="2212816"/>
                      <a:pt x="476515" y="2226310"/>
                      <a:pt x="481278" y="2256472"/>
                    </a:cubicBezTo>
                    <a:cubicBezTo>
                      <a:pt x="486040" y="2286635"/>
                      <a:pt x="507472" y="2330291"/>
                      <a:pt x="514616" y="2351722"/>
                    </a:cubicBezTo>
                    <a:cubicBezTo>
                      <a:pt x="521760" y="2373153"/>
                      <a:pt x="532872" y="2364422"/>
                      <a:pt x="524141" y="2385060"/>
                    </a:cubicBezTo>
                    <a:cubicBezTo>
                      <a:pt x="515410" y="2405698"/>
                      <a:pt x="478103" y="2454116"/>
                      <a:pt x="462228" y="2475547"/>
                    </a:cubicBezTo>
                    <a:cubicBezTo>
                      <a:pt x="446353" y="2496978"/>
                      <a:pt x="429685" y="2497772"/>
                      <a:pt x="428891" y="2513647"/>
                    </a:cubicBezTo>
                    <a:cubicBezTo>
                      <a:pt x="428097" y="2529522"/>
                      <a:pt x="455878" y="2549366"/>
                      <a:pt x="457466" y="2570797"/>
                    </a:cubicBezTo>
                    <a:cubicBezTo>
                      <a:pt x="459054" y="2592228"/>
                      <a:pt x="430479" y="2628741"/>
                      <a:pt x="438416" y="2642235"/>
                    </a:cubicBezTo>
                    <a:cubicBezTo>
                      <a:pt x="446353" y="2655729"/>
                      <a:pt x="475722" y="2646204"/>
                      <a:pt x="505091" y="2651760"/>
                    </a:cubicBezTo>
                    <a:cubicBezTo>
                      <a:pt x="534460" y="2657316"/>
                      <a:pt x="583672" y="2668428"/>
                      <a:pt x="614628" y="2675572"/>
                    </a:cubicBezTo>
                    <a:cubicBezTo>
                      <a:pt x="645584" y="2682716"/>
                      <a:pt x="669397" y="2702559"/>
                      <a:pt x="690828" y="2694622"/>
                    </a:cubicBezTo>
                    <a:cubicBezTo>
                      <a:pt x="712259" y="2686685"/>
                      <a:pt x="732104" y="2654934"/>
                      <a:pt x="743216" y="2627947"/>
                    </a:cubicBezTo>
                    <a:cubicBezTo>
                      <a:pt x="754328" y="2600960"/>
                      <a:pt x="757503" y="2556509"/>
                      <a:pt x="757503" y="2532697"/>
                    </a:cubicBezTo>
                    <a:cubicBezTo>
                      <a:pt x="757503" y="2508885"/>
                      <a:pt x="745597" y="2500947"/>
                      <a:pt x="743216" y="2485072"/>
                    </a:cubicBezTo>
                    <a:cubicBezTo>
                      <a:pt x="740835" y="2469197"/>
                      <a:pt x="734485" y="2458878"/>
                      <a:pt x="743216" y="2437447"/>
                    </a:cubicBezTo>
                    <a:cubicBezTo>
                      <a:pt x="751947" y="2416016"/>
                      <a:pt x="784490" y="2392204"/>
                      <a:pt x="795603" y="2356485"/>
                    </a:cubicBezTo>
                    <a:cubicBezTo>
                      <a:pt x="806715" y="2320766"/>
                      <a:pt x="805922" y="2266791"/>
                      <a:pt x="809891" y="2223135"/>
                    </a:cubicBezTo>
                    <a:cubicBezTo>
                      <a:pt x="813860" y="2179479"/>
                      <a:pt x="814654" y="2146141"/>
                      <a:pt x="819416" y="2094547"/>
                    </a:cubicBezTo>
                    <a:cubicBezTo>
                      <a:pt x="824178" y="2042953"/>
                      <a:pt x="831322" y="1979453"/>
                      <a:pt x="838466" y="1913572"/>
                    </a:cubicBezTo>
                    <a:cubicBezTo>
                      <a:pt x="845610" y="1847691"/>
                      <a:pt x="859103" y="1750060"/>
                      <a:pt x="862278" y="1699260"/>
                    </a:cubicBezTo>
                    <a:cubicBezTo>
                      <a:pt x="865453" y="1648460"/>
                      <a:pt x="855929" y="1644491"/>
                      <a:pt x="857516" y="1608772"/>
                    </a:cubicBezTo>
                    <a:cubicBezTo>
                      <a:pt x="859103" y="1573053"/>
                      <a:pt x="865453" y="1557972"/>
                      <a:pt x="871803" y="1484947"/>
                    </a:cubicBezTo>
                    <a:cubicBezTo>
                      <a:pt x="878153" y="1411922"/>
                      <a:pt x="886885" y="1266665"/>
                      <a:pt x="895616" y="1170622"/>
                    </a:cubicBezTo>
                    <a:cubicBezTo>
                      <a:pt x="904347" y="1074579"/>
                      <a:pt x="921016" y="973773"/>
                      <a:pt x="924191" y="908685"/>
                    </a:cubicBezTo>
                    <a:cubicBezTo>
                      <a:pt x="927366" y="843598"/>
                      <a:pt x="910697" y="829309"/>
                      <a:pt x="914666" y="780097"/>
                    </a:cubicBezTo>
                    <a:cubicBezTo>
                      <a:pt x="918635" y="730885"/>
                      <a:pt x="936891" y="669766"/>
                      <a:pt x="948003" y="613410"/>
                    </a:cubicBezTo>
                    <a:cubicBezTo>
                      <a:pt x="959115" y="557054"/>
                      <a:pt x="975785" y="487998"/>
                      <a:pt x="981341" y="441960"/>
                    </a:cubicBezTo>
                    <a:cubicBezTo>
                      <a:pt x="986897" y="395923"/>
                      <a:pt x="981341" y="337185"/>
                      <a:pt x="981341" y="337185"/>
                    </a:cubicBezTo>
                    <a:cubicBezTo>
                      <a:pt x="981341" y="286385"/>
                      <a:pt x="995628" y="189547"/>
                      <a:pt x="981341" y="137160"/>
                    </a:cubicBezTo>
                    <a:cubicBezTo>
                      <a:pt x="967054" y="84773"/>
                      <a:pt x="937685" y="68897"/>
                      <a:pt x="905141" y="46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4" name="Freeform 15"/>
              <p:cNvSpPr/>
              <p:nvPr/>
            </p:nvSpPr>
            <p:spPr>
              <a:xfrm>
                <a:off x="3327362" y="3615554"/>
                <a:ext cx="234997" cy="523698"/>
              </a:xfrm>
              <a:custGeom>
                <a:avLst/>
                <a:gdLst/>
                <a:ahLst/>
                <a:cxnLst/>
                <a:rect l="l" t="t" r="r" b="b"/>
                <a:pathLst>
                  <a:path w="221335" h="493253">
                    <a:moveTo>
                      <a:pt x="77834" y="328437"/>
                    </a:moveTo>
                    <a:cubicBezTo>
                      <a:pt x="65239" y="329495"/>
                      <a:pt x="52963" y="333729"/>
                      <a:pt x="50846" y="340502"/>
                    </a:cubicBezTo>
                    <a:cubicBezTo>
                      <a:pt x="46613" y="354049"/>
                      <a:pt x="50846" y="372675"/>
                      <a:pt x="50846" y="386222"/>
                    </a:cubicBezTo>
                    <a:cubicBezTo>
                      <a:pt x="50846" y="386222"/>
                      <a:pt x="44073" y="417549"/>
                      <a:pt x="50846" y="421782"/>
                    </a:cubicBezTo>
                    <a:cubicBezTo>
                      <a:pt x="57619" y="426015"/>
                      <a:pt x="82173" y="426015"/>
                      <a:pt x="91486" y="411622"/>
                    </a:cubicBezTo>
                    <a:cubicBezTo>
                      <a:pt x="100799" y="397229"/>
                      <a:pt x="113499" y="347275"/>
                      <a:pt x="106726" y="335422"/>
                    </a:cubicBezTo>
                    <a:cubicBezTo>
                      <a:pt x="103340" y="329496"/>
                      <a:pt x="90428" y="327379"/>
                      <a:pt x="77834" y="328437"/>
                    </a:cubicBezTo>
                    <a:close/>
                    <a:moveTo>
                      <a:pt x="121966" y="142"/>
                    </a:moveTo>
                    <a:cubicBezTo>
                      <a:pt x="139746" y="4375"/>
                      <a:pt x="172766" y="90735"/>
                      <a:pt x="188006" y="132222"/>
                    </a:cubicBezTo>
                    <a:cubicBezTo>
                      <a:pt x="203246" y="173709"/>
                      <a:pt x="208326" y="212655"/>
                      <a:pt x="213406" y="249062"/>
                    </a:cubicBezTo>
                    <a:cubicBezTo>
                      <a:pt x="218486" y="285469"/>
                      <a:pt x="225259" y="315102"/>
                      <a:pt x="218486" y="350662"/>
                    </a:cubicBezTo>
                    <a:cubicBezTo>
                      <a:pt x="211713" y="386222"/>
                      <a:pt x="186313" y="438715"/>
                      <a:pt x="172766" y="462422"/>
                    </a:cubicBezTo>
                    <a:cubicBezTo>
                      <a:pt x="159219" y="486129"/>
                      <a:pt x="154139" y="490362"/>
                      <a:pt x="137206" y="492902"/>
                    </a:cubicBezTo>
                    <a:cubicBezTo>
                      <a:pt x="120273" y="495442"/>
                      <a:pt x="88946" y="483589"/>
                      <a:pt x="71166" y="477662"/>
                    </a:cubicBezTo>
                    <a:cubicBezTo>
                      <a:pt x="53386" y="471735"/>
                      <a:pt x="39839" y="466655"/>
                      <a:pt x="30526" y="457342"/>
                    </a:cubicBezTo>
                    <a:cubicBezTo>
                      <a:pt x="21213" y="448029"/>
                      <a:pt x="20366" y="428555"/>
                      <a:pt x="15286" y="421782"/>
                    </a:cubicBezTo>
                    <a:cubicBezTo>
                      <a:pt x="10206" y="415009"/>
                      <a:pt x="-801" y="425169"/>
                      <a:pt x="46" y="416702"/>
                    </a:cubicBezTo>
                    <a:cubicBezTo>
                      <a:pt x="893" y="408235"/>
                      <a:pt x="16133" y="391302"/>
                      <a:pt x="20366" y="370982"/>
                    </a:cubicBezTo>
                    <a:cubicBezTo>
                      <a:pt x="24599" y="350662"/>
                      <a:pt x="22059" y="316795"/>
                      <a:pt x="25446" y="294782"/>
                    </a:cubicBezTo>
                    <a:cubicBezTo>
                      <a:pt x="28833" y="272769"/>
                      <a:pt x="29679" y="266842"/>
                      <a:pt x="40686" y="238902"/>
                    </a:cubicBezTo>
                    <a:cubicBezTo>
                      <a:pt x="51693" y="210962"/>
                      <a:pt x="77939" y="166935"/>
                      <a:pt x="91486" y="127142"/>
                    </a:cubicBezTo>
                    <a:cubicBezTo>
                      <a:pt x="105033" y="87349"/>
                      <a:pt x="104186" y="-4091"/>
                      <a:pt x="121966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" name="Freeform 16"/>
              <p:cNvSpPr/>
              <p:nvPr/>
            </p:nvSpPr>
            <p:spPr>
              <a:xfrm>
                <a:off x="2019926" y="587923"/>
                <a:ext cx="342321" cy="748475"/>
              </a:xfrm>
              <a:custGeom>
                <a:avLst/>
                <a:gdLst>
                  <a:gd name="connsiteX0" fmla="*/ 108599 w 342320"/>
                  <a:gd name="connsiteY0" fmla="*/ 748119 h 748473"/>
                  <a:gd name="connsiteX1" fmla="*/ 154319 w 342320"/>
                  <a:gd name="connsiteY1" fmla="*/ 529679 h 748473"/>
                  <a:gd name="connsiteX2" fmla="*/ 149239 w 342320"/>
                  <a:gd name="connsiteY2" fmla="*/ 443319 h 748473"/>
                  <a:gd name="connsiteX3" fmla="*/ 159399 w 342320"/>
                  <a:gd name="connsiteY3" fmla="*/ 377279 h 748473"/>
                  <a:gd name="connsiteX4" fmla="*/ 179719 w 342320"/>
                  <a:gd name="connsiteY4" fmla="*/ 341719 h 748473"/>
                  <a:gd name="connsiteX5" fmla="*/ 210199 w 342320"/>
                  <a:gd name="connsiteY5" fmla="*/ 301079 h 748473"/>
                  <a:gd name="connsiteX6" fmla="*/ 230519 w 342320"/>
                  <a:gd name="connsiteY6" fmla="*/ 295999 h 748473"/>
                  <a:gd name="connsiteX7" fmla="*/ 276239 w 342320"/>
                  <a:gd name="connsiteY7" fmla="*/ 255359 h 748473"/>
                  <a:gd name="connsiteX8" fmla="*/ 306719 w 342320"/>
                  <a:gd name="connsiteY8" fmla="*/ 219799 h 748473"/>
                  <a:gd name="connsiteX9" fmla="*/ 337199 w 342320"/>
                  <a:gd name="connsiteY9" fmla="*/ 148679 h 748473"/>
                  <a:gd name="connsiteX10" fmla="*/ 342279 w 342320"/>
                  <a:gd name="connsiteY10" fmla="*/ 87719 h 748473"/>
                  <a:gd name="connsiteX11" fmla="*/ 337199 w 342320"/>
                  <a:gd name="connsiteY11" fmla="*/ 67399 h 748473"/>
                  <a:gd name="connsiteX12" fmla="*/ 311799 w 342320"/>
                  <a:gd name="connsiteY12" fmla="*/ 52159 h 748473"/>
                  <a:gd name="connsiteX13" fmla="*/ 281319 w 342320"/>
                  <a:gd name="connsiteY13" fmla="*/ 21679 h 748473"/>
                  <a:gd name="connsiteX14" fmla="*/ 260999 w 342320"/>
                  <a:gd name="connsiteY14" fmla="*/ 16599 h 748473"/>
                  <a:gd name="connsiteX15" fmla="*/ 225439 w 342320"/>
                  <a:gd name="connsiteY15" fmla="*/ 16599 h 748473"/>
                  <a:gd name="connsiteX16" fmla="*/ 154319 w 342320"/>
                  <a:gd name="connsiteY16" fmla="*/ 6439 h 748473"/>
                  <a:gd name="connsiteX17" fmla="*/ 113679 w 342320"/>
                  <a:gd name="connsiteY17" fmla="*/ 1359 h 748473"/>
                  <a:gd name="connsiteX18" fmla="*/ 93359 w 342320"/>
                  <a:gd name="connsiteY18" fmla="*/ 31839 h 748473"/>
                  <a:gd name="connsiteX19" fmla="*/ 93359 w 342320"/>
                  <a:gd name="connsiteY19" fmla="*/ 67399 h 748473"/>
                  <a:gd name="connsiteX20" fmla="*/ 78119 w 342320"/>
                  <a:gd name="connsiteY20" fmla="*/ 123279 h 748473"/>
                  <a:gd name="connsiteX21" fmla="*/ 47639 w 342320"/>
                  <a:gd name="connsiteY21" fmla="*/ 168999 h 748473"/>
                  <a:gd name="connsiteX22" fmla="*/ 37479 w 342320"/>
                  <a:gd name="connsiteY22" fmla="*/ 265519 h 748473"/>
                  <a:gd name="connsiteX23" fmla="*/ 22239 w 342320"/>
                  <a:gd name="connsiteY23" fmla="*/ 321399 h 748473"/>
                  <a:gd name="connsiteX24" fmla="*/ 6999 w 342320"/>
                  <a:gd name="connsiteY24" fmla="*/ 397599 h 748473"/>
                  <a:gd name="connsiteX25" fmla="*/ 6999 w 342320"/>
                  <a:gd name="connsiteY25" fmla="*/ 473799 h 748473"/>
                  <a:gd name="connsiteX26" fmla="*/ 108599 w 342320"/>
                  <a:gd name="connsiteY26" fmla="*/ 748119 h 74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42320" h="748473">
                    <a:moveTo>
                      <a:pt x="108599" y="748119"/>
                    </a:moveTo>
                    <a:cubicBezTo>
                      <a:pt x="133152" y="757432"/>
                      <a:pt x="147546" y="580479"/>
                      <a:pt x="154319" y="529679"/>
                    </a:cubicBezTo>
                    <a:cubicBezTo>
                      <a:pt x="161092" y="478879"/>
                      <a:pt x="148392" y="468719"/>
                      <a:pt x="149239" y="443319"/>
                    </a:cubicBezTo>
                    <a:cubicBezTo>
                      <a:pt x="150086" y="417919"/>
                      <a:pt x="154319" y="394212"/>
                      <a:pt x="159399" y="377279"/>
                    </a:cubicBezTo>
                    <a:cubicBezTo>
                      <a:pt x="164479" y="360346"/>
                      <a:pt x="171252" y="354419"/>
                      <a:pt x="179719" y="341719"/>
                    </a:cubicBezTo>
                    <a:cubicBezTo>
                      <a:pt x="188186" y="329019"/>
                      <a:pt x="201732" y="308699"/>
                      <a:pt x="210199" y="301079"/>
                    </a:cubicBezTo>
                    <a:cubicBezTo>
                      <a:pt x="218666" y="293459"/>
                      <a:pt x="219512" y="303619"/>
                      <a:pt x="230519" y="295999"/>
                    </a:cubicBezTo>
                    <a:cubicBezTo>
                      <a:pt x="241526" y="288379"/>
                      <a:pt x="263539" y="268059"/>
                      <a:pt x="276239" y="255359"/>
                    </a:cubicBezTo>
                    <a:cubicBezTo>
                      <a:pt x="288939" y="242659"/>
                      <a:pt x="296559" y="237579"/>
                      <a:pt x="306719" y="219799"/>
                    </a:cubicBezTo>
                    <a:cubicBezTo>
                      <a:pt x="316879" y="202019"/>
                      <a:pt x="331272" y="170692"/>
                      <a:pt x="337199" y="148679"/>
                    </a:cubicBezTo>
                    <a:cubicBezTo>
                      <a:pt x="343126" y="126666"/>
                      <a:pt x="342279" y="101266"/>
                      <a:pt x="342279" y="87719"/>
                    </a:cubicBezTo>
                    <a:cubicBezTo>
                      <a:pt x="342279" y="74172"/>
                      <a:pt x="342279" y="73326"/>
                      <a:pt x="337199" y="67399"/>
                    </a:cubicBezTo>
                    <a:cubicBezTo>
                      <a:pt x="332119" y="61472"/>
                      <a:pt x="321112" y="59779"/>
                      <a:pt x="311799" y="52159"/>
                    </a:cubicBezTo>
                    <a:cubicBezTo>
                      <a:pt x="302486" y="44539"/>
                      <a:pt x="289786" y="27606"/>
                      <a:pt x="281319" y="21679"/>
                    </a:cubicBezTo>
                    <a:cubicBezTo>
                      <a:pt x="272852" y="15752"/>
                      <a:pt x="270312" y="17446"/>
                      <a:pt x="260999" y="16599"/>
                    </a:cubicBezTo>
                    <a:cubicBezTo>
                      <a:pt x="251686" y="15752"/>
                      <a:pt x="243219" y="18292"/>
                      <a:pt x="225439" y="16599"/>
                    </a:cubicBezTo>
                    <a:cubicBezTo>
                      <a:pt x="207659" y="14906"/>
                      <a:pt x="172946" y="8979"/>
                      <a:pt x="154319" y="6439"/>
                    </a:cubicBezTo>
                    <a:cubicBezTo>
                      <a:pt x="135692" y="3899"/>
                      <a:pt x="123839" y="-2874"/>
                      <a:pt x="113679" y="1359"/>
                    </a:cubicBezTo>
                    <a:cubicBezTo>
                      <a:pt x="103519" y="5592"/>
                      <a:pt x="96746" y="20832"/>
                      <a:pt x="93359" y="31839"/>
                    </a:cubicBezTo>
                    <a:cubicBezTo>
                      <a:pt x="89972" y="42846"/>
                      <a:pt x="95899" y="52159"/>
                      <a:pt x="93359" y="67399"/>
                    </a:cubicBezTo>
                    <a:cubicBezTo>
                      <a:pt x="90819" y="82639"/>
                      <a:pt x="85739" y="106346"/>
                      <a:pt x="78119" y="123279"/>
                    </a:cubicBezTo>
                    <a:cubicBezTo>
                      <a:pt x="70499" y="140212"/>
                      <a:pt x="54412" y="145292"/>
                      <a:pt x="47639" y="168999"/>
                    </a:cubicBezTo>
                    <a:cubicBezTo>
                      <a:pt x="40866" y="192706"/>
                      <a:pt x="41712" y="240119"/>
                      <a:pt x="37479" y="265519"/>
                    </a:cubicBezTo>
                    <a:cubicBezTo>
                      <a:pt x="33246" y="290919"/>
                      <a:pt x="27319" y="299386"/>
                      <a:pt x="22239" y="321399"/>
                    </a:cubicBezTo>
                    <a:cubicBezTo>
                      <a:pt x="17159" y="343412"/>
                      <a:pt x="9539" y="372199"/>
                      <a:pt x="6999" y="397599"/>
                    </a:cubicBezTo>
                    <a:cubicBezTo>
                      <a:pt x="4459" y="422999"/>
                      <a:pt x="-7394" y="414532"/>
                      <a:pt x="6999" y="473799"/>
                    </a:cubicBezTo>
                    <a:cubicBezTo>
                      <a:pt x="21392" y="533066"/>
                      <a:pt x="84046" y="738806"/>
                      <a:pt x="108599" y="748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Freeform 17"/>
              <p:cNvSpPr/>
              <p:nvPr/>
            </p:nvSpPr>
            <p:spPr>
              <a:xfrm>
                <a:off x="2643481" y="1349666"/>
                <a:ext cx="523168" cy="762971"/>
              </a:xfrm>
              <a:custGeom>
                <a:avLst/>
                <a:gdLst>
                  <a:gd name="connsiteX0" fmla="*/ 17663 w 523167"/>
                  <a:gd name="connsiteY0" fmla="*/ 221230 h 762969"/>
                  <a:gd name="connsiteX1" fmla="*/ 79 w 523167"/>
                  <a:gd name="connsiteY1" fmla="*/ 268123 h 762969"/>
                  <a:gd name="connsiteX2" fmla="*/ 11802 w 523167"/>
                  <a:gd name="connsiteY2" fmla="*/ 332600 h 762969"/>
                  <a:gd name="connsiteX3" fmla="*/ 26456 w 523167"/>
                  <a:gd name="connsiteY3" fmla="*/ 370700 h 762969"/>
                  <a:gd name="connsiteX4" fmla="*/ 58694 w 523167"/>
                  <a:gd name="connsiteY4" fmla="*/ 385353 h 762969"/>
                  <a:gd name="connsiteX5" fmla="*/ 67487 w 523167"/>
                  <a:gd name="connsiteY5" fmla="*/ 432246 h 762969"/>
                  <a:gd name="connsiteX6" fmla="*/ 85071 w 523167"/>
                  <a:gd name="connsiteY6" fmla="*/ 485000 h 762969"/>
                  <a:gd name="connsiteX7" fmla="*/ 108517 w 523167"/>
                  <a:gd name="connsiteY7" fmla="*/ 523100 h 762969"/>
                  <a:gd name="connsiteX8" fmla="*/ 102656 w 523167"/>
                  <a:gd name="connsiteY8" fmla="*/ 549476 h 762969"/>
                  <a:gd name="connsiteX9" fmla="*/ 140756 w 523167"/>
                  <a:gd name="connsiteY9" fmla="*/ 678430 h 762969"/>
                  <a:gd name="connsiteX10" fmla="*/ 249194 w 523167"/>
                  <a:gd name="connsiteY10" fmla="*/ 760492 h 762969"/>
                  <a:gd name="connsiteX11" fmla="*/ 351771 w 523167"/>
                  <a:gd name="connsiteY11" fmla="*/ 734115 h 762969"/>
                  <a:gd name="connsiteX12" fmla="*/ 404525 w 523167"/>
                  <a:gd name="connsiteY12" fmla="*/ 657915 h 762969"/>
                  <a:gd name="connsiteX13" fmla="*/ 392802 w 523167"/>
                  <a:gd name="connsiteY13" fmla="*/ 602230 h 762969"/>
                  <a:gd name="connsiteX14" fmla="*/ 389871 w 523167"/>
                  <a:gd name="connsiteY14" fmla="*/ 567061 h 762969"/>
                  <a:gd name="connsiteX15" fmla="*/ 404525 w 523167"/>
                  <a:gd name="connsiteY15" fmla="*/ 517238 h 762969"/>
                  <a:gd name="connsiteX16" fmla="*/ 433833 w 523167"/>
                  <a:gd name="connsiteY16" fmla="*/ 461553 h 762969"/>
                  <a:gd name="connsiteX17" fmla="*/ 454348 w 523167"/>
                  <a:gd name="connsiteY17" fmla="*/ 414661 h 762969"/>
                  <a:gd name="connsiteX18" fmla="*/ 460210 w 523167"/>
                  <a:gd name="connsiteY18" fmla="*/ 376561 h 762969"/>
                  <a:gd name="connsiteX19" fmla="*/ 480725 w 523167"/>
                  <a:gd name="connsiteY19" fmla="*/ 379492 h 762969"/>
                  <a:gd name="connsiteX20" fmla="*/ 501240 w 523167"/>
                  <a:gd name="connsiteY20" fmla="*/ 353115 h 762969"/>
                  <a:gd name="connsiteX21" fmla="*/ 521756 w 523167"/>
                  <a:gd name="connsiteY21" fmla="*/ 297430 h 762969"/>
                  <a:gd name="connsiteX22" fmla="*/ 518825 w 523167"/>
                  <a:gd name="connsiteY22" fmla="*/ 238815 h 762969"/>
                  <a:gd name="connsiteX23" fmla="*/ 498310 w 523167"/>
                  <a:gd name="connsiteY23" fmla="*/ 203646 h 762969"/>
                  <a:gd name="connsiteX24" fmla="*/ 489517 w 523167"/>
                  <a:gd name="connsiteY24" fmla="*/ 206576 h 762969"/>
                  <a:gd name="connsiteX25" fmla="*/ 445556 w 523167"/>
                  <a:gd name="connsiteY25" fmla="*/ 142100 h 762969"/>
                  <a:gd name="connsiteX26" fmla="*/ 445556 w 523167"/>
                  <a:gd name="connsiteY26" fmla="*/ 80553 h 762969"/>
                  <a:gd name="connsiteX27" fmla="*/ 369356 w 523167"/>
                  <a:gd name="connsiteY27" fmla="*/ 24869 h 762969"/>
                  <a:gd name="connsiteX28" fmla="*/ 211094 w 523167"/>
                  <a:gd name="connsiteY28" fmla="*/ 1423 h 762969"/>
                  <a:gd name="connsiteX29" fmla="*/ 82140 w 523167"/>
                  <a:gd name="connsiteY29" fmla="*/ 16076 h 762969"/>
                  <a:gd name="connsiteX30" fmla="*/ 41110 w 523167"/>
                  <a:gd name="connsiteY30" fmla="*/ 124515 h 762969"/>
                  <a:gd name="connsiteX31" fmla="*/ 17663 w 523167"/>
                  <a:gd name="connsiteY31" fmla="*/ 221230 h 76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23167" h="762969">
                    <a:moveTo>
                      <a:pt x="17663" y="221230"/>
                    </a:moveTo>
                    <a:cubicBezTo>
                      <a:pt x="10825" y="245165"/>
                      <a:pt x="1056" y="249561"/>
                      <a:pt x="79" y="268123"/>
                    </a:cubicBezTo>
                    <a:cubicBezTo>
                      <a:pt x="-898" y="286685"/>
                      <a:pt x="7406" y="315504"/>
                      <a:pt x="11802" y="332600"/>
                    </a:cubicBezTo>
                    <a:cubicBezTo>
                      <a:pt x="16198" y="349696"/>
                      <a:pt x="18641" y="361908"/>
                      <a:pt x="26456" y="370700"/>
                    </a:cubicBezTo>
                    <a:cubicBezTo>
                      <a:pt x="34271" y="379492"/>
                      <a:pt x="51856" y="375095"/>
                      <a:pt x="58694" y="385353"/>
                    </a:cubicBezTo>
                    <a:cubicBezTo>
                      <a:pt x="65533" y="395611"/>
                      <a:pt x="63091" y="415638"/>
                      <a:pt x="67487" y="432246"/>
                    </a:cubicBezTo>
                    <a:cubicBezTo>
                      <a:pt x="71883" y="448854"/>
                      <a:pt x="78233" y="469858"/>
                      <a:pt x="85071" y="485000"/>
                    </a:cubicBezTo>
                    <a:cubicBezTo>
                      <a:pt x="91909" y="500142"/>
                      <a:pt x="105586" y="512354"/>
                      <a:pt x="108517" y="523100"/>
                    </a:cubicBezTo>
                    <a:cubicBezTo>
                      <a:pt x="111448" y="533846"/>
                      <a:pt x="97283" y="523588"/>
                      <a:pt x="102656" y="549476"/>
                    </a:cubicBezTo>
                    <a:cubicBezTo>
                      <a:pt x="108029" y="575364"/>
                      <a:pt x="116333" y="643261"/>
                      <a:pt x="140756" y="678430"/>
                    </a:cubicBezTo>
                    <a:cubicBezTo>
                      <a:pt x="165179" y="713599"/>
                      <a:pt x="214025" y="751211"/>
                      <a:pt x="249194" y="760492"/>
                    </a:cubicBezTo>
                    <a:cubicBezTo>
                      <a:pt x="284363" y="769773"/>
                      <a:pt x="325882" y="751211"/>
                      <a:pt x="351771" y="734115"/>
                    </a:cubicBezTo>
                    <a:cubicBezTo>
                      <a:pt x="377660" y="717019"/>
                      <a:pt x="397687" y="679896"/>
                      <a:pt x="404525" y="657915"/>
                    </a:cubicBezTo>
                    <a:cubicBezTo>
                      <a:pt x="411364" y="635934"/>
                      <a:pt x="395244" y="617372"/>
                      <a:pt x="392802" y="602230"/>
                    </a:cubicBezTo>
                    <a:cubicBezTo>
                      <a:pt x="390360" y="587088"/>
                      <a:pt x="387917" y="581226"/>
                      <a:pt x="389871" y="567061"/>
                    </a:cubicBezTo>
                    <a:cubicBezTo>
                      <a:pt x="391825" y="552896"/>
                      <a:pt x="397198" y="534823"/>
                      <a:pt x="404525" y="517238"/>
                    </a:cubicBezTo>
                    <a:cubicBezTo>
                      <a:pt x="411852" y="499653"/>
                      <a:pt x="425529" y="478649"/>
                      <a:pt x="433833" y="461553"/>
                    </a:cubicBezTo>
                    <a:cubicBezTo>
                      <a:pt x="442137" y="444457"/>
                      <a:pt x="449952" y="428826"/>
                      <a:pt x="454348" y="414661"/>
                    </a:cubicBezTo>
                    <a:cubicBezTo>
                      <a:pt x="458744" y="400496"/>
                      <a:pt x="455814" y="382422"/>
                      <a:pt x="460210" y="376561"/>
                    </a:cubicBezTo>
                    <a:cubicBezTo>
                      <a:pt x="464606" y="370700"/>
                      <a:pt x="473887" y="383400"/>
                      <a:pt x="480725" y="379492"/>
                    </a:cubicBezTo>
                    <a:cubicBezTo>
                      <a:pt x="487563" y="375584"/>
                      <a:pt x="494401" y="366792"/>
                      <a:pt x="501240" y="353115"/>
                    </a:cubicBezTo>
                    <a:cubicBezTo>
                      <a:pt x="508079" y="339438"/>
                      <a:pt x="518825" y="316480"/>
                      <a:pt x="521756" y="297430"/>
                    </a:cubicBezTo>
                    <a:cubicBezTo>
                      <a:pt x="524687" y="278380"/>
                      <a:pt x="522733" y="254446"/>
                      <a:pt x="518825" y="238815"/>
                    </a:cubicBezTo>
                    <a:cubicBezTo>
                      <a:pt x="514917" y="223184"/>
                      <a:pt x="503195" y="209019"/>
                      <a:pt x="498310" y="203646"/>
                    </a:cubicBezTo>
                    <a:cubicBezTo>
                      <a:pt x="493425" y="198273"/>
                      <a:pt x="498309" y="216834"/>
                      <a:pt x="489517" y="206576"/>
                    </a:cubicBezTo>
                    <a:cubicBezTo>
                      <a:pt x="480725" y="196318"/>
                      <a:pt x="452883" y="163104"/>
                      <a:pt x="445556" y="142100"/>
                    </a:cubicBezTo>
                    <a:cubicBezTo>
                      <a:pt x="438229" y="121096"/>
                      <a:pt x="458256" y="100091"/>
                      <a:pt x="445556" y="80553"/>
                    </a:cubicBezTo>
                    <a:cubicBezTo>
                      <a:pt x="432856" y="61014"/>
                      <a:pt x="408433" y="38057"/>
                      <a:pt x="369356" y="24869"/>
                    </a:cubicBezTo>
                    <a:cubicBezTo>
                      <a:pt x="330279" y="11681"/>
                      <a:pt x="258963" y="2888"/>
                      <a:pt x="211094" y="1423"/>
                    </a:cubicBezTo>
                    <a:cubicBezTo>
                      <a:pt x="163225" y="-43"/>
                      <a:pt x="110471" y="-4439"/>
                      <a:pt x="82140" y="16076"/>
                    </a:cubicBezTo>
                    <a:cubicBezTo>
                      <a:pt x="53809" y="36591"/>
                      <a:pt x="51368" y="95207"/>
                      <a:pt x="41110" y="124515"/>
                    </a:cubicBezTo>
                    <a:cubicBezTo>
                      <a:pt x="30852" y="153823"/>
                      <a:pt x="24501" y="197295"/>
                      <a:pt x="17663" y="22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" name="Freeform 18"/>
              <p:cNvSpPr/>
              <p:nvPr/>
            </p:nvSpPr>
            <p:spPr>
              <a:xfrm>
                <a:off x="2637401" y="1199206"/>
                <a:ext cx="516209" cy="478108"/>
              </a:xfrm>
              <a:custGeom>
                <a:avLst/>
                <a:gdLst>
                  <a:gd name="connsiteX0" fmla="*/ 50121 w 516208"/>
                  <a:gd name="connsiteY0" fmla="*/ 477197 h 478107"/>
                  <a:gd name="connsiteX1" fmla="*/ 26675 w 516208"/>
                  <a:gd name="connsiteY1" fmla="*/ 371689 h 478107"/>
                  <a:gd name="connsiteX2" fmla="*/ 12021 w 516208"/>
                  <a:gd name="connsiteY2" fmla="*/ 345312 h 478107"/>
                  <a:gd name="connsiteX3" fmla="*/ 298 w 516208"/>
                  <a:gd name="connsiteY3" fmla="*/ 313074 h 478107"/>
                  <a:gd name="connsiteX4" fmla="*/ 3229 w 516208"/>
                  <a:gd name="connsiteY4" fmla="*/ 277905 h 478107"/>
                  <a:gd name="connsiteX5" fmla="*/ 298 w 516208"/>
                  <a:gd name="connsiteY5" fmla="*/ 231012 h 478107"/>
                  <a:gd name="connsiteX6" fmla="*/ 6160 w 516208"/>
                  <a:gd name="connsiteY6" fmla="*/ 184120 h 478107"/>
                  <a:gd name="connsiteX7" fmla="*/ 23744 w 516208"/>
                  <a:gd name="connsiteY7" fmla="*/ 134297 h 478107"/>
                  <a:gd name="connsiteX8" fmla="*/ 64775 w 516208"/>
                  <a:gd name="connsiteY8" fmla="*/ 90335 h 478107"/>
                  <a:gd name="connsiteX9" fmla="*/ 102875 w 516208"/>
                  <a:gd name="connsiteY9" fmla="*/ 52235 h 478107"/>
                  <a:gd name="connsiteX10" fmla="*/ 179075 w 516208"/>
                  <a:gd name="connsiteY10" fmla="*/ 25859 h 478107"/>
                  <a:gd name="connsiteX11" fmla="*/ 214244 w 516208"/>
                  <a:gd name="connsiteY11" fmla="*/ 2412 h 478107"/>
                  <a:gd name="connsiteX12" fmla="*/ 281652 w 516208"/>
                  <a:gd name="connsiteY12" fmla="*/ 2412 h 478107"/>
                  <a:gd name="connsiteX13" fmla="*/ 357852 w 516208"/>
                  <a:gd name="connsiteY13" fmla="*/ 17066 h 478107"/>
                  <a:gd name="connsiteX14" fmla="*/ 401814 w 516208"/>
                  <a:gd name="connsiteY14" fmla="*/ 52235 h 478107"/>
                  <a:gd name="connsiteX15" fmla="*/ 454568 w 516208"/>
                  <a:gd name="connsiteY15" fmla="*/ 81543 h 478107"/>
                  <a:gd name="connsiteX16" fmla="*/ 498529 w 516208"/>
                  <a:gd name="connsiteY16" fmla="*/ 140159 h 478107"/>
                  <a:gd name="connsiteX17" fmla="*/ 507321 w 516208"/>
                  <a:gd name="connsiteY17" fmla="*/ 207566 h 478107"/>
                  <a:gd name="connsiteX18" fmla="*/ 516114 w 516208"/>
                  <a:gd name="connsiteY18" fmla="*/ 266182 h 478107"/>
                  <a:gd name="connsiteX19" fmla="*/ 501460 w 516208"/>
                  <a:gd name="connsiteY19" fmla="*/ 324797 h 478107"/>
                  <a:gd name="connsiteX20" fmla="*/ 495598 w 516208"/>
                  <a:gd name="connsiteY20" fmla="*/ 354105 h 478107"/>
                  <a:gd name="connsiteX21" fmla="*/ 489737 w 516208"/>
                  <a:gd name="connsiteY21" fmla="*/ 403928 h 478107"/>
                  <a:gd name="connsiteX22" fmla="*/ 475083 w 516208"/>
                  <a:gd name="connsiteY22" fmla="*/ 444959 h 478107"/>
                  <a:gd name="connsiteX23" fmla="*/ 457498 w 516208"/>
                  <a:gd name="connsiteY23" fmla="*/ 380482 h 478107"/>
                  <a:gd name="connsiteX24" fmla="*/ 448706 w 516208"/>
                  <a:gd name="connsiteY24" fmla="*/ 351174 h 478107"/>
                  <a:gd name="connsiteX25" fmla="*/ 422329 w 516208"/>
                  <a:gd name="connsiteY25" fmla="*/ 304282 h 478107"/>
                  <a:gd name="connsiteX26" fmla="*/ 419398 w 516208"/>
                  <a:gd name="connsiteY26" fmla="*/ 248597 h 478107"/>
                  <a:gd name="connsiteX27" fmla="*/ 381298 w 516208"/>
                  <a:gd name="connsiteY27" fmla="*/ 225151 h 478107"/>
                  <a:gd name="connsiteX28" fmla="*/ 357852 w 516208"/>
                  <a:gd name="connsiteY28" fmla="*/ 233943 h 478107"/>
                  <a:gd name="connsiteX29" fmla="*/ 322683 w 516208"/>
                  <a:gd name="connsiteY29" fmla="*/ 216359 h 478107"/>
                  <a:gd name="connsiteX30" fmla="*/ 278721 w 516208"/>
                  <a:gd name="connsiteY30" fmla="*/ 228082 h 478107"/>
                  <a:gd name="connsiteX31" fmla="*/ 249414 w 516208"/>
                  <a:gd name="connsiteY31" fmla="*/ 236874 h 478107"/>
                  <a:gd name="connsiteX32" fmla="*/ 199591 w 516208"/>
                  <a:gd name="connsiteY32" fmla="*/ 231012 h 478107"/>
                  <a:gd name="connsiteX33" fmla="*/ 143906 w 516208"/>
                  <a:gd name="connsiteY33" fmla="*/ 242735 h 478107"/>
                  <a:gd name="connsiteX34" fmla="*/ 111668 w 516208"/>
                  <a:gd name="connsiteY34" fmla="*/ 245666 h 478107"/>
                  <a:gd name="connsiteX35" fmla="*/ 94083 w 516208"/>
                  <a:gd name="connsiteY35" fmla="*/ 260320 h 478107"/>
                  <a:gd name="connsiteX36" fmla="*/ 88221 w 516208"/>
                  <a:gd name="connsiteY36" fmla="*/ 304282 h 478107"/>
                  <a:gd name="connsiteX37" fmla="*/ 67706 w 516208"/>
                  <a:gd name="connsiteY37" fmla="*/ 333589 h 478107"/>
                  <a:gd name="connsiteX38" fmla="*/ 67706 w 516208"/>
                  <a:gd name="connsiteY38" fmla="*/ 418582 h 478107"/>
                  <a:gd name="connsiteX39" fmla="*/ 50121 w 516208"/>
                  <a:gd name="connsiteY39" fmla="*/ 477197 h 47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16208" h="478107">
                    <a:moveTo>
                      <a:pt x="50121" y="477197"/>
                    </a:moveTo>
                    <a:cubicBezTo>
                      <a:pt x="43283" y="469382"/>
                      <a:pt x="33025" y="393670"/>
                      <a:pt x="26675" y="371689"/>
                    </a:cubicBezTo>
                    <a:cubicBezTo>
                      <a:pt x="20325" y="349708"/>
                      <a:pt x="16417" y="355081"/>
                      <a:pt x="12021" y="345312"/>
                    </a:cubicBezTo>
                    <a:cubicBezTo>
                      <a:pt x="7625" y="335543"/>
                      <a:pt x="1763" y="324308"/>
                      <a:pt x="298" y="313074"/>
                    </a:cubicBezTo>
                    <a:cubicBezTo>
                      <a:pt x="-1167" y="301840"/>
                      <a:pt x="3229" y="291582"/>
                      <a:pt x="3229" y="277905"/>
                    </a:cubicBezTo>
                    <a:cubicBezTo>
                      <a:pt x="3229" y="264228"/>
                      <a:pt x="-191" y="246643"/>
                      <a:pt x="298" y="231012"/>
                    </a:cubicBezTo>
                    <a:cubicBezTo>
                      <a:pt x="786" y="215381"/>
                      <a:pt x="2252" y="200239"/>
                      <a:pt x="6160" y="184120"/>
                    </a:cubicBezTo>
                    <a:cubicBezTo>
                      <a:pt x="10068" y="168001"/>
                      <a:pt x="13975" y="149928"/>
                      <a:pt x="23744" y="134297"/>
                    </a:cubicBezTo>
                    <a:cubicBezTo>
                      <a:pt x="33513" y="118666"/>
                      <a:pt x="51587" y="104012"/>
                      <a:pt x="64775" y="90335"/>
                    </a:cubicBezTo>
                    <a:cubicBezTo>
                      <a:pt x="77964" y="76658"/>
                      <a:pt x="83825" y="62981"/>
                      <a:pt x="102875" y="52235"/>
                    </a:cubicBezTo>
                    <a:cubicBezTo>
                      <a:pt x="121925" y="41489"/>
                      <a:pt x="160513" y="34163"/>
                      <a:pt x="179075" y="25859"/>
                    </a:cubicBezTo>
                    <a:cubicBezTo>
                      <a:pt x="197637" y="17555"/>
                      <a:pt x="197148" y="6320"/>
                      <a:pt x="214244" y="2412"/>
                    </a:cubicBezTo>
                    <a:cubicBezTo>
                      <a:pt x="231340" y="-1496"/>
                      <a:pt x="257717" y="-30"/>
                      <a:pt x="281652" y="2412"/>
                    </a:cubicBezTo>
                    <a:cubicBezTo>
                      <a:pt x="305587" y="4854"/>
                      <a:pt x="337825" y="8762"/>
                      <a:pt x="357852" y="17066"/>
                    </a:cubicBezTo>
                    <a:cubicBezTo>
                      <a:pt x="377879" y="25370"/>
                      <a:pt x="385695" y="41489"/>
                      <a:pt x="401814" y="52235"/>
                    </a:cubicBezTo>
                    <a:cubicBezTo>
                      <a:pt x="417933" y="62981"/>
                      <a:pt x="438449" y="66889"/>
                      <a:pt x="454568" y="81543"/>
                    </a:cubicBezTo>
                    <a:cubicBezTo>
                      <a:pt x="470687" y="96197"/>
                      <a:pt x="489737" y="119155"/>
                      <a:pt x="498529" y="140159"/>
                    </a:cubicBezTo>
                    <a:cubicBezTo>
                      <a:pt x="507321" y="161163"/>
                      <a:pt x="504390" y="186562"/>
                      <a:pt x="507321" y="207566"/>
                    </a:cubicBezTo>
                    <a:cubicBezTo>
                      <a:pt x="510252" y="228570"/>
                      <a:pt x="517091" y="246644"/>
                      <a:pt x="516114" y="266182"/>
                    </a:cubicBezTo>
                    <a:cubicBezTo>
                      <a:pt x="515137" y="285720"/>
                      <a:pt x="504879" y="310143"/>
                      <a:pt x="501460" y="324797"/>
                    </a:cubicBezTo>
                    <a:cubicBezTo>
                      <a:pt x="498041" y="339451"/>
                      <a:pt x="497552" y="340917"/>
                      <a:pt x="495598" y="354105"/>
                    </a:cubicBezTo>
                    <a:cubicBezTo>
                      <a:pt x="493644" y="367293"/>
                      <a:pt x="493156" y="388786"/>
                      <a:pt x="489737" y="403928"/>
                    </a:cubicBezTo>
                    <a:cubicBezTo>
                      <a:pt x="486318" y="419070"/>
                      <a:pt x="480456" y="448867"/>
                      <a:pt x="475083" y="444959"/>
                    </a:cubicBezTo>
                    <a:cubicBezTo>
                      <a:pt x="469710" y="441051"/>
                      <a:pt x="461894" y="396113"/>
                      <a:pt x="457498" y="380482"/>
                    </a:cubicBezTo>
                    <a:cubicBezTo>
                      <a:pt x="453102" y="364851"/>
                      <a:pt x="454567" y="363874"/>
                      <a:pt x="448706" y="351174"/>
                    </a:cubicBezTo>
                    <a:cubicBezTo>
                      <a:pt x="442845" y="338474"/>
                      <a:pt x="427214" y="321378"/>
                      <a:pt x="422329" y="304282"/>
                    </a:cubicBezTo>
                    <a:cubicBezTo>
                      <a:pt x="417444" y="287186"/>
                      <a:pt x="426236" y="261785"/>
                      <a:pt x="419398" y="248597"/>
                    </a:cubicBezTo>
                    <a:cubicBezTo>
                      <a:pt x="412560" y="235409"/>
                      <a:pt x="391556" y="227593"/>
                      <a:pt x="381298" y="225151"/>
                    </a:cubicBezTo>
                    <a:cubicBezTo>
                      <a:pt x="371040" y="222709"/>
                      <a:pt x="367621" y="235408"/>
                      <a:pt x="357852" y="233943"/>
                    </a:cubicBezTo>
                    <a:cubicBezTo>
                      <a:pt x="348083" y="232478"/>
                      <a:pt x="335871" y="217336"/>
                      <a:pt x="322683" y="216359"/>
                    </a:cubicBezTo>
                    <a:cubicBezTo>
                      <a:pt x="309495" y="215382"/>
                      <a:pt x="290933" y="224663"/>
                      <a:pt x="278721" y="228082"/>
                    </a:cubicBezTo>
                    <a:cubicBezTo>
                      <a:pt x="266509" y="231501"/>
                      <a:pt x="262602" y="236386"/>
                      <a:pt x="249414" y="236874"/>
                    </a:cubicBezTo>
                    <a:cubicBezTo>
                      <a:pt x="236226" y="237362"/>
                      <a:pt x="217176" y="230035"/>
                      <a:pt x="199591" y="231012"/>
                    </a:cubicBezTo>
                    <a:cubicBezTo>
                      <a:pt x="182006" y="231989"/>
                      <a:pt x="158560" y="240293"/>
                      <a:pt x="143906" y="242735"/>
                    </a:cubicBezTo>
                    <a:cubicBezTo>
                      <a:pt x="129252" y="245177"/>
                      <a:pt x="119972" y="242735"/>
                      <a:pt x="111668" y="245666"/>
                    </a:cubicBezTo>
                    <a:cubicBezTo>
                      <a:pt x="103364" y="248597"/>
                      <a:pt x="97991" y="250551"/>
                      <a:pt x="94083" y="260320"/>
                    </a:cubicBezTo>
                    <a:cubicBezTo>
                      <a:pt x="90175" y="270089"/>
                      <a:pt x="92617" y="292071"/>
                      <a:pt x="88221" y="304282"/>
                    </a:cubicBezTo>
                    <a:cubicBezTo>
                      <a:pt x="83825" y="316493"/>
                      <a:pt x="71125" y="314539"/>
                      <a:pt x="67706" y="333589"/>
                    </a:cubicBezTo>
                    <a:cubicBezTo>
                      <a:pt x="64287" y="352639"/>
                      <a:pt x="69171" y="396601"/>
                      <a:pt x="67706" y="418582"/>
                    </a:cubicBezTo>
                    <a:cubicBezTo>
                      <a:pt x="66241" y="440563"/>
                      <a:pt x="56959" y="485012"/>
                      <a:pt x="50121" y="477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8" name="Freeform 19"/>
              <p:cNvSpPr/>
              <p:nvPr/>
            </p:nvSpPr>
            <p:spPr>
              <a:xfrm>
                <a:off x="2460687" y="1873257"/>
                <a:ext cx="902627" cy="1510986"/>
              </a:xfrm>
              <a:custGeom>
                <a:avLst/>
                <a:gdLst>
                  <a:gd name="connsiteX0" fmla="*/ 285568 w 902625"/>
                  <a:gd name="connsiteY0" fmla="*/ 1267 h 1510983"/>
                  <a:gd name="connsiteX1" fmla="*/ 294712 w 902625"/>
                  <a:gd name="connsiteY1" fmla="*/ 68323 h 1510983"/>
                  <a:gd name="connsiteX2" fmla="*/ 352624 w 902625"/>
                  <a:gd name="connsiteY2" fmla="*/ 117091 h 1510983"/>
                  <a:gd name="connsiteX3" fmla="*/ 410536 w 902625"/>
                  <a:gd name="connsiteY3" fmla="*/ 171955 h 1510983"/>
                  <a:gd name="connsiteX4" fmla="*/ 462352 w 902625"/>
                  <a:gd name="connsiteY4" fmla="*/ 184147 h 1510983"/>
                  <a:gd name="connsiteX5" fmla="*/ 529408 w 902625"/>
                  <a:gd name="connsiteY5" fmla="*/ 150619 h 1510983"/>
                  <a:gd name="connsiteX6" fmla="*/ 584272 w 902625"/>
                  <a:gd name="connsiteY6" fmla="*/ 104899 h 1510983"/>
                  <a:gd name="connsiteX7" fmla="*/ 593416 w 902625"/>
                  <a:gd name="connsiteY7" fmla="*/ 83563 h 1510983"/>
                  <a:gd name="connsiteX8" fmla="*/ 581224 w 902625"/>
                  <a:gd name="connsiteY8" fmla="*/ 65275 h 1510983"/>
                  <a:gd name="connsiteX9" fmla="*/ 608656 w 902625"/>
                  <a:gd name="connsiteY9" fmla="*/ 101851 h 1510983"/>
                  <a:gd name="connsiteX10" fmla="*/ 608656 w 902625"/>
                  <a:gd name="connsiteY10" fmla="*/ 138427 h 1510983"/>
                  <a:gd name="connsiteX11" fmla="*/ 605608 w 902625"/>
                  <a:gd name="connsiteY11" fmla="*/ 175003 h 1510983"/>
                  <a:gd name="connsiteX12" fmla="*/ 654376 w 902625"/>
                  <a:gd name="connsiteY12" fmla="*/ 217675 h 1510983"/>
                  <a:gd name="connsiteX13" fmla="*/ 761056 w 902625"/>
                  <a:gd name="connsiteY13" fmla="*/ 406651 h 1510983"/>
                  <a:gd name="connsiteX14" fmla="*/ 773248 w 902625"/>
                  <a:gd name="connsiteY14" fmla="*/ 836419 h 1510983"/>
                  <a:gd name="connsiteX15" fmla="*/ 861640 w 902625"/>
                  <a:gd name="connsiteY15" fmla="*/ 1214371 h 1510983"/>
                  <a:gd name="connsiteX16" fmla="*/ 901264 w 902625"/>
                  <a:gd name="connsiteY16" fmla="*/ 1397251 h 1510983"/>
                  <a:gd name="connsiteX17" fmla="*/ 815920 w 902625"/>
                  <a:gd name="connsiteY17" fmla="*/ 1427731 h 1510983"/>
                  <a:gd name="connsiteX18" fmla="*/ 742768 w 902625"/>
                  <a:gd name="connsiteY18" fmla="*/ 1436875 h 1510983"/>
                  <a:gd name="connsiteX19" fmla="*/ 681808 w 902625"/>
                  <a:gd name="connsiteY19" fmla="*/ 1433827 h 1510983"/>
                  <a:gd name="connsiteX20" fmla="*/ 559888 w 902625"/>
                  <a:gd name="connsiteY20" fmla="*/ 1461259 h 1510983"/>
                  <a:gd name="connsiteX21" fmla="*/ 434920 w 902625"/>
                  <a:gd name="connsiteY21" fmla="*/ 1491739 h 1510983"/>
                  <a:gd name="connsiteX22" fmla="*/ 355672 w 902625"/>
                  <a:gd name="connsiteY22" fmla="*/ 1506979 h 1510983"/>
                  <a:gd name="connsiteX23" fmla="*/ 230704 w 902625"/>
                  <a:gd name="connsiteY23" fmla="*/ 1510027 h 1510983"/>
                  <a:gd name="connsiteX24" fmla="*/ 133168 w 902625"/>
                  <a:gd name="connsiteY24" fmla="*/ 1506979 h 1510983"/>
                  <a:gd name="connsiteX25" fmla="*/ 14296 w 902625"/>
                  <a:gd name="connsiteY25" fmla="*/ 1470403 h 1510983"/>
                  <a:gd name="connsiteX26" fmla="*/ 5152 w 902625"/>
                  <a:gd name="connsiteY26" fmla="*/ 1196083 h 1510983"/>
                  <a:gd name="connsiteX27" fmla="*/ 41728 w 902625"/>
                  <a:gd name="connsiteY27" fmla="*/ 702307 h 1510983"/>
                  <a:gd name="connsiteX28" fmla="*/ 145360 w 902625"/>
                  <a:gd name="connsiteY28" fmla="*/ 226819 h 1510983"/>
                  <a:gd name="connsiteX29" fmla="*/ 245944 w 902625"/>
                  <a:gd name="connsiteY29" fmla="*/ 40891 h 1510983"/>
                  <a:gd name="connsiteX30" fmla="*/ 285568 w 902625"/>
                  <a:gd name="connsiteY30" fmla="*/ 1267 h 1510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625" h="1510983">
                    <a:moveTo>
                      <a:pt x="285568" y="1267"/>
                    </a:moveTo>
                    <a:cubicBezTo>
                      <a:pt x="293696" y="5839"/>
                      <a:pt x="283536" y="49019"/>
                      <a:pt x="294712" y="68323"/>
                    </a:cubicBezTo>
                    <a:cubicBezTo>
                      <a:pt x="305888" y="87627"/>
                      <a:pt x="333320" y="99819"/>
                      <a:pt x="352624" y="117091"/>
                    </a:cubicBezTo>
                    <a:cubicBezTo>
                      <a:pt x="371928" y="134363"/>
                      <a:pt x="392248" y="160779"/>
                      <a:pt x="410536" y="171955"/>
                    </a:cubicBezTo>
                    <a:cubicBezTo>
                      <a:pt x="428824" y="183131"/>
                      <a:pt x="442540" y="187703"/>
                      <a:pt x="462352" y="184147"/>
                    </a:cubicBezTo>
                    <a:cubicBezTo>
                      <a:pt x="482164" y="180591"/>
                      <a:pt x="509088" y="163827"/>
                      <a:pt x="529408" y="150619"/>
                    </a:cubicBezTo>
                    <a:cubicBezTo>
                      <a:pt x="549728" y="137411"/>
                      <a:pt x="573604" y="116075"/>
                      <a:pt x="584272" y="104899"/>
                    </a:cubicBezTo>
                    <a:cubicBezTo>
                      <a:pt x="594940" y="93723"/>
                      <a:pt x="593924" y="90167"/>
                      <a:pt x="593416" y="83563"/>
                    </a:cubicBezTo>
                    <a:cubicBezTo>
                      <a:pt x="592908" y="76959"/>
                      <a:pt x="578684" y="62227"/>
                      <a:pt x="581224" y="65275"/>
                    </a:cubicBezTo>
                    <a:cubicBezTo>
                      <a:pt x="583764" y="68323"/>
                      <a:pt x="604084" y="89659"/>
                      <a:pt x="608656" y="101851"/>
                    </a:cubicBezTo>
                    <a:cubicBezTo>
                      <a:pt x="613228" y="114043"/>
                      <a:pt x="609164" y="126235"/>
                      <a:pt x="608656" y="138427"/>
                    </a:cubicBezTo>
                    <a:cubicBezTo>
                      <a:pt x="608148" y="150619"/>
                      <a:pt x="597988" y="161795"/>
                      <a:pt x="605608" y="175003"/>
                    </a:cubicBezTo>
                    <a:cubicBezTo>
                      <a:pt x="613228" y="188211"/>
                      <a:pt x="628468" y="179067"/>
                      <a:pt x="654376" y="217675"/>
                    </a:cubicBezTo>
                    <a:cubicBezTo>
                      <a:pt x="680284" y="256283"/>
                      <a:pt x="741244" y="303527"/>
                      <a:pt x="761056" y="406651"/>
                    </a:cubicBezTo>
                    <a:cubicBezTo>
                      <a:pt x="780868" y="509775"/>
                      <a:pt x="756484" y="701799"/>
                      <a:pt x="773248" y="836419"/>
                    </a:cubicBezTo>
                    <a:cubicBezTo>
                      <a:pt x="790012" y="971039"/>
                      <a:pt x="840304" y="1120899"/>
                      <a:pt x="861640" y="1214371"/>
                    </a:cubicBezTo>
                    <a:cubicBezTo>
                      <a:pt x="882976" y="1307843"/>
                      <a:pt x="908884" y="1361691"/>
                      <a:pt x="901264" y="1397251"/>
                    </a:cubicBezTo>
                    <a:cubicBezTo>
                      <a:pt x="893644" y="1432811"/>
                      <a:pt x="842336" y="1421127"/>
                      <a:pt x="815920" y="1427731"/>
                    </a:cubicBezTo>
                    <a:cubicBezTo>
                      <a:pt x="789504" y="1434335"/>
                      <a:pt x="765120" y="1435859"/>
                      <a:pt x="742768" y="1436875"/>
                    </a:cubicBezTo>
                    <a:cubicBezTo>
                      <a:pt x="720416" y="1437891"/>
                      <a:pt x="712288" y="1429763"/>
                      <a:pt x="681808" y="1433827"/>
                    </a:cubicBezTo>
                    <a:cubicBezTo>
                      <a:pt x="651328" y="1437891"/>
                      <a:pt x="559888" y="1461259"/>
                      <a:pt x="559888" y="1461259"/>
                    </a:cubicBezTo>
                    <a:lnTo>
                      <a:pt x="434920" y="1491739"/>
                    </a:lnTo>
                    <a:cubicBezTo>
                      <a:pt x="400884" y="1499359"/>
                      <a:pt x="389708" y="1503931"/>
                      <a:pt x="355672" y="1506979"/>
                    </a:cubicBezTo>
                    <a:cubicBezTo>
                      <a:pt x="321636" y="1510027"/>
                      <a:pt x="267788" y="1510027"/>
                      <a:pt x="230704" y="1510027"/>
                    </a:cubicBezTo>
                    <a:cubicBezTo>
                      <a:pt x="193620" y="1510027"/>
                      <a:pt x="169236" y="1513583"/>
                      <a:pt x="133168" y="1506979"/>
                    </a:cubicBezTo>
                    <a:cubicBezTo>
                      <a:pt x="97100" y="1500375"/>
                      <a:pt x="35632" y="1522219"/>
                      <a:pt x="14296" y="1470403"/>
                    </a:cubicBezTo>
                    <a:cubicBezTo>
                      <a:pt x="-7040" y="1418587"/>
                      <a:pt x="580" y="1324099"/>
                      <a:pt x="5152" y="1196083"/>
                    </a:cubicBezTo>
                    <a:cubicBezTo>
                      <a:pt x="9724" y="1068067"/>
                      <a:pt x="18360" y="863851"/>
                      <a:pt x="41728" y="702307"/>
                    </a:cubicBezTo>
                    <a:cubicBezTo>
                      <a:pt x="65096" y="540763"/>
                      <a:pt x="111324" y="337055"/>
                      <a:pt x="145360" y="226819"/>
                    </a:cubicBezTo>
                    <a:cubicBezTo>
                      <a:pt x="179396" y="116583"/>
                      <a:pt x="222068" y="78483"/>
                      <a:pt x="245944" y="40891"/>
                    </a:cubicBezTo>
                    <a:cubicBezTo>
                      <a:pt x="269820" y="3299"/>
                      <a:pt x="277440" y="-3305"/>
                      <a:pt x="285568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" name="Freeform 20"/>
              <p:cNvSpPr/>
              <p:nvPr/>
            </p:nvSpPr>
            <p:spPr>
              <a:xfrm>
                <a:off x="2823405" y="2045102"/>
                <a:ext cx="372326" cy="1206938"/>
              </a:xfrm>
              <a:custGeom>
                <a:avLst/>
                <a:gdLst>
                  <a:gd name="connsiteX0" fmla="*/ 60010 w 372325"/>
                  <a:gd name="connsiteY0" fmla="*/ 111 h 1206936"/>
                  <a:gd name="connsiteX1" fmla="*/ 2098 w 372325"/>
                  <a:gd name="connsiteY1" fmla="*/ 42783 h 1206936"/>
                  <a:gd name="connsiteX2" fmla="*/ 14290 w 372325"/>
                  <a:gd name="connsiteY2" fmla="*/ 79359 h 1206936"/>
                  <a:gd name="connsiteX3" fmla="*/ 29530 w 372325"/>
                  <a:gd name="connsiteY3" fmla="*/ 97647 h 1206936"/>
                  <a:gd name="connsiteX4" fmla="*/ 44770 w 372325"/>
                  <a:gd name="connsiteY4" fmla="*/ 122031 h 1206936"/>
                  <a:gd name="connsiteX5" fmla="*/ 29530 w 372325"/>
                  <a:gd name="connsiteY5" fmla="*/ 170799 h 1206936"/>
                  <a:gd name="connsiteX6" fmla="*/ 32578 w 372325"/>
                  <a:gd name="connsiteY6" fmla="*/ 259191 h 1206936"/>
                  <a:gd name="connsiteX7" fmla="*/ 50866 w 372325"/>
                  <a:gd name="connsiteY7" fmla="*/ 393303 h 1206936"/>
                  <a:gd name="connsiteX8" fmla="*/ 133162 w 372325"/>
                  <a:gd name="connsiteY8" fmla="*/ 926703 h 1206936"/>
                  <a:gd name="connsiteX9" fmla="*/ 166690 w 372325"/>
                  <a:gd name="connsiteY9" fmla="*/ 1097391 h 1206936"/>
                  <a:gd name="connsiteX10" fmla="*/ 178882 w 372325"/>
                  <a:gd name="connsiteY10" fmla="*/ 1124823 h 1206936"/>
                  <a:gd name="connsiteX11" fmla="*/ 227650 w 372325"/>
                  <a:gd name="connsiteY11" fmla="*/ 1158351 h 1206936"/>
                  <a:gd name="connsiteX12" fmla="*/ 297754 w 372325"/>
                  <a:gd name="connsiteY12" fmla="*/ 1201023 h 1206936"/>
                  <a:gd name="connsiteX13" fmla="*/ 316042 w 372325"/>
                  <a:gd name="connsiteY13" fmla="*/ 1191879 h 1206936"/>
                  <a:gd name="connsiteX14" fmla="*/ 367858 w 372325"/>
                  <a:gd name="connsiteY14" fmla="*/ 1066911 h 1206936"/>
                  <a:gd name="connsiteX15" fmla="*/ 367858 w 372325"/>
                  <a:gd name="connsiteY15" fmla="*/ 1036431 h 1206936"/>
                  <a:gd name="connsiteX16" fmla="*/ 352618 w 372325"/>
                  <a:gd name="connsiteY16" fmla="*/ 990711 h 1206936"/>
                  <a:gd name="connsiteX17" fmla="*/ 306898 w 372325"/>
                  <a:gd name="connsiteY17" fmla="*/ 810879 h 1206936"/>
                  <a:gd name="connsiteX18" fmla="*/ 230698 w 372325"/>
                  <a:gd name="connsiteY18" fmla="*/ 457311 h 1206936"/>
                  <a:gd name="connsiteX19" fmla="*/ 188026 w 372325"/>
                  <a:gd name="connsiteY19" fmla="*/ 289671 h 1206936"/>
                  <a:gd name="connsiteX20" fmla="*/ 166690 w 372325"/>
                  <a:gd name="connsiteY20" fmla="*/ 210423 h 1206936"/>
                  <a:gd name="connsiteX21" fmla="*/ 142306 w 372325"/>
                  <a:gd name="connsiteY21" fmla="*/ 173847 h 1206936"/>
                  <a:gd name="connsiteX22" fmla="*/ 124018 w 372325"/>
                  <a:gd name="connsiteY22" fmla="*/ 131175 h 1206936"/>
                  <a:gd name="connsiteX23" fmla="*/ 117922 w 372325"/>
                  <a:gd name="connsiteY23" fmla="*/ 100695 h 1206936"/>
                  <a:gd name="connsiteX24" fmla="*/ 148402 w 372325"/>
                  <a:gd name="connsiteY24" fmla="*/ 82407 h 1206936"/>
                  <a:gd name="connsiteX25" fmla="*/ 154498 w 372325"/>
                  <a:gd name="connsiteY25" fmla="*/ 54975 h 1206936"/>
                  <a:gd name="connsiteX26" fmla="*/ 136210 w 372325"/>
                  <a:gd name="connsiteY26" fmla="*/ 30591 h 1206936"/>
                  <a:gd name="connsiteX27" fmla="*/ 60010 w 372325"/>
                  <a:gd name="connsiteY27" fmla="*/ 111 h 120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72325" h="1206936">
                    <a:moveTo>
                      <a:pt x="60010" y="111"/>
                    </a:moveTo>
                    <a:cubicBezTo>
                      <a:pt x="37658" y="2143"/>
                      <a:pt x="9718" y="29575"/>
                      <a:pt x="2098" y="42783"/>
                    </a:cubicBezTo>
                    <a:cubicBezTo>
                      <a:pt x="-5522" y="55991"/>
                      <a:pt x="9718" y="70215"/>
                      <a:pt x="14290" y="79359"/>
                    </a:cubicBezTo>
                    <a:cubicBezTo>
                      <a:pt x="18862" y="88503"/>
                      <a:pt x="24450" y="90535"/>
                      <a:pt x="29530" y="97647"/>
                    </a:cubicBezTo>
                    <a:cubicBezTo>
                      <a:pt x="34610" y="104759"/>
                      <a:pt x="44770" y="109839"/>
                      <a:pt x="44770" y="122031"/>
                    </a:cubicBezTo>
                    <a:cubicBezTo>
                      <a:pt x="44770" y="134223"/>
                      <a:pt x="31562" y="147939"/>
                      <a:pt x="29530" y="170799"/>
                    </a:cubicBezTo>
                    <a:cubicBezTo>
                      <a:pt x="27498" y="193659"/>
                      <a:pt x="29022" y="222107"/>
                      <a:pt x="32578" y="259191"/>
                    </a:cubicBezTo>
                    <a:cubicBezTo>
                      <a:pt x="36134" y="296275"/>
                      <a:pt x="34102" y="282051"/>
                      <a:pt x="50866" y="393303"/>
                    </a:cubicBezTo>
                    <a:cubicBezTo>
                      <a:pt x="67630" y="504555"/>
                      <a:pt x="113858" y="809355"/>
                      <a:pt x="133162" y="926703"/>
                    </a:cubicBezTo>
                    <a:cubicBezTo>
                      <a:pt x="152466" y="1044051"/>
                      <a:pt x="159070" y="1064371"/>
                      <a:pt x="166690" y="1097391"/>
                    </a:cubicBezTo>
                    <a:cubicBezTo>
                      <a:pt x="174310" y="1130411"/>
                      <a:pt x="168722" y="1114663"/>
                      <a:pt x="178882" y="1124823"/>
                    </a:cubicBezTo>
                    <a:cubicBezTo>
                      <a:pt x="189042" y="1134983"/>
                      <a:pt x="207838" y="1145651"/>
                      <a:pt x="227650" y="1158351"/>
                    </a:cubicBezTo>
                    <a:cubicBezTo>
                      <a:pt x="247462" y="1171051"/>
                      <a:pt x="283022" y="1195435"/>
                      <a:pt x="297754" y="1201023"/>
                    </a:cubicBezTo>
                    <a:cubicBezTo>
                      <a:pt x="312486" y="1206611"/>
                      <a:pt x="304358" y="1214231"/>
                      <a:pt x="316042" y="1191879"/>
                    </a:cubicBezTo>
                    <a:cubicBezTo>
                      <a:pt x="327726" y="1169527"/>
                      <a:pt x="359222" y="1092819"/>
                      <a:pt x="367858" y="1066911"/>
                    </a:cubicBezTo>
                    <a:cubicBezTo>
                      <a:pt x="376494" y="1041003"/>
                      <a:pt x="370398" y="1049131"/>
                      <a:pt x="367858" y="1036431"/>
                    </a:cubicBezTo>
                    <a:cubicBezTo>
                      <a:pt x="365318" y="1023731"/>
                      <a:pt x="362778" y="1028303"/>
                      <a:pt x="352618" y="990711"/>
                    </a:cubicBezTo>
                    <a:cubicBezTo>
                      <a:pt x="342458" y="953119"/>
                      <a:pt x="327218" y="899779"/>
                      <a:pt x="306898" y="810879"/>
                    </a:cubicBezTo>
                    <a:cubicBezTo>
                      <a:pt x="286578" y="721979"/>
                      <a:pt x="250510" y="544179"/>
                      <a:pt x="230698" y="457311"/>
                    </a:cubicBezTo>
                    <a:cubicBezTo>
                      <a:pt x="210886" y="370443"/>
                      <a:pt x="198694" y="330819"/>
                      <a:pt x="188026" y="289671"/>
                    </a:cubicBezTo>
                    <a:cubicBezTo>
                      <a:pt x="177358" y="248523"/>
                      <a:pt x="174310" y="229727"/>
                      <a:pt x="166690" y="210423"/>
                    </a:cubicBezTo>
                    <a:cubicBezTo>
                      <a:pt x="159070" y="191119"/>
                      <a:pt x="149418" y="187055"/>
                      <a:pt x="142306" y="173847"/>
                    </a:cubicBezTo>
                    <a:cubicBezTo>
                      <a:pt x="135194" y="160639"/>
                      <a:pt x="128082" y="143367"/>
                      <a:pt x="124018" y="131175"/>
                    </a:cubicBezTo>
                    <a:cubicBezTo>
                      <a:pt x="119954" y="118983"/>
                      <a:pt x="113858" y="108823"/>
                      <a:pt x="117922" y="100695"/>
                    </a:cubicBezTo>
                    <a:cubicBezTo>
                      <a:pt x="121986" y="92567"/>
                      <a:pt x="142306" y="90027"/>
                      <a:pt x="148402" y="82407"/>
                    </a:cubicBezTo>
                    <a:cubicBezTo>
                      <a:pt x="154498" y="74787"/>
                      <a:pt x="156530" y="63611"/>
                      <a:pt x="154498" y="54975"/>
                    </a:cubicBezTo>
                    <a:cubicBezTo>
                      <a:pt x="152466" y="46339"/>
                      <a:pt x="144846" y="36687"/>
                      <a:pt x="136210" y="30591"/>
                    </a:cubicBezTo>
                    <a:cubicBezTo>
                      <a:pt x="127574" y="24495"/>
                      <a:pt x="82362" y="-1921"/>
                      <a:pt x="60010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" name="Freeform 21"/>
              <p:cNvSpPr/>
              <p:nvPr/>
            </p:nvSpPr>
            <p:spPr>
              <a:xfrm>
                <a:off x="3067844" y="1975411"/>
                <a:ext cx="501696" cy="1929434"/>
              </a:xfrm>
              <a:custGeom>
                <a:avLst/>
                <a:gdLst>
                  <a:gd name="connsiteX0" fmla="*/ 217 w 501695"/>
                  <a:gd name="connsiteY0" fmla="*/ 1783 h 1929431"/>
                  <a:gd name="connsiteX1" fmla="*/ 44332 w 501695"/>
                  <a:gd name="connsiteY1" fmla="*/ 73973 h 1929431"/>
                  <a:gd name="connsiteX2" fmla="*/ 96469 w 501695"/>
                  <a:gd name="connsiteY2" fmla="*/ 122099 h 1929431"/>
                  <a:gd name="connsiteX3" fmla="*/ 196732 w 501695"/>
                  <a:gd name="connsiteY3" fmla="*/ 154183 h 1929431"/>
                  <a:gd name="connsiteX4" fmla="*/ 317048 w 501695"/>
                  <a:gd name="connsiteY4" fmla="*/ 238405 h 1929431"/>
                  <a:gd name="connsiteX5" fmla="*/ 353143 w 501695"/>
                  <a:gd name="connsiteY5" fmla="*/ 270489 h 1929431"/>
                  <a:gd name="connsiteX6" fmla="*/ 365175 w 501695"/>
                  <a:gd name="connsiteY6" fmla="*/ 358720 h 1929431"/>
                  <a:gd name="connsiteX7" fmla="*/ 369185 w 501695"/>
                  <a:gd name="connsiteY7" fmla="*/ 406847 h 1929431"/>
                  <a:gd name="connsiteX8" fmla="*/ 369185 w 501695"/>
                  <a:gd name="connsiteY8" fmla="*/ 454973 h 1929431"/>
                  <a:gd name="connsiteX9" fmla="*/ 381217 w 501695"/>
                  <a:gd name="connsiteY9" fmla="*/ 527162 h 1929431"/>
                  <a:gd name="connsiteX10" fmla="*/ 401269 w 501695"/>
                  <a:gd name="connsiteY10" fmla="*/ 579299 h 1929431"/>
                  <a:gd name="connsiteX11" fmla="*/ 397259 w 501695"/>
                  <a:gd name="connsiteY11" fmla="*/ 631436 h 1929431"/>
                  <a:gd name="connsiteX12" fmla="*/ 409290 w 501695"/>
                  <a:gd name="connsiteY12" fmla="*/ 707636 h 1929431"/>
                  <a:gd name="connsiteX13" fmla="*/ 433353 w 501695"/>
                  <a:gd name="connsiteY13" fmla="*/ 852015 h 1929431"/>
                  <a:gd name="connsiteX14" fmla="*/ 449396 w 501695"/>
                  <a:gd name="connsiteY14" fmla="*/ 1020457 h 1929431"/>
                  <a:gd name="connsiteX15" fmla="*/ 461427 w 501695"/>
                  <a:gd name="connsiteY15" fmla="*/ 1060562 h 1929431"/>
                  <a:gd name="connsiteX16" fmla="*/ 469448 w 501695"/>
                  <a:gd name="connsiteY16" fmla="*/ 1092647 h 1929431"/>
                  <a:gd name="connsiteX17" fmla="*/ 473459 w 501695"/>
                  <a:gd name="connsiteY17" fmla="*/ 1220983 h 1929431"/>
                  <a:gd name="connsiteX18" fmla="*/ 489501 w 501695"/>
                  <a:gd name="connsiteY18" fmla="*/ 1401457 h 1929431"/>
                  <a:gd name="connsiteX19" fmla="*/ 493511 w 501695"/>
                  <a:gd name="connsiteY19" fmla="*/ 1545836 h 1929431"/>
                  <a:gd name="connsiteX20" fmla="*/ 501532 w 501695"/>
                  <a:gd name="connsiteY20" fmla="*/ 1706257 h 1929431"/>
                  <a:gd name="connsiteX21" fmla="*/ 493511 w 501695"/>
                  <a:gd name="connsiteY21" fmla="*/ 1798499 h 1929431"/>
                  <a:gd name="connsiteX22" fmla="*/ 441375 w 501695"/>
                  <a:gd name="connsiteY22" fmla="*/ 1782457 h 1929431"/>
                  <a:gd name="connsiteX23" fmla="*/ 369185 w 501695"/>
                  <a:gd name="connsiteY23" fmla="*/ 1782457 h 1929431"/>
                  <a:gd name="connsiteX24" fmla="*/ 345122 w 501695"/>
                  <a:gd name="connsiteY24" fmla="*/ 1874699 h 1929431"/>
                  <a:gd name="connsiteX25" fmla="*/ 260901 w 501695"/>
                  <a:gd name="connsiteY25" fmla="*/ 1926836 h 1929431"/>
                  <a:gd name="connsiteX26" fmla="*/ 280953 w 501695"/>
                  <a:gd name="connsiteY26" fmla="*/ 1794489 h 1929431"/>
                  <a:gd name="connsiteX27" fmla="*/ 292985 w 501695"/>
                  <a:gd name="connsiteY27" fmla="*/ 1694226 h 1929431"/>
                  <a:gd name="connsiteX28" fmla="*/ 264911 w 501695"/>
                  <a:gd name="connsiteY28" fmla="*/ 1618026 h 1929431"/>
                  <a:gd name="connsiteX29" fmla="*/ 260901 w 501695"/>
                  <a:gd name="connsiteY29" fmla="*/ 1469636 h 1929431"/>
                  <a:gd name="connsiteX30" fmla="*/ 216785 w 501695"/>
                  <a:gd name="connsiteY30" fmla="*/ 1313226 h 1929431"/>
                  <a:gd name="connsiteX31" fmla="*/ 160638 w 501695"/>
                  <a:gd name="connsiteY31" fmla="*/ 1092647 h 1929431"/>
                  <a:gd name="connsiteX32" fmla="*/ 124543 w 501695"/>
                  <a:gd name="connsiteY32" fmla="*/ 952278 h 1929431"/>
                  <a:gd name="connsiteX33" fmla="*/ 112511 w 501695"/>
                  <a:gd name="connsiteY33" fmla="*/ 663520 h 1929431"/>
                  <a:gd name="connsiteX34" fmla="*/ 48343 w 501695"/>
                  <a:gd name="connsiteY34" fmla="*/ 334657 h 1929431"/>
                  <a:gd name="connsiteX35" fmla="*/ 28290 w 501695"/>
                  <a:gd name="connsiteY35" fmla="*/ 154183 h 1929431"/>
                  <a:gd name="connsiteX36" fmla="*/ 217 w 501695"/>
                  <a:gd name="connsiteY36" fmla="*/ 1783 h 192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1695" h="1929431">
                    <a:moveTo>
                      <a:pt x="217" y="1783"/>
                    </a:moveTo>
                    <a:cubicBezTo>
                      <a:pt x="2891" y="-11585"/>
                      <a:pt x="28290" y="53920"/>
                      <a:pt x="44332" y="73973"/>
                    </a:cubicBezTo>
                    <a:cubicBezTo>
                      <a:pt x="60374" y="94026"/>
                      <a:pt x="71069" y="108731"/>
                      <a:pt x="96469" y="122099"/>
                    </a:cubicBezTo>
                    <a:cubicBezTo>
                      <a:pt x="121869" y="135467"/>
                      <a:pt x="159969" y="134799"/>
                      <a:pt x="196732" y="154183"/>
                    </a:cubicBezTo>
                    <a:cubicBezTo>
                      <a:pt x="233495" y="173567"/>
                      <a:pt x="290980" y="219021"/>
                      <a:pt x="317048" y="238405"/>
                    </a:cubicBezTo>
                    <a:cubicBezTo>
                      <a:pt x="343116" y="257789"/>
                      <a:pt x="345122" y="250437"/>
                      <a:pt x="353143" y="270489"/>
                    </a:cubicBezTo>
                    <a:cubicBezTo>
                      <a:pt x="361164" y="290541"/>
                      <a:pt x="362501" y="335994"/>
                      <a:pt x="365175" y="358720"/>
                    </a:cubicBezTo>
                    <a:cubicBezTo>
                      <a:pt x="367849" y="381446"/>
                      <a:pt x="368517" y="390805"/>
                      <a:pt x="369185" y="406847"/>
                    </a:cubicBezTo>
                    <a:cubicBezTo>
                      <a:pt x="369853" y="422889"/>
                      <a:pt x="367180" y="434921"/>
                      <a:pt x="369185" y="454973"/>
                    </a:cubicBezTo>
                    <a:cubicBezTo>
                      <a:pt x="371190" y="475025"/>
                      <a:pt x="375870" y="506441"/>
                      <a:pt x="381217" y="527162"/>
                    </a:cubicBezTo>
                    <a:cubicBezTo>
                      <a:pt x="386564" y="547883"/>
                      <a:pt x="398595" y="561920"/>
                      <a:pt x="401269" y="579299"/>
                    </a:cubicBezTo>
                    <a:cubicBezTo>
                      <a:pt x="403943" y="596678"/>
                      <a:pt x="395922" y="610047"/>
                      <a:pt x="397259" y="631436"/>
                    </a:cubicBezTo>
                    <a:cubicBezTo>
                      <a:pt x="398596" y="652825"/>
                      <a:pt x="403274" y="670873"/>
                      <a:pt x="409290" y="707636"/>
                    </a:cubicBezTo>
                    <a:cubicBezTo>
                      <a:pt x="415306" y="744399"/>
                      <a:pt x="426669" y="799878"/>
                      <a:pt x="433353" y="852015"/>
                    </a:cubicBezTo>
                    <a:cubicBezTo>
                      <a:pt x="440037" y="904152"/>
                      <a:pt x="444717" y="985699"/>
                      <a:pt x="449396" y="1020457"/>
                    </a:cubicBezTo>
                    <a:cubicBezTo>
                      <a:pt x="454075" y="1055215"/>
                      <a:pt x="458085" y="1048530"/>
                      <a:pt x="461427" y="1060562"/>
                    </a:cubicBezTo>
                    <a:cubicBezTo>
                      <a:pt x="464769" y="1072594"/>
                      <a:pt x="467443" y="1065910"/>
                      <a:pt x="469448" y="1092647"/>
                    </a:cubicBezTo>
                    <a:cubicBezTo>
                      <a:pt x="471453" y="1119384"/>
                      <a:pt x="470117" y="1169515"/>
                      <a:pt x="473459" y="1220983"/>
                    </a:cubicBezTo>
                    <a:cubicBezTo>
                      <a:pt x="476801" y="1272451"/>
                      <a:pt x="486159" y="1347315"/>
                      <a:pt x="489501" y="1401457"/>
                    </a:cubicBezTo>
                    <a:cubicBezTo>
                      <a:pt x="492843" y="1455599"/>
                      <a:pt x="491506" y="1495036"/>
                      <a:pt x="493511" y="1545836"/>
                    </a:cubicBezTo>
                    <a:cubicBezTo>
                      <a:pt x="495516" y="1596636"/>
                      <a:pt x="501532" y="1664147"/>
                      <a:pt x="501532" y="1706257"/>
                    </a:cubicBezTo>
                    <a:cubicBezTo>
                      <a:pt x="501532" y="1748367"/>
                      <a:pt x="503537" y="1785799"/>
                      <a:pt x="493511" y="1798499"/>
                    </a:cubicBezTo>
                    <a:cubicBezTo>
                      <a:pt x="483485" y="1811199"/>
                      <a:pt x="462096" y="1785131"/>
                      <a:pt x="441375" y="1782457"/>
                    </a:cubicBezTo>
                    <a:cubicBezTo>
                      <a:pt x="420654" y="1779783"/>
                      <a:pt x="385227" y="1767083"/>
                      <a:pt x="369185" y="1782457"/>
                    </a:cubicBezTo>
                    <a:cubicBezTo>
                      <a:pt x="353143" y="1797831"/>
                      <a:pt x="363169" y="1850636"/>
                      <a:pt x="345122" y="1874699"/>
                    </a:cubicBezTo>
                    <a:cubicBezTo>
                      <a:pt x="327075" y="1898762"/>
                      <a:pt x="271596" y="1940204"/>
                      <a:pt x="260901" y="1926836"/>
                    </a:cubicBezTo>
                    <a:cubicBezTo>
                      <a:pt x="250206" y="1913468"/>
                      <a:pt x="275606" y="1833257"/>
                      <a:pt x="280953" y="1794489"/>
                    </a:cubicBezTo>
                    <a:cubicBezTo>
                      <a:pt x="286300" y="1755721"/>
                      <a:pt x="295659" y="1723636"/>
                      <a:pt x="292985" y="1694226"/>
                    </a:cubicBezTo>
                    <a:cubicBezTo>
                      <a:pt x="290311" y="1664816"/>
                      <a:pt x="270258" y="1655458"/>
                      <a:pt x="264911" y="1618026"/>
                    </a:cubicBezTo>
                    <a:cubicBezTo>
                      <a:pt x="259564" y="1580594"/>
                      <a:pt x="268922" y="1520436"/>
                      <a:pt x="260901" y="1469636"/>
                    </a:cubicBezTo>
                    <a:cubicBezTo>
                      <a:pt x="252880" y="1418836"/>
                      <a:pt x="233495" y="1376057"/>
                      <a:pt x="216785" y="1313226"/>
                    </a:cubicBezTo>
                    <a:cubicBezTo>
                      <a:pt x="200075" y="1250395"/>
                      <a:pt x="176012" y="1152805"/>
                      <a:pt x="160638" y="1092647"/>
                    </a:cubicBezTo>
                    <a:cubicBezTo>
                      <a:pt x="145264" y="1032489"/>
                      <a:pt x="132564" y="1023799"/>
                      <a:pt x="124543" y="952278"/>
                    </a:cubicBezTo>
                    <a:cubicBezTo>
                      <a:pt x="116522" y="880757"/>
                      <a:pt x="125211" y="766457"/>
                      <a:pt x="112511" y="663520"/>
                    </a:cubicBezTo>
                    <a:cubicBezTo>
                      <a:pt x="99811" y="560583"/>
                      <a:pt x="62380" y="419546"/>
                      <a:pt x="48343" y="334657"/>
                    </a:cubicBezTo>
                    <a:cubicBezTo>
                      <a:pt x="34306" y="249768"/>
                      <a:pt x="36311" y="208993"/>
                      <a:pt x="28290" y="154183"/>
                    </a:cubicBezTo>
                    <a:cubicBezTo>
                      <a:pt x="20269" y="99373"/>
                      <a:pt x="-2457" y="15151"/>
                      <a:pt x="217" y="17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Freeform 22"/>
              <p:cNvSpPr/>
              <p:nvPr/>
            </p:nvSpPr>
            <p:spPr>
              <a:xfrm>
                <a:off x="1962632" y="1061614"/>
                <a:ext cx="820809" cy="2475965"/>
              </a:xfrm>
              <a:custGeom>
                <a:avLst/>
                <a:gdLst>
                  <a:gd name="connsiteX0" fmla="*/ 46647 w 820807"/>
                  <a:gd name="connsiteY0" fmla="*/ 1178 h 2475960"/>
                  <a:gd name="connsiteX1" fmla="*/ 90762 w 820807"/>
                  <a:gd name="connsiteY1" fmla="*/ 117484 h 2475960"/>
                  <a:gd name="connsiteX2" fmla="*/ 154931 w 820807"/>
                  <a:gd name="connsiteY2" fmla="*/ 117484 h 2475960"/>
                  <a:gd name="connsiteX3" fmla="*/ 207068 w 820807"/>
                  <a:gd name="connsiteY3" fmla="*/ 93421 h 2475960"/>
                  <a:gd name="connsiteX4" fmla="*/ 239152 w 820807"/>
                  <a:gd name="connsiteY4" fmla="*/ 53315 h 2475960"/>
                  <a:gd name="connsiteX5" fmla="*/ 247173 w 820807"/>
                  <a:gd name="connsiteY5" fmla="*/ 41284 h 2475960"/>
                  <a:gd name="connsiteX6" fmla="*/ 239152 w 820807"/>
                  <a:gd name="connsiteY6" fmla="*/ 69357 h 2475960"/>
                  <a:gd name="connsiteX7" fmla="*/ 239152 w 820807"/>
                  <a:gd name="connsiteY7" fmla="*/ 149568 h 2475960"/>
                  <a:gd name="connsiteX8" fmla="*/ 247173 w 820807"/>
                  <a:gd name="connsiteY8" fmla="*/ 217747 h 2475960"/>
                  <a:gd name="connsiteX9" fmla="*/ 239152 w 820807"/>
                  <a:gd name="connsiteY9" fmla="*/ 326031 h 2475960"/>
                  <a:gd name="connsiteX10" fmla="*/ 251184 w 820807"/>
                  <a:gd name="connsiteY10" fmla="*/ 406242 h 2475960"/>
                  <a:gd name="connsiteX11" fmla="*/ 247173 w 820807"/>
                  <a:gd name="connsiteY11" fmla="*/ 494473 h 2475960"/>
                  <a:gd name="connsiteX12" fmla="*/ 315352 w 820807"/>
                  <a:gd name="connsiteY12" fmla="*/ 622810 h 2475960"/>
                  <a:gd name="connsiteX13" fmla="*/ 391552 w 820807"/>
                  <a:gd name="connsiteY13" fmla="*/ 735105 h 2475960"/>
                  <a:gd name="connsiteX14" fmla="*/ 431657 w 820807"/>
                  <a:gd name="connsiteY14" fmla="*/ 779221 h 2475960"/>
                  <a:gd name="connsiteX15" fmla="*/ 447699 w 820807"/>
                  <a:gd name="connsiteY15" fmla="*/ 743126 h 2475960"/>
                  <a:gd name="connsiteX16" fmla="*/ 491815 w 820807"/>
                  <a:gd name="connsiteY16" fmla="*/ 739115 h 2475960"/>
                  <a:gd name="connsiteX17" fmla="*/ 572026 w 820807"/>
                  <a:gd name="connsiteY17" fmla="*/ 763178 h 2475960"/>
                  <a:gd name="connsiteX18" fmla="*/ 640205 w 820807"/>
                  <a:gd name="connsiteY18" fmla="*/ 811305 h 2475960"/>
                  <a:gd name="connsiteX19" fmla="*/ 684320 w 820807"/>
                  <a:gd name="connsiteY19" fmla="*/ 839378 h 2475960"/>
                  <a:gd name="connsiteX20" fmla="*/ 728436 w 820807"/>
                  <a:gd name="connsiteY20" fmla="*/ 851410 h 2475960"/>
                  <a:gd name="connsiteX21" fmla="*/ 760520 w 820807"/>
                  <a:gd name="connsiteY21" fmla="*/ 827347 h 2475960"/>
                  <a:gd name="connsiteX22" fmla="*/ 780573 w 820807"/>
                  <a:gd name="connsiteY22" fmla="*/ 795263 h 2475960"/>
                  <a:gd name="connsiteX23" fmla="*/ 780573 w 820807"/>
                  <a:gd name="connsiteY23" fmla="*/ 871463 h 2475960"/>
                  <a:gd name="connsiteX24" fmla="*/ 804636 w 820807"/>
                  <a:gd name="connsiteY24" fmla="*/ 943652 h 2475960"/>
                  <a:gd name="connsiteX25" fmla="*/ 816668 w 820807"/>
                  <a:gd name="connsiteY25" fmla="*/ 999800 h 2475960"/>
                  <a:gd name="connsiteX26" fmla="*/ 820678 w 820807"/>
                  <a:gd name="connsiteY26" fmla="*/ 1051936 h 2475960"/>
                  <a:gd name="connsiteX27" fmla="*/ 812657 w 820807"/>
                  <a:gd name="connsiteY27" fmla="*/ 1140168 h 2475960"/>
                  <a:gd name="connsiteX28" fmla="*/ 792605 w 820807"/>
                  <a:gd name="connsiteY28" fmla="*/ 1264494 h 2475960"/>
                  <a:gd name="connsiteX29" fmla="*/ 728436 w 820807"/>
                  <a:gd name="connsiteY29" fmla="*/ 1384810 h 2475960"/>
                  <a:gd name="connsiteX30" fmla="*/ 668278 w 820807"/>
                  <a:gd name="connsiteY30" fmla="*/ 1521168 h 2475960"/>
                  <a:gd name="connsiteX31" fmla="*/ 628173 w 820807"/>
                  <a:gd name="connsiteY31" fmla="*/ 1621431 h 2475960"/>
                  <a:gd name="connsiteX32" fmla="*/ 588068 w 820807"/>
                  <a:gd name="connsiteY32" fmla="*/ 1833989 h 2475960"/>
                  <a:gd name="connsiteX33" fmla="*/ 576036 w 820807"/>
                  <a:gd name="connsiteY33" fmla="*/ 2042536 h 2475960"/>
                  <a:gd name="connsiteX34" fmla="*/ 572026 w 820807"/>
                  <a:gd name="connsiteY34" fmla="*/ 2303221 h 2475960"/>
                  <a:gd name="connsiteX35" fmla="*/ 539941 w 820807"/>
                  <a:gd name="connsiteY35" fmla="*/ 2443589 h 2475960"/>
                  <a:gd name="connsiteX36" fmla="*/ 515878 w 820807"/>
                  <a:gd name="connsiteY36" fmla="*/ 2475673 h 2475960"/>
                  <a:gd name="connsiteX37" fmla="*/ 443689 w 820807"/>
                  <a:gd name="connsiteY37" fmla="*/ 2455621 h 2475960"/>
                  <a:gd name="connsiteX38" fmla="*/ 415615 w 820807"/>
                  <a:gd name="connsiteY38" fmla="*/ 2395463 h 2475960"/>
                  <a:gd name="connsiteX39" fmla="*/ 395562 w 820807"/>
                  <a:gd name="connsiteY39" fmla="*/ 2231031 h 2475960"/>
                  <a:gd name="connsiteX40" fmla="*/ 383531 w 820807"/>
                  <a:gd name="connsiteY40" fmla="*/ 2046547 h 2475960"/>
                  <a:gd name="connsiteX41" fmla="*/ 379520 w 820807"/>
                  <a:gd name="connsiteY41" fmla="*/ 1918210 h 2475960"/>
                  <a:gd name="connsiteX42" fmla="*/ 383531 w 820807"/>
                  <a:gd name="connsiteY42" fmla="*/ 1886126 h 2475960"/>
                  <a:gd name="connsiteX43" fmla="*/ 367489 w 820807"/>
                  <a:gd name="connsiteY43" fmla="*/ 1878105 h 2475960"/>
                  <a:gd name="connsiteX44" fmla="*/ 383531 w 820807"/>
                  <a:gd name="connsiteY44" fmla="*/ 1805915 h 2475960"/>
                  <a:gd name="connsiteX45" fmla="*/ 395562 w 820807"/>
                  <a:gd name="connsiteY45" fmla="*/ 1725705 h 2475960"/>
                  <a:gd name="connsiteX46" fmla="*/ 399573 w 820807"/>
                  <a:gd name="connsiteY46" fmla="*/ 1613410 h 2475960"/>
                  <a:gd name="connsiteX47" fmla="*/ 395562 w 820807"/>
                  <a:gd name="connsiteY47" fmla="*/ 1517157 h 2475960"/>
                  <a:gd name="connsiteX48" fmla="*/ 383531 w 820807"/>
                  <a:gd name="connsiteY48" fmla="*/ 1364757 h 2475960"/>
                  <a:gd name="connsiteX49" fmla="*/ 351447 w 820807"/>
                  <a:gd name="connsiteY49" fmla="*/ 1280536 h 2475960"/>
                  <a:gd name="connsiteX50" fmla="*/ 327384 w 820807"/>
                  <a:gd name="connsiteY50" fmla="*/ 1152200 h 2475960"/>
                  <a:gd name="connsiteX51" fmla="*/ 291289 w 820807"/>
                  <a:gd name="connsiteY51" fmla="*/ 1084021 h 2475960"/>
                  <a:gd name="connsiteX52" fmla="*/ 183005 w 820807"/>
                  <a:gd name="connsiteY52" fmla="*/ 971726 h 2475960"/>
                  <a:gd name="connsiteX53" fmla="*/ 146910 w 820807"/>
                  <a:gd name="connsiteY53" fmla="*/ 887505 h 2475960"/>
                  <a:gd name="connsiteX54" fmla="*/ 74720 w 820807"/>
                  <a:gd name="connsiteY54" fmla="*/ 743126 h 2475960"/>
                  <a:gd name="connsiteX55" fmla="*/ 50657 w 820807"/>
                  <a:gd name="connsiteY55" fmla="*/ 695000 h 2475960"/>
                  <a:gd name="connsiteX56" fmla="*/ 30605 w 820807"/>
                  <a:gd name="connsiteY56" fmla="*/ 642863 h 2475960"/>
                  <a:gd name="connsiteX57" fmla="*/ 14562 w 820807"/>
                  <a:gd name="connsiteY57" fmla="*/ 486452 h 2475960"/>
                  <a:gd name="connsiteX58" fmla="*/ 6541 w 820807"/>
                  <a:gd name="connsiteY58" fmla="*/ 374157 h 2475960"/>
                  <a:gd name="connsiteX59" fmla="*/ 2531 w 820807"/>
                  <a:gd name="connsiteY59" fmla="*/ 261863 h 2475960"/>
                  <a:gd name="connsiteX60" fmla="*/ 2531 w 820807"/>
                  <a:gd name="connsiteY60" fmla="*/ 249831 h 2475960"/>
                  <a:gd name="connsiteX61" fmla="*/ 34615 w 820807"/>
                  <a:gd name="connsiteY61" fmla="*/ 129515 h 2475960"/>
                  <a:gd name="connsiteX62" fmla="*/ 46647 w 820807"/>
                  <a:gd name="connsiteY62" fmla="*/ 61336 h 2475960"/>
                  <a:gd name="connsiteX63" fmla="*/ 46647 w 820807"/>
                  <a:gd name="connsiteY63" fmla="*/ 1178 h 247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820807" h="2475960">
                    <a:moveTo>
                      <a:pt x="46647" y="1178"/>
                    </a:moveTo>
                    <a:cubicBezTo>
                      <a:pt x="53999" y="10536"/>
                      <a:pt x="72715" y="98100"/>
                      <a:pt x="90762" y="117484"/>
                    </a:cubicBezTo>
                    <a:cubicBezTo>
                      <a:pt x="108809" y="136868"/>
                      <a:pt x="135547" y="121494"/>
                      <a:pt x="154931" y="117484"/>
                    </a:cubicBezTo>
                    <a:cubicBezTo>
                      <a:pt x="174315" y="113474"/>
                      <a:pt x="193031" y="104116"/>
                      <a:pt x="207068" y="93421"/>
                    </a:cubicBezTo>
                    <a:cubicBezTo>
                      <a:pt x="221105" y="82726"/>
                      <a:pt x="232468" y="62004"/>
                      <a:pt x="239152" y="53315"/>
                    </a:cubicBezTo>
                    <a:cubicBezTo>
                      <a:pt x="245836" y="44626"/>
                      <a:pt x="247173" y="38610"/>
                      <a:pt x="247173" y="41284"/>
                    </a:cubicBezTo>
                    <a:cubicBezTo>
                      <a:pt x="247173" y="43958"/>
                      <a:pt x="240489" y="51310"/>
                      <a:pt x="239152" y="69357"/>
                    </a:cubicBezTo>
                    <a:cubicBezTo>
                      <a:pt x="237815" y="87404"/>
                      <a:pt x="237815" y="124837"/>
                      <a:pt x="239152" y="149568"/>
                    </a:cubicBezTo>
                    <a:cubicBezTo>
                      <a:pt x="240489" y="174299"/>
                      <a:pt x="247173" y="188337"/>
                      <a:pt x="247173" y="217747"/>
                    </a:cubicBezTo>
                    <a:cubicBezTo>
                      <a:pt x="247173" y="247157"/>
                      <a:pt x="238484" y="294615"/>
                      <a:pt x="239152" y="326031"/>
                    </a:cubicBezTo>
                    <a:cubicBezTo>
                      <a:pt x="239820" y="357447"/>
                      <a:pt x="249847" y="378168"/>
                      <a:pt x="251184" y="406242"/>
                    </a:cubicBezTo>
                    <a:cubicBezTo>
                      <a:pt x="252521" y="434316"/>
                      <a:pt x="236478" y="458378"/>
                      <a:pt x="247173" y="494473"/>
                    </a:cubicBezTo>
                    <a:cubicBezTo>
                      <a:pt x="257868" y="530568"/>
                      <a:pt x="291289" y="582705"/>
                      <a:pt x="315352" y="622810"/>
                    </a:cubicBezTo>
                    <a:cubicBezTo>
                      <a:pt x="339415" y="662915"/>
                      <a:pt x="372168" y="709037"/>
                      <a:pt x="391552" y="735105"/>
                    </a:cubicBezTo>
                    <a:cubicBezTo>
                      <a:pt x="410936" y="761173"/>
                      <a:pt x="422299" y="777884"/>
                      <a:pt x="431657" y="779221"/>
                    </a:cubicBezTo>
                    <a:cubicBezTo>
                      <a:pt x="441015" y="780558"/>
                      <a:pt x="437673" y="749810"/>
                      <a:pt x="447699" y="743126"/>
                    </a:cubicBezTo>
                    <a:cubicBezTo>
                      <a:pt x="457725" y="736442"/>
                      <a:pt x="471094" y="735773"/>
                      <a:pt x="491815" y="739115"/>
                    </a:cubicBezTo>
                    <a:cubicBezTo>
                      <a:pt x="512536" y="742457"/>
                      <a:pt x="547294" y="751146"/>
                      <a:pt x="572026" y="763178"/>
                    </a:cubicBezTo>
                    <a:cubicBezTo>
                      <a:pt x="596758" y="775210"/>
                      <a:pt x="621489" y="798605"/>
                      <a:pt x="640205" y="811305"/>
                    </a:cubicBezTo>
                    <a:cubicBezTo>
                      <a:pt x="658921" y="824005"/>
                      <a:pt x="669615" y="832694"/>
                      <a:pt x="684320" y="839378"/>
                    </a:cubicBezTo>
                    <a:cubicBezTo>
                      <a:pt x="699025" y="846062"/>
                      <a:pt x="715736" y="853415"/>
                      <a:pt x="728436" y="851410"/>
                    </a:cubicBezTo>
                    <a:cubicBezTo>
                      <a:pt x="741136" y="849405"/>
                      <a:pt x="751831" y="836705"/>
                      <a:pt x="760520" y="827347"/>
                    </a:cubicBezTo>
                    <a:cubicBezTo>
                      <a:pt x="769209" y="817989"/>
                      <a:pt x="777231" y="787910"/>
                      <a:pt x="780573" y="795263"/>
                    </a:cubicBezTo>
                    <a:cubicBezTo>
                      <a:pt x="783915" y="802616"/>
                      <a:pt x="776563" y="846732"/>
                      <a:pt x="780573" y="871463"/>
                    </a:cubicBezTo>
                    <a:cubicBezTo>
                      <a:pt x="784583" y="896194"/>
                      <a:pt x="798620" y="922263"/>
                      <a:pt x="804636" y="943652"/>
                    </a:cubicBezTo>
                    <a:cubicBezTo>
                      <a:pt x="810652" y="965042"/>
                      <a:pt x="813994" y="981753"/>
                      <a:pt x="816668" y="999800"/>
                    </a:cubicBezTo>
                    <a:cubicBezTo>
                      <a:pt x="819342" y="1017847"/>
                      <a:pt x="821346" y="1028541"/>
                      <a:pt x="820678" y="1051936"/>
                    </a:cubicBezTo>
                    <a:cubicBezTo>
                      <a:pt x="820010" y="1075331"/>
                      <a:pt x="817336" y="1104742"/>
                      <a:pt x="812657" y="1140168"/>
                    </a:cubicBezTo>
                    <a:cubicBezTo>
                      <a:pt x="807978" y="1175594"/>
                      <a:pt x="806642" y="1223720"/>
                      <a:pt x="792605" y="1264494"/>
                    </a:cubicBezTo>
                    <a:cubicBezTo>
                      <a:pt x="778568" y="1305268"/>
                      <a:pt x="749157" y="1342031"/>
                      <a:pt x="728436" y="1384810"/>
                    </a:cubicBezTo>
                    <a:cubicBezTo>
                      <a:pt x="707715" y="1427589"/>
                      <a:pt x="684989" y="1481731"/>
                      <a:pt x="668278" y="1521168"/>
                    </a:cubicBezTo>
                    <a:cubicBezTo>
                      <a:pt x="651568" y="1560605"/>
                      <a:pt x="641541" y="1569294"/>
                      <a:pt x="628173" y="1621431"/>
                    </a:cubicBezTo>
                    <a:cubicBezTo>
                      <a:pt x="614805" y="1673568"/>
                      <a:pt x="596758" y="1763805"/>
                      <a:pt x="588068" y="1833989"/>
                    </a:cubicBezTo>
                    <a:cubicBezTo>
                      <a:pt x="579379" y="1904173"/>
                      <a:pt x="578710" y="1964331"/>
                      <a:pt x="576036" y="2042536"/>
                    </a:cubicBezTo>
                    <a:cubicBezTo>
                      <a:pt x="573362" y="2120741"/>
                      <a:pt x="578042" y="2236379"/>
                      <a:pt x="572026" y="2303221"/>
                    </a:cubicBezTo>
                    <a:cubicBezTo>
                      <a:pt x="566010" y="2370063"/>
                      <a:pt x="549299" y="2414847"/>
                      <a:pt x="539941" y="2443589"/>
                    </a:cubicBezTo>
                    <a:cubicBezTo>
                      <a:pt x="530583" y="2472331"/>
                      <a:pt x="531920" y="2473668"/>
                      <a:pt x="515878" y="2475673"/>
                    </a:cubicBezTo>
                    <a:cubicBezTo>
                      <a:pt x="499836" y="2477678"/>
                      <a:pt x="460399" y="2468989"/>
                      <a:pt x="443689" y="2455621"/>
                    </a:cubicBezTo>
                    <a:cubicBezTo>
                      <a:pt x="426979" y="2442253"/>
                      <a:pt x="423636" y="2432895"/>
                      <a:pt x="415615" y="2395463"/>
                    </a:cubicBezTo>
                    <a:cubicBezTo>
                      <a:pt x="407594" y="2358031"/>
                      <a:pt x="400909" y="2289184"/>
                      <a:pt x="395562" y="2231031"/>
                    </a:cubicBezTo>
                    <a:cubicBezTo>
                      <a:pt x="390215" y="2172878"/>
                      <a:pt x="386205" y="2098684"/>
                      <a:pt x="383531" y="2046547"/>
                    </a:cubicBezTo>
                    <a:cubicBezTo>
                      <a:pt x="380857" y="1994410"/>
                      <a:pt x="379520" y="1944947"/>
                      <a:pt x="379520" y="1918210"/>
                    </a:cubicBezTo>
                    <a:cubicBezTo>
                      <a:pt x="379520" y="1891473"/>
                      <a:pt x="385536" y="1892810"/>
                      <a:pt x="383531" y="1886126"/>
                    </a:cubicBezTo>
                    <a:cubicBezTo>
                      <a:pt x="381526" y="1879442"/>
                      <a:pt x="367489" y="1891473"/>
                      <a:pt x="367489" y="1878105"/>
                    </a:cubicBezTo>
                    <a:cubicBezTo>
                      <a:pt x="367489" y="1864737"/>
                      <a:pt x="378852" y="1831315"/>
                      <a:pt x="383531" y="1805915"/>
                    </a:cubicBezTo>
                    <a:cubicBezTo>
                      <a:pt x="388210" y="1780515"/>
                      <a:pt x="392888" y="1757789"/>
                      <a:pt x="395562" y="1725705"/>
                    </a:cubicBezTo>
                    <a:cubicBezTo>
                      <a:pt x="398236" y="1693621"/>
                      <a:pt x="399573" y="1648168"/>
                      <a:pt x="399573" y="1613410"/>
                    </a:cubicBezTo>
                    <a:cubicBezTo>
                      <a:pt x="399573" y="1578652"/>
                      <a:pt x="398236" y="1558599"/>
                      <a:pt x="395562" y="1517157"/>
                    </a:cubicBezTo>
                    <a:cubicBezTo>
                      <a:pt x="392888" y="1475715"/>
                      <a:pt x="390884" y="1404194"/>
                      <a:pt x="383531" y="1364757"/>
                    </a:cubicBezTo>
                    <a:cubicBezTo>
                      <a:pt x="376179" y="1325320"/>
                      <a:pt x="360805" y="1315962"/>
                      <a:pt x="351447" y="1280536"/>
                    </a:cubicBezTo>
                    <a:cubicBezTo>
                      <a:pt x="342089" y="1245110"/>
                      <a:pt x="337410" y="1184953"/>
                      <a:pt x="327384" y="1152200"/>
                    </a:cubicBezTo>
                    <a:cubicBezTo>
                      <a:pt x="317358" y="1119447"/>
                      <a:pt x="315352" y="1114100"/>
                      <a:pt x="291289" y="1084021"/>
                    </a:cubicBezTo>
                    <a:cubicBezTo>
                      <a:pt x="267226" y="1053942"/>
                      <a:pt x="207068" y="1004479"/>
                      <a:pt x="183005" y="971726"/>
                    </a:cubicBezTo>
                    <a:cubicBezTo>
                      <a:pt x="158942" y="938973"/>
                      <a:pt x="164957" y="925605"/>
                      <a:pt x="146910" y="887505"/>
                    </a:cubicBezTo>
                    <a:cubicBezTo>
                      <a:pt x="128863" y="849405"/>
                      <a:pt x="74720" y="743126"/>
                      <a:pt x="74720" y="743126"/>
                    </a:cubicBezTo>
                    <a:cubicBezTo>
                      <a:pt x="58678" y="711042"/>
                      <a:pt x="58009" y="711710"/>
                      <a:pt x="50657" y="695000"/>
                    </a:cubicBezTo>
                    <a:cubicBezTo>
                      <a:pt x="43305" y="678290"/>
                      <a:pt x="36621" y="677621"/>
                      <a:pt x="30605" y="642863"/>
                    </a:cubicBezTo>
                    <a:cubicBezTo>
                      <a:pt x="24589" y="608105"/>
                      <a:pt x="18573" y="531236"/>
                      <a:pt x="14562" y="486452"/>
                    </a:cubicBezTo>
                    <a:cubicBezTo>
                      <a:pt x="10551" y="441668"/>
                      <a:pt x="8546" y="411588"/>
                      <a:pt x="6541" y="374157"/>
                    </a:cubicBezTo>
                    <a:cubicBezTo>
                      <a:pt x="4536" y="336726"/>
                      <a:pt x="3199" y="282584"/>
                      <a:pt x="2531" y="261863"/>
                    </a:cubicBezTo>
                    <a:cubicBezTo>
                      <a:pt x="1863" y="241142"/>
                      <a:pt x="-2816" y="271889"/>
                      <a:pt x="2531" y="249831"/>
                    </a:cubicBezTo>
                    <a:cubicBezTo>
                      <a:pt x="7878" y="227773"/>
                      <a:pt x="27262" y="160931"/>
                      <a:pt x="34615" y="129515"/>
                    </a:cubicBezTo>
                    <a:cubicBezTo>
                      <a:pt x="41968" y="98099"/>
                      <a:pt x="43973" y="82057"/>
                      <a:pt x="46647" y="61336"/>
                    </a:cubicBezTo>
                    <a:cubicBezTo>
                      <a:pt x="49321" y="40615"/>
                      <a:pt x="39295" y="-8180"/>
                      <a:pt x="46647" y="1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" name="Freeform 23"/>
              <p:cNvSpPr/>
              <p:nvPr/>
            </p:nvSpPr>
            <p:spPr>
              <a:xfrm>
                <a:off x="3369302" y="3701672"/>
                <a:ext cx="188144" cy="101390"/>
              </a:xfrm>
              <a:custGeom>
                <a:avLst/>
                <a:gdLst>
                  <a:gd name="connsiteX0" fmla="*/ 176546 w 188144"/>
                  <a:gd name="connsiteY0" fmla="*/ 11816 h 101390"/>
                  <a:gd name="connsiteX1" fmla="*/ 181626 w 188144"/>
                  <a:gd name="connsiteY1" fmla="*/ 98176 h 101390"/>
                  <a:gd name="connsiteX2" fmla="*/ 156226 w 188144"/>
                  <a:gd name="connsiteY2" fmla="*/ 82936 h 101390"/>
                  <a:gd name="connsiteX3" fmla="*/ 105426 w 188144"/>
                  <a:gd name="connsiteY3" fmla="*/ 82936 h 101390"/>
                  <a:gd name="connsiteX4" fmla="*/ 49546 w 188144"/>
                  <a:gd name="connsiteY4" fmla="*/ 88016 h 101390"/>
                  <a:gd name="connsiteX5" fmla="*/ 3826 w 188144"/>
                  <a:gd name="connsiteY5" fmla="*/ 98176 h 101390"/>
                  <a:gd name="connsiteX6" fmla="*/ 8906 w 188144"/>
                  <a:gd name="connsiteY6" fmla="*/ 52456 h 101390"/>
                  <a:gd name="connsiteX7" fmla="*/ 59706 w 188144"/>
                  <a:gd name="connsiteY7" fmla="*/ 6736 h 101390"/>
                  <a:gd name="connsiteX8" fmla="*/ 176546 w 188144"/>
                  <a:gd name="connsiteY8" fmla="*/ 11816 h 10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144" h="101390">
                    <a:moveTo>
                      <a:pt x="176546" y="11816"/>
                    </a:moveTo>
                    <a:cubicBezTo>
                      <a:pt x="196866" y="27056"/>
                      <a:pt x="185013" y="86323"/>
                      <a:pt x="181626" y="98176"/>
                    </a:cubicBezTo>
                    <a:cubicBezTo>
                      <a:pt x="178239" y="110029"/>
                      <a:pt x="168926" y="85476"/>
                      <a:pt x="156226" y="82936"/>
                    </a:cubicBezTo>
                    <a:cubicBezTo>
                      <a:pt x="143526" y="80396"/>
                      <a:pt x="123206" y="82089"/>
                      <a:pt x="105426" y="82936"/>
                    </a:cubicBezTo>
                    <a:cubicBezTo>
                      <a:pt x="87646" y="83783"/>
                      <a:pt x="66479" y="85476"/>
                      <a:pt x="49546" y="88016"/>
                    </a:cubicBezTo>
                    <a:cubicBezTo>
                      <a:pt x="32613" y="90556"/>
                      <a:pt x="10599" y="104103"/>
                      <a:pt x="3826" y="98176"/>
                    </a:cubicBezTo>
                    <a:cubicBezTo>
                      <a:pt x="-2947" y="92249"/>
                      <a:pt x="-407" y="67696"/>
                      <a:pt x="8906" y="52456"/>
                    </a:cubicBezTo>
                    <a:cubicBezTo>
                      <a:pt x="18219" y="37216"/>
                      <a:pt x="39386" y="16049"/>
                      <a:pt x="59706" y="6736"/>
                    </a:cubicBezTo>
                    <a:cubicBezTo>
                      <a:pt x="80026" y="-2577"/>
                      <a:pt x="156226" y="-3424"/>
                      <a:pt x="176546" y="11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Freeform 24"/>
              <p:cNvSpPr/>
              <p:nvPr/>
            </p:nvSpPr>
            <p:spPr>
              <a:xfrm>
                <a:off x="2013206" y="1026478"/>
                <a:ext cx="200477" cy="252446"/>
              </a:xfrm>
              <a:custGeom>
                <a:avLst/>
                <a:gdLst>
                  <a:gd name="connsiteX0" fmla="*/ 196595 w 198015"/>
                  <a:gd name="connsiteY0" fmla="*/ 136842 h 252445"/>
                  <a:gd name="connsiteX1" fmla="*/ 176275 w 198015"/>
                  <a:gd name="connsiteY1" fmla="*/ 86042 h 252445"/>
                  <a:gd name="connsiteX2" fmla="*/ 181355 w 198015"/>
                  <a:gd name="connsiteY2" fmla="*/ 40322 h 252445"/>
                  <a:gd name="connsiteX3" fmla="*/ 155955 w 198015"/>
                  <a:gd name="connsiteY3" fmla="*/ 9842 h 252445"/>
                  <a:gd name="connsiteX4" fmla="*/ 155955 w 198015"/>
                  <a:gd name="connsiteY4" fmla="*/ 50482 h 252445"/>
                  <a:gd name="connsiteX5" fmla="*/ 110235 w 198015"/>
                  <a:gd name="connsiteY5" fmla="*/ 65722 h 252445"/>
                  <a:gd name="connsiteX6" fmla="*/ 64515 w 198015"/>
                  <a:gd name="connsiteY6" fmla="*/ 65722 h 252445"/>
                  <a:gd name="connsiteX7" fmla="*/ 23875 w 198015"/>
                  <a:gd name="connsiteY7" fmla="*/ 20002 h 252445"/>
                  <a:gd name="connsiteX8" fmla="*/ 3555 w 198015"/>
                  <a:gd name="connsiteY8" fmla="*/ 4762 h 252445"/>
                  <a:gd name="connsiteX9" fmla="*/ 3555 w 198015"/>
                  <a:gd name="connsiteY9" fmla="*/ 101282 h 252445"/>
                  <a:gd name="connsiteX10" fmla="*/ 39115 w 198015"/>
                  <a:gd name="connsiteY10" fmla="*/ 243522 h 252445"/>
                  <a:gd name="connsiteX11" fmla="*/ 130555 w 198015"/>
                  <a:gd name="connsiteY11" fmla="*/ 228282 h 252445"/>
                  <a:gd name="connsiteX12" fmla="*/ 196595 w 198015"/>
                  <a:gd name="connsiteY12" fmla="*/ 136842 h 252445"/>
                  <a:gd name="connsiteX0-1" fmla="*/ 196595 w 200477"/>
                  <a:gd name="connsiteY0-2" fmla="*/ 136842 h 252445"/>
                  <a:gd name="connsiteX1-3" fmla="*/ 191515 w 200477"/>
                  <a:gd name="connsiteY1-4" fmla="*/ 80962 h 252445"/>
                  <a:gd name="connsiteX2-5" fmla="*/ 181355 w 200477"/>
                  <a:gd name="connsiteY2-6" fmla="*/ 40322 h 252445"/>
                  <a:gd name="connsiteX3-7" fmla="*/ 155955 w 200477"/>
                  <a:gd name="connsiteY3-8" fmla="*/ 9842 h 252445"/>
                  <a:gd name="connsiteX4-9" fmla="*/ 155955 w 200477"/>
                  <a:gd name="connsiteY4-10" fmla="*/ 50482 h 252445"/>
                  <a:gd name="connsiteX5-11" fmla="*/ 110235 w 200477"/>
                  <a:gd name="connsiteY5-12" fmla="*/ 65722 h 252445"/>
                  <a:gd name="connsiteX6-13" fmla="*/ 64515 w 200477"/>
                  <a:gd name="connsiteY6-14" fmla="*/ 65722 h 252445"/>
                  <a:gd name="connsiteX7-15" fmla="*/ 23875 w 200477"/>
                  <a:gd name="connsiteY7-16" fmla="*/ 20002 h 252445"/>
                  <a:gd name="connsiteX8-17" fmla="*/ 3555 w 200477"/>
                  <a:gd name="connsiteY8-18" fmla="*/ 4762 h 252445"/>
                  <a:gd name="connsiteX9-19" fmla="*/ 3555 w 200477"/>
                  <a:gd name="connsiteY9-20" fmla="*/ 101282 h 252445"/>
                  <a:gd name="connsiteX10-21" fmla="*/ 39115 w 200477"/>
                  <a:gd name="connsiteY10-22" fmla="*/ 243522 h 252445"/>
                  <a:gd name="connsiteX11-23" fmla="*/ 130555 w 200477"/>
                  <a:gd name="connsiteY11-24" fmla="*/ 228282 h 252445"/>
                  <a:gd name="connsiteX12-25" fmla="*/ 196595 w 200477"/>
                  <a:gd name="connsiteY12-26" fmla="*/ 136842 h 25244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</a:cxnLst>
                <a:rect l="l" t="t" r="r" b="b"/>
                <a:pathLst>
                  <a:path w="200477" h="252445">
                    <a:moveTo>
                      <a:pt x="196595" y="136842"/>
                    </a:moveTo>
                    <a:cubicBezTo>
                      <a:pt x="206755" y="112289"/>
                      <a:pt x="194055" y="97049"/>
                      <a:pt x="191515" y="80962"/>
                    </a:cubicBezTo>
                    <a:cubicBezTo>
                      <a:pt x="188975" y="64875"/>
                      <a:pt x="187282" y="52175"/>
                      <a:pt x="181355" y="40322"/>
                    </a:cubicBezTo>
                    <a:cubicBezTo>
                      <a:pt x="175428" y="28469"/>
                      <a:pt x="160188" y="8149"/>
                      <a:pt x="155955" y="9842"/>
                    </a:cubicBezTo>
                    <a:cubicBezTo>
                      <a:pt x="151722" y="11535"/>
                      <a:pt x="163575" y="41169"/>
                      <a:pt x="155955" y="50482"/>
                    </a:cubicBezTo>
                    <a:cubicBezTo>
                      <a:pt x="148335" y="59795"/>
                      <a:pt x="125475" y="63182"/>
                      <a:pt x="110235" y="65722"/>
                    </a:cubicBezTo>
                    <a:cubicBezTo>
                      <a:pt x="94995" y="68262"/>
                      <a:pt x="78908" y="73342"/>
                      <a:pt x="64515" y="65722"/>
                    </a:cubicBezTo>
                    <a:cubicBezTo>
                      <a:pt x="50122" y="58102"/>
                      <a:pt x="34035" y="30162"/>
                      <a:pt x="23875" y="20002"/>
                    </a:cubicBezTo>
                    <a:cubicBezTo>
                      <a:pt x="13715" y="9842"/>
                      <a:pt x="6942" y="-8785"/>
                      <a:pt x="3555" y="4762"/>
                    </a:cubicBezTo>
                    <a:cubicBezTo>
                      <a:pt x="168" y="18309"/>
                      <a:pt x="-2372" y="61489"/>
                      <a:pt x="3555" y="101282"/>
                    </a:cubicBezTo>
                    <a:cubicBezTo>
                      <a:pt x="9482" y="141075"/>
                      <a:pt x="17948" y="222355"/>
                      <a:pt x="39115" y="243522"/>
                    </a:cubicBezTo>
                    <a:cubicBezTo>
                      <a:pt x="60282" y="264689"/>
                      <a:pt x="106848" y="243522"/>
                      <a:pt x="130555" y="228282"/>
                    </a:cubicBezTo>
                    <a:cubicBezTo>
                      <a:pt x="154262" y="213042"/>
                      <a:pt x="186435" y="161395"/>
                      <a:pt x="196595" y="136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5" name="Freeform 6"/>
            <p:cNvSpPr/>
            <p:nvPr/>
          </p:nvSpPr>
          <p:spPr>
            <a:xfrm>
              <a:off x="3847080" y="1362265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-1" fmla="*/ 1010406 w 2274475"/>
                <a:gd name="connsiteY0-2" fmla="*/ 480 h 7258931"/>
                <a:gd name="connsiteX1-3" fmla="*/ 1102095 w 2274475"/>
                <a:gd name="connsiteY1-4" fmla="*/ 5735 h 7258931"/>
                <a:gd name="connsiteX2-5" fmla="*/ 1108360 w 2274475"/>
                <a:gd name="connsiteY2-6" fmla="*/ 5621 h 7258931"/>
                <a:gd name="connsiteX3-7" fmla="*/ 1384688 w 2274475"/>
                <a:gd name="connsiteY3-8" fmla="*/ 135883 h 7258931"/>
                <a:gd name="connsiteX4-9" fmla="*/ 1492367 w 2274475"/>
                <a:gd name="connsiteY4-10" fmla="*/ 319142 h 7258931"/>
                <a:gd name="connsiteX5-11" fmla="*/ 1487277 w 2274475"/>
                <a:gd name="connsiteY5-12" fmla="*/ 627868 h 7258931"/>
                <a:gd name="connsiteX6-13" fmla="*/ 1311344 w 2274475"/>
                <a:gd name="connsiteY6-14" fmla="*/ 957184 h 7258931"/>
                <a:gd name="connsiteX7-15" fmla="*/ 1302640 w 2274475"/>
                <a:gd name="connsiteY7-16" fmla="*/ 985327 h 7258931"/>
                <a:gd name="connsiteX8-17" fmla="*/ 1332954 w 2274475"/>
                <a:gd name="connsiteY8-18" fmla="*/ 1103046 h 7258931"/>
                <a:gd name="connsiteX9-19" fmla="*/ 2048362 w 2274475"/>
                <a:gd name="connsiteY9-20" fmla="*/ 1385160 h 7258931"/>
                <a:gd name="connsiteX10-21" fmla="*/ 2117009 w 2274475"/>
                <a:gd name="connsiteY10-22" fmla="*/ 1597559 h 7258931"/>
                <a:gd name="connsiteX11-23" fmla="*/ 2148808 w 2274475"/>
                <a:gd name="connsiteY11-24" fmla="*/ 1758448 h 7258931"/>
                <a:gd name="connsiteX12-25" fmla="*/ 2189395 w 2274475"/>
                <a:gd name="connsiteY12-26" fmla="*/ 2037940 h 7258931"/>
                <a:gd name="connsiteX13-27" fmla="*/ 2232360 w 2274475"/>
                <a:gd name="connsiteY13-28" fmla="*/ 2257766 h 7258931"/>
                <a:gd name="connsiteX14-29" fmla="*/ 2246002 w 2274475"/>
                <a:gd name="connsiteY14-30" fmla="*/ 2696740 h 7258931"/>
                <a:gd name="connsiteX15-31" fmla="*/ 2261780 w 2274475"/>
                <a:gd name="connsiteY15-32" fmla="*/ 2932246 h 7258931"/>
                <a:gd name="connsiteX16-33" fmla="*/ 2189929 w 2274475"/>
                <a:gd name="connsiteY16-34" fmla="*/ 3317283 h 7258931"/>
                <a:gd name="connsiteX17-35" fmla="*/ 2153905 w 2274475"/>
                <a:gd name="connsiteY17-36" fmla="*/ 3546819 h 7258931"/>
                <a:gd name="connsiteX18-37" fmla="*/ 2062829 w 2274475"/>
                <a:gd name="connsiteY18-38" fmla="*/ 3747178 h 7258931"/>
                <a:gd name="connsiteX19-39" fmla="*/ 1996560 w 2274475"/>
                <a:gd name="connsiteY19-40" fmla="*/ 3899862 h 7258931"/>
                <a:gd name="connsiteX20-41" fmla="*/ 1973112 w 2274475"/>
                <a:gd name="connsiteY20-42" fmla="*/ 4192026 h 7258931"/>
                <a:gd name="connsiteX21-43" fmla="*/ 1994230 w 2274475"/>
                <a:gd name="connsiteY21-44" fmla="*/ 4758341 h 7258931"/>
                <a:gd name="connsiteX22-45" fmla="*/ 1998454 w 2274475"/>
                <a:gd name="connsiteY22-46" fmla="*/ 5443309 h 7258931"/>
                <a:gd name="connsiteX23-47" fmla="*/ 2070791 w 2274475"/>
                <a:gd name="connsiteY23-48" fmla="*/ 5970543 h 7258931"/>
                <a:gd name="connsiteX24-49" fmla="*/ 2032486 w 2274475"/>
                <a:gd name="connsiteY24-50" fmla="*/ 6356695 h 7258931"/>
                <a:gd name="connsiteX25-51" fmla="*/ 2112349 w 2274475"/>
                <a:gd name="connsiteY25-52" fmla="*/ 6570550 h 7258931"/>
                <a:gd name="connsiteX26-53" fmla="*/ 2055838 w 2274475"/>
                <a:gd name="connsiteY26-54" fmla="*/ 6861500 h 7258931"/>
                <a:gd name="connsiteX27-55" fmla="*/ 2193133 w 2274475"/>
                <a:gd name="connsiteY27-56" fmla="*/ 7243963 h 7258931"/>
                <a:gd name="connsiteX28-57" fmla="*/ 1732215 w 2274475"/>
                <a:gd name="connsiteY28-58" fmla="*/ 7204737 h 7258931"/>
                <a:gd name="connsiteX29-59" fmla="*/ 1663568 w 2274475"/>
                <a:gd name="connsiteY29-60" fmla="*/ 6959567 h 7258931"/>
                <a:gd name="connsiteX30-61" fmla="*/ 1544042 w 2274475"/>
                <a:gd name="connsiteY30-62" fmla="*/ 6417818 h 7258931"/>
                <a:gd name="connsiteX31-63" fmla="*/ 1453500 w 2274475"/>
                <a:gd name="connsiteY31-64" fmla="*/ 6124684 h 7258931"/>
                <a:gd name="connsiteX32-65" fmla="*/ 1474862 w 2274475"/>
                <a:gd name="connsiteY32-66" fmla="*/ 5692653 h 7258931"/>
                <a:gd name="connsiteX33-67" fmla="*/ 1163424 w 2274475"/>
                <a:gd name="connsiteY33-68" fmla="*/ 4154838 h 7258931"/>
                <a:gd name="connsiteX34-69" fmla="*/ 947675 w 2274475"/>
                <a:gd name="connsiteY34-70" fmla="*/ 5468942 h 7258931"/>
                <a:gd name="connsiteX35-71" fmla="*/ 902817 w 2274475"/>
                <a:gd name="connsiteY35-72" fmla="*/ 5744015 h 7258931"/>
                <a:gd name="connsiteX36-73" fmla="*/ 839316 w 2274475"/>
                <a:gd name="connsiteY36-74" fmla="*/ 6702747 h 7258931"/>
                <a:gd name="connsiteX37-75" fmla="*/ 780961 w 2274475"/>
                <a:gd name="connsiteY37-76" fmla="*/ 6871307 h 7258931"/>
                <a:gd name="connsiteX38-77" fmla="*/ 740763 w 2274475"/>
                <a:gd name="connsiteY38-78" fmla="*/ 7038944 h 7258931"/>
                <a:gd name="connsiteX39-79" fmla="*/ 340627 w 2274475"/>
                <a:gd name="connsiteY39-80" fmla="*/ 7257023 h 7258931"/>
                <a:gd name="connsiteX40-81" fmla="*/ 160369 w 2274475"/>
                <a:gd name="connsiteY40-82" fmla="*/ 7112785 h 7258931"/>
                <a:gd name="connsiteX41-83" fmla="*/ 375147 w 2274475"/>
                <a:gd name="connsiteY41-84" fmla="*/ 6637304 h 7258931"/>
                <a:gd name="connsiteX42-85" fmla="*/ 354465 w 2274475"/>
                <a:gd name="connsiteY42-86" fmla="*/ 6292903 h 7258931"/>
                <a:gd name="connsiteX43-87" fmla="*/ 418111 w 2274475"/>
                <a:gd name="connsiteY43-88" fmla="*/ 5978359 h 7258931"/>
                <a:gd name="connsiteX44-89" fmla="*/ 438162 w 2274475"/>
                <a:gd name="connsiteY44-90" fmla="*/ 5462874 h 7258931"/>
                <a:gd name="connsiteX45-91" fmla="*/ 408741 w 2274475"/>
                <a:gd name="connsiteY45-92" fmla="*/ 4908987 h 7258931"/>
                <a:gd name="connsiteX46-93" fmla="*/ 369833 w 2274475"/>
                <a:gd name="connsiteY46-94" fmla="*/ 3984130 h 7258931"/>
                <a:gd name="connsiteX47-95" fmla="*/ 114102 w 2274475"/>
                <a:gd name="connsiteY47-96" fmla="*/ 3468366 h 7258931"/>
                <a:gd name="connsiteX48-97" fmla="*/ 25841 w 2274475"/>
                <a:gd name="connsiteY48-98" fmla="*/ 2997641 h 7258931"/>
                <a:gd name="connsiteX49-99" fmla="*/ 37056 w 2274475"/>
                <a:gd name="connsiteY49-100" fmla="*/ 2488661 h 7258931"/>
                <a:gd name="connsiteX50-101" fmla="*/ 10548 w 2274475"/>
                <a:gd name="connsiteY50-102" fmla="*/ 2180866 h 7258931"/>
                <a:gd name="connsiteX51-103" fmla="*/ 66962 w 2274475"/>
                <a:gd name="connsiteY51-104" fmla="*/ 1852534 h 7258931"/>
                <a:gd name="connsiteX52-105" fmla="*/ 133715 w 2274475"/>
                <a:gd name="connsiteY52-106" fmla="*/ 1495365 h 7258931"/>
                <a:gd name="connsiteX53-107" fmla="*/ 783292 w 2274475"/>
                <a:gd name="connsiteY53-108" fmla="*/ 1208589 h 7258931"/>
                <a:gd name="connsiteX54-109" fmla="*/ 801702 w 2274475"/>
                <a:gd name="connsiteY54-110" fmla="*/ 1145790 h 7258931"/>
                <a:gd name="connsiteX55-111" fmla="*/ 839754 w 2274475"/>
                <a:gd name="connsiteY55-112" fmla="*/ 925280 h 7258931"/>
                <a:gd name="connsiteX56-113" fmla="*/ 852095 w 2274475"/>
                <a:gd name="connsiteY56-114" fmla="*/ 881622 h 7258931"/>
                <a:gd name="connsiteX57-115" fmla="*/ 685639 w 2274475"/>
                <a:gd name="connsiteY57-116" fmla="*/ 674518 h 7258931"/>
                <a:gd name="connsiteX58-117" fmla="*/ 673583 w 2274475"/>
                <a:gd name="connsiteY58-118" fmla="*/ 580154 h 7258931"/>
                <a:gd name="connsiteX59-119" fmla="*/ 642606 w 2274475"/>
                <a:gd name="connsiteY59-120" fmla="*/ 341636 h 7258931"/>
                <a:gd name="connsiteX60-121" fmla="*/ 839802 w 2274475"/>
                <a:gd name="connsiteY60-122" fmla="*/ 36004 h 7258931"/>
                <a:gd name="connsiteX61-123" fmla="*/ 1010406 w 2274475"/>
                <a:gd name="connsiteY61-124" fmla="*/ 480 h 7258931"/>
                <a:gd name="connsiteX0-125" fmla="*/ 1010406 w 2274475"/>
                <a:gd name="connsiteY0-126" fmla="*/ 480 h 7258931"/>
                <a:gd name="connsiteX1-127" fmla="*/ 1102095 w 2274475"/>
                <a:gd name="connsiteY1-128" fmla="*/ 5735 h 7258931"/>
                <a:gd name="connsiteX2-129" fmla="*/ 1108360 w 2274475"/>
                <a:gd name="connsiteY2-130" fmla="*/ 5621 h 7258931"/>
                <a:gd name="connsiteX3-131" fmla="*/ 1384688 w 2274475"/>
                <a:gd name="connsiteY3-132" fmla="*/ 135883 h 7258931"/>
                <a:gd name="connsiteX4-133" fmla="*/ 1492367 w 2274475"/>
                <a:gd name="connsiteY4-134" fmla="*/ 319142 h 7258931"/>
                <a:gd name="connsiteX5-135" fmla="*/ 1487277 w 2274475"/>
                <a:gd name="connsiteY5-136" fmla="*/ 627868 h 7258931"/>
                <a:gd name="connsiteX6-137" fmla="*/ 1311344 w 2274475"/>
                <a:gd name="connsiteY6-138" fmla="*/ 957184 h 7258931"/>
                <a:gd name="connsiteX7-139" fmla="*/ 1302640 w 2274475"/>
                <a:gd name="connsiteY7-140" fmla="*/ 985327 h 7258931"/>
                <a:gd name="connsiteX8-141" fmla="*/ 1332954 w 2274475"/>
                <a:gd name="connsiteY8-142" fmla="*/ 1103046 h 7258931"/>
                <a:gd name="connsiteX9-143" fmla="*/ 2048362 w 2274475"/>
                <a:gd name="connsiteY9-144" fmla="*/ 1385160 h 7258931"/>
                <a:gd name="connsiteX10-145" fmla="*/ 2117009 w 2274475"/>
                <a:gd name="connsiteY10-146" fmla="*/ 1597559 h 7258931"/>
                <a:gd name="connsiteX11-147" fmla="*/ 2148808 w 2274475"/>
                <a:gd name="connsiteY11-148" fmla="*/ 1758448 h 7258931"/>
                <a:gd name="connsiteX12-149" fmla="*/ 2189395 w 2274475"/>
                <a:gd name="connsiteY12-150" fmla="*/ 2037940 h 7258931"/>
                <a:gd name="connsiteX13-151" fmla="*/ 2232360 w 2274475"/>
                <a:gd name="connsiteY13-152" fmla="*/ 2257766 h 7258931"/>
                <a:gd name="connsiteX14-153" fmla="*/ 2246002 w 2274475"/>
                <a:gd name="connsiteY14-154" fmla="*/ 2696740 h 7258931"/>
                <a:gd name="connsiteX15-155" fmla="*/ 2261780 w 2274475"/>
                <a:gd name="connsiteY15-156" fmla="*/ 2932246 h 7258931"/>
                <a:gd name="connsiteX16-157" fmla="*/ 2189929 w 2274475"/>
                <a:gd name="connsiteY16-158" fmla="*/ 3317283 h 7258931"/>
                <a:gd name="connsiteX17-159" fmla="*/ 2153905 w 2274475"/>
                <a:gd name="connsiteY17-160" fmla="*/ 3546819 h 7258931"/>
                <a:gd name="connsiteX18-161" fmla="*/ 2062829 w 2274475"/>
                <a:gd name="connsiteY18-162" fmla="*/ 3747178 h 7258931"/>
                <a:gd name="connsiteX19-163" fmla="*/ 1996560 w 2274475"/>
                <a:gd name="connsiteY19-164" fmla="*/ 3899862 h 7258931"/>
                <a:gd name="connsiteX20-165" fmla="*/ 1973112 w 2274475"/>
                <a:gd name="connsiteY20-166" fmla="*/ 4192026 h 7258931"/>
                <a:gd name="connsiteX21-167" fmla="*/ 1994230 w 2274475"/>
                <a:gd name="connsiteY21-168" fmla="*/ 4758341 h 7258931"/>
                <a:gd name="connsiteX22-169" fmla="*/ 1998454 w 2274475"/>
                <a:gd name="connsiteY22-170" fmla="*/ 5443309 h 7258931"/>
                <a:gd name="connsiteX23-171" fmla="*/ 2070791 w 2274475"/>
                <a:gd name="connsiteY23-172" fmla="*/ 5970543 h 7258931"/>
                <a:gd name="connsiteX24-173" fmla="*/ 2032486 w 2274475"/>
                <a:gd name="connsiteY24-174" fmla="*/ 6356695 h 7258931"/>
                <a:gd name="connsiteX25-175" fmla="*/ 2112349 w 2274475"/>
                <a:gd name="connsiteY25-176" fmla="*/ 6570550 h 7258931"/>
                <a:gd name="connsiteX26-177" fmla="*/ 2055838 w 2274475"/>
                <a:gd name="connsiteY26-178" fmla="*/ 6861500 h 7258931"/>
                <a:gd name="connsiteX27-179" fmla="*/ 2193133 w 2274475"/>
                <a:gd name="connsiteY27-180" fmla="*/ 7243963 h 7258931"/>
                <a:gd name="connsiteX28-181" fmla="*/ 1732215 w 2274475"/>
                <a:gd name="connsiteY28-182" fmla="*/ 7204737 h 7258931"/>
                <a:gd name="connsiteX29-183" fmla="*/ 1663568 w 2274475"/>
                <a:gd name="connsiteY29-184" fmla="*/ 6959567 h 7258931"/>
                <a:gd name="connsiteX30-185" fmla="*/ 1544042 w 2274475"/>
                <a:gd name="connsiteY30-186" fmla="*/ 6417818 h 7258931"/>
                <a:gd name="connsiteX31-187" fmla="*/ 1453500 w 2274475"/>
                <a:gd name="connsiteY31-188" fmla="*/ 6124684 h 7258931"/>
                <a:gd name="connsiteX32-189" fmla="*/ 1474862 w 2274475"/>
                <a:gd name="connsiteY32-190" fmla="*/ 5692653 h 7258931"/>
                <a:gd name="connsiteX33-191" fmla="*/ 1163424 w 2274475"/>
                <a:gd name="connsiteY33-192" fmla="*/ 4154838 h 7258931"/>
                <a:gd name="connsiteX34-193" fmla="*/ 947675 w 2274475"/>
                <a:gd name="connsiteY34-194" fmla="*/ 5468942 h 7258931"/>
                <a:gd name="connsiteX35-195" fmla="*/ 902817 w 2274475"/>
                <a:gd name="connsiteY35-196" fmla="*/ 5744015 h 7258931"/>
                <a:gd name="connsiteX36-197" fmla="*/ 839316 w 2274475"/>
                <a:gd name="connsiteY36-198" fmla="*/ 6702747 h 7258931"/>
                <a:gd name="connsiteX37-199" fmla="*/ 780961 w 2274475"/>
                <a:gd name="connsiteY37-200" fmla="*/ 6871307 h 7258931"/>
                <a:gd name="connsiteX38-201" fmla="*/ 740763 w 2274475"/>
                <a:gd name="connsiteY38-202" fmla="*/ 7038944 h 7258931"/>
                <a:gd name="connsiteX39-203" fmla="*/ 340627 w 2274475"/>
                <a:gd name="connsiteY39-204" fmla="*/ 7257023 h 7258931"/>
                <a:gd name="connsiteX40-205" fmla="*/ 160369 w 2274475"/>
                <a:gd name="connsiteY40-206" fmla="*/ 7112785 h 7258931"/>
                <a:gd name="connsiteX41-207" fmla="*/ 375147 w 2274475"/>
                <a:gd name="connsiteY41-208" fmla="*/ 6637304 h 7258931"/>
                <a:gd name="connsiteX42-209" fmla="*/ 354465 w 2274475"/>
                <a:gd name="connsiteY42-210" fmla="*/ 6292903 h 7258931"/>
                <a:gd name="connsiteX43-211" fmla="*/ 418111 w 2274475"/>
                <a:gd name="connsiteY43-212" fmla="*/ 5978359 h 7258931"/>
                <a:gd name="connsiteX44-213" fmla="*/ 438162 w 2274475"/>
                <a:gd name="connsiteY44-214" fmla="*/ 5462874 h 7258931"/>
                <a:gd name="connsiteX45-215" fmla="*/ 408741 w 2274475"/>
                <a:gd name="connsiteY45-216" fmla="*/ 4908987 h 7258931"/>
                <a:gd name="connsiteX46-217" fmla="*/ 369833 w 2274475"/>
                <a:gd name="connsiteY46-218" fmla="*/ 3984130 h 7258931"/>
                <a:gd name="connsiteX47-219" fmla="*/ 114102 w 2274475"/>
                <a:gd name="connsiteY47-220" fmla="*/ 3468366 h 7258931"/>
                <a:gd name="connsiteX48-221" fmla="*/ 25841 w 2274475"/>
                <a:gd name="connsiteY48-222" fmla="*/ 2997641 h 7258931"/>
                <a:gd name="connsiteX49-223" fmla="*/ 37056 w 2274475"/>
                <a:gd name="connsiteY49-224" fmla="*/ 2488661 h 7258931"/>
                <a:gd name="connsiteX50-225" fmla="*/ 10548 w 2274475"/>
                <a:gd name="connsiteY50-226" fmla="*/ 2180866 h 7258931"/>
                <a:gd name="connsiteX51-227" fmla="*/ 66962 w 2274475"/>
                <a:gd name="connsiteY51-228" fmla="*/ 1852534 h 7258931"/>
                <a:gd name="connsiteX52-229" fmla="*/ 133715 w 2274475"/>
                <a:gd name="connsiteY52-230" fmla="*/ 1495365 h 7258931"/>
                <a:gd name="connsiteX53-231" fmla="*/ 726142 w 2274475"/>
                <a:gd name="connsiteY53-232" fmla="*/ 1204779 h 7258931"/>
                <a:gd name="connsiteX54-233" fmla="*/ 801702 w 2274475"/>
                <a:gd name="connsiteY54-234" fmla="*/ 1145790 h 7258931"/>
                <a:gd name="connsiteX55-235" fmla="*/ 839754 w 2274475"/>
                <a:gd name="connsiteY55-236" fmla="*/ 925280 h 7258931"/>
                <a:gd name="connsiteX56-237" fmla="*/ 852095 w 2274475"/>
                <a:gd name="connsiteY56-238" fmla="*/ 881622 h 7258931"/>
                <a:gd name="connsiteX57-239" fmla="*/ 685639 w 2274475"/>
                <a:gd name="connsiteY57-240" fmla="*/ 674518 h 7258931"/>
                <a:gd name="connsiteX58-241" fmla="*/ 673583 w 2274475"/>
                <a:gd name="connsiteY58-242" fmla="*/ 580154 h 7258931"/>
                <a:gd name="connsiteX59-243" fmla="*/ 642606 w 2274475"/>
                <a:gd name="connsiteY59-244" fmla="*/ 341636 h 7258931"/>
                <a:gd name="connsiteX60-245" fmla="*/ 839802 w 2274475"/>
                <a:gd name="connsiteY60-246" fmla="*/ 36004 h 7258931"/>
                <a:gd name="connsiteX61-247" fmla="*/ 1010406 w 2274475"/>
                <a:gd name="connsiteY61-248" fmla="*/ 480 h 7258931"/>
                <a:gd name="connsiteX0-249" fmla="*/ 1010406 w 2274475"/>
                <a:gd name="connsiteY0-250" fmla="*/ 480 h 7258931"/>
                <a:gd name="connsiteX1-251" fmla="*/ 1102095 w 2274475"/>
                <a:gd name="connsiteY1-252" fmla="*/ 5735 h 7258931"/>
                <a:gd name="connsiteX2-253" fmla="*/ 1108360 w 2274475"/>
                <a:gd name="connsiteY2-254" fmla="*/ 5621 h 7258931"/>
                <a:gd name="connsiteX3-255" fmla="*/ 1384688 w 2274475"/>
                <a:gd name="connsiteY3-256" fmla="*/ 135883 h 7258931"/>
                <a:gd name="connsiteX4-257" fmla="*/ 1492367 w 2274475"/>
                <a:gd name="connsiteY4-258" fmla="*/ 319142 h 7258931"/>
                <a:gd name="connsiteX5-259" fmla="*/ 1487277 w 2274475"/>
                <a:gd name="connsiteY5-260" fmla="*/ 627868 h 7258931"/>
                <a:gd name="connsiteX6-261" fmla="*/ 1311344 w 2274475"/>
                <a:gd name="connsiteY6-262" fmla="*/ 934324 h 7258931"/>
                <a:gd name="connsiteX7-263" fmla="*/ 1302640 w 2274475"/>
                <a:gd name="connsiteY7-264" fmla="*/ 985327 h 7258931"/>
                <a:gd name="connsiteX8-265" fmla="*/ 1332954 w 2274475"/>
                <a:gd name="connsiteY8-266" fmla="*/ 1103046 h 7258931"/>
                <a:gd name="connsiteX9-267" fmla="*/ 2048362 w 2274475"/>
                <a:gd name="connsiteY9-268" fmla="*/ 1385160 h 7258931"/>
                <a:gd name="connsiteX10-269" fmla="*/ 2117009 w 2274475"/>
                <a:gd name="connsiteY10-270" fmla="*/ 1597559 h 7258931"/>
                <a:gd name="connsiteX11-271" fmla="*/ 2148808 w 2274475"/>
                <a:gd name="connsiteY11-272" fmla="*/ 1758448 h 7258931"/>
                <a:gd name="connsiteX12-273" fmla="*/ 2189395 w 2274475"/>
                <a:gd name="connsiteY12-274" fmla="*/ 2037940 h 7258931"/>
                <a:gd name="connsiteX13-275" fmla="*/ 2232360 w 2274475"/>
                <a:gd name="connsiteY13-276" fmla="*/ 2257766 h 7258931"/>
                <a:gd name="connsiteX14-277" fmla="*/ 2246002 w 2274475"/>
                <a:gd name="connsiteY14-278" fmla="*/ 2696740 h 7258931"/>
                <a:gd name="connsiteX15-279" fmla="*/ 2261780 w 2274475"/>
                <a:gd name="connsiteY15-280" fmla="*/ 2932246 h 7258931"/>
                <a:gd name="connsiteX16-281" fmla="*/ 2189929 w 2274475"/>
                <a:gd name="connsiteY16-282" fmla="*/ 3317283 h 7258931"/>
                <a:gd name="connsiteX17-283" fmla="*/ 2153905 w 2274475"/>
                <a:gd name="connsiteY17-284" fmla="*/ 3546819 h 7258931"/>
                <a:gd name="connsiteX18-285" fmla="*/ 2062829 w 2274475"/>
                <a:gd name="connsiteY18-286" fmla="*/ 3747178 h 7258931"/>
                <a:gd name="connsiteX19-287" fmla="*/ 1996560 w 2274475"/>
                <a:gd name="connsiteY19-288" fmla="*/ 3899862 h 7258931"/>
                <a:gd name="connsiteX20-289" fmla="*/ 1973112 w 2274475"/>
                <a:gd name="connsiteY20-290" fmla="*/ 4192026 h 7258931"/>
                <a:gd name="connsiteX21-291" fmla="*/ 1994230 w 2274475"/>
                <a:gd name="connsiteY21-292" fmla="*/ 4758341 h 7258931"/>
                <a:gd name="connsiteX22-293" fmla="*/ 1998454 w 2274475"/>
                <a:gd name="connsiteY22-294" fmla="*/ 5443309 h 7258931"/>
                <a:gd name="connsiteX23-295" fmla="*/ 2070791 w 2274475"/>
                <a:gd name="connsiteY23-296" fmla="*/ 5970543 h 7258931"/>
                <a:gd name="connsiteX24-297" fmla="*/ 2032486 w 2274475"/>
                <a:gd name="connsiteY24-298" fmla="*/ 6356695 h 7258931"/>
                <a:gd name="connsiteX25-299" fmla="*/ 2112349 w 2274475"/>
                <a:gd name="connsiteY25-300" fmla="*/ 6570550 h 7258931"/>
                <a:gd name="connsiteX26-301" fmla="*/ 2055838 w 2274475"/>
                <a:gd name="connsiteY26-302" fmla="*/ 6861500 h 7258931"/>
                <a:gd name="connsiteX27-303" fmla="*/ 2193133 w 2274475"/>
                <a:gd name="connsiteY27-304" fmla="*/ 7243963 h 7258931"/>
                <a:gd name="connsiteX28-305" fmla="*/ 1732215 w 2274475"/>
                <a:gd name="connsiteY28-306" fmla="*/ 7204737 h 7258931"/>
                <a:gd name="connsiteX29-307" fmla="*/ 1663568 w 2274475"/>
                <a:gd name="connsiteY29-308" fmla="*/ 6959567 h 7258931"/>
                <a:gd name="connsiteX30-309" fmla="*/ 1544042 w 2274475"/>
                <a:gd name="connsiteY30-310" fmla="*/ 6417818 h 7258931"/>
                <a:gd name="connsiteX31-311" fmla="*/ 1453500 w 2274475"/>
                <a:gd name="connsiteY31-312" fmla="*/ 6124684 h 7258931"/>
                <a:gd name="connsiteX32-313" fmla="*/ 1474862 w 2274475"/>
                <a:gd name="connsiteY32-314" fmla="*/ 5692653 h 7258931"/>
                <a:gd name="connsiteX33-315" fmla="*/ 1163424 w 2274475"/>
                <a:gd name="connsiteY33-316" fmla="*/ 4154838 h 7258931"/>
                <a:gd name="connsiteX34-317" fmla="*/ 947675 w 2274475"/>
                <a:gd name="connsiteY34-318" fmla="*/ 5468942 h 7258931"/>
                <a:gd name="connsiteX35-319" fmla="*/ 902817 w 2274475"/>
                <a:gd name="connsiteY35-320" fmla="*/ 5744015 h 7258931"/>
                <a:gd name="connsiteX36-321" fmla="*/ 839316 w 2274475"/>
                <a:gd name="connsiteY36-322" fmla="*/ 6702747 h 7258931"/>
                <a:gd name="connsiteX37-323" fmla="*/ 780961 w 2274475"/>
                <a:gd name="connsiteY37-324" fmla="*/ 6871307 h 7258931"/>
                <a:gd name="connsiteX38-325" fmla="*/ 740763 w 2274475"/>
                <a:gd name="connsiteY38-326" fmla="*/ 7038944 h 7258931"/>
                <a:gd name="connsiteX39-327" fmla="*/ 340627 w 2274475"/>
                <a:gd name="connsiteY39-328" fmla="*/ 7257023 h 7258931"/>
                <a:gd name="connsiteX40-329" fmla="*/ 160369 w 2274475"/>
                <a:gd name="connsiteY40-330" fmla="*/ 7112785 h 7258931"/>
                <a:gd name="connsiteX41-331" fmla="*/ 375147 w 2274475"/>
                <a:gd name="connsiteY41-332" fmla="*/ 6637304 h 7258931"/>
                <a:gd name="connsiteX42-333" fmla="*/ 354465 w 2274475"/>
                <a:gd name="connsiteY42-334" fmla="*/ 6292903 h 7258931"/>
                <a:gd name="connsiteX43-335" fmla="*/ 418111 w 2274475"/>
                <a:gd name="connsiteY43-336" fmla="*/ 5978359 h 7258931"/>
                <a:gd name="connsiteX44-337" fmla="*/ 438162 w 2274475"/>
                <a:gd name="connsiteY44-338" fmla="*/ 5462874 h 7258931"/>
                <a:gd name="connsiteX45-339" fmla="*/ 408741 w 2274475"/>
                <a:gd name="connsiteY45-340" fmla="*/ 4908987 h 7258931"/>
                <a:gd name="connsiteX46-341" fmla="*/ 369833 w 2274475"/>
                <a:gd name="connsiteY46-342" fmla="*/ 3984130 h 7258931"/>
                <a:gd name="connsiteX47-343" fmla="*/ 114102 w 2274475"/>
                <a:gd name="connsiteY47-344" fmla="*/ 3468366 h 7258931"/>
                <a:gd name="connsiteX48-345" fmla="*/ 25841 w 2274475"/>
                <a:gd name="connsiteY48-346" fmla="*/ 2997641 h 7258931"/>
                <a:gd name="connsiteX49-347" fmla="*/ 37056 w 2274475"/>
                <a:gd name="connsiteY49-348" fmla="*/ 2488661 h 7258931"/>
                <a:gd name="connsiteX50-349" fmla="*/ 10548 w 2274475"/>
                <a:gd name="connsiteY50-350" fmla="*/ 2180866 h 7258931"/>
                <a:gd name="connsiteX51-351" fmla="*/ 66962 w 2274475"/>
                <a:gd name="connsiteY51-352" fmla="*/ 1852534 h 7258931"/>
                <a:gd name="connsiteX52-353" fmla="*/ 133715 w 2274475"/>
                <a:gd name="connsiteY52-354" fmla="*/ 1495365 h 7258931"/>
                <a:gd name="connsiteX53-355" fmla="*/ 726142 w 2274475"/>
                <a:gd name="connsiteY53-356" fmla="*/ 1204779 h 7258931"/>
                <a:gd name="connsiteX54-357" fmla="*/ 801702 w 2274475"/>
                <a:gd name="connsiteY54-358" fmla="*/ 1145790 h 7258931"/>
                <a:gd name="connsiteX55-359" fmla="*/ 839754 w 2274475"/>
                <a:gd name="connsiteY55-360" fmla="*/ 925280 h 7258931"/>
                <a:gd name="connsiteX56-361" fmla="*/ 852095 w 2274475"/>
                <a:gd name="connsiteY56-362" fmla="*/ 881622 h 7258931"/>
                <a:gd name="connsiteX57-363" fmla="*/ 685639 w 2274475"/>
                <a:gd name="connsiteY57-364" fmla="*/ 674518 h 7258931"/>
                <a:gd name="connsiteX58-365" fmla="*/ 673583 w 2274475"/>
                <a:gd name="connsiteY58-366" fmla="*/ 580154 h 7258931"/>
                <a:gd name="connsiteX59-367" fmla="*/ 642606 w 2274475"/>
                <a:gd name="connsiteY59-368" fmla="*/ 341636 h 7258931"/>
                <a:gd name="connsiteX60-369" fmla="*/ 839802 w 2274475"/>
                <a:gd name="connsiteY60-370" fmla="*/ 36004 h 7258931"/>
                <a:gd name="connsiteX61-371" fmla="*/ 1010406 w 2274475"/>
                <a:gd name="connsiteY61-372" fmla="*/ 480 h 7258931"/>
                <a:gd name="connsiteX0-373" fmla="*/ 1010406 w 2274475"/>
                <a:gd name="connsiteY0-374" fmla="*/ 480 h 7258931"/>
                <a:gd name="connsiteX1-375" fmla="*/ 1102095 w 2274475"/>
                <a:gd name="connsiteY1-376" fmla="*/ 5735 h 7258931"/>
                <a:gd name="connsiteX2-377" fmla="*/ 1108360 w 2274475"/>
                <a:gd name="connsiteY2-378" fmla="*/ 5621 h 7258931"/>
                <a:gd name="connsiteX3-379" fmla="*/ 1384688 w 2274475"/>
                <a:gd name="connsiteY3-380" fmla="*/ 135883 h 7258931"/>
                <a:gd name="connsiteX4-381" fmla="*/ 1492367 w 2274475"/>
                <a:gd name="connsiteY4-382" fmla="*/ 319142 h 7258931"/>
                <a:gd name="connsiteX5-383" fmla="*/ 1487277 w 2274475"/>
                <a:gd name="connsiteY5-384" fmla="*/ 627868 h 7258931"/>
                <a:gd name="connsiteX6-385" fmla="*/ 1311344 w 2274475"/>
                <a:gd name="connsiteY6-386" fmla="*/ 934324 h 7258931"/>
                <a:gd name="connsiteX7-387" fmla="*/ 1325500 w 2274475"/>
                <a:gd name="connsiteY7-388" fmla="*/ 985327 h 7258931"/>
                <a:gd name="connsiteX8-389" fmla="*/ 1332954 w 2274475"/>
                <a:gd name="connsiteY8-390" fmla="*/ 1103046 h 7258931"/>
                <a:gd name="connsiteX9-391" fmla="*/ 2048362 w 2274475"/>
                <a:gd name="connsiteY9-392" fmla="*/ 1385160 h 7258931"/>
                <a:gd name="connsiteX10-393" fmla="*/ 2117009 w 2274475"/>
                <a:gd name="connsiteY10-394" fmla="*/ 1597559 h 7258931"/>
                <a:gd name="connsiteX11-395" fmla="*/ 2148808 w 2274475"/>
                <a:gd name="connsiteY11-396" fmla="*/ 1758448 h 7258931"/>
                <a:gd name="connsiteX12-397" fmla="*/ 2189395 w 2274475"/>
                <a:gd name="connsiteY12-398" fmla="*/ 2037940 h 7258931"/>
                <a:gd name="connsiteX13-399" fmla="*/ 2232360 w 2274475"/>
                <a:gd name="connsiteY13-400" fmla="*/ 2257766 h 7258931"/>
                <a:gd name="connsiteX14-401" fmla="*/ 2246002 w 2274475"/>
                <a:gd name="connsiteY14-402" fmla="*/ 2696740 h 7258931"/>
                <a:gd name="connsiteX15-403" fmla="*/ 2261780 w 2274475"/>
                <a:gd name="connsiteY15-404" fmla="*/ 2932246 h 7258931"/>
                <a:gd name="connsiteX16-405" fmla="*/ 2189929 w 2274475"/>
                <a:gd name="connsiteY16-406" fmla="*/ 3317283 h 7258931"/>
                <a:gd name="connsiteX17-407" fmla="*/ 2153905 w 2274475"/>
                <a:gd name="connsiteY17-408" fmla="*/ 3546819 h 7258931"/>
                <a:gd name="connsiteX18-409" fmla="*/ 2062829 w 2274475"/>
                <a:gd name="connsiteY18-410" fmla="*/ 3747178 h 7258931"/>
                <a:gd name="connsiteX19-411" fmla="*/ 1996560 w 2274475"/>
                <a:gd name="connsiteY19-412" fmla="*/ 3899862 h 7258931"/>
                <a:gd name="connsiteX20-413" fmla="*/ 1973112 w 2274475"/>
                <a:gd name="connsiteY20-414" fmla="*/ 4192026 h 7258931"/>
                <a:gd name="connsiteX21-415" fmla="*/ 1994230 w 2274475"/>
                <a:gd name="connsiteY21-416" fmla="*/ 4758341 h 7258931"/>
                <a:gd name="connsiteX22-417" fmla="*/ 1998454 w 2274475"/>
                <a:gd name="connsiteY22-418" fmla="*/ 5443309 h 7258931"/>
                <a:gd name="connsiteX23-419" fmla="*/ 2070791 w 2274475"/>
                <a:gd name="connsiteY23-420" fmla="*/ 5970543 h 7258931"/>
                <a:gd name="connsiteX24-421" fmla="*/ 2032486 w 2274475"/>
                <a:gd name="connsiteY24-422" fmla="*/ 6356695 h 7258931"/>
                <a:gd name="connsiteX25-423" fmla="*/ 2112349 w 2274475"/>
                <a:gd name="connsiteY25-424" fmla="*/ 6570550 h 7258931"/>
                <a:gd name="connsiteX26-425" fmla="*/ 2055838 w 2274475"/>
                <a:gd name="connsiteY26-426" fmla="*/ 6861500 h 7258931"/>
                <a:gd name="connsiteX27-427" fmla="*/ 2193133 w 2274475"/>
                <a:gd name="connsiteY27-428" fmla="*/ 7243963 h 7258931"/>
                <a:gd name="connsiteX28-429" fmla="*/ 1732215 w 2274475"/>
                <a:gd name="connsiteY28-430" fmla="*/ 7204737 h 7258931"/>
                <a:gd name="connsiteX29-431" fmla="*/ 1663568 w 2274475"/>
                <a:gd name="connsiteY29-432" fmla="*/ 6959567 h 7258931"/>
                <a:gd name="connsiteX30-433" fmla="*/ 1544042 w 2274475"/>
                <a:gd name="connsiteY30-434" fmla="*/ 6417818 h 7258931"/>
                <a:gd name="connsiteX31-435" fmla="*/ 1453500 w 2274475"/>
                <a:gd name="connsiteY31-436" fmla="*/ 6124684 h 7258931"/>
                <a:gd name="connsiteX32-437" fmla="*/ 1474862 w 2274475"/>
                <a:gd name="connsiteY32-438" fmla="*/ 5692653 h 7258931"/>
                <a:gd name="connsiteX33-439" fmla="*/ 1163424 w 2274475"/>
                <a:gd name="connsiteY33-440" fmla="*/ 4154838 h 7258931"/>
                <a:gd name="connsiteX34-441" fmla="*/ 947675 w 2274475"/>
                <a:gd name="connsiteY34-442" fmla="*/ 5468942 h 7258931"/>
                <a:gd name="connsiteX35-443" fmla="*/ 902817 w 2274475"/>
                <a:gd name="connsiteY35-444" fmla="*/ 5744015 h 7258931"/>
                <a:gd name="connsiteX36-445" fmla="*/ 839316 w 2274475"/>
                <a:gd name="connsiteY36-446" fmla="*/ 6702747 h 7258931"/>
                <a:gd name="connsiteX37-447" fmla="*/ 780961 w 2274475"/>
                <a:gd name="connsiteY37-448" fmla="*/ 6871307 h 7258931"/>
                <a:gd name="connsiteX38-449" fmla="*/ 740763 w 2274475"/>
                <a:gd name="connsiteY38-450" fmla="*/ 7038944 h 7258931"/>
                <a:gd name="connsiteX39-451" fmla="*/ 340627 w 2274475"/>
                <a:gd name="connsiteY39-452" fmla="*/ 7257023 h 7258931"/>
                <a:gd name="connsiteX40-453" fmla="*/ 160369 w 2274475"/>
                <a:gd name="connsiteY40-454" fmla="*/ 7112785 h 7258931"/>
                <a:gd name="connsiteX41-455" fmla="*/ 375147 w 2274475"/>
                <a:gd name="connsiteY41-456" fmla="*/ 6637304 h 7258931"/>
                <a:gd name="connsiteX42-457" fmla="*/ 354465 w 2274475"/>
                <a:gd name="connsiteY42-458" fmla="*/ 6292903 h 7258931"/>
                <a:gd name="connsiteX43-459" fmla="*/ 418111 w 2274475"/>
                <a:gd name="connsiteY43-460" fmla="*/ 5978359 h 7258931"/>
                <a:gd name="connsiteX44-461" fmla="*/ 438162 w 2274475"/>
                <a:gd name="connsiteY44-462" fmla="*/ 5462874 h 7258931"/>
                <a:gd name="connsiteX45-463" fmla="*/ 408741 w 2274475"/>
                <a:gd name="connsiteY45-464" fmla="*/ 4908987 h 7258931"/>
                <a:gd name="connsiteX46-465" fmla="*/ 369833 w 2274475"/>
                <a:gd name="connsiteY46-466" fmla="*/ 3984130 h 7258931"/>
                <a:gd name="connsiteX47-467" fmla="*/ 114102 w 2274475"/>
                <a:gd name="connsiteY47-468" fmla="*/ 3468366 h 7258931"/>
                <a:gd name="connsiteX48-469" fmla="*/ 25841 w 2274475"/>
                <a:gd name="connsiteY48-470" fmla="*/ 2997641 h 7258931"/>
                <a:gd name="connsiteX49-471" fmla="*/ 37056 w 2274475"/>
                <a:gd name="connsiteY49-472" fmla="*/ 2488661 h 7258931"/>
                <a:gd name="connsiteX50-473" fmla="*/ 10548 w 2274475"/>
                <a:gd name="connsiteY50-474" fmla="*/ 2180866 h 7258931"/>
                <a:gd name="connsiteX51-475" fmla="*/ 66962 w 2274475"/>
                <a:gd name="connsiteY51-476" fmla="*/ 1852534 h 7258931"/>
                <a:gd name="connsiteX52-477" fmla="*/ 133715 w 2274475"/>
                <a:gd name="connsiteY52-478" fmla="*/ 1495365 h 7258931"/>
                <a:gd name="connsiteX53-479" fmla="*/ 726142 w 2274475"/>
                <a:gd name="connsiteY53-480" fmla="*/ 1204779 h 7258931"/>
                <a:gd name="connsiteX54-481" fmla="*/ 801702 w 2274475"/>
                <a:gd name="connsiteY54-482" fmla="*/ 1145790 h 7258931"/>
                <a:gd name="connsiteX55-483" fmla="*/ 839754 w 2274475"/>
                <a:gd name="connsiteY55-484" fmla="*/ 925280 h 7258931"/>
                <a:gd name="connsiteX56-485" fmla="*/ 852095 w 2274475"/>
                <a:gd name="connsiteY56-486" fmla="*/ 881622 h 7258931"/>
                <a:gd name="connsiteX57-487" fmla="*/ 685639 w 2274475"/>
                <a:gd name="connsiteY57-488" fmla="*/ 674518 h 7258931"/>
                <a:gd name="connsiteX58-489" fmla="*/ 673583 w 2274475"/>
                <a:gd name="connsiteY58-490" fmla="*/ 580154 h 7258931"/>
                <a:gd name="connsiteX59-491" fmla="*/ 642606 w 2274475"/>
                <a:gd name="connsiteY59-492" fmla="*/ 341636 h 7258931"/>
                <a:gd name="connsiteX60-493" fmla="*/ 839802 w 2274475"/>
                <a:gd name="connsiteY60-494" fmla="*/ 36004 h 7258931"/>
                <a:gd name="connsiteX61-495" fmla="*/ 1010406 w 2274475"/>
                <a:gd name="connsiteY61-496" fmla="*/ 480 h 7258931"/>
                <a:gd name="connsiteX0-497" fmla="*/ 1010406 w 2274475"/>
                <a:gd name="connsiteY0-498" fmla="*/ 480 h 7258931"/>
                <a:gd name="connsiteX1-499" fmla="*/ 1102095 w 2274475"/>
                <a:gd name="connsiteY1-500" fmla="*/ 5735 h 7258931"/>
                <a:gd name="connsiteX2-501" fmla="*/ 1108360 w 2274475"/>
                <a:gd name="connsiteY2-502" fmla="*/ 5621 h 7258931"/>
                <a:gd name="connsiteX3-503" fmla="*/ 1384688 w 2274475"/>
                <a:gd name="connsiteY3-504" fmla="*/ 135883 h 7258931"/>
                <a:gd name="connsiteX4-505" fmla="*/ 1492367 w 2274475"/>
                <a:gd name="connsiteY4-506" fmla="*/ 319142 h 7258931"/>
                <a:gd name="connsiteX5-507" fmla="*/ 1487277 w 2274475"/>
                <a:gd name="connsiteY5-508" fmla="*/ 627868 h 7258931"/>
                <a:gd name="connsiteX6-509" fmla="*/ 1311344 w 2274475"/>
                <a:gd name="connsiteY6-510" fmla="*/ 934324 h 7258931"/>
                <a:gd name="connsiteX7-511" fmla="*/ 1325500 w 2274475"/>
                <a:gd name="connsiteY7-512" fmla="*/ 985327 h 7258931"/>
                <a:gd name="connsiteX8-513" fmla="*/ 1390104 w 2274475"/>
                <a:gd name="connsiteY8-514" fmla="*/ 1106856 h 7258931"/>
                <a:gd name="connsiteX9-515" fmla="*/ 2048362 w 2274475"/>
                <a:gd name="connsiteY9-516" fmla="*/ 1385160 h 7258931"/>
                <a:gd name="connsiteX10-517" fmla="*/ 2117009 w 2274475"/>
                <a:gd name="connsiteY10-518" fmla="*/ 1597559 h 7258931"/>
                <a:gd name="connsiteX11-519" fmla="*/ 2148808 w 2274475"/>
                <a:gd name="connsiteY11-520" fmla="*/ 1758448 h 7258931"/>
                <a:gd name="connsiteX12-521" fmla="*/ 2189395 w 2274475"/>
                <a:gd name="connsiteY12-522" fmla="*/ 2037940 h 7258931"/>
                <a:gd name="connsiteX13-523" fmla="*/ 2232360 w 2274475"/>
                <a:gd name="connsiteY13-524" fmla="*/ 2257766 h 7258931"/>
                <a:gd name="connsiteX14-525" fmla="*/ 2246002 w 2274475"/>
                <a:gd name="connsiteY14-526" fmla="*/ 2696740 h 7258931"/>
                <a:gd name="connsiteX15-527" fmla="*/ 2261780 w 2274475"/>
                <a:gd name="connsiteY15-528" fmla="*/ 2932246 h 7258931"/>
                <a:gd name="connsiteX16-529" fmla="*/ 2189929 w 2274475"/>
                <a:gd name="connsiteY16-530" fmla="*/ 3317283 h 7258931"/>
                <a:gd name="connsiteX17-531" fmla="*/ 2153905 w 2274475"/>
                <a:gd name="connsiteY17-532" fmla="*/ 3546819 h 7258931"/>
                <a:gd name="connsiteX18-533" fmla="*/ 2062829 w 2274475"/>
                <a:gd name="connsiteY18-534" fmla="*/ 3747178 h 7258931"/>
                <a:gd name="connsiteX19-535" fmla="*/ 1996560 w 2274475"/>
                <a:gd name="connsiteY19-536" fmla="*/ 3899862 h 7258931"/>
                <a:gd name="connsiteX20-537" fmla="*/ 1973112 w 2274475"/>
                <a:gd name="connsiteY20-538" fmla="*/ 4192026 h 7258931"/>
                <a:gd name="connsiteX21-539" fmla="*/ 1994230 w 2274475"/>
                <a:gd name="connsiteY21-540" fmla="*/ 4758341 h 7258931"/>
                <a:gd name="connsiteX22-541" fmla="*/ 1998454 w 2274475"/>
                <a:gd name="connsiteY22-542" fmla="*/ 5443309 h 7258931"/>
                <a:gd name="connsiteX23-543" fmla="*/ 2070791 w 2274475"/>
                <a:gd name="connsiteY23-544" fmla="*/ 5970543 h 7258931"/>
                <a:gd name="connsiteX24-545" fmla="*/ 2032486 w 2274475"/>
                <a:gd name="connsiteY24-546" fmla="*/ 6356695 h 7258931"/>
                <a:gd name="connsiteX25-547" fmla="*/ 2112349 w 2274475"/>
                <a:gd name="connsiteY25-548" fmla="*/ 6570550 h 7258931"/>
                <a:gd name="connsiteX26-549" fmla="*/ 2055838 w 2274475"/>
                <a:gd name="connsiteY26-550" fmla="*/ 6861500 h 7258931"/>
                <a:gd name="connsiteX27-551" fmla="*/ 2193133 w 2274475"/>
                <a:gd name="connsiteY27-552" fmla="*/ 7243963 h 7258931"/>
                <a:gd name="connsiteX28-553" fmla="*/ 1732215 w 2274475"/>
                <a:gd name="connsiteY28-554" fmla="*/ 7204737 h 7258931"/>
                <a:gd name="connsiteX29-555" fmla="*/ 1663568 w 2274475"/>
                <a:gd name="connsiteY29-556" fmla="*/ 6959567 h 7258931"/>
                <a:gd name="connsiteX30-557" fmla="*/ 1544042 w 2274475"/>
                <a:gd name="connsiteY30-558" fmla="*/ 6417818 h 7258931"/>
                <a:gd name="connsiteX31-559" fmla="*/ 1453500 w 2274475"/>
                <a:gd name="connsiteY31-560" fmla="*/ 6124684 h 7258931"/>
                <a:gd name="connsiteX32-561" fmla="*/ 1474862 w 2274475"/>
                <a:gd name="connsiteY32-562" fmla="*/ 5692653 h 7258931"/>
                <a:gd name="connsiteX33-563" fmla="*/ 1163424 w 2274475"/>
                <a:gd name="connsiteY33-564" fmla="*/ 4154838 h 7258931"/>
                <a:gd name="connsiteX34-565" fmla="*/ 947675 w 2274475"/>
                <a:gd name="connsiteY34-566" fmla="*/ 5468942 h 7258931"/>
                <a:gd name="connsiteX35-567" fmla="*/ 902817 w 2274475"/>
                <a:gd name="connsiteY35-568" fmla="*/ 5744015 h 7258931"/>
                <a:gd name="connsiteX36-569" fmla="*/ 839316 w 2274475"/>
                <a:gd name="connsiteY36-570" fmla="*/ 6702747 h 7258931"/>
                <a:gd name="connsiteX37-571" fmla="*/ 780961 w 2274475"/>
                <a:gd name="connsiteY37-572" fmla="*/ 6871307 h 7258931"/>
                <a:gd name="connsiteX38-573" fmla="*/ 740763 w 2274475"/>
                <a:gd name="connsiteY38-574" fmla="*/ 7038944 h 7258931"/>
                <a:gd name="connsiteX39-575" fmla="*/ 340627 w 2274475"/>
                <a:gd name="connsiteY39-576" fmla="*/ 7257023 h 7258931"/>
                <a:gd name="connsiteX40-577" fmla="*/ 160369 w 2274475"/>
                <a:gd name="connsiteY40-578" fmla="*/ 7112785 h 7258931"/>
                <a:gd name="connsiteX41-579" fmla="*/ 375147 w 2274475"/>
                <a:gd name="connsiteY41-580" fmla="*/ 6637304 h 7258931"/>
                <a:gd name="connsiteX42-581" fmla="*/ 354465 w 2274475"/>
                <a:gd name="connsiteY42-582" fmla="*/ 6292903 h 7258931"/>
                <a:gd name="connsiteX43-583" fmla="*/ 418111 w 2274475"/>
                <a:gd name="connsiteY43-584" fmla="*/ 5978359 h 7258931"/>
                <a:gd name="connsiteX44-585" fmla="*/ 438162 w 2274475"/>
                <a:gd name="connsiteY44-586" fmla="*/ 5462874 h 7258931"/>
                <a:gd name="connsiteX45-587" fmla="*/ 408741 w 2274475"/>
                <a:gd name="connsiteY45-588" fmla="*/ 4908987 h 7258931"/>
                <a:gd name="connsiteX46-589" fmla="*/ 369833 w 2274475"/>
                <a:gd name="connsiteY46-590" fmla="*/ 3984130 h 7258931"/>
                <a:gd name="connsiteX47-591" fmla="*/ 114102 w 2274475"/>
                <a:gd name="connsiteY47-592" fmla="*/ 3468366 h 7258931"/>
                <a:gd name="connsiteX48-593" fmla="*/ 25841 w 2274475"/>
                <a:gd name="connsiteY48-594" fmla="*/ 2997641 h 7258931"/>
                <a:gd name="connsiteX49-595" fmla="*/ 37056 w 2274475"/>
                <a:gd name="connsiteY49-596" fmla="*/ 2488661 h 7258931"/>
                <a:gd name="connsiteX50-597" fmla="*/ 10548 w 2274475"/>
                <a:gd name="connsiteY50-598" fmla="*/ 2180866 h 7258931"/>
                <a:gd name="connsiteX51-599" fmla="*/ 66962 w 2274475"/>
                <a:gd name="connsiteY51-600" fmla="*/ 1852534 h 7258931"/>
                <a:gd name="connsiteX52-601" fmla="*/ 133715 w 2274475"/>
                <a:gd name="connsiteY52-602" fmla="*/ 1495365 h 7258931"/>
                <a:gd name="connsiteX53-603" fmla="*/ 726142 w 2274475"/>
                <a:gd name="connsiteY53-604" fmla="*/ 1204779 h 7258931"/>
                <a:gd name="connsiteX54-605" fmla="*/ 801702 w 2274475"/>
                <a:gd name="connsiteY54-606" fmla="*/ 1145790 h 7258931"/>
                <a:gd name="connsiteX55-607" fmla="*/ 839754 w 2274475"/>
                <a:gd name="connsiteY55-608" fmla="*/ 925280 h 7258931"/>
                <a:gd name="connsiteX56-609" fmla="*/ 852095 w 2274475"/>
                <a:gd name="connsiteY56-610" fmla="*/ 881622 h 7258931"/>
                <a:gd name="connsiteX57-611" fmla="*/ 685639 w 2274475"/>
                <a:gd name="connsiteY57-612" fmla="*/ 674518 h 7258931"/>
                <a:gd name="connsiteX58-613" fmla="*/ 673583 w 2274475"/>
                <a:gd name="connsiteY58-614" fmla="*/ 580154 h 7258931"/>
                <a:gd name="connsiteX59-615" fmla="*/ 642606 w 2274475"/>
                <a:gd name="connsiteY59-616" fmla="*/ 341636 h 7258931"/>
                <a:gd name="connsiteX60-617" fmla="*/ 839802 w 2274475"/>
                <a:gd name="connsiteY60-618" fmla="*/ 36004 h 7258931"/>
                <a:gd name="connsiteX61-619" fmla="*/ 1010406 w 2274475"/>
                <a:gd name="connsiteY61-620" fmla="*/ 480 h 72589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Freeform 7"/>
            <p:cNvSpPr>
              <a:spLocks noChangeAspect="1"/>
            </p:cNvSpPr>
            <p:nvPr/>
          </p:nvSpPr>
          <p:spPr>
            <a:xfrm flipH="1">
              <a:off x="649653" y="1309123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-1" fmla="*/ 1078068 w 2171700"/>
                <a:gd name="connsiteY0-2" fmla="*/ 0 h 7255496"/>
                <a:gd name="connsiteX1-3" fmla="*/ 809625 w 2171700"/>
                <a:gd name="connsiteY1-4" fmla="*/ 121271 h 7255496"/>
                <a:gd name="connsiteX2-5" fmla="*/ 685800 w 2171700"/>
                <a:gd name="connsiteY2-6" fmla="*/ 302246 h 7255496"/>
                <a:gd name="connsiteX3-7" fmla="*/ 704850 w 2171700"/>
                <a:gd name="connsiteY3-8" fmla="*/ 626096 h 7255496"/>
                <a:gd name="connsiteX4-9" fmla="*/ 838200 w 2171700"/>
                <a:gd name="connsiteY4-10" fmla="*/ 902321 h 7255496"/>
                <a:gd name="connsiteX5-11" fmla="*/ 742950 w 2171700"/>
                <a:gd name="connsiteY5-12" fmla="*/ 1016621 h 7255496"/>
                <a:gd name="connsiteX6-13" fmla="*/ 133350 w 2171700"/>
                <a:gd name="connsiteY6-14" fmla="*/ 1226171 h 7255496"/>
                <a:gd name="connsiteX7-15" fmla="*/ 0 w 2171700"/>
                <a:gd name="connsiteY7-16" fmla="*/ 2216771 h 7255496"/>
                <a:gd name="connsiteX8-17" fmla="*/ 333375 w 2171700"/>
                <a:gd name="connsiteY8-18" fmla="*/ 3112121 h 7255496"/>
                <a:gd name="connsiteX9-19" fmla="*/ 247650 w 2171700"/>
                <a:gd name="connsiteY9-20" fmla="*/ 3845546 h 7255496"/>
                <a:gd name="connsiteX10-21" fmla="*/ 371475 w 2171700"/>
                <a:gd name="connsiteY10-22" fmla="*/ 4064621 h 7255496"/>
                <a:gd name="connsiteX11-23" fmla="*/ 495300 w 2171700"/>
                <a:gd name="connsiteY11-24" fmla="*/ 4283696 h 7255496"/>
                <a:gd name="connsiteX12-25" fmla="*/ 476250 w 2171700"/>
                <a:gd name="connsiteY12-26" fmla="*/ 4740896 h 7255496"/>
                <a:gd name="connsiteX13-27" fmla="*/ 476250 w 2171700"/>
                <a:gd name="connsiteY13-28" fmla="*/ 5102846 h 7255496"/>
                <a:gd name="connsiteX14-29" fmla="*/ 371475 w 2171700"/>
                <a:gd name="connsiteY14-30" fmla="*/ 6150596 h 7255496"/>
                <a:gd name="connsiteX15-31" fmla="*/ 371475 w 2171700"/>
                <a:gd name="connsiteY15-32" fmla="*/ 6626846 h 7255496"/>
                <a:gd name="connsiteX16-33" fmla="*/ 400050 w 2171700"/>
                <a:gd name="connsiteY16-34" fmla="*/ 6826871 h 7255496"/>
                <a:gd name="connsiteX17-35" fmla="*/ 323850 w 2171700"/>
                <a:gd name="connsiteY17-36" fmla="*/ 7007846 h 7255496"/>
                <a:gd name="connsiteX18-37" fmla="*/ 533400 w 2171700"/>
                <a:gd name="connsiteY18-38" fmla="*/ 7255496 h 7255496"/>
                <a:gd name="connsiteX19-39" fmla="*/ 952500 w 2171700"/>
                <a:gd name="connsiteY19-40" fmla="*/ 7245971 h 7255496"/>
                <a:gd name="connsiteX20-41" fmla="*/ 733425 w 2171700"/>
                <a:gd name="connsiteY20-42" fmla="*/ 6826871 h 7255496"/>
                <a:gd name="connsiteX21-43" fmla="*/ 790575 w 2171700"/>
                <a:gd name="connsiteY21-44" fmla="*/ 6579221 h 7255496"/>
                <a:gd name="connsiteX22-45" fmla="*/ 762000 w 2171700"/>
                <a:gd name="connsiteY22-46" fmla="*/ 6255371 h 7255496"/>
                <a:gd name="connsiteX23-47" fmla="*/ 885825 w 2171700"/>
                <a:gd name="connsiteY23-48" fmla="*/ 5417171 h 7255496"/>
                <a:gd name="connsiteX24-49" fmla="*/ 866775 w 2171700"/>
                <a:gd name="connsiteY24-50" fmla="*/ 5331446 h 7255496"/>
                <a:gd name="connsiteX25-51" fmla="*/ 971550 w 2171700"/>
                <a:gd name="connsiteY25-52" fmla="*/ 5217146 h 7255496"/>
                <a:gd name="connsiteX26-53" fmla="*/ 962025 w 2171700"/>
                <a:gd name="connsiteY26-54" fmla="*/ 5074271 h 7255496"/>
                <a:gd name="connsiteX27-55" fmla="*/ 1104900 w 2171700"/>
                <a:gd name="connsiteY27-56" fmla="*/ 4531346 h 7255496"/>
                <a:gd name="connsiteX28-57" fmla="*/ 1123950 w 2171700"/>
                <a:gd name="connsiteY28-58" fmla="*/ 4397996 h 7255496"/>
                <a:gd name="connsiteX29-59" fmla="*/ 1276350 w 2171700"/>
                <a:gd name="connsiteY29-60" fmla="*/ 4655171 h 7255496"/>
                <a:gd name="connsiteX30-61" fmla="*/ 1352550 w 2171700"/>
                <a:gd name="connsiteY30-62" fmla="*/ 4931396 h 7255496"/>
                <a:gd name="connsiteX31-63" fmla="*/ 1333500 w 2171700"/>
                <a:gd name="connsiteY31-64" fmla="*/ 5074271 h 7255496"/>
                <a:gd name="connsiteX32-65" fmla="*/ 1371600 w 2171700"/>
                <a:gd name="connsiteY32-66" fmla="*/ 5083796 h 7255496"/>
                <a:gd name="connsiteX33-67" fmla="*/ 1247775 w 2171700"/>
                <a:gd name="connsiteY33-68" fmla="*/ 5521946 h 7255496"/>
                <a:gd name="connsiteX34-69" fmla="*/ 1257300 w 2171700"/>
                <a:gd name="connsiteY34-70" fmla="*/ 6474446 h 7255496"/>
                <a:gd name="connsiteX35-71" fmla="*/ 1333500 w 2171700"/>
                <a:gd name="connsiteY35-72" fmla="*/ 6588746 h 7255496"/>
                <a:gd name="connsiteX36-73" fmla="*/ 1314450 w 2171700"/>
                <a:gd name="connsiteY36-74" fmla="*/ 6741146 h 7255496"/>
                <a:gd name="connsiteX37-75" fmla="*/ 1323975 w 2171700"/>
                <a:gd name="connsiteY37-76" fmla="*/ 6864971 h 7255496"/>
                <a:gd name="connsiteX38-77" fmla="*/ 1304925 w 2171700"/>
                <a:gd name="connsiteY38-78" fmla="*/ 7017371 h 7255496"/>
                <a:gd name="connsiteX39-79" fmla="*/ 1704975 w 2171700"/>
                <a:gd name="connsiteY39-80" fmla="*/ 7217396 h 7255496"/>
                <a:gd name="connsiteX40-81" fmla="*/ 2152650 w 2171700"/>
                <a:gd name="connsiteY40-82" fmla="*/ 7217396 h 7255496"/>
                <a:gd name="connsiteX41-83" fmla="*/ 2171700 w 2171700"/>
                <a:gd name="connsiteY41-84" fmla="*/ 7074521 h 7255496"/>
                <a:gd name="connsiteX42-85" fmla="*/ 1676400 w 2171700"/>
                <a:gd name="connsiteY42-86" fmla="*/ 6569696 h 7255496"/>
                <a:gd name="connsiteX43-87" fmla="*/ 1685925 w 2171700"/>
                <a:gd name="connsiteY43-88" fmla="*/ 6464921 h 7255496"/>
                <a:gd name="connsiteX44-89" fmla="*/ 1657350 w 2171700"/>
                <a:gd name="connsiteY44-90" fmla="*/ 6255371 h 7255496"/>
                <a:gd name="connsiteX45-91" fmla="*/ 1704975 w 2171700"/>
                <a:gd name="connsiteY45-92" fmla="*/ 5979146 h 7255496"/>
                <a:gd name="connsiteX46-93" fmla="*/ 1762125 w 2171700"/>
                <a:gd name="connsiteY46-94" fmla="*/ 5426696 h 7255496"/>
                <a:gd name="connsiteX47-95" fmla="*/ 1771650 w 2171700"/>
                <a:gd name="connsiteY47-96" fmla="*/ 5360021 h 7255496"/>
                <a:gd name="connsiteX48-97" fmla="*/ 1866900 w 2171700"/>
                <a:gd name="connsiteY48-98" fmla="*/ 5102846 h 7255496"/>
                <a:gd name="connsiteX49-99" fmla="*/ 1885950 w 2171700"/>
                <a:gd name="connsiteY49-100" fmla="*/ 4578971 h 7255496"/>
                <a:gd name="connsiteX50-101" fmla="*/ 1895475 w 2171700"/>
                <a:gd name="connsiteY50-102" fmla="*/ 4178921 h 7255496"/>
                <a:gd name="connsiteX51-103" fmla="*/ 1866900 w 2171700"/>
                <a:gd name="connsiteY51-104" fmla="*/ 3635996 h 7255496"/>
                <a:gd name="connsiteX52-105" fmla="*/ 2076450 w 2171700"/>
                <a:gd name="connsiteY52-106" fmla="*/ 2702546 h 7255496"/>
                <a:gd name="connsiteX53-107" fmla="*/ 2085975 w 2171700"/>
                <a:gd name="connsiteY53-108" fmla="*/ 2435846 h 7255496"/>
                <a:gd name="connsiteX54-109" fmla="*/ 1981200 w 2171700"/>
                <a:gd name="connsiteY54-110" fmla="*/ 1864346 h 7255496"/>
                <a:gd name="connsiteX55-111" fmla="*/ 1933575 w 2171700"/>
                <a:gd name="connsiteY55-112" fmla="*/ 1702421 h 7255496"/>
                <a:gd name="connsiteX56-113" fmla="*/ 1933575 w 2171700"/>
                <a:gd name="connsiteY56-114" fmla="*/ 1426196 h 7255496"/>
                <a:gd name="connsiteX57-115" fmla="*/ 1885950 w 2171700"/>
                <a:gd name="connsiteY57-116" fmla="*/ 1264271 h 7255496"/>
                <a:gd name="connsiteX58-117" fmla="*/ 1419225 w 2171700"/>
                <a:gd name="connsiteY58-118" fmla="*/ 1169021 h 7255496"/>
                <a:gd name="connsiteX59-119" fmla="*/ 1257300 w 2171700"/>
                <a:gd name="connsiteY59-120" fmla="*/ 1016621 h 7255496"/>
                <a:gd name="connsiteX60-121" fmla="*/ 1333500 w 2171700"/>
                <a:gd name="connsiteY60-122" fmla="*/ 864221 h 7255496"/>
                <a:gd name="connsiteX61-123" fmla="*/ 1447800 w 2171700"/>
                <a:gd name="connsiteY61-124" fmla="*/ 397496 h 7255496"/>
                <a:gd name="connsiteX62-125" fmla="*/ 1400175 w 2171700"/>
                <a:gd name="connsiteY62-126" fmla="*/ 140321 h 7255496"/>
                <a:gd name="connsiteX63-127" fmla="*/ 1078068 w 2171700"/>
                <a:gd name="connsiteY63-128" fmla="*/ 0 h 7255496"/>
                <a:gd name="connsiteX0-129" fmla="*/ 1078068 w 2171700"/>
                <a:gd name="connsiteY0-130" fmla="*/ 0 h 7255496"/>
                <a:gd name="connsiteX1-131" fmla="*/ 809625 w 2171700"/>
                <a:gd name="connsiteY1-132" fmla="*/ 121271 h 7255496"/>
                <a:gd name="connsiteX2-133" fmla="*/ 685800 w 2171700"/>
                <a:gd name="connsiteY2-134" fmla="*/ 302246 h 7255496"/>
                <a:gd name="connsiteX3-135" fmla="*/ 704850 w 2171700"/>
                <a:gd name="connsiteY3-136" fmla="*/ 626096 h 7255496"/>
                <a:gd name="connsiteX4-137" fmla="*/ 838200 w 2171700"/>
                <a:gd name="connsiteY4-138" fmla="*/ 902321 h 7255496"/>
                <a:gd name="connsiteX5-139" fmla="*/ 742950 w 2171700"/>
                <a:gd name="connsiteY5-140" fmla="*/ 1016621 h 7255496"/>
                <a:gd name="connsiteX6-141" fmla="*/ 133350 w 2171700"/>
                <a:gd name="connsiteY6-142" fmla="*/ 1226171 h 7255496"/>
                <a:gd name="connsiteX7-143" fmla="*/ 0 w 2171700"/>
                <a:gd name="connsiteY7-144" fmla="*/ 2216771 h 7255496"/>
                <a:gd name="connsiteX8-145" fmla="*/ 333375 w 2171700"/>
                <a:gd name="connsiteY8-146" fmla="*/ 3112121 h 7255496"/>
                <a:gd name="connsiteX9-147" fmla="*/ 247650 w 2171700"/>
                <a:gd name="connsiteY9-148" fmla="*/ 3845546 h 7255496"/>
                <a:gd name="connsiteX10-149" fmla="*/ 371475 w 2171700"/>
                <a:gd name="connsiteY10-150" fmla="*/ 4064621 h 7255496"/>
                <a:gd name="connsiteX11-151" fmla="*/ 495300 w 2171700"/>
                <a:gd name="connsiteY11-152" fmla="*/ 4283696 h 7255496"/>
                <a:gd name="connsiteX12-153" fmla="*/ 476250 w 2171700"/>
                <a:gd name="connsiteY12-154" fmla="*/ 4740896 h 7255496"/>
                <a:gd name="connsiteX13-155" fmla="*/ 476250 w 2171700"/>
                <a:gd name="connsiteY13-156" fmla="*/ 5102846 h 7255496"/>
                <a:gd name="connsiteX14-157" fmla="*/ 371475 w 2171700"/>
                <a:gd name="connsiteY14-158" fmla="*/ 6150596 h 7255496"/>
                <a:gd name="connsiteX15-159" fmla="*/ 371475 w 2171700"/>
                <a:gd name="connsiteY15-160" fmla="*/ 6626846 h 7255496"/>
                <a:gd name="connsiteX16-161" fmla="*/ 400050 w 2171700"/>
                <a:gd name="connsiteY16-162" fmla="*/ 6826871 h 7255496"/>
                <a:gd name="connsiteX17-163" fmla="*/ 323850 w 2171700"/>
                <a:gd name="connsiteY17-164" fmla="*/ 7007846 h 7255496"/>
                <a:gd name="connsiteX18-165" fmla="*/ 533400 w 2171700"/>
                <a:gd name="connsiteY18-166" fmla="*/ 7255496 h 7255496"/>
                <a:gd name="connsiteX19-167" fmla="*/ 952500 w 2171700"/>
                <a:gd name="connsiteY19-168" fmla="*/ 7245971 h 7255496"/>
                <a:gd name="connsiteX20-169" fmla="*/ 733425 w 2171700"/>
                <a:gd name="connsiteY20-170" fmla="*/ 6826871 h 7255496"/>
                <a:gd name="connsiteX21-171" fmla="*/ 790575 w 2171700"/>
                <a:gd name="connsiteY21-172" fmla="*/ 6579221 h 7255496"/>
                <a:gd name="connsiteX22-173" fmla="*/ 762000 w 2171700"/>
                <a:gd name="connsiteY22-174" fmla="*/ 6255371 h 7255496"/>
                <a:gd name="connsiteX23-175" fmla="*/ 885825 w 2171700"/>
                <a:gd name="connsiteY23-176" fmla="*/ 5417171 h 7255496"/>
                <a:gd name="connsiteX24-177" fmla="*/ 866775 w 2171700"/>
                <a:gd name="connsiteY24-178" fmla="*/ 5331446 h 7255496"/>
                <a:gd name="connsiteX25-179" fmla="*/ 971550 w 2171700"/>
                <a:gd name="connsiteY25-180" fmla="*/ 5217146 h 7255496"/>
                <a:gd name="connsiteX26-181" fmla="*/ 962025 w 2171700"/>
                <a:gd name="connsiteY26-182" fmla="*/ 5074271 h 7255496"/>
                <a:gd name="connsiteX27-183" fmla="*/ 1104900 w 2171700"/>
                <a:gd name="connsiteY27-184" fmla="*/ 4531346 h 7255496"/>
                <a:gd name="connsiteX28-185" fmla="*/ 1123950 w 2171700"/>
                <a:gd name="connsiteY28-186" fmla="*/ 4397996 h 7255496"/>
                <a:gd name="connsiteX29-187" fmla="*/ 1276350 w 2171700"/>
                <a:gd name="connsiteY29-188" fmla="*/ 4655171 h 7255496"/>
                <a:gd name="connsiteX30-189" fmla="*/ 1352550 w 2171700"/>
                <a:gd name="connsiteY30-190" fmla="*/ 4931396 h 7255496"/>
                <a:gd name="connsiteX31-191" fmla="*/ 1333500 w 2171700"/>
                <a:gd name="connsiteY31-192" fmla="*/ 5074271 h 7255496"/>
                <a:gd name="connsiteX32-193" fmla="*/ 1371600 w 2171700"/>
                <a:gd name="connsiteY32-194" fmla="*/ 5083796 h 7255496"/>
                <a:gd name="connsiteX33-195" fmla="*/ 1247775 w 2171700"/>
                <a:gd name="connsiteY33-196" fmla="*/ 5521946 h 7255496"/>
                <a:gd name="connsiteX34-197" fmla="*/ 1257300 w 2171700"/>
                <a:gd name="connsiteY34-198" fmla="*/ 6474446 h 7255496"/>
                <a:gd name="connsiteX35-199" fmla="*/ 1333500 w 2171700"/>
                <a:gd name="connsiteY35-200" fmla="*/ 6588746 h 7255496"/>
                <a:gd name="connsiteX36-201" fmla="*/ 1314450 w 2171700"/>
                <a:gd name="connsiteY36-202" fmla="*/ 6741146 h 7255496"/>
                <a:gd name="connsiteX37-203" fmla="*/ 1323975 w 2171700"/>
                <a:gd name="connsiteY37-204" fmla="*/ 6864971 h 7255496"/>
                <a:gd name="connsiteX38-205" fmla="*/ 1304925 w 2171700"/>
                <a:gd name="connsiteY38-206" fmla="*/ 7017371 h 7255496"/>
                <a:gd name="connsiteX39-207" fmla="*/ 1704975 w 2171700"/>
                <a:gd name="connsiteY39-208" fmla="*/ 7217396 h 7255496"/>
                <a:gd name="connsiteX40-209" fmla="*/ 2152650 w 2171700"/>
                <a:gd name="connsiteY40-210" fmla="*/ 7217396 h 7255496"/>
                <a:gd name="connsiteX41-211" fmla="*/ 2171700 w 2171700"/>
                <a:gd name="connsiteY41-212" fmla="*/ 7074521 h 7255496"/>
                <a:gd name="connsiteX42-213" fmla="*/ 1676400 w 2171700"/>
                <a:gd name="connsiteY42-214" fmla="*/ 6569696 h 7255496"/>
                <a:gd name="connsiteX43-215" fmla="*/ 1685925 w 2171700"/>
                <a:gd name="connsiteY43-216" fmla="*/ 6464921 h 7255496"/>
                <a:gd name="connsiteX44-217" fmla="*/ 1657350 w 2171700"/>
                <a:gd name="connsiteY44-218" fmla="*/ 6255371 h 7255496"/>
                <a:gd name="connsiteX45-219" fmla="*/ 1704975 w 2171700"/>
                <a:gd name="connsiteY45-220" fmla="*/ 5979146 h 7255496"/>
                <a:gd name="connsiteX46-221" fmla="*/ 1762125 w 2171700"/>
                <a:gd name="connsiteY46-222" fmla="*/ 5426696 h 7255496"/>
                <a:gd name="connsiteX47-223" fmla="*/ 1771650 w 2171700"/>
                <a:gd name="connsiteY47-224" fmla="*/ 5360021 h 7255496"/>
                <a:gd name="connsiteX48-225" fmla="*/ 1866900 w 2171700"/>
                <a:gd name="connsiteY48-226" fmla="*/ 5102846 h 7255496"/>
                <a:gd name="connsiteX49-227" fmla="*/ 1885950 w 2171700"/>
                <a:gd name="connsiteY49-228" fmla="*/ 4578971 h 7255496"/>
                <a:gd name="connsiteX50-229" fmla="*/ 1895475 w 2171700"/>
                <a:gd name="connsiteY50-230" fmla="*/ 4178921 h 7255496"/>
                <a:gd name="connsiteX51-231" fmla="*/ 1866900 w 2171700"/>
                <a:gd name="connsiteY51-232" fmla="*/ 3635996 h 7255496"/>
                <a:gd name="connsiteX52-233" fmla="*/ 2076450 w 2171700"/>
                <a:gd name="connsiteY52-234" fmla="*/ 2702546 h 7255496"/>
                <a:gd name="connsiteX53-235" fmla="*/ 2085975 w 2171700"/>
                <a:gd name="connsiteY53-236" fmla="*/ 2435846 h 7255496"/>
                <a:gd name="connsiteX54-237" fmla="*/ 1981200 w 2171700"/>
                <a:gd name="connsiteY54-238" fmla="*/ 1864346 h 7255496"/>
                <a:gd name="connsiteX55-239" fmla="*/ 1933575 w 2171700"/>
                <a:gd name="connsiteY55-240" fmla="*/ 1702421 h 7255496"/>
                <a:gd name="connsiteX56-241" fmla="*/ 1933575 w 2171700"/>
                <a:gd name="connsiteY56-242" fmla="*/ 1426196 h 7255496"/>
                <a:gd name="connsiteX57-243" fmla="*/ 1885950 w 2171700"/>
                <a:gd name="connsiteY57-244" fmla="*/ 1264271 h 7255496"/>
                <a:gd name="connsiteX58-245" fmla="*/ 1419225 w 2171700"/>
                <a:gd name="connsiteY58-246" fmla="*/ 1169021 h 7255496"/>
                <a:gd name="connsiteX59-247" fmla="*/ 1257300 w 2171700"/>
                <a:gd name="connsiteY59-248" fmla="*/ 1016621 h 7255496"/>
                <a:gd name="connsiteX60-249" fmla="*/ 1333500 w 2171700"/>
                <a:gd name="connsiteY60-250" fmla="*/ 864221 h 7255496"/>
                <a:gd name="connsiteX61-251" fmla="*/ 1447800 w 2171700"/>
                <a:gd name="connsiteY61-252" fmla="*/ 397496 h 7255496"/>
                <a:gd name="connsiteX62-253" fmla="*/ 1400175 w 2171700"/>
                <a:gd name="connsiteY62-254" fmla="*/ 140321 h 7255496"/>
                <a:gd name="connsiteX63-255" fmla="*/ 1078068 w 2171700"/>
                <a:gd name="connsiteY63-256" fmla="*/ 0 h 7255496"/>
                <a:gd name="connsiteX0-257" fmla="*/ 1078068 w 2171700"/>
                <a:gd name="connsiteY0-258" fmla="*/ 193 h 7255689"/>
                <a:gd name="connsiteX1-259" fmla="*/ 809625 w 2171700"/>
                <a:gd name="connsiteY1-260" fmla="*/ 121464 h 7255689"/>
                <a:gd name="connsiteX2-261" fmla="*/ 685800 w 2171700"/>
                <a:gd name="connsiteY2-262" fmla="*/ 302439 h 7255689"/>
                <a:gd name="connsiteX3-263" fmla="*/ 704850 w 2171700"/>
                <a:gd name="connsiteY3-264" fmla="*/ 626289 h 7255689"/>
                <a:gd name="connsiteX4-265" fmla="*/ 838200 w 2171700"/>
                <a:gd name="connsiteY4-266" fmla="*/ 902514 h 7255689"/>
                <a:gd name="connsiteX5-267" fmla="*/ 742950 w 2171700"/>
                <a:gd name="connsiteY5-268" fmla="*/ 1016814 h 7255689"/>
                <a:gd name="connsiteX6-269" fmla="*/ 133350 w 2171700"/>
                <a:gd name="connsiteY6-270" fmla="*/ 1226364 h 7255689"/>
                <a:gd name="connsiteX7-271" fmla="*/ 0 w 2171700"/>
                <a:gd name="connsiteY7-272" fmla="*/ 2216964 h 7255689"/>
                <a:gd name="connsiteX8-273" fmla="*/ 333375 w 2171700"/>
                <a:gd name="connsiteY8-274" fmla="*/ 3112314 h 7255689"/>
                <a:gd name="connsiteX9-275" fmla="*/ 247650 w 2171700"/>
                <a:gd name="connsiteY9-276" fmla="*/ 3845739 h 7255689"/>
                <a:gd name="connsiteX10-277" fmla="*/ 371475 w 2171700"/>
                <a:gd name="connsiteY10-278" fmla="*/ 4064814 h 7255689"/>
                <a:gd name="connsiteX11-279" fmla="*/ 495300 w 2171700"/>
                <a:gd name="connsiteY11-280" fmla="*/ 4283889 h 7255689"/>
                <a:gd name="connsiteX12-281" fmla="*/ 476250 w 2171700"/>
                <a:gd name="connsiteY12-282" fmla="*/ 4741089 h 7255689"/>
                <a:gd name="connsiteX13-283" fmla="*/ 476250 w 2171700"/>
                <a:gd name="connsiteY13-284" fmla="*/ 5103039 h 7255689"/>
                <a:gd name="connsiteX14-285" fmla="*/ 371475 w 2171700"/>
                <a:gd name="connsiteY14-286" fmla="*/ 6150789 h 7255689"/>
                <a:gd name="connsiteX15-287" fmla="*/ 371475 w 2171700"/>
                <a:gd name="connsiteY15-288" fmla="*/ 6627039 h 7255689"/>
                <a:gd name="connsiteX16-289" fmla="*/ 400050 w 2171700"/>
                <a:gd name="connsiteY16-290" fmla="*/ 6827064 h 7255689"/>
                <a:gd name="connsiteX17-291" fmla="*/ 323850 w 2171700"/>
                <a:gd name="connsiteY17-292" fmla="*/ 7008039 h 7255689"/>
                <a:gd name="connsiteX18-293" fmla="*/ 533400 w 2171700"/>
                <a:gd name="connsiteY18-294" fmla="*/ 7255689 h 7255689"/>
                <a:gd name="connsiteX19-295" fmla="*/ 952500 w 2171700"/>
                <a:gd name="connsiteY19-296" fmla="*/ 7246164 h 7255689"/>
                <a:gd name="connsiteX20-297" fmla="*/ 733425 w 2171700"/>
                <a:gd name="connsiteY20-298" fmla="*/ 6827064 h 7255689"/>
                <a:gd name="connsiteX21-299" fmla="*/ 790575 w 2171700"/>
                <a:gd name="connsiteY21-300" fmla="*/ 6579414 h 7255689"/>
                <a:gd name="connsiteX22-301" fmla="*/ 762000 w 2171700"/>
                <a:gd name="connsiteY22-302" fmla="*/ 6255564 h 7255689"/>
                <a:gd name="connsiteX23-303" fmla="*/ 885825 w 2171700"/>
                <a:gd name="connsiteY23-304" fmla="*/ 5417364 h 7255689"/>
                <a:gd name="connsiteX24-305" fmla="*/ 866775 w 2171700"/>
                <a:gd name="connsiteY24-306" fmla="*/ 5331639 h 7255689"/>
                <a:gd name="connsiteX25-307" fmla="*/ 971550 w 2171700"/>
                <a:gd name="connsiteY25-308" fmla="*/ 5217339 h 7255689"/>
                <a:gd name="connsiteX26-309" fmla="*/ 962025 w 2171700"/>
                <a:gd name="connsiteY26-310" fmla="*/ 5074464 h 7255689"/>
                <a:gd name="connsiteX27-311" fmla="*/ 1104900 w 2171700"/>
                <a:gd name="connsiteY27-312" fmla="*/ 4531539 h 7255689"/>
                <a:gd name="connsiteX28-313" fmla="*/ 1123950 w 2171700"/>
                <a:gd name="connsiteY28-314" fmla="*/ 4398189 h 7255689"/>
                <a:gd name="connsiteX29-315" fmla="*/ 1276350 w 2171700"/>
                <a:gd name="connsiteY29-316" fmla="*/ 4655364 h 7255689"/>
                <a:gd name="connsiteX30-317" fmla="*/ 1352550 w 2171700"/>
                <a:gd name="connsiteY30-318" fmla="*/ 4931589 h 7255689"/>
                <a:gd name="connsiteX31-319" fmla="*/ 1333500 w 2171700"/>
                <a:gd name="connsiteY31-320" fmla="*/ 5074464 h 7255689"/>
                <a:gd name="connsiteX32-321" fmla="*/ 1371600 w 2171700"/>
                <a:gd name="connsiteY32-322" fmla="*/ 5083989 h 7255689"/>
                <a:gd name="connsiteX33-323" fmla="*/ 1247775 w 2171700"/>
                <a:gd name="connsiteY33-324" fmla="*/ 5522139 h 7255689"/>
                <a:gd name="connsiteX34-325" fmla="*/ 1257300 w 2171700"/>
                <a:gd name="connsiteY34-326" fmla="*/ 6474639 h 7255689"/>
                <a:gd name="connsiteX35-327" fmla="*/ 1333500 w 2171700"/>
                <a:gd name="connsiteY35-328" fmla="*/ 6588939 h 7255689"/>
                <a:gd name="connsiteX36-329" fmla="*/ 1314450 w 2171700"/>
                <a:gd name="connsiteY36-330" fmla="*/ 6741339 h 7255689"/>
                <a:gd name="connsiteX37-331" fmla="*/ 1323975 w 2171700"/>
                <a:gd name="connsiteY37-332" fmla="*/ 6865164 h 7255689"/>
                <a:gd name="connsiteX38-333" fmla="*/ 1304925 w 2171700"/>
                <a:gd name="connsiteY38-334" fmla="*/ 7017564 h 7255689"/>
                <a:gd name="connsiteX39-335" fmla="*/ 1704975 w 2171700"/>
                <a:gd name="connsiteY39-336" fmla="*/ 7217589 h 7255689"/>
                <a:gd name="connsiteX40-337" fmla="*/ 2152650 w 2171700"/>
                <a:gd name="connsiteY40-338" fmla="*/ 7217589 h 7255689"/>
                <a:gd name="connsiteX41-339" fmla="*/ 2171700 w 2171700"/>
                <a:gd name="connsiteY41-340" fmla="*/ 7074714 h 7255689"/>
                <a:gd name="connsiteX42-341" fmla="*/ 1676400 w 2171700"/>
                <a:gd name="connsiteY42-342" fmla="*/ 6569889 h 7255689"/>
                <a:gd name="connsiteX43-343" fmla="*/ 1685925 w 2171700"/>
                <a:gd name="connsiteY43-344" fmla="*/ 6465114 h 7255689"/>
                <a:gd name="connsiteX44-345" fmla="*/ 1657350 w 2171700"/>
                <a:gd name="connsiteY44-346" fmla="*/ 6255564 h 7255689"/>
                <a:gd name="connsiteX45-347" fmla="*/ 1704975 w 2171700"/>
                <a:gd name="connsiteY45-348" fmla="*/ 5979339 h 7255689"/>
                <a:gd name="connsiteX46-349" fmla="*/ 1762125 w 2171700"/>
                <a:gd name="connsiteY46-350" fmla="*/ 5426889 h 7255689"/>
                <a:gd name="connsiteX47-351" fmla="*/ 1771650 w 2171700"/>
                <a:gd name="connsiteY47-352" fmla="*/ 5360214 h 7255689"/>
                <a:gd name="connsiteX48-353" fmla="*/ 1866900 w 2171700"/>
                <a:gd name="connsiteY48-354" fmla="*/ 5103039 h 7255689"/>
                <a:gd name="connsiteX49-355" fmla="*/ 1885950 w 2171700"/>
                <a:gd name="connsiteY49-356" fmla="*/ 4579164 h 7255689"/>
                <a:gd name="connsiteX50-357" fmla="*/ 1895475 w 2171700"/>
                <a:gd name="connsiteY50-358" fmla="*/ 4179114 h 7255689"/>
                <a:gd name="connsiteX51-359" fmla="*/ 1866900 w 2171700"/>
                <a:gd name="connsiteY51-360" fmla="*/ 3636189 h 7255689"/>
                <a:gd name="connsiteX52-361" fmla="*/ 2076450 w 2171700"/>
                <a:gd name="connsiteY52-362" fmla="*/ 2702739 h 7255689"/>
                <a:gd name="connsiteX53-363" fmla="*/ 2085975 w 2171700"/>
                <a:gd name="connsiteY53-364" fmla="*/ 2436039 h 7255689"/>
                <a:gd name="connsiteX54-365" fmla="*/ 1981200 w 2171700"/>
                <a:gd name="connsiteY54-366" fmla="*/ 1864539 h 7255689"/>
                <a:gd name="connsiteX55-367" fmla="*/ 1933575 w 2171700"/>
                <a:gd name="connsiteY55-368" fmla="*/ 1702614 h 7255689"/>
                <a:gd name="connsiteX56-369" fmla="*/ 1933575 w 2171700"/>
                <a:gd name="connsiteY56-370" fmla="*/ 1426389 h 7255689"/>
                <a:gd name="connsiteX57-371" fmla="*/ 1885950 w 2171700"/>
                <a:gd name="connsiteY57-372" fmla="*/ 1264464 h 7255689"/>
                <a:gd name="connsiteX58-373" fmla="*/ 1419225 w 2171700"/>
                <a:gd name="connsiteY58-374" fmla="*/ 1169214 h 7255689"/>
                <a:gd name="connsiteX59-375" fmla="*/ 1257300 w 2171700"/>
                <a:gd name="connsiteY59-376" fmla="*/ 1016814 h 7255689"/>
                <a:gd name="connsiteX60-377" fmla="*/ 1333500 w 2171700"/>
                <a:gd name="connsiteY60-378" fmla="*/ 864414 h 7255689"/>
                <a:gd name="connsiteX61-379" fmla="*/ 1447800 w 2171700"/>
                <a:gd name="connsiteY61-380" fmla="*/ 397689 h 7255689"/>
                <a:gd name="connsiteX62-381" fmla="*/ 1400175 w 2171700"/>
                <a:gd name="connsiteY62-382" fmla="*/ 140514 h 7255689"/>
                <a:gd name="connsiteX63-383" fmla="*/ 1078068 w 2171700"/>
                <a:gd name="connsiteY63-384" fmla="*/ 193 h 7255689"/>
                <a:gd name="connsiteX0-385" fmla="*/ 1078068 w 2171700"/>
                <a:gd name="connsiteY0-386" fmla="*/ 175 h 7255671"/>
                <a:gd name="connsiteX1-387" fmla="*/ 809625 w 2171700"/>
                <a:gd name="connsiteY1-388" fmla="*/ 121446 h 7255671"/>
                <a:gd name="connsiteX2-389" fmla="*/ 685800 w 2171700"/>
                <a:gd name="connsiteY2-390" fmla="*/ 302421 h 7255671"/>
                <a:gd name="connsiteX3-391" fmla="*/ 704850 w 2171700"/>
                <a:gd name="connsiteY3-392" fmla="*/ 626271 h 7255671"/>
                <a:gd name="connsiteX4-393" fmla="*/ 838200 w 2171700"/>
                <a:gd name="connsiteY4-394" fmla="*/ 902496 h 7255671"/>
                <a:gd name="connsiteX5-395" fmla="*/ 742950 w 2171700"/>
                <a:gd name="connsiteY5-396" fmla="*/ 1016796 h 7255671"/>
                <a:gd name="connsiteX6-397" fmla="*/ 133350 w 2171700"/>
                <a:gd name="connsiteY6-398" fmla="*/ 1226346 h 7255671"/>
                <a:gd name="connsiteX7-399" fmla="*/ 0 w 2171700"/>
                <a:gd name="connsiteY7-400" fmla="*/ 2216946 h 7255671"/>
                <a:gd name="connsiteX8-401" fmla="*/ 333375 w 2171700"/>
                <a:gd name="connsiteY8-402" fmla="*/ 3112296 h 7255671"/>
                <a:gd name="connsiteX9-403" fmla="*/ 247650 w 2171700"/>
                <a:gd name="connsiteY9-404" fmla="*/ 3845721 h 7255671"/>
                <a:gd name="connsiteX10-405" fmla="*/ 371475 w 2171700"/>
                <a:gd name="connsiteY10-406" fmla="*/ 4064796 h 7255671"/>
                <a:gd name="connsiteX11-407" fmla="*/ 495300 w 2171700"/>
                <a:gd name="connsiteY11-408" fmla="*/ 4283871 h 7255671"/>
                <a:gd name="connsiteX12-409" fmla="*/ 476250 w 2171700"/>
                <a:gd name="connsiteY12-410" fmla="*/ 4741071 h 7255671"/>
                <a:gd name="connsiteX13-411" fmla="*/ 476250 w 2171700"/>
                <a:gd name="connsiteY13-412" fmla="*/ 5103021 h 7255671"/>
                <a:gd name="connsiteX14-413" fmla="*/ 371475 w 2171700"/>
                <a:gd name="connsiteY14-414" fmla="*/ 6150771 h 7255671"/>
                <a:gd name="connsiteX15-415" fmla="*/ 371475 w 2171700"/>
                <a:gd name="connsiteY15-416" fmla="*/ 6627021 h 7255671"/>
                <a:gd name="connsiteX16-417" fmla="*/ 400050 w 2171700"/>
                <a:gd name="connsiteY16-418" fmla="*/ 6827046 h 7255671"/>
                <a:gd name="connsiteX17-419" fmla="*/ 323850 w 2171700"/>
                <a:gd name="connsiteY17-420" fmla="*/ 7008021 h 7255671"/>
                <a:gd name="connsiteX18-421" fmla="*/ 533400 w 2171700"/>
                <a:gd name="connsiteY18-422" fmla="*/ 7255671 h 7255671"/>
                <a:gd name="connsiteX19-423" fmla="*/ 952500 w 2171700"/>
                <a:gd name="connsiteY19-424" fmla="*/ 7246146 h 7255671"/>
                <a:gd name="connsiteX20-425" fmla="*/ 733425 w 2171700"/>
                <a:gd name="connsiteY20-426" fmla="*/ 6827046 h 7255671"/>
                <a:gd name="connsiteX21-427" fmla="*/ 790575 w 2171700"/>
                <a:gd name="connsiteY21-428" fmla="*/ 6579396 h 7255671"/>
                <a:gd name="connsiteX22-429" fmla="*/ 762000 w 2171700"/>
                <a:gd name="connsiteY22-430" fmla="*/ 6255546 h 7255671"/>
                <a:gd name="connsiteX23-431" fmla="*/ 885825 w 2171700"/>
                <a:gd name="connsiteY23-432" fmla="*/ 5417346 h 7255671"/>
                <a:gd name="connsiteX24-433" fmla="*/ 866775 w 2171700"/>
                <a:gd name="connsiteY24-434" fmla="*/ 5331621 h 7255671"/>
                <a:gd name="connsiteX25-435" fmla="*/ 971550 w 2171700"/>
                <a:gd name="connsiteY25-436" fmla="*/ 5217321 h 7255671"/>
                <a:gd name="connsiteX26-437" fmla="*/ 962025 w 2171700"/>
                <a:gd name="connsiteY26-438" fmla="*/ 5074446 h 7255671"/>
                <a:gd name="connsiteX27-439" fmla="*/ 1104900 w 2171700"/>
                <a:gd name="connsiteY27-440" fmla="*/ 4531521 h 7255671"/>
                <a:gd name="connsiteX28-441" fmla="*/ 1123950 w 2171700"/>
                <a:gd name="connsiteY28-442" fmla="*/ 4398171 h 7255671"/>
                <a:gd name="connsiteX29-443" fmla="*/ 1276350 w 2171700"/>
                <a:gd name="connsiteY29-444" fmla="*/ 4655346 h 7255671"/>
                <a:gd name="connsiteX30-445" fmla="*/ 1352550 w 2171700"/>
                <a:gd name="connsiteY30-446" fmla="*/ 4931571 h 7255671"/>
                <a:gd name="connsiteX31-447" fmla="*/ 1333500 w 2171700"/>
                <a:gd name="connsiteY31-448" fmla="*/ 5074446 h 7255671"/>
                <a:gd name="connsiteX32-449" fmla="*/ 1371600 w 2171700"/>
                <a:gd name="connsiteY32-450" fmla="*/ 5083971 h 7255671"/>
                <a:gd name="connsiteX33-451" fmla="*/ 1247775 w 2171700"/>
                <a:gd name="connsiteY33-452" fmla="*/ 5522121 h 7255671"/>
                <a:gd name="connsiteX34-453" fmla="*/ 1257300 w 2171700"/>
                <a:gd name="connsiteY34-454" fmla="*/ 6474621 h 7255671"/>
                <a:gd name="connsiteX35-455" fmla="*/ 1333500 w 2171700"/>
                <a:gd name="connsiteY35-456" fmla="*/ 6588921 h 7255671"/>
                <a:gd name="connsiteX36-457" fmla="*/ 1314450 w 2171700"/>
                <a:gd name="connsiteY36-458" fmla="*/ 6741321 h 7255671"/>
                <a:gd name="connsiteX37-459" fmla="*/ 1323975 w 2171700"/>
                <a:gd name="connsiteY37-460" fmla="*/ 6865146 h 7255671"/>
                <a:gd name="connsiteX38-461" fmla="*/ 1304925 w 2171700"/>
                <a:gd name="connsiteY38-462" fmla="*/ 7017546 h 7255671"/>
                <a:gd name="connsiteX39-463" fmla="*/ 1704975 w 2171700"/>
                <a:gd name="connsiteY39-464" fmla="*/ 7217571 h 7255671"/>
                <a:gd name="connsiteX40-465" fmla="*/ 2152650 w 2171700"/>
                <a:gd name="connsiteY40-466" fmla="*/ 7217571 h 7255671"/>
                <a:gd name="connsiteX41-467" fmla="*/ 2171700 w 2171700"/>
                <a:gd name="connsiteY41-468" fmla="*/ 7074696 h 7255671"/>
                <a:gd name="connsiteX42-469" fmla="*/ 1676400 w 2171700"/>
                <a:gd name="connsiteY42-470" fmla="*/ 6569871 h 7255671"/>
                <a:gd name="connsiteX43-471" fmla="*/ 1685925 w 2171700"/>
                <a:gd name="connsiteY43-472" fmla="*/ 6465096 h 7255671"/>
                <a:gd name="connsiteX44-473" fmla="*/ 1657350 w 2171700"/>
                <a:gd name="connsiteY44-474" fmla="*/ 6255546 h 7255671"/>
                <a:gd name="connsiteX45-475" fmla="*/ 1704975 w 2171700"/>
                <a:gd name="connsiteY45-476" fmla="*/ 5979321 h 7255671"/>
                <a:gd name="connsiteX46-477" fmla="*/ 1762125 w 2171700"/>
                <a:gd name="connsiteY46-478" fmla="*/ 5426871 h 7255671"/>
                <a:gd name="connsiteX47-479" fmla="*/ 1771650 w 2171700"/>
                <a:gd name="connsiteY47-480" fmla="*/ 5360196 h 7255671"/>
                <a:gd name="connsiteX48-481" fmla="*/ 1866900 w 2171700"/>
                <a:gd name="connsiteY48-482" fmla="*/ 5103021 h 7255671"/>
                <a:gd name="connsiteX49-483" fmla="*/ 1885950 w 2171700"/>
                <a:gd name="connsiteY49-484" fmla="*/ 4579146 h 7255671"/>
                <a:gd name="connsiteX50-485" fmla="*/ 1895475 w 2171700"/>
                <a:gd name="connsiteY50-486" fmla="*/ 4179096 h 7255671"/>
                <a:gd name="connsiteX51-487" fmla="*/ 1866900 w 2171700"/>
                <a:gd name="connsiteY51-488" fmla="*/ 3636171 h 7255671"/>
                <a:gd name="connsiteX52-489" fmla="*/ 2076450 w 2171700"/>
                <a:gd name="connsiteY52-490" fmla="*/ 2702721 h 7255671"/>
                <a:gd name="connsiteX53-491" fmla="*/ 2085975 w 2171700"/>
                <a:gd name="connsiteY53-492" fmla="*/ 2436021 h 7255671"/>
                <a:gd name="connsiteX54-493" fmla="*/ 1981200 w 2171700"/>
                <a:gd name="connsiteY54-494" fmla="*/ 1864521 h 7255671"/>
                <a:gd name="connsiteX55-495" fmla="*/ 1933575 w 2171700"/>
                <a:gd name="connsiteY55-496" fmla="*/ 1702596 h 7255671"/>
                <a:gd name="connsiteX56-497" fmla="*/ 1933575 w 2171700"/>
                <a:gd name="connsiteY56-498" fmla="*/ 1426371 h 7255671"/>
                <a:gd name="connsiteX57-499" fmla="*/ 1885950 w 2171700"/>
                <a:gd name="connsiteY57-500" fmla="*/ 1264446 h 7255671"/>
                <a:gd name="connsiteX58-501" fmla="*/ 1419225 w 2171700"/>
                <a:gd name="connsiteY58-502" fmla="*/ 1169196 h 7255671"/>
                <a:gd name="connsiteX59-503" fmla="*/ 1257300 w 2171700"/>
                <a:gd name="connsiteY59-504" fmla="*/ 1016796 h 7255671"/>
                <a:gd name="connsiteX60-505" fmla="*/ 1333500 w 2171700"/>
                <a:gd name="connsiteY60-506" fmla="*/ 864396 h 7255671"/>
                <a:gd name="connsiteX61-507" fmla="*/ 1447800 w 2171700"/>
                <a:gd name="connsiteY61-508" fmla="*/ 397671 h 7255671"/>
                <a:gd name="connsiteX62-509" fmla="*/ 1339600 w 2171700"/>
                <a:gd name="connsiteY62-510" fmla="*/ 152034 h 7255671"/>
                <a:gd name="connsiteX63-511" fmla="*/ 1078068 w 2171700"/>
                <a:gd name="connsiteY63-512" fmla="*/ 175 h 7255671"/>
                <a:gd name="connsiteX0-513" fmla="*/ 1078068 w 2171700"/>
                <a:gd name="connsiteY0-514" fmla="*/ 224 h 7255720"/>
                <a:gd name="connsiteX1-515" fmla="*/ 809625 w 2171700"/>
                <a:gd name="connsiteY1-516" fmla="*/ 121495 h 7255720"/>
                <a:gd name="connsiteX2-517" fmla="*/ 685800 w 2171700"/>
                <a:gd name="connsiteY2-518" fmla="*/ 302470 h 7255720"/>
                <a:gd name="connsiteX3-519" fmla="*/ 704850 w 2171700"/>
                <a:gd name="connsiteY3-520" fmla="*/ 626320 h 7255720"/>
                <a:gd name="connsiteX4-521" fmla="*/ 838200 w 2171700"/>
                <a:gd name="connsiteY4-522" fmla="*/ 902545 h 7255720"/>
                <a:gd name="connsiteX5-523" fmla="*/ 742950 w 2171700"/>
                <a:gd name="connsiteY5-524" fmla="*/ 1016845 h 7255720"/>
                <a:gd name="connsiteX6-525" fmla="*/ 133350 w 2171700"/>
                <a:gd name="connsiteY6-526" fmla="*/ 1226395 h 7255720"/>
                <a:gd name="connsiteX7-527" fmla="*/ 0 w 2171700"/>
                <a:gd name="connsiteY7-528" fmla="*/ 2216995 h 7255720"/>
                <a:gd name="connsiteX8-529" fmla="*/ 333375 w 2171700"/>
                <a:gd name="connsiteY8-530" fmla="*/ 3112345 h 7255720"/>
                <a:gd name="connsiteX9-531" fmla="*/ 247650 w 2171700"/>
                <a:gd name="connsiteY9-532" fmla="*/ 3845770 h 7255720"/>
                <a:gd name="connsiteX10-533" fmla="*/ 371475 w 2171700"/>
                <a:gd name="connsiteY10-534" fmla="*/ 4064845 h 7255720"/>
                <a:gd name="connsiteX11-535" fmla="*/ 495300 w 2171700"/>
                <a:gd name="connsiteY11-536" fmla="*/ 4283920 h 7255720"/>
                <a:gd name="connsiteX12-537" fmla="*/ 476250 w 2171700"/>
                <a:gd name="connsiteY12-538" fmla="*/ 4741120 h 7255720"/>
                <a:gd name="connsiteX13-539" fmla="*/ 476250 w 2171700"/>
                <a:gd name="connsiteY13-540" fmla="*/ 5103070 h 7255720"/>
                <a:gd name="connsiteX14-541" fmla="*/ 371475 w 2171700"/>
                <a:gd name="connsiteY14-542" fmla="*/ 6150820 h 7255720"/>
                <a:gd name="connsiteX15-543" fmla="*/ 371475 w 2171700"/>
                <a:gd name="connsiteY15-544" fmla="*/ 6627070 h 7255720"/>
                <a:gd name="connsiteX16-545" fmla="*/ 400050 w 2171700"/>
                <a:gd name="connsiteY16-546" fmla="*/ 6827095 h 7255720"/>
                <a:gd name="connsiteX17-547" fmla="*/ 323850 w 2171700"/>
                <a:gd name="connsiteY17-548" fmla="*/ 7008070 h 7255720"/>
                <a:gd name="connsiteX18-549" fmla="*/ 533400 w 2171700"/>
                <a:gd name="connsiteY18-550" fmla="*/ 7255720 h 7255720"/>
                <a:gd name="connsiteX19-551" fmla="*/ 952500 w 2171700"/>
                <a:gd name="connsiteY19-552" fmla="*/ 7246195 h 7255720"/>
                <a:gd name="connsiteX20-553" fmla="*/ 733425 w 2171700"/>
                <a:gd name="connsiteY20-554" fmla="*/ 6827095 h 7255720"/>
                <a:gd name="connsiteX21-555" fmla="*/ 790575 w 2171700"/>
                <a:gd name="connsiteY21-556" fmla="*/ 6579445 h 7255720"/>
                <a:gd name="connsiteX22-557" fmla="*/ 762000 w 2171700"/>
                <a:gd name="connsiteY22-558" fmla="*/ 6255595 h 7255720"/>
                <a:gd name="connsiteX23-559" fmla="*/ 885825 w 2171700"/>
                <a:gd name="connsiteY23-560" fmla="*/ 5417395 h 7255720"/>
                <a:gd name="connsiteX24-561" fmla="*/ 866775 w 2171700"/>
                <a:gd name="connsiteY24-562" fmla="*/ 5331670 h 7255720"/>
                <a:gd name="connsiteX25-563" fmla="*/ 971550 w 2171700"/>
                <a:gd name="connsiteY25-564" fmla="*/ 5217370 h 7255720"/>
                <a:gd name="connsiteX26-565" fmla="*/ 962025 w 2171700"/>
                <a:gd name="connsiteY26-566" fmla="*/ 5074495 h 7255720"/>
                <a:gd name="connsiteX27-567" fmla="*/ 1104900 w 2171700"/>
                <a:gd name="connsiteY27-568" fmla="*/ 4531570 h 7255720"/>
                <a:gd name="connsiteX28-569" fmla="*/ 1123950 w 2171700"/>
                <a:gd name="connsiteY28-570" fmla="*/ 4398220 h 7255720"/>
                <a:gd name="connsiteX29-571" fmla="*/ 1276350 w 2171700"/>
                <a:gd name="connsiteY29-572" fmla="*/ 4655395 h 7255720"/>
                <a:gd name="connsiteX30-573" fmla="*/ 1352550 w 2171700"/>
                <a:gd name="connsiteY30-574" fmla="*/ 4931620 h 7255720"/>
                <a:gd name="connsiteX31-575" fmla="*/ 1333500 w 2171700"/>
                <a:gd name="connsiteY31-576" fmla="*/ 5074495 h 7255720"/>
                <a:gd name="connsiteX32-577" fmla="*/ 1371600 w 2171700"/>
                <a:gd name="connsiteY32-578" fmla="*/ 5084020 h 7255720"/>
                <a:gd name="connsiteX33-579" fmla="*/ 1247775 w 2171700"/>
                <a:gd name="connsiteY33-580" fmla="*/ 5522170 h 7255720"/>
                <a:gd name="connsiteX34-581" fmla="*/ 1257300 w 2171700"/>
                <a:gd name="connsiteY34-582" fmla="*/ 6474670 h 7255720"/>
                <a:gd name="connsiteX35-583" fmla="*/ 1333500 w 2171700"/>
                <a:gd name="connsiteY35-584" fmla="*/ 6588970 h 7255720"/>
                <a:gd name="connsiteX36-585" fmla="*/ 1314450 w 2171700"/>
                <a:gd name="connsiteY36-586" fmla="*/ 6741370 h 7255720"/>
                <a:gd name="connsiteX37-587" fmla="*/ 1323975 w 2171700"/>
                <a:gd name="connsiteY37-588" fmla="*/ 6865195 h 7255720"/>
                <a:gd name="connsiteX38-589" fmla="*/ 1304925 w 2171700"/>
                <a:gd name="connsiteY38-590" fmla="*/ 7017595 h 7255720"/>
                <a:gd name="connsiteX39-591" fmla="*/ 1704975 w 2171700"/>
                <a:gd name="connsiteY39-592" fmla="*/ 7217620 h 7255720"/>
                <a:gd name="connsiteX40-593" fmla="*/ 2152650 w 2171700"/>
                <a:gd name="connsiteY40-594" fmla="*/ 7217620 h 7255720"/>
                <a:gd name="connsiteX41-595" fmla="*/ 2171700 w 2171700"/>
                <a:gd name="connsiteY41-596" fmla="*/ 7074745 h 7255720"/>
                <a:gd name="connsiteX42-597" fmla="*/ 1676400 w 2171700"/>
                <a:gd name="connsiteY42-598" fmla="*/ 6569920 h 7255720"/>
                <a:gd name="connsiteX43-599" fmla="*/ 1685925 w 2171700"/>
                <a:gd name="connsiteY43-600" fmla="*/ 6465145 h 7255720"/>
                <a:gd name="connsiteX44-601" fmla="*/ 1657350 w 2171700"/>
                <a:gd name="connsiteY44-602" fmla="*/ 6255595 h 7255720"/>
                <a:gd name="connsiteX45-603" fmla="*/ 1704975 w 2171700"/>
                <a:gd name="connsiteY45-604" fmla="*/ 5979370 h 7255720"/>
                <a:gd name="connsiteX46-605" fmla="*/ 1762125 w 2171700"/>
                <a:gd name="connsiteY46-606" fmla="*/ 5426920 h 7255720"/>
                <a:gd name="connsiteX47-607" fmla="*/ 1771650 w 2171700"/>
                <a:gd name="connsiteY47-608" fmla="*/ 5360245 h 7255720"/>
                <a:gd name="connsiteX48-609" fmla="*/ 1866900 w 2171700"/>
                <a:gd name="connsiteY48-610" fmla="*/ 5103070 h 7255720"/>
                <a:gd name="connsiteX49-611" fmla="*/ 1885950 w 2171700"/>
                <a:gd name="connsiteY49-612" fmla="*/ 4579195 h 7255720"/>
                <a:gd name="connsiteX50-613" fmla="*/ 1895475 w 2171700"/>
                <a:gd name="connsiteY50-614" fmla="*/ 4179145 h 7255720"/>
                <a:gd name="connsiteX51-615" fmla="*/ 1866900 w 2171700"/>
                <a:gd name="connsiteY51-616" fmla="*/ 3636220 h 7255720"/>
                <a:gd name="connsiteX52-617" fmla="*/ 2076450 w 2171700"/>
                <a:gd name="connsiteY52-618" fmla="*/ 2702770 h 7255720"/>
                <a:gd name="connsiteX53-619" fmla="*/ 2085975 w 2171700"/>
                <a:gd name="connsiteY53-620" fmla="*/ 2436070 h 7255720"/>
                <a:gd name="connsiteX54-621" fmla="*/ 1981200 w 2171700"/>
                <a:gd name="connsiteY54-622" fmla="*/ 1864570 h 7255720"/>
                <a:gd name="connsiteX55-623" fmla="*/ 1933575 w 2171700"/>
                <a:gd name="connsiteY55-624" fmla="*/ 1702645 h 7255720"/>
                <a:gd name="connsiteX56-625" fmla="*/ 1933575 w 2171700"/>
                <a:gd name="connsiteY56-626" fmla="*/ 1426420 h 7255720"/>
                <a:gd name="connsiteX57-627" fmla="*/ 1885950 w 2171700"/>
                <a:gd name="connsiteY57-628" fmla="*/ 1264495 h 7255720"/>
                <a:gd name="connsiteX58-629" fmla="*/ 1419225 w 2171700"/>
                <a:gd name="connsiteY58-630" fmla="*/ 1169245 h 7255720"/>
                <a:gd name="connsiteX59-631" fmla="*/ 1257300 w 2171700"/>
                <a:gd name="connsiteY59-632" fmla="*/ 1016845 h 7255720"/>
                <a:gd name="connsiteX60-633" fmla="*/ 1333500 w 2171700"/>
                <a:gd name="connsiteY60-634" fmla="*/ 864445 h 7255720"/>
                <a:gd name="connsiteX61-635" fmla="*/ 1447800 w 2171700"/>
                <a:gd name="connsiteY61-636" fmla="*/ 397720 h 7255720"/>
                <a:gd name="connsiteX62-637" fmla="*/ 1339600 w 2171700"/>
                <a:gd name="connsiteY62-638" fmla="*/ 152083 h 7255720"/>
                <a:gd name="connsiteX63-639" fmla="*/ 1078068 w 2171700"/>
                <a:gd name="connsiteY63-640" fmla="*/ 224 h 7255720"/>
                <a:gd name="connsiteX0-641" fmla="*/ 1063645 w 2171700"/>
                <a:gd name="connsiteY0-642" fmla="*/ 241 h 7249968"/>
                <a:gd name="connsiteX1-643" fmla="*/ 809625 w 2171700"/>
                <a:gd name="connsiteY1-644" fmla="*/ 115743 h 7249968"/>
                <a:gd name="connsiteX2-645" fmla="*/ 685800 w 2171700"/>
                <a:gd name="connsiteY2-646" fmla="*/ 296718 h 7249968"/>
                <a:gd name="connsiteX3-647" fmla="*/ 704850 w 2171700"/>
                <a:gd name="connsiteY3-648" fmla="*/ 620568 h 7249968"/>
                <a:gd name="connsiteX4-649" fmla="*/ 838200 w 2171700"/>
                <a:gd name="connsiteY4-650" fmla="*/ 896793 h 7249968"/>
                <a:gd name="connsiteX5-651" fmla="*/ 742950 w 2171700"/>
                <a:gd name="connsiteY5-652" fmla="*/ 1011093 h 7249968"/>
                <a:gd name="connsiteX6-653" fmla="*/ 133350 w 2171700"/>
                <a:gd name="connsiteY6-654" fmla="*/ 1220643 h 7249968"/>
                <a:gd name="connsiteX7-655" fmla="*/ 0 w 2171700"/>
                <a:gd name="connsiteY7-656" fmla="*/ 2211243 h 7249968"/>
                <a:gd name="connsiteX8-657" fmla="*/ 333375 w 2171700"/>
                <a:gd name="connsiteY8-658" fmla="*/ 3106593 h 7249968"/>
                <a:gd name="connsiteX9-659" fmla="*/ 247650 w 2171700"/>
                <a:gd name="connsiteY9-660" fmla="*/ 3840018 h 7249968"/>
                <a:gd name="connsiteX10-661" fmla="*/ 371475 w 2171700"/>
                <a:gd name="connsiteY10-662" fmla="*/ 4059093 h 7249968"/>
                <a:gd name="connsiteX11-663" fmla="*/ 495300 w 2171700"/>
                <a:gd name="connsiteY11-664" fmla="*/ 4278168 h 7249968"/>
                <a:gd name="connsiteX12-665" fmla="*/ 476250 w 2171700"/>
                <a:gd name="connsiteY12-666" fmla="*/ 4735368 h 7249968"/>
                <a:gd name="connsiteX13-667" fmla="*/ 476250 w 2171700"/>
                <a:gd name="connsiteY13-668" fmla="*/ 5097318 h 7249968"/>
                <a:gd name="connsiteX14-669" fmla="*/ 371475 w 2171700"/>
                <a:gd name="connsiteY14-670" fmla="*/ 6145068 h 7249968"/>
                <a:gd name="connsiteX15-671" fmla="*/ 371475 w 2171700"/>
                <a:gd name="connsiteY15-672" fmla="*/ 6621318 h 7249968"/>
                <a:gd name="connsiteX16-673" fmla="*/ 400050 w 2171700"/>
                <a:gd name="connsiteY16-674" fmla="*/ 6821343 h 7249968"/>
                <a:gd name="connsiteX17-675" fmla="*/ 323850 w 2171700"/>
                <a:gd name="connsiteY17-676" fmla="*/ 7002318 h 7249968"/>
                <a:gd name="connsiteX18-677" fmla="*/ 533400 w 2171700"/>
                <a:gd name="connsiteY18-678" fmla="*/ 7249968 h 7249968"/>
                <a:gd name="connsiteX19-679" fmla="*/ 952500 w 2171700"/>
                <a:gd name="connsiteY19-680" fmla="*/ 7240443 h 7249968"/>
                <a:gd name="connsiteX20-681" fmla="*/ 733425 w 2171700"/>
                <a:gd name="connsiteY20-682" fmla="*/ 6821343 h 7249968"/>
                <a:gd name="connsiteX21-683" fmla="*/ 790575 w 2171700"/>
                <a:gd name="connsiteY21-684" fmla="*/ 6573693 h 7249968"/>
                <a:gd name="connsiteX22-685" fmla="*/ 762000 w 2171700"/>
                <a:gd name="connsiteY22-686" fmla="*/ 6249843 h 7249968"/>
                <a:gd name="connsiteX23-687" fmla="*/ 885825 w 2171700"/>
                <a:gd name="connsiteY23-688" fmla="*/ 5411643 h 7249968"/>
                <a:gd name="connsiteX24-689" fmla="*/ 866775 w 2171700"/>
                <a:gd name="connsiteY24-690" fmla="*/ 5325918 h 7249968"/>
                <a:gd name="connsiteX25-691" fmla="*/ 971550 w 2171700"/>
                <a:gd name="connsiteY25-692" fmla="*/ 5211618 h 7249968"/>
                <a:gd name="connsiteX26-693" fmla="*/ 962025 w 2171700"/>
                <a:gd name="connsiteY26-694" fmla="*/ 5068743 h 7249968"/>
                <a:gd name="connsiteX27-695" fmla="*/ 1104900 w 2171700"/>
                <a:gd name="connsiteY27-696" fmla="*/ 4525818 h 7249968"/>
                <a:gd name="connsiteX28-697" fmla="*/ 1123950 w 2171700"/>
                <a:gd name="connsiteY28-698" fmla="*/ 4392468 h 7249968"/>
                <a:gd name="connsiteX29-699" fmla="*/ 1276350 w 2171700"/>
                <a:gd name="connsiteY29-700" fmla="*/ 4649643 h 7249968"/>
                <a:gd name="connsiteX30-701" fmla="*/ 1352550 w 2171700"/>
                <a:gd name="connsiteY30-702" fmla="*/ 4925868 h 7249968"/>
                <a:gd name="connsiteX31-703" fmla="*/ 1333500 w 2171700"/>
                <a:gd name="connsiteY31-704" fmla="*/ 5068743 h 7249968"/>
                <a:gd name="connsiteX32-705" fmla="*/ 1371600 w 2171700"/>
                <a:gd name="connsiteY32-706" fmla="*/ 5078268 h 7249968"/>
                <a:gd name="connsiteX33-707" fmla="*/ 1247775 w 2171700"/>
                <a:gd name="connsiteY33-708" fmla="*/ 5516418 h 7249968"/>
                <a:gd name="connsiteX34-709" fmla="*/ 1257300 w 2171700"/>
                <a:gd name="connsiteY34-710" fmla="*/ 6468918 h 7249968"/>
                <a:gd name="connsiteX35-711" fmla="*/ 1333500 w 2171700"/>
                <a:gd name="connsiteY35-712" fmla="*/ 6583218 h 7249968"/>
                <a:gd name="connsiteX36-713" fmla="*/ 1314450 w 2171700"/>
                <a:gd name="connsiteY36-714" fmla="*/ 6735618 h 7249968"/>
                <a:gd name="connsiteX37-715" fmla="*/ 1323975 w 2171700"/>
                <a:gd name="connsiteY37-716" fmla="*/ 6859443 h 7249968"/>
                <a:gd name="connsiteX38-717" fmla="*/ 1304925 w 2171700"/>
                <a:gd name="connsiteY38-718" fmla="*/ 7011843 h 7249968"/>
                <a:gd name="connsiteX39-719" fmla="*/ 1704975 w 2171700"/>
                <a:gd name="connsiteY39-720" fmla="*/ 7211868 h 7249968"/>
                <a:gd name="connsiteX40-721" fmla="*/ 2152650 w 2171700"/>
                <a:gd name="connsiteY40-722" fmla="*/ 7211868 h 7249968"/>
                <a:gd name="connsiteX41-723" fmla="*/ 2171700 w 2171700"/>
                <a:gd name="connsiteY41-724" fmla="*/ 7068993 h 7249968"/>
                <a:gd name="connsiteX42-725" fmla="*/ 1676400 w 2171700"/>
                <a:gd name="connsiteY42-726" fmla="*/ 6564168 h 7249968"/>
                <a:gd name="connsiteX43-727" fmla="*/ 1685925 w 2171700"/>
                <a:gd name="connsiteY43-728" fmla="*/ 6459393 h 7249968"/>
                <a:gd name="connsiteX44-729" fmla="*/ 1657350 w 2171700"/>
                <a:gd name="connsiteY44-730" fmla="*/ 6249843 h 7249968"/>
                <a:gd name="connsiteX45-731" fmla="*/ 1704975 w 2171700"/>
                <a:gd name="connsiteY45-732" fmla="*/ 5973618 h 7249968"/>
                <a:gd name="connsiteX46-733" fmla="*/ 1762125 w 2171700"/>
                <a:gd name="connsiteY46-734" fmla="*/ 5421168 h 7249968"/>
                <a:gd name="connsiteX47-735" fmla="*/ 1771650 w 2171700"/>
                <a:gd name="connsiteY47-736" fmla="*/ 5354493 h 7249968"/>
                <a:gd name="connsiteX48-737" fmla="*/ 1866900 w 2171700"/>
                <a:gd name="connsiteY48-738" fmla="*/ 5097318 h 7249968"/>
                <a:gd name="connsiteX49-739" fmla="*/ 1885950 w 2171700"/>
                <a:gd name="connsiteY49-740" fmla="*/ 4573443 h 7249968"/>
                <a:gd name="connsiteX50-741" fmla="*/ 1895475 w 2171700"/>
                <a:gd name="connsiteY50-742" fmla="*/ 4173393 h 7249968"/>
                <a:gd name="connsiteX51-743" fmla="*/ 1866900 w 2171700"/>
                <a:gd name="connsiteY51-744" fmla="*/ 3630468 h 7249968"/>
                <a:gd name="connsiteX52-745" fmla="*/ 2076450 w 2171700"/>
                <a:gd name="connsiteY52-746" fmla="*/ 2697018 h 7249968"/>
                <a:gd name="connsiteX53-747" fmla="*/ 2085975 w 2171700"/>
                <a:gd name="connsiteY53-748" fmla="*/ 2430318 h 7249968"/>
                <a:gd name="connsiteX54-749" fmla="*/ 1981200 w 2171700"/>
                <a:gd name="connsiteY54-750" fmla="*/ 1858818 h 7249968"/>
                <a:gd name="connsiteX55-751" fmla="*/ 1933575 w 2171700"/>
                <a:gd name="connsiteY55-752" fmla="*/ 1696893 h 7249968"/>
                <a:gd name="connsiteX56-753" fmla="*/ 1933575 w 2171700"/>
                <a:gd name="connsiteY56-754" fmla="*/ 1420668 h 7249968"/>
                <a:gd name="connsiteX57-755" fmla="*/ 1885950 w 2171700"/>
                <a:gd name="connsiteY57-756" fmla="*/ 1258743 h 7249968"/>
                <a:gd name="connsiteX58-757" fmla="*/ 1419225 w 2171700"/>
                <a:gd name="connsiteY58-758" fmla="*/ 1163493 h 7249968"/>
                <a:gd name="connsiteX59-759" fmla="*/ 1257300 w 2171700"/>
                <a:gd name="connsiteY59-760" fmla="*/ 1011093 h 7249968"/>
                <a:gd name="connsiteX60-761" fmla="*/ 1333500 w 2171700"/>
                <a:gd name="connsiteY60-762" fmla="*/ 858693 h 7249968"/>
                <a:gd name="connsiteX61-763" fmla="*/ 1447800 w 2171700"/>
                <a:gd name="connsiteY61-764" fmla="*/ 391968 h 7249968"/>
                <a:gd name="connsiteX62-765" fmla="*/ 1339600 w 2171700"/>
                <a:gd name="connsiteY62-766" fmla="*/ 146331 h 7249968"/>
                <a:gd name="connsiteX63-767" fmla="*/ 1063645 w 2171700"/>
                <a:gd name="connsiteY63-768" fmla="*/ 241 h 7249968"/>
                <a:gd name="connsiteX0-769" fmla="*/ 1063645 w 2171700"/>
                <a:gd name="connsiteY0-770" fmla="*/ 550 h 7250277"/>
                <a:gd name="connsiteX1-771" fmla="*/ 809625 w 2171700"/>
                <a:gd name="connsiteY1-772" fmla="*/ 116052 h 7250277"/>
                <a:gd name="connsiteX2-773" fmla="*/ 685800 w 2171700"/>
                <a:gd name="connsiteY2-774" fmla="*/ 297027 h 7250277"/>
                <a:gd name="connsiteX3-775" fmla="*/ 704850 w 2171700"/>
                <a:gd name="connsiteY3-776" fmla="*/ 620877 h 7250277"/>
                <a:gd name="connsiteX4-777" fmla="*/ 838200 w 2171700"/>
                <a:gd name="connsiteY4-778" fmla="*/ 897102 h 7250277"/>
                <a:gd name="connsiteX5-779" fmla="*/ 742950 w 2171700"/>
                <a:gd name="connsiteY5-780" fmla="*/ 1011402 h 7250277"/>
                <a:gd name="connsiteX6-781" fmla="*/ 133350 w 2171700"/>
                <a:gd name="connsiteY6-782" fmla="*/ 1220952 h 7250277"/>
                <a:gd name="connsiteX7-783" fmla="*/ 0 w 2171700"/>
                <a:gd name="connsiteY7-784" fmla="*/ 2211552 h 7250277"/>
                <a:gd name="connsiteX8-785" fmla="*/ 333375 w 2171700"/>
                <a:gd name="connsiteY8-786" fmla="*/ 3106902 h 7250277"/>
                <a:gd name="connsiteX9-787" fmla="*/ 247650 w 2171700"/>
                <a:gd name="connsiteY9-788" fmla="*/ 3840327 h 7250277"/>
                <a:gd name="connsiteX10-789" fmla="*/ 371475 w 2171700"/>
                <a:gd name="connsiteY10-790" fmla="*/ 4059402 h 7250277"/>
                <a:gd name="connsiteX11-791" fmla="*/ 495300 w 2171700"/>
                <a:gd name="connsiteY11-792" fmla="*/ 4278477 h 7250277"/>
                <a:gd name="connsiteX12-793" fmla="*/ 476250 w 2171700"/>
                <a:gd name="connsiteY12-794" fmla="*/ 4735677 h 7250277"/>
                <a:gd name="connsiteX13-795" fmla="*/ 476250 w 2171700"/>
                <a:gd name="connsiteY13-796" fmla="*/ 5097627 h 7250277"/>
                <a:gd name="connsiteX14-797" fmla="*/ 371475 w 2171700"/>
                <a:gd name="connsiteY14-798" fmla="*/ 6145377 h 7250277"/>
                <a:gd name="connsiteX15-799" fmla="*/ 371475 w 2171700"/>
                <a:gd name="connsiteY15-800" fmla="*/ 6621627 h 7250277"/>
                <a:gd name="connsiteX16-801" fmla="*/ 400050 w 2171700"/>
                <a:gd name="connsiteY16-802" fmla="*/ 6821652 h 7250277"/>
                <a:gd name="connsiteX17-803" fmla="*/ 323850 w 2171700"/>
                <a:gd name="connsiteY17-804" fmla="*/ 7002627 h 7250277"/>
                <a:gd name="connsiteX18-805" fmla="*/ 533400 w 2171700"/>
                <a:gd name="connsiteY18-806" fmla="*/ 7250277 h 7250277"/>
                <a:gd name="connsiteX19-807" fmla="*/ 952500 w 2171700"/>
                <a:gd name="connsiteY19-808" fmla="*/ 7240752 h 7250277"/>
                <a:gd name="connsiteX20-809" fmla="*/ 733425 w 2171700"/>
                <a:gd name="connsiteY20-810" fmla="*/ 6821652 h 7250277"/>
                <a:gd name="connsiteX21-811" fmla="*/ 790575 w 2171700"/>
                <a:gd name="connsiteY21-812" fmla="*/ 6574002 h 7250277"/>
                <a:gd name="connsiteX22-813" fmla="*/ 762000 w 2171700"/>
                <a:gd name="connsiteY22-814" fmla="*/ 6250152 h 7250277"/>
                <a:gd name="connsiteX23-815" fmla="*/ 885825 w 2171700"/>
                <a:gd name="connsiteY23-816" fmla="*/ 5411952 h 7250277"/>
                <a:gd name="connsiteX24-817" fmla="*/ 866775 w 2171700"/>
                <a:gd name="connsiteY24-818" fmla="*/ 5326227 h 7250277"/>
                <a:gd name="connsiteX25-819" fmla="*/ 971550 w 2171700"/>
                <a:gd name="connsiteY25-820" fmla="*/ 5211927 h 7250277"/>
                <a:gd name="connsiteX26-821" fmla="*/ 962025 w 2171700"/>
                <a:gd name="connsiteY26-822" fmla="*/ 5069052 h 7250277"/>
                <a:gd name="connsiteX27-823" fmla="*/ 1104900 w 2171700"/>
                <a:gd name="connsiteY27-824" fmla="*/ 4526127 h 7250277"/>
                <a:gd name="connsiteX28-825" fmla="*/ 1123950 w 2171700"/>
                <a:gd name="connsiteY28-826" fmla="*/ 4392777 h 7250277"/>
                <a:gd name="connsiteX29-827" fmla="*/ 1276350 w 2171700"/>
                <a:gd name="connsiteY29-828" fmla="*/ 4649952 h 7250277"/>
                <a:gd name="connsiteX30-829" fmla="*/ 1352550 w 2171700"/>
                <a:gd name="connsiteY30-830" fmla="*/ 4926177 h 7250277"/>
                <a:gd name="connsiteX31-831" fmla="*/ 1333500 w 2171700"/>
                <a:gd name="connsiteY31-832" fmla="*/ 5069052 h 7250277"/>
                <a:gd name="connsiteX32-833" fmla="*/ 1371600 w 2171700"/>
                <a:gd name="connsiteY32-834" fmla="*/ 5078577 h 7250277"/>
                <a:gd name="connsiteX33-835" fmla="*/ 1247775 w 2171700"/>
                <a:gd name="connsiteY33-836" fmla="*/ 5516727 h 7250277"/>
                <a:gd name="connsiteX34-837" fmla="*/ 1257300 w 2171700"/>
                <a:gd name="connsiteY34-838" fmla="*/ 6469227 h 7250277"/>
                <a:gd name="connsiteX35-839" fmla="*/ 1333500 w 2171700"/>
                <a:gd name="connsiteY35-840" fmla="*/ 6583527 h 7250277"/>
                <a:gd name="connsiteX36-841" fmla="*/ 1314450 w 2171700"/>
                <a:gd name="connsiteY36-842" fmla="*/ 6735927 h 7250277"/>
                <a:gd name="connsiteX37-843" fmla="*/ 1323975 w 2171700"/>
                <a:gd name="connsiteY37-844" fmla="*/ 6859752 h 7250277"/>
                <a:gd name="connsiteX38-845" fmla="*/ 1304925 w 2171700"/>
                <a:gd name="connsiteY38-846" fmla="*/ 7012152 h 7250277"/>
                <a:gd name="connsiteX39-847" fmla="*/ 1704975 w 2171700"/>
                <a:gd name="connsiteY39-848" fmla="*/ 7212177 h 7250277"/>
                <a:gd name="connsiteX40-849" fmla="*/ 2152650 w 2171700"/>
                <a:gd name="connsiteY40-850" fmla="*/ 7212177 h 7250277"/>
                <a:gd name="connsiteX41-851" fmla="*/ 2171700 w 2171700"/>
                <a:gd name="connsiteY41-852" fmla="*/ 7069302 h 7250277"/>
                <a:gd name="connsiteX42-853" fmla="*/ 1676400 w 2171700"/>
                <a:gd name="connsiteY42-854" fmla="*/ 6564477 h 7250277"/>
                <a:gd name="connsiteX43-855" fmla="*/ 1685925 w 2171700"/>
                <a:gd name="connsiteY43-856" fmla="*/ 6459702 h 7250277"/>
                <a:gd name="connsiteX44-857" fmla="*/ 1657350 w 2171700"/>
                <a:gd name="connsiteY44-858" fmla="*/ 6250152 h 7250277"/>
                <a:gd name="connsiteX45-859" fmla="*/ 1704975 w 2171700"/>
                <a:gd name="connsiteY45-860" fmla="*/ 5973927 h 7250277"/>
                <a:gd name="connsiteX46-861" fmla="*/ 1762125 w 2171700"/>
                <a:gd name="connsiteY46-862" fmla="*/ 5421477 h 7250277"/>
                <a:gd name="connsiteX47-863" fmla="*/ 1771650 w 2171700"/>
                <a:gd name="connsiteY47-864" fmla="*/ 5354802 h 7250277"/>
                <a:gd name="connsiteX48-865" fmla="*/ 1866900 w 2171700"/>
                <a:gd name="connsiteY48-866" fmla="*/ 5097627 h 7250277"/>
                <a:gd name="connsiteX49-867" fmla="*/ 1885950 w 2171700"/>
                <a:gd name="connsiteY49-868" fmla="*/ 4573752 h 7250277"/>
                <a:gd name="connsiteX50-869" fmla="*/ 1895475 w 2171700"/>
                <a:gd name="connsiteY50-870" fmla="*/ 4173702 h 7250277"/>
                <a:gd name="connsiteX51-871" fmla="*/ 1866900 w 2171700"/>
                <a:gd name="connsiteY51-872" fmla="*/ 3630777 h 7250277"/>
                <a:gd name="connsiteX52-873" fmla="*/ 2076450 w 2171700"/>
                <a:gd name="connsiteY52-874" fmla="*/ 2697327 h 7250277"/>
                <a:gd name="connsiteX53-875" fmla="*/ 2085975 w 2171700"/>
                <a:gd name="connsiteY53-876" fmla="*/ 2430627 h 7250277"/>
                <a:gd name="connsiteX54-877" fmla="*/ 1981200 w 2171700"/>
                <a:gd name="connsiteY54-878" fmla="*/ 1859127 h 7250277"/>
                <a:gd name="connsiteX55-879" fmla="*/ 1933575 w 2171700"/>
                <a:gd name="connsiteY55-880" fmla="*/ 1697202 h 7250277"/>
                <a:gd name="connsiteX56-881" fmla="*/ 1933575 w 2171700"/>
                <a:gd name="connsiteY56-882" fmla="*/ 1420977 h 7250277"/>
                <a:gd name="connsiteX57-883" fmla="*/ 1885950 w 2171700"/>
                <a:gd name="connsiteY57-884" fmla="*/ 1259052 h 7250277"/>
                <a:gd name="connsiteX58-885" fmla="*/ 1419225 w 2171700"/>
                <a:gd name="connsiteY58-886" fmla="*/ 1163802 h 7250277"/>
                <a:gd name="connsiteX59-887" fmla="*/ 1257300 w 2171700"/>
                <a:gd name="connsiteY59-888" fmla="*/ 1011402 h 7250277"/>
                <a:gd name="connsiteX60-889" fmla="*/ 1333500 w 2171700"/>
                <a:gd name="connsiteY60-890" fmla="*/ 859002 h 7250277"/>
                <a:gd name="connsiteX61-891" fmla="*/ 1447800 w 2171700"/>
                <a:gd name="connsiteY61-892" fmla="*/ 392277 h 7250277"/>
                <a:gd name="connsiteX62-893" fmla="*/ 1339600 w 2171700"/>
                <a:gd name="connsiteY62-894" fmla="*/ 146640 h 7250277"/>
                <a:gd name="connsiteX63-895" fmla="*/ 1063645 w 2171700"/>
                <a:gd name="connsiteY63-896" fmla="*/ 550 h 7250277"/>
                <a:gd name="connsiteX0-897" fmla="*/ 1063645 w 2171700"/>
                <a:gd name="connsiteY0-898" fmla="*/ 550 h 7250277"/>
                <a:gd name="connsiteX1-899" fmla="*/ 809625 w 2171700"/>
                <a:gd name="connsiteY1-900" fmla="*/ 116052 h 7250277"/>
                <a:gd name="connsiteX2-901" fmla="*/ 685800 w 2171700"/>
                <a:gd name="connsiteY2-902" fmla="*/ 297027 h 7250277"/>
                <a:gd name="connsiteX3-903" fmla="*/ 704850 w 2171700"/>
                <a:gd name="connsiteY3-904" fmla="*/ 620877 h 7250277"/>
                <a:gd name="connsiteX4-905" fmla="*/ 838200 w 2171700"/>
                <a:gd name="connsiteY4-906" fmla="*/ 897102 h 7250277"/>
                <a:gd name="connsiteX5-907" fmla="*/ 742950 w 2171700"/>
                <a:gd name="connsiteY5-908" fmla="*/ 1011402 h 7250277"/>
                <a:gd name="connsiteX6-909" fmla="*/ 133350 w 2171700"/>
                <a:gd name="connsiteY6-910" fmla="*/ 1220952 h 7250277"/>
                <a:gd name="connsiteX7-911" fmla="*/ 0 w 2171700"/>
                <a:gd name="connsiteY7-912" fmla="*/ 2211552 h 7250277"/>
                <a:gd name="connsiteX8-913" fmla="*/ 333375 w 2171700"/>
                <a:gd name="connsiteY8-914" fmla="*/ 3106902 h 7250277"/>
                <a:gd name="connsiteX9-915" fmla="*/ 247650 w 2171700"/>
                <a:gd name="connsiteY9-916" fmla="*/ 3840327 h 7250277"/>
                <a:gd name="connsiteX10-917" fmla="*/ 371475 w 2171700"/>
                <a:gd name="connsiteY10-918" fmla="*/ 4059402 h 7250277"/>
                <a:gd name="connsiteX11-919" fmla="*/ 495300 w 2171700"/>
                <a:gd name="connsiteY11-920" fmla="*/ 4278477 h 7250277"/>
                <a:gd name="connsiteX12-921" fmla="*/ 476250 w 2171700"/>
                <a:gd name="connsiteY12-922" fmla="*/ 4735677 h 7250277"/>
                <a:gd name="connsiteX13-923" fmla="*/ 476250 w 2171700"/>
                <a:gd name="connsiteY13-924" fmla="*/ 5097627 h 7250277"/>
                <a:gd name="connsiteX14-925" fmla="*/ 371475 w 2171700"/>
                <a:gd name="connsiteY14-926" fmla="*/ 6145377 h 7250277"/>
                <a:gd name="connsiteX15-927" fmla="*/ 371475 w 2171700"/>
                <a:gd name="connsiteY15-928" fmla="*/ 6621627 h 7250277"/>
                <a:gd name="connsiteX16-929" fmla="*/ 400050 w 2171700"/>
                <a:gd name="connsiteY16-930" fmla="*/ 6821652 h 7250277"/>
                <a:gd name="connsiteX17-931" fmla="*/ 323850 w 2171700"/>
                <a:gd name="connsiteY17-932" fmla="*/ 7002627 h 7250277"/>
                <a:gd name="connsiteX18-933" fmla="*/ 533400 w 2171700"/>
                <a:gd name="connsiteY18-934" fmla="*/ 7250277 h 7250277"/>
                <a:gd name="connsiteX19-935" fmla="*/ 952500 w 2171700"/>
                <a:gd name="connsiteY19-936" fmla="*/ 7240752 h 7250277"/>
                <a:gd name="connsiteX20-937" fmla="*/ 733425 w 2171700"/>
                <a:gd name="connsiteY20-938" fmla="*/ 6821652 h 7250277"/>
                <a:gd name="connsiteX21-939" fmla="*/ 790575 w 2171700"/>
                <a:gd name="connsiteY21-940" fmla="*/ 6574002 h 7250277"/>
                <a:gd name="connsiteX22-941" fmla="*/ 762000 w 2171700"/>
                <a:gd name="connsiteY22-942" fmla="*/ 6250152 h 7250277"/>
                <a:gd name="connsiteX23-943" fmla="*/ 885825 w 2171700"/>
                <a:gd name="connsiteY23-944" fmla="*/ 5411952 h 7250277"/>
                <a:gd name="connsiteX24-945" fmla="*/ 866775 w 2171700"/>
                <a:gd name="connsiteY24-946" fmla="*/ 5326227 h 7250277"/>
                <a:gd name="connsiteX25-947" fmla="*/ 971550 w 2171700"/>
                <a:gd name="connsiteY25-948" fmla="*/ 5211927 h 7250277"/>
                <a:gd name="connsiteX26-949" fmla="*/ 962025 w 2171700"/>
                <a:gd name="connsiteY26-950" fmla="*/ 5069052 h 7250277"/>
                <a:gd name="connsiteX27-951" fmla="*/ 1104900 w 2171700"/>
                <a:gd name="connsiteY27-952" fmla="*/ 4526127 h 7250277"/>
                <a:gd name="connsiteX28-953" fmla="*/ 1123950 w 2171700"/>
                <a:gd name="connsiteY28-954" fmla="*/ 4392777 h 7250277"/>
                <a:gd name="connsiteX29-955" fmla="*/ 1276350 w 2171700"/>
                <a:gd name="connsiteY29-956" fmla="*/ 4649952 h 7250277"/>
                <a:gd name="connsiteX30-957" fmla="*/ 1352550 w 2171700"/>
                <a:gd name="connsiteY30-958" fmla="*/ 4926177 h 7250277"/>
                <a:gd name="connsiteX31-959" fmla="*/ 1333500 w 2171700"/>
                <a:gd name="connsiteY31-960" fmla="*/ 5069052 h 7250277"/>
                <a:gd name="connsiteX32-961" fmla="*/ 1371600 w 2171700"/>
                <a:gd name="connsiteY32-962" fmla="*/ 5078577 h 7250277"/>
                <a:gd name="connsiteX33-963" fmla="*/ 1247775 w 2171700"/>
                <a:gd name="connsiteY33-964" fmla="*/ 5516727 h 7250277"/>
                <a:gd name="connsiteX34-965" fmla="*/ 1257300 w 2171700"/>
                <a:gd name="connsiteY34-966" fmla="*/ 6469227 h 7250277"/>
                <a:gd name="connsiteX35-967" fmla="*/ 1333500 w 2171700"/>
                <a:gd name="connsiteY35-968" fmla="*/ 6583527 h 7250277"/>
                <a:gd name="connsiteX36-969" fmla="*/ 1314450 w 2171700"/>
                <a:gd name="connsiteY36-970" fmla="*/ 6735927 h 7250277"/>
                <a:gd name="connsiteX37-971" fmla="*/ 1323975 w 2171700"/>
                <a:gd name="connsiteY37-972" fmla="*/ 6859752 h 7250277"/>
                <a:gd name="connsiteX38-973" fmla="*/ 1304925 w 2171700"/>
                <a:gd name="connsiteY38-974" fmla="*/ 7012152 h 7250277"/>
                <a:gd name="connsiteX39-975" fmla="*/ 1704975 w 2171700"/>
                <a:gd name="connsiteY39-976" fmla="*/ 7212177 h 7250277"/>
                <a:gd name="connsiteX40-977" fmla="*/ 2152650 w 2171700"/>
                <a:gd name="connsiteY40-978" fmla="*/ 7212177 h 7250277"/>
                <a:gd name="connsiteX41-979" fmla="*/ 2171700 w 2171700"/>
                <a:gd name="connsiteY41-980" fmla="*/ 7069302 h 7250277"/>
                <a:gd name="connsiteX42-981" fmla="*/ 1676400 w 2171700"/>
                <a:gd name="connsiteY42-982" fmla="*/ 6564477 h 7250277"/>
                <a:gd name="connsiteX43-983" fmla="*/ 1685925 w 2171700"/>
                <a:gd name="connsiteY43-984" fmla="*/ 6459702 h 7250277"/>
                <a:gd name="connsiteX44-985" fmla="*/ 1657350 w 2171700"/>
                <a:gd name="connsiteY44-986" fmla="*/ 6250152 h 7250277"/>
                <a:gd name="connsiteX45-987" fmla="*/ 1704975 w 2171700"/>
                <a:gd name="connsiteY45-988" fmla="*/ 5973927 h 7250277"/>
                <a:gd name="connsiteX46-989" fmla="*/ 1762125 w 2171700"/>
                <a:gd name="connsiteY46-990" fmla="*/ 5421477 h 7250277"/>
                <a:gd name="connsiteX47-991" fmla="*/ 1771650 w 2171700"/>
                <a:gd name="connsiteY47-992" fmla="*/ 5354802 h 7250277"/>
                <a:gd name="connsiteX48-993" fmla="*/ 1866900 w 2171700"/>
                <a:gd name="connsiteY48-994" fmla="*/ 5097627 h 7250277"/>
                <a:gd name="connsiteX49-995" fmla="*/ 1885950 w 2171700"/>
                <a:gd name="connsiteY49-996" fmla="*/ 4573752 h 7250277"/>
                <a:gd name="connsiteX50-997" fmla="*/ 1895475 w 2171700"/>
                <a:gd name="connsiteY50-998" fmla="*/ 4173702 h 7250277"/>
                <a:gd name="connsiteX51-999" fmla="*/ 1866900 w 2171700"/>
                <a:gd name="connsiteY51-1000" fmla="*/ 3630777 h 7250277"/>
                <a:gd name="connsiteX52-1001" fmla="*/ 2076450 w 2171700"/>
                <a:gd name="connsiteY52-1002" fmla="*/ 2697327 h 7250277"/>
                <a:gd name="connsiteX53-1003" fmla="*/ 2085975 w 2171700"/>
                <a:gd name="connsiteY53-1004" fmla="*/ 2430627 h 7250277"/>
                <a:gd name="connsiteX54-1005" fmla="*/ 1981200 w 2171700"/>
                <a:gd name="connsiteY54-1006" fmla="*/ 1859127 h 7250277"/>
                <a:gd name="connsiteX55-1007" fmla="*/ 1933575 w 2171700"/>
                <a:gd name="connsiteY55-1008" fmla="*/ 1697202 h 7250277"/>
                <a:gd name="connsiteX56-1009" fmla="*/ 1933575 w 2171700"/>
                <a:gd name="connsiteY56-1010" fmla="*/ 1420977 h 7250277"/>
                <a:gd name="connsiteX57-1011" fmla="*/ 1885950 w 2171700"/>
                <a:gd name="connsiteY57-1012" fmla="*/ 1259052 h 7250277"/>
                <a:gd name="connsiteX58-1013" fmla="*/ 1419225 w 2171700"/>
                <a:gd name="connsiteY58-1014" fmla="*/ 1163802 h 7250277"/>
                <a:gd name="connsiteX59-1015" fmla="*/ 1257300 w 2171700"/>
                <a:gd name="connsiteY59-1016" fmla="*/ 1011402 h 7250277"/>
                <a:gd name="connsiteX60-1017" fmla="*/ 1333500 w 2171700"/>
                <a:gd name="connsiteY60-1018" fmla="*/ 859002 h 7250277"/>
                <a:gd name="connsiteX61-1019" fmla="*/ 1447800 w 2171700"/>
                <a:gd name="connsiteY61-1020" fmla="*/ 392277 h 7250277"/>
                <a:gd name="connsiteX62-1021" fmla="*/ 1339600 w 2171700"/>
                <a:gd name="connsiteY62-1022" fmla="*/ 146640 h 7250277"/>
                <a:gd name="connsiteX63-1023" fmla="*/ 1063645 w 2171700"/>
                <a:gd name="connsiteY63-1024" fmla="*/ 550 h 7250277"/>
                <a:gd name="connsiteX0-1025" fmla="*/ 1063645 w 2171700"/>
                <a:gd name="connsiteY0-1026" fmla="*/ 568 h 7250295"/>
                <a:gd name="connsiteX1-1027" fmla="*/ 809625 w 2171700"/>
                <a:gd name="connsiteY1-1028" fmla="*/ 116070 h 7250295"/>
                <a:gd name="connsiteX2-1029" fmla="*/ 685800 w 2171700"/>
                <a:gd name="connsiteY2-1030" fmla="*/ 297045 h 7250295"/>
                <a:gd name="connsiteX3-1031" fmla="*/ 704850 w 2171700"/>
                <a:gd name="connsiteY3-1032" fmla="*/ 620895 h 7250295"/>
                <a:gd name="connsiteX4-1033" fmla="*/ 838200 w 2171700"/>
                <a:gd name="connsiteY4-1034" fmla="*/ 897120 h 7250295"/>
                <a:gd name="connsiteX5-1035" fmla="*/ 742950 w 2171700"/>
                <a:gd name="connsiteY5-1036" fmla="*/ 1011420 h 7250295"/>
                <a:gd name="connsiteX6-1037" fmla="*/ 133350 w 2171700"/>
                <a:gd name="connsiteY6-1038" fmla="*/ 1220970 h 7250295"/>
                <a:gd name="connsiteX7-1039" fmla="*/ 0 w 2171700"/>
                <a:gd name="connsiteY7-1040" fmla="*/ 2211570 h 7250295"/>
                <a:gd name="connsiteX8-1041" fmla="*/ 333375 w 2171700"/>
                <a:gd name="connsiteY8-1042" fmla="*/ 3106920 h 7250295"/>
                <a:gd name="connsiteX9-1043" fmla="*/ 247650 w 2171700"/>
                <a:gd name="connsiteY9-1044" fmla="*/ 3840345 h 7250295"/>
                <a:gd name="connsiteX10-1045" fmla="*/ 371475 w 2171700"/>
                <a:gd name="connsiteY10-1046" fmla="*/ 4059420 h 7250295"/>
                <a:gd name="connsiteX11-1047" fmla="*/ 495300 w 2171700"/>
                <a:gd name="connsiteY11-1048" fmla="*/ 4278495 h 7250295"/>
                <a:gd name="connsiteX12-1049" fmla="*/ 476250 w 2171700"/>
                <a:gd name="connsiteY12-1050" fmla="*/ 4735695 h 7250295"/>
                <a:gd name="connsiteX13-1051" fmla="*/ 476250 w 2171700"/>
                <a:gd name="connsiteY13-1052" fmla="*/ 5097645 h 7250295"/>
                <a:gd name="connsiteX14-1053" fmla="*/ 371475 w 2171700"/>
                <a:gd name="connsiteY14-1054" fmla="*/ 6145395 h 7250295"/>
                <a:gd name="connsiteX15-1055" fmla="*/ 371475 w 2171700"/>
                <a:gd name="connsiteY15-1056" fmla="*/ 6621645 h 7250295"/>
                <a:gd name="connsiteX16-1057" fmla="*/ 400050 w 2171700"/>
                <a:gd name="connsiteY16-1058" fmla="*/ 6821670 h 7250295"/>
                <a:gd name="connsiteX17-1059" fmla="*/ 323850 w 2171700"/>
                <a:gd name="connsiteY17-1060" fmla="*/ 7002645 h 7250295"/>
                <a:gd name="connsiteX18-1061" fmla="*/ 533400 w 2171700"/>
                <a:gd name="connsiteY18-1062" fmla="*/ 7250295 h 7250295"/>
                <a:gd name="connsiteX19-1063" fmla="*/ 952500 w 2171700"/>
                <a:gd name="connsiteY19-1064" fmla="*/ 7240770 h 7250295"/>
                <a:gd name="connsiteX20-1065" fmla="*/ 733425 w 2171700"/>
                <a:gd name="connsiteY20-1066" fmla="*/ 6821670 h 7250295"/>
                <a:gd name="connsiteX21-1067" fmla="*/ 790575 w 2171700"/>
                <a:gd name="connsiteY21-1068" fmla="*/ 6574020 h 7250295"/>
                <a:gd name="connsiteX22-1069" fmla="*/ 762000 w 2171700"/>
                <a:gd name="connsiteY22-1070" fmla="*/ 6250170 h 7250295"/>
                <a:gd name="connsiteX23-1071" fmla="*/ 885825 w 2171700"/>
                <a:gd name="connsiteY23-1072" fmla="*/ 5411970 h 7250295"/>
                <a:gd name="connsiteX24-1073" fmla="*/ 866775 w 2171700"/>
                <a:gd name="connsiteY24-1074" fmla="*/ 5326245 h 7250295"/>
                <a:gd name="connsiteX25-1075" fmla="*/ 971550 w 2171700"/>
                <a:gd name="connsiteY25-1076" fmla="*/ 5211945 h 7250295"/>
                <a:gd name="connsiteX26-1077" fmla="*/ 962025 w 2171700"/>
                <a:gd name="connsiteY26-1078" fmla="*/ 5069070 h 7250295"/>
                <a:gd name="connsiteX27-1079" fmla="*/ 1104900 w 2171700"/>
                <a:gd name="connsiteY27-1080" fmla="*/ 4526145 h 7250295"/>
                <a:gd name="connsiteX28-1081" fmla="*/ 1123950 w 2171700"/>
                <a:gd name="connsiteY28-1082" fmla="*/ 4392795 h 7250295"/>
                <a:gd name="connsiteX29-1083" fmla="*/ 1276350 w 2171700"/>
                <a:gd name="connsiteY29-1084" fmla="*/ 4649970 h 7250295"/>
                <a:gd name="connsiteX30-1085" fmla="*/ 1352550 w 2171700"/>
                <a:gd name="connsiteY30-1086" fmla="*/ 4926195 h 7250295"/>
                <a:gd name="connsiteX31-1087" fmla="*/ 1333500 w 2171700"/>
                <a:gd name="connsiteY31-1088" fmla="*/ 5069070 h 7250295"/>
                <a:gd name="connsiteX32-1089" fmla="*/ 1371600 w 2171700"/>
                <a:gd name="connsiteY32-1090" fmla="*/ 5078595 h 7250295"/>
                <a:gd name="connsiteX33-1091" fmla="*/ 1247775 w 2171700"/>
                <a:gd name="connsiteY33-1092" fmla="*/ 5516745 h 7250295"/>
                <a:gd name="connsiteX34-1093" fmla="*/ 1257300 w 2171700"/>
                <a:gd name="connsiteY34-1094" fmla="*/ 6469245 h 7250295"/>
                <a:gd name="connsiteX35-1095" fmla="*/ 1333500 w 2171700"/>
                <a:gd name="connsiteY35-1096" fmla="*/ 6583545 h 7250295"/>
                <a:gd name="connsiteX36-1097" fmla="*/ 1314450 w 2171700"/>
                <a:gd name="connsiteY36-1098" fmla="*/ 6735945 h 7250295"/>
                <a:gd name="connsiteX37-1099" fmla="*/ 1323975 w 2171700"/>
                <a:gd name="connsiteY37-1100" fmla="*/ 6859770 h 7250295"/>
                <a:gd name="connsiteX38-1101" fmla="*/ 1304925 w 2171700"/>
                <a:gd name="connsiteY38-1102" fmla="*/ 7012170 h 7250295"/>
                <a:gd name="connsiteX39-1103" fmla="*/ 1704975 w 2171700"/>
                <a:gd name="connsiteY39-1104" fmla="*/ 7212195 h 7250295"/>
                <a:gd name="connsiteX40-1105" fmla="*/ 2152650 w 2171700"/>
                <a:gd name="connsiteY40-1106" fmla="*/ 7212195 h 7250295"/>
                <a:gd name="connsiteX41-1107" fmla="*/ 2171700 w 2171700"/>
                <a:gd name="connsiteY41-1108" fmla="*/ 7069320 h 7250295"/>
                <a:gd name="connsiteX42-1109" fmla="*/ 1676400 w 2171700"/>
                <a:gd name="connsiteY42-1110" fmla="*/ 6564495 h 7250295"/>
                <a:gd name="connsiteX43-1111" fmla="*/ 1685925 w 2171700"/>
                <a:gd name="connsiteY43-1112" fmla="*/ 6459720 h 7250295"/>
                <a:gd name="connsiteX44-1113" fmla="*/ 1657350 w 2171700"/>
                <a:gd name="connsiteY44-1114" fmla="*/ 6250170 h 7250295"/>
                <a:gd name="connsiteX45-1115" fmla="*/ 1704975 w 2171700"/>
                <a:gd name="connsiteY45-1116" fmla="*/ 5973945 h 7250295"/>
                <a:gd name="connsiteX46-1117" fmla="*/ 1762125 w 2171700"/>
                <a:gd name="connsiteY46-1118" fmla="*/ 5421495 h 7250295"/>
                <a:gd name="connsiteX47-1119" fmla="*/ 1771650 w 2171700"/>
                <a:gd name="connsiteY47-1120" fmla="*/ 5354820 h 7250295"/>
                <a:gd name="connsiteX48-1121" fmla="*/ 1866900 w 2171700"/>
                <a:gd name="connsiteY48-1122" fmla="*/ 5097645 h 7250295"/>
                <a:gd name="connsiteX49-1123" fmla="*/ 1885950 w 2171700"/>
                <a:gd name="connsiteY49-1124" fmla="*/ 4573770 h 7250295"/>
                <a:gd name="connsiteX50-1125" fmla="*/ 1895475 w 2171700"/>
                <a:gd name="connsiteY50-1126" fmla="*/ 4173720 h 7250295"/>
                <a:gd name="connsiteX51-1127" fmla="*/ 1866900 w 2171700"/>
                <a:gd name="connsiteY51-1128" fmla="*/ 3630795 h 7250295"/>
                <a:gd name="connsiteX52-1129" fmla="*/ 2076450 w 2171700"/>
                <a:gd name="connsiteY52-1130" fmla="*/ 2697345 h 7250295"/>
                <a:gd name="connsiteX53-1131" fmla="*/ 2085975 w 2171700"/>
                <a:gd name="connsiteY53-1132" fmla="*/ 2430645 h 7250295"/>
                <a:gd name="connsiteX54-1133" fmla="*/ 1981200 w 2171700"/>
                <a:gd name="connsiteY54-1134" fmla="*/ 1859145 h 7250295"/>
                <a:gd name="connsiteX55-1135" fmla="*/ 1933575 w 2171700"/>
                <a:gd name="connsiteY55-1136" fmla="*/ 1697220 h 7250295"/>
                <a:gd name="connsiteX56-1137" fmla="*/ 1933575 w 2171700"/>
                <a:gd name="connsiteY56-1138" fmla="*/ 1420995 h 7250295"/>
                <a:gd name="connsiteX57-1139" fmla="*/ 1885950 w 2171700"/>
                <a:gd name="connsiteY57-1140" fmla="*/ 1259070 h 7250295"/>
                <a:gd name="connsiteX58-1141" fmla="*/ 1419225 w 2171700"/>
                <a:gd name="connsiteY58-1142" fmla="*/ 1163820 h 7250295"/>
                <a:gd name="connsiteX59-1143" fmla="*/ 1257300 w 2171700"/>
                <a:gd name="connsiteY59-1144" fmla="*/ 1011420 h 7250295"/>
                <a:gd name="connsiteX60-1145" fmla="*/ 1333500 w 2171700"/>
                <a:gd name="connsiteY60-1146" fmla="*/ 859020 h 7250295"/>
                <a:gd name="connsiteX61-1147" fmla="*/ 1447800 w 2171700"/>
                <a:gd name="connsiteY61-1148" fmla="*/ 392295 h 7250295"/>
                <a:gd name="connsiteX62-1149" fmla="*/ 1330946 w 2171700"/>
                <a:gd name="connsiteY62-1150" fmla="*/ 143773 h 7250295"/>
                <a:gd name="connsiteX63-1151" fmla="*/ 1063645 w 2171700"/>
                <a:gd name="connsiteY63-1152" fmla="*/ 568 h 7250295"/>
                <a:gd name="connsiteX0-1153" fmla="*/ 1063645 w 2171700"/>
                <a:gd name="connsiteY0-1154" fmla="*/ 568 h 7250295"/>
                <a:gd name="connsiteX1-1155" fmla="*/ 809625 w 2171700"/>
                <a:gd name="connsiteY1-1156" fmla="*/ 116070 h 7250295"/>
                <a:gd name="connsiteX2-1157" fmla="*/ 685800 w 2171700"/>
                <a:gd name="connsiteY2-1158" fmla="*/ 297045 h 7250295"/>
                <a:gd name="connsiteX3-1159" fmla="*/ 704850 w 2171700"/>
                <a:gd name="connsiteY3-1160" fmla="*/ 620895 h 7250295"/>
                <a:gd name="connsiteX4-1161" fmla="*/ 838200 w 2171700"/>
                <a:gd name="connsiteY4-1162" fmla="*/ 897120 h 7250295"/>
                <a:gd name="connsiteX5-1163" fmla="*/ 742950 w 2171700"/>
                <a:gd name="connsiteY5-1164" fmla="*/ 1011420 h 7250295"/>
                <a:gd name="connsiteX6-1165" fmla="*/ 133350 w 2171700"/>
                <a:gd name="connsiteY6-1166" fmla="*/ 1220970 h 7250295"/>
                <a:gd name="connsiteX7-1167" fmla="*/ 0 w 2171700"/>
                <a:gd name="connsiteY7-1168" fmla="*/ 2211570 h 7250295"/>
                <a:gd name="connsiteX8-1169" fmla="*/ 333375 w 2171700"/>
                <a:gd name="connsiteY8-1170" fmla="*/ 3106920 h 7250295"/>
                <a:gd name="connsiteX9-1171" fmla="*/ 247650 w 2171700"/>
                <a:gd name="connsiteY9-1172" fmla="*/ 3840345 h 7250295"/>
                <a:gd name="connsiteX10-1173" fmla="*/ 371475 w 2171700"/>
                <a:gd name="connsiteY10-1174" fmla="*/ 4059420 h 7250295"/>
                <a:gd name="connsiteX11-1175" fmla="*/ 495300 w 2171700"/>
                <a:gd name="connsiteY11-1176" fmla="*/ 4278495 h 7250295"/>
                <a:gd name="connsiteX12-1177" fmla="*/ 476250 w 2171700"/>
                <a:gd name="connsiteY12-1178" fmla="*/ 4735695 h 7250295"/>
                <a:gd name="connsiteX13-1179" fmla="*/ 476250 w 2171700"/>
                <a:gd name="connsiteY13-1180" fmla="*/ 5097645 h 7250295"/>
                <a:gd name="connsiteX14-1181" fmla="*/ 371475 w 2171700"/>
                <a:gd name="connsiteY14-1182" fmla="*/ 6145395 h 7250295"/>
                <a:gd name="connsiteX15-1183" fmla="*/ 371475 w 2171700"/>
                <a:gd name="connsiteY15-1184" fmla="*/ 6621645 h 7250295"/>
                <a:gd name="connsiteX16-1185" fmla="*/ 400050 w 2171700"/>
                <a:gd name="connsiteY16-1186" fmla="*/ 6821670 h 7250295"/>
                <a:gd name="connsiteX17-1187" fmla="*/ 323850 w 2171700"/>
                <a:gd name="connsiteY17-1188" fmla="*/ 7002645 h 7250295"/>
                <a:gd name="connsiteX18-1189" fmla="*/ 533400 w 2171700"/>
                <a:gd name="connsiteY18-1190" fmla="*/ 7250295 h 7250295"/>
                <a:gd name="connsiteX19-1191" fmla="*/ 952500 w 2171700"/>
                <a:gd name="connsiteY19-1192" fmla="*/ 7240770 h 7250295"/>
                <a:gd name="connsiteX20-1193" fmla="*/ 733425 w 2171700"/>
                <a:gd name="connsiteY20-1194" fmla="*/ 6821670 h 7250295"/>
                <a:gd name="connsiteX21-1195" fmla="*/ 790575 w 2171700"/>
                <a:gd name="connsiteY21-1196" fmla="*/ 6574020 h 7250295"/>
                <a:gd name="connsiteX22-1197" fmla="*/ 762000 w 2171700"/>
                <a:gd name="connsiteY22-1198" fmla="*/ 6250170 h 7250295"/>
                <a:gd name="connsiteX23-1199" fmla="*/ 885825 w 2171700"/>
                <a:gd name="connsiteY23-1200" fmla="*/ 5411970 h 7250295"/>
                <a:gd name="connsiteX24-1201" fmla="*/ 866775 w 2171700"/>
                <a:gd name="connsiteY24-1202" fmla="*/ 5326245 h 7250295"/>
                <a:gd name="connsiteX25-1203" fmla="*/ 971550 w 2171700"/>
                <a:gd name="connsiteY25-1204" fmla="*/ 5211945 h 7250295"/>
                <a:gd name="connsiteX26-1205" fmla="*/ 962025 w 2171700"/>
                <a:gd name="connsiteY26-1206" fmla="*/ 5069070 h 7250295"/>
                <a:gd name="connsiteX27-1207" fmla="*/ 1104900 w 2171700"/>
                <a:gd name="connsiteY27-1208" fmla="*/ 4526145 h 7250295"/>
                <a:gd name="connsiteX28-1209" fmla="*/ 1123950 w 2171700"/>
                <a:gd name="connsiteY28-1210" fmla="*/ 4392795 h 7250295"/>
                <a:gd name="connsiteX29-1211" fmla="*/ 1276350 w 2171700"/>
                <a:gd name="connsiteY29-1212" fmla="*/ 4649970 h 7250295"/>
                <a:gd name="connsiteX30-1213" fmla="*/ 1352550 w 2171700"/>
                <a:gd name="connsiteY30-1214" fmla="*/ 4926195 h 7250295"/>
                <a:gd name="connsiteX31-1215" fmla="*/ 1333500 w 2171700"/>
                <a:gd name="connsiteY31-1216" fmla="*/ 5069070 h 7250295"/>
                <a:gd name="connsiteX32-1217" fmla="*/ 1371600 w 2171700"/>
                <a:gd name="connsiteY32-1218" fmla="*/ 5078595 h 7250295"/>
                <a:gd name="connsiteX33-1219" fmla="*/ 1247775 w 2171700"/>
                <a:gd name="connsiteY33-1220" fmla="*/ 5516745 h 7250295"/>
                <a:gd name="connsiteX34-1221" fmla="*/ 1257300 w 2171700"/>
                <a:gd name="connsiteY34-1222" fmla="*/ 6469245 h 7250295"/>
                <a:gd name="connsiteX35-1223" fmla="*/ 1333500 w 2171700"/>
                <a:gd name="connsiteY35-1224" fmla="*/ 6583545 h 7250295"/>
                <a:gd name="connsiteX36-1225" fmla="*/ 1314450 w 2171700"/>
                <a:gd name="connsiteY36-1226" fmla="*/ 6735945 h 7250295"/>
                <a:gd name="connsiteX37-1227" fmla="*/ 1323975 w 2171700"/>
                <a:gd name="connsiteY37-1228" fmla="*/ 6859770 h 7250295"/>
                <a:gd name="connsiteX38-1229" fmla="*/ 1304925 w 2171700"/>
                <a:gd name="connsiteY38-1230" fmla="*/ 7012170 h 7250295"/>
                <a:gd name="connsiteX39-1231" fmla="*/ 1704975 w 2171700"/>
                <a:gd name="connsiteY39-1232" fmla="*/ 7212195 h 7250295"/>
                <a:gd name="connsiteX40-1233" fmla="*/ 2152650 w 2171700"/>
                <a:gd name="connsiteY40-1234" fmla="*/ 7212195 h 7250295"/>
                <a:gd name="connsiteX41-1235" fmla="*/ 2171700 w 2171700"/>
                <a:gd name="connsiteY41-1236" fmla="*/ 7069320 h 7250295"/>
                <a:gd name="connsiteX42-1237" fmla="*/ 1676400 w 2171700"/>
                <a:gd name="connsiteY42-1238" fmla="*/ 6564495 h 7250295"/>
                <a:gd name="connsiteX43-1239" fmla="*/ 1685925 w 2171700"/>
                <a:gd name="connsiteY43-1240" fmla="*/ 6459720 h 7250295"/>
                <a:gd name="connsiteX44-1241" fmla="*/ 1657350 w 2171700"/>
                <a:gd name="connsiteY44-1242" fmla="*/ 6250170 h 7250295"/>
                <a:gd name="connsiteX45-1243" fmla="*/ 1704975 w 2171700"/>
                <a:gd name="connsiteY45-1244" fmla="*/ 5973945 h 7250295"/>
                <a:gd name="connsiteX46-1245" fmla="*/ 1762125 w 2171700"/>
                <a:gd name="connsiteY46-1246" fmla="*/ 5421495 h 7250295"/>
                <a:gd name="connsiteX47-1247" fmla="*/ 1771650 w 2171700"/>
                <a:gd name="connsiteY47-1248" fmla="*/ 5354820 h 7250295"/>
                <a:gd name="connsiteX48-1249" fmla="*/ 1866900 w 2171700"/>
                <a:gd name="connsiteY48-1250" fmla="*/ 5097645 h 7250295"/>
                <a:gd name="connsiteX49-1251" fmla="*/ 1885950 w 2171700"/>
                <a:gd name="connsiteY49-1252" fmla="*/ 4573770 h 7250295"/>
                <a:gd name="connsiteX50-1253" fmla="*/ 1895475 w 2171700"/>
                <a:gd name="connsiteY50-1254" fmla="*/ 4173720 h 7250295"/>
                <a:gd name="connsiteX51-1255" fmla="*/ 1866900 w 2171700"/>
                <a:gd name="connsiteY51-1256" fmla="*/ 3630795 h 7250295"/>
                <a:gd name="connsiteX52-1257" fmla="*/ 2076450 w 2171700"/>
                <a:gd name="connsiteY52-1258" fmla="*/ 2697345 h 7250295"/>
                <a:gd name="connsiteX53-1259" fmla="*/ 2085975 w 2171700"/>
                <a:gd name="connsiteY53-1260" fmla="*/ 2430645 h 7250295"/>
                <a:gd name="connsiteX54-1261" fmla="*/ 1981200 w 2171700"/>
                <a:gd name="connsiteY54-1262" fmla="*/ 1859145 h 7250295"/>
                <a:gd name="connsiteX55-1263" fmla="*/ 1933575 w 2171700"/>
                <a:gd name="connsiteY55-1264" fmla="*/ 1697220 h 7250295"/>
                <a:gd name="connsiteX56-1265" fmla="*/ 1933575 w 2171700"/>
                <a:gd name="connsiteY56-1266" fmla="*/ 1420995 h 7250295"/>
                <a:gd name="connsiteX57-1267" fmla="*/ 1885950 w 2171700"/>
                <a:gd name="connsiteY57-1268" fmla="*/ 1259070 h 7250295"/>
                <a:gd name="connsiteX58-1269" fmla="*/ 1419225 w 2171700"/>
                <a:gd name="connsiteY58-1270" fmla="*/ 1163820 h 7250295"/>
                <a:gd name="connsiteX59-1271" fmla="*/ 1257300 w 2171700"/>
                <a:gd name="connsiteY59-1272" fmla="*/ 1011420 h 7250295"/>
                <a:gd name="connsiteX60-1273" fmla="*/ 1333500 w 2171700"/>
                <a:gd name="connsiteY60-1274" fmla="*/ 859020 h 7250295"/>
                <a:gd name="connsiteX61-1275" fmla="*/ 1447800 w 2171700"/>
                <a:gd name="connsiteY61-1276" fmla="*/ 392295 h 7250295"/>
                <a:gd name="connsiteX62-1277" fmla="*/ 1330946 w 2171700"/>
                <a:gd name="connsiteY62-1278" fmla="*/ 143773 h 7250295"/>
                <a:gd name="connsiteX63-1279" fmla="*/ 1063645 w 2171700"/>
                <a:gd name="connsiteY63-1280" fmla="*/ 568 h 7250295"/>
                <a:gd name="connsiteX0-1281" fmla="*/ 1063645 w 2171700"/>
                <a:gd name="connsiteY0-1282" fmla="*/ 568 h 7250295"/>
                <a:gd name="connsiteX1-1283" fmla="*/ 809625 w 2171700"/>
                <a:gd name="connsiteY1-1284" fmla="*/ 116070 h 7250295"/>
                <a:gd name="connsiteX2-1285" fmla="*/ 685800 w 2171700"/>
                <a:gd name="connsiteY2-1286" fmla="*/ 297045 h 7250295"/>
                <a:gd name="connsiteX3-1287" fmla="*/ 704850 w 2171700"/>
                <a:gd name="connsiteY3-1288" fmla="*/ 620895 h 7250295"/>
                <a:gd name="connsiteX4-1289" fmla="*/ 838200 w 2171700"/>
                <a:gd name="connsiteY4-1290" fmla="*/ 897120 h 7250295"/>
                <a:gd name="connsiteX5-1291" fmla="*/ 742950 w 2171700"/>
                <a:gd name="connsiteY5-1292" fmla="*/ 1011420 h 7250295"/>
                <a:gd name="connsiteX6-1293" fmla="*/ 133350 w 2171700"/>
                <a:gd name="connsiteY6-1294" fmla="*/ 1220970 h 7250295"/>
                <a:gd name="connsiteX7-1295" fmla="*/ 0 w 2171700"/>
                <a:gd name="connsiteY7-1296" fmla="*/ 2211570 h 7250295"/>
                <a:gd name="connsiteX8-1297" fmla="*/ 333375 w 2171700"/>
                <a:gd name="connsiteY8-1298" fmla="*/ 3106920 h 7250295"/>
                <a:gd name="connsiteX9-1299" fmla="*/ 247650 w 2171700"/>
                <a:gd name="connsiteY9-1300" fmla="*/ 3840345 h 7250295"/>
                <a:gd name="connsiteX10-1301" fmla="*/ 371475 w 2171700"/>
                <a:gd name="connsiteY10-1302" fmla="*/ 4059420 h 7250295"/>
                <a:gd name="connsiteX11-1303" fmla="*/ 495300 w 2171700"/>
                <a:gd name="connsiteY11-1304" fmla="*/ 4278495 h 7250295"/>
                <a:gd name="connsiteX12-1305" fmla="*/ 476250 w 2171700"/>
                <a:gd name="connsiteY12-1306" fmla="*/ 4735695 h 7250295"/>
                <a:gd name="connsiteX13-1307" fmla="*/ 476250 w 2171700"/>
                <a:gd name="connsiteY13-1308" fmla="*/ 5097645 h 7250295"/>
                <a:gd name="connsiteX14-1309" fmla="*/ 371475 w 2171700"/>
                <a:gd name="connsiteY14-1310" fmla="*/ 6145395 h 7250295"/>
                <a:gd name="connsiteX15-1311" fmla="*/ 371475 w 2171700"/>
                <a:gd name="connsiteY15-1312" fmla="*/ 6621645 h 7250295"/>
                <a:gd name="connsiteX16-1313" fmla="*/ 400050 w 2171700"/>
                <a:gd name="connsiteY16-1314" fmla="*/ 6821670 h 7250295"/>
                <a:gd name="connsiteX17-1315" fmla="*/ 323850 w 2171700"/>
                <a:gd name="connsiteY17-1316" fmla="*/ 7002645 h 7250295"/>
                <a:gd name="connsiteX18-1317" fmla="*/ 533400 w 2171700"/>
                <a:gd name="connsiteY18-1318" fmla="*/ 7250295 h 7250295"/>
                <a:gd name="connsiteX19-1319" fmla="*/ 952500 w 2171700"/>
                <a:gd name="connsiteY19-1320" fmla="*/ 7240770 h 7250295"/>
                <a:gd name="connsiteX20-1321" fmla="*/ 733425 w 2171700"/>
                <a:gd name="connsiteY20-1322" fmla="*/ 6821670 h 7250295"/>
                <a:gd name="connsiteX21-1323" fmla="*/ 790575 w 2171700"/>
                <a:gd name="connsiteY21-1324" fmla="*/ 6574020 h 7250295"/>
                <a:gd name="connsiteX22-1325" fmla="*/ 762000 w 2171700"/>
                <a:gd name="connsiteY22-1326" fmla="*/ 6250170 h 7250295"/>
                <a:gd name="connsiteX23-1327" fmla="*/ 885825 w 2171700"/>
                <a:gd name="connsiteY23-1328" fmla="*/ 5411970 h 7250295"/>
                <a:gd name="connsiteX24-1329" fmla="*/ 866775 w 2171700"/>
                <a:gd name="connsiteY24-1330" fmla="*/ 5326245 h 7250295"/>
                <a:gd name="connsiteX25-1331" fmla="*/ 971550 w 2171700"/>
                <a:gd name="connsiteY25-1332" fmla="*/ 5211945 h 7250295"/>
                <a:gd name="connsiteX26-1333" fmla="*/ 962025 w 2171700"/>
                <a:gd name="connsiteY26-1334" fmla="*/ 5069070 h 7250295"/>
                <a:gd name="connsiteX27-1335" fmla="*/ 1104900 w 2171700"/>
                <a:gd name="connsiteY27-1336" fmla="*/ 4526145 h 7250295"/>
                <a:gd name="connsiteX28-1337" fmla="*/ 1123950 w 2171700"/>
                <a:gd name="connsiteY28-1338" fmla="*/ 4392795 h 7250295"/>
                <a:gd name="connsiteX29-1339" fmla="*/ 1276350 w 2171700"/>
                <a:gd name="connsiteY29-1340" fmla="*/ 4649970 h 7250295"/>
                <a:gd name="connsiteX30-1341" fmla="*/ 1352550 w 2171700"/>
                <a:gd name="connsiteY30-1342" fmla="*/ 4926195 h 7250295"/>
                <a:gd name="connsiteX31-1343" fmla="*/ 1333500 w 2171700"/>
                <a:gd name="connsiteY31-1344" fmla="*/ 5069070 h 7250295"/>
                <a:gd name="connsiteX32-1345" fmla="*/ 1371600 w 2171700"/>
                <a:gd name="connsiteY32-1346" fmla="*/ 5078595 h 7250295"/>
                <a:gd name="connsiteX33-1347" fmla="*/ 1247775 w 2171700"/>
                <a:gd name="connsiteY33-1348" fmla="*/ 5516745 h 7250295"/>
                <a:gd name="connsiteX34-1349" fmla="*/ 1257300 w 2171700"/>
                <a:gd name="connsiteY34-1350" fmla="*/ 6469245 h 7250295"/>
                <a:gd name="connsiteX35-1351" fmla="*/ 1333500 w 2171700"/>
                <a:gd name="connsiteY35-1352" fmla="*/ 6583545 h 7250295"/>
                <a:gd name="connsiteX36-1353" fmla="*/ 1314450 w 2171700"/>
                <a:gd name="connsiteY36-1354" fmla="*/ 6735945 h 7250295"/>
                <a:gd name="connsiteX37-1355" fmla="*/ 1323975 w 2171700"/>
                <a:gd name="connsiteY37-1356" fmla="*/ 6859770 h 7250295"/>
                <a:gd name="connsiteX38-1357" fmla="*/ 1304925 w 2171700"/>
                <a:gd name="connsiteY38-1358" fmla="*/ 7012170 h 7250295"/>
                <a:gd name="connsiteX39-1359" fmla="*/ 1704975 w 2171700"/>
                <a:gd name="connsiteY39-1360" fmla="*/ 7212195 h 7250295"/>
                <a:gd name="connsiteX40-1361" fmla="*/ 2152650 w 2171700"/>
                <a:gd name="connsiteY40-1362" fmla="*/ 7212195 h 7250295"/>
                <a:gd name="connsiteX41-1363" fmla="*/ 2171700 w 2171700"/>
                <a:gd name="connsiteY41-1364" fmla="*/ 7069320 h 7250295"/>
                <a:gd name="connsiteX42-1365" fmla="*/ 1676400 w 2171700"/>
                <a:gd name="connsiteY42-1366" fmla="*/ 6564495 h 7250295"/>
                <a:gd name="connsiteX43-1367" fmla="*/ 1685925 w 2171700"/>
                <a:gd name="connsiteY43-1368" fmla="*/ 6459720 h 7250295"/>
                <a:gd name="connsiteX44-1369" fmla="*/ 1657350 w 2171700"/>
                <a:gd name="connsiteY44-1370" fmla="*/ 6250170 h 7250295"/>
                <a:gd name="connsiteX45-1371" fmla="*/ 1704975 w 2171700"/>
                <a:gd name="connsiteY45-1372" fmla="*/ 5973945 h 7250295"/>
                <a:gd name="connsiteX46-1373" fmla="*/ 1762125 w 2171700"/>
                <a:gd name="connsiteY46-1374" fmla="*/ 5421495 h 7250295"/>
                <a:gd name="connsiteX47-1375" fmla="*/ 1771650 w 2171700"/>
                <a:gd name="connsiteY47-1376" fmla="*/ 5354820 h 7250295"/>
                <a:gd name="connsiteX48-1377" fmla="*/ 1866900 w 2171700"/>
                <a:gd name="connsiteY48-1378" fmla="*/ 5097645 h 7250295"/>
                <a:gd name="connsiteX49-1379" fmla="*/ 1885950 w 2171700"/>
                <a:gd name="connsiteY49-1380" fmla="*/ 4573770 h 7250295"/>
                <a:gd name="connsiteX50-1381" fmla="*/ 1895475 w 2171700"/>
                <a:gd name="connsiteY50-1382" fmla="*/ 4173720 h 7250295"/>
                <a:gd name="connsiteX51-1383" fmla="*/ 1866900 w 2171700"/>
                <a:gd name="connsiteY51-1384" fmla="*/ 3630795 h 7250295"/>
                <a:gd name="connsiteX52-1385" fmla="*/ 2076450 w 2171700"/>
                <a:gd name="connsiteY52-1386" fmla="*/ 2697345 h 7250295"/>
                <a:gd name="connsiteX53-1387" fmla="*/ 2085975 w 2171700"/>
                <a:gd name="connsiteY53-1388" fmla="*/ 2430645 h 7250295"/>
                <a:gd name="connsiteX54-1389" fmla="*/ 1981200 w 2171700"/>
                <a:gd name="connsiteY54-1390" fmla="*/ 1859145 h 7250295"/>
                <a:gd name="connsiteX55-1391" fmla="*/ 1933575 w 2171700"/>
                <a:gd name="connsiteY55-1392" fmla="*/ 1697220 h 7250295"/>
                <a:gd name="connsiteX56-1393" fmla="*/ 1933575 w 2171700"/>
                <a:gd name="connsiteY56-1394" fmla="*/ 1420995 h 7250295"/>
                <a:gd name="connsiteX57-1395" fmla="*/ 1885950 w 2171700"/>
                <a:gd name="connsiteY57-1396" fmla="*/ 1259070 h 7250295"/>
                <a:gd name="connsiteX58-1397" fmla="*/ 1419225 w 2171700"/>
                <a:gd name="connsiteY58-1398" fmla="*/ 1163820 h 7250295"/>
                <a:gd name="connsiteX59-1399" fmla="*/ 1257300 w 2171700"/>
                <a:gd name="connsiteY59-1400" fmla="*/ 1011420 h 7250295"/>
                <a:gd name="connsiteX60-1401" fmla="*/ 1333500 w 2171700"/>
                <a:gd name="connsiteY60-1402" fmla="*/ 859020 h 7250295"/>
                <a:gd name="connsiteX61-1403" fmla="*/ 1456454 w 2171700"/>
                <a:gd name="connsiteY61-1404" fmla="*/ 363449 h 7250295"/>
                <a:gd name="connsiteX62-1405" fmla="*/ 1330946 w 2171700"/>
                <a:gd name="connsiteY62-1406" fmla="*/ 143773 h 7250295"/>
                <a:gd name="connsiteX63-1407" fmla="*/ 1063645 w 2171700"/>
                <a:gd name="connsiteY63-1408" fmla="*/ 568 h 7250295"/>
                <a:gd name="connsiteX0-1409" fmla="*/ 1063645 w 2171700"/>
                <a:gd name="connsiteY0-1410" fmla="*/ 568 h 7250295"/>
                <a:gd name="connsiteX1-1411" fmla="*/ 809625 w 2171700"/>
                <a:gd name="connsiteY1-1412" fmla="*/ 116070 h 7250295"/>
                <a:gd name="connsiteX2-1413" fmla="*/ 685800 w 2171700"/>
                <a:gd name="connsiteY2-1414" fmla="*/ 297045 h 7250295"/>
                <a:gd name="connsiteX3-1415" fmla="*/ 704850 w 2171700"/>
                <a:gd name="connsiteY3-1416" fmla="*/ 620895 h 7250295"/>
                <a:gd name="connsiteX4-1417" fmla="*/ 838200 w 2171700"/>
                <a:gd name="connsiteY4-1418" fmla="*/ 897120 h 7250295"/>
                <a:gd name="connsiteX5-1419" fmla="*/ 742950 w 2171700"/>
                <a:gd name="connsiteY5-1420" fmla="*/ 1011420 h 7250295"/>
                <a:gd name="connsiteX6-1421" fmla="*/ 133350 w 2171700"/>
                <a:gd name="connsiteY6-1422" fmla="*/ 1220970 h 7250295"/>
                <a:gd name="connsiteX7-1423" fmla="*/ 0 w 2171700"/>
                <a:gd name="connsiteY7-1424" fmla="*/ 2211570 h 7250295"/>
                <a:gd name="connsiteX8-1425" fmla="*/ 333375 w 2171700"/>
                <a:gd name="connsiteY8-1426" fmla="*/ 3106920 h 7250295"/>
                <a:gd name="connsiteX9-1427" fmla="*/ 247650 w 2171700"/>
                <a:gd name="connsiteY9-1428" fmla="*/ 3840345 h 7250295"/>
                <a:gd name="connsiteX10-1429" fmla="*/ 371475 w 2171700"/>
                <a:gd name="connsiteY10-1430" fmla="*/ 4059420 h 7250295"/>
                <a:gd name="connsiteX11-1431" fmla="*/ 495300 w 2171700"/>
                <a:gd name="connsiteY11-1432" fmla="*/ 4278495 h 7250295"/>
                <a:gd name="connsiteX12-1433" fmla="*/ 476250 w 2171700"/>
                <a:gd name="connsiteY12-1434" fmla="*/ 4735695 h 7250295"/>
                <a:gd name="connsiteX13-1435" fmla="*/ 476250 w 2171700"/>
                <a:gd name="connsiteY13-1436" fmla="*/ 5097645 h 7250295"/>
                <a:gd name="connsiteX14-1437" fmla="*/ 371475 w 2171700"/>
                <a:gd name="connsiteY14-1438" fmla="*/ 6145395 h 7250295"/>
                <a:gd name="connsiteX15-1439" fmla="*/ 371475 w 2171700"/>
                <a:gd name="connsiteY15-1440" fmla="*/ 6621645 h 7250295"/>
                <a:gd name="connsiteX16-1441" fmla="*/ 400050 w 2171700"/>
                <a:gd name="connsiteY16-1442" fmla="*/ 6821670 h 7250295"/>
                <a:gd name="connsiteX17-1443" fmla="*/ 323850 w 2171700"/>
                <a:gd name="connsiteY17-1444" fmla="*/ 7002645 h 7250295"/>
                <a:gd name="connsiteX18-1445" fmla="*/ 533400 w 2171700"/>
                <a:gd name="connsiteY18-1446" fmla="*/ 7250295 h 7250295"/>
                <a:gd name="connsiteX19-1447" fmla="*/ 952500 w 2171700"/>
                <a:gd name="connsiteY19-1448" fmla="*/ 7240770 h 7250295"/>
                <a:gd name="connsiteX20-1449" fmla="*/ 733425 w 2171700"/>
                <a:gd name="connsiteY20-1450" fmla="*/ 6821670 h 7250295"/>
                <a:gd name="connsiteX21-1451" fmla="*/ 790575 w 2171700"/>
                <a:gd name="connsiteY21-1452" fmla="*/ 6574020 h 7250295"/>
                <a:gd name="connsiteX22-1453" fmla="*/ 762000 w 2171700"/>
                <a:gd name="connsiteY22-1454" fmla="*/ 6250170 h 7250295"/>
                <a:gd name="connsiteX23-1455" fmla="*/ 885825 w 2171700"/>
                <a:gd name="connsiteY23-1456" fmla="*/ 5411970 h 7250295"/>
                <a:gd name="connsiteX24-1457" fmla="*/ 866775 w 2171700"/>
                <a:gd name="connsiteY24-1458" fmla="*/ 5326245 h 7250295"/>
                <a:gd name="connsiteX25-1459" fmla="*/ 971550 w 2171700"/>
                <a:gd name="connsiteY25-1460" fmla="*/ 5211945 h 7250295"/>
                <a:gd name="connsiteX26-1461" fmla="*/ 962025 w 2171700"/>
                <a:gd name="connsiteY26-1462" fmla="*/ 5069070 h 7250295"/>
                <a:gd name="connsiteX27-1463" fmla="*/ 1104900 w 2171700"/>
                <a:gd name="connsiteY27-1464" fmla="*/ 4526145 h 7250295"/>
                <a:gd name="connsiteX28-1465" fmla="*/ 1123950 w 2171700"/>
                <a:gd name="connsiteY28-1466" fmla="*/ 4392795 h 7250295"/>
                <a:gd name="connsiteX29-1467" fmla="*/ 1276350 w 2171700"/>
                <a:gd name="connsiteY29-1468" fmla="*/ 4649970 h 7250295"/>
                <a:gd name="connsiteX30-1469" fmla="*/ 1352550 w 2171700"/>
                <a:gd name="connsiteY30-1470" fmla="*/ 4926195 h 7250295"/>
                <a:gd name="connsiteX31-1471" fmla="*/ 1333500 w 2171700"/>
                <a:gd name="connsiteY31-1472" fmla="*/ 5069070 h 7250295"/>
                <a:gd name="connsiteX32-1473" fmla="*/ 1371600 w 2171700"/>
                <a:gd name="connsiteY32-1474" fmla="*/ 5078595 h 7250295"/>
                <a:gd name="connsiteX33-1475" fmla="*/ 1247775 w 2171700"/>
                <a:gd name="connsiteY33-1476" fmla="*/ 5516745 h 7250295"/>
                <a:gd name="connsiteX34-1477" fmla="*/ 1257300 w 2171700"/>
                <a:gd name="connsiteY34-1478" fmla="*/ 6469245 h 7250295"/>
                <a:gd name="connsiteX35-1479" fmla="*/ 1333500 w 2171700"/>
                <a:gd name="connsiteY35-1480" fmla="*/ 6583545 h 7250295"/>
                <a:gd name="connsiteX36-1481" fmla="*/ 1314450 w 2171700"/>
                <a:gd name="connsiteY36-1482" fmla="*/ 6735945 h 7250295"/>
                <a:gd name="connsiteX37-1483" fmla="*/ 1323975 w 2171700"/>
                <a:gd name="connsiteY37-1484" fmla="*/ 6859770 h 7250295"/>
                <a:gd name="connsiteX38-1485" fmla="*/ 1304925 w 2171700"/>
                <a:gd name="connsiteY38-1486" fmla="*/ 7012170 h 7250295"/>
                <a:gd name="connsiteX39-1487" fmla="*/ 1704975 w 2171700"/>
                <a:gd name="connsiteY39-1488" fmla="*/ 7212195 h 7250295"/>
                <a:gd name="connsiteX40-1489" fmla="*/ 2152650 w 2171700"/>
                <a:gd name="connsiteY40-1490" fmla="*/ 7212195 h 7250295"/>
                <a:gd name="connsiteX41-1491" fmla="*/ 2171700 w 2171700"/>
                <a:gd name="connsiteY41-1492" fmla="*/ 7069320 h 7250295"/>
                <a:gd name="connsiteX42-1493" fmla="*/ 1676400 w 2171700"/>
                <a:gd name="connsiteY42-1494" fmla="*/ 6564495 h 7250295"/>
                <a:gd name="connsiteX43-1495" fmla="*/ 1685925 w 2171700"/>
                <a:gd name="connsiteY43-1496" fmla="*/ 6459720 h 7250295"/>
                <a:gd name="connsiteX44-1497" fmla="*/ 1657350 w 2171700"/>
                <a:gd name="connsiteY44-1498" fmla="*/ 6250170 h 7250295"/>
                <a:gd name="connsiteX45-1499" fmla="*/ 1704975 w 2171700"/>
                <a:gd name="connsiteY45-1500" fmla="*/ 5973945 h 7250295"/>
                <a:gd name="connsiteX46-1501" fmla="*/ 1762125 w 2171700"/>
                <a:gd name="connsiteY46-1502" fmla="*/ 5421495 h 7250295"/>
                <a:gd name="connsiteX47-1503" fmla="*/ 1771650 w 2171700"/>
                <a:gd name="connsiteY47-1504" fmla="*/ 5354820 h 7250295"/>
                <a:gd name="connsiteX48-1505" fmla="*/ 1866900 w 2171700"/>
                <a:gd name="connsiteY48-1506" fmla="*/ 5097645 h 7250295"/>
                <a:gd name="connsiteX49-1507" fmla="*/ 1885950 w 2171700"/>
                <a:gd name="connsiteY49-1508" fmla="*/ 4573770 h 7250295"/>
                <a:gd name="connsiteX50-1509" fmla="*/ 1895475 w 2171700"/>
                <a:gd name="connsiteY50-1510" fmla="*/ 4173720 h 7250295"/>
                <a:gd name="connsiteX51-1511" fmla="*/ 1866900 w 2171700"/>
                <a:gd name="connsiteY51-1512" fmla="*/ 3630795 h 7250295"/>
                <a:gd name="connsiteX52-1513" fmla="*/ 2076450 w 2171700"/>
                <a:gd name="connsiteY52-1514" fmla="*/ 2697345 h 7250295"/>
                <a:gd name="connsiteX53-1515" fmla="*/ 2085975 w 2171700"/>
                <a:gd name="connsiteY53-1516" fmla="*/ 2430645 h 7250295"/>
                <a:gd name="connsiteX54-1517" fmla="*/ 1981200 w 2171700"/>
                <a:gd name="connsiteY54-1518" fmla="*/ 1859145 h 7250295"/>
                <a:gd name="connsiteX55-1519" fmla="*/ 1933575 w 2171700"/>
                <a:gd name="connsiteY55-1520" fmla="*/ 1697220 h 7250295"/>
                <a:gd name="connsiteX56-1521" fmla="*/ 1933575 w 2171700"/>
                <a:gd name="connsiteY56-1522" fmla="*/ 1420995 h 7250295"/>
                <a:gd name="connsiteX57-1523" fmla="*/ 1885950 w 2171700"/>
                <a:gd name="connsiteY57-1524" fmla="*/ 1259070 h 7250295"/>
                <a:gd name="connsiteX58-1525" fmla="*/ 1419225 w 2171700"/>
                <a:gd name="connsiteY58-1526" fmla="*/ 1163820 h 7250295"/>
                <a:gd name="connsiteX59-1527" fmla="*/ 1257300 w 2171700"/>
                <a:gd name="connsiteY59-1528" fmla="*/ 1011420 h 7250295"/>
                <a:gd name="connsiteX60-1529" fmla="*/ 1333500 w 2171700"/>
                <a:gd name="connsiteY60-1530" fmla="*/ 859020 h 7250295"/>
                <a:gd name="connsiteX61-1531" fmla="*/ 1456454 w 2171700"/>
                <a:gd name="connsiteY61-1532" fmla="*/ 363449 h 7250295"/>
                <a:gd name="connsiteX62-1533" fmla="*/ 1330946 w 2171700"/>
                <a:gd name="connsiteY62-1534" fmla="*/ 143773 h 7250295"/>
                <a:gd name="connsiteX63-1535" fmla="*/ 1063645 w 2171700"/>
                <a:gd name="connsiteY63-1536" fmla="*/ 568 h 7250295"/>
                <a:gd name="connsiteX0-1537" fmla="*/ 1063645 w 2171700"/>
                <a:gd name="connsiteY0-1538" fmla="*/ 568 h 7250295"/>
                <a:gd name="connsiteX1-1539" fmla="*/ 809625 w 2171700"/>
                <a:gd name="connsiteY1-1540" fmla="*/ 116070 h 7250295"/>
                <a:gd name="connsiteX2-1541" fmla="*/ 685800 w 2171700"/>
                <a:gd name="connsiteY2-1542" fmla="*/ 297045 h 7250295"/>
                <a:gd name="connsiteX3-1543" fmla="*/ 704850 w 2171700"/>
                <a:gd name="connsiteY3-1544" fmla="*/ 620895 h 7250295"/>
                <a:gd name="connsiteX4-1545" fmla="*/ 838200 w 2171700"/>
                <a:gd name="connsiteY4-1546" fmla="*/ 897120 h 7250295"/>
                <a:gd name="connsiteX5-1547" fmla="*/ 742950 w 2171700"/>
                <a:gd name="connsiteY5-1548" fmla="*/ 1011420 h 7250295"/>
                <a:gd name="connsiteX6-1549" fmla="*/ 133350 w 2171700"/>
                <a:gd name="connsiteY6-1550" fmla="*/ 1220970 h 7250295"/>
                <a:gd name="connsiteX7-1551" fmla="*/ 0 w 2171700"/>
                <a:gd name="connsiteY7-1552" fmla="*/ 2211570 h 7250295"/>
                <a:gd name="connsiteX8-1553" fmla="*/ 333375 w 2171700"/>
                <a:gd name="connsiteY8-1554" fmla="*/ 3106920 h 7250295"/>
                <a:gd name="connsiteX9-1555" fmla="*/ 247650 w 2171700"/>
                <a:gd name="connsiteY9-1556" fmla="*/ 3840345 h 7250295"/>
                <a:gd name="connsiteX10-1557" fmla="*/ 371475 w 2171700"/>
                <a:gd name="connsiteY10-1558" fmla="*/ 4059420 h 7250295"/>
                <a:gd name="connsiteX11-1559" fmla="*/ 495300 w 2171700"/>
                <a:gd name="connsiteY11-1560" fmla="*/ 4278495 h 7250295"/>
                <a:gd name="connsiteX12-1561" fmla="*/ 476250 w 2171700"/>
                <a:gd name="connsiteY12-1562" fmla="*/ 4735695 h 7250295"/>
                <a:gd name="connsiteX13-1563" fmla="*/ 476250 w 2171700"/>
                <a:gd name="connsiteY13-1564" fmla="*/ 5097645 h 7250295"/>
                <a:gd name="connsiteX14-1565" fmla="*/ 371475 w 2171700"/>
                <a:gd name="connsiteY14-1566" fmla="*/ 6145395 h 7250295"/>
                <a:gd name="connsiteX15-1567" fmla="*/ 371475 w 2171700"/>
                <a:gd name="connsiteY15-1568" fmla="*/ 6621645 h 7250295"/>
                <a:gd name="connsiteX16-1569" fmla="*/ 400050 w 2171700"/>
                <a:gd name="connsiteY16-1570" fmla="*/ 6821670 h 7250295"/>
                <a:gd name="connsiteX17-1571" fmla="*/ 323850 w 2171700"/>
                <a:gd name="connsiteY17-1572" fmla="*/ 7002645 h 7250295"/>
                <a:gd name="connsiteX18-1573" fmla="*/ 533400 w 2171700"/>
                <a:gd name="connsiteY18-1574" fmla="*/ 7250295 h 7250295"/>
                <a:gd name="connsiteX19-1575" fmla="*/ 952500 w 2171700"/>
                <a:gd name="connsiteY19-1576" fmla="*/ 7240770 h 7250295"/>
                <a:gd name="connsiteX20-1577" fmla="*/ 733425 w 2171700"/>
                <a:gd name="connsiteY20-1578" fmla="*/ 6821670 h 7250295"/>
                <a:gd name="connsiteX21-1579" fmla="*/ 790575 w 2171700"/>
                <a:gd name="connsiteY21-1580" fmla="*/ 6574020 h 7250295"/>
                <a:gd name="connsiteX22-1581" fmla="*/ 762000 w 2171700"/>
                <a:gd name="connsiteY22-1582" fmla="*/ 6250170 h 7250295"/>
                <a:gd name="connsiteX23-1583" fmla="*/ 885825 w 2171700"/>
                <a:gd name="connsiteY23-1584" fmla="*/ 5411970 h 7250295"/>
                <a:gd name="connsiteX24-1585" fmla="*/ 866775 w 2171700"/>
                <a:gd name="connsiteY24-1586" fmla="*/ 5326245 h 7250295"/>
                <a:gd name="connsiteX25-1587" fmla="*/ 971550 w 2171700"/>
                <a:gd name="connsiteY25-1588" fmla="*/ 5211945 h 7250295"/>
                <a:gd name="connsiteX26-1589" fmla="*/ 962025 w 2171700"/>
                <a:gd name="connsiteY26-1590" fmla="*/ 5069070 h 7250295"/>
                <a:gd name="connsiteX27-1591" fmla="*/ 1104900 w 2171700"/>
                <a:gd name="connsiteY27-1592" fmla="*/ 4526145 h 7250295"/>
                <a:gd name="connsiteX28-1593" fmla="*/ 1123950 w 2171700"/>
                <a:gd name="connsiteY28-1594" fmla="*/ 4392795 h 7250295"/>
                <a:gd name="connsiteX29-1595" fmla="*/ 1276350 w 2171700"/>
                <a:gd name="connsiteY29-1596" fmla="*/ 4649970 h 7250295"/>
                <a:gd name="connsiteX30-1597" fmla="*/ 1352550 w 2171700"/>
                <a:gd name="connsiteY30-1598" fmla="*/ 4926195 h 7250295"/>
                <a:gd name="connsiteX31-1599" fmla="*/ 1333500 w 2171700"/>
                <a:gd name="connsiteY31-1600" fmla="*/ 5069070 h 7250295"/>
                <a:gd name="connsiteX32-1601" fmla="*/ 1371600 w 2171700"/>
                <a:gd name="connsiteY32-1602" fmla="*/ 5078595 h 7250295"/>
                <a:gd name="connsiteX33-1603" fmla="*/ 1247775 w 2171700"/>
                <a:gd name="connsiteY33-1604" fmla="*/ 5516745 h 7250295"/>
                <a:gd name="connsiteX34-1605" fmla="*/ 1257300 w 2171700"/>
                <a:gd name="connsiteY34-1606" fmla="*/ 6469245 h 7250295"/>
                <a:gd name="connsiteX35-1607" fmla="*/ 1333500 w 2171700"/>
                <a:gd name="connsiteY35-1608" fmla="*/ 6583545 h 7250295"/>
                <a:gd name="connsiteX36-1609" fmla="*/ 1314450 w 2171700"/>
                <a:gd name="connsiteY36-1610" fmla="*/ 6735945 h 7250295"/>
                <a:gd name="connsiteX37-1611" fmla="*/ 1323975 w 2171700"/>
                <a:gd name="connsiteY37-1612" fmla="*/ 6859770 h 7250295"/>
                <a:gd name="connsiteX38-1613" fmla="*/ 1304925 w 2171700"/>
                <a:gd name="connsiteY38-1614" fmla="*/ 7012170 h 7250295"/>
                <a:gd name="connsiteX39-1615" fmla="*/ 1704975 w 2171700"/>
                <a:gd name="connsiteY39-1616" fmla="*/ 7212195 h 7250295"/>
                <a:gd name="connsiteX40-1617" fmla="*/ 2152650 w 2171700"/>
                <a:gd name="connsiteY40-1618" fmla="*/ 7212195 h 7250295"/>
                <a:gd name="connsiteX41-1619" fmla="*/ 2171700 w 2171700"/>
                <a:gd name="connsiteY41-1620" fmla="*/ 7069320 h 7250295"/>
                <a:gd name="connsiteX42-1621" fmla="*/ 1676400 w 2171700"/>
                <a:gd name="connsiteY42-1622" fmla="*/ 6564495 h 7250295"/>
                <a:gd name="connsiteX43-1623" fmla="*/ 1685925 w 2171700"/>
                <a:gd name="connsiteY43-1624" fmla="*/ 6459720 h 7250295"/>
                <a:gd name="connsiteX44-1625" fmla="*/ 1657350 w 2171700"/>
                <a:gd name="connsiteY44-1626" fmla="*/ 6250170 h 7250295"/>
                <a:gd name="connsiteX45-1627" fmla="*/ 1704975 w 2171700"/>
                <a:gd name="connsiteY45-1628" fmla="*/ 5973945 h 7250295"/>
                <a:gd name="connsiteX46-1629" fmla="*/ 1762125 w 2171700"/>
                <a:gd name="connsiteY46-1630" fmla="*/ 5421495 h 7250295"/>
                <a:gd name="connsiteX47-1631" fmla="*/ 1771650 w 2171700"/>
                <a:gd name="connsiteY47-1632" fmla="*/ 5354820 h 7250295"/>
                <a:gd name="connsiteX48-1633" fmla="*/ 1866900 w 2171700"/>
                <a:gd name="connsiteY48-1634" fmla="*/ 5097645 h 7250295"/>
                <a:gd name="connsiteX49-1635" fmla="*/ 1885950 w 2171700"/>
                <a:gd name="connsiteY49-1636" fmla="*/ 4573770 h 7250295"/>
                <a:gd name="connsiteX50-1637" fmla="*/ 1895475 w 2171700"/>
                <a:gd name="connsiteY50-1638" fmla="*/ 4173720 h 7250295"/>
                <a:gd name="connsiteX51-1639" fmla="*/ 1866900 w 2171700"/>
                <a:gd name="connsiteY51-1640" fmla="*/ 3630795 h 7250295"/>
                <a:gd name="connsiteX52-1641" fmla="*/ 2076450 w 2171700"/>
                <a:gd name="connsiteY52-1642" fmla="*/ 2697345 h 7250295"/>
                <a:gd name="connsiteX53-1643" fmla="*/ 2085975 w 2171700"/>
                <a:gd name="connsiteY53-1644" fmla="*/ 2430645 h 7250295"/>
                <a:gd name="connsiteX54-1645" fmla="*/ 1981200 w 2171700"/>
                <a:gd name="connsiteY54-1646" fmla="*/ 1859145 h 7250295"/>
                <a:gd name="connsiteX55-1647" fmla="*/ 1933575 w 2171700"/>
                <a:gd name="connsiteY55-1648" fmla="*/ 1697220 h 7250295"/>
                <a:gd name="connsiteX56-1649" fmla="*/ 1933575 w 2171700"/>
                <a:gd name="connsiteY56-1650" fmla="*/ 1420995 h 7250295"/>
                <a:gd name="connsiteX57-1651" fmla="*/ 1885950 w 2171700"/>
                <a:gd name="connsiteY57-1652" fmla="*/ 1259070 h 7250295"/>
                <a:gd name="connsiteX58-1653" fmla="*/ 1419225 w 2171700"/>
                <a:gd name="connsiteY58-1654" fmla="*/ 1163820 h 7250295"/>
                <a:gd name="connsiteX59-1655" fmla="*/ 1257300 w 2171700"/>
                <a:gd name="connsiteY59-1656" fmla="*/ 1011420 h 7250295"/>
                <a:gd name="connsiteX60-1657" fmla="*/ 1333500 w 2171700"/>
                <a:gd name="connsiteY60-1658" fmla="*/ 859020 h 7250295"/>
                <a:gd name="connsiteX61-1659" fmla="*/ 1456454 w 2171700"/>
                <a:gd name="connsiteY61-1660" fmla="*/ 363449 h 7250295"/>
                <a:gd name="connsiteX62-1661" fmla="*/ 1330946 w 2171700"/>
                <a:gd name="connsiteY62-1662" fmla="*/ 143773 h 7250295"/>
                <a:gd name="connsiteX63-1663" fmla="*/ 1063645 w 2171700"/>
                <a:gd name="connsiteY63-1664" fmla="*/ 568 h 7250295"/>
                <a:gd name="connsiteX0-1665" fmla="*/ 1063645 w 2171700"/>
                <a:gd name="connsiteY0-1666" fmla="*/ 568 h 7250295"/>
                <a:gd name="connsiteX1-1667" fmla="*/ 809625 w 2171700"/>
                <a:gd name="connsiteY1-1668" fmla="*/ 116070 h 7250295"/>
                <a:gd name="connsiteX2-1669" fmla="*/ 685800 w 2171700"/>
                <a:gd name="connsiteY2-1670" fmla="*/ 297045 h 7250295"/>
                <a:gd name="connsiteX3-1671" fmla="*/ 704850 w 2171700"/>
                <a:gd name="connsiteY3-1672" fmla="*/ 620895 h 7250295"/>
                <a:gd name="connsiteX4-1673" fmla="*/ 838200 w 2171700"/>
                <a:gd name="connsiteY4-1674" fmla="*/ 897120 h 7250295"/>
                <a:gd name="connsiteX5-1675" fmla="*/ 742950 w 2171700"/>
                <a:gd name="connsiteY5-1676" fmla="*/ 1011420 h 7250295"/>
                <a:gd name="connsiteX6-1677" fmla="*/ 133350 w 2171700"/>
                <a:gd name="connsiteY6-1678" fmla="*/ 1220970 h 7250295"/>
                <a:gd name="connsiteX7-1679" fmla="*/ 0 w 2171700"/>
                <a:gd name="connsiteY7-1680" fmla="*/ 2211570 h 7250295"/>
                <a:gd name="connsiteX8-1681" fmla="*/ 333375 w 2171700"/>
                <a:gd name="connsiteY8-1682" fmla="*/ 3106920 h 7250295"/>
                <a:gd name="connsiteX9-1683" fmla="*/ 247650 w 2171700"/>
                <a:gd name="connsiteY9-1684" fmla="*/ 3840345 h 7250295"/>
                <a:gd name="connsiteX10-1685" fmla="*/ 371475 w 2171700"/>
                <a:gd name="connsiteY10-1686" fmla="*/ 4059420 h 7250295"/>
                <a:gd name="connsiteX11-1687" fmla="*/ 495300 w 2171700"/>
                <a:gd name="connsiteY11-1688" fmla="*/ 4278495 h 7250295"/>
                <a:gd name="connsiteX12-1689" fmla="*/ 476250 w 2171700"/>
                <a:gd name="connsiteY12-1690" fmla="*/ 4735695 h 7250295"/>
                <a:gd name="connsiteX13-1691" fmla="*/ 476250 w 2171700"/>
                <a:gd name="connsiteY13-1692" fmla="*/ 5097645 h 7250295"/>
                <a:gd name="connsiteX14-1693" fmla="*/ 371475 w 2171700"/>
                <a:gd name="connsiteY14-1694" fmla="*/ 6145395 h 7250295"/>
                <a:gd name="connsiteX15-1695" fmla="*/ 371475 w 2171700"/>
                <a:gd name="connsiteY15-1696" fmla="*/ 6621645 h 7250295"/>
                <a:gd name="connsiteX16-1697" fmla="*/ 400050 w 2171700"/>
                <a:gd name="connsiteY16-1698" fmla="*/ 6821670 h 7250295"/>
                <a:gd name="connsiteX17-1699" fmla="*/ 323850 w 2171700"/>
                <a:gd name="connsiteY17-1700" fmla="*/ 7002645 h 7250295"/>
                <a:gd name="connsiteX18-1701" fmla="*/ 533400 w 2171700"/>
                <a:gd name="connsiteY18-1702" fmla="*/ 7250295 h 7250295"/>
                <a:gd name="connsiteX19-1703" fmla="*/ 952500 w 2171700"/>
                <a:gd name="connsiteY19-1704" fmla="*/ 7240770 h 7250295"/>
                <a:gd name="connsiteX20-1705" fmla="*/ 733425 w 2171700"/>
                <a:gd name="connsiteY20-1706" fmla="*/ 6821670 h 7250295"/>
                <a:gd name="connsiteX21-1707" fmla="*/ 790575 w 2171700"/>
                <a:gd name="connsiteY21-1708" fmla="*/ 6574020 h 7250295"/>
                <a:gd name="connsiteX22-1709" fmla="*/ 762000 w 2171700"/>
                <a:gd name="connsiteY22-1710" fmla="*/ 6250170 h 7250295"/>
                <a:gd name="connsiteX23-1711" fmla="*/ 885825 w 2171700"/>
                <a:gd name="connsiteY23-1712" fmla="*/ 5411970 h 7250295"/>
                <a:gd name="connsiteX24-1713" fmla="*/ 866775 w 2171700"/>
                <a:gd name="connsiteY24-1714" fmla="*/ 5326245 h 7250295"/>
                <a:gd name="connsiteX25-1715" fmla="*/ 971550 w 2171700"/>
                <a:gd name="connsiteY25-1716" fmla="*/ 5211945 h 7250295"/>
                <a:gd name="connsiteX26-1717" fmla="*/ 962025 w 2171700"/>
                <a:gd name="connsiteY26-1718" fmla="*/ 5069070 h 7250295"/>
                <a:gd name="connsiteX27-1719" fmla="*/ 1104900 w 2171700"/>
                <a:gd name="connsiteY27-1720" fmla="*/ 4526145 h 7250295"/>
                <a:gd name="connsiteX28-1721" fmla="*/ 1123950 w 2171700"/>
                <a:gd name="connsiteY28-1722" fmla="*/ 4392795 h 7250295"/>
                <a:gd name="connsiteX29-1723" fmla="*/ 1276350 w 2171700"/>
                <a:gd name="connsiteY29-1724" fmla="*/ 4649970 h 7250295"/>
                <a:gd name="connsiteX30-1725" fmla="*/ 1352550 w 2171700"/>
                <a:gd name="connsiteY30-1726" fmla="*/ 4926195 h 7250295"/>
                <a:gd name="connsiteX31-1727" fmla="*/ 1333500 w 2171700"/>
                <a:gd name="connsiteY31-1728" fmla="*/ 5069070 h 7250295"/>
                <a:gd name="connsiteX32-1729" fmla="*/ 1371600 w 2171700"/>
                <a:gd name="connsiteY32-1730" fmla="*/ 5078595 h 7250295"/>
                <a:gd name="connsiteX33-1731" fmla="*/ 1247775 w 2171700"/>
                <a:gd name="connsiteY33-1732" fmla="*/ 5516745 h 7250295"/>
                <a:gd name="connsiteX34-1733" fmla="*/ 1257300 w 2171700"/>
                <a:gd name="connsiteY34-1734" fmla="*/ 6469245 h 7250295"/>
                <a:gd name="connsiteX35-1735" fmla="*/ 1333500 w 2171700"/>
                <a:gd name="connsiteY35-1736" fmla="*/ 6583545 h 7250295"/>
                <a:gd name="connsiteX36-1737" fmla="*/ 1314450 w 2171700"/>
                <a:gd name="connsiteY36-1738" fmla="*/ 6735945 h 7250295"/>
                <a:gd name="connsiteX37-1739" fmla="*/ 1323975 w 2171700"/>
                <a:gd name="connsiteY37-1740" fmla="*/ 6859770 h 7250295"/>
                <a:gd name="connsiteX38-1741" fmla="*/ 1304925 w 2171700"/>
                <a:gd name="connsiteY38-1742" fmla="*/ 7012170 h 7250295"/>
                <a:gd name="connsiteX39-1743" fmla="*/ 1704975 w 2171700"/>
                <a:gd name="connsiteY39-1744" fmla="*/ 7212195 h 7250295"/>
                <a:gd name="connsiteX40-1745" fmla="*/ 2152650 w 2171700"/>
                <a:gd name="connsiteY40-1746" fmla="*/ 7212195 h 7250295"/>
                <a:gd name="connsiteX41-1747" fmla="*/ 2171700 w 2171700"/>
                <a:gd name="connsiteY41-1748" fmla="*/ 7069320 h 7250295"/>
                <a:gd name="connsiteX42-1749" fmla="*/ 1676400 w 2171700"/>
                <a:gd name="connsiteY42-1750" fmla="*/ 6564495 h 7250295"/>
                <a:gd name="connsiteX43-1751" fmla="*/ 1685925 w 2171700"/>
                <a:gd name="connsiteY43-1752" fmla="*/ 6459720 h 7250295"/>
                <a:gd name="connsiteX44-1753" fmla="*/ 1657350 w 2171700"/>
                <a:gd name="connsiteY44-1754" fmla="*/ 6250170 h 7250295"/>
                <a:gd name="connsiteX45-1755" fmla="*/ 1704975 w 2171700"/>
                <a:gd name="connsiteY45-1756" fmla="*/ 5973945 h 7250295"/>
                <a:gd name="connsiteX46-1757" fmla="*/ 1762125 w 2171700"/>
                <a:gd name="connsiteY46-1758" fmla="*/ 5421495 h 7250295"/>
                <a:gd name="connsiteX47-1759" fmla="*/ 1771650 w 2171700"/>
                <a:gd name="connsiteY47-1760" fmla="*/ 5354820 h 7250295"/>
                <a:gd name="connsiteX48-1761" fmla="*/ 1866900 w 2171700"/>
                <a:gd name="connsiteY48-1762" fmla="*/ 5097645 h 7250295"/>
                <a:gd name="connsiteX49-1763" fmla="*/ 1885950 w 2171700"/>
                <a:gd name="connsiteY49-1764" fmla="*/ 4573770 h 7250295"/>
                <a:gd name="connsiteX50-1765" fmla="*/ 1895475 w 2171700"/>
                <a:gd name="connsiteY50-1766" fmla="*/ 4173720 h 7250295"/>
                <a:gd name="connsiteX51-1767" fmla="*/ 1866900 w 2171700"/>
                <a:gd name="connsiteY51-1768" fmla="*/ 3630795 h 7250295"/>
                <a:gd name="connsiteX52-1769" fmla="*/ 2076450 w 2171700"/>
                <a:gd name="connsiteY52-1770" fmla="*/ 2697345 h 7250295"/>
                <a:gd name="connsiteX53-1771" fmla="*/ 2085975 w 2171700"/>
                <a:gd name="connsiteY53-1772" fmla="*/ 2430645 h 7250295"/>
                <a:gd name="connsiteX54-1773" fmla="*/ 1981200 w 2171700"/>
                <a:gd name="connsiteY54-1774" fmla="*/ 1859145 h 7250295"/>
                <a:gd name="connsiteX55-1775" fmla="*/ 1933575 w 2171700"/>
                <a:gd name="connsiteY55-1776" fmla="*/ 1697220 h 7250295"/>
                <a:gd name="connsiteX56-1777" fmla="*/ 1933575 w 2171700"/>
                <a:gd name="connsiteY56-1778" fmla="*/ 1420995 h 7250295"/>
                <a:gd name="connsiteX57-1779" fmla="*/ 1885950 w 2171700"/>
                <a:gd name="connsiteY57-1780" fmla="*/ 1259070 h 7250295"/>
                <a:gd name="connsiteX58-1781" fmla="*/ 1419225 w 2171700"/>
                <a:gd name="connsiteY58-1782" fmla="*/ 1163820 h 7250295"/>
                <a:gd name="connsiteX59-1783" fmla="*/ 1257300 w 2171700"/>
                <a:gd name="connsiteY59-1784" fmla="*/ 1011420 h 7250295"/>
                <a:gd name="connsiteX60-1785" fmla="*/ 1333500 w 2171700"/>
                <a:gd name="connsiteY60-1786" fmla="*/ 859020 h 7250295"/>
                <a:gd name="connsiteX61-1787" fmla="*/ 1433407 w 2171700"/>
                <a:gd name="connsiteY61-1788" fmla="*/ 622909 h 7250295"/>
                <a:gd name="connsiteX62-1789" fmla="*/ 1456454 w 2171700"/>
                <a:gd name="connsiteY62-1790" fmla="*/ 363449 h 7250295"/>
                <a:gd name="connsiteX63-1791" fmla="*/ 1330946 w 2171700"/>
                <a:gd name="connsiteY63-1792" fmla="*/ 143773 h 7250295"/>
                <a:gd name="connsiteX64" fmla="*/ 1063645 w 2171700"/>
                <a:gd name="connsiteY64" fmla="*/ 568 h 7250295"/>
                <a:gd name="connsiteX0-1793" fmla="*/ 1063645 w 2171700"/>
                <a:gd name="connsiteY0-1794" fmla="*/ 568 h 7250295"/>
                <a:gd name="connsiteX1-1795" fmla="*/ 809625 w 2171700"/>
                <a:gd name="connsiteY1-1796" fmla="*/ 116070 h 7250295"/>
                <a:gd name="connsiteX2-1797" fmla="*/ 685800 w 2171700"/>
                <a:gd name="connsiteY2-1798" fmla="*/ 297045 h 7250295"/>
                <a:gd name="connsiteX3-1799" fmla="*/ 704850 w 2171700"/>
                <a:gd name="connsiteY3-1800" fmla="*/ 620895 h 7250295"/>
                <a:gd name="connsiteX4-1801" fmla="*/ 838200 w 2171700"/>
                <a:gd name="connsiteY4-1802" fmla="*/ 897120 h 7250295"/>
                <a:gd name="connsiteX5-1803" fmla="*/ 742950 w 2171700"/>
                <a:gd name="connsiteY5-1804" fmla="*/ 1011420 h 7250295"/>
                <a:gd name="connsiteX6-1805" fmla="*/ 133350 w 2171700"/>
                <a:gd name="connsiteY6-1806" fmla="*/ 1220970 h 7250295"/>
                <a:gd name="connsiteX7-1807" fmla="*/ 0 w 2171700"/>
                <a:gd name="connsiteY7-1808" fmla="*/ 2211570 h 7250295"/>
                <a:gd name="connsiteX8-1809" fmla="*/ 333375 w 2171700"/>
                <a:gd name="connsiteY8-1810" fmla="*/ 3106920 h 7250295"/>
                <a:gd name="connsiteX9-1811" fmla="*/ 247650 w 2171700"/>
                <a:gd name="connsiteY9-1812" fmla="*/ 3840345 h 7250295"/>
                <a:gd name="connsiteX10-1813" fmla="*/ 371475 w 2171700"/>
                <a:gd name="connsiteY10-1814" fmla="*/ 4059420 h 7250295"/>
                <a:gd name="connsiteX11-1815" fmla="*/ 495300 w 2171700"/>
                <a:gd name="connsiteY11-1816" fmla="*/ 4278495 h 7250295"/>
                <a:gd name="connsiteX12-1817" fmla="*/ 476250 w 2171700"/>
                <a:gd name="connsiteY12-1818" fmla="*/ 4735695 h 7250295"/>
                <a:gd name="connsiteX13-1819" fmla="*/ 476250 w 2171700"/>
                <a:gd name="connsiteY13-1820" fmla="*/ 5097645 h 7250295"/>
                <a:gd name="connsiteX14-1821" fmla="*/ 371475 w 2171700"/>
                <a:gd name="connsiteY14-1822" fmla="*/ 6145395 h 7250295"/>
                <a:gd name="connsiteX15-1823" fmla="*/ 371475 w 2171700"/>
                <a:gd name="connsiteY15-1824" fmla="*/ 6621645 h 7250295"/>
                <a:gd name="connsiteX16-1825" fmla="*/ 400050 w 2171700"/>
                <a:gd name="connsiteY16-1826" fmla="*/ 6821670 h 7250295"/>
                <a:gd name="connsiteX17-1827" fmla="*/ 323850 w 2171700"/>
                <a:gd name="connsiteY17-1828" fmla="*/ 7002645 h 7250295"/>
                <a:gd name="connsiteX18-1829" fmla="*/ 533400 w 2171700"/>
                <a:gd name="connsiteY18-1830" fmla="*/ 7250295 h 7250295"/>
                <a:gd name="connsiteX19-1831" fmla="*/ 952500 w 2171700"/>
                <a:gd name="connsiteY19-1832" fmla="*/ 7240770 h 7250295"/>
                <a:gd name="connsiteX20-1833" fmla="*/ 733425 w 2171700"/>
                <a:gd name="connsiteY20-1834" fmla="*/ 6821670 h 7250295"/>
                <a:gd name="connsiteX21-1835" fmla="*/ 790575 w 2171700"/>
                <a:gd name="connsiteY21-1836" fmla="*/ 6574020 h 7250295"/>
                <a:gd name="connsiteX22-1837" fmla="*/ 762000 w 2171700"/>
                <a:gd name="connsiteY22-1838" fmla="*/ 6250170 h 7250295"/>
                <a:gd name="connsiteX23-1839" fmla="*/ 885825 w 2171700"/>
                <a:gd name="connsiteY23-1840" fmla="*/ 5411970 h 7250295"/>
                <a:gd name="connsiteX24-1841" fmla="*/ 866775 w 2171700"/>
                <a:gd name="connsiteY24-1842" fmla="*/ 5326245 h 7250295"/>
                <a:gd name="connsiteX25-1843" fmla="*/ 971550 w 2171700"/>
                <a:gd name="connsiteY25-1844" fmla="*/ 5211945 h 7250295"/>
                <a:gd name="connsiteX26-1845" fmla="*/ 962025 w 2171700"/>
                <a:gd name="connsiteY26-1846" fmla="*/ 5069070 h 7250295"/>
                <a:gd name="connsiteX27-1847" fmla="*/ 1104900 w 2171700"/>
                <a:gd name="connsiteY27-1848" fmla="*/ 4526145 h 7250295"/>
                <a:gd name="connsiteX28-1849" fmla="*/ 1123950 w 2171700"/>
                <a:gd name="connsiteY28-1850" fmla="*/ 4392795 h 7250295"/>
                <a:gd name="connsiteX29-1851" fmla="*/ 1276350 w 2171700"/>
                <a:gd name="connsiteY29-1852" fmla="*/ 4649970 h 7250295"/>
                <a:gd name="connsiteX30-1853" fmla="*/ 1352550 w 2171700"/>
                <a:gd name="connsiteY30-1854" fmla="*/ 4926195 h 7250295"/>
                <a:gd name="connsiteX31-1855" fmla="*/ 1333500 w 2171700"/>
                <a:gd name="connsiteY31-1856" fmla="*/ 5069070 h 7250295"/>
                <a:gd name="connsiteX32-1857" fmla="*/ 1371600 w 2171700"/>
                <a:gd name="connsiteY32-1858" fmla="*/ 5078595 h 7250295"/>
                <a:gd name="connsiteX33-1859" fmla="*/ 1247775 w 2171700"/>
                <a:gd name="connsiteY33-1860" fmla="*/ 5516745 h 7250295"/>
                <a:gd name="connsiteX34-1861" fmla="*/ 1257300 w 2171700"/>
                <a:gd name="connsiteY34-1862" fmla="*/ 6469245 h 7250295"/>
                <a:gd name="connsiteX35-1863" fmla="*/ 1333500 w 2171700"/>
                <a:gd name="connsiteY35-1864" fmla="*/ 6583545 h 7250295"/>
                <a:gd name="connsiteX36-1865" fmla="*/ 1314450 w 2171700"/>
                <a:gd name="connsiteY36-1866" fmla="*/ 6735945 h 7250295"/>
                <a:gd name="connsiteX37-1867" fmla="*/ 1323975 w 2171700"/>
                <a:gd name="connsiteY37-1868" fmla="*/ 6859770 h 7250295"/>
                <a:gd name="connsiteX38-1869" fmla="*/ 1304925 w 2171700"/>
                <a:gd name="connsiteY38-1870" fmla="*/ 7012170 h 7250295"/>
                <a:gd name="connsiteX39-1871" fmla="*/ 1704975 w 2171700"/>
                <a:gd name="connsiteY39-1872" fmla="*/ 7212195 h 7250295"/>
                <a:gd name="connsiteX40-1873" fmla="*/ 2152650 w 2171700"/>
                <a:gd name="connsiteY40-1874" fmla="*/ 7212195 h 7250295"/>
                <a:gd name="connsiteX41-1875" fmla="*/ 2171700 w 2171700"/>
                <a:gd name="connsiteY41-1876" fmla="*/ 7069320 h 7250295"/>
                <a:gd name="connsiteX42-1877" fmla="*/ 1676400 w 2171700"/>
                <a:gd name="connsiteY42-1878" fmla="*/ 6564495 h 7250295"/>
                <a:gd name="connsiteX43-1879" fmla="*/ 1685925 w 2171700"/>
                <a:gd name="connsiteY43-1880" fmla="*/ 6459720 h 7250295"/>
                <a:gd name="connsiteX44-1881" fmla="*/ 1657350 w 2171700"/>
                <a:gd name="connsiteY44-1882" fmla="*/ 6250170 h 7250295"/>
                <a:gd name="connsiteX45-1883" fmla="*/ 1704975 w 2171700"/>
                <a:gd name="connsiteY45-1884" fmla="*/ 5973945 h 7250295"/>
                <a:gd name="connsiteX46-1885" fmla="*/ 1762125 w 2171700"/>
                <a:gd name="connsiteY46-1886" fmla="*/ 5421495 h 7250295"/>
                <a:gd name="connsiteX47-1887" fmla="*/ 1771650 w 2171700"/>
                <a:gd name="connsiteY47-1888" fmla="*/ 5354820 h 7250295"/>
                <a:gd name="connsiteX48-1889" fmla="*/ 1866900 w 2171700"/>
                <a:gd name="connsiteY48-1890" fmla="*/ 5097645 h 7250295"/>
                <a:gd name="connsiteX49-1891" fmla="*/ 1885950 w 2171700"/>
                <a:gd name="connsiteY49-1892" fmla="*/ 4573770 h 7250295"/>
                <a:gd name="connsiteX50-1893" fmla="*/ 1895475 w 2171700"/>
                <a:gd name="connsiteY50-1894" fmla="*/ 4173720 h 7250295"/>
                <a:gd name="connsiteX51-1895" fmla="*/ 1866900 w 2171700"/>
                <a:gd name="connsiteY51-1896" fmla="*/ 3630795 h 7250295"/>
                <a:gd name="connsiteX52-1897" fmla="*/ 2076450 w 2171700"/>
                <a:gd name="connsiteY52-1898" fmla="*/ 2697345 h 7250295"/>
                <a:gd name="connsiteX53-1899" fmla="*/ 2085975 w 2171700"/>
                <a:gd name="connsiteY53-1900" fmla="*/ 2430645 h 7250295"/>
                <a:gd name="connsiteX54-1901" fmla="*/ 1981200 w 2171700"/>
                <a:gd name="connsiteY54-1902" fmla="*/ 1859145 h 7250295"/>
                <a:gd name="connsiteX55-1903" fmla="*/ 1933575 w 2171700"/>
                <a:gd name="connsiteY55-1904" fmla="*/ 1697220 h 7250295"/>
                <a:gd name="connsiteX56-1905" fmla="*/ 1933575 w 2171700"/>
                <a:gd name="connsiteY56-1906" fmla="*/ 1420995 h 7250295"/>
                <a:gd name="connsiteX57-1907" fmla="*/ 1885950 w 2171700"/>
                <a:gd name="connsiteY57-1908" fmla="*/ 1259070 h 7250295"/>
                <a:gd name="connsiteX58-1909" fmla="*/ 1419225 w 2171700"/>
                <a:gd name="connsiteY58-1910" fmla="*/ 1163820 h 7250295"/>
                <a:gd name="connsiteX59-1911" fmla="*/ 1257300 w 2171700"/>
                <a:gd name="connsiteY59-1912" fmla="*/ 1011420 h 7250295"/>
                <a:gd name="connsiteX60-1913" fmla="*/ 1333500 w 2171700"/>
                <a:gd name="connsiteY60-1914" fmla="*/ 859020 h 7250295"/>
                <a:gd name="connsiteX61-1915" fmla="*/ 1433407 w 2171700"/>
                <a:gd name="connsiteY61-1916" fmla="*/ 622909 h 7250295"/>
                <a:gd name="connsiteX62-1917" fmla="*/ 1456454 w 2171700"/>
                <a:gd name="connsiteY62-1918" fmla="*/ 363449 h 7250295"/>
                <a:gd name="connsiteX63-1919" fmla="*/ 1330946 w 2171700"/>
                <a:gd name="connsiteY63-1920" fmla="*/ 143773 h 7250295"/>
                <a:gd name="connsiteX64-1921" fmla="*/ 1063645 w 2171700"/>
                <a:gd name="connsiteY64-1922" fmla="*/ 568 h 7250295"/>
                <a:gd name="connsiteX0-1923" fmla="*/ 1063645 w 2171700"/>
                <a:gd name="connsiteY0-1924" fmla="*/ 568 h 7250295"/>
                <a:gd name="connsiteX1-1925" fmla="*/ 809625 w 2171700"/>
                <a:gd name="connsiteY1-1926" fmla="*/ 116070 h 7250295"/>
                <a:gd name="connsiteX2-1927" fmla="*/ 685800 w 2171700"/>
                <a:gd name="connsiteY2-1928" fmla="*/ 297045 h 7250295"/>
                <a:gd name="connsiteX3-1929" fmla="*/ 704850 w 2171700"/>
                <a:gd name="connsiteY3-1930" fmla="*/ 620895 h 7250295"/>
                <a:gd name="connsiteX4-1931" fmla="*/ 838200 w 2171700"/>
                <a:gd name="connsiteY4-1932" fmla="*/ 897120 h 7250295"/>
                <a:gd name="connsiteX5-1933" fmla="*/ 742950 w 2171700"/>
                <a:gd name="connsiteY5-1934" fmla="*/ 1011420 h 7250295"/>
                <a:gd name="connsiteX6-1935" fmla="*/ 133350 w 2171700"/>
                <a:gd name="connsiteY6-1936" fmla="*/ 1220970 h 7250295"/>
                <a:gd name="connsiteX7-1937" fmla="*/ 0 w 2171700"/>
                <a:gd name="connsiteY7-1938" fmla="*/ 2211570 h 7250295"/>
                <a:gd name="connsiteX8-1939" fmla="*/ 333375 w 2171700"/>
                <a:gd name="connsiteY8-1940" fmla="*/ 3106920 h 7250295"/>
                <a:gd name="connsiteX9-1941" fmla="*/ 247650 w 2171700"/>
                <a:gd name="connsiteY9-1942" fmla="*/ 3840345 h 7250295"/>
                <a:gd name="connsiteX10-1943" fmla="*/ 371475 w 2171700"/>
                <a:gd name="connsiteY10-1944" fmla="*/ 4059420 h 7250295"/>
                <a:gd name="connsiteX11-1945" fmla="*/ 495300 w 2171700"/>
                <a:gd name="connsiteY11-1946" fmla="*/ 4278495 h 7250295"/>
                <a:gd name="connsiteX12-1947" fmla="*/ 476250 w 2171700"/>
                <a:gd name="connsiteY12-1948" fmla="*/ 4735695 h 7250295"/>
                <a:gd name="connsiteX13-1949" fmla="*/ 476250 w 2171700"/>
                <a:gd name="connsiteY13-1950" fmla="*/ 5097645 h 7250295"/>
                <a:gd name="connsiteX14-1951" fmla="*/ 371475 w 2171700"/>
                <a:gd name="connsiteY14-1952" fmla="*/ 6145395 h 7250295"/>
                <a:gd name="connsiteX15-1953" fmla="*/ 371475 w 2171700"/>
                <a:gd name="connsiteY15-1954" fmla="*/ 6621645 h 7250295"/>
                <a:gd name="connsiteX16-1955" fmla="*/ 400050 w 2171700"/>
                <a:gd name="connsiteY16-1956" fmla="*/ 6821670 h 7250295"/>
                <a:gd name="connsiteX17-1957" fmla="*/ 323850 w 2171700"/>
                <a:gd name="connsiteY17-1958" fmla="*/ 7002645 h 7250295"/>
                <a:gd name="connsiteX18-1959" fmla="*/ 533400 w 2171700"/>
                <a:gd name="connsiteY18-1960" fmla="*/ 7250295 h 7250295"/>
                <a:gd name="connsiteX19-1961" fmla="*/ 952500 w 2171700"/>
                <a:gd name="connsiteY19-1962" fmla="*/ 7240770 h 7250295"/>
                <a:gd name="connsiteX20-1963" fmla="*/ 733425 w 2171700"/>
                <a:gd name="connsiteY20-1964" fmla="*/ 6821670 h 7250295"/>
                <a:gd name="connsiteX21-1965" fmla="*/ 790575 w 2171700"/>
                <a:gd name="connsiteY21-1966" fmla="*/ 6574020 h 7250295"/>
                <a:gd name="connsiteX22-1967" fmla="*/ 762000 w 2171700"/>
                <a:gd name="connsiteY22-1968" fmla="*/ 6250170 h 7250295"/>
                <a:gd name="connsiteX23-1969" fmla="*/ 885825 w 2171700"/>
                <a:gd name="connsiteY23-1970" fmla="*/ 5411970 h 7250295"/>
                <a:gd name="connsiteX24-1971" fmla="*/ 866775 w 2171700"/>
                <a:gd name="connsiteY24-1972" fmla="*/ 5326245 h 7250295"/>
                <a:gd name="connsiteX25-1973" fmla="*/ 971550 w 2171700"/>
                <a:gd name="connsiteY25-1974" fmla="*/ 5211945 h 7250295"/>
                <a:gd name="connsiteX26-1975" fmla="*/ 962025 w 2171700"/>
                <a:gd name="connsiteY26-1976" fmla="*/ 5069070 h 7250295"/>
                <a:gd name="connsiteX27-1977" fmla="*/ 1104900 w 2171700"/>
                <a:gd name="connsiteY27-1978" fmla="*/ 4526145 h 7250295"/>
                <a:gd name="connsiteX28-1979" fmla="*/ 1123950 w 2171700"/>
                <a:gd name="connsiteY28-1980" fmla="*/ 4392795 h 7250295"/>
                <a:gd name="connsiteX29-1981" fmla="*/ 1276350 w 2171700"/>
                <a:gd name="connsiteY29-1982" fmla="*/ 4649970 h 7250295"/>
                <a:gd name="connsiteX30-1983" fmla="*/ 1352550 w 2171700"/>
                <a:gd name="connsiteY30-1984" fmla="*/ 4926195 h 7250295"/>
                <a:gd name="connsiteX31-1985" fmla="*/ 1333500 w 2171700"/>
                <a:gd name="connsiteY31-1986" fmla="*/ 5069070 h 7250295"/>
                <a:gd name="connsiteX32-1987" fmla="*/ 1371600 w 2171700"/>
                <a:gd name="connsiteY32-1988" fmla="*/ 5078595 h 7250295"/>
                <a:gd name="connsiteX33-1989" fmla="*/ 1247775 w 2171700"/>
                <a:gd name="connsiteY33-1990" fmla="*/ 5516745 h 7250295"/>
                <a:gd name="connsiteX34-1991" fmla="*/ 1257300 w 2171700"/>
                <a:gd name="connsiteY34-1992" fmla="*/ 6469245 h 7250295"/>
                <a:gd name="connsiteX35-1993" fmla="*/ 1333500 w 2171700"/>
                <a:gd name="connsiteY35-1994" fmla="*/ 6583545 h 7250295"/>
                <a:gd name="connsiteX36-1995" fmla="*/ 1314450 w 2171700"/>
                <a:gd name="connsiteY36-1996" fmla="*/ 6735945 h 7250295"/>
                <a:gd name="connsiteX37-1997" fmla="*/ 1323975 w 2171700"/>
                <a:gd name="connsiteY37-1998" fmla="*/ 6859770 h 7250295"/>
                <a:gd name="connsiteX38-1999" fmla="*/ 1304925 w 2171700"/>
                <a:gd name="connsiteY38-2000" fmla="*/ 7012170 h 7250295"/>
                <a:gd name="connsiteX39-2001" fmla="*/ 1704975 w 2171700"/>
                <a:gd name="connsiteY39-2002" fmla="*/ 7212195 h 7250295"/>
                <a:gd name="connsiteX40-2003" fmla="*/ 2152650 w 2171700"/>
                <a:gd name="connsiteY40-2004" fmla="*/ 7212195 h 7250295"/>
                <a:gd name="connsiteX41-2005" fmla="*/ 2171700 w 2171700"/>
                <a:gd name="connsiteY41-2006" fmla="*/ 7069320 h 7250295"/>
                <a:gd name="connsiteX42-2007" fmla="*/ 1676400 w 2171700"/>
                <a:gd name="connsiteY42-2008" fmla="*/ 6564495 h 7250295"/>
                <a:gd name="connsiteX43-2009" fmla="*/ 1685925 w 2171700"/>
                <a:gd name="connsiteY43-2010" fmla="*/ 6459720 h 7250295"/>
                <a:gd name="connsiteX44-2011" fmla="*/ 1657350 w 2171700"/>
                <a:gd name="connsiteY44-2012" fmla="*/ 6250170 h 7250295"/>
                <a:gd name="connsiteX45-2013" fmla="*/ 1704975 w 2171700"/>
                <a:gd name="connsiteY45-2014" fmla="*/ 5973945 h 7250295"/>
                <a:gd name="connsiteX46-2015" fmla="*/ 1762125 w 2171700"/>
                <a:gd name="connsiteY46-2016" fmla="*/ 5421495 h 7250295"/>
                <a:gd name="connsiteX47-2017" fmla="*/ 1771650 w 2171700"/>
                <a:gd name="connsiteY47-2018" fmla="*/ 5354820 h 7250295"/>
                <a:gd name="connsiteX48-2019" fmla="*/ 1866900 w 2171700"/>
                <a:gd name="connsiteY48-2020" fmla="*/ 5097645 h 7250295"/>
                <a:gd name="connsiteX49-2021" fmla="*/ 1885950 w 2171700"/>
                <a:gd name="connsiteY49-2022" fmla="*/ 4573770 h 7250295"/>
                <a:gd name="connsiteX50-2023" fmla="*/ 1895475 w 2171700"/>
                <a:gd name="connsiteY50-2024" fmla="*/ 4173720 h 7250295"/>
                <a:gd name="connsiteX51-2025" fmla="*/ 1866900 w 2171700"/>
                <a:gd name="connsiteY51-2026" fmla="*/ 3630795 h 7250295"/>
                <a:gd name="connsiteX52-2027" fmla="*/ 2076450 w 2171700"/>
                <a:gd name="connsiteY52-2028" fmla="*/ 2697345 h 7250295"/>
                <a:gd name="connsiteX53-2029" fmla="*/ 2085975 w 2171700"/>
                <a:gd name="connsiteY53-2030" fmla="*/ 2430645 h 7250295"/>
                <a:gd name="connsiteX54-2031" fmla="*/ 1981200 w 2171700"/>
                <a:gd name="connsiteY54-2032" fmla="*/ 1859145 h 7250295"/>
                <a:gd name="connsiteX55-2033" fmla="*/ 1933575 w 2171700"/>
                <a:gd name="connsiteY55-2034" fmla="*/ 1697220 h 7250295"/>
                <a:gd name="connsiteX56-2035" fmla="*/ 1933575 w 2171700"/>
                <a:gd name="connsiteY56-2036" fmla="*/ 1420995 h 7250295"/>
                <a:gd name="connsiteX57-2037" fmla="*/ 1885950 w 2171700"/>
                <a:gd name="connsiteY57-2038" fmla="*/ 1259070 h 7250295"/>
                <a:gd name="connsiteX58-2039" fmla="*/ 1419225 w 2171700"/>
                <a:gd name="connsiteY58-2040" fmla="*/ 1163820 h 7250295"/>
                <a:gd name="connsiteX59-2041" fmla="*/ 1257300 w 2171700"/>
                <a:gd name="connsiteY59-2042" fmla="*/ 1011420 h 7250295"/>
                <a:gd name="connsiteX60-2043" fmla="*/ 1333500 w 2171700"/>
                <a:gd name="connsiteY60-2044" fmla="*/ 859020 h 7250295"/>
                <a:gd name="connsiteX61-2045" fmla="*/ 1433407 w 2171700"/>
                <a:gd name="connsiteY61-2046" fmla="*/ 622909 h 7250295"/>
                <a:gd name="connsiteX62-2047" fmla="*/ 1456454 w 2171700"/>
                <a:gd name="connsiteY62-2048" fmla="*/ 363449 h 7250295"/>
                <a:gd name="connsiteX63-2049" fmla="*/ 1330946 w 2171700"/>
                <a:gd name="connsiteY63-2050" fmla="*/ 143773 h 7250295"/>
                <a:gd name="connsiteX64-2051" fmla="*/ 1063645 w 2171700"/>
                <a:gd name="connsiteY64-2052" fmla="*/ 568 h 7250295"/>
                <a:gd name="connsiteX0-2053" fmla="*/ 1063645 w 2171700"/>
                <a:gd name="connsiteY0-2054" fmla="*/ 568 h 7250295"/>
                <a:gd name="connsiteX1-2055" fmla="*/ 809625 w 2171700"/>
                <a:gd name="connsiteY1-2056" fmla="*/ 116070 h 7250295"/>
                <a:gd name="connsiteX2-2057" fmla="*/ 685800 w 2171700"/>
                <a:gd name="connsiteY2-2058" fmla="*/ 297045 h 7250295"/>
                <a:gd name="connsiteX3-2059" fmla="*/ 704850 w 2171700"/>
                <a:gd name="connsiteY3-2060" fmla="*/ 620895 h 7250295"/>
                <a:gd name="connsiteX4-2061" fmla="*/ 838200 w 2171700"/>
                <a:gd name="connsiteY4-2062" fmla="*/ 897120 h 7250295"/>
                <a:gd name="connsiteX5-2063" fmla="*/ 742950 w 2171700"/>
                <a:gd name="connsiteY5-2064" fmla="*/ 1011420 h 7250295"/>
                <a:gd name="connsiteX6-2065" fmla="*/ 133350 w 2171700"/>
                <a:gd name="connsiteY6-2066" fmla="*/ 1220970 h 7250295"/>
                <a:gd name="connsiteX7-2067" fmla="*/ 0 w 2171700"/>
                <a:gd name="connsiteY7-2068" fmla="*/ 2211570 h 7250295"/>
                <a:gd name="connsiteX8-2069" fmla="*/ 333375 w 2171700"/>
                <a:gd name="connsiteY8-2070" fmla="*/ 3106920 h 7250295"/>
                <a:gd name="connsiteX9-2071" fmla="*/ 247650 w 2171700"/>
                <a:gd name="connsiteY9-2072" fmla="*/ 3840345 h 7250295"/>
                <a:gd name="connsiteX10-2073" fmla="*/ 371475 w 2171700"/>
                <a:gd name="connsiteY10-2074" fmla="*/ 4059420 h 7250295"/>
                <a:gd name="connsiteX11-2075" fmla="*/ 495300 w 2171700"/>
                <a:gd name="connsiteY11-2076" fmla="*/ 4278495 h 7250295"/>
                <a:gd name="connsiteX12-2077" fmla="*/ 476250 w 2171700"/>
                <a:gd name="connsiteY12-2078" fmla="*/ 4735695 h 7250295"/>
                <a:gd name="connsiteX13-2079" fmla="*/ 476250 w 2171700"/>
                <a:gd name="connsiteY13-2080" fmla="*/ 5097645 h 7250295"/>
                <a:gd name="connsiteX14-2081" fmla="*/ 371475 w 2171700"/>
                <a:gd name="connsiteY14-2082" fmla="*/ 6145395 h 7250295"/>
                <a:gd name="connsiteX15-2083" fmla="*/ 371475 w 2171700"/>
                <a:gd name="connsiteY15-2084" fmla="*/ 6621645 h 7250295"/>
                <a:gd name="connsiteX16-2085" fmla="*/ 400050 w 2171700"/>
                <a:gd name="connsiteY16-2086" fmla="*/ 6821670 h 7250295"/>
                <a:gd name="connsiteX17-2087" fmla="*/ 323850 w 2171700"/>
                <a:gd name="connsiteY17-2088" fmla="*/ 7002645 h 7250295"/>
                <a:gd name="connsiteX18-2089" fmla="*/ 533400 w 2171700"/>
                <a:gd name="connsiteY18-2090" fmla="*/ 7250295 h 7250295"/>
                <a:gd name="connsiteX19-2091" fmla="*/ 952500 w 2171700"/>
                <a:gd name="connsiteY19-2092" fmla="*/ 7240770 h 7250295"/>
                <a:gd name="connsiteX20-2093" fmla="*/ 733425 w 2171700"/>
                <a:gd name="connsiteY20-2094" fmla="*/ 6821670 h 7250295"/>
                <a:gd name="connsiteX21-2095" fmla="*/ 790575 w 2171700"/>
                <a:gd name="connsiteY21-2096" fmla="*/ 6574020 h 7250295"/>
                <a:gd name="connsiteX22-2097" fmla="*/ 762000 w 2171700"/>
                <a:gd name="connsiteY22-2098" fmla="*/ 6250170 h 7250295"/>
                <a:gd name="connsiteX23-2099" fmla="*/ 885825 w 2171700"/>
                <a:gd name="connsiteY23-2100" fmla="*/ 5411970 h 7250295"/>
                <a:gd name="connsiteX24-2101" fmla="*/ 866775 w 2171700"/>
                <a:gd name="connsiteY24-2102" fmla="*/ 5326245 h 7250295"/>
                <a:gd name="connsiteX25-2103" fmla="*/ 971550 w 2171700"/>
                <a:gd name="connsiteY25-2104" fmla="*/ 5211945 h 7250295"/>
                <a:gd name="connsiteX26-2105" fmla="*/ 962025 w 2171700"/>
                <a:gd name="connsiteY26-2106" fmla="*/ 5069070 h 7250295"/>
                <a:gd name="connsiteX27-2107" fmla="*/ 1104900 w 2171700"/>
                <a:gd name="connsiteY27-2108" fmla="*/ 4526145 h 7250295"/>
                <a:gd name="connsiteX28-2109" fmla="*/ 1123950 w 2171700"/>
                <a:gd name="connsiteY28-2110" fmla="*/ 4392795 h 7250295"/>
                <a:gd name="connsiteX29-2111" fmla="*/ 1276350 w 2171700"/>
                <a:gd name="connsiteY29-2112" fmla="*/ 4649970 h 7250295"/>
                <a:gd name="connsiteX30-2113" fmla="*/ 1352550 w 2171700"/>
                <a:gd name="connsiteY30-2114" fmla="*/ 4926195 h 7250295"/>
                <a:gd name="connsiteX31-2115" fmla="*/ 1333500 w 2171700"/>
                <a:gd name="connsiteY31-2116" fmla="*/ 5069070 h 7250295"/>
                <a:gd name="connsiteX32-2117" fmla="*/ 1371600 w 2171700"/>
                <a:gd name="connsiteY32-2118" fmla="*/ 5078595 h 7250295"/>
                <a:gd name="connsiteX33-2119" fmla="*/ 1247775 w 2171700"/>
                <a:gd name="connsiteY33-2120" fmla="*/ 5516745 h 7250295"/>
                <a:gd name="connsiteX34-2121" fmla="*/ 1257300 w 2171700"/>
                <a:gd name="connsiteY34-2122" fmla="*/ 6469245 h 7250295"/>
                <a:gd name="connsiteX35-2123" fmla="*/ 1333500 w 2171700"/>
                <a:gd name="connsiteY35-2124" fmla="*/ 6583545 h 7250295"/>
                <a:gd name="connsiteX36-2125" fmla="*/ 1314450 w 2171700"/>
                <a:gd name="connsiteY36-2126" fmla="*/ 6735945 h 7250295"/>
                <a:gd name="connsiteX37-2127" fmla="*/ 1323975 w 2171700"/>
                <a:gd name="connsiteY37-2128" fmla="*/ 6859770 h 7250295"/>
                <a:gd name="connsiteX38-2129" fmla="*/ 1304925 w 2171700"/>
                <a:gd name="connsiteY38-2130" fmla="*/ 7012170 h 7250295"/>
                <a:gd name="connsiteX39-2131" fmla="*/ 1704975 w 2171700"/>
                <a:gd name="connsiteY39-2132" fmla="*/ 7212195 h 7250295"/>
                <a:gd name="connsiteX40-2133" fmla="*/ 2152650 w 2171700"/>
                <a:gd name="connsiteY40-2134" fmla="*/ 7212195 h 7250295"/>
                <a:gd name="connsiteX41-2135" fmla="*/ 2171700 w 2171700"/>
                <a:gd name="connsiteY41-2136" fmla="*/ 7069320 h 7250295"/>
                <a:gd name="connsiteX42-2137" fmla="*/ 1676400 w 2171700"/>
                <a:gd name="connsiteY42-2138" fmla="*/ 6564495 h 7250295"/>
                <a:gd name="connsiteX43-2139" fmla="*/ 1685925 w 2171700"/>
                <a:gd name="connsiteY43-2140" fmla="*/ 6459720 h 7250295"/>
                <a:gd name="connsiteX44-2141" fmla="*/ 1657350 w 2171700"/>
                <a:gd name="connsiteY44-2142" fmla="*/ 6250170 h 7250295"/>
                <a:gd name="connsiteX45-2143" fmla="*/ 1704975 w 2171700"/>
                <a:gd name="connsiteY45-2144" fmla="*/ 5973945 h 7250295"/>
                <a:gd name="connsiteX46-2145" fmla="*/ 1762125 w 2171700"/>
                <a:gd name="connsiteY46-2146" fmla="*/ 5421495 h 7250295"/>
                <a:gd name="connsiteX47-2147" fmla="*/ 1771650 w 2171700"/>
                <a:gd name="connsiteY47-2148" fmla="*/ 5354820 h 7250295"/>
                <a:gd name="connsiteX48-2149" fmla="*/ 1866900 w 2171700"/>
                <a:gd name="connsiteY48-2150" fmla="*/ 5097645 h 7250295"/>
                <a:gd name="connsiteX49-2151" fmla="*/ 1885950 w 2171700"/>
                <a:gd name="connsiteY49-2152" fmla="*/ 4573770 h 7250295"/>
                <a:gd name="connsiteX50-2153" fmla="*/ 1895475 w 2171700"/>
                <a:gd name="connsiteY50-2154" fmla="*/ 4173720 h 7250295"/>
                <a:gd name="connsiteX51-2155" fmla="*/ 1866900 w 2171700"/>
                <a:gd name="connsiteY51-2156" fmla="*/ 3630795 h 7250295"/>
                <a:gd name="connsiteX52-2157" fmla="*/ 2076450 w 2171700"/>
                <a:gd name="connsiteY52-2158" fmla="*/ 2697345 h 7250295"/>
                <a:gd name="connsiteX53-2159" fmla="*/ 2085975 w 2171700"/>
                <a:gd name="connsiteY53-2160" fmla="*/ 2430645 h 7250295"/>
                <a:gd name="connsiteX54-2161" fmla="*/ 1981200 w 2171700"/>
                <a:gd name="connsiteY54-2162" fmla="*/ 1859145 h 7250295"/>
                <a:gd name="connsiteX55-2163" fmla="*/ 1933575 w 2171700"/>
                <a:gd name="connsiteY55-2164" fmla="*/ 1697220 h 7250295"/>
                <a:gd name="connsiteX56-2165" fmla="*/ 1933575 w 2171700"/>
                <a:gd name="connsiteY56-2166" fmla="*/ 1420995 h 7250295"/>
                <a:gd name="connsiteX57-2167" fmla="*/ 1885950 w 2171700"/>
                <a:gd name="connsiteY57-2168" fmla="*/ 1259070 h 7250295"/>
                <a:gd name="connsiteX58-2169" fmla="*/ 1419225 w 2171700"/>
                <a:gd name="connsiteY58-2170" fmla="*/ 1163820 h 7250295"/>
                <a:gd name="connsiteX59-2171" fmla="*/ 1257300 w 2171700"/>
                <a:gd name="connsiteY59-2172" fmla="*/ 1011420 h 7250295"/>
                <a:gd name="connsiteX60-2173" fmla="*/ 1368115 w 2171700"/>
                <a:gd name="connsiteY60-2174" fmla="*/ 821521 h 7250295"/>
                <a:gd name="connsiteX61-2175" fmla="*/ 1433407 w 2171700"/>
                <a:gd name="connsiteY61-2176" fmla="*/ 622909 h 7250295"/>
                <a:gd name="connsiteX62-2177" fmla="*/ 1456454 w 2171700"/>
                <a:gd name="connsiteY62-2178" fmla="*/ 363449 h 7250295"/>
                <a:gd name="connsiteX63-2179" fmla="*/ 1330946 w 2171700"/>
                <a:gd name="connsiteY63-2180" fmla="*/ 143773 h 7250295"/>
                <a:gd name="connsiteX64-2181" fmla="*/ 1063645 w 2171700"/>
                <a:gd name="connsiteY64-2182" fmla="*/ 568 h 7250295"/>
                <a:gd name="connsiteX0-2183" fmla="*/ 1063645 w 2171700"/>
                <a:gd name="connsiteY0-2184" fmla="*/ 568 h 7250295"/>
                <a:gd name="connsiteX1-2185" fmla="*/ 809625 w 2171700"/>
                <a:gd name="connsiteY1-2186" fmla="*/ 116070 h 7250295"/>
                <a:gd name="connsiteX2-2187" fmla="*/ 685800 w 2171700"/>
                <a:gd name="connsiteY2-2188" fmla="*/ 297045 h 7250295"/>
                <a:gd name="connsiteX3-2189" fmla="*/ 704850 w 2171700"/>
                <a:gd name="connsiteY3-2190" fmla="*/ 620895 h 7250295"/>
                <a:gd name="connsiteX4-2191" fmla="*/ 838200 w 2171700"/>
                <a:gd name="connsiteY4-2192" fmla="*/ 897120 h 7250295"/>
                <a:gd name="connsiteX5-2193" fmla="*/ 742950 w 2171700"/>
                <a:gd name="connsiteY5-2194" fmla="*/ 1011420 h 7250295"/>
                <a:gd name="connsiteX6-2195" fmla="*/ 133350 w 2171700"/>
                <a:gd name="connsiteY6-2196" fmla="*/ 1220970 h 7250295"/>
                <a:gd name="connsiteX7-2197" fmla="*/ 0 w 2171700"/>
                <a:gd name="connsiteY7-2198" fmla="*/ 2211570 h 7250295"/>
                <a:gd name="connsiteX8-2199" fmla="*/ 333375 w 2171700"/>
                <a:gd name="connsiteY8-2200" fmla="*/ 3106920 h 7250295"/>
                <a:gd name="connsiteX9-2201" fmla="*/ 247650 w 2171700"/>
                <a:gd name="connsiteY9-2202" fmla="*/ 3840345 h 7250295"/>
                <a:gd name="connsiteX10-2203" fmla="*/ 371475 w 2171700"/>
                <a:gd name="connsiteY10-2204" fmla="*/ 4059420 h 7250295"/>
                <a:gd name="connsiteX11-2205" fmla="*/ 495300 w 2171700"/>
                <a:gd name="connsiteY11-2206" fmla="*/ 4278495 h 7250295"/>
                <a:gd name="connsiteX12-2207" fmla="*/ 476250 w 2171700"/>
                <a:gd name="connsiteY12-2208" fmla="*/ 4735695 h 7250295"/>
                <a:gd name="connsiteX13-2209" fmla="*/ 476250 w 2171700"/>
                <a:gd name="connsiteY13-2210" fmla="*/ 5097645 h 7250295"/>
                <a:gd name="connsiteX14-2211" fmla="*/ 371475 w 2171700"/>
                <a:gd name="connsiteY14-2212" fmla="*/ 6145395 h 7250295"/>
                <a:gd name="connsiteX15-2213" fmla="*/ 371475 w 2171700"/>
                <a:gd name="connsiteY15-2214" fmla="*/ 6621645 h 7250295"/>
                <a:gd name="connsiteX16-2215" fmla="*/ 400050 w 2171700"/>
                <a:gd name="connsiteY16-2216" fmla="*/ 6821670 h 7250295"/>
                <a:gd name="connsiteX17-2217" fmla="*/ 323850 w 2171700"/>
                <a:gd name="connsiteY17-2218" fmla="*/ 7002645 h 7250295"/>
                <a:gd name="connsiteX18-2219" fmla="*/ 533400 w 2171700"/>
                <a:gd name="connsiteY18-2220" fmla="*/ 7250295 h 7250295"/>
                <a:gd name="connsiteX19-2221" fmla="*/ 952500 w 2171700"/>
                <a:gd name="connsiteY19-2222" fmla="*/ 7240770 h 7250295"/>
                <a:gd name="connsiteX20-2223" fmla="*/ 733425 w 2171700"/>
                <a:gd name="connsiteY20-2224" fmla="*/ 6821670 h 7250295"/>
                <a:gd name="connsiteX21-2225" fmla="*/ 790575 w 2171700"/>
                <a:gd name="connsiteY21-2226" fmla="*/ 6574020 h 7250295"/>
                <a:gd name="connsiteX22-2227" fmla="*/ 762000 w 2171700"/>
                <a:gd name="connsiteY22-2228" fmla="*/ 6250170 h 7250295"/>
                <a:gd name="connsiteX23-2229" fmla="*/ 885825 w 2171700"/>
                <a:gd name="connsiteY23-2230" fmla="*/ 5411970 h 7250295"/>
                <a:gd name="connsiteX24-2231" fmla="*/ 866775 w 2171700"/>
                <a:gd name="connsiteY24-2232" fmla="*/ 5326245 h 7250295"/>
                <a:gd name="connsiteX25-2233" fmla="*/ 971550 w 2171700"/>
                <a:gd name="connsiteY25-2234" fmla="*/ 5211945 h 7250295"/>
                <a:gd name="connsiteX26-2235" fmla="*/ 962025 w 2171700"/>
                <a:gd name="connsiteY26-2236" fmla="*/ 5069070 h 7250295"/>
                <a:gd name="connsiteX27-2237" fmla="*/ 1104900 w 2171700"/>
                <a:gd name="connsiteY27-2238" fmla="*/ 4526145 h 7250295"/>
                <a:gd name="connsiteX28-2239" fmla="*/ 1123950 w 2171700"/>
                <a:gd name="connsiteY28-2240" fmla="*/ 4392795 h 7250295"/>
                <a:gd name="connsiteX29-2241" fmla="*/ 1276350 w 2171700"/>
                <a:gd name="connsiteY29-2242" fmla="*/ 4649970 h 7250295"/>
                <a:gd name="connsiteX30-2243" fmla="*/ 1352550 w 2171700"/>
                <a:gd name="connsiteY30-2244" fmla="*/ 4926195 h 7250295"/>
                <a:gd name="connsiteX31-2245" fmla="*/ 1333500 w 2171700"/>
                <a:gd name="connsiteY31-2246" fmla="*/ 5069070 h 7250295"/>
                <a:gd name="connsiteX32-2247" fmla="*/ 1371600 w 2171700"/>
                <a:gd name="connsiteY32-2248" fmla="*/ 5078595 h 7250295"/>
                <a:gd name="connsiteX33-2249" fmla="*/ 1247775 w 2171700"/>
                <a:gd name="connsiteY33-2250" fmla="*/ 5516745 h 7250295"/>
                <a:gd name="connsiteX34-2251" fmla="*/ 1257300 w 2171700"/>
                <a:gd name="connsiteY34-2252" fmla="*/ 6469245 h 7250295"/>
                <a:gd name="connsiteX35-2253" fmla="*/ 1333500 w 2171700"/>
                <a:gd name="connsiteY35-2254" fmla="*/ 6583545 h 7250295"/>
                <a:gd name="connsiteX36-2255" fmla="*/ 1314450 w 2171700"/>
                <a:gd name="connsiteY36-2256" fmla="*/ 6735945 h 7250295"/>
                <a:gd name="connsiteX37-2257" fmla="*/ 1323975 w 2171700"/>
                <a:gd name="connsiteY37-2258" fmla="*/ 6859770 h 7250295"/>
                <a:gd name="connsiteX38-2259" fmla="*/ 1304925 w 2171700"/>
                <a:gd name="connsiteY38-2260" fmla="*/ 7012170 h 7250295"/>
                <a:gd name="connsiteX39-2261" fmla="*/ 1704975 w 2171700"/>
                <a:gd name="connsiteY39-2262" fmla="*/ 7212195 h 7250295"/>
                <a:gd name="connsiteX40-2263" fmla="*/ 2152650 w 2171700"/>
                <a:gd name="connsiteY40-2264" fmla="*/ 7212195 h 7250295"/>
                <a:gd name="connsiteX41-2265" fmla="*/ 2171700 w 2171700"/>
                <a:gd name="connsiteY41-2266" fmla="*/ 7069320 h 7250295"/>
                <a:gd name="connsiteX42-2267" fmla="*/ 1676400 w 2171700"/>
                <a:gd name="connsiteY42-2268" fmla="*/ 6564495 h 7250295"/>
                <a:gd name="connsiteX43-2269" fmla="*/ 1685925 w 2171700"/>
                <a:gd name="connsiteY43-2270" fmla="*/ 6459720 h 7250295"/>
                <a:gd name="connsiteX44-2271" fmla="*/ 1657350 w 2171700"/>
                <a:gd name="connsiteY44-2272" fmla="*/ 6250170 h 7250295"/>
                <a:gd name="connsiteX45-2273" fmla="*/ 1704975 w 2171700"/>
                <a:gd name="connsiteY45-2274" fmla="*/ 5973945 h 7250295"/>
                <a:gd name="connsiteX46-2275" fmla="*/ 1762125 w 2171700"/>
                <a:gd name="connsiteY46-2276" fmla="*/ 5421495 h 7250295"/>
                <a:gd name="connsiteX47-2277" fmla="*/ 1771650 w 2171700"/>
                <a:gd name="connsiteY47-2278" fmla="*/ 5354820 h 7250295"/>
                <a:gd name="connsiteX48-2279" fmla="*/ 1866900 w 2171700"/>
                <a:gd name="connsiteY48-2280" fmla="*/ 5097645 h 7250295"/>
                <a:gd name="connsiteX49-2281" fmla="*/ 1885950 w 2171700"/>
                <a:gd name="connsiteY49-2282" fmla="*/ 4573770 h 7250295"/>
                <a:gd name="connsiteX50-2283" fmla="*/ 1895475 w 2171700"/>
                <a:gd name="connsiteY50-2284" fmla="*/ 4173720 h 7250295"/>
                <a:gd name="connsiteX51-2285" fmla="*/ 1866900 w 2171700"/>
                <a:gd name="connsiteY51-2286" fmla="*/ 3630795 h 7250295"/>
                <a:gd name="connsiteX52-2287" fmla="*/ 2076450 w 2171700"/>
                <a:gd name="connsiteY52-2288" fmla="*/ 2697345 h 7250295"/>
                <a:gd name="connsiteX53-2289" fmla="*/ 2085975 w 2171700"/>
                <a:gd name="connsiteY53-2290" fmla="*/ 2430645 h 7250295"/>
                <a:gd name="connsiteX54-2291" fmla="*/ 1981200 w 2171700"/>
                <a:gd name="connsiteY54-2292" fmla="*/ 1859145 h 7250295"/>
                <a:gd name="connsiteX55-2293" fmla="*/ 1933575 w 2171700"/>
                <a:gd name="connsiteY55-2294" fmla="*/ 1697220 h 7250295"/>
                <a:gd name="connsiteX56-2295" fmla="*/ 1933575 w 2171700"/>
                <a:gd name="connsiteY56-2296" fmla="*/ 1420995 h 7250295"/>
                <a:gd name="connsiteX57-2297" fmla="*/ 1885950 w 2171700"/>
                <a:gd name="connsiteY57-2298" fmla="*/ 1259070 h 7250295"/>
                <a:gd name="connsiteX58-2299" fmla="*/ 1419225 w 2171700"/>
                <a:gd name="connsiteY58-2300" fmla="*/ 1163820 h 7250295"/>
                <a:gd name="connsiteX59-2301" fmla="*/ 1257300 w 2171700"/>
                <a:gd name="connsiteY59-2302" fmla="*/ 1011420 h 7250295"/>
                <a:gd name="connsiteX60-2303" fmla="*/ 1368115 w 2171700"/>
                <a:gd name="connsiteY60-2304" fmla="*/ 821521 h 7250295"/>
                <a:gd name="connsiteX61-2305" fmla="*/ 1433407 w 2171700"/>
                <a:gd name="connsiteY61-2306" fmla="*/ 622909 h 7250295"/>
                <a:gd name="connsiteX62-2307" fmla="*/ 1456454 w 2171700"/>
                <a:gd name="connsiteY62-2308" fmla="*/ 363449 h 7250295"/>
                <a:gd name="connsiteX63-2309" fmla="*/ 1330946 w 2171700"/>
                <a:gd name="connsiteY63-2310" fmla="*/ 143773 h 7250295"/>
                <a:gd name="connsiteX64-2311" fmla="*/ 1063645 w 2171700"/>
                <a:gd name="connsiteY64-2312" fmla="*/ 568 h 7250295"/>
                <a:gd name="connsiteX0-2313" fmla="*/ 1063645 w 2171700"/>
                <a:gd name="connsiteY0-2314" fmla="*/ 568 h 7250295"/>
                <a:gd name="connsiteX1-2315" fmla="*/ 809625 w 2171700"/>
                <a:gd name="connsiteY1-2316" fmla="*/ 116070 h 7250295"/>
                <a:gd name="connsiteX2-2317" fmla="*/ 685800 w 2171700"/>
                <a:gd name="connsiteY2-2318" fmla="*/ 297045 h 7250295"/>
                <a:gd name="connsiteX3-2319" fmla="*/ 704850 w 2171700"/>
                <a:gd name="connsiteY3-2320" fmla="*/ 620895 h 7250295"/>
                <a:gd name="connsiteX4-2321" fmla="*/ 838200 w 2171700"/>
                <a:gd name="connsiteY4-2322" fmla="*/ 897120 h 7250295"/>
                <a:gd name="connsiteX5-2323" fmla="*/ 742950 w 2171700"/>
                <a:gd name="connsiteY5-2324" fmla="*/ 1011420 h 7250295"/>
                <a:gd name="connsiteX6-2325" fmla="*/ 133350 w 2171700"/>
                <a:gd name="connsiteY6-2326" fmla="*/ 1220970 h 7250295"/>
                <a:gd name="connsiteX7-2327" fmla="*/ 0 w 2171700"/>
                <a:gd name="connsiteY7-2328" fmla="*/ 2211570 h 7250295"/>
                <a:gd name="connsiteX8-2329" fmla="*/ 333375 w 2171700"/>
                <a:gd name="connsiteY8-2330" fmla="*/ 3106920 h 7250295"/>
                <a:gd name="connsiteX9-2331" fmla="*/ 247650 w 2171700"/>
                <a:gd name="connsiteY9-2332" fmla="*/ 3840345 h 7250295"/>
                <a:gd name="connsiteX10-2333" fmla="*/ 371475 w 2171700"/>
                <a:gd name="connsiteY10-2334" fmla="*/ 4059420 h 7250295"/>
                <a:gd name="connsiteX11-2335" fmla="*/ 495300 w 2171700"/>
                <a:gd name="connsiteY11-2336" fmla="*/ 4278495 h 7250295"/>
                <a:gd name="connsiteX12-2337" fmla="*/ 476250 w 2171700"/>
                <a:gd name="connsiteY12-2338" fmla="*/ 4735695 h 7250295"/>
                <a:gd name="connsiteX13-2339" fmla="*/ 476250 w 2171700"/>
                <a:gd name="connsiteY13-2340" fmla="*/ 5097645 h 7250295"/>
                <a:gd name="connsiteX14-2341" fmla="*/ 371475 w 2171700"/>
                <a:gd name="connsiteY14-2342" fmla="*/ 6145395 h 7250295"/>
                <a:gd name="connsiteX15-2343" fmla="*/ 371475 w 2171700"/>
                <a:gd name="connsiteY15-2344" fmla="*/ 6621645 h 7250295"/>
                <a:gd name="connsiteX16-2345" fmla="*/ 400050 w 2171700"/>
                <a:gd name="connsiteY16-2346" fmla="*/ 6821670 h 7250295"/>
                <a:gd name="connsiteX17-2347" fmla="*/ 323850 w 2171700"/>
                <a:gd name="connsiteY17-2348" fmla="*/ 7002645 h 7250295"/>
                <a:gd name="connsiteX18-2349" fmla="*/ 533400 w 2171700"/>
                <a:gd name="connsiteY18-2350" fmla="*/ 7250295 h 7250295"/>
                <a:gd name="connsiteX19-2351" fmla="*/ 952500 w 2171700"/>
                <a:gd name="connsiteY19-2352" fmla="*/ 7240770 h 7250295"/>
                <a:gd name="connsiteX20-2353" fmla="*/ 733425 w 2171700"/>
                <a:gd name="connsiteY20-2354" fmla="*/ 6821670 h 7250295"/>
                <a:gd name="connsiteX21-2355" fmla="*/ 790575 w 2171700"/>
                <a:gd name="connsiteY21-2356" fmla="*/ 6574020 h 7250295"/>
                <a:gd name="connsiteX22-2357" fmla="*/ 762000 w 2171700"/>
                <a:gd name="connsiteY22-2358" fmla="*/ 6250170 h 7250295"/>
                <a:gd name="connsiteX23-2359" fmla="*/ 885825 w 2171700"/>
                <a:gd name="connsiteY23-2360" fmla="*/ 5411970 h 7250295"/>
                <a:gd name="connsiteX24-2361" fmla="*/ 866775 w 2171700"/>
                <a:gd name="connsiteY24-2362" fmla="*/ 5326245 h 7250295"/>
                <a:gd name="connsiteX25-2363" fmla="*/ 971550 w 2171700"/>
                <a:gd name="connsiteY25-2364" fmla="*/ 5211945 h 7250295"/>
                <a:gd name="connsiteX26-2365" fmla="*/ 962025 w 2171700"/>
                <a:gd name="connsiteY26-2366" fmla="*/ 5069070 h 7250295"/>
                <a:gd name="connsiteX27-2367" fmla="*/ 1104900 w 2171700"/>
                <a:gd name="connsiteY27-2368" fmla="*/ 4526145 h 7250295"/>
                <a:gd name="connsiteX28-2369" fmla="*/ 1123950 w 2171700"/>
                <a:gd name="connsiteY28-2370" fmla="*/ 4392795 h 7250295"/>
                <a:gd name="connsiteX29-2371" fmla="*/ 1276350 w 2171700"/>
                <a:gd name="connsiteY29-2372" fmla="*/ 4649970 h 7250295"/>
                <a:gd name="connsiteX30-2373" fmla="*/ 1352550 w 2171700"/>
                <a:gd name="connsiteY30-2374" fmla="*/ 4926195 h 7250295"/>
                <a:gd name="connsiteX31-2375" fmla="*/ 1333500 w 2171700"/>
                <a:gd name="connsiteY31-2376" fmla="*/ 5069070 h 7250295"/>
                <a:gd name="connsiteX32-2377" fmla="*/ 1371600 w 2171700"/>
                <a:gd name="connsiteY32-2378" fmla="*/ 5078595 h 7250295"/>
                <a:gd name="connsiteX33-2379" fmla="*/ 1247775 w 2171700"/>
                <a:gd name="connsiteY33-2380" fmla="*/ 5516745 h 7250295"/>
                <a:gd name="connsiteX34-2381" fmla="*/ 1257300 w 2171700"/>
                <a:gd name="connsiteY34-2382" fmla="*/ 6469245 h 7250295"/>
                <a:gd name="connsiteX35-2383" fmla="*/ 1333500 w 2171700"/>
                <a:gd name="connsiteY35-2384" fmla="*/ 6583545 h 7250295"/>
                <a:gd name="connsiteX36-2385" fmla="*/ 1314450 w 2171700"/>
                <a:gd name="connsiteY36-2386" fmla="*/ 6735945 h 7250295"/>
                <a:gd name="connsiteX37-2387" fmla="*/ 1323975 w 2171700"/>
                <a:gd name="connsiteY37-2388" fmla="*/ 6859770 h 7250295"/>
                <a:gd name="connsiteX38-2389" fmla="*/ 1304925 w 2171700"/>
                <a:gd name="connsiteY38-2390" fmla="*/ 7012170 h 7250295"/>
                <a:gd name="connsiteX39-2391" fmla="*/ 1704975 w 2171700"/>
                <a:gd name="connsiteY39-2392" fmla="*/ 7212195 h 7250295"/>
                <a:gd name="connsiteX40-2393" fmla="*/ 2152650 w 2171700"/>
                <a:gd name="connsiteY40-2394" fmla="*/ 7212195 h 7250295"/>
                <a:gd name="connsiteX41-2395" fmla="*/ 2171700 w 2171700"/>
                <a:gd name="connsiteY41-2396" fmla="*/ 7069320 h 7250295"/>
                <a:gd name="connsiteX42-2397" fmla="*/ 1676400 w 2171700"/>
                <a:gd name="connsiteY42-2398" fmla="*/ 6564495 h 7250295"/>
                <a:gd name="connsiteX43-2399" fmla="*/ 1685925 w 2171700"/>
                <a:gd name="connsiteY43-2400" fmla="*/ 6459720 h 7250295"/>
                <a:gd name="connsiteX44-2401" fmla="*/ 1657350 w 2171700"/>
                <a:gd name="connsiteY44-2402" fmla="*/ 6250170 h 7250295"/>
                <a:gd name="connsiteX45-2403" fmla="*/ 1704975 w 2171700"/>
                <a:gd name="connsiteY45-2404" fmla="*/ 5973945 h 7250295"/>
                <a:gd name="connsiteX46-2405" fmla="*/ 1762125 w 2171700"/>
                <a:gd name="connsiteY46-2406" fmla="*/ 5421495 h 7250295"/>
                <a:gd name="connsiteX47-2407" fmla="*/ 1771650 w 2171700"/>
                <a:gd name="connsiteY47-2408" fmla="*/ 5354820 h 7250295"/>
                <a:gd name="connsiteX48-2409" fmla="*/ 1866900 w 2171700"/>
                <a:gd name="connsiteY48-2410" fmla="*/ 5097645 h 7250295"/>
                <a:gd name="connsiteX49-2411" fmla="*/ 1885950 w 2171700"/>
                <a:gd name="connsiteY49-2412" fmla="*/ 4573770 h 7250295"/>
                <a:gd name="connsiteX50-2413" fmla="*/ 1895475 w 2171700"/>
                <a:gd name="connsiteY50-2414" fmla="*/ 4173720 h 7250295"/>
                <a:gd name="connsiteX51-2415" fmla="*/ 1866900 w 2171700"/>
                <a:gd name="connsiteY51-2416" fmla="*/ 3630795 h 7250295"/>
                <a:gd name="connsiteX52-2417" fmla="*/ 2076450 w 2171700"/>
                <a:gd name="connsiteY52-2418" fmla="*/ 2697345 h 7250295"/>
                <a:gd name="connsiteX53-2419" fmla="*/ 2085975 w 2171700"/>
                <a:gd name="connsiteY53-2420" fmla="*/ 2430645 h 7250295"/>
                <a:gd name="connsiteX54-2421" fmla="*/ 1981200 w 2171700"/>
                <a:gd name="connsiteY54-2422" fmla="*/ 1859145 h 7250295"/>
                <a:gd name="connsiteX55-2423" fmla="*/ 1933575 w 2171700"/>
                <a:gd name="connsiteY55-2424" fmla="*/ 1697220 h 7250295"/>
                <a:gd name="connsiteX56-2425" fmla="*/ 1933575 w 2171700"/>
                <a:gd name="connsiteY56-2426" fmla="*/ 1420995 h 7250295"/>
                <a:gd name="connsiteX57-2427" fmla="*/ 1885950 w 2171700"/>
                <a:gd name="connsiteY57-2428" fmla="*/ 1259070 h 7250295"/>
                <a:gd name="connsiteX58-2429" fmla="*/ 1419225 w 2171700"/>
                <a:gd name="connsiteY58-2430" fmla="*/ 1163820 h 7250295"/>
                <a:gd name="connsiteX59-2431" fmla="*/ 1257300 w 2171700"/>
                <a:gd name="connsiteY59-2432" fmla="*/ 1011420 h 7250295"/>
                <a:gd name="connsiteX60-2433" fmla="*/ 1368115 w 2171700"/>
                <a:gd name="connsiteY60-2434" fmla="*/ 821521 h 7250295"/>
                <a:gd name="connsiteX61-2435" fmla="*/ 1433407 w 2171700"/>
                <a:gd name="connsiteY61-2436" fmla="*/ 622909 h 7250295"/>
                <a:gd name="connsiteX62-2437" fmla="*/ 1444916 w 2171700"/>
                <a:gd name="connsiteY62-2438" fmla="*/ 380757 h 7250295"/>
                <a:gd name="connsiteX63-2439" fmla="*/ 1330946 w 2171700"/>
                <a:gd name="connsiteY63-2440" fmla="*/ 143773 h 7250295"/>
                <a:gd name="connsiteX64-2441" fmla="*/ 1063645 w 2171700"/>
                <a:gd name="connsiteY64-2442" fmla="*/ 568 h 7250295"/>
                <a:gd name="connsiteX0-2443" fmla="*/ 1063645 w 2171700"/>
                <a:gd name="connsiteY0-2444" fmla="*/ 568 h 7250295"/>
                <a:gd name="connsiteX1-2445" fmla="*/ 809625 w 2171700"/>
                <a:gd name="connsiteY1-2446" fmla="*/ 116070 h 7250295"/>
                <a:gd name="connsiteX2-2447" fmla="*/ 685800 w 2171700"/>
                <a:gd name="connsiteY2-2448" fmla="*/ 297045 h 7250295"/>
                <a:gd name="connsiteX3-2449" fmla="*/ 704850 w 2171700"/>
                <a:gd name="connsiteY3-2450" fmla="*/ 620895 h 7250295"/>
                <a:gd name="connsiteX4-2451" fmla="*/ 838200 w 2171700"/>
                <a:gd name="connsiteY4-2452" fmla="*/ 897120 h 7250295"/>
                <a:gd name="connsiteX5-2453" fmla="*/ 742950 w 2171700"/>
                <a:gd name="connsiteY5-2454" fmla="*/ 1011420 h 7250295"/>
                <a:gd name="connsiteX6-2455" fmla="*/ 133350 w 2171700"/>
                <a:gd name="connsiteY6-2456" fmla="*/ 1220970 h 7250295"/>
                <a:gd name="connsiteX7-2457" fmla="*/ 0 w 2171700"/>
                <a:gd name="connsiteY7-2458" fmla="*/ 2211570 h 7250295"/>
                <a:gd name="connsiteX8-2459" fmla="*/ 333375 w 2171700"/>
                <a:gd name="connsiteY8-2460" fmla="*/ 3106920 h 7250295"/>
                <a:gd name="connsiteX9-2461" fmla="*/ 247650 w 2171700"/>
                <a:gd name="connsiteY9-2462" fmla="*/ 3840345 h 7250295"/>
                <a:gd name="connsiteX10-2463" fmla="*/ 371475 w 2171700"/>
                <a:gd name="connsiteY10-2464" fmla="*/ 4059420 h 7250295"/>
                <a:gd name="connsiteX11-2465" fmla="*/ 495300 w 2171700"/>
                <a:gd name="connsiteY11-2466" fmla="*/ 4278495 h 7250295"/>
                <a:gd name="connsiteX12-2467" fmla="*/ 476250 w 2171700"/>
                <a:gd name="connsiteY12-2468" fmla="*/ 4735695 h 7250295"/>
                <a:gd name="connsiteX13-2469" fmla="*/ 476250 w 2171700"/>
                <a:gd name="connsiteY13-2470" fmla="*/ 5097645 h 7250295"/>
                <a:gd name="connsiteX14-2471" fmla="*/ 371475 w 2171700"/>
                <a:gd name="connsiteY14-2472" fmla="*/ 6145395 h 7250295"/>
                <a:gd name="connsiteX15-2473" fmla="*/ 371475 w 2171700"/>
                <a:gd name="connsiteY15-2474" fmla="*/ 6621645 h 7250295"/>
                <a:gd name="connsiteX16-2475" fmla="*/ 400050 w 2171700"/>
                <a:gd name="connsiteY16-2476" fmla="*/ 6821670 h 7250295"/>
                <a:gd name="connsiteX17-2477" fmla="*/ 323850 w 2171700"/>
                <a:gd name="connsiteY17-2478" fmla="*/ 7002645 h 7250295"/>
                <a:gd name="connsiteX18-2479" fmla="*/ 533400 w 2171700"/>
                <a:gd name="connsiteY18-2480" fmla="*/ 7250295 h 7250295"/>
                <a:gd name="connsiteX19-2481" fmla="*/ 952500 w 2171700"/>
                <a:gd name="connsiteY19-2482" fmla="*/ 7240770 h 7250295"/>
                <a:gd name="connsiteX20-2483" fmla="*/ 733425 w 2171700"/>
                <a:gd name="connsiteY20-2484" fmla="*/ 6821670 h 7250295"/>
                <a:gd name="connsiteX21-2485" fmla="*/ 790575 w 2171700"/>
                <a:gd name="connsiteY21-2486" fmla="*/ 6574020 h 7250295"/>
                <a:gd name="connsiteX22-2487" fmla="*/ 762000 w 2171700"/>
                <a:gd name="connsiteY22-2488" fmla="*/ 6250170 h 7250295"/>
                <a:gd name="connsiteX23-2489" fmla="*/ 885825 w 2171700"/>
                <a:gd name="connsiteY23-2490" fmla="*/ 5411970 h 7250295"/>
                <a:gd name="connsiteX24-2491" fmla="*/ 866775 w 2171700"/>
                <a:gd name="connsiteY24-2492" fmla="*/ 5326245 h 7250295"/>
                <a:gd name="connsiteX25-2493" fmla="*/ 971550 w 2171700"/>
                <a:gd name="connsiteY25-2494" fmla="*/ 5211945 h 7250295"/>
                <a:gd name="connsiteX26-2495" fmla="*/ 962025 w 2171700"/>
                <a:gd name="connsiteY26-2496" fmla="*/ 5069070 h 7250295"/>
                <a:gd name="connsiteX27-2497" fmla="*/ 1104900 w 2171700"/>
                <a:gd name="connsiteY27-2498" fmla="*/ 4526145 h 7250295"/>
                <a:gd name="connsiteX28-2499" fmla="*/ 1123950 w 2171700"/>
                <a:gd name="connsiteY28-2500" fmla="*/ 4392795 h 7250295"/>
                <a:gd name="connsiteX29-2501" fmla="*/ 1276350 w 2171700"/>
                <a:gd name="connsiteY29-2502" fmla="*/ 4649970 h 7250295"/>
                <a:gd name="connsiteX30-2503" fmla="*/ 1352550 w 2171700"/>
                <a:gd name="connsiteY30-2504" fmla="*/ 4926195 h 7250295"/>
                <a:gd name="connsiteX31-2505" fmla="*/ 1333500 w 2171700"/>
                <a:gd name="connsiteY31-2506" fmla="*/ 5069070 h 7250295"/>
                <a:gd name="connsiteX32-2507" fmla="*/ 1371600 w 2171700"/>
                <a:gd name="connsiteY32-2508" fmla="*/ 5078595 h 7250295"/>
                <a:gd name="connsiteX33-2509" fmla="*/ 1247775 w 2171700"/>
                <a:gd name="connsiteY33-2510" fmla="*/ 5516745 h 7250295"/>
                <a:gd name="connsiteX34-2511" fmla="*/ 1257300 w 2171700"/>
                <a:gd name="connsiteY34-2512" fmla="*/ 6469245 h 7250295"/>
                <a:gd name="connsiteX35-2513" fmla="*/ 1333500 w 2171700"/>
                <a:gd name="connsiteY35-2514" fmla="*/ 6583545 h 7250295"/>
                <a:gd name="connsiteX36-2515" fmla="*/ 1314450 w 2171700"/>
                <a:gd name="connsiteY36-2516" fmla="*/ 6735945 h 7250295"/>
                <a:gd name="connsiteX37-2517" fmla="*/ 1323975 w 2171700"/>
                <a:gd name="connsiteY37-2518" fmla="*/ 6859770 h 7250295"/>
                <a:gd name="connsiteX38-2519" fmla="*/ 1304925 w 2171700"/>
                <a:gd name="connsiteY38-2520" fmla="*/ 7012170 h 7250295"/>
                <a:gd name="connsiteX39-2521" fmla="*/ 1704975 w 2171700"/>
                <a:gd name="connsiteY39-2522" fmla="*/ 7212195 h 7250295"/>
                <a:gd name="connsiteX40-2523" fmla="*/ 2152650 w 2171700"/>
                <a:gd name="connsiteY40-2524" fmla="*/ 7212195 h 7250295"/>
                <a:gd name="connsiteX41-2525" fmla="*/ 2171700 w 2171700"/>
                <a:gd name="connsiteY41-2526" fmla="*/ 7069320 h 7250295"/>
                <a:gd name="connsiteX42-2527" fmla="*/ 1676400 w 2171700"/>
                <a:gd name="connsiteY42-2528" fmla="*/ 6564495 h 7250295"/>
                <a:gd name="connsiteX43-2529" fmla="*/ 1685925 w 2171700"/>
                <a:gd name="connsiteY43-2530" fmla="*/ 6459720 h 7250295"/>
                <a:gd name="connsiteX44-2531" fmla="*/ 1657350 w 2171700"/>
                <a:gd name="connsiteY44-2532" fmla="*/ 6250170 h 7250295"/>
                <a:gd name="connsiteX45-2533" fmla="*/ 1704975 w 2171700"/>
                <a:gd name="connsiteY45-2534" fmla="*/ 5973945 h 7250295"/>
                <a:gd name="connsiteX46-2535" fmla="*/ 1762125 w 2171700"/>
                <a:gd name="connsiteY46-2536" fmla="*/ 5421495 h 7250295"/>
                <a:gd name="connsiteX47-2537" fmla="*/ 1771650 w 2171700"/>
                <a:gd name="connsiteY47-2538" fmla="*/ 5354820 h 7250295"/>
                <a:gd name="connsiteX48-2539" fmla="*/ 1866900 w 2171700"/>
                <a:gd name="connsiteY48-2540" fmla="*/ 5097645 h 7250295"/>
                <a:gd name="connsiteX49-2541" fmla="*/ 1885950 w 2171700"/>
                <a:gd name="connsiteY49-2542" fmla="*/ 4573770 h 7250295"/>
                <a:gd name="connsiteX50-2543" fmla="*/ 1895475 w 2171700"/>
                <a:gd name="connsiteY50-2544" fmla="*/ 4173720 h 7250295"/>
                <a:gd name="connsiteX51-2545" fmla="*/ 1866900 w 2171700"/>
                <a:gd name="connsiteY51-2546" fmla="*/ 3630795 h 7250295"/>
                <a:gd name="connsiteX52-2547" fmla="*/ 2076450 w 2171700"/>
                <a:gd name="connsiteY52-2548" fmla="*/ 2697345 h 7250295"/>
                <a:gd name="connsiteX53-2549" fmla="*/ 2085975 w 2171700"/>
                <a:gd name="connsiteY53-2550" fmla="*/ 2430645 h 7250295"/>
                <a:gd name="connsiteX54-2551" fmla="*/ 1981200 w 2171700"/>
                <a:gd name="connsiteY54-2552" fmla="*/ 1859145 h 7250295"/>
                <a:gd name="connsiteX55-2553" fmla="*/ 1933575 w 2171700"/>
                <a:gd name="connsiteY55-2554" fmla="*/ 1697220 h 7250295"/>
                <a:gd name="connsiteX56-2555" fmla="*/ 1933575 w 2171700"/>
                <a:gd name="connsiteY56-2556" fmla="*/ 1420995 h 7250295"/>
                <a:gd name="connsiteX57-2557" fmla="*/ 1885950 w 2171700"/>
                <a:gd name="connsiteY57-2558" fmla="*/ 1259070 h 7250295"/>
                <a:gd name="connsiteX58-2559" fmla="*/ 1419225 w 2171700"/>
                <a:gd name="connsiteY58-2560" fmla="*/ 1163820 h 7250295"/>
                <a:gd name="connsiteX59-2561" fmla="*/ 1257300 w 2171700"/>
                <a:gd name="connsiteY59-2562" fmla="*/ 1011420 h 7250295"/>
                <a:gd name="connsiteX60-2563" fmla="*/ 1368115 w 2171700"/>
                <a:gd name="connsiteY60-2564" fmla="*/ 821521 h 7250295"/>
                <a:gd name="connsiteX61-2565" fmla="*/ 1433407 w 2171700"/>
                <a:gd name="connsiteY61-2566" fmla="*/ 622909 h 7250295"/>
                <a:gd name="connsiteX62-2567" fmla="*/ 1444916 w 2171700"/>
                <a:gd name="connsiteY62-2568" fmla="*/ 380757 h 7250295"/>
                <a:gd name="connsiteX63-2569" fmla="*/ 1330946 w 2171700"/>
                <a:gd name="connsiteY63-2570" fmla="*/ 143773 h 7250295"/>
                <a:gd name="connsiteX64-2571" fmla="*/ 1063645 w 2171700"/>
                <a:gd name="connsiteY64-2572" fmla="*/ 568 h 7250295"/>
                <a:gd name="connsiteX0-2573" fmla="*/ 1063645 w 2171700"/>
                <a:gd name="connsiteY0-2574" fmla="*/ 568 h 7250295"/>
                <a:gd name="connsiteX1-2575" fmla="*/ 809625 w 2171700"/>
                <a:gd name="connsiteY1-2576" fmla="*/ 116070 h 7250295"/>
                <a:gd name="connsiteX2-2577" fmla="*/ 685800 w 2171700"/>
                <a:gd name="connsiteY2-2578" fmla="*/ 297045 h 7250295"/>
                <a:gd name="connsiteX3-2579" fmla="*/ 704850 w 2171700"/>
                <a:gd name="connsiteY3-2580" fmla="*/ 620895 h 7250295"/>
                <a:gd name="connsiteX4-2581" fmla="*/ 838200 w 2171700"/>
                <a:gd name="connsiteY4-2582" fmla="*/ 897120 h 7250295"/>
                <a:gd name="connsiteX5-2583" fmla="*/ 742950 w 2171700"/>
                <a:gd name="connsiteY5-2584" fmla="*/ 1011420 h 7250295"/>
                <a:gd name="connsiteX6-2585" fmla="*/ 133350 w 2171700"/>
                <a:gd name="connsiteY6-2586" fmla="*/ 1220970 h 7250295"/>
                <a:gd name="connsiteX7-2587" fmla="*/ 0 w 2171700"/>
                <a:gd name="connsiteY7-2588" fmla="*/ 2211570 h 7250295"/>
                <a:gd name="connsiteX8-2589" fmla="*/ 333375 w 2171700"/>
                <a:gd name="connsiteY8-2590" fmla="*/ 3106920 h 7250295"/>
                <a:gd name="connsiteX9-2591" fmla="*/ 247650 w 2171700"/>
                <a:gd name="connsiteY9-2592" fmla="*/ 3840345 h 7250295"/>
                <a:gd name="connsiteX10-2593" fmla="*/ 371475 w 2171700"/>
                <a:gd name="connsiteY10-2594" fmla="*/ 4059420 h 7250295"/>
                <a:gd name="connsiteX11-2595" fmla="*/ 495300 w 2171700"/>
                <a:gd name="connsiteY11-2596" fmla="*/ 4278495 h 7250295"/>
                <a:gd name="connsiteX12-2597" fmla="*/ 476250 w 2171700"/>
                <a:gd name="connsiteY12-2598" fmla="*/ 4735695 h 7250295"/>
                <a:gd name="connsiteX13-2599" fmla="*/ 476250 w 2171700"/>
                <a:gd name="connsiteY13-2600" fmla="*/ 5097645 h 7250295"/>
                <a:gd name="connsiteX14-2601" fmla="*/ 371475 w 2171700"/>
                <a:gd name="connsiteY14-2602" fmla="*/ 6145395 h 7250295"/>
                <a:gd name="connsiteX15-2603" fmla="*/ 371475 w 2171700"/>
                <a:gd name="connsiteY15-2604" fmla="*/ 6621645 h 7250295"/>
                <a:gd name="connsiteX16-2605" fmla="*/ 400050 w 2171700"/>
                <a:gd name="connsiteY16-2606" fmla="*/ 6821670 h 7250295"/>
                <a:gd name="connsiteX17-2607" fmla="*/ 323850 w 2171700"/>
                <a:gd name="connsiteY17-2608" fmla="*/ 7002645 h 7250295"/>
                <a:gd name="connsiteX18-2609" fmla="*/ 533400 w 2171700"/>
                <a:gd name="connsiteY18-2610" fmla="*/ 7250295 h 7250295"/>
                <a:gd name="connsiteX19-2611" fmla="*/ 952500 w 2171700"/>
                <a:gd name="connsiteY19-2612" fmla="*/ 7240770 h 7250295"/>
                <a:gd name="connsiteX20-2613" fmla="*/ 733425 w 2171700"/>
                <a:gd name="connsiteY20-2614" fmla="*/ 6821670 h 7250295"/>
                <a:gd name="connsiteX21-2615" fmla="*/ 790575 w 2171700"/>
                <a:gd name="connsiteY21-2616" fmla="*/ 6574020 h 7250295"/>
                <a:gd name="connsiteX22-2617" fmla="*/ 762000 w 2171700"/>
                <a:gd name="connsiteY22-2618" fmla="*/ 6250170 h 7250295"/>
                <a:gd name="connsiteX23-2619" fmla="*/ 885825 w 2171700"/>
                <a:gd name="connsiteY23-2620" fmla="*/ 5411970 h 7250295"/>
                <a:gd name="connsiteX24-2621" fmla="*/ 866775 w 2171700"/>
                <a:gd name="connsiteY24-2622" fmla="*/ 5326245 h 7250295"/>
                <a:gd name="connsiteX25-2623" fmla="*/ 971550 w 2171700"/>
                <a:gd name="connsiteY25-2624" fmla="*/ 5211945 h 7250295"/>
                <a:gd name="connsiteX26-2625" fmla="*/ 962025 w 2171700"/>
                <a:gd name="connsiteY26-2626" fmla="*/ 5069070 h 7250295"/>
                <a:gd name="connsiteX27-2627" fmla="*/ 1104900 w 2171700"/>
                <a:gd name="connsiteY27-2628" fmla="*/ 4526145 h 7250295"/>
                <a:gd name="connsiteX28-2629" fmla="*/ 1123950 w 2171700"/>
                <a:gd name="connsiteY28-2630" fmla="*/ 4392795 h 7250295"/>
                <a:gd name="connsiteX29-2631" fmla="*/ 1276350 w 2171700"/>
                <a:gd name="connsiteY29-2632" fmla="*/ 4649970 h 7250295"/>
                <a:gd name="connsiteX30-2633" fmla="*/ 1352550 w 2171700"/>
                <a:gd name="connsiteY30-2634" fmla="*/ 4926195 h 7250295"/>
                <a:gd name="connsiteX31-2635" fmla="*/ 1333500 w 2171700"/>
                <a:gd name="connsiteY31-2636" fmla="*/ 5069070 h 7250295"/>
                <a:gd name="connsiteX32-2637" fmla="*/ 1371600 w 2171700"/>
                <a:gd name="connsiteY32-2638" fmla="*/ 5078595 h 7250295"/>
                <a:gd name="connsiteX33-2639" fmla="*/ 1247775 w 2171700"/>
                <a:gd name="connsiteY33-2640" fmla="*/ 5516745 h 7250295"/>
                <a:gd name="connsiteX34-2641" fmla="*/ 1257300 w 2171700"/>
                <a:gd name="connsiteY34-2642" fmla="*/ 6469245 h 7250295"/>
                <a:gd name="connsiteX35-2643" fmla="*/ 1333500 w 2171700"/>
                <a:gd name="connsiteY35-2644" fmla="*/ 6583545 h 7250295"/>
                <a:gd name="connsiteX36-2645" fmla="*/ 1314450 w 2171700"/>
                <a:gd name="connsiteY36-2646" fmla="*/ 6735945 h 7250295"/>
                <a:gd name="connsiteX37-2647" fmla="*/ 1323975 w 2171700"/>
                <a:gd name="connsiteY37-2648" fmla="*/ 6859770 h 7250295"/>
                <a:gd name="connsiteX38-2649" fmla="*/ 1304925 w 2171700"/>
                <a:gd name="connsiteY38-2650" fmla="*/ 7012170 h 7250295"/>
                <a:gd name="connsiteX39-2651" fmla="*/ 1704975 w 2171700"/>
                <a:gd name="connsiteY39-2652" fmla="*/ 7212195 h 7250295"/>
                <a:gd name="connsiteX40-2653" fmla="*/ 2152650 w 2171700"/>
                <a:gd name="connsiteY40-2654" fmla="*/ 7212195 h 7250295"/>
                <a:gd name="connsiteX41-2655" fmla="*/ 2171700 w 2171700"/>
                <a:gd name="connsiteY41-2656" fmla="*/ 7069320 h 7250295"/>
                <a:gd name="connsiteX42-2657" fmla="*/ 1676400 w 2171700"/>
                <a:gd name="connsiteY42-2658" fmla="*/ 6564495 h 7250295"/>
                <a:gd name="connsiteX43-2659" fmla="*/ 1685925 w 2171700"/>
                <a:gd name="connsiteY43-2660" fmla="*/ 6459720 h 7250295"/>
                <a:gd name="connsiteX44-2661" fmla="*/ 1657350 w 2171700"/>
                <a:gd name="connsiteY44-2662" fmla="*/ 6250170 h 7250295"/>
                <a:gd name="connsiteX45-2663" fmla="*/ 1704975 w 2171700"/>
                <a:gd name="connsiteY45-2664" fmla="*/ 5973945 h 7250295"/>
                <a:gd name="connsiteX46-2665" fmla="*/ 1762125 w 2171700"/>
                <a:gd name="connsiteY46-2666" fmla="*/ 5421495 h 7250295"/>
                <a:gd name="connsiteX47-2667" fmla="*/ 1771650 w 2171700"/>
                <a:gd name="connsiteY47-2668" fmla="*/ 5354820 h 7250295"/>
                <a:gd name="connsiteX48-2669" fmla="*/ 1866900 w 2171700"/>
                <a:gd name="connsiteY48-2670" fmla="*/ 5097645 h 7250295"/>
                <a:gd name="connsiteX49-2671" fmla="*/ 1885950 w 2171700"/>
                <a:gd name="connsiteY49-2672" fmla="*/ 4573770 h 7250295"/>
                <a:gd name="connsiteX50-2673" fmla="*/ 1895475 w 2171700"/>
                <a:gd name="connsiteY50-2674" fmla="*/ 4173720 h 7250295"/>
                <a:gd name="connsiteX51-2675" fmla="*/ 1866900 w 2171700"/>
                <a:gd name="connsiteY51-2676" fmla="*/ 3630795 h 7250295"/>
                <a:gd name="connsiteX52-2677" fmla="*/ 2076450 w 2171700"/>
                <a:gd name="connsiteY52-2678" fmla="*/ 2697345 h 7250295"/>
                <a:gd name="connsiteX53-2679" fmla="*/ 2085975 w 2171700"/>
                <a:gd name="connsiteY53-2680" fmla="*/ 2430645 h 7250295"/>
                <a:gd name="connsiteX54-2681" fmla="*/ 1981200 w 2171700"/>
                <a:gd name="connsiteY54-2682" fmla="*/ 1859145 h 7250295"/>
                <a:gd name="connsiteX55-2683" fmla="*/ 1933575 w 2171700"/>
                <a:gd name="connsiteY55-2684" fmla="*/ 1697220 h 7250295"/>
                <a:gd name="connsiteX56-2685" fmla="*/ 1933575 w 2171700"/>
                <a:gd name="connsiteY56-2686" fmla="*/ 1420995 h 7250295"/>
                <a:gd name="connsiteX57-2687" fmla="*/ 1885950 w 2171700"/>
                <a:gd name="connsiteY57-2688" fmla="*/ 1259070 h 7250295"/>
                <a:gd name="connsiteX58-2689" fmla="*/ 1419225 w 2171700"/>
                <a:gd name="connsiteY58-2690" fmla="*/ 1163820 h 7250295"/>
                <a:gd name="connsiteX59-2691" fmla="*/ 1257300 w 2171700"/>
                <a:gd name="connsiteY59-2692" fmla="*/ 1011420 h 7250295"/>
                <a:gd name="connsiteX60-2693" fmla="*/ 1365230 w 2171700"/>
                <a:gd name="connsiteY60-2694" fmla="*/ 821521 h 7250295"/>
                <a:gd name="connsiteX61-2695" fmla="*/ 1433407 w 2171700"/>
                <a:gd name="connsiteY61-2696" fmla="*/ 622909 h 7250295"/>
                <a:gd name="connsiteX62-2697" fmla="*/ 1444916 w 2171700"/>
                <a:gd name="connsiteY62-2698" fmla="*/ 380757 h 7250295"/>
                <a:gd name="connsiteX63-2699" fmla="*/ 1330946 w 2171700"/>
                <a:gd name="connsiteY63-2700" fmla="*/ 143773 h 7250295"/>
                <a:gd name="connsiteX64-2701" fmla="*/ 1063645 w 2171700"/>
                <a:gd name="connsiteY64-2702" fmla="*/ 568 h 7250295"/>
                <a:gd name="connsiteX0-2703" fmla="*/ 1063645 w 2171700"/>
                <a:gd name="connsiteY0-2704" fmla="*/ 568 h 7250295"/>
                <a:gd name="connsiteX1-2705" fmla="*/ 809625 w 2171700"/>
                <a:gd name="connsiteY1-2706" fmla="*/ 116070 h 7250295"/>
                <a:gd name="connsiteX2-2707" fmla="*/ 685800 w 2171700"/>
                <a:gd name="connsiteY2-2708" fmla="*/ 297045 h 7250295"/>
                <a:gd name="connsiteX3-2709" fmla="*/ 704850 w 2171700"/>
                <a:gd name="connsiteY3-2710" fmla="*/ 620895 h 7250295"/>
                <a:gd name="connsiteX4-2711" fmla="*/ 838200 w 2171700"/>
                <a:gd name="connsiteY4-2712" fmla="*/ 897120 h 7250295"/>
                <a:gd name="connsiteX5-2713" fmla="*/ 742950 w 2171700"/>
                <a:gd name="connsiteY5-2714" fmla="*/ 1011420 h 7250295"/>
                <a:gd name="connsiteX6-2715" fmla="*/ 133350 w 2171700"/>
                <a:gd name="connsiteY6-2716" fmla="*/ 1220970 h 7250295"/>
                <a:gd name="connsiteX7-2717" fmla="*/ 0 w 2171700"/>
                <a:gd name="connsiteY7-2718" fmla="*/ 2211570 h 7250295"/>
                <a:gd name="connsiteX8-2719" fmla="*/ 333375 w 2171700"/>
                <a:gd name="connsiteY8-2720" fmla="*/ 3106920 h 7250295"/>
                <a:gd name="connsiteX9-2721" fmla="*/ 247650 w 2171700"/>
                <a:gd name="connsiteY9-2722" fmla="*/ 3840345 h 7250295"/>
                <a:gd name="connsiteX10-2723" fmla="*/ 371475 w 2171700"/>
                <a:gd name="connsiteY10-2724" fmla="*/ 4059420 h 7250295"/>
                <a:gd name="connsiteX11-2725" fmla="*/ 495300 w 2171700"/>
                <a:gd name="connsiteY11-2726" fmla="*/ 4278495 h 7250295"/>
                <a:gd name="connsiteX12-2727" fmla="*/ 476250 w 2171700"/>
                <a:gd name="connsiteY12-2728" fmla="*/ 4735695 h 7250295"/>
                <a:gd name="connsiteX13-2729" fmla="*/ 476250 w 2171700"/>
                <a:gd name="connsiteY13-2730" fmla="*/ 5097645 h 7250295"/>
                <a:gd name="connsiteX14-2731" fmla="*/ 371475 w 2171700"/>
                <a:gd name="connsiteY14-2732" fmla="*/ 6145395 h 7250295"/>
                <a:gd name="connsiteX15-2733" fmla="*/ 371475 w 2171700"/>
                <a:gd name="connsiteY15-2734" fmla="*/ 6621645 h 7250295"/>
                <a:gd name="connsiteX16-2735" fmla="*/ 400050 w 2171700"/>
                <a:gd name="connsiteY16-2736" fmla="*/ 6821670 h 7250295"/>
                <a:gd name="connsiteX17-2737" fmla="*/ 323850 w 2171700"/>
                <a:gd name="connsiteY17-2738" fmla="*/ 7002645 h 7250295"/>
                <a:gd name="connsiteX18-2739" fmla="*/ 533400 w 2171700"/>
                <a:gd name="connsiteY18-2740" fmla="*/ 7250295 h 7250295"/>
                <a:gd name="connsiteX19-2741" fmla="*/ 952500 w 2171700"/>
                <a:gd name="connsiteY19-2742" fmla="*/ 7240770 h 7250295"/>
                <a:gd name="connsiteX20-2743" fmla="*/ 733425 w 2171700"/>
                <a:gd name="connsiteY20-2744" fmla="*/ 6821670 h 7250295"/>
                <a:gd name="connsiteX21-2745" fmla="*/ 790575 w 2171700"/>
                <a:gd name="connsiteY21-2746" fmla="*/ 6574020 h 7250295"/>
                <a:gd name="connsiteX22-2747" fmla="*/ 762000 w 2171700"/>
                <a:gd name="connsiteY22-2748" fmla="*/ 6250170 h 7250295"/>
                <a:gd name="connsiteX23-2749" fmla="*/ 885825 w 2171700"/>
                <a:gd name="connsiteY23-2750" fmla="*/ 5411970 h 7250295"/>
                <a:gd name="connsiteX24-2751" fmla="*/ 866775 w 2171700"/>
                <a:gd name="connsiteY24-2752" fmla="*/ 5326245 h 7250295"/>
                <a:gd name="connsiteX25-2753" fmla="*/ 971550 w 2171700"/>
                <a:gd name="connsiteY25-2754" fmla="*/ 5211945 h 7250295"/>
                <a:gd name="connsiteX26-2755" fmla="*/ 962025 w 2171700"/>
                <a:gd name="connsiteY26-2756" fmla="*/ 5069070 h 7250295"/>
                <a:gd name="connsiteX27-2757" fmla="*/ 1104900 w 2171700"/>
                <a:gd name="connsiteY27-2758" fmla="*/ 4526145 h 7250295"/>
                <a:gd name="connsiteX28-2759" fmla="*/ 1123950 w 2171700"/>
                <a:gd name="connsiteY28-2760" fmla="*/ 4392795 h 7250295"/>
                <a:gd name="connsiteX29-2761" fmla="*/ 1276350 w 2171700"/>
                <a:gd name="connsiteY29-2762" fmla="*/ 4649970 h 7250295"/>
                <a:gd name="connsiteX30-2763" fmla="*/ 1352550 w 2171700"/>
                <a:gd name="connsiteY30-2764" fmla="*/ 4926195 h 7250295"/>
                <a:gd name="connsiteX31-2765" fmla="*/ 1333500 w 2171700"/>
                <a:gd name="connsiteY31-2766" fmla="*/ 5069070 h 7250295"/>
                <a:gd name="connsiteX32-2767" fmla="*/ 1371600 w 2171700"/>
                <a:gd name="connsiteY32-2768" fmla="*/ 5078595 h 7250295"/>
                <a:gd name="connsiteX33-2769" fmla="*/ 1247775 w 2171700"/>
                <a:gd name="connsiteY33-2770" fmla="*/ 5516745 h 7250295"/>
                <a:gd name="connsiteX34-2771" fmla="*/ 1257300 w 2171700"/>
                <a:gd name="connsiteY34-2772" fmla="*/ 6469245 h 7250295"/>
                <a:gd name="connsiteX35-2773" fmla="*/ 1333500 w 2171700"/>
                <a:gd name="connsiteY35-2774" fmla="*/ 6583545 h 7250295"/>
                <a:gd name="connsiteX36-2775" fmla="*/ 1314450 w 2171700"/>
                <a:gd name="connsiteY36-2776" fmla="*/ 6735945 h 7250295"/>
                <a:gd name="connsiteX37-2777" fmla="*/ 1323975 w 2171700"/>
                <a:gd name="connsiteY37-2778" fmla="*/ 6859770 h 7250295"/>
                <a:gd name="connsiteX38-2779" fmla="*/ 1304925 w 2171700"/>
                <a:gd name="connsiteY38-2780" fmla="*/ 7012170 h 7250295"/>
                <a:gd name="connsiteX39-2781" fmla="*/ 1704975 w 2171700"/>
                <a:gd name="connsiteY39-2782" fmla="*/ 7212195 h 7250295"/>
                <a:gd name="connsiteX40-2783" fmla="*/ 2152650 w 2171700"/>
                <a:gd name="connsiteY40-2784" fmla="*/ 7212195 h 7250295"/>
                <a:gd name="connsiteX41-2785" fmla="*/ 2171700 w 2171700"/>
                <a:gd name="connsiteY41-2786" fmla="*/ 7069320 h 7250295"/>
                <a:gd name="connsiteX42-2787" fmla="*/ 1676400 w 2171700"/>
                <a:gd name="connsiteY42-2788" fmla="*/ 6564495 h 7250295"/>
                <a:gd name="connsiteX43-2789" fmla="*/ 1685925 w 2171700"/>
                <a:gd name="connsiteY43-2790" fmla="*/ 6459720 h 7250295"/>
                <a:gd name="connsiteX44-2791" fmla="*/ 1657350 w 2171700"/>
                <a:gd name="connsiteY44-2792" fmla="*/ 6250170 h 7250295"/>
                <a:gd name="connsiteX45-2793" fmla="*/ 1704975 w 2171700"/>
                <a:gd name="connsiteY45-2794" fmla="*/ 5973945 h 7250295"/>
                <a:gd name="connsiteX46-2795" fmla="*/ 1762125 w 2171700"/>
                <a:gd name="connsiteY46-2796" fmla="*/ 5421495 h 7250295"/>
                <a:gd name="connsiteX47-2797" fmla="*/ 1771650 w 2171700"/>
                <a:gd name="connsiteY47-2798" fmla="*/ 5354820 h 7250295"/>
                <a:gd name="connsiteX48-2799" fmla="*/ 1866900 w 2171700"/>
                <a:gd name="connsiteY48-2800" fmla="*/ 5097645 h 7250295"/>
                <a:gd name="connsiteX49-2801" fmla="*/ 1885950 w 2171700"/>
                <a:gd name="connsiteY49-2802" fmla="*/ 4573770 h 7250295"/>
                <a:gd name="connsiteX50-2803" fmla="*/ 1895475 w 2171700"/>
                <a:gd name="connsiteY50-2804" fmla="*/ 4173720 h 7250295"/>
                <a:gd name="connsiteX51-2805" fmla="*/ 1866900 w 2171700"/>
                <a:gd name="connsiteY51-2806" fmla="*/ 3630795 h 7250295"/>
                <a:gd name="connsiteX52-2807" fmla="*/ 2076450 w 2171700"/>
                <a:gd name="connsiteY52-2808" fmla="*/ 2697345 h 7250295"/>
                <a:gd name="connsiteX53-2809" fmla="*/ 2085975 w 2171700"/>
                <a:gd name="connsiteY53-2810" fmla="*/ 2430645 h 7250295"/>
                <a:gd name="connsiteX54-2811" fmla="*/ 1981200 w 2171700"/>
                <a:gd name="connsiteY54-2812" fmla="*/ 1859145 h 7250295"/>
                <a:gd name="connsiteX55-2813" fmla="*/ 1933575 w 2171700"/>
                <a:gd name="connsiteY55-2814" fmla="*/ 1697220 h 7250295"/>
                <a:gd name="connsiteX56-2815" fmla="*/ 1933575 w 2171700"/>
                <a:gd name="connsiteY56-2816" fmla="*/ 1420995 h 7250295"/>
                <a:gd name="connsiteX57-2817" fmla="*/ 1885950 w 2171700"/>
                <a:gd name="connsiteY57-2818" fmla="*/ 1259070 h 7250295"/>
                <a:gd name="connsiteX58-2819" fmla="*/ 1419225 w 2171700"/>
                <a:gd name="connsiteY58-2820" fmla="*/ 1163820 h 7250295"/>
                <a:gd name="connsiteX59-2821" fmla="*/ 1312106 w 2171700"/>
                <a:gd name="connsiteY59-2822" fmla="*/ 1002767 h 7250295"/>
                <a:gd name="connsiteX60-2823" fmla="*/ 1365230 w 2171700"/>
                <a:gd name="connsiteY60-2824" fmla="*/ 821521 h 7250295"/>
                <a:gd name="connsiteX61-2825" fmla="*/ 1433407 w 2171700"/>
                <a:gd name="connsiteY61-2826" fmla="*/ 622909 h 7250295"/>
                <a:gd name="connsiteX62-2827" fmla="*/ 1444916 w 2171700"/>
                <a:gd name="connsiteY62-2828" fmla="*/ 380757 h 7250295"/>
                <a:gd name="connsiteX63-2829" fmla="*/ 1330946 w 2171700"/>
                <a:gd name="connsiteY63-2830" fmla="*/ 143773 h 7250295"/>
                <a:gd name="connsiteX64-2831" fmla="*/ 1063645 w 2171700"/>
                <a:gd name="connsiteY64-2832" fmla="*/ 568 h 7250295"/>
                <a:gd name="connsiteX0-2833" fmla="*/ 1063645 w 2171700"/>
                <a:gd name="connsiteY0-2834" fmla="*/ 568 h 7250295"/>
                <a:gd name="connsiteX1-2835" fmla="*/ 809625 w 2171700"/>
                <a:gd name="connsiteY1-2836" fmla="*/ 116070 h 7250295"/>
                <a:gd name="connsiteX2-2837" fmla="*/ 685800 w 2171700"/>
                <a:gd name="connsiteY2-2838" fmla="*/ 297045 h 7250295"/>
                <a:gd name="connsiteX3-2839" fmla="*/ 704850 w 2171700"/>
                <a:gd name="connsiteY3-2840" fmla="*/ 620895 h 7250295"/>
                <a:gd name="connsiteX4-2841" fmla="*/ 838200 w 2171700"/>
                <a:gd name="connsiteY4-2842" fmla="*/ 897120 h 7250295"/>
                <a:gd name="connsiteX5-2843" fmla="*/ 742950 w 2171700"/>
                <a:gd name="connsiteY5-2844" fmla="*/ 1011420 h 7250295"/>
                <a:gd name="connsiteX6-2845" fmla="*/ 133350 w 2171700"/>
                <a:gd name="connsiteY6-2846" fmla="*/ 1220970 h 7250295"/>
                <a:gd name="connsiteX7-2847" fmla="*/ 0 w 2171700"/>
                <a:gd name="connsiteY7-2848" fmla="*/ 2211570 h 7250295"/>
                <a:gd name="connsiteX8-2849" fmla="*/ 333375 w 2171700"/>
                <a:gd name="connsiteY8-2850" fmla="*/ 3106920 h 7250295"/>
                <a:gd name="connsiteX9-2851" fmla="*/ 247650 w 2171700"/>
                <a:gd name="connsiteY9-2852" fmla="*/ 3840345 h 7250295"/>
                <a:gd name="connsiteX10-2853" fmla="*/ 371475 w 2171700"/>
                <a:gd name="connsiteY10-2854" fmla="*/ 4059420 h 7250295"/>
                <a:gd name="connsiteX11-2855" fmla="*/ 495300 w 2171700"/>
                <a:gd name="connsiteY11-2856" fmla="*/ 4278495 h 7250295"/>
                <a:gd name="connsiteX12-2857" fmla="*/ 476250 w 2171700"/>
                <a:gd name="connsiteY12-2858" fmla="*/ 4735695 h 7250295"/>
                <a:gd name="connsiteX13-2859" fmla="*/ 476250 w 2171700"/>
                <a:gd name="connsiteY13-2860" fmla="*/ 5097645 h 7250295"/>
                <a:gd name="connsiteX14-2861" fmla="*/ 371475 w 2171700"/>
                <a:gd name="connsiteY14-2862" fmla="*/ 6145395 h 7250295"/>
                <a:gd name="connsiteX15-2863" fmla="*/ 371475 w 2171700"/>
                <a:gd name="connsiteY15-2864" fmla="*/ 6621645 h 7250295"/>
                <a:gd name="connsiteX16-2865" fmla="*/ 400050 w 2171700"/>
                <a:gd name="connsiteY16-2866" fmla="*/ 6821670 h 7250295"/>
                <a:gd name="connsiteX17-2867" fmla="*/ 323850 w 2171700"/>
                <a:gd name="connsiteY17-2868" fmla="*/ 7002645 h 7250295"/>
                <a:gd name="connsiteX18-2869" fmla="*/ 533400 w 2171700"/>
                <a:gd name="connsiteY18-2870" fmla="*/ 7250295 h 7250295"/>
                <a:gd name="connsiteX19-2871" fmla="*/ 952500 w 2171700"/>
                <a:gd name="connsiteY19-2872" fmla="*/ 7240770 h 7250295"/>
                <a:gd name="connsiteX20-2873" fmla="*/ 733425 w 2171700"/>
                <a:gd name="connsiteY20-2874" fmla="*/ 6821670 h 7250295"/>
                <a:gd name="connsiteX21-2875" fmla="*/ 790575 w 2171700"/>
                <a:gd name="connsiteY21-2876" fmla="*/ 6574020 h 7250295"/>
                <a:gd name="connsiteX22-2877" fmla="*/ 762000 w 2171700"/>
                <a:gd name="connsiteY22-2878" fmla="*/ 6250170 h 7250295"/>
                <a:gd name="connsiteX23-2879" fmla="*/ 885825 w 2171700"/>
                <a:gd name="connsiteY23-2880" fmla="*/ 5411970 h 7250295"/>
                <a:gd name="connsiteX24-2881" fmla="*/ 866775 w 2171700"/>
                <a:gd name="connsiteY24-2882" fmla="*/ 5326245 h 7250295"/>
                <a:gd name="connsiteX25-2883" fmla="*/ 971550 w 2171700"/>
                <a:gd name="connsiteY25-2884" fmla="*/ 5211945 h 7250295"/>
                <a:gd name="connsiteX26-2885" fmla="*/ 962025 w 2171700"/>
                <a:gd name="connsiteY26-2886" fmla="*/ 5069070 h 7250295"/>
                <a:gd name="connsiteX27-2887" fmla="*/ 1104900 w 2171700"/>
                <a:gd name="connsiteY27-2888" fmla="*/ 4526145 h 7250295"/>
                <a:gd name="connsiteX28-2889" fmla="*/ 1123950 w 2171700"/>
                <a:gd name="connsiteY28-2890" fmla="*/ 4392795 h 7250295"/>
                <a:gd name="connsiteX29-2891" fmla="*/ 1276350 w 2171700"/>
                <a:gd name="connsiteY29-2892" fmla="*/ 4649970 h 7250295"/>
                <a:gd name="connsiteX30-2893" fmla="*/ 1352550 w 2171700"/>
                <a:gd name="connsiteY30-2894" fmla="*/ 4926195 h 7250295"/>
                <a:gd name="connsiteX31-2895" fmla="*/ 1333500 w 2171700"/>
                <a:gd name="connsiteY31-2896" fmla="*/ 5069070 h 7250295"/>
                <a:gd name="connsiteX32-2897" fmla="*/ 1371600 w 2171700"/>
                <a:gd name="connsiteY32-2898" fmla="*/ 5078595 h 7250295"/>
                <a:gd name="connsiteX33-2899" fmla="*/ 1247775 w 2171700"/>
                <a:gd name="connsiteY33-2900" fmla="*/ 5516745 h 7250295"/>
                <a:gd name="connsiteX34-2901" fmla="*/ 1257300 w 2171700"/>
                <a:gd name="connsiteY34-2902" fmla="*/ 6469245 h 7250295"/>
                <a:gd name="connsiteX35-2903" fmla="*/ 1333500 w 2171700"/>
                <a:gd name="connsiteY35-2904" fmla="*/ 6583545 h 7250295"/>
                <a:gd name="connsiteX36-2905" fmla="*/ 1314450 w 2171700"/>
                <a:gd name="connsiteY36-2906" fmla="*/ 6735945 h 7250295"/>
                <a:gd name="connsiteX37-2907" fmla="*/ 1323975 w 2171700"/>
                <a:gd name="connsiteY37-2908" fmla="*/ 6859770 h 7250295"/>
                <a:gd name="connsiteX38-2909" fmla="*/ 1304925 w 2171700"/>
                <a:gd name="connsiteY38-2910" fmla="*/ 7012170 h 7250295"/>
                <a:gd name="connsiteX39-2911" fmla="*/ 1704975 w 2171700"/>
                <a:gd name="connsiteY39-2912" fmla="*/ 7212195 h 7250295"/>
                <a:gd name="connsiteX40-2913" fmla="*/ 2152650 w 2171700"/>
                <a:gd name="connsiteY40-2914" fmla="*/ 7212195 h 7250295"/>
                <a:gd name="connsiteX41-2915" fmla="*/ 2171700 w 2171700"/>
                <a:gd name="connsiteY41-2916" fmla="*/ 7069320 h 7250295"/>
                <a:gd name="connsiteX42-2917" fmla="*/ 1676400 w 2171700"/>
                <a:gd name="connsiteY42-2918" fmla="*/ 6564495 h 7250295"/>
                <a:gd name="connsiteX43-2919" fmla="*/ 1685925 w 2171700"/>
                <a:gd name="connsiteY43-2920" fmla="*/ 6459720 h 7250295"/>
                <a:gd name="connsiteX44-2921" fmla="*/ 1657350 w 2171700"/>
                <a:gd name="connsiteY44-2922" fmla="*/ 6250170 h 7250295"/>
                <a:gd name="connsiteX45-2923" fmla="*/ 1704975 w 2171700"/>
                <a:gd name="connsiteY45-2924" fmla="*/ 5973945 h 7250295"/>
                <a:gd name="connsiteX46-2925" fmla="*/ 1762125 w 2171700"/>
                <a:gd name="connsiteY46-2926" fmla="*/ 5421495 h 7250295"/>
                <a:gd name="connsiteX47-2927" fmla="*/ 1771650 w 2171700"/>
                <a:gd name="connsiteY47-2928" fmla="*/ 5354820 h 7250295"/>
                <a:gd name="connsiteX48-2929" fmla="*/ 1866900 w 2171700"/>
                <a:gd name="connsiteY48-2930" fmla="*/ 5097645 h 7250295"/>
                <a:gd name="connsiteX49-2931" fmla="*/ 1885950 w 2171700"/>
                <a:gd name="connsiteY49-2932" fmla="*/ 4573770 h 7250295"/>
                <a:gd name="connsiteX50-2933" fmla="*/ 1895475 w 2171700"/>
                <a:gd name="connsiteY50-2934" fmla="*/ 4173720 h 7250295"/>
                <a:gd name="connsiteX51-2935" fmla="*/ 1866900 w 2171700"/>
                <a:gd name="connsiteY51-2936" fmla="*/ 3630795 h 7250295"/>
                <a:gd name="connsiteX52-2937" fmla="*/ 2076450 w 2171700"/>
                <a:gd name="connsiteY52-2938" fmla="*/ 2697345 h 7250295"/>
                <a:gd name="connsiteX53-2939" fmla="*/ 2085975 w 2171700"/>
                <a:gd name="connsiteY53-2940" fmla="*/ 2430645 h 7250295"/>
                <a:gd name="connsiteX54-2941" fmla="*/ 1981200 w 2171700"/>
                <a:gd name="connsiteY54-2942" fmla="*/ 1859145 h 7250295"/>
                <a:gd name="connsiteX55-2943" fmla="*/ 1933575 w 2171700"/>
                <a:gd name="connsiteY55-2944" fmla="*/ 1697220 h 7250295"/>
                <a:gd name="connsiteX56-2945" fmla="*/ 1933575 w 2171700"/>
                <a:gd name="connsiteY56-2946" fmla="*/ 1420995 h 7250295"/>
                <a:gd name="connsiteX57-2947" fmla="*/ 1885950 w 2171700"/>
                <a:gd name="connsiteY57-2948" fmla="*/ 1259070 h 7250295"/>
                <a:gd name="connsiteX58-2949" fmla="*/ 1419225 w 2171700"/>
                <a:gd name="connsiteY58-2950" fmla="*/ 1163820 h 7250295"/>
                <a:gd name="connsiteX59-2951" fmla="*/ 1312106 w 2171700"/>
                <a:gd name="connsiteY59-2952" fmla="*/ 1002767 h 7250295"/>
                <a:gd name="connsiteX60-2953" fmla="*/ 1365230 w 2171700"/>
                <a:gd name="connsiteY60-2954" fmla="*/ 821521 h 7250295"/>
                <a:gd name="connsiteX61-2955" fmla="*/ 1433407 w 2171700"/>
                <a:gd name="connsiteY61-2956" fmla="*/ 622909 h 7250295"/>
                <a:gd name="connsiteX62-2957" fmla="*/ 1444916 w 2171700"/>
                <a:gd name="connsiteY62-2958" fmla="*/ 380757 h 7250295"/>
                <a:gd name="connsiteX63-2959" fmla="*/ 1330946 w 2171700"/>
                <a:gd name="connsiteY63-2960" fmla="*/ 143773 h 7250295"/>
                <a:gd name="connsiteX64-2961" fmla="*/ 1063645 w 2171700"/>
                <a:gd name="connsiteY64-2962" fmla="*/ 568 h 7250295"/>
                <a:gd name="connsiteX0-2963" fmla="*/ 1063645 w 2171700"/>
                <a:gd name="connsiteY0-2964" fmla="*/ 568 h 7250295"/>
                <a:gd name="connsiteX1-2965" fmla="*/ 809625 w 2171700"/>
                <a:gd name="connsiteY1-2966" fmla="*/ 116070 h 7250295"/>
                <a:gd name="connsiteX2-2967" fmla="*/ 685800 w 2171700"/>
                <a:gd name="connsiteY2-2968" fmla="*/ 297045 h 7250295"/>
                <a:gd name="connsiteX3-2969" fmla="*/ 704850 w 2171700"/>
                <a:gd name="connsiteY3-2970" fmla="*/ 620895 h 7250295"/>
                <a:gd name="connsiteX4-2971" fmla="*/ 838200 w 2171700"/>
                <a:gd name="connsiteY4-2972" fmla="*/ 897120 h 7250295"/>
                <a:gd name="connsiteX5-2973" fmla="*/ 742950 w 2171700"/>
                <a:gd name="connsiteY5-2974" fmla="*/ 1011420 h 7250295"/>
                <a:gd name="connsiteX6-2975" fmla="*/ 133350 w 2171700"/>
                <a:gd name="connsiteY6-2976" fmla="*/ 1220970 h 7250295"/>
                <a:gd name="connsiteX7-2977" fmla="*/ 0 w 2171700"/>
                <a:gd name="connsiteY7-2978" fmla="*/ 2211570 h 7250295"/>
                <a:gd name="connsiteX8-2979" fmla="*/ 333375 w 2171700"/>
                <a:gd name="connsiteY8-2980" fmla="*/ 3106920 h 7250295"/>
                <a:gd name="connsiteX9-2981" fmla="*/ 247650 w 2171700"/>
                <a:gd name="connsiteY9-2982" fmla="*/ 3840345 h 7250295"/>
                <a:gd name="connsiteX10-2983" fmla="*/ 371475 w 2171700"/>
                <a:gd name="connsiteY10-2984" fmla="*/ 4059420 h 7250295"/>
                <a:gd name="connsiteX11-2985" fmla="*/ 495300 w 2171700"/>
                <a:gd name="connsiteY11-2986" fmla="*/ 4278495 h 7250295"/>
                <a:gd name="connsiteX12-2987" fmla="*/ 476250 w 2171700"/>
                <a:gd name="connsiteY12-2988" fmla="*/ 4735695 h 7250295"/>
                <a:gd name="connsiteX13-2989" fmla="*/ 476250 w 2171700"/>
                <a:gd name="connsiteY13-2990" fmla="*/ 5097645 h 7250295"/>
                <a:gd name="connsiteX14-2991" fmla="*/ 371475 w 2171700"/>
                <a:gd name="connsiteY14-2992" fmla="*/ 6145395 h 7250295"/>
                <a:gd name="connsiteX15-2993" fmla="*/ 371475 w 2171700"/>
                <a:gd name="connsiteY15-2994" fmla="*/ 6621645 h 7250295"/>
                <a:gd name="connsiteX16-2995" fmla="*/ 400050 w 2171700"/>
                <a:gd name="connsiteY16-2996" fmla="*/ 6821670 h 7250295"/>
                <a:gd name="connsiteX17-2997" fmla="*/ 323850 w 2171700"/>
                <a:gd name="connsiteY17-2998" fmla="*/ 7002645 h 7250295"/>
                <a:gd name="connsiteX18-2999" fmla="*/ 533400 w 2171700"/>
                <a:gd name="connsiteY18-3000" fmla="*/ 7250295 h 7250295"/>
                <a:gd name="connsiteX19-3001" fmla="*/ 952500 w 2171700"/>
                <a:gd name="connsiteY19-3002" fmla="*/ 7240770 h 7250295"/>
                <a:gd name="connsiteX20-3003" fmla="*/ 733425 w 2171700"/>
                <a:gd name="connsiteY20-3004" fmla="*/ 6821670 h 7250295"/>
                <a:gd name="connsiteX21-3005" fmla="*/ 790575 w 2171700"/>
                <a:gd name="connsiteY21-3006" fmla="*/ 6574020 h 7250295"/>
                <a:gd name="connsiteX22-3007" fmla="*/ 762000 w 2171700"/>
                <a:gd name="connsiteY22-3008" fmla="*/ 6250170 h 7250295"/>
                <a:gd name="connsiteX23-3009" fmla="*/ 885825 w 2171700"/>
                <a:gd name="connsiteY23-3010" fmla="*/ 5411970 h 7250295"/>
                <a:gd name="connsiteX24-3011" fmla="*/ 866775 w 2171700"/>
                <a:gd name="connsiteY24-3012" fmla="*/ 5326245 h 7250295"/>
                <a:gd name="connsiteX25-3013" fmla="*/ 971550 w 2171700"/>
                <a:gd name="connsiteY25-3014" fmla="*/ 5211945 h 7250295"/>
                <a:gd name="connsiteX26-3015" fmla="*/ 962025 w 2171700"/>
                <a:gd name="connsiteY26-3016" fmla="*/ 5069070 h 7250295"/>
                <a:gd name="connsiteX27-3017" fmla="*/ 1104900 w 2171700"/>
                <a:gd name="connsiteY27-3018" fmla="*/ 4526145 h 7250295"/>
                <a:gd name="connsiteX28-3019" fmla="*/ 1123950 w 2171700"/>
                <a:gd name="connsiteY28-3020" fmla="*/ 4392795 h 7250295"/>
                <a:gd name="connsiteX29-3021" fmla="*/ 1276350 w 2171700"/>
                <a:gd name="connsiteY29-3022" fmla="*/ 4649970 h 7250295"/>
                <a:gd name="connsiteX30-3023" fmla="*/ 1352550 w 2171700"/>
                <a:gd name="connsiteY30-3024" fmla="*/ 4926195 h 7250295"/>
                <a:gd name="connsiteX31-3025" fmla="*/ 1333500 w 2171700"/>
                <a:gd name="connsiteY31-3026" fmla="*/ 5069070 h 7250295"/>
                <a:gd name="connsiteX32-3027" fmla="*/ 1371600 w 2171700"/>
                <a:gd name="connsiteY32-3028" fmla="*/ 5078595 h 7250295"/>
                <a:gd name="connsiteX33-3029" fmla="*/ 1247775 w 2171700"/>
                <a:gd name="connsiteY33-3030" fmla="*/ 5516745 h 7250295"/>
                <a:gd name="connsiteX34-3031" fmla="*/ 1257300 w 2171700"/>
                <a:gd name="connsiteY34-3032" fmla="*/ 6469245 h 7250295"/>
                <a:gd name="connsiteX35-3033" fmla="*/ 1333500 w 2171700"/>
                <a:gd name="connsiteY35-3034" fmla="*/ 6583545 h 7250295"/>
                <a:gd name="connsiteX36-3035" fmla="*/ 1314450 w 2171700"/>
                <a:gd name="connsiteY36-3036" fmla="*/ 6735945 h 7250295"/>
                <a:gd name="connsiteX37-3037" fmla="*/ 1323975 w 2171700"/>
                <a:gd name="connsiteY37-3038" fmla="*/ 6859770 h 7250295"/>
                <a:gd name="connsiteX38-3039" fmla="*/ 1304925 w 2171700"/>
                <a:gd name="connsiteY38-3040" fmla="*/ 7012170 h 7250295"/>
                <a:gd name="connsiteX39-3041" fmla="*/ 1704975 w 2171700"/>
                <a:gd name="connsiteY39-3042" fmla="*/ 7212195 h 7250295"/>
                <a:gd name="connsiteX40-3043" fmla="*/ 2152650 w 2171700"/>
                <a:gd name="connsiteY40-3044" fmla="*/ 7212195 h 7250295"/>
                <a:gd name="connsiteX41-3045" fmla="*/ 2171700 w 2171700"/>
                <a:gd name="connsiteY41-3046" fmla="*/ 7069320 h 7250295"/>
                <a:gd name="connsiteX42-3047" fmla="*/ 1676400 w 2171700"/>
                <a:gd name="connsiteY42-3048" fmla="*/ 6564495 h 7250295"/>
                <a:gd name="connsiteX43-3049" fmla="*/ 1685925 w 2171700"/>
                <a:gd name="connsiteY43-3050" fmla="*/ 6459720 h 7250295"/>
                <a:gd name="connsiteX44-3051" fmla="*/ 1657350 w 2171700"/>
                <a:gd name="connsiteY44-3052" fmla="*/ 6250170 h 7250295"/>
                <a:gd name="connsiteX45-3053" fmla="*/ 1704975 w 2171700"/>
                <a:gd name="connsiteY45-3054" fmla="*/ 5973945 h 7250295"/>
                <a:gd name="connsiteX46-3055" fmla="*/ 1762125 w 2171700"/>
                <a:gd name="connsiteY46-3056" fmla="*/ 5421495 h 7250295"/>
                <a:gd name="connsiteX47-3057" fmla="*/ 1771650 w 2171700"/>
                <a:gd name="connsiteY47-3058" fmla="*/ 5354820 h 7250295"/>
                <a:gd name="connsiteX48-3059" fmla="*/ 1866900 w 2171700"/>
                <a:gd name="connsiteY48-3060" fmla="*/ 5097645 h 7250295"/>
                <a:gd name="connsiteX49-3061" fmla="*/ 1885950 w 2171700"/>
                <a:gd name="connsiteY49-3062" fmla="*/ 4573770 h 7250295"/>
                <a:gd name="connsiteX50-3063" fmla="*/ 1895475 w 2171700"/>
                <a:gd name="connsiteY50-3064" fmla="*/ 4173720 h 7250295"/>
                <a:gd name="connsiteX51-3065" fmla="*/ 1866900 w 2171700"/>
                <a:gd name="connsiteY51-3066" fmla="*/ 3630795 h 7250295"/>
                <a:gd name="connsiteX52-3067" fmla="*/ 2076450 w 2171700"/>
                <a:gd name="connsiteY52-3068" fmla="*/ 2697345 h 7250295"/>
                <a:gd name="connsiteX53-3069" fmla="*/ 2085975 w 2171700"/>
                <a:gd name="connsiteY53-3070" fmla="*/ 2430645 h 7250295"/>
                <a:gd name="connsiteX54-3071" fmla="*/ 1981200 w 2171700"/>
                <a:gd name="connsiteY54-3072" fmla="*/ 1859145 h 7250295"/>
                <a:gd name="connsiteX55-3073" fmla="*/ 1933575 w 2171700"/>
                <a:gd name="connsiteY55-3074" fmla="*/ 1697220 h 7250295"/>
                <a:gd name="connsiteX56-3075" fmla="*/ 1933575 w 2171700"/>
                <a:gd name="connsiteY56-3076" fmla="*/ 1420995 h 7250295"/>
                <a:gd name="connsiteX57-3077" fmla="*/ 1885950 w 2171700"/>
                <a:gd name="connsiteY57-3078" fmla="*/ 1259070 h 7250295"/>
                <a:gd name="connsiteX58-3079" fmla="*/ 1419225 w 2171700"/>
                <a:gd name="connsiteY58-3080" fmla="*/ 1163820 h 7250295"/>
                <a:gd name="connsiteX59-3081" fmla="*/ 1309221 w 2171700"/>
                <a:gd name="connsiteY59-3082" fmla="*/ 1020075 h 7250295"/>
                <a:gd name="connsiteX60-3083" fmla="*/ 1365230 w 2171700"/>
                <a:gd name="connsiteY60-3084" fmla="*/ 821521 h 7250295"/>
                <a:gd name="connsiteX61-3085" fmla="*/ 1433407 w 2171700"/>
                <a:gd name="connsiteY61-3086" fmla="*/ 622909 h 7250295"/>
                <a:gd name="connsiteX62-3087" fmla="*/ 1444916 w 2171700"/>
                <a:gd name="connsiteY62-3088" fmla="*/ 380757 h 7250295"/>
                <a:gd name="connsiteX63-3089" fmla="*/ 1330946 w 2171700"/>
                <a:gd name="connsiteY63-3090" fmla="*/ 143773 h 7250295"/>
                <a:gd name="connsiteX64-3091" fmla="*/ 1063645 w 2171700"/>
                <a:gd name="connsiteY64-3092" fmla="*/ 568 h 7250295"/>
                <a:gd name="connsiteX0-3093" fmla="*/ 1063645 w 2171700"/>
                <a:gd name="connsiteY0-3094" fmla="*/ 568 h 7250295"/>
                <a:gd name="connsiteX1-3095" fmla="*/ 809625 w 2171700"/>
                <a:gd name="connsiteY1-3096" fmla="*/ 116070 h 7250295"/>
                <a:gd name="connsiteX2-3097" fmla="*/ 685800 w 2171700"/>
                <a:gd name="connsiteY2-3098" fmla="*/ 297045 h 7250295"/>
                <a:gd name="connsiteX3-3099" fmla="*/ 704850 w 2171700"/>
                <a:gd name="connsiteY3-3100" fmla="*/ 620895 h 7250295"/>
                <a:gd name="connsiteX4-3101" fmla="*/ 838200 w 2171700"/>
                <a:gd name="connsiteY4-3102" fmla="*/ 897120 h 7250295"/>
                <a:gd name="connsiteX5-3103" fmla="*/ 742950 w 2171700"/>
                <a:gd name="connsiteY5-3104" fmla="*/ 1011420 h 7250295"/>
                <a:gd name="connsiteX6-3105" fmla="*/ 133350 w 2171700"/>
                <a:gd name="connsiteY6-3106" fmla="*/ 1220970 h 7250295"/>
                <a:gd name="connsiteX7-3107" fmla="*/ 0 w 2171700"/>
                <a:gd name="connsiteY7-3108" fmla="*/ 2211570 h 7250295"/>
                <a:gd name="connsiteX8-3109" fmla="*/ 333375 w 2171700"/>
                <a:gd name="connsiteY8-3110" fmla="*/ 3106920 h 7250295"/>
                <a:gd name="connsiteX9-3111" fmla="*/ 247650 w 2171700"/>
                <a:gd name="connsiteY9-3112" fmla="*/ 3840345 h 7250295"/>
                <a:gd name="connsiteX10-3113" fmla="*/ 371475 w 2171700"/>
                <a:gd name="connsiteY10-3114" fmla="*/ 4059420 h 7250295"/>
                <a:gd name="connsiteX11-3115" fmla="*/ 495300 w 2171700"/>
                <a:gd name="connsiteY11-3116" fmla="*/ 4278495 h 7250295"/>
                <a:gd name="connsiteX12-3117" fmla="*/ 476250 w 2171700"/>
                <a:gd name="connsiteY12-3118" fmla="*/ 4735695 h 7250295"/>
                <a:gd name="connsiteX13-3119" fmla="*/ 476250 w 2171700"/>
                <a:gd name="connsiteY13-3120" fmla="*/ 5097645 h 7250295"/>
                <a:gd name="connsiteX14-3121" fmla="*/ 371475 w 2171700"/>
                <a:gd name="connsiteY14-3122" fmla="*/ 6145395 h 7250295"/>
                <a:gd name="connsiteX15-3123" fmla="*/ 371475 w 2171700"/>
                <a:gd name="connsiteY15-3124" fmla="*/ 6621645 h 7250295"/>
                <a:gd name="connsiteX16-3125" fmla="*/ 400050 w 2171700"/>
                <a:gd name="connsiteY16-3126" fmla="*/ 6821670 h 7250295"/>
                <a:gd name="connsiteX17-3127" fmla="*/ 323850 w 2171700"/>
                <a:gd name="connsiteY17-3128" fmla="*/ 7002645 h 7250295"/>
                <a:gd name="connsiteX18-3129" fmla="*/ 533400 w 2171700"/>
                <a:gd name="connsiteY18-3130" fmla="*/ 7250295 h 7250295"/>
                <a:gd name="connsiteX19-3131" fmla="*/ 952500 w 2171700"/>
                <a:gd name="connsiteY19-3132" fmla="*/ 7240770 h 7250295"/>
                <a:gd name="connsiteX20-3133" fmla="*/ 733425 w 2171700"/>
                <a:gd name="connsiteY20-3134" fmla="*/ 6821670 h 7250295"/>
                <a:gd name="connsiteX21-3135" fmla="*/ 790575 w 2171700"/>
                <a:gd name="connsiteY21-3136" fmla="*/ 6574020 h 7250295"/>
                <a:gd name="connsiteX22-3137" fmla="*/ 762000 w 2171700"/>
                <a:gd name="connsiteY22-3138" fmla="*/ 6250170 h 7250295"/>
                <a:gd name="connsiteX23-3139" fmla="*/ 885825 w 2171700"/>
                <a:gd name="connsiteY23-3140" fmla="*/ 5411970 h 7250295"/>
                <a:gd name="connsiteX24-3141" fmla="*/ 866775 w 2171700"/>
                <a:gd name="connsiteY24-3142" fmla="*/ 5326245 h 7250295"/>
                <a:gd name="connsiteX25-3143" fmla="*/ 971550 w 2171700"/>
                <a:gd name="connsiteY25-3144" fmla="*/ 5211945 h 7250295"/>
                <a:gd name="connsiteX26-3145" fmla="*/ 962025 w 2171700"/>
                <a:gd name="connsiteY26-3146" fmla="*/ 5069070 h 7250295"/>
                <a:gd name="connsiteX27-3147" fmla="*/ 1104900 w 2171700"/>
                <a:gd name="connsiteY27-3148" fmla="*/ 4526145 h 7250295"/>
                <a:gd name="connsiteX28-3149" fmla="*/ 1123950 w 2171700"/>
                <a:gd name="connsiteY28-3150" fmla="*/ 4392795 h 7250295"/>
                <a:gd name="connsiteX29-3151" fmla="*/ 1276350 w 2171700"/>
                <a:gd name="connsiteY29-3152" fmla="*/ 4649970 h 7250295"/>
                <a:gd name="connsiteX30-3153" fmla="*/ 1352550 w 2171700"/>
                <a:gd name="connsiteY30-3154" fmla="*/ 4926195 h 7250295"/>
                <a:gd name="connsiteX31-3155" fmla="*/ 1333500 w 2171700"/>
                <a:gd name="connsiteY31-3156" fmla="*/ 5069070 h 7250295"/>
                <a:gd name="connsiteX32-3157" fmla="*/ 1371600 w 2171700"/>
                <a:gd name="connsiteY32-3158" fmla="*/ 5078595 h 7250295"/>
                <a:gd name="connsiteX33-3159" fmla="*/ 1247775 w 2171700"/>
                <a:gd name="connsiteY33-3160" fmla="*/ 5516745 h 7250295"/>
                <a:gd name="connsiteX34-3161" fmla="*/ 1257300 w 2171700"/>
                <a:gd name="connsiteY34-3162" fmla="*/ 6469245 h 7250295"/>
                <a:gd name="connsiteX35-3163" fmla="*/ 1333500 w 2171700"/>
                <a:gd name="connsiteY35-3164" fmla="*/ 6583545 h 7250295"/>
                <a:gd name="connsiteX36-3165" fmla="*/ 1314450 w 2171700"/>
                <a:gd name="connsiteY36-3166" fmla="*/ 6735945 h 7250295"/>
                <a:gd name="connsiteX37-3167" fmla="*/ 1323975 w 2171700"/>
                <a:gd name="connsiteY37-3168" fmla="*/ 6859770 h 7250295"/>
                <a:gd name="connsiteX38-3169" fmla="*/ 1304925 w 2171700"/>
                <a:gd name="connsiteY38-3170" fmla="*/ 7012170 h 7250295"/>
                <a:gd name="connsiteX39-3171" fmla="*/ 1704975 w 2171700"/>
                <a:gd name="connsiteY39-3172" fmla="*/ 7212195 h 7250295"/>
                <a:gd name="connsiteX40-3173" fmla="*/ 2152650 w 2171700"/>
                <a:gd name="connsiteY40-3174" fmla="*/ 7212195 h 7250295"/>
                <a:gd name="connsiteX41-3175" fmla="*/ 2171700 w 2171700"/>
                <a:gd name="connsiteY41-3176" fmla="*/ 7069320 h 7250295"/>
                <a:gd name="connsiteX42-3177" fmla="*/ 1676400 w 2171700"/>
                <a:gd name="connsiteY42-3178" fmla="*/ 6564495 h 7250295"/>
                <a:gd name="connsiteX43-3179" fmla="*/ 1685925 w 2171700"/>
                <a:gd name="connsiteY43-3180" fmla="*/ 6459720 h 7250295"/>
                <a:gd name="connsiteX44-3181" fmla="*/ 1657350 w 2171700"/>
                <a:gd name="connsiteY44-3182" fmla="*/ 6250170 h 7250295"/>
                <a:gd name="connsiteX45-3183" fmla="*/ 1704975 w 2171700"/>
                <a:gd name="connsiteY45-3184" fmla="*/ 5973945 h 7250295"/>
                <a:gd name="connsiteX46-3185" fmla="*/ 1762125 w 2171700"/>
                <a:gd name="connsiteY46-3186" fmla="*/ 5421495 h 7250295"/>
                <a:gd name="connsiteX47-3187" fmla="*/ 1771650 w 2171700"/>
                <a:gd name="connsiteY47-3188" fmla="*/ 5354820 h 7250295"/>
                <a:gd name="connsiteX48-3189" fmla="*/ 1866900 w 2171700"/>
                <a:gd name="connsiteY48-3190" fmla="*/ 5097645 h 7250295"/>
                <a:gd name="connsiteX49-3191" fmla="*/ 1885950 w 2171700"/>
                <a:gd name="connsiteY49-3192" fmla="*/ 4573770 h 7250295"/>
                <a:gd name="connsiteX50-3193" fmla="*/ 1895475 w 2171700"/>
                <a:gd name="connsiteY50-3194" fmla="*/ 4173720 h 7250295"/>
                <a:gd name="connsiteX51-3195" fmla="*/ 1866900 w 2171700"/>
                <a:gd name="connsiteY51-3196" fmla="*/ 3630795 h 7250295"/>
                <a:gd name="connsiteX52-3197" fmla="*/ 2076450 w 2171700"/>
                <a:gd name="connsiteY52-3198" fmla="*/ 2697345 h 7250295"/>
                <a:gd name="connsiteX53-3199" fmla="*/ 2085975 w 2171700"/>
                <a:gd name="connsiteY53-3200" fmla="*/ 2430645 h 7250295"/>
                <a:gd name="connsiteX54-3201" fmla="*/ 1981200 w 2171700"/>
                <a:gd name="connsiteY54-3202" fmla="*/ 1859145 h 7250295"/>
                <a:gd name="connsiteX55-3203" fmla="*/ 1933575 w 2171700"/>
                <a:gd name="connsiteY55-3204" fmla="*/ 1697220 h 7250295"/>
                <a:gd name="connsiteX56-3205" fmla="*/ 1933575 w 2171700"/>
                <a:gd name="connsiteY56-3206" fmla="*/ 1420995 h 7250295"/>
                <a:gd name="connsiteX57-3207" fmla="*/ 1885950 w 2171700"/>
                <a:gd name="connsiteY57-3208" fmla="*/ 1259070 h 7250295"/>
                <a:gd name="connsiteX58-3209" fmla="*/ 1419225 w 2171700"/>
                <a:gd name="connsiteY58-3210" fmla="*/ 1163820 h 7250295"/>
                <a:gd name="connsiteX59-3211" fmla="*/ 1309221 w 2171700"/>
                <a:gd name="connsiteY59-3212" fmla="*/ 1020075 h 7250295"/>
                <a:gd name="connsiteX60-3213" fmla="*/ 1365230 w 2171700"/>
                <a:gd name="connsiteY60-3214" fmla="*/ 821521 h 7250295"/>
                <a:gd name="connsiteX61-3215" fmla="*/ 1433407 w 2171700"/>
                <a:gd name="connsiteY61-3216" fmla="*/ 622909 h 7250295"/>
                <a:gd name="connsiteX62-3217" fmla="*/ 1444916 w 2171700"/>
                <a:gd name="connsiteY62-3218" fmla="*/ 380757 h 7250295"/>
                <a:gd name="connsiteX63-3219" fmla="*/ 1330946 w 2171700"/>
                <a:gd name="connsiteY63-3220" fmla="*/ 143773 h 7250295"/>
                <a:gd name="connsiteX64-3221" fmla="*/ 1063645 w 2171700"/>
                <a:gd name="connsiteY64-3222" fmla="*/ 568 h 7250295"/>
                <a:gd name="connsiteX0-3223" fmla="*/ 1063645 w 2171700"/>
                <a:gd name="connsiteY0-3224" fmla="*/ 568 h 7250295"/>
                <a:gd name="connsiteX1-3225" fmla="*/ 809625 w 2171700"/>
                <a:gd name="connsiteY1-3226" fmla="*/ 116070 h 7250295"/>
                <a:gd name="connsiteX2-3227" fmla="*/ 685800 w 2171700"/>
                <a:gd name="connsiteY2-3228" fmla="*/ 297045 h 7250295"/>
                <a:gd name="connsiteX3-3229" fmla="*/ 704850 w 2171700"/>
                <a:gd name="connsiteY3-3230" fmla="*/ 620895 h 7250295"/>
                <a:gd name="connsiteX4-3231" fmla="*/ 838200 w 2171700"/>
                <a:gd name="connsiteY4-3232" fmla="*/ 897120 h 7250295"/>
                <a:gd name="connsiteX5-3233" fmla="*/ 742950 w 2171700"/>
                <a:gd name="connsiteY5-3234" fmla="*/ 1011420 h 7250295"/>
                <a:gd name="connsiteX6-3235" fmla="*/ 133350 w 2171700"/>
                <a:gd name="connsiteY6-3236" fmla="*/ 1220970 h 7250295"/>
                <a:gd name="connsiteX7-3237" fmla="*/ 0 w 2171700"/>
                <a:gd name="connsiteY7-3238" fmla="*/ 2211570 h 7250295"/>
                <a:gd name="connsiteX8-3239" fmla="*/ 333375 w 2171700"/>
                <a:gd name="connsiteY8-3240" fmla="*/ 3106920 h 7250295"/>
                <a:gd name="connsiteX9-3241" fmla="*/ 247650 w 2171700"/>
                <a:gd name="connsiteY9-3242" fmla="*/ 3840345 h 7250295"/>
                <a:gd name="connsiteX10-3243" fmla="*/ 371475 w 2171700"/>
                <a:gd name="connsiteY10-3244" fmla="*/ 4059420 h 7250295"/>
                <a:gd name="connsiteX11-3245" fmla="*/ 495300 w 2171700"/>
                <a:gd name="connsiteY11-3246" fmla="*/ 4278495 h 7250295"/>
                <a:gd name="connsiteX12-3247" fmla="*/ 476250 w 2171700"/>
                <a:gd name="connsiteY12-3248" fmla="*/ 4735695 h 7250295"/>
                <a:gd name="connsiteX13-3249" fmla="*/ 476250 w 2171700"/>
                <a:gd name="connsiteY13-3250" fmla="*/ 5097645 h 7250295"/>
                <a:gd name="connsiteX14-3251" fmla="*/ 371475 w 2171700"/>
                <a:gd name="connsiteY14-3252" fmla="*/ 6145395 h 7250295"/>
                <a:gd name="connsiteX15-3253" fmla="*/ 371475 w 2171700"/>
                <a:gd name="connsiteY15-3254" fmla="*/ 6621645 h 7250295"/>
                <a:gd name="connsiteX16-3255" fmla="*/ 400050 w 2171700"/>
                <a:gd name="connsiteY16-3256" fmla="*/ 6821670 h 7250295"/>
                <a:gd name="connsiteX17-3257" fmla="*/ 323850 w 2171700"/>
                <a:gd name="connsiteY17-3258" fmla="*/ 7002645 h 7250295"/>
                <a:gd name="connsiteX18-3259" fmla="*/ 533400 w 2171700"/>
                <a:gd name="connsiteY18-3260" fmla="*/ 7250295 h 7250295"/>
                <a:gd name="connsiteX19-3261" fmla="*/ 952500 w 2171700"/>
                <a:gd name="connsiteY19-3262" fmla="*/ 7240770 h 7250295"/>
                <a:gd name="connsiteX20-3263" fmla="*/ 733425 w 2171700"/>
                <a:gd name="connsiteY20-3264" fmla="*/ 6821670 h 7250295"/>
                <a:gd name="connsiteX21-3265" fmla="*/ 790575 w 2171700"/>
                <a:gd name="connsiteY21-3266" fmla="*/ 6574020 h 7250295"/>
                <a:gd name="connsiteX22-3267" fmla="*/ 762000 w 2171700"/>
                <a:gd name="connsiteY22-3268" fmla="*/ 6250170 h 7250295"/>
                <a:gd name="connsiteX23-3269" fmla="*/ 885825 w 2171700"/>
                <a:gd name="connsiteY23-3270" fmla="*/ 5411970 h 7250295"/>
                <a:gd name="connsiteX24-3271" fmla="*/ 866775 w 2171700"/>
                <a:gd name="connsiteY24-3272" fmla="*/ 5326245 h 7250295"/>
                <a:gd name="connsiteX25-3273" fmla="*/ 971550 w 2171700"/>
                <a:gd name="connsiteY25-3274" fmla="*/ 5211945 h 7250295"/>
                <a:gd name="connsiteX26-3275" fmla="*/ 962025 w 2171700"/>
                <a:gd name="connsiteY26-3276" fmla="*/ 5069070 h 7250295"/>
                <a:gd name="connsiteX27-3277" fmla="*/ 1104900 w 2171700"/>
                <a:gd name="connsiteY27-3278" fmla="*/ 4526145 h 7250295"/>
                <a:gd name="connsiteX28-3279" fmla="*/ 1123950 w 2171700"/>
                <a:gd name="connsiteY28-3280" fmla="*/ 4392795 h 7250295"/>
                <a:gd name="connsiteX29-3281" fmla="*/ 1276350 w 2171700"/>
                <a:gd name="connsiteY29-3282" fmla="*/ 4649970 h 7250295"/>
                <a:gd name="connsiteX30-3283" fmla="*/ 1352550 w 2171700"/>
                <a:gd name="connsiteY30-3284" fmla="*/ 4926195 h 7250295"/>
                <a:gd name="connsiteX31-3285" fmla="*/ 1333500 w 2171700"/>
                <a:gd name="connsiteY31-3286" fmla="*/ 5069070 h 7250295"/>
                <a:gd name="connsiteX32-3287" fmla="*/ 1371600 w 2171700"/>
                <a:gd name="connsiteY32-3288" fmla="*/ 5078595 h 7250295"/>
                <a:gd name="connsiteX33-3289" fmla="*/ 1247775 w 2171700"/>
                <a:gd name="connsiteY33-3290" fmla="*/ 5516745 h 7250295"/>
                <a:gd name="connsiteX34-3291" fmla="*/ 1257300 w 2171700"/>
                <a:gd name="connsiteY34-3292" fmla="*/ 6469245 h 7250295"/>
                <a:gd name="connsiteX35-3293" fmla="*/ 1333500 w 2171700"/>
                <a:gd name="connsiteY35-3294" fmla="*/ 6583545 h 7250295"/>
                <a:gd name="connsiteX36-3295" fmla="*/ 1314450 w 2171700"/>
                <a:gd name="connsiteY36-3296" fmla="*/ 6735945 h 7250295"/>
                <a:gd name="connsiteX37-3297" fmla="*/ 1323975 w 2171700"/>
                <a:gd name="connsiteY37-3298" fmla="*/ 6859770 h 7250295"/>
                <a:gd name="connsiteX38-3299" fmla="*/ 1304925 w 2171700"/>
                <a:gd name="connsiteY38-3300" fmla="*/ 7012170 h 7250295"/>
                <a:gd name="connsiteX39-3301" fmla="*/ 1704975 w 2171700"/>
                <a:gd name="connsiteY39-3302" fmla="*/ 7212195 h 7250295"/>
                <a:gd name="connsiteX40-3303" fmla="*/ 2152650 w 2171700"/>
                <a:gd name="connsiteY40-3304" fmla="*/ 7212195 h 7250295"/>
                <a:gd name="connsiteX41-3305" fmla="*/ 2171700 w 2171700"/>
                <a:gd name="connsiteY41-3306" fmla="*/ 7069320 h 7250295"/>
                <a:gd name="connsiteX42-3307" fmla="*/ 1676400 w 2171700"/>
                <a:gd name="connsiteY42-3308" fmla="*/ 6564495 h 7250295"/>
                <a:gd name="connsiteX43-3309" fmla="*/ 1685925 w 2171700"/>
                <a:gd name="connsiteY43-3310" fmla="*/ 6459720 h 7250295"/>
                <a:gd name="connsiteX44-3311" fmla="*/ 1657350 w 2171700"/>
                <a:gd name="connsiteY44-3312" fmla="*/ 6250170 h 7250295"/>
                <a:gd name="connsiteX45-3313" fmla="*/ 1704975 w 2171700"/>
                <a:gd name="connsiteY45-3314" fmla="*/ 5973945 h 7250295"/>
                <a:gd name="connsiteX46-3315" fmla="*/ 1762125 w 2171700"/>
                <a:gd name="connsiteY46-3316" fmla="*/ 5421495 h 7250295"/>
                <a:gd name="connsiteX47-3317" fmla="*/ 1771650 w 2171700"/>
                <a:gd name="connsiteY47-3318" fmla="*/ 5354820 h 7250295"/>
                <a:gd name="connsiteX48-3319" fmla="*/ 1866900 w 2171700"/>
                <a:gd name="connsiteY48-3320" fmla="*/ 5097645 h 7250295"/>
                <a:gd name="connsiteX49-3321" fmla="*/ 1885950 w 2171700"/>
                <a:gd name="connsiteY49-3322" fmla="*/ 4573770 h 7250295"/>
                <a:gd name="connsiteX50-3323" fmla="*/ 1895475 w 2171700"/>
                <a:gd name="connsiteY50-3324" fmla="*/ 4173720 h 7250295"/>
                <a:gd name="connsiteX51-3325" fmla="*/ 1866900 w 2171700"/>
                <a:gd name="connsiteY51-3326" fmla="*/ 3630795 h 7250295"/>
                <a:gd name="connsiteX52-3327" fmla="*/ 2076450 w 2171700"/>
                <a:gd name="connsiteY52-3328" fmla="*/ 2697345 h 7250295"/>
                <a:gd name="connsiteX53-3329" fmla="*/ 2085975 w 2171700"/>
                <a:gd name="connsiteY53-3330" fmla="*/ 2430645 h 7250295"/>
                <a:gd name="connsiteX54-3331" fmla="*/ 1981200 w 2171700"/>
                <a:gd name="connsiteY54-3332" fmla="*/ 1859145 h 7250295"/>
                <a:gd name="connsiteX55-3333" fmla="*/ 1933575 w 2171700"/>
                <a:gd name="connsiteY55-3334" fmla="*/ 1697220 h 7250295"/>
                <a:gd name="connsiteX56-3335" fmla="*/ 1933575 w 2171700"/>
                <a:gd name="connsiteY56-3336" fmla="*/ 1420995 h 7250295"/>
                <a:gd name="connsiteX57-3337" fmla="*/ 1885950 w 2171700"/>
                <a:gd name="connsiteY57-3338" fmla="*/ 1259070 h 7250295"/>
                <a:gd name="connsiteX58-3339" fmla="*/ 1407687 w 2171700"/>
                <a:gd name="connsiteY58-3340" fmla="*/ 1134975 h 7250295"/>
                <a:gd name="connsiteX59-3341" fmla="*/ 1309221 w 2171700"/>
                <a:gd name="connsiteY59-3342" fmla="*/ 1020075 h 7250295"/>
                <a:gd name="connsiteX60-3343" fmla="*/ 1365230 w 2171700"/>
                <a:gd name="connsiteY60-3344" fmla="*/ 821521 h 7250295"/>
                <a:gd name="connsiteX61-3345" fmla="*/ 1433407 w 2171700"/>
                <a:gd name="connsiteY61-3346" fmla="*/ 622909 h 7250295"/>
                <a:gd name="connsiteX62-3347" fmla="*/ 1444916 w 2171700"/>
                <a:gd name="connsiteY62-3348" fmla="*/ 380757 h 7250295"/>
                <a:gd name="connsiteX63-3349" fmla="*/ 1330946 w 2171700"/>
                <a:gd name="connsiteY63-3350" fmla="*/ 143773 h 7250295"/>
                <a:gd name="connsiteX64-3351" fmla="*/ 1063645 w 2171700"/>
                <a:gd name="connsiteY64-3352" fmla="*/ 568 h 7250295"/>
                <a:gd name="connsiteX0-3353" fmla="*/ 1063645 w 2171700"/>
                <a:gd name="connsiteY0-3354" fmla="*/ 568 h 7250295"/>
                <a:gd name="connsiteX1-3355" fmla="*/ 809625 w 2171700"/>
                <a:gd name="connsiteY1-3356" fmla="*/ 116070 h 7250295"/>
                <a:gd name="connsiteX2-3357" fmla="*/ 685800 w 2171700"/>
                <a:gd name="connsiteY2-3358" fmla="*/ 297045 h 7250295"/>
                <a:gd name="connsiteX3-3359" fmla="*/ 704850 w 2171700"/>
                <a:gd name="connsiteY3-3360" fmla="*/ 620895 h 7250295"/>
                <a:gd name="connsiteX4-3361" fmla="*/ 838200 w 2171700"/>
                <a:gd name="connsiteY4-3362" fmla="*/ 897120 h 7250295"/>
                <a:gd name="connsiteX5-3363" fmla="*/ 742950 w 2171700"/>
                <a:gd name="connsiteY5-3364" fmla="*/ 1011420 h 7250295"/>
                <a:gd name="connsiteX6-3365" fmla="*/ 133350 w 2171700"/>
                <a:gd name="connsiteY6-3366" fmla="*/ 1220970 h 7250295"/>
                <a:gd name="connsiteX7-3367" fmla="*/ 0 w 2171700"/>
                <a:gd name="connsiteY7-3368" fmla="*/ 2211570 h 7250295"/>
                <a:gd name="connsiteX8-3369" fmla="*/ 333375 w 2171700"/>
                <a:gd name="connsiteY8-3370" fmla="*/ 3106920 h 7250295"/>
                <a:gd name="connsiteX9-3371" fmla="*/ 247650 w 2171700"/>
                <a:gd name="connsiteY9-3372" fmla="*/ 3840345 h 7250295"/>
                <a:gd name="connsiteX10-3373" fmla="*/ 371475 w 2171700"/>
                <a:gd name="connsiteY10-3374" fmla="*/ 4059420 h 7250295"/>
                <a:gd name="connsiteX11-3375" fmla="*/ 495300 w 2171700"/>
                <a:gd name="connsiteY11-3376" fmla="*/ 4278495 h 7250295"/>
                <a:gd name="connsiteX12-3377" fmla="*/ 476250 w 2171700"/>
                <a:gd name="connsiteY12-3378" fmla="*/ 4735695 h 7250295"/>
                <a:gd name="connsiteX13-3379" fmla="*/ 476250 w 2171700"/>
                <a:gd name="connsiteY13-3380" fmla="*/ 5097645 h 7250295"/>
                <a:gd name="connsiteX14-3381" fmla="*/ 371475 w 2171700"/>
                <a:gd name="connsiteY14-3382" fmla="*/ 6145395 h 7250295"/>
                <a:gd name="connsiteX15-3383" fmla="*/ 371475 w 2171700"/>
                <a:gd name="connsiteY15-3384" fmla="*/ 6621645 h 7250295"/>
                <a:gd name="connsiteX16-3385" fmla="*/ 400050 w 2171700"/>
                <a:gd name="connsiteY16-3386" fmla="*/ 6821670 h 7250295"/>
                <a:gd name="connsiteX17-3387" fmla="*/ 323850 w 2171700"/>
                <a:gd name="connsiteY17-3388" fmla="*/ 7002645 h 7250295"/>
                <a:gd name="connsiteX18-3389" fmla="*/ 533400 w 2171700"/>
                <a:gd name="connsiteY18-3390" fmla="*/ 7250295 h 7250295"/>
                <a:gd name="connsiteX19-3391" fmla="*/ 952500 w 2171700"/>
                <a:gd name="connsiteY19-3392" fmla="*/ 7240770 h 7250295"/>
                <a:gd name="connsiteX20-3393" fmla="*/ 733425 w 2171700"/>
                <a:gd name="connsiteY20-3394" fmla="*/ 6821670 h 7250295"/>
                <a:gd name="connsiteX21-3395" fmla="*/ 790575 w 2171700"/>
                <a:gd name="connsiteY21-3396" fmla="*/ 6574020 h 7250295"/>
                <a:gd name="connsiteX22-3397" fmla="*/ 762000 w 2171700"/>
                <a:gd name="connsiteY22-3398" fmla="*/ 6250170 h 7250295"/>
                <a:gd name="connsiteX23-3399" fmla="*/ 885825 w 2171700"/>
                <a:gd name="connsiteY23-3400" fmla="*/ 5411970 h 7250295"/>
                <a:gd name="connsiteX24-3401" fmla="*/ 866775 w 2171700"/>
                <a:gd name="connsiteY24-3402" fmla="*/ 5326245 h 7250295"/>
                <a:gd name="connsiteX25-3403" fmla="*/ 971550 w 2171700"/>
                <a:gd name="connsiteY25-3404" fmla="*/ 5211945 h 7250295"/>
                <a:gd name="connsiteX26-3405" fmla="*/ 962025 w 2171700"/>
                <a:gd name="connsiteY26-3406" fmla="*/ 5069070 h 7250295"/>
                <a:gd name="connsiteX27-3407" fmla="*/ 1104900 w 2171700"/>
                <a:gd name="connsiteY27-3408" fmla="*/ 4526145 h 7250295"/>
                <a:gd name="connsiteX28-3409" fmla="*/ 1123950 w 2171700"/>
                <a:gd name="connsiteY28-3410" fmla="*/ 4392795 h 7250295"/>
                <a:gd name="connsiteX29-3411" fmla="*/ 1276350 w 2171700"/>
                <a:gd name="connsiteY29-3412" fmla="*/ 4649970 h 7250295"/>
                <a:gd name="connsiteX30-3413" fmla="*/ 1352550 w 2171700"/>
                <a:gd name="connsiteY30-3414" fmla="*/ 4926195 h 7250295"/>
                <a:gd name="connsiteX31-3415" fmla="*/ 1333500 w 2171700"/>
                <a:gd name="connsiteY31-3416" fmla="*/ 5069070 h 7250295"/>
                <a:gd name="connsiteX32-3417" fmla="*/ 1371600 w 2171700"/>
                <a:gd name="connsiteY32-3418" fmla="*/ 5078595 h 7250295"/>
                <a:gd name="connsiteX33-3419" fmla="*/ 1247775 w 2171700"/>
                <a:gd name="connsiteY33-3420" fmla="*/ 5516745 h 7250295"/>
                <a:gd name="connsiteX34-3421" fmla="*/ 1257300 w 2171700"/>
                <a:gd name="connsiteY34-3422" fmla="*/ 6469245 h 7250295"/>
                <a:gd name="connsiteX35-3423" fmla="*/ 1333500 w 2171700"/>
                <a:gd name="connsiteY35-3424" fmla="*/ 6583545 h 7250295"/>
                <a:gd name="connsiteX36-3425" fmla="*/ 1314450 w 2171700"/>
                <a:gd name="connsiteY36-3426" fmla="*/ 6735945 h 7250295"/>
                <a:gd name="connsiteX37-3427" fmla="*/ 1323975 w 2171700"/>
                <a:gd name="connsiteY37-3428" fmla="*/ 6859770 h 7250295"/>
                <a:gd name="connsiteX38-3429" fmla="*/ 1304925 w 2171700"/>
                <a:gd name="connsiteY38-3430" fmla="*/ 7012170 h 7250295"/>
                <a:gd name="connsiteX39-3431" fmla="*/ 1704975 w 2171700"/>
                <a:gd name="connsiteY39-3432" fmla="*/ 7212195 h 7250295"/>
                <a:gd name="connsiteX40-3433" fmla="*/ 2152650 w 2171700"/>
                <a:gd name="connsiteY40-3434" fmla="*/ 7212195 h 7250295"/>
                <a:gd name="connsiteX41-3435" fmla="*/ 2171700 w 2171700"/>
                <a:gd name="connsiteY41-3436" fmla="*/ 7069320 h 7250295"/>
                <a:gd name="connsiteX42-3437" fmla="*/ 1676400 w 2171700"/>
                <a:gd name="connsiteY42-3438" fmla="*/ 6564495 h 7250295"/>
                <a:gd name="connsiteX43-3439" fmla="*/ 1685925 w 2171700"/>
                <a:gd name="connsiteY43-3440" fmla="*/ 6459720 h 7250295"/>
                <a:gd name="connsiteX44-3441" fmla="*/ 1657350 w 2171700"/>
                <a:gd name="connsiteY44-3442" fmla="*/ 6250170 h 7250295"/>
                <a:gd name="connsiteX45-3443" fmla="*/ 1704975 w 2171700"/>
                <a:gd name="connsiteY45-3444" fmla="*/ 5973945 h 7250295"/>
                <a:gd name="connsiteX46-3445" fmla="*/ 1762125 w 2171700"/>
                <a:gd name="connsiteY46-3446" fmla="*/ 5421495 h 7250295"/>
                <a:gd name="connsiteX47-3447" fmla="*/ 1771650 w 2171700"/>
                <a:gd name="connsiteY47-3448" fmla="*/ 5354820 h 7250295"/>
                <a:gd name="connsiteX48-3449" fmla="*/ 1866900 w 2171700"/>
                <a:gd name="connsiteY48-3450" fmla="*/ 5097645 h 7250295"/>
                <a:gd name="connsiteX49-3451" fmla="*/ 1885950 w 2171700"/>
                <a:gd name="connsiteY49-3452" fmla="*/ 4573770 h 7250295"/>
                <a:gd name="connsiteX50-3453" fmla="*/ 1895475 w 2171700"/>
                <a:gd name="connsiteY50-3454" fmla="*/ 4173720 h 7250295"/>
                <a:gd name="connsiteX51-3455" fmla="*/ 1866900 w 2171700"/>
                <a:gd name="connsiteY51-3456" fmla="*/ 3630795 h 7250295"/>
                <a:gd name="connsiteX52-3457" fmla="*/ 2076450 w 2171700"/>
                <a:gd name="connsiteY52-3458" fmla="*/ 2697345 h 7250295"/>
                <a:gd name="connsiteX53-3459" fmla="*/ 2085975 w 2171700"/>
                <a:gd name="connsiteY53-3460" fmla="*/ 2430645 h 7250295"/>
                <a:gd name="connsiteX54-3461" fmla="*/ 1981200 w 2171700"/>
                <a:gd name="connsiteY54-3462" fmla="*/ 1859145 h 7250295"/>
                <a:gd name="connsiteX55-3463" fmla="*/ 1933575 w 2171700"/>
                <a:gd name="connsiteY55-3464" fmla="*/ 1697220 h 7250295"/>
                <a:gd name="connsiteX56-3465" fmla="*/ 1933575 w 2171700"/>
                <a:gd name="connsiteY56-3466" fmla="*/ 1420995 h 7250295"/>
                <a:gd name="connsiteX57-3467" fmla="*/ 1885950 w 2171700"/>
                <a:gd name="connsiteY57-3468" fmla="*/ 1259070 h 7250295"/>
                <a:gd name="connsiteX58-3469" fmla="*/ 1407687 w 2171700"/>
                <a:gd name="connsiteY58-3470" fmla="*/ 1134975 h 7250295"/>
                <a:gd name="connsiteX59-3471" fmla="*/ 1309221 w 2171700"/>
                <a:gd name="connsiteY59-3472" fmla="*/ 1020075 h 7250295"/>
                <a:gd name="connsiteX60-3473" fmla="*/ 1365230 w 2171700"/>
                <a:gd name="connsiteY60-3474" fmla="*/ 821521 h 7250295"/>
                <a:gd name="connsiteX61-3475" fmla="*/ 1433407 w 2171700"/>
                <a:gd name="connsiteY61-3476" fmla="*/ 622909 h 7250295"/>
                <a:gd name="connsiteX62-3477" fmla="*/ 1444916 w 2171700"/>
                <a:gd name="connsiteY62-3478" fmla="*/ 380757 h 7250295"/>
                <a:gd name="connsiteX63-3479" fmla="*/ 1330946 w 2171700"/>
                <a:gd name="connsiteY63-3480" fmla="*/ 143773 h 7250295"/>
                <a:gd name="connsiteX64-3481" fmla="*/ 1063645 w 2171700"/>
                <a:gd name="connsiteY64-3482" fmla="*/ 568 h 7250295"/>
                <a:gd name="connsiteX0-3483" fmla="*/ 1063645 w 2171700"/>
                <a:gd name="connsiteY0-3484" fmla="*/ 568 h 7250295"/>
                <a:gd name="connsiteX1-3485" fmla="*/ 809625 w 2171700"/>
                <a:gd name="connsiteY1-3486" fmla="*/ 116070 h 7250295"/>
                <a:gd name="connsiteX2-3487" fmla="*/ 685800 w 2171700"/>
                <a:gd name="connsiteY2-3488" fmla="*/ 297045 h 7250295"/>
                <a:gd name="connsiteX3-3489" fmla="*/ 704850 w 2171700"/>
                <a:gd name="connsiteY3-3490" fmla="*/ 620895 h 7250295"/>
                <a:gd name="connsiteX4-3491" fmla="*/ 838200 w 2171700"/>
                <a:gd name="connsiteY4-3492" fmla="*/ 897120 h 7250295"/>
                <a:gd name="connsiteX5-3493" fmla="*/ 742950 w 2171700"/>
                <a:gd name="connsiteY5-3494" fmla="*/ 1011420 h 7250295"/>
                <a:gd name="connsiteX6-3495" fmla="*/ 133350 w 2171700"/>
                <a:gd name="connsiteY6-3496" fmla="*/ 1220970 h 7250295"/>
                <a:gd name="connsiteX7-3497" fmla="*/ 0 w 2171700"/>
                <a:gd name="connsiteY7-3498" fmla="*/ 2211570 h 7250295"/>
                <a:gd name="connsiteX8-3499" fmla="*/ 333375 w 2171700"/>
                <a:gd name="connsiteY8-3500" fmla="*/ 3106920 h 7250295"/>
                <a:gd name="connsiteX9-3501" fmla="*/ 247650 w 2171700"/>
                <a:gd name="connsiteY9-3502" fmla="*/ 3840345 h 7250295"/>
                <a:gd name="connsiteX10-3503" fmla="*/ 371475 w 2171700"/>
                <a:gd name="connsiteY10-3504" fmla="*/ 4059420 h 7250295"/>
                <a:gd name="connsiteX11-3505" fmla="*/ 495300 w 2171700"/>
                <a:gd name="connsiteY11-3506" fmla="*/ 4278495 h 7250295"/>
                <a:gd name="connsiteX12-3507" fmla="*/ 476250 w 2171700"/>
                <a:gd name="connsiteY12-3508" fmla="*/ 4735695 h 7250295"/>
                <a:gd name="connsiteX13-3509" fmla="*/ 476250 w 2171700"/>
                <a:gd name="connsiteY13-3510" fmla="*/ 5097645 h 7250295"/>
                <a:gd name="connsiteX14-3511" fmla="*/ 371475 w 2171700"/>
                <a:gd name="connsiteY14-3512" fmla="*/ 6145395 h 7250295"/>
                <a:gd name="connsiteX15-3513" fmla="*/ 371475 w 2171700"/>
                <a:gd name="connsiteY15-3514" fmla="*/ 6621645 h 7250295"/>
                <a:gd name="connsiteX16-3515" fmla="*/ 400050 w 2171700"/>
                <a:gd name="connsiteY16-3516" fmla="*/ 6821670 h 7250295"/>
                <a:gd name="connsiteX17-3517" fmla="*/ 323850 w 2171700"/>
                <a:gd name="connsiteY17-3518" fmla="*/ 7002645 h 7250295"/>
                <a:gd name="connsiteX18-3519" fmla="*/ 533400 w 2171700"/>
                <a:gd name="connsiteY18-3520" fmla="*/ 7250295 h 7250295"/>
                <a:gd name="connsiteX19-3521" fmla="*/ 952500 w 2171700"/>
                <a:gd name="connsiteY19-3522" fmla="*/ 7240770 h 7250295"/>
                <a:gd name="connsiteX20-3523" fmla="*/ 733425 w 2171700"/>
                <a:gd name="connsiteY20-3524" fmla="*/ 6821670 h 7250295"/>
                <a:gd name="connsiteX21-3525" fmla="*/ 790575 w 2171700"/>
                <a:gd name="connsiteY21-3526" fmla="*/ 6574020 h 7250295"/>
                <a:gd name="connsiteX22-3527" fmla="*/ 762000 w 2171700"/>
                <a:gd name="connsiteY22-3528" fmla="*/ 6250170 h 7250295"/>
                <a:gd name="connsiteX23-3529" fmla="*/ 885825 w 2171700"/>
                <a:gd name="connsiteY23-3530" fmla="*/ 5411970 h 7250295"/>
                <a:gd name="connsiteX24-3531" fmla="*/ 866775 w 2171700"/>
                <a:gd name="connsiteY24-3532" fmla="*/ 5326245 h 7250295"/>
                <a:gd name="connsiteX25-3533" fmla="*/ 971550 w 2171700"/>
                <a:gd name="connsiteY25-3534" fmla="*/ 5211945 h 7250295"/>
                <a:gd name="connsiteX26-3535" fmla="*/ 962025 w 2171700"/>
                <a:gd name="connsiteY26-3536" fmla="*/ 5069070 h 7250295"/>
                <a:gd name="connsiteX27-3537" fmla="*/ 1104900 w 2171700"/>
                <a:gd name="connsiteY27-3538" fmla="*/ 4526145 h 7250295"/>
                <a:gd name="connsiteX28-3539" fmla="*/ 1123950 w 2171700"/>
                <a:gd name="connsiteY28-3540" fmla="*/ 4392795 h 7250295"/>
                <a:gd name="connsiteX29-3541" fmla="*/ 1276350 w 2171700"/>
                <a:gd name="connsiteY29-3542" fmla="*/ 4649970 h 7250295"/>
                <a:gd name="connsiteX30-3543" fmla="*/ 1352550 w 2171700"/>
                <a:gd name="connsiteY30-3544" fmla="*/ 4926195 h 7250295"/>
                <a:gd name="connsiteX31-3545" fmla="*/ 1333500 w 2171700"/>
                <a:gd name="connsiteY31-3546" fmla="*/ 5069070 h 7250295"/>
                <a:gd name="connsiteX32-3547" fmla="*/ 1371600 w 2171700"/>
                <a:gd name="connsiteY32-3548" fmla="*/ 5078595 h 7250295"/>
                <a:gd name="connsiteX33-3549" fmla="*/ 1247775 w 2171700"/>
                <a:gd name="connsiteY33-3550" fmla="*/ 5516745 h 7250295"/>
                <a:gd name="connsiteX34-3551" fmla="*/ 1257300 w 2171700"/>
                <a:gd name="connsiteY34-3552" fmla="*/ 6469245 h 7250295"/>
                <a:gd name="connsiteX35-3553" fmla="*/ 1333500 w 2171700"/>
                <a:gd name="connsiteY35-3554" fmla="*/ 6583545 h 7250295"/>
                <a:gd name="connsiteX36-3555" fmla="*/ 1314450 w 2171700"/>
                <a:gd name="connsiteY36-3556" fmla="*/ 6735945 h 7250295"/>
                <a:gd name="connsiteX37-3557" fmla="*/ 1323975 w 2171700"/>
                <a:gd name="connsiteY37-3558" fmla="*/ 6859770 h 7250295"/>
                <a:gd name="connsiteX38-3559" fmla="*/ 1304925 w 2171700"/>
                <a:gd name="connsiteY38-3560" fmla="*/ 7012170 h 7250295"/>
                <a:gd name="connsiteX39-3561" fmla="*/ 1704975 w 2171700"/>
                <a:gd name="connsiteY39-3562" fmla="*/ 7212195 h 7250295"/>
                <a:gd name="connsiteX40-3563" fmla="*/ 2152650 w 2171700"/>
                <a:gd name="connsiteY40-3564" fmla="*/ 7212195 h 7250295"/>
                <a:gd name="connsiteX41-3565" fmla="*/ 2171700 w 2171700"/>
                <a:gd name="connsiteY41-3566" fmla="*/ 7069320 h 7250295"/>
                <a:gd name="connsiteX42-3567" fmla="*/ 1676400 w 2171700"/>
                <a:gd name="connsiteY42-3568" fmla="*/ 6564495 h 7250295"/>
                <a:gd name="connsiteX43-3569" fmla="*/ 1685925 w 2171700"/>
                <a:gd name="connsiteY43-3570" fmla="*/ 6459720 h 7250295"/>
                <a:gd name="connsiteX44-3571" fmla="*/ 1657350 w 2171700"/>
                <a:gd name="connsiteY44-3572" fmla="*/ 6250170 h 7250295"/>
                <a:gd name="connsiteX45-3573" fmla="*/ 1704975 w 2171700"/>
                <a:gd name="connsiteY45-3574" fmla="*/ 5973945 h 7250295"/>
                <a:gd name="connsiteX46-3575" fmla="*/ 1762125 w 2171700"/>
                <a:gd name="connsiteY46-3576" fmla="*/ 5421495 h 7250295"/>
                <a:gd name="connsiteX47-3577" fmla="*/ 1771650 w 2171700"/>
                <a:gd name="connsiteY47-3578" fmla="*/ 5354820 h 7250295"/>
                <a:gd name="connsiteX48-3579" fmla="*/ 1866900 w 2171700"/>
                <a:gd name="connsiteY48-3580" fmla="*/ 5097645 h 7250295"/>
                <a:gd name="connsiteX49-3581" fmla="*/ 1885950 w 2171700"/>
                <a:gd name="connsiteY49-3582" fmla="*/ 4573770 h 7250295"/>
                <a:gd name="connsiteX50-3583" fmla="*/ 1895475 w 2171700"/>
                <a:gd name="connsiteY50-3584" fmla="*/ 4173720 h 7250295"/>
                <a:gd name="connsiteX51-3585" fmla="*/ 1866900 w 2171700"/>
                <a:gd name="connsiteY51-3586" fmla="*/ 3630795 h 7250295"/>
                <a:gd name="connsiteX52-3587" fmla="*/ 2076450 w 2171700"/>
                <a:gd name="connsiteY52-3588" fmla="*/ 2697345 h 7250295"/>
                <a:gd name="connsiteX53-3589" fmla="*/ 2085975 w 2171700"/>
                <a:gd name="connsiteY53-3590" fmla="*/ 2430645 h 7250295"/>
                <a:gd name="connsiteX54-3591" fmla="*/ 1981200 w 2171700"/>
                <a:gd name="connsiteY54-3592" fmla="*/ 1859145 h 7250295"/>
                <a:gd name="connsiteX55-3593" fmla="*/ 1933575 w 2171700"/>
                <a:gd name="connsiteY55-3594" fmla="*/ 1697220 h 7250295"/>
                <a:gd name="connsiteX56-3595" fmla="*/ 1933575 w 2171700"/>
                <a:gd name="connsiteY56-3596" fmla="*/ 1420995 h 7250295"/>
                <a:gd name="connsiteX57-3597" fmla="*/ 1885950 w 2171700"/>
                <a:gd name="connsiteY57-3598" fmla="*/ 1259070 h 7250295"/>
                <a:gd name="connsiteX58-3599" fmla="*/ 1407687 w 2171700"/>
                <a:gd name="connsiteY58-3600" fmla="*/ 1134975 h 7250295"/>
                <a:gd name="connsiteX59-3601" fmla="*/ 1309221 w 2171700"/>
                <a:gd name="connsiteY59-3602" fmla="*/ 1020075 h 7250295"/>
                <a:gd name="connsiteX60-3603" fmla="*/ 1365230 w 2171700"/>
                <a:gd name="connsiteY60-3604" fmla="*/ 821521 h 7250295"/>
                <a:gd name="connsiteX61-3605" fmla="*/ 1433407 w 2171700"/>
                <a:gd name="connsiteY61-3606" fmla="*/ 622909 h 7250295"/>
                <a:gd name="connsiteX62-3607" fmla="*/ 1444916 w 2171700"/>
                <a:gd name="connsiteY62-3608" fmla="*/ 380757 h 7250295"/>
                <a:gd name="connsiteX63-3609" fmla="*/ 1330946 w 2171700"/>
                <a:gd name="connsiteY63-3610" fmla="*/ 143773 h 7250295"/>
                <a:gd name="connsiteX64-3611" fmla="*/ 1063645 w 2171700"/>
                <a:gd name="connsiteY64-3612" fmla="*/ 568 h 7250295"/>
                <a:gd name="connsiteX0-3613" fmla="*/ 1063645 w 2171700"/>
                <a:gd name="connsiteY0-3614" fmla="*/ 568 h 7250295"/>
                <a:gd name="connsiteX1-3615" fmla="*/ 809625 w 2171700"/>
                <a:gd name="connsiteY1-3616" fmla="*/ 116070 h 7250295"/>
                <a:gd name="connsiteX2-3617" fmla="*/ 685800 w 2171700"/>
                <a:gd name="connsiteY2-3618" fmla="*/ 297045 h 7250295"/>
                <a:gd name="connsiteX3-3619" fmla="*/ 704850 w 2171700"/>
                <a:gd name="connsiteY3-3620" fmla="*/ 620895 h 7250295"/>
                <a:gd name="connsiteX4-3621" fmla="*/ 838200 w 2171700"/>
                <a:gd name="connsiteY4-3622" fmla="*/ 897120 h 7250295"/>
                <a:gd name="connsiteX5-3623" fmla="*/ 742950 w 2171700"/>
                <a:gd name="connsiteY5-3624" fmla="*/ 1011420 h 7250295"/>
                <a:gd name="connsiteX6-3625" fmla="*/ 133350 w 2171700"/>
                <a:gd name="connsiteY6-3626" fmla="*/ 1220970 h 7250295"/>
                <a:gd name="connsiteX7-3627" fmla="*/ 0 w 2171700"/>
                <a:gd name="connsiteY7-3628" fmla="*/ 2211570 h 7250295"/>
                <a:gd name="connsiteX8-3629" fmla="*/ 333375 w 2171700"/>
                <a:gd name="connsiteY8-3630" fmla="*/ 3106920 h 7250295"/>
                <a:gd name="connsiteX9-3631" fmla="*/ 247650 w 2171700"/>
                <a:gd name="connsiteY9-3632" fmla="*/ 3840345 h 7250295"/>
                <a:gd name="connsiteX10-3633" fmla="*/ 371475 w 2171700"/>
                <a:gd name="connsiteY10-3634" fmla="*/ 4059420 h 7250295"/>
                <a:gd name="connsiteX11-3635" fmla="*/ 495300 w 2171700"/>
                <a:gd name="connsiteY11-3636" fmla="*/ 4278495 h 7250295"/>
                <a:gd name="connsiteX12-3637" fmla="*/ 476250 w 2171700"/>
                <a:gd name="connsiteY12-3638" fmla="*/ 4735695 h 7250295"/>
                <a:gd name="connsiteX13-3639" fmla="*/ 476250 w 2171700"/>
                <a:gd name="connsiteY13-3640" fmla="*/ 5097645 h 7250295"/>
                <a:gd name="connsiteX14-3641" fmla="*/ 371475 w 2171700"/>
                <a:gd name="connsiteY14-3642" fmla="*/ 6145395 h 7250295"/>
                <a:gd name="connsiteX15-3643" fmla="*/ 371475 w 2171700"/>
                <a:gd name="connsiteY15-3644" fmla="*/ 6621645 h 7250295"/>
                <a:gd name="connsiteX16-3645" fmla="*/ 400050 w 2171700"/>
                <a:gd name="connsiteY16-3646" fmla="*/ 6821670 h 7250295"/>
                <a:gd name="connsiteX17-3647" fmla="*/ 323850 w 2171700"/>
                <a:gd name="connsiteY17-3648" fmla="*/ 7002645 h 7250295"/>
                <a:gd name="connsiteX18-3649" fmla="*/ 533400 w 2171700"/>
                <a:gd name="connsiteY18-3650" fmla="*/ 7250295 h 7250295"/>
                <a:gd name="connsiteX19-3651" fmla="*/ 952500 w 2171700"/>
                <a:gd name="connsiteY19-3652" fmla="*/ 7240770 h 7250295"/>
                <a:gd name="connsiteX20-3653" fmla="*/ 733425 w 2171700"/>
                <a:gd name="connsiteY20-3654" fmla="*/ 6821670 h 7250295"/>
                <a:gd name="connsiteX21-3655" fmla="*/ 790575 w 2171700"/>
                <a:gd name="connsiteY21-3656" fmla="*/ 6574020 h 7250295"/>
                <a:gd name="connsiteX22-3657" fmla="*/ 762000 w 2171700"/>
                <a:gd name="connsiteY22-3658" fmla="*/ 6250170 h 7250295"/>
                <a:gd name="connsiteX23-3659" fmla="*/ 885825 w 2171700"/>
                <a:gd name="connsiteY23-3660" fmla="*/ 5411970 h 7250295"/>
                <a:gd name="connsiteX24-3661" fmla="*/ 866775 w 2171700"/>
                <a:gd name="connsiteY24-3662" fmla="*/ 5326245 h 7250295"/>
                <a:gd name="connsiteX25-3663" fmla="*/ 971550 w 2171700"/>
                <a:gd name="connsiteY25-3664" fmla="*/ 5211945 h 7250295"/>
                <a:gd name="connsiteX26-3665" fmla="*/ 962025 w 2171700"/>
                <a:gd name="connsiteY26-3666" fmla="*/ 5069070 h 7250295"/>
                <a:gd name="connsiteX27-3667" fmla="*/ 1104900 w 2171700"/>
                <a:gd name="connsiteY27-3668" fmla="*/ 4526145 h 7250295"/>
                <a:gd name="connsiteX28-3669" fmla="*/ 1123950 w 2171700"/>
                <a:gd name="connsiteY28-3670" fmla="*/ 4392795 h 7250295"/>
                <a:gd name="connsiteX29-3671" fmla="*/ 1276350 w 2171700"/>
                <a:gd name="connsiteY29-3672" fmla="*/ 4649970 h 7250295"/>
                <a:gd name="connsiteX30-3673" fmla="*/ 1352550 w 2171700"/>
                <a:gd name="connsiteY30-3674" fmla="*/ 4926195 h 7250295"/>
                <a:gd name="connsiteX31-3675" fmla="*/ 1333500 w 2171700"/>
                <a:gd name="connsiteY31-3676" fmla="*/ 5069070 h 7250295"/>
                <a:gd name="connsiteX32-3677" fmla="*/ 1371600 w 2171700"/>
                <a:gd name="connsiteY32-3678" fmla="*/ 5078595 h 7250295"/>
                <a:gd name="connsiteX33-3679" fmla="*/ 1247775 w 2171700"/>
                <a:gd name="connsiteY33-3680" fmla="*/ 5516745 h 7250295"/>
                <a:gd name="connsiteX34-3681" fmla="*/ 1257300 w 2171700"/>
                <a:gd name="connsiteY34-3682" fmla="*/ 6469245 h 7250295"/>
                <a:gd name="connsiteX35-3683" fmla="*/ 1333500 w 2171700"/>
                <a:gd name="connsiteY35-3684" fmla="*/ 6583545 h 7250295"/>
                <a:gd name="connsiteX36-3685" fmla="*/ 1314450 w 2171700"/>
                <a:gd name="connsiteY36-3686" fmla="*/ 6735945 h 7250295"/>
                <a:gd name="connsiteX37-3687" fmla="*/ 1323975 w 2171700"/>
                <a:gd name="connsiteY37-3688" fmla="*/ 6859770 h 7250295"/>
                <a:gd name="connsiteX38-3689" fmla="*/ 1304925 w 2171700"/>
                <a:gd name="connsiteY38-3690" fmla="*/ 7012170 h 7250295"/>
                <a:gd name="connsiteX39-3691" fmla="*/ 1704975 w 2171700"/>
                <a:gd name="connsiteY39-3692" fmla="*/ 7212195 h 7250295"/>
                <a:gd name="connsiteX40-3693" fmla="*/ 2152650 w 2171700"/>
                <a:gd name="connsiteY40-3694" fmla="*/ 7212195 h 7250295"/>
                <a:gd name="connsiteX41-3695" fmla="*/ 2171700 w 2171700"/>
                <a:gd name="connsiteY41-3696" fmla="*/ 7069320 h 7250295"/>
                <a:gd name="connsiteX42-3697" fmla="*/ 1676400 w 2171700"/>
                <a:gd name="connsiteY42-3698" fmla="*/ 6564495 h 7250295"/>
                <a:gd name="connsiteX43-3699" fmla="*/ 1685925 w 2171700"/>
                <a:gd name="connsiteY43-3700" fmla="*/ 6459720 h 7250295"/>
                <a:gd name="connsiteX44-3701" fmla="*/ 1657350 w 2171700"/>
                <a:gd name="connsiteY44-3702" fmla="*/ 6250170 h 7250295"/>
                <a:gd name="connsiteX45-3703" fmla="*/ 1704975 w 2171700"/>
                <a:gd name="connsiteY45-3704" fmla="*/ 5973945 h 7250295"/>
                <a:gd name="connsiteX46-3705" fmla="*/ 1762125 w 2171700"/>
                <a:gd name="connsiteY46-3706" fmla="*/ 5421495 h 7250295"/>
                <a:gd name="connsiteX47-3707" fmla="*/ 1771650 w 2171700"/>
                <a:gd name="connsiteY47-3708" fmla="*/ 5354820 h 7250295"/>
                <a:gd name="connsiteX48-3709" fmla="*/ 1866900 w 2171700"/>
                <a:gd name="connsiteY48-3710" fmla="*/ 5097645 h 7250295"/>
                <a:gd name="connsiteX49-3711" fmla="*/ 1885950 w 2171700"/>
                <a:gd name="connsiteY49-3712" fmla="*/ 4573770 h 7250295"/>
                <a:gd name="connsiteX50-3713" fmla="*/ 1895475 w 2171700"/>
                <a:gd name="connsiteY50-3714" fmla="*/ 4173720 h 7250295"/>
                <a:gd name="connsiteX51-3715" fmla="*/ 1866900 w 2171700"/>
                <a:gd name="connsiteY51-3716" fmla="*/ 3630795 h 7250295"/>
                <a:gd name="connsiteX52-3717" fmla="*/ 2076450 w 2171700"/>
                <a:gd name="connsiteY52-3718" fmla="*/ 2697345 h 7250295"/>
                <a:gd name="connsiteX53-3719" fmla="*/ 2085975 w 2171700"/>
                <a:gd name="connsiteY53-3720" fmla="*/ 2430645 h 7250295"/>
                <a:gd name="connsiteX54-3721" fmla="*/ 1981200 w 2171700"/>
                <a:gd name="connsiteY54-3722" fmla="*/ 1859145 h 7250295"/>
                <a:gd name="connsiteX55-3723" fmla="*/ 1933575 w 2171700"/>
                <a:gd name="connsiteY55-3724" fmla="*/ 1697220 h 7250295"/>
                <a:gd name="connsiteX56-3725" fmla="*/ 1933575 w 2171700"/>
                <a:gd name="connsiteY56-3726" fmla="*/ 1420995 h 7250295"/>
                <a:gd name="connsiteX57-3727" fmla="*/ 1874412 w 2171700"/>
                <a:gd name="connsiteY57-3728" fmla="*/ 1302338 h 7250295"/>
                <a:gd name="connsiteX58-3729" fmla="*/ 1407687 w 2171700"/>
                <a:gd name="connsiteY58-3730" fmla="*/ 1134975 h 7250295"/>
                <a:gd name="connsiteX59-3731" fmla="*/ 1309221 w 2171700"/>
                <a:gd name="connsiteY59-3732" fmla="*/ 1020075 h 7250295"/>
                <a:gd name="connsiteX60-3733" fmla="*/ 1365230 w 2171700"/>
                <a:gd name="connsiteY60-3734" fmla="*/ 821521 h 7250295"/>
                <a:gd name="connsiteX61-3735" fmla="*/ 1433407 w 2171700"/>
                <a:gd name="connsiteY61-3736" fmla="*/ 622909 h 7250295"/>
                <a:gd name="connsiteX62-3737" fmla="*/ 1444916 w 2171700"/>
                <a:gd name="connsiteY62-3738" fmla="*/ 380757 h 7250295"/>
                <a:gd name="connsiteX63-3739" fmla="*/ 1330946 w 2171700"/>
                <a:gd name="connsiteY63-3740" fmla="*/ 143773 h 7250295"/>
                <a:gd name="connsiteX64-3741" fmla="*/ 1063645 w 2171700"/>
                <a:gd name="connsiteY64-3742" fmla="*/ 568 h 7250295"/>
                <a:gd name="connsiteX0-3743" fmla="*/ 1063645 w 2171700"/>
                <a:gd name="connsiteY0-3744" fmla="*/ 568 h 7250295"/>
                <a:gd name="connsiteX1-3745" fmla="*/ 809625 w 2171700"/>
                <a:gd name="connsiteY1-3746" fmla="*/ 116070 h 7250295"/>
                <a:gd name="connsiteX2-3747" fmla="*/ 685800 w 2171700"/>
                <a:gd name="connsiteY2-3748" fmla="*/ 297045 h 7250295"/>
                <a:gd name="connsiteX3-3749" fmla="*/ 704850 w 2171700"/>
                <a:gd name="connsiteY3-3750" fmla="*/ 620895 h 7250295"/>
                <a:gd name="connsiteX4-3751" fmla="*/ 838200 w 2171700"/>
                <a:gd name="connsiteY4-3752" fmla="*/ 897120 h 7250295"/>
                <a:gd name="connsiteX5-3753" fmla="*/ 742950 w 2171700"/>
                <a:gd name="connsiteY5-3754" fmla="*/ 1011420 h 7250295"/>
                <a:gd name="connsiteX6-3755" fmla="*/ 133350 w 2171700"/>
                <a:gd name="connsiteY6-3756" fmla="*/ 1220970 h 7250295"/>
                <a:gd name="connsiteX7-3757" fmla="*/ 0 w 2171700"/>
                <a:gd name="connsiteY7-3758" fmla="*/ 2211570 h 7250295"/>
                <a:gd name="connsiteX8-3759" fmla="*/ 333375 w 2171700"/>
                <a:gd name="connsiteY8-3760" fmla="*/ 3106920 h 7250295"/>
                <a:gd name="connsiteX9-3761" fmla="*/ 247650 w 2171700"/>
                <a:gd name="connsiteY9-3762" fmla="*/ 3840345 h 7250295"/>
                <a:gd name="connsiteX10-3763" fmla="*/ 371475 w 2171700"/>
                <a:gd name="connsiteY10-3764" fmla="*/ 4059420 h 7250295"/>
                <a:gd name="connsiteX11-3765" fmla="*/ 495300 w 2171700"/>
                <a:gd name="connsiteY11-3766" fmla="*/ 4278495 h 7250295"/>
                <a:gd name="connsiteX12-3767" fmla="*/ 476250 w 2171700"/>
                <a:gd name="connsiteY12-3768" fmla="*/ 4735695 h 7250295"/>
                <a:gd name="connsiteX13-3769" fmla="*/ 476250 w 2171700"/>
                <a:gd name="connsiteY13-3770" fmla="*/ 5097645 h 7250295"/>
                <a:gd name="connsiteX14-3771" fmla="*/ 371475 w 2171700"/>
                <a:gd name="connsiteY14-3772" fmla="*/ 6145395 h 7250295"/>
                <a:gd name="connsiteX15-3773" fmla="*/ 371475 w 2171700"/>
                <a:gd name="connsiteY15-3774" fmla="*/ 6621645 h 7250295"/>
                <a:gd name="connsiteX16-3775" fmla="*/ 400050 w 2171700"/>
                <a:gd name="connsiteY16-3776" fmla="*/ 6821670 h 7250295"/>
                <a:gd name="connsiteX17-3777" fmla="*/ 323850 w 2171700"/>
                <a:gd name="connsiteY17-3778" fmla="*/ 7002645 h 7250295"/>
                <a:gd name="connsiteX18-3779" fmla="*/ 533400 w 2171700"/>
                <a:gd name="connsiteY18-3780" fmla="*/ 7250295 h 7250295"/>
                <a:gd name="connsiteX19-3781" fmla="*/ 952500 w 2171700"/>
                <a:gd name="connsiteY19-3782" fmla="*/ 7240770 h 7250295"/>
                <a:gd name="connsiteX20-3783" fmla="*/ 733425 w 2171700"/>
                <a:gd name="connsiteY20-3784" fmla="*/ 6821670 h 7250295"/>
                <a:gd name="connsiteX21-3785" fmla="*/ 790575 w 2171700"/>
                <a:gd name="connsiteY21-3786" fmla="*/ 6574020 h 7250295"/>
                <a:gd name="connsiteX22-3787" fmla="*/ 762000 w 2171700"/>
                <a:gd name="connsiteY22-3788" fmla="*/ 6250170 h 7250295"/>
                <a:gd name="connsiteX23-3789" fmla="*/ 885825 w 2171700"/>
                <a:gd name="connsiteY23-3790" fmla="*/ 5411970 h 7250295"/>
                <a:gd name="connsiteX24-3791" fmla="*/ 866775 w 2171700"/>
                <a:gd name="connsiteY24-3792" fmla="*/ 5326245 h 7250295"/>
                <a:gd name="connsiteX25-3793" fmla="*/ 971550 w 2171700"/>
                <a:gd name="connsiteY25-3794" fmla="*/ 5211945 h 7250295"/>
                <a:gd name="connsiteX26-3795" fmla="*/ 962025 w 2171700"/>
                <a:gd name="connsiteY26-3796" fmla="*/ 5069070 h 7250295"/>
                <a:gd name="connsiteX27-3797" fmla="*/ 1104900 w 2171700"/>
                <a:gd name="connsiteY27-3798" fmla="*/ 4526145 h 7250295"/>
                <a:gd name="connsiteX28-3799" fmla="*/ 1123950 w 2171700"/>
                <a:gd name="connsiteY28-3800" fmla="*/ 4392795 h 7250295"/>
                <a:gd name="connsiteX29-3801" fmla="*/ 1276350 w 2171700"/>
                <a:gd name="connsiteY29-3802" fmla="*/ 4649970 h 7250295"/>
                <a:gd name="connsiteX30-3803" fmla="*/ 1352550 w 2171700"/>
                <a:gd name="connsiteY30-3804" fmla="*/ 4926195 h 7250295"/>
                <a:gd name="connsiteX31-3805" fmla="*/ 1333500 w 2171700"/>
                <a:gd name="connsiteY31-3806" fmla="*/ 5069070 h 7250295"/>
                <a:gd name="connsiteX32-3807" fmla="*/ 1371600 w 2171700"/>
                <a:gd name="connsiteY32-3808" fmla="*/ 5078595 h 7250295"/>
                <a:gd name="connsiteX33-3809" fmla="*/ 1247775 w 2171700"/>
                <a:gd name="connsiteY33-3810" fmla="*/ 5516745 h 7250295"/>
                <a:gd name="connsiteX34-3811" fmla="*/ 1257300 w 2171700"/>
                <a:gd name="connsiteY34-3812" fmla="*/ 6469245 h 7250295"/>
                <a:gd name="connsiteX35-3813" fmla="*/ 1333500 w 2171700"/>
                <a:gd name="connsiteY35-3814" fmla="*/ 6583545 h 7250295"/>
                <a:gd name="connsiteX36-3815" fmla="*/ 1314450 w 2171700"/>
                <a:gd name="connsiteY36-3816" fmla="*/ 6735945 h 7250295"/>
                <a:gd name="connsiteX37-3817" fmla="*/ 1323975 w 2171700"/>
                <a:gd name="connsiteY37-3818" fmla="*/ 6859770 h 7250295"/>
                <a:gd name="connsiteX38-3819" fmla="*/ 1304925 w 2171700"/>
                <a:gd name="connsiteY38-3820" fmla="*/ 7012170 h 7250295"/>
                <a:gd name="connsiteX39-3821" fmla="*/ 1704975 w 2171700"/>
                <a:gd name="connsiteY39-3822" fmla="*/ 7212195 h 7250295"/>
                <a:gd name="connsiteX40-3823" fmla="*/ 2152650 w 2171700"/>
                <a:gd name="connsiteY40-3824" fmla="*/ 7212195 h 7250295"/>
                <a:gd name="connsiteX41-3825" fmla="*/ 2171700 w 2171700"/>
                <a:gd name="connsiteY41-3826" fmla="*/ 7069320 h 7250295"/>
                <a:gd name="connsiteX42-3827" fmla="*/ 1676400 w 2171700"/>
                <a:gd name="connsiteY42-3828" fmla="*/ 6564495 h 7250295"/>
                <a:gd name="connsiteX43-3829" fmla="*/ 1685925 w 2171700"/>
                <a:gd name="connsiteY43-3830" fmla="*/ 6459720 h 7250295"/>
                <a:gd name="connsiteX44-3831" fmla="*/ 1657350 w 2171700"/>
                <a:gd name="connsiteY44-3832" fmla="*/ 6250170 h 7250295"/>
                <a:gd name="connsiteX45-3833" fmla="*/ 1704975 w 2171700"/>
                <a:gd name="connsiteY45-3834" fmla="*/ 5973945 h 7250295"/>
                <a:gd name="connsiteX46-3835" fmla="*/ 1762125 w 2171700"/>
                <a:gd name="connsiteY46-3836" fmla="*/ 5421495 h 7250295"/>
                <a:gd name="connsiteX47-3837" fmla="*/ 1771650 w 2171700"/>
                <a:gd name="connsiteY47-3838" fmla="*/ 5354820 h 7250295"/>
                <a:gd name="connsiteX48-3839" fmla="*/ 1866900 w 2171700"/>
                <a:gd name="connsiteY48-3840" fmla="*/ 5097645 h 7250295"/>
                <a:gd name="connsiteX49-3841" fmla="*/ 1885950 w 2171700"/>
                <a:gd name="connsiteY49-3842" fmla="*/ 4573770 h 7250295"/>
                <a:gd name="connsiteX50-3843" fmla="*/ 1895475 w 2171700"/>
                <a:gd name="connsiteY50-3844" fmla="*/ 4173720 h 7250295"/>
                <a:gd name="connsiteX51-3845" fmla="*/ 1866900 w 2171700"/>
                <a:gd name="connsiteY51-3846" fmla="*/ 3630795 h 7250295"/>
                <a:gd name="connsiteX52-3847" fmla="*/ 2076450 w 2171700"/>
                <a:gd name="connsiteY52-3848" fmla="*/ 2697345 h 7250295"/>
                <a:gd name="connsiteX53-3849" fmla="*/ 2085975 w 2171700"/>
                <a:gd name="connsiteY53-3850" fmla="*/ 2430645 h 7250295"/>
                <a:gd name="connsiteX54-3851" fmla="*/ 1981200 w 2171700"/>
                <a:gd name="connsiteY54-3852" fmla="*/ 1859145 h 7250295"/>
                <a:gd name="connsiteX55-3853" fmla="*/ 1933575 w 2171700"/>
                <a:gd name="connsiteY55-3854" fmla="*/ 1697220 h 7250295"/>
                <a:gd name="connsiteX56-3855" fmla="*/ 1933575 w 2171700"/>
                <a:gd name="connsiteY56-3856" fmla="*/ 1420995 h 7250295"/>
                <a:gd name="connsiteX57-3857" fmla="*/ 1874412 w 2171700"/>
                <a:gd name="connsiteY57-3858" fmla="*/ 1302338 h 7250295"/>
                <a:gd name="connsiteX58-3859" fmla="*/ 1407687 w 2171700"/>
                <a:gd name="connsiteY58-3860" fmla="*/ 1134975 h 7250295"/>
                <a:gd name="connsiteX59-3861" fmla="*/ 1309221 w 2171700"/>
                <a:gd name="connsiteY59-3862" fmla="*/ 1020075 h 7250295"/>
                <a:gd name="connsiteX60-3863" fmla="*/ 1365230 w 2171700"/>
                <a:gd name="connsiteY60-3864" fmla="*/ 821521 h 7250295"/>
                <a:gd name="connsiteX61-3865" fmla="*/ 1433407 w 2171700"/>
                <a:gd name="connsiteY61-3866" fmla="*/ 622909 h 7250295"/>
                <a:gd name="connsiteX62-3867" fmla="*/ 1444916 w 2171700"/>
                <a:gd name="connsiteY62-3868" fmla="*/ 380757 h 7250295"/>
                <a:gd name="connsiteX63-3869" fmla="*/ 1330946 w 2171700"/>
                <a:gd name="connsiteY63-3870" fmla="*/ 143773 h 7250295"/>
                <a:gd name="connsiteX64-3871" fmla="*/ 1063645 w 2171700"/>
                <a:gd name="connsiteY64-3872" fmla="*/ 568 h 7250295"/>
                <a:gd name="connsiteX0-3873" fmla="*/ 1063645 w 2171700"/>
                <a:gd name="connsiteY0-3874" fmla="*/ 568 h 7250295"/>
                <a:gd name="connsiteX1-3875" fmla="*/ 809625 w 2171700"/>
                <a:gd name="connsiteY1-3876" fmla="*/ 116070 h 7250295"/>
                <a:gd name="connsiteX2-3877" fmla="*/ 685800 w 2171700"/>
                <a:gd name="connsiteY2-3878" fmla="*/ 297045 h 7250295"/>
                <a:gd name="connsiteX3-3879" fmla="*/ 704850 w 2171700"/>
                <a:gd name="connsiteY3-3880" fmla="*/ 620895 h 7250295"/>
                <a:gd name="connsiteX4-3881" fmla="*/ 838200 w 2171700"/>
                <a:gd name="connsiteY4-3882" fmla="*/ 897120 h 7250295"/>
                <a:gd name="connsiteX5-3883" fmla="*/ 742950 w 2171700"/>
                <a:gd name="connsiteY5-3884" fmla="*/ 1011420 h 7250295"/>
                <a:gd name="connsiteX6-3885" fmla="*/ 133350 w 2171700"/>
                <a:gd name="connsiteY6-3886" fmla="*/ 1220970 h 7250295"/>
                <a:gd name="connsiteX7-3887" fmla="*/ 0 w 2171700"/>
                <a:gd name="connsiteY7-3888" fmla="*/ 2211570 h 7250295"/>
                <a:gd name="connsiteX8-3889" fmla="*/ 333375 w 2171700"/>
                <a:gd name="connsiteY8-3890" fmla="*/ 3106920 h 7250295"/>
                <a:gd name="connsiteX9-3891" fmla="*/ 247650 w 2171700"/>
                <a:gd name="connsiteY9-3892" fmla="*/ 3840345 h 7250295"/>
                <a:gd name="connsiteX10-3893" fmla="*/ 371475 w 2171700"/>
                <a:gd name="connsiteY10-3894" fmla="*/ 4059420 h 7250295"/>
                <a:gd name="connsiteX11-3895" fmla="*/ 495300 w 2171700"/>
                <a:gd name="connsiteY11-3896" fmla="*/ 4278495 h 7250295"/>
                <a:gd name="connsiteX12-3897" fmla="*/ 476250 w 2171700"/>
                <a:gd name="connsiteY12-3898" fmla="*/ 4735695 h 7250295"/>
                <a:gd name="connsiteX13-3899" fmla="*/ 476250 w 2171700"/>
                <a:gd name="connsiteY13-3900" fmla="*/ 5097645 h 7250295"/>
                <a:gd name="connsiteX14-3901" fmla="*/ 371475 w 2171700"/>
                <a:gd name="connsiteY14-3902" fmla="*/ 6145395 h 7250295"/>
                <a:gd name="connsiteX15-3903" fmla="*/ 371475 w 2171700"/>
                <a:gd name="connsiteY15-3904" fmla="*/ 6621645 h 7250295"/>
                <a:gd name="connsiteX16-3905" fmla="*/ 400050 w 2171700"/>
                <a:gd name="connsiteY16-3906" fmla="*/ 6821670 h 7250295"/>
                <a:gd name="connsiteX17-3907" fmla="*/ 323850 w 2171700"/>
                <a:gd name="connsiteY17-3908" fmla="*/ 7002645 h 7250295"/>
                <a:gd name="connsiteX18-3909" fmla="*/ 533400 w 2171700"/>
                <a:gd name="connsiteY18-3910" fmla="*/ 7250295 h 7250295"/>
                <a:gd name="connsiteX19-3911" fmla="*/ 952500 w 2171700"/>
                <a:gd name="connsiteY19-3912" fmla="*/ 7240770 h 7250295"/>
                <a:gd name="connsiteX20-3913" fmla="*/ 733425 w 2171700"/>
                <a:gd name="connsiteY20-3914" fmla="*/ 6821670 h 7250295"/>
                <a:gd name="connsiteX21-3915" fmla="*/ 790575 w 2171700"/>
                <a:gd name="connsiteY21-3916" fmla="*/ 6574020 h 7250295"/>
                <a:gd name="connsiteX22-3917" fmla="*/ 762000 w 2171700"/>
                <a:gd name="connsiteY22-3918" fmla="*/ 6250170 h 7250295"/>
                <a:gd name="connsiteX23-3919" fmla="*/ 885825 w 2171700"/>
                <a:gd name="connsiteY23-3920" fmla="*/ 5411970 h 7250295"/>
                <a:gd name="connsiteX24-3921" fmla="*/ 866775 w 2171700"/>
                <a:gd name="connsiteY24-3922" fmla="*/ 5326245 h 7250295"/>
                <a:gd name="connsiteX25-3923" fmla="*/ 971550 w 2171700"/>
                <a:gd name="connsiteY25-3924" fmla="*/ 5211945 h 7250295"/>
                <a:gd name="connsiteX26-3925" fmla="*/ 962025 w 2171700"/>
                <a:gd name="connsiteY26-3926" fmla="*/ 5069070 h 7250295"/>
                <a:gd name="connsiteX27-3927" fmla="*/ 1104900 w 2171700"/>
                <a:gd name="connsiteY27-3928" fmla="*/ 4526145 h 7250295"/>
                <a:gd name="connsiteX28-3929" fmla="*/ 1123950 w 2171700"/>
                <a:gd name="connsiteY28-3930" fmla="*/ 4392795 h 7250295"/>
                <a:gd name="connsiteX29-3931" fmla="*/ 1276350 w 2171700"/>
                <a:gd name="connsiteY29-3932" fmla="*/ 4649970 h 7250295"/>
                <a:gd name="connsiteX30-3933" fmla="*/ 1352550 w 2171700"/>
                <a:gd name="connsiteY30-3934" fmla="*/ 4926195 h 7250295"/>
                <a:gd name="connsiteX31-3935" fmla="*/ 1333500 w 2171700"/>
                <a:gd name="connsiteY31-3936" fmla="*/ 5069070 h 7250295"/>
                <a:gd name="connsiteX32-3937" fmla="*/ 1371600 w 2171700"/>
                <a:gd name="connsiteY32-3938" fmla="*/ 5078595 h 7250295"/>
                <a:gd name="connsiteX33-3939" fmla="*/ 1247775 w 2171700"/>
                <a:gd name="connsiteY33-3940" fmla="*/ 5516745 h 7250295"/>
                <a:gd name="connsiteX34-3941" fmla="*/ 1257300 w 2171700"/>
                <a:gd name="connsiteY34-3942" fmla="*/ 6469245 h 7250295"/>
                <a:gd name="connsiteX35-3943" fmla="*/ 1333500 w 2171700"/>
                <a:gd name="connsiteY35-3944" fmla="*/ 6583545 h 7250295"/>
                <a:gd name="connsiteX36-3945" fmla="*/ 1314450 w 2171700"/>
                <a:gd name="connsiteY36-3946" fmla="*/ 6735945 h 7250295"/>
                <a:gd name="connsiteX37-3947" fmla="*/ 1323975 w 2171700"/>
                <a:gd name="connsiteY37-3948" fmla="*/ 6859770 h 7250295"/>
                <a:gd name="connsiteX38-3949" fmla="*/ 1304925 w 2171700"/>
                <a:gd name="connsiteY38-3950" fmla="*/ 7012170 h 7250295"/>
                <a:gd name="connsiteX39-3951" fmla="*/ 1704975 w 2171700"/>
                <a:gd name="connsiteY39-3952" fmla="*/ 7212195 h 7250295"/>
                <a:gd name="connsiteX40-3953" fmla="*/ 2152650 w 2171700"/>
                <a:gd name="connsiteY40-3954" fmla="*/ 7212195 h 7250295"/>
                <a:gd name="connsiteX41-3955" fmla="*/ 2171700 w 2171700"/>
                <a:gd name="connsiteY41-3956" fmla="*/ 7069320 h 7250295"/>
                <a:gd name="connsiteX42-3957" fmla="*/ 1676400 w 2171700"/>
                <a:gd name="connsiteY42-3958" fmla="*/ 6564495 h 7250295"/>
                <a:gd name="connsiteX43-3959" fmla="*/ 1685925 w 2171700"/>
                <a:gd name="connsiteY43-3960" fmla="*/ 6459720 h 7250295"/>
                <a:gd name="connsiteX44-3961" fmla="*/ 1657350 w 2171700"/>
                <a:gd name="connsiteY44-3962" fmla="*/ 6250170 h 7250295"/>
                <a:gd name="connsiteX45-3963" fmla="*/ 1704975 w 2171700"/>
                <a:gd name="connsiteY45-3964" fmla="*/ 5973945 h 7250295"/>
                <a:gd name="connsiteX46-3965" fmla="*/ 1762125 w 2171700"/>
                <a:gd name="connsiteY46-3966" fmla="*/ 5421495 h 7250295"/>
                <a:gd name="connsiteX47-3967" fmla="*/ 1771650 w 2171700"/>
                <a:gd name="connsiteY47-3968" fmla="*/ 5354820 h 7250295"/>
                <a:gd name="connsiteX48-3969" fmla="*/ 1866900 w 2171700"/>
                <a:gd name="connsiteY48-3970" fmla="*/ 5097645 h 7250295"/>
                <a:gd name="connsiteX49-3971" fmla="*/ 1885950 w 2171700"/>
                <a:gd name="connsiteY49-3972" fmla="*/ 4573770 h 7250295"/>
                <a:gd name="connsiteX50-3973" fmla="*/ 1895475 w 2171700"/>
                <a:gd name="connsiteY50-3974" fmla="*/ 4173720 h 7250295"/>
                <a:gd name="connsiteX51-3975" fmla="*/ 1866900 w 2171700"/>
                <a:gd name="connsiteY51-3976" fmla="*/ 3630795 h 7250295"/>
                <a:gd name="connsiteX52-3977" fmla="*/ 2076450 w 2171700"/>
                <a:gd name="connsiteY52-3978" fmla="*/ 2697345 h 7250295"/>
                <a:gd name="connsiteX53-3979" fmla="*/ 2085975 w 2171700"/>
                <a:gd name="connsiteY53-3980" fmla="*/ 2430645 h 7250295"/>
                <a:gd name="connsiteX54-3981" fmla="*/ 1981200 w 2171700"/>
                <a:gd name="connsiteY54-3982" fmla="*/ 1859145 h 7250295"/>
                <a:gd name="connsiteX55-3983" fmla="*/ 1933575 w 2171700"/>
                <a:gd name="connsiteY55-3984" fmla="*/ 1697220 h 7250295"/>
                <a:gd name="connsiteX56-3985" fmla="*/ 1933575 w 2171700"/>
                <a:gd name="connsiteY56-3986" fmla="*/ 1420995 h 7250295"/>
                <a:gd name="connsiteX57-3987" fmla="*/ 1874412 w 2171700"/>
                <a:gd name="connsiteY57-3988" fmla="*/ 1302338 h 7250295"/>
                <a:gd name="connsiteX58-3989" fmla="*/ 1407687 w 2171700"/>
                <a:gd name="connsiteY58-3990" fmla="*/ 1134975 h 7250295"/>
                <a:gd name="connsiteX59-3991" fmla="*/ 1309221 w 2171700"/>
                <a:gd name="connsiteY59-3992" fmla="*/ 1020075 h 7250295"/>
                <a:gd name="connsiteX60-3993" fmla="*/ 1365230 w 2171700"/>
                <a:gd name="connsiteY60-3994" fmla="*/ 821521 h 7250295"/>
                <a:gd name="connsiteX61-3995" fmla="*/ 1433407 w 2171700"/>
                <a:gd name="connsiteY61-3996" fmla="*/ 622909 h 7250295"/>
                <a:gd name="connsiteX62-3997" fmla="*/ 1444916 w 2171700"/>
                <a:gd name="connsiteY62-3998" fmla="*/ 380757 h 7250295"/>
                <a:gd name="connsiteX63-3999" fmla="*/ 1330946 w 2171700"/>
                <a:gd name="connsiteY63-4000" fmla="*/ 143773 h 7250295"/>
                <a:gd name="connsiteX64-4001" fmla="*/ 1063645 w 2171700"/>
                <a:gd name="connsiteY64-4002" fmla="*/ 568 h 7250295"/>
                <a:gd name="connsiteX0-4003" fmla="*/ 1063645 w 2171700"/>
                <a:gd name="connsiteY0-4004" fmla="*/ 568 h 7250295"/>
                <a:gd name="connsiteX1-4005" fmla="*/ 809625 w 2171700"/>
                <a:gd name="connsiteY1-4006" fmla="*/ 116070 h 7250295"/>
                <a:gd name="connsiteX2-4007" fmla="*/ 685800 w 2171700"/>
                <a:gd name="connsiteY2-4008" fmla="*/ 297045 h 7250295"/>
                <a:gd name="connsiteX3-4009" fmla="*/ 704850 w 2171700"/>
                <a:gd name="connsiteY3-4010" fmla="*/ 620895 h 7250295"/>
                <a:gd name="connsiteX4-4011" fmla="*/ 838200 w 2171700"/>
                <a:gd name="connsiteY4-4012" fmla="*/ 897120 h 7250295"/>
                <a:gd name="connsiteX5-4013" fmla="*/ 742950 w 2171700"/>
                <a:gd name="connsiteY5-4014" fmla="*/ 1011420 h 7250295"/>
                <a:gd name="connsiteX6-4015" fmla="*/ 133350 w 2171700"/>
                <a:gd name="connsiteY6-4016" fmla="*/ 1220970 h 7250295"/>
                <a:gd name="connsiteX7-4017" fmla="*/ 0 w 2171700"/>
                <a:gd name="connsiteY7-4018" fmla="*/ 2211570 h 7250295"/>
                <a:gd name="connsiteX8-4019" fmla="*/ 333375 w 2171700"/>
                <a:gd name="connsiteY8-4020" fmla="*/ 3106920 h 7250295"/>
                <a:gd name="connsiteX9-4021" fmla="*/ 247650 w 2171700"/>
                <a:gd name="connsiteY9-4022" fmla="*/ 3840345 h 7250295"/>
                <a:gd name="connsiteX10-4023" fmla="*/ 371475 w 2171700"/>
                <a:gd name="connsiteY10-4024" fmla="*/ 4059420 h 7250295"/>
                <a:gd name="connsiteX11-4025" fmla="*/ 495300 w 2171700"/>
                <a:gd name="connsiteY11-4026" fmla="*/ 4278495 h 7250295"/>
                <a:gd name="connsiteX12-4027" fmla="*/ 476250 w 2171700"/>
                <a:gd name="connsiteY12-4028" fmla="*/ 4735695 h 7250295"/>
                <a:gd name="connsiteX13-4029" fmla="*/ 476250 w 2171700"/>
                <a:gd name="connsiteY13-4030" fmla="*/ 5097645 h 7250295"/>
                <a:gd name="connsiteX14-4031" fmla="*/ 371475 w 2171700"/>
                <a:gd name="connsiteY14-4032" fmla="*/ 6145395 h 7250295"/>
                <a:gd name="connsiteX15-4033" fmla="*/ 371475 w 2171700"/>
                <a:gd name="connsiteY15-4034" fmla="*/ 6621645 h 7250295"/>
                <a:gd name="connsiteX16-4035" fmla="*/ 400050 w 2171700"/>
                <a:gd name="connsiteY16-4036" fmla="*/ 6821670 h 7250295"/>
                <a:gd name="connsiteX17-4037" fmla="*/ 323850 w 2171700"/>
                <a:gd name="connsiteY17-4038" fmla="*/ 7002645 h 7250295"/>
                <a:gd name="connsiteX18-4039" fmla="*/ 533400 w 2171700"/>
                <a:gd name="connsiteY18-4040" fmla="*/ 7250295 h 7250295"/>
                <a:gd name="connsiteX19-4041" fmla="*/ 952500 w 2171700"/>
                <a:gd name="connsiteY19-4042" fmla="*/ 7240770 h 7250295"/>
                <a:gd name="connsiteX20-4043" fmla="*/ 733425 w 2171700"/>
                <a:gd name="connsiteY20-4044" fmla="*/ 6821670 h 7250295"/>
                <a:gd name="connsiteX21-4045" fmla="*/ 790575 w 2171700"/>
                <a:gd name="connsiteY21-4046" fmla="*/ 6574020 h 7250295"/>
                <a:gd name="connsiteX22-4047" fmla="*/ 762000 w 2171700"/>
                <a:gd name="connsiteY22-4048" fmla="*/ 6250170 h 7250295"/>
                <a:gd name="connsiteX23-4049" fmla="*/ 885825 w 2171700"/>
                <a:gd name="connsiteY23-4050" fmla="*/ 5411970 h 7250295"/>
                <a:gd name="connsiteX24-4051" fmla="*/ 866775 w 2171700"/>
                <a:gd name="connsiteY24-4052" fmla="*/ 5326245 h 7250295"/>
                <a:gd name="connsiteX25-4053" fmla="*/ 971550 w 2171700"/>
                <a:gd name="connsiteY25-4054" fmla="*/ 5211945 h 7250295"/>
                <a:gd name="connsiteX26-4055" fmla="*/ 962025 w 2171700"/>
                <a:gd name="connsiteY26-4056" fmla="*/ 5069070 h 7250295"/>
                <a:gd name="connsiteX27-4057" fmla="*/ 1104900 w 2171700"/>
                <a:gd name="connsiteY27-4058" fmla="*/ 4526145 h 7250295"/>
                <a:gd name="connsiteX28-4059" fmla="*/ 1123950 w 2171700"/>
                <a:gd name="connsiteY28-4060" fmla="*/ 4392795 h 7250295"/>
                <a:gd name="connsiteX29-4061" fmla="*/ 1276350 w 2171700"/>
                <a:gd name="connsiteY29-4062" fmla="*/ 4649970 h 7250295"/>
                <a:gd name="connsiteX30-4063" fmla="*/ 1352550 w 2171700"/>
                <a:gd name="connsiteY30-4064" fmla="*/ 4926195 h 7250295"/>
                <a:gd name="connsiteX31-4065" fmla="*/ 1333500 w 2171700"/>
                <a:gd name="connsiteY31-4066" fmla="*/ 5069070 h 7250295"/>
                <a:gd name="connsiteX32-4067" fmla="*/ 1371600 w 2171700"/>
                <a:gd name="connsiteY32-4068" fmla="*/ 5078595 h 7250295"/>
                <a:gd name="connsiteX33-4069" fmla="*/ 1247775 w 2171700"/>
                <a:gd name="connsiteY33-4070" fmla="*/ 5516745 h 7250295"/>
                <a:gd name="connsiteX34-4071" fmla="*/ 1257300 w 2171700"/>
                <a:gd name="connsiteY34-4072" fmla="*/ 6469245 h 7250295"/>
                <a:gd name="connsiteX35-4073" fmla="*/ 1333500 w 2171700"/>
                <a:gd name="connsiteY35-4074" fmla="*/ 6583545 h 7250295"/>
                <a:gd name="connsiteX36-4075" fmla="*/ 1314450 w 2171700"/>
                <a:gd name="connsiteY36-4076" fmla="*/ 6735945 h 7250295"/>
                <a:gd name="connsiteX37-4077" fmla="*/ 1323975 w 2171700"/>
                <a:gd name="connsiteY37-4078" fmla="*/ 6859770 h 7250295"/>
                <a:gd name="connsiteX38-4079" fmla="*/ 1304925 w 2171700"/>
                <a:gd name="connsiteY38-4080" fmla="*/ 7012170 h 7250295"/>
                <a:gd name="connsiteX39-4081" fmla="*/ 1704975 w 2171700"/>
                <a:gd name="connsiteY39-4082" fmla="*/ 7212195 h 7250295"/>
                <a:gd name="connsiteX40-4083" fmla="*/ 2152650 w 2171700"/>
                <a:gd name="connsiteY40-4084" fmla="*/ 7212195 h 7250295"/>
                <a:gd name="connsiteX41-4085" fmla="*/ 2171700 w 2171700"/>
                <a:gd name="connsiteY41-4086" fmla="*/ 7069320 h 7250295"/>
                <a:gd name="connsiteX42-4087" fmla="*/ 1676400 w 2171700"/>
                <a:gd name="connsiteY42-4088" fmla="*/ 6564495 h 7250295"/>
                <a:gd name="connsiteX43-4089" fmla="*/ 1685925 w 2171700"/>
                <a:gd name="connsiteY43-4090" fmla="*/ 6459720 h 7250295"/>
                <a:gd name="connsiteX44-4091" fmla="*/ 1657350 w 2171700"/>
                <a:gd name="connsiteY44-4092" fmla="*/ 6250170 h 7250295"/>
                <a:gd name="connsiteX45-4093" fmla="*/ 1704975 w 2171700"/>
                <a:gd name="connsiteY45-4094" fmla="*/ 5973945 h 7250295"/>
                <a:gd name="connsiteX46-4095" fmla="*/ 1762125 w 2171700"/>
                <a:gd name="connsiteY46-4096" fmla="*/ 5421495 h 7250295"/>
                <a:gd name="connsiteX47-4097" fmla="*/ 1771650 w 2171700"/>
                <a:gd name="connsiteY47-4098" fmla="*/ 5354820 h 7250295"/>
                <a:gd name="connsiteX48-4099" fmla="*/ 1866900 w 2171700"/>
                <a:gd name="connsiteY48-4100" fmla="*/ 5097645 h 7250295"/>
                <a:gd name="connsiteX49-4101" fmla="*/ 1885950 w 2171700"/>
                <a:gd name="connsiteY49-4102" fmla="*/ 4573770 h 7250295"/>
                <a:gd name="connsiteX50-4103" fmla="*/ 1895475 w 2171700"/>
                <a:gd name="connsiteY50-4104" fmla="*/ 4173720 h 7250295"/>
                <a:gd name="connsiteX51-4105" fmla="*/ 1866900 w 2171700"/>
                <a:gd name="connsiteY51-4106" fmla="*/ 3630795 h 7250295"/>
                <a:gd name="connsiteX52-4107" fmla="*/ 2076450 w 2171700"/>
                <a:gd name="connsiteY52-4108" fmla="*/ 2697345 h 7250295"/>
                <a:gd name="connsiteX53-4109" fmla="*/ 2085975 w 2171700"/>
                <a:gd name="connsiteY53-4110" fmla="*/ 2430645 h 7250295"/>
                <a:gd name="connsiteX54-4111" fmla="*/ 1981200 w 2171700"/>
                <a:gd name="connsiteY54-4112" fmla="*/ 1859145 h 7250295"/>
                <a:gd name="connsiteX55-4113" fmla="*/ 1933575 w 2171700"/>
                <a:gd name="connsiteY55-4114" fmla="*/ 1697220 h 7250295"/>
                <a:gd name="connsiteX56-4115" fmla="*/ 1933575 w 2171700"/>
                <a:gd name="connsiteY56-4116" fmla="*/ 1420995 h 7250295"/>
                <a:gd name="connsiteX57-4117" fmla="*/ 1874412 w 2171700"/>
                <a:gd name="connsiteY57-4118" fmla="*/ 1302338 h 7250295"/>
                <a:gd name="connsiteX58-4119" fmla="*/ 1407687 w 2171700"/>
                <a:gd name="connsiteY58-4120" fmla="*/ 1134975 h 7250295"/>
                <a:gd name="connsiteX59-4121" fmla="*/ 1309221 w 2171700"/>
                <a:gd name="connsiteY59-4122" fmla="*/ 1020075 h 7250295"/>
                <a:gd name="connsiteX60-4123" fmla="*/ 1365230 w 2171700"/>
                <a:gd name="connsiteY60-4124" fmla="*/ 821521 h 7250295"/>
                <a:gd name="connsiteX61-4125" fmla="*/ 1433407 w 2171700"/>
                <a:gd name="connsiteY61-4126" fmla="*/ 622909 h 7250295"/>
                <a:gd name="connsiteX62-4127" fmla="*/ 1444916 w 2171700"/>
                <a:gd name="connsiteY62-4128" fmla="*/ 380757 h 7250295"/>
                <a:gd name="connsiteX63-4129" fmla="*/ 1330946 w 2171700"/>
                <a:gd name="connsiteY63-4130" fmla="*/ 143773 h 7250295"/>
                <a:gd name="connsiteX64-4131" fmla="*/ 1063645 w 2171700"/>
                <a:gd name="connsiteY64-4132" fmla="*/ 568 h 7250295"/>
                <a:gd name="connsiteX0-4133" fmla="*/ 1063645 w 2171700"/>
                <a:gd name="connsiteY0-4134" fmla="*/ 568 h 7250295"/>
                <a:gd name="connsiteX1-4135" fmla="*/ 809625 w 2171700"/>
                <a:gd name="connsiteY1-4136" fmla="*/ 116070 h 7250295"/>
                <a:gd name="connsiteX2-4137" fmla="*/ 685800 w 2171700"/>
                <a:gd name="connsiteY2-4138" fmla="*/ 297045 h 7250295"/>
                <a:gd name="connsiteX3-4139" fmla="*/ 704850 w 2171700"/>
                <a:gd name="connsiteY3-4140" fmla="*/ 620895 h 7250295"/>
                <a:gd name="connsiteX4-4141" fmla="*/ 838200 w 2171700"/>
                <a:gd name="connsiteY4-4142" fmla="*/ 897120 h 7250295"/>
                <a:gd name="connsiteX5-4143" fmla="*/ 742950 w 2171700"/>
                <a:gd name="connsiteY5-4144" fmla="*/ 1011420 h 7250295"/>
                <a:gd name="connsiteX6-4145" fmla="*/ 133350 w 2171700"/>
                <a:gd name="connsiteY6-4146" fmla="*/ 1220970 h 7250295"/>
                <a:gd name="connsiteX7-4147" fmla="*/ 0 w 2171700"/>
                <a:gd name="connsiteY7-4148" fmla="*/ 2211570 h 7250295"/>
                <a:gd name="connsiteX8-4149" fmla="*/ 333375 w 2171700"/>
                <a:gd name="connsiteY8-4150" fmla="*/ 3106920 h 7250295"/>
                <a:gd name="connsiteX9-4151" fmla="*/ 247650 w 2171700"/>
                <a:gd name="connsiteY9-4152" fmla="*/ 3840345 h 7250295"/>
                <a:gd name="connsiteX10-4153" fmla="*/ 371475 w 2171700"/>
                <a:gd name="connsiteY10-4154" fmla="*/ 4059420 h 7250295"/>
                <a:gd name="connsiteX11-4155" fmla="*/ 495300 w 2171700"/>
                <a:gd name="connsiteY11-4156" fmla="*/ 4278495 h 7250295"/>
                <a:gd name="connsiteX12-4157" fmla="*/ 476250 w 2171700"/>
                <a:gd name="connsiteY12-4158" fmla="*/ 4735695 h 7250295"/>
                <a:gd name="connsiteX13-4159" fmla="*/ 476250 w 2171700"/>
                <a:gd name="connsiteY13-4160" fmla="*/ 5097645 h 7250295"/>
                <a:gd name="connsiteX14-4161" fmla="*/ 371475 w 2171700"/>
                <a:gd name="connsiteY14-4162" fmla="*/ 6145395 h 7250295"/>
                <a:gd name="connsiteX15-4163" fmla="*/ 371475 w 2171700"/>
                <a:gd name="connsiteY15-4164" fmla="*/ 6621645 h 7250295"/>
                <a:gd name="connsiteX16-4165" fmla="*/ 400050 w 2171700"/>
                <a:gd name="connsiteY16-4166" fmla="*/ 6821670 h 7250295"/>
                <a:gd name="connsiteX17-4167" fmla="*/ 323850 w 2171700"/>
                <a:gd name="connsiteY17-4168" fmla="*/ 7002645 h 7250295"/>
                <a:gd name="connsiteX18-4169" fmla="*/ 533400 w 2171700"/>
                <a:gd name="connsiteY18-4170" fmla="*/ 7250295 h 7250295"/>
                <a:gd name="connsiteX19-4171" fmla="*/ 952500 w 2171700"/>
                <a:gd name="connsiteY19-4172" fmla="*/ 7240770 h 7250295"/>
                <a:gd name="connsiteX20-4173" fmla="*/ 733425 w 2171700"/>
                <a:gd name="connsiteY20-4174" fmla="*/ 6821670 h 7250295"/>
                <a:gd name="connsiteX21-4175" fmla="*/ 790575 w 2171700"/>
                <a:gd name="connsiteY21-4176" fmla="*/ 6574020 h 7250295"/>
                <a:gd name="connsiteX22-4177" fmla="*/ 762000 w 2171700"/>
                <a:gd name="connsiteY22-4178" fmla="*/ 6250170 h 7250295"/>
                <a:gd name="connsiteX23-4179" fmla="*/ 885825 w 2171700"/>
                <a:gd name="connsiteY23-4180" fmla="*/ 5411970 h 7250295"/>
                <a:gd name="connsiteX24-4181" fmla="*/ 866775 w 2171700"/>
                <a:gd name="connsiteY24-4182" fmla="*/ 5326245 h 7250295"/>
                <a:gd name="connsiteX25-4183" fmla="*/ 971550 w 2171700"/>
                <a:gd name="connsiteY25-4184" fmla="*/ 5211945 h 7250295"/>
                <a:gd name="connsiteX26-4185" fmla="*/ 962025 w 2171700"/>
                <a:gd name="connsiteY26-4186" fmla="*/ 5069070 h 7250295"/>
                <a:gd name="connsiteX27-4187" fmla="*/ 1104900 w 2171700"/>
                <a:gd name="connsiteY27-4188" fmla="*/ 4526145 h 7250295"/>
                <a:gd name="connsiteX28-4189" fmla="*/ 1123950 w 2171700"/>
                <a:gd name="connsiteY28-4190" fmla="*/ 4392795 h 7250295"/>
                <a:gd name="connsiteX29-4191" fmla="*/ 1276350 w 2171700"/>
                <a:gd name="connsiteY29-4192" fmla="*/ 4649970 h 7250295"/>
                <a:gd name="connsiteX30-4193" fmla="*/ 1352550 w 2171700"/>
                <a:gd name="connsiteY30-4194" fmla="*/ 4926195 h 7250295"/>
                <a:gd name="connsiteX31-4195" fmla="*/ 1333500 w 2171700"/>
                <a:gd name="connsiteY31-4196" fmla="*/ 5069070 h 7250295"/>
                <a:gd name="connsiteX32-4197" fmla="*/ 1371600 w 2171700"/>
                <a:gd name="connsiteY32-4198" fmla="*/ 5078595 h 7250295"/>
                <a:gd name="connsiteX33-4199" fmla="*/ 1247775 w 2171700"/>
                <a:gd name="connsiteY33-4200" fmla="*/ 5516745 h 7250295"/>
                <a:gd name="connsiteX34-4201" fmla="*/ 1257300 w 2171700"/>
                <a:gd name="connsiteY34-4202" fmla="*/ 6469245 h 7250295"/>
                <a:gd name="connsiteX35-4203" fmla="*/ 1333500 w 2171700"/>
                <a:gd name="connsiteY35-4204" fmla="*/ 6583545 h 7250295"/>
                <a:gd name="connsiteX36-4205" fmla="*/ 1314450 w 2171700"/>
                <a:gd name="connsiteY36-4206" fmla="*/ 6735945 h 7250295"/>
                <a:gd name="connsiteX37-4207" fmla="*/ 1323975 w 2171700"/>
                <a:gd name="connsiteY37-4208" fmla="*/ 6859770 h 7250295"/>
                <a:gd name="connsiteX38-4209" fmla="*/ 1304925 w 2171700"/>
                <a:gd name="connsiteY38-4210" fmla="*/ 7012170 h 7250295"/>
                <a:gd name="connsiteX39-4211" fmla="*/ 1704975 w 2171700"/>
                <a:gd name="connsiteY39-4212" fmla="*/ 7212195 h 7250295"/>
                <a:gd name="connsiteX40-4213" fmla="*/ 2152650 w 2171700"/>
                <a:gd name="connsiteY40-4214" fmla="*/ 7212195 h 7250295"/>
                <a:gd name="connsiteX41-4215" fmla="*/ 2171700 w 2171700"/>
                <a:gd name="connsiteY41-4216" fmla="*/ 7069320 h 7250295"/>
                <a:gd name="connsiteX42-4217" fmla="*/ 1676400 w 2171700"/>
                <a:gd name="connsiteY42-4218" fmla="*/ 6564495 h 7250295"/>
                <a:gd name="connsiteX43-4219" fmla="*/ 1685925 w 2171700"/>
                <a:gd name="connsiteY43-4220" fmla="*/ 6459720 h 7250295"/>
                <a:gd name="connsiteX44-4221" fmla="*/ 1657350 w 2171700"/>
                <a:gd name="connsiteY44-4222" fmla="*/ 6250170 h 7250295"/>
                <a:gd name="connsiteX45-4223" fmla="*/ 1704975 w 2171700"/>
                <a:gd name="connsiteY45-4224" fmla="*/ 5973945 h 7250295"/>
                <a:gd name="connsiteX46-4225" fmla="*/ 1762125 w 2171700"/>
                <a:gd name="connsiteY46-4226" fmla="*/ 5421495 h 7250295"/>
                <a:gd name="connsiteX47-4227" fmla="*/ 1771650 w 2171700"/>
                <a:gd name="connsiteY47-4228" fmla="*/ 5354820 h 7250295"/>
                <a:gd name="connsiteX48-4229" fmla="*/ 1866900 w 2171700"/>
                <a:gd name="connsiteY48-4230" fmla="*/ 5097645 h 7250295"/>
                <a:gd name="connsiteX49-4231" fmla="*/ 1885950 w 2171700"/>
                <a:gd name="connsiteY49-4232" fmla="*/ 4573770 h 7250295"/>
                <a:gd name="connsiteX50-4233" fmla="*/ 1895475 w 2171700"/>
                <a:gd name="connsiteY50-4234" fmla="*/ 4173720 h 7250295"/>
                <a:gd name="connsiteX51-4235" fmla="*/ 1866900 w 2171700"/>
                <a:gd name="connsiteY51-4236" fmla="*/ 3630795 h 7250295"/>
                <a:gd name="connsiteX52-4237" fmla="*/ 2076450 w 2171700"/>
                <a:gd name="connsiteY52-4238" fmla="*/ 2697345 h 7250295"/>
                <a:gd name="connsiteX53-4239" fmla="*/ 2085975 w 2171700"/>
                <a:gd name="connsiteY53-4240" fmla="*/ 2430645 h 7250295"/>
                <a:gd name="connsiteX54-4241" fmla="*/ 1981200 w 2171700"/>
                <a:gd name="connsiteY54-4242" fmla="*/ 1859145 h 7250295"/>
                <a:gd name="connsiteX55-4243" fmla="*/ 1933575 w 2171700"/>
                <a:gd name="connsiteY55-4244" fmla="*/ 1697220 h 7250295"/>
                <a:gd name="connsiteX56-4245" fmla="*/ 1922037 w 2171700"/>
                <a:gd name="connsiteY56-4246" fmla="*/ 1432534 h 7250295"/>
                <a:gd name="connsiteX57-4247" fmla="*/ 1874412 w 2171700"/>
                <a:gd name="connsiteY57-4248" fmla="*/ 1302338 h 7250295"/>
                <a:gd name="connsiteX58-4249" fmla="*/ 1407687 w 2171700"/>
                <a:gd name="connsiteY58-4250" fmla="*/ 1134975 h 7250295"/>
                <a:gd name="connsiteX59-4251" fmla="*/ 1309221 w 2171700"/>
                <a:gd name="connsiteY59-4252" fmla="*/ 1020075 h 7250295"/>
                <a:gd name="connsiteX60-4253" fmla="*/ 1365230 w 2171700"/>
                <a:gd name="connsiteY60-4254" fmla="*/ 821521 h 7250295"/>
                <a:gd name="connsiteX61-4255" fmla="*/ 1433407 w 2171700"/>
                <a:gd name="connsiteY61-4256" fmla="*/ 622909 h 7250295"/>
                <a:gd name="connsiteX62-4257" fmla="*/ 1444916 w 2171700"/>
                <a:gd name="connsiteY62-4258" fmla="*/ 380757 h 7250295"/>
                <a:gd name="connsiteX63-4259" fmla="*/ 1330946 w 2171700"/>
                <a:gd name="connsiteY63-4260" fmla="*/ 143773 h 7250295"/>
                <a:gd name="connsiteX64-4261" fmla="*/ 1063645 w 2171700"/>
                <a:gd name="connsiteY64-4262" fmla="*/ 568 h 7250295"/>
                <a:gd name="connsiteX0-4263" fmla="*/ 1063645 w 2171700"/>
                <a:gd name="connsiteY0-4264" fmla="*/ 568 h 7250295"/>
                <a:gd name="connsiteX1-4265" fmla="*/ 809625 w 2171700"/>
                <a:gd name="connsiteY1-4266" fmla="*/ 116070 h 7250295"/>
                <a:gd name="connsiteX2-4267" fmla="*/ 685800 w 2171700"/>
                <a:gd name="connsiteY2-4268" fmla="*/ 297045 h 7250295"/>
                <a:gd name="connsiteX3-4269" fmla="*/ 704850 w 2171700"/>
                <a:gd name="connsiteY3-4270" fmla="*/ 620895 h 7250295"/>
                <a:gd name="connsiteX4-4271" fmla="*/ 838200 w 2171700"/>
                <a:gd name="connsiteY4-4272" fmla="*/ 897120 h 7250295"/>
                <a:gd name="connsiteX5-4273" fmla="*/ 742950 w 2171700"/>
                <a:gd name="connsiteY5-4274" fmla="*/ 1011420 h 7250295"/>
                <a:gd name="connsiteX6-4275" fmla="*/ 133350 w 2171700"/>
                <a:gd name="connsiteY6-4276" fmla="*/ 1220970 h 7250295"/>
                <a:gd name="connsiteX7-4277" fmla="*/ 0 w 2171700"/>
                <a:gd name="connsiteY7-4278" fmla="*/ 2211570 h 7250295"/>
                <a:gd name="connsiteX8-4279" fmla="*/ 333375 w 2171700"/>
                <a:gd name="connsiteY8-4280" fmla="*/ 3106920 h 7250295"/>
                <a:gd name="connsiteX9-4281" fmla="*/ 247650 w 2171700"/>
                <a:gd name="connsiteY9-4282" fmla="*/ 3840345 h 7250295"/>
                <a:gd name="connsiteX10-4283" fmla="*/ 371475 w 2171700"/>
                <a:gd name="connsiteY10-4284" fmla="*/ 4059420 h 7250295"/>
                <a:gd name="connsiteX11-4285" fmla="*/ 495300 w 2171700"/>
                <a:gd name="connsiteY11-4286" fmla="*/ 4278495 h 7250295"/>
                <a:gd name="connsiteX12-4287" fmla="*/ 476250 w 2171700"/>
                <a:gd name="connsiteY12-4288" fmla="*/ 4735695 h 7250295"/>
                <a:gd name="connsiteX13-4289" fmla="*/ 476250 w 2171700"/>
                <a:gd name="connsiteY13-4290" fmla="*/ 5097645 h 7250295"/>
                <a:gd name="connsiteX14-4291" fmla="*/ 371475 w 2171700"/>
                <a:gd name="connsiteY14-4292" fmla="*/ 6145395 h 7250295"/>
                <a:gd name="connsiteX15-4293" fmla="*/ 371475 w 2171700"/>
                <a:gd name="connsiteY15-4294" fmla="*/ 6621645 h 7250295"/>
                <a:gd name="connsiteX16-4295" fmla="*/ 400050 w 2171700"/>
                <a:gd name="connsiteY16-4296" fmla="*/ 6821670 h 7250295"/>
                <a:gd name="connsiteX17-4297" fmla="*/ 323850 w 2171700"/>
                <a:gd name="connsiteY17-4298" fmla="*/ 7002645 h 7250295"/>
                <a:gd name="connsiteX18-4299" fmla="*/ 533400 w 2171700"/>
                <a:gd name="connsiteY18-4300" fmla="*/ 7250295 h 7250295"/>
                <a:gd name="connsiteX19-4301" fmla="*/ 952500 w 2171700"/>
                <a:gd name="connsiteY19-4302" fmla="*/ 7240770 h 7250295"/>
                <a:gd name="connsiteX20-4303" fmla="*/ 733425 w 2171700"/>
                <a:gd name="connsiteY20-4304" fmla="*/ 6821670 h 7250295"/>
                <a:gd name="connsiteX21-4305" fmla="*/ 790575 w 2171700"/>
                <a:gd name="connsiteY21-4306" fmla="*/ 6574020 h 7250295"/>
                <a:gd name="connsiteX22-4307" fmla="*/ 762000 w 2171700"/>
                <a:gd name="connsiteY22-4308" fmla="*/ 6250170 h 7250295"/>
                <a:gd name="connsiteX23-4309" fmla="*/ 885825 w 2171700"/>
                <a:gd name="connsiteY23-4310" fmla="*/ 5411970 h 7250295"/>
                <a:gd name="connsiteX24-4311" fmla="*/ 866775 w 2171700"/>
                <a:gd name="connsiteY24-4312" fmla="*/ 5326245 h 7250295"/>
                <a:gd name="connsiteX25-4313" fmla="*/ 971550 w 2171700"/>
                <a:gd name="connsiteY25-4314" fmla="*/ 5211945 h 7250295"/>
                <a:gd name="connsiteX26-4315" fmla="*/ 962025 w 2171700"/>
                <a:gd name="connsiteY26-4316" fmla="*/ 5069070 h 7250295"/>
                <a:gd name="connsiteX27-4317" fmla="*/ 1104900 w 2171700"/>
                <a:gd name="connsiteY27-4318" fmla="*/ 4526145 h 7250295"/>
                <a:gd name="connsiteX28-4319" fmla="*/ 1123950 w 2171700"/>
                <a:gd name="connsiteY28-4320" fmla="*/ 4392795 h 7250295"/>
                <a:gd name="connsiteX29-4321" fmla="*/ 1276350 w 2171700"/>
                <a:gd name="connsiteY29-4322" fmla="*/ 4649970 h 7250295"/>
                <a:gd name="connsiteX30-4323" fmla="*/ 1352550 w 2171700"/>
                <a:gd name="connsiteY30-4324" fmla="*/ 4926195 h 7250295"/>
                <a:gd name="connsiteX31-4325" fmla="*/ 1333500 w 2171700"/>
                <a:gd name="connsiteY31-4326" fmla="*/ 5069070 h 7250295"/>
                <a:gd name="connsiteX32-4327" fmla="*/ 1371600 w 2171700"/>
                <a:gd name="connsiteY32-4328" fmla="*/ 5078595 h 7250295"/>
                <a:gd name="connsiteX33-4329" fmla="*/ 1247775 w 2171700"/>
                <a:gd name="connsiteY33-4330" fmla="*/ 5516745 h 7250295"/>
                <a:gd name="connsiteX34-4331" fmla="*/ 1257300 w 2171700"/>
                <a:gd name="connsiteY34-4332" fmla="*/ 6469245 h 7250295"/>
                <a:gd name="connsiteX35-4333" fmla="*/ 1333500 w 2171700"/>
                <a:gd name="connsiteY35-4334" fmla="*/ 6583545 h 7250295"/>
                <a:gd name="connsiteX36-4335" fmla="*/ 1314450 w 2171700"/>
                <a:gd name="connsiteY36-4336" fmla="*/ 6735945 h 7250295"/>
                <a:gd name="connsiteX37-4337" fmla="*/ 1323975 w 2171700"/>
                <a:gd name="connsiteY37-4338" fmla="*/ 6859770 h 7250295"/>
                <a:gd name="connsiteX38-4339" fmla="*/ 1304925 w 2171700"/>
                <a:gd name="connsiteY38-4340" fmla="*/ 7012170 h 7250295"/>
                <a:gd name="connsiteX39-4341" fmla="*/ 1704975 w 2171700"/>
                <a:gd name="connsiteY39-4342" fmla="*/ 7212195 h 7250295"/>
                <a:gd name="connsiteX40-4343" fmla="*/ 2152650 w 2171700"/>
                <a:gd name="connsiteY40-4344" fmla="*/ 7212195 h 7250295"/>
                <a:gd name="connsiteX41-4345" fmla="*/ 2171700 w 2171700"/>
                <a:gd name="connsiteY41-4346" fmla="*/ 7069320 h 7250295"/>
                <a:gd name="connsiteX42-4347" fmla="*/ 1676400 w 2171700"/>
                <a:gd name="connsiteY42-4348" fmla="*/ 6564495 h 7250295"/>
                <a:gd name="connsiteX43-4349" fmla="*/ 1685925 w 2171700"/>
                <a:gd name="connsiteY43-4350" fmla="*/ 6459720 h 7250295"/>
                <a:gd name="connsiteX44-4351" fmla="*/ 1657350 w 2171700"/>
                <a:gd name="connsiteY44-4352" fmla="*/ 6250170 h 7250295"/>
                <a:gd name="connsiteX45-4353" fmla="*/ 1704975 w 2171700"/>
                <a:gd name="connsiteY45-4354" fmla="*/ 5973945 h 7250295"/>
                <a:gd name="connsiteX46-4355" fmla="*/ 1762125 w 2171700"/>
                <a:gd name="connsiteY46-4356" fmla="*/ 5421495 h 7250295"/>
                <a:gd name="connsiteX47-4357" fmla="*/ 1771650 w 2171700"/>
                <a:gd name="connsiteY47-4358" fmla="*/ 5354820 h 7250295"/>
                <a:gd name="connsiteX48-4359" fmla="*/ 1866900 w 2171700"/>
                <a:gd name="connsiteY48-4360" fmla="*/ 5097645 h 7250295"/>
                <a:gd name="connsiteX49-4361" fmla="*/ 1885950 w 2171700"/>
                <a:gd name="connsiteY49-4362" fmla="*/ 4573770 h 7250295"/>
                <a:gd name="connsiteX50-4363" fmla="*/ 1895475 w 2171700"/>
                <a:gd name="connsiteY50-4364" fmla="*/ 4173720 h 7250295"/>
                <a:gd name="connsiteX51-4365" fmla="*/ 1866900 w 2171700"/>
                <a:gd name="connsiteY51-4366" fmla="*/ 3630795 h 7250295"/>
                <a:gd name="connsiteX52-4367" fmla="*/ 2076450 w 2171700"/>
                <a:gd name="connsiteY52-4368" fmla="*/ 2697345 h 7250295"/>
                <a:gd name="connsiteX53-4369" fmla="*/ 2085975 w 2171700"/>
                <a:gd name="connsiteY53-4370" fmla="*/ 2430645 h 7250295"/>
                <a:gd name="connsiteX54-4371" fmla="*/ 1981200 w 2171700"/>
                <a:gd name="connsiteY54-4372" fmla="*/ 1859145 h 7250295"/>
                <a:gd name="connsiteX55-4373" fmla="*/ 1933575 w 2171700"/>
                <a:gd name="connsiteY55-4374" fmla="*/ 1697220 h 7250295"/>
                <a:gd name="connsiteX56-4375" fmla="*/ 1922037 w 2171700"/>
                <a:gd name="connsiteY56-4376" fmla="*/ 1432534 h 7250295"/>
                <a:gd name="connsiteX57-4377" fmla="*/ 1874412 w 2171700"/>
                <a:gd name="connsiteY57-4378" fmla="*/ 1302338 h 7250295"/>
                <a:gd name="connsiteX58-4379" fmla="*/ 1407687 w 2171700"/>
                <a:gd name="connsiteY58-4380" fmla="*/ 1134975 h 7250295"/>
                <a:gd name="connsiteX59-4381" fmla="*/ 1309221 w 2171700"/>
                <a:gd name="connsiteY59-4382" fmla="*/ 1020075 h 7250295"/>
                <a:gd name="connsiteX60-4383" fmla="*/ 1365230 w 2171700"/>
                <a:gd name="connsiteY60-4384" fmla="*/ 821521 h 7250295"/>
                <a:gd name="connsiteX61-4385" fmla="*/ 1433407 w 2171700"/>
                <a:gd name="connsiteY61-4386" fmla="*/ 622909 h 7250295"/>
                <a:gd name="connsiteX62-4387" fmla="*/ 1444916 w 2171700"/>
                <a:gd name="connsiteY62-4388" fmla="*/ 380757 h 7250295"/>
                <a:gd name="connsiteX63-4389" fmla="*/ 1330946 w 2171700"/>
                <a:gd name="connsiteY63-4390" fmla="*/ 143773 h 7250295"/>
                <a:gd name="connsiteX64-4391" fmla="*/ 1063645 w 2171700"/>
                <a:gd name="connsiteY64-4392" fmla="*/ 568 h 7250295"/>
                <a:gd name="connsiteX0-4393" fmla="*/ 1063645 w 2171700"/>
                <a:gd name="connsiteY0-4394" fmla="*/ 568 h 7250295"/>
                <a:gd name="connsiteX1-4395" fmla="*/ 809625 w 2171700"/>
                <a:gd name="connsiteY1-4396" fmla="*/ 116070 h 7250295"/>
                <a:gd name="connsiteX2-4397" fmla="*/ 685800 w 2171700"/>
                <a:gd name="connsiteY2-4398" fmla="*/ 297045 h 7250295"/>
                <a:gd name="connsiteX3-4399" fmla="*/ 704850 w 2171700"/>
                <a:gd name="connsiteY3-4400" fmla="*/ 620895 h 7250295"/>
                <a:gd name="connsiteX4-4401" fmla="*/ 838200 w 2171700"/>
                <a:gd name="connsiteY4-4402" fmla="*/ 897120 h 7250295"/>
                <a:gd name="connsiteX5-4403" fmla="*/ 742950 w 2171700"/>
                <a:gd name="connsiteY5-4404" fmla="*/ 1011420 h 7250295"/>
                <a:gd name="connsiteX6-4405" fmla="*/ 133350 w 2171700"/>
                <a:gd name="connsiteY6-4406" fmla="*/ 1220970 h 7250295"/>
                <a:gd name="connsiteX7-4407" fmla="*/ 0 w 2171700"/>
                <a:gd name="connsiteY7-4408" fmla="*/ 2211570 h 7250295"/>
                <a:gd name="connsiteX8-4409" fmla="*/ 333375 w 2171700"/>
                <a:gd name="connsiteY8-4410" fmla="*/ 3106920 h 7250295"/>
                <a:gd name="connsiteX9-4411" fmla="*/ 247650 w 2171700"/>
                <a:gd name="connsiteY9-4412" fmla="*/ 3840345 h 7250295"/>
                <a:gd name="connsiteX10-4413" fmla="*/ 371475 w 2171700"/>
                <a:gd name="connsiteY10-4414" fmla="*/ 4059420 h 7250295"/>
                <a:gd name="connsiteX11-4415" fmla="*/ 495300 w 2171700"/>
                <a:gd name="connsiteY11-4416" fmla="*/ 4278495 h 7250295"/>
                <a:gd name="connsiteX12-4417" fmla="*/ 476250 w 2171700"/>
                <a:gd name="connsiteY12-4418" fmla="*/ 4735695 h 7250295"/>
                <a:gd name="connsiteX13-4419" fmla="*/ 476250 w 2171700"/>
                <a:gd name="connsiteY13-4420" fmla="*/ 5097645 h 7250295"/>
                <a:gd name="connsiteX14-4421" fmla="*/ 371475 w 2171700"/>
                <a:gd name="connsiteY14-4422" fmla="*/ 6145395 h 7250295"/>
                <a:gd name="connsiteX15-4423" fmla="*/ 371475 w 2171700"/>
                <a:gd name="connsiteY15-4424" fmla="*/ 6621645 h 7250295"/>
                <a:gd name="connsiteX16-4425" fmla="*/ 400050 w 2171700"/>
                <a:gd name="connsiteY16-4426" fmla="*/ 6821670 h 7250295"/>
                <a:gd name="connsiteX17-4427" fmla="*/ 323850 w 2171700"/>
                <a:gd name="connsiteY17-4428" fmla="*/ 7002645 h 7250295"/>
                <a:gd name="connsiteX18-4429" fmla="*/ 533400 w 2171700"/>
                <a:gd name="connsiteY18-4430" fmla="*/ 7250295 h 7250295"/>
                <a:gd name="connsiteX19-4431" fmla="*/ 952500 w 2171700"/>
                <a:gd name="connsiteY19-4432" fmla="*/ 7240770 h 7250295"/>
                <a:gd name="connsiteX20-4433" fmla="*/ 733425 w 2171700"/>
                <a:gd name="connsiteY20-4434" fmla="*/ 6821670 h 7250295"/>
                <a:gd name="connsiteX21-4435" fmla="*/ 790575 w 2171700"/>
                <a:gd name="connsiteY21-4436" fmla="*/ 6574020 h 7250295"/>
                <a:gd name="connsiteX22-4437" fmla="*/ 762000 w 2171700"/>
                <a:gd name="connsiteY22-4438" fmla="*/ 6250170 h 7250295"/>
                <a:gd name="connsiteX23-4439" fmla="*/ 885825 w 2171700"/>
                <a:gd name="connsiteY23-4440" fmla="*/ 5411970 h 7250295"/>
                <a:gd name="connsiteX24-4441" fmla="*/ 866775 w 2171700"/>
                <a:gd name="connsiteY24-4442" fmla="*/ 5326245 h 7250295"/>
                <a:gd name="connsiteX25-4443" fmla="*/ 971550 w 2171700"/>
                <a:gd name="connsiteY25-4444" fmla="*/ 5211945 h 7250295"/>
                <a:gd name="connsiteX26-4445" fmla="*/ 962025 w 2171700"/>
                <a:gd name="connsiteY26-4446" fmla="*/ 5069070 h 7250295"/>
                <a:gd name="connsiteX27-4447" fmla="*/ 1104900 w 2171700"/>
                <a:gd name="connsiteY27-4448" fmla="*/ 4526145 h 7250295"/>
                <a:gd name="connsiteX28-4449" fmla="*/ 1123950 w 2171700"/>
                <a:gd name="connsiteY28-4450" fmla="*/ 4392795 h 7250295"/>
                <a:gd name="connsiteX29-4451" fmla="*/ 1276350 w 2171700"/>
                <a:gd name="connsiteY29-4452" fmla="*/ 4649970 h 7250295"/>
                <a:gd name="connsiteX30-4453" fmla="*/ 1352550 w 2171700"/>
                <a:gd name="connsiteY30-4454" fmla="*/ 4926195 h 7250295"/>
                <a:gd name="connsiteX31-4455" fmla="*/ 1333500 w 2171700"/>
                <a:gd name="connsiteY31-4456" fmla="*/ 5069070 h 7250295"/>
                <a:gd name="connsiteX32-4457" fmla="*/ 1371600 w 2171700"/>
                <a:gd name="connsiteY32-4458" fmla="*/ 5078595 h 7250295"/>
                <a:gd name="connsiteX33-4459" fmla="*/ 1247775 w 2171700"/>
                <a:gd name="connsiteY33-4460" fmla="*/ 5516745 h 7250295"/>
                <a:gd name="connsiteX34-4461" fmla="*/ 1257300 w 2171700"/>
                <a:gd name="connsiteY34-4462" fmla="*/ 6469245 h 7250295"/>
                <a:gd name="connsiteX35-4463" fmla="*/ 1333500 w 2171700"/>
                <a:gd name="connsiteY35-4464" fmla="*/ 6583545 h 7250295"/>
                <a:gd name="connsiteX36-4465" fmla="*/ 1314450 w 2171700"/>
                <a:gd name="connsiteY36-4466" fmla="*/ 6735945 h 7250295"/>
                <a:gd name="connsiteX37-4467" fmla="*/ 1323975 w 2171700"/>
                <a:gd name="connsiteY37-4468" fmla="*/ 6859770 h 7250295"/>
                <a:gd name="connsiteX38-4469" fmla="*/ 1304925 w 2171700"/>
                <a:gd name="connsiteY38-4470" fmla="*/ 7012170 h 7250295"/>
                <a:gd name="connsiteX39-4471" fmla="*/ 1704975 w 2171700"/>
                <a:gd name="connsiteY39-4472" fmla="*/ 7212195 h 7250295"/>
                <a:gd name="connsiteX40-4473" fmla="*/ 2152650 w 2171700"/>
                <a:gd name="connsiteY40-4474" fmla="*/ 7212195 h 7250295"/>
                <a:gd name="connsiteX41-4475" fmla="*/ 2171700 w 2171700"/>
                <a:gd name="connsiteY41-4476" fmla="*/ 7069320 h 7250295"/>
                <a:gd name="connsiteX42-4477" fmla="*/ 1676400 w 2171700"/>
                <a:gd name="connsiteY42-4478" fmla="*/ 6564495 h 7250295"/>
                <a:gd name="connsiteX43-4479" fmla="*/ 1685925 w 2171700"/>
                <a:gd name="connsiteY43-4480" fmla="*/ 6459720 h 7250295"/>
                <a:gd name="connsiteX44-4481" fmla="*/ 1657350 w 2171700"/>
                <a:gd name="connsiteY44-4482" fmla="*/ 6250170 h 7250295"/>
                <a:gd name="connsiteX45-4483" fmla="*/ 1704975 w 2171700"/>
                <a:gd name="connsiteY45-4484" fmla="*/ 5973945 h 7250295"/>
                <a:gd name="connsiteX46-4485" fmla="*/ 1762125 w 2171700"/>
                <a:gd name="connsiteY46-4486" fmla="*/ 5421495 h 7250295"/>
                <a:gd name="connsiteX47-4487" fmla="*/ 1771650 w 2171700"/>
                <a:gd name="connsiteY47-4488" fmla="*/ 5354820 h 7250295"/>
                <a:gd name="connsiteX48-4489" fmla="*/ 1866900 w 2171700"/>
                <a:gd name="connsiteY48-4490" fmla="*/ 5097645 h 7250295"/>
                <a:gd name="connsiteX49-4491" fmla="*/ 1885950 w 2171700"/>
                <a:gd name="connsiteY49-4492" fmla="*/ 4573770 h 7250295"/>
                <a:gd name="connsiteX50-4493" fmla="*/ 1895475 w 2171700"/>
                <a:gd name="connsiteY50-4494" fmla="*/ 4173720 h 7250295"/>
                <a:gd name="connsiteX51-4495" fmla="*/ 1866900 w 2171700"/>
                <a:gd name="connsiteY51-4496" fmla="*/ 3630795 h 7250295"/>
                <a:gd name="connsiteX52-4497" fmla="*/ 2076450 w 2171700"/>
                <a:gd name="connsiteY52-4498" fmla="*/ 2697345 h 7250295"/>
                <a:gd name="connsiteX53-4499" fmla="*/ 2085975 w 2171700"/>
                <a:gd name="connsiteY53-4500" fmla="*/ 2430645 h 7250295"/>
                <a:gd name="connsiteX54-4501" fmla="*/ 1981200 w 2171700"/>
                <a:gd name="connsiteY54-4502" fmla="*/ 1859145 h 7250295"/>
                <a:gd name="connsiteX55-4503" fmla="*/ 1922036 w 2171700"/>
                <a:gd name="connsiteY55-4504" fmla="*/ 1700105 h 7250295"/>
                <a:gd name="connsiteX56-4505" fmla="*/ 1922037 w 2171700"/>
                <a:gd name="connsiteY56-4506" fmla="*/ 1432534 h 7250295"/>
                <a:gd name="connsiteX57-4507" fmla="*/ 1874412 w 2171700"/>
                <a:gd name="connsiteY57-4508" fmla="*/ 1302338 h 7250295"/>
                <a:gd name="connsiteX58-4509" fmla="*/ 1407687 w 2171700"/>
                <a:gd name="connsiteY58-4510" fmla="*/ 1134975 h 7250295"/>
                <a:gd name="connsiteX59-4511" fmla="*/ 1309221 w 2171700"/>
                <a:gd name="connsiteY59-4512" fmla="*/ 1020075 h 7250295"/>
                <a:gd name="connsiteX60-4513" fmla="*/ 1365230 w 2171700"/>
                <a:gd name="connsiteY60-4514" fmla="*/ 821521 h 7250295"/>
                <a:gd name="connsiteX61-4515" fmla="*/ 1433407 w 2171700"/>
                <a:gd name="connsiteY61-4516" fmla="*/ 622909 h 7250295"/>
                <a:gd name="connsiteX62-4517" fmla="*/ 1444916 w 2171700"/>
                <a:gd name="connsiteY62-4518" fmla="*/ 380757 h 7250295"/>
                <a:gd name="connsiteX63-4519" fmla="*/ 1330946 w 2171700"/>
                <a:gd name="connsiteY63-4520" fmla="*/ 143773 h 7250295"/>
                <a:gd name="connsiteX64-4521" fmla="*/ 1063645 w 2171700"/>
                <a:gd name="connsiteY64-4522" fmla="*/ 568 h 7250295"/>
                <a:gd name="connsiteX0-4523" fmla="*/ 1063645 w 2171700"/>
                <a:gd name="connsiteY0-4524" fmla="*/ 568 h 7250295"/>
                <a:gd name="connsiteX1-4525" fmla="*/ 809625 w 2171700"/>
                <a:gd name="connsiteY1-4526" fmla="*/ 116070 h 7250295"/>
                <a:gd name="connsiteX2-4527" fmla="*/ 685800 w 2171700"/>
                <a:gd name="connsiteY2-4528" fmla="*/ 297045 h 7250295"/>
                <a:gd name="connsiteX3-4529" fmla="*/ 704850 w 2171700"/>
                <a:gd name="connsiteY3-4530" fmla="*/ 620895 h 7250295"/>
                <a:gd name="connsiteX4-4531" fmla="*/ 838200 w 2171700"/>
                <a:gd name="connsiteY4-4532" fmla="*/ 897120 h 7250295"/>
                <a:gd name="connsiteX5-4533" fmla="*/ 742950 w 2171700"/>
                <a:gd name="connsiteY5-4534" fmla="*/ 1011420 h 7250295"/>
                <a:gd name="connsiteX6-4535" fmla="*/ 133350 w 2171700"/>
                <a:gd name="connsiteY6-4536" fmla="*/ 1220970 h 7250295"/>
                <a:gd name="connsiteX7-4537" fmla="*/ 0 w 2171700"/>
                <a:gd name="connsiteY7-4538" fmla="*/ 2211570 h 7250295"/>
                <a:gd name="connsiteX8-4539" fmla="*/ 333375 w 2171700"/>
                <a:gd name="connsiteY8-4540" fmla="*/ 3106920 h 7250295"/>
                <a:gd name="connsiteX9-4541" fmla="*/ 247650 w 2171700"/>
                <a:gd name="connsiteY9-4542" fmla="*/ 3840345 h 7250295"/>
                <a:gd name="connsiteX10-4543" fmla="*/ 371475 w 2171700"/>
                <a:gd name="connsiteY10-4544" fmla="*/ 4059420 h 7250295"/>
                <a:gd name="connsiteX11-4545" fmla="*/ 495300 w 2171700"/>
                <a:gd name="connsiteY11-4546" fmla="*/ 4278495 h 7250295"/>
                <a:gd name="connsiteX12-4547" fmla="*/ 476250 w 2171700"/>
                <a:gd name="connsiteY12-4548" fmla="*/ 4735695 h 7250295"/>
                <a:gd name="connsiteX13-4549" fmla="*/ 476250 w 2171700"/>
                <a:gd name="connsiteY13-4550" fmla="*/ 5097645 h 7250295"/>
                <a:gd name="connsiteX14-4551" fmla="*/ 371475 w 2171700"/>
                <a:gd name="connsiteY14-4552" fmla="*/ 6145395 h 7250295"/>
                <a:gd name="connsiteX15-4553" fmla="*/ 371475 w 2171700"/>
                <a:gd name="connsiteY15-4554" fmla="*/ 6621645 h 7250295"/>
                <a:gd name="connsiteX16-4555" fmla="*/ 400050 w 2171700"/>
                <a:gd name="connsiteY16-4556" fmla="*/ 6821670 h 7250295"/>
                <a:gd name="connsiteX17-4557" fmla="*/ 323850 w 2171700"/>
                <a:gd name="connsiteY17-4558" fmla="*/ 7002645 h 7250295"/>
                <a:gd name="connsiteX18-4559" fmla="*/ 533400 w 2171700"/>
                <a:gd name="connsiteY18-4560" fmla="*/ 7250295 h 7250295"/>
                <a:gd name="connsiteX19-4561" fmla="*/ 952500 w 2171700"/>
                <a:gd name="connsiteY19-4562" fmla="*/ 7240770 h 7250295"/>
                <a:gd name="connsiteX20-4563" fmla="*/ 733425 w 2171700"/>
                <a:gd name="connsiteY20-4564" fmla="*/ 6821670 h 7250295"/>
                <a:gd name="connsiteX21-4565" fmla="*/ 790575 w 2171700"/>
                <a:gd name="connsiteY21-4566" fmla="*/ 6574020 h 7250295"/>
                <a:gd name="connsiteX22-4567" fmla="*/ 762000 w 2171700"/>
                <a:gd name="connsiteY22-4568" fmla="*/ 6250170 h 7250295"/>
                <a:gd name="connsiteX23-4569" fmla="*/ 885825 w 2171700"/>
                <a:gd name="connsiteY23-4570" fmla="*/ 5411970 h 7250295"/>
                <a:gd name="connsiteX24-4571" fmla="*/ 866775 w 2171700"/>
                <a:gd name="connsiteY24-4572" fmla="*/ 5326245 h 7250295"/>
                <a:gd name="connsiteX25-4573" fmla="*/ 971550 w 2171700"/>
                <a:gd name="connsiteY25-4574" fmla="*/ 5211945 h 7250295"/>
                <a:gd name="connsiteX26-4575" fmla="*/ 962025 w 2171700"/>
                <a:gd name="connsiteY26-4576" fmla="*/ 5069070 h 7250295"/>
                <a:gd name="connsiteX27-4577" fmla="*/ 1104900 w 2171700"/>
                <a:gd name="connsiteY27-4578" fmla="*/ 4526145 h 7250295"/>
                <a:gd name="connsiteX28-4579" fmla="*/ 1123950 w 2171700"/>
                <a:gd name="connsiteY28-4580" fmla="*/ 4392795 h 7250295"/>
                <a:gd name="connsiteX29-4581" fmla="*/ 1276350 w 2171700"/>
                <a:gd name="connsiteY29-4582" fmla="*/ 4649970 h 7250295"/>
                <a:gd name="connsiteX30-4583" fmla="*/ 1352550 w 2171700"/>
                <a:gd name="connsiteY30-4584" fmla="*/ 4926195 h 7250295"/>
                <a:gd name="connsiteX31-4585" fmla="*/ 1333500 w 2171700"/>
                <a:gd name="connsiteY31-4586" fmla="*/ 5069070 h 7250295"/>
                <a:gd name="connsiteX32-4587" fmla="*/ 1371600 w 2171700"/>
                <a:gd name="connsiteY32-4588" fmla="*/ 5078595 h 7250295"/>
                <a:gd name="connsiteX33-4589" fmla="*/ 1247775 w 2171700"/>
                <a:gd name="connsiteY33-4590" fmla="*/ 5516745 h 7250295"/>
                <a:gd name="connsiteX34-4591" fmla="*/ 1257300 w 2171700"/>
                <a:gd name="connsiteY34-4592" fmla="*/ 6469245 h 7250295"/>
                <a:gd name="connsiteX35-4593" fmla="*/ 1333500 w 2171700"/>
                <a:gd name="connsiteY35-4594" fmla="*/ 6583545 h 7250295"/>
                <a:gd name="connsiteX36-4595" fmla="*/ 1314450 w 2171700"/>
                <a:gd name="connsiteY36-4596" fmla="*/ 6735945 h 7250295"/>
                <a:gd name="connsiteX37-4597" fmla="*/ 1323975 w 2171700"/>
                <a:gd name="connsiteY37-4598" fmla="*/ 6859770 h 7250295"/>
                <a:gd name="connsiteX38-4599" fmla="*/ 1304925 w 2171700"/>
                <a:gd name="connsiteY38-4600" fmla="*/ 7012170 h 7250295"/>
                <a:gd name="connsiteX39-4601" fmla="*/ 1704975 w 2171700"/>
                <a:gd name="connsiteY39-4602" fmla="*/ 7212195 h 7250295"/>
                <a:gd name="connsiteX40-4603" fmla="*/ 2152650 w 2171700"/>
                <a:gd name="connsiteY40-4604" fmla="*/ 7212195 h 7250295"/>
                <a:gd name="connsiteX41-4605" fmla="*/ 2171700 w 2171700"/>
                <a:gd name="connsiteY41-4606" fmla="*/ 7069320 h 7250295"/>
                <a:gd name="connsiteX42-4607" fmla="*/ 1676400 w 2171700"/>
                <a:gd name="connsiteY42-4608" fmla="*/ 6564495 h 7250295"/>
                <a:gd name="connsiteX43-4609" fmla="*/ 1685925 w 2171700"/>
                <a:gd name="connsiteY43-4610" fmla="*/ 6459720 h 7250295"/>
                <a:gd name="connsiteX44-4611" fmla="*/ 1657350 w 2171700"/>
                <a:gd name="connsiteY44-4612" fmla="*/ 6250170 h 7250295"/>
                <a:gd name="connsiteX45-4613" fmla="*/ 1704975 w 2171700"/>
                <a:gd name="connsiteY45-4614" fmla="*/ 5973945 h 7250295"/>
                <a:gd name="connsiteX46-4615" fmla="*/ 1762125 w 2171700"/>
                <a:gd name="connsiteY46-4616" fmla="*/ 5421495 h 7250295"/>
                <a:gd name="connsiteX47-4617" fmla="*/ 1771650 w 2171700"/>
                <a:gd name="connsiteY47-4618" fmla="*/ 5354820 h 7250295"/>
                <a:gd name="connsiteX48-4619" fmla="*/ 1866900 w 2171700"/>
                <a:gd name="connsiteY48-4620" fmla="*/ 5097645 h 7250295"/>
                <a:gd name="connsiteX49-4621" fmla="*/ 1885950 w 2171700"/>
                <a:gd name="connsiteY49-4622" fmla="*/ 4573770 h 7250295"/>
                <a:gd name="connsiteX50-4623" fmla="*/ 1895475 w 2171700"/>
                <a:gd name="connsiteY50-4624" fmla="*/ 4173720 h 7250295"/>
                <a:gd name="connsiteX51-4625" fmla="*/ 1866900 w 2171700"/>
                <a:gd name="connsiteY51-4626" fmla="*/ 3630795 h 7250295"/>
                <a:gd name="connsiteX52-4627" fmla="*/ 2076450 w 2171700"/>
                <a:gd name="connsiteY52-4628" fmla="*/ 2697345 h 7250295"/>
                <a:gd name="connsiteX53-4629" fmla="*/ 2085975 w 2171700"/>
                <a:gd name="connsiteY53-4630" fmla="*/ 2430645 h 7250295"/>
                <a:gd name="connsiteX54-4631" fmla="*/ 1981200 w 2171700"/>
                <a:gd name="connsiteY54-4632" fmla="*/ 1859145 h 7250295"/>
                <a:gd name="connsiteX55-4633" fmla="*/ 1922036 w 2171700"/>
                <a:gd name="connsiteY55-4634" fmla="*/ 1700105 h 7250295"/>
                <a:gd name="connsiteX56-4635" fmla="*/ 1922037 w 2171700"/>
                <a:gd name="connsiteY56-4636" fmla="*/ 1432534 h 7250295"/>
                <a:gd name="connsiteX57-4637" fmla="*/ 1874412 w 2171700"/>
                <a:gd name="connsiteY57-4638" fmla="*/ 1302338 h 7250295"/>
                <a:gd name="connsiteX58-4639" fmla="*/ 1407687 w 2171700"/>
                <a:gd name="connsiteY58-4640" fmla="*/ 1134975 h 7250295"/>
                <a:gd name="connsiteX59-4641" fmla="*/ 1309221 w 2171700"/>
                <a:gd name="connsiteY59-4642" fmla="*/ 1020075 h 7250295"/>
                <a:gd name="connsiteX60-4643" fmla="*/ 1365230 w 2171700"/>
                <a:gd name="connsiteY60-4644" fmla="*/ 821521 h 7250295"/>
                <a:gd name="connsiteX61-4645" fmla="*/ 1433407 w 2171700"/>
                <a:gd name="connsiteY61-4646" fmla="*/ 622909 h 7250295"/>
                <a:gd name="connsiteX62-4647" fmla="*/ 1444916 w 2171700"/>
                <a:gd name="connsiteY62-4648" fmla="*/ 380757 h 7250295"/>
                <a:gd name="connsiteX63-4649" fmla="*/ 1330946 w 2171700"/>
                <a:gd name="connsiteY63-4650" fmla="*/ 143773 h 7250295"/>
                <a:gd name="connsiteX64-4651" fmla="*/ 1063645 w 2171700"/>
                <a:gd name="connsiteY64-4652" fmla="*/ 568 h 7250295"/>
                <a:gd name="connsiteX0-4653" fmla="*/ 1063645 w 2171700"/>
                <a:gd name="connsiteY0-4654" fmla="*/ 568 h 7250295"/>
                <a:gd name="connsiteX1-4655" fmla="*/ 809625 w 2171700"/>
                <a:gd name="connsiteY1-4656" fmla="*/ 116070 h 7250295"/>
                <a:gd name="connsiteX2-4657" fmla="*/ 685800 w 2171700"/>
                <a:gd name="connsiteY2-4658" fmla="*/ 297045 h 7250295"/>
                <a:gd name="connsiteX3-4659" fmla="*/ 704850 w 2171700"/>
                <a:gd name="connsiteY3-4660" fmla="*/ 620895 h 7250295"/>
                <a:gd name="connsiteX4-4661" fmla="*/ 838200 w 2171700"/>
                <a:gd name="connsiteY4-4662" fmla="*/ 897120 h 7250295"/>
                <a:gd name="connsiteX5-4663" fmla="*/ 742950 w 2171700"/>
                <a:gd name="connsiteY5-4664" fmla="*/ 1011420 h 7250295"/>
                <a:gd name="connsiteX6-4665" fmla="*/ 133350 w 2171700"/>
                <a:gd name="connsiteY6-4666" fmla="*/ 1220970 h 7250295"/>
                <a:gd name="connsiteX7-4667" fmla="*/ 0 w 2171700"/>
                <a:gd name="connsiteY7-4668" fmla="*/ 2211570 h 7250295"/>
                <a:gd name="connsiteX8-4669" fmla="*/ 333375 w 2171700"/>
                <a:gd name="connsiteY8-4670" fmla="*/ 3106920 h 7250295"/>
                <a:gd name="connsiteX9-4671" fmla="*/ 247650 w 2171700"/>
                <a:gd name="connsiteY9-4672" fmla="*/ 3840345 h 7250295"/>
                <a:gd name="connsiteX10-4673" fmla="*/ 371475 w 2171700"/>
                <a:gd name="connsiteY10-4674" fmla="*/ 4059420 h 7250295"/>
                <a:gd name="connsiteX11-4675" fmla="*/ 495300 w 2171700"/>
                <a:gd name="connsiteY11-4676" fmla="*/ 4278495 h 7250295"/>
                <a:gd name="connsiteX12-4677" fmla="*/ 476250 w 2171700"/>
                <a:gd name="connsiteY12-4678" fmla="*/ 4735695 h 7250295"/>
                <a:gd name="connsiteX13-4679" fmla="*/ 476250 w 2171700"/>
                <a:gd name="connsiteY13-4680" fmla="*/ 5097645 h 7250295"/>
                <a:gd name="connsiteX14-4681" fmla="*/ 371475 w 2171700"/>
                <a:gd name="connsiteY14-4682" fmla="*/ 6145395 h 7250295"/>
                <a:gd name="connsiteX15-4683" fmla="*/ 371475 w 2171700"/>
                <a:gd name="connsiteY15-4684" fmla="*/ 6621645 h 7250295"/>
                <a:gd name="connsiteX16-4685" fmla="*/ 400050 w 2171700"/>
                <a:gd name="connsiteY16-4686" fmla="*/ 6821670 h 7250295"/>
                <a:gd name="connsiteX17-4687" fmla="*/ 323850 w 2171700"/>
                <a:gd name="connsiteY17-4688" fmla="*/ 7002645 h 7250295"/>
                <a:gd name="connsiteX18-4689" fmla="*/ 533400 w 2171700"/>
                <a:gd name="connsiteY18-4690" fmla="*/ 7250295 h 7250295"/>
                <a:gd name="connsiteX19-4691" fmla="*/ 952500 w 2171700"/>
                <a:gd name="connsiteY19-4692" fmla="*/ 7240770 h 7250295"/>
                <a:gd name="connsiteX20-4693" fmla="*/ 733425 w 2171700"/>
                <a:gd name="connsiteY20-4694" fmla="*/ 6821670 h 7250295"/>
                <a:gd name="connsiteX21-4695" fmla="*/ 790575 w 2171700"/>
                <a:gd name="connsiteY21-4696" fmla="*/ 6574020 h 7250295"/>
                <a:gd name="connsiteX22-4697" fmla="*/ 762000 w 2171700"/>
                <a:gd name="connsiteY22-4698" fmla="*/ 6250170 h 7250295"/>
                <a:gd name="connsiteX23-4699" fmla="*/ 885825 w 2171700"/>
                <a:gd name="connsiteY23-4700" fmla="*/ 5411970 h 7250295"/>
                <a:gd name="connsiteX24-4701" fmla="*/ 866775 w 2171700"/>
                <a:gd name="connsiteY24-4702" fmla="*/ 5326245 h 7250295"/>
                <a:gd name="connsiteX25-4703" fmla="*/ 971550 w 2171700"/>
                <a:gd name="connsiteY25-4704" fmla="*/ 5211945 h 7250295"/>
                <a:gd name="connsiteX26-4705" fmla="*/ 962025 w 2171700"/>
                <a:gd name="connsiteY26-4706" fmla="*/ 5069070 h 7250295"/>
                <a:gd name="connsiteX27-4707" fmla="*/ 1104900 w 2171700"/>
                <a:gd name="connsiteY27-4708" fmla="*/ 4526145 h 7250295"/>
                <a:gd name="connsiteX28-4709" fmla="*/ 1123950 w 2171700"/>
                <a:gd name="connsiteY28-4710" fmla="*/ 4392795 h 7250295"/>
                <a:gd name="connsiteX29-4711" fmla="*/ 1276350 w 2171700"/>
                <a:gd name="connsiteY29-4712" fmla="*/ 4649970 h 7250295"/>
                <a:gd name="connsiteX30-4713" fmla="*/ 1352550 w 2171700"/>
                <a:gd name="connsiteY30-4714" fmla="*/ 4926195 h 7250295"/>
                <a:gd name="connsiteX31-4715" fmla="*/ 1333500 w 2171700"/>
                <a:gd name="connsiteY31-4716" fmla="*/ 5069070 h 7250295"/>
                <a:gd name="connsiteX32-4717" fmla="*/ 1371600 w 2171700"/>
                <a:gd name="connsiteY32-4718" fmla="*/ 5078595 h 7250295"/>
                <a:gd name="connsiteX33-4719" fmla="*/ 1247775 w 2171700"/>
                <a:gd name="connsiteY33-4720" fmla="*/ 5516745 h 7250295"/>
                <a:gd name="connsiteX34-4721" fmla="*/ 1257300 w 2171700"/>
                <a:gd name="connsiteY34-4722" fmla="*/ 6469245 h 7250295"/>
                <a:gd name="connsiteX35-4723" fmla="*/ 1333500 w 2171700"/>
                <a:gd name="connsiteY35-4724" fmla="*/ 6583545 h 7250295"/>
                <a:gd name="connsiteX36-4725" fmla="*/ 1314450 w 2171700"/>
                <a:gd name="connsiteY36-4726" fmla="*/ 6735945 h 7250295"/>
                <a:gd name="connsiteX37-4727" fmla="*/ 1323975 w 2171700"/>
                <a:gd name="connsiteY37-4728" fmla="*/ 6859770 h 7250295"/>
                <a:gd name="connsiteX38-4729" fmla="*/ 1304925 w 2171700"/>
                <a:gd name="connsiteY38-4730" fmla="*/ 7012170 h 7250295"/>
                <a:gd name="connsiteX39-4731" fmla="*/ 1704975 w 2171700"/>
                <a:gd name="connsiteY39-4732" fmla="*/ 7212195 h 7250295"/>
                <a:gd name="connsiteX40-4733" fmla="*/ 2152650 w 2171700"/>
                <a:gd name="connsiteY40-4734" fmla="*/ 7212195 h 7250295"/>
                <a:gd name="connsiteX41-4735" fmla="*/ 2171700 w 2171700"/>
                <a:gd name="connsiteY41-4736" fmla="*/ 7069320 h 7250295"/>
                <a:gd name="connsiteX42-4737" fmla="*/ 1676400 w 2171700"/>
                <a:gd name="connsiteY42-4738" fmla="*/ 6564495 h 7250295"/>
                <a:gd name="connsiteX43-4739" fmla="*/ 1685925 w 2171700"/>
                <a:gd name="connsiteY43-4740" fmla="*/ 6459720 h 7250295"/>
                <a:gd name="connsiteX44-4741" fmla="*/ 1657350 w 2171700"/>
                <a:gd name="connsiteY44-4742" fmla="*/ 6250170 h 7250295"/>
                <a:gd name="connsiteX45-4743" fmla="*/ 1704975 w 2171700"/>
                <a:gd name="connsiteY45-4744" fmla="*/ 5973945 h 7250295"/>
                <a:gd name="connsiteX46-4745" fmla="*/ 1762125 w 2171700"/>
                <a:gd name="connsiteY46-4746" fmla="*/ 5421495 h 7250295"/>
                <a:gd name="connsiteX47-4747" fmla="*/ 1771650 w 2171700"/>
                <a:gd name="connsiteY47-4748" fmla="*/ 5354820 h 7250295"/>
                <a:gd name="connsiteX48-4749" fmla="*/ 1866900 w 2171700"/>
                <a:gd name="connsiteY48-4750" fmla="*/ 5097645 h 7250295"/>
                <a:gd name="connsiteX49-4751" fmla="*/ 1885950 w 2171700"/>
                <a:gd name="connsiteY49-4752" fmla="*/ 4573770 h 7250295"/>
                <a:gd name="connsiteX50-4753" fmla="*/ 1895475 w 2171700"/>
                <a:gd name="connsiteY50-4754" fmla="*/ 4173720 h 7250295"/>
                <a:gd name="connsiteX51-4755" fmla="*/ 1866900 w 2171700"/>
                <a:gd name="connsiteY51-4756" fmla="*/ 3630795 h 7250295"/>
                <a:gd name="connsiteX52-4757" fmla="*/ 2076450 w 2171700"/>
                <a:gd name="connsiteY52-4758" fmla="*/ 2697345 h 7250295"/>
                <a:gd name="connsiteX53-4759" fmla="*/ 2085975 w 2171700"/>
                <a:gd name="connsiteY53-4760" fmla="*/ 2430645 h 7250295"/>
                <a:gd name="connsiteX54-4761" fmla="*/ 1981200 w 2171700"/>
                <a:gd name="connsiteY54-4762" fmla="*/ 1859145 h 7250295"/>
                <a:gd name="connsiteX55-4763" fmla="*/ 1936459 w 2171700"/>
                <a:gd name="connsiteY55-4764" fmla="*/ 1677029 h 7250295"/>
                <a:gd name="connsiteX56-4765" fmla="*/ 1922037 w 2171700"/>
                <a:gd name="connsiteY56-4766" fmla="*/ 1432534 h 7250295"/>
                <a:gd name="connsiteX57-4767" fmla="*/ 1874412 w 2171700"/>
                <a:gd name="connsiteY57-4768" fmla="*/ 1302338 h 7250295"/>
                <a:gd name="connsiteX58-4769" fmla="*/ 1407687 w 2171700"/>
                <a:gd name="connsiteY58-4770" fmla="*/ 1134975 h 7250295"/>
                <a:gd name="connsiteX59-4771" fmla="*/ 1309221 w 2171700"/>
                <a:gd name="connsiteY59-4772" fmla="*/ 1020075 h 7250295"/>
                <a:gd name="connsiteX60-4773" fmla="*/ 1365230 w 2171700"/>
                <a:gd name="connsiteY60-4774" fmla="*/ 821521 h 7250295"/>
                <a:gd name="connsiteX61-4775" fmla="*/ 1433407 w 2171700"/>
                <a:gd name="connsiteY61-4776" fmla="*/ 622909 h 7250295"/>
                <a:gd name="connsiteX62-4777" fmla="*/ 1444916 w 2171700"/>
                <a:gd name="connsiteY62-4778" fmla="*/ 380757 h 7250295"/>
                <a:gd name="connsiteX63-4779" fmla="*/ 1330946 w 2171700"/>
                <a:gd name="connsiteY63-4780" fmla="*/ 143773 h 7250295"/>
                <a:gd name="connsiteX64-4781" fmla="*/ 1063645 w 2171700"/>
                <a:gd name="connsiteY64-4782" fmla="*/ 568 h 7250295"/>
                <a:gd name="connsiteX0-4783" fmla="*/ 1063645 w 2171700"/>
                <a:gd name="connsiteY0-4784" fmla="*/ 568 h 7250295"/>
                <a:gd name="connsiteX1-4785" fmla="*/ 809625 w 2171700"/>
                <a:gd name="connsiteY1-4786" fmla="*/ 116070 h 7250295"/>
                <a:gd name="connsiteX2-4787" fmla="*/ 685800 w 2171700"/>
                <a:gd name="connsiteY2-4788" fmla="*/ 297045 h 7250295"/>
                <a:gd name="connsiteX3-4789" fmla="*/ 704850 w 2171700"/>
                <a:gd name="connsiteY3-4790" fmla="*/ 620895 h 7250295"/>
                <a:gd name="connsiteX4-4791" fmla="*/ 838200 w 2171700"/>
                <a:gd name="connsiteY4-4792" fmla="*/ 897120 h 7250295"/>
                <a:gd name="connsiteX5-4793" fmla="*/ 742950 w 2171700"/>
                <a:gd name="connsiteY5-4794" fmla="*/ 1011420 h 7250295"/>
                <a:gd name="connsiteX6-4795" fmla="*/ 133350 w 2171700"/>
                <a:gd name="connsiteY6-4796" fmla="*/ 1220970 h 7250295"/>
                <a:gd name="connsiteX7-4797" fmla="*/ 0 w 2171700"/>
                <a:gd name="connsiteY7-4798" fmla="*/ 2211570 h 7250295"/>
                <a:gd name="connsiteX8-4799" fmla="*/ 333375 w 2171700"/>
                <a:gd name="connsiteY8-4800" fmla="*/ 3106920 h 7250295"/>
                <a:gd name="connsiteX9-4801" fmla="*/ 247650 w 2171700"/>
                <a:gd name="connsiteY9-4802" fmla="*/ 3840345 h 7250295"/>
                <a:gd name="connsiteX10-4803" fmla="*/ 371475 w 2171700"/>
                <a:gd name="connsiteY10-4804" fmla="*/ 4059420 h 7250295"/>
                <a:gd name="connsiteX11-4805" fmla="*/ 495300 w 2171700"/>
                <a:gd name="connsiteY11-4806" fmla="*/ 4278495 h 7250295"/>
                <a:gd name="connsiteX12-4807" fmla="*/ 476250 w 2171700"/>
                <a:gd name="connsiteY12-4808" fmla="*/ 4735695 h 7250295"/>
                <a:gd name="connsiteX13-4809" fmla="*/ 476250 w 2171700"/>
                <a:gd name="connsiteY13-4810" fmla="*/ 5097645 h 7250295"/>
                <a:gd name="connsiteX14-4811" fmla="*/ 371475 w 2171700"/>
                <a:gd name="connsiteY14-4812" fmla="*/ 6145395 h 7250295"/>
                <a:gd name="connsiteX15-4813" fmla="*/ 371475 w 2171700"/>
                <a:gd name="connsiteY15-4814" fmla="*/ 6621645 h 7250295"/>
                <a:gd name="connsiteX16-4815" fmla="*/ 400050 w 2171700"/>
                <a:gd name="connsiteY16-4816" fmla="*/ 6821670 h 7250295"/>
                <a:gd name="connsiteX17-4817" fmla="*/ 323850 w 2171700"/>
                <a:gd name="connsiteY17-4818" fmla="*/ 7002645 h 7250295"/>
                <a:gd name="connsiteX18-4819" fmla="*/ 533400 w 2171700"/>
                <a:gd name="connsiteY18-4820" fmla="*/ 7250295 h 7250295"/>
                <a:gd name="connsiteX19-4821" fmla="*/ 952500 w 2171700"/>
                <a:gd name="connsiteY19-4822" fmla="*/ 7240770 h 7250295"/>
                <a:gd name="connsiteX20-4823" fmla="*/ 733425 w 2171700"/>
                <a:gd name="connsiteY20-4824" fmla="*/ 6821670 h 7250295"/>
                <a:gd name="connsiteX21-4825" fmla="*/ 790575 w 2171700"/>
                <a:gd name="connsiteY21-4826" fmla="*/ 6574020 h 7250295"/>
                <a:gd name="connsiteX22-4827" fmla="*/ 762000 w 2171700"/>
                <a:gd name="connsiteY22-4828" fmla="*/ 6250170 h 7250295"/>
                <a:gd name="connsiteX23-4829" fmla="*/ 885825 w 2171700"/>
                <a:gd name="connsiteY23-4830" fmla="*/ 5411970 h 7250295"/>
                <a:gd name="connsiteX24-4831" fmla="*/ 866775 w 2171700"/>
                <a:gd name="connsiteY24-4832" fmla="*/ 5326245 h 7250295"/>
                <a:gd name="connsiteX25-4833" fmla="*/ 971550 w 2171700"/>
                <a:gd name="connsiteY25-4834" fmla="*/ 5211945 h 7250295"/>
                <a:gd name="connsiteX26-4835" fmla="*/ 962025 w 2171700"/>
                <a:gd name="connsiteY26-4836" fmla="*/ 5069070 h 7250295"/>
                <a:gd name="connsiteX27-4837" fmla="*/ 1104900 w 2171700"/>
                <a:gd name="connsiteY27-4838" fmla="*/ 4526145 h 7250295"/>
                <a:gd name="connsiteX28-4839" fmla="*/ 1123950 w 2171700"/>
                <a:gd name="connsiteY28-4840" fmla="*/ 4392795 h 7250295"/>
                <a:gd name="connsiteX29-4841" fmla="*/ 1276350 w 2171700"/>
                <a:gd name="connsiteY29-4842" fmla="*/ 4649970 h 7250295"/>
                <a:gd name="connsiteX30-4843" fmla="*/ 1352550 w 2171700"/>
                <a:gd name="connsiteY30-4844" fmla="*/ 4926195 h 7250295"/>
                <a:gd name="connsiteX31-4845" fmla="*/ 1333500 w 2171700"/>
                <a:gd name="connsiteY31-4846" fmla="*/ 5069070 h 7250295"/>
                <a:gd name="connsiteX32-4847" fmla="*/ 1371600 w 2171700"/>
                <a:gd name="connsiteY32-4848" fmla="*/ 5078595 h 7250295"/>
                <a:gd name="connsiteX33-4849" fmla="*/ 1247775 w 2171700"/>
                <a:gd name="connsiteY33-4850" fmla="*/ 5516745 h 7250295"/>
                <a:gd name="connsiteX34-4851" fmla="*/ 1257300 w 2171700"/>
                <a:gd name="connsiteY34-4852" fmla="*/ 6469245 h 7250295"/>
                <a:gd name="connsiteX35-4853" fmla="*/ 1333500 w 2171700"/>
                <a:gd name="connsiteY35-4854" fmla="*/ 6583545 h 7250295"/>
                <a:gd name="connsiteX36-4855" fmla="*/ 1314450 w 2171700"/>
                <a:gd name="connsiteY36-4856" fmla="*/ 6735945 h 7250295"/>
                <a:gd name="connsiteX37-4857" fmla="*/ 1323975 w 2171700"/>
                <a:gd name="connsiteY37-4858" fmla="*/ 6859770 h 7250295"/>
                <a:gd name="connsiteX38-4859" fmla="*/ 1304925 w 2171700"/>
                <a:gd name="connsiteY38-4860" fmla="*/ 7012170 h 7250295"/>
                <a:gd name="connsiteX39-4861" fmla="*/ 1704975 w 2171700"/>
                <a:gd name="connsiteY39-4862" fmla="*/ 7212195 h 7250295"/>
                <a:gd name="connsiteX40-4863" fmla="*/ 2152650 w 2171700"/>
                <a:gd name="connsiteY40-4864" fmla="*/ 7212195 h 7250295"/>
                <a:gd name="connsiteX41-4865" fmla="*/ 2171700 w 2171700"/>
                <a:gd name="connsiteY41-4866" fmla="*/ 7069320 h 7250295"/>
                <a:gd name="connsiteX42-4867" fmla="*/ 1676400 w 2171700"/>
                <a:gd name="connsiteY42-4868" fmla="*/ 6564495 h 7250295"/>
                <a:gd name="connsiteX43-4869" fmla="*/ 1685925 w 2171700"/>
                <a:gd name="connsiteY43-4870" fmla="*/ 6459720 h 7250295"/>
                <a:gd name="connsiteX44-4871" fmla="*/ 1657350 w 2171700"/>
                <a:gd name="connsiteY44-4872" fmla="*/ 6250170 h 7250295"/>
                <a:gd name="connsiteX45-4873" fmla="*/ 1704975 w 2171700"/>
                <a:gd name="connsiteY45-4874" fmla="*/ 5973945 h 7250295"/>
                <a:gd name="connsiteX46-4875" fmla="*/ 1762125 w 2171700"/>
                <a:gd name="connsiteY46-4876" fmla="*/ 5421495 h 7250295"/>
                <a:gd name="connsiteX47-4877" fmla="*/ 1771650 w 2171700"/>
                <a:gd name="connsiteY47-4878" fmla="*/ 5354820 h 7250295"/>
                <a:gd name="connsiteX48-4879" fmla="*/ 1866900 w 2171700"/>
                <a:gd name="connsiteY48-4880" fmla="*/ 5097645 h 7250295"/>
                <a:gd name="connsiteX49-4881" fmla="*/ 1885950 w 2171700"/>
                <a:gd name="connsiteY49-4882" fmla="*/ 4573770 h 7250295"/>
                <a:gd name="connsiteX50-4883" fmla="*/ 1895475 w 2171700"/>
                <a:gd name="connsiteY50-4884" fmla="*/ 4173720 h 7250295"/>
                <a:gd name="connsiteX51-4885" fmla="*/ 1866900 w 2171700"/>
                <a:gd name="connsiteY51-4886" fmla="*/ 3630795 h 7250295"/>
                <a:gd name="connsiteX52-4887" fmla="*/ 2076450 w 2171700"/>
                <a:gd name="connsiteY52-4888" fmla="*/ 2697345 h 7250295"/>
                <a:gd name="connsiteX53-4889" fmla="*/ 2085975 w 2171700"/>
                <a:gd name="connsiteY53-4890" fmla="*/ 2430645 h 7250295"/>
                <a:gd name="connsiteX54-4891" fmla="*/ 1981200 w 2171700"/>
                <a:gd name="connsiteY54-4892" fmla="*/ 1859145 h 7250295"/>
                <a:gd name="connsiteX55-4893" fmla="*/ 1936459 w 2171700"/>
                <a:gd name="connsiteY55-4894" fmla="*/ 1677029 h 7250295"/>
                <a:gd name="connsiteX56-4895" fmla="*/ 1922037 w 2171700"/>
                <a:gd name="connsiteY56-4896" fmla="*/ 1432534 h 7250295"/>
                <a:gd name="connsiteX57-4897" fmla="*/ 1874412 w 2171700"/>
                <a:gd name="connsiteY57-4898" fmla="*/ 1302338 h 7250295"/>
                <a:gd name="connsiteX58-4899" fmla="*/ 1407687 w 2171700"/>
                <a:gd name="connsiteY58-4900" fmla="*/ 1134975 h 7250295"/>
                <a:gd name="connsiteX59-4901" fmla="*/ 1309221 w 2171700"/>
                <a:gd name="connsiteY59-4902" fmla="*/ 1020075 h 7250295"/>
                <a:gd name="connsiteX60-4903" fmla="*/ 1365230 w 2171700"/>
                <a:gd name="connsiteY60-4904" fmla="*/ 821521 h 7250295"/>
                <a:gd name="connsiteX61-4905" fmla="*/ 1433407 w 2171700"/>
                <a:gd name="connsiteY61-4906" fmla="*/ 622909 h 7250295"/>
                <a:gd name="connsiteX62-4907" fmla="*/ 1444916 w 2171700"/>
                <a:gd name="connsiteY62-4908" fmla="*/ 380757 h 7250295"/>
                <a:gd name="connsiteX63-4909" fmla="*/ 1330946 w 2171700"/>
                <a:gd name="connsiteY63-4910" fmla="*/ 143773 h 7250295"/>
                <a:gd name="connsiteX64-4911" fmla="*/ 1063645 w 2171700"/>
                <a:gd name="connsiteY64-4912" fmla="*/ 568 h 7250295"/>
                <a:gd name="connsiteX0-4913" fmla="*/ 1063645 w 2171700"/>
                <a:gd name="connsiteY0-4914" fmla="*/ 568 h 7250295"/>
                <a:gd name="connsiteX1-4915" fmla="*/ 809625 w 2171700"/>
                <a:gd name="connsiteY1-4916" fmla="*/ 116070 h 7250295"/>
                <a:gd name="connsiteX2-4917" fmla="*/ 685800 w 2171700"/>
                <a:gd name="connsiteY2-4918" fmla="*/ 297045 h 7250295"/>
                <a:gd name="connsiteX3-4919" fmla="*/ 704850 w 2171700"/>
                <a:gd name="connsiteY3-4920" fmla="*/ 620895 h 7250295"/>
                <a:gd name="connsiteX4-4921" fmla="*/ 838200 w 2171700"/>
                <a:gd name="connsiteY4-4922" fmla="*/ 897120 h 7250295"/>
                <a:gd name="connsiteX5-4923" fmla="*/ 742950 w 2171700"/>
                <a:gd name="connsiteY5-4924" fmla="*/ 1011420 h 7250295"/>
                <a:gd name="connsiteX6-4925" fmla="*/ 133350 w 2171700"/>
                <a:gd name="connsiteY6-4926" fmla="*/ 1220970 h 7250295"/>
                <a:gd name="connsiteX7-4927" fmla="*/ 0 w 2171700"/>
                <a:gd name="connsiteY7-4928" fmla="*/ 2211570 h 7250295"/>
                <a:gd name="connsiteX8-4929" fmla="*/ 333375 w 2171700"/>
                <a:gd name="connsiteY8-4930" fmla="*/ 3106920 h 7250295"/>
                <a:gd name="connsiteX9-4931" fmla="*/ 247650 w 2171700"/>
                <a:gd name="connsiteY9-4932" fmla="*/ 3840345 h 7250295"/>
                <a:gd name="connsiteX10-4933" fmla="*/ 371475 w 2171700"/>
                <a:gd name="connsiteY10-4934" fmla="*/ 4059420 h 7250295"/>
                <a:gd name="connsiteX11-4935" fmla="*/ 495300 w 2171700"/>
                <a:gd name="connsiteY11-4936" fmla="*/ 4278495 h 7250295"/>
                <a:gd name="connsiteX12-4937" fmla="*/ 476250 w 2171700"/>
                <a:gd name="connsiteY12-4938" fmla="*/ 4735695 h 7250295"/>
                <a:gd name="connsiteX13-4939" fmla="*/ 476250 w 2171700"/>
                <a:gd name="connsiteY13-4940" fmla="*/ 5097645 h 7250295"/>
                <a:gd name="connsiteX14-4941" fmla="*/ 371475 w 2171700"/>
                <a:gd name="connsiteY14-4942" fmla="*/ 6145395 h 7250295"/>
                <a:gd name="connsiteX15-4943" fmla="*/ 371475 w 2171700"/>
                <a:gd name="connsiteY15-4944" fmla="*/ 6621645 h 7250295"/>
                <a:gd name="connsiteX16-4945" fmla="*/ 400050 w 2171700"/>
                <a:gd name="connsiteY16-4946" fmla="*/ 6821670 h 7250295"/>
                <a:gd name="connsiteX17-4947" fmla="*/ 323850 w 2171700"/>
                <a:gd name="connsiteY17-4948" fmla="*/ 7002645 h 7250295"/>
                <a:gd name="connsiteX18-4949" fmla="*/ 533400 w 2171700"/>
                <a:gd name="connsiteY18-4950" fmla="*/ 7250295 h 7250295"/>
                <a:gd name="connsiteX19-4951" fmla="*/ 952500 w 2171700"/>
                <a:gd name="connsiteY19-4952" fmla="*/ 7240770 h 7250295"/>
                <a:gd name="connsiteX20-4953" fmla="*/ 733425 w 2171700"/>
                <a:gd name="connsiteY20-4954" fmla="*/ 6821670 h 7250295"/>
                <a:gd name="connsiteX21-4955" fmla="*/ 790575 w 2171700"/>
                <a:gd name="connsiteY21-4956" fmla="*/ 6574020 h 7250295"/>
                <a:gd name="connsiteX22-4957" fmla="*/ 762000 w 2171700"/>
                <a:gd name="connsiteY22-4958" fmla="*/ 6250170 h 7250295"/>
                <a:gd name="connsiteX23-4959" fmla="*/ 885825 w 2171700"/>
                <a:gd name="connsiteY23-4960" fmla="*/ 5411970 h 7250295"/>
                <a:gd name="connsiteX24-4961" fmla="*/ 866775 w 2171700"/>
                <a:gd name="connsiteY24-4962" fmla="*/ 5326245 h 7250295"/>
                <a:gd name="connsiteX25-4963" fmla="*/ 971550 w 2171700"/>
                <a:gd name="connsiteY25-4964" fmla="*/ 5211945 h 7250295"/>
                <a:gd name="connsiteX26-4965" fmla="*/ 962025 w 2171700"/>
                <a:gd name="connsiteY26-4966" fmla="*/ 5069070 h 7250295"/>
                <a:gd name="connsiteX27-4967" fmla="*/ 1104900 w 2171700"/>
                <a:gd name="connsiteY27-4968" fmla="*/ 4526145 h 7250295"/>
                <a:gd name="connsiteX28-4969" fmla="*/ 1123950 w 2171700"/>
                <a:gd name="connsiteY28-4970" fmla="*/ 4392795 h 7250295"/>
                <a:gd name="connsiteX29-4971" fmla="*/ 1276350 w 2171700"/>
                <a:gd name="connsiteY29-4972" fmla="*/ 4649970 h 7250295"/>
                <a:gd name="connsiteX30-4973" fmla="*/ 1352550 w 2171700"/>
                <a:gd name="connsiteY30-4974" fmla="*/ 4926195 h 7250295"/>
                <a:gd name="connsiteX31-4975" fmla="*/ 1333500 w 2171700"/>
                <a:gd name="connsiteY31-4976" fmla="*/ 5069070 h 7250295"/>
                <a:gd name="connsiteX32-4977" fmla="*/ 1371600 w 2171700"/>
                <a:gd name="connsiteY32-4978" fmla="*/ 5078595 h 7250295"/>
                <a:gd name="connsiteX33-4979" fmla="*/ 1247775 w 2171700"/>
                <a:gd name="connsiteY33-4980" fmla="*/ 5516745 h 7250295"/>
                <a:gd name="connsiteX34-4981" fmla="*/ 1257300 w 2171700"/>
                <a:gd name="connsiteY34-4982" fmla="*/ 6469245 h 7250295"/>
                <a:gd name="connsiteX35-4983" fmla="*/ 1333500 w 2171700"/>
                <a:gd name="connsiteY35-4984" fmla="*/ 6583545 h 7250295"/>
                <a:gd name="connsiteX36-4985" fmla="*/ 1314450 w 2171700"/>
                <a:gd name="connsiteY36-4986" fmla="*/ 6735945 h 7250295"/>
                <a:gd name="connsiteX37-4987" fmla="*/ 1323975 w 2171700"/>
                <a:gd name="connsiteY37-4988" fmla="*/ 6859770 h 7250295"/>
                <a:gd name="connsiteX38-4989" fmla="*/ 1304925 w 2171700"/>
                <a:gd name="connsiteY38-4990" fmla="*/ 7012170 h 7250295"/>
                <a:gd name="connsiteX39-4991" fmla="*/ 1704975 w 2171700"/>
                <a:gd name="connsiteY39-4992" fmla="*/ 7212195 h 7250295"/>
                <a:gd name="connsiteX40-4993" fmla="*/ 2152650 w 2171700"/>
                <a:gd name="connsiteY40-4994" fmla="*/ 7212195 h 7250295"/>
                <a:gd name="connsiteX41-4995" fmla="*/ 2171700 w 2171700"/>
                <a:gd name="connsiteY41-4996" fmla="*/ 7069320 h 7250295"/>
                <a:gd name="connsiteX42-4997" fmla="*/ 1676400 w 2171700"/>
                <a:gd name="connsiteY42-4998" fmla="*/ 6564495 h 7250295"/>
                <a:gd name="connsiteX43-4999" fmla="*/ 1685925 w 2171700"/>
                <a:gd name="connsiteY43-5000" fmla="*/ 6459720 h 7250295"/>
                <a:gd name="connsiteX44-5001" fmla="*/ 1657350 w 2171700"/>
                <a:gd name="connsiteY44-5002" fmla="*/ 6250170 h 7250295"/>
                <a:gd name="connsiteX45-5003" fmla="*/ 1704975 w 2171700"/>
                <a:gd name="connsiteY45-5004" fmla="*/ 5973945 h 7250295"/>
                <a:gd name="connsiteX46-5005" fmla="*/ 1762125 w 2171700"/>
                <a:gd name="connsiteY46-5006" fmla="*/ 5421495 h 7250295"/>
                <a:gd name="connsiteX47-5007" fmla="*/ 1771650 w 2171700"/>
                <a:gd name="connsiteY47-5008" fmla="*/ 5354820 h 7250295"/>
                <a:gd name="connsiteX48-5009" fmla="*/ 1866900 w 2171700"/>
                <a:gd name="connsiteY48-5010" fmla="*/ 5097645 h 7250295"/>
                <a:gd name="connsiteX49-5011" fmla="*/ 1885950 w 2171700"/>
                <a:gd name="connsiteY49-5012" fmla="*/ 4573770 h 7250295"/>
                <a:gd name="connsiteX50-5013" fmla="*/ 1895475 w 2171700"/>
                <a:gd name="connsiteY50-5014" fmla="*/ 4173720 h 7250295"/>
                <a:gd name="connsiteX51-5015" fmla="*/ 1866900 w 2171700"/>
                <a:gd name="connsiteY51-5016" fmla="*/ 3630795 h 7250295"/>
                <a:gd name="connsiteX52-5017" fmla="*/ 2076450 w 2171700"/>
                <a:gd name="connsiteY52-5018" fmla="*/ 2697345 h 7250295"/>
                <a:gd name="connsiteX53-5019" fmla="*/ 2085975 w 2171700"/>
                <a:gd name="connsiteY53-5020" fmla="*/ 2430645 h 7250295"/>
                <a:gd name="connsiteX54-5021" fmla="*/ 1981200 w 2171700"/>
                <a:gd name="connsiteY54-5022" fmla="*/ 1859145 h 7250295"/>
                <a:gd name="connsiteX55-5023" fmla="*/ 1936459 w 2171700"/>
                <a:gd name="connsiteY55-5024" fmla="*/ 1677029 h 7250295"/>
                <a:gd name="connsiteX56-5025" fmla="*/ 1922037 w 2171700"/>
                <a:gd name="connsiteY56-5026" fmla="*/ 1432534 h 7250295"/>
                <a:gd name="connsiteX57-5027" fmla="*/ 1874412 w 2171700"/>
                <a:gd name="connsiteY57-5028" fmla="*/ 1302338 h 7250295"/>
                <a:gd name="connsiteX58-5029" fmla="*/ 1407687 w 2171700"/>
                <a:gd name="connsiteY58-5030" fmla="*/ 1134975 h 7250295"/>
                <a:gd name="connsiteX59-5031" fmla="*/ 1309221 w 2171700"/>
                <a:gd name="connsiteY59-5032" fmla="*/ 1020075 h 7250295"/>
                <a:gd name="connsiteX60-5033" fmla="*/ 1365230 w 2171700"/>
                <a:gd name="connsiteY60-5034" fmla="*/ 821521 h 7250295"/>
                <a:gd name="connsiteX61-5035" fmla="*/ 1433407 w 2171700"/>
                <a:gd name="connsiteY61-5036" fmla="*/ 622909 h 7250295"/>
                <a:gd name="connsiteX62-5037" fmla="*/ 1444916 w 2171700"/>
                <a:gd name="connsiteY62-5038" fmla="*/ 380757 h 7250295"/>
                <a:gd name="connsiteX63-5039" fmla="*/ 1330946 w 2171700"/>
                <a:gd name="connsiteY63-5040" fmla="*/ 143773 h 7250295"/>
                <a:gd name="connsiteX64-5041" fmla="*/ 1063645 w 2171700"/>
                <a:gd name="connsiteY64-5042" fmla="*/ 568 h 7250295"/>
                <a:gd name="connsiteX0-5043" fmla="*/ 1063645 w 2171700"/>
                <a:gd name="connsiteY0-5044" fmla="*/ 568 h 7250295"/>
                <a:gd name="connsiteX1-5045" fmla="*/ 809625 w 2171700"/>
                <a:gd name="connsiteY1-5046" fmla="*/ 116070 h 7250295"/>
                <a:gd name="connsiteX2-5047" fmla="*/ 685800 w 2171700"/>
                <a:gd name="connsiteY2-5048" fmla="*/ 297045 h 7250295"/>
                <a:gd name="connsiteX3-5049" fmla="*/ 704850 w 2171700"/>
                <a:gd name="connsiteY3-5050" fmla="*/ 620895 h 7250295"/>
                <a:gd name="connsiteX4-5051" fmla="*/ 838200 w 2171700"/>
                <a:gd name="connsiteY4-5052" fmla="*/ 897120 h 7250295"/>
                <a:gd name="connsiteX5-5053" fmla="*/ 742950 w 2171700"/>
                <a:gd name="connsiteY5-5054" fmla="*/ 1011420 h 7250295"/>
                <a:gd name="connsiteX6-5055" fmla="*/ 133350 w 2171700"/>
                <a:gd name="connsiteY6-5056" fmla="*/ 1220970 h 7250295"/>
                <a:gd name="connsiteX7-5057" fmla="*/ 0 w 2171700"/>
                <a:gd name="connsiteY7-5058" fmla="*/ 2211570 h 7250295"/>
                <a:gd name="connsiteX8-5059" fmla="*/ 333375 w 2171700"/>
                <a:gd name="connsiteY8-5060" fmla="*/ 3106920 h 7250295"/>
                <a:gd name="connsiteX9-5061" fmla="*/ 247650 w 2171700"/>
                <a:gd name="connsiteY9-5062" fmla="*/ 3840345 h 7250295"/>
                <a:gd name="connsiteX10-5063" fmla="*/ 371475 w 2171700"/>
                <a:gd name="connsiteY10-5064" fmla="*/ 4059420 h 7250295"/>
                <a:gd name="connsiteX11-5065" fmla="*/ 495300 w 2171700"/>
                <a:gd name="connsiteY11-5066" fmla="*/ 4278495 h 7250295"/>
                <a:gd name="connsiteX12-5067" fmla="*/ 476250 w 2171700"/>
                <a:gd name="connsiteY12-5068" fmla="*/ 4735695 h 7250295"/>
                <a:gd name="connsiteX13-5069" fmla="*/ 476250 w 2171700"/>
                <a:gd name="connsiteY13-5070" fmla="*/ 5097645 h 7250295"/>
                <a:gd name="connsiteX14-5071" fmla="*/ 371475 w 2171700"/>
                <a:gd name="connsiteY14-5072" fmla="*/ 6145395 h 7250295"/>
                <a:gd name="connsiteX15-5073" fmla="*/ 371475 w 2171700"/>
                <a:gd name="connsiteY15-5074" fmla="*/ 6621645 h 7250295"/>
                <a:gd name="connsiteX16-5075" fmla="*/ 400050 w 2171700"/>
                <a:gd name="connsiteY16-5076" fmla="*/ 6821670 h 7250295"/>
                <a:gd name="connsiteX17-5077" fmla="*/ 323850 w 2171700"/>
                <a:gd name="connsiteY17-5078" fmla="*/ 7002645 h 7250295"/>
                <a:gd name="connsiteX18-5079" fmla="*/ 533400 w 2171700"/>
                <a:gd name="connsiteY18-5080" fmla="*/ 7250295 h 7250295"/>
                <a:gd name="connsiteX19-5081" fmla="*/ 952500 w 2171700"/>
                <a:gd name="connsiteY19-5082" fmla="*/ 7240770 h 7250295"/>
                <a:gd name="connsiteX20-5083" fmla="*/ 733425 w 2171700"/>
                <a:gd name="connsiteY20-5084" fmla="*/ 6821670 h 7250295"/>
                <a:gd name="connsiteX21-5085" fmla="*/ 790575 w 2171700"/>
                <a:gd name="connsiteY21-5086" fmla="*/ 6574020 h 7250295"/>
                <a:gd name="connsiteX22-5087" fmla="*/ 762000 w 2171700"/>
                <a:gd name="connsiteY22-5088" fmla="*/ 6250170 h 7250295"/>
                <a:gd name="connsiteX23-5089" fmla="*/ 885825 w 2171700"/>
                <a:gd name="connsiteY23-5090" fmla="*/ 5411970 h 7250295"/>
                <a:gd name="connsiteX24-5091" fmla="*/ 866775 w 2171700"/>
                <a:gd name="connsiteY24-5092" fmla="*/ 5326245 h 7250295"/>
                <a:gd name="connsiteX25-5093" fmla="*/ 971550 w 2171700"/>
                <a:gd name="connsiteY25-5094" fmla="*/ 5211945 h 7250295"/>
                <a:gd name="connsiteX26-5095" fmla="*/ 962025 w 2171700"/>
                <a:gd name="connsiteY26-5096" fmla="*/ 5069070 h 7250295"/>
                <a:gd name="connsiteX27-5097" fmla="*/ 1104900 w 2171700"/>
                <a:gd name="connsiteY27-5098" fmla="*/ 4526145 h 7250295"/>
                <a:gd name="connsiteX28-5099" fmla="*/ 1123950 w 2171700"/>
                <a:gd name="connsiteY28-5100" fmla="*/ 4392795 h 7250295"/>
                <a:gd name="connsiteX29-5101" fmla="*/ 1276350 w 2171700"/>
                <a:gd name="connsiteY29-5102" fmla="*/ 4649970 h 7250295"/>
                <a:gd name="connsiteX30-5103" fmla="*/ 1352550 w 2171700"/>
                <a:gd name="connsiteY30-5104" fmla="*/ 4926195 h 7250295"/>
                <a:gd name="connsiteX31-5105" fmla="*/ 1333500 w 2171700"/>
                <a:gd name="connsiteY31-5106" fmla="*/ 5069070 h 7250295"/>
                <a:gd name="connsiteX32-5107" fmla="*/ 1371600 w 2171700"/>
                <a:gd name="connsiteY32-5108" fmla="*/ 5078595 h 7250295"/>
                <a:gd name="connsiteX33-5109" fmla="*/ 1247775 w 2171700"/>
                <a:gd name="connsiteY33-5110" fmla="*/ 5516745 h 7250295"/>
                <a:gd name="connsiteX34-5111" fmla="*/ 1257300 w 2171700"/>
                <a:gd name="connsiteY34-5112" fmla="*/ 6469245 h 7250295"/>
                <a:gd name="connsiteX35-5113" fmla="*/ 1333500 w 2171700"/>
                <a:gd name="connsiteY35-5114" fmla="*/ 6583545 h 7250295"/>
                <a:gd name="connsiteX36-5115" fmla="*/ 1314450 w 2171700"/>
                <a:gd name="connsiteY36-5116" fmla="*/ 6735945 h 7250295"/>
                <a:gd name="connsiteX37-5117" fmla="*/ 1323975 w 2171700"/>
                <a:gd name="connsiteY37-5118" fmla="*/ 6859770 h 7250295"/>
                <a:gd name="connsiteX38-5119" fmla="*/ 1304925 w 2171700"/>
                <a:gd name="connsiteY38-5120" fmla="*/ 7012170 h 7250295"/>
                <a:gd name="connsiteX39-5121" fmla="*/ 1704975 w 2171700"/>
                <a:gd name="connsiteY39-5122" fmla="*/ 7212195 h 7250295"/>
                <a:gd name="connsiteX40-5123" fmla="*/ 2152650 w 2171700"/>
                <a:gd name="connsiteY40-5124" fmla="*/ 7212195 h 7250295"/>
                <a:gd name="connsiteX41-5125" fmla="*/ 2171700 w 2171700"/>
                <a:gd name="connsiteY41-5126" fmla="*/ 7069320 h 7250295"/>
                <a:gd name="connsiteX42-5127" fmla="*/ 1676400 w 2171700"/>
                <a:gd name="connsiteY42-5128" fmla="*/ 6564495 h 7250295"/>
                <a:gd name="connsiteX43-5129" fmla="*/ 1685925 w 2171700"/>
                <a:gd name="connsiteY43-5130" fmla="*/ 6459720 h 7250295"/>
                <a:gd name="connsiteX44-5131" fmla="*/ 1657350 w 2171700"/>
                <a:gd name="connsiteY44-5132" fmla="*/ 6250170 h 7250295"/>
                <a:gd name="connsiteX45-5133" fmla="*/ 1704975 w 2171700"/>
                <a:gd name="connsiteY45-5134" fmla="*/ 5973945 h 7250295"/>
                <a:gd name="connsiteX46-5135" fmla="*/ 1762125 w 2171700"/>
                <a:gd name="connsiteY46-5136" fmla="*/ 5421495 h 7250295"/>
                <a:gd name="connsiteX47-5137" fmla="*/ 1771650 w 2171700"/>
                <a:gd name="connsiteY47-5138" fmla="*/ 5354820 h 7250295"/>
                <a:gd name="connsiteX48-5139" fmla="*/ 1866900 w 2171700"/>
                <a:gd name="connsiteY48-5140" fmla="*/ 5097645 h 7250295"/>
                <a:gd name="connsiteX49-5141" fmla="*/ 1885950 w 2171700"/>
                <a:gd name="connsiteY49-5142" fmla="*/ 4573770 h 7250295"/>
                <a:gd name="connsiteX50-5143" fmla="*/ 1895475 w 2171700"/>
                <a:gd name="connsiteY50-5144" fmla="*/ 4173720 h 7250295"/>
                <a:gd name="connsiteX51-5145" fmla="*/ 1866900 w 2171700"/>
                <a:gd name="connsiteY51-5146" fmla="*/ 3630795 h 7250295"/>
                <a:gd name="connsiteX52-5147" fmla="*/ 2076450 w 2171700"/>
                <a:gd name="connsiteY52-5148" fmla="*/ 2697345 h 7250295"/>
                <a:gd name="connsiteX53-5149" fmla="*/ 2085975 w 2171700"/>
                <a:gd name="connsiteY53-5150" fmla="*/ 2430645 h 7250295"/>
                <a:gd name="connsiteX54-5151" fmla="*/ 1981200 w 2171700"/>
                <a:gd name="connsiteY54-5152" fmla="*/ 1864914 h 7250295"/>
                <a:gd name="connsiteX55-5153" fmla="*/ 1936459 w 2171700"/>
                <a:gd name="connsiteY55-5154" fmla="*/ 1677029 h 7250295"/>
                <a:gd name="connsiteX56-5155" fmla="*/ 1922037 w 2171700"/>
                <a:gd name="connsiteY56-5156" fmla="*/ 1432534 h 7250295"/>
                <a:gd name="connsiteX57-5157" fmla="*/ 1874412 w 2171700"/>
                <a:gd name="connsiteY57-5158" fmla="*/ 1302338 h 7250295"/>
                <a:gd name="connsiteX58-5159" fmla="*/ 1407687 w 2171700"/>
                <a:gd name="connsiteY58-5160" fmla="*/ 1134975 h 7250295"/>
                <a:gd name="connsiteX59-5161" fmla="*/ 1309221 w 2171700"/>
                <a:gd name="connsiteY59-5162" fmla="*/ 1020075 h 7250295"/>
                <a:gd name="connsiteX60-5163" fmla="*/ 1365230 w 2171700"/>
                <a:gd name="connsiteY60-5164" fmla="*/ 821521 h 7250295"/>
                <a:gd name="connsiteX61-5165" fmla="*/ 1433407 w 2171700"/>
                <a:gd name="connsiteY61-5166" fmla="*/ 622909 h 7250295"/>
                <a:gd name="connsiteX62-5167" fmla="*/ 1444916 w 2171700"/>
                <a:gd name="connsiteY62-5168" fmla="*/ 380757 h 7250295"/>
                <a:gd name="connsiteX63-5169" fmla="*/ 1330946 w 2171700"/>
                <a:gd name="connsiteY63-5170" fmla="*/ 143773 h 7250295"/>
                <a:gd name="connsiteX64-5171" fmla="*/ 1063645 w 2171700"/>
                <a:gd name="connsiteY64-5172" fmla="*/ 568 h 7250295"/>
                <a:gd name="connsiteX0-5173" fmla="*/ 1063645 w 2171700"/>
                <a:gd name="connsiteY0-5174" fmla="*/ 568 h 7250295"/>
                <a:gd name="connsiteX1-5175" fmla="*/ 809625 w 2171700"/>
                <a:gd name="connsiteY1-5176" fmla="*/ 116070 h 7250295"/>
                <a:gd name="connsiteX2-5177" fmla="*/ 685800 w 2171700"/>
                <a:gd name="connsiteY2-5178" fmla="*/ 297045 h 7250295"/>
                <a:gd name="connsiteX3-5179" fmla="*/ 704850 w 2171700"/>
                <a:gd name="connsiteY3-5180" fmla="*/ 620895 h 7250295"/>
                <a:gd name="connsiteX4-5181" fmla="*/ 838200 w 2171700"/>
                <a:gd name="connsiteY4-5182" fmla="*/ 897120 h 7250295"/>
                <a:gd name="connsiteX5-5183" fmla="*/ 742950 w 2171700"/>
                <a:gd name="connsiteY5-5184" fmla="*/ 1011420 h 7250295"/>
                <a:gd name="connsiteX6-5185" fmla="*/ 133350 w 2171700"/>
                <a:gd name="connsiteY6-5186" fmla="*/ 1220970 h 7250295"/>
                <a:gd name="connsiteX7-5187" fmla="*/ 0 w 2171700"/>
                <a:gd name="connsiteY7-5188" fmla="*/ 2211570 h 7250295"/>
                <a:gd name="connsiteX8-5189" fmla="*/ 333375 w 2171700"/>
                <a:gd name="connsiteY8-5190" fmla="*/ 3106920 h 7250295"/>
                <a:gd name="connsiteX9-5191" fmla="*/ 247650 w 2171700"/>
                <a:gd name="connsiteY9-5192" fmla="*/ 3840345 h 7250295"/>
                <a:gd name="connsiteX10-5193" fmla="*/ 371475 w 2171700"/>
                <a:gd name="connsiteY10-5194" fmla="*/ 4059420 h 7250295"/>
                <a:gd name="connsiteX11-5195" fmla="*/ 495300 w 2171700"/>
                <a:gd name="connsiteY11-5196" fmla="*/ 4278495 h 7250295"/>
                <a:gd name="connsiteX12-5197" fmla="*/ 476250 w 2171700"/>
                <a:gd name="connsiteY12-5198" fmla="*/ 4735695 h 7250295"/>
                <a:gd name="connsiteX13-5199" fmla="*/ 476250 w 2171700"/>
                <a:gd name="connsiteY13-5200" fmla="*/ 5097645 h 7250295"/>
                <a:gd name="connsiteX14-5201" fmla="*/ 371475 w 2171700"/>
                <a:gd name="connsiteY14-5202" fmla="*/ 6145395 h 7250295"/>
                <a:gd name="connsiteX15-5203" fmla="*/ 371475 w 2171700"/>
                <a:gd name="connsiteY15-5204" fmla="*/ 6621645 h 7250295"/>
                <a:gd name="connsiteX16-5205" fmla="*/ 400050 w 2171700"/>
                <a:gd name="connsiteY16-5206" fmla="*/ 6821670 h 7250295"/>
                <a:gd name="connsiteX17-5207" fmla="*/ 323850 w 2171700"/>
                <a:gd name="connsiteY17-5208" fmla="*/ 7002645 h 7250295"/>
                <a:gd name="connsiteX18-5209" fmla="*/ 533400 w 2171700"/>
                <a:gd name="connsiteY18-5210" fmla="*/ 7250295 h 7250295"/>
                <a:gd name="connsiteX19-5211" fmla="*/ 952500 w 2171700"/>
                <a:gd name="connsiteY19-5212" fmla="*/ 7240770 h 7250295"/>
                <a:gd name="connsiteX20-5213" fmla="*/ 733425 w 2171700"/>
                <a:gd name="connsiteY20-5214" fmla="*/ 6821670 h 7250295"/>
                <a:gd name="connsiteX21-5215" fmla="*/ 790575 w 2171700"/>
                <a:gd name="connsiteY21-5216" fmla="*/ 6574020 h 7250295"/>
                <a:gd name="connsiteX22-5217" fmla="*/ 762000 w 2171700"/>
                <a:gd name="connsiteY22-5218" fmla="*/ 6250170 h 7250295"/>
                <a:gd name="connsiteX23-5219" fmla="*/ 885825 w 2171700"/>
                <a:gd name="connsiteY23-5220" fmla="*/ 5411970 h 7250295"/>
                <a:gd name="connsiteX24-5221" fmla="*/ 866775 w 2171700"/>
                <a:gd name="connsiteY24-5222" fmla="*/ 5326245 h 7250295"/>
                <a:gd name="connsiteX25-5223" fmla="*/ 971550 w 2171700"/>
                <a:gd name="connsiteY25-5224" fmla="*/ 5211945 h 7250295"/>
                <a:gd name="connsiteX26-5225" fmla="*/ 962025 w 2171700"/>
                <a:gd name="connsiteY26-5226" fmla="*/ 5069070 h 7250295"/>
                <a:gd name="connsiteX27-5227" fmla="*/ 1104900 w 2171700"/>
                <a:gd name="connsiteY27-5228" fmla="*/ 4526145 h 7250295"/>
                <a:gd name="connsiteX28-5229" fmla="*/ 1123950 w 2171700"/>
                <a:gd name="connsiteY28-5230" fmla="*/ 4392795 h 7250295"/>
                <a:gd name="connsiteX29-5231" fmla="*/ 1276350 w 2171700"/>
                <a:gd name="connsiteY29-5232" fmla="*/ 4649970 h 7250295"/>
                <a:gd name="connsiteX30-5233" fmla="*/ 1352550 w 2171700"/>
                <a:gd name="connsiteY30-5234" fmla="*/ 4926195 h 7250295"/>
                <a:gd name="connsiteX31-5235" fmla="*/ 1333500 w 2171700"/>
                <a:gd name="connsiteY31-5236" fmla="*/ 5069070 h 7250295"/>
                <a:gd name="connsiteX32-5237" fmla="*/ 1371600 w 2171700"/>
                <a:gd name="connsiteY32-5238" fmla="*/ 5078595 h 7250295"/>
                <a:gd name="connsiteX33-5239" fmla="*/ 1247775 w 2171700"/>
                <a:gd name="connsiteY33-5240" fmla="*/ 5516745 h 7250295"/>
                <a:gd name="connsiteX34-5241" fmla="*/ 1257300 w 2171700"/>
                <a:gd name="connsiteY34-5242" fmla="*/ 6469245 h 7250295"/>
                <a:gd name="connsiteX35-5243" fmla="*/ 1333500 w 2171700"/>
                <a:gd name="connsiteY35-5244" fmla="*/ 6583545 h 7250295"/>
                <a:gd name="connsiteX36-5245" fmla="*/ 1314450 w 2171700"/>
                <a:gd name="connsiteY36-5246" fmla="*/ 6735945 h 7250295"/>
                <a:gd name="connsiteX37-5247" fmla="*/ 1323975 w 2171700"/>
                <a:gd name="connsiteY37-5248" fmla="*/ 6859770 h 7250295"/>
                <a:gd name="connsiteX38-5249" fmla="*/ 1304925 w 2171700"/>
                <a:gd name="connsiteY38-5250" fmla="*/ 7012170 h 7250295"/>
                <a:gd name="connsiteX39-5251" fmla="*/ 1704975 w 2171700"/>
                <a:gd name="connsiteY39-5252" fmla="*/ 7212195 h 7250295"/>
                <a:gd name="connsiteX40-5253" fmla="*/ 2152650 w 2171700"/>
                <a:gd name="connsiteY40-5254" fmla="*/ 7212195 h 7250295"/>
                <a:gd name="connsiteX41-5255" fmla="*/ 2171700 w 2171700"/>
                <a:gd name="connsiteY41-5256" fmla="*/ 7069320 h 7250295"/>
                <a:gd name="connsiteX42-5257" fmla="*/ 1676400 w 2171700"/>
                <a:gd name="connsiteY42-5258" fmla="*/ 6564495 h 7250295"/>
                <a:gd name="connsiteX43-5259" fmla="*/ 1685925 w 2171700"/>
                <a:gd name="connsiteY43-5260" fmla="*/ 6459720 h 7250295"/>
                <a:gd name="connsiteX44-5261" fmla="*/ 1657350 w 2171700"/>
                <a:gd name="connsiteY44-5262" fmla="*/ 6250170 h 7250295"/>
                <a:gd name="connsiteX45-5263" fmla="*/ 1704975 w 2171700"/>
                <a:gd name="connsiteY45-5264" fmla="*/ 5973945 h 7250295"/>
                <a:gd name="connsiteX46-5265" fmla="*/ 1762125 w 2171700"/>
                <a:gd name="connsiteY46-5266" fmla="*/ 5421495 h 7250295"/>
                <a:gd name="connsiteX47-5267" fmla="*/ 1771650 w 2171700"/>
                <a:gd name="connsiteY47-5268" fmla="*/ 5354820 h 7250295"/>
                <a:gd name="connsiteX48-5269" fmla="*/ 1866900 w 2171700"/>
                <a:gd name="connsiteY48-5270" fmla="*/ 5097645 h 7250295"/>
                <a:gd name="connsiteX49-5271" fmla="*/ 1885950 w 2171700"/>
                <a:gd name="connsiteY49-5272" fmla="*/ 4573770 h 7250295"/>
                <a:gd name="connsiteX50-5273" fmla="*/ 1895475 w 2171700"/>
                <a:gd name="connsiteY50-5274" fmla="*/ 4173720 h 7250295"/>
                <a:gd name="connsiteX51-5275" fmla="*/ 1866900 w 2171700"/>
                <a:gd name="connsiteY51-5276" fmla="*/ 3630795 h 7250295"/>
                <a:gd name="connsiteX52-5277" fmla="*/ 2076450 w 2171700"/>
                <a:gd name="connsiteY52-5278" fmla="*/ 2697345 h 7250295"/>
                <a:gd name="connsiteX53-5279" fmla="*/ 2085975 w 2171700"/>
                <a:gd name="connsiteY53-5280" fmla="*/ 2430645 h 7250295"/>
                <a:gd name="connsiteX54-5281" fmla="*/ 1981200 w 2171700"/>
                <a:gd name="connsiteY54-5282" fmla="*/ 1864914 h 7250295"/>
                <a:gd name="connsiteX55-5283" fmla="*/ 1936459 w 2171700"/>
                <a:gd name="connsiteY55-5284" fmla="*/ 1677029 h 7250295"/>
                <a:gd name="connsiteX56-5285" fmla="*/ 1922037 w 2171700"/>
                <a:gd name="connsiteY56-5286" fmla="*/ 1432534 h 7250295"/>
                <a:gd name="connsiteX57-5287" fmla="*/ 1874412 w 2171700"/>
                <a:gd name="connsiteY57-5288" fmla="*/ 1302338 h 7250295"/>
                <a:gd name="connsiteX58-5289" fmla="*/ 1407687 w 2171700"/>
                <a:gd name="connsiteY58-5290" fmla="*/ 1134975 h 7250295"/>
                <a:gd name="connsiteX59-5291" fmla="*/ 1309221 w 2171700"/>
                <a:gd name="connsiteY59-5292" fmla="*/ 1020075 h 7250295"/>
                <a:gd name="connsiteX60-5293" fmla="*/ 1365230 w 2171700"/>
                <a:gd name="connsiteY60-5294" fmla="*/ 821521 h 7250295"/>
                <a:gd name="connsiteX61-5295" fmla="*/ 1433407 w 2171700"/>
                <a:gd name="connsiteY61-5296" fmla="*/ 622909 h 7250295"/>
                <a:gd name="connsiteX62-5297" fmla="*/ 1444916 w 2171700"/>
                <a:gd name="connsiteY62-5298" fmla="*/ 380757 h 7250295"/>
                <a:gd name="connsiteX63-5299" fmla="*/ 1330946 w 2171700"/>
                <a:gd name="connsiteY63-5300" fmla="*/ 143773 h 7250295"/>
                <a:gd name="connsiteX64-5301" fmla="*/ 1063645 w 2171700"/>
                <a:gd name="connsiteY64-5302" fmla="*/ 568 h 7250295"/>
                <a:gd name="connsiteX0-5303" fmla="*/ 1063645 w 2171700"/>
                <a:gd name="connsiteY0-5304" fmla="*/ 568 h 7250295"/>
                <a:gd name="connsiteX1-5305" fmla="*/ 809625 w 2171700"/>
                <a:gd name="connsiteY1-5306" fmla="*/ 116070 h 7250295"/>
                <a:gd name="connsiteX2-5307" fmla="*/ 685800 w 2171700"/>
                <a:gd name="connsiteY2-5308" fmla="*/ 297045 h 7250295"/>
                <a:gd name="connsiteX3-5309" fmla="*/ 704850 w 2171700"/>
                <a:gd name="connsiteY3-5310" fmla="*/ 620895 h 7250295"/>
                <a:gd name="connsiteX4-5311" fmla="*/ 838200 w 2171700"/>
                <a:gd name="connsiteY4-5312" fmla="*/ 897120 h 7250295"/>
                <a:gd name="connsiteX5-5313" fmla="*/ 742950 w 2171700"/>
                <a:gd name="connsiteY5-5314" fmla="*/ 1011420 h 7250295"/>
                <a:gd name="connsiteX6-5315" fmla="*/ 133350 w 2171700"/>
                <a:gd name="connsiteY6-5316" fmla="*/ 1220970 h 7250295"/>
                <a:gd name="connsiteX7-5317" fmla="*/ 0 w 2171700"/>
                <a:gd name="connsiteY7-5318" fmla="*/ 2211570 h 7250295"/>
                <a:gd name="connsiteX8-5319" fmla="*/ 333375 w 2171700"/>
                <a:gd name="connsiteY8-5320" fmla="*/ 3106920 h 7250295"/>
                <a:gd name="connsiteX9-5321" fmla="*/ 247650 w 2171700"/>
                <a:gd name="connsiteY9-5322" fmla="*/ 3840345 h 7250295"/>
                <a:gd name="connsiteX10-5323" fmla="*/ 371475 w 2171700"/>
                <a:gd name="connsiteY10-5324" fmla="*/ 4059420 h 7250295"/>
                <a:gd name="connsiteX11-5325" fmla="*/ 495300 w 2171700"/>
                <a:gd name="connsiteY11-5326" fmla="*/ 4278495 h 7250295"/>
                <a:gd name="connsiteX12-5327" fmla="*/ 476250 w 2171700"/>
                <a:gd name="connsiteY12-5328" fmla="*/ 4735695 h 7250295"/>
                <a:gd name="connsiteX13-5329" fmla="*/ 476250 w 2171700"/>
                <a:gd name="connsiteY13-5330" fmla="*/ 5097645 h 7250295"/>
                <a:gd name="connsiteX14-5331" fmla="*/ 371475 w 2171700"/>
                <a:gd name="connsiteY14-5332" fmla="*/ 6145395 h 7250295"/>
                <a:gd name="connsiteX15-5333" fmla="*/ 371475 w 2171700"/>
                <a:gd name="connsiteY15-5334" fmla="*/ 6621645 h 7250295"/>
                <a:gd name="connsiteX16-5335" fmla="*/ 400050 w 2171700"/>
                <a:gd name="connsiteY16-5336" fmla="*/ 6821670 h 7250295"/>
                <a:gd name="connsiteX17-5337" fmla="*/ 323850 w 2171700"/>
                <a:gd name="connsiteY17-5338" fmla="*/ 7002645 h 7250295"/>
                <a:gd name="connsiteX18-5339" fmla="*/ 533400 w 2171700"/>
                <a:gd name="connsiteY18-5340" fmla="*/ 7250295 h 7250295"/>
                <a:gd name="connsiteX19-5341" fmla="*/ 952500 w 2171700"/>
                <a:gd name="connsiteY19-5342" fmla="*/ 7240770 h 7250295"/>
                <a:gd name="connsiteX20-5343" fmla="*/ 733425 w 2171700"/>
                <a:gd name="connsiteY20-5344" fmla="*/ 6821670 h 7250295"/>
                <a:gd name="connsiteX21-5345" fmla="*/ 790575 w 2171700"/>
                <a:gd name="connsiteY21-5346" fmla="*/ 6574020 h 7250295"/>
                <a:gd name="connsiteX22-5347" fmla="*/ 762000 w 2171700"/>
                <a:gd name="connsiteY22-5348" fmla="*/ 6250170 h 7250295"/>
                <a:gd name="connsiteX23-5349" fmla="*/ 885825 w 2171700"/>
                <a:gd name="connsiteY23-5350" fmla="*/ 5411970 h 7250295"/>
                <a:gd name="connsiteX24-5351" fmla="*/ 866775 w 2171700"/>
                <a:gd name="connsiteY24-5352" fmla="*/ 5326245 h 7250295"/>
                <a:gd name="connsiteX25-5353" fmla="*/ 971550 w 2171700"/>
                <a:gd name="connsiteY25-5354" fmla="*/ 5211945 h 7250295"/>
                <a:gd name="connsiteX26-5355" fmla="*/ 962025 w 2171700"/>
                <a:gd name="connsiteY26-5356" fmla="*/ 5069070 h 7250295"/>
                <a:gd name="connsiteX27-5357" fmla="*/ 1104900 w 2171700"/>
                <a:gd name="connsiteY27-5358" fmla="*/ 4526145 h 7250295"/>
                <a:gd name="connsiteX28-5359" fmla="*/ 1123950 w 2171700"/>
                <a:gd name="connsiteY28-5360" fmla="*/ 4392795 h 7250295"/>
                <a:gd name="connsiteX29-5361" fmla="*/ 1276350 w 2171700"/>
                <a:gd name="connsiteY29-5362" fmla="*/ 4649970 h 7250295"/>
                <a:gd name="connsiteX30-5363" fmla="*/ 1352550 w 2171700"/>
                <a:gd name="connsiteY30-5364" fmla="*/ 4926195 h 7250295"/>
                <a:gd name="connsiteX31-5365" fmla="*/ 1333500 w 2171700"/>
                <a:gd name="connsiteY31-5366" fmla="*/ 5069070 h 7250295"/>
                <a:gd name="connsiteX32-5367" fmla="*/ 1371600 w 2171700"/>
                <a:gd name="connsiteY32-5368" fmla="*/ 5078595 h 7250295"/>
                <a:gd name="connsiteX33-5369" fmla="*/ 1247775 w 2171700"/>
                <a:gd name="connsiteY33-5370" fmla="*/ 5516745 h 7250295"/>
                <a:gd name="connsiteX34-5371" fmla="*/ 1257300 w 2171700"/>
                <a:gd name="connsiteY34-5372" fmla="*/ 6469245 h 7250295"/>
                <a:gd name="connsiteX35-5373" fmla="*/ 1333500 w 2171700"/>
                <a:gd name="connsiteY35-5374" fmla="*/ 6583545 h 7250295"/>
                <a:gd name="connsiteX36-5375" fmla="*/ 1314450 w 2171700"/>
                <a:gd name="connsiteY36-5376" fmla="*/ 6735945 h 7250295"/>
                <a:gd name="connsiteX37-5377" fmla="*/ 1323975 w 2171700"/>
                <a:gd name="connsiteY37-5378" fmla="*/ 6859770 h 7250295"/>
                <a:gd name="connsiteX38-5379" fmla="*/ 1304925 w 2171700"/>
                <a:gd name="connsiteY38-5380" fmla="*/ 7012170 h 7250295"/>
                <a:gd name="connsiteX39-5381" fmla="*/ 1704975 w 2171700"/>
                <a:gd name="connsiteY39-5382" fmla="*/ 7212195 h 7250295"/>
                <a:gd name="connsiteX40-5383" fmla="*/ 2152650 w 2171700"/>
                <a:gd name="connsiteY40-5384" fmla="*/ 7212195 h 7250295"/>
                <a:gd name="connsiteX41-5385" fmla="*/ 2171700 w 2171700"/>
                <a:gd name="connsiteY41-5386" fmla="*/ 7069320 h 7250295"/>
                <a:gd name="connsiteX42-5387" fmla="*/ 1676400 w 2171700"/>
                <a:gd name="connsiteY42-5388" fmla="*/ 6564495 h 7250295"/>
                <a:gd name="connsiteX43-5389" fmla="*/ 1685925 w 2171700"/>
                <a:gd name="connsiteY43-5390" fmla="*/ 6459720 h 7250295"/>
                <a:gd name="connsiteX44-5391" fmla="*/ 1657350 w 2171700"/>
                <a:gd name="connsiteY44-5392" fmla="*/ 6250170 h 7250295"/>
                <a:gd name="connsiteX45-5393" fmla="*/ 1704975 w 2171700"/>
                <a:gd name="connsiteY45-5394" fmla="*/ 5973945 h 7250295"/>
                <a:gd name="connsiteX46-5395" fmla="*/ 1762125 w 2171700"/>
                <a:gd name="connsiteY46-5396" fmla="*/ 5421495 h 7250295"/>
                <a:gd name="connsiteX47-5397" fmla="*/ 1771650 w 2171700"/>
                <a:gd name="connsiteY47-5398" fmla="*/ 5354820 h 7250295"/>
                <a:gd name="connsiteX48-5399" fmla="*/ 1866900 w 2171700"/>
                <a:gd name="connsiteY48-5400" fmla="*/ 5097645 h 7250295"/>
                <a:gd name="connsiteX49-5401" fmla="*/ 1885950 w 2171700"/>
                <a:gd name="connsiteY49-5402" fmla="*/ 4573770 h 7250295"/>
                <a:gd name="connsiteX50-5403" fmla="*/ 1895475 w 2171700"/>
                <a:gd name="connsiteY50-5404" fmla="*/ 4173720 h 7250295"/>
                <a:gd name="connsiteX51-5405" fmla="*/ 1866900 w 2171700"/>
                <a:gd name="connsiteY51-5406" fmla="*/ 3630795 h 7250295"/>
                <a:gd name="connsiteX52-5407" fmla="*/ 2076450 w 2171700"/>
                <a:gd name="connsiteY52-5408" fmla="*/ 2697345 h 7250295"/>
                <a:gd name="connsiteX53-5409" fmla="*/ 2085975 w 2171700"/>
                <a:gd name="connsiteY53-5410" fmla="*/ 2430645 h 7250295"/>
                <a:gd name="connsiteX54-5411" fmla="*/ 1981200 w 2171700"/>
                <a:gd name="connsiteY54-5412" fmla="*/ 1864914 h 7250295"/>
                <a:gd name="connsiteX55-5413" fmla="*/ 1936459 w 2171700"/>
                <a:gd name="connsiteY55-5414" fmla="*/ 1677029 h 7250295"/>
                <a:gd name="connsiteX56-5415" fmla="*/ 1922037 w 2171700"/>
                <a:gd name="connsiteY56-5416" fmla="*/ 1432534 h 7250295"/>
                <a:gd name="connsiteX57-5417" fmla="*/ 1874412 w 2171700"/>
                <a:gd name="connsiteY57-5418" fmla="*/ 1302338 h 7250295"/>
                <a:gd name="connsiteX58-5419" fmla="*/ 1407687 w 2171700"/>
                <a:gd name="connsiteY58-5420" fmla="*/ 1134975 h 7250295"/>
                <a:gd name="connsiteX59-5421" fmla="*/ 1309221 w 2171700"/>
                <a:gd name="connsiteY59-5422" fmla="*/ 1020075 h 7250295"/>
                <a:gd name="connsiteX60-5423" fmla="*/ 1365230 w 2171700"/>
                <a:gd name="connsiteY60-5424" fmla="*/ 821521 h 7250295"/>
                <a:gd name="connsiteX61-5425" fmla="*/ 1433407 w 2171700"/>
                <a:gd name="connsiteY61-5426" fmla="*/ 622909 h 7250295"/>
                <a:gd name="connsiteX62-5427" fmla="*/ 1444916 w 2171700"/>
                <a:gd name="connsiteY62-5428" fmla="*/ 380757 h 7250295"/>
                <a:gd name="connsiteX63-5429" fmla="*/ 1330946 w 2171700"/>
                <a:gd name="connsiteY63-5430" fmla="*/ 143773 h 7250295"/>
                <a:gd name="connsiteX64-5431" fmla="*/ 1063645 w 2171700"/>
                <a:gd name="connsiteY64-5432" fmla="*/ 568 h 7250295"/>
                <a:gd name="connsiteX0-5433" fmla="*/ 1063645 w 2171700"/>
                <a:gd name="connsiteY0-5434" fmla="*/ 568 h 7250295"/>
                <a:gd name="connsiteX1-5435" fmla="*/ 809625 w 2171700"/>
                <a:gd name="connsiteY1-5436" fmla="*/ 116070 h 7250295"/>
                <a:gd name="connsiteX2-5437" fmla="*/ 685800 w 2171700"/>
                <a:gd name="connsiteY2-5438" fmla="*/ 297045 h 7250295"/>
                <a:gd name="connsiteX3-5439" fmla="*/ 704850 w 2171700"/>
                <a:gd name="connsiteY3-5440" fmla="*/ 620895 h 7250295"/>
                <a:gd name="connsiteX4-5441" fmla="*/ 838200 w 2171700"/>
                <a:gd name="connsiteY4-5442" fmla="*/ 897120 h 7250295"/>
                <a:gd name="connsiteX5-5443" fmla="*/ 742950 w 2171700"/>
                <a:gd name="connsiteY5-5444" fmla="*/ 1011420 h 7250295"/>
                <a:gd name="connsiteX6-5445" fmla="*/ 133350 w 2171700"/>
                <a:gd name="connsiteY6-5446" fmla="*/ 1220970 h 7250295"/>
                <a:gd name="connsiteX7-5447" fmla="*/ 0 w 2171700"/>
                <a:gd name="connsiteY7-5448" fmla="*/ 2211570 h 7250295"/>
                <a:gd name="connsiteX8-5449" fmla="*/ 333375 w 2171700"/>
                <a:gd name="connsiteY8-5450" fmla="*/ 3106920 h 7250295"/>
                <a:gd name="connsiteX9-5451" fmla="*/ 247650 w 2171700"/>
                <a:gd name="connsiteY9-5452" fmla="*/ 3840345 h 7250295"/>
                <a:gd name="connsiteX10-5453" fmla="*/ 371475 w 2171700"/>
                <a:gd name="connsiteY10-5454" fmla="*/ 4059420 h 7250295"/>
                <a:gd name="connsiteX11-5455" fmla="*/ 495300 w 2171700"/>
                <a:gd name="connsiteY11-5456" fmla="*/ 4278495 h 7250295"/>
                <a:gd name="connsiteX12-5457" fmla="*/ 476250 w 2171700"/>
                <a:gd name="connsiteY12-5458" fmla="*/ 4735695 h 7250295"/>
                <a:gd name="connsiteX13-5459" fmla="*/ 476250 w 2171700"/>
                <a:gd name="connsiteY13-5460" fmla="*/ 5097645 h 7250295"/>
                <a:gd name="connsiteX14-5461" fmla="*/ 371475 w 2171700"/>
                <a:gd name="connsiteY14-5462" fmla="*/ 6145395 h 7250295"/>
                <a:gd name="connsiteX15-5463" fmla="*/ 371475 w 2171700"/>
                <a:gd name="connsiteY15-5464" fmla="*/ 6621645 h 7250295"/>
                <a:gd name="connsiteX16-5465" fmla="*/ 400050 w 2171700"/>
                <a:gd name="connsiteY16-5466" fmla="*/ 6821670 h 7250295"/>
                <a:gd name="connsiteX17-5467" fmla="*/ 323850 w 2171700"/>
                <a:gd name="connsiteY17-5468" fmla="*/ 7002645 h 7250295"/>
                <a:gd name="connsiteX18-5469" fmla="*/ 533400 w 2171700"/>
                <a:gd name="connsiteY18-5470" fmla="*/ 7250295 h 7250295"/>
                <a:gd name="connsiteX19-5471" fmla="*/ 952500 w 2171700"/>
                <a:gd name="connsiteY19-5472" fmla="*/ 7240770 h 7250295"/>
                <a:gd name="connsiteX20-5473" fmla="*/ 733425 w 2171700"/>
                <a:gd name="connsiteY20-5474" fmla="*/ 6821670 h 7250295"/>
                <a:gd name="connsiteX21-5475" fmla="*/ 790575 w 2171700"/>
                <a:gd name="connsiteY21-5476" fmla="*/ 6574020 h 7250295"/>
                <a:gd name="connsiteX22-5477" fmla="*/ 762000 w 2171700"/>
                <a:gd name="connsiteY22-5478" fmla="*/ 6250170 h 7250295"/>
                <a:gd name="connsiteX23-5479" fmla="*/ 885825 w 2171700"/>
                <a:gd name="connsiteY23-5480" fmla="*/ 5411970 h 7250295"/>
                <a:gd name="connsiteX24-5481" fmla="*/ 866775 w 2171700"/>
                <a:gd name="connsiteY24-5482" fmla="*/ 5326245 h 7250295"/>
                <a:gd name="connsiteX25-5483" fmla="*/ 971550 w 2171700"/>
                <a:gd name="connsiteY25-5484" fmla="*/ 5211945 h 7250295"/>
                <a:gd name="connsiteX26-5485" fmla="*/ 962025 w 2171700"/>
                <a:gd name="connsiteY26-5486" fmla="*/ 5069070 h 7250295"/>
                <a:gd name="connsiteX27-5487" fmla="*/ 1104900 w 2171700"/>
                <a:gd name="connsiteY27-5488" fmla="*/ 4526145 h 7250295"/>
                <a:gd name="connsiteX28-5489" fmla="*/ 1123950 w 2171700"/>
                <a:gd name="connsiteY28-5490" fmla="*/ 4392795 h 7250295"/>
                <a:gd name="connsiteX29-5491" fmla="*/ 1276350 w 2171700"/>
                <a:gd name="connsiteY29-5492" fmla="*/ 4649970 h 7250295"/>
                <a:gd name="connsiteX30-5493" fmla="*/ 1352550 w 2171700"/>
                <a:gd name="connsiteY30-5494" fmla="*/ 4926195 h 7250295"/>
                <a:gd name="connsiteX31-5495" fmla="*/ 1333500 w 2171700"/>
                <a:gd name="connsiteY31-5496" fmla="*/ 5069070 h 7250295"/>
                <a:gd name="connsiteX32-5497" fmla="*/ 1371600 w 2171700"/>
                <a:gd name="connsiteY32-5498" fmla="*/ 5078595 h 7250295"/>
                <a:gd name="connsiteX33-5499" fmla="*/ 1247775 w 2171700"/>
                <a:gd name="connsiteY33-5500" fmla="*/ 5516745 h 7250295"/>
                <a:gd name="connsiteX34-5501" fmla="*/ 1257300 w 2171700"/>
                <a:gd name="connsiteY34-5502" fmla="*/ 6469245 h 7250295"/>
                <a:gd name="connsiteX35-5503" fmla="*/ 1333500 w 2171700"/>
                <a:gd name="connsiteY35-5504" fmla="*/ 6583545 h 7250295"/>
                <a:gd name="connsiteX36-5505" fmla="*/ 1314450 w 2171700"/>
                <a:gd name="connsiteY36-5506" fmla="*/ 6735945 h 7250295"/>
                <a:gd name="connsiteX37-5507" fmla="*/ 1323975 w 2171700"/>
                <a:gd name="connsiteY37-5508" fmla="*/ 6859770 h 7250295"/>
                <a:gd name="connsiteX38-5509" fmla="*/ 1304925 w 2171700"/>
                <a:gd name="connsiteY38-5510" fmla="*/ 7012170 h 7250295"/>
                <a:gd name="connsiteX39-5511" fmla="*/ 1704975 w 2171700"/>
                <a:gd name="connsiteY39-5512" fmla="*/ 7212195 h 7250295"/>
                <a:gd name="connsiteX40-5513" fmla="*/ 2152650 w 2171700"/>
                <a:gd name="connsiteY40-5514" fmla="*/ 7212195 h 7250295"/>
                <a:gd name="connsiteX41-5515" fmla="*/ 2171700 w 2171700"/>
                <a:gd name="connsiteY41-5516" fmla="*/ 7069320 h 7250295"/>
                <a:gd name="connsiteX42-5517" fmla="*/ 1676400 w 2171700"/>
                <a:gd name="connsiteY42-5518" fmla="*/ 6564495 h 7250295"/>
                <a:gd name="connsiteX43-5519" fmla="*/ 1685925 w 2171700"/>
                <a:gd name="connsiteY43-5520" fmla="*/ 6459720 h 7250295"/>
                <a:gd name="connsiteX44-5521" fmla="*/ 1657350 w 2171700"/>
                <a:gd name="connsiteY44-5522" fmla="*/ 6250170 h 7250295"/>
                <a:gd name="connsiteX45-5523" fmla="*/ 1704975 w 2171700"/>
                <a:gd name="connsiteY45-5524" fmla="*/ 5973945 h 7250295"/>
                <a:gd name="connsiteX46-5525" fmla="*/ 1762125 w 2171700"/>
                <a:gd name="connsiteY46-5526" fmla="*/ 5421495 h 7250295"/>
                <a:gd name="connsiteX47-5527" fmla="*/ 1771650 w 2171700"/>
                <a:gd name="connsiteY47-5528" fmla="*/ 5354820 h 7250295"/>
                <a:gd name="connsiteX48-5529" fmla="*/ 1866900 w 2171700"/>
                <a:gd name="connsiteY48-5530" fmla="*/ 5097645 h 7250295"/>
                <a:gd name="connsiteX49-5531" fmla="*/ 1885950 w 2171700"/>
                <a:gd name="connsiteY49-5532" fmla="*/ 4573770 h 7250295"/>
                <a:gd name="connsiteX50-5533" fmla="*/ 1895475 w 2171700"/>
                <a:gd name="connsiteY50-5534" fmla="*/ 4173720 h 7250295"/>
                <a:gd name="connsiteX51-5535" fmla="*/ 1866900 w 2171700"/>
                <a:gd name="connsiteY51-5536" fmla="*/ 3630795 h 7250295"/>
                <a:gd name="connsiteX52-5537" fmla="*/ 2076450 w 2171700"/>
                <a:gd name="connsiteY52-5538" fmla="*/ 2697345 h 7250295"/>
                <a:gd name="connsiteX53-5539" fmla="*/ 2085975 w 2171700"/>
                <a:gd name="connsiteY53-5540" fmla="*/ 2430645 h 7250295"/>
                <a:gd name="connsiteX54-5541" fmla="*/ 1981200 w 2171700"/>
                <a:gd name="connsiteY54-5542" fmla="*/ 1864914 h 7250295"/>
                <a:gd name="connsiteX55-5543" fmla="*/ 1936459 w 2171700"/>
                <a:gd name="connsiteY55-5544" fmla="*/ 1677029 h 7250295"/>
                <a:gd name="connsiteX56-5545" fmla="*/ 1922037 w 2171700"/>
                <a:gd name="connsiteY56-5546" fmla="*/ 1432534 h 7250295"/>
                <a:gd name="connsiteX57-5547" fmla="*/ 1874412 w 2171700"/>
                <a:gd name="connsiteY57-5548" fmla="*/ 1302338 h 7250295"/>
                <a:gd name="connsiteX58-5549" fmla="*/ 1407687 w 2171700"/>
                <a:gd name="connsiteY58-5550" fmla="*/ 1134975 h 7250295"/>
                <a:gd name="connsiteX59-5551" fmla="*/ 1309221 w 2171700"/>
                <a:gd name="connsiteY59-5552" fmla="*/ 1020075 h 7250295"/>
                <a:gd name="connsiteX60-5553" fmla="*/ 1365230 w 2171700"/>
                <a:gd name="connsiteY60-5554" fmla="*/ 821521 h 7250295"/>
                <a:gd name="connsiteX61-5555" fmla="*/ 1433407 w 2171700"/>
                <a:gd name="connsiteY61-5556" fmla="*/ 622909 h 7250295"/>
                <a:gd name="connsiteX62-5557" fmla="*/ 1444916 w 2171700"/>
                <a:gd name="connsiteY62-5558" fmla="*/ 380757 h 7250295"/>
                <a:gd name="connsiteX63-5559" fmla="*/ 1330946 w 2171700"/>
                <a:gd name="connsiteY63-5560" fmla="*/ 143773 h 7250295"/>
                <a:gd name="connsiteX64-5561" fmla="*/ 1063645 w 2171700"/>
                <a:gd name="connsiteY64-5562" fmla="*/ 568 h 7250295"/>
                <a:gd name="connsiteX0-5563" fmla="*/ 1063645 w 2171700"/>
                <a:gd name="connsiteY0-5564" fmla="*/ 568 h 7250295"/>
                <a:gd name="connsiteX1-5565" fmla="*/ 809625 w 2171700"/>
                <a:gd name="connsiteY1-5566" fmla="*/ 116070 h 7250295"/>
                <a:gd name="connsiteX2-5567" fmla="*/ 685800 w 2171700"/>
                <a:gd name="connsiteY2-5568" fmla="*/ 297045 h 7250295"/>
                <a:gd name="connsiteX3-5569" fmla="*/ 704850 w 2171700"/>
                <a:gd name="connsiteY3-5570" fmla="*/ 620895 h 7250295"/>
                <a:gd name="connsiteX4-5571" fmla="*/ 838200 w 2171700"/>
                <a:gd name="connsiteY4-5572" fmla="*/ 897120 h 7250295"/>
                <a:gd name="connsiteX5-5573" fmla="*/ 742950 w 2171700"/>
                <a:gd name="connsiteY5-5574" fmla="*/ 1011420 h 7250295"/>
                <a:gd name="connsiteX6-5575" fmla="*/ 133350 w 2171700"/>
                <a:gd name="connsiteY6-5576" fmla="*/ 1220970 h 7250295"/>
                <a:gd name="connsiteX7-5577" fmla="*/ 0 w 2171700"/>
                <a:gd name="connsiteY7-5578" fmla="*/ 2211570 h 7250295"/>
                <a:gd name="connsiteX8-5579" fmla="*/ 333375 w 2171700"/>
                <a:gd name="connsiteY8-5580" fmla="*/ 3106920 h 7250295"/>
                <a:gd name="connsiteX9-5581" fmla="*/ 247650 w 2171700"/>
                <a:gd name="connsiteY9-5582" fmla="*/ 3840345 h 7250295"/>
                <a:gd name="connsiteX10-5583" fmla="*/ 371475 w 2171700"/>
                <a:gd name="connsiteY10-5584" fmla="*/ 4059420 h 7250295"/>
                <a:gd name="connsiteX11-5585" fmla="*/ 495300 w 2171700"/>
                <a:gd name="connsiteY11-5586" fmla="*/ 4278495 h 7250295"/>
                <a:gd name="connsiteX12-5587" fmla="*/ 476250 w 2171700"/>
                <a:gd name="connsiteY12-5588" fmla="*/ 4735695 h 7250295"/>
                <a:gd name="connsiteX13-5589" fmla="*/ 476250 w 2171700"/>
                <a:gd name="connsiteY13-5590" fmla="*/ 5097645 h 7250295"/>
                <a:gd name="connsiteX14-5591" fmla="*/ 371475 w 2171700"/>
                <a:gd name="connsiteY14-5592" fmla="*/ 6145395 h 7250295"/>
                <a:gd name="connsiteX15-5593" fmla="*/ 371475 w 2171700"/>
                <a:gd name="connsiteY15-5594" fmla="*/ 6621645 h 7250295"/>
                <a:gd name="connsiteX16-5595" fmla="*/ 400050 w 2171700"/>
                <a:gd name="connsiteY16-5596" fmla="*/ 6821670 h 7250295"/>
                <a:gd name="connsiteX17-5597" fmla="*/ 323850 w 2171700"/>
                <a:gd name="connsiteY17-5598" fmla="*/ 7002645 h 7250295"/>
                <a:gd name="connsiteX18-5599" fmla="*/ 533400 w 2171700"/>
                <a:gd name="connsiteY18-5600" fmla="*/ 7250295 h 7250295"/>
                <a:gd name="connsiteX19-5601" fmla="*/ 952500 w 2171700"/>
                <a:gd name="connsiteY19-5602" fmla="*/ 7240770 h 7250295"/>
                <a:gd name="connsiteX20-5603" fmla="*/ 733425 w 2171700"/>
                <a:gd name="connsiteY20-5604" fmla="*/ 6821670 h 7250295"/>
                <a:gd name="connsiteX21-5605" fmla="*/ 790575 w 2171700"/>
                <a:gd name="connsiteY21-5606" fmla="*/ 6574020 h 7250295"/>
                <a:gd name="connsiteX22-5607" fmla="*/ 762000 w 2171700"/>
                <a:gd name="connsiteY22-5608" fmla="*/ 6250170 h 7250295"/>
                <a:gd name="connsiteX23-5609" fmla="*/ 885825 w 2171700"/>
                <a:gd name="connsiteY23-5610" fmla="*/ 5411970 h 7250295"/>
                <a:gd name="connsiteX24-5611" fmla="*/ 866775 w 2171700"/>
                <a:gd name="connsiteY24-5612" fmla="*/ 5326245 h 7250295"/>
                <a:gd name="connsiteX25-5613" fmla="*/ 971550 w 2171700"/>
                <a:gd name="connsiteY25-5614" fmla="*/ 5211945 h 7250295"/>
                <a:gd name="connsiteX26-5615" fmla="*/ 962025 w 2171700"/>
                <a:gd name="connsiteY26-5616" fmla="*/ 5069070 h 7250295"/>
                <a:gd name="connsiteX27-5617" fmla="*/ 1104900 w 2171700"/>
                <a:gd name="connsiteY27-5618" fmla="*/ 4526145 h 7250295"/>
                <a:gd name="connsiteX28-5619" fmla="*/ 1123950 w 2171700"/>
                <a:gd name="connsiteY28-5620" fmla="*/ 4392795 h 7250295"/>
                <a:gd name="connsiteX29-5621" fmla="*/ 1276350 w 2171700"/>
                <a:gd name="connsiteY29-5622" fmla="*/ 4649970 h 7250295"/>
                <a:gd name="connsiteX30-5623" fmla="*/ 1352550 w 2171700"/>
                <a:gd name="connsiteY30-5624" fmla="*/ 4926195 h 7250295"/>
                <a:gd name="connsiteX31-5625" fmla="*/ 1333500 w 2171700"/>
                <a:gd name="connsiteY31-5626" fmla="*/ 5069070 h 7250295"/>
                <a:gd name="connsiteX32-5627" fmla="*/ 1371600 w 2171700"/>
                <a:gd name="connsiteY32-5628" fmla="*/ 5078595 h 7250295"/>
                <a:gd name="connsiteX33-5629" fmla="*/ 1247775 w 2171700"/>
                <a:gd name="connsiteY33-5630" fmla="*/ 5516745 h 7250295"/>
                <a:gd name="connsiteX34-5631" fmla="*/ 1257300 w 2171700"/>
                <a:gd name="connsiteY34-5632" fmla="*/ 6469245 h 7250295"/>
                <a:gd name="connsiteX35-5633" fmla="*/ 1333500 w 2171700"/>
                <a:gd name="connsiteY35-5634" fmla="*/ 6583545 h 7250295"/>
                <a:gd name="connsiteX36-5635" fmla="*/ 1314450 w 2171700"/>
                <a:gd name="connsiteY36-5636" fmla="*/ 6735945 h 7250295"/>
                <a:gd name="connsiteX37-5637" fmla="*/ 1323975 w 2171700"/>
                <a:gd name="connsiteY37-5638" fmla="*/ 6859770 h 7250295"/>
                <a:gd name="connsiteX38-5639" fmla="*/ 1304925 w 2171700"/>
                <a:gd name="connsiteY38-5640" fmla="*/ 7012170 h 7250295"/>
                <a:gd name="connsiteX39-5641" fmla="*/ 1704975 w 2171700"/>
                <a:gd name="connsiteY39-5642" fmla="*/ 7212195 h 7250295"/>
                <a:gd name="connsiteX40-5643" fmla="*/ 2152650 w 2171700"/>
                <a:gd name="connsiteY40-5644" fmla="*/ 7212195 h 7250295"/>
                <a:gd name="connsiteX41-5645" fmla="*/ 2171700 w 2171700"/>
                <a:gd name="connsiteY41-5646" fmla="*/ 7069320 h 7250295"/>
                <a:gd name="connsiteX42-5647" fmla="*/ 1676400 w 2171700"/>
                <a:gd name="connsiteY42-5648" fmla="*/ 6564495 h 7250295"/>
                <a:gd name="connsiteX43-5649" fmla="*/ 1685925 w 2171700"/>
                <a:gd name="connsiteY43-5650" fmla="*/ 6459720 h 7250295"/>
                <a:gd name="connsiteX44-5651" fmla="*/ 1657350 w 2171700"/>
                <a:gd name="connsiteY44-5652" fmla="*/ 6250170 h 7250295"/>
                <a:gd name="connsiteX45-5653" fmla="*/ 1704975 w 2171700"/>
                <a:gd name="connsiteY45-5654" fmla="*/ 5973945 h 7250295"/>
                <a:gd name="connsiteX46-5655" fmla="*/ 1762125 w 2171700"/>
                <a:gd name="connsiteY46-5656" fmla="*/ 5421495 h 7250295"/>
                <a:gd name="connsiteX47-5657" fmla="*/ 1771650 w 2171700"/>
                <a:gd name="connsiteY47-5658" fmla="*/ 5354820 h 7250295"/>
                <a:gd name="connsiteX48-5659" fmla="*/ 1866900 w 2171700"/>
                <a:gd name="connsiteY48-5660" fmla="*/ 5097645 h 7250295"/>
                <a:gd name="connsiteX49-5661" fmla="*/ 1885950 w 2171700"/>
                <a:gd name="connsiteY49-5662" fmla="*/ 4573770 h 7250295"/>
                <a:gd name="connsiteX50-5663" fmla="*/ 1895475 w 2171700"/>
                <a:gd name="connsiteY50-5664" fmla="*/ 4173720 h 7250295"/>
                <a:gd name="connsiteX51-5665" fmla="*/ 1866900 w 2171700"/>
                <a:gd name="connsiteY51-5666" fmla="*/ 3630795 h 7250295"/>
                <a:gd name="connsiteX52-5667" fmla="*/ 2076450 w 2171700"/>
                <a:gd name="connsiteY52-5668" fmla="*/ 2697345 h 7250295"/>
                <a:gd name="connsiteX53-5669" fmla="*/ 2060015 w 2171700"/>
                <a:gd name="connsiteY53-5670" fmla="*/ 2447952 h 7250295"/>
                <a:gd name="connsiteX54-5671" fmla="*/ 1981200 w 2171700"/>
                <a:gd name="connsiteY54-5672" fmla="*/ 1864914 h 7250295"/>
                <a:gd name="connsiteX55-5673" fmla="*/ 1936459 w 2171700"/>
                <a:gd name="connsiteY55-5674" fmla="*/ 1677029 h 7250295"/>
                <a:gd name="connsiteX56-5675" fmla="*/ 1922037 w 2171700"/>
                <a:gd name="connsiteY56-5676" fmla="*/ 1432534 h 7250295"/>
                <a:gd name="connsiteX57-5677" fmla="*/ 1874412 w 2171700"/>
                <a:gd name="connsiteY57-5678" fmla="*/ 1302338 h 7250295"/>
                <a:gd name="connsiteX58-5679" fmla="*/ 1407687 w 2171700"/>
                <a:gd name="connsiteY58-5680" fmla="*/ 1134975 h 7250295"/>
                <a:gd name="connsiteX59-5681" fmla="*/ 1309221 w 2171700"/>
                <a:gd name="connsiteY59-5682" fmla="*/ 1020075 h 7250295"/>
                <a:gd name="connsiteX60-5683" fmla="*/ 1365230 w 2171700"/>
                <a:gd name="connsiteY60-5684" fmla="*/ 821521 h 7250295"/>
                <a:gd name="connsiteX61-5685" fmla="*/ 1433407 w 2171700"/>
                <a:gd name="connsiteY61-5686" fmla="*/ 622909 h 7250295"/>
                <a:gd name="connsiteX62-5687" fmla="*/ 1444916 w 2171700"/>
                <a:gd name="connsiteY62-5688" fmla="*/ 380757 h 7250295"/>
                <a:gd name="connsiteX63-5689" fmla="*/ 1330946 w 2171700"/>
                <a:gd name="connsiteY63-5690" fmla="*/ 143773 h 7250295"/>
                <a:gd name="connsiteX64-5691" fmla="*/ 1063645 w 2171700"/>
                <a:gd name="connsiteY64-5692" fmla="*/ 568 h 7250295"/>
                <a:gd name="connsiteX0-5693" fmla="*/ 1063645 w 2171700"/>
                <a:gd name="connsiteY0-5694" fmla="*/ 568 h 7250295"/>
                <a:gd name="connsiteX1-5695" fmla="*/ 809625 w 2171700"/>
                <a:gd name="connsiteY1-5696" fmla="*/ 116070 h 7250295"/>
                <a:gd name="connsiteX2-5697" fmla="*/ 685800 w 2171700"/>
                <a:gd name="connsiteY2-5698" fmla="*/ 297045 h 7250295"/>
                <a:gd name="connsiteX3-5699" fmla="*/ 704850 w 2171700"/>
                <a:gd name="connsiteY3-5700" fmla="*/ 620895 h 7250295"/>
                <a:gd name="connsiteX4-5701" fmla="*/ 838200 w 2171700"/>
                <a:gd name="connsiteY4-5702" fmla="*/ 897120 h 7250295"/>
                <a:gd name="connsiteX5-5703" fmla="*/ 742950 w 2171700"/>
                <a:gd name="connsiteY5-5704" fmla="*/ 1011420 h 7250295"/>
                <a:gd name="connsiteX6-5705" fmla="*/ 133350 w 2171700"/>
                <a:gd name="connsiteY6-5706" fmla="*/ 1220970 h 7250295"/>
                <a:gd name="connsiteX7-5707" fmla="*/ 0 w 2171700"/>
                <a:gd name="connsiteY7-5708" fmla="*/ 2211570 h 7250295"/>
                <a:gd name="connsiteX8-5709" fmla="*/ 333375 w 2171700"/>
                <a:gd name="connsiteY8-5710" fmla="*/ 3106920 h 7250295"/>
                <a:gd name="connsiteX9-5711" fmla="*/ 247650 w 2171700"/>
                <a:gd name="connsiteY9-5712" fmla="*/ 3840345 h 7250295"/>
                <a:gd name="connsiteX10-5713" fmla="*/ 371475 w 2171700"/>
                <a:gd name="connsiteY10-5714" fmla="*/ 4059420 h 7250295"/>
                <a:gd name="connsiteX11-5715" fmla="*/ 495300 w 2171700"/>
                <a:gd name="connsiteY11-5716" fmla="*/ 4278495 h 7250295"/>
                <a:gd name="connsiteX12-5717" fmla="*/ 476250 w 2171700"/>
                <a:gd name="connsiteY12-5718" fmla="*/ 4735695 h 7250295"/>
                <a:gd name="connsiteX13-5719" fmla="*/ 476250 w 2171700"/>
                <a:gd name="connsiteY13-5720" fmla="*/ 5097645 h 7250295"/>
                <a:gd name="connsiteX14-5721" fmla="*/ 371475 w 2171700"/>
                <a:gd name="connsiteY14-5722" fmla="*/ 6145395 h 7250295"/>
                <a:gd name="connsiteX15-5723" fmla="*/ 371475 w 2171700"/>
                <a:gd name="connsiteY15-5724" fmla="*/ 6621645 h 7250295"/>
                <a:gd name="connsiteX16-5725" fmla="*/ 400050 w 2171700"/>
                <a:gd name="connsiteY16-5726" fmla="*/ 6821670 h 7250295"/>
                <a:gd name="connsiteX17-5727" fmla="*/ 323850 w 2171700"/>
                <a:gd name="connsiteY17-5728" fmla="*/ 7002645 h 7250295"/>
                <a:gd name="connsiteX18-5729" fmla="*/ 533400 w 2171700"/>
                <a:gd name="connsiteY18-5730" fmla="*/ 7250295 h 7250295"/>
                <a:gd name="connsiteX19-5731" fmla="*/ 952500 w 2171700"/>
                <a:gd name="connsiteY19-5732" fmla="*/ 7240770 h 7250295"/>
                <a:gd name="connsiteX20-5733" fmla="*/ 733425 w 2171700"/>
                <a:gd name="connsiteY20-5734" fmla="*/ 6821670 h 7250295"/>
                <a:gd name="connsiteX21-5735" fmla="*/ 790575 w 2171700"/>
                <a:gd name="connsiteY21-5736" fmla="*/ 6574020 h 7250295"/>
                <a:gd name="connsiteX22-5737" fmla="*/ 762000 w 2171700"/>
                <a:gd name="connsiteY22-5738" fmla="*/ 6250170 h 7250295"/>
                <a:gd name="connsiteX23-5739" fmla="*/ 885825 w 2171700"/>
                <a:gd name="connsiteY23-5740" fmla="*/ 5411970 h 7250295"/>
                <a:gd name="connsiteX24-5741" fmla="*/ 866775 w 2171700"/>
                <a:gd name="connsiteY24-5742" fmla="*/ 5326245 h 7250295"/>
                <a:gd name="connsiteX25-5743" fmla="*/ 971550 w 2171700"/>
                <a:gd name="connsiteY25-5744" fmla="*/ 5211945 h 7250295"/>
                <a:gd name="connsiteX26-5745" fmla="*/ 962025 w 2171700"/>
                <a:gd name="connsiteY26-5746" fmla="*/ 5069070 h 7250295"/>
                <a:gd name="connsiteX27-5747" fmla="*/ 1104900 w 2171700"/>
                <a:gd name="connsiteY27-5748" fmla="*/ 4526145 h 7250295"/>
                <a:gd name="connsiteX28-5749" fmla="*/ 1123950 w 2171700"/>
                <a:gd name="connsiteY28-5750" fmla="*/ 4392795 h 7250295"/>
                <a:gd name="connsiteX29-5751" fmla="*/ 1276350 w 2171700"/>
                <a:gd name="connsiteY29-5752" fmla="*/ 4649970 h 7250295"/>
                <a:gd name="connsiteX30-5753" fmla="*/ 1352550 w 2171700"/>
                <a:gd name="connsiteY30-5754" fmla="*/ 4926195 h 7250295"/>
                <a:gd name="connsiteX31-5755" fmla="*/ 1333500 w 2171700"/>
                <a:gd name="connsiteY31-5756" fmla="*/ 5069070 h 7250295"/>
                <a:gd name="connsiteX32-5757" fmla="*/ 1371600 w 2171700"/>
                <a:gd name="connsiteY32-5758" fmla="*/ 5078595 h 7250295"/>
                <a:gd name="connsiteX33-5759" fmla="*/ 1247775 w 2171700"/>
                <a:gd name="connsiteY33-5760" fmla="*/ 5516745 h 7250295"/>
                <a:gd name="connsiteX34-5761" fmla="*/ 1257300 w 2171700"/>
                <a:gd name="connsiteY34-5762" fmla="*/ 6469245 h 7250295"/>
                <a:gd name="connsiteX35-5763" fmla="*/ 1333500 w 2171700"/>
                <a:gd name="connsiteY35-5764" fmla="*/ 6583545 h 7250295"/>
                <a:gd name="connsiteX36-5765" fmla="*/ 1314450 w 2171700"/>
                <a:gd name="connsiteY36-5766" fmla="*/ 6735945 h 7250295"/>
                <a:gd name="connsiteX37-5767" fmla="*/ 1323975 w 2171700"/>
                <a:gd name="connsiteY37-5768" fmla="*/ 6859770 h 7250295"/>
                <a:gd name="connsiteX38-5769" fmla="*/ 1304925 w 2171700"/>
                <a:gd name="connsiteY38-5770" fmla="*/ 7012170 h 7250295"/>
                <a:gd name="connsiteX39-5771" fmla="*/ 1704975 w 2171700"/>
                <a:gd name="connsiteY39-5772" fmla="*/ 7212195 h 7250295"/>
                <a:gd name="connsiteX40-5773" fmla="*/ 2152650 w 2171700"/>
                <a:gd name="connsiteY40-5774" fmla="*/ 7212195 h 7250295"/>
                <a:gd name="connsiteX41-5775" fmla="*/ 2171700 w 2171700"/>
                <a:gd name="connsiteY41-5776" fmla="*/ 7069320 h 7250295"/>
                <a:gd name="connsiteX42-5777" fmla="*/ 1676400 w 2171700"/>
                <a:gd name="connsiteY42-5778" fmla="*/ 6564495 h 7250295"/>
                <a:gd name="connsiteX43-5779" fmla="*/ 1685925 w 2171700"/>
                <a:gd name="connsiteY43-5780" fmla="*/ 6459720 h 7250295"/>
                <a:gd name="connsiteX44-5781" fmla="*/ 1657350 w 2171700"/>
                <a:gd name="connsiteY44-5782" fmla="*/ 6250170 h 7250295"/>
                <a:gd name="connsiteX45-5783" fmla="*/ 1704975 w 2171700"/>
                <a:gd name="connsiteY45-5784" fmla="*/ 5973945 h 7250295"/>
                <a:gd name="connsiteX46-5785" fmla="*/ 1762125 w 2171700"/>
                <a:gd name="connsiteY46-5786" fmla="*/ 5421495 h 7250295"/>
                <a:gd name="connsiteX47-5787" fmla="*/ 1771650 w 2171700"/>
                <a:gd name="connsiteY47-5788" fmla="*/ 5354820 h 7250295"/>
                <a:gd name="connsiteX48-5789" fmla="*/ 1866900 w 2171700"/>
                <a:gd name="connsiteY48-5790" fmla="*/ 5097645 h 7250295"/>
                <a:gd name="connsiteX49-5791" fmla="*/ 1885950 w 2171700"/>
                <a:gd name="connsiteY49-5792" fmla="*/ 4573770 h 7250295"/>
                <a:gd name="connsiteX50-5793" fmla="*/ 1895475 w 2171700"/>
                <a:gd name="connsiteY50-5794" fmla="*/ 4173720 h 7250295"/>
                <a:gd name="connsiteX51-5795" fmla="*/ 1866900 w 2171700"/>
                <a:gd name="connsiteY51-5796" fmla="*/ 3630795 h 7250295"/>
                <a:gd name="connsiteX52-5797" fmla="*/ 2076450 w 2171700"/>
                <a:gd name="connsiteY52-5798" fmla="*/ 2697345 h 7250295"/>
                <a:gd name="connsiteX53-5799" fmla="*/ 2060015 w 2171700"/>
                <a:gd name="connsiteY53-5800" fmla="*/ 2447952 h 7250295"/>
                <a:gd name="connsiteX54-5801" fmla="*/ 1981200 w 2171700"/>
                <a:gd name="connsiteY54-5802" fmla="*/ 1864914 h 7250295"/>
                <a:gd name="connsiteX55-5803" fmla="*/ 1936459 w 2171700"/>
                <a:gd name="connsiteY55-5804" fmla="*/ 1677029 h 7250295"/>
                <a:gd name="connsiteX56-5805" fmla="*/ 1922037 w 2171700"/>
                <a:gd name="connsiteY56-5806" fmla="*/ 1432534 h 7250295"/>
                <a:gd name="connsiteX57-5807" fmla="*/ 1874412 w 2171700"/>
                <a:gd name="connsiteY57-5808" fmla="*/ 1302338 h 7250295"/>
                <a:gd name="connsiteX58-5809" fmla="*/ 1407687 w 2171700"/>
                <a:gd name="connsiteY58-5810" fmla="*/ 1134975 h 7250295"/>
                <a:gd name="connsiteX59-5811" fmla="*/ 1309221 w 2171700"/>
                <a:gd name="connsiteY59-5812" fmla="*/ 1020075 h 7250295"/>
                <a:gd name="connsiteX60-5813" fmla="*/ 1365230 w 2171700"/>
                <a:gd name="connsiteY60-5814" fmla="*/ 821521 h 7250295"/>
                <a:gd name="connsiteX61-5815" fmla="*/ 1433407 w 2171700"/>
                <a:gd name="connsiteY61-5816" fmla="*/ 622909 h 7250295"/>
                <a:gd name="connsiteX62-5817" fmla="*/ 1444916 w 2171700"/>
                <a:gd name="connsiteY62-5818" fmla="*/ 380757 h 7250295"/>
                <a:gd name="connsiteX63-5819" fmla="*/ 1330946 w 2171700"/>
                <a:gd name="connsiteY63-5820" fmla="*/ 143773 h 7250295"/>
                <a:gd name="connsiteX64-5821" fmla="*/ 1063645 w 2171700"/>
                <a:gd name="connsiteY64-5822" fmla="*/ 568 h 7250295"/>
                <a:gd name="connsiteX0-5823" fmla="*/ 1063645 w 2171700"/>
                <a:gd name="connsiteY0-5824" fmla="*/ 568 h 7250295"/>
                <a:gd name="connsiteX1-5825" fmla="*/ 809625 w 2171700"/>
                <a:gd name="connsiteY1-5826" fmla="*/ 116070 h 7250295"/>
                <a:gd name="connsiteX2-5827" fmla="*/ 685800 w 2171700"/>
                <a:gd name="connsiteY2-5828" fmla="*/ 297045 h 7250295"/>
                <a:gd name="connsiteX3-5829" fmla="*/ 704850 w 2171700"/>
                <a:gd name="connsiteY3-5830" fmla="*/ 620895 h 7250295"/>
                <a:gd name="connsiteX4-5831" fmla="*/ 838200 w 2171700"/>
                <a:gd name="connsiteY4-5832" fmla="*/ 897120 h 7250295"/>
                <a:gd name="connsiteX5-5833" fmla="*/ 742950 w 2171700"/>
                <a:gd name="connsiteY5-5834" fmla="*/ 1011420 h 7250295"/>
                <a:gd name="connsiteX6-5835" fmla="*/ 133350 w 2171700"/>
                <a:gd name="connsiteY6-5836" fmla="*/ 1220970 h 7250295"/>
                <a:gd name="connsiteX7-5837" fmla="*/ 0 w 2171700"/>
                <a:gd name="connsiteY7-5838" fmla="*/ 2211570 h 7250295"/>
                <a:gd name="connsiteX8-5839" fmla="*/ 333375 w 2171700"/>
                <a:gd name="connsiteY8-5840" fmla="*/ 3106920 h 7250295"/>
                <a:gd name="connsiteX9-5841" fmla="*/ 247650 w 2171700"/>
                <a:gd name="connsiteY9-5842" fmla="*/ 3840345 h 7250295"/>
                <a:gd name="connsiteX10-5843" fmla="*/ 371475 w 2171700"/>
                <a:gd name="connsiteY10-5844" fmla="*/ 4059420 h 7250295"/>
                <a:gd name="connsiteX11-5845" fmla="*/ 495300 w 2171700"/>
                <a:gd name="connsiteY11-5846" fmla="*/ 4278495 h 7250295"/>
                <a:gd name="connsiteX12-5847" fmla="*/ 476250 w 2171700"/>
                <a:gd name="connsiteY12-5848" fmla="*/ 4735695 h 7250295"/>
                <a:gd name="connsiteX13-5849" fmla="*/ 476250 w 2171700"/>
                <a:gd name="connsiteY13-5850" fmla="*/ 5097645 h 7250295"/>
                <a:gd name="connsiteX14-5851" fmla="*/ 371475 w 2171700"/>
                <a:gd name="connsiteY14-5852" fmla="*/ 6145395 h 7250295"/>
                <a:gd name="connsiteX15-5853" fmla="*/ 371475 w 2171700"/>
                <a:gd name="connsiteY15-5854" fmla="*/ 6621645 h 7250295"/>
                <a:gd name="connsiteX16-5855" fmla="*/ 400050 w 2171700"/>
                <a:gd name="connsiteY16-5856" fmla="*/ 6821670 h 7250295"/>
                <a:gd name="connsiteX17-5857" fmla="*/ 323850 w 2171700"/>
                <a:gd name="connsiteY17-5858" fmla="*/ 7002645 h 7250295"/>
                <a:gd name="connsiteX18-5859" fmla="*/ 533400 w 2171700"/>
                <a:gd name="connsiteY18-5860" fmla="*/ 7250295 h 7250295"/>
                <a:gd name="connsiteX19-5861" fmla="*/ 952500 w 2171700"/>
                <a:gd name="connsiteY19-5862" fmla="*/ 7240770 h 7250295"/>
                <a:gd name="connsiteX20-5863" fmla="*/ 733425 w 2171700"/>
                <a:gd name="connsiteY20-5864" fmla="*/ 6821670 h 7250295"/>
                <a:gd name="connsiteX21-5865" fmla="*/ 790575 w 2171700"/>
                <a:gd name="connsiteY21-5866" fmla="*/ 6574020 h 7250295"/>
                <a:gd name="connsiteX22-5867" fmla="*/ 762000 w 2171700"/>
                <a:gd name="connsiteY22-5868" fmla="*/ 6250170 h 7250295"/>
                <a:gd name="connsiteX23-5869" fmla="*/ 885825 w 2171700"/>
                <a:gd name="connsiteY23-5870" fmla="*/ 5411970 h 7250295"/>
                <a:gd name="connsiteX24-5871" fmla="*/ 866775 w 2171700"/>
                <a:gd name="connsiteY24-5872" fmla="*/ 5326245 h 7250295"/>
                <a:gd name="connsiteX25-5873" fmla="*/ 971550 w 2171700"/>
                <a:gd name="connsiteY25-5874" fmla="*/ 5211945 h 7250295"/>
                <a:gd name="connsiteX26-5875" fmla="*/ 962025 w 2171700"/>
                <a:gd name="connsiteY26-5876" fmla="*/ 5069070 h 7250295"/>
                <a:gd name="connsiteX27-5877" fmla="*/ 1104900 w 2171700"/>
                <a:gd name="connsiteY27-5878" fmla="*/ 4526145 h 7250295"/>
                <a:gd name="connsiteX28-5879" fmla="*/ 1123950 w 2171700"/>
                <a:gd name="connsiteY28-5880" fmla="*/ 4392795 h 7250295"/>
                <a:gd name="connsiteX29-5881" fmla="*/ 1276350 w 2171700"/>
                <a:gd name="connsiteY29-5882" fmla="*/ 4649970 h 7250295"/>
                <a:gd name="connsiteX30-5883" fmla="*/ 1352550 w 2171700"/>
                <a:gd name="connsiteY30-5884" fmla="*/ 4926195 h 7250295"/>
                <a:gd name="connsiteX31-5885" fmla="*/ 1333500 w 2171700"/>
                <a:gd name="connsiteY31-5886" fmla="*/ 5069070 h 7250295"/>
                <a:gd name="connsiteX32-5887" fmla="*/ 1371600 w 2171700"/>
                <a:gd name="connsiteY32-5888" fmla="*/ 5078595 h 7250295"/>
                <a:gd name="connsiteX33-5889" fmla="*/ 1247775 w 2171700"/>
                <a:gd name="connsiteY33-5890" fmla="*/ 5516745 h 7250295"/>
                <a:gd name="connsiteX34-5891" fmla="*/ 1257300 w 2171700"/>
                <a:gd name="connsiteY34-5892" fmla="*/ 6469245 h 7250295"/>
                <a:gd name="connsiteX35-5893" fmla="*/ 1333500 w 2171700"/>
                <a:gd name="connsiteY35-5894" fmla="*/ 6583545 h 7250295"/>
                <a:gd name="connsiteX36-5895" fmla="*/ 1314450 w 2171700"/>
                <a:gd name="connsiteY36-5896" fmla="*/ 6735945 h 7250295"/>
                <a:gd name="connsiteX37-5897" fmla="*/ 1323975 w 2171700"/>
                <a:gd name="connsiteY37-5898" fmla="*/ 6859770 h 7250295"/>
                <a:gd name="connsiteX38-5899" fmla="*/ 1304925 w 2171700"/>
                <a:gd name="connsiteY38-5900" fmla="*/ 7012170 h 7250295"/>
                <a:gd name="connsiteX39-5901" fmla="*/ 1704975 w 2171700"/>
                <a:gd name="connsiteY39-5902" fmla="*/ 7212195 h 7250295"/>
                <a:gd name="connsiteX40-5903" fmla="*/ 2152650 w 2171700"/>
                <a:gd name="connsiteY40-5904" fmla="*/ 7212195 h 7250295"/>
                <a:gd name="connsiteX41-5905" fmla="*/ 2171700 w 2171700"/>
                <a:gd name="connsiteY41-5906" fmla="*/ 7069320 h 7250295"/>
                <a:gd name="connsiteX42-5907" fmla="*/ 1676400 w 2171700"/>
                <a:gd name="connsiteY42-5908" fmla="*/ 6564495 h 7250295"/>
                <a:gd name="connsiteX43-5909" fmla="*/ 1685925 w 2171700"/>
                <a:gd name="connsiteY43-5910" fmla="*/ 6459720 h 7250295"/>
                <a:gd name="connsiteX44-5911" fmla="*/ 1657350 w 2171700"/>
                <a:gd name="connsiteY44-5912" fmla="*/ 6250170 h 7250295"/>
                <a:gd name="connsiteX45-5913" fmla="*/ 1704975 w 2171700"/>
                <a:gd name="connsiteY45-5914" fmla="*/ 5973945 h 7250295"/>
                <a:gd name="connsiteX46-5915" fmla="*/ 1762125 w 2171700"/>
                <a:gd name="connsiteY46-5916" fmla="*/ 5421495 h 7250295"/>
                <a:gd name="connsiteX47-5917" fmla="*/ 1771650 w 2171700"/>
                <a:gd name="connsiteY47-5918" fmla="*/ 5354820 h 7250295"/>
                <a:gd name="connsiteX48-5919" fmla="*/ 1866900 w 2171700"/>
                <a:gd name="connsiteY48-5920" fmla="*/ 5097645 h 7250295"/>
                <a:gd name="connsiteX49-5921" fmla="*/ 1885950 w 2171700"/>
                <a:gd name="connsiteY49-5922" fmla="*/ 4573770 h 7250295"/>
                <a:gd name="connsiteX50-5923" fmla="*/ 1895475 w 2171700"/>
                <a:gd name="connsiteY50-5924" fmla="*/ 4173720 h 7250295"/>
                <a:gd name="connsiteX51-5925" fmla="*/ 1866900 w 2171700"/>
                <a:gd name="connsiteY51-5926" fmla="*/ 3630795 h 7250295"/>
                <a:gd name="connsiteX52-5927" fmla="*/ 2076450 w 2171700"/>
                <a:gd name="connsiteY52-5928" fmla="*/ 2697345 h 7250295"/>
                <a:gd name="connsiteX53-5929" fmla="*/ 2042707 w 2171700"/>
                <a:gd name="connsiteY53-5930" fmla="*/ 2404684 h 7250295"/>
                <a:gd name="connsiteX54-5931" fmla="*/ 1981200 w 2171700"/>
                <a:gd name="connsiteY54-5932" fmla="*/ 1864914 h 7250295"/>
                <a:gd name="connsiteX55-5933" fmla="*/ 1936459 w 2171700"/>
                <a:gd name="connsiteY55-5934" fmla="*/ 1677029 h 7250295"/>
                <a:gd name="connsiteX56-5935" fmla="*/ 1922037 w 2171700"/>
                <a:gd name="connsiteY56-5936" fmla="*/ 1432534 h 7250295"/>
                <a:gd name="connsiteX57-5937" fmla="*/ 1874412 w 2171700"/>
                <a:gd name="connsiteY57-5938" fmla="*/ 1302338 h 7250295"/>
                <a:gd name="connsiteX58-5939" fmla="*/ 1407687 w 2171700"/>
                <a:gd name="connsiteY58-5940" fmla="*/ 1134975 h 7250295"/>
                <a:gd name="connsiteX59-5941" fmla="*/ 1309221 w 2171700"/>
                <a:gd name="connsiteY59-5942" fmla="*/ 1020075 h 7250295"/>
                <a:gd name="connsiteX60-5943" fmla="*/ 1365230 w 2171700"/>
                <a:gd name="connsiteY60-5944" fmla="*/ 821521 h 7250295"/>
                <a:gd name="connsiteX61-5945" fmla="*/ 1433407 w 2171700"/>
                <a:gd name="connsiteY61-5946" fmla="*/ 622909 h 7250295"/>
                <a:gd name="connsiteX62-5947" fmla="*/ 1444916 w 2171700"/>
                <a:gd name="connsiteY62-5948" fmla="*/ 380757 h 7250295"/>
                <a:gd name="connsiteX63-5949" fmla="*/ 1330946 w 2171700"/>
                <a:gd name="connsiteY63-5950" fmla="*/ 143773 h 7250295"/>
                <a:gd name="connsiteX64-5951" fmla="*/ 1063645 w 2171700"/>
                <a:gd name="connsiteY64-5952" fmla="*/ 568 h 7250295"/>
                <a:gd name="connsiteX0-5953" fmla="*/ 1063645 w 2171700"/>
                <a:gd name="connsiteY0-5954" fmla="*/ 568 h 7250295"/>
                <a:gd name="connsiteX1-5955" fmla="*/ 809625 w 2171700"/>
                <a:gd name="connsiteY1-5956" fmla="*/ 116070 h 7250295"/>
                <a:gd name="connsiteX2-5957" fmla="*/ 685800 w 2171700"/>
                <a:gd name="connsiteY2-5958" fmla="*/ 297045 h 7250295"/>
                <a:gd name="connsiteX3-5959" fmla="*/ 704850 w 2171700"/>
                <a:gd name="connsiteY3-5960" fmla="*/ 620895 h 7250295"/>
                <a:gd name="connsiteX4-5961" fmla="*/ 838200 w 2171700"/>
                <a:gd name="connsiteY4-5962" fmla="*/ 897120 h 7250295"/>
                <a:gd name="connsiteX5-5963" fmla="*/ 742950 w 2171700"/>
                <a:gd name="connsiteY5-5964" fmla="*/ 1011420 h 7250295"/>
                <a:gd name="connsiteX6-5965" fmla="*/ 133350 w 2171700"/>
                <a:gd name="connsiteY6-5966" fmla="*/ 1220970 h 7250295"/>
                <a:gd name="connsiteX7-5967" fmla="*/ 0 w 2171700"/>
                <a:gd name="connsiteY7-5968" fmla="*/ 2211570 h 7250295"/>
                <a:gd name="connsiteX8-5969" fmla="*/ 333375 w 2171700"/>
                <a:gd name="connsiteY8-5970" fmla="*/ 3106920 h 7250295"/>
                <a:gd name="connsiteX9-5971" fmla="*/ 247650 w 2171700"/>
                <a:gd name="connsiteY9-5972" fmla="*/ 3840345 h 7250295"/>
                <a:gd name="connsiteX10-5973" fmla="*/ 371475 w 2171700"/>
                <a:gd name="connsiteY10-5974" fmla="*/ 4059420 h 7250295"/>
                <a:gd name="connsiteX11-5975" fmla="*/ 495300 w 2171700"/>
                <a:gd name="connsiteY11-5976" fmla="*/ 4278495 h 7250295"/>
                <a:gd name="connsiteX12-5977" fmla="*/ 476250 w 2171700"/>
                <a:gd name="connsiteY12-5978" fmla="*/ 4735695 h 7250295"/>
                <a:gd name="connsiteX13-5979" fmla="*/ 476250 w 2171700"/>
                <a:gd name="connsiteY13-5980" fmla="*/ 5097645 h 7250295"/>
                <a:gd name="connsiteX14-5981" fmla="*/ 371475 w 2171700"/>
                <a:gd name="connsiteY14-5982" fmla="*/ 6145395 h 7250295"/>
                <a:gd name="connsiteX15-5983" fmla="*/ 371475 w 2171700"/>
                <a:gd name="connsiteY15-5984" fmla="*/ 6621645 h 7250295"/>
                <a:gd name="connsiteX16-5985" fmla="*/ 400050 w 2171700"/>
                <a:gd name="connsiteY16-5986" fmla="*/ 6821670 h 7250295"/>
                <a:gd name="connsiteX17-5987" fmla="*/ 323850 w 2171700"/>
                <a:gd name="connsiteY17-5988" fmla="*/ 7002645 h 7250295"/>
                <a:gd name="connsiteX18-5989" fmla="*/ 533400 w 2171700"/>
                <a:gd name="connsiteY18-5990" fmla="*/ 7250295 h 7250295"/>
                <a:gd name="connsiteX19-5991" fmla="*/ 952500 w 2171700"/>
                <a:gd name="connsiteY19-5992" fmla="*/ 7240770 h 7250295"/>
                <a:gd name="connsiteX20-5993" fmla="*/ 733425 w 2171700"/>
                <a:gd name="connsiteY20-5994" fmla="*/ 6821670 h 7250295"/>
                <a:gd name="connsiteX21-5995" fmla="*/ 790575 w 2171700"/>
                <a:gd name="connsiteY21-5996" fmla="*/ 6574020 h 7250295"/>
                <a:gd name="connsiteX22-5997" fmla="*/ 762000 w 2171700"/>
                <a:gd name="connsiteY22-5998" fmla="*/ 6250170 h 7250295"/>
                <a:gd name="connsiteX23-5999" fmla="*/ 885825 w 2171700"/>
                <a:gd name="connsiteY23-6000" fmla="*/ 5411970 h 7250295"/>
                <a:gd name="connsiteX24-6001" fmla="*/ 866775 w 2171700"/>
                <a:gd name="connsiteY24-6002" fmla="*/ 5326245 h 7250295"/>
                <a:gd name="connsiteX25-6003" fmla="*/ 971550 w 2171700"/>
                <a:gd name="connsiteY25-6004" fmla="*/ 5211945 h 7250295"/>
                <a:gd name="connsiteX26-6005" fmla="*/ 962025 w 2171700"/>
                <a:gd name="connsiteY26-6006" fmla="*/ 5069070 h 7250295"/>
                <a:gd name="connsiteX27-6007" fmla="*/ 1104900 w 2171700"/>
                <a:gd name="connsiteY27-6008" fmla="*/ 4526145 h 7250295"/>
                <a:gd name="connsiteX28-6009" fmla="*/ 1123950 w 2171700"/>
                <a:gd name="connsiteY28-6010" fmla="*/ 4392795 h 7250295"/>
                <a:gd name="connsiteX29-6011" fmla="*/ 1276350 w 2171700"/>
                <a:gd name="connsiteY29-6012" fmla="*/ 4649970 h 7250295"/>
                <a:gd name="connsiteX30-6013" fmla="*/ 1352550 w 2171700"/>
                <a:gd name="connsiteY30-6014" fmla="*/ 4926195 h 7250295"/>
                <a:gd name="connsiteX31-6015" fmla="*/ 1333500 w 2171700"/>
                <a:gd name="connsiteY31-6016" fmla="*/ 5069070 h 7250295"/>
                <a:gd name="connsiteX32-6017" fmla="*/ 1371600 w 2171700"/>
                <a:gd name="connsiteY32-6018" fmla="*/ 5078595 h 7250295"/>
                <a:gd name="connsiteX33-6019" fmla="*/ 1247775 w 2171700"/>
                <a:gd name="connsiteY33-6020" fmla="*/ 5516745 h 7250295"/>
                <a:gd name="connsiteX34-6021" fmla="*/ 1257300 w 2171700"/>
                <a:gd name="connsiteY34-6022" fmla="*/ 6469245 h 7250295"/>
                <a:gd name="connsiteX35-6023" fmla="*/ 1333500 w 2171700"/>
                <a:gd name="connsiteY35-6024" fmla="*/ 6583545 h 7250295"/>
                <a:gd name="connsiteX36-6025" fmla="*/ 1314450 w 2171700"/>
                <a:gd name="connsiteY36-6026" fmla="*/ 6735945 h 7250295"/>
                <a:gd name="connsiteX37-6027" fmla="*/ 1323975 w 2171700"/>
                <a:gd name="connsiteY37-6028" fmla="*/ 6859770 h 7250295"/>
                <a:gd name="connsiteX38-6029" fmla="*/ 1304925 w 2171700"/>
                <a:gd name="connsiteY38-6030" fmla="*/ 7012170 h 7250295"/>
                <a:gd name="connsiteX39-6031" fmla="*/ 1704975 w 2171700"/>
                <a:gd name="connsiteY39-6032" fmla="*/ 7212195 h 7250295"/>
                <a:gd name="connsiteX40-6033" fmla="*/ 2152650 w 2171700"/>
                <a:gd name="connsiteY40-6034" fmla="*/ 7212195 h 7250295"/>
                <a:gd name="connsiteX41-6035" fmla="*/ 2171700 w 2171700"/>
                <a:gd name="connsiteY41-6036" fmla="*/ 7069320 h 7250295"/>
                <a:gd name="connsiteX42-6037" fmla="*/ 1676400 w 2171700"/>
                <a:gd name="connsiteY42-6038" fmla="*/ 6564495 h 7250295"/>
                <a:gd name="connsiteX43-6039" fmla="*/ 1685925 w 2171700"/>
                <a:gd name="connsiteY43-6040" fmla="*/ 6459720 h 7250295"/>
                <a:gd name="connsiteX44-6041" fmla="*/ 1657350 w 2171700"/>
                <a:gd name="connsiteY44-6042" fmla="*/ 6250170 h 7250295"/>
                <a:gd name="connsiteX45-6043" fmla="*/ 1704975 w 2171700"/>
                <a:gd name="connsiteY45-6044" fmla="*/ 5973945 h 7250295"/>
                <a:gd name="connsiteX46-6045" fmla="*/ 1762125 w 2171700"/>
                <a:gd name="connsiteY46-6046" fmla="*/ 5421495 h 7250295"/>
                <a:gd name="connsiteX47-6047" fmla="*/ 1771650 w 2171700"/>
                <a:gd name="connsiteY47-6048" fmla="*/ 5354820 h 7250295"/>
                <a:gd name="connsiteX48-6049" fmla="*/ 1866900 w 2171700"/>
                <a:gd name="connsiteY48-6050" fmla="*/ 5097645 h 7250295"/>
                <a:gd name="connsiteX49-6051" fmla="*/ 1885950 w 2171700"/>
                <a:gd name="connsiteY49-6052" fmla="*/ 4573770 h 7250295"/>
                <a:gd name="connsiteX50-6053" fmla="*/ 1895475 w 2171700"/>
                <a:gd name="connsiteY50-6054" fmla="*/ 4173720 h 7250295"/>
                <a:gd name="connsiteX51-6055" fmla="*/ 1866900 w 2171700"/>
                <a:gd name="connsiteY51-6056" fmla="*/ 3630795 h 7250295"/>
                <a:gd name="connsiteX52-6057" fmla="*/ 2076450 w 2171700"/>
                <a:gd name="connsiteY52-6058" fmla="*/ 2697345 h 7250295"/>
                <a:gd name="connsiteX53-6059" fmla="*/ 2042707 w 2171700"/>
                <a:gd name="connsiteY53-6060" fmla="*/ 2404684 h 7250295"/>
                <a:gd name="connsiteX54-6061" fmla="*/ 1981200 w 2171700"/>
                <a:gd name="connsiteY54-6062" fmla="*/ 1864914 h 7250295"/>
                <a:gd name="connsiteX55-6063" fmla="*/ 1936459 w 2171700"/>
                <a:gd name="connsiteY55-6064" fmla="*/ 1677029 h 7250295"/>
                <a:gd name="connsiteX56-6065" fmla="*/ 1922037 w 2171700"/>
                <a:gd name="connsiteY56-6066" fmla="*/ 1432534 h 7250295"/>
                <a:gd name="connsiteX57-6067" fmla="*/ 1874412 w 2171700"/>
                <a:gd name="connsiteY57-6068" fmla="*/ 1302338 h 7250295"/>
                <a:gd name="connsiteX58-6069" fmla="*/ 1407687 w 2171700"/>
                <a:gd name="connsiteY58-6070" fmla="*/ 1134975 h 7250295"/>
                <a:gd name="connsiteX59-6071" fmla="*/ 1309221 w 2171700"/>
                <a:gd name="connsiteY59-6072" fmla="*/ 1020075 h 7250295"/>
                <a:gd name="connsiteX60-6073" fmla="*/ 1365230 w 2171700"/>
                <a:gd name="connsiteY60-6074" fmla="*/ 821521 h 7250295"/>
                <a:gd name="connsiteX61-6075" fmla="*/ 1433407 w 2171700"/>
                <a:gd name="connsiteY61-6076" fmla="*/ 622909 h 7250295"/>
                <a:gd name="connsiteX62-6077" fmla="*/ 1444916 w 2171700"/>
                <a:gd name="connsiteY62-6078" fmla="*/ 380757 h 7250295"/>
                <a:gd name="connsiteX63-6079" fmla="*/ 1330946 w 2171700"/>
                <a:gd name="connsiteY63-6080" fmla="*/ 143773 h 7250295"/>
                <a:gd name="connsiteX64-6081" fmla="*/ 1063645 w 2171700"/>
                <a:gd name="connsiteY64-6082" fmla="*/ 568 h 7250295"/>
                <a:gd name="connsiteX0-6083" fmla="*/ 1063645 w 2171700"/>
                <a:gd name="connsiteY0-6084" fmla="*/ 568 h 7250295"/>
                <a:gd name="connsiteX1-6085" fmla="*/ 809625 w 2171700"/>
                <a:gd name="connsiteY1-6086" fmla="*/ 116070 h 7250295"/>
                <a:gd name="connsiteX2-6087" fmla="*/ 685800 w 2171700"/>
                <a:gd name="connsiteY2-6088" fmla="*/ 297045 h 7250295"/>
                <a:gd name="connsiteX3-6089" fmla="*/ 704850 w 2171700"/>
                <a:gd name="connsiteY3-6090" fmla="*/ 620895 h 7250295"/>
                <a:gd name="connsiteX4-6091" fmla="*/ 838200 w 2171700"/>
                <a:gd name="connsiteY4-6092" fmla="*/ 897120 h 7250295"/>
                <a:gd name="connsiteX5-6093" fmla="*/ 742950 w 2171700"/>
                <a:gd name="connsiteY5-6094" fmla="*/ 1011420 h 7250295"/>
                <a:gd name="connsiteX6-6095" fmla="*/ 133350 w 2171700"/>
                <a:gd name="connsiteY6-6096" fmla="*/ 1220970 h 7250295"/>
                <a:gd name="connsiteX7-6097" fmla="*/ 0 w 2171700"/>
                <a:gd name="connsiteY7-6098" fmla="*/ 2211570 h 7250295"/>
                <a:gd name="connsiteX8-6099" fmla="*/ 333375 w 2171700"/>
                <a:gd name="connsiteY8-6100" fmla="*/ 3106920 h 7250295"/>
                <a:gd name="connsiteX9-6101" fmla="*/ 247650 w 2171700"/>
                <a:gd name="connsiteY9-6102" fmla="*/ 3840345 h 7250295"/>
                <a:gd name="connsiteX10-6103" fmla="*/ 371475 w 2171700"/>
                <a:gd name="connsiteY10-6104" fmla="*/ 4059420 h 7250295"/>
                <a:gd name="connsiteX11-6105" fmla="*/ 495300 w 2171700"/>
                <a:gd name="connsiteY11-6106" fmla="*/ 4278495 h 7250295"/>
                <a:gd name="connsiteX12-6107" fmla="*/ 476250 w 2171700"/>
                <a:gd name="connsiteY12-6108" fmla="*/ 4735695 h 7250295"/>
                <a:gd name="connsiteX13-6109" fmla="*/ 476250 w 2171700"/>
                <a:gd name="connsiteY13-6110" fmla="*/ 5097645 h 7250295"/>
                <a:gd name="connsiteX14-6111" fmla="*/ 371475 w 2171700"/>
                <a:gd name="connsiteY14-6112" fmla="*/ 6145395 h 7250295"/>
                <a:gd name="connsiteX15-6113" fmla="*/ 371475 w 2171700"/>
                <a:gd name="connsiteY15-6114" fmla="*/ 6621645 h 7250295"/>
                <a:gd name="connsiteX16-6115" fmla="*/ 400050 w 2171700"/>
                <a:gd name="connsiteY16-6116" fmla="*/ 6821670 h 7250295"/>
                <a:gd name="connsiteX17-6117" fmla="*/ 323850 w 2171700"/>
                <a:gd name="connsiteY17-6118" fmla="*/ 7002645 h 7250295"/>
                <a:gd name="connsiteX18-6119" fmla="*/ 533400 w 2171700"/>
                <a:gd name="connsiteY18-6120" fmla="*/ 7250295 h 7250295"/>
                <a:gd name="connsiteX19-6121" fmla="*/ 952500 w 2171700"/>
                <a:gd name="connsiteY19-6122" fmla="*/ 7240770 h 7250295"/>
                <a:gd name="connsiteX20-6123" fmla="*/ 733425 w 2171700"/>
                <a:gd name="connsiteY20-6124" fmla="*/ 6821670 h 7250295"/>
                <a:gd name="connsiteX21-6125" fmla="*/ 790575 w 2171700"/>
                <a:gd name="connsiteY21-6126" fmla="*/ 6574020 h 7250295"/>
                <a:gd name="connsiteX22-6127" fmla="*/ 762000 w 2171700"/>
                <a:gd name="connsiteY22-6128" fmla="*/ 6250170 h 7250295"/>
                <a:gd name="connsiteX23-6129" fmla="*/ 885825 w 2171700"/>
                <a:gd name="connsiteY23-6130" fmla="*/ 5411970 h 7250295"/>
                <a:gd name="connsiteX24-6131" fmla="*/ 866775 w 2171700"/>
                <a:gd name="connsiteY24-6132" fmla="*/ 5326245 h 7250295"/>
                <a:gd name="connsiteX25-6133" fmla="*/ 971550 w 2171700"/>
                <a:gd name="connsiteY25-6134" fmla="*/ 5211945 h 7250295"/>
                <a:gd name="connsiteX26-6135" fmla="*/ 962025 w 2171700"/>
                <a:gd name="connsiteY26-6136" fmla="*/ 5069070 h 7250295"/>
                <a:gd name="connsiteX27-6137" fmla="*/ 1104900 w 2171700"/>
                <a:gd name="connsiteY27-6138" fmla="*/ 4526145 h 7250295"/>
                <a:gd name="connsiteX28-6139" fmla="*/ 1123950 w 2171700"/>
                <a:gd name="connsiteY28-6140" fmla="*/ 4392795 h 7250295"/>
                <a:gd name="connsiteX29-6141" fmla="*/ 1276350 w 2171700"/>
                <a:gd name="connsiteY29-6142" fmla="*/ 4649970 h 7250295"/>
                <a:gd name="connsiteX30-6143" fmla="*/ 1352550 w 2171700"/>
                <a:gd name="connsiteY30-6144" fmla="*/ 4926195 h 7250295"/>
                <a:gd name="connsiteX31-6145" fmla="*/ 1333500 w 2171700"/>
                <a:gd name="connsiteY31-6146" fmla="*/ 5069070 h 7250295"/>
                <a:gd name="connsiteX32-6147" fmla="*/ 1371600 w 2171700"/>
                <a:gd name="connsiteY32-6148" fmla="*/ 5078595 h 7250295"/>
                <a:gd name="connsiteX33-6149" fmla="*/ 1247775 w 2171700"/>
                <a:gd name="connsiteY33-6150" fmla="*/ 5516745 h 7250295"/>
                <a:gd name="connsiteX34-6151" fmla="*/ 1257300 w 2171700"/>
                <a:gd name="connsiteY34-6152" fmla="*/ 6469245 h 7250295"/>
                <a:gd name="connsiteX35-6153" fmla="*/ 1333500 w 2171700"/>
                <a:gd name="connsiteY35-6154" fmla="*/ 6583545 h 7250295"/>
                <a:gd name="connsiteX36-6155" fmla="*/ 1314450 w 2171700"/>
                <a:gd name="connsiteY36-6156" fmla="*/ 6735945 h 7250295"/>
                <a:gd name="connsiteX37-6157" fmla="*/ 1323975 w 2171700"/>
                <a:gd name="connsiteY37-6158" fmla="*/ 6859770 h 7250295"/>
                <a:gd name="connsiteX38-6159" fmla="*/ 1304925 w 2171700"/>
                <a:gd name="connsiteY38-6160" fmla="*/ 7012170 h 7250295"/>
                <a:gd name="connsiteX39-6161" fmla="*/ 1704975 w 2171700"/>
                <a:gd name="connsiteY39-6162" fmla="*/ 7212195 h 7250295"/>
                <a:gd name="connsiteX40-6163" fmla="*/ 2152650 w 2171700"/>
                <a:gd name="connsiteY40-6164" fmla="*/ 7212195 h 7250295"/>
                <a:gd name="connsiteX41-6165" fmla="*/ 2171700 w 2171700"/>
                <a:gd name="connsiteY41-6166" fmla="*/ 7069320 h 7250295"/>
                <a:gd name="connsiteX42-6167" fmla="*/ 1676400 w 2171700"/>
                <a:gd name="connsiteY42-6168" fmla="*/ 6564495 h 7250295"/>
                <a:gd name="connsiteX43-6169" fmla="*/ 1685925 w 2171700"/>
                <a:gd name="connsiteY43-6170" fmla="*/ 6459720 h 7250295"/>
                <a:gd name="connsiteX44-6171" fmla="*/ 1657350 w 2171700"/>
                <a:gd name="connsiteY44-6172" fmla="*/ 6250170 h 7250295"/>
                <a:gd name="connsiteX45-6173" fmla="*/ 1704975 w 2171700"/>
                <a:gd name="connsiteY45-6174" fmla="*/ 5973945 h 7250295"/>
                <a:gd name="connsiteX46-6175" fmla="*/ 1762125 w 2171700"/>
                <a:gd name="connsiteY46-6176" fmla="*/ 5421495 h 7250295"/>
                <a:gd name="connsiteX47-6177" fmla="*/ 1771650 w 2171700"/>
                <a:gd name="connsiteY47-6178" fmla="*/ 5354820 h 7250295"/>
                <a:gd name="connsiteX48-6179" fmla="*/ 1866900 w 2171700"/>
                <a:gd name="connsiteY48-6180" fmla="*/ 5097645 h 7250295"/>
                <a:gd name="connsiteX49-6181" fmla="*/ 1885950 w 2171700"/>
                <a:gd name="connsiteY49-6182" fmla="*/ 4573770 h 7250295"/>
                <a:gd name="connsiteX50-6183" fmla="*/ 1895475 w 2171700"/>
                <a:gd name="connsiteY50-6184" fmla="*/ 4173720 h 7250295"/>
                <a:gd name="connsiteX51-6185" fmla="*/ 1866900 w 2171700"/>
                <a:gd name="connsiteY51-6186" fmla="*/ 3630795 h 7250295"/>
                <a:gd name="connsiteX52-6187" fmla="*/ 2076450 w 2171700"/>
                <a:gd name="connsiteY52-6188" fmla="*/ 2697345 h 7250295"/>
                <a:gd name="connsiteX53-6189" fmla="*/ 2042707 w 2171700"/>
                <a:gd name="connsiteY53-6190" fmla="*/ 2404684 h 7250295"/>
                <a:gd name="connsiteX54-6191" fmla="*/ 1981200 w 2171700"/>
                <a:gd name="connsiteY54-6192" fmla="*/ 1864914 h 7250295"/>
                <a:gd name="connsiteX55-6193" fmla="*/ 1936459 w 2171700"/>
                <a:gd name="connsiteY55-6194" fmla="*/ 1677029 h 7250295"/>
                <a:gd name="connsiteX56-6195" fmla="*/ 1922037 w 2171700"/>
                <a:gd name="connsiteY56-6196" fmla="*/ 1432534 h 7250295"/>
                <a:gd name="connsiteX57-6197" fmla="*/ 1874412 w 2171700"/>
                <a:gd name="connsiteY57-6198" fmla="*/ 1302338 h 7250295"/>
                <a:gd name="connsiteX58-6199" fmla="*/ 1407687 w 2171700"/>
                <a:gd name="connsiteY58-6200" fmla="*/ 1134975 h 7250295"/>
                <a:gd name="connsiteX59-6201" fmla="*/ 1309221 w 2171700"/>
                <a:gd name="connsiteY59-6202" fmla="*/ 1020075 h 7250295"/>
                <a:gd name="connsiteX60-6203" fmla="*/ 1365230 w 2171700"/>
                <a:gd name="connsiteY60-6204" fmla="*/ 821521 h 7250295"/>
                <a:gd name="connsiteX61-6205" fmla="*/ 1433407 w 2171700"/>
                <a:gd name="connsiteY61-6206" fmla="*/ 622909 h 7250295"/>
                <a:gd name="connsiteX62-6207" fmla="*/ 1444916 w 2171700"/>
                <a:gd name="connsiteY62-6208" fmla="*/ 380757 h 7250295"/>
                <a:gd name="connsiteX63-6209" fmla="*/ 1330946 w 2171700"/>
                <a:gd name="connsiteY63-6210" fmla="*/ 143773 h 7250295"/>
                <a:gd name="connsiteX64-6211" fmla="*/ 1063645 w 2171700"/>
                <a:gd name="connsiteY64-6212" fmla="*/ 568 h 7250295"/>
                <a:gd name="connsiteX0-6213" fmla="*/ 1063645 w 2171700"/>
                <a:gd name="connsiteY0-6214" fmla="*/ 568 h 7250295"/>
                <a:gd name="connsiteX1-6215" fmla="*/ 809625 w 2171700"/>
                <a:gd name="connsiteY1-6216" fmla="*/ 116070 h 7250295"/>
                <a:gd name="connsiteX2-6217" fmla="*/ 685800 w 2171700"/>
                <a:gd name="connsiteY2-6218" fmla="*/ 297045 h 7250295"/>
                <a:gd name="connsiteX3-6219" fmla="*/ 704850 w 2171700"/>
                <a:gd name="connsiteY3-6220" fmla="*/ 620895 h 7250295"/>
                <a:gd name="connsiteX4-6221" fmla="*/ 838200 w 2171700"/>
                <a:gd name="connsiteY4-6222" fmla="*/ 897120 h 7250295"/>
                <a:gd name="connsiteX5-6223" fmla="*/ 742950 w 2171700"/>
                <a:gd name="connsiteY5-6224" fmla="*/ 1011420 h 7250295"/>
                <a:gd name="connsiteX6-6225" fmla="*/ 133350 w 2171700"/>
                <a:gd name="connsiteY6-6226" fmla="*/ 1220970 h 7250295"/>
                <a:gd name="connsiteX7-6227" fmla="*/ 0 w 2171700"/>
                <a:gd name="connsiteY7-6228" fmla="*/ 2211570 h 7250295"/>
                <a:gd name="connsiteX8-6229" fmla="*/ 333375 w 2171700"/>
                <a:gd name="connsiteY8-6230" fmla="*/ 3106920 h 7250295"/>
                <a:gd name="connsiteX9-6231" fmla="*/ 247650 w 2171700"/>
                <a:gd name="connsiteY9-6232" fmla="*/ 3840345 h 7250295"/>
                <a:gd name="connsiteX10-6233" fmla="*/ 371475 w 2171700"/>
                <a:gd name="connsiteY10-6234" fmla="*/ 4059420 h 7250295"/>
                <a:gd name="connsiteX11-6235" fmla="*/ 495300 w 2171700"/>
                <a:gd name="connsiteY11-6236" fmla="*/ 4278495 h 7250295"/>
                <a:gd name="connsiteX12-6237" fmla="*/ 476250 w 2171700"/>
                <a:gd name="connsiteY12-6238" fmla="*/ 4735695 h 7250295"/>
                <a:gd name="connsiteX13-6239" fmla="*/ 476250 w 2171700"/>
                <a:gd name="connsiteY13-6240" fmla="*/ 5097645 h 7250295"/>
                <a:gd name="connsiteX14-6241" fmla="*/ 371475 w 2171700"/>
                <a:gd name="connsiteY14-6242" fmla="*/ 6145395 h 7250295"/>
                <a:gd name="connsiteX15-6243" fmla="*/ 371475 w 2171700"/>
                <a:gd name="connsiteY15-6244" fmla="*/ 6621645 h 7250295"/>
                <a:gd name="connsiteX16-6245" fmla="*/ 400050 w 2171700"/>
                <a:gd name="connsiteY16-6246" fmla="*/ 6821670 h 7250295"/>
                <a:gd name="connsiteX17-6247" fmla="*/ 323850 w 2171700"/>
                <a:gd name="connsiteY17-6248" fmla="*/ 7002645 h 7250295"/>
                <a:gd name="connsiteX18-6249" fmla="*/ 533400 w 2171700"/>
                <a:gd name="connsiteY18-6250" fmla="*/ 7250295 h 7250295"/>
                <a:gd name="connsiteX19-6251" fmla="*/ 952500 w 2171700"/>
                <a:gd name="connsiteY19-6252" fmla="*/ 7240770 h 7250295"/>
                <a:gd name="connsiteX20-6253" fmla="*/ 733425 w 2171700"/>
                <a:gd name="connsiteY20-6254" fmla="*/ 6821670 h 7250295"/>
                <a:gd name="connsiteX21-6255" fmla="*/ 790575 w 2171700"/>
                <a:gd name="connsiteY21-6256" fmla="*/ 6574020 h 7250295"/>
                <a:gd name="connsiteX22-6257" fmla="*/ 762000 w 2171700"/>
                <a:gd name="connsiteY22-6258" fmla="*/ 6250170 h 7250295"/>
                <a:gd name="connsiteX23-6259" fmla="*/ 885825 w 2171700"/>
                <a:gd name="connsiteY23-6260" fmla="*/ 5411970 h 7250295"/>
                <a:gd name="connsiteX24-6261" fmla="*/ 866775 w 2171700"/>
                <a:gd name="connsiteY24-6262" fmla="*/ 5326245 h 7250295"/>
                <a:gd name="connsiteX25-6263" fmla="*/ 971550 w 2171700"/>
                <a:gd name="connsiteY25-6264" fmla="*/ 5211945 h 7250295"/>
                <a:gd name="connsiteX26-6265" fmla="*/ 962025 w 2171700"/>
                <a:gd name="connsiteY26-6266" fmla="*/ 5069070 h 7250295"/>
                <a:gd name="connsiteX27-6267" fmla="*/ 1104900 w 2171700"/>
                <a:gd name="connsiteY27-6268" fmla="*/ 4526145 h 7250295"/>
                <a:gd name="connsiteX28-6269" fmla="*/ 1123950 w 2171700"/>
                <a:gd name="connsiteY28-6270" fmla="*/ 4392795 h 7250295"/>
                <a:gd name="connsiteX29-6271" fmla="*/ 1276350 w 2171700"/>
                <a:gd name="connsiteY29-6272" fmla="*/ 4649970 h 7250295"/>
                <a:gd name="connsiteX30-6273" fmla="*/ 1352550 w 2171700"/>
                <a:gd name="connsiteY30-6274" fmla="*/ 4926195 h 7250295"/>
                <a:gd name="connsiteX31-6275" fmla="*/ 1333500 w 2171700"/>
                <a:gd name="connsiteY31-6276" fmla="*/ 5069070 h 7250295"/>
                <a:gd name="connsiteX32-6277" fmla="*/ 1371600 w 2171700"/>
                <a:gd name="connsiteY32-6278" fmla="*/ 5078595 h 7250295"/>
                <a:gd name="connsiteX33-6279" fmla="*/ 1247775 w 2171700"/>
                <a:gd name="connsiteY33-6280" fmla="*/ 5516745 h 7250295"/>
                <a:gd name="connsiteX34-6281" fmla="*/ 1257300 w 2171700"/>
                <a:gd name="connsiteY34-6282" fmla="*/ 6469245 h 7250295"/>
                <a:gd name="connsiteX35-6283" fmla="*/ 1333500 w 2171700"/>
                <a:gd name="connsiteY35-6284" fmla="*/ 6583545 h 7250295"/>
                <a:gd name="connsiteX36-6285" fmla="*/ 1314450 w 2171700"/>
                <a:gd name="connsiteY36-6286" fmla="*/ 6735945 h 7250295"/>
                <a:gd name="connsiteX37-6287" fmla="*/ 1323975 w 2171700"/>
                <a:gd name="connsiteY37-6288" fmla="*/ 6859770 h 7250295"/>
                <a:gd name="connsiteX38-6289" fmla="*/ 1304925 w 2171700"/>
                <a:gd name="connsiteY38-6290" fmla="*/ 7012170 h 7250295"/>
                <a:gd name="connsiteX39-6291" fmla="*/ 1704975 w 2171700"/>
                <a:gd name="connsiteY39-6292" fmla="*/ 7212195 h 7250295"/>
                <a:gd name="connsiteX40-6293" fmla="*/ 2152650 w 2171700"/>
                <a:gd name="connsiteY40-6294" fmla="*/ 7212195 h 7250295"/>
                <a:gd name="connsiteX41-6295" fmla="*/ 2171700 w 2171700"/>
                <a:gd name="connsiteY41-6296" fmla="*/ 7069320 h 7250295"/>
                <a:gd name="connsiteX42-6297" fmla="*/ 1676400 w 2171700"/>
                <a:gd name="connsiteY42-6298" fmla="*/ 6564495 h 7250295"/>
                <a:gd name="connsiteX43-6299" fmla="*/ 1685925 w 2171700"/>
                <a:gd name="connsiteY43-6300" fmla="*/ 6459720 h 7250295"/>
                <a:gd name="connsiteX44-6301" fmla="*/ 1657350 w 2171700"/>
                <a:gd name="connsiteY44-6302" fmla="*/ 6250170 h 7250295"/>
                <a:gd name="connsiteX45-6303" fmla="*/ 1704975 w 2171700"/>
                <a:gd name="connsiteY45-6304" fmla="*/ 5973945 h 7250295"/>
                <a:gd name="connsiteX46-6305" fmla="*/ 1762125 w 2171700"/>
                <a:gd name="connsiteY46-6306" fmla="*/ 5421495 h 7250295"/>
                <a:gd name="connsiteX47-6307" fmla="*/ 1771650 w 2171700"/>
                <a:gd name="connsiteY47-6308" fmla="*/ 5354820 h 7250295"/>
                <a:gd name="connsiteX48-6309" fmla="*/ 1866900 w 2171700"/>
                <a:gd name="connsiteY48-6310" fmla="*/ 5097645 h 7250295"/>
                <a:gd name="connsiteX49-6311" fmla="*/ 1885950 w 2171700"/>
                <a:gd name="connsiteY49-6312" fmla="*/ 4573770 h 7250295"/>
                <a:gd name="connsiteX50-6313" fmla="*/ 1895475 w 2171700"/>
                <a:gd name="connsiteY50-6314" fmla="*/ 4173720 h 7250295"/>
                <a:gd name="connsiteX51-6315" fmla="*/ 1866900 w 2171700"/>
                <a:gd name="connsiteY51-6316" fmla="*/ 3630795 h 7250295"/>
                <a:gd name="connsiteX52-6317" fmla="*/ 2053373 w 2171700"/>
                <a:gd name="connsiteY52-6318" fmla="*/ 2694460 h 7250295"/>
                <a:gd name="connsiteX53-6319" fmla="*/ 2042707 w 2171700"/>
                <a:gd name="connsiteY53-6320" fmla="*/ 2404684 h 7250295"/>
                <a:gd name="connsiteX54-6321" fmla="*/ 1981200 w 2171700"/>
                <a:gd name="connsiteY54-6322" fmla="*/ 1864914 h 7250295"/>
                <a:gd name="connsiteX55-6323" fmla="*/ 1936459 w 2171700"/>
                <a:gd name="connsiteY55-6324" fmla="*/ 1677029 h 7250295"/>
                <a:gd name="connsiteX56-6325" fmla="*/ 1922037 w 2171700"/>
                <a:gd name="connsiteY56-6326" fmla="*/ 1432534 h 7250295"/>
                <a:gd name="connsiteX57-6327" fmla="*/ 1874412 w 2171700"/>
                <a:gd name="connsiteY57-6328" fmla="*/ 1302338 h 7250295"/>
                <a:gd name="connsiteX58-6329" fmla="*/ 1407687 w 2171700"/>
                <a:gd name="connsiteY58-6330" fmla="*/ 1134975 h 7250295"/>
                <a:gd name="connsiteX59-6331" fmla="*/ 1309221 w 2171700"/>
                <a:gd name="connsiteY59-6332" fmla="*/ 1020075 h 7250295"/>
                <a:gd name="connsiteX60-6333" fmla="*/ 1365230 w 2171700"/>
                <a:gd name="connsiteY60-6334" fmla="*/ 821521 h 7250295"/>
                <a:gd name="connsiteX61-6335" fmla="*/ 1433407 w 2171700"/>
                <a:gd name="connsiteY61-6336" fmla="*/ 622909 h 7250295"/>
                <a:gd name="connsiteX62-6337" fmla="*/ 1444916 w 2171700"/>
                <a:gd name="connsiteY62-6338" fmla="*/ 380757 h 7250295"/>
                <a:gd name="connsiteX63-6339" fmla="*/ 1330946 w 2171700"/>
                <a:gd name="connsiteY63-6340" fmla="*/ 143773 h 7250295"/>
                <a:gd name="connsiteX64-6341" fmla="*/ 1063645 w 2171700"/>
                <a:gd name="connsiteY64-6342" fmla="*/ 568 h 7250295"/>
                <a:gd name="connsiteX0-6343" fmla="*/ 1063645 w 2171700"/>
                <a:gd name="connsiteY0-6344" fmla="*/ 568 h 7250295"/>
                <a:gd name="connsiteX1-6345" fmla="*/ 809625 w 2171700"/>
                <a:gd name="connsiteY1-6346" fmla="*/ 116070 h 7250295"/>
                <a:gd name="connsiteX2-6347" fmla="*/ 685800 w 2171700"/>
                <a:gd name="connsiteY2-6348" fmla="*/ 297045 h 7250295"/>
                <a:gd name="connsiteX3-6349" fmla="*/ 704850 w 2171700"/>
                <a:gd name="connsiteY3-6350" fmla="*/ 620895 h 7250295"/>
                <a:gd name="connsiteX4-6351" fmla="*/ 838200 w 2171700"/>
                <a:gd name="connsiteY4-6352" fmla="*/ 897120 h 7250295"/>
                <a:gd name="connsiteX5-6353" fmla="*/ 742950 w 2171700"/>
                <a:gd name="connsiteY5-6354" fmla="*/ 1011420 h 7250295"/>
                <a:gd name="connsiteX6-6355" fmla="*/ 133350 w 2171700"/>
                <a:gd name="connsiteY6-6356" fmla="*/ 1220970 h 7250295"/>
                <a:gd name="connsiteX7-6357" fmla="*/ 0 w 2171700"/>
                <a:gd name="connsiteY7-6358" fmla="*/ 2211570 h 7250295"/>
                <a:gd name="connsiteX8-6359" fmla="*/ 333375 w 2171700"/>
                <a:gd name="connsiteY8-6360" fmla="*/ 3106920 h 7250295"/>
                <a:gd name="connsiteX9-6361" fmla="*/ 247650 w 2171700"/>
                <a:gd name="connsiteY9-6362" fmla="*/ 3840345 h 7250295"/>
                <a:gd name="connsiteX10-6363" fmla="*/ 371475 w 2171700"/>
                <a:gd name="connsiteY10-6364" fmla="*/ 4059420 h 7250295"/>
                <a:gd name="connsiteX11-6365" fmla="*/ 495300 w 2171700"/>
                <a:gd name="connsiteY11-6366" fmla="*/ 4278495 h 7250295"/>
                <a:gd name="connsiteX12-6367" fmla="*/ 476250 w 2171700"/>
                <a:gd name="connsiteY12-6368" fmla="*/ 4735695 h 7250295"/>
                <a:gd name="connsiteX13-6369" fmla="*/ 476250 w 2171700"/>
                <a:gd name="connsiteY13-6370" fmla="*/ 5097645 h 7250295"/>
                <a:gd name="connsiteX14-6371" fmla="*/ 371475 w 2171700"/>
                <a:gd name="connsiteY14-6372" fmla="*/ 6145395 h 7250295"/>
                <a:gd name="connsiteX15-6373" fmla="*/ 371475 w 2171700"/>
                <a:gd name="connsiteY15-6374" fmla="*/ 6621645 h 7250295"/>
                <a:gd name="connsiteX16-6375" fmla="*/ 400050 w 2171700"/>
                <a:gd name="connsiteY16-6376" fmla="*/ 6821670 h 7250295"/>
                <a:gd name="connsiteX17-6377" fmla="*/ 323850 w 2171700"/>
                <a:gd name="connsiteY17-6378" fmla="*/ 7002645 h 7250295"/>
                <a:gd name="connsiteX18-6379" fmla="*/ 533400 w 2171700"/>
                <a:gd name="connsiteY18-6380" fmla="*/ 7250295 h 7250295"/>
                <a:gd name="connsiteX19-6381" fmla="*/ 952500 w 2171700"/>
                <a:gd name="connsiteY19-6382" fmla="*/ 7240770 h 7250295"/>
                <a:gd name="connsiteX20-6383" fmla="*/ 733425 w 2171700"/>
                <a:gd name="connsiteY20-6384" fmla="*/ 6821670 h 7250295"/>
                <a:gd name="connsiteX21-6385" fmla="*/ 790575 w 2171700"/>
                <a:gd name="connsiteY21-6386" fmla="*/ 6574020 h 7250295"/>
                <a:gd name="connsiteX22-6387" fmla="*/ 762000 w 2171700"/>
                <a:gd name="connsiteY22-6388" fmla="*/ 6250170 h 7250295"/>
                <a:gd name="connsiteX23-6389" fmla="*/ 885825 w 2171700"/>
                <a:gd name="connsiteY23-6390" fmla="*/ 5411970 h 7250295"/>
                <a:gd name="connsiteX24-6391" fmla="*/ 866775 w 2171700"/>
                <a:gd name="connsiteY24-6392" fmla="*/ 5326245 h 7250295"/>
                <a:gd name="connsiteX25-6393" fmla="*/ 971550 w 2171700"/>
                <a:gd name="connsiteY25-6394" fmla="*/ 5211945 h 7250295"/>
                <a:gd name="connsiteX26-6395" fmla="*/ 962025 w 2171700"/>
                <a:gd name="connsiteY26-6396" fmla="*/ 5069070 h 7250295"/>
                <a:gd name="connsiteX27-6397" fmla="*/ 1104900 w 2171700"/>
                <a:gd name="connsiteY27-6398" fmla="*/ 4526145 h 7250295"/>
                <a:gd name="connsiteX28-6399" fmla="*/ 1123950 w 2171700"/>
                <a:gd name="connsiteY28-6400" fmla="*/ 4392795 h 7250295"/>
                <a:gd name="connsiteX29-6401" fmla="*/ 1276350 w 2171700"/>
                <a:gd name="connsiteY29-6402" fmla="*/ 4649970 h 7250295"/>
                <a:gd name="connsiteX30-6403" fmla="*/ 1352550 w 2171700"/>
                <a:gd name="connsiteY30-6404" fmla="*/ 4926195 h 7250295"/>
                <a:gd name="connsiteX31-6405" fmla="*/ 1333500 w 2171700"/>
                <a:gd name="connsiteY31-6406" fmla="*/ 5069070 h 7250295"/>
                <a:gd name="connsiteX32-6407" fmla="*/ 1371600 w 2171700"/>
                <a:gd name="connsiteY32-6408" fmla="*/ 5078595 h 7250295"/>
                <a:gd name="connsiteX33-6409" fmla="*/ 1247775 w 2171700"/>
                <a:gd name="connsiteY33-6410" fmla="*/ 5516745 h 7250295"/>
                <a:gd name="connsiteX34-6411" fmla="*/ 1257300 w 2171700"/>
                <a:gd name="connsiteY34-6412" fmla="*/ 6469245 h 7250295"/>
                <a:gd name="connsiteX35-6413" fmla="*/ 1333500 w 2171700"/>
                <a:gd name="connsiteY35-6414" fmla="*/ 6583545 h 7250295"/>
                <a:gd name="connsiteX36-6415" fmla="*/ 1314450 w 2171700"/>
                <a:gd name="connsiteY36-6416" fmla="*/ 6735945 h 7250295"/>
                <a:gd name="connsiteX37-6417" fmla="*/ 1323975 w 2171700"/>
                <a:gd name="connsiteY37-6418" fmla="*/ 6859770 h 7250295"/>
                <a:gd name="connsiteX38-6419" fmla="*/ 1304925 w 2171700"/>
                <a:gd name="connsiteY38-6420" fmla="*/ 7012170 h 7250295"/>
                <a:gd name="connsiteX39-6421" fmla="*/ 1704975 w 2171700"/>
                <a:gd name="connsiteY39-6422" fmla="*/ 7212195 h 7250295"/>
                <a:gd name="connsiteX40-6423" fmla="*/ 2152650 w 2171700"/>
                <a:gd name="connsiteY40-6424" fmla="*/ 7212195 h 7250295"/>
                <a:gd name="connsiteX41-6425" fmla="*/ 2171700 w 2171700"/>
                <a:gd name="connsiteY41-6426" fmla="*/ 7069320 h 7250295"/>
                <a:gd name="connsiteX42-6427" fmla="*/ 1676400 w 2171700"/>
                <a:gd name="connsiteY42-6428" fmla="*/ 6564495 h 7250295"/>
                <a:gd name="connsiteX43-6429" fmla="*/ 1685925 w 2171700"/>
                <a:gd name="connsiteY43-6430" fmla="*/ 6459720 h 7250295"/>
                <a:gd name="connsiteX44-6431" fmla="*/ 1657350 w 2171700"/>
                <a:gd name="connsiteY44-6432" fmla="*/ 6250170 h 7250295"/>
                <a:gd name="connsiteX45-6433" fmla="*/ 1704975 w 2171700"/>
                <a:gd name="connsiteY45-6434" fmla="*/ 5973945 h 7250295"/>
                <a:gd name="connsiteX46-6435" fmla="*/ 1762125 w 2171700"/>
                <a:gd name="connsiteY46-6436" fmla="*/ 5421495 h 7250295"/>
                <a:gd name="connsiteX47-6437" fmla="*/ 1771650 w 2171700"/>
                <a:gd name="connsiteY47-6438" fmla="*/ 5354820 h 7250295"/>
                <a:gd name="connsiteX48-6439" fmla="*/ 1866900 w 2171700"/>
                <a:gd name="connsiteY48-6440" fmla="*/ 5097645 h 7250295"/>
                <a:gd name="connsiteX49-6441" fmla="*/ 1885950 w 2171700"/>
                <a:gd name="connsiteY49-6442" fmla="*/ 4573770 h 7250295"/>
                <a:gd name="connsiteX50-6443" fmla="*/ 1895475 w 2171700"/>
                <a:gd name="connsiteY50-6444" fmla="*/ 4173720 h 7250295"/>
                <a:gd name="connsiteX51-6445" fmla="*/ 1866900 w 2171700"/>
                <a:gd name="connsiteY51-6446" fmla="*/ 3630795 h 7250295"/>
                <a:gd name="connsiteX52-6447" fmla="*/ 2053373 w 2171700"/>
                <a:gd name="connsiteY52-6448" fmla="*/ 2694460 h 7250295"/>
                <a:gd name="connsiteX53-6449" fmla="*/ 2042707 w 2171700"/>
                <a:gd name="connsiteY53-6450" fmla="*/ 2404684 h 7250295"/>
                <a:gd name="connsiteX54-6451" fmla="*/ 1981200 w 2171700"/>
                <a:gd name="connsiteY54-6452" fmla="*/ 1864914 h 7250295"/>
                <a:gd name="connsiteX55-6453" fmla="*/ 1936459 w 2171700"/>
                <a:gd name="connsiteY55-6454" fmla="*/ 1677029 h 7250295"/>
                <a:gd name="connsiteX56-6455" fmla="*/ 1922037 w 2171700"/>
                <a:gd name="connsiteY56-6456" fmla="*/ 1432534 h 7250295"/>
                <a:gd name="connsiteX57-6457" fmla="*/ 1874412 w 2171700"/>
                <a:gd name="connsiteY57-6458" fmla="*/ 1302338 h 7250295"/>
                <a:gd name="connsiteX58-6459" fmla="*/ 1407687 w 2171700"/>
                <a:gd name="connsiteY58-6460" fmla="*/ 1134975 h 7250295"/>
                <a:gd name="connsiteX59-6461" fmla="*/ 1309221 w 2171700"/>
                <a:gd name="connsiteY59-6462" fmla="*/ 1020075 h 7250295"/>
                <a:gd name="connsiteX60-6463" fmla="*/ 1365230 w 2171700"/>
                <a:gd name="connsiteY60-6464" fmla="*/ 821521 h 7250295"/>
                <a:gd name="connsiteX61-6465" fmla="*/ 1433407 w 2171700"/>
                <a:gd name="connsiteY61-6466" fmla="*/ 622909 h 7250295"/>
                <a:gd name="connsiteX62-6467" fmla="*/ 1444916 w 2171700"/>
                <a:gd name="connsiteY62-6468" fmla="*/ 380757 h 7250295"/>
                <a:gd name="connsiteX63-6469" fmla="*/ 1330946 w 2171700"/>
                <a:gd name="connsiteY63-6470" fmla="*/ 143773 h 7250295"/>
                <a:gd name="connsiteX64-6471" fmla="*/ 1063645 w 2171700"/>
                <a:gd name="connsiteY64-6472" fmla="*/ 568 h 7250295"/>
                <a:gd name="connsiteX0-6473" fmla="*/ 1063645 w 2171700"/>
                <a:gd name="connsiteY0-6474" fmla="*/ 568 h 7250295"/>
                <a:gd name="connsiteX1-6475" fmla="*/ 809625 w 2171700"/>
                <a:gd name="connsiteY1-6476" fmla="*/ 116070 h 7250295"/>
                <a:gd name="connsiteX2-6477" fmla="*/ 685800 w 2171700"/>
                <a:gd name="connsiteY2-6478" fmla="*/ 297045 h 7250295"/>
                <a:gd name="connsiteX3-6479" fmla="*/ 704850 w 2171700"/>
                <a:gd name="connsiteY3-6480" fmla="*/ 620895 h 7250295"/>
                <a:gd name="connsiteX4-6481" fmla="*/ 838200 w 2171700"/>
                <a:gd name="connsiteY4-6482" fmla="*/ 897120 h 7250295"/>
                <a:gd name="connsiteX5-6483" fmla="*/ 742950 w 2171700"/>
                <a:gd name="connsiteY5-6484" fmla="*/ 1011420 h 7250295"/>
                <a:gd name="connsiteX6-6485" fmla="*/ 133350 w 2171700"/>
                <a:gd name="connsiteY6-6486" fmla="*/ 1220970 h 7250295"/>
                <a:gd name="connsiteX7-6487" fmla="*/ 0 w 2171700"/>
                <a:gd name="connsiteY7-6488" fmla="*/ 2211570 h 7250295"/>
                <a:gd name="connsiteX8-6489" fmla="*/ 333375 w 2171700"/>
                <a:gd name="connsiteY8-6490" fmla="*/ 3106920 h 7250295"/>
                <a:gd name="connsiteX9-6491" fmla="*/ 247650 w 2171700"/>
                <a:gd name="connsiteY9-6492" fmla="*/ 3840345 h 7250295"/>
                <a:gd name="connsiteX10-6493" fmla="*/ 371475 w 2171700"/>
                <a:gd name="connsiteY10-6494" fmla="*/ 4059420 h 7250295"/>
                <a:gd name="connsiteX11-6495" fmla="*/ 495300 w 2171700"/>
                <a:gd name="connsiteY11-6496" fmla="*/ 4278495 h 7250295"/>
                <a:gd name="connsiteX12-6497" fmla="*/ 476250 w 2171700"/>
                <a:gd name="connsiteY12-6498" fmla="*/ 4735695 h 7250295"/>
                <a:gd name="connsiteX13-6499" fmla="*/ 476250 w 2171700"/>
                <a:gd name="connsiteY13-6500" fmla="*/ 5097645 h 7250295"/>
                <a:gd name="connsiteX14-6501" fmla="*/ 371475 w 2171700"/>
                <a:gd name="connsiteY14-6502" fmla="*/ 6145395 h 7250295"/>
                <a:gd name="connsiteX15-6503" fmla="*/ 371475 w 2171700"/>
                <a:gd name="connsiteY15-6504" fmla="*/ 6621645 h 7250295"/>
                <a:gd name="connsiteX16-6505" fmla="*/ 400050 w 2171700"/>
                <a:gd name="connsiteY16-6506" fmla="*/ 6821670 h 7250295"/>
                <a:gd name="connsiteX17-6507" fmla="*/ 323850 w 2171700"/>
                <a:gd name="connsiteY17-6508" fmla="*/ 7002645 h 7250295"/>
                <a:gd name="connsiteX18-6509" fmla="*/ 533400 w 2171700"/>
                <a:gd name="connsiteY18-6510" fmla="*/ 7250295 h 7250295"/>
                <a:gd name="connsiteX19-6511" fmla="*/ 952500 w 2171700"/>
                <a:gd name="connsiteY19-6512" fmla="*/ 7240770 h 7250295"/>
                <a:gd name="connsiteX20-6513" fmla="*/ 733425 w 2171700"/>
                <a:gd name="connsiteY20-6514" fmla="*/ 6821670 h 7250295"/>
                <a:gd name="connsiteX21-6515" fmla="*/ 790575 w 2171700"/>
                <a:gd name="connsiteY21-6516" fmla="*/ 6574020 h 7250295"/>
                <a:gd name="connsiteX22-6517" fmla="*/ 762000 w 2171700"/>
                <a:gd name="connsiteY22-6518" fmla="*/ 6250170 h 7250295"/>
                <a:gd name="connsiteX23-6519" fmla="*/ 885825 w 2171700"/>
                <a:gd name="connsiteY23-6520" fmla="*/ 5411970 h 7250295"/>
                <a:gd name="connsiteX24-6521" fmla="*/ 866775 w 2171700"/>
                <a:gd name="connsiteY24-6522" fmla="*/ 5326245 h 7250295"/>
                <a:gd name="connsiteX25-6523" fmla="*/ 971550 w 2171700"/>
                <a:gd name="connsiteY25-6524" fmla="*/ 5211945 h 7250295"/>
                <a:gd name="connsiteX26-6525" fmla="*/ 962025 w 2171700"/>
                <a:gd name="connsiteY26-6526" fmla="*/ 5069070 h 7250295"/>
                <a:gd name="connsiteX27-6527" fmla="*/ 1104900 w 2171700"/>
                <a:gd name="connsiteY27-6528" fmla="*/ 4526145 h 7250295"/>
                <a:gd name="connsiteX28-6529" fmla="*/ 1123950 w 2171700"/>
                <a:gd name="connsiteY28-6530" fmla="*/ 4392795 h 7250295"/>
                <a:gd name="connsiteX29-6531" fmla="*/ 1276350 w 2171700"/>
                <a:gd name="connsiteY29-6532" fmla="*/ 4649970 h 7250295"/>
                <a:gd name="connsiteX30-6533" fmla="*/ 1352550 w 2171700"/>
                <a:gd name="connsiteY30-6534" fmla="*/ 4926195 h 7250295"/>
                <a:gd name="connsiteX31-6535" fmla="*/ 1333500 w 2171700"/>
                <a:gd name="connsiteY31-6536" fmla="*/ 5069070 h 7250295"/>
                <a:gd name="connsiteX32-6537" fmla="*/ 1371600 w 2171700"/>
                <a:gd name="connsiteY32-6538" fmla="*/ 5078595 h 7250295"/>
                <a:gd name="connsiteX33-6539" fmla="*/ 1247775 w 2171700"/>
                <a:gd name="connsiteY33-6540" fmla="*/ 5516745 h 7250295"/>
                <a:gd name="connsiteX34-6541" fmla="*/ 1257300 w 2171700"/>
                <a:gd name="connsiteY34-6542" fmla="*/ 6469245 h 7250295"/>
                <a:gd name="connsiteX35-6543" fmla="*/ 1333500 w 2171700"/>
                <a:gd name="connsiteY35-6544" fmla="*/ 6583545 h 7250295"/>
                <a:gd name="connsiteX36-6545" fmla="*/ 1314450 w 2171700"/>
                <a:gd name="connsiteY36-6546" fmla="*/ 6735945 h 7250295"/>
                <a:gd name="connsiteX37-6547" fmla="*/ 1323975 w 2171700"/>
                <a:gd name="connsiteY37-6548" fmla="*/ 6859770 h 7250295"/>
                <a:gd name="connsiteX38-6549" fmla="*/ 1304925 w 2171700"/>
                <a:gd name="connsiteY38-6550" fmla="*/ 7012170 h 7250295"/>
                <a:gd name="connsiteX39-6551" fmla="*/ 1704975 w 2171700"/>
                <a:gd name="connsiteY39-6552" fmla="*/ 7212195 h 7250295"/>
                <a:gd name="connsiteX40-6553" fmla="*/ 2152650 w 2171700"/>
                <a:gd name="connsiteY40-6554" fmla="*/ 7212195 h 7250295"/>
                <a:gd name="connsiteX41-6555" fmla="*/ 2171700 w 2171700"/>
                <a:gd name="connsiteY41-6556" fmla="*/ 7069320 h 7250295"/>
                <a:gd name="connsiteX42-6557" fmla="*/ 1676400 w 2171700"/>
                <a:gd name="connsiteY42-6558" fmla="*/ 6564495 h 7250295"/>
                <a:gd name="connsiteX43-6559" fmla="*/ 1685925 w 2171700"/>
                <a:gd name="connsiteY43-6560" fmla="*/ 6459720 h 7250295"/>
                <a:gd name="connsiteX44-6561" fmla="*/ 1657350 w 2171700"/>
                <a:gd name="connsiteY44-6562" fmla="*/ 6250170 h 7250295"/>
                <a:gd name="connsiteX45-6563" fmla="*/ 1704975 w 2171700"/>
                <a:gd name="connsiteY45-6564" fmla="*/ 5973945 h 7250295"/>
                <a:gd name="connsiteX46-6565" fmla="*/ 1762125 w 2171700"/>
                <a:gd name="connsiteY46-6566" fmla="*/ 5421495 h 7250295"/>
                <a:gd name="connsiteX47-6567" fmla="*/ 1771650 w 2171700"/>
                <a:gd name="connsiteY47-6568" fmla="*/ 5354820 h 7250295"/>
                <a:gd name="connsiteX48-6569" fmla="*/ 1866900 w 2171700"/>
                <a:gd name="connsiteY48-6570" fmla="*/ 5097645 h 7250295"/>
                <a:gd name="connsiteX49-6571" fmla="*/ 1885950 w 2171700"/>
                <a:gd name="connsiteY49-6572" fmla="*/ 4573770 h 7250295"/>
                <a:gd name="connsiteX50-6573" fmla="*/ 1895475 w 2171700"/>
                <a:gd name="connsiteY50-6574" fmla="*/ 4173720 h 7250295"/>
                <a:gd name="connsiteX51-6575" fmla="*/ 1866900 w 2171700"/>
                <a:gd name="connsiteY51-6576" fmla="*/ 3630795 h 7250295"/>
                <a:gd name="connsiteX52-6577" fmla="*/ 2070680 w 2171700"/>
                <a:gd name="connsiteY52-6578" fmla="*/ 2723305 h 7250295"/>
                <a:gd name="connsiteX53-6579" fmla="*/ 2042707 w 2171700"/>
                <a:gd name="connsiteY53-6580" fmla="*/ 2404684 h 7250295"/>
                <a:gd name="connsiteX54-6581" fmla="*/ 1981200 w 2171700"/>
                <a:gd name="connsiteY54-6582" fmla="*/ 1864914 h 7250295"/>
                <a:gd name="connsiteX55-6583" fmla="*/ 1936459 w 2171700"/>
                <a:gd name="connsiteY55-6584" fmla="*/ 1677029 h 7250295"/>
                <a:gd name="connsiteX56-6585" fmla="*/ 1922037 w 2171700"/>
                <a:gd name="connsiteY56-6586" fmla="*/ 1432534 h 7250295"/>
                <a:gd name="connsiteX57-6587" fmla="*/ 1874412 w 2171700"/>
                <a:gd name="connsiteY57-6588" fmla="*/ 1302338 h 7250295"/>
                <a:gd name="connsiteX58-6589" fmla="*/ 1407687 w 2171700"/>
                <a:gd name="connsiteY58-6590" fmla="*/ 1134975 h 7250295"/>
                <a:gd name="connsiteX59-6591" fmla="*/ 1309221 w 2171700"/>
                <a:gd name="connsiteY59-6592" fmla="*/ 1020075 h 7250295"/>
                <a:gd name="connsiteX60-6593" fmla="*/ 1365230 w 2171700"/>
                <a:gd name="connsiteY60-6594" fmla="*/ 821521 h 7250295"/>
                <a:gd name="connsiteX61-6595" fmla="*/ 1433407 w 2171700"/>
                <a:gd name="connsiteY61-6596" fmla="*/ 622909 h 7250295"/>
                <a:gd name="connsiteX62-6597" fmla="*/ 1444916 w 2171700"/>
                <a:gd name="connsiteY62-6598" fmla="*/ 380757 h 7250295"/>
                <a:gd name="connsiteX63-6599" fmla="*/ 1330946 w 2171700"/>
                <a:gd name="connsiteY63-6600" fmla="*/ 143773 h 7250295"/>
                <a:gd name="connsiteX64-6601" fmla="*/ 1063645 w 2171700"/>
                <a:gd name="connsiteY64-6602" fmla="*/ 568 h 7250295"/>
                <a:gd name="connsiteX0-6603" fmla="*/ 1063645 w 2171700"/>
                <a:gd name="connsiteY0-6604" fmla="*/ 568 h 7250295"/>
                <a:gd name="connsiteX1-6605" fmla="*/ 809625 w 2171700"/>
                <a:gd name="connsiteY1-6606" fmla="*/ 116070 h 7250295"/>
                <a:gd name="connsiteX2-6607" fmla="*/ 685800 w 2171700"/>
                <a:gd name="connsiteY2-6608" fmla="*/ 297045 h 7250295"/>
                <a:gd name="connsiteX3-6609" fmla="*/ 704850 w 2171700"/>
                <a:gd name="connsiteY3-6610" fmla="*/ 620895 h 7250295"/>
                <a:gd name="connsiteX4-6611" fmla="*/ 838200 w 2171700"/>
                <a:gd name="connsiteY4-6612" fmla="*/ 897120 h 7250295"/>
                <a:gd name="connsiteX5-6613" fmla="*/ 742950 w 2171700"/>
                <a:gd name="connsiteY5-6614" fmla="*/ 1011420 h 7250295"/>
                <a:gd name="connsiteX6-6615" fmla="*/ 133350 w 2171700"/>
                <a:gd name="connsiteY6-6616" fmla="*/ 1220970 h 7250295"/>
                <a:gd name="connsiteX7-6617" fmla="*/ 0 w 2171700"/>
                <a:gd name="connsiteY7-6618" fmla="*/ 2211570 h 7250295"/>
                <a:gd name="connsiteX8-6619" fmla="*/ 333375 w 2171700"/>
                <a:gd name="connsiteY8-6620" fmla="*/ 3106920 h 7250295"/>
                <a:gd name="connsiteX9-6621" fmla="*/ 247650 w 2171700"/>
                <a:gd name="connsiteY9-6622" fmla="*/ 3840345 h 7250295"/>
                <a:gd name="connsiteX10-6623" fmla="*/ 371475 w 2171700"/>
                <a:gd name="connsiteY10-6624" fmla="*/ 4059420 h 7250295"/>
                <a:gd name="connsiteX11-6625" fmla="*/ 495300 w 2171700"/>
                <a:gd name="connsiteY11-6626" fmla="*/ 4278495 h 7250295"/>
                <a:gd name="connsiteX12-6627" fmla="*/ 476250 w 2171700"/>
                <a:gd name="connsiteY12-6628" fmla="*/ 4735695 h 7250295"/>
                <a:gd name="connsiteX13-6629" fmla="*/ 476250 w 2171700"/>
                <a:gd name="connsiteY13-6630" fmla="*/ 5097645 h 7250295"/>
                <a:gd name="connsiteX14-6631" fmla="*/ 371475 w 2171700"/>
                <a:gd name="connsiteY14-6632" fmla="*/ 6145395 h 7250295"/>
                <a:gd name="connsiteX15-6633" fmla="*/ 371475 w 2171700"/>
                <a:gd name="connsiteY15-6634" fmla="*/ 6621645 h 7250295"/>
                <a:gd name="connsiteX16-6635" fmla="*/ 400050 w 2171700"/>
                <a:gd name="connsiteY16-6636" fmla="*/ 6821670 h 7250295"/>
                <a:gd name="connsiteX17-6637" fmla="*/ 323850 w 2171700"/>
                <a:gd name="connsiteY17-6638" fmla="*/ 7002645 h 7250295"/>
                <a:gd name="connsiteX18-6639" fmla="*/ 533400 w 2171700"/>
                <a:gd name="connsiteY18-6640" fmla="*/ 7250295 h 7250295"/>
                <a:gd name="connsiteX19-6641" fmla="*/ 952500 w 2171700"/>
                <a:gd name="connsiteY19-6642" fmla="*/ 7240770 h 7250295"/>
                <a:gd name="connsiteX20-6643" fmla="*/ 733425 w 2171700"/>
                <a:gd name="connsiteY20-6644" fmla="*/ 6821670 h 7250295"/>
                <a:gd name="connsiteX21-6645" fmla="*/ 790575 w 2171700"/>
                <a:gd name="connsiteY21-6646" fmla="*/ 6574020 h 7250295"/>
                <a:gd name="connsiteX22-6647" fmla="*/ 762000 w 2171700"/>
                <a:gd name="connsiteY22-6648" fmla="*/ 6250170 h 7250295"/>
                <a:gd name="connsiteX23-6649" fmla="*/ 885825 w 2171700"/>
                <a:gd name="connsiteY23-6650" fmla="*/ 5411970 h 7250295"/>
                <a:gd name="connsiteX24-6651" fmla="*/ 866775 w 2171700"/>
                <a:gd name="connsiteY24-6652" fmla="*/ 5326245 h 7250295"/>
                <a:gd name="connsiteX25-6653" fmla="*/ 971550 w 2171700"/>
                <a:gd name="connsiteY25-6654" fmla="*/ 5211945 h 7250295"/>
                <a:gd name="connsiteX26-6655" fmla="*/ 962025 w 2171700"/>
                <a:gd name="connsiteY26-6656" fmla="*/ 5069070 h 7250295"/>
                <a:gd name="connsiteX27-6657" fmla="*/ 1104900 w 2171700"/>
                <a:gd name="connsiteY27-6658" fmla="*/ 4526145 h 7250295"/>
                <a:gd name="connsiteX28-6659" fmla="*/ 1123950 w 2171700"/>
                <a:gd name="connsiteY28-6660" fmla="*/ 4392795 h 7250295"/>
                <a:gd name="connsiteX29-6661" fmla="*/ 1276350 w 2171700"/>
                <a:gd name="connsiteY29-6662" fmla="*/ 4649970 h 7250295"/>
                <a:gd name="connsiteX30-6663" fmla="*/ 1352550 w 2171700"/>
                <a:gd name="connsiteY30-6664" fmla="*/ 4926195 h 7250295"/>
                <a:gd name="connsiteX31-6665" fmla="*/ 1333500 w 2171700"/>
                <a:gd name="connsiteY31-6666" fmla="*/ 5069070 h 7250295"/>
                <a:gd name="connsiteX32-6667" fmla="*/ 1371600 w 2171700"/>
                <a:gd name="connsiteY32-6668" fmla="*/ 5078595 h 7250295"/>
                <a:gd name="connsiteX33-6669" fmla="*/ 1247775 w 2171700"/>
                <a:gd name="connsiteY33-6670" fmla="*/ 5516745 h 7250295"/>
                <a:gd name="connsiteX34-6671" fmla="*/ 1257300 w 2171700"/>
                <a:gd name="connsiteY34-6672" fmla="*/ 6469245 h 7250295"/>
                <a:gd name="connsiteX35-6673" fmla="*/ 1333500 w 2171700"/>
                <a:gd name="connsiteY35-6674" fmla="*/ 6583545 h 7250295"/>
                <a:gd name="connsiteX36-6675" fmla="*/ 1314450 w 2171700"/>
                <a:gd name="connsiteY36-6676" fmla="*/ 6735945 h 7250295"/>
                <a:gd name="connsiteX37-6677" fmla="*/ 1323975 w 2171700"/>
                <a:gd name="connsiteY37-6678" fmla="*/ 6859770 h 7250295"/>
                <a:gd name="connsiteX38-6679" fmla="*/ 1304925 w 2171700"/>
                <a:gd name="connsiteY38-6680" fmla="*/ 7012170 h 7250295"/>
                <a:gd name="connsiteX39-6681" fmla="*/ 1704975 w 2171700"/>
                <a:gd name="connsiteY39-6682" fmla="*/ 7212195 h 7250295"/>
                <a:gd name="connsiteX40-6683" fmla="*/ 2152650 w 2171700"/>
                <a:gd name="connsiteY40-6684" fmla="*/ 7212195 h 7250295"/>
                <a:gd name="connsiteX41-6685" fmla="*/ 2171700 w 2171700"/>
                <a:gd name="connsiteY41-6686" fmla="*/ 7069320 h 7250295"/>
                <a:gd name="connsiteX42-6687" fmla="*/ 1676400 w 2171700"/>
                <a:gd name="connsiteY42-6688" fmla="*/ 6564495 h 7250295"/>
                <a:gd name="connsiteX43-6689" fmla="*/ 1685925 w 2171700"/>
                <a:gd name="connsiteY43-6690" fmla="*/ 6459720 h 7250295"/>
                <a:gd name="connsiteX44-6691" fmla="*/ 1657350 w 2171700"/>
                <a:gd name="connsiteY44-6692" fmla="*/ 6250170 h 7250295"/>
                <a:gd name="connsiteX45-6693" fmla="*/ 1704975 w 2171700"/>
                <a:gd name="connsiteY45-6694" fmla="*/ 5973945 h 7250295"/>
                <a:gd name="connsiteX46-6695" fmla="*/ 1762125 w 2171700"/>
                <a:gd name="connsiteY46-6696" fmla="*/ 5421495 h 7250295"/>
                <a:gd name="connsiteX47-6697" fmla="*/ 1771650 w 2171700"/>
                <a:gd name="connsiteY47-6698" fmla="*/ 5354820 h 7250295"/>
                <a:gd name="connsiteX48-6699" fmla="*/ 1866900 w 2171700"/>
                <a:gd name="connsiteY48-6700" fmla="*/ 5097645 h 7250295"/>
                <a:gd name="connsiteX49-6701" fmla="*/ 1885950 w 2171700"/>
                <a:gd name="connsiteY49-6702" fmla="*/ 4573770 h 7250295"/>
                <a:gd name="connsiteX50-6703" fmla="*/ 1895475 w 2171700"/>
                <a:gd name="connsiteY50-6704" fmla="*/ 4173720 h 7250295"/>
                <a:gd name="connsiteX51-6705" fmla="*/ 1866900 w 2171700"/>
                <a:gd name="connsiteY51-6706" fmla="*/ 3630795 h 7250295"/>
                <a:gd name="connsiteX52-6707" fmla="*/ 2047604 w 2171700"/>
                <a:gd name="connsiteY52-6708" fmla="*/ 2685806 h 7250295"/>
                <a:gd name="connsiteX53-6709" fmla="*/ 2042707 w 2171700"/>
                <a:gd name="connsiteY53-6710" fmla="*/ 2404684 h 7250295"/>
                <a:gd name="connsiteX54-6711" fmla="*/ 1981200 w 2171700"/>
                <a:gd name="connsiteY54-6712" fmla="*/ 1864914 h 7250295"/>
                <a:gd name="connsiteX55-6713" fmla="*/ 1936459 w 2171700"/>
                <a:gd name="connsiteY55-6714" fmla="*/ 1677029 h 7250295"/>
                <a:gd name="connsiteX56-6715" fmla="*/ 1922037 w 2171700"/>
                <a:gd name="connsiteY56-6716" fmla="*/ 1432534 h 7250295"/>
                <a:gd name="connsiteX57-6717" fmla="*/ 1874412 w 2171700"/>
                <a:gd name="connsiteY57-6718" fmla="*/ 1302338 h 7250295"/>
                <a:gd name="connsiteX58-6719" fmla="*/ 1407687 w 2171700"/>
                <a:gd name="connsiteY58-6720" fmla="*/ 1134975 h 7250295"/>
                <a:gd name="connsiteX59-6721" fmla="*/ 1309221 w 2171700"/>
                <a:gd name="connsiteY59-6722" fmla="*/ 1020075 h 7250295"/>
                <a:gd name="connsiteX60-6723" fmla="*/ 1365230 w 2171700"/>
                <a:gd name="connsiteY60-6724" fmla="*/ 821521 h 7250295"/>
                <a:gd name="connsiteX61-6725" fmla="*/ 1433407 w 2171700"/>
                <a:gd name="connsiteY61-6726" fmla="*/ 622909 h 7250295"/>
                <a:gd name="connsiteX62-6727" fmla="*/ 1444916 w 2171700"/>
                <a:gd name="connsiteY62-6728" fmla="*/ 380757 h 7250295"/>
                <a:gd name="connsiteX63-6729" fmla="*/ 1330946 w 2171700"/>
                <a:gd name="connsiteY63-6730" fmla="*/ 143773 h 7250295"/>
                <a:gd name="connsiteX64-6731" fmla="*/ 1063645 w 2171700"/>
                <a:gd name="connsiteY64-6732" fmla="*/ 568 h 7250295"/>
                <a:gd name="connsiteX0-6733" fmla="*/ 1063645 w 2171700"/>
                <a:gd name="connsiteY0-6734" fmla="*/ 568 h 7250295"/>
                <a:gd name="connsiteX1-6735" fmla="*/ 809625 w 2171700"/>
                <a:gd name="connsiteY1-6736" fmla="*/ 116070 h 7250295"/>
                <a:gd name="connsiteX2-6737" fmla="*/ 685800 w 2171700"/>
                <a:gd name="connsiteY2-6738" fmla="*/ 297045 h 7250295"/>
                <a:gd name="connsiteX3-6739" fmla="*/ 704850 w 2171700"/>
                <a:gd name="connsiteY3-6740" fmla="*/ 620895 h 7250295"/>
                <a:gd name="connsiteX4-6741" fmla="*/ 838200 w 2171700"/>
                <a:gd name="connsiteY4-6742" fmla="*/ 897120 h 7250295"/>
                <a:gd name="connsiteX5-6743" fmla="*/ 742950 w 2171700"/>
                <a:gd name="connsiteY5-6744" fmla="*/ 1011420 h 7250295"/>
                <a:gd name="connsiteX6-6745" fmla="*/ 133350 w 2171700"/>
                <a:gd name="connsiteY6-6746" fmla="*/ 1220970 h 7250295"/>
                <a:gd name="connsiteX7-6747" fmla="*/ 0 w 2171700"/>
                <a:gd name="connsiteY7-6748" fmla="*/ 2211570 h 7250295"/>
                <a:gd name="connsiteX8-6749" fmla="*/ 333375 w 2171700"/>
                <a:gd name="connsiteY8-6750" fmla="*/ 3106920 h 7250295"/>
                <a:gd name="connsiteX9-6751" fmla="*/ 247650 w 2171700"/>
                <a:gd name="connsiteY9-6752" fmla="*/ 3840345 h 7250295"/>
                <a:gd name="connsiteX10-6753" fmla="*/ 371475 w 2171700"/>
                <a:gd name="connsiteY10-6754" fmla="*/ 4059420 h 7250295"/>
                <a:gd name="connsiteX11-6755" fmla="*/ 495300 w 2171700"/>
                <a:gd name="connsiteY11-6756" fmla="*/ 4278495 h 7250295"/>
                <a:gd name="connsiteX12-6757" fmla="*/ 476250 w 2171700"/>
                <a:gd name="connsiteY12-6758" fmla="*/ 4735695 h 7250295"/>
                <a:gd name="connsiteX13-6759" fmla="*/ 476250 w 2171700"/>
                <a:gd name="connsiteY13-6760" fmla="*/ 5097645 h 7250295"/>
                <a:gd name="connsiteX14-6761" fmla="*/ 371475 w 2171700"/>
                <a:gd name="connsiteY14-6762" fmla="*/ 6145395 h 7250295"/>
                <a:gd name="connsiteX15-6763" fmla="*/ 371475 w 2171700"/>
                <a:gd name="connsiteY15-6764" fmla="*/ 6621645 h 7250295"/>
                <a:gd name="connsiteX16-6765" fmla="*/ 400050 w 2171700"/>
                <a:gd name="connsiteY16-6766" fmla="*/ 6821670 h 7250295"/>
                <a:gd name="connsiteX17-6767" fmla="*/ 323850 w 2171700"/>
                <a:gd name="connsiteY17-6768" fmla="*/ 7002645 h 7250295"/>
                <a:gd name="connsiteX18-6769" fmla="*/ 533400 w 2171700"/>
                <a:gd name="connsiteY18-6770" fmla="*/ 7250295 h 7250295"/>
                <a:gd name="connsiteX19-6771" fmla="*/ 952500 w 2171700"/>
                <a:gd name="connsiteY19-6772" fmla="*/ 7240770 h 7250295"/>
                <a:gd name="connsiteX20-6773" fmla="*/ 733425 w 2171700"/>
                <a:gd name="connsiteY20-6774" fmla="*/ 6821670 h 7250295"/>
                <a:gd name="connsiteX21-6775" fmla="*/ 790575 w 2171700"/>
                <a:gd name="connsiteY21-6776" fmla="*/ 6574020 h 7250295"/>
                <a:gd name="connsiteX22-6777" fmla="*/ 762000 w 2171700"/>
                <a:gd name="connsiteY22-6778" fmla="*/ 6250170 h 7250295"/>
                <a:gd name="connsiteX23-6779" fmla="*/ 885825 w 2171700"/>
                <a:gd name="connsiteY23-6780" fmla="*/ 5411970 h 7250295"/>
                <a:gd name="connsiteX24-6781" fmla="*/ 866775 w 2171700"/>
                <a:gd name="connsiteY24-6782" fmla="*/ 5326245 h 7250295"/>
                <a:gd name="connsiteX25-6783" fmla="*/ 971550 w 2171700"/>
                <a:gd name="connsiteY25-6784" fmla="*/ 5211945 h 7250295"/>
                <a:gd name="connsiteX26-6785" fmla="*/ 962025 w 2171700"/>
                <a:gd name="connsiteY26-6786" fmla="*/ 5069070 h 7250295"/>
                <a:gd name="connsiteX27-6787" fmla="*/ 1104900 w 2171700"/>
                <a:gd name="connsiteY27-6788" fmla="*/ 4526145 h 7250295"/>
                <a:gd name="connsiteX28-6789" fmla="*/ 1123950 w 2171700"/>
                <a:gd name="connsiteY28-6790" fmla="*/ 4392795 h 7250295"/>
                <a:gd name="connsiteX29-6791" fmla="*/ 1276350 w 2171700"/>
                <a:gd name="connsiteY29-6792" fmla="*/ 4649970 h 7250295"/>
                <a:gd name="connsiteX30-6793" fmla="*/ 1352550 w 2171700"/>
                <a:gd name="connsiteY30-6794" fmla="*/ 4926195 h 7250295"/>
                <a:gd name="connsiteX31-6795" fmla="*/ 1333500 w 2171700"/>
                <a:gd name="connsiteY31-6796" fmla="*/ 5069070 h 7250295"/>
                <a:gd name="connsiteX32-6797" fmla="*/ 1371600 w 2171700"/>
                <a:gd name="connsiteY32-6798" fmla="*/ 5078595 h 7250295"/>
                <a:gd name="connsiteX33-6799" fmla="*/ 1247775 w 2171700"/>
                <a:gd name="connsiteY33-6800" fmla="*/ 5516745 h 7250295"/>
                <a:gd name="connsiteX34-6801" fmla="*/ 1257300 w 2171700"/>
                <a:gd name="connsiteY34-6802" fmla="*/ 6469245 h 7250295"/>
                <a:gd name="connsiteX35-6803" fmla="*/ 1333500 w 2171700"/>
                <a:gd name="connsiteY35-6804" fmla="*/ 6583545 h 7250295"/>
                <a:gd name="connsiteX36-6805" fmla="*/ 1314450 w 2171700"/>
                <a:gd name="connsiteY36-6806" fmla="*/ 6735945 h 7250295"/>
                <a:gd name="connsiteX37-6807" fmla="*/ 1323975 w 2171700"/>
                <a:gd name="connsiteY37-6808" fmla="*/ 6859770 h 7250295"/>
                <a:gd name="connsiteX38-6809" fmla="*/ 1304925 w 2171700"/>
                <a:gd name="connsiteY38-6810" fmla="*/ 7012170 h 7250295"/>
                <a:gd name="connsiteX39-6811" fmla="*/ 1704975 w 2171700"/>
                <a:gd name="connsiteY39-6812" fmla="*/ 7212195 h 7250295"/>
                <a:gd name="connsiteX40-6813" fmla="*/ 2152650 w 2171700"/>
                <a:gd name="connsiteY40-6814" fmla="*/ 7212195 h 7250295"/>
                <a:gd name="connsiteX41-6815" fmla="*/ 2171700 w 2171700"/>
                <a:gd name="connsiteY41-6816" fmla="*/ 7069320 h 7250295"/>
                <a:gd name="connsiteX42-6817" fmla="*/ 1676400 w 2171700"/>
                <a:gd name="connsiteY42-6818" fmla="*/ 6564495 h 7250295"/>
                <a:gd name="connsiteX43-6819" fmla="*/ 1685925 w 2171700"/>
                <a:gd name="connsiteY43-6820" fmla="*/ 6459720 h 7250295"/>
                <a:gd name="connsiteX44-6821" fmla="*/ 1657350 w 2171700"/>
                <a:gd name="connsiteY44-6822" fmla="*/ 6250170 h 7250295"/>
                <a:gd name="connsiteX45-6823" fmla="*/ 1704975 w 2171700"/>
                <a:gd name="connsiteY45-6824" fmla="*/ 5973945 h 7250295"/>
                <a:gd name="connsiteX46-6825" fmla="*/ 1762125 w 2171700"/>
                <a:gd name="connsiteY46-6826" fmla="*/ 5421495 h 7250295"/>
                <a:gd name="connsiteX47-6827" fmla="*/ 1771650 w 2171700"/>
                <a:gd name="connsiteY47-6828" fmla="*/ 5354820 h 7250295"/>
                <a:gd name="connsiteX48-6829" fmla="*/ 1866900 w 2171700"/>
                <a:gd name="connsiteY48-6830" fmla="*/ 5097645 h 7250295"/>
                <a:gd name="connsiteX49-6831" fmla="*/ 1885950 w 2171700"/>
                <a:gd name="connsiteY49-6832" fmla="*/ 4573770 h 7250295"/>
                <a:gd name="connsiteX50-6833" fmla="*/ 1895475 w 2171700"/>
                <a:gd name="connsiteY50-6834" fmla="*/ 4173720 h 7250295"/>
                <a:gd name="connsiteX51-6835" fmla="*/ 1866900 w 2171700"/>
                <a:gd name="connsiteY51-6836" fmla="*/ 3630795 h 7250295"/>
                <a:gd name="connsiteX52-6837" fmla="*/ 2047604 w 2171700"/>
                <a:gd name="connsiteY52-6838" fmla="*/ 2685806 h 7250295"/>
                <a:gd name="connsiteX53-6839" fmla="*/ 2042707 w 2171700"/>
                <a:gd name="connsiteY53-6840" fmla="*/ 2404684 h 7250295"/>
                <a:gd name="connsiteX54-6841" fmla="*/ 1981200 w 2171700"/>
                <a:gd name="connsiteY54-6842" fmla="*/ 1864914 h 7250295"/>
                <a:gd name="connsiteX55-6843" fmla="*/ 1936459 w 2171700"/>
                <a:gd name="connsiteY55-6844" fmla="*/ 1677029 h 7250295"/>
                <a:gd name="connsiteX56-6845" fmla="*/ 1922037 w 2171700"/>
                <a:gd name="connsiteY56-6846" fmla="*/ 1432534 h 7250295"/>
                <a:gd name="connsiteX57-6847" fmla="*/ 1874412 w 2171700"/>
                <a:gd name="connsiteY57-6848" fmla="*/ 1302338 h 7250295"/>
                <a:gd name="connsiteX58-6849" fmla="*/ 1407687 w 2171700"/>
                <a:gd name="connsiteY58-6850" fmla="*/ 1134975 h 7250295"/>
                <a:gd name="connsiteX59-6851" fmla="*/ 1309221 w 2171700"/>
                <a:gd name="connsiteY59-6852" fmla="*/ 1020075 h 7250295"/>
                <a:gd name="connsiteX60-6853" fmla="*/ 1365230 w 2171700"/>
                <a:gd name="connsiteY60-6854" fmla="*/ 821521 h 7250295"/>
                <a:gd name="connsiteX61-6855" fmla="*/ 1433407 w 2171700"/>
                <a:gd name="connsiteY61-6856" fmla="*/ 622909 h 7250295"/>
                <a:gd name="connsiteX62-6857" fmla="*/ 1444916 w 2171700"/>
                <a:gd name="connsiteY62-6858" fmla="*/ 380757 h 7250295"/>
                <a:gd name="connsiteX63-6859" fmla="*/ 1330946 w 2171700"/>
                <a:gd name="connsiteY63-6860" fmla="*/ 143773 h 7250295"/>
                <a:gd name="connsiteX64-6861" fmla="*/ 1063645 w 2171700"/>
                <a:gd name="connsiteY64-6862" fmla="*/ 568 h 7250295"/>
                <a:gd name="connsiteX0-6863" fmla="*/ 1063645 w 2171700"/>
                <a:gd name="connsiteY0-6864" fmla="*/ 568 h 7250295"/>
                <a:gd name="connsiteX1-6865" fmla="*/ 809625 w 2171700"/>
                <a:gd name="connsiteY1-6866" fmla="*/ 116070 h 7250295"/>
                <a:gd name="connsiteX2-6867" fmla="*/ 685800 w 2171700"/>
                <a:gd name="connsiteY2-6868" fmla="*/ 297045 h 7250295"/>
                <a:gd name="connsiteX3-6869" fmla="*/ 704850 w 2171700"/>
                <a:gd name="connsiteY3-6870" fmla="*/ 620895 h 7250295"/>
                <a:gd name="connsiteX4-6871" fmla="*/ 838200 w 2171700"/>
                <a:gd name="connsiteY4-6872" fmla="*/ 897120 h 7250295"/>
                <a:gd name="connsiteX5-6873" fmla="*/ 742950 w 2171700"/>
                <a:gd name="connsiteY5-6874" fmla="*/ 1011420 h 7250295"/>
                <a:gd name="connsiteX6-6875" fmla="*/ 133350 w 2171700"/>
                <a:gd name="connsiteY6-6876" fmla="*/ 1220970 h 7250295"/>
                <a:gd name="connsiteX7-6877" fmla="*/ 0 w 2171700"/>
                <a:gd name="connsiteY7-6878" fmla="*/ 2211570 h 7250295"/>
                <a:gd name="connsiteX8-6879" fmla="*/ 333375 w 2171700"/>
                <a:gd name="connsiteY8-6880" fmla="*/ 3106920 h 7250295"/>
                <a:gd name="connsiteX9-6881" fmla="*/ 247650 w 2171700"/>
                <a:gd name="connsiteY9-6882" fmla="*/ 3840345 h 7250295"/>
                <a:gd name="connsiteX10-6883" fmla="*/ 371475 w 2171700"/>
                <a:gd name="connsiteY10-6884" fmla="*/ 4059420 h 7250295"/>
                <a:gd name="connsiteX11-6885" fmla="*/ 495300 w 2171700"/>
                <a:gd name="connsiteY11-6886" fmla="*/ 4278495 h 7250295"/>
                <a:gd name="connsiteX12-6887" fmla="*/ 476250 w 2171700"/>
                <a:gd name="connsiteY12-6888" fmla="*/ 4735695 h 7250295"/>
                <a:gd name="connsiteX13-6889" fmla="*/ 476250 w 2171700"/>
                <a:gd name="connsiteY13-6890" fmla="*/ 5097645 h 7250295"/>
                <a:gd name="connsiteX14-6891" fmla="*/ 371475 w 2171700"/>
                <a:gd name="connsiteY14-6892" fmla="*/ 6145395 h 7250295"/>
                <a:gd name="connsiteX15-6893" fmla="*/ 371475 w 2171700"/>
                <a:gd name="connsiteY15-6894" fmla="*/ 6621645 h 7250295"/>
                <a:gd name="connsiteX16-6895" fmla="*/ 400050 w 2171700"/>
                <a:gd name="connsiteY16-6896" fmla="*/ 6821670 h 7250295"/>
                <a:gd name="connsiteX17-6897" fmla="*/ 323850 w 2171700"/>
                <a:gd name="connsiteY17-6898" fmla="*/ 7002645 h 7250295"/>
                <a:gd name="connsiteX18-6899" fmla="*/ 533400 w 2171700"/>
                <a:gd name="connsiteY18-6900" fmla="*/ 7250295 h 7250295"/>
                <a:gd name="connsiteX19-6901" fmla="*/ 952500 w 2171700"/>
                <a:gd name="connsiteY19-6902" fmla="*/ 7240770 h 7250295"/>
                <a:gd name="connsiteX20-6903" fmla="*/ 733425 w 2171700"/>
                <a:gd name="connsiteY20-6904" fmla="*/ 6821670 h 7250295"/>
                <a:gd name="connsiteX21-6905" fmla="*/ 790575 w 2171700"/>
                <a:gd name="connsiteY21-6906" fmla="*/ 6574020 h 7250295"/>
                <a:gd name="connsiteX22-6907" fmla="*/ 762000 w 2171700"/>
                <a:gd name="connsiteY22-6908" fmla="*/ 6250170 h 7250295"/>
                <a:gd name="connsiteX23-6909" fmla="*/ 885825 w 2171700"/>
                <a:gd name="connsiteY23-6910" fmla="*/ 5411970 h 7250295"/>
                <a:gd name="connsiteX24-6911" fmla="*/ 866775 w 2171700"/>
                <a:gd name="connsiteY24-6912" fmla="*/ 5326245 h 7250295"/>
                <a:gd name="connsiteX25-6913" fmla="*/ 971550 w 2171700"/>
                <a:gd name="connsiteY25-6914" fmla="*/ 5211945 h 7250295"/>
                <a:gd name="connsiteX26-6915" fmla="*/ 962025 w 2171700"/>
                <a:gd name="connsiteY26-6916" fmla="*/ 5069070 h 7250295"/>
                <a:gd name="connsiteX27-6917" fmla="*/ 1104900 w 2171700"/>
                <a:gd name="connsiteY27-6918" fmla="*/ 4526145 h 7250295"/>
                <a:gd name="connsiteX28-6919" fmla="*/ 1123950 w 2171700"/>
                <a:gd name="connsiteY28-6920" fmla="*/ 4392795 h 7250295"/>
                <a:gd name="connsiteX29-6921" fmla="*/ 1276350 w 2171700"/>
                <a:gd name="connsiteY29-6922" fmla="*/ 4649970 h 7250295"/>
                <a:gd name="connsiteX30-6923" fmla="*/ 1352550 w 2171700"/>
                <a:gd name="connsiteY30-6924" fmla="*/ 4926195 h 7250295"/>
                <a:gd name="connsiteX31-6925" fmla="*/ 1333500 w 2171700"/>
                <a:gd name="connsiteY31-6926" fmla="*/ 5069070 h 7250295"/>
                <a:gd name="connsiteX32-6927" fmla="*/ 1371600 w 2171700"/>
                <a:gd name="connsiteY32-6928" fmla="*/ 5078595 h 7250295"/>
                <a:gd name="connsiteX33-6929" fmla="*/ 1247775 w 2171700"/>
                <a:gd name="connsiteY33-6930" fmla="*/ 5516745 h 7250295"/>
                <a:gd name="connsiteX34-6931" fmla="*/ 1257300 w 2171700"/>
                <a:gd name="connsiteY34-6932" fmla="*/ 6469245 h 7250295"/>
                <a:gd name="connsiteX35-6933" fmla="*/ 1333500 w 2171700"/>
                <a:gd name="connsiteY35-6934" fmla="*/ 6583545 h 7250295"/>
                <a:gd name="connsiteX36-6935" fmla="*/ 1314450 w 2171700"/>
                <a:gd name="connsiteY36-6936" fmla="*/ 6735945 h 7250295"/>
                <a:gd name="connsiteX37-6937" fmla="*/ 1323975 w 2171700"/>
                <a:gd name="connsiteY37-6938" fmla="*/ 6859770 h 7250295"/>
                <a:gd name="connsiteX38-6939" fmla="*/ 1304925 w 2171700"/>
                <a:gd name="connsiteY38-6940" fmla="*/ 7012170 h 7250295"/>
                <a:gd name="connsiteX39-6941" fmla="*/ 1704975 w 2171700"/>
                <a:gd name="connsiteY39-6942" fmla="*/ 7212195 h 7250295"/>
                <a:gd name="connsiteX40-6943" fmla="*/ 2152650 w 2171700"/>
                <a:gd name="connsiteY40-6944" fmla="*/ 7212195 h 7250295"/>
                <a:gd name="connsiteX41-6945" fmla="*/ 2171700 w 2171700"/>
                <a:gd name="connsiteY41-6946" fmla="*/ 7069320 h 7250295"/>
                <a:gd name="connsiteX42-6947" fmla="*/ 1676400 w 2171700"/>
                <a:gd name="connsiteY42-6948" fmla="*/ 6564495 h 7250295"/>
                <a:gd name="connsiteX43-6949" fmla="*/ 1685925 w 2171700"/>
                <a:gd name="connsiteY43-6950" fmla="*/ 6459720 h 7250295"/>
                <a:gd name="connsiteX44-6951" fmla="*/ 1657350 w 2171700"/>
                <a:gd name="connsiteY44-6952" fmla="*/ 6250170 h 7250295"/>
                <a:gd name="connsiteX45-6953" fmla="*/ 1704975 w 2171700"/>
                <a:gd name="connsiteY45-6954" fmla="*/ 5973945 h 7250295"/>
                <a:gd name="connsiteX46-6955" fmla="*/ 1762125 w 2171700"/>
                <a:gd name="connsiteY46-6956" fmla="*/ 5421495 h 7250295"/>
                <a:gd name="connsiteX47-6957" fmla="*/ 1771650 w 2171700"/>
                <a:gd name="connsiteY47-6958" fmla="*/ 5354820 h 7250295"/>
                <a:gd name="connsiteX48-6959" fmla="*/ 1866900 w 2171700"/>
                <a:gd name="connsiteY48-6960" fmla="*/ 5097645 h 7250295"/>
                <a:gd name="connsiteX49-6961" fmla="*/ 1885950 w 2171700"/>
                <a:gd name="connsiteY49-6962" fmla="*/ 4573770 h 7250295"/>
                <a:gd name="connsiteX50-6963" fmla="*/ 1895475 w 2171700"/>
                <a:gd name="connsiteY50-6964" fmla="*/ 4173720 h 7250295"/>
                <a:gd name="connsiteX51-6965" fmla="*/ 1866900 w 2171700"/>
                <a:gd name="connsiteY51-6966" fmla="*/ 3630795 h 7250295"/>
                <a:gd name="connsiteX52-6967" fmla="*/ 2056257 w 2171700"/>
                <a:gd name="connsiteY52-6968" fmla="*/ 2654077 h 7250295"/>
                <a:gd name="connsiteX53-6969" fmla="*/ 2042707 w 2171700"/>
                <a:gd name="connsiteY53-6970" fmla="*/ 2404684 h 7250295"/>
                <a:gd name="connsiteX54-6971" fmla="*/ 1981200 w 2171700"/>
                <a:gd name="connsiteY54-6972" fmla="*/ 1864914 h 7250295"/>
                <a:gd name="connsiteX55-6973" fmla="*/ 1936459 w 2171700"/>
                <a:gd name="connsiteY55-6974" fmla="*/ 1677029 h 7250295"/>
                <a:gd name="connsiteX56-6975" fmla="*/ 1922037 w 2171700"/>
                <a:gd name="connsiteY56-6976" fmla="*/ 1432534 h 7250295"/>
                <a:gd name="connsiteX57-6977" fmla="*/ 1874412 w 2171700"/>
                <a:gd name="connsiteY57-6978" fmla="*/ 1302338 h 7250295"/>
                <a:gd name="connsiteX58-6979" fmla="*/ 1407687 w 2171700"/>
                <a:gd name="connsiteY58-6980" fmla="*/ 1134975 h 7250295"/>
                <a:gd name="connsiteX59-6981" fmla="*/ 1309221 w 2171700"/>
                <a:gd name="connsiteY59-6982" fmla="*/ 1020075 h 7250295"/>
                <a:gd name="connsiteX60-6983" fmla="*/ 1365230 w 2171700"/>
                <a:gd name="connsiteY60-6984" fmla="*/ 821521 h 7250295"/>
                <a:gd name="connsiteX61-6985" fmla="*/ 1433407 w 2171700"/>
                <a:gd name="connsiteY61-6986" fmla="*/ 622909 h 7250295"/>
                <a:gd name="connsiteX62-6987" fmla="*/ 1444916 w 2171700"/>
                <a:gd name="connsiteY62-6988" fmla="*/ 380757 h 7250295"/>
                <a:gd name="connsiteX63-6989" fmla="*/ 1330946 w 2171700"/>
                <a:gd name="connsiteY63-6990" fmla="*/ 143773 h 7250295"/>
                <a:gd name="connsiteX64-6991" fmla="*/ 1063645 w 2171700"/>
                <a:gd name="connsiteY64-6992" fmla="*/ 568 h 7250295"/>
                <a:gd name="connsiteX0-6993" fmla="*/ 1063645 w 2171700"/>
                <a:gd name="connsiteY0-6994" fmla="*/ 568 h 7250295"/>
                <a:gd name="connsiteX1-6995" fmla="*/ 809625 w 2171700"/>
                <a:gd name="connsiteY1-6996" fmla="*/ 116070 h 7250295"/>
                <a:gd name="connsiteX2-6997" fmla="*/ 685800 w 2171700"/>
                <a:gd name="connsiteY2-6998" fmla="*/ 297045 h 7250295"/>
                <a:gd name="connsiteX3-6999" fmla="*/ 704850 w 2171700"/>
                <a:gd name="connsiteY3-7000" fmla="*/ 620895 h 7250295"/>
                <a:gd name="connsiteX4-7001" fmla="*/ 838200 w 2171700"/>
                <a:gd name="connsiteY4-7002" fmla="*/ 897120 h 7250295"/>
                <a:gd name="connsiteX5-7003" fmla="*/ 742950 w 2171700"/>
                <a:gd name="connsiteY5-7004" fmla="*/ 1011420 h 7250295"/>
                <a:gd name="connsiteX6-7005" fmla="*/ 133350 w 2171700"/>
                <a:gd name="connsiteY6-7006" fmla="*/ 1220970 h 7250295"/>
                <a:gd name="connsiteX7-7007" fmla="*/ 0 w 2171700"/>
                <a:gd name="connsiteY7-7008" fmla="*/ 2211570 h 7250295"/>
                <a:gd name="connsiteX8-7009" fmla="*/ 333375 w 2171700"/>
                <a:gd name="connsiteY8-7010" fmla="*/ 3106920 h 7250295"/>
                <a:gd name="connsiteX9-7011" fmla="*/ 247650 w 2171700"/>
                <a:gd name="connsiteY9-7012" fmla="*/ 3840345 h 7250295"/>
                <a:gd name="connsiteX10-7013" fmla="*/ 371475 w 2171700"/>
                <a:gd name="connsiteY10-7014" fmla="*/ 4059420 h 7250295"/>
                <a:gd name="connsiteX11-7015" fmla="*/ 495300 w 2171700"/>
                <a:gd name="connsiteY11-7016" fmla="*/ 4278495 h 7250295"/>
                <a:gd name="connsiteX12-7017" fmla="*/ 476250 w 2171700"/>
                <a:gd name="connsiteY12-7018" fmla="*/ 4735695 h 7250295"/>
                <a:gd name="connsiteX13-7019" fmla="*/ 476250 w 2171700"/>
                <a:gd name="connsiteY13-7020" fmla="*/ 5097645 h 7250295"/>
                <a:gd name="connsiteX14-7021" fmla="*/ 371475 w 2171700"/>
                <a:gd name="connsiteY14-7022" fmla="*/ 6145395 h 7250295"/>
                <a:gd name="connsiteX15-7023" fmla="*/ 371475 w 2171700"/>
                <a:gd name="connsiteY15-7024" fmla="*/ 6621645 h 7250295"/>
                <a:gd name="connsiteX16-7025" fmla="*/ 400050 w 2171700"/>
                <a:gd name="connsiteY16-7026" fmla="*/ 6821670 h 7250295"/>
                <a:gd name="connsiteX17-7027" fmla="*/ 323850 w 2171700"/>
                <a:gd name="connsiteY17-7028" fmla="*/ 7002645 h 7250295"/>
                <a:gd name="connsiteX18-7029" fmla="*/ 533400 w 2171700"/>
                <a:gd name="connsiteY18-7030" fmla="*/ 7250295 h 7250295"/>
                <a:gd name="connsiteX19-7031" fmla="*/ 952500 w 2171700"/>
                <a:gd name="connsiteY19-7032" fmla="*/ 7240770 h 7250295"/>
                <a:gd name="connsiteX20-7033" fmla="*/ 733425 w 2171700"/>
                <a:gd name="connsiteY20-7034" fmla="*/ 6821670 h 7250295"/>
                <a:gd name="connsiteX21-7035" fmla="*/ 790575 w 2171700"/>
                <a:gd name="connsiteY21-7036" fmla="*/ 6574020 h 7250295"/>
                <a:gd name="connsiteX22-7037" fmla="*/ 762000 w 2171700"/>
                <a:gd name="connsiteY22-7038" fmla="*/ 6250170 h 7250295"/>
                <a:gd name="connsiteX23-7039" fmla="*/ 885825 w 2171700"/>
                <a:gd name="connsiteY23-7040" fmla="*/ 5411970 h 7250295"/>
                <a:gd name="connsiteX24-7041" fmla="*/ 866775 w 2171700"/>
                <a:gd name="connsiteY24-7042" fmla="*/ 5326245 h 7250295"/>
                <a:gd name="connsiteX25-7043" fmla="*/ 971550 w 2171700"/>
                <a:gd name="connsiteY25-7044" fmla="*/ 5211945 h 7250295"/>
                <a:gd name="connsiteX26-7045" fmla="*/ 962025 w 2171700"/>
                <a:gd name="connsiteY26-7046" fmla="*/ 5069070 h 7250295"/>
                <a:gd name="connsiteX27-7047" fmla="*/ 1104900 w 2171700"/>
                <a:gd name="connsiteY27-7048" fmla="*/ 4526145 h 7250295"/>
                <a:gd name="connsiteX28-7049" fmla="*/ 1123950 w 2171700"/>
                <a:gd name="connsiteY28-7050" fmla="*/ 4392795 h 7250295"/>
                <a:gd name="connsiteX29-7051" fmla="*/ 1276350 w 2171700"/>
                <a:gd name="connsiteY29-7052" fmla="*/ 4649970 h 7250295"/>
                <a:gd name="connsiteX30-7053" fmla="*/ 1352550 w 2171700"/>
                <a:gd name="connsiteY30-7054" fmla="*/ 4926195 h 7250295"/>
                <a:gd name="connsiteX31-7055" fmla="*/ 1333500 w 2171700"/>
                <a:gd name="connsiteY31-7056" fmla="*/ 5069070 h 7250295"/>
                <a:gd name="connsiteX32-7057" fmla="*/ 1371600 w 2171700"/>
                <a:gd name="connsiteY32-7058" fmla="*/ 5078595 h 7250295"/>
                <a:gd name="connsiteX33-7059" fmla="*/ 1247775 w 2171700"/>
                <a:gd name="connsiteY33-7060" fmla="*/ 5516745 h 7250295"/>
                <a:gd name="connsiteX34-7061" fmla="*/ 1257300 w 2171700"/>
                <a:gd name="connsiteY34-7062" fmla="*/ 6469245 h 7250295"/>
                <a:gd name="connsiteX35-7063" fmla="*/ 1333500 w 2171700"/>
                <a:gd name="connsiteY35-7064" fmla="*/ 6583545 h 7250295"/>
                <a:gd name="connsiteX36-7065" fmla="*/ 1314450 w 2171700"/>
                <a:gd name="connsiteY36-7066" fmla="*/ 6735945 h 7250295"/>
                <a:gd name="connsiteX37-7067" fmla="*/ 1323975 w 2171700"/>
                <a:gd name="connsiteY37-7068" fmla="*/ 6859770 h 7250295"/>
                <a:gd name="connsiteX38-7069" fmla="*/ 1304925 w 2171700"/>
                <a:gd name="connsiteY38-7070" fmla="*/ 7012170 h 7250295"/>
                <a:gd name="connsiteX39-7071" fmla="*/ 1704975 w 2171700"/>
                <a:gd name="connsiteY39-7072" fmla="*/ 7212195 h 7250295"/>
                <a:gd name="connsiteX40-7073" fmla="*/ 2152650 w 2171700"/>
                <a:gd name="connsiteY40-7074" fmla="*/ 7212195 h 7250295"/>
                <a:gd name="connsiteX41-7075" fmla="*/ 2171700 w 2171700"/>
                <a:gd name="connsiteY41-7076" fmla="*/ 7069320 h 7250295"/>
                <a:gd name="connsiteX42-7077" fmla="*/ 1676400 w 2171700"/>
                <a:gd name="connsiteY42-7078" fmla="*/ 6564495 h 7250295"/>
                <a:gd name="connsiteX43-7079" fmla="*/ 1685925 w 2171700"/>
                <a:gd name="connsiteY43-7080" fmla="*/ 6459720 h 7250295"/>
                <a:gd name="connsiteX44-7081" fmla="*/ 1657350 w 2171700"/>
                <a:gd name="connsiteY44-7082" fmla="*/ 6250170 h 7250295"/>
                <a:gd name="connsiteX45-7083" fmla="*/ 1704975 w 2171700"/>
                <a:gd name="connsiteY45-7084" fmla="*/ 5973945 h 7250295"/>
                <a:gd name="connsiteX46-7085" fmla="*/ 1762125 w 2171700"/>
                <a:gd name="connsiteY46-7086" fmla="*/ 5421495 h 7250295"/>
                <a:gd name="connsiteX47-7087" fmla="*/ 1771650 w 2171700"/>
                <a:gd name="connsiteY47-7088" fmla="*/ 5354820 h 7250295"/>
                <a:gd name="connsiteX48-7089" fmla="*/ 1866900 w 2171700"/>
                <a:gd name="connsiteY48-7090" fmla="*/ 5097645 h 7250295"/>
                <a:gd name="connsiteX49-7091" fmla="*/ 1885950 w 2171700"/>
                <a:gd name="connsiteY49-7092" fmla="*/ 4573770 h 7250295"/>
                <a:gd name="connsiteX50-7093" fmla="*/ 1895475 w 2171700"/>
                <a:gd name="connsiteY50-7094" fmla="*/ 4173720 h 7250295"/>
                <a:gd name="connsiteX51-7095" fmla="*/ 1866900 w 2171700"/>
                <a:gd name="connsiteY51-7096" fmla="*/ 3630795 h 7250295"/>
                <a:gd name="connsiteX52-7097" fmla="*/ 2056257 w 2171700"/>
                <a:gd name="connsiteY52-7098" fmla="*/ 2654077 h 7250295"/>
                <a:gd name="connsiteX53-7099" fmla="*/ 2042707 w 2171700"/>
                <a:gd name="connsiteY53-7100" fmla="*/ 2404684 h 7250295"/>
                <a:gd name="connsiteX54-7101" fmla="*/ 1981200 w 2171700"/>
                <a:gd name="connsiteY54-7102" fmla="*/ 1864914 h 7250295"/>
                <a:gd name="connsiteX55-7103" fmla="*/ 1936459 w 2171700"/>
                <a:gd name="connsiteY55-7104" fmla="*/ 1677029 h 7250295"/>
                <a:gd name="connsiteX56-7105" fmla="*/ 1922037 w 2171700"/>
                <a:gd name="connsiteY56-7106" fmla="*/ 1432534 h 7250295"/>
                <a:gd name="connsiteX57-7107" fmla="*/ 1874412 w 2171700"/>
                <a:gd name="connsiteY57-7108" fmla="*/ 1302338 h 7250295"/>
                <a:gd name="connsiteX58-7109" fmla="*/ 1407687 w 2171700"/>
                <a:gd name="connsiteY58-7110" fmla="*/ 1134975 h 7250295"/>
                <a:gd name="connsiteX59-7111" fmla="*/ 1309221 w 2171700"/>
                <a:gd name="connsiteY59-7112" fmla="*/ 1020075 h 7250295"/>
                <a:gd name="connsiteX60-7113" fmla="*/ 1365230 w 2171700"/>
                <a:gd name="connsiteY60-7114" fmla="*/ 821521 h 7250295"/>
                <a:gd name="connsiteX61-7115" fmla="*/ 1433407 w 2171700"/>
                <a:gd name="connsiteY61-7116" fmla="*/ 622909 h 7250295"/>
                <a:gd name="connsiteX62-7117" fmla="*/ 1444916 w 2171700"/>
                <a:gd name="connsiteY62-7118" fmla="*/ 380757 h 7250295"/>
                <a:gd name="connsiteX63-7119" fmla="*/ 1330946 w 2171700"/>
                <a:gd name="connsiteY63-7120" fmla="*/ 143773 h 7250295"/>
                <a:gd name="connsiteX64-7121" fmla="*/ 1063645 w 2171700"/>
                <a:gd name="connsiteY64-7122" fmla="*/ 568 h 7250295"/>
                <a:gd name="connsiteX0-7123" fmla="*/ 1063645 w 2171700"/>
                <a:gd name="connsiteY0-7124" fmla="*/ 568 h 7250295"/>
                <a:gd name="connsiteX1-7125" fmla="*/ 809625 w 2171700"/>
                <a:gd name="connsiteY1-7126" fmla="*/ 116070 h 7250295"/>
                <a:gd name="connsiteX2-7127" fmla="*/ 685800 w 2171700"/>
                <a:gd name="connsiteY2-7128" fmla="*/ 297045 h 7250295"/>
                <a:gd name="connsiteX3-7129" fmla="*/ 704850 w 2171700"/>
                <a:gd name="connsiteY3-7130" fmla="*/ 620895 h 7250295"/>
                <a:gd name="connsiteX4-7131" fmla="*/ 838200 w 2171700"/>
                <a:gd name="connsiteY4-7132" fmla="*/ 897120 h 7250295"/>
                <a:gd name="connsiteX5-7133" fmla="*/ 742950 w 2171700"/>
                <a:gd name="connsiteY5-7134" fmla="*/ 1011420 h 7250295"/>
                <a:gd name="connsiteX6-7135" fmla="*/ 133350 w 2171700"/>
                <a:gd name="connsiteY6-7136" fmla="*/ 1220970 h 7250295"/>
                <a:gd name="connsiteX7-7137" fmla="*/ 0 w 2171700"/>
                <a:gd name="connsiteY7-7138" fmla="*/ 2211570 h 7250295"/>
                <a:gd name="connsiteX8-7139" fmla="*/ 333375 w 2171700"/>
                <a:gd name="connsiteY8-7140" fmla="*/ 3106920 h 7250295"/>
                <a:gd name="connsiteX9-7141" fmla="*/ 247650 w 2171700"/>
                <a:gd name="connsiteY9-7142" fmla="*/ 3840345 h 7250295"/>
                <a:gd name="connsiteX10-7143" fmla="*/ 371475 w 2171700"/>
                <a:gd name="connsiteY10-7144" fmla="*/ 4059420 h 7250295"/>
                <a:gd name="connsiteX11-7145" fmla="*/ 495300 w 2171700"/>
                <a:gd name="connsiteY11-7146" fmla="*/ 4278495 h 7250295"/>
                <a:gd name="connsiteX12-7147" fmla="*/ 476250 w 2171700"/>
                <a:gd name="connsiteY12-7148" fmla="*/ 4735695 h 7250295"/>
                <a:gd name="connsiteX13-7149" fmla="*/ 476250 w 2171700"/>
                <a:gd name="connsiteY13-7150" fmla="*/ 5097645 h 7250295"/>
                <a:gd name="connsiteX14-7151" fmla="*/ 371475 w 2171700"/>
                <a:gd name="connsiteY14-7152" fmla="*/ 6145395 h 7250295"/>
                <a:gd name="connsiteX15-7153" fmla="*/ 371475 w 2171700"/>
                <a:gd name="connsiteY15-7154" fmla="*/ 6621645 h 7250295"/>
                <a:gd name="connsiteX16-7155" fmla="*/ 400050 w 2171700"/>
                <a:gd name="connsiteY16-7156" fmla="*/ 6821670 h 7250295"/>
                <a:gd name="connsiteX17-7157" fmla="*/ 323850 w 2171700"/>
                <a:gd name="connsiteY17-7158" fmla="*/ 7002645 h 7250295"/>
                <a:gd name="connsiteX18-7159" fmla="*/ 533400 w 2171700"/>
                <a:gd name="connsiteY18-7160" fmla="*/ 7250295 h 7250295"/>
                <a:gd name="connsiteX19-7161" fmla="*/ 952500 w 2171700"/>
                <a:gd name="connsiteY19-7162" fmla="*/ 7240770 h 7250295"/>
                <a:gd name="connsiteX20-7163" fmla="*/ 733425 w 2171700"/>
                <a:gd name="connsiteY20-7164" fmla="*/ 6821670 h 7250295"/>
                <a:gd name="connsiteX21-7165" fmla="*/ 790575 w 2171700"/>
                <a:gd name="connsiteY21-7166" fmla="*/ 6574020 h 7250295"/>
                <a:gd name="connsiteX22-7167" fmla="*/ 762000 w 2171700"/>
                <a:gd name="connsiteY22-7168" fmla="*/ 6250170 h 7250295"/>
                <a:gd name="connsiteX23-7169" fmla="*/ 885825 w 2171700"/>
                <a:gd name="connsiteY23-7170" fmla="*/ 5411970 h 7250295"/>
                <a:gd name="connsiteX24-7171" fmla="*/ 866775 w 2171700"/>
                <a:gd name="connsiteY24-7172" fmla="*/ 5326245 h 7250295"/>
                <a:gd name="connsiteX25-7173" fmla="*/ 971550 w 2171700"/>
                <a:gd name="connsiteY25-7174" fmla="*/ 5211945 h 7250295"/>
                <a:gd name="connsiteX26-7175" fmla="*/ 962025 w 2171700"/>
                <a:gd name="connsiteY26-7176" fmla="*/ 5069070 h 7250295"/>
                <a:gd name="connsiteX27-7177" fmla="*/ 1104900 w 2171700"/>
                <a:gd name="connsiteY27-7178" fmla="*/ 4526145 h 7250295"/>
                <a:gd name="connsiteX28-7179" fmla="*/ 1123950 w 2171700"/>
                <a:gd name="connsiteY28-7180" fmla="*/ 4392795 h 7250295"/>
                <a:gd name="connsiteX29-7181" fmla="*/ 1276350 w 2171700"/>
                <a:gd name="connsiteY29-7182" fmla="*/ 4649970 h 7250295"/>
                <a:gd name="connsiteX30-7183" fmla="*/ 1352550 w 2171700"/>
                <a:gd name="connsiteY30-7184" fmla="*/ 4926195 h 7250295"/>
                <a:gd name="connsiteX31-7185" fmla="*/ 1333500 w 2171700"/>
                <a:gd name="connsiteY31-7186" fmla="*/ 5069070 h 7250295"/>
                <a:gd name="connsiteX32-7187" fmla="*/ 1371600 w 2171700"/>
                <a:gd name="connsiteY32-7188" fmla="*/ 5078595 h 7250295"/>
                <a:gd name="connsiteX33-7189" fmla="*/ 1247775 w 2171700"/>
                <a:gd name="connsiteY33-7190" fmla="*/ 5516745 h 7250295"/>
                <a:gd name="connsiteX34-7191" fmla="*/ 1257300 w 2171700"/>
                <a:gd name="connsiteY34-7192" fmla="*/ 6469245 h 7250295"/>
                <a:gd name="connsiteX35-7193" fmla="*/ 1333500 w 2171700"/>
                <a:gd name="connsiteY35-7194" fmla="*/ 6583545 h 7250295"/>
                <a:gd name="connsiteX36-7195" fmla="*/ 1314450 w 2171700"/>
                <a:gd name="connsiteY36-7196" fmla="*/ 6735945 h 7250295"/>
                <a:gd name="connsiteX37-7197" fmla="*/ 1323975 w 2171700"/>
                <a:gd name="connsiteY37-7198" fmla="*/ 6859770 h 7250295"/>
                <a:gd name="connsiteX38-7199" fmla="*/ 1304925 w 2171700"/>
                <a:gd name="connsiteY38-7200" fmla="*/ 7012170 h 7250295"/>
                <a:gd name="connsiteX39-7201" fmla="*/ 1704975 w 2171700"/>
                <a:gd name="connsiteY39-7202" fmla="*/ 7212195 h 7250295"/>
                <a:gd name="connsiteX40-7203" fmla="*/ 2152650 w 2171700"/>
                <a:gd name="connsiteY40-7204" fmla="*/ 7212195 h 7250295"/>
                <a:gd name="connsiteX41-7205" fmla="*/ 2171700 w 2171700"/>
                <a:gd name="connsiteY41-7206" fmla="*/ 7069320 h 7250295"/>
                <a:gd name="connsiteX42-7207" fmla="*/ 1676400 w 2171700"/>
                <a:gd name="connsiteY42-7208" fmla="*/ 6564495 h 7250295"/>
                <a:gd name="connsiteX43-7209" fmla="*/ 1685925 w 2171700"/>
                <a:gd name="connsiteY43-7210" fmla="*/ 6459720 h 7250295"/>
                <a:gd name="connsiteX44-7211" fmla="*/ 1657350 w 2171700"/>
                <a:gd name="connsiteY44-7212" fmla="*/ 6250170 h 7250295"/>
                <a:gd name="connsiteX45-7213" fmla="*/ 1704975 w 2171700"/>
                <a:gd name="connsiteY45-7214" fmla="*/ 5973945 h 7250295"/>
                <a:gd name="connsiteX46-7215" fmla="*/ 1762125 w 2171700"/>
                <a:gd name="connsiteY46-7216" fmla="*/ 5421495 h 7250295"/>
                <a:gd name="connsiteX47-7217" fmla="*/ 1771650 w 2171700"/>
                <a:gd name="connsiteY47-7218" fmla="*/ 5354820 h 7250295"/>
                <a:gd name="connsiteX48-7219" fmla="*/ 1866900 w 2171700"/>
                <a:gd name="connsiteY48-7220" fmla="*/ 5097645 h 7250295"/>
                <a:gd name="connsiteX49-7221" fmla="*/ 1885950 w 2171700"/>
                <a:gd name="connsiteY49-7222" fmla="*/ 4573770 h 7250295"/>
                <a:gd name="connsiteX50-7223" fmla="*/ 1895475 w 2171700"/>
                <a:gd name="connsiteY50-7224" fmla="*/ 4173720 h 7250295"/>
                <a:gd name="connsiteX51-7225" fmla="*/ 1855362 w 2171700"/>
                <a:gd name="connsiteY51-7226" fmla="*/ 3584643 h 7250295"/>
                <a:gd name="connsiteX52-7227" fmla="*/ 2056257 w 2171700"/>
                <a:gd name="connsiteY52-7228" fmla="*/ 2654077 h 7250295"/>
                <a:gd name="connsiteX53-7229" fmla="*/ 2042707 w 2171700"/>
                <a:gd name="connsiteY53-7230" fmla="*/ 2404684 h 7250295"/>
                <a:gd name="connsiteX54-7231" fmla="*/ 1981200 w 2171700"/>
                <a:gd name="connsiteY54-7232" fmla="*/ 1864914 h 7250295"/>
                <a:gd name="connsiteX55-7233" fmla="*/ 1936459 w 2171700"/>
                <a:gd name="connsiteY55-7234" fmla="*/ 1677029 h 7250295"/>
                <a:gd name="connsiteX56-7235" fmla="*/ 1922037 w 2171700"/>
                <a:gd name="connsiteY56-7236" fmla="*/ 1432534 h 7250295"/>
                <a:gd name="connsiteX57-7237" fmla="*/ 1874412 w 2171700"/>
                <a:gd name="connsiteY57-7238" fmla="*/ 1302338 h 7250295"/>
                <a:gd name="connsiteX58-7239" fmla="*/ 1407687 w 2171700"/>
                <a:gd name="connsiteY58-7240" fmla="*/ 1134975 h 7250295"/>
                <a:gd name="connsiteX59-7241" fmla="*/ 1309221 w 2171700"/>
                <a:gd name="connsiteY59-7242" fmla="*/ 1020075 h 7250295"/>
                <a:gd name="connsiteX60-7243" fmla="*/ 1365230 w 2171700"/>
                <a:gd name="connsiteY60-7244" fmla="*/ 821521 h 7250295"/>
                <a:gd name="connsiteX61-7245" fmla="*/ 1433407 w 2171700"/>
                <a:gd name="connsiteY61-7246" fmla="*/ 622909 h 7250295"/>
                <a:gd name="connsiteX62-7247" fmla="*/ 1444916 w 2171700"/>
                <a:gd name="connsiteY62-7248" fmla="*/ 380757 h 7250295"/>
                <a:gd name="connsiteX63-7249" fmla="*/ 1330946 w 2171700"/>
                <a:gd name="connsiteY63-7250" fmla="*/ 143773 h 7250295"/>
                <a:gd name="connsiteX64-7251" fmla="*/ 1063645 w 2171700"/>
                <a:gd name="connsiteY64-7252" fmla="*/ 568 h 7250295"/>
                <a:gd name="connsiteX0-7253" fmla="*/ 1063645 w 2171700"/>
                <a:gd name="connsiteY0-7254" fmla="*/ 568 h 7250295"/>
                <a:gd name="connsiteX1-7255" fmla="*/ 809625 w 2171700"/>
                <a:gd name="connsiteY1-7256" fmla="*/ 116070 h 7250295"/>
                <a:gd name="connsiteX2-7257" fmla="*/ 685800 w 2171700"/>
                <a:gd name="connsiteY2-7258" fmla="*/ 297045 h 7250295"/>
                <a:gd name="connsiteX3-7259" fmla="*/ 704850 w 2171700"/>
                <a:gd name="connsiteY3-7260" fmla="*/ 620895 h 7250295"/>
                <a:gd name="connsiteX4-7261" fmla="*/ 838200 w 2171700"/>
                <a:gd name="connsiteY4-7262" fmla="*/ 897120 h 7250295"/>
                <a:gd name="connsiteX5-7263" fmla="*/ 742950 w 2171700"/>
                <a:gd name="connsiteY5-7264" fmla="*/ 1011420 h 7250295"/>
                <a:gd name="connsiteX6-7265" fmla="*/ 133350 w 2171700"/>
                <a:gd name="connsiteY6-7266" fmla="*/ 1220970 h 7250295"/>
                <a:gd name="connsiteX7-7267" fmla="*/ 0 w 2171700"/>
                <a:gd name="connsiteY7-7268" fmla="*/ 2211570 h 7250295"/>
                <a:gd name="connsiteX8-7269" fmla="*/ 333375 w 2171700"/>
                <a:gd name="connsiteY8-7270" fmla="*/ 3106920 h 7250295"/>
                <a:gd name="connsiteX9-7271" fmla="*/ 247650 w 2171700"/>
                <a:gd name="connsiteY9-7272" fmla="*/ 3840345 h 7250295"/>
                <a:gd name="connsiteX10-7273" fmla="*/ 371475 w 2171700"/>
                <a:gd name="connsiteY10-7274" fmla="*/ 4059420 h 7250295"/>
                <a:gd name="connsiteX11-7275" fmla="*/ 495300 w 2171700"/>
                <a:gd name="connsiteY11-7276" fmla="*/ 4278495 h 7250295"/>
                <a:gd name="connsiteX12-7277" fmla="*/ 476250 w 2171700"/>
                <a:gd name="connsiteY12-7278" fmla="*/ 4735695 h 7250295"/>
                <a:gd name="connsiteX13-7279" fmla="*/ 476250 w 2171700"/>
                <a:gd name="connsiteY13-7280" fmla="*/ 5097645 h 7250295"/>
                <a:gd name="connsiteX14-7281" fmla="*/ 371475 w 2171700"/>
                <a:gd name="connsiteY14-7282" fmla="*/ 6145395 h 7250295"/>
                <a:gd name="connsiteX15-7283" fmla="*/ 371475 w 2171700"/>
                <a:gd name="connsiteY15-7284" fmla="*/ 6621645 h 7250295"/>
                <a:gd name="connsiteX16-7285" fmla="*/ 400050 w 2171700"/>
                <a:gd name="connsiteY16-7286" fmla="*/ 6821670 h 7250295"/>
                <a:gd name="connsiteX17-7287" fmla="*/ 323850 w 2171700"/>
                <a:gd name="connsiteY17-7288" fmla="*/ 7002645 h 7250295"/>
                <a:gd name="connsiteX18-7289" fmla="*/ 533400 w 2171700"/>
                <a:gd name="connsiteY18-7290" fmla="*/ 7250295 h 7250295"/>
                <a:gd name="connsiteX19-7291" fmla="*/ 952500 w 2171700"/>
                <a:gd name="connsiteY19-7292" fmla="*/ 7240770 h 7250295"/>
                <a:gd name="connsiteX20-7293" fmla="*/ 733425 w 2171700"/>
                <a:gd name="connsiteY20-7294" fmla="*/ 6821670 h 7250295"/>
                <a:gd name="connsiteX21-7295" fmla="*/ 790575 w 2171700"/>
                <a:gd name="connsiteY21-7296" fmla="*/ 6574020 h 7250295"/>
                <a:gd name="connsiteX22-7297" fmla="*/ 762000 w 2171700"/>
                <a:gd name="connsiteY22-7298" fmla="*/ 6250170 h 7250295"/>
                <a:gd name="connsiteX23-7299" fmla="*/ 885825 w 2171700"/>
                <a:gd name="connsiteY23-7300" fmla="*/ 5411970 h 7250295"/>
                <a:gd name="connsiteX24-7301" fmla="*/ 866775 w 2171700"/>
                <a:gd name="connsiteY24-7302" fmla="*/ 5326245 h 7250295"/>
                <a:gd name="connsiteX25-7303" fmla="*/ 971550 w 2171700"/>
                <a:gd name="connsiteY25-7304" fmla="*/ 5211945 h 7250295"/>
                <a:gd name="connsiteX26-7305" fmla="*/ 962025 w 2171700"/>
                <a:gd name="connsiteY26-7306" fmla="*/ 5069070 h 7250295"/>
                <a:gd name="connsiteX27-7307" fmla="*/ 1104900 w 2171700"/>
                <a:gd name="connsiteY27-7308" fmla="*/ 4526145 h 7250295"/>
                <a:gd name="connsiteX28-7309" fmla="*/ 1123950 w 2171700"/>
                <a:gd name="connsiteY28-7310" fmla="*/ 4392795 h 7250295"/>
                <a:gd name="connsiteX29-7311" fmla="*/ 1276350 w 2171700"/>
                <a:gd name="connsiteY29-7312" fmla="*/ 4649970 h 7250295"/>
                <a:gd name="connsiteX30-7313" fmla="*/ 1352550 w 2171700"/>
                <a:gd name="connsiteY30-7314" fmla="*/ 4926195 h 7250295"/>
                <a:gd name="connsiteX31-7315" fmla="*/ 1333500 w 2171700"/>
                <a:gd name="connsiteY31-7316" fmla="*/ 5069070 h 7250295"/>
                <a:gd name="connsiteX32-7317" fmla="*/ 1371600 w 2171700"/>
                <a:gd name="connsiteY32-7318" fmla="*/ 5078595 h 7250295"/>
                <a:gd name="connsiteX33-7319" fmla="*/ 1247775 w 2171700"/>
                <a:gd name="connsiteY33-7320" fmla="*/ 5516745 h 7250295"/>
                <a:gd name="connsiteX34-7321" fmla="*/ 1257300 w 2171700"/>
                <a:gd name="connsiteY34-7322" fmla="*/ 6469245 h 7250295"/>
                <a:gd name="connsiteX35-7323" fmla="*/ 1333500 w 2171700"/>
                <a:gd name="connsiteY35-7324" fmla="*/ 6583545 h 7250295"/>
                <a:gd name="connsiteX36-7325" fmla="*/ 1314450 w 2171700"/>
                <a:gd name="connsiteY36-7326" fmla="*/ 6735945 h 7250295"/>
                <a:gd name="connsiteX37-7327" fmla="*/ 1323975 w 2171700"/>
                <a:gd name="connsiteY37-7328" fmla="*/ 6859770 h 7250295"/>
                <a:gd name="connsiteX38-7329" fmla="*/ 1304925 w 2171700"/>
                <a:gd name="connsiteY38-7330" fmla="*/ 7012170 h 7250295"/>
                <a:gd name="connsiteX39-7331" fmla="*/ 1704975 w 2171700"/>
                <a:gd name="connsiteY39-7332" fmla="*/ 7212195 h 7250295"/>
                <a:gd name="connsiteX40-7333" fmla="*/ 2152650 w 2171700"/>
                <a:gd name="connsiteY40-7334" fmla="*/ 7212195 h 7250295"/>
                <a:gd name="connsiteX41-7335" fmla="*/ 2171700 w 2171700"/>
                <a:gd name="connsiteY41-7336" fmla="*/ 7069320 h 7250295"/>
                <a:gd name="connsiteX42-7337" fmla="*/ 1676400 w 2171700"/>
                <a:gd name="connsiteY42-7338" fmla="*/ 6564495 h 7250295"/>
                <a:gd name="connsiteX43-7339" fmla="*/ 1685925 w 2171700"/>
                <a:gd name="connsiteY43-7340" fmla="*/ 6459720 h 7250295"/>
                <a:gd name="connsiteX44-7341" fmla="*/ 1657350 w 2171700"/>
                <a:gd name="connsiteY44-7342" fmla="*/ 6250170 h 7250295"/>
                <a:gd name="connsiteX45-7343" fmla="*/ 1704975 w 2171700"/>
                <a:gd name="connsiteY45-7344" fmla="*/ 5973945 h 7250295"/>
                <a:gd name="connsiteX46-7345" fmla="*/ 1762125 w 2171700"/>
                <a:gd name="connsiteY46-7346" fmla="*/ 5421495 h 7250295"/>
                <a:gd name="connsiteX47-7347" fmla="*/ 1771650 w 2171700"/>
                <a:gd name="connsiteY47-7348" fmla="*/ 5354820 h 7250295"/>
                <a:gd name="connsiteX48-7349" fmla="*/ 1866900 w 2171700"/>
                <a:gd name="connsiteY48-7350" fmla="*/ 5097645 h 7250295"/>
                <a:gd name="connsiteX49-7351" fmla="*/ 1885950 w 2171700"/>
                <a:gd name="connsiteY49-7352" fmla="*/ 4573770 h 7250295"/>
                <a:gd name="connsiteX50-7353" fmla="*/ 1895475 w 2171700"/>
                <a:gd name="connsiteY50-7354" fmla="*/ 4173720 h 7250295"/>
                <a:gd name="connsiteX51-7355" fmla="*/ 1855362 w 2171700"/>
                <a:gd name="connsiteY51-7356" fmla="*/ 3584643 h 7250295"/>
                <a:gd name="connsiteX52-7357" fmla="*/ 2056257 w 2171700"/>
                <a:gd name="connsiteY52-7358" fmla="*/ 2654077 h 7250295"/>
                <a:gd name="connsiteX53-7359" fmla="*/ 2042707 w 2171700"/>
                <a:gd name="connsiteY53-7360" fmla="*/ 2404684 h 7250295"/>
                <a:gd name="connsiteX54-7361" fmla="*/ 1981200 w 2171700"/>
                <a:gd name="connsiteY54-7362" fmla="*/ 1864914 h 7250295"/>
                <a:gd name="connsiteX55-7363" fmla="*/ 1936459 w 2171700"/>
                <a:gd name="connsiteY55-7364" fmla="*/ 1677029 h 7250295"/>
                <a:gd name="connsiteX56-7365" fmla="*/ 1922037 w 2171700"/>
                <a:gd name="connsiteY56-7366" fmla="*/ 1432534 h 7250295"/>
                <a:gd name="connsiteX57-7367" fmla="*/ 1874412 w 2171700"/>
                <a:gd name="connsiteY57-7368" fmla="*/ 1302338 h 7250295"/>
                <a:gd name="connsiteX58-7369" fmla="*/ 1407687 w 2171700"/>
                <a:gd name="connsiteY58-7370" fmla="*/ 1134975 h 7250295"/>
                <a:gd name="connsiteX59-7371" fmla="*/ 1309221 w 2171700"/>
                <a:gd name="connsiteY59-7372" fmla="*/ 1020075 h 7250295"/>
                <a:gd name="connsiteX60-7373" fmla="*/ 1365230 w 2171700"/>
                <a:gd name="connsiteY60-7374" fmla="*/ 821521 h 7250295"/>
                <a:gd name="connsiteX61-7375" fmla="*/ 1433407 w 2171700"/>
                <a:gd name="connsiteY61-7376" fmla="*/ 622909 h 7250295"/>
                <a:gd name="connsiteX62-7377" fmla="*/ 1444916 w 2171700"/>
                <a:gd name="connsiteY62-7378" fmla="*/ 380757 h 7250295"/>
                <a:gd name="connsiteX63-7379" fmla="*/ 1330946 w 2171700"/>
                <a:gd name="connsiteY63-7380" fmla="*/ 143773 h 7250295"/>
                <a:gd name="connsiteX64-7381" fmla="*/ 1063645 w 2171700"/>
                <a:gd name="connsiteY64-7382" fmla="*/ 568 h 7250295"/>
                <a:gd name="connsiteX0-7383" fmla="*/ 1063645 w 2171700"/>
                <a:gd name="connsiteY0-7384" fmla="*/ 568 h 7250295"/>
                <a:gd name="connsiteX1-7385" fmla="*/ 809625 w 2171700"/>
                <a:gd name="connsiteY1-7386" fmla="*/ 116070 h 7250295"/>
                <a:gd name="connsiteX2-7387" fmla="*/ 685800 w 2171700"/>
                <a:gd name="connsiteY2-7388" fmla="*/ 297045 h 7250295"/>
                <a:gd name="connsiteX3-7389" fmla="*/ 704850 w 2171700"/>
                <a:gd name="connsiteY3-7390" fmla="*/ 620895 h 7250295"/>
                <a:gd name="connsiteX4-7391" fmla="*/ 838200 w 2171700"/>
                <a:gd name="connsiteY4-7392" fmla="*/ 897120 h 7250295"/>
                <a:gd name="connsiteX5-7393" fmla="*/ 742950 w 2171700"/>
                <a:gd name="connsiteY5-7394" fmla="*/ 1011420 h 7250295"/>
                <a:gd name="connsiteX6-7395" fmla="*/ 133350 w 2171700"/>
                <a:gd name="connsiteY6-7396" fmla="*/ 1220970 h 7250295"/>
                <a:gd name="connsiteX7-7397" fmla="*/ 0 w 2171700"/>
                <a:gd name="connsiteY7-7398" fmla="*/ 2211570 h 7250295"/>
                <a:gd name="connsiteX8-7399" fmla="*/ 333375 w 2171700"/>
                <a:gd name="connsiteY8-7400" fmla="*/ 3106920 h 7250295"/>
                <a:gd name="connsiteX9-7401" fmla="*/ 247650 w 2171700"/>
                <a:gd name="connsiteY9-7402" fmla="*/ 3840345 h 7250295"/>
                <a:gd name="connsiteX10-7403" fmla="*/ 371475 w 2171700"/>
                <a:gd name="connsiteY10-7404" fmla="*/ 4059420 h 7250295"/>
                <a:gd name="connsiteX11-7405" fmla="*/ 495300 w 2171700"/>
                <a:gd name="connsiteY11-7406" fmla="*/ 4278495 h 7250295"/>
                <a:gd name="connsiteX12-7407" fmla="*/ 476250 w 2171700"/>
                <a:gd name="connsiteY12-7408" fmla="*/ 4735695 h 7250295"/>
                <a:gd name="connsiteX13-7409" fmla="*/ 476250 w 2171700"/>
                <a:gd name="connsiteY13-7410" fmla="*/ 5097645 h 7250295"/>
                <a:gd name="connsiteX14-7411" fmla="*/ 371475 w 2171700"/>
                <a:gd name="connsiteY14-7412" fmla="*/ 6145395 h 7250295"/>
                <a:gd name="connsiteX15-7413" fmla="*/ 371475 w 2171700"/>
                <a:gd name="connsiteY15-7414" fmla="*/ 6621645 h 7250295"/>
                <a:gd name="connsiteX16-7415" fmla="*/ 400050 w 2171700"/>
                <a:gd name="connsiteY16-7416" fmla="*/ 6821670 h 7250295"/>
                <a:gd name="connsiteX17-7417" fmla="*/ 323850 w 2171700"/>
                <a:gd name="connsiteY17-7418" fmla="*/ 7002645 h 7250295"/>
                <a:gd name="connsiteX18-7419" fmla="*/ 533400 w 2171700"/>
                <a:gd name="connsiteY18-7420" fmla="*/ 7250295 h 7250295"/>
                <a:gd name="connsiteX19-7421" fmla="*/ 952500 w 2171700"/>
                <a:gd name="connsiteY19-7422" fmla="*/ 7240770 h 7250295"/>
                <a:gd name="connsiteX20-7423" fmla="*/ 733425 w 2171700"/>
                <a:gd name="connsiteY20-7424" fmla="*/ 6821670 h 7250295"/>
                <a:gd name="connsiteX21-7425" fmla="*/ 790575 w 2171700"/>
                <a:gd name="connsiteY21-7426" fmla="*/ 6574020 h 7250295"/>
                <a:gd name="connsiteX22-7427" fmla="*/ 762000 w 2171700"/>
                <a:gd name="connsiteY22-7428" fmla="*/ 6250170 h 7250295"/>
                <a:gd name="connsiteX23-7429" fmla="*/ 885825 w 2171700"/>
                <a:gd name="connsiteY23-7430" fmla="*/ 5411970 h 7250295"/>
                <a:gd name="connsiteX24-7431" fmla="*/ 866775 w 2171700"/>
                <a:gd name="connsiteY24-7432" fmla="*/ 5326245 h 7250295"/>
                <a:gd name="connsiteX25-7433" fmla="*/ 971550 w 2171700"/>
                <a:gd name="connsiteY25-7434" fmla="*/ 5211945 h 7250295"/>
                <a:gd name="connsiteX26-7435" fmla="*/ 962025 w 2171700"/>
                <a:gd name="connsiteY26-7436" fmla="*/ 5069070 h 7250295"/>
                <a:gd name="connsiteX27-7437" fmla="*/ 1104900 w 2171700"/>
                <a:gd name="connsiteY27-7438" fmla="*/ 4526145 h 7250295"/>
                <a:gd name="connsiteX28-7439" fmla="*/ 1123950 w 2171700"/>
                <a:gd name="connsiteY28-7440" fmla="*/ 4392795 h 7250295"/>
                <a:gd name="connsiteX29-7441" fmla="*/ 1276350 w 2171700"/>
                <a:gd name="connsiteY29-7442" fmla="*/ 4649970 h 7250295"/>
                <a:gd name="connsiteX30-7443" fmla="*/ 1352550 w 2171700"/>
                <a:gd name="connsiteY30-7444" fmla="*/ 4926195 h 7250295"/>
                <a:gd name="connsiteX31-7445" fmla="*/ 1333500 w 2171700"/>
                <a:gd name="connsiteY31-7446" fmla="*/ 5069070 h 7250295"/>
                <a:gd name="connsiteX32-7447" fmla="*/ 1371600 w 2171700"/>
                <a:gd name="connsiteY32-7448" fmla="*/ 5078595 h 7250295"/>
                <a:gd name="connsiteX33-7449" fmla="*/ 1247775 w 2171700"/>
                <a:gd name="connsiteY33-7450" fmla="*/ 5516745 h 7250295"/>
                <a:gd name="connsiteX34-7451" fmla="*/ 1257300 w 2171700"/>
                <a:gd name="connsiteY34-7452" fmla="*/ 6469245 h 7250295"/>
                <a:gd name="connsiteX35-7453" fmla="*/ 1333500 w 2171700"/>
                <a:gd name="connsiteY35-7454" fmla="*/ 6583545 h 7250295"/>
                <a:gd name="connsiteX36-7455" fmla="*/ 1314450 w 2171700"/>
                <a:gd name="connsiteY36-7456" fmla="*/ 6735945 h 7250295"/>
                <a:gd name="connsiteX37-7457" fmla="*/ 1323975 w 2171700"/>
                <a:gd name="connsiteY37-7458" fmla="*/ 6859770 h 7250295"/>
                <a:gd name="connsiteX38-7459" fmla="*/ 1304925 w 2171700"/>
                <a:gd name="connsiteY38-7460" fmla="*/ 7012170 h 7250295"/>
                <a:gd name="connsiteX39-7461" fmla="*/ 1704975 w 2171700"/>
                <a:gd name="connsiteY39-7462" fmla="*/ 7212195 h 7250295"/>
                <a:gd name="connsiteX40-7463" fmla="*/ 2152650 w 2171700"/>
                <a:gd name="connsiteY40-7464" fmla="*/ 7212195 h 7250295"/>
                <a:gd name="connsiteX41-7465" fmla="*/ 2171700 w 2171700"/>
                <a:gd name="connsiteY41-7466" fmla="*/ 7069320 h 7250295"/>
                <a:gd name="connsiteX42-7467" fmla="*/ 1676400 w 2171700"/>
                <a:gd name="connsiteY42-7468" fmla="*/ 6564495 h 7250295"/>
                <a:gd name="connsiteX43-7469" fmla="*/ 1685925 w 2171700"/>
                <a:gd name="connsiteY43-7470" fmla="*/ 6459720 h 7250295"/>
                <a:gd name="connsiteX44-7471" fmla="*/ 1657350 w 2171700"/>
                <a:gd name="connsiteY44-7472" fmla="*/ 6250170 h 7250295"/>
                <a:gd name="connsiteX45-7473" fmla="*/ 1704975 w 2171700"/>
                <a:gd name="connsiteY45-7474" fmla="*/ 5973945 h 7250295"/>
                <a:gd name="connsiteX46-7475" fmla="*/ 1762125 w 2171700"/>
                <a:gd name="connsiteY46-7476" fmla="*/ 5421495 h 7250295"/>
                <a:gd name="connsiteX47-7477" fmla="*/ 1771650 w 2171700"/>
                <a:gd name="connsiteY47-7478" fmla="*/ 5354820 h 7250295"/>
                <a:gd name="connsiteX48-7479" fmla="*/ 1866900 w 2171700"/>
                <a:gd name="connsiteY48-7480" fmla="*/ 5097645 h 7250295"/>
                <a:gd name="connsiteX49-7481" fmla="*/ 1885950 w 2171700"/>
                <a:gd name="connsiteY49-7482" fmla="*/ 4573770 h 7250295"/>
                <a:gd name="connsiteX50-7483" fmla="*/ 1895475 w 2171700"/>
                <a:gd name="connsiteY50-7484" fmla="*/ 4173720 h 7250295"/>
                <a:gd name="connsiteX51-7485" fmla="*/ 1855362 w 2171700"/>
                <a:gd name="connsiteY51-7486" fmla="*/ 3584643 h 7250295"/>
                <a:gd name="connsiteX52-7487" fmla="*/ 2056257 w 2171700"/>
                <a:gd name="connsiteY52-7488" fmla="*/ 2654077 h 7250295"/>
                <a:gd name="connsiteX53-7489" fmla="*/ 2042707 w 2171700"/>
                <a:gd name="connsiteY53-7490" fmla="*/ 2404684 h 7250295"/>
                <a:gd name="connsiteX54-7491" fmla="*/ 1981200 w 2171700"/>
                <a:gd name="connsiteY54-7492" fmla="*/ 1864914 h 7250295"/>
                <a:gd name="connsiteX55-7493" fmla="*/ 1936459 w 2171700"/>
                <a:gd name="connsiteY55-7494" fmla="*/ 1677029 h 7250295"/>
                <a:gd name="connsiteX56-7495" fmla="*/ 1922037 w 2171700"/>
                <a:gd name="connsiteY56-7496" fmla="*/ 1432534 h 7250295"/>
                <a:gd name="connsiteX57-7497" fmla="*/ 1874412 w 2171700"/>
                <a:gd name="connsiteY57-7498" fmla="*/ 1302338 h 7250295"/>
                <a:gd name="connsiteX58-7499" fmla="*/ 1407687 w 2171700"/>
                <a:gd name="connsiteY58-7500" fmla="*/ 1134975 h 7250295"/>
                <a:gd name="connsiteX59-7501" fmla="*/ 1309221 w 2171700"/>
                <a:gd name="connsiteY59-7502" fmla="*/ 1020075 h 7250295"/>
                <a:gd name="connsiteX60-7503" fmla="*/ 1365230 w 2171700"/>
                <a:gd name="connsiteY60-7504" fmla="*/ 821521 h 7250295"/>
                <a:gd name="connsiteX61-7505" fmla="*/ 1433407 w 2171700"/>
                <a:gd name="connsiteY61-7506" fmla="*/ 622909 h 7250295"/>
                <a:gd name="connsiteX62-7507" fmla="*/ 1444916 w 2171700"/>
                <a:gd name="connsiteY62-7508" fmla="*/ 380757 h 7250295"/>
                <a:gd name="connsiteX63-7509" fmla="*/ 1330946 w 2171700"/>
                <a:gd name="connsiteY63-7510" fmla="*/ 143773 h 7250295"/>
                <a:gd name="connsiteX64-7511" fmla="*/ 1063645 w 2171700"/>
                <a:gd name="connsiteY64-7512" fmla="*/ 568 h 7250295"/>
                <a:gd name="connsiteX0-7513" fmla="*/ 1063645 w 2171700"/>
                <a:gd name="connsiteY0-7514" fmla="*/ 568 h 7250295"/>
                <a:gd name="connsiteX1-7515" fmla="*/ 809625 w 2171700"/>
                <a:gd name="connsiteY1-7516" fmla="*/ 116070 h 7250295"/>
                <a:gd name="connsiteX2-7517" fmla="*/ 685800 w 2171700"/>
                <a:gd name="connsiteY2-7518" fmla="*/ 297045 h 7250295"/>
                <a:gd name="connsiteX3-7519" fmla="*/ 704850 w 2171700"/>
                <a:gd name="connsiteY3-7520" fmla="*/ 620895 h 7250295"/>
                <a:gd name="connsiteX4-7521" fmla="*/ 838200 w 2171700"/>
                <a:gd name="connsiteY4-7522" fmla="*/ 897120 h 7250295"/>
                <a:gd name="connsiteX5-7523" fmla="*/ 742950 w 2171700"/>
                <a:gd name="connsiteY5-7524" fmla="*/ 1011420 h 7250295"/>
                <a:gd name="connsiteX6-7525" fmla="*/ 133350 w 2171700"/>
                <a:gd name="connsiteY6-7526" fmla="*/ 1220970 h 7250295"/>
                <a:gd name="connsiteX7-7527" fmla="*/ 0 w 2171700"/>
                <a:gd name="connsiteY7-7528" fmla="*/ 2211570 h 7250295"/>
                <a:gd name="connsiteX8-7529" fmla="*/ 333375 w 2171700"/>
                <a:gd name="connsiteY8-7530" fmla="*/ 3106920 h 7250295"/>
                <a:gd name="connsiteX9-7531" fmla="*/ 247650 w 2171700"/>
                <a:gd name="connsiteY9-7532" fmla="*/ 3840345 h 7250295"/>
                <a:gd name="connsiteX10-7533" fmla="*/ 371475 w 2171700"/>
                <a:gd name="connsiteY10-7534" fmla="*/ 4059420 h 7250295"/>
                <a:gd name="connsiteX11-7535" fmla="*/ 495300 w 2171700"/>
                <a:gd name="connsiteY11-7536" fmla="*/ 4278495 h 7250295"/>
                <a:gd name="connsiteX12-7537" fmla="*/ 476250 w 2171700"/>
                <a:gd name="connsiteY12-7538" fmla="*/ 4735695 h 7250295"/>
                <a:gd name="connsiteX13-7539" fmla="*/ 476250 w 2171700"/>
                <a:gd name="connsiteY13-7540" fmla="*/ 5097645 h 7250295"/>
                <a:gd name="connsiteX14-7541" fmla="*/ 371475 w 2171700"/>
                <a:gd name="connsiteY14-7542" fmla="*/ 6145395 h 7250295"/>
                <a:gd name="connsiteX15-7543" fmla="*/ 371475 w 2171700"/>
                <a:gd name="connsiteY15-7544" fmla="*/ 6621645 h 7250295"/>
                <a:gd name="connsiteX16-7545" fmla="*/ 400050 w 2171700"/>
                <a:gd name="connsiteY16-7546" fmla="*/ 6821670 h 7250295"/>
                <a:gd name="connsiteX17-7547" fmla="*/ 323850 w 2171700"/>
                <a:gd name="connsiteY17-7548" fmla="*/ 7002645 h 7250295"/>
                <a:gd name="connsiteX18-7549" fmla="*/ 533400 w 2171700"/>
                <a:gd name="connsiteY18-7550" fmla="*/ 7250295 h 7250295"/>
                <a:gd name="connsiteX19-7551" fmla="*/ 952500 w 2171700"/>
                <a:gd name="connsiteY19-7552" fmla="*/ 7240770 h 7250295"/>
                <a:gd name="connsiteX20-7553" fmla="*/ 733425 w 2171700"/>
                <a:gd name="connsiteY20-7554" fmla="*/ 6821670 h 7250295"/>
                <a:gd name="connsiteX21-7555" fmla="*/ 790575 w 2171700"/>
                <a:gd name="connsiteY21-7556" fmla="*/ 6574020 h 7250295"/>
                <a:gd name="connsiteX22-7557" fmla="*/ 762000 w 2171700"/>
                <a:gd name="connsiteY22-7558" fmla="*/ 6250170 h 7250295"/>
                <a:gd name="connsiteX23-7559" fmla="*/ 885825 w 2171700"/>
                <a:gd name="connsiteY23-7560" fmla="*/ 5411970 h 7250295"/>
                <a:gd name="connsiteX24-7561" fmla="*/ 866775 w 2171700"/>
                <a:gd name="connsiteY24-7562" fmla="*/ 5326245 h 7250295"/>
                <a:gd name="connsiteX25-7563" fmla="*/ 971550 w 2171700"/>
                <a:gd name="connsiteY25-7564" fmla="*/ 5211945 h 7250295"/>
                <a:gd name="connsiteX26-7565" fmla="*/ 962025 w 2171700"/>
                <a:gd name="connsiteY26-7566" fmla="*/ 5069070 h 7250295"/>
                <a:gd name="connsiteX27-7567" fmla="*/ 1104900 w 2171700"/>
                <a:gd name="connsiteY27-7568" fmla="*/ 4526145 h 7250295"/>
                <a:gd name="connsiteX28-7569" fmla="*/ 1123950 w 2171700"/>
                <a:gd name="connsiteY28-7570" fmla="*/ 4392795 h 7250295"/>
                <a:gd name="connsiteX29-7571" fmla="*/ 1276350 w 2171700"/>
                <a:gd name="connsiteY29-7572" fmla="*/ 4649970 h 7250295"/>
                <a:gd name="connsiteX30-7573" fmla="*/ 1352550 w 2171700"/>
                <a:gd name="connsiteY30-7574" fmla="*/ 4926195 h 7250295"/>
                <a:gd name="connsiteX31-7575" fmla="*/ 1333500 w 2171700"/>
                <a:gd name="connsiteY31-7576" fmla="*/ 5069070 h 7250295"/>
                <a:gd name="connsiteX32-7577" fmla="*/ 1371600 w 2171700"/>
                <a:gd name="connsiteY32-7578" fmla="*/ 5078595 h 7250295"/>
                <a:gd name="connsiteX33-7579" fmla="*/ 1247775 w 2171700"/>
                <a:gd name="connsiteY33-7580" fmla="*/ 5516745 h 7250295"/>
                <a:gd name="connsiteX34-7581" fmla="*/ 1257300 w 2171700"/>
                <a:gd name="connsiteY34-7582" fmla="*/ 6469245 h 7250295"/>
                <a:gd name="connsiteX35-7583" fmla="*/ 1333500 w 2171700"/>
                <a:gd name="connsiteY35-7584" fmla="*/ 6583545 h 7250295"/>
                <a:gd name="connsiteX36-7585" fmla="*/ 1314450 w 2171700"/>
                <a:gd name="connsiteY36-7586" fmla="*/ 6735945 h 7250295"/>
                <a:gd name="connsiteX37-7587" fmla="*/ 1323975 w 2171700"/>
                <a:gd name="connsiteY37-7588" fmla="*/ 6859770 h 7250295"/>
                <a:gd name="connsiteX38-7589" fmla="*/ 1304925 w 2171700"/>
                <a:gd name="connsiteY38-7590" fmla="*/ 7012170 h 7250295"/>
                <a:gd name="connsiteX39-7591" fmla="*/ 1704975 w 2171700"/>
                <a:gd name="connsiteY39-7592" fmla="*/ 7212195 h 7250295"/>
                <a:gd name="connsiteX40-7593" fmla="*/ 2152650 w 2171700"/>
                <a:gd name="connsiteY40-7594" fmla="*/ 7212195 h 7250295"/>
                <a:gd name="connsiteX41-7595" fmla="*/ 2171700 w 2171700"/>
                <a:gd name="connsiteY41-7596" fmla="*/ 7069320 h 7250295"/>
                <a:gd name="connsiteX42-7597" fmla="*/ 1676400 w 2171700"/>
                <a:gd name="connsiteY42-7598" fmla="*/ 6564495 h 7250295"/>
                <a:gd name="connsiteX43-7599" fmla="*/ 1685925 w 2171700"/>
                <a:gd name="connsiteY43-7600" fmla="*/ 6459720 h 7250295"/>
                <a:gd name="connsiteX44-7601" fmla="*/ 1657350 w 2171700"/>
                <a:gd name="connsiteY44-7602" fmla="*/ 6250170 h 7250295"/>
                <a:gd name="connsiteX45-7603" fmla="*/ 1704975 w 2171700"/>
                <a:gd name="connsiteY45-7604" fmla="*/ 5973945 h 7250295"/>
                <a:gd name="connsiteX46-7605" fmla="*/ 1762125 w 2171700"/>
                <a:gd name="connsiteY46-7606" fmla="*/ 5421495 h 7250295"/>
                <a:gd name="connsiteX47-7607" fmla="*/ 1771650 w 2171700"/>
                <a:gd name="connsiteY47-7608" fmla="*/ 5354820 h 7250295"/>
                <a:gd name="connsiteX48-7609" fmla="*/ 1866900 w 2171700"/>
                <a:gd name="connsiteY48-7610" fmla="*/ 5097645 h 7250295"/>
                <a:gd name="connsiteX49-7611" fmla="*/ 1885950 w 2171700"/>
                <a:gd name="connsiteY49-7612" fmla="*/ 4573770 h 7250295"/>
                <a:gd name="connsiteX50-7613" fmla="*/ 1881052 w 2171700"/>
                <a:gd name="connsiteY50-7614" fmla="*/ 3902573 h 7250295"/>
                <a:gd name="connsiteX51-7615" fmla="*/ 1855362 w 2171700"/>
                <a:gd name="connsiteY51-7616" fmla="*/ 3584643 h 7250295"/>
                <a:gd name="connsiteX52-7617" fmla="*/ 2056257 w 2171700"/>
                <a:gd name="connsiteY52-7618" fmla="*/ 2654077 h 7250295"/>
                <a:gd name="connsiteX53-7619" fmla="*/ 2042707 w 2171700"/>
                <a:gd name="connsiteY53-7620" fmla="*/ 2404684 h 7250295"/>
                <a:gd name="connsiteX54-7621" fmla="*/ 1981200 w 2171700"/>
                <a:gd name="connsiteY54-7622" fmla="*/ 1864914 h 7250295"/>
                <a:gd name="connsiteX55-7623" fmla="*/ 1936459 w 2171700"/>
                <a:gd name="connsiteY55-7624" fmla="*/ 1677029 h 7250295"/>
                <a:gd name="connsiteX56-7625" fmla="*/ 1922037 w 2171700"/>
                <a:gd name="connsiteY56-7626" fmla="*/ 1432534 h 7250295"/>
                <a:gd name="connsiteX57-7627" fmla="*/ 1874412 w 2171700"/>
                <a:gd name="connsiteY57-7628" fmla="*/ 1302338 h 7250295"/>
                <a:gd name="connsiteX58-7629" fmla="*/ 1407687 w 2171700"/>
                <a:gd name="connsiteY58-7630" fmla="*/ 1134975 h 7250295"/>
                <a:gd name="connsiteX59-7631" fmla="*/ 1309221 w 2171700"/>
                <a:gd name="connsiteY59-7632" fmla="*/ 1020075 h 7250295"/>
                <a:gd name="connsiteX60-7633" fmla="*/ 1365230 w 2171700"/>
                <a:gd name="connsiteY60-7634" fmla="*/ 821521 h 7250295"/>
                <a:gd name="connsiteX61-7635" fmla="*/ 1433407 w 2171700"/>
                <a:gd name="connsiteY61-7636" fmla="*/ 622909 h 7250295"/>
                <a:gd name="connsiteX62-7637" fmla="*/ 1444916 w 2171700"/>
                <a:gd name="connsiteY62-7638" fmla="*/ 380757 h 7250295"/>
                <a:gd name="connsiteX63-7639" fmla="*/ 1330946 w 2171700"/>
                <a:gd name="connsiteY63-7640" fmla="*/ 143773 h 7250295"/>
                <a:gd name="connsiteX64-7641" fmla="*/ 1063645 w 2171700"/>
                <a:gd name="connsiteY64-7642" fmla="*/ 568 h 7250295"/>
                <a:gd name="connsiteX0-7643" fmla="*/ 1063645 w 2171700"/>
                <a:gd name="connsiteY0-7644" fmla="*/ 568 h 7250295"/>
                <a:gd name="connsiteX1-7645" fmla="*/ 809625 w 2171700"/>
                <a:gd name="connsiteY1-7646" fmla="*/ 116070 h 7250295"/>
                <a:gd name="connsiteX2-7647" fmla="*/ 685800 w 2171700"/>
                <a:gd name="connsiteY2-7648" fmla="*/ 297045 h 7250295"/>
                <a:gd name="connsiteX3-7649" fmla="*/ 704850 w 2171700"/>
                <a:gd name="connsiteY3-7650" fmla="*/ 620895 h 7250295"/>
                <a:gd name="connsiteX4-7651" fmla="*/ 838200 w 2171700"/>
                <a:gd name="connsiteY4-7652" fmla="*/ 897120 h 7250295"/>
                <a:gd name="connsiteX5-7653" fmla="*/ 742950 w 2171700"/>
                <a:gd name="connsiteY5-7654" fmla="*/ 1011420 h 7250295"/>
                <a:gd name="connsiteX6-7655" fmla="*/ 133350 w 2171700"/>
                <a:gd name="connsiteY6-7656" fmla="*/ 1220970 h 7250295"/>
                <a:gd name="connsiteX7-7657" fmla="*/ 0 w 2171700"/>
                <a:gd name="connsiteY7-7658" fmla="*/ 2211570 h 7250295"/>
                <a:gd name="connsiteX8-7659" fmla="*/ 333375 w 2171700"/>
                <a:gd name="connsiteY8-7660" fmla="*/ 3106920 h 7250295"/>
                <a:gd name="connsiteX9-7661" fmla="*/ 247650 w 2171700"/>
                <a:gd name="connsiteY9-7662" fmla="*/ 3840345 h 7250295"/>
                <a:gd name="connsiteX10-7663" fmla="*/ 371475 w 2171700"/>
                <a:gd name="connsiteY10-7664" fmla="*/ 4059420 h 7250295"/>
                <a:gd name="connsiteX11-7665" fmla="*/ 495300 w 2171700"/>
                <a:gd name="connsiteY11-7666" fmla="*/ 4278495 h 7250295"/>
                <a:gd name="connsiteX12-7667" fmla="*/ 476250 w 2171700"/>
                <a:gd name="connsiteY12-7668" fmla="*/ 4735695 h 7250295"/>
                <a:gd name="connsiteX13-7669" fmla="*/ 476250 w 2171700"/>
                <a:gd name="connsiteY13-7670" fmla="*/ 5097645 h 7250295"/>
                <a:gd name="connsiteX14-7671" fmla="*/ 371475 w 2171700"/>
                <a:gd name="connsiteY14-7672" fmla="*/ 6145395 h 7250295"/>
                <a:gd name="connsiteX15-7673" fmla="*/ 371475 w 2171700"/>
                <a:gd name="connsiteY15-7674" fmla="*/ 6621645 h 7250295"/>
                <a:gd name="connsiteX16-7675" fmla="*/ 400050 w 2171700"/>
                <a:gd name="connsiteY16-7676" fmla="*/ 6821670 h 7250295"/>
                <a:gd name="connsiteX17-7677" fmla="*/ 323850 w 2171700"/>
                <a:gd name="connsiteY17-7678" fmla="*/ 7002645 h 7250295"/>
                <a:gd name="connsiteX18-7679" fmla="*/ 533400 w 2171700"/>
                <a:gd name="connsiteY18-7680" fmla="*/ 7250295 h 7250295"/>
                <a:gd name="connsiteX19-7681" fmla="*/ 952500 w 2171700"/>
                <a:gd name="connsiteY19-7682" fmla="*/ 7240770 h 7250295"/>
                <a:gd name="connsiteX20-7683" fmla="*/ 733425 w 2171700"/>
                <a:gd name="connsiteY20-7684" fmla="*/ 6821670 h 7250295"/>
                <a:gd name="connsiteX21-7685" fmla="*/ 790575 w 2171700"/>
                <a:gd name="connsiteY21-7686" fmla="*/ 6574020 h 7250295"/>
                <a:gd name="connsiteX22-7687" fmla="*/ 762000 w 2171700"/>
                <a:gd name="connsiteY22-7688" fmla="*/ 6250170 h 7250295"/>
                <a:gd name="connsiteX23-7689" fmla="*/ 885825 w 2171700"/>
                <a:gd name="connsiteY23-7690" fmla="*/ 5411970 h 7250295"/>
                <a:gd name="connsiteX24-7691" fmla="*/ 866775 w 2171700"/>
                <a:gd name="connsiteY24-7692" fmla="*/ 5326245 h 7250295"/>
                <a:gd name="connsiteX25-7693" fmla="*/ 971550 w 2171700"/>
                <a:gd name="connsiteY25-7694" fmla="*/ 5211945 h 7250295"/>
                <a:gd name="connsiteX26-7695" fmla="*/ 962025 w 2171700"/>
                <a:gd name="connsiteY26-7696" fmla="*/ 5069070 h 7250295"/>
                <a:gd name="connsiteX27-7697" fmla="*/ 1104900 w 2171700"/>
                <a:gd name="connsiteY27-7698" fmla="*/ 4526145 h 7250295"/>
                <a:gd name="connsiteX28-7699" fmla="*/ 1123950 w 2171700"/>
                <a:gd name="connsiteY28-7700" fmla="*/ 4392795 h 7250295"/>
                <a:gd name="connsiteX29-7701" fmla="*/ 1276350 w 2171700"/>
                <a:gd name="connsiteY29-7702" fmla="*/ 4649970 h 7250295"/>
                <a:gd name="connsiteX30-7703" fmla="*/ 1352550 w 2171700"/>
                <a:gd name="connsiteY30-7704" fmla="*/ 4926195 h 7250295"/>
                <a:gd name="connsiteX31-7705" fmla="*/ 1333500 w 2171700"/>
                <a:gd name="connsiteY31-7706" fmla="*/ 5069070 h 7250295"/>
                <a:gd name="connsiteX32-7707" fmla="*/ 1371600 w 2171700"/>
                <a:gd name="connsiteY32-7708" fmla="*/ 5078595 h 7250295"/>
                <a:gd name="connsiteX33-7709" fmla="*/ 1247775 w 2171700"/>
                <a:gd name="connsiteY33-7710" fmla="*/ 5516745 h 7250295"/>
                <a:gd name="connsiteX34-7711" fmla="*/ 1257300 w 2171700"/>
                <a:gd name="connsiteY34-7712" fmla="*/ 6469245 h 7250295"/>
                <a:gd name="connsiteX35-7713" fmla="*/ 1333500 w 2171700"/>
                <a:gd name="connsiteY35-7714" fmla="*/ 6583545 h 7250295"/>
                <a:gd name="connsiteX36-7715" fmla="*/ 1314450 w 2171700"/>
                <a:gd name="connsiteY36-7716" fmla="*/ 6735945 h 7250295"/>
                <a:gd name="connsiteX37-7717" fmla="*/ 1323975 w 2171700"/>
                <a:gd name="connsiteY37-7718" fmla="*/ 6859770 h 7250295"/>
                <a:gd name="connsiteX38-7719" fmla="*/ 1304925 w 2171700"/>
                <a:gd name="connsiteY38-7720" fmla="*/ 7012170 h 7250295"/>
                <a:gd name="connsiteX39-7721" fmla="*/ 1704975 w 2171700"/>
                <a:gd name="connsiteY39-7722" fmla="*/ 7212195 h 7250295"/>
                <a:gd name="connsiteX40-7723" fmla="*/ 2152650 w 2171700"/>
                <a:gd name="connsiteY40-7724" fmla="*/ 7212195 h 7250295"/>
                <a:gd name="connsiteX41-7725" fmla="*/ 2171700 w 2171700"/>
                <a:gd name="connsiteY41-7726" fmla="*/ 7069320 h 7250295"/>
                <a:gd name="connsiteX42-7727" fmla="*/ 1676400 w 2171700"/>
                <a:gd name="connsiteY42-7728" fmla="*/ 6564495 h 7250295"/>
                <a:gd name="connsiteX43-7729" fmla="*/ 1685925 w 2171700"/>
                <a:gd name="connsiteY43-7730" fmla="*/ 6459720 h 7250295"/>
                <a:gd name="connsiteX44-7731" fmla="*/ 1657350 w 2171700"/>
                <a:gd name="connsiteY44-7732" fmla="*/ 6250170 h 7250295"/>
                <a:gd name="connsiteX45-7733" fmla="*/ 1704975 w 2171700"/>
                <a:gd name="connsiteY45-7734" fmla="*/ 5973945 h 7250295"/>
                <a:gd name="connsiteX46-7735" fmla="*/ 1762125 w 2171700"/>
                <a:gd name="connsiteY46-7736" fmla="*/ 5421495 h 7250295"/>
                <a:gd name="connsiteX47-7737" fmla="*/ 1771650 w 2171700"/>
                <a:gd name="connsiteY47-7738" fmla="*/ 5354820 h 7250295"/>
                <a:gd name="connsiteX48-7739" fmla="*/ 1866900 w 2171700"/>
                <a:gd name="connsiteY48-7740" fmla="*/ 5097645 h 7250295"/>
                <a:gd name="connsiteX49-7741" fmla="*/ 1885950 w 2171700"/>
                <a:gd name="connsiteY49-7742" fmla="*/ 4573770 h 7250295"/>
                <a:gd name="connsiteX50-7743" fmla="*/ 1881052 w 2171700"/>
                <a:gd name="connsiteY50-7744" fmla="*/ 3902573 h 7250295"/>
                <a:gd name="connsiteX51-7745" fmla="*/ 1855362 w 2171700"/>
                <a:gd name="connsiteY51-7746" fmla="*/ 3584643 h 7250295"/>
                <a:gd name="connsiteX52-7747" fmla="*/ 2056257 w 2171700"/>
                <a:gd name="connsiteY52-7748" fmla="*/ 2654077 h 7250295"/>
                <a:gd name="connsiteX53-7749" fmla="*/ 2042707 w 2171700"/>
                <a:gd name="connsiteY53-7750" fmla="*/ 2404684 h 7250295"/>
                <a:gd name="connsiteX54-7751" fmla="*/ 1981200 w 2171700"/>
                <a:gd name="connsiteY54-7752" fmla="*/ 1864914 h 7250295"/>
                <a:gd name="connsiteX55-7753" fmla="*/ 1936459 w 2171700"/>
                <a:gd name="connsiteY55-7754" fmla="*/ 1677029 h 7250295"/>
                <a:gd name="connsiteX56-7755" fmla="*/ 1922037 w 2171700"/>
                <a:gd name="connsiteY56-7756" fmla="*/ 1432534 h 7250295"/>
                <a:gd name="connsiteX57-7757" fmla="*/ 1874412 w 2171700"/>
                <a:gd name="connsiteY57-7758" fmla="*/ 1302338 h 7250295"/>
                <a:gd name="connsiteX58-7759" fmla="*/ 1407687 w 2171700"/>
                <a:gd name="connsiteY58-7760" fmla="*/ 1134975 h 7250295"/>
                <a:gd name="connsiteX59-7761" fmla="*/ 1309221 w 2171700"/>
                <a:gd name="connsiteY59-7762" fmla="*/ 1020075 h 7250295"/>
                <a:gd name="connsiteX60-7763" fmla="*/ 1365230 w 2171700"/>
                <a:gd name="connsiteY60-7764" fmla="*/ 821521 h 7250295"/>
                <a:gd name="connsiteX61-7765" fmla="*/ 1433407 w 2171700"/>
                <a:gd name="connsiteY61-7766" fmla="*/ 622909 h 7250295"/>
                <a:gd name="connsiteX62-7767" fmla="*/ 1444916 w 2171700"/>
                <a:gd name="connsiteY62-7768" fmla="*/ 380757 h 7250295"/>
                <a:gd name="connsiteX63-7769" fmla="*/ 1330946 w 2171700"/>
                <a:gd name="connsiteY63-7770" fmla="*/ 143773 h 7250295"/>
                <a:gd name="connsiteX64-7771" fmla="*/ 1063645 w 2171700"/>
                <a:gd name="connsiteY64-7772" fmla="*/ 568 h 7250295"/>
                <a:gd name="connsiteX0-7773" fmla="*/ 1063645 w 2171700"/>
                <a:gd name="connsiteY0-7774" fmla="*/ 568 h 7250295"/>
                <a:gd name="connsiteX1-7775" fmla="*/ 809625 w 2171700"/>
                <a:gd name="connsiteY1-7776" fmla="*/ 116070 h 7250295"/>
                <a:gd name="connsiteX2-7777" fmla="*/ 685800 w 2171700"/>
                <a:gd name="connsiteY2-7778" fmla="*/ 297045 h 7250295"/>
                <a:gd name="connsiteX3-7779" fmla="*/ 704850 w 2171700"/>
                <a:gd name="connsiteY3-7780" fmla="*/ 620895 h 7250295"/>
                <a:gd name="connsiteX4-7781" fmla="*/ 838200 w 2171700"/>
                <a:gd name="connsiteY4-7782" fmla="*/ 897120 h 7250295"/>
                <a:gd name="connsiteX5-7783" fmla="*/ 742950 w 2171700"/>
                <a:gd name="connsiteY5-7784" fmla="*/ 1011420 h 7250295"/>
                <a:gd name="connsiteX6-7785" fmla="*/ 133350 w 2171700"/>
                <a:gd name="connsiteY6-7786" fmla="*/ 1220970 h 7250295"/>
                <a:gd name="connsiteX7-7787" fmla="*/ 0 w 2171700"/>
                <a:gd name="connsiteY7-7788" fmla="*/ 2211570 h 7250295"/>
                <a:gd name="connsiteX8-7789" fmla="*/ 333375 w 2171700"/>
                <a:gd name="connsiteY8-7790" fmla="*/ 3106920 h 7250295"/>
                <a:gd name="connsiteX9-7791" fmla="*/ 247650 w 2171700"/>
                <a:gd name="connsiteY9-7792" fmla="*/ 3840345 h 7250295"/>
                <a:gd name="connsiteX10-7793" fmla="*/ 371475 w 2171700"/>
                <a:gd name="connsiteY10-7794" fmla="*/ 4059420 h 7250295"/>
                <a:gd name="connsiteX11-7795" fmla="*/ 495300 w 2171700"/>
                <a:gd name="connsiteY11-7796" fmla="*/ 4278495 h 7250295"/>
                <a:gd name="connsiteX12-7797" fmla="*/ 476250 w 2171700"/>
                <a:gd name="connsiteY12-7798" fmla="*/ 4735695 h 7250295"/>
                <a:gd name="connsiteX13-7799" fmla="*/ 476250 w 2171700"/>
                <a:gd name="connsiteY13-7800" fmla="*/ 5097645 h 7250295"/>
                <a:gd name="connsiteX14-7801" fmla="*/ 371475 w 2171700"/>
                <a:gd name="connsiteY14-7802" fmla="*/ 6145395 h 7250295"/>
                <a:gd name="connsiteX15-7803" fmla="*/ 371475 w 2171700"/>
                <a:gd name="connsiteY15-7804" fmla="*/ 6621645 h 7250295"/>
                <a:gd name="connsiteX16-7805" fmla="*/ 400050 w 2171700"/>
                <a:gd name="connsiteY16-7806" fmla="*/ 6821670 h 7250295"/>
                <a:gd name="connsiteX17-7807" fmla="*/ 323850 w 2171700"/>
                <a:gd name="connsiteY17-7808" fmla="*/ 7002645 h 7250295"/>
                <a:gd name="connsiteX18-7809" fmla="*/ 533400 w 2171700"/>
                <a:gd name="connsiteY18-7810" fmla="*/ 7250295 h 7250295"/>
                <a:gd name="connsiteX19-7811" fmla="*/ 952500 w 2171700"/>
                <a:gd name="connsiteY19-7812" fmla="*/ 7240770 h 7250295"/>
                <a:gd name="connsiteX20-7813" fmla="*/ 733425 w 2171700"/>
                <a:gd name="connsiteY20-7814" fmla="*/ 6821670 h 7250295"/>
                <a:gd name="connsiteX21-7815" fmla="*/ 790575 w 2171700"/>
                <a:gd name="connsiteY21-7816" fmla="*/ 6574020 h 7250295"/>
                <a:gd name="connsiteX22-7817" fmla="*/ 762000 w 2171700"/>
                <a:gd name="connsiteY22-7818" fmla="*/ 6250170 h 7250295"/>
                <a:gd name="connsiteX23-7819" fmla="*/ 885825 w 2171700"/>
                <a:gd name="connsiteY23-7820" fmla="*/ 5411970 h 7250295"/>
                <a:gd name="connsiteX24-7821" fmla="*/ 866775 w 2171700"/>
                <a:gd name="connsiteY24-7822" fmla="*/ 5326245 h 7250295"/>
                <a:gd name="connsiteX25-7823" fmla="*/ 971550 w 2171700"/>
                <a:gd name="connsiteY25-7824" fmla="*/ 5211945 h 7250295"/>
                <a:gd name="connsiteX26-7825" fmla="*/ 962025 w 2171700"/>
                <a:gd name="connsiteY26-7826" fmla="*/ 5069070 h 7250295"/>
                <a:gd name="connsiteX27-7827" fmla="*/ 1104900 w 2171700"/>
                <a:gd name="connsiteY27-7828" fmla="*/ 4526145 h 7250295"/>
                <a:gd name="connsiteX28-7829" fmla="*/ 1123950 w 2171700"/>
                <a:gd name="connsiteY28-7830" fmla="*/ 4392795 h 7250295"/>
                <a:gd name="connsiteX29-7831" fmla="*/ 1276350 w 2171700"/>
                <a:gd name="connsiteY29-7832" fmla="*/ 4649970 h 7250295"/>
                <a:gd name="connsiteX30-7833" fmla="*/ 1352550 w 2171700"/>
                <a:gd name="connsiteY30-7834" fmla="*/ 4926195 h 7250295"/>
                <a:gd name="connsiteX31-7835" fmla="*/ 1333500 w 2171700"/>
                <a:gd name="connsiteY31-7836" fmla="*/ 5069070 h 7250295"/>
                <a:gd name="connsiteX32-7837" fmla="*/ 1371600 w 2171700"/>
                <a:gd name="connsiteY32-7838" fmla="*/ 5078595 h 7250295"/>
                <a:gd name="connsiteX33-7839" fmla="*/ 1247775 w 2171700"/>
                <a:gd name="connsiteY33-7840" fmla="*/ 5516745 h 7250295"/>
                <a:gd name="connsiteX34-7841" fmla="*/ 1257300 w 2171700"/>
                <a:gd name="connsiteY34-7842" fmla="*/ 6469245 h 7250295"/>
                <a:gd name="connsiteX35-7843" fmla="*/ 1333500 w 2171700"/>
                <a:gd name="connsiteY35-7844" fmla="*/ 6583545 h 7250295"/>
                <a:gd name="connsiteX36-7845" fmla="*/ 1314450 w 2171700"/>
                <a:gd name="connsiteY36-7846" fmla="*/ 6735945 h 7250295"/>
                <a:gd name="connsiteX37-7847" fmla="*/ 1323975 w 2171700"/>
                <a:gd name="connsiteY37-7848" fmla="*/ 6859770 h 7250295"/>
                <a:gd name="connsiteX38-7849" fmla="*/ 1304925 w 2171700"/>
                <a:gd name="connsiteY38-7850" fmla="*/ 7012170 h 7250295"/>
                <a:gd name="connsiteX39-7851" fmla="*/ 1704975 w 2171700"/>
                <a:gd name="connsiteY39-7852" fmla="*/ 7212195 h 7250295"/>
                <a:gd name="connsiteX40-7853" fmla="*/ 2152650 w 2171700"/>
                <a:gd name="connsiteY40-7854" fmla="*/ 7212195 h 7250295"/>
                <a:gd name="connsiteX41-7855" fmla="*/ 2171700 w 2171700"/>
                <a:gd name="connsiteY41-7856" fmla="*/ 7069320 h 7250295"/>
                <a:gd name="connsiteX42-7857" fmla="*/ 1676400 w 2171700"/>
                <a:gd name="connsiteY42-7858" fmla="*/ 6564495 h 7250295"/>
                <a:gd name="connsiteX43-7859" fmla="*/ 1685925 w 2171700"/>
                <a:gd name="connsiteY43-7860" fmla="*/ 6459720 h 7250295"/>
                <a:gd name="connsiteX44-7861" fmla="*/ 1657350 w 2171700"/>
                <a:gd name="connsiteY44-7862" fmla="*/ 6250170 h 7250295"/>
                <a:gd name="connsiteX45-7863" fmla="*/ 1704975 w 2171700"/>
                <a:gd name="connsiteY45-7864" fmla="*/ 5973945 h 7250295"/>
                <a:gd name="connsiteX46-7865" fmla="*/ 1762125 w 2171700"/>
                <a:gd name="connsiteY46-7866" fmla="*/ 5421495 h 7250295"/>
                <a:gd name="connsiteX47-7867" fmla="*/ 1771650 w 2171700"/>
                <a:gd name="connsiteY47-7868" fmla="*/ 5354820 h 7250295"/>
                <a:gd name="connsiteX48-7869" fmla="*/ 1866900 w 2171700"/>
                <a:gd name="connsiteY48-7870" fmla="*/ 5097645 h 7250295"/>
                <a:gd name="connsiteX49-7871" fmla="*/ 1885950 w 2171700"/>
                <a:gd name="connsiteY49-7872" fmla="*/ 4573770 h 7250295"/>
                <a:gd name="connsiteX50-7873" fmla="*/ 1881052 w 2171700"/>
                <a:gd name="connsiteY50-7874" fmla="*/ 3902573 h 7250295"/>
                <a:gd name="connsiteX51-7875" fmla="*/ 1855362 w 2171700"/>
                <a:gd name="connsiteY51-7876" fmla="*/ 3584643 h 7250295"/>
                <a:gd name="connsiteX52-7877" fmla="*/ 2056257 w 2171700"/>
                <a:gd name="connsiteY52-7878" fmla="*/ 2654077 h 7250295"/>
                <a:gd name="connsiteX53-7879" fmla="*/ 2042707 w 2171700"/>
                <a:gd name="connsiteY53-7880" fmla="*/ 2404684 h 7250295"/>
                <a:gd name="connsiteX54-7881" fmla="*/ 1981200 w 2171700"/>
                <a:gd name="connsiteY54-7882" fmla="*/ 1864914 h 7250295"/>
                <a:gd name="connsiteX55-7883" fmla="*/ 1936459 w 2171700"/>
                <a:gd name="connsiteY55-7884" fmla="*/ 1677029 h 7250295"/>
                <a:gd name="connsiteX56-7885" fmla="*/ 1922037 w 2171700"/>
                <a:gd name="connsiteY56-7886" fmla="*/ 1432534 h 7250295"/>
                <a:gd name="connsiteX57-7887" fmla="*/ 1874412 w 2171700"/>
                <a:gd name="connsiteY57-7888" fmla="*/ 1302338 h 7250295"/>
                <a:gd name="connsiteX58-7889" fmla="*/ 1407687 w 2171700"/>
                <a:gd name="connsiteY58-7890" fmla="*/ 1134975 h 7250295"/>
                <a:gd name="connsiteX59-7891" fmla="*/ 1309221 w 2171700"/>
                <a:gd name="connsiteY59-7892" fmla="*/ 1020075 h 7250295"/>
                <a:gd name="connsiteX60-7893" fmla="*/ 1365230 w 2171700"/>
                <a:gd name="connsiteY60-7894" fmla="*/ 821521 h 7250295"/>
                <a:gd name="connsiteX61-7895" fmla="*/ 1433407 w 2171700"/>
                <a:gd name="connsiteY61-7896" fmla="*/ 622909 h 7250295"/>
                <a:gd name="connsiteX62-7897" fmla="*/ 1444916 w 2171700"/>
                <a:gd name="connsiteY62-7898" fmla="*/ 380757 h 7250295"/>
                <a:gd name="connsiteX63-7899" fmla="*/ 1330946 w 2171700"/>
                <a:gd name="connsiteY63-7900" fmla="*/ 143773 h 7250295"/>
                <a:gd name="connsiteX64-7901" fmla="*/ 1063645 w 2171700"/>
                <a:gd name="connsiteY64-7902" fmla="*/ 568 h 7250295"/>
                <a:gd name="connsiteX0-7903" fmla="*/ 1063645 w 2171700"/>
                <a:gd name="connsiteY0-7904" fmla="*/ 568 h 7250295"/>
                <a:gd name="connsiteX1-7905" fmla="*/ 809625 w 2171700"/>
                <a:gd name="connsiteY1-7906" fmla="*/ 116070 h 7250295"/>
                <a:gd name="connsiteX2-7907" fmla="*/ 685800 w 2171700"/>
                <a:gd name="connsiteY2-7908" fmla="*/ 297045 h 7250295"/>
                <a:gd name="connsiteX3-7909" fmla="*/ 704850 w 2171700"/>
                <a:gd name="connsiteY3-7910" fmla="*/ 620895 h 7250295"/>
                <a:gd name="connsiteX4-7911" fmla="*/ 838200 w 2171700"/>
                <a:gd name="connsiteY4-7912" fmla="*/ 897120 h 7250295"/>
                <a:gd name="connsiteX5-7913" fmla="*/ 742950 w 2171700"/>
                <a:gd name="connsiteY5-7914" fmla="*/ 1011420 h 7250295"/>
                <a:gd name="connsiteX6-7915" fmla="*/ 133350 w 2171700"/>
                <a:gd name="connsiteY6-7916" fmla="*/ 1220970 h 7250295"/>
                <a:gd name="connsiteX7-7917" fmla="*/ 0 w 2171700"/>
                <a:gd name="connsiteY7-7918" fmla="*/ 2211570 h 7250295"/>
                <a:gd name="connsiteX8-7919" fmla="*/ 333375 w 2171700"/>
                <a:gd name="connsiteY8-7920" fmla="*/ 3106920 h 7250295"/>
                <a:gd name="connsiteX9-7921" fmla="*/ 247650 w 2171700"/>
                <a:gd name="connsiteY9-7922" fmla="*/ 3840345 h 7250295"/>
                <a:gd name="connsiteX10-7923" fmla="*/ 371475 w 2171700"/>
                <a:gd name="connsiteY10-7924" fmla="*/ 4059420 h 7250295"/>
                <a:gd name="connsiteX11-7925" fmla="*/ 495300 w 2171700"/>
                <a:gd name="connsiteY11-7926" fmla="*/ 4278495 h 7250295"/>
                <a:gd name="connsiteX12-7927" fmla="*/ 476250 w 2171700"/>
                <a:gd name="connsiteY12-7928" fmla="*/ 4735695 h 7250295"/>
                <a:gd name="connsiteX13-7929" fmla="*/ 476250 w 2171700"/>
                <a:gd name="connsiteY13-7930" fmla="*/ 5097645 h 7250295"/>
                <a:gd name="connsiteX14-7931" fmla="*/ 371475 w 2171700"/>
                <a:gd name="connsiteY14-7932" fmla="*/ 6145395 h 7250295"/>
                <a:gd name="connsiteX15-7933" fmla="*/ 371475 w 2171700"/>
                <a:gd name="connsiteY15-7934" fmla="*/ 6621645 h 7250295"/>
                <a:gd name="connsiteX16-7935" fmla="*/ 400050 w 2171700"/>
                <a:gd name="connsiteY16-7936" fmla="*/ 6821670 h 7250295"/>
                <a:gd name="connsiteX17-7937" fmla="*/ 323850 w 2171700"/>
                <a:gd name="connsiteY17-7938" fmla="*/ 7002645 h 7250295"/>
                <a:gd name="connsiteX18-7939" fmla="*/ 533400 w 2171700"/>
                <a:gd name="connsiteY18-7940" fmla="*/ 7250295 h 7250295"/>
                <a:gd name="connsiteX19-7941" fmla="*/ 952500 w 2171700"/>
                <a:gd name="connsiteY19-7942" fmla="*/ 7240770 h 7250295"/>
                <a:gd name="connsiteX20-7943" fmla="*/ 733425 w 2171700"/>
                <a:gd name="connsiteY20-7944" fmla="*/ 6821670 h 7250295"/>
                <a:gd name="connsiteX21-7945" fmla="*/ 790575 w 2171700"/>
                <a:gd name="connsiteY21-7946" fmla="*/ 6574020 h 7250295"/>
                <a:gd name="connsiteX22-7947" fmla="*/ 762000 w 2171700"/>
                <a:gd name="connsiteY22-7948" fmla="*/ 6250170 h 7250295"/>
                <a:gd name="connsiteX23-7949" fmla="*/ 885825 w 2171700"/>
                <a:gd name="connsiteY23-7950" fmla="*/ 5411970 h 7250295"/>
                <a:gd name="connsiteX24-7951" fmla="*/ 866775 w 2171700"/>
                <a:gd name="connsiteY24-7952" fmla="*/ 5326245 h 7250295"/>
                <a:gd name="connsiteX25-7953" fmla="*/ 971550 w 2171700"/>
                <a:gd name="connsiteY25-7954" fmla="*/ 5211945 h 7250295"/>
                <a:gd name="connsiteX26-7955" fmla="*/ 962025 w 2171700"/>
                <a:gd name="connsiteY26-7956" fmla="*/ 5069070 h 7250295"/>
                <a:gd name="connsiteX27-7957" fmla="*/ 1104900 w 2171700"/>
                <a:gd name="connsiteY27-7958" fmla="*/ 4526145 h 7250295"/>
                <a:gd name="connsiteX28-7959" fmla="*/ 1123950 w 2171700"/>
                <a:gd name="connsiteY28-7960" fmla="*/ 4392795 h 7250295"/>
                <a:gd name="connsiteX29-7961" fmla="*/ 1276350 w 2171700"/>
                <a:gd name="connsiteY29-7962" fmla="*/ 4649970 h 7250295"/>
                <a:gd name="connsiteX30-7963" fmla="*/ 1352550 w 2171700"/>
                <a:gd name="connsiteY30-7964" fmla="*/ 4926195 h 7250295"/>
                <a:gd name="connsiteX31-7965" fmla="*/ 1333500 w 2171700"/>
                <a:gd name="connsiteY31-7966" fmla="*/ 5069070 h 7250295"/>
                <a:gd name="connsiteX32-7967" fmla="*/ 1371600 w 2171700"/>
                <a:gd name="connsiteY32-7968" fmla="*/ 5078595 h 7250295"/>
                <a:gd name="connsiteX33-7969" fmla="*/ 1247775 w 2171700"/>
                <a:gd name="connsiteY33-7970" fmla="*/ 5516745 h 7250295"/>
                <a:gd name="connsiteX34-7971" fmla="*/ 1257300 w 2171700"/>
                <a:gd name="connsiteY34-7972" fmla="*/ 6469245 h 7250295"/>
                <a:gd name="connsiteX35-7973" fmla="*/ 1333500 w 2171700"/>
                <a:gd name="connsiteY35-7974" fmla="*/ 6583545 h 7250295"/>
                <a:gd name="connsiteX36-7975" fmla="*/ 1314450 w 2171700"/>
                <a:gd name="connsiteY36-7976" fmla="*/ 6735945 h 7250295"/>
                <a:gd name="connsiteX37-7977" fmla="*/ 1323975 w 2171700"/>
                <a:gd name="connsiteY37-7978" fmla="*/ 6859770 h 7250295"/>
                <a:gd name="connsiteX38-7979" fmla="*/ 1304925 w 2171700"/>
                <a:gd name="connsiteY38-7980" fmla="*/ 7012170 h 7250295"/>
                <a:gd name="connsiteX39-7981" fmla="*/ 1704975 w 2171700"/>
                <a:gd name="connsiteY39-7982" fmla="*/ 7212195 h 7250295"/>
                <a:gd name="connsiteX40-7983" fmla="*/ 2152650 w 2171700"/>
                <a:gd name="connsiteY40-7984" fmla="*/ 7212195 h 7250295"/>
                <a:gd name="connsiteX41-7985" fmla="*/ 2171700 w 2171700"/>
                <a:gd name="connsiteY41-7986" fmla="*/ 7069320 h 7250295"/>
                <a:gd name="connsiteX42-7987" fmla="*/ 1676400 w 2171700"/>
                <a:gd name="connsiteY42-7988" fmla="*/ 6564495 h 7250295"/>
                <a:gd name="connsiteX43-7989" fmla="*/ 1685925 w 2171700"/>
                <a:gd name="connsiteY43-7990" fmla="*/ 6459720 h 7250295"/>
                <a:gd name="connsiteX44-7991" fmla="*/ 1657350 w 2171700"/>
                <a:gd name="connsiteY44-7992" fmla="*/ 6250170 h 7250295"/>
                <a:gd name="connsiteX45-7993" fmla="*/ 1704975 w 2171700"/>
                <a:gd name="connsiteY45-7994" fmla="*/ 5973945 h 7250295"/>
                <a:gd name="connsiteX46-7995" fmla="*/ 1762125 w 2171700"/>
                <a:gd name="connsiteY46-7996" fmla="*/ 5421495 h 7250295"/>
                <a:gd name="connsiteX47-7997" fmla="*/ 1771650 w 2171700"/>
                <a:gd name="connsiteY47-7998" fmla="*/ 5354820 h 7250295"/>
                <a:gd name="connsiteX48-7999" fmla="*/ 1866900 w 2171700"/>
                <a:gd name="connsiteY48-8000" fmla="*/ 5097645 h 7250295"/>
                <a:gd name="connsiteX49-8001" fmla="*/ 1900373 w 2171700"/>
                <a:gd name="connsiteY49-8002" fmla="*/ 4348776 h 7250295"/>
                <a:gd name="connsiteX50-8003" fmla="*/ 1881052 w 2171700"/>
                <a:gd name="connsiteY50-8004" fmla="*/ 3902573 h 7250295"/>
                <a:gd name="connsiteX51-8005" fmla="*/ 1855362 w 2171700"/>
                <a:gd name="connsiteY51-8006" fmla="*/ 3584643 h 7250295"/>
                <a:gd name="connsiteX52-8007" fmla="*/ 2056257 w 2171700"/>
                <a:gd name="connsiteY52-8008" fmla="*/ 2654077 h 7250295"/>
                <a:gd name="connsiteX53-8009" fmla="*/ 2042707 w 2171700"/>
                <a:gd name="connsiteY53-8010" fmla="*/ 2404684 h 7250295"/>
                <a:gd name="connsiteX54-8011" fmla="*/ 1981200 w 2171700"/>
                <a:gd name="connsiteY54-8012" fmla="*/ 1864914 h 7250295"/>
                <a:gd name="connsiteX55-8013" fmla="*/ 1936459 w 2171700"/>
                <a:gd name="connsiteY55-8014" fmla="*/ 1677029 h 7250295"/>
                <a:gd name="connsiteX56-8015" fmla="*/ 1922037 w 2171700"/>
                <a:gd name="connsiteY56-8016" fmla="*/ 1432534 h 7250295"/>
                <a:gd name="connsiteX57-8017" fmla="*/ 1874412 w 2171700"/>
                <a:gd name="connsiteY57-8018" fmla="*/ 1302338 h 7250295"/>
                <a:gd name="connsiteX58-8019" fmla="*/ 1407687 w 2171700"/>
                <a:gd name="connsiteY58-8020" fmla="*/ 1134975 h 7250295"/>
                <a:gd name="connsiteX59-8021" fmla="*/ 1309221 w 2171700"/>
                <a:gd name="connsiteY59-8022" fmla="*/ 1020075 h 7250295"/>
                <a:gd name="connsiteX60-8023" fmla="*/ 1365230 w 2171700"/>
                <a:gd name="connsiteY60-8024" fmla="*/ 821521 h 7250295"/>
                <a:gd name="connsiteX61-8025" fmla="*/ 1433407 w 2171700"/>
                <a:gd name="connsiteY61-8026" fmla="*/ 622909 h 7250295"/>
                <a:gd name="connsiteX62-8027" fmla="*/ 1444916 w 2171700"/>
                <a:gd name="connsiteY62-8028" fmla="*/ 380757 h 7250295"/>
                <a:gd name="connsiteX63-8029" fmla="*/ 1330946 w 2171700"/>
                <a:gd name="connsiteY63-8030" fmla="*/ 143773 h 7250295"/>
                <a:gd name="connsiteX64-8031" fmla="*/ 1063645 w 2171700"/>
                <a:gd name="connsiteY64-8032" fmla="*/ 568 h 7250295"/>
                <a:gd name="connsiteX0-8033" fmla="*/ 1063645 w 2171700"/>
                <a:gd name="connsiteY0-8034" fmla="*/ 568 h 7250295"/>
                <a:gd name="connsiteX1-8035" fmla="*/ 809625 w 2171700"/>
                <a:gd name="connsiteY1-8036" fmla="*/ 116070 h 7250295"/>
                <a:gd name="connsiteX2-8037" fmla="*/ 685800 w 2171700"/>
                <a:gd name="connsiteY2-8038" fmla="*/ 297045 h 7250295"/>
                <a:gd name="connsiteX3-8039" fmla="*/ 704850 w 2171700"/>
                <a:gd name="connsiteY3-8040" fmla="*/ 620895 h 7250295"/>
                <a:gd name="connsiteX4-8041" fmla="*/ 838200 w 2171700"/>
                <a:gd name="connsiteY4-8042" fmla="*/ 897120 h 7250295"/>
                <a:gd name="connsiteX5-8043" fmla="*/ 742950 w 2171700"/>
                <a:gd name="connsiteY5-8044" fmla="*/ 1011420 h 7250295"/>
                <a:gd name="connsiteX6-8045" fmla="*/ 133350 w 2171700"/>
                <a:gd name="connsiteY6-8046" fmla="*/ 1220970 h 7250295"/>
                <a:gd name="connsiteX7-8047" fmla="*/ 0 w 2171700"/>
                <a:gd name="connsiteY7-8048" fmla="*/ 2211570 h 7250295"/>
                <a:gd name="connsiteX8-8049" fmla="*/ 333375 w 2171700"/>
                <a:gd name="connsiteY8-8050" fmla="*/ 3106920 h 7250295"/>
                <a:gd name="connsiteX9-8051" fmla="*/ 247650 w 2171700"/>
                <a:gd name="connsiteY9-8052" fmla="*/ 3840345 h 7250295"/>
                <a:gd name="connsiteX10-8053" fmla="*/ 371475 w 2171700"/>
                <a:gd name="connsiteY10-8054" fmla="*/ 4059420 h 7250295"/>
                <a:gd name="connsiteX11-8055" fmla="*/ 495300 w 2171700"/>
                <a:gd name="connsiteY11-8056" fmla="*/ 4278495 h 7250295"/>
                <a:gd name="connsiteX12-8057" fmla="*/ 476250 w 2171700"/>
                <a:gd name="connsiteY12-8058" fmla="*/ 4735695 h 7250295"/>
                <a:gd name="connsiteX13-8059" fmla="*/ 476250 w 2171700"/>
                <a:gd name="connsiteY13-8060" fmla="*/ 5097645 h 7250295"/>
                <a:gd name="connsiteX14-8061" fmla="*/ 371475 w 2171700"/>
                <a:gd name="connsiteY14-8062" fmla="*/ 6145395 h 7250295"/>
                <a:gd name="connsiteX15-8063" fmla="*/ 371475 w 2171700"/>
                <a:gd name="connsiteY15-8064" fmla="*/ 6621645 h 7250295"/>
                <a:gd name="connsiteX16-8065" fmla="*/ 400050 w 2171700"/>
                <a:gd name="connsiteY16-8066" fmla="*/ 6821670 h 7250295"/>
                <a:gd name="connsiteX17-8067" fmla="*/ 323850 w 2171700"/>
                <a:gd name="connsiteY17-8068" fmla="*/ 7002645 h 7250295"/>
                <a:gd name="connsiteX18-8069" fmla="*/ 533400 w 2171700"/>
                <a:gd name="connsiteY18-8070" fmla="*/ 7250295 h 7250295"/>
                <a:gd name="connsiteX19-8071" fmla="*/ 952500 w 2171700"/>
                <a:gd name="connsiteY19-8072" fmla="*/ 7240770 h 7250295"/>
                <a:gd name="connsiteX20-8073" fmla="*/ 733425 w 2171700"/>
                <a:gd name="connsiteY20-8074" fmla="*/ 6821670 h 7250295"/>
                <a:gd name="connsiteX21-8075" fmla="*/ 790575 w 2171700"/>
                <a:gd name="connsiteY21-8076" fmla="*/ 6574020 h 7250295"/>
                <a:gd name="connsiteX22-8077" fmla="*/ 762000 w 2171700"/>
                <a:gd name="connsiteY22-8078" fmla="*/ 6250170 h 7250295"/>
                <a:gd name="connsiteX23-8079" fmla="*/ 885825 w 2171700"/>
                <a:gd name="connsiteY23-8080" fmla="*/ 5411970 h 7250295"/>
                <a:gd name="connsiteX24-8081" fmla="*/ 866775 w 2171700"/>
                <a:gd name="connsiteY24-8082" fmla="*/ 5326245 h 7250295"/>
                <a:gd name="connsiteX25-8083" fmla="*/ 971550 w 2171700"/>
                <a:gd name="connsiteY25-8084" fmla="*/ 5211945 h 7250295"/>
                <a:gd name="connsiteX26-8085" fmla="*/ 962025 w 2171700"/>
                <a:gd name="connsiteY26-8086" fmla="*/ 5069070 h 7250295"/>
                <a:gd name="connsiteX27-8087" fmla="*/ 1104900 w 2171700"/>
                <a:gd name="connsiteY27-8088" fmla="*/ 4526145 h 7250295"/>
                <a:gd name="connsiteX28-8089" fmla="*/ 1123950 w 2171700"/>
                <a:gd name="connsiteY28-8090" fmla="*/ 4392795 h 7250295"/>
                <a:gd name="connsiteX29-8091" fmla="*/ 1276350 w 2171700"/>
                <a:gd name="connsiteY29-8092" fmla="*/ 4649970 h 7250295"/>
                <a:gd name="connsiteX30-8093" fmla="*/ 1352550 w 2171700"/>
                <a:gd name="connsiteY30-8094" fmla="*/ 4926195 h 7250295"/>
                <a:gd name="connsiteX31-8095" fmla="*/ 1333500 w 2171700"/>
                <a:gd name="connsiteY31-8096" fmla="*/ 5069070 h 7250295"/>
                <a:gd name="connsiteX32-8097" fmla="*/ 1371600 w 2171700"/>
                <a:gd name="connsiteY32-8098" fmla="*/ 5078595 h 7250295"/>
                <a:gd name="connsiteX33-8099" fmla="*/ 1247775 w 2171700"/>
                <a:gd name="connsiteY33-8100" fmla="*/ 5516745 h 7250295"/>
                <a:gd name="connsiteX34-8101" fmla="*/ 1257300 w 2171700"/>
                <a:gd name="connsiteY34-8102" fmla="*/ 6469245 h 7250295"/>
                <a:gd name="connsiteX35-8103" fmla="*/ 1333500 w 2171700"/>
                <a:gd name="connsiteY35-8104" fmla="*/ 6583545 h 7250295"/>
                <a:gd name="connsiteX36-8105" fmla="*/ 1314450 w 2171700"/>
                <a:gd name="connsiteY36-8106" fmla="*/ 6735945 h 7250295"/>
                <a:gd name="connsiteX37-8107" fmla="*/ 1323975 w 2171700"/>
                <a:gd name="connsiteY37-8108" fmla="*/ 6859770 h 7250295"/>
                <a:gd name="connsiteX38-8109" fmla="*/ 1304925 w 2171700"/>
                <a:gd name="connsiteY38-8110" fmla="*/ 7012170 h 7250295"/>
                <a:gd name="connsiteX39-8111" fmla="*/ 1704975 w 2171700"/>
                <a:gd name="connsiteY39-8112" fmla="*/ 7212195 h 7250295"/>
                <a:gd name="connsiteX40-8113" fmla="*/ 2152650 w 2171700"/>
                <a:gd name="connsiteY40-8114" fmla="*/ 7212195 h 7250295"/>
                <a:gd name="connsiteX41-8115" fmla="*/ 2171700 w 2171700"/>
                <a:gd name="connsiteY41-8116" fmla="*/ 7069320 h 7250295"/>
                <a:gd name="connsiteX42-8117" fmla="*/ 1676400 w 2171700"/>
                <a:gd name="connsiteY42-8118" fmla="*/ 6564495 h 7250295"/>
                <a:gd name="connsiteX43-8119" fmla="*/ 1685925 w 2171700"/>
                <a:gd name="connsiteY43-8120" fmla="*/ 6459720 h 7250295"/>
                <a:gd name="connsiteX44-8121" fmla="*/ 1657350 w 2171700"/>
                <a:gd name="connsiteY44-8122" fmla="*/ 6250170 h 7250295"/>
                <a:gd name="connsiteX45-8123" fmla="*/ 1704975 w 2171700"/>
                <a:gd name="connsiteY45-8124" fmla="*/ 5973945 h 7250295"/>
                <a:gd name="connsiteX46-8125" fmla="*/ 1762125 w 2171700"/>
                <a:gd name="connsiteY46-8126" fmla="*/ 5421495 h 7250295"/>
                <a:gd name="connsiteX47-8127" fmla="*/ 1771650 w 2171700"/>
                <a:gd name="connsiteY47-8128" fmla="*/ 5354820 h 7250295"/>
                <a:gd name="connsiteX48-8129" fmla="*/ 1866900 w 2171700"/>
                <a:gd name="connsiteY48-8130" fmla="*/ 5097645 h 7250295"/>
                <a:gd name="connsiteX49-8131" fmla="*/ 1900373 w 2171700"/>
                <a:gd name="connsiteY49-8132" fmla="*/ 4348776 h 7250295"/>
                <a:gd name="connsiteX50-8133" fmla="*/ 1881052 w 2171700"/>
                <a:gd name="connsiteY50-8134" fmla="*/ 3902573 h 7250295"/>
                <a:gd name="connsiteX51-8135" fmla="*/ 1855362 w 2171700"/>
                <a:gd name="connsiteY51-8136" fmla="*/ 3584643 h 7250295"/>
                <a:gd name="connsiteX52-8137" fmla="*/ 2056257 w 2171700"/>
                <a:gd name="connsiteY52-8138" fmla="*/ 2654077 h 7250295"/>
                <a:gd name="connsiteX53-8139" fmla="*/ 2042707 w 2171700"/>
                <a:gd name="connsiteY53-8140" fmla="*/ 2404684 h 7250295"/>
                <a:gd name="connsiteX54-8141" fmla="*/ 1981200 w 2171700"/>
                <a:gd name="connsiteY54-8142" fmla="*/ 1864914 h 7250295"/>
                <a:gd name="connsiteX55-8143" fmla="*/ 1936459 w 2171700"/>
                <a:gd name="connsiteY55-8144" fmla="*/ 1677029 h 7250295"/>
                <a:gd name="connsiteX56-8145" fmla="*/ 1922037 w 2171700"/>
                <a:gd name="connsiteY56-8146" fmla="*/ 1432534 h 7250295"/>
                <a:gd name="connsiteX57-8147" fmla="*/ 1874412 w 2171700"/>
                <a:gd name="connsiteY57-8148" fmla="*/ 1302338 h 7250295"/>
                <a:gd name="connsiteX58-8149" fmla="*/ 1407687 w 2171700"/>
                <a:gd name="connsiteY58-8150" fmla="*/ 1134975 h 7250295"/>
                <a:gd name="connsiteX59-8151" fmla="*/ 1309221 w 2171700"/>
                <a:gd name="connsiteY59-8152" fmla="*/ 1020075 h 7250295"/>
                <a:gd name="connsiteX60-8153" fmla="*/ 1365230 w 2171700"/>
                <a:gd name="connsiteY60-8154" fmla="*/ 821521 h 7250295"/>
                <a:gd name="connsiteX61-8155" fmla="*/ 1433407 w 2171700"/>
                <a:gd name="connsiteY61-8156" fmla="*/ 622909 h 7250295"/>
                <a:gd name="connsiteX62-8157" fmla="*/ 1444916 w 2171700"/>
                <a:gd name="connsiteY62-8158" fmla="*/ 380757 h 7250295"/>
                <a:gd name="connsiteX63-8159" fmla="*/ 1330946 w 2171700"/>
                <a:gd name="connsiteY63-8160" fmla="*/ 143773 h 7250295"/>
                <a:gd name="connsiteX64-8161" fmla="*/ 1063645 w 2171700"/>
                <a:gd name="connsiteY64-8162" fmla="*/ 568 h 7250295"/>
                <a:gd name="connsiteX0-8163" fmla="*/ 1063645 w 2171700"/>
                <a:gd name="connsiteY0-8164" fmla="*/ 568 h 7250295"/>
                <a:gd name="connsiteX1-8165" fmla="*/ 809625 w 2171700"/>
                <a:gd name="connsiteY1-8166" fmla="*/ 116070 h 7250295"/>
                <a:gd name="connsiteX2-8167" fmla="*/ 685800 w 2171700"/>
                <a:gd name="connsiteY2-8168" fmla="*/ 297045 h 7250295"/>
                <a:gd name="connsiteX3-8169" fmla="*/ 704850 w 2171700"/>
                <a:gd name="connsiteY3-8170" fmla="*/ 620895 h 7250295"/>
                <a:gd name="connsiteX4-8171" fmla="*/ 838200 w 2171700"/>
                <a:gd name="connsiteY4-8172" fmla="*/ 897120 h 7250295"/>
                <a:gd name="connsiteX5-8173" fmla="*/ 742950 w 2171700"/>
                <a:gd name="connsiteY5-8174" fmla="*/ 1011420 h 7250295"/>
                <a:gd name="connsiteX6-8175" fmla="*/ 133350 w 2171700"/>
                <a:gd name="connsiteY6-8176" fmla="*/ 1220970 h 7250295"/>
                <a:gd name="connsiteX7-8177" fmla="*/ 0 w 2171700"/>
                <a:gd name="connsiteY7-8178" fmla="*/ 2211570 h 7250295"/>
                <a:gd name="connsiteX8-8179" fmla="*/ 333375 w 2171700"/>
                <a:gd name="connsiteY8-8180" fmla="*/ 3106920 h 7250295"/>
                <a:gd name="connsiteX9-8181" fmla="*/ 247650 w 2171700"/>
                <a:gd name="connsiteY9-8182" fmla="*/ 3840345 h 7250295"/>
                <a:gd name="connsiteX10-8183" fmla="*/ 371475 w 2171700"/>
                <a:gd name="connsiteY10-8184" fmla="*/ 4059420 h 7250295"/>
                <a:gd name="connsiteX11-8185" fmla="*/ 495300 w 2171700"/>
                <a:gd name="connsiteY11-8186" fmla="*/ 4278495 h 7250295"/>
                <a:gd name="connsiteX12-8187" fmla="*/ 476250 w 2171700"/>
                <a:gd name="connsiteY12-8188" fmla="*/ 4735695 h 7250295"/>
                <a:gd name="connsiteX13-8189" fmla="*/ 476250 w 2171700"/>
                <a:gd name="connsiteY13-8190" fmla="*/ 5097645 h 7250295"/>
                <a:gd name="connsiteX14-8191" fmla="*/ 371475 w 2171700"/>
                <a:gd name="connsiteY14-8192" fmla="*/ 6145395 h 7250295"/>
                <a:gd name="connsiteX15-8193" fmla="*/ 371475 w 2171700"/>
                <a:gd name="connsiteY15-8194" fmla="*/ 6621645 h 7250295"/>
                <a:gd name="connsiteX16-8195" fmla="*/ 400050 w 2171700"/>
                <a:gd name="connsiteY16-8196" fmla="*/ 6821670 h 7250295"/>
                <a:gd name="connsiteX17-8197" fmla="*/ 323850 w 2171700"/>
                <a:gd name="connsiteY17-8198" fmla="*/ 7002645 h 7250295"/>
                <a:gd name="connsiteX18-8199" fmla="*/ 533400 w 2171700"/>
                <a:gd name="connsiteY18-8200" fmla="*/ 7250295 h 7250295"/>
                <a:gd name="connsiteX19-8201" fmla="*/ 952500 w 2171700"/>
                <a:gd name="connsiteY19-8202" fmla="*/ 7240770 h 7250295"/>
                <a:gd name="connsiteX20-8203" fmla="*/ 733425 w 2171700"/>
                <a:gd name="connsiteY20-8204" fmla="*/ 6821670 h 7250295"/>
                <a:gd name="connsiteX21-8205" fmla="*/ 790575 w 2171700"/>
                <a:gd name="connsiteY21-8206" fmla="*/ 6574020 h 7250295"/>
                <a:gd name="connsiteX22-8207" fmla="*/ 762000 w 2171700"/>
                <a:gd name="connsiteY22-8208" fmla="*/ 6250170 h 7250295"/>
                <a:gd name="connsiteX23-8209" fmla="*/ 885825 w 2171700"/>
                <a:gd name="connsiteY23-8210" fmla="*/ 5411970 h 7250295"/>
                <a:gd name="connsiteX24-8211" fmla="*/ 866775 w 2171700"/>
                <a:gd name="connsiteY24-8212" fmla="*/ 5326245 h 7250295"/>
                <a:gd name="connsiteX25-8213" fmla="*/ 971550 w 2171700"/>
                <a:gd name="connsiteY25-8214" fmla="*/ 5211945 h 7250295"/>
                <a:gd name="connsiteX26-8215" fmla="*/ 962025 w 2171700"/>
                <a:gd name="connsiteY26-8216" fmla="*/ 5069070 h 7250295"/>
                <a:gd name="connsiteX27-8217" fmla="*/ 1104900 w 2171700"/>
                <a:gd name="connsiteY27-8218" fmla="*/ 4526145 h 7250295"/>
                <a:gd name="connsiteX28-8219" fmla="*/ 1123950 w 2171700"/>
                <a:gd name="connsiteY28-8220" fmla="*/ 4392795 h 7250295"/>
                <a:gd name="connsiteX29-8221" fmla="*/ 1276350 w 2171700"/>
                <a:gd name="connsiteY29-8222" fmla="*/ 4649970 h 7250295"/>
                <a:gd name="connsiteX30-8223" fmla="*/ 1352550 w 2171700"/>
                <a:gd name="connsiteY30-8224" fmla="*/ 4926195 h 7250295"/>
                <a:gd name="connsiteX31-8225" fmla="*/ 1333500 w 2171700"/>
                <a:gd name="connsiteY31-8226" fmla="*/ 5069070 h 7250295"/>
                <a:gd name="connsiteX32-8227" fmla="*/ 1371600 w 2171700"/>
                <a:gd name="connsiteY32-8228" fmla="*/ 5078595 h 7250295"/>
                <a:gd name="connsiteX33-8229" fmla="*/ 1247775 w 2171700"/>
                <a:gd name="connsiteY33-8230" fmla="*/ 5516745 h 7250295"/>
                <a:gd name="connsiteX34-8231" fmla="*/ 1257300 w 2171700"/>
                <a:gd name="connsiteY34-8232" fmla="*/ 6469245 h 7250295"/>
                <a:gd name="connsiteX35-8233" fmla="*/ 1333500 w 2171700"/>
                <a:gd name="connsiteY35-8234" fmla="*/ 6583545 h 7250295"/>
                <a:gd name="connsiteX36-8235" fmla="*/ 1314450 w 2171700"/>
                <a:gd name="connsiteY36-8236" fmla="*/ 6735945 h 7250295"/>
                <a:gd name="connsiteX37-8237" fmla="*/ 1323975 w 2171700"/>
                <a:gd name="connsiteY37-8238" fmla="*/ 6859770 h 7250295"/>
                <a:gd name="connsiteX38-8239" fmla="*/ 1304925 w 2171700"/>
                <a:gd name="connsiteY38-8240" fmla="*/ 7012170 h 7250295"/>
                <a:gd name="connsiteX39-8241" fmla="*/ 1704975 w 2171700"/>
                <a:gd name="connsiteY39-8242" fmla="*/ 7212195 h 7250295"/>
                <a:gd name="connsiteX40-8243" fmla="*/ 2152650 w 2171700"/>
                <a:gd name="connsiteY40-8244" fmla="*/ 7212195 h 7250295"/>
                <a:gd name="connsiteX41-8245" fmla="*/ 2171700 w 2171700"/>
                <a:gd name="connsiteY41-8246" fmla="*/ 7069320 h 7250295"/>
                <a:gd name="connsiteX42-8247" fmla="*/ 1676400 w 2171700"/>
                <a:gd name="connsiteY42-8248" fmla="*/ 6564495 h 7250295"/>
                <a:gd name="connsiteX43-8249" fmla="*/ 1685925 w 2171700"/>
                <a:gd name="connsiteY43-8250" fmla="*/ 6459720 h 7250295"/>
                <a:gd name="connsiteX44-8251" fmla="*/ 1657350 w 2171700"/>
                <a:gd name="connsiteY44-8252" fmla="*/ 6250170 h 7250295"/>
                <a:gd name="connsiteX45-8253" fmla="*/ 1704975 w 2171700"/>
                <a:gd name="connsiteY45-8254" fmla="*/ 5973945 h 7250295"/>
                <a:gd name="connsiteX46-8255" fmla="*/ 1762125 w 2171700"/>
                <a:gd name="connsiteY46-8256" fmla="*/ 5421495 h 7250295"/>
                <a:gd name="connsiteX47-8257" fmla="*/ 1771650 w 2171700"/>
                <a:gd name="connsiteY47-8258" fmla="*/ 5354820 h 7250295"/>
                <a:gd name="connsiteX48-8259" fmla="*/ 1866900 w 2171700"/>
                <a:gd name="connsiteY48-8260" fmla="*/ 5097645 h 7250295"/>
                <a:gd name="connsiteX49-8261" fmla="*/ 1900373 w 2171700"/>
                <a:gd name="connsiteY49-8262" fmla="*/ 4348776 h 7250295"/>
                <a:gd name="connsiteX50-8263" fmla="*/ 1881052 w 2171700"/>
                <a:gd name="connsiteY50-8264" fmla="*/ 3902573 h 7250295"/>
                <a:gd name="connsiteX51-8265" fmla="*/ 1855362 w 2171700"/>
                <a:gd name="connsiteY51-8266" fmla="*/ 3584643 h 7250295"/>
                <a:gd name="connsiteX52-8267" fmla="*/ 2056257 w 2171700"/>
                <a:gd name="connsiteY52-8268" fmla="*/ 2654077 h 7250295"/>
                <a:gd name="connsiteX53-8269" fmla="*/ 2042707 w 2171700"/>
                <a:gd name="connsiteY53-8270" fmla="*/ 2404684 h 7250295"/>
                <a:gd name="connsiteX54-8271" fmla="*/ 1981200 w 2171700"/>
                <a:gd name="connsiteY54-8272" fmla="*/ 1864914 h 7250295"/>
                <a:gd name="connsiteX55-8273" fmla="*/ 1936459 w 2171700"/>
                <a:gd name="connsiteY55-8274" fmla="*/ 1677029 h 7250295"/>
                <a:gd name="connsiteX56-8275" fmla="*/ 1922037 w 2171700"/>
                <a:gd name="connsiteY56-8276" fmla="*/ 1432534 h 7250295"/>
                <a:gd name="connsiteX57-8277" fmla="*/ 1874412 w 2171700"/>
                <a:gd name="connsiteY57-8278" fmla="*/ 1302338 h 7250295"/>
                <a:gd name="connsiteX58-8279" fmla="*/ 1407687 w 2171700"/>
                <a:gd name="connsiteY58-8280" fmla="*/ 1134975 h 7250295"/>
                <a:gd name="connsiteX59-8281" fmla="*/ 1309221 w 2171700"/>
                <a:gd name="connsiteY59-8282" fmla="*/ 1020075 h 7250295"/>
                <a:gd name="connsiteX60-8283" fmla="*/ 1365230 w 2171700"/>
                <a:gd name="connsiteY60-8284" fmla="*/ 821521 h 7250295"/>
                <a:gd name="connsiteX61-8285" fmla="*/ 1433407 w 2171700"/>
                <a:gd name="connsiteY61-8286" fmla="*/ 622909 h 7250295"/>
                <a:gd name="connsiteX62-8287" fmla="*/ 1444916 w 2171700"/>
                <a:gd name="connsiteY62-8288" fmla="*/ 380757 h 7250295"/>
                <a:gd name="connsiteX63-8289" fmla="*/ 1330946 w 2171700"/>
                <a:gd name="connsiteY63-8290" fmla="*/ 143773 h 7250295"/>
                <a:gd name="connsiteX64-8291" fmla="*/ 1063645 w 2171700"/>
                <a:gd name="connsiteY64-8292" fmla="*/ 568 h 7250295"/>
                <a:gd name="connsiteX0-8293" fmla="*/ 1063645 w 2171700"/>
                <a:gd name="connsiteY0-8294" fmla="*/ 568 h 7250295"/>
                <a:gd name="connsiteX1-8295" fmla="*/ 809625 w 2171700"/>
                <a:gd name="connsiteY1-8296" fmla="*/ 116070 h 7250295"/>
                <a:gd name="connsiteX2-8297" fmla="*/ 685800 w 2171700"/>
                <a:gd name="connsiteY2-8298" fmla="*/ 297045 h 7250295"/>
                <a:gd name="connsiteX3-8299" fmla="*/ 704850 w 2171700"/>
                <a:gd name="connsiteY3-8300" fmla="*/ 620895 h 7250295"/>
                <a:gd name="connsiteX4-8301" fmla="*/ 838200 w 2171700"/>
                <a:gd name="connsiteY4-8302" fmla="*/ 897120 h 7250295"/>
                <a:gd name="connsiteX5-8303" fmla="*/ 742950 w 2171700"/>
                <a:gd name="connsiteY5-8304" fmla="*/ 1011420 h 7250295"/>
                <a:gd name="connsiteX6-8305" fmla="*/ 133350 w 2171700"/>
                <a:gd name="connsiteY6-8306" fmla="*/ 1220970 h 7250295"/>
                <a:gd name="connsiteX7-8307" fmla="*/ 0 w 2171700"/>
                <a:gd name="connsiteY7-8308" fmla="*/ 2211570 h 7250295"/>
                <a:gd name="connsiteX8-8309" fmla="*/ 333375 w 2171700"/>
                <a:gd name="connsiteY8-8310" fmla="*/ 3106920 h 7250295"/>
                <a:gd name="connsiteX9-8311" fmla="*/ 247650 w 2171700"/>
                <a:gd name="connsiteY9-8312" fmla="*/ 3840345 h 7250295"/>
                <a:gd name="connsiteX10-8313" fmla="*/ 371475 w 2171700"/>
                <a:gd name="connsiteY10-8314" fmla="*/ 4059420 h 7250295"/>
                <a:gd name="connsiteX11-8315" fmla="*/ 495300 w 2171700"/>
                <a:gd name="connsiteY11-8316" fmla="*/ 4278495 h 7250295"/>
                <a:gd name="connsiteX12-8317" fmla="*/ 476250 w 2171700"/>
                <a:gd name="connsiteY12-8318" fmla="*/ 4735695 h 7250295"/>
                <a:gd name="connsiteX13-8319" fmla="*/ 476250 w 2171700"/>
                <a:gd name="connsiteY13-8320" fmla="*/ 5097645 h 7250295"/>
                <a:gd name="connsiteX14-8321" fmla="*/ 371475 w 2171700"/>
                <a:gd name="connsiteY14-8322" fmla="*/ 6145395 h 7250295"/>
                <a:gd name="connsiteX15-8323" fmla="*/ 371475 w 2171700"/>
                <a:gd name="connsiteY15-8324" fmla="*/ 6621645 h 7250295"/>
                <a:gd name="connsiteX16-8325" fmla="*/ 400050 w 2171700"/>
                <a:gd name="connsiteY16-8326" fmla="*/ 6821670 h 7250295"/>
                <a:gd name="connsiteX17-8327" fmla="*/ 323850 w 2171700"/>
                <a:gd name="connsiteY17-8328" fmla="*/ 7002645 h 7250295"/>
                <a:gd name="connsiteX18-8329" fmla="*/ 533400 w 2171700"/>
                <a:gd name="connsiteY18-8330" fmla="*/ 7250295 h 7250295"/>
                <a:gd name="connsiteX19-8331" fmla="*/ 952500 w 2171700"/>
                <a:gd name="connsiteY19-8332" fmla="*/ 7240770 h 7250295"/>
                <a:gd name="connsiteX20-8333" fmla="*/ 733425 w 2171700"/>
                <a:gd name="connsiteY20-8334" fmla="*/ 6821670 h 7250295"/>
                <a:gd name="connsiteX21-8335" fmla="*/ 790575 w 2171700"/>
                <a:gd name="connsiteY21-8336" fmla="*/ 6574020 h 7250295"/>
                <a:gd name="connsiteX22-8337" fmla="*/ 762000 w 2171700"/>
                <a:gd name="connsiteY22-8338" fmla="*/ 6250170 h 7250295"/>
                <a:gd name="connsiteX23-8339" fmla="*/ 885825 w 2171700"/>
                <a:gd name="connsiteY23-8340" fmla="*/ 5411970 h 7250295"/>
                <a:gd name="connsiteX24-8341" fmla="*/ 866775 w 2171700"/>
                <a:gd name="connsiteY24-8342" fmla="*/ 5326245 h 7250295"/>
                <a:gd name="connsiteX25-8343" fmla="*/ 971550 w 2171700"/>
                <a:gd name="connsiteY25-8344" fmla="*/ 5211945 h 7250295"/>
                <a:gd name="connsiteX26-8345" fmla="*/ 962025 w 2171700"/>
                <a:gd name="connsiteY26-8346" fmla="*/ 5069070 h 7250295"/>
                <a:gd name="connsiteX27-8347" fmla="*/ 1104900 w 2171700"/>
                <a:gd name="connsiteY27-8348" fmla="*/ 4526145 h 7250295"/>
                <a:gd name="connsiteX28-8349" fmla="*/ 1123950 w 2171700"/>
                <a:gd name="connsiteY28-8350" fmla="*/ 4392795 h 7250295"/>
                <a:gd name="connsiteX29-8351" fmla="*/ 1276350 w 2171700"/>
                <a:gd name="connsiteY29-8352" fmla="*/ 4649970 h 7250295"/>
                <a:gd name="connsiteX30-8353" fmla="*/ 1352550 w 2171700"/>
                <a:gd name="connsiteY30-8354" fmla="*/ 4926195 h 7250295"/>
                <a:gd name="connsiteX31-8355" fmla="*/ 1333500 w 2171700"/>
                <a:gd name="connsiteY31-8356" fmla="*/ 5069070 h 7250295"/>
                <a:gd name="connsiteX32-8357" fmla="*/ 1371600 w 2171700"/>
                <a:gd name="connsiteY32-8358" fmla="*/ 5078595 h 7250295"/>
                <a:gd name="connsiteX33-8359" fmla="*/ 1247775 w 2171700"/>
                <a:gd name="connsiteY33-8360" fmla="*/ 5516745 h 7250295"/>
                <a:gd name="connsiteX34-8361" fmla="*/ 1257300 w 2171700"/>
                <a:gd name="connsiteY34-8362" fmla="*/ 6469245 h 7250295"/>
                <a:gd name="connsiteX35-8363" fmla="*/ 1333500 w 2171700"/>
                <a:gd name="connsiteY35-8364" fmla="*/ 6583545 h 7250295"/>
                <a:gd name="connsiteX36-8365" fmla="*/ 1314450 w 2171700"/>
                <a:gd name="connsiteY36-8366" fmla="*/ 6735945 h 7250295"/>
                <a:gd name="connsiteX37-8367" fmla="*/ 1323975 w 2171700"/>
                <a:gd name="connsiteY37-8368" fmla="*/ 6859770 h 7250295"/>
                <a:gd name="connsiteX38-8369" fmla="*/ 1304925 w 2171700"/>
                <a:gd name="connsiteY38-8370" fmla="*/ 7012170 h 7250295"/>
                <a:gd name="connsiteX39-8371" fmla="*/ 1704975 w 2171700"/>
                <a:gd name="connsiteY39-8372" fmla="*/ 7212195 h 7250295"/>
                <a:gd name="connsiteX40-8373" fmla="*/ 2152650 w 2171700"/>
                <a:gd name="connsiteY40-8374" fmla="*/ 7212195 h 7250295"/>
                <a:gd name="connsiteX41-8375" fmla="*/ 2171700 w 2171700"/>
                <a:gd name="connsiteY41-8376" fmla="*/ 7069320 h 7250295"/>
                <a:gd name="connsiteX42-8377" fmla="*/ 1676400 w 2171700"/>
                <a:gd name="connsiteY42-8378" fmla="*/ 6564495 h 7250295"/>
                <a:gd name="connsiteX43-8379" fmla="*/ 1685925 w 2171700"/>
                <a:gd name="connsiteY43-8380" fmla="*/ 6459720 h 7250295"/>
                <a:gd name="connsiteX44-8381" fmla="*/ 1657350 w 2171700"/>
                <a:gd name="connsiteY44-8382" fmla="*/ 6250170 h 7250295"/>
                <a:gd name="connsiteX45-8383" fmla="*/ 1704975 w 2171700"/>
                <a:gd name="connsiteY45-8384" fmla="*/ 5973945 h 7250295"/>
                <a:gd name="connsiteX46-8385" fmla="*/ 1762125 w 2171700"/>
                <a:gd name="connsiteY46-8386" fmla="*/ 5421495 h 7250295"/>
                <a:gd name="connsiteX47-8387" fmla="*/ 1771650 w 2171700"/>
                <a:gd name="connsiteY47-8388" fmla="*/ 5354820 h 7250295"/>
                <a:gd name="connsiteX48-8389" fmla="*/ 1866900 w 2171700"/>
                <a:gd name="connsiteY48-8390" fmla="*/ 5097645 h 7250295"/>
                <a:gd name="connsiteX49-8391" fmla="*/ 1909357 w 2171700"/>
                <a:gd name="connsiteY49-8392" fmla="*/ 4805496 h 7250295"/>
                <a:gd name="connsiteX50-8393" fmla="*/ 1900373 w 2171700"/>
                <a:gd name="connsiteY50-8394" fmla="*/ 4348776 h 7250295"/>
                <a:gd name="connsiteX51-8395" fmla="*/ 1881052 w 2171700"/>
                <a:gd name="connsiteY51-8396" fmla="*/ 3902573 h 7250295"/>
                <a:gd name="connsiteX52-8397" fmla="*/ 1855362 w 2171700"/>
                <a:gd name="connsiteY52-8398" fmla="*/ 3584643 h 7250295"/>
                <a:gd name="connsiteX53-8399" fmla="*/ 2056257 w 2171700"/>
                <a:gd name="connsiteY53-8400" fmla="*/ 2654077 h 7250295"/>
                <a:gd name="connsiteX54-8401" fmla="*/ 2042707 w 2171700"/>
                <a:gd name="connsiteY54-8402" fmla="*/ 2404684 h 7250295"/>
                <a:gd name="connsiteX55-8403" fmla="*/ 1981200 w 2171700"/>
                <a:gd name="connsiteY55-8404" fmla="*/ 1864914 h 7250295"/>
                <a:gd name="connsiteX56-8405" fmla="*/ 1936459 w 2171700"/>
                <a:gd name="connsiteY56-8406" fmla="*/ 1677029 h 7250295"/>
                <a:gd name="connsiteX57-8407" fmla="*/ 1922037 w 2171700"/>
                <a:gd name="connsiteY57-8408" fmla="*/ 1432534 h 7250295"/>
                <a:gd name="connsiteX58-8409" fmla="*/ 1874412 w 2171700"/>
                <a:gd name="connsiteY58-8410" fmla="*/ 1302338 h 7250295"/>
                <a:gd name="connsiteX59-8411" fmla="*/ 1407687 w 2171700"/>
                <a:gd name="connsiteY59-8412" fmla="*/ 1134975 h 7250295"/>
                <a:gd name="connsiteX60-8413" fmla="*/ 1309221 w 2171700"/>
                <a:gd name="connsiteY60-8414" fmla="*/ 1020075 h 7250295"/>
                <a:gd name="connsiteX61-8415" fmla="*/ 1365230 w 2171700"/>
                <a:gd name="connsiteY61-8416" fmla="*/ 821521 h 7250295"/>
                <a:gd name="connsiteX62-8417" fmla="*/ 1433407 w 2171700"/>
                <a:gd name="connsiteY62-8418" fmla="*/ 622909 h 7250295"/>
                <a:gd name="connsiteX63-8419" fmla="*/ 1444916 w 2171700"/>
                <a:gd name="connsiteY63-8420" fmla="*/ 380757 h 7250295"/>
                <a:gd name="connsiteX64-8421" fmla="*/ 1330946 w 2171700"/>
                <a:gd name="connsiteY64-8422" fmla="*/ 143773 h 7250295"/>
                <a:gd name="connsiteX65" fmla="*/ 1063645 w 2171700"/>
                <a:gd name="connsiteY65" fmla="*/ 568 h 7250295"/>
                <a:gd name="connsiteX0-8423" fmla="*/ 1063645 w 2171700"/>
                <a:gd name="connsiteY0-8424" fmla="*/ 568 h 7250295"/>
                <a:gd name="connsiteX1-8425" fmla="*/ 809625 w 2171700"/>
                <a:gd name="connsiteY1-8426" fmla="*/ 116070 h 7250295"/>
                <a:gd name="connsiteX2-8427" fmla="*/ 685800 w 2171700"/>
                <a:gd name="connsiteY2-8428" fmla="*/ 297045 h 7250295"/>
                <a:gd name="connsiteX3-8429" fmla="*/ 704850 w 2171700"/>
                <a:gd name="connsiteY3-8430" fmla="*/ 620895 h 7250295"/>
                <a:gd name="connsiteX4-8431" fmla="*/ 838200 w 2171700"/>
                <a:gd name="connsiteY4-8432" fmla="*/ 897120 h 7250295"/>
                <a:gd name="connsiteX5-8433" fmla="*/ 742950 w 2171700"/>
                <a:gd name="connsiteY5-8434" fmla="*/ 1011420 h 7250295"/>
                <a:gd name="connsiteX6-8435" fmla="*/ 133350 w 2171700"/>
                <a:gd name="connsiteY6-8436" fmla="*/ 1220970 h 7250295"/>
                <a:gd name="connsiteX7-8437" fmla="*/ 0 w 2171700"/>
                <a:gd name="connsiteY7-8438" fmla="*/ 2211570 h 7250295"/>
                <a:gd name="connsiteX8-8439" fmla="*/ 333375 w 2171700"/>
                <a:gd name="connsiteY8-8440" fmla="*/ 3106920 h 7250295"/>
                <a:gd name="connsiteX9-8441" fmla="*/ 247650 w 2171700"/>
                <a:gd name="connsiteY9-8442" fmla="*/ 3840345 h 7250295"/>
                <a:gd name="connsiteX10-8443" fmla="*/ 371475 w 2171700"/>
                <a:gd name="connsiteY10-8444" fmla="*/ 4059420 h 7250295"/>
                <a:gd name="connsiteX11-8445" fmla="*/ 495300 w 2171700"/>
                <a:gd name="connsiteY11-8446" fmla="*/ 4278495 h 7250295"/>
                <a:gd name="connsiteX12-8447" fmla="*/ 476250 w 2171700"/>
                <a:gd name="connsiteY12-8448" fmla="*/ 4735695 h 7250295"/>
                <a:gd name="connsiteX13-8449" fmla="*/ 476250 w 2171700"/>
                <a:gd name="connsiteY13-8450" fmla="*/ 5097645 h 7250295"/>
                <a:gd name="connsiteX14-8451" fmla="*/ 371475 w 2171700"/>
                <a:gd name="connsiteY14-8452" fmla="*/ 6145395 h 7250295"/>
                <a:gd name="connsiteX15-8453" fmla="*/ 371475 w 2171700"/>
                <a:gd name="connsiteY15-8454" fmla="*/ 6621645 h 7250295"/>
                <a:gd name="connsiteX16-8455" fmla="*/ 400050 w 2171700"/>
                <a:gd name="connsiteY16-8456" fmla="*/ 6821670 h 7250295"/>
                <a:gd name="connsiteX17-8457" fmla="*/ 323850 w 2171700"/>
                <a:gd name="connsiteY17-8458" fmla="*/ 7002645 h 7250295"/>
                <a:gd name="connsiteX18-8459" fmla="*/ 533400 w 2171700"/>
                <a:gd name="connsiteY18-8460" fmla="*/ 7250295 h 7250295"/>
                <a:gd name="connsiteX19-8461" fmla="*/ 952500 w 2171700"/>
                <a:gd name="connsiteY19-8462" fmla="*/ 7240770 h 7250295"/>
                <a:gd name="connsiteX20-8463" fmla="*/ 733425 w 2171700"/>
                <a:gd name="connsiteY20-8464" fmla="*/ 6821670 h 7250295"/>
                <a:gd name="connsiteX21-8465" fmla="*/ 790575 w 2171700"/>
                <a:gd name="connsiteY21-8466" fmla="*/ 6574020 h 7250295"/>
                <a:gd name="connsiteX22-8467" fmla="*/ 762000 w 2171700"/>
                <a:gd name="connsiteY22-8468" fmla="*/ 6250170 h 7250295"/>
                <a:gd name="connsiteX23-8469" fmla="*/ 885825 w 2171700"/>
                <a:gd name="connsiteY23-8470" fmla="*/ 5411970 h 7250295"/>
                <a:gd name="connsiteX24-8471" fmla="*/ 866775 w 2171700"/>
                <a:gd name="connsiteY24-8472" fmla="*/ 5326245 h 7250295"/>
                <a:gd name="connsiteX25-8473" fmla="*/ 971550 w 2171700"/>
                <a:gd name="connsiteY25-8474" fmla="*/ 5211945 h 7250295"/>
                <a:gd name="connsiteX26-8475" fmla="*/ 962025 w 2171700"/>
                <a:gd name="connsiteY26-8476" fmla="*/ 5069070 h 7250295"/>
                <a:gd name="connsiteX27-8477" fmla="*/ 1104900 w 2171700"/>
                <a:gd name="connsiteY27-8478" fmla="*/ 4526145 h 7250295"/>
                <a:gd name="connsiteX28-8479" fmla="*/ 1123950 w 2171700"/>
                <a:gd name="connsiteY28-8480" fmla="*/ 4392795 h 7250295"/>
                <a:gd name="connsiteX29-8481" fmla="*/ 1276350 w 2171700"/>
                <a:gd name="connsiteY29-8482" fmla="*/ 4649970 h 7250295"/>
                <a:gd name="connsiteX30-8483" fmla="*/ 1352550 w 2171700"/>
                <a:gd name="connsiteY30-8484" fmla="*/ 4926195 h 7250295"/>
                <a:gd name="connsiteX31-8485" fmla="*/ 1333500 w 2171700"/>
                <a:gd name="connsiteY31-8486" fmla="*/ 5069070 h 7250295"/>
                <a:gd name="connsiteX32-8487" fmla="*/ 1371600 w 2171700"/>
                <a:gd name="connsiteY32-8488" fmla="*/ 5078595 h 7250295"/>
                <a:gd name="connsiteX33-8489" fmla="*/ 1247775 w 2171700"/>
                <a:gd name="connsiteY33-8490" fmla="*/ 5516745 h 7250295"/>
                <a:gd name="connsiteX34-8491" fmla="*/ 1257300 w 2171700"/>
                <a:gd name="connsiteY34-8492" fmla="*/ 6469245 h 7250295"/>
                <a:gd name="connsiteX35-8493" fmla="*/ 1333500 w 2171700"/>
                <a:gd name="connsiteY35-8494" fmla="*/ 6583545 h 7250295"/>
                <a:gd name="connsiteX36-8495" fmla="*/ 1314450 w 2171700"/>
                <a:gd name="connsiteY36-8496" fmla="*/ 6735945 h 7250295"/>
                <a:gd name="connsiteX37-8497" fmla="*/ 1323975 w 2171700"/>
                <a:gd name="connsiteY37-8498" fmla="*/ 6859770 h 7250295"/>
                <a:gd name="connsiteX38-8499" fmla="*/ 1304925 w 2171700"/>
                <a:gd name="connsiteY38-8500" fmla="*/ 7012170 h 7250295"/>
                <a:gd name="connsiteX39-8501" fmla="*/ 1704975 w 2171700"/>
                <a:gd name="connsiteY39-8502" fmla="*/ 7212195 h 7250295"/>
                <a:gd name="connsiteX40-8503" fmla="*/ 2152650 w 2171700"/>
                <a:gd name="connsiteY40-8504" fmla="*/ 7212195 h 7250295"/>
                <a:gd name="connsiteX41-8505" fmla="*/ 2171700 w 2171700"/>
                <a:gd name="connsiteY41-8506" fmla="*/ 7069320 h 7250295"/>
                <a:gd name="connsiteX42-8507" fmla="*/ 1676400 w 2171700"/>
                <a:gd name="connsiteY42-8508" fmla="*/ 6564495 h 7250295"/>
                <a:gd name="connsiteX43-8509" fmla="*/ 1685925 w 2171700"/>
                <a:gd name="connsiteY43-8510" fmla="*/ 6459720 h 7250295"/>
                <a:gd name="connsiteX44-8511" fmla="*/ 1657350 w 2171700"/>
                <a:gd name="connsiteY44-8512" fmla="*/ 6250170 h 7250295"/>
                <a:gd name="connsiteX45-8513" fmla="*/ 1704975 w 2171700"/>
                <a:gd name="connsiteY45-8514" fmla="*/ 5973945 h 7250295"/>
                <a:gd name="connsiteX46-8515" fmla="*/ 1762125 w 2171700"/>
                <a:gd name="connsiteY46-8516" fmla="*/ 5421495 h 7250295"/>
                <a:gd name="connsiteX47-8517" fmla="*/ 1771650 w 2171700"/>
                <a:gd name="connsiteY47-8518" fmla="*/ 5354820 h 7250295"/>
                <a:gd name="connsiteX48-8519" fmla="*/ 1866900 w 2171700"/>
                <a:gd name="connsiteY48-8520" fmla="*/ 5097645 h 7250295"/>
                <a:gd name="connsiteX49-8521" fmla="*/ 1909357 w 2171700"/>
                <a:gd name="connsiteY49-8522" fmla="*/ 4805496 h 7250295"/>
                <a:gd name="connsiteX50-8523" fmla="*/ 1900373 w 2171700"/>
                <a:gd name="connsiteY50-8524" fmla="*/ 4348776 h 7250295"/>
                <a:gd name="connsiteX51-8525" fmla="*/ 1881052 w 2171700"/>
                <a:gd name="connsiteY51-8526" fmla="*/ 3902573 h 7250295"/>
                <a:gd name="connsiteX52-8527" fmla="*/ 1855362 w 2171700"/>
                <a:gd name="connsiteY52-8528" fmla="*/ 3584643 h 7250295"/>
                <a:gd name="connsiteX53-8529" fmla="*/ 2056257 w 2171700"/>
                <a:gd name="connsiteY53-8530" fmla="*/ 2654077 h 7250295"/>
                <a:gd name="connsiteX54-8531" fmla="*/ 2042707 w 2171700"/>
                <a:gd name="connsiteY54-8532" fmla="*/ 2404684 h 7250295"/>
                <a:gd name="connsiteX55-8533" fmla="*/ 1981200 w 2171700"/>
                <a:gd name="connsiteY55-8534" fmla="*/ 1864914 h 7250295"/>
                <a:gd name="connsiteX56-8535" fmla="*/ 1936459 w 2171700"/>
                <a:gd name="connsiteY56-8536" fmla="*/ 1677029 h 7250295"/>
                <a:gd name="connsiteX57-8537" fmla="*/ 1922037 w 2171700"/>
                <a:gd name="connsiteY57-8538" fmla="*/ 1432534 h 7250295"/>
                <a:gd name="connsiteX58-8539" fmla="*/ 1874412 w 2171700"/>
                <a:gd name="connsiteY58-8540" fmla="*/ 1302338 h 7250295"/>
                <a:gd name="connsiteX59-8541" fmla="*/ 1407687 w 2171700"/>
                <a:gd name="connsiteY59-8542" fmla="*/ 1134975 h 7250295"/>
                <a:gd name="connsiteX60-8543" fmla="*/ 1309221 w 2171700"/>
                <a:gd name="connsiteY60-8544" fmla="*/ 1020075 h 7250295"/>
                <a:gd name="connsiteX61-8545" fmla="*/ 1365230 w 2171700"/>
                <a:gd name="connsiteY61-8546" fmla="*/ 821521 h 7250295"/>
                <a:gd name="connsiteX62-8547" fmla="*/ 1433407 w 2171700"/>
                <a:gd name="connsiteY62-8548" fmla="*/ 622909 h 7250295"/>
                <a:gd name="connsiteX63-8549" fmla="*/ 1444916 w 2171700"/>
                <a:gd name="connsiteY63-8550" fmla="*/ 380757 h 7250295"/>
                <a:gd name="connsiteX64-8551" fmla="*/ 1330946 w 2171700"/>
                <a:gd name="connsiteY64-8552" fmla="*/ 143773 h 7250295"/>
                <a:gd name="connsiteX65-8553" fmla="*/ 1063645 w 2171700"/>
                <a:gd name="connsiteY65-8554" fmla="*/ 568 h 7250295"/>
                <a:gd name="connsiteX0-8555" fmla="*/ 1063645 w 2171700"/>
                <a:gd name="connsiteY0-8556" fmla="*/ 568 h 7250295"/>
                <a:gd name="connsiteX1-8557" fmla="*/ 809625 w 2171700"/>
                <a:gd name="connsiteY1-8558" fmla="*/ 116070 h 7250295"/>
                <a:gd name="connsiteX2-8559" fmla="*/ 685800 w 2171700"/>
                <a:gd name="connsiteY2-8560" fmla="*/ 297045 h 7250295"/>
                <a:gd name="connsiteX3-8561" fmla="*/ 704850 w 2171700"/>
                <a:gd name="connsiteY3-8562" fmla="*/ 620895 h 7250295"/>
                <a:gd name="connsiteX4-8563" fmla="*/ 838200 w 2171700"/>
                <a:gd name="connsiteY4-8564" fmla="*/ 897120 h 7250295"/>
                <a:gd name="connsiteX5-8565" fmla="*/ 742950 w 2171700"/>
                <a:gd name="connsiteY5-8566" fmla="*/ 1011420 h 7250295"/>
                <a:gd name="connsiteX6-8567" fmla="*/ 133350 w 2171700"/>
                <a:gd name="connsiteY6-8568" fmla="*/ 1220970 h 7250295"/>
                <a:gd name="connsiteX7-8569" fmla="*/ 0 w 2171700"/>
                <a:gd name="connsiteY7-8570" fmla="*/ 2211570 h 7250295"/>
                <a:gd name="connsiteX8-8571" fmla="*/ 333375 w 2171700"/>
                <a:gd name="connsiteY8-8572" fmla="*/ 3106920 h 7250295"/>
                <a:gd name="connsiteX9-8573" fmla="*/ 247650 w 2171700"/>
                <a:gd name="connsiteY9-8574" fmla="*/ 3840345 h 7250295"/>
                <a:gd name="connsiteX10-8575" fmla="*/ 371475 w 2171700"/>
                <a:gd name="connsiteY10-8576" fmla="*/ 4059420 h 7250295"/>
                <a:gd name="connsiteX11-8577" fmla="*/ 495300 w 2171700"/>
                <a:gd name="connsiteY11-8578" fmla="*/ 4278495 h 7250295"/>
                <a:gd name="connsiteX12-8579" fmla="*/ 476250 w 2171700"/>
                <a:gd name="connsiteY12-8580" fmla="*/ 4735695 h 7250295"/>
                <a:gd name="connsiteX13-8581" fmla="*/ 476250 w 2171700"/>
                <a:gd name="connsiteY13-8582" fmla="*/ 5097645 h 7250295"/>
                <a:gd name="connsiteX14-8583" fmla="*/ 371475 w 2171700"/>
                <a:gd name="connsiteY14-8584" fmla="*/ 6145395 h 7250295"/>
                <a:gd name="connsiteX15-8585" fmla="*/ 371475 w 2171700"/>
                <a:gd name="connsiteY15-8586" fmla="*/ 6621645 h 7250295"/>
                <a:gd name="connsiteX16-8587" fmla="*/ 400050 w 2171700"/>
                <a:gd name="connsiteY16-8588" fmla="*/ 6821670 h 7250295"/>
                <a:gd name="connsiteX17-8589" fmla="*/ 323850 w 2171700"/>
                <a:gd name="connsiteY17-8590" fmla="*/ 7002645 h 7250295"/>
                <a:gd name="connsiteX18-8591" fmla="*/ 533400 w 2171700"/>
                <a:gd name="connsiteY18-8592" fmla="*/ 7250295 h 7250295"/>
                <a:gd name="connsiteX19-8593" fmla="*/ 952500 w 2171700"/>
                <a:gd name="connsiteY19-8594" fmla="*/ 7240770 h 7250295"/>
                <a:gd name="connsiteX20-8595" fmla="*/ 733425 w 2171700"/>
                <a:gd name="connsiteY20-8596" fmla="*/ 6821670 h 7250295"/>
                <a:gd name="connsiteX21-8597" fmla="*/ 790575 w 2171700"/>
                <a:gd name="connsiteY21-8598" fmla="*/ 6574020 h 7250295"/>
                <a:gd name="connsiteX22-8599" fmla="*/ 762000 w 2171700"/>
                <a:gd name="connsiteY22-8600" fmla="*/ 6250170 h 7250295"/>
                <a:gd name="connsiteX23-8601" fmla="*/ 885825 w 2171700"/>
                <a:gd name="connsiteY23-8602" fmla="*/ 5411970 h 7250295"/>
                <a:gd name="connsiteX24-8603" fmla="*/ 866775 w 2171700"/>
                <a:gd name="connsiteY24-8604" fmla="*/ 5326245 h 7250295"/>
                <a:gd name="connsiteX25-8605" fmla="*/ 971550 w 2171700"/>
                <a:gd name="connsiteY25-8606" fmla="*/ 5211945 h 7250295"/>
                <a:gd name="connsiteX26-8607" fmla="*/ 962025 w 2171700"/>
                <a:gd name="connsiteY26-8608" fmla="*/ 5069070 h 7250295"/>
                <a:gd name="connsiteX27-8609" fmla="*/ 1104900 w 2171700"/>
                <a:gd name="connsiteY27-8610" fmla="*/ 4526145 h 7250295"/>
                <a:gd name="connsiteX28-8611" fmla="*/ 1123950 w 2171700"/>
                <a:gd name="connsiteY28-8612" fmla="*/ 4392795 h 7250295"/>
                <a:gd name="connsiteX29-8613" fmla="*/ 1276350 w 2171700"/>
                <a:gd name="connsiteY29-8614" fmla="*/ 4649970 h 7250295"/>
                <a:gd name="connsiteX30-8615" fmla="*/ 1352550 w 2171700"/>
                <a:gd name="connsiteY30-8616" fmla="*/ 4926195 h 7250295"/>
                <a:gd name="connsiteX31-8617" fmla="*/ 1333500 w 2171700"/>
                <a:gd name="connsiteY31-8618" fmla="*/ 5069070 h 7250295"/>
                <a:gd name="connsiteX32-8619" fmla="*/ 1371600 w 2171700"/>
                <a:gd name="connsiteY32-8620" fmla="*/ 5078595 h 7250295"/>
                <a:gd name="connsiteX33-8621" fmla="*/ 1247775 w 2171700"/>
                <a:gd name="connsiteY33-8622" fmla="*/ 5516745 h 7250295"/>
                <a:gd name="connsiteX34-8623" fmla="*/ 1257300 w 2171700"/>
                <a:gd name="connsiteY34-8624" fmla="*/ 6469245 h 7250295"/>
                <a:gd name="connsiteX35-8625" fmla="*/ 1333500 w 2171700"/>
                <a:gd name="connsiteY35-8626" fmla="*/ 6583545 h 7250295"/>
                <a:gd name="connsiteX36-8627" fmla="*/ 1314450 w 2171700"/>
                <a:gd name="connsiteY36-8628" fmla="*/ 6735945 h 7250295"/>
                <a:gd name="connsiteX37-8629" fmla="*/ 1323975 w 2171700"/>
                <a:gd name="connsiteY37-8630" fmla="*/ 6859770 h 7250295"/>
                <a:gd name="connsiteX38-8631" fmla="*/ 1304925 w 2171700"/>
                <a:gd name="connsiteY38-8632" fmla="*/ 7012170 h 7250295"/>
                <a:gd name="connsiteX39-8633" fmla="*/ 1704975 w 2171700"/>
                <a:gd name="connsiteY39-8634" fmla="*/ 7212195 h 7250295"/>
                <a:gd name="connsiteX40-8635" fmla="*/ 2152650 w 2171700"/>
                <a:gd name="connsiteY40-8636" fmla="*/ 7212195 h 7250295"/>
                <a:gd name="connsiteX41-8637" fmla="*/ 2171700 w 2171700"/>
                <a:gd name="connsiteY41-8638" fmla="*/ 7069320 h 7250295"/>
                <a:gd name="connsiteX42-8639" fmla="*/ 1676400 w 2171700"/>
                <a:gd name="connsiteY42-8640" fmla="*/ 6564495 h 7250295"/>
                <a:gd name="connsiteX43-8641" fmla="*/ 1685925 w 2171700"/>
                <a:gd name="connsiteY43-8642" fmla="*/ 6459720 h 7250295"/>
                <a:gd name="connsiteX44-8643" fmla="*/ 1657350 w 2171700"/>
                <a:gd name="connsiteY44-8644" fmla="*/ 6250170 h 7250295"/>
                <a:gd name="connsiteX45-8645" fmla="*/ 1704975 w 2171700"/>
                <a:gd name="connsiteY45-8646" fmla="*/ 5973945 h 7250295"/>
                <a:gd name="connsiteX46-8647" fmla="*/ 1762125 w 2171700"/>
                <a:gd name="connsiteY46-8648" fmla="*/ 5421495 h 7250295"/>
                <a:gd name="connsiteX47-8649" fmla="*/ 1771650 w 2171700"/>
                <a:gd name="connsiteY47-8650" fmla="*/ 5354820 h 7250295"/>
                <a:gd name="connsiteX48-8651" fmla="*/ 1866900 w 2171700"/>
                <a:gd name="connsiteY48-8652" fmla="*/ 5097645 h 7250295"/>
                <a:gd name="connsiteX49-8653" fmla="*/ 1909357 w 2171700"/>
                <a:gd name="connsiteY49-8654" fmla="*/ 4805496 h 7250295"/>
                <a:gd name="connsiteX50-8655" fmla="*/ 1900373 w 2171700"/>
                <a:gd name="connsiteY50-8656" fmla="*/ 4348776 h 7250295"/>
                <a:gd name="connsiteX51-8657" fmla="*/ 1881052 w 2171700"/>
                <a:gd name="connsiteY51-8658" fmla="*/ 3902573 h 7250295"/>
                <a:gd name="connsiteX52-8659" fmla="*/ 1855362 w 2171700"/>
                <a:gd name="connsiteY52-8660" fmla="*/ 3584643 h 7250295"/>
                <a:gd name="connsiteX53-8661" fmla="*/ 2056257 w 2171700"/>
                <a:gd name="connsiteY53-8662" fmla="*/ 2654077 h 7250295"/>
                <a:gd name="connsiteX54-8663" fmla="*/ 2042707 w 2171700"/>
                <a:gd name="connsiteY54-8664" fmla="*/ 2404684 h 7250295"/>
                <a:gd name="connsiteX55-8665" fmla="*/ 1981200 w 2171700"/>
                <a:gd name="connsiteY55-8666" fmla="*/ 1864914 h 7250295"/>
                <a:gd name="connsiteX56-8667" fmla="*/ 1936459 w 2171700"/>
                <a:gd name="connsiteY56-8668" fmla="*/ 1677029 h 7250295"/>
                <a:gd name="connsiteX57-8669" fmla="*/ 1922037 w 2171700"/>
                <a:gd name="connsiteY57-8670" fmla="*/ 1432534 h 7250295"/>
                <a:gd name="connsiteX58-8671" fmla="*/ 1874412 w 2171700"/>
                <a:gd name="connsiteY58-8672" fmla="*/ 1302338 h 7250295"/>
                <a:gd name="connsiteX59-8673" fmla="*/ 1407687 w 2171700"/>
                <a:gd name="connsiteY59-8674" fmla="*/ 1134975 h 7250295"/>
                <a:gd name="connsiteX60-8675" fmla="*/ 1309221 w 2171700"/>
                <a:gd name="connsiteY60-8676" fmla="*/ 1020075 h 7250295"/>
                <a:gd name="connsiteX61-8677" fmla="*/ 1365230 w 2171700"/>
                <a:gd name="connsiteY61-8678" fmla="*/ 821521 h 7250295"/>
                <a:gd name="connsiteX62-8679" fmla="*/ 1433407 w 2171700"/>
                <a:gd name="connsiteY62-8680" fmla="*/ 622909 h 7250295"/>
                <a:gd name="connsiteX63-8681" fmla="*/ 1444916 w 2171700"/>
                <a:gd name="connsiteY63-8682" fmla="*/ 380757 h 7250295"/>
                <a:gd name="connsiteX64-8683" fmla="*/ 1330946 w 2171700"/>
                <a:gd name="connsiteY64-8684" fmla="*/ 143773 h 7250295"/>
                <a:gd name="connsiteX65-8685" fmla="*/ 1063645 w 2171700"/>
                <a:gd name="connsiteY65-8686" fmla="*/ 568 h 7250295"/>
                <a:gd name="connsiteX0-8687" fmla="*/ 1063645 w 2171700"/>
                <a:gd name="connsiteY0-8688" fmla="*/ 568 h 7250295"/>
                <a:gd name="connsiteX1-8689" fmla="*/ 809625 w 2171700"/>
                <a:gd name="connsiteY1-8690" fmla="*/ 116070 h 7250295"/>
                <a:gd name="connsiteX2-8691" fmla="*/ 685800 w 2171700"/>
                <a:gd name="connsiteY2-8692" fmla="*/ 297045 h 7250295"/>
                <a:gd name="connsiteX3-8693" fmla="*/ 704850 w 2171700"/>
                <a:gd name="connsiteY3-8694" fmla="*/ 620895 h 7250295"/>
                <a:gd name="connsiteX4-8695" fmla="*/ 838200 w 2171700"/>
                <a:gd name="connsiteY4-8696" fmla="*/ 897120 h 7250295"/>
                <a:gd name="connsiteX5-8697" fmla="*/ 742950 w 2171700"/>
                <a:gd name="connsiteY5-8698" fmla="*/ 1011420 h 7250295"/>
                <a:gd name="connsiteX6-8699" fmla="*/ 133350 w 2171700"/>
                <a:gd name="connsiteY6-8700" fmla="*/ 1220970 h 7250295"/>
                <a:gd name="connsiteX7-8701" fmla="*/ 0 w 2171700"/>
                <a:gd name="connsiteY7-8702" fmla="*/ 2211570 h 7250295"/>
                <a:gd name="connsiteX8-8703" fmla="*/ 333375 w 2171700"/>
                <a:gd name="connsiteY8-8704" fmla="*/ 3106920 h 7250295"/>
                <a:gd name="connsiteX9-8705" fmla="*/ 247650 w 2171700"/>
                <a:gd name="connsiteY9-8706" fmla="*/ 3840345 h 7250295"/>
                <a:gd name="connsiteX10-8707" fmla="*/ 371475 w 2171700"/>
                <a:gd name="connsiteY10-8708" fmla="*/ 4059420 h 7250295"/>
                <a:gd name="connsiteX11-8709" fmla="*/ 495300 w 2171700"/>
                <a:gd name="connsiteY11-8710" fmla="*/ 4278495 h 7250295"/>
                <a:gd name="connsiteX12-8711" fmla="*/ 476250 w 2171700"/>
                <a:gd name="connsiteY12-8712" fmla="*/ 4735695 h 7250295"/>
                <a:gd name="connsiteX13-8713" fmla="*/ 476250 w 2171700"/>
                <a:gd name="connsiteY13-8714" fmla="*/ 5097645 h 7250295"/>
                <a:gd name="connsiteX14-8715" fmla="*/ 371475 w 2171700"/>
                <a:gd name="connsiteY14-8716" fmla="*/ 6145395 h 7250295"/>
                <a:gd name="connsiteX15-8717" fmla="*/ 371475 w 2171700"/>
                <a:gd name="connsiteY15-8718" fmla="*/ 6621645 h 7250295"/>
                <a:gd name="connsiteX16-8719" fmla="*/ 400050 w 2171700"/>
                <a:gd name="connsiteY16-8720" fmla="*/ 6821670 h 7250295"/>
                <a:gd name="connsiteX17-8721" fmla="*/ 323850 w 2171700"/>
                <a:gd name="connsiteY17-8722" fmla="*/ 7002645 h 7250295"/>
                <a:gd name="connsiteX18-8723" fmla="*/ 533400 w 2171700"/>
                <a:gd name="connsiteY18-8724" fmla="*/ 7250295 h 7250295"/>
                <a:gd name="connsiteX19-8725" fmla="*/ 952500 w 2171700"/>
                <a:gd name="connsiteY19-8726" fmla="*/ 7240770 h 7250295"/>
                <a:gd name="connsiteX20-8727" fmla="*/ 733425 w 2171700"/>
                <a:gd name="connsiteY20-8728" fmla="*/ 6821670 h 7250295"/>
                <a:gd name="connsiteX21-8729" fmla="*/ 790575 w 2171700"/>
                <a:gd name="connsiteY21-8730" fmla="*/ 6574020 h 7250295"/>
                <a:gd name="connsiteX22-8731" fmla="*/ 762000 w 2171700"/>
                <a:gd name="connsiteY22-8732" fmla="*/ 6250170 h 7250295"/>
                <a:gd name="connsiteX23-8733" fmla="*/ 885825 w 2171700"/>
                <a:gd name="connsiteY23-8734" fmla="*/ 5411970 h 7250295"/>
                <a:gd name="connsiteX24-8735" fmla="*/ 866775 w 2171700"/>
                <a:gd name="connsiteY24-8736" fmla="*/ 5326245 h 7250295"/>
                <a:gd name="connsiteX25-8737" fmla="*/ 971550 w 2171700"/>
                <a:gd name="connsiteY25-8738" fmla="*/ 5211945 h 7250295"/>
                <a:gd name="connsiteX26-8739" fmla="*/ 962025 w 2171700"/>
                <a:gd name="connsiteY26-8740" fmla="*/ 5069070 h 7250295"/>
                <a:gd name="connsiteX27-8741" fmla="*/ 1104900 w 2171700"/>
                <a:gd name="connsiteY27-8742" fmla="*/ 4526145 h 7250295"/>
                <a:gd name="connsiteX28-8743" fmla="*/ 1123950 w 2171700"/>
                <a:gd name="connsiteY28-8744" fmla="*/ 4392795 h 7250295"/>
                <a:gd name="connsiteX29-8745" fmla="*/ 1276350 w 2171700"/>
                <a:gd name="connsiteY29-8746" fmla="*/ 4649970 h 7250295"/>
                <a:gd name="connsiteX30-8747" fmla="*/ 1352550 w 2171700"/>
                <a:gd name="connsiteY30-8748" fmla="*/ 4926195 h 7250295"/>
                <a:gd name="connsiteX31-8749" fmla="*/ 1333500 w 2171700"/>
                <a:gd name="connsiteY31-8750" fmla="*/ 5069070 h 7250295"/>
                <a:gd name="connsiteX32-8751" fmla="*/ 1371600 w 2171700"/>
                <a:gd name="connsiteY32-8752" fmla="*/ 5078595 h 7250295"/>
                <a:gd name="connsiteX33-8753" fmla="*/ 1247775 w 2171700"/>
                <a:gd name="connsiteY33-8754" fmla="*/ 5516745 h 7250295"/>
                <a:gd name="connsiteX34-8755" fmla="*/ 1257300 w 2171700"/>
                <a:gd name="connsiteY34-8756" fmla="*/ 6469245 h 7250295"/>
                <a:gd name="connsiteX35-8757" fmla="*/ 1333500 w 2171700"/>
                <a:gd name="connsiteY35-8758" fmla="*/ 6583545 h 7250295"/>
                <a:gd name="connsiteX36-8759" fmla="*/ 1314450 w 2171700"/>
                <a:gd name="connsiteY36-8760" fmla="*/ 6735945 h 7250295"/>
                <a:gd name="connsiteX37-8761" fmla="*/ 1323975 w 2171700"/>
                <a:gd name="connsiteY37-8762" fmla="*/ 6859770 h 7250295"/>
                <a:gd name="connsiteX38-8763" fmla="*/ 1304925 w 2171700"/>
                <a:gd name="connsiteY38-8764" fmla="*/ 7012170 h 7250295"/>
                <a:gd name="connsiteX39-8765" fmla="*/ 1704975 w 2171700"/>
                <a:gd name="connsiteY39-8766" fmla="*/ 7212195 h 7250295"/>
                <a:gd name="connsiteX40-8767" fmla="*/ 2152650 w 2171700"/>
                <a:gd name="connsiteY40-8768" fmla="*/ 7212195 h 7250295"/>
                <a:gd name="connsiteX41-8769" fmla="*/ 2171700 w 2171700"/>
                <a:gd name="connsiteY41-8770" fmla="*/ 7069320 h 7250295"/>
                <a:gd name="connsiteX42-8771" fmla="*/ 1676400 w 2171700"/>
                <a:gd name="connsiteY42-8772" fmla="*/ 6564495 h 7250295"/>
                <a:gd name="connsiteX43-8773" fmla="*/ 1685925 w 2171700"/>
                <a:gd name="connsiteY43-8774" fmla="*/ 6459720 h 7250295"/>
                <a:gd name="connsiteX44-8775" fmla="*/ 1657350 w 2171700"/>
                <a:gd name="connsiteY44-8776" fmla="*/ 6250170 h 7250295"/>
                <a:gd name="connsiteX45-8777" fmla="*/ 1704975 w 2171700"/>
                <a:gd name="connsiteY45-8778" fmla="*/ 5973945 h 7250295"/>
                <a:gd name="connsiteX46-8779" fmla="*/ 1762125 w 2171700"/>
                <a:gd name="connsiteY46-8780" fmla="*/ 5421495 h 7250295"/>
                <a:gd name="connsiteX47-8781" fmla="*/ 1771650 w 2171700"/>
                <a:gd name="connsiteY47-8782" fmla="*/ 5354820 h 7250295"/>
                <a:gd name="connsiteX48-8783" fmla="*/ 1884207 w 2171700"/>
                <a:gd name="connsiteY48-8784" fmla="*/ 5097645 h 7250295"/>
                <a:gd name="connsiteX49-8785" fmla="*/ 1909357 w 2171700"/>
                <a:gd name="connsiteY49-8786" fmla="*/ 4805496 h 7250295"/>
                <a:gd name="connsiteX50-8787" fmla="*/ 1900373 w 2171700"/>
                <a:gd name="connsiteY50-8788" fmla="*/ 4348776 h 7250295"/>
                <a:gd name="connsiteX51-8789" fmla="*/ 1881052 w 2171700"/>
                <a:gd name="connsiteY51-8790" fmla="*/ 3902573 h 7250295"/>
                <a:gd name="connsiteX52-8791" fmla="*/ 1855362 w 2171700"/>
                <a:gd name="connsiteY52-8792" fmla="*/ 3584643 h 7250295"/>
                <a:gd name="connsiteX53-8793" fmla="*/ 2056257 w 2171700"/>
                <a:gd name="connsiteY53-8794" fmla="*/ 2654077 h 7250295"/>
                <a:gd name="connsiteX54-8795" fmla="*/ 2042707 w 2171700"/>
                <a:gd name="connsiteY54-8796" fmla="*/ 2404684 h 7250295"/>
                <a:gd name="connsiteX55-8797" fmla="*/ 1981200 w 2171700"/>
                <a:gd name="connsiteY55-8798" fmla="*/ 1864914 h 7250295"/>
                <a:gd name="connsiteX56-8799" fmla="*/ 1936459 w 2171700"/>
                <a:gd name="connsiteY56-8800" fmla="*/ 1677029 h 7250295"/>
                <a:gd name="connsiteX57-8801" fmla="*/ 1922037 w 2171700"/>
                <a:gd name="connsiteY57-8802" fmla="*/ 1432534 h 7250295"/>
                <a:gd name="connsiteX58-8803" fmla="*/ 1874412 w 2171700"/>
                <a:gd name="connsiteY58-8804" fmla="*/ 1302338 h 7250295"/>
                <a:gd name="connsiteX59-8805" fmla="*/ 1407687 w 2171700"/>
                <a:gd name="connsiteY59-8806" fmla="*/ 1134975 h 7250295"/>
                <a:gd name="connsiteX60-8807" fmla="*/ 1309221 w 2171700"/>
                <a:gd name="connsiteY60-8808" fmla="*/ 1020075 h 7250295"/>
                <a:gd name="connsiteX61-8809" fmla="*/ 1365230 w 2171700"/>
                <a:gd name="connsiteY61-8810" fmla="*/ 821521 h 7250295"/>
                <a:gd name="connsiteX62-8811" fmla="*/ 1433407 w 2171700"/>
                <a:gd name="connsiteY62-8812" fmla="*/ 622909 h 7250295"/>
                <a:gd name="connsiteX63-8813" fmla="*/ 1444916 w 2171700"/>
                <a:gd name="connsiteY63-8814" fmla="*/ 380757 h 7250295"/>
                <a:gd name="connsiteX64-8815" fmla="*/ 1330946 w 2171700"/>
                <a:gd name="connsiteY64-8816" fmla="*/ 143773 h 7250295"/>
                <a:gd name="connsiteX65-8817" fmla="*/ 1063645 w 2171700"/>
                <a:gd name="connsiteY65-8818" fmla="*/ 568 h 7250295"/>
                <a:gd name="connsiteX0-8819" fmla="*/ 1063645 w 2171700"/>
                <a:gd name="connsiteY0-8820" fmla="*/ 568 h 7250295"/>
                <a:gd name="connsiteX1-8821" fmla="*/ 809625 w 2171700"/>
                <a:gd name="connsiteY1-8822" fmla="*/ 116070 h 7250295"/>
                <a:gd name="connsiteX2-8823" fmla="*/ 685800 w 2171700"/>
                <a:gd name="connsiteY2-8824" fmla="*/ 297045 h 7250295"/>
                <a:gd name="connsiteX3-8825" fmla="*/ 704850 w 2171700"/>
                <a:gd name="connsiteY3-8826" fmla="*/ 620895 h 7250295"/>
                <a:gd name="connsiteX4-8827" fmla="*/ 838200 w 2171700"/>
                <a:gd name="connsiteY4-8828" fmla="*/ 897120 h 7250295"/>
                <a:gd name="connsiteX5-8829" fmla="*/ 742950 w 2171700"/>
                <a:gd name="connsiteY5-8830" fmla="*/ 1011420 h 7250295"/>
                <a:gd name="connsiteX6-8831" fmla="*/ 133350 w 2171700"/>
                <a:gd name="connsiteY6-8832" fmla="*/ 1220970 h 7250295"/>
                <a:gd name="connsiteX7-8833" fmla="*/ 0 w 2171700"/>
                <a:gd name="connsiteY7-8834" fmla="*/ 2211570 h 7250295"/>
                <a:gd name="connsiteX8-8835" fmla="*/ 333375 w 2171700"/>
                <a:gd name="connsiteY8-8836" fmla="*/ 3106920 h 7250295"/>
                <a:gd name="connsiteX9-8837" fmla="*/ 247650 w 2171700"/>
                <a:gd name="connsiteY9-8838" fmla="*/ 3840345 h 7250295"/>
                <a:gd name="connsiteX10-8839" fmla="*/ 371475 w 2171700"/>
                <a:gd name="connsiteY10-8840" fmla="*/ 4059420 h 7250295"/>
                <a:gd name="connsiteX11-8841" fmla="*/ 495300 w 2171700"/>
                <a:gd name="connsiteY11-8842" fmla="*/ 4278495 h 7250295"/>
                <a:gd name="connsiteX12-8843" fmla="*/ 476250 w 2171700"/>
                <a:gd name="connsiteY12-8844" fmla="*/ 4735695 h 7250295"/>
                <a:gd name="connsiteX13-8845" fmla="*/ 476250 w 2171700"/>
                <a:gd name="connsiteY13-8846" fmla="*/ 5097645 h 7250295"/>
                <a:gd name="connsiteX14-8847" fmla="*/ 371475 w 2171700"/>
                <a:gd name="connsiteY14-8848" fmla="*/ 6145395 h 7250295"/>
                <a:gd name="connsiteX15-8849" fmla="*/ 371475 w 2171700"/>
                <a:gd name="connsiteY15-8850" fmla="*/ 6621645 h 7250295"/>
                <a:gd name="connsiteX16-8851" fmla="*/ 400050 w 2171700"/>
                <a:gd name="connsiteY16-8852" fmla="*/ 6821670 h 7250295"/>
                <a:gd name="connsiteX17-8853" fmla="*/ 323850 w 2171700"/>
                <a:gd name="connsiteY17-8854" fmla="*/ 7002645 h 7250295"/>
                <a:gd name="connsiteX18-8855" fmla="*/ 533400 w 2171700"/>
                <a:gd name="connsiteY18-8856" fmla="*/ 7250295 h 7250295"/>
                <a:gd name="connsiteX19-8857" fmla="*/ 952500 w 2171700"/>
                <a:gd name="connsiteY19-8858" fmla="*/ 7240770 h 7250295"/>
                <a:gd name="connsiteX20-8859" fmla="*/ 733425 w 2171700"/>
                <a:gd name="connsiteY20-8860" fmla="*/ 6821670 h 7250295"/>
                <a:gd name="connsiteX21-8861" fmla="*/ 790575 w 2171700"/>
                <a:gd name="connsiteY21-8862" fmla="*/ 6574020 h 7250295"/>
                <a:gd name="connsiteX22-8863" fmla="*/ 762000 w 2171700"/>
                <a:gd name="connsiteY22-8864" fmla="*/ 6250170 h 7250295"/>
                <a:gd name="connsiteX23-8865" fmla="*/ 885825 w 2171700"/>
                <a:gd name="connsiteY23-8866" fmla="*/ 5411970 h 7250295"/>
                <a:gd name="connsiteX24-8867" fmla="*/ 866775 w 2171700"/>
                <a:gd name="connsiteY24-8868" fmla="*/ 5326245 h 7250295"/>
                <a:gd name="connsiteX25-8869" fmla="*/ 971550 w 2171700"/>
                <a:gd name="connsiteY25-8870" fmla="*/ 5211945 h 7250295"/>
                <a:gd name="connsiteX26-8871" fmla="*/ 962025 w 2171700"/>
                <a:gd name="connsiteY26-8872" fmla="*/ 5069070 h 7250295"/>
                <a:gd name="connsiteX27-8873" fmla="*/ 1104900 w 2171700"/>
                <a:gd name="connsiteY27-8874" fmla="*/ 4526145 h 7250295"/>
                <a:gd name="connsiteX28-8875" fmla="*/ 1123950 w 2171700"/>
                <a:gd name="connsiteY28-8876" fmla="*/ 4392795 h 7250295"/>
                <a:gd name="connsiteX29-8877" fmla="*/ 1276350 w 2171700"/>
                <a:gd name="connsiteY29-8878" fmla="*/ 4649970 h 7250295"/>
                <a:gd name="connsiteX30-8879" fmla="*/ 1352550 w 2171700"/>
                <a:gd name="connsiteY30-8880" fmla="*/ 4926195 h 7250295"/>
                <a:gd name="connsiteX31-8881" fmla="*/ 1333500 w 2171700"/>
                <a:gd name="connsiteY31-8882" fmla="*/ 5069070 h 7250295"/>
                <a:gd name="connsiteX32-8883" fmla="*/ 1371600 w 2171700"/>
                <a:gd name="connsiteY32-8884" fmla="*/ 5078595 h 7250295"/>
                <a:gd name="connsiteX33-8885" fmla="*/ 1247775 w 2171700"/>
                <a:gd name="connsiteY33-8886" fmla="*/ 5516745 h 7250295"/>
                <a:gd name="connsiteX34-8887" fmla="*/ 1257300 w 2171700"/>
                <a:gd name="connsiteY34-8888" fmla="*/ 6469245 h 7250295"/>
                <a:gd name="connsiteX35-8889" fmla="*/ 1333500 w 2171700"/>
                <a:gd name="connsiteY35-8890" fmla="*/ 6583545 h 7250295"/>
                <a:gd name="connsiteX36-8891" fmla="*/ 1314450 w 2171700"/>
                <a:gd name="connsiteY36-8892" fmla="*/ 6735945 h 7250295"/>
                <a:gd name="connsiteX37-8893" fmla="*/ 1323975 w 2171700"/>
                <a:gd name="connsiteY37-8894" fmla="*/ 6859770 h 7250295"/>
                <a:gd name="connsiteX38-8895" fmla="*/ 1304925 w 2171700"/>
                <a:gd name="connsiteY38-8896" fmla="*/ 7012170 h 7250295"/>
                <a:gd name="connsiteX39-8897" fmla="*/ 1704975 w 2171700"/>
                <a:gd name="connsiteY39-8898" fmla="*/ 7212195 h 7250295"/>
                <a:gd name="connsiteX40-8899" fmla="*/ 2152650 w 2171700"/>
                <a:gd name="connsiteY40-8900" fmla="*/ 7212195 h 7250295"/>
                <a:gd name="connsiteX41-8901" fmla="*/ 2171700 w 2171700"/>
                <a:gd name="connsiteY41-8902" fmla="*/ 7069320 h 7250295"/>
                <a:gd name="connsiteX42-8903" fmla="*/ 1676400 w 2171700"/>
                <a:gd name="connsiteY42-8904" fmla="*/ 6564495 h 7250295"/>
                <a:gd name="connsiteX43-8905" fmla="*/ 1685925 w 2171700"/>
                <a:gd name="connsiteY43-8906" fmla="*/ 6459720 h 7250295"/>
                <a:gd name="connsiteX44-8907" fmla="*/ 1657350 w 2171700"/>
                <a:gd name="connsiteY44-8908" fmla="*/ 6250170 h 7250295"/>
                <a:gd name="connsiteX45-8909" fmla="*/ 1704975 w 2171700"/>
                <a:gd name="connsiteY45-8910" fmla="*/ 5973945 h 7250295"/>
                <a:gd name="connsiteX46-8911" fmla="*/ 1762125 w 2171700"/>
                <a:gd name="connsiteY46-8912" fmla="*/ 5421495 h 7250295"/>
                <a:gd name="connsiteX47-8913" fmla="*/ 1771650 w 2171700"/>
                <a:gd name="connsiteY47-8914" fmla="*/ 5354820 h 7250295"/>
                <a:gd name="connsiteX48-8915" fmla="*/ 1884207 w 2171700"/>
                <a:gd name="connsiteY48-8916" fmla="*/ 5097645 h 7250295"/>
                <a:gd name="connsiteX49-8917" fmla="*/ 1909357 w 2171700"/>
                <a:gd name="connsiteY49-8918" fmla="*/ 4805496 h 7250295"/>
                <a:gd name="connsiteX50-8919" fmla="*/ 1900373 w 2171700"/>
                <a:gd name="connsiteY50-8920" fmla="*/ 4348776 h 7250295"/>
                <a:gd name="connsiteX51-8921" fmla="*/ 1881052 w 2171700"/>
                <a:gd name="connsiteY51-8922" fmla="*/ 3902573 h 7250295"/>
                <a:gd name="connsiteX52-8923" fmla="*/ 1855362 w 2171700"/>
                <a:gd name="connsiteY52-8924" fmla="*/ 3584643 h 7250295"/>
                <a:gd name="connsiteX53-8925" fmla="*/ 2056257 w 2171700"/>
                <a:gd name="connsiteY53-8926" fmla="*/ 2654077 h 7250295"/>
                <a:gd name="connsiteX54-8927" fmla="*/ 2042707 w 2171700"/>
                <a:gd name="connsiteY54-8928" fmla="*/ 2404684 h 7250295"/>
                <a:gd name="connsiteX55-8929" fmla="*/ 1981200 w 2171700"/>
                <a:gd name="connsiteY55-8930" fmla="*/ 1864914 h 7250295"/>
                <a:gd name="connsiteX56-8931" fmla="*/ 1936459 w 2171700"/>
                <a:gd name="connsiteY56-8932" fmla="*/ 1677029 h 7250295"/>
                <a:gd name="connsiteX57-8933" fmla="*/ 1922037 w 2171700"/>
                <a:gd name="connsiteY57-8934" fmla="*/ 1432534 h 7250295"/>
                <a:gd name="connsiteX58-8935" fmla="*/ 1874412 w 2171700"/>
                <a:gd name="connsiteY58-8936" fmla="*/ 1302338 h 7250295"/>
                <a:gd name="connsiteX59-8937" fmla="*/ 1407687 w 2171700"/>
                <a:gd name="connsiteY59-8938" fmla="*/ 1134975 h 7250295"/>
                <a:gd name="connsiteX60-8939" fmla="*/ 1309221 w 2171700"/>
                <a:gd name="connsiteY60-8940" fmla="*/ 1020075 h 7250295"/>
                <a:gd name="connsiteX61-8941" fmla="*/ 1365230 w 2171700"/>
                <a:gd name="connsiteY61-8942" fmla="*/ 821521 h 7250295"/>
                <a:gd name="connsiteX62-8943" fmla="*/ 1433407 w 2171700"/>
                <a:gd name="connsiteY62-8944" fmla="*/ 622909 h 7250295"/>
                <a:gd name="connsiteX63-8945" fmla="*/ 1444916 w 2171700"/>
                <a:gd name="connsiteY63-8946" fmla="*/ 380757 h 7250295"/>
                <a:gd name="connsiteX64-8947" fmla="*/ 1330946 w 2171700"/>
                <a:gd name="connsiteY64-8948" fmla="*/ 143773 h 7250295"/>
                <a:gd name="connsiteX65-8949" fmla="*/ 1063645 w 2171700"/>
                <a:gd name="connsiteY65-8950" fmla="*/ 568 h 7250295"/>
                <a:gd name="connsiteX0-8951" fmla="*/ 1063645 w 2171700"/>
                <a:gd name="connsiteY0-8952" fmla="*/ 568 h 7250295"/>
                <a:gd name="connsiteX1-8953" fmla="*/ 809625 w 2171700"/>
                <a:gd name="connsiteY1-8954" fmla="*/ 116070 h 7250295"/>
                <a:gd name="connsiteX2-8955" fmla="*/ 685800 w 2171700"/>
                <a:gd name="connsiteY2-8956" fmla="*/ 297045 h 7250295"/>
                <a:gd name="connsiteX3-8957" fmla="*/ 704850 w 2171700"/>
                <a:gd name="connsiteY3-8958" fmla="*/ 620895 h 7250295"/>
                <a:gd name="connsiteX4-8959" fmla="*/ 838200 w 2171700"/>
                <a:gd name="connsiteY4-8960" fmla="*/ 897120 h 7250295"/>
                <a:gd name="connsiteX5-8961" fmla="*/ 742950 w 2171700"/>
                <a:gd name="connsiteY5-8962" fmla="*/ 1011420 h 7250295"/>
                <a:gd name="connsiteX6-8963" fmla="*/ 133350 w 2171700"/>
                <a:gd name="connsiteY6-8964" fmla="*/ 1220970 h 7250295"/>
                <a:gd name="connsiteX7-8965" fmla="*/ 0 w 2171700"/>
                <a:gd name="connsiteY7-8966" fmla="*/ 2211570 h 7250295"/>
                <a:gd name="connsiteX8-8967" fmla="*/ 333375 w 2171700"/>
                <a:gd name="connsiteY8-8968" fmla="*/ 3106920 h 7250295"/>
                <a:gd name="connsiteX9-8969" fmla="*/ 247650 w 2171700"/>
                <a:gd name="connsiteY9-8970" fmla="*/ 3840345 h 7250295"/>
                <a:gd name="connsiteX10-8971" fmla="*/ 371475 w 2171700"/>
                <a:gd name="connsiteY10-8972" fmla="*/ 4059420 h 7250295"/>
                <a:gd name="connsiteX11-8973" fmla="*/ 495300 w 2171700"/>
                <a:gd name="connsiteY11-8974" fmla="*/ 4278495 h 7250295"/>
                <a:gd name="connsiteX12-8975" fmla="*/ 476250 w 2171700"/>
                <a:gd name="connsiteY12-8976" fmla="*/ 4735695 h 7250295"/>
                <a:gd name="connsiteX13-8977" fmla="*/ 476250 w 2171700"/>
                <a:gd name="connsiteY13-8978" fmla="*/ 5097645 h 7250295"/>
                <a:gd name="connsiteX14-8979" fmla="*/ 371475 w 2171700"/>
                <a:gd name="connsiteY14-8980" fmla="*/ 6145395 h 7250295"/>
                <a:gd name="connsiteX15-8981" fmla="*/ 371475 w 2171700"/>
                <a:gd name="connsiteY15-8982" fmla="*/ 6621645 h 7250295"/>
                <a:gd name="connsiteX16-8983" fmla="*/ 400050 w 2171700"/>
                <a:gd name="connsiteY16-8984" fmla="*/ 6821670 h 7250295"/>
                <a:gd name="connsiteX17-8985" fmla="*/ 323850 w 2171700"/>
                <a:gd name="connsiteY17-8986" fmla="*/ 7002645 h 7250295"/>
                <a:gd name="connsiteX18-8987" fmla="*/ 533400 w 2171700"/>
                <a:gd name="connsiteY18-8988" fmla="*/ 7250295 h 7250295"/>
                <a:gd name="connsiteX19-8989" fmla="*/ 952500 w 2171700"/>
                <a:gd name="connsiteY19-8990" fmla="*/ 7240770 h 7250295"/>
                <a:gd name="connsiteX20-8991" fmla="*/ 733425 w 2171700"/>
                <a:gd name="connsiteY20-8992" fmla="*/ 6821670 h 7250295"/>
                <a:gd name="connsiteX21-8993" fmla="*/ 790575 w 2171700"/>
                <a:gd name="connsiteY21-8994" fmla="*/ 6574020 h 7250295"/>
                <a:gd name="connsiteX22-8995" fmla="*/ 762000 w 2171700"/>
                <a:gd name="connsiteY22-8996" fmla="*/ 6250170 h 7250295"/>
                <a:gd name="connsiteX23-8997" fmla="*/ 885825 w 2171700"/>
                <a:gd name="connsiteY23-8998" fmla="*/ 5411970 h 7250295"/>
                <a:gd name="connsiteX24-8999" fmla="*/ 866775 w 2171700"/>
                <a:gd name="connsiteY24-9000" fmla="*/ 5326245 h 7250295"/>
                <a:gd name="connsiteX25-9001" fmla="*/ 971550 w 2171700"/>
                <a:gd name="connsiteY25-9002" fmla="*/ 5211945 h 7250295"/>
                <a:gd name="connsiteX26-9003" fmla="*/ 962025 w 2171700"/>
                <a:gd name="connsiteY26-9004" fmla="*/ 5069070 h 7250295"/>
                <a:gd name="connsiteX27-9005" fmla="*/ 1104900 w 2171700"/>
                <a:gd name="connsiteY27-9006" fmla="*/ 4526145 h 7250295"/>
                <a:gd name="connsiteX28-9007" fmla="*/ 1123950 w 2171700"/>
                <a:gd name="connsiteY28-9008" fmla="*/ 4392795 h 7250295"/>
                <a:gd name="connsiteX29-9009" fmla="*/ 1276350 w 2171700"/>
                <a:gd name="connsiteY29-9010" fmla="*/ 4649970 h 7250295"/>
                <a:gd name="connsiteX30-9011" fmla="*/ 1352550 w 2171700"/>
                <a:gd name="connsiteY30-9012" fmla="*/ 4926195 h 7250295"/>
                <a:gd name="connsiteX31-9013" fmla="*/ 1333500 w 2171700"/>
                <a:gd name="connsiteY31-9014" fmla="*/ 5069070 h 7250295"/>
                <a:gd name="connsiteX32-9015" fmla="*/ 1371600 w 2171700"/>
                <a:gd name="connsiteY32-9016" fmla="*/ 5078595 h 7250295"/>
                <a:gd name="connsiteX33-9017" fmla="*/ 1247775 w 2171700"/>
                <a:gd name="connsiteY33-9018" fmla="*/ 5516745 h 7250295"/>
                <a:gd name="connsiteX34-9019" fmla="*/ 1257300 w 2171700"/>
                <a:gd name="connsiteY34-9020" fmla="*/ 6469245 h 7250295"/>
                <a:gd name="connsiteX35-9021" fmla="*/ 1333500 w 2171700"/>
                <a:gd name="connsiteY35-9022" fmla="*/ 6583545 h 7250295"/>
                <a:gd name="connsiteX36-9023" fmla="*/ 1314450 w 2171700"/>
                <a:gd name="connsiteY36-9024" fmla="*/ 6735945 h 7250295"/>
                <a:gd name="connsiteX37-9025" fmla="*/ 1323975 w 2171700"/>
                <a:gd name="connsiteY37-9026" fmla="*/ 6859770 h 7250295"/>
                <a:gd name="connsiteX38-9027" fmla="*/ 1304925 w 2171700"/>
                <a:gd name="connsiteY38-9028" fmla="*/ 7012170 h 7250295"/>
                <a:gd name="connsiteX39-9029" fmla="*/ 1704975 w 2171700"/>
                <a:gd name="connsiteY39-9030" fmla="*/ 7212195 h 7250295"/>
                <a:gd name="connsiteX40-9031" fmla="*/ 2152650 w 2171700"/>
                <a:gd name="connsiteY40-9032" fmla="*/ 7212195 h 7250295"/>
                <a:gd name="connsiteX41-9033" fmla="*/ 2171700 w 2171700"/>
                <a:gd name="connsiteY41-9034" fmla="*/ 7069320 h 7250295"/>
                <a:gd name="connsiteX42-9035" fmla="*/ 1676400 w 2171700"/>
                <a:gd name="connsiteY42-9036" fmla="*/ 6564495 h 7250295"/>
                <a:gd name="connsiteX43-9037" fmla="*/ 1685925 w 2171700"/>
                <a:gd name="connsiteY43-9038" fmla="*/ 6459720 h 7250295"/>
                <a:gd name="connsiteX44-9039" fmla="*/ 1657350 w 2171700"/>
                <a:gd name="connsiteY44-9040" fmla="*/ 6250170 h 7250295"/>
                <a:gd name="connsiteX45-9041" fmla="*/ 1704975 w 2171700"/>
                <a:gd name="connsiteY45-9042" fmla="*/ 5973945 h 7250295"/>
                <a:gd name="connsiteX46-9043" fmla="*/ 1762125 w 2171700"/>
                <a:gd name="connsiteY46-9044" fmla="*/ 5421495 h 7250295"/>
                <a:gd name="connsiteX47-9045" fmla="*/ 1771650 w 2171700"/>
                <a:gd name="connsiteY47-9046" fmla="*/ 5354820 h 7250295"/>
                <a:gd name="connsiteX48-9047" fmla="*/ 1884207 w 2171700"/>
                <a:gd name="connsiteY48-9048" fmla="*/ 5097645 h 7250295"/>
                <a:gd name="connsiteX49-9049" fmla="*/ 1909357 w 2171700"/>
                <a:gd name="connsiteY49-9050" fmla="*/ 4805496 h 7250295"/>
                <a:gd name="connsiteX50-9051" fmla="*/ 1900373 w 2171700"/>
                <a:gd name="connsiteY50-9052" fmla="*/ 4348776 h 7250295"/>
                <a:gd name="connsiteX51-9053" fmla="*/ 1881052 w 2171700"/>
                <a:gd name="connsiteY51-9054" fmla="*/ 3902573 h 7250295"/>
                <a:gd name="connsiteX52-9055" fmla="*/ 1855362 w 2171700"/>
                <a:gd name="connsiteY52-9056" fmla="*/ 3584643 h 7250295"/>
                <a:gd name="connsiteX53-9057" fmla="*/ 2056257 w 2171700"/>
                <a:gd name="connsiteY53-9058" fmla="*/ 2654077 h 7250295"/>
                <a:gd name="connsiteX54-9059" fmla="*/ 2042707 w 2171700"/>
                <a:gd name="connsiteY54-9060" fmla="*/ 2404684 h 7250295"/>
                <a:gd name="connsiteX55-9061" fmla="*/ 1981200 w 2171700"/>
                <a:gd name="connsiteY55-9062" fmla="*/ 1864914 h 7250295"/>
                <a:gd name="connsiteX56-9063" fmla="*/ 1936459 w 2171700"/>
                <a:gd name="connsiteY56-9064" fmla="*/ 1677029 h 7250295"/>
                <a:gd name="connsiteX57-9065" fmla="*/ 1922037 w 2171700"/>
                <a:gd name="connsiteY57-9066" fmla="*/ 1432534 h 7250295"/>
                <a:gd name="connsiteX58-9067" fmla="*/ 1874412 w 2171700"/>
                <a:gd name="connsiteY58-9068" fmla="*/ 1302338 h 7250295"/>
                <a:gd name="connsiteX59-9069" fmla="*/ 1407687 w 2171700"/>
                <a:gd name="connsiteY59-9070" fmla="*/ 1134975 h 7250295"/>
                <a:gd name="connsiteX60-9071" fmla="*/ 1309221 w 2171700"/>
                <a:gd name="connsiteY60-9072" fmla="*/ 1020075 h 7250295"/>
                <a:gd name="connsiteX61-9073" fmla="*/ 1365230 w 2171700"/>
                <a:gd name="connsiteY61-9074" fmla="*/ 821521 h 7250295"/>
                <a:gd name="connsiteX62-9075" fmla="*/ 1433407 w 2171700"/>
                <a:gd name="connsiteY62-9076" fmla="*/ 622909 h 7250295"/>
                <a:gd name="connsiteX63-9077" fmla="*/ 1444916 w 2171700"/>
                <a:gd name="connsiteY63-9078" fmla="*/ 380757 h 7250295"/>
                <a:gd name="connsiteX64-9079" fmla="*/ 1330946 w 2171700"/>
                <a:gd name="connsiteY64-9080" fmla="*/ 143773 h 7250295"/>
                <a:gd name="connsiteX65-9081" fmla="*/ 1063645 w 2171700"/>
                <a:gd name="connsiteY65-9082" fmla="*/ 568 h 7250295"/>
                <a:gd name="connsiteX0-9083" fmla="*/ 1063645 w 2171700"/>
                <a:gd name="connsiteY0-9084" fmla="*/ 568 h 7250295"/>
                <a:gd name="connsiteX1-9085" fmla="*/ 809625 w 2171700"/>
                <a:gd name="connsiteY1-9086" fmla="*/ 116070 h 7250295"/>
                <a:gd name="connsiteX2-9087" fmla="*/ 685800 w 2171700"/>
                <a:gd name="connsiteY2-9088" fmla="*/ 297045 h 7250295"/>
                <a:gd name="connsiteX3-9089" fmla="*/ 704850 w 2171700"/>
                <a:gd name="connsiteY3-9090" fmla="*/ 620895 h 7250295"/>
                <a:gd name="connsiteX4-9091" fmla="*/ 838200 w 2171700"/>
                <a:gd name="connsiteY4-9092" fmla="*/ 897120 h 7250295"/>
                <a:gd name="connsiteX5-9093" fmla="*/ 742950 w 2171700"/>
                <a:gd name="connsiteY5-9094" fmla="*/ 1011420 h 7250295"/>
                <a:gd name="connsiteX6-9095" fmla="*/ 133350 w 2171700"/>
                <a:gd name="connsiteY6-9096" fmla="*/ 1220970 h 7250295"/>
                <a:gd name="connsiteX7-9097" fmla="*/ 0 w 2171700"/>
                <a:gd name="connsiteY7-9098" fmla="*/ 2211570 h 7250295"/>
                <a:gd name="connsiteX8-9099" fmla="*/ 333375 w 2171700"/>
                <a:gd name="connsiteY8-9100" fmla="*/ 3106920 h 7250295"/>
                <a:gd name="connsiteX9-9101" fmla="*/ 247650 w 2171700"/>
                <a:gd name="connsiteY9-9102" fmla="*/ 3840345 h 7250295"/>
                <a:gd name="connsiteX10-9103" fmla="*/ 371475 w 2171700"/>
                <a:gd name="connsiteY10-9104" fmla="*/ 4059420 h 7250295"/>
                <a:gd name="connsiteX11-9105" fmla="*/ 495300 w 2171700"/>
                <a:gd name="connsiteY11-9106" fmla="*/ 4278495 h 7250295"/>
                <a:gd name="connsiteX12-9107" fmla="*/ 476250 w 2171700"/>
                <a:gd name="connsiteY12-9108" fmla="*/ 4735695 h 7250295"/>
                <a:gd name="connsiteX13-9109" fmla="*/ 476250 w 2171700"/>
                <a:gd name="connsiteY13-9110" fmla="*/ 5097645 h 7250295"/>
                <a:gd name="connsiteX14-9111" fmla="*/ 371475 w 2171700"/>
                <a:gd name="connsiteY14-9112" fmla="*/ 6145395 h 7250295"/>
                <a:gd name="connsiteX15-9113" fmla="*/ 371475 w 2171700"/>
                <a:gd name="connsiteY15-9114" fmla="*/ 6621645 h 7250295"/>
                <a:gd name="connsiteX16-9115" fmla="*/ 400050 w 2171700"/>
                <a:gd name="connsiteY16-9116" fmla="*/ 6821670 h 7250295"/>
                <a:gd name="connsiteX17-9117" fmla="*/ 323850 w 2171700"/>
                <a:gd name="connsiteY17-9118" fmla="*/ 7002645 h 7250295"/>
                <a:gd name="connsiteX18-9119" fmla="*/ 533400 w 2171700"/>
                <a:gd name="connsiteY18-9120" fmla="*/ 7250295 h 7250295"/>
                <a:gd name="connsiteX19-9121" fmla="*/ 952500 w 2171700"/>
                <a:gd name="connsiteY19-9122" fmla="*/ 7240770 h 7250295"/>
                <a:gd name="connsiteX20-9123" fmla="*/ 733425 w 2171700"/>
                <a:gd name="connsiteY20-9124" fmla="*/ 6821670 h 7250295"/>
                <a:gd name="connsiteX21-9125" fmla="*/ 790575 w 2171700"/>
                <a:gd name="connsiteY21-9126" fmla="*/ 6574020 h 7250295"/>
                <a:gd name="connsiteX22-9127" fmla="*/ 762000 w 2171700"/>
                <a:gd name="connsiteY22-9128" fmla="*/ 6250170 h 7250295"/>
                <a:gd name="connsiteX23-9129" fmla="*/ 885825 w 2171700"/>
                <a:gd name="connsiteY23-9130" fmla="*/ 5411970 h 7250295"/>
                <a:gd name="connsiteX24-9131" fmla="*/ 866775 w 2171700"/>
                <a:gd name="connsiteY24-9132" fmla="*/ 5326245 h 7250295"/>
                <a:gd name="connsiteX25-9133" fmla="*/ 971550 w 2171700"/>
                <a:gd name="connsiteY25-9134" fmla="*/ 5211945 h 7250295"/>
                <a:gd name="connsiteX26-9135" fmla="*/ 962025 w 2171700"/>
                <a:gd name="connsiteY26-9136" fmla="*/ 5069070 h 7250295"/>
                <a:gd name="connsiteX27-9137" fmla="*/ 1104900 w 2171700"/>
                <a:gd name="connsiteY27-9138" fmla="*/ 4526145 h 7250295"/>
                <a:gd name="connsiteX28-9139" fmla="*/ 1123950 w 2171700"/>
                <a:gd name="connsiteY28-9140" fmla="*/ 4392795 h 7250295"/>
                <a:gd name="connsiteX29-9141" fmla="*/ 1276350 w 2171700"/>
                <a:gd name="connsiteY29-9142" fmla="*/ 4649970 h 7250295"/>
                <a:gd name="connsiteX30-9143" fmla="*/ 1352550 w 2171700"/>
                <a:gd name="connsiteY30-9144" fmla="*/ 4926195 h 7250295"/>
                <a:gd name="connsiteX31-9145" fmla="*/ 1333500 w 2171700"/>
                <a:gd name="connsiteY31-9146" fmla="*/ 5069070 h 7250295"/>
                <a:gd name="connsiteX32-9147" fmla="*/ 1371600 w 2171700"/>
                <a:gd name="connsiteY32-9148" fmla="*/ 5078595 h 7250295"/>
                <a:gd name="connsiteX33-9149" fmla="*/ 1247775 w 2171700"/>
                <a:gd name="connsiteY33-9150" fmla="*/ 5516745 h 7250295"/>
                <a:gd name="connsiteX34-9151" fmla="*/ 1257300 w 2171700"/>
                <a:gd name="connsiteY34-9152" fmla="*/ 6469245 h 7250295"/>
                <a:gd name="connsiteX35-9153" fmla="*/ 1333500 w 2171700"/>
                <a:gd name="connsiteY35-9154" fmla="*/ 6583545 h 7250295"/>
                <a:gd name="connsiteX36-9155" fmla="*/ 1314450 w 2171700"/>
                <a:gd name="connsiteY36-9156" fmla="*/ 6735945 h 7250295"/>
                <a:gd name="connsiteX37-9157" fmla="*/ 1323975 w 2171700"/>
                <a:gd name="connsiteY37-9158" fmla="*/ 6859770 h 7250295"/>
                <a:gd name="connsiteX38-9159" fmla="*/ 1304925 w 2171700"/>
                <a:gd name="connsiteY38-9160" fmla="*/ 7012170 h 7250295"/>
                <a:gd name="connsiteX39-9161" fmla="*/ 1704975 w 2171700"/>
                <a:gd name="connsiteY39-9162" fmla="*/ 7212195 h 7250295"/>
                <a:gd name="connsiteX40-9163" fmla="*/ 2152650 w 2171700"/>
                <a:gd name="connsiteY40-9164" fmla="*/ 7212195 h 7250295"/>
                <a:gd name="connsiteX41-9165" fmla="*/ 2171700 w 2171700"/>
                <a:gd name="connsiteY41-9166" fmla="*/ 7069320 h 7250295"/>
                <a:gd name="connsiteX42-9167" fmla="*/ 1676400 w 2171700"/>
                <a:gd name="connsiteY42-9168" fmla="*/ 6564495 h 7250295"/>
                <a:gd name="connsiteX43-9169" fmla="*/ 1685925 w 2171700"/>
                <a:gd name="connsiteY43-9170" fmla="*/ 6459720 h 7250295"/>
                <a:gd name="connsiteX44-9171" fmla="*/ 1657350 w 2171700"/>
                <a:gd name="connsiteY44-9172" fmla="*/ 6250170 h 7250295"/>
                <a:gd name="connsiteX45-9173" fmla="*/ 1704975 w 2171700"/>
                <a:gd name="connsiteY45-9174" fmla="*/ 5973945 h 7250295"/>
                <a:gd name="connsiteX46-9175" fmla="*/ 1762125 w 2171700"/>
                <a:gd name="connsiteY46-9176" fmla="*/ 5421495 h 7250295"/>
                <a:gd name="connsiteX47-9177" fmla="*/ 1797611 w 2171700"/>
                <a:gd name="connsiteY47-9178" fmla="*/ 5317321 h 7250295"/>
                <a:gd name="connsiteX48-9179" fmla="*/ 1884207 w 2171700"/>
                <a:gd name="connsiteY48-9180" fmla="*/ 5097645 h 7250295"/>
                <a:gd name="connsiteX49-9181" fmla="*/ 1909357 w 2171700"/>
                <a:gd name="connsiteY49-9182" fmla="*/ 4805496 h 7250295"/>
                <a:gd name="connsiteX50-9183" fmla="*/ 1900373 w 2171700"/>
                <a:gd name="connsiteY50-9184" fmla="*/ 4348776 h 7250295"/>
                <a:gd name="connsiteX51-9185" fmla="*/ 1881052 w 2171700"/>
                <a:gd name="connsiteY51-9186" fmla="*/ 3902573 h 7250295"/>
                <a:gd name="connsiteX52-9187" fmla="*/ 1855362 w 2171700"/>
                <a:gd name="connsiteY52-9188" fmla="*/ 3584643 h 7250295"/>
                <a:gd name="connsiteX53-9189" fmla="*/ 2056257 w 2171700"/>
                <a:gd name="connsiteY53-9190" fmla="*/ 2654077 h 7250295"/>
                <a:gd name="connsiteX54-9191" fmla="*/ 2042707 w 2171700"/>
                <a:gd name="connsiteY54-9192" fmla="*/ 2404684 h 7250295"/>
                <a:gd name="connsiteX55-9193" fmla="*/ 1981200 w 2171700"/>
                <a:gd name="connsiteY55-9194" fmla="*/ 1864914 h 7250295"/>
                <a:gd name="connsiteX56-9195" fmla="*/ 1936459 w 2171700"/>
                <a:gd name="connsiteY56-9196" fmla="*/ 1677029 h 7250295"/>
                <a:gd name="connsiteX57-9197" fmla="*/ 1922037 w 2171700"/>
                <a:gd name="connsiteY57-9198" fmla="*/ 1432534 h 7250295"/>
                <a:gd name="connsiteX58-9199" fmla="*/ 1874412 w 2171700"/>
                <a:gd name="connsiteY58-9200" fmla="*/ 1302338 h 7250295"/>
                <a:gd name="connsiteX59-9201" fmla="*/ 1407687 w 2171700"/>
                <a:gd name="connsiteY59-9202" fmla="*/ 1134975 h 7250295"/>
                <a:gd name="connsiteX60-9203" fmla="*/ 1309221 w 2171700"/>
                <a:gd name="connsiteY60-9204" fmla="*/ 1020075 h 7250295"/>
                <a:gd name="connsiteX61-9205" fmla="*/ 1365230 w 2171700"/>
                <a:gd name="connsiteY61-9206" fmla="*/ 821521 h 7250295"/>
                <a:gd name="connsiteX62-9207" fmla="*/ 1433407 w 2171700"/>
                <a:gd name="connsiteY62-9208" fmla="*/ 622909 h 7250295"/>
                <a:gd name="connsiteX63-9209" fmla="*/ 1444916 w 2171700"/>
                <a:gd name="connsiteY63-9210" fmla="*/ 380757 h 7250295"/>
                <a:gd name="connsiteX64-9211" fmla="*/ 1330946 w 2171700"/>
                <a:gd name="connsiteY64-9212" fmla="*/ 143773 h 7250295"/>
                <a:gd name="connsiteX65-9213" fmla="*/ 1063645 w 2171700"/>
                <a:gd name="connsiteY65-9214" fmla="*/ 568 h 7250295"/>
                <a:gd name="connsiteX0-9215" fmla="*/ 1063645 w 2171700"/>
                <a:gd name="connsiteY0-9216" fmla="*/ 568 h 7250295"/>
                <a:gd name="connsiteX1-9217" fmla="*/ 809625 w 2171700"/>
                <a:gd name="connsiteY1-9218" fmla="*/ 116070 h 7250295"/>
                <a:gd name="connsiteX2-9219" fmla="*/ 685800 w 2171700"/>
                <a:gd name="connsiteY2-9220" fmla="*/ 297045 h 7250295"/>
                <a:gd name="connsiteX3-9221" fmla="*/ 704850 w 2171700"/>
                <a:gd name="connsiteY3-9222" fmla="*/ 620895 h 7250295"/>
                <a:gd name="connsiteX4-9223" fmla="*/ 838200 w 2171700"/>
                <a:gd name="connsiteY4-9224" fmla="*/ 897120 h 7250295"/>
                <a:gd name="connsiteX5-9225" fmla="*/ 742950 w 2171700"/>
                <a:gd name="connsiteY5-9226" fmla="*/ 1011420 h 7250295"/>
                <a:gd name="connsiteX6-9227" fmla="*/ 133350 w 2171700"/>
                <a:gd name="connsiteY6-9228" fmla="*/ 1220970 h 7250295"/>
                <a:gd name="connsiteX7-9229" fmla="*/ 0 w 2171700"/>
                <a:gd name="connsiteY7-9230" fmla="*/ 2211570 h 7250295"/>
                <a:gd name="connsiteX8-9231" fmla="*/ 333375 w 2171700"/>
                <a:gd name="connsiteY8-9232" fmla="*/ 3106920 h 7250295"/>
                <a:gd name="connsiteX9-9233" fmla="*/ 247650 w 2171700"/>
                <a:gd name="connsiteY9-9234" fmla="*/ 3840345 h 7250295"/>
                <a:gd name="connsiteX10-9235" fmla="*/ 371475 w 2171700"/>
                <a:gd name="connsiteY10-9236" fmla="*/ 4059420 h 7250295"/>
                <a:gd name="connsiteX11-9237" fmla="*/ 495300 w 2171700"/>
                <a:gd name="connsiteY11-9238" fmla="*/ 4278495 h 7250295"/>
                <a:gd name="connsiteX12-9239" fmla="*/ 476250 w 2171700"/>
                <a:gd name="connsiteY12-9240" fmla="*/ 4735695 h 7250295"/>
                <a:gd name="connsiteX13-9241" fmla="*/ 476250 w 2171700"/>
                <a:gd name="connsiteY13-9242" fmla="*/ 5097645 h 7250295"/>
                <a:gd name="connsiteX14-9243" fmla="*/ 371475 w 2171700"/>
                <a:gd name="connsiteY14-9244" fmla="*/ 6145395 h 7250295"/>
                <a:gd name="connsiteX15-9245" fmla="*/ 371475 w 2171700"/>
                <a:gd name="connsiteY15-9246" fmla="*/ 6621645 h 7250295"/>
                <a:gd name="connsiteX16-9247" fmla="*/ 400050 w 2171700"/>
                <a:gd name="connsiteY16-9248" fmla="*/ 6821670 h 7250295"/>
                <a:gd name="connsiteX17-9249" fmla="*/ 323850 w 2171700"/>
                <a:gd name="connsiteY17-9250" fmla="*/ 7002645 h 7250295"/>
                <a:gd name="connsiteX18-9251" fmla="*/ 533400 w 2171700"/>
                <a:gd name="connsiteY18-9252" fmla="*/ 7250295 h 7250295"/>
                <a:gd name="connsiteX19-9253" fmla="*/ 952500 w 2171700"/>
                <a:gd name="connsiteY19-9254" fmla="*/ 7240770 h 7250295"/>
                <a:gd name="connsiteX20-9255" fmla="*/ 733425 w 2171700"/>
                <a:gd name="connsiteY20-9256" fmla="*/ 6821670 h 7250295"/>
                <a:gd name="connsiteX21-9257" fmla="*/ 790575 w 2171700"/>
                <a:gd name="connsiteY21-9258" fmla="*/ 6574020 h 7250295"/>
                <a:gd name="connsiteX22-9259" fmla="*/ 762000 w 2171700"/>
                <a:gd name="connsiteY22-9260" fmla="*/ 6250170 h 7250295"/>
                <a:gd name="connsiteX23-9261" fmla="*/ 885825 w 2171700"/>
                <a:gd name="connsiteY23-9262" fmla="*/ 5411970 h 7250295"/>
                <a:gd name="connsiteX24-9263" fmla="*/ 866775 w 2171700"/>
                <a:gd name="connsiteY24-9264" fmla="*/ 5326245 h 7250295"/>
                <a:gd name="connsiteX25-9265" fmla="*/ 971550 w 2171700"/>
                <a:gd name="connsiteY25-9266" fmla="*/ 5211945 h 7250295"/>
                <a:gd name="connsiteX26-9267" fmla="*/ 962025 w 2171700"/>
                <a:gd name="connsiteY26-9268" fmla="*/ 5069070 h 7250295"/>
                <a:gd name="connsiteX27-9269" fmla="*/ 1104900 w 2171700"/>
                <a:gd name="connsiteY27-9270" fmla="*/ 4526145 h 7250295"/>
                <a:gd name="connsiteX28-9271" fmla="*/ 1123950 w 2171700"/>
                <a:gd name="connsiteY28-9272" fmla="*/ 4392795 h 7250295"/>
                <a:gd name="connsiteX29-9273" fmla="*/ 1276350 w 2171700"/>
                <a:gd name="connsiteY29-9274" fmla="*/ 4649970 h 7250295"/>
                <a:gd name="connsiteX30-9275" fmla="*/ 1352550 w 2171700"/>
                <a:gd name="connsiteY30-9276" fmla="*/ 4926195 h 7250295"/>
                <a:gd name="connsiteX31-9277" fmla="*/ 1333500 w 2171700"/>
                <a:gd name="connsiteY31-9278" fmla="*/ 5069070 h 7250295"/>
                <a:gd name="connsiteX32-9279" fmla="*/ 1371600 w 2171700"/>
                <a:gd name="connsiteY32-9280" fmla="*/ 5078595 h 7250295"/>
                <a:gd name="connsiteX33-9281" fmla="*/ 1247775 w 2171700"/>
                <a:gd name="connsiteY33-9282" fmla="*/ 5516745 h 7250295"/>
                <a:gd name="connsiteX34-9283" fmla="*/ 1257300 w 2171700"/>
                <a:gd name="connsiteY34-9284" fmla="*/ 6469245 h 7250295"/>
                <a:gd name="connsiteX35-9285" fmla="*/ 1333500 w 2171700"/>
                <a:gd name="connsiteY35-9286" fmla="*/ 6583545 h 7250295"/>
                <a:gd name="connsiteX36-9287" fmla="*/ 1314450 w 2171700"/>
                <a:gd name="connsiteY36-9288" fmla="*/ 6735945 h 7250295"/>
                <a:gd name="connsiteX37-9289" fmla="*/ 1323975 w 2171700"/>
                <a:gd name="connsiteY37-9290" fmla="*/ 6859770 h 7250295"/>
                <a:gd name="connsiteX38-9291" fmla="*/ 1304925 w 2171700"/>
                <a:gd name="connsiteY38-9292" fmla="*/ 7012170 h 7250295"/>
                <a:gd name="connsiteX39-9293" fmla="*/ 1704975 w 2171700"/>
                <a:gd name="connsiteY39-9294" fmla="*/ 7212195 h 7250295"/>
                <a:gd name="connsiteX40-9295" fmla="*/ 2152650 w 2171700"/>
                <a:gd name="connsiteY40-9296" fmla="*/ 7212195 h 7250295"/>
                <a:gd name="connsiteX41-9297" fmla="*/ 2171700 w 2171700"/>
                <a:gd name="connsiteY41-9298" fmla="*/ 7069320 h 7250295"/>
                <a:gd name="connsiteX42-9299" fmla="*/ 1676400 w 2171700"/>
                <a:gd name="connsiteY42-9300" fmla="*/ 6564495 h 7250295"/>
                <a:gd name="connsiteX43-9301" fmla="*/ 1685925 w 2171700"/>
                <a:gd name="connsiteY43-9302" fmla="*/ 6459720 h 7250295"/>
                <a:gd name="connsiteX44-9303" fmla="*/ 1657350 w 2171700"/>
                <a:gd name="connsiteY44-9304" fmla="*/ 6250170 h 7250295"/>
                <a:gd name="connsiteX45-9305" fmla="*/ 1704975 w 2171700"/>
                <a:gd name="connsiteY45-9306" fmla="*/ 5973945 h 7250295"/>
                <a:gd name="connsiteX46-9307" fmla="*/ 1762125 w 2171700"/>
                <a:gd name="connsiteY46-9308" fmla="*/ 5421495 h 7250295"/>
                <a:gd name="connsiteX47-9309" fmla="*/ 1797611 w 2171700"/>
                <a:gd name="connsiteY47-9310" fmla="*/ 5317321 h 7250295"/>
                <a:gd name="connsiteX48-9311" fmla="*/ 1884207 w 2171700"/>
                <a:gd name="connsiteY48-9312" fmla="*/ 5097645 h 7250295"/>
                <a:gd name="connsiteX49-9313" fmla="*/ 1909357 w 2171700"/>
                <a:gd name="connsiteY49-9314" fmla="*/ 4805496 h 7250295"/>
                <a:gd name="connsiteX50-9315" fmla="*/ 1900373 w 2171700"/>
                <a:gd name="connsiteY50-9316" fmla="*/ 4348776 h 7250295"/>
                <a:gd name="connsiteX51-9317" fmla="*/ 1881052 w 2171700"/>
                <a:gd name="connsiteY51-9318" fmla="*/ 3902573 h 7250295"/>
                <a:gd name="connsiteX52-9319" fmla="*/ 1855362 w 2171700"/>
                <a:gd name="connsiteY52-9320" fmla="*/ 3584643 h 7250295"/>
                <a:gd name="connsiteX53-9321" fmla="*/ 2056257 w 2171700"/>
                <a:gd name="connsiteY53-9322" fmla="*/ 2654077 h 7250295"/>
                <a:gd name="connsiteX54-9323" fmla="*/ 2042707 w 2171700"/>
                <a:gd name="connsiteY54-9324" fmla="*/ 2404684 h 7250295"/>
                <a:gd name="connsiteX55-9325" fmla="*/ 1981200 w 2171700"/>
                <a:gd name="connsiteY55-9326" fmla="*/ 1864914 h 7250295"/>
                <a:gd name="connsiteX56-9327" fmla="*/ 1936459 w 2171700"/>
                <a:gd name="connsiteY56-9328" fmla="*/ 1677029 h 7250295"/>
                <a:gd name="connsiteX57-9329" fmla="*/ 1922037 w 2171700"/>
                <a:gd name="connsiteY57-9330" fmla="*/ 1432534 h 7250295"/>
                <a:gd name="connsiteX58-9331" fmla="*/ 1874412 w 2171700"/>
                <a:gd name="connsiteY58-9332" fmla="*/ 1302338 h 7250295"/>
                <a:gd name="connsiteX59-9333" fmla="*/ 1407687 w 2171700"/>
                <a:gd name="connsiteY59-9334" fmla="*/ 1134975 h 7250295"/>
                <a:gd name="connsiteX60-9335" fmla="*/ 1309221 w 2171700"/>
                <a:gd name="connsiteY60-9336" fmla="*/ 1020075 h 7250295"/>
                <a:gd name="connsiteX61-9337" fmla="*/ 1365230 w 2171700"/>
                <a:gd name="connsiteY61-9338" fmla="*/ 821521 h 7250295"/>
                <a:gd name="connsiteX62-9339" fmla="*/ 1433407 w 2171700"/>
                <a:gd name="connsiteY62-9340" fmla="*/ 622909 h 7250295"/>
                <a:gd name="connsiteX63-9341" fmla="*/ 1444916 w 2171700"/>
                <a:gd name="connsiteY63-9342" fmla="*/ 380757 h 7250295"/>
                <a:gd name="connsiteX64-9343" fmla="*/ 1330946 w 2171700"/>
                <a:gd name="connsiteY64-9344" fmla="*/ 143773 h 7250295"/>
                <a:gd name="connsiteX65-9345" fmla="*/ 1063645 w 2171700"/>
                <a:gd name="connsiteY65-9346" fmla="*/ 568 h 7250295"/>
                <a:gd name="connsiteX0-9347" fmla="*/ 1063645 w 2171700"/>
                <a:gd name="connsiteY0-9348" fmla="*/ 568 h 7250295"/>
                <a:gd name="connsiteX1-9349" fmla="*/ 809625 w 2171700"/>
                <a:gd name="connsiteY1-9350" fmla="*/ 116070 h 7250295"/>
                <a:gd name="connsiteX2-9351" fmla="*/ 685800 w 2171700"/>
                <a:gd name="connsiteY2-9352" fmla="*/ 297045 h 7250295"/>
                <a:gd name="connsiteX3-9353" fmla="*/ 704850 w 2171700"/>
                <a:gd name="connsiteY3-9354" fmla="*/ 620895 h 7250295"/>
                <a:gd name="connsiteX4-9355" fmla="*/ 838200 w 2171700"/>
                <a:gd name="connsiteY4-9356" fmla="*/ 897120 h 7250295"/>
                <a:gd name="connsiteX5-9357" fmla="*/ 742950 w 2171700"/>
                <a:gd name="connsiteY5-9358" fmla="*/ 1011420 h 7250295"/>
                <a:gd name="connsiteX6-9359" fmla="*/ 133350 w 2171700"/>
                <a:gd name="connsiteY6-9360" fmla="*/ 1220970 h 7250295"/>
                <a:gd name="connsiteX7-9361" fmla="*/ 0 w 2171700"/>
                <a:gd name="connsiteY7-9362" fmla="*/ 2211570 h 7250295"/>
                <a:gd name="connsiteX8-9363" fmla="*/ 333375 w 2171700"/>
                <a:gd name="connsiteY8-9364" fmla="*/ 3106920 h 7250295"/>
                <a:gd name="connsiteX9-9365" fmla="*/ 247650 w 2171700"/>
                <a:gd name="connsiteY9-9366" fmla="*/ 3840345 h 7250295"/>
                <a:gd name="connsiteX10-9367" fmla="*/ 371475 w 2171700"/>
                <a:gd name="connsiteY10-9368" fmla="*/ 4059420 h 7250295"/>
                <a:gd name="connsiteX11-9369" fmla="*/ 495300 w 2171700"/>
                <a:gd name="connsiteY11-9370" fmla="*/ 4278495 h 7250295"/>
                <a:gd name="connsiteX12-9371" fmla="*/ 476250 w 2171700"/>
                <a:gd name="connsiteY12-9372" fmla="*/ 4735695 h 7250295"/>
                <a:gd name="connsiteX13-9373" fmla="*/ 476250 w 2171700"/>
                <a:gd name="connsiteY13-9374" fmla="*/ 5097645 h 7250295"/>
                <a:gd name="connsiteX14-9375" fmla="*/ 371475 w 2171700"/>
                <a:gd name="connsiteY14-9376" fmla="*/ 6145395 h 7250295"/>
                <a:gd name="connsiteX15-9377" fmla="*/ 371475 w 2171700"/>
                <a:gd name="connsiteY15-9378" fmla="*/ 6621645 h 7250295"/>
                <a:gd name="connsiteX16-9379" fmla="*/ 400050 w 2171700"/>
                <a:gd name="connsiteY16-9380" fmla="*/ 6821670 h 7250295"/>
                <a:gd name="connsiteX17-9381" fmla="*/ 323850 w 2171700"/>
                <a:gd name="connsiteY17-9382" fmla="*/ 7002645 h 7250295"/>
                <a:gd name="connsiteX18-9383" fmla="*/ 533400 w 2171700"/>
                <a:gd name="connsiteY18-9384" fmla="*/ 7250295 h 7250295"/>
                <a:gd name="connsiteX19-9385" fmla="*/ 952500 w 2171700"/>
                <a:gd name="connsiteY19-9386" fmla="*/ 7240770 h 7250295"/>
                <a:gd name="connsiteX20-9387" fmla="*/ 733425 w 2171700"/>
                <a:gd name="connsiteY20-9388" fmla="*/ 6821670 h 7250295"/>
                <a:gd name="connsiteX21-9389" fmla="*/ 790575 w 2171700"/>
                <a:gd name="connsiteY21-9390" fmla="*/ 6574020 h 7250295"/>
                <a:gd name="connsiteX22-9391" fmla="*/ 762000 w 2171700"/>
                <a:gd name="connsiteY22-9392" fmla="*/ 6250170 h 7250295"/>
                <a:gd name="connsiteX23-9393" fmla="*/ 885825 w 2171700"/>
                <a:gd name="connsiteY23-9394" fmla="*/ 5411970 h 7250295"/>
                <a:gd name="connsiteX24-9395" fmla="*/ 866775 w 2171700"/>
                <a:gd name="connsiteY24-9396" fmla="*/ 5326245 h 7250295"/>
                <a:gd name="connsiteX25-9397" fmla="*/ 971550 w 2171700"/>
                <a:gd name="connsiteY25-9398" fmla="*/ 5211945 h 7250295"/>
                <a:gd name="connsiteX26-9399" fmla="*/ 962025 w 2171700"/>
                <a:gd name="connsiteY26-9400" fmla="*/ 5069070 h 7250295"/>
                <a:gd name="connsiteX27-9401" fmla="*/ 1104900 w 2171700"/>
                <a:gd name="connsiteY27-9402" fmla="*/ 4526145 h 7250295"/>
                <a:gd name="connsiteX28-9403" fmla="*/ 1123950 w 2171700"/>
                <a:gd name="connsiteY28-9404" fmla="*/ 4392795 h 7250295"/>
                <a:gd name="connsiteX29-9405" fmla="*/ 1276350 w 2171700"/>
                <a:gd name="connsiteY29-9406" fmla="*/ 4649970 h 7250295"/>
                <a:gd name="connsiteX30-9407" fmla="*/ 1352550 w 2171700"/>
                <a:gd name="connsiteY30-9408" fmla="*/ 4926195 h 7250295"/>
                <a:gd name="connsiteX31-9409" fmla="*/ 1333500 w 2171700"/>
                <a:gd name="connsiteY31-9410" fmla="*/ 5069070 h 7250295"/>
                <a:gd name="connsiteX32-9411" fmla="*/ 1371600 w 2171700"/>
                <a:gd name="connsiteY32-9412" fmla="*/ 5078595 h 7250295"/>
                <a:gd name="connsiteX33-9413" fmla="*/ 1247775 w 2171700"/>
                <a:gd name="connsiteY33-9414" fmla="*/ 5516745 h 7250295"/>
                <a:gd name="connsiteX34-9415" fmla="*/ 1257300 w 2171700"/>
                <a:gd name="connsiteY34-9416" fmla="*/ 6469245 h 7250295"/>
                <a:gd name="connsiteX35-9417" fmla="*/ 1333500 w 2171700"/>
                <a:gd name="connsiteY35-9418" fmla="*/ 6583545 h 7250295"/>
                <a:gd name="connsiteX36-9419" fmla="*/ 1314450 w 2171700"/>
                <a:gd name="connsiteY36-9420" fmla="*/ 6735945 h 7250295"/>
                <a:gd name="connsiteX37-9421" fmla="*/ 1323975 w 2171700"/>
                <a:gd name="connsiteY37-9422" fmla="*/ 6859770 h 7250295"/>
                <a:gd name="connsiteX38-9423" fmla="*/ 1304925 w 2171700"/>
                <a:gd name="connsiteY38-9424" fmla="*/ 7012170 h 7250295"/>
                <a:gd name="connsiteX39-9425" fmla="*/ 1704975 w 2171700"/>
                <a:gd name="connsiteY39-9426" fmla="*/ 7212195 h 7250295"/>
                <a:gd name="connsiteX40-9427" fmla="*/ 2152650 w 2171700"/>
                <a:gd name="connsiteY40-9428" fmla="*/ 7212195 h 7250295"/>
                <a:gd name="connsiteX41-9429" fmla="*/ 2171700 w 2171700"/>
                <a:gd name="connsiteY41-9430" fmla="*/ 7069320 h 7250295"/>
                <a:gd name="connsiteX42-9431" fmla="*/ 1676400 w 2171700"/>
                <a:gd name="connsiteY42-9432" fmla="*/ 6564495 h 7250295"/>
                <a:gd name="connsiteX43-9433" fmla="*/ 1685925 w 2171700"/>
                <a:gd name="connsiteY43-9434" fmla="*/ 6459720 h 7250295"/>
                <a:gd name="connsiteX44-9435" fmla="*/ 1657350 w 2171700"/>
                <a:gd name="connsiteY44-9436" fmla="*/ 6250170 h 7250295"/>
                <a:gd name="connsiteX45-9437" fmla="*/ 1704975 w 2171700"/>
                <a:gd name="connsiteY45-9438" fmla="*/ 5973945 h 7250295"/>
                <a:gd name="connsiteX46-9439" fmla="*/ 1739049 w 2171700"/>
                <a:gd name="connsiteY46-9440" fmla="*/ 5363804 h 7250295"/>
                <a:gd name="connsiteX47-9441" fmla="*/ 1797611 w 2171700"/>
                <a:gd name="connsiteY47-9442" fmla="*/ 5317321 h 7250295"/>
                <a:gd name="connsiteX48-9443" fmla="*/ 1884207 w 2171700"/>
                <a:gd name="connsiteY48-9444" fmla="*/ 5097645 h 7250295"/>
                <a:gd name="connsiteX49-9445" fmla="*/ 1909357 w 2171700"/>
                <a:gd name="connsiteY49-9446" fmla="*/ 4805496 h 7250295"/>
                <a:gd name="connsiteX50-9447" fmla="*/ 1900373 w 2171700"/>
                <a:gd name="connsiteY50-9448" fmla="*/ 4348776 h 7250295"/>
                <a:gd name="connsiteX51-9449" fmla="*/ 1881052 w 2171700"/>
                <a:gd name="connsiteY51-9450" fmla="*/ 3902573 h 7250295"/>
                <a:gd name="connsiteX52-9451" fmla="*/ 1855362 w 2171700"/>
                <a:gd name="connsiteY52-9452" fmla="*/ 3584643 h 7250295"/>
                <a:gd name="connsiteX53-9453" fmla="*/ 2056257 w 2171700"/>
                <a:gd name="connsiteY53-9454" fmla="*/ 2654077 h 7250295"/>
                <a:gd name="connsiteX54-9455" fmla="*/ 2042707 w 2171700"/>
                <a:gd name="connsiteY54-9456" fmla="*/ 2404684 h 7250295"/>
                <a:gd name="connsiteX55-9457" fmla="*/ 1981200 w 2171700"/>
                <a:gd name="connsiteY55-9458" fmla="*/ 1864914 h 7250295"/>
                <a:gd name="connsiteX56-9459" fmla="*/ 1936459 w 2171700"/>
                <a:gd name="connsiteY56-9460" fmla="*/ 1677029 h 7250295"/>
                <a:gd name="connsiteX57-9461" fmla="*/ 1922037 w 2171700"/>
                <a:gd name="connsiteY57-9462" fmla="*/ 1432534 h 7250295"/>
                <a:gd name="connsiteX58-9463" fmla="*/ 1874412 w 2171700"/>
                <a:gd name="connsiteY58-9464" fmla="*/ 1302338 h 7250295"/>
                <a:gd name="connsiteX59-9465" fmla="*/ 1407687 w 2171700"/>
                <a:gd name="connsiteY59-9466" fmla="*/ 1134975 h 7250295"/>
                <a:gd name="connsiteX60-9467" fmla="*/ 1309221 w 2171700"/>
                <a:gd name="connsiteY60-9468" fmla="*/ 1020075 h 7250295"/>
                <a:gd name="connsiteX61-9469" fmla="*/ 1365230 w 2171700"/>
                <a:gd name="connsiteY61-9470" fmla="*/ 821521 h 7250295"/>
                <a:gd name="connsiteX62-9471" fmla="*/ 1433407 w 2171700"/>
                <a:gd name="connsiteY62-9472" fmla="*/ 622909 h 7250295"/>
                <a:gd name="connsiteX63-9473" fmla="*/ 1444916 w 2171700"/>
                <a:gd name="connsiteY63-9474" fmla="*/ 380757 h 7250295"/>
                <a:gd name="connsiteX64-9475" fmla="*/ 1330946 w 2171700"/>
                <a:gd name="connsiteY64-9476" fmla="*/ 143773 h 7250295"/>
                <a:gd name="connsiteX65-9477" fmla="*/ 1063645 w 2171700"/>
                <a:gd name="connsiteY65-9478" fmla="*/ 568 h 7250295"/>
                <a:gd name="connsiteX0-9479" fmla="*/ 1063645 w 2171700"/>
                <a:gd name="connsiteY0-9480" fmla="*/ 568 h 7250295"/>
                <a:gd name="connsiteX1-9481" fmla="*/ 809625 w 2171700"/>
                <a:gd name="connsiteY1-9482" fmla="*/ 116070 h 7250295"/>
                <a:gd name="connsiteX2-9483" fmla="*/ 685800 w 2171700"/>
                <a:gd name="connsiteY2-9484" fmla="*/ 297045 h 7250295"/>
                <a:gd name="connsiteX3-9485" fmla="*/ 704850 w 2171700"/>
                <a:gd name="connsiteY3-9486" fmla="*/ 620895 h 7250295"/>
                <a:gd name="connsiteX4-9487" fmla="*/ 838200 w 2171700"/>
                <a:gd name="connsiteY4-9488" fmla="*/ 897120 h 7250295"/>
                <a:gd name="connsiteX5-9489" fmla="*/ 742950 w 2171700"/>
                <a:gd name="connsiteY5-9490" fmla="*/ 1011420 h 7250295"/>
                <a:gd name="connsiteX6-9491" fmla="*/ 133350 w 2171700"/>
                <a:gd name="connsiteY6-9492" fmla="*/ 1220970 h 7250295"/>
                <a:gd name="connsiteX7-9493" fmla="*/ 0 w 2171700"/>
                <a:gd name="connsiteY7-9494" fmla="*/ 2211570 h 7250295"/>
                <a:gd name="connsiteX8-9495" fmla="*/ 333375 w 2171700"/>
                <a:gd name="connsiteY8-9496" fmla="*/ 3106920 h 7250295"/>
                <a:gd name="connsiteX9-9497" fmla="*/ 247650 w 2171700"/>
                <a:gd name="connsiteY9-9498" fmla="*/ 3840345 h 7250295"/>
                <a:gd name="connsiteX10-9499" fmla="*/ 371475 w 2171700"/>
                <a:gd name="connsiteY10-9500" fmla="*/ 4059420 h 7250295"/>
                <a:gd name="connsiteX11-9501" fmla="*/ 495300 w 2171700"/>
                <a:gd name="connsiteY11-9502" fmla="*/ 4278495 h 7250295"/>
                <a:gd name="connsiteX12-9503" fmla="*/ 476250 w 2171700"/>
                <a:gd name="connsiteY12-9504" fmla="*/ 4735695 h 7250295"/>
                <a:gd name="connsiteX13-9505" fmla="*/ 476250 w 2171700"/>
                <a:gd name="connsiteY13-9506" fmla="*/ 5097645 h 7250295"/>
                <a:gd name="connsiteX14-9507" fmla="*/ 371475 w 2171700"/>
                <a:gd name="connsiteY14-9508" fmla="*/ 6145395 h 7250295"/>
                <a:gd name="connsiteX15-9509" fmla="*/ 371475 w 2171700"/>
                <a:gd name="connsiteY15-9510" fmla="*/ 6621645 h 7250295"/>
                <a:gd name="connsiteX16-9511" fmla="*/ 400050 w 2171700"/>
                <a:gd name="connsiteY16-9512" fmla="*/ 6821670 h 7250295"/>
                <a:gd name="connsiteX17-9513" fmla="*/ 323850 w 2171700"/>
                <a:gd name="connsiteY17-9514" fmla="*/ 7002645 h 7250295"/>
                <a:gd name="connsiteX18-9515" fmla="*/ 533400 w 2171700"/>
                <a:gd name="connsiteY18-9516" fmla="*/ 7250295 h 7250295"/>
                <a:gd name="connsiteX19-9517" fmla="*/ 952500 w 2171700"/>
                <a:gd name="connsiteY19-9518" fmla="*/ 7240770 h 7250295"/>
                <a:gd name="connsiteX20-9519" fmla="*/ 733425 w 2171700"/>
                <a:gd name="connsiteY20-9520" fmla="*/ 6821670 h 7250295"/>
                <a:gd name="connsiteX21-9521" fmla="*/ 790575 w 2171700"/>
                <a:gd name="connsiteY21-9522" fmla="*/ 6574020 h 7250295"/>
                <a:gd name="connsiteX22-9523" fmla="*/ 762000 w 2171700"/>
                <a:gd name="connsiteY22-9524" fmla="*/ 6250170 h 7250295"/>
                <a:gd name="connsiteX23-9525" fmla="*/ 885825 w 2171700"/>
                <a:gd name="connsiteY23-9526" fmla="*/ 5411970 h 7250295"/>
                <a:gd name="connsiteX24-9527" fmla="*/ 866775 w 2171700"/>
                <a:gd name="connsiteY24-9528" fmla="*/ 5326245 h 7250295"/>
                <a:gd name="connsiteX25-9529" fmla="*/ 971550 w 2171700"/>
                <a:gd name="connsiteY25-9530" fmla="*/ 5211945 h 7250295"/>
                <a:gd name="connsiteX26-9531" fmla="*/ 962025 w 2171700"/>
                <a:gd name="connsiteY26-9532" fmla="*/ 5069070 h 7250295"/>
                <a:gd name="connsiteX27-9533" fmla="*/ 1104900 w 2171700"/>
                <a:gd name="connsiteY27-9534" fmla="*/ 4526145 h 7250295"/>
                <a:gd name="connsiteX28-9535" fmla="*/ 1123950 w 2171700"/>
                <a:gd name="connsiteY28-9536" fmla="*/ 4392795 h 7250295"/>
                <a:gd name="connsiteX29-9537" fmla="*/ 1276350 w 2171700"/>
                <a:gd name="connsiteY29-9538" fmla="*/ 4649970 h 7250295"/>
                <a:gd name="connsiteX30-9539" fmla="*/ 1352550 w 2171700"/>
                <a:gd name="connsiteY30-9540" fmla="*/ 4926195 h 7250295"/>
                <a:gd name="connsiteX31-9541" fmla="*/ 1333500 w 2171700"/>
                <a:gd name="connsiteY31-9542" fmla="*/ 5069070 h 7250295"/>
                <a:gd name="connsiteX32-9543" fmla="*/ 1371600 w 2171700"/>
                <a:gd name="connsiteY32-9544" fmla="*/ 5078595 h 7250295"/>
                <a:gd name="connsiteX33-9545" fmla="*/ 1247775 w 2171700"/>
                <a:gd name="connsiteY33-9546" fmla="*/ 5516745 h 7250295"/>
                <a:gd name="connsiteX34-9547" fmla="*/ 1257300 w 2171700"/>
                <a:gd name="connsiteY34-9548" fmla="*/ 6469245 h 7250295"/>
                <a:gd name="connsiteX35-9549" fmla="*/ 1333500 w 2171700"/>
                <a:gd name="connsiteY35-9550" fmla="*/ 6583545 h 7250295"/>
                <a:gd name="connsiteX36-9551" fmla="*/ 1314450 w 2171700"/>
                <a:gd name="connsiteY36-9552" fmla="*/ 6735945 h 7250295"/>
                <a:gd name="connsiteX37-9553" fmla="*/ 1323975 w 2171700"/>
                <a:gd name="connsiteY37-9554" fmla="*/ 6859770 h 7250295"/>
                <a:gd name="connsiteX38-9555" fmla="*/ 1304925 w 2171700"/>
                <a:gd name="connsiteY38-9556" fmla="*/ 7012170 h 7250295"/>
                <a:gd name="connsiteX39-9557" fmla="*/ 1704975 w 2171700"/>
                <a:gd name="connsiteY39-9558" fmla="*/ 7212195 h 7250295"/>
                <a:gd name="connsiteX40-9559" fmla="*/ 2152650 w 2171700"/>
                <a:gd name="connsiteY40-9560" fmla="*/ 7212195 h 7250295"/>
                <a:gd name="connsiteX41-9561" fmla="*/ 2171700 w 2171700"/>
                <a:gd name="connsiteY41-9562" fmla="*/ 7069320 h 7250295"/>
                <a:gd name="connsiteX42-9563" fmla="*/ 1676400 w 2171700"/>
                <a:gd name="connsiteY42-9564" fmla="*/ 6564495 h 7250295"/>
                <a:gd name="connsiteX43-9565" fmla="*/ 1685925 w 2171700"/>
                <a:gd name="connsiteY43-9566" fmla="*/ 6459720 h 7250295"/>
                <a:gd name="connsiteX44-9567" fmla="*/ 1657350 w 2171700"/>
                <a:gd name="connsiteY44-9568" fmla="*/ 6250170 h 7250295"/>
                <a:gd name="connsiteX45-9569" fmla="*/ 1704975 w 2171700"/>
                <a:gd name="connsiteY45-9570" fmla="*/ 5973945 h 7250295"/>
                <a:gd name="connsiteX46-9571" fmla="*/ 1739049 w 2171700"/>
                <a:gd name="connsiteY46-9572" fmla="*/ 5363804 h 7250295"/>
                <a:gd name="connsiteX47-9573" fmla="*/ 1797611 w 2171700"/>
                <a:gd name="connsiteY47-9574" fmla="*/ 5317321 h 7250295"/>
                <a:gd name="connsiteX48-9575" fmla="*/ 1884207 w 2171700"/>
                <a:gd name="connsiteY48-9576" fmla="*/ 5097645 h 7250295"/>
                <a:gd name="connsiteX49-9577" fmla="*/ 1909357 w 2171700"/>
                <a:gd name="connsiteY49-9578" fmla="*/ 4805496 h 7250295"/>
                <a:gd name="connsiteX50-9579" fmla="*/ 1900373 w 2171700"/>
                <a:gd name="connsiteY50-9580" fmla="*/ 4348776 h 7250295"/>
                <a:gd name="connsiteX51-9581" fmla="*/ 1881052 w 2171700"/>
                <a:gd name="connsiteY51-9582" fmla="*/ 3902573 h 7250295"/>
                <a:gd name="connsiteX52-9583" fmla="*/ 1855362 w 2171700"/>
                <a:gd name="connsiteY52-9584" fmla="*/ 3584643 h 7250295"/>
                <a:gd name="connsiteX53-9585" fmla="*/ 2056257 w 2171700"/>
                <a:gd name="connsiteY53-9586" fmla="*/ 2654077 h 7250295"/>
                <a:gd name="connsiteX54-9587" fmla="*/ 2042707 w 2171700"/>
                <a:gd name="connsiteY54-9588" fmla="*/ 2404684 h 7250295"/>
                <a:gd name="connsiteX55-9589" fmla="*/ 1981200 w 2171700"/>
                <a:gd name="connsiteY55-9590" fmla="*/ 1864914 h 7250295"/>
                <a:gd name="connsiteX56-9591" fmla="*/ 1936459 w 2171700"/>
                <a:gd name="connsiteY56-9592" fmla="*/ 1677029 h 7250295"/>
                <a:gd name="connsiteX57-9593" fmla="*/ 1922037 w 2171700"/>
                <a:gd name="connsiteY57-9594" fmla="*/ 1432534 h 7250295"/>
                <a:gd name="connsiteX58-9595" fmla="*/ 1874412 w 2171700"/>
                <a:gd name="connsiteY58-9596" fmla="*/ 1302338 h 7250295"/>
                <a:gd name="connsiteX59-9597" fmla="*/ 1407687 w 2171700"/>
                <a:gd name="connsiteY59-9598" fmla="*/ 1134975 h 7250295"/>
                <a:gd name="connsiteX60-9599" fmla="*/ 1309221 w 2171700"/>
                <a:gd name="connsiteY60-9600" fmla="*/ 1020075 h 7250295"/>
                <a:gd name="connsiteX61-9601" fmla="*/ 1365230 w 2171700"/>
                <a:gd name="connsiteY61-9602" fmla="*/ 821521 h 7250295"/>
                <a:gd name="connsiteX62-9603" fmla="*/ 1433407 w 2171700"/>
                <a:gd name="connsiteY62-9604" fmla="*/ 622909 h 7250295"/>
                <a:gd name="connsiteX63-9605" fmla="*/ 1444916 w 2171700"/>
                <a:gd name="connsiteY63-9606" fmla="*/ 380757 h 7250295"/>
                <a:gd name="connsiteX64-9607" fmla="*/ 1330946 w 2171700"/>
                <a:gd name="connsiteY64-9608" fmla="*/ 143773 h 7250295"/>
                <a:gd name="connsiteX65-9609" fmla="*/ 1063645 w 2171700"/>
                <a:gd name="connsiteY65-9610" fmla="*/ 568 h 7250295"/>
                <a:gd name="connsiteX0-9611" fmla="*/ 1063645 w 2171700"/>
                <a:gd name="connsiteY0-9612" fmla="*/ 568 h 7250295"/>
                <a:gd name="connsiteX1-9613" fmla="*/ 809625 w 2171700"/>
                <a:gd name="connsiteY1-9614" fmla="*/ 116070 h 7250295"/>
                <a:gd name="connsiteX2-9615" fmla="*/ 685800 w 2171700"/>
                <a:gd name="connsiteY2-9616" fmla="*/ 297045 h 7250295"/>
                <a:gd name="connsiteX3-9617" fmla="*/ 704850 w 2171700"/>
                <a:gd name="connsiteY3-9618" fmla="*/ 620895 h 7250295"/>
                <a:gd name="connsiteX4-9619" fmla="*/ 838200 w 2171700"/>
                <a:gd name="connsiteY4-9620" fmla="*/ 897120 h 7250295"/>
                <a:gd name="connsiteX5-9621" fmla="*/ 742950 w 2171700"/>
                <a:gd name="connsiteY5-9622" fmla="*/ 1011420 h 7250295"/>
                <a:gd name="connsiteX6-9623" fmla="*/ 133350 w 2171700"/>
                <a:gd name="connsiteY6-9624" fmla="*/ 1220970 h 7250295"/>
                <a:gd name="connsiteX7-9625" fmla="*/ 0 w 2171700"/>
                <a:gd name="connsiteY7-9626" fmla="*/ 2211570 h 7250295"/>
                <a:gd name="connsiteX8-9627" fmla="*/ 333375 w 2171700"/>
                <a:gd name="connsiteY8-9628" fmla="*/ 3106920 h 7250295"/>
                <a:gd name="connsiteX9-9629" fmla="*/ 247650 w 2171700"/>
                <a:gd name="connsiteY9-9630" fmla="*/ 3840345 h 7250295"/>
                <a:gd name="connsiteX10-9631" fmla="*/ 371475 w 2171700"/>
                <a:gd name="connsiteY10-9632" fmla="*/ 4059420 h 7250295"/>
                <a:gd name="connsiteX11-9633" fmla="*/ 495300 w 2171700"/>
                <a:gd name="connsiteY11-9634" fmla="*/ 4278495 h 7250295"/>
                <a:gd name="connsiteX12-9635" fmla="*/ 476250 w 2171700"/>
                <a:gd name="connsiteY12-9636" fmla="*/ 4735695 h 7250295"/>
                <a:gd name="connsiteX13-9637" fmla="*/ 476250 w 2171700"/>
                <a:gd name="connsiteY13-9638" fmla="*/ 5097645 h 7250295"/>
                <a:gd name="connsiteX14-9639" fmla="*/ 371475 w 2171700"/>
                <a:gd name="connsiteY14-9640" fmla="*/ 6145395 h 7250295"/>
                <a:gd name="connsiteX15-9641" fmla="*/ 371475 w 2171700"/>
                <a:gd name="connsiteY15-9642" fmla="*/ 6621645 h 7250295"/>
                <a:gd name="connsiteX16-9643" fmla="*/ 400050 w 2171700"/>
                <a:gd name="connsiteY16-9644" fmla="*/ 6821670 h 7250295"/>
                <a:gd name="connsiteX17-9645" fmla="*/ 323850 w 2171700"/>
                <a:gd name="connsiteY17-9646" fmla="*/ 7002645 h 7250295"/>
                <a:gd name="connsiteX18-9647" fmla="*/ 533400 w 2171700"/>
                <a:gd name="connsiteY18-9648" fmla="*/ 7250295 h 7250295"/>
                <a:gd name="connsiteX19-9649" fmla="*/ 952500 w 2171700"/>
                <a:gd name="connsiteY19-9650" fmla="*/ 7240770 h 7250295"/>
                <a:gd name="connsiteX20-9651" fmla="*/ 733425 w 2171700"/>
                <a:gd name="connsiteY20-9652" fmla="*/ 6821670 h 7250295"/>
                <a:gd name="connsiteX21-9653" fmla="*/ 790575 w 2171700"/>
                <a:gd name="connsiteY21-9654" fmla="*/ 6574020 h 7250295"/>
                <a:gd name="connsiteX22-9655" fmla="*/ 762000 w 2171700"/>
                <a:gd name="connsiteY22-9656" fmla="*/ 6250170 h 7250295"/>
                <a:gd name="connsiteX23-9657" fmla="*/ 885825 w 2171700"/>
                <a:gd name="connsiteY23-9658" fmla="*/ 5411970 h 7250295"/>
                <a:gd name="connsiteX24-9659" fmla="*/ 866775 w 2171700"/>
                <a:gd name="connsiteY24-9660" fmla="*/ 5326245 h 7250295"/>
                <a:gd name="connsiteX25-9661" fmla="*/ 971550 w 2171700"/>
                <a:gd name="connsiteY25-9662" fmla="*/ 5211945 h 7250295"/>
                <a:gd name="connsiteX26-9663" fmla="*/ 962025 w 2171700"/>
                <a:gd name="connsiteY26-9664" fmla="*/ 5069070 h 7250295"/>
                <a:gd name="connsiteX27-9665" fmla="*/ 1104900 w 2171700"/>
                <a:gd name="connsiteY27-9666" fmla="*/ 4526145 h 7250295"/>
                <a:gd name="connsiteX28-9667" fmla="*/ 1123950 w 2171700"/>
                <a:gd name="connsiteY28-9668" fmla="*/ 4392795 h 7250295"/>
                <a:gd name="connsiteX29-9669" fmla="*/ 1276350 w 2171700"/>
                <a:gd name="connsiteY29-9670" fmla="*/ 4649970 h 7250295"/>
                <a:gd name="connsiteX30-9671" fmla="*/ 1352550 w 2171700"/>
                <a:gd name="connsiteY30-9672" fmla="*/ 4926195 h 7250295"/>
                <a:gd name="connsiteX31-9673" fmla="*/ 1333500 w 2171700"/>
                <a:gd name="connsiteY31-9674" fmla="*/ 5069070 h 7250295"/>
                <a:gd name="connsiteX32-9675" fmla="*/ 1371600 w 2171700"/>
                <a:gd name="connsiteY32-9676" fmla="*/ 5078595 h 7250295"/>
                <a:gd name="connsiteX33-9677" fmla="*/ 1247775 w 2171700"/>
                <a:gd name="connsiteY33-9678" fmla="*/ 5516745 h 7250295"/>
                <a:gd name="connsiteX34-9679" fmla="*/ 1257300 w 2171700"/>
                <a:gd name="connsiteY34-9680" fmla="*/ 6469245 h 7250295"/>
                <a:gd name="connsiteX35-9681" fmla="*/ 1333500 w 2171700"/>
                <a:gd name="connsiteY35-9682" fmla="*/ 6583545 h 7250295"/>
                <a:gd name="connsiteX36-9683" fmla="*/ 1314450 w 2171700"/>
                <a:gd name="connsiteY36-9684" fmla="*/ 6735945 h 7250295"/>
                <a:gd name="connsiteX37-9685" fmla="*/ 1323975 w 2171700"/>
                <a:gd name="connsiteY37-9686" fmla="*/ 6859770 h 7250295"/>
                <a:gd name="connsiteX38-9687" fmla="*/ 1304925 w 2171700"/>
                <a:gd name="connsiteY38-9688" fmla="*/ 7012170 h 7250295"/>
                <a:gd name="connsiteX39-9689" fmla="*/ 1704975 w 2171700"/>
                <a:gd name="connsiteY39-9690" fmla="*/ 7212195 h 7250295"/>
                <a:gd name="connsiteX40-9691" fmla="*/ 2152650 w 2171700"/>
                <a:gd name="connsiteY40-9692" fmla="*/ 7212195 h 7250295"/>
                <a:gd name="connsiteX41-9693" fmla="*/ 2171700 w 2171700"/>
                <a:gd name="connsiteY41-9694" fmla="*/ 7069320 h 7250295"/>
                <a:gd name="connsiteX42-9695" fmla="*/ 1676400 w 2171700"/>
                <a:gd name="connsiteY42-9696" fmla="*/ 6564495 h 7250295"/>
                <a:gd name="connsiteX43-9697" fmla="*/ 1685925 w 2171700"/>
                <a:gd name="connsiteY43-9698" fmla="*/ 6459720 h 7250295"/>
                <a:gd name="connsiteX44-9699" fmla="*/ 1657350 w 2171700"/>
                <a:gd name="connsiteY44-9700" fmla="*/ 6250170 h 7250295"/>
                <a:gd name="connsiteX45-9701" fmla="*/ 1704975 w 2171700"/>
                <a:gd name="connsiteY45-9702" fmla="*/ 5973945 h 7250295"/>
                <a:gd name="connsiteX46-9703" fmla="*/ 1727631 w 2171700"/>
                <a:gd name="connsiteY46-9704" fmla="*/ 5512209 h 7250295"/>
                <a:gd name="connsiteX47-9705" fmla="*/ 1739049 w 2171700"/>
                <a:gd name="connsiteY47-9706" fmla="*/ 5363804 h 7250295"/>
                <a:gd name="connsiteX48-9707" fmla="*/ 1797611 w 2171700"/>
                <a:gd name="connsiteY48-9708" fmla="*/ 5317321 h 7250295"/>
                <a:gd name="connsiteX49-9709" fmla="*/ 1884207 w 2171700"/>
                <a:gd name="connsiteY49-9710" fmla="*/ 5097645 h 7250295"/>
                <a:gd name="connsiteX50-9711" fmla="*/ 1909357 w 2171700"/>
                <a:gd name="connsiteY50-9712" fmla="*/ 4805496 h 7250295"/>
                <a:gd name="connsiteX51-9713" fmla="*/ 1900373 w 2171700"/>
                <a:gd name="connsiteY51-9714" fmla="*/ 4348776 h 7250295"/>
                <a:gd name="connsiteX52-9715" fmla="*/ 1881052 w 2171700"/>
                <a:gd name="connsiteY52-9716" fmla="*/ 3902573 h 7250295"/>
                <a:gd name="connsiteX53-9717" fmla="*/ 1855362 w 2171700"/>
                <a:gd name="connsiteY53-9718" fmla="*/ 3584643 h 7250295"/>
                <a:gd name="connsiteX54-9719" fmla="*/ 2056257 w 2171700"/>
                <a:gd name="connsiteY54-9720" fmla="*/ 2654077 h 7250295"/>
                <a:gd name="connsiteX55-9721" fmla="*/ 2042707 w 2171700"/>
                <a:gd name="connsiteY55-9722" fmla="*/ 2404684 h 7250295"/>
                <a:gd name="connsiteX56-9723" fmla="*/ 1981200 w 2171700"/>
                <a:gd name="connsiteY56-9724" fmla="*/ 1864914 h 7250295"/>
                <a:gd name="connsiteX57-9725" fmla="*/ 1936459 w 2171700"/>
                <a:gd name="connsiteY57-9726" fmla="*/ 1677029 h 7250295"/>
                <a:gd name="connsiteX58-9727" fmla="*/ 1922037 w 2171700"/>
                <a:gd name="connsiteY58-9728" fmla="*/ 1432534 h 7250295"/>
                <a:gd name="connsiteX59-9729" fmla="*/ 1874412 w 2171700"/>
                <a:gd name="connsiteY59-9730" fmla="*/ 1302338 h 7250295"/>
                <a:gd name="connsiteX60-9731" fmla="*/ 1407687 w 2171700"/>
                <a:gd name="connsiteY60-9732" fmla="*/ 1134975 h 7250295"/>
                <a:gd name="connsiteX61-9733" fmla="*/ 1309221 w 2171700"/>
                <a:gd name="connsiteY61-9734" fmla="*/ 1020075 h 7250295"/>
                <a:gd name="connsiteX62-9735" fmla="*/ 1365230 w 2171700"/>
                <a:gd name="connsiteY62-9736" fmla="*/ 821521 h 7250295"/>
                <a:gd name="connsiteX63-9737" fmla="*/ 1433407 w 2171700"/>
                <a:gd name="connsiteY63-9738" fmla="*/ 622909 h 7250295"/>
                <a:gd name="connsiteX64-9739" fmla="*/ 1444916 w 2171700"/>
                <a:gd name="connsiteY64-9740" fmla="*/ 380757 h 7250295"/>
                <a:gd name="connsiteX65-9741" fmla="*/ 1330946 w 2171700"/>
                <a:gd name="connsiteY65-9742" fmla="*/ 143773 h 7250295"/>
                <a:gd name="connsiteX66" fmla="*/ 1063645 w 2171700"/>
                <a:gd name="connsiteY66" fmla="*/ 568 h 7250295"/>
                <a:gd name="connsiteX0-9743" fmla="*/ 1063645 w 2171700"/>
                <a:gd name="connsiteY0-9744" fmla="*/ 568 h 7250295"/>
                <a:gd name="connsiteX1-9745" fmla="*/ 809625 w 2171700"/>
                <a:gd name="connsiteY1-9746" fmla="*/ 116070 h 7250295"/>
                <a:gd name="connsiteX2-9747" fmla="*/ 685800 w 2171700"/>
                <a:gd name="connsiteY2-9748" fmla="*/ 297045 h 7250295"/>
                <a:gd name="connsiteX3-9749" fmla="*/ 704850 w 2171700"/>
                <a:gd name="connsiteY3-9750" fmla="*/ 620895 h 7250295"/>
                <a:gd name="connsiteX4-9751" fmla="*/ 838200 w 2171700"/>
                <a:gd name="connsiteY4-9752" fmla="*/ 897120 h 7250295"/>
                <a:gd name="connsiteX5-9753" fmla="*/ 742950 w 2171700"/>
                <a:gd name="connsiteY5-9754" fmla="*/ 1011420 h 7250295"/>
                <a:gd name="connsiteX6-9755" fmla="*/ 133350 w 2171700"/>
                <a:gd name="connsiteY6-9756" fmla="*/ 1220970 h 7250295"/>
                <a:gd name="connsiteX7-9757" fmla="*/ 0 w 2171700"/>
                <a:gd name="connsiteY7-9758" fmla="*/ 2211570 h 7250295"/>
                <a:gd name="connsiteX8-9759" fmla="*/ 333375 w 2171700"/>
                <a:gd name="connsiteY8-9760" fmla="*/ 3106920 h 7250295"/>
                <a:gd name="connsiteX9-9761" fmla="*/ 247650 w 2171700"/>
                <a:gd name="connsiteY9-9762" fmla="*/ 3840345 h 7250295"/>
                <a:gd name="connsiteX10-9763" fmla="*/ 371475 w 2171700"/>
                <a:gd name="connsiteY10-9764" fmla="*/ 4059420 h 7250295"/>
                <a:gd name="connsiteX11-9765" fmla="*/ 495300 w 2171700"/>
                <a:gd name="connsiteY11-9766" fmla="*/ 4278495 h 7250295"/>
                <a:gd name="connsiteX12-9767" fmla="*/ 476250 w 2171700"/>
                <a:gd name="connsiteY12-9768" fmla="*/ 4735695 h 7250295"/>
                <a:gd name="connsiteX13-9769" fmla="*/ 476250 w 2171700"/>
                <a:gd name="connsiteY13-9770" fmla="*/ 5097645 h 7250295"/>
                <a:gd name="connsiteX14-9771" fmla="*/ 371475 w 2171700"/>
                <a:gd name="connsiteY14-9772" fmla="*/ 6145395 h 7250295"/>
                <a:gd name="connsiteX15-9773" fmla="*/ 371475 w 2171700"/>
                <a:gd name="connsiteY15-9774" fmla="*/ 6621645 h 7250295"/>
                <a:gd name="connsiteX16-9775" fmla="*/ 400050 w 2171700"/>
                <a:gd name="connsiteY16-9776" fmla="*/ 6821670 h 7250295"/>
                <a:gd name="connsiteX17-9777" fmla="*/ 323850 w 2171700"/>
                <a:gd name="connsiteY17-9778" fmla="*/ 7002645 h 7250295"/>
                <a:gd name="connsiteX18-9779" fmla="*/ 533400 w 2171700"/>
                <a:gd name="connsiteY18-9780" fmla="*/ 7250295 h 7250295"/>
                <a:gd name="connsiteX19-9781" fmla="*/ 952500 w 2171700"/>
                <a:gd name="connsiteY19-9782" fmla="*/ 7240770 h 7250295"/>
                <a:gd name="connsiteX20-9783" fmla="*/ 733425 w 2171700"/>
                <a:gd name="connsiteY20-9784" fmla="*/ 6821670 h 7250295"/>
                <a:gd name="connsiteX21-9785" fmla="*/ 790575 w 2171700"/>
                <a:gd name="connsiteY21-9786" fmla="*/ 6574020 h 7250295"/>
                <a:gd name="connsiteX22-9787" fmla="*/ 762000 w 2171700"/>
                <a:gd name="connsiteY22-9788" fmla="*/ 6250170 h 7250295"/>
                <a:gd name="connsiteX23-9789" fmla="*/ 885825 w 2171700"/>
                <a:gd name="connsiteY23-9790" fmla="*/ 5411970 h 7250295"/>
                <a:gd name="connsiteX24-9791" fmla="*/ 866775 w 2171700"/>
                <a:gd name="connsiteY24-9792" fmla="*/ 5326245 h 7250295"/>
                <a:gd name="connsiteX25-9793" fmla="*/ 971550 w 2171700"/>
                <a:gd name="connsiteY25-9794" fmla="*/ 5211945 h 7250295"/>
                <a:gd name="connsiteX26-9795" fmla="*/ 962025 w 2171700"/>
                <a:gd name="connsiteY26-9796" fmla="*/ 5069070 h 7250295"/>
                <a:gd name="connsiteX27-9797" fmla="*/ 1104900 w 2171700"/>
                <a:gd name="connsiteY27-9798" fmla="*/ 4526145 h 7250295"/>
                <a:gd name="connsiteX28-9799" fmla="*/ 1123950 w 2171700"/>
                <a:gd name="connsiteY28-9800" fmla="*/ 4392795 h 7250295"/>
                <a:gd name="connsiteX29-9801" fmla="*/ 1276350 w 2171700"/>
                <a:gd name="connsiteY29-9802" fmla="*/ 4649970 h 7250295"/>
                <a:gd name="connsiteX30-9803" fmla="*/ 1352550 w 2171700"/>
                <a:gd name="connsiteY30-9804" fmla="*/ 4926195 h 7250295"/>
                <a:gd name="connsiteX31-9805" fmla="*/ 1333500 w 2171700"/>
                <a:gd name="connsiteY31-9806" fmla="*/ 5069070 h 7250295"/>
                <a:gd name="connsiteX32-9807" fmla="*/ 1371600 w 2171700"/>
                <a:gd name="connsiteY32-9808" fmla="*/ 5078595 h 7250295"/>
                <a:gd name="connsiteX33-9809" fmla="*/ 1247775 w 2171700"/>
                <a:gd name="connsiteY33-9810" fmla="*/ 5516745 h 7250295"/>
                <a:gd name="connsiteX34-9811" fmla="*/ 1257300 w 2171700"/>
                <a:gd name="connsiteY34-9812" fmla="*/ 6469245 h 7250295"/>
                <a:gd name="connsiteX35-9813" fmla="*/ 1333500 w 2171700"/>
                <a:gd name="connsiteY35-9814" fmla="*/ 6583545 h 7250295"/>
                <a:gd name="connsiteX36-9815" fmla="*/ 1314450 w 2171700"/>
                <a:gd name="connsiteY36-9816" fmla="*/ 6735945 h 7250295"/>
                <a:gd name="connsiteX37-9817" fmla="*/ 1323975 w 2171700"/>
                <a:gd name="connsiteY37-9818" fmla="*/ 6859770 h 7250295"/>
                <a:gd name="connsiteX38-9819" fmla="*/ 1304925 w 2171700"/>
                <a:gd name="connsiteY38-9820" fmla="*/ 7012170 h 7250295"/>
                <a:gd name="connsiteX39-9821" fmla="*/ 1704975 w 2171700"/>
                <a:gd name="connsiteY39-9822" fmla="*/ 7212195 h 7250295"/>
                <a:gd name="connsiteX40-9823" fmla="*/ 2152650 w 2171700"/>
                <a:gd name="connsiteY40-9824" fmla="*/ 7212195 h 7250295"/>
                <a:gd name="connsiteX41-9825" fmla="*/ 2171700 w 2171700"/>
                <a:gd name="connsiteY41-9826" fmla="*/ 7069320 h 7250295"/>
                <a:gd name="connsiteX42-9827" fmla="*/ 1676400 w 2171700"/>
                <a:gd name="connsiteY42-9828" fmla="*/ 6564495 h 7250295"/>
                <a:gd name="connsiteX43-9829" fmla="*/ 1685925 w 2171700"/>
                <a:gd name="connsiteY43-9830" fmla="*/ 6459720 h 7250295"/>
                <a:gd name="connsiteX44-9831" fmla="*/ 1657350 w 2171700"/>
                <a:gd name="connsiteY44-9832" fmla="*/ 6250170 h 7250295"/>
                <a:gd name="connsiteX45-9833" fmla="*/ 1704975 w 2171700"/>
                <a:gd name="connsiteY45-9834" fmla="*/ 5973945 h 7250295"/>
                <a:gd name="connsiteX46-9835" fmla="*/ 1727631 w 2171700"/>
                <a:gd name="connsiteY46-9836" fmla="*/ 5512209 h 7250295"/>
                <a:gd name="connsiteX47-9837" fmla="*/ 1739049 w 2171700"/>
                <a:gd name="connsiteY47-9838" fmla="*/ 5363804 h 7250295"/>
                <a:gd name="connsiteX48-9839" fmla="*/ 1797611 w 2171700"/>
                <a:gd name="connsiteY48-9840" fmla="*/ 5317321 h 7250295"/>
                <a:gd name="connsiteX49-9841" fmla="*/ 1884207 w 2171700"/>
                <a:gd name="connsiteY49-9842" fmla="*/ 5097645 h 7250295"/>
                <a:gd name="connsiteX50-9843" fmla="*/ 1909357 w 2171700"/>
                <a:gd name="connsiteY50-9844" fmla="*/ 4805496 h 7250295"/>
                <a:gd name="connsiteX51-9845" fmla="*/ 1900373 w 2171700"/>
                <a:gd name="connsiteY51-9846" fmla="*/ 4348776 h 7250295"/>
                <a:gd name="connsiteX52-9847" fmla="*/ 1881052 w 2171700"/>
                <a:gd name="connsiteY52-9848" fmla="*/ 3902573 h 7250295"/>
                <a:gd name="connsiteX53-9849" fmla="*/ 1855362 w 2171700"/>
                <a:gd name="connsiteY53-9850" fmla="*/ 3584643 h 7250295"/>
                <a:gd name="connsiteX54-9851" fmla="*/ 2056257 w 2171700"/>
                <a:gd name="connsiteY54-9852" fmla="*/ 2654077 h 7250295"/>
                <a:gd name="connsiteX55-9853" fmla="*/ 2042707 w 2171700"/>
                <a:gd name="connsiteY55-9854" fmla="*/ 2404684 h 7250295"/>
                <a:gd name="connsiteX56-9855" fmla="*/ 1981200 w 2171700"/>
                <a:gd name="connsiteY56-9856" fmla="*/ 1864914 h 7250295"/>
                <a:gd name="connsiteX57-9857" fmla="*/ 1936459 w 2171700"/>
                <a:gd name="connsiteY57-9858" fmla="*/ 1677029 h 7250295"/>
                <a:gd name="connsiteX58-9859" fmla="*/ 1922037 w 2171700"/>
                <a:gd name="connsiteY58-9860" fmla="*/ 1432534 h 7250295"/>
                <a:gd name="connsiteX59-9861" fmla="*/ 1874412 w 2171700"/>
                <a:gd name="connsiteY59-9862" fmla="*/ 1302338 h 7250295"/>
                <a:gd name="connsiteX60-9863" fmla="*/ 1407687 w 2171700"/>
                <a:gd name="connsiteY60-9864" fmla="*/ 1134975 h 7250295"/>
                <a:gd name="connsiteX61-9865" fmla="*/ 1309221 w 2171700"/>
                <a:gd name="connsiteY61-9866" fmla="*/ 1020075 h 7250295"/>
                <a:gd name="connsiteX62-9867" fmla="*/ 1365230 w 2171700"/>
                <a:gd name="connsiteY62-9868" fmla="*/ 821521 h 7250295"/>
                <a:gd name="connsiteX63-9869" fmla="*/ 1433407 w 2171700"/>
                <a:gd name="connsiteY63-9870" fmla="*/ 622909 h 7250295"/>
                <a:gd name="connsiteX64-9871" fmla="*/ 1444916 w 2171700"/>
                <a:gd name="connsiteY64-9872" fmla="*/ 380757 h 7250295"/>
                <a:gd name="connsiteX65-9873" fmla="*/ 1330946 w 2171700"/>
                <a:gd name="connsiteY65-9874" fmla="*/ 143773 h 7250295"/>
                <a:gd name="connsiteX66-9875" fmla="*/ 1063645 w 2171700"/>
                <a:gd name="connsiteY66-9876" fmla="*/ 568 h 7250295"/>
                <a:gd name="connsiteX0-9877" fmla="*/ 1063645 w 2171700"/>
                <a:gd name="connsiteY0-9878" fmla="*/ 568 h 7250295"/>
                <a:gd name="connsiteX1-9879" fmla="*/ 809625 w 2171700"/>
                <a:gd name="connsiteY1-9880" fmla="*/ 116070 h 7250295"/>
                <a:gd name="connsiteX2-9881" fmla="*/ 685800 w 2171700"/>
                <a:gd name="connsiteY2-9882" fmla="*/ 297045 h 7250295"/>
                <a:gd name="connsiteX3-9883" fmla="*/ 704850 w 2171700"/>
                <a:gd name="connsiteY3-9884" fmla="*/ 620895 h 7250295"/>
                <a:gd name="connsiteX4-9885" fmla="*/ 838200 w 2171700"/>
                <a:gd name="connsiteY4-9886" fmla="*/ 897120 h 7250295"/>
                <a:gd name="connsiteX5-9887" fmla="*/ 742950 w 2171700"/>
                <a:gd name="connsiteY5-9888" fmla="*/ 1011420 h 7250295"/>
                <a:gd name="connsiteX6-9889" fmla="*/ 133350 w 2171700"/>
                <a:gd name="connsiteY6-9890" fmla="*/ 1220970 h 7250295"/>
                <a:gd name="connsiteX7-9891" fmla="*/ 0 w 2171700"/>
                <a:gd name="connsiteY7-9892" fmla="*/ 2211570 h 7250295"/>
                <a:gd name="connsiteX8-9893" fmla="*/ 333375 w 2171700"/>
                <a:gd name="connsiteY8-9894" fmla="*/ 3106920 h 7250295"/>
                <a:gd name="connsiteX9-9895" fmla="*/ 247650 w 2171700"/>
                <a:gd name="connsiteY9-9896" fmla="*/ 3840345 h 7250295"/>
                <a:gd name="connsiteX10-9897" fmla="*/ 371475 w 2171700"/>
                <a:gd name="connsiteY10-9898" fmla="*/ 4059420 h 7250295"/>
                <a:gd name="connsiteX11-9899" fmla="*/ 495300 w 2171700"/>
                <a:gd name="connsiteY11-9900" fmla="*/ 4278495 h 7250295"/>
                <a:gd name="connsiteX12-9901" fmla="*/ 476250 w 2171700"/>
                <a:gd name="connsiteY12-9902" fmla="*/ 4735695 h 7250295"/>
                <a:gd name="connsiteX13-9903" fmla="*/ 476250 w 2171700"/>
                <a:gd name="connsiteY13-9904" fmla="*/ 5097645 h 7250295"/>
                <a:gd name="connsiteX14-9905" fmla="*/ 371475 w 2171700"/>
                <a:gd name="connsiteY14-9906" fmla="*/ 6145395 h 7250295"/>
                <a:gd name="connsiteX15-9907" fmla="*/ 371475 w 2171700"/>
                <a:gd name="connsiteY15-9908" fmla="*/ 6621645 h 7250295"/>
                <a:gd name="connsiteX16-9909" fmla="*/ 400050 w 2171700"/>
                <a:gd name="connsiteY16-9910" fmla="*/ 6821670 h 7250295"/>
                <a:gd name="connsiteX17-9911" fmla="*/ 323850 w 2171700"/>
                <a:gd name="connsiteY17-9912" fmla="*/ 7002645 h 7250295"/>
                <a:gd name="connsiteX18-9913" fmla="*/ 533400 w 2171700"/>
                <a:gd name="connsiteY18-9914" fmla="*/ 7250295 h 7250295"/>
                <a:gd name="connsiteX19-9915" fmla="*/ 952500 w 2171700"/>
                <a:gd name="connsiteY19-9916" fmla="*/ 7240770 h 7250295"/>
                <a:gd name="connsiteX20-9917" fmla="*/ 733425 w 2171700"/>
                <a:gd name="connsiteY20-9918" fmla="*/ 6821670 h 7250295"/>
                <a:gd name="connsiteX21-9919" fmla="*/ 790575 w 2171700"/>
                <a:gd name="connsiteY21-9920" fmla="*/ 6574020 h 7250295"/>
                <a:gd name="connsiteX22-9921" fmla="*/ 762000 w 2171700"/>
                <a:gd name="connsiteY22-9922" fmla="*/ 6250170 h 7250295"/>
                <a:gd name="connsiteX23-9923" fmla="*/ 885825 w 2171700"/>
                <a:gd name="connsiteY23-9924" fmla="*/ 5411970 h 7250295"/>
                <a:gd name="connsiteX24-9925" fmla="*/ 866775 w 2171700"/>
                <a:gd name="connsiteY24-9926" fmla="*/ 5326245 h 7250295"/>
                <a:gd name="connsiteX25-9927" fmla="*/ 971550 w 2171700"/>
                <a:gd name="connsiteY25-9928" fmla="*/ 5211945 h 7250295"/>
                <a:gd name="connsiteX26-9929" fmla="*/ 962025 w 2171700"/>
                <a:gd name="connsiteY26-9930" fmla="*/ 5069070 h 7250295"/>
                <a:gd name="connsiteX27-9931" fmla="*/ 1104900 w 2171700"/>
                <a:gd name="connsiteY27-9932" fmla="*/ 4526145 h 7250295"/>
                <a:gd name="connsiteX28-9933" fmla="*/ 1123950 w 2171700"/>
                <a:gd name="connsiteY28-9934" fmla="*/ 4392795 h 7250295"/>
                <a:gd name="connsiteX29-9935" fmla="*/ 1276350 w 2171700"/>
                <a:gd name="connsiteY29-9936" fmla="*/ 4649970 h 7250295"/>
                <a:gd name="connsiteX30-9937" fmla="*/ 1352550 w 2171700"/>
                <a:gd name="connsiteY30-9938" fmla="*/ 4926195 h 7250295"/>
                <a:gd name="connsiteX31-9939" fmla="*/ 1333500 w 2171700"/>
                <a:gd name="connsiteY31-9940" fmla="*/ 5069070 h 7250295"/>
                <a:gd name="connsiteX32-9941" fmla="*/ 1371600 w 2171700"/>
                <a:gd name="connsiteY32-9942" fmla="*/ 5078595 h 7250295"/>
                <a:gd name="connsiteX33-9943" fmla="*/ 1247775 w 2171700"/>
                <a:gd name="connsiteY33-9944" fmla="*/ 5516745 h 7250295"/>
                <a:gd name="connsiteX34-9945" fmla="*/ 1257300 w 2171700"/>
                <a:gd name="connsiteY34-9946" fmla="*/ 6469245 h 7250295"/>
                <a:gd name="connsiteX35-9947" fmla="*/ 1333500 w 2171700"/>
                <a:gd name="connsiteY35-9948" fmla="*/ 6583545 h 7250295"/>
                <a:gd name="connsiteX36-9949" fmla="*/ 1314450 w 2171700"/>
                <a:gd name="connsiteY36-9950" fmla="*/ 6735945 h 7250295"/>
                <a:gd name="connsiteX37-9951" fmla="*/ 1323975 w 2171700"/>
                <a:gd name="connsiteY37-9952" fmla="*/ 6859770 h 7250295"/>
                <a:gd name="connsiteX38-9953" fmla="*/ 1304925 w 2171700"/>
                <a:gd name="connsiteY38-9954" fmla="*/ 7012170 h 7250295"/>
                <a:gd name="connsiteX39-9955" fmla="*/ 1704975 w 2171700"/>
                <a:gd name="connsiteY39-9956" fmla="*/ 7212195 h 7250295"/>
                <a:gd name="connsiteX40-9957" fmla="*/ 2152650 w 2171700"/>
                <a:gd name="connsiteY40-9958" fmla="*/ 7212195 h 7250295"/>
                <a:gd name="connsiteX41-9959" fmla="*/ 2171700 w 2171700"/>
                <a:gd name="connsiteY41-9960" fmla="*/ 7069320 h 7250295"/>
                <a:gd name="connsiteX42-9961" fmla="*/ 1676400 w 2171700"/>
                <a:gd name="connsiteY42-9962" fmla="*/ 6564495 h 7250295"/>
                <a:gd name="connsiteX43-9963" fmla="*/ 1685925 w 2171700"/>
                <a:gd name="connsiteY43-9964" fmla="*/ 6459720 h 7250295"/>
                <a:gd name="connsiteX44-9965" fmla="*/ 1657350 w 2171700"/>
                <a:gd name="connsiteY44-9966" fmla="*/ 6250170 h 7250295"/>
                <a:gd name="connsiteX45-9967" fmla="*/ 1704975 w 2171700"/>
                <a:gd name="connsiteY45-9968" fmla="*/ 5973945 h 7250295"/>
                <a:gd name="connsiteX46-9969" fmla="*/ 1727631 w 2171700"/>
                <a:gd name="connsiteY46-9970" fmla="*/ 5512209 h 7250295"/>
                <a:gd name="connsiteX47-9971" fmla="*/ 1739049 w 2171700"/>
                <a:gd name="connsiteY47-9972" fmla="*/ 5363804 h 7250295"/>
                <a:gd name="connsiteX48-9973" fmla="*/ 1797611 w 2171700"/>
                <a:gd name="connsiteY48-9974" fmla="*/ 5317321 h 7250295"/>
                <a:gd name="connsiteX49-9975" fmla="*/ 1884207 w 2171700"/>
                <a:gd name="connsiteY49-9976" fmla="*/ 5097645 h 7250295"/>
                <a:gd name="connsiteX50-9977" fmla="*/ 1909357 w 2171700"/>
                <a:gd name="connsiteY50-9978" fmla="*/ 4805496 h 7250295"/>
                <a:gd name="connsiteX51-9979" fmla="*/ 1900373 w 2171700"/>
                <a:gd name="connsiteY51-9980" fmla="*/ 4348776 h 7250295"/>
                <a:gd name="connsiteX52-9981" fmla="*/ 1881052 w 2171700"/>
                <a:gd name="connsiteY52-9982" fmla="*/ 3902573 h 7250295"/>
                <a:gd name="connsiteX53-9983" fmla="*/ 1855362 w 2171700"/>
                <a:gd name="connsiteY53-9984" fmla="*/ 3584643 h 7250295"/>
                <a:gd name="connsiteX54-9985" fmla="*/ 2056257 w 2171700"/>
                <a:gd name="connsiteY54-9986" fmla="*/ 2654077 h 7250295"/>
                <a:gd name="connsiteX55-9987" fmla="*/ 2042707 w 2171700"/>
                <a:gd name="connsiteY55-9988" fmla="*/ 2404684 h 7250295"/>
                <a:gd name="connsiteX56-9989" fmla="*/ 1981200 w 2171700"/>
                <a:gd name="connsiteY56-9990" fmla="*/ 1864914 h 7250295"/>
                <a:gd name="connsiteX57-9991" fmla="*/ 1936459 w 2171700"/>
                <a:gd name="connsiteY57-9992" fmla="*/ 1677029 h 7250295"/>
                <a:gd name="connsiteX58-9993" fmla="*/ 1922037 w 2171700"/>
                <a:gd name="connsiteY58-9994" fmla="*/ 1432534 h 7250295"/>
                <a:gd name="connsiteX59-9995" fmla="*/ 1874412 w 2171700"/>
                <a:gd name="connsiteY59-9996" fmla="*/ 1302338 h 7250295"/>
                <a:gd name="connsiteX60-9997" fmla="*/ 1407687 w 2171700"/>
                <a:gd name="connsiteY60-9998" fmla="*/ 1134975 h 7250295"/>
                <a:gd name="connsiteX61-9999" fmla="*/ 1309221 w 2171700"/>
                <a:gd name="connsiteY61-10000" fmla="*/ 1020075 h 7250295"/>
                <a:gd name="connsiteX62-10001" fmla="*/ 1365230 w 2171700"/>
                <a:gd name="connsiteY62-10002" fmla="*/ 821521 h 7250295"/>
                <a:gd name="connsiteX63-10003" fmla="*/ 1433407 w 2171700"/>
                <a:gd name="connsiteY63-10004" fmla="*/ 622909 h 7250295"/>
                <a:gd name="connsiteX64-10005" fmla="*/ 1444916 w 2171700"/>
                <a:gd name="connsiteY64-10006" fmla="*/ 380757 h 7250295"/>
                <a:gd name="connsiteX65-10007" fmla="*/ 1330946 w 2171700"/>
                <a:gd name="connsiteY65-10008" fmla="*/ 143773 h 7250295"/>
                <a:gd name="connsiteX66-10009" fmla="*/ 1063645 w 2171700"/>
                <a:gd name="connsiteY66-10010" fmla="*/ 568 h 7250295"/>
                <a:gd name="connsiteX0-10011" fmla="*/ 1063645 w 2171700"/>
                <a:gd name="connsiteY0-10012" fmla="*/ 568 h 7250295"/>
                <a:gd name="connsiteX1-10013" fmla="*/ 809625 w 2171700"/>
                <a:gd name="connsiteY1-10014" fmla="*/ 116070 h 7250295"/>
                <a:gd name="connsiteX2-10015" fmla="*/ 685800 w 2171700"/>
                <a:gd name="connsiteY2-10016" fmla="*/ 297045 h 7250295"/>
                <a:gd name="connsiteX3-10017" fmla="*/ 704850 w 2171700"/>
                <a:gd name="connsiteY3-10018" fmla="*/ 620895 h 7250295"/>
                <a:gd name="connsiteX4-10019" fmla="*/ 838200 w 2171700"/>
                <a:gd name="connsiteY4-10020" fmla="*/ 897120 h 7250295"/>
                <a:gd name="connsiteX5-10021" fmla="*/ 742950 w 2171700"/>
                <a:gd name="connsiteY5-10022" fmla="*/ 1011420 h 7250295"/>
                <a:gd name="connsiteX6-10023" fmla="*/ 133350 w 2171700"/>
                <a:gd name="connsiteY6-10024" fmla="*/ 1220970 h 7250295"/>
                <a:gd name="connsiteX7-10025" fmla="*/ 0 w 2171700"/>
                <a:gd name="connsiteY7-10026" fmla="*/ 2211570 h 7250295"/>
                <a:gd name="connsiteX8-10027" fmla="*/ 333375 w 2171700"/>
                <a:gd name="connsiteY8-10028" fmla="*/ 3106920 h 7250295"/>
                <a:gd name="connsiteX9-10029" fmla="*/ 247650 w 2171700"/>
                <a:gd name="connsiteY9-10030" fmla="*/ 3840345 h 7250295"/>
                <a:gd name="connsiteX10-10031" fmla="*/ 371475 w 2171700"/>
                <a:gd name="connsiteY10-10032" fmla="*/ 4059420 h 7250295"/>
                <a:gd name="connsiteX11-10033" fmla="*/ 495300 w 2171700"/>
                <a:gd name="connsiteY11-10034" fmla="*/ 4278495 h 7250295"/>
                <a:gd name="connsiteX12-10035" fmla="*/ 476250 w 2171700"/>
                <a:gd name="connsiteY12-10036" fmla="*/ 4735695 h 7250295"/>
                <a:gd name="connsiteX13-10037" fmla="*/ 476250 w 2171700"/>
                <a:gd name="connsiteY13-10038" fmla="*/ 5097645 h 7250295"/>
                <a:gd name="connsiteX14-10039" fmla="*/ 371475 w 2171700"/>
                <a:gd name="connsiteY14-10040" fmla="*/ 6145395 h 7250295"/>
                <a:gd name="connsiteX15-10041" fmla="*/ 371475 w 2171700"/>
                <a:gd name="connsiteY15-10042" fmla="*/ 6621645 h 7250295"/>
                <a:gd name="connsiteX16-10043" fmla="*/ 400050 w 2171700"/>
                <a:gd name="connsiteY16-10044" fmla="*/ 6821670 h 7250295"/>
                <a:gd name="connsiteX17-10045" fmla="*/ 323850 w 2171700"/>
                <a:gd name="connsiteY17-10046" fmla="*/ 7002645 h 7250295"/>
                <a:gd name="connsiteX18-10047" fmla="*/ 533400 w 2171700"/>
                <a:gd name="connsiteY18-10048" fmla="*/ 7250295 h 7250295"/>
                <a:gd name="connsiteX19-10049" fmla="*/ 952500 w 2171700"/>
                <a:gd name="connsiteY19-10050" fmla="*/ 7240770 h 7250295"/>
                <a:gd name="connsiteX20-10051" fmla="*/ 733425 w 2171700"/>
                <a:gd name="connsiteY20-10052" fmla="*/ 6821670 h 7250295"/>
                <a:gd name="connsiteX21-10053" fmla="*/ 790575 w 2171700"/>
                <a:gd name="connsiteY21-10054" fmla="*/ 6574020 h 7250295"/>
                <a:gd name="connsiteX22-10055" fmla="*/ 762000 w 2171700"/>
                <a:gd name="connsiteY22-10056" fmla="*/ 6250170 h 7250295"/>
                <a:gd name="connsiteX23-10057" fmla="*/ 885825 w 2171700"/>
                <a:gd name="connsiteY23-10058" fmla="*/ 5411970 h 7250295"/>
                <a:gd name="connsiteX24-10059" fmla="*/ 866775 w 2171700"/>
                <a:gd name="connsiteY24-10060" fmla="*/ 5326245 h 7250295"/>
                <a:gd name="connsiteX25-10061" fmla="*/ 971550 w 2171700"/>
                <a:gd name="connsiteY25-10062" fmla="*/ 5211945 h 7250295"/>
                <a:gd name="connsiteX26-10063" fmla="*/ 962025 w 2171700"/>
                <a:gd name="connsiteY26-10064" fmla="*/ 5069070 h 7250295"/>
                <a:gd name="connsiteX27-10065" fmla="*/ 1104900 w 2171700"/>
                <a:gd name="connsiteY27-10066" fmla="*/ 4526145 h 7250295"/>
                <a:gd name="connsiteX28-10067" fmla="*/ 1123950 w 2171700"/>
                <a:gd name="connsiteY28-10068" fmla="*/ 4392795 h 7250295"/>
                <a:gd name="connsiteX29-10069" fmla="*/ 1276350 w 2171700"/>
                <a:gd name="connsiteY29-10070" fmla="*/ 4649970 h 7250295"/>
                <a:gd name="connsiteX30-10071" fmla="*/ 1352550 w 2171700"/>
                <a:gd name="connsiteY30-10072" fmla="*/ 4926195 h 7250295"/>
                <a:gd name="connsiteX31-10073" fmla="*/ 1333500 w 2171700"/>
                <a:gd name="connsiteY31-10074" fmla="*/ 5069070 h 7250295"/>
                <a:gd name="connsiteX32-10075" fmla="*/ 1371600 w 2171700"/>
                <a:gd name="connsiteY32-10076" fmla="*/ 5078595 h 7250295"/>
                <a:gd name="connsiteX33-10077" fmla="*/ 1247775 w 2171700"/>
                <a:gd name="connsiteY33-10078" fmla="*/ 5516745 h 7250295"/>
                <a:gd name="connsiteX34-10079" fmla="*/ 1257300 w 2171700"/>
                <a:gd name="connsiteY34-10080" fmla="*/ 6469245 h 7250295"/>
                <a:gd name="connsiteX35-10081" fmla="*/ 1333500 w 2171700"/>
                <a:gd name="connsiteY35-10082" fmla="*/ 6583545 h 7250295"/>
                <a:gd name="connsiteX36-10083" fmla="*/ 1314450 w 2171700"/>
                <a:gd name="connsiteY36-10084" fmla="*/ 6735945 h 7250295"/>
                <a:gd name="connsiteX37-10085" fmla="*/ 1323975 w 2171700"/>
                <a:gd name="connsiteY37-10086" fmla="*/ 6859770 h 7250295"/>
                <a:gd name="connsiteX38-10087" fmla="*/ 1304925 w 2171700"/>
                <a:gd name="connsiteY38-10088" fmla="*/ 7012170 h 7250295"/>
                <a:gd name="connsiteX39-10089" fmla="*/ 1704975 w 2171700"/>
                <a:gd name="connsiteY39-10090" fmla="*/ 7212195 h 7250295"/>
                <a:gd name="connsiteX40-10091" fmla="*/ 2152650 w 2171700"/>
                <a:gd name="connsiteY40-10092" fmla="*/ 7212195 h 7250295"/>
                <a:gd name="connsiteX41-10093" fmla="*/ 2171700 w 2171700"/>
                <a:gd name="connsiteY41-10094" fmla="*/ 7069320 h 7250295"/>
                <a:gd name="connsiteX42-10095" fmla="*/ 1676400 w 2171700"/>
                <a:gd name="connsiteY42-10096" fmla="*/ 6564495 h 7250295"/>
                <a:gd name="connsiteX43-10097" fmla="*/ 1685925 w 2171700"/>
                <a:gd name="connsiteY43-10098" fmla="*/ 6459720 h 7250295"/>
                <a:gd name="connsiteX44-10099" fmla="*/ 1657350 w 2171700"/>
                <a:gd name="connsiteY44-10100" fmla="*/ 6250170 h 7250295"/>
                <a:gd name="connsiteX45-10101" fmla="*/ 1704975 w 2171700"/>
                <a:gd name="connsiteY45-10102" fmla="*/ 5973945 h 7250295"/>
                <a:gd name="connsiteX46-10103" fmla="*/ 1727631 w 2171700"/>
                <a:gd name="connsiteY46-10104" fmla="*/ 5512209 h 7250295"/>
                <a:gd name="connsiteX47-10105" fmla="*/ 1739049 w 2171700"/>
                <a:gd name="connsiteY47-10106" fmla="*/ 5363804 h 7250295"/>
                <a:gd name="connsiteX48-10107" fmla="*/ 1797611 w 2171700"/>
                <a:gd name="connsiteY48-10108" fmla="*/ 5317321 h 7250295"/>
                <a:gd name="connsiteX49-10109" fmla="*/ 1884207 w 2171700"/>
                <a:gd name="connsiteY49-10110" fmla="*/ 5097645 h 7250295"/>
                <a:gd name="connsiteX50-10111" fmla="*/ 1909357 w 2171700"/>
                <a:gd name="connsiteY50-10112" fmla="*/ 4805496 h 7250295"/>
                <a:gd name="connsiteX51-10113" fmla="*/ 1900373 w 2171700"/>
                <a:gd name="connsiteY51-10114" fmla="*/ 4348776 h 7250295"/>
                <a:gd name="connsiteX52-10115" fmla="*/ 1881052 w 2171700"/>
                <a:gd name="connsiteY52-10116" fmla="*/ 3902573 h 7250295"/>
                <a:gd name="connsiteX53-10117" fmla="*/ 1855362 w 2171700"/>
                <a:gd name="connsiteY53-10118" fmla="*/ 3584643 h 7250295"/>
                <a:gd name="connsiteX54-10119" fmla="*/ 2056257 w 2171700"/>
                <a:gd name="connsiteY54-10120" fmla="*/ 2654077 h 7250295"/>
                <a:gd name="connsiteX55-10121" fmla="*/ 2042707 w 2171700"/>
                <a:gd name="connsiteY55-10122" fmla="*/ 2404684 h 7250295"/>
                <a:gd name="connsiteX56-10123" fmla="*/ 1981200 w 2171700"/>
                <a:gd name="connsiteY56-10124" fmla="*/ 1864914 h 7250295"/>
                <a:gd name="connsiteX57-10125" fmla="*/ 1936459 w 2171700"/>
                <a:gd name="connsiteY57-10126" fmla="*/ 1677029 h 7250295"/>
                <a:gd name="connsiteX58-10127" fmla="*/ 1922037 w 2171700"/>
                <a:gd name="connsiteY58-10128" fmla="*/ 1432534 h 7250295"/>
                <a:gd name="connsiteX59-10129" fmla="*/ 1874412 w 2171700"/>
                <a:gd name="connsiteY59-10130" fmla="*/ 1302338 h 7250295"/>
                <a:gd name="connsiteX60-10131" fmla="*/ 1407687 w 2171700"/>
                <a:gd name="connsiteY60-10132" fmla="*/ 1134975 h 7250295"/>
                <a:gd name="connsiteX61-10133" fmla="*/ 1309221 w 2171700"/>
                <a:gd name="connsiteY61-10134" fmla="*/ 1020075 h 7250295"/>
                <a:gd name="connsiteX62-10135" fmla="*/ 1365230 w 2171700"/>
                <a:gd name="connsiteY62-10136" fmla="*/ 821521 h 7250295"/>
                <a:gd name="connsiteX63-10137" fmla="*/ 1433407 w 2171700"/>
                <a:gd name="connsiteY63-10138" fmla="*/ 622909 h 7250295"/>
                <a:gd name="connsiteX64-10139" fmla="*/ 1444916 w 2171700"/>
                <a:gd name="connsiteY64-10140" fmla="*/ 380757 h 7250295"/>
                <a:gd name="connsiteX65-10141" fmla="*/ 1330946 w 2171700"/>
                <a:gd name="connsiteY65-10142" fmla="*/ 143773 h 7250295"/>
                <a:gd name="connsiteX66-10143" fmla="*/ 1063645 w 2171700"/>
                <a:gd name="connsiteY66-10144" fmla="*/ 568 h 7250295"/>
                <a:gd name="connsiteX0-10145" fmla="*/ 1063645 w 2171700"/>
                <a:gd name="connsiteY0-10146" fmla="*/ 568 h 7250295"/>
                <a:gd name="connsiteX1-10147" fmla="*/ 809625 w 2171700"/>
                <a:gd name="connsiteY1-10148" fmla="*/ 116070 h 7250295"/>
                <a:gd name="connsiteX2-10149" fmla="*/ 685800 w 2171700"/>
                <a:gd name="connsiteY2-10150" fmla="*/ 297045 h 7250295"/>
                <a:gd name="connsiteX3-10151" fmla="*/ 704850 w 2171700"/>
                <a:gd name="connsiteY3-10152" fmla="*/ 620895 h 7250295"/>
                <a:gd name="connsiteX4-10153" fmla="*/ 838200 w 2171700"/>
                <a:gd name="connsiteY4-10154" fmla="*/ 897120 h 7250295"/>
                <a:gd name="connsiteX5-10155" fmla="*/ 742950 w 2171700"/>
                <a:gd name="connsiteY5-10156" fmla="*/ 1011420 h 7250295"/>
                <a:gd name="connsiteX6-10157" fmla="*/ 133350 w 2171700"/>
                <a:gd name="connsiteY6-10158" fmla="*/ 1220970 h 7250295"/>
                <a:gd name="connsiteX7-10159" fmla="*/ 0 w 2171700"/>
                <a:gd name="connsiteY7-10160" fmla="*/ 2211570 h 7250295"/>
                <a:gd name="connsiteX8-10161" fmla="*/ 333375 w 2171700"/>
                <a:gd name="connsiteY8-10162" fmla="*/ 3106920 h 7250295"/>
                <a:gd name="connsiteX9-10163" fmla="*/ 247650 w 2171700"/>
                <a:gd name="connsiteY9-10164" fmla="*/ 3840345 h 7250295"/>
                <a:gd name="connsiteX10-10165" fmla="*/ 371475 w 2171700"/>
                <a:gd name="connsiteY10-10166" fmla="*/ 4059420 h 7250295"/>
                <a:gd name="connsiteX11-10167" fmla="*/ 495300 w 2171700"/>
                <a:gd name="connsiteY11-10168" fmla="*/ 4278495 h 7250295"/>
                <a:gd name="connsiteX12-10169" fmla="*/ 476250 w 2171700"/>
                <a:gd name="connsiteY12-10170" fmla="*/ 4735695 h 7250295"/>
                <a:gd name="connsiteX13-10171" fmla="*/ 476250 w 2171700"/>
                <a:gd name="connsiteY13-10172" fmla="*/ 5097645 h 7250295"/>
                <a:gd name="connsiteX14-10173" fmla="*/ 371475 w 2171700"/>
                <a:gd name="connsiteY14-10174" fmla="*/ 6145395 h 7250295"/>
                <a:gd name="connsiteX15-10175" fmla="*/ 371475 w 2171700"/>
                <a:gd name="connsiteY15-10176" fmla="*/ 6621645 h 7250295"/>
                <a:gd name="connsiteX16-10177" fmla="*/ 400050 w 2171700"/>
                <a:gd name="connsiteY16-10178" fmla="*/ 6821670 h 7250295"/>
                <a:gd name="connsiteX17-10179" fmla="*/ 323850 w 2171700"/>
                <a:gd name="connsiteY17-10180" fmla="*/ 7002645 h 7250295"/>
                <a:gd name="connsiteX18-10181" fmla="*/ 533400 w 2171700"/>
                <a:gd name="connsiteY18-10182" fmla="*/ 7250295 h 7250295"/>
                <a:gd name="connsiteX19-10183" fmla="*/ 952500 w 2171700"/>
                <a:gd name="connsiteY19-10184" fmla="*/ 7240770 h 7250295"/>
                <a:gd name="connsiteX20-10185" fmla="*/ 733425 w 2171700"/>
                <a:gd name="connsiteY20-10186" fmla="*/ 6821670 h 7250295"/>
                <a:gd name="connsiteX21-10187" fmla="*/ 790575 w 2171700"/>
                <a:gd name="connsiteY21-10188" fmla="*/ 6574020 h 7250295"/>
                <a:gd name="connsiteX22-10189" fmla="*/ 762000 w 2171700"/>
                <a:gd name="connsiteY22-10190" fmla="*/ 6250170 h 7250295"/>
                <a:gd name="connsiteX23-10191" fmla="*/ 885825 w 2171700"/>
                <a:gd name="connsiteY23-10192" fmla="*/ 5411970 h 7250295"/>
                <a:gd name="connsiteX24-10193" fmla="*/ 866775 w 2171700"/>
                <a:gd name="connsiteY24-10194" fmla="*/ 5326245 h 7250295"/>
                <a:gd name="connsiteX25-10195" fmla="*/ 971550 w 2171700"/>
                <a:gd name="connsiteY25-10196" fmla="*/ 5211945 h 7250295"/>
                <a:gd name="connsiteX26-10197" fmla="*/ 962025 w 2171700"/>
                <a:gd name="connsiteY26-10198" fmla="*/ 5069070 h 7250295"/>
                <a:gd name="connsiteX27-10199" fmla="*/ 1104900 w 2171700"/>
                <a:gd name="connsiteY27-10200" fmla="*/ 4526145 h 7250295"/>
                <a:gd name="connsiteX28-10201" fmla="*/ 1123950 w 2171700"/>
                <a:gd name="connsiteY28-10202" fmla="*/ 4392795 h 7250295"/>
                <a:gd name="connsiteX29-10203" fmla="*/ 1276350 w 2171700"/>
                <a:gd name="connsiteY29-10204" fmla="*/ 4649970 h 7250295"/>
                <a:gd name="connsiteX30-10205" fmla="*/ 1352550 w 2171700"/>
                <a:gd name="connsiteY30-10206" fmla="*/ 4926195 h 7250295"/>
                <a:gd name="connsiteX31-10207" fmla="*/ 1333500 w 2171700"/>
                <a:gd name="connsiteY31-10208" fmla="*/ 5069070 h 7250295"/>
                <a:gd name="connsiteX32-10209" fmla="*/ 1371600 w 2171700"/>
                <a:gd name="connsiteY32-10210" fmla="*/ 5078595 h 7250295"/>
                <a:gd name="connsiteX33-10211" fmla="*/ 1247775 w 2171700"/>
                <a:gd name="connsiteY33-10212" fmla="*/ 5516745 h 7250295"/>
                <a:gd name="connsiteX34-10213" fmla="*/ 1257300 w 2171700"/>
                <a:gd name="connsiteY34-10214" fmla="*/ 6469245 h 7250295"/>
                <a:gd name="connsiteX35-10215" fmla="*/ 1333500 w 2171700"/>
                <a:gd name="connsiteY35-10216" fmla="*/ 6583545 h 7250295"/>
                <a:gd name="connsiteX36-10217" fmla="*/ 1314450 w 2171700"/>
                <a:gd name="connsiteY36-10218" fmla="*/ 6735945 h 7250295"/>
                <a:gd name="connsiteX37-10219" fmla="*/ 1323975 w 2171700"/>
                <a:gd name="connsiteY37-10220" fmla="*/ 6859770 h 7250295"/>
                <a:gd name="connsiteX38-10221" fmla="*/ 1304925 w 2171700"/>
                <a:gd name="connsiteY38-10222" fmla="*/ 7012170 h 7250295"/>
                <a:gd name="connsiteX39-10223" fmla="*/ 1704975 w 2171700"/>
                <a:gd name="connsiteY39-10224" fmla="*/ 7212195 h 7250295"/>
                <a:gd name="connsiteX40-10225" fmla="*/ 2152650 w 2171700"/>
                <a:gd name="connsiteY40-10226" fmla="*/ 7212195 h 7250295"/>
                <a:gd name="connsiteX41-10227" fmla="*/ 2171700 w 2171700"/>
                <a:gd name="connsiteY41-10228" fmla="*/ 7069320 h 7250295"/>
                <a:gd name="connsiteX42-10229" fmla="*/ 1676400 w 2171700"/>
                <a:gd name="connsiteY42-10230" fmla="*/ 6564495 h 7250295"/>
                <a:gd name="connsiteX43-10231" fmla="*/ 1685925 w 2171700"/>
                <a:gd name="connsiteY43-10232" fmla="*/ 6459720 h 7250295"/>
                <a:gd name="connsiteX44-10233" fmla="*/ 1657350 w 2171700"/>
                <a:gd name="connsiteY44-10234" fmla="*/ 6250170 h 7250295"/>
                <a:gd name="connsiteX45-10235" fmla="*/ 1704975 w 2171700"/>
                <a:gd name="connsiteY45-10236" fmla="*/ 5973945 h 7250295"/>
                <a:gd name="connsiteX46-10237" fmla="*/ 1727631 w 2171700"/>
                <a:gd name="connsiteY46-10238" fmla="*/ 5512209 h 7250295"/>
                <a:gd name="connsiteX47-10239" fmla="*/ 1739049 w 2171700"/>
                <a:gd name="connsiteY47-10240" fmla="*/ 5363804 h 7250295"/>
                <a:gd name="connsiteX48-10241" fmla="*/ 1797611 w 2171700"/>
                <a:gd name="connsiteY48-10242" fmla="*/ 5317321 h 7250295"/>
                <a:gd name="connsiteX49-10243" fmla="*/ 1884207 w 2171700"/>
                <a:gd name="connsiteY49-10244" fmla="*/ 5097645 h 7250295"/>
                <a:gd name="connsiteX50-10245" fmla="*/ 1909357 w 2171700"/>
                <a:gd name="connsiteY50-10246" fmla="*/ 4805496 h 7250295"/>
                <a:gd name="connsiteX51-10247" fmla="*/ 1900373 w 2171700"/>
                <a:gd name="connsiteY51-10248" fmla="*/ 4348776 h 7250295"/>
                <a:gd name="connsiteX52-10249" fmla="*/ 1881052 w 2171700"/>
                <a:gd name="connsiteY52-10250" fmla="*/ 3902573 h 7250295"/>
                <a:gd name="connsiteX53-10251" fmla="*/ 1855362 w 2171700"/>
                <a:gd name="connsiteY53-10252" fmla="*/ 3584643 h 7250295"/>
                <a:gd name="connsiteX54-10253" fmla="*/ 2056257 w 2171700"/>
                <a:gd name="connsiteY54-10254" fmla="*/ 2654077 h 7250295"/>
                <a:gd name="connsiteX55-10255" fmla="*/ 2042707 w 2171700"/>
                <a:gd name="connsiteY55-10256" fmla="*/ 2404684 h 7250295"/>
                <a:gd name="connsiteX56-10257" fmla="*/ 1981200 w 2171700"/>
                <a:gd name="connsiteY56-10258" fmla="*/ 1864914 h 7250295"/>
                <a:gd name="connsiteX57-10259" fmla="*/ 1936459 w 2171700"/>
                <a:gd name="connsiteY57-10260" fmla="*/ 1677029 h 7250295"/>
                <a:gd name="connsiteX58-10261" fmla="*/ 1922037 w 2171700"/>
                <a:gd name="connsiteY58-10262" fmla="*/ 1432534 h 7250295"/>
                <a:gd name="connsiteX59-10263" fmla="*/ 1874412 w 2171700"/>
                <a:gd name="connsiteY59-10264" fmla="*/ 1302338 h 7250295"/>
                <a:gd name="connsiteX60-10265" fmla="*/ 1407687 w 2171700"/>
                <a:gd name="connsiteY60-10266" fmla="*/ 1134975 h 7250295"/>
                <a:gd name="connsiteX61-10267" fmla="*/ 1309221 w 2171700"/>
                <a:gd name="connsiteY61-10268" fmla="*/ 1020075 h 7250295"/>
                <a:gd name="connsiteX62-10269" fmla="*/ 1365230 w 2171700"/>
                <a:gd name="connsiteY62-10270" fmla="*/ 821521 h 7250295"/>
                <a:gd name="connsiteX63-10271" fmla="*/ 1433407 w 2171700"/>
                <a:gd name="connsiteY63-10272" fmla="*/ 622909 h 7250295"/>
                <a:gd name="connsiteX64-10273" fmla="*/ 1444916 w 2171700"/>
                <a:gd name="connsiteY64-10274" fmla="*/ 380757 h 7250295"/>
                <a:gd name="connsiteX65-10275" fmla="*/ 1330946 w 2171700"/>
                <a:gd name="connsiteY65-10276" fmla="*/ 143773 h 7250295"/>
                <a:gd name="connsiteX66-10277" fmla="*/ 1063645 w 2171700"/>
                <a:gd name="connsiteY66-10278" fmla="*/ 568 h 7250295"/>
                <a:gd name="connsiteX0-10279" fmla="*/ 1063645 w 2171700"/>
                <a:gd name="connsiteY0-10280" fmla="*/ 568 h 7250295"/>
                <a:gd name="connsiteX1-10281" fmla="*/ 809625 w 2171700"/>
                <a:gd name="connsiteY1-10282" fmla="*/ 116070 h 7250295"/>
                <a:gd name="connsiteX2-10283" fmla="*/ 685800 w 2171700"/>
                <a:gd name="connsiteY2-10284" fmla="*/ 297045 h 7250295"/>
                <a:gd name="connsiteX3-10285" fmla="*/ 704850 w 2171700"/>
                <a:gd name="connsiteY3-10286" fmla="*/ 620895 h 7250295"/>
                <a:gd name="connsiteX4-10287" fmla="*/ 838200 w 2171700"/>
                <a:gd name="connsiteY4-10288" fmla="*/ 897120 h 7250295"/>
                <a:gd name="connsiteX5-10289" fmla="*/ 742950 w 2171700"/>
                <a:gd name="connsiteY5-10290" fmla="*/ 1011420 h 7250295"/>
                <a:gd name="connsiteX6-10291" fmla="*/ 133350 w 2171700"/>
                <a:gd name="connsiteY6-10292" fmla="*/ 1220970 h 7250295"/>
                <a:gd name="connsiteX7-10293" fmla="*/ 0 w 2171700"/>
                <a:gd name="connsiteY7-10294" fmla="*/ 2211570 h 7250295"/>
                <a:gd name="connsiteX8-10295" fmla="*/ 333375 w 2171700"/>
                <a:gd name="connsiteY8-10296" fmla="*/ 3106920 h 7250295"/>
                <a:gd name="connsiteX9-10297" fmla="*/ 247650 w 2171700"/>
                <a:gd name="connsiteY9-10298" fmla="*/ 3840345 h 7250295"/>
                <a:gd name="connsiteX10-10299" fmla="*/ 371475 w 2171700"/>
                <a:gd name="connsiteY10-10300" fmla="*/ 4059420 h 7250295"/>
                <a:gd name="connsiteX11-10301" fmla="*/ 495300 w 2171700"/>
                <a:gd name="connsiteY11-10302" fmla="*/ 4278495 h 7250295"/>
                <a:gd name="connsiteX12-10303" fmla="*/ 476250 w 2171700"/>
                <a:gd name="connsiteY12-10304" fmla="*/ 4735695 h 7250295"/>
                <a:gd name="connsiteX13-10305" fmla="*/ 476250 w 2171700"/>
                <a:gd name="connsiteY13-10306" fmla="*/ 5097645 h 7250295"/>
                <a:gd name="connsiteX14-10307" fmla="*/ 371475 w 2171700"/>
                <a:gd name="connsiteY14-10308" fmla="*/ 6145395 h 7250295"/>
                <a:gd name="connsiteX15-10309" fmla="*/ 371475 w 2171700"/>
                <a:gd name="connsiteY15-10310" fmla="*/ 6621645 h 7250295"/>
                <a:gd name="connsiteX16-10311" fmla="*/ 400050 w 2171700"/>
                <a:gd name="connsiteY16-10312" fmla="*/ 6821670 h 7250295"/>
                <a:gd name="connsiteX17-10313" fmla="*/ 323850 w 2171700"/>
                <a:gd name="connsiteY17-10314" fmla="*/ 7002645 h 7250295"/>
                <a:gd name="connsiteX18-10315" fmla="*/ 533400 w 2171700"/>
                <a:gd name="connsiteY18-10316" fmla="*/ 7250295 h 7250295"/>
                <a:gd name="connsiteX19-10317" fmla="*/ 952500 w 2171700"/>
                <a:gd name="connsiteY19-10318" fmla="*/ 7240770 h 7250295"/>
                <a:gd name="connsiteX20-10319" fmla="*/ 733425 w 2171700"/>
                <a:gd name="connsiteY20-10320" fmla="*/ 6821670 h 7250295"/>
                <a:gd name="connsiteX21-10321" fmla="*/ 790575 w 2171700"/>
                <a:gd name="connsiteY21-10322" fmla="*/ 6574020 h 7250295"/>
                <a:gd name="connsiteX22-10323" fmla="*/ 762000 w 2171700"/>
                <a:gd name="connsiteY22-10324" fmla="*/ 6250170 h 7250295"/>
                <a:gd name="connsiteX23-10325" fmla="*/ 885825 w 2171700"/>
                <a:gd name="connsiteY23-10326" fmla="*/ 5411970 h 7250295"/>
                <a:gd name="connsiteX24-10327" fmla="*/ 866775 w 2171700"/>
                <a:gd name="connsiteY24-10328" fmla="*/ 5326245 h 7250295"/>
                <a:gd name="connsiteX25-10329" fmla="*/ 971550 w 2171700"/>
                <a:gd name="connsiteY25-10330" fmla="*/ 5211945 h 7250295"/>
                <a:gd name="connsiteX26-10331" fmla="*/ 962025 w 2171700"/>
                <a:gd name="connsiteY26-10332" fmla="*/ 5069070 h 7250295"/>
                <a:gd name="connsiteX27-10333" fmla="*/ 1104900 w 2171700"/>
                <a:gd name="connsiteY27-10334" fmla="*/ 4526145 h 7250295"/>
                <a:gd name="connsiteX28-10335" fmla="*/ 1123950 w 2171700"/>
                <a:gd name="connsiteY28-10336" fmla="*/ 4392795 h 7250295"/>
                <a:gd name="connsiteX29-10337" fmla="*/ 1276350 w 2171700"/>
                <a:gd name="connsiteY29-10338" fmla="*/ 4649970 h 7250295"/>
                <a:gd name="connsiteX30-10339" fmla="*/ 1352550 w 2171700"/>
                <a:gd name="connsiteY30-10340" fmla="*/ 4926195 h 7250295"/>
                <a:gd name="connsiteX31-10341" fmla="*/ 1333500 w 2171700"/>
                <a:gd name="connsiteY31-10342" fmla="*/ 5069070 h 7250295"/>
                <a:gd name="connsiteX32-10343" fmla="*/ 1371600 w 2171700"/>
                <a:gd name="connsiteY32-10344" fmla="*/ 5078595 h 7250295"/>
                <a:gd name="connsiteX33-10345" fmla="*/ 1247775 w 2171700"/>
                <a:gd name="connsiteY33-10346" fmla="*/ 5516745 h 7250295"/>
                <a:gd name="connsiteX34-10347" fmla="*/ 1257300 w 2171700"/>
                <a:gd name="connsiteY34-10348" fmla="*/ 6469245 h 7250295"/>
                <a:gd name="connsiteX35-10349" fmla="*/ 1333500 w 2171700"/>
                <a:gd name="connsiteY35-10350" fmla="*/ 6583545 h 7250295"/>
                <a:gd name="connsiteX36-10351" fmla="*/ 1314450 w 2171700"/>
                <a:gd name="connsiteY36-10352" fmla="*/ 6735945 h 7250295"/>
                <a:gd name="connsiteX37-10353" fmla="*/ 1323975 w 2171700"/>
                <a:gd name="connsiteY37-10354" fmla="*/ 6859770 h 7250295"/>
                <a:gd name="connsiteX38-10355" fmla="*/ 1304925 w 2171700"/>
                <a:gd name="connsiteY38-10356" fmla="*/ 7012170 h 7250295"/>
                <a:gd name="connsiteX39-10357" fmla="*/ 1704975 w 2171700"/>
                <a:gd name="connsiteY39-10358" fmla="*/ 7212195 h 7250295"/>
                <a:gd name="connsiteX40-10359" fmla="*/ 2152650 w 2171700"/>
                <a:gd name="connsiteY40-10360" fmla="*/ 7212195 h 7250295"/>
                <a:gd name="connsiteX41-10361" fmla="*/ 2171700 w 2171700"/>
                <a:gd name="connsiteY41-10362" fmla="*/ 7069320 h 7250295"/>
                <a:gd name="connsiteX42-10363" fmla="*/ 1676400 w 2171700"/>
                <a:gd name="connsiteY42-10364" fmla="*/ 6564495 h 7250295"/>
                <a:gd name="connsiteX43-10365" fmla="*/ 1685925 w 2171700"/>
                <a:gd name="connsiteY43-10366" fmla="*/ 6459720 h 7250295"/>
                <a:gd name="connsiteX44-10367" fmla="*/ 1657350 w 2171700"/>
                <a:gd name="connsiteY44-10368" fmla="*/ 6250170 h 7250295"/>
                <a:gd name="connsiteX45-10369" fmla="*/ 1704975 w 2171700"/>
                <a:gd name="connsiteY45-10370" fmla="*/ 5973945 h 7250295"/>
                <a:gd name="connsiteX46-10371" fmla="*/ 1727631 w 2171700"/>
                <a:gd name="connsiteY46-10372" fmla="*/ 5512209 h 7250295"/>
                <a:gd name="connsiteX47-10373" fmla="*/ 1739049 w 2171700"/>
                <a:gd name="connsiteY47-10374" fmla="*/ 5363804 h 7250295"/>
                <a:gd name="connsiteX48-10375" fmla="*/ 1797611 w 2171700"/>
                <a:gd name="connsiteY48-10376" fmla="*/ 5317321 h 7250295"/>
                <a:gd name="connsiteX49-10377" fmla="*/ 1884207 w 2171700"/>
                <a:gd name="connsiteY49-10378" fmla="*/ 5097645 h 7250295"/>
                <a:gd name="connsiteX50-10379" fmla="*/ 1909357 w 2171700"/>
                <a:gd name="connsiteY50-10380" fmla="*/ 4805496 h 7250295"/>
                <a:gd name="connsiteX51-10381" fmla="*/ 1900373 w 2171700"/>
                <a:gd name="connsiteY51-10382" fmla="*/ 4348776 h 7250295"/>
                <a:gd name="connsiteX52-10383" fmla="*/ 1881052 w 2171700"/>
                <a:gd name="connsiteY52-10384" fmla="*/ 3902573 h 7250295"/>
                <a:gd name="connsiteX53-10385" fmla="*/ 1855362 w 2171700"/>
                <a:gd name="connsiteY53-10386" fmla="*/ 3584643 h 7250295"/>
                <a:gd name="connsiteX54-10387" fmla="*/ 2056257 w 2171700"/>
                <a:gd name="connsiteY54-10388" fmla="*/ 2654077 h 7250295"/>
                <a:gd name="connsiteX55-10389" fmla="*/ 2042707 w 2171700"/>
                <a:gd name="connsiteY55-10390" fmla="*/ 2404684 h 7250295"/>
                <a:gd name="connsiteX56-10391" fmla="*/ 1981200 w 2171700"/>
                <a:gd name="connsiteY56-10392" fmla="*/ 1864914 h 7250295"/>
                <a:gd name="connsiteX57-10393" fmla="*/ 1936459 w 2171700"/>
                <a:gd name="connsiteY57-10394" fmla="*/ 1677029 h 7250295"/>
                <a:gd name="connsiteX58-10395" fmla="*/ 1922037 w 2171700"/>
                <a:gd name="connsiteY58-10396" fmla="*/ 1432534 h 7250295"/>
                <a:gd name="connsiteX59-10397" fmla="*/ 1874412 w 2171700"/>
                <a:gd name="connsiteY59-10398" fmla="*/ 1302338 h 7250295"/>
                <a:gd name="connsiteX60-10399" fmla="*/ 1407687 w 2171700"/>
                <a:gd name="connsiteY60-10400" fmla="*/ 1134975 h 7250295"/>
                <a:gd name="connsiteX61-10401" fmla="*/ 1309221 w 2171700"/>
                <a:gd name="connsiteY61-10402" fmla="*/ 1020075 h 7250295"/>
                <a:gd name="connsiteX62-10403" fmla="*/ 1365230 w 2171700"/>
                <a:gd name="connsiteY62-10404" fmla="*/ 821521 h 7250295"/>
                <a:gd name="connsiteX63-10405" fmla="*/ 1433407 w 2171700"/>
                <a:gd name="connsiteY63-10406" fmla="*/ 622909 h 7250295"/>
                <a:gd name="connsiteX64-10407" fmla="*/ 1444916 w 2171700"/>
                <a:gd name="connsiteY64-10408" fmla="*/ 380757 h 7250295"/>
                <a:gd name="connsiteX65-10409" fmla="*/ 1330946 w 2171700"/>
                <a:gd name="connsiteY65-10410" fmla="*/ 143773 h 7250295"/>
                <a:gd name="connsiteX66-10411" fmla="*/ 1063645 w 2171700"/>
                <a:gd name="connsiteY66-10412" fmla="*/ 568 h 7250295"/>
                <a:gd name="connsiteX0-10413" fmla="*/ 1063645 w 2171700"/>
                <a:gd name="connsiteY0-10414" fmla="*/ 568 h 7250295"/>
                <a:gd name="connsiteX1-10415" fmla="*/ 809625 w 2171700"/>
                <a:gd name="connsiteY1-10416" fmla="*/ 116070 h 7250295"/>
                <a:gd name="connsiteX2-10417" fmla="*/ 685800 w 2171700"/>
                <a:gd name="connsiteY2-10418" fmla="*/ 297045 h 7250295"/>
                <a:gd name="connsiteX3-10419" fmla="*/ 704850 w 2171700"/>
                <a:gd name="connsiteY3-10420" fmla="*/ 620895 h 7250295"/>
                <a:gd name="connsiteX4-10421" fmla="*/ 838200 w 2171700"/>
                <a:gd name="connsiteY4-10422" fmla="*/ 897120 h 7250295"/>
                <a:gd name="connsiteX5-10423" fmla="*/ 742950 w 2171700"/>
                <a:gd name="connsiteY5-10424" fmla="*/ 1011420 h 7250295"/>
                <a:gd name="connsiteX6-10425" fmla="*/ 133350 w 2171700"/>
                <a:gd name="connsiteY6-10426" fmla="*/ 1220970 h 7250295"/>
                <a:gd name="connsiteX7-10427" fmla="*/ 0 w 2171700"/>
                <a:gd name="connsiteY7-10428" fmla="*/ 2211570 h 7250295"/>
                <a:gd name="connsiteX8-10429" fmla="*/ 333375 w 2171700"/>
                <a:gd name="connsiteY8-10430" fmla="*/ 3106920 h 7250295"/>
                <a:gd name="connsiteX9-10431" fmla="*/ 247650 w 2171700"/>
                <a:gd name="connsiteY9-10432" fmla="*/ 3840345 h 7250295"/>
                <a:gd name="connsiteX10-10433" fmla="*/ 371475 w 2171700"/>
                <a:gd name="connsiteY10-10434" fmla="*/ 4059420 h 7250295"/>
                <a:gd name="connsiteX11-10435" fmla="*/ 495300 w 2171700"/>
                <a:gd name="connsiteY11-10436" fmla="*/ 4278495 h 7250295"/>
                <a:gd name="connsiteX12-10437" fmla="*/ 476250 w 2171700"/>
                <a:gd name="connsiteY12-10438" fmla="*/ 4735695 h 7250295"/>
                <a:gd name="connsiteX13-10439" fmla="*/ 476250 w 2171700"/>
                <a:gd name="connsiteY13-10440" fmla="*/ 5097645 h 7250295"/>
                <a:gd name="connsiteX14-10441" fmla="*/ 371475 w 2171700"/>
                <a:gd name="connsiteY14-10442" fmla="*/ 6145395 h 7250295"/>
                <a:gd name="connsiteX15-10443" fmla="*/ 371475 w 2171700"/>
                <a:gd name="connsiteY15-10444" fmla="*/ 6621645 h 7250295"/>
                <a:gd name="connsiteX16-10445" fmla="*/ 400050 w 2171700"/>
                <a:gd name="connsiteY16-10446" fmla="*/ 6821670 h 7250295"/>
                <a:gd name="connsiteX17-10447" fmla="*/ 323850 w 2171700"/>
                <a:gd name="connsiteY17-10448" fmla="*/ 7002645 h 7250295"/>
                <a:gd name="connsiteX18-10449" fmla="*/ 533400 w 2171700"/>
                <a:gd name="connsiteY18-10450" fmla="*/ 7250295 h 7250295"/>
                <a:gd name="connsiteX19-10451" fmla="*/ 952500 w 2171700"/>
                <a:gd name="connsiteY19-10452" fmla="*/ 7240770 h 7250295"/>
                <a:gd name="connsiteX20-10453" fmla="*/ 733425 w 2171700"/>
                <a:gd name="connsiteY20-10454" fmla="*/ 6821670 h 7250295"/>
                <a:gd name="connsiteX21-10455" fmla="*/ 790575 w 2171700"/>
                <a:gd name="connsiteY21-10456" fmla="*/ 6574020 h 7250295"/>
                <a:gd name="connsiteX22-10457" fmla="*/ 762000 w 2171700"/>
                <a:gd name="connsiteY22-10458" fmla="*/ 6250170 h 7250295"/>
                <a:gd name="connsiteX23-10459" fmla="*/ 885825 w 2171700"/>
                <a:gd name="connsiteY23-10460" fmla="*/ 5411970 h 7250295"/>
                <a:gd name="connsiteX24-10461" fmla="*/ 866775 w 2171700"/>
                <a:gd name="connsiteY24-10462" fmla="*/ 5326245 h 7250295"/>
                <a:gd name="connsiteX25-10463" fmla="*/ 971550 w 2171700"/>
                <a:gd name="connsiteY25-10464" fmla="*/ 5211945 h 7250295"/>
                <a:gd name="connsiteX26-10465" fmla="*/ 962025 w 2171700"/>
                <a:gd name="connsiteY26-10466" fmla="*/ 5069070 h 7250295"/>
                <a:gd name="connsiteX27-10467" fmla="*/ 1104900 w 2171700"/>
                <a:gd name="connsiteY27-10468" fmla="*/ 4526145 h 7250295"/>
                <a:gd name="connsiteX28-10469" fmla="*/ 1123950 w 2171700"/>
                <a:gd name="connsiteY28-10470" fmla="*/ 4392795 h 7250295"/>
                <a:gd name="connsiteX29-10471" fmla="*/ 1276350 w 2171700"/>
                <a:gd name="connsiteY29-10472" fmla="*/ 4649970 h 7250295"/>
                <a:gd name="connsiteX30-10473" fmla="*/ 1352550 w 2171700"/>
                <a:gd name="connsiteY30-10474" fmla="*/ 4926195 h 7250295"/>
                <a:gd name="connsiteX31-10475" fmla="*/ 1333500 w 2171700"/>
                <a:gd name="connsiteY31-10476" fmla="*/ 5069070 h 7250295"/>
                <a:gd name="connsiteX32-10477" fmla="*/ 1371600 w 2171700"/>
                <a:gd name="connsiteY32-10478" fmla="*/ 5078595 h 7250295"/>
                <a:gd name="connsiteX33-10479" fmla="*/ 1247775 w 2171700"/>
                <a:gd name="connsiteY33-10480" fmla="*/ 5516745 h 7250295"/>
                <a:gd name="connsiteX34-10481" fmla="*/ 1257300 w 2171700"/>
                <a:gd name="connsiteY34-10482" fmla="*/ 6469245 h 7250295"/>
                <a:gd name="connsiteX35-10483" fmla="*/ 1333500 w 2171700"/>
                <a:gd name="connsiteY35-10484" fmla="*/ 6583545 h 7250295"/>
                <a:gd name="connsiteX36-10485" fmla="*/ 1314450 w 2171700"/>
                <a:gd name="connsiteY36-10486" fmla="*/ 6735945 h 7250295"/>
                <a:gd name="connsiteX37-10487" fmla="*/ 1323975 w 2171700"/>
                <a:gd name="connsiteY37-10488" fmla="*/ 6859770 h 7250295"/>
                <a:gd name="connsiteX38-10489" fmla="*/ 1304925 w 2171700"/>
                <a:gd name="connsiteY38-10490" fmla="*/ 7012170 h 7250295"/>
                <a:gd name="connsiteX39-10491" fmla="*/ 1704975 w 2171700"/>
                <a:gd name="connsiteY39-10492" fmla="*/ 7212195 h 7250295"/>
                <a:gd name="connsiteX40-10493" fmla="*/ 2152650 w 2171700"/>
                <a:gd name="connsiteY40-10494" fmla="*/ 7212195 h 7250295"/>
                <a:gd name="connsiteX41-10495" fmla="*/ 2171700 w 2171700"/>
                <a:gd name="connsiteY41-10496" fmla="*/ 7069320 h 7250295"/>
                <a:gd name="connsiteX42-10497" fmla="*/ 1676400 w 2171700"/>
                <a:gd name="connsiteY42-10498" fmla="*/ 6564495 h 7250295"/>
                <a:gd name="connsiteX43-10499" fmla="*/ 1685925 w 2171700"/>
                <a:gd name="connsiteY43-10500" fmla="*/ 6459720 h 7250295"/>
                <a:gd name="connsiteX44-10501" fmla="*/ 1657350 w 2171700"/>
                <a:gd name="connsiteY44-10502" fmla="*/ 6250170 h 7250295"/>
                <a:gd name="connsiteX45-10503" fmla="*/ 1704975 w 2171700"/>
                <a:gd name="connsiteY45-10504" fmla="*/ 5973945 h 7250295"/>
                <a:gd name="connsiteX46-10505" fmla="*/ 1727631 w 2171700"/>
                <a:gd name="connsiteY46-10506" fmla="*/ 5512209 h 7250295"/>
                <a:gd name="connsiteX47-10507" fmla="*/ 1739049 w 2171700"/>
                <a:gd name="connsiteY47-10508" fmla="*/ 5363804 h 7250295"/>
                <a:gd name="connsiteX48-10509" fmla="*/ 1797611 w 2171700"/>
                <a:gd name="connsiteY48-10510" fmla="*/ 5317321 h 7250295"/>
                <a:gd name="connsiteX49-10511" fmla="*/ 1884207 w 2171700"/>
                <a:gd name="connsiteY49-10512" fmla="*/ 5097645 h 7250295"/>
                <a:gd name="connsiteX50-10513" fmla="*/ 1909357 w 2171700"/>
                <a:gd name="connsiteY50-10514" fmla="*/ 4805496 h 7250295"/>
                <a:gd name="connsiteX51-10515" fmla="*/ 1900373 w 2171700"/>
                <a:gd name="connsiteY51-10516" fmla="*/ 4348776 h 7250295"/>
                <a:gd name="connsiteX52-10517" fmla="*/ 1881052 w 2171700"/>
                <a:gd name="connsiteY52-10518" fmla="*/ 3902573 h 7250295"/>
                <a:gd name="connsiteX53-10519" fmla="*/ 1855362 w 2171700"/>
                <a:gd name="connsiteY53-10520" fmla="*/ 3584643 h 7250295"/>
                <a:gd name="connsiteX54-10521" fmla="*/ 2056257 w 2171700"/>
                <a:gd name="connsiteY54-10522" fmla="*/ 2654077 h 7250295"/>
                <a:gd name="connsiteX55-10523" fmla="*/ 2042707 w 2171700"/>
                <a:gd name="connsiteY55-10524" fmla="*/ 2404684 h 7250295"/>
                <a:gd name="connsiteX56-10525" fmla="*/ 1981200 w 2171700"/>
                <a:gd name="connsiteY56-10526" fmla="*/ 1864914 h 7250295"/>
                <a:gd name="connsiteX57-10527" fmla="*/ 1936459 w 2171700"/>
                <a:gd name="connsiteY57-10528" fmla="*/ 1677029 h 7250295"/>
                <a:gd name="connsiteX58-10529" fmla="*/ 1922037 w 2171700"/>
                <a:gd name="connsiteY58-10530" fmla="*/ 1432534 h 7250295"/>
                <a:gd name="connsiteX59-10531" fmla="*/ 1874412 w 2171700"/>
                <a:gd name="connsiteY59-10532" fmla="*/ 1302338 h 7250295"/>
                <a:gd name="connsiteX60-10533" fmla="*/ 1407687 w 2171700"/>
                <a:gd name="connsiteY60-10534" fmla="*/ 1134975 h 7250295"/>
                <a:gd name="connsiteX61-10535" fmla="*/ 1309221 w 2171700"/>
                <a:gd name="connsiteY61-10536" fmla="*/ 1020075 h 7250295"/>
                <a:gd name="connsiteX62-10537" fmla="*/ 1365230 w 2171700"/>
                <a:gd name="connsiteY62-10538" fmla="*/ 821521 h 7250295"/>
                <a:gd name="connsiteX63-10539" fmla="*/ 1433407 w 2171700"/>
                <a:gd name="connsiteY63-10540" fmla="*/ 622909 h 7250295"/>
                <a:gd name="connsiteX64-10541" fmla="*/ 1444916 w 2171700"/>
                <a:gd name="connsiteY64-10542" fmla="*/ 380757 h 7250295"/>
                <a:gd name="connsiteX65-10543" fmla="*/ 1330946 w 2171700"/>
                <a:gd name="connsiteY65-10544" fmla="*/ 143773 h 7250295"/>
                <a:gd name="connsiteX66-10545" fmla="*/ 1063645 w 2171700"/>
                <a:gd name="connsiteY66-10546" fmla="*/ 568 h 7250295"/>
                <a:gd name="connsiteX0-10547" fmla="*/ 1063645 w 2171700"/>
                <a:gd name="connsiteY0-10548" fmla="*/ 568 h 7250295"/>
                <a:gd name="connsiteX1-10549" fmla="*/ 809625 w 2171700"/>
                <a:gd name="connsiteY1-10550" fmla="*/ 116070 h 7250295"/>
                <a:gd name="connsiteX2-10551" fmla="*/ 685800 w 2171700"/>
                <a:gd name="connsiteY2-10552" fmla="*/ 297045 h 7250295"/>
                <a:gd name="connsiteX3-10553" fmla="*/ 704850 w 2171700"/>
                <a:gd name="connsiteY3-10554" fmla="*/ 620895 h 7250295"/>
                <a:gd name="connsiteX4-10555" fmla="*/ 838200 w 2171700"/>
                <a:gd name="connsiteY4-10556" fmla="*/ 897120 h 7250295"/>
                <a:gd name="connsiteX5-10557" fmla="*/ 742950 w 2171700"/>
                <a:gd name="connsiteY5-10558" fmla="*/ 1011420 h 7250295"/>
                <a:gd name="connsiteX6-10559" fmla="*/ 133350 w 2171700"/>
                <a:gd name="connsiteY6-10560" fmla="*/ 1220970 h 7250295"/>
                <a:gd name="connsiteX7-10561" fmla="*/ 0 w 2171700"/>
                <a:gd name="connsiteY7-10562" fmla="*/ 2211570 h 7250295"/>
                <a:gd name="connsiteX8-10563" fmla="*/ 333375 w 2171700"/>
                <a:gd name="connsiteY8-10564" fmla="*/ 3106920 h 7250295"/>
                <a:gd name="connsiteX9-10565" fmla="*/ 247650 w 2171700"/>
                <a:gd name="connsiteY9-10566" fmla="*/ 3840345 h 7250295"/>
                <a:gd name="connsiteX10-10567" fmla="*/ 371475 w 2171700"/>
                <a:gd name="connsiteY10-10568" fmla="*/ 4059420 h 7250295"/>
                <a:gd name="connsiteX11-10569" fmla="*/ 495300 w 2171700"/>
                <a:gd name="connsiteY11-10570" fmla="*/ 4278495 h 7250295"/>
                <a:gd name="connsiteX12-10571" fmla="*/ 476250 w 2171700"/>
                <a:gd name="connsiteY12-10572" fmla="*/ 4735695 h 7250295"/>
                <a:gd name="connsiteX13-10573" fmla="*/ 476250 w 2171700"/>
                <a:gd name="connsiteY13-10574" fmla="*/ 5097645 h 7250295"/>
                <a:gd name="connsiteX14-10575" fmla="*/ 371475 w 2171700"/>
                <a:gd name="connsiteY14-10576" fmla="*/ 6145395 h 7250295"/>
                <a:gd name="connsiteX15-10577" fmla="*/ 371475 w 2171700"/>
                <a:gd name="connsiteY15-10578" fmla="*/ 6621645 h 7250295"/>
                <a:gd name="connsiteX16-10579" fmla="*/ 400050 w 2171700"/>
                <a:gd name="connsiteY16-10580" fmla="*/ 6821670 h 7250295"/>
                <a:gd name="connsiteX17-10581" fmla="*/ 323850 w 2171700"/>
                <a:gd name="connsiteY17-10582" fmla="*/ 7002645 h 7250295"/>
                <a:gd name="connsiteX18-10583" fmla="*/ 533400 w 2171700"/>
                <a:gd name="connsiteY18-10584" fmla="*/ 7250295 h 7250295"/>
                <a:gd name="connsiteX19-10585" fmla="*/ 952500 w 2171700"/>
                <a:gd name="connsiteY19-10586" fmla="*/ 7240770 h 7250295"/>
                <a:gd name="connsiteX20-10587" fmla="*/ 733425 w 2171700"/>
                <a:gd name="connsiteY20-10588" fmla="*/ 6821670 h 7250295"/>
                <a:gd name="connsiteX21-10589" fmla="*/ 790575 w 2171700"/>
                <a:gd name="connsiteY21-10590" fmla="*/ 6574020 h 7250295"/>
                <a:gd name="connsiteX22-10591" fmla="*/ 762000 w 2171700"/>
                <a:gd name="connsiteY22-10592" fmla="*/ 6250170 h 7250295"/>
                <a:gd name="connsiteX23-10593" fmla="*/ 885825 w 2171700"/>
                <a:gd name="connsiteY23-10594" fmla="*/ 5411970 h 7250295"/>
                <a:gd name="connsiteX24-10595" fmla="*/ 866775 w 2171700"/>
                <a:gd name="connsiteY24-10596" fmla="*/ 5326245 h 7250295"/>
                <a:gd name="connsiteX25-10597" fmla="*/ 971550 w 2171700"/>
                <a:gd name="connsiteY25-10598" fmla="*/ 5211945 h 7250295"/>
                <a:gd name="connsiteX26-10599" fmla="*/ 962025 w 2171700"/>
                <a:gd name="connsiteY26-10600" fmla="*/ 5069070 h 7250295"/>
                <a:gd name="connsiteX27-10601" fmla="*/ 1104900 w 2171700"/>
                <a:gd name="connsiteY27-10602" fmla="*/ 4526145 h 7250295"/>
                <a:gd name="connsiteX28-10603" fmla="*/ 1123950 w 2171700"/>
                <a:gd name="connsiteY28-10604" fmla="*/ 4392795 h 7250295"/>
                <a:gd name="connsiteX29-10605" fmla="*/ 1276350 w 2171700"/>
                <a:gd name="connsiteY29-10606" fmla="*/ 4649970 h 7250295"/>
                <a:gd name="connsiteX30-10607" fmla="*/ 1352550 w 2171700"/>
                <a:gd name="connsiteY30-10608" fmla="*/ 4926195 h 7250295"/>
                <a:gd name="connsiteX31-10609" fmla="*/ 1333500 w 2171700"/>
                <a:gd name="connsiteY31-10610" fmla="*/ 5069070 h 7250295"/>
                <a:gd name="connsiteX32-10611" fmla="*/ 1371600 w 2171700"/>
                <a:gd name="connsiteY32-10612" fmla="*/ 5078595 h 7250295"/>
                <a:gd name="connsiteX33-10613" fmla="*/ 1247775 w 2171700"/>
                <a:gd name="connsiteY33-10614" fmla="*/ 5516745 h 7250295"/>
                <a:gd name="connsiteX34-10615" fmla="*/ 1257300 w 2171700"/>
                <a:gd name="connsiteY34-10616" fmla="*/ 6469245 h 7250295"/>
                <a:gd name="connsiteX35-10617" fmla="*/ 1333500 w 2171700"/>
                <a:gd name="connsiteY35-10618" fmla="*/ 6583545 h 7250295"/>
                <a:gd name="connsiteX36-10619" fmla="*/ 1314450 w 2171700"/>
                <a:gd name="connsiteY36-10620" fmla="*/ 6735945 h 7250295"/>
                <a:gd name="connsiteX37-10621" fmla="*/ 1323975 w 2171700"/>
                <a:gd name="connsiteY37-10622" fmla="*/ 6859770 h 7250295"/>
                <a:gd name="connsiteX38-10623" fmla="*/ 1304925 w 2171700"/>
                <a:gd name="connsiteY38-10624" fmla="*/ 7012170 h 7250295"/>
                <a:gd name="connsiteX39-10625" fmla="*/ 1704975 w 2171700"/>
                <a:gd name="connsiteY39-10626" fmla="*/ 7212195 h 7250295"/>
                <a:gd name="connsiteX40-10627" fmla="*/ 2152650 w 2171700"/>
                <a:gd name="connsiteY40-10628" fmla="*/ 7212195 h 7250295"/>
                <a:gd name="connsiteX41-10629" fmla="*/ 2171700 w 2171700"/>
                <a:gd name="connsiteY41-10630" fmla="*/ 7069320 h 7250295"/>
                <a:gd name="connsiteX42-10631" fmla="*/ 1676400 w 2171700"/>
                <a:gd name="connsiteY42-10632" fmla="*/ 6564495 h 7250295"/>
                <a:gd name="connsiteX43-10633" fmla="*/ 1685925 w 2171700"/>
                <a:gd name="connsiteY43-10634" fmla="*/ 6459720 h 7250295"/>
                <a:gd name="connsiteX44-10635" fmla="*/ 1657350 w 2171700"/>
                <a:gd name="connsiteY44-10636" fmla="*/ 6250170 h 7250295"/>
                <a:gd name="connsiteX45-10637" fmla="*/ 1679014 w 2171700"/>
                <a:gd name="connsiteY45-10638" fmla="*/ 5979714 h 7250295"/>
                <a:gd name="connsiteX46-10639" fmla="*/ 1727631 w 2171700"/>
                <a:gd name="connsiteY46-10640" fmla="*/ 5512209 h 7250295"/>
                <a:gd name="connsiteX47-10641" fmla="*/ 1739049 w 2171700"/>
                <a:gd name="connsiteY47-10642" fmla="*/ 5363804 h 7250295"/>
                <a:gd name="connsiteX48-10643" fmla="*/ 1797611 w 2171700"/>
                <a:gd name="connsiteY48-10644" fmla="*/ 5317321 h 7250295"/>
                <a:gd name="connsiteX49-10645" fmla="*/ 1884207 w 2171700"/>
                <a:gd name="connsiteY49-10646" fmla="*/ 5097645 h 7250295"/>
                <a:gd name="connsiteX50-10647" fmla="*/ 1909357 w 2171700"/>
                <a:gd name="connsiteY50-10648" fmla="*/ 4805496 h 7250295"/>
                <a:gd name="connsiteX51-10649" fmla="*/ 1900373 w 2171700"/>
                <a:gd name="connsiteY51-10650" fmla="*/ 4348776 h 7250295"/>
                <a:gd name="connsiteX52-10651" fmla="*/ 1881052 w 2171700"/>
                <a:gd name="connsiteY52-10652" fmla="*/ 3902573 h 7250295"/>
                <a:gd name="connsiteX53-10653" fmla="*/ 1855362 w 2171700"/>
                <a:gd name="connsiteY53-10654" fmla="*/ 3584643 h 7250295"/>
                <a:gd name="connsiteX54-10655" fmla="*/ 2056257 w 2171700"/>
                <a:gd name="connsiteY54-10656" fmla="*/ 2654077 h 7250295"/>
                <a:gd name="connsiteX55-10657" fmla="*/ 2042707 w 2171700"/>
                <a:gd name="connsiteY55-10658" fmla="*/ 2404684 h 7250295"/>
                <a:gd name="connsiteX56-10659" fmla="*/ 1981200 w 2171700"/>
                <a:gd name="connsiteY56-10660" fmla="*/ 1864914 h 7250295"/>
                <a:gd name="connsiteX57-10661" fmla="*/ 1936459 w 2171700"/>
                <a:gd name="connsiteY57-10662" fmla="*/ 1677029 h 7250295"/>
                <a:gd name="connsiteX58-10663" fmla="*/ 1922037 w 2171700"/>
                <a:gd name="connsiteY58-10664" fmla="*/ 1432534 h 7250295"/>
                <a:gd name="connsiteX59-10665" fmla="*/ 1874412 w 2171700"/>
                <a:gd name="connsiteY59-10666" fmla="*/ 1302338 h 7250295"/>
                <a:gd name="connsiteX60-10667" fmla="*/ 1407687 w 2171700"/>
                <a:gd name="connsiteY60-10668" fmla="*/ 1134975 h 7250295"/>
                <a:gd name="connsiteX61-10669" fmla="*/ 1309221 w 2171700"/>
                <a:gd name="connsiteY61-10670" fmla="*/ 1020075 h 7250295"/>
                <a:gd name="connsiteX62-10671" fmla="*/ 1365230 w 2171700"/>
                <a:gd name="connsiteY62-10672" fmla="*/ 821521 h 7250295"/>
                <a:gd name="connsiteX63-10673" fmla="*/ 1433407 w 2171700"/>
                <a:gd name="connsiteY63-10674" fmla="*/ 622909 h 7250295"/>
                <a:gd name="connsiteX64-10675" fmla="*/ 1444916 w 2171700"/>
                <a:gd name="connsiteY64-10676" fmla="*/ 380757 h 7250295"/>
                <a:gd name="connsiteX65-10677" fmla="*/ 1330946 w 2171700"/>
                <a:gd name="connsiteY65-10678" fmla="*/ 143773 h 7250295"/>
                <a:gd name="connsiteX66-10679" fmla="*/ 1063645 w 2171700"/>
                <a:gd name="connsiteY66-10680" fmla="*/ 568 h 7250295"/>
                <a:gd name="connsiteX0-10681" fmla="*/ 1063645 w 2171700"/>
                <a:gd name="connsiteY0-10682" fmla="*/ 568 h 7250295"/>
                <a:gd name="connsiteX1-10683" fmla="*/ 809625 w 2171700"/>
                <a:gd name="connsiteY1-10684" fmla="*/ 116070 h 7250295"/>
                <a:gd name="connsiteX2-10685" fmla="*/ 685800 w 2171700"/>
                <a:gd name="connsiteY2-10686" fmla="*/ 297045 h 7250295"/>
                <a:gd name="connsiteX3-10687" fmla="*/ 704850 w 2171700"/>
                <a:gd name="connsiteY3-10688" fmla="*/ 620895 h 7250295"/>
                <a:gd name="connsiteX4-10689" fmla="*/ 838200 w 2171700"/>
                <a:gd name="connsiteY4-10690" fmla="*/ 897120 h 7250295"/>
                <a:gd name="connsiteX5-10691" fmla="*/ 742950 w 2171700"/>
                <a:gd name="connsiteY5-10692" fmla="*/ 1011420 h 7250295"/>
                <a:gd name="connsiteX6-10693" fmla="*/ 133350 w 2171700"/>
                <a:gd name="connsiteY6-10694" fmla="*/ 1220970 h 7250295"/>
                <a:gd name="connsiteX7-10695" fmla="*/ 0 w 2171700"/>
                <a:gd name="connsiteY7-10696" fmla="*/ 2211570 h 7250295"/>
                <a:gd name="connsiteX8-10697" fmla="*/ 333375 w 2171700"/>
                <a:gd name="connsiteY8-10698" fmla="*/ 3106920 h 7250295"/>
                <a:gd name="connsiteX9-10699" fmla="*/ 247650 w 2171700"/>
                <a:gd name="connsiteY9-10700" fmla="*/ 3840345 h 7250295"/>
                <a:gd name="connsiteX10-10701" fmla="*/ 371475 w 2171700"/>
                <a:gd name="connsiteY10-10702" fmla="*/ 4059420 h 7250295"/>
                <a:gd name="connsiteX11-10703" fmla="*/ 495300 w 2171700"/>
                <a:gd name="connsiteY11-10704" fmla="*/ 4278495 h 7250295"/>
                <a:gd name="connsiteX12-10705" fmla="*/ 476250 w 2171700"/>
                <a:gd name="connsiteY12-10706" fmla="*/ 4735695 h 7250295"/>
                <a:gd name="connsiteX13-10707" fmla="*/ 476250 w 2171700"/>
                <a:gd name="connsiteY13-10708" fmla="*/ 5097645 h 7250295"/>
                <a:gd name="connsiteX14-10709" fmla="*/ 371475 w 2171700"/>
                <a:gd name="connsiteY14-10710" fmla="*/ 6145395 h 7250295"/>
                <a:gd name="connsiteX15-10711" fmla="*/ 371475 w 2171700"/>
                <a:gd name="connsiteY15-10712" fmla="*/ 6621645 h 7250295"/>
                <a:gd name="connsiteX16-10713" fmla="*/ 400050 w 2171700"/>
                <a:gd name="connsiteY16-10714" fmla="*/ 6821670 h 7250295"/>
                <a:gd name="connsiteX17-10715" fmla="*/ 323850 w 2171700"/>
                <a:gd name="connsiteY17-10716" fmla="*/ 7002645 h 7250295"/>
                <a:gd name="connsiteX18-10717" fmla="*/ 533400 w 2171700"/>
                <a:gd name="connsiteY18-10718" fmla="*/ 7250295 h 7250295"/>
                <a:gd name="connsiteX19-10719" fmla="*/ 952500 w 2171700"/>
                <a:gd name="connsiteY19-10720" fmla="*/ 7240770 h 7250295"/>
                <a:gd name="connsiteX20-10721" fmla="*/ 733425 w 2171700"/>
                <a:gd name="connsiteY20-10722" fmla="*/ 6821670 h 7250295"/>
                <a:gd name="connsiteX21-10723" fmla="*/ 790575 w 2171700"/>
                <a:gd name="connsiteY21-10724" fmla="*/ 6574020 h 7250295"/>
                <a:gd name="connsiteX22-10725" fmla="*/ 762000 w 2171700"/>
                <a:gd name="connsiteY22-10726" fmla="*/ 6250170 h 7250295"/>
                <a:gd name="connsiteX23-10727" fmla="*/ 885825 w 2171700"/>
                <a:gd name="connsiteY23-10728" fmla="*/ 5411970 h 7250295"/>
                <a:gd name="connsiteX24-10729" fmla="*/ 866775 w 2171700"/>
                <a:gd name="connsiteY24-10730" fmla="*/ 5326245 h 7250295"/>
                <a:gd name="connsiteX25-10731" fmla="*/ 971550 w 2171700"/>
                <a:gd name="connsiteY25-10732" fmla="*/ 5211945 h 7250295"/>
                <a:gd name="connsiteX26-10733" fmla="*/ 962025 w 2171700"/>
                <a:gd name="connsiteY26-10734" fmla="*/ 5069070 h 7250295"/>
                <a:gd name="connsiteX27-10735" fmla="*/ 1104900 w 2171700"/>
                <a:gd name="connsiteY27-10736" fmla="*/ 4526145 h 7250295"/>
                <a:gd name="connsiteX28-10737" fmla="*/ 1123950 w 2171700"/>
                <a:gd name="connsiteY28-10738" fmla="*/ 4392795 h 7250295"/>
                <a:gd name="connsiteX29-10739" fmla="*/ 1276350 w 2171700"/>
                <a:gd name="connsiteY29-10740" fmla="*/ 4649970 h 7250295"/>
                <a:gd name="connsiteX30-10741" fmla="*/ 1352550 w 2171700"/>
                <a:gd name="connsiteY30-10742" fmla="*/ 4926195 h 7250295"/>
                <a:gd name="connsiteX31-10743" fmla="*/ 1333500 w 2171700"/>
                <a:gd name="connsiteY31-10744" fmla="*/ 5069070 h 7250295"/>
                <a:gd name="connsiteX32-10745" fmla="*/ 1371600 w 2171700"/>
                <a:gd name="connsiteY32-10746" fmla="*/ 5078595 h 7250295"/>
                <a:gd name="connsiteX33-10747" fmla="*/ 1247775 w 2171700"/>
                <a:gd name="connsiteY33-10748" fmla="*/ 5516745 h 7250295"/>
                <a:gd name="connsiteX34-10749" fmla="*/ 1257300 w 2171700"/>
                <a:gd name="connsiteY34-10750" fmla="*/ 6469245 h 7250295"/>
                <a:gd name="connsiteX35-10751" fmla="*/ 1333500 w 2171700"/>
                <a:gd name="connsiteY35-10752" fmla="*/ 6583545 h 7250295"/>
                <a:gd name="connsiteX36-10753" fmla="*/ 1314450 w 2171700"/>
                <a:gd name="connsiteY36-10754" fmla="*/ 6735945 h 7250295"/>
                <a:gd name="connsiteX37-10755" fmla="*/ 1323975 w 2171700"/>
                <a:gd name="connsiteY37-10756" fmla="*/ 6859770 h 7250295"/>
                <a:gd name="connsiteX38-10757" fmla="*/ 1304925 w 2171700"/>
                <a:gd name="connsiteY38-10758" fmla="*/ 7012170 h 7250295"/>
                <a:gd name="connsiteX39-10759" fmla="*/ 1704975 w 2171700"/>
                <a:gd name="connsiteY39-10760" fmla="*/ 7212195 h 7250295"/>
                <a:gd name="connsiteX40-10761" fmla="*/ 2152650 w 2171700"/>
                <a:gd name="connsiteY40-10762" fmla="*/ 7212195 h 7250295"/>
                <a:gd name="connsiteX41-10763" fmla="*/ 2171700 w 2171700"/>
                <a:gd name="connsiteY41-10764" fmla="*/ 7069320 h 7250295"/>
                <a:gd name="connsiteX42-10765" fmla="*/ 1676400 w 2171700"/>
                <a:gd name="connsiteY42-10766" fmla="*/ 6564495 h 7250295"/>
                <a:gd name="connsiteX43-10767" fmla="*/ 1685925 w 2171700"/>
                <a:gd name="connsiteY43-10768" fmla="*/ 6459720 h 7250295"/>
                <a:gd name="connsiteX44-10769" fmla="*/ 1657350 w 2171700"/>
                <a:gd name="connsiteY44-10770" fmla="*/ 6250170 h 7250295"/>
                <a:gd name="connsiteX45-10771" fmla="*/ 1679014 w 2171700"/>
                <a:gd name="connsiteY45-10772" fmla="*/ 5979714 h 7250295"/>
                <a:gd name="connsiteX46-10773" fmla="*/ 1727631 w 2171700"/>
                <a:gd name="connsiteY46-10774" fmla="*/ 5512209 h 7250295"/>
                <a:gd name="connsiteX47-10775" fmla="*/ 1739049 w 2171700"/>
                <a:gd name="connsiteY47-10776" fmla="*/ 5363804 h 7250295"/>
                <a:gd name="connsiteX48-10777" fmla="*/ 1797611 w 2171700"/>
                <a:gd name="connsiteY48-10778" fmla="*/ 5317321 h 7250295"/>
                <a:gd name="connsiteX49-10779" fmla="*/ 1884207 w 2171700"/>
                <a:gd name="connsiteY49-10780" fmla="*/ 5097645 h 7250295"/>
                <a:gd name="connsiteX50-10781" fmla="*/ 1909357 w 2171700"/>
                <a:gd name="connsiteY50-10782" fmla="*/ 4805496 h 7250295"/>
                <a:gd name="connsiteX51-10783" fmla="*/ 1900373 w 2171700"/>
                <a:gd name="connsiteY51-10784" fmla="*/ 4348776 h 7250295"/>
                <a:gd name="connsiteX52-10785" fmla="*/ 1881052 w 2171700"/>
                <a:gd name="connsiteY52-10786" fmla="*/ 3902573 h 7250295"/>
                <a:gd name="connsiteX53-10787" fmla="*/ 1855362 w 2171700"/>
                <a:gd name="connsiteY53-10788" fmla="*/ 3584643 h 7250295"/>
                <a:gd name="connsiteX54-10789" fmla="*/ 2056257 w 2171700"/>
                <a:gd name="connsiteY54-10790" fmla="*/ 2654077 h 7250295"/>
                <a:gd name="connsiteX55-10791" fmla="*/ 2042707 w 2171700"/>
                <a:gd name="connsiteY55-10792" fmla="*/ 2404684 h 7250295"/>
                <a:gd name="connsiteX56-10793" fmla="*/ 1981200 w 2171700"/>
                <a:gd name="connsiteY56-10794" fmla="*/ 1864914 h 7250295"/>
                <a:gd name="connsiteX57-10795" fmla="*/ 1936459 w 2171700"/>
                <a:gd name="connsiteY57-10796" fmla="*/ 1677029 h 7250295"/>
                <a:gd name="connsiteX58-10797" fmla="*/ 1922037 w 2171700"/>
                <a:gd name="connsiteY58-10798" fmla="*/ 1432534 h 7250295"/>
                <a:gd name="connsiteX59-10799" fmla="*/ 1874412 w 2171700"/>
                <a:gd name="connsiteY59-10800" fmla="*/ 1302338 h 7250295"/>
                <a:gd name="connsiteX60-10801" fmla="*/ 1407687 w 2171700"/>
                <a:gd name="connsiteY60-10802" fmla="*/ 1134975 h 7250295"/>
                <a:gd name="connsiteX61-10803" fmla="*/ 1309221 w 2171700"/>
                <a:gd name="connsiteY61-10804" fmla="*/ 1020075 h 7250295"/>
                <a:gd name="connsiteX62-10805" fmla="*/ 1365230 w 2171700"/>
                <a:gd name="connsiteY62-10806" fmla="*/ 821521 h 7250295"/>
                <a:gd name="connsiteX63-10807" fmla="*/ 1433407 w 2171700"/>
                <a:gd name="connsiteY63-10808" fmla="*/ 622909 h 7250295"/>
                <a:gd name="connsiteX64-10809" fmla="*/ 1444916 w 2171700"/>
                <a:gd name="connsiteY64-10810" fmla="*/ 380757 h 7250295"/>
                <a:gd name="connsiteX65-10811" fmla="*/ 1330946 w 2171700"/>
                <a:gd name="connsiteY65-10812" fmla="*/ 143773 h 7250295"/>
                <a:gd name="connsiteX66-10813" fmla="*/ 1063645 w 2171700"/>
                <a:gd name="connsiteY66-10814" fmla="*/ 568 h 7250295"/>
                <a:gd name="connsiteX0-10815" fmla="*/ 1063645 w 2171700"/>
                <a:gd name="connsiteY0-10816" fmla="*/ 568 h 7250295"/>
                <a:gd name="connsiteX1-10817" fmla="*/ 809625 w 2171700"/>
                <a:gd name="connsiteY1-10818" fmla="*/ 116070 h 7250295"/>
                <a:gd name="connsiteX2-10819" fmla="*/ 685800 w 2171700"/>
                <a:gd name="connsiteY2-10820" fmla="*/ 297045 h 7250295"/>
                <a:gd name="connsiteX3-10821" fmla="*/ 704850 w 2171700"/>
                <a:gd name="connsiteY3-10822" fmla="*/ 620895 h 7250295"/>
                <a:gd name="connsiteX4-10823" fmla="*/ 838200 w 2171700"/>
                <a:gd name="connsiteY4-10824" fmla="*/ 897120 h 7250295"/>
                <a:gd name="connsiteX5-10825" fmla="*/ 742950 w 2171700"/>
                <a:gd name="connsiteY5-10826" fmla="*/ 1011420 h 7250295"/>
                <a:gd name="connsiteX6-10827" fmla="*/ 133350 w 2171700"/>
                <a:gd name="connsiteY6-10828" fmla="*/ 1220970 h 7250295"/>
                <a:gd name="connsiteX7-10829" fmla="*/ 0 w 2171700"/>
                <a:gd name="connsiteY7-10830" fmla="*/ 2211570 h 7250295"/>
                <a:gd name="connsiteX8-10831" fmla="*/ 333375 w 2171700"/>
                <a:gd name="connsiteY8-10832" fmla="*/ 3106920 h 7250295"/>
                <a:gd name="connsiteX9-10833" fmla="*/ 247650 w 2171700"/>
                <a:gd name="connsiteY9-10834" fmla="*/ 3840345 h 7250295"/>
                <a:gd name="connsiteX10-10835" fmla="*/ 371475 w 2171700"/>
                <a:gd name="connsiteY10-10836" fmla="*/ 4059420 h 7250295"/>
                <a:gd name="connsiteX11-10837" fmla="*/ 495300 w 2171700"/>
                <a:gd name="connsiteY11-10838" fmla="*/ 4278495 h 7250295"/>
                <a:gd name="connsiteX12-10839" fmla="*/ 476250 w 2171700"/>
                <a:gd name="connsiteY12-10840" fmla="*/ 4735695 h 7250295"/>
                <a:gd name="connsiteX13-10841" fmla="*/ 476250 w 2171700"/>
                <a:gd name="connsiteY13-10842" fmla="*/ 5097645 h 7250295"/>
                <a:gd name="connsiteX14-10843" fmla="*/ 371475 w 2171700"/>
                <a:gd name="connsiteY14-10844" fmla="*/ 6145395 h 7250295"/>
                <a:gd name="connsiteX15-10845" fmla="*/ 371475 w 2171700"/>
                <a:gd name="connsiteY15-10846" fmla="*/ 6621645 h 7250295"/>
                <a:gd name="connsiteX16-10847" fmla="*/ 400050 w 2171700"/>
                <a:gd name="connsiteY16-10848" fmla="*/ 6821670 h 7250295"/>
                <a:gd name="connsiteX17-10849" fmla="*/ 323850 w 2171700"/>
                <a:gd name="connsiteY17-10850" fmla="*/ 7002645 h 7250295"/>
                <a:gd name="connsiteX18-10851" fmla="*/ 533400 w 2171700"/>
                <a:gd name="connsiteY18-10852" fmla="*/ 7250295 h 7250295"/>
                <a:gd name="connsiteX19-10853" fmla="*/ 952500 w 2171700"/>
                <a:gd name="connsiteY19-10854" fmla="*/ 7240770 h 7250295"/>
                <a:gd name="connsiteX20-10855" fmla="*/ 733425 w 2171700"/>
                <a:gd name="connsiteY20-10856" fmla="*/ 6821670 h 7250295"/>
                <a:gd name="connsiteX21-10857" fmla="*/ 790575 w 2171700"/>
                <a:gd name="connsiteY21-10858" fmla="*/ 6574020 h 7250295"/>
                <a:gd name="connsiteX22-10859" fmla="*/ 762000 w 2171700"/>
                <a:gd name="connsiteY22-10860" fmla="*/ 6250170 h 7250295"/>
                <a:gd name="connsiteX23-10861" fmla="*/ 885825 w 2171700"/>
                <a:gd name="connsiteY23-10862" fmla="*/ 5411970 h 7250295"/>
                <a:gd name="connsiteX24-10863" fmla="*/ 866775 w 2171700"/>
                <a:gd name="connsiteY24-10864" fmla="*/ 5326245 h 7250295"/>
                <a:gd name="connsiteX25-10865" fmla="*/ 971550 w 2171700"/>
                <a:gd name="connsiteY25-10866" fmla="*/ 5211945 h 7250295"/>
                <a:gd name="connsiteX26-10867" fmla="*/ 962025 w 2171700"/>
                <a:gd name="connsiteY26-10868" fmla="*/ 5069070 h 7250295"/>
                <a:gd name="connsiteX27-10869" fmla="*/ 1104900 w 2171700"/>
                <a:gd name="connsiteY27-10870" fmla="*/ 4526145 h 7250295"/>
                <a:gd name="connsiteX28-10871" fmla="*/ 1123950 w 2171700"/>
                <a:gd name="connsiteY28-10872" fmla="*/ 4392795 h 7250295"/>
                <a:gd name="connsiteX29-10873" fmla="*/ 1276350 w 2171700"/>
                <a:gd name="connsiteY29-10874" fmla="*/ 4649970 h 7250295"/>
                <a:gd name="connsiteX30-10875" fmla="*/ 1352550 w 2171700"/>
                <a:gd name="connsiteY30-10876" fmla="*/ 4926195 h 7250295"/>
                <a:gd name="connsiteX31-10877" fmla="*/ 1333500 w 2171700"/>
                <a:gd name="connsiteY31-10878" fmla="*/ 5069070 h 7250295"/>
                <a:gd name="connsiteX32-10879" fmla="*/ 1371600 w 2171700"/>
                <a:gd name="connsiteY32-10880" fmla="*/ 5078595 h 7250295"/>
                <a:gd name="connsiteX33-10881" fmla="*/ 1247775 w 2171700"/>
                <a:gd name="connsiteY33-10882" fmla="*/ 5516745 h 7250295"/>
                <a:gd name="connsiteX34-10883" fmla="*/ 1257300 w 2171700"/>
                <a:gd name="connsiteY34-10884" fmla="*/ 6469245 h 7250295"/>
                <a:gd name="connsiteX35-10885" fmla="*/ 1333500 w 2171700"/>
                <a:gd name="connsiteY35-10886" fmla="*/ 6583545 h 7250295"/>
                <a:gd name="connsiteX36-10887" fmla="*/ 1314450 w 2171700"/>
                <a:gd name="connsiteY36-10888" fmla="*/ 6735945 h 7250295"/>
                <a:gd name="connsiteX37-10889" fmla="*/ 1323975 w 2171700"/>
                <a:gd name="connsiteY37-10890" fmla="*/ 6859770 h 7250295"/>
                <a:gd name="connsiteX38-10891" fmla="*/ 1304925 w 2171700"/>
                <a:gd name="connsiteY38-10892" fmla="*/ 7012170 h 7250295"/>
                <a:gd name="connsiteX39-10893" fmla="*/ 1704975 w 2171700"/>
                <a:gd name="connsiteY39-10894" fmla="*/ 7212195 h 7250295"/>
                <a:gd name="connsiteX40-10895" fmla="*/ 2152650 w 2171700"/>
                <a:gd name="connsiteY40-10896" fmla="*/ 7212195 h 7250295"/>
                <a:gd name="connsiteX41-10897" fmla="*/ 2171700 w 2171700"/>
                <a:gd name="connsiteY41-10898" fmla="*/ 7069320 h 7250295"/>
                <a:gd name="connsiteX42-10899" fmla="*/ 1676400 w 2171700"/>
                <a:gd name="connsiteY42-10900" fmla="*/ 6564495 h 7250295"/>
                <a:gd name="connsiteX43-10901" fmla="*/ 1685925 w 2171700"/>
                <a:gd name="connsiteY43-10902" fmla="*/ 6459720 h 7250295"/>
                <a:gd name="connsiteX44-10903" fmla="*/ 1657350 w 2171700"/>
                <a:gd name="connsiteY44-10904" fmla="*/ 6250170 h 7250295"/>
                <a:gd name="connsiteX45-10905" fmla="*/ 1679014 w 2171700"/>
                <a:gd name="connsiteY45-10906" fmla="*/ 5979714 h 7250295"/>
                <a:gd name="connsiteX46-10907" fmla="*/ 1727631 w 2171700"/>
                <a:gd name="connsiteY46-10908" fmla="*/ 5512209 h 7250295"/>
                <a:gd name="connsiteX47-10909" fmla="*/ 1739049 w 2171700"/>
                <a:gd name="connsiteY47-10910" fmla="*/ 5363804 h 7250295"/>
                <a:gd name="connsiteX48-10911" fmla="*/ 1797611 w 2171700"/>
                <a:gd name="connsiteY48-10912" fmla="*/ 5317321 h 7250295"/>
                <a:gd name="connsiteX49-10913" fmla="*/ 1884207 w 2171700"/>
                <a:gd name="connsiteY49-10914" fmla="*/ 5097645 h 7250295"/>
                <a:gd name="connsiteX50-10915" fmla="*/ 1909357 w 2171700"/>
                <a:gd name="connsiteY50-10916" fmla="*/ 4805496 h 7250295"/>
                <a:gd name="connsiteX51-10917" fmla="*/ 1900373 w 2171700"/>
                <a:gd name="connsiteY51-10918" fmla="*/ 4348776 h 7250295"/>
                <a:gd name="connsiteX52-10919" fmla="*/ 1881052 w 2171700"/>
                <a:gd name="connsiteY52-10920" fmla="*/ 3902573 h 7250295"/>
                <a:gd name="connsiteX53-10921" fmla="*/ 1855362 w 2171700"/>
                <a:gd name="connsiteY53-10922" fmla="*/ 3584643 h 7250295"/>
                <a:gd name="connsiteX54-10923" fmla="*/ 2056257 w 2171700"/>
                <a:gd name="connsiteY54-10924" fmla="*/ 2654077 h 7250295"/>
                <a:gd name="connsiteX55-10925" fmla="*/ 2042707 w 2171700"/>
                <a:gd name="connsiteY55-10926" fmla="*/ 2404684 h 7250295"/>
                <a:gd name="connsiteX56-10927" fmla="*/ 1981200 w 2171700"/>
                <a:gd name="connsiteY56-10928" fmla="*/ 1864914 h 7250295"/>
                <a:gd name="connsiteX57-10929" fmla="*/ 1936459 w 2171700"/>
                <a:gd name="connsiteY57-10930" fmla="*/ 1677029 h 7250295"/>
                <a:gd name="connsiteX58-10931" fmla="*/ 1922037 w 2171700"/>
                <a:gd name="connsiteY58-10932" fmla="*/ 1432534 h 7250295"/>
                <a:gd name="connsiteX59-10933" fmla="*/ 1874412 w 2171700"/>
                <a:gd name="connsiteY59-10934" fmla="*/ 1302338 h 7250295"/>
                <a:gd name="connsiteX60-10935" fmla="*/ 1407687 w 2171700"/>
                <a:gd name="connsiteY60-10936" fmla="*/ 1134975 h 7250295"/>
                <a:gd name="connsiteX61-10937" fmla="*/ 1309221 w 2171700"/>
                <a:gd name="connsiteY61-10938" fmla="*/ 1020075 h 7250295"/>
                <a:gd name="connsiteX62-10939" fmla="*/ 1365230 w 2171700"/>
                <a:gd name="connsiteY62-10940" fmla="*/ 821521 h 7250295"/>
                <a:gd name="connsiteX63-10941" fmla="*/ 1433407 w 2171700"/>
                <a:gd name="connsiteY63-10942" fmla="*/ 622909 h 7250295"/>
                <a:gd name="connsiteX64-10943" fmla="*/ 1444916 w 2171700"/>
                <a:gd name="connsiteY64-10944" fmla="*/ 380757 h 7250295"/>
                <a:gd name="connsiteX65-10945" fmla="*/ 1330946 w 2171700"/>
                <a:gd name="connsiteY65-10946" fmla="*/ 143773 h 7250295"/>
                <a:gd name="connsiteX66-10947" fmla="*/ 1063645 w 2171700"/>
                <a:gd name="connsiteY66-10948" fmla="*/ 568 h 7250295"/>
                <a:gd name="connsiteX0-10949" fmla="*/ 1063645 w 2171700"/>
                <a:gd name="connsiteY0-10950" fmla="*/ 568 h 7250295"/>
                <a:gd name="connsiteX1-10951" fmla="*/ 809625 w 2171700"/>
                <a:gd name="connsiteY1-10952" fmla="*/ 116070 h 7250295"/>
                <a:gd name="connsiteX2-10953" fmla="*/ 685800 w 2171700"/>
                <a:gd name="connsiteY2-10954" fmla="*/ 297045 h 7250295"/>
                <a:gd name="connsiteX3-10955" fmla="*/ 704850 w 2171700"/>
                <a:gd name="connsiteY3-10956" fmla="*/ 620895 h 7250295"/>
                <a:gd name="connsiteX4-10957" fmla="*/ 838200 w 2171700"/>
                <a:gd name="connsiteY4-10958" fmla="*/ 897120 h 7250295"/>
                <a:gd name="connsiteX5-10959" fmla="*/ 742950 w 2171700"/>
                <a:gd name="connsiteY5-10960" fmla="*/ 1011420 h 7250295"/>
                <a:gd name="connsiteX6-10961" fmla="*/ 133350 w 2171700"/>
                <a:gd name="connsiteY6-10962" fmla="*/ 1220970 h 7250295"/>
                <a:gd name="connsiteX7-10963" fmla="*/ 0 w 2171700"/>
                <a:gd name="connsiteY7-10964" fmla="*/ 2211570 h 7250295"/>
                <a:gd name="connsiteX8-10965" fmla="*/ 333375 w 2171700"/>
                <a:gd name="connsiteY8-10966" fmla="*/ 3106920 h 7250295"/>
                <a:gd name="connsiteX9-10967" fmla="*/ 247650 w 2171700"/>
                <a:gd name="connsiteY9-10968" fmla="*/ 3840345 h 7250295"/>
                <a:gd name="connsiteX10-10969" fmla="*/ 371475 w 2171700"/>
                <a:gd name="connsiteY10-10970" fmla="*/ 4059420 h 7250295"/>
                <a:gd name="connsiteX11-10971" fmla="*/ 495300 w 2171700"/>
                <a:gd name="connsiteY11-10972" fmla="*/ 4278495 h 7250295"/>
                <a:gd name="connsiteX12-10973" fmla="*/ 476250 w 2171700"/>
                <a:gd name="connsiteY12-10974" fmla="*/ 4735695 h 7250295"/>
                <a:gd name="connsiteX13-10975" fmla="*/ 476250 w 2171700"/>
                <a:gd name="connsiteY13-10976" fmla="*/ 5097645 h 7250295"/>
                <a:gd name="connsiteX14-10977" fmla="*/ 371475 w 2171700"/>
                <a:gd name="connsiteY14-10978" fmla="*/ 6145395 h 7250295"/>
                <a:gd name="connsiteX15-10979" fmla="*/ 371475 w 2171700"/>
                <a:gd name="connsiteY15-10980" fmla="*/ 6621645 h 7250295"/>
                <a:gd name="connsiteX16-10981" fmla="*/ 400050 w 2171700"/>
                <a:gd name="connsiteY16-10982" fmla="*/ 6821670 h 7250295"/>
                <a:gd name="connsiteX17-10983" fmla="*/ 323850 w 2171700"/>
                <a:gd name="connsiteY17-10984" fmla="*/ 7002645 h 7250295"/>
                <a:gd name="connsiteX18-10985" fmla="*/ 533400 w 2171700"/>
                <a:gd name="connsiteY18-10986" fmla="*/ 7250295 h 7250295"/>
                <a:gd name="connsiteX19-10987" fmla="*/ 952500 w 2171700"/>
                <a:gd name="connsiteY19-10988" fmla="*/ 7240770 h 7250295"/>
                <a:gd name="connsiteX20-10989" fmla="*/ 733425 w 2171700"/>
                <a:gd name="connsiteY20-10990" fmla="*/ 6821670 h 7250295"/>
                <a:gd name="connsiteX21-10991" fmla="*/ 790575 w 2171700"/>
                <a:gd name="connsiteY21-10992" fmla="*/ 6574020 h 7250295"/>
                <a:gd name="connsiteX22-10993" fmla="*/ 762000 w 2171700"/>
                <a:gd name="connsiteY22-10994" fmla="*/ 6250170 h 7250295"/>
                <a:gd name="connsiteX23-10995" fmla="*/ 885825 w 2171700"/>
                <a:gd name="connsiteY23-10996" fmla="*/ 5411970 h 7250295"/>
                <a:gd name="connsiteX24-10997" fmla="*/ 866775 w 2171700"/>
                <a:gd name="connsiteY24-10998" fmla="*/ 5326245 h 7250295"/>
                <a:gd name="connsiteX25-10999" fmla="*/ 971550 w 2171700"/>
                <a:gd name="connsiteY25-11000" fmla="*/ 5211945 h 7250295"/>
                <a:gd name="connsiteX26-11001" fmla="*/ 962025 w 2171700"/>
                <a:gd name="connsiteY26-11002" fmla="*/ 5069070 h 7250295"/>
                <a:gd name="connsiteX27-11003" fmla="*/ 1104900 w 2171700"/>
                <a:gd name="connsiteY27-11004" fmla="*/ 4526145 h 7250295"/>
                <a:gd name="connsiteX28-11005" fmla="*/ 1123950 w 2171700"/>
                <a:gd name="connsiteY28-11006" fmla="*/ 4392795 h 7250295"/>
                <a:gd name="connsiteX29-11007" fmla="*/ 1276350 w 2171700"/>
                <a:gd name="connsiteY29-11008" fmla="*/ 4649970 h 7250295"/>
                <a:gd name="connsiteX30-11009" fmla="*/ 1352550 w 2171700"/>
                <a:gd name="connsiteY30-11010" fmla="*/ 4926195 h 7250295"/>
                <a:gd name="connsiteX31-11011" fmla="*/ 1333500 w 2171700"/>
                <a:gd name="connsiteY31-11012" fmla="*/ 5069070 h 7250295"/>
                <a:gd name="connsiteX32-11013" fmla="*/ 1371600 w 2171700"/>
                <a:gd name="connsiteY32-11014" fmla="*/ 5078595 h 7250295"/>
                <a:gd name="connsiteX33-11015" fmla="*/ 1247775 w 2171700"/>
                <a:gd name="connsiteY33-11016" fmla="*/ 5516745 h 7250295"/>
                <a:gd name="connsiteX34-11017" fmla="*/ 1257300 w 2171700"/>
                <a:gd name="connsiteY34-11018" fmla="*/ 6469245 h 7250295"/>
                <a:gd name="connsiteX35-11019" fmla="*/ 1333500 w 2171700"/>
                <a:gd name="connsiteY35-11020" fmla="*/ 6583545 h 7250295"/>
                <a:gd name="connsiteX36-11021" fmla="*/ 1314450 w 2171700"/>
                <a:gd name="connsiteY36-11022" fmla="*/ 6735945 h 7250295"/>
                <a:gd name="connsiteX37-11023" fmla="*/ 1323975 w 2171700"/>
                <a:gd name="connsiteY37-11024" fmla="*/ 6859770 h 7250295"/>
                <a:gd name="connsiteX38-11025" fmla="*/ 1304925 w 2171700"/>
                <a:gd name="connsiteY38-11026" fmla="*/ 7012170 h 7250295"/>
                <a:gd name="connsiteX39-11027" fmla="*/ 1704975 w 2171700"/>
                <a:gd name="connsiteY39-11028" fmla="*/ 7212195 h 7250295"/>
                <a:gd name="connsiteX40-11029" fmla="*/ 2152650 w 2171700"/>
                <a:gd name="connsiteY40-11030" fmla="*/ 7212195 h 7250295"/>
                <a:gd name="connsiteX41-11031" fmla="*/ 2171700 w 2171700"/>
                <a:gd name="connsiteY41-11032" fmla="*/ 7069320 h 7250295"/>
                <a:gd name="connsiteX42-11033" fmla="*/ 1676400 w 2171700"/>
                <a:gd name="connsiteY42-11034" fmla="*/ 6564495 h 7250295"/>
                <a:gd name="connsiteX43-11035" fmla="*/ 1685925 w 2171700"/>
                <a:gd name="connsiteY43-11036" fmla="*/ 6459720 h 7250295"/>
                <a:gd name="connsiteX44-11037" fmla="*/ 1657350 w 2171700"/>
                <a:gd name="connsiteY44-11038" fmla="*/ 6250170 h 7250295"/>
                <a:gd name="connsiteX45-11039" fmla="*/ 1679014 w 2171700"/>
                <a:gd name="connsiteY45-11040" fmla="*/ 5979714 h 7250295"/>
                <a:gd name="connsiteX46-11041" fmla="*/ 1727631 w 2171700"/>
                <a:gd name="connsiteY46-11042" fmla="*/ 5512209 h 7250295"/>
                <a:gd name="connsiteX47-11043" fmla="*/ 1739049 w 2171700"/>
                <a:gd name="connsiteY47-11044" fmla="*/ 5363804 h 7250295"/>
                <a:gd name="connsiteX48-11045" fmla="*/ 1797611 w 2171700"/>
                <a:gd name="connsiteY48-11046" fmla="*/ 5317321 h 7250295"/>
                <a:gd name="connsiteX49-11047" fmla="*/ 1884207 w 2171700"/>
                <a:gd name="connsiteY49-11048" fmla="*/ 5097645 h 7250295"/>
                <a:gd name="connsiteX50-11049" fmla="*/ 1909357 w 2171700"/>
                <a:gd name="connsiteY50-11050" fmla="*/ 4805496 h 7250295"/>
                <a:gd name="connsiteX51-11051" fmla="*/ 1900373 w 2171700"/>
                <a:gd name="connsiteY51-11052" fmla="*/ 4348776 h 7250295"/>
                <a:gd name="connsiteX52-11053" fmla="*/ 1881052 w 2171700"/>
                <a:gd name="connsiteY52-11054" fmla="*/ 3902573 h 7250295"/>
                <a:gd name="connsiteX53-11055" fmla="*/ 1855362 w 2171700"/>
                <a:gd name="connsiteY53-11056" fmla="*/ 3584643 h 7250295"/>
                <a:gd name="connsiteX54-11057" fmla="*/ 2056257 w 2171700"/>
                <a:gd name="connsiteY54-11058" fmla="*/ 2654077 h 7250295"/>
                <a:gd name="connsiteX55-11059" fmla="*/ 2042707 w 2171700"/>
                <a:gd name="connsiteY55-11060" fmla="*/ 2404684 h 7250295"/>
                <a:gd name="connsiteX56-11061" fmla="*/ 1981200 w 2171700"/>
                <a:gd name="connsiteY56-11062" fmla="*/ 1864914 h 7250295"/>
                <a:gd name="connsiteX57-11063" fmla="*/ 1936459 w 2171700"/>
                <a:gd name="connsiteY57-11064" fmla="*/ 1677029 h 7250295"/>
                <a:gd name="connsiteX58-11065" fmla="*/ 1922037 w 2171700"/>
                <a:gd name="connsiteY58-11066" fmla="*/ 1432534 h 7250295"/>
                <a:gd name="connsiteX59-11067" fmla="*/ 1874412 w 2171700"/>
                <a:gd name="connsiteY59-11068" fmla="*/ 1302338 h 7250295"/>
                <a:gd name="connsiteX60-11069" fmla="*/ 1407687 w 2171700"/>
                <a:gd name="connsiteY60-11070" fmla="*/ 1134975 h 7250295"/>
                <a:gd name="connsiteX61-11071" fmla="*/ 1309221 w 2171700"/>
                <a:gd name="connsiteY61-11072" fmla="*/ 1020075 h 7250295"/>
                <a:gd name="connsiteX62-11073" fmla="*/ 1365230 w 2171700"/>
                <a:gd name="connsiteY62-11074" fmla="*/ 821521 h 7250295"/>
                <a:gd name="connsiteX63-11075" fmla="*/ 1433407 w 2171700"/>
                <a:gd name="connsiteY63-11076" fmla="*/ 622909 h 7250295"/>
                <a:gd name="connsiteX64-11077" fmla="*/ 1444916 w 2171700"/>
                <a:gd name="connsiteY64-11078" fmla="*/ 380757 h 7250295"/>
                <a:gd name="connsiteX65-11079" fmla="*/ 1330946 w 2171700"/>
                <a:gd name="connsiteY65-11080" fmla="*/ 143773 h 7250295"/>
                <a:gd name="connsiteX66-11081" fmla="*/ 1063645 w 2171700"/>
                <a:gd name="connsiteY66-11082" fmla="*/ 568 h 7250295"/>
                <a:gd name="connsiteX0-11083" fmla="*/ 1063645 w 2171700"/>
                <a:gd name="connsiteY0-11084" fmla="*/ 568 h 7250295"/>
                <a:gd name="connsiteX1-11085" fmla="*/ 809625 w 2171700"/>
                <a:gd name="connsiteY1-11086" fmla="*/ 116070 h 7250295"/>
                <a:gd name="connsiteX2-11087" fmla="*/ 685800 w 2171700"/>
                <a:gd name="connsiteY2-11088" fmla="*/ 297045 h 7250295"/>
                <a:gd name="connsiteX3-11089" fmla="*/ 704850 w 2171700"/>
                <a:gd name="connsiteY3-11090" fmla="*/ 620895 h 7250295"/>
                <a:gd name="connsiteX4-11091" fmla="*/ 838200 w 2171700"/>
                <a:gd name="connsiteY4-11092" fmla="*/ 897120 h 7250295"/>
                <a:gd name="connsiteX5-11093" fmla="*/ 742950 w 2171700"/>
                <a:gd name="connsiteY5-11094" fmla="*/ 1011420 h 7250295"/>
                <a:gd name="connsiteX6-11095" fmla="*/ 133350 w 2171700"/>
                <a:gd name="connsiteY6-11096" fmla="*/ 1220970 h 7250295"/>
                <a:gd name="connsiteX7-11097" fmla="*/ 0 w 2171700"/>
                <a:gd name="connsiteY7-11098" fmla="*/ 2211570 h 7250295"/>
                <a:gd name="connsiteX8-11099" fmla="*/ 333375 w 2171700"/>
                <a:gd name="connsiteY8-11100" fmla="*/ 3106920 h 7250295"/>
                <a:gd name="connsiteX9-11101" fmla="*/ 247650 w 2171700"/>
                <a:gd name="connsiteY9-11102" fmla="*/ 3840345 h 7250295"/>
                <a:gd name="connsiteX10-11103" fmla="*/ 371475 w 2171700"/>
                <a:gd name="connsiteY10-11104" fmla="*/ 4059420 h 7250295"/>
                <a:gd name="connsiteX11-11105" fmla="*/ 495300 w 2171700"/>
                <a:gd name="connsiteY11-11106" fmla="*/ 4278495 h 7250295"/>
                <a:gd name="connsiteX12-11107" fmla="*/ 476250 w 2171700"/>
                <a:gd name="connsiteY12-11108" fmla="*/ 4735695 h 7250295"/>
                <a:gd name="connsiteX13-11109" fmla="*/ 476250 w 2171700"/>
                <a:gd name="connsiteY13-11110" fmla="*/ 5097645 h 7250295"/>
                <a:gd name="connsiteX14-11111" fmla="*/ 371475 w 2171700"/>
                <a:gd name="connsiteY14-11112" fmla="*/ 6145395 h 7250295"/>
                <a:gd name="connsiteX15-11113" fmla="*/ 371475 w 2171700"/>
                <a:gd name="connsiteY15-11114" fmla="*/ 6621645 h 7250295"/>
                <a:gd name="connsiteX16-11115" fmla="*/ 400050 w 2171700"/>
                <a:gd name="connsiteY16-11116" fmla="*/ 6821670 h 7250295"/>
                <a:gd name="connsiteX17-11117" fmla="*/ 323850 w 2171700"/>
                <a:gd name="connsiteY17-11118" fmla="*/ 7002645 h 7250295"/>
                <a:gd name="connsiteX18-11119" fmla="*/ 533400 w 2171700"/>
                <a:gd name="connsiteY18-11120" fmla="*/ 7250295 h 7250295"/>
                <a:gd name="connsiteX19-11121" fmla="*/ 952500 w 2171700"/>
                <a:gd name="connsiteY19-11122" fmla="*/ 7240770 h 7250295"/>
                <a:gd name="connsiteX20-11123" fmla="*/ 733425 w 2171700"/>
                <a:gd name="connsiteY20-11124" fmla="*/ 6821670 h 7250295"/>
                <a:gd name="connsiteX21-11125" fmla="*/ 790575 w 2171700"/>
                <a:gd name="connsiteY21-11126" fmla="*/ 6574020 h 7250295"/>
                <a:gd name="connsiteX22-11127" fmla="*/ 762000 w 2171700"/>
                <a:gd name="connsiteY22-11128" fmla="*/ 6250170 h 7250295"/>
                <a:gd name="connsiteX23-11129" fmla="*/ 885825 w 2171700"/>
                <a:gd name="connsiteY23-11130" fmla="*/ 5411970 h 7250295"/>
                <a:gd name="connsiteX24-11131" fmla="*/ 866775 w 2171700"/>
                <a:gd name="connsiteY24-11132" fmla="*/ 5326245 h 7250295"/>
                <a:gd name="connsiteX25-11133" fmla="*/ 971550 w 2171700"/>
                <a:gd name="connsiteY25-11134" fmla="*/ 5211945 h 7250295"/>
                <a:gd name="connsiteX26-11135" fmla="*/ 962025 w 2171700"/>
                <a:gd name="connsiteY26-11136" fmla="*/ 5069070 h 7250295"/>
                <a:gd name="connsiteX27-11137" fmla="*/ 1104900 w 2171700"/>
                <a:gd name="connsiteY27-11138" fmla="*/ 4526145 h 7250295"/>
                <a:gd name="connsiteX28-11139" fmla="*/ 1123950 w 2171700"/>
                <a:gd name="connsiteY28-11140" fmla="*/ 4392795 h 7250295"/>
                <a:gd name="connsiteX29-11141" fmla="*/ 1276350 w 2171700"/>
                <a:gd name="connsiteY29-11142" fmla="*/ 4649970 h 7250295"/>
                <a:gd name="connsiteX30-11143" fmla="*/ 1352550 w 2171700"/>
                <a:gd name="connsiteY30-11144" fmla="*/ 4926195 h 7250295"/>
                <a:gd name="connsiteX31-11145" fmla="*/ 1333500 w 2171700"/>
                <a:gd name="connsiteY31-11146" fmla="*/ 5069070 h 7250295"/>
                <a:gd name="connsiteX32-11147" fmla="*/ 1371600 w 2171700"/>
                <a:gd name="connsiteY32-11148" fmla="*/ 5078595 h 7250295"/>
                <a:gd name="connsiteX33-11149" fmla="*/ 1247775 w 2171700"/>
                <a:gd name="connsiteY33-11150" fmla="*/ 5516745 h 7250295"/>
                <a:gd name="connsiteX34-11151" fmla="*/ 1257300 w 2171700"/>
                <a:gd name="connsiteY34-11152" fmla="*/ 6469245 h 7250295"/>
                <a:gd name="connsiteX35-11153" fmla="*/ 1333500 w 2171700"/>
                <a:gd name="connsiteY35-11154" fmla="*/ 6583545 h 7250295"/>
                <a:gd name="connsiteX36-11155" fmla="*/ 1314450 w 2171700"/>
                <a:gd name="connsiteY36-11156" fmla="*/ 6735945 h 7250295"/>
                <a:gd name="connsiteX37-11157" fmla="*/ 1323975 w 2171700"/>
                <a:gd name="connsiteY37-11158" fmla="*/ 6859770 h 7250295"/>
                <a:gd name="connsiteX38-11159" fmla="*/ 1304925 w 2171700"/>
                <a:gd name="connsiteY38-11160" fmla="*/ 7012170 h 7250295"/>
                <a:gd name="connsiteX39-11161" fmla="*/ 1704975 w 2171700"/>
                <a:gd name="connsiteY39-11162" fmla="*/ 7212195 h 7250295"/>
                <a:gd name="connsiteX40-11163" fmla="*/ 2152650 w 2171700"/>
                <a:gd name="connsiteY40-11164" fmla="*/ 7212195 h 7250295"/>
                <a:gd name="connsiteX41-11165" fmla="*/ 2171700 w 2171700"/>
                <a:gd name="connsiteY41-11166" fmla="*/ 7069320 h 7250295"/>
                <a:gd name="connsiteX42-11167" fmla="*/ 1676400 w 2171700"/>
                <a:gd name="connsiteY42-11168" fmla="*/ 6564495 h 7250295"/>
                <a:gd name="connsiteX43-11169" fmla="*/ 1668617 w 2171700"/>
                <a:gd name="connsiteY43-11170" fmla="*/ 6451067 h 7250295"/>
                <a:gd name="connsiteX44-11171" fmla="*/ 1657350 w 2171700"/>
                <a:gd name="connsiteY44-11172" fmla="*/ 6250170 h 7250295"/>
                <a:gd name="connsiteX45-11173" fmla="*/ 1679014 w 2171700"/>
                <a:gd name="connsiteY45-11174" fmla="*/ 5979714 h 7250295"/>
                <a:gd name="connsiteX46-11175" fmla="*/ 1727631 w 2171700"/>
                <a:gd name="connsiteY46-11176" fmla="*/ 5512209 h 7250295"/>
                <a:gd name="connsiteX47-11177" fmla="*/ 1739049 w 2171700"/>
                <a:gd name="connsiteY47-11178" fmla="*/ 5363804 h 7250295"/>
                <a:gd name="connsiteX48-11179" fmla="*/ 1797611 w 2171700"/>
                <a:gd name="connsiteY48-11180" fmla="*/ 5317321 h 7250295"/>
                <a:gd name="connsiteX49-11181" fmla="*/ 1884207 w 2171700"/>
                <a:gd name="connsiteY49-11182" fmla="*/ 5097645 h 7250295"/>
                <a:gd name="connsiteX50-11183" fmla="*/ 1909357 w 2171700"/>
                <a:gd name="connsiteY50-11184" fmla="*/ 4805496 h 7250295"/>
                <a:gd name="connsiteX51-11185" fmla="*/ 1900373 w 2171700"/>
                <a:gd name="connsiteY51-11186" fmla="*/ 4348776 h 7250295"/>
                <a:gd name="connsiteX52-11187" fmla="*/ 1881052 w 2171700"/>
                <a:gd name="connsiteY52-11188" fmla="*/ 3902573 h 7250295"/>
                <a:gd name="connsiteX53-11189" fmla="*/ 1855362 w 2171700"/>
                <a:gd name="connsiteY53-11190" fmla="*/ 3584643 h 7250295"/>
                <a:gd name="connsiteX54-11191" fmla="*/ 2056257 w 2171700"/>
                <a:gd name="connsiteY54-11192" fmla="*/ 2654077 h 7250295"/>
                <a:gd name="connsiteX55-11193" fmla="*/ 2042707 w 2171700"/>
                <a:gd name="connsiteY55-11194" fmla="*/ 2404684 h 7250295"/>
                <a:gd name="connsiteX56-11195" fmla="*/ 1981200 w 2171700"/>
                <a:gd name="connsiteY56-11196" fmla="*/ 1864914 h 7250295"/>
                <a:gd name="connsiteX57-11197" fmla="*/ 1936459 w 2171700"/>
                <a:gd name="connsiteY57-11198" fmla="*/ 1677029 h 7250295"/>
                <a:gd name="connsiteX58-11199" fmla="*/ 1922037 w 2171700"/>
                <a:gd name="connsiteY58-11200" fmla="*/ 1432534 h 7250295"/>
                <a:gd name="connsiteX59-11201" fmla="*/ 1874412 w 2171700"/>
                <a:gd name="connsiteY59-11202" fmla="*/ 1302338 h 7250295"/>
                <a:gd name="connsiteX60-11203" fmla="*/ 1407687 w 2171700"/>
                <a:gd name="connsiteY60-11204" fmla="*/ 1134975 h 7250295"/>
                <a:gd name="connsiteX61-11205" fmla="*/ 1309221 w 2171700"/>
                <a:gd name="connsiteY61-11206" fmla="*/ 1020075 h 7250295"/>
                <a:gd name="connsiteX62-11207" fmla="*/ 1365230 w 2171700"/>
                <a:gd name="connsiteY62-11208" fmla="*/ 821521 h 7250295"/>
                <a:gd name="connsiteX63-11209" fmla="*/ 1433407 w 2171700"/>
                <a:gd name="connsiteY63-11210" fmla="*/ 622909 h 7250295"/>
                <a:gd name="connsiteX64-11211" fmla="*/ 1444916 w 2171700"/>
                <a:gd name="connsiteY64-11212" fmla="*/ 380757 h 7250295"/>
                <a:gd name="connsiteX65-11213" fmla="*/ 1330946 w 2171700"/>
                <a:gd name="connsiteY65-11214" fmla="*/ 143773 h 7250295"/>
                <a:gd name="connsiteX66-11215" fmla="*/ 1063645 w 2171700"/>
                <a:gd name="connsiteY66-11216" fmla="*/ 568 h 7250295"/>
                <a:gd name="connsiteX0-11217" fmla="*/ 1063645 w 2171700"/>
                <a:gd name="connsiteY0-11218" fmla="*/ 568 h 7250295"/>
                <a:gd name="connsiteX1-11219" fmla="*/ 809625 w 2171700"/>
                <a:gd name="connsiteY1-11220" fmla="*/ 116070 h 7250295"/>
                <a:gd name="connsiteX2-11221" fmla="*/ 685800 w 2171700"/>
                <a:gd name="connsiteY2-11222" fmla="*/ 297045 h 7250295"/>
                <a:gd name="connsiteX3-11223" fmla="*/ 704850 w 2171700"/>
                <a:gd name="connsiteY3-11224" fmla="*/ 620895 h 7250295"/>
                <a:gd name="connsiteX4-11225" fmla="*/ 838200 w 2171700"/>
                <a:gd name="connsiteY4-11226" fmla="*/ 897120 h 7250295"/>
                <a:gd name="connsiteX5-11227" fmla="*/ 742950 w 2171700"/>
                <a:gd name="connsiteY5-11228" fmla="*/ 1011420 h 7250295"/>
                <a:gd name="connsiteX6-11229" fmla="*/ 133350 w 2171700"/>
                <a:gd name="connsiteY6-11230" fmla="*/ 1220970 h 7250295"/>
                <a:gd name="connsiteX7-11231" fmla="*/ 0 w 2171700"/>
                <a:gd name="connsiteY7-11232" fmla="*/ 2211570 h 7250295"/>
                <a:gd name="connsiteX8-11233" fmla="*/ 333375 w 2171700"/>
                <a:gd name="connsiteY8-11234" fmla="*/ 3106920 h 7250295"/>
                <a:gd name="connsiteX9-11235" fmla="*/ 247650 w 2171700"/>
                <a:gd name="connsiteY9-11236" fmla="*/ 3840345 h 7250295"/>
                <a:gd name="connsiteX10-11237" fmla="*/ 371475 w 2171700"/>
                <a:gd name="connsiteY10-11238" fmla="*/ 4059420 h 7250295"/>
                <a:gd name="connsiteX11-11239" fmla="*/ 495300 w 2171700"/>
                <a:gd name="connsiteY11-11240" fmla="*/ 4278495 h 7250295"/>
                <a:gd name="connsiteX12-11241" fmla="*/ 476250 w 2171700"/>
                <a:gd name="connsiteY12-11242" fmla="*/ 4735695 h 7250295"/>
                <a:gd name="connsiteX13-11243" fmla="*/ 476250 w 2171700"/>
                <a:gd name="connsiteY13-11244" fmla="*/ 5097645 h 7250295"/>
                <a:gd name="connsiteX14-11245" fmla="*/ 371475 w 2171700"/>
                <a:gd name="connsiteY14-11246" fmla="*/ 6145395 h 7250295"/>
                <a:gd name="connsiteX15-11247" fmla="*/ 371475 w 2171700"/>
                <a:gd name="connsiteY15-11248" fmla="*/ 6621645 h 7250295"/>
                <a:gd name="connsiteX16-11249" fmla="*/ 400050 w 2171700"/>
                <a:gd name="connsiteY16-11250" fmla="*/ 6821670 h 7250295"/>
                <a:gd name="connsiteX17-11251" fmla="*/ 323850 w 2171700"/>
                <a:gd name="connsiteY17-11252" fmla="*/ 7002645 h 7250295"/>
                <a:gd name="connsiteX18-11253" fmla="*/ 533400 w 2171700"/>
                <a:gd name="connsiteY18-11254" fmla="*/ 7250295 h 7250295"/>
                <a:gd name="connsiteX19-11255" fmla="*/ 952500 w 2171700"/>
                <a:gd name="connsiteY19-11256" fmla="*/ 7240770 h 7250295"/>
                <a:gd name="connsiteX20-11257" fmla="*/ 733425 w 2171700"/>
                <a:gd name="connsiteY20-11258" fmla="*/ 6821670 h 7250295"/>
                <a:gd name="connsiteX21-11259" fmla="*/ 790575 w 2171700"/>
                <a:gd name="connsiteY21-11260" fmla="*/ 6574020 h 7250295"/>
                <a:gd name="connsiteX22-11261" fmla="*/ 762000 w 2171700"/>
                <a:gd name="connsiteY22-11262" fmla="*/ 6250170 h 7250295"/>
                <a:gd name="connsiteX23-11263" fmla="*/ 885825 w 2171700"/>
                <a:gd name="connsiteY23-11264" fmla="*/ 5411970 h 7250295"/>
                <a:gd name="connsiteX24-11265" fmla="*/ 866775 w 2171700"/>
                <a:gd name="connsiteY24-11266" fmla="*/ 5326245 h 7250295"/>
                <a:gd name="connsiteX25-11267" fmla="*/ 971550 w 2171700"/>
                <a:gd name="connsiteY25-11268" fmla="*/ 5211945 h 7250295"/>
                <a:gd name="connsiteX26-11269" fmla="*/ 962025 w 2171700"/>
                <a:gd name="connsiteY26-11270" fmla="*/ 5069070 h 7250295"/>
                <a:gd name="connsiteX27-11271" fmla="*/ 1104900 w 2171700"/>
                <a:gd name="connsiteY27-11272" fmla="*/ 4526145 h 7250295"/>
                <a:gd name="connsiteX28-11273" fmla="*/ 1123950 w 2171700"/>
                <a:gd name="connsiteY28-11274" fmla="*/ 4392795 h 7250295"/>
                <a:gd name="connsiteX29-11275" fmla="*/ 1276350 w 2171700"/>
                <a:gd name="connsiteY29-11276" fmla="*/ 4649970 h 7250295"/>
                <a:gd name="connsiteX30-11277" fmla="*/ 1352550 w 2171700"/>
                <a:gd name="connsiteY30-11278" fmla="*/ 4926195 h 7250295"/>
                <a:gd name="connsiteX31-11279" fmla="*/ 1333500 w 2171700"/>
                <a:gd name="connsiteY31-11280" fmla="*/ 5069070 h 7250295"/>
                <a:gd name="connsiteX32-11281" fmla="*/ 1371600 w 2171700"/>
                <a:gd name="connsiteY32-11282" fmla="*/ 5078595 h 7250295"/>
                <a:gd name="connsiteX33-11283" fmla="*/ 1247775 w 2171700"/>
                <a:gd name="connsiteY33-11284" fmla="*/ 5516745 h 7250295"/>
                <a:gd name="connsiteX34-11285" fmla="*/ 1257300 w 2171700"/>
                <a:gd name="connsiteY34-11286" fmla="*/ 6469245 h 7250295"/>
                <a:gd name="connsiteX35-11287" fmla="*/ 1333500 w 2171700"/>
                <a:gd name="connsiteY35-11288" fmla="*/ 6583545 h 7250295"/>
                <a:gd name="connsiteX36-11289" fmla="*/ 1314450 w 2171700"/>
                <a:gd name="connsiteY36-11290" fmla="*/ 6735945 h 7250295"/>
                <a:gd name="connsiteX37-11291" fmla="*/ 1323975 w 2171700"/>
                <a:gd name="connsiteY37-11292" fmla="*/ 6859770 h 7250295"/>
                <a:gd name="connsiteX38-11293" fmla="*/ 1304925 w 2171700"/>
                <a:gd name="connsiteY38-11294" fmla="*/ 7012170 h 7250295"/>
                <a:gd name="connsiteX39-11295" fmla="*/ 1704975 w 2171700"/>
                <a:gd name="connsiteY39-11296" fmla="*/ 7212195 h 7250295"/>
                <a:gd name="connsiteX40-11297" fmla="*/ 2152650 w 2171700"/>
                <a:gd name="connsiteY40-11298" fmla="*/ 7212195 h 7250295"/>
                <a:gd name="connsiteX41-11299" fmla="*/ 2171700 w 2171700"/>
                <a:gd name="connsiteY41-11300" fmla="*/ 7069320 h 7250295"/>
                <a:gd name="connsiteX42-11301" fmla="*/ 1676400 w 2171700"/>
                <a:gd name="connsiteY42-11302" fmla="*/ 6564495 h 7250295"/>
                <a:gd name="connsiteX43-11303" fmla="*/ 1668617 w 2171700"/>
                <a:gd name="connsiteY43-11304" fmla="*/ 6451067 h 7250295"/>
                <a:gd name="connsiteX44-11305" fmla="*/ 1657350 w 2171700"/>
                <a:gd name="connsiteY44-11306" fmla="*/ 6250170 h 7250295"/>
                <a:gd name="connsiteX45-11307" fmla="*/ 1679014 w 2171700"/>
                <a:gd name="connsiteY45-11308" fmla="*/ 5979714 h 7250295"/>
                <a:gd name="connsiteX46-11309" fmla="*/ 1727631 w 2171700"/>
                <a:gd name="connsiteY46-11310" fmla="*/ 5512209 h 7250295"/>
                <a:gd name="connsiteX47-11311" fmla="*/ 1739049 w 2171700"/>
                <a:gd name="connsiteY47-11312" fmla="*/ 5363804 h 7250295"/>
                <a:gd name="connsiteX48-11313" fmla="*/ 1797611 w 2171700"/>
                <a:gd name="connsiteY48-11314" fmla="*/ 5317321 h 7250295"/>
                <a:gd name="connsiteX49-11315" fmla="*/ 1884207 w 2171700"/>
                <a:gd name="connsiteY49-11316" fmla="*/ 5097645 h 7250295"/>
                <a:gd name="connsiteX50-11317" fmla="*/ 1909357 w 2171700"/>
                <a:gd name="connsiteY50-11318" fmla="*/ 4805496 h 7250295"/>
                <a:gd name="connsiteX51-11319" fmla="*/ 1900373 w 2171700"/>
                <a:gd name="connsiteY51-11320" fmla="*/ 4348776 h 7250295"/>
                <a:gd name="connsiteX52-11321" fmla="*/ 1881052 w 2171700"/>
                <a:gd name="connsiteY52-11322" fmla="*/ 3902573 h 7250295"/>
                <a:gd name="connsiteX53-11323" fmla="*/ 1855362 w 2171700"/>
                <a:gd name="connsiteY53-11324" fmla="*/ 3584643 h 7250295"/>
                <a:gd name="connsiteX54-11325" fmla="*/ 2056257 w 2171700"/>
                <a:gd name="connsiteY54-11326" fmla="*/ 2654077 h 7250295"/>
                <a:gd name="connsiteX55-11327" fmla="*/ 2042707 w 2171700"/>
                <a:gd name="connsiteY55-11328" fmla="*/ 2404684 h 7250295"/>
                <a:gd name="connsiteX56-11329" fmla="*/ 1981200 w 2171700"/>
                <a:gd name="connsiteY56-11330" fmla="*/ 1864914 h 7250295"/>
                <a:gd name="connsiteX57-11331" fmla="*/ 1936459 w 2171700"/>
                <a:gd name="connsiteY57-11332" fmla="*/ 1677029 h 7250295"/>
                <a:gd name="connsiteX58-11333" fmla="*/ 1922037 w 2171700"/>
                <a:gd name="connsiteY58-11334" fmla="*/ 1432534 h 7250295"/>
                <a:gd name="connsiteX59-11335" fmla="*/ 1874412 w 2171700"/>
                <a:gd name="connsiteY59-11336" fmla="*/ 1302338 h 7250295"/>
                <a:gd name="connsiteX60-11337" fmla="*/ 1407687 w 2171700"/>
                <a:gd name="connsiteY60-11338" fmla="*/ 1134975 h 7250295"/>
                <a:gd name="connsiteX61-11339" fmla="*/ 1309221 w 2171700"/>
                <a:gd name="connsiteY61-11340" fmla="*/ 1020075 h 7250295"/>
                <a:gd name="connsiteX62-11341" fmla="*/ 1365230 w 2171700"/>
                <a:gd name="connsiteY62-11342" fmla="*/ 821521 h 7250295"/>
                <a:gd name="connsiteX63-11343" fmla="*/ 1433407 w 2171700"/>
                <a:gd name="connsiteY63-11344" fmla="*/ 622909 h 7250295"/>
                <a:gd name="connsiteX64-11345" fmla="*/ 1444916 w 2171700"/>
                <a:gd name="connsiteY64-11346" fmla="*/ 380757 h 7250295"/>
                <a:gd name="connsiteX65-11347" fmla="*/ 1330946 w 2171700"/>
                <a:gd name="connsiteY65-11348" fmla="*/ 143773 h 7250295"/>
                <a:gd name="connsiteX66-11349" fmla="*/ 1063645 w 2171700"/>
                <a:gd name="connsiteY66-11350" fmla="*/ 568 h 7250295"/>
                <a:gd name="connsiteX0-11351" fmla="*/ 1063645 w 2171700"/>
                <a:gd name="connsiteY0-11352" fmla="*/ 568 h 7250295"/>
                <a:gd name="connsiteX1-11353" fmla="*/ 809625 w 2171700"/>
                <a:gd name="connsiteY1-11354" fmla="*/ 116070 h 7250295"/>
                <a:gd name="connsiteX2-11355" fmla="*/ 685800 w 2171700"/>
                <a:gd name="connsiteY2-11356" fmla="*/ 297045 h 7250295"/>
                <a:gd name="connsiteX3-11357" fmla="*/ 704850 w 2171700"/>
                <a:gd name="connsiteY3-11358" fmla="*/ 620895 h 7250295"/>
                <a:gd name="connsiteX4-11359" fmla="*/ 838200 w 2171700"/>
                <a:gd name="connsiteY4-11360" fmla="*/ 897120 h 7250295"/>
                <a:gd name="connsiteX5-11361" fmla="*/ 742950 w 2171700"/>
                <a:gd name="connsiteY5-11362" fmla="*/ 1011420 h 7250295"/>
                <a:gd name="connsiteX6-11363" fmla="*/ 133350 w 2171700"/>
                <a:gd name="connsiteY6-11364" fmla="*/ 1220970 h 7250295"/>
                <a:gd name="connsiteX7-11365" fmla="*/ 0 w 2171700"/>
                <a:gd name="connsiteY7-11366" fmla="*/ 2211570 h 7250295"/>
                <a:gd name="connsiteX8-11367" fmla="*/ 333375 w 2171700"/>
                <a:gd name="connsiteY8-11368" fmla="*/ 3106920 h 7250295"/>
                <a:gd name="connsiteX9-11369" fmla="*/ 247650 w 2171700"/>
                <a:gd name="connsiteY9-11370" fmla="*/ 3840345 h 7250295"/>
                <a:gd name="connsiteX10-11371" fmla="*/ 371475 w 2171700"/>
                <a:gd name="connsiteY10-11372" fmla="*/ 4059420 h 7250295"/>
                <a:gd name="connsiteX11-11373" fmla="*/ 495300 w 2171700"/>
                <a:gd name="connsiteY11-11374" fmla="*/ 4278495 h 7250295"/>
                <a:gd name="connsiteX12-11375" fmla="*/ 476250 w 2171700"/>
                <a:gd name="connsiteY12-11376" fmla="*/ 4735695 h 7250295"/>
                <a:gd name="connsiteX13-11377" fmla="*/ 476250 w 2171700"/>
                <a:gd name="connsiteY13-11378" fmla="*/ 5097645 h 7250295"/>
                <a:gd name="connsiteX14-11379" fmla="*/ 371475 w 2171700"/>
                <a:gd name="connsiteY14-11380" fmla="*/ 6145395 h 7250295"/>
                <a:gd name="connsiteX15-11381" fmla="*/ 371475 w 2171700"/>
                <a:gd name="connsiteY15-11382" fmla="*/ 6621645 h 7250295"/>
                <a:gd name="connsiteX16-11383" fmla="*/ 400050 w 2171700"/>
                <a:gd name="connsiteY16-11384" fmla="*/ 6821670 h 7250295"/>
                <a:gd name="connsiteX17-11385" fmla="*/ 323850 w 2171700"/>
                <a:gd name="connsiteY17-11386" fmla="*/ 7002645 h 7250295"/>
                <a:gd name="connsiteX18-11387" fmla="*/ 533400 w 2171700"/>
                <a:gd name="connsiteY18-11388" fmla="*/ 7250295 h 7250295"/>
                <a:gd name="connsiteX19-11389" fmla="*/ 952500 w 2171700"/>
                <a:gd name="connsiteY19-11390" fmla="*/ 7240770 h 7250295"/>
                <a:gd name="connsiteX20-11391" fmla="*/ 733425 w 2171700"/>
                <a:gd name="connsiteY20-11392" fmla="*/ 6821670 h 7250295"/>
                <a:gd name="connsiteX21-11393" fmla="*/ 790575 w 2171700"/>
                <a:gd name="connsiteY21-11394" fmla="*/ 6574020 h 7250295"/>
                <a:gd name="connsiteX22-11395" fmla="*/ 762000 w 2171700"/>
                <a:gd name="connsiteY22-11396" fmla="*/ 6250170 h 7250295"/>
                <a:gd name="connsiteX23-11397" fmla="*/ 885825 w 2171700"/>
                <a:gd name="connsiteY23-11398" fmla="*/ 5411970 h 7250295"/>
                <a:gd name="connsiteX24-11399" fmla="*/ 866775 w 2171700"/>
                <a:gd name="connsiteY24-11400" fmla="*/ 5326245 h 7250295"/>
                <a:gd name="connsiteX25-11401" fmla="*/ 971550 w 2171700"/>
                <a:gd name="connsiteY25-11402" fmla="*/ 5211945 h 7250295"/>
                <a:gd name="connsiteX26-11403" fmla="*/ 962025 w 2171700"/>
                <a:gd name="connsiteY26-11404" fmla="*/ 5069070 h 7250295"/>
                <a:gd name="connsiteX27-11405" fmla="*/ 1104900 w 2171700"/>
                <a:gd name="connsiteY27-11406" fmla="*/ 4526145 h 7250295"/>
                <a:gd name="connsiteX28-11407" fmla="*/ 1123950 w 2171700"/>
                <a:gd name="connsiteY28-11408" fmla="*/ 4392795 h 7250295"/>
                <a:gd name="connsiteX29-11409" fmla="*/ 1276350 w 2171700"/>
                <a:gd name="connsiteY29-11410" fmla="*/ 4649970 h 7250295"/>
                <a:gd name="connsiteX30-11411" fmla="*/ 1352550 w 2171700"/>
                <a:gd name="connsiteY30-11412" fmla="*/ 4926195 h 7250295"/>
                <a:gd name="connsiteX31-11413" fmla="*/ 1333500 w 2171700"/>
                <a:gd name="connsiteY31-11414" fmla="*/ 5069070 h 7250295"/>
                <a:gd name="connsiteX32-11415" fmla="*/ 1371600 w 2171700"/>
                <a:gd name="connsiteY32-11416" fmla="*/ 5078595 h 7250295"/>
                <a:gd name="connsiteX33-11417" fmla="*/ 1247775 w 2171700"/>
                <a:gd name="connsiteY33-11418" fmla="*/ 5516745 h 7250295"/>
                <a:gd name="connsiteX34-11419" fmla="*/ 1257300 w 2171700"/>
                <a:gd name="connsiteY34-11420" fmla="*/ 6469245 h 7250295"/>
                <a:gd name="connsiteX35-11421" fmla="*/ 1333500 w 2171700"/>
                <a:gd name="connsiteY35-11422" fmla="*/ 6583545 h 7250295"/>
                <a:gd name="connsiteX36-11423" fmla="*/ 1314450 w 2171700"/>
                <a:gd name="connsiteY36-11424" fmla="*/ 6735945 h 7250295"/>
                <a:gd name="connsiteX37-11425" fmla="*/ 1323975 w 2171700"/>
                <a:gd name="connsiteY37-11426" fmla="*/ 6859770 h 7250295"/>
                <a:gd name="connsiteX38-11427" fmla="*/ 1304925 w 2171700"/>
                <a:gd name="connsiteY38-11428" fmla="*/ 7012170 h 7250295"/>
                <a:gd name="connsiteX39-11429" fmla="*/ 1704975 w 2171700"/>
                <a:gd name="connsiteY39-11430" fmla="*/ 7212195 h 7250295"/>
                <a:gd name="connsiteX40-11431" fmla="*/ 2152650 w 2171700"/>
                <a:gd name="connsiteY40-11432" fmla="*/ 7212195 h 7250295"/>
                <a:gd name="connsiteX41-11433" fmla="*/ 2171700 w 2171700"/>
                <a:gd name="connsiteY41-11434" fmla="*/ 7069320 h 7250295"/>
                <a:gd name="connsiteX42-11435" fmla="*/ 1708130 w 2171700"/>
                <a:gd name="connsiteY42-11436" fmla="*/ 6550072 h 7250295"/>
                <a:gd name="connsiteX43-11437" fmla="*/ 1668617 w 2171700"/>
                <a:gd name="connsiteY43-11438" fmla="*/ 6451067 h 7250295"/>
                <a:gd name="connsiteX44-11439" fmla="*/ 1657350 w 2171700"/>
                <a:gd name="connsiteY44-11440" fmla="*/ 6250170 h 7250295"/>
                <a:gd name="connsiteX45-11441" fmla="*/ 1679014 w 2171700"/>
                <a:gd name="connsiteY45-11442" fmla="*/ 5979714 h 7250295"/>
                <a:gd name="connsiteX46-11443" fmla="*/ 1727631 w 2171700"/>
                <a:gd name="connsiteY46-11444" fmla="*/ 5512209 h 7250295"/>
                <a:gd name="connsiteX47-11445" fmla="*/ 1739049 w 2171700"/>
                <a:gd name="connsiteY47-11446" fmla="*/ 5363804 h 7250295"/>
                <a:gd name="connsiteX48-11447" fmla="*/ 1797611 w 2171700"/>
                <a:gd name="connsiteY48-11448" fmla="*/ 5317321 h 7250295"/>
                <a:gd name="connsiteX49-11449" fmla="*/ 1884207 w 2171700"/>
                <a:gd name="connsiteY49-11450" fmla="*/ 5097645 h 7250295"/>
                <a:gd name="connsiteX50-11451" fmla="*/ 1909357 w 2171700"/>
                <a:gd name="connsiteY50-11452" fmla="*/ 4805496 h 7250295"/>
                <a:gd name="connsiteX51-11453" fmla="*/ 1900373 w 2171700"/>
                <a:gd name="connsiteY51-11454" fmla="*/ 4348776 h 7250295"/>
                <a:gd name="connsiteX52-11455" fmla="*/ 1881052 w 2171700"/>
                <a:gd name="connsiteY52-11456" fmla="*/ 3902573 h 7250295"/>
                <a:gd name="connsiteX53-11457" fmla="*/ 1855362 w 2171700"/>
                <a:gd name="connsiteY53-11458" fmla="*/ 3584643 h 7250295"/>
                <a:gd name="connsiteX54-11459" fmla="*/ 2056257 w 2171700"/>
                <a:gd name="connsiteY54-11460" fmla="*/ 2654077 h 7250295"/>
                <a:gd name="connsiteX55-11461" fmla="*/ 2042707 w 2171700"/>
                <a:gd name="connsiteY55-11462" fmla="*/ 2404684 h 7250295"/>
                <a:gd name="connsiteX56-11463" fmla="*/ 1981200 w 2171700"/>
                <a:gd name="connsiteY56-11464" fmla="*/ 1864914 h 7250295"/>
                <a:gd name="connsiteX57-11465" fmla="*/ 1936459 w 2171700"/>
                <a:gd name="connsiteY57-11466" fmla="*/ 1677029 h 7250295"/>
                <a:gd name="connsiteX58-11467" fmla="*/ 1922037 w 2171700"/>
                <a:gd name="connsiteY58-11468" fmla="*/ 1432534 h 7250295"/>
                <a:gd name="connsiteX59-11469" fmla="*/ 1874412 w 2171700"/>
                <a:gd name="connsiteY59-11470" fmla="*/ 1302338 h 7250295"/>
                <a:gd name="connsiteX60-11471" fmla="*/ 1407687 w 2171700"/>
                <a:gd name="connsiteY60-11472" fmla="*/ 1134975 h 7250295"/>
                <a:gd name="connsiteX61-11473" fmla="*/ 1309221 w 2171700"/>
                <a:gd name="connsiteY61-11474" fmla="*/ 1020075 h 7250295"/>
                <a:gd name="connsiteX62-11475" fmla="*/ 1365230 w 2171700"/>
                <a:gd name="connsiteY62-11476" fmla="*/ 821521 h 7250295"/>
                <a:gd name="connsiteX63-11477" fmla="*/ 1433407 w 2171700"/>
                <a:gd name="connsiteY63-11478" fmla="*/ 622909 h 7250295"/>
                <a:gd name="connsiteX64-11479" fmla="*/ 1444916 w 2171700"/>
                <a:gd name="connsiteY64-11480" fmla="*/ 380757 h 7250295"/>
                <a:gd name="connsiteX65-11481" fmla="*/ 1330946 w 2171700"/>
                <a:gd name="connsiteY65-11482" fmla="*/ 143773 h 7250295"/>
                <a:gd name="connsiteX66-11483" fmla="*/ 1063645 w 2171700"/>
                <a:gd name="connsiteY66-11484" fmla="*/ 568 h 7250295"/>
                <a:gd name="connsiteX0-11485" fmla="*/ 1063645 w 2171700"/>
                <a:gd name="connsiteY0-11486" fmla="*/ 568 h 7250295"/>
                <a:gd name="connsiteX1-11487" fmla="*/ 809625 w 2171700"/>
                <a:gd name="connsiteY1-11488" fmla="*/ 116070 h 7250295"/>
                <a:gd name="connsiteX2-11489" fmla="*/ 685800 w 2171700"/>
                <a:gd name="connsiteY2-11490" fmla="*/ 297045 h 7250295"/>
                <a:gd name="connsiteX3-11491" fmla="*/ 704850 w 2171700"/>
                <a:gd name="connsiteY3-11492" fmla="*/ 620895 h 7250295"/>
                <a:gd name="connsiteX4-11493" fmla="*/ 838200 w 2171700"/>
                <a:gd name="connsiteY4-11494" fmla="*/ 897120 h 7250295"/>
                <a:gd name="connsiteX5-11495" fmla="*/ 742950 w 2171700"/>
                <a:gd name="connsiteY5-11496" fmla="*/ 1011420 h 7250295"/>
                <a:gd name="connsiteX6-11497" fmla="*/ 133350 w 2171700"/>
                <a:gd name="connsiteY6-11498" fmla="*/ 1220970 h 7250295"/>
                <a:gd name="connsiteX7-11499" fmla="*/ 0 w 2171700"/>
                <a:gd name="connsiteY7-11500" fmla="*/ 2211570 h 7250295"/>
                <a:gd name="connsiteX8-11501" fmla="*/ 333375 w 2171700"/>
                <a:gd name="connsiteY8-11502" fmla="*/ 3106920 h 7250295"/>
                <a:gd name="connsiteX9-11503" fmla="*/ 247650 w 2171700"/>
                <a:gd name="connsiteY9-11504" fmla="*/ 3840345 h 7250295"/>
                <a:gd name="connsiteX10-11505" fmla="*/ 371475 w 2171700"/>
                <a:gd name="connsiteY10-11506" fmla="*/ 4059420 h 7250295"/>
                <a:gd name="connsiteX11-11507" fmla="*/ 495300 w 2171700"/>
                <a:gd name="connsiteY11-11508" fmla="*/ 4278495 h 7250295"/>
                <a:gd name="connsiteX12-11509" fmla="*/ 476250 w 2171700"/>
                <a:gd name="connsiteY12-11510" fmla="*/ 4735695 h 7250295"/>
                <a:gd name="connsiteX13-11511" fmla="*/ 476250 w 2171700"/>
                <a:gd name="connsiteY13-11512" fmla="*/ 5097645 h 7250295"/>
                <a:gd name="connsiteX14-11513" fmla="*/ 371475 w 2171700"/>
                <a:gd name="connsiteY14-11514" fmla="*/ 6145395 h 7250295"/>
                <a:gd name="connsiteX15-11515" fmla="*/ 371475 w 2171700"/>
                <a:gd name="connsiteY15-11516" fmla="*/ 6621645 h 7250295"/>
                <a:gd name="connsiteX16-11517" fmla="*/ 400050 w 2171700"/>
                <a:gd name="connsiteY16-11518" fmla="*/ 6821670 h 7250295"/>
                <a:gd name="connsiteX17-11519" fmla="*/ 323850 w 2171700"/>
                <a:gd name="connsiteY17-11520" fmla="*/ 7002645 h 7250295"/>
                <a:gd name="connsiteX18-11521" fmla="*/ 533400 w 2171700"/>
                <a:gd name="connsiteY18-11522" fmla="*/ 7250295 h 7250295"/>
                <a:gd name="connsiteX19-11523" fmla="*/ 952500 w 2171700"/>
                <a:gd name="connsiteY19-11524" fmla="*/ 7240770 h 7250295"/>
                <a:gd name="connsiteX20-11525" fmla="*/ 733425 w 2171700"/>
                <a:gd name="connsiteY20-11526" fmla="*/ 6821670 h 7250295"/>
                <a:gd name="connsiteX21-11527" fmla="*/ 790575 w 2171700"/>
                <a:gd name="connsiteY21-11528" fmla="*/ 6574020 h 7250295"/>
                <a:gd name="connsiteX22-11529" fmla="*/ 762000 w 2171700"/>
                <a:gd name="connsiteY22-11530" fmla="*/ 6250170 h 7250295"/>
                <a:gd name="connsiteX23-11531" fmla="*/ 885825 w 2171700"/>
                <a:gd name="connsiteY23-11532" fmla="*/ 5411970 h 7250295"/>
                <a:gd name="connsiteX24-11533" fmla="*/ 866775 w 2171700"/>
                <a:gd name="connsiteY24-11534" fmla="*/ 5326245 h 7250295"/>
                <a:gd name="connsiteX25-11535" fmla="*/ 971550 w 2171700"/>
                <a:gd name="connsiteY25-11536" fmla="*/ 5211945 h 7250295"/>
                <a:gd name="connsiteX26-11537" fmla="*/ 962025 w 2171700"/>
                <a:gd name="connsiteY26-11538" fmla="*/ 5069070 h 7250295"/>
                <a:gd name="connsiteX27-11539" fmla="*/ 1104900 w 2171700"/>
                <a:gd name="connsiteY27-11540" fmla="*/ 4526145 h 7250295"/>
                <a:gd name="connsiteX28-11541" fmla="*/ 1123950 w 2171700"/>
                <a:gd name="connsiteY28-11542" fmla="*/ 4392795 h 7250295"/>
                <a:gd name="connsiteX29-11543" fmla="*/ 1276350 w 2171700"/>
                <a:gd name="connsiteY29-11544" fmla="*/ 4649970 h 7250295"/>
                <a:gd name="connsiteX30-11545" fmla="*/ 1352550 w 2171700"/>
                <a:gd name="connsiteY30-11546" fmla="*/ 4926195 h 7250295"/>
                <a:gd name="connsiteX31-11547" fmla="*/ 1333500 w 2171700"/>
                <a:gd name="connsiteY31-11548" fmla="*/ 5069070 h 7250295"/>
                <a:gd name="connsiteX32-11549" fmla="*/ 1371600 w 2171700"/>
                <a:gd name="connsiteY32-11550" fmla="*/ 5078595 h 7250295"/>
                <a:gd name="connsiteX33-11551" fmla="*/ 1247775 w 2171700"/>
                <a:gd name="connsiteY33-11552" fmla="*/ 5516745 h 7250295"/>
                <a:gd name="connsiteX34-11553" fmla="*/ 1257300 w 2171700"/>
                <a:gd name="connsiteY34-11554" fmla="*/ 6469245 h 7250295"/>
                <a:gd name="connsiteX35-11555" fmla="*/ 1333500 w 2171700"/>
                <a:gd name="connsiteY35-11556" fmla="*/ 6583545 h 7250295"/>
                <a:gd name="connsiteX36-11557" fmla="*/ 1314450 w 2171700"/>
                <a:gd name="connsiteY36-11558" fmla="*/ 6735945 h 7250295"/>
                <a:gd name="connsiteX37-11559" fmla="*/ 1323975 w 2171700"/>
                <a:gd name="connsiteY37-11560" fmla="*/ 6859770 h 7250295"/>
                <a:gd name="connsiteX38-11561" fmla="*/ 1304925 w 2171700"/>
                <a:gd name="connsiteY38-11562" fmla="*/ 7012170 h 7250295"/>
                <a:gd name="connsiteX39-11563" fmla="*/ 1704975 w 2171700"/>
                <a:gd name="connsiteY39-11564" fmla="*/ 7212195 h 7250295"/>
                <a:gd name="connsiteX40-11565" fmla="*/ 2152650 w 2171700"/>
                <a:gd name="connsiteY40-11566" fmla="*/ 7212195 h 7250295"/>
                <a:gd name="connsiteX41-11567" fmla="*/ 2171700 w 2171700"/>
                <a:gd name="connsiteY41-11568" fmla="*/ 7069320 h 7250295"/>
                <a:gd name="connsiteX42-11569" fmla="*/ 1708130 w 2171700"/>
                <a:gd name="connsiteY42-11570" fmla="*/ 6550072 h 7250295"/>
                <a:gd name="connsiteX43-11571" fmla="*/ 1668617 w 2171700"/>
                <a:gd name="connsiteY43-11572" fmla="*/ 6451067 h 7250295"/>
                <a:gd name="connsiteX44-11573" fmla="*/ 1657350 w 2171700"/>
                <a:gd name="connsiteY44-11574" fmla="*/ 6250170 h 7250295"/>
                <a:gd name="connsiteX45-11575" fmla="*/ 1679014 w 2171700"/>
                <a:gd name="connsiteY45-11576" fmla="*/ 5979714 h 7250295"/>
                <a:gd name="connsiteX46-11577" fmla="*/ 1727631 w 2171700"/>
                <a:gd name="connsiteY46-11578" fmla="*/ 5512209 h 7250295"/>
                <a:gd name="connsiteX47-11579" fmla="*/ 1739049 w 2171700"/>
                <a:gd name="connsiteY47-11580" fmla="*/ 5363804 h 7250295"/>
                <a:gd name="connsiteX48-11581" fmla="*/ 1797611 w 2171700"/>
                <a:gd name="connsiteY48-11582" fmla="*/ 5317321 h 7250295"/>
                <a:gd name="connsiteX49-11583" fmla="*/ 1884207 w 2171700"/>
                <a:gd name="connsiteY49-11584" fmla="*/ 5097645 h 7250295"/>
                <a:gd name="connsiteX50-11585" fmla="*/ 1909357 w 2171700"/>
                <a:gd name="connsiteY50-11586" fmla="*/ 4805496 h 7250295"/>
                <a:gd name="connsiteX51-11587" fmla="*/ 1900373 w 2171700"/>
                <a:gd name="connsiteY51-11588" fmla="*/ 4348776 h 7250295"/>
                <a:gd name="connsiteX52-11589" fmla="*/ 1881052 w 2171700"/>
                <a:gd name="connsiteY52-11590" fmla="*/ 3902573 h 7250295"/>
                <a:gd name="connsiteX53-11591" fmla="*/ 1855362 w 2171700"/>
                <a:gd name="connsiteY53-11592" fmla="*/ 3584643 h 7250295"/>
                <a:gd name="connsiteX54-11593" fmla="*/ 2056257 w 2171700"/>
                <a:gd name="connsiteY54-11594" fmla="*/ 2654077 h 7250295"/>
                <a:gd name="connsiteX55-11595" fmla="*/ 2042707 w 2171700"/>
                <a:gd name="connsiteY55-11596" fmla="*/ 2404684 h 7250295"/>
                <a:gd name="connsiteX56-11597" fmla="*/ 1981200 w 2171700"/>
                <a:gd name="connsiteY56-11598" fmla="*/ 1864914 h 7250295"/>
                <a:gd name="connsiteX57-11599" fmla="*/ 1936459 w 2171700"/>
                <a:gd name="connsiteY57-11600" fmla="*/ 1677029 h 7250295"/>
                <a:gd name="connsiteX58-11601" fmla="*/ 1922037 w 2171700"/>
                <a:gd name="connsiteY58-11602" fmla="*/ 1432534 h 7250295"/>
                <a:gd name="connsiteX59-11603" fmla="*/ 1874412 w 2171700"/>
                <a:gd name="connsiteY59-11604" fmla="*/ 1302338 h 7250295"/>
                <a:gd name="connsiteX60-11605" fmla="*/ 1407687 w 2171700"/>
                <a:gd name="connsiteY60-11606" fmla="*/ 1134975 h 7250295"/>
                <a:gd name="connsiteX61-11607" fmla="*/ 1309221 w 2171700"/>
                <a:gd name="connsiteY61-11608" fmla="*/ 1020075 h 7250295"/>
                <a:gd name="connsiteX62-11609" fmla="*/ 1365230 w 2171700"/>
                <a:gd name="connsiteY62-11610" fmla="*/ 821521 h 7250295"/>
                <a:gd name="connsiteX63-11611" fmla="*/ 1433407 w 2171700"/>
                <a:gd name="connsiteY63-11612" fmla="*/ 622909 h 7250295"/>
                <a:gd name="connsiteX64-11613" fmla="*/ 1444916 w 2171700"/>
                <a:gd name="connsiteY64-11614" fmla="*/ 380757 h 7250295"/>
                <a:gd name="connsiteX65-11615" fmla="*/ 1330946 w 2171700"/>
                <a:gd name="connsiteY65-11616" fmla="*/ 143773 h 7250295"/>
                <a:gd name="connsiteX66-11617" fmla="*/ 1063645 w 2171700"/>
                <a:gd name="connsiteY66-11618" fmla="*/ 568 h 7250295"/>
                <a:gd name="connsiteX0-11619" fmla="*/ 1063645 w 2171700"/>
                <a:gd name="connsiteY0-11620" fmla="*/ 568 h 7250295"/>
                <a:gd name="connsiteX1-11621" fmla="*/ 809625 w 2171700"/>
                <a:gd name="connsiteY1-11622" fmla="*/ 116070 h 7250295"/>
                <a:gd name="connsiteX2-11623" fmla="*/ 685800 w 2171700"/>
                <a:gd name="connsiteY2-11624" fmla="*/ 297045 h 7250295"/>
                <a:gd name="connsiteX3-11625" fmla="*/ 704850 w 2171700"/>
                <a:gd name="connsiteY3-11626" fmla="*/ 620895 h 7250295"/>
                <a:gd name="connsiteX4-11627" fmla="*/ 838200 w 2171700"/>
                <a:gd name="connsiteY4-11628" fmla="*/ 897120 h 7250295"/>
                <a:gd name="connsiteX5-11629" fmla="*/ 742950 w 2171700"/>
                <a:gd name="connsiteY5-11630" fmla="*/ 1011420 h 7250295"/>
                <a:gd name="connsiteX6-11631" fmla="*/ 133350 w 2171700"/>
                <a:gd name="connsiteY6-11632" fmla="*/ 1220970 h 7250295"/>
                <a:gd name="connsiteX7-11633" fmla="*/ 0 w 2171700"/>
                <a:gd name="connsiteY7-11634" fmla="*/ 2211570 h 7250295"/>
                <a:gd name="connsiteX8-11635" fmla="*/ 333375 w 2171700"/>
                <a:gd name="connsiteY8-11636" fmla="*/ 3106920 h 7250295"/>
                <a:gd name="connsiteX9-11637" fmla="*/ 247650 w 2171700"/>
                <a:gd name="connsiteY9-11638" fmla="*/ 3840345 h 7250295"/>
                <a:gd name="connsiteX10-11639" fmla="*/ 371475 w 2171700"/>
                <a:gd name="connsiteY10-11640" fmla="*/ 4059420 h 7250295"/>
                <a:gd name="connsiteX11-11641" fmla="*/ 495300 w 2171700"/>
                <a:gd name="connsiteY11-11642" fmla="*/ 4278495 h 7250295"/>
                <a:gd name="connsiteX12-11643" fmla="*/ 476250 w 2171700"/>
                <a:gd name="connsiteY12-11644" fmla="*/ 4735695 h 7250295"/>
                <a:gd name="connsiteX13-11645" fmla="*/ 476250 w 2171700"/>
                <a:gd name="connsiteY13-11646" fmla="*/ 5097645 h 7250295"/>
                <a:gd name="connsiteX14-11647" fmla="*/ 371475 w 2171700"/>
                <a:gd name="connsiteY14-11648" fmla="*/ 6145395 h 7250295"/>
                <a:gd name="connsiteX15-11649" fmla="*/ 371475 w 2171700"/>
                <a:gd name="connsiteY15-11650" fmla="*/ 6621645 h 7250295"/>
                <a:gd name="connsiteX16-11651" fmla="*/ 400050 w 2171700"/>
                <a:gd name="connsiteY16-11652" fmla="*/ 6821670 h 7250295"/>
                <a:gd name="connsiteX17-11653" fmla="*/ 323850 w 2171700"/>
                <a:gd name="connsiteY17-11654" fmla="*/ 7002645 h 7250295"/>
                <a:gd name="connsiteX18-11655" fmla="*/ 533400 w 2171700"/>
                <a:gd name="connsiteY18-11656" fmla="*/ 7250295 h 7250295"/>
                <a:gd name="connsiteX19-11657" fmla="*/ 952500 w 2171700"/>
                <a:gd name="connsiteY19-11658" fmla="*/ 7240770 h 7250295"/>
                <a:gd name="connsiteX20-11659" fmla="*/ 733425 w 2171700"/>
                <a:gd name="connsiteY20-11660" fmla="*/ 6821670 h 7250295"/>
                <a:gd name="connsiteX21-11661" fmla="*/ 790575 w 2171700"/>
                <a:gd name="connsiteY21-11662" fmla="*/ 6574020 h 7250295"/>
                <a:gd name="connsiteX22-11663" fmla="*/ 762000 w 2171700"/>
                <a:gd name="connsiteY22-11664" fmla="*/ 6250170 h 7250295"/>
                <a:gd name="connsiteX23-11665" fmla="*/ 885825 w 2171700"/>
                <a:gd name="connsiteY23-11666" fmla="*/ 5411970 h 7250295"/>
                <a:gd name="connsiteX24-11667" fmla="*/ 866775 w 2171700"/>
                <a:gd name="connsiteY24-11668" fmla="*/ 5326245 h 7250295"/>
                <a:gd name="connsiteX25-11669" fmla="*/ 971550 w 2171700"/>
                <a:gd name="connsiteY25-11670" fmla="*/ 5211945 h 7250295"/>
                <a:gd name="connsiteX26-11671" fmla="*/ 962025 w 2171700"/>
                <a:gd name="connsiteY26-11672" fmla="*/ 5069070 h 7250295"/>
                <a:gd name="connsiteX27-11673" fmla="*/ 1104900 w 2171700"/>
                <a:gd name="connsiteY27-11674" fmla="*/ 4526145 h 7250295"/>
                <a:gd name="connsiteX28-11675" fmla="*/ 1123950 w 2171700"/>
                <a:gd name="connsiteY28-11676" fmla="*/ 4392795 h 7250295"/>
                <a:gd name="connsiteX29-11677" fmla="*/ 1276350 w 2171700"/>
                <a:gd name="connsiteY29-11678" fmla="*/ 4649970 h 7250295"/>
                <a:gd name="connsiteX30-11679" fmla="*/ 1352550 w 2171700"/>
                <a:gd name="connsiteY30-11680" fmla="*/ 4926195 h 7250295"/>
                <a:gd name="connsiteX31-11681" fmla="*/ 1333500 w 2171700"/>
                <a:gd name="connsiteY31-11682" fmla="*/ 5069070 h 7250295"/>
                <a:gd name="connsiteX32-11683" fmla="*/ 1371600 w 2171700"/>
                <a:gd name="connsiteY32-11684" fmla="*/ 5078595 h 7250295"/>
                <a:gd name="connsiteX33-11685" fmla="*/ 1247775 w 2171700"/>
                <a:gd name="connsiteY33-11686" fmla="*/ 5516745 h 7250295"/>
                <a:gd name="connsiteX34-11687" fmla="*/ 1257300 w 2171700"/>
                <a:gd name="connsiteY34-11688" fmla="*/ 6469245 h 7250295"/>
                <a:gd name="connsiteX35-11689" fmla="*/ 1333500 w 2171700"/>
                <a:gd name="connsiteY35-11690" fmla="*/ 6583545 h 7250295"/>
                <a:gd name="connsiteX36-11691" fmla="*/ 1314450 w 2171700"/>
                <a:gd name="connsiteY36-11692" fmla="*/ 6735945 h 7250295"/>
                <a:gd name="connsiteX37-11693" fmla="*/ 1323975 w 2171700"/>
                <a:gd name="connsiteY37-11694" fmla="*/ 6859770 h 7250295"/>
                <a:gd name="connsiteX38-11695" fmla="*/ 1304925 w 2171700"/>
                <a:gd name="connsiteY38-11696" fmla="*/ 7012170 h 7250295"/>
                <a:gd name="connsiteX39-11697" fmla="*/ 1704975 w 2171700"/>
                <a:gd name="connsiteY39-11698" fmla="*/ 7212195 h 7250295"/>
                <a:gd name="connsiteX40-11699" fmla="*/ 2152650 w 2171700"/>
                <a:gd name="connsiteY40-11700" fmla="*/ 7212195 h 7250295"/>
                <a:gd name="connsiteX41-11701" fmla="*/ 2171700 w 2171700"/>
                <a:gd name="connsiteY41-11702" fmla="*/ 7069320 h 7250295"/>
                <a:gd name="connsiteX42-11703" fmla="*/ 1708130 w 2171700"/>
                <a:gd name="connsiteY42-11704" fmla="*/ 6550072 h 7250295"/>
                <a:gd name="connsiteX43-11705" fmla="*/ 1668617 w 2171700"/>
                <a:gd name="connsiteY43-11706" fmla="*/ 6451067 h 7250295"/>
                <a:gd name="connsiteX44-11707" fmla="*/ 1657350 w 2171700"/>
                <a:gd name="connsiteY44-11708" fmla="*/ 6250170 h 7250295"/>
                <a:gd name="connsiteX45-11709" fmla="*/ 1679014 w 2171700"/>
                <a:gd name="connsiteY45-11710" fmla="*/ 5979714 h 7250295"/>
                <a:gd name="connsiteX46-11711" fmla="*/ 1727631 w 2171700"/>
                <a:gd name="connsiteY46-11712" fmla="*/ 5512209 h 7250295"/>
                <a:gd name="connsiteX47-11713" fmla="*/ 1739049 w 2171700"/>
                <a:gd name="connsiteY47-11714" fmla="*/ 5363804 h 7250295"/>
                <a:gd name="connsiteX48-11715" fmla="*/ 1797611 w 2171700"/>
                <a:gd name="connsiteY48-11716" fmla="*/ 5317321 h 7250295"/>
                <a:gd name="connsiteX49-11717" fmla="*/ 1884207 w 2171700"/>
                <a:gd name="connsiteY49-11718" fmla="*/ 5097645 h 7250295"/>
                <a:gd name="connsiteX50-11719" fmla="*/ 1909357 w 2171700"/>
                <a:gd name="connsiteY50-11720" fmla="*/ 4805496 h 7250295"/>
                <a:gd name="connsiteX51-11721" fmla="*/ 1900373 w 2171700"/>
                <a:gd name="connsiteY51-11722" fmla="*/ 4348776 h 7250295"/>
                <a:gd name="connsiteX52-11723" fmla="*/ 1881052 w 2171700"/>
                <a:gd name="connsiteY52-11724" fmla="*/ 3902573 h 7250295"/>
                <a:gd name="connsiteX53-11725" fmla="*/ 1855362 w 2171700"/>
                <a:gd name="connsiteY53-11726" fmla="*/ 3584643 h 7250295"/>
                <a:gd name="connsiteX54-11727" fmla="*/ 2056257 w 2171700"/>
                <a:gd name="connsiteY54-11728" fmla="*/ 2654077 h 7250295"/>
                <a:gd name="connsiteX55-11729" fmla="*/ 2042707 w 2171700"/>
                <a:gd name="connsiteY55-11730" fmla="*/ 2404684 h 7250295"/>
                <a:gd name="connsiteX56-11731" fmla="*/ 1981200 w 2171700"/>
                <a:gd name="connsiteY56-11732" fmla="*/ 1864914 h 7250295"/>
                <a:gd name="connsiteX57-11733" fmla="*/ 1936459 w 2171700"/>
                <a:gd name="connsiteY57-11734" fmla="*/ 1677029 h 7250295"/>
                <a:gd name="connsiteX58-11735" fmla="*/ 1922037 w 2171700"/>
                <a:gd name="connsiteY58-11736" fmla="*/ 1432534 h 7250295"/>
                <a:gd name="connsiteX59-11737" fmla="*/ 1874412 w 2171700"/>
                <a:gd name="connsiteY59-11738" fmla="*/ 1302338 h 7250295"/>
                <a:gd name="connsiteX60-11739" fmla="*/ 1407687 w 2171700"/>
                <a:gd name="connsiteY60-11740" fmla="*/ 1134975 h 7250295"/>
                <a:gd name="connsiteX61-11741" fmla="*/ 1309221 w 2171700"/>
                <a:gd name="connsiteY61-11742" fmla="*/ 1020075 h 7250295"/>
                <a:gd name="connsiteX62-11743" fmla="*/ 1365230 w 2171700"/>
                <a:gd name="connsiteY62-11744" fmla="*/ 821521 h 7250295"/>
                <a:gd name="connsiteX63-11745" fmla="*/ 1433407 w 2171700"/>
                <a:gd name="connsiteY63-11746" fmla="*/ 622909 h 7250295"/>
                <a:gd name="connsiteX64-11747" fmla="*/ 1444916 w 2171700"/>
                <a:gd name="connsiteY64-11748" fmla="*/ 380757 h 7250295"/>
                <a:gd name="connsiteX65-11749" fmla="*/ 1330946 w 2171700"/>
                <a:gd name="connsiteY65-11750" fmla="*/ 143773 h 7250295"/>
                <a:gd name="connsiteX66-11751" fmla="*/ 1063645 w 2171700"/>
                <a:gd name="connsiteY66-11752" fmla="*/ 568 h 7250295"/>
                <a:gd name="connsiteX0-11753" fmla="*/ 1063645 w 2171700"/>
                <a:gd name="connsiteY0-11754" fmla="*/ 568 h 7250295"/>
                <a:gd name="connsiteX1-11755" fmla="*/ 809625 w 2171700"/>
                <a:gd name="connsiteY1-11756" fmla="*/ 116070 h 7250295"/>
                <a:gd name="connsiteX2-11757" fmla="*/ 685800 w 2171700"/>
                <a:gd name="connsiteY2-11758" fmla="*/ 297045 h 7250295"/>
                <a:gd name="connsiteX3-11759" fmla="*/ 704850 w 2171700"/>
                <a:gd name="connsiteY3-11760" fmla="*/ 620895 h 7250295"/>
                <a:gd name="connsiteX4-11761" fmla="*/ 838200 w 2171700"/>
                <a:gd name="connsiteY4-11762" fmla="*/ 897120 h 7250295"/>
                <a:gd name="connsiteX5-11763" fmla="*/ 742950 w 2171700"/>
                <a:gd name="connsiteY5-11764" fmla="*/ 1011420 h 7250295"/>
                <a:gd name="connsiteX6-11765" fmla="*/ 133350 w 2171700"/>
                <a:gd name="connsiteY6-11766" fmla="*/ 1220970 h 7250295"/>
                <a:gd name="connsiteX7-11767" fmla="*/ 0 w 2171700"/>
                <a:gd name="connsiteY7-11768" fmla="*/ 2211570 h 7250295"/>
                <a:gd name="connsiteX8-11769" fmla="*/ 333375 w 2171700"/>
                <a:gd name="connsiteY8-11770" fmla="*/ 3106920 h 7250295"/>
                <a:gd name="connsiteX9-11771" fmla="*/ 247650 w 2171700"/>
                <a:gd name="connsiteY9-11772" fmla="*/ 3840345 h 7250295"/>
                <a:gd name="connsiteX10-11773" fmla="*/ 371475 w 2171700"/>
                <a:gd name="connsiteY10-11774" fmla="*/ 4059420 h 7250295"/>
                <a:gd name="connsiteX11-11775" fmla="*/ 495300 w 2171700"/>
                <a:gd name="connsiteY11-11776" fmla="*/ 4278495 h 7250295"/>
                <a:gd name="connsiteX12-11777" fmla="*/ 476250 w 2171700"/>
                <a:gd name="connsiteY12-11778" fmla="*/ 4735695 h 7250295"/>
                <a:gd name="connsiteX13-11779" fmla="*/ 476250 w 2171700"/>
                <a:gd name="connsiteY13-11780" fmla="*/ 5097645 h 7250295"/>
                <a:gd name="connsiteX14-11781" fmla="*/ 371475 w 2171700"/>
                <a:gd name="connsiteY14-11782" fmla="*/ 6145395 h 7250295"/>
                <a:gd name="connsiteX15-11783" fmla="*/ 371475 w 2171700"/>
                <a:gd name="connsiteY15-11784" fmla="*/ 6621645 h 7250295"/>
                <a:gd name="connsiteX16-11785" fmla="*/ 400050 w 2171700"/>
                <a:gd name="connsiteY16-11786" fmla="*/ 6821670 h 7250295"/>
                <a:gd name="connsiteX17-11787" fmla="*/ 323850 w 2171700"/>
                <a:gd name="connsiteY17-11788" fmla="*/ 7002645 h 7250295"/>
                <a:gd name="connsiteX18-11789" fmla="*/ 533400 w 2171700"/>
                <a:gd name="connsiteY18-11790" fmla="*/ 7250295 h 7250295"/>
                <a:gd name="connsiteX19-11791" fmla="*/ 952500 w 2171700"/>
                <a:gd name="connsiteY19-11792" fmla="*/ 7240770 h 7250295"/>
                <a:gd name="connsiteX20-11793" fmla="*/ 733425 w 2171700"/>
                <a:gd name="connsiteY20-11794" fmla="*/ 6821670 h 7250295"/>
                <a:gd name="connsiteX21-11795" fmla="*/ 790575 w 2171700"/>
                <a:gd name="connsiteY21-11796" fmla="*/ 6574020 h 7250295"/>
                <a:gd name="connsiteX22-11797" fmla="*/ 762000 w 2171700"/>
                <a:gd name="connsiteY22-11798" fmla="*/ 6250170 h 7250295"/>
                <a:gd name="connsiteX23-11799" fmla="*/ 885825 w 2171700"/>
                <a:gd name="connsiteY23-11800" fmla="*/ 5411970 h 7250295"/>
                <a:gd name="connsiteX24-11801" fmla="*/ 866775 w 2171700"/>
                <a:gd name="connsiteY24-11802" fmla="*/ 5326245 h 7250295"/>
                <a:gd name="connsiteX25-11803" fmla="*/ 971550 w 2171700"/>
                <a:gd name="connsiteY25-11804" fmla="*/ 5211945 h 7250295"/>
                <a:gd name="connsiteX26-11805" fmla="*/ 962025 w 2171700"/>
                <a:gd name="connsiteY26-11806" fmla="*/ 5069070 h 7250295"/>
                <a:gd name="connsiteX27-11807" fmla="*/ 1104900 w 2171700"/>
                <a:gd name="connsiteY27-11808" fmla="*/ 4526145 h 7250295"/>
                <a:gd name="connsiteX28-11809" fmla="*/ 1123950 w 2171700"/>
                <a:gd name="connsiteY28-11810" fmla="*/ 4392795 h 7250295"/>
                <a:gd name="connsiteX29-11811" fmla="*/ 1276350 w 2171700"/>
                <a:gd name="connsiteY29-11812" fmla="*/ 4649970 h 7250295"/>
                <a:gd name="connsiteX30-11813" fmla="*/ 1352550 w 2171700"/>
                <a:gd name="connsiteY30-11814" fmla="*/ 4926195 h 7250295"/>
                <a:gd name="connsiteX31-11815" fmla="*/ 1333500 w 2171700"/>
                <a:gd name="connsiteY31-11816" fmla="*/ 5069070 h 7250295"/>
                <a:gd name="connsiteX32-11817" fmla="*/ 1371600 w 2171700"/>
                <a:gd name="connsiteY32-11818" fmla="*/ 5078595 h 7250295"/>
                <a:gd name="connsiteX33-11819" fmla="*/ 1247775 w 2171700"/>
                <a:gd name="connsiteY33-11820" fmla="*/ 5516745 h 7250295"/>
                <a:gd name="connsiteX34-11821" fmla="*/ 1257300 w 2171700"/>
                <a:gd name="connsiteY34-11822" fmla="*/ 6469245 h 7250295"/>
                <a:gd name="connsiteX35-11823" fmla="*/ 1333500 w 2171700"/>
                <a:gd name="connsiteY35-11824" fmla="*/ 6583545 h 7250295"/>
                <a:gd name="connsiteX36-11825" fmla="*/ 1314450 w 2171700"/>
                <a:gd name="connsiteY36-11826" fmla="*/ 6735945 h 7250295"/>
                <a:gd name="connsiteX37-11827" fmla="*/ 1323975 w 2171700"/>
                <a:gd name="connsiteY37-11828" fmla="*/ 6859770 h 7250295"/>
                <a:gd name="connsiteX38-11829" fmla="*/ 1304925 w 2171700"/>
                <a:gd name="connsiteY38-11830" fmla="*/ 7012170 h 7250295"/>
                <a:gd name="connsiteX39-11831" fmla="*/ 1704975 w 2171700"/>
                <a:gd name="connsiteY39-11832" fmla="*/ 7212195 h 7250295"/>
                <a:gd name="connsiteX40-11833" fmla="*/ 2152650 w 2171700"/>
                <a:gd name="connsiteY40-11834" fmla="*/ 7212195 h 7250295"/>
                <a:gd name="connsiteX41-11835" fmla="*/ 2171700 w 2171700"/>
                <a:gd name="connsiteY41-11836" fmla="*/ 7069320 h 7250295"/>
                <a:gd name="connsiteX42-11837" fmla="*/ 1681478 w 2171700"/>
                <a:gd name="connsiteY42-11838" fmla="*/ 6691987 h 7250295"/>
                <a:gd name="connsiteX43-11839" fmla="*/ 1708130 w 2171700"/>
                <a:gd name="connsiteY43-11840" fmla="*/ 6550072 h 7250295"/>
                <a:gd name="connsiteX44-11841" fmla="*/ 1668617 w 2171700"/>
                <a:gd name="connsiteY44-11842" fmla="*/ 6451067 h 7250295"/>
                <a:gd name="connsiteX45-11843" fmla="*/ 1657350 w 2171700"/>
                <a:gd name="connsiteY45-11844" fmla="*/ 6250170 h 7250295"/>
                <a:gd name="connsiteX46-11845" fmla="*/ 1679014 w 2171700"/>
                <a:gd name="connsiteY46-11846" fmla="*/ 5979714 h 7250295"/>
                <a:gd name="connsiteX47-11847" fmla="*/ 1727631 w 2171700"/>
                <a:gd name="connsiteY47-11848" fmla="*/ 5512209 h 7250295"/>
                <a:gd name="connsiteX48-11849" fmla="*/ 1739049 w 2171700"/>
                <a:gd name="connsiteY48-11850" fmla="*/ 5363804 h 7250295"/>
                <a:gd name="connsiteX49-11851" fmla="*/ 1797611 w 2171700"/>
                <a:gd name="connsiteY49-11852" fmla="*/ 5317321 h 7250295"/>
                <a:gd name="connsiteX50-11853" fmla="*/ 1884207 w 2171700"/>
                <a:gd name="connsiteY50-11854" fmla="*/ 5097645 h 7250295"/>
                <a:gd name="connsiteX51-11855" fmla="*/ 1909357 w 2171700"/>
                <a:gd name="connsiteY51-11856" fmla="*/ 4805496 h 7250295"/>
                <a:gd name="connsiteX52-11857" fmla="*/ 1900373 w 2171700"/>
                <a:gd name="connsiteY52-11858" fmla="*/ 4348776 h 7250295"/>
                <a:gd name="connsiteX53-11859" fmla="*/ 1881052 w 2171700"/>
                <a:gd name="connsiteY53-11860" fmla="*/ 3902573 h 7250295"/>
                <a:gd name="connsiteX54-11861" fmla="*/ 1855362 w 2171700"/>
                <a:gd name="connsiteY54-11862" fmla="*/ 3584643 h 7250295"/>
                <a:gd name="connsiteX55-11863" fmla="*/ 2056257 w 2171700"/>
                <a:gd name="connsiteY55-11864" fmla="*/ 2654077 h 7250295"/>
                <a:gd name="connsiteX56-11865" fmla="*/ 2042707 w 2171700"/>
                <a:gd name="connsiteY56-11866" fmla="*/ 2404684 h 7250295"/>
                <a:gd name="connsiteX57-11867" fmla="*/ 1981200 w 2171700"/>
                <a:gd name="connsiteY57-11868" fmla="*/ 1864914 h 7250295"/>
                <a:gd name="connsiteX58-11869" fmla="*/ 1936459 w 2171700"/>
                <a:gd name="connsiteY58-11870" fmla="*/ 1677029 h 7250295"/>
                <a:gd name="connsiteX59-11871" fmla="*/ 1922037 w 2171700"/>
                <a:gd name="connsiteY59-11872" fmla="*/ 1432534 h 7250295"/>
                <a:gd name="connsiteX60-11873" fmla="*/ 1874412 w 2171700"/>
                <a:gd name="connsiteY60-11874" fmla="*/ 1302338 h 7250295"/>
                <a:gd name="connsiteX61-11875" fmla="*/ 1407687 w 2171700"/>
                <a:gd name="connsiteY61-11876" fmla="*/ 1134975 h 7250295"/>
                <a:gd name="connsiteX62-11877" fmla="*/ 1309221 w 2171700"/>
                <a:gd name="connsiteY62-11878" fmla="*/ 1020075 h 7250295"/>
                <a:gd name="connsiteX63-11879" fmla="*/ 1365230 w 2171700"/>
                <a:gd name="connsiteY63-11880" fmla="*/ 821521 h 7250295"/>
                <a:gd name="connsiteX64-11881" fmla="*/ 1433407 w 2171700"/>
                <a:gd name="connsiteY64-11882" fmla="*/ 622909 h 7250295"/>
                <a:gd name="connsiteX65-11883" fmla="*/ 1444916 w 2171700"/>
                <a:gd name="connsiteY65-11884" fmla="*/ 380757 h 7250295"/>
                <a:gd name="connsiteX66-11885" fmla="*/ 1330946 w 2171700"/>
                <a:gd name="connsiteY66-11886" fmla="*/ 143773 h 7250295"/>
                <a:gd name="connsiteX67" fmla="*/ 1063645 w 2171700"/>
                <a:gd name="connsiteY67" fmla="*/ 568 h 7250295"/>
                <a:gd name="connsiteX0-11887" fmla="*/ 1063645 w 2171700"/>
                <a:gd name="connsiteY0-11888" fmla="*/ 568 h 7250295"/>
                <a:gd name="connsiteX1-11889" fmla="*/ 809625 w 2171700"/>
                <a:gd name="connsiteY1-11890" fmla="*/ 116070 h 7250295"/>
                <a:gd name="connsiteX2-11891" fmla="*/ 685800 w 2171700"/>
                <a:gd name="connsiteY2-11892" fmla="*/ 297045 h 7250295"/>
                <a:gd name="connsiteX3-11893" fmla="*/ 704850 w 2171700"/>
                <a:gd name="connsiteY3-11894" fmla="*/ 620895 h 7250295"/>
                <a:gd name="connsiteX4-11895" fmla="*/ 838200 w 2171700"/>
                <a:gd name="connsiteY4-11896" fmla="*/ 897120 h 7250295"/>
                <a:gd name="connsiteX5-11897" fmla="*/ 742950 w 2171700"/>
                <a:gd name="connsiteY5-11898" fmla="*/ 1011420 h 7250295"/>
                <a:gd name="connsiteX6-11899" fmla="*/ 133350 w 2171700"/>
                <a:gd name="connsiteY6-11900" fmla="*/ 1220970 h 7250295"/>
                <a:gd name="connsiteX7-11901" fmla="*/ 0 w 2171700"/>
                <a:gd name="connsiteY7-11902" fmla="*/ 2211570 h 7250295"/>
                <a:gd name="connsiteX8-11903" fmla="*/ 333375 w 2171700"/>
                <a:gd name="connsiteY8-11904" fmla="*/ 3106920 h 7250295"/>
                <a:gd name="connsiteX9-11905" fmla="*/ 247650 w 2171700"/>
                <a:gd name="connsiteY9-11906" fmla="*/ 3840345 h 7250295"/>
                <a:gd name="connsiteX10-11907" fmla="*/ 371475 w 2171700"/>
                <a:gd name="connsiteY10-11908" fmla="*/ 4059420 h 7250295"/>
                <a:gd name="connsiteX11-11909" fmla="*/ 495300 w 2171700"/>
                <a:gd name="connsiteY11-11910" fmla="*/ 4278495 h 7250295"/>
                <a:gd name="connsiteX12-11911" fmla="*/ 476250 w 2171700"/>
                <a:gd name="connsiteY12-11912" fmla="*/ 4735695 h 7250295"/>
                <a:gd name="connsiteX13-11913" fmla="*/ 476250 w 2171700"/>
                <a:gd name="connsiteY13-11914" fmla="*/ 5097645 h 7250295"/>
                <a:gd name="connsiteX14-11915" fmla="*/ 371475 w 2171700"/>
                <a:gd name="connsiteY14-11916" fmla="*/ 6145395 h 7250295"/>
                <a:gd name="connsiteX15-11917" fmla="*/ 371475 w 2171700"/>
                <a:gd name="connsiteY15-11918" fmla="*/ 6621645 h 7250295"/>
                <a:gd name="connsiteX16-11919" fmla="*/ 400050 w 2171700"/>
                <a:gd name="connsiteY16-11920" fmla="*/ 6821670 h 7250295"/>
                <a:gd name="connsiteX17-11921" fmla="*/ 323850 w 2171700"/>
                <a:gd name="connsiteY17-11922" fmla="*/ 7002645 h 7250295"/>
                <a:gd name="connsiteX18-11923" fmla="*/ 533400 w 2171700"/>
                <a:gd name="connsiteY18-11924" fmla="*/ 7250295 h 7250295"/>
                <a:gd name="connsiteX19-11925" fmla="*/ 952500 w 2171700"/>
                <a:gd name="connsiteY19-11926" fmla="*/ 7240770 h 7250295"/>
                <a:gd name="connsiteX20-11927" fmla="*/ 733425 w 2171700"/>
                <a:gd name="connsiteY20-11928" fmla="*/ 6821670 h 7250295"/>
                <a:gd name="connsiteX21-11929" fmla="*/ 790575 w 2171700"/>
                <a:gd name="connsiteY21-11930" fmla="*/ 6574020 h 7250295"/>
                <a:gd name="connsiteX22-11931" fmla="*/ 762000 w 2171700"/>
                <a:gd name="connsiteY22-11932" fmla="*/ 6250170 h 7250295"/>
                <a:gd name="connsiteX23-11933" fmla="*/ 885825 w 2171700"/>
                <a:gd name="connsiteY23-11934" fmla="*/ 5411970 h 7250295"/>
                <a:gd name="connsiteX24-11935" fmla="*/ 866775 w 2171700"/>
                <a:gd name="connsiteY24-11936" fmla="*/ 5326245 h 7250295"/>
                <a:gd name="connsiteX25-11937" fmla="*/ 971550 w 2171700"/>
                <a:gd name="connsiteY25-11938" fmla="*/ 5211945 h 7250295"/>
                <a:gd name="connsiteX26-11939" fmla="*/ 962025 w 2171700"/>
                <a:gd name="connsiteY26-11940" fmla="*/ 5069070 h 7250295"/>
                <a:gd name="connsiteX27-11941" fmla="*/ 1104900 w 2171700"/>
                <a:gd name="connsiteY27-11942" fmla="*/ 4526145 h 7250295"/>
                <a:gd name="connsiteX28-11943" fmla="*/ 1123950 w 2171700"/>
                <a:gd name="connsiteY28-11944" fmla="*/ 4392795 h 7250295"/>
                <a:gd name="connsiteX29-11945" fmla="*/ 1276350 w 2171700"/>
                <a:gd name="connsiteY29-11946" fmla="*/ 4649970 h 7250295"/>
                <a:gd name="connsiteX30-11947" fmla="*/ 1352550 w 2171700"/>
                <a:gd name="connsiteY30-11948" fmla="*/ 4926195 h 7250295"/>
                <a:gd name="connsiteX31-11949" fmla="*/ 1333500 w 2171700"/>
                <a:gd name="connsiteY31-11950" fmla="*/ 5069070 h 7250295"/>
                <a:gd name="connsiteX32-11951" fmla="*/ 1371600 w 2171700"/>
                <a:gd name="connsiteY32-11952" fmla="*/ 5078595 h 7250295"/>
                <a:gd name="connsiteX33-11953" fmla="*/ 1247775 w 2171700"/>
                <a:gd name="connsiteY33-11954" fmla="*/ 5516745 h 7250295"/>
                <a:gd name="connsiteX34-11955" fmla="*/ 1257300 w 2171700"/>
                <a:gd name="connsiteY34-11956" fmla="*/ 6469245 h 7250295"/>
                <a:gd name="connsiteX35-11957" fmla="*/ 1333500 w 2171700"/>
                <a:gd name="connsiteY35-11958" fmla="*/ 6583545 h 7250295"/>
                <a:gd name="connsiteX36-11959" fmla="*/ 1314450 w 2171700"/>
                <a:gd name="connsiteY36-11960" fmla="*/ 6735945 h 7250295"/>
                <a:gd name="connsiteX37-11961" fmla="*/ 1323975 w 2171700"/>
                <a:gd name="connsiteY37-11962" fmla="*/ 6859770 h 7250295"/>
                <a:gd name="connsiteX38-11963" fmla="*/ 1304925 w 2171700"/>
                <a:gd name="connsiteY38-11964" fmla="*/ 7012170 h 7250295"/>
                <a:gd name="connsiteX39-11965" fmla="*/ 1704975 w 2171700"/>
                <a:gd name="connsiteY39-11966" fmla="*/ 7212195 h 7250295"/>
                <a:gd name="connsiteX40-11967" fmla="*/ 2152650 w 2171700"/>
                <a:gd name="connsiteY40-11968" fmla="*/ 7212195 h 7250295"/>
                <a:gd name="connsiteX41-11969" fmla="*/ 2171700 w 2171700"/>
                <a:gd name="connsiteY41-11970" fmla="*/ 7069320 h 7250295"/>
                <a:gd name="connsiteX42-11971" fmla="*/ 1681478 w 2171700"/>
                <a:gd name="connsiteY42-11972" fmla="*/ 6691987 h 7250295"/>
                <a:gd name="connsiteX43-11973" fmla="*/ 1708130 w 2171700"/>
                <a:gd name="connsiteY43-11974" fmla="*/ 6550072 h 7250295"/>
                <a:gd name="connsiteX44-11975" fmla="*/ 1668617 w 2171700"/>
                <a:gd name="connsiteY44-11976" fmla="*/ 6451067 h 7250295"/>
                <a:gd name="connsiteX45-11977" fmla="*/ 1657350 w 2171700"/>
                <a:gd name="connsiteY45-11978" fmla="*/ 6250170 h 7250295"/>
                <a:gd name="connsiteX46-11979" fmla="*/ 1679014 w 2171700"/>
                <a:gd name="connsiteY46-11980" fmla="*/ 5979714 h 7250295"/>
                <a:gd name="connsiteX47-11981" fmla="*/ 1727631 w 2171700"/>
                <a:gd name="connsiteY47-11982" fmla="*/ 5512209 h 7250295"/>
                <a:gd name="connsiteX48-11983" fmla="*/ 1739049 w 2171700"/>
                <a:gd name="connsiteY48-11984" fmla="*/ 5363804 h 7250295"/>
                <a:gd name="connsiteX49-11985" fmla="*/ 1797611 w 2171700"/>
                <a:gd name="connsiteY49-11986" fmla="*/ 5317321 h 7250295"/>
                <a:gd name="connsiteX50-11987" fmla="*/ 1884207 w 2171700"/>
                <a:gd name="connsiteY50-11988" fmla="*/ 5097645 h 7250295"/>
                <a:gd name="connsiteX51-11989" fmla="*/ 1909357 w 2171700"/>
                <a:gd name="connsiteY51-11990" fmla="*/ 4805496 h 7250295"/>
                <a:gd name="connsiteX52-11991" fmla="*/ 1900373 w 2171700"/>
                <a:gd name="connsiteY52-11992" fmla="*/ 4348776 h 7250295"/>
                <a:gd name="connsiteX53-11993" fmla="*/ 1881052 w 2171700"/>
                <a:gd name="connsiteY53-11994" fmla="*/ 3902573 h 7250295"/>
                <a:gd name="connsiteX54-11995" fmla="*/ 1855362 w 2171700"/>
                <a:gd name="connsiteY54-11996" fmla="*/ 3584643 h 7250295"/>
                <a:gd name="connsiteX55-11997" fmla="*/ 2056257 w 2171700"/>
                <a:gd name="connsiteY55-11998" fmla="*/ 2654077 h 7250295"/>
                <a:gd name="connsiteX56-11999" fmla="*/ 2042707 w 2171700"/>
                <a:gd name="connsiteY56-12000" fmla="*/ 2404684 h 7250295"/>
                <a:gd name="connsiteX57-12001" fmla="*/ 1981200 w 2171700"/>
                <a:gd name="connsiteY57-12002" fmla="*/ 1864914 h 7250295"/>
                <a:gd name="connsiteX58-12003" fmla="*/ 1936459 w 2171700"/>
                <a:gd name="connsiteY58-12004" fmla="*/ 1677029 h 7250295"/>
                <a:gd name="connsiteX59-12005" fmla="*/ 1922037 w 2171700"/>
                <a:gd name="connsiteY59-12006" fmla="*/ 1432534 h 7250295"/>
                <a:gd name="connsiteX60-12007" fmla="*/ 1874412 w 2171700"/>
                <a:gd name="connsiteY60-12008" fmla="*/ 1302338 h 7250295"/>
                <a:gd name="connsiteX61-12009" fmla="*/ 1407687 w 2171700"/>
                <a:gd name="connsiteY61-12010" fmla="*/ 1134975 h 7250295"/>
                <a:gd name="connsiteX62-12011" fmla="*/ 1309221 w 2171700"/>
                <a:gd name="connsiteY62-12012" fmla="*/ 1020075 h 7250295"/>
                <a:gd name="connsiteX63-12013" fmla="*/ 1365230 w 2171700"/>
                <a:gd name="connsiteY63-12014" fmla="*/ 821521 h 7250295"/>
                <a:gd name="connsiteX64-12015" fmla="*/ 1433407 w 2171700"/>
                <a:gd name="connsiteY64-12016" fmla="*/ 622909 h 7250295"/>
                <a:gd name="connsiteX65-12017" fmla="*/ 1444916 w 2171700"/>
                <a:gd name="connsiteY65-12018" fmla="*/ 380757 h 7250295"/>
                <a:gd name="connsiteX66-12019" fmla="*/ 1330946 w 2171700"/>
                <a:gd name="connsiteY66-12020" fmla="*/ 143773 h 7250295"/>
                <a:gd name="connsiteX67-12021" fmla="*/ 1063645 w 2171700"/>
                <a:gd name="connsiteY67-12022" fmla="*/ 568 h 7250295"/>
                <a:gd name="connsiteX0-12023" fmla="*/ 1063645 w 2171700"/>
                <a:gd name="connsiteY0-12024" fmla="*/ 568 h 7250295"/>
                <a:gd name="connsiteX1-12025" fmla="*/ 809625 w 2171700"/>
                <a:gd name="connsiteY1-12026" fmla="*/ 116070 h 7250295"/>
                <a:gd name="connsiteX2-12027" fmla="*/ 685800 w 2171700"/>
                <a:gd name="connsiteY2-12028" fmla="*/ 297045 h 7250295"/>
                <a:gd name="connsiteX3-12029" fmla="*/ 704850 w 2171700"/>
                <a:gd name="connsiteY3-12030" fmla="*/ 620895 h 7250295"/>
                <a:gd name="connsiteX4-12031" fmla="*/ 838200 w 2171700"/>
                <a:gd name="connsiteY4-12032" fmla="*/ 897120 h 7250295"/>
                <a:gd name="connsiteX5-12033" fmla="*/ 742950 w 2171700"/>
                <a:gd name="connsiteY5-12034" fmla="*/ 1011420 h 7250295"/>
                <a:gd name="connsiteX6-12035" fmla="*/ 133350 w 2171700"/>
                <a:gd name="connsiteY6-12036" fmla="*/ 1220970 h 7250295"/>
                <a:gd name="connsiteX7-12037" fmla="*/ 0 w 2171700"/>
                <a:gd name="connsiteY7-12038" fmla="*/ 2211570 h 7250295"/>
                <a:gd name="connsiteX8-12039" fmla="*/ 333375 w 2171700"/>
                <a:gd name="connsiteY8-12040" fmla="*/ 3106920 h 7250295"/>
                <a:gd name="connsiteX9-12041" fmla="*/ 247650 w 2171700"/>
                <a:gd name="connsiteY9-12042" fmla="*/ 3840345 h 7250295"/>
                <a:gd name="connsiteX10-12043" fmla="*/ 371475 w 2171700"/>
                <a:gd name="connsiteY10-12044" fmla="*/ 4059420 h 7250295"/>
                <a:gd name="connsiteX11-12045" fmla="*/ 495300 w 2171700"/>
                <a:gd name="connsiteY11-12046" fmla="*/ 4278495 h 7250295"/>
                <a:gd name="connsiteX12-12047" fmla="*/ 476250 w 2171700"/>
                <a:gd name="connsiteY12-12048" fmla="*/ 4735695 h 7250295"/>
                <a:gd name="connsiteX13-12049" fmla="*/ 476250 w 2171700"/>
                <a:gd name="connsiteY13-12050" fmla="*/ 5097645 h 7250295"/>
                <a:gd name="connsiteX14-12051" fmla="*/ 371475 w 2171700"/>
                <a:gd name="connsiteY14-12052" fmla="*/ 6145395 h 7250295"/>
                <a:gd name="connsiteX15-12053" fmla="*/ 371475 w 2171700"/>
                <a:gd name="connsiteY15-12054" fmla="*/ 6621645 h 7250295"/>
                <a:gd name="connsiteX16-12055" fmla="*/ 400050 w 2171700"/>
                <a:gd name="connsiteY16-12056" fmla="*/ 6821670 h 7250295"/>
                <a:gd name="connsiteX17-12057" fmla="*/ 323850 w 2171700"/>
                <a:gd name="connsiteY17-12058" fmla="*/ 7002645 h 7250295"/>
                <a:gd name="connsiteX18-12059" fmla="*/ 533400 w 2171700"/>
                <a:gd name="connsiteY18-12060" fmla="*/ 7250295 h 7250295"/>
                <a:gd name="connsiteX19-12061" fmla="*/ 952500 w 2171700"/>
                <a:gd name="connsiteY19-12062" fmla="*/ 7240770 h 7250295"/>
                <a:gd name="connsiteX20-12063" fmla="*/ 733425 w 2171700"/>
                <a:gd name="connsiteY20-12064" fmla="*/ 6821670 h 7250295"/>
                <a:gd name="connsiteX21-12065" fmla="*/ 790575 w 2171700"/>
                <a:gd name="connsiteY21-12066" fmla="*/ 6574020 h 7250295"/>
                <a:gd name="connsiteX22-12067" fmla="*/ 762000 w 2171700"/>
                <a:gd name="connsiteY22-12068" fmla="*/ 6250170 h 7250295"/>
                <a:gd name="connsiteX23-12069" fmla="*/ 885825 w 2171700"/>
                <a:gd name="connsiteY23-12070" fmla="*/ 5411970 h 7250295"/>
                <a:gd name="connsiteX24-12071" fmla="*/ 866775 w 2171700"/>
                <a:gd name="connsiteY24-12072" fmla="*/ 5326245 h 7250295"/>
                <a:gd name="connsiteX25-12073" fmla="*/ 971550 w 2171700"/>
                <a:gd name="connsiteY25-12074" fmla="*/ 5211945 h 7250295"/>
                <a:gd name="connsiteX26-12075" fmla="*/ 962025 w 2171700"/>
                <a:gd name="connsiteY26-12076" fmla="*/ 5069070 h 7250295"/>
                <a:gd name="connsiteX27-12077" fmla="*/ 1104900 w 2171700"/>
                <a:gd name="connsiteY27-12078" fmla="*/ 4526145 h 7250295"/>
                <a:gd name="connsiteX28-12079" fmla="*/ 1123950 w 2171700"/>
                <a:gd name="connsiteY28-12080" fmla="*/ 4392795 h 7250295"/>
                <a:gd name="connsiteX29-12081" fmla="*/ 1276350 w 2171700"/>
                <a:gd name="connsiteY29-12082" fmla="*/ 4649970 h 7250295"/>
                <a:gd name="connsiteX30-12083" fmla="*/ 1352550 w 2171700"/>
                <a:gd name="connsiteY30-12084" fmla="*/ 4926195 h 7250295"/>
                <a:gd name="connsiteX31-12085" fmla="*/ 1333500 w 2171700"/>
                <a:gd name="connsiteY31-12086" fmla="*/ 5069070 h 7250295"/>
                <a:gd name="connsiteX32-12087" fmla="*/ 1371600 w 2171700"/>
                <a:gd name="connsiteY32-12088" fmla="*/ 5078595 h 7250295"/>
                <a:gd name="connsiteX33-12089" fmla="*/ 1247775 w 2171700"/>
                <a:gd name="connsiteY33-12090" fmla="*/ 5516745 h 7250295"/>
                <a:gd name="connsiteX34-12091" fmla="*/ 1257300 w 2171700"/>
                <a:gd name="connsiteY34-12092" fmla="*/ 6469245 h 7250295"/>
                <a:gd name="connsiteX35-12093" fmla="*/ 1333500 w 2171700"/>
                <a:gd name="connsiteY35-12094" fmla="*/ 6583545 h 7250295"/>
                <a:gd name="connsiteX36-12095" fmla="*/ 1314450 w 2171700"/>
                <a:gd name="connsiteY36-12096" fmla="*/ 6735945 h 7250295"/>
                <a:gd name="connsiteX37-12097" fmla="*/ 1323975 w 2171700"/>
                <a:gd name="connsiteY37-12098" fmla="*/ 6859770 h 7250295"/>
                <a:gd name="connsiteX38-12099" fmla="*/ 1304925 w 2171700"/>
                <a:gd name="connsiteY38-12100" fmla="*/ 7012170 h 7250295"/>
                <a:gd name="connsiteX39-12101" fmla="*/ 1704975 w 2171700"/>
                <a:gd name="connsiteY39-12102" fmla="*/ 7212195 h 7250295"/>
                <a:gd name="connsiteX40-12103" fmla="*/ 2152650 w 2171700"/>
                <a:gd name="connsiteY40-12104" fmla="*/ 7212195 h 7250295"/>
                <a:gd name="connsiteX41-12105" fmla="*/ 2171700 w 2171700"/>
                <a:gd name="connsiteY41-12106" fmla="*/ 7069320 h 7250295"/>
                <a:gd name="connsiteX42-12107" fmla="*/ 1681478 w 2171700"/>
                <a:gd name="connsiteY42-12108" fmla="*/ 6691987 h 7250295"/>
                <a:gd name="connsiteX43-12109" fmla="*/ 1708130 w 2171700"/>
                <a:gd name="connsiteY43-12110" fmla="*/ 6550072 h 7250295"/>
                <a:gd name="connsiteX44-12111" fmla="*/ 1668617 w 2171700"/>
                <a:gd name="connsiteY44-12112" fmla="*/ 6451067 h 7250295"/>
                <a:gd name="connsiteX45-12113" fmla="*/ 1657350 w 2171700"/>
                <a:gd name="connsiteY45-12114" fmla="*/ 6250170 h 7250295"/>
                <a:gd name="connsiteX46-12115" fmla="*/ 1679014 w 2171700"/>
                <a:gd name="connsiteY46-12116" fmla="*/ 5979714 h 7250295"/>
                <a:gd name="connsiteX47-12117" fmla="*/ 1727631 w 2171700"/>
                <a:gd name="connsiteY47-12118" fmla="*/ 5512209 h 7250295"/>
                <a:gd name="connsiteX48-12119" fmla="*/ 1739049 w 2171700"/>
                <a:gd name="connsiteY48-12120" fmla="*/ 5363804 h 7250295"/>
                <a:gd name="connsiteX49-12121" fmla="*/ 1797611 w 2171700"/>
                <a:gd name="connsiteY49-12122" fmla="*/ 5317321 h 7250295"/>
                <a:gd name="connsiteX50-12123" fmla="*/ 1884207 w 2171700"/>
                <a:gd name="connsiteY50-12124" fmla="*/ 5097645 h 7250295"/>
                <a:gd name="connsiteX51-12125" fmla="*/ 1909357 w 2171700"/>
                <a:gd name="connsiteY51-12126" fmla="*/ 4805496 h 7250295"/>
                <a:gd name="connsiteX52-12127" fmla="*/ 1900373 w 2171700"/>
                <a:gd name="connsiteY52-12128" fmla="*/ 4348776 h 7250295"/>
                <a:gd name="connsiteX53-12129" fmla="*/ 1881052 w 2171700"/>
                <a:gd name="connsiteY53-12130" fmla="*/ 3902573 h 7250295"/>
                <a:gd name="connsiteX54-12131" fmla="*/ 1855362 w 2171700"/>
                <a:gd name="connsiteY54-12132" fmla="*/ 3584643 h 7250295"/>
                <a:gd name="connsiteX55-12133" fmla="*/ 2056257 w 2171700"/>
                <a:gd name="connsiteY55-12134" fmla="*/ 2654077 h 7250295"/>
                <a:gd name="connsiteX56-12135" fmla="*/ 2042707 w 2171700"/>
                <a:gd name="connsiteY56-12136" fmla="*/ 2404684 h 7250295"/>
                <a:gd name="connsiteX57-12137" fmla="*/ 1981200 w 2171700"/>
                <a:gd name="connsiteY57-12138" fmla="*/ 1864914 h 7250295"/>
                <a:gd name="connsiteX58-12139" fmla="*/ 1936459 w 2171700"/>
                <a:gd name="connsiteY58-12140" fmla="*/ 1677029 h 7250295"/>
                <a:gd name="connsiteX59-12141" fmla="*/ 1922037 w 2171700"/>
                <a:gd name="connsiteY59-12142" fmla="*/ 1432534 h 7250295"/>
                <a:gd name="connsiteX60-12143" fmla="*/ 1874412 w 2171700"/>
                <a:gd name="connsiteY60-12144" fmla="*/ 1302338 h 7250295"/>
                <a:gd name="connsiteX61-12145" fmla="*/ 1407687 w 2171700"/>
                <a:gd name="connsiteY61-12146" fmla="*/ 1134975 h 7250295"/>
                <a:gd name="connsiteX62-12147" fmla="*/ 1309221 w 2171700"/>
                <a:gd name="connsiteY62-12148" fmla="*/ 1020075 h 7250295"/>
                <a:gd name="connsiteX63-12149" fmla="*/ 1365230 w 2171700"/>
                <a:gd name="connsiteY63-12150" fmla="*/ 821521 h 7250295"/>
                <a:gd name="connsiteX64-12151" fmla="*/ 1433407 w 2171700"/>
                <a:gd name="connsiteY64-12152" fmla="*/ 622909 h 7250295"/>
                <a:gd name="connsiteX65-12153" fmla="*/ 1444916 w 2171700"/>
                <a:gd name="connsiteY65-12154" fmla="*/ 380757 h 7250295"/>
                <a:gd name="connsiteX66-12155" fmla="*/ 1330946 w 2171700"/>
                <a:gd name="connsiteY66-12156" fmla="*/ 143773 h 7250295"/>
                <a:gd name="connsiteX67-12157" fmla="*/ 1063645 w 2171700"/>
                <a:gd name="connsiteY67-12158" fmla="*/ 568 h 7250295"/>
                <a:gd name="connsiteX0-12159" fmla="*/ 1063645 w 2171700"/>
                <a:gd name="connsiteY0-12160" fmla="*/ 568 h 7250295"/>
                <a:gd name="connsiteX1-12161" fmla="*/ 809625 w 2171700"/>
                <a:gd name="connsiteY1-12162" fmla="*/ 116070 h 7250295"/>
                <a:gd name="connsiteX2-12163" fmla="*/ 685800 w 2171700"/>
                <a:gd name="connsiteY2-12164" fmla="*/ 297045 h 7250295"/>
                <a:gd name="connsiteX3-12165" fmla="*/ 704850 w 2171700"/>
                <a:gd name="connsiteY3-12166" fmla="*/ 620895 h 7250295"/>
                <a:gd name="connsiteX4-12167" fmla="*/ 838200 w 2171700"/>
                <a:gd name="connsiteY4-12168" fmla="*/ 897120 h 7250295"/>
                <a:gd name="connsiteX5-12169" fmla="*/ 742950 w 2171700"/>
                <a:gd name="connsiteY5-12170" fmla="*/ 1011420 h 7250295"/>
                <a:gd name="connsiteX6-12171" fmla="*/ 133350 w 2171700"/>
                <a:gd name="connsiteY6-12172" fmla="*/ 1220970 h 7250295"/>
                <a:gd name="connsiteX7-12173" fmla="*/ 0 w 2171700"/>
                <a:gd name="connsiteY7-12174" fmla="*/ 2211570 h 7250295"/>
                <a:gd name="connsiteX8-12175" fmla="*/ 333375 w 2171700"/>
                <a:gd name="connsiteY8-12176" fmla="*/ 3106920 h 7250295"/>
                <a:gd name="connsiteX9-12177" fmla="*/ 247650 w 2171700"/>
                <a:gd name="connsiteY9-12178" fmla="*/ 3840345 h 7250295"/>
                <a:gd name="connsiteX10-12179" fmla="*/ 371475 w 2171700"/>
                <a:gd name="connsiteY10-12180" fmla="*/ 4059420 h 7250295"/>
                <a:gd name="connsiteX11-12181" fmla="*/ 495300 w 2171700"/>
                <a:gd name="connsiteY11-12182" fmla="*/ 4278495 h 7250295"/>
                <a:gd name="connsiteX12-12183" fmla="*/ 476250 w 2171700"/>
                <a:gd name="connsiteY12-12184" fmla="*/ 4735695 h 7250295"/>
                <a:gd name="connsiteX13-12185" fmla="*/ 476250 w 2171700"/>
                <a:gd name="connsiteY13-12186" fmla="*/ 5097645 h 7250295"/>
                <a:gd name="connsiteX14-12187" fmla="*/ 371475 w 2171700"/>
                <a:gd name="connsiteY14-12188" fmla="*/ 6145395 h 7250295"/>
                <a:gd name="connsiteX15-12189" fmla="*/ 371475 w 2171700"/>
                <a:gd name="connsiteY15-12190" fmla="*/ 6621645 h 7250295"/>
                <a:gd name="connsiteX16-12191" fmla="*/ 400050 w 2171700"/>
                <a:gd name="connsiteY16-12192" fmla="*/ 6821670 h 7250295"/>
                <a:gd name="connsiteX17-12193" fmla="*/ 323850 w 2171700"/>
                <a:gd name="connsiteY17-12194" fmla="*/ 7002645 h 7250295"/>
                <a:gd name="connsiteX18-12195" fmla="*/ 533400 w 2171700"/>
                <a:gd name="connsiteY18-12196" fmla="*/ 7250295 h 7250295"/>
                <a:gd name="connsiteX19-12197" fmla="*/ 952500 w 2171700"/>
                <a:gd name="connsiteY19-12198" fmla="*/ 7240770 h 7250295"/>
                <a:gd name="connsiteX20-12199" fmla="*/ 733425 w 2171700"/>
                <a:gd name="connsiteY20-12200" fmla="*/ 6821670 h 7250295"/>
                <a:gd name="connsiteX21-12201" fmla="*/ 790575 w 2171700"/>
                <a:gd name="connsiteY21-12202" fmla="*/ 6574020 h 7250295"/>
                <a:gd name="connsiteX22-12203" fmla="*/ 762000 w 2171700"/>
                <a:gd name="connsiteY22-12204" fmla="*/ 6250170 h 7250295"/>
                <a:gd name="connsiteX23-12205" fmla="*/ 885825 w 2171700"/>
                <a:gd name="connsiteY23-12206" fmla="*/ 5411970 h 7250295"/>
                <a:gd name="connsiteX24-12207" fmla="*/ 866775 w 2171700"/>
                <a:gd name="connsiteY24-12208" fmla="*/ 5326245 h 7250295"/>
                <a:gd name="connsiteX25-12209" fmla="*/ 971550 w 2171700"/>
                <a:gd name="connsiteY25-12210" fmla="*/ 5211945 h 7250295"/>
                <a:gd name="connsiteX26-12211" fmla="*/ 962025 w 2171700"/>
                <a:gd name="connsiteY26-12212" fmla="*/ 5069070 h 7250295"/>
                <a:gd name="connsiteX27-12213" fmla="*/ 1104900 w 2171700"/>
                <a:gd name="connsiteY27-12214" fmla="*/ 4526145 h 7250295"/>
                <a:gd name="connsiteX28-12215" fmla="*/ 1123950 w 2171700"/>
                <a:gd name="connsiteY28-12216" fmla="*/ 4392795 h 7250295"/>
                <a:gd name="connsiteX29-12217" fmla="*/ 1276350 w 2171700"/>
                <a:gd name="connsiteY29-12218" fmla="*/ 4649970 h 7250295"/>
                <a:gd name="connsiteX30-12219" fmla="*/ 1352550 w 2171700"/>
                <a:gd name="connsiteY30-12220" fmla="*/ 4926195 h 7250295"/>
                <a:gd name="connsiteX31-12221" fmla="*/ 1333500 w 2171700"/>
                <a:gd name="connsiteY31-12222" fmla="*/ 5069070 h 7250295"/>
                <a:gd name="connsiteX32-12223" fmla="*/ 1371600 w 2171700"/>
                <a:gd name="connsiteY32-12224" fmla="*/ 5078595 h 7250295"/>
                <a:gd name="connsiteX33-12225" fmla="*/ 1247775 w 2171700"/>
                <a:gd name="connsiteY33-12226" fmla="*/ 5516745 h 7250295"/>
                <a:gd name="connsiteX34-12227" fmla="*/ 1257300 w 2171700"/>
                <a:gd name="connsiteY34-12228" fmla="*/ 6469245 h 7250295"/>
                <a:gd name="connsiteX35-12229" fmla="*/ 1333500 w 2171700"/>
                <a:gd name="connsiteY35-12230" fmla="*/ 6583545 h 7250295"/>
                <a:gd name="connsiteX36-12231" fmla="*/ 1314450 w 2171700"/>
                <a:gd name="connsiteY36-12232" fmla="*/ 6735945 h 7250295"/>
                <a:gd name="connsiteX37-12233" fmla="*/ 1323975 w 2171700"/>
                <a:gd name="connsiteY37-12234" fmla="*/ 6859770 h 7250295"/>
                <a:gd name="connsiteX38-12235" fmla="*/ 1304925 w 2171700"/>
                <a:gd name="connsiteY38-12236" fmla="*/ 7012170 h 7250295"/>
                <a:gd name="connsiteX39-12237" fmla="*/ 1704975 w 2171700"/>
                <a:gd name="connsiteY39-12238" fmla="*/ 7212195 h 7250295"/>
                <a:gd name="connsiteX40-12239" fmla="*/ 2152650 w 2171700"/>
                <a:gd name="connsiteY40-12240" fmla="*/ 7212195 h 7250295"/>
                <a:gd name="connsiteX41-12241" fmla="*/ 2171700 w 2171700"/>
                <a:gd name="connsiteY41-12242" fmla="*/ 7069320 h 7250295"/>
                <a:gd name="connsiteX42-12243" fmla="*/ 1681478 w 2171700"/>
                <a:gd name="connsiteY42-12244" fmla="*/ 6691987 h 7250295"/>
                <a:gd name="connsiteX43-12245" fmla="*/ 1708130 w 2171700"/>
                <a:gd name="connsiteY43-12246" fmla="*/ 6550072 h 7250295"/>
                <a:gd name="connsiteX44-12247" fmla="*/ 1668617 w 2171700"/>
                <a:gd name="connsiteY44-12248" fmla="*/ 6451067 h 7250295"/>
                <a:gd name="connsiteX45-12249" fmla="*/ 1657350 w 2171700"/>
                <a:gd name="connsiteY45-12250" fmla="*/ 6250170 h 7250295"/>
                <a:gd name="connsiteX46-12251" fmla="*/ 1679014 w 2171700"/>
                <a:gd name="connsiteY46-12252" fmla="*/ 5979714 h 7250295"/>
                <a:gd name="connsiteX47-12253" fmla="*/ 1727631 w 2171700"/>
                <a:gd name="connsiteY47-12254" fmla="*/ 5512209 h 7250295"/>
                <a:gd name="connsiteX48-12255" fmla="*/ 1739049 w 2171700"/>
                <a:gd name="connsiteY48-12256" fmla="*/ 5363804 h 7250295"/>
                <a:gd name="connsiteX49-12257" fmla="*/ 1797611 w 2171700"/>
                <a:gd name="connsiteY49-12258" fmla="*/ 5317321 h 7250295"/>
                <a:gd name="connsiteX50-12259" fmla="*/ 1884207 w 2171700"/>
                <a:gd name="connsiteY50-12260" fmla="*/ 5097645 h 7250295"/>
                <a:gd name="connsiteX51-12261" fmla="*/ 1909357 w 2171700"/>
                <a:gd name="connsiteY51-12262" fmla="*/ 4805496 h 7250295"/>
                <a:gd name="connsiteX52-12263" fmla="*/ 1900373 w 2171700"/>
                <a:gd name="connsiteY52-12264" fmla="*/ 4348776 h 7250295"/>
                <a:gd name="connsiteX53-12265" fmla="*/ 1881052 w 2171700"/>
                <a:gd name="connsiteY53-12266" fmla="*/ 3902573 h 7250295"/>
                <a:gd name="connsiteX54-12267" fmla="*/ 1855362 w 2171700"/>
                <a:gd name="connsiteY54-12268" fmla="*/ 3584643 h 7250295"/>
                <a:gd name="connsiteX55-12269" fmla="*/ 2056257 w 2171700"/>
                <a:gd name="connsiteY55-12270" fmla="*/ 2654077 h 7250295"/>
                <a:gd name="connsiteX56-12271" fmla="*/ 2042707 w 2171700"/>
                <a:gd name="connsiteY56-12272" fmla="*/ 2404684 h 7250295"/>
                <a:gd name="connsiteX57-12273" fmla="*/ 1981200 w 2171700"/>
                <a:gd name="connsiteY57-12274" fmla="*/ 1864914 h 7250295"/>
                <a:gd name="connsiteX58-12275" fmla="*/ 1936459 w 2171700"/>
                <a:gd name="connsiteY58-12276" fmla="*/ 1677029 h 7250295"/>
                <a:gd name="connsiteX59-12277" fmla="*/ 1922037 w 2171700"/>
                <a:gd name="connsiteY59-12278" fmla="*/ 1432534 h 7250295"/>
                <a:gd name="connsiteX60-12279" fmla="*/ 1874412 w 2171700"/>
                <a:gd name="connsiteY60-12280" fmla="*/ 1302338 h 7250295"/>
                <a:gd name="connsiteX61-12281" fmla="*/ 1407687 w 2171700"/>
                <a:gd name="connsiteY61-12282" fmla="*/ 1134975 h 7250295"/>
                <a:gd name="connsiteX62-12283" fmla="*/ 1309221 w 2171700"/>
                <a:gd name="connsiteY62-12284" fmla="*/ 1020075 h 7250295"/>
                <a:gd name="connsiteX63-12285" fmla="*/ 1365230 w 2171700"/>
                <a:gd name="connsiteY63-12286" fmla="*/ 821521 h 7250295"/>
                <a:gd name="connsiteX64-12287" fmla="*/ 1433407 w 2171700"/>
                <a:gd name="connsiteY64-12288" fmla="*/ 622909 h 7250295"/>
                <a:gd name="connsiteX65-12289" fmla="*/ 1444916 w 2171700"/>
                <a:gd name="connsiteY65-12290" fmla="*/ 380757 h 7250295"/>
                <a:gd name="connsiteX66-12291" fmla="*/ 1330946 w 2171700"/>
                <a:gd name="connsiteY66-12292" fmla="*/ 143773 h 7250295"/>
                <a:gd name="connsiteX67-12293" fmla="*/ 1063645 w 2171700"/>
                <a:gd name="connsiteY67-12294" fmla="*/ 568 h 7250295"/>
                <a:gd name="connsiteX0-12295" fmla="*/ 1063645 w 2171700"/>
                <a:gd name="connsiteY0-12296" fmla="*/ 568 h 7250295"/>
                <a:gd name="connsiteX1-12297" fmla="*/ 809625 w 2171700"/>
                <a:gd name="connsiteY1-12298" fmla="*/ 116070 h 7250295"/>
                <a:gd name="connsiteX2-12299" fmla="*/ 685800 w 2171700"/>
                <a:gd name="connsiteY2-12300" fmla="*/ 297045 h 7250295"/>
                <a:gd name="connsiteX3-12301" fmla="*/ 704850 w 2171700"/>
                <a:gd name="connsiteY3-12302" fmla="*/ 620895 h 7250295"/>
                <a:gd name="connsiteX4-12303" fmla="*/ 838200 w 2171700"/>
                <a:gd name="connsiteY4-12304" fmla="*/ 897120 h 7250295"/>
                <a:gd name="connsiteX5-12305" fmla="*/ 742950 w 2171700"/>
                <a:gd name="connsiteY5-12306" fmla="*/ 1011420 h 7250295"/>
                <a:gd name="connsiteX6-12307" fmla="*/ 133350 w 2171700"/>
                <a:gd name="connsiteY6-12308" fmla="*/ 1220970 h 7250295"/>
                <a:gd name="connsiteX7-12309" fmla="*/ 0 w 2171700"/>
                <a:gd name="connsiteY7-12310" fmla="*/ 2211570 h 7250295"/>
                <a:gd name="connsiteX8-12311" fmla="*/ 333375 w 2171700"/>
                <a:gd name="connsiteY8-12312" fmla="*/ 3106920 h 7250295"/>
                <a:gd name="connsiteX9-12313" fmla="*/ 247650 w 2171700"/>
                <a:gd name="connsiteY9-12314" fmla="*/ 3840345 h 7250295"/>
                <a:gd name="connsiteX10-12315" fmla="*/ 371475 w 2171700"/>
                <a:gd name="connsiteY10-12316" fmla="*/ 4059420 h 7250295"/>
                <a:gd name="connsiteX11-12317" fmla="*/ 495300 w 2171700"/>
                <a:gd name="connsiteY11-12318" fmla="*/ 4278495 h 7250295"/>
                <a:gd name="connsiteX12-12319" fmla="*/ 476250 w 2171700"/>
                <a:gd name="connsiteY12-12320" fmla="*/ 4735695 h 7250295"/>
                <a:gd name="connsiteX13-12321" fmla="*/ 476250 w 2171700"/>
                <a:gd name="connsiteY13-12322" fmla="*/ 5097645 h 7250295"/>
                <a:gd name="connsiteX14-12323" fmla="*/ 371475 w 2171700"/>
                <a:gd name="connsiteY14-12324" fmla="*/ 6145395 h 7250295"/>
                <a:gd name="connsiteX15-12325" fmla="*/ 371475 w 2171700"/>
                <a:gd name="connsiteY15-12326" fmla="*/ 6621645 h 7250295"/>
                <a:gd name="connsiteX16-12327" fmla="*/ 400050 w 2171700"/>
                <a:gd name="connsiteY16-12328" fmla="*/ 6821670 h 7250295"/>
                <a:gd name="connsiteX17-12329" fmla="*/ 323850 w 2171700"/>
                <a:gd name="connsiteY17-12330" fmla="*/ 7002645 h 7250295"/>
                <a:gd name="connsiteX18-12331" fmla="*/ 533400 w 2171700"/>
                <a:gd name="connsiteY18-12332" fmla="*/ 7250295 h 7250295"/>
                <a:gd name="connsiteX19-12333" fmla="*/ 952500 w 2171700"/>
                <a:gd name="connsiteY19-12334" fmla="*/ 7240770 h 7250295"/>
                <a:gd name="connsiteX20-12335" fmla="*/ 733425 w 2171700"/>
                <a:gd name="connsiteY20-12336" fmla="*/ 6821670 h 7250295"/>
                <a:gd name="connsiteX21-12337" fmla="*/ 790575 w 2171700"/>
                <a:gd name="connsiteY21-12338" fmla="*/ 6574020 h 7250295"/>
                <a:gd name="connsiteX22-12339" fmla="*/ 762000 w 2171700"/>
                <a:gd name="connsiteY22-12340" fmla="*/ 6250170 h 7250295"/>
                <a:gd name="connsiteX23-12341" fmla="*/ 885825 w 2171700"/>
                <a:gd name="connsiteY23-12342" fmla="*/ 5411970 h 7250295"/>
                <a:gd name="connsiteX24-12343" fmla="*/ 866775 w 2171700"/>
                <a:gd name="connsiteY24-12344" fmla="*/ 5326245 h 7250295"/>
                <a:gd name="connsiteX25-12345" fmla="*/ 971550 w 2171700"/>
                <a:gd name="connsiteY25-12346" fmla="*/ 5211945 h 7250295"/>
                <a:gd name="connsiteX26-12347" fmla="*/ 962025 w 2171700"/>
                <a:gd name="connsiteY26-12348" fmla="*/ 5069070 h 7250295"/>
                <a:gd name="connsiteX27-12349" fmla="*/ 1104900 w 2171700"/>
                <a:gd name="connsiteY27-12350" fmla="*/ 4526145 h 7250295"/>
                <a:gd name="connsiteX28-12351" fmla="*/ 1123950 w 2171700"/>
                <a:gd name="connsiteY28-12352" fmla="*/ 4392795 h 7250295"/>
                <a:gd name="connsiteX29-12353" fmla="*/ 1276350 w 2171700"/>
                <a:gd name="connsiteY29-12354" fmla="*/ 4649970 h 7250295"/>
                <a:gd name="connsiteX30-12355" fmla="*/ 1352550 w 2171700"/>
                <a:gd name="connsiteY30-12356" fmla="*/ 4926195 h 7250295"/>
                <a:gd name="connsiteX31-12357" fmla="*/ 1333500 w 2171700"/>
                <a:gd name="connsiteY31-12358" fmla="*/ 5069070 h 7250295"/>
                <a:gd name="connsiteX32-12359" fmla="*/ 1371600 w 2171700"/>
                <a:gd name="connsiteY32-12360" fmla="*/ 5078595 h 7250295"/>
                <a:gd name="connsiteX33-12361" fmla="*/ 1247775 w 2171700"/>
                <a:gd name="connsiteY33-12362" fmla="*/ 5516745 h 7250295"/>
                <a:gd name="connsiteX34-12363" fmla="*/ 1257300 w 2171700"/>
                <a:gd name="connsiteY34-12364" fmla="*/ 6469245 h 7250295"/>
                <a:gd name="connsiteX35-12365" fmla="*/ 1333500 w 2171700"/>
                <a:gd name="connsiteY35-12366" fmla="*/ 6583545 h 7250295"/>
                <a:gd name="connsiteX36-12367" fmla="*/ 1314450 w 2171700"/>
                <a:gd name="connsiteY36-12368" fmla="*/ 6735945 h 7250295"/>
                <a:gd name="connsiteX37-12369" fmla="*/ 1323975 w 2171700"/>
                <a:gd name="connsiteY37-12370" fmla="*/ 6859770 h 7250295"/>
                <a:gd name="connsiteX38-12371" fmla="*/ 1304925 w 2171700"/>
                <a:gd name="connsiteY38-12372" fmla="*/ 7012170 h 7250295"/>
                <a:gd name="connsiteX39-12373" fmla="*/ 1704975 w 2171700"/>
                <a:gd name="connsiteY39-12374" fmla="*/ 7212195 h 7250295"/>
                <a:gd name="connsiteX40-12375" fmla="*/ 2152650 w 2171700"/>
                <a:gd name="connsiteY40-12376" fmla="*/ 7212195 h 7250295"/>
                <a:gd name="connsiteX41-12377" fmla="*/ 2171700 w 2171700"/>
                <a:gd name="connsiteY41-12378" fmla="*/ 7069320 h 7250295"/>
                <a:gd name="connsiteX42-12379" fmla="*/ 1681478 w 2171700"/>
                <a:gd name="connsiteY42-12380" fmla="*/ 6691987 h 7250295"/>
                <a:gd name="connsiteX43-12381" fmla="*/ 1708130 w 2171700"/>
                <a:gd name="connsiteY43-12382" fmla="*/ 6550072 h 7250295"/>
                <a:gd name="connsiteX44-12383" fmla="*/ 1668617 w 2171700"/>
                <a:gd name="connsiteY44-12384" fmla="*/ 6451067 h 7250295"/>
                <a:gd name="connsiteX45-12385" fmla="*/ 1657350 w 2171700"/>
                <a:gd name="connsiteY45-12386" fmla="*/ 6250170 h 7250295"/>
                <a:gd name="connsiteX46-12387" fmla="*/ 1679014 w 2171700"/>
                <a:gd name="connsiteY46-12388" fmla="*/ 5979714 h 7250295"/>
                <a:gd name="connsiteX47-12389" fmla="*/ 1727631 w 2171700"/>
                <a:gd name="connsiteY47-12390" fmla="*/ 5512209 h 7250295"/>
                <a:gd name="connsiteX48-12391" fmla="*/ 1739049 w 2171700"/>
                <a:gd name="connsiteY48-12392" fmla="*/ 5363804 h 7250295"/>
                <a:gd name="connsiteX49-12393" fmla="*/ 1797611 w 2171700"/>
                <a:gd name="connsiteY49-12394" fmla="*/ 5317321 h 7250295"/>
                <a:gd name="connsiteX50-12395" fmla="*/ 1884207 w 2171700"/>
                <a:gd name="connsiteY50-12396" fmla="*/ 5097645 h 7250295"/>
                <a:gd name="connsiteX51-12397" fmla="*/ 1909357 w 2171700"/>
                <a:gd name="connsiteY51-12398" fmla="*/ 4805496 h 7250295"/>
                <a:gd name="connsiteX52-12399" fmla="*/ 1900373 w 2171700"/>
                <a:gd name="connsiteY52-12400" fmla="*/ 4348776 h 7250295"/>
                <a:gd name="connsiteX53-12401" fmla="*/ 1881052 w 2171700"/>
                <a:gd name="connsiteY53-12402" fmla="*/ 3902573 h 7250295"/>
                <a:gd name="connsiteX54-12403" fmla="*/ 1855362 w 2171700"/>
                <a:gd name="connsiteY54-12404" fmla="*/ 3584643 h 7250295"/>
                <a:gd name="connsiteX55-12405" fmla="*/ 2056257 w 2171700"/>
                <a:gd name="connsiteY55-12406" fmla="*/ 2654077 h 7250295"/>
                <a:gd name="connsiteX56-12407" fmla="*/ 2042707 w 2171700"/>
                <a:gd name="connsiteY56-12408" fmla="*/ 2404684 h 7250295"/>
                <a:gd name="connsiteX57-12409" fmla="*/ 1981200 w 2171700"/>
                <a:gd name="connsiteY57-12410" fmla="*/ 1864914 h 7250295"/>
                <a:gd name="connsiteX58-12411" fmla="*/ 1936459 w 2171700"/>
                <a:gd name="connsiteY58-12412" fmla="*/ 1677029 h 7250295"/>
                <a:gd name="connsiteX59-12413" fmla="*/ 1922037 w 2171700"/>
                <a:gd name="connsiteY59-12414" fmla="*/ 1432534 h 7250295"/>
                <a:gd name="connsiteX60-12415" fmla="*/ 1874412 w 2171700"/>
                <a:gd name="connsiteY60-12416" fmla="*/ 1302338 h 7250295"/>
                <a:gd name="connsiteX61-12417" fmla="*/ 1407687 w 2171700"/>
                <a:gd name="connsiteY61-12418" fmla="*/ 1134975 h 7250295"/>
                <a:gd name="connsiteX62-12419" fmla="*/ 1309221 w 2171700"/>
                <a:gd name="connsiteY62-12420" fmla="*/ 1020075 h 7250295"/>
                <a:gd name="connsiteX63-12421" fmla="*/ 1365230 w 2171700"/>
                <a:gd name="connsiteY63-12422" fmla="*/ 821521 h 7250295"/>
                <a:gd name="connsiteX64-12423" fmla="*/ 1433407 w 2171700"/>
                <a:gd name="connsiteY64-12424" fmla="*/ 622909 h 7250295"/>
                <a:gd name="connsiteX65-12425" fmla="*/ 1444916 w 2171700"/>
                <a:gd name="connsiteY65-12426" fmla="*/ 380757 h 7250295"/>
                <a:gd name="connsiteX66-12427" fmla="*/ 1330946 w 2171700"/>
                <a:gd name="connsiteY66-12428" fmla="*/ 143773 h 7250295"/>
                <a:gd name="connsiteX67-12429" fmla="*/ 1063645 w 2171700"/>
                <a:gd name="connsiteY67-12430" fmla="*/ 568 h 7250295"/>
                <a:gd name="connsiteX0-12431" fmla="*/ 1063645 w 2171700"/>
                <a:gd name="connsiteY0-12432" fmla="*/ 568 h 7250295"/>
                <a:gd name="connsiteX1-12433" fmla="*/ 809625 w 2171700"/>
                <a:gd name="connsiteY1-12434" fmla="*/ 116070 h 7250295"/>
                <a:gd name="connsiteX2-12435" fmla="*/ 685800 w 2171700"/>
                <a:gd name="connsiteY2-12436" fmla="*/ 297045 h 7250295"/>
                <a:gd name="connsiteX3-12437" fmla="*/ 704850 w 2171700"/>
                <a:gd name="connsiteY3-12438" fmla="*/ 620895 h 7250295"/>
                <a:gd name="connsiteX4-12439" fmla="*/ 838200 w 2171700"/>
                <a:gd name="connsiteY4-12440" fmla="*/ 897120 h 7250295"/>
                <a:gd name="connsiteX5-12441" fmla="*/ 742950 w 2171700"/>
                <a:gd name="connsiteY5-12442" fmla="*/ 1011420 h 7250295"/>
                <a:gd name="connsiteX6-12443" fmla="*/ 133350 w 2171700"/>
                <a:gd name="connsiteY6-12444" fmla="*/ 1220970 h 7250295"/>
                <a:gd name="connsiteX7-12445" fmla="*/ 0 w 2171700"/>
                <a:gd name="connsiteY7-12446" fmla="*/ 2211570 h 7250295"/>
                <a:gd name="connsiteX8-12447" fmla="*/ 333375 w 2171700"/>
                <a:gd name="connsiteY8-12448" fmla="*/ 3106920 h 7250295"/>
                <a:gd name="connsiteX9-12449" fmla="*/ 247650 w 2171700"/>
                <a:gd name="connsiteY9-12450" fmla="*/ 3840345 h 7250295"/>
                <a:gd name="connsiteX10-12451" fmla="*/ 371475 w 2171700"/>
                <a:gd name="connsiteY10-12452" fmla="*/ 4059420 h 7250295"/>
                <a:gd name="connsiteX11-12453" fmla="*/ 495300 w 2171700"/>
                <a:gd name="connsiteY11-12454" fmla="*/ 4278495 h 7250295"/>
                <a:gd name="connsiteX12-12455" fmla="*/ 476250 w 2171700"/>
                <a:gd name="connsiteY12-12456" fmla="*/ 4735695 h 7250295"/>
                <a:gd name="connsiteX13-12457" fmla="*/ 476250 w 2171700"/>
                <a:gd name="connsiteY13-12458" fmla="*/ 5097645 h 7250295"/>
                <a:gd name="connsiteX14-12459" fmla="*/ 371475 w 2171700"/>
                <a:gd name="connsiteY14-12460" fmla="*/ 6145395 h 7250295"/>
                <a:gd name="connsiteX15-12461" fmla="*/ 371475 w 2171700"/>
                <a:gd name="connsiteY15-12462" fmla="*/ 6621645 h 7250295"/>
                <a:gd name="connsiteX16-12463" fmla="*/ 400050 w 2171700"/>
                <a:gd name="connsiteY16-12464" fmla="*/ 6821670 h 7250295"/>
                <a:gd name="connsiteX17-12465" fmla="*/ 323850 w 2171700"/>
                <a:gd name="connsiteY17-12466" fmla="*/ 7002645 h 7250295"/>
                <a:gd name="connsiteX18-12467" fmla="*/ 533400 w 2171700"/>
                <a:gd name="connsiteY18-12468" fmla="*/ 7250295 h 7250295"/>
                <a:gd name="connsiteX19-12469" fmla="*/ 952500 w 2171700"/>
                <a:gd name="connsiteY19-12470" fmla="*/ 7240770 h 7250295"/>
                <a:gd name="connsiteX20-12471" fmla="*/ 733425 w 2171700"/>
                <a:gd name="connsiteY20-12472" fmla="*/ 6821670 h 7250295"/>
                <a:gd name="connsiteX21-12473" fmla="*/ 790575 w 2171700"/>
                <a:gd name="connsiteY21-12474" fmla="*/ 6574020 h 7250295"/>
                <a:gd name="connsiteX22-12475" fmla="*/ 762000 w 2171700"/>
                <a:gd name="connsiteY22-12476" fmla="*/ 6250170 h 7250295"/>
                <a:gd name="connsiteX23-12477" fmla="*/ 885825 w 2171700"/>
                <a:gd name="connsiteY23-12478" fmla="*/ 5411970 h 7250295"/>
                <a:gd name="connsiteX24-12479" fmla="*/ 866775 w 2171700"/>
                <a:gd name="connsiteY24-12480" fmla="*/ 5326245 h 7250295"/>
                <a:gd name="connsiteX25-12481" fmla="*/ 971550 w 2171700"/>
                <a:gd name="connsiteY25-12482" fmla="*/ 5211945 h 7250295"/>
                <a:gd name="connsiteX26-12483" fmla="*/ 962025 w 2171700"/>
                <a:gd name="connsiteY26-12484" fmla="*/ 5069070 h 7250295"/>
                <a:gd name="connsiteX27-12485" fmla="*/ 1104900 w 2171700"/>
                <a:gd name="connsiteY27-12486" fmla="*/ 4526145 h 7250295"/>
                <a:gd name="connsiteX28-12487" fmla="*/ 1123950 w 2171700"/>
                <a:gd name="connsiteY28-12488" fmla="*/ 4392795 h 7250295"/>
                <a:gd name="connsiteX29-12489" fmla="*/ 1276350 w 2171700"/>
                <a:gd name="connsiteY29-12490" fmla="*/ 4649970 h 7250295"/>
                <a:gd name="connsiteX30-12491" fmla="*/ 1352550 w 2171700"/>
                <a:gd name="connsiteY30-12492" fmla="*/ 4926195 h 7250295"/>
                <a:gd name="connsiteX31-12493" fmla="*/ 1333500 w 2171700"/>
                <a:gd name="connsiteY31-12494" fmla="*/ 5069070 h 7250295"/>
                <a:gd name="connsiteX32-12495" fmla="*/ 1371600 w 2171700"/>
                <a:gd name="connsiteY32-12496" fmla="*/ 5078595 h 7250295"/>
                <a:gd name="connsiteX33-12497" fmla="*/ 1247775 w 2171700"/>
                <a:gd name="connsiteY33-12498" fmla="*/ 5516745 h 7250295"/>
                <a:gd name="connsiteX34-12499" fmla="*/ 1257300 w 2171700"/>
                <a:gd name="connsiteY34-12500" fmla="*/ 6469245 h 7250295"/>
                <a:gd name="connsiteX35-12501" fmla="*/ 1333500 w 2171700"/>
                <a:gd name="connsiteY35-12502" fmla="*/ 6583545 h 7250295"/>
                <a:gd name="connsiteX36-12503" fmla="*/ 1314450 w 2171700"/>
                <a:gd name="connsiteY36-12504" fmla="*/ 6735945 h 7250295"/>
                <a:gd name="connsiteX37-12505" fmla="*/ 1323975 w 2171700"/>
                <a:gd name="connsiteY37-12506" fmla="*/ 6859770 h 7250295"/>
                <a:gd name="connsiteX38-12507" fmla="*/ 1304925 w 2171700"/>
                <a:gd name="connsiteY38-12508" fmla="*/ 7012170 h 7250295"/>
                <a:gd name="connsiteX39-12509" fmla="*/ 1704975 w 2171700"/>
                <a:gd name="connsiteY39-12510" fmla="*/ 7212195 h 7250295"/>
                <a:gd name="connsiteX40-12511" fmla="*/ 2152650 w 2171700"/>
                <a:gd name="connsiteY40-12512" fmla="*/ 7212195 h 7250295"/>
                <a:gd name="connsiteX41-12513" fmla="*/ 2171700 w 2171700"/>
                <a:gd name="connsiteY41-12514" fmla="*/ 7069320 h 7250295"/>
                <a:gd name="connsiteX42-12515" fmla="*/ 1698785 w 2171700"/>
                <a:gd name="connsiteY42-12516" fmla="*/ 6689103 h 7250295"/>
                <a:gd name="connsiteX43-12517" fmla="*/ 1708130 w 2171700"/>
                <a:gd name="connsiteY43-12518" fmla="*/ 6550072 h 7250295"/>
                <a:gd name="connsiteX44-12519" fmla="*/ 1668617 w 2171700"/>
                <a:gd name="connsiteY44-12520" fmla="*/ 6451067 h 7250295"/>
                <a:gd name="connsiteX45-12521" fmla="*/ 1657350 w 2171700"/>
                <a:gd name="connsiteY45-12522" fmla="*/ 6250170 h 7250295"/>
                <a:gd name="connsiteX46-12523" fmla="*/ 1679014 w 2171700"/>
                <a:gd name="connsiteY46-12524" fmla="*/ 5979714 h 7250295"/>
                <a:gd name="connsiteX47-12525" fmla="*/ 1727631 w 2171700"/>
                <a:gd name="connsiteY47-12526" fmla="*/ 5512209 h 7250295"/>
                <a:gd name="connsiteX48-12527" fmla="*/ 1739049 w 2171700"/>
                <a:gd name="connsiteY48-12528" fmla="*/ 5363804 h 7250295"/>
                <a:gd name="connsiteX49-12529" fmla="*/ 1797611 w 2171700"/>
                <a:gd name="connsiteY49-12530" fmla="*/ 5317321 h 7250295"/>
                <a:gd name="connsiteX50-12531" fmla="*/ 1884207 w 2171700"/>
                <a:gd name="connsiteY50-12532" fmla="*/ 5097645 h 7250295"/>
                <a:gd name="connsiteX51-12533" fmla="*/ 1909357 w 2171700"/>
                <a:gd name="connsiteY51-12534" fmla="*/ 4805496 h 7250295"/>
                <a:gd name="connsiteX52-12535" fmla="*/ 1900373 w 2171700"/>
                <a:gd name="connsiteY52-12536" fmla="*/ 4348776 h 7250295"/>
                <a:gd name="connsiteX53-12537" fmla="*/ 1881052 w 2171700"/>
                <a:gd name="connsiteY53-12538" fmla="*/ 3902573 h 7250295"/>
                <a:gd name="connsiteX54-12539" fmla="*/ 1855362 w 2171700"/>
                <a:gd name="connsiteY54-12540" fmla="*/ 3584643 h 7250295"/>
                <a:gd name="connsiteX55-12541" fmla="*/ 2056257 w 2171700"/>
                <a:gd name="connsiteY55-12542" fmla="*/ 2654077 h 7250295"/>
                <a:gd name="connsiteX56-12543" fmla="*/ 2042707 w 2171700"/>
                <a:gd name="connsiteY56-12544" fmla="*/ 2404684 h 7250295"/>
                <a:gd name="connsiteX57-12545" fmla="*/ 1981200 w 2171700"/>
                <a:gd name="connsiteY57-12546" fmla="*/ 1864914 h 7250295"/>
                <a:gd name="connsiteX58-12547" fmla="*/ 1936459 w 2171700"/>
                <a:gd name="connsiteY58-12548" fmla="*/ 1677029 h 7250295"/>
                <a:gd name="connsiteX59-12549" fmla="*/ 1922037 w 2171700"/>
                <a:gd name="connsiteY59-12550" fmla="*/ 1432534 h 7250295"/>
                <a:gd name="connsiteX60-12551" fmla="*/ 1874412 w 2171700"/>
                <a:gd name="connsiteY60-12552" fmla="*/ 1302338 h 7250295"/>
                <a:gd name="connsiteX61-12553" fmla="*/ 1407687 w 2171700"/>
                <a:gd name="connsiteY61-12554" fmla="*/ 1134975 h 7250295"/>
                <a:gd name="connsiteX62-12555" fmla="*/ 1309221 w 2171700"/>
                <a:gd name="connsiteY62-12556" fmla="*/ 1020075 h 7250295"/>
                <a:gd name="connsiteX63-12557" fmla="*/ 1365230 w 2171700"/>
                <a:gd name="connsiteY63-12558" fmla="*/ 821521 h 7250295"/>
                <a:gd name="connsiteX64-12559" fmla="*/ 1433407 w 2171700"/>
                <a:gd name="connsiteY64-12560" fmla="*/ 622909 h 7250295"/>
                <a:gd name="connsiteX65-12561" fmla="*/ 1444916 w 2171700"/>
                <a:gd name="connsiteY65-12562" fmla="*/ 380757 h 7250295"/>
                <a:gd name="connsiteX66-12563" fmla="*/ 1330946 w 2171700"/>
                <a:gd name="connsiteY66-12564" fmla="*/ 143773 h 7250295"/>
                <a:gd name="connsiteX67-12565" fmla="*/ 1063645 w 2171700"/>
                <a:gd name="connsiteY67-12566" fmla="*/ 568 h 7250295"/>
                <a:gd name="connsiteX0-12567" fmla="*/ 1063645 w 2171700"/>
                <a:gd name="connsiteY0-12568" fmla="*/ 568 h 7250295"/>
                <a:gd name="connsiteX1-12569" fmla="*/ 809625 w 2171700"/>
                <a:gd name="connsiteY1-12570" fmla="*/ 116070 h 7250295"/>
                <a:gd name="connsiteX2-12571" fmla="*/ 685800 w 2171700"/>
                <a:gd name="connsiteY2-12572" fmla="*/ 297045 h 7250295"/>
                <a:gd name="connsiteX3-12573" fmla="*/ 704850 w 2171700"/>
                <a:gd name="connsiteY3-12574" fmla="*/ 620895 h 7250295"/>
                <a:gd name="connsiteX4-12575" fmla="*/ 838200 w 2171700"/>
                <a:gd name="connsiteY4-12576" fmla="*/ 897120 h 7250295"/>
                <a:gd name="connsiteX5-12577" fmla="*/ 742950 w 2171700"/>
                <a:gd name="connsiteY5-12578" fmla="*/ 1011420 h 7250295"/>
                <a:gd name="connsiteX6-12579" fmla="*/ 133350 w 2171700"/>
                <a:gd name="connsiteY6-12580" fmla="*/ 1220970 h 7250295"/>
                <a:gd name="connsiteX7-12581" fmla="*/ 0 w 2171700"/>
                <a:gd name="connsiteY7-12582" fmla="*/ 2211570 h 7250295"/>
                <a:gd name="connsiteX8-12583" fmla="*/ 333375 w 2171700"/>
                <a:gd name="connsiteY8-12584" fmla="*/ 3106920 h 7250295"/>
                <a:gd name="connsiteX9-12585" fmla="*/ 247650 w 2171700"/>
                <a:gd name="connsiteY9-12586" fmla="*/ 3840345 h 7250295"/>
                <a:gd name="connsiteX10-12587" fmla="*/ 371475 w 2171700"/>
                <a:gd name="connsiteY10-12588" fmla="*/ 4059420 h 7250295"/>
                <a:gd name="connsiteX11-12589" fmla="*/ 495300 w 2171700"/>
                <a:gd name="connsiteY11-12590" fmla="*/ 4278495 h 7250295"/>
                <a:gd name="connsiteX12-12591" fmla="*/ 476250 w 2171700"/>
                <a:gd name="connsiteY12-12592" fmla="*/ 4735695 h 7250295"/>
                <a:gd name="connsiteX13-12593" fmla="*/ 476250 w 2171700"/>
                <a:gd name="connsiteY13-12594" fmla="*/ 5097645 h 7250295"/>
                <a:gd name="connsiteX14-12595" fmla="*/ 371475 w 2171700"/>
                <a:gd name="connsiteY14-12596" fmla="*/ 6145395 h 7250295"/>
                <a:gd name="connsiteX15-12597" fmla="*/ 371475 w 2171700"/>
                <a:gd name="connsiteY15-12598" fmla="*/ 6621645 h 7250295"/>
                <a:gd name="connsiteX16-12599" fmla="*/ 400050 w 2171700"/>
                <a:gd name="connsiteY16-12600" fmla="*/ 6821670 h 7250295"/>
                <a:gd name="connsiteX17-12601" fmla="*/ 323850 w 2171700"/>
                <a:gd name="connsiteY17-12602" fmla="*/ 7002645 h 7250295"/>
                <a:gd name="connsiteX18-12603" fmla="*/ 533400 w 2171700"/>
                <a:gd name="connsiteY18-12604" fmla="*/ 7250295 h 7250295"/>
                <a:gd name="connsiteX19-12605" fmla="*/ 952500 w 2171700"/>
                <a:gd name="connsiteY19-12606" fmla="*/ 7240770 h 7250295"/>
                <a:gd name="connsiteX20-12607" fmla="*/ 733425 w 2171700"/>
                <a:gd name="connsiteY20-12608" fmla="*/ 6821670 h 7250295"/>
                <a:gd name="connsiteX21-12609" fmla="*/ 790575 w 2171700"/>
                <a:gd name="connsiteY21-12610" fmla="*/ 6574020 h 7250295"/>
                <a:gd name="connsiteX22-12611" fmla="*/ 762000 w 2171700"/>
                <a:gd name="connsiteY22-12612" fmla="*/ 6250170 h 7250295"/>
                <a:gd name="connsiteX23-12613" fmla="*/ 885825 w 2171700"/>
                <a:gd name="connsiteY23-12614" fmla="*/ 5411970 h 7250295"/>
                <a:gd name="connsiteX24-12615" fmla="*/ 866775 w 2171700"/>
                <a:gd name="connsiteY24-12616" fmla="*/ 5326245 h 7250295"/>
                <a:gd name="connsiteX25-12617" fmla="*/ 971550 w 2171700"/>
                <a:gd name="connsiteY25-12618" fmla="*/ 5211945 h 7250295"/>
                <a:gd name="connsiteX26-12619" fmla="*/ 962025 w 2171700"/>
                <a:gd name="connsiteY26-12620" fmla="*/ 5069070 h 7250295"/>
                <a:gd name="connsiteX27-12621" fmla="*/ 1104900 w 2171700"/>
                <a:gd name="connsiteY27-12622" fmla="*/ 4526145 h 7250295"/>
                <a:gd name="connsiteX28-12623" fmla="*/ 1123950 w 2171700"/>
                <a:gd name="connsiteY28-12624" fmla="*/ 4392795 h 7250295"/>
                <a:gd name="connsiteX29-12625" fmla="*/ 1276350 w 2171700"/>
                <a:gd name="connsiteY29-12626" fmla="*/ 4649970 h 7250295"/>
                <a:gd name="connsiteX30-12627" fmla="*/ 1352550 w 2171700"/>
                <a:gd name="connsiteY30-12628" fmla="*/ 4926195 h 7250295"/>
                <a:gd name="connsiteX31-12629" fmla="*/ 1333500 w 2171700"/>
                <a:gd name="connsiteY31-12630" fmla="*/ 5069070 h 7250295"/>
                <a:gd name="connsiteX32-12631" fmla="*/ 1371600 w 2171700"/>
                <a:gd name="connsiteY32-12632" fmla="*/ 5078595 h 7250295"/>
                <a:gd name="connsiteX33-12633" fmla="*/ 1247775 w 2171700"/>
                <a:gd name="connsiteY33-12634" fmla="*/ 5516745 h 7250295"/>
                <a:gd name="connsiteX34-12635" fmla="*/ 1257300 w 2171700"/>
                <a:gd name="connsiteY34-12636" fmla="*/ 6469245 h 7250295"/>
                <a:gd name="connsiteX35-12637" fmla="*/ 1333500 w 2171700"/>
                <a:gd name="connsiteY35-12638" fmla="*/ 6583545 h 7250295"/>
                <a:gd name="connsiteX36-12639" fmla="*/ 1314450 w 2171700"/>
                <a:gd name="connsiteY36-12640" fmla="*/ 6735945 h 7250295"/>
                <a:gd name="connsiteX37-12641" fmla="*/ 1323975 w 2171700"/>
                <a:gd name="connsiteY37-12642" fmla="*/ 6859770 h 7250295"/>
                <a:gd name="connsiteX38-12643" fmla="*/ 1304925 w 2171700"/>
                <a:gd name="connsiteY38-12644" fmla="*/ 7012170 h 7250295"/>
                <a:gd name="connsiteX39-12645" fmla="*/ 1704975 w 2171700"/>
                <a:gd name="connsiteY39-12646" fmla="*/ 7212195 h 7250295"/>
                <a:gd name="connsiteX40-12647" fmla="*/ 2152650 w 2171700"/>
                <a:gd name="connsiteY40-12648" fmla="*/ 7212195 h 7250295"/>
                <a:gd name="connsiteX41-12649" fmla="*/ 2171700 w 2171700"/>
                <a:gd name="connsiteY41-12650" fmla="*/ 7069320 h 7250295"/>
                <a:gd name="connsiteX42-12651" fmla="*/ 1698785 w 2171700"/>
                <a:gd name="connsiteY42-12652" fmla="*/ 6689103 h 7250295"/>
                <a:gd name="connsiteX43-12653" fmla="*/ 1708130 w 2171700"/>
                <a:gd name="connsiteY43-12654" fmla="*/ 6550072 h 7250295"/>
                <a:gd name="connsiteX44-12655" fmla="*/ 1668617 w 2171700"/>
                <a:gd name="connsiteY44-12656" fmla="*/ 6451067 h 7250295"/>
                <a:gd name="connsiteX45-12657" fmla="*/ 1657350 w 2171700"/>
                <a:gd name="connsiteY45-12658" fmla="*/ 6250170 h 7250295"/>
                <a:gd name="connsiteX46-12659" fmla="*/ 1679014 w 2171700"/>
                <a:gd name="connsiteY46-12660" fmla="*/ 5979714 h 7250295"/>
                <a:gd name="connsiteX47-12661" fmla="*/ 1727631 w 2171700"/>
                <a:gd name="connsiteY47-12662" fmla="*/ 5512209 h 7250295"/>
                <a:gd name="connsiteX48-12663" fmla="*/ 1739049 w 2171700"/>
                <a:gd name="connsiteY48-12664" fmla="*/ 5363804 h 7250295"/>
                <a:gd name="connsiteX49-12665" fmla="*/ 1797611 w 2171700"/>
                <a:gd name="connsiteY49-12666" fmla="*/ 5317321 h 7250295"/>
                <a:gd name="connsiteX50-12667" fmla="*/ 1884207 w 2171700"/>
                <a:gd name="connsiteY50-12668" fmla="*/ 5097645 h 7250295"/>
                <a:gd name="connsiteX51-12669" fmla="*/ 1909357 w 2171700"/>
                <a:gd name="connsiteY51-12670" fmla="*/ 4805496 h 7250295"/>
                <a:gd name="connsiteX52-12671" fmla="*/ 1900373 w 2171700"/>
                <a:gd name="connsiteY52-12672" fmla="*/ 4348776 h 7250295"/>
                <a:gd name="connsiteX53-12673" fmla="*/ 1881052 w 2171700"/>
                <a:gd name="connsiteY53-12674" fmla="*/ 3902573 h 7250295"/>
                <a:gd name="connsiteX54-12675" fmla="*/ 1855362 w 2171700"/>
                <a:gd name="connsiteY54-12676" fmla="*/ 3584643 h 7250295"/>
                <a:gd name="connsiteX55-12677" fmla="*/ 2056257 w 2171700"/>
                <a:gd name="connsiteY55-12678" fmla="*/ 2654077 h 7250295"/>
                <a:gd name="connsiteX56-12679" fmla="*/ 2042707 w 2171700"/>
                <a:gd name="connsiteY56-12680" fmla="*/ 2404684 h 7250295"/>
                <a:gd name="connsiteX57-12681" fmla="*/ 1981200 w 2171700"/>
                <a:gd name="connsiteY57-12682" fmla="*/ 1864914 h 7250295"/>
                <a:gd name="connsiteX58-12683" fmla="*/ 1936459 w 2171700"/>
                <a:gd name="connsiteY58-12684" fmla="*/ 1677029 h 7250295"/>
                <a:gd name="connsiteX59-12685" fmla="*/ 1922037 w 2171700"/>
                <a:gd name="connsiteY59-12686" fmla="*/ 1432534 h 7250295"/>
                <a:gd name="connsiteX60-12687" fmla="*/ 1874412 w 2171700"/>
                <a:gd name="connsiteY60-12688" fmla="*/ 1302338 h 7250295"/>
                <a:gd name="connsiteX61-12689" fmla="*/ 1407687 w 2171700"/>
                <a:gd name="connsiteY61-12690" fmla="*/ 1134975 h 7250295"/>
                <a:gd name="connsiteX62-12691" fmla="*/ 1309221 w 2171700"/>
                <a:gd name="connsiteY62-12692" fmla="*/ 1020075 h 7250295"/>
                <a:gd name="connsiteX63-12693" fmla="*/ 1365230 w 2171700"/>
                <a:gd name="connsiteY63-12694" fmla="*/ 821521 h 7250295"/>
                <a:gd name="connsiteX64-12695" fmla="*/ 1433407 w 2171700"/>
                <a:gd name="connsiteY64-12696" fmla="*/ 622909 h 7250295"/>
                <a:gd name="connsiteX65-12697" fmla="*/ 1444916 w 2171700"/>
                <a:gd name="connsiteY65-12698" fmla="*/ 380757 h 7250295"/>
                <a:gd name="connsiteX66-12699" fmla="*/ 1330946 w 2171700"/>
                <a:gd name="connsiteY66-12700" fmla="*/ 143773 h 7250295"/>
                <a:gd name="connsiteX67-12701" fmla="*/ 1063645 w 2171700"/>
                <a:gd name="connsiteY67-12702" fmla="*/ 568 h 7250295"/>
                <a:gd name="connsiteX0-12703" fmla="*/ 1063645 w 2171700"/>
                <a:gd name="connsiteY0-12704" fmla="*/ 568 h 7250295"/>
                <a:gd name="connsiteX1-12705" fmla="*/ 809625 w 2171700"/>
                <a:gd name="connsiteY1-12706" fmla="*/ 116070 h 7250295"/>
                <a:gd name="connsiteX2-12707" fmla="*/ 685800 w 2171700"/>
                <a:gd name="connsiteY2-12708" fmla="*/ 297045 h 7250295"/>
                <a:gd name="connsiteX3-12709" fmla="*/ 704850 w 2171700"/>
                <a:gd name="connsiteY3-12710" fmla="*/ 620895 h 7250295"/>
                <a:gd name="connsiteX4-12711" fmla="*/ 838200 w 2171700"/>
                <a:gd name="connsiteY4-12712" fmla="*/ 897120 h 7250295"/>
                <a:gd name="connsiteX5-12713" fmla="*/ 742950 w 2171700"/>
                <a:gd name="connsiteY5-12714" fmla="*/ 1011420 h 7250295"/>
                <a:gd name="connsiteX6-12715" fmla="*/ 133350 w 2171700"/>
                <a:gd name="connsiteY6-12716" fmla="*/ 1220970 h 7250295"/>
                <a:gd name="connsiteX7-12717" fmla="*/ 0 w 2171700"/>
                <a:gd name="connsiteY7-12718" fmla="*/ 2211570 h 7250295"/>
                <a:gd name="connsiteX8-12719" fmla="*/ 333375 w 2171700"/>
                <a:gd name="connsiteY8-12720" fmla="*/ 3106920 h 7250295"/>
                <a:gd name="connsiteX9-12721" fmla="*/ 247650 w 2171700"/>
                <a:gd name="connsiteY9-12722" fmla="*/ 3840345 h 7250295"/>
                <a:gd name="connsiteX10-12723" fmla="*/ 371475 w 2171700"/>
                <a:gd name="connsiteY10-12724" fmla="*/ 4059420 h 7250295"/>
                <a:gd name="connsiteX11-12725" fmla="*/ 495300 w 2171700"/>
                <a:gd name="connsiteY11-12726" fmla="*/ 4278495 h 7250295"/>
                <a:gd name="connsiteX12-12727" fmla="*/ 476250 w 2171700"/>
                <a:gd name="connsiteY12-12728" fmla="*/ 4735695 h 7250295"/>
                <a:gd name="connsiteX13-12729" fmla="*/ 476250 w 2171700"/>
                <a:gd name="connsiteY13-12730" fmla="*/ 5097645 h 7250295"/>
                <a:gd name="connsiteX14-12731" fmla="*/ 371475 w 2171700"/>
                <a:gd name="connsiteY14-12732" fmla="*/ 6145395 h 7250295"/>
                <a:gd name="connsiteX15-12733" fmla="*/ 371475 w 2171700"/>
                <a:gd name="connsiteY15-12734" fmla="*/ 6621645 h 7250295"/>
                <a:gd name="connsiteX16-12735" fmla="*/ 400050 w 2171700"/>
                <a:gd name="connsiteY16-12736" fmla="*/ 6821670 h 7250295"/>
                <a:gd name="connsiteX17-12737" fmla="*/ 323850 w 2171700"/>
                <a:gd name="connsiteY17-12738" fmla="*/ 7002645 h 7250295"/>
                <a:gd name="connsiteX18-12739" fmla="*/ 533400 w 2171700"/>
                <a:gd name="connsiteY18-12740" fmla="*/ 7250295 h 7250295"/>
                <a:gd name="connsiteX19-12741" fmla="*/ 952500 w 2171700"/>
                <a:gd name="connsiteY19-12742" fmla="*/ 7240770 h 7250295"/>
                <a:gd name="connsiteX20-12743" fmla="*/ 733425 w 2171700"/>
                <a:gd name="connsiteY20-12744" fmla="*/ 6821670 h 7250295"/>
                <a:gd name="connsiteX21-12745" fmla="*/ 790575 w 2171700"/>
                <a:gd name="connsiteY21-12746" fmla="*/ 6574020 h 7250295"/>
                <a:gd name="connsiteX22-12747" fmla="*/ 762000 w 2171700"/>
                <a:gd name="connsiteY22-12748" fmla="*/ 6250170 h 7250295"/>
                <a:gd name="connsiteX23-12749" fmla="*/ 885825 w 2171700"/>
                <a:gd name="connsiteY23-12750" fmla="*/ 5411970 h 7250295"/>
                <a:gd name="connsiteX24-12751" fmla="*/ 866775 w 2171700"/>
                <a:gd name="connsiteY24-12752" fmla="*/ 5326245 h 7250295"/>
                <a:gd name="connsiteX25-12753" fmla="*/ 971550 w 2171700"/>
                <a:gd name="connsiteY25-12754" fmla="*/ 5211945 h 7250295"/>
                <a:gd name="connsiteX26-12755" fmla="*/ 962025 w 2171700"/>
                <a:gd name="connsiteY26-12756" fmla="*/ 5069070 h 7250295"/>
                <a:gd name="connsiteX27-12757" fmla="*/ 1104900 w 2171700"/>
                <a:gd name="connsiteY27-12758" fmla="*/ 4526145 h 7250295"/>
                <a:gd name="connsiteX28-12759" fmla="*/ 1123950 w 2171700"/>
                <a:gd name="connsiteY28-12760" fmla="*/ 4392795 h 7250295"/>
                <a:gd name="connsiteX29-12761" fmla="*/ 1276350 w 2171700"/>
                <a:gd name="connsiteY29-12762" fmla="*/ 4649970 h 7250295"/>
                <a:gd name="connsiteX30-12763" fmla="*/ 1352550 w 2171700"/>
                <a:gd name="connsiteY30-12764" fmla="*/ 4926195 h 7250295"/>
                <a:gd name="connsiteX31-12765" fmla="*/ 1333500 w 2171700"/>
                <a:gd name="connsiteY31-12766" fmla="*/ 5069070 h 7250295"/>
                <a:gd name="connsiteX32-12767" fmla="*/ 1371600 w 2171700"/>
                <a:gd name="connsiteY32-12768" fmla="*/ 5078595 h 7250295"/>
                <a:gd name="connsiteX33-12769" fmla="*/ 1247775 w 2171700"/>
                <a:gd name="connsiteY33-12770" fmla="*/ 5516745 h 7250295"/>
                <a:gd name="connsiteX34-12771" fmla="*/ 1257300 w 2171700"/>
                <a:gd name="connsiteY34-12772" fmla="*/ 6469245 h 7250295"/>
                <a:gd name="connsiteX35-12773" fmla="*/ 1333500 w 2171700"/>
                <a:gd name="connsiteY35-12774" fmla="*/ 6583545 h 7250295"/>
                <a:gd name="connsiteX36-12775" fmla="*/ 1314450 w 2171700"/>
                <a:gd name="connsiteY36-12776" fmla="*/ 6735945 h 7250295"/>
                <a:gd name="connsiteX37-12777" fmla="*/ 1323975 w 2171700"/>
                <a:gd name="connsiteY37-12778" fmla="*/ 6859770 h 7250295"/>
                <a:gd name="connsiteX38-12779" fmla="*/ 1304925 w 2171700"/>
                <a:gd name="connsiteY38-12780" fmla="*/ 7012170 h 7250295"/>
                <a:gd name="connsiteX39-12781" fmla="*/ 1704975 w 2171700"/>
                <a:gd name="connsiteY39-12782" fmla="*/ 7212195 h 7250295"/>
                <a:gd name="connsiteX40-12783" fmla="*/ 2152650 w 2171700"/>
                <a:gd name="connsiteY40-12784" fmla="*/ 7212195 h 7250295"/>
                <a:gd name="connsiteX41-12785" fmla="*/ 2171700 w 2171700"/>
                <a:gd name="connsiteY41-12786" fmla="*/ 7069320 h 7250295"/>
                <a:gd name="connsiteX42-12787" fmla="*/ 1687247 w 2171700"/>
                <a:gd name="connsiteY42-12788" fmla="*/ 6680449 h 7250295"/>
                <a:gd name="connsiteX43-12789" fmla="*/ 1708130 w 2171700"/>
                <a:gd name="connsiteY43-12790" fmla="*/ 6550072 h 7250295"/>
                <a:gd name="connsiteX44-12791" fmla="*/ 1668617 w 2171700"/>
                <a:gd name="connsiteY44-12792" fmla="*/ 6451067 h 7250295"/>
                <a:gd name="connsiteX45-12793" fmla="*/ 1657350 w 2171700"/>
                <a:gd name="connsiteY45-12794" fmla="*/ 6250170 h 7250295"/>
                <a:gd name="connsiteX46-12795" fmla="*/ 1679014 w 2171700"/>
                <a:gd name="connsiteY46-12796" fmla="*/ 5979714 h 7250295"/>
                <a:gd name="connsiteX47-12797" fmla="*/ 1727631 w 2171700"/>
                <a:gd name="connsiteY47-12798" fmla="*/ 5512209 h 7250295"/>
                <a:gd name="connsiteX48-12799" fmla="*/ 1739049 w 2171700"/>
                <a:gd name="connsiteY48-12800" fmla="*/ 5363804 h 7250295"/>
                <a:gd name="connsiteX49-12801" fmla="*/ 1797611 w 2171700"/>
                <a:gd name="connsiteY49-12802" fmla="*/ 5317321 h 7250295"/>
                <a:gd name="connsiteX50-12803" fmla="*/ 1884207 w 2171700"/>
                <a:gd name="connsiteY50-12804" fmla="*/ 5097645 h 7250295"/>
                <a:gd name="connsiteX51-12805" fmla="*/ 1909357 w 2171700"/>
                <a:gd name="connsiteY51-12806" fmla="*/ 4805496 h 7250295"/>
                <a:gd name="connsiteX52-12807" fmla="*/ 1900373 w 2171700"/>
                <a:gd name="connsiteY52-12808" fmla="*/ 4348776 h 7250295"/>
                <a:gd name="connsiteX53-12809" fmla="*/ 1881052 w 2171700"/>
                <a:gd name="connsiteY53-12810" fmla="*/ 3902573 h 7250295"/>
                <a:gd name="connsiteX54-12811" fmla="*/ 1855362 w 2171700"/>
                <a:gd name="connsiteY54-12812" fmla="*/ 3584643 h 7250295"/>
                <a:gd name="connsiteX55-12813" fmla="*/ 2056257 w 2171700"/>
                <a:gd name="connsiteY55-12814" fmla="*/ 2654077 h 7250295"/>
                <a:gd name="connsiteX56-12815" fmla="*/ 2042707 w 2171700"/>
                <a:gd name="connsiteY56-12816" fmla="*/ 2404684 h 7250295"/>
                <a:gd name="connsiteX57-12817" fmla="*/ 1981200 w 2171700"/>
                <a:gd name="connsiteY57-12818" fmla="*/ 1864914 h 7250295"/>
                <a:gd name="connsiteX58-12819" fmla="*/ 1936459 w 2171700"/>
                <a:gd name="connsiteY58-12820" fmla="*/ 1677029 h 7250295"/>
                <a:gd name="connsiteX59-12821" fmla="*/ 1922037 w 2171700"/>
                <a:gd name="connsiteY59-12822" fmla="*/ 1432534 h 7250295"/>
                <a:gd name="connsiteX60-12823" fmla="*/ 1874412 w 2171700"/>
                <a:gd name="connsiteY60-12824" fmla="*/ 1302338 h 7250295"/>
                <a:gd name="connsiteX61-12825" fmla="*/ 1407687 w 2171700"/>
                <a:gd name="connsiteY61-12826" fmla="*/ 1134975 h 7250295"/>
                <a:gd name="connsiteX62-12827" fmla="*/ 1309221 w 2171700"/>
                <a:gd name="connsiteY62-12828" fmla="*/ 1020075 h 7250295"/>
                <a:gd name="connsiteX63-12829" fmla="*/ 1365230 w 2171700"/>
                <a:gd name="connsiteY63-12830" fmla="*/ 821521 h 7250295"/>
                <a:gd name="connsiteX64-12831" fmla="*/ 1433407 w 2171700"/>
                <a:gd name="connsiteY64-12832" fmla="*/ 622909 h 7250295"/>
                <a:gd name="connsiteX65-12833" fmla="*/ 1444916 w 2171700"/>
                <a:gd name="connsiteY65-12834" fmla="*/ 380757 h 7250295"/>
                <a:gd name="connsiteX66-12835" fmla="*/ 1330946 w 2171700"/>
                <a:gd name="connsiteY66-12836" fmla="*/ 143773 h 7250295"/>
                <a:gd name="connsiteX67-12837" fmla="*/ 1063645 w 2171700"/>
                <a:gd name="connsiteY67-12838" fmla="*/ 568 h 7250295"/>
                <a:gd name="connsiteX0-12839" fmla="*/ 1063645 w 2171700"/>
                <a:gd name="connsiteY0-12840" fmla="*/ 568 h 7250295"/>
                <a:gd name="connsiteX1-12841" fmla="*/ 809625 w 2171700"/>
                <a:gd name="connsiteY1-12842" fmla="*/ 116070 h 7250295"/>
                <a:gd name="connsiteX2-12843" fmla="*/ 685800 w 2171700"/>
                <a:gd name="connsiteY2-12844" fmla="*/ 297045 h 7250295"/>
                <a:gd name="connsiteX3-12845" fmla="*/ 704850 w 2171700"/>
                <a:gd name="connsiteY3-12846" fmla="*/ 620895 h 7250295"/>
                <a:gd name="connsiteX4-12847" fmla="*/ 838200 w 2171700"/>
                <a:gd name="connsiteY4-12848" fmla="*/ 897120 h 7250295"/>
                <a:gd name="connsiteX5-12849" fmla="*/ 742950 w 2171700"/>
                <a:gd name="connsiteY5-12850" fmla="*/ 1011420 h 7250295"/>
                <a:gd name="connsiteX6-12851" fmla="*/ 133350 w 2171700"/>
                <a:gd name="connsiteY6-12852" fmla="*/ 1220970 h 7250295"/>
                <a:gd name="connsiteX7-12853" fmla="*/ 0 w 2171700"/>
                <a:gd name="connsiteY7-12854" fmla="*/ 2211570 h 7250295"/>
                <a:gd name="connsiteX8-12855" fmla="*/ 333375 w 2171700"/>
                <a:gd name="connsiteY8-12856" fmla="*/ 3106920 h 7250295"/>
                <a:gd name="connsiteX9-12857" fmla="*/ 247650 w 2171700"/>
                <a:gd name="connsiteY9-12858" fmla="*/ 3840345 h 7250295"/>
                <a:gd name="connsiteX10-12859" fmla="*/ 371475 w 2171700"/>
                <a:gd name="connsiteY10-12860" fmla="*/ 4059420 h 7250295"/>
                <a:gd name="connsiteX11-12861" fmla="*/ 495300 w 2171700"/>
                <a:gd name="connsiteY11-12862" fmla="*/ 4278495 h 7250295"/>
                <a:gd name="connsiteX12-12863" fmla="*/ 476250 w 2171700"/>
                <a:gd name="connsiteY12-12864" fmla="*/ 4735695 h 7250295"/>
                <a:gd name="connsiteX13-12865" fmla="*/ 476250 w 2171700"/>
                <a:gd name="connsiteY13-12866" fmla="*/ 5097645 h 7250295"/>
                <a:gd name="connsiteX14-12867" fmla="*/ 371475 w 2171700"/>
                <a:gd name="connsiteY14-12868" fmla="*/ 6145395 h 7250295"/>
                <a:gd name="connsiteX15-12869" fmla="*/ 371475 w 2171700"/>
                <a:gd name="connsiteY15-12870" fmla="*/ 6621645 h 7250295"/>
                <a:gd name="connsiteX16-12871" fmla="*/ 400050 w 2171700"/>
                <a:gd name="connsiteY16-12872" fmla="*/ 6821670 h 7250295"/>
                <a:gd name="connsiteX17-12873" fmla="*/ 323850 w 2171700"/>
                <a:gd name="connsiteY17-12874" fmla="*/ 7002645 h 7250295"/>
                <a:gd name="connsiteX18-12875" fmla="*/ 533400 w 2171700"/>
                <a:gd name="connsiteY18-12876" fmla="*/ 7250295 h 7250295"/>
                <a:gd name="connsiteX19-12877" fmla="*/ 952500 w 2171700"/>
                <a:gd name="connsiteY19-12878" fmla="*/ 7240770 h 7250295"/>
                <a:gd name="connsiteX20-12879" fmla="*/ 733425 w 2171700"/>
                <a:gd name="connsiteY20-12880" fmla="*/ 6821670 h 7250295"/>
                <a:gd name="connsiteX21-12881" fmla="*/ 790575 w 2171700"/>
                <a:gd name="connsiteY21-12882" fmla="*/ 6574020 h 7250295"/>
                <a:gd name="connsiteX22-12883" fmla="*/ 762000 w 2171700"/>
                <a:gd name="connsiteY22-12884" fmla="*/ 6250170 h 7250295"/>
                <a:gd name="connsiteX23-12885" fmla="*/ 885825 w 2171700"/>
                <a:gd name="connsiteY23-12886" fmla="*/ 5411970 h 7250295"/>
                <a:gd name="connsiteX24-12887" fmla="*/ 866775 w 2171700"/>
                <a:gd name="connsiteY24-12888" fmla="*/ 5326245 h 7250295"/>
                <a:gd name="connsiteX25-12889" fmla="*/ 971550 w 2171700"/>
                <a:gd name="connsiteY25-12890" fmla="*/ 5211945 h 7250295"/>
                <a:gd name="connsiteX26-12891" fmla="*/ 962025 w 2171700"/>
                <a:gd name="connsiteY26-12892" fmla="*/ 5069070 h 7250295"/>
                <a:gd name="connsiteX27-12893" fmla="*/ 1104900 w 2171700"/>
                <a:gd name="connsiteY27-12894" fmla="*/ 4526145 h 7250295"/>
                <a:gd name="connsiteX28-12895" fmla="*/ 1123950 w 2171700"/>
                <a:gd name="connsiteY28-12896" fmla="*/ 4392795 h 7250295"/>
                <a:gd name="connsiteX29-12897" fmla="*/ 1276350 w 2171700"/>
                <a:gd name="connsiteY29-12898" fmla="*/ 4649970 h 7250295"/>
                <a:gd name="connsiteX30-12899" fmla="*/ 1352550 w 2171700"/>
                <a:gd name="connsiteY30-12900" fmla="*/ 4926195 h 7250295"/>
                <a:gd name="connsiteX31-12901" fmla="*/ 1333500 w 2171700"/>
                <a:gd name="connsiteY31-12902" fmla="*/ 5069070 h 7250295"/>
                <a:gd name="connsiteX32-12903" fmla="*/ 1371600 w 2171700"/>
                <a:gd name="connsiteY32-12904" fmla="*/ 5078595 h 7250295"/>
                <a:gd name="connsiteX33-12905" fmla="*/ 1247775 w 2171700"/>
                <a:gd name="connsiteY33-12906" fmla="*/ 5516745 h 7250295"/>
                <a:gd name="connsiteX34-12907" fmla="*/ 1257300 w 2171700"/>
                <a:gd name="connsiteY34-12908" fmla="*/ 6469245 h 7250295"/>
                <a:gd name="connsiteX35-12909" fmla="*/ 1333500 w 2171700"/>
                <a:gd name="connsiteY35-12910" fmla="*/ 6583545 h 7250295"/>
                <a:gd name="connsiteX36-12911" fmla="*/ 1314450 w 2171700"/>
                <a:gd name="connsiteY36-12912" fmla="*/ 6735945 h 7250295"/>
                <a:gd name="connsiteX37-12913" fmla="*/ 1323975 w 2171700"/>
                <a:gd name="connsiteY37-12914" fmla="*/ 6859770 h 7250295"/>
                <a:gd name="connsiteX38-12915" fmla="*/ 1304925 w 2171700"/>
                <a:gd name="connsiteY38-12916" fmla="*/ 7012170 h 7250295"/>
                <a:gd name="connsiteX39-12917" fmla="*/ 1704975 w 2171700"/>
                <a:gd name="connsiteY39-12918" fmla="*/ 7212195 h 7250295"/>
                <a:gd name="connsiteX40-12919" fmla="*/ 2152650 w 2171700"/>
                <a:gd name="connsiteY40-12920" fmla="*/ 7212195 h 7250295"/>
                <a:gd name="connsiteX41-12921" fmla="*/ 2171700 w 2171700"/>
                <a:gd name="connsiteY41-12922" fmla="*/ 7069320 h 7250295"/>
                <a:gd name="connsiteX42-12923" fmla="*/ 1687247 w 2171700"/>
                <a:gd name="connsiteY42-12924" fmla="*/ 6680449 h 7250295"/>
                <a:gd name="connsiteX43-12925" fmla="*/ 1708130 w 2171700"/>
                <a:gd name="connsiteY43-12926" fmla="*/ 6550072 h 7250295"/>
                <a:gd name="connsiteX44-12927" fmla="*/ 1668617 w 2171700"/>
                <a:gd name="connsiteY44-12928" fmla="*/ 6451067 h 7250295"/>
                <a:gd name="connsiteX45-12929" fmla="*/ 1657350 w 2171700"/>
                <a:gd name="connsiteY45-12930" fmla="*/ 6250170 h 7250295"/>
                <a:gd name="connsiteX46-12931" fmla="*/ 1679014 w 2171700"/>
                <a:gd name="connsiteY46-12932" fmla="*/ 5979714 h 7250295"/>
                <a:gd name="connsiteX47-12933" fmla="*/ 1727631 w 2171700"/>
                <a:gd name="connsiteY47-12934" fmla="*/ 5512209 h 7250295"/>
                <a:gd name="connsiteX48-12935" fmla="*/ 1739049 w 2171700"/>
                <a:gd name="connsiteY48-12936" fmla="*/ 5363804 h 7250295"/>
                <a:gd name="connsiteX49-12937" fmla="*/ 1797611 w 2171700"/>
                <a:gd name="connsiteY49-12938" fmla="*/ 5317321 h 7250295"/>
                <a:gd name="connsiteX50-12939" fmla="*/ 1884207 w 2171700"/>
                <a:gd name="connsiteY50-12940" fmla="*/ 5097645 h 7250295"/>
                <a:gd name="connsiteX51-12941" fmla="*/ 1909357 w 2171700"/>
                <a:gd name="connsiteY51-12942" fmla="*/ 4805496 h 7250295"/>
                <a:gd name="connsiteX52-12943" fmla="*/ 1900373 w 2171700"/>
                <a:gd name="connsiteY52-12944" fmla="*/ 4348776 h 7250295"/>
                <a:gd name="connsiteX53-12945" fmla="*/ 1881052 w 2171700"/>
                <a:gd name="connsiteY53-12946" fmla="*/ 3902573 h 7250295"/>
                <a:gd name="connsiteX54-12947" fmla="*/ 1855362 w 2171700"/>
                <a:gd name="connsiteY54-12948" fmla="*/ 3584643 h 7250295"/>
                <a:gd name="connsiteX55-12949" fmla="*/ 2056257 w 2171700"/>
                <a:gd name="connsiteY55-12950" fmla="*/ 2654077 h 7250295"/>
                <a:gd name="connsiteX56-12951" fmla="*/ 2042707 w 2171700"/>
                <a:gd name="connsiteY56-12952" fmla="*/ 2404684 h 7250295"/>
                <a:gd name="connsiteX57-12953" fmla="*/ 1981200 w 2171700"/>
                <a:gd name="connsiteY57-12954" fmla="*/ 1864914 h 7250295"/>
                <a:gd name="connsiteX58-12955" fmla="*/ 1936459 w 2171700"/>
                <a:gd name="connsiteY58-12956" fmla="*/ 1677029 h 7250295"/>
                <a:gd name="connsiteX59-12957" fmla="*/ 1922037 w 2171700"/>
                <a:gd name="connsiteY59-12958" fmla="*/ 1432534 h 7250295"/>
                <a:gd name="connsiteX60-12959" fmla="*/ 1874412 w 2171700"/>
                <a:gd name="connsiteY60-12960" fmla="*/ 1302338 h 7250295"/>
                <a:gd name="connsiteX61-12961" fmla="*/ 1407687 w 2171700"/>
                <a:gd name="connsiteY61-12962" fmla="*/ 1134975 h 7250295"/>
                <a:gd name="connsiteX62-12963" fmla="*/ 1309221 w 2171700"/>
                <a:gd name="connsiteY62-12964" fmla="*/ 1020075 h 7250295"/>
                <a:gd name="connsiteX63-12965" fmla="*/ 1365230 w 2171700"/>
                <a:gd name="connsiteY63-12966" fmla="*/ 821521 h 7250295"/>
                <a:gd name="connsiteX64-12967" fmla="*/ 1433407 w 2171700"/>
                <a:gd name="connsiteY64-12968" fmla="*/ 622909 h 7250295"/>
                <a:gd name="connsiteX65-12969" fmla="*/ 1444916 w 2171700"/>
                <a:gd name="connsiteY65-12970" fmla="*/ 380757 h 7250295"/>
                <a:gd name="connsiteX66-12971" fmla="*/ 1330946 w 2171700"/>
                <a:gd name="connsiteY66-12972" fmla="*/ 143773 h 7250295"/>
                <a:gd name="connsiteX67-12973" fmla="*/ 1063645 w 2171700"/>
                <a:gd name="connsiteY67-12974" fmla="*/ 568 h 7250295"/>
                <a:gd name="connsiteX0-12975" fmla="*/ 1063645 w 2171700"/>
                <a:gd name="connsiteY0-12976" fmla="*/ 568 h 7250295"/>
                <a:gd name="connsiteX1-12977" fmla="*/ 809625 w 2171700"/>
                <a:gd name="connsiteY1-12978" fmla="*/ 116070 h 7250295"/>
                <a:gd name="connsiteX2-12979" fmla="*/ 685800 w 2171700"/>
                <a:gd name="connsiteY2-12980" fmla="*/ 297045 h 7250295"/>
                <a:gd name="connsiteX3-12981" fmla="*/ 704850 w 2171700"/>
                <a:gd name="connsiteY3-12982" fmla="*/ 620895 h 7250295"/>
                <a:gd name="connsiteX4-12983" fmla="*/ 838200 w 2171700"/>
                <a:gd name="connsiteY4-12984" fmla="*/ 897120 h 7250295"/>
                <a:gd name="connsiteX5-12985" fmla="*/ 742950 w 2171700"/>
                <a:gd name="connsiteY5-12986" fmla="*/ 1011420 h 7250295"/>
                <a:gd name="connsiteX6-12987" fmla="*/ 133350 w 2171700"/>
                <a:gd name="connsiteY6-12988" fmla="*/ 1220970 h 7250295"/>
                <a:gd name="connsiteX7-12989" fmla="*/ 0 w 2171700"/>
                <a:gd name="connsiteY7-12990" fmla="*/ 2211570 h 7250295"/>
                <a:gd name="connsiteX8-12991" fmla="*/ 333375 w 2171700"/>
                <a:gd name="connsiteY8-12992" fmla="*/ 3106920 h 7250295"/>
                <a:gd name="connsiteX9-12993" fmla="*/ 247650 w 2171700"/>
                <a:gd name="connsiteY9-12994" fmla="*/ 3840345 h 7250295"/>
                <a:gd name="connsiteX10-12995" fmla="*/ 371475 w 2171700"/>
                <a:gd name="connsiteY10-12996" fmla="*/ 4059420 h 7250295"/>
                <a:gd name="connsiteX11-12997" fmla="*/ 495300 w 2171700"/>
                <a:gd name="connsiteY11-12998" fmla="*/ 4278495 h 7250295"/>
                <a:gd name="connsiteX12-12999" fmla="*/ 476250 w 2171700"/>
                <a:gd name="connsiteY12-13000" fmla="*/ 4735695 h 7250295"/>
                <a:gd name="connsiteX13-13001" fmla="*/ 476250 w 2171700"/>
                <a:gd name="connsiteY13-13002" fmla="*/ 5097645 h 7250295"/>
                <a:gd name="connsiteX14-13003" fmla="*/ 371475 w 2171700"/>
                <a:gd name="connsiteY14-13004" fmla="*/ 6145395 h 7250295"/>
                <a:gd name="connsiteX15-13005" fmla="*/ 371475 w 2171700"/>
                <a:gd name="connsiteY15-13006" fmla="*/ 6621645 h 7250295"/>
                <a:gd name="connsiteX16-13007" fmla="*/ 400050 w 2171700"/>
                <a:gd name="connsiteY16-13008" fmla="*/ 6821670 h 7250295"/>
                <a:gd name="connsiteX17-13009" fmla="*/ 323850 w 2171700"/>
                <a:gd name="connsiteY17-13010" fmla="*/ 7002645 h 7250295"/>
                <a:gd name="connsiteX18-13011" fmla="*/ 533400 w 2171700"/>
                <a:gd name="connsiteY18-13012" fmla="*/ 7250295 h 7250295"/>
                <a:gd name="connsiteX19-13013" fmla="*/ 952500 w 2171700"/>
                <a:gd name="connsiteY19-13014" fmla="*/ 7240770 h 7250295"/>
                <a:gd name="connsiteX20-13015" fmla="*/ 733425 w 2171700"/>
                <a:gd name="connsiteY20-13016" fmla="*/ 6821670 h 7250295"/>
                <a:gd name="connsiteX21-13017" fmla="*/ 790575 w 2171700"/>
                <a:gd name="connsiteY21-13018" fmla="*/ 6574020 h 7250295"/>
                <a:gd name="connsiteX22-13019" fmla="*/ 762000 w 2171700"/>
                <a:gd name="connsiteY22-13020" fmla="*/ 6250170 h 7250295"/>
                <a:gd name="connsiteX23-13021" fmla="*/ 885825 w 2171700"/>
                <a:gd name="connsiteY23-13022" fmla="*/ 5411970 h 7250295"/>
                <a:gd name="connsiteX24-13023" fmla="*/ 866775 w 2171700"/>
                <a:gd name="connsiteY24-13024" fmla="*/ 5326245 h 7250295"/>
                <a:gd name="connsiteX25-13025" fmla="*/ 971550 w 2171700"/>
                <a:gd name="connsiteY25-13026" fmla="*/ 5211945 h 7250295"/>
                <a:gd name="connsiteX26-13027" fmla="*/ 962025 w 2171700"/>
                <a:gd name="connsiteY26-13028" fmla="*/ 5069070 h 7250295"/>
                <a:gd name="connsiteX27-13029" fmla="*/ 1104900 w 2171700"/>
                <a:gd name="connsiteY27-13030" fmla="*/ 4526145 h 7250295"/>
                <a:gd name="connsiteX28-13031" fmla="*/ 1123950 w 2171700"/>
                <a:gd name="connsiteY28-13032" fmla="*/ 4392795 h 7250295"/>
                <a:gd name="connsiteX29-13033" fmla="*/ 1276350 w 2171700"/>
                <a:gd name="connsiteY29-13034" fmla="*/ 4649970 h 7250295"/>
                <a:gd name="connsiteX30-13035" fmla="*/ 1352550 w 2171700"/>
                <a:gd name="connsiteY30-13036" fmla="*/ 4926195 h 7250295"/>
                <a:gd name="connsiteX31-13037" fmla="*/ 1333500 w 2171700"/>
                <a:gd name="connsiteY31-13038" fmla="*/ 5069070 h 7250295"/>
                <a:gd name="connsiteX32-13039" fmla="*/ 1371600 w 2171700"/>
                <a:gd name="connsiteY32-13040" fmla="*/ 5078595 h 7250295"/>
                <a:gd name="connsiteX33-13041" fmla="*/ 1247775 w 2171700"/>
                <a:gd name="connsiteY33-13042" fmla="*/ 5516745 h 7250295"/>
                <a:gd name="connsiteX34-13043" fmla="*/ 1257300 w 2171700"/>
                <a:gd name="connsiteY34-13044" fmla="*/ 6469245 h 7250295"/>
                <a:gd name="connsiteX35-13045" fmla="*/ 1333500 w 2171700"/>
                <a:gd name="connsiteY35-13046" fmla="*/ 6583545 h 7250295"/>
                <a:gd name="connsiteX36-13047" fmla="*/ 1314450 w 2171700"/>
                <a:gd name="connsiteY36-13048" fmla="*/ 6735945 h 7250295"/>
                <a:gd name="connsiteX37-13049" fmla="*/ 1323975 w 2171700"/>
                <a:gd name="connsiteY37-13050" fmla="*/ 6859770 h 7250295"/>
                <a:gd name="connsiteX38-13051" fmla="*/ 1304925 w 2171700"/>
                <a:gd name="connsiteY38-13052" fmla="*/ 7012170 h 7250295"/>
                <a:gd name="connsiteX39-13053" fmla="*/ 1704975 w 2171700"/>
                <a:gd name="connsiteY39-13054" fmla="*/ 7212195 h 7250295"/>
                <a:gd name="connsiteX40-13055" fmla="*/ 2152650 w 2171700"/>
                <a:gd name="connsiteY40-13056" fmla="*/ 7212195 h 7250295"/>
                <a:gd name="connsiteX41-13057" fmla="*/ 2171700 w 2171700"/>
                <a:gd name="connsiteY41-13058" fmla="*/ 7069320 h 7250295"/>
                <a:gd name="connsiteX42-13059" fmla="*/ 1687247 w 2171700"/>
                <a:gd name="connsiteY42-13060" fmla="*/ 6680449 h 7250295"/>
                <a:gd name="connsiteX43-13061" fmla="*/ 1708130 w 2171700"/>
                <a:gd name="connsiteY43-13062" fmla="*/ 6550072 h 7250295"/>
                <a:gd name="connsiteX44-13063" fmla="*/ 1668617 w 2171700"/>
                <a:gd name="connsiteY44-13064" fmla="*/ 6451067 h 7250295"/>
                <a:gd name="connsiteX45-13065" fmla="*/ 1657350 w 2171700"/>
                <a:gd name="connsiteY45-13066" fmla="*/ 6250170 h 7250295"/>
                <a:gd name="connsiteX46-13067" fmla="*/ 1679014 w 2171700"/>
                <a:gd name="connsiteY46-13068" fmla="*/ 5979714 h 7250295"/>
                <a:gd name="connsiteX47-13069" fmla="*/ 1727631 w 2171700"/>
                <a:gd name="connsiteY47-13070" fmla="*/ 5512209 h 7250295"/>
                <a:gd name="connsiteX48-13071" fmla="*/ 1739049 w 2171700"/>
                <a:gd name="connsiteY48-13072" fmla="*/ 5363804 h 7250295"/>
                <a:gd name="connsiteX49-13073" fmla="*/ 1797611 w 2171700"/>
                <a:gd name="connsiteY49-13074" fmla="*/ 5317321 h 7250295"/>
                <a:gd name="connsiteX50-13075" fmla="*/ 1884207 w 2171700"/>
                <a:gd name="connsiteY50-13076" fmla="*/ 5097645 h 7250295"/>
                <a:gd name="connsiteX51-13077" fmla="*/ 1909357 w 2171700"/>
                <a:gd name="connsiteY51-13078" fmla="*/ 4805496 h 7250295"/>
                <a:gd name="connsiteX52-13079" fmla="*/ 1900373 w 2171700"/>
                <a:gd name="connsiteY52-13080" fmla="*/ 4348776 h 7250295"/>
                <a:gd name="connsiteX53-13081" fmla="*/ 1881052 w 2171700"/>
                <a:gd name="connsiteY53-13082" fmla="*/ 3902573 h 7250295"/>
                <a:gd name="connsiteX54-13083" fmla="*/ 1855362 w 2171700"/>
                <a:gd name="connsiteY54-13084" fmla="*/ 3584643 h 7250295"/>
                <a:gd name="connsiteX55-13085" fmla="*/ 2056257 w 2171700"/>
                <a:gd name="connsiteY55-13086" fmla="*/ 2654077 h 7250295"/>
                <a:gd name="connsiteX56-13087" fmla="*/ 2042707 w 2171700"/>
                <a:gd name="connsiteY56-13088" fmla="*/ 2404684 h 7250295"/>
                <a:gd name="connsiteX57-13089" fmla="*/ 1981200 w 2171700"/>
                <a:gd name="connsiteY57-13090" fmla="*/ 1864914 h 7250295"/>
                <a:gd name="connsiteX58-13091" fmla="*/ 1936459 w 2171700"/>
                <a:gd name="connsiteY58-13092" fmla="*/ 1677029 h 7250295"/>
                <a:gd name="connsiteX59-13093" fmla="*/ 1922037 w 2171700"/>
                <a:gd name="connsiteY59-13094" fmla="*/ 1432534 h 7250295"/>
                <a:gd name="connsiteX60-13095" fmla="*/ 1874412 w 2171700"/>
                <a:gd name="connsiteY60-13096" fmla="*/ 1302338 h 7250295"/>
                <a:gd name="connsiteX61-13097" fmla="*/ 1407687 w 2171700"/>
                <a:gd name="connsiteY61-13098" fmla="*/ 1134975 h 7250295"/>
                <a:gd name="connsiteX62-13099" fmla="*/ 1309221 w 2171700"/>
                <a:gd name="connsiteY62-13100" fmla="*/ 1020075 h 7250295"/>
                <a:gd name="connsiteX63-13101" fmla="*/ 1365230 w 2171700"/>
                <a:gd name="connsiteY63-13102" fmla="*/ 821521 h 7250295"/>
                <a:gd name="connsiteX64-13103" fmla="*/ 1433407 w 2171700"/>
                <a:gd name="connsiteY64-13104" fmla="*/ 622909 h 7250295"/>
                <a:gd name="connsiteX65-13105" fmla="*/ 1444916 w 2171700"/>
                <a:gd name="connsiteY65-13106" fmla="*/ 380757 h 7250295"/>
                <a:gd name="connsiteX66-13107" fmla="*/ 1330946 w 2171700"/>
                <a:gd name="connsiteY66-13108" fmla="*/ 143773 h 7250295"/>
                <a:gd name="connsiteX67-13109" fmla="*/ 1063645 w 2171700"/>
                <a:gd name="connsiteY67-13110" fmla="*/ 568 h 7250295"/>
                <a:gd name="connsiteX0-13111" fmla="*/ 1063645 w 2171700"/>
                <a:gd name="connsiteY0-13112" fmla="*/ 568 h 7250295"/>
                <a:gd name="connsiteX1-13113" fmla="*/ 809625 w 2171700"/>
                <a:gd name="connsiteY1-13114" fmla="*/ 116070 h 7250295"/>
                <a:gd name="connsiteX2-13115" fmla="*/ 685800 w 2171700"/>
                <a:gd name="connsiteY2-13116" fmla="*/ 297045 h 7250295"/>
                <a:gd name="connsiteX3-13117" fmla="*/ 704850 w 2171700"/>
                <a:gd name="connsiteY3-13118" fmla="*/ 620895 h 7250295"/>
                <a:gd name="connsiteX4-13119" fmla="*/ 838200 w 2171700"/>
                <a:gd name="connsiteY4-13120" fmla="*/ 897120 h 7250295"/>
                <a:gd name="connsiteX5-13121" fmla="*/ 742950 w 2171700"/>
                <a:gd name="connsiteY5-13122" fmla="*/ 1011420 h 7250295"/>
                <a:gd name="connsiteX6-13123" fmla="*/ 133350 w 2171700"/>
                <a:gd name="connsiteY6-13124" fmla="*/ 1220970 h 7250295"/>
                <a:gd name="connsiteX7-13125" fmla="*/ 0 w 2171700"/>
                <a:gd name="connsiteY7-13126" fmla="*/ 2211570 h 7250295"/>
                <a:gd name="connsiteX8-13127" fmla="*/ 333375 w 2171700"/>
                <a:gd name="connsiteY8-13128" fmla="*/ 3106920 h 7250295"/>
                <a:gd name="connsiteX9-13129" fmla="*/ 247650 w 2171700"/>
                <a:gd name="connsiteY9-13130" fmla="*/ 3840345 h 7250295"/>
                <a:gd name="connsiteX10-13131" fmla="*/ 371475 w 2171700"/>
                <a:gd name="connsiteY10-13132" fmla="*/ 4059420 h 7250295"/>
                <a:gd name="connsiteX11-13133" fmla="*/ 495300 w 2171700"/>
                <a:gd name="connsiteY11-13134" fmla="*/ 4278495 h 7250295"/>
                <a:gd name="connsiteX12-13135" fmla="*/ 476250 w 2171700"/>
                <a:gd name="connsiteY12-13136" fmla="*/ 4735695 h 7250295"/>
                <a:gd name="connsiteX13-13137" fmla="*/ 476250 w 2171700"/>
                <a:gd name="connsiteY13-13138" fmla="*/ 5097645 h 7250295"/>
                <a:gd name="connsiteX14-13139" fmla="*/ 371475 w 2171700"/>
                <a:gd name="connsiteY14-13140" fmla="*/ 6145395 h 7250295"/>
                <a:gd name="connsiteX15-13141" fmla="*/ 371475 w 2171700"/>
                <a:gd name="connsiteY15-13142" fmla="*/ 6621645 h 7250295"/>
                <a:gd name="connsiteX16-13143" fmla="*/ 400050 w 2171700"/>
                <a:gd name="connsiteY16-13144" fmla="*/ 6821670 h 7250295"/>
                <a:gd name="connsiteX17-13145" fmla="*/ 323850 w 2171700"/>
                <a:gd name="connsiteY17-13146" fmla="*/ 7002645 h 7250295"/>
                <a:gd name="connsiteX18-13147" fmla="*/ 533400 w 2171700"/>
                <a:gd name="connsiteY18-13148" fmla="*/ 7250295 h 7250295"/>
                <a:gd name="connsiteX19-13149" fmla="*/ 952500 w 2171700"/>
                <a:gd name="connsiteY19-13150" fmla="*/ 7240770 h 7250295"/>
                <a:gd name="connsiteX20-13151" fmla="*/ 733425 w 2171700"/>
                <a:gd name="connsiteY20-13152" fmla="*/ 6821670 h 7250295"/>
                <a:gd name="connsiteX21-13153" fmla="*/ 790575 w 2171700"/>
                <a:gd name="connsiteY21-13154" fmla="*/ 6574020 h 7250295"/>
                <a:gd name="connsiteX22-13155" fmla="*/ 762000 w 2171700"/>
                <a:gd name="connsiteY22-13156" fmla="*/ 6250170 h 7250295"/>
                <a:gd name="connsiteX23-13157" fmla="*/ 885825 w 2171700"/>
                <a:gd name="connsiteY23-13158" fmla="*/ 5411970 h 7250295"/>
                <a:gd name="connsiteX24-13159" fmla="*/ 866775 w 2171700"/>
                <a:gd name="connsiteY24-13160" fmla="*/ 5326245 h 7250295"/>
                <a:gd name="connsiteX25-13161" fmla="*/ 971550 w 2171700"/>
                <a:gd name="connsiteY25-13162" fmla="*/ 5211945 h 7250295"/>
                <a:gd name="connsiteX26-13163" fmla="*/ 962025 w 2171700"/>
                <a:gd name="connsiteY26-13164" fmla="*/ 5069070 h 7250295"/>
                <a:gd name="connsiteX27-13165" fmla="*/ 1104900 w 2171700"/>
                <a:gd name="connsiteY27-13166" fmla="*/ 4526145 h 7250295"/>
                <a:gd name="connsiteX28-13167" fmla="*/ 1123950 w 2171700"/>
                <a:gd name="connsiteY28-13168" fmla="*/ 4392795 h 7250295"/>
                <a:gd name="connsiteX29-13169" fmla="*/ 1276350 w 2171700"/>
                <a:gd name="connsiteY29-13170" fmla="*/ 4649970 h 7250295"/>
                <a:gd name="connsiteX30-13171" fmla="*/ 1352550 w 2171700"/>
                <a:gd name="connsiteY30-13172" fmla="*/ 4926195 h 7250295"/>
                <a:gd name="connsiteX31-13173" fmla="*/ 1333500 w 2171700"/>
                <a:gd name="connsiteY31-13174" fmla="*/ 5069070 h 7250295"/>
                <a:gd name="connsiteX32-13175" fmla="*/ 1371600 w 2171700"/>
                <a:gd name="connsiteY32-13176" fmla="*/ 5078595 h 7250295"/>
                <a:gd name="connsiteX33-13177" fmla="*/ 1247775 w 2171700"/>
                <a:gd name="connsiteY33-13178" fmla="*/ 5516745 h 7250295"/>
                <a:gd name="connsiteX34-13179" fmla="*/ 1257300 w 2171700"/>
                <a:gd name="connsiteY34-13180" fmla="*/ 6469245 h 7250295"/>
                <a:gd name="connsiteX35-13181" fmla="*/ 1333500 w 2171700"/>
                <a:gd name="connsiteY35-13182" fmla="*/ 6583545 h 7250295"/>
                <a:gd name="connsiteX36-13183" fmla="*/ 1314450 w 2171700"/>
                <a:gd name="connsiteY36-13184" fmla="*/ 6735945 h 7250295"/>
                <a:gd name="connsiteX37-13185" fmla="*/ 1323975 w 2171700"/>
                <a:gd name="connsiteY37-13186" fmla="*/ 6859770 h 7250295"/>
                <a:gd name="connsiteX38-13187" fmla="*/ 1304925 w 2171700"/>
                <a:gd name="connsiteY38-13188" fmla="*/ 7012170 h 7250295"/>
                <a:gd name="connsiteX39-13189" fmla="*/ 1704975 w 2171700"/>
                <a:gd name="connsiteY39-13190" fmla="*/ 7212195 h 7250295"/>
                <a:gd name="connsiteX40-13191" fmla="*/ 2152650 w 2171700"/>
                <a:gd name="connsiteY40-13192" fmla="*/ 7212195 h 7250295"/>
                <a:gd name="connsiteX41-13193" fmla="*/ 2171700 w 2171700"/>
                <a:gd name="connsiteY41-13194" fmla="*/ 7069320 h 7250295"/>
                <a:gd name="connsiteX42-13195" fmla="*/ 1687247 w 2171700"/>
                <a:gd name="connsiteY42-13196" fmla="*/ 6680449 h 7250295"/>
                <a:gd name="connsiteX43-13197" fmla="*/ 1708130 w 2171700"/>
                <a:gd name="connsiteY43-13198" fmla="*/ 6550072 h 7250295"/>
                <a:gd name="connsiteX44-13199" fmla="*/ 1668617 w 2171700"/>
                <a:gd name="connsiteY44-13200" fmla="*/ 6451067 h 7250295"/>
                <a:gd name="connsiteX45-13201" fmla="*/ 1657350 w 2171700"/>
                <a:gd name="connsiteY45-13202" fmla="*/ 6250170 h 7250295"/>
                <a:gd name="connsiteX46-13203" fmla="*/ 1679014 w 2171700"/>
                <a:gd name="connsiteY46-13204" fmla="*/ 5979714 h 7250295"/>
                <a:gd name="connsiteX47-13205" fmla="*/ 1727631 w 2171700"/>
                <a:gd name="connsiteY47-13206" fmla="*/ 5512209 h 7250295"/>
                <a:gd name="connsiteX48-13207" fmla="*/ 1739049 w 2171700"/>
                <a:gd name="connsiteY48-13208" fmla="*/ 5363804 h 7250295"/>
                <a:gd name="connsiteX49-13209" fmla="*/ 1797611 w 2171700"/>
                <a:gd name="connsiteY49-13210" fmla="*/ 5317321 h 7250295"/>
                <a:gd name="connsiteX50-13211" fmla="*/ 1884207 w 2171700"/>
                <a:gd name="connsiteY50-13212" fmla="*/ 5097645 h 7250295"/>
                <a:gd name="connsiteX51-13213" fmla="*/ 1909357 w 2171700"/>
                <a:gd name="connsiteY51-13214" fmla="*/ 4805496 h 7250295"/>
                <a:gd name="connsiteX52-13215" fmla="*/ 1900373 w 2171700"/>
                <a:gd name="connsiteY52-13216" fmla="*/ 4348776 h 7250295"/>
                <a:gd name="connsiteX53-13217" fmla="*/ 1881052 w 2171700"/>
                <a:gd name="connsiteY53-13218" fmla="*/ 3902573 h 7250295"/>
                <a:gd name="connsiteX54-13219" fmla="*/ 1855362 w 2171700"/>
                <a:gd name="connsiteY54-13220" fmla="*/ 3584643 h 7250295"/>
                <a:gd name="connsiteX55-13221" fmla="*/ 2056257 w 2171700"/>
                <a:gd name="connsiteY55-13222" fmla="*/ 2654077 h 7250295"/>
                <a:gd name="connsiteX56-13223" fmla="*/ 2042707 w 2171700"/>
                <a:gd name="connsiteY56-13224" fmla="*/ 2404684 h 7250295"/>
                <a:gd name="connsiteX57-13225" fmla="*/ 1981200 w 2171700"/>
                <a:gd name="connsiteY57-13226" fmla="*/ 1864914 h 7250295"/>
                <a:gd name="connsiteX58-13227" fmla="*/ 1936459 w 2171700"/>
                <a:gd name="connsiteY58-13228" fmla="*/ 1677029 h 7250295"/>
                <a:gd name="connsiteX59-13229" fmla="*/ 1922037 w 2171700"/>
                <a:gd name="connsiteY59-13230" fmla="*/ 1432534 h 7250295"/>
                <a:gd name="connsiteX60-13231" fmla="*/ 1874412 w 2171700"/>
                <a:gd name="connsiteY60-13232" fmla="*/ 1302338 h 7250295"/>
                <a:gd name="connsiteX61-13233" fmla="*/ 1407687 w 2171700"/>
                <a:gd name="connsiteY61-13234" fmla="*/ 1134975 h 7250295"/>
                <a:gd name="connsiteX62-13235" fmla="*/ 1309221 w 2171700"/>
                <a:gd name="connsiteY62-13236" fmla="*/ 1020075 h 7250295"/>
                <a:gd name="connsiteX63-13237" fmla="*/ 1365230 w 2171700"/>
                <a:gd name="connsiteY63-13238" fmla="*/ 821521 h 7250295"/>
                <a:gd name="connsiteX64-13239" fmla="*/ 1433407 w 2171700"/>
                <a:gd name="connsiteY64-13240" fmla="*/ 622909 h 7250295"/>
                <a:gd name="connsiteX65-13241" fmla="*/ 1444916 w 2171700"/>
                <a:gd name="connsiteY65-13242" fmla="*/ 380757 h 7250295"/>
                <a:gd name="connsiteX66-13243" fmla="*/ 1330946 w 2171700"/>
                <a:gd name="connsiteY66-13244" fmla="*/ 143773 h 7250295"/>
                <a:gd name="connsiteX67-13245" fmla="*/ 1063645 w 2171700"/>
                <a:gd name="connsiteY67-13246" fmla="*/ 568 h 7250295"/>
                <a:gd name="connsiteX0-13247" fmla="*/ 1063645 w 2171700"/>
                <a:gd name="connsiteY0-13248" fmla="*/ 568 h 7250295"/>
                <a:gd name="connsiteX1-13249" fmla="*/ 809625 w 2171700"/>
                <a:gd name="connsiteY1-13250" fmla="*/ 116070 h 7250295"/>
                <a:gd name="connsiteX2-13251" fmla="*/ 685800 w 2171700"/>
                <a:gd name="connsiteY2-13252" fmla="*/ 297045 h 7250295"/>
                <a:gd name="connsiteX3-13253" fmla="*/ 704850 w 2171700"/>
                <a:gd name="connsiteY3-13254" fmla="*/ 620895 h 7250295"/>
                <a:gd name="connsiteX4-13255" fmla="*/ 838200 w 2171700"/>
                <a:gd name="connsiteY4-13256" fmla="*/ 897120 h 7250295"/>
                <a:gd name="connsiteX5-13257" fmla="*/ 742950 w 2171700"/>
                <a:gd name="connsiteY5-13258" fmla="*/ 1011420 h 7250295"/>
                <a:gd name="connsiteX6-13259" fmla="*/ 133350 w 2171700"/>
                <a:gd name="connsiteY6-13260" fmla="*/ 1220970 h 7250295"/>
                <a:gd name="connsiteX7-13261" fmla="*/ 0 w 2171700"/>
                <a:gd name="connsiteY7-13262" fmla="*/ 2211570 h 7250295"/>
                <a:gd name="connsiteX8-13263" fmla="*/ 333375 w 2171700"/>
                <a:gd name="connsiteY8-13264" fmla="*/ 3106920 h 7250295"/>
                <a:gd name="connsiteX9-13265" fmla="*/ 247650 w 2171700"/>
                <a:gd name="connsiteY9-13266" fmla="*/ 3840345 h 7250295"/>
                <a:gd name="connsiteX10-13267" fmla="*/ 371475 w 2171700"/>
                <a:gd name="connsiteY10-13268" fmla="*/ 4059420 h 7250295"/>
                <a:gd name="connsiteX11-13269" fmla="*/ 495300 w 2171700"/>
                <a:gd name="connsiteY11-13270" fmla="*/ 4278495 h 7250295"/>
                <a:gd name="connsiteX12-13271" fmla="*/ 476250 w 2171700"/>
                <a:gd name="connsiteY12-13272" fmla="*/ 4735695 h 7250295"/>
                <a:gd name="connsiteX13-13273" fmla="*/ 476250 w 2171700"/>
                <a:gd name="connsiteY13-13274" fmla="*/ 5097645 h 7250295"/>
                <a:gd name="connsiteX14-13275" fmla="*/ 371475 w 2171700"/>
                <a:gd name="connsiteY14-13276" fmla="*/ 6145395 h 7250295"/>
                <a:gd name="connsiteX15-13277" fmla="*/ 371475 w 2171700"/>
                <a:gd name="connsiteY15-13278" fmla="*/ 6621645 h 7250295"/>
                <a:gd name="connsiteX16-13279" fmla="*/ 400050 w 2171700"/>
                <a:gd name="connsiteY16-13280" fmla="*/ 6821670 h 7250295"/>
                <a:gd name="connsiteX17-13281" fmla="*/ 323850 w 2171700"/>
                <a:gd name="connsiteY17-13282" fmla="*/ 7002645 h 7250295"/>
                <a:gd name="connsiteX18-13283" fmla="*/ 533400 w 2171700"/>
                <a:gd name="connsiteY18-13284" fmla="*/ 7250295 h 7250295"/>
                <a:gd name="connsiteX19-13285" fmla="*/ 952500 w 2171700"/>
                <a:gd name="connsiteY19-13286" fmla="*/ 7240770 h 7250295"/>
                <a:gd name="connsiteX20-13287" fmla="*/ 733425 w 2171700"/>
                <a:gd name="connsiteY20-13288" fmla="*/ 6821670 h 7250295"/>
                <a:gd name="connsiteX21-13289" fmla="*/ 790575 w 2171700"/>
                <a:gd name="connsiteY21-13290" fmla="*/ 6574020 h 7250295"/>
                <a:gd name="connsiteX22-13291" fmla="*/ 762000 w 2171700"/>
                <a:gd name="connsiteY22-13292" fmla="*/ 6250170 h 7250295"/>
                <a:gd name="connsiteX23-13293" fmla="*/ 885825 w 2171700"/>
                <a:gd name="connsiteY23-13294" fmla="*/ 5411970 h 7250295"/>
                <a:gd name="connsiteX24-13295" fmla="*/ 866775 w 2171700"/>
                <a:gd name="connsiteY24-13296" fmla="*/ 5326245 h 7250295"/>
                <a:gd name="connsiteX25-13297" fmla="*/ 971550 w 2171700"/>
                <a:gd name="connsiteY25-13298" fmla="*/ 5211945 h 7250295"/>
                <a:gd name="connsiteX26-13299" fmla="*/ 962025 w 2171700"/>
                <a:gd name="connsiteY26-13300" fmla="*/ 5069070 h 7250295"/>
                <a:gd name="connsiteX27-13301" fmla="*/ 1104900 w 2171700"/>
                <a:gd name="connsiteY27-13302" fmla="*/ 4526145 h 7250295"/>
                <a:gd name="connsiteX28-13303" fmla="*/ 1123950 w 2171700"/>
                <a:gd name="connsiteY28-13304" fmla="*/ 4392795 h 7250295"/>
                <a:gd name="connsiteX29-13305" fmla="*/ 1276350 w 2171700"/>
                <a:gd name="connsiteY29-13306" fmla="*/ 4649970 h 7250295"/>
                <a:gd name="connsiteX30-13307" fmla="*/ 1352550 w 2171700"/>
                <a:gd name="connsiteY30-13308" fmla="*/ 4926195 h 7250295"/>
                <a:gd name="connsiteX31-13309" fmla="*/ 1333500 w 2171700"/>
                <a:gd name="connsiteY31-13310" fmla="*/ 5069070 h 7250295"/>
                <a:gd name="connsiteX32-13311" fmla="*/ 1371600 w 2171700"/>
                <a:gd name="connsiteY32-13312" fmla="*/ 5078595 h 7250295"/>
                <a:gd name="connsiteX33-13313" fmla="*/ 1247775 w 2171700"/>
                <a:gd name="connsiteY33-13314" fmla="*/ 5516745 h 7250295"/>
                <a:gd name="connsiteX34-13315" fmla="*/ 1257300 w 2171700"/>
                <a:gd name="connsiteY34-13316" fmla="*/ 6469245 h 7250295"/>
                <a:gd name="connsiteX35-13317" fmla="*/ 1333500 w 2171700"/>
                <a:gd name="connsiteY35-13318" fmla="*/ 6583545 h 7250295"/>
                <a:gd name="connsiteX36-13319" fmla="*/ 1314450 w 2171700"/>
                <a:gd name="connsiteY36-13320" fmla="*/ 6735945 h 7250295"/>
                <a:gd name="connsiteX37-13321" fmla="*/ 1323975 w 2171700"/>
                <a:gd name="connsiteY37-13322" fmla="*/ 6859770 h 7250295"/>
                <a:gd name="connsiteX38-13323" fmla="*/ 1304925 w 2171700"/>
                <a:gd name="connsiteY38-13324" fmla="*/ 7012170 h 7250295"/>
                <a:gd name="connsiteX39-13325" fmla="*/ 1704975 w 2171700"/>
                <a:gd name="connsiteY39-13326" fmla="*/ 7212195 h 7250295"/>
                <a:gd name="connsiteX40-13327" fmla="*/ 2152650 w 2171700"/>
                <a:gd name="connsiteY40-13328" fmla="*/ 7212195 h 7250295"/>
                <a:gd name="connsiteX41-13329" fmla="*/ 2171700 w 2171700"/>
                <a:gd name="connsiteY41-13330" fmla="*/ 7069320 h 7250295"/>
                <a:gd name="connsiteX42-13331" fmla="*/ 1687247 w 2171700"/>
                <a:gd name="connsiteY42-13332" fmla="*/ 6680449 h 7250295"/>
                <a:gd name="connsiteX43-13333" fmla="*/ 1708130 w 2171700"/>
                <a:gd name="connsiteY43-13334" fmla="*/ 6550072 h 7250295"/>
                <a:gd name="connsiteX44-13335" fmla="*/ 1668617 w 2171700"/>
                <a:gd name="connsiteY44-13336" fmla="*/ 6451067 h 7250295"/>
                <a:gd name="connsiteX45-13337" fmla="*/ 1657350 w 2171700"/>
                <a:gd name="connsiteY45-13338" fmla="*/ 6250170 h 7250295"/>
                <a:gd name="connsiteX46-13339" fmla="*/ 1679014 w 2171700"/>
                <a:gd name="connsiteY46-13340" fmla="*/ 5979714 h 7250295"/>
                <a:gd name="connsiteX47-13341" fmla="*/ 1727631 w 2171700"/>
                <a:gd name="connsiteY47-13342" fmla="*/ 5512209 h 7250295"/>
                <a:gd name="connsiteX48-13343" fmla="*/ 1739049 w 2171700"/>
                <a:gd name="connsiteY48-13344" fmla="*/ 5363804 h 7250295"/>
                <a:gd name="connsiteX49-13345" fmla="*/ 1797611 w 2171700"/>
                <a:gd name="connsiteY49-13346" fmla="*/ 5317321 h 7250295"/>
                <a:gd name="connsiteX50-13347" fmla="*/ 1884207 w 2171700"/>
                <a:gd name="connsiteY50-13348" fmla="*/ 5097645 h 7250295"/>
                <a:gd name="connsiteX51-13349" fmla="*/ 1909357 w 2171700"/>
                <a:gd name="connsiteY51-13350" fmla="*/ 4805496 h 7250295"/>
                <a:gd name="connsiteX52-13351" fmla="*/ 1900373 w 2171700"/>
                <a:gd name="connsiteY52-13352" fmla="*/ 4348776 h 7250295"/>
                <a:gd name="connsiteX53-13353" fmla="*/ 1881052 w 2171700"/>
                <a:gd name="connsiteY53-13354" fmla="*/ 3902573 h 7250295"/>
                <a:gd name="connsiteX54-13355" fmla="*/ 1855362 w 2171700"/>
                <a:gd name="connsiteY54-13356" fmla="*/ 3584643 h 7250295"/>
                <a:gd name="connsiteX55-13357" fmla="*/ 2056257 w 2171700"/>
                <a:gd name="connsiteY55-13358" fmla="*/ 2654077 h 7250295"/>
                <a:gd name="connsiteX56-13359" fmla="*/ 2042707 w 2171700"/>
                <a:gd name="connsiteY56-13360" fmla="*/ 2404684 h 7250295"/>
                <a:gd name="connsiteX57-13361" fmla="*/ 1981200 w 2171700"/>
                <a:gd name="connsiteY57-13362" fmla="*/ 1864914 h 7250295"/>
                <a:gd name="connsiteX58-13363" fmla="*/ 1936459 w 2171700"/>
                <a:gd name="connsiteY58-13364" fmla="*/ 1677029 h 7250295"/>
                <a:gd name="connsiteX59-13365" fmla="*/ 1922037 w 2171700"/>
                <a:gd name="connsiteY59-13366" fmla="*/ 1432534 h 7250295"/>
                <a:gd name="connsiteX60-13367" fmla="*/ 1874412 w 2171700"/>
                <a:gd name="connsiteY60-13368" fmla="*/ 1302338 h 7250295"/>
                <a:gd name="connsiteX61-13369" fmla="*/ 1407687 w 2171700"/>
                <a:gd name="connsiteY61-13370" fmla="*/ 1134975 h 7250295"/>
                <a:gd name="connsiteX62-13371" fmla="*/ 1309221 w 2171700"/>
                <a:gd name="connsiteY62-13372" fmla="*/ 1020075 h 7250295"/>
                <a:gd name="connsiteX63-13373" fmla="*/ 1365230 w 2171700"/>
                <a:gd name="connsiteY63-13374" fmla="*/ 821521 h 7250295"/>
                <a:gd name="connsiteX64-13375" fmla="*/ 1433407 w 2171700"/>
                <a:gd name="connsiteY64-13376" fmla="*/ 622909 h 7250295"/>
                <a:gd name="connsiteX65-13377" fmla="*/ 1444916 w 2171700"/>
                <a:gd name="connsiteY65-13378" fmla="*/ 380757 h 7250295"/>
                <a:gd name="connsiteX66-13379" fmla="*/ 1330946 w 2171700"/>
                <a:gd name="connsiteY66-13380" fmla="*/ 143773 h 7250295"/>
                <a:gd name="connsiteX67-13381" fmla="*/ 1063645 w 2171700"/>
                <a:gd name="connsiteY67-13382" fmla="*/ 568 h 7250295"/>
                <a:gd name="connsiteX0-13383" fmla="*/ 1063645 w 2212196"/>
                <a:gd name="connsiteY0-13384" fmla="*/ 568 h 7250295"/>
                <a:gd name="connsiteX1-13385" fmla="*/ 809625 w 2212196"/>
                <a:gd name="connsiteY1-13386" fmla="*/ 116070 h 7250295"/>
                <a:gd name="connsiteX2-13387" fmla="*/ 685800 w 2212196"/>
                <a:gd name="connsiteY2-13388" fmla="*/ 297045 h 7250295"/>
                <a:gd name="connsiteX3-13389" fmla="*/ 704850 w 2212196"/>
                <a:gd name="connsiteY3-13390" fmla="*/ 620895 h 7250295"/>
                <a:gd name="connsiteX4-13391" fmla="*/ 838200 w 2212196"/>
                <a:gd name="connsiteY4-13392" fmla="*/ 897120 h 7250295"/>
                <a:gd name="connsiteX5-13393" fmla="*/ 742950 w 2212196"/>
                <a:gd name="connsiteY5-13394" fmla="*/ 1011420 h 7250295"/>
                <a:gd name="connsiteX6-13395" fmla="*/ 133350 w 2212196"/>
                <a:gd name="connsiteY6-13396" fmla="*/ 1220970 h 7250295"/>
                <a:gd name="connsiteX7-13397" fmla="*/ 0 w 2212196"/>
                <a:gd name="connsiteY7-13398" fmla="*/ 2211570 h 7250295"/>
                <a:gd name="connsiteX8-13399" fmla="*/ 333375 w 2212196"/>
                <a:gd name="connsiteY8-13400" fmla="*/ 3106920 h 7250295"/>
                <a:gd name="connsiteX9-13401" fmla="*/ 247650 w 2212196"/>
                <a:gd name="connsiteY9-13402" fmla="*/ 3840345 h 7250295"/>
                <a:gd name="connsiteX10-13403" fmla="*/ 371475 w 2212196"/>
                <a:gd name="connsiteY10-13404" fmla="*/ 4059420 h 7250295"/>
                <a:gd name="connsiteX11-13405" fmla="*/ 495300 w 2212196"/>
                <a:gd name="connsiteY11-13406" fmla="*/ 4278495 h 7250295"/>
                <a:gd name="connsiteX12-13407" fmla="*/ 476250 w 2212196"/>
                <a:gd name="connsiteY12-13408" fmla="*/ 4735695 h 7250295"/>
                <a:gd name="connsiteX13-13409" fmla="*/ 476250 w 2212196"/>
                <a:gd name="connsiteY13-13410" fmla="*/ 5097645 h 7250295"/>
                <a:gd name="connsiteX14-13411" fmla="*/ 371475 w 2212196"/>
                <a:gd name="connsiteY14-13412" fmla="*/ 6145395 h 7250295"/>
                <a:gd name="connsiteX15-13413" fmla="*/ 371475 w 2212196"/>
                <a:gd name="connsiteY15-13414" fmla="*/ 6621645 h 7250295"/>
                <a:gd name="connsiteX16-13415" fmla="*/ 400050 w 2212196"/>
                <a:gd name="connsiteY16-13416" fmla="*/ 6821670 h 7250295"/>
                <a:gd name="connsiteX17-13417" fmla="*/ 323850 w 2212196"/>
                <a:gd name="connsiteY17-13418" fmla="*/ 7002645 h 7250295"/>
                <a:gd name="connsiteX18-13419" fmla="*/ 533400 w 2212196"/>
                <a:gd name="connsiteY18-13420" fmla="*/ 7250295 h 7250295"/>
                <a:gd name="connsiteX19-13421" fmla="*/ 952500 w 2212196"/>
                <a:gd name="connsiteY19-13422" fmla="*/ 7240770 h 7250295"/>
                <a:gd name="connsiteX20-13423" fmla="*/ 733425 w 2212196"/>
                <a:gd name="connsiteY20-13424" fmla="*/ 6821670 h 7250295"/>
                <a:gd name="connsiteX21-13425" fmla="*/ 790575 w 2212196"/>
                <a:gd name="connsiteY21-13426" fmla="*/ 6574020 h 7250295"/>
                <a:gd name="connsiteX22-13427" fmla="*/ 762000 w 2212196"/>
                <a:gd name="connsiteY22-13428" fmla="*/ 6250170 h 7250295"/>
                <a:gd name="connsiteX23-13429" fmla="*/ 885825 w 2212196"/>
                <a:gd name="connsiteY23-13430" fmla="*/ 5411970 h 7250295"/>
                <a:gd name="connsiteX24-13431" fmla="*/ 866775 w 2212196"/>
                <a:gd name="connsiteY24-13432" fmla="*/ 5326245 h 7250295"/>
                <a:gd name="connsiteX25-13433" fmla="*/ 971550 w 2212196"/>
                <a:gd name="connsiteY25-13434" fmla="*/ 5211945 h 7250295"/>
                <a:gd name="connsiteX26-13435" fmla="*/ 962025 w 2212196"/>
                <a:gd name="connsiteY26-13436" fmla="*/ 5069070 h 7250295"/>
                <a:gd name="connsiteX27-13437" fmla="*/ 1104900 w 2212196"/>
                <a:gd name="connsiteY27-13438" fmla="*/ 4526145 h 7250295"/>
                <a:gd name="connsiteX28-13439" fmla="*/ 1123950 w 2212196"/>
                <a:gd name="connsiteY28-13440" fmla="*/ 4392795 h 7250295"/>
                <a:gd name="connsiteX29-13441" fmla="*/ 1276350 w 2212196"/>
                <a:gd name="connsiteY29-13442" fmla="*/ 4649970 h 7250295"/>
                <a:gd name="connsiteX30-13443" fmla="*/ 1352550 w 2212196"/>
                <a:gd name="connsiteY30-13444" fmla="*/ 4926195 h 7250295"/>
                <a:gd name="connsiteX31-13445" fmla="*/ 1333500 w 2212196"/>
                <a:gd name="connsiteY31-13446" fmla="*/ 5069070 h 7250295"/>
                <a:gd name="connsiteX32-13447" fmla="*/ 1371600 w 2212196"/>
                <a:gd name="connsiteY32-13448" fmla="*/ 5078595 h 7250295"/>
                <a:gd name="connsiteX33-13449" fmla="*/ 1247775 w 2212196"/>
                <a:gd name="connsiteY33-13450" fmla="*/ 5516745 h 7250295"/>
                <a:gd name="connsiteX34-13451" fmla="*/ 1257300 w 2212196"/>
                <a:gd name="connsiteY34-13452" fmla="*/ 6469245 h 7250295"/>
                <a:gd name="connsiteX35-13453" fmla="*/ 1333500 w 2212196"/>
                <a:gd name="connsiteY35-13454" fmla="*/ 6583545 h 7250295"/>
                <a:gd name="connsiteX36-13455" fmla="*/ 1314450 w 2212196"/>
                <a:gd name="connsiteY36-13456" fmla="*/ 6735945 h 7250295"/>
                <a:gd name="connsiteX37-13457" fmla="*/ 1323975 w 2212196"/>
                <a:gd name="connsiteY37-13458" fmla="*/ 6859770 h 7250295"/>
                <a:gd name="connsiteX38-13459" fmla="*/ 1304925 w 2212196"/>
                <a:gd name="connsiteY38-13460" fmla="*/ 7012170 h 7250295"/>
                <a:gd name="connsiteX39-13461" fmla="*/ 1704975 w 2212196"/>
                <a:gd name="connsiteY39-13462" fmla="*/ 7212195 h 7250295"/>
                <a:gd name="connsiteX40-13463" fmla="*/ 2152650 w 2212196"/>
                <a:gd name="connsiteY40-13464" fmla="*/ 7212195 h 7250295"/>
                <a:gd name="connsiteX41-13465" fmla="*/ 2171700 w 2212196"/>
                <a:gd name="connsiteY41-13466" fmla="*/ 7069320 h 7250295"/>
                <a:gd name="connsiteX42-13467" fmla="*/ 2177619 w 2212196"/>
                <a:gd name="connsiteY42-13468" fmla="*/ 7066977 h 7250295"/>
                <a:gd name="connsiteX43-13469" fmla="*/ 1687247 w 2212196"/>
                <a:gd name="connsiteY43-13470" fmla="*/ 6680449 h 7250295"/>
                <a:gd name="connsiteX44-13471" fmla="*/ 1708130 w 2212196"/>
                <a:gd name="connsiteY44-13472" fmla="*/ 6550072 h 7250295"/>
                <a:gd name="connsiteX45-13473" fmla="*/ 1668617 w 2212196"/>
                <a:gd name="connsiteY45-13474" fmla="*/ 6451067 h 7250295"/>
                <a:gd name="connsiteX46-13475" fmla="*/ 1657350 w 2212196"/>
                <a:gd name="connsiteY46-13476" fmla="*/ 6250170 h 7250295"/>
                <a:gd name="connsiteX47-13477" fmla="*/ 1679014 w 2212196"/>
                <a:gd name="connsiteY47-13478" fmla="*/ 5979714 h 7250295"/>
                <a:gd name="connsiteX48-13479" fmla="*/ 1727631 w 2212196"/>
                <a:gd name="connsiteY48-13480" fmla="*/ 5512209 h 7250295"/>
                <a:gd name="connsiteX49-13481" fmla="*/ 1739049 w 2212196"/>
                <a:gd name="connsiteY49-13482" fmla="*/ 5363804 h 7250295"/>
                <a:gd name="connsiteX50-13483" fmla="*/ 1797611 w 2212196"/>
                <a:gd name="connsiteY50-13484" fmla="*/ 5317321 h 7250295"/>
                <a:gd name="connsiteX51-13485" fmla="*/ 1884207 w 2212196"/>
                <a:gd name="connsiteY51-13486" fmla="*/ 5097645 h 7250295"/>
                <a:gd name="connsiteX52-13487" fmla="*/ 1909357 w 2212196"/>
                <a:gd name="connsiteY52-13488" fmla="*/ 4805496 h 7250295"/>
                <a:gd name="connsiteX53-13489" fmla="*/ 1900373 w 2212196"/>
                <a:gd name="connsiteY53-13490" fmla="*/ 4348776 h 7250295"/>
                <a:gd name="connsiteX54-13491" fmla="*/ 1881052 w 2212196"/>
                <a:gd name="connsiteY54-13492" fmla="*/ 3902573 h 7250295"/>
                <a:gd name="connsiteX55-13493" fmla="*/ 1855362 w 2212196"/>
                <a:gd name="connsiteY55-13494" fmla="*/ 3584643 h 7250295"/>
                <a:gd name="connsiteX56-13495" fmla="*/ 2056257 w 2212196"/>
                <a:gd name="connsiteY56-13496" fmla="*/ 2654077 h 7250295"/>
                <a:gd name="connsiteX57-13497" fmla="*/ 2042707 w 2212196"/>
                <a:gd name="connsiteY57-13498" fmla="*/ 2404684 h 7250295"/>
                <a:gd name="connsiteX58-13499" fmla="*/ 1981200 w 2212196"/>
                <a:gd name="connsiteY58-13500" fmla="*/ 1864914 h 7250295"/>
                <a:gd name="connsiteX59-13501" fmla="*/ 1936459 w 2212196"/>
                <a:gd name="connsiteY59-13502" fmla="*/ 1677029 h 7250295"/>
                <a:gd name="connsiteX60-13503" fmla="*/ 1922037 w 2212196"/>
                <a:gd name="connsiteY60-13504" fmla="*/ 1432534 h 7250295"/>
                <a:gd name="connsiteX61-13505" fmla="*/ 1874412 w 2212196"/>
                <a:gd name="connsiteY61-13506" fmla="*/ 1302338 h 7250295"/>
                <a:gd name="connsiteX62-13507" fmla="*/ 1407687 w 2212196"/>
                <a:gd name="connsiteY62-13508" fmla="*/ 1134975 h 7250295"/>
                <a:gd name="connsiteX63-13509" fmla="*/ 1309221 w 2212196"/>
                <a:gd name="connsiteY63-13510" fmla="*/ 1020075 h 7250295"/>
                <a:gd name="connsiteX64-13511" fmla="*/ 1365230 w 2212196"/>
                <a:gd name="connsiteY64-13512" fmla="*/ 821521 h 7250295"/>
                <a:gd name="connsiteX65-13513" fmla="*/ 1433407 w 2212196"/>
                <a:gd name="connsiteY65-13514" fmla="*/ 622909 h 7250295"/>
                <a:gd name="connsiteX66-13515" fmla="*/ 1444916 w 2212196"/>
                <a:gd name="connsiteY66-13516" fmla="*/ 380757 h 7250295"/>
                <a:gd name="connsiteX67-13517" fmla="*/ 1330946 w 2212196"/>
                <a:gd name="connsiteY67-13518" fmla="*/ 143773 h 7250295"/>
                <a:gd name="connsiteX68" fmla="*/ 1063645 w 2212196"/>
                <a:gd name="connsiteY68" fmla="*/ 568 h 7250295"/>
                <a:gd name="connsiteX0-13519" fmla="*/ 1063645 w 2212196"/>
                <a:gd name="connsiteY0-13520" fmla="*/ 568 h 7250295"/>
                <a:gd name="connsiteX1-13521" fmla="*/ 809625 w 2212196"/>
                <a:gd name="connsiteY1-13522" fmla="*/ 116070 h 7250295"/>
                <a:gd name="connsiteX2-13523" fmla="*/ 685800 w 2212196"/>
                <a:gd name="connsiteY2-13524" fmla="*/ 297045 h 7250295"/>
                <a:gd name="connsiteX3-13525" fmla="*/ 704850 w 2212196"/>
                <a:gd name="connsiteY3-13526" fmla="*/ 620895 h 7250295"/>
                <a:gd name="connsiteX4-13527" fmla="*/ 838200 w 2212196"/>
                <a:gd name="connsiteY4-13528" fmla="*/ 897120 h 7250295"/>
                <a:gd name="connsiteX5-13529" fmla="*/ 742950 w 2212196"/>
                <a:gd name="connsiteY5-13530" fmla="*/ 1011420 h 7250295"/>
                <a:gd name="connsiteX6-13531" fmla="*/ 133350 w 2212196"/>
                <a:gd name="connsiteY6-13532" fmla="*/ 1220970 h 7250295"/>
                <a:gd name="connsiteX7-13533" fmla="*/ 0 w 2212196"/>
                <a:gd name="connsiteY7-13534" fmla="*/ 2211570 h 7250295"/>
                <a:gd name="connsiteX8-13535" fmla="*/ 333375 w 2212196"/>
                <a:gd name="connsiteY8-13536" fmla="*/ 3106920 h 7250295"/>
                <a:gd name="connsiteX9-13537" fmla="*/ 247650 w 2212196"/>
                <a:gd name="connsiteY9-13538" fmla="*/ 3840345 h 7250295"/>
                <a:gd name="connsiteX10-13539" fmla="*/ 371475 w 2212196"/>
                <a:gd name="connsiteY10-13540" fmla="*/ 4059420 h 7250295"/>
                <a:gd name="connsiteX11-13541" fmla="*/ 495300 w 2212196"/>
                <a:gd name="connsiteY11-13542" fmla="*/ 4278495 h 7250295"/>
                <a:gd name="connsiteX12-13543" fmla="*/ 476250 w 2212196"/>
                <a:gd name="connsiteY12-13544" fmla="*/ 4735695 h 7250295"/>
                <a:gd name="connsiteX13-13545" fmla="*/ 476250 w 2212196"/>
                <a:gd name="connsiteY13-13546" fmla="*/ 5097645 h 7250295"/>
                <a:gd name="connsiteX14-13547" fmla="*/ 371475 w 2212196"/>
                <a:gd name="connsiteY14-13548" fmla="*/ 6145395 h 7250295"/>
                <a:gd name="connsiteX15-13549" fmla="*/ 371475 w 2212196"/>
                <a:gd name="connsiteY15-13550" fmla="*/ 6621645 h 7250295"/>
                <a:gd name="connsiteX16-13551" fmla="*/ 400050 w 2212196"/>
                <a:gd name="connsiteY16-13552" fmla="*/ 6821670 h 7250295"/>
                <a:gd name="connsiteX17-13553" fmla="*/ 323850 w 2212196"/>
                <a:gd name="connsiteY17-13554" fmla="*/ 7002645 h 7250295"/>
                <a:gd name="connsiteX18-13555" fmla="*/ 533400 w 2212196"/>
                <a:gd name="connsiteY18-13556" fmla="*/ 7250295 h 7250295"/>
                <a:gd name="connsiteX19-13557" fmla="*/ 952500 w 2212196"/>
                <a:gd name="connsiteY19-13558" fmla="*/ 7240770 h 7250295"/>
                <a:gd name="connsiteX20-13559" fmla="*/ 733425 w 2212196"/>
                <a:gd name="connsiteY20-13560" fmla="*/ 6821670 h 7250295"/>
                <a:gd name="connsiteX21-13561" fmla="*/ 790575 w 2212196"/>
                <a:gd name="connsiteY21-13562" fmla="*/ 6574020 h 7250295"/>
                <a:gd name="connsiteX22-13563" fmla="*/ 762000 w 2212196"/>
                <a:gd name="connsiteY22-13564" fmla="*/ 6250170 h 7250295"/>
                <a:gd name="connsiteX23-13565" fmla="*/ 885825 w 2212196"/>
                <a:gd name="connsiteY23-13566" fmla="*/ 5411970 h 7250295"/>
                <a:gd name="connsiteX24-13567" fmla="*/ 866775 w 2212196"/>
                <a:gd name="connsiteY24-13568" fmla="*/ 5326245 h 7250295"/>
                <a:gd name="connsiteX25-13569" fmla="*/ 971550 w 2212196"/>
                <a:gd name="connsiteY25-13570" fmla="*/ 5211945 h 7250295"/>
                <a:gd name="connsiteX26-13571" fmla="*/ 962025 w 2212196"/>
                <a:gd name="connsiteY26-13572" fmla="*/ 5069070 h 7250295"/>
                <a:gd name="connsiteX27-13573" fmla="*/ 1104900 w 2212196"/>
                <a:gd name="connsiteY27-13574" fmla="*/ 4526145 h 7250295"/>
                <a:gd name="connsiteX28-13575" fmla="*/ 1123950 w 2212196"/>
                <a:gd name="connsiteY28-13576" fmla="*/ 4392795 h 7250295"/>
                <a:gd name="connsiteX29-13577" fmla="*/ 1276350 w 2212196"/>
                <a:gd name="connsiteY29-13578" fmla="*/ 4649970 h 7250295"/>
                <a:gd name="connsiteX30-13579" fmla="*/ 1352550 w 2212196"/>
                <a:gd name="connsiteY30-13580" fmla="*/ 4926195 h 7250295"/>
                <a:gd name="connsiteX31-13581" fmla="*/ 1333500 w 2212196"/>
                <a:gd name="connsiteY31-13582" fmla="*/ 5069070 h 7250295"/>
                <a:gd name="connsiteX32-13583" fmla="*/ 1371600 w 2212196"/>
                <a:gd name="connsiteY32-13584" fmla="*/ 5078595 h 7250295"/>
                <a:gd name="connsiteX33-13585" fmla="*/ 1247775 w 2212196"/>
                <a:gd name="connsiteY33-13586" fmla="*/ 5516745 h 7250295"/>
                <a:gd name="connsiteX34-13587" fmla="*/ 1257300 w 2212196"/>
                <a:gd name="connsiteY34-13588" fmla="*/ 6469245 h 7250295"/>
                <a:gd name="connsiteX35-13589" fmla="*/ 1333500 w 2212196"/>
                <a:gd name="connsiteY35-13590" fmla="*/ 6583545 h 7250295"/>
                <a:gd name="connsiteX36-13591" fmla="*/ 1314450 w 2212196"/>
                <a:gd name="connsiteY36-13592" fmla="*/ 6735945 h 7250295"/>
                <a:gd name="connsiteX37-13593" fmla="*/ 1323975 w 2212196"/>
                <a:gd name="connsiteY37-13594" fmla="*/ 6859770 h 7250295"/>
                <a:gd name="connsiteX38-13595" fmla="*/ 1304925 w 2212196"/>
                <a:gd name="connsiteY38-13596" fmla="*/ 7012170 h 7250295"/>
                <a:gd name="connsiteX39-13597" fmla="*/ 1704975 w 2212196"/>
                <a:gd name="connsiteY39-13598" fmla="*/ 7212195 h 7250295"/>
                <a:gd name="connsiteX40-13599" fmla="*/ 2152650 w 2212196"/>
                <a:gd name="connsiteY40-13600" fmla="*/ 7212195 h 7250295"/>
                <a:gd name="connsiteX41-13601" fmla="*/ 2171700 w 2212196"/>
                <a:gd name="connsiteY41-13602" fmla="*/ 7069320 h 7250295"/>
                <a:gd name="connsiteX42-13603" fmla="*/ 2177619 w 2212196"/>
                <a:gd name="connsiteY42-13604" fmla="*/ 7066977 h 7250295"/>
                <a:gd name="connsiteX43-13605" fmla="*/ 1687247 w 2212196"/>
                <a:gd name="connsiteY43-13606" fmla="*/ 6680449 h 7250295"/>
                <a:gd name="connsiteX44-13607" fmla="*/ 1708130 w 2212196"/>
                <a:gd name="connsiteY44-13608" fmla="*/ 6550072 h 7250295"/>
                <a:gd name="connsiteX45-13609" fmla="*/ 1668617 w 2212196"/>
                <a:gd name="connsiteY45-13610" fmla="*/ 6451067 h 7250295"/>
                <a:gd name="connsiteX46-13611" fmla="*/ 1657350 w 2212196"/>
                <a:gd name="connsiteY46-13612" fmla="*/ 6250170 h 7250295"/>
                <a:gd name="connsiteX47-13613" fmla="*/ 1679014 w 2212196"/>
                <a:gd name="connsiteY47-13614" fmla="*/ 5979714 h 7250295"/>
                <a:gd name="connsiteX48-13615" fmla="*/ 1727631 w 2212196"/>
                <a:gd name="connsiteY48-13616" fmla="*/ 5512209 h 7250295"/>
                <a:gd name="connsiteX49-13617" fmla="*/ 1739049 w 2212196"/>
                <a:gd name="connsiteY49-13618" fmla="*/ 5363804 h 7250295"/>
                <a:gd name="connsiteX50-13619" fmla="*/ 1797611 w 2212196"/>
                <a:gd name="connsiteY50-13620" fmla="*/ 5317321 h 7250295"/>
                <a:gd name="connsiteX51-13621" fmla="*/ 1884207 w 2212196"/>
                <a:gd name="connsiteY51-13622" fmla="*/ 5097645 h 7250295"/>
                <a:gd name="connsiteX52-13623" fmla="*/ 1909357 w 2212196"/>
                <a:gd name="connsiteY52-13624" fmla="*/ 4805496 h 7250295"/>
                <a:gd name="connsiteX53-13625" fmla="*/ 1900373 w 2212196"/>
                <a:gd name="connsiteY53-13626" fmla="*/ 4348776 h 7250295"/>
                <a:gd name="connsiteX54-13627" fmla="*/ 1881052 w 2212196"/>
                <a:gd name="connsiteY54-13628" fmla="*/ 3902573 h 7250295"/>
                <a:gd name="connsiteX55-13629" fmla="*/ 1855362 w 2212196"/>
                <a:gd name="connsiteY55-13630" fmla="*/ 3584643 h 7250295"/>
                <a:gd name="connsiteX56-13631" fmla="*/ 2056257 w 2212196"/>
                <a:gd name="connsiteY56-13632" fmla="*/ 2654077 h 7250295"/>
                <a:gd name="connsiteX57-13633" fmla="*/ 2042707 w 2212196"/>
                <a:gd name="connsiteY57-13634" fmla="*/ 2404684 h 7250295"/>
                <a:gd name="connsiteX58-13635" fmla="*/ 1981200 w 2212196"/>
                <a:gd name="connsiteY58-13636" fmla="*/ 1864914 h 7250295"/>
                <a:gd name="connsiteX59-13637" fmla="*/ 1936459 w 2212196"/>
                <a:gd name="connsiteY59-13638" fmla="*/ 1677029 h 7250295"/>
                <a:gd name="connsiteX60-13639" fmla="*/ 1922037 w 2212196"/>
                <a:gd name="connsiteY60-13640" fmla="*/ 1432534 h 7250295"/>
                <a:gd name="connsiteX61-13641" fmla="*/ 1874412 w 2212196"/>
                <a:gd name="connsiteY61-13642" fmla="*/ 1302338 h 7250295"/>
                <a:gd name="connsiteX62-13643" fmla="*/ 1407687 w 2212196"/>
                <a:gd name="connsiteY62-13644" fmla="*/ 1134975 h 7250295"/>
                <a:gd name="connsiteX63-13645" fmla="*/ 1309221 w 2212196"/>
                <a:gd name="connsiteY63-13646" fmla="*/ 1020075 h 7250295"/>
                <a:gd name="connsiteX64-13647" fmla="*/ 1365230 w 2212196"/>
                <a:gd name="connsiteY64-13648" fmla="*/ 821521 h 7250295"/>
                <a:gd name="connsiteX65-13649" fmla="*/ 1433407 w 2212196"/>
                <a:gd name="connsiteY65-13650" fmla="*/ 622909 h 7250295"/>
                <a:gd name="connsiteX66-13651" fmla="*/ 1444916 w 2212196"/>
                <a:gd name="connsiteY66-13652" fmla="*/ 380757 h 7250295"/>
                <a:gd name="connsiteX67-13653" fmla="*/ 1330946 w 2212196"/>
                <a:gd name="connsiteY67-13654" fmla="*/ 143773 h 7250295"/>
                <a:gd name="connsiteX68-13655" fmla="*/ 1063645 w 2212196"/>
                <a:gd name="connsiteY68-13656" fmla="*/ 568 h 7250295"/>
                <a:gd name="connsiteX0-13657" fmla="*/ 1063645 w 2212196"/>
                <a:gd name="connsiteY0-13658" fmla="*/ 568 h 7250295"/>
                <a:gd name="connsiteX1-13659" fmla="*/ 809625 w 2212196"/>
                <a:gd name="connsiteY1-13660" fmla="*/ 116070 h 7250295"/>
                <a:gd name="connsiteX2-13661" fmla="*/ 685800 w 2212196"/>
                <a:gd name="connsiteY2-13662" fmla="*/ 297045 h 7250295"/>
                <a:gd name="connsiteX3-13663" fmla="*/ 704850 w 2212196"/>
                <a:gd name="connsiteY3-13664" fmla="*/ 620895 h 7250295"/>
                <a:gd name="connsiteX4-13665" fmla="*/ 838200 w 2212196"/>
                <a:gd name="connsiteY4-13666" fmla="*/ 897120 h 7250295"/>
                <a:gd name="connsiteX5-13667" fmla="*/ 742950 w 2212196"/>
                <a:gd name="connsiteY5-13668" fmla="*/ 1011420 h 7250295"/>
                <a:gd name="connsiteX6-13669" fmla="*/ 133350 w 2212196"/>
                <a:gd name="connsiteY6-13670" fmla="*/ 1220970 h 7250295"/>
                <a:gd name="connsiteX7-13671" fmla="*/ 0 w 2212196"/>
                <a:gd name="connsiteY7-13672" fmla="*/ 2211570 h 7250295"/>
                <a:gd name="connsiteX8-13673" fmla="*/ 333375 w 2212196"/>
                <a:gd name="connsiteY8-13674" fmla="*/ 3106920 h 7250295"/>
                <a:gd name="connsiteX9-13675" fmla="*/ 247650 w 2212196"/>
                <a:gd name="connsiteY9-13676" fmla="*/ 3840345 h 7250295"/>
                <a:gd name="connsiteX10-13677" fmla="*/ 371475 w 2212196"/>
                <a:gd name="connsiteY10-13678" fmla="*/ 4059420 h 7250295"/>
                <a:gd name="connsiteX11-13679" fmla="*/ 495300 w 2212196"/>
                <a:gd name="connsiteY11-13680" fmla="*/ 4278495 h 7250295"/>
                <a:gd name="connsiteX12-13681" fmla="*/ 476250 w 2212196"/>
                <a:gd name="connsiteY12-13682" fmla="*/ 4735695 h 7250295"/>
                <a:gd name="connsiteX13-13683" fmla="*/ 476250 w 2212196"/>
                <a:gd name="connsiteY13-13684" fmla="*/ 5097645 h 7250295"/>
                <a:gd name="connsiteX14-13685" fmla="*/ 371475 w 2212196"/>
                <a:gd name="connsiteY14-13686" fmla="*/ 6145395 h 7250295"/>
                <a:gd name="connsiteX15-13687" fmla="*/ 371475 w 2212196"/>
                <a:gd name="connsiteY15-13688" fmla="*/ 6621645 h 7250295"/>
                <a:gd name="connsiteX16-13689" fmla="*/ 400050 w 2212196"/>
                <a:gd name="connsiteY16-13690" fmla="*/ 6821670 h 7250295"/>
                <a:gd name="connsiteX17-13691" fmla="*/ 323850 w 2212196"/>
                <a:gd name="connsiteY17-13692" fmla="*/ 7002645 h 7250295"/>
                <a:gd name="connsiteX18-13693" fmla="*/ 533400 w 2212196"/>
                <a:gd name="connsiteY18-13694" fmla="*/ 7250295 h 7250295"/>
                <a:gd name="connsiteX19-13695" fmla="*/ 952500 w 2212196"/>
                <a:gd name="connsiteY19-13696" fmla="*/ 7240770 h 7250295"/>
                <a:gd name="connsiteX20-13697" fmla="*/ 733425 w 2212196"/>
                <a:gd name="connsiteY20-13698" fmla="*/ 6821670 h 7250295"/>
                <a:gd name="connsiteX21-13699" fmla="*/ 790575 w 2212196"/>
                <a:gd name="connsiteY21-13700" fmla="*/ 6574020 h 7250295"/>
                <a:gd name="connsiteX22-13701" fmla="*/ 762000 w 2212196"/>
                <a:gd name="connsiteY22-13702" fmla="*/ 6250170 h 7250295"/>
                <a:gd name="connsiteX23-13703" fmla="*/ 885825 w 2212196"/>
                <a:gd name="connsiteY23-13704" fmla="*/ 5411970 h 7250295"/>
                <a:gd name="connsiteX24-13705" fmla="*/ 866775 w 2212196"/>
                <a:gd name="connsiteY24-13706" fmla="*/ 5326245 h 7250295"/>
                <a:gd name="connsiteX25-13707" fmla="*/ 971550 w 2212196"/>
                <a:gd name="connsiteY25-13708" fmla="*/ 5211945 h 7250295"/>
                <a:gd name="connsiteX26-13709" fmla="*/ 962025 w 2212196"/>
                <a:gd name="connsiteY26-13710" fmla="*/ 5069070 h 7250295"/>
                <a:gd name="connsiteX27-13711" fmla="*/ 1104900 w 2212196"/>
                <a:gd name="connsiteY27-13712" fmla="*/ 4526145 h 7250295"/>
                <a:gd name="connsiteX28-13713" fmla="*/ 1123950 w 2212196"/>
                <a:gd name="connsiteY28-13714" fmla="*/ 4392795 h 7250295"/>
                <a:gd name="connsiteX29-13715" fmla="*/ 1276350 w 2212196"/>
                <a:gd name="connsiteY29-13716" fmla="*/ 4649970 h 7250295"/>
                <a:gd name="connsiteX30-13717" fmla="*/ 1352550 w 2212196"/>
                <a:gd name="connsiteY30-13718" fmla="*/ 4926195 h 7250295"/>
                <a:gd name="connsiteX31-13719" fmla="*/ 1333500 w 2212196"/>
                <a:gd name="connsiteY31-13720" fmla="*/ 5069070 h 7250295"/>
                <a:gd name="connsiteX32-13721" fmla="*/ 1371600 w 2212196"/>
                <a:gd name="connsiteY32-13722" fmla="*/ 5078595 h 7250295"/>
                <a:gd name="connsiteX33-13723" fmla="*/ 1247775 w 2212196"/>
                <a:gd name="connsiteY33-13724" fmla="*/ 5516745 h 7250295"/>
                <a:gd name="connsiteX34-13725" fmla="*/ 1257300 w 2212196"/>
                <a:gd name="connsiteY34-13726" fmla="*/ 6469245 h 7250295"/>
                <a:gd name="connsiteX35-13727" fmla="*/ 1333500 w 2212196"/>
                <a:gd name="connsiteY35-13728" fmla="*/ 6583545 h 7250295"/>
                <a:gd name="connsiteX36-13729" fmla="*/ 1314450 w 2212196"/>
                <a:gd name="connsiteY36-13730" fmla="*/ 6735945 h 7250295"/>
                <a:gd name="connsiteX37-13731" fmla="*/ 1323975 w 2212196"/>
                <a:gd name="connsiteY37-13732" fmla="*/ 6859770 h 7250295"/>
                <a:gd name="connsiteX38-13733" fmla="*/ 1304925 w 2212196"/>
                <a:gd name="connsiteY38-13734" fmla="*/ 7012170 h 7250295"/>
                <a:gd name="connsiteX39-13735" fmla="*/ 1704975 w 2212196"/>
                <a:gd name="connsiteY39-13736" fmla="*/ 7212195 h 7250295"/>
                <a:gd name="connsiteX40-13737" fmla="*/ 2152650 w 2212196"/>
                <a:gd name="connsiteY40-13738" fmla="*/ 7212195 h 7250295"/>
                <a:gd name="connsiteX41-13739" fmla="*/ 2171700 w 2212196"/>
                <a:gd name="connsiteY41-13740" fmla="*/ 7069320 h 7250295"/>
                <a:gd name="connsiteX42-13741" fmla="*/ 2177619 w 2212196"/>
                <a:gd name="connsiteY42-13742" fmla="*/ 7066977 h 7250295"/>
                <a:gd name="connsiteX43-13743" fmla="*/ 1687247 w 2212196"/>
                <a:gd name="connsiteY43-13744" fmla="*/ 6680449 h 7250295"/>
                <a:gd name="connsiteX44-13745" fmla="*/ 1708130 w 2212196"/>
                <a:gd name="connsiteY44-13746" fmla="*/ 6550072 h 7250295"/>
                <a:gd name="connsiteX45-13747" fmla="*/ 1668617 w 2212196"/>
                <a:gd name="connsiteY45-13748" fmla="*/ 6451067 h 7250295"/>
                <a:gd name="connsiteX46-13749" fmla="*/ 1657350 w 2212196"/>
                <a:gd name="connsiteY46-13750" fmla="*/ 6250170 h 7250295"/>
                <a:gd name="connsiteX47-13751" fmla="*/ 1679014 w 2212196"/>
                <a:gd name="connsiteY47-13752" fmla="*/ 5979714 h 7250295"/>
                <a:gd name="connsiteX48-13753" fmla="*/ 1727631 w 2212196"/>
                <a:gd name="connsiteY48-13754" fmla="*/ 5512209 h 7250295"/>
                <a:gd name="connsiteX49-13755" fmla="*/ 1739049 w 2212196"/>
                <a:gd name="connsiteY49-13756" fmla="*/ 5363804 h 7250295"/>
                <a:gd name="connsiteX50-13757" fmla="*/ 1797611 w 2212196"/>
                <a:gd name="connsiteY50-13758" fmla="*/ 5317321 h 7250295"/>
                <a:gd name="connsiteX51-13759" fmla="*/ 1884207 w 2212196"/>
                <a:gd name="connsiteY51-13760" fmla="*/ 5097645 h 7250295"/>
                <a:gd name="connsiteX52-13761" fmla="*/ 1909357 w 2212196"/>
                <a:gd name="connsiteY52-13762" fmla="*/ 4805496 h 7250295"/>
                <a:gd name="connsiteX53-13763" fmla="*/ 1900373 w 2212196"/>
                <a:gd name="connsiteY53-13764" fmla="*/ 4348776 h 7250295"/>
                <a:gd name="connsiteX54-13765" fmla="*/ 1881052 w 2212196"/>
                <a:gd name="connsiteY54-13766" fmla="*/ 3902573 h 7250295"/>
                <a:gd name="connsiteX55-13767" fmla="*/ 1855362 w 2212196"/>
                <a:gd name="connsiteY55-13768" fmla="*/ 3584643 h 7250295"/>
                <a:gd name="connsiteX56-13769" fmla="*/ 2056257 w 2212196"/>
                <a:gd name="connsiteY56-13770" fmla="*/ 2654077 h 7250295"/>
                <a:gd name="connsiteX57-13771" fmla="*/ 2042707 w 2212196"/>
                <a:gd name="connsiteY57-13772" fmla="*/ 2404684 h 7250295"/>
                <a:gd name="connsiteX58-13773" fmla="*/ 1981200 w 2212196"/>
                <a:gd name="connsiteY58-13774" fmla="*/ 1864914 h 7250295"/>
                <a:gd name="connsiteX59-13775" fmla="*/ 1936459 w 2212196"/>
                <a:gd name="connsiteY59-13776" fmla="*/ 1677029 h 7250295"/>
                <a:gd name="connsiteX60-13777" fmla="*/ 1922037 w 2212196"/>
                <a:gd name="connsiteY60-13778" fmla="*/ 1432534 h 7250295"/>
                <a:gd name="connsiteX61-13779" fmla="*/ 1874412 w 2212196"/>
                <a:gd name="connsiteY61-13780" fmla="*/ 1302338 h 7250295"/>
                <a:gd name="connsiteX62-13781" fmla="*/ 1407687 w 2212196"/>
                <a:gd name="connsiteY62-13782" fmla="*/ 1134975 h 7250295"/>
                <a:gd name="connsiteX63-13783" fmla="*/ 1309221 w 2212196"/>
                <a:gd name="connsiteY63-13784" fmla="*/ 1020075 h 7250295"/>
                <a:gd name="connsiteX64-13785" fmla="*/ 1365230 w 2212196"/>
                <a:gd name="connsiteY64-13786" fmla="*/ 821521 h 7250295"/>
                <a:gd name="connsiteX65-13787" fmla="*/ 1433407 w 2212196"/>
                <a:gd name="connsiteY65-13788" fmla="*/ 622909 h 7250295"/>
                <a:gd name="connsiteX66-13789" fmla="*/ 1444916 w 2212196"/>
                <a:gd name="connsiteY66-13790" fmla="*/ 380757 h 7250295"/>
                <a:gd name="connsiteX67-13791" fmla="*/ 1330946 w 2212196"/>
                <a:gd name="connsiteY67-13792" fmla="*/ 143773 h 7250295"/>
                <a:gd name="connsiteX68-13793" fmla="*/ 1063645 w 2212196"/>
                <a:gd name="connsiteY68-13794" fmla="*/ 568 h 7250295"/>
                <a:gd name="connsiteX0-13795" fmla="*/ 1063645 w 2207873"/>
                <a:gd name="connsiteY0-13796" fmla="*/ 568 h 7250295"/>
                <a:gd name="connsiteX1-13797" fmla="*/ 809625 w 2207873"/>
                <a:gd name="connsiteY1-13798" fmla="*/ 116070 h 7250295"/>
                <a:gd name="connsiteX2-13799" fmla="*/ 685800 w 2207873"/>
                <a:gd name="connsiteY2-13800" fmla="*/ 297045 h 7250295"/>
                <a:gd name="connsiteX3-13801" fmla="*/ 704850 w 2207873"/>
                <a:gd name="connsiteY3-13802" fmla="*/ 620895 h 7250295"/>
                <a:gd name="connsiteX4-13803" fmla="*/ 838200 w 2207873"/>
                <a:gd name="connsiteY4-13804" fmla="*/ 897120 h 7250295"/>
                <a:gd name="connsiteX5-13805" fmla="*/ 742950 w 2207873"/>
                <a:gd name="connsiteY5-13806" fmla="*/ 1011420 h 7250295"/>
                <a:gd name="connsiteX6-13807" fmla="*/ 133350 w 2207873"/>
                <a:gd name="connsiteY6-13808" fmla="*/ 1220970 h 7250295"/>
                <a:gd name="connsiteX7-13809" fmla="*/ 0 w 2207873"/>
                <a:gd name="connsiteY7-13810" fmla="*/ 2211570 h 7250295"/>
                <a:gd name="connsiteX8-13811" fmla="*/ 333375 w 2207873"/>
                <a:gd name="connsiteY8-13812" fmla="*/ 3106920 h 7250295"/>
                <a:gd name="connsiteX9-13813" fmla="*/ 247650 w 2207873"/>
                <a:gd name="connsiteY9-13814" fmla="*/ 3840345 h 7250295"/>
                <a:gd name="connsiteX10-13815" fmla="*/ 371475 w 2207873"/>
                <a:gd name="connsiteY10-13816" fmla="*/ 4059420 h 7250295"/>
                <a:gd name="connsiteX11-13817" fmla="*/ 495300 w 2207873"/>
                <a:gd name="connsiteY11-13818" fmla="*/ 4278495 h 7250295"/>
                <a:gd name="connsiteX12-13819" fmla="*/ 476250 w 2207873"/>
                <a:gd name="connsiteY12-13820" fmla="*/ 4735695 h 7250295"/>
                <a:gd name="connsiteX13-13821" fmla="*/ 476250 w 2207873"/>
                <a:gd name="connsiteY13-13822" fmla="*/ 5097645 h 7250295"/>
                <a:gd name="connsiteX14-13823" fmla="*/ 371475 w 2207873"/>
                <a:gd name="connsiteY14-13824" fmla="*/ 6145395 h 7250295"/>
                <a:gd name="connsiteX15-13825" fmla="*/ 371475 w 2207873"/>
                <a:gd name="connsiteY15-13826" fmla="*/ 6621645 h 7250295"/>
                <a:gd name="connsiteX16-13827" fmla="*/ 400050 w 2207873"/>
                <a:gd name="connsiteY16-13828" fmla="*/ 6821670 h 7250295"/>
                <a:gd name="connsiteX17-13829" fmla="*/ 323850 w 2207873"/>
                <a:gd name="connsiteY17-13830" fmla="*/ 7002645 h 7250295"/>
                <a:gd name="connsiteX18-13831" fmla="*/ 533400 w 2207873"/>
                <a:gd name="connsiteY18-13832" fmla="*/ 7250295 h 7250295"/>
                <a:gd name="connsiteX19-13833" fmla="*/ 952500 w 2207873"/>
                <a:gd name="connsiteY19-13834" fmla="*/ 7240770 h 7250295"/>
                <a:gd name="connsiteX20-13835" fmla="*/ 733425 w 2207873"/>
                <a:gd name="connsiteY20-13836" fmla="*/ 6821670 h 7250295"/>
                <a:gd name="connsiteX21-13837" fmla="*/ 790575 w 2207873"/>
                <a:gd name="connsiteY21-13838" fmla="*/ 6574020 h 7250295"/>
                <a:gd name="connsiteX22-13839" fmla="*/ 762000 w 2207873"/>
                <a:gd name="connsiteY22-13840" fmla="*/ 6250170 h 7250295"/>
                <a:gd name="connsiteX23-13841" fmla="*/ 885825 w 2207873"/>
                <a:gd name="connsiteY23-13842" fmla="*/ 5411970 h 7250295"/>
                <a:gd name="connsiteX24-13843" fmla="*/ 866775 w 2207873"/>
                <a:gd name="connsiteY24-13844" fmla="*/ 5326245 h 7250295"/>
                <a:gd name="connsiteX25-13845" fmla="*/ 971550 w 2207873"/>
                <a:gd name="connsiteY25-13846" fmla="*/ 5211945 h 7250295"/>
                <a:gd name="connsiteX26-13847" fmla="*/ 962025 w 2207873"/>
                <a:gd name="connsiteY26-13848" fmla="*/ 5069070 h 7250295"/>
                <a:gd name="connsiteX27-13849" fmla="*/ 1104900 w 2207873"/>
                <a:gd name="connsiteY27-13850" fmla="*/ 4526145 h 7250295"/>
                <a:gd name="connsiteX28-13851" fmla="*/ 1123950 w 2207873"/>
                <a:gd name="connsiteY28-13852" fmla="*/ 4392795 h 7250295"/>
                <a:gd name="connsiteX29-13853" fmla="*/ 1276350 w 2207873"/>
                <a:gd name="connsiteY29-13854" fmla="*/ 4649970 h 7250295"/>
                <a:gd name="connsiteX30-13855" fmla="*/ 1352550 w 2207873"/>
                <a:gd name="connsiteY30-13856" fmla="*/ 4926195 h 7250295"/>
                <a:gd name="connsiteX31-13857" fmla="*/ 1333500 w 2207873"/>
                <a:gd name="connsiteY31-13858" fmla="*/ 5069070 h 7250295"/>
                <a:gd name="connsiteX32-13859" fmla="*/ 1371600 w 2207873"/>
                <a:gd name="connsiteY32-13860" fmla="*/ 5078595 h 7250295"/>
                <a:gd name="connsiteX33-13861" fmla="*/ 1247775 w 2207873"/>
                <a:gd name="connsiteY33-13862" fmla="*/ 5516745 h 7250295"/>
                <a:gd name="connsiteX34-13863" fmla="*/ 1257300 w 2207873"/>
                <a:gd name="connsiteY34-13864" fmla="*/ 6469245 h 7250295"/>
                <a:gd name="connsiteX35-13865" fmla="*/ 1333500 w 2207873"/>
                <a:gd name="connsiteY35-13866" fmla="*/ 6583545 h 7250295"/>
                <a:gd name="connsiteX36-13867" fmla="*/ 1314450 w 2207873"/>
                <a:gd name="connsiteY36-13868" fmla="*/ 6735945 h 7250295"/>
                <a:gd name="connsiteX37-13869" fmla="*/ 1323975 w 2207873"/>
                <a:gd name="connsiteY37-13870" fmla="*/ 6859770 h 7250295"/>
                <a:gd name="connsiteX38-13871" fmla="*/ 1304925 w 2207873"/>
                <a:gd name="connsiteY38-13872" fmla="*/ 7012170 h 7250295"/>
                <a:gd name="connsiteX39-13873" fmla="*/ 1704975 w 2207873"/>
                <a:gd name="connsiteY39-13874" fmla="*/ 7212195 h 7250295"/>
                <a:gd name="connsiteX40-13875" fmla="*/ 2152650 w 2207873"/>
                <a:gd name="connsiteY40-13876" fmla="*/ 7212195 h 7250295"/>
                <a:gd name="connsiteX41-13877" fmla="*/ 2171700 w 2207873"/>
                <a:gd name="connsiteY41-13878" fmla="*/ 7069320 h 7250295"/>
                <a:gd name="connsiteX42-13879" fmla="*/ 2171850 w 2207873"/>
                <a:gd name="connsiteY42-13880" fmla="*/ 7046786 h 7250295"/>
                <a:gd name="connsiteX43-13881" fmla="*/ 1687247 w 2207873"/>
                <a:gd name="connsiteY43-13882" fmla="*/ 6680449 h 7250295"/>
                <a:gd name="connsiteX44-13883" fmla="*/ 1708130 w 2207873"/>
                <a:gd name="connsiteY44-13884" fmla="*/ 6550072 h 7250295"/>
                <a:gd name="connsiteX45-13885" fmla="*/ 1668617 w 2207873"/>
                <a:gd name="connsiteY45-13886" fmla="*/ 6451067 h 7250295"/>
                <a:gd name="connsiteX46-13887" fmla="*/ 1657350 w 2207873"/>
                <a:gd name="connsiteY46-13888" fmla="*/ 6250170 h 7250295"/>
                <a:gd name="connsiteX47-13889" fmla="*/ 1679014 w 2207873"/>
                <a:gd name="connsiteY47-13890" fmla="*/ 5979714 h 7250295"/>
                <a:gd name="connsiteX48-13891" fmla="*/ 1727631 w 2207873"/>
                <a:gd name="connsiteY48-13892" fmla="*/ 5512209 h 7250295"/>
                <a:gd name="connsiteX49-13893" fmla="*/ 1739049 w 2207873"/>
                <a:gd name="connsiteY49-13894" fmla="*/ 5363804 h 7250295"/>
                <a:gd name="connsiteX50-13895" fmla="*/ 1797611 w 2207873"/>
                <a:gd name="connsiteY50-13896" fmla="*/ 5317321 h 7250295"/>
                <a:gd name="connsiteX51-13897" fmla="*/ 1884207 w 2207873"/>
                <a:gd name="connsiteY51-13898" fmla="*/ 5097645 h 7250295"/>
                <a:gd name="connsiteX52-13899" fmla="*/ 1909357 w 2207873"/>
                <a:gd name="connsiteY52-13900" fmla="*/ 4805496 h 7250295"/>
                <a:gd name="connsiteX53-13901" fmla="*/ 1900373 w 2207873"/>
                <a:gd name="connsiteY53-13902" fmla="*/ 4348776 h 7250295"/>
                <a:gd name="connsiteX54-13903" fmla="*/ 1881052 w 2207873"/>
                <a:gd name="connsiteY54-13904" fmla="*/ 3902573 h 7250295"/>
                <a:gd name="connsiteX55-13905" fmla="*/ 1855362 w 2207873"/>
                <a:gd name="connsiteY55-13906" fmla="*/ 3584643 h 7250295"/>
                <a:gd name="connsiteX56-13907" fmla="*/ 2056257 w 2207873"/>
                <a:gd name="connsiteY56-13908" fmla="*/ 2654077 h 7250295"/>
                <a:gd name="connsiteX57-13909" fmla="*/ 2042707 w 2207873"/>
                <a:gd name="connsiteY57-13910" fmla="*/ 2404684 h 7250295"/>
                <a:gd name="connsiteX58-13911" fmla="*/ 1981200 w 2207873"/>
                <a:gd name="connsiteY58-13912" fmla="*/ 1864914 h 7250295"/>
                <a:gd name="connsiteX59-13913" fmla="*/ 1936459 w 2207873"/>
                <a:gd name="connsiteY59-13914" fmla="*/ 1677029 h 7250295"/>
                <a:gd name="connsiteX60-13915" fmla="*/ 1922037 w 2207873"/>
                <a:gd name="connsiteY60-13916" fmla="*/ 1432534 h 7250295"/>
                <a:gd name="connsiteX61-13917" fmla="*/ 1874412 w 2207873"/>
                <a:gd name="connsiteY61-13918" fmla="*/ 1302338 h 7250295"/>
                <a:gd name="connsiteX62-13919" fmla="*/ 1407687 w 2207873"/>
                <a:gd name="connsiteY62-13920" fmla="*/ 1134975 h 7250295"/>
                <a:gd name="connsiteX63-13921" fmla="*/ 1309221 w 2207873"/>
                <a:gd name="connsiteY63-13922" fmla="*/ 1020075 h 7250295"/>
                <a:gd name="connsiteX64-13923" fmla="*/ 1365230 w 2207873"/>
                <a:gd name="connsiteY64-13924" fmla="*/ 821521 h 7250295"/>
                <a:gd name="connsiteX65-13925" fmla="*/ 1433407 w 2207873"/>
                <a:gd name="connsiteY65-13926" fmla="*/ 622909 h 7250295"/>
                <a:gd name="connsiteX66-13927" fmla="*/ 1444916 w 2207873"/>
                <a:gd name="connsiteY66-13928" fmla="*/ 380757 h 7250295"/>
                <a:gd name="connsiteX67-13929" fmla="*/ 1330946 w 2207873"/>
                <a:gd name="connsiteY67-13930" fmla="*/ 143773 h 7250295"/>
                <a:gd name="connsiteX68-13931" fmla="*/ 1063645 w 2207873"/>
                <a:gd name="connsiteY68-13932" fmla="*/ 568 h 7250295"/>
                <a:gd name="connsiteX0-13933" fmla="*/ 1063645 w 2207873"/>
                <a:gd name="connsiteY0-13934" fmla="*/ 568 h 7250295"/>
                <a:gd name="connsiteX1-13935" fmla="*/ 809625 w 2207873"/>
                <a:gd name="connsiteY1-13936" fmla="*/ 116070 h 7250295"/>
                <a:gd name="connsiteX2-13937" fmla="*/ 685800 w 2207873"/>
                <a:gd name="connsiteY2-13938" fmla="*/ 297045 h 7250295"/>
                <a:gd name="connsiteX3-13939" fmla="*/ 704850 w 2207873"/>
                <a:gd name="connsiteY3-13940" fmla="*/ 620895 h 7250295"/>
                <a:gd name="connsiteX4-13941" fmla="*/ 838200 w 2207873"/>
                <a:gd name="connsiteY4-13942" fmla="*/ 897120 h 7250295"/>
                <a:gd name="connsiteX5-13943" fmla="*/ 742950 w 2207873"/>
                <a:gd name="connsiteY5-13944" fmla="*/ 1011420 h 7250295"/>
                <a:gd name="connsiteX6-13945" fmla="*/ 133350 w 2207873"/>
                <a:gd name="connsiteY6-13946" fmla="*/ 1220970 h 7250295"/>
                <a:gd name="connsiteX7-13947" fmla="*/ 0 w 2207873"/>
                <a:gd name="connsiteY7-13948" fmla="*/ 2211570 h 7250295"/>
                <a:gd name="connsiteX8-13949" fmla="*/ 333375 w 2207873"/>
                <a:gd name="connsiteY8-13950" fmla="*/ 3106920 h 7250295"/>
                <a:gd name="connsiteX9-13951" fmla="*/ 247650 w 2207873"/>
                <a:gd name="connsiteY9-13952" fmla="*/ 3840345 h 7250295"/>
                <a:gd name="connsiteX10-13953" fmla="*/ 371475 w 2207873"/>
                <a:gd name="connsiteY10-13954" fmla="*/ 4059420 h 7250295"/>
                <a:gd name="connsiteX11-13955" fmla="*/ 495300 w 2207873"/>
                <a:gd name="connsiteY11-13956" fmla="*/ 4278495 h 7250295"/>
                <a:gd name="connsiteX12-13957" fmla="*/ 476250 w 2207873"/>
                <a:gd name="connsiteY12-13958" fmla="*/ 4735695 h 7250295"/>
                <a:gd name="connsiteX13-13959" fmla="*/ 476250 w 2207873"/>
                <a:gd name="connsiteY13-13960" fmla="*/ 5097645 h 7250295"/>
                <a:gd name="connsiteX14-13961" fmla="*/ 371475 w 2207873"/>
                <a:gd name="connsiteY14-13962" fmla="*/ 6145395 h 7250295"/>
                <a:gd name="connsiteX15-13963" fmla="*/ 371475 w 2207873"/>
                <a:gd name="connsiteY15-13964" fmla="*/ 6621645 h 7250295"/>
                <a:gd name="connsiteX16-13965" fmla="*/ 400050 w 2207873"/>
                <a:gd name="connsiteY16-13966" fmla="*/ 6821670 h 7250295"/>
                <a:gd name="connsiteX17-13967" fmla="*/ 323850 w 2207873"/>
                <a:gd name="connsiteY17-13968" fmla="*/ 7002645 h 7250295"/>
                <a:gd name="connsiteX18-13969" fmla="*/ 533400 w 2207873"/>
                <a:gd name="connsiteY18-13970" fmla="*/ 7250295 h 7250295"/>
                <a:gd name="connsiteX19-13971" fmla="*/ 952500 w 2207873"/>
                <a:gd name="connsiteY19-13972" fmla="*/ 7240770 h 7250295"/>
                <a:gd name="connsiteX20-13973" fmla="*/ 733425 w 2207873"/>
                <a:gd name="connsiteY20-13974" fmla="*/ 6821670 h 7250295"/>
                <a:gd name="connsiteX21-13975" fmla="*/ 790575 w 2207873"/>
                <a:gd name="connsiteY21-13976" fmla="*/ 6574020 h 7250295"/>
                <a:gd name="connsiteX22-13977" fmla="*/ 762000 w 2207873"/>
                <a:gd name="connsiteY22-13978" fmla="*/ 6250170 h 7250295"/>
                <a:gd name="connsiteX23-13979" fmla="*/ 885825 w 2207873"/>
                <a:gd name="connsiteY23-13980" fmla="*/ 5411970 h 7250295"/>
                <a:gd name="connsiteX24-13981" fmla="*/ 866775 w 2207873"/>
                <a:gd name="connsiteY24-13982" fmla="*/ 5326245 h 7250295"/>
                <a:gd name="connsiteX25-13983" fmla="*/ 971550 w 2207873"/>
                <a:gd name="connsiteY25-13984" fmla="*/ 5211945 h 7250295"/>
                <a:gd name="connsiteX26-13985" fmla="*/ 962025 w 2207873"/>
                <a:gd name="connsiteY26-13986" fmla="*/ 5069070 h 7250295"/>
                <a:gd name="connsiteX27-13987" fmla="*/ 1104900 w 2207873"/>
                <a:gd name="connsiteY27-13988" fmla="*/ 4526145 h 7250295"/>
                <a:gd name="connsiteX28-13989" fmla="*/ 1123950 w 2207873"/>
                <a:gd name="connsiteY28-13990" fmla="*/ 4392795 h 7250295"/>
                <a:gd name="connsiteX29-13991" fmla="*/ 1276350 w 2207873"/>
                <a:gd name="connsiteY29-13992" fmla="*/ 4649970 h 7250295"/>
                <a:gd name="connsiteX30-13993" fmla="*/ 1352550 w 2207873"/>
                <a:gd name="connsiteY30-13994" fmla="*/ 4926195 h 7250295"/>
                <a:gd name="connsiteX31-13995" fmla="*/ 1333500 w 2207873"/>
                <a:gd name="connsiteY31-13996" fmla="*/ 5069070 h 7250295"/>
                <a:gd name="connsiteX32-13997" fmla="*/ 1371600 w 2207873"/>
                <a:gd name="connsiteY32-13998" fmla="*/ 5078595 h 7250295"/>
                <a:gd name="connsiteX33-13999" fmla="*/ 1247775 w 2207873"/>
                <a:gd name="connsiteY33-14000" fmla="*/ 5516745 h 7250295"/>
                <a:gd name="connsiteX34-14001" fmla="*/ 1257300 w 2207873"/>
                <a:gd name="connsiteY34-14002" fmla="*/ 6469245 h 7250295"/>
                <a:gd name="connsiteX35-14003" fmla="*/ 1333500 w 2207873"/>
                <a:gd name="connsiteY35-14004" fmla="*/ 6583545 h 7250295"/>
                <a:gd name="connsiteX36-14005" fmla="*/ 1314450 w 2207873"/>
                <a:gd name="connsiteY36-14006" fmla="*/ 6735945 h 7250295"/>
                <a:gd name="connsiteX37-14007" fmla="*/ 1323975 w 2207873"/>
                <a:gd name="connsiteY37-14008" fmla="*/ 6859770 h 7250295"/>
                <a:gd name="connsiteX38-14009" fmla="*/ 1304925 w 2207873"/>
                <a:gd name="connsiteY38-14010" fmla="*/ 7012170 h 7250295"/>
                <a:gd name="connsiteX39-14011" fmla="*/ 1704975 w 2207873"/>
                <a:gd name="connsiteY39-14012" fmla="*/ 7212195 h 7250295"/>
                <a:gd name="connsiteX40-14013" fmla="*/ 2152650 w 2207873"/>
                <a:gd name="connsiteY40-14014" fmla="*/ 7212195 h 7250295"/>
                <a:gd name="connsiteX41-14015" fmla="*/ 2171700 w 2207873"/>
                <a:gd name="connsiteY41-14016" fmla="*/ 7069320 h 7250295"/>
                <a:gd name="connsiteX42-14017" fmla="*/ 2171850 w 2207873"/>
                <a:gd name="connsiteY42-14018" fmla="*/ 7046786 h 7250295"/>
                <a:gd name="connsiteX43-14019" fmla="*/ 1687247 w 2207873"/>
                <a:gd name="connsiteY43-14020" fmla="*/ 6680449 h 7250295"/>
                <a:gd name="connsiteX44-14021" fmla="*/ 1708130 w 2207873"/>
                <a:gd name="connsiteY44-14022" fmla="*/ 6550072 h 7250295"/>
                <a:gd name="connsiteX45-14023" fmla="*/ 1668617 w 2207873"/>
                <a:gd name="connsiteY45-14024" fmla="*/ 6451067 h 7250295"/>
                <a:gd name="connsiteX46-14025" fmla="*/ 1657350 w 2207873"/>
                <a:gd name="connsiteY46-14026" fmla="*/ 6250170 h 7250295"/>
                <a:gd name="connsiteX47-14027" fmla="*/ 1679014 w 2207873"/>
                <a:gd name="connsiteY47-14028" fmla="*/ 5979714 h 7250295"/>
                <a:gd name="connsiteX48-14029" fmla="*/ 1727631 w 2207873"/>
                <a:gd name="connsiteY48-14030" fmla="*/ 5512209 h 7250295"/>
                <a:gd name="connsiteX49-14031" fmla="*/ 1739049 w 2207873"/>
                <a:gd name="connsiteY49-14032" fmla="*/ 5363804 h 7250295"/>
                <a:gd name="connsiteX50-14033" fmla="*/ 1797611 w 2207873"/>
                <a:gd name="connsiteY50-14034" fmla="*/ 5317321 h 7250295"/>
                <a:gd name="connsiteX51-14035" fmla="*/ 1884207 w 2207873"/>
                <a:gd name="connsiteY51-14036" fmla="*/ 5097645 h 7250295"/>
                <a:gd name="connsiteX52-14037" fmla="*/ 1909357 w 2207873"/>
                <a:gd name="connsiteY52-14038" fmla="*/ 4805496 h 7250295"/>
                <a:gd name="connsiteX53-14039" fmla="*/ 1900373 w 2207873"/>
                <a:gd name="connsiteY53-14040" fmla="*/ 4348776 h 7250295"/>
                <a:gd name="connsiteX54-14041" fmla="*/ 1881052 w 2207873"/>
                <a:gd name="connsiteY54-14042" fmla="*/ 3902573 h 7250295"/>
                <a:gd name="connsiteX55-14043" fmla="*/ 1855362 w 2207873"/>
                <a:gd name="connsiteY55-14044" fmla="*/ 3584643 h 7250295"/>
                <a:gd name="connsiteX56-14045" fmla="*/ 2056257 w 2207873"/>
                <a:gd name="connsiteY56-14046" fmla="*/ 2654077 h 7250295"/>
                <a:gd name="connsiteX57-14047" fmla="*/ 2042707 w 2207873"/>
                <a:gd name="connsiteY57-14048" fmla="*/ 2404684 h 7250295"/>
                <a:gd name="connsiteX58-14049" fmla="*/ 1981200 w 2207873"/>
                <a:gd name="connsiteY58-14050" fmla="*/ 1864914 h 7250295"/>
                <a:gd name="connsiteX59-14051" fmla="*/ 1936459 w 2207873"/>
                <a:gd name="connsiteY59-14052" fmla="*/ 1677029 h 7250295"/>
                <a:gd name="connsiteX60-14053" fmla="*/ 1922037 w 2207873"/>
                <a:gd name="connsiteY60-14054" fmla="*/ 1432534 h 7250295"/>
                <a:gd name="connsiteX61-14055" fmla="*/ 1874412 w 2207873"/>
                <a:gd name="connsiteY61-14056" fmla="*/ 1302338 h 7250295"/>
                <a:gd name="connsiteX62-14057" fmla="*/ 1407687 w 2207873"/>
                <a:gd name="connsiteY62-14058" fmla="*/ 1134975 h 7250295"/>
                <a:gd name="connsiteX63-14059" fmla="*/ 1309221 w 2207873"/>
                <a:gd name="connsiteY63-14060" fmla="*/ 1020075 h 7250295"/>
                <a:gd name="connsiteX64-14061" fmla="*/ 1365230 w 2207873"/>
                <a:gd name="connsiteY64-14062" fmla="*/ 821521 h 7250295"/>
                <a:gd name="connsiteX65-14063" fmla="*/ 1433407 w 2207873"/>
                <a:gd name="connsiteY65-14064" fmla="*/ 622909 h 7250295"/>
                <a:gd name="connsiteX66-14065" fmla="*/ 1444916 w 2207873"/>
                <a:gd name="connsiteY66-14066" fmla="*/ 380757 h 7250295"/>
                <a:gd name="connsiteX67-14067" fmla="*/ 1330946 w 2207873"/>
                <a:gd name="connsiteY67-14068" fmla="*/ 143773 h 7250295"/>
                <a:gd name="connsiteX68-14069" fmla="*/ 1063645 w 2207873"/>
                <a:gd name="connsiteY68-14070" fmla="*/ 568 h 7250295"/>
                <a:gd name="connsiteX0-14071" fmla="*/ 1063645 w 2219792"/>
                <a:gd name="connsiteY0-14072" fmla="*/ 568 h 7250295"/>
                <a:gd name="connsiteX1-14073" fmla="*/ 809625 w 2219792"/>
                <a:gd name="connsiteY1-14074" fmla="*/ 116070 h 7250295"/>
                <a:gd name="connsiteX2-14075" fmla="*/ 685800 w 2219792"/>
                <a:gd name="connsiteY2-14076" fmla="*/ 297045 h 7250295"/>
                <a:gd name="connsiteX3-14077" fmla="*/ 704850 w 2219792"/>
                <a:gd name="connsiteY3-14078" fmla="*/ 620895 h 7250295"/>
                <a:gd name="connsiteX4-14079" fmla="*/ 838200 w 2219792"/>
                <a:gd name="connsiteY4-14080" fmla="*/ 897120 h 7250295"/>
                <a:gd name="connsiteX5-14081" fmla="*/ 742950 w 2219792"/>
                <a:gd name="connsiteY5-14082" fmla="*/ 1011420 h 7250295"/>
                <a:gd name="connsiteX6-14083" fmla="*/ 133350 w 2219792"/>
                <a:gd name="connsiteY6-14084" fmla="*/ 1220970 h 7250295"/>
                <a:gd name="connsiteX7-14085" fmla="*/ 0 w 2219792"/>
                <a:gd name="connsiteY7-14086" fmla="*/ 2211570 h 7250295"/>
                <a:gd name="connsiteX8-14087" fmla="*/ 333375 w 2219792"/>
                <a:gd name="connsiteY8-14088" fmla="*/ 3106920 h 7250295"/>
                <a:gd name="connsiteX9-14089" fmla="*/ 247650 w 2219792"/>
                <a:gd name="connsiteY9-14090" fmla="*/ 3840345 h 7250295"/>
                <a:gd name="connsiteX10-14091" fmla="*/ 371475 w 2219792"/>
                <a:gd name="connsiteY10-14092" fmla="*/ 4059420 h 7250295"/>
                <a:gd name="connsiteX11-14093" fmla="*/ 495300 w 2219792"/>
                <a:gd name="connsiteY11-14094" fmla="*/ 4278495 h 7250295"/>
                <a:gd name="connsiteX12-14095" fmla="*/ 476250 w 2219792"/>
                <a:gd name="connsiteY12-14096" fmla="*/ 4735695 h 7250295"/>
                <a:gd name="connsiteX13-14097" fmla="*/ 476250 w 2219792"/>
                <a:gd name="connsiteY13-14098" fmla="*/ 5097645 h 7250295"/>
                <a:gd name="connsiteX14-14099" fmla="*/ 371475 w 2219792"/>
                <a:gd name="connsiteY14-14100" fmla="*/ 6145395 h 7250295"/>
                <a:gd name="connsiteX15-14101" fmla="*/ 371475 w 2219792"/>
                <a:gd name="connsiteY15-14102" fmla="*/ 6621645 h 7250295"/>
                <a:gd name="connsiteX16-14103" fmla="*/ 400050 w 2219792"/>
                <a:gd name="connsiteY16-14104" fmla="*/ 6821670 h 7250295"/>
                <a:gd name="connsiteX17-14105" fmla="*/ 323850 w 2219792"/>
                <a:gd name="connsiteY17-14106" fmla="*/ 7002645 h 7250295"/>
                <a:gd name="connsiteX18-14107" fmla="*/ 533400 w 2219792"/>
                <a:gd name="connsiteY18-14108" fmla="*/ 7250295 h 7250295"/>
                <a:gd name="connsiteX19-14109" fmla="*/ 952500 w 2219792"/>
                <a:gd name="connsiteY19-14110" fmla="*/ 7240770 h 7250295"/>
                <a:gd name="connsiteX20-14111" fmla="*/ 733425 w 2219792"/>
                <a:gd name="connsiteY20-14112" fmla="*/ 6821670 h 7250295"/>
                <a:gd name="connsiteX21-14113" fmla="*/ 790575 w 2219792"/>
                <a:gd name="connsiteY21-14114" fmla="*/ 6574020 h 7250295"/>
                <a:gd name="connsiteX22-14115" fmla="*/ 762000 w 2219792"/>
                <a:gd name="connsiteY22-14116" fmla="*/ 6250170 h 7250295"/>
                <a:gd name="connsiteX23-14117" fmla="*/ 885825 w 2219792"/>
                <a:gd name="connsiteY23-14118" fmla="*/ 5411970 h 7250295"/>
                <a:gd name="connsiteX24-14119" fmla="*/ 866775 w 2219792"/>
                <a:gd name="connsiteY24-14120" fmla="*/ 5326245 h 7250295"/>
                <a:gd name="connsiteX25-14121" fmla="*/ 971550 w 2219792"/>
                <a:gd name="connsiteY25-14122" fmla="*/ 5211945 h 7250295"/>
                <a:gd name="connsiteX26-14123" fmla="*/ 962025 w 2219792"/>
                <a:gd name="connsiteY26-14124" fmla="*/ 5069070 h 7250295"/>
                <a:gd name="connsiteX27-14125" fmla="*/ 1104900 w 2219792"/>
                <a:gd name="connsiteY27-14126" fmla="*/ 4526145 h 7250295"/>
                <a:gd name="connsiteX28-14127" fmla="*/ 1123950 w 2219792"/>
                <a:gd name="connsiteY28-14128" fmla="*/ 4392795 h 7250295"/>
                <a:gd name="connsiteX29-14129" fmla="*/ 1276350 w 2219792"/>
                <a:gd name="connsiteY29-14130" fmla="*/ 4649970 h 7250295"/>
                <a:gd name="connsiteX30-14131" fmla="*/ 1352550 w 2219792"/>
                <a:gd name="connsiteY30-14132" fmla="*/ 4926195 h 7250295"/>
                <a:gd name="connsiteX31-14133" fmla="*/ 1333500 w 2219792"/>
                <a:gd name="connsiteY31-14134" fmla="*/ 5069070 h 7250295"/>
                <a:gd name="connsiteX32-14135" fmla="*/ 1371600 w 2219792"/>
                <a:gd name="connsiteY32-14136" fmla="*/ 5078595 h 7250295"/>
                <a:gd name="connsiteX33-14137" fmla="*/ 1247775 w 2219792"/>
                <a:gd name="connsiteY33-14138" fmla="*/ 5516745 h 7250295"/>
                <a:gd name="connsiteX34-14139" fmla="*/ 1257300 w 2219792"/>
                <a:gd name="connsiteY34-14140" fmla="*/ 6469245 h 7250295"/>
                <a:gd name="connsiteX35-14141" fmla="*/ 1333500 w 2219792"/>
                <a:gd name="connsiteY35-14142" fmla="*/ 6583545 h 7250295"/>
                <a:gd name="connsiteX36-14143" fmla="*/ 1314450 w 2219792"/>
                <a:gd name="connsiteY36-14144" fmla="*/ 6735945 h 7250295"/>
                <a:gd name="connsiteX37-14145" fmla="*/ 1323975 w 2219792"/>
                <a:gd name="connsiteY37-14146" fmla="*/ 6859770 h 7250295"/>
                <a:gd name="connsiteX38-14147" fmla="*/ 1304925 w 2219792"/>
                <a:gd name="connsiteY38-14148" fmla="*/ 7012170 h 7250295"/>
                <a:gd name="connsiteX39-14149" fmla="*/ 1704975 w 2219792"/>
                <a:gd name="connsiteY39-14150" fmla="*/ 7212195 h 7250295"/>
                <a:gd name="connsiteX40-14151" fmla="*/ 2152650 w 2219792"/>
                <a:gd name="connsiteY40-14152" fmla="*/ 7212195 h 7250295"/>
                <a:gd name="connsiteX41-14153" fmla="*/ 2206314 w 2219792"/>
                <a:gd name="connsiteY41-14154" fmla="*/ 7184702 h 7250295"/>
                <a:gd name="connsiteX42-14155" fmla="*/ 2171850 w 2219792"/>
                <a:gd name="connsiteY42-14156" fmla="*/ 7046786 h 7250295"/>
                <a:gd name="connsiteX43-14157" fmla="*/ 1687247 w 2219792"/>
                <a:gd name="connsiteY43-14158" fmla="*/ 6680449 h 7250295"/>
                <a:gd name="connsiteX44-14159" fmla="*/ 1708130 w 2219792"/>
                <a:gd name="connsiteY44-14160" fmla="*/ 6550072 h 7250295"/>
                <a:gd name="connsiteX45-14161" fmla="*/ 1668617 w 2219792"/>
                <a:gd name="connsiteY45-14162" fmla="*/ 6451067 h 7250295"/>
                <a:gd name="connsiteX46-14163" fmla="*/ 1657350 w 2219792"/>
                <a:gd name="connsiteY46-14164" fmla="*/ 6250170 h 7250295"/>
                <a:gd name="connsiteX47-14165" fmla="*/ 1679014 w 2219792"/>
                <a:gd name="connsiteY47-14166" fmla="*/ 5979714 h 7250295"/>
                <a:gd name="connsiteX48-14167" fmla="*/ 1727631 w 2219792"/>
                <a:gd name="connsiteY48-14168" fmla="*/ 5512209 h 7250295"/>
                <a:gd name="connsiteX49-14169" fmla="*/ 1739049 w 2219792"/>
                <a:gd name="connsiteY49-14170" fmla="*/ 5363804 h 7250295"/>
                <a:gd name="connsiteX50-14171" fmla="*/ 1797611 w 2219792"/>
                <a:gd name="connsiteY50-14172" fmla="*/ 5317321 h 7250295"/>
                <a:gd name="connsiteX51-14173" fmla="*/ 1884207 w 2219792"/>
                <a:gd name="connsiteY51-14174" fmla="*/ 5097645 h 7250295"/>
                <a:gd name="connsiteX52-14175" fmla="*/ 1909357 w 2219792"/>
                <a:gd name="connsiteY52-14176" fmla="*/ 4805496 h 7250295"/>
                <a:gd name="connsiteX53-14177" fmla="*/ 1900373 w 2219792"/>
                <a:gd name="connsiteY53-14178" fmla="*/ 4348776 h 7250295"/>
                <a:gd name="connsiteX54-14179" fmla="*/ 1881052 w 2219792"/>
                <a:gd name="connsiteY54-14180" fmla="*/ 3902573 h 7250295"/>
                <a:gd name="connsiteX55-14181" fmla="*/ 1855362 w 2219792"/>
                <a:gd name="connsiteY55-14182" fmla="*/ 3584643 h 7250295"/>
                <a:gd name="connsiteX56-14183" fmla="*/ 2056257 w 2219792"/>
                <a:gd name="connsiteY56-14184" fmla="*/ 2654077 h 7250295"/>
                <a:gd name="connsiteX57-14185" fmla="*/ 2042707 w 2219792"/>
                <a:gd name="connsiteY57-14186" fmla="*/ 2404684 h 7250295"/>
                <a:gd name="connsiteX58-14187" fmla="*/ 1981200 w 2219792"/>
                <a:gd name="connsiteY58-14188" fmla="*/ 1864914 h 7250295"/>
                <a:gd name="connsiteX59-14189" fmla="*/ 1936459 w 2219792"/>
                <a:gd name="connsiteY59-14190" fmla="*/ 1677029 h 7250295"/>
                <a:gd name="connsiteX60-14191" fmla="*/ 1922037 w 2219792"/>
                <a:gd name="connsiteY60-14192" fmla="*/ 1432534 h 7250295"/>
                <a:gd name="connsiteX61-14193" fmla="*/ 1874412 w 2219792"/>
                <a:gd name="connsiteY61-14194" fmla="*/ 1302338 h 7250295"/>
                <a:gd name="connsiteX62-14195" fmla="*/ 1407687 w 2219792"/>
                <a:gd name="connsiteY62-14196" fmla="*/ 1134975 h 7250295"/>
                <a:gd name="connsiteX63-14197" fmla="*/ 1309221 w 2219792"/>
                <a:gd name="connsiteY63-14198" fmla="*/ 1020075 h 7250295"/>
                <a:gd name="connsiteX64-14199" fmla="*/ 1365230 w 2219792"/>
                <a:gd name="connsiteY64-14200" fmla="*/ 821521 h 7250295"/>
                <a:gd name="connsiteX65-14201" fmla="*/ 1433407 w 2219792"/>
                <a:gd name="connsiteY65-14202" fmla="*/ 622909 h 7250295"/>
                <a:gd name="connsiteX66-14203" fmla="*/ 1444916 w 2219792"/>
                <a:gd name="connsiteY66-14204" fmla="*/ 380757 h 7250295"/>
                <a:gd name="connsiteX67-14205" fmla="*/ 1330946 w 2219792"/>
                <a:gd name="connsiteY67-14206" fmla="*/ 143773 h 7250295"/>
                <a:gd name="connsiteX68-14207" fmla="*/ 1063645 w 2219792"/>
                <a:gd name="connsiteY68-14208" fmla="*/ 568 h 7250295"/>
                <a:gd name="connsiteX0-14209" fmla="*/ 1063645 w 2207395"/>
                <a:gd name="connsiteY0-14210" fmla="*/ 568 h 7250295"/>
                <a:gd name="connsiteX1-14211" fmla="*/ 809625 w 2207395"/>
                <a:gd name="connsiteY1-14212" fmla="*/ 116070 h 7250295"/>
                <a:gd name="connsiteX2-14213" fmla="*/ 685800 w 2207395"/>
                <a:gd name="connsiteY2-14214" fmla="*/ 297045 h 7250295"/>
                <a:gd name="connsiteX3-14215" fmla="*/ 704850 w 2207395"/>
                <a:gd name="connsiteY3-14216" fmla="*/ 620895 h 7250295"/>
                <a:gd name="connsiteX4-14217" fmla="*/ 838200 w 2207395"/>
                <a:gd name="connsiteY4-14218" fmla="*/ 897120 h 7250295"/>
                <a:gd name="connsiteX5-14219" fmla="*/ 742950 w 2207395"/>
                <a:gd name="connsiteY5-14220" fmla="*/ 1011420 h 7250295"/>
                <a:gd name="connsiteX6-14221" fmla="*/ 133350 w 2207395"/>
                <a:gd name="connsiteY6-14222" fmla="*/ 1220970 h 7250295"/>
                <a:gd name="connsiteX7-14223" fmla="*/ 0 w 2207395"/>
                <a:gd name="connsiteY7-14224" fmla="*/ 2211570 h 7250295"/>
                <a:gd name="connsiteX8-14225" fmla="*/ 333375 w 2207395"/>
                <a:gd name="connsiteY8-14226" fmla="*/ 3106920 h 7250295"/>
                <a:gd name="connsiteX9-14227" fmla="*/ 247650 w 2207395"/>
                <a:gd name="connsiteY9-14228" fmla="*/ 3840345 h 7250295"/>
                <a:gd name="connsiteX10-14229" fmla="*/ 371475 w 2207395"/>
                <a:gd name="connsiteY10-14230" fmla="*/ 4059420 h 7250295"/>
                <a:gd name="connsiteX11-14231" fmla="*/ 495300 w 2207395"/>
                <a:gd name="connsiteY11-14232" fmla="*/ 4278495 h 7250295"/>
                <a:gd name="connsiteX12-14233" fmla="*/ 476250 w 2207395"/>
                <a:gd name="connsiteY12-14234" fmla="*/ 4735695 h 7250295"/>
                <a:gd name="connsiteX13-14235" fmla="*/ 476250 w 2207395"/>
                <a:gd name="connsiteY13-14236" fmla="*/ 5097645 h 7250295"/>
                <a:gd name="connsiteX14-14237" fmla="*/ 371475 w 2207395"/>
                <a:gd name="connsiteY14-14238" fmla="*/ 6145395 h 7250295"/>
                <a:gd name="connsiteX15-14239" fmla="*/ 371475 w 2207395"/>
                <a:gd name="connsiteY15-14240" fmla="*/ 6621645 h 7250295"/>
                <a:gd name="connsiteX16-14241" fmla="*/ 400050 w 2207395"/>
                <a:gd name="connsiteY16-14242" fmla="*/ 6821670 h 7250295"/>
                <a:gd name="connsiteX17-14243" fmla="*/ 323850 w 2207395"/>
                <a:gd name="connsiteY17-14244" fmla="*/ 7002645 h 7250295"/>
                <a:gd name="connsiteX18-14245" fmla="*/ 533400 w 2207395"/>
                <a:gd name="connsiteY18-14246" fmla="*/ 7250295 h 7250295"/>
                <a:gd name="connsiteX19-14247" fmla="*/ 952500 w 2207395"/>
                <a:gd name="connsiteY19-14248" fmla="*/ 7240770 h 7250295"/>
                <a:gd name="connsiteX20-14249" fmla="*/ 733425 w 2207395"/>
                <a:gd name="connsiteY20-14250" fmla="*/ 6821670 h 7250295"/>
                <a:gd name="connsiteX21-14251" fmla="*/ 790575 w 2207395"/>
                <a:gd name="connsiteY21-14252" fmla="*/ 6574020 h 7250295"/>
                <a:gd name="connsiteX22-14253" fmla="*/ 762000 w 2207395"/>
                <a:gd name="connsiteY22-14254" fmla="*/ 6250170 h 7250295"/>
                <a:gd name="connsiteX23-14255" fmla="*/ 885825 w 2207395"/>
                <a:gd name="connsiteY23-14256" fmla="*/ 5411970 h 7250295"/>
                <a:gd name="connsiteX24-14257" fmla="*/ 866775 w 2207395"/>
                <a:gd name="connsiteY24-14258" fmla="*/ 5326245 h 7250295"/>
                <a:gd name="connsiteX25-14259" fmla="*/ 971550 w 2207395"/>
                <a:gd name="connsiteY25-14260" fmla="*/ 5211945 h 7250295"/>
                <a:gd name="connsiteX26-14261" fmla="*/ 962025 w 2207395"/>
                <a:gd name="connsiteY26-14262" fmla="*/ 5069070 h 7250295"/>
                <a:gd name="connsiteX27-14263" fmla="*/ 1104900 w 2207395"/>
                <a:gd name="connsiteY27-14264" fmla="*/ 4526145 h 7250295"/>
                <a:gd name="connsiteX28-14265" fmla="*/ 1123950 w 2207395"/>
                <a:gd name="connsiteY28-14266" fmla="*/ 4392795 h 7250295"/>
                <a:gd name="connsiteX29-14267" fmla="*/ 1276350 w 2207395"/>
                <a:gd name="connsiteY29-14268" fmla="*/ 4649970 h 7250295"/>
                <a:gd name="connsiteX30-14269" fmla="*/ 1352550 w 2207395"/>
                <a:gd name="connsiteY30-14270" fmla="*/ 4926195 h 7250295"/>
                <a:gd name="connsiteX31-14271" fmla="*/ 1333500 w 2207395"/>
                <a:gd name="connsiteY31-14272" fmla="*/ 5069070 h 7250295"/>
                <a:gd name="connsiteX32-14273" fmla="*/ 1371600 w 2207395"/>
                <a:gd name="connsiteY32-14274" fmla="*/ 5078595 h 7250295"/>
                <a:gd name="connsiteX33-14275" fmla="*/ 1247775 w 2207395"/>
                <a:gd name="connsiteY33-14276" fmla="*/ 5516745 h 7250295"/>
                <a:gd name="connsiteX34-14277" fmla="*/ 1257300 w 2207395"/>
                <a:gd name="connsiteY34-14278" fmla="*/ 6469245 h 7250295"/>
                <a:gd name="connsiteX35-14279" fmla="*/ 1333500 w 2207395"/>
                <a:gd name="connsiteY35-14280" fmla="*/ 6583545 h 7250295"/>
                <a:gd name="connsiteX36-14281" fmla="*/ 1314450 w 2207395"/>
                <a:gd name="connsiteY36-14282" fmla="*/ 6735945 h 7250295"/>
                <a:gd name="connsiteX37-14283" fmla="*/ 1323975 w 2207395"/>
                <a:gd name="connsiteY37-14284" fmla="*/ 6859770 h 7250295"/>
                <a:gd name="connsiteX38-14285" fmla="*/ 1304925 w 2207395"/>
                <a:gd name="connsiteY38-14286" fmla="*/ 7012170 h 7250295"/>
                <a:gd name="connsiteX39-14287" fmla="*/ 1704975 w 2207395"/>
                <a:gd name="connsiteY39-14288" fmla="*/ 7212195 h 7250295"/>
                <a:gd name="connsiteX40-14289" fmla="*/ 2152650 w 2207395"/>
                <a:gd name="connsiteY40-14290" fmla="*/ 7212195 h 7250295"/>
                <a:gd name="connsiteX41-14291" fmla="*/ 2206314 w 2207395"/>
                <a:gd name="connsiteY41-14292" fmla="*/ 7184702 h 7250295"/>
                <a:gd name="connsiteX42-14293" fmla="*/ 2171850 w 2207395"/>
                <a:gd name="connsiteY42-14294" fmla="*/ 7046786 h 7250295"/>
                <a:gd name="connsiteX43-14295" fmla="*/ 1687247 w 2207395"/>
                <a:gd name="connsiteY43-14296" fmla="*/ 6680449 h 7250295"/>
                <a:gd name="connsiteX44-14297" fmla="*/ 1708130 w 2207395"/>
                <a:gd name="connsiteY44-14298" fmla="*/ 6550072 h 7250295"/>
                <a:gd name="connsiteX45-14299" fmla="*/ 1668617 w 2207395"/>
                <a:gd name="connsiteY45-14300" fmla="*/ 6451067 h 7250295"/>
                <a:gd name="connsiteX46-14301" fmla="*/ 1657350 w 2207395"/>
                <a:gd name="connsiteY46-14302" fmla="*/ 6250170 h 7250295"/>
                <a:gd name="connsiteX47-14303" fmla="*/ 1679014 w 2207395"/>
                <a:gd name="connsiteY47-14304" fmla="*/ 5979714 h 7250295"/>
                <a:gd name="connsiteX48-14305" fmla="*/ 1727631 w 2207395"/>
                <a:gd name="connsiteY48-14306" fmla="*/ 5512209 h 7250295"/>
                <a:gd name="connsiteX49-14307" fmla="*/ 1739049 w 2207395"/>
                <a:gd name="connsiteY49-14308" fmla="*/ 5363804 h 7250295"/>
                <a:gd name="connsiteX50-14309" fmla="*/ 1797611 w 2207395"/>
                <a:gd name="connsiteY50-14310" fmla="*/ 5317321 h 7250295"/>
                <a:gd name="connsiteX51-14311" fmla="*/ 1884207 w 2207395"/>
                <a:gd name="connsiteY51-14312" fmla="*/ 5097645 h 7250295"/>
                <a:gd name="connsiteX52-14313" fmla="*/ 1909357 w 2207395"/>
                <a:gd name="connsiteY52-14314" fmla="*/ 4805496 h 7250295"/>
                <a:gd name="connsiteX53-14315" fmla="*/ 1900373 w 2207395"/>
                <a:gd name="connsiteY53-14316" fmla="*/ 4348776 h 7250295"/>
                <a:gd name="connsiteX54-14317" fmla="*/ 1881052 w 2207395"/>
                <a:gd name="connsiteY54-14318" fmla="*/ 3902573 h 7250295"/>
                <a:gd name="connsiteX55-14319" fmla="*/ 1855362 w 2207395"/>
                <a:gd name="connsiteY55-14320" fmla="*/ 3584643 h 7250295"/>
                <a:gd name="connsiteX56-14321" fmla="*/ 2056257 w 2207395"/>
                <a:gd name="connsiteY56-14322" fmla="*/ 2654077 h 7250295"/>
                <a:gd name="connsiteX57-14323" fmla="*/ 2042707 w 2207395"/>
                <a:gd name="connsiteY57-14324" fmla="*/ 2404684 h 7250295"/>
                <a:gd name="connsiteX58-14325" fmla="*/ 1981200 w 2207395"/>
                <a:gd name="connsiteY58-14326" fmla="*/ 1864914 h 7250295"/>
                <a:gd name="connsiteX59-14327" fmla="*/ 1936459 w 2207395"/>
                <a:gd name="connsiteY59-14328" fmla="*/ 1677029 h 7250295"/>
                <a:gd name="connsiteX60-14329" fmla="*/ 1922037 w 2207395"/>
                <a:gd name="connsiteY60-14330" fmla="*/ 1432534 h 7250295"/>
                <a:gd name="connsiteX61-14331" fmla="*/ 1874412 w 2207395"/>
                <a:gd name="connsiteY61-14332" fmla="*/ 1302338 h 7250295"/>
                <a:gd name="connsiteX62-14333" fmla="*/ 1407687 w 2207395"/>
                <a:gd name="connsiteY62-14334" fmla="*/ 1134975 h 7250295"/>
                <a:gd name="connsiteX63-14335" fmla="*/ 1309221 w 2207395"/>
                <a:gd name="connsiteY63-14336" fmla="*/ 1020075 h 7250295"/>
                <a:gd name="connsiteX64-14337" fmla="*/ 1365230 w 2207395"/>
                <a:gd name="connsiteY64-14338" fmla="*/ 821521 h 7250295"/>
                <a:gd name="connsiteX65-14339" fmla="*/ 1433407 w 2207395"/>
                <a:gd name="connsiteY65-14340" fmla="*/ 622909 h 7250295"/>
                <a:gd name="connsiteX66-14341" fmla="*/ 1444916 w 2207395"/>
                <a:gd name="connsiteY66-14342" fmla="*/ 380757 h 7250295"/>
                <a:gd name="connsiteX67-14343" fmla="*/ 1330946 w 2207395"/>
                <a:gd name="connsiteY67-14344" fmla="*/ 143773 h 7250295"/>
                <a:gd name="connsiteX68-14345" fmla="*/ 1063645 w 2207395"/>
                <a:gd name="connsiteY68-14346" fmla="*/ 568 h 7250295"/>
                <a:gd name="connsiteX0-14347" fmla="*/ 1063645 w 2197075"/>
                <a:gd name="connsiteY0-14348" fmla="*/ 568 h 7250295"/>
                <a:gd name="connsiteX1-14349" fmla="*/ 809625 w 2197075"/>
                <a:gd name="connsiteY1-14350" fmla="*/ 116070 h 7250295"/>
                <a:gd name="connsiteX2-14351" fmla="*/ 685800 w 2197075"/>
                <a:gd name="connsiteY2-14352" fmla="*/ 297045 h 7250295"/>
                <a:gd name="connsiteX3-14353" fmla="*/ 704850 w 2197075"/>
                <a:gd name="connsiteY3-14354" fmla="*/ 620895 h 7250295"/>
                <a:gd name="connsiteX4-14355" fmla="*/ 838200 w 2197075"/>
                <a:gd name="connsiteY4-14356" fmla="*/ 897120 h 7250295"/>
                <a:gd name="connsiteX5-14357" fmla="*/ 742950 w 2197075"/>
                <a:gd name="connsiteY5-14358" fmla="*/ 1011420 h 7250295"/>
                <a:gd name="connsiteX6-14359" fmla="*/ 133350 w 2197075"/>
                <a:gd name="connsiteY6-14360" fmla="*/ 1220970 h 7250295"/>
                <a:gd name="connsiteX7-14361" fmla="*/ 0 w 2197075"/>
                <a:gd name="connsiteY7-14362" fmla="*/ 2211570 h 7250295"/>
                <a:gd name="connsiteX8-14363" fmla="*/ 333375 w 2197075"/>
                <a:gd name="connsiteY8-14364" fmla="*/ 3106920 h 7250295"/>
                <a:gd name="connsiteX9-14365" fmla="*/ 247650 w 2197075"/>
                <a:gd name="connsiteY9-14366" fmla="*/ 3840345 h 7250295"/>
                <a:gd name="connsiteX10-14367" fmla="*/ 371475 w 2197075"/>
                <a:gd name="connsiteY10-14368" fmla="*/ 4059420 h 7250295"/>
                <a:gd name="connsiteX11-14369" fmla="*/ 495300 w 2197075"/>
                <a:gd name="connsiteY11-14370" fmla="*/ 4278495 h 7250295"/>
                <a:gd name="connsiteX12-14371" fmla="*/ 476250 w 2197075"/>
                <a:gd name="connsiteY12-14372" fmla="*/ 4735695 h 7250295"/>
                <a:gd name="connsiteX13-14373" fmla="*/ 476250 w 2197075"/>
                <a:gd name="connsiteY13-14374" fmla="*/ 5097645 h 7250295"/>
                <a:gd name="connsiteX14-14375" fmla="*/ 371475 w 2197075"/>
                <a:gd name="connsiteY14-14376" fmla="*/ 6145395 h 7250295"/>
                <a:gd name="connsiteX15-14377" fmla="*/ 371475 w 2197075"/>
                <a:gd name="connsiteY15-14378" fmla="*/ 6621645 h 7250295"/>
                <a:gd name="connsiteX16-14379" fmla="*/ 400050 w 2197075"/>
                <a:gd name="connsiteY16-14380" fmla="*/ 6821670 h 7250295"/>
                <a:gd name="connsiteX17-14381" fmla="*/ 323850 w 2197075"/>
                <a:gd name="connsiteY17-14382" fmla="*/ 7002645 h 7250295"/>
                <a:gd name="connsiteX18-14383" fmla="*/ 533400 w 2197075"/>
                <a:gd name="connsiteY18-14384" fmla="*/ 7250295 h 7250295"/>
                <a:gd name="connsiteX19-14385" fmla="*/ 952500 w 2197075"/>
                <a:gd name="connsiteY19-14386" fmla="*/ 7240770 h 7250295"/>
                <a:gd name="connsiteX20-14387" fmla="*/ 733425 w 2197075"/>
                <a:gd name="connsiteY20-14388" fmla="*/ 6821670 h 7250295"/>
                <a:gd name="connsiteX21-14389" fmla="*/ 790575 w 2197075"/>
                <a:gd name="connsiteY21-14390" fmla="*/ 6574020 h 7250295"/>
                <a:gd name="connsiteX22-14391" fmla="*/ 762000 w 2197075"/>
                <a:gd name="connsiteY22-14392" fmla="*/ 6250170 h 7250295"/>
                <a:gd name="connsiteX23-14393" fmla="*/ 885825 w 2197075"/>
                <a:gd name="connsiteY23-14394" fmla="*/ 5411970 h 7250295"/>
                <a:gd name="connsiteX24-14395" fmla="*/ 866775 w 2197075"/>
                <a:gd name="connsiteY24-14396" fmla="*/ 5326245 h 7250295"/>
                <a:gd name="connsiteX25-14397" fmla="*/ 971550 w 2197075"/>
                <a:gd name="connsiteY25-14398" fmla="*/ 5211945 h 7250295"/>
                <a:gd name="connsiteX26-14399" fmla="*/ 962025 w 2197075"/>
                <a:gd name="connsiteY26-14400" fmla="*/ 5069070 h 7250295"/>
                <a:gd name="connsiteX27-14401" fmla="*/ 1104900 w 2197075"/>
                <a:gd name="connsiteY27-14402" fmla="*/ 4526145 h 7250295"/>
                <a:gd name="connsiteX28-14403" fmla="*/ 1123950 w 2197075"/>
                <a:gd name="connsiteY28-14404" fmla="*/ 4392795 h 7250295"/>
                <a:gd name="connsiteX29-14405" fmla="*/ 1276350 w 2197075"/>
                <a:gd name="connsiteY29-14406" fmla="*/ 4649970 h 7250295"/>
                <a:gd name="connsiteX30-14407" fmla="*/ 1352550 w 2197075"/>
                <a:gd name="connsiteY30-14408" fmla="*/ 4926195 h 7250295"/>
                <a:gd name="connsiteX31-14409" fmla="*/ 1333500 w 2197075"/>
                <a:gd name="connsiteY31-14410" fmla="*/ 5069070 h 7250295"/>
                <a:gd name="connsiteX32-14411" fmla="*/ 1371600 w 2197075"/>
                <a:gd name="connsiteY32-14412" fmla="*/ 5078595 h 7250295"/>
                <a:gd name="connsiteX33-14413" fmla="*/ 1247775 w 2197075"/>
                <a:gd name="connsiteY33-14414" fmla="*/ 5516745 h 7250295"/>
                <a:gd name="connsiteX34-14415" fmla="*/ 1257300 w 2197075"/>
                <a:gd name="connsiteY34-14416" fmla="*/ 6469245 h 7250295"/>
                <a:gd name="connsiteX35-14417" fmla="*/ 1333500 w 2197075"/>
                <a:gd name="connsiteY35-14418" fmla="*/ 6583545 h 7250295"/>
                <a:gd name="connsiteX36-14419" fmla="*/ 1314450 w 2197075"/>
                <a:gd name="connsiteY36-14420" fmla="*/ 6735945 h 7250295"/>
                <a:gd name="connsiteX37-14421" fmla="*/ 1323975 w 2197075"/>
                <a:gd name="connsiteY37-14422" fmla="*/ 6859770 h 7250295"/>
                <a:gd name="connsiteX38-14423" fmla="*/ 1304925 w 2197075"/>
                <a:gd name="connsiteY38-14424" fmla="*/ 7012170 h 7250295"/>
                <a:gd name="connsiteX39-14425" fmla="*/ 1704975 w 2197075"/>
                <a:gd name="connsiteY39-14426" fmla="*/ 7212195 h 7250295"/>
                <a:gd name="connsiteX40-14427" fmla="*/ 2152650 w 2197075"/>
                <a:gd name="connsiteY40-14428" fmla="*/ 7212195 h 7250295"/>
                <a:gd name="connsiteX41-14429" fmla="*/ 2189006 w 2197075"/>
                <a:gd name="connsiteY41-14430" fmla="*/ 7199125 h 7250295"/>
                <a:gd name="connsiteX42-14431" fmla="*/ 2171850 w 2197075"/>
                <a:gd name="connsiteY42-14432" fmla="*/ 7046786 h 7250295"/>
                <a:gd name="connsiteX43-14433" fmla="*/ 1687247 w 2197075"/>
                <a:gd name="connsiteY43-14434" fmla="*/ 6680449 h 7250295"/>
                <a:gd name="connsiteX44-14435" fmla="*/ 1708130 w 2197075"/>
                <a:gd name="connsiteY44-14436" fmla="*/ 6550072 h 7250295"/>
                <a:gd name="connsiteX45-14437" fmla="*/ 1668617 w 2197075"/>
                <a:gd name="connsiteY45-14438" fmla="*/ 6451067 h 7250295"/>
                <a:gd name="connsiteX46-14439" fmla="*/ 1657350 w 2197075"/>
                <a:gd name="connsiteY46-14440" fmla="*/ 6250170 h 7250295"/>
                <a:gd name="connsiteX47-14441" fmla="*/ 1679014 w 2197075"/>
                <a:gd name="connsiteY47-14442" fmla="*/ 5979714 h 7250295"/>
                <a:gd name="connsiteX48-14443" fmla="*/ 1727631 w 2197075"/>
                <a:gd name="connsiteY48-14444" fmla="*/ 5512209 h 7250295"/>
                <a:gd name="connsiteX49-14445" fmla="*/ 1739049 w 2197075"/>
                <a:gd name="connsiteY49-14446" fmla="*/ 5363804 h 7250295"/>
                <a:gd name="connsiteX50-14447" fmla="*/ 1797611 w 2197075"/>
                <a:gd name="connsiteY50-14448" fmla="*/ 5317321 h 7250295"/>
                <a:gd name="connsiteX51-14449" fmla="*/ 1884207 w 2197075"/>
                <a:gd name="connsiteY51-14450" fmla="*/ 5097645 h 7250295"/>
                <a:gd name="connsiteX52-14451" fmla="*/ 1909357 w 2197075"/>
                <a:gd name="connsiteY52-14452" fmla="*/ 4805496 h 7250295"/>
                <a:gd name="connsiteX53-14453" fmla="*/ 1900373 w 2197075"/>
                <a:gd name="connsiteY53-14454" fmla="*/ 4348776 h 7250295"/>
                <a:gd name="connsiteX54-14455" fmla="*/ 1881052 w 2197075"/>
                <a:gd name="connsiteY54-14456" fmla="*/ 3902573 h 7250295"/>
                <a:gd name="connsiteX55-14457" fmla="*/ 1855362 w 2197075"/>
                <a:gd name="connsiteY55-14458" fmla="*/ 3584643 h 7250295"/>
                <a:gd name="connsiteX56-14459" fmla="*/ 2056257 w 2197075"/>
                <a:gd name="connsiteY56-14460" fmla="*/ 2654077 h 7250295"/>
                <a:gd name="connsiteX57-14461" fmla="*/ 2042707 w 2197075"/>
                <a:gd name="connsiteY57-14462" fmla="*/ 2404684 h 7250295"/>
                <a:gd name="connsiteX58-14463" fmla="*/ 1981200 w 2197075"/>
                <a:gd name="connsiteY58-14464" fmla="*/ 1864914 h 7250295"/>
                <a:gd name="connsiteX59-14465" fmla="*/ 1936459 w 2197075"/>
                <a:gd name="connsiteY59-14466" fmla="*/ 1677029 h 7250295"/>
                <a:gd name="connsiteX60-14467" fmla="*/ 1922037 w 2197075"/>
                <a:gd name="connsiteY60-14468" fmla="*/ 1432534 h 7250295"/>
                <a:gd name="connsiteX61-14469" fmla="*/ 1874412 w 2197075"/>
                <a:gd name="connsiteY61-14470" fmla="*/ 1302338 h 7250295"/>
                <a:gd name="connsiteX62-14471" fmla="*/ 1407687 w 2197075"/>
                <a:gd name="connsiteY62-14472" fmla="*/ 1134975 h 7250295"/>
                <a:gd name="connsiteX63-14473" fmla="*/ 1309221 w 2197075"/>
                <a:gd name="connsiteY63-14474" fmla="*/ 1020075 h 7250295"/>
                <a:gd name="connsiteX64-14475" fmla="*/ 1365230 w 2197075"/>
                <a:gd name="connsiteY64-14476" fmla="*/ 821521 h 7250295"/>
                <a:gd name="connsiteX65-14477" fmla="*/ 1433407 w 2197075"/>
                <a:gd name="connsiteY65-14478" fmla="*/ 622909 h 7250295"/>
                <a:gd name="connsiteX66-14479" fmla="*/ 1444916 w 2197075"/>
                <a:gd name="connsiteY66-14480" fmla="*/ 380757 h 7250295"/>
                <a:gd name="connsiteX67-14481" fmla="*/ 1330946 w 2197075"/>
                <a:gd name="connsiteY67-14482" fmla="*/ 143773 h 7250295"/>
                <a:gd name="connsiteX68-14483" fmla="*/ 1063645 w 2197075"/>
                <a:gd name="connsiteY68-14484" fmla="*/ 568 h 7250295"/>
                <a:gd name="connsiteX0-14485" fmla="*/ 1063645 w 2213217"/>
                <a:gd name="connsiteY0-14486" fmla="*/ 568 h 7250295"/>
                <a:gd name="connsiteX1-14487" fmla="*/ 809625 w 2213217"/>
                <a:gd name="connsiteY1-14488" fmla="*/ 116070 h 7250295"/>
                <a:gd name="connsiteX2-14489" fmla="*/ 685800 w 2213217"/>
                <a:gd name="connsiteY2-14490" fmla="*/ 297045 h 7250295"/>
                <a:gd name="connsiteX3-14491" fmla="*/ 704850 w 2213217"/>
                <a:gd name="connsiteY3-14492" fmla="*/ 620895 h 7250295"/>
                <a:gd name="connsiteX4-14493" fmla="*/ 838200 w 2213217"/>
                <a:gd name="connsiteY4-14494" fmla="*/ 897120 h 7250295"/>
                <a:gd name="connsiteX5-14495" fmla="*/ 742950 w 2213217"/>
                <a:gd name="connsiteY5-14496" fmla="*/ 1011420 h 7250295"/>
                <a:gd name="connsiteX6-14497" fmla="*/ 133350 w 2213217"/>
                <a:gd name="connsiteY6-14498" fmla="*/ 1220970 h 7250295"/>
                <a:gd name="connsiteX7-14499" fmla="*/ 0 w 2213217"/>
                <a:gd name="connsiteY7-14500" fmla="*/ 2211570 h 7250295"/>
                <a:gd name="connsiteX8-14501" fmla="*/ 333375 w 2213217"/>
                <a:gd name="connsiteY8-14502" fmla="*/ 3106920 h 7250295"/>
                <a:gd name="connsiteX9-14503" fmla="*/ 247650 w 2213217"/>
                <a:gd name="connsiteY9-14504" fmla="*/ 3840345 h 7250295"/>
                <a:gd name="connsiteX10-14505" fmla="*/ 371475 w 2213217"/>
                <a:gd name="connsiteY10-14506" fmla="*/ 4059420 h 7250295"/>
                <a:gd name="connsiteX11-14507" fmla="*/ 495300 w 2213217"/>
                <a:gd name="connsiteY11-14508" fmla="*/ 4278495 h 7250295"/>
                <a:gd name="connsiteX12-14509" fmla="*/ 476250 w 2213217"/>
                <a:gd name="connsiteY12-14510" fmla="*/ 4735695 h 7250295"/>
                <a:gd name="connsiteX13-14511" fmla="*/ 476250 w 2213217"/>
                <a:gd name="connsiteY13-14512" fmla="*/ 5097645 h 7250295"/>
                <a:gd name="connsiteX14-14513" fmla="*/ 371475 w 2213217"/>
                <a:gd name="connsiteY14-14514" fmla="*/ 6145395 h 7250295"/>
                <a:gd name="connsiteX15-14515" fmla="*/ 371475 w 2213217"/>
                <a:gd name="connsiteY15-14516" fmla="*/ 6621645 h 7250295"/>
                <a:gd name="connsiteX16-14517" fmla="*/ 400050 w 2213217"/>
                <a:gd name="connsiteY16-14518" fmla="*/ 6821670 h 7250295"/>
                <a:gd name="connsiteX17-14519" fmla="*/ 323850 w 2213217"/>
                <a:gd name="connsiteY17-14520" fmla="*/ 7002645 h 7250295"/>
                <a:gd name="connsiteX18-14521" fmla="*/ 533400 w 2213217"/>
                <a:gd name="connsiteY18-14522" fmla="*/ 7250295 h 7250295"/>
                <a:gd name="connsiteX19-14523" fmla="*/ 952500 w 2213217"/>
                <a:gd name="connsiteY19-14524" fmla="*/ 7240770 h 7250295"/>
                <a:gd name="connsiteX20-14525" fmla="*/ 733425 w 2213217"/>
                <a:gd name="connsiteY20-14526" fmla="*/ 6821670 h 7250295"/>
                <a:gd name="connsiteX21-14527" fmla="*/ 790575 w 2213217"/>
                <a:gd name="connsiteY21-14528" fmla="*/ 6574020 h 7250295"/>
                <a:gd name="connsiteX22-14529" fmla="*/ 762000 w 2213217"/>
                <a:gd name="connsiteY22-14530" fmla="*/ 6250170 h 7250295"/>
                <a:gd name="connsiteX23-14531" fmla="*/ 885825 w 2213217"/>
                <a:gd name="connsiteY23-14532" fmla="*/ 5411970 h 7250295"/>
                <a:gd name="connsiteX24-14533" fmla="*/ 866775 w 2213217"/>
                <a:gd name="connsiteY24-14534" fmla="*/ 5326245 h 7250295"/>
                <a:gd name="connsiteX25-14535" fmla="*/ 971550 w 2213217"/>
                <a:gd name="connsiteY25-14536" fmla="*/ 5211945 h 7250295"/>
                <a:gd name="connsiteX26-14537" fmla="*/ 962025 w 2213217"/>
                <a:gd name="connsiteY26-14538" fmla="*/ 5069070 h 7250295"/>
                <a:gd name="connsiteX27-14539" fmla="*/ 1104900 w 2213217"/>
                <a:gd name="connsiteY27-14540" fmla="*/ 4526145 h 7250295"/>
                <a:gd name="connsiteX28-14541" fmla="*/ 1123950 w 2213217"/>
                <a:gd name="connsiteY28-14542" fmla="*/ 4392795 h 7250295"/>
                <a:gd name="connsiteX29-14543" fmla="*/ 1276350 w 2213217"/>
                <a:gd name="connsiteY29-14544" fmla="*/ 4649970 h 7250295"/>
                <a:gd name="connsiteX30-14545" fmla="*/ 1352550 w 2213217"/>
                <a:gd name="connsiteY30-14546" fmla="*/ 4926195 h 7250295"/>
                <a:gd name="connsiteX31-14547" fmla="*/ 1333500 w 2213217"/>
                <a:gd name="connsiteY31-14548" fmla="*/ 5069070 h 7250295"/>
                <a:gd name="connsiteX32-14549" fmla="*/ 1371600 w 2213217"/>
                <a:gd name="connsiteY32-14550" fmla="*/ 5078595 h 7250295"/>
                <a:gd name="connsiteX33-14551" fmla="*/ 1247775 w 2213217"/>
                <a:gd name="connsiteY33-14552" fmla="*/ 5516745 h 7250295"/>
                <a:gd name="connsiteX34-14553" fmla="*/ 1257300 w 2213217"/>
                <a:gd name="connsiteY34-14554" fmla="*/ 6469245 h 7250295"/>
                <a:gd name="connsiteX35-14555" fmla="*/ 1333500 w 2213217"/>
                <a:gd name="connsiteY35-14556" fmla="*/ 6583545 h 7250295"/>
                <a:gd name="connsiteX36-14557" fmla="*/ 1314450 w 2213217"/>
                <a:gd name="connsiteY36-14558" fmla="*/ 6735945 h 7250295"/>
                <a:gd name="connsiteX37-14559" fmla="*/ 1323975 w 2213217"/>
                <a:gd name="connsiteY37-14560" fmla="*/ 6859770 h 7250295"/>
                <a:gd name="connsiteX38-14561" fmla="*/ 1304925 w 2213217"/>
                <a:gd name="connsiteY38-14562" fmla="*/ 7012170 h 7250295"/>
                <a:gd name="connsiteX39-14563" fmla="*/ 1704975 w 2213217"/>
                <a:gd name="connsiteY39-14564" fmla="*/ 7212195 h 7250295"/>
                <a:gd name="connsiteX40-14565" fmla="*/ 2152650 w 2213217"/>
                <a:gd name="connsiteY40-14566" fmla="*/ 7212195 h 7250295"/>
                <a:gd name="connsiteX41-14567" fmla="*/ 2189006 w 2213217"/>
                <a:gd name="connsiteY41-14568" fmla="*/ 7199125 h 7250295"/>
                <a:gd name="connsiteX42-14569" fmla="*/ 2171850 w 2213217"/>
                <a:gd name="connsiteY42-14570" fmla="*/ 7046786 h 7250295"/>
                <a:gd name="connsiteX43-14571" fmla="*/ 1687247 w 2213217"/>
                <a:gd name="connsiteY43-14572" fmla="*/ 6680449 h 7250295"/>
                <a:gd name="connsiteX44-14573" fmla="*/ 1708130 w 2213217"/>
                <a:gd name="connsiteY44-14574" fmla="*/ 6550072 h 7250295"/>
                <a:gd name="connsiteX45-14575" fmla="*/ 1668617 w 2213217"/>
                <a:gd name="connsiteY45-14576" fmla="*/ 6451067 h 7250295"/>
                <a:gd name="connsiteX46-14577" fmla="*/ 1657350 w 2213217"/>
                <a:gd name="connsiteY46-14578" fmla="*/ 6250170 h 7250295"/>
                <a:gd name="connsiteX47-14579" fmla="*/ 1679014 w 2213217"/>
                <a:gd name="connsiteY47-14580" fmla="*/ 5979714 h 7250295"/>
                <a:gd name="connsiteX48-14581" fmla="*/ 1727631 w 2213217"/>
                <a:gd name="connsiteY48-14582" fmla="*/ 5512209 h 7250295"/>
                <a:gd name="connsiteX49-14583" fmla="*/ 1739049 w 2213217"/>
                <a:gd name="connsiteY49-14584" fmla="*/ 5363804 h 7250295"/>
                <a:gd name="connsiteX50-14585" fmla="*/ 1797611 w 2213217"/>
                <a:gd name="connsiteY50-14586" fmla="*/ 5317321 h 7250295"/>
                <a:gd name="connsiteX51-14587" fmla="*/ 1884207 w 2213217"/>
                <a:gd name="connsiteY51-14588" fmla="*/ 5097645 h 7250295"/>
                <a:gd name="connsiteX52-14589" fmla="*/ 1909357 w 2213217"/>
                <a:gd name="connsiteY52-14590" fmla="*/ 4805496 h 7250295"/>
                <a:gd name="connsiteX53-14591" fmla="*/ 1900373 w 2213217"/>
                <a:gd name="connsiteY53-14592" fmla="*/ 4348776 h 7250295"/>
                <a:gd name="connsiteX54-14593" fmla="*/ 1881052 w 2213217"/>
                <a:gd name="connsiteY54-14594" fmla="*/ 3902573 h 7250295"/>
                <a:gd name="connsiteX55-14595" fmla="*/ 1855362 w 2213217"/>
                <a:gd name="connsiteY55-14596" fmla="*/ 3584643 h 7250295"/>
                <a:gd name="connsiteX56-14597" fmla="*/ 2056257 w 2213217"/>
                <a:gd name="connsiteY56-14598" fmla="*/ 2654077 h 7250295"/>
                <a:gd name="connsiteX57-14599" fmla="*/ 2042707 w 2213217"/>
                <a:gd name="connsiteY57-14600" fmla="*/ 2404684 h 7250295"/>
                <a:gd name="connsiteX58-14601" fmla="*/ 1981200 w 2213217"/>
                <a:gd name="connsiteY58-14602" fmla="*/ 1864914 h 7250295"/>
                <a:gd name="connsiteX59-14603" fmla="*/ 1936459 w 2213217"/>
                <a:gd name="connsiteY59-14604" fmla="*/ 1677029 h 7250295"/>
                <a:gd name="connsiteX60-14605" fmla="*/ 1922037 w 2213217"/>
                <a:gd name="connsiteY60-14606" fmla="*/ 1432534 h 7250295"/>
                <a:gd name="connsiteX61-14607" fmla="*/ 1874412 w 2213217"/>
                <a:gd name="connsiteY61-14608" fmla="*/ 1302338 h 7250295"/>
                <a:gd name="connsiteX62-14609" fmla="*/ 1407687 w 2213217"/>
                <a:gd name="connsiteY62-14610" fmla="*/ 1134975 h 7250295"/>
                <a:gd name="connsiteX63-14611" fmla="*/ 1309221 w 2213217"/>
                <a:gd name="connsiteY63-14612" fmla="*/ 1020075 h 7250295"/>
                <a:gd name="connsiteX64-14613" fmla="*/ 1365230 w 2213217"/>
                <a:gd name="connsiteY64-14614" fmla="*/ 821521 h 7250295"/>
                <a:gd name="connsiteX65-14615" fmla="*/ 1433407 w 2213217"/>
                <a:gd name="connsiteY65-14616" fmla="*/ 622909 h 7250295"/>
                <a:gd name="connsiteX66-14617" fmla="*/ 1444916 w 2213217"/>
                <a:gd name="connsiteY66-14618" fmla="*/ 380757 h 7250295"/>
                <a:gd name="connsiteX67-14619" fmla="*/ 1330946 w 2213217"/>
                <a:gd name="connsiteY67-14620" fmla="*/ 143773 h 7250295"/>
                <a:gd name="connsiteX68-14621" fmla="*/ 1063645 w 2213217"/>
                <a:gd name="connsiteY68-14622" fmla="*/ 568 h 7250295"/>
                <a:gd name="connsiteX0-14623" fmla="*/ 1063645 w 2213217"/>
                <a:gd name="connsiteY0-14624" fmla="*/ 568 h 7250295"/>
                <a:gd name="connsiteX1-14625" fmla="*/ 809625 w 2213217"/>
                <a:gd name="connsiteY1-14626" fmla="*/ 116070 h 7250295"/>
                <a:gd name="connsiteX2-14627" fmla="*/ 685800 w 2213217"/>
                <a:gd name="connsiteY2-14628" fmla="*/ 297045 h 7250295"/>
                <a:gd name="connsiteX3-14629" fmla="*/ 704850 w 2213217"/>
                <a:gd name="connsiteY3-14630" fmla="*/ 620895 h 7250295"/>
                <a:gd name="connsiteX4-14631" fmla="*/ 838200 w 2213217"/>
                <a:gd name="connsiteY4-14632" fmla="*/ 897120 h 7250295"/>
                <a:gd name="connsiteX5-14633" fmla="*/ 742950 w 2213217"/>
                <a:gd name="connsiteY5-14634" fmla="*/ 1011420 h 7250295"/>
                <a:gd name="connsiteX6-14635" fmla="*/ 133350 w 2213217"/>
                <a:gd name="connsiteY6-14636" fmla="*/ 1220970 h 7250295"/>
                <a:gd name="connsiteX7-14637" fmla="*/ 0 w 2213217"/>
                <a:gd name="connsiteY7-14638" fmla="*/ 2211570 h 7250295"/>
                <a:gd name="connsiteX8-14639" fmla="*/ 333375 w 2213217"/>
                <a:gd name="connsiteY8-14640" fmla="*/ 3106920 h 7250295"/>
                <a:gd name="connsiteX9-14641" fmla="*/ 247650 w 2213217"/>
                <a:gd name="connsiteY9-14642" fmla="*/ 3840345 h 7250295"/>
                <a:gd name="connsiteX10-14643" fmla="*/ 371475 w 2213217"/>
                <a:gd name="connsiteY10-14644" fmla="*/ 4059420 h 7250295"/>
                <a:gd name="connsiteX11-14645" fmla="*/ 495300 w 2213217"/>
                <a:gd name="connsiteY11-14646" fmla="*/ 4278495 h 7250295"/>
                <a:gd name="connsiteX12-14647" fmla="*/ 476250 w 2213217"/>
                <a:gd name="connsiteY12-14648" fmla="*/ 4735695 h 7250295"/>
                <a:gd name="connsiteX13-14649" fmla="*/ 476250 w 2213217"/>
                <a:gd name="connsiteY13-14650" fmla="*/ 5097645 h 7250295"/>
                <a:gd name="connsiteX14-14651" fmla="*/ 371475 w 2213217"/>
                <a:gd name="connsiteY14-14652" fmla="*/ 6145395 h 7250295"/>
                <a:gd name="connsiteX15-14653" fmla="*/ 371475 w 2213217"/>
                <a:gd name="connsiteY15-14654" fmla="*/ 6621645 h 7250295"/>
                <a:gd name="connsiteX16-14655" fmla="*/ 400050 w 2213217"/>
                <a:gd name="connsiteY16-14656" fmla="*/ 6821670 h 7250295"/>
                <a:gd name="connsiteX17-14657" fmla="*/ 323850 w 2213217"/>
                <a:gd name="connsiteY17-14658" fmla="*/ 7002645 h 7250295"/>
                <a:gd name="connsiteX18-14659" fmla="*/ 533400 w 2213217"/>
                <a:gd name="connsiteY18-14660" fmla="*/ 7250295 h 7250295"/>
                <a:gd name="connsiteX19-14661" fmla="*/ 952500 w 2213217"/>
                <a:gd name="connsiteY19-14662" fmla="*/ 7240770 h 7250295"/>
                <a:gd name="connsiteX20-14663" fmla="*/ 733425 w 2213217"/>
                <a:gd name="connsiteY20-14664" fmla="*/ 6821670 h 7250295"/>
                <a:gd name="connsiteX21-14665" fmla="*/ 790575 w 2213217"/>
                <a:gd name="connsiteY21-14666" fmla="*/ 6574020 h 7250295"/>
                <a:gd name="connsiteX22-14667" fmla="*/ 762000 w 2213217"/>
                <a:gd name="connsiteY22-14668" fmla="*/ 6250170 h 7250295"/>
                <a:gd name="connsiteX23-14669" fmla="*/ 885825 w 2213217"/>
                <a:gd name="connsiteY23-14670" fmla="*/ 5411970 h 7250295"/>
                <a:gd name="connsiteX24-14671" fmla="*/ 866775 w 2213217"/>
                <a:gd name="connsiteY24-14672" fmla="*/ 5326245 h 7250295"/>
                <a:gd name="connsiteX25-14673" fmla="*/ 971550 w 2213217"/>
                <a:gd name="connsiteY25-14674" fmla="*/ 5211945 h 7250295"/>
                <a:gd name="connsiteX26-14675" fmla="*/ 962025 w 2213217"/>
                <a:gd name="connsiteY26-14676" fmla="*/ 5069070 h 7250295"/>
                <a:gd name="connsiteX27-14677" fmla="*/ 1104900 w 2213217"/>
                <a:gd name="connsiteY27-14678" fmla="*/ 4526145 h 7250295"/>
                <a:gd name="connsiteX28-14679" fmla="*/ 1123950 w 2213217"/>
                <a:gd name="connsiteY28-14680" fmla="*/ 4392795 h 7250295"/>
                <a:gd name="connsiteX29-14681" fmla="*/ 1276350 w 2213217"/>
                <a:gd name="connsiteY29-14682" fmla="*/ 4649970 h 7250295"/>
                <a:gd name="connsiteX30-14683" fmla="*/ 1352550 w 2213217"/>
                <a:gd name="connsiteY30-14684" fmla="*/ 4926195 h 7250295"/>
                <a:gd name="connsiteX31-14685" fmla="*/ 1333500 w 2213217"/>
                <a:gd name="connsiteY31-14686" fmla="*/ 5069070 h 7250295"/>
                <a:gd name="connsiteX32-14687" fmla="*/ 1371600 w 2213217"/>
                <a:gd name="connsiteY32-14688" fmla="*/ 5078595 h 7250295"/>
                <a:gd name="connsiteX33-14689" fmla="*/ 1247775 w 2213217"/>
                <a:gd name="connsiteY33-14690" fmla="*/ 5516745 h 7250295"/>
                <a:gd name="connsiteX34-14691" fmla="*/ 1257300 w 2213217"/>
                <a:gd name="connsiteY34-14692" fmla="*/ 6469245 h 7250295"/>
                <a:gd name="connsiteX35-14693" fmla="*/ 1333500 w 2213217"/>
                <a:gd name="connsiteY35-14694" fmla="*/ 6583545 h 7250295"/>
                <a:gd name="connsiteX36-14695" fmla="*/ 1314450 w 2213217"/>
                <a:gd name="connsiteY36-14696" fmla="*/ 6735945 h 7250295"/>
                <a:gd name="connsiteX37-14697" fmla="*/ 1323975 w 2213217"/>
                <a:gd name="connsiteY37-14698" fmla="*/ 6859770 h 7250295"/>
                <a:gd name="connsiteX38-14699" fmla="*/ 1304925 w 2213217"/>
                <a:gd name="connsiteY38-14700" fmla="*/ 7012170 h 7250295"/>
                <a:gd name="connsiteX39-14701" fmla="*/ 1704975 w 2213217"/>
                <a:gd name="connsiteY39-14702" fmla="*/ 7212195 h 7250295"/>
                <a:gd name="connsiteX40-14703" fmla="*/ 1985347 w 2213217"/>
                <a:gd name="connsiteY40-14704" fmla="*/ 7226618 h 7250295"/>
                <a:gd name="connsiteX41-14705" fmla="*/ 2189006 w 2213217"/>
                <a:gd name="connsiteY41-14706" fmla="*/ 7199125 h 7250295"/>
                <a:gd name="connsiteX42-14707" fmla="*/ 2171850 w 2213217"/>
                <a:gd name="connsiteY42-14708" fmla="*/ 7046786 h 7250295"/>
                <a:gd name="connsiteX43-14709" fmla="*/ 1687247 w 2213217"/>
                <a:gd name="connsiteY43-14710" fmla="*/ 6680449 h 7250295"/>
                <a:gd name="connsiteX44-14711" fmla="*/ 1708130 w 2213217"/>
                <a:gd name="connsiteY44-14712" fmla="*/ 6550072 h 7250295"/>
                <a:gd name="connsiteX45-14713" fmla="*/ 1668617 w 2213217"/>
                <a:gd name="connsiteY45-14714" fmla="*/ 6451067 h 7250295"/>
                <a:gd name="connsiteX46-14715" fmla="*/ 1657350 w 2213217"/>
                <a:gd name="connsiteY46-14716" fmla="*/ 6250170 h 7250295"/>
                <a:gd name="connsiteX47-14717" fmla="*/ 1679014 w 2213217"/>
                <a:gd name="connsiteY47-14718" fmla="*/ 5979714 h 7250295"/>
                <a:gd name="connsiteX48-14719" fmla="*/ 1727631 w 2213217"/>
                <a:gd name="connsiteY48-14720" fmla="*/ 5512209 h 7250295"/>
                <a:gd name="connsiteX49-14721" fmla="*/ 1739049 w 2213217"/>
                <a:gd name="connsiteY49-14722" fmla="*/ 5363804 h 7250295"/>
                <a:gd name="connsiteX50-14723" fmla="*/ 1797611 w 2213217"/>
                <a:gd name="connsiteY50-14724" fmla="*/ 5317321 h 7250295"/>
                <a:gd name="connsiteX51-14725" fmla="*/ 1884207 w 2213217"/>
                <a:gd name="connsiteY51-14726" fmla="*/ 5097645 h 7250295"/>
                <a:gd name="connsiteX52-14727" fmla="*/ 1909357 w 2213217"/>
                <a:gd name="connsiteY52-14728" fmla="*/ 4805496 h 7250295"/>
                <a:gd name="connsiteX53-14729" fmla="*/ 1900373 w 2213217"/>
                <a:gd name="connsiteY53-14730" fmla="*/ 4348776 h 7250295"/>
                <a:gd name="connsiteX54-14731" fmla="*/ 1881052 w 2213217"/>
                <a:gd name="connsiteY54-14732" fmla="*/ 3902573 h 7250295"/>
                <a:gd name="connsiteX55-14733" fmla="*/ 1855362 w 2213217"/>
                <a:gd name="connsiteY55-14734" fmla="*/ 3584643 h 7250295"/>
                <a:gd name="connsiteX56-14735" fmla="*/ 2056257 w 2213217"/>
                <a:gd name="connsiteY56-14736" fmla="*/ 2654077 h 7250295"/>
                <a:gd name="connsiteX57-14737" fmla="*/ 2042707 w 2213217"/>
                <a:gd name="connsiteY57-14738" fmla="*/ 2404684 h 7250295"/>
                <a:gd name="connsiteX58-14739" fmla="*/ 1981200 w 2213217"/>
                <a:gd name="connsiteY58-14740" fmla="*/ 1864914 h 7250295"/>
                <a:gd name="connsiteX59-14741" fmla="*/ 1936459 w 2213217"/>
                <a:gd name="connsiteY59-14742" fmla="*/ 1677029 h 7250295"/>
                <a:gd name="connsiteX60-14743" fmla="*/ 1922037 w 2213217"/>
                <a:gd name="connsiteY60-14744" fmla="*/ 1432534 h 7250295"/>
                <a:gd name="connsiteX61-14745" fmla="*/ 1874412 w 2213217"/>
                <a:gd name="connsiteY61-14746" fmla="*/ 1302338 h 7250295"/>
                <a:gd name="connsiteX62-14747" fmla="*/ 1407687 w 2213217"/>
                <a:gd name="connsiteY62-14748" fmla="*/ 1134975 h 7250295"/>
                <a:gd name="connsiteX63-14749" fmla="*/ 1309221 w 2213217"/>
                <a:gd name="connsiteY63-14750" fmla="*/ 1020075 h 7250295"/>
                <a:gd name="connsiteX64-14751" fmla="*/ 1365230 w 2213217"/>
                <a:gd name="connsiteY64-14752" fmla="*/ 821521 h 7250295"/>
                <a:gd name="connsiteX65-14753" fmla="*/ 1433407 w 2213217"/>
                <a:gd name="connsiteY65-14754" fmla="*/ 622909 h 7250295"/>
                <a:gd name="connsiteX66-14755" fmla="*/ 1444916 w 2213217"/>
                <a:gd name="connsiteY66-14756" fmla="*/ 380757 h 7250295"/>
                <a:gd name="connsiteX67-14757" fmla="*/ 1330946 w 2213217"/>
                <a:gd name="connsiteY67-14758" fmla="*/ 143773 h 7250295"/>
                <a:gd name="connsiteX68-14759" fmla="*/ 1063645 w 2213217"/>
                <a:gd name="connsiteY68-14760" fmla="*/ 568 h 7250295"/>
                <a:gd name="connsiteX0-14761" fmla="*/ 1063645 w 2213217"/>
                <a:gd name="connsiteY0-14762" fmla="*/ 568 h 7250295"/>
                <a:gd name="connsiteX1-14763" fmla="*/ 809625 w 2213217"/>
                <a:gd name="connsiteY1-14764" fmla="*/ 116070 h 7250295"/>
                <a:gd name="connsiteX2-14765" fmla="*/ 685800 w 2213217"/>
                <a:gd name="connsiteY2-14766" fmla="*/ 297045 h 7250295"/>
                <a:gd name="connsiteX3-14767" fmla="*/ 704850 w 2213217"/>
                <a:gd name="connsiteY3-14768" fmla="*/ 620895 h 7250295"/>
                <a:gd name="connsiteX4-14769" fmla="*/ 838200 w 2213217"/>
                <a:gd name="connsiteY4-14770" fmla="*/ 897120 h 7250295"/>
                <a:gd name="connsiteX5-14771" fmla="*/ 742950 w 2213217"/>
                <a:gd name="connsiteY5-14772" fmla="*/ 1011420 h 7250295"/>
                <a:gd name="connsiteX6-14773" fmla="*/ 133350 w 2213217"/>
                <a:gd name="connsiteY6-14774" fmla="*/ 1220970 h 7250295"/>
                <a:gd name="connsiteX7-14775" fmla="*/ 0 w 2213217"/>
                <a:gd name="connsiteY7-14776" fmla="*/ 2211570 h 7250295"/>
                <a:gd name="connsiteX8-14777" fmla="*/ 333375 w 2213217"/>
                <a:gd name="connsiteY8-14778" fmla="*/ 3106920 h 7250295"/>
                <a:gd name="connsiteX9-14779" fmla="*/ 247650 w 2213217"/>
                <a:gd name="connsiteY9-14780" fmla="*/ 3840345 h 7250295"/>
                <a:gd name="connsiteX10-14781" fmla="*/ 371475 w 2213217"/>
                <a:gd name="connsiteY10-14782" fmla="*/ 4059420 h 7250295"/>
                <a:gd name="connsiteX11-14783" fmla="*/ 495300 w 2213217"/>
                <a:gd name="connsiteY11-14784" fmla="*/ 4278495 h 7250295"/>
                <a:gd name="connsiteX12-14785" fmla="*/ 476250 w 2213217"/>
                <a:gd name="connsiteY12-14786" fmla="*/ 4735695 h 7250295"/>
                <a:gd name="connsiteX13-14787" fmla="*/ 476250 w 2213217"/>
                <a:gd name="connsiteY13-14788" fmla="*/ 5097645 h 7250295"/>
                <a:gd name="connsiteX14-14789" fmla="*/ 371475 w 2213217"/>
                <a:gd name="connsiteY14-14790" fmla="*/ 6145395 h 7250295"/>
                <a:gd name="connsiteX15-14791" fmla="*/ 371475 w 2213217"/>
                <a:gd name="connsiteY15-14792" fmla="*/ 6621645 h 7250295"/>
                <a:gd name="connsiteX16-14793" fmla="*/ 400050 w 2213217"/>
                <a:gd name="connsiteY16-14794" fmla="*/ 6821670 h 7250295"/>
                <a:gd name="connsiteX17-14795" fmla="*/ 323850 w 2213217"/>
                <a:gd name="connsiteY17-14796" fmla="*/ 7002645 h 7250295"/>
                <a:gd name="connsiteX18-14797" fmla="*/ 533400 w 2213217"/>
                <a:gd name="connsiteY18-14798" fmla="*/ 7250295 h 7250295"/>
                <a:gd name="connsiteX19-14799" fmla="*/ 952500 w 2213217"/>
                <a:gd name="connsiteY19-14800" fmla="*/ 7240770 h 7250295"/>
                <a:gd name="connsiteX20-14801" fmla="*/ 733425 w 2213217"/>
                <a:gd name="connsiteY20-14802" fmla="*/ 6821670 h 7250295"/>
                <a:gd name="connsiteX21-14803" fmla="*/ 790575 w 2213217"/>
                <a:gd name="connsiteY21-14804" fmla="*/ 6574020 h 7250295"/>
                <a:gd name="connsiteX22-14805" fmla="*/ 762000 w 2213217"/>
                <a:gd name="connsiteY22-14806" fmla="*/ 6250170 h 7250295"/>
                <a:gd name="connsiteX23-14807" fmla="*/ 885825 w 2213217"/>
                <a:gd name="connsiteY23-14808" fmla="*/ 5411970 h 7250295"/>
                <a:gd name="connsiteX24-14809" fmla="*/ 866775 w 2213217"/>
                <a:gd name="connsiteY24-14810" fmla="*/ 5326245 h 7250295"/>
                <a:gd name="connsiteX25-14811" fmla="*/ 971550 w 2213217"/>
                <a:gd name="connsiteY25-14812" fmla="*/ 5211945 h 7250295"/>
                <a:gd name="connsiteX26-14813" fmla="*/ 962025 w 2213217"/>
                <a:gd name="connsiteY26-14814" fmla="*/ 5069070 h 7250295"/>
                <a:gd name="connsiteX27-14815" fmla="*/ 1104900 w 2213217"/>
                <a:gd name="connsiteY27-14816" fmla="*/ 4526145 h 7250295"/>
                <a:gd name="connsiteX28-14817" fmla="*/ 1123950 w 2213217"/>
                <a:gd name="connsiteY28-14818" fmla="*/ 4392795 h 7250295"/>
                <a:gd name="connsiteX29-14819" fmla="*/ 1276350 w 2213217"/>
                <a:gd name="connsiteY29-14820" fmla="*/ 4649970 h 7250295"/>
                <a:gd name="connsiteX30-14821" fmla="*/ 1352550 w 2213217"/>
                <a:gd name="connsiteY30-14822" fmla="*/ 4926195 h 7250295"/>
                <a:gd name="connsiteX31-14823" fmla="*/ 1333500 w 2213217"/>
                <a:gd name="connsiteY31-14824" fmla="*/ 5069070 h 7250295"/>
                <a:gd name="connsiteX32-14825" fmla="*/ 1371600 w 2213217"/>
                <a:gd name="connsiteY32-14826" fmla="*/ 5078595 h 7250295"/>
                <a:gd name="connsiteX33-14827" fmla="*/ 1247775 w 2213217"/>
                <a:gd name="connsiteY33-14828" fmla="*/ 5516745 h 7250295"/>
                <a:gd name="connsiteX34-14829" fmla="*/ 1257300 w 2213217"/>
                <a:gd name="connsiteY34-14830" fmla="*/ 6469245 h 7250295"/>
                <a:gd name="connsiteX35-14831" fmla="*/ 1333500 w 2213217"/>
                <a:gd name="connsiteY35-14832" fmla="*/ 6583545 h 7250295"/>
                <a:gd name="connsiteX36-14833" fmla="*/ 1314450 w 2213217"/>
                <a:gd name="connsiteY36-14834" fmla="*/ 6735945 h 7250295"/>
                <a:gd name="connsiteX37-14835" fmla="*/ 1323975 w 2213217"/>
                <a:gd name="connsiteY37-14836" fmla="*/ 6859770 h 7250295"/>
                <a:gd name="connsiteX38-14837" fmla="*/ 1304925 w 2213217"/>
                <a:gd name="connsiteY38-14838" fmla="*/ 7012170 h 7250295"/>
                <a:gd name="connsiteX39-14839" fmla="*/ 1704975 w 2213217"/>
                <a:gd name="connsiteY39-14840" fmla="*/ 7212195 h 7250295"/>
                <a:gd name="connsiteX40-14841" fmla="*/ 1800736 w 2213217"/>
                <a:gd name="connsiteY40-14842" fmla="*/ 7194888 h 7250295"/>
                <a:gd name="connsiteX41-14843" fmla="*/ 2189006 w 2213217"/>
                <a:gd name="connsiteY41-14844" fmla="*/ 7199125 h 7250295"/>
                <a:gd name="connsiteX42-14845" fmla="*/ 2171850 w 2213217"/>
                <a:gd name="connsiteY42-14846" fmla="*/ 7046786 h 7250295"/>
                <a:gd name="connsiteX43-14847" fmla="*/ 1687247 w 2213217"/>
                <a:gd name="connsiteY43-14848" fmla="*/ 6680449 h 7250295"/>
                <a:gd name="connsiteX44-14849" fmla="*/ 1708130 w 2213217"/>
                <a:gd name="connsiteY44-14850" fmla="*/ 6550072 h 7250295"/>
                <a:gd name="connsiteX45-14851" fmla="*/ 1668617 w 2213217"/>
                <a:gd name="connsiteY45-14852" fmla="*/ 6451067 h 7250295"/>
                <a:gd name="connsiteX46-14853" fmla="*/ 1657350 w 2213217"/>
                <a:gd name="connsiteY46-14854" fmla="*/ 6250170 h 7250295"/>
                <a:gd name="connsiteX47-14855" fmla="*/ 1679014 w 2213217"/>
                <a:gd name="connsiteY47-14856" fmla="*/ 5979714 h 7250295"/>
                <a:gd name="connsiteX48-14857" fmla="*/ 1727631 w 2213217"/>
                <a:gd name="connsiteY48-14858" fmla="*/ 5512209 h 7250295"/>
                <a:gd name="connsiteX49-14859" fmla="*/ 1739049 w 2213217"/>
                <a:gd name="connsiteY49-14860" fmla="*/ 5363804 h 7250295"/>
                <a:gd name="connsiteX50-14861" fmla="*/ 1797611 w 2213217"/>
                <a:gd name="connsiteY50-14862" fmla="*/ 5317321 h 7250295"/>
                <a:gd name="connsiteX51-14863" fmla="*/ 1884207 w 2213217"/>
                <a:gd name="connsiteY51-14864" fmla="*/ 5097645 h 7250295"/>
                <a:gd name="connsiteX52-14865" fmla="*/ 1909357 w 2213217"/>
                <a:gd name="connsiteY52-14866" fmla="*/ 4805496 h 7250295"/>
                <a:gd name="connsiteX53-14867" fmla="*/ 1900373 w 2213217"/>
                <a:gd name="connsiteY53-14868" fmla="*/ 4348776 h 7250295"/>
                <a:gd name="connsiteX54-14869" fmla="*/ 1881052 w 2213217"/>
                <a:gd name="connsiteY54-14870" fmla="*/ 3902573 h 7250295"/>
                <a:gd name="connsiteX55-14871" fmla="*/ 1855362 w 2213217"/>
                <a:gd name="connsiteY55-14872" fmla="*/ 3584643 h 7250295"/>
                <a:gd name="connsiteX56-14873" fmla="*/ 2056257 w 2213217"/>
                <a:gd name="connsiteY56-14874" fmla="*/ 2654077 h 7250295"/>
                <a:gd name="connsiteX57-14875" fmla="*/ 2042707 w 2213217"/>
                <a:gd name="connsiteY57-14876" fmla="*/ 2404684 h 7250295"/>
                <a:gd name="connsiteX58-14877" fmla="*/ 1981200 w 2213217"/>
                <a:gd name="connsiteY58-14878" fmla="*/ 1864914 h 7250295"/>
                <a:gd name="connsiteX59-14879" fmla="*/ 1936459 w 2213217"/>
                <a:gd name="connsiteY59-14880" fmla="*/ 1677029 h 7250295"/>
                <a:gd name="connsiteX60-14881" fmla="*/ 1922037 w 2213217"/>
                <a:gd name="connsiteY60-14882" fmla="*/ 1432534 h 7250295"/>
                <a:gd name="connsiteX61-14883" fmla="*/ 1874412 w 2213217"/>
                <a:gd name="connsiteY61-14884" fmla="*/ 1302338 h 7250295"/>
                <a:gd name="connsiteX62-14885" fmla="*/ 1407687 w 2213217"/>
                <a:gd name="connsiteY62-14886" fmla="*/ 1134975 h 7250295"/>
                <a:gd name="connsiteX63-14887" fmla="*/ 1309221 w 2213217"/>
                <a:gd name="connsiteY63-14888" fmla="*/ 1020075 h 7250295"/>
                <a:gd name="connsiteX64-14889" fmla="*/ 1365230 w 2213217"/>
                <a:gd name="connsiteY64-14890" fmla="*/ 821521 h 7250295"/>
                <a:gd name="connsiteX65-14891" fmla="*/ 1433407 w 2213217"/>
                <a:gd name="connsiteY65-14892" fmla="*/ 622909 h 7250295"/>
                <a:gd name="connsiteX66-14893" fmla="*/ 1444916 w 2213217"/>
                <a:gd name="connsiteY66-14894" fmla="*/ 380757 h 7250295"/>
                <a:gd name="connsiteX67-14895" fmla="*/ 1330946 w 2213217"/>
                <a:gd name="connsiteY67-14896" fmla="*/ 143773 h 7250295"/>
                <a:gd name="connsiteX68-14897" fmla="*/ 1063645 w 2213217"/>
                <a:gd name="connsiteY68-14898" fmla="*/ 568 h 7250295"/>
                <a:gd name="connsiteX0-14899" fmla="*/ 1063645 w 2213217"/>
                <a:gd name="connsiteY0-14900" fmla="*/ 568 h 7250295"/>
                <a:gd name="connsiteX1-14901" fmla="*/ 809625 w 2213217"/>
                <a:gd name="connsiteY1-14902" fmla="*/ 116070 h 7250295"/>
                <a:gd name="connsiteX2-14903" fmla="*/ 685800 w 2213217"/>
                <a:gd name="connsiteY2-14904" fmla="*/ 297045 h 7250295"/>
                <a:gd name="connsiteX3-14905" fmla="*/ 704850 w 2213217"/>
                <a:gd name="connsiteY3-14906" fmla="*/ 620895 h 7250295"/>
                <a:gd name="connsiteX4-14907" fmla="*/ 838200 w 2213217"/>
                <a:gd name="connsiteY4-14908" fmla="*/ 897120 h 7250295"/>
                <a:gd name="connsiteX5-14909" fmla="*/ 742950 w 2213217"/>
                <a:gd name="connsiteY5-14910" fmla="*/ 1011420 h 7250295"/>
                <a:gd name="connsiteX6-14911" fmla="*/ 133350 w 2213217"/>
                <a:gd name="connsiteY6-14912" fmla="*/ 1220970 h 7250295"/>
                <a:gd name="connsiteX7-14913" fmla="*/ 0 w 2213217"/>
                <a:gd name="connsiteY7-14914" fmla="*/ 2211570 h 7250295"/>
                <a:gd name="connsiteX8-14915" fmla="*/ 333375 w 2213217"/>
                <a:gd name="connsiteY8-14916" fmla="*/ 3106920 h 7250295"/>
                <a:gd name="connsiteX9-14917" fmla="*/ 247650 w 2213217"/>
                <a:gd name="connsiteY9-14918" fmla="*/ 3840345 h 7250295"/>
                <a:gd name="connsiteX10-14919" fmla="*/ 371475 w 2213217"/>
                <a:gd name="connsiteY10-14920" fmla="*/ 4059420 h 7250295"/>
                <a:gd name="connsiteX11-14921" fmla="*/ 495300 w 2213217"/>
                <a:gd name="connsiteY11-14922" fmla="*/ 4278495 h 7250295"/>
                <a:gd name="connsiteX12-14923" fmla="*/ 476250 w 2213217"/>
                <a:gd name="connsiteY12-14924" fmla="*/ 4735695 h 7250295"/>
                <a:gd name="connsiteX13-14925" fmla="*/ 476250 w 2213217"/>
                <a:gd name="connsiteY13-14926" fmla="*/ 5097645 h 7250295"/>
                <a:gd name="connsiteX14-14927" fmla="*/ 371475 w 2213217"/>
                <a:gd name="connsiteY14-14928" fmla="*/ 6145395 h 7250295"/>
                <a:gd name="connsiteX15-14929" fmla="*/ 371475 w 2213217"/>
                <a:gd name="connsiteY15-14930" fmla="*/ 6621645 h 7250295"/>
                <a:gd name="connsiteX16-14931" fmla="*/ 400050 w 2213217"/>
                <a:gd name="connsiteY16-14932" fmla="*/ 6821670 h 7250295"/>
                <a:gd name="connsiteX17-14933" fmla="*/ 323850 w 2213217"/>
                <a:gd name="connsiteY17-14934" fmla="*/ 7002645 h 7250295"/>
                <a:gd name="connsiteX18-14935" fmla="*/ 533400 w 2213217"/>
                <a:gd name="connsiteY18-14936" fmla="*/ 7250295 h 7250295"/>
                <a:gd name="connsiteX19-14937" fmla="*/ 952500 w 2213217"/>
                <a:gd name="connsiteY19-14938" fmla="*/ 7240770 h 7250295"/>
                <a:gd name="connsiteX20-14939" fmla="*/ 733425 w 2213217"/>
                <a:gd name="connsiteY20-14940" fmla="*/ 6821670 h 7250295"/>
                <a:gd name="connsiteX21-14941" fmla="*/ 790575 w 2213217"/>
                <a:gd name="connsiteY21-14942" fmla="*/ 6574020 h 7250295"/>
                <a:gd name="connsiteX22-14943" fmla="*/ 762000 w 2213217"/>
                <a:gd name="connsiteY22-14944" fmla="*/ 6250170 h 7250295"/>
                <a:gd name="connsiteX23-14945" fmla="*/ 885825 w 2213217"/>
                <a:gd name="connsiteY23-14946" fmla="*/ 5411970 h 7250295"/>
                <a:gd name="connsiteX24-14947" fmla="*/ 866775 w 2213217"/>
                <a:gd name="connsiteY24-14948" fmla="*/ 5326245 h 7250295"/>
                <a:gd name="connsiteX25-14949" fmla="*/ 971550 w 2213217"/>
                <a:gd name="connsiteY25-14950" fmla="*/ 5211945 h 7250295"/>
                <a:gd name="connsiteX26-14951" fmla="*/ 962025 w 2213217"/>
                <a:gd name="connsiteY26-14952" fmla="*/ 5069070 h 7250295"/>
                <a:gd name="connsiteX27-14953" fmla="*/ 1104900 w 2213217"/>
                <a:gd name="connsiteY27-14954" fmla="*/ 4526145 h 7250295"/>
                <a:gd name="connsiteX28-14955" fmla="*/ 1123950 w 2213217"/>
                <a:gd name="connsiteY28-14956" fmla="*/ 4392795 h 7250295"/>
                <a:gd name="connsiteX29-14957" fmla="*/ 1276350 w 2213217"/>
                <a:gd name="connsiteY29-14958" fmla="*/ 4649970 h 7250295"/>
                <a:gd name="connsiteX30-14959" fmla="*/ 1352550 w 2213217"/>
                <a:gd name="connsiteY30-14960" fmla="*/ 4926195 h 7250295"/>
                <a:gd name="connsiteX31-14961" fmla="*/ 1333500 w 2213217"/>
                <a:gd name="connsiteY31-14962" fmla="*/ 5069070 h 7250295"/>
                <a:gd name="connsiteX32-14963" fmla="*/ 1371600 w 2213217"/>
                <a:gd name="connsiteY32-14964" fmla="*/ 5078595 h 7250295"/>
                <a:gd name="connsiteX33-14965" fmla="*/ 1247775 w 2213217"/>
                <a:gd name="connsiteY33-14966" fmla="*/ 5516745 h 7250295"/>
                <a:gd name="connsiteX34-14967" fmla="*/ 1257300 w 2213217"/>
                <a:gd name="connsiteY34-14968" fmla="*/ 6469245 h 7250295"/>
                <a:gd name="connsiteX35-14969" fmla="*/ 1333500 w 2213217"/>
                <a:gd name="connsiteY35-14970" fmla="*/ 6583545 h 7250295"/>
                <a:gd name="connsiteX36-14971" fmla="*/ 1314450 w 2213217"/>
                <a:gd name="connsiteY36-14972" fmla="*/ 6735945 h 7250295"/>
                <a:gd name="connsiteX37-14973" fmla="*/ 1323975 w 2213217"/>
                <a:gd name="connsiteY37-14974" fmla="*/ 6859770 h 7250295"/>
                <a:gd name="connsiteX38-14975" fmla="*/ 1304925 w 2213217"/>
                <a:gd name="connsiteY38-14976" fmla="*/ 7012170 h 7250295"/>
                <a:gd name="connsiteX39-14977" fmla="*/ 1704975 w 2213217"/>
                <a:gd name="connsiteY39-14978" fmla="*/ 7212195 h 7250295"/>
                <a:gd name="connsiteX40-14979" fmla="*/ 1800736 w 2213217"/>
                <a:gd name="connsiteY40-14980" fmla="*/ 7194888 h 7250295"/>
                <a:gd name="connsiteX41-14981" fmla="*/ 2189006 w 2213217"/>
                <a:gd name="connsiteY41-14982" fmla="*/ 7199125 h 7250295"/>
                <a:gd name="connsiteX42-14983" fmla="*/ 2171850 w 2213217"/>
                <a:gd name="connsiteY42-14984" fmla="*/ 7046786 h 7250295"/>
                <a:gd name="connsiteX43-14985" fmla="*/ 1687247 w 2213217"/>
                <a:gd name="connsiteY43-14986" fmla="*/ 6680449 h 7250295"/>
                <a:gd name="connsiteX44-14987" fmla="*/ 1708130 w 2213217"/>
                <a:gd name="connsiteY44-14988" fmla="*/ 6550072 h 7250295"/>
                <a:gd name="connsiteX45-14989" fmla="*/ 1668617 w 2213217"/>
                <a:gd name="connsiteY45-14990" fmla="*/ 6451067 h 7250295"/>
                <a:gd name="connsiteX46-14991" fmla="*/ 1657350 w 2213217"/>
                <a:gd name="connsiteY46-14992" fmla="*/ 6250170 h 7250295"/>
                <a:gd name="connsiteX47-14993" fmla="*/ 1679014 w 2213217"/>
                <a:gd name="connsiteY47-14994" fmla="*/ 5979714 h 7250295"/>
                <a:gd name="connsiteX48-14995" fmla="*/ 1727631 w 2213217"/>
                <a:gd name="connsiteY48-14996" fmla="*/ 5512209 h 7250295"/>
                <a:gd name="connsiteX49-14997" fmla="*/ 1739049 w 2213217"/>
                <a:gd name="connsiteY49-14998" fmla="*/ 5363804 h 7250295"/>
                <a:gd name="connsiteX50-14999" fmla="*/ 1797611 w 2213217"/>
                <a:gd name="connsiteY50-15000" fmla="*/ 5317321 h 7250295"/>
                <a:gd name="connsiteX51-15001" fmla="*/ 1884207 w 2213217"/>
                <a:gd name="connsiteY51-15002" fmla="*/ 5097645 h 7250295"/>
                <a:gd name="connsiteX52-15003" fmla="*/ 1909357 w 2213217"/>
                <a:gd name="connsiteY52-15004" fmla="*/ 4805496 h 7250295"/>
                <a:gd name="connsiteX53-15005" fmla="*/ 1900373 w 2213217"/>
                <a:gd name="connsiteY53-15006" fmla="*/ 4348776 h 7250295"/>
                <a:gd name="connsiteX54-15007" fmla="*/ 1881052 w 2213217"/>
                <a:gd name="connsiteY54-15008" fmla="*/ 3902573 h 7250295"/>
                <a:gd name="connsiteX55-15009" fmla="*/ 1855362 w 2213217"/>
                <a:gd name="connsiteY55-15010" fmla="*/ 3584643 h 7250295"/>
                <a:gd name="connsiteX56-15011" fmla="*/ 2056257 w 2213217"/>
                <a:gd name="connsiteY56-15012" fmla="*/ 2654077 h 7250295"/>
                <a:gd name="connsiteX57-15013" fmla="*/ 2042707 w 2213217"/>
                <a:gd name="connsiteY57-15014" fmla="*/ 2404684 h 7250295"/>
                <a:gd name="connsiteX58-15015" fmla="*/ 1981200 w 2213217"/>
                <a:gd name="connsiteY58-15016" fmla="*/ 1864914 h 7250295"/>
                <a:gd name="connsiteX59-15017" fmla="*/ 1936459 w 2213217"/>
                <a:gd name="connsiteY59-15018" fmla="*/ 1677029 h 7250295"/>
                <a:gd name="connsiteX60-15019" fmla="*/ 1922037 w 2213217"/>
                <a:gd name="connsiteY60-15020" fmla="*/ 1432534 h 7250295"/>
                <a:gd name="connsiteX61-15021" fmla="*/ 1874412 w 2213217"/>
                <a:gd name="connsiteY61-15022" fmla="*/ 1302338 h 7250295"/>
                <a:gd name="connsiteX62-15023" fmla="*/ 1407687 w 2213217"/>
                <a:gd name="connsiteY62-15024" fmla="*/ 1134975 h 7250295"/>
                <a:gd name="connsiteX63-15025" fmla="*/ 1309221 w 2213217"/>
                <a:gd name="connsiteY63-15026" fmla="*/ 1020075 h 7250295"/>
                <a:gd name="connsiteX64-15027" fmla="*/ 1365230 w 2213217"/>
                <a:gd name="connsiteY64-15028" fmla="*/ 821521 h 7250295"/>
                <a:gd name="connsiteX65-15029" fmla="*/ 1433407 w 2213217"/>
                <a:gd name="connsiteY65-15030" fmla="*/ 622909 h 7250295"/>
                <a:gd name="connsiteX66-15031" fmla="*/ 1444916 w 2213217"/>
                <a:gd name="connsiteY66-15032" fmla="*/ 380757 h 7250295"/>
                <a:gd name="connsiteX67-15033" fmla="*/ 1330946 w 2213217"/>
                <a:gd name="connsiteY67-15034" fmla="*/ 143773 h 7250295"/>
                <a:gd name="connsiteX68-15035" fmla="*/ 1063645 w 2213217"/>
                <a:gd name="connsiteY68-15036" fmla="*/ 568 h 7250295"/>
                <a:gd name="connsiteX0-15037" fmla="*/ 1063645 w 2213217"/>
                <a:gd name="connsiteY0-15038" fmla="*/ 568 h 7250295"/>
                <a:gd name="connsiteX1-15039" fmla="*/ 809625 w 2213217"/>
                <a:gd name="connsiteY1-15040" fmla="*/ 116070 h 7250295"/>
                <a:gd name="connsiteX2-15041" fmla="*/ 685800 w 2213217"/>
                <a:gd name="connsiteY2-15042" fmla="*/ 297045 h 7250295"/>
                <a:gd name="connsiteX3-15043" fmla="*/ 704850 w 2213217"/>
                <a:gd name="connsiteY3-15044" fmla="*/ 620895 h 7250295"/>
                <a:gd name="connsiteX4-15045" fmla="*/ 838200 w 2213217"/>
                <a:gd name="connsiteY4-15046" fmla="*/ 897120 h 7250295"/>
                <a:gd name="connsiteX5-15047" fmla="*/ 742950 w 2213217"/>
                <a:gd name="connsiteY5-15048" fmla="*/ 1011420 h 7250295"/>
                <a:gd name="connsiteX6-15049" fmla="*/ 133350 w 2213217"/>
                <a:gd name="connsiteY6-15050" fmla="*/ 1220970 h 7250295"/>
                <a:gd name="connsiteX7-15051" fmla="*/ 0 w 2213217"/>
                <a:gd name="connsiteY7-15052" fmla="*/ 2211570 h 7250295"/>
                <a:gd name="connsiteX8-15053" fmla="*/ 333375 w 2213217"/>
                <a:gd name="connsiteY8-15054" fmla="*/ 3106920 h 7250295"/>
                <a:gd name="connsiteX9-15055" fmla="*/ 247650 w 2213217"/>
                <a:gd name="connsiteY9-15056" fmla="*/ 3840345 h 7250295"/>
                <a:gd name="connsiteX10-15057" fmla="*/ 371475 w 2213217"/>
                <a:gd name="connsiteY10-15058" fmla="*/ 4059420 h 7250295"/>
                <a:gd name="connsiteX11-15059" fmla="*/ 495300 w 2213217"/>
                <a:gd name="connsiteY11-15060" fmla="*/ 4278495 h 7250295"/>
                <a:gd name="connsiteX12-15061" fmla="*/ 476250 w 2213217"/>
                <a:gd name="connsiteY12-15062" fmla="*/ 4735695 h 7250295"/>
                <a:gd name="connsiteX13-15063" fmla="*/ 476250 w 2213217"/>
                <a:gd name="connsiteY13-15064" fmla="*/ 5097645 h 7250295"/>
                <a:gd name="connsiteX14-15065" fmla="*/ 371475 w 2213217"/>
                <a:gd name="connsiteY14-15066" fmla="*/ 6145395 h 7250295"/>
                <a:gd name="connsiteX15-15067" fmla="*/ 371475 w 2213217"/>
                <a:gd name="connsiteY15-15068" fmla="*/ 6621645 h 7250295"/>
                <a:gd name="connsiteX16-15069" fmla="*/ 400050 w 2213217"/>
                <a:gd name="connsiteY16-15070" fmla="*/ 6821670 h 7250295"/>
                <a:gd name="connsiteX17-15071" fmla="*/ 323850 w 2213217"/>
                <a:gd name="connsiteY17-15072" fmla="*/ 7002645 h 7250295"/>
                <a:gd name="connsiteX18-15073" fmla="*/ 533400 w 2213217"/>
                <a:gd name="connsiteY18-15074" fmla="*/ 7250295 h 7250295"/>
                <a:gd name="connsiteX19-15075" fmla="*/ 952500 w 2213217"/>
                <a:gd name="connsiteY19-15076" fmla="*/ 7240770 h 7250295"/>
                <a:gd name="connsiteX20-15077" fmla="*/ 733425 w 2213217"/>
                <a:gd name="connsiteY20-15078" fmla="*/ 6821670 h 7250295"/>
                <a:gd name="connsiteX21-15079" fmla="*/ 790575 w 2213217"/>
                <a:gd name="connsiteY21-15080" fmla="*/ 6574020 h 7250295"/>
                <a:gd name="connsiteX22-15081" fmla="*/ 762000 w 2213217"/>
                <a:gd name="connsiteY22-15082" fmla="*/ 6250170 h 7250295"/>
                <a:gd name="connsiteX23-15083" fmla="*/ 885825 w 2213217"/>
                <a:gd name="connsiteY23-15084" fmla="*/ 5411970 h 7250295"/>
                <a:gd name="connsiteX24-15085" fmla="*/ 866775 w 2213217"/>
                <a:gd name="connsiteY24-15086" fmla="*/ 5326245 h 7250295"/>
                <a:gd name="connsiteX25-15087" fmla="*/ 971550 w 2213217"/>
                <a:gd name="connsiteY25-15088" fmla="*/ 5211945 h 7250295"/>
                <a:gd name="connsiteX26-15089" fmla="*/ 962025 w 2213217"/>
                <a:gd name="connsiteY26-15090" fmla="*/ 5069070 h 7250295"/>
                <a:gd name="connsiteX27-15091" fmla="*/ 1104900 w 2213217"/>
                <a:gd name="connsiteY27-15092" fmla="*/ 4526145 h 7250295"/>
                <a:gd name="connsiteX28-15093" fmla="*/ 1123950 w 2213217"/>
                <a:gd name="connsiteY28-15094" fmla="*/ 4392795 h 7250295"/>
                <a:gd name="connsiteX29-15095" fmla="*/ 1276350 w 2213217"/>
                <a:gd name="connsiteY29-15096" fmla="*/ 4649970 h 7250295"/>
                <a:gd name="connsiteX30-15097" fmla="*/ 1352550 w 2213217"/>
                <a:gd name="connsiteY30-15098" fmla="*/ 4926195 h 7250295"/>
                <a:gd name="connsiteX31-15099" fmla="*/ 1333500 w 2213217"/>
                <a:gd name="connsiteY31-15100" fmla="*/ 5069070 h 7250295"/>
                <a:gd name="connsiteX32-15101" fmla="*/ 1371600 w 2213217"/>
                <a:gd name="connsiteY32-15102" fmla="*/ 5078595 h 7250295"/>
                <a:gd name="connsiteX33-15103" fmla="*/ 1247775 w 2213217"/>
                <a:gd name="connsiteY33-15104" fmla="*/ 5516745 h 7250295"/>
                <a:gd name="connsiteX34-15105" fmla="*/ 1257300 w 2213217"/>
                <a:gd name="connsiteY34-15106" fmla="*/ 6469245 h 7250295"/>
                <a:gd name="connsiteX35-15107" fmla="*/ 1333500 w 2213217"/>
                <a:gd name="connsiteY35-15108" fmla="*/ 6583545 h 7250295"/>
                <a:gd name="connsiteX36-15109" fmla="*/ 1314450 w 2213217"/>
                <a:gd name="connsiteY36-15110" fmla="*/ 6735945 h 7250295"/>
                <a:gd name="connsiteX37-15111" fmla="*/ 1323975 w 2213217"/>
                <a:gd name="connsiteY37-15112" fmla="*/ 6859770 h 7250295"/>
                <a:gd name="connsiteX38-15113" fmla="*/ 1304925 w 2213217"/>
                <a:gd name="connsiteY38-15114" fmla="*/ 7012170 h 7250295"/>
                <a:gd name="connsiteX39-15115" fmla="*/ 1704975 w 2213217"/>
                <a:gd name="connsiteY39-15116" fmla="*/ 7212195 h 7250295"/>
                <a:gd name="connsiteX40-15117" fmla="*/ 1800736 w 2213217"/>
                <a:gd name="connsiteY40-15118" fmla="*/ 7194888 h 7250295"/>
                <a:gd name="connsiteX41-15119" fmla="*/ 2189006 w 2213217"/>
                <a:gd name="connsiteY41-15120" fmla="*/ 7199125 h 7250295"/>
                <a:gd name="connsiteX42-15121" fmla="*/ 2171850 w 2213217"/>
                <a:gd name="connsiteY42-15122" fmla="*/ 7046786 h 7250295"/>
                <a:gd name="connsiteX43-15123" fmla="*/ 1687247 w 2213217"/>
                <a:gd name="connsiteY43-15124" fmla="*/ 6680449 h 7250295"/>
                <a:gd name="connsiteX44-15125" fmla="*/ 1708130 w 2213217"/>
                <a:gd name="connsiteY44-15126" fmla="*/ 6550072 h 7250295"/>
                <a:gd name="connsiteX45-15127" fmla="*/ 1668617 w 2213217"/>
                <a:gd name="connsiteY45-15128" fmla="*/ 6451067 h 7250295"/>
                <a:gd name="connsiteX46-15129" fmla="*/ 1657350 w 2213217"/>
                <a:gd name="connsiteY46-15130" fmla="*/ 6250170 h 7250295"/>
                <a:gd name="connsiteX47-15131" fmla="*/ 1679014 w 2213217"/>
                <a:gd name="connsiteY47-15132" fmla="*/ 5979714 h 7250295"/>
                <a:gd name="connsiteX48-15133" fmla="*/ 1727631 w 2213217"/>
                <a:gd name="connsiteY48-15134" fmla="*/ 5512209 h 7250295"/>
                <a:gd name="connsiteX49-15135" fmla="*/ 1739049 w 2213217"/>
                <a:gd name="connsiteY49-15136" fmla="*/ 5363804 h 7250295"/>
                <a:gd name="connsiteX50-15137" fmla="*/ 1797611 w 2213217"/>
                <a:gd name="connsiteY50-15138" fmla="*/ 5317321 h 7250295"/>
                <a:gd name="connsiteX51-15139" fmla="*/ 1884207 w 2213217"/>
                <a:gd name="connsiteY51-15140" fmla="*/ 5097645 h 7250295"/>
                <a:gd name="connsiteX52-15141" fmla="*/ 1909357 w 2213217"/>
                <a:gd name="connsiteY52-15142" fmla="*/ 4805496 h 7250295"/>
                <a:gd name="connsiteX53-15143" fmla="*/ 1900373 w 2213217"/>
                <a:gd name="connsiteY53-15144" fmla="*/ 4348776 h 7250295"/>
                <a:gd name="connsiteX54-15145" fmla="*/ 1881052 w 2213217"/>
                <a:gd name="connsiteY54-15146" fmla="*/ 3902573 h 7250295"/>
                <a:gd name="connsiteX55-15147" fmla="*/ 1855362 w 2213217"/>
                <a:gd name="connsiteY55-15148" fmla="*/ 3584643 h 7250295"/>
                <a:gd name="connsiteX56-15149" fmla="*/ 2056257 w 2213217"/>
                <a:gd name="connsiteY56-15150" fmla="*/ 2654077 h 7250295"/>
                <a:gd name="connsiteX57-15151" fmla="*/ 2042707 w 2213217"/>
                <a:gd name="connsiteY57-15152" fmla="*/ 2404684 h 7250295"/>
                <a:gd name="connsiteX58-15153" fmla="*/ 1981200 w 2213217"/>
                <a:gd name="connsiteY58-15154" fmla="*/ 1864914 h 7250295"/>
                <a:gd name="connsiteX59-15155" fmla="*/ 1936459 w 2213217"/>
                <a:gd name="connsiteY59-15156" fmla="*/ 1677029 h 7250295"/>
                <a:gd name="connsiteX60-15157" fmla="*/ 1922037 w 2213217"/>
                <a:gd name="connsiteY60-15158" fmla="*/ 1432534 h 7250295"/>
                <a:gd name="connsiteX61-15159" fmla="*/ 1874412 w 2213217"/>
                <a:gd name="connsiteY61-15160" fmla="*/ 1302338 h 7250295"/>
                <a:gd name="connsiteX62-15161" fmla="*/ 1407687 w 2213217"/>
                <a:gd name="connsiteY62-15162" fmla="*/ 1134975 h 7250295"/>
                <a:gd name="connsiteX63-15163" fmla="*/ 1309221 w 2213217"/>
                <a:gd name="connsiteY63-15164" fmla="*/ 1020075 h 7250295"/>
                <a:gd name="connsiteX64-15165" fmla="*/ 1365230 w 2213217"/>
                <a:gd name="connsiteY64-15166" fmla="*/ 821521 h 7250295"/>
                <a:gd name="connsiteX65-15167" fmla="*/ 1433407 w 2213217"/>
                <a:gd name="connsiteY65-15168" fmla="*/ 622909 h 7250295"/>
                <a:gd name="connsiteX66-15169" fmla="*/ 1444916 w 2213217"/>
                <a:gd name="connsiteY66-15170" fmla="*/ 380757 h 7250295"/>
                <a:gd name="connsiteX67-15171" fmla="*/ 1330946 w 2213217"/>
                <a:gd name="connsiteY67-15172" fmla="*/ 143773 h 7250295"/>
                <a:gd name="connsiteX68-15173" fmla="*/ 1063645 w 2213217"/>
                <a:gd name="connsiteY68-15174" fmla="*/ 568 h 7250295"/>
                <a:gd name="connsiteX0-15175" fmla="*/ 1063645 w 2213217"/>
                <a:gd name="connsiteY0-15176" fmla="*/ 568 h 7250295"/>
                <a:gd name="connsiteX1-15177" fmla="*/ 809625 w 2213217"/>
                <a:gd name="connsiteY1-15178" fmla="*/ 116070 h 7250295"/>
                <a:gd name="connsiteX2-15179" fmla="*/ 685800 w 2213217"/>
                <a:gd name="connsiteY2-15180" fmla="*/ 297045 h 7250295"/>
                <a:gd name="connsiteX3-15181" fmla="*/ 704850 w 2213217"/>
                <a:gd name="connsiteY3-15182" fmla="*/ 620895 h 7250295"/>
                <a:gd name="connsiteX4-15183" fmla="*/ 838200 w 2213217"/>
                <a:gd name="connsiteY4-15184" fmla="*/ 897120 h 7250295"/>
                <a:gd name="connsiteX5-15185" fmla="*/ 742950 w 2213217"/>
                <a:gd name="connsiteY5-15186" fmla="*/ 1011420 h 7250295"/>
                <a:gd name="connsiteX6-15187" fmla="*/ 133350 w 2213217"/>
                <a:gd name="connsiteY6-15188" fmla="*/ 1220970 h 7250295"/>
                <a:gd name="connsiteX7-15189" fmla="*/ 0 w 2213217"/>
                <a:gd name="connsiteY7-15190" fmla="*/ 2211570 h 7250295"/>
                <a:gd name="connsiteX8-15191" fmla="*/ 333375 w 2213217"/>
                <a:gd name="connsiteY8-15192" fmla="*/ 3106920 h 7250295"/>
                <a:gd name="connsiteX9-15193" fmla="*/ 247650 w 2213217"/>
                <a:gd name="connsiteY9-15194" fmla="*/ 3840345 h 7250295"/>
                <a:gd name="connsiteX10-15195" fmla="*/ 371475 w 2213217"/>
                <a:gd name="connsiteY10-15196" fmla="*/ 4059420 h 7250295"/>
                <a:gd name="connsiteX11-15197" fmla="*/ 495300 w 2213217"/>
                <a:gd name="connsiteY11-15198" fmla="*/ 4278495 h 7250295"/>
                <a:gd name="connsiteX12-15199" fmla="*/ 476250 w 2213217"/>
                <a:gd name="connsiteY12-15200" fmla="*/ 4735695 h 7250295"/>
                <a:gd name="connsiteX13-15201" fmla="*/ 476250 w 2213217"/>
                <a:gd name="connsiteY13-15202" fmla="*/ 5097645 h 7250295"/>
                <a:gd name="connsiteX14-15203" fmla="*/ 371475 w 2213217"/>
                <a:gd name="connsiteY14-15204" fmla="*/ 6145395 h 7250295"/>
                <a:gd name="connsiteX15-15205" fmla="*/ 371475 w 2213217"/>
                <a:gd name="connsiteY15-15206" fmla="*/ 6621645 h 7250295"/>
                <a:gd name="connsiteX16-15207" fmla="*/ 400050 w 2213217"/>
                <a:gd name="connsiteY16-15208" fmla="*/ 6821670 h 7250295"/>
                <a:gd name="connsiteX17-15209" fmla="*/ 323850 w 2213217"/>
                <a:gd name="connsiteY17-15210" fmla="*/ 7002645 h 7250295"/>
                <a:gd name="connsiteX18-15211" fmla="*/ 533400 w 2213217"/>
                <a:gd name="connsiteY18-15212" fmla="*/ 7250295 h 7250295"/>
                <a:gd name="connsiteX19-15213" fmla="*/ 952500 w 2213217"/>
                <a:gd name="connsiteY19-15214" fmla="*/ 7240770 h 7250295"/>
                <a:gd name="connsiteX20-15215" fmla="*/ 733425 w 2213217"/>
                <a:gd name="connsiteY20-15216" fmla="*/ 6821670 h 7250295"/>
                <a:gd name="connsiteX21-15217" fmla="*/ 790575 w 2213217"/>
                <a:gd name="connsiteY21-15218" fmla="*/ 6574020 h 7250295"/>
                <a:gd name="connsiteX22-15219" fmla="*/ 762000 w 2213217"/>
                <a:gd name="connsiteY22-15220" fmla="*/ 6250170 h 7250295"/>
                <a:gd name="connsiteX23-15221" fmla="*/ 885825 w 2213217"/>
                <a:gd name="connsiteY23-15222" fmla="*/ 5411970 h 7250295"/>
                <a:gd name="connsiteX24-15223" fmla="*/ 866775 w 2213217"/>
                <a:gd name="connsiteY24-15224" fmla="*/ 5326245 h 7250295"/>
                <a:gd name="connsiteX25-15225" fmla="*/ 971550 w 2213217"/>
                <a:gd name="connsiteY25-15226" fmla="*/ 5211945 h 7250295"/>
                <a:gd name="connsiteX26-15227" fmla="*/ 962025 w 2213217"/>
                <a:gd name="connsiteY26-15228" fmla="*/ 5069070 h 7250295"/>
                <a:gd name="connsiteX27-15229" fmla="*/ 1104900 w 2213217"/>
                <a:gd name="connsiteY27-15230" fmla="*/ 4526145 h 7250295"/>
                <a:gd name="connsiteX28-15231" fmla="*/ 1123950 w 2213217"/>
                <a:gd name="connsiteY28-15232" fmla="*/ 4392795 h 7250295"/>
                <a:gd name="connsiteX29-15233" fmla="*/ 1276350 w 2213217"/>
                <a:gd name="connsiteY29-15234" fmla="*/ 4649970 h 7250295"/>
                <a:gd name="connsiteX30-15235" fmla="*/ 1352550 w 2213217"/>
                <a:gd name="connsiteY30-15236" fmla="*/ 4926195 h 7250295"/>
                <a:gd name="connsiteX31-15237" fmla="*/ 1333500 w 2213217"/>
                <a:gd name="connsiteY31-15238" fmla="*/ 5069070 h 7250295"/>
                <a:gd name="connsiteX32-15239" fmla="*/ 1371600 w 2213217"/>
                <a:gd name="connsiteY32-15240" fmla="*/ 5078595 h 7250295"/>
                <a:gd name="connsiteX33-15241" fmla="*/ 1247775 w 2213217"/>
                <a:gd name="connsiteY33-15242" fmla="*/ 5516745 h 7250295"/>
                <a:gd name="connsiteX34-15243" fmla="*/ 1257300 w 2213217"/>
                <a:gd name="connsiteY34-15244" fmla="*/ 6469245 h 7250295"/>
                <a:gd name="connsiteX35-15245" fmla="*/ 1333500 w 2213217"/>
                <a:gd name="connsiteY35-15246" fmla="*/ 6583545 h 7250295"/>
                <a:gd name="connsiteX36-15247" fmla="*/ 1314450 w 2213217"/>
                <a:gd name="connsiteY36-15248" fmla="*/ 6735945 h 7250295"/>
                <a:gd name="connsiteX37-15249" fmla="*/ 1323975 w 2213217"/>
                <a:gd name="connsiteY37-15250" fmla="*/ 6859770 h 7250295"/>
                <a:gd name="connsiteX38-15251" fmla="*/ 1304925 w 2213217"/>
                <a:gd name="connsiteY38-15252" fmla="*/ 7012170 h 7250295"/>
                <a:gd name="connsiteX39-15253" fmla="*/ 1704975 w 2213217"/>
                <a:gd name="connsiteY39-15254" fmla="*/ 7212195 h 7250295"/>
                <a:gd name="connsiteX40-15255" fmla="*/ 1797852 w 2213217"/>
                <a:gd name="connsiteY40-15256" fmla="*/ 7174696 h 7250295"/>
                <a:gd name="connsiteX41-15257" fmla="*/ 2189006 w 2213217"/>
                <a:gd name="connsiteY41-15258" fmla="*/ 7199125 h 7250295"/>
                <a:gd name="connsiteX42-15259" fmla="*/ 2171850 w 2213217"/>
                <a:gd name="connsiteY42-15260" fmla="*/ 7046786 h 7250295"/>
                <a:gd name="connsiteX43-15261" fmla="*/ 1687247 w 2213217"/>
                <a:gd name="connsiteY43-15262" fmla="*/ 6680449 h 7250295"/>
                <a:gd name="connsiteX44-15263" fmla="*/ 1708130 w 2213217"/>
                <a:gd name="connsiteY44-15264" fmla="*/ 6550072 h 7250295"/>
                <a:gd name="connsiteX45-15265" fmla="*/ 1668617 w 2213217"/>
                <a:gd name="connsiteY45-15266" fmla="*/ 6451067 h 7250295"/>
                <a:gd name="connsiteX46-15267" fmla="*/ 1657350 w 2213217"/>
                <a:gd name="connsiteY46-15268" fmla="*/ 6250170 h 7250295"/>
                <a:gd name="connsiteX47-15269" fmla="*/ 1679014 w 2213217"/>
                <a:gd name="connsiteY47-15270" fmla="*/ 5979714 h 7250295"/>
                <a:gd name="connsiteX48-15271" fmla="*/ 1727631 w 2213217"/>
                <a:gd name="connsiteY48-15272" fmla="*/ 5512209 h 7250295"/>
                <a:gd name="connsiteX49-15273" fmla="*/ 1739049 w 2213217"/>
                <a:gd name="connsiteY49-15274" fmla="*/ 5363804 h 7250295"/>
                <a:gd name="connsiteX50-15275" fmla="*/ 1797611 w 2213217"/>
                <a:gd name="connsiteY50-15276" fmla="*/ 5317321 h 7250295"/>
                <a:gd name="connsiteX51-15277" fmla="*/ 1884207 w 2213217"/>
                <a:gd name="connsiteY51-15278" fmla="*/ 5097645 h 7250295"/>
                <a:gd name="connsiteX52-15279" fmla="*/ 1909357 w 2213217"/>
                <a:gd name="connsiteY52-15280" fmla="*/ 4805496 h 7250295"/>
                <a:gd name="connsiteX53-15281" fmla="*/ 1900373 w 2213217"/>
                <a:gd name="connsiteY53-15282" fmla="*/ 4348776 h 7250295"/>
                <a:gd name="connsiteX54-15283" fmla="*/ 1881052 w 2213217"/>
                <a:gd name="connsiteY54-15284" fmla="*/ 3902573 h 7250295"/>
                <a:gd name="connsiteX55-15285" fmla="*/ 1855362 w 2213217"/>
                <a:gd name="connsiteY55-15286" fmla="*/ 3584643 h 7250295"/>
                <a:gd name="connsiteX56-15287" fmla="*/ 2056257 w 2213217"/>
                <a:gd name="connsiteY56-15288" fmla="*/ 2654077 h 7250295"/>
                <a:gd name="connsiteX57-15289" fmla="*/ 2042707 w 2213217"/>
                <a:gd name="connsiteY57-15290" fmla="*/ 2404684 h 7250295"/>
                <a:gd name="connsiteX58-15291" fmla="*/ 1981200 w 2213217"/>
                <a:gd name="connsiteY58-15292" fmla="*/ 1864914 h 7250295"/>
                <a:gd name="connsiteX59-15293" fmla="*/ 1936459 w 2213217"/>
                <a:gd name="connsiteY59-15294" fmla="*/ 1677029 h 7250295"/>
                <a:gd name="connsiteX60-15295" fmla="*/ 1922037 w 2213217"/>
                <a:gd name="connsiteY60-15296" fmla="*/ 1432534 h 7250295"/>
                <a:gd name="connsiteX61-15297" fmla="*/ 1874412 w 2213217"/>
                <a:gd name="connsiteY61-15298" fmla="*/ 1302338 h 7250295"/>
                <a:gd name="connsiteX62-15299" fmla="*/ 1407687 w 2213217"/>
                <a:gd name="connsiteY62-15300" fmla="*/ 1134975 h 7250295"/>
                <a:gd name="connsiteX63-15301" fmla="*/ 1309221 w 2213217"/>
                <a:gd name="connsiteY63-15302" fmla="*/ 1020075 h 7250295"/>
                <a:gd name="connsiteX64-15303" fmla="*/ 1365230 w 2213217"/>
                <a:gd name="connsiteY64-15304" fmla="*/ 821521 h 7250295"/>
                <a:gd name="connsiteX65-15305" fmla="*/ 1433407 w 2213217"/>
                <a:gd name="connsiteY65-15306" fmla="*/ 622909 h 7250295"/>
                <a:gd name="connsiteX66-15307" fmla="*/ 1444916 w 2213217"/>
                <a:gd name="connsiteY66-15308" fmla="*/ 380757 h 7250295"/>
                <a:gd name="connsiteX67-15309" fmla="*/ 1330946 w 2213217"/>
                <a:gd name="connsiteY67-15310" fmla="*/ 143773 h 7250295"/>
                <a:gd name="connsiteX68-15311" fmla="*/ 1063645 w 2213217"/>
                <a:gd name="connsiteY68-15312" fmla="*/ 568 h 7250295"/>
                <a:gd name="connsiteX0-15313" fmla="*/ 1063645 w 2213217"/>
                <a:gd name="connsiteY0-15314" fmla="*/ 568 h 7250295"/>
                <a:gd name="connsiteX1-15315" fmla="*/ 809625 w 2213217"/>
                <a:gd name="connsiteY1-15316" fmla="*/ 116070 h 7250295"/>
                <a:gd name="connsiteX2-15317" fmla="*/ 685800 w 2213217"/>
                <a:gd name="connsiteY2-15318" fmla="*/ 297045 h 7250295"/>
                <a:gd name="connsiteX3-15319" fmla="*/ 704850 w 2213217"/>
                <a:gd name="connsiteY3-15320" fmla="*/ 620895 h 7250295"/>
                <a:gd name="connsiteX4-15321" fmla="*/ 838200 w 2213217"/>
                <a:gd name="connsiteY4-15322" fmla="*/ 897120 h 7250295"/>
                <a:gd name="connsiteX5-15323" fmla="*/ 742950 w 2213217"/>
                <a:gd name="connsiteY5-15324" fmla="*/ 1011420 h 7250295"/>
                <a:gd name="connsiteX6-15325" fmla="*/ 133350 w 2213217"/>
                <a:gd name="connsiteY6-15326" fmla="*/ 1220970 h 7250295"/>
                <a:gd name="connsiteX7-15327" fmla="*/ 0 w 2213217"/>
                <a:gd name="connsiteY7-15328" fmla="*/ 2211570 h 7250295"/>
                <a:gd name="connsiteX8-15329" fmla="*/ 333375 w 2213217"/>
                <a:gd name="connsiteY8-15330" fmla="*/ 3106920 h 7250295"/>
                <a:gd name="connsiteX9-15331" fmla="*/ 247650 w 2213217"/>
                <a:gd name="connsiteY9-15332" fmla="*/ 3840345 h 7250295"/>
                <a:gd name="connsiteX10-15333" fmla="*/ 371475 w 2213217"/>
                <a:gd name="connsiteY10-15334" fmla="*/ 4059420 h 7250295"/>
                <a:gd name="connsiteX11-15335" fmla="*/ 495300 w 2213217"/>
                <a:gd name="connsiteY11-15336" fmla="*/ 4278495 h 7250295"/>
                <a:gd name="connsiteX12-15337" fmla="*/ 476250 w 2213217"/>
                <a:gd name="connsiteY12-15338" fmla="*/ 4735695 h 7250295"/>
                <a:gd name="connsiteX13-15339" fmla="*/ 476250 w 2213217"/>
                <a:gd name="connsiteY13-15340" fmla="*/ 5097645 h 7250295"/>
                <a:gd name="connsiteX14-15341" fmla="*/ 371475 w 2213217"/>
                <a:gd name="connsiteY14-15342" fmla="*/ 6145395 h 7250295"/>
                <a:gd name="connsiteX15-15343" fmla="*/ 371475 w 2213217"/>
                <a:gd name="connsiteY15-15344" fmla="*/ 6621645 h 7250295"/>
                <a:gd name="connsiteX16-15345" fmla="*/ 400050 w 2213217"/>
                <a:gd name="connsiteY16-15346" fmla="*/ 6821670 h 7250295"/>
                <a:gd name="connsiteX17-15347" fmla="*/ 323850 w 2213217"/>
                <a:gd name="connsiteY17-15348" fmla="*/ 7002645 h 7250295"/>
                <a:gd name="connsiteX18-15349" fmla="*/ 533400 w 2213217"/>
                <a:gd name="connsiteY18-15350" fmla="*/ 7250295 h 7250295"/>
                <a:gd name="connsiteX19-15351" fmla="*/ 952500 w 2213217"/>
                <a:gd name="connsiteY19-15352" fmla="*/ 7240770 h 7250295"/>
                <a:gd name="connsiteX20-15353" fmla="*/ 733425 w 2213217"/>
                <a:gd name="connsiteY20-15354" fmla="*/ 6821670 h 7250295"/>
                <a:gd name="connsiteX21-15355" fmla="*/ 790575 w 2213217"/>
                <a:gd name="connsiteY21-15356" fmla="*/ 6574020 h 7250295"/>
                <a:gd name="connsiteX22-15357" fmla="*/ 762000 w 2213217"/>
                <a:gd name="connsiteY22-15358" fmla="*/ 6250170 h 7250295"/>
                <a:gd name="connsiteX23-15359" fmla="*/ 885825 w 2213217"/>
                <a:gd name="connsiteY23-15360" fmla="*/ 5411970 h 7250295"/>
                <a:gd name="connsiteX24-15361" fmla="*/ 866775 w 2213217"/>
                <a:gd name="connsiteY24-15362" fmla="*/ 5326245 h 7250295"/>
                <a:gd name="connsiteX25-15363" fmla="*/ 971550 w 2213217"/>
                <a:gd name="connsiteY25-15364" fmla="*/ 5211945 h 7250295"/>
                <a:gd name="connsiteX26-15365" fmla="*/ 962025 w 2213217"/>
                <a:gd name="connsiteY26-15366" fmla="*/ 5069070 h 7250295"/>
                <a:gd name="connsiteX27-15367" fmla="*/ 1104900 w 2213217"/>
                <a:gd name="connsiteY27-15368" fmla="*/ 4526145 h 7250295"/>
                <a:gd name="connsiteX28-15369" fmla="*/ 1123950 w 2213217"/>
                <a:gd name="connsiteY28-15370" fmla="*/ 4392795 h 7250295"/>
                <a:gd name="connsiteX29-15371" fmla="*/ 1276350 w 2213217"/>
                <a:gd name="connsiteY29-15372" fmla="*/ 4649970 h 7250295"/>
                <a:gd name="connsiteX30-15373" fmla="*/ 1352550 w 2213217"/>
                <a:gd name="connsiteY30-15374" fmla="*/ 4926195 h 7250295"/>
                <a:gd name="connsiteX31-15375" fmla="*/ 1333500 w 2213217"/>
                <a:gd name="connsiteY31-15376" fmla="*/ 5069070 h 7250295"/>
                <a:gd name="connsiteX32-15377" fmla="*/ 1371600 w 2213217"/>
                <a:gd name="connsiteY32-15378" fmla="*/ 5078595 h 7250295"/>
                <a:gd name="connsiteX33-15379" fmla="*/ 1247775 w 2213217"/>
                <a:gd name="connsiteY33-15380" fmla="*/ 5516745 h 7250295"/>
                <a:gd name="connsiteX34-15381" fmla="*/ 1257300 w 2213217"/>
                <a:gd name="connsiteY34-15382" fmla="*/ 6469245 h 7250295"/>
                <a:gd name="connsiteX35-15383" fmla="*/ 1333500 w 2213217"/>
                <a:gd name="connsiteY35-15384" fmla="*/ 6583545 h 7250295"/>
                <a:gd name="connsiteX36-15385" fmla="*/ 1314450 w 2213217"/>
                <a:gd name="connsiteY36-15386" fmla="*/ 6735945 h 7250295"/>
                <a:gd name="connsiteX37-15387" fmla="*/ 1323975 w 2213217"/>
                <a:gd name="connsiteY37-15388" fmla="*/ 6859770 h 7250295"/>
                <a:gd name="connsiteX38-15389" fmla="*/ 1304925 w 2213217"/>
                <a:gd name="connsiteY38-15390" fmla="*/ 7012170 h 7250295"/>
                <a:gd name="connsiteX39-15391" fmla="*/ 1704975 w 2213217"/>
                <a:gd name="connsiteY39-15392" fmla="*/ 7212195 h 7250295"/>
                <a:gd name="connsiteX40-15393" fmla="*/ 1797852 w 2213217"/>
                <a:gd name="connsiteY40-15394" fmla="*/ 7174696 h 7250295"/>
                <a:gd name="connsiteX41-15395" fmla="*/ 2189006 w 2213217"/>
                <a:gd name="connsiteY41-15396" fmla="*/ 7199125 h 7250295"/>
                <a:gd name="connsiteX42-15397" fmla="*/ 2171850 w 2213217"/>
                <a:gd name="connsiteY42-15398" fmla="*/ 7046786 h 7250295"/>
                <a:gd name="connsiteX43-15399" fmla="*/ 1687247 w 2213217"/>
                <a:gd name="connsiteY43-15400" fmla="*/ 6680449 h 7250295"/>
                <a:gd name="connsiteX44-15401" fmla="*/ 1708130 w 2213217"/>
                <a:gd name="connsiteY44-15402" fmla="*/ 6550072 h 7250295"/>
                <a:gd name="connsiteX45-15403" fmla="*/ 1668617 w 2213217"/>
                <a:gd name="connsiteY45-15404" fmla="*/ 6451067 h 7250295"/>
                <a:gd name="connsiteX46-15405" fmla="*/ 1657350 w 2213217"/>
                <a:gd name="connsiteY46-15406" fmla="*/ 6250170 h 7250295"/>
                <a:gd name="connsiteX47-15407" fmla="*/ 1679014 w 2213217"/>
                <a:gd name="connsiteY47-15408" fmla="*/ 5979714 h 7250295"/>
                <a:gd name="connsiteX48-15409" fmla="*/ 1727631 w 2213217"/>
                <a:gd name="connsiteY48-15410" fmla="*/ 5512209 h 7250295"/>
                <a:gd name="connsiteX49-15411" fmla="*/ 1739049 w 2213217"/>
                <a:gd name="connsiteY49-15412" fmla="*/ 5363804 h 7250295"/>
                <a:gd name="connsiteX50-15413" fmla="*/ 1797611 w 2213217"/>
                <a:gd name="connsiteY50-15414" fmla="*/ 5317321 h 7250295"/>
                <a:gd name="connsiteX51-15415" fmla="*/ 1884207 w 2213217"/>
                <a:gd name="connsiteY51-15416" fmla="*/ 5097645 h 7250295"/>
                <a:gd name="connsiteX52-15417" fmla="*/ 1909357 w 2213217"/>
                <a:gd name="connsiteY52-15418" fmla="*/ 4805496 h 7250295"/>
                <a:gd name="connsiteX53-15419" fmla="*/ 1900373 w 2213217"/>
                <a:gd name="connsiteY53-15420" fmla="*/ 4348776 h 7250295"/>
                <a:gd name="connsiteX54-15421" fmla="*/ 1881052 w 2213217"/>
                <a:gd name="connsiteY54-15422" fmla="*/ 3902573 h 7250295"/>
                <a:gd name="connsiteX55-15423" fmla="*/ 1855362 w 2213217"/>
                <a:gd name="connsiteY55-15424" fmla="*/ 3584643 h 7250295"/>
                <a:gd name="connsiteX56-15425" fmla="*/ 2056257 w 2213217"/>
                <a:gd name="connsiteY56-15426" fmla="*/ 2654077 h 7250295"/>
                <a:gd name="connsiteX57-15427" fmla="*/ 2042707 w 2213217"/>
                <a:gd name="connsiteY57-15428" fmla="*/ 2404684 h 7250295"/>
                <a:gd name="connsiteX58-15429" fmla="*/ 1981200 w 2213217"/>
                <a:gd name="connsiteY58-15430" fmla="*/ 1864914 h 7250295"/>
                <a:gd name="connsiteX59-15431" fmla="*/ 1936459 w 2213217"/>
                <a:gd name="connsiteY59-15432" fmla="*/ 1677029 h 7250295"/>
                <a:gd name="connsiteX60-15433" fmla="*/ 1922037 w 2213217"/>
                <a:gd name="connsiteY60-15434" fmla="*/ 1432534 h 7250295"/>
                <a:gd name="connsiteX61-15435" fmla="*/ 1874412 w 2213217"/>
                <a:gd name="connsiteY61-15436" fmla="*/ 1302338 h 7250295"/>
                <a:gd name="connsiteX62-15437" fmla="*/ 1407687 w 2213217"/>
                <a:gd name="connsiteY62-15438" fmla="*/ 1134975 h 7250295"/>
                <a:gd name="connsiteX63-15439" fmla="*/ 1309221 w 2213217"/>
                <a:gd name="connsiteY63-15440" fmla="*/ 1020075 h 7250295"/>
                <a:gd name="connsiteX64-15441" fmla="*/ 1365230 w 2213217"/>
                <a:gd name="connsiteY64-15442" fmla="*/ 821521 h 7250295"/>
                <a:gd name="connsiteX65-15443" fmla="*/ 1433407 w 2213217"/>
                <a:gd name="connsiteY65-15444" fmla="*/ 622909 h 7250295"/>
                <a:gd name="connsiteX66-15445" fmla="*/ 1444916 w 2213217"/>
                <a:gd name="connsiteY66-15446" fmla="*/ 380757 h 7250295"/>
                <a:gd name="connsiteX67-15447" fmla="*/ 1330946 w 2213217"/>
                <a:gd name="connsiteY67-15448" fmla="*/ 143773 h 7250295"/>
                <a:gd name="connsiteX68-15449" fmla="*/ 1063645 w 2213217"/>
                <a:gd name="connsiteY68-15450" fmla="*/ 568 h 7250295"/>
                <a:gd name="connsiteX0-15451" fmla="*/ 1063645 w 2213217"/>
                <a:gd name="connsiteY0-15452" fmla="*/ 568 h 7250295"/>
                <a:gd name="connsiteX1-15453" fmla="*/ 809625 w 2213217"/>
                <a:gd name="connsiteY1-15454" fmla="*/ 116070 h 7250295"/>
                <a:gd name="connsiteX2-15455" fmla="*/ 685800 w 2213217"/>
                <a:gd name="connsiteY2-15456" fmla="*/ 297045 h 7250295"/>
                <a:gd name="connsiteX3-15457" fmla="*/ 704850 w 2213217"/>
                <a:gd name="connsiteY3-15458" fmla="*/ 620895 h 7250295"/>
                <a:gd name="connsiteX4-15459" fmla="*/ 838200 w 2213217"/>
                <a:gd name="connsiteY4-15460" fmla="*/ 897120 h 7250295"/>
                <a:gd name="connsiteX5-15461" fmla="*/ 742950 w 2213217"/>
                <a:gd name="connsiteY5-15462" fmla="*/ 1011420 h 7250295"/>
                <a:gd name="connsiteX6-15463" fmla="*/ 133350 w 2213217"/>
                <a:gd name="connsiteY6-15464" fmla="*/ 1220970 h 7250295"/>
                <a:gd name="connsiteX7-15465" fmla="*/ 0 w 2213217"/>
                <a:gd name="connsiteY7-15466" fmla="*/ 2211570 h 7250295"/>
                <a:gd name="connsiteX8-15467" fmla="*/ 333375 w 2213217"/>
                <a:gd name="connsiteY8-15468" fmla="*/ 3106920 h 7250295"/>
                <a:gd name="connsiteX9-15469" fmla="*/ 247650 w 2213217"/>
                <a:gd name="connsiteY9-15470" fmla="*/ 3840345 h 7250295"/>
                <a:gd name="connsiteX10-15471" fmla="*/ 371475 w 2213217"/>
                <a:gd name="connsiteY10-15472" fmla="*/ 4059420 h 7250295"/>
                <a:gd name="connsiteX11-15473" fmla="*/ 495300 w 2213217"/>
                <a:gd name="connsiteY11-15474" fmla="*/ 4278495 h 7250295"/>
                <a:gd name="connsiteX12-15475" fmla="*/ 476250 w 2213217"/>
                <a:gd name="connsiteY12-15476" fmla="*/ 4735695 h 7250295"/>
                <a:gd name="connsiteX13-15477" fmla="*/ 476250 w 2213217"/>
                <a:gd name="connsiteY13-15478" fmla="*/ 5097645 h 7250295"/>
                <a:gd name="connsiteX14-15479" fmla="*/ 371475 w 2213217"/>
                <a:gd name="connsiteY14-15480" fmla="*/ 6145395 h 7250295"/>
                <a:gd name="connsiteX15-15481" fmla="*/ 371475 w 2213217"/>
                <a:gd name="connsiteY15-15482" fmla="*/ 6621645 h 7250295"/>
                <a:gd name="connsiteX16-15483" fmla="*/ 400050 w 2213217"/>
                <a:gd name="connsiteY16-15484" fmla="*/ 6821670 h 7250295"/>
                <a:gd name="connsiteX17-15485" fmla="*/ 323850 w 2213217"/>
                <a:gd name="connsiteY17-15486" fmla="*/ 7002645 h 7250295"/>
                <a:gd name="connsiteX18-15487" fmla="*/ 533400 w 2213217"/>
                <a:gd name="connsiteY18-15488" fmla="*/ 7250295 h 7250295"/>
                <a:gd name="connsiteX19-15489" fmla="*/ 952500 w 2213217"/>
                <a:gd name="connsiteY19-15490" fmla="*/ 7240770 h 7250295"/>
                <a:gd name="connsiteX20-15491" fmla="*/ 733425 w 2213217"/>
                <a:gd name="connsiteY20-15492" fmla="*/ 6821670 h 7250295"/>
                <a:gd name="connsiteX21-15493" fmla="*/ 790575 w 2213217"/>
                <a:gd name="connsiteY21-15494" fmla="*/ 6574020 h 7250295"/>
                <a:gd name="connsiteX22-15495" fmla="*/ 762000 w 2213217"/>
                <a:gd name="connsiteY22-15496" fmla="*/ 6250170 h 7250295"/>
                <a:gd name="connsiteX23-15497" fmla="*/ 885825 w 2213217"/>
                <a:gd name="connsiteY23-15498" fmla="*/ 5411970 h 7250295"/>
                <a:gd name="connsiteX24-15499" fmla="*/ 866775 w 2213217"/>
                <a:gd name="connsiteY24-15500" fmla="*/ 5326245 h 7250295"/>
                <a:gd name="connsiteX25-15501" fmla="*/ 971550 w 2213217"/>
                <a:gd name="connsiteY25-15502" fmla="*/ 5211945 h 7250295"/>
                <a:gd name="connsiteX26-15503" fmla="*/ 962025 w 2213217"/>
                <a:gd name="connsiteY26-15504" fmla="*/ 5069070 h 7250295"/>
                <a:gd name="connsiteX27-15505" fmla="*/ 1104900 w 2213217"/>
                <a:gd name="connsiteY27-15506" fmla="*/ 4526145 h 7250295"/>
                <a:gd name="connsiteX28-15507" fmla="*/ 1123950 w 2213217"/>
                <a:gd name="connsiteY28-15508" fmla="*/ 4392795 h 7250295"/>
                <a:gd name="connsiteX29-15509" fmla="*/ 1276350 w 2213217"/>
                <a:gd name="connsiteY29-15510" fmla="*/ 4649970 h 7250295"/>
                <a:gd name="connsiteX30-15511" fmla="*/ 1352550 w 2213217"/>
                <a:gd name="connsiteY30-15512" fmla="*/ 4926195 h 7250295"/>
                <a:gd name="connsiteX31-15513" fmla="*/ 1333500 w 2213217"/>
                <a:gd name="connsiteY31-15514" fmla="*/ 5069070 h 7250295"/>
                <a:gd name="connsiteX32-15515" fmla="*/ 1371600 w 2213217"/>
                <a:gd name="connsiteY32-15516" fmla="*/ 5078595 h 7250295"/>
                <a:gd name="connsiteX33-15517" fmla="*/ 1247775 w 2213217"/>
                <a:gd name="connsiteY33-15518" fmla="*/ 5516745 h 7250295"/>
                <a:gd name="connsiteX34-15519" fmla="*/ 1257300 w 2213217"/>
                <a:gd name="connsiteY34-15520" fmla="*/ 6469245 h 7250295"/>
                <a:gd name="connsiteX35-15521" fmla="*/ 1333500 w 2213217"/>
                <a:gd name="connsiteY35-15522" fmla="*/ 6583545 h 7250295"/>
                <a:gd name="connsiteX36-15523" fmla="*/ 1314450 w 2213217"/>
                <a:gd name="connsiteY36-15524" fmla="*/ 6735945 h 7250295"/>
                <a:gd name="connsiteX37-15525" fmla="*/ 1323975 w 2213217"/>
                <a:gd name="connsiteY37-15526" fmla="*/ 6859770 h 7250295"/>
                <a:gd name="connsiteX38-15527" fmla="*/ 1304925 w 2213217"/>
                <a:gd name="connsiteY38-15528" fmla="*/ 7012170 h 7250295"/>
                <a:gd name="connsiteX39-15529" fmla="*/ 1482866 w 2213217"/>
                <a:gd name="connsiteY39-15530" fmla="*/ 7114120 h 7250295"/>
                <a:gd name="connsiteX40-15531" fmla="*/ 1797852 w 2213217"/>
                <a:gd name="connsiteY40-15532" fmla="*/ 7174696 h 7250295"/>
                <a:gd name="connsiteX41-15533" fmla="*/ 2189006 w 2213217"/>
                <a:gd name="connsiteY41-15534" fmla="*/ 7199125 h 7250295"/>
                <a:gd name="connsiteX42-15535" fmla="*/ 2171850 w 2213217"/>
                <a:gd name="connsiteY42-15536" fmla="*/ 7046786 h 7250295"/>
                <a:gd name="connsiteX43-15537" fmla="*/ 1687247 w 2213217"/>
                <a:gd name="connsiteY43-15538" fmla="*/ 6680449 h 7250295"/>
                <a:gd name="connsiteX44-15539" fmla="*/ 1708130 w 2213217"/>
                <a:gd name="connsiteY44-15540" fmla="*/ 6550072 h 7250295"/>
                <a:gd name="connsiteX45-15541" fmla="*/ 1668617 w 2213217"/>
                <a:gd name="connsiteY45-15542" fmla="*/ 6451067 h 7250295"/>
                <a:gd name="connsiteX46-15543" fmla="*/ 1657350 w 2213217"/>
                <a:gd name="connsiteY46-15544" fmla="*/ 6250170 h 7250295"/>
                <a:gd name="connsiteX47-15545" fmla="*/ 1679014 w 2213217"/>
                <a:gd name="connsiteY47-15546" fmla="*/ 5979714 h 7250295"/>
                <a:gd name="connsiteX48-15547" fmla="*/ 1727631 w 2213217"/>
                <a:gd name="connsiteY48-15548" fmla="*/ 5512209 h 7250295"/>
                <a:gd name="connsiteX49-15549" fmla="*/ 1739049 w 2213217"/>
                <a:gd name="connsiteY49-15550" fmla="*/ 5363804 h 7250295"/>
                <a:gd name="connsiteX50-15551" fmla="*/ 1797611 w 2213217"/>
                <a:gd name="connsiteY50-15552" fmla="*/ 5317321 h 7250295"/>
                <a:gd name="connsiteX51-15553" fmla="*/ 1884207 w 2213217"/>
                <a:gd name="connsiteY51-15554" fmla="*/ 5097645 h 7250295"/>
                <a:gd name="connsiteX52-15555" fmla="*/ 1909357 w 2213217"/>
                <a:gd name="connsiteY52-15556" fmla="*/ 4805496 h 7250295"/>
                <a:gd name="connsiteX53-15557" fmla="*/ 1900373 w 2213217"/>
                <a:gd name="connsiteY53-15558" fmla="*/ 4348776 h 7250295"/>
                <a:gd name="connsiteX54-15559" fmla="*/ 1881052 w 2213217"/>
                <a:gd name="connsiteY54-15560" fmla="*/ 3902573 h 7250295"/>
                <a:gd name="connsiteX55-15561" fmla="*/ 1855362 w 2213217"/>
                <a:gd name="connsiteY55-15562" fmla="*/ 3584643 h 7250295"/>
                <a:gd name="connsiteX56-15563" fmla="*/ 2056257 w 2213217"/>
                <a:gd name="connsiteY56-15564" fmla="*/ 2654077 h 7250295"/>
                <a:gd name="connsiteX57-15565" fmla="*/ 2042707 w 2213217"/>
                <a:gd name="connsiteY57-15566" fmla="*/ 2404684 h 7250295"/>
                <a:gd name="connsiteX58-15567" fmla="*/ 1981200 w 2213217"/>
                <a:gd name="connsiteY58-15568" fmla="*/ 1864914 h 7250295"/>
                <a:gd name="connsiteX59-15569" fmla="*/ 1936459 w 2213217"/>
                <a:gd name="connsiteY59-15570" fmla="*/ 1677029 h 7250295"/>
                <a:gd name="connsiteX60-15571" fmla="*/ 1922037 w 2213217"/>
                <a:gd name="connsiteY60-15572" fmla="*/ 1432534 h 7250295"/>
                <a:gd name="connsiteX61-15573" fmla="*/ 1874412 w 2213217"/>
                <a:gd name="connsiteY61-15574" fmla="*/ 1302338 h 7250295"/>
                <a:gd name="connsiteX62-15575" fmla="*/ 1407687 w 2213217"/>
                <a:gd name="connsiteY62-15576" fmla="*/ 1134975 h 7250295"/>
                <a:gd name="connsiteX63-15577" fmla="*/ 1309221 w 2213217"/>
                <a:gd name="connsiteY63-15578" fmla="*/ 1020075 h 7250295"/>
                <a:gd name="connsiteX64-15579" fmla="*/ 1365230 w 2213217"/>
                <a:gd name="connsiteY64-15580" fmla="*/ 821521 h 7250295"/>
                <a:gd name="connsiteX65-15581" fmla="*/ 1433407 w 2213217"/>
                <a:gd name="connsiteY65-15582" fmla="*/ 622909 h 7250295"/>
                <a:gd name="connsiteX66-15583" fmla="*/ 1444916 w 2213217"/>
                <a:gd name="connsiteY66-15584" fmla="*/ 380757 h 7250295"/>
                <a:gd name="connsiteX67-15585" fmla="*/ 1330946 w 2213217"/>
                <a:gd name="connsiteY67-15586" fmla="*/ 143773 h 7250295"/>
                <a:gd name="connsiteX68-15587" fmla="*/ 1063645 w 2213217"/>
                <a:gd name="connsiteY68-15588" fmla="*/ 568 h 7250295"/>
                <a:gd name="connsiteX0-15589" fmla="*/ 1063645 w 2213217"/>
                <a:gd name="connsiteY0-15590" fmla="*/ 568 h 7250295"/>
                <a:gd name="connsiteX1-15591" fmla="*/ 809625 w 2213217"/>
                <a:gd name="connsiteY1-15592" fmla="*/ 116070 h 7250295"/>
                <a:gd name="connsiteX2-15593" fmla="*/ 685800 w 2213217"/>
                <a:gd name="connsiteY2-15594" fmla="*/ 297045 h 7250295"/>
                <a:gd name="connsiteX3-15595" fmla="*/ 704850 w 2213217"/>
                <a:gd name="connsiteY3-15596" fmla="*/ 620895 h 7250295"/>
                <a:gd name="connsiteX4-15597" fmla="*/ 838200 w 2213217"/>
                <a:gd name="connsiteY4-15598" fmla="*/ 897120 h 7250295"/>
                <a:gd name="connsiteX5-15599" fmla="*/ 742950 w 2213217"/>
                <a:gd name="connsiteY5-15600" fmla="*/ 1011420 h 7250295"/>
                <a:gd name="connsiteX6-15601" fmla="*/ 133350 w 2213217"/>
                <a:gd name="connsiteY6-15602" fmla="*/ 1220970 h 7250295"/>
                <a:gd name="connsiteX7-15603" fmla="*/ 0 w 2213217"/>
                <a:gd name="connsiteY7-15604" fmla="*/ 2211570 h 7250295"/>
                <a:gd name="connsiteX8-15605" fmla="*/ 333375 w 2213217"/>
                <a:gd name="connsiteY8-15606" fmla="*/ 3106920 h 7250295"/>
                <a:gd name="connsiteX9-15607" fmla="*/ 247650 w 2213217"/>
                <a:gd name="connsiteY9-15608" fmla="*/ 3840345 h 7250295"/>
                <a:gd name="connsiteX10-15609" fmla="*/ 371475 w 2213217"/>
                <a:gd name="connsiteY10-15610" fmla="*/ 4059420 h 7250295"/>
                <a:gd name="connsiteX11-15611" fmla="*/ 495300 w 2213217"/>
                <a:gd name="connsiteY11-15612" fmla="*/ 4278495 h 7250295"/>
                <a:gd name="connsiteX12-15613" fmla="*/ 476250 w 2213217"/>
                <a:gd name="connsiteY12-15614" fmla="*/ 4735695 h 7250295"/>
                <a:gd name="connsiteX13-15615" fmla="*/ 476250 w 2213217"/>
                <a:gd name="connsiteY13-15616" fmla="*/ 5097645 h 7250295"/>
                <a:gd name="connsiteX14-15617" fmla="*/ 371475 w 2213217"/>
                <a:gd name="connsiteY14-15618" fmla="*/ 6145395 h 7250295"/>
                <a:gd name="connsiteX15-15619" fmla="*/ 371475 w 2213217"/>
                <a:gd name="connsiteY15-15620" fmla="*/ 6621645 h 7250295"/>
                <a:gd name="connsiteX16-15621" fmla="*/ 400050 w 2213217"/>
                <a:gd name="connsiteY16-15622" fmla="*/ 6821670 h 7250295"/>
                <a:gd name="connsiteX17-15623" fmla="*/ 323850 w 2213217"/>
                <a:gd name="connsiteY17-15624" fmla="*/ 7002645 h 7250295"/>
                <a:gd name="connsiteX18-15625" fmla="*/ 533400 w 2213217"/>
                <a:gd name="connsiteY18-15626" fmla="*/ 7250295 h 7250295"/>
                <a:gd name="connsiteX19-15627" fmla="*/ 952500 w 2213217"/>
                <a:gd name="connsiteY19-15628" fmla="*/ 7240770 h 7250295"/>
                <a:gd name="connsiteX20-15629" fmla="*/ 733425 w 2213217"/>
                <a:gd name="connsiteY20-15630" fmla="*/ 6821670 h 7250295"/>
                <a:gd name="connsiteX21-15631" fmla="*/ 790575 w 2213217"/>
                <a:gd name="connsiteY21-15632" fmla="*/ 6574020 h 7250295"/>
                <a:gd name="connsiteX22-15633" fmla="*/ 762000 w 2213217"/>
                <a:gd name="connsiteY22-15634" fmla="*/ 6250170 h 7250295"/>
                <a:gd name="connsiteX23-15635" fmla="*/ 885825 w 2213217"/>
                <a:gd name="connsiteY23-15636" fmla="*/ 5411970 h 7250295"/>
                <a:gd name="connsiteX24-15637" fmla="*/ 866775 w 2213217"/>
                <a:gd name="connsiteY24-15638" fmla="*/ 5326245 h 7250295"/>
                <a:gd name="connsiteX25-15639" fmla="*/ 971550 w 2213217"/>
                <a:gd name="connsiteY25-15640" fmla="*/ 5211945 h 7250295"/>
                <a:gd name="connsiteX26-15641" fmla="*/ 962025 w 2213217"/>
                <a:gd name="connsiteY26-15642" fmla="*/ 5069070 h 7250295"/>
                <a:gd name="connsiteX27-15643" fmla="*/ 1104900 w 2213217"/>
                <a:gd name="connsiteY27-15644" fmla="*/ 4526145 h 7250295"/>
                <a:gd name="connsiteX28-15645" fmla="*/ 1123950 w 2213217"/>
                <a:gd name="connsiteY28-15646" fmla="*/ 4392795 h 7250295"/>
                <a:gd name="connsiteX29-15647" fmla="*/ 1276350 w 2213217"/>
                <a:gd name="connsiteY29-15648" fmla="*/ 4649970 h 7250295"/>
                <a:gd name="connsiteX30-15649" fmla="*/ 1352550 w 2213217"/>
                <a:gd name="connsiteY30-15650" fmla="*/ 4926195 h 7250295"/>
                <a:gd name="connsiteX31-15651" fmla="*/ 1333500 w 2213217"/>
                <a:gd name="connsiteY31-15652" fmla="*/ 5069070 h 7250295"/>
                <a:gd name="connsiteX32-15653" fmla="*/ 1371600 w 2213217"/>
                <a:gd name="connsiteY32-15654" fmla="*/ 5078595 h 7250295"/>
                <a:gd name="connsiteX33-15655" fmla="*/ 1247775 w 2213217"/>
                <a:gd name="connsiteY33-15656" fmla="*/ 5516745 h 7250295"/>
                <a:gd name="connsiteX34-15657" fmla="*/ 1257300 w 2213217"/>
                <a:gd name="connsiteY34-15658" fmla="*/ 6469245 h 7250295"/>
                <a:gd name="connsiteX35-15659" fmla="*/ 1333500 w 2213217"/>
                <a:gd name="connsiteY35-15660" fmla="*/ 6583545 h 7250295"/>
                <a:gd name="connsiteX36-15661" fmla="*/ 1314450 w 2213217"/>
                <a:gd name="connsiteY36-15662" fmla="*/ 6735945 h 7250295"/>
                <a:gd name="connsiteX37-15663" fmla="*/ 1323975 w 2213217"/>
                <a:gd name="connsiteY37-15664" fmla="*/ 6859770 h 7250295"/>
                <a:gd name="connsiteX38-15665" fmla="*/ 1304925 w 2213217"/>
                <a:gd name="connsiteY38-15666" fmla="*/ 7012170 h 7250295"/>
                <a:gd name="connsiteX39-15667" fmla="*/ 1797852 w 2213217"/>
                <a:gd name="connsiteY39-15668" fmla="*/ 7174696 h 7250295"/>
                <a:gd name="connsiteX40-15669" fmla="*/ 2189006 w 2213217"/>
                <a:gd name="connsiteY40-15670" fmla="*/ 7199125 h 7250295"/>
                <a:gd name="connsiteX41-15671" fmla="*/ 2171850 w 2213217"/>
                <a:gd name="connsiteY41-15672" fmla="*/ 7046786 h 7250295"/>
                <a:gd name="connsiteX42-15673" fmla="*/ 1687247 w 2213217"/>
                <a:gd name="connsiteY42-15674" fmla="*/ 6680449 h 7250295"/>
                <a:gd name="connsiteX43-15675" fmla="*/ 1708130 w 2213217"/>
                <a:gd name="connsiteY43-15676" fmla="*/ 6550072 h 7250295"/>
                <a:gd name="connsiteX44-15677" fmla="*/ 1668617 w 2213217"/>
                <a:gd name="connsiteY44-15678" fmla="*/ 6451067 h 7250295"/>
                <a:gd name="connsiteX45-15679" fmla="*/ 1657350 w 2213217"/>
                <a:gd name="connsiteY45-15680" fmla="*/ 6250170 h 7250295"/>
                <a:gd name="connsiteX46-15681" fmla="*/ 1679014 w 2213217"/>
                <a:gd name="connsiteY46-15682" fmla="*/ 5979714 h 7250295"/>
                <a:gd name="connsiteX47-15683" fmla="*/ 1727631 w 2213217"/>
                <a:gd name="connsiteY47-15684" fmla="*/ 5512209 h 7250295"/>
                <a:gd name="connsiteX48-15685" fmla="*/ 1739049 w 2213217"/>
                <a:gd name="connsiteY48-15686" fmla="*/ 5363804 h 7250295"/>
                <a:gd name="connsiteX49-15687" fmla="*/ 1797611 w 2213217"/>
                <a:gd name="connsiteY49-15688" fmla="*/ 5317321 h 7250295"/>
                <a:gd name="connsiteX50-15689" fmla="*/ 1884207 w 2213217"/>
                <a:gd name="connsiteY50-15690" fmla="*/ 5097645 h 7250295"/>
                <a:gd name="connsiteX51-15691" fmla="*/ 1909357 w 2213217"/>
                <a:gd name="connsiteY51-15692" fmla="*/ 4805496 h 7250295"/>
                <a:gd name="connsiteX52-15693" fmla="*/ 1900373 w 2213217"/>
                <a:gd name="connsiteY52-15694" fmla="*/ 4348776 h 7250295"/>
                <a:gd name="connsiteX53-15695" fmla="*/ 1881052 w 2213217"/>
                <a:gd name="connsiteY53-15696" fmla="*/ 3902573 h 7250295"/>
                <a:gd name="connsiteX54-15697" fmla="*/ 1855362 w 2213217"/>
                <a:gd name="connsiteY54-15698" fmla="*/ 3584643 h 7250295"/>
                <a:gd name="connsiteX55-15699" fmla="*/ 2056257 w 2213217"/>
                <a:gd name="connsiteY55-15700" fmla="*/ 2654077 h 7250295"/>
                <a:gd name="connsiteX56-15701" fmla="*/ 2042707 w 2213217"/>
                <a:gd name="connsiteY56-15702" fmla="*/ 2404684 h 7250295"/>
                <a:gd name="connsiteX57-15703" fmla="*/ 1981200 w 2213217"/>
                <a:gd name="connsiteY57-15704" fmla="*/ 1864914 h 7250295"/>
                <a:gd name="connsiteX58-15705" fmla="*/ 1936459 w 2213217"/>
                <a:gd name="connsiteY58-15706" fmla="*/ 1677029 h 7250295"/>
                <a:gd name="connsiteX59-15707" fmla="*/ 1922037 w 2213217"/>
                <a:gd name="connsiteY59-15708" fmla="*/ 1432534 h 7250295"/>
                <a:gd name="connsiteX60-15709" fmla="*/ 1874412 w 2213217"/>
                <a:gd name="connsiteY60-15710" fmla="*/ 1302338 h 7250295"/>
                <a:gd name="connsiteX61-15711" fmla="*/ 1407687 w 2213217"/>
                <a:gd name="connsiteY61-15712" fmla="*/ 1134975 h 7250295"/>
                <a:gd name="connsiteX62-15713" fmla="*/ 1309221 w 2213217"/>
                <a:gd name="connsiteY62-15714" fmla="*/ 1020075 h 7250295"/>
                <a:gd name="connsiteX63-15715" fmla="*/ 1365230 w 2213217"/>
                <a:gd name="connsiteY63-15716" fmla="*/ 821521 h 7250295"/>
                <a:gd name="connsiteX64-15717" fmla="*/ 1433407 w 2213217"/>
                <a:gd name="connsiteY64-15718" fmla="*/ 622909 h 7250295"/>
                <a:gd name="connsiteX65-15719" fmla="*/ 1444916 w 2213217"/>
                <a:gd name="connsiteY65-15720" fmla="*/ 380757 h 7250295"/>
                <a:gd name="connsiteX66-15721" fmla="*/ 1330946 w 2213217"/>
                <a:gd name="connsiteY66-15722" fmla="*/ 143773 h 7250295"/>
                <a:gd name="connsiteX67-15723" fmla="*/ 1063645 w 2213217"/>
                <a:gd name="connsiteY67-15724" fmla="*/ 568 h 7250295"/>
                <a:gd name="connsiteX0-15725" fmla="*/ 1063645 w 2213217"/>
                <a:gd name="connsiteY0-15726" fmla="*/ 568 h 7250295"/>
                <a:gd name="connsiteX1-15727" fmla="*/ 809625 w 2213217"/>
                <a:gd name="connsiteY1-15728" fmla="*/ 116070 h 7250295"/>
                <a:gd name="connsiteX2-15729" fmla="*/ 685800 w 2213217"/>
                <a:gd name="connsiteY2-15730" fmla="*/ 297045 h 7250295"/>
                <a:gd name="connsiteX3-15731" fmla="*/ 704850 w 2213217"/>
                <a:gd name="connsiteY3-15732" fmla="*/ 620895 h 7250295"/>
                <a:gd name="connsiteX4-15733" fmla="*/ 838200 w 2213217"/>
                <a:gd name="connsiteY4-15734" fmla="*/ 897120 h 7250295"/>
                <a:gd name="connsiteX5-15735" fmla="*/ 742950 w 2213217"/>
                <a:gd name="connsiteY5-15736" fmla="*/ 1011420 h 7250295"/>
                <a:gd name="connsiteX6-15737" fmla="*/ 133350 w 2213217"/>
                <a:gd name="connsiteY6-15738" fmla="*/ 1220970 h 7250295"/>
                <a:gd name="connsiteX7-15739" fmla="*/ 0 w 2213217"/>
                <a:gd name="connsiteY7-15740" fmla="*/ 2211570 h 7250295"/>
                <a:gd name="connsiteX8-15741" fmla="*/ 333375 w 2213217"/>
                <a:gd name="connsiteY8-15742" fmla="*/ 3106920 h 7250295"/>
                <a:gd name="connsiteX9-15743" fmla="*/ 247650 w 2213217"/>
                <a:gd name="connsiteY9-15744" fmla="*/ 3840345 h 7250295"/>
                <a:gd name="connsiteX10-15745" fmla="*/ 371475 w 2213217"/>
                <a:gd name="connsiteY10-15746" fmla="*/ 4059420 h 7250295"/>
                <a:gd name="connsiteX11-15747" fmla="*/ 495300 w 2213217"/>
                <a:gd name="connsiteY11-15748" fmla="*/ 4278495 h 7250295"/>
                <a:gd name="connsiteX12-15749" fmla="*/ 476250 w 2213217"/>
                <a:gd name="connsiteY12-15750" fmla="*/ 4735695 h 7250295"/>
                <a:gd name="connsiteX13-15751" fmla="*/ 476250 w 2213217"/>
                <a:gd name="connsiteY13-15752" fmla="*/ 5097645 h 7250295"/>
                <a:gd name="connsiteX14-15753" fmla="*/ 371475 w 2213217"/>
                <a:gd name="connsiteY14-15754" fmla="*/ 6145395 h 7250295"/>
                <a:gd name="connsiteX15-15755" fmla="*/ 371475 w 2213217"/>
                <a:gd name="connsiteY15-15756" fmla="*/ 6621645 h 7250295"/>
                <a:gd name="connsiteX16-15757" fmla="*/ 400050 w 2213217"/>
                <a:gd name="connsiteY16-15758" fmla="*/ 6821670 h 7250295"/>
                <a:gd name="connsiteX17-15759" fmla="*/ 323850 w 2213217"/>
                <a:gd name="connsiteY17-15760" fmla="*/ 7002645 h 7250295"/>
                <a:gd name="connsiteX18-15761" fmla="*/ 533400 w 2213217"/>
                <a:gd name="connsiteY18-15762" fmla="*/ 7250295 h 7250295"/>
                <a:gd name="connsiteX19-15763" fmla="*/ 952500 w 2213217"/>
                <a:gd name="connsiteY19-15764" fmla="*/ 7240770 h 7250295"/>
                <a:gd name="connsiteX20-15765" fmla="*/ 733425 w 2213217"/>
                <a:gd name="connsiteY20-15766" fmla="*/ 6821670 h 7250295"/>
                <a:gd name="connsiteX21-15767" fmla="*/ 790575 w 2213217"/>
                <a:gd name="connsiteY21-15768" fmla="*/ 6574020 h 7250295"/>
                <a:gd name="connsiteX22-15769" fmla="*/ 762000 w 2213217"/>
                <a:gd name="connsiteY22-15770" fmla="*/ 6250170 h 7250295"/>
                <a:gd name="connsiteX23-15771" fmla="*/ 885825 w 2213217"/>
                <a:gd name="connsiteY23-15772" fmla="*/ 5411970 h 7250295"/>
                <a:gd name="connsiteX24-15773" fmla="*/ 866775 w 2213217"/>
                <a:gd name="connsiteY24-15774" fmla="*/ 5326245 h 7250295"/>
                <a:gd name="connsiteX25-15775" fmla="*/ 971550 w 2213217"/>
                <a:gd name="connsiteY25-15776" fmla="*/ 5211945 h 7250295"/>
                <a:gd name="connsiteX26-15777" fmla="*/ 962025 w 2213217"/>
                <a:gd name="connsiteY26-15778" fmla="*/ 5069070 h 7250295"/>
                <a:gd name="connsiteX27-15779" fmla="*/ 1104900 w 2213217"/>
                <a:gd name="connsiteY27-15780" fmla="*/ 4526145 h 7250295"/>
                <a:gd name="connsiteX28-15781" fmla="*/ 1123950 w 2213217"/>
                <a:gd name="connsiteY28-15782" fmla="*/ 4392795 h 7250295"/>
                <a:gd name="connsiteX29-15783" fmla="*/ 1276350 w 2213217"/>
                <a:gd name="connsiteY29-15784" fmla="*/ 4649970 h 7250295"/>
                <a:gd name="connsiteX30-15785" fmla="*/ 1352550 w 2213217"/>
                <a:gd name="connsiteY30-15786" fmla="*/ 4926195 h 7250295"/>
                <a:gd name="connsiteX31-15787" fmla="*/ 1333500 w 2213217"/>
                <a:gd name="connsiteY31-15788" fmla="*/ 5069070 h 7250295"/>
                <a:gd name="connsiteX32-15789" fmla="*/ 1371600 w 2213217"/>
                <a:gd name="connsiteY32-15790" fmla="*/ 5078595 h 7250295"/>
                <a:gd name="connsiteX33-15791" fmla="*/ 1247775 w 2213217"/>
                <a:gd name="connsiteY33-15792" fmla="*/ 5516745 h 7250295"/>
                <a:gd name="connsiteX34-15793" fmla="*/ 1257300 w 2213217"/>
                <a:gd name="connsiteY34-15794" fmla="*/ 6469245 h 7250295"/>
                <a:gd name="connsiteX35-15795" fmla="*/ 1333500 w 2213217"/>
                <a:gd name="connsiteY35-15796" fmla="*/ 6583545 h 7250295"/>
                <a:gd name="connsiteX36-15797" fmla="*/ 1314450 w 2213217"/>
                <a:gd name="connsiteY36-15798" fmla="*/ 6735945 h 7250295"/>
                <a:gd name="connsiteX37-15799" fmla="*/ 1323975 w 2213217"/>
                <a:gd name="connsiteY37-15800" fmla="*/ 6859770 h 7250295"/>
                <a:gd name="connsiteX38-15801" fmla="*/ 1304925 w 2213217"/>
                <a:gd name="connsiteY38-15802" fmla="*/ 7012170 h 7250295"/>
                <a:gd name="connsiteX39-15803" fmla="*/ 1760353 w 2213217"/>
                <a:gd name="connsiteY39-15804" fmla="*/ 7189119 h 7250295"/>
                <a:gd name="connsiteX40-15805" fmla="*/ 2189006 w 2213217"/>
                <a:gd name="connsiteY40-15806" fmla="*/ 7199125 h 7250295"/>
                <a:gd name="connsiteX41-15807" fmla="*/ 2171850 w 2213217"/>
                <a:gd name="connsiteY41-15808" fmla="*/ 7046786 h 7250295"/>
                <a:gd name="connsiteX42-15809" fmla="*/ 1687247 w 2213217"/>
                <a:gd name="connsiteY42-15810" fmla="*/ 6680449 h 7250295"/>
                <a:gd name="connsiteX43-15811" fmla="*/ 1708130 w 2213217"/>
                <a:gd name="connsiteY43-15812" fmla="*/ 6550072 h 7250295"/>
                <a:gd name="connsiteX44-15813" fmla="*/ 1668617 w 2213217"/>
                <a:gd name="connsiteY44-15814" fmla="*/ 6451067 h 7250295"/>
                <a:gd name="connsiteX45-15815" fmla="*/ 1657350 w 2213217"/>
                <a:gd name="connsiteY45-15816" fmla="*/ 6250170 h 7250295"/>
                <a:gd name="connsiteX46-15817" fmla="*/ 1679014 w 2213217"/>
                <a:gd name="connsiteY46-15818" fmla="*/ 5979714 h 7250295"/>
                <a:gd name="connsiteX47-15819" fmla="*/ 1727631 w 2213217"/>
                <a:gd name="connsiteY47-15820" fmla="*/ 5512209 h 7250295"/>
                <a:gd name="connsiteX48-15821" fmla="*/ 1739049 w 2213217"/>
                <a:gd name="connsiteY48-15822" fmla="*/ 5363804 h 7250295"/>
                <a:gd name="connsiteX49-15823" fmla="*/ 1797611 w 2213217"/>
                <a:gd name="connsiteY49-15824" fmla="*/ 5317321 h 7250295"/>
                <a:gd name="connsiteX50-15825" fmla="*/ 1884207 w 2213217"/>
                <a:gd name="connsiteY50-15826" fmla="*/ 5097645 h 7250295"/>
                <a:gd name="connsiteX51-15827" fmla="*/ 1909357 w 2213217"/>
                <a:gd name="connsiteY51-15828" fmla="*/ 4805496 h 7250295"/>
                <a:gd name="connsiteX52-15829" fmla="*/ 1900373 w 2213217"/>
                <a:gd name="connsiteY52-15830" fmla="*/ 4348776 h 7250295"/>
                <a:gd name="connsiteX53-15831" fmla="*/ 1881052 w 2213217"/>
                <a:gd name="connsiteY53-15832" fmla="*/ 3902573 h 7250295"/>
                <a:gd name="connsiteX54-15833" fmla="*/ 1855362 w 2213217"/>
                <a:gd name="connsiteY54-15834" fmla="*/ 3584643 h 7250295"/>
                <a:gd name="connsiteX55-15835" fmla="*/ 2056257 w 2213217"/>
                <a:gd name="connsiteY55-15836" fmla="*/ 2654077 h 7250295"/>
                <a:gd name="connsiteX56-15837" fmla="*/ 2042707 w 2213217"/>
                <a:gd name="connsiteY56-15838" fmla="*/ 2404684 h 7250295"/>
                <a:gd name="connsiteX57-15839" fmla="*/ 1981200 w 2213217"/>
                <a:gd name="connsiteY57-15840" fmla="*/ 1864914 h 7250295"/>
                <a:gd name="connsiteX58-15841" fmla="*/ 1936459 w 2213217"/>
                <a:gd name="connsiteY58-15842" fmla="*/ 1677029 h 7250295"/>
                <a:gd name="connsiteX59-15843" fmla="*/ 1922037 w 2213217"/>
                <a:gd name="connsiteY59-15844" fmla="*/ 1432534 h 7250295"/>
                <a:gd name="connsiteX60-15845" fmla="*/ 1874412 w 2213217"/>
                <a:gd name="connsiteY60-15846" fmla="*/ 1302338 h 7250295"/>
                <a:gd name="connsiteX61-15847" fmla="*/ 1407687 w 2213217"/>
                <a:gd name="connsiteY61-15848" fmla="*/ 1134975 h 7250295"/>
                <a:gd name="connsiteX62-15849" fmla="*/ 1309221 w 2213217"/>
                <a:gd name="connsiteY62-15850" fmla="*/ 1020075 h 7250295"/>
                <a:gd name="connsiteX63-15851" fmla="*/ 1365230 w 2213217"/>
                <a:gd name="connsiteY63-15852" fmla="*/ 821521 h 7250295"/>
                <a:gd name="connsiteX64-15853" fmla="*/ 1433407 w 2213217"/>
                <a:gd name="connsiteY64-15854" fmla="*/ 622909 h 7250295"/>
                <a:gd name="connsiteX65-15855" fmla="*/ 1444916 w 2213217"/>
                <a:gd name="connsiteY65-15856" fmla="*/ 380757 h 7250295"/>
                <a:gd name="connsiteX66-15857" fmla="*/ 1330946 w 2213217"/>
                <a:gd name="connsiteY66-15858" fmla="*/ 143773 h 7250295"/>
                <a:gd name="connsiteX67-15859" fmla="*/ 1063645 w 2213217"/>
                <a:gd name="connsiteY67-15860" fmla="*/ 568 h 7250295"/>
                <a:gd name="connsiteX0-15861" fmla="*/ 1063645 w 2213217"/>
                <a:gd name="connsiteY0-15862" fmla="*/ 568 h 7250295"/>
                <a:gd name="connsiteX1-15863" fmla="*/ 809625 w 2213217"/>
                <a:gd name="connsiteY1-15864" fmla="*/ 116070 h 7250295"/>
                <a:gd name="connsiteX2-15865" fmla="*/ 685800 w 2213217"/>
                <a:gd name="connsiteY2-15866" fmla="*/ 297045 h 7250295"/>
                <a:gd name="connsiteX3-15867" fmla="*/ 704850 w 2213217"/>
                <a:gd name="connsiteY3-15868" fmla="*/ 620895 h 7250295"/>
                <a:gd name="connsiteX4-15869" fmla="*/ 838200 w 2213217"/>
                <a:gd name="connsiteY4-15870" fmla="*/ 897120 h 7250295"/>
                <a:gd name="connsiteX5-15871" fmla="*/ 742950 w 2213217"/>
                <a:gd name="connsiteY5-15872" fmla="*/ 1011420 h 7250295"/>
                <a:gd name="connsiteX6-15873" fmla="*/ 133350 w 2213217"/>
                <a:gd name="connsiteY6-15874" fmla="*/ 1220970 h 7250295"/>
                <a:gd name="connsiteX7-15875" fmla="*/ 0 w 2213217"/>
                <a:gd name="connsiteY7-15876" fmla="*/ 2211570 h 7250295"/>
                <a:gd name="connsiteX8-15877" fmla="*/ 333375 w 2213217"/>
                <a:gd name="connsiteY8-15878" fmla="*/ 3106920 h 7250295"/>
                <a:gd name="connsiteX9-15879" fmla="*/ 247650 w 2213217"/>
                <a:gd name="connsiteY9-15880" fmla="*/ 3840345 h 7250295"/>
                <a:gd name="connsiteX10-15881" fmla="*/ 371475 w 2213217"/>
                <a:gd name="connsiteY10-15882" fmla="*/ 4059420 h 7250295"/>
                <a:gd name="connsiteX11-15883" fmla="*/ 495300 w 2213217"/>
                <a:gd name="connsiteY11-15884" fmla="*/ 4278495 h 7250295"/>
                <a:gd name="connsiteX12-15885" fmla="*/ 476250 w 2213217"/>
                <a:gd name="connsiteY12-15886" fmla="*/ 4735695 h 7250295"/>
                <a:gd name="connsiteX13-15887" fmla="*/ 476250 w 2213217"/>
                <a:gd name="connsiteY13-15888" fmla="*/ 5097645 h 7250295"/>
                <a:gd name="connsiteX14-15889" fmla="*/ 371475 w 2213217"/>
                <a:gd name="connsiteY14-15890" fmla="*/ 6145395 h 7250295"/>
                <a:gd name="connsiteX15-15891" fmla="*/ 371475 w 2213217"/>
                <a:gd name="connsiteY15-15892" fmla="*/ 6621645 h 7250295"/>
                <a:gd name="connsiteX16-15893" fmla="*/ 400050 w 2213217"/>
                <a:gd name="connsiteY16-15894" fmla="*/ 6821670 h 7250295"/>
                <a:gd name="connsiteX17-15895" fmla="*/ 323850 w 2213217"/>
                <a:gd name="connsiteY17-15896" fmla="*/ 7002645 h 7250295"/>
                <a:gd name="connsiteX18-15897" fmla="*/ 533400 w 2213217"/>
                <a:gd name="connsiteY18-15898" fmla="*/ 7250295 h 7250295"/>
                <a:gd name="connsiteX19-15899" fmla="*/ 952500 w 2213217"/>
                <a:gd name="connsiteY19-15900" fmla="*/ 7240770 h 7250295"/>
                <a:gd name="connsiteX20-15901" fmla="*/ 733425 w 2213217"/>
                <a:gd name="connsiteY20-15902" fmla="*/ 6821670 h 7250295"/>
                <a:gd name="connsiteX21-15903" fmla="*/ 790575 w 2213217"/>
                <a:gd name="connsiteY21-15904" fmla="*/ 6574020 h 7250295"/>
                <a:gd name="connsiteX22-15905" fmla="*/ 762000 w 2213217"/>
                <a:gd name="connsiteY22-15906" fmla="*/ 6250170 h 7250295"/>
                <a:gd name="connsiteX23-15907" fmla="*/ 885825 w 2213217"/>
                <a:gd name="connsiteY23-15908" fmla="*/ 5411970 h 7250295"/>
                <a:gd name="connsiteX24-15909" fmla="*/ 866775 w 2213217"/>
                <a:gd name="connsiteY24-15910" fmla="*/ 5326245 h 7250295"/>
                <a:gd name="connsiteX25-15911" fmla="*/ 971550 w 2213217"/>
                <a:gd name="connsiteY25-15912" fmla="*/ 5211945 h 7250295"/>
                <a:gd name="connsiteX26-15913" fmla="*/ 962025 w 2213217"/>
                <a:gd name="connsiteY26-15914" fmla="*/ 5069070 h 7250295"/>
                <a:gd name="connsiteX27-15915" fmla="*/ 1104900 w 2213217"/>
                <a:gd name="connsiteY27-15916" fmla="*/ 4526145 h 7250295"/>
                <a:gd name="connsiteX28-15917" fmla="*/ 1123950 w 2213217"/>
                <a:gd name="connsiteY28-15918" fmla="*/ 4392795 h 7250295"/>
                <a:gd name="connsiteX29-15919" fmla="*/ 1276350 w 2213217"/>
                <a:gd name="connsiteY29-15920" fmla="*/ 4649970 h 7250295"/>
                <a:gd name="connsiteX30-15921" fmla="*/ 1352550 w 2213217"/>
                <a:gd name="connsiteY30-15922" fmla="*/ 4926195 h 7250295"/>
                <a:gd name="connsiteX31-15923" fmla="*/ 1333500 w 2213217"/>
                <a:gd name="connsiteY31-15924" fmla="*/ 5069070 h 7250295"/>
                <a:gd name="connsiteX32-15925" fmla="*/ 1371600 w 2213217"/>
                <a:gd name="connsiteY32-15926" fmla="*/ 5078595 h 7250295"/>
                <a:gd name="connsiteX33-15927" fmla="*/ 1247775 w 2213217"/>
                <a:gd name="connsiteY33-15928" fmla="*/ 5516745 h 7250295"/>
                <a:gd name="connsiteX34-15929" fmla="*/ 1257300 w 2213217"/>
                <a:gd name="connsiteY34-15930" fmla="*/ 6469245 h 7250295"/>
                <a:gd name="connsiteX35-15931" fmla="*/ 1333500 w 2213217"/>
                <a:gd name="connsiteY35-15932" fmla="*/ 6583545 h 7250295"/>
                <a:gd name="connsiteX36-15933" fmla="*/ 1314450 w 2213217"/>
                <a:gd name="connsiteY36-15934" fmla="*/ 6735945 h 7250295"/>
                <a:gd name="connsiteX37-15935" fmla="*/ 1323975 w 2213217"/>
                <a:gd name="connsiteY37-15936" fmla="*/ 6859770 h 7250295"/>
                <a:gd name="connsiteX38-15937" fmla="*/ 1304925 w 2213217"/>
                <a:gd name="connsiteY38-15938" fmla="*/ 7012170 h 7250295"/>
                <a:gd name="connsiteX39-15939" fmla="*/ 1760353 w 2213217"/>
                <a:gd name="connsiteY39-15940" fmla="*/ 7189119 h 7250295"/>
                <a:gd name="connsiteX40-15941" fmla="*/ 2189006 w 2213217"/>
                <a:gd name="connsiteY40-15942" fmla="*/ 7199125 h 7250295"/>
                <a:gd name="connsiteX41-15943" fmla="*/ 2171850 w 2213217"/>
                <a:gd name="connsiteY41-15944" fmla="*/ 7046786 h 7250295"/>
                <a:gd name="connsiteX42-15945" fmla="*/ 1687247 w 2213217"/>
                <a:gd name="connsiteY42-15946" fmla="*/ 6680449 h 7250295"/>
                <a:gd name="connsiteX43-15947" fmla="*/ 1708130 w 2213217"/>
                <a:gd name="connsiteY43-15948" fmla="*/ 6550072 h 7250295"/>
                <a:gd name="connsiteX44-15949" fmla="*/ 1668617 w 2213217"/>
                <a:gd name="connsiteY44-15950" fmla="*/ 6451067 h 7250295"/>
                <a:gd name="connsiteX45-15951" fmla="*/ 1657350 w 2213217"/>
                <a:gd name="connsiteY45-15952" fmla="*/ 6250170 h 7250295"/>
                <a:gd name="connsiteX46-15953" fmla="*/ 1679014 w 2213217"/>
                <a:gd name="connsiteY46-15954" fmla="*/ 5979714 h 7250295"/>
                <a:gd name="connsiteX47-15955" fmla="*/ 1727631 w 2213217"/>
                <a:gd name="connsiteY47-15956" fmla="*/ 5512209 h 7250295"/>
                <a:gd name="connsiteX48-15957" fmla="*/ 1739049 w 2213217"/>
                <a:gd name="connsiteY48-15958" fmla="*/ 5363804 h 7250295"/>
                <a:gd name="connsiteX49-15959" fmla="*/ 1797611 w 2213217"/>
                <a:gd name="connsiteY49-15960" fmla="*/ 5317321 h 7250295"/>
                <a:gd name="connsiteX50-15961" fmla="*/ 1884207 w 2213217"/>
                <a:gd name="connsiteY50-15962" fmla="*/ 5097645 h 7250295"/>
                <a:gd name="connsiteX51-15963" fmla="*/ 1909357 w 2213217"/>
                <a:gd name="connsiteY51-15964" fmla="*/ 4805496 h 7250295"/>
                <a:gd name="connsiteX52-15965" fmla="*/ 1900373 w 2213217"/>
                <a:gd name="connsiteY52-15966" fmla="*/ 4348776 h 7250295"/>
                <a:gd name="connsiteX53-15967" fmla="*/ 1881052 w 2213217"/>
                <a:gd name="connsiteY53-15968" fmla="*/ 3902573 h 7250295"/>
                <a:gd name="connsiteX54-15969" fmla="*/ 1855362 w 2213217"/>
                <a:gd name="connsiteY54-15970" fmla="*/ 3584643 h 7250295"/>
                <a:gd name="connsiteX55-15971" fmla="*/ 2056257 w 2213217"/>
                <a:gd name="connsiteY55-15972" fmla="*/ 2654077 h 7250295"/>
                <a:gd name="connsiteX56-15973" fmla="*/ 2042707 w 2213217"/>
                <a:gd name="connsiteY56-15974" fmla="*/ 2404684 h 7250295"/>
                <a:gd name="connsiteX57-15975" fmla="*/ 1981200 w 2213217"/>
                <a:gd name="connsiteY57-15976" fmla="*/ 1864914 h 7250295"/>
                <a:gd name="connsiteX58-15977" fmla="*/ 1936459 w 2213217"/>
                <a:gd name="connsiteY58-15978" fmla="*/ 1677029 h 7250295"/>
                <a:gd name="connsiteX59-15979" fmla="*/ 1922037 w 2213217"/>
                <a:gd name="connsiteY59-15980" fmla="*/ 1432534 h 7250295"/>
                <a:gd name="connsiteX60-15981" fmla="*/ 1874412 w 2213217"/>
                <a:gd name="connsiteY60-15982" fmla="*/ 1302338 h 7250295"/>
                <a:gd name="connsiteX61-15983" fmla="*/ 1407687 w 2213217"/>
                <a:gd name="connsiteY61-15984" fmla="*/ 1134975 h 7250295"/>
                <a:gd name="connsiteX62-15985" fmla="*/ 1309221 w 2213217"/>
                <a:gd name="connsiteY62-15986" fmla="*/ 1020075 h 7250295"/>
                <a:gd name="connsiteX63-15987" fmla="*/ 1365230 w 2213217"/>
                <a:gd name="connsiteY63-15988" fmla="*/ 821521 h 7250295"/>
                <a:gd name="connsiteX64-15989" fmla="*/ 1433407 w 2213217"/>
                <a:gd name="connsiteY64-15990" fmla="*/ 622909 h 7250295"/>
                <a:gd name="connsiteX65-15991" fmla="*/ 1444916 w 2213217"/>
                <a:gd name="connsiteY65-15992" fmla="*/ 380757 h 7250295"/>
                <a:gd name="connsiteX66-15993" fmla="*/ 1330946 w 2213217"/>
                <a:gd name="connsiteY66-15994" fmla="*/ 143773 h 7250295"/>
                <a:gd name="connsiteX67-15995" fmla="*/ 1063645 w 2213217"/>
                <a:gd name="connsiteY67-15996" fmla="*/ 568 h 7250295"/>
                <a:gd name="connsiteX0-15997" fmla="*/ 1063645 w 2213217"/>
                <a:gd name="connsiteY0-15998" fmla="*/ 568 h 7250295"/>
                <a:gd name="connsiteX1-15999" fmla="*/ 809625 w 2213217"/>
                <a:gd name="connsiteY1-16000" fmla="*/ 116070 h 7250295"/>
                <a:gd name="connsiteX2-16001" fmla="*/ 685800 w 2213217"/>
                <a:gd name="connsiteY2-16002" fmla="*/ 297045 h 7250295"/>
                <a:gd name="connsiteX3-16003" fmla="*/ 704850 w 2213217"/>
                <a:gd name="connsiteY3-16004" fmla="*/ 620895 h 7250295"/>
                <a:gd name="connsiteX4-16005" fmla="*/ 838200 w 2213217"/>
                <a:gd name="connsiteY4-16006" fmla="*/ 897120 h 7250295"/>
                <a:gd name="connsiteX5-16007" fmla="*/ 742950 w 2213217"/>
                <a:gd name="connsiteY5-16008" fmla="*/ 1011420 h 7250295"/>
                <a:gd name="connsiteX6-16009" fmla="*/ 133350 w 2213217"/>
                <a:gd name="connsiteY6-16010" fmla="*/ 1220970 h 7250295"/>
                <a:gd name="connsiteX7-16011" fmla="*/ 0 w 2213217"/>
                <a:gd name="connsiteY7-16012" fmla="*/ 2211570 h 7250295"/>
                <a:gd name="connsiteX8-16013" fmla="*/ 333375 w 2213217"/>
                <a:gd name="connsiteY8-16014" fmla="*/ 3106920 h 7250295"/>
                <a:gd name="connsiteX9-16015" fmla="*/ 247650 w 2213217"/>
                <a:gd name="connsiteY9-16016" fmla="*/ 3840345 h 7250295"/>
                <a:gd name="connsiteX10-16017" fmla="*/ 371475 w 2213217"/>
                <a:gd name="connsiteY10-16018" fmla="*/ 4059420 h 7250295"/>
                <a:gd name="connsiteX11-16019" fmla="*/ 495300 w 2213217"/>
                <a:gd name="connsiteY11-16020" fmla="*/ 4278495 h 7250295"/>
                <a:gd name="connsiteX12-16021" fmla="*/ 476250 w 2213217"/>
                <a:gd name="connsiteY12-16022" fmla="*/ 4735695 h 7250295"/>
                <a:gd name="connsiteX13-16023" fmla="*/ 476250 w 2213217"/>
                <a:gd name="connsiteY13-16024" fmla="*/ 5097645 h 7250295"/>
                <a:gd name="connsiteX14-16025" fmla="*/ 371475 w 2213217"/>
                <a:gd name="connsiteY14-16026" fmla="*/ 6145395 h 7250295"/>
                <a:gd name="connsiteX15-16027" fmla="*/ 371475 w 2213217"/>
                <a:gd name="connsiteY15-16028" fmla="*/ 6621645 h 7250295"/>
                <a:gd name="connsiteX16-16029" fmla="*/ 400050 w 2213217"/>
                <a:gd name="connsiteY16-16030" fmla="*/ 6821670 h 7250295"/>
                <a:gd name="connsiteX17-16031" fmla="*/ 323850 w 2213217"/>
                <a:gd name="connsiteY17-16032" fmla="*/ 7002645 h 7250295"/>
                <a:gd name="connsiteX18-16033" fmla="*/ 533400 w 2213217"/>
                <a:gd name="connsiteY18-16034" fmla="*/ 7250295 h 7250295"/>
                <a:gd name="connsiteX19-16035" fmla="*/ 952500 w 2213217"/>
                <a:gd name="connsiteY19-16036" fmla="*/ 7240770 h 7250295"/>
                <a:gd name="connsiteX20-16037" fmla="*/ 733425 w 2213217"/>
                <a:gd name="connsiteY20-16038" fmla="*/ 6821670 h 7250295"/>
                <a:gd name="connsiteX21-16039" fmla="*/ 790575 w 2213217"/>
                <a:gd name="connsiteY21-16040" fmla="*/ 6574020 h 7250295"/>
                <a:gd name="connsiteX22-16041" fmla="*/ 762000 w 2213217"/>
                <a:gd name="connsiteY22-16042" fmla="*/ 6250170 h 7250295"/>
                <a:gd name="connsiteX23-16043" fmla="*/ 885825 w 2213217"/>
                <a:gd name="connsiteY23-16044" fmla="*/ 5411970 h 7250295"/>
                <a:gd name="connsiteX24-16045" fmla="*/ 866775 w 2213217"/>
                <a:gd name="connsiteY24-16046" fmla="*/ 5326245 h 7250295"/>
                <a:gd name="connsiteX25-16047" fmla="*/ 971550 w 2213217"/>
                <a:gd name="connsiteY25-16048" fmla="*/ 5211945 h 7250295"/>
                <a:gd name="connsiteX26-16049" fmla="*/ 962025 w 2213217"/>
                <a:gd name="connsiteY26-16050" fmla="*/ 5069070 h 7250295"/>
                <a:gd name="connsiteX27-16051" fmla="*/ 1104900 w 2213217"/>
                <a:gd name="connsiteY27-16052" fmla="*/ 4526145 h 7250295"/>
                <a:gd name="connsiteX28-16053" fmla="*/ 1123950 w 2213217"/>
                <a:gd name="connsiteY28-16054" fmla="*/ 4392795 h 7250295"/>
                <a:gd name="connsiteX29-16055" fmla="*/ 1276350 w 2213217"/>
                <a:gd name="connsiteY29-16056" fmla="*/ 4649970 h 7250295"/>
                <a:gd name="connsiteX30-16057" fmla="*/ 1352550 w 2213217"/>
                <a:gd name="connsiteY30-16058" fmla="*/ 4926195 h 7250295"/>
                <a:gd name="connsiteX31-16059" fmla="*/ 1333500 w 2213217"/>
                <a:gd name="connsiteY31-16060" fmla="*/ 5069070 h 7250295"/>
                <a:gd name="connsiteX32-16061" fmla="*/ 1371600 w 2213217"/>
                <a:gd name="connsiteY32-16062" fmla="*/ 5078595 h 7250295"/>
                <a:gd name="connsiteX33-16063" fmla="*/ 1247775 w 2213217"/>
                <a:gd name="connsiteY33-16064" fmla="*/ 5516745 h 7250295"/>
                <a:gd name="connsiteX34-16065" fmla="*/ 1257300 w 2213217"/>
                <a:gd name="connsiteY34-16066" fmla="*/ 6469245 h 7250295"/>
                <a:gd name="connsiteX35-16067" fmla="*/ 1333500 w 2213217"/>
                <a:gd name="connsiteY35-16068" fmla="*/ 6583545 h 7250295"/>
                <a:gd name="connsiteX36-16069" fmla="*/ 1314450 w 2213217"/>
                <a:gd name="connsiteY36-16070" fmla="*/ 6735945 h 7250295"/>
                <a:gd name="connsiteX37-16071" fmla="*/ 1323975 w 2213217"/>
                <a:gd name="connsiteY37-16072" fmla="*/ 6859770 h 7250295"/>
                <a:gd name="connsiteX38-16073" fmla="*/ 1304925 w 2213217"/>
                <a:gd name="connsiteY38-16074" fmla="*/ 7012170 h 7250295"/>
                <a:gd name="connsiteX39-16075" fmla="*/ 1760353 w 2213217"/>
                <a:gd name="connsiteY39-16076" fmla="*/ 7189119 h 7250295"/>
                <a:gd name="connsiteX40-16077" fmla="*/ 2189006 w 2213217"/>
                <a:gd name="connsiteY40-16078" fmla="*/ 7199125 h 7250295"/>
                <a:gd name="connsiteX41-16079" fmla="*/ 2171850 w 2213217"/>
                <a:gd name="connsiteY41-16080" fmla="*/ 7046786 h 7250295"/>
                <a:gd name="connsiteX42-16081" fmla="*/ 1687247 w 2213217"/>
                <a:gd name="connsiteY42-16082" fmla="*/ 6680449 h 7250295"/>
                <a:gd name="connsiteX43-16083" fmla="*/ 1708130 w 2213217"/>
                <a:gd name="connsiteY43-16084" fmla="*/ 6550072 h 7250295"/>
                <a:gd name="connsiteX44-16085" fmla="*/ 1668617 w 2213217"/>
                <a:gd name="connsiteY44-16086" fmla="*/ 6451067 h 7250295"/>
                <a:gd name="connsiteX45-16087" fmla="*/ 1657350 w 2213217"/>
                <a:gd name="connsiteY45-16088" fmla="*/ 6250170 h 7250295"/>
                <a:gd name="connsiteX46-16089" fmla="*/ 1679014 w 2213217"/>
                <a:gd name="connsiteY46-16090" fmla="*/ 5979714 h 7250295"/>
                <a:gd name="connsiteX47-16091" fmla="*/ 1727631 w 2213217"/>
                <a:gd name="connsiteY47-16092" fmla="*/ 5512209 h 7250295"/>
                <a:gd name="connsiteX48-16093" fmla="*/ 1739049 w 2213217"/>
                <a:gd name="connsiteY48-16094" fmla="*/ 5363804 h 7250295"/>
                <a:gd name="connsiteX49-16095" fmla="*/ 1797611 w 2213217"/>
                <a:gd name="connsiteY49-16096" fmla="*/ 5317321 h 7250295"/>
                <a:gd name="connsiteX50-16097" fmla="*/ 1884207 w 2213217"/>
                <a:gd name="connsiteY50-16098" fmla="*/ 5097645 h 7250295"/>
                <a:gd name="connsiteX51-16099" fmla="*/ 1909357 w 2213217"/>
                <a:gd name="connsiteY51-16100" fmla="*/ 4805496 h 7250295"/>
                <a:gd name="connsiteX52-16101" fmla="*/ 1900373 w 2213217"/>
                <a:gd name="connsiteY52-16102" fmla="*/ 4348776 h 7250295"/>
                <a:gd name="connsiteX53-16103" fmla="*/ 1881052 w 2213217"/>
                <a:gd name="connsiteY53-16104" fmla="*/ 3902573 h 7250295"/>
                <a:gd name="connsiteX54-16105" fmla="*/ 1855362 w 2213217"/>
                <a:gd name="connsiteY54-16106" fmla="*/ 3584643 h 7250295"/>
                <a:gd name="connsiteX55-16107" fmla="*/ 2056257 w 2213217"/>
                <a:gd name="connsiteY55-16108" fmla="*/ 2654077 h 7250295"/>
                <a:gd name="connsiteX56-16109" fmla="*/ 2042707 w 2213217"/>
                <a:gd name="connsiteY56-16110" fmla="*/ 2404684 h 7250295"/>
                <a:gd name="connsiteX57-16111" fmla="*/ 1981200 w 2213217"/>
                <a:gd name="connsiteY57-16112" fmla="*/ 1864914 h 7250295"/>
                <a:gd name="connsiteX58-16113" fmla="*/ 1936459 w 2213217"/>
                <a:gd name="connsiteY58-16114" fmla="*/ 1677029 h 7250295"/>
                <a:gd name="connsiteX59-16115" fmla="*/ 1922037 w 2213217"/>
                <a:gd name="connsiteY59-16116" fmla="*/ 1432534 h 7250295"/>
                <a:gd name="connsiteX60-16117" fmla="*/ 1874412 w 2213217"/>
                <a:gd name="connsiteY60-16118" fmla="*/ 1302338 h 7250295"/>
                <a:gd name="connsiteX61-16119" fmla="*/ 1407687 w 2213217"/>
                <a:gd name="connsiteY61-16120" fmla="*/ 1134975 h 7250295"/>
                <a:gd name="connsiteX62-16121" fmla="*/ 1309221 w 2213217"/>
                <a:gd name="connsiteY62-16122" fmla="*/ 1020075 h 7250295"/>
                <a:gd name="connsiteX63-16123" fmla="*/ 1365230 w 2213217"/>
                <a:gd name="connsiteY63-16124" fmla="*/ 821521 h 7250295"/>
                <a:gd name="connsiteX64-16125" fmla="*/ 1433407 w 2213217"/>
                <a:gd name="connsiteY64-16126" fmla="*/ 622909 h 7250295"/>
                <a:gd name="connsiteX65-16127" fmla="*/ 1444916 w 2213217"/>
                <a:gd name="connsiteY65-16128" fmla="*/ 380757 h 7250295"/>
                <a:gd name="connsiteX66-16129" fmla="*/ 1330946 w 2213217"/>
                <a:gd name="connsiteY66-16130" fmla="*/ 143773 h 7250295"/>
                <a:gd name="connsiteX67-16131" fmla="*/ 1063645 w 2213217"/>
                <a:gd name="connsiteY67-16132" fmla="*/ 568 h 7250295"/>
                <a:gd name="connsiteX0-16133" fmla="*/ 1063645 w 2213217"/>
                <a:gd name="connsiteY0-16134" fmla="*/ 568 h 7250295"/>
                <a:gd name="connsiteX1-16135" fmla="*/ 809625 w 2213217"/>
                <a:gd name="connsiteY1-16136" fmla="*/ 116070 h 7250295"/>
                <a:gd name="connsiteX2-16137" fmla="*/ 685800 w 2213217"/>
                <a:gd name="connsiteY2-16138" fmla="*/ 297045 h 7250295"/>
                <a:gd name="connsiteX3-16139" fmla="*/ 704850 w 2213217"/>
                <a:gd name="connsiteY3-16140" fmla="*/ 620895 h 7250295"/>
                <a:gd name="connsiteX4-16141" fmla="*/ 838200 w 2213217"/>
                <a:gd name="connsiteY4-16142" fmla="*/ 897120 h 7250295"/>
                <a:gd name="connsiteX5-16143" fmla="*/ 742950 w 2213217"/>
                <a:gd name="connsiteY5-16144" fmla="*/ 1011420 h 7250295"/>
                <a:gd name="connsiteX6-16145" fmla="*/ 133350 w 2213217"/>
                <a:gd name="connsiteY6-16146" fmla="*/ 1220970 h 7250295"/>
                <a:gd name="connsiteX7-16147" fmla="*/ 0 w 2213217"/>
                <a:gd name="connsiteY7-16148" fmla="*/ 2211570 h 7250295"/>
                <a:gd name="connsiteX8-16149" fmla="*/ 333375 w 2213217"/>
                <a:gd name="connsiteY8-16150" fmla="*/ 3106920 h 7250295"/>
                <a:gd name="connsiteX9-16151" fmla="*/ 247650 w 2213217"/>
                <a:gd name="connsiteY9-16152" fmla="*/ 3840345 h 7250295"/>
                <a:gd name="connsiteX10-16153" fmla="*/ 371475 w 2213217"/>
                <a:gd name="connsiteY10-16154" fmla="*/ 4059420 h 7250295"/>
                <a:gd name="connsiteX11-16155" fmla="*/ 495300 w 2213217"/>
                <a:gd name="connsiteY11-16156" fmla="*/ 4278495 h 7250295"/>
                <a:gd name="connsiteX12-16157" fmla="*/ 476250 w 2213217"/>
                <a:gd name="connsiteY12-16158" fmla="*/ 4735695 h 7250295"/>
                <a:gd name="connsiteX13-16159" fmla="*/ 476250 w 2213217"/>
                <a:gd name="connsiteY13-16160" fmla="*/ 5097645 h 7250295"/>
                <a:gd name="connsiteX14-16161" fmla="*/ 371475 w 2213217"/>
                <a:gd name="connsiteY14-16162" fmla="*/ 6145395 h 7250295"/>
                <a:gd name="connsiteX15-16163" fmla="*/ 371475 w 2213217"/>
                <a:gd name="connsiteY15-16164" fmla="*/ 6621645 h 7250295"/>
                <a:gd name="connsiteX16-16165" fmla="*/ 400050 w 2213217"/>
                <a:gd name="connsiteY16-16166" fmla="*/ 6821670 h 7250295"/>
                <a:gd name="connsiteX17-16167" fmla="*/ 323850 w 2213217"/>
                <a:gd name="connsiteY17-16168" fmla="*/ 7002645 h 7250295"/>
                <a:gd name="connsiteX18-16169" fmla="*/ 533400 w 2213217"/>
                <a:gd name="connsiteY18-16170" fmla="*/ 7250295 h 7250295"/>
                <a:gd name="connsiteX19-16171" fmla="*/ 952500 w 2213217"/>
                <a:gd name="connsiteY19-16172" fmla="*/ 7240770 h 7250295"/>
                <a:gd name="connsiteX20-16173" fmla="*/ 733425 w 2213217"/>
                <a:gd name="connsiteY20-16174" fmla="*/ 6821670 h 7250295"/>
                <a:gd name="connsiteX21-16175" fmla="*/ 790575 w 2213217"/>
                <a:gd name="connsiteY21-16176" fmla="*/ 6574020 h 7250295"/>
                <a:gd name="connsiteX22-16177" fmla="*/ 762000 w 2213217"/>
                <a:gd name="connsiteY22-16178" fmla="*/ 6250170 h 7250295"/>
                <a:gd name="connsiteX23-16179" fmla="*/ 885825 w 2213217"/>
                <a:gd name="connsiteY23-16180" fmla="*/ 5411970 h 7250295"/>
                <a:gd name="connsiteX24-16181" fmla="*/ 866775 w 2213217"/>
                <a:gd name="connsiteY24-16182" fmla="*/ 5326245 h 7250295"/>
                <a:gd name="connsiteX25-16183" fmla="*/ 971550 w 2213217"/>
                <a:gd name="connsiteY25-16184" fmla="*/ 5211945 h 7250295"/>
                <a:gd name="connsiteX26-16185" fmla="*/ 962025 w 2213217"/>
                <a:gd name="connsiteY26-16186" fmla="*/ 5069070 h 7250295"/>
                <a:gd name="connsiteX27-16187" fmla="*/ 1104900 w 2213217"/>
                <a:gd name="connsiteY27-16188" fmla="*/ 4526145 h 7250295"/>
                <a:gd name="connsiteX28-16189" fmla="*/ 1123950 w 2213217"/>
                <a:gd name="connsiteY28-16190" fmla="*/ 4392795 h 7250295"/>
                <a:gd name="connsiteX29-16191" fmla="*/ 1276350 w 2213217"/>
                <a:gd name="connsiteY29-16192" fmla="*/ 4649970 h 7250295"/>
                <a:gd name="connsiteX30-16193" fmla="*/ 1352550 w 2213217"/>
                <a:gd name="connsiteY30-16194" fmla="*/ 4926195 h 7250295"/>
                <a:gd name="connsiteX31-16195" fmla="*/ 1333500 w 2213217"/>
                <a:gd name="connsiteY31-16196" fmla="*/ 5069070 h 7250295"/>
                <a:gd name="connsiteX32-16197" fmla="*/ 1371600 w 2213217"/>
                <a:gd name="connsiteY32-16198" fmla="*/ 5078595 h 7250295"/>
                <a:gd name="connsiteX33-16199" fmla="*/ 1247775 w 2213217"/>
                <a:gd name="connsiteY33-16200" fmla="*/ 5516745 h 7250295"/>
                <a:gd name="connsiteX34-16201" fmla="*/ 1257300 w 2213217"/>
                <a:gd name="connsiteY34-16202" fmla="*/ 6469245 h 7250295"/>
                <a:gd name="connsiteX35-16203" fmla="*/ 1333500 w 2213217"/>
                <a:gd name="connsiteY35-16204" fmla="*/ 6583545 h 7250295"/>
                <a:gd name="connsiteX36-16205" fmla="*/ 1314450 w 2213217"/>
                <a:gd name="connsiteY36-16206" fmla="*/ 6735945 h 7250295"/>
                <a:gd name="connsiteX37-16207" fmla="*/ 1323975 w 2213217"/>
                <a:gd name="connsiteY37-16208" fmla="*/ 6859770 h 7250295"/>
                <a:gd name="connsiteX38-16209" fmla="*/ 1304925 w 2213217"/>
                <a:gd name="connsiteY38-16210" fmla="*/ 7038131 h 7250295"/>
                <a:gd name="connsiteX39-16211" fmla="*/ 1760353 w 2213217"/>
                <a:gd name="connsiteY39-16212" fmla="*/ 7189119 h 7250295"/>
                <a:gd name="connsiteX40-16213" fmla="*/ 2189006 w 2213217"/>
                <a:gd name="connsiteY40-16214" fmla="*/ 7199125 h 7250295"/>
                <a:gd name="connsiteX41-16215" fmla="*/ 2171850 w 2213217"/>
                <a:gd name="connsiteY41-16216" fmla="*/ 7046786 h 7250295"/>
                <a:gd name="connsiteX42-16217" fmla="*/ 1687247 w 2213217"/>
                <a:gd name="connsiteY42-16218" fmla="*/ 6680449 h 7250295"/>
                <a:gd name="connsiteX43-16219" fmla="*/ 1708130 w 2213217"/>
                <a:gd name="connsiteY43-16220" fmla="*/ 6550072 h 7250295"/>
                <a:gd name="connsiteX44-16221" fmla="*/ 1668617 w 2213217"/>
                <a:gd name="connsiteY44-16222" fmla="*/ 6451067 h 7250295"/>
                <a:gd name="connsiteX45-16223" fmla="*/ 1657350 w 2213217"/>
                <a:gd name="connsiteY45-16224" fmla="*/ 6250170 h 7250295"/>
                <a:gd name="connsiteX46-16225" fmla="*/ 1679014 w 2213217"/>
                <a:gd name="connsiteY46-16226" fmla="*/ 5979714 h 7250295"/>
                <a:gd name="connsiteX47-16227" fmla="*/ 1727631 w 2213217"/>
                <a:gd name="connsiteY47-16228" fmla="*/ 5512209 h 7250295"/>
                <a:gd name="connsiteX48-16229" fmla="*/ 1739049 w 2213217"/>
                <a:gd name="connsiteY48-16230" fmla="*/ 5363804 h 7250295"/>
                <a:gd name="connsiteX49-16231" fmla="*/ 1797611 w 2213217"/>
                <a:gd name="connsiteY49-16232" fmla="*/ 5317321 h 7250295"/>
                <a:gd name="connsiteX50-16233" fmla="*/ 1884207 w 2213217"/>
                <a:gd name="connsiteY50-16234" fmla="*/ 5097645 h 7250295"/>
                <a:gd name="connsiteX51-16235" fmla="*/ 1909357 w 2213217"/>
                <a:gd name="connsiteY51-16236" fmla="*/ 4805496 h 7250295"/>
                <a:gd name="connsiteX52-16237" fmla="*/ 1900373 w 2213217"/>
                <a:gd name="connsiteY52-16238" fmla="*/ 4348776 h 7250295"/>
                <a:gd name="connsiteX53-16239" fmla="*/ 1881052 w 2213217"/>
                <a:gd name="connsiteY53-16240" fmla="*/ 3902573 h 7250295"/>
                <a:gd name="connsiteX54-16241" fmla="*/ 1855362 w 2213217"/>
                <a:gd name="connsiteY54-16242" fmla="*/ 3584643 h 7250295"/>
                <a:gd name="connsiteX55-16243" fmla="*/ 2056257 w 2213217"/>
                <a:gd name="connsiteY55-16244" fmla="*/ 2654077 h 7250295"/>
                <a:gd name="connsiteX56-16245" fmla="*/ 2042707 w 2213217"/>
                <a:gd name="connsiteY56-16246" fmla="*/ 2404684 h 7250295"/>
                <a:gd name="connsiteX57-16247" fmla="*/ 1981200 w 2213217"/>
                <a:gd name="connsiteY57-16248" fmla="*/ 1864914 h 7250295"/>
                <a:gd name="connsiteX58-16249" fmla="*/ 1936459 w 2213217"/>
                <a:gd name="connsiteY58-16250" fmla="*/ 1677029 h 7250295"/>
                <a:gd name="connsiteX59-16251" fmla="*/ 1922037 w 2213217"/>
                <a:gd name="connsiteY59-16252" fmla="*/ 1432534 h 7250295"/>
                <a:gd name="connsiteX60-16253" fmla="*/ 1874412 w 2213217"/>
                <a:gd name="connsiteY60-16254" fmla="*/ 1302338 h 7250295"/>
                <a:gd name="connsiteX61-16255" fmla="*/ 1407687 w 2213217"/>
                <a:gd name="connsiteY61-16256" fmla="*/ 1134975 h 7250295"/>
                <a:gd name="connsiteX62-16257" fmla="*/ 1309221 w 2213217"/>
                <a:gd name="connsiteY62-16258" fmla="*/ 1020075 h 7250295"/>
                <a:gd name="connsiteX63-16259" fmla="*/ 1365230 w 2213217"/>
                <a:gd name="connsiteY63-16260" fmla="*/ 821521 h 7250295"/>
                <a:gd name="connsiteX64-16261" fmla="*/ 1433407 w 2213217"/>
                <a:gd name="connsiteY64-16262" fmla="*/ 622909 h 7250295"/>
                <a:gd name="connsiteX65-16263" fmla="*/ 1444916 w 2213217"/>
                <a:gd name="connsiteY65-16264" fmla="*/ 380757 h 7250295"/>
                <a:gd name="connsiteX66-16265" fmla="*/ 1330946 w 2213217"/>
                <a:gd name="connsiteY66-16266" fmla="*/ 143773 h 7250295"/>
                <a:gd name="connsiteX67-16267" fmla="*/ 1063645 w 2213217"/>
                <a:gd name="connsiteY67-16268" fmla="*/ 568 h 7250295"/>
                <a:gd name="connsiteX0-16269" fmla="*/ 1063645 w 2213217"/>
                <a:gd name="connsiteY0-16270" fmla="*/ 568 h 7250295"/>
                <a:gd name="connsiteX1-16271" fmla="*/ 809625 w 2213217"/>
                <a:gd name="connsiteY1-16272" fmla="*/ 116070 h 7250295"/>
                <a:gd name="connsiteX2-16273" fmla="*/ 685800 w 2213217"/>
                <a:gd name="connsiteY2-16274" fmla="*/ 297045 h 7250295"/>
                <a:gd name="connsiteX3-16275" fmla="*/ 704850 w 2213217"/>
                <a:gd name="connsiteY3-16276" fmla="*/ 620895 h 7250295"/>
                <a:gd name="connsiteX4-16277" fmla="*/ 838200 w 2213217"/>
                <a:gd name="connsiteY4-16278" fmla="*/ 897120 h 7250295"/>
                <a:gd name="connsiteX5-16279" fmla="*/ 742950 w 2213217"/>
                <a:gd name="connsiteY5-16280" fmla="*/ 1011420 h 7250295"/>
                <a:gd name="connsiteX6-16281" fmla="*/ 133350 w 2213217"/>
                <a:gd name="connsiteY6-16282" fmla="*/ 1220970 h 7250295"/>
                <a:gd name="connsiteX7-16283" fmla="*/ 0 w 2213217"/>
                <a:gd name="connsiteY7-16284" fmla="*/ 2211570 h 7250295"/>
                <a:gd name="connsiteX8-16285" fmla="*/ 333375 w 2213217"/>
                <a:gd name="connsiteY8-16286" fmla="*/ 3106920 h 7250295"/>
                <a:gd name="connsiteX9-16287" fmla="*/ 247650 w 2213217"/>
                <a:gd name="connsiteY9-16288" fmla="*/ 3840345 h 7250295"/>
                <a:gd name="connsiteX10-16289" fmla="*/ 371475 w 2213217"/>
                <a:gd name="connsiteY10-16290" fmla="*/ 4059420 h 7250295"/>
                <a:gd name="connsiteX11-16291" fmla="*/ 495300 w 2213217"/>
                <a:gd name="connsiteY11-16292" fmla="*/ 4278495 h 7250295"/>
                <a:gd name="connsiteX12-16293" fmla="*/ 476250 w 2213217"/>
                <a:gd name="connsiteY12-16294" fmla="*/ 4735695 h 7250295"/>
                <a:gd name="connsiteX13-16295" fmla="*/ 476250 w 2213217"/>
                <a:gd name="connsiteY13-16296" fmla="*/ 5097645 h 7250295"/>
                <a:gd name="connsiteX14-16297" fmla="*/ 371475 w 2213217"/>
                <a:gd name="connsiteY14-16298" fmla="*/ 6145395 h 7250295"/>
                <a:gd name="connsiteX15-16299" fmla="*/ 371475 w 2213217"/>
                <a:gd name="connsiteY15-16300" fmla="*/ 6621645 h 7250295"/>
                <a:gd name="connsiteX16-16301" fmla="*/ 400050 w 2213217"/>
                <a:gd name="connsiteY16-16302" fmla="*/ 6821670 h 7250295"/>
                <a:gd name="connsiteX17-16303" fmla="*/ 323850 w 2213217"/>
                <a:gd name="connsiteY17-16304" fmla="*/ 7002645 h 7250295"/>
                <a:gd name="connsiteX18-16305" fmla="*/ 533400 w 2213217"/>
                <a:gd name="connsiteY18-16306" fmla="*/ 7250295 h 7250295"/>
                <a:gd name="connsiteX19-16307" fmla="*/ 952500 w 2213217"/>
                <a:gd name="connsiteY19-16308" fmla="*/ 7240770 h 7250295"/>
                <a:gd name="connsiteX20-16309" fmla="*/ 733425 w 2213217"/>
                <a:gd name="connsiteY20-16310" fmla="*/ 6821670 h 7250295"/>
                <a:gd name="connsiteX21-16311" fmla="*/ 790575 w 2213217"/>
                <a:gd name="connsiteY21-16312" fmla="*/ 6574020 h 7250295"/>
                <a:gd name="connsiteX22-16313" fmla="*/ 762000 w 2213217"/>
                <a:gd name="connsiteY22-16314" fmla="*/ 6250170 h 7250295"/>
                <a:gd name="connsiteX23-16315" fmla="*/ 885825 w 2213217"/>
                <a:gd name="connsiteY23-16316" fmla="*/ 5411970 h 7250295"/>
                <a:gd name="connsiteX24-16317" fmla="*/ 866775 w 2213217"/>
                <a:gd name="connsiteY24-16318" fmla="*/ 5326245 h 7250295"/>
                <a:gd name="connsiteX25-16319" fmla="*/ 971550 w 2213217"/>
                <a:gd name="connsiteY25-16320" fmla="*/ 5211945 h 7250295"/>
                <a:gd name="connsiteX26-16321" fmla="*/ 962025 w 2213217"/>
                <a:gd name="connsiteY26-16322" fmla="*/ 5069070 h 7250295"/>
                <a:gd name="connsiteX27-16323" fmla="*/ 1104900 w 2213217"/>
                <a:gd name="connsiteY27-16324" fmla="*/ 4526145 h 7250295"/>
                <a:gd name="connsiteX28-16325" fmla="*/ 1123950 w 2213217"/>
                <a:gd name="connsiteY28-16326" fmla="*/ 4392795 h 7250295"/>
                <a:gd name="connsiteX29-16327" fmla="*/ 1276350 w 2213217"/>
                <a:gd name="connsiteY29-16328" fmla="*/ 4649970 h 7250295"/>
                <a:gd name="connsiteX30-16329" fmla="*/ 1352550 w 2213217"/>
                <a:gd name="connsiteY30-16330" fmla="*/ 4926195 h 7250295"/>
                <a:gd name="connsiteX31-16331" fmla="*/ 1333500 w 2213217"/>
                <a:gd name="connsiteY31-16332" fmla="*/ 5069070 h 7250295"/>
                <a:gd name="connsiteX32-16333" fmla="*/ 1371600 w 2213217"/>
                <a:gd name="connsiteY32-16334" fmla="*/ 5078595 h 7250295"/>
                <a:gd name="connsiteX33-16335" fmla="*/ 1247775 w 2213217"/>
                <a:gd name="connsiteY33-16336" fmla="*/ 5516745 h 7250295"/>
                <a:gd name="connsiteX34-16337" fmla="*/ 1257300 w 2213217"/>
                <a:gd name="connsiteY34-16338" fmla="*/ 6469245 h 7250295"/>
                <a:gd name="connsiteX35-16339" fmla="*/ 1333500 w 2213217"/>
                <a:gd name="connsiteY35-16340" fmla="*/ 6583545 h 7250295"/>
                <a:gd name="connsiteX36-16341" fmla="*/ 1314450 w 2213217"/>
                <a:gd name="connsiteY36-16342" fmla="*/ 6735945 h 7250295"/>
                <a:gd name="connsiteX37-16343" fmla="*/ 1323975 w 2213217"/>
                <a:gd name="connsiteY37-16344" fmla="*/ 6859770 h 7250295"/>
                <a:gd name="connsiteX38-16345" fmla="*/ 1304925 w 2213217"/>
                <a:gd name="connsiteY38-16346" fmla="*/ 7038131 h 7250295"/>
                <a:gd name="connsiteX39-16347" fmla="*/ 1760353 w 2213217"/>
                <a:gd name="connsiteY39-16348" fmla="*/ 7189119 h 7250295"/>
                <a:gd name="connsiteX40-16349" fmla="*/ 2189006 w 2213217"/>
                <a:gd name="connsiteY40-16350" fmla="*/ 7199125 h 7250295"/>
                <a:gd name="connsiteX41-16351" fmla="*/ 2171850 w 2213217"/>
                <a:gd name="connsiteY41-16352" fmla="*/ 7046786 h 7250295"/>
                <a:gd name="connsiteX42-16353" fmla="*/ 1687247 w 2213217"/>
                <a:gd name="connsiteY42-16354" fmla="*/ 6680449 h 7250295"/>
                <a:gd name="connsiteX43-16355" fmla="*/ 1708130 w 2213217"/>
                <a:gd name="connsiteY43-16356" fmla="*/ 6550072 h 7250295"/>
                <a:gd name="connsiteX44-16357" fmla="*/ 1668617 w 2213217"/>
                <a:gd name="connsiteY44-16358" fmla="*/ 6451067 h 7250295"/>
                <a:gd name="connsiteX45-16359" fmla="*/ 1657350 w 2213217"/>
                <a:gd name="connsiteY45-16360" fmla="*/ 6250170 h 7250295"/>
                <a:gd name="connsiteX46-16361" fmla="*/ 1679014 w 2213217"/>
                <a:gd name="connsiteY46-16362" fmla="*/ 5979714 h 7250295"/>
                <a:gd name="connsiteX47-16363" fmla="*/ 1727631 w 2213217"/>
                <a:gd name="connsiteY47-16364" fmla="*/ 5512209 h 7250295"/>
                <a:gd name="connsiteX48-16365" fmla="*/ 1739049 w 2213217"/>
                <a:gd name="connsiteY48-16366" fmla="*/ 5363804 h 7250295"/>
                <a:gd name="connsiteX49-16367" fmla="*/ 1797611 w 2213217"/>
                <a:gd name="connsiteY49-16368" fmla="*/ 5317321 h 7250295"/>
                <a:gd name="connsiteX50-16369" fmla="*/ 1884207 w 2213217"/>
                <a:gd name="connsiteY50-16370" fmla="*/ 5097645 h 7250295"/>
                <a:gd name="connsiteX51-16371" fmla="*/ 1909357 w 2213217"/>
                <a:gd name="connsiteY51-16372" fmla="*/ 4805496 h 7250295"/>
                <a:gd name="connsiteX52-16373" fmla="*/ 1900373 w 2213217"/>
                <a:gd name="connsiteY52-16374" fmla="*/ 4348776 h 7250295"/>
                <a:gd name="connsiteX53-16375" fmla="*/ 1881052 w 2213217"/>
                <a:gd name="connsiteY53-16376" fmla="*/ 3902573 h 7250295"/>
                <a:gd name="connsiteX54-16377" fmla="*/ 1855362 w 2213217"/>
                <a:gd name="connsiteY54-16378" fmla="*/ 3584643 h 7250295"/>
                <a:gd name="connsiteX55-16379" fmla="*/ 2056257 w 2213217"/>
                <a:gd name="connsiteY55-16380" fmla="*/ 2654077 h 7250295"/>
                <a:gd name="connsiteX56-16381" fmla="*/ 2042707 w 2213217"/>
                <a:gd name="connsiteY56-16382" fmla="*/ 2404684 h 7250295"/>
                <a:gd name="connsiteX57-16383" fmla="*/ 1981200 w 2213217"/>
                <a:gd name="connsiteY57-16384" fmla="*/ 1864914 h 7250295"/>
                <a:gd name="connsiteX58-16385" fmla="*/ 1936459 w 2213217"/>
                <a:gd name="connsiteY58-16386" fmla="*/ 1677029 h 7250295"/>
                <a:gd name="connsiteX59-16387" fmla="*/ 1922037 w 2213217"/>
                <a:gd name="connsiteY59-16388" fmla="*/ 1432534 h 7250295"/>
                <a:gd name="connsiteX60-16389" fmla="*/ 1874412 w 2213217"/>
                <a:gd name="connsiteY60-16390" fmla="*/ 1302338 h 7250295"/>
                <a:gd name="connsiteX61-16391" fmla="*/ 1407687 w 2213217"/>
                <a:gd name="connsiteY61-16392" fmla="*/ 1134975 h 7250295"/>
                <a:gd name="connsiteX62-16393" fmla="*/ 1309221 w 2213217"/>
                <a:gd name="connsiteY62-16394" fmla="*/ 1020075 h 7250295"/>
                <a:gd name="connsiteX63-16395" fmla="*/ 1365230 w 2213217"/>
                <a:gd name="connsiteY63-16396" fmla="*/ 821521 h 7250295"/>
                <a:gd name="connsiteX64-16397" fmla="*/ 1433407 w 2213217"/>
                <a:gd name="connsiteY64-16398" fmla="*/ 622909 h 7250295"/>
                <a:gd name="connsiteX65-16399" fmla="*/ 1444916 w 2213217"/>
                <a:gd name="connsiteY65-16400" fmla="*/ 380757 h 7250295"/>
                <a:gd name="connsiteX66-16401" fmla="*/ 1330946 w 2213217"/>
                <a:gd name="connsiteY66-16402" fmla="*/ 143773 h 7250295"/>
                <a:gd name="connsiteX67-16403" fmla="*/ 1063645 w 2213217"/>
                <a:gd name="connsiteY67-16404" fmla="*/ 568 h 7250295"/>
                <a:gd name="connsiteX0-16405" fmla="*/ 1063645 w 2213217"/>
                <a:gd name="connsiteY0-16406" fmla="*/ 568 h 7250295"/>
                <a:gd name="connsiteX1-16407" fmla="*/ 809625 w 2213217"/>
                <a:gd name="connsiteY1-16408" fmla="*/ 116070 h 7250295"/>
                <a:gd name="connsiteX2-16409" fmla="*/ 685800 w 2213217"/>
                <a:gd name="connsiteY2-16410" fmla="*/ 297045 h 7250295"/>
                <a:gd name="connsiteX3-16411" fmla="*/ 704850 w 2213217"/>
                <a:gd name="connsiteY3-16412" fmla="*/ 620895 h 7250295"/>
                <a:gd name="connsiteX4-16413" fmla="*/ 838200 w 2213217"/>
                <a:gd name="connsiteY4-16414" fmla="*/ 897120 h 7250295"/>
                <a:gd name="connsiteX5-16415" fmla="*/ 742950 w 2213217"/>
                <a:gd name="connsiteY5-16416" fmla="*/ 1011420 h 7250295"/>
                <a:gd name="connsiteX6-16417" fmla="*/ 133350 w 2213217"/>
                <a:gd name="connsiteY6-16418" fmla="*/ 1220970 h 7250295"/>
                <a:gd name="connsiteX7-16419" fmla="*/ 0 w 2213217"/>
                <a:gd name="connsiteY7-16420" fmla="*/ 2211570 h 7250295"/>
                <a:gd name="connsiteX8-16421" fmla="*/ 333375 w 2213217"/>
                <a:gd name="connsiteY8-16422" fmla="*/ 3106920 h 7250295"/>
                <a:gd name="connsiteX9-16423" fmla="*/ 247650 w 2213217"/>
                <a:gd name="connsiteY9-16424" fmla="*/ 3840345 h 7250295"/>
                <a:gd name="connsiteX10-16425" fmla="*/ 371475 w 2213217"/>
                <a:gd name="connsiteY10-16426" fmla="*/ 4059420 h 7250295"/>
                <a:gd name="connsiteX11-16427" fmla="*/ 495300 w 2213217"/>
                <a:gd name="connsiteY11-16428" fmla="*/ 4278495 h 7250295"/>
                <a:gd name="connsiteX12-16429" fmla="*/ 476250 w 2213217"/>
                <a:gd name="connsiteY12-16430" fmla="*/ 4735695 h 7250295"/>
                <a:gd name="connsiteX13-16431" fmla="*/ 476250 w 2213217"/>
                <a:gd name="connsiteY13-16432" fmla="*/ 5097645 h 7250295"/>
                <a:gd name="connsiteX14-16433" fmla="*/ 371475 w 2213217"/>
                <a:gd name="connsiteY14-16434" fmla="*/ 6145395 h 7250295"/>
                <a:gd name="connsiteX15-16435" fmla="*/ 371475 w 2213217"/>
                <a:gd name="connsiteY15-16436" fmla="*/ 6621645 h 7250295"/>
                <a:gd name="connsiteX16-16437" fmla="*/ 400050 w 2213217"/>
                <a:gd name="connsiteY16-16438" fmla="*/ 6821670 h 7250295"/>
                <a:gd name="connsiteX17-16439" fmla="*/ 323850 w 2213217"/>
                <a:gd name="connsiteY17-16440" fmla="*/ 7002645 h 7250295"/>
                <a:gd name="connsiteX18-16441" fmla="*/ 533400 w 2213217"/>
                <a:gd name="connsiteY18-16442" fmla="*/ 7250295 h 7250295"/>
                <a:gd name="connsiteX19-16443" fmla="*/ 952500 w 2213217"/>
                <a:gd name="connsiteY19-16444" fmla="*/ 7240770 h 7250295"/>
                <a:gd name="connsiteX20-16445" fmla="*/ 733425 w 2213217"/>
                <a:gd name="connsiteY20-16446" fmla="*/ 6821670 h 7250295"/>
                <a:gd name="connsiteX21-16447" fmla="*/ 790575 w 2213217"/>
                <a:gd name="connsiteY21-16448" fmla="*/ 6574020 h 7250295"/>
                <a:gd name="connsiteX22-16449" fmla="*/ 762000 w 2213217"/>
                <a:gd name="connsiteY22-16450" fmla="*/ 6250170 h 7250295"/>
                <a:gd name="connsiteX23-16451" fmla="*/ 885825 w 2213217"/>
                <a:gd name="connsiteY23-16452" fmla="*/ 5411970 h 7250295"/>
                <a:gd name="connsiteX24-16453" fmla="*/ 866775 w 2213217"/>
                <a:gd name="connsiteY24-16454" fmla="*/ 5326245 h 7250295"/>
                <a:gd name="connsiteX25-16455" fmla="*/ 971550 w 2213217"/>
                <a:gd name="connsiteY25-16456" fmla="*/ 5211945 h 7250295"/>
                <a:gd name="connsiteX26-16457" fmla="*/ 962025 w 2213217"/>
                <a:gd name="connsiteY26-16458" fmla="*/ 5069070 h 7250295"/>
                <a:gd name="connsiteX27-16459" fmla="*/ 1104900 w 2213217"/>
                <a:gd name="connsiteY27-16460" fmla="*/ 4526145 h 7250295"/>
                <a:gd name="connsiteX28-16461" fmla="*/ 1123950 w 2213217"/>
                <a:gd name="connsiteY28-16462" fmla="*/ 4392795 h 7250295"/>
                <a:gd name="connsiteX29-16463" fmla="*/ 1276350 w 2213217"/>
                <a:gd name="connsiteY29-16464" fmla="*/ 4649970 h 7250295"/>
                <a:gd name="connsiteX30-16465" fmla="*/ 1352550 w 2213217"/>
                <a:gd name="connsiteY30-16466" fmla="*/ 4926195 h 7250295"/>
                <a:gd name="connsiteX31-16467" fmla="*/ 1333500 w 2213217"/>
                <a:gd name="connsiteY31-16468" fmla="*/ 5069070 h 7250295"/>
                <a:gd name="connsiteX32-16469" fmla="*/ 1371600 w 2213217"/>
                <a:gd name="connsiteY32-16470" fmla="*/ 5078595 h 7250295"/>
                <a:gd name="connsiteX33-16471" fmla="*/ 1247775 w 2213217"/>
                <a:gd name="connsiteY33-16472" fmla="*/ 5516745 h 7250295"/>
                <a:gd name="connsiteX34-16473" fmla="*/ 1257300 w 2213217"/>
                <a:gd name="connsiteY34-16474" fmla="*/ 6469245 h 7250295"/>
                <a:gd name="connsiteX35-16475" fmla="*/ 1333500 w 2213217"/>
                <a:gd name="connsiteY35-16476" fmla="*/ 6583545 h 7250295"/>
                <a:gd name="connsiteX36-16477" fmla="*/ 1314450 w 2213217"/>
                <a:gd name="connsiteY36-16478" fmla="*/ 6735945 h 7250295"/>
                <a:gd name="connsiteX37-16479" fmla="*/ 1323975 w 2213217"/>
                <a:gd name="connsiteY37-16480" fmla="*/ 6859770 h 7250295"/>
                <a:gd name="connsiteX38-16481" fmla="*/ 1313579 w 2213217"/>
                <a:gd name="connsiteY38-16482" fmla="*/ 7020824 h 7250295"/>
                <a:gd name="connsiteX39-16483" fmla="*/ 1760353 w 2213217"/>
                <a:gd name="connsiteY39-16484" fmla="*/ 7189119 h 7250295"/>
                <a:gd name="connsiteX40-16485" fmla="*/ 2189006 w 2213217"/>
                <a:gd name="connsiteY40-16486" fmla="*/ 7199125 h 7250295"/>
                <a:gd name="connsiteX41-16487" fmla="*/ 2171850 w 2213217"/>
                <a:gd name="connsiteY41-16488" fmla="*/ 7046786 h 7250295"/>
                <a:gd name="connsiteX42-16489" fmla="*/ 1687247 w 2213217"/>
                <a:gd name="connsiteY42-16490" fmla="*/ 6680449 h 7250295"/>
                <a:gd name="connsiteX43-16491" fmla="*/ 1708130 w 2213217"/>
                <a:gd name="connsiteY43-16492" fmla="*/ 6550072 h 7250295"/>
                <a:gd name="connsiteX44-16493" fmla="*/ 1668617 w 2213217"/>
                <a:gd name="connsiteY44-16494" fmla="*/ 6451067 h 7250295"/>
                <a:gd name="connsiteX45-16495" fmla="*/ 1657350 w 2213217"/>
                <a:gd name="connsiteY45-16496" fmla="*/ 6250170 h 7250295"/>
                <a:gd name="connsiteX46-16497" fmla="*/ 1679014 w 2213217"/>
                <a:gd name="connsiteY46-16498" fmla="*/ 5979714 h 7250295"/>
                <a:gd name="connsiteX47-16499" fmla="*/ 1727631 w 2213217"/>
                <a:gd name="connsiteY47-16500" fmla="*/ 5512209 h 7250295"/>
                <a:gd name="connsiteX48-16501" fmla="*/ 1739049 w 2213217"/>
                <a:gd name="connsiteY48-16502" fmla="*/ 5363804 h 7250295"/>
                <a:gd name="connsiteX49-16503" fmla="*/ 1797611 w 2213217"/>
                <a:gd name="connsiteY49-16504" fmla="*/ 5317321 h 7250295"/>
                <a:gd name="connsiteX50-16505" fmla="*/ 1884207 w 2213217"/>
                <a:gd name="connsiteY50-16506" fmla="*/ 5097645 h 7250295"/>
                <a:gd name="connsiteX51-16507" fmla="*/ 1909357 w 2213217"/>
                <a:gd name="connsiteY51-16508" fmla="*/ 4805496 h 7250295"/>
                <a:gd name="connsiteX52-16509" fmla="*/ 1900373 w 2213217"/>
                <a:gd name="connsiteY52-16510" fmla="*/ 4348776 h 7250295"/>
                <a:gd name="connsiteX53-16511" fmla="*/ 1881052 w 2213217"/>
                <a:gd name="connsiteY53-16512" fmla="*/ 3902573 h 7250295"/>
                <a:gd name="connsiteX54-16513" fmla="*/ 1855362 w 2213217"/>
                <a:gd name="connsiteY54-16514" fmla="*/ 3584643 h 7250295"/>
                <a:gd name="connsiteX55-16515" fmla="*/ 2056257 w 2213217"/>
                <a:gd name="connsiteY55-16516" fmla="*/ 2654077 h 7250295"/>
                <a:gd name="connsiteX56-16517" fmla="*/ 2042707 w 2213217"/>
                <a:gd name="connsiteY56-16518" fmla="*/ 2404684 h 7250295"/>
                <a:gd name="connsiteX57-16519" fmla="*/ 1981200 w 2213217"/>
                <a:gd name="connsiteY57-16520" fmla="*/ 1864914 h 7250295"/>
                <a:gd name="connsiteX58-16521" fmla="*/ 1936459 w 2213217"/>
                <a:gd name="connsiteY58-16522" fmla="*/ 1677029 h 7250295"/>
                <a:gd name="connsiteX59-16523" fmla="*/ 1922037 w 2213217"/>
                <a:gd name="connsiteY59-16524" fmla="*/ 1432534 h 7250295"/>
                <a:gd name="connsiteX60-16525" fmla="*/ 1874412 w 2213217"/>
                <a:gd name="connsiteY60-16526" fmla="*/ 1302338 h 7250295"/>
                <a:gd name="connsiteX61-16527" fmla="*/ 1407687 w 2213217"/>
                <a:gd name="connsiteY61-16528" fmla="*/ 1134975 h 7250295"/>
                <a:gd name="connsiteX62-16529" fmla="*/ 1309221 w 2213217"/>
                <a:gd name="connsiteY62-16530" fmla="*/ 1020075 h 7250295"/>
                <a:gd name="connsiteX63-16531" fmla="*/ 1365230 w 2213217"/>
                <a:gd name="connsiteY63-16532" fmla="*/ 821521 h 7250295"/>
                <a:gd name="connsiteX64-16533" fmla="*/ 1433407 w 2213217"/>
                <a:gd name="connsiteY64-16534" fmla="*/ 622909 h 7250295"/>
                <a:gd name="connsiteX65-16535" fmla="*/ 1444916 w 2213217"/>
                <a:gd name="connsiteY65-16536" fmla="*/ 380757 h 7250295"/>
                <a:gd name="connsiteX66-16537" fmla="*/ 1330946 w 2213217"/>
                <a:gd name="connsiteY66-16538" fmla="*/ 143773 h 7250295"/>
                <a:gd name="connsiteX67-16539" fmla="*/ 1063645 w 2213217"/>
                <a:gd name="connsiteY67-16540" fmla="*/ 568 h 7250295"/>
                <a:gd name="connsiteX0-16541" fmla="*/ 1063645 w 2213217"/>
                <a:gd name="connsiteY0-16542" fmla="*/ 568 h 7250295"/>
                <a:gd name="connsiteX1-16543" fmla="*/ 809625 w 2213217"/>
                <a:gd name="connsiteY1-16544" fmla="*/ 116070 h 7250295"/>
                <a:gd name="connsiteX2-16545" fmla="*/ 685800 w 2213217"/>
                <a:gd name="connsiteY2-16546" fmla="*/ 297045 h 7250295"/>
                <a:gd name="connsiteX3-16547" fmla="*/ 704850 w 2213217"/>
                <a:gd name="connsiteY3-16548" fmla="*/ 620895 h 7250295"/>
                <a:gd name="connsiteX4-16549" fmla="*/ 838200 w 2213217"/>
                <a:gd name="connsiteY4-16550" fmla="*/ 897120 h 7250295"/>
                <a:gd name="connsiteX5-16551" fmla="*/ 742950 w 2213217"/>
                <a:gd name="connsiteY5-16552" fmla="*/ 1011420 h 7250295"/>
                <a:gd name="connsiteX6-16553" fmla="*/ 133350 w 2213217"/>
                <a:gd name="connsiteY6-16554" fmla="*/ 1220970 h 7250295"/>
                <a:gd name="connsiteX7-16555" fmla="*/ 0 w 2213217"/>
                <a:gd name="connsiteY7-16556" fmla="*/ 2211570 h 7250295"/>
                <a:gd name="connsiteX8-16557" fmla="*/ 333375 w 2213217"/>
                <a:gd name="connsiteY8-16558" fmla="*/ 3106920 h 7250295"/>
                <a:gd name="connsiteX9-16559" fmla="*/ 247650 w 2213217"/>
                <a:gd name="connsiteY9-16560" fmla="*/ 3840345 h 7250295"/>
                <a:gd name="connsiteX10-16561" fmla="*/ 371475 w 2213217"/>
                <a:gd name="connsiteY10-16562" fmla="*/ 4059420 h 7250295"/>
                <a:gd name="connsiteX11-16563" fmla="*/ 495300 w 2213217"/>
                <a:gd name="connsiteY11-16564" fmla="*/ 4278495 h 7250295"/>
                <a:gd name="connsiteX12-16565" fmla="*/ 476250 w 2213217"/>
                <a:gd name="connsiteY12-16566" fmla="*/ 4735695 h 7250295"/>
                <a:gd name="connsiteX13-16567" fmla="*/ 476250 w 2213217"/>
                <a:gd name="connsiteY13-16568" fmla="*/ 5097645 h 7250295"/>
                <a:gd name="connsiteX14-16569" fmla="*/ 371475 w 2213217"/>
                <a:gd name="connsiteY14-16570" fmla="*/ 6145395 h 7250295"/>
                <a:gd name="connsiteX15-16571" fmla="*/ 371475 w 2213217"/>
                <a:gd name="connsiteY15-16572" fmla="*/ 6621645 h 7250295"/>
                <a:gd name="connsiteX16-16573" fmla="*/ 400050 w 2213217"/>
                <a:gd name="connsiteY16-16574" fmla="*/ 6821670 h 7250295"/>
                <a:gd name="connsiteX17-16575" fmla="*/ 323850 w 2213217"/>
                <a:gd name="connsiteY17-16576" fmla="*/ 7002645 h 7250295"/>
                <a:gd name="connsiteX18-16577" fmla="*/ 533400 w 2213217"/>
                <a:gd name="connsiteY18-16578" fmla="*/ 7250295 h 7250295"/>
                <a:gd name="connsiteX19-16579" fmla="*/ 952500 w 2213217"/>
                <a:gd name="connsiteY19-16580" fmla="*/ 7240770 h 7250295"/>
                <a:gd name="connsiteX20-16581" fmla="*/ 733425 w 2213217"/>
                <a:gd name="connsiteY20-16582" fmla="*/ 6821670 h 7250295"/>
                <a:gd name="connsiteX21-16583" fmla="*/ 790575 w 2213217"/>
                <a:gd name="connsiteY21-16584" fmla="*/ 6574020 h 7250295"/>
                <a:gd name="connsiteX22-16585" fmla="*/ 762000 w 2213217"/>
                <a:gd name="connsiteY22-16586" fmla="*/ 6250170 h 7250295"/>
                <a:gd name="connsiteX23-16587" fmla="*/ 885825 w 2213217"/>
                <a:gd name="connsiteY23-16588" fmla="*/ 5411970 h 7250295"/>
                <a:gd name="connsiteX24-16589" fmla="*/ 866775 w 2213217"/>
                <a:gd name="connsiteY24-16590" fmla="*/ 5326245 h 7250295"/>
                <a:gd name="connsiteX25-16591" fmla="*/ 971550 w 2213217"/>
                <a:gd name="connsiteY25-16592" fmla="*/ 5211945 h 7250295"/>
                <a:gd name="connsiteX26-16593" fmla="*/ 962025 w 2213217"/>
                <a:gd name="connsiteY26-16594" fmla="*/ 5069070 h 7250295"/>
                <a:gd name="connsiteX27-16595" fmla="*/ 1104900 w 2213217"/>
                <a:gd name="connsiteY27-16596" fmla="*/ 4526145 h 7250295"/>
                <a:gd name="connsiteX28-16597" fmla="*/ 1123950 w 2213217"/>
                <a:gd name="connsiteY28-16598" fmla="*/ 4392795 h 7250295"/>
                <a:gd name="connsiteX29-16599" fmla="*/ 1276350 w 2213217"/>
                <a:gd name="connsiteY29-16600" fmla="*/ 4649970 h 7250295"/>
                <a:gd name="connsiteX30-16601" fmla="*/ 1352550 w 2213217"/>
                <a:gd name="connsiteY30-16602" fmla="*/ 4926195 h 7250295"/>
                <a:gd name="connsiteX31-16603" fmla="*/ 1333500 w 2213217"/>
                <a:gd name="connsiteY31-16604" fmla="*/ 5069070 h 7250295"/>
                <a:gd name="connsiteX32-16605" fmla="*/ 1371600 w 2213217"/>
                <a:gd name="connsiteY32-16606" fmla="*/ 5078595 h 7250295"/>
                <a:gd name="connsiteX33-16607" fmla="*/ 1247775 w 2213217"/>
                <a:gd name="connsiteY33-16608" fmla="*/ 5516745 h 7250295"/>
                <a:gd name="connsiteX34-16609" fmla="*/ 1257300 w 2213217"/>
                <a:gd name="connsiteY34-16610" fmla="*/ 6469245 h 7250295"/>
                <a:gd name="connsiteX35-16611" fmla="*/ 1333500 w 2213217"/>
                <a:gd name="connsiteY35-16612" fmla="*/ 6583545 h 7250295"/>
                <a:gd name="connsiteX36-16613" fmla="*/ 1314450 w 2213217"/>
                <a:gd name="connsiteY36-16614" fmla="*/ 6735945 h 7250295"/>
                <a:gd name="connsiteX37-16615" fmla="*/ 1323975 w 2213217"/>
                <a:gd name="connsiteY37-16616" fmla="*/ 6859770 h 7250295"/>
                <a:gd name="connsiteX38-16617" fmla="*/ 1313579 w 2213217"/>
                <a:gd name="connsiteY38-16618" fmla="*/ 7020824 h 7250295"/>
                <a:gd name="connsiteX39-16619" fmla="*/ 1760353 w 2213217"/>
                <a:gd name="connsiteY39-16620" fmla="*/ 7189119 h 7250295"/>
                <a:gd name="connsiteX40-16621" fmla="*/ 2189006 w 2213217"/>
                <a:gd name="connsiteY40-16622" fmla="*/ 7199125 h 7250295"/>
                <a:gd name="connsiteX41-16623" fmla="*/ 2171850 w 2213217"/>
                <a:gd name="connsiteY41-16624" fmla="*/ 7046786 h 7250295"/>
                <a:gd name="connsiteX42-16625" fmla="*/ 1687247 w 2213217"/>
                <a:gd name="connsiteY42-16626" fmla="*/ 6680449 h 7250295"/>
                <a:gd name="connsiteX43-16627" fmla="*/ 1708130 w 2213217"/>
                <a:gd name="connsiteY43-16628" fmla="*/ 6550072 h 7250295"/>
                <a:gd name="connsiteX44-16629" fmla="*/ 1668617 w 2213217"/>
                <a:gd name="connsiteY44-16630" fmla="*/ 6451067 h 7250295"/>
                <a:gd name="connsiteX45-16631" fmla="*/ 1657350 w 2213217"/>
                <a:gd name="connsiteY45-16632" fmla="*/ 6250170 h 7250295"/>
                <a:gd name="connsiteX46-16633" fmla="*/ 1679014 w 2213217"/>
                <a:gd name="connsiteY46-16634" fmla="*/ 5979714 h 7250295"/>
                <a:gd name="connsiteX47-16635" fmla="*/ 1727631 w 2213217"/>
                <a:gd name="connsiteY47-16636" fmla="*/ 5512209 h 7250295"/>
                <a:gd name="connsiteX48-16637" fmla="*/ 1739049 w 2213217"/>
                <a:gd name="connsiteY48-16638" fmla="*/ 5363804 h 7250295"/>
                <a:gd name="connsiteX49-16639" fmla="*/ 1797611 w 2213217"/>
                <a:gd name="connsiteY49-16640" fmla="*/ 5317321 h 7250295"/>
                <a:gd name="connsiteX50-16641" fmla="*/ 1884207 w 2213217"/>
                <a:gd name="connsiteY50-16642" fmla="*/ 5097645 h 7250295"/>
                <a:gd name="connsiteX51-16643" fmla="*/ 1909357 w 2213217"/>
                <a:gd name="connsiteY51-16644" fmla="*/ 4805496 h 7250295"/>
                <a:gd name="connsiteX52-16645" fmla="*/ 1900373 w 2213217"/>
                <a:gd name="connsiteY52-16646" fmla="*/ 4348776 h 7250295"/>
                <a:gd name="connsiteX53-16647" fmla="*/ 1881052 w 2213217"/>
                <a:gd name="connsiteY53-16648" fmla="*/ 3902573 h 7250295"/>
                <a:gd name="connsiteX54-16649" fmla="*/ 1855362 w 2213217"/>
                <a:gd name="connsiteY54-16650" fmla="*/ 3584643 h 7250295"/>
                <a:gd name="connsiteX55-16651" fmla="*/ 2056257 w 2213217"/>
                <a:gd name="connsiteY55-16652" fmla="*/ 2654077 h 7250295"/>
                <a:gd name="connsiteX56-16653" fmla="*/ 2042707 w 2213217"/>
                <a:gd name="connsiteY56-16654" fmla="*/ 2404684 h 7250295"/>
                <a:gd name="connsiteX57-16655" fmla="*/ 1981200 w 2213217"/>
                <a:gd name="connsiteY57-16656" fmla="*/ 1864914 h 7250295"/>
                <a:gd name="connsiteX58-16657" fmla="*/ 1936459 w 2213217"/>
                <a:gd name="connsiteY58-16658" fmla="*/ 1677029 h 7250295"/>
                <a:gd name="connsiteX59-16659" fmla="*/ 1922037 w 2213217"/>
                <a:gd name="connsiteY59-16660" fmla="*/ 1432534 h 7250295"/>
                <a:gd name="connsiteX60-16661" fmla="*/ 1874412 w 2213217"/>
                <a:gd name="connsiteY60-16662" fmla="*/ 1302338 h 7250295"/>
                <a:gd name="connsiteX61-16663" fmla="*/ 1407687 w 2213217"/>
                <a:gd name="connsiteY61-16664" fmla="*/ 1134975 h 7250295"/>
                <a:gd name="connsiteX62-16665" fmla="*/ 1309221 w 2213217"/>
                <a:gd name="connsiteY62-16666" fmla="*/ 1020075 h 7250295"/>
                <a:gd name="connsiteX63-16667" fmla="*/ 1365230 w 2213217"/>
                <a:gd name="connsiteY63-16668" fmla="*/ 821521 h 7250295"/>
                <a:gd name="connsiteX64-16669" fmla="*/ 1433407 w 2213217"/>
                <a:gd name="connsiteY64-16670" fmla="*/ 622909 h 7250295"/>
                <a:gd name="connsiteX65-16671" fmla="*/ 1444916 w 2213217"/>
                <a:gd name="connsiteY65-16672" fmla="*/ 380757 h 7250295"/>
                <a:gd name="connsiteX66-16673" fmla="*/ 1330946 w 2213217"/>
                <a:gd name="connsiteY66-16674" fmla="*/ 143773 h 7250295"/>
                <a:gd name="connsiteX67-16675" fmla="*/ 1063645 w 2213217"/>
                <a:gd name="connsiteY67-16676" fmla="*/ 568 h 7250295"/>
                <a:gd name="connsiteX0-16677" fmla="*/ 1063645 w 2213217"/>
                <a:gd name="connsiteY0-16678" fmla="*/ 568 h 7250295"/>
                <a:gd name="connsiteX1-16679" fmla="*/ 809625 w 2213217"/>
                <a:gd name="connsiteY1-16680" fmla="*/ 116070 h 7250295"/>
                <a:gd name="connsiteX2-16681" fmla="*/ 685800 w 2213217"/>
                <a:gd name="connsiteY2-16682" fmla="*/ 297045 h 7250295"/>
                <a:gd name="connsiteX3-16683" fmla="*/ 704850 w 2213217"/>
                <a:gd name="connsiteY3-16684" fmla="*/ 620895 h 7250295"/>
                <a:gd name="connsiteX4-16685" fmla="*/ 838200 w 2213217"/>
                <a:gd name="connsiteY4-16686" fmla="*/ 897120 h 7250295"/>
                <a:gd name="connsiteX5-16687" fmla="*/ 742950 w 2213217"/>
                <a:gd name="connsiteY5-16688" fmla="*/ 1011420 h 7250295"/>
                <a:gd name="connsiteX6-16689" fmla="*/ 133350 w 2213217"/>
                <a:gd name="connsiteY6-16690" fmla="*/ 1220970 h 7250295"/>
                <a:gd name="connsiteX7-16691" fmla="*/ 0 w 2213217"/>
                <a:gd name="connsiteY7-16692" fmla="*/ 2211570 h 7250295"/>
                <a:gd name="connsiteX8-16693" fmla="*/ 333375 w 2213217"/>
                <a:gd name="connsiteY8-16694" fmla="*/ 3106920 h 7250295"/>
                <a:gd name="connsiteX9-16695" fmla="*/ 247650 w 2213217"/>
                <a:gd name="connsiteY9-16696" fmla="*/ 3840345 h 7250295"/>
                <a:gd name="connsiteX10-16697" fmla="*/ 371475 w 2213217"/>
                <a:gd name="connsiteY10-16698" fmla="*/ 4059420 h 7250295"/>
                <a:gd name="connsiteX11-16699" fmla="*/ 495300 w 2213217"/>
                <a:gd name="connsiteY11-16700" fmla="*/ 4278495 h 7250295"/>
                <a:gd name="connsiteX12-16701" fmla="*/ 476250 w 2213217"/>
                <a:gd name="connsiteY12-16702" fmla="*/ 4735695 h 7250295"/>
                <a:gd name="connsiteX13-16703" fmla="*/ 476250 w 2213217"/>
                <a:gd name="connsiteY13-16704" fmla="*/ 5097645 h 7250295"/>
                <a:gd name="connsiteX14-16705" fmla="*/ 371475 w 2213217"/>
                <a:gd name="connsiteY14-16706" fmla="*/ 6145395 h 7250295"/>
                <a:gd name="connsiteX15-16707" fmla="*/ 371475 w 2213217"/>
                <a:gd name="connsiteY15-16708" fmla="*/ 6621645 h 7250295"/>
                <a:gd name="connsiteX16-16709" fmla="*/ 400050 w 2213217"/>
                <a:gd name="connsiteY16-16710" fmla="*/ 6821670 h 7250295"/>
                <a:gd name="connsiteX17-16711" fmla="*/ 323850 w 2213217"/>
                <a:gd name="connsiteY17-16712" fmla="*/ 7002645 h 7250295"/>
                <a:gd name="connsiteX18-16713" fmla="*/ 533400 w 2213217"/>
                <a:gd name="connsiteY18-16714" fmla="*/ 7250295 h 7250295"/>
                <a:gd name="connsiteX19-16715" fmla="*/ 952500 w 2213217"/>
                <a:gd name="connsiteY19-16716" fmla="*/ 7240770 h 7250295"/>
                <a:gd name="connsiteX20-16717" fmla="*/ 733425 w 2213217"/>
                <a:gd name="connsiteY20-16718" fmla="*/ 6821670 h 7250295"/>
                <a:gd name="connsiteX21-16719" fmla="*/ 790575 w 2213217"/>
                <a:gd name="connsiteY21-16720" fmla="*/ 6574020 h 7250295"/>
                <a:gd name="connsiteX22-16721" fmla="*/ 762000 w 2213217"/>
                <a:gd name="connsiteY22-16722" fmla="*/ 6250170 h 7250295"/>
                <a:gd name="connsiteX23-16723" fmla="*/ 885825 w 2213217"/>
                <a:gd name="connsiteY23-16724" fmla="*/ 5411970 h 7250295"/>
                <a:gd name="connsiteX24-16725" fmla="*/ 866775 w 2213217"/>
                <a:gd name="connsiteY24-16726" fmla="*/ 5326245 h 7250295"/>
                <a:gd name="connsiteX25-16727" fmla="*/ 971550 w 2213217"/>
                <a:gd name="connsiteY25-16728" fmla="*/ 5211945 h 7250295"/>
                <a:gd name="connsiteX26-16729" fmla="*/ 962025 w 2213217"/>
                <a:gd name="connsiteY26-16730" fmla="*/ 5069070 h 7250295"/>
                <a:gd name="connsiteX27-16731" fmla="*/ 1104900 w 2213217"/>
                <a:gd name="connsiteY27-16732" fmla="*/ 4526145 h 7250295"/>
                <a:gd name="connsiteX28-16733" fmla="*/ 1123950 w 2213217"/>
                <a:gd name="connsiteY28-16734" fmla="*/ 4392795 h 7250295"/>
                <a:gd name="connsiteX29-16735" fmla="*/ 1276350 w 2213217"/>
                <a:gd name="connsiteY29-16736" fmla="*/ 4649970 h 7250295"/>
                <a:gd name="connsiteX30-16737" fmla="*/ 1352550 w 2213217"/>
                <a:gd name="connsiteY30-16738" fmla="*/ 4926195 h 7250295"/>
                <a:gd name="connsiteX31-16739" fmla="*/ 1333500 w 2213217"/>
                <a:gd name="connsiteY31-16740" fmla="*/ 5069070 h 7250295"/>
                <a:gd name="connsiteX32-16741" fmla="*/ 1371600 w 2213217"/>
                <a:gd name="connsiteY32-16742" fmla="*/ 5078595 h 7250295"/>
                <a:gd name="connsiteX33-16743" fmla="*/ 1247775 w 2213217"/>
                <a:gd name="connsiteY33-16744" fmla="*/ 5516745 h 7250295"/>
                <a:gd name="connsiteX34-16745" fmla="*/ 1257300 w 2213217"/>
                <a:gd name="connsiteY34-16746" fmla="*/ 6469245 h 7250295"/>
                <a:gd name="connsiteX35-16747" fmla="*/ 1333500 w 2213217"/>
                <a:gd name="connsiteY35-16748" fmla="*/ 6583545 h 7250295"/>
                <a:gd name="connsiteX36-16749" fmla="*/ 1314450 w 2213217"/>
                <a:gd name="connsiteY36-16750" fmla="*/ 6735945 h 7250295"/>
                <a:gd name="connsiteX37-16751" fmla="*/ 1303783 w 2213217"/>
                <a:gd name="connsiteY37-16752" fmla="*/ 6828040 h 7250295"/>
                <a:gd name="connsiteX38-16753" fmla="*/ 1313579 w 2213217"/>
                <a:gd name="connsiteY38-16754" fmla="*/ 7020824 h 7250295"/>
                <a:gd name="connsiteX39-16755" fmla="*/ 1760353 w 2213217"/>
                <a:gd name="connsiteY39-16756" fmla="*/ 7189119 h 7250295"/>
                <a:gd name="connsiteX40-16757" fmla="*/ 2189006 w 2213217"/>
                <a:gd name="connsiteY40-16758" fmla="*/ 7199125 h 7250295"/>
                <a:gd name="connsiteX41-16759" fmla="*/ 2171850 w 2213217"/>
                <a:gd name="connsiteY41-16760" fmla="*/ 7046786 h 7250295"/>
                <a:gd name="connsiteX42-16761" fmla="*/ 1687247 w 2213217"/>
                <a:gd name="connsiteY42-16762" fmla="*/ 6680449 h 7250295"/>
                <a:gd name="connsiteX43-16763" fmla="*/ 1708130 w 2213217"/>
                <a:gd name="connsiteY43-16764" fmla="*/ 6550072 h 7250295"/>
                <a:gd name="connsiteX44-16765" fmla="*/ 1668617 w 2213217"/>
                <a:gd name="connsiteY44-16766" fmla="*/ 6451067 h 7250295"/>
                <a:gd name="connsiteX45-16767" fmla="*/ 1657350 w 2213217"/>
                <a:gd name="connsiteY45-16768" fmla="*/ 6250170 h 7250295"/>
                <a:gd name="connsiteX46-16769" fmla="*/ 1679014 w 2213217"/>
                <a:gd name="connsiteY46-16770" fmla="*/ 5979714 h 7250295"/>
                <a:gd name="connsiteX47-16771" fmla="*/ 1727631 w 2213217"/>
                <a:gd name="connsiteY47-16772" fmla="*/ 5512209 h 7250295"/>
                <a:gd name="connsiteX48-16773" fmla="*/ 1739049 w 2213217"/>
                <a:gd name="connsiteY48-16774" fmla="*/ 5363804 h 7250295"/>
                <a:gd name="connsiteX49-16775" fmla="*/ 1797611 w 2213217"/>
                <a:gd name="connsiteY49-16776" fmla="*/ 5317321 h 7250295"/>
                <a:gd name="connsiteX50-16777" fmla="*/ 1884207 w 2213217"/>
                <a:gd name="connsiteY50-16778" fmla="*/ 5097645 h 7250295"/>
                <a:gd name="connsiteX51-16779" fmla="*/ 1909357 w 2213217"/>
                <a:gd name="connsiteY51-16780" fmla="*/ 4805496 h 7250295"/>
                <a:gd name="connsiteX52-16781" fmla="*/ 1900373 w 2213217"/>
                <a:gd name="connsiteY52-16782" fmla="*/ 4348776 h 7250295"/>
                <a:gd name="connsiteX53-16783" fmla="*/ 1881052 w 2213217"/>
                <a:gd name="connsiteY53-16784" fmla="*/ 3902573 h 7250295"/>
                <a:gd name="connsiteX54-16785" fmla="*/ 1855362 w 2213217"/>
                <a:gd name="connsiteY54-16786" fmla="*/ 3584643 h 7250295"/>
                <a:gd name="connsiteX55-16787" fmla="*/ 2056257 w 2213217"/>
                <a:gd name="connsiteY55-16788" fmla="*/ 2654077 h 7250295"/>
                <a:gd name="connsiteX56-16789" fmla="*/ 2042707 w 2213217"/>
                <a:gd name="connsiteY56-16790" fmla="*/ 2404684 h 7250295"/>
                <a:gd name="connsiteX57-16791" fmla="*/ 1981200 w 2213217"/>
                <a:gd name="connsiteY57-16792" fmla="*/ 1864914 h 7250295"/>
                <a:gd name="connsiteX58-16793" fmla="*/ 1936459 w 2213217"/>
                <a:gd name="connsiteY58-16794" fmla="*/ 1677029 h 7250295"/>
                <a:gd name="connsiteX59-16795" fmla="*/ 1922037 w 2213217"/>
                <a:gd name="connsiteY59-16796" fmla="*/ 1432534 h 7250295"/>
                <a:gd name="connsiteX60-16797" fmla="*/ 1874412 w 2213217"/>
                <a:gd name="connsiteY60-16798" fmla="*/ 1302338 h 7250295"/>
                <a:gd name="connsiteX61-16799" fmla="*/ 1407687 w 2213217"/>
                <a:gd name="connsiteY61-16800" fmla="*/ 1134975 h 7250295"/>
                <a:gd name="connsiteX62-16801" fmla="*/ 1309221 w 2213217"/>
                <a:gd name="connsiteY62-16802" fmla="*/ 1020075 h 7250295"/>
                <a:gd name="connsiteX63-16803" fmla="*/ 1365230 w 2213217"/>
                <a:gd name="connsiteY63-16804" fmla="*/ 821521 h 7250295"/>
                <a:gd name="connsiteX64-16805" fmla="*/ 1433407 w 2213217"/>
                <a:gd name="connsiteY64-16806" fmla="*/ 622909 h 7250295"/>
                <a:gd name="connsiteX65-16807" fmla="*/ 1444916 w 2213217"/>
                <a:gd name="connsiteY65-16808" fmla="*/ 380757 h 7250295"/>
                <a:gd name="connsiteX66-16809" fmla="*/ 1330946 w 2213217"/>
                <a:gd name="connsiteY66-16810" fmla="*/ 143773 h 7250295"/>
                <a:gd name="connsiteX67-16811" fmla="*/ 1063645 w 2213217"/>
                <a:gd name="connsiteY67-16812" fmla="*/ 568 h 7250295"/>
                <a:gd name="connsiteX0-16813" fmla="*/ 1063645 w 2213217"/>
                <a:gd name="connsiteY0-16814" fmla="*/ 568 h 7250295"/>
                <a:gd name="connsiteX1-16815" fmla="*/ 809625 w 2213217"/>
                <a:gd name="connsiteY1-16816" fmla="*/ 116070 h 7250295"/>
                <a:gd name="connsiteX2-16817" fmla="*/ 685800 w 2213217"/>
                <a:gd name="connsiteY2-16818" fmla="*/ 297045 h 7250295"/>
                <a:gd name="connsiteX3-16819" fmla="*/ 704850 w 2213217"/>
                <a:gd name="connsiteY3-16820" fmla="*/ 620895 h 7250295"/>
                <a:gd name="connsiteX4-16821" fmla="*/ 838200 w 2213217"/>
                <a:gd name="connsiteY4-16822" fmla="*/ 897120 h 7250295"/>
                <a:gd name="connsiteX5-16823" fmla="*/ 742950 w 2213217"/>
                <a:gd name="connsiteY5-16824" fmla="*/ 1011420 h 7250295"/>
                <a:gd name="connsiteX6-16825" fmla="*/ 133350 w 2213217"/>
                <a:gd name="connsiteY6-16826" fmla="*/ 1220970 h 7250295"/>
                <a:gd name="connsiteX7-16827" fmla="*/ 0 w 2213217"/>
                <a:gd name="connsiteY7-16828" fmla="*/ 2211570 h 7250295"/>
                <a:gd name="connsiteX8-16829" fmla="*/ 333375 w 2213217"/>
                <a:gd name="connsiteY8-16830" fmla="*/ 3106920 h 7250295"/>
                <a:gd name="connsiteX9-16831" fmla="*/ 247650 w 2213217"/>
                <a:gd name="connsiteY9-16832" fmla="*/ 3840345 h 7250295"/>
                <a:gd name="connsiteX10-16833" fmla="*/ 371475 w 2213217"/>
                <a:gd name="connsiteY10-16834" fmla="*/ 4059420 h 7250295"/>
                <a:gd name="connsiteX11-16835" fmla="*/ 495300 w 2213217"/>
                <a:gd name="connsiteY11-16836" fmla="*/ 4278495 h 7250295"/>
                <a:gd name="connsiteX12-16837" fmla="*/ 476250 w 2213217"/>
                <a:gd name="connsiteY12-16838" fmla="*/ 4735695 h 7250295"/>
                <a:gd name="connsiteX13-16839" fmla="*/ 476250 w 2213217"/>
                <a:gd name="connsiteY13-16840" fmla="*/ 5097645 h 7250295"/>
                <a:gd name="connsiteX14-16841" fmla="*/ 371475 w 2213217"/>
                <a:gd name="connsiteY14-16842" fmla="*/ 6145395 h 7250295"/>
                <a:gd name="connsiteX15-16843" fmla="*/ 371475 w 2213217"/>
                <a:gd name="connsiteY15-16844" fmla="*/ 6621645 h 7250295"/>
                <a:gd name="connsiteX16-16845" fmla="*/ 400050 w 2213217"/>
                <a:gd name="connsiteY16-16846" fmla="*/ 6821670 h 7250295"/>
                <a:gd name="connsiteX17-16847" fmla="*/ 323850 w 2213217"/>
                <a:gd name="connsiteY17-16848" fmla="*/ 7002645 h 7250295"/>
                <a:gd name="connsiteX18-16849" fmla="*/ 533400 w 2213217"/>
                <a:gd name="connsiteY18-16850" fmla="*/ 7250295 h 7250295"/>
                <a:gd name="connsiteX19-16851" fmla="*/ 952500 w 2213217"/>
                <a:gd name="connsiteY19-16852" fmla="*/ 7240770 h 7250295"/>
                <a:gd name="connsiteX20-16853" fmla="*/ 733425 w 2213217"/>
                <a:gd name="connsiteY20-16854" fmla="*/ 6821670 h 7250295"/>
                <a:gd name="connsiteX21-16855" fmla="*/ 790575 w 2213217"/>
                <a:gd name="connsiteY21-16856" fmla="*/ 6574020 h 7250295"/>
                <a:gd name="connsiteX22-16857" fmla="*/ 762000 w 2213217"/>
                <a:gd name="connsiteY22-16858" fmla="*/ 6250170 h 7250295"/>
                <a:gd name="connsiteX23-16859" fmla="*/ 885825 w 2213217"/>
                <a:gd name="connsiteY23-16860" fmla="*/ 5411970 h 7250295"/>
                <a:gd name="connsiteX24-16861" fmla="*/ 866775 w 2213217"/>
                <a:gd name="connsiteY24-16862" fmla="*/ 5326245 h 7250295"/>
                <a:gd name="connsiteX25-16863" fmla="*/ 971550 w 2213217"/>
                <a:gd name="connsiteY25-16864" fmla="*/ 5211945 h 7250295"/>
                <a:gd name="connsiteX26-16865" fmla="*/ 962025 w 2213217"/>
                <a:gd name="connsiteY26-16866" fmla="*/ 5069070 h 7250295"/>
                <a:gd name="connsiteX27-16867" fmla="*/ 1104900 w 2213217"/>
                <a:gd name="connsiteY27-16868" fmla="*/ 4526145 h 7250295"/>
                <a:gd name="connsiteX28-16869" fmla="*/ 1123950 w 2213217"/>
                <a:gd name="connsiteY28-16870" fmla="*/ 4392795 h 7250295"/>
                <a:gd name="connsiteX29-16871" fmla="*/ 1276350 w 2213217"/>
                <a:gd name="connsiteY29-16872" fmla="*/ 4649970 h 7250295"/>
                <a:gd name="connsiteX30-16873" fmla="*/ 1352550 w 2213217"/>
                <a:gd name="connsiteY30-16874" fmla="*/ 4926195 h 7250295"/>
                <a:gd name="connsiteX31-16875" fmla="*/ 1333500 w 2213217"/>
                <a:gd name="connsiteY31-16876" fmla="*/ 5069070 h 7250295"/>
                <a:gd name="connsiteX32-16877" fmla="*/ 1371600 w 2213217"/>
                <a:gd name="connsiteY32-16878" fmla="*/ 5078595 h 7250295"/>
                <a:gd name="connsiteX33-16879" fmla="*/ 1247775 w 2213217"/>
                <a:gd name="connsiteY33-16880" fmla="*/ 5516745 h 7250295"/>
                <a:gd name="connsiteX34-16881" fmla="*/ 1257300 w 2213217"/>
                <a:gd name="connsiteY34-16882" fmla="*/ 6469245 h 7250295"/>
                <a:gd name="connsiteX35-16883" fmla="*/ 1333500 w 2213217"/>
                <a:gd name="connsiteY35-16884" fmla="*/ 6583545 h 7250295"/>
                <a:gd name="connsiteX36-16885" fmla="*/ 1285605 w 2213217"/>
                <a:gd name="connsiteY36-16886" fmla="*/ 6741714 h 7250295"/>
                <a:gd name="connsiteX37-16887" fmla="*/ 1303783 w 2213217"/>
                <a:gd name="connsiteY37-16888" fmla="*/ 6828040 h 7250295"/>
                <a:gd name="connsiteX38-16889" fmla="*/ 1313579 w 2213217"/>
                <a:gd name="connsiteY38-16890" fmla="*/ 7020824 h 7250295"/>
                <a:gd name="connsiteX39-16891" fmla="*/ 1760353 w 2213217"/>
                <a:gd name="connsiteY39-16892" fmla="*/ 7189119 h 7250295"/>
                <a:gd name="connsiteX40-16893" fmla="*/ 2189006 w 2213217"/>
                <a:gd name="connsiteY40-16894" fmla="*/ 7199125 h 7250295"/>
                <a:gd name="connsiteX41-16895" fmla="*/ 2171850 w 2213217"/>
                <a:gd name="connsiteY41-16896" fmla="*/ 7046786 h 7250295"/>
                <a:gd name="connsiteX42-16897" fmla="*/ 1687247 w 2213217"/>
                <a:gd name="connsiteY42-16898" fmla="*/ 6680449 h 7250295"/>
                <a:gd name="connsiteX43-16899" fmla="*/ 1708130 w 2213217"/>
                <a:gd name="connsiteY43-16900" fmla="*/ 6550072 h 7250295"/>
                <a:gd name="connsiteX44-16901" fmla="*/ 1668617 w 2213217"/>
                <a:gd name="connsiteY44-16902" fmla="*/ 6451067 h 7250295"/>
                <a:gd name="connsiteX45-16903" fmla="*/ 1657350 w 2213217"/>
                <a:gd name="connsiteY45-16904" fmla="*/ 6250170 h 7250295"/>
                <a:gd name="connsiteX46-16905" fmla="*/ 1679014 w 2213217"/>
                <a:gd name="connsiteY46-16906" fmla="*/ 5979714 h 7250295"/>
                <a:gd name="connsiteX47-16907" fmla="*/ 1727631 w 2213217"/>
                <a:gd name="connsiteY47-16908" fmla="*/ 5512209 h 7250295"/>
                <a:gd name="connsiteX48-16909" fmla="*/ 1739049 w 2213217"/>
                <a:gd name="connsiteY48-16910" fmla="*/ 5363804 h 7250295"/>
                <a:gd name="connsiteX49-16911" fmla="*/ 1797611 w 2213217"/>
                <a:gd name="connsiteY49-16912" fmla="*/ 5317321 h 7250295"/>
                <a:gd name="connsiteX50-16913" fmla="*/ 1884207 w 2213217"/>
                <a:gd name="connsiteY50-16914" fmla="*/ 5097645 h 7250295"/>
                <a:gd name="connsiteX51-16915" fmla="*/ 1909357 w 2213217"/>
                <a:gd name="connsiteY51-16916" fmla="*/ 4805496 h 7250295"/>
                <a:gd name="connsiteX52-16917" fmla="*/ 1900373 w 2213217"/>
                <a:gd name="connsiteY52-16918" fmla="*/ 4348776 h 7250295"/>
                <a:gd name="connsiteX53-16919" fmla="*/ 1881052 w 2213217"/>
                <a:gd name="connsiteY53-16920" fmla="*/ 3902573 h 7250295"/>
                <a:gd name="connsiteX54-16921" fmla="*/ 1855362 w 2213217"/>
                <a:gd name="connsiteY54-16922" fmla="*/ 3584643 h 7250295"/>
                <a:gd name="connsiteX55-16923" fmla="*/ 2056257 w 2213217"/>
                <a:gd name="connsiteY55-16924" fmla="*/ 2654077 h 7250295"/>
                <a:gd name="connsiteX56-16925" fmla="*/ 2042707 w 2213217"/>
                <a:gd name="connsiteY56-16926" fmla="*/ 2404684 h 7250295"/>
                <a:gd name="connsiteX57-16927" fmla="*/ 1981200 w 2213217"/>
                <a:gd name="connsiteY57-16928" fmla="*/ 1864914 h 7250295"/>
                <a:gd name="connsiteX58-16929" fmla="*/ 1936459 w 2213217"/>
                <a:gd name="connsiteY58-16930" fmla="*/ 1677029 h 7250295"/>
                <a:gd name="connsiteX59-16931" fmla="*/ 1922037 w 2213217"/>
                <a:gd name="connsiteY59-16932" fmla="*/ 1432534 h 7250295"/>
                <a:gd name="connsiteX60-16933" fmla="*/ 1874412 w 2213217"/>
                <a:gd name="connsiteY60-16934" fmla="*/ 1302338 h 7250295"/>
                <a:gd name="connsiteX61-16935" fmla="*/ 1407687 w 2213217"/>
                <a:gd name="connsiteY61-16936" fmla="*/ 1134975 h 7250295"/>
                <a:gd name="connsiteX62-16937" fmla="*/ 1309221 w 2213217"/>
                <a:gd name="connsiteY62-16938" fmla="*/ 1020075 h 7250295"/>
                <a:gd name="connsiteX63-16939" fmla="*/ 1365230 w 2213217"/>
                <a:gd name="connsiteY63-16940" fmla="*/ 821521 h 7250295"/>
                <a:gd name="connsiteX64-16941" fmla="*/ 1433407 w 2213217"/>
                <a:gd name="connsiteY64-16942" fmla="*/ 622909 h 7250295"/>
                <a:gd name="connsiteX65-16943" fmla="*/ 1444916 w 2213217"/>
                <a:gd name="connsiteY65-16944" fmla="*/ 380757 h 7250295"/>
                <a:gd name="connsiteX66-16945" fmla="*/ 1330946 w 2213217"/>
                <a:gd name="connsiteY66-16946" fmla="*/ 143773 h 7250295"/>
                <a:gd name="connsiteX67-16947" fmla="*/ 1063645 w 2213217"/>
                <a:gd name="connsiteY67-16948" fmla="*/ 568 h 7250295"/>
                <a:gd name="connsiteX0-16949" fmla="*/ 1063645 w 2213217"/>
                <a:gd name="connsiteY0-16950" fmla="*/ 568 h 7250295"/>
                <a:gd name="connsiteX1-16951" fmla="*/ 809625 w 2213217"/>
                <a:gd name="connsiteY1-16952" fmla="*/ 116070 h 7250295"/>
                <a:gd name="connsiteX2-16953" fmla="*/ 685800 w 2213217"/>
                <a:gd name="connsiteY2-16954" fmla="*/ 297045 h 7250295"/>
                <a:gd name="connsiteX3-16955" fmla="*/ 704850 w 2213217"/>
                <a:gd name="connsiteY3-16956" fmla="*/ 620895 h 7250295"/>
                <a:gd name="connsiteX4-16957" fmla="*/ 838200 w 2213217"/>
                <a:gd name="connsiteY4-16958" fmla="*/ 897120 h 7250295"/>
                <a:gd name="connsiteX5-16959" fmla="*/ 742950 w 2213217"/>
                <a:gd name="connsiteY5-16960" fmla="*/ 1011420 h 7250295"/>
                <a:gd name="connsiteX6-16961" fmla="*/ 133350 w 2213217"/>
                <a:gd name="connsiteY6-16962" fmla="*/ 1220970 h 7250295"/>
                <a:gd name="connsiteX7-16963" fmla="*/ 0 w 2213217"/>
                <a:gd name="connsiteY7-16964" fmla="*/ 2211570 h 7250295"/>
                <a:gd name="connsiteX8-16965" fmla="*/ 333375 w 2213217"/>
                <a:gd name="connsiteY8-16966" fmla="*/ 3106920 h 7250295"/>
                <a:gd name="connsiteX9-16967" fmla="*/ 247650 w 2213217"/>
                <a:gd name="connsiteY9-16968" fmla="*/ 3840345 h 7250295"/>
                <a:gd name="connsiteX10-16969" fmla="*/ 371475 w 2213217"/>
                <a:gd name="connsiteY10-16970" fmla="*/ 4059420 h 7250295"/>
                <a:gd name="connsiteX11-16971" fmla="*/ 495300 w 2213217"/>
                <a:gd name="connsiteY11-16972" fmla="*/ 4278495 h 7250295"/>
                <a:gd name="connsiteX12-16973" fmla="*/ 476250 w 2213217"/>
                <a:gd name="connsiteY12-16974" fmla="*/ 4735695 h 7250295"/>
                <a:gd name="connsiteX13-16975" fmla="*/ 476250 w 2213217"/>
                <a:gd name="connsiteY13-16976" fmla="*/ 5097645 h 7250295"/>
                <a:gd name="connsiteX14-16977" fmla="*/ 371475 w 2213217"/>
                <a:gd name="connsiteY14-16978" fmla="*/ 6145395 h 7250295"/>
                <a:gd name="connsiteX15-16979" fmla="*/ 371475 w 2213217"/>
                <a:gd name="connsiteY15-16980" fmla="*/ 6621645 h 7250295"/>
                <a:gd name="connsiteX16-16981" fmla="*/ 400050 w 2213217"/>
                <a:gd name="connsiteY16-16982" fmla="*/ 6821670 h 7250295"/>
                <a:gd name="connsiteX17-16983" fmla="*/ 323850 w 2213217"/>
                <a:gd name="connsiteY17-16984" fmla="*/ 7002645 h 7250295"/>
                <a:gd name="connsiteX18-16985" fmla="*/ 533400 w 2213217"/>
                <a:gd name="connsiteY18-16986" fmla="*/ 7250295 h 7250295"/>
                <a:gd name="connsiteX19-16987" fmla="*/ 952500 w 2213217"/>
                <a:gd name="connsiteY19-16988" fmla="*/ 7240770 h 7250295"/>
                <a:gd name="connsiteX20-16989" fmla="*/ 733425 w 2213217"/>
                <a:gd name="connsiteY20-16990" fmla="*/ 6821670 h 7250295"/>
                <a:gd name="connsiteX21-16991" fmla="*/ 790575 w 2213217"/>
                <a:gd name="connsiteY21-16992" fmla="*/ 6574020 h 7250295"/>
                <a:gd name="connsiteX22-16993" fmla="*/ 762000 w 2213217"/>
                <a:gd name="connsiteY22-16994" fmla="*/ 6250170 h 7250295"/>
                <a:gd name="connsiteX23-16995" fmla="*/ 885825 w 2213217"/>
                <a:gd name="connsiteY23-16996" fmla="*/ 5411970 h 7250295"/>
                <a:gd name="connsiteX24-16997" fmla="*/ 866775 w 2213217"/>
                <a:gd name="connsiteY24-16998" fmla="*/ 5326245 h 7250295"/>
                <a:gd name="connsiteX25-16999" fmla="*/ 971550 w 2213217"/>
                <a:gd name="connsiteY25-17000" fmla="*/ 5211945 h 7250295"/>
                <a:gd name="connsiteX26-17001" fmla="*/ 962025 w 2213217"/>
                <a:gd name="connsiteY26-17002" fmla="*/ 5069070 h 7250295"/>
                <a:gd name="connsiteX27-17003" fmla="*/ 1104900 w 2213217"/>
                <a:gd name="connsiteY27-17004" fmla="*/ 4526145 h 7250295"/>
                <a:gd name="connsiteX28-17005" fmla="*/ 1123950 w 2213217"/>
                <a:gd name="connsiteY28-17006" fmla="*/ 4392795 h 7250295"/>
                <a:gd name="connsiteX29-17007" fmla="*/ 1276350 w 2213217"/>
                <a:gd name="connsiteY29-17008" fmla="*/ 4649970 h 7250295"/>
                <a:gd name="connsiteX30-17009" fmla="*/ 1352550 w 2213217"/>
                <a:gd name="connsiteY30-17010" fmla="*/ 4926195 h 7250295"/>
                <a:gd name="connsiteX31-17011" fmla="*/ 1333500 w 2213217"/>
                <a:gd name="connsiteY31-17012" fmla="*/ 5069070 h 7250295"/>
                <a:gd name="connsiteX32-17013" fmla="*/ 1371600 w 2213217"/>
                <a:gd name="connsiteY32-17014" fmla="*/ 5078595 h 7250295"/>
                <a:gd name="connsiteX33-17015" fmla="*/ 1247775 w 2213217"/>
                <a:gd name="connsiteY33-17016" fmla="*/ 5516745 h 7250295"/>
                <a:gd name="connsiteX34-17017" fmla="*/ 1257300 w 2213217"/>
                <a:gd name="connsiteY34-17018" fmla="*/ 6469245 h 7250295"/>
                <a:gd name="connsiteX35-17019" fmla="*/ 1333500 w 2213217"/>
                <a:gd name="connsiteY35-17020" fmla="*/ 6583545 h 7250295"/>
                <a:gd name="connsiteX36-17021" fmla="*/ 1285605 w 2213217"/>
                <a:gd name="connsiteY36-17022" fmla="*/ 6741714 h 7250295"/>
                <a:gd name="connsiteX37-17023" fmla="*/ 1303783 w 2213217"/>
                <a:gd name="connsiteY37-17024" fmla="*/ 6828040 h 7250295"/>
                <a:gd name="connsiteX38-17025" fmla="*/ 1313579 w 2213217"/>
                <a:gd name="connsiteY38-17026" fmla="*/ 7020824 h 7250295"/>
                <a:gd name="connsiteX39-17027" fmla="*/ 1760353 w 2213217"/>
                <a:gd name="connsiteY39-17028" fmla="*/ 7189119 h 7250295"/>
                <a:gd name="connsiteX40-17029" fmla="*/ 2189006 w 2213217"/>
                <a:gd name="connsiteY40-17030" fmla="*/ 7199125 h 7250295"/>
                <a:gd name="connsiteX41-17031" fmla="*/ 2171850 w 2213217"/>
                <a:gd name="connsiteY41-17032" fmla="*/ 7046786 h 7250295"/>
                <a:gd name="connsiteX42-17033" fmla="*/ 1687247 w 2213217"/>
                <a:gd name="connsiteY42-17034" fmla="*/ 6680449 h 7250295"/>
                <a:gd name="connsiteX43-17035" fmla="*/ 1708130 w 2213217"/>
                <a:gd name="connsiteY43-17036" fmla="*/ 6550072 h 7250295"/>
                <a:gd name="connsiteX44-17037" fmla="*/ 1668617 w 2213217"/>
                <a:gd name="connsiteY44-17038" fmla="*/ 6451067 h 7250295"/>
                <a:gd name="connsiteX45-17039" fmla="*/ 1657350 w 2213217"/>
                <a:gd name="connsiteY45-17040" fmla="*/ 6250170 h 7250295"/>
                <a:gd name="connsiteX46-17041" fmla="*/ 1679014 w 2213217"/>
                <a:gd name="connsiteY46-17042" fmla="*/ 5979714 h 7250295"/>
                <a:gd name="connsiteX47-17043" fmla="*/ 1727631 w 2213217"/>
                <a:gd name="connsiteY47-17044" fmla="*/ 5512209 h 7250295"/>
                <a:gd name="connsiteX48-17045" fmla="*/ 1739049 w 2213217"/>
                <a:gd name="connsiteY48-17046" fmla="*/ 5363804 h 7250295"/>
                <a:gd name="connsiteX49-17047" fmla="*/ 1797611 w 2213217"/>
                <a:gd name="connsiteY49-17048" fmla="*/ 5317321 h 7250295"/>
                <a:gd name="connsiteX50-17049" fmla="*/ 1884207 w 2213217"/>
                <a:gd name="connsiteY50-17050" fmla="*/ 5097645 h 7250295"/>
                <a:gd name="connsiteX51-17051" fmla="*/ 1909357 w 2213217"/>
                <a:gd name="connsiteY51-17052" fmla="*/ 4805496 h 7250295"/>
                <a:gd name="connsiteX52-17053" fmla="*/ 1900373 w 2213217"/>
                <a:gd name="connsiteY52-17054" fmla="*/ 4348776 h 7250295"/>
                <a:gd name="connsiteX53-17055" fmla="*/ 1881052 w 2213217"/>
                <a:gd name="connsiteY53-17056" fmla="*/ 3902573 h 7250295"/>
                <a:gd name="connsiteX54-17057" fmla="*/ 1855362 w 2213217"/>
                <a:gd name="connsiteY54-17058" fmla="*/ 3584643 h 7250295"/>
                <a:gd name="connsiteX55-17059" fmla="*/ 2056257 w 2213217"/>
                <a:gd name="connsiteY55-17060" fmla="*/ 2654077 h 7250295"/>
                <a:gd name="connsiteX56-17061" fmla="*/ 2042707 w 2213217"/>
                <a:gd name="connsiteY56-17062" fmla="*/ 2404684 h 7250295"/>
                <a:gd name="connsiteX57-17063" fmla="*/ 1981200 w 2213217"/>
                <a:gd name="connsiteY57-17064" fmla="*/ 1864914 h 7250295"/>
                <a:gd name="connsiteX58-17065" fmla="*/ 1936459 w 2213217"/>
                <a:gd name="connsiteY58-17066" fmla="*/ 1677029 h 7250295"/>
                <a:gd name="connsiteX59-17067" fmla="*/ 1922037 w 2213217"/>
                <a:gd name="connsiteY59-17068" fmla="*/ 1432534 h 7250295"/>
                <a:gd name="connsiteX60-17069" fmla="*/ 1874412 w 2213217"/>
                <a:gd name="connsiteY60-17070" fmla="*/ 1302338 h 7250295"/>
                <a:gd name="connsiteX61-17071" fmla="*/ 1407687 w 2213217"/>
                <a:gd name="connsiteY61-17072" fmla="*/ 1134975 h 7250295"/>
                <a:gd name="connsiteX62-17073" fmla="*/ 1309221 w 2213217"/>
                <a:gd name="connsiteY62-17074" fmla="*/ 1020075 h 7250295"/>
                <a:gd name="connsiteX63-17075" fmla="*/ 1365230 w 2213217"/>
                <a:gd name="connsiteY63-17076" fmla="*/ 821521 h 7250295"/>
                <a:gd name="connsiteX64-17077" fmla="*/ 1433407 w 2213217"/>
                <a:gd name="connsiteY64-17078" fmla="*/ 622909 h 7250295"/>
                <a:gd name="connsiteX65-17079" fmla="*/ 1444916 w 2213217"/>
                <a:gd name="connsiteY65-17080" fmla="*/ 380757 h 7250295"/>
                <a:gd name="connsiteX66-17081" fmla="*/ 1330946 w 2213217"/>
                <a:gd name="connsiteY66-17082" fmla="*/ 143773 h 7250295"/>
                <a:gd name="connsiteX67-17083" fmla="*/ 1063645 w 2213217"/>
                <a:gd name="connsiteY67-17084" fmla="*/ 568 h 7250295"/>
                <a:gd name="connsiteX0-17085" fmla="*/ 1063645 w 2213217"/>
                <a:gd name="connsiteY0-17086" fmla="*/ 568 h 7250295"/>
                <a:gd name="connsiteX1-17087" fmla="*/ 809625 w 2213217"/>
                <a:gd name="connsiteY1-17088" fmla="*/ 116070 h 7250295"/>
                <a:gd name="connsiteX2-17089" fmla="*/ 685800 w 2213217"/>
                <a:gd name="connsiteY2-17090" fmla="*/ 297045 h 7250295"/>
                <a:gd name="connsiteX3-17091" fmla="*/ 704850 w 2213217"/>
                <a:gd name="connsiteY3-17092" fmla="*/ 620895 h 7250295"/>
                <a:gd name="connsiteX4-17093" fmla="*/ 838200 w 2213217"/>
                <a:gd name="connsiteY4-17094" fmla="*/ 897120 h 7250295"/>
                <a:gd name="connsiteX5-17095" fmla="*/ 742950 w 2213217"/>
                <a:gd name="connsiteY5-17096" fmla="*/ 1011420 h 7250295"/>
                <a:gd name="connsiteX6-17097" fmla="*/ 133350 w 2213217"/>
                <a:gd name="connsiteY6-17098" fmla="*/ 1220970 h 7250295"/>
                <a:gd name="connsiteX7-17099" fmla="*/ 0 w 2213217"/>
                <a:gd name="connsiteY7-17100" fmla="*/ 2211570 h 7250295"/>
                <a:gd name="connsiteX8-17101" fmla="*/ 333375 w 2213217"/>
                <a:gd name="connsiteY8-17102" fmla="*/ 3106920 h 7250295"/>
                <a:gd name="connsiteX9-17103" fmla="*/ 247650 w 2213217"/>
                <a:gd name="connsiteY9-17104" fmla="*/ 3840345 h 7250295"/>
                <a:gd name="connsiteX10-17105" fmla="*/ 371475 w 2213217"/>
                <a:gd name="connsiteY10-17106" fmla="*/ 4059420 h 7250295"/>
                <a:gd name="connsiteX11-17107" fmla="*/ 495300 w 2213217"/>
                <a:gd name="connsiteY11-17108" fmla="*/ 4278495 h 7250295"/>
                <a:gd name="connsiteX12-17109" fmla="*/ 476250 w 2213217"/>
                <a:gd name="connsiteY12-17110" fmla="*/ 4735695 h 7250295"/>
                <a:gd name="connsiteX13-17111" fmla="*/ 476250 w 2213217"/>
                <a:gd name="connsiteY13-17112" fmla="*/ 5097645 h 7250295"/>
                <a:gd name="connsiteX14-17113" fmla="*/ 371475 w 2213217"/>
                <a:gd name="connsiteY14-17114" fmla="*/ 6145395 h 7250295"/>
                <a:gd name="connsiteX15-17115" fmla="*/ 371475 w 2213217"/>
                <a:gd name="connsiteY15-17116" fmla="*/ 6621645 h 7250295"/>
                <a:gd name="connsiteX16-17117" fmla="*/ 400050 w 2213217"/>
                <a:gd name="connsiteY16-17118" fmla="*/ 6821670 h 7250295"/>
                <a:gd name="connsiteX17-17119" fmla="*/ 323850 w 2213217"/>
                <a:gd name="connsiteY17-17120" fmla="*/ 7002645 h 7250295"/>
                <a:gd name="connsiteX18-17121" fmla="*/ 533400 w 2213217"/>
                <a:gd name="connsiteY18-17122" fmla="*/ 7250295 h 7250295"/>
                <a:gd name="connsiteX19-17123" fmla="*/ 952500 w 2213217"/>
                <a:gd name="connsiteY19-17124" fmla="*/ 7240770 h 7250295"/>
                <a:gd name="connsiteX20-17125" fmla="*/ 733425 w 2213217"/>
                <a:gd name="connsiteY20-17126" fmla="*/ 6821670 h 7250295"/>
                <a:gd name="connsiteX21-17127" fmla="*/ 790575 w 2213217"/>
                <a:gd name="connsiteY21-17128" fmla="*/ 6574020 h 7250295"/>
                <a:gd name="connsiteX22-17129" fmla="*/ 762000 w 2213217"/>
                <a:gd name="connsiteY22-17130" fmla="*/ 6250170 h 7250295"/>
                <a:gd name="connsiteX23-17131" fmla="*/ 885825 w 2213217"/>
                <a:gd name="connsiteY23-17132" fmla="*/ 5411970 h 7250295"/>
                <a:gd name="connsiteX24-17133" fmla="*/ 866775 w 2213217"/>
                <a:gd name="connsiteY24-17134" fmla="*/ 5326245 h 7250295"/>
                <a:gd name="connsiteX25-17135" fmla="*/ 971550 w 2213217"/>
                <a:gd name="connsiteY25-17136" fmla="*/ 5211945 h 7250295"/>
                <a:gd name="connsiteX26-17137" fmla="*/ 962025 w 2213217"/>
                <a:gd name="connsiteY26-17138" fmla="*/ 5069070 h 7250295"/>
                <a:gd name="connsiteX27-17139" fmla="*/ 1104900 w 2213217"/>
                <a:gd name="connsiteY27-17140" fmla="*/ 4526145 h 7250295"/>
                <a:gd name="connsiteX28-17141" fmla="*/ 1123950 w 2213217"/>
                <a:gd name="connsiteY28-17142" fmla="*/ 4392795 h 7250295"/>
                <a:gd name="connsiteX29-17143" fmla="*/ 1276350 w 2213217"/>
                <a:gd name="connsiteY29-17144" fmla="*/ 4649970 h 7250295"/>
                <a:gd name="connsiteX30-17145" fmla="*/ 1352550 w 2213217"/>
                <a:gd name="connsiteY30-17146" fmla="*/ 4926195 h 7250295"/>
                <a:gd name="connsiteX31-17147" fmla="*/ 1333500 w 2213217"/>
                <a:gd name="connsiteY31-17148" fmla="*/ 5069070 h 7250295"/>
                <a:gd name="connsiteX32-17149" fmla="*/ 1371600 w 2213217"/>
                <a:gd name="connsiteY32-17150" fmla="*/ 5078595 h 7250295"/>
                <a:gd name="connsiteX33-17151" fmla="*/ 1247775 w 2213217"/>
                <a:gd name="connsiteY33-17152" fmla="*/ 5516745 h 7250295"/>
                <a:gd name="connsiteX34-17153" fmla="*/ 1257300 w 2213217"/>
                <a:gd name="connsiteY34-17154" fmla="*/ 6469245 h 7250295"/>
                <a:gd name="connsiteX35-17155" fmla="*/ 1336385 w 2213217"/>
                <a:gd name="connsiteY35-17156" fmla="*/ 6540277 h 7250295"/>
                <a:gd name="connsiteX36-17157" fmla="*/ 1285605 w 2213217"/>
                <a:gd name="connsiteY36-17158" fmla="*/ 6741714 h 7250295"/>
                <a:gd name="connsiteX37-17159" fmla="*/ 1303783 w 2213217"/>
                <a:gd name="connsiteY37-17160" fmla="*/ 6828040 h 7250295"/>
                <a:gd name="connsiteX38-17161" fmla="*/ 1313579 w 2213217"/>
                <a:gd name="connsiteY38-17162" fmla="*/ 7020824 h 7250295"/>
                <a:gd name="connsiteX39-17163" fmla="*/ 1760353 w 2213217"/>
                <a:gd name="connsiteY39-17164" fmla="*/ 7189119 h 7250295"/>
                <a:gd name="connsiteX40-17165" fmla="*/ 2189006 w 2213217"/>
                <a:gd name="connsiteY40-17166" fmla="*/ 7199125 h 7250295"/>
                <a:gd name="connsiteX41-17167" fmla="*/ 2171850 w 2213217"/>
                <a:gd name="connsiteY41-17168" fmla="*/ 7046786 h 7250295"/>
                <a:gd name="connsiteX42-17169" fmla="*/ 1687247 w 2213217"/>
                <a:gd name="connsiteY42-17170" fmla="*/ 6680449 h 7250295"/>
                <a:gd name="connsiteX43-17171" fmla="*/ 1708130 w 2213217"/>
                <a:gd name="connsiteY43-17172" fmla="*/ 6550072 h 7250295"/>
                <a:gd name="connsiteX44-17173" fmla="*/ 1668617 w 2213217"/>
                <a:gd name="connsiteY44-17174" fmla="*/ 6451067 h 7250295"/>
                <a:gd name="connsiteX45-17175" fmla="*/ 1657350 w 2213217"/>
                <a:gd name="connsiteY45-17176" fmla="*/ 6250170 h 7250295"/>
                <a:gd name="connsiteX46-17177" fmla="*/ 1679014 w 2213217"/>
                <a:gd name="connsiteY46-17178" fmla="*/ 5979714 h 7250295"/>
                <a:gd name="connsiteX47-17179" fmla="*/ 1727631 w 2213217"/>
                <a:gd name="connsiteY47-17180" fmla="*/ 5512209 h 7250295"/>
                <a:gd name="connsiteX48-17181" fmla="*/ 1739049 w 2213217"/>
                <a:gd name="connsiteY48-17182" fmla="*/ 5363804 h 7250295"/>
                <a:gd name="connsiteX49-17183" fmla="*/ 1797611 w 2213217"/>
                <a:gd name="connsiteY49-17184" fmla="*/ 5317321 h 7250295"/>
                <a:gd name="connsiteX50-17185" fmla="*/ 1884207 w 2213217"/>
                <a:gd name="connsiteY50-17186" fmla="*/ 5097645 h 7250295"/>
                <a:gd name="connsiteX51-17187" fmla="*/ 1909357 w 2213217"/>
                <a:gd name="connsiteY51-17188" fmla="*/ 4805496 h 7250295"/>
                <a:gd name="connsiteX52-17189" fmla="*/ 1900373 w 2213217"/>
                <a:gd name="connsiteY52-17190" fmla="*/ 4348776 h 7250295"/>
                <a:gd name="connsiteX53-17191" fmla="*/ 1881052 w 2213217"/>
                <a:gd name="connsiteY53-17192" fmla="*/ 3902573 h 7250295"/>
                <a:gd name="connsiteX54-17193" fmla="*/ 1855362 w 2213217"/>
                <a:gd name="connsiteY54-17194" fmla="*/ 3584643 h 7250295"/>
                <a:gd name="connsiteX55-17195" fmla="*/ 2056257 w 2213217"/>
                <a:gd name="connsiteY55-17196" fmla="*/ 2654077 h 7250295"/>
                <a:gd name="connsiteX56-17197" fmla="*/ 2042707 w 2213217"/>
                <a:gd name="connsiteY56-17198" fmla="*/ 2404684 h 7250295"/>
                <a:gd name="connsiteX57-17199" fmla="*/ 1981200 w 2213217"/>
                <a:gd name="connsiteY57-17200" fmla="*/ 1864914 h 7250295"/>
                <a:gd name="connsiteX58-17201" fmla="*/ 1936459 w 2213217"/>
                <a:gd name="connsiteY58-17202" fmla="*/ 1677029 h 7250295"/>
                <a:gd name="connsiteX59-17203" fmla="*/ 1922037 w 2213217"/>
                <a:gd name="connsiteY59-17204" fmla="*/ 1432534 h 7250295"/>
                <a:gd name="connsiteX60-17205" fmla="*/ 1874412 w 2213217"/>
                <a:gd name="connsiteY60-17206" fmla="*/ 1302338 h 7250295"/>
                <a:gd name="connsiteX61-17207" fmla="*/ 1407687 w 2213217"/>
                <a:gd name="connsiteY61-17208" fmla="*/ 1134975 h 7250295"/>
                <a:gd name="connsiteX62-17209" fmla="*/ 1309221 w 2213217"/>
                <a:gd name="connsiteY62-17210" fmla="*/ 1020075 h 7250295"/>
                <a:gd name="connsiteX63-17211" fmla="*/ 1365230 w 2213217"/>
                <a:gd name="connsiteY63-17212" fmla="*/ 821521 h 7250295"/>
                <a:gd name="connsiteX64-17213" fmla="*/ 1433407 w 2213217"/>
                <a:gd name="connsiteY64-17214" fmla="*/ 622909 h 7250295"/>
                <a:gd name="connsiteX65-17215" fmla="*/ 1444916 w 2213217"/>
                <a:gd name="connsiteY65-17216" fmla="*/ 380757 h 7250295"/>
                <a:gd name="connsiteX66-17217" fmla="*/ 1330946 w 2213217"/>
                <a:gd name="connsiteY66-17218" fmla="*/ 143773 h 7250295"/>
                <a:gd name="connsiteX67-17219" fmla="*/ 1063645 w 2213217"/>
                <a:gd name="connsiteY67-17220" fmla="*/ 568 h 7250295"/>
                <a:gd name="connsiteX0-17221" fmla="*/ 1063645 w 2213217"/>
                <a:gd name="connsiteY0-17222" fmla="*/ 568 h 7250295"/>
                <a:gd name="connsiteX1-17223" fmla="*/ 809625 w 2213217"/>
                <a:gd name="connsiteY1-17224" fmla="*/ 116070 h 7250295"/>
                <a:gd name="connsiteX2-17225" fmla="*/ 685800 w 2213217"/>
                <a:gd name="connsiteY2-17226" fmla="*/ 297045 h 7250295"/>
                <a:gd name="connsiteX3-17227" fmla="*/ 704850 w 2213217"/>
                <a:gd name="connsiteY3-17228" fmla="*/ 620895 h 7250295"/>
                <a:gd name="connsiteX4-17229" fmla="*/ 838200 w 2213217"/>
                <a:gd name="connsiteY4-17230" fmla="*/ 897120 h 7250295"/>
                <a:gd name="connsiteX5-17231" fmla="*/ 742950 w 2213217"/>
                <a:gd name="connsiteY5-17232" fmla="*/ 1011420 h 7250295"/>
                <a:gd name="connsiteX6-17233" fmla="*/ 133350 w 2213217"/>
                <a:gd name="connsiteY6-17234" fmla="*/ 1220970 h 7250295"/>
                <a:gd name="connsiteX7-17235" fmla="*/ 0 w 2213217"/>
                <a:gd name="connsiteY7-17236" fmla="*/ 2211570 h 7250295"/>
                <a:gd name="connsiteX8-17237" fmla="*/ 333375 w 2213217"/>
                <a:gd name="connsiteY8-17238" fmla="*/ 3106920 h 7250295"/>
                <a:gd name="connsiteX9-17239" fmla="*/ 247650 w 2213217"/>
                <a:gd name="connsiteY9-17240" fmla="*/ 3840345 h 7250295"/>
                <a:gd name="connsiteX10-17241" fmla="*/ 371475 w 2213217"/>
                <a:gd name="connsiteY10-17242" fmla="*/ 4059420 h 7250295"/>
                <a:gd name="connsiteX11-17243" fmla="*/ 495300 w 2213217"/>
                <a:gd name="connsiteY11-17244" fmla="*/ 4278495 h 7250295"/>
                <a:gd name="connsiteX12-17245" fmla="*/ 476250 w 2213217"/>
                <a:gd name="connsiteY12-17246" fmla="*/ 4735695 h 7250295"/>
                <a:gd name="connsiteX13-17247" fmla="*/ 476250 w 2213217"/>
                <a:gd name="connsiteY13-17248" fmla="*/ 5097645 h 7250295"/>
                <a:gd name="connsiteX14-17249" fmla="*/ 371475 w 2213217"/>
                <a:gd name="connsiteY14-17250" fmla="*/ 6145395 h 7250295"/>
                <a:gd name="connsiteX15-17251" fmla="*/ 371475 w 2213217"/>
                <a:gd name="connsiteY15-17252" fmla="*/ 6621645 h 7250295"/>
                <a:gd name="connsiteX16-17253" fmla="*/ 400050 w 2213217"/>
                <a:gd name="connsiteY16-17254" fmla="*/ 6821670 h 7250295"/>
                <a:gd name="connsiteX17-17255" fmla="*/ 323850 w 2213217"/>
                <a:gd name="connsiteY17-17256" fmla="*/ 7002645 h 7250295"/>
                <a:gd name="connsiteX18-17257" fmla="*/ 533400 w 2213217"/>
                <a:gd name="connsiteY18-17258" fmla="*/ 7250295 h 7250295"/>
                <a:gd name="connsiteX19-17259" fmla="*/ 952500 w 2213217"/>
                <a:gd name="connsiteY19-17260" fmla="*/ 7240770 h 7250295"/>
                <a:gd name="connsiteX20-17261" fmla="*/ 733425 w 2213217"/>
                <a:gd name="connsiteY20-17262" fmla="*/ 6821670 h 7250295"/>
                <a:gd name="connsiteX21-17263" fmla="*/ 790575 w 2213217"/>
                <a:gd name="connsiteY21-17264" fmla="*/ 6574020 h 7250295"/>
                <a:gd name="connsiteX22-17265" fmla="*/ 762000 w 2213217"/>
                <a:gd name="connsiteY22-17266" fmla="*/ 6250170 h 7250295"/>
                <a:gd name="connsiteX23-17267" fmla="*/ 885825 w 2213217"/>
                <a:gd name="connsiteY23-17268" fmla="*/ 5411970 h 7250295"/>
                <a:gd name="connsiteX24-17269" fmla="*/ 866775 w 2213217"/>
                <a:gd name="connsiteY24-17270" fmla="*/ 5326245 h 7250295"/>
                <a:gd name="connsiteX25-17271" fmla="*/ 971550 w 2213217"/>
                <a:gd name="connsiteY25-17272" fmla="*/ 5211945 h 7250295"/>
                <a:gd name="connsiteX26-17273" fmla="*/ 962025 w 2213217"/>
                <a:gd name="connsiteY26-17274" fmla="*/ 5069070 h 7250295"/>
                <a:gd name="connsiteX27-17275" fmla="*/ 1104900 w 2213217"/>
                <a:gd name="connsiteY27-17276" fmla="*/ 4526145 h 7250295"/>
                <a:gd name="connsiteX28-17277" fmla="*/ 1123950 w 2213217"/>
                <a:gd name="connsiteY28-17278" fmla="*/ 4392795 h 7250295"/>
                <a:gd name="connsiteX29-17279" fmla="*/ 1276350 w 2213217"/>
                <a:gd name="connsiteY29-17280" fmla="*/ 4649970 h 7250295"/>
                <a:gd name="connsiteX30-17281" fmla="*/ 1352550 w 2213217"/>
                <a:gd name="connsiteY30-17282" fmla="*/ 4926195 h 7250295"/>
                <a:gd name="connsiteX31-17283" fmla="*/ 1333500 w 2213217"/>
                <a:gd name="connsiteY31-17284" fmla="*/ 5069070 h 7250295"/>
                <a:gd name="connsiteX32-17285" fmla="*/ 1371600 w 2213217"/>
                <a:gd name="connsiteY32-17286" fmla="*/ 5078595 h 7250295"/>
                <a:gd name="connsiteX33-17287" fmla="*/ 1247775 w 2213217"/>
                <a:gd name="connsiteY33-17288" fmla="*/ 5516745 h 7250295"/>
                <a:gd name="connsiteX34-17289" fmla="*/ 1257300 w 2213217"/>
                <a:gd name="connsiteY34-17290" fmla="*/ 6469245 h 7250295"/>
                <a:gd name="connsiteX35-17291" fmla="*/ 1336385 w 2213217"/>
                <a:gd name="connsiteY35-17292" fmla="*/ 6540277 h 7250295"/>
                <a:gd name="connsiteX36-17293" fmla="*/ 1285605 w 2213217"/>
                <a:gd name="connsiteY36-17294" fmla="*/ 6741714 h 7250295"/>
                <a:gd name="connsiteX37-17295" fmla="*/ 1303783 w 2213217"/>
                <a:gd name="connsiteY37-17296" fmla="*/ 6828040 h 7250295"/>
                <a:gd name="connsiteX38-17297" fmla="*/ 1313579 w 2213217"/>
                <a:gd name="connsiteY38-17298" fmla="*/ 7020824 h 7250295"/>
                <a:gd name="connsiteX39-17299" fmla="*/ 1760353 w 2213217"/>
                <a:gd name="connsiteY39-17300" fmla="*/ 7189119 h 7250295"/>
                <a:gd name="connsiteX40-17301" fmla="*/ 2189006 w 2213217"/>
                <a:gd name="connsiteY40-17302" fmla="*/ 7199125 h 7250295"/>
                <a:gd name="connsiteX41-17303" fmla="*/ 2171850 w 2213217"/>
                <a:gd name="connsiteY41-17304" fmla="*/ 7046786 h 7250295"/>
                <a:gd name="connsiteX42-17305" fmla="*/ 1687247 w 2213217"/>
                <a:gd name="connsiteY42-17306" fmla="*/ 6680449 h 7250295"/>
                <a:gd name="connsiteX43-17307" fmla="*/ 1708130 w 2213217"/>
                <a:gd name="connsiteY43-17308" fmla="*/ 6550072 h 7250295"/>
                <a:gd name="connsiteX44-17309" fmla="*/ 1668617 w 2213217"/>
                <a:gd name="connsiteY44-17310" fmla="*/ 6451067 h 7250295"/>
                <a:gd name="connsiteX45-17311" fmla="*/ 1657350 w 2213217"/>
                <a:gd name="connsiteY45-17312" fmla="*/ 6250170 h 7250295"/>
                <a:gd name="connsiteX46-17313" fmla="*/ 1679014 w 2213217"/>
                <a:gd name="connsiteY46-17314" fmla="*/ 5979714 h 7250295"/>
                <a:gd name="connsiteX47-17315" fmla="*/ 1727631 w 2213217"/>
                <a:gd name="connsiteY47-17316" fmla="*/ 5512209 h 7250295"/>
                <a:gd name="connsiteX48-17317" fmla="*/ 1739049 w 2213217"/>
                <a:gd name="connsiteY48-17318" fmla="*/ 5363804 h 7250295"/>
                <a:gd name="connsiteX49-17319" fmla="*/ 1797611 w 2213217"/>
                <a:gd name="connsiteY49-17320" fmla="*/ 5317321 h 7250295"/>
                <a:gd name="connsiteX50-17321" fmla="*/ 1884207 w 2213217"/>
                <a:gd name="connsiteY50-17322" fmla="*/ 5097645 h 7250295"/>
                <a:gd name="connsiteX51-17323" fmla="*/ 1909357 w 2213217"/>
                <a:gd name="connsiteY51-17324" fmla="*/ 4805496 h 7250295"/>
                <a:gd name="connsiteX52-17325" fmla="*/ 1900373 w 2213217"/>
                <a:gd name="connsiteY52-17326" fmla="*/ 4348776 h 7250295"/>
                <a:gd name="connsiteX53-17327" fmla="*/ 1881052 w 2213217"/>
                <a:gd name="connsiteY53-17328" fmla="*/ 3902573 h 7250295"/>
                <a:gd name="connsiteX54-17329" fmla="*/ 1855362 w 2213217"/>
                <a:gd name="connsiteY54-17330" fmla="*/ 3584643 h 7250295"/>
                <a:gd name="connsiteX55-17331" fmla="*/ 2056257 w 2213217"/>
                <a:gd name="connsiteY55-17332" fmla="*/ 2654077 h 7250295"/>
                <a:gd name="connsiteX56-17333" fmla="*/ 2042707 w 2213217"/>
                <a:gd name="connsiteY56-17334" fmla="*/ 2404684 h 7250295"/>
                <a:gd name="connsiteX57-17335" fmla="*/ 1981200 w 2213217"/>
                <a:gd name="connsiteY57-17336" fmla="*/ 1864914 h 7250295"/>
                <a:gd name="connsiteX58-17337" fmla="*/ 1936459 w 2213217"/>
                <a:gd name="connsiteY58-17338" fmla="*/ 1677029 h 7250295"/>
                <a:gd name="connsiteX59-17339" fmla="*/ 1922037 w 2213217"/>
                <a:gd name="connsiteY59-17340" fmla="*/ 1432534 h 7250295"/>
                <a:gd name="connsiteX60-17341" fmla="*/ 1874412 w 2213217"/>
                <a:gd name="connsiteY60-17342" fmla="*/ 1302338 h 7250295"/>
                <a:gd name="connsiteX61-17343" fmla="*/ 1407687 w 2213217"/>
                <a:gd name="connsiteY61-17344" fmla="*/ 1134975 h 7250295"/>
                <a:gd name="connsiteX62-17345" fmla="*/ 1309221 w 2213217"/>
                <a:gd name="connsiteY62-17346" fmla="*/ 1020075 h 7250295"/>
                <a:gd name="connsiteX63-17347" fmla="*/ 1365230 w 2213217"/>
                <a:gd name="connsiteY63-17348" fmla="*/ 821521 h 7250295"/>
                <a:gd name="connsiteX64-17349" fmla="*/ 1433407 w 2213217"/>
                <a:gd name="connsiteY64-17350" fmla="*/ 622909 h 7250295"/>
                <a:gd name="connsiteX65-17351" fmla="*/ 1444916 w 2213217"/>
                <a:gd name="connsiteY65-17352" fmla="*/ 380757 h 7250295"/>
                <a:gd name="connsiteX66-17353" fmla="*/ 1330946 w 2213217"/>
                <a:gd name="connsiteY66-17354" fmla="*/ 143773 h 7250295"/>
                <a:gd name="connsiteX67-17355" fmla="*/ 1063645 w 2213217"/>
                <a:gd name="connsiteY67-17356" fmla="*/ 568 h 7250295"/>
                <a:gd name="connsiteX0-17357" fmla="*/ 1063645 w 2213217"/>
                <a:gd name="connsiteY0-17358" fmla="*/ 568 h 7250295"/>
                <a:gd name="connsiteX1-17359" fmla="*/ 809625 w 2213217"/>
                <a:gd name="connsiteY1-17360" fmla="*/ 116070 h 7250295"/>
                <a:gd name="connsiteX2-17361" fmla="*/ 685800 w 2213217"/>
                <a:gd name="connsiteY2-17362" fmla="*/ 297045 h 7250295"/>
                <a:gd name="connsiteX3-17363" fmla="*/ 704850 w 2213217"/>
                <a:gd name="connsiteY3-17364" fmla="*/ 620895 h 7250295"/>
                <a:gd name="connsiteX4-17365" fmla="*/ 838200 w 2213217"/>
                <a:gd name="connsiteY4-17366" fmla="*/ 897120 h 7250295"/>
                <a:gd name="connsiteX5-17367" fmla="*/ 742950 w 2213217"/>
                <a:gd name="connsiteY5-17368" fmla="*/ 1011420 h 7250295"/>
                <a:gd name="connsiteX6-17369" fmla="*/ 133350 w 2213217"/>
                <a:gd name="connsiteY6-17370" fmla="*/ 1220970 h 7250295"/>
                <a:gd name="connsiteX7-17371" fmla="*/ 0 w 2213217"/>
                <a:gd name="connsiteY7-17372" fmla="*/ 2211570 h 7250295"/>
                <a:gd name="connsiteX8-17373" fmla="*/ 333375 w 2213217"/>
                <a:gd name="connsiteY8-17374" fmla="*/ 3106920 h 7250295"/>
                <a:gd name="connsiteX9-17375" fmla="*/ 247650 w 2213217"/>
                <a:gd name="connsiteY9-17376" fmla="*/ 3840345 h 7250295"/>
                <a:gd name="connsiteX10-17377" fmla="*/ 371475 w 2213217"/>
                <a:gd name="connsiteY10-17378" fmla="*/ 4059420 h 7250295"/>
                <a:gd name="connsiteX11-17379" fmla="*/ 495300 w 2213217"/>
                <a:gd name="connsiteY11-17380" fmla="*/ 4278495 h 7250295"/>
                <a:gd name="connsiteX12-17381" fmla="*/ 476250 w 2213217"/>
                <a:gd name="connsiteY12-17382" fmla="*/ 4735695 h 7250295"/>
                <a:gd name="connsiteX13-17383" fmla="*/ 476250 w 2213217"/>
                <a:gd name="connsiteY13-17384" fmla="*/ 5097645 h 7250295"/>
                <a:gd name="connsiteX14-17385" fmla="*/ 371475 w 2213217"/>
                <a:gd name="connsiteY14-17386" fmla="*/ 6145395 h 7250295"/>
                <a:gd name="connsiteX15-17387" fmla="*/ 371475 w 2213217"/>
                <a:gd name="connsiteY15-17388" fmla="*/ 6621645 h 7250295"/>
                <a:gd name="connsiteX16-17389" fmla="*/ 400050 w 2213217"/>
                <a:gd name="connsiteY16-17390" fmla="*/ 6821670 h 7250295"/>
                <a:gd name="connsiteX17-17391" fmla="*/ 323850 w 2213217"/>
                <a:gd name="connsiteY17-17392" fmla="*/ 7002645 h 7250295"/>
                <a:gd name="connsiteX18-17393" fmla="*/ 533400 w 2213217"/>
                <a:gd name="connsiteY18-17394" fmla="*/ 7250295 h 7250295"/>
                <a:gd name="connsiteX19-17395" fmla="*/ 952500 w 2213217"/>
                <a:gd name="connsiteY19-17396" fmla="*/ 7240770 h 7250295"/>
                <a:gd name="connsiteX20-17397" fmla="*/ 733425 w 2213217"/>
                <a:gd name="connsiteY20-17398" fmla="*/ 6821670 h 7250295"/>
                <a:gd name="connsiteX21-17399" fmla="*/ 790575 w 2213217"/>
                <a:gd name="connsiteY21-17400" fmla="*/ 6574020 h 7250295"/>
                <a:gd name="connsiteX22-17401" fmla="*/ 762000 w 2213217"/>
                <a:gd name="connsiteY22-17402" fmla="*/ 6250170 h 7250295"/>
                <a:gd name="connsiteX23-17403" fmla="*/ 885825 w 2213217"/>
                <a:gd name="connsiteY23-17404" fmla="*/ 5411970 h 7250295"/>
                <a:gd name="connsiteX24-17405" fmla="*/ 866775 w 2213217"/>
                <a:gd name="connsiteY24-17406" fmla="*/ 5326245 h 7250295"/>
                <a:gd name="connsiteX25-17407" fmla="*/ 971550 w 2213217"/>
                <a:gd name="connsiteY25-17408" fmla="*/ 5211945 h 7250295"/>
                <a:gd name="connsiteX26-17409" fmla="*/ 962025 w 2213217"/>
                <a:gd name="connsiteY26-17410" fmla="*/ 5069070 h 7250295"/>
                <a:gd name="connsiteX27-17411" fmla="*/ 1104900 w 2213217"/>
                <a:gd name="connsiteY27-17412" fmla="*/ 4526145 h 7250295"/>
                <a:gd name="connsiteX28-17413" fmla="*/ 1123950 w 2213217"/>
                <a:gd name="connsiteY28-17414" fmla="*/ 4392795 h 7250295"/>
                <a:gd name="connsiteX29-17415" fmla="*/ 1276350 w 2213217"/>
                <a:gd name="connsiteY29-17416" fmla="*/ 4649970 h 7250295"/>
                <a:gd name="connsiteX30-17417" fmla="*/ 1352550 w 2213217"/>
                <a:gd name="connsiteY30-17418" fmla="*/ 4926195 h 7250295"/>
                <a:gd name="connsiteX31-17419" fmla="*/ 1333500 w 2213217"/>
                <a:gd name="connsiteY31-17420" fmla="*/ 5069070 h 7250295"/>
                <a:gd name="connsiteX32-17421" fmla="*/ 1371600 w 2213217"/>
                <a:gd name="connsiteY32-17422" fmla="*/ 5078595 h 7250295"/>
                <a:gd name="connsiteX33-17423" fmla="*/ 1247775 w 2213217"/>
                <a:gd name="connsiteY33-17424" fmla="*/ 5516745 h 7250295"/>
                <a:gd name="connsiteX34-17425" fmla="*/ 1257300 w 2213217"/>
                <a:gd name="connsiteY34-17426" fmla="*/ 6469245 h 7250295"/>
                <a:gd name="connsiteX35-17427" fmla="*/ 1336385 w 2213217"/>
                <a:gd name="connsiteY35-17428" fmla="*/ 6540277 h 7250295"/>
                <a:gd name="connsiteX36-17429" fmla="*/ 1285605 w 2213217"/>
                <a:gd name="connsiteY36-17430" fmla="*/ 6741714 h 7250295"/>
                <a:gd name="connsiteX37-17431" fmla="*/ 1303783 w 2213217"/>
                <a:gd name="connsiteY37-17432" fmla="*/ 6828040 h 7250295"/>
                <a:gd name="connsiteX38-17433" fmla="*/ 1313579 w 2213217"/>
                <a:gd name="connsiteY38-17434" fmla="*/ 7020824 h 7250295"/>
                <a:gd name="connsiteX39-17435" fmla="*/ 1760353 w 2213217"/>
                <a:gd name="connsiteY39-17436" fmla="*/ 7189119 h 7250295"/>
                <a:gd name="connsiteX40-17437" fmla="*/ 2189006 w 2213217"/>
                <a:gd name="connsiteY40-17438" fmla="*/ 7199125 h 7250295"/>
                <a:gd name="connsiteX41-17439" fmla="*/ 2171850 w 2213217"/>
                <a:gd name="connsiteY41-17440" fmla="*/ 7046786 h 7250295"/>
                <a:gd name="connsiteX42-17441" fmla="*/ 1687247 w 2213217"/>
                <a:gd name="connsiteY42-17442" fmla="*/ 6680449 h 7250295"/>
                <a:gd name="connsiteX43-17443" fmla="*/ 1708130 w 2213217"/>
                <a:gd name="connsiteY43-17444" fmla="*/ 6550072 h 7250295"/>
                <a:gd name="connsiteX44-17445" fmla="*/ 1668617 w 2213217"/>
                <a:gd name="connsiteY44-17446" fmla="*/ 6451067 h 7250295"/>
                <a:gd name="connsiteX45-17447" fmla="*/ 1657350 w 2213217"/>
                <a:gd name="connsiteY45-17448" fmla="*/ 6250170 h 7250295"/>
                <a:gd name="connsiteX46-17449" fmla="*/ 1679014 w 2213217"/>
                <a:gd name="connsiteY46-17450" fmla="*/ 5979714 h 7250295"/>
                <a:gd name="connsiteX47-17451" fmla="*/ 1727631 w 2213217"/>
                <a:gd name="connsiteY47-17452" fmla="*/ 5512209 h 7250295"/>
                <a:gd name="connsiteX48-17453" fmla="*/ 1739049 w 2213217"/>
                <a:gd name="connsiteY48-17454" fmla="*/ 5363804 h 7250295"/>
                <a:gd name="connsiteX49-17455" fmla="*/ 1797611 w 2213217"/>
                <a:gd name="connsiteY49-17456" fmla="*/ 5317321 h 7250295"/>
                <a:gd name="connsiteX50-17457" fmla="*/ 1884207 w 2213217"/>
                <a:gd name="connsiteY50-17458" fmla="*/ 5097645 h 7250295"/>
                <a:gd name="connsiteX51-17459" fmla="*/ 1909357 w 2213217"/>
                <a:gd name="connsiteY51-17460" fmla="*/ 4805496 h 7250295"/>
                <a:gd name="connsiteX52-17461" fmla="*/ 1900373 w 2213217"/>
                <a:gd name="connsiteY52-17462" fmla="*/ 4348776 h 7250295"/>
                <a:gd name="connsiteX53-17463" fmla="*/ 1881052 w 2213217"/>
                <a:gd name="connsiteY53-17464" fmla="*/ 3902573 h 7250295"/>
                <a:gd name="connsiteX54-17465" fmla="*/ 1855362 w 2213217"/>
                <a:gd name="connsiteY54-17466" fmla="*/ 3584643 h 7250295"/>
                <a:gd name="connsiteX55-17467" fmla="*/ 2056257 w 2213217"/>
                <a:gd name="connsiteY55-17468" fmla="*/ 2654077 h 7250295"/>
                <a:gd name="connsiteX56-17469" fmla="*/ 2042707 w 2213217"/>
                <a:gd name="connsiteY56-17470" fmla="*/ 2404684 h 7250295"/>
                <a:gd name="connsiteX57-17471" fmla="*/ 1981200 w 2213217"/>
                <a:gd name="connsiteY57-17472" fmla="*/ 1864914 h 7250295"/>
                <a:gd name="connsiteX58-17473" fmla="*/ 1936459 w 2213217"/>
                <a:gd name="connsiteY58-17474" fmla="*/ 1677029 h 7250295"/>
                <a:gd name="connsiteX59-17475" fmla="*/ 1922037 w 2213217"/>
                <a:gd name="connsiteY59-17476" fmla="*/ 1432534 h 7250295"/>
                <a:gd name="connsiteX60-17477" fmla="*/ 1874412 w 2213217"/>
                <a:gd name="connsiteY60-17478" fmla="*/ 1302338 h 7250295"/>
                <a:gd name="connsiteX61-17479" fmla="*/ 1407687 w 2213217"/>
                <a:gd name="connsiteY61-17480" fmla="*/ 1134975 h 7250295"/>
                <a:gd name="connsiteX62-17481" fmla="*/ 1309221 w 2213217"/>
                <a:gd name="connsiteY62-17482" fmla="*/ 1020075 h 7250295"/>
                <a:gd name="connsiteX63-17483" fmla="*/ 1365230 w 2213217"/>
                <a:gd name="connsiteY63-17484" fmla="*/ 821521 h 7250295"/>
                <a:gd name="connsiteX64-17485" fmla="*/ 1433407 w 2213217"/>
                <a:gd name="connsiteY64-17486" fmla="*/ 622909 h 7250295"/>
                <a:gd name="connsiteX65-17487" fmla="*/ 1444916 w 2213217"/>
                <a:gd name="connsiteY65-17488" fmla="*/ 380757 h 7250295"/>
                <a:gd name="connsiteX66-17489" fmla="*/ 1330946 w 2213217"/>
                <a:gd name="connsiteY66-17490" fmla="*/ 143773 h 7250295"/>
                <a:gd name="connsiteX67-17491" fmla="*/ 1063645 w 2213217"/>
                <a:gd name="connsiteY67-17492" fmla="*/ 568 h 7250295"/>
                <a:gd name="connsiteX0-17493" fmla="*/ 1063645 w 2213217"/>
                <a:gd name="connsiteY0-17494" fmla="*/ 568 h 7250295"/>
                <a:gd name="connsiteX1-17495" fmla="*/ 809625 w 2213217"/>
                <a:gd name="connsiteY1-17496" fmla="*/ 116070 h 7250295"/>
                <a:gd name="connsiteX2-17497" fmla="*/ 685800 w 2213217"/>
                <a:gd name="connsiteY2-17498" fmla="*/ 297045 h 7250295"/>
                <a:gd name="connsiteX3-17499" fmla="*/ 704850 w 2213217"/>
                <a:gd name="connsiteY3-17500" fmla="*/ 620895 h 7250295"/>
                <a:gd name="connsiteX4-17501" fmla="*/ 838200 w 2213217"/>
                <a:gd name="connsiteY4-17502" fmla="*/ 897120 h 7250295"/>
                <a:gd name="connsiteX5-17503" fmla="*/ 742950 w 2213217"/>
                <a:gd name="connsiteY5-17504" fmla="*/ 1011420 h 7250295"/>
                <a:gd name="connsiteX6-17505" fmla="*/ 133350 w 2213217"/>
                <a:gd name="connsiteY6-17506" fmla="*/ 1220970 h 7250295"/>
                <a:gd name="connsiteX7-17507" fmla="*/ 0 w 2213217"/>
                <a:gd name="connsiteY7-17508" fmla="*/ 2211570 h 7250295"/>
                <a:gd name="connsiteX8-17509" fmla="*/ 333375 w 2213217"/>
                <a:gd name="connsiteY8-17510" fmla="*/ 3106920 h 7250295"/>
                <a:gd name="connsiteX9-17511" fmla="*/ 247650 w 2213217"/>
                <a:gd name="connsiteY9-17512" fmla="*/ 3840345 h 7250295"/>
                <a:gd name="connsiteX10-17513" fmla="*/ 371475 w 2213217"/>
                <a:gd name="connsiteY10-17514" fmla="*/ 4059420 h 7250295"/>
                <a:gd name="connsiteX11-17515" fmla="*/ 495300 w 2213217"/>
                <a:gd name="connsiteY11-17516" fmla="*/ 4278495 h 7250295"/>
                <a:gd name="connsiteX12-17517" fmla="*/ 476250 w 2213217"/>
                <a:gd name="connsiteY12-17518" fmla="*/ 4735695 h 7250295"/>
                <a:gd name="connsiteX13-17519" fmla="*/ 476250 w 2213217"/>
                <a:gd name="connsiteY13-17520" fmla="*/ 5097645 h 7250295"/>
                <a:gd name="connsiteX14-17521" fmla="*/ 371475 w 2213217"/>
                <a:gd name="connsiteY14-17522" fmla="*/ 6145395 h 7250295"/>
                <a:gd name="connsiteX15-17523" fmla="*/ 371475 w 2213217"/>
                <a:gd name="connsiteY15-17524" fmla="*/ 6621645 h 7250295"/>
                <a:gd name="connsiteX16-17525" fmla="*/ 400050 w 2213217"/>
                <a:gd name="connsiteY16-17526" fmla="*/ 6821670 h 7250295"/>
                <a:gd name="connsiteX17-17527" fmla="*/ 323850 w 2213217"/>
                <a:gd name="connsiteY17-17528" fmla="*/ 7002645 h 7250295"/>
                <a:gd name="connsiteX18-17529" fmla="*/ 533400 w 2213217"/>
                <a:gd name="connsiteY18-17530" fmla="*/ 7250295 h 7250295"/>
                <a:gd name="connsiteX19-17531" fmla="*/ 952500 w 2213217"/>
                <a:gd name="connsiteY19-17532" fmla="*/ 7240770 h 7250295"/>
                <a:gd name="connsiteX20-17533" fmla="*/ 733425 w 2213217"/>
                <a:gd name="connsiteY20-17534" fmla="*/ 6821670 h 7250295"/>
                <a:gd name="connsiteX21-17535" fmla="*/ 790575 w 2213217"/>
                <a:gd name="connsiteY21-17536" fmla="*/ 6574020 h 7250295"/>
                <a:gd name="connsiteX22-17537" fmla="*/ 762000 w 2213217"/>
                <a:gd name="connsiteY22-17538" fmla="*/ 6250170 h 7250295"/>
                <a:gd name="connsiteX23-17539" fmla="*/ 885825 w 2213217"/>
                <a:gd name="connsiteY23-17540" fmla="*/ 5411970 h 7250295"/>
                <a:gd name="connsiteX24-17541" fmla="*/ 866775 w 2213217"/>
                <a:gd name="connsiteY24-17542" fmla="*/ 5326245 h 7250295"/>
                <a:gd name="connsiteX25-17543" fmla="*/ 971550 w 2213217"/>
                <a:gd name="connsiteY25-17544" fmla="*/ 5211945 h 7250295"/>
                <a:gd name="connsiteX26-17545" fmla="*/ 962025 w 2213217"/>
                <a:gd name="connsiteY26-17546" fmla="*/ 5069070 h 7250295"/>
                <a:gd name="connsiteX27-17547" fmla="*/ 1104900 w 2213217"/>
                <a:gd name="connsiteY27-17548" fmla="*/ 4526145 h 7250295"/>
                <a:gd name="connsiteX28-17549" fmla="*/ 1123950 w 2213217"/>
                <a:gd name="connsiteY28-17550" fmla="*/ 4392795 h 7250295"/>
                <a:gd name="connsiteX29-17551" fmla="*/ 1276350 w 2213217"/>
                <a:gd name="connsiteY29-17552" fmla="*/ 4649970 h 7250295"/>
                <a:gd name="connsiteX30-17553" fmla="*/ 1352550 w 2213217"/>
                <a:gd name="connsiteY30-17554" fmla="*/ 4926195 h 7250295"/>
                <a:gd name="connsiteX31-17555" fmla="*/ 1333500 w 2213217"/>
                <a:gd name="connsiteY31-17556" fmla="*/ 5069070 h 7250295"/>
                <a:gd name="connsiteX32-17557" fmla="*/ 1371600 w 2213217"/>
                <a:gd name="connsiteY32-17558" fmla="*/ 5078595 h 7250295"/>
                <a:gd name="connsiteX33-17559" fmla="*/ 1247775 w 2213217"/>
                <a:gd name="connsiteY33-17560" fmla="*/ 5516745 h 7250295"/>
                <a:gd name="connsiteX34-17561" fmla="*/ 1257300 w 2213217"/>
                <a:gd name="connsiteY34-17562" fmla="*/ 6469245 h 7250295"/>
                <a:gd name="connsiteX35-17563" fmla="*/ 1336385 w 2213217"/>
                <a:gd name="connsiteY35-17564" fmla="*/ 6540277 h 7250295"/>
                <a:gd name="connsiteX36-17565" fmla="*/ 1285605 w 2213217"/>
                <a:gd name="connsiteY36-17566" fmla="*/ 6741714 h 7250295"/>
                <a:gd name="connsiteX37-17567" fmla="*/ 1303783 w 2213217"/>
                <a:gd name="connsiteY37-17568" fmla="*/ 6828040 h 7250295"/>
                <a:gd name="connsiteX38-17569" fmla="*/ 1313579 w 2213217"/>
                <a:gd name="connsiteY38-17570" fmla="*/ 7020824 h 7250295"/>
                <a:gd name="connsiteX39-17571" fmla="*/ 1760353 w 2213217"/>
                <a:gd name="connsiteY39-17572" fmla="*/ 7189119 h 7250295"/>
                <a:gd name="connsiteX40-17573" fmla="*/ 2189006 w 2213217"/>
                <a:gd name="connsiteY40-17574" fmla="*/ 7199125 h 7250295"/>
                <a:gd name="connsiteX41-17575" fmla="*/ 2171850 w 2213217"/>
                <a:gd name="connsiteY41-17576" fmla="*/ 7046786 h 7250295"/>
                <a:gd name="connsiteX42-17577" fmla="*/ 1687247 w 2213217"/>
                <a:gd name="connsiteY42-17578" fmla="*/ 6680449 h 7250295"/>
                <a:gd name="connsiteX43-17579" fmla="*/ 1708130 w 2213217"/>
                <a:gd name="connsiteY43-17580" fmla="*/ 6550072 h 7250295"/>
                <a:gd name="connsiteX44-17581" fmla="*/ 1668617 w 2213217"/>
                <a:gd name="connsiteY44-17582" fmla="*/ 6451067 h 7250295"/>
                <a:gd name="connsiteX45-17583" fmla="*/ 1657350 w 2213217"/>
                <a:gd name="connsiteY45-17584" fmla="*/ 6250170 h 7250295"/>
                <a:gd name="connsiteX46-17585" fmla="*/ 1679014 w 2213217"/>
                <a:gd name="connsiteY46-17586" fmla="*/ 5979714 h 7250295"/>
                <a:gd name="connsiteX47-17587" fmla="*/ 1727631 w 2213217"/>
                <a:gd name="connsiteY47-17588" fmla="*/ 5512209 h 7250295"/>
                <a:gd name="connsiteX48-17589" fmla="*/ 1739049 w 2213217"/>
                <a:gd name="connsiteY48-17590" fmla="*/ 5363804 h 7250295"/>
                <a:gd name="connsiteX49-17591" fmla="*/ 1797611 w 2213217"/>
                <a:gd name="connsiteY49-17592" fmla="*/ 5317321 h 7250295"/>
                <a:gd name="connsiteX50-17593" fmla="*/ 1884207 w 2213217"/>
                <a:gd name="connsiteY50-17594" fmla="*/ 5097645 h 7250295"/>
                <a:gd name="connsiteX51-17595" fmla="*/ 1909357 w 2213217"/>
                <a:gd name="connsiteY51-17596" fmla="*/ 4805496 h 7250295"/>
                <a:gd name="connsiteX52-17597" fmla="*/ 1900373 w 2213217"/>
                <a:gd name="connsiteY52-17598" fmla="*/ 4348776 h 7250295"/>
                <a:gd name="connsiteX53-17599" fmla="*/ 1881052 w 2213217"/>
                <a:gd name="connsiteY53-17600" fmla="*/ 3902573 h 7250295"/>
                <a:gd name="connsiteX54-17601" fmla="*/ 1855362 w 2213217"/>
                <a:gd name="connsiteY54-17602" fmla="*/ 3584643 h 7250295"/>
                <a:gd name="connsiteX55-17603" fmla="*/ 2056257 w 2213217"/>
                <a:gd name="connsiteY55-17604" fmla="*/ 2654077 h 7250295"/>
                <a:gd name="connsiteX56-17605" fmla="*/ 2042707 w 2213217"/>
                <a:gd name="connsiteY56-17606" fmla="*/ 2404684 h 7250295"/>
                <a:gd name="connsiteX57-17607" fmla="*/ 1981200 w 2213217"/>
                <a:gd name="connsiteY57-17608" fmla="*/ 1864914 h 7250295"/>
                <a:gd name="connsiteX58-17609" fmla="*/ 1936459 w 2213217"/>
                <a:gd name="connsiteY58-17610" fmla="*/ 1677029 h 7250295"/>
                <a:gd name="connsiteX59-17611" fmla="*/ 1922037 w 2213217"/>
                <a:gd name="connsiteY59-17612" fmla="*/ 1432534 h 7250295"/>
                <a:gd name="connsiteX60-17613" fmla="*/ 1874412 w 2213217"/>
                <a:gd name="connsiteY60-17614" fmla="*/ 1302338 h 7250295"/>
                <a:gd name="connsiteX61-17615" fmla="*/ 1407687 w 2213217"/>
                <a:gd name="connsiteY61-17616" fmla="*/ 1134975 h 7250295"/>
                <a:gd name="connsiteX62-17617" fmla="*/ 1309221 w 2213217"/>
                <a:gd name="connsiteY62-17618" fmla="*/ 1020075 h 7250295"/>
                <a:gd name="connsiteX63-17619" fmla="*/ 1365230 w 2213217"/>
                <a:gd name="connsiteY63-17620" fmla="*/ 821521 h 7250295"/>
                <a:gd name="connsiteX64-17621" fmla="*/ 1433407 w 2213217"/>
                <a:gd name="connsiteY64-17622" fmla="*/ 622909 h 7250295"/>
                <a:gd name="connsiteX65-17623" fmla="*/ 1444916 w 2213217"/>
                <a:gd name="connsiteY65-17624" fmla="*/ 380757 h 7250295"/>
                <a:gd name="connsiteX66-17625" fmla="*/ 1330946 w 2213217"/>
                <a:gd name="connsiteY66-17626" fmla="*/ 143773 h 7250295"/>
                <a:gd name="connsiteX67-17627" fmla="*/ 1063645 w 2213217"/>
                <a:gd name="connsiteY67-17628" fmla="*/ 568 h 7250295"/>
                <a:gd name="connsiteX0-17629" fmla="*/ 1063645 w 2213217"/>
                <a:gd name="connsiteY0-17630" fmla="*/ 568 h 7250295"/>
                <a:gd name="connsiteX1-17631" fmla="*/ 809625 w 2213217"/>
                <a:gd name="connsiteY1-17632" fmla="*/ 116070 h 7250295"/>
                <a:gd name="connsiteX2-17633" fmla="*/ 685800 w 2213217"/>
                <a:gd name="connsiteY2-17634" fmla="*/ 297045 h 7250295"/>
                <a:gd name="connsiteX3-17635" fmla="*/ 704850 w 2213217"/>
                <a:gd name="connsiteY3-17636" fmla="*/ 620895 h 7250295"/>
                <a:gd name="connsiteX4-17637" fmla="*/ 838200 w 2213217"/>
                <a:gd name="connsiteY4-17638" fmla="*/ 897120 h 7250295"/>
                <a:gd name="connsiteX5-17639" fmla="*/ 742950 w 2213217"/>
                <a:gd name="connsiteY5-17640" fmla="*/ 1011420 h 7250295"/>
                <a:gd name="connsiteX6-17641" fmla="*/ 133350 w 2213217"/>
                <a:gd name="connsiteY6-17642" fmla="*/ 1220970 h 7250295"/>
                <a:gd name="connsiteX7-17643" fmla="*/ 0 w 2213217"/>
                <a:gd name="connsiteY7-17644" fmla="*/ 2211570 h 7250295"/>
                <a:gd name="connsiteX8-17645" fmla="*/ 333375 w 2213217"/>
                <a:gd name="connsiteY8-17646" fmla="*/ 3106920 h 7250295"/>
                <a:gd name="connsiteX9-17647" fmla="*/ 247650 w 2213217"/>
                <a:gd name="connsiteY9-17648" fmla="*/ 3840345 h 7250295"/>
                <a:gd name="connsiteX10-17649" fmla="*/ 371475 w 2213217"/>
                <a:gd name="connsiteY10-17650" fmla="*/ 4059420 h 7250295"/>
                <a:gd name="connsiteX11-17651" fmla="*/ 495300 w 2213217"/>
                <a:gd name="connsiteY11-17652" fmla="*/ 4278495 h 7250295"/>
                <a:gd name="connsiteX12-17653" fmla="*/ 476250 w 2213217"/>
                <a:gd name="connsiteY12-17654" fmla="*/ 4735695 h 7250295"/>
                <a:gd name="connsiteX13-17655" fmla="*/ 476250 w 2213217"/>
                <a:gd name="connsiteY13-17656" fmla="*/ 5097645 h 7250295"/>
                <a:gd name="connsiteX14-17657" fmla="*/ 371475 w 2213217"/>
                <a:gd name="connsiteY14-17658" fmla="*/ 6145395 h 7250295"/>
                <a:gd name="connsiteX15-17659" fmla="*/ 371475 w 2213217"/>
                <a:gd name="connsiteY15-17660" fmla="*/ 6621645 h 7250295"/>
                <a:gd name="connsiteX16-17661" fmla="*/ 400050 w 2213217"/>
                <a:gd name="connsiteY16-17662" fmla="*/ 6821670 h 7250295"/>
                <a:gd name="connsiteX17-17663" fmla="*/ 323850 w 2213217"/>
                <a:gd name="connsiteY17-17664" fmla="*/ 7002645 h 7250295"/>
                <a:gd name="connsiteX18-17665" fmla="*/ 533400 w 2213217"/>
                <a:gd name="connsiteY18-17666" fmla="*/ 7250295 h 7250295"/>
                <a:gd name="connsiteX19-17667" fmla="*/ 952500 w 2213217"/>
                <a:gd name="connsiteY19-17668" fmla="*/ 7240770 h 7250295"/>
                <a:gd name="connsiteX20-17669" fmla="*/ 733425 w 2213217"/>
                <a:gd name="connsiteY20-17670" fmla="*/ 6821670 h 7250295"/>
                <a:gd name="connsiteX21-17671" fmla="*/ 790575 w 2213217"/>
                <a:gd name="connsiteY21-17672" fmla="*/ 6574020 h 7250295"/>
                <a:gd name="connsiteX22-17673" fmla="*/ 762000 w 2213217"/>
                <a:gd name="connsiteY22-17674" fmla="*/ 6250170 h 7250295"/>
                <a:gd name="connsiteX23-17675" fmla="*/ 885825 w 2213217"/>
                <a:gd name="connsiteY23-17676" fmla="*/ 5411970 h 7250295"/>
                <a:gd name="connsiteX24-17677" fmla="*/ 866775 w 2213217"/>
                <a:gd name="connsiteY24-17678" fmla="*/ 5326245 h 7250295"/>
                <a:gd name="connsiteX25-17679" fmla="*/ 971550 w 2213217"/>
                <a:gd name="connsiteY25-17680" fmla="*/ 5211945 h 7250295"/>
                <a:gd name="connsiteX26-17681" fmla="*/ 962025 w 2213217"/>
                <a:gd name="connsiteY26-17682" fmla="*/ 5069070 h 7250295"/>
                <a:gd name="connsiteX27-17683" fmla="*/ 1104900 w 2213217"/>
                <a:gd name="connsiteY27-17684" fmla="*/ 4526145 h 7250295"/>
                <a:gd name="connsiteX28-17685" fmla="*/ 1123950 w 2213217"/>
                <a:gd name="connsiteY28-17686" fmla="*/ 4392795 h 7250295"/>
                <a:gd name="connsiteX29-17687" fmla="*/ 1276350 w 2213217"/>
                <a:gd name="connsiteY29-17688" fmla="*/ 4649970 h 7250295"/>
                <a:gd name="connsiteX30-17689" fmla="*/ 1352550 w 2213217"/>
                <a:gd name="connsiteY30-17690" fmla="*/ 4926195 h 7250295"/>
                <a:gd name="connsiteX31-17691" fmla="*/ 1333500 w 2213217"/>
                <a:gd name="connsiteY31-17692" fmla="*/ 5069070 h 7250295"/>
                <a:gd name="connsiteX32-17693" fmla="*/ 1371600 w 2213217"/>
                <a:gd name="connsiteY32-17694" fmla="*/ 5078595 h 7250295"/>
                <a:gd name="connsiteX33-17695" fmla="*/ 1247775 w 2213217"/>
                <a:gd name="connsiteY33-17696" fmla="*/ 5516745 h 7250295"/>
                <a:gd name="connsiteX34-17697" fmla="*/ 1277491 w 2213217"/>
                <a:gd name="connsiteY34-17698" fmla="*/ 6365402 h 7250295"/>
                <a:gd name="connsiteX35-17699" fmla="*/ 1336385 w 2213217"/>
                <a:gd name="connsiteY35-17700" fmla="*/ 6540277 h 7250295"/>
                <a:gd name="connsiteX36-17701" fmla="*/ 1285605 w 2213217"/>
                <a:gd name="connsiteY36-17702" fmla="*/ 6741714 h 7250295"/>
                <a:gd name="connsiteX37-17703" fmla="*/ 1303783 w 2213217"/>
                <a:gd name="connsiteY37-17704" fmla="*/ 6828040 h 7250295"/>
                <a:gd name="connsiteX38-17705" fmla="*/ 1313579 w 2213217"/>
                <a:gd name="connsiteY38-17706" fmla="*/ 7020824 h 7250295"/>
                <a:gd name="connsiteX39-17707" fmla="*/ 1760353 w 2213217"/>
                <a:gd name="connsiteY39-17708" fmla="*/ 7189119 h 7250295"/>
                <a:gd name="connsiteX40-17709" fmla="*/ 2189006 w 2213217"/>
                <a:gd name="connsiteY40-17710" fmla="*/ 7199125 h 7250295"/>
                <a:gd name="connsiteX41-17711" fmla="*/ 2171850 w 2213217"/>
                <a:gd name="connsiteY41-17712" fmla="*/ 7046786 h 7250295"/>
                <a:gd name="connsiteX42-17713" fmla="*/ 1687247 w 2213217"/>
                <a:gd name="connsiteY42-17714" fmla="*/ 6680449 h 7250295"/>
                <a:gd name="connsiteX43-17715" fmla="*/ 1708130 w 2213217"/>
                <a:gd name="connsiteY43-17716" fmla="*/ 6550072 h 7250295"/>
                <a:gd name="connsiteX44-17717" fmla="*/ 1668617 w 2213217"/>
                <a:gd name="connsiteY44-17718" fmla="*/ 6451067 h 7250295"/>
                <a:gd name="connsiteX45-17719" fmla="*/ 1657350 w 2213217"/>
                <a:gd name="connsiteY45-17720" fmla="*/ 6250170 h 7250295"/>
                <a:gd name="connsiteX46-17721" fmla="*/ 1679014 w 2213217"/>
                <a:gd name="connsiteY46-17722" fmla="*/ 5979714 h 7250295"/>
                <a:gd name="connsiteX47-17723" fmla="*/ 1727631 w 2213217"/>
                <a:gd name="connsiteY47-17724" fmla="*/ 5512209 h 7250295"/>
                <a:gd name="connsiteX48-17725" fmla="*/ 1739049 w 2213217"/>
                <a:gd name="connsiteY48-17726" fmla="*/ 5363804 h 7250295"/>
                <a:gd name="connsiteX49-17727" fmla="*/ 1797611 w 2213217"/>
                <a:gd name="connsiteY49-17728" fmla="*/ 5317321 h 7250295"/>
                <a:gd name="connsiteX50-17729" fmla="*/ 1884207 w 2213217"/>
                <a:gd name="connsiteY50-17730" fmla="*/ 5097645 h 7250295"/>
                <a:gd name="connsiteX51-17731" fmla="*/ 1909357 w 2213217"/>
                <a:gd name="connsiteY51-17732" fmla="*/ 4805496 h 7250295"/>
                <a:gd name="connsiteX52-17733" fmla="*/ 1900373 w 2213217"/>
                <a:gd name="connsiteY52-17734" fmla="*/ 4348776 h 7250295"/>
                <a:gd name="connsiteX53-17735" fmla="*/ 1881052 w 2213217"/>
                <a:gd name="connsiteY53-17736" fmla="*/ 3902573 h 7250295"/>
                <a:gd name="connsiteX54-17737" fmla="*/ 1855362 w 2213217"/>
                <a:gd name="connsiteY54-17738" fmla="*/ 3584643 h 7250295"/>
                <a:gd name="connsiteX55-17739" fmla="*/ 2056257 w 2213217"/>
                <a:gd name="connsiteY55-17740" fmla="*/ 2654077 h 7250295"/>
                <a:gd name="connsiteX56-17741" fmla="*/ 2042707 w 2213217"/>
                <a:gd name="connsiteY56-17742" fmla="*/ 2404684 h 7250295"/>
                <a:gd name="connsiteX57-17743" fmla="*/ 1981200 w 2213217"/>
                <a:gd name="connsiteY57-17744" fmla="*/ 1864914 h 7250295"/>
                <a:gd name="connsiteX58-17745" fmla="*/ 1936459 w 2213217"/>
                <a:gd name="connsiteY58-17746" fmla="*/ 1677029 h 7250295"/>
                <a:gd name="connsiteX59-17747" fmla="*/ 1922037 w 2213217"/>
                <a:gd name="connsiteY59-17748" fmla="*/ 1432534 h 7250295"/>
                <a:gd name="connsiteX60-17749" fmla="*/ 1874412 w 2213217"/>
                <a:gd name="connsiteY60-17750" fmla="*/ 1302338 h 7250295"/>
                <a:gd name="connsiteX61-17751" fmla="*/ 1407687 w 2213217"/>
                <a:gd name="connsiteY61-17752" fmla="*/ 1134975 h 7250295"/>
                <a:gd name="connsiteX62-17753" fmla="*/ 1309221 w 2213217"/>
                <a:gd name="connsiteY62-17754" fmla="*/ 1020075 h 7250295"/>
                <a:gd name="connsiteX63-17755" fmla="*/ 1365230 w 2213217"/>
                <a:gd name="connsiteY63-17756" fmla="*/ 821521 h 7250295"/>
                <a:gd name="connsiteX64-17757" fmla="*/ 1433407 w 2213217"/>
                <a:gd name="connsiteY64-17758" fmla="*/ 622909 h 7250295"/>
                <a:gd name="connsiteX65-17759" fmla="*/ 1444916 w 2213217"/>
                <a:gd name="connsiteY65-17760" fmla="*/ 380757 h 7250295"/>
                <a:gd name="connsiteX66-17761" fmla="*/ 1330946 w 2213217"/>
                <a:gd name="connsiteY66-17762" fmla="*/ 143773 h 7250295"/>
                <a:gd name="connsiteX67-17763" fmla="*/ 1063645 w 2213217"/>
                <a:gd name="connsiteY67-17764" fmla="*/ 568 h 7250295"/>
                <a:gd name="connsiteX0-17765" fmla="*/ 1063645 w 2213217"/>
                <a:gd name="connsiteY0-17766" fmla="*/ 568 h 7250295"/>
                <a:gd name="connsiteX1-17767" fmla="*/ 809625 w 2213217"/>
                <a:gd name="connsiteY1-17768" fmla="*/ 116070 h 7250295"/>
                <a:gd name="connsiteX2-17769" fmla="*/ 685800 w 2213217"/>
                <a:gd name="connsiteY2-17770" fmla="*/ 297045 h 7250295"/>
                <a:gd name="connsiteX3-17771" fmla="*/ 704850 w 2213217"/>
                <a:gd name="connsiteY3-17772" fmla="*/ 620895 h 7250295"/>
                <a:gd name="connsiteX4-17773" fmla="*/ 838200 w 2213217"/>
                <a:gd name="connsiteY4-17774" fmla="*/ 897120 h 7250295"/>
                <a:gd name="connsiteX5-17775" fmla="*/ 742950 w 2213217"/>
                <a:gd name="connsiteY5-17776" fmla="*/ 1011420 h 7250295"/>
                <a:gd name="connsiteX6-17777" fmla="*/ 133350 w 2213217"/>
                <a:gd name="connsiteY6-17778" fmla="*/ 1220970 h 7250295"/>
                <a:gd name="connsiteX7-17779" fmla="*/ 0 w 2213217"/>
                <a:gd name="connsiteY7-17780" fmla="*/ 2211570 h 7250295"/>
                <a:gd name="connsiteX8-17781" fmla="*/ 333375 w 2213217"/>
                <a:gd name="connsiteY8-17782" fmla="*/ 3106920 h 7250295"/>
                <a:gd name="connsiteX9-17783" fmla="*/ 247650 w 2213217"/>
                <a:gd name="connsiteY9-17784" fmla="*/ 3840345 h 7250295"/>
                <a:gd name="connsiteX10-17785" fmla="*/ 371475 w 2213217"/>
                <a:gd name="connsiteY10-17786" fmla="*/ 4059420 h 7250295"/>
                <a:gd name="connsiteX11-17787" fmla="*/ 495300 w 2213217"/>
                <a:gd name="connsiteY11-17788" fmla="*/ 4278495 h 7250295"/>
                <a:gd name="connsiteX12-17789" fmla="*/ 476250 w 2213217"/>
                <a:gd name="connsiteY12-17790" fmla="*/ 4735695 h 7250295"/>
                <a:gd name="connsiteX13-17791" fmla="*/ 476250 w 2213217"/>
                <a:gd name="connsiteY13-17792" fmla="*/ 5097645 h 7250295"/>
                <a:gd name="connsiteX14-17793" fmla="*/ 371475 w 2213217"/>
                <a:gd name="connsiteY14-17794" fmla="*/ 6145395 h 7250295"/>
                <a:gd name="connsiteX15-17795" fmla="*/ 371475 w 2213217"/>
                <a:gd name="connsiteY15-17796" fmla="*/ 6621645 h 7250295"/>
                <a:gd name="connsiteX16-17797" fmla="*/ 400050 w 2213217"/>
                <a:gd name="connsiteY16-17798" fmla="*/ 6821670 h 7250295"/>
                <a:gd name="connsiteX17-17799" fmla="*/ 323850 w 2213217"/>
                <a:gd name="connsiteY17-17800" fmla="*/ 7002645 h 7250295"/>
                <a:gd name="connsiteX18-17801" fmla="*/ 533400 w 2213217"/>
                <a:gd name="connsiteY18-17802" fmla="*/ 7250295 h 7250295"/>
                <a:gd name="connsiteX19-17803" fmla="*/ 952500 w 2213217"/>
                <a:gd name="connsiteY19-17804" fmla="*/ 7240770 h 7250295"/>
                <a:gd name="connsiteX20-17805" fmla="*/ 733425 w 2213217"/>
                <a:gd name="connsiteY20-17806" fmla="*/ 6821670 h 7250295"/>
                <a:gd name="connsiteX21-17807" fmla="*/ 790575 w 2213217"/>
                <a:gd name="connsiteY21-17808" fmla="*/ 6574020 h 7250295"/>
                <a:gd name="connsiteX22-17809" fmla="*/ 762000 w 2213217"/>
                <a:gd name="connsiteY22-17810" fmla="*/ 6250170 h 7250295"/>
                <a:gd name="connsiteX23-17811" fmla="*/ 885825 w 2213217"/>
                <a:gd name="connsiteY23-17812" fmla="*/ 5411970 h 7250295"/>
                <a:gd name="connsiteX24-17813" fmla="*/ 866775 w 2213217"/>
                <a:gd name="connsiteY24-17814" fmla="*/ 5326245 h 7250295"/>
                <a:gd name="connsiteX25-17815" fmla="*/ 971550 w 2213217"/>
                <a:gd name="connsiteY25-17816" fmla="*/ 5211945 h 7250295"/>
                <a:gd name="connsiteX26-17817" fmla="*/ 962025 w 2213217"/>
                <a:gd name="connsiteY26-17818" fmla="*/ 5069070 h 7250295"/>
                <a:gd name="connsiteX27-17819" fmla="*/ 1104900 w 2213217"/>
                <a:gd name="connsiteY27-17820" fmla="*/ 4526145 h 7250295"/>
                <a:gd name="connsiteX28-17821" fmla="*/ 1123950 w 2213217"/>
                <a:gd name="connsiteY28-17822" fmla="*/ 4392795 h 7250295"/>
                <a:gd name="connsiteX29-17823" fmla="*/ 1276350 w 2213217"/>
                <a:gd name="connsiteY29-17824" fmla="*/ 4649970 h 7250295"/>
                <a:gd name="connsiteX30-17825" fmla="*/ 1352550 w 2213217"/>
                <a:gd name="connsiteY30-17826" fmla="*/ 4926195 h 7250295"/>
                <a:gd name="connsiteX31-17827" fmla="*/ 1333500 w 2213217"/>
                <a:gd name="connsiteY31-17828" fmla="*/ 5069070 h 7250295"/>
                <a:gd name="connsiteX32-17829" fmla="*/ 1371600 w 2213217"/>
                <a:gd name="connsiteY32-17830" fmla="*/ 5078595 h 7250295"/>
                <a:gd name="connsiteX33-17831" fmla="*/ 1247775 w 2213217"/>
                <a:gd name="connsiteY33-17832" fmla="*/ 5516745 h 7250295"/>
                <a:gd name="connsiteX34-17833" fmla="*/ 1277491 w 2213217"/>
                <a:gd name="connsiteY34-17834" fmla="*/ 6365402 h 7250295"/>
                <a:gd name="connsiteX35-17835" fmla="*/ 1336385 w 2213217"/>
                <a:gd name="connsiteY35-17836" fmla="*/ 6540277 h 7250295"/>
                <a:gd name="connsiteX36-17837" fmla="*/ 1285605 w 2213217"/>
                <a:gd name="connsiteY36-17838" fmla="*/ 6741714 h 7250295"/>
                <a:gd name="connsiteX37-17839" fmla="*/ 1303783 w 2213217"/>
                <a:gd name="connsiteY37-17840" fmla="*/ 6828040 h 7250295"/>
                <a:gd name="connsiteX38-17841" fmla="*/ 1313579 w 2213217"/>
                <a:gd name="connsiteY38-17842" fmla="*/ 7020824 h 7250295"/>
                <a:gd name="connsiteX39-17843" fmla="*/ 1760353 w 2213217"/>
                <a:gd name="connsiteY39-17844" fmla="*/ 7189119 h 7250295"/>
                <a:gd name="connsiteX40-17845" fmla="*/ 2189006 w 2213217"/>
                <a:gd name="connsiteY40-17846" fmla="*/ 7199125 h 7250295"/>
                <a:gd name="connsiteX41-17847" fmla="*/ 2171850 w 2213217"/>
                <a:gd name="connsiteY41-17848" fmla="*/ 7046786 h 7250295"/>
                <a:gd name="connsiteX42-17849" fmla="*/ 1687247 w 2213217"/>
                <a:gd name="connsiteY42-17850" fmla="*/ 6680449 h 7250295"/>
                <a:gd name="connsiteX43-17851" fmla="*/ 1708130 w 2213217"/>
                <a:gd name="connsiteY43-17852" fmla="*/ 6550072 h 7250295"/>
                <a:gd name="connsiteX44-17853" fmla="*/ 1668617 w 2213217"/>
                <a:gd name="connsiteY44-17854" fmla="*/ 6451067 h 7250295"/>
                <a:gd name="connsiteX45-17855" fmla="*/ 1657350 w 2213217"/>
                <a:gd name="connsiteY45-17856" fmla="*/ 6250170 h 7250295"/>
                <a:gd name="connsiteX46-17857" fmla="*/ 1679014 w 2213217"/>
                <a:gd name="connsiteY46-17858" fmla="*/ 5979714 h 7250295"/>
                <a:gd name="connsiteX47-17859" fmla="*/ 1727631 w 2213217"/>
                <a:gd name="connsiteY47-17860" fmla="*/ 5512209 h 7250295"/>
                <a:gd name="connsiteX48-17861" fmla="*/ 1739049 w 2213217"/>
                <a:gd name="connsiteY48-17862" fmla="*/ 5363804 h 7250295"/>
                <a:gd name="connsiteX49-17863" fmla="*/ 1797611 w 2213217"/>
                <a:gd name="connsiteY49-17864" fmla="*/ 5317321 h 7250295"/>
                <a:gd name="connsiteX50-17865" fmla="*/ 1884207 w 2213217"/>
                <a:gd name="connsiteY50-17866" fmla="*/ 5097645 h 7250295"/>
                <a:gd name="connsiteX51-17867" fmla="*/ 1909357 w 2213217"/>
                <a:gd name="connsiteY51-17868" fmla="*/ 4805496 h 7250295"/>
                <a:gd name="connsiteX52-17869" fmla="*/ 1900373 w 2213217"/>
                <a:gd name="connsiteY52-17870" fmla="*/ 4348776 h 7250295"/>
                <a:gd name="connsiteX53-17871" fmla="*/ 1881052 w 2213217"/>
                <a:gd name="connsiteY53-17872" fmla="*/ 3902573 h 7250295"/>
                <a:gd name="connsiteX54-17873" fmla="*/ 1855362 w 2213217"/>
                <a:gd name="connsiteY54-17874" fmla="*/ 3584643 h 7250295"/>
                <a:gd name="connsiteX55-17875" fmla="*/ 2056257 w 2213217"/>
                <a:gd name="connsiteY55-17876" fmla="*/ 2654077 h 7250295"/>
                <a:gd name="connsiteX56-17877" fmla="*/ 2042707 w 2213217"/>
                <a:gd name="connsiteY56-17878" fmla="*/ 2404684 h 7250295"/>
                <a:gd name="connsiteX57-17879" fmla="*/ 1981200 w 2213217"/>
                <a:gd name="connsiteY57-17880" fmla="*/ 1864914 h 7250295"/>
                <a:gd name="connsiteX58-17881" fmla="*/ 1936459 w 2213217"/>
                <a:gd name="connsiteY58-17882" fmla="*/ 1677029 h 7250295"/>
                <a:gd name="connsiteX59-17883" fmla="*/ 1922037 w 2213217"/>
                <a:gd name="connsiteY59-17884" fmla="*/ 1432534 h 7250295"/>
                <a:gd name="connsiteX60-17885" fmla="*/ 1874412 w 2213217"/>
                <a:gd name="connsiteY60-17886" fmla="*/ 1302338 h 7250295"/>
                <a:gd name="connsiteX61-17887" fmla="*/ 1407687 w 2213217"/>
                <a:gd name="connsiteY61-17888" fmla="*/ 1134975 h 7250295"/>
                <a:gd name="connsiteX62-17889" fmla="*/ 1309221 w 2213217"/>
                <a:gd name="connsiteY62-17890" fmla="*/ 1020075 h 7250295"/>
                <a:gd name="connsiteX63-17891" fmla="*/ 1365230 w 2213217"/>
                <a:gd name="connsiteY63-17892" fmla="*/ 821521 h 7250295"/>
                <a:gd name="connsiteX64-17893" fmla="*/ 1433407 w 2213217"/>
                <a:gd name="connsiteY64-17894" fmla="*/ 622909 h 7250295"/>
                <a:gd name="connsiteX65-17895" fmla="*/ 1444916 w 2213217"/>
                <a:gd name="connsiteY65-17896" fmla="*/ 380757 h 7250295"/>
                <a:gd name="connsiteX66-17897" fmla="*/ 1330946 w 2213217"/>
                <a:gd name="connsiteY66-17898" fmla="*/ 143773 h 7250295"/>
                <a:gd name="connsiteX67-17899" fmla="*/ 1063645 w 2213217"/>
                <a:gd name="connsiteY67-17900" fmla="*/ 568 h 7250295"/>
                <a:gd name="connsiteX0-17901" fmla="*/ 1063645 w 2213217"/>
                <a:gd name="connsiteY0-17902" fmla="*/ 568 h 7250295"/>
                <a:gd name="connsiteX1-17903" fmla="*/ 809625 w 2213217"/>
                <a:gd name="connsiteY1-17904" fmla="*/ 116070 h 7250295"/>
                <a:gd name="connsiteX2-17905" fmla="*/ 685800 w 2213217"/>
                <a:gd name="connsiteY2-17906" fmla="*/ 297045 h 7250295"/>
                <a:gd name="connsiteX3-17907" fmla="*/ 704850 w 2213217"/>
                <a:gd name="connsiteY3-17908" fmla="*/ 620895 h 7250295"/>
                <a:gd name="connsiteX4-17909" fmla="*/ 838200 w 2213217"/>
                <a:gd name="connsiteY4-17910" fmla="*/ 897120 h 7250295"/>
                <a:gd name="connsiteX5-17911" fmla="*/ 742950 w 2213217"/>
                <a:gd name="connsiteY5-17912" fmla="*/ 1011420 h 7250295"/>
                <a:gd name="connsiteX6-17913" fmla="*/ 133350 w 2213217"/>
                <a:gd name="connsiteY6-17914" fmla="*/ 1220970 h 7250295"/>
                <a:gd name="connsiteX7-17915" fmla="*/ 0 w 2213217"/>
                <a:gd name="connsiteY7-17916" fmla="*/ 2211570 h 7250295"/>
                <a:gd name="connsiteX8-17917" fmla="*/ 333375 w 2213217"/>
                <a:gd name="connsiteY8-17918" fmla="*/ 3106920 h 7250295"/>
                <a:gd name="connsiteX9-17919" fmla="*/ 247650 w 2213217"/>
                <a:gd name="connsiteY9-17920" fmla="*/ 3840345 h 7250295"/>
                <a:gd name="connsiteX10-17921" fmla="*/ 371475 w 2213217"/>
                <a:gd name="connsiteY10-17922" fmla="*/ 4059420 h 7250295"/>
                <a:gd name="connsiteX11-17923" fmla="*/ 495300 w 2213217"/>
                <a:gd name="connsiteY11-17924" fmla="*/ 4278495 h 7250295"/>
                <a:gd name="connsiteX12-17925" fmla="*/ 476250 w 2213217"/>
                <a:gd name="connsiteY12-17926" fmla="*/ 4735695 h 7250295"/>
                <a:gd name="connsiteX13-17927" fmla="*/ 476250 w 2213217"/>
                <a:gd name="connsiteY13-17928" fmla="*/ 5097645 h 7250295"/>
                <a:gd name="connsiteX14-17929" fmla="*/ 371475 w 2213217"/>
                <a:gd name="connsiteY14-17930" fmla="*/ 6145395 h 7250295"/>
                <a:gd name="connsiteX15-17931" fmla="*/ 371475 w 2213217"/>
                <a:gd name="connsiteY15-17932" fmla="*/ 6621645 h 7250295"/>
                <a:gd name="connsiteX16-17933" fmla="*/ 400050 w 2213217"/>
                <a:gd name="connsiteY16-17934" fmla="*/ 6821670 h 7250295"/>
                <a:gd name="connsiteX17-17935" fmla="*/ 323850 w 2213217"/>
                <a:gd name="connsiteY17-17936" fmla="*/ 7002645 h 7250295"/>
                <a:gd name="connsiteX18-17937" fmla="*/ 533400 w 2213217"/>
                <a:gd name="connsiteY18-17938" fmla="*/ 7250295 h 7250295"/>
                <a:gd name="connsiteX19-17939" fmla="*/ 952500 w 2213217"/>
                <a:gd name="connsiteY19-17940" fmla="*/ 7240770 h 7250295"/>
                <a:gd name="connsiteX20-17941" fmla="*/ 733425 w 2213217"/>
                <a:gd name="connsiteY20-17942" fmla="*/ 6821670 h 7250295"/>
                <a:gd name="connsiteX21-17943" fmla="*/ 790575 w 2213217"/>
                <a:gd name="connsiteY21-17944" fmla="*/ 6574020 h 7250295"/>
                <a:gd name="connsiteX22-17945" fmla="*/ 762000 w 2213217"/>
                <a:gd name="connsiteY22-17946" fmla="*/ 6250170 h 7250295"/>
                <a:gd name="connsiteX23-17947" fmla="*/ 885825 w 2213217"/>
                <a:gd name="connsiteY23-17948" fmla="*/ 5411970 h 7250295"/>
                <a:gd name="connsiteX24-17949" fmla="*/ 866775 w 2213217"/>
                <a:gd name="connsiteY24-17950" fmla="*/ 5326245 h 7250295"/>
                <a:gd name="connsiteX25-17951" fmla="*/ 971550 w 2213217"/>
                <a:gd name="connsiteY25-17952" fmla="*/ 5211945 h 7250295"/>
                <a:gd name="connsiteX26-17953" fmla="*/ 962025 w 2213217"/>
                <a:gd name="connsiteY26-17954" fmla="*/ 5069070 h 7250295"/>
                <a:gd name="connsiteX27-17955" fmla="*/ 1104900 w 2213217"/>
                <a:gd name="connsiteY27-17956" fmla="*/ 4526145 h 7250295"/>
                <a:gd name="connsiteX28-17957" fmla="*/ 1123950 w 2213217"/>
                <a:gd name="connsiteY28-17958" fmla="*/ 4392795 h 7250295"/>
                <a:gd name="connsiteX29-17959" fmla="*/ 1276350 w 2213217"/>
                <a:gd name="connsiteY29-17960" fmla="*/ 4649970 h 7250295"/>
                <a:gd name="connsiteX30-17961" fmla="*/ 1352550 w 2213217"/>
                <a:gd name="connsiteY30-17962" fmla="*/ 4926195 h 7250295"/>
                <a:gd name="connsiteX31-17963" fmla="*/ 1333500 w 2213217"/>
                <a:gd name="connsiteY31-17964" fmla="*/ 5069070 h 7250295"/>
                <a:gd name="connsiteX32-17965" fmla="*/ 1371600 w 2213217"/>
                <a:gd name="connsiteY32-17966" fmla="*/ 5078595 h 7250295"/>
                <a:gd name="connsiteX33-17967" fmla="*/ 1247775 w 2213217"/>
                <a:gd name="connsiteY33-17968" fmla="*/ 5516745 h 7250295"/>
                <a:gd name="connsiteX34-17969" fmla="*/ 1277491 w 2213217"/>
                <a:gd name="connsiteY34-17970" fmla="*/ 6365402 h 7250295"/>
                <a:gd name="connsiteX35-17971" fmla="*/ 1336385 w 2213217"/>
                <a:gd name="connsiteY35-17972" fmla="*/ 6540277 h 7250295"/>
                <a:gd name="connsiteX36-17973" fmla="*/ 1285605 w 2213217"/>
                <a:gd name="connsiteY36-17974" fmla="*/ 6741714 h 7250295"/>
                <a:gd name="connsiteX37-17975" fmla="*/ 1303783 w 2213217"/>
                <a:gd name="connsiteY37-17976" fmla="*/ 6828040 h 7250295"/>
                <a:gd name="connsiteX38-17977" fmla="*/ 1313579 w 2213217"/>
                <a:gd name="connsiteY38-17978" fmla="*/ 7020824 h 7250295"/>
                <a:gd name="connsiteX39-17979" fmla="*/ 1760353 w 2213217"/>
                <a:gd name="connsiteY39-17980" fmla="*/ 7189119 h 7250295"/>
                <a:gd name="connsiteX40-17981" fmla="*/ 2189006 w 2213217"/>
                <a:gd name="connsiteY40-17982" fmla="*/ 7199125 h 7250295"/>
                <a:gd name="connsiteX41-17983" fmla="*/ 2171850 w 2213217"/>
                <a:gd name="connsiteY41-17984" fmla="*/ 7046786 h 7250295"/>
                <a:gd name="connsiteX42-17985" fmla="*/ 1687247 w 2213217"/>
                <a:gd name="connsiteY42-17986" fmla="*/ 6680449 h 7250295"/>
                <a:gd name="connsiteX43-17987" fmla="*/ 1708130 w 2213217"/>
                <a:gd name="connsiteY43-17988" fmla="*/ 6550072 h 7250295"/>
                <a:gd name="connsiteX44-17989" fmla="*/ 1668617 w 2213217"/>
                <a:gd name="connsiteY44-17990" fmla="*/ 6451067 h 7250295"/>
                <a:gd name="connsiteX45-17991" fmla="*/ 1657350 w 2213217"/>
                <a:gd name="connsiteY45-17992" fmla="*/ 6250170 h 7250295"/>
                <a:gd name="connsiteX46-17993" fmla="*/ 1679014 w 2213217"/>
                <a:gd name="connsiteY46-17994" fmla="*/ 5979714 h 7250295"/>
                <a:gd name="connsiteX47-17995" fmla="*/ 1727631 w 2213217"/>
                <a:gd name="connsiteY47-17996" fmla="*/ 5512209 h 7250295"/>
                <a:gd name="connsiteX48-17997" fmla="*/ 1739049 w 2213217"/>
                <a:gd name="connsiteY48-17998" fmla="*/ 5363804 h 7250295"/>
                <a:gd name="connsiteX49-17999" fmla="*/ 1797611 w 2213217"/>
                <a:gd name="connsiteY49-18000" fmla="*/ 5317321 h 7250295"/>
                <a:gd name="connsiteX50-18001" fmla="*/ 1884207 w 2213217"/>
                <a:gd name="connsiteY50-18002" fmla="*/ 5097645 h 7250295"/>
                <a:gd name="connsiteX51-18003" fmla="*/ 1909357 w 2213217"/>
                <a:gd name="connsiteY51-18004" fmla="*/ 4805496 h 7250295"/>
                <a:gd name="connsiteX52-18005" fmla="*/ 1900373 w 2213217"/>
                <a:gd name="connsiteY52-18006" fmla="*/ 4348776 h 7250295"/>
                <a:gd name="connsiteX53-18007" fmla="*/ 1881052 w 2213217"/>
                <a:gd name="connsiteY53-18008" fmla="*/ 3902573 h 7250295"/>
                <a:gd name="connsiteX54-18009" fmla="*/ 1855362 w 2213217"/>
                <a:gd name="connsiteY54-18010" fmla="*/ 3584643 h 7250295"/>
                <a:gd name="connsiteX55-18011" fmla="*/ 2056257 w 2213217"/>
                <a:gd name="connsiteY55-18012" fmla="*/ 2654077 h 7250295"/>
                <a:gd name="connsiteX56-18013" fmla="*/ 2042707 w 2213217"/>
                <a:gd name="connsiteY56-18014" fmla="*/ 2404684 h 7250295"/>
                <a:gd name="connsiteX57-18015" fmla="*/ 1981200 w 2213217"/>
                <a:gd name="connsiteY57-18016" fmla="*/ 1864914 h 7250295"/>
                <a:gd name="connsiteX58-18017" fmla="*/ 1936459 w 2213217"/>
                <a:gd name="connsiteY58-18018" fmla="*/ 1677029 h 7250295"/>
                <a:gd name="connsiteX59-18019" fmla="*/ 1922037 w 2213217"/>
                <a:gd name="connsiteY59-18020" fmla="*/ 1432534 h 7250295"/>
                <a:gd name="connsiteX60-18021" fmla="*/ 1874412 w 2213217"/>
                <a:gd name="connsiteY60-18022" fmla="*/ 1302338 h 7250295"/>
                <a:gd name="connsiteX61-18023" fmla="*/ 1407687 w 2213217"/>
                <a:gd name="connsiteY61-18024" fmla="*/ 1134975 h 7250295"/>
                <a:gd name="connsiteX62-18025" fmla="*/ 1309221 w 2213217"/>
                <a:gd name="connsiteY62-18026" fmla="*/ 1020075 h 7250295"/>
                <a:gd name="connsiteX63-18027" fmla="*/ 1365230 w 2213217"/>
                <a:gd name="connsiteY63-18028" fmla="*/ 821521 h 7250295"/>
                <a:gd name="connsiteX64-18029" fmla="*/ 1433407 w 2213217"/>
                <a:gd name="connsiteY64-18030" fmla="*/ 622909 h 7250295"/>
                <a:gd name="connsiteX65-18031" fmla="*/ 1444916 w 2213217"/>
                <a:gd name="connsiteY65-18032" fmla="*/ 380757 h 7250295"/>
                <a:gd name="connsiteX66-18033" fmla="*/ 1330946 w 2213217"/>
                <a:gd name="connsiteY66-18034" fmla="*/ 143773 h 7250295"/>
                <a:gd name="connsiteX67-18035" fmla="*/ 1063645 w 2213217"/>
                <a:gd name="connsiteY67-18036" fmla="*/ 568 h 7250295"/>
                <a:gd name="connsiteX0-18037" fmla="*/ 1063645 w 2213217"/>
                <a:gd name="connsiteY0-18038" fmla="*/ 568 h 7250295"/>
                <a:gd name="connsiteX1-18039" fmla="*/ 809625 w 2213217"/>
                <a:gd name="connsiteY1-18040" fmla="*/ 116070 h 7250295"/>
                <a:gd name="connsiteX2-18041" fmla="*/ 685800 w 2213217"/>
                <a:gd name="connsiteY2-18042" fmla="*/ 297045 h 7250295"/>
                <a:gd name="connsiteX3-18043" fmla="*/ 704850 w 2213217"/>
                <a:gd name="connsiteY3-18044" fmla="*/ 620895 h 7250295"/>
                <a:gd name="connsiteX4-18045" fmla="*/ 838200 w 2213217"/>
                <a:gd name="connsiteY4-18046" fmla="*/ 897120 h 7250295"/>
                <a:gd name="connsiteX5-18047" fmla="*/ 742950 w 2213217"/>
                <a:gd name="connsiteY5-18048" fmla="*/ 1011420 h 7250295"/>
                <a:gd name="connsiteX6-18049" fmla="*/ 133350 w 2213217"/>
                <a:gd name="connsiteY6-18050" fmla="*/ 1220970 h 7250295"/>
                <a:gd name="connsiteX7-18051" fmla="*/ 0 w 2213217"/>
                <a:gd name="connsiteY7-18052" fmla="*/ 2211570 h 7250295"/>
                <a:gd name="connsiteX8-18053" fmla="*/ 333375 w 2213217"/>
                <a:gd name="connsiteY8-18054" fmla="*/ 3106920 h 7250295"/>
                <a:gd name="connsiteX9-18055" fmla="*/ 247650 w 2213217"/>
                <a:gd name="connsiteY9-18056" fmla="*/ 3840345 h 7250295"/>
                <a:gd name="connsiteX10-18057" fmla="*/ 371475 w 2213217"/>
                <a:gd name="connsiteY10-18058" fmla="*/ 4059420 h 7250295"/>
                <a:gd name="connsiteX11-18059" fmla="*/ 495300 w 2213217"/>
                <a:gd name="connsiteY11-18060" fmla="*/ 4278495 h 7250295"/>
                <a:gd name="connsiteX12-18061" fmla="*/ 476250 w 2213217"/>
                <a:gd name="connsiteY12-18062" fmla="*/ 4735695 h 7250295"/>
                <a:gd name="connsiteX13-18063" fmla="*/ 476250 w 2213217"/>
                <a:gd name="connsiteY13-18064" fmla="*/ 5097645 h 7250295"/>
                <a:gd name="connsiteX14-18065" fmla="*/ 371475 w 2213217"/>
                <a:gd name="connsiteY14-18066" fmla="*/ 6145395 h 7250295"/>
                <a:gd name="connsiteX15-18067" fmla="*/ 371475 w 2213217"/>
                <a:gd name="connsiteY15-18068" fmla="*/ 6621645 h 7250295"/>
                <a:gd name="connsiteX16-18069" fmla="*/ 400050 w 2213217"/>
                <a:gd name="connsiteY16-18070" fmla="*/ 6821670 h 7250295"/>
                <a:gd name="connsiteX17-18071" fmla="*/ 323850 w 2213217"/>
                <a:gd name="connsiteY17-18072" fmla="*/ 7002645 h 7250295"/>
                <a:gd name="connsiteX18-18073" fmla="*/ 533400 w 2213217"/>
                <a:gd name="connsiteY18-18074" fmla="*/ 7250295 h 7250295"/>
                <a:gd name="connsiteX19-18075" fmla="*/ 952500 w 2213217"/>
                <a:gd name="connsiteY19-18076" fmla="*/ 7240770 h 7250295"/>
                <a:gd name="connsiteX20-18077" fmla="*/ 733425 w 2213217"/>
                <a:gd name="connsiteY20-18078" fmla="*/ 6821670 h 7250295"/>
                <a:gd name="connsiteX21-18079" fmla="*/ 790575 w 2213217"/>
                <a:gd name="connsiteY21-18080" fmla="*/ 6574020 h 7250295"/>
                <a:gd name="connsiteX22-18081" fmla="*/ 762000 w 2213217"/>
                <a:gd name="connsiteY22-18082" fmla="*/ 6250170 h 7250295"/>
                <a:gd name="connsiteX23-18083" fmla="*/ 885825 w 2213217"/>
                <a:gd name="connsiteY23-18084" fmla="*/ 5411970 h 7250295"/>
                <a:gd name="connsiteX24-18085" fmla="*/ 866775 w 2213217"/>
                <a:gd name="connsiteY24-18086" fmla="*/ 5326245 h 7250295"/>
                <a:gd name="connsiteX25-18087" fmla="*/ 971550 w 2213217"/>
                <a:gd name="connsiteY25-18088" fmla="*/ 5211945 h 7250295"/>
                <a:gd name="connsiteX26-18089" fmla="*/ 962025 w 2213217"/>
                <a:gd name="connsiteY26-18090" fmla="*/ 5069070 h 7250295"/>
                <a:gd name="connsiteX27-18091" fmla="*/ 1104900 w 2213217"/>
                <a:gd name="connsiteY27-18092" fmla="*/ 4526145 h 7250295"/>
                <a:gd name="connsiteX28-18093" fmla="*/ 1123950 w 2213217"/>
                <a:gd name="connsiteY28-18094" fmla="*/ 4392795 h 7250295"/>
                <a:gd name="connsiteX29-18095" fmla="*/ 1276350 w 2213217"/>
                <a:gd name="connsiteY29-18096" fmla="*/ 4649970 h 7250295"/>
                <a:gd name="connsiteX30-18097" fmla="*/ 1352550 w 2213217"/>
                <a:gd name="connsiteY30-18098" fmla="*/ 4926195 h 7250295"/>
                <a:gd name="connsiteX31-18099" fmla="*/ 1333500 w 2213217"/>
                <a:gd name="connsiteY31-18100" fmla="*/ 5069070 h 7250295"/>
                <a:gd name="connsiteX32-18101" fmla="*/ 1371600 w 2213217"/>
                <a:gd name="connsiteY32-18102" fmla="*/ 5078595 h 7250295"/>
                <a:gd name="connsiteX33-18103" fmla="*/ 1247775 w 2213217"/>
                <a:gd name="connsiteY33-18104" fmla="*/ 5516745 h 7250295"/>
                <a:gd name="connsiteX34-18105" fmla="*/ 1263220 w 2213217"/>
                <a:gd name="connsiteY34-18106" fmla="*/ 6360264 h 7250295"/>
                <a:gd name="connsiteX35-18107" fmla="*/ 1277491 w 2213217"/>
                <a:gd name="connsiteY35-18108" fmla="*/ 6365402 h 7250295"/>
                <a:gd name="connsiteX36-18109" fmla="*/ 1336385 w 2213217"/>
                <a:gd name="connsiteY36-18110" fmla="*/ 6540277 h 7250295"/>
                <a:gd name="connsiteX37-18111" fmla="*/ 1285605 w 2213217"/>
                <a:gd name="connsiteY37-18112" fmla="*/ 6741714 h 7250295"/>
                <a:gd name="connsiteX38-18113" fmla="*/ 1303783 w 2213217"/>
                <a:gd name="connsiteY38-18114" fmla="*/ 6828040 h 7250295"/>
                <a:gd name="connsiteX39-18115" fmla="*/ 1313579 w 2213217"/>
                <a:gd name="connsiteY39-18116" fmla="*/ 7020824 h 7250295"/>
                <a:gd name="connsiteX40-18117" fmla="*/ 1760353 w 2213217"/>
                <a:gd name="connsiteY40-18118" fmla="*/ 7189119 h 7250295"/>
                <a:gd name="connsiteX41-18119" fmla="*/ 2189006 w 2213217"/>
                <a:gd name="connsiteY41-18120" fmla="*/ 7199125 h 7250295"/>
                <a:gd name="connsiteX42-18121" fmla="*/ 2171850 w 2213217"/>
                <a:gd name="connsiteY42-18122" fmla="*/ 7046786 h 7250295"/>
                <a:gd name="connsiteX43-18123" fmla="*/ 1687247 w 2213217"/>
                <a:gd name="connsiteY43-18124" fmla="*/ 6680449 h 7250295"/>
                <a:gd name="connsiteX44-18125" fmla="*/ 1708130 w 2213217"/>
                <a:gd name="connsiteY44-18126" fmla="*/ 6550072 h 7250295"/>
                <a:gd name="connsiteX45-18127" fmla="*/ 1668617 w 2213217"/>
                <a:gd name="connsiteY45-18128" fmla="*/ 6451067 h 7250295"/>
                <a:gd name="connsiteX46-18129" fmla="*/ 1657350 w 2213217"/>
                <a:gd name="connsiteY46-18130" fmla="*/ 6250170 h 7250295"/>
                <a:gd name="connsiteX47-18131" fmla="*/ 1679014 w 2213217"/>
                <a:gd name="connsiteY47-18132" fmla="*/ 5979714 h 7250295"/>
                <a:gd name="connsiteX48-18133" fmla="*/ 1727631 w 2213217"/>
                <a:gd name="connsiteY48-18134" fmla="*/ 5512209 h 7250295"/>
                <a:gd name="connsiteX49-18135" fmla="*/ 1739049 w 2213217"/>
                <a:gd name="connsiteY49-18136" fmla="*/ 5363804 h 7250295"/>
                <a:gd name="connsiteX50-18137" fmla="*/ 1797611 w 2213217"/>
                <a:gd name="connsiteY50-18138" fmla="*/ 5317321 h 7250295"/>
                <a:gd name="connsiteX51-18139" fmla="*/ 1884207 w 2213217"/>
                <a:gd name="connsiteY51-18140" fmla="*/ 5097645 h 7250295"/>
                <a:gd name="connsiteX52-18141" fmla="*/ 1909357 w 2213217"/>
                <a:gd name="connsiteY52-18142" fmla="*/ 4805496 h 7250295"/>
                <a:gd name="connsiteX53-18143" fmla="*/ 1900373 w 2213217"/>
                <a:gd name="connsiteY53-18144" fmla="*/ 4348776 h 7250295"/>
                <a:gd name="connsiteX54-18145" fmla="*/ 1881052 w 2213217"/>
                <a:gd name="connsiteY54-18146" fmla="*/ 3902573 h 7250295"/>
                <a:gd name="connsiteX55-18147" fmla="*/ 1855362 w 2213217"/>
                <a:gd name="connsiteY55-18148" fmla="*/ 3584643 h 7250295"/>
                <a:gd name="connsiteX56-18149" fmla="*/ 2056257 w 2213217"/>
                <a:gd name="connsiteY56-18150" fmla="*/ 2654077 h 7250295"/>
                <a:gd name="connsiteX57-18151" fmla="*/ 2042707 w 2213217"/>
                <a:gd name="connsiteY57-18152" fmla="*/ 2404684 h 7250295"/>
                <a:gd name="connsiteX58-18153" fmla="*/ 1981200 w 2213217"/>
                <a:gd name="connsiteY58-18154" fmla="*/ 1864914 h 7250295"/>
                <a:gd name="connsiteX59-18155" fmla="*/ 1936459 w 2213217"/>
                <a:gd name="connsiteY59-18156" fmla="*/ 1677029 h 7250295"/>
                <a:gd name="connsiteX60-18157" fmla="*/ 1922037 w 2213217"/>
                <a:gd name="connsiteY60-18158" fmla="*/ 1432534 h 7250295"/>
                <a:gd name="connsiteX61-18159" fmla="*/ 1874412 w 2213217"/>
                <a:gd name="connsiteY61-18160" fmla="*/ 1302338 h 7250295"/>
                <a:gd name="connsiteX62-18161" fmla="*/ 1407687 w 2213217"/>
                <a:gd name="connsiteY62-18162" fmla="*/ 1134975 h 7250295"/>
                <a:gd name="connsiteX63-18163" fmla="*/ 1309221 w 2213217"/>
                <a:gd name="connsiteY63-18164" fmla="*/ 1020075 h 7250295"/>
                <a:gd name="connsiteX64-18165" fmla="*/ 1365230 w 2213217"/>
                <a:gd name="connsiteY64-18166" fmla="*/ 821521 h 7250295"/>
                <a:gd name="connsiteX65-18167" fmla="*/ 1433407 w 2213217"/>
                <a:gd name="connsiteY65-18168" fmla="*/ 622909 h 7250295"/>
                <a:gd name="connsiteX66-18169" fmla="*/ 1444916 w 2213217"/>
                <a:gd name="connsiteY66-18170" fmla="*/ 380757 h 7250295"/>
                <a:gd name="connsiteX67-18171" fmla="*/ 1330946 w 2213217"/>
                <a:gd name="connsiteY67-18172" fmla="*/ 143773 h 7250295"/>
                <a:gd name="connsiteX68-18173" fmla="*/ 1063645 w 2213217"/>
                <a:gd name="connsiteY68-18174" fmla="*/ 568 h 7250295"/>
                <a:gd name="connsiteX0-18175" fmla="*/ 1063645 w 2213217"/>
                <a:gd name="connsiteY0-18176" fmla="*/ 568 h 7250295"/>
                <a:gd name="connsiteX1-18177" fmla="*/ 809625 w 2213217"/>
                <a:gd name="connsiteY1-18178" fmla="*/ 116070 h 7250295"/>
                <a:gd name="connsiteX2-18179" fmla="*/ 685800 w 2213217"/>
                <a:gd name="connsiteY2-18180" fmla="*/ 297045 h 7250295"/>
                <a:gd name="connsiteX3-18181" fmla="*/ 704850 w 2213217"/>
                <a:gd name="connsiteY3-18182" fmla="*/ 620895 h 7250295"/>
                <a:gd name="connsiteX4-18183" fmla="*/ 838200 w 2213217"/>
                <a:gd name="connsiteY4-18184" fmla="*/ 897120 h 7250295"/>
                <a:gd name="connsiteX5-18185" fmla="*/ 742950 w 2213217"/>
                <a:gd name="connsiteY5-18186" fmla="*/ 1011420 h 7250295"/>
                <a:gd name="connsiteX6-18187" fmla="*/ 133350 w 2213217"/>
                <a:gd name="connsiteY6-18188" fmla="*/ 1220970 h 7250295"/>
                <a:gd name="connsiteX7-18189" fmla="*/ 0 w 2213217"/>
                <a:gd name="connsiteY7-18190" fmla="*/ 2211570 h 7250295"/>
                <a:gd name="connsiteX8-18191" fmla="*/ 333375 w 2213217"/>
                <a:gd name="connsiteY8-18192" fmla="*/ 3106920 h 7250295"/>
                <a:gd name="connsiteX9-18193" fmla="*/ 247650 w 2213217"/>
                <a:gd name="connsiteY9-18194" fmla="*/ 3840345 h 7250295"/>
                <a:gd name="connsiteX10-18195" fmla="*/ 371475 w 2213217"/>
                <a:gd name="connsiteY10-18196" fmla="*/ 4059420 h 7250295"/>
                <a:gd name="connsiteX11-18197" fmla="*/ 495300 w 2213217"/>
                <a:gd name="connsiteY11-18198" fmla="*/ 4278495 h 7250295"/>
                <a:gd name="connsiteX12-18199" fmla="*/ 476250 w 2213217"/>
                <a:gd name="connsiteY12-18200" fmla="*/ 4735695 h 7250295"/>
                <a:gd name="connsiteX13-18201" fmla="*/ 476250 w 2213217"/>
                <a:gd name="connsiteY13-18202" fmla="*/ 5097645 h 7250295"/>
                <a:gd name="connsiteX14-18203" fmla="*/ 371475 w 2213217"/>
                <a:gd name="connsiteY14-18204" fmla="*/ 6145395 h 7250295"/>
                <a:gd name="connsiteX15-18205" fmla="*/ 371475 w 2213217"/>
                <a:gd name="connsiteY15-18206" fmla="*/ 6621645 h 7250295"/>
                <a:gd name="connsiteX16-18207" fmla="*/ 400050 w 2213217"/>
                <a:gd name="connsiteY16-18208" fmla="*/ 6821670 h 7250295"/>
                <a:gd name="connsiteX17-18209" fmla="*/ 323850 w 2213217"/>
                <a:gd name="connsiteY17-18210" fmla="*/ 7002645 h 7250295"/>
                <a:gd name="connsiteX18-18211" fmla="*/ 533400 w 2213217"/>
                <a:gd name="connsiteY18-18212" fmla="*/ 7250295 h 7250295"/>
                <a:gd name="connsiteX19-18213" fmla="*/ 952500 w 2213217"/>
                <a:gd name="connsiteY19-18214" fmla="*/ 7240770 h 7250295"/>
                <a:gd name="connsiteX20-18215" fmla="*/ 733425 w 2213217"/>
                <a:gd name="connsiteY20-18216" fmla="*/ 6821670 h 7250295"/>
                <a:gd name="connsiteX21-18217" fmla="*/ 790575 w 2213217"/>
                <a:gd name="connsiteY21-18218" fmla="*/ 6574020 h 7250295"/>
                <a:gd name="connsiteX22-18219" fmla="*/ 762000 w 2213217"/>
                <a:gd name="connsiteY22-18220" fmla="*/ 6250170 h 7250295"/>
                <a:gd name="connsiteX23-18221" fmla="*/ 885825 w 2213217"/>
                <a:gd name="connsiteY23-18222" fmla="*/ 5411970 h 7250295"/>
                <a:gd name="connsiteX24-18223" fmla="*/ 866775 w 2213217"/>
                <a:gd name="connsiteY24-18224" fmla="*/ 5326245 h 7250295"/>
                <a:gd name="connsiteX25-18225" fmla="*/ 971550 w 2213217"/>
                <a:gd name="connsiteY25-18226" fmla="*/ 5211945 h 7250295"/>
                <a:gd name="connsiteX26-18227" fmla="*/ 962025 w 2213217"/>
                <a:gd name="connsiteY26-18228" fmla="*/ 5069070 h 7250295"/>
                <a:gd name="connsiteX27-18229" fmla="*/ 1104900 w 2213217"/>
                <a:gd name="connsiteY27-18230" fmla="*/ 4526145 h 7250295"/>
                <a:gd name="connsiteX28-18231" fmla="*/ 1123950 w 2213217"/>
                <a:gd name="connsiteY28-18232" fmla="*/ 4392795 h 7250295"/>
                <a:gd name="connsiteX29-18233" fmla="*/ 1276350 w 2213217"/>
                <a:gd name="connsiteY29-18234" fmla="*/ 4649970 h 7250295"/>
                <a:gd name="connsiteX30-18235" fmla="*/ 1352550 w 2213217"/>
                <a:gd name="connsiteY30-18236" fmla="*/ 4926195 h 7250295"/>
                <a:gd name="connsiteX31-18237" fmla="*/ 1333500 w 2213217"/>
                <a:gd name="connsiteY31-18238" fmla="*/ 5069070 h 7250295"/>
                <a:gd name="connsiteX32-18239" fmla="*/ 1371600 w 2213217"/>
                <a:gd name="connsiteY32-18240" fmla="*/ 5078595 h 7250295"/>
                <a:gd name="connsiteX33-18241" fmla="*/ 1262198 w 2213217"/>
                <a:gd name="connsiteY33-18242" fmla="*/ 5554244 h 7250295"/>
                <a:gd name="connsiteX34-18243" fmla="*/ 1263220 w 2213217"/>
                <a:gd name="connsiteY34-18244" fmla="*/ 6360264 h 7250295"/>
                <a:gd name="connsiteX35-18245" fmla="*/ 1277491 w 2213217"/>
                <a:gd name="connsiteY35-18246" fmla="*/ 6365402 h 7250295"/>
                <a:gd name="connsiteX36-18247" fmla="*/ 1336385 w 2213217"/>
                <a:gd name="connsiteY36-18248" fmla="*/ 6540277 h 7250295"/>
                <a:gd name="connsiteX37-18249" fmla="*/ 1285605 w 2213217"/>
                <a:gd name="connsiteY37-18250" fmla="*/ 6741714 h 7250295"/>
                <a:gd name="connsiteX38-18251" fmla="*/ 1303783 w 2213217"/>
                <a:gd name="connsiteY38-18252" fmla="*/ 6828040 h 7250295"/>
                <a:gd name="connsiteX39-18253" fmla="*/ 1313579 w 2213217"/>
                <a:gd name="connsiteY39-18254" fmla="*/ 7020824 h 7250295"/>
                <a:gd name="connsiteX40-18255" fmla="*/ 1760353 w 2213217"/>
                <a:gd name="connsiteY40-18256" fmla="*/ 7189119 h 7250295"/>
                <a:gd name="connsiteX41-18257" fmla="*/ 2189006 w 2213217"/>
                <a:gd name="connsiteY41-18258" fmla="*/ 7199125 h 7250295"/>
                <a:gd name="connsiteX42-18259" fmla="*/ 2171850 w 2213217"/>
                <a:gd name="connsiteY42-18260" fmla="*/ 7046786 h 7250295"/>
                <a:gd name="connsiteX43-18261" fmla="*/ 1687247 w 2213217"/>
                <a:gd name="connsiteY43-18262" fmla="*/ 6680449 h 7250295"/>
                <a:gd name="connsiteX44-18263" fmla="*/ 1708130 w 2213217"/>
                <a:gd name="connsiteY44-18264" fmla="*/ 6550072 h 7250295"/>
                <a:gd name="connsiteX45-18265" fmla="*/ 1668617 w 2213217"/>
                <a:gd name="connsiteY45-18266" fmla="*/ 6451067 h 7250295"/>
                <a:gd name="connsiteX46-18267" fmla="*/ 1657350 w 2213217"/>
                <a:gd name="connsiteY46-18268" fmla="*/ 6250170 h 7250295"/>
                <a:gd name="connsiteX47-18269" fmla="*/ 1679014 w 2213217"/>
                <a:gd name="connsiteY47-18270" fmla="*/ 5979714 h 7250295"/>
                <a:gd name="connsiteX48-18271" fmla="*/ 1727631 w 2213217"/>
                <a:gd name="connsiteY48-18272" fmla="*/ 5512209 h 7250295"/>
                <a:gd name="connsiteX49-18273" fmla="*/ 1739049 w 2213217"/>
                <a:gd name="connsiteY49-18274" fmla="*/ 5363804 h 7250295"/>
                <a:gd name="connsiteX50-18275" fmla="*/ 1797611 w 2213217"/>
                <a:gd name="connsiteY50-18276" fmla="*/ 5317321 h 7250295"/>
                <a:gd name="connsiteX51-18277" fmla="*/ 1884207 w 2213217"/>
                <a:gd name="connsiteY51-18278" fmla="*/ 5097645 h 7250295"/>
                <a:gd name="connsiteX52-18279" fmla="*/ 1909357 w 2213217"/>
                <a:gd name="connsiteY52-18280" fmla="*/ 4805496 h 7250295"/>
                <a:gd name="connsiteX53-18281" fmla="*/ 1900373 w 2213217"/>
                <a:gd name="connsiteY53-18282" fmla="*/ 4348776 h 7250295"/>
                <a:gd name="connsiteX54-18283" fmla="*/ 1881052 w 2213217"/>
                <a:gd name="connsiteY54-18284" fmla="*/ 3902573 h 7250295"/>
                <a:gd name="connsiteX55-18285" fmla="*/ 1855362 w 2213217"/>
                <a:gd name="connsiteY55-18286" fmla="*/ 3584643 h 7250295"/>
                <a:gd name="connsiteX56-18287" fmla="*/ 2056257 w 2213217"/>
                <a:gd name="connsiteY56-18288" fmla="*/ 2654077 h 7250295"/>
                <a:gd name="connsiteX57-18289" fmla="*/ 2042707 w 2213217"/>
                <a:gd name="connsiteY57-18290" fmla="*/ 2404684 h 7250295"/>
                <a:gd name="connsiteX58-18291" fmla="*/ 1981200 w 2213217"/>
                <a:gd name="connsiteY58-18292" fmla="*/ 1864914 h 7250295"/>
                <a:gd name="connsiteX59-18293" fmla="*/ 1936459 w 2213217"/>
                <a:gd name="connsiteY59-18294" fmla="*/ 1677029 h 7250295"/>
                <a:gd name="connsiteX60-18295" fmla="*/ 1922037 w 2213217"/>
                <a:gd name="connsiteY60-18296" fmla="*/ 1432534 h 7250295"/>
                <a:gd name="connsiteX61-18297" fmla="*/ 1874412 w 2213217"/>
                <a:gd name="connsiteY61-18298" fmla="*/ 1302338 h 7250295"/>
                <a:gd name="connsiteX62-18299" fmla="*/ 1407687 w 2213217"/>
                <a:gd name="connsiteY62-18300" fmla="*/ 1134975 h 7250295"/>
                <a:gd name="connsiteX63-18301" fmla="*/ 1309221 w 2213217"/>
                <a:gd name="connsiteY63-18302" fmla="*/ 1020075 h 7250295"/>
                <a:gd name="connsiteX64-18303" fmla="*/ 1365230 w 2213217"/>
                <a:gd name="connsiteY64-18304" fmla="*/ 821521 h 7250295"/>
                <a:gd name="connsiteX65-18305" fmla="*/ 1433407 w 2213217"/>
                <a:gd name="connsiteY65-18306" fmla="*/ 622909 h 7250295"/>
                <a:gd name="connsiteX66-18307" fmla="*/ 1444916 w 2213217"/>
                <a:gd name="connsiteY66-18308" fmla="*/ 380757 h 7250295"/>
                <a:gd name="connsiteX67-18309" fmla="*/ 1330946 w 2213217"/>
                <a:gd name="connsiteY67-18310" fmla="*/ 143773 h 7250295"/>
                <a:gd name="connsiteX68-18311" fmla="*/ 1063645 w 2213217"/>
                <a:gd name="connsiteY68-18312" fmla="*/ 568 h 7250295"/>
                <a:gd name="connsiteX0-18313" fmla="*/ 1063645 w 2213217"/>
                <a:gd name="connsiteY0-18314" fmla="*/ 568 h 7250295"/>
                <a:gd name="connsiteX1-18315" fmla="*/ 809625 w 2213217"/>
                <a:gd name="connsiteY1-18316" fmla="*/ 116070 h 7250295"/>
                <a:gd name="connsiteX2-18317" fmla="*/ 685800 w 2213217"/>
                <a:gd name="connsiteY2-18318" fmla="*/ 297045 h 7250295"/>
                <a:gd name="connsiteX3-18319" fmla="*/ 704850 w 2213217"/>
                <a:gd name="connsiteY3-18320" fmla="*/ 620895 h 7250295"/>
                <a:gd name="connsiteX4-18321" fmla="*/ 838200 w 2213217"/>
                <a:gd name="connsiteY4-18322" fmla="*/ 897120 h 7250295"/>
                <a:gd name="connsiteX5-18323" fmla="*/ 742950 w 2213217"/>
                <a:gd name="connsiteY5-18324" fmla="*/ 1011420 h 7250295"/>
                <a:gd name="connsiteX6-18325" fmla="*/ 133350 w 2213217"/>
                <a:gd name="connsiteY6-18326" fmla="*/ 1220970 h 7250295"/>
                <a:gd name="connsiteX7-18327" fmla="*/ 0 w 2213217"/>
                <a:gd name="connsiteY7-18328" fmla="*/ 2211570 h 7250295"/>
                <a:gd name="connsiteX8-18329" fmla="*/ 333375 w 2213217"/>
                <a:gd name="connsiteY8-18330" fmla="*/ 3106920 h 7250295"/>
                <a:gd name="connsiteX9-18331" fmla="*/ 247650 w 2213217"/>
                <a:gd name="connsiteY9-18332" fmla="*/ 3840345 h 7250295"/>
                <a:gd name="connsiteX10-18333" fmla="*/ 371475 w 2213217"/>
                <a:gd name="connsiteY10-18334" fmla="*/ 4059420 h 7250295"/>
                <a:gd name="connsiteX11-18335" fmla="*/ 495300 w 2213217"/>
                <a:gd name="connsiteY11-18336" fmla="*/ 4278495 h 7250295"/>
                <a:gd name="connsiteX12-18337" fmla="*/ 476250 w 2213217"/>
                <a:gd name="connsiteY12-18338" fmla="*/ 4735695 h 7250295"/>
                <a:gd name="connsiteX13-18339" fmla="*/ 476250 w 2213217"/>
                <a:gd name="connsiteY13-18340" fmla="*/ 5097645 h 7250295"/>
                <a:gd name="connsiteX14-18341" fmla="*/ 371475 w 2213217"/>
                <a:gd name="connsiteY14-18342" fmla="*/ 6145395 h 7250295"/>
                <a:gd name="connsiteX15-18343" fmla="*/ 371475 w 2213217"/>
                <a:gd name="connsiteY15-18344" fmla="*/ 6621645 h 7250295"/>
                <a:gd name="connsiteX16-18345" fmla="*/ 400050 w 2213217"/>
                <a:gd name="connsiteY16-18346" fmla="*/ 6821670 h 7250295"/>
                <a:gd name="connsiteX17-18347" fmla="*/ 323850 w 2213217"/>
                <a:gd name="connsiteY17-18348" fmla="*/ 7002645 h 7250295"/>
                <a:gd name="connsiteX18-18349" fmla="*/ 533400 w 2213217"/>
                <a:gd name="connsiteY18-18350" fmla="*/ 7250295 h 7250295"/>
                <a:gd name="connsiteX19-18351" fmla="*/ 952500 w 2213217"/>
                <a:gd name="connsiteY19-18352" fmla="*/ 7240770 h 7250295"/>
                <a:gd name="connsiteX20-18353" fmla="*/ 733425 w 2213217"/>
                <a:gd name="connsiteY20-18354" fmla="*/ 6821670 h 7250295"/>
                <a:gd name="connsiteX21-18355" fmla="*/ 790575 w 2213217"/>
                <a:gd name="connsiteY21-18356" fmla="*/ 6574020 h 7250295"/>
                <a:gd name="connsiteX22-18357" fmla="*/ 762000 w 2213217"/>
                <a:gd name="connsiteY22-18358" fmla="*/ 6250170 h 7250295"/>
                <a:gd name="connsiteX23-18359" fmla="*/ 885825 w 2213217"/>
                <a:gd name="connsiteY23-18360" fmla="*/ 5411970 h 7250295"/>
                <a:gd name="connsiteX24-18361" fmla="*/ 866775 w 2213217"/>
                <a:gd name="connsiteY24-18362" fmla="*/ 5326245 h 7250295"/>
                <a:gd name="connsiteX25-18363" fmla="*/ 971550 w 2213217"/>
                <a:gd name="connsiteY25-18364" fmla="*/ 5211945 h 7250295"/>
                <a:gd name="connsiteX26-18365" fmla="*/ 962025 w 2213217"/>
                <a:gd name="connsiteY26-18366" fmla="*/ 5069070 h 7250295"/>
                <a:gd name="connsiteX27-18367" fmla="*/ 1104900 w 2213217"/>
                <a:gd name="connsiteY27-18368" fmla="*/ 4526145 h 7250295"/>
                <a:gd name="connsiteX28-18369" fmla="*/ 1123950 w 2213217"/>
                <a:gd name="connsiteY28-18370" fmla="*/ 4392795 h 7250295"/>
                <a:gd name="connsiteX29-18371" fmla="*/ 1276350 w 2213217"/>
                <a:gd name="connsiteY29-18372" fmla="*/ 4649970 h 7250295"/>
                <a:gd name="connsiteX30-18373" fmla="*/ 1352550 w 2213217"/>
                <a:gd name="connsiteY30-18374" fmla="*/ 4926195 h 7250295"/>
                <a:gd name="connsiteX31-18375" fmla="*/ 1333500 w 2213217"/>
                <a:gd name="connsiteY31-18376" fmla="*/ 5069070 h 7250295"/>
                <a:gd name="connsiteX32-18377" fmla="*/ 1371600 w 2213217"/>
                <a:gd name="connsiteY32-18378" fmla="*/ 5078595 h 7250295"/>
                <a:gd name="connsiteX33-18379" fmla="*/ 1262198 w 2213217"/>
                <a:gd name="connsiteY33-18380" fmla="*/ 5554244 h 7250295"/>
                <a:gd name="connsiteX34-18381" fmla="*/ 1263220 w 2213217"/>
                <a:gd name="connsiteY34-18382" fmla="*/ 6360264 h 7250295"/>
                <a:gd name="connsiteX35-18383" fmla="*/ 1277491 w 2213217"/>
                <a:gd name="connsiteY35-18384" fmla="*/ 6365402 h 7250295"/>
                <a:gd name="connsiteX36-18385" fmla="*/ 1336385 w 2213217"/>
                <a:gd name="connsiteY36-18386" fmla="*/ 6540277 h 7250295"/>
                <a:gd name="connsiteX37-18387" fmla="*/ 1285605 w 2213217"/>
                <a:gd name="connsiteY37-18388" fmla="*/ 6741714 h 7250295"/>
                <a:gd name="connsiteX38-18389" fmla="*/ 1303783 w 2213217"/>
                <a:gd name="connsiteY38-18390" fmla="*/ 6828040 h 7250295"/>
                <a:gd name="connsiteX39-18391" fmla="*/ 1313579 w 2213217"/>
                <a:gd name="connsiteY39-18392" fmla="*/ 7020824 h 7250295"/>
                <a:gd name="connsiteX40-18393" fmla="*/ 1760353 w 2213217"/>
                <a:gd name="connsiteY40-18394" fmla="*/ 7189119 h 7250295"/>
                <a:gd name="connsiteX41-18395" fmla="*/ 2189006 w 2213217"/>
                <a:gd name="connsiteY41-18396" fmla="*/ 7199125 h 7250295"/>
                <a:gd name="connsiteX42-18397" fmla="*/ 2171850 w 2213217"/>
                <a:gd name="connsiteY42-18398" fmla="*/ 7046786 h 7250295"/>
                <a:gd name="connsiteX43-18399" fmla="*/ 1687247 w 2213217"/>
                <a:gd name="connsiteY43-18400" fmla="*/ 6680449 h 7250295"/>
                <a:gd name="connsiteX44-18401" fmla="*/ 1708130 w 2213217"/>
                <a:gd name="connsiteY44-18402" fmla="*/ 6550072 h 7250295"/>
                <a:gd name="connsiteX45-18403" fmla="*/ 1668617 w 2213217"/>
                <a:gd name="connsiteY45-18404" fmla="*/ 6451067 h 7250295"/>
                <a:gd name="connsiteX46-18405" fmla="*/ 1657350 w 2213217"/>
                <a:gd name="connsiteY46-18406" fmla="*/ 6250170 h 7250295"/>
                <a:gd name="connsiteX47-18407" fmla="*/ 1679014 w 2213217"/>
                <a:gd name="connsiteY47-18408" fmla="*/ 5979714 h 7250295"/>
                <a:gd name="connsiteX48-18409" fmla="*/ 1727631 w 2213217"/>
                <a:gd name="connsiteY48-18410" fmla="*/ 5512209 h 7250295"/>
                <a:gd name="connsiteX49-18411" fmla="*/ 1739049 w 2213217"/>
                <a:gd name="connsiteY49-18412" fmla="*/ 5363804 h 7250295"/>
                <a:gd name="connsiteX50-18413" fmla="*/ 1797611 w 2213217"/>
                <a:gd name="connsiteY50-18414" fmla="*/ 5317321 h 7250295"/>
                <a:gd name="connsiteX51-18415" fmla="*/ 1884207 w 2213217"/>
                <a:gd name="connsiteY51-18416" fmla="*/ 5097645 h 7250295"/>
                <a:gd name="connsiteX52-18417" fmla="*/ 1909357 w 2213217"/>
                <a:gd name="connsiteY52-18418" fmla="*/ 4805496 h 7250295"/>
                <a:gd name="connsiteX53-18419" fmla="*/ 1900373 w 2213217"/>
                <a:gd name="connsiteY53-18420" fmla="*/ 4348776 h 7250295"/>
                <a:gd name="connsiteX54-18421" fmla="*/ 1881052 w 2213217"/>
                <a:gd name="connsiteY54-18422" fmla="*/ 3902573 h 7250295"/>
                <a:gd name="connsiteX55-18423" fmla="*/ 1855362 w 2213217"/>
                <a:gd name="connsiteY55-18424" fmla="*/ 3584643 h 7250295"/>
                <a:gd name="connsiteX56-18425" fmla="*/ 2056257 w 2213217"/>
                <a:gd name="connsiteY56-18426" fmla="*/ 2654077 h 7250295"/>
                <a:gd name="connsiteX57-18427" fmla="*/ 2042707 w 2213217"/>
                <a:gd name="connsiteY57-18428" fmla="*/ 2404684 h 7250295"/>
                <a:gd name="connsiteX58-18429" fmla="*/ 1981200 w 2213217"/>
                <a:gd name="connsiteY58-18430" fmla="*/ 1864914 h 7250295"/>
                <a:gd name="connsiteX59-18431" fmla="*/ 1936459 w 2213217"/>
                <a:gd name="connsiteY59-18432" fmla="*/ 1677029 h 7250295"/>
                <a:gd name="connsiteX60-18433" fmla="*/ 1922037 w 2213217"/>
                <a:gd name="connsiteY60-18434" fmla="*/ 1432534 h 7250295"/>
                <a:gd name="connsiteX61-18435" fmla="*/ 1874412 w 2213217"/>
                <a:gd name="connsiteY61-18436" fmla="*/ 1302338 h 7250295"/>
                <a:gd name="connsiteX62-18437" fmla="*/ 1407687 w 2213217"/>
                <a:gd name="connsiteY62-18438" fmla="*/ 1134975 h 7250295"/>
                <a:gd name="connsiteX63-18439" fmla="*/ 1309221 w 2213217"/>
                <a:gd name="connsiteY63-18440" fmla="*/ 1020075 h 7250295"/>
                <a:gd name="connsiteX64-18441" fmla="*/ 1365230 w 2213217"/>
                <a:gd name="connsiteY64-18442" fmla="*/ 821521 h 7250295"/>
                <a:gd name="connsiteX65-18443" fmla="*/ 1433407 w 2213217"/>
                <a:gd name="connsiteY65-18444" fmla="*/ 622909 h 7250295"/>
                <a:gd name="connsiteX66-18445" fmla="*/ 1444916 w 2213217"/>
                <a:gd name="connsiteY66-18446" fmla="*/ 380757 h 7250295"/>
                <a:gd name="connsiteX67-18447" fmla="*/ 1330946 w 2213217"/>
                <a:gd name="connsiteY67-18448" fmla="*/ 143773 h 7250295"/>
                <a:gd name="connsiteX68-18449" fmla="*/ 1063645 w 2213217"/>
                <a:gd name="connsiteY68-18450" fmla="*/ 568 h 7250295"/>
                <a:gd name="connsiteX0-18451" fmla="*/ 1063645 w 2213217"/>
                <a:gd name="connsiteY0-18452" fmla="*/ 568 h 7250295"/>
                <a:gd name="connsiteX1-18453" fmla="*/ 809625 w 2213217"/>
                <a:gd name="connsiteY1-18454" fmla="*/ 116070 h 7250295"/>
                <a:gd name="connsiteX2-18455" fmla="*/ 685800 w 2213217"/>
                <a:gd name="connsiteY2-18456" fmla="*/ 297045 h 7250295"/>
                <a:gd name="connsiteX3-18457" fmla="*/ 704850 w 2213217"/>
                <a:gd name="connsiteY3-18458" fmla="*/ 620895 h 7250295"/>
                <a:gd name="connsiteX4-18459" fmla="*/ 838200 w 2213217"/>
                <a:gd name="connsiteY4-18460" fmla="*/ 897120 h 7250295"/>
                <a:gd name="connsiteX5-18461" fmla="*/ 742950 w 2213217"/>
                <a:gd name="connsiteY5-18462" fmla="*/ 1011420 h 7250295"/>
                <a:gd name="connsiteX6-18463" fmla="*/ 133350 w 2213217"/>
                <a:gd name="connsiteY6-18464" fmla="*/ 1220970 h 7250295"/>
                <a:gd name="connsiteX7-18465" fmla="*/ 0 w 2213217"/>
                <a:gd name="connsiteY7-18466" fmla="*/ 2211570 h 7250295"/>
                <a:gd name="connsiteX8-18467" fmla="*/ 333375 w 2213217"/>
                <a:gd name="connsiteY8-18468" fmla="*/ 3106920 h 7250295"/>
                <a:gd name="connsiteX9-18469" fmla="*/ 247650 w 2213217"/>
                <a:gd name="connsiteY9-18470" fmla="*/ 3840345 h 7250295"/>
                <a:gd name="connsiteX10-18471" fmla="*/ 371475 w 2213217"/>
                <a:gd name="connsiteY10-18472" fmla="*/ 4059420 h 7250295"/>
                <a:gd name="connsiteX11-18473" fmla="*/ 495300 w 2213217"/>
                <a:gd name="connsiteY11-18474" fmla="*/ 4278495 h 7250295"/>
                <a:gd name="connsiteX12-18475" fmla="*/ 476250 w 2213217"/>
                <a:gd name="connsiteY12-18476" fmla="*/ 4735695 h 7250295"/>
                <a:gd name="connsiteX13-18477" fmla="*/ 476250 w 2213217"/>
                <a:gd name="connsiteY13-18478" fmla="*/ 5097645 h 7250295"/>
                <a:gd name="connsiteX14-18479" fmla="*/ 371475 w 2213217"/>
                <a:gd name="connsiteY14-18480" fmla="*/ 6145395 h 7250295"/>
                <a:gd name="connsiteX15-18481" fmla="*/ 371475 w 2213217"/>
                <a:gd name="connsiteY15-18482" fmla="*/ 6621645 h 7250295"/>
                <a:gd name="connsiteX16-18483" fmla="*/ 400050 w 2213217"/>
                <a:gd name="connsiteY16-18484" fmla="*/ 6821670 h 7250295"/>
                <a:gd name="connsiteX17-18485" fmla="*/ 323850 w 2213217"/>
                <a:gd name="connsiteY17-18486" fmla="*/ 7002645 h 7250295"/>
                <a:gd name="connsiteX18-18487" fmla="*/ 533400 w 2213217"/>
                <a:gd name="connsiteY18-18488" fmla="*/ 7250295 h 7250295"/>
                <a:gd name="connsiteX19-18489" fmla="*/ 952500 w 2213217"/>
                <a:gd name="connsiteY19-18490" fmla="*/ 7240770 h 7250295"/>
                <a:gd name="connsiteX20-18491" fmla="*/ 733425 w 2213217"/>
                <a:gd name="connsiteY20-18492" fmla="*/ 6821670 h 7250295"/>
                <a:gd name="connsiteX21-18493" fmla="*/ 790575 w 2213217"/>
                <a:gd name="connsiteY21-18494" fmla="*/ 6574020 h 7250295"/>
                <a:gd name="connsiteX22-18495" fmla="*/ 762000 w 2213217"/>
                <a:gd name="connsiteY22-18496" fmla="*/ 6250170 h 7250295"/>
                <a:gd name="connsiteX23-18497" fmla="*/ 885825 w 2213217"/>
                <a:gd name="connsiteY23-18498" fmla="*/ 5411970 h 7250295"/>
                <a:gd name="connsiteX24-18499" fmla="*/ 866775 w 2213217"/>
                <a:gd name="connsiteY24-18500" fmla="*/ 5326245 h 7250295"/>
                <a:gd name="connsiteX25-18501" fmla="*/ 971550 w 2213217"/>
                <a:gd name="connsiteY25-18502" fmla="*/ 5211945 h 7250295"/>
                <a:gd name="connsiteX26-18503" fmla="*/ 962025 w 2213217"/>
                <a:gd name="connsiteY26-18504" fmla="*/ 5069070 h 7250295"/>
                <a:gd name="connsiteX27-18505" fmla="*/ 1104900 w 2213217"/>
                <a:gd name="connsiteY27-18506" fmla="*/ 4526145 h 7250295"/>
                <a:gd name="connsiteX28-18507" fmla="*/ 1123950 w 2213217"/>
                <a:gd name="connsiteY28-18508" fmla="*/ 4392795 h 7250295"/>
                <a:gd name="connsiteX29-18509" fmla="*/ 1276350 w 2213217"/>
                <a:gd name="connsiteY29-18510" fmla="*/ 4649970 h 7250295"/>
                <a:gd name="connsiteX30-18511" fmla="*/ 1352550 w 2213217"/>
                <a:gd name="connsiteY30-18512" fmla="*/ 4926195 h 7250295"/>
                <a:gd name="connsiteX31-18513" fmla="*/ 1333500 w 2213217"/>
                <a:gd name="connsiteY31-18514" fmla="*/ 5069070 h 7250295"/>
                <a:gd name="connsiteX32-18515" fmla="*/ 1371600 w 2213217"/>
                <a:gd name="connsiteY32-18516" fmla="*/ 5078595 h 7250295"/>
                <a:gd name="connsiteX33-18517" fmla="*/ 1262198 w 2213217"/>
                <a:gd name="connsiteY33-18518" fmla="*/ 5554244 h 7250295"/>
                <a:gd name="connsiteX34-18519" fmla="*/ 1263220 w 2213217"/>
                <a:gd name="connsiteY34-18520" fmla="*/ 6360264 h 7250295"/>
                <a:gd name="connsiteX35-18521" fmla="*/ 1277491 w 2213217"/>
                <a:gd name="connsiteY35-18522" fmla="*/ 6374056 h 7250295"/>
                <a:gd name="connsiteX36-18523" fmla="*/ 1336385 w 2213217"/>
                <a:gd name="connsiteY36-18524" fmla="*/ 6540277 h 7250295"/>
                <a:gd name="connsiteX37-18525" fmla="*/ 1285605 w 2213217"/>
                <a:gd name="connsiteY37-18526" fmla="*/ 6741714 h 7250295"/>
                <a:gd name="connsiteX38-18527" fmla="*/ 1303783 w 2213217"/>
                <a:gd name="connsiteY38-18528" fmla="*/ 6828040 h 7250295"/>
                <a:gd name="connsiteX39-18529" fmla="*/ 1313579 w 2213217"/>
                <a:gd name="connsiteY39-18530" fmla="*/ 7020824 h 7250295"/>
                <a:gd name="connsiteX40-18531" fmla="*/ 1760353 w 2213217"/>
                <a:gd name="connsiteY40-18532" fmla="*/ 7189119 h 7250295"/>
                <a:gd name="connsiteX41-18533" fmla="*/ 2189006 w 2213217"/>
                <a:gd name="connsiteY41-18534" fmla="*/ 7199125 h 7250295"/>
                <a:gd name="connsiteX42-18535" fmla="*/ 2171850 w 2213217"/>
                <a:gd name="connsiteY42-18536" fmla="*/ 7046786 h 7250295"/>
                <a:gd name="connsiteX43-18537" fmla="*/ 1687247 w 2213217"/>
                <a:gd name="connsiteY43-18538" fmla="*/ 6680449 h 7250295"/>
                <a:gd name="connsiteX44-18539" fmla="*/ 1708130 w 2213217"/>
                <a:gd name="connsiteY44-18540" fmla="*/ 6550072 h 7250295"/>
                <a:gd name="connsiteX45-18541" fmla="*/ 1668617 w 2213217"/>
                <a:gd name="connsiteY45-18542" fmla="*/ 6451067 h 7250295"/>
                <a:gd name="connsiteX46-18543" fmla="*/ 1657350 w 2213217"/>
                <a:gd name="connsiteY46-18544" fmla="*/ 6250170 h 7250295"/>
                <a:gd name="connsiteX47-18545" fmla="*/ 1679014 w 2213217"/>
                <a:gd name="connsiteY47-18546" fmla="*/ 5979714 h 7250295"/>
                <a:gd name="connsiteX48-18547" fmla="*/ 1727631 w 2213217"/>
                <a:gd name="connsiteY48-18548" fmla="*/ 5512209 h 7250295"/>
                <a:gd name="connsiteX49-18549" fmla="*/ 1739049 w 2213217"/>
                <a:gd name="connsiteY49-18550" fmla="*/ 5363804 h 7250295"/>
                <a:gd name="connsiteX50-18551" fmla="*/ 1797611 w 2213217"/>
                <a:gd name="connsiteY50-18552" fmla="*/ 5317321 h 7250295"/>
                <a:gd name="connsiteX51-18553" fmla="*/ 1884207 w 2213217"/>
                <a:gd name="connsiteY51-18554" fmla="*/ 5097645 h 7250295"/>
                <a:gd name="connsiteX52-18555" fmla="*/ 1909357 w 2213217"/>
                <a:gd name="connsiteY52-18556" fmla="*/ 4805496 h 7250295"/>
                <a:gd name="connsiteX53-18557" fmla="*/ 1900373 w 2213217"/>
                <a:gd name="connsiteY53-18558" fmla="*/ 4348776 h 7250295"/>
                <a:gd name="connsiteX54-18559" fmla="*/ 1881052 w 2213217"/>
                <a:gd name="connsiteY54-18560" fmla="*/ 3902573 h 7250295"/>
                <a:gd name="connsiteX55-18561" fmla="*/ 1855362 w 2213217"/>
                <a:gd name="connsiteY55-18562" fmla="*/ 3584643 h 7250295"/>
                <a:gd name="connsiteX56-18563" fmla="*/ 2056257 w 2213217"/>
                <a:gd name="connsiteY56-18564" fmla="*/ 2654077 h 7250295"/>
                <a:gd name="connsiteX57-18565" fmla="*/ 2042707 w 2213217"/>
                <a:gd name="connsiteY57-18566" fmla="*/ 2404684 h 7250295"/>
                <a:gd name="connsiteX58-18567" fmla="*/ 1981200 w 2213217"/>
                <a:gd name="connsiteY58-18568" fmla="*/ 1864914 h 7250295"/>
                <a:gd name="connsiteX59-18569" fmla="*/ 1936459 w 2213217"/>
                <a:gd name="connsiteY59-18570" fmla="*/ 1677029 h 7250295"/>
                <a:gd name="connsiteX60-18571" fmla="*/ 1922037 w 2213217"/>
                <a:gd name="connsiteY60-18572" fmla="*/ 1432534 h 7250295"/>
                <a:gd name="connsiteX61-18573" fmla="*/ 1874412 w 2213217"/>
                <a:gd name="connsiteY61-18574" fmla="*/ 1302338 h 7250295"/>
                <a:gd name="connsiteX62-18575" fmla="*/ 1407687 w 2213217"/>
                <a:gd name="connsiteY62-18576" fmla="*/ 1134975 h 7250295"/>
                <a:gd name="connsiteX63-18577" fmla="*/ 1309221 w 2213217"/>
                <a:gd name="connsiteY63-18578" fmla="*/ 1020075 h 7250295"/>
                <a:gd name="connsiteX64-18579" fmla="*/ 1365230 w 2213217"/>
                <a:gd name="connsiteY64-18580" fmla="*/ 821521 h 7250295"/>
                <a:gd name="connsiteX65-18581" fmla="*/ 1433407 w 2213217"/>
                <a:gd name="connsiteY65-18582" fmla="*/ 622909 h 7250295"/>
                <a:gd name="connsiteX66-18583" fmla="*/ 1444916 w 2213217"/>
                <a:gd name="connsiteY66-18584" fmla="*/ 380757 h 7250295"/>
                <a:gd name="connsiteX67-18585" fmla="*/ 1330946 w 2213217"/>
                <a:gd name="connsiteY67-18586" fmla="*/ 143773 h 7250295"/>
                <a:gd name="connsiteX68-18587" fmla="*/ 1063645 w 2213217"/>
                <a:gd name="connsiteY68-18588" fmla="*/ 568 h 7250295"/>
                <a:gd name="connsiteX0-18589" fmla="*/ 1063645 w 2213217"/>
                <a:gd name="connsiteY0-18590" fmla="*/ 568 h 7250295"/>
                <a:gd name="connsiteX1-18591" fmla="*/ 809625 w 2213217"/>
                <a:gd name="connsiteY1-18592" fmla="*/ 116070 h 7250295"/>
                <a:gd name="connsiteX2-18593" fmla="*/ 685800 w 2213217"/>
                <a:gd name="connsiteY2-18594" fmla="*/ 297045 h 7250295"/>
                <a:gd name="connsiteX3-18595" fmla="*/ 704850 w 2213217"/>
                <a:gd name="connsiteY3-18596" fmla="*/ 620895 h 7250295"/>
                <a:gd name="connsiteX4-18597" fmla="*/ 838200 w 2213217"/>
                <a:gd name="connsiteY4-18598" fmla="*/ 897120 h 7250295"/>
                <a:gd name="connsiteX5-18599" fmla="*/ 742950 w 2213217"/>
                <a:gd name="connsiteY5-18600" fmla="*/ 1011420 h 7250295"/>
                <a:gd name="connsiteX6-18601" fmla="*/ 133350 w 2213217"/>
                <a:gd name="connsiteY6-18602" fmla="*/ 1220970 h 7250295"/>
                <a:gd name="connsiteX7-18603" fmla="*/ 0 w 2213217"/>
                <a:gd name="connsiteY7-18604" fmla="*/ 2211570 h 7250295"/>
                <a:gd name="connsiteX8-18605" fmla="*/ 333375 w 2213217"/>
                <a:gd name="connsiteY8-18606" fmla="*/ 3106920 h 7250295"/>
                <a:gd name="connsiteX9-18607" fmla="*/ 247650 w 2213217"/>
                <a:gd name="connsiteY9-18608" fmla="*/ 3840345 h 7250295"/>
                <a:gd name="connsiteX10-18609" fmla="*/ 371475 w 2213217"/>
                <a:gd name="connsiteY10-18610" fmla="*/ 4059420 h 7250295"/>
                <a:gd name="connsiteX11-18611" fmla="*/ 495300 w 2213217"/>
                <a:gd name="connsiteY11-18612" fmla="*/ 4278495 h 7250295"/>
                <a:gd name="connsiteX12-18613" fmla="*/ 476250 w 2213217"/>
                <a:gd name="connsiteY12-18614" fmla="*/ 4735695 h 7250295"/>
                <a:gd name="connsiteX13-18615" fmla="*/ 476250 w 2213217"/>
                <a:gd name="connsiteY13-18616" fmla="*/ 5097645 h 7250295"/>
                <a:gd name="connsiteX14-18617" fmla="*/ 371475 w 2213217"/>
                <a:gd name="connsiteY14-18618" fmla="*/ 6145395 h 7250295"/>
                <a:gd name="connsiteX15-18619" fmla="*/ 371475 w 2213217"/>
                <a:gd name="connsiteY15-18620" fmla="*/ 6621645 h 7250295"/>
                <a:gd name="connsiteX16-18621" fmla="*/ 400050 w 2213217"/>
                <a:gd name="connsiteY16-18622" fmla="*/ 6821670 h 7250295"/>
                <a:gd name="connsiteX17-18623" fmla="*/ 323850 w 2213217"/>
                <a:gd name="connsiteY17-18624" fmla="*/ 7002645 h 7250295"/>
                <a:gd name="connsiteX18-18625" fmla="*/ 533400 w 2213217"/>
                <a:gd name="connsiteY18-18626" fmla="*/ 7250295 h 7250295"/>
                <a:gd name="connsiteX19-18627" fmla="*/ 952500 w 2213217"/>
                <a:gd name="connsiteY19-18628" fmla="*/ 7240770 h 7250295"/>
                <a:gd name="connsiteX20-18629" fmla="*/ 733425 w 2213217"/>
                <a:gd name="connsiteY20-18630" fmla="*/ 6821670 h 7250295"/>
                <a:gd name="connsiteX21-18631" fmla="*/ 790575 w 2213217"/>
                <a:gd name="connsiteY21-18632" fmla="*/ 6574020 h 7250295"/>
                <a:gd name="connsiteX22-18633" fmla="*/ 762000 w 2213217"/>
                <a:gd name="connsiteY22-18634" fmla="*/ 6250170 h 7250295"/>
                <a:gd name="connsiteX23-18635" fmla="*/ 885825 w 2213217"/>
                <a:gd name="connsiteY23-18636" fmla="*/ 5411970 h 7250295"/>
                <a:gd name="connsiteX24-18637" fmla="*/ 866775 w 2213217"/>
                <a:gd name="connsiteY24-18638" fmla="*/ 5326245 h 7250295"/>
                <a:gd name="connsiteX25-18639" fmla="*/ 971550 w 2213217"/>
                <a:gd name="connsiteY25-18640" fmla="*/ 5211945 h 7250295"/>
                <a:gd name="connsiteX26-18641" fmla="*/ 962025 w 2213217"/>
                <a:gd name="connsiteY26-18642" fmla="*/ 5069070 h 7250295"/>
                <a:gd name="connsiteX27-18643" fmla="*/ 1104900 w 2213217"/>
                <a:gd name="connsiteY27-18644" fmla="*/ 4526145 h 7250295"/>
                <a:gd name="connsiteX28-18645" fmla="*/ 1123950 w 2213217"/>
                <a:gd name="connsiteY28-18646" fmla="*/ 4392795 h 7250295"/>
                <a:gd name="connsiteX29-18647" fmla="*/ 1276350 w 2213217"/>
                <a:gd name="connsiteY29-18648" fmla="*/ 4649970 h 7250295"/>
                <a:gd name="connsiteX30-18649" fmla="*/ 1352550 w 2213217"/>
                <a:gd name="connsiteY30-18650" fmla="*/ 4926195 h 7250295"/>
                <a:gd name="connsiteX31-18651" fmla="*/ 1333500 w 2213217"/>
                <a:gd name="connsiteY31-18652" fmla="*/ 5069070 h 7250295"/>
                <a:gd name="connsiteX32-18653" fmla="*/ 1371600 w 2213217"/>
                <a:gd name="connsiteY32-18654" fmla="*/ 5078595 h 7250295"/>
                <a:gd name="connsiteX33-18655" fmla="*/ 1262198 w 2213217"/>
                <a:gd name="connsiteY33-18656" fmla="*/ 5554244 h 7250295"/>
                <a:gd name="connsiteX34-18657" fmla="*/ 1263220 w 2213217"/>
                <a:gd name="connsiteY34-18658" fmla="*/ 6360264 h 7250295"/>
                <a:gd name="connsiteX35-18659" fmla="*/ 1336385 w 2213217"/>
                <a:gd name="connsiteY35-18660" fmla="*/ 6540277 h 7250295"/>
                <a:gd name="connsiteX36-18661" fmla="*/ 1285605 w 2213217"/>
                <a:gd name="connsiteY36-18662" fmla="*/ 6741714 h 7250295"/>
                <a:gd name="connsiteX37-18663" fmla="*/ 1303783 w 2213217"/>
                <a:gd name="connsiteY37-18664" fmla="*/ 6828040 h 7250295"/>
                <a:gd name="connsiteX38-18665" fmla="*/ 1313579 w 2213217"/>
                <a:gd name="connsiteY38-18666" fmla="*/ 7020824 h 7250295"/>
                <a:gd name="connsiteX39-18667" fmla="*/ 1760353 w 2213217"/>
                <a:gd name="connsiteY39-18668" fmla="*/ 7189119 h 7250295"/>
                <a:gd name="connsiteX40-18669" fmla="*/ 2189006 w 2213217"/>
                <a:gd name="connsiteY40-18670" fmla="*/ 7199125 h 7250295"/>
                <a:gd name="connsiteX41-18671" fmla="*/ 2171850 w 2213217"/>
                <a:gd name="connsiteY41-18672" fmla="*/ 7046786 h 7250295"/>
                <a:gd name="connsiteX42-18673" fmla="*/ 1687247 w 2213217"/>
                <a:gd name="connsiteY42-18674" fmla="*/ 6680449 h 7250295"/>
                <a:gd name="connsiteX43-18675" fmla="*/ 1708130 w 2213217"/>
                <a:gd name="connsiteY43-18676" fmla="*/ 6550072 h 7250295"/>
                <a:gd name="connsiteX44-18677" fmla="*/ 1668617 w 2213217"/>
                <a:gd name="connsiteY44-18678" fmla="*/ 6451067 h 7250295"/>
                <a:gd name="connsiteX45-18679" fmla="*/ 1657350 w 2213217"/>
                <a:gd name="connsiteY45-18680" fmla="*/ 6250170 h 7250295"/>
                <a:gd name="connsiteX46-18681" fmla="*/ 1679014 w 2213217"/>
                <a:gd name="connsiteY46-18682" fmla="*/ 5979714 h 7250295"/>
                <a:gd name="connsiteX47-18683" fmla="*/ 1727631 w 2213217"/>
                <a:gd name="connsiteY47-18684" fmla="*/ 5512209 h 7250295"/>
                <a:gd name="connsiteX48-18685" fmla="*/ 1739049 w 2213217"/>
                <a:gd name="connsiteY48-18686" fmla="*/ 5363804 h 7250295"/>
                <a:gd name="connsiteX49-18687" fmla="*/ 1797611 w 2213217"/>
                <a:gd name="connsiteY49-18688" fmla="*/ 5317321 h 7250295"/>
                <a:gd name="connsiteX50-18689" fmla="*/ 1884207 w 2213217"/>
                <a:gd name="connsiteY50-18690" fmla="*/ 5097645 h 7250295"/>
                <a:gd name="connsiteX51-18691" fmla="*/ 1909357 w 2213217"/>
                <a:gd name="connsiteY51-18692" fmla="*/ 4805496 h 7250295"/>
                <a:gd name="connsiteX52-18693" fmla="*/ 1900373 w 2213217"/>
                <a:gd name="connsiteY52-18694" fmla="*/ 4348776 h 7250295"/>
                <a:gd name="connsiteX53-18695" fmla="*/ 1881052 w 2213217"/>
                <a:gd name="connsiteY53-18696" fmla="*/ 3902573 h 7250295"/>
                <a:gd name="connsiteX54-18697" fmla="*/ 1855362 w 2213217"/>
                <a:gd name="connsiteY54-18698" fmla="*/ 3584643 h 7250295"/>
                <a:gd name="connsiteX55-18699" fmla="*/ 2056257 w 2213217"/>
                <a:gd name="connsiteY55-18700" fmla="*/ 2654077 h 7250295"/>
                <a:gd name="connsiteX56-18701" fmla="*/ 2042707 w 2213217"/>
                <a:gd name="connsiteY56-18702" fmla="*/ 2404684 h 7250295"/>
                <a:gd name="connsiteX57-18703" fmla="*/ 1981200 w 2213217"/>
                <a:gd name="connsiteY57-18704" fmla="*/ 1864914 h 7250295"/>
                <a:gd name="connsiteX58-18705" fmla="*/ 1936459 w 2213217"/>
                <a:gd name="connsiteY58-18706" fmla="*/ 1677029 h 7250295"/>
                <a:gd name="connsiteX59-18707" fmla="*/ 1922037 w 2213217"/>
                <a:gd name="connsiteY59-18708" fmla="*/ 1432534 h 7250295"/>
                <a:gd name="connsiteX60-18709" fmla="*/ 1874412 w 2213217"/>
                <a:gd name="connsiteY60-18710" fmla="*/ 1302338 h 7250295"/>
                <a:gd name="connsiteX61-18711" fmla="*/ 1407687 w 2213217"/>
                <a:gd name="connsiteY61-18712" fmla="*/ 1134975 h 7250295"/>
                <a:gd name="connsiteX62-18713" fmla="*/ 1309221 w 2213217"/>
                <a:gd name="connsiteY62-18714" fmla="*/ 1020075 h 7250295"/>
                <a:gd name="connsiteX63-18715" fmla="*/ 1365230 w 2213217"/>
                <a:gd name="connsiteY63-18716" fmla="*/ 821521 h 7250295"/>
                <a:gd name="connsiteX64-18717" fmla="*/ 1433407 w 2213217"/>
                <a:gd name="connsiteY64-18718" fmla="*/ 622909 h 7250295"/>
                <a:gd name="connsiteX65-18719" fmla="*/ 1444916 w 2213217"/>
                <a:gd name="connsiteY65-18720" fmla="*/ 380757 h 7250295"/>
                <a:gd name="connsiteX66-18721" fmla="*/ 1330946 w 2213217"/>
                <a:gd name="connsiteY66-18722" fmla="*/ 143773 h 7250295"/>
                <a:gd name="connsiteX67-18723" fmla="*/ 1063645 w 2213217"/>
                <a:gd name="connsiteY67-18724" fmla="*/ 568 h 7250295"/>
                <a:gd name="connsiteX0-18725" fmla="*/ 1063645 w 2213217"/>
                <a:gd name="connsiteY0-18726" fmla="*/ 568 h 7250295"/>
                <a:gd name="connsiteX1-18727" fmla="*/ 809625 w 2213217"/>
                <a:gd name="connsiteY1-18728" fmla="*/ 116070 h 7250295"/>
                <a:gd name="connsiteX2-18729" fmla="*/ 685800 w 2213217"/>
                <a:gd name="connsiteY2-18730" fmla="*/ 297045 h 7250295"/>
                <a:gd name="connsiteX3-18731" fmla="*/ 704850 w 2213217"/>
                <a:gd name="connsiteY3-18732" fmla="*/ 620895 h 7250295"/>
                <a:gd name="connsiteX4-18733" fmla="*/ 838200 w 2213217"/>
                <a:gd name="connsiteY4-18734" fmla="*/ 897120 h 7250295"/>
                <a:gd name="connsiteX5-18735" fmla="*/ 742950 w 2213217"/>
                <a:gd name="connsiteY5-18736" fmla="*/ 1011420 h 7250295"/>
                <a:gd name="connsiteX6-18737" fmla="*/ 133350 w 2213217"/>
                <a:gd name="connsiteY6-18738" fmla="*/ 1220970 h 7250295"/>
                <a:gd name="connsiteX7-18739" fmla="*/ 0 w 2213217"/>
                <a:gd name="connsiteY7-18740" fmla="*/ 2211570 h 7250295"/>
                <a:gd name="connsiteX8-18741" fmla="*/ 333375 w 2213217"/>
                <a:gd name="connsiteY8-18742" fmla="*/ 3106920 h 7250295"/>
                <a:gd name="connsiteX9-18743" fmla="*/ 247650 w 2213217"/>
                <a:gd name="connsiteY9-18744" fmla="*/ 3840345 h 7250295"/>
                <a:gd name="connsiteX10-18745" fmla="*/ 371475 w 2213217"/>
                <a:gd name="connsiteY10-18746" fmla="*/ 4059420 h 7250295"/>
                <a:gd name="connsiteX11-18747" fmla="*/ 495300 w 2213217"/>
                <a:gd name="connsiteY11-18748" fmla="*/ 4278495 h 7250295"/>
                <a:gd name="connsiteX12-18749" fmla="*/ 476250 w 2213217"/>
                <a:gd name="connsiteY12-18750" fmla="*/ 4735695 h 7250295"/>
                <a:gd name="connsiteX13-18751" fmla="*/ 476250 w 2213217"/>
                <a:gd name="connsiteY13-18752" fmla="*/ 5097645 h 7250295"/>
                <a:gd name="connsiteX14-18753" fmla="*/ 371475 w 2213217"/>
                <a:gd name="connsiteY14-18754" fmla="*/ 6145395 h 7250295"/>
                <a:gd name="connsiteX15-18755" fmla="*/ 371475 w 2213217"/>
                <a:gd name="connsiteY15-18756" fmla="*/ 6621645 h 7250295"/>
                <a:gd name="connsiteX16-18757" fmla="*/ 400050 w 2213217"/>
                <a:gd name="connsiteY16-18758" fmla="*/ 6821670 h 7250295"/>
                <a:gd name="connsiteX17-18759" fmla="*/ 323850 w 2213217"/>
                <a:gd name="connsiteY17-18760" fmla="*/ 7002645 h 7250295"/>
                <a:gd name="connsiteX18-18761" fmla="*/ 533400 w 2213217"/>
                <a:gd name="connsiteY18-18762" fmla="*/ 7250295 h 7250295"/>
                <a:gd name="connsiteX19-18763" fmla="*/ 952500 w 2213217"/>
                <a:gd name="connsiteY19-18764" fmla="*/ 7240770 h 7250295"/>
                <a:gd name="connsiteX20-18765" fmla="*/ 733425 w 2213217"/>
                <a:gd name="connsiteY20-18766" fmla="*/ 6821670 h 7250295"/>
                <a:gd name="connsiteX21-18767" fmla="*/ 790575 w 2213217"/>
                <a:gd name="connsiteY21-18768" fmla="*/ 6574020 h 7250295"/>
                <a:gd name="connsiteX22-18769" fmla="*/ 762000 w 2213217"/>
                <a:gd name="connsiteY22-18770" fmla="*/ 6250170 h 7250295"/>
                <a:gd name="connsiteX23-18771" fmla="*/ 885825 w 2213217"/>
                <a:gd name="connsiteY23-18772" fmla="*/ 5411970 h 7250295"/>
                <a:gd name="connsiteX24-18773" fmla="*/ 866775 w 2213217"/>
                <a:gd name="connsiteY24-18774" fmla="*/ 5326245 h 7250295"/>
                <a:gd name="connsiteX25-18775" fmla="*/ 971550 w 2213217"/>
                <a:gd name="connsiteY25-18776" fmla="*/ 5211945 h 7250295"/>
                <a:gd name="connsiteX26-18777" fmla="*/ 962025 w 2213217"/>
                <a:gd name="connsiteY26-18778" fmla="*/ 5069070 h 7250295"/>
                <a:gd name="connsiteX27-18779" fmla="*/ 1104900 w 2213217"/>
                <a:gd name="connsiteY27-18780" fmla="*/ 4526145 h 7250295"/>
                <a:gd name="connsiteX28-18781" fmla="*/ 1123950 w 2213217"/>
                <a:gd name="connsiteY28-18782" fmla="*/ 4392795 h 7250295"/>
                <a:gd name="connsiteX29-18783" fmla="*/ 1276350 w 2213217"/>
                <a:gd name="connsiteY29-18784" fmla="*/ 4649970 h 7250295"/>
                <a:gd name="connsiteX30-18785" fmla="*/ 1352550 w 2213217"/>
                <a:gd name="connsiteY30-18786" fmla="*/ 4926195 h 7250295"/>
                <a:gd name="connsiteX31-18787" fmla="*/ 1333500 w 2213217"/>
                <a:gd name="connsiteY31-18788" fmla="*/ 5069070 h 7250295"/>
                <a:gd name="connsiteX32-18789" fmla="*/ 1371600 w 2213217"/>
                <a:gd name="connsiteY32-18790" fmla="*/ 5078595 h 7250295"/>
                <a:gd name="connsiteX33-18791" fmla="*/ 1262198 w 2213217"/>
                <a:gd name="connsiteY33-18792" fmla="*/ 5554244 h 7250295"/>
                <a:gd name="connsiteX34-18793" fmla="*/ 1263220 w 2213217"/>
                <a:gd name="connsiteY34-18794" fmla="*/ 6360264 h 7250295"/>
                <a:gd name="connsiteX35-18795" fmla="*/ 1336385 w 2213217"/>
                <a:gd name="connsiteY35-18796" fmla="*/ 6540277 h 7250295"/>
                <a:gd name="connsiteX36-18797" fmla="*/ 1285605 w 2213217"/>
                <a:gd name="connsiteY36-18798" fmla="*/ 6741714 h 7250295"/>
                <a:gd name="connsiteX37-18799" fmla="*/ 1303783 w 2213217"/>
                <a:gd name="connsiteY37-18800" fmla="*/ 6828040 h 7250295"/>
                <a:gd name="connsiteX38-18801" fmla="*/ 1313579 w 2213217"/>
                <a:gd name="connsiteY38-18802" fmla="*/ 7020824 h 7250295"/>
                <a:gd name="connsiteX39-18803" fmla="*/ 1760353 w 2213217"/>
                <a:gd name="connsiteY39-18804" fmla="*/ 7189119 h 7250295"/>
                <a:gd name="connsiteX40-18805" fmla="*/ 2189006 w 2213217"/>
                <a:gd name="connsiteY40-18806" fmla="*/ 7199125 h 7250295"/>
                <a:gd name="connsiteX41-18807" fmla="*/ 2171850 w 2213217"/>
                <a:gd name="connsiteY41-18808" fmla="*/ 7046786 h 7250295"/>
                <a:gd name="connsiteX42-18809" fmla="*/ 1687247 w 2213217"/>
                <a:gd name="connsiteY42-18810" fmla="*/ 6680449 h 7250295"/>
                <a:gd name="connsiteX43-18811" fmla="*/ 1708130 w 2213217"/>
                <a:gd name="connsiteY43-18812" fmla="*/ 6550072 h 7250295"/>
                <a:gd name="connsiteX44-18813" fmla="*/ 1668617 w 2213217"/>
                <a:gd name="connsiteY44-18814" fmla="*/ 6451067 h 7250295"/>
                <a:gd name="connsiteX45-18815" fmla="*/ 1657350 w 2213217"/>
                <a:gd name="connsiteY45-18816" fmla="*/ 6250170 h 7250295"/>
                <a:gd name="connsiteX46-18817" fmla="*/ 1679014 w 2213217"/>
                <a:gd name="connsiteY46-18818" fmla="*/ 5979714 h 7250295"/>
                <a:gd name="connsiteX47-18819" fmla="*/ 1727631 w 2213217"/>
                <a:gd name="connsiteY47-18820" fmla="*/ 5512209 h 7250295"/>
                <a:gd name="connsiteX48-18821" fmla="*/ 1739049 w 2213217"/>
                <a:gd name="connsiteY48-18822" fmla="*/ 5363804 h 7250295"/>
                <a:gd name="connsiteX49-18823" fmla="*/ 1797611 w 2213217"/>
                <a:gd name="connsiteY49-18824" fmla="*/ 5317321 h 7250295"/>
                <a:gd name="connsiteX50-18825" fmla="*/ 1884207 w 2213217"/>
                <a:gd name="connsiteY50-18826" fmla="*/ 5097645 h 7250295"/>
                <a:gd name="connsiteX51-18827" fmla="*/ 1909357 w 2213217"/>
                <a:gd name="connsiteY51-18828" fmla="*/ 4805496 h 7250295"/>
                <a:gd name="connsiteX52-18829" fmla="*/ 1900373 w 2213217"/>
                <a:gd name="connsiteY52-18830" fmla="*/ 4348776 h 7250295"/>
                <a:gd name="connsiteX53-18831" fmla="*/ 1881052 w 2213217"/>
                <a:gd name="connsiteY53-18832" fmla="*/ 3902573 h 7250295"/>
                <a:gd name="connsiteX54-18833" fmla="*/ 1855362 w 2213217"/>
                <a:gd name="connsiteY54-18834" fmla="*/ 3584643 h 7250295"/>
                <a:gd name="connsiteX55-18835" fmla="*/ 2056257 w 2213217"/>
                <a:gd name="connsiteY55-18836" fmla="*/ 2654077 h 7250295"/>
                <a:gd name="connsiteX56-18837" fmla="*/ 2042707 w 2213217"/>
                <a:gd name="connsiteY56-18838" fmla="*/ 2404684 h 7250295"/>
                <a:gd name="connsiteX57-18839" fmla="*/ 1981200 w 2213217"/>
                <a:gd name="connsiteY57-18840" fmla="*/ 1864914 h 7250295"/>
                <a:gd name="connsiteX58-18841" fmla="*/ 1936459 w 2213217"/>
                <a:gd name="connsiteY58-18842" fmla="*/ 1677029 h 7250295"/>
                <a:gd name="connsiteX59-18843" fmla="*/ 1922037 w 2213217"/>
                <a:gd name="connsiteY59-18844" fmla="*/ 1432534 h 7250295"/>
                <a:gd name="connsiteX60-18845" fmla="*/ 1874412 w 2213217"/>
                <a:gd name="connsiteY60-18846" fmla="*/ 1302338 h 7250295"/>
                <a:gd name="connsiteX61-18847" fmla="*/ 1407687 w 2213217"/>
                <a:gd name="connsiteY61-18848" fmla="*/ 1134975 h 7250295"/>
                <a:gd name="connsiteX62-18849" fmla="*/ 1309221 w 2213217"/>
                <a:gd name="connsiteY62-18850" fmla="*/ 1020075 h 7250295"/>
                <a:gd name="connsiteX63-18851" fmla="*/ 1365230 w 2213217"/>
                <a:gd name="connsiteY63-18852" fmla="*/ 821521 h 7250295"/>
                <a:gd name="connsiteX64-18853" fmla="*/ 1433407 w 2213217"/>
                <a:gd name="connsiteY64-18854" fmla="*/ 622909 h 7250295"/>
                <a:gd name="connsiteX65-18855" fmla="*/ 1444916 w 2213217"/>
                <a:gd name="connsiteY65-18856" fmla="*/ 380757 h 7250295"/>
                <a:gd name="connsiteX66-18857" fmla="*/ 1330946 w 2213217"/>
                <a:gd name="connsiteY66-18858" fmla="*/ 143773 h 7250295"/>
                <a:gd name="connsiteX67-18859" fmla="*/ 1063645 w 2213217"/>
                <a:gd name="connsiteY67-18860" fmla="*/ 568 h 7250295"/>
                <a:gd name="connsiteX0-18861" fmla="*/ 1063645 w 2213217"/>
                <a:gd name="connsiteY0-18862" fmla="*/ 568 h 7250295"/>
                <a:gd name="connsiteX1-18863" fmla="*/ 809625 w 2213217"/>
                <a:gd name="connsiteY1-18864" fmla="*/ 116070 h 7250295"/>
                <a:gd name="connsiteX2-18865" fmla="*/ 685800 w 2213217"/>
                <a:gd name="connsiteY2-18866" fmla="*/ 297045 h 7250295"/>
                <a:gd name="connsiteX3-18867" fmla="*/ 704850 w 2213217"/>
                <a:gd name="connsiteY3-18868" fmla="*/ 620895 h 7250295"/>
                <a:gd name="connsiteX4-18869" fmla="*/ 838200 w 2213217"/>
                <a:gd name="connsiteY4-18870" fmla="*/ 897120 h 7250295"/>
                <a:gd name="connsiteX5-18871" fmla="*/ 742950 w 2213217"/>
                <a:gd name="connsiteY5-18872" fmla="*/ 1011420 h 7250295"/>
                <a:gd name="connsiteX6-18873" fmla="*/ 133350 w 2213217"/>
                <a:gd name="connsiteY6-18874" fmla="*/ 1220970 h 7250295"/>
                <a:gd name="connsiteX7-18875" fmla="*/ 0 w 2213217"/>
                <a:gd name="connsiteY7-18876" fmla="*/ 2211570 h 7250295"/>
                <a:gd name="connsiteX8-18877" fmla="*/ 333375 w 2213217"/>
                <a:gd name="connsiteY8-18878" fmla="*/ 3106920 h 7250295"/>
                <a:gd name="connsiteX9-18879" fmla="*/ 247650 w 2213217"/>
                <a:gd name="connsiteY9-18880" fmla="*/ 3840345 h 7250295"/>
                <a:gd name="connsiteX10-18881" fmla="*/ 371475 w 2213217"/>
                <a:gd name="connsiteY10-18882" fmla="*/ 4059420 h 7250295"/>
                <a:gd name="connsiteX11-18883" fmla="*/ 495300 w 2213217"/>
                <a:gd name="connsiteY11-18884" fmla="*/ 4278495 h 7250295"/>
                <a:gd name="connsiteX12-18885" fmla="*/ 476250 w 2213217"/>
                <a:gd name="connsiteY12-18886" fmla="*/ 4735695 h 7250295"/>
                <a:gd name="connsiteX13-18887" fmla="*/ 476250 w 2213217"/>
                <a:gd name="connsiteY13-18888" fmla="*/ 5097645 h 7250295"/>
                <a:gd name="connsiteX14-18889" fmla="*/ 371475 w 2213217"/>
                <a:gd name="connsiteY14-18890" fmla="*/ 6145395 h 7250295"/>
                <a:gd name="connsiteX15-18891" fmla="*/ 371475 w 2213217"/>
                <a:gd name="connsiteY15-18892" fmla="*/ 6621645 h 7250295"/>
                <a:gd name="connsiteX16-18893" fmla="*/ 400050 w 2213217"/>
                <a:gd name="connsiteY16-18894" fmla="*/ 6821670 h 7250295"/>
                <a:gd name="connsiteX17-18895" fmla="*/ 323850 w 2213217"/>
                <a:gd name="connsiteY17-18896" fmla="*/ 7002645 h 7250295"/>
                <a:gd name="connsiteX18-18897" fmla="*/ 533400 w 2213217"/>
                <a:gd name="connsiteY18-18898" fmla="*/ 7250295 h 7250295"/>
                <a:gd name="connsiteX19-18899" fmla="*/ 952500 w 2213217"/>
                <a:gd name="connsiteY19-18900" fmla="*/ 7240770 h 7250295"/>
                <a:gd name="connsiteX20-18901" fmla="*/ 733425 w 2213217"/>
                <a:gd name="connsiteY20-18902" fmla="*/ 6821670 h 7250295"/>
                <a:gd name="connsiteX21-18903" fmla="*/ 790575 w 2213217"/>
                <a:gd name="connsiteY21-18904" fmla="*/ 6574020 h 7250295"/>
                <a:gd name="connsiteX22-18905" fmla="*/ 762000 w 2213217"/>
                <a:gd name="connsiteY22-18906" fmla="*/ 6250170 h 7250295"/>
                <a:gd name="connsiteX23-18907" fmla="*/ 885825 w 2213217"/>
                <a:gd name="connsiteY23-18908" fmla="*/ 5411970 h 7250295"/>
                <a:gd name="connsiteX24-18909" fmla="*/ 866775 w 2213217"/>
                <a:gd name="connsiteY24-18910" fmla="*/ 5326245 h 7250295"/>
                <a:gd name="connsiteX25-18911" fmla="*/ 971550 w 2213217"/>
                <a:gd name="connsiteY25-18912" fmla="*/ 5211945 h 7250295"/>
                <a:gd name="connsiteX26-18913" fmla="*/ 962025 w 2213217"/>
                <a:gd name="connsiteY26-18914" fmla="*/ 5069070 h 7250295"/>
                <a:gd name="connsiteX27-18915" fmla="*/ 1104900 w 2213217"/>
                <a:gd name="connsiteY27-18916" fmla="*/ 4526145 h 7250295"/>
                <a:gd name="connsiteX28-18917" fmla="*/ 1123950 w 2213217"/>
                <a:gd name="connsiteY28-18918" fmla="*/ 4392795 h 7250295"/>
                <a:gd name="connsiteX29-18919" fmla="*/ 1276350 w 2213217"/>
                <a:gd name="connsiteY29-18920" fmla="*/ 4649970 h 7250295"/>
                <a:gd name="connsiteX30-18921" fmla="*/ 1352550 w 2213217"/>
                <a:gd name="connsiteY30-18922" fmla="*/ 4926195 h 7250295"/>
                <a:gd name="connsiteX31-18923" fmla="*/ 1333500 w 2213217"/>
                <a:gd name="connsiteY31-18924" fmla="*/ 5069070 h 7250295"/>
                <a:gd name="connsiteX32-18925" fmla="*/ 1371600 w 2213217"/>
                <a:gd name="connsiteY32-18926" fmla="*/ 5078595 h 7250295"/>
                <a:gd name="connsiteX33-18927" fmla="*/ 1262198 w 2213217"/>
                <a:gd name="connsiteY33-18928" fmla="*/ 5554244 h 7250295"/>
                <a:gd name="connsiteX34-18929" fmla="*/ 1263220 w 2213217"/>
                <a:gd name="connsiteY34-18930" fmla="*/ 6360264 h 7250295"/>
                <a:gd name="connsiteX35-18931" fmla="*/ 1336385 w 2213217"/>
                <a:gd name="connsiteY35-18932" fmla="*/ 6540277 h 7250295"/>
                <a:gd name="connsiteX36-18933" fmla="*/ 1285605 w 2213217"/>
                <a:gd name="connsiteY36-18934" fmla="*/ 6741714 h 7250295"/>
                <a:gd name="connsiteX37-18935" fmla="*/ 1303783 w 2213217"/>
                <a:gd name="connsiteY37-18936" fmla="*/ 6828040 h 7250295"/>
                <a:gd name="connsiteX38-18937" fmla="*/ 1313579 w 2213217"/>
                <a:gd name="connsiteY38-18938" fmla="*/ 7020824 h 7250295"/>
                <a:gd name="connsiteX39-18939" fmla="*/ 1760353 w 2213217"/>
                <a:gd name="connsiteY39-18940" fmla="*/ 7189119 h 7250295"/>
                <a:gd name="connsiteX40-18941" fmla="*/ 2189006 w 2213217"/>
                <a:gd name="connsiteY40-18942" fmla="*/ 7199125 h 7250295"/>
                <a:gd name="connsiteX41-18943" fmla="*/ 2171850 w 2213217"/>
                <a:gd name="connsiteY41-18944" fmla="*/ 7046786 h 7250295"/>
                <a:gd name="connsiteX42-18945" fmla="*/ 1687247 w 2213217"/>
                <a:gd name="connsiteY42-18946" fmla="*/ 6680449 h 7250295"/>
                <a:gd name="connsiteX43-18947" fmla="*/ 1708130 w 2213217"/>
                <a:gd name="connsiteY43-18948" fmla="*/ 6550072 h 7250295"/>
                <a:gd name="connsiteX44-18949" fmla="*/ 1668617 w 2213217"/>
                <a:gd name="connsiteY44-18950" fmla="*/ 6451067 h 7250295"/>
                <a:gd name="connsiteX45-18951" fmla="*/ 1657350 w 2213217"/>
                <a:gd name="connsiteY45-18952" fmla="*/ 6250170 h 7250295"/>
                <a:gd name="connsiteX46-18953" fmla="*/ 1679014 w 2213217"/>
                <a:gd name="connsiteY46-18954" fmla="*/ 5979714 h 7250295"/>
                <a:gd name="connsiteX47-18955" fmla="*/ 1727631 w 2213217"/>
                <a:gd name="connsiteY47-18956" fmla="*/ 5512209 h 7250295"/>
                <a:gd name="connsiteX48-18957" fmla="*/ 1739049 w 2213217"/>
                <a:gd name="connsiteY48-18958" fmla="*/ 5363804 h 7250295"/>
                <a:gd name="connsiteX49-18959" fmla="*/ 1797611 w 2213217"/>
                <a:gd name="connsiteY49-18960" fmla="*/ 5317321 h 7250295"/>
                <a:gd name="connsiteX50-18961" fmla="*/ 1884207 w 2213217"/>
                <a:gd name="connsiteY50-18962" fmla="*/ 5097645 h 7250295"/>
                <a:gd name="connsiteX51-18963" fmla="*/ 1909357 w 2213217"/>
                <a:gd name="connsiteY51-18964" fmla="*/ 4805496 h 7250295"/>
                <a:gd name="connsiteX52-18965" fmla="*/ 1900373 w 2213217"/>
                <a:gd name="connsiteY52-18966" fmla="*/ 4348776 h 7250295"/>
                <a:gd name="connsiteX53-18967" fmla="*/ 1881052 w 2213217"/>
                <a:gd name="connsiteY53-18968" fmla="*/ 3902573 h 7250295"/>
                <a:gd name="connsiteX54-18969" fmla="*/ 1855362 w 2213217"/>
                <a:gd name="connsiteY54-18970" fmla="*/ 3584643 h 7250295"/>
                <a:gd name="connsiteX55-18971" fmla="*/ 2056257 w 2213217"/>
                <a:gd name="connsiteY55-18972" fmla="*/ 2654077 h 7250295"/>
                <a:gd name="connsiteX56-18973" fmla="*/ 2042707 w 2213217"/>
                <a:gd name="connsiteY56-18974" fmla="*/ 2404684 h 7250295"/>
                <a:gd name="connsiteX57-18975" fmla="*/ 1981200 w 2213217"/>
                <a:gd name="connsiteY57-18976" fmla="*/ 1864914 h 7250295"/>
                <a:gd name="connsiteX58-18977" fmla="*/ 1936459 w 2213217"/>
                <a:gd name="connsiteY58-18978" fmla="*/ 1677029 h 7250295"/>
                <a:gd name="connsiteX59-18979" fmla="*/ 1922037 w 2213217"/>
                <a:gd name="connsiteY59-18980" fmla="*/ 1432534 h 7250295"/>
                <a:gd name="connsiteX60-18981" fmla="*/ 1874412 w 2213217"/>
                <a:gd name="connsiteY60-18982" fmla="*/ 1302338 h 7250295"/>
                <a:gd name="connsiteX61-18983" fmla="*/ 1407687 w 2213217"/>
                <a:gd name="connsiteY61-18984" fmla="*/ 1134975 h 7250295"/>
                <a:gd name="connsiteX62-18985" fmla="*/ 1309221 w 2213217"/>
                <a:gd name="connsiteY62-18986" fmla="*/ 1020075 h 7250295"/>
                <a:gd name="connsiteX63-18987" fmla="*/ 1365230 w 2213217"/>
                <a:gd name="connsiteY63-18988" fmla="*/ 821521 h 7250295"/>
                <a:gd name="connsiteX64-18989" fmla="*/ 1433407 w 2213217"/>
                <a:gd name="connsiteY64-18990" fmla="*/ 622909 h 7250295"/>
                <a:gd name="connsiteX65-18991" fmla="*/ 1444916 w 2213217"/>
                <a:gd name="connsiteY65-18992" fmla="*/ 380757 h 7250295"/>
                <a:gd name="connsiteX66-18993" fmla="*/ 1330946 w 2213217"/>
                <a:gd name="connsiteY66-18994" fmla="*/ 143773 h 7250295"/>
                <a:gd name="connsiteX67-18995" fmla="*/ 1063645 w 2213217"/>
                <a:gd name="connsiteY67-18996" fmla="*/ 568 h 7250295"/>
                <a:gd name="connsiteX0-18997" fmla="*/ 1063645 w 2213217"/>
                <a:gd name="connsiteY0-18998" fmla="*/ 568 h 7250295"/>
                <a:gd name="connsiteX1-18999" fmla="*/ 809625 w 2213217"/>
                <a:gd name="connsiteY1-19000" fmla="*/ 116070 h 7250295"/>
                <a:gd name="connsiteX2-19001" fmla="*/ 685800 w 2213217"/>
                <a:gd name="connsiteY2-19002" fmla="*/ 297045 h 7250295"/>
                <a:gd name="connsiteX3-19003" fmla="*/ 704850 w 2213217"/>
                <a:gd name="connsiteY3-19004" fmla="*/ 620895 h 7250295"/>
                <a:gd name="connsiteX4-19005" fmla="*/ 838200 w 2213217"/>
                <a:gd name="connsiteY4-19006" fmla="*/ 897120 h 7250295"/>
                <a:gd name="connsiteX5-19007" fmla="*/ 742950 w 2213217"/>
                <a:gd name="connsiteY5-19008" fmla="*/ 1011420 h 7250295"/>
                <a:gd name="connsiteX6-19009" fmla="*/ 133350 w 2213217"/>
                <a:gd name="connsiteY6-19010" fmla="*/ 1220970 h 7250295"/>
                <a:gd name="connsiteX7-19011" fmla="*/ 0 w 2213217"/>
                <a:gd name="connsiteY7-19012" fmla="*/ 2211570 h 7250295"/>
                <a:gd name="connsiteX8-19013" fmla="*/ 333375 w 2213217"/>
                <a:gd name="connsiteY8-19014" fmla="*/ 3106920 h 7250295"/>
                <a:gd name="connsiteX9-19015" fmla="*/ 247650 w 2213217"/>
                <a:gd name="connsiteY9-19016" fmla="*/ 3840345 h 7250295"/>
                <a:gd name="connsiteX10-19017" fmla="*/ 371475 w 2213217"/>
                <a:gd name="connsiteY10-19018" fmla="*/ 4059420 h 7250295"/>
                <a:gd name="connsiteX11-19019" fmla="*/ 495300 w 2213217"/>
                <a:gd name="connsiteY11-19020" fmla="*/ 4278495 h 7250295"/>
                <a:gd name="connsiteX12-19021" fmla="*/ 476250 w 2213217"/>
                <a:gd name="connsiteY12-19022" fmla="*/ 4735695 h 7250295"/>
                <a:gd name="connsiteX13-19023" fmla="*/ 476250 w 2213217"/>
                <a:gd name="connsiteY13-19024" fmla="*/ 5097645 h 7250295"/>
                <a:gd name="connsiteX14-19025" fmla="*/ 371475 w 2213217"/>
                <a:gd name="connsiteY14-19026" fmla="*/ 6145395 h 7250295"/>
                <a:gd name="connsiteX15-19027" fmla="*/ 371475 w 2213217"/>
                <a:gd name="connsiteY15-19028" fmla="*/ 6621645 h 7250295"/>
                <a:gd name="connsiteX16-19029" fmla="*/ 400050 w 2213217"/>
                <a:gd name="connsiteY16-19030" fmla="*/ 6821670 h 7250295"/>
                <a:gd name="connsiteX17-19031" fmla="*/ 323850 w 2213217"/>
                <a:gd name="connsiteY17-19032" fmla="*/ 7002645 h 7250295"/>
                <a:gd name="connsiteX18-19033" fmla="*/ 533400 w 2213217"/>
                <a:gd name="connsiteY18-19034" fmla="*/ 7250295 h 7250295"/>
                <a:gd name="connsiteX19-19035" fmla="*/ 952500 w 2213217"/>
                <a:gd name="connsiteY19-19036" fmla="*/ 7240770 h 7250295"/>
                <a:gd name="connsiteX20-19037" fmla="*/ 733425 w 2213217"/>
                <a:gd name="connsiteY20-19038" fmla="*/ 6821670 h 7250295"/>
                <a:gd name="connsiteX21-19039" fmla="*/ 790575 w 2213217"/>
                <a:gd name="connsiteY21-19040" fmla="*/ 6574020 h 7250295"/>
                <a:gd name="connsiteX22-19041" fmla="*/ 762000 w 2213217"/>
                <a:gd name="connsiteY22-19042" fmla="*/ 6250170 h 7250295"/>
                <a:gd name="connsiteX23-19043" fmla="*/ 885825 w 2213217"/>
                <a:gd name="connsiteY23-19044" fmla="*/ 5411970 h 7250295"/>
                <a:gd name="connsiteX24-19045" fmla="*/ 866775 w 2213217"/>
                <a:gd name="connsiteY24-19046" fmla="*/ 5326245 h 7250295"/>
                <a:gd name="connsiteX25-19047" fmla="*/ 971550 w 2213217"/>
                <a:gd name="connsiteY25-19048" fmla="*/ 5211945 h 7250295"/>
                <a:gd name="connsiteX26-19049" fmla="*/ 962025 w 2213217"/>
                <a:gd name="connsiteY26-19050" fmla="*/ 5069070 h 7250295"/>
                <a:gd name="connsiteX27-19051" fmla="*/ 1104900 w 2213217"/>
                <a:gd name="connsiteY27-19052" fmla="*/ 4526145 h 7250295"/>
                <a:gd name="connsiteX28-19053" fmla="*/ 1123950 w 2213217"/>
                <a:gd name="connsiteY28-19054" fmla="*/ 4392795 h 7250295"/>
                <a:gd name="connsiteX29-19055" fmla="*/ 1276350 w 2213217"/>
                <a:gd name="connsiteY29-19056" fmla="*/ 4649970 h 7250295"/>
                <a:gd name="connsiteX30-19057" fmla="*/ 1352550 w 2213217"/>
                <a:gd name="connsiteY30-19058" fmla="*/ 4926195 h 7250295"/>
                <a:gd name="connsiteX31-19059" fmla="*/ 1333500 w 2213217"/>
                <a:gd name="connsiteY31-19060" fmla="*/ 5069070 h 7250295"/>
                <a:gd name="connsiteX32-19061" fmla="*/ 1371600 w 2213217"/>
                <a:gd name="connsiteY32-19062" fmla="*/ 5078595 h 7250295"/>
                <a:gd name="connsiteX33-19063" fmla="*/ 1262198 w 2213217"/>
                <a:gd name="connsiteY33-19064" fmla="*/ 5554244 h 7250295"/>
                <a:gd name="connsiteX34-19065" fmla="*/ 1263220 w 2213217"/>
                <a:gd name="connsiteY34-19066" fmla="*/ 6360264 h 7250295"/>
                <a:gd name="connsiteX35-19067" fmla="*/ 1336385 w 2213217"/>
                <a:gd name="connsiteY35-19068" fmla="*/ 6540277 h 7250295"/>
                <a:gd name="connsiteX36-19069" fmla="*/ 1285605 w 2213217"/>
                <a:gd name="connsiteY36-19070" fmla="*/ 6741714 h 7250295"/>
                <a:gd name="connsiteX37-19071" fmla="*/ 1303783 w 2213217"/>
                <a:gd name="connsiteY37-19072" fmla="*/ 6828040 h 7250295"/>
                <a:gd name="connsiteX38-19073" fmla="*/ 1313579 w 2213217"/>
                <a:gd name="connsiteY38-19074" fmla="*/ 7020824 h 7250295"/>
                <a:gd name="connsiteX39-19075" fmla="*/ 1760353 w 2213217"/>
                <a:gd name="connsiteY39-19076" fmla="*/ 7189119 h 7250295"/>
                <a:gd name="connsiteX40-19077" fmla="*/ 2189006 w 2213217"/>
                <a:gd name="connsiteY40-19078" fmla="*/ 7199125 h 7250295"/>
                <a:gd name="connsiteX41-19079" fmla="*/ 2171850 w 2213217"/>
                <a:gd name="connsiteY41-19080" fmla="*/ 7046786 h 7250295"/>
                <a:gd name="connsiteX42-19081" fmla="*/ 1687247 w 2213217"/>
                <a:gd name="connsiteY42-19082" fmla="*/ 6680449 h 7250295"/>
                <a:gd name="connsiteX43-19083" fmla="*/ 1708130 w 2213217"/>
                <a:gd name="connsiteY43-19084" fmla="*/ 6550072 h 7250295"/>
                <a:gd name="connsiteX44-19085" fmla="*/ 1668617 w 2213217"/>
                <a:gd name="connsiteY44-19086" fmla="*/ 6451067 h 7250295"/>
                <a:gd name="connsiteX45-19087" fmla="*/ 1657350 w 2213217"/>
                <a:gd name="connsiteY45-19088" fmla="*/ 6250170 h 7250295"/>
                <a:gd name="connsiteX46-19089" fmla="*/ 1679014 w 2213217"/>
                <a:gd name="connsiteY46-19090" fmla="*/ 5979714 h 7250295"/>
                <a:gd name="connsiteX47-19091" fmla="*/ 1727631 w 2213217"/>
                <a:gd name="connsiteY47-19092" fmla="*/ 5512209 h 7250295"/>
                <a:gd name="connsiteX48-19093" fmla="*/ 1739049 w 2213217"/>
                <a:gd name="connsiteY48-19094" fmla="*/ 5363804 h 7250295"/>
                <a:gd name="connsiteX49-19095" fmla="*/ 1797611 w 2213217"/>
                <a:gd name="connsiteY49-19096" fmla="*/ 5317321 h 7250295"/>
                <a:gd name="connsiteX50-19097" fmla="*/ 1884207 w 2213217"/>
                <a:gd name="connsiteY50-19098" fmla="*/ 5097645 h 7250295"/>
                <a:gd name="connsiteX51-19099" fmla="*/ 1909357 w 2213217"/>
                <a:gd name="connsiteY51-19100" fmla="*/ 4805496 h 7250295"/>
                <a:gd name="connsiteX52-19101" fmla="*/ 1900373 w 2213217"/>
                <a:gd name="connsiteY52-19102" fmla="*/ 4348776 h 7250295"/>
                <a:gd name="connsiteX53-19103" fmla="*/ 1881052 w 2213217"/>
                <a:gd name="connsiteY53-19104" fmla="*/ 3902573 h 7250295"/>
                <a:gd name="connsiteX54-19105" fmla="*/ 1855362 w 2213217"/>
                <a:gd name="connsiteY54-19106" fmla="*/ 3584643 h 7250295"/>
                <a:gd name="connsiteX55-19107" fmla="*/ 2056257 w 2213217"/>
                <a:gd name="connsiteY55-19108" fmla="*/ 2654077 h 7250295"/>
                <a:gd name="connsiteX56-19109" fmla="*/ 2042707 w 2213217"/>
                <a:gd name="connsiteY56-19110" fmla="*/ 2404684 h 7250295"/>
                <a:gd name="connsiteX57-19111" fmla="*/ 1981200 w 2213217"/>
                <a:gd name="connsiteY57-19112" fmla="*/ 1864914 h 7250295"/>
                <a:gd name="connsiteX58-19113" fmla="*/ 1936459 w 2213217"/>
                <a:gd name="connsiteY58-19114" fmla="*/ 1677029 h 7250295"/>
                <a:gd name="connsiteX59-19115" fmla="*/ 1922037 w 2213217"/>
                <a:gd name="connsiteY59-19116" fmla="*/ 1432534 h 7250295"/>
                <a:gd name="connsiteX60-19117" fmla="*/ 1874412 w 2213217"/>
                <a:gd name="connsiteY60-19118" fmla="*/ 1302338 h 7250295"/>
                <a:gd name="connsiteX61-19119" fmla="*/ 1407687 w 2213217"/>
                <a:gd name="connsiteY61-19120" fmla="*/ 1134975 h 7250295"/>
                <a:gd name="connsiteX62-19121" fmla="*/ 1309221 w 2213217"/>
                <a:gd name="connsiteY62-19122" fmla="*/ 1020075 h 7250295"/>
                <a:gd name="connsiteX63-19123" fmla="*/ 1365230 w 2213217"/>
                <a:gd name="connsiteY63-19124" fmla="*/ 821521 h 7250295"/>
                <a:gd name="connsiteX64-19125" fmla="*/ 1433407 w 2213217"/>
                <a:gd name="connsiteY64-19126" fmla="*/ 622909 h 7250295"/>
                <a:gd name="connsiteX65-19127" fmla="*/ 1444916 w 2213217"/>
                <a:gd name="connsiteY65-19128" fmla="*/ 380757 h 7250295"/>
                <a:gd name="connsiteX66-19129" fmla="*/ 1330946 w 2213217"/>
                <a:gd name="connsiteY66-19130" fmla="*/ 143773 h 7250295"/>
                <a:gd name="connsiteX67-19131" fmla="*/ 1063645 w 2213217"/>
                <a:gd name="connsiteY67-19132" fmla="*/ 568 h 7250295"/>
                <a:gd name="connsiteX0-19133" fmla="*/ 1063645 w 2213217"/>
                <a:gd name="connsiteY0-19134" fmla="*/ 568 h 7250295"/>
                <a:gd name="connsiteX1-19135" fmla="*/ 809625 w 2213217"/>
                <a:gd name="connsiteY1-19136" fmla="*/ 116070 h 7250295"/>
                <a:gd name="connsiteX2-19137" fmla="*/ 685800 w 2213217"/>
                <a:gd name="connsiteY2-19138" fmla="*/ 297045 h 7250295"/>
                <a:gd name="connsiteX3-19139" fmla="*/ 704850 w 2213217"/>
                <a:gd name="connsiteY3-19140" fmla="*/ 620895 h 7250295"/>
                <a:gd name="connsiteX4-19141" fmla="*/ 838200 w 2213217"/>
                <a:gd name="connsiteY4-19142" fmla="*/ 897120 h 7250295"/>
                <a:gd name="connsiteX5-19143" fmla="*/ 742950 w 2213217"/>
                <a:gd name="connsiteY5-19144" fmla="*/ 1011420 h 7250295"/>
                <a:gd name="connsiteX6-19145" fmla="*/ 133350 w 2213217"/>
                <a:gd name="connsiteY6-19146" fmla="*/ 1220970 h 7250295"/>
                <a:gd name="connsiteX7-19147" fmla="*/ 0 w 2213217"/>
                <a:gd name="connsiteY7-19148" fmla="*/ 2211570 h 7250295"/>
                <a:gd name="connsiteX8-19149" fmla="*/ 333375 w 2213217"/>
                <a:gd name="connsiteY8-19150" fmla="*/ 3106920 h 7250295"/>
                <a:gd name="connsiteX9-19151" fmla="*/ 247650 w 2213217"/>
                <a:gd name="connsiteY9-19152" fmla="*/ 3840345 h 7250295"/>
                <a:gd name="connsiteX10-19153" fmla="*/ 371475 w 2213217"/>
                <a:gd name="connsiteY10-19154" fmla="*/ 4059420 h 7250295"/>
                <a:gd name="connsiteX11-19155" fmla="*/ 495300 w 2213217"/>
                <a:gd name="connsiteY11-19156" fmla="*/ 4278495 h 7250295"/>
                <a:gd name="connsiteX12-19157" fmla="*/ 476250 w 2213217"/>
                <a:gd name="connsiteY12-19158" fmla="*/ 4735695 h 7250295"/>
                <a:gd name="connsiteX13-19159" fmla="*/ 476250 w 2213217"/>
                <a:gd name="connsiteY13-19160" fmla="*/ 5097645 h 7250295"/>
                <a:gd name="connsiteX14-19161" fmla="*/ 371475 w 2213217"/>
                <a:gd name="connsiteY14-19162" fmla="*/ 6145395 h 7250295"/>
                <a:gd name="connsiteX15-19163" fmla="*/ 371475 w 2213217"/>
                <a:gd name="connsiteY15-19164" fmla="*/ 6621645 h 7250295"/>
                <a:gd name="connsiteX16-19165" fmla="*/ 400050 w 2213217"/>
                <a:gd name="connsiteY16-19166" fmla="*/ 6821670 h 7250295"/>
                <a:gd name="connsiteX17-19167" fmla="*/ 323850 w 2213217"/>
                <a:gd name="connsiteY17-19168" fmla="*/ 7002645 h 7250295"/>
                <a:gd name="connsiteX18-19169" fmla="*/ 533400 w 2213217"/>
                <a:gd name="connsiteY18-19170" fmla="*/ 7250295 h 7250295"/>
                <a:gd name="connsiteX19-19171" fmla="*/ 952500 w 2213217"/>
                <a:gd name="connsiteY19-19172" fmla="*/ 7240770 h 7250295"/>
                <a:gd name="connsiteX20-19173" fmla="*/ 733425 w 2213217"/>
                <a:gd name="connsiteY20-19174" fmla="*/ 6821670 h 7250295"/>
                <a:gd name="connsiteX21-19175" fmla="*/ 790575 w 2213217"/>
                <a:gd name="connsiteY21-19176" fmla="*/ 6574020 h 7250295"/>
                <a:gd name="connsiteX22-19177" fmla="*/ 762000 w 2213217"/>
                <a:gd name="connsiteY22-19178" fmla="*/ 6250170 h 7250295"/>
                <a:gd name="connsiteX23-19179" fmla="*/ 885825 w 2213217"/>
                <a:gd name="connsiteY23-19180" fmla="*/ 5411970 h 7250295"/>
                <a:gd name="connsiteX24-19181" fmla="*/ 866775 w 2213217"/>
                <a:gd name="connsiteY24-19182" fmla="*/ 5326245 h 7250295"/>
                <a:gd name="connsiteX25-19183" fmla="*/ 971550 w 2213217"/>
                <a:gd name="connsiteY25-19184" fmla="*/ 5211945 h 7250295"/>
                <a:gd name="connsiteX26-19185" fmla="*/ 962025 w 2213217"/>
                <a:gd name="connsiteY26-19186" fmla="*/ 5069070 h 7250295"/>
                <a:gd name="connsiteX27-19187" fmla="*/ 1104900 w 2213217"/>
                <a:gd name="connsiteY27-19188" fmla="*/ 4526145 h 7250295"/>
                <a:gd name="connsiteX28-19189" fmla="*/ 1123950 w 2213217"/>
                <a:gd name="connsiteY28-19190" fmla="*/ 4392795 h 7250295"/>
                <a:gd name="connsiteX29-19191" fmla="*/ 1276350 w 2213217"/>
                <a:gd name="connsiteY29-19192" fmla="*/ 4649970 h 7250295"/>
                <a:gd name="connsiteX30-19193" fmla="*/ 1352550 w 2213217"/>
                <a:gd name="connsiteY30-19194" fmla="*/ 4926195 h 7250295"/>
                <a:gd name="connsiteX31-19195" fmla="*/ 1333500 w 2213217"/>
                <a:gd name="connsiteY31-19196" fmla="*/ 5069070 h 7250295"/>
                <a:gd name="connsiteX32-19197" fmla="*/ 1371600 w 2213217"/>
                <a:gd name="connsiteY32-19198" fmla="*/ 5078595 h 7250295"/>
                <a:gd name="connsiteX33-19199" fmla="*/ 1262198 w 2213217"/>
                <a:gd name="connsiteY33-19200" fmla="*/ 5554244 h 7250295"/>
                <a:gd name="connsiteX34-19201" fmla="*/ 1263220 w 2213217"/>
                <a:gd name="connsiteY34-19202" fmla="*/ 6360264 h 7250295"/>
                <a:gd name="connsiteX35-19203" fmla="*/ 1336385 w 2213217"/>
                <a:gd name="connsiteY35-19204" fmla="*/ 6540277 h 7250295"/>
                <a:gd name="connsiteX36-19205" fmla="*/ 1285605 w 2213217"/>
                <a:gd name="connsiteY36-19206" fmla="*/ 6741714 h 7250295"/>
                <a:gd name="connsiteX37-19207" fmla="*/ 1303783 w 2213217"/>
                <a:gd name="connsiteY37-19208" fmla="*/ 6828040 h 7250295"/>
                <a:gd name="connsiteX38-19209" fmla="*/ 1313579 w 2213217"/>
                <a:gd name="connsiteY38-19210" fmla="*/ 7020824 h 7250295"/>
                <a:gd name="connsiteX39-19211" fmla="*/ 1760353 w 2213217"/>
                <a:gd name="connsiteY39-19212" fmla="*/ 7189119 h 7250295"/>
                <a:gd name="connsiteX40-19213" fmla="*/ 2189006 w 2213217"/>
                <a:gd name="connsiteY40-19214" fmla="*/ 7199125 h 7250295"/>
                <a:gd name="connsiteX41-19215" fmla="*/ 2171850 w 2213217"/>
                <a:gd name="connsiteY41-19216" fmla="*/ 7046786 h 7250295"/>
                <a:gd name="connsiteX42-19217" fmla="*/ 1687247 w 2213217"/>
                <a:gd name="connsiteY42-19218" fmla="*/ 6680449 h 7250295"/>
                <a:gd name="connsiteX43-19219" fmla="*/ 1708130 w 2213217"/>
                <a:gd name="connsiteY43-19220" fmla="*/ 6550072 h 7250295"/>
                <a:gd name="connsiteX44-19221" fmla="*/ 1668617 w 2213217"/>
                <a:gd name="connsiteY44-19222" fmla="*/ 6451067 h 7250295"/>
                <a:gd name="connsiteX45-19223" fmla="*/ 1657350 w 2213217"/>
                <a:gd name="connsiteY45-19224" fmla="*/ 6250170 h 7250295"/>
                <a:gd name="connsiteX46-19225" fmla="*/ 1679014 w 2213217"/>
                <a:gd name="connsiteY46-19226" fmla="*/ 5979714 h 7250295"/>
                <a:gd name="connsiteX47-19227" fmla="*/ 1727631 w 2213217"/>
                <a:gd name="connsiteY47-19228" fmla="*/ 5512209 h 7250295"/>
                <a:gd name="connsiteX48-19229" fmla="*/ 1739049 w 2213217"/>
                <a:gd name="connsiteY48-19230" fmla="*/ 5363804 h 7250295"/>
                <a:gd name="connsiteX49-19231" fmla="*/ 1797611 w 2213217"/>
                <a:gd name="connsiteY49-19232" fmla="*/ 5317321 h 7250295"/>
                <a:gd name="connsiteX50-19233" fmla="*/ 1884207 w 2213217"/>
                <a:gd name="connsiteY50-19234" fmla="*/ 5097645 h 7250295"/>
                <a:gd name="connsiteX51-19235" fmla="*/ 1909357 w 2213217"/>
                <a:gd name="connsiteY51-19236" fmla="*/ 4805496 h 7250295"/>
                <a:gd name="connsiteX52-19237" fmla="*/ 1900373 w 2213217"/>
                <a:gd name="connsiteY52-19238" fmla="*/ 4348776 h 7250295"/>
                <a:gd name="connsiteX53-19239" fmla="*/ 1881052 w 2213217"/>
                <a:gd name="connsiteY53-19240" fmla="*/ 3902573 h 7250295"/>
                <a:gd name="connsiteX54-19241" fmla="*/ 1855362 w 2213217"/>
                <a:gd name="connsiteY54-19242" fmla="*/ 3584643 h 7250295"/>
                <a:gd name="connsiteX55-19243" fmla="*/ 2056257 w 2213217"/>
                <a:gd name="connsiteY55-19244" fmla="*/ 2654077 h 7250295"/>
                <a:gd name="connsiteX56-19245" fmla="*/ 2042707 w 2213217"/>
                <a:gd name="connsiteY56-19246" fmla="*/ 2404684 h 7250295"/>
                <a:gd name="connsiteX57-19247" fmla="*/ 1981200 w 2213217"/>
                <a:gd name="connsiteY57-19248" fmla="*/ 1864914 h 7250295"/>
                <a:gd name="connsiteX58-19249" fmla="*/ 1936459 w 2213217"/>
                <a:gd name="connsiteY58-19250" fmla="*/ 1677029 h 7250295"/>
                <a:gd name="connsiteX59-19251" fmla="*/ 1922037 w 2213217"/>
                <a:gd name="connsiteY59-19252" fmla="*/ 1432534 h 7250295"/>
                <a:gd name="connsiteX60-19253" fmla="*/ 1874412 w 2213217"/>
                <a:gd name="connsiteY60-19254" fmla="*/ 1302338 h 7250295"/>
                <a:gd name="connsiteX61-19255" fmla="*/ 1407687 w 2213217"/>
                <a:gd name="connsiteY61-19256" fmla="*/ 1134975 h 7250295"/>
                <a:gd name="connsiteX62-19257" fmla="*/ 1309221 w 2213217"/>
                <a:gd name="connsiteY62-19258" fmla="*/ 1020075 h 7250295"/>
                <a:gd name="connsiteX63-19259" fmla="*/ 1365230 w 2213217"/>
                <a:gd name="connsiteY63-19260" fmla="*/ 821521 h 7250295"/>
                <a:gd name="connsiteX64-19261" fmla="*/ 1433407 w 2213217"/>
                <a:gd name="connsiteY64-19262" fmla="*/ 622909 h 7250295"/>
                <a:gd name="connsiteX65-19263" fmla="*/ 1444916 w 2213217"/>
                <a:gd name="connsiteY65-19264" fmla="*/ 380757 h 7250295"/>
                <a:gd name="connsiteX66-19265" fmla="*/ 1330946 w 2213217"/>
                <a:gd name="connsiteY66-19266" fmla="*/ 143773 h 7250295"/>
                <a:gd name="connsiteX67-19267" fmla="*/ 1063645 w 2213217"/>
                <a:gd name="connsiteY67-19268" fmla="*/ 568 h 7250295"/>
                <a:gd name="connsiteX0-19269" fmla="*/ 1063645 w 2213217"/>
                <a:gd name="connsiteY0-19270" fmla="*/ 568 h 7250295"/>
                <a:gd name="connsiteX1-19271" fmla="*/ 809625 w 2213217"/>
                <a:gd name="connsiteY1-19272" fmla="*/ 116070 h 7250295"/>
                <a:gd name="connsiteX2-19273" fmla="*/ 685800 w 2213217"/>
                <a:gd name="connsiteY2-19274" fmla="*/ 297045 h 7250295"/>
                <a:gd name="connsiteX3-19275" fmla="*/ 704850 w 2213217"/>
                <a:gd name="connsiteY3-19276" fmla="*/ 620895 h 7250295"/>
                <a:gd name="connsiteX4-19277" fmla="*/ 838200 w 2213217"/>
                <a:gd name="connsiteY4-19278" fmla="*/ 897120 h 7250295"/>
                <a:gd name="connsiteX5-19279" fmla="*/ 742950 w 2213217"/>
                <a:gd name="connsiteY5-19280" fmla="*/ 1011420 h 7250295"/>
                <a:gd name="connsiteX6-19281" fmla="*/ 133350 w 2213217"/>
                <a:gd name="connsiteY6-19282" fmla="*/ 1220970 h 7250295"/>
                <a:gd name="connsiteX7-19283" fmla="*/ 0 w 2213217"/>
                <a:gd name="connsiteY7-19284" fmla="*/ 2211570 h 7250295"/>
                <a:gd name="connsiteX8-19285" fmla="*/ 333375 w 2213217"/>
                <a:gd name="connsiteY8-19286" fmla="*/ 3106920 h 7250295"/>
                <a:gd name="connsiteX9-19287" fmla="*/ 247650 w 2213217"/>
                <a:gd name="connsiteY9-19288" fmla="*/ 3840345 h 7250295"/>
                <a:gd name="connsiteX10-19289" fmla="*/ 371475 w 2213217"/>
                <a:gd name="connsiteY10-19290" fmla="*/ 4059420 h 7250295"/>
                <a:gd name="connsiteX11-19291" fmla="*/ 495300 w 2213217"/>
                <a:gd name="connsiteY11-19292" fmla="*/ 4278495 h 7250295"/>
                <a:gd name="connsiteX12-19293" fmla="*/ 476250 w 2213217"/>
                <a:gd name="connsiteY12-19294" fmla="*/ 4735695 h 7250295"/>
                <a:gd name="connsiteX13-19295" fmla="*/ 476250 w 2213217"/>
                <a:gd name="connsiteY13-19296" fmla="*/ 5097645 h 7250295"/>
                <a:gd name="connsiteX14-19297" fmla="*/ 371475 w 2213217"/>
                <a:gd name="connsiteY14-19298" fmla="*/ 6145395 h 7250295"/>
                <a:gd name="connsiteX15-19299" fmla="*/ 371475 w 2213217"/>
                <a:gd name="connsiteY15-19300" fmla="*/ 6621645 h 7250295"/>
                <a:gd name="connsiteX16-19301" fmla="*/ 400050 w 2213217"/>
                <a:gd name="connsiteY16-19302" fmla="*/ 6821670 h 7250295"/>
                <a:gd name="connsiteX17-19303" fmla="*/ 323850 w 2213217"/>
                <a:gd name="connsiteY17-19304" fmla="*/ 7002645 h 7250295"/>
                <a:gd name="connsiteX18-19305" fmla="*/ 533400 w 2213217"/>
                <a:gd name="connsiteY18-19306" fmla="*/ 7250295 h 7250295"/>
                <a:gd name="connsiteX19-19307" fmla="*/ 952500 w 2213217"/>
                <a:gd name="connsiteY19-19308" fmla="*/ 7240770 h 7250295"/>
                <a:gd name="connsiteX20-19309" fmla="*/ 733425 w 2213217"/>
                <a:gd name="connsiteY20-19310" fmla="*/ 6821670 h 7250295"/>
                <a:gd name="connsiteX21-19311" fmla="*/ 790575 w 2213217"/>
                <a:gd name="connsiteY21-19312" fmla="*/ 6574020 h 7250295"/>
                <a:gd name="connsiteX22-19313" fmla="*/ 762000 w 2213217"/>
                <a:gd name="connsiteY22-19314" fmla="*/ 6250170 h 7250295"/>
                <a:gd name="connsiteX23-19315" fmla="*/ 885825 w 2213217"/>
                <a:gd name="connsiteY23-19316" fmla="*/ 5411970 h 7250295"/>
                <a:gd name="connsiteX24-19317" fmla="*/ 866775 w 2213217"/>
                <a:gd name="connsiteY24-19318" fmla="*/ 5326245 h 7250295"/>
                <a:gd name="connsiteX25-19319" fmla="*/ 971550 w 2213217"/>
                <a:gd name="connsiteY25-19320" fmla="*/ 5211945 h 7250295"/>
                <a:gd name="connsiteX26-19321" fmla="*/ 962025 w 2213217"/>
                <a:gd name="connsiteY26-19322" fmla="*/ 5069070 h 7250295"/>
                <a:gd name="connsiteX27-19323" fmla="*/ 1104900 w 2213217"/>
                <a:gd name="connsiteY27-19324" fmla="*/ 4526145 h 7250295"/>
                <a:gd name="connsiteX28-19325" fmla="*/ 1123950 w 2213217"/>
                <a:gd name="connsiteY28-19326" fmla="*/ 4392795 h 7250295"/>
                <a:gd name="connsiteX29-19327" fmla="*/ 1276350 w 2213217"/>
                <a:gd name="connsiteY29-19328" fmla="*/ 4649970 h 7250295"/>
                <a:gd name="connsiteX30-19329" fmla="*/ 1352550 w 2213217"/>
                <a:gd name="connsiteY30-19330" fmla="*/ 4926195 h 7250295"/>
                <a:gd name="connsiteX31-19331" fmla="*/ 1333500 w 2213217"/>
                <a:gd name="connsiteY31-19332" fmla="*/ 5069070 h 7250295"/>
                <a:gd name="connsiteX32-19333" fmla="*/ 1371600 w 2213217"/>
                <a:gd name="connsiteY32-19334" fmla="*/ 5078595 h 7250295"/>
                <a:gd name="connsiteX33-19335" fmla="*/ 1262198 w 2213217"/>
                <a:gd name="connsiteY33-19336" fmla="*/ 5554244 h 7250295"/>
                <a:gd name="connsiteX34-19337" fmla="*/ 1263220 w 2213217"/>
                <a:gd name="connsiteY34-19338" fmla="*/ 6360264 h 7250295"/>
                <a:gd name="connsiteX35-19339" fmla="*/ 1336385 w 2213217"/>
                <a:gd name="connsiteY35-19340" fmla="*/ 6540277 h 7250295"/>
                <a:gd name="connsiteX36-19341" fmla="*/ 1285605 w 2213217"/>
                <a:gd name="connsiteY36-19342" fmla="*/ 6741714 h 7250295"/>
                <a:gd name="connsiteX37-19343" fmla="*/ 1303783 w 2213217"/>
                <a:gd name="connsiteY37-19344" fmla="*/ 6828040 h 7250295"/>
                <a:gd name="connsiteX38-19345" fmla="*/ 1313579 w 2213217"/>
                <a:gd name="connsiteY38-19346" fmla="*/ 7020824 h 7250295"/>
                <a:gd name="connsiteX39-19347" fmla="*/ 1760353 w 2213217"/>
                <a:gd name="connsiteY39-19348" fmla="*/ 7189119 h 7250295"/>
                <a:gd name="connsiteX40-19349" fmla="*/ 2189006 w 2213217"/>
                <a:gd name="connsiteY40-19350" fmla="*/ 7199125 h 7250295"/>
                <a:gd name="connsiteX41-19351" fmla="*/ 2171850 w 2213217"/>
                <a:gd name="connsiteY41-19352" fmla="*/ 7046786 h 7250295"/>
                <a:gd name="connsiteX42-19353" fmla="*/ 1687247 w 2213217"/>
                <a:gd name="connsiteY42-19354" fmla="*/ 6680449 h 7250295"/>
                <a:gd name="connsiteX43-19355" fmla="*/ 1708130 w 2213217"/>
                <a:gd name="connsiteY43-19356" fmla="*/ 6550072 h 7250295"/>
                <a:gd name="connsiteX44-19357" fmla="*/ 1668617 w 2213217"/>
                <a:gd name="connsiteY44-19358" fmla="*/ 6451067 h 7250295"/>
                <a:gd name="connsiteX45-19359" fmla="*/ 1657350 w 2213217"/>
                <a:gd name="connsiteY45-19360" fmla="*/ 6250170 h 7250295"/>
                <a:gd name="connsiteX46-19361" fmla="*/ 1679014 w 2213217"/>
                <a:gd name="connsiteY46-19362" fmla="*/ 5979714 h 7250295"/>
                <a:gd name="connsiteX47-19363" fmla="*/ 1727631 w 2213217"/>
                <a:gd name="connsiteY47-19364" fmla="*/ 5512209 h 7250295"/>
                <a:gd name="connsiteX48-19365" fmla="*/ 1739049 w 2213217"/>
                <a:gd name="connsiteY48-19366" fmla="*/ 5363804 h 7250295"/>
                <a:gd name="connsiteX49-19367" fmla="*/ 1797611 w 2213217"/>
                <a:gd name="connsiteY49-19368" fmla="*/ 5317321 h 7250295"/>
                <a:gd name="connsiteX50-19369" fmla="*/ 1884207 w 2213217"/>
                <a:gd name="connsiteY50-19370" fmla="*/ 5097645 h 7250295"/>
                <a:gd name="connsiteX51-19371" fmla="*/ 1909357 w 2213217"/>
                <a:gd name="connsiteY51-19372" fmla="*/ 4805496 h 7250295"/>
                <a:gd name="connsiteX52-19373" fmla="*/ 1900373 w 2213217"/>
                <a:gd name="connsiteY52-19374" fmla="*/ 4348776 h 7250295"/>
                <a:gd name="connsiteX53-19375" fmla="*/ 1881052 w 2213217"/>
                <a:gd name="connsiteY53-19376" fmla="*/ 3902573 h 7250295"/>
                <a:gd name="connsiteX54-19377" fmla="*/ 1855362 w 2213217"/>
                <a:gd name="connsiteY54-19378" fmla="*/ 3584643 h 7250295"/>
                <a:gd name="connsiteX55-19379" fmla="*/ 2056257 w 2213217"/>
                <a:gd name="connsiteY55-19380" fmla="*/ 2654077 h 7250295"/>
                <a:gd name="connsiteX56-19381" fmla="*/ 2042707 w 2213217"/>
                <a:gd name="connsiteY56-19382" fmla="*/ 2404684 h 7250295"/>
                <a:gd name="connsiteX57-19383" fmla="*/ 1981200 w 2213217"/>
                <a:gd name="connsiteY57-19384" fmla="*/ 1864914 h 7250295"/>
                <a:gd name="connsiteX58-19385" fmla="*/ 1936459 w 2213217"/>
                <a:gd name="connsiteY58-19386" fmla="*/ 1677029 h 7250295"/>
                <a:gd name="connsiteX59-19387" fmla="*/ 1922037 w 2213217"/>
                <a:gd name="connsiteY59-19388" fmla="*/ 1432534 h 7250295"/>
                <a:gd name="connsiteX60-19389" fmla="*/ 1874412 w 2213217"/>
                <a:gd name="connsiteY60-19390" fmla="*/ 1302338 h 7250295"/>
                <a:gd name="connsiteX61-19391" fmla="*/ 1407687 w 2213217"/>
                <a:gd name="connsiteY61-19392" fmla="*/ 1134975 h 7250295"/>
                <a:gd name="connsiteX62-19393" fmla="*/ 1309221 w 2213217"/>
                <a:gd name="connsiteY62-19394" fmla="*/ 1020075 h 7250295"/>
                <a:gd name="connsiteX63-19395" fmla="*/ 1365230 w 2213217"/>
                <a:gd name="connsiteY63-19396" fmla="*/ 821521 h 7250295"/>
                <a:gd name="connsiteX64-19397" fmla="*/ 1433407 w 2213217"/>
                <a:gd name="connsiteY64-19398" fmla="*/ 622909 h 7250295"/>
                <a:gd name="connsiteX65-19399" fmla="*/ 1444916 w 2213217"/>
                <a:gd name="connsiteY65-19400" fmla="*/ 380757 h 7250295"/>
                <a:gd name="connsiteX66-19401" fmla="*/ 1330946 w 2213217"/>
                <a:gd name="connsiteY66-19402" fmla="*/ 143773 h 7250295"/>
                <a:gd name="connsiteX67-19403" fmla="*/ 1063645 w 2213217"/>
                <a:gd name="connsiteY67-19404" fmla="*/ 568 h 7250295"/>
                <a:gd name="connsiteX0-19405" fmla="*/ 1063645 w 2213217"/>
                <a:gd name="connsiteY0-19406" fmla="*/ 568 h 7250295"/>
                <a:gd name="connsiteX1-19407" fmla="*/ 809625 w 2213217"/>
                <a:gd name="connsiteY1-19408" fmla="*/ 116070 h 7250295"/>
                <a:gd name="connsiteX2-19409" fmla="*/ 685800 w 2213217"/>
                <a:gd name="connsiteY2-19410" fmla="*/ 297045 h 7250295"/>
                <a:gd name="connsiteX3-19411" fmla="*/ 704850 w 2213217"/>
                <a:gd name="connsiteY3-19412" fmla="*/ 620895 h 7250295"/>
                <a:gd name="connsiteX4-19413" fmla="*/ 838200 w 2213217"/>
                <a:gd name="connsiteY4-19414" fmla="*/ 897120 h 7250295"/>
                <a:gd name="connsiteX5-19415" fmla="*/ 742950 w 2213217"/>
                <a:gd name="connsiteY5-19416" fmla="*/ 1011420 h 7250295"/>
                <a:gd name="connsiteX6-19417" fmla="*/ 133350 w 2213217"/>
                <a:gd name="connsiteY6-19418" fmla="*/ 1220970 h 7250295"/>
                <a:gd name="connsiteX7-19419" fmla="*/ 0 w 2213217"/>
                <a:gd name="connsiteY7-19420" fmla="*/ 2211570 h 7250295"/>
                <a:gd name="connsiteX8-19421" fmla="*/ 333375 w 2213217"/>
                <a:gd name="connsiteY8-19422" fmla="*/ 3106920 h 7250295"/>
                <a:gd name="connsiteX9-19423" fmla="*/ 247650 w 2213217"/>
                <a:gd name="connsiteY9-19424" fmla="*/ 3840345 h 7250295"/>
                <a:gd name="connsiteX10-19425" fmla="*/ 371475 w 2213217"/>
                <a:gd name="connsiteY10-19426" fmla="*/ 4059420 h 7250295"/>
                <a:gd name="connsiteX11-19427" fmla="*/ 495300 w 2213217"/>
                <a:gd name="connsiteY11-19428" fmla="*/ 4278495 h 7250295"/>
                <a:gd name="connsiteX12-19429" fmla="*/ 476250 w 2213217"/>
                <a:gd name="connsiteY12-19430" fmla="*/ 4735695 h 7250295"/>
                <a:gd name="connsiteX13-19431" fmla="*/ 476250 w 2213217"/>
                <a:gd name="connsiteY13-19432" fmla="*/ 5097645 h 7250295"/>
                <a:gd name="connsiteX14-19433" fmla="*/ 371475 w 2213217"/>
                <a:gd name="connsiteY14-19434" fmla="*/ 6145395 h 7250295"/>
                <a:gd name="connsiteX15-19435" fmla="*/ 371475 w 2213217"/>
                <a:gd name="connsiteY15-19436" fmla="*/ 6621645 h 7250295"/>
                <a:gd name="connsiteX16-19437" fmla="*/ 400050 w 2213217"/>
                <a:gd name="connsiteY16-19438" fmla="*/ 6821670 h 7250295"/>
                <a:gd name="connsiteX17-19439" fmla="*/ 323850 w 2213217"/>
                <a:gd name="connsiteY17-19440" fmla="*/ 7002645 h 7250295"/>
                <a:gd name="connsiteX18-19441" fmla="*/ 533400 w 2213217"/>
                <a:gd name="connsiteY18-19442" fmla="*/ 7250295 h 7250295"/>
                <a:gd name="connsiteX19-19443" fmla="*/ 952500 w 2213217"/>
                <a:gd name="connsiteY19-19444" fmla="*/ 7240770 h 7250295"/>
                <a:gd name="connsiteX20-19445" fmla="*/ 733425 w 2213217"/>
                <a:gd name="connsiteY20-19446" fmla="*/ 6821670 h 7250295"/>
                <a:gd name="connsiteX21-19447" fmla="*/ 790575 w 2213217"/>
                <a:gd name="connsiteY21-19448" fmla="*/ 6574020 h 7250295"/>
                <a:gd name="connsiteX22-19449" fmla="*/ 762000 w 2213217"/>
                <a:gd name="connsiteY22-19450" fmla="*/ 6250170 h 7250295"/>
                <a:gd name="connsiteX23-19451" fmla="*/ 885825 w 2213217"/>
                <a:gd name="connsiteY23-19452" fmla="*/ 5411970 h 7250295"/>
                <a:gd name="connsiteX24-19453" fmla="*/ 866775 w 2213217"/>
                <a:gd name="connsiteY24-19454" fmla="*/ 5326245 h 7250295"/>
                <a:gd name="connsiteX25-19455" fmla="*/ 971550 w 2213217"/>
                <a:gd name="connsiteY25-19456" fmla="*/ 5211945 h 7250295"/>
                <a:gd name="connsiteX26-19457" fmla="*/ 962025 w 2213217"/>
                <a:gd name="connsiteY26-19458" fmla="*/ 5069070 h 7250295"/>
                <a:gd name="connsiteX27-19459" fmla="*/ 1104900 w 2213217"/>
                <a:gd name="connsiteY27-19460" fmla="*/ 4526145 h 7250295"/>
                <a:gd name="connsiteX28-19461" fmla="*/ 1123950 w 2213217"/>
                <a:gd name="connsiteY28-19462" fmla="*/ 4392795 h 7250295"/>
                <a:gd name="connsiteX29-19463" fmla="*/ 1276350 w 2213217"/>
                <a:gd name="connsiteY29-19464" fmla="*/ 4649970 h 7250295"/>
                <a:gd name="connsiteX30-19465" fmla="*/ 1352550 w 2213217"/>
                <a:gd name="connsiteY30-19466" fmla="*/ 4926195 h 7250295"/>
                <a:gd name="connsiteX31-19467" fmla="*/ 1333500 w 2213217"/>
                <a:gd name="connsiteY31-19468" fmla="*/ 5069070 h 7250295"/>
                <a:gd name="connsiteX32-19469" fmla="*/ 1354293 w 2213217"/>
                <a:gd name="connsiteY32-19470" fmla="*/ 5113209 h 7250295"/>
                <a:gd name="connsiteX33-19471" fmla="*/ 1262198 w 2213217"/>
                <a:gd name="connsiteY33-19472" fmla="*/ 5554244 h 7250295"/>
                <a:gd name="connsiteX34-19473" fmla="*/ 1263220 w 2213217"/>
                <a:gd name="connsiteY34-19474" fmla="*/ 6360264 h 7250295"/>
                <a:gd name="connsiteX35-19475" fmla="*/ 1336385 w 2213217"/>
                <a:gd name="connsiteY35-19476" fmla="*/ 6540277 h 7250295"/>
                <a:gd name="connsiteX36-19477" fmla="*/ 1285605 w 2213217"/>
                <a:gd name="connsiteY36-19478" fmla="*/ 6741714 h 7250295"/>
                <a:gd name="connsiteX37-19479" fmla="*/ 1303783 w 2213217"/>
                <a:gd name="connsiteY37-19480" fmla="*/ 6828040 h 7250295"/>
                <a:gd name="connsiteX38-19481" fmla="*/ 1313579 w 2213217"/>
                <a:gd name="connsiteY38-19482" fmla="*/ 7020824 h 7250295"/>
                <a:gd name="connsiteX39-19483" fmla="*/ 1760353 w 2213217"/>
                <a:gd name="connsiteY39-19484" fmla="*/ 7189119 h 7250295"/>
                <a:gd name="connsiteX40-19485" fmla="*/ 2189006 w 2213217"/>
                <a:gd name="connsiteY40-19486" fmla="*/ 7199125 h 7250295"/>
                <a:gd name="connsiteX41-19487" fmla="*/ 2171850 w 2213217"/>
                <a:gd name="connsiteY41-19488" fmla="*/ 7046786 h 7250295"/>
                <a:gd name="connsiteX42-19489" fmla="*/ 1687247 w 2213217"/>
                <a:gd name="connsiteY42-19490" fmla="*/ 6680449 h 7250295"/>
                <a:gd name="connsiteX43-19491" fmla="*/ 1708130 w 2213217"/>
                <a:gd name="connsiteY43-19492" fmla="*/ 6550072 h 7250295"/>
                <a:gd name="connsiteX44-19493" fmla="*/ 1668617 w 2213217"/>
                <a:gd name="connsiteY44-19494" fmla="*/ 6451067 h 7250295"/>
                <a:gd name="connsiteX45-19495" fmla="*/ 1657350 w 2213217"/>
                <a:gd name="connsiteY45-19496" fmla="*/ 6250170 h 7250295"/>
                <a:gd name="connsiteX46-19497" fmla="*/ 1679014 w 2213217"/>
                <a:gd name="connsiteY46-19498" fmla="*/ 5979714 h 7250295"/>
                <a:gd name="connsiteX47-19499" fmla="*/ 1727631 w 2213217"/>
                <a:gd name="connsiteY47-19500" fmla="*/ 5512209 h 7250295"/>
                <a:gd name="connsiteX48-19501" fmla="*/ 1739049 w 2213217"/>
                <a:gd name="connsiteY48-19502" fmla="*/ 5363804 h 7250295"/>
                <a:gd name="connsiteX49-19503" fmla="*/ 1797611 w 2213217"/>
                <a:gd name="connsiteY49-19504" fmla="*/ 5317321 h 7250295"/>
                <a:gd name="connsiteX50-19505" fmla="*/ 1884207 w 2213217"/>
                <a:gd name="connsiteY50-19506" fmla="*/ 5097645 h 7250295"/>
                <a:gd name="connsiteX51-19507" fmla="*/ 1909357 w 2213217"/>
                <a:gd name="connsiteY51-19508" fmla="*/ 4805496 h 7250295"/>
                <a:gd name="connsiteX52-19509" fmla="*/ 1900373 w 2213217"/>
                <a:gd name="connsiteY52-19510" fmla="*/ 4348776 h 7250295"/>
                <a:gd name="connsiteX53-19511" fmla="*/ 1881052 w 2213217"/>
                <a:gd name="connsiteY53-19512" fmla="*/ 3902573 h 7250295"/>
                <a:gd name="connsiteX54-19513" fmla="*/ 1855362 w 2213217"/>
                <a:gd name="connsiteY54-19514" fmla="*/ 3584643 h 7250295"/>
                <a:gd name="connsiteX55-19515" fmla="*/ 2056257 w 2213217"/>
                <a:gd name="connsiteY55-19516" fmla="*/ 2654077 h 7250295"/>
                <a:gd name="connsiteX56-19517" fmla="*/ 2042707 w 2213217"/>
                <a:gd name="connsiteY56-19518" fmla="*/ 2404684 h 7250295"/>
                <a:gd name="connsiteX57-19519" fmla="*/ 1981200 w 2213217"/>
                <a:gd name="connsiteY57-19520" fmla="*/ 1864914 h 7250295"/>
                <a:gd name="connsiteX58-19521" fmla="*/ 1936459 w 2213217"/>
                <a:gd name="connsiteY58-19522" fmla="*/ 1677029 h 7250295"/>
                <a:gd name="connsiteX59-19523" fmla="*/ 1922037 w 2213217"/>
                <a:gd name="connsiteY59-19524" fmla="*/ 1432534 h 7250295"/>
                <a:gd name="connsiteX60-19525" fmla="*/ 1874412 w 2213217"/>
                <a:gd name="connsiteY60-19526" fmla="*/ 1302338 h 7250295"/>
                <a:gd name="connsiteX61-19527" fmla="*/ 1407687 w 2213217"/>
                <a:gd name="connsiteY61-19528" fmla="*/ 1134975 h 7250295"/>
                <a:gd name="connsiteX62-19529" fmla="*/ 1309221 w 2213217"/>
                <a:gd name="connsiteY62-19530" fmla="*/ 1020075 h 7250295"/>
                <a:gd name="connsiteX63-19531" fmla="*/ 1365230 w 2213217"/>
                <a:gd name="connsiteY63-19532" fmla="*/ 821521 h 7250295"/>
                <a:gd name="connsiteX64-19533" fmla="*/ 1433407 w 2213217"/>
                <a:gd name="connsiteY64-19534" fmla="*/ 622909 h 7250295"/>
                <a:gd name="connsiteX65-19535" fmla="*/ 1444916 w 2213217"/>
                <a:gd name="connsiteY65-19536" fmla="*/ 380757 h 7250295"/>
                <a:gd name="connsiteX66-19537" fmla="*/ 1330946 w 2213217"/>
                <a:gd name="connsiteY66-19538" fmla="*/ 143773 h 7250295"/>
                <a:gd name="connsiteX67-19539" fmla="*/ 1063645 w 2213217"/>
                <a:gd name="connsiteY67-19540" fmla="*/ 568 h 7250295"/>
                <a:gd name="connsiteX0-19541" fmla="*/ 1063645 w 2213217"/>
                <a:gd name="connsiteY0-19542" fmla="*/ 568 h 7250295"/>
                <a:gd name="connsiteX1-19543" fmla="*/ 809625 w 2213217"/>
                <a:gd name="connsiteY1-19544" fmla="*/ 116070 h 7250295"/>
                <a:gd name="connsiteX2-19545" fmla="*/ 685800 w 2213217"/>
                <a:gd name="connsiteY2-19546" fmla="*/ 297045 h 7250295"/>
                <a:gd name="connsiteX3-19547" fmla="*/ 704850 w 2213217"/>
                <a:gd name="connsiteY3-19548" fmla="*/ 620895 h 7250295"/>
                <a:gd name="connsiteX4-19549" fmla="*/ 838200 w 2213217"/>
                <a:gd name="connsiteY4-19550" fmla="*/ 897120 h 7250295"/>
                <a:gd name="connsiteX5-19551" fmla="*/ 742950 w 2213217"/>
                <a:gd name="connsiteY5-19552" fmla="*/ 1011420 h 7250295"/>
                <a:gd name="connsiteX6-19553" fmla="*/ 133350 w 2213217"/>
                <a:gd name="connsiteY6-19554" fmla="*/ 1220970 h 7250295"/>
                <a:gd name="connsiteX7-19555" fmla="*/ 0 w 2213217"/>
                <a:gd name="connsiteY7-19556" fmla="*/ 2211570 h 7250295"/>
                <a:gd name="connsiteX8-19557" fmla="*/ 333375 w 2213217"/>
                <a:gd name="connsiteY8-19558" fmla="*/ 3106920 h 7250295"/>
                <a:gd name="connsiteX9-19559" fmla="*/ 247650 w 2213217"/>
                <a:gd name="connsiteY9-19560" fmla="*/ 3840345 h 7250295"/>
                <a:gd name="connsiteX10-19561" fmla="*/ 371475 w 2213217"/>
                <a:gd name="connsiteY10-19562" fmla="*/ 4059420 h 7250295"/>
                <a:gd name="connsiteX11-19563" fmla="*/ 495300 w 2213217"/>
                <a:gd name="connsiteY11-19564" fmla="*/ 4278495 h 7250295"/>
                <a:gd name="connsiteX12-19565" fmla="*/ 476250 w 2213217"/>
                <a:gd name="connsiteY12-19566" fmla="*/ 4735695 h 7250295"/>
                <a:gd name="connsiteX13-19567" fmla="*/ 476250 w 2213217"/>
                <a:gd name="connsiteY13-19568" fmla="*/ 5097645 h 7250295"/>
                <a:gd name="connsiteX14-19569" fmla="*/ 371475 w 2213217"/>
                <a:gd name="connsiteY14-19570" fmla="*/ 6145395 h 7250295"/>
                <a:gd name="connsiteX15-19571" fmla="*/ 371475 w 2213217"/>
                <a:gd name="connsiteY15-19572" fmla="*/ 6621645 h 7250295"/>
                <a:gd name="connsiteX16-19573" fmla="*/ 400050 w 2213217"/>
                <a:gd name="connsiteY16-19574" fmla="*/ 6821670 h 7250295"/>
                <a:gd name="connsiteX17-19575" fmla="*/ 323850 w 2213217"/>
                <a:gd name="connsiteY17-19576" fmla="*/ 7002645 h 7250295"/>
                <a:gd name="connsiteX18-19577" fmla="*/ 533400 w 2213217"/>
                <a:gd name="connsiteY18-19578" fmla="*/ 7250295 h 7250295"/>
                <a:gd name="connsiteX19-19579" fmla="*/ 952500 w 2213217"/>
                <a:gd name="connsiteY19-19580" fmla="*/ 7240770 h 7250295"/>
                <a:gd name="connsiteX20-19581" fmla="*/ 733425 w 2213217"/>
                <a:gd name="connsiteY20-19582" fmla="*/ 6821670 h 7250295"/>
                <a:gd name="connsiteX21-19583" fmla="*/ 790575 w 2213217"/>
                <a:gd name="connsiteY21-19584" fmla="*/ 6574020 h 7250295"/>
                <a:gd name="connsiteX22-19585" fmla="*/ 762000 w 2213217"/>
                <a:gd name="connsiteY22-19586" fmla="*/ 6250170 h 7250295"/>
                <a:gd name="connsiteX23-19587" fmla="*/ 885825 w 2213217"/>
                <a:gd name="connsiteY23-19588" fmla="*/ 5411970 h 7250295"/>
                <a:gd name="connsiteX24-19589" fmla="*/ 866775 w 2213217"/>
                <a:gd name="connsiteY24-19590" fmla="*/ 5326245 h 7250295"/>
                <a:gd name="connsiteX25-19591" fmla="*/ 971550 w 2213217"/>
                <a:gd name="connsiteY25-19592" fmla="*/ 5211945 h 7250295"/>
                <a:gd name="connsiteX26-19593" fmla="*/ 962025 w 2213217"/>
                <a:gd name="connsiteY26-19594" fmla="*/ 5069070 h 7250295"/>
                <a:gd name="connsiteX27-19595" fmla="*/ 1104900 w 2213217"/>
                <a:gd name="connsiteY27-19596" fmla="*/ 4526145 h 7250295"/>
                <a:gd name="connsiteX28-19597" fmla="*/ 1123950 w 2213217"/>
                <a:gd name="connsiteY28-19598" fmla="*/ 4392795 h 7250295"/>
                <a:gd name="connsiteX29-19599" fmla="*/ 1276350 w 2213217"/>
                <a:gd name="connsiteY29-19600" fmla="*/ 4649970 h 7250295"/>
                <a:gd name="connsiteX30-19601" fmla="*/ 1352550 w 2213217"/>
                <a:gd name="connsiteY30-19602" fmla="*/ 4926195 h 7250295"/>
                <a:gd name="connsiteX31-19603" fmla="*/ 1310424 w 2213217"/>
                <a:gd name="connsiteY31-19604" fmla="*/ 4973880 h 7250295"/>
                <a:gd name="connsiteX32-19605" fmla="*/ 1354293 w 2213217"/>
                <a:gd name="connsiteY32-19606" fmla="*/ 5113209 h 7250295"/>
                <a:gd name="connsiteX33-19607" fmla="*/ 1262198 w 2213217"/>
                <a:gd name="connsiteY33-19608" fmla="*/ 5554244 h 7250295"/>
                <a:gd name="connsiteX34-19609" fmla="*/ 1263220 w 2213217"/>
                <a:gd name="connsiteY34-19610" fmla="*/ 6360264 h 7250295"/>
                <a:gd name="connsiteX35-19611" fmla="*/ 1336385 w 2213217"/>
                <a:gd name="connsiteY35-19612" fmla="*/ 6540277 h 7250295"/>
                <a:gd name="connsiteX36-19613" fmla="*/ 1285605 w 2213217"/>
                <a:gd name="connsiteY36-19614" fmla="*/ 6741714 h 7250295"/>
                <a:gd name="connsiteX37-19615" fmla="*/ 1303783 w 2213217"/>
                <a:gd name="connsiteY37-19616" fmla="*/ 6828040 h 7250295"/>
                <a:gd name="connsiteX38-19617" fmla="*/ 1313579 w 2213217"/>
                <a:gd name="connsiteY38-19618" fmla="*/ 7020824 h 7250295"/>
                <a:gd name="connsiteX39-19619" fmla="*/ 1760353 w 2213217"/>
                <a:gd name="connsiteY39-19620" fmla="*/ 7189119 h 7250295"/>
                <a:gd name="connsiteX40-19621" fmla="*/ 2189006 w 2213217"/>
                <a:gd name="connsiteY40-19622" fmla="*/ 7199125 h 7250295"/>
                <a:gd name="connsiteX41-19623" fmla="*/ 2171850 w 2213217"/>
                <a:gd name="connsiteY41-19624" fmla="*/ 7046786 h 7250295"/>
                <a:gd name="connsiteX42-19625" fmla="*/ 1687247 w 2213217"/>
                <a:gd name="connsiteY42-19626" fmla="*/ 6680449 h 7250295"/>
                <a:gd name="connsiteX43-19627" fmla="*/ 1708130 w 2213217"/>
                <a:gd name="connsiteY43-19628" fmla="*/ 6550072 h 7250295"/>
                <a:gd name="connsiteX44-19629" fmla="*/ 1668617 w 2213217"/>
                <a:gd name="connsiteY44-19630" fmla="*/ 6451067 h 7250295"/>
                <a:gd name="connsiteX45-19631" fmla="*/ 1657350 w 2213217"/>
                <a:gd name="connsiteY45-19632" fmla="*/ 6250170 h 7250295"/>
                <a:gd name="connsiteX46-19633" fmla="*/ 1679014 w 2213217"/>
                <a:gd name="connsiteY46-19634" fmla="*/ 5979714 h 7250295"/>
                <a:gd name="connsiteX47-19635" fmla="*/ 1727631 w 2213217"/>
                <a:gd name="connsiteY47-19636" fmla="*/ 5512209 h 7250295"/>
                <a:gd name="connsiteX48-19637" fmla="*/ 1739049 w 2213217"/>
                <a:gd name="connsiteY48-19638" fmla="*/ 5363804 h 7250295"/>
                <a:gd name="connsiteX49-19639" fmla="*/ 1797611 w 2213217"/>
                <a:gd name="connsiteY49-19640" fmla="*/ 5317321 h 7250295"/>
                <a:gd name="connsiteX50-19641" fmla="*/ 1884207 w 2213217"/>
                <a:gd name="connsiteY50-19642" fmla="*/ 5097645 h 7250295"/>
                <a:gd name="connsiteX51-19643" fmla="*/ 1909357 w 2213217"/>
                <a:gd name="connsiteY51-19644" fmla="*/ 4805496 h 7250295"/>
                <a:gd name="connsiteX52-19645" fmla="*/ 1900373 w 2213217"/>
                <a:gd name="connsiteY52-19646" fmla="*/ 4348776 h 7250295"/>
                <a:gd name="connsiteX53-19647" fmla="*/ 1881052 w 2213217"/>
                <a:gd name="connsiteY53-19648" fmla="*/ 3902573 h 7250295"/>
                <a:gd name="connsiteX54-19649" fmla="*/ 1855362 w 2213217"/>
                <a:gd name="connsiteY54-19650" fmla="*/ 3584643 h 7250295"/>
                <a:gd name="connsiteX55-19651" fmla="*/ 2056257 w 2213217"/>
                <a:gd name="connsiteY55-19652" fmla="*/ 2654077 h 7250295"/>
                <a:gd name="connsiteX56-19653" fmla="*/ 2042707 w 2213217"/>
                <a:gd name="connsiteY56-19654" fmla="*/ 2404684 h 7250295"/>
                <a:gd name="connsiteX57-19655" fmla="*/ 1981200 w 2213217"/>
                <a:gd name="connsiteY57-19656" fmla="*/ 1864914 h 7250295"/>
                <a:gd name="connsiteX58-19657" fmla="*/ 1936459 w 2213217"/>
                <a:gd name="connsiteY58-19658" fmla="*/ 1677029 h 7250295"/>
                <a:gd name="connsiteX59-19659" fmla="*/ 1922037 w 2213217"/>
                <a:gd name="connsiteY59-19660" fmla="*/ 1432534 h 7250295"/>
                <a:gd name="connsiteX60-19661" fmla="*/ 1874412 w 2213217"/>
                <a:gd name="connsiteY60-19662" fmla="*/ 1302338 h 7250295"/>
                <a:gd name="connsiteX61-19663" fmla="*/ 1407687 w 2213217"/>
                <a:gd name="connsiteY61-19664" fmla="*/ 1134975 h 7250295"/>
                <a:gd name="connsiteX62-19665" fmla="*/ 1309221 w 2213217"/>
                <a:gd name="connsiteY62-19666" fmla="*/ 1020075 h 7250295"/>
                <a:gd name="connsiteX63-19667" fmla="*/ 1365230 w 2213217"/>
                <a:gd name="connsiteY63-19668" fmla="*/ 821521 h 7250295"/>
                <a:gd name="connsiteX64-19669" fmla="*/ 1433407 w 2213217"/>
                <a:gd name="connsiteY64-19670" fmla="*/ 622909 h 7250295"/>
                <a:gd name="connsiteX65-19671" fmla="*/ 1444916 w 2213217"/>
                <a:gd name="connsiteY65-19672" fmla="*/ 380757 h 7250295"/>
                <a:gd name="connsiteX66-19673" fmla="*/ 1330946 w 2213217"/>
                <a:gd name="connsiteY66-19674" fmla="*/ 143773 h 7250295"/>
                <a:gd name="connsiteX67-19675" fmla="*/ 1063645 w 2213217"/>
                <a:gd name="connsiteY67-19676" fmla="*/ 568 h 7250295"/>
                <a:gd name="connsiteX0-19677" fmla="*/ 1063645 w 2213217"/>
                <a:gd name="connsiteY0-19678" fmla="*/ 568 h 7250295"/>
                <a:gd name="connsiteX1-19679" fmla="*/ 809625 w 2213217"/>
                <a:gd name="connsiteY1-19680" fmla="*/ 116070 h 7250295"/>
                <a:gd name="connsiteX2-19681" fmla="*/ 685800 w 2213217"/>
                <a:gd name="connsiteY2-19682" fmla="*/ 297045 h 7250295"/>
                <a:gd name="connsiteX3-19683" fmla="*/ 704850 w 2213217"/>
                <a:gd name="connsiteY3-19684" fmla="*/ 620895 h 7250295"/>
                <a:gd name="connsiteX4-19685" fmla="*/ 838200 w 2213217"/>
                <a:gd name="connsiteY4-19686" fmla="*/ 897120 h 7250295"/>
                <a:gd name="connsiteX5-19687" fmla="*/ 742950 w 2213217"/>
                <a:gd name="connsiteY5-19688" fmla="*/ 1011420 h 7250295"/>
                <a:gd name="connsiteX6-19689" fmla="*/ 133350 w 2213217"/>
                <a:gd name="connsiteY6-19690" fmla="*/ 1220970 h 7250295"/>
                <a:gd name="connsiteX7-19691" fmla="*/ 0 w 2213217"/>
                <a:gd name="connsiteY7-19692" fmla="*/ 2211570 h 7250295"/>
                <a:gd name="connsiteX8-19693" fmla="*/ 333375 w 2213217"/>
                <a:gd name="connsiteY8-19694" fmla="*/ 3106920 h 7250295"/>
                <a:gd name="connsiteX9-19695" fmla="*/ 247650 w 2213217"/>
                <a:gd name="connsiteY9-19696" fmla="*/ 3840345 h 7250295"/>
                <a:gd name="connsiteX10-19697" fmla="*/ 371475 w 2213217"/>
                <a:gd name="connsiteY10-19698" fmla="*/ 4059420 h 7250295"/>
                <a:gd name="connsiteX11-19699" fmla="*/ 495300 w 2213217"/>
                <a:gd name="connsiteY11-19700" fmla="*/ 4278495 h 7250295"/>
                <a:gd name="connsiteX12-19701" fmla="*/ 476250 w 2213217"/>
                <a:gd name="connsiteY12-19702" fmla="*/ 4735695 h 7250295"/>
                <a:gd name="connsiteX13-19703" fmla="*/ 476250 w 2213217"/>
                <a:gd name="connsiteY13-19704" fmla="*/ 5097645 h 7250295"/>
                <a:gd name="connsiteX14-19705" fmla="*/ 371475 w 2213217"/>
                <a:gd name="connsiteY14-19706" fmla="*/ 6145395 h 7250295"/>
                <a:gd name="connsiteX15-19707" fmla="*/ 371475 w 2213217"/>
                <a:gd name="connsiteY15-19708" fmla="*/ 6621645 h 7250295"/>
                <a:gd name="connsiteX16-19709" fmla="*/ 400050 w 2213217"/>
                <a:gd name="connsiteY16-19710" fmla="*/ 6821670 h 7250295"/>
                <a:gd name="connsiteX17-19711" fmla="*/ 323850 w 2213217"/>
                <a:gd name="connsiteY17-19712" fmla="*/ 7002645 h 7250295"/>
                <a:gd name="connsiteX18-19713" fmla="*/ 533400 w 2213217"/>
                <a:gd name="connsiteY18-19714" fmla="*/ 7250295 h 7250295"/>
                <a:gd name="connsiteX19-19715" fmla="*/ 952500 w 2213217"/>
                <a:gd name="connsiteY19-19716" fmla="*/ 7240770 h 7250295"/>
                <a:gd name="connsiteX20-19717" fmla="*/ 733425 w 2213217"/>
                <a:gd name="connsiteY20-19718" fmla="*/ 6821670 h 7250295"/>
                <a:gd name="connsiteX21-19719" fmla="*/ 790575 w 2213217"/>
                <a:gd name="connsiteY21-19720" fmla="*/ 6574020 h 7250295"/>
                <a:gd name="connsiteX22-19721" fmla="*/ 762000 w 2213217"/>
                <a:gd name="connsiteY22-19722" fmla="*/ 6250170 h 7250295"/>
                <a:gd name="connsiteX23-19723" fmla="*/ 885825 w 2213217"/>
                <a:gd name="connsiteY23-19724" fmla="*/ 5411970 h 7250295"/>
                <a:gd name="connsiteX24-19725" fmla="*/ 866775 w 2213217"/>
                <a:gd name="connsiteY24-19726" fmla="*/ 5326245 h 7250295"/>
                <a:gd name="connsiteX25-19727" fmla="*/ 971550 w 2213217"/>
                <a:gd name="connsiteY25-19728" fmla="*/ 5211945 h 7250295"/>
                <a:gd name="connsiteX26-19729" fmla="*/ 962025 w 2213217"/>
                <a:gd name="connsiteY26-19730" fmla="*/ 5069070 h 7250295"/>
                <a:gd name="connsiteX27-19731" fmla="*/ 1104900 w 2213217"/>
                <a:gd name="connsiteY27-19732" fmla="*/ 4526145 h 7250295"/>
                <a:gd name="connsiteX28-19733" fmla="*/ 1123950 w 2213217"/>
                <a:gd name="connsiteY28-19734" fmla="*/ 4392795 h 7250295"/>
                <a:gd name="connsiteX29-19735" fmla="*/ 1276350 w 2213217"/>
                <a:gd name="connsiteY29-19736" fmla="*/ 4649970 h 7250295"/>
                <a:gd name="connsiteX30-19737" fmla="*/ 1341012 w 2213217"/>
                <a:gd name="connsiteY30-19738" fmla="*/ 4880042 h 7250295"/>
                <a:gd name="connsiteX31-19739" fmla="*/ 1310424 w 2213217"/>
                <a:gd name="connsiteY31-19740" fmla="*/ 4973880 h 7250295"/>
                <a:gd name="connsiteX32-19741" fmla="*/ 1354293 w 2213217"/>
                <a:gd name="connsiteY32-19742" fmla="*/ 5113209 h 7250295"/>
                <a:gd name="connsiteX33-19743" fmla="*/ 1262198 w 2213217"/>
                <a:gd name="connsiteY33-19744" fmla="*/ 5554244 h 7250295"/>
                <a:gd name="connsiteX34-19745" fmla="*/ 1263220 w 2213217"/>
                <a:gd name="connsiteY34-19746" fmla="*/ 6360264 h 7250295"/>
                <a:gd name="connsiteX35-19747" fmla="*/ 1336385 w 2213217"/>
                <a:gd name="connsiteY35-19748" fmla="*/ 6540277 h 7250295"/>
                <a:gd name="connsiteX36-19749" fmla="*/ 1285605 w 2213217"/>
                <a:gd name="connsiteY36-19750" fmla="*/ 6741714 h 7250295"/>
                <a:gd name="connsiteX37-19751" fmla="*/ 1303783 w 2213217"/>
                <a:gd name="connsiteY37-19752" fmla="*/ 6828040 h 7250295"/>
                <a:gd name="connsiteX38-19753" fmla="*/ 1313579 w 2213217"/>
                <a:gd name="connsiteY38-19754" fmla="*/ 7020824 h 7250295"/>
                <a:gd name="connsiteX39-19755" fmla="*/ 1760353 w 2213217"/>
                <a:gd name="connsiteY39-19756" fmla="*/ 7189119 h 7250295"/>
                <a:gd name="connsiteX40-19757" fmla="*/ 2189006 w 2213217"/>
                <a:gd name="connsiteY40-19758" fmla="*/ 7199125 h 7250295"/>
                <a:gd name="connsiteX41-19759" fmla="*/ 2171850 w 2213217"/>
                <a:gd name="connsiteY41-19760" fmla="*/ 7046786 h 7250295"/>
                <a:gd name="connsiteX42-19761" fmla="*/ 1687247 w 2213217"/>
                <a:gd name="connsiteY42-19762" fmla="*/ 6680449 h 7250295"/>
                <a:gd name="connsiteX43-19763" fmla="*/ 1708130 w 2213217"/>
                <a:gd name="connsiteY43-19764" fmla="*/ 6550072 h 7250295"/>
                <a:gd name="connsiteX44-19765" fmla="*/ 1668617 w 2213217"/>
                <a:gd name="connsiteY44-19766" fmla="*/ 6451067 h 7250295"/>
                <a:gd name="connsiteX45-19767" fmla="*/ 1657350 w 2213217"/>
                <a:gd name="connsiteY45-19768" fmla="*/ 6250170 h 7250295"/>
                <a:gd name="connsiteX46-19769" fmla="*/ 1679014 w 2213217"/>
                <a:gd name="connsiteY46-19770" fmla="*/ 5979714 h 7250295"/>
                <a:gd name="connsiteX47-19771" fmla="*/ 1727631 w 2213217"/>
                <a:gd name="connsiteY47-19772" fmla="*/ 5512209 h 7250295"/>
                <a:gd name="connsiteX48-19773" fmla="*/ 1739049 w 2213217"/>
                <a:gd name="connsiteY48-19774" fmla="*/ 5363804 h 7250295"/>
                <a:gd name="connsiteX49-19775" fmla="*/ 1797611 w 2213217"/>
                <a:gd name="connsiteY49-19776" fmla="*/ 5317321 h 7250295"/>
                <a:gd name="connsiteX50-19777" fmla="*/ 1884207 w 2213217"/>
                <a:gd name="connsiteY50-19778" fmla="*/ 5097645 h 7250295"/>
                <a:gd name="connsiteX51-19779" fmla="*/ 1909357 w 2213217"/>
                <a:gd name="connsiteY51-19780" fmla="*/ 4805496 h 7250295"/>
                <a:gd name="connsiteX52-19781" fmla="*/ 1900373 w 2213217"/>
                <a:gd name="connsiteY52-19782" fmla="*/ 4348776 h 7250295"/>
                <a:gd name="connsiteX53-19783" fmla="*/ 1881052 w 2213217"/>
                <a:gd name="connsiteY53-19784" fmla="*/ 3902573 h 7250295"/>
                <a:gd name="connsiteX54-19785" fmla="*/ 1855362 w 2213217"/>
                <a:gd name="connsiteY54-19786" fmla="*/ 3584643 h 7250295"/>
                <a:gd name="connsiteX55-19787" fmla="*/ 2056257 w 2213217"/>
                <a:gd name="connsiteY55-19788" fmla="*/ 2654077 h 7250295"/>
                <a:gd name="connsiteX56-19789" fmla="*/ 2042707 w 2213217"/>
                <a:gd name="connsiteY56-19790" fmla="*/ 2404684 h 7250295"/>
                <a:gd name="connsiteX57-19791" fmla="*/ 1981200 w 2213217"/>
                <a:gd name="connsiteY57-19792" fmla="*/ 1864914 h 7250295"/>
                <a:gd name="connsiteX58-19793" fmla="*/ 1936459 w 2213217"/>
                <a:gd name="connsiteY58-19794" fmla="*/ 1677029 h 7250295"/>
                <a:gd name="connsiteX59-19795" fmla="*/ 1922037 w 2213217"/>
                <a:gd name="connsiteY59-19796" fmla="*/ 1432534 h 7250295"/>
                <a:gd name="connsiteX60-19797" fmla="*/ 1874412 w 2213217"/>
                <a:gd name="connsiteY60-19798" fmla="*/ 1302338 h 7250295"/>
                <a:gd name="connsiteX61-19799" fmla="*/ 1407687 w 2213217"/>
                <a:gd name="connsiteY61-19800" fmla="*/ 1134975 h 7250295"/>
                <a:gd name="connsiteX62-19801" fmla="*/ 1309221 w 2213217"/>
                <a:gd name="connsiteY62-19802" fmla="*/ 1020075 h 7250295"/>
                <a:gd name="connsiteX63-19803" fmla="*/ 1365230 w 2213217"/>
                <a:gd name="connsiteY63-19804" fmla="*/ 821521 h 7250295"/>
                <a:gd name="connsiteX64-19805" fmla="*/ 1433407 w 2213217"/>
                <a:gd name="connsiteY64-19806" fmla="*/ 622909 h 7250295"/>
                <a:gd name="connsiteX65-19807" fmla="*/ 1444916 w 2213217"/>
                <a:gd name="connsiteY65-19808" fmla="*/ 380757 h 7250295"/>
                <a:gd name="connsiteX66-19809" fmla="*/ 1330946 w 2213217"/>
                <a:gd name="connsiteY66-19810" fmla="*/ 143773 h 7250295"/>
                <a:gd name="connsiteX67-19811" fmla="*/ 1063645 w 2213217"/>
                <a:gd name="connsiteY67-19812" fmla="*/ 568 h 7250295"/>
                <a:gd name="connsiteX0-19813" fmla="*/ 1063645 w 2213217"/>
                <a:gd name="connsiteY0-19814" fmla="*/ 568 h 7250295"/>
                <a:gd name="connsiteX1-19815" fmla="*/ 809625 w 2213217"/>
                <a:gd name="connsiteY1-19816" fmla="*/ 116070 h 7250295"/>
                <a:gd name="connsiteX2-19817" fmla="*/ 685800 w 2213217"/>
                <a:gd name="connsiteY2-19818" fmla="*/ 297045 h 7250295"/>
                <a:gd name="connsiteX3-19819" fmla="*/ 704850 w 2213217"/>
                <a:gd name="connsiteY3-19820" fmla="*/ 620895 h 7250295"/>
                <a:gd name="connsiteX4-19821" fmla="*/ 838200 w 2213217"/>
                <a:gd name="connsiteY4-19822" fmla="*/ 897120 h 7250295"/>
                <a:gd name="connsiteX5-19823" fmla="*/ 742950 w 2213217"/>
                <a:gd name="connsiteY5-19824" fmla="*/ 1011420 h 7250295"/>
                <a:gd name="connsiteX6-19825" fmla="*/ 133350 w 2213217"/>
                <a:gd name="connsiteY6-19826" fmla="*/ 1220970 h 7250295"/>
                <a:gd name="connsiteX7-19827" fmla="*/ 0 w 2213217"/>
                <a:gd name="connsiteY7-19828" fmla="*/ 2211570 h 7250295"/>
                <a:gd name="connsiteX8-19829" fmla="*/ 333375 w 2213217"/>
                <a:gd name="connsiteY8-19830" fmla="*/ 3106920 h 7250295"/>
                <a:gd name="connsiteX9-19831" fmla="*/ 247650 w 2213217"/>
                <a:gd name="connsiteY9-19832" fmla="*/ 3840345 h 7250295"/>
                <a:gd name="connsiteX10-19833" fmla="*/ 371475 w 2213217"/>
                <a:gd name="connsiteY10-19834" fmla="*/ 4059420 h 7250295"/>
                <a:gd name="connsiteX11-19835" fmla="*/ 495300 w 2213217"/>
                <a:gd name="connsiteY11-19836" fmla="*/ 4278495 h 7250295"/>
                <a:gd name="connsiteX12-19837" fmla="*/ 476250 w 2213217"/>
                <a:gd name="connsiteY12-19838" fmla="*/ 4735695 h 7250295"/>
                <a:gd name="connsiteX13-19839" fmla="*/ 476250 w 2213217"/>
                <a:gd name="connsiteY13-19840" fmla="*/ 5097645 h 7250295"/>
                <a:gd name="connsiteX14-19841" fmla="*/ 371475 w 2213217"/>
                <a:gd name="connsiteY14-19842" fmla="*/ 6145395 h 7250295"/>
                <a:gd name="connsiteX15-19843" fmla="*/ 371475 w 2213217"/>
                <a:gd name="connsiteY15-19844" fmla="*/ 6621645 h 7250295"/>
                <a:gd name="connsiteX16-19845" fmla="*/ 400050 w 2213217"/>
                <a:gd name="connsiteY16-19846" fmla="*/ 6821670 h 7250295"/>
                <a:gd name="connsiteX17-19847" fmla="*/ 323850 w 2213217"/>
                <a:gd name="connsiteY17-19848" fmla="*/ 7002645 h 7250295"/>
                <a:gd name="connsiteX18-19849" fmla="*/ 533400 w 2213217"/>
                <a:gd name="connsiteY18-19850" fmla="*/ 7250295 h 7250295"/>
                <a:gd name="connsiteX19-19851" fmla="*/ 952500 w 2213217"/>
                <a:gd name="connsiteY19-19852" fmla="*/ 7240770 h 7250295"/>
                <a:gd name="connsiteX20-19853" fmla="*/ 733425 w 2213217"/>
                <a:gd name="connsiteY20-19854" fmla="*/ 6821670 h 7250295"/>
                <a:gd name="connsiteX21-19855" fmla="*/ 790575 w 2213217"/>
                <a:gd name="connsiteY21-19856" fmla="*/ 6574020 h 7250295"/>
                <a:gd name="connsiteX22-19857" fmla="*/ 762000 w 2213217"/>
                <a:gd name="connsiteY22-19858" fmla="*/ 6250170 h 7250295"/>
                <a:gd name="connsiteX23-19859" fmla="*/ 885825 w 2213217"/>
                <a:gd name="connsiteY23-19860" fmla="*/ 5411970 h 7250295"/>
                <a:gd name="connsiteX24-19861" fmla="*/ 866775 w 2213217"/>
                <a:gd name="connsiteY24-19862" fmla="*/ 5326245 h 7250295"/>
                <a:gd name="connsiteX25-19863" fmla="*/ 971550 w 2213217"/>
                <a:gd name="connsiteY25-19864" fmla="*/ 5211945 h 7250295"/>
                <a:gd name="connsiteX26-19865" fmla="*/ 962025 w 2213217"/>
                <a:gd name="connsiteY26-19866" fmla="*/ 5069070 h 7250295"/>
                <a:gd name="connsiteX27-19867" fmla="*/ 1104900 w 2213217"/>
                <a:gd name="connsiteY27-19868" fmla="*/ 4526145 h 7250295"/>
                <a:gd name="connsiteX28-19869" fmla="*/ 1123950 w 2213217"/>
                <a:gd name="connsiteY28-19870" fmla="*/ 4392795 h 7250295"/>
                <a:gd name="connsiteX29-19871" fmla="*/ 1276350 w 2213217"/>
                <a:gd name="connsiteY29-19872" fmla="*/ 4649970 h 7250295"/>
                <a:gd name="connsiteX30-19873" fmla="*/ 1341012 w 2213217"/>
                <a:gd name="connsiteY30-19874" fmla="*/ 4880042 h 7250295"/>
                <a:gd name="connsiteX31-19875" fmla="*/ 1310424 w 2213217"/>
                <a:gd name="connsiteY31-19876" fmla="*/ 4973880 h 7250295"/>
                <a:gd name="connsiteX32-19877" fmla="*/ 1354293 w 2213217"/>
                <a:gd name="connsiteY32-19878" fmla="*/ 5113209 h 7250295"/>
                <a:gd name="connsiteX33-19879" fmla="*/ 1262198 w 2213217"/>
                <a:gd name="connsiteY33-19880" fmla="*/ 5554244 h 7250295"/>
                <a:gd name="connsiteX34-19881" fmla="*/ 1263220 w 2213217"/>
                <a:gd name="connsiteY34-19882" fmla="*/ 6360264 h 7250295"/>
                <a:gd name="connsiteX35-19883" fmla="*/ 1336385 w 2213217"/>
                <a:gd name="connsiteY35-19884" fmla="*/ 6540277 h 7250295"/>
                <a:gd name="connsiteX36-19885" fmla="*/ 1285605 w 2213217"/>
                <a:gd name="connsiteY36-19886" fmla="*/ 6741714 h 7250295"/>
                <a:gd name="connsiteX37-19887" fmla="*/ 1303783 w 2213217"/>
                <a:gd name="connsiteY37-19888" fmla="*/ 6828040 h 7250295"/>
                <a:gd name="connsiteX38-19889" fmla="*/ 1313579 w 2213217"/>
                <a:gd name="connsiteY38-19890" fmla="*/ 7020824 h 7250295"/>
                <a:gd name="connsiteX39-19891" fmla="*/ 1760353 w 2213217"/>
                <a:gd name="connsiteY39-19892" fmla="*/ 7189119 h 7250295"/>
                <a:gd name="connsiteX40-19893" fmla="*/ 2189006 w 2213217"/>
                <a:gd name="connsiteY40-19894" fmla="*/ 7199125 h 7250295"/>
                <a:gd name="connsiteX41-19895" fmla="*/ 2171850 w 2213217"/>
                <a:gd name="connsiteY41-19896" fmla="*/ 7046786 h 7250295"/>
                <a:gd name="connsiteX42-19897" fmla="*/ 1687247 w 2213217"/>
                <a:gd name="connsiteY42-19898" fmla="*/ 6680449 h 7250295"/>
                <a:gd name="connsiteX43-19899" fmla="*/ 1708130 w 2213217"/>
                <a:gd name="connsiteY43-19900" fmla="*/ 6550072 h 7250295"/>
                <a:gd name="connsiteX44-19901" fmla="*/ 1668617 w 2213217"/>
                <a:gd name="connsiteY44-19902" fmla="*/ 6451067 h 7250295"/>
                <a:gd name="connsiteX45-19903" fmla="*/ 1657350 w 2213217"/>
                <a:gd name="connsiteY45-19904" fmla="*/ 6250170 h 7250295"/>
                <a:gd name="connsiteX46-19905" fmla="*/ 1679014 w 2213217"/>
                <a:gd name="connsiteY46-19906" fmla="*/ 5979714 h 7250295"/>
                <a:gd name="connsiteX47-19907" fmla="*/ 1727631 w 2213217"/>
                <a:gd name="connsiteY47-19908" fmla="*/ 5512209 h 7250295"/>
                <a:gd name="connsiteX48-19909" fmla="*/ 1739049 w 2213217"/>
                <a:gd name="connsiteY48-19910" fmla="*/ 5363804 h 7250295"/>
                <a:gd name="connsiteX49-19911" fmla="*/ 1797611 w 2213217"/>
                <a:gd name="connsiteY49-19912" fmla="*/ 5317321 h 7250295"/>
                <a:gd name="connsiteX50-19913" fmla="*/ 1884207 w 2213217"/>
                <a:gd name="connsiteY50-19914" fmla="*/ 5097645 h 7250295"/>
                <a:gd name="connsiteX51-19915" fmla="*/ 1909357 w 2213217"/>
                <a:gd name="connsiteY51-19916" fmla="*/ 4805496 h 7250295"/>
                <a:gd name="connsiteX52-19917" fmla="*/ 1900373 w 2213217"/>
                <a:gd name="connsiteY52-19918" fmla="*/ 4348776 h 7250295"/>
                <a:gd name="connsiteX53-19919" fmla="*/ 1881052 w 2213217"/>
                <a:gd name="connsiteY53-19920" fmla="*/ 3902573 h 7250295"/>
                <a:gd name="connsiteX54-19921" fmla="*/ 1855362 w 2213217"/>
                <a:gd name="connsiteY54-19922" fmla="*/ 3584643 h 7250295"/>
                <a:gd name="connsiteX55-19923" fmla="*/ 2056257 w 2213217"/>
                <a:gd name="connsiteY55-19924" fmla="*/ 2654077 h 7250295"/>
                <a:gd name="connsiteX56-19925" fmla="*/ 2042707 w 2213217"/>
                <a:gd name="connsiteY56-19926" fmla="*/ 2404684 h 7250295"/>
                <a:gd name="connsiteX57-19927" fmla="*/ 1981200 w 2213217"/>
                <a:gd name="connsiteY57-19928" fmla="*/ 1864914 h 7250295"/>
                <a:gd name="connsiteX58-19929" fmla="*/ 1936459 w 2213217"/>
                <a:gd name="connsiteY58-19930" fmla="*/ 1677029 h 7250295"/>
                <a:gd name="connsiteX59-19931" fmla="*/ 1922037 w 2213217"/>
                <a:gd name="connsiteY59-19932" fmla="*/ 1432534 h 7250295"/>
                <a:gd name="connsiteX60-19933" fmla="*/ 1874412 w 2213217"/>
                <a:gd name="connsiteY60-19934" fmla="*/ 1302338 h 7250295"/>
                <a:gd name="connsiteX61-19935" fmla="*/ 1407687 w 2213217"/>
                <a:gd name="connsiteY61-19936" fmla="*/ 1134975 h 7250295"/>
                <a:gd name="connsiteX62-19937" fmla="*/ 1309221 w 2213217"/>
                <a:gd name="connsiteY62-19938" fmla="*/ 1020075 h 7250295"/>
                <a:gd name="connsiteX63-19939" fmla="*/ 1365230 w 2213217"/>
                <a:gd name="connsiteY63-19940" fmla="*/ 821521 h 7250295"/>
                <a:gd name="connsiteX64-19941" fmla="*/ 1433407 w 2213217"/>
                <a:gd name="connsiteY64-19942" fmla="*/ 622909 h 7250295"/>
                <a:gd name="connsiteX65-19943" fmla="*/ 1444916 w 2213217"/>
                <a:gd name="connsiteY65-19944" fmla="*/ 380757 h 7250295"/>
                <a:gd name="connsiteX66-19945" fmla="*/ 1330946 w 2213217"/>
                <a:gd name="connsiteY66-19946" fmla="*/ 143773 h 7250295"/>
                <a:gd name="connsiteX67-19947" fmla="*/ 1063645 w 2213217"/>
                <a:gd name="connsiteY67-19948" fmla="*/ 568 h 7250295"/>
                <a:gd name="connsiteX0-19949" fmla="*/ 1063645 w 2213217"/>
                <a:gd name="connsiteY0-19950" fmla="*/ 568 h 7250295"/>
                <a:gd name="connsiteX1-19951" fmla="*/ 809625 w 2213217"/>
                <a:gd name="connsiteY1-19952" fmla="*/ 116070 h 7250295"/>
                <a:gd name="connsiteX2-19953" fmla="*/ 685800 w 2213217"/>
                <a:gd name="connsiteY2-19954" fmla="*/ 297045 h 7250295"/>
                <a:gd name="connsiteX3-19955" fmla="*/ 704850 w 2213217"/>
                <a:gd name="connsiteY3-19956" fmla="*/ 620895 h 7250295"/>
                <a:gd name="connsiteX4-19957" fmla="*/ 838200 w 2213217"/>
                <a:gd name="connsiteY4-19958" fmla="*/ 897120 h 7250295"/>
                <a:gd name="connsiteX5-19959" fmla="*/ 742950 w 2213217"/>
                <a:gd name="connsiteY5-19960" fmla="*/ 1011420 h 7250295"/>
                <a:gd name="connsiteX6-19961" fmla="*/ 133350 w 2213217"/>
                <a:gd name="connsiteY6-19962" fmla="*/ 1220970 h 7250295"/>
                <a:gd name="connsiteX7-19963" fmla="*/ 0 w 2213217"/>
                <a:gd name="connsiteY7-19964" fmla="*/ 2211570 h 7250295"/>
                <a:gd name="connsiteX8-19965" fmla="*/ 333375 w 2213217"/>
                <a:gd name="connsiteY8-19966" fmla="*/ 3106920 h 7250295"/>
                <a:gd name="connsiteX9-19967" fmla="*/ 247650 w 2213217"/>
                <a:gd name="connsiteY9-19968" fmla="*/ 3840345 h 7250295"/>
                <a:gd name="connsiteX10-19969" fmla="*/ 371475 w 2213217"/>
                <a:gd name="connsiteY10-19970" fmla="*/ 4059420 h 7250295"/>
                <a:gd name="connsiteX11-19971" fmla="*/ 495300 w 2213217"/>
                <a:gd name="connsiteY11-19972" fmla="*/ 4278495 h 7250295"/>
                <a:gd name="connsiteX12-19973" fmla="*/ 476250 w 2213217"/>
                <a:gd name="connsiteY12-19974" fmla="*/ 4735695 h 7250295"/>
                <a:gd name="connsiteX13-19975" fmla="*/ 476250 w 2213217"/>
                <a:gd name="connsiteY13-19976" fmla="*/ 5097645 h 7250295"/>
                <a:gd name="connsiteX14-19977" fmla="*/ 371475 w 2213217"/>
                <a:gd name="connsiteY14-19978" fmla="*/ 6145395 h 7250295"/>
                <a:gd name="connsiteX15-19979" fmla="*/ 371475 w 2213217"/>
                <a:gd name="connsiteY15-19980" fmla="*/ 6621645 h 7250295"/>
                <a:gd name="connsiteX16-19981" fmla="*/ 400050 w 2213217"/>
                <a:gd name="connsiteY16-19982" fmla="*/ 6821670 h 7250295"/>
                <a:gd name="connsiteX17-19983" fmla="*/ 323850 w 2213217"/>
                <a:gd name="connsiteY17-19984" fmla="*/ 7002645 h 7250295"/>
                <a:gd name="connsiteX18-19985" fmla="*/ 533400 w 2213217"/>
                <a:gd name="connsiteY18-19986" fmla="*/ 7250295 h 7250295"/>
                <a:gd name="connsiteX19-19987" fmla="*/ 952500 w 2213217"/>
                <a:gd name="connsiteY19-19988" fmla="*/ 7240770 h 7250295"/>
                <a:gd name="connsiteX20-19989" fmla="*/ 733425 w 2213217"/>
                <a:gd name="connsiteY20-19990" fmla="*/ 6821670 h 7250295"/>
                <a:gd name="connsiteX21-19991" fmla="*/ 790575 w 2213217"/>
                <a:gd name="connsiteY21-19992" fmla="*/ 6574020 h 7250295"/>
                <a:gd name="connsiteX22-19993" fmla="*/ 762000 w 2213217"/>
                <a:gd name="connsiteY22-19994" fmla="*/ 6250170 h 7250295"/>
                <a:gd name="connsiteX23-19995" fmla="*/ 885825 w 2213217"/>
                <a:gd name="connsiteY23-19996" fmla="*/ 5411970 h 7250295"/>
                <a:gd name="connsiteX24-19997" fmla="*/ 866775 w 2213217"/>
                <a:gd name="connsiteY24-19998" fmla="*/ 5326245 h 7250295"/>
                <a:gd name="connsiteX25-19999" fmla="*/ 971550 w 2213217"/>
                <a:gd name="connsiteY25-20000" fmla="*/ 5211945 h 7250295"/>
                <a:gd name="connsiteX26-20001" fmla="*/ 962025 w 2213217"/>
                <a:gd name="connsiteY26-20002" fmla="*/ 5069070 h 7250295"/>
                <a:gd name="connsiteX27-20003" fmla="*/ 1104900 w 2213217"/>
                <a:gd name="connsiteY27-20004" fmla="*/ 4526145 h 7250295"/>
                <a:gd name="connsiteX28-20005" fmla="*/ 1123950 w 2213217"/>
                <a:gd name="connsiteY28-20006" fmla="*/ 4392795 h 7250295"/>
                <a:gd name="connsiteX29-20007" fmla="*/ 1276350 w 2213217"/>
                <a:gd name="connsiteY29-20008" fmla="*/ 4649970 h 7250295"/>
                <a:gd name="connsiteX30-20009" fmla="*/ 1341012 w 2213217"/>
                <a:gd name="connsiteY30-20010" fmla="*/ 4880042 h 7250295"/>
                <a:gd name="connsiteX31-20011" fmla="*/ 1310424 w 2213217"/>
                <a:gd name="connsiteY31-20012" fmla="*/ 4973880 h 7250295"/>
                <a:gd name="connsiteX32-20013" fmla="*/ 1354293 w 2213217"/>
                <a:gd name="connsiteY32-20014" fmla="*/ 5113209 h 7250295"/>
                <a:gd name="connsiteX33-20015" fmla="*/ 1262198 w 2213217"/>
                <a:gd name="connsiteY33-20016" fmla="*/ 5554244 h 7250295"/>
                <a:gd name="connsiteX34-20017" fmla="*/ 1263220 w 2213217"/>
                <a:gd name="connsiteY34-20018" fmla="*/ 6360264 h 7250295"/>
                <a:gd name="connsiteX35-20019" fmla="*/ 1336385 w 2213217"/>
                <a:gd name="connsiteY35-20020" fmla="*/ 6540277 h 7250295"/>
                <a:gd name="connsiteX36-20021" fmla="*/ 1285605 w 2213217"/>
                <a:gd name="connsiteY36-20022" fmla="*/ 6741714 h 7250295"/>
                <a:gd name="connsiteX37-20023" fmla="*/ 1303783 w 2213217"/>
                <a:gd name="connsiteY37-20024" fmla="*/ 6828040 h 7250295"/>
                <a:gd name="connsiteX38-20025" fmla="*/ 1313579 w 2213217"/>
                <a:gd name="connsiteY38-20026" fmla="*/ 7020824 h 7250295"/>
                <a:gd name="connsiteX39-20027" fmla="*/ 1760353 w 2213217"/>
                <a:gd name="connsiteY39-20028" fmla="*/ 7189119 h 7250295"/>
                <a:gd name="connsiteX40-20029" fmla="*/ 2189006 w 2213217"/>
                <a:gd name="connsiteY40-20030" fmla="*/ 7199125 h 7250295"/>
                <a:gd name="connsiteX41-20031" fmla="*/ 2171850 w 2213217"/>
                <a:gd name="connsiteY41-20032" fmla="*/ 7046786 h 7250295"/>
                <a:gd name="connsiteX42-20033" fmla="*/ 1687247 w 2213217"/>
                <a:gd name="connsiteY42-20034" fmla="*/ 6680449 h 7250295"/>
                <a:gd name="connsiteX43-20035" fmla="*/ 1708130 w 2213217"/>
                <a:gd name="connsiteY43-20036" fmla="*/ 6550072 h 7250295"/>
                <a:gd name="connsiteX44-20037" fmla="*/ 1668617 w 2213217"/>
                <a:gd name="connsiteY44-20038" fmla="*/ 6451067 h 7250295"/>
                <a:gd name="connsiteX45-20039" fmla="*/ 1657350 w 2213217"/>
                <a:gd name="connsiteY45-20040" fmla="*/ 6250170 h 7250295"/>
                <a:gd name="connsiteX46-20041" fmla="*/ 1679014 w 2213217"/>
                <a:gd name="connsiteY46-20042" fmla="*/ 5979714 h 7250295"/>
                <a:gd name="connsiteX47-20043" fmla="*/ 1727631 w 2213217"/>
                <a:gd name="connsiteY47-20044" fmla="*/ 5512209 h 7250295"/>
                <a:gd name="connsiteX48-20045" fmla="*/ 1739049 w 2213217"/>
                <a:gd name="connsiteY48-20046" fmla="*/ 5363804 h 7250295"/>
                <a:gd name="connsiteX49-20047" fmla="*/ 1797611 w 2213217"/>
                <a:gd name="connsiteY49-20048" fmla="*/ 5317321 h 7250295"/>
                <a:gd name="connsiteX50-20049" fmla="*/ 1884207 w 2213217"/>
                <a:gd name="connsiteY50-20050" fmla="*/ 5097645 h 7250295"/>
                <a:gd name="connsiteX51-20051" fmla="*/ 1909357 w 2213217"/>
                <a:gd name="connsiteY51-20052" fmla="*/ 4805496 h 7250295"/>
                <a:gd name="connsiteX52-20053" fmla="*/ 1900373 w 2213217"/>
                <a:gd name="connsiteY52-20054" fmla="*/ 4348776 h 7250295"/>
                <a:gd name="connsiteX53-20055" fmla="*/ 1881052 w 2213217"/>
                <a:gd name="connsiteY53-20056" fmla="*/ 3902573 h 7250295"/>
                <a:gd name="connsiteX54-20057" fmla="*/ 1855362 w 2213217"/>
                <a:gd name="connsiteY54-20058" fmla="*/ 3584643 h 7250295"/>
                <a:gd name="connsiteX55-20059" fmla="*/ 2056257 w 2213217"/>
                <a:gd name="connsiteY55-20060" fmla="*/ 2654077 h 7250295"/>
                <a:gd name="connsiteX56-20061" fmla="*/ 2042707 w 2213217"/>
                <a:gd name="connsiteY56-20062" fmla="*/ 2404684 h 7250295"/>
                <a:gd name="connsiteX57-20063" fmla="*/ 1981200 w 2213217"/>
                <a:gd name="connsiteY57-20064" fmla="*/ 1864914 h 7250295"/>
                <a:gd name="connsiteX58-20065" fmla="*/ 1936459 w 2213217"/>
                <a:gd name="connsiteY58-20066" fmla="*/ 1677029 h 7250295"/>
                <a:gd name="connsiteX59-20067" fmla="*/ 1922037 w 2213217"/>
                <a:gd name="connsiteY59-20068" fmla="*/ 1432534 h 7250295"/>
                <a:gd name="connsiteX60-20069" fmla="*/ 1874412 w 2213217"/>
                <a:gd name="connsiteY60-20070" fmla="*/ 1302338 h 7250295"/>
                <a:gd name="connsiteX61-20071" fmla="*/ 1407687 w 2213217"/>
                <a:gd name="connsiteY61-20072" fmla="*/ 1134975 h 7250295"/>
                <a:gd name="connsiteX62-20073" fmla="*/ 1309221 w 2213217"/>
                <a:gd name="connsiteY62-20074" fmla="*/ 1020075 h 7250295"/>
                <a:gd name="connsiteX63-20075" fmla="*/ 1365230 w 2213217"/>
                <a:gd name="connsiteY63-20076" fmla="*/ 821521 h 7250295"/>
                <a:gd name="connsiteX64-20077" fmla="*/ 1433407 w 2213217"/>
                <a:gd name="connsiteY64-20078" fmla="*/ 622909 h 7250295"/>
                <a:gd name="connsiteX65-20079" fmla="*/ 1444916 w 2213217"/>
                <a:gd name="connsiteY65-20080" fmla="*/ 380757 h 7250295"/>
                <a:gd name="connsiteX66-20081" fmla="*/ 1330946 w 2213217"/>
                <a:gd name="connsiteY66-20082" fmla="*/ 143773 h 7250295"/>
                <a:gd name="connsiteX67-20083" fmla="*/ 1063645 w 2213217"/>
                <a:gd name="connsiteY67-20084" fmla="*/ 568 h 7250295"/>
                <a:gd name="connsiteX0-20085" fmla="*/ 1063645 w 2213217"/>
                <a:gd name="connsiteY0-20086" fmla="*/ 568 h 7250295"/>
                <a:gd name="connsiteX1-20087" fmla="*/ 809625 w 2213217"/>
                <a:gd name="connsiteY1-20088" fmla="*/ 116070 h 7250295"/>
                <a:gd name="connsiteX2-20089" fmla="*/ 685800 w 2213217"/>
                <a:gd name="connsiteY2-20090" fmla="*/ 297045 h 7250295"/>
                <a:gd name="connsiteX3-20091" fmla="*/ 704850 w 2213217"/>
                <a:gd name="connsiteY3-20092" fmla="*/ 620895 h 7250295"/>
                <a:gd name="connsiteX4-20093" fmla="*/ 838200 w 2213217"/>
                <a:gd name="connsiteY4-20094" fmla="*/ 897120 h 7250295"/>
                <a:gd name="connsiteX5-20095" fmla="*/ 742950 w 2213217"/>
                <a:gd name="connsiteY5-20096" fmla="*/ 1011420 h 7250295"/>
                <a:gd name="connsiteX6-20097" fmla="*/ 133350 w 2213217"/>
                <a:gd name="connsiteY6-20098" fmla="*/ 1220970 h 7250295"/>
                <a:gd name="connsiteX7-20099" fmla="*/ 0 w 2213217"/>
                <a:gd name="connsiteY7-20100" fmla="*/ 2211570 h 7250295"/>
                <a:gd name="connsiteX8-20101" fmla="*/ 333375 w 2213217"/>
                <a:gd name="connsiteY8-20102" fmla="*/ 3106920 h 7250295"/>
                <a:gd name="connsiteX9-20103" fmla="*/ 247650 w 2213217"/>
                <a:gd name="connsiteY9-20104" fmla="*/ 3840345 h 7250295"/>
                <a:gd name="connsiteX10-20105" fmla="*/ 371475 w 2213217"/>
                <a:gd name="connsiteY10-20106" fmla="*/ 4059420 h 7250295"/>
                <a:gd name="connsiteX11-20107" fmla="*/ 495300 w 2213217"/>
                <a:gd name="connsiteY11-20108" fmla="*/ 4278495 h 7250295"/>
                <a:gd name="connsiteX12-20109" fmla="*/ 476250 w 2213217"/>
                <a:gd name="connsiteY12-20110" fmla="*/ 4735695 h 7250295"/>
                <a:gd name="connsiteX13-20111" fmla="*/ 476250 w 2213217"/>
                <a:gd name="connsiteY13-20112" fmla="*/ 5097645 h 7250295"/>
                <a:gd name="connsiteX14-20113" fmla="*/ 371475 w 2213217"/>
                <a:gd name="connsiteY14-20114" fmla="*/ 6145395 h 7250295"/>
                <a:gd name="connsiteX15-20115" fmla="*/ 371475 w 2213217"/>
                <a:gd name="connsiteY15-20116" fmla="*/ 6621645 h 7250295"/>
                <a:gd name="connsiteX16-20117" fmla="*/ 400050 w 2213217"/>
                <a:gd name="connsiteY16-20118" fmla="*/ 6821670 h 7250295"/>
                <a:gd name="connsiteX17-20119" fmla="*/ 323850 w 2213217"/>
                <a:gd name="connsiteY17-20120" fmla="*/ 7002645 h 7250295"/>
                <a:gd name="connsiteX18-20121" fmla="*/ 533400 w 2213217"/>
                <a:gd name="connsiteY18-20122" fmla="*/ 7250295 h 7250295"/>
                <a:gd name="connsiteX19-20123" fmla="*/ 952500 w 2213217"/>
                <a:gd name="connsiteY19-20124" fmla="*/ 7240770 h 7250295"/>
                <a:gd name="connsiteX20-20125" fmla="*/ 733425 w 2213217"/>
                <a:gd name="connsiteY20-20126" fmla="*/ 6821670 h 7250295"/>
                <a:gd name="connsiteX21-20127" fmla="*/ 790575 w 2213217"/>
                <a:gd name="connsiteY21-20128" fmla="*/ 6574020 h 7250295"/>
                <a:gd name="connsiteX22-20129" fmla="*/ 762000 w 2213217"/>
                <a:gd name="connsiteY22-20130" fmla="*/ 6250170 h 7250295"/>
                <a:gd name="connsiteX23-20131" fmla="*/ 885825 w 2213217"/>
                <a:gd name="connsiteY23-20132" fmla="*/ 5411970 h 7250295"/>
                <a:gd name="connsiteX24-20133" fmla="*/ 866775 w 2213217"/>
                <a:gd name="connsiteY24-20134" fmla="*/ 5326245 h 7250295"/>
                <a:gd name="connsiteX25-20135" fmla="*/ 971550 w 2213217"/>
                <a:gd name="connsiteY25-20136" fmla="*/ 5211945 h 7250295"/>
                <a:gd name="connsiteX26-20137" fmla="*/ 962025 w 2213217"/>
                <a:gd name="connsiteY26-20138" fmla="*/ 5069070 h 7250295"/>
                <a:gd name="connsiteX27-20139" fmla="*/ 1104900 w 2213217"/>
                <a:gd name="connsiteY27-20140" fmla="*/ 4526145 h 7250295"/>
                <a:gd name="connsiteX28-20141" fmla="*/ 1123950 w 2213217"/>
                <a:gd name="connsiteY28-20142" fmla="*/ 4392795 h 7250295"/>
                <a:gd name="connsiteX29-20143" fmla="*/ 1276350 w 2213217"/>
                <a:gd name="connsiteY29-20144" fmla="*/ 4649970 h 7250295"/>
                <a:gd name="connsiteX30-20145" fmla="*/ 1341012 w 2213217"/>
                <a:gd name="connsiteY30-20146" fmla="*/ 4880042 h 7250295"/>
                <a:gd name="connsiteX31-20147" fmla="*/ 1310424 w 2213217"/>
                <a:gd name="connsiteY31-20148" fmla="*/ 4973880 h 7250295"/>
                <a:gd name="connsiteX32-20149" fmla="*/ 1354293 w 2213217"/>
                <a:gd name="connsiteY32-20150" fmla="*/ 5113209 h 7250295"/>
                <a:gd name="connsiteX33-20151" fmla="*/ 1262198 w 2213217"/>
                <a:gd name="connsiteY33-20152" fmla="*/ 5554244 h 7250295"/>
                <a:gd name="connsiteX34-20153" fmla="*/ 1263220 w 2213217"/>
                <a:gd name="connsiteY34-20154" fmla="*/ 6360264 h 7250295"/>
                <a:gd name="connsiteX35-20155" fmla="*/ 1336385 w 2213217"/>
                <a:gd name="connsiteY35-20156" fmla="*/ 6540277 h 7250295"/>
                <a:gd name="connsiteX36-20157" fmla="*/ 1285605 w 2213217"/>
                <a:gd name="connsiteY36-20158" fmla="*/ 6741714 h 7250295"/>
                <a:gd name="connsiteX37-20159" fmla="*/ 1303783 w 2213217"/>
                <a:gd name="connsiteY37-20160" fmla="*/ 6828040 h 7250295"/>
                <a:gd name="connsiteX38-20161" fmla="*/ 1313579 w 2213217"/>
                <a:gd name="connsiteY38-20162" fmla="*/ 7020824 h 7250295"/>
                <a:gd name="connsiteX39-20163" fmla="*/ 1760353 w 2213217"/>
                <a:gd name="connsiteY39-20164" fmla="*/ 7189119 h 7250295"/>
                <a:gd name="connsiteX40-20165" fmla="*/ 2189006 w 2213217"/>
                <a:gd name="connsiteY40-20166" fmla="*/ 7199125 h 7250295"/>
                <a:gd name="connsiteX41-20167" fmla="*/ 2171850 w 2213217"/>
                <a:gd name="connsiteY41-20168" fmla="*/ 7046786 h 7250295"/>
                <a:gd name="connsiteX42-20169" fmla="*/ 1687247 w 2213217"/>
                <a:gd name="connsiteY42-20170" fmla="*/ 6680449 h 7250295"/>
                <a:gd name="connsiteX43-20171" fmla="*/ 1708130 w 2213217"/>
                <a:gd name="connsiteY43-20172" fmla="*/ 6550072 h 7250295"/>
                <a:gd name="connsiteX44-20173" fmla="*/ 1668617 w 2213217"/>
                <a:gd name="connsiteY44-20174" fmla="*/ 6451067 h 7250295"/>
                <a:gd name="connsiteX45-20175" fmla="*/ 1657350 w 2213217"/>
                <a:gd name="connsiteY45-20176" fmla="*/ 6250170 h 7250295"/>
                <a:gd name="connsiteX46-20177" fmla="*/ 1679014 w 2213217"/>
                <a:gd name="connsiteY46-20178" fmla="*/ 5979714 h 7250295"/>
                <a:gd name="connsiteX47-20179" fmla="*/ 1727631 w 2213217"/>
                <a:gd name="connsiteY47-20180" fmla="*/ 5512209 h 7250295"/>
                <a:gd name="connsiteX48-20181" fmla="*/ 1739049 w 2213217"/>
                <a:gd name="connsiteY48-20182" fmla="*/ 5363804 h 7250295"/>
                <a:gd name="connsiteX49-20183" fmla="*/ 1797611 w 2213217"/>
                <a:gd name="connsiteY49-20184" fmla="*/ 5317321 h 7250295"/>
                <a:gd name="connsiteX50-20185" fmla="*/ 1884207 w 2213217"/>
                <a:gd name="connsiteY50-20186" fmla="*/ 5097645 h 7250295"/>
                <a:gd name="connsiteX51-20187" fmla="*/ 1909357 w 2213217"/>
                <a:gd name="connsiteY51-20188" fmla="*/ 4805496 h 7250295"/>
                <a:gd name="connsiteX52-20189" fmla="*/ 1900373 w 2213217"/>
                <a:gd name="connsiteY52-20190" fmla="*/ 4348776 h 7250295"/>
                <a:gd name="connsiteX53-20191" fmla="*/ 1881052 w 2213217"/>
                <a:gd name="connsiteY53-20192" fmla="*/ 3902573 h 7250295"/>
                <a:gd name="connsiteX54-20193" fmla="*/ 1855362 w 2213217"/>
                <a:gd name="connsiteY54-20194" fmla="*/ 3584643 h 7250295"/>
                <a:gd name="connsiteX55-20195" fmla="*/ 2056257 w 2213217"/>
                <a:gd name="connsiteY55-20196" fmla="*/ 2654077 h 7250295"/>
                <a:gd name="connsiteX56-20197" fmla="*/ 2042707 w 2213217"/>
                <a:gd name="connsiteY56-20198" fmla="*/ 2404684 h 7250295"/>
                <a:gd name="connsiteX57-20199" fmla="*/ 1981200 w 2213217"/>
                <a:gd name="connsiteY57-20200" fmla="*/ 1864914 h 7250295"/>
                <a:gd name="connsiteX58-20201" fmla="*/ 1936459 w 2213217"/>
                <a:gd name="connsiteY58-20202" fmla="*/ 1677029 h 7250295"/>
                <a:gd name="connsiteX59-20203" fmla="*/ 1922037 w 2213217"/>
                <a:gd name="connsiteY59-20204" fmla="*/ 1432534 h 7250295"/>
                <a:gd name="connsiteX60-20205" fmla="*/ 1874412 w 2213217"/>
                <a:gd name="connsiteY60-20206" fmla="*/ 1302338 h 7250295"/>
                <a:gd name="connsiteX61-20207" fmla="*/ 1407687 w 2213217"/>
                <a:gd name="connsiteY61-20208" fmla="*/ 1134975 h 7250295"/>
                <a:gd name="connsiteX62-20209" fmla="*/ 1309221 w 2213217"/>
                <a:gd name="connsiteY62-20210" fmla="*/ 1020075 h 7250295"/>
                <a:gd name="connsiteX63-20211" fmla="*/ 1365230 w 2213217"/>
                <a:gd name="connsiteY63-20212" fmla="*/ 821521 h 7250295"/>
                <a:gd name="connsiteX64-20213" fmla="*/ 1433407 w 2213217"/>
                <a:gd name="connsiteY64-20214" fmla="*/ 622909 h 7250295"/>
                <a:gd name="connsiteX65-20215" fmla="*/ 1444916 w 2213217"/>
                <a:gd name="connsiteY65-20216" fmla="*/ 380757 h 7250295"/>
                <a:gd name="connsiteX66-20217" fmla="*/ 1330946 w 2213217"/>
                <a:gd name="connsiteY66-20218" fmla="*/ 143773 h 7250295"/>
                <a:gd name="connsiteX67-20219" fmla="*/ 1063645 w 2213217"/>
                <a:gd name="connsiteY67-20220" fmla="*/ 568 h 7250295"/>
                <a:gd name="connsiteX0-20221" fmla="*/ 1063645 w 2213217"/>
                <a:gd name="connsiteY0-20222" fmla="*/ 568 h 7250295"/>
                <a:gd name="connsiteX1-20223" fmla="*/ 809625 w 2213217"/>
                <a:gd name="connsiteY1-20224" fmla="*/ 116070 h 7250295"/>
                <a:gd name="connsiteX2-20225" fmla="*/ 685800 w 2213217"/>
                <a:gd name="connsiteY2-20226" fmla="*/ 297045 h 7250295"/>
                <a:gd name="connsiteX3-20227" fmla="*/ 704850 w 2213217"/>
                <a:gd name="connsiteY3-20228" fmla="*/ 620895 h 7250295"/>
                <a:gd name="connsiteX4-20229" fmla="*/ 838200 w 2213217"/>
                <a:gd name="connsiteY4-20230" fmla="*/ 897120 h 7250295"/>
                <a:gd name="connsiteX5-20231" fmla="*/ 742950 w 2213217"/>
                <a:gd name="connsiteY5-20232" fmla="*/ 1011420 h 7250295"/>
                <a:gd name="connsiteX6-20233" fmla="*/ 133350 w 2213217"/>
                <a:gd name="connsiteY6-20234" fmla="*/ 1220970 h 7250295"/>
                <a:gd name="connsiteX7-20235" fmla="*/ 0 w 2213217"/>
                <a:gd name="connsiteY7-20236" fmla="*/ 2211570 h 7250295"/>
                <a:gd name="connsiteX8-20237" fmla="*/ 333375 w 2213217"/>
                <a:gd name="connsiteY8-20238" fmla="*/ 3106920 h 7250295"/>
                <a:gd name="connsiteX9-20239" fmla="*/ 247650 w 2213217"/>
                <a:gd name="connsiteY9-20240" fmla="*/ 3840345 h 7250295"/>
                <a:gd name="connsiteX10-20241" fmla="*/ 371475 w 2213217"/>
                <a:gd name="connsiteY10-20242" fmla="*/ 4059420 h 7250295"/>
                <a:gd name="connsiteX11-20243" fmla="*/ 495300 w 2213217"/>
                <a:gd name="connsiteY11-20244" fmla="*/ 4278495 h 7250295"/>
                <a:gd name="connsiteX12-20245" fmla="*/ 476250 w 2213217"/>
                <a:gd name="connsiteY12-20246" fmla="*/ 4735695 h 7250295"/>
                <a:gd name="connsiteX13-20247" fmla="*/ 476250 w 2213217"/>
                <a:gd name="connsiteY13-20248" fmla="*/ 5097645 h 7250295"/>
                <a:gd name="connsiteX14-20249" fmla="*/ 371475 w 2213217"/>
                <a:gd name="connsiteY14-20250" fmla="*/ 6145395 h 7250295"/>
                <a:gd name="connsiteX15-20251" fmla="*/ 371475 w 2213217"/>
                <a:gd name="connsiteY15-20252" fmla="*/ 6621645 h 7250295"/>
                <a:gd name="connsiteX16-20253" fmla="*/ 400050 w 2213217"/>
                <a:gd name="connsiteY16-20254" fmla="*/ 6821670 h 7250295"/>
                <a:gd name="connsiteX17-20255" fmla="*/ 323850 w 2213217"/>
                <a:gd name="connsiteY17-20256" fmla="*/ 7002645 h 7250295"/>
                <a:gd name="connsiteX18-20257" fmla="*/ 533400 w 2213217"/>
                <a:gd name="connsiteY18-20258" fmla="*/ 7250295 h 7250295"/>
                <a:gd name="connsiteX19-20259" fmla="*/ 952500 w 2213217"/>
                <a:gd name="connsiteY19-20260" fmla="*/ 7240770 h 7250295"/>
                <a:gd name="connsiteX20-20261" fmla="*/ 733425 w 2213217"/>
                <a:gd name="connsiteY20-20262" fmla="*/ 6821670 h 7250295"/>
                <a:gd name="connsiteX21-20263" fmla="*/ 790575 w 2213217"/>
                <a:gd name="connsiteY21-20264" fmla="*/ 6574020 h 7250295"/>
                <a:gd name="connsiteX22-20265" fmla="*/ 762000 w 2213217"/>
                <a:gd name="connsiteY22-20266" fmla="*/ 6250170 h 7250295"/>
                <a:gd name="connsiteX23-20267" fmla="*/ 885825 w 2213217"/>
                <a:gd name="connsiteY23-20268" fmla="*/ 5411970 h 7250295"/>
                <a:gd name="connsiteX24-20269" fmla="*/ 866775 w 2213217"/>
                <a:gd name="connsiteY24-20270" fmla="*/ 5326245 h 7250295"/>
                <a:gd name="connsiteX25-20271" fmla="*/ 971550 w 2213217"/>
                <a:gd name="connsiteY25-20272" fmla="*/ 5211945 h 7250295"/>
                <a:gd name="connsiteX26-20273" fmla="*/ 962025 w 2213217"/>
                <a:gd name="connsiteY26-20274" fmla="*/ 5069070 h 7250295"/>
                <a:gd name="connsiteX27-20275" fmla="*/ 1104900 w 2213217"/>
                <a:gd name="connsiteY27-20276" fmla="*/ 4526145 h 7250295"/>
                <a:gd name="connsiteX28-20277" fmla="*/ 1123950 w 2213217"/>
                <a:gd name="connsiteY28-20278" fmla="*/ 4392795 h 7250295"/>
                <a:gd name="connsiteX29-20279" fmla="*/ 1276350 w 2213217"/>
                <a:gd name="connsiteY29-20280" fmla="*/ 4649970 h 7250295"/>
                <a:gd name="connsiteX30-20281" fmla="*/ 1341012 w 2213217"/>
                <a:gd name="connsiteY30-20282" fmla="*/ 4880042 h 7250295"/>
                <a:gd name="connsiteX31-20283" fmla="*/ 1310424 w 2213217"/>
                <a:gd name="connsiteY31-20284" fmla="*/ 4973880 h 7250295"/>
                <a:gd name="connsiteX32-20285" fmla="*/ 1354293 w 2213217"/>
                <a:gd name="connsiteY32-20286" fmla="*/ 5113209 h 7250295"/>
                <a:gd name="connsiteX33-20287" fmla="*/ 1262198 w 2213217"/>
                <a:gd name="connsiteY33-20288" fmla="*/ 5554244 h 7250295"/>
                <a:gd name="connsiteX34-20289" fmla="*/ 1263220 w 2213217"/>
                <a:gd name="connsiteY34-20290" fmla="*/ 6360264 h 7250295"/>
                <a:gd name="connsiteX35-20291" fmla="*/ 1336385 w 2213217"/>
                <a:gd name="connsiteY35-20292" fmla="*/ 6540277 h 7250295"/>
                <a:gd name="connsiteX36-20293" fmla="*/ 1285605 w 2213217"/>
                <a:gd name="connsiteY36-20294" fmla="*/ 6741714 h 7250295"/>
                <a:gd name="connsiteX37-20295" fmla="*/ 1303783 w 2213217"/>
                <a:gd name="connsiteY37-20296" fmla="*/ 6828040 h 7250295"/>
                <a:gd name="connsiteX38-20297" fmla="*/ 1313579 w 2213217"/>
                <a:gd name="connsiteY38-20298" fmla="*/ 7020824 h 7250295"/>
                <a:gd name="connsiteX39-20299" fmla="*/ 1760353 w 2213217"/>
                <a:gd name="connsiteY39-20300" fmla="*/ 7189119 h 7250295"/>
                <a:gd name="connsiteX40-20301" fmla="*/ 2189006 w 2213217"/>
                <a:gd name="connsiteY40-20302" fmla="*/ 7199125 h 7250295"/>
                <a:gd name="connsiteX41-20303" fmla="*/ 2171850 w 2213217"/>
                <a:gd name="connsiteY41-20304" fmla="*/ 7046786 h 7250295"/>
                <a:gd name="connsiteX42-20305" fmla="*/ 1687247 w 2213217"/>
                <a:gd name="connsiteY42-20306" fmla="*/ 6680449 h 7250295"/>
                <a:gd name="connsiteX43-20307" fmla="*/ 1708130 w 2213217"/>
                <a:gd name="connsiteY43-20308" fmla="*/ 6550072 h 7250295"/>
                <a:gd name="connsiteX44-20309" fmla="*/ 1668617 w 2213217"/>
                <a:gd name="connsiteY44-20310" fmla="*/ 6451067 h 7250295"/>
                <a:gd name="connsiteX45-20311" fmla="*/ 1657350 w 2213217"/>
                <a:gd name="connsiteY45-20312" fmla="*/ 6250170 h 7250295"/>
                <a:gd name="connsiteX46-20313" fmla="*/ 1679014 w 2213217"/>
                <a:gd name="connsiteY46-20314" fmla="*/ 5979714 h 7250295"/>
                <a:gd name="connsiteX47-20315" fmla="*/ 1727631 w 2213217"/>
                <a:gd name="connsiteY47-20316" fmla="*/ 5512209 h 7250295"/>
                <a:gd name="connsiteX48-20317" fmla="*/ 1739049 w 2213217"/>
                <a:gd name="connsiteY48-20318" fmla="*/ 5363804 h 7250295"/>
                <a:gd name="connsiteX49-20319" fmla="*/ 1797611 w 2213217"/>
                <a:gd name="connsiteY49-20320" fmla="*/ 5317321 h 7250295"/>
                <a:gd name="connsiteX50-20321" fmla="*/ 1884207 w 2213217"/>
                <a:gd name="connsiteY50-20322" fmla="*/ 5097645 h 7250295"/>
                <a:gd name="connsiteX51-20323" fmla="*/ 1909357 w 2213217"/>
                <a:gd name="connsiteY51-20324" fmla="*/ 4805496 h 7250295"/>
                <a:gd name="connsiteX52-20325" fmla="*/ 1900373 w 2213217"/>
                <a:gd name="connsiteY52-20326" fmla="*/ 4348776 h 7250295"/>
                <a:gd name="connsiteX53-20327" fmla="*/ 1881052 w 2213217"/>
                <a:gd name="connsiteY53-20328" fmla="*/ 3902573 h 7250295"/>
                <a:gd name="connsiteX54-20329" fmla="*/ 1855362 w 2213217"/>
                <a:gd name="connsiteY54-20330" fmla="*/ 3584643 h 7250295"/>
                <a:gd name="connsiteX55-20331" fmla="*/ 2056257 w 2213217"/>
                <a:gd name="connsiteY55-20332" fmla="*/ 2654077 h 7250295"/>
                <a:gd name="connsiteX56-20333" fmla="*/ 2042707 w 2213217"/>
                <a:gd name="connsiteY56-20334" fmla="*/ 2404684 h 7250295"/>
                <a:gd name="connsiteX57-20335" fmla="*/ 1981200 w 2213217"/>
                <a:gd name="connsiteY57-20336" fmla="*/ 1864914 h 7250295"/>
                <a:gd name="connsiteX58-20337" fmla="*/ 1936459 w 2213217"/>
                <a:gd name="connsiteY58-20338" fmla="*/ 1677029 h 7250295"/>
                <a:gd name="connsiteX59-20339" fmla="*/ 1922037 w 2213217"/>
                <a:gd name="connsiteY59-20340" fmla="*/ 1432534 h 7250295"/>
                <a:gd name="connsiteX60-20341" fmla="*/ 1874412 w 2213217"/>
                <a:gd name="connsiteY60-20342" fmla="*/ 1302338 h 7250295"/>
                <a:gd name="connsiteX61-20343" fmla="*/ 1407687 w 2213217"/>
                <a:gd name="connsiteY61-20344" fmla="*/ 1134975 h 7250295"/>
                <a:gd name="connsiteX62-20345" fmla="*/ 1309221 w 2213217"/>
                <a:gd name="connsiteY62-20346" fmla="*/ 1020075 h 7250295"/>
                <a:gd name="connsiteX63-20347" fmla="*/ 1365230 w 2213217"/>
                <a:gd name="connsiteY63-20348" fmla="*/ 821521 h 7250295"/>
                <a:gd name="connsiteX64-20349" fmla="*/ 1433407 w 2213217"/>
                <a:gd name="connsiteY64-20350" fmla="*/ 622909 h 7250295"/>
                <a:gd name="connsiteX65-20351" fmla="*/ 1444916 w 2213217"/>
                <a:gd name="connsiteY65-20352" fmla="*/ 380757 h 7250295"/>
                <a:gd name="connsiteX66-20353" fmla="*/ 1330946 w 2213217"/>
                <a:gd name="connsiteY66-20354" fmla="*/ 143773 h 7250295"/>
                <a:gd name="connsiteX67-20355" fmla="*/ 1063645 w 2213217"/>
                <a:gd name="connsiteY67-20356" fmla="*/ 568 h 7250295"/>
                <a:gd name="connsiteX0-20357" fmla="*/ 1063645 w 2213217"/>
                <a:gd name="connsiteY0-20358" fmla="*/ 568 h 7250295"/>
                <a:gd name="connsiteX1-20359" fmla="*/ 809625 w 2213217"/>
                <a:gd name="connsiteY1-20360" fmla="*/ 116070 h 7250295"/>
                <a:gd name="connsiteX2-20361" fmla="*/ 685800 w 2213217"/>
                <a:gd name="connsiteY2-20362" fmla="*/ 297045 h 7250295"/>
                <a:gd name="connsiteX3-20363" fmla="*/ 704850 w 2213217"/>
                <a:gd name="connsiteY3-20364" fmla="*/ 620895 h 7250295"/>
                <a:gd name="connsiteX4-20365" fmla="*/ 838200 w 2213217"/>
                <a:gd name="connsiteY4-20366" fmla="*/ 897120 h 7250295"/>
                <a:gd name="connsiteX5-20367" fmla="*/ 742950 w 2213217"/>
                <a:gd name="connsiteY5-20368" fmla="*/ 1011420 h 7250295"/>
                <a:gd name="connsiteX6-20369" fmla="*/ 133350 w 2213217"/>
                <a:gd name="connsiteY6-20370" fmla="*/ 1220970 h 7250295"/>
                <a:gd name="connsiteX7-20371" fmla="*/ 0 w 2213217"/>
                <a:gd name="connsiteY7-20372" fmla="*/ 2211570 h 7250295"/>
                <a:gd name="connsiteX8-20373" fmla="*/ 333375 w 2213217"/>
                <a:gd name="connsiteY8-20374" fmla="*/ 3106920 h 7250295"/>
                <a:gd name="connsiteX9-20375" fmla="*/ 247650 w 2213217"/>
                <a:gd name="connsiteY9-20376" fmla="*/ 3840345 h 7250295"/>
                <a:gd name="connsiteX10-20377" fmla="*/ 371475 w 2213217"/>
                <a:gd name="connsiteY10-20378" fmla="*/ 4059420 h 7250295"/>
                <a:gd name="connsiteX11-20379" fmla="*/ 495300 w 2213217"/>
                <a:gd name="connsiteY11-20380" fmla="*/ 4278495 h 7250295"/>
                <a:gd name="connsiteX12-20381" fmla="*/ 476250 w 2213217"/>
                <a:gd name="connsiteY12-20382" fmla="*/ 4735695 h 7250295"/>
                <a:gd name="connsiteX13-20383" fmla="*/ 476250 w 2213217"/>
                <a:gd name="connsiteY13-20384" fmla="*/ 5097645 h 7250295"/>
                <a:gd name="connsiteX14-20385" fmla="*/ 371475 w 2213217"/>
                <a:gd name="connsiteY14-20386" fmla="*/ 6145395 h 7250295"/>
                <a:gd name="connsiteX15-20387" fmla="*/ 371475 w 2213217"/>
                <a:gd name="connsiteY15-20388" fmla="*/ 6621645 h 7250295"/>
                <a:gd name="connsiteX16-20389" fmla="*/ 400050 w 2213217"/>
                <a:gd name="connsiteY16-20390" fmla="*/ 6821670 h 7250295"/>
                <a:gd name="connsiteX17-20391" fmla="*/ 323850 w 2213217"/>
                <a:gd name="connsiteY17-20392" fmla="*/ 7002645 h 7250295"/>
                <a:gd name="connsiteX18-20393" fmla="*/ 533400 w 2213217"/>
                <a:gd name="connsiteY18-20394" fmla="*/ 7250295 h 7250295"/>
                <a:gd name="connsiteX19-20395" fmla="*/ 952500 w 2213217"/>
                <a:gd name="connsiteY19-20396" fmla="*/ 7240770 h 7250295"/>
                <a:gd name="connsiteX20-20397" fmla="*/ 733425 w 2213217"/>
                <a:gd name="connsiteY20-20398" fmla="*/ 6821670 h 7250295"/>
                <a:gd name="connsiteX21-20399" fmla="*/ 790575 w 2213217"/>
                <a:gd name="connsiteY21-20400" fmla="*/ 6574020 h 7250295"/>
                <a:gd name="connsiteX22-20401" fmla="*/ 762000 w 2213217"/>
                <a:gd name="connsiteY22-20402" fmla="*/ 6250170 h 7250295"/>
                <a:gd name="connsiteX23-20403" fmla="*/ 885825 w 2213217"/>
                <a:gd name="connsiteY23-20404" fmla="*/ 5411970 h 7250295"/>
                <a:gd name="connsiteX24-20405" fmla="*/ 866775 w 2213217"/>
                <a:gd name="connsiteY24-20406" fmla="*/ 5326245 h 7250295"/>
                <a:gd name="connsiteX25-20407" fmla="*/ 971550 w 2213217"/>
                <a:gd name="connsiteY25-20408" fmla="*/ 5211945 h 7250295"/>
                <a:gd name="connsiteX26-20409" fmla="*/ 962025 w 2213217"/>
                <a:gd name="connsiteY26-20410" fmla="*/ 5069070 h 7250295"/>
                <a:gd name="connsiteX27-20411" fmla="*/ 1104900 w 2213217"/>
                <a:gd name="connsiteY27-20412" fmla="*/ 4526145 h 7250295"/>
                <a:gd name="connsiteX28-20413" fmla="*/ 1129719 w 2213217"/>
                <a:gd name="connsiteY28-20414" fmla="*/ 4378373 h 7250295"/>
                <a:gd name="connsiteX29-20415" fmla="*/ 1276350 w 2213217"/>
                <a:gd name="connsiteY29-20416" fmla="*/ 4649970 h 7250295"/>
                <a:gd name="connsiteX30-20417" fmla="*/ 1341012 w 2213217"/>
                <a:gd name="connsiteY30-20418" fmla="*/ 4880042 h 7250295"/>
                <a:gd name="connsiteX31-20419" fmla="*/ 1310424 w 2213217"/>
                <a:gd name="connsiteY31-20420" fmla="*/ 4973880 h 7250295"/>
                <a:gd name="connsiteX32-20421" fmla="*/ 1354293 w 2213217"/>
                <a:gd name="connsiteY32-20422" fmla="*/ 5113209 h 7250295"/>
                <a:gd name="connsiteX33-20423" fmla="*/ 1262198 w 2213217"/>
                <a:gd name="connsiteY33-20424" fmla="*/ 5554244 h 7250295"/>
                <a:gd name="connsiteX34-20425" fmla="*/ 1263220 w 2213217"/>
                <a:gd name="connsiteY34-20426" fmla="*/ 6360264 h 7250295"/>
                <a:gd name="connsiteX35-20427" fmla="*/ 1336385 w 2213217"/>
                <a:gd name="connsiteY35-20428" fmla="*/ 6540277 h 7250295"/>
                <a:gd name="connsiteX36-20429" fmla="*/ 1285605 w 2213217"/>
                <a:gd name="connsiteY36-20430" fmla="*/ 6741714 h 7250295"/>
                <a:gd name="connsiteX37-20431" fmla="*/ 1303783 w 2213217"/>
                <a:gd name="connsiteY37-20432" fmla="*/ 6828040 h 7250295"/>
                <a:gd name="connsiteX38-20433" fmla="*/ 1313579 w 2213217"/>
                <a:gd name="connsiteY38-20434" fmla="*/ 7020824 h 7250295"/>
                <a:gd name="connsiteX39-20435" fmla="*/ 1760353 w 2213217"/>
                <a:gd name="connsiteY39-20436" fmla="*/ 7189119 h 7250295"/>
                <a:gd name="connsiteX40-20437" fmla="*/ 2189006 w 2213217"/>
                <a:gd name="connsiteY40-20438" fmla="*/ 7199125 h 7250295"/>
                <a:gd name="connsiteX41-20439" fmla="*/ 2171850 w 2213217"/>
                <a:gd name="connsiteY41-20440" fmla="*/ 7046786 h 7250295"/>
                <a:gd name="connsiteX42-20441" fmla="*/ 1687247 w 2213217"/>
                <a:gd name="connsiteY42-20442" fmla="*/ 6680449 h 7250295"/>
                <a:gd name="connsiteX43-20443" fmla="*/ 1708130 w 2213217"/>
                <a:gd name="connsiteY43-20444" fmla="*/ 6550072 h 7250295"/>
                <a:gd name="connsiteX44-20445" fmla="*/ 1668617 w 2213217"/>
                <a:gd name="connsiteY44-20446" fmla="*/ 6451067 h 7250295"/>
                <a:gd name="connsiteX45-20447" fmla="*/ 1657350 w 2213217"/>
                <a:gd name="connsiteY45-20448" fmla="*/ 6250170 h 7250295"/>
                <a:gd name="connsiteX46-20449" fmla="*/ 1679014 w 2213217"/>
                <a:gd name="connsiteY46-20450" fmla="*/ 5979714 h 7250295"/>
                <a:gd name="connsiteX47-20451" fmla="*/ 1727631 w 2213217"/>
                <a:gd name="connsiteY47-20452" fmla="*/ 5512209 h 7250295"/>
                <a:gd name="connsiteX48-20453" fmla="*/ 1739049 w 2213217"/>
                <a:gd name="connsiteY48-20454" fmla="*/ 5363804 h 7250295"/>
                <a:gd name="connsiteX49-20455" fmla="*/ 1797611 w 2213217"/>
                <a:gd name="connsiteY49-20456" fmla="*/ 5317321 h 7250295"/>
                <a:gd name="connsiteX50-20457" fmla="*/ 1884207 w 2213217"/>
                <a:gd name="connsiteY50-20458" fmla="*/ 5097645 h 7250295"/>
                <a:gd name="connsiteX51-20459" fmla="*/ 1909357 w 2213217"/>
                <a:gd name="connsiteY51-20460" fmla="*/ 4805496 h 7250295"/>
                <a:gd name="connsiteX52-20461" fmla="*/ 1900373 w 2213217"/>
                <a:gd name="connsiteY52-20462" fmla="*/ 4348776 h 7250295"/>
                <a:gd name="connsiteX53-20463" fmla="*/ 1881052 w 2213217"/>
                <a:gd name="connsiteY53-20464" fmla="*/ 3902573 h 7250295"/>
                <a:gd name="connsiteX54-20465" fmla="*/ 1855362 w 2213217"/>
                <a:gd name="connsiteY54-20466" fmla="*/ 3584643 h 7250295"/>
                <a:gd name="connsiteX55-20467" fmla="*/ 2056257 w 2213217"/>
                <a:gd name="connsiteY55-20468" fmla="*/ 2654077 h 7250295"/>
                <a:gd name="connsiteX56-20469" fmla="*/ 2042707 w 2213217"/>
                <a:gd name="connsiteY56-20470" fmla="*/ 2404684 h 7250295"/>
                <a:gd name="connsiteX57-20471" fmla="*/ 1981200 w 2213217"/>
                <a:gd name="connsiteY57-20472" fmla="*/ 1864914 h 7250295"/>
                <a:gd name="connsiteX58-20473" fmla="*/ 1936459 w 2213217"/>
                <a:gd name="connsiteY58-20474" fmla="*/ 1677029 h 7250295"/>
                <a:gd name="connsiteX59-20475" fmla="*/ 1922037 w 2213217"/>
                <a:gd name="connsiteY59-20476" fmla="*/ 1432534 h 7250295"/>
                <a:gd name="connsiteX60-20477" fmla="*/ 1874412 w 2213217"/>
                <a:gd name="connsiteY60-20478" fmla="*/ 1302338 h 7250295"/>
                <a:gd name="connsiteX61-20479" fmla="*/ 1407687 w 2213217"/>
                <a:gd name="connsiteY61-20480" fmla="*/ 1134975 h 7250295"/>
                <a:gd name="connsiteX62-20481" fmla="*/ 1309221 w 2213217"/>
                <a:gd name="connsiteY62-20482" fmla="*/ 1020075 h 7250295"/>
                <a:gd name="connsiteX63-20483" fmla="*/ 1365230 w 2213217"/>
                <a:gd name="connsiteY63-20484" fmla="*/ 821521 h 7250295"/>
                <a:gd name="connsiteX64-20485" fmla="*/ 1433407 w 2213217"/>
                <a:gd name="connsiteY64-20486" fmla="*/ 622909 h 7250295"/>
                <a:gd name="connsiteX65-20487" fmla="*/ 1444916 w 2213217"/>
                <a:gd name="connsiteY65-20488" fmla="*/ 380757 h 7250295"/>
                <a:gd name="connsiteX66-20489" fmla="*/ 1330946 w 2213217"/>
                <a:gd name="connsiteY66-20490" fmla="*/ 143773 h 7250295"/>
                <a:gd name="connsiteX67-20491" fmla="*/ 1063645 w 2213217"/>
                <a:gd name="connsiteY67-20492" fmla="*/ 568 h 7250295"/>
                <a:gd name="connsiteX0-20493" fmla="*/ 1063645 w 2213217"/>
                <a:gd name="connsiteY0-20494" fmla="*/ 568 h 7250295"/>
                <a:gd name="connsiteX1-20495" fmla="*/ 809625 w 2213217"/>
                <a:gd name="connsiteY1-20496" fmla="*/ 116070 h 7250295"/>
                <a:gd name="connsiteX2-20497" fmla="*/ 685800 w 2213217"/>
                <a:gd name="connsiteY2-20498" fmla="*/ 297045 h 7250295"/>
                <a:gd name="connsiteX3-20499" fmla="*/ 704850 w 2213217"/>
                <a:gd name="connsiteY3-20500" fmla="*/ 620895 h 7250295"/>
                <a:gd name="connsiteX4-20501" fmla="*/ 838200 w 2213217"/>
                <a:gd name="connsiteY4-20502" fmla="*/ 897120 h 7250295"/>
                <a:gd name="connsiteX5-20503" fmla="*/ 742950 w 2213217"/>
                <a:gd name="connsiteY5-20504" fmla="*/ 1011420 h 7250295"/>
                <a:gd name="connsiteX6-20505" fmla="*/ 133350 w 2213217"/>
                <a:gd name="connsiteY6-20506" fmla="*/ 1220970 h 7250295"/>
                <a:gd name="connsiteX7-20507" fmla="*/ 0 w 2213217"/>
                <a:gd name="connsiteY7-20508" fmla="*/ 2211570 h 7250295"/>
                <a:gd name="connsiteX8-20509" fmla="*/ 333375 w 2213217"/>
                <a:gd name="connsiteY8-20510" fmla="*/ 3106920 h 7250295"/>
                <a:gd name="connsiteX9-20511" fmla="*/ 247650 w 2213217"/>
                <a:gd name="connsiteY9-20512" fmla="*/ 3840345 h 7250295"/>
                <a:gd name="connsiteX10-20513" fmla="*/ 371475 w 2213217"/>
                <a:gd name="connsiteY10-20514" fmla="*/ 4059420 h 7250295"/>
                <a:gd name="connsiteX11-20515" fmla="*/ 495300 w 2213217"/>
                <a:gd name="connsiteY11-20516" fmla="*/ 4278495 h 7250295"/>
                <a:gd name="connsiteX12-20517" fmla="*/ 476250 w 2213217"/>
                <a:gd name="connsiteY12-20518" fmla="*/ 4735695 h 7250295"/>
                <a:gd name="connsiteX13-20519" fmla="*/ 476250 w 2213217"/>
                <a:gd name="connsiteY13-20520" fmla="*/ 5097645 h 7250295"/>
                <a:gd name="connsiteX14-20521" fmla="*/ 371475 w 2213217"/>
                <a:gd name="connsiteY14-20522" fmla="*/ 6145395 h 7250295"/>
                <a:gd name="connsiteX15-20523" fmla="*/ 371475 w 2213217"/>
                <a:gd name="connsiteY15-20524" fmla="*/ 6621645 h 7250295"/>
                <a:gd name="connsiteX16-20525" fmla="*/ 400050 w 2213217"/>
                <a:gd name="connsiteY16-20526" fmla="*/ 6821670 h 7250295"/>
                <a:gd name="connsiteX17-20527" fmla="*/ 323850 w 2213217"/>
                <a:gd name="connsiteY17-20528" fmla="*/ 7002645 h 7250295"/>
                <a:gd name="connsiteX18-20529" fmla="*/ 533400 w 2213217"/>
                <a:gd name="connsiteY18-20530" fmla="*/ 7250295 h 7250295"/>
                <a:gd name="connsiteX19-20531" fmla="*/ 952500 w 2213217"/>
                <a:gd name="connsiteY19-20532" fmla="*/ 7240770 h 7250295"/>
                <a:gd name="connsiteX20-20533" fmla="*/ 733425 w 2213217"/>
                <a:gd name="connsiteY20-20534" fmla="*/ 6821670 h 7250295"/>
                <a:gd name="connsiteX21-20535" fmla="*/ 790575 w 2213217"/>
                <a:gd name="connsiteY21-20536" fmla="*/ 6574020 h 7250295"/>
                <a:gd name="connsiteX22-20537" fmla="*/ 762000 w 2213217"/>
                <a:gd name="connsiteY22-20538" fmla="*/ 6250170 h 7250295"/>
                <a:gd name="connsiteX23-20539" fmla="*/ 885825 w 2213217"/>
                <a:gd name="connsiteY23-20540" fmla="*/ 5411970 h 7250295"/>
                <a:gd name="connsiteX24-20541" fmla="*/ 866775 w 2213217"/>
                <a:gd name="connsiteY24-20542" fmla="*/ 5326245 h 7250295"/>
                <a:gd name="connsiteX25-20543" fmla="*/ 971550 w 2213217"/>
                <a:gd name="connsiteY25-20544" fmla="*/ 5211945 h 7250295"/>
                <a:gd name="connsiteX26-20545" fmla="*/ 962025 w 2213217"/>
                <a:gd name="connsiteY26-20546" fmla="*/ 5069070 h 7250295"/>
                <a:gd name="connsiteX27-20547" fmla="*/ 1104900 w 2213217"/>
                <a:gd name="connsiteY27-20548" fmla="*/ 4526145 h 7250295"/>
                <a:gd name="connsiteX28-20549" fmla="*/ 1129719 w 2213217"/>
                <a:gd name="connsiteY28-20550" fmla="*/ 4378373 h 7250295"/>
                <a:gd name="connsiteX29-20551" fmla="*/ 1276350 w 2213217"/>
                <a:gd name="connsiteY29-20552" fmla="*/ 4649970 h 7250295"/>
                <a:gd name="connsiteX30-20553" fmla="*/ 1341012 w 2213217"/>
                <a:gd name="connsiteY30-20554" fmla="*/ 4880042 h 7250295"/>
                <a:gd name="connsiteX31-20555" fmla="*/ 1310424 w 2213217"/>
                <a:gd name="connsiteY31-20556" fmla="*/ 4973880 h 7250295"/>
                <a:gd name="connsiteX32-20557" fmla="*/ 1354293 w 2213217"/>
                <a:gd name="connsiteY32-20558" fmla="*/ 5113209 h 7250295"/>
                <a:gd name="connsiteX33-20559" fmla="*/ 1262198 w 2213217"/>
                <a:gd name="connsiteY33-20560" fmla="*/ 5554244 h 7250295"/>
                <a:gd name="connsiteX34-20561" fmla="*/ 1263220 w 2213217"/>
                <a:gd name="connsiteY34-20562" fmla="*/ 6360264 h 7250295"/>
                <a:gd name="connsiteX35-20563" fmla="*/ 1336385 w 2213217"/>
                <a:gd name="connsiteY35-20564" fmla="*/ 6540277 h 7250295"/>
                <a:gd name="connsiteX36-20565" fmla="*/ 1285605 w 2213217"/>
                <a:gd name="connsiteY36-20566" fmla="*/ 6741714 h 7250295"/>
                <a:gd name="connsiteX37-20567" fmla="*/ 1303783 w 2213217"/>
                <a:gd name="connsiteY37-20568" fmla="*/ 6828040 h 7250295"/>
                <a:gd name="connsiteX38-20569" fmla="*/ 1313579 w 2213217"/>
                <a:gd name="connsiteY38-20570" fmla="*/ 7020824 h 7250295"/>
                <a:gd name="connsiteX39-20571" fmla="*/ 1760353 w 2213217"/>
                <a:gd name="connsiteY39-20572" fmla="*/ 7189119 h 7250295"/>
                <a:gd name="connsiteX40-20573" fmla="*/ 2189006 w 2213217"/>
                <a:gd name="connsiteY40-20574" fmla="*/ 7199125 h 7250295"/>
                <a:gd name="connsiteX41-20575" fmla="*/ 2171850 w 2213217"/>
                <a:gd name="connsiteY41-20576" fmla="*/ 7046786 h 7250295"/>
                <a:gd name="connsiteX42-20577" fmla="*/ 1687247 w 2213217"/>
                <a:gd name="connsiteY42-20578" fmla="*/ 6680449 h 7250295"/>
                <a:gd name="connsiteX43-20579" fmla="*/ 1708130 w 2213217"/>
                <a:gd name="connsiteY43-20580" fmla="*/ 6550072 h 7250295"/>
                <a:gd name="connsiteX44-20581" fmla="*/ 1668617 w 2213217"/>
                <a:gd name="connsiteY44-20582" fmla="*/ 6451067 h 7250295"/>
                <a:gd name="connsiteX45-20583" fmla="*/ 1657350 w 2213217"/>
                <a:gd name="connsiteY45-20584" fmla="*/ 6250170 h 7250295"/>
                <a:gd name="connsiteX46-20585" fmla="*/ 1679014 w 2213217"/>
                <a:gd name="connsiteY46-20586" fmla="*/ 5979714 h 7250295"/>
                <a:gd name="connsiteX47-20587" fmla="*/ 1727631 w 2213217"/>
                <a:gd name="connsiteY47-20588" fmla="*/ 5512209 h 7250295"/>
                <a:gd name="connsiteX48-20589" fmla="*/ 1739049 w 2213217"/>
                <a:gd name="connsiteY48-20590" fmla="*/ 5363804 h 7250295"/>
                <a:gd name="connsiteX49-20591" fmla="*/ 1797611 w 2213217"/>
                <a:gd name="connsiteY49-20592" fmla="*/ 5317321 h 7250295"/>
                <a:gd name="connsiteX50-20593" fmla="*/ 1884207 w 2213217"/>
                <a:gd name="connsiteY50-20594" fmla="*/ 5097645 h 7250295"/>
                <a:gd name="connsiteX51-20595" fmla="*/ 1909357 w 2213217"/>
                <a:gd name="connsiteY51-20596" fmla="*/ 4805496 h 7250295"/>
                <a:gd name="connsiteX52-20597" fmla="*/ 1900373 w 2213217"/>
                <a:gd name="connsiteY52-20598" fmla="*/ 4348776 h 7250295"/>
                <a:gd name="connsiteX53-20599" fmla="*/ 1881052 w 2213217"/>
                <a:gd name="connsiteY53-20600" fmla="*/ 3902573 h 7250295"/>
                <a:gd name="connsiteX54-20601" fmla="*/ 1855362 w 2213217"/>
                <a:gd name="connsiteY54-20602" fmla="*/ 3584643 h 7250295"/>
                <a:gd name="connsiteX55-20603" fmla="*/ 2056257 w 2213217"/>
                <a:gd name="connsiteY55-20604" fmla="*/ 2654077 h 7250295"/>
                <a:gd name="connsiteX56-20605" fmla="*/ 2042707 w 2213217"/>
                <a:gd name="connsiteY56-20606" fmla="*/ 2404684 h 7250295"/>
                <a:gd name="connsiteX57-20607" fmla="*/ 1981200 w 2213217"/>
                <a:gd name="connsiteY57-20608" fmla="*/ 1864914 h 7250295"/>
                <a:gd name="connsiteX58-20609" fmla="*/ 1936459 w 2213217"/>
                <a:gd name="connsiteY58-20610" fmla="*/ 1677029 h 7250295"/>
                <a:gd name="connsiteX59-20611" fmla="*/ 1922037 w 2213217"/>
                <a:gd name="connsiteY59-20612" fmla="*/ 1432534 h 7250295"/>
                <a:gd name="connsiteX60-20613" fmla="*/ 1874412 w 2213217"/>
                <a:gd name="connsiteY60-20614" fmla="*/ 1302338 h 7250295"/>
                <a:gd name="connsiteX61-20615" fmla="*/ 1407687 w 2213217"/>
                <a:gd name="connsiteY61-20616" fmla="*/ 1134975 h 7250295"/>
                <a:gd name="connsiteX62-20617" fmla="*/ 1309221 w 2213217"/>
                <a:gd name="connsiteY62-20618" fmla="*/ 1020075 h 7250295"/>
                <a:gd name="connsiteX63-20619" fmla="*/ 1365230 w 2213217"/>
                <a:gd name="connsiteY63-20620" fmla="*/ 821521 h 7250295"/>
                <a:gd name="connsiteX64-20621" fmla="*/ 1433407 w 2213217"/>
                <a:gd name="connsiteY64-20622" fmla="*/ 622909 h 7250295"/>
                <a:gd name="connsiteX65-20623" fmla="*/ 1444916 w 2213217"/>
                <a:gd name="connsiteY65-20624" fmla="*/ 380757 h 7250295"/>
                <a:gd name="connsiteX66-20625" fmla="*/ 1330946 w 2213217"/>
                <a:gd name="connsiteY66-20626" fmla="*/ 143773 h 7250295"/>
                <a:gd name="connsiteX67-20627" fmla="*/ 1063645 w 2213217"/>
                <a:gd name="connsiteY67-20628" fmla="*/ 568 h 7250295"/>
                <a:gd name="connsiteX0-20629" fmla="*/ 1063645 w 2213217"/>
                <a:gd name="connsiteY0-20630" fmla="*/ 568 h 7250295"/>
                <a:gd name="connsiteX1-20631" fmla="*/ 809625 w 2213217"/>
                <a:gd name="connsiteY1-20632" fmla="*/ 116070 h 7250295"/>
                <a:gd name="connsiteX2-20633" fmla="*/ 685800 w 2213217"/>
                <a:gd name="connsiteY2-20634" fmla="*/ 297045 h 7250295"/>
                <a:gd name="connsiteX3-20635" fmla="*/ 704850 w 2213217"/>
                <a:gd name="connsiteY3-20636" fmla="*/ 620895 h 7250295"/>
                <a:gd name="connsiteX4-20637" fmla="*/ 838200 w 2213217"/>
                <a:gd name="connsiteY4-20638" fmla="*/ 897120 h 7250295"/>
                <a:gd name="connsiteX5-20639" fmla="*/ 742950 w 2213217"/>
                <a:gd name="connsiteY5-20640" fmla="*/ 1011420 h 7250295"/>
                <a:gd name="connsiteX6-20641" fmla="*/ 133350 w 2213217"/>
                <a:gd name="connsiteY6-20642" fmla="*/ 1220970 h 7250295"/>
                <a:gd name="connsiteX7-20643" fmla="*/ 0 w 2213217"/>
                <a:gd name="connsiteY7-20644" fmla="*/ 2211570 h 7250295"/>
                <a:gd name="connsiteX8-20645" fmla="*/ 333375 w 2213217"/>
                <a:gd name="connsiteY8-20646" fmla="*/ 3106920 h 7250295"/>
                <a:gd name="connsiteX9-20647" fmla="*/ 247650 w 2213217"/>
                <a:gd name="connsiteY9-20648" fmla="*/ 3840345 h 7250295"/>
                <a:gd name="connsiteX10-20649" fmla="*/ 371475 w 2213217"/>
                <a:gd name="connsiteY10-20650" fmla="*/ 4059420 h 7250295"/>
                <a:gd name="connsiteX11-20651" fmla="*/ 495300 w 2213217"/>
                <a:gd name="connsiteY11-20652" fmla="*/ 4278495 h 7250295"/>
                <a:gd name="connsiteX12-20653" fmla="*/ 476250 w 2213217"/>
                <a:gd name="connsiteY12-20654" fmla="*/ 4735695 h 7250295"/>
                <a:gd name="connsiteX13-20655" fmla="*/ 476250 w 2213217"/>
                <a:gd name="connsiteY13-20656" fmla="*/ 5097645 h 7250295"/>
                <a:gd name="connsiteX14-20657" fmla="*/ 371475 w 2213217"/>
                <a:gd name="connsiteY14-20658" fmla="*/ 6145395 h 7250295"/>
                <a:gd name="connsiteX15-20659" fmla="*/ 371475 w 2213217"/>
                <a:gd name="connsiteY15-20660" fmla="*/ 6621645 h 7250295"/>
                <a:gd name="connsiteX16-20661" fmla="*/ 400050 w 2213217"/>
                <a:gd name="connsiteY16-20662" fmla="*/ 6821670 h 7250295"/>
                <a:gd name="connsiteX17-20663" fmla="*/ 323850 w 2213217"/>
                <a:gd name="connsiteY17-20664" fmla="*/ 7002645 h 7250295"/>
                <a:gd name="connsiteX18-20665" fmla="*/ 533400 w 2213217"/>
                <a:gd name="connsiteY18-20666" fmla="*/ 7250295 h 7250295"/>
                <a:gd name="connsiteX19-20667" fmla="*/ 952500 w 2213217"/>
                <a:gd name="connsiteY19-20668" fmla="*/ 7240770 h 7250295"/>
                <a:gd name="connsiteX20-20669" fmla="*/ 733425 w 2213217"/>
                <a:gd name="connsiteY20-20670" fmla="*/ 6821670 h 7250295"/>
                <a:gd name="connsiteX21-20671" fmla="*/ 790575 w 2213217"/>
                <a:gd name="connsiteY21-20672" fmla="*/ 6574020 h 7250295"/>
                <a:gd name="connsiteX22-20673" fmla="*/ 762000 w 2213217"/>
                <a:gd name="connsiteY22-20674" fmla="*/ 6250170 h 7250295"/>
                <a:gd name="connsiteX23-20675" fmla="*/ 885825 w 2213217"/>
                <a:gd name="connsiteY23-20676" fmla="*/ 5411970 h 7250295"/>
                <a:gd name="connsiteX24-20677" fmla="*/ 866775 w 2213217"/>
                <a:gd name="connsiteY24-20678" fmla="*/ 5326245 h 7250295"/>
                <a:gd name="connsiteX25-20679" fmla="*/ 971550 w 2213217"/>
                <a:gd name="connsiteY25-20680" fmla="*/ 5211945 h 7250295"/>
                <a:gd name="connsiteX26-20681" fmla="*/ 962025 w 2213217"/>
                <a:gd name="connsiteY26-20682" fmla="*/ 5069070 h 7250295"/>
                <a:gd name="connsiteX27-20683" fmla="*/ 1104900 w 2213217"/>
                <a:gd name="connsiteY27-20684" fmla="*/ 4526145 h 7250295"/>
                <a:gd name="connsiteX28-20685" fmla="*/ 1129719 w 2213217"/>
                <a:gd name="connsiteY28-20686" fmla="*/ 4378373 h 7250295"/>
                <a:gd name="connsiteX29-20687" fmla="*/ 1276350 w 2213217"/>
                <a:gd name="connsiteY29-20688" fmla="*/ 4649970 h 7250295"/>
                <a:gd name="connsiteX30-20689" fmla="*/ 1341012 w 2213217"/>
                <a:gd name="connsiteY30-20690" fmla="*/ 4880042 h 7250295"/>
                <a:gd name="connsiteX31-20691" fmla="*/ 1310424 w 2213217"/>
                <a:gd name="connsiteY31-20692" fmla="*/ 4973880 h 7250295"/>
                <a:gd name="connsiteX32-20693" fmla="*/ 1354293 w 2213217"/>
                <a:gd name="connsiteY32-20694" fmla="*/ 5113209 h 7250295"/>
                <a:gd name="connsiteX33-20695" fmla="*/ 1262198 w 2213217"/>
                <a:gd name="connsiteY33-20696" fmla="*/ 5554244 h 7250295"/>
                <a:gd name="connsiteX34-20697" fmla="*/ 1263220 w 2213217"/>
                <a:gd name="connsiteY34-20698" fmla="*/ 6360264 h 7250295"/>
                <a:gd name="connsiteX35-20699" fmla="*/ 1336385 w 2213217"/>
                <a:gd name="connsiteY35-20700" fmla="*/ 6540277 h 7250295"/>
                <a:gd name="connsiteX36-20701" fmla="*/ 1285605 w 2213217"/>
                <a:gd name="connsiteY36-20702" fmla="*/ 6741714 h 7250295"/>
                <a:gd name="connsiteX37-20703" fmla="*/ 1303783 w 2213217"/>
                <a:gd name="connsiteY37-20704" fmla="*/ 6828040 h 7250295"/>
                <a:gd name="connsiteX38-20705" fmla="*/ 1313579 w 2213217"/>
                <a:gd name="connsiteY38-20706" fmla="*/ 7020824 h 7250295"/>
                <a:gd name="connsiteX39-20707" fmla="*/ 1760353 w 2213217"/>
                <a:gd name="connsiteY39-20708" fmla="*/ 7189119 h 7250295"/>
                <a:gd name="connsiteX40-20709" fmla="*/ 2189006 w 2213217"/>
                <a:gd name="connsiteY40-20710" fmla="*/ 7199125 h 7250295"/>
                <a:gd name="connsiteX41-20711" fmla="*/ 2171850 w 2213217"/>
                <a:gd name="connsiteY41-20712" fmla="*/ 7046786 h 7250295"/>
                <a:gd name="connsiteX42-20713" fmla="*/ 1687247 w 2213217"/>
                <a:gd name="connsiteY42-20714" fmla="*/ 6680449 h 7250295"/>
                <a:gd name="connsiteX43-20715" fmla="*/ 1708130 w 2213217"/>
                <a:gd name="connsiteY43-20716" fmla="*/ 6550072 h 7250295"/>
                <a:gd name="connsiteX44-20717" fmla="*/ 1668617 w 2213217"/>
                <a:gd name="connsiteY44-20718" fmla="*/ 6451067 h 7250295"/>
                <a:gd name="connsiteX45-20719" fmla="*/ 1657350 w 2213217"/>
                <a:gd name="connsiteY45-20720" fmla="*/ 6250170 h 7250295"/>
                <a:gd name="connsiteX46-20721" fmla="*/ 1679014 w 2213217"/>
                <a:gd name="connsiteY46-20722" fmla="*/ 5979714 h 7250295"/>
                <a:gd name="connsiteX47-20723" fmla="*/ 1727631 w 2213217"/>
                <a:gd name="connsiteY47-20724" fmla="*/ 5512209 h 7250295"/>
                <a:gd name="connsiteX48-20725" fmla="*/ 1739049 w 2213217"/>
                <a:gd name="connsiteY48-20726" fmla="*/ 5363804 h 7250295"/>
                <a:gd name="connsiteX49-20727" fmla="*/ 1797611 w 2213217"/>
                <a:gd name="connsiteY49-20728" fmla="*/ 5317321 h 7250295"/>
                <a:gd name="connsiteX50-20729" fmla="*/ 1884207 w 2213217"/>
                <a:gd name="connsiteY50-20730" fmla="*/ 5097645 h 7250295"/>
                <a:gd name="connsiteX51-20731" fmla="*/ 1909357 w 2213217"/>
                <a:gd name="connsiteY51-20732" fmla="*/ 4805496 h 7250295"/>
                <a:gd name="connsiteX52-20733" fmla="*/ 1900373 w 2213217"/>
                <a:gd name="connsiteY52-20734" fmla="*/ 4348776 h 7250295"/>
                <a:gd name="connsiteX53-20735" fmla="*/ 1881052 w 2213217"/>
                <a:gd name="connsiteY53-20736" fmla="*/ 3902573 h 7250295"/>
                <a:gd name="connsiteX54-20737" fmla="*/ 1855362 w 2213217"/>
                <a:gd name="connsiteY54-20738" fmla="*/ 3584643 h 7250295"/>
                <a:gd name="connsiteX55-20739" fmla="*/ 2056257 w 2213217"/>
                <a:gd name="connsiteY55-20740" fmla="*/ 2654077 h 7250295"/>
                <a:gd name="connsiteX56-20741" fmla="*/ 2042707 w 2213217"/>
                <a:gd name="connsiteY56-20742" fmla="*/ 2404684 h 7250295"/>
                <a:gd name="connsiteX57-20743" fmla="*/ 1981200 w 2213217"/>
                <a:gd name="connsiteY57-20744" fmla="*/ 1864914 h 7250295"/>
                <a:gd name="connsiteX58-20745" fmla="*/ 1936459 w 2213217"/>
                <a:gd name="connsiteY58-20746" fmla="*/ 1677029 h 7250295"/>
                <a:gd name="connsiteX59-20747" fmla="*/ 1922037 w 2213217"/>
                <a:gd name="connsiteY59-20748" fmla="*/ 1432534 h 7250295"/>
                <a:gd name="connsiteX60-20749" fmla="*/ 1874412 w 2213217"/>
                <a:gd name="connsiteY60-20750" fmla="*/ 1302338 h 7250295"/>
                <a:gd name="connsiteX61-20751" fmla="*/ 1407687 w 2213217"/>
                <a:gd name="connsiteY61-20752" fmla="*/ 1134975 h 7250295"/>
                <a:gd name="connsiteX62-20753" fmla="*/ 1309221 w 2213217"/>
                <a:gd name="connsiteY62-20754" fmla="*/ 1020075 h 7250295"/>
                <a:gd name="connsiteX63-20755" fmla="*/ 1365230 w 2213217"/>
                <a:gd name="connsiteY63-20756" fmla="*/ 821521 h 7250295"/>
                <a:gd name="connsiteX64-20757" fmla="*/ 1433407 w 2213217"/>
                <a:gd name="connsiteY64-20758" fmla="*/ 622909 h 7250295"/>
                <a:gd name="connsiteX65-20759" fmla="*/ 1444916 w 2213217"/>
                <a:gd name="connsiteY65-20760" fmla="*/ 380757 h 7250295"/>
                <a:gd name="connsiteX66-20761" fmla="*/ 1330946 w 2213217"/>
                <a:gd name="connsiteY66-20762" fmla="*/ 143773 h 7250295"/>
                <a:gd name="connsiteX67-20763" fmla="*/ 1063645 w 2213217"/>
                <a:gd name="connsiteY67-20764" fmla="*/ 568 h 7250295"/>
                <a:gd name="connsiteX0-20765" fmla="*/ 1063645 w 2213217"/>
                <a:gd name="connsiteY0-20766" fmla="*/ 568 h 7250295"/>
                <a:gd name="connsiteX1-20767" fmla="*/ 809625 w 2213217"/>
                <a:gd name="connsiteY1-20768" fmla="*/ 116070 h 7250295"/>
                <a:gd name="connsiteX2-20769" fmla="*/ 685800 w 2213217"/>
                <a:gd name="connsiteY2-20770" fmla="*/ 297045 h 7250295"/>
                <a:gd name="connsiteX3-20771" fmla="*/ 704850 w 2213217"/>
                <a:gd name="connsiteY3-20772" fmla="*/ 620895 h 7250295"/>
                <a:gd name="connsiteX4-20773" fmla="*/ 838200 w 2213217"/>
                <a:gd name="connsiteY4-20774" fmla="*/ 897120 h 7250295"/>
                <a:gd name="connsiteX5-20775" fmla="*/ 742950 w 2213217"/>
                <a:gd name="connsiteY5-20776" fmla="*/ 1011420 h 7250295"/>
                <a:gd name="connsiteX6-20777" fmla="*/ 133350 w 2213217"/>
                <a:gd name="connsiteY6-20778" fmla="*/ 1220970 h 7250295"/>
                <a:gd name="connsiteX7-20779" fmla="*/ 0 w 2213217"/>
                <a:gd name="connsiteY7-20780" fmla="*/ 2211570 h 7250295"/>
                <a:gd name="connsiteX8-20781" fmla="*/ 333375 w 2213217"/>
                <a:gd name="connsiteY8-20782" fmla="*/ 3106920 h 7250295"/>
                <a:gd name="connsiteX9-20783" fmla="*/ 247650 w 2213217"/>
                <a:gd name="connsiteY9-20784" fmla="*/ 3840345 h 7250295"/>
                <a:gd name="connsiteX10-20785" fmla="*/ 371475 w 2213217"/>
                <a:gd name="connsiteY10-20786" fmla="*/ 4059420 h 7250295"/>
                <a:gd name="connsiteX11-20787" fmla="*/ 495300 w 2213217"/>
                <a:gd name="connsiteY11-20788" fmla="*/ 4278495 h 7250295"/>
                <a:gd name="connsiteX12-20789" fmla="*/ 476250 w 2213217"/>
                <a:gd name="connsiteY12-20790" fmla="*/ 4735695 h 7250295"/>
                <a:gd name="connsiteX13-20791" fmla="*/ 476250 w 2213217"/>
                <a:gd name="connsiteY13-20792" fmla="*/ 5097645 h 7250295"/>
                <a:gd name="connsiteX14-20793" fmla="*/ 371475 w 2213217"/>
                <a:gd name="connsiteY14-20794" fmla="*/ 6145395 h 7250295"/>
                <a:gd name="connsiteX15-20795" fmla="*/ 371475 w 2213217"/>
                <a:gd name="connsiteY15-20796" fmla="*/ 6621645 h 7250295"/>
                <a:gd name="connsiteX16-20797" fmla="*/ 400050 w 2213217"/>
                <a:gd name="connsiteY16-20798" fmla="*/ 6821670 h 7250295"/>
                <a:gd name="connsiteX17-20799" fmla="*/ 323850 w 2213217"/>
                <a:gd name="connsiteY17-20800" fmla="*/ 7002645 h 7250295"/>
                <a:gd name="connsiteX18-20801" fmla="*/ 533400 w 2213217"/>
                <a:gd name="connsiteY18-20802" fmla="*/ 7250295 h 7250295"/>
                <a:gd name="connsiteX19-20803" fmla="*/ 952500 w 2213217"/>
                <a:gd name="connsiteY19-20804" fmla="*/ 7240770 h 7250295"/>
                <a:gd name="connsiteX20-20805" fmla="*/ 733425 w 2213217"/>
                <a:gd name="connsiteY20-20806" fmla="*/ 6821670 h 7250295"/>
                <a:gd name="connsiteX21-20807" fmla="*/ 790575 w 2213217"/>
                <a:gd name="connsiteY21-20808" fmla="*/ 6574020 h 7250295"/>
                <a:gd name="connsiteX22-20809" fmla="*/ 762000 w 2213217"/>
                <a:gd name="connsiteY22-20810" fmla="*/ 6250170 h 7250295"/>
                <a:gd name="connsiteX23-20811" fmla="*/ 885825 w 2213217"/>
                <a:gd name="connsiteY23-20812" fmla="*/ 5411970 h 7250295"/>
                <a:gd name="connsiteX24-20813" fmla="*/ 866775 w 2213217"/>
                <a:gd name="connsiteY24-20814" fmla="*/ 5326245 h 7250295"/>
                <a:gd name="connsiteX25-20815" fmla="*/ 971550 w 2213217"/>
                <a:gd name="connsiteY25-20816" fmla="*/ 5211945 h 7250295"/>
                <a:gd name="connsiteX26-20817" fmla="*/ 962025 w 2213217"/>
                <a:gd name="connsiteY26-20818" fmla="*/ 5069070 h 7250295"/>
                <a:gd name="connsiteX27-20819" fmla="*/ 1087593 w 2213217"/>
                <a:gd name="connsiteY27-20820" fmla="*/ 4482877 h 7250295"/>
                <a:gd name="connsiteX28-20821" fmla="*/ 1129719 w 2213217"/>
                <a:gd name="connsiteY28-20822" fmla="*/ 4378373 h 7250295"/>
                <a:gd name="connsiteX29-20823" fmla="*/ 1276350 w 2213217"/>
                <a:gd name="connsiteY29-20824" fmla="*/ 4649970 h 7250295"/>
                <a:gd name="connsiteX30-20825" fmla="*/ 1341012 w 2213217"/>
                <a:gd name="connsiteY30-20826" fmla="*/ 4880042 h 7250295"/>
                <a:gd name="connsiteX31-20827" fmla="*/ 1310424 w 2213217"/>
                <a:gd name="connsiteY31-20828" fmla="*/ 4973880 h 7250295"/>
                <a:gd name="connsiteX32-20829" fmla="*/ 1354293 w 2213217"/>
                <a:gd name="connsiteY32-20830" fmla="*/ 5113209 h 7250295"/>
                <a:gd name="connsiteX33-20831" fmla="*/ 1262198 w 2213217"/>
                <a:gd name="connsiteY33-20832" fmla="*/ 5554244 h 7250295"/>
                <a:gd name="connsiteX34-20833" fmla="*/ 1263220 w 2213217"/>
                <a:gd name="connsiteY34-20834" fmla="*/ 6360264 h 7250295"/>
                <a:gd name="connsiteX35-20835" fmla="*/ 1336385 w 2213217"/>
                <a:gd name="connsiteY35-20836" fmla="*/ 6540277 h 7250295"/>
                <a:gd name="connsiteX36-20837" fmla="*/ 1285605 w 2213217"/>
                <a:gd name="connsiteY36-20838" fmla="*/ 6741714 h 7250295"/>
                <a:gd name="connsiteX37-20839" fmla="*/ 1303783 w 2213217"/>
                <a:gd name="connsiteY37-20840" fmla="*/ 6828040 h 7250295"/>
                <a:gd name="connsiteX38-20841" fmla="*/ 1313579 w 2213217"/>
                <a:gd name="connsiteY38-20842" fmla="*/ 7020824 h 7250295"/>
                <a:gd name="connsiteX39-20843" fmla="*/ 1760353 w 2213217"/>
                <a:gd name="connsiteY39-20844" fmla="*/ 7189119 h 7250295"/>
                <a:gd name="connsiteX40-20845" fmla="*/ 2189006 w 2213217"/>
                <a:gd name="connsiteY40-20846" fmla="*/ 7199125 h 7250295"/>
                <a:gd name="connsiteX41-20847" fmla="*/ 2171850 w 2213217"/>
                <a:gd name="connsiteY41-20848" fmla="*/ 7046786 h 7250295"/>
                <a:gd name="connsiteX42-20849" fmla="*/ 1687247 w 2213217"/>
                <a:gd name="connsiteY42-20850" fmla="*/ 6680449 h 7250295"/>
                <a:gd name="connsiteX43-20851" fmla="*/ 1708130 w 2213217"/>
                <a:gd name="connsiteY43-20852" fmla="*/ 6550072 h 7250295"/>
                <a:gd name="connsiteX44-20853" fmla="*/ 1668617 w 2213217"/>
                <a:gd name="connsiteY44-20854" fmla="*/ 6451067 h 7250295"/>
                <a:gd name="connsiteX45-20855" fmla="*/ 1657350 w 2213217"/>
                <a:gd name="connsiteY45-20856" fmla="*/ 6250170 h 7250295"/>
                <a:gd name="connsiteX46-20857" fmla="*/ 1679014 w 2213217"/>
                <a:gd name="connsiteY46-20858" fmla="*/ 5979714 h 7250295"/>
                <a:gd name="connsiteX47-20859" fmla="*/ 1727631 w 2213217"/>
                <a:gd name="connsiteY47-20860" fmla="*/ 5512209 h 7250295"/>
                <a:gd name="connsiteX48-20861" fmla="*/ 1739049 w 2213217"/>
                <a:gd name="connsiteY48-20862" fmla="*/ 5363804 h 7250295"/>
                <a:gd name="connsiteX49-20863" fmla="*/ 1797611 w 2213217"/>
                <a:gd name="connsiteY49-20864" fmla="*/ 5317321 h 7250295"/>
                <a:gd name="connsiteX50-20865" fmla="*/ 1884207 w 2213217"/>
                <a:gd name="connsiteY50-20866" fmla="*/ 5097645 h 7250295"/>
                <a:gd name="connsiteX51-20867" fmla="*/ 1909357 w 2213217"/>
                <a:gd name="connsiteY51-20868" fmla="*/ 4805496 h 7250295"/>
                <a:gd name="connsiteX52-20869" fmla="*/ 1900373 w 2213217"/>
                <a:gd name="connsiteY52-20870" fmla="*/ 4348776 h 7250295"/>
                <a:gd name="connsiteX53-20871" fmla="*/ 1881052 w 2213217"/>
                <a:gd name="connsiteY53-20872" fmla="*/ 3902573 h 7250295"/>
                <a:gd name="connsiteX54-20873" fmla="*/ 1855362 w 2213217"/>
                <a:gd name="connsiteY54-20874" fmla="*/ 3584643 h 7250295"/>
                <a:gd name="connsiteX55-20875" fmla="*/ 2056257 w 2213217"/>
                <a:gd name="connsiteY55-20876" fmla="*/ 2654077 h 7250295"/>
                <a:gd name="connsiteX56-20877" fmla="*/ 2042707 w 2213217"/>
                <a:gd name="connsiteY56-20878" fmla="*/ 2404684 h 7250295"/>
                <a:gd name="connsiteX57-20879" fmla="*/ 1981200 w 2213217"/>
                <a:gd name="connsiteY57-20880" fmla="*/ 1864914 h 7250295"/>
                <a:gd name="connsiteX58-20881" fmla="*/ 1936459 w 2213217"/>
                <a:gd name="connsiteY58-20882" fmla="*/ 1677029 h 7250295"/>
                <a:gd name="connsiteX59-20883" fmla="*/ 1922037 w 2213217"/>
                <a:gd name="connsiteY59-20884" fmla="*/ 1432534 h 7250295"/>
                <a:gd name="connsiteX60-20885" fmla="*/ 1874412 w 2213217"/>
                <a:gd name="connsiteY60-20886" fmla="*/ 1302338 h 7250295"/>
                <a:gd name="connsiteX61-20887" fmla="*/ 1407687 w 2213217"/>
                <a:gd name="connsiteY61-20888" fmla="*/ 1134975 h 7250295"/>
                <a:gd name="connsiteX62-20889" fmla="*/ 1309221 w 2213217"/>
                <a:gd name="connsiteY62-20890" fmla="*/ 1020075 h 7250295"/>
                <a:gd name="connsiteX63-20891" fmla="*/ 1365230 w 2213217"/>
                <a:gd name="connsiteY63-20892" fmla="*/ 821521 h 7250295"/>
                <a:gd name="connsiteX64-20893" fmla="*/ 1433407 w 2213217"/>
                <a:gd name="connsiteY64-20894" fmla="*/ 622909 h 7250295"/>
                <a:gd name="connsiteX65-20895" fmla="*/ 1444916 w 2213217"/>
                <a:gd name="connsiteY65-20896" fmla="*/ 380757 h 7250295"/>
                <a:gd name="connsiteX66-20897" fmla="*/ 1330946 w 2213217"/>
                <a:gd name="connsiteY66-20898" fmla="*/ 143773 h 7250295"/>
                <a:gd name="connsiteX67-20899" fmla="*/ 1063645 w 2213217"/>
                <a:gd name="connsiteY67-20900" fmla="*/ 568 h 7250295"/>
                <a:gd name="connsiteX0-20901" fmla="*/ 1063645 w 2213217"/>
                <a:gd name="connsiteY0-20902" fmla="*/ 568 h 7250295"/>
                <a:gd name="connsiteX1-20903" fmla="*/ 809625 w 2213217"/>
                <a:gd name="connsiteY1-20904" fmla="*/ 116070 h 7250295"/>
                <a:gd name="connsiteX2-20905" fmla="*/ 685800 w 2213217"/>
                <a:gd name="connsiteY2-20906" fmla="*/ 297045 h 7250295"/>
                <a:gd name="connsiteX3-20907" fmla="*/ 704850 w 2213217"/>
                <a:gd name="connsiteY3-20908" fmla="*/ 620895 h 7250295"/>
                <a:gd name="connsiteX4-20909" fmla="*/ 838200 w 2213217"/>
                <a:gd name="connsiteY4-20910" fmla="*/ 897120 h 7250295"/>
                <a:gd name="connsiteX5-20911" fmla="*/ 742950 w 2213217"/>
                <a:gd name="connsiteY5-20912" fmla="*/ 1011420 h 7250295"/>
                <a:gd name="connsiteX6-20913" fmla="*/ 133350 w 2213217"/>
                <a:gd name="connsiteY6-20914" fmla="*/ 1220970 h 7250295"/>
                <a:gd name="connsiteX7-20915" fmla="*/ 0 w 2213217"/>
                <a:gd name="connsiteY7-20916" fmla="*/ 2211570 h 7250295"/>
                <a:gd name="connsiteX8-20917" fmla="*/ 333375 w 2213217"/>
                <a:gd name="connsiteY8-20918" fmla="*/ 3106920 h 7250295"/>
                <a:gd name="connsiteX9-20919" fmla="*/ 247650 w 2213217"/>
                <a:gd name="connsiteY9-20920" fmla="*/ 3840345 h 7250295"/>
                <a:gd name="connsiteX10-20921" fmla="*/ 371475 w 2213217"/>
                <a:gd name="connsiteY10-20922" fmla="*/ 4059420 h 7250295"/>
                <a:gd name="connsiteX11-20923" fmla="*/ 495300 w 2213217"/>
                <a:gd name="connsiteY11-20924" fmla="*/ 4278495 h 7250295"/>
                <a:gd name="connsiteX12-20925" fmla="*/ 476250 w 2213217"/>
                <a:gd name="connsiteY12-20926" fmla="*/ 4735695 h 7250295"/>
                <a:gd name="connsiteX13-20927" fmla="*/ 476250 w 2213217"/>
                <a:gd name="connsiteY13-20928" fmla="*/ 5097645 h 7250295"/>
                <a:gd name="connsiteX14-20929" fmla="*/ 371475 w 2213217"/>
                <a:gd name="connsiteY14-20930" fmla="*/ 6145395 h 7250295"/>
                <a:gd name="connsiteX15-20931" fmla="*/ 371475 w 2213217"/>
                <a:gd name="connsiteY15-20932" fmla="*/ 6621645 h 7250295"/>
                <a:gd name="connsiteX16-20933" fmla="*/ 400050 w 2213217"/>
                <a:gd name="connsiteY16-20934" fmla="*/ 6821670 h 7250295"/>
                <a:gd name="connsiteX17-20935" fmla="*/ 323850 w 2213217"/>
                <a:gd name="connsiteY17-20936" fmla="*/ 7002645 h 7250295"/>
                <a:gd name="connsiteX18-20937" fmla="*/ 533400 w 2213217"/>
                <a:gd name="connsiteY18-20938" fmla="*/ 7250295 h 7250295"/>
                <a:gd name="connsiteX19-20939" fmla="*/ 952500 w 2213217"/>
                <a:gd name="connsiteY19-20940" fmla="*/ 7240770 h 7250295"/>
                <a:gd name="connsiteX20-20941" fmla="*/ 733425 w 2213217"/>
                <a:gd name="connsiteY20-20942" fmla="*/ 6821670 h 7250295"/>
                <a:gd name="connsiteX21-20943" fmla="*/ 790575 w 2213217"/>
                <a:gd name="connsiteY21-20944" fmla="*/ 6574020 h 7250295"/>
                <a:gd name="connsiteX22-20945" fmla="*/ 762000 w 2213217"/>
                <a:gd name="connsiteY22-20946" fmla="*/ 6250170 h 7250295"/>
                <a:gd name="connsiteX23-20947" fmla="*/ 885825 w 2213217"/>
                <a:gd name="connsiteY23-20948" fmla="*/ 5411970 h 7250295"/>
                <a:gd name="connsiteX24-20949" fmla="*/ 866775 w 2213217"/>
                <a:gd name="connsiteY24-20950" fmla="*/ 5326245 h 7250295"/>
                <a:gd name="connsiteX25-20951" fmla="*/ 971550 w 2213217"/>
                <a:gd name="connsiteY25-20952" fmla="*/ 5211945 h 7250295"/>
                <a:gd name="connsiteX26-20953" fmla="*/ 962025 w 2213217"/>
                <a:gd name="connsiteY26-20954" fmla="*/ 5069070 h 7250295"/>
                <a:gd name="connsiteX27-20955" fmla="*/ 1070285 w 2213217"/>
                <a:gd name="connsiteY27-20956" fmla="*/ 4725178 h 7250295"/>
                <a:gd name="connsiteX28-20957" fmla="*/ 1129719 w 2213217"/>
                <a:gd name="connsiteY28-20958" fmla="*/ 4378373 h 7250295"/>
                <a:gd name="connsiteX29-20959" fmla="*/ 1276350 w 2213217"/>
                <a:gd name="connsiteY29-20960" fmla="*/ 4649970 h 7250295"/>
                <a:gd name="connsiteX30-20961" fmla="*/ 1341012 w 2213217"/>
                <a:gd name="connsiteY30-20962" fmla="*/ 4880042 h 7250295"/>
                <a:gd name="connsiteX31-20963" fmla="*/ 1310424 w 2213217"/>
                <a:gd name="connsiteY31-20964" fmla="*/ 4973880 h 7250295"/>
                <a:gd name="connsiteX32-20965" fmla="*/ 1354293 w 2213217"/>
                <a:gd name="connsiteY32-20966" fmla="*/ 5113209 h 7250295"/>
                <a:gd name="connsiteX33-20967" fmla="*/ 1262198 w 2213217"/>
                <a:gd name="connsiteY33-20968" fmla="*/ 5554244 h 7250295"/>
                <a:gd name="connsiteX34-20969" fmla="*/ 1263220 w 2213217"/>
                <a:gd name="connsiteY34-20970" fmla="*/ 6360264 h 7250295"/>
                <a:gd name="connsiteX35-20971" fmla="*/ 1336385 w 2213217"/>
                <a:gd name="connsiteY35-20972" fmla="*/ 6540277 h 7250295"/>
                <a:gd name="connsiteX36-20973" fmla="*/ 1285605 w 2213217"/>
                <a:gd name="connsiteY36-20974" fmla="*/ 6741714 h 7250295"/>
                <a:gd name="connsiteX37-20975" fmla="*/ 1303783 w 2213217"/>
                <a:gd name="connsiteY37-20976" fmla="*/ 6828040 h 7250295"/>
                <a:gd name="connsiteX38-20977" fmla="*/ 1313579 w 2213217"/>
                <a:gd name="connsiteY38-20978" fmla="*/ 7020824 h 7250295"/>
                <a:gd name="connsiteX39-20979" fmla="*/ 1760353 w 2213217"/>
                <a:gd name="connsiteY39-20980" fmla="*/ 7189119 h 7250295"/>
                <a:gd name="connsiteX40-20981" fmla="*/ 2189006 w 2213217"/>
                <a:gd name="connsiteY40-20982" fmla="*/ 7199125 h 7250295"/>
                <a:gd name="connsiteX41-20983" fmla="*/ 2171850 w 2213217"/>
                <a:gd name="connsiteY41-20984" fmla="*/ 7046786 h 7250295"/>
                <a:gd name="connsiteX42-20985" fmla="*/ 1687247 w 2213217"/>
                <a:gd name="connsiteY42-20986" fmla="*/ 6680449 h 7250295"/>
                <a:gd name="connsiteX43-20987" fmla="*/ 1708130 w 2213217"/>
                <a:gd name="connsiteY43-20988" fmla="*/ 6550072 h 7250295"/>
                <a:gd name="connsiteX44-20989" fmla="*/ 1668617 w 2213217"/>
                <a:gd name="connsiteY44-20990" fmla="*/ 6451067 h 7250295"/>
                <a:gd name="connsiteX45-20991" fmla="*/ 1657350 w 2213217"/>
                <a:gd name="connsiteY45-20992" fmla="*/ 6250170 h 7250295"/>
                <a:gd name="connsiteX46-20993" fmla="*/ 1679014 w 2213217"/>
                <a:gd name="connsiteY46-20994" fmla="*/ 5979714 h 7250295"/>
                <a:gd name="connsiteX47-20995" fmla="*/ 1727631 w 2213217"/>
                <a:gd name="connsiteY47-20996" fmla="*/ 5512209 h 7250295"/>
                <a:gd name="connsiteX48-20997" fmla="*/ 1739049 w 2213217"/>
                <a:gd name="connsiteY48-20998" fmla="*/ 5363804 h 7250295"/>
                <a:gd name="connsiteX49-20999" fmla="*/ 1797611 w 2213217"/>
                <a:gd name="connsiteY49-21000" fmla="*/ 5317321 h 7250295"/>
                <a:gd name="connsiteX50-21001" fmla="*/ 1884207 w 2213217"/>
                <a:gd name="connsiteY50-21002" fmla="*/ 5097645 h 7250295"/>
                <a:gd name="connsiteX51-21003" fmla="*/ 1909357 w 2213217"/>
                <a:gd name="connsiteY51-21004" fmla="*/ 4805496 h 7250295"/>
                <a:gd name="connsiteX52-21005" fmla="*/ 1900373 w 2213217"/>
                <a:gd name="connsiteY52-21006" fmla="*/ 4348776 h 7250295"/>
                <a:gd name="connsiteX53-21007" fmla="*/ 1881052 w 2213217"/>
                <a:gd name="connsiteY53-21008" fmla="*/ 3902573 h 7250295"/>
                <a:gd name="connsiteX54-21009" fmla="*/ 1855362 w 2213217"/>
                <a:gd name="connsiteY54-21010" fmla="*/ 3584643 h 7250295"/>
                <a:gd name="connsiteX55-21011" fmla="*/ 2056257 w 2213217"/>
                <a:gd name="connsiteY55-21012" fmla="*/ 2654077 h 7250295"/>
                <a:gd name="connsiteX56-21013" fmla="*/ 2042707 w 2213217"/>
                <a:gd name="connsiteY56-21014" fmla="*/ 2404684 h 7250295"/>
                <a:gd name="connsiteX57-21015" fmla="*/ 1981200 w 2213217"/>
                <a:gd name="connsiteY57-21016" fmla="*/ 1864914 h 7250295"/>
                <a:gd name="connsiteX58-21017" fmla="*/ 1936459 w 2213217"/>
                <a:gd name="connsiteY58-21018" fmla="*/ 1677029 h 7250295"/>
                <a:gd name="connsiteX59-21019" fmla="*/ 1922037 w 2213217"/>
                <a:gd name="connsiteY59-21020" fmla="*/ 1432534 h 7250295"/>
                <a:gd name="connsiteX60-21021" fmla="*/ 1874412 w 2213217"/>
                <a:gd name="connsiteY60-21022" fmla="*/ 1302338 h 7250295"/>
                <a:gd name="connsiteX61-21023" fmla="*/ 1407687 w 2213217"/>
                <a:gd name="connsiteY61-21024" fmla="*/ 1134975 h 7250295"/>
                <a:gd name="connsiteX62-21025" fmla="*/ 1309221 w 2213217"/>
                <a:gd name="connsiteY62-21026" fmla="*/ 1020075 h 7250295"/>
                <a:gd name="connsiteX63-21027" fmla="*/ 1365230 w 2213217"/>
                <a:gd name="connsiteY63-21028" fmla="*/ 821521 h 7250295"/>
                <a:gd name="connsiteX64-21029" fmla="*/ 1433407 w 2213217"/>
                <a:gd name="connsiteY64-21030" fmla="*/ 622909 h 7250295"/>
                <a:gd name="connsiteX65-21031" fmla="*/ 1444916 w 2213217"/>
                <a:gd name="connsiteY65-21032" fmla="*/ 380757 h 7250295"/>
                <a:gd name="connsiteX66-21033" fmla="*/ 1330946 w 2213217"/>
                <a:gd name="connsiteY66-21034" fmla="*/ 143773 h 7250295"/>
                <a:gd name="connsiteX67-21035" fmla="*/ 1063645 w 2213217"/>
                <a:gd name="connsiteY67-21036" fmla="*/ 568 h 7250295"/>
                <a:gd name="connsiteX0-21037" fmla="*/ 1063645 w 2213217"/>
                <a:gd name="connsiteY0-21038" fmla="*/ 568 h 7250295"/>
                <a:gd name="connsiteX1-21039" fmla="*/ 809625 w 2213217"/>
                <a:gd name="connsiteY1-21040" fmla="*/ 116070 h 7250295"/>
                <a:gd name="connsiteX2-21041" fmla="*/ 685800 w 2213217"/>
                <a:gd name="connsiteY2-21042" fmla="*/ 297045 h 7250295"/>
                <a:gd name="connsiteX3-21043" fmla="*/ 704850 w 2213217"/>
                <a:gd name="connsiteY3-21044" fmla="*/ 620895 h 7250295"/>
                <a:gd name="connsiteX4-21045" fmla="*/ 838200 w 2213217"/>
                <a:gd name="connsiteY4-21046" fmla="*/ 897120 h 7250295"/>
                <a:gd name="connsiteX5-21047" fmla="*/ 742950 w 2213217"/>
                <a:gd name="connsiteY5-21048" fmla="*/ 1011420 h 7250295"/>
                <a:gd name="connsiteX6-21049" fmla="*/ 133350 w 2213217"/>
                <a:gd name="connsiteY6-21050" fmla="*/ 1220970 h 7250295"/>
                <a:gd name="connsiteX7-21051" fmla="*/ 0 w 2213217"/>
                <a:gd name="connsiteY7-21052" fmla="*/ 2211570 h 7250295"/>
                <a:gd name="connsiteX8-21053" fmla="*/ 333375 w 2213217"/>
                <a:gd name="connsiteY8-21054" fmla="*/ 3106920 h 7250295"/>
                <a:gd name="connsiteX9-21055" fmla="*/ 247650 w 2213217"/>
                <a:gd name="connsiteY9-21056" fmla="*/ 3840345 h 7250295"/>
                <a:gd name="connsiteX10-21057" fmla="*/ 371475 w 2213217"/>
                <a:gd name="connsiteY10-21058" fmla="*/ 4059420 h 7250295"/>
                <a:gd name="connsiteX11-21059" fmla="*/ 495300 w 2213217"/>
                <a:gd name="connsiteY11-21060" fmla="*/ 4278495 h 7250295"/>
                <a:gd name="connsiteX12-21061" fmla="*/ 476250 w 2213217"/>
                <a:gd name="connsiteY12-21062" fmla="*/ 4735695 h 7250295"/>
                <a:gd name="connsiteX13-21063" fmla="*/ 476250 w 2213217"/>
                <a:gd name="connsiteY13-21064" fmla="*/ 5097645 h 7250295"/>
                <a:gd name="connsiteX14-21065" fmla="*/ 371475 w 2213217"/>
                <a:gd name="connsiteY14-21066" fmla="*/ 6145395 h 7250295"/>
                <a:gd name="connsiteX15-21067" fmla="*/ 371475 w 2213217"/>
                <a:gd name="connsiteY15-21068" fmla="*/ 6621645 h 7250295"/>
                <a:gd name="connsiteX16-21069" fmla="*/ 400050 w 2213217"/>
                <a:gd name="connsiteY16-21070" fmla="*/ 6821670 h 7250295"/>
                <a:gd name="connsiteX17-21071" fmla="*/ 323850 w 2213217"/>
                <a:gd name="connsiteY17-21072" fmla="*/ 7002645 h 7250295"/>
                <a:gd name="connsiteX18-21073" fmla="*/ 533400 w 2213217"/>
                <a:gd name="connsiteY18-21074" fmla="*/ 7250295 h 7250295"/>
                <a:gd name="connsiteX19-21075" fmla="*/ 952500 w 2213217"/>
                <a:gd name="connsiteY19-21076" fmla="*/ 7240770 h 7250295"/>
                <a:gd name="connsiteX20-21077" fmla="*/ 733425 w 2213217"/>
                <a:gd name="connsiteY20-21078" fmla="*/ 6821670 h 7250295"/>
                <a:gd name="connsiteX21-21079" fmla="*/ 790575 w 2213217"/>
                <a:gd name="connsiteY21-21080" fmla="*/ 6574020 h 7250295"/>
                <a:gd name="connsiteX22-21081" fmla="*/ 762000 w 2213217"/>
                <a:gd name="connsiteY22-21082" fmla="*/ 6250170 h 7250295"/>
                <a:gd name="connsiteX23-21083" fmla="*/ 885825 w 2213217"/>
                <a:gd name="connsiteY23-21084" fmla="*/ 5411970 h 7250295"/>
                <a:gd name="connsiteX24-21085" fmla="*/ 866775 w 2213217"/>
                <a:gd name="connsiteY24-21086" fmla="*/ 5326245 h 7250295"/>
                <a:gd name="connsiteX25-21087" fmla="*/ 971550 w 2213217"/>
                <a:gd name="connsiteY25-21088" fmla="*/ 5211945 h 7250295"/>
                <a:gd name="connsiteX26-21089" fmla="*/ 962025 w 2213217"/>
                <a:gd name="connsiteY26-21090" fmla="*/ 5069070 h 7250295"/>
                <a:gd name="connsiteX27-21091" fmla="*/ 1070285 w 2213217"/>
                <a:gd name="connsiteY27-21092" fmla="*/ 4725178 h 7250295"/>
                <a:gd name="connsiteX28-21093" fmla="*/ 1129719 w 2213217"/>
                <a:gd name="connsiteY28-21094" fmla="*/ 4378373 h 7250295"/>
                <a:gd name="connsiteX29-21095" fmla="*/ 1276350 w 2213217"/>
                <a:gd name="connsiteY29-21096" fmla="*/ 4649970 h 7250295"/>
                <a:gd name="connsiteX30-21097" fmla="*/ 1341012 w 2213217"/>
                <a:gd name="connsiteY30-21098" fmla="*/ 4880042 h 7250295"/>
                <a:gd name="connsiteX31-21099" fmla="*/ 1310424 w 2213217"/>
                <a:gd name="connsiteY31-21100" fmla="*/ 4973880 h 7250295"/>
                <a:gd name="connsiteX32-21101" fmla="*/ 1354293 w 2213217"/>
                <a:gd name="connsiteY32-21102" fmla="*/ 5113209 h 7250295"/>
                <a:gd name="connsiteX33-21103" fmla="*/ 1262198 w 2213217"/>
                <a:gd name="connsiteY33-21104" fmla="*/ 5554244 h 7250295"/>
                <a:gd name="connsiteX34-21105" fmla="*/ 1263220 w 2213217"/>
                <a:gd name="connsiteY34-21106" fmla="*/ 6360264 h 7250295"/>
                <a:gd name="connsiteX35-21107" fmla="*/ 1336385 w 2213217"/>
                <a:gd name="connsiteY35-21108" fmla="*/ 6540277 h 7250295"/>
                <a:gd name="connsiteX36-21109" fmla="*/ 1285605 w 2213217"/>
                <a:gd name="connsiteY36-21110" fmla="*/ 6741714 h 7250295"/>
                <a:gd name="connsiteX37-21111" fmla="*/ 1303783 w 2213217"/>
                <a:gd name="connsiteY37-21112" fmla="*/ 6828040 h 7250295"/>
                <a:gd name="connsiteX38-21113" fmla="*/ 1313579 w 2213217"/>
                <a:gd name="connsiteY38-21114" fmla="*/ 7020824 h 7250295"/>
                <a:gd name="connsiteX39-21115" fmla="*/ 1760353 w 2213217"/>
                <a:gd name="connsiteY39-21116" fmla="*/ 7189119 h 7250295"/>
                <a:gd name="connsiteX40-21117" fmla="*/ 2189006 w 2213217"/>
                <a:gd name="connsiteY40-21118" fmla="*/ 7199125 h 7250295"/>
                <a:gd name="connsiteX41-21119" fmla="*/ 2171850 w 2213217"/>
                <a:gd name="connsiteY41-21120" fmla="*/ 7046786 h 7250295"/>
                <a:gd name="connsiteX42-21121" fmla="*/ 1687247 w 2213217"/>
                <a:gd name="connsiteY42-21122" fmla="*/ 6680449 h 7250295"/>
                <a:gd name="connsiteX43-21123" fmla="*/ 1708130 w 2213217"/>
                <a:gd name="connsiteY43-21124" fmla="*/ 6550072 h 7250295"/>
                <a:gd name="connsiteX44-21125" fmla="*/ 1668617 w 2213217"/>
                <a:gd name="connsiteY44-21126" fmla="*/ 6451067 h 7250295"/>
                <a:gd name="connsiteX45-21127" fmla="*/ 1657350 w 2213217"/>
                <a:gd name="connsiteY45-21128" fmla="*/ 6250170 h 7250295"/>
                <a:gd name="connsiteX46-21129" fmla="*/ 1679014 w 2213217"/>
                <a:gd name="connsiteY46-21130" fmla="*/ 5979714 h 7250295"/>
                <a:gd name="connsiteX47-21131" fmla="*/ 1727631 w 2213217"/>
                <a:gd name="connsiteY47-21132" fmla="*/ 5512209 h 7250295"/>
                <a:gd name="connsiteX48-21133" fmla="*/ 1739049 w 2213217"/>
                <a:gd name="connsiteY48-21134" fmla="*/ 5363804 h 7250295"/>
                <a:gd name="connsiteX49-21135" fmla="*/ 1797611 w 2213217"/>
                <a:gd name="connsiteY49-21136" fmla="*/ 5317321 h 7250295"/>
                <a:gd name="connsiteX50-21137" fmla="*/ 1884207 w 2213217"/>
                <a:gd name="connsiteY50-21138" fmla="*/ 5097645 h 7250295"/>
                <a:gd name="connsiteX51-21139" fmla="*/ 1909357 w 2213217"/>
                <a:gd name="connsiteY51-21140" fmla="*/ 4805496 h 7250295"/>
                <a:gd name="connsiteX52-21141" fmla="*/ 1900373 w 2213217"/>
                <a:gd name="connsiteY52-21142" fmla="*/ 4348776 h 7250295"/>
                <a:gd name="connsiteX53-21143" fmla="*/ 1881052 w 2213217"/>
                <a:gd name="connsiteY53-21144" fmla="*/ 3902573 h 7250295"/>
                <a:gd name="connsiteX54-21145" fmla="*/ 1855362 w 2213217"/>
                <a:gd name="connsiteY54-21146" fmla="*/ 3584643 h 7250295"/>
                <a:gd name="connsiteX55-21147" fmla="*/ 2056257 w 2213217"/>
                <a:gd name="connsiteY55-21148" fmla="*/ 2654077 h 7250295"/>
                <a:gd name="connsiteX56-21149" fmla="*/ 2042707 w 2213217"/>
                <a:gd name="connsiteY56-21150" fmla="*/ 2404684 h 7250295"/>
                <a:gd name="connsiteX57-21151" fmla="*/ 1981200 w 2213217"/>
                <a:gd name="connsiteY57-21152" fmla="*/ 1864914 h 7250295"/>
                <a:gd name="connsiteX58-21153" fmla="*/ 1936459 w 2213217"/>
                <a:gd name="connsiteY58-21154" fmla="*/ 1677029 h 7250295"/>
                <a:gd name="connsiteX59-21155" fmla="*/ 1922037 w 2213217"/>
                <a:gd name="connsiteY59-21156" fmla="*/ 1432534 h 7250295"/>
                <a:gd name="connsiteX60-21157" fmla="*/ 1874412 w 2213217"/>
                <a:gd name="connsiteY60-21158" fmla="*/ 1302338 h 7250295"/>
                <a:gd name="connsiteX61-21159" fmla="*/ 1407687 w 2213217"/>
                <a:gd name="connsiteY61-21160" fmla="*/ 1134975 h 7250295"/>
                <a:gd name="connsiteX62-21161" fmla="*/ 1309221 w 2213217"/>
                <a:gd name="connsiteY62-21162" fmla="*/ 1020075 h 7250295"/>
                <a:gd name="connsiteX63-21163" fmla="*/ 1365230 w 2213217"/>
                <a:gd name="connsiteY63-21164" fmla="*/ 821521 h 7250295"/>
                <a:gd name="connsiteX64-21165" fmla="*/ 1433407 w 2213217"/>
                <a:gd name="connsiteY64-21166" fmla="*/ 622909 h 7250295"/>
                <a:gd name="connsiteX65-21167" fmla="*/ 1444916 w 2213217"/>
                <a:gd name="connsiteY65-21168" fmla="*/ 380757 h 7250295"/>
                <a:gd name="connsiteX66-21169" fmla="*/ 1330946 w 2213217"/>
                <a:gd name="connsiteY66-21170" fmla="*/ 143773 h 7250295"/>
                <a:gd name="connsiteX67-21171" fmla="*/ 1063645 w 2213217"/>
                <a:gd name="connsiteY67-21172" fmla="*/ 568 h 7250295"/>
                <a:gd name="connsiteX0-21173" fmla="*/ 1063645 w 2213217"/>
                <a:gd name="connsiteY0-21174" fmla="*/ 568 h 7250295"/>
                <a:gd name="connsiteX1-21175" fmla="*/ 809625 w 2213217"/>
                <a:gd name="connsiteY1-21176" fmla="*/ 116070 h 7250295"/>
                <a:gd name="connsiteX2-21177" fmla="*/ 685800 w 2213217"/>
                <a:gd name="connsiteY2-21178" fmla="*/ 297045 h 7250295"/>
                <a:gd name="connsiteX3-21179" fmla="*/ 704850 w 2213217"/>
                <a:gd name="connsiteY3-21180" fmla="*/ 620895 h 7250295"/>
                <a:gd name="connsiteX4-21181" fmla="*/ 838200 w 2213217"/>
                <a:gd name="connsiteY4-21182" fmla="*/ 897120 h 7250295"/>
                <a:gd name="connsiteX5-21183" fmla="*/ 742950 w 2213217"/>
                <a:gd name="connsiteY5-21184" fmla="*/ 1011420 h 7250295"/>
                <a:gd name="connsiteX6-21185" fmla="*/ 133350 w 2213217"/>
                <a:gd name="connsiteY6-21186" fmla="*/ 1220970 h 7250295"/>
                <a:gd name="connsiteX7-21187" fmla="*/ 0 w 2213217"/>
                <a:gd name="connsiteY7-21188" fmla="*/ 2211570 h 7250295"/>
                <a:gd name="connsiteX8-21189" fmla="*/ 333375 w 2213217"/>
                <a:gd name="connsiteY8-21190" fmla="*/ 3106920 h 7250295"/>
                <a:gd name="connsiteX9-21191" fmla="*/ 247650 w 2213217"/>
                <a:gd name="connsiteY9-21192" fmla="*/ 3840345 h 7250295"/>
                <a:gd name="connsiteX10-21193" fmla="*/ 371475 w 2213217"/>
                <a:gd name="connsiteY10-21194" fmla="*/ 4059420 h 7250295"/>
                <a:gd name="connsiteX11-21195" fmla="*/ 495300 w 2213217"/>
                <a:gd name="connsiteY11-21196" fmla="*/ 4278495 h 7250295"/>
                <a:gd name="connsiteX12-21197" fmla="*/ 476250 w 2213217"/>
                <a:gd name="connsiteY12-21198" fmla="*/ 4735695 h 7250295"/>
                <a:gd name="connsiteX13-21199" fmla="*/ 476250 w 2213217"/>
                <a:gd name="connsiteY13-21200" fmla="*/ 5097645 h 7250295"/>
                <a:gd name="connsiteX14-21201" fmla="*/ 371475 w 2213217"/>
                <a:gd name="connsiteY14-21202" fmla="*/ 6145395 h 7250295"/>
                <a:gd name="connsiteX15-21203" fmla="*/ 371475 w 2213217"/>
                <a:gd name="connsiteY15-21204" fmla="*/ 6621645 h 7250295"/>
                <a:gd name="connsiteX16-21205" fmla="*/ 400050 w 2213217"/>
                <a:gd name="connsiteY16-21206" fmla="*/ 6821670 h 7250295"/>
                <a:gd name="connsiteX17-21207" fmla="*/ 323850 w 2213217"/>
                <a:gd name="connsiteY17-21208" fmla="*/ 7002645 h 7250295"/>
                <a:gd name="connsiteX18-21209" fmla="*/ 533400 w 2213217"/>
                <a:gd name="connsiteY18-21210" fmla="*/ 7250295 h 7250295"/>
                <a:gd name="connsiteX19-21211" fmla="*/ 952500 w 2213217"/>
                <a:gd name="connsiteY19-21212" fmla="*/ 7240770 h 7250295"/>
                <a:gd name="connsiteX20-21213" fmla="*/ 733425 w 2213217"/>
                <a:gd name="connsiteY20-21214" fmla="*/ 6821670 h 7250295"/>
                <a:gd name="connsiteX21-21215" fmla="*/ 790575 w 2213217"/>
                <a:gd name="connsiteY21-21216" fmla="*/ 6574020 h 7250295"/>
                <a:gd name="connsiteX22-21217" fmla="*/ 762000 w 2213217"/>
                <a:gd name="connsiteY22-21218" fmla="*/ 6250170 h 7250295"/>
                <a:gd name="connsiteX23-21219" fmla="*/ 885825 w 2213217"/>
                <a:gd name="connsiteY23-21220" fmla="*/ 5411970 h 7250295"/>
                <a:gd name="connsiteX24-21221" fmla="*/ 866775 w 2213217"/>
                <a:gd name="connsiteY24-21222" fmla="*/ 5326245 h 7250295"/>
                <a:gd name="connsiteX25-21223" fmla="*/ 971550 w 2213217"/>
                <a:gd name="connsiteY25-21224" fmla="*/ 5211945 h 7250295"/>
                <a:gd name="connsiteX26-21225" fmla="*/ 962025 w 2213217"/>
                <a:gd name="connsiteY26-21226" fmla="*/ 5069070 h 7250295"/>
                <a:gd name="connsiteX27-21227" fmla="*/ 1009709 w 2213217"/>
                <a:gd name="connsiteY27-21228" fmla="*/ 4955941 h 7250295"/>
                <a:gd name="connsiteX28-21229" fmla="*/ 1129719 w 2213217"/>
                <a:gd name="connsiteY28-21230" fmla="*/ 4378373 h 7250295"/>
                <a:gd name="connsiteX29-21231" fmla="*/ 1276350 w 2213217"/>
                <a:gd name="connsiteY29-21232" fmla="*/ 4649970 h 7250295"/>
                <a:gd name="connsiteX30-21233" fmla="*/ 1341012 w 2213217"/>
                <a:gd name="connsiteY30-21234" fmla="*/ 4880042 h 7250295"/>
                <a:gd name="connsiteX31-21235" fmla="*/ 1310424 w 2213217"/>
                <a:gd name="connsiteY31-21236" fmla="*/ 4973880 h 7250295"/>
                <a:gd name="connsiteX32-21237" fmla="*/ 1354293 w 2213217"/>
                <a:gd name="connsiteY32-21238" fmla="*/ 5113209 h 7250295"/>
                <a:gd name="connsiteX33-21239" fmla="*/ 1262198 w 2213217"/>
                <a:gd name="connsiteY33-21240" fmla="*/ 5554244 h 7250295"/>
                <a:gd name="connsiteX34-21241" fmla="*/ 1263220 w 2213217"/>
                <a:gd name="connsiteY34-21242" fmla="*/ 6360264 h 7250295"/>
                <a:gd name="connsiteX35-21243" fmla="*/ 1336385 w 2213217"/>
                <a:gd name="connsiteY35-21244" fmla="*/ 6540277 h 7250295"/>
                <a:gd name="connsiteX36-21245" fmla="*/ 1285605 w 2213217"/>
                <a:gd name="connsiteY36-21246" fmla="*/ 6741714 h 7250295"/>
                <a:gd name="connsiteX37-21247" fmla="*/ 1303783 w 2213217"/>
                <a:gd name="connsiteY37-21248" fmla="*/ 6828040 h 7250295"/>
                <a:gd name="connsiteX38-21249" fmla="*/ 1313579 w 2213217"/>
                <a:gd name="connsiteY38-21250" fmla="*/ 7020824 h 7250295"/>
                <a:gd name="connsiteX39-21251" fmla="*/ 1760353 w 2213217"/>
                <a:gd name="connsiteY39-21252" fmla="*/ 7189119 h 7250295"/>
                <a:gd name="connsiteX40-21253" fmla="*/ 2189006 w 2213217"/>
                <a:gd name="connsiteY40-21254" fmla="*/ 7199125 h 7250295"/>
                <a:gd name="connsiteX41-21255" fmla="*/ 2171850 w 2213217"/>
                <a:gd name="connsiteY41-21256" fmla="*/ 7046786 h 7250295"/>
                <a:gd name="connsiteX42-21257" fmla="*/ 1687247 w 2213217"/>
                <a:gd name="connsiteY42-21258" fmla="*/ 6680449 h 7250295"/>
                <a:gd name="connsiteX43-21259" fmla="*/ 1708130 w 2213217"/>
                <a:gd name="connsiteY43-21260" fmla="*/ 6550072 h 7250295"/>
                <a:gd name="connsiteX44-21261" fmla="*/ 1668617 w 2213217"/>
                <a:gd name="connsiteY44-21262" fmla="*/ 6451067 h 7250295"/>
                <a:gd name="connsiteX45-21263" fmla="*/ 1657350 w 2213217"/>
                <a:gd name="connsiteY45-21264" fmla="*/ 6250170 h 7250295"/>
                <a:gd name="connsiteX46-21265" fmla="*/ 1679014 w 2213217"/>
                <a:gd name="connsiteY46-21266" fmla="*/ 5979714 h 7250295"/>
                <a:gd name="connsiteX47-21267" fmla="*/ 1727631 w 2213217"/>
                <a:gd name="connsiteY47-21268" fmla="*/ 5512209 h 7250295"/>
                <a:gd name="connsiteX48-21269" fmla="*/ 1739049 w 2213217"/>
                <a:gd name="connsiteY48-21270" fmla="*/ 5363804 h 7250295"/>
                <a:gd name="connsiteX49-21271" fmla="*/ 1797611 w 2213217"/>
                <a:gd name="connsiteY49-21272" fmla="*/ 5317321 h 7250295"/>
                <a:gd name="connsiteX50-21273" fmla="*/ 1884207 w 2213217"/>
                <a:gd name="connsiteY50-21274" fmla="*/ 5097645 h 7250295"/>
                <a:gd name="connsiteX51-21275" fmla="*/ 1909357 w 2213217"/>
                <a:gd name="connsiteY51-21276" fmla="*/ 4805496 h 7250295"/>
                <a:gd name="connsiteX52-21277" fmla="*/ 1900373 w 2213217"/>
                <a:gd name="connsiteY52-21278" fmla="*/ 4348776 h 7250295"/>
                <a:gd name="connsiteX53-21279" fmla="*/ 1881052 w 2213217"/>
                <a:gd name="connsiteY53-21280" fmla="*/ 3902573 h 7250295"/>
                <a:gd name="connsiteX54-21281" fmla="*/ 1855362 w 2213217"/>
                <a:gd name="connsiteY54-21282" fmla="*/ 3584643 h 7250295"/>
                <a:gd name="connsiteX55-21283" fmla="*/ 2056257 w 2213217"/>
                <a:gd name="connsiteY55-21284" fmla="*/ 2654077 h 7250295"/>
                <a:gd name="connsiteX56-21285" fmla="*/ 2042707 w 2213217"/>
                <a:gd name="connsiteY56-21286" fmla="*/ 2404684 h 7250295"/>
                <a:gd name="connsiteX57-21287" fmla="*/ 1981200 w 2213217"/>
                <a:gd name="connsiteY57-21288" fmla="*/ 1864914 h 7250295"/>
                <a:gd name="connsiteX58-21289" fmla="*/ 1936459 w 2213217"/>
                <a:gd name="connsiteY58-21290" fmla="*/ 1677029 h 7250295"/>
                <a:gd name="connsiteX59-21291" fmla="*/ 1922037 w 2213217"/>
                <a:gd name="connsiteY59-21292" fmla="*/ 1432534 h 7250295"/>
                <a:gd name="connsiteX60-21293" fmla="*/ 1874412 w 2213217"/>
                <a:gd name="connsiteY60-21294" fmla="*/ 1302338 h 7250295"/>
                <a:gd name="connsiteX61-21295" fmla="*/ 1407687 w 2213217"/>
                <a:gd name="connsiteY61-21296" fmla="*/ 1134975 h 7250295"/>
                <a:gd name="connsiteX62-21297" fmla="*/ 1309221 w 2213217"/>
                <a:gd name="connsiteY62-21298" fmla="*/ 1020075 h 7250295"/>
                <a:gd name="connsiteX63-21299" fmla="*/ 1365230 w 2213217"/>
                <a:gd name="connsiteY63-21300" fmla="*/ 821521 h 7250295"/>
                <a:gd name="connsiteX64-21301" fmla="*/ 1433407 w 2213217"/>
                <a:gd name="connsiteY64-21302" fmla="*/ 622909 h 7250295"/>
                <a:gd name="connsiteX65-21303" fmla="*/ 1444916 w 2213217"/>
                <a:gd name="connsiteY65-21304" fmla="*/ 380757 h 7250295"/>
                <a:gd name="connsiteX66-21305" fmla="*/ 1330946 w 2213217"/>
                <a:gd name="connsiteY66-21306" fmla="*/ 143773 h 7250295"/>
                <a:gd name="connsiteX67-21307" fmla="*/ 1063645 w 2213217"/>
                <a:gd name="connsiteY67-21308" fmla="*/ 568 h 7250295"/>
                <a:gd name="connsiteX0-21309" fmla="*/ 1063645 w 2213217"/>
                <a:gd name="connsiteY0-21310" fmla="*/ 568 h 7250295"/>
                <a:gd name="connsiteX1-21311" fmla="*/ 809625 w 2213217"/>
                <a:gd name="connsiteY1-21312" fmla="*/ 116070 h 7250295"/>
                <a:gd name="connsiteX2-21313" fmla="*/ 685800 w 2213217"/>
                <a:gd name="connsiteY2-21314" fmla="*/ 297045 h 7250295"/>
                <a:gd name="connsiteX3-21315" fmla="*/ 704850 w 2213217"/>
                <a:gd name="connsiteY3-21316" fmla="*/ 620895 h 7250295"/>
                <a:gd name="connsiteX4-21317" fmla="*/ 838200 w 2213217"/>
                <a:gd name="connsiteY4-21318" fmla="*/ 897120 h 7250295"/>
                <a:gd name="connsiteX5-21319" fmla="*/ 742950 w 2213217"/>
                <a:gd name="connsiteY5-21320" fmla="*/ 1011420 h 7250295"/>
                <a:gd name="connsiteX6-21321" fmla="*/ 133350 w 2213217"/>
                <a:gd name="connsiteY6-21322" fmla="*/ 1220970 h 7250295"/>
                <a:gd name="connsiteX7-21323" fmla="*/ 0 w 2213217"/>
                <a:gd name="connsiteY7-21324" fmla="*/ 2211570 h 7250295"/>
                <a:gd name="connsiteX8-21325" fmla="*/ 333375 w 2213217"/>
                <a:gd name="connsiteY8-21326" fmla="*/ 3106920 h 7250295"/>
                <a:gd name="connsiteX9-21327" fmla="*/ 247650 w 2213217"/>
                <a:gd name="connsiteY9-21328" fmla="*/ 3840345 h 7250295"/>
                <a:gd name="connsiteX10-21329" fmla="*/ 371475 w 2213217"/>
                <a:gd name="connsiteY10-21330" fmla="*/ 4059420 h 7250295"/>
                <a:gd name="connsiteX11-21331" fmla="*/ 495300 w 2213217"/>
                <a:gd name="connsiteY11-21332" fmla="*/ 4278495 h 7250295"/>
                <a:gd name="connsiteX12-21333" fmla="*/ 476250 w 2213217"/>
                <a:gd name="connsiteY12-21334" fmla="*/ 4735695 h 7250295"/>
                <a:gd name="connsiteX13-21335" fmla="*/ 476250 w 2213217"/>
                <a:gd name="connsiteY13-21336" fmla="*/ 5097645 h 7250295"/>
                <a:gd name="connsiteX14-21337" fmla="*/ 371475 w 2213217"/>
                <a:gd name="connsiteY14-21338" fmla="*/ 6145395 h 7250295"/>
                <a:gd name="connsiteX15-21339" fmla="*/ 371475 w 2213217"/>
                <a:gd name="connsiteY15-21340" fmla="*/ 6621645 h 7250295"/>
                <a:gd name="connsiteX16-21341" fmla="*/ 400050 w 2213217"/>
                <a:gd name="connsiteY16-21342" fmla="*/ 6821670 h 7250295"/>
                <a:gd name="connsiteX17-21343" fmla="*/ 323850 w 2213217"/>
                <a:gd name="connsiteY17-21344" fmla="*/ 7002645 h 7250295"/>
                <a:gd name="connsiteX18-21345" fmla="*/ 533400 w 2213217"/>
                <a:gd name="connsiteY18-21346" fmla="*/ 7250295 h 7250295"/>
                <a:gd name="connsiteX19-21347" fmla="*/ 952500 w 2213217"/>
                <a:gd name="connsiteY19-21348" fmla="*/ 7240770 h 7250295"/>
                <a:gd name="connsiteX20-21349" fmla="*/ 733425 w 2213217"/>
                <a:gd name="connsiteY20-21350" fmla="*/ 6821670 h 7250295"/>
                <a:gd name="connsiteX21-21351" fmla="*/ 790575 w 2213217"/>
                <a:gd name="connsiteY21-21352" fmla="*/ 6574020 h 7250295"/>
                <a:gd name="connsiteX22-21353" fmla="*/ 762000 w 2213217"/>
                <a:gd name="connsiteY22-21354" fmla="*/ 6250170 h 7250295"/>
                <a:gd name="connsiteX23-21355" fmla="*/ 885825 w 2213217"/>
                <a:gd name="connsiteY23-21356" fmla="*/ 5411970 h 7250295"/>
                <a:gd name="connsiteX24-21357" fmla="*/ 866775 w 2213217"/>
                <a:gd name="connsiteY24-21358" fmla="*/ 5326245 h 7250295"/>
                <a:gd name="connsiteX25-21359" fmla="*/ 971550 w 2213217"/>
                <a:gd name="connsiteY25-21360" fmla="*/ 5211945 h 7250295"/>
                <a:gd name="connsiteX26-21361" fmla="*/ 962025 w 2213217"/>
                <a:gd name="connsiteY26-21362" fmla="*/ 5069070 h 7250295"/>
                <a:gd name="connsiteX27-21363" fmla="*/ 1129719 w 2213217"/>
                <a:gd name="connsiteY27-21364" fmla="*/ 4378373 h 7250295"/>
                <a:gd name="connsiteX28-21365" fmla="*/ 1276350 w 2213217"/>
                <a:gd name="connsiteY28-21366" fmla="*/ 4649970 h 7250295"/>
                <a:gd name="connsiteX29-21367" fmla="*/ 1341012 w 2213217"/>
                <a:gd name="connsiteY29-21368" fmla="*/ 4880042 h 7250295"/>
                <a:gd name="connsiteX30-21369" fmla="*/ 1310424 w 2213217"/>
                <a:gd name="connsiteY30-21370" fmla="*/ 4973880 h 7250295"/>
                <a:gd name="connsiteX31-21371" fmla="*/ 1354293 w 2213217"/>
                <a:gd name="connsiteY31-21372" fmla="*/ 5113209 h 7250295"/>
                <a:gd name="connsiteX32-21373" fmla="*/ 1262198 w 2213217"/>
                <a:gd name="connsiteY32-21374" fmla="*/ 5554244 h 7250295"/>
                <a:gd name="connsiteX33-21375" fmla="*/ 1263220 w 2213217"/>
                <a:gd name="connsiteY33-21376" fmla="*/ 6360264 h 7250295"/>
                <a:gd name="connsiteX34-21377" fmla="*/ 1336385 w 2213217"/>
                <a:gd name="connsiteY34-21378" fmla="*/ 6540277 h 7250295"/>
                <a:gd name="connsiteX35-21379" fmla="*/ 1285605 w 2213217"/>
                <a:gd name="connsiteY35-21380" fmla="*/ 6741714 h 7250295"/>
                <a:gd name="connsiteX36-21381" fmla="*/ 1303783 w 2213217"/>
                <a:gd name="connsiteY36-21382" fmla="*/ 6828040 h 7250295"/>
                <a:gd name="connsiteX37-21383" fmla="*/ 1313579 w 2213217"/>
                <a:gd name="connsiteY37-21384" fmla="*/ 7020824 h 7250295"/>
                <a:gd name="connsiteX38-21385" fmla="*/ 1760353 w 2213217"/>
                <a:gd name="connsiteY38-21386" fmla="*/ 7189119 h 7250295"/>
                <a:gd name="connsiteX39-21387" fmla="*/ 2189006 w 2213217"/>
                <a:gd name="connsiteY39-21388" fmla="*/ 7199125 h 7250295"/>
                <a:gd name="connsiteX40-21389" fmla="*/ 2171850 w 2213217"/>
                <a:gd name="connsiteY40-21390" fmla="*/ 7046786 h 7250295"/>
                <a:gd name="connsiteX41-21391" fmla="*/ 1687247 w 2213217"/>
                <a:gd name="connsiteY41-21392" fmla="*/ 6680449 h 7250295"/>
                <a:gd name="connsiteX42-21393" fmla="*/ 1708130 w 2213217"/>
                <a:gd name="connsiteY42-21394" fmla="*/ 6550072 h 7250295"/>
                <a:gd name="connsiteX43-21395" fmla="*/ 1668617 w 2213217"/>
                <a:gd name="connsiteY43-21396" fmla="*/ 6451067 h 7250295"/>
                <a:gd name="connsiteX44-21397" fmla="*/ 1657350 w 2213217"/>
                <a:gd name="connsiteY44-21398" fmla="*/ 6250170 h 7250295"/>
                <a:gd name="connsiteX45-21399" fmla="*/ 1679014 w 2213217"/>
                <a:gd name="connsiteY45-21400" fmla="*/ 5979714 h 7250295"/>
                <a:gd name="connsiteX46-21401" fmla="*/ 1727631 w 2213217"/>
                <a:gd name="connsiteY46-21402" fmla="*/ 5512209 h 7250295"/>
                <a:gd name="connsiteX47-21403" fmla="*/ 1739049 w 2213217"/>
                <a:gd name="connsiteY47-21404" fmla="*/ 5363804 h 7250295"/>
                <a:gd name="connsiteX48-21405" fmla="*/ 1797611 w 2213217"/>
                <a:gd name="connsiteY48-21406" fmla="*/ 5317321 h 7250295"/>
                <a:gd name="connsiteX49-21407" fmla="*/ 1884207 w 2213217"/>
                <a:gd name="connsiteY49-21408" fmla="*/ 5097645 h 7250295"/>
                <a:gd name="connsiteX50-21409" fmla="*/ 1909357 w 2213217"/>
                <a:gd name="connsiteY50-21410" fmla="*/ 4805496 h 7250295"/>
                <a:gd name="connsiteX51-21411" fmla="*/ 1900373 w 2213217"/>
                <a:gd name="connsiteY51-21412" fmla="*/ 4348776 h 7250295"/>
                <a:gd name="connsiteX52-21413" fmla="*/ 1881052 w 2213217"/>
                <a:gd name="connsiteY52-21414" fmla="*/ 3902573 h 7250295"/>
                <a:gd name="connsiteX53-21415" fmla="*/ 1855362 w 2213217"/>
                <a:gd name="connsiteY53-21416" fmla="*/ 3584643 h 7250295"/>
                <a:gd name="connsiteX54-21417" fmla="*/ 2056257 w 2213217"/>
                <a:gd name="connsiteY54-21418" fmla="*/ 2654077 h 7250295"/>
                <a:gd name="connsiteX55-21419" fmla="*/ 2042707 w 2213217"/>
                <a:gd name="connsiteY55-21420" fmla="*/ 2404684 h 7250295"/>
                <a:gd name="connsiteX56-21421" fmla="*/ 1981200 w 2213217"/>
                <a:gd name="connsiteY56-21422" fmla="*/ 1864914 h 7250295"/>
                <a:gd name="connsiteX57-21423" fmla="*/ 1936459 w 2213217"/>
                <a:gd name="connsiteY57-21424" fmla="*/ 1677029 h 7250295"/>
                <a:gd name="connsiteX58-21425" fmla="*/ 1922037 w 2213217"/>
                <a:gd name="connsiteY58-21426" fmla="*/ 1432534 h 7250295"/>
                <a:gd name="connsiteX59-21427" fmla="*/ 1874412 w 2213217"/>
                <a:gd name="connsiteY59-21428" fmla="*/ 1302338 h 7250295"/>
                <a:gd name="connsiteX60-21429" fmla="*/ 1407687 w 2213217"/>
                <a:gd name="connsiteY60-21430" fmla="*/ 1134975 h 7250295"/>
                <a:gd name="connsiteX61-21431" fmla="*/ 1309221 w 2213217"/>
                <a:gd name="connsiteY61-21432" fmla="*/ 1020075 h 7250295"/>
                <a:gd name="connsiteX62-21433" fmla="*/ 1365230 w 2213217"/>
                <a:gd name="connsiteY62-21434" fmla="*/ 821521 h 7250295"/>
                <a:gd name="connsiteX63-21435" fmla="*/ 1433407 w 2213217"/>
                <a:gd name="connsiteY63-21436" fmla="*/ 622909 h 7250295"/>
                <a:gd name="connsiteX64-21437" fmla="*/ 1444916 w 2213217"/>
                <a:gd name="connsiteY64-21438" fmla="*/ 380757 h 7250295"/>
                <a:gd name="connsiteX65-21439" fmla="*/ 1330946 w 2213217"/>
                <a:gd name="connsiteY65-21440" fmla="*/ 143773 h 7250295"/>
                <a:gd name="connsiteX66-21441" fmla="*/ 1063645 w 2213217"/>
                <a:gd name="connsiteY66-21442" fmla="*/ 568 h 7250295"/>
                <a:gd name="connsiteX0-21443" fmla="*/ 1063645 w 2213217"/>
                <a:gd name="connsiteY0-21444" fmla="*/ 568 h 7250295"/>
                <a:gd name="connsiteX1-21445" fmla="*/ 809625 w 2213217"/>
                <a:gd name="connsiteY1-21446" fmla="*/ 116070 h 7250295"/>
                <a:gd name="connsiteX2-21447" fmla="*/ 685800 w 2213217"/>
                <a:gd name="connsiteY2-21448" fmla="*/ 297045 h 7250295"/>
                <a:gd name="connsiteX3-21449" fmla="*/ 704850 w 2213217"/>
                <a:gd name="connsiteY3-21450" fmla="*/ 620895 h 7250295"/>
                <a:gd name="connsiteX4-21451" fmla="*/ 838200 w 2213217"/>
                <a:gd name="connsiteY4-21452" fmla="*/ 897120 h 7250295"/>
                <a:gd name="connsiteX5-21453" fmla="*/ 742950 w 2213217"/>
                <a:gd name="connsiteY5-21454" fmla="*/ 1011420 h 7250295"/>
                <a:gd name="connsiteX6-21455" fmla="*/ 133350 w 2213217"/>
                <a:gd name="connsiteY6-21456" fmla="*/ 1220970 h 7250295"/>
                <a:gd name="connsiteX7-21457" fmla="*/ 0 w 2213217"/>
                <a:gd name="connsiteY7-21458" fmla="*/ 2211570 h 7250295"/>
                <a:gd name="connsiteX8-21459" fmla="*/ 333375 w 2213217"/>
                <a:gd name="connsiteY8-21460" fmla="*/ 3106920 h 7250295"/>
                <a:gd name="connsiteX9-21461" fmla="*/ 247650 w 2213217"/>
                <a:gd name="connsiteY9-21462" fmla="*/ 3840345 h 7250295"/>
                <a:gd name="connsiteX10-21463" fmla="*/ 371475 w 2213217"/>
                <a:gd name="connsiteY10-21464" fmla="*/ 4059420 h 7250295"/>
                <a:gd name="connsiteX11-21465" fmla="*/ 495300 w 2213217"/>
                <a:gd name="connsiteY11-21466" fmla="*/ 4278495 h 7250295"/>
                <a:gd name="connsiteX12-21467" fmla="*/ 476250 w 2213217"/>
                <a:gd name="connsiteY12-21468" fmla="*/ 4735695 h 7250295"/>
                <a:gd name="connsiteX13-21469" fmla="*/ 476250 w 2213217"/>
                <a:gd name="connsiteY13-21470" fmla="*/ 5097645 h 7250295"/>
                <a:gd name="connsiteX14-21471" fmla="*/ 371475 w 2213217"/>
                <a:gd name="connsiteY14-21472" fmla="*/ 6145395 h 7250295"/>
                <a:gd name="connsiteX15-21473" fmla="*/ 371475 w 2213217"/>
                <a:gd name="connsiteY15-21474" fmla="*/ 6621645 h 7250295"/>
                <a:gd name="connsiteX16-21475" fmla="*/ 400050 w 2213217"/>
                <a:gd name="connsiteY16-21476" fmla="*/ 6821670 h 7250295"/>
                <a:gd name="connsiteX17-21477" fmla="*/ 323850 w 2213217"/>
                <a:gd name="connsiteY17-21478" fmla="*/ 7002645 h 7250295"/>
                <a:gd name="connsiteX18-21479" fmla="*/ 533400 w 2213217"/>
                <a:gd name="connsiteY18-21480" fmla="*/ 7250295 h 7250295"/>
                <a:gd name="connsiteX19-21481" fmla="*/ 952500 w 2213217"/>
                <a:gd name="connsiteY19-21482" fmla="*/ 7240770 h 7250295"/>
                <a:gd name="connsiteX20-21483" fmla="*/ 733425 w 2213217"/>
                <a:gd name="connsiteY20-21484" fmla="*/ 6821670 h 7250295"/>
                <a:gd name="connsiteX21-21485" fmla="*/ 790575 w 2213217"/>
                <a:gd name="connsiteY21-21486" fmla="*/ 6574020 h 7250295"/>
                <a:gd name="connsiteX22-21487" fmla="*/ 762000 w 2213217"/>
                <a:gd name="connsiteY22-21488" fmla="*/ 6250170 h 7250295"/>
                <a:gd name="connsiteX23-21489" fmla="*/ 885825 w 2213217"/>
                <a:gd name="connsiteY23-21490" fmla="*/ 5411970 h 7250295"/>
                <a:gd name="connsiteX24-21491" fmla="*/ 866775 w 2213217"/>
                <a:gd name="connsiteY24-21492" fmla="*/ 5326245 h 7250295"/>
                <a:gd name="connsiteX25-21493" fmla="*/ 971550 w 2213217"/>
                <a:gd name="connsiteY25-21494" fmla="*/ 5211945 h 7250295"/>
                <a:gd name="connsiteX26-21495" fmla="*/ 962025 w 2213217"/>
                <a:gd name="connsiteY26-21496" fmla="*/ 5069070 h 7250295"/>
                <a:gd name="connsiteX27-21497" fmla="*/ 1129719 w 2213217"/>
                <a:gd name="connsiteY27-21498" fmla="*/ 4378373 h 7250295"/>
                <a:gd name="connsiteX28-21499" fmla="*/ 1276350 w 2213217"/>
                <a:gd name="connsiteY28-21500" fmla="*/ 4649970 h 7250295"/>
                <a:gd name="connsiteX29-21501" fmla="*/ 1341012 w 2213217"/>
                <a:gd name="connsiteY29-21502" fmla="*/ 4880042 h 7250295"/>
                <a:gd name="connsiteX30-21503" fmla="*/ 1310424 w 2213217"/>
                <a:gd name="connsiteY30-21504" fmla="*/ 4973880 h 7250295"/>
                <a:gd name="connsiteX31-21505" fmla="*/ 1354293 w 2213217"/>
                <a:gd name="connsiteY31-21506" fmla="*/ 5113209 h 7250295"/>
                <a:gd name="connsiteX32-21507" fmla="*/ 1262198 w 2213217"/>
                <a:gd name="connsiteY32-21508" fmla="*/ 5554244 h 7250295"/>
                <a:gd name="connsiteX33-21509" fmla="*/ 1263220 w 2213217"/>
                <a:gd name="connsiteY33-21510" fmla="*/ 6360264 h 7250295"/>
                <a:gd name="connsiteX34-21511" fmla="*/ 1336385 w 2213217"/>
                <a:gd name="connsiteY34-21512" fmla="*/ 6540277 h 7250295"/>
                <a:gd name="connsiteX35-21513" fmla="*/ 1285605 w 2213217"/>
                <a:gd name="connsiteY35-21514" fmla="*/ 6741714 h 7250295"/>
                <a:gd name="connsiteX36-21515" fmla="*/ 1303783 w 2213217"/>
                <a:gd name="connsiteY36-21516" fmla="*/ 6828040 h 7250295"/>
                <a:gd name="connsiteX37-21517" fmla="*/ 1313579 w 2213217"/>
                <a:gd name="connsiteY37-21518" fmla="*/ 7020824 h 7250295"/>
                <a:gd name="connsiteX38-21519" fmla="*/ 1760353 w 2213217"/>
                <a:gd name="connsiteY38-21520" fmla="*/ 7189119 h 7250295"/>
                <a:gd name="connsiteX39-21521" fmla="*/ 2189006 w 2213217"/>
                <a:gd name="connsiteY39-21522" fmla="*/ 7199125 h 7250295"/>
                <a:gd name="connsiteX40-21523" fmla="*/ 2171850 w 2213217"/>
                <a:gd name="connsiteY40-21524" fmla="*/ 7046786 h 7250295"/>
                <a:gd name="connsiteX41-21525" fmla="*/ 1687247 w 2213217"/>
                <a:gd name="connsiteY41-21526" fmla="*/ 6680449 h 7250295"/>
                <a:gd name="connsiteX42-21527" fmla="*/ 1708130 w 2213217"/>
                <a:gd name="connsiteY42-21528" fmla="*/ 6550072 h 7250295"/>
                <a:gd name="connsiteX43-21529" fmla="*/ 1668617 w 2213217"/>
                <a:gd name="connsiteY43-21530" fmla="*/ 6451067 h 7250295"/>
                <a:gd name="connsiteX44-21531" fmla="*/ 1657350 w 2213217"/>
                <a:gd name="connsiteY44-21532" fmla="*/ 6250170 h 7250295"/>
                <a:gd name="connsiteX45-21533" fmla="*/ 1679014 w 2213217"/>
                <a:gd name="connsiteY45-21534" fmla="*/ 5979714 h 7250295"/>
                <a:gd name="connsiteX46-21535" fmla="*/ 1727631 w 2213217"/>
                <a:gd name="connsiteY46-21536" fmla="*/ 5512209 h 7250295"/>
                <a:gd name="connsiteX47-21537" fmla="*/ 1739049 w 2213217"/>
                <a:gd name="connsiteY47-21538" fmla="*/ 5363804 h 7250295"/>
                <a:gd name="connsiteX48-21539" fmla="*/ 1797611 w 2213217"/>
                <a:gd name="connsiteY48-21540" fmla="*/ 5317321 h 7250295"/>
                <a:gd name="connsiteX49-21541" fmla="*/ 1884207 w 2213217"/>
                <a:gd name="connsiteY49-21542" fmla="*/ 5097645 h 7250295"/>
                <a:gd name="connsiteX50-21543" fmla="*/ 1909357 w 2213217"/>
                <a:gd name="connsiteY50-21544" fmla="*/ 4805496 h 7250295"/>
                <a:gd name="connsiteX51-21545" fmla="*/ 1900373 w 2213217"/>
                <a:gd name="connsiteY51-21546" fmla="*/ 4348776 h 7250295"/>
                <a:gd name="connsiteX52-21547" fmla="*/ 1881052 w 2213217"/>
                <a:gd name="connsiteY52-21548" fmla="*/ 3902573 h 7250295"/>
                <a:gd name="connsiteX53-21549" fmla="*/ 1855362 w 2213217"/>
                <a:gd name="connsiteY53-21550" fmla="*/ 3584643 h 7250295"/>
                <a:gd name="connsiteX54-21551" fmla="*/ 2056257 w 2213217"/>
                <a:gd name="connsiteY54-21552" fmla="*/ 2654077 h 7250295"/>
                <a:gd name="connsiteX55-21553" fmla="*/ 2042707 w 2213217"/>
                <a:gd name="connsiteY55-21554" fmla="*/ 2404684 h 7250295"/>
                <a:gd name="connsiteX56-21555" fmla="*/ 1981200 w 2213217"/>
                <a:gd name="connsiteY56-21556" fmla="*/ 1864914 h 7250295"/>
                <a:gd name="connsiteX57-21557" fmla="*/ 1936459 w 2213217"/>
                <a:gd name="connsiteY57-21558" fmla="*/ 1677029 h 7250295"/>
                <a:gd name="connsiteX58-21559" fmla="*/ 1922037 w 2213217"/>
                <a:gd name="connsiteY58-21560" fmla="*/ 1432534 h 7250295"/>
                <a:gd name="connsiteX59-21561" fmla="*/ 1874412 w 2213217"/>
                <a:gd name="connsiteY59-21562" fmla="*/ 1302338 h 7250295"/>
                <a:gd name="connsiteX60-21563" fmla="*/ 1407687 w 2213217"/>
                <a:gd name="connsiteY60-21564" fmla="*/ 1134975 h 7250295"/>
                <a:gd name="connsiteX61-21565" fmla="*/ 1309221 w 2213217"/>
                <a:gd name="connsiteY61-21566" fmla="*/ 1020075 h 7250295"/>
                <a:gd name="connsiteX62-21567" fmla="*/ 1365230 w 2213217"/>
                <a:gd name="connsiteY62-21568" fmla="*/ 821521 h 7250295"/>
                <a:gd name="connsiteX63-21569" fmla="*/ 1433407 w 2213217"/>
                <a:gd name="connsiteY63-21570" fmla="*/ 622909 h 7250295"/>
                <a:gd name="connsiteX64-21571" fmla="*/ 1444916 w 2213217"/>
                <a:gd name="connsiteY64-21572" fmla="*/ 380757 h 7250295"/>
                <a:gd name="connsiteX65-21573" fmla="*/ 1330946 w 2213217"/>
                <a:gd name="connsiteY65-21574" fmla="*/ 143773 h 7250295"/>
                <a:gd name="connsiteX66-21575" fmla="*/ 1063645 w 2213217"/>
                <a:gd name="connsiteY66-21576" fmla="*/ 568 h 7250295"/>
                <a:gd name="connsiteX0-21577" fmla="*/ 1063645 w 2213217"/>
                <a:gd name="connsiteY0-21578" fmla="*/ 568 h 7250295"/>
                <a:gd name="connsiteX1-21579" fmla="*/ 809625 w 2213217"/>
                <a:gd name="connsiteY1-21580" fmla="*/ 116070 h 7250295"/>
                <a:gd name="connsiteX2-21581" fmla="*/ 685800 w 2213217"/>
                <a:gd name="connsiteY2-21582" fmla="*/ 297045 h 7250295"/>
                <a:gd name="connsiteX3-21583" fmla="*/ 704850 w 2213217"/>
                <a:gd name="connsiteY3-21584" fmla="*/ 620895 h 7250295"/>
                <a:gd name="connsiteX4-21585" fmla="*/ 838200 w 2213217"/>
                <a:gd name="connsiteY4-21586" fmla="*/ 897120 h 7250295"/>
                <a:gd name="connsiteX5-21587" fmla="*/ 742950 w 2213217"/>
                <a:gd name="connsiteY5-21588" fmla="*/ 1011420 h 7250295"/>
                <a:gd name="connsiteX6-21589" fmla="*/ 133350 w 2213217"/>
                <a:gd name="connsiteY6-21590" fmla="*/ 1220970 h 7250295"/>
                <a:gd name="connsiteX7-21591" fmla="*/ 0 w 2213217"/>
                <a:gd name="connsiteY7-21592" fmla="*/ 2211570 h 7250295"/>
                <a:gd name="connsiteX8-21593" fmla="*/ 333375 w 2213217"/>
                <a:gd name="connsiteY8-21594" fmla="*/ 3106920 h 7250295"/>
                <a:gd name="connsiteX9-21595" fmla="*/ 247650 w 2213217"/>
                <a:gd name="connsiteY9-21596" fmla="*/ 3840345 h 7250295"/>
                <a:gd name="connsiteX10-21597" fmla="*/ 371475 w 2213217"/>
                <a:gd name="connsiteY10-21598" fmla="*/ 4059420 h 7250295"/>
                <a:gd name="connsiteX11-21599" fmla="*/ 495300 w 2213217"/>
                <a:gd name="connsiteY11-21600" fmla="*/ 4278495 h 7250295"/>
                <a:gd name="connsiteX12-21601" fmla="*/ 476250 w 2213217"/>
                <a:gd name="connsiteY12-21602" fmla="*/ 4735695 h 7250295"/>
                <a:gd name="connsiteX13-21603" fmla="*/ 476250 w 2213217"/>
                <a:gd name="connsiteY13-21604" fmla="*/ 5097645 h 7250295"/>
                <a:gd name="connsiteX14-21605" fmla="*/ 371475 w 2213217"/>
                <a:gd name="connsiteY14-21606" fmla="*/ 6145395 h 7250295"/>
                <a:gd name="connsiteX15-21607" fmla="*/ 371475 w 2213217"/>
                <a:gd name="connsiteY15-21608" fmla="*/ 6621645 h 7250295"/>
                <a:gd name="connsiteX16-21609" fmla="*/ 400050 w 2213217"/>
                <a:gd name="connsiteY16-21610" fmla="*/ 6821670 h 7250295"/>
                <a:gd name="connsiteX17-21611" fmla="*/ 323850 w 2213217"/>
                <a:gd name="connsiteY17-21612" fmla="*/ 7002645 h 7250295"/>
                <a:gd name="connsiteX18-21613" fmla="*/ 533400 w 2213217"/>
                <a:gd name="connsiteY18-21614" fmla="*/ 7250295 h 7250295"/>
                <a:gd name="connsiteX19-21615" fmla="*/ 952500 w 2213217"/>
                <a:gd name="connsiteY19-21616" fmla="*/ 7240770 h 7250295"/>
                <a:gd name="connsiteX20-21617" fmla="*/ 733425 w 2213217"/>
                <a:gd name="connsiteY20-21618" fmla="*/ 6821670 h 7250295"/>
                <a:gd name="connsiteX21-21619" fmla="*/ 790575 w 2213217"/>
                <a:gd name="connsiteY21-21620" fmla="*/ 6574020 h 7250295"/>
                <a:gd name="connsiteX22-21621" fmla="*/ 762000 w 2213217"/>
                <a:gd name="connsiteY22-21622" fmla="*/ 6250170 h 7250295"/>
                <a:gd name="connsiteX23-21623" fmla="*/ 885825 w 2213217"/>
                <a:gd name="connsiteY23-21624" fmla="*/ 5411970 h 7250295"/>
                <a:gd name="connsiteX24-21625" fmla="*/ 866775 w 2213217"/>
                <a:gd name="connsiteY24-21626" fmla="*/ 5326245 h 7250295"/>
                <a:gd name="connsiteX25-21627" fmla="*/ 971550 w 2213217"/>
                <a:gd name="connsiteY25-21628" fmla="*/ 5211945 h 7250295"/>
                <a:gd name="connsiteX26-21629" fmla="*/ 962025 w 2213217"/>
                <a:gd name="connsiteY26-21630" fmla="*/ 5069070 h 7250295"/>
                <a:gd name="connsiteX27-21631" fmla="*/ 1129719 w 2213217"/>
                <a:gd name="connsiteY27-21632" fmla="*/ 4378373 h 7250295"/>
                <a:gd name="connsiteX28-21633" fmla="*/ 1276350 w 2213217"/>
                <a:gd name="connsiteY28-21634" fmla="*/ 4649970 h 7250295"/>
                <a:gd name="connsiteX29-21635" fmla="*/ 1341012 w 2213217"/>
                <a:gd name="connsiteY29-21636" fmla="*/ 4880042 h 7250295"/>
                <a:gd name="connsiteX30-21637" fmla="*/ 1310424 w 2213217"/>
                <a:gd name="connsiteY30-21638" fmla="*/ 4973880 h 7250295"/>
                <a:gd name="connsiteX31-21639" fmla="*/ 1354293 w 2213217"/>
                <a:gd name="connsiteY31-21640" fmla="*/ 5113209 h 7250295"/>
                <a:gd name="connsiteX32-21641" fmla="*/ 1262198 w 2213217"/>
                <a:gd name="connsiteY32-21642" fmla="*/ 5554244 h 7250295"/>
                <a:gd name="connsiteX33-21643" fmla="*/ 1263220 w 2213217"/>
                <a:gd name="connsiteY33-21644" fmla="*/ 6360264 h 7250295"/>
                <a:gd name="connsiteX34-21645" fmla="*/ 1336385 w 2213217"/>
                <a:gd name="connsiteY34-21646" fmla="*/ 6540277 h 7250295"/>
                <a:gd name="connsiteX35-21647" fmla="*/ 1285605 w 2213217"/>
                <a:gd name="connsiteY35-21648" fmla="*/ 6741714 h 7250295"/>
                <a:gd name="connsiteX36-21649" fmla="*/ 1303783 w 2213217"/>
                <a:gd name="connsiteY36-21650" fmla="*/ 6828040 h 7250295"/>
                <a:gd name="connsiteX37-21651" fmla="*/ 1313579 w 2213217"/>
                <a:gd name="connsiteY37-21652" fmla="*/ 7020824 h 7250295"/>
                <a:gd name="connsiteX38-21653" fmla="*/ 1760353 w 2213217"/>
                <a:gd name="connsiteY38-21654" fmla="*/ 7189119 h 7250295"/>
                <a:gd name="connsiteX39-21655" fmla="*/ 2189006 w 2213217"/>
                <a:gd name="connsiteY39-21656" fmla="*/ 7199125 h 7250295"/>
                <a:gd name="connsiteX40-21657" fmla="*/ 2171850 w 2213217"/>
                <a:gd name="connsiteY40-21658" fmla="*/ 7046786 h 7250295"/>
                <a:gd name="connsiteX41-21659" fmla="*/ 1687247 w 2213217"/>
                <a:gd name="connsiteY41-21660" fmla="*/ 6680449 h 7250295"/>
                <a:gd name="connsiteX42-21661" fmla="*/ 1708130 w 2213217"/>
                <a:gd name="connsiteY42-21662" fmla="*/ 6550072 h 7250295"/>
                <a:gd name="connsiteX43-21663" fmla="*/ 1668617 w 2213217"/>
                <a:gd name="connsiteY43-21664" fmla="*/ 6451067 h 7250295"/>
                <a:gd name="connsiteX44-21665" fmla="*/ 1657350 w 2213217"/>
                <a:gd name="connsiteY44-21666" fmla="*/ 6250170 h 7250295"/>
                <a:gd name="connsiteX45-21667" fmla="*/ 1679014 w 2213217"/>
                <a:gd name="connsiteY45-21668" fmla="*/ 5979714 h 7250295"/>
                <a:gd name="connsiteX46-21669" fmla="*/ 1727631 w 2213217"/>
                <a:gd name="connsiteY46-21670" fmla="*/ 5512209 h 7250295"/>
                <a:gd name="connsiteX47-21671" fmla="*/ 1739049 w 2213217"/>
                <a:gd name="connsiteY47-21672" fmla="*/ 5363804 h 7250295"/>
                <a:gd name="connsiteX48-21673" fmla="*/ 1797611 w 2213217"/>
                <a:gd name="connsiteY48-21674" fmla="*/ 5317321 h 7250295"/>
                <a:gd name="connsiteX49-21675" fmla="*/ 1884207 w 2213217"/>
                <a:gd name="connsiteY49-21676" fmla="*/ 5097645 h 7250295"/>
                <a:gd name="connsiteX50-21677" fmla="*/ 1909357 w 2213217"/>
                <a:gd name="connsiteY50-21678" fmla="*/ 4805496 h 7250295"/>
                <a:gd name="connsiteX51-21679" fmla="*/ 1900373 w 2213217"/>
                <a:gd name="connsiteY51-21680" fmla="*/ 4348776 h 7250295"/>
                <a:gd name="connsiteX52-21681" fmla="*/ 1881052 w 2213217"/>
                <a:gd name="connsiteY52-21682" fmla="*/ 3902573 h 7250295"/>
                <a:gd name="connsiteX53-21683" fmla="*/ 1855362 w 2213217"/>
                <a:gd name="connsiteY53-21684" fmla="*/ 3584643 h 7250295"/>
                <a:gd name="connsiteX54-21685" fmla="*/ 2056257 w 2213217"/>
                <a:gd name="connsiteY54-21686" fmla="*/ 2654077 h 7250295"/>
                <a:gd name="connsiteX55-21687" fmla="*/ 2042707 w 2213217"/>
                <a:gd name="connsiteY55-21688" fmla="*/ 2404684 h 7250295"/>
                <a:gd name="connsiteX56-21689" fmla="*/ 1981200 w 2213217"/>
                <a:gd name="connsiteY56-21690" fmla="*/ 1864914 h 7250295"/>
                <a:gd name="connsiteX57-21691" fmla="*/ 1936459 w 2213217"/>
                <a:gd name="connsiteY57-21692" fmla="*/ 1677029 h 7250295"/>
                <a:gd name="connsiteX58-21693" fmla="*/ 1922037 w 2213217"/>
                <a:gd name="connsiteY58-21694" fmla="*/ 1432534 h 7250295"/>
                <a:gd name="connsiteX59-21695" fmla="*/ 1874412 w 2213217"/>
                <a:gd name="connsiteY59-21696" fmla="*/ 1302338 h 7250295"/>
                <a:gd name="connsiteX60-21697" fmla="*/ 1407687 w 2213217"/>
                <a:gd name="connsiteY60-21698" fmla="*/ 1134975 h 7250295"/>
                <a:gd name="connsiteX61-21699" fmla="*/ 1309221 w 2213217"/>
                <a:gd name="connsiteY61-21700" fmla="*/ 1020075 h 7250295"/>
                <a:gd name="connsiteX62-21701" fmla="*/ 1365230 w 2213217"/>
                <a:gd name="connsiteY62-21702" fmla="*/ 821521 h 7250295"/>
                <a:gd name="connsiteX63-21703" fmla="*/ 1433407 w 2213217"/>
                <a:gd name="connsiteY63-21704" fmla="*/ 622909 h 7250295"/>
                <a:gd name="connsiteX64-21705" fmla="*/ 1444916 w 2213217"/>
                <a:gd name="connsiteY64-21706" fmla="*/ 380757 h 7250295"/>
                <a:gd name="connsiteX65-21707" fmla="*/ 1330946 w 2213217"/>
                <a:gd name="connsiteY65-21708" fmla="*/ 143773 h 7250295"/>
                <a:gd name="connsiteX66-21709" fmla="*/ 1063645 w 2213217"/>
                <a:gd name="connsiteY66-21710" fmla="*/ 568 h 7250295"/>
                <a:gd name="connsiteX0-21711" fmla="*/ 1063645 w 2213217"/>
                <a:gd name="connsiteY0-21712" fmla="*/ 568 h 7250295"/>
                <a:gd name="connsiteX1-21713" fmla="*/ 809625 w 2213217"/>
                <a:gd name="connsiteY1-21714" fmla="*/ 116070 h 7250295"/>
                <a:gd name="connsiteX2-21715" fmla="*/ 685800 w 2213217"/>
                <a:gd name="connsiteY2-21716" fmla="*/ 297045 h 7250295"/>
                <a:gd name="connsiteX3-21717" fmla="*/ 704850 w 2213217"/>
                <a:gd name="connsiteY3-21718" fmla="*/ 620895 h 7250295"/>
                <a:gd name="connsiteX4-21719" fmla="*/ 838200 w 2213217"/>
                <a:gd name="connsiteY4-21720" fmla="*/ 897120 h 7250295"/>
                <a:gd name="connsiteX5-21721" fmla="*/ 742950 w 2213217"/>
                <a:gd name="connsiteY5-21722" fmla="*/ 1011420 h 7250295"/>
                <a:gd name="connsiteX6-21723" fmla="*/ 133350 w 2213217"/>
                <a:gd name="connsiteY6-21724" fmla="*/ 1220970 h 7250295"/>
                <a:gd name="connsiteX7-21725" fmla="*/ 0 w 2213217"/>
                <a:gd name="connsiteY7-21726" fmla="*/ 2211570 h 7250295"/>
                <a:gd name="connsiteX8-21727" fmla="*/ 333375 w 2213217"/>
                <a:gd name="connsiteY8-21728" fmla="*/ 3106920 h 7250295"/>
                <a:gd name="connsiteX9-21729" fmla="*/ 247650 w 2213217"/>
                <a:gd name="connsiteY9-21730" fmla="*/ 3840345 h 7250295"/>
                <a:gd name="connsiteX10-21731" fmla="*/ 371475 w 2213217"/>
                <a:gd name="connsiteY10-21732" fmla="*/ 4059420 h 7250295"/>
                <a:gd name="connsiteX11-21733" fmla="*/ 495300 w 2213217"/>
                <a:gd name="connsiteY11-21734" fmla="*/ 4278495 h 7250295"/>
                <a:gd name="connsiteX12-21735" fmla="*/ 476250 w 2213217"/>
                <a:gd name="connsiteY12-21736" fmla="*/ 4735695 h 7250295"/>
                <a:gd name="connsiteX13-21737" fmla="*/ 476250 w 2213217"/>
                <a:gd name="connsiteY13-21738" fmla="*/ 5097645 h 7250295"/>
                <a:gd name="connsiteX14-21739" fmla="*/ 371475 w 2213217"/>
                <a:gd name="connsiteY14-21740" fmla="*/ 6145395 h 7250295"/>
                <a:gd name="connsiteX15-21741" fmla="*/ 371475 w 2213217"/>
                <a:gd name="connsiteY15-21742" fmla="*/ 6621645 h 7250295"/>
                <a:gd name="connsiteX16-21743" fmla="*/ 400050 w 2213217"/>
                <a:gd name="connsiteY16-21744" fmla="*/ 6821670 h 7250295"/>
                <a:gd name="connsiteX17-21745" fmla="*/ 323850 w 2213217"/>
                <a:gd name="connsiteY17-21746" fmla="*/ 7002645 h 7250295"/>
                <a:gd name="connsiteX18-21747" fmla="*/ 533400 w 2213217"/>
                <a:gd name="connsiteY18-21748" fmla="*/ 7250295 h 7250295"/>
                <a:gd name="connsiteX19-21749" fmla="*/ 952500 w 2213217"/>
                <a:gd name="connsiteY19-21750" fmla="*/ 7240770 h 7250295"/>
                <a:gd name="connsiteX20-21751" fmla="*/ 733425 w 2213217"/>
                <a:gd name="connsiteY20-21752" fmla="*/ 6821670 h 7250295"/>
                <a:gd name="connsiteX21-21753" fmla="*/ 790575 w 2213217"/>
                <a:gd name="connsiteY21-21754" fmla="*/ 6574020 h 7250295"/>
                <a:gd name="connsiteX22-21755" fmla="*/ 762000 w 2213217"/>
                <a:gd name="connsiteY22-21756" fmla="*/ 6250170 h 7250295"/>
                <a:gd name="connsiteX23-21757" fmla="*/ 885825 w 2213217"/>
                <a:gd name="connsiteY23-21758" fmla="*/ 5411970 h 7250295"/>
                <a:gd name="connsiteX24-21759" fmla="*/ 866775 w 2213217"/>
                <a:gd name="connsiteY24-21760" fmla="*/ 5326245 h 7250295"/>
                <a:gd name="connsiteX25-21761" fmla="*/ 971550 w 2213217"/>
                <a:gd name="connsiteY25-21762" fmla="*/ 5211945 h 7250295"/>
                <a:gd name="connsiteX26-21763" fmla="*/ 962025 w 2213217"/>
                <a:gd name="connsiteY26-21764" fmla="*/ 5069070 h 7250295"/>
                <a:gd name="connsiteX27-21765" fmla="*/ 1129719 w 2213217"/>
                <a:gd name="connsiteY27-21766" fmla="*/ 4378373 h 7250295"/>
                <a:gd name="connsiteX28-21767" fmla="*/ 1276350 w 2213217"/>
                <a:gd name="connsiteY28-21768" fmla="*/ 4649970 h 7250295"/>
                <a:gd name="connsiteX29-21769" fmla="*/ 1341012 w 2213217"/>
                <a:gd name="connsiteY29-21770" fmla="*/ 4880042 h 7250295"/>
                <a:gd name="connsiteX30-21771" fmla="*/ 1310424 w 2213217"/>
                <a:gd name="connsiteY30-21772" fmla="*/ 4973880 h 7250295"/>
                <a:gd name="connsiteX31-21773" fmla="*/ 1354293 w 2213217"/>
                <a:gd name="connsiteY31-21774" fmla="*/ 5113209 h 7250295"/>
                <a:gd name="connsiteX32-21775" fmla="*/ 1262198 w 2213217"/>
                <a:gd name="connsiteY32-21776" fmla="*/ 5554244 h 7250295"/>
                <a:gd name="connsiteX33-21777" fmla="*/ 1263220 w 2213217"/>
                <a:gd name="connsiteY33-21778" fmla="*/ 6360264 h 7250295"/>
                <a:gd name="connsiteX34-21779" fmla="*/ 1336385 w 2213217"/>
                <a:gd name="connsiteY34-21780" fmla="*/ 6540277 h 7250295"/>
                <a:gd name="connsiteX35-21781" fmla="*/ 1285605 w 2213217"/>
                <a:gd name="connsiteY35-21782" fmla="*/ 6741714 h 7250295"/>
                <a:gd name="connsiteX36-21783" fmla="*/ 1303783 w 2213217"/>
                <a:gd name="connsiteY36-21784" fmla="*/ 6828040 h 7250295"/>
                <a:gd name="connsiteX37-21785" fmla="*/ 1313579 w 2213217"/>
                <a:gd name="connsiteY37-21786" fmla="*/ 7020824 h 7250295"/>
                <a:gd name="connsiteX38-21787" fmla="*/ 1760353 w 2213217"/>
                <a:gd name="connsiteY38-21788" fmla="*/ 7189119 h 7250295"/>
                <a:gd name="connsiteX39-21789" fmla="*/ 2189006 w 2213217"/>
                <a:gd name="connsiteY39-21790" fmla="*/ 7199125 h 7250295"/>
                <a:gd name="connsiteX40-21791" fmla="*/ 2171850 w 2213217"/>
                <a:gd name="connsiteY40-21792" fmla="*/ 7046786 h 7250295"/>
                <a:gd name="connsiteX41-21793" fmla="*/ 1687247 w 2213217"/>
                <a:gd name="connsiteY41-21794" fmla="*/ 6680449 h 7250295"/>
                <a:gd name="connsiteX42-21795" fmla="*/ 1708130 w 2213217"/>
                <a:gd name="connsiteY42-21796" fmla="*/ 6550072 h 7250295"/>
                <a:gd name="connsiteX43-21797" fmla="*/ 1668617 w 2213217"/>
                <a:gd name="connsiteY43-21798" fmla="*/ 6451067 h 7250295"/>
                <a:gd name="connsiteX44-21799" fmla="*/ 1657350 w 2213217"/>
                <a:gd name="connsiteY44-21800" fmla="*/ 6250170 h 7250295"/>
                <a:gd name="connsiteX45-21801" fmla="*/ 1679014 w 2213217"/>
                <a:gd name="connsiteY45-21802" fmla="*/ 5979714 h 7250295"/>
                <a:gd name="connsiteX46-21803" fmla="*/ 1727631 w 2213217"/>
                <a:gd name="connsiteY46-21804" fmla="*/ 5512209 h 7250295"/>
                <a:gd name="connsiteX47-21805" fmla="*/ 1739049 w 2213217"/>
                <a:gd name="connsiteY47-21806" fmla="*/ 5363804 h 7250295"/>
                <a:gd name="connsiteX48-21807" fmla="*/ 1797611 w 2213217"/>
                <a:gd name="connsiteY48-21808" fmla="*/ 5317321 h 7250295"/>
                <a:gd name="connsiteX49-21809" fmla="*/ 1884207 w 2213217"/>
                <a:gd name="connsiteY49-21810" fmla="*/ 5097645 h 7250295"/>
                <a:gd name="connsiteX50-21811" fmla="*/ 1909357 w 2213217"/>
                <a:gd name="connsiteY50-21812" fmla="*/ 4805496 h 7250295"/>
                <a:gd name="connsiteX51-21813" fmla="*/ 1900373 w 2213217"/>
                <a:gd name="connsiteY51-21814" fmla="*/ 4348776 h 7250295"/>
                <a:gd name="connsiteX52-21815" fmla="*/ 1881052 w 2213217"/>
                <a:gd name="connsiteY52-21816" fmla="*/ 3902573 h 7250295"/>
                <a:gd name="connsiteX53-21817" fmla="*/ 1855362 w 2213217"/>
                <a:gd name="connsiteY53-21818" fmla="*/ 3584643 h 7250295"/>
                <a:gd name="connsiteX54-21819" fmla="*/ 2056257 w 2213217"/>
                <a:gd name="connsiteY54-21820" fmla="*/ 2654077 h 7250295"/>
                <a:gd name="connsiteX55-21821" fmla="*/ 2042707 w 2213217"/>
                <a:gd name="connsiteY55-21822" fmla="*/ 2404684 h 7250295"/>
                <a:gd name="connsiteX56-21823" fmla="*/ 1981200 w 2213217"/>
                <a:gd name="connsiteY56-21824" fmla="*/ 1864914 h 7250295"/>
                <a:gd name="connsiteX57-21825" fmla="*/ 1936459 w 2213217"/>
                <a:gd name="connsiteY57-21826" fmla="*/ 1677029 h 7250295"/>
                <a:gd name="connsiteX58-21827" fmla="*/ 1922037 w 2213217"/>
                <a:gd name="connsiteY58-21828" fmla="*/ 1432534 h 7250295"/>
                <a:gd name="connsiteX59-21829" fmla="*/ 1874412 w 2213217"/>
                <a:gd name="connsiteY59-21830" fmla="*/ 1302338 h 7250295"/>
                <a:gd name="connsiteX60-21831" fmla="*/ 1407687 w 2213217"/>
                <a:gd name="connsiteY60-21832" fmla="*/ 1134975 h 7250295"/>
                <a:gd name="connsiteX61-21833" fmla="*/ 1309221 w 2213217"/>
                <a:gd name="connsiteY61-21834" fmla="*/ 1020075 h 7250295"/>
                <a:gd name="connsiteX62-21835" fmla="*/ 1365230 w 2213217"/>
                <a:gd name="connsiteY62-21836" fmla="*/ 821521 h 7250295"/>
                <a:gd name="connsiteX63-21837" fmla="*/ 1433407 w 2213217"/>
                <a:gd name="connsiteY63-21838" fmla="*/ 622909 h 7250295"/>
                <a:gd name="connsiteX64-21839" fmla="*/ 1444916 w 2213217"/>
                <a:gd name="connsiteY64-21840" fmla="*/ 380757 h 7250295"/>
                <a:gd name="connsiteX65-21841" fmla="*/ 1330946 w 2213217"/>
                <a:gd name="connsiteY65-21842" fmla="*/ 143773 h 7250295"/>
                <a:gd name="connsiteX66-21843" fmla="*/ 1063645 w 2213217"/>
                <a:gd name="connsiteY66-21844" fmla="*/ 568 h 7250295"/>
                <a:gd name="connsiteX0-21845" fmla="*/ 1063645 w 2213217"/>
                <a:gd name="connsiteY0-21846" fmla="*/ 568 h 7250295"/>
                <a:gd name="connsiteX1-21847" fmla="*/ 809625 w 2213217"/>
                <a:gd name="connsiteY1-21848" fmla="*/ 116070 h 7250295"/>
                <a:gd name="connsiteX2-21849" fmla="*/ 685800 w 2213217"/>
                <a:gd name="connsiteY2-21850" fmla="*/ 297045 h 7250295"/>
                <a:gd name="connsiteX3-21851" fmla="*/ 704850 w 2213217"/>
                <a:gd name="connsiteY3-21852" fmla="*/ 620895 h 7250295"/>
                <a:gd name="connsiteX4-21853" fmla="*/ 838200 w 2213217"/>
                <a:gd name="connsiteY4-21854" fmla="*/ 897120 h 7250295"/>
                <a:gd name="connsiteX5-21855" fmla="*/ 742950 w 2213217"/>
                <a:gd name="connsiteY5-21856" fmla="*/ 1011420 h 7250295"/>
                <a:gd name="connsiteX6-21857" fmla="*/ 133350 w 2213217"/>
                <a:gd name="connsiteY6-21858" fmla="*/ 1220970 h 7250295"/>
                <a:gd name="connsiteX7-21859" fmla="*/ 0 w 2213217"/>
                <a:gd name="connsiteY7-21860" fmla="*/ 2211570 h 7250295"/>
                <a:gd name="connsiteX8-21861" fmla="*/ 333375 w 2213217"/>
                <a:gd name="connsiteY8-21862" fmla="*/ 3106920 h 7250295"/>
                <a:gd name="connsiteX9-21863" fmla="*/ 247650 w 2213217"/>
                <a:gd name="connsiteY9-21864" fmla="*/ 3840345 h 7250295"/>
                <a:gd name="connsiteX10-21865" fmla="*/ 371475 w 2213217"/>
                <a:gd name="connsiteY10-21866" fmla="*/ 4059420 h 7250295"/>
                <a:gd name="connsiteX11-21867" fmla="*/ 495300 w 2213217"/>
                <a:gd name="connsiteY11-21868" fmla="*/ 4278495 h 7250295"/>
                <a:gd name="connsiteX12-21869" fmla="*/ 476250 w 2213217"/>
                <a:gd name="connsiteY12-21870" fmla="*/ 4735695 h 7250295"/>
                <a:gd name="connsiteX13-21871" fmla="*/ 476250 w 2213217"/>
                <a:gd name="connsiteY13-21872" fmla="*/ 5097645 h 7250295"/>
                <a:gd name="connsiteX14-21873" fmla="*/ 371475 w 2213217"/>
                <a:gd name="connsiteY14-21874" fmla="*/ 6145395 h 7250295"/>
                <a:gd name="connsiteX15-21875" fmla="*/ 371475 w 2213217"/>
                <a:gd name="connsiteY15-21876" fmla="*/ 6621645 h 7250295"/>
                <a:gd name="connsiteX16-21877" fmla="*/ 400050 w 2213217"/>
                <a:gd name="connsiteY16-21878" fmla="*/ 6821670 h 7250295"/>
                <a:gd name="connsiteX17-21879" fmla="*/ 323850 w 2213217"/>
                <a:gd name="connsiteY17-21880" fmla="*/ 7002645 h 7250295"/>
                <a:gd name="connsiteX18-21881" fmla="*/ 533400 w 2213217"/>
                <a:gd name="connsiteY18-21882" fmla="*/ 7250295 h 7250295"/>
                <a:gd name="connsiteX19-21883" fmla="*/ 952500 w 2213217"/>
                <a:gd name="connsiteY19-21884" fmla="*/ 7240770 h 7250295"/>
                <a:gd name="connsiteX20-21885" fmla="*/ 733425 w 2213217"/>
                <a:gd name="connsiteY20-21886" fmla="*/ 6821670 h 7250295"/>
                <a:gd name="connsiteX21-21887" fmla="*/ 790575 w 2213217"/>
                <a:gd name="connsiteY21-21888" fmla="*/ 6574020 h 7250295"/>
                <a:gd name="connsiteX22-21889" fmla="*/ 762000 w 2213217"/>
                <a:gd name="connsiteY22-21890" fmla="*/ 6250170 h 7250295"/>
                <a:gd name="connsiteX23-21891" fmla="*/ 885825 w 2213217"/>
                <a:gd name="connsiteY23-21892" fmla="*/ 5411970 h 7250295"/>
                <a:gd name="connsiteX24-21893" fmla="*/ 866775 w 2213217"/>
                <a:gd name="connsiteY24-21894" fmla="*/ 5326245 h 7250295"/>
                <a:gd name="connsiteX25-21895" fmla="*/ 971550 w 2213217"/>
                <a:gd name="connsiteY25-21896" fmla="*/ 5211945 h 7250295"/>
                <a:gd name="connsiteX26-21897" fmla="*/ 962025 w 2213217"/>
                <a:gd name="connsiteY26-21898" fmla="*/ 5069070 h 7250295"/>
                <a:gd name="connsiteX27-21899" fmla="*/ 1129719 w 2213217"/>
                <a:gd name="connsiteY27-21900" fmla="*/ 4378373 h 7250295"/>
                <a:gd name="connsiteX28-21901" fmla="*/ 1276350 w 2213217"/>
                <a:gd name="connsiteY28-21902" fmla="*/ 4649970 h 7250295"/>
                <a:gd name="connsiteX29-21903" fmla="*/ 1341012 w 2213217"/>
                <a:gd name="connsiteY29-21904" fmla="*/ 4880042 h 7250295"/>
                <a:gd name="connsiteX30-21905" fmla="*/ 1310424 w 2213217"/>
                <a:gd name="connsiteY30-21906" fmla="*/ 4973880 h 7250295"/>
                <a:gd name="connsiteX31-21907" fmla="*/ 1354293 w 2213217"/>
                <a:gd name="connsiteY31-21908" fmla="*/ 5113209 h 7250295"/>
                <a:gd name="connsiteX32-21909" fmla="*/ 1262198 w 2213217"/>
                <a:gd name="connsiteY32-21910" fmla="*/ 5554244 h 7250295"/>
                <a:gd name="connsiteX33-21911" fmla="*/ 1263220 w 2213217"/>
                <a:gd name="connsiteY33-21912" fmla="*/ 6360264 h 7250295"/>
                <a:gd name="connsiteX34-21913" fmla="*/ 1336385 w 2213217"/>
                <a:gd name="connsiteY34-21914" fmla="*/ 6540277 h 7250295"/>
                <a:gd name="connsiteX35-21915" fmla="*/ 1285605 w 2213217"/>
                <a:gd name="connsiteY35-21916" fmla="*/ 6741714 h 7250295"/>
                <a:gd name="connsiteX36-21917" fmla="*/ 1303783 w 2213217"/>
                <a:gd name="connsiteY36-21918" fmla="*/ 6828040 h 7250295"/>
                <a:gd name="connsiteX37-21919" fmla="*/ 1313579 w 2213217"/>
                <a:gd name="connsiteY37-21920" fmla="*/ 7020824 h 7250295"/>
                <a:gd name="connsiteX38-21921" fmla="*/ 1760353 w 2213217"/>
                <a:gd name="connsiteY38-21922" fmla="*/ 7189119 h 7250295"/>
                <a:gd name="connsiteX39-21923" fmla="*/ 2189006 w 2213217"/>
                <a:gd name="connsiteY39-21924" fmla="*/ 7199125 h 7250295"/>
                <a:gd name="connsiteX40-21925" fmla="*/ 2171850 w 2213217"/>
                <a:gd name="connsiteY40-21926" fmla="*/ 7046786 h 7250295"/>
                <a:gd name="connsiteX41-21927" fmla="*/ 1687247 w 2213217"/>
                <a:gd name="connsiteY41-21928" fmla="*/ 6680449 h 7250295"/>
                <a:gd name="connsiteX42-21929" fmla="*/ 1708130 w 2213217"/>
                <a:gd name="connsiteY42-21930" fmla="*/ 6550072 h 7250295"/>
                <a:gd name="connsiteX43-21931" fmla="*/ 1668617 w 2213217"/>
                <a:gd name="connsiteY43-21932" fmla="*/ 6451067 h 7250295"/>
                <a:gd name="connsiteX44-21933" fmla="*/ 1657350 w 2213217"/>
                <a:gd name="connsiteY44-21934" fmla="*/ 6250170 h 7250295"/>
                <a:gd name="connsiteX45-21935" fmla="*/ 1679014 w 2213217"/>
                <a:gd name="connsiteY45-21936" fmla="*/ 5979714 h 7250295"/>
                <a:gd name="connsiteX46-21937" fmla="*/ 1727631 w 2213217"/>
                <a:gd name="connsiteY46-21938" fmla="*/ 5512209 h 7250295"/>
                <a:gd name="connsiteX47-21939" fmla="*/ 1739049 w 2213217"/>
                <a:gd name="connsiteY47-21940" fmla="*/ 5363804 h 7250295"/>
                <a:gd name="connsiteX48-21941" fmla="*/ 1797611 w 2213217"/>
                <a:gd name="connsiteY48-21942" fmla="*/ 5317321 h 7250295"/>
                <a:gd name="connsiteX49-21943" fmla="*/ 1884207 w 2213217"/>
                <a:gd name="connsiteY49-21944" fmla="*/ 5097645 h 7250295"/>
                <a:gd name="connsiteX50-21945" fmla="*/ 1909357 w 2213217"/>
                <a:gd name="connsiteY50-21946" fmla="*/ 4805496 h 7250295"/>
                <a:gd name="connsiteX51-21947" fmla="*/ 1900373 w 2213217"/>
                <a:gd name="connsiteY51-21948" fmla="*/ 4348776 h 7250295"/>
                <a:gd name="connsiteX52-21949" fmla="*/ 1881052 w 2213217"/>
                <a:gd name="connsiteY52-21950" fmla="*/ 3902573 h 7250295"/>
                <a:gd name="connsiteX53-21951" fmla="*/ 1855362 w 2213217"/>
                <a:gd name="connsiteY53-21952" fmla="*/ 3584643 h 7250295"/>
                <a:gd name="connsiteX54-21953" fmla="*/ 2056257 w 2213217"/>
                <a:gd name="connsiteY54-21954" fmla="*/ 2654077 h 7250295"/>
                <a:gd name="connsiteX55-21955" fmla="*/ 2042707 w 2213217"/>
                <a:gd name="connsiteY55-21956" fmla="*/ 2404684 h 7250295"/>
                <a:gd name="connsiteX56-21957" fmla="*/ 1981200 w 2213217"/>
                <a:gd name="connsiteY56-21958" fmla="*/ 1864914 h 7250295"/>
                <a:gd name="connsiteX57-21959" fmla="*/ 1936459 w 2213217"/>
                <a:gd name="connsiteY57-21960" fmla="*/ 1677029 h 7250295"/>
                <a:gd name="connsiteX58-21961" fmla="*/ 1922037 w 2213217"/>
                <a:gd name="connsiteY58-21962" fmla="*/ 1432534 h 7250295"/>
                <a:gd name="connsiteX59-21963" fmla="*/ 1874412 w 2213217"/>
                <a:gd name="connsiteY59-21964" fmla="*/ 1302338 h 7250295"/>
                <a:gd name="connsiteX60-21965" fmla="*/ 1407687 w 2213217"/>
                <a:gd name="connsiteY60-21966" fmla="*/ 1134975 h 7250295"/>
                <a:gd name="connsiteX61-21967" fmla="*/ 1309221 w 2213217"/>
                <a:gd name="connsiteY61-21968" fmla="*/ 1020075 h 7250295"/>
                <a:gd name="connsiteX62-21969" fmla="*/ 1365230 w 2213217"/>
                <a:gd name="connsiteY62-21970" fmla="*/ 821521 h 7250295"/>
                <a:gd name="connsiteX63-21971" fmla="*/ 1433407 w 2213217"/>
                <a:gd name="connsiteY63-21972" fmla="*/ 622909 h 7250295"/>
                <a:gd name="connsiteX64-21973" fmla="*/ 1444916 w 2213217"/>
                <a:gd name="connsiteY64-21974" fmla="*/ 380757 h 7250295"/>
                <a:gd name="connsiteX65-21975" fmla="*/ 1330946 w 2213217"/>
                <a:gd name="connsiteY65-21976" fmla="*/ 143773 h 7250295"/>
                <a:gd name="connsiteX66-21977" fmla="*/ 1063645 w 2213217"/>
                <a:gd name="connsiteY66-21978" fmla="*/ 568 h 7250295"/>
                <a:gd name="connsiteX0-21979" fmla="*/ 1063645 w 2213217"/>
                <a:gd name="connsiteY0-21980" fmla="*/ 568 h 7250295"/>
                <a:gd name="connsiteX1-21981" fmla="*/ 809625 w 2213217"/>
                <a:gd name="connsiteY1-21982" fmla="*/ 116070 h 7250295"/>
                <a:gd name="connsiteX2-21983" fmla="*/ 685800 w 2213217"/>
                <a:gd name="connsiteY2-21984" fmla="*/ 297045 h 7250295"/>
                <a:gd name="connsiteX3-21985" fmla="*/ 704850 w 2213217"/>
                <a:gd name="connsiteY3-21986" fmla="*/ 620895 h 7250295"/>
                <a:gd name="connsiteX4-21987" fmla="*/ 838200 w 2213217"/>
                <a:gd name="connsiteY4-21988" fmla="*/ 897120 h 7250295"/>
                <a:gd name="connsiteX5-21989" fmla="*/ 742950 w 2213217"/>
                <a:gd name="connsiteY5-21990" fmla="*/ 1011420 h 7250295"/>
                <a:gd name="connsiteX6-21991" fmla="*/ 133350 w 2213217"/>
                <a:gd name="connsiteY6-21992" fmla="*/ 1220970 h 7250295"/>
                <a:gd name="connsiteX7-21993" fmla="*/ 0 w 2213217"/>
                <a:gd name="connsiteY7-21994" fmla="*/ 2211570 h 7250295"/>
                <a:gd name="connsiteX8-21995" fmla="*/ 333375 w 2213217"/>
                <a:gd name="connsiteY8-21996" fmla="*/ 3106920 h 7250295"/>
                <a:gd name="connsiteX9-21997" fmla="*/ 247650 w 2213217"/>
                <a:gd name="connsiteY9-21998" fmla="*/ 3840345 h 7250295"/>
                <a:gd name="connsiteX10-21999" fmla="*/ 371475 w 2213217"/>
                <a:gd name="connsiteY10-22000" fmla="*/ 4059420 h 7250295"/>
                <a:gd name="connsiteX11-22001" fmla="*/ 495300 w 2213217"/>
                <a:gd name="connsiteY11-22002" fmla="*/ 4278495 h 7250295"/>
                <a:gd name="connsiteX12-22003" fmla="*/ 476250 w 2213217"/>
                <a:gd name="connsiteY12-22004" fmla="*/ 4735695 h 7250295"/>
                <a:gd name="connsiteX13-22005" fmla="*/ 476250 w 2213217"/>
                <a:gd name="connsiteY13-22006" fmla="*/ 5097645 h 7250295"/>
                <a:gd name="connsiteX14-22007" fmla="*/ 371475 w 2213217"/>
                <a:gd name="connsiteY14-22008" fmla="*/ 6145395 h 7250295"/>
                <a:gd name="connsiteX15-22009" fmla="*/ 371475 w 2213217"/>
                <a:gd name="connsiteY15-22010" fmla="*/ 6621645 h 7250295"/>
                <a:gd name="connsiteX16-22011" fmla="*/ 400050 w 2213217"/>
                <a:gd name="connsiteY16-22012" fmla="*/ 6821670 h 7250295"/>
                <a:gd name="connsiteX17-22013" fmla="*/ 323850 w 2213217"/>
                <a:gd name="connsiteY17-22014" fmla="*/ 7002645 h 7250295"/>
                <a:gd name="connsiteX18-22015" fmla="*/ 533400 w 2213217"/>
                <a:gd name="connsiteY18-22016" fmla="*/ 7250295 h 7250295"/>
                <a:gd name="connsiteX19-22017" fmla="*/ 952500 w 2213217"/>
                <a:gd name="connsiteY19-22018" fmla="*/ 7240770 h 7250295"/>
                <a:gd name="connsiteX20-22019" fmla="*/ 733425 w 2213217"/>
                <a:gd name="connsiteY20-22020" fmla="*/ 6821670 h 7250295"/>
                <a:gd name="connsiteX21-22021" fmla="*/ 790575 w 2213217"/>
                <a:gd name="connsiteY21-22022" fmla="*/ 6574020 h 7250295"/>
                <a:gd name="connsiteX22-22023" fmla="*/ 762000 w 2213217"/>
                <a:gd name="connsiteY22-22024" fmla="*/ 6250170 h 7250295"/>
                <a:gd name="connsiteX23-22025" fmla="*/ 885825 w 2213217"/>
                <a:gd name="connsiteY23-22026" fmla="*/ 5411970 h 7250295"/>
                <a:gd name="connsiteX24-22027" fmla="*/ 866775 w 2213217"/>
                <a:gd name="connsiteY24-22028" fmla="*/ 5326245 h 7250295"/>
                <a:gd name="connsiteX25-22029" fmla="*/ 971550 w 2213217"/>
                <a:gd name="connsiteY25-22030" fmla="*/ 5211945 h 7250295"/>
                <a:gd name="connsiteX26-22031" fmla="*/ 962025 w 2213217"/>
                <a:gd name="connsiteY26-22032" fmla="*/ 5069070 h 7250295"/>
                <a:gd name="connsiteX27-22033" fmla="*/ 1129719 w 2213217"/>
                <a:gd name="connsiteY27-22034" fmla="*/ 4378373 h 7250295"/>
                <a:gd name="connsiteX28-22035" fmla="*/ 1276350 w 2213217"/>
                <a:gd name="connsiteY28-22036" fmla="*/ 4649970 h 7250295"/>
                <a:gd name="connsiteX29-22037" fmla="*/ 1341012 w 2213217"/>
                <a:gd name="connsiteY29-22038" fmla="*/ 4880042 h 7250295"/>
                <a:gd name="connsiteX30-22039" fmla="*/ 1310424 w 2213217"/>
                <a:gd name="connsiteY30-22040" fmla="*/ 4973880 h 7250295"/>
                <a:gd name="connsiteX31-22041" fmla="*/ 1354293 w 2213217"/>
                <a:gd name="connsiteY31-22042" fmla="*/ 5113209 h 7250295"/>
                <a:gd name="connsiteX32-22043" fmla="*/ 1262198 w 2213217"/>
                <a:gd name="connsiteY32-22044" fmla="*/ 5554244 h 7250295"/>
                <a:gd name="connsiteX33-22045" fmla="*/ 1263220 w 2213217"/>
                <a:gd name="connsiteY33-22046" fmla="*/ 6360264 h 7250295"/>
                <a:gd name="connsiteX34-22047" fmla="*/ 1336385 w 2213217"/>
                <a:gd name="connsiteY34-22048" fmla="*/ 6540277 h 7250295"/>
                <a:gd name="connsiteX35-22049" fmla="*/ 1285605 w 2213217"/>
                <a:gd name="connsiteY35-22050" fmla="*/ 6741714 h 7250295"/>
                <a:gd name="connsiteX36-22051" fmla="*/ 1303783 w 2213217"/>
                <a:gd name="connsiteY36-22052" fmla="*/ 6828040 h 7250295"/>
                <a:gd name="connsiteX37-22053" fmla="*/ 1313579 w 2213217"/>
                <a:gd name="connsiteY37-22054" fmla="*/ 7020824 h 7250295"/>
                <a:gd name="connsiteX38-22055" fmla="*/ 1760353 w 2213217"/>
                <a:gd name="connsiteY38-22056" fmla="*/ 7189119 h 7250295"/>
                <a:gd name="connsiteX39-22057" fmla="*/ 2189006 w 2213217"/>
                <a:gd name="connsiteY39-22058" fmla="*/ 7199125 h 7250295"/>
                <a:gd name="connsiteX40-22059" fmla="*/ 2171850 w 2213217"/>
                <a:gd name="connsiteY40-22060" fmla="*/ 7046786 h 7250295"/>
                <a:gd name="connsiteX41-22061" fmla="*/ 1687247 w 2213217"/>
                <a:gd name="connsiteY41-22062" fmla="*/ 6680449 h 7250295"/>
                <a:gd name="connsiteX42-22063" fmla="*/ 1708130 w 2213217"/>
                <a:gd name="connsiteY42-22064" fmla="*/ 6550072 h 7250295"/>
                <a:gd name="connsiteX43-22065" fmla="*/ 1668617 w 2213217"/>
                <a:gd name="connsiteY43-22066" fmla="*/ 6451067 h 7250295"/>
                <a:gd name="connsiteX44-22067" fmla="*/ 1657350 w 2213217"/>
                <a:gd name="connsiteY44-22068" fmla="*/ 6250170 h 7250295"/>
                <a:gd name="connsiteX45-22069" fmla="*/ 1679014 w 2213217"/>
                <a:gd name="connsiteY45-22070" fmla="*/ 5979714 h 7250295"/>
                <a:gd name="connsiteX46-22071" fmla="*/ 1727631 w 2213217"/>
                <a:gd name="connsiteY46-22072" fmla="*/ 5512209 h 7250295"/>
                <a:gd name="connsiteX47-22073" fmla="*/ 1739049 w 2213217"/>
                <a:gd name="connsiteY47-22074" fmla="*/ 5363804 h 7250295"/>
                <a:gd name="connsiteX48-22075" fmla="*/ 1797611 w 2213217"/>
                <a:gd name="connsiteY48-22076" fmla="*/ 5317321 h 7250295"/>
                <a:gd name="connsiteX49-22077" fmla="*/ 1884207 w 2213217"/>
                <a:gd name="connsiteY49-22078" fmla="*/ 5097645 h 7250295"/>
                <a:gd name="connsiteX50-22079" fmla="*/ 1909357 w 2213217"/>
                <a:gd name="connsiteY50-22080" fmla="*/ 4805496 h 7250295"/>
                <a:gd name="connsiteX51-22081" fmla="*/ 1900373 w 2213217"/>
                <a:gd name="connsiteY51-22082" fmla="*/ 4348776 h 7250295"/>
                <a:gd name="connsiteX52-22083" fmla="*/ 1881052 w 2213217"/>
                <a:gd name="connsiteY52-22084" fmla="*/ 3902573 h 7250295"/>
                <a:gd name="connsiteX53-22085" fmla="*/ 1855362 w 2213217"/>
                <a:gd name="connsiteY53-22086" fmla="*/ 3584643 h 7250295"/>
                <a:gd name="connsiteX54-22087" fmla="*/ 2056257 w 2213217"/>
                <a:gd name="connsiteY54-22088" fmla="*/ 2654077 h 7250295"/>
                <a:gd name="connsiteX55-22089" fmla="*/ 2042707 w 2213217"/>
                <a:gd name="connsiteY55-22090" fmla="*/ 2404684 h 7250295"/>
                <a:gd name="connsiteX56-22091" fmla="*/ 1981200 w 2213217"/>
                <a:gd name="connsiteY56-22092" fmla="*/ 1864914 h 7250295"/>
                <a:gd name="connsiteX57-22093" fmla="*/ 1936459 w 2213217"/>
                <a:gd name="connsiteY57-22094" fmla="*/ 1677029 h 7250295"/>
                <a:gd name="connsiteX58-22095" fmla="*/ 1922037 w 2213217"/>
                <a:gd name="connsiteY58-22096" fmla="*/ 1432534 h 7250295"/>
                <a:gd name="connsiteX59-22097" fmla="*/ 1874412 w 2213217"/>
                <a:gd name="connsiteY59-22098" fmla="*/ 1302338 h 7250295"/>
                <a:gd name="connsiteX60-22099" fmla="*/ 1407687 w 2213217"/>
                <a:gd name="connsiteY60-22100" fmla="*/ 1134975 h 7250295"/>
                <a:gd name="connsiteX61-22101" fmla="*/ 1309221 w 2213217"/>
                <a:gd name="connsiteY61-22102" fmla="*/ 1020075 h 7250295"/>
                <a:gd name="connsiteX62-22103" fmla="*/ 1365230 w 2213217"/>
                <a:gd name="connsiteY62-22104" fmla="*/ 821521 h 7250295"/>
                <a:gd name="connsiteX63-22105" fmla="*/ 1433407 w 2213217"/>
                <a:gd name="connsiteY63-22106" fmla="*/ 622909 h 7250295"/>
                <a:gd name="connsiteX64-22107" fmla="*/ 1444916 w 2213217"/>
                <a:gd name="connsiteY64-22108" fmla="*/ 380757 h 7250295"/>
                <a:gd name="connsiteX65-22109" fmla="*/ 1330946 w 2213217"/>
                <a:gd name="connsiteY65-22110" fmla="*/ 143773 h 7250295"/>
                <a:gd name="connsiteX66-22111" fmla="*/ 1063645 w 2213217"/>
                <a:gd name="connsiteY66-22112" fmla="*/ 568 h 7250295"/>
                <a:gd name="connsiteX0-22113" fmla="*/ 1063645 w 2213217"/>
                <a:gd name="connsiteY0-22114" fmla="*/ 568 h 7250295"/>
                <a:gd name="connsiteX1-22115" fmla="*/ 809625 w 2213217"/>
                <a:gd name="connsiteY1-22116" fmla="*/ 116070 h 7250295"/>
                <a:gd name="connsiteX2-22117" fmla="*/ 685800 w 2213217"/>
                <a:gd name="connsiteY2-22118" fmla="*/ 297045 h 7250295"/>
                <a:gd name="connsiteX3-22119" fmla="*/ 704850 w 2213217"/>
                <a:gd name="connsiteY3-22120" fmla="*/ 620895 h 7250295"/>
                <a:gd name="connsiteX4-22121" fmla="*/ 838200 w 2213217"/>
                <a:gd name="connsiteY4-22122" fmla="*/ 897120 h 7250295"/>
                <a:gd name="connsiteX5-22123" fmla="*/ 742950 w 2213217"/>
                <a:gd name="connsiteY5-22124" fmla="*/ 1011420 h 7250295"/>
                <a:gd name="connsiteX6-22125" fmla="*/ 133350 w 2213217"/>
                <a:gd name="connsiteY6-22126" fmla="*/ 1220970 h 7250295"/>
                <a:gd name="connsiteX7-22127" fmla="*/ 0 w 2213217"/>
                <a:gd name="connsiteY7-22128" fmla="*/ 2211570 h 7250295"/>
                <a:gd name="connsiteX8-22129" fmla="*/ 333375 w 2213217"/>
                <a:gd name="connsiteY8-22130" fmla="*/ 3106920 h 7250295"/>
                <a:gd name="connsiteX9-22131" fmla="*/ 247650 w 2213217"/>
                <a:gd name="connsiteY9-22132" fmla="*/ 3840345 h 7250295"/>
                <a:gd name="connsiteX10-22133" fmla="*/ 371475 w 2213217"/>
                <a:gd name="connsiteY10-22134" fmla="*/ 4059420 h 7250295"/>
                <a:gd name="connsiteX11-22135" fmla="*/ 495300 w 2213217"/>
                <a:gd name="connsiteY11-22136" fmla="*/ 4278495 h 7250295"/>
                <a:gd name="connsiteX12-22137" fmla="*/ 476250 w 2213217"/>
                <a:gd name="connsiteY12-22138" fmla="*/ 4735695 h 7250295"/>
                <a:gd name="connsiteX13-22139" fmla="*/ 476250 w 2213217"/>
                <a:gd name="connsiteY13-22140" fmla="*/ 5097645 h 7250295"/>
                <a:gd name="connsiteX14-22141" fmla="*/ 371475 w 2213217"/>
                <a:gd name="connsiteY14-22142" fmla="*/ 6145395 h 7250295"/>
                <a:gd name="connsiteX15-22143" fmla="*/ 371475 w 2213217"/>
                <a:gd name="connsiteY15-22144" fmla="*/ 6621645 h 7250295"/>
                <a:gd name="connsiteX16-22145" fmla="*/ 400050 w 2213217"/>
                <a:gd name="connsiteY16-22146" fmla="*/ 6821670 h 7250295"/>
                <a:gd name="connsiteX17-22147" fmla="*/ 323850 w 2213217"/>
                <a:gd name="connsiteY17-22148" fmla="*/ 7002645 h 7250295"/>
                <a:gd name="connsiteX18-22149" fmla="*/ 533400 w 2213217"/>
                <a:gd name="connsiteY18-22150" fmla="*/ 7250295 h 7250295"/>
                <a:gd name="connsiteX19-22151" fmla="*/ 952500 w 2213217"/>
                <a:gd name="connsiteY19-22152" fmla="*/ 7240770 h 7250295"/>
                <a:gd name="connsiteX20-22153" fmla="*/ 733425 w 2213217"/>
                <a:gd name="connsiteY20-22154" fmla="*/ 6821670 h 7250295"/>
                <a:gd name="connsiteX21-22155" fmla="*/ 790575 w 2213217"/>
                <a:gd name="connsiteY21-22156" fmla="*/ 6574020 h 7250295"/>
                <a:gd name="connsiteX22-22157" fmla="*/ 762000 w 2213217"/>
                <a:gd name="connsiteY22-22158" fmla="*/ 6250170 h 7250295"/>
                <a:gd name="connsiteX23-22159" fmla="*/ 885825 w 2213217"/>
                <a:gd name="connsiteY23-22160" fmla="*/ 5411970 h 7250295"/>
                <a:gd name="connsiteX24-22161" fmla="*/ 866775 w 2213217"/>
                <a:gd name="connsiteY24-22162" fmla="*/ 5326245 h 7250295"/>
                <a:gd name="connsiteX25-22163" fmla="*/ 971550 w 2213217"/>
                <a:gd name="connsiteY25-22164" fmla="*/ 5211945 h 7250295"/>
                <a:gd name="connsiteX26-22165" fmla="*/ 973564 w 2213217"/>
                <a:gd name="connsiteY26-22166" fmla="*/ 5069070 h 7250295"/>
                <a:gd name="connsiteX27-22167" fmla="*/ 1129719 w 2213217"/>
                <a:gd name="connsiteY27-22168" fmla="*/ 4378373 h 7250295"/>
                <a:gd name="connsiteX28-22169" fmla="*/ 1276350 w 2213217"/>
                <a:gd name="connsiteY28-22170" fmla="*/ 4649970 h 7250295"/>
                <a:gd name="connsiteX29-22171" fmla="*/ 1341012 w 2213217"/>
                <a:gd name="connsiteY29-22172" fmla="*/ 4880042 h 7250295"/>
                <a:gd name="connsiteX30-22173" fmla="*/ 1310424 w 2213217"/>
                <a:gd name="connsiteY30-22174" fmla="*/ 4973880 h 7250295"/>
                <a:gd name="connsiteX31-22175" fmla="*/ 1354293 w 2213217"/>
                <a:gd name="connsiteY31-22176" fmla="*/ 5113209 h 7250295"/>
                <a:gd name="connsiteX32-22177" fmla="*/ 1262198 w 2213217"/>
                <a:gd name="connsiteY32-22178" fmla="*/ 5554244 h 7250295"/>
                <a:gd name="connsiteX33-22179" fmla="*/ 1263220 w 2213217"/>
                <a:gd name="connsiteY33-22180" fmla="*/ 6360264 h 7250295"/>
                <a:gd name="connsiteX34-22181" fmla="*/ 1336385 w 2213217"/>
                <a:gd name="connsiteY34-22182" fmla="*/ 6540277 h 7250295"/>
                <a:gd name="connsiteX35-22183" fmla="*/ 1285605 w 2213217"/>
                <a:gd name="connsiteY35-22184" fmla="*/ 6741714 h 7250295"/>
                <a:gd name="connsiteX36-22185" fmla="*/ 1303783 w 2213217"/>
                <a:gd name="connsiteY36-22186" fmla="*/ 6828040 h 7250295"/>
                <a:gd name="connsiteX37-22187" fmla="*/ 1313579 w 2213217"/>
                <a:gd name="connsiteY37-22188" fmla="*/ 7020824 h 7250295"/>
                <a:gd name="connsiteX38-22189" fmla="*/ 1760353 w 2213217"/>
                <a:gd name="connsiteY38-22190" fmla="*/ 7189119 h 7250295"/>
                <a:gd name="connsiteX39-22191" fmla="*/ 2189006 w 2213217"/>
                <a:gd name="connsiteY39-22192" fmla="*/ 7199125 h 7250295"/>
                <a:gd name="connsiteX40-22193" fmla="*/ 2171850 w 2213217"/>
                <a:gd name="connsiteY40-22194" fmla="*/ 7046786 h 7250295"/>
                <a:gd name="connsiteX41-22195" fmla="*/ 1687247 w 2213217"/>
                <a:gd name="connsiteY41-22196" fmla="*/ 6680449 h 7250295"/>
                <a:gd name="connsiteX42-22197" fmla="*/ 1708130 w 2213217"/>
                <a:gd name="connsiteY42-22198" fmla="*/ 6550072 h 7250295"/>
                <a:gd name="connsiteX43-22199" fmla="*/ 1668617 w 2213217"/>
                <a:gd name="connsiteY43-22200" fmla="*/ 6451067 h 7250295"/>
                <a:gd name="connsiteX44-22201" fmla="*/ 1657350 w 2213217"/>
                <a:gd name="connsiteY44-22202" fmla="*/ 6250170 h 7250295"/>
                <a:gd name="connsiteX45-22203" fmla="*/ 1679014 w 2213217"/>
                <a:gd name="connsiteY45-22204" fmla="*/ 5979714 h 7250295"/>
                <a:gd name="connsiteX46-22205" fmla="*/ 1727631 w 2213217"/>
                <a:gd name="connsiteY46-22206" fmla="*/ 5512209 h 7250295"/>
                <a:gd name="connsiteX47-22207" fmla="*/ 1739049 w 2213217"/>
                <a:gd name="connsiteY47-22208" fmla="*/ 5363804 h 7250295"/>
                <a:gd name="connsiteX48-22209" fmla="*/ 1797611 w 2213217"/>
                <a:gd name="connsiteY48-22210" fmla="*/ 5317321 h 7250295"/>
                <a:gd name="connsiteX49-22211" fmla="*/ 1884207 w 2213217"/>
                <a:gd name="connsiteY49-22212" fmla="*/ 5097645 h 7250295"/>
                <a:gd name="connsiteX50-22213" fmla="*/ 1909357 w 2213217"/>
                <a:gd name="connsiteY50-22214" fmla="*/ 4805496 h 7250295"/>
                <a:gd name="connsiteX51-22215" fmla="*/ 1900373 w 2213217"/>
                <a:gd name="connsiteY51-22216" fmla="*/ 4348776 h 7250295"/>
                <a:gd name="connsiteX52-22217" fmla="*/ 1881052 w 2213217"/>
                <a:gd name="connsiteY52-22218" fmla="*/ 3902573 h 7250295"/>
                <a:gd name="connsiteX53-22219" fmla="*/ 1855362 w 2213217"/>
                <a:gd name="connsiteY53-22220" fmla="*/ 3584643 h 7250295"/>
                <a:gd name="connsiteX54-22221" fmla="*/ 2056257 w 2213217"/>
                <a:gd name="connsiteY54-22222" fmla="*/ 2654077 h 7250295"/>
                <a:gd name="connsiteX55-22223" fmla="*/ 2042707 w 2213217"/>
                <a:gd name="connsiteY55-22224" fmla="*/ 2404684 h 7250295"/>
                <a:gd name="connsiteX56-22225" fmla="*/ 1981200 w 2213217"/>
                <a:gd name="connsiteY56-22226" fmla="*/ 1864914 h 7250295"/>
                <a:gd name="connsiteX57-22227" fmla="*/ 1936459 w 2213217"/>
                <a:gd name="connsiteY57-22228" fmla="*/ 1677029 h 7250295"/>
                <a:gd name="connsiteX58-22229" fmla="*/ 1922037 w 2213217"/>
                <a:gd name="connsiteY58-22230" fmla="*/ 1432534 h 7250295"/>
                <a:gd name="connsiteX59-22231" fmla="*/ 1874412 w 2213217"/>
                <a:gd name="connsiteY59-22232" fmla="*/ 1302338 h 7250295"/>
                <a:gd name="connsiteX60-22233" fmla="*/ 1407687 w 2213217"/>
                <a:gd name="connsiteY60-22234" fmla="*/ 1134975 h 7250295"/>
                <a:gd name="connsiteX61-22235" fmla="*/ 1309221 w 2213217"/>
                <a:gd name="connsiteY61-22236" fmla="*/ 1020075 h 7250295"/>
                <a:gd name="connsiteX62-22237" fmla="*/ 1365230 w 2213217"/>
                <a:gd name="connsiteY62-22238" fmla="*/ 821521 h 7250295"/>
                <a:gd name="connsiteX63-22239" fmla="*/ 1433407 w 2213217"/>
                <a:gd name="connsiteY63-22240" fmla="*/ 622909 h 7250295"/>
                <a:gd name="connsiteX64-22241" fmla="*/ 1444916 w 2213217"/>
                <a:gd name="connsiteY64-22242" fmla="*/ 380757 h 7250295"/>
                <a:gd name="connsiteX65-22243" fmla="*/ 1330946 w 2213217"/>
                <a:gd name="connsiteY65-22244" fmla="*/ 143773 h 7250295"/>
                <a:gd name="connsiteX66-22245" fmla="*/ 1063645 w 2213217"/>
                <a:gd name="connsiteY66-22246" fmla="*/ 568 h 7250295"/>
                <a:gd name="connsiteX0-22247" fmla="*/ 1063645 w 2213217"/>
                <a:gd name="connsiteY0-22248" fmla="*/ 568 h 7250295"/>
                <a:gd name="connsiteX1-22249" fmla="*/ 809625 w 2213217"/>
                <a:gd name="connsiteY1-22250" fmla="*/ 116070 h 7250295"/>
                <a:gd name="connsiteX2-22251" fmla="*/ 685800 w 2213217"/>
                <a:gd name="connsiteY2-22252" fmla="*/ 297045 h 7250295"/>
                <a:gd name="connsiteX3-22253" fmla="*/ 704850 w 2213217"/>
                <a:gd name="connsiteY3-22254" fmla="*/ 620895 h 7250295"/>
                <a:gd name="connsiteX4-22255" fmla="*/ 838200 w 2213217"/>
                <a:gd name="connsiteY4-22256" fmla="*/ 897120 h 7250295"/>
                <a:gd name="connsiteX5-22257" fmla="*/ 742950 w 2213217"/>
                <a:gd name="connsiteY5-22258" fmla="*/ 1011420 h 7250295"/>
                <a:gd name="connsiteX6-22259" fmla="*/ 133350 w 2213217"/>
                <a:gd name="connsiteY6-22260" fmla="*/ 1220970 h 7250295"/>
                <a:gd name="connsiteX7-22261" fmla="*/ 0 w 2213217"/>
                <a:gd name="connsiteY7-22262" fmla="*/ 2211570 h 7250295"/>
                <a:gd name="connsiteX8-22263" fmla="*/ 333375 w 2213217"/>
                <a:gd name="connsiteY8-22264" fmla="*/ 3106920 h 7250295"/>
                <a:gd name="connsiteX9-22265" fmla="*/ 247650 w 2213217"/>
                <a:gd name="connsiteY9-22266" fmla="*/ 3840345 h 7250295"/>
                <a:gd name="connsiteX10-22267" fmla="*/ 371475 w 2213217"/>
                <a:gd name="connsiteY10-22268" fmla="*/ 4059420 h 7250295"/>
                <a:gd name="connsiteX11-22269" fmla="*/ 495300 w 2213217"/>
                <a:gd name="connsiteY11-22270" fmla="*/ 4278495 h 7250295"/>
                <a:gd name="connsiteX12-22271" fmla="*/ 476250 w 2213217"/>
                <a:gd name="connsiteY12-22272" fmla="*/ 4735695 h 7250295"/>
                <a:gd name="connsiteX13-22273" fmla="*/ 476250 w 2213217"/>
                <a:gd name="connsiteY13-22274" fmla="*/ 5097645 h 7250295"/>
                <a:gd name="connsiteX14-22275" fmla="*/ 371475 w 2213217"/>
                <a:gd name="connsiteY14-22276" fmla="*/ 6145395 h 7250295"/>
                <a:gd name="connsiteX15-22277" fmla="*/ 371475 w 2213217"/>
                <a:gd name="connsiteY15-22278" fmla="*/ 6621645 h 7250295"/>
                <a:gd name="connsiteX16-22279" fmla="*/ 400050 w 2213217"/>
                <a:gd name="connsiteY16-22280" fmla="*/ 6821670 h 7250295"/>
                <a:gd name="connsiteX17-22281" fmla="*/ 323850 w 2213217"/>
                <a:gd name="connsiteY17-22282" fmla="*/ 7002645 h 7250295"/>
                <a:gd name="connsiteX18-22283" fmla="*/ 533400 w 2213217"/>
                <a:gd name="connsiteY18-22284" fmla="*/ 7250295 h 7250295"/>
                <a:gd name="connsiteX19-22285" fmla="*/ 952500 w 2213217"/>
                <a:gd name="connsiteY19-22286" fmla="*/ 7240770 h 7250295"/>
                <a:gd name="connsiteX20-22287" fmla="*/ 733425 w 2213217"/>
                <a:gd name="connsiteY20-22288" fmla="*/ 6821670 h 7250295"/>
                <a:gd name="connsiteX21-22289" fmla="*/ 790575 w 2213217"/>
                <a:gd name="connsiteY21-22290" fmla="*/ 6574020 h 7250295"/>
                <a:gd name="connsiteX22-22291" fmla="*/ 762000 w 2213217"/>
                <a:gd name="connsiteY22-22292" fmla="*/ 6250170 h 7250295"/>
                <a:gd name="connsiteX23-22293" fmla="*/ 885825 w 2213217"/>
                <a:gd name="connsiteY23-22294" fmla="*/ 5411970 h 7250295"/>
                <a:gd name="connsiteX24-22295" fmla="*/ 866775 w 2213217"/>
                <a:gd name="connsiteY24-22296" fmla="*/ 5326245 h 7250295"/>
                <a:gd name="connsiteX25-22297" fmla="*/ 971550 w 2213217"/>
                <a:gd name="connsiteY25-22298" fmla="*/ 5211945 h 7250295"/>
                <a:gd name="connsiteX26-22299" fmla="*/ 973564 w 2213217"/>
                <a:gd name="connsiteY26-22300" fmla="*/ 5069070 h 7250295"/>
                <a:gd name="connsiteX27-22301" fmla="*/ 1129719 w 2213217"/>
                <a:gd name="connsiteY27-22302" fmla="*/ 4378373 h 7250295"/>
                <a:gd name="connsiteX28-22303" fmla="*/ 1276350 w 2213217"/>
                <a:gd name="connsiteY28-22304" fmla="*/ 4649970 h 7250295"/>
                <a:gd name="connsiteX29-22305" fmla="*/ 1341012 w 2213217"/>
                <a:gd name="connsiteY29-22306" fmla="*/ 4880042 h 7250295"/>
                <a:gd name="connsiteX30-22307" fmla="*/ 1310424 w 2213217"/>
                <a:gd name="connsiteY30-22308" fmla="*/ 4973880 h 7250295"/>
                <a:gd name="connsiteX31-22309" fmla="*/ 1354293 w 2213217"/>
                <a:gd name="connsiteY31-22310" fmla="*/ 5113209 h 7250295"/>
                <a:gd name="connsiteX32-22311" fmla="*/ 1262198 w 2213217"/>
                <a:gd name="connsiteY32-22312" fmla="*/ 5554244 h 7250295"/>
                <a:gd name="connsiteX33-22313" fmla="*/ 1263220 w 2213217"/>
                <a:gd name="connsiteY33-22314" fmla="*/ 6360264 h 7250295"/>
                <a:gd name="connsiteX34-22315" fmla="*/ 1336385 w 2213217"/>
                <a:gd name="connsiteY34-22316" fmla="*/ 6540277 h 7250295"/>
                <a:gd name="connsiteX35-22317" fmla="*/ 1285605 w 2213217"/>
                <a:gd name="connsiteY35-22318" fmla="*/ 6741714 h 7250295"/>
                <a:gd name="connsiteX36-22319" fmla="*/ 1303783 w 2213217"/>
                <a:gd name="connsiteY36-22320" fmla="*/ 6828040 h 7250295"/>
                <a:gd name="connsiteX37-22321" fmla="*/ 1313579 w 2213217"/>
                <a:gd name="connsiteY37-22322" fmla="*/ 7020824 h 7250295"/>
                <a:gd name="connsiteX38-22323" fmla="*/ 1760353 w 2213217"/>
                <a:gd name="connsiteY38-22324" fmla="*/ 7189119 h 7250295"/>
                <a:gd name="connsiteX39-22325" fmla="*/ 2189006 w 2213217"/>
                <a:gd name="connsiteY39-22326" fmla="*/ 7199125 h 7250295"/>
                <a:gd name="connsiteX40-22327" fmla="*/ 2171850 w 2213217"/>
                <a:gd name="connsiteY40-22328" fmla="*/ 7046786 h 7250295"/>
                <a:gd name="connsiteX41-22329" fmla="*/ 1687247 w 2213217"/>
                <a:gd name="connsiteY41-22330" fmla="*/ 6680449 h 7250295"/>
                <a:gd name="connsiteX42-22331" fmla="*/ 1708130 w 2213217"/>
                <a:gd name="connsiteY42-22332" fmla="*/ 6550072 h 7250295"/>
                <a:gd name="connsiteX43-22333" fmla="*/ 1668617 w 2213217"/>
                <a:gd name="connsiteY43-22334" fmla="*/ 6451067 h 7250295"/>
                <a:gd name="connsiteX44-22335" fmla="*/ 1657350 w 2213217"/>
                <a:gd name="connsiteY44-22336" fmla="*/ 6250170 h 7250295"/>
                <a:gd name="connsiteX45-22337" fmla="*/ 1679014 w 2213217"/>
                <a:gd name="connsiteY45-22338" fmla="*/ 5979714 h 7250295"/>
                <a:gd name="connsiteX46-22339" fmla="*/ 1727631 w 2213217"/>
                <a:gd name="connsiteY46-22340" fmla="*/ 5512209 h 7250295"/>
                <a:gd name="connsiteX47-22341" fmla="*/ 1739049 w 2213217"/>
                <a:gd name="connsiteY47-22342" fmla="*/ 5363804 h 7250295"/>
                <a:gd name="connsiteX48-22343" fmla="*/ 1797611 w 2213217"/>
                <a:gd name="connsiteY48-22344" fmla="*/ 5317321 h 7250295"/>
                <a:gd name="connsiteX49-22345" fmla="*/ 1884207 w 2213217"/>
                <a:gd name="connsiteY49-22346" fmla="*/ 5097645 h 7250295"/>
                <a:gd name="connsiteX50-22347" fmla="*/ 1909357 w 2213217"/>
                <a:gd name="connsiteY50-22348" fmla="*/ 4805496 h 7250295"/>
                <a:gd name="connsiteX51-22349" fmla="*/ 1900373 w 2213217"/>
                <a:gd name="connsiteY51-22350" fmla="*/ 4348776 h 7250295"/>
                <a:gd name="connsiteX52-22351" fmla="*/ 1881052 w 2213217"/>
                <a:gd name="connsiteY52-22352" fmla="*/ 3902573 h 7250295"/>
                <a:gd name="connsiteX53-22353" fmla="*/ 1855362 w 2213217"/>
                <a:gd name="connsiteY53-22354" fmla="*/ 3584643 h 7250295"/>
                <a:gd name="connsiteX54-22355" fmla="*/ 2056257 w 2213217"/>
                <a:gd name="connsiteY54-22356" fmla="*/ 2654077 h 7250295"/>
                <a:gd name="connsiteX55-22357" fmla="*/ 2042707 w 2213217"/>
                <a:gd name="connsiteY55-22358" fmla="*/ 2404684 h 7250295"/>
                <a:gd name="connsiteX56-22359" fmla="*/ 1981200 w 2213217"/>
                <a:gd name="connsiteY56-22360" fmla="*/ 1864914 h 7250295"/>
                <a:gd name="connsiteX57-22361" fmla="*/ 1936459 w 2213217"/>
                <a:gd name="connsiteY57-22362" fmla="*/ 1677029 h 7250295"/>
                <a:gd name="connsiteX58-22363" fmla="*/ 1922037 w 2213217"/>
                <a:gd name="connsiteY58-22364" fmla="*/ 1432534 h 7250295"/>
                <a:gd name="connsiteX59-22365" fmla="*/ 1874412 w 2213217"/>
                <a:gd name="connsiteY59-22366" fmla="*/ 1302338 h 7250295"/>
                <a:gd name="connsiteX60-22367" fmla="*/ 1407687 w 2213217"/>
                <a:gd name="connsiteY60-22368" fmla="*/ 1134975 h 7250295"/>
                <a:gd name="connsiteX61-22369" fmla="*/ 1309221 w 2213217"/>
                <a:gd name="connsiteY61-22370" fmla="*/ 1020075 h 7250295"/>
                <a:gd name="connsiteX62-22371" fmla="*/ 1365230 w 2213217"/>
                <a:gd name="connsiteY62-22372" fmla="*/ 821521 h 7250295"/>
                <a:gd name="connsiteX63-22373" fmla="*/ 1433407 w 2213217"/>
                <a:gd name="connsiteY63-22374" fmla="*/ 622909 h 7250295"/>
                <a:gd name="connsiteX64-22375" fmla="*/ 1444916 w 2213217"/>
                <a:gd name="connsiteY64-22376" fmla="*/ 380757 h 7250295"/>
                <a:gd name="connsiteX65-22377" fmla="*/ 1330946 w 2213217"/>
                <a:gd name="connsiteY65-22378" fmla="*/ 143773 h 7250295"/>
                <a:gd name="connsiteX66-22379" fmla="*/ 1063645 w 2213217"/>
                <a:gd name="connsiteY66-22380" fmla="*/ 568 h 7250295"/>
                <a:gd name="connsiteX0-22381" fmla="*/ 1063645 w 2213217"/>
                <a:gd name="connsiteY0-22382" fmla="*/ 568 h 7250295"/>
                <a:gd name="connsiteX1-22383" fmla="*/ 809625 w 2213217"/>
                <a:gd name="connsiteY1-22384" fmla="*/ 116070 h 7250295"/>
                <a:gd name="connsiteX2-22385" fmla="*/ 685800 w 2213217"/>
                <a:gd name="connsiteY2-22386" fmla="*/ 297045 h 7250295"/>
                <a:gd name="connsiteX3-22387" fmla="*/ 704850 w 2213217"/>
                <a:gd name="connsiteY3-22388" fmla="*/ 620895 h 7250295"/>
                <a:gd name="connsiteX4-22389" fmla="*/ 838200 w 2213217"/>
                <a:gd name="connsiteY4-22390" fmla="*/ 897120 h 7250295"/>
                <a:gd name="connsiteX5-22391" fmla="*/ 742950 w 2213217"/>
                <a:gd name="connsiteY5-22392" fmla="*/ 1011420 h 7250295"/>
                <a:gd name="connsiteX6-22393" fmla="*/ 133350 w 2213217"/>
                <a:gd name="connsiteY6-22394" fmla="*/ 1220970 h 7250295"/>
                <a:gd name="connsiteX7-22395" fmla="*/ 0 w 2213217"/>
                <a:gd name="connsiteY7-22396" fmla="*/ 2211570 h 7250295"/>
                <a:gd name="connsiteX8-22397" fmla="*/ 333375 w 2213217"/>
                <a:gd name="connsiteY8-22398" fmla="*/ 3106920 h 7250295"/>
                <a:gd name="connsiteX9-22399" fmla="*/ 247650 w 2213217"/>
                <a:gd name="connsiteY9-22400" fmla="*/ 3840345 h 7250295"/>
                <a:gd name="connsiteX10-22401" fmla="*/ 371475 w 2213217"/>
                <a:gd name="connsiteY10-22402" fmla="*/ 4059420 h 7250295"/>
                <a:gd name="connsiteX11-22403" fmla="*/ 495300 w 2213217"/>
                <a:gd name="connsiteY11-22404" fmla="*/ 4278495 h 7250295"/>
                <a:gd name="connsiteX12-22405" fmla="*/ 476250 w 2213217"/>
                <a:gd name="connsiteY12-22406" fmla="*/ 4735695 h 7250295"/>
                <a:gd name="connsiteX13-22407" fmla="*/ 476250 w 2213217"/>
                <a:gd name="connsiteY13-22408" fmla="*/ 5097645 h 7250295"/>
                <a:gd name="connsiteX14-22409" fmla="*/ 371475 w 2213217"/>
                <a:gd name="connsiteY14-22410" fmla="*/ 6145395 h 7250295"/>
                <a:gd name="connsiteX15-22411" fmla="*/ 371475 w 2213217"/>
                <a:gd name="connsiteY15-22412" fmla="*/ 6621645 h 7250295"/>
                <a:gd name="connsiteX16-22413" fmla="*/ 400050 w 2213217"/>
                <a:gd name="connsiteY16-22414" fmla="*/ 6821670 h 7250295"/>
                <a:gd name="connsiteX17-22415" fmla="*/ 323850 w 2213217"/>
                <a:gd name="connsiteY17-22416" fmla="*/ 7002645 h 7250295"/>
                <a:gd name="connsiteX18-22417" fmla="*/ 533400 w 2213217"/>
                <a:gd name="connsiteY18-22418" fmla="*/ 7250295 h 7250295"/>
                <a:gd name="connsiteX19-22419" fmla="*/ 952500 w 2213217"/>
                <a:gd name="connsiteY19-22420" fmla="*/ 7240770 h 7250295"/>
                <a:gd name="connsiteX20-22421" fmla="*/ 733425 w 2213217"/>
                <a:gd name="connsiteY20-22422" fmla="*/ 6821670 h 7250295"/>
                <a:gd name="connsiteX21-22423" fmla="*/ 790575 w 2213217"/>
                <a:gd name="connsiteY21-22424" fmla="*/ 6574020 h 7250295"/>
                <a:gd name="connsiteX22-22425" fmla="*/ 762000 w 2213217"/>
                <a:gd name="connsiteY22-22426" fmla="*/ 6250170 h 7250295"/>
                <a:gd name="connsiteX23-22427" fmla="*/ 885825 w 2213217"/>
                <a:gd name="connsiteY23-22428" fmla="*/ 5411970 h 7250295"/>
                <a:gd name="connsiteX24-22429" fmla="*/ 866775 w 2213217"/>
                <a:gd name="connsiteY24-22430" fmla="*/ 5326245 h 7250295"/>
                <a:gd name="connsiteX25-22431" fmla="*/ 971550 w 2213217"/>
                <a:gd name="connsiteY25-22432" fmla="*/ 5211945 h 7250295"/>
                <a:gd name="connsiteX26-22433" fmla="*/ 973564 w 2213217"/>
                <a:gd name="connsiteY26-22434" fmla="*/ 5069070 h 7250295"/>
                <a:gd name="connsiteX27-22435" fmla="*/ 1129719 w 2213217"/>
                <a:gd name="connsiteY27-22436" fmla="*/ 4378373 h 7250295"/>
                <a:gd name="connsiteX28-22437" fmla="*/ 1276350 w 2213217"/>
                <a:gd name="connsiteY28-22438" fmla="*/ 4649970 h 7250295"/>
                <a:gd name="connsiteX29-22439" fmla="*/ 1341012 w 2213217"/>
                <a:gd name="connsiteY29-22440" fmla="*/ 4880042 h 7250295"/>
                <a:gd name="connsiteX30-22441" fmla="*/ 1310424 w 2213217"/>
                <a:gd name="connsiteY30-22442" fmla="*/ 4973880 h 7250295"/>
                <a:gd name="connsiteX31-22443" fmla="*/ 1354293 w 2213217"/>
                <a:gd name="connsiteY31-22444" fmla="*/ 5113209 h 7250295"/>
                <a:gd name="connsiteX32-22445" fmla="*/ 1262198 w 2213217"/>
                <a:gd name="connsiteY32-22446" fmla="*/ 5554244 h 7250295"/>
                <a:gd name="connsiteX33-22447" fmla="*/ 1263220 w 2213217"/>
                <a:gd name="connsiteY33-22448" fmla="*/ 6360264 h 7250295"/>
                <a:gd name="connsiteX34-22449" fmla="*/ 1336385 w 2213217"/>
                <a:gd name="connsiteY34-22450" fmla="*/ 6540277 h 7250295"/>
                <a:gd name="connsiteX35-22451" fmla="*/ 1285605 w 2213217"/>
                <a:gd name="connsiteY35-22452" fmla="*/ 6741714 h 7250295"/>
                <a:gd name="connsiteX36-22453" fmla="*/ 1303783 w 2213217"/>
                <a:gd name="connsiteY36-22454" fmla="*/ 6828040 h 7250295"/>
                <a:gd name="connsiteX37-22455" fmla="*/ 1313579 w 2213217"/>
                <a:gd name="connsiteY37-22456" fmla="*/ 7020824 h 7250295"/>
                <a:gd name="connsiteX38-22457" fmla="*/ 1760353 w 2213217"/>
                <a:gd name="connsiteY38-22458" fmla="*/ 7189119 h 7250295"/>
                <a:gd name="connsiteX39-22459" fmla="*/ 2189006 w 2213217"/>
                <a:gd name="connsiteY39-22460" fmla="*/ 7199125 h 7250295"/>
                <a:gd name="connsiteX40-22461" fmla="*/ 2171850 w 2213217"/>
                <a:gd name="connsiteY40-22462" fmla="*/ 7046786 h 7250295"/>
                <a:gd name="connsiteX41-22463" fmla="*/ 1687247 w 2213217"/>
                <a:gd name="connsiteY41-22464" fmla="*/ 6680449 h 7250295"/>
                <a:gd name="connsiteX42-22465" fmla="*/ 1708130 w 2213217"/>
                <a:gd name="connsiteY42-22466" fmla="*/ 6550072 h 7250295"/>
                <a:gd name="connsiteX43-22467" fmla="*/ 1668617 w 2213217"/>
                <a:gd name="connsiteY43-22468" fmla="*/ 6451067 h 7250295"/>
                <a:gd name="connsiteX44-22469" fmla="*/ 1657350 w 2213217"/>
                <a:gd name="connsiteY44-22470" fmla="*/ 6250170 h 7250295"/>
                <a:gd name="connsiteX45-22471" fmla="*/ 1679014 w 2213217"/>
                <a:gd name="connsiteY45-22472" fmla="*/ 5979714 h 7250295"/>
                <a:gd name="connsiteX46-22473" fmla="*/ 1727631 w 2213217"/>
                <a:gd name="connsiteY46-22474" fmla="*/ 5512209 h 7250295"/>
                <a:gd name="connsiteX47-22475" fmla="*/ 1739049 w 2213217"/>
                <a:gd name="connsiteY47-22476" fmla="*/ 5363804 h 7250295"/>
                <a:gd name="connsiteX48-22477" fmla="*/ 1797611 w 2213217"/>
                <a:gd name="connsiteY48-22478" fmla="*/ 5317321 h 7250295"/>
                <a:gd name="connsiteX49-22479" fmla="*/ 1884207 w 2213217"/>
                <a:gd name="connsiteY49-22480" fmla="*/ 5097645 h 7250295"/>
                <a:gd name="connsiteX50-22481" fmla="*/ 1909357 w 2213217"/>
                <a:gd name="connsiteY50-22482" fmla="*/ 4805496 h 7250295"/>
                <a:gd name="connsiteX51-22483" fmla="*/ 1900373 w 2213217"/>
                <a:gd name="connsiteY51-22484" fmla="*/ 4348776 h 7250295"/>
                <a:gd name="connsiteX52-22485" fmla="*/ 1881052 w 2213217"/>
                <a:gd name="connsiteY52-22486" fmla="*/ 3902573 h 7250295"/>
                <a:gd name="connsiteX53-22487" fmla="*/ 1855362 w 2213217"/>
                <a:gd name="connsiteY53-22488" fmla="*/ 3584643 h 7250295"/>
                <a:gd name="connsiteX54-22489" fmla="*/ 2056257 w 2213217"/>
                <a:gd name="connsiteY54-22490" fmla="*/ 2654077 h 7250295"/>
                <a:gd name="connsiteX55-22491" fmla="*/ 2042707 w 2213217"/>
                <a:gd name="connsiteY55-22492" fmla="*/ 2404684 h 7250295"/>
                <a:gd name="connsiteX56-22493" fmla="*/ 1981200 w 2213217"/>
                <a:gd name="connsiteY56-22494" fmla="*/ 1864914 h 7250295"/>
                <a:gd name="connsiteX57-22495" fmla="*/ 1936459 w 2213217"/>
                <a:gd name="connsiteY57-22496" fmla="*/ 1677029 h 7250295"/>
                <a:gd name="connsiteX58-22497" fmla="*/ 1922037 w 2213217"/>
                <a:gd name="connsiteY58-22498" fmla="*/ 1432534 h 7250295"/>
                <a:gd name="connsiteX59-22499" fmla="*/ 1874412 w 2213217"/>
                <a:gd name="connsiteY59-22500" fmla="*/ 1302338 h 7250295"/>
                <a:gd name="connsiteX60-22501" fmla="*/ 1407687 w 2213217"/>
                <a:gd name="connsiteY60-22502" fmla="*/ 1134975 h 7250295"/>
                <a:gd name="connsiteX61-22503" fmla="*/ 1309221 w 2213217"/>
                <a:gd name="connsiteY61-22504" fmla="*/ 1020075 h 7250295"/>
                <a:gd name="connsiteX62-22505" fmla="*/ 1365230 w 2213217"/>
                <a:gd name="connsiteY62-22506" fmla="*/ 821521 h 7250295"/>
                <a:gd name="connsiteX63-22507" fmla="*/ 1433407 w 2213217"/>
                <a:gd name="connsiteY63-22508" fmla="*/ 622909 h 7250295"/>
                <a:gd name="connsiteX64-22509" fmla="*/ 1444916 w 2213217"/>
                <a:gd name="connsiteY64-22510" fmla="*/ 380757 h 7250295"/>
                <a:gd name="connsiteX65-22511" fmla="*/ 1330946 w 2213217"/>
                <a:gd name="connsiteY65-22512" fmla="*/ 143773 h 7250295"/>
                <a:gd name="connsiteX66-22513" fmla="*/ 1063645 w 2213217"/>
                <a:gd name="connsiteY66-22514" fmla="*/ 568 h 7250295"/>
                <a:gd name="connsiteX0-22515" fmla="*/ 1063645 w 2213217"/>
                <a:gd name="connsiteY0-22516" fmla="*/ 568 h 7250295"/>
                <a:gd name="connsiteX1-22517" fmla="*/ 809625 w 2213217"/>
                <a:gd name="connsiteY1-22518" fmla="*/ 116070 h 7250295"/>
                <a:gd name="connsiteX2-22519" fmla="*/ 685800 w 2213217"/>
                <a:gd name="connsiteY2-22520" fmla="*/ 297045 h 7250295"/>
                <a:gd name="connsiteX3-22521" fmla="*/ 704850 w 2213217"/>
                <a:gd name="connsiteY3-22522" fmla="*/ 620895 h 7250295"/>
                <a:gd name="connsiteX4-22523" fmla="*/ 838200 w 2213217"/>
                <a:gd name="connsiteY4-22524" fmla="*/ 897120 h 7250295"/>
                <a:gd name="connsiteX5-22525" fmla="*/ 742950 w 2213217"/>
                <a:gd name="connsiteY5-22526" fmla="*/ 1011420 h 7250295"/>
                <a:gd name="connsiteX6-22527" fmla="*/ 133350 w 2213217"/>
                <a:gd name="connsiteY6-22528" fmla="*/ 1220970 h 7250295"/>
                <a:gd name="connsiteX7-22529" fmla="*/ 0 w 2213217"/>
                <a:gd name="connsiteY7-22530" fmla="*/ 2211570 h 7250295"/>
                <a:gd name="connsiteX8-22531" fmla="*/ 333375 w 2213217"/>
                <a:gd name="connsiteY8-22532" fmla="*/ 3106920 h 7250295"/>
                <a:gd name="connsiteX9-22533" fmla="*/ 247650 w 2213217"/>
                <a:gd name="connsiteY9-22534" fmla="*/ 3840345 h 7250295"/>
                <a:gd name="connsiteX10-22535" fmla="*/ 371475 w 2213217"/>
                <a:gd name="connsiteY10-22536" fmla="*/ 4059420 h 7250295"/>
                <a:gd name="connsiteX11-22537" fmla="*/ 495300 w 2213217"/>
                <a:gd name="connsiteY11-22538" fmla="*/ 4278495 h 7250295"/>
                <a:gd name="connsiteX12-22539" fmla="*/ 476250 w 2213217"/>
                <a:gd name="connsiteY12-22540" fmla="*/ 4735695 h 7250295"/>
                <a:gd name="connsiteX13-22541" fmla="*/ 476250 w 2213217"/>
                <a:gd name="connsiteY13-22542" fmla="*/ 5097645 h 7250295"/>
                <a:gd name="connsiteX14-22543" fmla="*/ 371475 w 2213217"/>
                <a:gd name="connsiteY14-22544" fmla="*/ 6145395 h 7250295"/>
                <a:gd name="connsiteX15-22545" fmla="*/ 371475 w 2213217"/>
                <a:gd name="connsiteY15-22546" fmla="*/ 6621645 h 7250295"/>
                <a:gd name="connsiteX16-22547" fmla="*/ 400050 w 2213217"/>
                <a:gd name="connsiteY16-22548" fmla="*/ 6821670 h 7250295"/>
                <a:gd name="connsiteX17-22549" fmla="*/ 323850 w 2213217"/>
                <a:gd name="connsiteY17-22550" fmla="*/ 7002645 h 7250295"/>
                <a:gd name="connsiteX18-22551" fmla="*/ 533400 w 2213217"/>
                <a:gd name="connsiteY18-22552" fmla="*/ 7250295 h 7250295"/>
                <a:gd name="connsiteX19-22553" fmla="*/ 952500 w 2213217"/>
                <a:gd name="connsiteY19-22554" fmla="*/ 7240770 h 7250295"/>
                <a:gd name="connsiteX20-22555" fmla="*/ 733425 w 2213217"/>
                <a:gd name="connsiteY20-22556" fmla="*/ 6821670 h 7250295"/>
                <a:gd name="connsiteX21-22557" fmla="*/ 790575 w 2213217"/>
                <a:gd name="connsiteY21-22558" fmla="*/ 6574020 h 7250295"/>
                <a:gd name="connsiteX22-22559" fmla="*/ 762000 w 2213217"/>
                <a:gd name="connsiteY22-22560" fmla="*/ 6250170 h 7250295"/>
                <a:gd name="connsiteX23-22561" fmla="*/ 885825 w 2213217"/>
                <a:gd name="connsiteY23-22562" fmla="*/ 5411970 h 7250295"/>
                <a:gd name="connsiteX24-22563" fmla="*/ 898504 w 2213217"/>
                <a:gd name="connsiteY24-22564" fmla="*/ 5308938 h 7250295"/>
                <a:gd name="connsiteX25-22565" fmla="*/ 971550 w 2213217"/>
                <a:gd name="connsiteY25-22566" fmla="*/ 5211945 h 7250295"/>
                <a:gd name="connsiteX26-22567" fmla="*/ 973564 w 2213217"/>
                <a:gd name="connsiteY26-22568" fmla="*/ 5069070 h 7250295"/>
                <a:gd name="connsiteX27-22569" fmla="*/ 1129719 w 2213217"/>
                <a:gd name="connsiteY27-22570" fmla="*/ 4378373 h 7250295"/>
                <a:gd name="connsiteX28-22571" fmla="*/ 1276350 w 2213217"/>
                <a:gd name="connsiteY28-22572" fmla="*/ 4649970 h 7250295"/>
                <a:gd name="connsiteX29-22573" fmla="*/ 1341012 w 2213217"/>
                <a:gd name="connsiteY29-22574" fmla="*/ 4880042 h 7250295"/>
                <a:gd name="connsiteX30-22575" fmla="*/ 1310424 w 2213217"/>
                <a:gd name="connsiteY30-22576" fmla="*/ 4973880 h 7250295"/>
                <a:gd name="connsiteX31-22577" fmla="*/ 1354293 w 2213217"/>
                <a:gd name="connsiteY31-22578" fmla="*/ 5113209 h 7250295"/>
                <a:gd name="connsiteX32-22579" fmla="*/ 1262198 w 2213217"/>
                <a:gd name="connsiteY32-22580" fmla="*/ 5554244 h 7250295"/>
                <a:gd name="connsiteX33-22581" fmla="*/ 1263220 w 2213217"/>
                <a:gd name="connsiteY33-22582" fmla="*/ 6360264 h 7250295"/>
                <a:gd name="connsiteX34-22583" fmla="*/ 1336385 w 2213217"/>
                <a:gd name="connsiteY34-22584" fmla="*/ 6540277 h 7250295"/>
                <a:gd name="connsiteX35-22585" fmla="*/ 1285605 w 2213217"/>
                <a:gd name="connsiteY35-22586" fmla="*/ 6741714 h 7250295"/>
                <a:gd name="connsiteX36-22587" fmla="*/ 1303783 w 2213217"/>
                <a:gd name="connsiteY36-22588" fmla="*/ 6828040 h 7250295"/>
                <a:gd name="connsiteX37-22589" fmla="*/ 1313579 w 2213217"/>
                <a:gd name="connsiteY37-22590" fmla="*/ 7020824 h 7250295"/>
                <a:gd name="connsiteX38-22591" fmla="*/ 1760353 w 2213217"/>
                <a:gd name="connsiteY38-22592" fmla="*/ 7189119 h 7250295"/>
                <a:gd name="connsiteX39-22593" fmla="*/ 2189006 w 2213217"/>
                <a:gd name="connsiteY39-22594" fmla="*/ 7199125 h 7250295"/>
                <a:gd name="connsiteX40-22595" fmla="*/ 2171850 w 2213217"/>
                <a:gd name="connsiteY40-22596" fmla="*/ 7046786 h 7250295"/>
                <a:gd name="connsiteX41-22597" fmla="*/ 1687247 w 2213217"/>
                <a:gd name="connsiteY41-22598" fmla="*/ 6680449 h 7250295"/>
                <a:gd name="connsiteX42-22599" fmla="*/ 1708130 w 2213217"/>
                <a:gd name="connsiteY42-22600" fmla="*/ 6550072 h 7250295"/>
                <a:gd name="connsiteX43-22601" fmla="*/ 1668617 w 2213217"/>
                <a:gd name="connsiteY43-22602" fmla="*/ 6451067 h 7250295"/>
                <a:gd name="connsiteX44-22603" fmla="*/ 1657350 w 2213217"/>
                <a:gd name="connsiteY44-22604" fmla="*/ 6250170 h 7250295"/>
                <a:gd name="connsiteX45-22605" fmla="*/ 1679014 w 2213217"/>
                <a:gd name="connsiteY45-22606" fmla="*/ 5979714 h 7250295"/>
                <a:gd name="connsiteX46-22607" fmla="*/ 1727631 w 2213217"/>
                <a:gd name="connsiteY46-22608" fmla="*/ 5512209 h 7250295"/>
                <a:gd name="connsiteX47-22609" fmla="*/ 1739049 w 2213217"/>
                <a:gd name="connsiteY47-22610" fmla="*/ 5363804 h 7250295"/>
                <a:gd name="connsiteX48-22611" fmla="*/ 1797611 w 2213217"/>
                <a:gd name="connsiteY48-22612" fmla="*/ 5317321 h 7250295"/>
                <a:gd name="connsiteX49-22613" fmla="*/ 1884207 w 2213217"/>
                <a:gd name="connsiteY49-22614" fmla="*/ 5097645 h 7250295"/>
                <a:gd name="connsiteX50-22615" fmla="*/ 1909357 w 2213217"/>
                <a:gd name="connsiteY50-22616" fmla="*/ 4805496 h 7250295"/>
                <a:gd name="connsiteX51-22617" fmla="*/ 1900373 w 2213217"/>
                <a:gd name="connsiteY51-22618" fmla="*/ 4348776 h 7250295"/>
                <a:gd name="connsiteX52-22619" fmla="*/ 1881052 w 2213217"/>
                <a:gd name="connsiteY52-22620" fmla="*/ 3902573 h 7250295"/>
                <a:gd name="connsiteX53-22621" fmla="*/ 1855362 w 2213217"/>
                <a:gd name="connsiteY53-22622" fmla="*/ 3584643 h 7250295"/>
                <a:gd name="connsiteX54-22623" fmla="*/ 2056257 w 2213217"/>
                <a:gd name="connsiteY54-22624" fmla="*/ 2654077 h 7250295"/>
                <a:gd name="connsiteX55-22625" fmla="*/ 2042707 w 2213217"/>
                <a:gd name="connsiteY55-22626" fmla="*/ 2404684 h 7250295"/>
                <a:gd name="connsiteX56-22627" fmla="*/ 1981200 w 2213217"/>
                <a:gd name="connsiteY56-22628" fmla="*/ 1864914 h 7250295"/>
                <a:gd name="connsiteX57-22629" fmla="*/ 1936459 w 2213217"/>
                <a:gd name="connsiteY57-22630" fmla="*/ 1677029 h 7250295"/>
                <a:gd name="connsiteX58-22631" fmla="*/ 1922037 w 2213217"/>
                <a:gd name="connsiteY58-22632" fmla="*/ 1432534 h 7250295"/>
                <a:gd name="connsiteX59-22633" fmla="*/ 1874412 w 2213217"/>
                <a:gd name="connsiteY59-22634" fmla="*/ 1302338 h 7250295"/>
                <a:gd name="connsiteX60-22635" fmla="*/ 1407687 w 2213217"/>
                <a:gd name="connsiteY60-22636" fmla="*/ 1134975 h 7250295"/>
                <a:gd name="connsiteX61-22637" fmla="*/ 1309221 w 2213217"/>
                <a:gd name="connsiteY61-22638" fmla="*/ 1020075 h 7250295"/>
                <a:gd name="connsiteX62-22639" fmla="*/ 1365230 w 2213217"/>
                <a:gd name="connsiteY62-22640" fmla="*/ 821521 h 7250295"/>
                <a:gd name="connsiteX63-22641" fmla="*/ 1433407 w 2213217"/>
                <a:gd name="connsiteY63-22642" fmla="*/ 622909 h 7250295"/>
                <a:gd name="connsiteX64-22643" fmla="*/ 1444916 w 2213217"/>
                <a:gd name="connsiteY64-22644" fmla="*/ 380757 h 7250295"/>
                <a:gd name="connsiteX65-22645" fmla="*/ 1330946 w 2213217"/>
                <a:gd name="connsiteY65-22646" fmla="*/ 143773 h 7250295"/>
                <a:gd name="connsiteX66-22647" fmla="*/ 1063645 w 2213217"/>
                <a:gd name="connsiteY66-22648" fmla="*/ 568 h 7250295"/>
                <a:gd name="connsiteX0-22649" fmla="*/ 1063645 w 2213217"/>
                <a:gd name="connsiteY0-22650" fmla="*/ 568 h 7250295"/>
                <a:gd name="connsiteX1-22651" fmla="*/ 809625 w 2213217"/>
                <a:gd name="connsiteY1-22652" fmla="*/ 116070 h 7250295"/>
                <a:gd name="connsiteX2-22653" fmla="*/ 685800 w 2213217"/>
                <a:gd name="connsiteY2-22654" fmla="*/ 297045 h 7250295"/>
                <a:gd name="connsiteX3-22655" fmla="*/ 704850 w 2213217"/>
                <a:gd name="connsiteY3-22656" fmla="*/ 620895 h 7250295"/>
                <a:gd name="connsiteX4-22657" fmla="*/ 838200 w 2213217"/>
                <a:gd name="connsiteY4-22658" fmla="*/ 897120 h 7250295"/>
                <a:gd name="connsiteX5-22659" fmla="*/ 742950 w 2213217"/>
                <a:gd name="connsiteY5-22660" fmla="*/ 1011420 h 7250295"/>
                <a:gd name="connsiteX6-22661" fmla="*/ 133350 w 2213217"/>
                <a:gd name="connsiteY6-22662" fmla="*/ 1220970 h 7250295"/>
                <a:gd name="connsiteX7-22663" fmla="*/ 0 w 2213217"/>
                <a:gd name="connsiteY7-22664" fmla="*/ 2211570 h 7250295"/>
                <a:gd name="connsiteX8-22665" fmla="*/ 333375 w 2213217"/>
                <a:gd name="connsiteY8-22666" fmla="*/ 3106920 h 7250295"/>
                <a:gd name="connsiteX9-22667" fmla="*/ 247650 w 2213217"/>
                <a:gd name="connsiteY9-22668" fmla="*/ 3840345 h 7250295"/>
                <a:gd name="connsiteX10-22669" fmla="*/ 371475 w 2213217"/>
                <a:gd name="connsiteY10-22670" fmla="*/ 4059420 h 7250295"/>
                <a:gd name="connsiteX11-22671" fmla="*/ 495300 w 2213217"/>
                <a:gd name="connsiteY11-22672" fmla="*/ 4278495 h 7250295"/>
                <a:gd name="connsiteX12-22673" fmla="*/ 476250 w 2213217"/>
                <a:gd name="connsiteY12-22674" fmla="*/ 4735695 h 7250295"/>
                <a:gd name="connsiteX13-22675" fmla="*/ 476250 w 2213217"/>
                <a:gd name="connsiteY13-22676" fmla="*/ 5097645 h 7250295"/>
                <a:gd name="connsiteX14-22677" fmla="*/ 371475 w 2213217"/>
                <a:gd name="connsiteY14-22678" fmla="*/ 6145395 h 7250295"/>
                <a:gd name="connsiteX15-22679" fmla="*/ 371475 w 2213217"/>
                <a:gd name="connsiteY15-22680" fmla="*/ 6621645 h 7250295"/>
                <a:gd name="connsiteX16-22681" fmla="*/ 400050 w 2213217"/>
                <a:gd name="connsiteY16-22682" fmla="*/ 6821670 h 7250295"/>
                <a:gd name="connsiteX17-22683" fmla="*/ 323850 w 2213217"/>
                <a:gd name="connsiteY17-22684" fmla="*/ 7002645 h 7250295"/>
                <a:gd name="connsiteX18-22685" fmla="*/ 533400 w 2213217"/>
                <a:gd name="connsiteY18-22686" fmla="*/ 7250295 h 7250295"/>
                <a:gd name="connsiteX19-22687" fmla="*/ 952500 w 2213217"/>
                <a:gd name="connsiteY19-22688" fmla="*/ 7240770 h 7250295"/>
                <a:gd name="connsiteX20-22689" fmla="*/ 733425 w 2213217"/>
                <a:gd name="connsiteY20-22690" fmla="*/ 6821670 h 7250295"/>
                <a:gd name="connsiteX21-22691" fmla="*/ 790575 w 2213217"/>
                <a:gd name="connsiteY21-22692" fmla="*/ 6574020 h 7250295"/>
                <a:gd name="connsiteX22-22693" fmla="*/ 762000 w 2213217"/>
                <a:gd name="connsiteY22-22694" fmla="*/ 6250170 h 7250295"/>
                <a:gd name="connsiteX23-22695" fmla="*/ 885825 w 2213217"/>
                <a:gd name="connsiteY23-22696" fmla="*/ 5411970 h 7250295"/>
                <a:gd name="connsiteX24-22697" fmla="*/ 898504 w 2213217"/>
                <a:gd name="connsiteY24-22698" fmla="*/ 5308938 h 7250295"/>
                <a:gd name="connsiteX25-22699" fmla="*/ 971550 w 2213217"/>
                <a:gd name="connsiteY25-22700" fmla="*/ 5211945 h 7250295"/>
                <a:gd name="connsiteX26-22701" fmla="*/ 973564 w 2213217"/>
                <a:gd name="connsiteY26-22702" fmla="*/ 5069070 h 7250295"/>
                <a:gd name="connsiteX27-22703" fmla="*/ 1129719 w 2213217"/>
                <a:gd name="connsiteY27-22704" fmla="*/ 4378373 h 7250295"/>
                <a:gd name="connsiteX28-22705" fmla="*/ 1276350 w 2213217"/>
                <a:gd name="connsiteY28-22706" fmla="*/ 4649970 h 7250295"/>
                <a:gd name="connsiteX29-22707" fmla="*/ 1341012 w 2213217"/>
                <a:gd name="connsiteY29-22708" fmla="*/ 4880042 h 7250295"/>
                <a:gd name="connsiteX30-22709" fmla="*/ 1310424 w 2213217"/>
                <a:gd name="connsiteY30-22710" fmla="*/ 4973880 h 7250295"/>
                <a:gd name="connsiteX31-22711" fmla="*/ 1354293 w 2213217"/>
                <a:gd name="connsiteY31-22712" fmla="*/ 5113209 h 7250295"/>
                <a:gd name="connsiteX32-22713" fmla="*/ 1262198 w 2213217"/>
                <a:gd name="connsiteY32-22714" fmla="*/ 5554244 h 7250295"/>
                <a:gd name="connsiteX33-22715" fmla="*/ 1263220 w 2213217"/>
                <a:gd name="connsiteY33-22716" fmla="*/ 6360264 h 7250295"/>
                <a:gd name="connsiteX34-22717" fmla="*/ 1336385 w 2213217"/>
                <a:gd name="connsiteY34-22718" fmla="*/ 6540277 h 7250295"/>
                <a:gd name="connsiteX35-22719" fmla="*/ 1285605 w 2213217"/>
                <a:gd name="connsiteY35-22720" fmla="*/ 6741714 h 7250295"/>
                <a:gd name="connsiteX36-22721" fmla="*/ 1303783 w 2213217"/>
                <a:gd name="connsiteY36-22722" fmla="*/ 6828040 h 7250295"/>
                <a:gd name="connsiteX37-22723" fmla="*/ 1313579 w 2213217"/>
                <a:gd name="connsiteY37-22724" fmla="*/ 7020824 h 7250295"/>
                <a:gd name="connsiteX38-22725" fmla="*/ 1760353 w 2213217"/>
                <a:gd name="connsiteY38-22726" fmla="*/ 7189119 h 7250295"/>
                <a:gd name="connsiteX39-22727" fmla="*/ 2189006 w 2213217"/>
                <a:gd name="connsiteY39-22728" fmla="*/ 7199125 h 7250295"/>
                <a:gd name="connsiteX40-22729" fmla="*/ 2171850 w 2213217"/>
                <a:gd name="connsiteY40-22730" fmla="*/ 7046786 h 7250295"/>
                <a:gd name="connsiteX41-22731" fmla="*/ 1687247 w 2213217"/>
                <a:gd name="connsiteY41-22732" fmla="*/ 6680449 h 7250295"/>
                <a:gd name="connsiteX42-22733" fmla="*/ 1708130 w 2213217"/>
                <a:gd name="connsiteY42-22734" fmla="*/ 6550072 h 7250295"/>
                <a:gd name="connsiteX43-22735" fmla="*/ 1668617 w 2213217"/>
                <a:gd name="connsiteY43-22736" fmla="*/ 6451067 h 7250295"/>
                <a:gd name="connsiteX44-22737" fmla="*/ 1657350 w 2213217"/>
                <a:gd name="connsiteY44-22738" fmla="*/ 6250170 h 7250295"/>
                <a:gd name="connsiteX45-22739" fmla="*/ 1679014 w 2213217"/>
                <a:gd name="connsiteY45-22740" fmla="*/ 5979714 h 7250295"/>
                <a:gd name="connsiteX46-22741" fmla="*/ 1727631 w 2213217"/>
                <a:gd name="connsiteY46-22742" fmla="*/ 5512209 h 7250295"/>
                <a:gd name="connsiteX47-22743" fmla="*/ 1739049 w 2213217"/>
                <a:gd name="connsiteY47-22744" fmla="*/ 5363804 h 7250295"/>
                <a:gd name="connsiteX48-22745" fmla="*/ 1797611 w 2213217"/>
                <a:gd name="connsiteY48-22746" fmla="*/ 5317321 h 7250295"/>
                <a:gd name="connsiteX49-22747" fmla="*/ 1884207 w 2213217"/>
                <a:gd name="connsiteY49-22748" fmla="*/ 5097645 h 7250295"/>
                <a:gd name="connsiteX50-22749" fmla="*/ 1909357 w 2213217"/>
                <a:gd name="connsiteY50-22750" fmla="*/ 4805496 h 7250295"/>
                <a:gd name="connsiteX51-22751" fmla="*/ 1900373 w 2213217"/>
                <a:gd name="connsiteY51-22752" fmla="*/ 4348776 h 7250295"/>
                <a:gd name="connsiteX52-22753" fmla="*/ 1881052 w 2213217"/>
                <a:gd name="connsiteY52-22754" fmla="*/ 3902573 h 7250295"/>
                <a:gd name="connsiteX53-22755" fmla="*/ 1855362 w 2213217"/>
                <a:gd name="connsiteY53-22756" fmla="*/ 3584643 h 7250295"/>
                <a:gd name="connsiteX54-22757" fmla="*/ 2056257 w 2213217"/>
                <a:gd name="connsiteY54-22758" fmla="*/ 2654077 h 7250295"/>
                <a:gd name="connsiteX55-22759" fmla="*/ 2042707 w 2213217"/>
                <a:gd name="connsiteY55-22760" fmla="*/ 2404684 h 7250295"/>
                <a:gd name="connsiteX56-22761" fmla="*/ 1981200 w 2213217"/>
                <a:gd name="connsiteY56-22762" fmla="*/ 1864914 h 7250295"/>
                <a:gd name="connsiteX57-22763" fmla="*/ 1936459 w 2213217"/>
                <a:gd name="connsiteY57-22764" fmla="*/ 1677029 h 7250295"/>
                <a:gd name="connsiteX58-22765" fmla="*/ 1922037 w 2213217"/>
                <a:gd name="connsiteY58-22766" fmla="*/ 1432534 h 7250295"/>
                <a:gd name="connsiteX59-22767" fmla="*/ 1874412 w 2213217"/>
                <a:gd name="connsiteY59-22768" fmla="*/ 1302338 h 7250295"/>
                <a:gd name="connsiteX60-22769" fmla="*/ 1407687 w 2213217"/>
                <a:gd name="connsiteY60-22770" fmla="*/ 1134975 h 7250295"/>
                <a:gd name="connsiteX61-22771" fmla="*/ 1309221 w 2213217"/>
                <a:gd name="connsiteY61-22772" fmla="*/ 1020075 h 7250295"/>
                <a:gd name="connsiteX62-22773" fmla="*/ 1365230 w 2213217"/>
                <a:gd name="connsiteY62-22774" fmla="*/ 821521 h 7250295"/>
                <a:gd name="connsiteX63-22775" fmla="*/ 1433407 w 2213217"/>
                <a:gd name="connsiteY63-22776" fmla="*/ 622909 h 7250295"/>
                <a:gd name="connsiteX64-22777" fmla="*/ 1444916 w 2213217"/>
                <a:gd name="connsiteY64-22778" fmla="*/ 380757 h 7250295"/>
                <a:gd name="connsiteX65-22779" fmla="*/ 1330946 w 2213217"/>
                <a:gd name="connsiteY65-22780" fmla="*/ 143773 h 7250295"/>
                <a:gd name="connsiteX66-22781" fmla="*/ 1063645 w 2213217"/>
                <a:gd name="connsiteY66-22782" fmla="*/ 568 h 7250295"/>
                <a:gd name="connsiteX0-22783" fmla="*/ 1063645 w 2213217"/>
                <a:gd name="connsiteY0-22784" fmla="*/ 568 h 7250295"/>
                <a:gd name="connsiteX1-22785" fmla="*/ 809625 w 2213217"/>
                <a:gd name="connsiteY1-22786" fmla="*/ 116070 h 7250295"/>
                <a:gd name="connsiteX2-22787" fmla="*/ 685800 w 2213217"/>
                <a:gd name="connsiteY2-22788" fmla="*/ 297045 h 7250295"/>
                <a:gd name="connsiteX3-22789" fmla="*/ 704850 w 2213217"/>
                <a:gd name="connsiteY3-22790" fmla="*/ 620895 h 7250295"/>
                <a:gd name="connsiteX4-22791" fmla="*/ 838200 w 2213217"/>
                <a:gd name="connsiteY4-22792" fmla="*/ 897120 h 7250295"/>
                <a:gd name="connsiteX5-22793" fmla="*/ 742950 w 2213217"/>
                <a:gd name="connsiteY5-22794" fmla="*/ 1011420 h 7250295"/>
                <a:gd name="connsiteX6-22795" fmla="*/ 133350 w 2213217"/>
                <a:gd name="connsiteY6-22796" fmla="*/ 1220970 h 7250295"/>
                <a:gd name="connsiteX7-22797" fmla="*/ 0 w 2213217"/>
                <a:gd name="connsiteY7-22798" fmla="*/ 2211570 h 7250295"/>
                <a:gd name="connsiteX8-22799" fmla="*/ 333375 w 2213217"/>
                <a:gd name="connsiteY8-22800" fmla="*/ 3106920 h 7250295"/>
                <a:gd name="connsiteX9-22801" fmla="*/ 247650 w 2213217"/>
                <a:gd name="connsiteY9-22802" fmla="*/ 3840345 h 7250295"/>
                <a:gd name="connsiteX10-22803" fmla="*/ 371475 w 2213217"/>
                <a:gd name="connsiteY10-22804" fmla="*/ 4059420 h 7250295"/>
                <a:gd name="connsiteX11-22805" fmla="*/ 495300 w 2213217"/>
                <a:gd name="connsiteY11-22806" fmla="*/ 4278495 h 7250295"/>
                <a:gd name="connsiteX12-22807" fmla="*/ 476250 w 2213217"/>
                <a:gd name="connsiteY12-22808" fmla="*/ 4735695 h 7250295"/>
                <a:gd name="connsiteX13-22809" fmla="*/ 476250 w 2213217"/>
                <a:gd name="connsiteY13-22810" fmla="*/ 5097645 h 7250295"/>
                <a:gd name="connsiteX14-22811" fmla="*/ 371475 w 2213217"/>
                <a:gd name="connsiteY14-22812" fmla="*/ 6145395 h 7250295"/>
                <a:gd name="connsiteX15-22813" fmla="*/ 371475 w 2213217"/>
                <a:gd name="connsiteY15-22814" fmla="*/ 6621645 h 7250295"/>
                <a:gd name="connsiteX16-22815" fmla="*/ 400050 w 2213217"/>
                <a:gd name="connsiteY16-22816" fmla="*/ 6821670 h 7250295"/>
                <a:gd name="connsiteX17-22817" fmla="*/ 323850 w 2213217"/>
                <a:gd name="connsiteY17-22818" fmla="*/ 7002645 h 7250295"/>
                <a:gd name="connsiteX18-22819" fmla="*/ 533400 w 2213217"/>
                <a:gd name="connsiteY18-22820" fmla="*/ 7250295 h 7250295"/>
                <a:gd name="connsiteX19-22821" fmla="*/ 952500 w 2213217"/>
                <a:gd name="connsiteY19-22822" fmla="*/ 7240770 h 7250295"/>
                <a:gd name="connsiteX20-22823" fmla="*/ 733425 w 2213217"/>
                <a:gd name="connsiteY20-22824" fmla="*/ 6821670 h 7250295"/>
                <a:gd name="connsiteX21-22825" fmla="*/ 790575 w 2213217"/>
                <a:gd name="connsiteY21-22826" fmla="*/ 6574020 h 7250295"/>
                <a:gd name="connsiteX22-22827" fmla="*/ 762000 w 2213217"/>
                <a:gd name="connsiteY22-22828" fmla="*/ 6250170 h 7250295"/>
                <a:gd name="connsiteX23-22829" fmla="*/ 885825 w 2213217"/>
                <a:gd name="connsiteY23-22830" fmla="*/ 5411970 h 7250295"/>
                <a:gd name="connsiteX24-22831" fmla="*/ 898504 w 2213217"/>
                <a:gd name="connsiteY24-22832" fmla="*/ 5308938 h 7250295"/>
                <a:gd name="connsiteX25-22833" fmla="*/ 971550 w 2213217"/>
                <a:gd name="connsiteY25-22834" fmla="*/ 5211945 h 7250295"/>
                <a:gd name="connsiteX26-22835" fmla="*/ 973564 w 2213217"/>
                <a:gd name="connsiteY26-22836" fmla="*/ 5069070 h 7250295"/>
                <a:gd name="connsiteX27-22837" fmla="*/ 1129719 w 2213217"/>
                <a:gd name="connsiteY27-22838" fmla="*/ 4378373 h 7250295"/>
                <a:gd name="connsiteX28-22839" fmla="*/ 1276350 w 2213217"/>
                <a:gd name="connsiteY28-22840" fmla="*/ 4649970 h 7250295"/>
                <a:gd name="connsiteX29-22841" fmla="*/ 1341012 w 2213217"/>
                <a:gd name="connsiteY29-22842" fmla="*/ 4880042 h 7250295"/>
                <a:gd name="connsiteX30-22843" fmla="*/ 1310424 w 2213217"/>
                <a:gd name="connsiteY30-22844" fmla="*/ 4973880 h 7250295"/>
                <a:gd name="connsiteX31-22845" fmla="*/ 1354293 w 2213217"/>
                <a:gd name="connsiteY31-22846" fmla="*/ 5113209 h 7250295"/>
                <a:gd name="connsiteX32-22847" fmla="*/ 1262198 w 2213217"/>
                <a:gd name="connsiteY32-22848" fmla="*/ 5554244 h 7250295"/>
                <a:gd name="connsiteX33-22849" fmla="*/ 1263220 w 2213217"/>
                <a:gd name="connsiteY33-22850" fmla="*/ 6360264 h 7250295"/>
                <a:gd name="connsiteX34-22851" fmla="*/ 1336385 w 2213217"/>
                <a:gd name="connsiteY34-22852" fmla="*/ 6540277 h 7250295"/>
                <a:gd name="connsiteX35-22853" fmla="*/ 1285605 w 2213217"/>
                <a:gd name="connsiteY35-22854" fmla="*/ 6741714 h 7250295"/>
                <a:gd name="connsiteX36-22855" fmla="*/ 1303783 w 2213217"/>
                <a:gd name="connsiteY36-22856" fmla="*/ 6828040 h 7250295"/>
                <a:gd name="connsiteX37-22857" fmla="*/ 1313579 w 2213217"/>
                <a:gd name="connsiteY37-22858" fmla="*/ 7020824 h 7250295"/>
                <a:gd name="connsiteX38-22859" fmla="*/ 1760353 w 2213217"/>
                <a:gd name="connsiteY38-22860" fmla="*/ 7189119 h 7250295"/>
                <a:gd name="connsiteX39-22861" fmla="*/ 2189006 w 2213217"/>
                <a:gd name="connsiteY39-22862" fmla="*/ 7199125 h 7250295"/>
                <a:gd name="connsiteX40-22863" fmla="*/ 2171850 w 2213217"/>
                <a:gd name="connsiteY40-22864" fmla="*/ 7046786 h 7250295"/>
                <a:gd name="connsiteX41-22865" fmla="*/ 1687247 w 2213217"/>
                <a:gd name="connsiteY41-22866" fmla="*/ 6680449 h 7250295"/>
                <a:gd name="connsiteX42-22867" fmla="*/ 1708130 w 2213217"/>
                <a:gd name="connsiteY42-22868" fmla="*/ 6550072 h 7250295"/>
                <a:gd name="connsiteX43-22869" fmla="*/ 1668617 w 2213217"/>
                <a:gd name="connsiteY43-22870" fmla="*/ 6451067 h 7250295"/>
                <a:gd name="connsiteX44-22871" fmla="*/ 1657350 w 2213217"/>
                <a:gd name="connsiteY44-22872" fmla="*/ 6250170 h 7250295"/>
                <a:gd name="connsiteX45-22873" fmla="*/ 1679014 w 2213217"/>
                <a:gd name="connsiteY45-22874" fmla="*/ 5979714 h 7250295"/>
                <a:gd name="connsiteX46-22875" fmla="*/ 1727631 w 2213217"/>
                <a:gd name="connsiteY46-22876" fmla="*/ 5512209 h 7250295"/>
                <a:gd name="connsiteX47-22877" fmla="*/ 1739049 w 2213217"/>
                <a:gd name="connsiteY47-22878" fmla="*/ 5363804 h 7250295"/>
                <a:gd name="connsiteX48-22879" fmla="*/ 1797611 w 2213217"/>
                <a:gd name="connsiteY48-22880" fmla="*/ 5317321 h 7250295"/>
                <a:gd name="connsiteX49-22881" fmla="*/ 1884207 w 2213217"/>
                <a:gd name="connsiteY49-22882" fmla="*/ 5097645 h 7250295"/>
                <a:gd name="connsiteX50-22883" fmla="*/ 1909357 w 2213217"/>
                <a:gd name="connsiteY50-22884" fmla="*/ 4805496 h 7250295"/>
                <a:gd name="connsiteX51-22885" fmla="*/ 1900373 w 2213217"/>
                <a:gd name="connsiteY51-22886" fmla="*/ 4348776 h 7250295"/>
                <a:gd name="connsiteX52-22887" fmla="*/ 1881052 w 2213217"/>
                <a:gd name="connsiteY52-22888" fmla="*/ 3902573 h 7250295"/>
                <a:gd name="connsiteX53-22889" fmla="*/ 1855362 w 2213217"/>
                <a:gd name="connsiteY53-22890" fmla="*/ 3584643 h 7250295"/>
                <a:gd name="connsiteX54-22891" fmla="*/ 2056257 w 2213217"/>
                <a:gd name="connsiteY54-22892" fmla="*/ 2654077 h 7250295"/>
                <a:gd name="connsiteX55-22893" fmla="*/ 2042707 w 2213217"/>
                <a:gd name="connsiteY55-22894" fmla="*/ 2404684 h 7250295"/>
                <a:gd name="connsiteX56-22895" fmla="*/ 1981200 w 2213217"/>
                <a:gd name="connsiteY56-22896" fmla="*/ 1864914 h 7250295"/>
                <a:gd name="connsiteX57-22897" fmla="*/ 1936459 w 2213217"/>
                <a:gd name="connsiteY57-22898" fmla="*/ 1677029 h 7250295"/>
                <a:gd name="connsiteX58-22899" fmla="*/ 1922037 w 2213217"/>
                <a:gd name="connsiteY58-22900" fmla="*/ 1432534 h 7250295"/>
                <a:gd name="connsiteX59-22901" fmla="*/ 1874412 w 2213217"/>
                <a:gd name="connsiteY59-22902" fmla="*/ 1302338 h 7250295"/>
                <a:gd name="connsiteX60-22903" fmla="*/ 1407687 w 2213217"/>
                <a:gd name="connsiteY60-22904" fmla="*/ 1134975 h 7250295"/>
                <a:gd name="connsiteX61-22905" fmla="*/ 1309221 w 2213217"/>
                <a:gd name="connsiteY61-22906" fmla="*/ 1020075 h 7250295"/>
                <a:gd name="connsiteX62-22907" fmla="*/ 1365230 w 2213217"/>
                <a:gd name="connsiteY62-22908" fmla="*/ 821521 h 7250295"/>
                <a:gd name="connsiteX63-22909" fmla="*/ 1433407 w 2213217"/>
                <a:gd name="connsiteY63-22910" fmla="*/ 622909 h 7250295"/>
                <a:gd name="connsiteX64-22911" fmla="*/ 1444916 w 2213217"/>
                <a:gd name="connsiteY64-22912" fmla="*/ 380757 h 7250295"/>
                <a:gd name="connsiteX65-22913" fmla="*/ 1330946 w 2213217"/>
                <a:gd name="connsiteY65-22914" fmla="*/ 143773 h 7250295"/>
                <a:gd name="connsiteX66-22915" fmla="*/ 1063645 w 2213217"/>
                <a:gd name="connsiteY66-22916" fmla="*/ 568 h 7250295"/>
                <a:gd name="connsiteX0-22917" fmla="*/ 1063645 w 2213217"/>
                <a:gd name="connsiteY0-22918" fmla="*/ 568 h 7250295"/>
                <a:gd name="connsiteX1-22919" fmla="*/ 809625 w 2213217"/>
                <a:gd name="connsiteY1-22920" fmla="*/ 116070 h 7250295"/>
                <a:gd name="connsiteX2-22921" fmla="*/ 685800 w 2213217"/>
                <a:gd name="connsiteY2-22922" fmla="*/ 297045 h 7250295"/>
                <a:gd name="connsiteX3-22923" fmla="*/ 704850 w 2213217"/>
                <a:gd name="connsiteY3-22924" fmla="*/ 620895 h 7250295"/>
                <a:gd name="connsiteX4-22925" fmla="*/ 838200 w 2213217"/>
                <a:gd name="connsiteY4-22926" fmla="*/ 897120 h 7250295"/>
                <a:gd name="connsiteX5-22927" fmla="*/ 742950 w 2213217"/>
                <a:gd name="connsiteY5-22928" fmla="*/ 1011420 h 7250295"/>
                <a:gd name="connsiteX6-22929" fmla="*/ 133350 w 2213217"/>
                <a:gd name="connsiteY6-22930" fmla="*/ 1220970 h 7250295"/>
                <a:gd name="connsiteX7-22931" fmla="*/ 0 w 2213217"/>
                <a:gd name="connsiteY7-22932" fmla="*/ 2211570 h 7250295"/>
                <a:gd name="connsiteX8-22933" fmla="*/ 333375 w 2213217"/>
                <a:gd name="connsiteY8-22934" fmla="*/ 3106920 h 7250295"/>
                <a:gd name="connsiteX9-22935" fmla="*/ 247650 w 2213217"/>
                <a:gd name="connsiteY9-22936" fmla="*/ 3840345 h 7250295"/>
                <a:gd name="connsiteX10-22937" fmla="*/ 371475 w 2213217"/>
                <a:gd name="connsiteY10-22938" fmla="*/ 4059420 h 7250295"/>
                <a:gd name="connsiteX11-22939" fmla="*/ 495300 w 2213217"/>
                <a:gd name="connsiteY11-22940" fmla="*/ 4278495 h 7250295"/>
                <a:gd name="connsiteX12-22941" fmla="*/ 476250 w 2213217"/>
                <a:gd name="connsiteY12-22942" fmla="*/ 4735695 h 7250295"/>
                <a:gd name="connsiteX13-22943" fmla="*/ 476250 w 2213217"/>
                <a:gd name="connsiteY13-22944" fmla="*/ 5097645 h 7250295"/>
                <a:gd name="connsiteX14-22945" fmla="*/ 371475 w 2213217"/>
                <a:gd name="connsiteY14-22946" fmla="*/ 6145395 h 7250295"/>
                <a:gd name="connsiteX15-22947" fmla="*/ 371475 w 2213217"/>
                <a:gd name="connsiteY15-22948" fmla="*/ 6621645 h 7250295"/>
                <a:gd name="connsiteX16-22949" fmla="*/ 400050 w 2213217"/>
                <a:gd name="connsiteY16-22950" fmla="*/ 6821670 h 7250295"/>
                <a:gd name="connsiteX17-22951" fmla="*/ 323850 w 2213217"/>
                <a:gd name="connsiteY17-22952" fmla="*/ 7002645 h 7250295"/>
                <a:gd name="connsiteX18-22953" fmla="*/ 533400 w 2213217"/>
                <a:gd name="connsiteY18-22954" fmla="*/ 7250295 h 7250295"/>
                <a:gd name="connsiteX19-22955" fmla="*/ 952500 w 2213217"/>
                <a:gd name="connsiteY19-22956" fmla="*/ 7240770 h 7250295"/>
                <a:gd name="connsiteX20-22957" fmla="*/ 733425 w 2213217"/>
                <a:gd name="connsiteY20-22958" fmla="*/ 6821670 h 7250295"/>
                <a:gd name="connsiteX21-22959" fmla="*/ 790575 w 2213217"/>
                <a:gd name="connsiteY21-22960" fmla="*/ 6574020 h 7250295"/>
                <a:gd name="connsiteX22-22961" fmla="*/ 762000 w 2213217"/>
                <a:gd name="connsiteY22-22962" fmla="*/ 6250170 h 7250295"/>
                <a:gd name="connsiteX23-22963" fmla="*/ 914671 w 2213217"/>
                <a:gd name="connsiteY23-22964" fmla="*/ 5380240 h 7250295"/>
                <a:gd name="connsiteX24-22965" fmla="*/ 898504 w 2213217"/>
                <a:gd name="connsiteY24-22966" fmla="*/ 5308938 h 7250295"/>
                <a:gd name="connsiteX25-22967" fmla="*/ 971550 w 2213217"/>
                <a:gd name="connsiteY25-22968" fmla="*/ 5211945 h 7250295"/>
                <a:gd name="connsiteX26-22969" fmla="*/ 973564 w 2213217"/>
                <a:gd name="connsiteY26-22970" fmla="*/ 5069070 h 7250295"/>
                <a:gd name="connsiteX27-22971" fmla="*/ 1129719 w 2213217"/>
                <a:gd name="connsiteY27-22972" fmla="*/ 4378373 h 7250295"/>
                <a:gd name="connsiteX28-22973" fmla="*/ 1276350 w 2213217"/>
                <a:gd name="connsiteY28-22974" fmla="*/ 4649970 h 7250295"/>
                <a:gd name="connsiteX29-22975" fmla="*/ 1341012 w 2213217"/>
                <a:gd name="connsiteY29-22976" fmla="*/ 4880042 h 7250295"/>
                <a:gd name="connsiteX30-22977" fmla="*/ 1310424 w 2213217"/>
                <a:gd name="connsiteY30-22978" fmla="*/ 4973880 h 7250295"/>
                <a:gd name="connsiteX31-22979" fmla="*/ 1354293 w 2213217"/>
                <a:gd name="connsiteY31-22980" fmla="*/ 5113209 h 7250295"/>
                <a:gd name="connsiteX32-22981" fmla="*/ 1262198 w 2213217"/>
                <a:gd name="connsiteY32-22982" fmla="*/ 5554244 h 7250295"/>
                <a:gd name="connsiteX33-22983" fmla="*/ 1263220 w 2213217"/>
                <a:gd name="connsiteY33-22984" fmla="*/ 6360264 h 7250295"/>
                <a:gd name="connsiteX34-22985" fmla="*/ 1336385 w 2213217"/>
                <a:gd name="connsiteY34-22986" fmla="*/ 6540277 h 7250295"/>
                <a:gd name="connsiteX35-22987" fmla="*/ 1285605 w 2213217"/>
                <a:gd name="connsiteY35-22988" fmla="*/ 6741714 h 7250295"/>
                <a:gd name="connsiteX36-22989" fmla="*/ 1303783 w 2213217"/>
                <a:gd name="connsiteY36-22990" fmla="*/ 6828040 h 7250295"/>
                <a:gd name="connsiteX37-22991" fmla="*/ 1313579 w 2213217"/>
                <a:gd name="connsiteY37-22992" fmla="*/ 7020824 h 7250295"/>
                <a:gd name="connsiteX38-22993" fmla="*/ 1760353 w 2213217"/>
                <a:gd name="connsiteY38-22994" fmla="*/ 7189119 h 7250295"/>
                <a:gd name="connsiteX39-22995" fmla="*/ 2189006 w 2213217"/>
                <a:gd name="connsiteY39-22996" fmla="*/ 7199125 h 7250295"/>
                <a:gd name="connsiteX40-22997" fmla="*/ 2171850 w 2213217"/>
                <a:gd name="connsiteY40-22998" fmla="*/ 7046786 h 7250295"/>
                <a:gd name="connsiteX41-22999" fmla="*/ 1687247 w 2213217"/>
                <a:gd name="connsiteY41-23000" fmla="*/ 6680449 h 7250295"/>
                <a:gd name="connsiteX42-23001" fmla="*/ 1708130 w 2213217"/>
                <a:gd name="connsiteY42-23002" fmla="*/ 6550072 h 7250295"/>
                <a:gd name="connsiteX43-23003" fmla="*/ 1668617 w 2213217"/>
                <a:gd name="connsiteY43-23004" fmla="*/ 6451067 h 7250295"/>
                <a:gd name="connsiteX44-23005" fmla="*/ 1657350 w 2213217"/>
                <a:gd name="connsiteY44-23006" fmla="*/ 6250170 h 7250295"/>
                <a:gd name="connsiteX45-23007" fmla="*/ 1679014 w 2213217"/>
                <a:gd name="connsiteY45-23008" fmla="*/ 5979714 h 7250295"/>
                <a:gd name="connsiteX46-23009" fmla="*/ 1727631 w 2213217"/>
                <a:gd name="connsiteY46-23010" fmla="*/ 5512209 h 7250295"/>
                <a:gd name="connsiteX47-23011" fmla="*/ 1739049 w 2213217"/>
                <a:gd name="connsiteY47-23012" fmla="*/ 5363804 h 7250295"/>
                <a:gd name="connsiteX48-23013" fmla="*/ 1797611 w 2213217"/>
                <a:gd name="connsiteY48-23014" fmla="*/ 5317321 h 7250295"/>
                <a:gd name="connsiteX49-23015" fmla="*/ 1884207 w 2213217"/>
                <a:gd name="connsiteY49-23016" fmla="*/ 5097645 h 7250295"/>
                <a:gd name="connsiteX50-23017" fmla="*/ 1909357 w 2213217"/>
                <a:gd name="connsiteY50-23018" fmla="*/ 4805496 h 7250295"/>
                <a:gd name="connsiteX51-23019" fmla="*/ 1900373 w 2213217"/>
                <a:gd name="connsiteY51-23020" fmla="*/ 4348776 h 7250295"/>
                <a:gd name="connsiteX52-23021" fmla="*/ 1881052 w 2213217"/>
                <a:gd name="connsiteY52-23022" fmla="*/ 3902573 h 7250295"/>
                <a:gd name="connsiteX53-23023" fmla="*/ 1855362 w 2213217"/>
                <a:gd name="connsiteY53-23024" fmla="*/ 3584643 h 7250295"/>
                <a:gd name="connsiteX54-23025" fmla="*/ 2056257 w 2213217"/>
                <a:gd name="connsiteY54-23026" fmla="*/ 2654077 h 7250295"/>
                <a:gd name="connsiteX55-23027" fmla="*/ 2042707 w 2213217"/>
                <a:gd name="connsiteY55-23028" fmla="*/ 2404684 h 7250295"/>
                <a:gd name="connsiteX56-23029" fmla="*/ 1981200 w 2213217"/>
                <a:gd name="connsiteY56-23030" fmla="*/ 1864914 h 7250295"/>
                <a:gd name="connsiteX57-23031" fmla="*/ 1936459 w 2213217"/>
                <a:gd name="connsiteY57-23032" fmla="*/ 1677029 h 7250295"/>
                <a:gd name="connsiteX58-23033" fmla="*/ 1922037 w 2213217"/>
                <a:gd name="connsiteY58-23034" fmla="*/ 1432534 h 7250295"/>
                <a:gd name="connsiteX59-23035" fmla="*/ 1874412 w 2213217"/>
                <a:gd name="connsiteY59-23036" fmla="*/ 1302338 h 7250295"/>
                <a:gd name="connsiteX60-23037" fmla="*/ 1407687 w 2213217"/>
                <a:gd name="connsiteY60-23038" fmla="*/ 1134975 h 7250295"/>
                <a:gd name="connsiteX61-23039" fmla="*/ 1309221 w 2213217"/>
                <a:gd name="connsiteY61-23040" fmla="*/ 1020075 h 7250295"/>
                <a:gd name="connsiteX62-23041" fmla="*/ 1365230 w 2213217"/>
                <a:gd name="connsiteY62-23042" fmla="*/ 821521 h 7250295"/>
                <a:gd name="connsiteX63-23043" fmla="*/ 1433407 w 2213217"/>
                <a:gd name="connsiteY63-23044" fmla="*/ 622909 h 7250295"/>
                <a:gd name="connsiteX64-23045" fmla="*/ 1444916 w 2213217"/>
                <a:gd name="connsiteY64-23046" fmla="*/ 380757 h 7250295"/>
                <a:gd name="connsiteX65-23047" fmla="*/ 1330946 w 2213217"/>
                <a:gd name="connsiteY65-23048" fmla="*/ 143773 h 7250295"/>
                <a:gd name="connsiteX66-23049" fmla="*/ 1063645 w 2213217"/>
                <a:gd name="connsiteY66-23050" fmla="*/ 568 h 7250295"/>
                <a:gd name="connsiteX0-23051" fmla="*/ 1063645 w 2213217"/>
                <a:gd name="connsiteY0-23052" fmla="*/ 568 h 7250295"/>
                <a:gd name="connsiteX1-23053" fmla="*/ 809625 w 2213217"/>
                <a:gd name="connsiteY1-23054" fmla="*/ 116070 h 7250295"/>
                <a:gd name="connsiteX2-23055" fmla="*/ 685800 w 2213217"/>
                <a:gd name="connsiteY2-23056" fmla="*/ 297045 h 7250295"/>
                <a:gd name="connsiteX3-23057" fmla="*/ 704850 w 2213217"/>
                <a:gd name="connsiteY3-23058" fmla="*/ 620895 h 7250295"/>
                <a:gd name="connsiteX4-23059" fmla="*/ 838200 w 2213217"/>
                <a:gd name="connsiteY4-23060" fmla="*/ 897120 h 7250295"/>
                <a:gd name="connsiteX5-23061" fmla="*/ 742950 w 2213217"/>
                <a:gd name="connsiteY5-23062" fmla="*/ 1011420 h 7250295"/>
                <a:gd name="connsiteX6-23063" fmla="*/ 133350 w 2213217"/>
                <a:gd name="connsiteY6-23064" fmla="*/ 1220970 h 7250295"/>
                <a:gd name="connsiteX7-23065" fmla="*/ 0 w 2213217"/>
                <a:gd name="connsiteY7-23066" fmla="*/ 2211570 h 7250295"/>
                <a:gd name="connsiteX8-23067" fmla="*/ 333375 w 2213217"/>
                <a:gd name="connsiteY8-23068" fmla="*/ 3106920 h 7250295"/>
                <a:gd name="connsiteX9-23069" fmla="*/ 247650 w 2213217"/>
                <a:gd name="connsiteY9-23070" fmla="*/ 3840345 h 7250295"/>
                <a:gd name="connsiteX10-23071" fmla="*/ 371475 w 2213217"/>
                <a:gd name="connsiteY10-23072" fmla="*/ 4059420 h 7250295"/>
                <a:gd name="connsiteX11-23073" fmla="*/ 495300 w 2213217"/>
                <a:gd name="connsiteY11-23074" fmla="*/ 4278495 h 7250295"/>
                <a:gd name="connsiteX12-23075" fmla="*/ 476250 w 2213217"/>
                <a:gd name="connsiteY12-23076" fmla="*/ 4735695 h 7250295"/>
                <a:gd name="connsiteX13-23077" fmla="*/ 476250 w 2213217"/>
                <a:gd name="connsiteY13-23078" fmla="*/ 5097645 h 7250295"/>
                <a:gd name="connsiteX14-23079" fmla="*/ 371475 w 2213217"/>
                <a:gd name="connsiteY14-23080" fmla="*/ 6145395 h 7250295"/>
                <a:gd name="connsiteX15-23081" fmla="*/ 371475 w 2213217"/>
                <a:gd name="connsiteY15-23082" fmla="*/ 6621645 h 7250295"/>
                <a:gd name="connsiteX16-23083" fmla="*/ 400050 w 2213217"/>
                <a:gd name="connsiteY16-23084" fmla="*/ 6821670 h 7250295"/>
                <a:gd name="connsiteX17-23085" fmla="*/ 323850 w 2213217"/>
                <a:gd name="connsiteY17-23086" fmla="*/ 7002645 h 7250295"/>
                <a:gd name="connsiteX18-23087" fmla="*/ 533400 w 2213217"/>
                <a:gd name="connsiteY18-23088" fmla="*/ 7250295 h 7250295"/>
                <a:gd name="connsiteX19-23089" fmla="*/ 952500 w 2213217"/>
                <a:gd name="connsiteY19-23090" fmla="*/ 7240770 h 7250295"/>
                <a:gd name="connsiteX20-23091" fmla="*/ 733425 w 2213217"/>
                <a:gd name="connsiteY20-23092" fmla="*/ 6821670 h 7250295"/>
                <a:gd name="connsiteX21-23093" fmla="*/ 790575 w 2213217"/>
                <a:gd name="connsiteY21-23094" fmla="*/ 6574020 h 7250295"/>
                <a:gd name="connsiteX22-23095" fmla="*/ 762000 w 2213217"/>
                <a:gd name="connsiteY22-23096" fmla="*/ 6250170 h 7250295"/>
                <a:gd name="connsiteX23-23097" fmla="*/ 914671 w 2213217"/>
                <a:gd name="connsiteY23-23098" fmla="*/ 5380240 h 7250295"/>
                <a:gd name="connsiteX24-23099" fmla="*/ 898504 w 2213217"/>
                <a:gd name="connsiteY24-23100" fmla="*/ 5308938 h 7250295"/>
                <a:gd name="connsiteX25-23101" fmla="*/ 971550 w 2213217"/>
                <a:gd name="connsiteY25-23102" fmla="*/ 5211945 h 7250295"/>
                <a:gd name="connsiteX26-23103" fmla="*/ 973564 w 2213217"/>
                <a:gd name="connsiteY26-23104" fmla="*/ 5069070 h 7250295"/>
                <a:gd name="connsiteX27-23105" fmla="*/ 1129719 w 2213217"/>
                <a:gd name="connsiteY27-23106" fmla="*/ 4378373 h 7250295"/>
                <a:gd name="connsiteX28-23107" fmla="*/ 1276350 w 2213217"/>
                <a:gd name="connsiteY28-23108" fmla="*/ 4649970 h 7250295"/>
                <a:gd name="connsiteX29-23109" fmla="*/ 1341012 w 2213217"/>
                <a:gd name="connsiteY29-23110" fmla="*/ 4880042 h 7250295"/>
                <a:gd name="connsiteX30-23111" fmla="*/ 1310424 w 2213217"/>
                <a:gd name="connsiteY30-23112" fmla="*/ 4973880 h 7250295"/>
                <a:gd name="connsiteX31-23113" fmla="*/ 1354293 w 2213217"/>
                <a:gd name="connsiteY31-23114" fmla="*/ 5113209 h 7250295"/>
                <a:gd name="connsiteX32-23115" fmla="*/ 1262198 w 2213217"/>
                <a:gd name="connsiteY32-23116" fmla="*/ 5554244 h 7250295"/>
                <a:gd name="connsiteX33-23117" fmla="*/ 1263220 w 2213217"/>
                <a:gd name="connsiteY33-23118" fmla="*/ 6360264 h 7250295"/>
                <a:gd name="connsiteX34-23119" fmla="*/ 1336385 w 2213217"/>
                <a:gd name="connsiteY34-23120" fmla="*/ 6540277 h 7250295"/>
                <a:gd name="connsiteX35-23121" fmla="*/ 1285605 w 2213217"/>
                <a:gd name="connsiteY35-23122" fmla="*/ 6741714 h 7250295"/>
                <a:gd name="connsiteX36-23123" fmla="*/ 1303783 w 2213217"/>
                <a:gd name="connsiteY36-23124" fmla="*/ 6828040 h 7250295"/>
                <a:gd name="connsiteX37-23125" fmla="*/ 1313579 w 2213217"/>
                <a:gd name="connsiteY37-23126" fmla="*/ 7020824 h 7250295"/>
                <a:gd name="connsiteX38-23127" fmla="*/ 1760353 w 2213217"/>
                <a:gd name="connsiteY38-23128" fmla="*/ 7189119 h 7250295"/>
                <a:gd name="connsiteX39-23129" fmla="*/ 2189006 w 2213217"/>
                <a:gd name="connsiteY39-23130" fmla="*/ 7199125 h 7250295"/>
                <a:gd name="connsiteX40-23131" fmla="*/ 2171850 w 2213217"/>
                <a:gd name="connsiteY40-23132" fmla="*/ 7046786 h 7250295"/>
                <a:gd name="connsiteX41-23133" fmla="*/ 1687247 w 2213217"/>
                <a:gd name="connsiteY41-23134" fmla="*/ 6680449 h 7250295"/>
                <a:gd name="connsiteX42-23135" fmla="*/ 1708130 w 2213217"/>
                <a:gd name="connsiteY42-23136" fmla="*/ 6550072 h 7250295"/>
                <a:gd name="connsiteX43-23137" fmla="*/ 1668617 w 2213217"/>
                <a:gd name="connsiteY43-23138" fmla="*/ 6451067 h 7250295"/>
                <a:gd name="connsiteX44-23139" fmla="*/ 1657350 w 2213217"/>
                <a:gd name="connsiteY44-23140" fmla="*/ 6250170 h 7250295"/>
                <a:gd name="connsiteX45-23141" fmla="*/ 1679014 w 2213217"/>
                <a:gd name="connsiteY45-23142" fmla="*/ 5979714 h 7250295"/>
                <a:gd name="connsiteX46-23143" fmla="*/ 1727631 w 2213217"/>
                <a:gd name="connsiteY46-23144" fmla="*/ 5512209 h 7250295"/>
                <a:gd name="connsiteX47-23145" fmla="*/ 1739049 w 2213217"/>
                <a:gd name="connsiteY47-23146" fmla="*/ 5363804 h 7250295"/>
                <a:gd name="connsiteX48-23147" fmla="*/ 1797611 w 2213217"/>
                <a:gd name="connsiteY48-23148" fmla="*/ 5317321 h 7250295"/>
                <a:gd name="connsiteX49-23149" fmla="*/ 1884207 w 2213217"/>
                <a:gd name="connsiteY49-23150" fmla="*/ 5097645 h 7250295"/>
                <a:gd name="connsiteX50-23151" fmla="*/ 1909357 w 2213217"/>
                <a:gd name="connsiteY50-23152" fmla="*/ 4805496 h 7250295"/>
                <a:gd name="connsiteX51-23153" fmla="*/ 1900373 w 2213217"/>
                <a:gd name="connsiteY51-23154" fmla="*/ 4348776 h 7250295"/>
                <a:gd name="connsiteX52-23155" fmla="*/ 1881052 w 2213217"/>
                <a:gd name="connsiteY52-23156" fmla="*/ 3902573 h 7250295"/>
                <a:gd name="connsiteX53-23157" fmla="*/ 1855362 w 2213217"/>
                <a:gd name="connsiteY53-23158" fmla="*/ 3584643 h 7250295"/>
                <a:gd name="connsiteX54-23159" fmla="*/ 2056257 w 2213217"/>
                <a:gd name="connsiteY54-23160" fmla="*/ 2654077 h 7250295"/>
                <a:gd name="connsiteX55-23161" fmla="*/ 2042707 w 2213217"/>
                <a:gd name="connsiteY55-23162" fmla="*/ 2404684 h 7250295"/>
                <a:gd name="connsiteX56-23163" fmla="*/ 1981200 w 2213217"/>
                <a:gd name="connsiteY56-23164" fmla="*/ 1864914 h 7250295"/>
                <a:gd name="connsiteX57-23165" fmla="*/ 1936459 w 2213217"/>
                <a:gd name="connsiteY57-23166" fmla="*/ 1677029 h 7250295"/>
                <a:gd name="connsiteX58-23167" fmla="*/ 1922037 w 2213217"/>
                <a:gd name="connsiteY58-23168" fmla="*/ 1432534 h 7250295"/>
                <a:gd name="connsiteX59-23169" fmla="*/ 1874412 w 2213217"/>
                <a:gd name="connsiteY59-23170" fmla="*/ 1302338 h 7250295"/>
                <a:gd name="connsiteX60-23171" fmla="*/ 1407687 w 2213217"/>
                <a:gd name="connsiteY60-23172" fmla="*/ 1134975 h 7250295"/>
                <a:gd name="connsiteX61-23173" fmla="*/ 1309221 w 2213217"/>
                <a:gd name="connsiteY61-23174" fmla="*/ 1020075 h 7250295"/>
                <a:gd name="connsiteX62-23175" fmla="*/ 1365230 w 2213217"/>
                <a:gd name="connsiteY62-23176" fmla="*/ 821521 h 7250295"/>
                <a:gd name="connsiteX63-23177" fmla="*/ 1433407 w 2213217"/>
                <a:gd name="connsiteY63-23178" fmla="*/ 622909 h 7250295"/>
                <a:gd name="connsiteX64-23179" fmla="*/ 1444916 w 2213217"/>
                <a:gd name="connsiteY64-23180" fmla="*/ 380757 h 7250295"/>
                <a:gd name="connsiteX65-23181" fmla="*/ 1330946 w 2213217"/>
                <a:gd name="connsiteY65-23182" fmla="*/ 143773 h 7250295"/>
                <a:gd name="connsiteX66-23183" fmla="*/ 1063645 w 2213217"/>
                <a:gd name="connsiteY66-23184" fmla="*/ 568 h 7250295"/>
                <a:gd name="connsiteX0-23185" fmla="*/ 1063645 w 2213217"/>
                <a:gd name="connsiteY0-23186" fmla="*/ 568 h 7250295"/>
                <a:gd name="connsiteX1-23187" fmla="*/ 809625 w 2213217"/>
                <a:gd name="connsiteY1-23188" fmla="*/ 116070 h 7250295"/>
                <a:gd name="connsiteX2-23189" fmla="*/ 685800 w 2213217"/>
                <a:gd name="connsiteY2-23190" fmla="*/ 297045 h 7250295"/>
                <a:gd name="connsiteX3-23191" fmla="*/ 704850 w 2213217"/>
                <a:gd name="connsiteY3-23192" fmla="*/ 620895 h 7250295"/>
                <a:gd name="connsiteX4-23193" fmla="*/ 838200 w 2213217"/>
                <a:gd name="connsiteY4-23194" fmla="*/ 897120 h 7250295"/>
                <a:gd name="connsiteX5-23195" fmla="*/ 742950 w 2213217"/>
                <a:gd name="connsiteY5-23196" fmla="*/ 1011420 h 7250295"/>
                <a:gd name="connsiteX6-23197" fmla="*/ 133350 w 2213217"/>
                <a:gd name="connsiteY6-23198" fmla="*/ 1220970 h 7250295"/>
                <a:gd name="connsiteX7-23199" fmla="*/ 0 w 2213217"/>
                <a:gd name="connsiteY7-23200" fmla="*/ 2211570 h 7250295"/>
                <a:gd name="connsiteX8-23201" fmla="*/ 333375 w 2213217"/>
                <a:gd name="connsiteY8-23202" fmla="*/ 3106920 h 7250295"/>
                <a:gd name="connsiteX9-23203" fmla="*/ 247650 w 2213217"/>
                <a:gd name="connsiteY9-23204" fmla="*/ 3840345 h 7250295"/>
                <a:gd name="connsiteX10-23205" fmla="*/ 371475 w 2213217"/>
                <a:gd name="connsiteY10-23206" fmla="*/ 4059420 h 7250295"/>
                <a:gd name="connsiteX11-23207" fmla="*/ 495300 w 2213217"/>
                <a:gd name="connsiteY11-23208" fmla="*/ 4278495 h 7250295"/>
                <a:gd name="connsiteX12-23209" fmla="*/ 476250 w 2213217"/>
                <a:gd name="connsiteY12-23210" fmla="*/ 4735695 h 7250295"/>
                <a:gd name="connsiteX13-23211" fmla="*/ 476250 w 2213217"/>
                <a:gd name="connsiteY13-23212" fmla="*/ 5097645 h 7250295"/>
                <a:gd name="connsiteX14-23213" fmla="*/ 371475 w 2213217"/>
                <a:gd name="connsiteY14-23214" fmla="*/ 6145395 h 7250295"/>
                <a:gd name="connsiteX15-23215" fmla="*/ 371475 w 2213217"/>
                <a:gd name="connsiteY15-23216" fmla="*/ 6621645 h 7250295"/>
                <a:gd name="connsiteX16-23217" fmla="*/ 400050 w 2213217"/>
                <a:gd name="connsiteY16-23218" fmla="*/ 6821670 h 7250295"/>
                <a:gd name="connsiteX17-23219" fmla="*/ 323850 w 2213217"/>
                <a:gd name="connsiteY17-23220" fmla="*/ 7002645 h 7250295"/>
                <a:gd name="connsiteX18-23221" fmla="*/ 533400 w 2213217"/>
                <a:gd name="connsiteY18-23222" fmla="*/ 7250295 h 7250295"/>
                <a:gd name="connsiteX19-23223" fmla="*/ 952500 w 2213217"/>
                <a:gd name="connsiteY19-23224" fmla="*/ 7240770 h 7250295"/>
                <a:gd name="connsiteX20-23225" fmla="*/ 733425 w 2213217"/>
                <a:gd name="connsiteY20-23226" fmla="*/ 6821670 h 7250295"/>
                <a:gd name="connsiteX21-23227" fmla="*/ 790575 w 2213217"/>
                <a:gd name="connsiteY21-23228" fmla="*/ 6574020 h 7250295"/>
                <a:gd name="connsiteX22-23229" fmla="*/ 762000 w 2213217"/>
                <a:gd name="connsiteY22-23230" fmla="*/ 6250170 h 7250295"/>
                <a:gd name="connsiteX23-23231" fmla="*/ 914671 w 2213217"/>
                <a:gd name="connsiteY23-23232" fmla="*/ 5380240 h 7250295"/>
                <a:gd name="connsiteX24-23233" fmla="*/ 898504 w 2213217"/>
                <a:gd name="connsiteY24-23234" fmla="*/ 5308938 h 7250295"/>
                <a:gd name="connsiteX25-23235" fmla="*/ 971550 w 2213217"/>
                <a:gd name="connsiteY25-23236" fmla="*/ 5211945 h 7250295"/>
                <a:gd name="connsiteX26-23237" fmla="*/ 973564 w 2213217"/>
                <a:gd name="connsiteY26-23238" fmla="*/ 5069070 h 7250295"/>
                <a:gd name="connsiteX27-23239" fmla="*/ 1129719 w 2213217"/>
                <a:gd name="connsiteY27-23240" fmla="*/ 4378373 h 7250295"/>
                <a:gd name="connsiteX28-23241" fmla="*/ 1276350 w 2213217"/>
                <a:gd name="connsiteY28-23242" fmla="*/ 4649970 h 7250295"/>
                <a:gd name="connsiteX29-23243" fmla="*/ 1341012 w 2213217"/>
                <a:gd name="connsiteY29-23244" fmla="*/ 4880042 h 7250295"/>
                <a:gd name="connsiteX30-23245" fmla="*/ 1310424 w 2213217"/>
                <a:gd name="connsiteY30-23246" fmla="*/ 4973880 h 7250295"/>
                <a:gd name="connsiteX31-23247" fmla="*/ 1354293 w 2213217"/>
                <a:gd name="connsiteY31-23248" fmla="*/ 5113209 h 7250295"/>
                <a:gd name="connsiteX32-23249" fmla="*/ 1262198 w 2213217"/>
                <a:gd name="connsiteY32-23250" fmla="*/ 5554244 h 7250295"/>
                <a:gd name="connsiteX33-23251" fmla="*/ 1263220 w 2213217"/>
                <a:gd name="connsiteY33-23252" fmla="*/ 6360264 h 7250295"/>
                <a:gd name="connsiteX34-23253" fmla="*/ 1336385 w 2213217"/>
                <a:gd name="connsiteY34-23254" fmla="*/ 6540277 h 7250295"/>
                <a:gd name="connsiteX35-23255" fmla="*/ 1285605 w 2213217"/>
                <a:gd name="connsiteY35-23256" fmla="*/ 6741714 h 7250295"/>
                <a:gd name="connsiteX36-23257" fmla="*/ 1303783 w 2213217"/>
                <a:gd name="connsiteY36-23258" fmla="*/ 6828040 h 7250295"/>
                <a:gd name="connsiteX37-23259" fmla="*/ 1313579 w 2213217"/>
                <a:gd name="connsiteY37-23260" fmla="*/ 7020824 h 7250295"/>
                <a:gd name="connsiteX38-23261" fmla="*/ 1760353 w 2213217"/>
                <a:gd name="connsiteY38-23262" fmla="*/ 7189119 h 7250295"/>
                <a:gd name="connsiteX39-23263" fmla="*/ 2189006 w 2213217"/>
                <a:gd name="connsiteY39-23264" fmla="*/ 7199125 h 7250295"/>
                <a:gd name="connsiteX40-23265" fmla="*/ 2171850 w 2213217"/>
                <a:gd name="connsiteY40-23266" fmla="*/ 7046786 h 7250295"/>
                <a:gd name="connsiteX41-23267" fmla="*/ 1687247 w 2213217"/>
                <a:gd name="connsiteY41-23268" fmla="*/ 6680449 h 7250295"/>
                <a:gd name="connsiteX42-23269" fmla="*/ 1708130 w 2213217"/>
                <a:gd name="connsiteY42-23270" fmla="*/ 6550072 h 7250295"/>
                <a:gd name="connsiteX43-23271" fmla="*/ 1668617 w 2213217"/>
                <a:gd name="connsiteY43-23272" fmla="*/ 6451067 h 7250295"/>
                <a:gd name="connsiteX44-23273" fmla="*/ 1657350 w 2213217"/>
                <a:gd name="connsiteY44-23274" fmla="*/ 6250170 h 7250295"/>
                <a:gd name="connsiteX45-23275" fmla="*/ 1679014 w 2213217"/>
                <a:gd name="connsiteY45-23276" fmla="*/ 5979714 h 7250295"/>
                <a:gd name="connsiteX46-23277" fmla="*/ 1727631 w 2213217"/>
                <a:gd name="connsiteY46-23278" fmla="*/ 5512209 h 7250295"/>
                <a:gd name="connsiteX47-23279" fmla="*/ 1739049 w 2213217"/>
                <a:gd name="connsiteY47-23280" fmla="*/ 5363804 h 7250295"/>
                <a:gd name="connsiteX48-23281" fmla="*/ 1797611 w 2213217"/>
                <a:gd name="connsiteY48-23282" fmla="*/ 5317321 h 7250295"/>
                <a:gd name="connsiteX49-23283" fmla="*/ 1884207 w 2213217"/>
                <a:gd name="connsiteY49-23284" fmla="*/ 5097645 h 7250295"/>
                <a:gd name="connsiteX50-23285" fmla="*/ 1909357 w 2213217"/>
                <a:gd name="connsiteY50-23286" fmla="*/ 4805496 h 7250295"/>
                <a:gd name="connsiteX51-23287" fmla="*/ 1900373 w 2213217"/>
                <a:gd name="connsiteY51-23288" fmla="*/ 4348776 h 7250295"/>
                <a:gd name="connsiteX52-23289" fmla="*/ 1881052 w 2213217"/>
                <a:gd name="connsiteY52-23290" fmla="*/ 3902573 h 7250295"/>
                <a:gd name="connsiteX53-23291" fmla="*/ 1855362 w 2213217"/>
                <a:gd name="connsiteY53-23292" fmla="*/ 3584643 h 7250295"/>
                <a:gd name="connsiteX54-23293" fmla="*/ 2056257 w 2213217"/>
                <a:gd name="connsiteY54-23294" fmla="*/ 2654077 h 7250295"/>
                <a:gd name="connsiteX55-23295" fmla="*/ 2042707 w 2213217"/>
                <a:gd name="connsiteY55-23296" fmla="*/ 2404684 h 7250295"/>
                <a:gd name="connsiteX56-23297" fmla="*/ 1981200 w 2213217"/>
                <a:gd name="connsiteY56-23298" fmla="*/ 1864914 h 7250295"/>
                <a:gd name="connsiteX57-23299" fmla="*/ 1936459 w 2213217"/>
                <a:gd name="connsiteY57-23300" fmla="*/ 1677029 h 7250295"/>
                <a:gd name="connsiteX58-23301" fmla="*/ 1922037 w 2213217"/>
                <a:gd name="connsiteY58-23302" fmla="*/ 1432534 h 7250295"/>
                <a:gd name="connsiteX59-23303" fmla="*/ 1874412 w 2213217"/>
                <a:gd name="connsiteY59-23304" fmla="*/ 1302338 h 7250295"/>
                <a:gd name="connsiteX60-23305" fmla="*/ 1407687 w 2213217"/>
                <a:gd name="connsiteY60-23306" fmla="*/ 1134975 h 7250295"/>
                <a:gd name="connsiteX61-23307" fmla="*/ 1309221 w 2213217"/>
                <a:gd name="connsiteY61-23308" fmla="*/ 1020075 h 7250295"/>
                <a:gd name="connsiteX62-23309" fmla="*/ 1365230 w 2213217"/>
                <a:gd name="connsiteY62-23310" fmla="*/ 821521 h 7250295"/>
                <a:gd name="connsiteX63-23311" fmla="*/ 1433407 w 2213217"/>
                <a:gd name="connsiteY63-23312" fmla="*/ 622909 h 7250295"/>
                <a:gd name="connsiteX64-23313" fmla="*/ 1444916 w 2213217"/>
                <a:gd name="connsiteY64-23314" fmla="*/ 380757 h 7250295"/>
                <a:gd name="connsiteX65-23315" fmla="*/ 1330946 w 2213217"/>
                <a:gd name="connsiteY65-23316" fmla="*/ 143773 h 7250295"/>
                <a:gd name="connsiteX66-23317" fmla="*/ 1063645 w 2213217"/>
                <a:gd name="connsiteY66-23318" fmla="*/ 568 h 7250295"/>
                <a:gd name="connsiteX0-23319" fmla="*/ 1063645 w 2213217"/>
                <a:gd name="connsiteY0-23320" fmla="*/ 568 h 7250295"/>
                <a:gd name="connsiteX1-23321" fmla="*/ 809625 w 2213217"/>
                <a:gd name="connsiteY1-23322" fmla="*/ 116070 h 7250295"/>
                <a:gd name="connsiteX2-23323" fmla="*/ 685800 w 2213217"/>
                <a:gd name="connsiteY2-23324" fmla="*/ 297045 h 7250295"/>
                <a:gd name="connsiteX3-23325" fmla="*/ 704850 w 2213217"/>
                <a:gd name="connsiteY3-23326" fmla="*/ 620895 h 7250295"/>
                <a:gd name="connsiteX4-23327" fmla="*/ 838200 w 2213217"/>
                <a:gd name="connsiteY4-23328" fmla="*/ 897120 h 7250295"/>
                <a:gd name="connsiteX5-23329" fmla="*/ 742950 w 2213217"/>
                <a:gd name="connsiteY5-23330" fmla="*/ 1011420 h 7250295"/>
                <a:gd name="connsiteX6-23331" fmla="*/ 133350 w 2213217"/>
                <a:gd name="connsiteY6-23332" fmla="*/ 1220970 h 7250295"/>
                <a:gd name="connsiteX7-23333" fmla="*/ 0 w 2213217"/>
                <a:gd name="connsiteY7-23334" fmla="*/ 2211570 h 7250295"/>
                <a:gd name="connsiteX8-23335" fmla="*/ 333375 w 2213217"/>
                <a:gd name="connsiteY8-23336" fmla="*/ 3106920 h 7250295"/>
                <a:gd name="connsiteX9-23337" fmla="*/ 247650 w 2213217"/>
                <a:gd name="connsiteY9-23338" fmla="*/ 3840345 h 7250295"/>
                <a:gd name="connsiteX10-23339" fmla="*/ 371475 w 2213217"/>
                <a:gd name="connsiteY10-23340" fmla="*/ 4059420 h 7250295"/>
                <a:gd name="connsiteX11-23341" fmla="*/ 495300 w 2213217"/>
                <a:gd name="connsiteY11-23342" fmla="*/ 4278495 h 7250295"/>
                <a:gd name="connsiteX12-23343" fmla="*/ 476250 w 2213217"/>
                <a:gd name="connsiteY12-23344" fmla="*/ 4735695 h 7250295"/>
                <a:gd name="connsiteX13-23345" fmla="*/ 476250 w 2213217"/>
                <a:gd name="connsiteY13-23346" fmla="*/ 5097645 h 7250295"/>
                <a:gd name="connsiteX14-23347" fmla="*/ 371475 w 2213217"/>
                <a:gd name="connsiteY14-23348" fmla="*/ 6145395 h 7250295"/>
                <a:gd name="connsiteX15-23349" fmla="*/ 371475 w 2213217"/>
                <a:gd name="connsiteY15-23350" fmla="*/ 6621645 h 7250295"/>
                <a:gd name="connsiteX16-23351" fmla="*/ 400050 w 2213217"/>
                <a:gd name="connsiteY16-23352" fmla="*/ 6821670 h 7250295"/>
                <a:gd name="connsiteX17-23353" fmla="*/ 323850 w 2213217"/>
                <a:gd name="connsiteY17-23354" fmla="*/ 7002645 h 7250295"/>
                <a:gd name="connsiteX18-23355" fmla="*/ 533400 w 2213217"/>
                <a:gd name="connsiteY18-23356" fmla="*/ 7250295 h 7250295"/>
                <a:gd name="connsiteX19-23357" fmla="*/ 952500 w 2213217"/>
                <a:gd name="connsiteY19-23358" fmla="*/ 7240770 h 7250295"/>
                <a:gd name="connsiteX20-23359" fmla="*/ 733425 w 2213217"/>
                <a:gd name="connsiteY20-23360" fmla="*/ 6821670 h 7250295"/>
                <a:gd name="connsiteX21-23361" fmla="*/ 790575 w 2213217"/>
                <a:gd name="connsiteY21-23362" fmla="*/ 6574020 h 7250295"/>
                <a:gd name="connsiteX22-23363" fmla="*/ 762000 w 2213217"/>
                <a:gd name="connsiteY22-23364" fmla="*/ 6250170 h 7250295"/>
                <a:gd name="connsiteX23-23365" fmla="*/ 856500 w 2213217"/>
                <a:gd name="connsiteY23-23366" fmla="*/ 5494902 h 7250295"/>
                <a:gd name="connsiteX24-23367" fmla="*/ 914671 w 2213217"/>
                <a:gd name="connsiteY24-23368" fmla="*/ 5380240 h 7250295"/>
                <a:gd name="connsiteX25-23369" fmla="*/ 898504 w 2213217"/>
                <a:gd name="connsiteY25-23370" fmla="*/ 5308938 h 7250295"/>
                <a:gd name="connsiteX26-23371" fmla="*/ 971550 w 2213217"/>
                <a:gd name="connsiteY26-23372" fmla="*/ 5211945 h 7250295"/>
                <a:gd name="connsiteX27-23373" fmla="*/ 973564 w 2213217"/>
                <a:gd name="connsiteY27-23374" fmla="*/ 5069070 h 7250295"/>
                <a:gd name="connsiteX28-23375" fmla="*/ 1129719 w 2213217"/>
                <a:gd name="connsiteY28-23376" fmla="*/ 4378373 h 7250295"/>
                <a:gd name="connsiteX29-23377" fmla="*/ 1276350 w 2213217"/>
                <a:gd name="connsiteY29-23378" fmla="*/ 4649970 h 7250295"/>
                <a:gd name="connsiteX30-23379" fmla="*/ 1341012 w 2213217"/>
                <a:gd name="connsiteY30-23380" fmla="*/ 4880042 h 7250295"/>
                <a:gd name="connsiteX31-23381" fmla="*/ 1310424 w 2213217"/>
                <a:gd name="connsiteY31-23382" fmla="*/ 4973880 h 7250295"/>
                <a:gd name="connsiteX32-23383" fmla="*/ 1354293 w 2213217"/>
                <a:gd name="connsiteY32-23384" fmla="*/ 5113209 h 7250295"/>
                <a:gd name="connsiteX33-23385" fmla="*/ 1262198 w 2213217"/>
                <a:gd name="connsiteY33-23386" fmla="*/ 5554244 h 7250295"/>
                <a:gd name="connsiteX34-23387" fmla="*/ 1263220 w 2213217"/>
                <a:gd name="connsiteY34-23388" fmla="*/ 6360264 h 7250295"/>
                <a:gd name="connsiteX35-23389" fmla="*/ 1336385 w 2213217"/>
                <a:gd name="connsiteY35-23390" fmla="*/ 6540277 h 7250295"/>
                <a:gd name="connsiteX36-23391" fmla="*/ 1285605 w 2213217"/>
                <a:gd name="connsiteY36-23392" fmla="*/ 6741714 h 7250295"/>
                <a:gd name="connsiteX37-23393" fmla="*/ 1303783 w 2213217"/>
                <a:gd name="connsiteY37-23394" fmla="*/ 6828040 h 7250295"/>
                <a:gd name="connsiteX38-23395" fmla="*/ 1313579 w 2213217"/>
                <a:gd name="connsiteY38-23396" fmla="*/ 7020824 h 7250295"/>
                <a:gd name="connsiteX39-23397" fmla="*/ 1760353 w 2213217"/>
                <a:gd name="connsiteY39-23398" fmla="*/ 7189119 h 7250295"/>
                <a:gd name="connsiteX40-23399" fmla="*/ 2189006 w 2213217"/>
                <a:gd name="connsiteY40-23400" fmla="*/ 7199125 h 7250295"/>
                <a:gd name="connsiteX41-23401" fmla="*/ 2171850 w 2213217"/>
                <a:gd name="connsiteY41-23402" fmla="*/ 7046786 h 7250295"/>
                <a:gd name="connsiteX42-23403" fmla="*/ 1687247 w 2213217"/>
                <a:gd name="connsiteY42-23404" fmla="*/ 6680449 h 7250295"/>
                <a:gd name="connsiteX43-23405" fmla="*/ 1708130 w 2213217"/>
                <a:gd name="connsiteY43-23406" fmla="*/ 6550072 h 7250295"/>
                <a:gd name="connsiteX44-23407" fmla="*/ 1668617 w 2213217"/>
                <a:gd name="connsiteY44-23408" fmla="*/ 6451067 h 7250295"/>
                <a:gd name="connsiteX45-23409" fmla="*/ 1657350 w 2213217"/>
                <a:gd name="connsiteY45-23410" fmla="*/ 6250170 h 7250295"/>
                <a:gd name="connsiteX46-23411" fmla="*/ 1679014 w 2213217"/>
                <a:gd name="connsiteY46-23412" fmla="*/ 5979714 h 7250295"/>
                <a:gd name="connsiteX47-23413" fmla="*/ 1727631 w 2213217"/>
                <a:gd name="connsiteY47-23414" fmla="*/ 5512209 h 7250295"/>
                <a:gd name="connsiteX48-23415" fmla="*/ 1739049 w 2213217"/>
                <a:gd name="connsiteY48-23416" fmla="*/ 5363804 h 7250295"/>
                <a:gd name="connsiteX49-23417" fmla="*/ 1797611 w 2213217"/>
                <a:gd name="connsiteY49-23418" fmla="*/ 5317321 h 7250295"/>
                <a:gd name="connsiteX50-23419" fmla="*/ 1884207 w 2213217"/>
                <a:gd name="connsiteY50-23420" fmla="*/ 5097645 h 7250295"/>
                <a:gd name="connsiteX51-23421" fmla="*/ 1909357 w 2213217"/>
                <a:gd name="connsiteY51-23422" fmla="*/ 4805496 h 7250295"/>
                <a:gd name="connsiteX52-23423" fmla="*/ 1900373 w 2213217"/>
                <a:gd name="connsiteY52-23424" fmla="*/ 4348776 h 7250295"/>
                <a:gd name="connsiteX53-23425" fmla="*/ 1881052 w 2213217"/>
                <a:gd name="connsiteY53-23426" fmla="*/ 3902573 h 7250295"/>
                <a:gd name="connsiteX54-23427" fmla="*/ 1855362 w 2213217"/>
                <a:gd name="connsiteY54-23428" fmla="*/ 3584643 h 7250295"/>
                <a:gd name="connsiteX55-23429" fmla="*/ 2056257 w 2213217"/>
                <a:gd name="connsiteY55-23430" fmla="*/ 2654077 h 7250295"/>
                <a:gd name="connsiteX56-23431" fmla="*/ 2042707 w 2213217"/>
                <a:gd name="connsiteY56-23432" fmla="*/ 2404684 h 7250295"/>
                <a:gd name="connsiteX57-23433" fmla="*/ 1981200 w 2213217"/>
                <a:gd name="connsiteY57-23434" fmla="*/ 1864914 h 7250295"/>
                <a:gd name="connsiteX58-23435" fmla="*/ 1936459 w 2213217"/>
                <a:gd name="connsiteY58-23436" fmla="*/ 1677029 h 7250295"/>
                <a:gd name="connsiteX59-23437" fmla="*/ 1922037 w 2213217"/>
                <a:gd name="connsiteY59-23438" fmla="*/ 1432534 h 7250295"/>
                <a:gd name="connsiteX60-23439" fmla="*/ 1874412 w 2213217"/>
                <a:gd name="connsiteY60-23440" fmla="*/ 1302338 h 7250295"/>
                <a:gd name="connsiteX61-23441" fmla="*/ 1407687 w 2213217"/>
                <a:gd name="connsiteY61-23442" fmla="*/ 1134975 h 7250295"/>
                <a:gd name="connsiteX62-23443" fmla="*/ 1309221 w 2213217"/>
                <a:gd name="connsiteY62-23444" fmla="*/ 1020075 h 7250295"/>
                <a:gd name="connsiteX63-23445" fmla="*/ 1365230 w 2213217"/>
                <a:gd name="connsiteY63-23446" fmla="*/ 821521 h 7250295"/>
                <a:gd name="connsiteX64-23447" fmla="*/ 1433407 w 2213217"/>
                <a:gd name="connsiteY64-23448" fmla="*/ 622909 h 7250295"/>
                <a:gd name="connsiteX65-23449" fmla="*/ 1444916 w 2213217"/>
                <a:gd name="connsiteY65-23450" fmla="*/ 380757 h 7250295"/>
                <a:gd name="connsiteX66-23451" fmla="*/ 1330946 w 2213217"/>
                <a:gd name="connsiteY66-23452" fmla="*/ 143773 h 7250295"/>
                <a:gd name="connsiteX67-23453" fmla="*/ 1063645 w 2213217"/>
                <a:gd name="connsiteY67-23454" fmla="*/ 568 h 7250295"/>
                <a:gd name="connsiteX0-23455" fmla="*/ 1063645 w 2213217"/>
                <a:gd name="connsiteY0-23456" fmla="*/ 568 h 7250295"/>
                <a:gd name="connsiteX1-23457" fmla="*/ 809625 w 2213217"/>
                <a:gd name="connsiteY1-23458" fmla="*/ 116070 h 7250295"/>
                <a:gd name="connsiteX2-23459" fmla="*/ 685800 w 2213217"/>
                <a:gd name="connsiteY2-23460" fmla="*/ 297045 h 7250295"/>
                <a:gd name="connsiteX3-23461" fmla="*/ 704850 w 2213217"/>
                <a:gd name="connsiteY3-23462" fmla="*/ 620895 h 7250295"/>
                <a:gd name="connsiteX4-23463" fmla="*/ 838200 w 2213217"/>
                <a:gd name="connsiteY4-23464" fmla="*/ 897120 h 7250295"/>
                <a:gd name="connsiteX5-23465" fmla="*/ 742950 w 2213217"/>
                <a:gd name="connsiteY5-23466" fmla="*/ 1011420 h 7250295"/>
                <a:gd name="connsiteX6-23467" fmla="*/ 133350 w 2213217"/>
                <a:gd name="connsiteY6-23468" fmla="*/ 1220970 h 7250295"/>
                <a:gd name="connsiteX7-23469" fmla="*/ 0 w 2213217"/>
                <a:gd name="connsiteY7-23470" fmla="*/ 2211570 h 7250295"/>
                <a:gd name="connsiteX8-23471" fmla="*/ 333375 w 2213217"/>
                <a:gd name="connsiteY8-23472" fmla="*/ 3106920 h 7250295"/>
                <a:gd name="connsiteX9-23473" fmla="*/ 247650 w 2213217"/>
                <a:gd name="connsiteY9-23474" fmla="*/ 3840345 h 7250295"/>
                <a:gd name="connsiteX10-23475" fmla="*/ 371475 w 2213217"/>
                <a:gd name="connsiteY10-23476" fmla="*/ 4059420 h 7250295"/>
                <a:gd name="connsiteX11-23477" fmla="*/ 495300 w 2213217"/>
                <a:gd name="connsiteY11-23478" fmla="*/ 4278495 h 7250295"/>
                <a:gd name="connsiteX12-23479" fmla="*/ 476250 w 2213217"/>
                <a:gd name="connsiteY12-23480" fmla="*/ 4735695 h 7250295"/>
                <a:gd name="connsiteX13-23481" fmla="*/ 476250 w 2213217"/>
                <a:gd name="connsiteY13-23482" fmla="*/ 5097645 h 7250295"/>
                <a:gd name="connsiteX14-23483" fmla="*/ 371475 w 2213217"/>
                <a:gd name="connsiteY14-23484" fmla="*/ 6145395 h 7250295"/>
                <a:gd name="connsiteX15-23485" fmla="*/ 371475 w 2213217"/>
                <a:gd name="connsiteY15-23486" fmla="*/ 6621645 h 7250295"/>
                <a:gd name="connsiteX16-23487" fmla="*/ 400050 w 2213217"/>
                <a:gd name="connsiteY16-23488" fmla="*/ 6821670 h 7250295"/>
                <a:gd name="connsiteX17-23489" fmla="*/ 323850 w 2213217"/>
                <a:gd name="connsiteY17-23490" fmla="*/ 7002645 h 7250295"/>
                <a:gd name="connsiteX18-23491" fmla="*/ 533400 w 2213217"/>
                <a:gd name="connsiteY18-23492" fmla="*/ 7250295 h 7250295"/>
                <a:gd name="connsiteX19-23493" fmla="*/ 952500 w 2213217"/>
                <a:gd name="connsiteY19-23494" fmla="*/ 7240770 h 7250295"/>
                <a:gd name="connsiteX20-23495" fmla="*/ 733425 w 2213217"/>
                <a:gd name="connsiteY20-23496" fmla="*/ 6821670 h 7250295"/>
                <a:gd name="connsiteX21-23497" fmla="*/ 790575 w 2213217"/>
                <a:gd name="connsiteY21-23498" fmla="*/ 6574020 h 7250295"/>
                <a:gd name="connsiteX22-23499" fmla="*/ 762000 w 2213217"/>
                <a:gd name="connsiteY22-23500" fmla="*/ 6250170 h 7250295"/>
                <a:gd name="connsiteX23-23501" fmla="*/ 856500 w 2213217"/>
                <a:gd name="connsiteY23-23502" fmla="*/ 5494902 h 7250295"/>
                <a:gd name="connsiteX24-23503" fmla="*/ 914671 w 2213217"/>
                <a:gd name="connsiteY24-23504" fmla="*/ 5380240 h 7250295"/>
                <a:gd name="connsiteX25-23505" fmla="*/ 898504 w 2213217"/>
                <a:gd name="connsiteY25-23506" fmla="*/ 5308938 h 7250295"/>
                <a:gd name="connsiteX26-23507" fmla="*/ 971550 w 2213217"/>
                <a:gd name="connsiteY26-23508" fmla="*/ 5211945 h 7250295"/>
                <a:gd name="connsiteX27-23509" fmla="*/ 973564 w 2213217"/>
                <a:gd name="connsiteY27-23510" fmla="*/ 5069070 h 7250295"/>
                <a:gd name="connsiteX28-23511" fmla="*/ 1129719 w 2213217"/>
                <a:gd name="connsiteY28-23512" fmla="*/ 4378373 h 7250295"/>
                <a:gd name="connsiteX29-23513" fmla="*/ 1276350 w 2213217"/>
                <a:gd name="connsiteY29-23514" fmla="*/ 4649970 h 7250295"/>
                <a:gd name="connsiteX30-23515" fmla="*/ 1341012 w 2213217"/>
                <a:gd name="connsiteY30-23516" fmla="*/ 4880042 h 7250295"/>
                <a:gd name="connsiteX31-23517" fmla="*/ 1310424 w 2213217"/>
                <a:gd name="connsiteY31-23518" fmla="*/ 4973880 h 7250295"/>
                <a:gd name="connsiteX32-23519" fmla="*/ 1354293 w 2213217"/>
                <a:gd name="connsiteY32-23520" fmla="*/ 5113209 h 7250295"/>
                <a:gd name="connsiteX33-23521" fmla="*/ 1262198 w 2213217"/>
                <a:gd name="connsiteY33-23522" fmla="*/ 5554244 h 7250295"/>
                <a:gd name="connsiteX34-23523" fmla="*/ 1263220 w 2213217"/>
                <a:gd name="connsiteY34-23524" fmla="*/ 6360264 h 7250295"/>
                <a:gd name="connsiteX35-23525" fmla="*/ 1336385 w 2213217"/>
                <a:gd name="connsiteY35-23526" fmla="*/ 6540277 h 7250295"/>
                <a:gd name="connsiteX36-23527" fmla="*/ 1285605 w 2213217"/>
                <a:gd name="connsiteY36-23528" fmla="*/ 6741714 h 7250295"/>
                <a:gd name="connsiteX37-23529" fmla="*/ 1303783 w 2213217"/>
                <a:gd name="connsiteY37-23530" fmla="*/ 6828040 h 7250295"/>
                <a:gd name="connsiteX38-23531" fmla="*/ 1313579 w 2213217"/>
                <a:gd name="connsiteY38-23532" fmla="*/ 7020824 h 7250295"/>
                <a:gd name="connsiteX39-23533" fmla="*/ 1760353 w 2213217"/>
                <a:gd name="connsiteY39-23534" fmla="*/ 7189119 h 7250295"/>
                <a:gd name="connsiteX40-23535" fmla="*/ 2189006 w 2213217"/>
                <a:gd name="connsiteY40-23536" fmla="*/ 7199125 h 7250295"/>
                <a:gd name="connsiteX41-23537" fmla="*/ 2171850 w 2213217"/>
                <a:gd name="connsiteY41-23538" fmla="*/ 7046786 h 7250295"/>
                <a:gd name="connsiteX42-23539" fmla="*/ 1687247 w 2213217"/>
                <a:gd name="connsiteY42-23540" fmla="*/ 6680449 h 7250295"/>
                <a:gd name="connsiteX43-23541" fmla="*/ 1708130 w 2213217"/>
                <a:gd name="connsiteY43-23542" fmla="*/ 6550072 h 7250295"/>
                <a:gd name="connsiteX44-23543" fmla="*/ 1668617 w 2213217"/>
                <a:gd name="connsiteY44-23544" fmla="*/ 6451067 h 7250295"/>
                <a:gd name="connsiteX45-23545" fmla="*/ 1657350 w 2213217"/>
                <a:gd name="connsiteY45-23546" fmla="*/ 6250170 h 7250295"/>
                <a:gd name="connsiteX46-23547" fmla="*/ 1679014 w 2213217"/>
                <a:gd name="connsiteY46-23548" fmla="*/ 5979714 h 7250295"/>
                <a:gd name="connsiteX47-23549" fmla="*/ 1727631 w 2213217"/>
                <a:gd name="connsiteY47-23550" fmla="*/ 5512209 h 7250295"/>
                <a:gd name="connsiteX48-23551" fmla="*/ 1739049 w 2213217"/>
                <a:gd name="connsiteY48-23552" fmla="*/ 5363804 h 7250295"/>
                <a:gd name="connsiteX49-23553" fmla="*/ 1797611 w 2213217"/>
                <a:gd name="connsiteY49-23554" fmla="*/ 5317321 h 7250295"/>
                <a:gd name="connsiteX50-23555" fmla="*/ 1884207 w 2213217"/>
                <a:gd name="connsiteY50-23556" fmla="*/ 5097645 h 7250295"/>
                <a:gd name="connsiteX51-23557" fmla="*/ 1909357 w 2213217"/>
                <a:gd name="connsiteY51-23558" fmla="*/ 4805496 h 7250295"/>
                <a:gd name="connsiteX52-23559" fmla="*/ 1900373 w 2213217"/>
                <a:gd name="connsiteY52-23560" fmla="*/ 4348776 h 7250295"/>
                <a:gd name="connsiteX53-23561" fmla="*/ 1881052 w 2213217"/>
                <a:gd name="connsiteY53-23562" fmla="*/ 3902573 h 7250295"/>
                <a:gd name="connsiteX54-23563" fmla="*/ 1855362 w 2213217"/>
                <a:gd name="connsiteY54-23564" fmla="*/ 3584643 h 7250295"/>
                <a:gd name="connsiteX55-23565" fmla="*/ 2056257 w 2213217"/>
                <a:gd name="connsiteY55-23566" fmla="*/ 2654077 h 7250295"/>
                <a:gd name="connsiteX56-23567" fmla="*/ 2042707 w 2213217"/>
                <a:gd name="connsiteY56-23568" fmla="*/ 2404684 h 7250295"/>
                <a:gd name="connsiteX57-23569" fmla="*/ 1981200 w 2213217"/>
                <a:gd name="connsiteY57-23570" fmla="*/ 1864914 h 7250295"/>
                <a:gd name="connsiteX58-23571" fmla="*/ 1936459 w 2213217"/>
                <a:gd name="connsiteY58-23572" fmla="*/ 1677029 h 7250295"/>
                <a:gd name="connsiteX59-23573" fmla="*/ 1922037 w 2213217"/>
                <a:gd name="connsiteY59-23574" fmla="*/ 1432534 h 7250295"/>
                <a:gd name="connsiteX60-23575" fmla="*/ 1874412 w 2213217"/>
                <a:gd name="connsiteY60-23576" fmla="*/ 1302338 h 7250295"/>
                <a:gd name="connsiteX61-23577" fmla="*/ 1407687 w 2213217"/>
                <a:gd name="connsiteY61-23578" fmla="*/ 1134975 h 7250295"/>
                <a:gd name="connsiteX62-23579" fmla="*/ 1309221 w 2213217"/>
                <a:gd name="connsiteY62-23580" fmla="*/ 1020075 h 7250295"/>
                <a:gd name="connsiteX63-23581" fmla="*/ 1365230 w 2213217"/>
                <a:gd name="connsiteY63-23582" fmla="*/ 821521 h 7250295"/>
                <a:gd name="connsiteX64-23583" fmla="*/ 1433407 w 2213217"/>
                <a:gd name="connsiteY64-23584" fmla="*/ 622909 h 7250295"/>
                <a:gd name="connsiteX65-23585" fmla="*/ 1444916 w 2213217"/>
                <a:gd name="connsiteY65-23586" fmla="*/ 380757 h 7250295"/>
                <a:gd name="connsiteX66-23587" fmla="*/ 1330946 w 2213217"/>
                <a:gd name="connsiteY66-23588" fmla="*/ 143773 h 7250295"/>
                <a:gd name="connsiteX67-23589" fmla="*/ 1063645 w 2213217"/>
                <a:gd name="connsiteY67-23590" fmla="*/ 568 h 7250295"/>
                <a:gd name="connsiteX0-23591" fmla="*/ 1063645 w 2213217"/>
                <a:gd name="connsiteY0-23592" fmla="*/ 568 h 7250295"/>
                <a:gd name="connsiteX1-23593" fmla="*/ 809625 w 2213217"/>
                <a:gd name="connsiteY1-23594" fmla="*/ 116070 h 7250295"/>
                <a:gd name="connsiteX2-23595" fmla="*/ 685800 w 2213217"/>
                <a:gd name="connsiteY2-23596" fmla="*/ 297045 h 7250295"/>
                <a:gd name="connsiteX3-23597" fmla="*/ 704850 w 2213217"/>
                <a:gd name="connsiteY3-23598" fmla="*/ 620895 h 7250295"/>
                <a:gd name="connsiteX4-23599" fmla="*/ 838200 w 2213217"/>
                <a:gd name="connsiteY4-23600" fmla="*/ 897120 h 7250295"/>
                <a:gd name="connsiteX5-23601" fmla="*/ 742950 w 2213217"/>
                <a:gd name="connsiteY5-23602" fmla="*/ 1011420 h 7250295"/>
                <a:gd name="connsiteX6-23603" fmla="*/ 133350 w 2213217"/>
                <a:gd name="connsiteY6-23604" fmla="*/ 1220970 h 7250295"/>
                <a:gd name="connsiteX7-23605" fmla="*/ 0 w 2213217"/>
                <a:gd name="connsiteY7-23606" fmla="*/ 2211570 h 7250295"/>
                <a:gd name="connsiteX8-23607" fmla="*/ 333375 w 2213217"/>
                <a:gd name="connsiteY8-23608" fmla="*/ 3106920 h 7250295"/>
                <a:gd name="connsiteX9-23609" fmla="*/ 247650 w 2213217"/>
                <a:gd name="connsiteY9-23610" fmla="*/ 3840345 h 7250295"/>
                <a:gd name="connsiteX10-23611" fmla="*/ 371475 w 2213217"/>
                <a:gd name="connsiteY10-23612" fmla="*/ 4059420 h 7250295"/>
                <a:gd name="connsiteX11-23613" fmla="*/ 495300 w 2213217"/>
                <a:gd name="connsiteY11-23614" fmla="*/ 4278495 h 7250295"/>
                <a:gd name="connsiteX12-23615" fmla="*/ 476250 w 2213217"/>
                <a:gd name="connsiteY12-23616" fmla="*/ 4735695 h 7250295"/>
                <a:gd name="connsiteX13-23617" fmla="*/ 476250 w 2213217"/>
                <a:gd name="connsiteY13-23618" fmla="*/ 5097645 h 7250295"/>
                <a:gd name="connsiteX14-23619" fmla="*/ 371475 w 2213217"/>
                <a:gd name="connsiteY14-23620" fmla="*/ 6145395 h 7250295"/>
                <a:gd name="connsiteX15-23621" fmla="*/ 371475 w 2213217"/>
                <a:gd name="connsiteY15-23622" fmla="*/ 6621645 h 7250295"/>
                <a:gd name="connsiteX16-23623" fmla="*/ 400050 w 2213217"/>
                <a:gd name="connsiteY16-23624" fmla="*/ 6821670 h 7250295"/>
                <a:gd name="connsiteX17-23625" fmla="*/ 323850 w 2213217"/>
                <a:gd name="connsiteY17-23626" fmla="*/ 7002645 h 7250295"/>
                <a:gd name="connsiteX18-23627" fmla="*/ 533400 w 2213217"/>
                <a:gd name="connsiteY18-23628" fmla="*/ 7250295 h 7250295"/>
                <a:gd name="connsiteX19-23629" fmla="*/ 952500 w 2213217"/>
                <a:gd name="connsiteY19-23630" fmla="*/ 7240770 h 7250295"/>
                <a:gd name="connsiteX20-23631" fmla="*/ 733425 w 2213217"/>
                <a:gd name="connsiteY20-23632" fmla="*/ 6821670 h 7250295"/>
                <a:gd name="connsiteX21-23633" fmla="*/ 790575 w 2213217"/>
                <a:gd name="connsiteY21-23634" fmla="*/ 6574020 h 7250295"/>
                <a:gd name="connsiteX22-23635" fmla="*/ 762000 w 2213217"/>
                <a:gd name="connsiteY22-23636" fmla="*/ 6250170 h 7250295"/>
                <a:gd name="connsiteX23-23637" fmla="*/ 865153 w 2213217"/>
                <a:gd name="connsiteY23-23638" fmla="*/ 5529516 h 7250295"/>
                <a:gd name="connsiteX24-23639" fmla="*/ 914671 w 2213217"/>
                <a:gd name="connsiteY24-23640" fmla="*/ 5380240 h 7250295"/>
                <a:gd name="connsiteX25-23641" fmla="*/ 898504 w 2213217"/>
                <a:gd name="connsiteY25-23642" fmla="*/ 5308938 h 7250295"/>
                <a:gd name="connsiteX26-23643" fmla="*/ 971550 w 2213217"/>
                <a:gd name="connsiteY26-23644" fmla="*/ 5211945 h 7250295"/>
                <a:gd name="connsiteX27-23645" fmla="*/ 973564 w 2213217"/>
                <a:gd name="connsiteY27-23646" fmla="*/ 5069070 h 7250295"/>
                <a:gd name="connsiteX28-23647" fmla="*/ 1129719 w 2213217"/>
                <a:gd name="connsiteY28-23648" fmla="*/ 4378373 h 7250295"/>
                <a:gd name="connsiteX29-23649" fmla="*/ 1276350 w 2213217"/>
                <a:gd name="connsiteY29-23650" fmla="*/ 4649970 h 7250295"/>
                <a:gd name="connsiteX30-23651" fmla="*/ 1341012 w 2213217"/>
                <a:gd name="connsiteY30-23652" fmla="*/ 4880042 h 7250295"/>
                <a:gd name="connsiteX31-23653" fmla="*/ 1310424 w 2213217"/>
                <a:gd name="connsiteY31-23654" fmla="*/ 4973880 h 7250295"/>
                <a:gd name="connsiteX32-23655" fmla="*/ 1354293 w 2213217"/>
                <a:gd name="connsiteY32-23656" fmla="*/ 5113209 h 7250295"/>
                <a:gd name="connsiteX33-23657" fmla="*/ 1262198 w 2213217"/>
                <a:gd name="connsiteY33-23658" fmla="*/ 5554244 h 7250295"/>
                <a:gd name="connsiteX34-23659" fmla="*/ 1263220 w 2213217"/>
                <a:gd name="connsiteY34-23660" fmla="*/ 6360264 h 7250295"/>
                <a:gd name="connsiteX35-23661" fmla="*/ 1336385 w 2213217"/>
                <a:gd name="connsiteY35-23662" fmla="*/ 6540277 h 7250295"/>
                <a:gd name="connsiteX36-23663" fmla="*/ 1285605 w 2213217"/>
                <a:gd name="connsiteY36-23664" fmla="*/ 6741714 h 7250295"/>
                <a:gd name="connsiteX37-23665" fmla="*/ 1303783 w 2213217"/>
                <a:gd name="connsiteY37-23666" fmla="*/ 6828040 h 7250295"/>
                <a:gd name="connsiteX38-23667" fmla="*/ 1313579 w 2213217"/>
                <a:gd name="connsiteY38-23668" fmla="*/ 7020824 h 7250295"/>
                <a:gd name="connsiteX39-23669" fmla="*/ 1760353 w 2213217"/>
                <a:gd name="connsiteY39-23670" fmla="*/ 7189119 h 7250295"/>
                <a:gd name="connsiteX40-23671" fmla="*/ 2189006 w 2213217"/>
                <a:gd name="connsiteY40-23672" fmla="*/ 7199125 h 7250295"/>
                <a:gd name="connsiteX41-23673" fmla="*/ 2171850 w 2213217"/>
                <a:gd name="connsiteY41-23674" fmla="*/ 7046786 h 7250295"/>
                <a:gd name="connsiteX42-23675" fmla="*/ 1687247 w 2213217"/>
                <a:gd name="connsiteY42-23676" fmla="*/ 6680449 h 7250295"/>
                <a:gd name="connsiteX43-23677" fmla="*/ 1708130 w 2213217"/>
                <a:gd name="connsiteY43-23678" fmla="*/ 6550072 h 7250295"/>
                <a:gd name="connsiteX44-23679" fmla="*/ 1668617 w 2213217"/>
                <a:gd name="connsiteY44-23680" fmla="*/ 6451067 h 7250295"/>
                <a:gd name="connsiteX45-23681" fmla="*/ 1657350 w 2213217"/>
                <a:gd name="connsiteY45-23682" fmla="*/ 6250170 h 7250295"/>
                <a:gd name="connsiteX46-23683" fmla="*/ 1679014 w 2213217"/>
                <a:gd name="connsiteY46-23684" fmla="*/ 5979714 h 7250295"/>
                <a:gd name="connsiteX47-23685" fmla="*/ 1727631 w 2213217"/>
                <a:gd name="connsiteY47-23686" fmla="*/ 5512209 h 7250295"/>
                <a:gd name="connsiteX48-23687" fmla="*/ 1739049 w 2213217"/>
                <a:gd name="connsiteY48-23688" fmla="*/ 5363804 h 7250295"/>
                <a:gd name="connsiteX49-23689" fmla="*/ 1797611 w 2213217"/>
                <a:gd name="connsiteY49-23690" fmla="*/ 5317321 h 7250295"/>
                <a:gd name="connsiteX50-23691" fmla="*/ 1884207 w 2213217"/>
                <a:gd name="connsiteY50-23692" fmla="*/ 5097645 h 7250295"/>
                <a:gd name="connsiteX51-23693" fmla="*/ 1909357 w 2213217"/>
                <a:gd name="connsiteY51-23694" fmla="*/ 4805496 h 7250295"/>
                <a:gd name="connsiteX52-23695" fmla="*/ 1900373 w 2213217"/>
                <a:gd name="connsiteY52-23696" fmla="*/ 4348776 h 7250295"/>
                <a:gd name="connsiteX53-23697" fmla="*/ 1881052 w 2213217"/>
                <a:gd name="connsiteY53-23698" fmla="*/ 3902573 h 7250295"/>
                <a:gd name="connsiteX54-23699" fmla="*/ 1855362 w 2213217"/>
                <a:gd name="connsiteY54-23700" fmla="*/ 3584643 h 7250295"/>
                <a:gd name="connsiteX55-23701" fmla="*/ 2056257 w 2213217"/>
                <a:gd name="connsiteY55-23702" fmla="*/ 2654077 h 7250295"/>
                <a:gd name="connsiteX56-23703" fmla="*/ 2042707 w 2213217"/>
                <a:gd name="connsiteY56-23704" fmla="*/ 2404684 h 7250295"/>
                <a:gd name="connsiteX57-23705" fmla="*/ 1981200 w 2213217"/>
                <a:gd name="connsiteY57-23706" fmla="*/ 1864914 h 7250295"/>
                <a:gd name="connsiteX58-23707" fmla="*/ 1936459 w 2213217"/>
                <a:gd name="connsiteY58-23708" fmla="*/ 1677029 h 7250295"/>
                <a:gd name="connsiteX59-23709" fmla="*/ 1922037 w 2213217"/>
                <a:gd name="connsiteY59-23710" fmla="*/ 1432534 h 7250295"/>
                <a:gd name="connsiteX60-23711" fmla="*/ 1874412 w 2213217"/>
                <a:gd name="connsiteY60-23712" fmla="*/ 1302338 h 7250295"/>
                <a:gd name="connsiteX61-23713" fmla="*/ 1407687 w 2213217"/>
                <a:gd name="connsiteY61-23714" fmla="*/ 1134975 h 7250295"/>
                <a:gd name="connsiteX62-23715" fmla="*/ 1309221 w 2213217"/>
                <a:gd name="connsiteY62-23716" fmla="*/ 1020075 h 7250295"/>
                <a:gd name="connsiteX63-23717" fmla="*/ 1365230 w 2213217"/>
                <a:gd name="connsiteY63-23718" fmla="*/ 821521 h 7250295"/>
                <a:gd name="connsiteX64-23719" fmla="*/ 1433407 w 2213217"/>
                <a:gd name="connsiteY64-23720" fmla="*/ 622909 h 7250295"/>
                <a:gd name="connsiteX65-23721" fmla="*/ 1444916 w 2213217"/>
                <a:gd name="connsiteY65-23722" fmla="*/ 380757 h 7250295"/>
                <a:gd name="connsiteX66-23723" fmla="*/ 1330946 w 2213217"/>
                <a:gd name="connsiteY66-23724" fmla="*/ 143773 h 7250295"/>
                <a:gd name="connsiteX67-23725" fmla="*/ 1063645 w 2213217"/>
                <a:gd name="connsiteY67-23726" fmla="*/ 568 h 7250295"/>
                <a:gd name="connsiteX0-23727" fmla="*/ 1063645 w 2213217"/>
                <a:gd name="connsiteY0-23728" fmla="*/ 568 h 7250295"/>
                <a:gd name="connsiteX1-23729" fmla="*/ 809625 w 2213217"/>
                <a:gd name="connsiteY1-23730" fmla="*/ 116070 h 7250295"/>
                <a:gd name="connsiteX2-23731" fmla="*/ 685800 w 2213217"/>
                <a:gd name="connsiteY2-23732" fmla="*/ 297045 h 7250295"/>
                <a:gd name="connsiteX3-23733" fmla="*/ 704850 w 2213217"/>
                <a:gd name="connsiteY3-23734" fmla="*/ 620895 h 7250295"/>
                <a:gd name="connsiteX4-23735" fmla="*/ 838200 w 2213217"/>
                <a:gd name="connsiteY4-23736" fmla="*/ 897120 h 7250295"/>
                <a:gd name="connsiteX5-23737" fmla="*/ 742950 w 2213217"/>
                <a:gd name="connsiteY5-23738" fmla="*/ 1011420 h 7250295"/>
                <a:gd name="connsiteX6-23739" fmla="*/ 133350 w 2213217"/>
                <a:gd name="connsiteY6-23740" fmla="*/ 1220970 h 7250295"/>
                <a:gd name="connsiteX7-23741" fmla="*/ 0 w 2213217"/>
                <a:gd name="connsiteY7-23742" fmla="*/ 2211570 h 7250295"/>
                <a:gd name="connsiteX8-23743" fmla="*/ 333375 w 2213217"/>
                <a:gd name="connsiteY8-23744" fmla="*/ 3106920 h 7250295"/>
                <a:gd name="connsiteX9-23745" fmla="*/ 247650 w 2213217"/>
                <a:gd name="connsiteY9-23746" fmla="*/ 3840345 h 7250295"/>
                <a:gd name="connsiteX10-23747" fmla="*/ 371475 w 2213217"/>
                <a:gd name="connsiteY10-23748" fmla="*/ 4059420 h 7250295"/>
                <a:gd name="connsiteX11-23749" fmla="*/ 495300 w 2213217"/>
                <a:gd name="connsiteY11-23750" fmla="*/ 4278495 h 7250295"/>
                <a:gd name="connsiteX12-23751" fmla="*/ 476250 w 2213217"/>
                <a:gd name="connsiteY12-23752" fmla="*/ 4735695 h 7250295"/>
                <a:gd name="connsiteX13-23753" fmla="*/ 476250 w 2213217"/>
                <a:gd name="connsiteY13-23754" fmla="*/ 5097645 h 7250295"/>
                <a:gd name="connsiteX14-23755" fmla="*/ 371475 w 2213217"/>
                <a:gd name="connsiteY14-23756" fmla="*/ 6145395 h 7250295"/>
                <a:gd name="connsiteX15-23757" fmla="*/ 371475 w 2213217"/>
                <a:gd name="connsiteY15-23758" fmla="*/ 6621645 h 7250295"/>
                <a:gd name="connsiteX16-23759" fmla="*/ 400050 w 2213217"/>
                <a:gd name="connsiteY16-23760" fmla="*/ 6821670 h 7250295"/>
                <a:gd name="connsiteX17-23761" fmla="*/ 323850 w 2213217"/>
                <a:gd name="connsiteY17-23762" fmla="*/ 7002645 h 7250295"/>
                <a:gd name="connsiteX18-23763" fmla="*/ 533400 w 2213217"/>
                <a:gd name="connsiteY18-23764" fmla="*/ 7250295 h 7250295"/>
                <a:gd name="connsiteX19-23765" fmla="*/ 952500 w 2213217"/>
                <a:gd name="connsiteY19-23766" fmla="*/ 7240770 h 7250295"/>
                <a:gd name="connsiteX20-23767" fmla="*/ 733425 w 2213217"/>
                <a:gd name="connsiteY20-23768" fmla="*/ 6821670 h 7250295"/>
                <a:gd name="connsiteX21-23769" fmla="*/ 790575 w 2213217"/>
                <a:gd name="connsiteY21-23770" fmla="*/ 6574020 h 7250295"/>
                <a:gd name="connsiteX22-23771" fmla="*/ 762000 w 2213217"/>
                <a:gd name="connsiteY22-23772" fmla="*/ 6250170 h 7250295"/>
                <a:gd name="connsiteX23-23773" fmla="*/ 865153 w 2213217"/>
                <a:gd name="connsiteY23-23774" fmla="*/ 5529516 h 7250295"/>
                <a:gd name="connsiteX24-23775" fmla="*/ 914671 w 2213217"/>
                <a:gd name="connsiteY24-23776" fmla="*/ 5380240 h 7250295"/>
                <a:gd name="connsiteX25-23777" fmla="*/ 898504 w 2213217"/>
                <a:gd name="connsiteY25-23778" fmla="*/ 5308938 h 7250295"/>
                <a:gd name="connsiteX26-23779" fmla="*/ 971550 w 2213217"/>
                <a:gd name="connsiteY26-23780" fmla="*/ 5211945 h 7250295"/>
                <a:gd name="connsiteX27-23781" fmla="*/ 973564 w 2213217"/>
                <a:gd name="connsiteY27-23782" fmla="*/ 5069070 h 7250295"/>
                <a:gd name="connsiteX28-23783" fmla="*/ 1129719 w 2213217"/>
                <a:gd name="connsiteY28-23784" fmla="*/ 4378373 h 7250295"/>
                <a:gd name="connsiteX29-23785" fmla="*/ 1276350 w 2213217"/>
                <a:gd name="connsiteY29-23786" fmla="*/ 4649970 h 7250295"/>
                <a:gd name="connsiteX30-23787" fmla="*/ 1341012 w 2213217"/>
                <a:gd name="connsiteY30-23788" fmla="*/ 4880042 h 7250295"/>
                <a:gd name="connsiteX31-23789" fmla="*/ 1310424 w 2213217"/>
                <a:gd name="connsiteY31-23790" fmla="*/ 4973880 h 7250295"/>
                <a:gd name="connsiteX32-23791" fmla="*/ 1354293 w 2213217"/>
                <a:gd name="connsiteY32-23792" fmla="*/ 5113209 h 7250295"/>
                <a:gd name="connsiteX33-23793" fmla="*/ 1262198 w 2213217"/>
                <a:gd name="connsiteY33-23794" fmla="*/ 5554244 h 7250295"/>
                <a:gd name="connsiteX34-23795" fmla="*/ 1263220 w 2213217"/>
                <a:gd name="connsiteY34-23796" fmla="*/ 6360264 h 7250295"/>
                <a:gd name="connsiteX35-23797" fmla="*/ 1336385 w 2213217"/>
                <a:gd name="connsiteY35-23798" fmla="*/ 6540277 h 7250295"/>
                <a:gd name="connsiteX36-23799" fmla="*/ 1285605 w 2213217"/>
                <a:gd name="connsiteY36-23800" fmla="*/ 6741714 h 7250295"/>
                <a:gd name="connsiteX37-23801" fmla="*/ 1303783 w 2213217"/>
                <a:gd name="connsiteY37-23802" fmla="*/ 6828040 h 7250295"/>
                <a:gd name="connsiteX38-23803" fmla="*/ 1313579 w 2213217"/>
                <a:gd name="connsiteY38-23804" fmla="*/ 7020824 h 7250295"/>
                <a:gd name="connsiteX39-23805" fmla="*/ 1760353 w 2213217"/>
                <a:gd name="connsiteY39-23806" fmla="*/ 7189119 h 7250295"/>
                <a:gd name="connsiteX40-23807" fmla="*/ 2189006 w 2213217"/>
                <a:gd name="connsiteY40-23808" fmla="*/ 7199125 h 7250295"/>
                <a:gd name="connsiteX41-23809" fmla="*/ 2171850 w 2213217"/>
                <a:gd name="connsiteY41-23810" fmla="*/ 7046786 h 7250295"/>
                <a:gd name="connsiteX42-23811" fmla="*/ 1687247 w 2213217"/>
                <a:gd name="connsiteY42-23812" fmla="*/ 6680449 h 7250295"/>
                <a:gd name="connsiteX43-23813" fmla="*/ 1708130 w 2213217"/>
                <a:gd name="connsiteY43-23814" fmla="*/ 6550072 h 7250295"/>
                <a:gd name="connsiteX44-23815" fmla="*/ 1668617 w 2213217"/>
                <a:gd name="connsiteY44-23816" fmla="*/ 6451067 h 7250295"/>
                <a:gd name="connsiteX45-23817" fmla="*/ 1657350 w 2213217"/>
                <a:gd name="connsiteY45-23818" fmla="*/ 6250170 h 7250295"/>
                <a:gd name="connsiteX46-23819" fmla="*/ 1679014 w 2213217"/>
                <a:gd name="connsiteY46-23820" fmla="*/ 5979714 h 7250295"/>
                <a:gd name="connsiteX47-23821" fmla="*/ 1727631 w 2213217"/>
                <a:gd name="connsiteY47-23822" fmla="*/ 5512209 h 7250295"/>
                <a:gd name="connsiteX48-23823" fmla="*/ 1739049 w 2213217"/>
                <a:gd name="connsiteY48-23824" fmla="*/ 5363804 h 7250295"/>
                <a:gd name="connsiteX49-23825" fmla="*/ 1797611 w 2213217"/>
                <a:gd name="connsiteY49-23826" fmla="*/ 5317321 h 7250295"/>
                <a:gd name="connsiteX50-23827" fmla="*/ 1884207 w 2213217"/>
                <a:gd name="connsiteY50-23828" fmla="*/ 5097645 h 7250295"/>
                <a:gd name="connsiteX51-23829" fmla="*/ 1909357 w 2213217"/>
                <a:gd name="connsiteY51-23830" fmla="*/ 4805496 h 7250295"/>
                <a:gd name="connsiteX52-23831" fmla="*/ 1900373 w 2213217"/>
                <a:gd name="connsiteY52-23832" fmla="*/ 4348776 h 7250295"/>
                <a:gd name="connsiteX53-23833" fmla="*/ 1881052 w 2213217"/>
                <a:gd name="connsiteY53-23834" fmla="*/ 3902573 h 7250295"/>
                <a:gd name="connsiteX54-23835" fmla="*/ 1855362 w 2213217"/>
                <a:gd name="connsiteY54-23836" fmla="*/ 3584643 h 7250295"/>
                <a:gd name="connsiteX55-23837" fmla="*/ 2056257 w 2213217"/>
                <a:gd name="connsiteY55-23838" fmla="*/ 2654077 h 7250295"/>
                <a:gd name="connsiteX56-23839" fmla="*/ 2042707 w 2213217"/>
                <a:gd name="connsiteY56-23840" fmla="*/ 2404684 h 7250295"/>
                <a:gd name="connsiteX57-23841" fmla="*/ 1981200 w 2213217"/>
                <a:gd name="connsiteY57-23842" fmla="*/ 1864914 h 7250295"/>
                <a:gd name="connsiteX58-23843" fmla="*/ 1936459 w 2213217"/>
                <a:gd name="connsiteY58-23844" fmla="*/ 1677029 h 7250295"/>
                <a:gd name="connsiteX59-23845" fmla="*/ 1922037 w 2213217"/>
                <a:gd name="connsiteY59-23846" fmla="*/ 1432534 h 7250295"/>
                <a:gd name="connsiteX60-23847" fmla="*/ 1874412 w 2213217"/>
                <a:gd name="connsiteY60-23848" fmla="*/ 1302338 h 7250295"/>
                <a:gd name="connsiteX61-23849" fmla="*/ 1407687 w 2213217"/>
                <a:gd name="connsiteY61-23850" fmla="*/ 1134975 h 7250295"/>
                <a:gd name="connsiteX62-23851" fmla="*/ 1309221 w 2213217"/>
                <a:gd name="connsiteY62-23852" fmla="*/ 1020075 h 7250295"/>
                <a:gd name="connsiteX63-23853" fmla="*/ 1365230 w 2213217"/>
                <a:gd name="connsiteY63-23854" fmla="*/ 821521 h 7250295"/>
                <a:gd name="connsiteX64-23855" fmla="*/ 1433407 w 2213217"/>
                <a:gd name="connsiteY64-23856" fmla="*/ 622909 h 7250295"/>
                <a:gd name="connsiteX65-23857" fmla="*/ 1444916 w 2213217"/>
                <a:gd name="connsiteY65-23858" fmla="*/ 380757 h 7250295"/>
                <a:gd name="connsiteX66-23859" fmla="*/ 1330946 w 2213217"/>
                <a:gd name="connsiteY66-23860" fmla="*/ 143773 h 7250295"/>
                <a:gd name="connsiteX67-23861" fmla="*/ 1063645 w 2213217"/>
                <a:gd name="connsiteY67-23862" fmla="*/ 568 h 7250295"/>
                <a:gd name="connsiteX0-23863" fmla="*/ 1063645 w 2213217"/>
                <a:gd name="connsiteY0-23864" fmla="*/ 568 h 7250295"/>
                <a:gd name="connsiteX1-23865" fmla="*/ 809625 w 2213217"/>
                <a:gd name="connsiteY1-23866" fmla="*/ 116070 h 7250295"/>
                <a:gd name="connsiteX2-23867" fmla="*/ 685800 w 2213217"/>
                <a:gd name="connsiteY2-23868" fmla="*/ 297045 h 7250295"/>
                <a:gd name="connsiteX3-23869" fmla="*/ 704850 w 2213217"/>
                <a:gd name="connsiteY3-23870" fmla="*/ 620895 h 7250295"/>
                <a:gd name="connsiteX4-23871" fmla="*/ 838200 w 2213217"/>
                <a:gd name="connsiteY4-23872" fmla="*/ 897120 h 7250295"/>
                <a:gd name="connsiteX5-23873" fmla="*/ 742950 w 2213217"/>
                <a:gd name="connsiteY5-23874" fmla="*/ 1011420 h 7250295"/>
                <a:gd name="connsiteX6-23875" fmla="*/ 133350 w 2213217"/>
                <a:gd name="connsiteY6-23876" fmla="*/ 1220970 h 7250295"/>
                <a:gd name="connsiteX7-23877" fmla="*/ 0 w 2213217"/>
                <a:gd name="connsiteY7-23878" fmla="*/ 2211570 h 7250295"/>
                <a:gd name="connsiteX8-23879" fmla="*/ 333375 w 2213217"/>
                <a:gd name="connsiteY8-23880" fmla="*/ 3106920 h 7250295"/>
                <a:gd name="connsiteX9-23881" fmla="*/ 247650 w 2213217"/>
                <a:gd name="connsiteY9-23882" fmla="*/ 3840345 h 7250295"/>
                <a:gd name="connsiteX10-23883" fmla="*/ 371475 w 2213217"/>
                <a:gd name="connsiteY10-23884" fmla="*/ 4059420 h 7250295"/>
                <a:gd name="connsiteX11-23885" fmla="*/ 495300 w 2213217"/>
                <a:gd name="connsiteY11-23886" fmla="*/ 4278495 h 7250295"/>
                <a:gd name="connsiteX12-23887" fmla="*/ 476250 w 2213217"/>
                <a:gd name="connsiteY12-23888" fmla="*/ 4735695 h 7250295"/>
                <a:gd name="connsiteX13-23889" fmla="*/ 476250 w 2213217"/>
                <a:gd name="connsiteY13-23890" fmla="*/ 5097645 h 7250295"/>
                <a:gd name="connsiteX14-23891" fmla="*/ 371475 w 2213217"/>
                <a:gd name="connsiteY14-23892" fmla="*/ 6145395 h 7250295"/>
                <a:gd name="connsiteX15-23893" fmla="*/ 371475 w 2213217"/>
                <a:gd name="connsiteY15-23894" fmla="*/ 6621645 h 7250295"/>
                <a:gd name="connsiteX16-23895" fmla="*/ 400050 w 2213217"/>
                <a:gd name="connsiteY16-23896" fmla="*/ 6821670 h 7250295"/>
                <a:gd name="connsiteX17-23897" fmla="*/ 323850 w 2213217"/>
                <a:gd name="connsiteY17-23898" fmla="*/ 7002645 h 7250295"/>
                <a:gd name="connsiteX18-23899" fmla="*/ 533400 w 2213217"/>
                <a:gd name="connsiteY18-23900" fmla="*/ 7250295 h 7250295"/>
                <a:gd name="connsiteX19-23901" fmla="*/ 952500 w 2213217"/>
                <a:gd name="connsiteY19-23902" fmla="*/ 7240770 h 7250295"/>
                <a:gd name="connsiteX20-23903" fmla="*/ 733425 w 2213217"/>
                <a:gd name="connsiteY20-23904" fmla="*/ 6821670 h 7250295"/>
                <a:gd name="connsiteX21-23905" fmla="*/ 790575 w 2213217"/>
                <a:gd name="connsiteY21-23906" fmla="*/ 6574020 h 7250295"/>
                <a:gd name="connsiteX22-23907" fmla="*/ 762000 w 2213217"/>
                <a:gd name="connsiteY22-23908" fmla="*/ 6250170 h 7250295"/>
                <a:gd name="connsiteX23-23909" fmla="*/ 865153 w 2213217"/>
                <a:gd name="connsiteY23-23910" fmla="*/ 5529516 h 7250295"/>
                <a:gd name="connsiteX24-23911" fmla="*/ 906017 w 2213217"/>
                <a:gd name="connsiteY24-23912" fmla="*/ 5380240 h 7250295"/>
                <a:gd name="connsiteX25-23913" fmla="*/ 898504 w 2213217"/>
                <a:gd name="connsiteY25-23914" fmla="*/ 5308938 h 7250295"/>
                <a:gd name="connsiteX26-23915" fmla="*/ 971550 w 2213217"/>
                <a:gd name="connsiteY26-23916" fmla="*/ 5211945 h 7250295"/>
                <a:gd name="connsiteX27-23917" fmla="*/ 973564 w 2213217"/>
                <a:gd name="connsiteY27-23918" fmla="*/ 5069070 h 7250295"/>
                <a:gd name="connsiteX28-23919" fmla="*/ 1129719 w 2213217"/>
                <a:gd name="connsiteY28-23920" fmla="*/ 4378373 h 7250295"/>
                <a:gd name="connsiteX29-23921" fmla="*/ 1276350 w 2213217"/>
                <a:gd name="connsiteY29-23922" fmla="*/ 4649970 h 7250295"/>
                <a:gd name="connsiteX30-23923" fmla="*/ 1341012 w 2213217"/>
                <a:gd name="connsiteY30-23924" fmla="*/ 4880042 h 7250295"/>
                <a:gd name="connsiteX31-23925" fmla="*/ 1310424 w 2213217"/>
                <a:gd name="connsiteY31-23926" fmla="*/ 4973880 h 7250295"/>
                <a:gd name="connsiteX32-23927" fmla="*/ 1354293 w 2213217"/>
                <a:gd name="connsiteY32-23928" fmla="*/ 5113209 h 7250295"/>
                <a:gd name="connsiteX33-23929" fmla="*/ 1262198 w 2213217"/>
                <a:gd name="connsiteY33-23930" fmla="*/ 5554244 h 7250295"/>
                <a:gd name="connsiteX34-23931" fmla="*/ 1263220 w 2213217"/>
                <a:gd name="connsiteY34-23932" fmla="*/ 6360264 h 7250295"/>
                <a:gd name="connsiteX35-23933" fmla="*/ 1336385 w 2213217"/>
                <a:gd name="connsiteY35-23934" fmla="*/ 6540277 h 7250295"/>
                <a:gd name="connsiteX36-23935" fmla="*/ 1285605 w 2213217"/>
                <a:gd name="connsiteY36-23936" fmla="*/ 6741714 h 7250295"/>
                <a:gd name="connsiteX37-23937" fmla="*/ 1303783 w 2213217"/>
                <a:gd name="connsiteY37-23938" fmla="*/ 6828040 h 7250295"/>
                <a:gd name="connsiteX38-23939" fmla="*/ 1313579 w 2213217"/>
                <a:gd name="connsiteY38-23940" fmla="*/ 7020824 h 7250295"/>
                <a:gd name="connsiteX39-23941" fmla="*/ 1760353 w 2213217"/>
                <a:gd name="connsiteY39-23942" fmla="*/ 7189119 h 7250295"/>
                <a:gd name="connsiteX40-23943" fmla="*/ 2189006 w 2213217"/>
                <a:gd name="connsiteY40-23944" fmla="*/ 7199125 h 7250295"/>
                <a:gd name="connsiteX41-23945" fmla="*/ 2171850 w 2213217"/>
                <a:gd name="connsiteY41-23946" fmla="*/ 7046786 h 7250295"/>
                <a:gd name="connsiteX42-23947" fmla="*/ 1687247 w 2213217"/>
                <a:gd name="connsiteY42-23948" fmla="*/ 6680449 h 7250295"/>
                <a:gd name="connsiteX43-23949" fmla="*/ 1708130 w 2213217"/>
                <a:gd name="connsiteY43-23950" fmla="*/ 6550072 h 7250295"/>
                <a:gd name="connsiteX44-23951" fmla="*/ 1668617 w 2213217"/>
                <a:gd name="connsiteY44-23952" fmla="*/ 6451067 h 7250295"/>
                <a:gd name="connsiteX45-23953" fmla="*/ 1657350 w 2213217"/>
                <a:gd name="connsiteY45-23954" fmla="*/ 6250170 h 7250295"/>
                <a:gd name="connsiteX46-23955" fmla="*/ 1679014 w 2213217"/>
                <a:gd name="connsiteY46-23956" fmla="*/ 5979714 h 7250295"/>
                <a:gd name="connsiteX47-23957" fmla="*/ 1727631 w 2213217"/>
                <a:gd name="connsiteY47-23958" fmla="*/ 5512209 h 7250295"/>
                <a:gd name="connsiteX48-23959" fmla="*/ 1739049 w 2213217"/>
                <a:gd name="connsiteY48-23960" fmla="*/ 5363804 h 7250295"/>
                <a:gd name="connsiteX49-23961" fmla="*/ 1797611 w 2213217"/>
                <a:gd name="connsiteY49-23962" fmla="*/ 5317321 h 7250295"/>
                <a:gd name="connsiteX50-23963" fmla="*/ 1884207 w 2213217"/>
                <a:gd name="connsiteY50-23964" fmla="*/ 5097645 h 7250295"/>
                <a:gd name="connsiteX51-23965" fmla="*/ 1909357 w 2213217"/>
                <a:gd name="connsiteY51-23966" fmla="*/ 4805496 h 7250295"/>
                <a:gd name="connsiteX52-23967" fmla="*/ 1900373 w 2213217"/>
                <a:gd name="connsiteY52-23968" fmla="*/ 4348776 h 7250295"/>
                <a:gd name="connsiteX53-23969" fmla="*/ 1881052 w 2213217"/>
                <a:gd name="connsiteY53-23970" fmla="*/ 3902573 h 7250295"/>
                <a:gd name="connsiteX54-23971" fmla="*/ 1855362 w 2213217"/>
                <a:gd name="connsiteY54-23972" fmla="*/ 3584643 h 7250295"/>
                <a:gd name="connsiteX55-23973" fmla="*/ 2056257 w 2213217"/>
                <a:gd name="connsiteY55-23974" fmla="*/ 2654077 h 7250295"/>
                <a:gd name="connsiteX56-23975" fmla="*/ 2042707 w 2213217"/>
                <a:gd name="connsiteY56-23976" fmla="*/ 2404684 h 7250295"/>
                <a:gd name="connsiteX57-23977" fmla="*/ 1981200 w 2213217"/>
                <a:gd name="connsiteY57-23978" fmla="*/ 1864914 h 7250295"/>
                <a:gd name="connsiteX58-23979" fmla="*/ 1936459 w 2213217"/>
                <a:gd name="connsiteY58-23980" fmla="*/ 1677029 h 7250295"/>
                <a:gd name="connsiteX59-23981" fmla="*/ 1922037 w 2213217"/>
                <a:gd name="connsiteY59-23982" fmla="*/ 1432534 h 7250295"/>
                <a:gd name="connsiteX60-23983" fmla="*/ 1874412 w 2213217"/>
                <a:gd name="connsiteY60-23984" fmla="*/ 1302338 h 7250295"/>
                <a:gd name="connsiteX61-23985" fmla="*/ 1407687 w 2213217"/>
                <a:gd name="connsiteY61-23986" fmla="*/ 1134975 h 7250295"/>
                <a:gd name="connsiteX62-23987" fmla="*/ 1309221 w 2213217"/>
                <a:gd name="connsiteY62-23988" fmla="*/ 1020075 h 7250295"/>
                <a:gd name="connsiteX63-23989" fmla="*/ 1365230 w 2213217"/>
                <a:gd name="connsiteY63-23990" fmla="*/ 821521 h 7250295"/>
                <a:gd name="connsiteX64-23991" fmla="*/ 1433407 w 2213217"/>
                <a:gd name="connsiteY64-23992" fmla="*/ 622909 h 7250295"/>
                <a:gd name="connsiteX65-23993" fmla="*/ 1444916 w 2213217"/>
                <a:gd name="connsiteY65-23994" fmla="*/ 380757 h 7250295"/>
                <a:gd name="connsiteX66-23995" fmla="*/ 1330946 w 2213217"/>
                <a:gd name="connsiteY66-23996" fmla="*/ 143773 h 7250295"/>
                <a:gd name="connsiteX67-23997" fmla="*/ 1063645 w 2213217"/>
                <a:gd name="connsiteY67-23998" fmla="*/ 568 h 7250295"/>
                <a:gd name="connsiteX0-23999" fmla="*/ 1063645 w 2213217"/>
                <a:gd name="connsiteY0-24000" fmla="*/ 568 h 7250295"/>
                <a:gd name="connsiteX1-24001" fmla="*/ 809625 w 2213217"/>
                <a:gd name="connsiteY1-24002" fmla="*/ 116070 h 7250295"/>
                <a:gd name="connsiteX2-24003" fmla="*/ 685800 w 2213217"/>
                <a:gd name="connsiteY2-24004" fmla="*/ 297045 h 7250295"/>
                <a:gd name="connsiteX3-24005" fmla="*/ 704850 w 2213217"/>
                <a:gd name="connsiteY3-24006" fmla="*/ 620895 h 7250295"/>
                <a:gd name="connsiteX4-24007" fmla="*/ 838200 w 2213217"/>
                <a:gd name="connsiteY4-24008" fmla="*/ 897120 h 7250295"/>
                <a:gd name="connsiteX5-24009" fmla="*/ 742950 w 2213217"/>
                <a:gd name="connsiteY5-24010" fmla="*/ 1011420 h 7250295"/>
                <a:gd name="connsiteX6-24011" fmla="*/ 133350 w 2213217"/>
                <a:gd name="connsiteY6-24012" fmla="*/ 1220970 h 7250295"/>
                <a:gd name="connsiteX7-24013" fmla="*/ 0 w 2213217"/>
                <a:gd name="connsiteY7-24014" fmla="*/ 2211570 h 7250295"/>
                <a:gd name="connsiteX8-24015" fmla="*/ 333375 w 2213217"/>
                <a:gd name="connsiteY8-24016" fmla="*/ 3106920 h 7250295"/>
                <a:gd name="connsiteX9-24017" fmla="*/ 247650 w 2213217"/>
                <a:gd name="connsiteY9-24018" fmla="*/ 3840345 h 7250295"/>
                <a:gd name="connsiteX10-24019" fmla="*/ 371475 w 2213217"/>
                <a:gd name="connsiteY10-24020" fmla="*/ 4059420 h 7250295"/>
                <a:gd name="connsiteX11-24021" fmla="*/ 495300 w 2213217"/>
                <a:gd name="connsiteY11-24022" fmla="*/ 4278495 h 7250295"/>
                <a:gd name="connsiteX12-24023" fmla="*/ 476250 w 2213217"/>
                <a:gd name="connsiteY12-24024" fmla="*/ 4735695 h 7250295"/>
                <a:gd name="connsiteX13-24025" fmla="*/ 476250 w 2213217"/>
                <a:gd name="connsiteY13-24026" fmla="*/ 5097645 h 7250295"/>
                <a:gd name="connsiteX14-24027" fmla="*/ 371475 w 2213217"/>
                <a:gd name="connsiteY14-24028" fmla="*/ 6145395 h 7250295"/>
                <a:gd name="connsiteX15-24029" fmla="*/ 371475 w 2213217"/>
                <a:gd name="connsiteY15-24030" fmla="*/ 6621645 h 7250295"/>
                <a:gd name="connsiteX16-24031" fmla="*/ 400050 w 2213217"/>
                <a:gd name="connsiteY16-24032" fmla="*/ 6821670 h 7250295"/>
                <a:gd name="connsiteX17-24033" fmla="*/ 323850 w 2213217"/>
                <a:gd name="connsiteY17-24034" fmla="*/ 7002645 h 7250295"/>
                <a:gd name="connsiteX18-24035" fmla="*/ 533400 w 2213217"/>
                <a:gd name="connsiteY18-24036" fmla="*/ 7250295 h 7250295"/>
                <a:gd name="connsiteX19-24037" fmla="*/ 952500 w 2213217"/>
                <a:gd name="connsiteY19-24038" fmla="*/ 7240770 h 7250295"/>
                <a:gd name="connsiteX20-24039" fmla="*/ 733425 w 2213217"/>
                <a:gd name="connsiteY20-24040" fmla="*/ 6821670 h 7250295"/>
                <a:gd name="connsiteX21-24041" fmla="*/ 790575 w 2213217"/>
                <a:gd name="connsiteY21-24042" fmla="*/ 6574020 h 7250295"/>
                <a:gd name="connsiteX22-24043" fmla="*/ 762000 w 2213217"/>
                <a:gd name="connsiteY22-24044" fmla="*/ 6250170 h 7250295"/>
                <a:gd name="connsiteX23-24045" fmla="*/ 856500 w 2213217"/>
                <a:gd name="connsiteY23-24046" fmla="*/ 5489132 h 7250295"/>
                <a:gd name="connsiteX24-24047" fmla="*/ 906017 w 2213217"/>
                <a:gd name="connsiteY24-24048" fmla="*/ 5380240 h 7250295"/>
                <a:gd name="connsiteX25-24049" fmla="*/ 898504 w 2213217"/>
                <a:gd name="connsiteY25-24050" fmla="*/ 5308938 h 7250295"/>
                <a:gd name="connsiteX26-24051" fmla="*/ 971550 w 2213217"/>
                <a:gd name="connsiteY26-24052" fmla="*/ 5211945 h 7250295"/>
                <a:gd name="connsiteX27-24053" fmla="*/ 973564 w 2213217"/>
                <a:gd name="connsiteY27-24054" fmla="*/ 5069070 h 7250295"/>
                <a:gd name="connsiteX28-24055" fmla="*/ 1129719 w 2213217"/>
                <a:gd name="connsiteY28-24056" fmla="*/ 4378373 h 7250295"/>
                <a:gd name="connsiteX29-24057" fmla="*/ 1276350 w 2213217"/>
                <a:gd name="connsiteY29-24058" fmla="*/ 4649970 h 7250295"/>
                <a:gd name="connsiteX30-24059" fmla="*/ 1341012 w 2213217"/>
                <a:gd name="connsiteY30-24060" fmla="*/ 4880042 h 7250295"/>
                <a:gd name="connsiteX31-24061" fmla="*/ 1310424 w 2213217"/>
                <a:gd name="connsiteY31-24062" fmla="*/ 4973880 h 7250295"/>
                <a:gd name="connsiteX32-24063" fmla="*/ 1354293 w 2213217"/>
                <a:gd name="connsiteY32-24064" fmla="*/ 5113209 h 7250295"/>
                <a:gd name="connsiteX33-24065" fmla="*/ 1262198 w 2213217"/>
                <a:gd name="connsiteY33-24066" fmla="*/ 5554244 h 7250295"/>
                <a:gd name="connsiteX34-24067" fmla="*/ 1263220 w 2213217"/>
                <a:gd name="connsiteY34-24068" fmla="*/ 6360264 h 7250295"/>
                <a:gd name="connsiteX35-24069" fmla="*/ 1336385 w 2213217"/>
                <a:gd name="connsiteY35-24070" fmla="*/ 6540277 h 7250295"/>
                <a:gd name="connsiteX36-24071" fmla="*/ 1285605 w 2213217"/>
                <a:gd name="connsiteY36-24072" fmla="*/ 6741714 h 7250295"/>
                <a:gd name="connsiteX37-24073" fmla="*/ 1303783 w 2213217"/>
                <a:gd name="connsiteY37-24074" fmla="*/ 6828040 h 7250295"/>
                <a:gd name="connsiteX38-24075" fmla="*/ 1313579 w 2213217"/>
                <a:gd name="connsiteY38-24076" fmla="*/ 7020824 h 7250295"/>
                <a:gd name="connsiteX39-24077" fmla="*/ 1760353 w 2213217"/>
                <a:gd name="connsiteY39-24078" fmla="*/ 7189119 h 7250295"/>
                <a:gd name="connsiteX40-24079" fmla="*/ 2189006 w 2213217"/>
                <a:gd name="connsiteY40-24080" fmla="*/ 7199125 h 7250295"/>
                <a:gd name="connsiteX41-24081" fmla="*/ 2171850 w 2213217"/>
                <a:gd name="connsiteY41-24082" fmla="*/ 7046786 h 7250295"/>
                <a:gd name="connsiteX42-24083" fmla="*/ 1687247 w 2213217"/>
                <a:gd name="connsiteY42-24084" fmla="*/ 6680449 h 7250295"/>
                <a:gd name="connsiteX43-24085" fmla="*/ 1708130 w 2213217"/>
                <a:gd name="connsiteY43-24086" fmla="*/ 6550072 h 7250295"/>
                <a:gd name="connsiteX44-24087" fmla="*/ 1668617 w 2213217"/>
                <a:gd name="connsiteY44-24088" fmla="*/ 6451067 h 7250295"/>
                <a:gd name="connsiteX45-24089" fmla="*/ 1657350 w 2213217"/>
                <a:gd name="connsiteY45-24090" fmla="*/ 6250170 h 7250295"/>
                <a:gd name="connsiteX46-24091" fmla="*/ 1679014 w 2213217"/>
                <a:gd name="connsiteY46-24092" fmla="*/ 5979714 h 7250295"/>
                <a:gd name="connsiteX47-24093" fmla="*/ 1727631 w 2213217"/>
                <a:gd name="connsiteY47-24094" fmla="*/ 5512209 h 7250295"/>
                <a:gd name="connsiteX48-24095" fmla="*/ 1739049 w 2213217"/>
                <a:gd name="connsiteY48-24096" fmla="*/ 5363804 h 7250295"/>
                <a:gd name="connsiteX49-24097" fmla="*/ 1797611 w 2213217"/>
                <a:gd name="connsiteY49-24098" fmla="*/ 5317321 h 7250295"/>
                <a:gd name="connsiteX50-24099" fmla="*/ 1884207 w 2213217"/>
                <a:gd name="connsiteY50-24100" fmla="*/ 5097645 h 7250295"/>
                <a:gd name="connsiteX51-24101" fmla="*/ 1909357 w 2213217"/>
                <a:gd name="connsiteY51-24102" fmla="*/ 4805496 h 7250295"/>
                <a:gd name="connsiteX52-24103" fmla="*/ 1900373 w 2213217"/>
                <a:gd name="connsiteY52-24104" fmla="*/ 4348776 h 7250295"/>
                <a:gd name="connsiteX53-24105" fmla="*/ 1881052 w 2213217"/>
                <a:gd name="connsiteY53-24106" fmla="*/ 3902573 h 7250295"/>
                <a:gd name="connsiteX54-24107" fmla="*/ 1855362 w 2213217"/>
                <a:gd name="connsiteY54-24108" fmla="*/ 3584643 h 7250295"/>
                <a:gd name="connsiteX55-24109" fmla="*/ 2056257 w 2213217"/>
                <a:gd name="connsiteY55-24110" fmla="*/ 2654077 h 7250295"/>
                <a:gd name="connsiteX56-24111" fmla="*/ 2042707 w 2213217"/>
                <a:gd name="connsiteY56-24112" fmla="*/ 2404684 h 7250295"/>
                <a:gd name="connsiteX57-24113" fmla="*/ 1981200 w 2213217"/>
                <a:gd name="connsiteY57-24114" fmla="*/ 1864914 h 7250295"/>
                <a:gd name="connsiteX58-24115" fmla="*/ 1936459 w 2213217"/>
                <a:gd name="connsiteY58-24116" fmla="*/ 1677029 h 7250295"/>
                <a:gd name="connsiteX59-24117" fmla="*/ 1922037 w 2213217"/>
                <a:gd name="connsiteY59-24118" fmla="*/ 1432534 h 7250295"/>
                <a:gd name="connsiteX60-24119" fmla="*/ 1874412 w 2213217"/>
                <a:gd name="connsiteY60-24120" fmla="*/ 1302338 h 7250295"/>
                <a:gd name="connsiteX61-24121" fmla="*/ 1407687 w 2213217"/>
                <a:gd name="connsiteY61-24122" fmla="*/ 1134975 h 7250295"/>
                <a:gd name="connsiteX62-24123" fmla="*/ 1309221 w 2213217"/>
                <a:gd name="connsiteY62-24124" fmla="*/ 1020075 h 7250295"/>
                <a:gd name="connsiteX63-24125" fmla="*/ 1365230 w 2213217"/>
                <a:gd name="connsiteY63-24126" fmla="*/ 821521 h 7250295"/>
                <a:gd name="connsiteX64-24127" fmla="*/ 1433407 w 2213217"/>
                <a:gd name="connsiteY64-24128" fmla="*/ 622909 h 7250295"/>
                <a:gd name="connsiteX65-24129" fmla="*/ 1444916 w 2213217"/>
                <a:gd name="connsiteY65-24130" fmla="*/ 380757 h 7250295"/>
                <a:gd name="connsiteX66-24131" fmla="*/ 1330946 w 2213217"/>
                <a:gd name="connsiteY66-24132" fmla="*/ 143773 h 7250295"/>
                <a:gd name="connsiteX67-24133" fmla="*/ 1063645 w 2213217"/>
                <a:gd name="connsiteY67-24134" fmla="*/ 568 h 7250295"/>
                <a:gd name="connsiteX0-24135" fmla="*/ 1063645 w 2213217"/>
                <a:gd name="connsiteY0-24136" fmla="*/ 568 h 7250295"/>
                <a:gd name="connsiteX1-24137" fmla="*/ 809625 w 2213217"/>
                <a:gd name="connsiteY1-24138" fmla="*/ 116070 h 7250295"/>
                <a:gd name="connsiteX2-24139" fmla="*/ 685800 w 2213217"/>
                <a:gd name="connsiteY2-24140" fmla="*/ 297045 h 7250295"/>
                <a:gd name="connsiteX3-24141" fmla="*/ 704850 w 2213217"/>
                <a:gd name="connsiteY3-24142" fmla="*/ 620895 h 7250295"/>
                <a:gd name="connsiteX4-24143" fmla="*/ 838200 w 2213217"/>
                <a:gd name="connsiteY4-24144" fmla="*/ 897120 h 7250295"/>
                <a:gd name="connsiteX5-24145" fmla="*/ 742950 w 2213217"/>
                <a:gd name="connsiteY5-24146" fmla="*/ 1011420 h 7250295"/>
                <a:gd name="connsiteX6-24147" fmla="*/ 133350 w 2213217"/>
                <a:gd name="connsiteY6-24148" fmla="*/ 1220970 h 7250295"/>
                <a:gd name="connsiteX7-24149" fmla="*/ 0 w 2213217"/>
                <a:gd name="connsiteY7-24150" fmla="*/ 2211570 h 7250295"/>
                <a:gd name="connsiteX8-24151" fmla="*/ 333375 w 2213217"/>
                <a:gd name="connsiteY8-24152" fmla="*/ 3106920 h 7250295"/>
                <a:gd name="connsiteX9-24153" fmla="*/ 247650 w 2213217"/>
                <a:gd name="connsiteY9-24154" fmla="*/ 3840345 h 7250295"/>
                <a:gd name="connsiteX10-24155" fmla="*/ 371475 w 2213217"/>
                <a:gd name="connsiteY10-24156" fmla="*/ 4059420 h 7250295"/>
                <a:gd name="connsiteX11-24157" fmla="*/ 495300 w 2213217"/>
                <a:gd name="connsiteY11-24158" fmla="*/ 4278495 h 7250295"/>
                <a:gd name="connsiteX12-24159" fmla="*/ 476250 w 2213217"/>
                <a:gd name="connsiteY12-24160" fmla="*/ 4735695 h 7250295"/>
                <a:gd name="connsiteX13-24161" fmla="*/ 476250 w 2213217"/>
                <a:gd name="connsiteY13-24162" fmla="*/ 5097645 h 7250295"/>
                <a:gd name="connsiteX14-24163" fmla="*/ 371475 w 2213217"/>
                <a:gd name="connsiteY14-24164" fmla="*/ 6145395 h 7250295"/>
                <a:gd name="connsiteX15-24165" fmla="*/ 371475 w 2213217"/>
                <a:gd name="connsiteY15-24166" fmla="*/ 6621645 h 7250295"/>
                <a:gd name="connsiteX16-24167" fmla="*/ 400050 w 2213217"/>
                <a:gd name="connsiteY16-24168" fmla="*/ 6821670 h 7250295"/>
                <a:gd name="connsiteX17-24169" fmla="*/ 323850 w 2213217"/>
                <a:gd name="connsiteY17-24170" fmla="*/ 7002645 h 7250295"/>
                <a:gd name="connsiteX18-24171" fmla="*/ 533400 w 2213217"/>
                <a:gd name="connsiteY18-24172" fmla="*/ 7250295 h 7250295"/>
                <a:gd name="connsiteX19-24173" fmla="*/ 952500 w 2213217"/>
                <a:gd name="connsiteY19-24174" fmla="*/ 7240770 h 7250295"/>
                <a:gd name="connsiteX20-24175" fmla="*/ 733425 w 2213217"/>
                <a:gd name="connsiteY20-24176" fmla="*/ 6821670 h 7250295"/>
                <a:gd name="connsiteX21-24177" fmla="*/ 790575 w 2213217"/>
                <a:gd name="connsiteY21-24178" fmla="*/ 6574020 h 7250295"/>
                <a:gd name="connsiteX22-24179" fmla="*/ 762000 w 2213217"/>
                <a:gd name="connsiteY22-24180" fmla="*/ 6250170 h 7250295"/>
                <a:gd name="connsiteX23-24181" fmla="*/ 856500 w 2213217"/>
                <a:gd name="connsiteY23-24182" fmla="*/ 5489132 h 7250295"/>
                <a:gd name="connsiteX24-24183" fmla="*/ 906017 w 2213217"/>
                <a:gd name="connsiteY24-24184" fmla="*/ 5380240 h 7250295"/>
                <a:gd name="connsiteX25-24185" fmla="*/ 898504 w 2213217"/>
                <a:gd name="connsiteY25-24186" fmla="*/ 5308938 h 7250295"/>
                <a:gd name="connsiteX26-24187" fmla="*/ 971550 w 2213217"/>
                <a:gd name="connsiteY26-24188" fmla="*/ 5211945 h 7250295"/>
                <a:gd name="connsiteX27-24189" fmla="*/ 973564 w 2213217"/>
                <a:gd name="connsiteY27-24190" fmla="*/ 5069070 h 7250295"/>
                <a:gd name="connsiteX28-24191" fmla="*/ 1129719 w 2213217"/>
                <a:gd name="connsiteY28-24192" fmla="*/ 4378373 h 7250295"/>
                <a:gd name="connsiteX29-24193" fmla="*/ 1276350 w 2213217"/>
                <a:gd name="connsiteY29-24194" fmla="*/ 4649970 h 7250295"/>
                <a:gd name="connsiteX30-24195" fmla="*/ 1341012 w 2213217"/>
                <a:gd name="connsiteY30-24196" fmla="*/ 4880042 h 7250295"/>
                <a:gd name="connsiteX31-24197" fmla="*/ 1310424 w 2213217"/>
                <a:gd name="connsiteY31-24198" fmla="*/ 4973880 h 7250295"/>
                <a:gd name="connsiteX32-24199" fmla="*/ 1354293 w 2213217"/>
                <a:gd name="connsiteY32-24200" fmla="*/ 5113209 h 7250295"/>
                <a:gd name="connsiteX33-24201" fmla="*/ 1262198 w 2213217"/>
                <a:gd name="connsiteY33-24202" fmla="*/ 5554244 h 7250295"/>
                <a:gd name="connsiteX34-24203" fmla="*/ 1263220 w 2213217"/>
                <a:gd name="connsiteY34-24204" fmla="*/ 6360264 h 7250295"/>
                <a:gd name="connsiteX35-24205" fmla="*/ 1336385 w 2213217"/>
                <a:gd name="connsiteY35-24206" fmla="*/ 6540277 h 7250295"/>
                <a:gd name="connsiteX36-24207" fmla="*/ 1285605 w 2213217"/>
                <a:gd name="connsiteY36-24208" fmla="*/ 6741714 h 7250295"/>
                <a:gd name="connsiteX37-24209" fmla="*/ 1303783 w 2213217"/>
                <a:gd name="connsiteY37-24210" fmla="*/ 6828040 h 7250295"/>
                <a:gd name="connsiteX38-24211" fmla="*/ 1313579 w 2213217"/>
                <a:gd name="connsiteY38-24212" fmla="*/ 7020824 h 7250295"/>
                <a:gd name="connsiteX39-24213" fmla="*/ 1760353 w 2213217"/>
                <a:gd name="connsiteY39-24214" fmla="*/ 7189119 h 7250295"/>
                <a:gd name="connsiteX40-24215" fmla="*/ 2189006 w 2213217"/>
                <a:gd name="connsiteY40-24216" fmla="*/ 7199125 h 7250295"/>
                <a:gd name="connsiteX41-24217" fmla="*/ 2171850 w 2213217"/>
                <a:gd name="connsiteY41-24218" fmla="*/ 7046786 h 7250295"/>
                <a:gd name="connsiteX42-24219" fmla="*/ 1687247 w 2213217"/>
                <a:gd name="connsiteY42-24220" fmla="*/ 6680449 h 7250295"/>
                <a:gd name="connsiteX43-24221" fmla="*/ 1708130 w 2213217"/>
                <a:gd name="connsiteY43-24222" fmla="*/ 6550072 h 7250295"/>
                <a:gd name="connsiteX44-24223" fmla="*/ 1668617 w 2213217"/>
                <a:gd name="connsiteY44-24224" fmla="*/ 6451067 h 7250295"/>
                <a:gd name="connsiteX45-24225" fmla="*/ 1657350 w 2213217"/>
                <a:gd name="connsiteY45-24226" fmla="*/ 6250170 h 7250295"/>
                <a:gd name="connsiteX46-24227" fmla="*/ 1679014 w 2213217"/>
                <a:gd name="connsiteY46-24228" fmla="*/ 5979714 h 7250295"/>
                <a:gd name="connsiteX47-24229" fmla="*/ 1727631 w 2213217"/>
                <a:gd name="connsiteY47-24230" fmla="*/ 5512209 h 7250295"/>
                <a:gd name="connsiteX48-24231" fmla="*/ 1739049 w 2213217"/>
                <a:gd name="connsiteY48-24232" fmla="*/ 5363804 h 7250295"/>
                <a:gd name="connsiteX49-24233" fmla="*/ 1797611 w 2213217"/>
                <a:gd name="connsiteY49-24234" fmla="*/ 5317321 h 7250295"/>
                <a:gd name="connsiteX50-24235" fmla="*/ 1884207 w 2213217"/>
                <a:gd name="connsiteY50-24236" fmla="*/ 5097645 h 7250295"/>
                <a:gd name="connsiteX51-24237" fmla="*/ 1909357 w 2213217"/>
                <a:gd name="connsiteY51-24238" fmla="*/ 4805496 h 7250295"/>
                <a:gd name="connsiteX52-24239" fmla="*/ 1900373 w 2213217"/>
                <a:gd name="connsiteY52-24240" fmla="*/ 4348776 h 7250295"/>
                <a:gd name="connsiteX53-24241" fmla="*/ 1881052 w 2213217"/>
                <a:gd name="connsiteY53-24242" fmla="*/ 3902573 h 7250295"/>
                <a:gd name="connsiteX54-24243" fmla="*/ 1855362 w 2213217"/>
                <a:gd name="connsiteY54-24244" fmla="*/ 3584643 h 7250295"/>
                <a:gd name="connsiteX55-24245" fmla="*/ 2056257 w 2213217"/>
                <a:gd name="connsiteY55-24246" fmla="*/ 2654077 h 7250295"/>
                <a:gd name="connsiteX56-24247" fmla="*/ 2042707 w 2213217"/>
                <a:gd name="connsiteY56-24248" fmla="*/ 2404684 h 7250295"/>
                <a:gd name="connsiteX57-24249" fmla="*/ 1981200 w 2213217"/>
                <a:gd name="connsiteY57-24250" fmla="*/ 1864914 h 7250295"/>
                <a:gd name="connsiteX58-24251" fmla="*/ 1936459 w 2213217"/>
                <a:gd name="connsiteY58-24252" fmla="*/ 1677029 h 7250295"/>
                <a:gd name="connsiteX59-24253" fmla="*/ 1922037 w 2213217"/>
                <a:gd name="connsiteY59-24254" fmla="*/ 1432534 h 7250295"/>
                <a:gd name="connsiteX60-24255" fmla="*/ 1874412 w 2213217"/>
                <a:gd name="connsiteY60-24256" fmla="*/ 1302338 h 7250295"/>
                <a:gd name="connsiteX61-24257" fmla="*/ 1407687 w 2213217"/>
                <a:gd name="connsiteY61-24258" fmla="*/ 1134975 h 7250295"/>
                <a:gd name="connsiteX62-24259" fmla="*/ 1309221 w 2213217"/>
                <a:gd name="connsiteY62-24260" fmla="*/ 1020075 h 7250295"/>
                <a:gd name="connsiteX63-24261" fmla="*/ 1365230 w 2213217"/>
                <a:gd name="connsiteY63-24262" fmla="*/ 821521 h 7250295"/>
                <a:gd name="connsiteX64-24263" fmla="*/ 1433407 w 2213217"/>
                <a:gd name="connsiteY64-24264" fmla="*/ 622909 h 7250295"/>
                <a:gd name="connsiteX65-24265" fmla="*/ 1444916 w 2213217"/>
                <a:gd name="connsiteY65-24266" fmla="*/ 380757 h 7250295"/>
                <a:gd name="connsiteX66-24267" fmla="*/ 1330946 w 2213217"/>
                <a:gd name="connsiteY66-24268" fmla="*/ 143773 h 7250295"/>
                <a:gd name="connsiteX67-24269" fmla="*/ 1063645 w 2213217"/>
                <a:gd name="connsiteY67-24270" fmla="*/ 568 h 7250295"/>
                <a:gd name="connsiteX0-24271" fmla="*/ 1063645 w 2213217"/>
                <a:gd name="connsiteY0-24272" fmla="*/ 568 h 7250295"/>
                <a:gd name="connsiteX1-24273" fmla="*/ 809625 w 2213217"/>
                <a:gd name="connsiteY1-24274" fmla="*/ 116070 h 7250295"/>
                <a:gd name="connsiteX2-24275" fmla="*/ 685800 w 2213217"/>
                <a:gd name="connsiteY2-24276" fmla="*/ 297045 h 7250295"/>
                <a:gd name="connsiteX3-24277" fmla="*/ 704850 w 2213217"/>
                <a:gd name="connsiteY3-24278" fmla="*/ 620895 h 7250295"/>
                <a:gd name="connsiteX4-24279" fmla="*/ 838200 w 2213217"/>
                <a:gd name="connsiteY4-24280" fmla="*/ 897120 h 7250295"/>
                <a:gd name="connsiteX5-24281" fmla="*/ 742950 w 2213217"/>
                <a:gd name="connsiteY5-24282" fmla="*/ 1011420 h 7250295"/>
                <a:gd name="connsiteX6-24283" fmla="*/ 133350 w 2213217"/>
                <a:gd name="connsiteY6-24284" fmla="*/ 1220970 h 7250295"/>
                <a:gd name="connsiteX7-24285" fmla="*/ 0 w 2213217"/>
                <a:gd name="connsiteY7-24286" fmla="*/ 2211570 h 7250295"/>
                <a:gd name="connsiteX8-24287" fmla="*/ 333375 w 2213217"/>
                <a:gd name="connsiteY8-24288" fmla="*/ 3106920 h 7250295"/>
                <a:gd name="connsiteX9-24289" fmla="*/ 247650 w 2213217"/>
                <a:gd name="connsiteY9-24290" fmla="*/ 3840345 h 7250295"/>
                <a:gd name="connsiteX10-24291" fmla="*/ 371475 w 2213217"/>
                <a:gd name="connsiteY10-24292" fmla="*/ 4059420 h 7250295"/>
                <a:gd name="connsiteX11-24293" fmla="*/ 495300 w 2213217"/>
                <a:gd name="connsiteY11-24294" fmla="*/ 4278495 h 7250295"/>
                <a:gd name="connsiteX12-24295" fmla="*/ 476250 w 2213217"/>
                <a:gd name="connsiteY12-24296" fmla="*/ 4735695 h 7250295"/>
                <a:gd name="connsiteX13-24297" fmla="*/ 476250 w 2213217"/>
                <a:gd name="connsiteY13-24298" fmla="*/ 5097645 h 7250295"/>
                <a:gd name="connsiteX14-24299" fmla="*/ 371475 w 2213217"/>
                <a:gd name="connsiteY14-24300" fmla="*/ 6145395 h 7250295"/>
                <a:gd name="connsiteX15-24301" fmla="*/ 371475 w 2213217"/>
                <a:gd name="connsiteY15-24302" fmla="*/ 6621645 h 7250295"/>
                <a:gd name="connsiteX16-24303" fmla="*/ 400050 w 2213217"/>
                <a:gd name="connsiteY16-24304" fmla="*/ 6821670 h 7250295"/>
                <a:gd name="connsiteX17-24305" fmla="*/ 323850 w 2213217"/>
                <a:gd name="connsiteY17-24306" fmla="*/ 7002645 h 7250295"/>
                <a:gd name="connsiteX18-24307" fmla="*/ 533400 w 2213217"/>
                <a:gd name="connsiteY18-24308" fmla="*/ 7250295 h 7250295"/>
                <a:gd name="connsiteX19-24309" fmla="*/ 952500 w 2213217"/>
                <a:gd name="connsiteY19-24310" fmla="*/ 7240770 h 7250295"/>
                <a:gd name="connsiteX20-24311" fmla="*/ 733425 w 2213217"/>
                <a:gd name="connsiteY20-24312" fmla="*/ 6821670 h 7250295"/>
                <a:gd name="connsiteX21-24313" fmla="*/ 790575 w 2213217"/>
                <a:gd name="connsiteY21-24314" fmla="*/ 6574020 h 7250295"/>
                <a:gd name="connsiteX22-24315" fmla="*/ 738924 w 2213217"/>
                <a:gd name="connsiteY22-24316" fmla="*/ 6250170 h 7250295"/>
                <a:gd name="connsiteX23-24317" fmla="*/ 856500 w 2213217"/>
                <a:gd name="connsiteY23-24318" fmla="*/ 5489132 h 7250295"/>
                <a:gd name="connsiteX24-24319" fmla="*/ 906017 w 2213217"/>
                <a:gd name="connsiteY24-24320" fmla="*/ 5380240 h 7250295"/>
                <a:gd name="connsiteX25-24321" fmla="*/ 898504 w 2213217"/>
                <a:gd name="connsiteY25-24322" fmla="*/ 5308938 h 7250295"/>
                <a:gd name="connsiteX26-24323" fmla="*/ 971550 w 2213217"/>
                <a:gd name="connsiteY26-24324" fmla="*/ 5211945 h 7250295"/>
                <a:gd name="connsiteX27-24325" fmla="*/ 973564 w 2213217"/>
                <a:gd name="connsiteY27-24326" fmla="*/ 5069070 h 7250295"/>
                <a:gd name="connsiteX28-24327" fmla="*/ 1129719 w 2213217"/>
                <a:gd name="connsiteY28-24328" fmla="*/ 4378373 h 7250295"/>
                <a:gd name="connsiteX29-24329" fmla="*/ 1276350 w 2213217"/>
                <a:gd name="connsiteY29-24330" fmla="*/ 4649970 h 7250295"/>
                <a:gd name="connsiteX30-24331" fmla="*/ 1341012 w 2213217"/>
                <a:gd name="connsiteY30-24332" fmla="*/ 4880042 h 7250295"/>
                <a:gd name="connsiteX31-24333" fmla="*/ 1310424 w 2213217"/>
                <a:gd name="connsiteY31-24334" fmla="*/ 4973880 h 7250295"/>
                <a:gd name="connsiteX32-24335" fmla="*/ 1354293 w 2213217"/>
                <a:gd name="connsiteY32-24336" fmla="*/ 5113209 h 7250295"/>
                <a:gd name="connsiteX33-24337" fmla="*/ 1262198 w 2213217"/>
                <a:gd name="connsiteY33-24338" fmla="*/ 5554244 h 7250295"/>
                <a:gd name="connsiteX34-24339" fmla="*/ 1263220 w 2213217"/>
                <a:gd name="connsiteY34-24340" fmla="*/ 6360264 h 7250295"/>
                <a:gd name="connsiteX35-24341" fmla="*/ 1336385 w 2213217"/>
                <a:gd name="connsiteY35-24342" fmla="*/ 6540277 h 7250295"/>
                <a:gd name="connsiteX36-24343" fmla="*/ 1285605 w 2213217"/>
                <a:gd name="connsiteY36-24344" fmla="*/ 6741714 h 7250295"/>
                <a:gd name="connsiteX37-24345" fmla="*/ 1303783 w 2213217"/>
                <a:gd name="connsiteY37-24346" fmla="*/ 6828040 h 7250295"/>
                <a:gd name="connsiteX38-24347" fmla="*/ 1313579 w 2213217"/>
                <a:gd name="connsiteY38-24348" fmla="*/ 7020824 h 7250295"/>
                <a:gd name="connsiteX39-24349" fmla="*/ 1760353 w 2213217"/>
                <a:gd name="connsiteY39-24350" fmla="*/ 7189119 h 7250295"/>
                <a:gd name="connsiteX40-24351" fmla="*/ 2189006 w 2213217"/>
                <a:gd name="connsiteY40-24352" fmla="*/ 7199125 h 7250295"/>
                <a:gd name="connsiteX41-24353" fmla="*/ 2171850 w 2213217"/>
                <a:gd name="connsiteY41-24354" fmla="*/ 7046786 h 7250295"/>
                <a:gd name="connsiteX42-24355" fmla="*/ 1687247 w 2213217"/>
                <a:gd name="connsiteY42-24356" fmla="*/ 6680449 h 7250295"/>
                <a:gd name="connsiteX43-24357" fmla="*/ 1708130 w 2213217"/>
                <a:gd name="connsiteY43-24358" fmla="*/ 6550072 h 7250295"/>
                <a:gd name="connsiteX44-24359" fmla="*/ 1668617 w 2213217"/>
                <a:gd name="connsiteY44-24360" fmla="*/ 6451067 h 7250295"/>
                <a:gd name="connsiteX45-24361" fmla="*/ 1657350 w 2213217"/>
                <a:gd name="connsiteY45-24362" fmla="*/ 6250170 h 7250295"/>
                <a:gd name="connsiteX46-24363" fmla="*/ 1679014 w 2213217"/>
                <a:gd name="connsiteY46-24364" fmla="*/ 5979714 h 7250295"/>
                <a:gd name="connsiteX47-24365" fmla="*/ 1727631 w 2213217"/>
                <a:gd name="connsiteY47-24366" fmla="*/ 5512209 h 7250295"/>
                <a:gd name="connsiteX48-24367" fmla="*/ 1739049 w 2213217"/>
                <a:gd name="connsiteY48-24368" fmla="*/ 5363804 h 7250295"/>
                <a:gd name="connsiteX49-24369" fmla="*/ 1797611 w 2213217"/>
                <a:gd name="connsiteY49-24370" fmla="*/ 5317321 h 7250295"/>
                <a:gd name="connsiteX50-24371" fmla="*/ 1884207 w 2213217"/>
                <a:gd name="connsiteY50-24372" fmla="*/ 5097645 h 7250295"/>
                <a:gd name="connsiteX51-24373" fmla="*/ 1909357 w 2213217"/>
                <a:gd name="connsiteY51-24374" fmla="*/ 4805496 h 7250295"/>
                <a:gd name="connsiteX52-24375" fmla="*/ 1900373 w 2213217"/>
                <a:gd name="connsiteY52-24376" fmla="*/ 4348776 h 7250295"/>
                <a:gd name="connsiteX53-24377" fmla="*/ 1881052 w 2213217"/>
                <a:gd name="connsiteY53-24378" fmla="*/ 3902573 h 7250295"/>
                <a:gd name="connsiteX54-24379" fmla="*/ 1855362 w 2213217"/>
                <a:gd name="connsiteY54-24380" fmla="*/ 3584643 h 7250295"/>
                <a:gd name="connsiteX55-24381" fmla="*/ 2056257 w 2213217"/>
                <a:gd name="connsiteY55-24382" fmla="*/ 2654077 h 7250295"/>
                <a:gd name="connsiteX56-24383" fmla="*/ 2042707 w 2213217"/>
                <a:gd name="connsiteY56-24384" fmla="*/ 2404684 h 7250295"/>
                <a:gd name="connsiteX57-24385" fmla="*/ 1981200 w 2213217"/>
                <a:gd name="connsiteY57-24386" fmla="*/ 1864914 h 7250295"/>
                <a:gd name="connsiteX58-24387" fmla="*/ 1936459 w 2213217"/>
                <a:gd name="connsiteY58-24388" fmla="*/ 1677029 h 7250295"/>
                <a:gd name="connsiteX59-24389" fmla="*/ 1922037 w 2213217"/>
                <a:gd name="connsiteY59-24390" fmla="*/ 1432534 h 7250295"/>
                <a:gd name="connsiteX60-24391" fmla="*/ 1874412 w 2213217"/>
                <a:gd name="connsiteY60-24392" fmla="*/ 1302338 h 7250295"/>
                <a:gd name="connsiteX61-24393" fmla="*/ 1407687 w 2213217"/>
                <a:gd name="connsiteY61-24394" fmla="*/ 1134975 h 7250295"/>
                <a:gd name="connsiteX62-24395" fmla="*/ 1309221 w 2213217"/>
                <a:gd name="connsiteY62-24396" fmla="*/ 1020075 h 7250295"/>
                <a:gd name="connsiteX63-24397" fmla="*/ 1365230 w 2213217"/>
                <a:gd name="connsiteY63-24398" fmla="*/ 821521 h 7250295"/>
                <a:gd name="connsiteX64-24399" fmla="*/ 1433407 w 2213217"/>
                <a:gd name="connsiteY64-24400" fmla="*/ 622909 h 7250295"/>
                <a:gd name="connsiteX65-24401" fmla="*/ 1444916 w 2213217"/>
                <a:gd name="connsiteY65-24402" fmla="*/ 380757 h 7250295"/>
                <a:gd name="connsiteX66-24403" fmla="*/ 1330946 w 2213217"/>
                <a:gd name="connsiteY66-24404" fmla="*/ 143773 h 7250295"/>
                <a:gd name="connsiteX67-24405" fmla="*/ 1063645 w 2213217"/>
                <a:gd name="connsiteY67-24406" fmla="*/ 568 h 7250295"/>
                <a:gd name="connsiteX0-24407" fmla="*/ 1063645 w 2213217"/>
                <a:gd name="connsiteY0-24408" fmla="*/ 568 h 7250295"/>
                <a:gd name="connsiteX1-24409" fmla="*/ 809625 w 2213217"/>
                <a:gd name="connsiteY1-24410" fmla="*/ 116070 h 7250295"/>
                <a:gd name="connsiteX2-24411" fmla="*/ 685800 w 2213217"/>
                <a:gd name="connsiteY2-24412" fmla="*/ 297045 h 7250295"/>
                <a:gd name="connsiteX3-24413" fmla="*/ 704850 w 2213217"/>
                <a:gd name="connsiteY3-24414" fmla="*/ 620895 h 7250295"/>
                <a:gd name="connsiteX4-24415" fmla="*/ 838200 w 2213217"/>
                <a:gd name="connsiteY4-24416" fmla="*/ 897120 h 7250295"/>
                <a:gd name="connsiteX5-24417" fmla="*/ 742950 w 2213217"/>
                <a:gd name="connsiteY5-24418" fmla="*/ 1011420 h 7250295"/>
                <a:gd name="connsiteX6-24419" fmla="*/ 133350 w 2213217"/>
                <a:gd name="connsiteY6-24420" fmla="*/ 1220970 h 7250295"/>
                <a:gd name="connsiteX7-24421" fmla="*/ 0 w 2213217"/>
                <a:gd name="connsiteY7-24422" fmla="*/ 2211570 h 7250295"/>
                <a:gd name="connsiteX8-24423" fmla="*/ 333375 w 2213217"/>
                <a:gd name="connsiteY8-24424" fmla="*/ 3106920 h 7250295"/>
                <a:gd name="connsiteX9-24425" fmla="*/ 247650 w 2213217"/>
                <a:gd name="connsiteY9-24426" fmla="*/ 3840345 h 7250295"/>
                <a:gd name="connsiteX10-24427" fmla="*/ 371475 w 2213217"/>
                <a:gd name="connsiteY10-24428" fmla="*/ 4059420 h 7250295"/>
                <a:gd name="connsiteX11-24429" fmla="*/ 495300 w 2213217"/>
                <a:gd name="connsiteY11-24430" fmla="*/ 4278495 h 7250295"/>
                <a:gd name="connsiteX12-24431" fmla="*/ 476250 w 2213217"/>
                <a:gd name="connsiteY12-24432" fmla="*/ 4735695 h 7250295"/>
                <a:gd name="connsiteX13-24433" fmla="*/ 476250 w 2213217"/>
                <a:gd name="connsiteY13-24434" fmla="*/ 5097645 h 7250295"/>
                <a:gd name="connsiteX14-24435" fmla="*/ 371475 w 2213217"/>
                <a:gd name="connsiteY14-24436" fmla="*/ 6145395 h 7250295"/>
                <a:gd name="connsiteX15-24437" fmla="*/ 371475 w 2213217"/>
                <a:gd name="connsiteY15-24438" fmla="*/ 6621645 h 7250295"/>
                <a:gd name="connsiteX16-24439" fmla="*/ 400050 w 2213217"/>
                <a:gd name="connsiteY16-24440" fmla="*/ 6821670 h 7250295"/>
                <a:gd name="connsiteX17-24441" fmla="*/ 323850 w 2213217"/>
                <a:gd name="connsiteY17-24442" fmla="*/ 7002645 h 7250295"/>
                <a:gd name="connsiteX18-24443" fmla="*/ 533400 w 2213217"/>
                <a:gd name="connsiteY18-24444" fmla="*/ 7250295 h 7250295"/>
                <a:gd name="connsiteX19-24445" fmla="*/ 952500 w 2213217"/>
                <a:gd name="connsiteY19-24446" fmla="*/ 7240770 h 7250295"/>
                <a:gd name="connsiteX20-24447" fmla="*/ 733425 w 2213217"/>
                <a:gd name="connsiteY20-24448" fmla="*/ 6821670 h 7250295"/>
                <a:gd name="connsiteX21-24449" fmla="*/ 790575 w 2213217"/>
                <a:gd name="connsiteY21-24450" fmla="*/ 6574020 h 7250295"/>
                <a:gd name="connsiteX22-24451" fmla="*/ 738924 w 2213217"/>
                <a:gd name="connsiteY22-24452" fmla="*/ 6250170 h 7250295"/>
                <a:gd name="connsiteX23-24453" fmla="*/ 856500 w 2213217"/>
                <a:gd name="connsiteY23-24454" fmla="*/ 5489132 h 7250295"/>
                <a:gd name="connsiteX24-24455" fmla="*/ 906017 w 2213217"/>
                <a:gd name="connsiteY24-24456" fmla="*/ 5380240 h 7250295"/>
                <a:gd name="connsiteX25-24457" fmla="*/ 898504 w 2213217"/>
                <a:gd name="connsiteY25-24458" fmla="*/ 5308938 h 7250295"/>
                <a:gd name="connsiteX26-24459" fmla="*/ 971550 w 2213217"/>
                <a:gd name="connsiteY26-24460" fmla="*/ 5211945 h 7250295"/>
                <a:gd name="connsiteX27-24461" fmla="*/ 973564 w 2213217"/>
                <a:gd name="connsiteY27-24462" fmla="*/ 5069070 h 7250295"/>
                <a:gd name="connsiteX28-24463" fmla="*/ 1129719 w 2213217"/>
                <a:gd name="connsiteY28-24464" fmla="*/ 4378373 h 7250295"/>
                <a:gd name="connsiteX29-24465" fmla="*/ 1276350 w 2213217"/>
                <a:gd name="connsiteY29-24466" fmla="*/ 4649970 h 7250295"/>
                <a:gd name="connsiteX30-24467" fmla="*/ 1341012 w 2213217"/>
                <a:gd name="connsiteY30-24468" fmla="*/ 4880042 h 7250295"/>
                <a:gd name="connsiteX31-24469" fmla="*/ 1310424 w 2213217"/>
                <a:gd name="connsiteY31-24470" fmla="*/ 4973880 h 7250295"/>
                <a:gd name="connsiteX32-24471" fmla="*/ 1354293 w 2213217"/>
                <a:gd name="connsiteY32-24472" fmla="*/ 5113209 h 7250295"/>
                <a:gd name="connsiteX33-24473" fmla="*/ 1262198 w 2213217"/>
                <a:gd name="connsiteY33-24474" fmla="*/ 5554244 h 7250295"/>
                <a:gd name="connsiteX34-24475" fmla="*/ 1263220 w 2213217"/>
                <a:gd name="connsiteY34-24476" fmla="*/ 6360264 h 7250295"/>
                <a:gd name="connsiteX35-24477" fmla="*/ 1336385 w 2213217"/>
                <a:gd name="connsiteY35-24478" fmla="*/ 6540277 h 7250295"/>
                <a:gd name="connsiteX36-24479" fmla="*/ 1285605 w 2213217"/>
                <a:gd name="connsiteY36-24480" fmla="*/ 6741714 h 7250295"/>
                <a:gd name="connsiteX37-24481" fmla="*/ 1303783 w 2213217"/>
                <a:gd name="connsiteY37-24482" fmla="*/ 6828040 h 7250295"/>
                <a:gd name="connsiteX38-24483" fmla="*/ 1313579 w 2213217"/>
                <a:gd name="connsiteY38-24484" fmla="*/ 7020824 h 7250295"/>
                <a:gd name="connsiteX39-24485" fmla="*/ 1760353 w 2213217"/>
                <a:gd name="connsiteY39-24486" fmla="*/ 7189119 h 7250295"/>
                <a:gd name="connsiteX40-24487" fmla="*/ 2189006 w 2213217"/>
                <a:gd name="connsiteY40-24488" fmla="*/ 7199125 h 7250295"/>
                <a:gd name="connsiteX41-24489" fmla="*/ 2171850 w 2213217"/>
                <a:gd name="connsiteY41-24490" fmla="*/ 7046786 h 7250295"/>
                <a:gd name="connsiteX42-24491" fmla="*/ 1687247 w 2213217"/>
                <a:gd name="connsiteY42-24492" fmla="*/ 6680449 h 7250295"/>
                <a:gd name="connsiteX43-24493" fmla="*/ 1708130 w 2213217"/>
                <a:gd name="connsiteY43-24494" fmla="*/ 6550072 h 7250295"/>
                <a:gd name="connsiteX44-24495" fmla="*/ 1668617 w 2213217"/>
                <a:gd name="connsiteY44-24496" fmla="*/ 6451067 h 7250295"/>
                <a:gd name="connsiteX45-24497" fmla="*/ 1657350 w 2213217"/>
                <a:gd name="connsiteY45-24498" fmla="*/ 6250170 h 7250295"/>
                <a:gd name="connsiteX46-24499" fmla="*/ 1679014 w 2213217"/>
                <a:gd name="connsiteY46-24500" fmla="*/ 5979714 h 7250295"/>
                <a:gd name="connsiteX47-24501" fmla="*/ 1727631 w 2213217"/>
                <a:gd name="connsiteY47-24502" fmla="*/ 5512209 h 7250295"/>
                <a:gd name="connsiteX48-24503" fmla="*/ 1739049 w 2213217"/>
                <a:gd name="connsiteY48-24504" fmla="*/ 5363804 h 7250295"/>
                <a:gd name="connsiteX49-24505" fmla="*/ 1797611 w 2213217"/>
                <a:gd name="connsiteY49-24506" fmla="*/ 5317321 h 7250295"/>
                <a:gd name="connsiteX50-24507" fmla="*/ 1884207 w 2213217"/>
                <a:gd name="connsiteY50-24508" fmla="*/ 5097645 h 7250295"/>
                <a:gd name="connsiteX51-24509" fmla="*/ 1909357 w 2213217"/>
                <a:gd name="connsiteY51-24510" fmla="*/ 4805496 h 7250295"/>
                <a:gd name="connsiteX52-24511" fmla="*/ 1900373 w 2213217"/>
                <a:gd name="connsiteY52-24512" fmla="*/ 4348776 h 7250295"/>
                <a:gd name="connsiteX53-24513" fmla="*/ 1881052 w 2213217"/>
                <a:gd name="connsiteY53-24514" fmla="*/ 3902573 h 7250295"/>
                <a:gd name="connsiteX54-24515" fmla="*/ 1855362 w 2213217"/>
                <a:gd name="connsiteY54-24516" fmla="*/ 3584643 h 7250295"/>
                <a:gd name="connsiteX55-24517" fmla="*/ 2056257 w 2213217"/>
                <a:gd name="connsiteY55-24518" fmla="*/ 2654077 h 7250295"/>
                <a:gd name="connsiteX56-24519" fmla="*/ 2042707 w 2213217"/>
                <a:gd name="connsiteY56-24520" fmla="*/ 2404684 h 7250295"/>
                <a:gd name="connsiteX57-24521" fmla="*/ 1981200 w 2213217"/>
                <a:gd name="connsiteY57-24522" fmla="*/ 1864914 h 7250295"/>
                <a:gd name="connsiteX58-24523" fmla="*/ 1936459 w 2213217"/>
                <a:gd name="connsiteY58-24524" fmla="*/ 1677029 h 7250295"/>
                <a:gd name="connsiteX59-24525" fmla="*/ 1922037 w 2213217"/>
                <a:gd name="connsiteY59-24526" fmla="*/ 1432534 h 7250295"/>
                <a:gd name="connsiteX60-24527" fmla="*/ 1874412 w 2213217"/>
                <a:gd name="connsiteY60-24528" fmla="*/ 1302338 h 7250295"/>
                <a:gd name="connsiteX61-24529" fmla="*/ 1407687 w 2213217"/>
                <a:gd name="connsiteY61-24530" fmla="*/ 1134975 h 7250295"/>
                <a:gd name="connsiteX62-24531" fmla="*/ 1309221 w 2213217"/>
                <a:gd name="connsiteY62-24532" fmla="*/ 1020075 h 7250295"/>
                <a:gd name="connsiteX63-24533" fmla="*/ 1365230 w 2213217"/>
                <a:gd name="connsiteY63-24534" fmla="*/ 821521 h 7250295"/>
                <a:gd name="connsiteX64-24535" fmla="*/ 1433407 w 2213217"/>
                <a:gd name="connsiteY64-24536" fmla="*/ 622909 h 7250295"/>
                <a:gd name="connsiteX65-24537" fmla="*/ 1444916 w 2213217"/>
                <a:gd name="connsiteY65-24538" fmla="*/ 380757 h 7250295"/>
                <a:gd name="connsiteX66-24539" fmla="*/ 1330946 w 2213217"/>
                <a:gd name="connsiteY66-24540" fmla="*/ 143773 h 7250295"/>
                <a:gd name="connsiteX67-24541" fmla="*/ 1063645 w 2213217"/>
                <a:gd name="connsiteY67-24542" fmla="*/ 568 h 7250295"/>
                <a:gd name="connsiteX0-24543" fmla="*/ 1063645 w 2213217"/>
                <a:gd name="connsiteY0-24544" fmla="*/ 568 h 7250295"/>
                <a:gd name="connsiteX1-24545" fmla="*/ 809625 w 2213217"/>
                <a:gd name="connsiteY1-24546" fmla="*/ 116070 h 7250295"/>
                <a:gd name="connsiteX2-24547" fmla="*/ 685800 w 2213217"/>
                <a:gd name="connsiteY2-24548" fmla="*/ 297045 h 7250295"/>
                <a:gd name="connsiteX3-24549" fmla="*/ 704850 w 2213217"/>
                <a:gd name="connsiteY3-24550" fmla="*/ 620895 h 7250295"/>
                <a:gd name="connsiteX4-24551" fmla="*/ 838200 w 2213217"/>
                <a:gd name="connsiteY4-24552" fmla="*/ 897120 h 7250295"/>
                <a:gd name="connsiteX5-24553" fmla="*/ 742950 w 2213217"/>
                <a:gd name="connsiteY5-24554" fmla="*/ 1011420 h 7250295"/>
                <a:gd name="connsiteX6-24555" fmla="*/ 133350 w 2213217"/>
                <a:gd name="connsiteY6-24556" fmla="*/ 1220970 h 7250295"/>
                <a:gd name="connsiteX7-24557" fmla="*/ 0 w 2213217"/>
                <a:gd name="connsiteY7-24558" fmla="*/ 2211570 h 7250295"/>
                <a:gd name="connsiteX8-24559" fmla="*/ 333375 w 2213217"/>
                <a:gd name="connsiteY8-24560" fmla="*/ 3106920 h 7250295"/>
                <a:gd name="connsiteX9-24561" fmla="*/ 247650 w 2213217"/>
                <a:gd name="connsiteY9-24562" fmla="*/ 3840345 h 7250295"/>
                <a:gd name="connsiteX10-24563" fmla="*/ 371475 w 2213217"/>
                <a:gd name="connsiteY10-24564" fmla="*/ 4059420 h 7250295"/>
                <a:gd name="connsiteX11-24565" fmla="*/ 495300 w 2213217"/>
                <a:gd name="connsiteY11-24566" fmla="*/ 4278495 h 7250295"/>
                <a:gd name="connsiteX12-24567" fmla="*/ 476250 w 2213217"/>
                <a:gd name="connsiteY12-24568" fmla="*/ 4735695 h 7250295"/>
                <a:gd name="connsiteX13-24569" fmla="*/ 476250 w 2213217"/>
                <a:gd name="connsiteY13-24570" fmla="*/ 5097645 h 7250295"/>
                <a:gd name="connsiteX14-24571" fmla="*/ 371475 w 2213217"/>
                <a:gd name="connsiteY14-24572" fmla="*/ 6145395 h 7250295"/>
                <a:gd name="connsiteX15-24573" fmla="*/ 371475 w 2213217"/>
                <a:gd name="connsiteY15-24574" fmla="*/ 6621645 h 7250295"/>
                <a:gd name="connsiteX16-24575" fmla="*/ 400050 w 2213217"/>
                <a:gd name="connsiteY16-24576" fmla="*/ 6821670 h 7250295"/>
                <a:gd name="connsiteX17-24577" fmla="*/ 323850 w 2213217"/>
                <a:gd name="connsiteY17-24578" fmla="*/ 7002645 h 7250295"/>
                <a:gd name="connsiteX18-24579" fmla="*/ 533400 w 2213217"/>
                <a:gd name="connsiteY18-24580" fmla="*/ 7250295 h 7250295"/>
                <a:gd name="connsiteX19-24581" fmla="*/ 952500 w 2213217"/>
                <a:gd name="connsiteY19-24582" fmla="*/ 7240770 h 7250295"/>
                <a:gd name="connsiteX20-24583" fmla="*/ 733425 w 2213217"/>
                <a:gd name="connsiteY20-24584" fmla="*/ 6821670 h 7250295"/>
                <a:gd name="connsiteX21-24585" fmla="*/ 790575 w 2213217"/>
                <a:gd name="connsiteY21-24586" fmla="*/ 6574020 h 7250295"/>
                <a:gd name="connsiteX22-24587" fmla="*/ 738924 w 2213217"/>
                <a:gd name="connsiteY22-24588" fmla="*/ 6250170 h 7250295"/>
                <a:gd name="connsiteX23-24589" fmla="*/ 856500 w 2213217"/>
                <a:gd name="connsiteY23-24590" fmla="*/ 5489132 h 7250295"/>
                <a:gd name="connsiteX24-24591" fmla="*/ 906017 w 2213217"/>
                <a:gd name="connsiteY24-24592" fmla="*/ 5380240 h 7250295"/>
                <a:gd name="connsiteX25-24593" fmla="*/ 898504 w 2213217"/>
                <a:gd name="connsiteY25-24594" fmla="*/ 5308938 h 7250295"/>
                <a:gd name="connsiteX26-24595" fmla="*/ 971550 w 2213217"/>
                <a:gd name="connsiteY26-24596" fmla="*/ 5211945 h 7250295"/>
                <a:gd name="connsiteX27-24597" fmla="*/ 973564 w 2213217"/>
                <a:gd name="connsiteY27-24598" fmla="*/ 5069070 h 7250295"/>
                <a:gd name="connsiteX28-24599" fmla="*/ 1129719 w 2213217"/>
                <a:gd name="connsiteY28-24600" fmla="*/ 4378373 h 7250295"/>
                <a:gd name="connsiteX29-24601" fmla="*/ 1276350 w 2213217"/>
                <a:gd name="connsiteY29-24602" fmla="*/ 4649970 h 7250295"/>
                <a:gd name="connsiteX30-24603" fmla="*/ 1341012 w 2213217"/>
                <a:gd name="connsiteY30-24604" fmla="*/ 4880042 h 7250295"/>
                <a:gd name="connsiteX31-24605" fmla="*/ 1310424 w 2213217"/>
                <a:gd name="connsiteY31-24606" fmla="*/ 4973880 h 7250295"/>
                <a:gd name="connsiteX32-24607" fmla="*/ 1354293 w 2213217"/>
                <a:gd name="connsiteY32-24608" fmla="*/ 5113209 h 7250295"/>
                <a:gd name="connsiteX33-24609" fmla="*/ 1262198 w 2213217"/>
                <a:gd name="connsiteY33-24610" fmla="*/ 5554244 h 7250295"/>
                <a:gd name="connsiteX34-24611" fmla="*/ 1263220 w 2213217"/>
                <a:gd name="connsiteY34-24612" fmla="*/ 6360264 h 7250295"/>
                <a:gd name="connsiteX35-24613" fmla="*/ 1336385 w 2213217"/>
                <a:gd name="connsiteY35-24614" fmla="*/ 6540277 h 7250295"/>
                <a:gd name="connsiteX36-24615" fmla="*/ 1285605 w 2213217"/>
                <a:gd name="connsiteY36-24616" fmla="*/ 6741714 h 7250295"/>
                <a:gd name="connsiteX37-24617" fmla="*/ 1303783 w 2213217"/>
                <a:gd name="connsiteY37-24618" fmla="*/ 6828040 h 7250295"/>
                <a:gd name="connsiteX38-24619" fmla="*/ 1313579 w 2213217"/>
                <a:gd name="connsiteY38-24620" fmla="*/ 7020824 h 7250295"/>
                <a:gd name="connsiteX39-24621" fmla="*/ 1760353 w 2213217"/>
                <a:gd name="connsiteY39-24622" fmla="*/ 7189119 h 7250295"/>
                <a:gd name="connsiteX40-24623" fmla="*/ 2189006 w 2213217"/>
                <a:gd name="connsiteY40-24624" fmla="*/ 7199125 h 7250295"/>
                <a:gd name="connsiteX41-24625" fmla="*/ 2171850 w 2213217"/>
                <a:gd name="connsiteY41-24626" fmla="*/ 7046786 h 7250295"/>
                <a:gd name="connsiteX42-24627" fmla="*/ 1687247 w 2213217"/>
                <a:gd name="connsiteY42-24628" fmla="*/ 6680449 h 7250295"/>
                <a:gd name="connsiteX43-24629" fmla="*/ 1708130 w 2213217"/>
                <a:gd name="connsiteY43-24630" fmla="*/ 6550072 h 7250295"/>
                <a:gd name="connsiteX44-24631" fmla="*/ 1668617 w 2213217"/>
                <a:gd name="connsiteY44-24632" fmla="*/ 6451067 h 7250295"/>
                <a:gd name="connsiteX45-24633" fmla="*/ 1657350 w 2213217"/>
                <a:gd name="connsiteY45-24634" fmla="*/ 6250170 h 7250295"/>
                <a:gd name="connsiteX46-24635" fmla="*/ 1679014 w 2213217"/>
                <a:gd name="connsiteY46-24636" fmla="*/ 5979714 h 7250295"/>
                <a:gd name="connsiteX47-24637" fmla="*/ 1727631 w 2213217"/>
                <a:gd name="connsiteY47-24638" fmla="*/ 5512209 h 7250295"/>
                <a:gd name="connsiteX48-24639" fmla="*/ 1739049 w 2213217"/>
                <a:gd name="connsiteY48-24640" fmla="*/ 5363804 h 7250295"/>
                <a:gd name="connsiteX49-24641" fmla="*/ 1797611 w 2213217"/>
                <a:gd name="connsiteY49-24642" fmla="*/ 5317321 h 7250295"/>
                <a:gd name="connsiteX50-24643" fmla="*/ 1884207 w 2213217"/>
                <a:gd name="connsiteY50-24644" fmla="*/ 5097645 h 7250295"/>
                <a:gd name="connsiteX51-24645" fmla="*/ 1909357 w 2213217"/>
                <a:gd name="connsiteY51-24646" fmla="*/ 4805496 h 7250295"/>
                <a:gd name="connsiteX52-24647" fmla="*/ 1900373 w 2213217"/>
                <a:gd name="connsiteY52-24648" fmla="*/ 4348776 h 7250295"/>
                <a:gd name="connsiteX53-24649" fmla="*/ 1881052 w 2213217"/>
                <a:gd name="connsiteY53-24650" fmla="*/ 3902573 h 7250295"/>
                <a:gd name="connsiteX54-24651" fmla="*/ 1855362 w 2213217"/>
                <a:gd name="connsiteY54-24652" fmla="*/ 3584643 h 7250295"/>
                <a:gd name="connsiteX55-24653" fmla="*/ 2056257 w 2213217"/>
                <a:gd name="connsiteY55-24654" fmla="*/ 2654077 h 7250295"/>
                <a:gd name="connsiteX56-24655" fmla="*/ 2042707 w 2213217"/>
                <a:gd name="connsiteY56-24656" fmla="*/ 2404684 h 7250295"/>
                <a:gd name="connsiteX57-24657" fmla="*/ 1981200 w 2213217"/>
                <a:gd name="connsiteY57-24658" fmla="*/ 1864914 h 7250295"/>
                <a:gd name="connsiteX58-24659" fmla="*/ 1936459 w 2213217"/>
                <a:gd name="connsiteY58-24660" fmla="*/ 1677029 h 7250295"/>
                <a:gd name="connsiteX59-24661" fmla="*/ 1922037 w 2213217"/>
                <a:gd name="connsiteY59-24662" fmla="*/ 1432534 h 7250295"/>
                <a:gd name="connsiteX60-24663" fmla="*/ 1874412 w 2213217"/>
                <a:gd name="connsiteY60-24664" fmla="*/ 1302338 h 7250295"/>
                <a:gd name="connsiteX61-24665" fmla="*/ 1407687 w 2213217"/>
                <a:gd name="connsiteY61-24666" fmla="*/ 1134975 h 7250295"/>
                <a:gd name="connsiteX62-24667" fmla="*/ 1309221 w 2213217"/>
                <a:gd name="connsiteY62-24668" fmla="*/ 1020075 h 7250295"/>
                <a:gd name="connsiteX63-24669" fmla="*/ 1365230 w 2213217"/>
                <a:gd name="connsiteY63-24670" fmla="*/ 821521 h 7250295"/>
                <a:gd name="connsiteX64-24671" fmla="*/ 1433407 w 2213217"/>
                <a:gd name="connsiteY64-24672" fmla="*/ 622909 h 7250295"/>
                <a:gd name="connsiteX65-24673" fmla="*/ 1444916 w 2213217"/>
                <a:gd name="connsiteY65-24674" fmla="*/ 380757 h 7250295"/>
                <a:gd name="connsiteX66-24675" fmla="*/ 1330946 w 2213217"/>
                <a:gd name="connsiteY66-24676" fmla="*/ 143773 h 7250295"/>
                <a:gd name="connsiteX67-24677" fmla="*/ 1063645 w 2213217"/>
                <a:gd name="connsiteY67-24678" fmla="*/ 568 h 7250295"/>
                <a:gd name="connsiteX0-24679" fmla="*/ 1063645 w 2213217"/>
                <a:gd name="connsiteY0-24680" fmla="*/ 568 h 7250295"/>
                <a:gd name="connsiteX1-24681" fmla="*/ 809625 w 2213217"/>
                <a:gd name="connsiteY1-24682" fmla="*/ 116070 h 7250295"/>
                <a:gd name="connsiteX2-24683" fmla="*/ 685800 w 2213217"/>
                <a:gd name="connsiteY2-24684" fmla="*/ 297045 h 7250295"/>
                <a:gd name="connsiteX3-24685" fmla="*/ 704850 w 2213217"/>
                <a:gd name="connsiteY3-24686" fmla="*/ 620895 h 7250295"/>
                <a:gd name="connsiteX4-24687" fmla="*/ 838200 w 2213217"/>
                <a:gd name="connsiteY4-24688" fmla="*/ 897120 h 7250295"/>
                <a:gd name="connsiteX5-24689" fmla="*/ 742950 w 2213217"/>
                <a:gd name="connsiteY5-24690" fmla="*/ 1011420 h 7250295"/>
                <a:gd name="connsiteX6-24691" fmla="*/ 133350 w 2213217"/>
                <a:gd name="connsiteY6-24692" fmla="*/ 1220970 h 7250295"/>
                <a:gd name="connsiteX7-24693" fmla="*/ 0 w 2213217"/>
                <a:gd name="connsiteY7-24694" fmla="*/ 2211570 h 7250295"/>
                <a:gd name="connsiteX8-24695" fmla="*/ 333375 w 2213217"/>
                <a:gd name="connsiteY8-24696" fmla="*/ 3106920 h 7250295"/>
                <a:gd name="connsiteX9-24697" fmla="*/ 247650 w 2213217"/>
                <a:gd name="connsiteY9-24698" fmla="*/ 3840345 h 7250295"/>
                <a:gd name="connsiteX10-24699" fmla="*/ 371475 w 2213217"/>
                <a:gd name="connsiteY10-24700" fmla="*/ 4059420 h 7250295"/>
                <a:gd name="connsiteX11-24701" fmla="*/ 495300 w 2213217"/>
                <a:gd name="connsiteY11-24702" fmla="*/ 4278495 h 7250295"/>
                <a:gd name="connsiteX12-24703" fmla="*/ 476250 w 2213217"/>
                <a:gd name="connsiteY12-24704" fmla="*/ 4735695 h 7250295"/>
                <a:gd name="connsiteX13-24705" fmla="*/ 476250 w 2213217"/>
                <a:gd name="connsiteY13-24706" fmla="*/ 5097645 h 7250295"/>
                <a:gd name="connsiteX14-24707" fmla="*/ 371475 w 2213217"/>
                <a:gd name="connsiteY14-24708" fmla="*/ 6145395 h 7250295"/>
                <a:gd name="connsiteX15-24709" fmla="*/ 371475 w 2213217"/>
                <a:gd name="connsiteY15-24710" fmla="*/ 6621645 h 7250295"/>
                <a:gd name="connsiteX16-24711" fmla="*/ 400050 w 2213217"/>
                <a:gd name="connsiteY16-24712" fmla="*/ 6821670 h 7250295"/>
                <a:gd name="connsiteX17-24713" fmla="*/ 323850 w 2213217"/>
                <a:gd name="connsiteY17-24714" fmla="*/ 7002645 h 7250295"/>
                <a:gd name="connsiteX18-24715" fmla="*/ 533400 w 2213217"/>
                <a:gd name="connsiteY18-24716" fmla="*/ 7250295 h 7250295"/>
                <a:gd name="connsiteX19-24717" fmla="*/ 952500 w 2213217"/>
                <a:gd name="connsiteY19-24718" fmla="*/ 7240770 h 7250295"/>
                <a:gd name="connsiteX20-24719" fmla="*/ 733425 w 2213217"/>
                <a:gd name="connsiteY20-24720" fmla="*/ 6821670 h 7250295"/>
                <a:gd name="connsiteX21-24721" fmla="*/ 753076 w 2213217"/>
                <a:gd name="connsiteY21-24722" fmla="*/ 6579789 h 7250295"/>
                <a:gd name="connsiteX22-24723" fmla="*/ 738924 w 2213217"/>
                <a:gd name="connsiteY22-24724" fmla="*/ 6250170 h 7250295"/>
                <a:gd name="connsiteX23-24725" fmla="*/ 856500 w 2213217"/>
                <a:gd name="connsiteY23-24726" fmla="*/ 5489132 h 7250295"/>
                <a:gd name="connsiteX24-24727" fmla="*/ 906017 w 2213217"/>
                <a:gd name="connsiteY24-24728" fmla="*/ 5380240 h 7250295"/>
                <a:gd name="connsiteX25-24729" fmla="*/ 898504 w 2213217"/>
                <a:gd name="connsiteY25-24730" fmla="*/ 5308938 h 7250295"/>
                <a:gd name="connsiteX26-24731" fmla="*/ 971550 w 2213217"/>
                <a:gd name="connsiteY26-24732" fmla="*/ 5211945 h 7250295"/>
                <a:gd name="connsiteX27-24733" fmla="*/ 973564 w 2213217"/>
                <a:gd name="connsiteY27-24734" fmla="*/ 5069070 h 7250295"/>
                <a:gd name="connsiteX28-24735" fmla="*/ 1129719 w 2213217"/>
                <a:gd name="connsiteY28-24736" fmla="*/ 4378373 h 7250295"/>
                <a:gd name="connsiteX29-24737" fmla="*/ 1276350 w 2213217"/>
                <a:gd name="connsiteY29-24738" fmla="*/ 4649970 h 7250295"/>
                <a:gd name="connsiteX30-24739" fmla="*/ 1341012 w 2213217"/>
                <a:gd name="connsiteY30-24740" fmla="*/ 4880042 h 7250295"/>
                <a:gd name="connsiteX31-24741" fmla="*/ 1310424 w 2213217"/>
                <a:gd name="connsiteY31-24742" fmla="*/ 4973880 h 7250295"/>
                <a:gd name="connsiteX32-24743" fmla="*/ 1354293 w 2213217"/>
                <a:gd name="connsiteY32-24744" fmla="*/ 5113209 h 7250295"/>
                <a:gd name="connsiteX33-24745" fmla="*/ 1262198 w 2213217"/>
                <a:gd name="connsiteY33-24746" fmla="*/ 5554244 h 7250295"/>
                <a:gd name="connsiteX34-24747" fmla="*/ 1263220 w 2213217"/>
                <a:gd name="connsiteY34-24748" fmla="*/ 6360264 h 7250295"/>
                <a:gd name="connsiteX35-24749" fmla="*/ 1336385 w 2213217"/>
                <a:gd name="connsiteY35-24750" fmla="*/ 6540277 h 7250295"/>
                <a:gd name="connsiteX36-24751" fmla="*/ 1285605 w 2213217"/>
                <a:gd name="connsiteY36-24752" fmla="*/ 6741714 h 7250295"/>
                <a:gd name="connsiteX37-24753" fmla="*/ 1303783 w 2213217"/>
                <a:gd name="connsiteY37-24754" fmla="*/ 6828040 h 7250295"/>
                <a:gd name="connsiteX38-24755" fmla="*/ 1313579 w 2213217"/>
                <a:gd name="connsiteY38-24756" fmla="*/ 7020824 h 7250295"/>
                <a:gd name="connsiteX39-24757" fmla="*/ 1760353 w 2213217"/>
                <a:gd name="connsiteY39-24758" fmla="*/ 7189119 h 7250295"/>
                <a:gd name="connsiteX40-24759" fmla="*/ 2189006 w 2213217"/>
                <a:gd name="connsiteY40-24760" fmla="*/ 7199125 h 7250295"/>
                <a:gd name="connsiteX41-24761" fmla="*/ 2171850 w 2213217"/>
                <a:gd name="connsiteY41-24762" fmla="*/ 7046786 h 7250295"/>
                <a:gd name="connsiteX42-24763" fmla="*/ 1687247 w 2213217"/>
                <a:gd name="connsiteY42-24764" fmla="*/ 6680449 h 7250295"/>
                <a:gd name="connsiteX43-24765" fmla="*/ 1708130 w 2213217"/>
                <a:gd name="connsiteY43-24766" fmla="*/ 6550072 h 7250295"/>
                <a:gd name="connsiteX44-24767" fmla="*/ 1668617 w 2213217"/>
                <a:gd name="connsiteY44-24768" fmla="*/ 6451067 h 7250295"/>
                <a:gd name="connsiteX45-24769" fmla="*/ 1657350 w 2213217"/>
                <a:gd name="connsiteY45-24770" fmla="*/ 6250170 h 7250295"/>
                <a:gd name="connsiteX46-24771" fmla="*/ 1679014 w 2213217"/>
                <a:gd name="connsiteY46-24772" fmla="*/ 5979714 h 7250295"/>
                <a:gd name="connsiteX47-24773" fmla="*/ 1727631 w 2213217"/>
                <a:gd name="connsiteY47-24774" fmla="*/ 5512209 h 7250295"/>
                <a:gd name="connsiteX48-24775" fmla="*/ 1739049 w 2213217"/>
                <a:gd name="connsiteY48-24776" fmla="*/ 5363804 h 7250295"/>
                <a:gd name="connsiteX49-24777" fmla="*/ 1797611 w 2213217"/>
                <a:gd name="connsiteY49-24778" fmla="*/ 5317321 h 7250295"/>
                <a:gd name="connsiteX50-24779" fmla="*/ 1884207 w 2213217"/>
                <a:gd name="connsiteY50-24780" fmla="*/ 5097645 h 7250295"/>
                <a:gd name="connsiteX51-24781" fmla="*/ 1909357 w 2213217"/>
                <a:gd name="connsiteY51-24782" fmla="*/ 4805496 h 7250295"/>
                <a:gd name="connsiteX52-24783" fmla="*/ 1900373 w 2213217"/>
                <a:gd name="connsiteY52-24784" fmla="*/ 4348776 h 7250295"/>
                <a:gd name="connsiteX53-24785" fmla="*/ 1881052 w 2213217"/>
                <a:gd name="connsiteY53-24786" fmla="*/ 3902573 h 7250295"/>
                <a:gd name="connsiteX54-24787" fmla="*/ 1855362 w 2213217"/>
                <a:gd name="connsiteY54-24788" fmla="*/ 3584643 h 7250295"/>
                <a:gd name="connsiteX55-24789" fmla="*/ 2056257 w 2213217"/>
                <a:gd name="connsiteY55-24790" fmla="*/ 2654077 h 7250295"/>
                <a:gd name="connsiteX56-24791" fmla="*/ 2042707 w 2213217"/>
                <a:gd name="connsiteY56-24792" fmla="*/ 2404684 h 7250295"/>
                <a:gd name="connsiteX57-24793" fmla="*/ 1981200 w 2213217"/>
                <a:gd name="connsiteY57-24794" fmla="*/ 1864914 h 7250295"/>
                <a:gd name="connsiteX58-24795" fmla="*/ 1936459 w 2213217"/>
                <a:gd name="connsiteY58-24796" fmla="*/ 1677029 h 7250295"/>
                <a:gd name="connsiteX59-24797" fmla="*/ 1922037 w 2213217"/>
                <a:gd name="connsiteY59-24798" fmla="*/ 1432534 h 7250295"/>
                <a:gd name="connsiteX60-24799" fmla="*/ 1874412 w 2213217"/>
                <a:gd name="connsiteY60-24800" fmla="*/ 1302338 h 7250295"/>
                <a:gd name="connsiteX61-24801" fmla="*/ 1407687 w 2213217"/>
                <a:gd name="connsiteY61-24802" fmla="*/ 1134975 h 7250295"/>
                <a:gd name="connsiteX62-24803" fmla="*/ 1309221 w 2213217"/>
                <a:gd name="connsiteY62-24804" fmla="*/ 1020075 h 7250295"/>
                <a:gd name="connsiteX63-24805" fmla="*/ 1365230 w 2213217"/>
                <a:gd name="connsiteY63-24806" fmla="*/ 821521 h 7250295"/>
                <a:gd name="connsiteX64-24807" fmla="*/ 1433407 w 2213217"/>
                <a:gd name="connsiteY64-24808" fmla="*/ 622909 h 7250295"/>
                <a:gd name="connsiteX65-24809" fmla="*/ 1444916 w 2213217"/>
                <a:gd name="connsiteY65-24810" fmla="*/ 380757 h 7250295"/>
                <a:gd name="connsiteX66-24811" fmla="*/ 1330946 w 2213217"/>
                <a:gd name="connsiteY66-24812" fmla="*/ 143773 h 7250295"/>
                <a:gd name="connsiteX67-24813" fmla="*/ 1063645 w 2213217"/>
                <a:gd name="connsiteY67-24814" fmla="*/ 568 h 7250295"/>
                <a:gd name="connsiteX0-24815" fmla="*/ 1063645 w 2213217"/>
                <a:gd name="connsiteY0-24816" fmla="*/ 568 h 7250295"/>
                <a:gd name="connsiteX1-24817" fmla="*/ 809625 w 2213217"/>
                <a:gd name="connsiteY1-24818" fmla="*/ 116070 h 7250295"/>
                <a:gd name="connsiteX2-24819" fmla="*/ 685800 w 2213217"/>
                <a:gd name="connsiteY2-24820" fmla="*/ 297045 h 7250295"/>
                <a:gd name="connsiteX3-24821" fmla="*/ 704850 w 2213217"/>
                <a:gd name="connsiteY3-24822" fmla="*/ 620895 h 7250295"/>
                <a:gd name="connsiteX4-24823" fmla="*/ 838200 w 2213217"/>
                <a:gd name="connsiteY4-24824" fmla="*/ 897120 h 7250295"/>
                <a:gd name="connsiteX5-24825" fmla="*/ 742950 w 2213217"/>
                <a:gd name="connsiteY5-24826" fmla="*/ 1011420 h 7250295"/>
                <a:gd name="connsiteX6-24827" fmla="*/ 133350 w 2213217"/>
                <a:gd name="connsiteY6-24828" fmla="*/ 1220970 h 7250295"/>
                <a:gd name="connsiteX7-24829" fmla="*/ 0 w 2213217"/>
                <a:gd name="connsiteY7-24830" fmla="*/ 2211570 h 7250295"/>
                <a:gd name="connsiteX8-24831" fmla="*/ 333375 w 2213217"/>
                <a:gd name="connsiteY8-24832" fmla="*/ 3106920 h 7250295"/>
                <a:gd name="connsiteX9-24833" fmla="*/ 247650 w 2213217"/>
                <a:gd name="connsiteY9-24834" fmla="*/ 3840345 h 7250295"/>
                <a:gd name="connsiteX10-24835" fmla="*/ 371475 w 2213217"/>
                <a:gd name="connsiteY10-24836" fmla="*/ 4059420 h 7250295"/>
                <a:gd name="connsiteX11-24837" fmla="*/ 495300 w 2213217"/>
                <a:gd name="connsiteY11-24838" fmla="*/ 4278495 h 7250295"/>
                <a:gd name="connsiteX12-24839" fmla="*/ 476250 w 2213217"/>
                <a:gd name="connsiteY12-24840" fmla="*/ 4735695 h 7250295"/>
                <a:gd name="connsiteX13-24841" fmla="*/ 476250 w 2213217"/>
                <a:gd name="connsiteY13-24842" fmla="*/ 5097645 h 7250295"/>
                <a:gd name="connsiteX14-24843" fmla="*/ 371475 w 2213217"/>
                <a:gd name="connsiteY14-24844" fmla="*/ 6145395 h 7250295"/>
                <a:gd name="connsiteX15-24845" fmla="*/ 371475 w 2213217"/>
                <a:gd name="connsiteY15-24846" fmla="*/ 6621645 h 7250295"/>
                <a:gd name="connsiteX16-24847" fmla="*/ 400050 w 2213217"/>
                <a:gd name="connsiteY16-24848" fmla="*/ 6821670 h 7250295"/>
                <a:gd name="connsiteX17-24849" fmla="*/ 323850 w 2213217"/>
                <a:gd name="connsiteY17-24850" fmla="*/ 7002645 h 7250295"/>
                <a:gd name="connsiteX18-24851" fmla="*/ 533400 w 2213217"/>
                <a:gd name="connsiteY18-24852" fmla="*/ 7250295 h 7250295"/>
                <a:gd name="connsiteX19-24853" fmla="*/ 952500 w 2213217"/>
                <a:gd name="connsiteY19-24854" fmla="*/ 7240770 h 7250295"/>
                <a:gd name="connsiteX20-24855" fmla="*/ 733425 w 2213217"/>
                <a:gd name="connsiteY20-24856" fmla="*/ 6821670 h 7250295"/>
                <a:gd name="connsiteX21-24857" fmla="*/ 753076 w 2213217"/>
                <a:gd name="connsiteY21-24858" fmla="*/ 6579789 h 7250295"/>
                <a:gd name="connsiteX22-24859" fmla="*/ 738924 w 2213217"/>
                <a:gd name="connsiteY22-24860" fmla="*/ 6250170 h 7250295"/>
                <a:gd name="connsiteX23-24861" fmla="*/ 856500 w 2213217"/>
                <a:gd name="connsiteY23-24862" fmla="*/ 5489132 h 7250295"/>
                <a:gd name="connsiteX24-24863" fmla="*/ 906017 w 2213217"/>
                <a:gd name="connsiteY24-24864" fmla="*/ 5380240 h 7250295"/>
                <a:gd name="connsiteX25-24865" fmla="*/ 898504 w 2213217"/>
                <a:gd name="connsiteY25-24866" fmla="*/ 5308938 h 7250295"/>
                <a:gd name="connsiteX26-24867" fmla="*/ 971550 w 2213217"/>
                <a:gd name="connsiteY26-24868" fmla="*/ 5211945 h 7250295"/>
                <a:gd name="connsiteX27-24869" fmla="*/ 973564 w 2213217"/>
                <a:gd name="connsiteY27-24870" fmla="*/ 5069070 h 7250295"/>
                <a:gd name="connsiteX28-24871" fmla="*/ 1129719 w 2213217"/>
                <a:gd name="connsiteY28-24872" fmla="*/ 4378373 h 7250295"/>
                <a:gd name="connsiteX29-24873" fmla="*/ 1276350 w 2213217"/>
                <a:gd name="connsiteY29-24874" fmla="*/ 4649970 h 7250295"/>
                <a:gd name="connsiteX30-24875" fmla="*/ 1341012 w 2213217"/>
                <a:gd name="connsiteY30-24876" fmla="*/ 4880042 h 7250295"/>
                <a:gd name="connsiteX31-24877" fmla="*/ 1310424 w 2213217"/>
                <a:gd name="connsiteY31-24878" fmla="*/ 4973880 h 7250295"/>
                <a:gd name="connsiteX32-24879" fmla="*/ 1354293 w 2213217"/>
                <a:gd name="connsiteY32-24880" fmla="*/ 5113209 h 7250295"/>
                <a:gd name="connsiteX33-24881" fmla="*/ 1262198 w 2213217"/>
                <a:gd name="connsiteY33-24882" fmla="*/ 5554244 h 7250295"/>
                <a:gd name="connsiteX34-24883" fmla="*/ 1263220 w 2213217"/>
                <a:gd name="connsiteY34-24884" fmla="*/ 6360264 h 7250295"/>
                <a:gd name="connsiteX35-24885" fmla="*/ 1336385 w 2213217"/>
                <a:gd name="connsiteY35-24886" fmla="*/ 6540277 h 7250295"/>
                <a:gd name="connsiteX36-24887" fmla="*/ 1285605 w 2213217"/>
                <a:gd name="connsiteY36-24888" fmla="*/ 6741714 h 7250295"/>
                <a:gd name="connsiteX37-24889" fmla="*/ 1303783 w 2213217"/>
                <a:gd name="connsiteY37-24890" fmla="*/ 6828040 h 7250295"/>
                <a:gd name="connsiteX38-24891" fmla="*/ 1313579 w 2213217"/>
                <a:gd name="connsiteY38-24892" fmla="*/ 7020824 h 7250295"/>
                <a:gd name="connsiteX39-24893" fmla="*/ 1760353 w 2213217"/>
                <a:gd name="connsiteY39-24894" fmla="*/ 7189119 h 7250295"/>
                <a:gd name="connsiteX40-24895" fmla="*/ 2189006 w 2213217"/>
                <a:gd name="connsiteY40-24896" fmla="*/ 7199125 h 7250295"/>
                <a:gd name="connsiteX41-24897" fmla="*/ 2171850 w 2213217"/>
                <a:gd name="connsiteY41-24898" fmla="*/ 7046786 h 7250295"/>
                <a:gd name="connsiteX42-24899" fmla="*/ 1687247 w 2213217"/>
                <a:gd name="connsiteY42-24900" fmla="*/ 6680449 h 7250295"/>
                <a:gd name="connsiteX43-24901" fmla="*/ 1708130 w 2213217"/>
                <a:gd name="connsiteY43-24902" fmla="*/ 6550072 h 7250295"/>
                <a:gd name="connsiteX44-24903" fmla="*/ 1668617 w 2213217"/>
                <a:gd name="connsiteY44-24904" fmla="*/ 6451067 h 7250295"/>
                <a:gd name="connsiteX45-24905" fmla="*/ 1657350 w 2213217"/>
                <a:gd name="connsiteY45-24906" fmla="*/ 6250170 h 7250295"/>
                <a:gd name="connsiteX46-24907" fmla="*/ 1679014 w 2213217"/>
                <a:gd name="connsiteY46-24908" fmla="*/ 5979714 h 7250295"/>
                <a:gd name="connsiteX47-24909" fmla="*/ 1727631 w 2213217"/>
                <a:gd name="connsiteY47-24910" fmla="*/ 5512209 h 7250295"/>
                <a:gd name="connsiteX48-24911" fmla="*/ 1739049 w 2213217"/>
                <a:gd name="connsiteY48-24912" fmla="*/ 5363804 h 7250295"/>
                <a:gd name="connsiteX49-24913" fmla="*/ 1797611 w 2213217"/>
                <a:gd name="connsiteY49-24914" fmla="*/ 5317321 h 7250295"/>
                <a:gd name="connsiteX50-24915" fmla="*/ 1884207 w 2213217"/>
                <a:gd name="connsiteY50-24916" fmla="*/ 5097645 h 7250295"/>
                <a:gd name="connsiteX51-24917" fmla="*/ 1909357 w 2213217"/>
                <a:gd name="connsiteY51-24918" fmla="*/ 4805496 h 7250295"/>
                <a:gd name="connsiteX52-24919" fmla="*/ 1900373 w 2213217"/>
                <a:gd name="connsiteY52-24920" fmla="*/ 4348776 h 7250295"/>
                <a:gd name="connsiteX53-24921" fmla="*/ 1881052 w 2213217"/>
                <a:gd name="connsiteY53-24922" fmla="*/ 3902573 h 7250295"/>
                <a:gd name="connsiteX54-24923" fmla="*/ 1855362 w 2213217"/>
                <a:gd name="connsiteY54-24924" fmla="*/ 3584643 h 7250295"/>
                <a:gd name="connsiteX55-24925" fmla="*/ 2056257 w 2213217"/>
                <a:gd name="connsiteY55-24926" fmla="*/ 2654077 h 7250295"/>
                <a:gd name="connsiteX56-24927" fmla="*/ 2042707 w 2213217"/>
                <a:gd name="connsiteY56-24928" fmla="*/ 2404684 h 7250295"/>
                <a:gd name="connsiteX57-24929" fmla="*/ 1981200 w 2213217"/>
                <a:gd name="connsiteY57-24930" fmla="*/ 1864914 h 7250295"/>
                <a:gd name="connsiteX58-24931" fmla="*/ 1936459 w 2213217"/>
                <a:gd name="connsiteY58-24932" fmla="*/ 1677029 h 7250295"/>
                <a:gd name="connsiteX59-24933" fmla="*/ 1922037 w 2213217"/>
                <a:gd name="connsiteY59-24934" fmla="*/ 1432534 h 7250295"/>
                <a:gd name="connsiteX60-24935" fmla="*/ 1874412 w 2213217"/>
                <a:gd name="connsiteY60-24936" fmla="*/ 1302338 h 7250295"/>
                <a:gd name="connsiteX61-24937" fmla="*/ 1407687 w 2213217"/>
                <a:gd name="connsiteY61-24938" fmla="*/ 1134975 h 7250295"/>
                <a:gd name="connsiteX62-24939" fmla="*/ 1309221 w 2213217"/>
                <a:gd name="connsiteY62-24940" fmla="*/ 1020075 h 7250295"/>
                <a:gd name="connsiteX63-24941" fmla="*/ 1365230 w 2213217"/>
                <a:gd name="connsiteY63-24942" fmla="*/ 821521 h 7250295"/>
                <a:gd name="connsiteX64-24943" fmla="*/ 1433407 w 2213217"/>
                <a:gd name="connsiteY64-24944" fmla="*/ 622909 h 7250295"/>
                <a:gd name="connsiteX65-24945" fmla="*/ 1444916 w 2213217"/>
                <a:gd name="connsiteY65-24946" fmla="*/ 380757 h 7250295"/>
                <a:gd name="connsiteX66-24947" fmla="*/ 1330946 w 2213217"/>
                <a:gd name="connsiteY66-24948" fmla="*/ 143773 h 7250295"/>
                <a:gd name="connsiteX67-24949" fmla="*/ 1063645 w 2213217"/>
                <a:gd name="connsiteY67-24950" fmla="*/ 568 h 7250295"/>
                <a:gd name="connsiteX0-24951" fmla="*/ 1063645 w 2213217"/>
                <a:gd name="connsiteY0-24952" fmla="*/ 568 h 7250295"/>
                <a:gd name="connsiteX1-24953" fmla="*/ 809625 w 2213217"/>
                <a:gd name="connsiteY1-24954" fmla="*/ 116070 h 7250295"/>
                <a:gd name="connsiteX2-24955" fmla="*/ 685800 w 2213217"/>
                <a:gd name="connsiteY2-24956" fmla="*/ 297045 h 7250295"/>
                <a:gd name="connsiteX3-24957" fmla="*/ 704850 w 2213217"/>
                <a:gd name="connsiteY3-24958" fmla="*/ 620895 h 7250295"/>
                <a:gd name="connsiteX4-24959" fmla="*/ 838200 w 2213217"/>
                <a:gd name="connsiteY4-24960" fmla="*/ 897120 h 7250295"/>
                <a:gd name="connsiteX5-24961" fmla="*/ 742950 w 2213217"/>
                <a:gd name="connsiteY5-24962" fmla="*/ 1011420 h 7250295"/>
                <a:gd name="connsiteX6-24963" fmla="*/ 133350 w 2213217"/>
                <a:gd name="connsiteY6-24964" fmla="*/ 1220970 h 7250295"/>
                <a:gd name="connsiteX7-24965" fmla="*/ 0 w 2213217"/>
                <a:gd name="connsiteY7-24966" fmla="*/ 2211570 h 7250295"/>
                <a:gd name="connsiteX8-24967" fmla="*/ 333375 w 2213217"/>
                <a:gd name="connsiteY8-24968" fmla="*/ 3106920 h 7250295"/>
                <a:gd name="connsiteX9-24969" fmla="*/ 247650 w 2213217"/>
                <a:gd name="connsiteY9-24970" fmla="*/ 3840345 h 7250295"/>
                <a:gd name="connsiteX10-24971" fmla="*/ 371475 w 2213217"/>
                <a:gd name="connsiteY10-24972" fmla="*/ 4059420 h 7250295"/>
                <a:gd name="connsiteX11-24973" fmla="*/ 495300 w 2213217"/>
                <a:gd name="connsiteY11-24974" fmla="*/ 4278495 h 7250295"/>
                <a:gd name="connsiteX12-24975" fmla="*/ 476250 w 2213217"/>
                <a:gd name="connsiteY12-24976" fmla="*/ 4735695 h 7250295"/>
                <a:gd name="connsiteX13-24977" fmla="*/ 476250 w 2213217"/>
                <a:gd name="connsiteY13-24978" fmla="*/ 5097645 h 7250295"/>
                <a:gd name="connsiteX14-24979" fmla="*/ 371475 w 2213217"/>
                <a:gd name="connsiteY14-24980" fmla="*/ 6145395 h 7250295"/>
                <a:gd name="connsiteX15-24981" fmla="*/ 371475 w 2213217"/>
                <a:gd name="connsiteY15-24982" fmla="*/ 6621645 h 7250295"/>
                <a:gd name="connsiteX16-24983" fmla="*/ 400050 w 2213217"/>
                <a:gd name="connsiteY16-24984" fmla="*/ 6821670 h 7250295"/>
                <a:gd name="connsiteX17-24985" fmla="*/ 323850 w 2213217"/>
                <a:gd name="connsiteY17-24986" fmla="*/ 7002645 h 7250295"/>
                <a:gd name="connsiteX18-24987" fmla="*/ 533400 w 2213217"/>
                <a:gd name="connsiteY18-24988" fmla="*/ 7250295 h 7250295"/>
                <a:gd name="connsiteX19-24989" fmla="*/ 952500 w 2213217"/>
                <a:gd name="connsiteY19-24990" fmla="*/ 7240770 h 7250295"/>
                <a:gd name="connsiteX20-24991" fmla="*/ 733425 w 2213217"/>
                <a:gd name="connsiteY20-24992" fmla="*/ 6821670 h 7250295"/>
                <a:gd name="connsiteX21-24993" fmla="*/ 753076 w 2213217"/>
                <a:gd name="connsiteY21-24994" fmla="*/ 6579789 h 7250295"/>
                <a:gd name="connsiteX22-24995" fmla="*/ 738924 w 2213217"/>
                <a:gd name="connsiteY22-24996" fmla="*/ 6250170 h 7250295"/>
                <a:gd name="connsiteX23-24997" fmla="*/ 856500 w 2213217"/>
                <a:gd name="connsiteY23-24998" fmla="*/ 5489132 h 7250295"/>
                <a:gd name="connsiteX24-24999" fmla="*/ 906017 w 2213217"/>
                <a:gd name="connsiteY24-25000" fmla="*/ 5380240 h 7250295"/>
                <a:gd name="connsiteX25-25001" fmla="*/ 898504 w 2213217"/>
                <a:gd name="connsiteY25-25002" fmla="*/ 5308938 h 7250295"/>
                <a:gd name="connsiteX26-25003" fmla="*/ 971550 w 2213217"/>
                <a:gd name="connsiteY26-25004" fmla="*/ 5211945 h 7250295"/>
                <a:gd name="connsiteX27-25005" fmla="*/ 973564 w 2213217"/>
                <a:gd name="connsiteY27-25006" fmla="*/ 5069070 h 7250295"/>
                <a:gd name="connsiteX28-25007" fmla="*/ 1129719 w 2213217"/>
                <a:gd name="connsiteY28-25008" fmla="*/ 4378373 h 7250295"/>
                <a:gd name="connsiteX29-25009" fmla="*/ 1276350 w 2213217"/>
                <a:gd name="connsiteY29-25010" fmla="*/ 4649970 h 7250295"/>
                <a:gd name="connsiteX30-25011" fmla="*/ 1341012 w 2213217"/>
                <a:gd name="connsiteY30-25012" fmla="*/ 4880042 h 7250295"/>
                <a:gd name="connsiteX31-25013" fmla="*/ 1310424 w 2213217"/>
                <a:gd name="connsiteY31-25014" fmla="*/ 4973880 h 7250295"/>
                <a:gd name="connsiteX32-25015" fmla="*/ 1354293 w 2213217"/>
                <a:gd name="connsiteY32-25016" fmla="*/ 5113209 h 7250295"/>
                <a:gd name="connsiteX33-25017" fmla="*/ 1262198 w 2213217"/>
                <a:gd name="connsiteY33-25018" fmla="*/ 5554244 h 7250295"/>
                <a:gd name="connsiteX34-25019" fmla="*/ 1263220 w 2213217"/>
                <a:gd name="connsiteY34-25020" fmla="*/ 6360264 h 7250295"/>
                <a:gd name="connsiteX35-25021" fmla="*/ 1336385 w 2213217"/>
                <a:gd name="connsiteY35-25022" fmla="*/ 6540277 h 7250295"/>
                <a:gd name="connsiteX36-25023" fmla="*/ 1285605 w 2213217"/>
                <a:gd name="connsiteY36-25024" fmla="*/ 6741714 h 7250295"/>
                <a:gd name="connsiteX37-25025" fmla="*/ 1303783 w 2213217"/>
                <a:gd name="connsiteY37-25026" fmla="*/ 6828040 h 7250295"/>
                <a:gd name="connsiteX38-25027" fmla="*/ 1313579 w 2213217"/>
                <a:gd name="connsiteY38-25028" fmla="*/ 7020824 h 7250295"/>
                <a:gd name="connsiteX39-25029" fmla="*/ 1760353 w 2213217"/>
                <a:gd name="connsiteY39-25030" fmla="*/ 7189119 h 7250295"/>
                <a:gd name="connsiteX40-25031" fmla="*/ 2189006 w 2213217"/>
                <a:gd name="connsiteY40-25032" fmla="*/ 7199125 h 7250295"/>
                <a:gd name="connsiteX41-25033" fmla="*/ 2171850 w 2213217"/>
                <a:gd name="connsiteY41-25034" fmla="*/ 7046786 h 7250295"/>
                <a:gd name="connsiteX42-25035" fmla="*/ 1687247 w 2213217"/>
                <a:gd name="connsiteY42-25036" fmla="*/ 6680449 h 7250295"/>
                <a:gd name="connsiteX43-25037" fmla="*/ 1708130 w 2213217"/>
                <a:gd name="connsiteY43-25038" fmla="*/ 6550072 h 7250295"/>
                <a:gd name="connsiteX44-25039" fmla="*/ 1668617 w 2213217"/>
                <a:gd name="connsiteY44-25040" fmla="*/ 6451067 h 7250295"/>
                <a:gd name="connsiteX45-25041" fmla="*/ 1657350 w 2213217"/>
                <a:gd name="connsiteY45-25042" fmla="*/ 6250170 h 7250295"/>
                <a:gd name="connsiteX46-25043" fmla="*/ 1679014 w 2213217"/>
                <a:gd name="connsiteY46-25044" fmla="*/ 5979714 h 7250295"/>
                <a:gd name="connsiteX47-25045" fmla="*/ 1727631 w 2213217"/>
                <a:gd name="connsiteY47-25046" fmla="*/ 5512209 h 7250295"/>
                <a:gd name="connsiteX48-25047" fmla="*/ 1739049 w 2213217"/>
                <a:gd name="connsiteY48-25048" fmla="*/ 5363804 h 7250295"/>
                <a:gd name="connsiteX49-25049" fmla="*/ 1797611 w 2213217"/>
                <a:gd name="connsiteY49-25050" fmla="*/ 5317321 h 7250295"/>
                <a:gd name="connsiteX50-25051" fmla="*/ 1884207 w 2213217"/>
                <a:gd name="connsiteY50-25052" fmla="*/ 5097645 h 7250295"/>
                <a:gd name="connsiteX51-25053" fmla="*/ 1909357 w 2213217"/>
                <a:gd name="connsiteY51-25054" fmla="*/ 4805496 h 7250295"/>
                <a:gd name="connsiteX52-25055" fmla="*/ 1900373 w 2213217"/>
                <a:gd name="connsiteY52-25056" fmla="*/ 4348776 h 7250295"/>
                <a:gd name="connsiteX53-25057" fmla="*/ 1881052 w 2213217"/>
                <a:gd name="connsiteY53-25058" fmla="*/ 3902573 h 7250295"/>
                <a:gd name="connsiteX54-25059" fmla="*/ 1855362 w 2213217"/>
                <a:gd name="connsiteY54-25060" fmla="*/ 3584643 h 7250295"/>
                <a:gd name="connsiteX55-25061" fmla="*/ 2056257 w 2213217"/>
                <a:gd name="connsiteY55-25062" fmla="*/ 2654077 h 7250295"/>
                <a:gd name="connsiteX56-25063" fmla="*/ 2042707 w 2213217"/>
                <a:gd name="connsiteY56-25064" fmla="*/ 2404684 h 7250295"/>
                <a:gd name="connsiteX57-25065" fmla="*/ 1981200 w 2213217"/>
                <a:gd name="connsiteY57-25066" fmla="*/ 1864914 h 7250295"/>
                <a:gd name="connsiteX58-25067" fmla="*/ 1936459 w 2213217"/>
                <a:gd name="connsiteY58-25068" fmla="*/ 1677029 h 7250295"/>
                <a:gd name="connsiteX59-25069" fmla="*/ 1922037 w 2213217"/>
                <a:gd name="connsiteY59-25070" fmla="*/ 1432534 h 7250295"/>
                <a:gd name="connsiteX60-25071" fmla="*/ 1874412 w 2213217"/>
                <a:gd name="connsiteY60-25072" fmla="*/ 1302338 h 7250295"/>
                <a:gd name="connsiteX61-25073" fmla="*/ 1407687 w 2213217"/>
                <a:gd name="connsiteY61-25074" fmla="*/ 1134975 h 7250295"/>
                <a:gd name="connsiteX62-25075" fmla="*/ 1309221 w 2213217"/>
                <a:gd name="connsiteY62-25076" fmla="*/ 1020075 h 7250295"/>
                <a:gd name="connsiteX63-25077" fmla="*/ 1365230 w 2213217"/>
                <a:gd name="connsiteY63-25078" fmla="*/ 821521 h 7250295"/>
                <a:gd name="connsiteX64-25079" fmla="*/ 1433407 w 2213217"/>
                <a:gd name="connsiteY64-25080" fmla="*/ 622909 h 7250295"/>
                <a:gd name="connsiteX65-25081" fmla="*/ 1444916 w 2213217"/>
                <a:gd name="connsiteY65-25082" fmla="*/ 380757 h 7250295"/>
                <a:gd name="connsiteX66-25083" fmla="*/ 1330946 w 2213217"/>
                <a:gd name="connsiteY66-25084" fmla="*/ 143773 h 7250295"/>
                <a:gd name="connsiteX67-25085" fmla="*/ 1063645 w 2213217"/>
                <a:gd name="connsiteY67-25086" fmla="*/ 568 h 7250295"/>
                <a:gd name="connsiteX0-25087" fmla="*/ 1063645 w 2213217"/>
                <a:gd name="connsiteY0-25088" fmla="*/ 568 h 7250295"/>
                <a:gd name="connsiteX1-25089" fmla="*/ 809625 w 2213217"/>
                <a:gd name="connsiteY1-25090" fmla="*/ 116070 h 7250295"/>
                <a:gd name="connsiteX2-25091" fmla="*/ 685800 w 2213217"/>
                <a:gd name="connsiteY2-25092" fmla="*/ 297045 h 7250295"/>
                <a:gd name="connsiteX3-25093" fmla="*/ 704850 w 2213217"/>
                <a:gd name="connsiteY3-25094" fmla="*/ 620895 h 7250295"/>
                <a:gd name="connsiteX4-25095" fmla="*/ 838200 w 2213217"/>
                <a:gd name="connsiteY4-25096" fmla="*/ 897120 h 7250295"/>
                <a:gd name="connsiteX5-25097" fmla="*/ 742950 w 2213217"/>
                <a:gd name="connsiteY5-25098" fmla="*/ 1011420 h 7250295"/>
                <a:gd name="connsiteX6-25099" fmla="*/ 133350 w 2213217"/>
                <a:gd name="connsiteY6-25100" fmla="*/ 1220970 h 7250295"/>
                <a:gd name="connsiteX7-25101" fmla="*/ 0 w 2213217"/>
                <a:gd name="connsiteY7-25102" fmla="*/ 2211570 h 7250295"/>
                <a:gd name="connsiteX8-25103" fmla="*/ 333375 w 2213217"/>
                <a:gd name="connsiteY8-25104" fmla="*/ 3106920 h 7250295"/>
                <a:gd name="connsiteX9-25105" fmla="*/ 247650 w 2213217"/>
                <a:gd name="connsiteY9-25106" fmla="*/ 3840345 h 7250295"/>
                <a:gd name="connsiteX10-25107" fmla="*/ 371475 w 2213217"/>
                <a:gd name="connsiteY10-25108" fmla="*/ 4059420 h 7250295"/>
                <a:gd name="connsiteX11-25109" fmla="*/ 495300 w 2213217"/>
                <a:gd name="connsiteY11-25110" fmla="*/ 4278495 h 7250295"/>
                <a:gd name="connsiteX12-25111" fmla="*/ 476250 w 2213217"/>
                <a:gd name="connsiteY12-25112" fmla="*/ 4735695 h 7250295"/>
                <a:gd name="connsiteX13-25113" fmla="*/ 476250 w 2213217"/>
                <a:gd name="connsiteY13-25114" fmla="*/ 5097645 h 7250295"/>
                <a:gd name="connsiteX14-25115" fmla="*/ 371475 w 2213217"/>
                <a:gd name="connsiteY14-25116" fmla="*/ 6145395 h 7250295"/>
                <a:gd name="connsiteX15-25117" fmla="*/ 371475 w 2213217"/>
                <a:gd name="connsiteY15-25118" fmla="*/ 6621645 h 7250295"/>
                <a:gd name="connsiteX16-25119" fmla="*/ 400050 w 2213217"/>
                <a:gd name="connsiteY16-25120" fmla="*/ 6821670 h 7250295"/>
                <a:gd name="connsiteX17-25121" fmla="*/ 323850 w 2213217"/>
                <a:gd name="connsiteY17-25122" fmla="*/ 7002645 h 7250295"/>
                <a:gd name="connsiteX18-25123" fmla="*/ 533400 w 2213217"/>
                <a:gd name="connsiteY18-25124" fmla="*/ 7250295 h 7250295"/>
                <a:gd name="connsiteX19-25125" fmla="*/ 952500 w 2213217"/>
                <a:gd name="connsiteY19-25126" fmla="*/ 7240770 h 7250295"/>
                <a:gd name="connsiteX20-25127" fmla="*/ 733425 w 2213217"/>
                <a:gd name="connsiteY20-25128" fmla="*/ 6821670 h 7250295"/>
                <a:gd name="connsiteX21-25129" fmla="*/ 753076 w 2213217"/>
                <a:gd name="connsiteY21-25130" fmla="*/ 6579789 h 7250295"/>
                <a:gd name="connsiteX22-25131" fmla="*/ 738924 w 2213217"/>
                <a:gd name="connsiteY22-25132" fmla="*/ 6250170 h 7250295"/>
                <a:gd name="connsiteX23-25133" fmla="*/ 856500 w 2213217"/>
                <a:gd name="connsiteY23-25134" fmla="*/ 5489132 h 7250295"/>
                <a:gd name="connsiteX24-25135" fmla="*/ 906017 w 2213217"/>
                <a:gd name="connsiteY24-25136" fmla="*/ 5380240 h 7250295"/>
                <a:gd name="connsiteX25-25137" fmla="*/ 898504 w 2213217"/>
                <a:gd name="connsiteY25-25138" fmla="*/ 5308938 h 7250295"/>
                <a:gd name="connsiteX26-25139" fmla="*/ 971550 w 2213217"/>
                <a:gd name="connsiteY26-25140" fmla="*/ 5211945 h 7250295"/>
                <a:gd name="connsiteX27-25141" fmla="*/ 973564 w 2213217"/>
                <a:gd name="connsiteY27-25142" fmla="*/ 5069070 h 7250295"/>
                <a:gd name="connsiteX28-25143" fmla="*/ 1129719 w 2213217"/>
                <a:gd name="connsiteY28-25144" fmla="*/ 4378373 h 7250295"/>
                <a:gd name="connsiteX29-25145" fmla="*/ 1276350 w 2213217"/>
                <a:gd name="connsiteY29-25146" fmla="*/ 4649970 h 7250295"/>
                <a:gd name="connsiteX30-25147" fmla="*/ 1341012 w 2213217"/>
                <a:gd name="connsiteY30-25148" fmla="*/ 4880042 h 7250295"/>
                <a:gd name="connsiteX31-25149" fmla="*/ 1310424 w 2213217"/>
                <a:gd name="connsiteY31-25150" fmla="*/ 4973880 h 7250295"/>
                <a:gd name="connsiteX32-25151" fmla="*/ 1354293 w 2213217"/>
                <a:gd name="connsiteY32-25152" fmla="*/ 5113209 h 7250295"/>
                <a:gd name="connsiteX33-25153" fmla="*/ 1262198 w 2213217"/>
                <a:gd name="connsiteY33-25154" fmla="*/ 5554244 h 7250295"/>
                <a:gd name="connsiteX34-25155" fmla="*/ 1263220 w 2213217"/>
                <a:gd name="connsiteY34-25156" fmla="*/ 6360264 h 7250295"/>
                <a:gd name="connsiteX35-25157" fmla="*/ 1336385 w 2213217"/>
                <a:gd name="connsiteY35-25158" fmla="*/ 6540277 h 7250295"/>
                <a:gd name="connsiteX36-25159" fmla="*/ 1285605 w 2213217"/>
                <a:gd name="connsiteY36-25160" fmla="*/ 6741714 h 7250295"/>
                <a:gd name="connsiteX37-25161" fmla="*/ 1303783 w 2213217"/>
                <a:gd name="connsiteY37-25162" fmla="*/ 6828040 h 7250295"/>
                <a:gd name="connsiteX38-25163" fmla="*/ 1313579 w 2213217"/>
                <a:gd name="connsiteY38-25164" fmla="*/ 7020824 h 7250295"/>
                <a:gd name="connsiteX39-25165" fmla="*/ 1760353 w 2213217"/>
                <a:gd name="connsiteY39-25166" fmla="*/ 7189119 h 7250295"/>
                <a:gd name="connsiteX40-25167" fmla="*/ 2189006 w 2213217"/>
                <a:gd name="connsiteY40-25168" fmla="*/ 7199125 h 7250295"/>
                <a:gd name="connsiteX41-25169" fmla="*/ 2171850 w 2213217"/>
                <a:gd name="connsiteY41-25170" fmla="*/ 7046786 h 7250295"/>
                <a:gd name="connsiteX42-25171" fmla="*/ 1687247 w 2213217"/>
                <a:gd name="connsiteY42-25172" fmla="*/ 6680449 h 7250295"/>
                <a:gd name="connsiteX43-25173" fmla="*/ 1708130 w 2213217"/>
                <a:gd name="connsiteY43-25174" fmla="*/ 6550072 h 7250295"/>
                <a:gd name="connsiteX44-25175" fmla="*/ 1668617 w 2213217"/>
                <a:gd name="connsiteY44-25176" fmla="*/ 6451067 h 7250295"/>
                <a:gd name="connsiteX45-25177" fmla="*/ 1657350 w 2213217"/>
                <a:gd name="connsiteY45-25178" fmla="*/ 6250170 h 7250295"/>
                <a:gd name="connsiteX46-25179" fmla="*/ 1679014 w 2213217"/>
                <a:gd name="connsiteY46-25180" fmla="*/ 5979714 h 7250295"/>
                <a:gd name="connsiteX47-25181" fmla="*/ 1727631 w 2213217"/>
                <a:gd name="connsiteY47-25182" fmla="*/ 5512209 h 7250295"/>
                <a:gd name="connsiteX48-25183" fmla="*/ 1739049 w 2213217"/>
                <a:gd name="connsiteY48-25184" fmla="*/ 5363804 h 7250295"/>
                <a:gd name="connsiteX49-25185" fmla="*/ 1797611 w 2213217"/>
                <a:gd name="connsiteY49-25186" fmla="*/ 5317321 h 7250295"/>
                <a:gd name="connsiteX50-25187" fmla="*/ 1884207 w 2213217"/>
                <a:gd name="connsiteY50-25188" fmla="*/ 5097645 h 7250295"/>
                <a:gd name="connsiteX51-25189" fmla="*/ 1909357 w 2213217"/>
                <a:gd name="connsiteY51-25190" fmla="*/ 4805496 h 7250295"/>
                <a:gd name="connsiteX52-25191" fmla="*/ 1900373 w 2213217"/>
                <a:gd name="connsiteY52-25192" fmla="*/ 4348776 h 7250295"/>
                <a:gd name="connsiteX53-25193" fmla="*/ 1881052 w 2213217"/>
                <a:gd name="connsiteY53-25194" fmla="*/ 3902573 h 7250295"/>
                <a:gd name="connsiteX54-25195" fmla="*/ 1855362 w 2213217"/>
                <a:gd name="connsiteY54-25196" fmla="*/ 3584643 h 7250295"/>
                <a:gd name="connsiteX55-25197" fmla="*/ 2056257 w 2213217"/>
                <a:gd name="connsiteY55-25198" fmla="*/ 2654077 h 7250295"/>
                <a:gd name="connsiteX56-25199" fmla="*/ 2042707 w 2213217"/>
                <a:gd name="connsiteY56-25200" fmla="*/ 2404684 h 7250295"/>
                <a:gd name="connsiteX57-25201" fmla="*/ 1981200 w 2213217"/>
                <a:gd name="connsiteY57-25202" fmla="*/ 1864914 h 7250295"/>
                <a:gd name="connsiteX58-25203" fmla="*/ 1936459 w 2213217"/>
                <a:gd name="connsiteY58-25204" fmla="*/ 1677029 h 7250295"/>
                <a:gd name="connsiteX59-25205" fmla="*/ 1922037 w 2213217"/>
                <a:gd name="connsiteY59-25206" fmla="*/ 1432534 h 7250295"/>
                <a:gd name="connsiteX60-25207" fmla="*/ 1874412 w 2213217"/>
                <a:gd name="connsiteY60-25208" fmla="*/ 1302338 h 7250295"/>
                <a:gd name="connsiteX61-25209" fmla="*/ 1407687 w 2213217"/>
                <a:gd name="connsiteY61-25210" fmla="*/ 1134975 h 7250295"/>
                <a:gd name="connsiteX62-25211" fmla="*/ 1309221 w 2213217"/>
                <a:gd name="connsiteY62-25212" fmla="*/ 1020075 h 7250295"/>
                <a:gd name="connsiteX63-25213" fmla="*/ 1365230 w 2213217"/>
                <a:gd name="connsiteY63-25214" fmla="*/ 821521 h 7250295"/>
                <a:gd name="connsiteX64-25215" fmla="*/ 1433407 w 2213217"/>
                <a:gd name="connsiteY64-25216" fmla="*/ 622909 h 7250295"/>
                <a:gd name="connsiteX65-25217" fmla="*/ 1444916 w 2213217"/>
                <a:gd name="connsiteY65-25218" fmla="*/ 380757 h 7250295"/>
                <a:gd name="connsiteX66-25219" fmla="*/ 1330946 w 2213217"/>
                <a:gd name="connsiteY66-25220" fmla="*/ 143773 h 7250295"/>
                <a:gd name="connsiteX67-25221" fmla="*/ 1063645 w 2213217"/>
                <a:gd name="connsiteY67-25222" fmla="*/ 568 h 7250295"/>
                <a:gd name="connsiteX0-25223" fmla="*/ 1063645 w 2213217"/>
                <a:gd name="connsiteY0-25224" fmla="*/ 568 h 7250295"/>
                <a:gd name="connsiteX1-25225" fmla="*/ 809625 w 2213217"/>
                <a:gd name="connsiteY1-25226" fmla="*/ 116070 h 7250295"/>
                <a:gd name="connsiteX2-25227" fmla="*/ 685800 w 2213217"/>
                <a:gd name="connsiteY2-25228" fmla="*/ 297045 h 7250295"/>
                <a:gd name="connsiteX3-25229" fmla="*/ 704850 w 2213217"/>
                <a:gd name="connsiteY3-25230" fmla="*/ 620895 h 7250295"/>
                <a:gd name="connsiteX4-25231" fmla="*/ 838200 w 2213217"/>
                <a:gd name="connsiteY4-25232" fmla="*/ 897120 h 7250295"/>
                <a:gd name="connsiteX5-25233" fmla="*/ 742950 w 2213217"/>
                <a:gd name="connsiteY5-25234" fmla="*/ 1011420 h 7250295"/>
                <a:gd name="connsiteX6-25235" fmla="*/ 133350 w 2213217"/>
                <a:gd name="connsiteY6-25236" fmla="*/ 1220970 h 7250295"/>
                <a:gd name="connsiteX7-25237" fmla="*/ 0 w 2213217"/>
                <a:gd name="connsiteY7-25238" fmla="*/ 2211570 h 7250295"/>
                <a:gd name="connsiteX8-25239" fmla="*/ 333375 w 2213217"/>
                <a:gd name="connsiteY8-25240" fmla="*/ 3106920 h 7250295"/>
                <a:gd name="connsiteX9-25241" fmla="*/ 247650 w 2213217"/>
                <a:gd name="connsiteY9-25242" fmla="*/ 3840345 h 7250295"/>
                <a:gd name="connsiteX10-25243" fmla="*/ 371475 w 2213217"/>
                <a:gd name="connsiteY10-25244" fmla="*/ 4059420 h 7250295"/>
                <a:gd name="connsiteX11-25245" fmla="*/ 495300 w 2213217"/>
                <a:gd name="connsiteY11-25246" fmla="*/ 4278495 h 7250295"/>
                <a:gd name="connsiteX12-25247" fmla="*/ 476250 w 2213217"/>
                <a:gd name="connsiteY12-25248" fmla="*/ 4735695 h 7250295"/>
                <a:gd name="connsiteX13-25249" fmla="*/ 476250 w 2213217"/>
                <a:gd name="connsiteY13-25250" fmla="*/ 5097645 h 7250295"/>
                <a:gd name="connsiteX14-25251" fmla="*/ 371475 w 2213217"/>
                <a:gd name="connsiteY14-25252" fmla="*/ 6145395 h 7250295"/>
                <a:gd name="connsiteX15-25253" fmla="*/ 371475 w 2213217"/>
                <a:gd name="connsiteY15-25254" fmla="*/ 6621645 h 7250295"/>
                <a:gd name="connsiteX16-25255" fmla="*/ 400050 w 2213217"/>
                <a:gd name="connsiteY16-25256" fmla="*/ 6821670 h 7250295"/>
                <a:gd name="connsiteX17-25257" fmla="*/ 323850 w 2213217"/>
                <a:gd name="connsiteY17-25258" fmla="*/ 7002645 h 7250295"/>
                <a:gd name="connsiteX18-25259" fmla="*/ 533400 w 2213217"/>
                <a:gd name="connsiteY18-25260" fmla="*/ 7250295 h 7250295"/>
                <a:gd name="connsiteX19-25261" fmla="*/ 952500 w 2213217"/>
                <a:gd name="connsiteY19-25262" fmla="*/ 7240770 h 7250295"/>
                <a:gd name="connsiteX20-25263" fmla="*/ 733425 w 2213217"/>
                <a:gd name="connsiteY20-25264" fmla="*/ 6821670 h 7250295"/>
                <a:gd name="connsiteX21-25265" fmla="*/ 753076 w 2213217"/>
                <a:gd name="connsiteY21-25266" fmla="*/ 6579789 h 7250295"/>
                <a:gd name="connsiteX22-25267" fmla="*/ 738924 w 2213217"/>
                <a:gd name="connsiteY22-25268" fmla="*/ 6250170 h 7250295"/>
                <a:gd name="connsiteX23-25269" fmla="*/ 856500 w 2213217"/>
                <a:gd name="connsiteY23-25270" fmla="*/ 5489132 h 7250295"/>
                <a:gd name="connsiteX24-25271" fmla="*/ 906017 w 2213217"/>
                <a:gd name="connsiteY24-25272" fmla="*/ 5380240 h 7250295"/>
                <a:gd name="connsiteX25-25273" fmla="*/ 898504 w 2213217"/>
                <a:gd name="connsiteY25-25274" fmla="*/ 5308938 h 7250295"/>
                <a:gd name="connsiteX26-25275" fmla="*/ 971550 w 2213217"/>
                <a:gd name="connsiteY26-25276" fmla="*/ 5211945 h 7250295"/>
                <a:gd name="connsiteX27-25277" fmla="*/ 973564 w 2213217"/>
                <a:gd name="connsiteY27-25278" fmla="*/ 5069070 h 7250295"/>
                <a:gd name="connsiteX28-25279" fmla="*/ 1129719 w 2213217"/>
                <a:gd name="connsiteY28-25280" fmla="*/ 4378373 h 7250295"/>
                <a:gd name="connsiteX29-25281" fmla="*/ 1276350 w 2213217"/>
                <a:gd name="connsiteY29-25282" fmla="*/ 4649970 h 7250295"/>
                <a:gd name="connsiteX30-25283" fmla="*/ 1341012 w 2213217"/>
                <a:gd name="connsiteY30-25284" fmla="*/ 4880042 h 7250295"/>
                <a:gd name="connsiteX31-25285" fmla="*/ 1310424 w 2213217"/>
                <a:gd name="connsiteY31-25286" fmla="*/ 4973880 h 7250295"/>
                <a:gd name="connsiteX32-25287" fmla="*/ 1354293 w 2213217"/>
                <a:gd name="connsiteY32-25288" fmla="*/ 5113209 h 7250295"/>
                <a:gd name="connsiteX33-25289" fmla="*/ 1262198 w 2213217"/>
                <a:gd name="connsiteY33-25290" fmla="*/ 5554244 h 7250295"/>
                <a:gd name="connsiteX34-25291" fmla="*/ 1263220 w 2213217"/>
                <a:gd name="connsiteY34-25292" fmla="*/ 6360264 h 7250295"/>
                <a:gd name="connsiteX35-25293" fmla="*/ 1336385 w 2213217"/>
                <a:gd name="connsiteY35-25294" fmla="*/ 6540277 h 7250295"/>
                <a:gd name="connsiteX36-25295" fmla="*/ 1285605 w 2213217"/>
                <a:gd name="connsiteY36-25296" fmla="*/ 6741714 h 7250295"/>
                <a:gd name="connsiteX37-25297" fmla="*/ 1303783 w 2213217"/>
                <a:gd name="connsiteY37-25298" fmla="*/ 6828040 h 7250295"/>
                <a:gd name="connsiteX38-25299" fmla="*/ 1313579 w 2213217"/>
                <a:gd name="connsiteY38-25300" fmla="*/ 7020824 h 7250295"/>
                <a:gd name="connsiteX39-25301" fmla="*/ 1760353 w 2213217"/>
                <a:gd name="connsiteY39-25302" fmla="*/ 7189119 h 7250295"/>
                <a:gd name="connsiteX40-25303" fmla="*/ 2189006 w 2213217"/>
                <a:gd name="connsiteY40-25304" fmla="*/ 7199125 h 7250295"/>
                <a:gd name="connsiteX41-25305" fmla="*/ 2171850 w 2213217"/>
                <a:gd name="connsiteY41-25306" fmla="*/ 7046786 h 7250295"/>
                <a:gd name="connsiteX42-25307" fmla="*/ 1687247 w 2213217"/>
                <a:gd name="connsiteY42-25308" fmla="*/ 6680449 h 7250295"/>
                <a:gd name="connsiteX43-25309" fmla="*/ 1708130 w 2213217"/>
                <a:gd name="connsiteY43-25310" fmla="*/ 6550072 h 7250295"/>
                <a:gd name="connsiteX44-25311" fmla="*/ 1668617 w 2213217"/>
                <a:gd name="connsiteY44-25312" fmla="*/ 6451067 h 7250295"/>
                <a:gd name="connsiteX45-25313" fmla="*/ 1657350 w 2213217"/>
                <a:gd name="connsiteY45-25314" fmla="*/ 6250170 h 7250295"/>
                <a:gd name="connsiteX46-25315" fmla="*/ 1679014 w 2213217"/>
                <a:gd name="connsiteY46-25316" fmla="*/ 5979714 h 7250295"/>
                <a:gd name="connsiteX47-25317" fmla="*/ 1727631 w 2213217"/>
                <a:gd name="connsiteY47-25318" fmla="*/ 5512209 h 7250295"/>
                <a:gd name="connsiteX48-25319" fmla="*/ 1739049 w 2213217"/>
                <a:gd name="connsiteY48-25320" fmla="*/ 5363804 h 7250295"/>
                <a:gd name="connsiteX49-25321" fmla="*/ 1797611 w 2213217"/>
                <a:gd name="connsiteY49-25322" fmla="*/ 5317321 h 7250295"/>
                <a:gd name="connsiteX50-25323" fmla="*/ 1884207 w 2213217"/>
                <a:gd name="connsiteY50-25324" fmla="*/ 5097645 h 7250295"/>
                <a:gd name="connsiteX51-25325" fmla="*/ 1909357 w 2213217"/>
                <a:gd name="connsiteY51-25326" fmla="*/ 4805496 h 7250295"/>
                <a:gd name="connsiteX52-25327" fmla="*/ 1900373 w 2213217"/>
                <a:gd name="connsiteY52-25328" fmla="*/ 4348776 h 7250295"/>
                <a:gd name="connsiteX53-25329" fmla="*/ 1881052 w 2213217"/>
                <a:gd name="connsiteY53-25330" fmla="*/ 3902573 h 7250295"/>
                <a:gd name="connsiteX54-25331" fmla="*/ 1855362 w 2213217"/>
                <a:gd name="connsiteY54-25332" fmla="*/ 3584643 h 7250295"/>
                <a:gd name="connsiteX55-25333" fmla="*/ 2056257 w 2213217"/>
                <a:gd name="connsiteY55-25334" fmla="*/ 2654077 h 7250295"/>
                <a:gd name="connsiteX56-25335" fmla="*/ 2042707 w 2213217"/>
                <a:gd name="connsiteY56-25336" fmla="*/ 2404684 h 7250295"/>
                <a:gd name="connsiteX57-25337" fmla="*/ 1981200 w 2213217"/>
                <a:gd name="connsiteY57-25338" fmla="*/ 1864914 h 7250295"/>
                <a:gd name="connsiteX58-25339" fmla="*/ 1936459 w 2213217"/>
                <a:gd name="connsiteY58-25340" fmla="*/ 1677029 h 7250295"/>
                <a:gd name="connsiteX59-25341" fmla="*/ 1922037 w 2213217"/>
                <a:gd name="connsiteY59-25342" fmla="*/ 1432534 h 7250295"/>
                <a:gd name="connsiteX60-25343" fmla="*/ 1874412 w 2213217"/>
                <a:gd name="connsiteY60-25344" fmla="*/ 1302338 h 7250295"/>
                <a:gd name="connsiteX61-25345" fmla="*/ 1407687 w 2213217"/>
                <a:gd name="connsiteY61-25346" fmla="*/ 1134975 h 7250295"/>
                <a:gd name="connsiteX62-25347" fmla="*/ 1309221 w 2213217"/>
                <a:gd name="connsiteY62-25348" fmla="*/ 1020075 h 7250295"/>
                <a:gd name="connsiteX63-25349" fmla="*/ 1365230 w 2213217"/>
                <a:gd name="connsiteY63-25350" fmla="*/ 821521 h 7250295"/>
                <a:gd name="connsiteX64-25351" fmla="*/ 1433407 w 2213217"/>
                <a:gd name="connsiteY64-25352" fmla="*/ 622909 h 7250295"/>
                <a:gd name="connsiteX65-25353" fmla="*/ 1444916 w 2213217"/>
                <a:gd name="connsiteY65-25354" fmla="*/ 380757 h 7250295"/>
                <a:gd name="connsiteX66-25355" fmla="*/ 1330946 w 2213217"/>
                <a:gd name="connsiteY66-25356" fmla="*/ 143773 h 7250295"/>
                <a:gd name="connsiteX67-25357" fmla="*/ 1063645 w 2213217"/>
                <a:gd name="connsiteY67-25358" fmla="*/ 568 h 7250295"/>
                <a:gd name="connsiteX0-25359" fmla="*/ 1063645 w 2213217"/>
                <a:gd name="connsiteY0-25360" fmla="*/ 568 h 7250295"/>
                <a:gd name="connsiteX1-25361" fmla="*/ 809625 w 2213217"/>
                <a:gd name="connsiteY1-25362" fmla="*/ 116070 h 7250295"/>
                <a:gd name="connsiteX2-25363" fmla="*/ 685800 w 2213217"/>
                <a:gd name="connsiteY2-25364" fmla="*/ 297045 h 7250295"/>
                <a:gd name="connsiteX3-25365" fmla="*/ 704850 w 2213217"/>
                <a:gd name="connsiteY3-25366" fmla="*/ 620895 h 7250295"/>
                <a:gd name="connsiteX4-25367" fmla="*/ 838200 w 2213217"/>
                <a:gd name="connsiteY4-25368" fmla="*/ 897120 h 7250295"/>
                <a:gd name="connsiteX5-25369" fmla="*/ 742950 w 2213217"/>
                <a:gd name="connsiteY5-25370" fmla="*/ 1011420 h 7250295"/>
                <a:gd name="connsiteX6-25371" fmla="*/ 133350 w 2213217"/>
                <a:gd name="connsiteY6-25372" fmla="*/ 1220970 h 7250295"/>
                <a:gd name="connsiteX7-25373" fmla="*/ 0 w 2213217"/>
                <a:gd name="connsiteY7-25374" fmla="*/ 2211570 h 7250295"/>
                <a:gd name="connsiteX8-25375" fmla="*/ 333375 w 2213217"/>
                <a:gd name="connsiteY8-25376" fmla="*/ 3106920 h 7250295"/>
                <a:gd name="connsiteX9-25377" fmla="*/ 247650 w 2213217"/>
                <a:gd name="connsiteY9-25378" fmla="*/ 3840345 h 7250295"/>
                <a:gd name="connsiteX10-25379" fmla="*/ 371475 w 2213217"/>
                <a:gd name="connsiteY10-25380" fmla="*/ 4059420 h 7250295"/>
                <a:gd name="connsiteX11-25381" fmla="*/ 495300 w 2213217"/>
                <a:gd name="connsiteY11-25382" fmla="*/ 4278495 h 7250295"/>
                <a:gd name="connsiteX12-25383" fmla="*/ 476250 w 2213217"/>
                <a:gd name="connsiteY12-25384" fmla="*/ 4735695 h 7250295"/>
                <a:gd name="connsiteX13-25385" fmla="*/ 476250 w 2213217"/>
                <a:gd name="connsiteY13-25386" fmla="*/ 5097645 h 7250295"/>
                <a:gd name="connsiteX14-25387" fmla="*/ 371475 w 2213217"/>
                <a:gd name="connsiteY14-25388" fmla="*/ 6145395 h 7250295"/>
                <a:gd name="connsiteX15-25389" fmla="*/ 371475 w 2213217"/>
                <a:gd name="connsiteY15-25390" fmla="*/ 6621645 h 7250295"/>
                <a:gd name="connsiteX16-25391" fmla="*/ 400050 w 2213217"/>
                <a:gd name="connsiteY16-25392" fmla="*/ 6821670 h 7250295"/>
                <a:gd name="connsiteX17-25393" fmla="*/ 323850 w 2213217"/>
                <a:gd name="connsiteY17-25394" fmla="*/ 7002645 h 7250295"/>
                <a:gd name="connsiteX18-25395" fmla="*/ 533400 w 2213217"/>
                <a:gd name="connsiteY18-25396" fmla="*/ 7250295 h 7250295"/>
                <a:gd name="connsiteX19-25397" fmla="*/ 952500 w 2213217"/>
                <a:gd name="connsiteY19-25398" fmla="*/ 7240770 h 7250295"/>
                <a:gd name="connsiteX20-25399" fmla="*/ 724772 w 2213217"/>
                <a:gd name="connsiteY20-25400" fmla="*/ 6844746 h 7250295"/>
                <a:gd name="connsiteX21-25401" fmla="*/ 753076 w 2213217"/>
                <a:gd name="connsiteY21-25402" fmla="*/ 6579789 h 7250295"/>
                <a:gd name="connsiteX22-25403" fmla="*/ 738924 w 2213217"/>
                <a:gd name="connsiteY22-25404" fmla="*/ 6250170 h 7250295"/>
                <a:gd name="connsiteX23-25405" fmla="*/ 856500 w 2213217"/>
                <a:gd name="connsiteY23-25406" fmla="*/ 5489132 h 7250295"/>
                <a:gd name="connsiteX24-25407" fmla="*/ 906017 w 2213217"/>
                <a:gd name="connsiteY24-25408" fmla="*/ 5380240 h 7250295"/>
                <a:gd name="connsiteX25-25409" fmla="*/ 898504 w 2213217"/>
                <a:gd name="connsiteY25-25410" fmla="*/ 5308938 h 7250295"/>
                <a:gd name="connsiteX26-25411" fmla="*/ 971550 w 2213217"/>
                <a:gd name="connsiteY26-25412" fmla="*/ 5211945 h 7250295"/>
                <a:gd name="connsiteX27-25413" fmla="*/ 973564 w 2213217"/>
                <a:gd name="connsiteY27-25414" fmla="*/ 5069070 h 7250295"/>
                <a:gd name="connsiteX28-25415" fmla="*/ 1129719 w 2213217"/>
                <a:gd name="connsiteY28-25416" fmla="*/ 4378373 h 7250295"/>
                <a:gd name="connsiteX29-25417" fmla="*/ 1276350 w 2213217"/>
                <a:gd name="connsiteY29-25418" fmla="*/ 4649970 h 7250295"/>
                <a:gd name="connsiteX30-25419" fmla="*/ 1341012 w 2213217"/>
                <a:gd name="connsiteY30-25420" fmla="*/ 4880042 h 7250295"/>
                <a:gd name="connsiteX31-25421" fmla="*/ 1310424 w 2213217"/>
                <a:gd name="connsiteY31-25422" fmla="*/ 4973880 h 7250295"/>
                <a:gd name="connsiteX32-25423" fmla="*/ 1354293 w 2213217"/>
                <a:gd name="connsiteY32-25424" fmla="*/ 5113209 h 7250295"/>
                <a:gd name="connsiteX33-25425" fmla="*/ 1262198 w 2213217"/>
                <a:gd name="connsiteY33-25426" fmla="*/ 5554244 h 7250295"/>
                <a:gd name="connsiteX34-25427" fmla="*/ 1263220 w 2213217"/>
                <a:gd name="connsiteY34-25428" fmla="*/ 6360264 h 7250295"/>
                <a:gd name="connsiteX35-25429" fmla="*/ 1336385 w 2213217"/>
                <a:gd name="connsiteY35-25430" fmla="*/ 6540277 h 7250295"/>
                <a:gd name="connsiteX36-25431" fmla="*/ 1285605 w 2213217"/>
                <a:gd name="connsiteY36-25432" fmla="*/ 6741714 h 7250295"/>
                <a:gd name="connsiteX37-25433" fmla="*/ 1303783 w 2213217"/>
                <a:gd name="connsiteY37-25434" fmla="*/ 6828040 h 7250295"/>
                <a:gd name="connsiteX38-25435" fmla="*/ 1313579 w 2213217"/>
                <a:gd name="connsiteY38-25436" fmla="*/ 7020824 h 7250295"/>
                <a:gd name="connsiteX39-25437" fmla="*/ 1760353 w 2213217"/>
                <a:gd name="connsiteY39-25438" fmla="*/ 7189119 h 7250295"/>
                <a:gd name="connsiteX40-25439" fmla="*/ 2189006 w 2213217"/>
                <a:gd name="connsiteY40-25440" fmla="*/ 7199125 h 7250295"/>
                <a:gd name="connsiteX41-25441" fmla="*/ 2171850 w 2213217"/>
                <a:gd name="connsiteY41-25442" fmla="*/ 7046786 h 7250295"/>
                <a:gd name="connsiteX42-25443" fmla="*/ 1687247 w 2213217"/>
                <a:gd name="connsiteY42-25444" fmla="*/ 6680449 h 7250295"/>
                <a:gd name="connsiteX43-25445" fmla="*/ 1708130 w 2213217"/>
                <a:gd name="connsiteY43-25446" fmla="*/ 6550072 h 7250295"/>
                <a:gd name="connsiteX44-25447" fmla="*/ 1668617 w 2213217"/>
                <a:gd name="connsiteY44-25448" fmla="*/ 6451067 h 7250295"/>
                <a:gd name="connsiteX45-25449" fmla="*/ 1657350 w 2213217"/>
                <a:gd name="connsiteY45-25450" fmla="*/ 6250170 h 7250295"/>
                <a:gd name="connsiteX46-25451" fmla="*/ 1679014 w 2213217"/>
                <a:gd name="connsiteY46-25452" fmla="*/ 5979714 h 7250295"/>
                <a:gd name="connsiteX47-25453" fmla="*/ 1727631 w 2213217"/>
                <a:gd name="connsiteY47-25454" fmla="*/ 5512209 h 7250295"/>
                <a:gd name="connsiteX48-25455" fmla="*/ 1739049 w 2213217"/>
                <a:gd name="connsiteY48-25456" fmla="*/ 5363804 h 7250295"/>
                <a:gd name="connsiteX49-25457" fmla="*/ 1797611 w 2213217"/>
                <a:gd name="connsiteY49-25458" fmla="*/ 5317321 h 7250295"/>
                <a:gd name="connsiteX50-25459" fmla="*/ 1884207 w 2213217"/>
                <a:gd name="connsiteY50-25460" fmla="*/ 5097645 h 7250295"/>
                <a:gd name="connsiteX51-25461" fmla="*/ 1909357 w 2213217"/>
                <a:gd name="connsiteY51-25462" fmla="*/ 4805496 h 7250295"/>
                <a:gd name="connsiteX52-25463" fmla="*/ 1900373 w 2213217"/>
                <a:gd name="connsiteY52-25464" fmla="*/ 4348776 h 7250295"/>
                <a:gd name="connsiteX53-25465" fmla="*/ 1881052 w 2213217"/>
                <a:gd name="connsiteY53-25466" fmla="*/ 3902573 h 7250295"/>
                <a:gd name="connsiteX54-25467" fmla="*/ 1855362 w 2213217"/>
                <a:gd name="connsiteY54-25468" fmla="*/ 3584643 h 7250295"/>
                <a:gd name="connsiteX55-25469" fmla="*/ 2056257 w 2213217"/>
                <a:gd name="connsiteY55-25470" fmla="*/ 2654077 h 7250295"/>
                <a:gd name="connsiteX56-25471" fmla="*/ 2042707 w 2213217"/>
                <a:gd name="connsiteY56-25472" fmla="*/ 2404684 h 7250295"/>
                <a:gd name="connsiteX57-25473" fmla="*/ 1981200 w 2213217"/>
                <a:gd name="connsiteY57-25474" fmla="*/ 1864914 h 7250295"/>
                <a:gd name="connsiteX58-25475" fmla="*/ 1936459 w 2213217"/>
                <a:gd name="connsiteY58-25476" fmla="*/ 1677029 h 7250295"/>
                <a:gd name="connsiteX59-25477" fmla="*/ 1922037 w 2213217"/>
                <a:gd name="connsiteY59-25478" fmla="*/ 1432534 h 7250295"/>
                <a:gd name="connsiteX60-25479" fmla="*/ 1874412 w 2213217"/>
                <a:gd name="connsiteY60-25480" fmla="*/ 1302338 h 7250295"/>
                <a:gd name="connsiteX61-25481" fmla="*/ 1407687 w 2213217"/>
                <a:gd name="connsiteY61-25482" fmla="*/ 1134975 h 7250295"/>
                <a:gd name="connsiteX62-25483" fmla="*/ 1309221 w 2213217"/>
                <a:gd name="connsiteY62-25484" fmla="*/ 1020075 h 7250295"/>
                <a:gd name="connsiteX63-25485" fmla="*/ 1365230 w 2213217"/>
                <a:gd name="connsiteY63-25486" fmla="*/ 821521 h 7250295"/>
                <a:gd name="connsiteX64-25487" fmla="*/ 1433407 w 2213217"/>
                <a:gd name="connsiteY64-25488" fmla="*/ 622909 h 7250295"/>
                <a:gd name="connsiteX65-25489" fmla="*/ 1444916 w 2213217"/>
                <a:gd name="connsiteY65-25490" fmla="*/ 380757 h 7250295"/>
                <a:gd name="connsiteX66-25491" fmla="*/ 1330946 w 2213217"/>
                <a:gd name="connsiteY66-25492" fmla="*/ 143773 h 7250295"/>
                <a:gd name="connsiteX67-25493" fmla="*/ 1063645 w 2213217"/>
                <a:gd name="connsiteY67-25494" fmla="*/ 568 h 7250295"/>
                <a:gd name="connsiteX0-25495" fmla="*/ 1063645 w 2213217"/>
                <a:gd name="connsiteY0-25496" fmla="*/ 568 h 7250295"/>
                <a:gd name="connsiteX1-25497" fmla="*/ 809625 w 2213217"/>
                <a:gd name="connsiteY1-25498" fmla="*/ 116070 h 7250295"/>
                <a:gd name="connsiteX2-25499" fmla="*/ 685800 w 2213217"/>
                <a:gd name="connsiteY2-25500" fmla="*/ 297045 h 7250295"/>
                <a:gd name="connsiteX3-25501" fmla="*/ 704850 w 2213217"/>
                <a:gd name="connsiteY3-25502" fmla="*/ 620895 h 7250295"/>
                <a:gd name="connsiteX4-25503" fmla="*/ 838200 w 2213217"/>
                <a:gd name="connsiteY4-25504" fmla="*/ 897120 h 7250295"/>
                <a:gd name="connsiteX5-25505" fmla="*/ 742950 w 2213217"/>
                <a:gd name="connsiteY5-25506" fmla="*/ 1011420 h 7250295"/>
                <a:gd name="connsiteX6-25507" fmla="*/ 133350 w 2213217"/>
                <a:gd name="connsiteY6-25508" fmla="*/ 1220970 h 7250295"/>
                <a:gd name="connsiteX7-25509" fmla="*/ 0 w 2213217"/>
                <a:gd name="connsiteY7-25510" fmla="*/ 2211570 h 7250295"/>
                <a:gd name="connsiteX8-25511" fmla="*/ 333375 w 2213217"/>
                <a:gd name="connsiteY8-25512" fmla="*/ 3106920 h 7250295"/>
                <a:gd name="connsiteX9-25513" fmla="*/ 247650 w 2213217"/>
                <a:gd name="connsiteY9-25514" fmla="*/ 3840345 h 7250295"/>
                <a:gd name="connsiteX10-25515" fmla="*/ 371475 w 2213217"/>
                <a:gd name="connsiteY10-25516" fmla="*/ 4059420 h 7250295"/>
                <a:gd name="connsiteX11-25517" fmla="*/ 495300 w 2213217"/>
                <a:gd name="connsiteY11-25518" fmla="*/ 4278495 h 7250295"/>
                <a:gd name="connsiteX12-25519" fmla="*/ 476250 w 2213217"/>
                <a:gd name="connsiteY12-25520" fmla="*/ 4735695 h 7250295"/>
                <a:gd name="connsiteX13-25521" fmla="*/ 476250 w 2213217"/>
                <a:gd name="connsiteY13-25522" fmla="*/ 5097645 h 7250295"/>
                <a:gd name="connsiteX14-25523" fmla="*/ 371475 w 2213217"/>
                <a:gd name="connsiteY14-25524" fmla="*/ 6145395 h 7250295"/>
                <a:gd name="connsiteX15-25525" fmla="*/ 371475 w 2213217"/>
                <a:gd name="connsiteY15-25526" fmla="*/ 6621645 h 7250295"/>
                <a:gd name="connsiteX16-25527" fmla="*/ 400050 w 2213217"/>
                <a:gd name="connsiteY16-25528" fmla="*/ 6821670 h 7250295"/>
                <a:gd name="connsiteX17-25529" fmla="*/ 323850 w 2213217"/>
                <a:gd name="connsiteY17-25530" fmla="*/ 7002645 h 7250295"/>
                <a:gd name="connsiteX18-25531" fmla="*/ 533400 w 2213217"/>
                <a:gd name="connsiteY18-25532" fmla="*/ 7250295 h 7250295"/>
                <a:gd name="connsiteX19-25533" fmla="*/ 952500 w 2213217"/>
                <a:gd name="connsiteY19-25534" fmla="*/ 7240770 h 7250295"/>
                <a:gd name="connsiteX20-25535" fmla="*/ 724772 w 2213217"/>
                <a:gd name="connsiteY20-25536" fmla="*/ 6844746 h 7250295"/>
                <a:gd name="connsiteX21-25537" fmla="*/ 753076 w 2213217"/>
                <a:gd name="connsiteY21-25538" fmla="*/ 6579789 h 7250295"/>
                <a:gd name="connsiteX22-25539" fmla="*/ 738924 w 2213217"/>
                <a:gd name="connsiteY22-25540" fmla="*/ 6250170 h 7250295"/>
                <a:gd name="connsiteX23-25541" fmla="*/ 856500 w 2213217"/>
                <a:gd name="connsiteY23-25542" fmla="*/ 5489132 h 7250295"/>
                <a:gd name="connsiteX24-25543" fmla="*/ 906017 w 2213217"/>
                <a:gd name="connsiteY24-25544" fmla="*/ 5380240 h 7250295"/>
                <a:gd name="connsiteX25-25545" fmla="*/ 898504 w 2213217"/>
                <a:gd name="connsiteY25-25546" fmla="*/ 5308938 h 7250295"/>
                <a:gd name="connsiteX26-25547" fmla="*/ 971550 w 2213217"/>
                <a:gd name="connsiteY26-25548" fmla="*/ 5211945 h 7250295"/>
                <a:gd name="connsiteX27-25549" fmla="*/ 973564 w 2213217"/>
                <a:gd name="connsiteY27-25550" fmla="*/ 5069070 h 7250295"/>
                <a:gd name="connsiteX28-25551" fmla="*/ 1129719 w 2213217"/>
                <a:gd name="connsiteY28-25552" fmla="*/ 4378373 h 7250295"/>
                <a:gd name="connsiteX29-25553" fmla="*/ 1276350 w 2213217"/>
                <a:gd name="connsiteY29-25554" fmla="*/ 4649970 h 7250295"/>
                <a:gd name="connsiteX30-25555" fmla="*/ 1341012 w 2213217"/>
                <a:gd name="connsiteY30-25556" fmla="*/ 4880042 h 7250295"/>
                <a:gd name="connsiteX31-25557" fmla="*/ 1310424 w 2213217"/>
                <a:gd name="connsiteY31-25558" fmla="*/ 4973880 h 7250295"/>
                <a:gd name="connsiteX32-25559" fmla="*/ 1354293 w 2213217"/>
                <a:gd name="connsiteY32-25560" fmla="*/ 5113209 h 7250295"/>
                <a:gd name="connsiteX33-25561" fmla="*/ 1262198 w 2213217"/>
                <a:gd name="connsiteY33-25562" fmla="*/ 5554244 h 7250295"/>
                <a:gd name="connsiteX34-25563" fmla="*/ 1263220 w 2213217"/>
                <a:gd name="connsiteY34-25564" fmla="*/ 6360264 h 7250295"/>
                <a:gd name="connsiteX35-25565" fmla="*/ 1336385 w 2213217"/>
                <a:gd name="connsiteY35-25566" fmla="*/ 6540277 h 7250295"/>
                <a:gd name="connsiteX36-25567" fmla="*/ 1285605 w 2213217"/>
                <a:gd name="connsiteY36-25568" fmla="*/ 6741714 h 7250295"/>
                <a:gd name="connsiteX37-25569" fmla="*/ 1303783 w 2213217"/>
                <a:gd name="connsiteY37-25570" fmla="*/ 6828040 h 7250295"/>
                <a:gd name="connsiteX38-25571" fmla="*/ 1313579 w 2213217"/>
                <a:gd name="connsiteY38-25572" fmla="*/ 7020824 h 7250295"/>
                <a:gd name="connsiteX39-25573" fmla="*/ 1760353 w 2213217"/>
                <a:gd name="connsiteY39-25574" fmla="*/ 7189119 h 7250295"/>
                <a:gd name="connsiteX40-25575" fmla="*/ 2189006 w 2213217"/>
                <a:gd name="connsiteY40-25576" fmla="*/ 7199125 h 7250295"/>
                <a:gd name="connsiteX41-25577" fmla="*/ 2171850 w 2213217"/>
                <a:gd name="connsiteY41-25578" fmla="*/ 7046786 h 7250295"/>
                <a:gd name="connsiteX42-25579" fmla="*/ 1687247 w 2213217"/>
                <a:gd name="connsiteY42-25580" fmla="*/ 6680449 h 7250295"/>
                <a:gd name="connsiteX43-25581" fmla="*/ 1708130 w 2213217"/>
                <a:gd name="connsiteY43-25582" fmla="*/ 6550072 h 7250295"/>
                <a:gd name="connsiteX44-25583" fmla="*/ 1668617 w 2213217"/>
                <a:gd name="connsiteY44-25584" fmla="*/ 6451067 h 7250295"/>
                <a:gd name="connsiteX45-25585" fmla="*/ 1657350 w 2213217"/>
                <a:gd name="connsiteY45-25586" fmla="*/ 6250170 h 7250295"/>
                <a:gd name="connsiteX46-25587" fmla="*/ 1679014 w 2213217"/>
                <a:gd name="connsiteY46-25588" fmla="*/ 5979714 h 7250295"/>
                <a:gd name="connsiteX47-25589" fmla="*/ 1727631 w 2213217"/>
                <a:gd name="connsiteY47-25590" fmla="*/ 5512209 h 7250295"/>
                <a:gd name="connsiteX48-25591" fmla="*/ 1739049 w 2213217"/>
                <a:gd name="connsiteY48-25592" fmla="*/ 5363804 h 7250295"/>
                <a:gd name="connsiteX49-25593" fmla="*/ 1797611 w 2213217"/>
                <a:gd name="connsiteY49-25594" fmla="*/ 5317321 h 7250295"/>
                <a:gd name="connsiteX50-25595" fmla="*/ 1884207 w 2213217"/>
                <a:gd name="connsiteY50-25596" fmla="*/ 5097645 h 7250295"/>
                <a:gd name="connsiteX51-25597" fmla="*/ 1909357 w 2213217"/>
                <a:gd name="connsiteY51-25598" fmla="*/ 4805496 h 7250295"/>
                <a:gd name="connsiteX52-25599" fmla="*/ 1900373 w 2213217"/>
                <a:gd name="connsiteY52-25600" fmla="*/ 4348776 h 7250295"/>
                <a:gd name="connsiteX53-25601" fmla="*/ 1881052 w 2213217"/>
                <a:gd name="connsiteY53-25602" fmla="*/ 3902573 h 7250295"/>
                <a:gd name="connsiteX54-25603" fmla="*/ 1855362 w 2213217"/>
                <a:gd name="connsiteY54-25604" fmla="*/ 3584643 h 7250295"/>
                <a:gd name="connsiteX55-25605" fmla="*/ 2056257 w 2213217"/>
                <a:gd name="connsiteY55-25606" fmla="*/ 2654077 h 7250295"/>
                <a:gd name="connsiteX56-25607" fmla="*/ 2042707 w 2213217"/>
                <a:gd name="connsiteY56-25608" fmla="*/ 2404684 h 7250295"/>
                <a:gd name="connsiteX57-25609" fmla="*/ 1981200 w 2213217"/>
                <a:gd name="connsiteY57-25610" fmla="*/ 1864914 h 7250295"/>
                <a:gd name="connsiteX58-25611" fmla="*/ 1936459 w 2213217"/>
                <a:gd name="connsiteY58-25612" fmla="*/ 1677029 h 7250295"/>
                <a:gd name="connsiteX59-25613" fmla="*/ 1922037 w 2213217"/>
                <a:gd name="connsiteY59-25614" fmla="*/ 1432534 h 7250295"/>
                <a:gd name="connsiteX60-25615" fmla="*/ 1874412 w 2213217"/>
                <a:gd name="connsiteY60-25616" fmla="*/ 1302338 h 7250295"/>
                <a:gd name="connsiteX61-25617" fmla="*/ 1407687 w 2213217"/>
                <a:gd name="connsiteY61-25618" fmla="*/ 1134975 h 7250295"/>
                <a:gd name="connsiteX62-25619" fmla="*/ 1309221 w 2213217"/>
                <a:gd name="connsiteY62-25620" fmla="*/ 1020075 h 7250295"/>
                <a:gd name="connsiteX63-25621" fmla="*/ 1365230 w 2213217"/>
                <a:gd name="connsiteY63-25622" fmla="*/ 821521 h 7250295"/>
                <a:gd name="connsiteX64-25623" fmla="*/ 1433407 w 2213217"/>
                <a:gd name="connsiteY64-25624" fmla="*/ 622909 h 7250295"/>
                <a:gd name="connsiteX65-25625" fmla="*/ 1444916 w 2213217"/>
                <a:gd name="connsiteY65-25626" fmla="*/ 380757 h 7250295"/>
                <a:gd name="connsiteX66-25627" fmla="*/ 1330946 w 2213217"/>
                <a:gd name="connsiteY66-25628" fmla="*/ 143773 h 7250295"/>
                <a:gd name="connsiteX67-25629" fmla="*/ 1063645 w 2213217"/>
                <a:gd name="connsiteY67-25630" fmla="*/ 568 h 7250295"/>
                <a:gd name="connsiteX0-25631" fmla="*/ 1063645 w 2213217"/>
                <a:gd name="connsiteY0-25632" fmla="*/ 568 h 7250295"/>
                <a:gd name="connsiteX1-25633" fmla="*/ 809625 w 2213217"/>
                <a:gd name="connsiteY1-25634" fmla="*/ 116070 h 7250295"/>
                <a:gd name="connsiteX2-25635" fmla="*/ 685800 w 2213217"/>
                <a:gd name="connsiteY2-25636" fmla="*/ 297045 h 7250295"/>
                <a:gd name="connsiteX3-25637" fmla="*/ 704850 w 2213217"/>
                <a:gd name="connsiteY3-25638" fmla="*/ 620895 h 7250295"/>
                <a:gd name="connsiteX4-25639" fmla="*/ 838200 w 2213217"/>
                <a:gd name="connsiteY4-25640" fmla="*/ 897120 h 7250295"/>
                <a:gd name="connsiteX5-25641" fmla="*/ 742950 w 2213217"/>
                <a:gd name="connsiteY5-25642" fmla="*/ 1011420 h 7250295"/>
                <a:gd name="connsiteX6-25643" fmla="*/ 133350 w 2213217"/>
                <a:gd name="connsiteY6-25644" fmla="*/ 1220970 h 7250295"/>
                <a:gd name="connsiteX7-25645" fmla="*/ 0 w 2213217"/>
                <a:gd name="connsiteY7-25646" fmla="*/ 2211570 h 7250295"/>
                <a:gd name="connsiteX8-25647" fmla="*/ 333375 w 2213217"/>
                <a:gd name="connsiteY8-25648" fmla="*/ 3106920 h 7250295"/>
                <a:gd name="connsiteX9-25649" fmla="*/ 247650 w 2213217"/>
                <a:gd name="connsiteY9-25650" fmla="*/ 3840345 h 7250295"/>
                <a:gd name="connsiteX10-25651" fmla="*/ 371475 w 2213217"/>
                <a:gd name="connsiteY10-25652" fmla="*/ 4059420 h 7250295"/>
                <a:gd name="connsiteX11-25653" fmla="*/ 495300 w 2213217"/>
                <a:gd name="connsiteY11-25654" fmla="*/ 4278495 h 7250295"/>
                <a:gd name="connsiteX12-25655" fmla="*/ 476250 w 2213217"/>
                <a:gd name="connsiteY12-25656" fmla="*/ 4735695 h 7250295"/>
                <a:gd name="connsiteX13-25657" fmla="*/ 476250 w 2213217"/>
                <a:gd name="connsiteY13-25658" fmla="*/ 5097645 h 7250295"/>
                <a:gd name="connsiteX14-25659" fmla="*/ 371475 w 2213217"/>
                <a:gd name="connsiteY14-25660" fmla="*/ 6145395 h 7250295"/>
                <a:gd name="connsiteX15-25661" fmla="*/ 371475 w 2213217"/>
                <a:gd name="connsiteY15-25662" fmla="*/ 6621645 h 7250295"/>
                <a:gd name="connsiteX16-25663" fmla="*/ 400050 w 2213217"/>
                <a:gd name="connsiteY16-25664" fmla="*/ 6821670 h 7250295"/>
                <a:gd name="connsiteX17-25665" fmla="*/ 323850 w 2213217"/>
                <a:gd name="connsiteY17-25666" fmla="*/ 7002645 h 7250295"/>
                <a:gd name="connsiteX18-25667" fmla="*/ 533400 w 2213217"/>
                <a:gd name="connsiteY18-25668" fmla="*/ 7250295 h 7250295"/>
                <a:gd name="connsiteX19-25669" fmla="*/ 952500 w 2213217"/>
                <a:gd name="connsiteY19-25670" fmla="*/ 7240770 h 7250295"/>
                <a:gd name="connsiteX20-25671" fmla="*/ 724772 w 2213217"/>
                <a:gd name="connsiteY20-25672" fmla="*/ 6844746 h 7250295"/>
                <a:gd name="connsiteX21-25673" fmla="*/ 753076 w 2213217"/>
                <a:gd name="connsiteY21-25674" fmla="*/ 6579789 h 7250295"/>
                <a:gd name="connsiteX22-25675" fmla="*/ 738924 w 2213217"/>
                <a:gd name="connsiteY22-25676" fmla="*/ 6250170 h 7250295"/>
                <a:gd name="connsiteX23-25677" fmla="*/ 856500 w 2213217"/>
                <a:gd name="connsiteY23-25678" fmla="*/ 5489132 h 7250295"/>
                <a:gd name="connsiteX24-25679" fmla="*/ 906017 w 2213217"/>
                <a:gd name="connsiteY24-25680" fmla="*/ 5380240 h 7250295"/>
                <a:gd name="connsiteX25-25681" fmla="*/ 898504 w 2213217"/>
                <a:gd name="connsiteY25-25682" fmla="*/ 5308938 h 7250295"/>
                <a:gd name="connsiteX26-25683" fmla="*/ 971550 w 2213217"/>
                <a:gd name="connsiteY26-25684" fmla="*/ 5211945 h 7250295"/>
                <a:gd name="connsiteX27-25685" fmla="*/ 973564 w 2213217"/>
                <a:gd name="connsiteY27-25686" fmla="*/ 5069070 h 7250295"/>
                <a:gd name="connsiteX28-25687" fmla="*/ 1129719 w 2213217"/>
                <a:gd name="connsiteY28-25688" fmla="*/ 4378373 h 7250295"/>
                <a:gd name="connsiteX29-25689" fmla="*/ 1276350 w 2213217"/>
                <a:gd name="connsiteY29-25690" fmla="*/ 4649970 h 7250295"/>
                <a:gd name="connsiteX30-25691" fmla="*/ 1341012 w 2213217"/>
                <a:gd name="connsiteY30-25692" fmla="*/ 4880042 h 7250295"/>
                <a:gd name="connsiteX31-25693" fmla="*/ 1310424 w 2213217"/>
                <a:gd name="connsiteY31-25694" fmla="*/ 4973880 h 7250295"/>
                <a:gd name="connsiteX32-25695" fmla="*/ 1354293 w 2213217"/>
                <a:gd name="connsiteY32-25696" fmla="*/ 5113209 h 7250295"/>
                <a:gd name="connsiteX33-25697" fmla="*/ 1262198 w 2213217"/>
                <a:gd name="connsiteY33-25698" fmla="*/ 5554244 h 7250295"/>
                <a:gd name="connsiteX34-25699" fmla="*/ 1263220 w 2213217"/>
                <a:gd name="connsiteY34-25700" fmla="*/ 6360264 h 7250295"/>
                <a:gd name="connsiteX35-25701" fmla="*/ 1336385 w 2213217"/>
                <a:gd name="connsiteY35-25702" fmla="*/ 6540277 h 7250295"/>
                <a:gd name="connsiteX36-25703" fmla="*/ 1285605 w 2213217"/>
                <a:gd name="connsiteY36-25704" fmla="*/ 6741714 h 7250295"/>
                <a:gd name="connsiteX37-25705" fmla="*/ 1303783 w 2213217"/>
                <a:gd name="connsiteY37-25706" fmla="*/ 6828040 h 7250295"/>
                <a:gd name="connsiteX38-25707" fmla="*/ 1313579 w 2213217"/>
                <a:gd name="connsiteY38-25708" fmla="*/ 7020824 h 7250295"/>
                <a:gd name="connsiteX39-25709" fmla="*/ 1760353 w 2213217"/>
                <a:gd name="connsiteY39-25710" fmla="*/ 7189119 h 7250295"/>
                <a:gd name="connsiteX40-25711" fmla="*/ 2189006 w 2213217"/>
                <a:gd name="connsiteY40-25712" fmla="*/ 7199125 h 7250295"/>
                <a:gd name="connsiteX41-25713" fmla="*/ 2171850 w 2213217"/>
                <a:gd name="connsiteY41-25714" fmla="*/ 7046786 h 7250295"/>
                <a:gd name="connsiteX42-25715" fmla="*/ 1687247 w 2213217"/>
                <a:gd name="connsiteY42-25716" fmla="*/ 6680449 h 7250295"/>
                <a:gd name="connsiteX43-25717" fmla="*/ 1708130 w 2213217"/>
                <a:gd name="connsiteY43-25718" fmla="*/ 6550072 h 7250295"/>
                <a:gd name="connsiteX44-25719" fmla="*/ 1668617 w 2213217"/>
                <a:gd name="connsiteY44-25720" fmla="*/ 6451067 h 7250295"/>
                <a:gd name="connsiteX45-25721" fmla="*/ 1657350 w 2213217"/>
                <a:gd name="connsiteY45-25722" fmla="*/ 6250170 h 7250295"/>
                <a:gd name="connsiteX46-25723" fmla="*/ 1679014 w 2213217"/>
                <a:gd name="connsiteY46-25724" fmla="*/ 5979714 h 7250295"/>
                <a:gd name="connsiteX47-25725" fmla="*/ 1727631 w 2213217"/>
                <a:gd name="connsiteY47-25726" fmla="*/ 5512209 h 7250295"/>
                <a:gd name="connsiteX48-25727" fmla="*/ 1739049 w 2213217"/>
                <a:gd name="connsiteY48-25728" fmla="*/ 5363804 h 7250295"/>
                <a:gd name="connsiteX49-25729" fmla="*/ 1797611 w 2213217"/>
                <a:gd name="connsiteY49-25730" fmla="*/ 5317321 h 7250295"/>
                <a:gd name="connsiteX50-25731" fmla="*/ 1884207 w 2213217"/>
                <a:gd name="connsiteY50-25732" fmla="*/ 5097645 h 7250295"/>
                <a:gd name="connsiteX51-25733" fmla="*/ 1909357 w 2213217"/>
                <a:gd name="connsiteY51-25734" fmla="*/ 4805496 h 7250295"/>
                <a:gd name="connsiteX52-25735" fmla="*/ 1900373 w 2213217"/>
                <a:gd name="connsiteY52-25736" fmla="*/ 4348776 h 7250295"/>
                <a:gd name="connsiteX53-25737" fmla="*/ 1881052 w 2213217"/>
                <a:gd name="connsiteY53-25738" fmla="*/ 3902573 h 7250295"/>
                <a:gd name="connsiteX54-25739" fmla="*/ 1855362 w 2213217"/>
                <a:gd name="connsiteY54-25740" fmla="*/ 3584643 h 7250295"/>
                <a:gd name="connsiteX55-25741" fmla="*/ 2056257 w 2213217"/>
                <a:gd name="connsiteY55-25742" fmla="*/ 2654077 h 7250295"/>
                <a:gd name="connsiteX56-25743" fmla="*/ 2042707 w 2213217"/>
                <a:gd name="connsiteY56-25744" fmla="*/ 2404684 h 7250295"/>
                <a:gd name="connsiteX57-25745" fmla="*/ 1981200 w 2213217"/>
                <a:gd name="connsiteY57-25746" fmla="*/ 1864914 h 7250295"/>
                <a:gd name="connsiteX58-25747" fmla="*/ 1936459 w 2213217"/>
                <a:gd name="connsiteY58-25748" fmla="*/ 1677029 h 7250295"/>
                <a:gd name="connsiteX59-25749" fmla="*/ 1922037 w 2213217"/>
                <a:gd name="connsiteY59-25750" fmla="*/ 1432534 h 7250295"/>
                <a:gd name="connsiteX60-25751" fmla="*/ 1874412 w 2213217"/>
                <a:gd name="connsiteY60-25752" fmla="*/ 1302338 h 7250295"/>
                <a:gd name="connsiteX61-25753" fmla="*/ 1407687 w 2213217"/>
                <a:gd name="connsiteY61-25754" fmla="*/ 1134975 h 7250295"/>
                <a:gd name="connsiteX62-25755" fmla="*/ 1309221 w 2213217"/>
                <a:gd name="connsiteY62-25756" fmla="*/ 1020075 h 7250295"/>
                <a:gd name="connsiteX63-25757" fmla="*/ 1365230 w 2213217"/>
                <a:gd name="connsiteY63-25758" fmla="*/ 821521 h 7250295"/>
                <a:gd name="connsiteX64-25759" fmla="*/ 1433407 w 2213217"/>
                <a:gd name="connsiteY64-25760" fmla="*/ 622909 h 7250295"/>
                <a:gd name="connsiteX65-25761" fmla="*/ 1444916 w 2213217"/>
                <a:gd name="connsiteY65-25762" fmla="*/ 380757 h 7250295"/>
                <a:gd name="connsiteX66-25763" fmla="*/ 1330946 w 2213217"/>
                <a:gd name="connsiteY66-25764" fmla="*/ 143773 h 7250295"/>
                <a:gd name="connsiteX67-25765" fmla="*/ 1063645 w 2213217"/>
                <a:gd name="connsiteY67-25766" fmla="*/ 568 h 7250295"/>
                <a:gd name="connsiteX0-25767" fmla="*/ 1063645 w 2213217"/>
                <a:gd name="connsiteY0-25768" fmla="*/ 568 h 7250295"/>
                <a:gd name="connsiteX1-25769" fmla="*/ 809625 w 2213217"/>
                <a:gd name="connsiteY1-25770" fmla="*/ 116070 h 7250295"/>
                <a:gd name="connsiteX2-25771" fmla="*/ 685800 w 2213217"/>
                <a:gd name="connsiteY2-25772" fmla="*/ 297045 h 7250295"/>
                <a:gd name="connsiteX3-25773" fmla="*/ 704850 w 2213217"/>
                <a:gd name="connsiteY3-25774" fmla="*/ 620895 h 7250295"/>
                <a:gd name="connsiteX4-25775" fmla="*/ 838200 w 2213217"/>
                <a:gd name="connsiteY4-25776" fmla="*/ 897120 h 7250295"/>
                <a:gd name="connsiteX5-25777" fmla="*/ 742950 w 2213217"/>
                <a:gd name="connsiteY5-25778" fmla="*/ 1011420 h 7250295"/>
                <a:gd name="connsiteX6-25779" fmla="*/ 133350 w 2213217"/>
                <a:gd name="connsiteY6-25780" fmla="*/ 1220970 h 7250295"/>
                <a:gd name="connsiteX7-25781" fmla="*/ 0 w 2213217"/>
                <a:gd name="connsiteY7-25782" fmla="*/ 2211570 h 7250295"/>
                <a:gd name="connsiteX8-25783" fmla="*/ 333375 w 2213217"/>
                <a:gd name="connsiteY8-25784" fmla="*/ 3106920 h 7250295"/>
                <a:gd name="connsiteX9-25785" fmla="*/ 247650 w 2213217"/>
                <a:gd name="connsiteY9-25786" fmla="*/ 3840345 h 7250295"/>
                <a:gd name="connsiteX10-25787" fmla="*/ 371475 w 2213217"/>
                <a:gd name="connsiteY10-25788" fmla="*/ 4059420 h 7250295"/>
                <a:gd name="connsiteX11-25789" fmla="*/ 495300 w 2213217"/>
                <a:gd name="connsiteY11-25790" fmla="*/ 4278495 h 7250295"/>
                <a:gd name="connsiteX12-25791" fmla="*/ 476250 w 2213217"/>
                <a:gd name="connsiteY12-25792" fmla="*/ 4735695 h 7250295"/>
                <a:gd name="connsiteX13-25793" fmla="*/ 476250 w 2213217"/>
                <a:gd name="connsiteY13-25794" fmla="*/ 5097645 h 7250295"/>
                <a:gd name="connsiteX14-25795" fmla="*/ 371475 w 2213217"/>
                <a:gd name="connsiteY14-25796" fmla="*/ 6145395 h 7250295"/>
                <a:gd name="connsiteX15-25797" fmla="*/ 371475 w 2213217"/>
                <a:gd name="connsiteY15-25798" fmla="*/ 6621645 h 7250295"/>
                <a:gd name="connsiteX16-25799" fmla="*/ 400050 w 2213217"/>
                <a:gd name="connsiteY16-25800" fmla="*/ 6821670 h 7250295"/>
                <a:gd name="connsiteX17-25801" fmla="*/ 323850 w 2213217"/>
                <a:gd name="connsiteY17-25802" fmla="*/ 7002645 h 7250295"/>
                <a:gd name="connsiteX18-25803" fmla="*/ 533400 w 2213217"/>
                <a:gd name="connsiteY18-25804" fmla="*/ 7250295 h 7250295"/>
                <a:gd name="connsiteX19-25805" fmla="*/ 958269 w 2213217"/>
                <a:gd name="connsiteY19-25806" fmla="*/ 7136926 h 7250295"/>
                <a:gd name="connsiteX20-25807" fmla="*/ 724772 w 2213217"/>
                <a:gd name="connsiteY20-25808" fmla="*/ 6844746 h 7250295"/>
                <a:gd name="connsiteX21-25809" fmla="*/ 753076 w 2213217"/>
                <a:gd name="connsiteY21-25810" fmla="*/ 6579789 h 7250295"/>
                <a:gd name="connsiteX22-25811" fmla="*/ 738924 w 2213217"/>
                <a:gd name="connsiteY22-25812" fmla="*/ 6250170 h 7250295"/>
                <a:gd name="connsiteX23-25813" fmla="*/ 856500 w 2213217"/>
                <a:gd name="connsiteY23-25814" fmla="*/ 5489132 h 7250295"/>
                <a:gd name="connsiteX24-25815" fmla="*/ 906017 w 2213217"/>
                <a:gd name="connsiteY24-25816" fmla="*/ 5380240 h 7250295"/>
                <a:gd name="connsiteX25-25817" fmla="*/ 898504 w 2213217"/>
                <a:gd name="connsiteY25-25818" fmla="*/ 5308938 h 7250295"/>
                <a:gd name="connsiteX26-25819" fmla="*/ 971550 w 2213217"/>
                <a:gd name="connsiteY26-25820" fmla="*/ 5211945 h 7250295"/>
                <a:gd name="connsiteX27-25821" fmla="*/ 973564 w 2213217"/>
                <a:gd name="connsiteY27-25822" fmla="*/ 5069070 h 7250295"/>
                <a:gd name="connsiteX28-25823" fmla="*/ 1129719 w 2213217"/>
                <a:gd name="connsiteY28-25824" fmla="*/ 4378373 h 7250295"/>
                <a:gd name="connsiteX29-25825" fmla="*/ 1276350 w 2213217"/>
                <a:gd name="connsiteY29-25826" fmla="*/ 4649970 h 7250295"/>
                <a:gd name="connsiteX30-25827" fmla="*/ 1341012 w 2213217"/>
                <a:gd name="connsiteY30-25828" fmla="*/ 4880042 h 7250295"/>
                <a:gd name="connsiteX31-25829" fmla="*/ 1310424 w 2213217"/>
                <a:gd name="connsiteY31-25830" fmla="*/ 4973880 h 7250295"/>
                <a:gd name="connsiteX32-25831" fmla="*/ 1354293 w 2213217"/>
                <a:gd name="connsiteY32-25832" fmla="*/ 5113209 h 7250295"/>
                <a:gd name="connsiteX33-25833" fmla="*/ 1262198 w 2213217"/>
                <a:gd name="connsiteY33-25834" fmla="*/ 5554244 h 7250295"/>
                <a:gd name="connsiteX34-25835" fmla="*/ 1263220 w 2213217"/>
                <a:gd name="connsiteY34-25836" fmla="*/ 6360264 h 7250295"/>
                <a:gd name="connsiteX35-25837" fmla="*/ 1336385 w 2213217"/>
                <a:gd name="connsiteY35-25838" fmla="*/ 6540277 h 7250295"/>
                <a:gd name="connsiteX36-25839" fmla="*/ 1285605 w 2213217"/>
                <a:gd name="connsiteY36-25840" fmla="*/ 6741714 h 7250295"/>
                <a:gd name="connsiteX37-25841" fmla="*/ 1303783 w 2213217"/>
                <a:gd name="connsiteY37-25842" fmla="*/ 6828040 h 7250295"/>
                <a:gd name="connsiteX38-25843" fmla="*/ 1313579 w 2213217"/>
                <a:gd name="connsiteY38-25844" fmla="*/ 7020824 h 7250295"/>
                <a:gd name="connsiteX39-25845" fmla="*/ 1760353 w 2213217"/>
                <a:gd name="connsiteY39-25846" fmla="*/ 7189119 h 7250295"/>
                <a:gd name="connsiteX40-25847" fmla="*/ 2189006 w 2213217"/>
                <a:gd name="connsiteY40-25848" fmla="*/ 7199125 h 7250295"/>
                <a:gd name="connsiteX41-25849" fmla="*/ 2171850 w 2213217"/>
                <a:gd name="connsiteY41-25850" fmla="*/ 7046786 h 7250295"/>
                <a:gd name="connsiteX42-25851" fmla="*/ 1687247 w 2213217"/>
                <a:gd name="connsiteY42-25852" fmla="*/ 6680449 h 7250295"/>
                <a:gd name="connsiteX43-25853" fmla="*/ 1708130 w 2213217"/>
                <a:gd name="connsiteY43-25854" fmla="*/ 6550072 h 7250295"/>
                <a:gd name="connsiteX44-25855" fmla="*/ 1668617 w 2213217"/>
                <a:gd name="connsiteY44-25856" fmla="*/ 6451067 h 7250295"/>
                <a:gd name="connsiteX45-25857" fmla="*/ 1657350 w 2213217"/>
                <a:gd name="connsiteY45-25858" fmla="*/ 6250170 h 7250295"/>
                <a:gd name="connsiteX46-25859" fmla="*/ 1679014 w 2213217"/>
                <a:gd name="connsiteY46-25860" fmla="*/ 5979714 h 7250295"/>
                <a:gd name="connsiteX47-25861" fmla="*/ 1727631 w 2213217"/>
                <a:gd name="connsiteY47-25862" fmla="*/ 5512209 h 7250295"/>
                <a:gd name="connsiteX48-25863" fmla="*/ 1739049 w 2213217"/>
                <a:gd name="connsiteY48-25864" fmla="*/ 5363804 h 7250295"/>
                <a:gd name="connsiteX49-25865" fmla="*/ 1797611 w 2213217"/>
                <a:gd name="connsiteY49-25866" fmla="*/ 5317321 h 7250295"/>
                <a:gd name="connsiteX50-25867" fmla="*/ 1884207 w 2213217"/>
                <a:gd name="connsiteY50-25868" fmla="*/ 5097645 h 7250295"/>
                <a:gd name="connsiteX51-25869" fmla="*/ 1909357 w 2213217"/>
                <a:gd name="connsiteY51-25870" fmla="*/ 4805496 h 7250295"/>
                <a:gd name="connsiteX52-25871" fmla="*/ 1900373 w 2213217"/>
                <a:gd name="connsiteY52-25872" fmla="*/ 4348776 h 7250295"/>
                <a:gd name="connsiteX53-25873" fmla="*/ 1881052 w 2213217"/>
                <a:gd name="connsiteY53-25874" fmla="*/ 3902573 h 7250295"/>
                <a:gd name="connsiteX54-25875" fmla="*/ 1855362 w 2213217"/>
                <a:gd name="connsiteY54-25876" fmla="*/ 3584643 h 7250295"/>
                <a:gd name="connsiteX55-25877" fmla="*/ 2056257 w 2213217"/>
                <a:gd name="connsiteY55-25878" fmla="*/ 2654077 h 7250295"/>
                <a:gd name="connsiteX56-25879" fmla="*/ 2042707 w 2213217"/>
                <a:gd name="connsiteY56-25880" fmla="*/ 2404684 h 7250295"/>
                <a:gd name="connsiteX57-25881" fmla="*/ 1981200 w 2213217"/>
                <a:gd name="connsiteY57-25882" fmla="*/ 1864914 h 7250295"/>
                <a:gd name="connsiteX58-25883" fmla="*/ 1936459 w 2213217"/>
                <a:gd name="connsiteY58-25884" fmla="*/ 1677029 h 7250295"/>
                <a:gd name="connsiteX59-25885" fmla="*/ 1922037 w 2213217"/>
                <a:gd name="connsiteY59-25886" fmla="*/ 1432534 h 7250295"/>
                <a:gd name="connsiteX60-25887" fmla="*/ 1874412 w 2213217"/>
                <a:gd name="connsiteY60-25888" fmla="*/ 1302338 h 7250295"/>
                <a:gd name="connsiteX61-25889" fmla="*/ 1407687 w 2213217"/>
                <a:gd name="connsiteY61-25890" fmla="*/ 1134975 h 7250295"/>
                <a:gd name="connsiteX62-25891" fmla="*/ 1309221 w 2213217"/>
                <a:gd name="connsiteY62-25892" fmla="*/ 1020075 h 7250295"/>
                <a:gd name="connsiteX63-25893" fmla="*/ 1365230 w 2213217"/>
                <a:gd name="connsiteY63-25894" fmla="*/ 821521 h 7250295"/>
                <a:gd name="connsiteX64-25895" fmla="*/ 1433407 w 2213217"/>
                <a:gd name="connsiteY64-25896" fmla="*/ 622909 h 7250295"/>
                <a:gd name="connsiteX65-25897" fmla="*/ 1444916 w 2213217"/>
                <a:gd name="connsiteY65-25898" fmla="*/ 380757 h 7250295"/>
                <a:gd name="connsiteX66-25899" fmla="*/ 1330946 w 2213217"/>
                <a:gd name="connsiteY66-25900" fmla="*/ 143773 h 7250295"/>
                <a:gd name="connsiteX67-25901" fmla="*/ 1063645 w 2213217"/>
                <a:gd name="connsiteY67-25902" fmla="*/ 568 h 7250295"/>
                <a:gd name="connsiteX0-25903" fmla="*/ 1063645 w 2213217"/>
                <a:gd name="connsiteY0-25904" fmla="*/ 568 h 7250295"/>
                <a:gd name="connsiteX1-25905" fmla="*/ 809625 w 2213217"/>
                <a:gd name="connsiteY1-25906" fmla="*/ 116070 h 7250295"/>
                <a:gd name="connsiteX2-25907" fmla="*/ 685800 w 2213217"/>
                <a:gd name="connsiteY2-25908" fmla="*/ 297045 h 7250295"/>
                <a:gd name="connsiteX3-25909" fmla="*/ 704850 w 2213217"/>
                <a:gd name="connsiteY3-25910" fmla="*/ 620895 h 7250295"/>
                <a:gd name="connsiteX4-25911" fmla="*/ 838200 w 2213217"/>
                <a:gd name="connsiteY4-25912" fmla="*/ 897120 h 7250295"/>
                <a:gd name="connsiteX5-25913" fmla="*/ 742950 w 2213217"/>
                <a:gd name="connsiteY5-25914" fmla="*/ 1011420 h 7250295"/>
                <a:gd name="connsiteX6-25915" fmla="*/ 133350 w 2213217"/>
                <a:gd name="connsiteY6-25916" fmla="*/ 1220970 h 7250295"/>
                <a:gd name="connsiteX7-25917" fmla="*/ 0 w 2213217"/>
                <a:gd name="connsiteY7-25918" fmla="*/ 2211570 h 7250295"/>
                <a:gd name="connsiteX8-25919" fmla="*/ 333375 w 2213217"/>
                <a:gd name="connsiteY8-25920" fmla="*/ 3106920 h 7250295"/>
                <a:gd name="connsiteX9-25921" fmla="*/ 247650 w 2213217"/>
                <a:gd name="connsiteY9-25922" fmla="*/ 3840345 h 7250295"/>
                <a:gd name="connsiteX10-25923" fmla="*/ 371475 w 2213217"/>
                <a:gd name="connsiteY10-25924" fmla="*/ 4059420 h 7250295"/>
                <a:gd name="connsiteX11-25925" fmla="*/ 495300 w 2213217"/>
                <a:gd name="connsiteY11-25926" fmla="*/ 4278495 h 7250295"/>
                <a:gd name="connsiteX12-25927" fmla="*/ 476250 w 2213217"/>
                <a:gd name="connsiteY12-25928" fmla="*/ 4735695 h 7250295"/>
                <a:gd name="connsiteX13-25929" fmla="*/ 476250 w 2213217"/>
                <a:gd name="connsiteY13-25930" fmla="*/ 5097645 h 7250295"/>
                <a:gd name="connsiteX14-25931" fmla="*/ 371475 w 2213217"/>
                <a:gd name="connsiteY14-25932" fmla="*/ 6145395 h 7250295"/>
                <a:gd name="connsiteX15-25933" fmla="*/ 371475 w 2213217"/>
                <a:gd name="connsiteY15-25934" fmla="*/ 6621645 h 7250295"/>
                <a:gd name="connsiteX16-25935" fmla="*/ 400050 w 2213217"/>
                <a:gd name="connsiteY16-25936" fmla="*/ 6821670 h 7250295"/>
                <a:gd name="connsiteX17-25937" fmla="*/ 323850 w 2213217"/>
                <a:gd name="connsiteY17-25938" fmla="*/ 7002645 h 7250295"/>
                <a:gd name="connsiteX18-25939" fmla="*/ 533400 w 2213217"/>
                <a:gd name="connsiteY18-25940" fmla="*/ 7250295 h 7250295"/>
                <a:gd name="connsiteX19-25941" fmla="*/ 958269 w 2213217"/>
                <a:gd name="connsiteY19-25942" fmla="*/ 7136926 h 7250295"/>
                <a:gd name="connsiteX20-25943" fmla="*/ 724772 w 2213217"/>
                <a:gd name="connsiteY20-25944" fmla="*/ 6844746 h 7250295"/>
                <a:gd name="connsiteX21-25945" fmla="*/ 753076 w 2213217"/>
                <a:gd name="connsiteY21-25946" fmla="*/ 6579789 h 7250295"/>
                <a:gd name="connsiteX22-25947" fmla="*/ 738924 w 2213217"/>
                <a:gd name="connsiteY22-25948" fmla="*/ 6250170 h 7250295"/>
                <a:gd name="connsiteX23-25949" fmla="*/ 856500 w 2213217"/>
                <a:gd name="connsiteY23-25950" fmla="*/ 5489132 h 7250295"/>
                <a:gd name="connsiteX24-25951" fmla="*/ 906017 w 2213217"/>
                <a:gd name="connsiteY24-25952" fmla="*/ 5380240 h 7250295"/>
                <a:gd name="connsiteX25-25953" fmla="*/ 898504 w 2213217"/>
                <a:gd name="connsiteY25-25954" fmla="*/ 5308938 h 7250295"/>
                <a:gd name="connsiteX26-25955" fmla="*/ 971550 w 2213217"/>
                <a:gd name="connsiteY26-25956" fmla="*/ 5211945 h 7250295"/>
                <a:gd name="connsiteX27-25957" fmla="*/ 973564 w 2213217"/>
                <a:gd name="connsiteY27-25958" fmla="*/ 5069070 h 7250295"/>
                <a:gd name="connsiteX28-25959" fmla="*/ 1129719 w 2213217"/>
                <a:gd name="connsiteY28-25960" fmla="*/ 4378373 h 7250295"/>
                <a:gd name="connsiteX29-25961" fmla="*/ 1276350 w 2213217"/>
                <a:gd name="connsiteY29-25962" fmla="*/ 4649970 h 7250295"/>
                <a:gd name="connsiteX30-25963" fmla="*/ 1341012 w 2213217"/>
                <a:gd name="connsiteY30-25964" fmla="*/ 4880042 h 7250295"/>
                <a:gd name="connsiteX31-25965" fmla="*/ 1310424 w 2213217"/>
                <a:gd name="connsiteY31-25966" fmla="*/ 4973880 h 7250295"/>
                <a:gd name="connsiteX32-25967" fmla="*/ 1354293 w 2213217"/>
                <a:gd name="connsiteY32-25968" fmla="*/ 5113209 h 7250295"/>
                <a:gd name="connsiteX33-25969" fmla="*/ 1262198 w 2213217"/>
                <a:gd name="connsiteY33-25970" fmla="*/ 5554244 h 7250295"/>
                <a:gd name="connsiteX34-25971" fmla="*/ 1263220 w 2213217"/>
                <a:gd name="connsiteY34-25972" fmla="*/ 6360264 h 7250295"/>
                <a:gd name="connsiteX35-25973" fmla="*/ 1336385 w 2213217"/>
                <a:gd name="connsiteY35-25974" fmla="*/ 6540277 h 7250295"/>
                <a:gd name="connsiteX36-25975" fmla="*/ 1285605 w 2213217"/>
                <a:gd name="connsiteY36-25976" fmla="*/ 6741714 h 7250295"/>
                <a:gd name="connsiteX37-25977" fmla="*/ 1303783 w 2213217"/>
                <a:gd name="connsiteY37-25978" fmla="*/ 6828040 h 7250295"/>
                <a:gd name="connsiteX38-25979" fmla="*/ 1313579 w 2213217"/>
                <a:gd name="connsiteY38-25980" fmla="*/ 7020824 h 7250295"/>
                <a:gd name="connsiteX39-25981" fmla="*/ 1760353 w 2213217"/>
                <a:gd name="connsiteY39-25982" fmla="*/ 7189119 h 7250295"/>
                <a:gd name="connsiteX40-25983" fmla="*/ 2189006 w 2213217"/>
                <a:gd name="connsiteY40-25984" fmla="*/ 7199125 h 7250295"/>
                <a:gd name="connsiteX41-25985" fmla="*/ 2171850 w 2213217"/>
                <a:gd name="connsiteY41-25986" fmla="*/ 7046786 h 7250295"/>
                <a:gd name="connsiteX42-25987" fmla="*/ 1687247 w 2213217"/>
                <a:gd name="connsiteY42-25988" fmla="*/ 6680449 h 7250295"/>
                <a:gd name="connsiteX43-25989" fmla="*/ 1708130 w 2213217"/>
                <a:gd name="connsiteY43-25990" fmla="*/ 6550072 h 7250295"/>
                <a:gd name="connsiteX44-25991" fmla="*/ 1668617 w 2213217"/>
                <a:gd name="connsiteY44-25992" fmla="*/ 6451067 h 7250295"/>
                <a:gd name="connsiteX45-25993" fmla="*/ 1657350 w 2213217"/>
                <a:gd name="connsiteY45-25994" fmla="*/ 6250170 h 7250295"/>
                <a:gd name="connsiteX46-25995" fmla="*/ 1679014 w 2213217"/>
                <a:gd name="connsiteY46-25996" fmla="*/ 5979714 h 7250295"/>
                <a:gd name="connsiteX47-25997" fmla="*/ 1727631 w 2213217"/>
                <a:gd name="connsiteY47-25998" fmla="*/ 5512209 h 7250295"/>
                <a:gd name="connsiteX48-25999" fmla="*/ 1739049 w 2213217"/>
                <a:gd name="connsiteY48-26000" fmla="*/ 5363804 h 7250295"/>
                <a:gd name="connsiteX49-26001" fmla="*/ 1797611 w 2213217"/>
                <a:gd name="connsiteY49-26002" fmla="*/ 5317321 h 7250295"/>
                <a:gd name="connsiteX50-26003" fmla="*/ 1884207 w 2213217"/>
                <a:gd name="connsiteY50-26004" fmla="*/ 5097645 h 7250295"/>
                <a:gd name="connsiteX51-26005" fmla="*/ 1909357 w 2213217"/>
                <a:gd name="connsiteY51-26006" fmla="*/ 4805496 h 7250295"/>
                <a:gd name="connsiteX52-26007" fmla="*/ 1900373 w 2213217"/>
                <a:gd name="connsiteY52-26008" fmla="*/ 4348776 h 7250295"/>
                <a:gd name="connsiteX53-26009" fmla="*/ 1881052 w 2213217"/>
                <a:gd name="connsiteY53-26010" fmla="*/ 3902573 h 7250295"/>
                <a:gd name="connsiteX54-26011" fmla="*/ 1855362 w 2213217"/>
                <a:gd name="connsiteY54-26012" fmla="*/ 3584643 h 7250295"/>
                <a:gd name="connsiteX55-26013" fmla="*/ 2056257 w 2213217"/>
                <a:gd name="connsiteY55-26014" fmla="*/ 2654077 h 7250295"/>
                <a:gd name="connsiteX56-26015" fmla="*/ 2042707 w 2213217"/>
                <a:gd name="connsiteY56-26016" fmla="*/ 2404684 h 7250295"/>
                <a:gd name="connsiteX57-26017" fmla="*/ 1981200 w 2213217"/>
                <a:gd name="connsiteY57-26018" fmla="*/ 1864914 h 7250295"/>
                <a:gd name="connsiteX58-26019" fmla="*/ 1936459 w 2213217"/>
                <a:gd name="connsiteY58-26020" fmla="*/ 1677029 h 7250295"/>
                <a:gd name="connsiteX59-26021" fmla="*/ 1922037 w 2213217"/>
                <a:gd name="connsiteY59-26022" fmla="*/ 1432534 h 7250295"/>
                <a:gd name="connsiteX60-26023" fmla="*/ 1874412 w 2213217"/>
                <a:gd name="connsiteY60-26024" fmla="*/ 1302338 h 7250295"/>
                <a:gd name="connsiteX61-26025" fmla="*/ 1407687 w 2213217"/>
                <a:gd name="connsiteY61-26026" fmla="*/ 1134975 h 7250295"/>
                <a:gd name="connsiteX62-26027" fmla="*/ 1309221 w 2213217"/>
                <a:gd name="connsiteY62-26028" fmla="*/ 1020075 h 7250295"/>
                <a:gd name="connsiteX63-26029" fmla="*/ 1365230 w 2213217"/>
                <a:gd name="connsiteY63-26030" fmla="*/ 821521 h 7250295"/>
                <a:gd name="connsiteX64-26031" fmla="*/ 1433407 w 2213217"/>
                <a:gd name="connsiteY64-26032" fmla="*/ 622909 h 7250295"/>
                <a:gd name="connsiteX65-26033" fmla="*/ 1444916 w 2213217"/>
                <a:gd name="connsiteY65-26034" fmla="*/ 380757 h 7250295"/>
                <a:gd name="connsiteX66-26035" fmla="*/ 1330946 w 2213217"/>
                <a:gd name="connsiteY66-26036" fmla="*/ 143773 h 7250295"/>
                <a:gd name="connsiteX67-26037" fmla="*/ 1063645 w 2213217"/>
                <a:gd name="connsiteY67-26038" fmla="*/ 568 h 7250295"/>
                <a:gd name="connsiteX0-26039" fmla="*/ 1063645 w 2213217"/>
                <a:gd name="connsiteY0-26040" fmla="*/ 568 h 7250295"/>
                <a:gd name="connsiteX1-26041" fmla="*/ 809625 w 2213217"/>
                <a:gd name="connsiteY1-26042" fmla="*/ 116070 h 7250295"/>
                <a:gd name="connsiteX2-26043" fmla="*/ 685800 w 2213217"/>
                <a:gd name="connsiteY2-26044" fmla="*/ 297045 h 7250295"/>
                <a:gd name="connsiteX3-26045" fmla="*/ 704850 w 2213217"/>
                <a:gd name="connsiteY3-26046" fmla="*/ 620895 h 7250295"/>
                <a:gd name="connsiteX4-26047" fmla="*/ 838200 w 2213217"/>
                <a:gd name="connsiteY4-26048" fmla="*/ 897120 h 7250295"/>
                <a:gd name="connsiteX5-26049" fmla="*/ 742950 w 2213217"/>
                <a:gd name="connsiteY5-26050" fmla="*/ 1011420 h 7250295"/>
                <a:gd name="connsiteX6-26051" fmla="*/ 133350 w 2213217"/>
                <a:gd name="connsiteY6-26052" fmla="*/ 1220970 h 7250295"/>
                <a:gd name="connsiteX7-26053" fmla="*/ 0 w 2213217"/>
                <a:gd name="connsiteY7-26054" fmla="*/ 2211570 h 7250295"/>
                <a:gd name="connsiteX8-26055" fmla="*/ 333375 w 2213217"/>
                <a:gd name="connsiteY8-26056" fmla="*/ 3106920 h 7250295"/>
                <a:gd name="connsiteX9-26057" fmla="*/ 247650 w 2213217"/>
                <a:gd name="connsiteY9-26058" fmla="*/ 3840345 h 7250295"/>
                <a:gd name="connsiteX10-26059" fmla="*/ 371475 w 2213217"/>
                <a:gd name="connsiteY10-26060" fmla="*/ 4059420 h 7250295"/>
                <a:gd name="connsiteX11-26061" fmla="*/ 495300 w 2213217"/>
                <a:gd name="connsiteY11-26062" fmla="*/ 4278495 h 7250295"/>
                <a:gd name="connsiteX12-26063" fmla="*/ 476250 w 2213217"/>
                <a:gd name="connsiteY12-26064" fmla="*/ 4735695 h 7250295"/>
                <a:gd name="connsiteX13-26065" fmla="*/ 476250 w 2213217"/>
                <a:gd name="connsiteY13-26066" fmla="*/ 5097645 h 7250295"/>
                <a:gd name="connsiteX14-26067" fmla="*/ 371475 w 2213217"/>
                <a:gd name="connsiteY14-26068" fmla="*/ 6145395 h 7250295"/>
                <a:gd name="connsiteX15-26069" fmla="*/ 371475 w 2213217"/>
                <a:gd name="connsiteY15-26070" fmla="*/ 6621645 h 7250295"/>
                <a:gd name="connsiteX16-26071" fmla="*/ 400050 w 2213217"/>
                <a:gd name="connsiteY16-26072" fmla="*/ 6821670 h 7250295"/>
                <a:gd name="connsiteX17-26073" fmla="*/ 323850 w 2213217"/>
                <a:gd name="connsiteY17-26074" fmla="*/ 7002645 h 7250295"/>
                <a:gd name="connsiteX18-26075" fmla="*/ 533400 w 2213217"/>
                <a:gd name="connsiteY18-26076" fmla="*/ 7250295 h 7250295"/>
                <a:gd name="connsiteX19-26077" fmla="*/ 958269 w 2213217"/>
                <a:gd name="connsiteY19-26078" fmla="*/ 7136926 h 7250295"/>
                <a:gd name="connsiteX20-26079" fmla="*/ 724772 w 2213217"/>
                <a:gd name="connsiteY20-26080" fmla="*/ 6844746 h 7250295"/>
                <a:gd name="connsiteX21-26081" fmla="*/ 753076 w 2213217"/>
                <a:gd name="connsiteY21-26082" fmla="*/ 6579789 h 7250295"/>
                <a:gd name="connsiteX22-26083" fmla="*/ 738924 w 2213217"/>
                <a:gd name="connsiteY22-26084" fmla="*/ 6250170 h 7250295"/>
                <a:gd name="connsiteX23-26085" fmla="*/ 856500 w 2213217"/>
                <a:gd name="connsiteY23-26086" fmla="*/ 5489132 h 7250295"/>
                <a:gd name="connsiteX24-26087" fmla="*/ 906017 w 2213217"/>
                <a:gd name="connsiteY24-26088" fmla="*/ 5380240 h 7250295"/>
                <a:gd name="connsiteX25-26089" fmla="*/ 898504 w 2213217"/>
                <a:gd name="connsiteY25-26090" fmla="*/ 5308938 h 7250295"/>
                <a:gd name="connsiteX26-26091" fmla="*/ 971550 w 2213217"/>
                <a:gd name="connsiteY26-26092" fmla="*/ 5211945 h 7250295"/>
                <a:gd name="connsiteX27-26093" fmla="*/ 973564 w 2213217"/>
                <a:gd name="connsiteY27-26094" fmla="*/ 5069070 h 7250295"/>
                <a:gd name="connsiteX28-26095" fmla="*/ 1129719 w 2213217"/>
                <a:gd name="connsiteY28-26096" fmla="*/ 4378373 h 7250295"/>
                <a:gd name="connsiteX29-26097" fmla="*/ 1276350 w 2213217"/>
                <a:gd name="connsiteY29-26098" fmla="*/ 4649970 h 7250295"/>
                <a:gd name="connsiteX30-26099" fmla="*/ 1341012 w 2213217"/>
                <a:gd name="connsiteY30-26100" fmla="*/ 4880042 h 7250295"/>
                <a:gd name="connsiteX31-26101" fmla="*/ 1310424 w 2213217"/>
                <a:gd name="connsiteY31-26102" fmla="*/ 4973880 h 7250295"/>
                <a:gd name="connsiteX32-26103" fmla="*/ 1354293 w 2213217"/>
                <a:gd name="connsiteY32-26104" fmla="*/ 5113209 h 7250295"/>
                <a:gd name="connsiteX33-26105" fmla="*/ 1262198 w 2213217"/>
                <a:gd name="connsiteY33-26106" fmla="*/ 5554244 h 7250295"/>
                <a:gd name="connsiteX34-26107" fmla="*/ 1263220 w 2213217"/>
                <a:gd name="connsiteY34-26108" fmla="*/ 6360264 h 7250295"/>
                <a:gd name="connsiteX35-26109" fmla="*/ 1336385 w 2213217"/>
                <a:gd name="connsiteY35-26110" fmla="*/ 6540277 h 7250295"/>
                <a:gd name="connsiteX36-26111" fmla="*/ 1285605 w 2213217"/>
                <a:gd name="connsiteY36-26112" fmla="*/ 6741714 h 7250295"/>
                <a:gd name="connsiteX37-26113" fmla="*/ 1303783 w 2213217"/>
                <a:gd name="connsiteY37-26114" fmla="*/ 6828040 h 7250295"/>
                <a:gd name="connsiteX38-26115" fmla="*/ 1313579 w 2213217"/>
                <a:gd name="connsiteY38-26116" fmla="*/ 7020824 h 7250295"/>
                <a:gd name="connsiteX39-26117" fmla="*/ 1760353 w 2213217"/>
                <a:gd name="connsiteY39-26118" fmla="*/ 7189119 h 7250295"/>
                <a:gd name="connsiteX40-26119" fmla="*/ 2189006 w 2213217"/>
                <a:gd name="connsiteY40-26120" fmla="*/ 7199125 h 7250295"/>
                <a:gd name="connsiteX41-26121" fmla="*/ 2171850 w 2213217"/>
                <a:gd name="connsiteY41-26122" fmla="*/ 7046786 h 7250295"/>
                <a:gd name="connsiteX42-26123" fmla="*/ 1687247 w 2213217"/>
                <a:gd name="connsiteY42-26124" fmla="*/ 6680449 h 7250295"/>
                <a:gd name="connsiteX43-26125" fmla="*/ 1708130 w 2213217"/>
                <a:gd name="connsiteY43-26126" fmla="*/ 6550072 h 7250295"/>
                <a:gd name="connsiteX44-26127" fmla="*/ 1668617 w 2213217"/>
                <a:gd name="connsiteY44-26128" fmla="*/ 6451067 h 7250295"/>
                <a:gd name="connsiteX45-26129" fmla="*/ 1657350 w 2213217"/>
                <a:gd name="connsiteY45-26130" fmla="*/ 6250170 h 7250295"/>
                <a:gd name="connsiteX46-26131" fmla="*/ 1679014 w 2213217"/>
                <a:gd name="connsiteY46-26132" fmla="*/ 5979714 h 7250295"/>
                <a:gd name="connsiteX47-26133" fmla="*/ 1727631 w 2213217"/>
                <a:gd name="connsiteY47-26134" fmla="*/ 5512209 h 7250295"/>
                <a:gd name="connsiteX48-26135" fmla="*/ 1739049 w 2213217"/>
                <a:gd name="connsiteY48-26136" fmla="*/ 5363804 h 7250295"/>
                <a:gd name="connsiteX49-26137" fmla="*/ 1797611 w 2213217"/>
                <a:gd name="connsiteY49-26138" fmla="*/ 5317321 h 7250295"/>
                <a:gd name="connsiteX50-26139" fmla="*/ 1884207 w 2213217"/>
                <a:gd name="connsiteY50-26140" fmla="*/ 5097645 h 7250295"/>
                <a:gd name="connsiteX51-26141" fmla="*/ 1909357 w 2213217"/>
                <a:gd name="connsiteY51-26142" fmla="*/ 4805496 h 7250295"/>
                <a:gd name="connsiteX52-26143" fmla="*/ 1900373 w 2213217"/>
                <a:gd name="connsiteY52-26144" fmla="*/ 4348776 h 7250295"/>
                <a:gd name="connsiteX53-26145" fmla="*/ 1881052 w 2213217"/>
                <a:gd name="connsiteY53-26146" fmla="*/ 3902573 h 7250295"/>
                <a:gd name="connsiteX54-26147" fmla="*/ 1855362 w 2213217"/>
                <a:gd name="connsiteY54-26148" fmla="*/ 3584643 h 7250295"/>
                <a:gd name="connsiteX55-26149" fmla="*/ 2056257 w 2213217"/>
                <a:gd name="connsiteY55-26150" fmla="*/ 2654077 h 7250295"/>
                <a:gd name="connsiteX56-26151" fmla="*/ 2042707 w 2213217"/>
                <a:gd name="connsiteY56-26152" fmla="*/ 2404684 h 7250295"/>
                <a:gd name="connsiteX57-26153" fmla="*/ 1981200 w 2213217"/>
                <a:gd name="connsiteY57-26154" fmla="*/ 1864914 h 7250295"/>
                <a:gd name="connsiteX58-26155" fmla="*/ 1936459 w 2213217"/>
                <a:gd name="connsiteY58-26156" fmla="*/ 1677029 h 7250295"/>
                <a:gd name="connsiteX59-26157" fmla="*/ 1922037 w 2213217"/>
                <a:gd name="connsiteY59-26158" fmla="*/ 1432534 h 7250295"/>
                <a:gd name="connsiteX60-26159" fmla="*/ 1874412 w 2213217"/>
                <a:gd name="connsiteY60-26160" fmla="*/ 1302338 h 7250295"/>
                <a:gd name="connsiteX61-26161" fmla="*/ 1407687 w 2213217"/>
                <a:gd name="connsiteY61-26162" fmla="*/ 1134975 h 7250295"/>
                <a:gd name="connsiteX62-26163" fmla="*/ 1309221 w 2213217"/>
                <a:gd name="connsiteY62-26164" fmla="*/ 1020075 h 7250295"/>
                <a:gd name="connsiteX63-26165" fmla="*/ 1365230 w 2213217"/>
                <a:gd name="connsiteY63-26166" fmla="*/ 821521 h 7250295"/>
                <a:gd name="connsiteX64-26167" fmla="*/ 1433407 w 2213217"/>
                <a:gd name="connsiteY64-26168" fmla="*/ 622909 h 7250295"/>
                <a:gd name="connsiteX65-26169" fmla="*/ 1444916 w 2213217"/>
                <a:gd name="connsiteY65-26170" fmla="*/ 380757 h 7250295"/>
                <a:gd name="connsiteX66-26171" fmla="*/ 1330946 w 2213217"/>
                <a:gd name="connsiteY66-26172" fmla="*/ 143773 h 7250295"/>
                <a:gd name="connsiteX67-26173" fmla="*/ 1063645 w 2213217"/>
                <a:gd name="connsiteY67-26174" fmla="*/ 568 h 7250295"/>
                <a:gd name="connsiteX0-26175" fmla="*/ 1063645 w 2213217"/>
                <a:gd name="connsiteY0-26176" fmla="*/ 568 h 7250295"/>
                <a:gd name="connsiteX1-26177" fmla="*/ 809625 w 2213217"/>
                <a:gd name="connsiteY1-26178" fmla="*/ 116070 h 7250295"/>
                <a:gd name="connsiteX2-26179" fmla="*/ 685800 w 2213217"/>
                <a:gd name="connsiteY2-26180" fmla="*/ 297045 h 7250295"/>
                <a:gd name="connsiteX3-26181" fmla="*/ 704850 w 2213217"/>
                <a:gd name="connsiteY3-26182" fmla="*/ 620895 h 7250295"/>
                <a:gd name="connsiteX4-26183" fmla="*/ 838200 w 2213217"/>
                <a:gd name="connsiteY4-26184" fmla="*/ 897120 h 7250295"/>
                <a:gd name="connsiteX5-26185" fmla="*/ 742950 w 2213217"/>
                <a:gd name="connsiteY5-26186" fmla="*/ 1011420 h 7250295"/>
                <a:gd name="connsiteX6-26187" fmla="*/ 133350 w 2213217"/>
                <a:gd name="connsiteY6-26188" fmla="*/ 1220970 h 7250295"/>
                <a:gd name="connsiteX7-26189" fmla="*/ 0 w 2213217"/>
                <a:gd name="connsiteY7-26190" fmla="*/ 2211570 h 7250295"/>
                <a:gd name="connsiteX8-26191" fmla="*/ 333375 w 2213217"/>
                <a:gd name="connsiteY8-26192" fmla="*/ 3106920 h 7250295"/>
                <a:gd name="connsiteX9-26193" fmla="*/ 247650 w 2213217"/>
                <a:gd name="connsiteY9-26194" fmla="*/ 3840345 h 7250295"/>
                <a:gd name="connsiteX10-26195" fmla="*/ 371475 w 2213217"/>
                <a:gd name="connsiteY10-26196" fmla="*/ 4059420 h 7250295"/>
                <a:gd name="connsiteX11-26197" fmla="*/ 495300 w 2213217"/>
                <a:gd name="connsiteY11-26198" fmla="*/ 4278495 h 7250295"/>
                <a:gd name="connsiteX12-26199" fmla="*/ 476250 w 2213217"/>
                <a:gd name="connsiteY12-26200" fmla="*/ 4735695 h 7250295"/>
                <a:gd name="connsiteX13-26201" fmla="*/ 476250 w 2213217"/>
                <a:gd name="connsiteY13-26202" fmla="*/ 5097645 h 7250295"/>
                <a:gd name="connsiteX14-26203" fmla="*/ 371475 w 2213217"/>
                <a:gd name="connsiteY14-26204" fmla="*/ 6145395 h 7250295"/>
                <a:gd name="connsiteX15-26205" fmla="*/ 371475 w 2213217"/>
                <a:gd name="connsiteY15-26206" fmla="*/ 6621645 h 7250295"/>
                <a:gd name="connsiteX16-26207" fmla="*/ 400050 w 2213217"/>
                <a:gd name="connsiteY16-26208" fmla="*/ 6821670 h 7250295"/>
                <a:gd name="connsiteX17-26209" fmla="*/ 323850 w 2213217"/>
                <a:gd name="connsiteY17-26210" fmla="*/ 7002645 h 7250295"/>
                <a:gd name="connsiteX18-26211" fmla="*/ 533400 w 2213217"/>
                <a:gd name="connsiteY18-26212" fmla="*/ 7250295 h 7250295"/>
                <a:gd name="connsiteX19-26213" fmla="*/ 958269 w 2213217"/>
                <a:gd name="connsiteY19-26214" fmla="*/ 7136926 h 7250295"/>
                <a:gd name="connsiteX20-26215" fmla="*/ 724772 w 2213217"/>
                <a:gd name="connsiteY20-26216" fmla="*/ 6844746 h 7250295"/>
                <a:gd name="connsiteX21-26217" fmla="*/ 753076 w 2213217"/>
                <a:gd name="connsiteY21-26218" fmla="*/ 6579789 h 7250295"/>
                <a:gd name="connsiteX22-26219" fmla="*/ 738924 w 2213217"/>
                <a:gd name="connsiteY22-26220" fmla="*/ 6250170 h 7250295"/>
                <a:gd name="connsiteX23-26221" fmla="*/ 856500 w 2213217"/>
                <a:gd name="connsiteY23-26222" fmla="*/ 5489132 h 7250295"/>
                <a:gd name="connsiteX24-26223" fmla="*/ 906017 w 2213217"/>
                <a:gd name="connsiteY24-26224" fmla="*/ 5380240 h 7250295"/>
                <a:gd name="connsiteX25-26225" fmla="*/ 898504 w 2213217"/>
                <a:gd name="connsiteY25-26226" fmla="*/ 5308938 h 7250295"/>
                <a:gd name="connsiteX26-26227" fmla="*/ 971550 w 2213217"/>
                <a:gd name="connsiteY26-26228" fmla="*/ 5211945 h 7250295"/>
                <a:gd name="connsiteX27-26229" fmla="*/ 973564 w 2213217"/>
                <a:gd name="connsiteY27-26230" fmla="*/ 5069070 h 7250295"/>
                <a:gd name="connsiteX28-26231" fmla="*/ 1129719 w 2213217"/>
                <a:gd name="connsiteY28-26232" fmla="*/ 4378373 h 7250295"/>
                <a:gd name="connsiteX29-26233" fmla="*/ 1276350 w 2213217"/>
                <a:gd name="connsiteY29-26234" fmla="*/ 4649970 h 7250295"/>
                <a:gd name="connsiteX30-26235" fmla="*/ 1341012 w 2213217"/>
                <a:gd name="connsiteY30-26236" fmla="*/ 4880042 h 7250295"/>
                <a:gd name="connsiteX31-26237" fmla="*/ 1310424 w 2213217"/>
                <a:gd name="connsiteY31-26238" fmla="*/ 4973880 h 7250295"/>
                <a:gd name="connsiteX32-26239" fmla="*/ 1354293 w 2213217"/>
                <a:gd name="connsiteY32-26240" fmla="*/ 5113209 h 7250295"/>
                <a:gd name="connsiteX33-26241" fmla="*/ 1262198 w 2213217"/>
                <a:gd name="connsiteY33-26242" fmla="*/ 5554244 h 7250295"/>
                <a:gd name="connsiteX34-26243" fmla="*/ 1263220 w 2213217"/>
                <a:gd name="connsiteY34-26244" fmla="*/ 6360264 h 7250295"/>
                <a:gd name="connsiteX35-26245" fmla="*/ 1336385 w 2213217"/>
                <a:gd name="connsiteY35-26246" fmla="*/ 6540277 h 7250295"/>
                <a:gd name="connsiteX36-26247" fmla="*/ 1285605 w 2213217"/>
                <a:gd name="connsiteY36-26248" fmla="*/ 6741714 h 7250295"/>
                <a:gd name="connsiteX37-26249" fmla="*/ 1303783 w 2213217"/>
                <a:gd name="connsiteY37-26250" fmla="*/ 6828040 h 7250295"/>
                <a:gd name="connsiteX38-26251" fmla="*/ 1313579 w 2213217"/>
                <a:gd name="connsiteY38-26252" fmla="*/ 7020824 h 7250295"/>
                <a:gd name="connsiteX39-26253" fmla="*/ 1760353 w 2213217"/>
                <a:gd name="connsiteY39-26254" fmla="*/ 7189119 h 7250295"/>
                <a:gd name="connsiteX40-26255" fmla="*/ 2189006 w 2213217"/>
                <a:gd name="connsiteY40-26256" fmla="*/ 7199125 h 7250295"/>
                <a:gd name="connsiteX41-26257" fmla="*/ 2171850 w 2213217"/>
                <a:gd name="connsiteY41-26258" fmla="*/ 7046786 h 7250295"/>
                <a:gd name="connsiteX42-26259" fmla="*/ 1687247 w 2213217"/>
                <a:gd name="connsiteY42-26260" fmla="*/ 6680449 h 7250295"/>
                <a:gd name="connsiteX43-26261" fmla="*/ 1708130 w 2213217"/>
                <a:gd name="connsiteY43-26262" fmla="*/ 6550072 h 7250295"/>
                <a:gd name="connsiteX44-26263" fmla="*/ 1668617 w 2213217"/>
                <a:gd name="connsiteY44-26264" fmla="*/ 6451067 h 7250295"/>
                <a:gd name="connsiteX45-26265" fmla="*/ 1657350 w 2213217"/>
                <a:gd name="connsiteY45-26266" fmla="*/ 6250170 h 7250295"/>
                <a:gd name="connsiteX46-26267" fmla="*/ 1679014 w 2213217"/>
                <a:gd name="connsiteY46-26268" fmla="*/ 5979714 h 7250295"/>
                <a:gd name="connsiteX47-26269" fmla="*/ 1727631 w 2213217"/>
                <a:gd name="connsiteY47-26270" fmla="*/ 5512209 h 7250295"/>
                <a:gd name="connsiteX48-26271" fmla="*/ 1739049 w 2213217"/>
                <a:gd name="connsiteY48-26272" fmla="*/ 5363804 h 7250295"/>
                <a:gd name="connsiteX49-26273" fmla="*/ 1797611 w 2213217"/>
                <a:gd name="connsiteY49-26274" fmla="*/ 5317321 h 7250295"/>
                <a:gd name="connsiteX50-26275" fmla="*/ 1884207 w 2213217"/>
                <a:gd name="connsiteY50-26276" fmla="*/ 5097645 h 7250295"/>
                <a:gd name="connsiteX51-26277" fmla="*/ 1909357 w 2213217"/>
                <a:gd name="connsiteY51-26278" fmla="*/ 4805496 h 7250295"/>
                <a:gd name="connsiteX52-26279" fmla="*/ 1900373 w 2213217"/>
                <a:gd name="connsiteY52-26280" fmla="*/ 4348776 h 7250295"/>
                <a:gd name="connsiteX53-26281" fmla="*/ 1881052 w 2213217"/>
                <a:gd name="connsiteY53-26282" fmla="*/ 3902573 h 7250295"/>
                <a:gd name="connsiteX54-26283" fmla="*/ 1855362 w 2213217"/>
                <a:gd name="connsiteY54-26284" fmla="*/ 3584643 h 7250295"/>
                <a:gd name="connsiteX55-26285" fmla="*/ 2056257 w 2213217"/>
                <a:gd name="connsiteY55-26286" fmla="*/ 2654077 h 7250295"/>
                <a:gd name="connsiteX56-26287" fmla="*/ 2042707 w 2213217"/>
                <a:gd name="connsiteY56-26288" fmla="*/ 2404684 h 7250295"/>
                <a:gd name="connsiteX57-26289" fmla="*/ 1981200 w 2213217"/>
                <a:gd name="connsiteY57-26290" fmla="*/ 1864914 h 7250295"/>
                <a:gd name="connsiteX58-26291" fmla="*/ 1936459 w 2213217"/>
                <a:gd name="connsiteY58-26292" fmla="*/ 1677029 h 7250295"/>
                <a:gd name="connsiteX59-26293" fmla="*/ 1922037 w 2213217"/>
                <a:gd name="connsiteY59-26294" fmla="*/ 1432534 h 7250295"/>
                <a:gd name="connsiteX60-26295" fmla="*/ 1874412 w 2213217"/>
                <a:gd name="connsiteY60-26296" fmla="*/ 1302338 h 7250295"/>
                <a:gd name="connsiteX61-26297" fmla="*/ 1407687 w 2213217"/>
                <a:gd name="connsiteY61-26298" fmla="*/ 1134975 h 7250295"/>
                <a:gd name="connsiteX62-26299" fmla="*/ 1309221 w 2213217"/>
                <a:gd name="connsiteY62-26300" fmla="*/ 1020075 h 7250295"/>
                <a:gd name="connsiteX63-26301" fmla="*/ 1365230 w 2213217"/>
                <a:gd name="connsiteY63-26302" fmla="*/ 821521 h 7250295"/>
                <a:gd name="connsiteX64-26303" fmla="*/ 1433407 w 2213217"/>
                <a:gd name="connsiteY64-26304" fmla="*/ 622909 h 7250295"/>
                <a:gd name="connsiteX65-26305" fmla="*/ 1444916 w 2213217"/>
                <a:gd name="connsiteY65-26306" fmla="*/ 380757 h 7250295"/>
                <a:gd name="connsiteX66-26307" fmla="*/ 1330946 w 2213217"/>
                <a:gd name="connsiteY66-26308" fmla="*/ 143773 h 7250295"/>
                <a:gd name="connsiteX67-26309" fmla="*/ 1063645 w 2213217"/>
                <a:gd name="connsiteY67-26310" fmla="*/ 568 h 7250295"/>
                <a:gd name="connsiteX0-26311" fmla="*/ 1063645 w 2213217"/>
                <a:gd name="connsiteY0-26312" fmla="*/ 568 h 7244526"/>
                <a:gd name="connsiteX1-26313" fmla="*/ 809625 w 2213217"/>
                <a:gd name="connsiteY1-26314" fmla="*/ 116070 h 7244526"/>
                <a:gd name="connsiteX2-26315" fmla="*/ 685800 w 2213217"/>
                <a:gd name="connsiteY2-26316" fmla="*/ 297045 h 7244526"/>
                <a:gd name="connsiteX3-26317" fmla="*/ 704850 w 2213217"/>
                <a:gd name="connsiteY3-26318" fmla="*/ 620895 h 7244526"/>
                <a:gd name="connsiteX4-26319" fmla="*/ 838200 w 2213217"/>
                <a:gd name="connsiteY4-26320" fmla="*/ 897120 h 7244526"/>
                <a:gd name="connsiteX5-26321" fmla="*/ 742950 w 2213217"/>
                <a:gd name="connsiteY5-26322" fmla="*/ 1011420 h 7244526"/>
                <a:gd name="connsiteX6-26323" fmla="*/ 133350 w 2213217"/>
                <a:gd name="connsiteY6-26324" fmla="*/ 1220970 h 7244526"/>
                <a:gd name="connsiteX7-26325" fmla="*/ 0 w 2213217"/>
                <a:gd name="connsiteY7-26326" fmla="*/ 2211570 h 7244526"/>
                <a:gd name="connsiteX8-26327" fmla="*/ 333375 w 2213217"/>
                <a:gd name="connsiteY8-26328" fmla="*/ 3106920 h 7244526"/>
                <a:gd name="connsiteX9-26329" fmla="*/ 247650 w 2213217"/>
                <a:gd name="connsiteY9-26330" fmla="*/ 3840345 h 7244526"/>
                <a:gd name="connsiteX10-26331" fmla="*/ 371475 w 2213217"/>
                <a:gd name="connsiteY10-26332" fmla="*/ 4059420 h 7244526"/>
                <a:gd name="connsiteX11-26333" fmla="*/ 495300 w 2213217"/>
                <a:gd name="connsiteY11-26334" fmla="*/ 4278495 h 7244526"/>
                <a:gd name="connsiteX12-26335" fmla="*/ 476250 w 2213217"/>
                <a:gd name="connsiteY12-26336" fmla="*/ 4735695 h 7244526"/>
                <a:gd name="connsiteX13-26337" fmla="*/ 476250 w 2213217"/>
                <a:gd name="connsiteY13-26338" fmla="*/ 5097645 h 7244526"/>
                <a:gd name="connsiteX14-26339" fmla="*/ 371475 w 2213217"/>
                <a:gd name="connsiteY14-26340" fmla="*/ 6145395 h 7244526"/>
                <a:gd name="connsiteX15-26341" fmla="*/ 371475 w 2213217"/>
                <a:gd name="connsiteY15-26342" fmla="*/ 6621645 h 7244526"/>
                <a:gd name="connsiteX16-26343" fmla="*/ 400050 w 2213217"/>
                <a:gd name="connsiteY16-26344" fmla="*/ 6821670 h 7244526"/>
                <a:gd name="connsiteX17-26345" fmla="*/ 323850 w 2213217"/>
                <a:gd name="connsiteY17-26346" fmla="*/ 7002645 h 7244526"/>
                <a:gd name="connsiteX18-26347" fmla="*/ 605514 w 2213217"/>
                <a:gd name="connsiteY18-26348" fmla="*/ 7244526 h 7244526"/>
                <a:gd name="connsiteX19-26349" fmla="*/ 958269 w 2213217"/>
                <a:gd name="connsiteY19-26350" fmla="*/ 7136926 h 7244526"/>
                <a:gd name="connsiteX20-26351" fmla="*/ 724772 w 2213217"/>
                <a:gd name="connsiteY20-26352" fmla="*/ 6844746 h 7244526"/>
                <a:gd name="connsiteX21-26353" fmla="*/ 753076 w 2213217"/>
                <a:gd name="connsiteY21-26354" fmla="*/ 6579789 h 7244526"/>
                <a:gd name="connsiteX22-26355" fmla="*/ 738924 w 2213217"/>
                <a:gd name="connsiteY22-26356" fmla="*/ 6250170 h 7244526"/>
                <a:gd name="connsiteX23-26357" fmla="*/ 856500 w 2213217"/>
                <a:gd name="connsiteY23-26358" fmla="*/ 5489132 h 7244526"/>
                <a:gd name="connsiteX24-26359" fmla="*/ 906017 w 2213217"/>
                <a:gd name="connsiteY24-26360" fmla="*/ 5380240 h 7244526"/>
                <a:gd name="connsiteX25-26361" fmla="*/ 898504 w 2213217"/>
                <a:gd name="connsiteY25-26362" fmla="*/ 5308938 h 7244526"/>
                <a:gd name="connsiteX26-26363" fmla="*/ 971550 w 2213217"/>
                <a:gd name="connsiteY26-26364" fmla="*/ 5211945 h 7244526"/>
                <a:gd name="connsiteX27-26365" fmla="*/ 973564 w 2213217"/>
                <a:gd name="connsiteY27-26366" fmla="*/ 5069070 h 7244526"/>
                <a:gd name="connsiteX28-26367" fmla="*/ 1129719 w 2213217"/>
                <a:gd name="connsiteY28-26368" fmla="*/ 4378373 h 7244526"/>
                <a:gd name="connsiteX29-26369" fmla="*/ 1276350 w 2213217"/>
                <a:gd name="connsiteY29-26370" fmla="*/ 4649970 h 7244526"/>
                <a:gd name="connsiteX30-26371" fmla="*/ 1341012 w 2213217"/>
                <a:gd name="connsiteY30-26372" fmla="*/ 4880042 h 7244526"/>
                <a:gd name="connsiteX31-26373" fmla="*/ 1310424 w 2213217"/>
                <a:gd name="connsiteY31-26374" fmla="*/ 4973880 h 7244526"/>
                <a:gd name="connsiteX32-26375" fmla="*/ 1354293 w 2213217"/>
                <a:gd name="connsiteY32-26376" fmla="*/ 5113209 h 7244526"/>
                <a:gd name="connsiteX33-26377" fmla="*/ 1262198 w 2213217"/>
                <a:gd name="connsiteY33-26378" fmla="*/ 5554244 h 7244526"/>
                <a:gd name="connsiteX34-26379" fmla="*/ 1263220 w 2213217"/>
                <a:gd name="connsiteY34-26380" fmla="*/ 6360264 h 7244526"/>
                <a:gd name="connsiteX35-26381" fmla="*/ 1336385 w 2213217"/>
                <a:gd name="connsiteY35-26382" fmla="*/ 6540277 h 7244526"/>
                <a:gd name="connsiteX36-26383" fmla="*/ 1285605 w 2213217"/>
                <a:gd name="connsiteY36-26384" fmla="*/ 6741714 h 7244526"/>
                <a:gd name="connsiteX37-26385" fmla="*/ 1303783 w 2213217"/>
                <a:gd name="connsiteY37-26386" fmla="*/ 6828040 h 7244526"/>
                <a:gd name="connsiteX38-26387" fmla="*/ 1313579 w 2213217"/>
                <a:gd name="connsiteY38-26388" fmla="*/ 7020824 h 7244526"/>
                <a:gd name="connsiteX39-26389" fmla="*/ 1760353 w 2213217"/>
                <a:gd name="connsiteY39-26390" fmla="*/ 7189119 h 7244526"/>
                <a:gd name="connsiteX40-26391" fmla="*/ 2189006 w 2213217"/>
                <a:gd name="connsiteY40-26392" fmla="*/ 7199125 h 7244526"/>
                <a:gd name="connsiteX41-26393" fmla="*/ 2171850 w 2213217"/>
                <a:gd name="connsiteY41-26394" fmla="*/ 7046786 h 7244526"/>
                <a:gd name="connsiteX42-26395" fmla="*/ 1687247 w 2213217"/>
                <a:gd name="connsiteY42-26396" fmla="*/ 6680449 h 7244526"/>
                <a:gd name="connsiteX43-26397" fmla="*/ 1708130 w 2213217"/>
                <a:gd name="connsiteY43-26398" fmla="*/ 6550072 h 7244526"/>
                <a:gd name="connsiteX44-26399" fmla="*/ 1668617 w 2213217"/>
                <a:gd name="connsiteY44-26400" fmla="*/ 6451067 h 7244526"/>
                <a:gd name="connsiteX45-26401" fmla="*/ 1657350 w 2213217"/>
                <a:gd name="connsiteY45-26402" fmla="*/ 6250170 h 7244526"/>
                <a:gd name="connsiteX46-26403" fmla="*/ 1679014 w 2213217"/>
                <a:gd name="connsiteY46-26404" fmla="*/ 5979714 h 7244526"/>
                <a:gd name="connsiteX47-26405" fmla="*/ 1727631 w 2213217"/>
                <a:gd name="connsiteY47-26406" fmla="*/ 5512209 h 7244526"/>
                <a:gd name="connsiteX48-26407" fmla="*/ 1739049 w 2213217"/>
                <a:gd name="connsiteY48-26408" fmla="*/ 5363804 h 7244526"/>
                <a:gd name="connsiteX49-26409" fmla="*/ 1797611 w 2213217"/>
                <a:gd name="connsiteY49-26410" fmla="*/ 5317321 h 7244526"/>
                <a:gd name="connsiteX50-26411" fmla="*/ 1884207 w 2213217"/>
                <a:gd name="connsiteY50-26412" fmla="*/ 5097645 h 7244526"/>
                <a:gd name="connsiteX51-26413" fmla="*/ 1909357 w 2213217"/>
                <a:gd name="connsiteY51-26414" fmla="*/ 4805496 h 7244526"/>
                <a:gd name="connsiteX52-26415" fmla="*/ 1900373 w 2213217"/>
                <a:gd name="connsiteY52-26416" fmla="*/ 4348776 h 7244526"/>
                <a:gd name="connsiteX53-26417" fmla="*/ 1881052 w 2213217"/>
                <a:gd name="connsiteY53-26418" fmla="*/ 3902573 h 7244526"/>
                <a:gd name="connsiteX54-26419" fmla="*/ 1855362 w 2213217"/>
                <a:gd name="connsiteY54-26420" fmla="*/ 3584643 h 7244526"/>
                <a:gd name="connsiteX55-26421" fmla="*/ 2056257 w 2213217"/>
                <a:gd name="connsiteY55-26422" fmla="*/ 2654077 h 7244526"/>
                <a:gd name="connsiteX56-26423" fmla="*/ 2042707 w 2213217"/>
                <a:gd name="connsiteY56-26424" fmla="*/ 2404684 h 7244526"/>
                <a:gd name="connsiteX57-26425" fmla="*/ 1981200 w 2213217"/>
                <a:gd name="connsiteY57-26426" fmla="*/ 1864914 h 7244526"/>
                <a:gd name="connsiteX58-26427" fmla="*/ 1936459 w 2213217"/>
                <a:gd name="connsiteY58-26428" fmla="*/ 1677029 h 7244526"/>
                <a:gd name="connsiteX59-26429" fmla="*/ 1922037 w 2213217"/>
                <a:gd name="connsiteY59-26430" fmla="*/ 1432534 h 7244526"/>
                <a:gd name="connsiteX60-26431" fmla="*/ 1874412 w 2213217"/>
                <a:gd name="connsiteY60-26432" fmla="*/ 1302338 h 7244526"/>
                <a:gd name="connsiteX61-26433" fmla="*/ 1407687 w 2213217"/>
                <a:gd name="connsiteY61-26434" fmla="*/ 1134975 h 7244526"/>
                <a:gd name="connsiteX62-26435" fmla="*/ 1309221 w 2213217"/>
                <a:gd name="connsiteY62-26436" fmla="*/ 1020075 h 7244526"/>
                <a:gd name="connsiteX63-26437" fmla="*/ 1365230 w 2213217"/>
                <a:gd name="connsiteY63-26438" fmla="*/ 821521 h 7244526"/>
                <a:gd name="connsiteX64-26439" fmla="*/ 1433407 w 2213217"/>
                <a:gd name="connsiteY64-26440" fmla="*/ 622909 h 7244526"/>
                <a:gd name="connsiteX65-26441" fmla="*/ 1444916 w 2213217"/>
                <a:gd name="connsiteY65-26442" fmla="*/ 380757 h 7244526"/>
                <a:gd name="connsiteX66-26443" fmla="*/ 1330946 w 2213217"/>
                <a:gd name="connsiteY66-26444" fmla="*/ 143773 h 7244526"/>
                <a:gd name="connsiteX67-26445" fmla="*/ 1063645 w 2213217"/>
                <a:gd name="connsiteY67-26446" fmla="*/ 568 h 7244526"/>
                <a:gd name="connsiteX0-26447" fmla="*/ 1063645 w 2213217"/>
                <a:gd name="connsiteY0-26448" fmla="*/ 568 h 7252515"/>
                <a:gd name="connsiteX1-26449" fmla="*/ 809625 w 2213217"/>
                <a:gd name="connsiteY1-26450" fmla="*/ 116070 h 7252515"/>
                <a:gd name="connsiteX2-26451" fmla="*/ 685800 w 2213217"/>
                <a:gd name="connsiteY2-26452" fmla="*/ 297045 h 7252515"/>
                <a:gd name="connsiteX3-26453" fmla="*/ 704850 w 2213217"/>
                <a:gd name="connsiteY3-26454" fmla="*/ 620895 h 7252515"/>
                <a:gd name="connsiteX4-26455" fmla="*/ 838200 w 2213217"/>
                <a:gd name="connsiteY4-26456" fmla="*/ 897120 h 7252515"/>
                <a:gd name="connsiteX5-26457" fmla="*/ 742950 w 2213217"/>
                <a:gd name="connsiteY5-26458" fmla="*/ 1011420 h 7252515"/>
                <a:gd name="connsiteX6-26459" fmla="*/ 133350 w 2213217"/>
                <a:gd name="connsiteY6-26460" fmla="*/ 1220970 h 7252515"/>
                <a:gd name="connsiteX7-26461" fmla="*/ 0 w 2213217"/>
                <a:gd name="connsiteY7-26462" fmla="*/ 2211570 h 7252515"/>
                <a:gd name="connsiteX8-26463" fmla="*/ 333375 w 2213217"/>
                <a:gd name="connsiteY8-26464" fmla="*/ 3106920 h 7252515"/>
                <a:gd name="connsiteX9-26465" fmla="*/ 247650 w 2213217"/>
                <a:gd name="connsiteY9-26466" fmla="*/ 3840345 h 7252515"/>
                <a:gd name="connsiteX10-26467" fmla="*/ 371475 w 2213217"/>
                <a:gd name="connsiteY10-26468" fmla="*/ 4059420 h 7252515"/>
                <a:gd name="connsiteX11-26469" fmla="*/ 495300 w 2213217"/>
                <a:gd name="connsiteY11-26470" fmla="*/ 4278495 h 7252515"/>
                <a:gd name="connsiteX12-26471" fmla="*/ 476250 w 2213217"/>
                <a:gd name="connsiteY12-26472" fmla="*/ 4735695 h 7252515"/>
                <a:gd name="connsiteX13-26473" fmla="*/ 476250 w 2213217"/>
                <a:gd name="connsiteY13-26474" fmla="*/ 5097645 h 7252515"/>
                <a:gd name="connsiteX14-26475" fmla="*/ 371475 w 2213217"/>
                <a:gd name="connsiteY14-26476" fmla="*/ 6145395 h 7252515"/>
                <a:gd name="connsiteX15-26477" fmla="*/ 371475 w 2213217"/>
                <a:gd name="connsiteY15-26478" fmla="*/ 6621645 h 7252515"/>
                <a:gd name="connsiteX16-26479" fmla="*/ 400050 w 2213217"/>
                <a:gd name="connsiteY16-26480" fmla="*/ 6821670 h 7252515"/>
                <a:gd name="connsiteX17-26481" fmla="*/ 323850 w 2213217"/>
                <a:gd name="connsiteY17-26482" fmla="*/ 7002645 h 7252515"/>
                <a:gd name="connsiteX18-26483" fmla="*/ 605514 w 2213217"/>
                <a:gd name="connsiteY18-26484" fmla="*/ 7244526 h 7252515"/>
                <a:gd name="connsiteX19-26485" fmla="*/ 958269 w 2213217"/>
                <a:gd name="connsiteY19-26486" fmla="*/ 7136926 h 7252515"/>
                <a:gd name="connsiteX20-26487" fmla="*/ 724772 w 2213217"/>
                <a:gd name="connsiteY20-26488" fmla="*/ 6844746 h 7252515"/>
                <a:gd name="connsiteX21-26489" fmla="*/ 753076 w 2213217"/>
                <a:gd name="connsiteY21-26490" fmla="*/ 6579789 h 7252515"/>
                <a:gd name="connsiteX22-26491" fmla="*/ 738924 w 2213217"/>
                <a:gd name="connsiteY22-26492" fmla="*/ 6250170 h 7252515"/>
                <a:gd name="connsiteX23-26493" fmla="*/ 856500 w 2213217"/>
                <a:gd name="connsiteY23-26494" fmla="*/ 5489132 h 7252515"/>
                <a:gd name="connsiteX24-26495" fmla="*/ 906017 w 2213217"/>
                <a:gd name="connsiteY24-26496" fmla="*/ 5380240 h 7252515"/>
                <a:gd name="connsiteX25-26497" fmla="*/ 898504 w 2213217"/>
                <a:gd name="connsiteY25-26498" fmla="*/ 5308938 h 7252515"/>
                <a:gd name="connsiteX26-26499" fmla="*/ 971550 w 2213217"/>
                <a:gd name="connsiteY26-26500" fmla="*/ 5211945 h 7252515"/>
                <a:gd name="connsiteX27-26501" fmla="*/ 973564 w 2213217"/>
                <a:gd name="connsiteY27-26502" fmla="*/ 5069070 h 7252515"/>
                <a:gd name="connsiteX28-26503" fmla="*/ 1129719 w 2213217"/>
                <a:gd name="connsiteY28-26504" fmla="*/ 4378373 h 7252515"/>
                <a:gd name="connsiteX29-26505" fmla="*/ 1276350 w 2213217"/>
                <a:gd name="connsiteY29-26506" fmla="*/ 4649970 h 7252515"/>
                <a:gd name="connsiteX30-26507" fmla="*/ 1341012 w 2213217"/>
                <a:gd name="connsiteY30-26508" fmla="*/ 4880042 h 7252515"/>
                <a:gd name="connsiteX31-26509" fmla="*/ 1310424 w 2213217"/>
                <a:gd name="connsiteY31-26510" fmla="*/ 4973880 h 7252515"/>
                <a:gd name="connsiteX32-26511" fmla="*/ 1354293 w 2213217"/>
                <a:gd name="connsiteY32-26512" fmla="*/ 5113209 h 7252515"/>
                <a:gd name="connsiteX33-26513" fmla="*/ 1262198 w 2213217"/>
                <a:gd name="connsiteY33-26514" fmla="*/ 5554244 h 7252515"/>
                <a:gd name="connsiteX34-26515" fmla="*/ 1263220 w 2213217"/>
                <a:gd name="connsiteY34-26516" fmla="*/ 6360264 h 7252515"/>
                <a:gd name="connsiteX35-26517" fmla="*/ 1336385 w 2213217"/>
                <a:gd name="connsiteY35-26518" fmla="*/ 6540277 h 7252515"/>
                <a:gd name="connsiteX36-26519" fmla="*/ 1285605 w 2213217"/>
                <a:gd name="connsiteY36-26520" fmla="*/ 6741714 h 7252515"/>
                <a:gd name="connsiteX37-26521" fmla="*/ 1303783 w 2213217"/>
                <a:gd name="connsiteY37-26522" fmla="*/ 6828040 h 7252515"/>
                <a:gd name="connsiteX38-26523" fmla="*/ 1313579 w 2213217"/>
                <a:gd name="connsiteY38-26524" fmla="*/ 7020824 h 7252515"/>
                <a:gd name="connsiteX39-26525" fmla="*/ 1760353 w 2213217"/>
                <a:gd name="connsiteY39-26526" fmla="*/ 7189119 h 7252515"/>
                <a:gd name="connsiteX40-26527" fmla="*/ 2189006 w 2213217"/>
                <a:gd name="connsiteY40-26528" fmla="*/ 7199125 h 7252515"/>
                <a:gd name="connsiteX41-26529" fmla="*/ 2171850 w 2213217"/>
                <a:gd name="connsiteY41-26530" fmla="*/ 7046786 h 7252515"/>
                <a:gd name="connsiteX42-26531" fmla="*/ 1687247 w 2213217"/>
                <a:gd name="connsiteY42-26532" fmla="*/ 6680449 h 7252515"/>
                <a:gd name="connsiteX43-26533" fmla="*/ 1708130 w 2213217"/>
                <a:gd name="connsiteY43-26534" fmla="*/ 6550072 h 7252515"/>
                <a:gd name="connsiteX44-26535" fmla="*/ 1668617 w 2213217"/>
                <a:gd name="connsiteY44-26536" fmla="*/ 6451067 h 7252515"/>
                <a:gd name="connsiteX45-26537" fmla="*/ 1657350 w 2213217"/>
                <a:gd name="connsiteY45-26538" fmla="*/ 6250170 h 7252515"/>
                <a:gd name="connsiteX46-26539" fmla="*/ 1679014 w 2213217"/>
                <a:gd name="connsiteY46-26540" fmla="*/ 5979714 h 7252515"/>
                <a:gd name="connsiteX47-26541" fmla="*/ 1727631 w 2213217"/>
                <a:gd name="connsiteY47-26542" fmla="*/ 5512209 h 7252515"/>
                <a:gd name="connsiteX48-26543" fmla="*/ 1739049 w 2213217"/>
                <a:gd name="connsiteY48-26544" fmla="*/ 5363804 h 7252515"/>
                <a:gd name="connsiteX49-26545" fmla="*/ 1797611 w 2213217"/>
                <a:gd name="connsiteY49-26546" fmla="*/ 5317321 h 7252515"/>
                <a:gd name="connsiteX50-26547" fmla="*/ 1884207 w 2213217"/>
                <a:gd name="connsiteY50-26548" fmla="*/ 5097645 h 7252515"/>
                <a:gd name="connsiteX51-26549" fmla="*/ 1909357 w 2213217"/>
                <a:gd name="connsiteY51-26550" fmla="*/ 4805496 h 7252515"/>
                <a:gd name="connsiteX52-26551" fmla="*/ 1900373 w 2213217"/>
                <a:gd name="connsiteY52-26552" fmla="*/ 4348776 h 7252515"/>
                <a:gd name="connsiteX53-26553" fmla="*/ 1881052 w 2213217"/>
                <a:gd name="connsiteY53-26554" fmla="*/ 3902573 h 7252515"/>
                <a:gd name="connsiteX54-26555" fmla="*/ 1855362 w 2213217"/>
                <a:gd name="connsiteY54-26556" fmla="*/ 3584643 h 7252515"/>
                <a:gd name="connsiteX55-26557" fmla="*/ 2056257 w 2213217"/>
                <a:gd name="connsiteY55-26558" fmla="*/ 2654077 h 7252515"/>
                <a:gd name="connsiteX56-26559" fmla="*/ 2042707 w 2213217"/>
                <a:gd name="connsiteY56-26560" fmla="*/ 2404684 h 7252515"/>
                <a:gd name="connsiteX57-26561" fmla="*/ 1981200 w 2213217"/>
                <a:gd name="connsiteY57-26562" fmla="*/ 1864914 h 7252515"/>
                <a:gd name="connsiteX58-26563" fmla="*/ 1936459 w 2213217"/>
                <a:gd name="connsiteY58-26564" fmla="*/ 1677029 h 7252515"/>
                <a:gd name="connsiteX59-26565" fmla="*/ 1922037 w 2213217"/>
                <a:gd name="connsiteY59-26566" fmla="*/ 1432534 h 7252515"/>
                <a:gd name="connsiteX60-26567" fmla="*/ 1874412 w 2213217"/>
                <a:gd name="connsiteY60-26568" fmla="*/ 1302338 h 7252515"/>
                <a:gd name="connsiteX61-26569" fmla="*/ 1407687 w 2213217"/>
                <a:gd name="connsiteY61-26570" fmla="*/ 1134975 h 7252515"/>
                <a:gd name="connsiteX62-26571" fmla="*/ 1309221 w 2213217"/>
                <a:gd name="connsiteY62-26572" fmla="*/ 1020075 h 7252515"/>
                <a:gd name="connsiteX63-26573" fmla="*/ 1365230 w 2213217"/>
                <a:gd name="connsiteY63-26574" fmla="*/ 821521 h 7252515"/>
                <a:gd name="connsiteX64-26575" fmla="*/ 1433407 w 2213217"/>
                <a:gd name="connsiteY64-26576" fmla="*/ 622909 h 7252515"/>
                <a:gd name="connsiteX65-26577" fmla="*/ 1444916 w 2213217"/>
                <a:gd name="connsiteY65-26578" fmla="*/ 380757 h 7252515"/>
                <a:gd name="connsiteX66-26579" fmla="*/ 1330946 w 2213217"/>
                <a:gd name="connsiteY66-26580" fmla="*/ 143773 h 7252515"/>
                <a:gd name="connsiteX67-26581" fmla="*/ 1063645 w 2213217"/>
                <a:gd name="connsiteY67-26582" fmla="*/ 568 h 7252515"/>
                <a:gd name="connsiteX0-26583" fmla="*/ 1063645 w 2213217"/>
                <a:gd name="connsiteY0-26584" fmla="*/ 568 h 7252515"/>
                <a:gd name="connsiteX1-26585" fmla="*/ 809625 w 2213217"/>
                <a:gd name="connsiteY1-26586" fmla="*/ 116070 h 7252515"/>
                <a:gd name="connsiteX2-26587" fmla="*/ 685800 w 2213217"/>
                <a:gd name="connsiteY2-26588" fmla="*/ 297045 h 7252515"/>
                <a:gd name="connsiteX3-26589" fmla="*/ 704850 w 2213217"/>
                <a:gd name="connsiteY3-26590" fmla="*/ 620895 h 7252515"/>
                <a:gd name="connsiteX4-26591" fmla="*/ 838200 w 2213217"/>
                <a:gd name="connsiteY4-26592" fmla="*/ 897120 h 7252515"/>
                <a:gd name="connsiteX5-26593" fmla="*/ 742950 w 2213217"/>
                <a:gd name="connsiteY5-26594" fmla="*/ 1011420 h 7252515"/>
                <a:gd name="connsiteX6-26595" fmla="*/ 133350 w 2213217"/>
                <a:gd name="connsiteY6-26596" fmla="*/ 1220970 h 7252515"/>
                <a:gd name="connsiteX7-26597" fmla="*/ 0 w 2213217"/>
                <a:gd name="connsiteY7-26598" fmla="*/ 2211570 h 7252515"/>
                <a:gd name="connsiteX8-26599" fmla="*/ 333375 w 2213217"/>
                <a:gd name="connsiteY8-26600" fmla="*/ 3106920 h 7252515"/>
                <a:gd name="connsiteX9-26601" fmla="*/ 247650 w 2213217"/>
                <a:gd name="connsiteY9-26602" fmla="*/ 3840345 h 7252515"/>
                <a:gd name="connsiteX10-26603" fmla="*/ 371475 w 2213217"/>
                <a:gd name="connsiteY10-26604" fmla="*/ 4059420 h 7252515"/>
                <a:gd name="connsiteX11-26605" fmla="*/ 495300 w 2213217"/>
                <a:gd name="connsiteY11-26606" fmla="*/ 4278495 h 7252515"/>
                <a:gd name="connsiteX12-26607" fmla="*/ 476250 w 2213217"/>
                <a:gd name="connsiteY12-26608" fmla="*/ 4735695 h 7252515"/>
                <a:gd name="connsiteX13-26609" fmla="*/ 476250 w 2213217"/>
                <a:gd name="connsiteY13-26610" fmla="*/ 5097645 h 7252515"/>
                <a:gd name="connsiteX14-26611" fmla="*/ 371475 w 2213217"/>
                <a:gd name="connsiteY14-26612" fmla="*/ 6145395 h 7252515"/>
                <a:gd name="connsiteX15-26613" fmla="*/ 371475 w 2213217"/>
                <a:gd name="connsiteY15-26614" fmla="*/ 6621645 h 7252515"/>
                <a:gd name="connsiteX16-26615" fmla="*/ 400050 w 2213217"/>
                <a:gd name="connsiteY16-26616" fmla="*/ 6821670 h 7252515"/>
                <a:gd name="connsiteX17-26617" fmla="*/ 323850 w 2213217"/>
                <a:gd name="connsiteY17-26618" fmla="*/ 7002645 h 7252515"/>
                <a:gd name="connsiteX18-26619" fmla="*/ 605514 w 2213217"/>
                <a:gd name="connsiteY18-26620" fmla="*/ 7244526 h 7252515"/>
                <a:gd name="connsiteX19-26621" fmla="*/ 958269 w 2213217"/>
                <a:gd name="connsiteY19-26622" fmla="*/ 7136926 h 7252515"/>
                <a:gd name="connsiteX20-26623" fmla="*/ 724772 w 2213217"/>
                <a:gd name="connsiteY20-26624" fmla="*/ 6844746 h 7252515"/>
                <a:gd name="connsiteX21-26625" fmla="*/ 753076 w 2213217"/>
                <a:gd name="connsiteY21-26626" fmla="*/ 6579789 h 7252515"/>
                <a:gd name="connsiteX22-26627" fmla="*/ 738924 w 2213217"/>
                <a:gd name="connsiteY22-26628" fmla="*/ 6250170 h 7252515"/>
                <a:gd name="connsiteX23-26629" fmla="*/ 856500 w 2213217"/>
                <a:gd name="connsiteY23-26630" fmla="*/ 5489132 h 7252515"/>
                <a:gd name="connsiteX24-26631" fmla="*/ 906017 w 2213217"/>
                <a:gd name="connsiteY24-26632" fmla="*/ 5380240 h 7252515"/>
                <a:gd name="connsiteX25-26633" fmla="*/ 898504 w 2213217"/>
                <a:gd name="connsiteY25-26634" fmla="*/ 5308938 h 7252515"/>
                <a:gd name="connsiteX26-26635" fmla="*/ 971550 w 2213217"/>
                <a:gd name="connsiteY26-26636" fmla="*/ 5211945 h 7252515"/>
                <a:gd name="connsiteX27-26637" fmla="*/ 973564 w 2213217"/>
                <a:gd name="connsiteY27-26638" fmla="*/ 5069070 h 7252515"/>
                <a:gd name="connsiteX28-26639" fmla="*/ 1129719 w 2213217"/>
                <a:gd name="connsiteY28-26640" fmla="*/ 4378373 h 7252515"/>
                <a:gd name="connsiteX29-26641" fmla="*/ 1276350 w 2213217"/>
                <a:gd name="connsiteY29-26642" fmla="*/ 4649970 h 7252515"/>
                <a:gd name="connsiteX30-26643" fmla="*/ 1341012 w 2213217"/>
                <a:gd name="connsiteY30-26644" fmla="*/ 4880042 h 7252515"/>
                <a:gd name="connsiteX31-26645" fmla="*/ 1310424 w 2213217"/>
                <a:gd name="connsiteY31-26646" fmla="*/ 4973880 h 7252515"/>
                <a:gd name="connsiteX32-26647" fmla="*/ 1354293 w 2213217"/>
                <a:gd name="connsiteY32-26648" fmla="*/ 5113209 h 7252515"/>
                <a:gd name="connsiteX33-26649" fmla="*/ 1262198 w 2213217"/>
                <a:gd name="connsiteY33-26650" fmla="*/ 5554244 h 7252515"/>
                <a:gd name="connsiteX34-26651" fmla="*/ 1263220 w 2213217"/>
                <a:gd name="connsiteY34-26652" fmla="*/ 6360264 h 7252515"/>
                <a:gd name="connsiteX35-26653" fmla="*/ 1336385 w 2213217"/>
                <a:gd name="connsiteY35-26654" fmla="*/ 6540277 h 7252515"/>
                <a:gd name="connsiteX36-26655" fmla="*/ 1285605 w 2213217"/>
                <a:gd name="connsiteY36-26656" fmla="*/ 6741714 h 7252515"/>
                <a:gd name="connsiteX37-26657" fmla="*/ 1303783 w 2213217"/>
                <a:gd name="connsiteY37-26658" fmla="*/ 6828040 h 7252515"/>
                <a:gd name="connsiteX38-26659" fmla="*/ 1313579 w 2213217"/>
                <a:gd name="connsiteY38-26660" fmla="*/ 7020824 h 7252515"/>
                <a:gd name="connsiteX39-26661" fmla="*/ 1760353 w 2213217"/>
                <a:gd name="connsiteY39-26662" fmla="*/ 7189119 h 7252515"/>
                <a:gd name="connsiteX40-26663" fmla="*/ 2189006 w 2213217"/>
                <a:gd name="connsiteY40-26664" fmla="*/ 7199125 h 7252515"/>
                <a:gd name="connsiteX41-26665" fmla="*/ 2171850 w 2213217"/>
                <a:gd name="connsiteY41-26666" fmla="*/ 7046786 h 7252515"/>
                <a:gd name="connsiteX42-26667" fmla="*/ 1687247 w 2213217"/>
                <a:gd name="connsiteY42-26668" fmla="*/ 6680449 h 7252515"/>
                <a:gd name="connsiteX43-26669" fmla="*/ 1708130 w 2213217"/>
                <a:gd name="connsiteY43-26670" fmla="*/ 6550072 h 7252515"/>
                <a:gd name="connsiteX44-26671" fmla="*/ 1668617 w 2213217"/>
                <a:gd name="connsiteY44-26672" fmla="*/ 6451067 h 7252515"/>
                <a:gd name="connsiteX45-26673" fmla="*/ 1657350 w 2213217"/>
                <a:gd name="connsiteY45-26674" fmla="*/ 6250170 h 7252515"/>
                <a:gd name="connsiteX46-26675" fmla="*/ 1679014 w 2213217"/>
                <a:gd name="connsiteY46-26676" fmla="*/ 5979714 h 7252515"/>
                <a:gd name="connsiteX47-26677" fmla="*/ 1727631 w 2213217"/>
                <a:gd name="connsiteY47-26678" fmla="*/ 5512209 h 7252515"/>
                <a:gd name="connsiteX48-26679" fmla="*/ 1739049 w 2213217"/>
                <a:gd name="connsiteY48-26680" fmla="*/ 5363804 h 7252515"/>
                <a:gd name="connsiteX49-26681" fmla="*/ 1797611 w 2213217"/>
                <a:gd name="connsiteY49-26682" fmla="*/ 5317321 h 7252515"/>
                <a:gd name="connsiteX50-26683" fmla="*/ 1884207 w 2213217"/>
                <a:gd name="connsiteY50-26684" fmla="*/ 5097645 h 7252515"/>
                <a:gd name="connsiteX51-26685" fmla="*/ 1909357 w 2213217"/>
                <a:gd name="connsiteY51-26686" fmla="*/ 4805496 h 7252515"/>
                <a:gd name="connsiteX52-26687" fmla="*/ 1900373 w 2213217"/>
                <a:gd name="connsiteY52-26688" fmla="*/ 4348776 h 7252515"/>
                <a:gd name="connsiteX53-26689" fmla="*/ 1881052 w 2213217"/>
                <a:gd name="connsiteY53-26690" fmla="*/ 3902573 h 7252515"/>
                <a:gd name="connsiteX54-26691" fmla="*/ 1855362 w 2213217"/>
                <a:gd name="connsiteY54-26692" fmla="*/ 3584643 h 7252515"/>
                <a:gd name="connsiteX55-26693" fmla="*/ 2056257 w 2213217"/>
                <a:gd name="connsiteY55-26694" fmla="*/ 2654077 h 7252515"/>
                <a:gd name="connsiteX56-26695" fmla="*/ 2042707 w 2213217"/>
                <a:gd name="connsiteY56-26696" fmla="*/ 2404684 h 7252515"/>
                <a:gd name="connsiteX57-26697" fmla="*/ 1981200 w 2213217"/>
                <a:gd name="connsiteY57-26698" fmla="*/ 1864914 h 7252515"/>
                <a:gd name="connsiteX58-26699" fmla="*/ 1936459 w 2213217"/>
                <a:gd name="connsiteY58-26700" fmla="*/ 1677029 h 7252515"/>
                <a:gd name="connsiteX59-26701" fmla="*/ 1922037 w 2213217"/>
                <a:gd name="connsiteY59-26702" fmla="*/ 1432534 h 7252515"/>
                <a:gd name="connsiteX60-26703" fmla="*/ 1874412 w 2213217"/>
                <a:gd name="connsiteY60-26704" fmla="*/ 1302338 h 7252515"/>
                <a:gd name="connsiteX61-26705" fmla="*/ 1407687 w 2213217"/>
                <a:gd name="connsiteY61-26706" fmla="*/ 1134975 h 7252515"/>
                <a:gd name="connsiteX62-26707" fmla="*/ 1309221 w 2213217"/>
                <a:gd name="connsiteY62-26708" fmla="*/ 1020075 h 7252515"/>
                <a:gd name="connsiteX63-26709" fmla="*/ 1365230 w 2213217"/>
                <a:gd name="connsiteY63-26710" fmla="*/ 821521 h 7252515"/>
                <a:gd name="connsiteX64-26711" fmla="*/ 1433407 w 2213217"/>
                <a:gd name="connsiteY64-26712" fmla="*/ 622909 h 7252515"/>
                <a:gd name="connsiteX65-26713" fmla="*/ 1444916 w 2213217"/>
                <a:gd name="connsiteY65-26714" fmla="*/ 380757 h 7252515"/>
                <a:gd name="connsiteX66-26715" fmla="*/ 1330946 w 2213217"/>
                <a:gd name="connsiteY66-26716" fmla="*/ 143773 h 7252515"/>
                <a:gd name="connsiteX67-26717" fmla="*/ 1063645 w 2213217"/>
                <a:gd name="connsiteY67-26718" fmla="*/ 568 h 7252515"/>
                <a:gd name="connsiteX0-26719" fmla="*/ 1063645 w 2213217"/>
                <a:gd name="connsiteY0-26720" fmla="*/ 568 h 7252515"/>
                <a:gd name="connsiteX1-26721" fmla="*/ 809625 w 2213217"/>
                <a:gd name="connsiteY1-26722" fmla="*/ 116070 h 7252515"/>
                <a:gd name="connsiteX2-26723" fmla="*/ 685800 w 2213217"/>
                <a:gd name="connsiteY2-26724" fmla="*/ 297045 h 7252515"/>
                <a:gd name="connsiteX3-26725" fmla="*/ 704850 w 2213217"/>
                <a:gd name="connsiteY3-26726" fmla="*/ 620895 h 7252515"/>
                <a:gd name="connsiteX4-26727" fmla="*/ 838200 w 2213217"/>
                <a:gd name="connsiteY4-26728" fmla="*/ 897120 h 7252515"/>
                <a:gd name="connsiteX5-26729" fmla="*/ 742950 w 2213217"/>
                <a:gd name="connsiteY5-26730" fmla="*/ 1011420 h 7252515"/>
                <a:gd name="connsiteX6-26731" fmla="*/ 133350 w 2213217"/>
                <a:gd name="connsiteY6-26732" fmla="*/ 1220970 h 7252515"/>
                <a:gd name="connsiteX7-26733" fmla="*/ 0 w 2213217"/>
                <a:gd name="connsiteY7-26734" fmla="*/ 2211570 h 7252515"/>
                <a:gd name="connsiteX8-26735" fmla="*/ 333375 w 2213217"/>
                <a:gd name="connsiteY8-26736" fmla="*/ 3106920 h 7252515"/>
                <a:gd name="connsiteX9-26737" fmla="*/ 247650 w 2213217"/>
                <a:gd name="connsiteY9-26738" fmla="*/ 3840345 h 7252515"/>
                <a:gd name="connsiteX10-26739" fmla="*/ 371475 w 2213217"/>
                <a:gd name="connsiteY10-26740" fmla="*/ 4059420 h 7252515"/>
                <a:gd name="connsiteX11-26741" fmla="*/ 495300 w 2213217"/>
                <a:gd name="connsiteY11-26742" fmla="*/ 4278495 h 7252515"/>
                <a:gd name="connsiteX12-26743" fmla="*/ 476250 w 2213217"/>
                <a:gd name="connsiteY12-26744" fmla="*/ 4735695 h 7252515"/>
                <a:gd name="connsiteX13-26745" fmla="*/ 476250 w 2213217"/>
                <a:gd name="connsiteY13-26746" fmla="*/ 5097645 h 7252515"/>
                <a:gd name="connsiteX14-26747" fmla="*/ 371475 w 2213217"/>
                <a:gd name="connsiteY14-26748" fmla="*/ 6145395 h 7252515"/>
                <a:gd name="connsiteX15-26749" fmla="*/ 371475 w 2213217"/>
                <a:gd name="connsiteY15-26750" fmla="*/ 6621645 h 7252515"/>
                <a:gd name="connsiteX16-26751" fmla="*/ 400050 w 2213217"/>
                <a:gd name="connsiteY16-26752" fmla="*/ 6821670 h 7252515"/>
                <a:gd name="connsiteX17-26753" fmla="*/ 367118 w 2213217"/>
                <a:gd name="connsiteY17-26754" fmla="*/ 6982453 h 7252515"/>
                <a:gd name="connsiteX18-26755" fmla="*/ 605514 w 2213217"/>
                <a:gd name="connsiteY18-26756" fmla="*/ 7244526 h 7252515"/>
                <a:gd name="connsiteX19-26757" fmla="*/ 958269 w 2213217"/>
                <a:gd name="connsiteY19-26758" fmla="*/ 7136926 h 7252515"/>
                <a:gd name="connsiteX20-26759" fmla="*/ 724772 w 2213217"/>
                <a:gd name="connsiteY20-26760" fmla="*/ 6844746 h 7252515"/>
                <a:gd name="connsiteX21-26761" fmla="*/ 753076 w 2213217"/>
                <a:gd name="connsiteY21-26762" fmla="*/ 6579789 h 7252515"/>
                <a:gd name="connsiteX22-26763" fmla="*/ 738924 w 2213217"/>
                <a:gd name="connsiteY22-26764" fmla="*/ 6250170 h 7252515"/>
                <a:gd name="connsiteX23-26765" fmla="*/ 856500 w 2213217"/>
                <a:gd name="connsiteY23-26766" fmla="*/ 5489132 h 7252515"/>
                <a:gd name="connsiteX24-26767" fmla="*/ 906017 w 2213217"/>
                <a:gd name="connsiteY24-26768" fmla="*/ 5380240 h 7252515"/>
                <a:gd name="connsiteX25-26769" fmla="*/ 898504 w 2213217"/>
                <a:gd name="connsiteY25-26770" fmla="*/ 5308938 h 7252515"/>
                <a:gd name="connsiteX26-26771" fmla="*/ 971550 w 2213217"/>
                <a:gd name="connsiteY26-26772" fmla="*/ 5211945 h 7252515"/>
                <a:gd name="connsiteX27-26773" fmla="*/ 973564 w 2213217"/>
                <a:gd name="connsiteY27-26774" fmla="*/ 5069070 h 7252515"/>
                <a:gd name="connsiteX28-26775" fmla="*/ 1129719 w 2213217"/>
                <a:gd name="connsiteY28-26776" fmla="*/ 4378373 h 7252515"/>
                <a:gd name="connsiteX29-26777" fmla="*/ 1276350 w 2213217"/>
                <a:gd name="connsiteY29-26778" fmla="*/ 4649970 h 7252515"/>
                <a:gd name="connsiteX30-26779" fmla="*/ 1341012 w 2213217"/>
                <a:gd name="connsiteY30-26780" fmla="*/ 4880042 h 7252515"/>
                <a:gd name="connsiteX31-26781" fmla="*/ 1310424 w 2213217"/>
                <a:gd name="connsiteY31-26782" fmla="*/ 4973880 h 7252515"/>
                <a:gd name="connsiteX32-26783" fmla="*/ 1354293 w 2213217"/>
                <a:gd name="connsiteY32-26784" fmla="*/ 5113209 h 7252515"/>
                <a:gd name="connsiteX33-26785" fmla="*/ 1262198 w 2213217"/>
                <a:gd name="connsiteY33-26786" fmla="*/ 5554244 h 7252515"/>
                <a:gd name="connsiteX34-26787" fmla="*/ 1263220 w 2213217"/>
                <a:gd name="connsiteY34-26788" fmla="*/ 6360264 h 7252515"/>
                <a:gd name="connsiteX35-26789" fmla="*/ 1336385 w 2213217"/>
                <a:gd name="connsiteY35-26790" fmla="*/ 6540277 h 7252515"/>
                <a:gd name="connsiteX36-26791" fmla="*/ 1285605 w 2213217"/>
                <a:gd name="connsiteY36-26792" fmla="*/ 6741714 h 7252515"/>
                <a:gd name="connsiteX37-26793" fmla="*/ 1303783 w 2213217"/>
                <a:gd name="connsiteY37-26794" fmla="*/ 6828040 h 7252515"/>
                <a:gd name="connsiteX38-26795" fmla="*/ 1313579 w 2213217"/>
                <a:gd name="connsiteY38-26796" fmla="*/ 7020824 h 7252515"/>
                <a:gd name="connsiteX39-26797" fmla="*/ 1760353 w 2213217"/>
                <a:gd name="connsiteY39-26798" fmla="*/ 7189119 h 7252515"/>
                <a:gd name="connsiteX40-26799" fmla="*/ 2189006 w 2213217"/>
                <a:gd name="connsiteY40-26800" fmla="*/ 7199125 h 7252515"/>
                <a:gd name="connsiteX41-26801" fmla="*/ 2171850 w 2213217"/>
                <a:gd name="connsiteY41-26802" fmla="*/ 7046786 h 7252515"/>
                <a:gd name="connsiteX42-26803" fmla="*/ 1687247 w 2213217"/>
                <a:gd name="connsiteY42-26804" fmla="*/ 6680449 h 7252515"/>
                <a:gd name="connsiteX43-26805" fmla="*/ 1708130 w 2213217"/>
                <a:gd name="connsiteY43-26806" fmla="*/ 6550072 h 7252515"/>
                <a:gd name="connsiteX44-26807" fmla="*/ 1668617 w 2213217"/>
                <a:gd name="connsiteY44-26808" fmla="*/ 6451067 h 7252515"/>
                <a:gd name="connsiteX45-26809" fmla="*/ 1657350 w 2213217"/>
                <a:gd name="connsiteY45-26810" fmla="*/ 6250170 h 7252515"/>
                <a:gd name="connsiteX46-26811" fmla="*/ 1679014 w 2213217"/>
                <a:gd name="connsiteY46-26812" fmla="*/ 5979714 h 7252515"/>
                <a:gd name="connsiteX47-26813" fmla="*/ 1727631 w 2213217"/>
                <a:gd name="connsiteY47-26814" fmla="*/ 5512209 h 7252515"/>
                <a:gd name="connsiteX48-26815" fmla="*/ 1739049 w 2213217"/>
                <a:gd name="connsiteY48-26816" fmla="*/ 5363804 h 7252515"/>
                <a:gd name="connsiteX49-26817" fmla="*/ 1797611 w 2213217"/>
                <a:gd name="connsiteY49-26818" fmla="*/ 5317321 h 7252515"/>
                <a:gd name="connsiteX50-26819" fmla="*/ 1884207 w 2213217"/>
                <a:gd name="connsiteY50-26820" fmla="*/ 5097645 h 7252515"/>
                <a:gd name="connsiteX51-26821" fmla="*/ 1909357 w 2213217"/>
                <a:gd name="connsiteY51-26822" fmla="*/ 4805496 h 7252515"/>
                <a:gd name="connsiteX52-26823" fmla="*/ 1900373 w 2213217"/>
                <a:gd name="connsiteY52-26824" fmla="*/ 4348776 h 7252515"/>
                <a:gd name="connsiteX53-26825" fmla="*/ 1881052 w 2213217"/>
                <a:gd name="connsiteY53-26826" fmla="*/ 3902573 h 7252515"/>
                <a:gd name="connsiteX54-26827" fmla="*/ 1855362 w 2213217"/>
                <a:gd name="connsiteY54-26828" fmla="*/ 3584643 h 7252515"/>
                <a:gd name="connsiteX55-26829" fmla="*/ 2056257 w 2213217"/>
                <a:gd name="connsiteY55-26830" fmla="*/ 2654077 h 7252515"/>
                <a:gd name="connsiteX56-26831" fmla="*/ 2042707 w 2213217"/>
                <a:gd name="connsiteY56-26832" fmla="*/ 2404684 h 7252515"/>
                <a:gd name="connsiteX57-26833" fmla="*/ 1981200 w 2213217"/>
                <a:gd name="connsiteY57-26834" fmla="*/ 1864914 h 7252515"/>
                <a:gd name="connsiteX58-26835" fmla="*/ 1936459 w 2213217"/>
                <a:gd name="connsiteY58-26836" fmla="*/ 1677029 h 7252515"/>
                <a:gd name="connsiteX59-26837" fmla="*/ 1922037 w 2213217"/>
                <a:gd name="connsiteY59-26838" fmla="*/ 1432534 h 7252515"/>
                <a:gd name="connsiteX60-26839" fmla="*/ 1874412 w 2213217"/>
                <a:gd name="connsiteY60-26840" fmla="*/ 1302338 h 7252515"/>
                <a:gd name="connsiteX61-26841" fmla="*/ 1407687 w 2213217"/>
                <a:gd name="connsiteY61-26842" fmla="*/ 1134975 h 7252515"/>
                <a:gd name="connsiteX62-26843" fmla="*/ 1309221 w 2213217"/>
                <a:gd name="connsiteY62-26844" fmla="*/ 1020075 h 7252515"/>
                <a:gd name="connsiteX63-26845" fmla="*/ 1365230 w 2213217"/>
                <a:gd name="connsiteY63-26846" fmla="*/ 821521 h 7252515"/>
                <a:gd name="connsiteX64-26847" fmla="*/ 1433407 w 2213217"/>
                <a:gd name="connsiteY64-26848" fmla="*/ 622909 h 7252515"/>
                <a:gd name="connsiteX65-26849" fmla="*/ 1444916 w 2213217"/>
                <a:gd name="connsiteY65-26850" fmla="*/ 380757 h 7252515"/>
                <a:gd name="connsiteX66-26851" fmla="*/ 1330946 w 2213217"/>
                <a:gd name="connsiteY66-26852" fmla="*/ 143773 h 7252515"/>
                <a:gd name="connsiteX67-26853" fmla="*/ 1063645 w 2213217"/>
                <a:gd name="connsiteY67-26854" fmla="*/ 568 h 7252515"/>
                <a:gd name="connsiteX0-26855" fmla="*/ 1063645 w 2213217"/>
                <a:gd name="connsiteY0-26856" fmla="*/ 568 h 7252515"/>
                <a:gd name="connsiteX1-26857" fmla="*/ 809625 w 2213217"/>
                <a:gd name="connsiteY1-26858" fmla="*/ 116070 h 7252515"/>
                <a:gd name="connsiteX2-26859" fmla="*/ 685800 w 2213217"/>
                <a:gd name="connsiteY2-26860" fmla="*/ 297045 h 7252515"/>
                <a:gd name="connsiteX3-26861" fmla="*/ 704850 w 2213217"/>
                <a:gd name="connsiteY3-26862" fmla="*/ 620895 h 7252515"/>
                <a:gd name="connsiteX4-26863" fmla="*/ 838200 w 2213217"/>
                <a:gd name="connsiteY4-26864" fmla="*/ 897120 h 7252515"/>
                <a:gd name="connsiteX5-26865" fmla="*/ 742950 w 2213217"/>
                <a:gd name="connsiteY5-26866" fmla="*/ 1011420 h 7252515"/>
                <a:gd name="connsiteX6-26867" fmla="*/ 133350 w 2213217"/>
                <a:gd name="connsiteY6-26868" fmla="*/ 1220970 h 7252515"/>
                <a:gd name="connsiteX7-26869" fmla="*/ 0 w 2213217"/>
                <a:gd name="connsiteY7-26870" fmla="*/ 2211570 h 7252515"/>
                <a:gd name="connsiteX8-26871" fmla="*/ 333375 w 2213217"/>
                <a:gd name="connsiteY8-26872" fmla="*/ 3106920 h 7252515"/>
                <a:gd name="connsiteX9-26873" fmla="*/ 247650 w 2213217"/>
                <a:gd name="connsiteY9-26874" fmla="*/ 3840345 h 7252515"/>
                <a:gd name="connsiteX10-26875" fmla="*/ 371475 w 2213217"/>
                <a:gd name="connsiteY10-26876" fmla="*/ 4059420 h 7252515"/>
                <a:gd name="connsiteX11-26877" fmla="*/ 495300 w 2213217"/>
                <a:gd name="connsiteY11-26878" fmla="*/ 4278495 h 7252515"/>
                <a:gd name="connsiteX12-26879" fmla="*/ 476250 w 2213217"/>
                <a:gd name="connsiteY12-26880" fmla="*/ 4735695 h 7252515"/>
                <a:gd name="connsiteX13-26881" fmla="*/ 476250 w 2213217"/>
                <a:gd name="connsiteY13-26882" fmla="*/ 5097645 h 7252515"/>
                <a:gd name="connsiteX14-26883" fmla="*/ 371475 w 2213217"/>
                <a:gd name="connsiteY14-26884" fmla="*/ 6145395 h 7252515"/>
                <a:gd name="connsiteX15-26885" fmla="*/ 371475 w 2213217"/>
                <a:gd name="connsiteY15-26886" fmla="*/ 6621645 h 7252515"/>
                <a:gd name="connsiteX16-26887" fmla="*/ 400050 w 2213217"/>
                <a:gd name="connsiteY16-26888" fmla="*/ 6821670 h 7252515"/>
                <a:gd name="connsiteX17-26889" fmla="*/ 367118 w 2213217"/>
                <a:gd name="connsiteY17-26890" fmla="*/ 6982453 h 7252515"/>
                <a:gd name="connsiteX18-26891" fmla="*/ 605514 w 2213217"/>
                <a:gd name="connsiteY18-26892" fmla="*/ 7244526 h 7252515"/>
                <a:gd name="connsiteX19-26893" fmla="*/ 958269 w 2213217"/>
                <a:gd name="connsiteY19-26894" fmla="*/ 7136926 h 7252515"/>
                <a:gd name="connsiteX20-26895" fmla="*/ 724772 w 2213217"/>
                <a:gd name="connsiteY20-26896" fmla="*/ 6844746 h 7252515"/>
                <a:gd name="connsiteX21-26897" fmla="*/ 753076 w 2213217"/>
                <a:gd name="connsiteY21-26898" fmla="*/ 6579789 h 7252515"/>
                <a:gd name="connsiteX22-26899" fmla="*/ 738924 w 2213217"/>
                <a:gd name="connsiteY22-26900" fmla="*/ 6250170 h 7252515"/>
                <a:gd name="connsiteX23-26901" fmla="*/ 856500 w 2213217"/>
                <a:gd name="connsiteY23-26902" fmla="*/ 5489132 h 7252515"/>
                <a:gd name="connsiteX24-26903" fmla="*/ 906017 w 2213217"/>
                <a:gd name="connsiteY24-26904" fmla="*/ 5380240 h 7252515"/>
                <a:gd name="connsiteX25-26905" fmla="*/ 898504 w 2213217"/>
                <a:gd name="connsiteY25-26906" fmla="*/ 5308938 h 7252515"/>
                <a:gd name="connsiteX26-26907" fmla="*/ 971550 w 2213217"/>
                <a:gd name="connsiteY26-26908" fmla="*/ 5211945 h 7252515"/>
                <a:gd name="connsiteX27-26909" fmla="*/ 973564 w 2213217"/>
                <a:gd name="connsiteY27-26910" fmla="*/ 5069070 h 7252515"/>
                <a:gd name="connsiteX28-26911" fmla="*/ 1129719 w 2213217"/>
                <a:gd name="connsiteY28-26912" fmla="*/ 4378373 h 7252515"/>
                <a:gd name="connsiteX29-26913" fmla="*/ 1276350 w 2213217"/>
                <a:gd name="connsiteY29-26914" fmla="*/ 4649970 h 7252515"/>
                <a:gd name="connsiteX30-26915" fmla="*/ 1341012 w 2213217"/>
                <a:gd name="connsiteY30-26916" fmla="*/ 4880042 h 7252515"/>
                <a:gd name="connsiteX31-26917" fmla="*/ 1310424 w 2213217"/>
                <a:gd name="connsiteY31-26918" fmla="*/ 4973880 h 7252515"/>
                <a:gd name="connsiteX32-26919" fmla="*/ 1354293 w 2213217"/>
                <a:gd name="connsiteY32-26920" fmla="*/ 5113209 h 7252515"/>
                <a:gd name="connsiteX33-26921" fmla="*/ 1262198 w 2213217"/>
                <a:gd name="connsiteY33-26922" fmla="*/ 5554244 h 7252515"/>
                <a:gd name="connsiteX34-26923" fmla="*/ 1263220 w 2213217"/>
                <a:gd name="connsiteY34-26924" fmla="*/ 6360264 h 7252515"/>
                <a:gd name="connsiteX35-26925" fmla="*/ 1336385 w 2213217"/>
                <a:gd name="connsiteY35-26926" fmla="*/ 6540277 h 7252515"/>
                <a:gd name="connsiteX36-26927" fmla="*/ 1285605 w 2213217"/>
                <a:gd name="connsiteY36-26928" fmla="*/ 6741714 h 7252515"/>
                <a:gd name="connsiteX37-26929" fmla="*/ 1303783 w 2213217"/>
                <a:gd name="connsiteY37-26930" fmla="*/ 6828040 h 7252515"/>
                <a:gd name="connsiteX38-26931" fmla="*/ 1313579 w 2213217"/>
                <a:gd name="connsiteY38-26932" fmla="*/ 7020824 h 7252515"/>
                <a:gd name="connsiteX39-26933" fmla="*/ 1760353 w 2213217"/>
                <a:gd name="connsiteY39-26934" fmla="*/ 7189119 h 7252515"/>
                <a:gd name="connsiteX40-26935" fmla="*/ 2189006 w 2213217"/>
                <a:gd name="connsiteY40-26936" fmla="*/ 7199125 h 7252515"/>
                <a:gd name="connsiteX41-26937" fmla="*/ 2171850 w 2213217"/>
                <a:gd name="connsiteY41-26938" fmla="*/ 7046786 h 7252515"/>
                <a:gd name="connsiteX42-26939" fmla="*/ 1687247 w 2213217"/>
                <a:gd name="connsiteY42-26940" fmla="*/ 6680449 h 7252515"/>
                <a:gd name="connsiteX43-26941" fmla="*/ 1708130 w 2213217"/>
                <a:gd name="connsiteY43-26942" fmla="*/ 6550072 h 7252515"/>
                <a:gd name="connsiteX44-26943" fmla="*/ 1668617 w 2213217"/>
                <a:gd name="connsiteY44-26944" fmla="*/ 6451067 h 7252515"/>
                <a:gd name="connsiteX45-26945" fmla="*/ 1657350 w 2213217"/>
                <a:gd name="connsiteY45-26946" fmla="*/ 6250170 h 7252515"/>
                <a:gd name="connsiteX46-26947" fmla="*/ 1679014 w 2213217"/>
                <a:gd name="connsiteY46-26948" fmla="*/ 5979714 h 7252515"/>
                <a:gd name="connsiteX47-26949" fmla="*/ 1727631 w 2213217"/>
                <a:gd name="connsiteY47-26950" fmla="*/ 5512209 h 7252515"/>
                <a:gd name="connsiteX48-26951" fmla="*/ 1739049 w 2213217"/>
                <a:gd name="connsiteY48-26952" fmla="*/ 5363804 h 7252515"/>
                <a:gd name="connsiteX49-26953" fmla="*/ 1797611 w 2213217"/>
                <a:gd name="connsiteY49-26954" fmla="*/ 5317321 h 7252515"/>
                <a:gd name="connsiteX50-26955" fmla="*/ 1884207 w 2213217"/>
                <a:gd name="connsiteY50-26956" fmla="*/ 5097645 h 7252515"/>
                <a:gd name="connsiteX51-26957" fmla="*/ 1909357 w 2213217"/>
                <a:gd name="connsiteY51-26958" fmla="*/ 4805496 h 7252515"/>
                <a:gd name="connsiteX52-26959" fmla="*/ 1900373 w 2213217"/>
                <a:gd name="connsiteY52-26960" fmla="*/ 4348776 h 7252515"/>
                <a:gd name="connsiteX53-26961" fmla="*/ 1881052 w 2213217"/>
                <a:gd name="connsiteY53-26962" fmla="*/ 3902573 h 7252515"/>
                <a:gd name="connsiteX54-26963" fmla="*/ 1855362 w 2213217"/>
                <a:gd name="connsiteY54-26964" fmla="*/ 3584643 h 7252515"/>
                <a:gd name="connsiteX55-26965" fmla="*/ 2056257 w 2213217"/>
                <a:gd name="connsiteY55-26966" fmla="*/ 2654077 h 7252515"/>
                <a:gd name="connsiteX56-26967" fmla="*/ 2042707 w 2213217"/>
                <a:gd name="connsiteY56-26968" fmla="*/ 2404684 h 7252515"/>
                <a:gd name="connsiteX57-26969" fmla="*/ 1981200 w 2213217"/>
                <a:gd name="connsiteY57-26970" fmla="*/ 1864914 h 7252515"/>
                <a:gd name="connsiteX58-26971" fmla="*/ 1936459 w 2213217"/>
                <a:gd name="connsiteY58-26972" fmla="*/ 1677029 h 7252515"/>
                <a:gd name="connsiteX59-26973" fmla="*/ 1922037 w 2213217"/>
                <a:gd name="connsiteY59-26974" fmla="*/ 1432534 h 7252515"/>
                <a:gd name="connsiteX60-26975" fmla="*/ 1874412 w 2213217"/>
                <a:gd name="connsiteY60-26976" fmla="*/ 1302338 h 7252515"/>
                <a:gd name="connsiteX61-26977" fmla="*/ 1407687 w 2213217"/>
                <a:gd name="connsiteY61-26978" fmla="*/ 1134975 h 7252515"/>
                <a:gd name="connsiteX62-26979" fmla="*/ 1309221 w 2213217"/>
                <a:gd name="connsiteY62-26980" fmla="*/ 1020075 h 7252515"/>
                <a:gd name="connsiteX63-26981" fmla="*/ 1365230 w 2213217"/>
                <a:gd name="connsiteY63-26982" fmla="*/ 821521 h 7252515"/>
                <a:gd name="connsiteX64-26983" fmla="*/ 1433407 w 2213217"/>
                <a:gd name="connsiteY64-26984" fmla="*/ 622909 h 7252515"/>
                <a:gd name="connsiteX65-26985" fmla="*/ 1444916 w 2213217"/>
                <a:gd name="connsiteY65-26986" fmla="*/ 380757 h 7252515"/>
                <a:gd name="connsiteX66-26987" fmla="*/ 1330946 w 2213217"/>
                <a:gd name="connsiteY66-26988" fmla="*/ 143773 h 7252515"/>
                <a:gd name="connsiteX67-26989" fmla="*/ 1063645 w 2213217"/>
                <a:gd name="connsiteY67-26990" fmla="*/ 568 h 7252515"/>
                <a:gd name="connsiteX0-26991" fmla="*/ 1063645 w 2213217"/>
                <a:gd name="connsiteY0-26992" fmla="*/ 568 h 7252515"/>
                <a:gd name="connsiteX1-26993" fmla="*/ 809625 w 2213217"/>
                <a:gd name="connsiteY1-26994" fmla="*/ 116070 h 7252515"/>
                <a:gd name="connsiteX2-26995" fmla="*/ 685800 w 2213217"/>
                <a:gd name="connsiteY2-26996" fmla="*/ 297045 h 7252515"/>
                <a:gd name="connsiteX3-26997" fmla="*/ 704850 w 2213217"/>
                <a:gd name="connsiteY3-26998" fmla="*/ 620895 h 7252515"/>
                <a:gd name="connsiteX4-26999" fmla="*/ 838200 w 2213217"/>
                <a:gd name="connsiteY4-27000" fmla="*/ 897120 h 7252515"/>
                <a:gd name="connsiteX5-27001" fmla="*/ 742950 w 2213217"/>
                <a:gd name="connsiteY5-27002" fmla="*/ 1011420 h 7252515"/>
                <a:gd name="connsiteX6-27003" fmla="*/ 133350 w 2213217"/>
                <a:gd name="connsiteY6-27004" fmla="*/ 1220970 h 7252515"/>
                <a:gd name="connsiteX7-27005" fmla="*/ 0 w 2213217"/>
                <a:gd name="connsiteY7-27006" fmla="*/ 2211570 h 7252515"/>
                <a:gd name="connsiteX8-27007" fmla="*/ 333375 w 2213217"/>
                <a:gd name="connsiteY8-27008" fmla="*/ 3106920 h 7252515"/>
                <a:gd name="connsiteX9-27009" fmla="*/ 247650 w 2213217"/>
                <a:gd name="connsiteY9-27010" fmla="*/ 3840345 h 7252515"/>
                <a:gd name="connsiteX10-27011" fmla="*/ 371475 w 2213217"/>
                <a:gd name="connsiteY10-27012" fmla="*/ 4059420 h 7252515"/>
                <a:gd name="connsiteX11-27013" fmla="*/ 495300 w 2213217"/>
                <a:gd name="connsiteY11-27014" fmla="*/ 4278495 h 7252515"/>
                <a:gd name="connsiteX12-27015" fmla="*/ 476250 w 2213217"/>
                <a:gd name="connsiteY12-27016" fmla="*/ 4735695 h 7252515"/>
                <a:gd name="connsiteX13-27017" fmla="*/ 476250 w 2213217"/>
                <a:gd name="connsiteY13-27018" fmla="*/ 5097645 h 7252515"/>
                <a:gd name="connsiteX14-27019" fmla="*/ 371475 w 2213217"/>
                <a:gd name="connsiteY14-27020" fmla="*/ 6145395 h 7252515"/>
                <a:gd name="connsiteX15-27021" fmla="*/ 371475 w 2213217"/>
                <a:gd name="connsiteY15-27022" fmla="*/ 6621645 h 7252515"/>
                <a:gd name="connsiteX16-27023" fmla="*/ 400050 w 2213217"/>
                <a:gd name="connsiteY16-27024" fmla="*/ 6821670 h 7252515"/>
                <a:gd name="connsiteX17-27025" fmla="*/ 367118 w 2213217"/>
                <a:gd name="connsiteY17-27026" fmla="*/ 6982453 h 7252515"/>
                <a:gd name="connsiteX18-27027" fmla="*/ 605514 w 2213217"/>
                <a:gd name="connsiteY18-27028" fmla="*/ 7244526 h 7252515"/>
                <a:gd name="connsiteX19-27029" fmla="*/ 958269 w 2213217"/>
                <a:gd name="connsiteY19-27030" fmla="*/ 7136926 h 7252515"/>
                <a:gd name="connsiteX20-27031" fmla="*/ 724772 w 2213217"/>
                <a:gd name="connsiteY20-27032" fmla="*/ 6844746 h 7252515"/>
                <a:gd name="connsiteX21-27033" fmla="*/ 753076 w 2213217"/>
                <a:gd name="connsiteY21-27034" fmla="*/ 6579789 h 7252515"/>
                <a:gd name="connsiteX22-27035" fmla="*/ 738924 w 2213217"/>
                <a:gd name="connsiteY22-27036" fmla="*/ 6250170 h 7252515"/>
                <a:gd name="connsiteX23-27037" fmla="*/ 856500 w 2213217"/>
                <a:gd name="connsiteY23-27038" fmla="*/ 5489132 h 7252515"/>
                <a:gd name="connsiteX24-27039" fmla="*/ 906017 w 2213217"/>
                <a:gd name="connsiteY24-27040" fmla="*/ 5380240 h 7252515"/>
                <a:gd name="connsiteX25-27041" fmla="*/ 898504 w 2213217"/>
                <a:gd name="connsiteY25-27042" fmla="*/ 5308938 h 7252515"/>
                <a:gd name="connsiteX26-27043" fmla="*/ 971550 w 2213217"/>
                <a:gd name="connsiteY26-27044" fmla="*/ 5211945 h 7252515"/>
                <a:gd name="connsiteX27-27045" fmla="*/ 973564 w 2213217"/>
                <a:gd name="connsiteY27-27046" fmla="*/ 5069070 h 7252515"/>
                <a:gd name="connsiteX28-27047" fmla="*/ 1129719 w 2213217"/>
                <a:gd name="connsiteY28-27048" fmla="*/ 4378373 h 7252515"/>
                <a:gd name="connsiteX29-27049" fmla="*/ 1276350 w 2213217"/>
                <a:gd name="connsiteY29-27050" fmla="*/ 4649970 h 7252515"/>
                <a:gd name="connsiteX30-27051" fmla="*/ 1341012 w 2213217"/>
                <a:gd name="connsiteY30-27052" fmla="*/ 4880042 h 7252515"/>
                <a:gd name="connsiteX31-27053" fmla="*/ 1310424 w 2213217"/>
                <a:gd name="connsiteY31-27054" fmla="*/ 4973880 h 7252515"/>
                <a:gd name="connsiteX32-27055" fmla="*/ 1354293 w 2213217"/>
                <a:gd name="connsiteY32-27056" fmla="*/ 5113209 h 7252515"/>
                <a:gd name="connsiteX33-27057" fmla="*/ 1262198 w 2213217"/>
                <a:gd name="connsiteY33-27058" fmla="*/ 5554244 h 7252515"/>
                <a:gd name="connsiteX34-27059" fmla="*/ 1263220 w 2213217"/>
                <a:gd name="connsiteY34-27060" fmla="*/ 6360264 h 7252515"/>
                <a:gd name="connsiteX35-27061" fmla="*/ 1336385 w 2213217"/>
                <a:gd name="connsiteY35-27062" fmla="*/ 6540277 h 7252515"/>
                <a:gd name="connsiteX36-27063" fmla="*/ 1285605 w 2213217"/>
                <a:gd name="connsiteY36-27064" fmla="*/ 6741714 h 7252515"/>
                <a:gd name="connsiteX37-27065" fmla="*/ 1303783 w 2213217"/>
                <a:gd name="connsiteY37-27066" fmla="*/ 6828040 h 7252515"/>
                <a:gd name="connsiteX38-27067" fmla="*/ 1313579 w 2213217"/>
                <a:gd name="connsiteY38-27068" fmla="*/ 7020824 h 7252515"/>
                <a:gd name="connsiteX39-27069" fmla="*/ 1760353 w 2213217"/>
                <a:gd name="connsiteY39-27070" fmla="*/ 7189119 h 7252515"/>
                <a:gd name="connsiteX40-27071" fmla="*/ 2189006 w 2213217"/>
                <a:gd name="connsiteY40-27072" fmla="*/ 7199125 h 7252515"/>
                <a:gd name="connsiteX41-27073" fmla="*/ 2171850 w 2213217"/>
                <a:gd name="connsiteY41-27074" fmla="*/ 7046786 h 7252515"/>
                <a:gd name="connsiteX42-27075" fmla="*/ 1687247 w 2213217"/>
                <a:gd name="connsiteY42-27076" fmla="*/ 6680449 h 7252515"/>
                <a:gd name="connsiteX43-27077" fmla="*/ 1708130 w 2213217"/>
                <a:gd name="connsiteY43-27078" fmla="*/ 6550072 h 7252515"/>
                <a:gd name="connsiteX44-27079" fmla="*/ 1668617 w 2213217"/>
                <a:gd name="connsiteY44-27080" fmla="*/ 6451067 h 7252515"/>
                <a:gd name="connsiteX45-27081" fmla="*/ 1657350 w 2213217"/>
                <a:gd name="connsiteY45-27082" fmla="*/ 6250170 h 7252515"/>
                <a:gd name="connsiteX46-27083" fmla="*/ 1679014 w 2213217"/>
                <a:gd name="connsiteY46-27084" fmla="*/ 5979714 h 7252515"/>
                <a:gd name="connsiteX47-27085" fmla="*/ 1727631 w 2213217"/>
                <a:gd name="connsiteY47-27086" fmla="*/ 5512209 h 7252515"/>
                <a:gd name="connsiteX48-27087" fmla="*/ 1739049 w 2213217"/>
                <a:gd name="connsiteY48-27088" fmla="*/ 5363804 h 7252515"/>
                <a:gd name="connsiteX49-27089" fmla="*/ 1797611 w 2213217"/>
                <a:gd name="connsiteY49-27090" fmla="*/ 5317321 h 7252515"/>
                <a:gd name="connsiteX50-27091" fmla="*/ 1884207 w 2213217"/>
                <a:gd name="connsiteY50-27092" fmla="*/ 5097645 h 7252515"/>
                <a:gd name="connsiteX51-27093" fmla="*/ 1909357 w 2213217"/>
                <a:gd name="connsiteY51-27094" fmla="*/ 4805496 h 7252515"/>
                <a:gd name="connsiteX52-27095" fmla="*/ 1900373 w 2213217"/>
                <a:gd name="connsiteY52-27096" fmla="*/ 4348776 h 7252515"/>
                <a:gd name="connsiteX53-27097" fmla="*/ 1881052 w 2213217"/>
                <a:gd name="connsiteY53-27098" fmla="*/ 3902573 h 7252515"/>
                <a:gd name="connsiteX54-27099" fmla="*/ 1855362 w 2213217"/>
                <a:gd name="connsiteY54-27100" fmla="*/ 3584643 h 7252515"/>
                <a:gd name="connsiteX55-27101" fmla="*/ 2056257 w 2213217"/>
                <a:gd name="connsiteY55-27102" fmla="*/ 2654077 h 7252515"/>
                <a:gd name="connsiteX56-27103" fmla="*/ 2042707 w 2213217"/>
                <a:gd name="connsiteY56-27104" fmla="*/ 2404684 h 7252515"/>
                <a:gd name="connsiteX57-27105" fmla="*/ 1981200 w 2213217"/>
                <a:gd name="connsiteY57-27106" fmla="*/ 1864914 h 7252515"/>
                <a:gd name="connsiteX58-27107" fmla="*/ 1936459 w 2213217"/>
                <a:gd name="connsiteY58-27108" fmla="*/ 1677029 h 7252515"/>
                <a:gd name="connsiteX59-27109" fmla="*/ 1922037 w 2213217"/>
                <a:gd name="connsiteY59-27110" fmla="*/ 1432534 h 7252515"/>
                <a:gd name="connsiteX60-27111" fmla="*/ 1874412 w 2213217"/>
                <a:gd name="connsiteY60-27112" fmla="*/ 1302338 h 7252515"/>
                <a:gd name="connsiteX61-27113" fmla="*/ 1407687 w 2213217"/>
                <a:gd name="connsiteY61-27114" fmla="*/ 1134975 h 7252515"/>
                <a:gd name="connsiteX62-27115" fmla="*/ 1309221 w 2213217"/>
                <a:gd name="connsiteY62-27116" fmla="*/ 1020075 h 7252515"/>
                <a:gd name="connsiteX63-27117" fmla="*/ 1365230 w 2213217"/>
                <a:gd name="connsiteY63-27118" fmla="*/ 821521 h 7252515"/>
                <a:gd name="connsiteX64-27119" fmla="*/ 1433407 w 2213217"/>
                <a:gd name="connsiteY64-27120" fmla="*/ 622909 h 7252515"/>
                <a:gd name="connsiteX65-27121" fmla="*/ 1444916 w 2213217"/>
                <a:gd name="connsiteY65-27122" fmla="*/ 380757 h 7252515"/>
                <a:gd name="connsiteX66-27123" fmla="*/ 1330946 w 2213217"/>
                <a:gd name="connsiteY66-27124" fmla="*/ 143773 h 7252515"/>
                <a:gd name="connsiteX67-27125" fmla="*/ 1063645 w 2213217"/>
                <a:gd name="connsiteY67-27126" fmla="*/ 568 h 7252515"/>
                <a:gd name="connsiteX0-27127" fmla="*/ 1063645 w 2213217"/>
                <a:gd name="connsiteY0-27128" fmla="*/ 568 h 7252515"/>
                <a:gd name="connsiteX1-27129" fmla="*/ 809625 w 2213217"/>
                <a:gd name="connsiteY1-27130" fmla="*/ 116070 h 7252515"/>
                <a:gd name="connsiteX2-27131" fmla="*/ 685800 w 2213217"/>
                <a:gd name="connsiteY2-27132" fmla="*/ 297045 h 7252515"/>
                <a:gd name="connsiteX3-27133" fmla="*/ 704850 w 2213217"/>
                <a:gd name="connsiteY3-27134" fmla="*/ 620895 h 7252515"/>
                <a:gd name="connsiteX4-27135" fmla="*/ 838200 w 2213217"/>
                <a:gd name="connsiteY4-27136" fmla="*/ 897120 h 7252515"/>
                <a:gd name="connsiteX5-27137" fmla="*/ 742950 w 2213217"/>
                <a:gd name="connsiteY5-27138" fmla="*/ 1011420 h 7252515"/>
                <a:gd name="connsiteX6-27139" fmla="*/ 133350 w 2213217"/>
                <a:gd name="connsiteY6-27140" fmla="*/ 1220970 h 7252515"/>
                <a:gd name="connsiteX7-27141" fmla="*/ 0 w 2213217"/>
                <a:gd name="connsiteY7-27142" fmla="*/ 2211570 h 7252515"/>
                <a:gd name="connsiteX8-27143" fmla="*/ 333375 w 2213217"/>
                <a:gd name="connsiteY8-27144" fmla="*/ 3106920 h 7252515"/>
                <a:gd name="connsiteX9-27145" fmla="*/ 247650 w 2213217"/>
                <a:gd name="connsiteY9-27146" fmla="*/ 3840345 h 7252515"/>
                <a:gd name="connsiteX10-27147" fmla="*/ 371475 w 2213217"/>
                <a:gd name="connsiteY10-27148" fmla="*/ 4059420 h 7252515"/>
                <a:gd name="connsiteX11-27149" fmla="*/ 495300 w 2213217"/>
                <a:gd name="connsiteY11-27150" fmla="*/ 4278495 h 7252515"/>
                <a:gd name="connsiteX12-27151" fmla="*/ 476250 w 2213217"/>
                <a:gd name="connsiteY12-27152" fmla="*/ 4735695 h 7252515"/>
                <a:gd name="connsiteX13-27153" fmla="*/ 476250 w 2213217"/>
                <a:gd name="connsiteY13-27154" fmla="*/ 5097645 h 7252515"/>
                <a:gd name="connsiteX14-27155" fmla="*/ 371475 w 2213217"/>
                <a:gd name="connsiteY14-27156" fmla="*/ 6145395 h 7252515"/>
                <a:gd name="connsiteX15-27157" fmla="*/ 371475 w 2213217"/>
                <a:gd name="connsiteY15-27158" fmla="*/ 6621645 h 7252515"/>
                <a:gd name="connsiteX16-27159" fmla="*/ 420242 w 2213217"/>
                <a:gd name="connsiteY16-27160" fmla="*/ 6827439 h 7252515"/>
                <a:gd name="connsiteX17-27161" fmla="*/ 367118 w 2213217"/>
                <a:gd name="connsiteY17-27162" fmla="*/ 6982453 h 7252515"/>
                <a:gd name="connsiteX18-27163" fmla="*/ 605514 w 2213217"/>
                <a:gd name="connsiteY18-27164" fmla="*/ 7244526 h 7252515"/>
                <a:gd name="connsiteX19-27165" fmla="*/ 958269 w 2213217"/>
                <a:gd name="connsiteY19-27166" fmla="*/ 7136926 h 7252515"/>
                <a:gd name="connsiteX20-27167" fmla="*/ 724772 w 2213217"/>
                <a:gd name="connsiteY20-27168" fmla="*/ 6844746 h 7252515"/>
                <a:gd name="connsiteX21-27169" fmla="*/ 753076 w 2213217"/>
                <a:gd name="connsiteY21-27170" fmla="*/ 6579789 h 7252515"/>
                <a:gd name="connsiteX22-27171" fmla="*/ 738924 w 2213217"/>
                <a:gd name="connsiteY22-27172" fmla="*/ 6250170 h 7252515"/>
                <a:gd name="connsiteX23-27173" fmla="*/ 856500 w 2213217"/>
                <a:gd name="connsiteY23-27174" fmla="*/ 5489132 h 7252515"/>
                <a:gd name="connsiteX24-27175" fmla="*/ 906017 w 2213217"/>
                <a:gd name="connsiteY24-27176" fmla="*/ 5380240 h 7252515"/>
                <a:gd name="connsiteX25-27177" fmla="*/ 898504 w 2213217"/>
                <a:gd name="connsiteY25-27178" fmla="*/ 5308938 h 7252515"/>
                <a:gd name="connsiteX26-27179" fmla="*/ 971550 w 2213217"/>
                <a:gd name="connsiteY26-27180" fmla="*/ 5211945 h 7252515"/>
                <a:gd name="connsiteX27-27181" fmla="*/ 973564 w 2213217"/>
                <a:gd name="connsiteY27-27182" fmla="*/ 5069070 h 7252515"/>
                <a:gd name="connsiteX28-27183" fmla="*/ 1129719 w 2213217"/>
                <a:gd name="connsiteY28-27184" fmla="*/ 4378373 h 7252515"/>
                <a:gd name="connsiteX29-27185" fmla="*/ 1276350 w 2213217"/>
                <a:gd name="connsiteY29-27186" fmla="*/ 4649970 h 7252515"/>
                <a:gd name="connsiteX30-27187" fmla="*/ 1341012 w 2213217"/>
                <a:gd name="connsiteY30-27188" fmla="*/ 4880042 h 7252515"/>
                <a:gd name="connsiteX31-27189" fmla="*/ 1310424 w 2213217"/>
                <a:gd name="connsiteY31-27190" fmla="*/ 4973880 h 7252515"/>
                <a:gd name="connsiteX32-27191" fmla="*/ 1354293 w 2213217"/>
                <a:gd name="connsiteY32-27192" fmla="*/ 5113209 h 7252515"/>
                <a:gd name="connsiteX33-27193" fmla="*/ 1262198 w 2213217"/>
                <a:gd name="connsiteY33-27194" fmla="*/ 5554244 h 7252515"/>
                <a:gd name="connsiteX34-27195" fmla="*/ 1263220 w 2213217"/>
                <a:gd name="connsiteY34-27196" fmla="*/ 6360264 h 7252515"/>
                <a:gd name="connsiteX35-27197" fmla="*/ 1336385 w 2213217"/>
                <a:gd name="connsiteY35-27198" fmla="*/ 6540277 h 7252515"/>
                <a:gd name="connsiteX36-27199" fmla="*/ 1285605 w 2213217"/>
                <a:gd name="connsiteY36-27200" fmla="*/ 6741714 h 7252515"/>
                <a:gd name="connsiteX37-27201" fmla="*/ 1303783 w 2213217"/>
                <a:gd name="connsiteY37-27202" fmla="*/ 6828040 h 7252515"/>
                <a:gd name="connsiteX38-27203" fmla="*/ 1313579 w 2213217"/>
                <a:gd name="connsiteY38-27204" fmla="*/ 7020824 h 7252515"/>
                <a:gd name="connsiteX39-27205" fmla="*/ 1760353 w 2213217"/>
                <a:gd name="connsiteY39-27206" fmla="*/ 7189119 h 7252515"/>
                <a:gd name="connsiteX40-27207" fmla="*/ 2189006 w 2213217"/>
                <a:gd name="connsiteY40-27208" fmla="*/ 7199125 h 7252515"/>
                <a:gd name="connsiteX41-27209" fmla="*/ 2171850 w 2213217"/>
                <a:gd name="connsiteY41-27210" fmla="*/ 7046786 h 7252515"/>
                <a:gd name="connsiteX42-27211" fmla="*/ 1687247 w 2213217"/>
                <a:gd name="connsiteY42-27212" fmla="*/ 6680449 h 7252515"/>
                <a:gd name="connsiteX43-27213" fmla="*/ 1708130 w 2213217"/>
                <a:gd name="connsiteY43-27214" fmla="*/ 6550072 h 7252515"/>
                <a:gd name="connsiteX44-27215" fmla="*/ 1668617 w 2213217"/>
                <a:gd name="connsiteY44-27216" fmla="*/ 6451067 h 7252515"/>
                <a:gd name="connsiteX45-27217" fmla="*/ 1657350 w 2213217"/>
                <a:gd name="connsiteY45-27218" fmla="*/ 6250170 h 7252515"/>
                <a:gd name="connsiteX46-27219" fmla="*/ 1679014 w 2213217"/>
                <a:gd name="connsiteY46-27220" fmla="*/ 5979714 h 7252515"/>
                <a:gd name="connsiteX47-27221" fmla="*/ 1727631 w 2213217"/>
                <a:gd name="connsiteY47-27222" fmla="*/ 5512209 h 7252515"/>
                <a:gd name="connsiteX48-27223" fmla="*/ 1739049 w 2213217"/>
                <a:gd name="connsiteY48-27224" fmla="*/ 5363804 h 7252515"/>
                <a:gd name="connsiteX49-27225" fmla="*/ 1797611 w 2213217"/>
                <a:gd name="connsiteY49-27226" fmla="*/ 5317321 h 7252515"/>
                <a:gd name="connsiteX50-27227" fmla="*/ 1884207 w 2213217"/>
                <a:gd name="connsiteY50-27228" fmla="*/ 5097645 h 7252515"/>
                <a:gd name="connsiteX51-27229" fmla="*/ 1909357 w 2213217"/>
                <a:gd name="connsiteY51-27230" fmla="*/ 4805496 h 7252515"/>
                <a:gd name="connsiteX52-27231" fmla="*/ 1900373 w 2213217"/>
                <a:gd name="connsiteY52-27232" fmla="*/ 4348776 h 7252515"/>
                <a:gd name="connsiteX53-27233" fmla="*/ 1881052 w 2213217"/>
                <a:gd name="connsiteY53-27234" fmla="*/ 3902573 h 7252515"/>
                <a:gd name="connsiteX54-27235" fmla="*/ 1855362 w 2213217"/>
                <a:gd name="connsiteY54-27236" fmla="*/ 3584643 h 7252515"/>
                <a:gd name="connsiteX55-27237" fmla="*/ 2056257 w 2213217"/>
                <a:gd name="connsiteY55-27238" fmla="*/ 2654077 h 7252515"/>
                <a:gd name="connsiteX56-27239" fmla="*/ 2042707 w 2213217"/>
                <a:gd name="connsiteY56-27240" fmla="*/ 2404684 h 7252515"/>
                <a:gd name="connsiteX57-27241" fmla="*/ 1981200 w 2213217"/>
                <a:gd name="connsiteY57-27242" fmla="*/ 1864914 h 7252515"/>
                <a:gd name="connsiteX58-27243" fmla="*/ 1936459 w 2213217"/>
                <a:gd name="connsiteY58-27244" fmla="*/ 1677029 h 7252515"/>
                <a:gd name="connsiteX59-27245" fmla="*/ 1922037 w 2213217"/>
                <a:gd name="connsiteY59-27246" fmla="*/ 1432534 h 7252515"/>
                <a:gd name="connsiteX60-27247" fmla="*/ 1874412 w 2213217"/>
                <a:gd name="connsiteY60-27248" fmla="*/ 1302338 h 7252515"/>
                <a:gd name="connsiteX61-27249" fmla="*/ 1407687 w 2213217"/>
                <a:gd name="connsiteY61-27250" fmla="*/ 1134975 h 7252515"/>
                <a:gd name="connsiteX62-27251" fmla="*/ 1309221 w 2213217"/>
                <a:gd name="connsiteY62-27252" fmla="*/ 1020075 h 7252515"/>
                <a:gd name="connsiteX63-27253" fmla="*/ 1365230 w 2213217"/>
                <a:gd name="connsiteY63-27254" fmla="*/ 821521 h 7252515"/>
                <a:gd name="connsiteX64-27255" fmla="*/ 1433407 w 2213217"/>
                <a:gd name="connsiteY64-27256" fmla="*/ 622909 h 7252515"/>
                <a:gd name="connsiteX65-27257" fmla="*/ 1444916 w 2213217"/>
                <a:gd name="connsiteY65-27258" fmla="*/ 380757 h 7252515"/>
                <a:gd name="connsiteX66-27259" fmla="*/ 1330946 w 2213217"/>
                <a:gd name="connsiteY66-27260" fmla="*/ 143773 h 7252515"/>
                <a:gd name="connsiteX67-27261" fmla="*/ 1063645 w 2213217"/>
                <a:gd name="connsiteY67-27262" fmla="*/ 568 h 7252515"/>
                <a:gd name="connsiteX0-27263" fmla="*/ 1063645 w 2213217"/>
                <a:gd name="connsiteY0-27264" fmla="*/ 568 h 7252515"/>
                <a:gd name="connsiteX1-27265" fmla="*/ 809625 w 2213217"/>
                <a:gd name="connsiteY1-27266" fmla="*/ 116070 h 7252515"/>
                <a:gd name="connsiteX2-27267" fmla="*/ 685800 w 2213217"/>
                <a:gd name="connsiteY2-27268" fmla="*/ 297045 h 7252515"/>
                <a:gd name="connsiteX3-27269" fmla="*/ 704850 w 2213217"/>
                <a:gd name="connsiteY3-27270" fmla="*/ 620895 h 7252515"/>
                <a:gd name="connsiteX4-27271" fmla="*/ 838200 w 2213217"/>
                <a:gd name="connsiteY4-27272" fmla="*/ 897120 h 7252515"/>
                <a:gd name="connsiteX5-27273" fmla="*/ 742950 w 2213217"/>
                <a:gd name="connsiteY5-27274" fmla="*/ 1011420 h 7252515"/>
                <a:gd name="connsiteX6-27275" fmla="*/ 133350 w 2213217"/>
                <a:gd name="connsiteY6-27276" fmla="*/ 1220970 h 7252515"/>
                <a:gd name="connsiteX7-27277" fmla="*/ 0 w 2213217"/>
                <a:gd name="connsiteY7-27278" fmla="*/ 2211570 h 7252515"/>
                <a:gd name="connsiteX8-27279" fmla="*/ 333375 w 2213217"/>
                <a:gd name="connsiteY8-27280" fmla="*/ 3106920 h 7252515"/>
                <a:gd name="connsiteX9-27281" fmla="*/ 247650 w 2213217"/>
                <a:gd name="connsiteY9-27282" fmla="*/ 3840345 h 7252515"/>
                <a:gd name="connsiteX10-27283" fmla="*/ 371475 w 2213217"/>
                <a:gd name="connsiteY10-27284" fmla="*/ 4059420 h 7252515"/>
                <a:gd name="connsiteX11-27285" fmla="*/ 495300 w 2213217"/>
                <a:gd name="connsiteY11-27286" fmla="*/ 4278495 h 7252515"/>
                <a:gd name="connsiteX12-27287" fmla="*/ 476250 w 2213217"/>
                <a:gd name="connsiteY12-27288" fmla="*/ 4735695 h 7252515"/>
                <a:gd name="connsiteX13-27289" fmla="*/ 476250 w 2213217"/>
                <a:gd name="connsiteY13-27290" fmla="*/ 5097645 h 7252515"/>
                <a:gd name="connsiteX14-27291" fmla="*/ 371475 w 2213217"/>
                <a:gd name="connsiteY14-27292" fmla="*/ 6145395 h 7252515"/>
                <a:gd name="connsiteX15-27293" fmla="*/ 371475 w 2213217"/>
                <a:gd name="connsiteY15-27294" fmla="*/ 6621645 h 7252515"/>
                <a:gd name="connsiteX16-27295" fmla="*/ 420242 w 2213217"/>
                <a:gd name="connsiteY16-27296" fmla="*/ 6827439 h 7252515"/>
                <a:gd name="connsiteX17-27297" fmla="*/ 367118 w 2213217"/>
                <a:gd name="connsiteY17-27298" fmla="*/ 6982453 h 7252515"/>
                <a:gd name="connsiteX18-27299" fmla="*/ 605514 w 2213217"/>
                <a:gd name="connsiteY18-27300" fmla="*/ 7244526 h 7252515"/>
                <a:gd name="connsiteX19-27301" fmla="*/ 958269 w 2213217"/>
                <a:gd name="connsiteY19-27302" fmla="*/ 7136926 h 7252515"/>
                <a:gd name="connsiteX20-27303" fmla="*/ 724772 w 2213217"/>
                <a:gd name="connsiteY20-27304" fmla="*/ 6844746 h 7252515"/>
                <a:gd name="connsiteX21-27305" fmla="*/ 753076 w 2213217"/>
                <a:gd name="connsiteY21-27306" fmla="*/ 6579789 h 7252515"/>
                <a:gd name="connsiteX22-27307" fmla="*/ 738924 w 2213217"/>
                <a:gd name="connsiteY22-27308" fmla="*/ 6250170 h 7252515"/>
                <a:gd name="connsiteX23-27309" fmla="*/ 856500 w 2213217"/>
                <a:gd name="connsiteY23-27310" fmla="*/ 5489132 h 7252515"/>
                <a:gd name="connsiteX24-27311" fmla="*/ 906017 w 2213217"/>
                <a:gd name="connsiteY24-27312" fmla="*/ 5380240 h 7252515"/>
                <a:gd name="connsiteX25-27313" fmla="*/ 898504 w 2213217"/>
                <a:gd name="connsiteY25-27314" fmla="*/ 5308938 h 7252515"/>
                <a:gd name="connsiteX26-27315" fmla="*/ 971550 w 2213217"/>
                <a:gd name="connsiteY26-27316" fmla="*/ 5211945 h 7252515"/>
                <a:gd name="connsiteX27-27317" fmla="*/ 973564 w 2213217"/>
                <a:gd name="connsiteY27-27318" fmla="*/ 5069070 h 7252515"/>
                <a:gd name="connsiteX28-27319" fmla="*/ 1129719 w 2213217"/>
                <a:gd name="connsiteY28-27320" fmla="*/ 4378373 h 7252515"/>
                <a:gd name="connsiteX29-27321" fmla="*/ 1276350 w 2213217"/>
                <a:gd name="connsiteY29-27322" fmla="*/ 4649970 h 7252515"/>
                <a:gd name="connsiteX30-27323" fmla="*/ 1341012 w 2213217"/>
                <a:gd name="connsiteY30-27324" fmla="*/ 4880042 h 7252515"/>
                <a:gd name="connsiteX31-27325" fmla="*/ 1310424 w 2213217"/>
                <a:gd name="connsiteY31-27326" fmla="*/ 4973880 h 7252515"/>
                <a:gd name="connsiteX32-27327" fmla="*/ 1354293 w 2213217"/>
                <a:gd name="connsiteY32-27328" fmla="*/ 5113209 h 7252515"/>
                <a:gd name="connsiteX33-27329" fmla="*/ 1262198 w 2213217"/>
                <a:gd name="connsiteY33-27330" fmla="*/ 5554244 h 7252515"/>
                <a:gd name="connsiteX34-27331" fmla="*/ 1263220 w 2213217"/>
                <a:gd name="connsiteY34-27332" fmla="*/ 6360264 h 7252515"/>
                <a:gd name="connsiteX35-27333" fmla="*/ 1336385 w 2213217"/>
                <a:gd name="connsiteY35-27334" fmla="*/ 6540277 h 7252515"/>
                <a:gd name="connsiteX36-27335" fmla="*/ 1285605 w 2213217"/>
                <a:gd name="connsiteY36-27336" fmla="*/ 6741714 h 7252515"/>
                <a:gd name="connsiteX37-27337" fmla="*/ 1303783 w 2213217"/>
                <a:gd name="connsiteY37-27338" fmla="*/ 6828040 h 7252515"/>
                <a:gd name="connsiteX38-27339" fmla="*/ 1313579 w 2213217"/>
                <a:gd name="connsiteY38-27340" fmla="*/ 7020824 h 7252515"/>
                <a:gd name="connsiteX39-27341" fmla="*/ 1760353 w 2213217"/>
                <a:gd name="connsiteY39-27342" fmla="*/ 7189119 h 7252515"/>
                <a:gd name="connsiteX40-27343" fmla="*/ 2189006 w 2213217"/>
                <a:gd name="connsiteY40-27344" fmla="*/ 7199125 h 7252515"/>
                <a:gd name="connsiteX41-27345" fmla="*/ 2171850 w 2213217"/>
                <a:gd name="connsiteY41-27346" fmla="*/ 7046786 h 7252515"/>
                <a:gd name="connsiteX42-27347" fmla="*/ 1687247 w 2213217"/>
                <a:gd name="connsiteY42-27348" fmla="*/ 6680449 h 7252515"/>
                <a:gd name="connsiteX43-27349" fmla="*/ 1708130 w 2213217"/>
                <a:gd name="connsiteY43-27350" fmla="*/ 6550072 h 7252515"/>
                <a:gd name="connsiteX44-27351" fmla="*/ 1668617 w 2213217"/>
                <a:gd name="connsiteY44-27352" fmla="*/ 6451067 h 7252515"/>
                <a:gd name="connsiteX45-27353" fmla="*/ 1657350 w 2213217"/>
                <a:gd name="connsiteY45-27354" fmla="*/ 6250170 h 7252515"/>
                <a:gd name="connsiteX46-27355" fmla="*/ 1679014 w 2213217"/>
                <a:gd name="connsiteY46-27356" fmla="*/ 5979714 h 7252515"/>
                <a:gd name="connsiteX47-27357" fmla="*/ 1727631 w 2213217"/>
                <a:gd name="connsiteY47-27358" fmla="*/ 5512209 h 7252515"/>
                <a:gd name="connsiteX48-27359" fmla="*/ 1739049 w 2213217"/>
                <a:gd name="connsiteY48-27360" fmla="*/ 5363804 h 7252515"/>
                <a:gd name="connsiteX49-27361" fmla="*/ 1797611 w 2213217"/>
                <a:gd name="connsiteY49-27362" fmla="*/ 5317321 h 7252515"/>
                <a:gd name="connsiteX50-27363" fmla="*/ 1884207 w 2213217"/>
                <a:gd name="connsiteY50-27364" fmla="*/ 5097645 h 7252515"/>
                <a:gd name="connsiteX51-27365" fmla="*/ 1909357 w 2213217"/>
                <a:gd name="connsiteY51-27366" fmla="*/ 4805496 h 7252515"/>
                <a:gd name="connsiteX52-27367" fmla="*/ 1900373 w 2213217"/>
                <a:gd name="connsiteY52-27368" fmla="*/ 4348776 h 7252515"/>
                <a:gd name="connsiteX53-27369" fmla="*/ 1881052 w 2213217"/>
                <a:gd name="connsiteY53-27370" fmla="*/ 3902573 h 7252515"/>
                <a:gd name="connsiteX54-27371" fmla="*/ 1855362 w 2213217"/>
                <a:gd name="connsiteY54-27372" fmla="*/ 3584643 h 7252515"/>
                <a:gd name="connsiteX55-27373" fmla="*/ 2056257 w 2213217"/>
                <a:gd name="connsiteY55-27374" fmla="*/ 2654077 h 7252515"/>
                <a:gd name="connsiteX56-27375" fmla="*/ 2042707 w 2213217"/>
                <a:gd name="connsiteY56-27376" fmla="*/ 2404684 h 7252515"/>
                <a:gd name="connsiteX57-27377" fmla="*/ 1981200 w 2213217"/>
                <a:gd name="connsiteY57-27378" fmla="*/ 1864914 h 7252515"/>
                <a:gd name="connsiteX58-27379" fmla="*/ 1936459 w 2213217"/>
                <a:gd name="connsiteY58-27380" fmla="*/ 1677029 h 7252515"/>
                <a:gd name="connsiteX59-27381" fmla="*/ 1922037 w 2213217"/>
                <a:gd name="connsiteY59-27382" fmla="*/ 1432534 h 7252515"/>
                <a:gd name="connsiteX60-27383" fmla="*/ 1874412 w 2213217"/>
                <a:gd name="connsiteY60-27384" fmla="*/ 1302338 h 7252515"/>
                <a:gd name="connsiteX61-27385" fmla="*/ 1407687 w 2213217"/>
                <a:gd name="connsiteY61-27386" fmla="*/ 1134975 h 7252515"/>
                <a:gd name="connsiteX62-27387" fmla="*/ 1309221 w 2213217"/>
                <a:gd name="connsiteY62-27388" fmla="*/ 1020075 h 7252515"/>
                <a:gd name="connsiteX63-27389" fmla="*/ 1365230 w 2213217"/>
                <a:gd name="connsiteY63-27390" fmla="*/ 821521 h 7252515"/>
                <a:gd name="connsiteX64-27391" fmla="*/ 1433407 w 2213217"/>
                <a:gd name="connsiteY64-27392" fmla="*/ 622909 h 7252515"/>
                <a:gd name="connsiteX65-27393" fmla="*/ 1444916 w 2213217"/>
                <a:gd name="connsiteY65-27394" fmla="*/ 380757 h 7252515"/>
                <a:gd name="connsiteX66-27395" fmla="*/ 1330946 w 2213217"/>
                <a:gd name="connsiteY66-27396" fmla="*/ 143773 h 7252515"/>
                <a:gd name="connsiteX67-27397" fmla="*/ 1063645 w 2213217"/>
                <a:gd name="connsiteY67-27398" fmla="*/ 568 h 7252515"/>
                <a:gd name="connsiteX0-27399" fmla="*/ 1063645 w 2213217"/>
                <a:gd name="connsiteY0-27400" fmla="*/ 568 h 7252515"/>
                <a:gd name="connsiteX1-27401" fmla="*/ 809625 w 2213217"/>
                <a:gd name="connsiteY1-27402" fmla="*/ 116070 h 7252515"/>
                <a:gd name="connsiteX2-27403" fmla="*/ 685800 w 2213217"/>
                <a:gd name="connsiteY2-27404" fmla="*/ 297045 h 7252515"/>
                <a:gd name="connsiteX3-27405" fmla="*/ 704850 w 2213217"/>
                <a:gd name="connsiteY3-27406" fmla="*/ 620895 h 7252515"/>
                <a:gd name="connsiteX4-27407" fmla="*/ 838200 w 2213217"/>
                <a:gd name="connsiteY4-27408" fmla="*/ 897120 h 7252515"/>
                <a:gd name="connsiteX5-27409" fmla="*/ 742950 w 2213217"/>
                <a:gd name="connsiteY5-27410" fmla="*/ 1011420 h 7252515"/>
                <a:gd name="connsiteX6-27411" fmla="*/ 133350 w 2213217"/>
                <a:gd name="connsiteY6-27412" fmla="*/ 1220970 h 7252515"/>
                <a:gd name="connsiteX7-27413" fmla="*/ 0 w 2213217"/>
                <a:gd name="connsiteY7-27414" fmla="*/ 2211570 h 7252515"/>
                <a:gd name="connsiteX8-27415" fmla="*/ 333375 w 2213217"/>
                <a:gd name="connsiteY8-27416" fmla="*/ 3106920 h 7252515"/>
                <a:gd name="connsiteX9-27417" fmla="*/ 247650 w 2213217"/>
                <a:gd name="connsiteY9-27418" fmla="*/ 3840345 h 7252515"/>
                <a:gd name="connsiteX10-27419" fmla="*/ 371475 w 2213217"/>
                <a:gd name="connsiteY10-27420" fmla="*/ 4059420 h 7252515"/>
                <a:gd name="connsiteX11-27421" fmla="*/ 495300 w 2213217"/>
                <a:gd name="connsiteY11-27422" fmla="*/ 4278495 h 7252515"/>
                <a:gd name="connsiteX12-27423" fmla="*/ 476250 w 2213217"/>
                <a:gd name="connsiteY12-27424" fmla="*/ 4735695 h 7252515"/>
                <a:gd name="connsiteX13-27425" fmla="*/ 476250 w 2213217"/>
                <a:gd name="connsiteY13-27426" fmla="*/ 5097645 h 7252515"/>
                <a:gd name="connsiteX14-27427" fmla="*/ 371475 w 2213217"/>
                <a:gd name="connsiteY14-27428" fmla="*/ 6145395 h 7252515"/>
                <a:gd name="connsiteX15-27429" fmla="*/ 348398 w 2213217"/>
                <a:gd name="connsiteY15-27430" fmla="*/ 6604338 h 7252515"/>
                <a:gd name="connsiteX16-27431" fmla="*/ 420242 w 2213217"/>
                <a:gd name="connsiteY16-27432" fmla="*/ 6827439 h 7252515"/>
                <a:gd name="connsiteX17-27433" fmla="*/ 367118 w 2213217"/>
                <a:gd name="connsiteY17-27434" fmla="*/ 6982453 h 7252515"/>
                <a:gd name="connsiteX18-27435" fmla="*/ 605514 w 2213217"/>
                <a:gd name="connsiteY18-27436" fmla="*/ 7244526 h 7252515"/>
                <a:gd name="connsiteX19-27437" fmla="*/ 958269 w 2213217"/>
                <a:gd name="connsiteY19-27438" fmla="*/ 7136926 h 7252515"/>
                <a:gd name="connsiteX20-27439" fmla="*/ 724772 w 2213217"/>
                <a:gd name="connsiteY20-27440" fmla="*/ 6844746 h 7252515"/>
                <a:gd name="connsiteX21-27441" fmla="*/ 753076 w 2213217"/>
                <a:gd name="connsiteY21-27442" fmla="*/ 6579789 h 7252515"/>
                <a:gd name="connsiteX22-27443" fmla="*/ 738924 w 2213217"/>
                <a:gd name="connsiteY22-27444" fmla="*/ 6250170 h 7252515"/>
                <a:gd name="connsiteX23-27445" fmla="*/ 856500 w 2213217"/>
                <a:gd name="connsiteY23-27446" fmla="*/ 5489132 h 7252515"/>
                <a:gd name="connsiteX24-27447" fmla="*/ 906017 w 2213217"/>
                <a:gd name="connsiteY24-27448" fmla="*/ 5380240 h 7252515"/>
                <a:gd name="connsiteX25-27449" fmla="*/ 898504 w 2213217"/>
                <a:gd name="connsiteY25-27450" fmla="*/ 5308938 h 7252515"/>
                <a:gd name="connsiteX26-27451" fmla="*/ 971550 w 2213217"/>
                <a:gd name="connsiteY26-27452" fmla="*/ 5211945 h 7252515"/>
                <a:gd name="connsiteX27-27453" fmla="*/ 973564 w 2213217"/>
                <a:gd name="connsiteY27-27454" fmla="*/ 5069070 h 7252515"/>
                <a:gd name="connsiteX28-27455" fmla="*/ 1129719 w 2213217"/>
                <a:gd name="connsiteY28-27456" fmla="*/ 4378373 h 7252515"/>
                <a:gd name="connsiteX29-27457" fmla="*/ 1276350 w 2213217"/>
                <a:gd name="connsiteY29-27458" fmla="*/ 4649970 h 7252515"/>
                <a:gd name="connsiteX30-27459" fmla="*/ 1341012 w 2213217"/>
                <a:gd name="connsiteY30-27460" fmla="*/ 4880042 h 7252515"/>
                <a:gd name="connsiteX31-27461" fmla="*/ 1310424 w 2213217"/>
                <a:gd name="connsiteY31-27462" fmla="*/ 4973880 h 7252515"/>
                <a:gd name="connsiteX32-27463" fmla="*/ 1354293 w 2213217"/>
                <a:gd name="connsiteY32-27464" fmla="*/ 5113209 h 7252515"/>
                <a:gd name="connsiteX33-27465" fmla="*/ 1262198 w 2213217"/>
                <a:gd name="connsiteY33-27466" fmla="*/ 5554244 h 7252515"/>
                <a:gd name="connsiteX34-27467" fmla="*/ 1263220 w 2213217"/>
                <a:gd name="connsiteY34-27468" fmla="*/ 6360264 h 7252515"/>
                <a:gd name="connsiteX35-27469" fmla="*/ 1336385 w 2213217"/>
                <a:gd name="connsiteY35-27470" fmla="*/ 6540277 h 7252515"/>
                <a:gd name="connsiteX36-27471" fmla="*/ 1285605 w 2213217"/>
                <a:gd name="connsiteY36-27472" fmla="*/ 6741714 h 7252515"/>
                <a:gd name="connsiteX37-27473" fmla="*/ 1303783 w 2213217"/>
                <a:gd name="connsiteY37-27474" fmla="*/ 6828040 h 7252515"/>
                <a:gd name="connsiteX38-27475" fmla="*/ 1313579 w 2213217"/>
                <a:gd name="connsiteY38-27476" fmla="*/ 7020824 h 7252515"/>
                <a:gd name="connsiteX39-27477" fmla="*/ 1760353 w 2213217"/>
                <a:gd name="connsiteY39-27478" fmla="*/ 7189119 h 7252515"/>
                <a:gd name="connsiteX40-27479" fmla="*/ 2189006 w 2213217"/>
                <a:gd name="connsiteY40-27480" fmla="*/ 7199125 h 7252515"/>
                <a:gd name="connsiteX41-27481" fmla="*/ 2171850 w 2213217"/>
                <a:gd name="connsiteY41-27482" fmla="*/ 7046786 h 7252515"/>
                <a:gd name="connsiteX42-27483" fmla="*/ 1687247 w 2213217"/>
                <a:gd name="connsiteY42-27484" fmla="*/ 6680449 h 7252515"/>
                <a:gd name="connsiteX43-27485" fmla="*/ 1708130 w 2213217"/>
                <a:gd name="connsiteY43-27486" fmla="*/ 6550072 h 7252515"/>
                <a:gd name="connsiteX44-27487" fmla="*/ 1668617 w 2213217"/>
                <a:gd name="connsiteY44-27488" fmla="*/ 6451067 h 7252515"/>
                <a:gd name="connsiteX45-27489" fmla="*/ 1657350 w 2213217"/>
                <a:gd name="connsiteY45-27490" fmla="*/ 6250170 h 7252515"/>
                <a:gd name="connsiteX46-27491" fmla="*/ 1679014 w 2213217"/>
                <a:gd name="connsiteY46-27492" fmla="*/ 5979714 h 7252515"/>
                <a:gd name="connsiteX47-27493" fmla="*/ 1727631 w 2213217"/>
                <a:gd name="connsiteY47-27494" fmla="*/ 5512209 h 7252515"/>
                <a:gd name="connsiteX48-27495" fmla="*/ 1739049 w 2213217"/>
                <a:gd name="connsiteY48-27496" fmla="*/ 5363804 h 7252515"/>
                <a:gd name="connsiteX49-27497" fmla="*/ 1797611 w 2213217"/>
                <a:gd name="connsiteY49-27498" fmla="*/ 5317321 h 7252515"/>
                <a:gd name="connsiteX50-27499" fmla="*/ 1884207 w 2213217"/>
                <a:gd name="connsiteY50-27500" fmla="*/ 5097645 h 7252515"/>
                <a:gd name="connsiteX51-27501" fmla="*/ 1909357 w 2213217"/>
                <a:gd name="connsiteY51-27502" fmla="*/ 4805496 h 7252515"/>
                <a:gd name="connsiteX52-27503" fmla="*/ 1900373 w 2213217"/>
                <a:gd name="connsiteY52-27504" fmla="*/ 4348776 h 7252515"/>
                <a:gd name="connsiteX53-27505" fmla="*/ 1881052 w 2213217"/>
                <a:gd name="connsiteY53-27506" fmla="*/ 3902573 h 7252515"/>
                <a:gd name="connsiteX54-27507" fmla="*/ 1855362 w 2213217"/>
                <a:gd name="connsiteY54-27508" fmla="*/ 3584643 h 7252515"/>
                <a:gd name="connsiteX55-27509" fmla="*/ 2056257 w 2213217"/>
                <a:gd name="connsiteY55-27510" fmla="*/ 2654077 h 7252515"/>
                <a:gd name="connsiteX56-27511" fmla="*/ 2042707 w 2213217"/>
                <a:gd name="connsiteY56-27512" fmla="*/ 2404684 h 7252515"/>
                <a:gd name="connsiteX57-27513" fmla="*/ 1981200 w 2213217"/>
                <a:gd name="connsiteY57-27514" fmla="*/ 1864914 h 7252515"/>
                <a:gd name="connsiteX58-27515" fmla="*/ 1936459 w 2213217"/>
                <a:gd name="connsiteY58-27516" fmla="*/ 1677029 h 7252515"/>
                <a:gd name="connsiteX59-27517" fmla="*/ 1922037 w 2213217"/>
                <a:gd name="connsiteY59-27518" fmla="*/ 1432534 h 7252515"/>
                <a:gd name="connsiteX60-27519" fmla="*/ 1874412 w 2213217"/>
                <a:gd name="connsiteY60-27520" fmla="*/ 1302338 h 7252515"/>
                <a:gd name="connsiteX61-27521" fmla="*/ 1407687 w 2213217"/>
                <a:gd name="connsiteY61-27522" fmla="*/ 1134975 h 7252515"/>
                <a:gd name="connsiteX62-27523" fmla="*/ 1309221 w 2213217"/>
                <a:gd name="connsiteY62-27524" fmla="*/ 1020075 h 7252515"/>
                <a:gd name="connsiteX63-27525" fmla="*/ 1365230 w 2213217"/>
                <a:gd name="connsiteY63-27526" fmla="*/ 821521 h 7252515"/>
                <a:gd name="connsiteX64-27527" fmla="*/ 1433407 w 2213217"/>
                <a:gd name="connsiteY64-27528" fmla="*/ 622909 h 7252515"/>
                <a:gd name="connsiteX65-27529" fmla="*/ 1444916 w 2213217"/>
                <a:gd name="connsiteY65-27530" fmla="*/ 380757 h 7252515"/>
                <a:gd name="connsiteX66-27531" fmla="*/ 1330946 w 2213217"/>
                <a:gd name="connsiteY66-27532" fmla="*/ 143773 h 7252515"/>
                <a:gd name="connsiteX67-27533" fmla="*/ 1063645 w 2213217"/>
                <a:gd name="connsiteY67-27534" fmla="*/ 568 h 7252515"/>
                <a:gd name="connsiteX0-27535" fmla="*/ 1063645 w 2213217"/>
                <a:gd name="connsiteY0-27536" fmla="*/ 568 h 7252515"/>
                <a:gd name="connsiteX1-27537" fmla="*/ 809625 w 2213217"/>
                <a:gd name="connsiteY1-27538" fmla="*/ 116070 h 7252515"/>
                <a:gd name="connsiteX2-27539" fmla="*/ 685800 w 2213217"/>
                <a:gd name="connsiteY2-27540" fmla="*/ 297045 h 7252515"/>
                <a:gd name="connsiteX3-27541" fmla="*/ 704850 w 2213217"/>
                <a:gd name="connsiteY3-27542" fmla="*/ 620895 h 7252515"/>
                <a:gd name="connsiteX4-27543" fmla="*/ 838200 w 2213217"/>
                <a:gd name="connsiteY4-27544" fmla="*/ 897120 h 7252515"/>
                <a:gd name="connsiteX5-27545" fmla="*/ 742950 w 2213217"/>
                <a:gd name="connsiteY5-27546" fmla="*/ 1011420 h 7252515"/>
                <a:gd name="connsiteX6-27547" fmla="*/ 133350 w 2213217"/>
                <a:gd name="connsiteY6-27548" fmla="*/ 1220970 h 7252515"/>
                <a:gd name="connsiteX7-27549" fmla="*/ 0 w 2213217"/>
                <a:gd name="connsiteY7-27550" fmla="*/ 2211570 h 7252515"/>
                <a:gd name="connsiteX8-27551" fmla="*/ 333375 w 2213217"/>
                <a:gd name="connsiteY8-27552" fmla="*/ 3106920 h 7252515"/>
                <a:gd name="connsiteX9-27553" fmla="*/ 247650 w 2213217"/>
                <a:gd name="connsiteY9-27554" fmla="*/ 3840345 h 7252515"/>
                <a:gd name="connsiteX10-27555" fmla="*/ 371475 w 2213217"/>
                <a:gd name="connsiteY10-27556" fmla="*/ 4059420 h 7252515"/>
                <a:gd name="connsiteX11-27557" fmla="*/ 495300 w 2213217"/>
                <a:gd name="connsiteY11-27558" fmla="*/ 4278495 h 7252515"/>
                <a:gd name="connsiteX12-27559" fmla="*/ 476250 w 2213217"/>
                <a:gd name="connsiteY12-27560" fmla="*/ 4735695 h 7252515"/>
                <a:gd name="connsiteX13-27561" fmla="*/ 476250 w 2213217"/>
                <a:gd name="connsiteY13-27562" fmla="*/ 5097645 h 7252515"/>
                <a:gd name="connsiteX14-27563" fmla="*/ 371475 w 2213217"/>
                <a:gd name="connsiteY14-27564" fmla="*/ 6145395 h 7252515"/>
                <a:gd name="connsiteX15-27565" fmla="*/ 348398 w 2213217"/>
                <a:gd name="connsiteY15-27566" fmla="*/ 6604338 h 7252515"/>
                <a:gd name="connsiteX16-27567" fmla="*/ 420242 w 2213217"/>
                <a:gd name="connsiteY16-27568" fmla="*/ 6827439 h 7252515"/>
                <a:gd name="connsiteX17-27569" fmla="*/ 367118 w 2213217"/>
                <a:gd name="connsiteY17-27570" fmla="*/ 6982453 h 7252515"/>
                <a:gd name="connsiteX18-27571" fmla="*/ 605514 w 2213217"/>
                <a:gd name="connsiteY18-27572" fmla="*/ 7244526 h 7252515"/>
                <a:gd name="connsiteX19-27573" fmla="*/ 958269 w 2213217"/>
                <a:gd name="connsiteY19-27574" fmla="*/ 7136926 h 7252515"/>
                <a:gd name="connsiteX20-27575" fmla="*/ 724772 w 2213217"/>
                <a:gd name="connsiteY20-27576" fmla="*/ 6844746 h 7252515"/>
                <a:gd name="connsiteX21-27577" fmla="*/ 753076 w 2213217"/>
                <a:gd name="connsiteY21-27578" fmla="*/ 6579789 h 7252515"/>
                <a:gd name="connsiteX22-27579" fmla="*/ 738924 w 2213217"/>
                <a:gd name="connsiteY22-27580" fmla="*/ 6250170 h 7252515"/>
                <a:gd name="connsiteX23-27581" fmla="*/ 856500 w 2213217"/>
                <a:gd name="connsiteY23-27582" fmla="*/ 5489132 h 7252515"/>
                <a:gd name="connsiteX24-27583" fmla="*/ 906017 w 2213217"/>
                <a:gd name="connsiteY24-27584" fmla="*/ 5380240 h 7252515"/>
                <a:gd name="connsiteX25-27585" fmla="*/ 898504 w 2213217"/>
                <a:gd name="connsiteY25-27586" fmla="*/ 5308938 h 7252515"/>
                <a:gd name="connsiteX26-27587" fmla="*/ 971550 w 2213217"/>
                <a:gd name="connsiteY26-27588" fmla="*/ 5211945 h 7252515"/>
                <a:gd name="connsiteX27-27589" fmla="*/ 973564 w 2213217"/>
                <a:gd name="connsiteY27-27590" fmla="*/ 5069070 h 7252515"/>
                <a:gd name="connsiteX28-27591" fmla="*/ 1129719 w 2213217"/>
                <a:gd name="connsiteY28-27592" fmla="*/ 4378373 h 7252515"/>
                <a:gd name="connsiteX29-27593" fmla="*/ 1276350 w 2213217"/>
                <a:gd name="connsiteY29-27594" fmla="*/ 4649970 h 7252515"/>
                <a:gd name="connsiteX30-27595" fmla="*/ 1341012 w 2213217"/>
                <a:gd name="connsiteY30-27596" fmla="*/ 4880042 h 7252515"/>
                <a:gd name="connsiteX31-27597" fmla="*/ 1310424 w 2213217"/>
                <a:gd name="connsiteY31-27598" fmla="*/ 4973880 h 7252515"/>
                <a:gd name="connsiteX32-27599" fmla="*/ 1354293 w 2213217"/>
                <a:gd name="connsiteY32-27600" fmla="*/ 5113209 h 7252515"/>
                <a:gd name="connsiteX33-27601" fmla="*/ 1262198 w 2213217"/>
                <a:gd name="connsiteY33-27602" fmla="*/ 5554244 h 7252515"/>
                <a:gd name="connsiteX34-27603" fmla="*/ 1263220 w 2213217"/>
                <a:gd name="connsiteY34-27604" fmla="*/ 6360264 h 7252515"/>
                <a:gd name="connsiteX35-27605" fmla="*/ 1336385 w 2213217"/>
                <a:gd name="connsiteY35-27606" fmla="*/ 6540277 h 7252515"/>
                <a:gd name="connsiteX36-27607" fmla="*/ 1285605 w 2213217"/>
                <a:gd name="connsiteY36-27608" fmla="*/ 6741714 h 7252515"/>
                <a:gd name="connsiteX37-27609" fmla="*/ 1303783 w 2213217"/>
                <a:gd name="connsiteY37-27610" fmla="*/ 6828040 h 7252515"/>
                <a:gd name="connsiteX38-27611" fmla="*/ 1313579 w 2213217"/>
                <a:gd name="connsiteY38-27612" fmla="*/ 7020824 h 7252515"/>
                <a:gd name="connsiteX39-27613" fmla="*/ 1760353 w 2213217"/>
                <a:gd name="connsiteY39-27614" fmla="*/ 7189119 h 7252515"/>
                <a:gd name="connsiteX40-27615" fmla="*/ 2189006 w 2213217"/>
                <a:gd name="connsiteY40-27616" fmla="*/ 7199125 h 7252515"/>
                <a:gd name="connsiteX41-27617" fmla="*/ 2171850 w 2213217"/>
                <a:gd name="connsiteY41-27618" fmla="*/ 7046786 h 7252515"/>
                <a:gd name="connsiteX42-27619" fmla="*/ 1687247 w 2213217"/>
                <a:gd name="connsiteY42-27620" fmla="*/ 6680449 h 7252515"/>
                <a:gd name="connsiteX43-27621" fmla="*/ 1708130 w 2213217"/>
                <a:gd name="connsiteY43-27622" fmla="*/ 6550072 h 7252515"/>
                <a:gd name="connsiteX44-27623" fmla="*/ 1668617 w 2213217"/>
                <a:gd name="connsiteY44-27624" fmla="*/ 6451067 h 7252515"/>
                <a:gd name="connsiteX45-27625" fmla="*/ 1657350 w 2213217"/>
                <a:gd name="connsiteY45-27626" fmla="*/ 6250170 h 7252515"/>
                <a:gd name="connsiteX46-27627" fmla="*/ 1679014 w 2213217"/>
                <a:gd name="connsiteY46-27628" fmla="*/ 5979714 h 7252515"/>
                <a:gd name="connsiteX47-27629" fmla="*/ 1727631 w 2213217"/>
                <a:gd name="connsiteY47-27630" fmla="*/ 5512209 h 7252515"/>
                <a:gd name="connsiteX48-27631" fmla="*/ 1739049 w 2213217"/>
                <a:gd name="connsiteY48-27632" fmla="*/ 5363804 h 7252515"/>
                <a:gd name="connsiteX49-27633" fmla="*/ 1797611 w 2213217"/>
                <a:gd name="connsiteY49-27634" fmla="*/ 5317321 h 7252515"/>
                <a:gd name="connsiteX50-27635" fmla="*/ 1884207 w 2213217"/>
                <a:gd name="connsiteY50-27636" fmla="*/ 5097645 h 7252515"/>
                <a:gd name="connsiteX51-27637" fmla="*/ 1909357 w 2213217"/>
                <a:gd name="connsiteY51-27638" fmla="*/ 4805496 h 7252515"/>
                <a:gd name="connsiteX52-27639" fmla="*/ 1900373 w 2213217"/>
                <a:gd name="connsiteY52-27640" fmla="*/ 4348776 h 7252515"/>
                <a:gd name="connsiteX53-27641" fmla="*/ 1881052 w 2213217"/>
                <a:gd name="connsiteY53-27642" fmla="*/ 3902573 h 7252515"/>
                <a:gd name="connsiteX54-27643" fmla="*/ 1855362 w 2213217"/>
                <a:gd name="connsiteY54-27644" fmla="*/ 3584643 h 7252515"/>
                <a:gd name="connsiteX55-27645" fmla="*/ 2056257 w 2213217"/>
                <a:gd name="connsiteY55-27646" fmla="*/ 2654077 h 7252515"/>
                <a:gd name="connsiteX56-27647" fmla="*/ 2042707 w 2213217"/>
                <a:gd name="connsiteY56-27648" fmla="*/ 2404684 h 7252515"/>
                <a:gd name="connsiteX57-27649" fmla="*/ 1981200 w 2213217"/>
                <a:gd name="connsiteY57-27650" fmla="*/ 1864914 h 7252515"/>
                <a:gd name="connsiteX58-27651" fmla="*/ 1936459 w 2213217"/>
                <a:gd name="connsiteY58-27652" fmla="*/ 1677029 h 7252515"/>
                <a:gd name="connsiteX59-27653" fmla="*/ 1922037 w 2213217"/>
                <a:gd name="connsiteY59-27654" fmla="*/ 1432534 h 7252515"/>
                <a:gd name="connsiteX60-27655" fmla="*/ 1874412 w 2213217"/>
                <a:gd name="connsiteY60-27656" fmla="*/ 1302338 h 7252515"/>
                <a:gd name="connsiteX61-27657" fmla="*/ 1407687 w 2213217"/>
                <a:gd name="connsiteY61-27658" fmla="*/ 1134975 h 7252515"/>
                <a:gd name="connsiteX62-27659" fmla="*/ 1309221 w 2213217"/>
                <a:gd name="connsiteY62-27660" fmla="*/ 1020075 h 7252515"/>
                <a:gd name="connsiteX63-27661" fmla="*/ 1365230 w 2213217"/>
                <a:gd name="connsiteY63-27662" fmla="*/ 821521 h 7252515"/>
                <a:gd name="connsiteX64-27663" fmla="*/ 1433407 w 2213217"/>
                <a:gd name="connsiteY64-27664" fmla="*/ 622909 h 7252515"/>
                <a:gd name="connsiteX65-27665" fmla="*/ 1444916 w 2213217"/>
                <a:gd name="connsiteY65-27666" fmla="*/ 380757 h 7252515"/>
                <a:gd name="connsiteX66-27667" fmla="*/ 1330946 w 2213217"/>
                <a:gd name="connsiteY66-27668" fmla="*/ 143773 h 7252515"/>
                <a:gd name="connsiteX67-27669" fmla="*/ 1063645 w 2213217"/>
                <a:gd name="connsiteY67-27670" fmla="*/ 568 h 7252515"/>
                <a:gd name="connsiteX0-27671" fmla="*/ 1063645 w 2213217"/>
                <a:gd name="connsiteY0-27672" fmla="*/ 568 h 7252515"/>
                <a:gd name="connsiteX1-27673" fmla="*/ 809625 w 2213217"/>
                <a:gd name="connsiteY1-27674" fmla="*/ 116070 h 7252515"/>
                <a:gd name="connsiteX2-27675" fmla="*/ 685800 w 2213217"/>
                <a:gd name="connsiteY2-27676" fmla="*/ 297045 h 7252515"/>
                <a:gd name="connsiteX3-27677" fmla="*/ 704850 w 2213217"/>
                <a:gd name="connsiteY3-27678" fmla="*/ 620895 h 7252515"/>
                <a:gd name="connsiteX4-27679" fmla="*/ 838200 w 2213217"/>
                <a:gd name="connsiteY4-27680" fmla="*/ 897120 h 7252515"/>
                <a:gd name="connsiteX5-27681" fmla="*/ 742950 w 2213217"/>
                <a:gd name="connsiteY5-27682" fmla="*/ 1011420 h 7252515"/>
                <a:gd name="connsiteX6-27683" fmla="*/ 133350 w 2213217"/>
                <a:gd name="connsiteY6-27684" fmla="*/ 1220970 h 7252515"/>
                <a:gd name="connsiteX7-27685" fmla="*/ 0 w 2213217"/>
                <a:gd name="connsiteY7-27686" fmla="*/ 2211570 h 7252515"/>
                <a:gd name="connsiteX8-27687" fmla="*/ 333375 w 2213217"/>
                <a:gd name="connsiteY8-27688" fmla="*/ 3106920 h 7252515"/>
                <a:gd name="connsiteX9-27689" fmla="*/ 247650 w 2213217"/>
                <a:gd name="connsiteY9-27690" fmla="*/ 3840345 h 7252515"/>
                <a:gd name="connsiteX10-27691" fmla="*/ 371475 w 2213217"/>
                <a:gd name="connsiteY10-27692" fmla="*/ 4059420 h 7252515"/>
                <a:gd name="connsiteX11-27693" fmla="*/ 495300 w 2213217"/>
                <a:gd name="connsiteY11-27694" fmla="*/ 4278495 h 7252515"/>
                <a:gd name="connsiteX12-27695" fmla="*/ 476250 w 2213217"/>
                <a:gd name="connsiteY12-27696" fmla="*/ 4735695 h 7252515"/>
                <a:gd name="connsiteX13-27697" fmla="*/ 476250 w 2213217"/>
                <a:gd name="connsiteY13-27698" fmla="*/ 5097645 h 7252515"/>
                <a:gd name="connsiteX14-27699" fmla="*/ 371475 w 2213217"/>
                <a:gd name="connsiteY14-27700" fmla="*/ 6145395 h 7252515"/>
                <a:gd name="connsiteX15-27701" fmla="*/ 348398 w 2213217"/>
                <a:gd name="connsiteY15-27702" fmla="*/ 6604338 h 7252515"/>
                <a:gd name="connsiteX16-27703" fmla="*/ 420242 w 2213217"/>
                <a:gd name="connsiteY16-27704" fmla="*/ 6827439 h 7252515"/>
                <a:gd name="connsiteX17-27705" fmla="*/ 367118 w 2213217"/>
                <a:gd name="connsiteY17-27706" fmla="*/ 6982453 h 7252515"/>
                <a:gd name="connsiteX18-27707" fmla="*/ 605514 w 2213217"/>
                <a:gd name="connsiteY18-27708" fmla="*/ 7244526 h 7252515"/>
                <a:gd name="connsiteX19-27709" fmla="*/ 958269 w 2213217"/>
                <a:gd name="connsiteY19-27710" fmla="*/ 7136926 h 7252515"/>
                <a:gd name="connsiteX20-27711" fmla="*/ 724772 w 2213217"/>
                <a:gd name="connsiteY20-27712" fmla="*/ 6844746 h 7252515"/>
                <a:gd name="connsiteX21-27713" fmla="*/ 753076 w 2213217"/>
                <a:gd name="connsiteY21-27714" fmla="*/ 6579789 h 7252515"/>
                <a:gd name="connsiteX22-27715" fmla="*/ 738924 w 2213217"/>
                <a:gd name="connsiteY22-27716" fmla="*/ 6250170 h 7252515"/>
                <a:gd name="connsiteX23-27717" fmla="*/ 856500 w 2213217"/>
                <a:gd name="connsiteY23-27718" fmla="*/ 5489132 h 7252515"/>
                <a:gd name="connsiteX24-27719" fmla="*/ 906017 w 2213217"/>
                <a:gd name="connsiteY24-27720" fmla="*/ 5380240 h 7252515"/>
                <a:gd name="connsiteX25-27721" fmla="*/ 898504 w 2213217"/>
                <a:gd name="connsiteY25-27722" fmla="*/ 5308938 h 7252515"/>
                <a:gd name="connsiteX26-27723" fmla="*/ 971550 w 2213217"/>
                <a:gd name="connsiteY26-27724" fmla="*/ 5211945 h 7252515"/>
                <a:gd name="connsiteX27-27725" fmla="*/ 973564 w 2213217"/>
                <a:gd name="connsiteY27-27726" fmla="*/ 5069070 h 7252515"/>
                <a:gd name="connsiteX28-27727" fmla="*/ 1129719 w 2213217"/>
                <a:gd name="connsiteY28-27728" fmla="*/ 4378373 h 7252515"/>
                <a:gd name="connsiteX29-27729" fmla="*/ 1276350 w 2213217"/>
                <a:gd name="connsiteY29-27730" fmla="*/ 4649970 h 7252515"/>
                <a:gd name="connsiteX30-27731" fmla="*/ 1341012 w 2213217"/>
                <a:gd name="connsiteY30-27732" fmla="*/ 4880042 h 7252515"/>
                <a:gd name="connsiteX31-27733" fmla="*/ 1310424 w 2213217"/>
                <a:gd name="connsiteY31-27734" fmla="*/ 4973880 h 7252515"/>
                <a:gd name="connsiteX32-27735" fmla="*/ 1354293 w 2213217"/>
                <a:gd name="connsiteY32-27736" fmla="*/ 5113209 h 7252515"/>
                <a:gd name="connsiteX33-27737" fmla="*/ 1262198 w 2213217"/>
                <a:gd name="connsiteY33-27738" fmla="*/ 5554244 h 7252515"/>
                <a:gd name="connsiteX34-27739" fmla="*/ 1263220 w 2213217"/>
                <a:gd name="connsiteY34-27740" fmla="*/ 6360264 h 7252515"/>
                <a:gd name="connsiteX35-27741" fmla="*/ 1336385 w 2213217"/>
                <a:gd name="connsiteY35-27742" fmla="*/ 6540277 h 7252515"/>
                <a:gd name="connsiteX36-27743" fmla="*/ 1285605 w 2213217"/>
                <a:gd name="connsiteY36-27744" fmla="*/ 6741714 h 7252515"/>
                <a:gd name="connsiteX37-27745" fmla="*/ 1303783 w 2213217"/>
                <a:gd name="connsiteY37-27746" fmla="*/ 6828040 h 7252515"/>
                <a:gd name="connsiteX38-27747" fmla="*/ 1313579 w 2213217"/>
                <a:gd name="connsiteY38-27748" fmla="*/ 7020824 h 7252515"/>
                <a:gd name="connsiteX39-27749" fmla="*/ 1760353 w 2213217"/>
                <a:gd name="connsiteY39-27750" fmla="*/ 7189119 h 7252515"/>
                <a:gd name="connsiteX40-27751" fmla="*/ 2189006 w 2213217"/>
                <a:gd name="connsiteY40-27752" fmla="*/ 7199125 h 7252515"/>
                <a:gd name="connsiteX41-27753" fmla="*/ 2171850 w 2213217"/>
                <a:gd name="connsiteY41-27754" fmla="*/ 7046786 h 7252515"/>
                <a:gd name="connsiteX42-27755" fmla="*/ 1687247 w 2213217"/>
                <a:gd name="connsiteY42-27756" fmla="*/ 6680449 h 7252515"/>
                <a:gd name="connsiteX43-27757" fmla="*/ 1708130 w 2213217"/>
                <a:gd name="connsiteY43-27758" fmla="*/ 6550072 h 7252515"/>
                <a:gd name="connsiteX44-27759" fmla="*/ 1668617 w 2213217"/>
                <a:gd name="connsiteY44-27760" fmla="*/ 6451067 h 7252515"/>
                <a:gd name="connsiteX45-27761" fmla="*/ 1657350 w 2213217"/>
                <a:gd name="connsiteY45-27762" fmla="*/ 6250170 h 7252515"/>
                <a:gd name="connsiteX46-27763" fmla="*/ 1679014 w 2213217"/>
                <a:gd name="connsiteY46-27764" fmla="*/ 5979714 h 7252515"/>
                <a:gd name="connsiteX47-27765" fmla="*/ 1727631 w 2213217"/>
                <a:gd name="connsiteY47-27766" fmla="*/ 5512209 h 7252515"/>
                <a:gd name="connsiteX48-27767" fmla="*/ 1739049 w 2213217"/>
                <a:gd name="connsiteY48-27768" fmla="*/ 5363804 h 7252515"/>
                <a:gd name="connsiteX49-27769" fmla="*/ 1797611 w 2213217"/>
                <a:gd name="connsiteY49-27770" fmla="*/ 5317321 h 7252515"/>
                <a:gd name="connsiteX50-27771" fmla="*/ 1884207 w 2213217"/>
                <a:gd name="connsiteY50-27772" fmla="*/ 5097645 h 7252515"/>
                <a:gd name="connsiteX51-27773" fmla="*/ 1909357 w 2213217"/>
                <a:gd name="connsiteY51-27774" fmla="*/ 4805496 h 7252515"/>
                <a:gd name="connsiteX52-27775" fmla="*/ 1900373 w 2213217"/>
                <a:gd name="connsiteY52-27776" fmla="*/ 4348776 h 7252515"/>
                <a:gd name="connsiteX53-27777" fmla="*/ 1881052 w 2213217"/>
                <a:gd name="connsiteY53-27778" fmla="*/ 3902573 h 7252515"/>
                <a:gd name="connsiteX54-27779" fmla="*/ 1855362 w 2213217"/>
                <a:gd name="connsiteY54-27780" fmla="*/ 3584643 h 7252515"/>
                <a:gd name="connsiteX55-27781" fmla="*/ 2056257 w 2213217"/>
                <a:gd name="connsiteY55-27782" fmla="*/ 2654077 h 7252515"/>
                <a:gd name="connsiteX56-27783" fmla="*/ 2042707 w 2213217"/>
                <a:gd name="connsiteY56-27784" fmla="*/ 2404684 h 7252515"/>
                <a:gd name="connsiteX57-27785" fmla="*/ 1981200 w 2213217"/>
                <a:gd name="connsiteY57-27786" fmla="*/ 1864914 h 7252515"/>
                <a:gd name="connsiteX58-27787" fmla="*/ 1936459 w 2213217"/>
                <a:gd name="connsiteY58-27788" fmla="*/ 1677029 h 7252515"/>
                <a:gd name="connsiteX59-27789" fmla="*/ 1922037 w 2213217"/>
                <a:gd name="connsiteY59-27790" fmla="*/ 1432534 h 7252515"/>
                <a:gd name="connsiteX60-27791" fmla="*/ 1874412 w 2213217"/>
                <a:gd name="connsiteY60-27792" fmla="*/ 1302338 h 7252515"/>
                <a:gd name="connsiteX61-27793" fmla="*/ 1407687 w 2213217"/>
                <a:gd name="connsiteY61-27794" fmla="*/ 1134975 h 7252515"/>
                <a:gd name="connsiteX62-27795" fmla="*/ 1309221 w 2213217"/>
                <a:gd name="connsiteY62-27796" fmla="*/ 1020075 h 7252515"/>
                <a:gd name="connsiteX63-27797" fmla="*/ 1365230 w 2213217"/>
                <a:gd name="connsiteY63-27798" fmla="*/ 821521 h 7252515"/>
                <a:gd name="connsiteX64-27799" fmla="*/ 1433407 w 2213217"/>
                <a:gd name="connsiteY64-27800" fmla="*/ 622909 h 7252515"/>
                <a:gd name="connsiteX65-27801" fmla="*/ 1444916 w 2213217"/>
                <a:gd name="connsiteY65-27802" fmla="*/ 380757 h 7252515"/>
                <a:gd name="connsiteX66-27803" fmla="*/ 1330946 w 2213217"/>
                <a:gd name="connsiteY66-27804" fmla="*/ 143773 h 7252515"/>
                <a:gd name="connsiteX67-27805" fmla="*/ 1063645 w 2213217"/>
                <a:gd name="connsiteY67-27806" fmla="*/ 568 h 7252515"/>
                <a:gd name="connsiteX0-27807" fmla="*/ 1063645 w 2213217"/>
                <a:gd name="connsiteY0-27808" fmla="*/ 568 h 7252515"/>
                <a:gd name="connsiteX1-27809" fmla="*/ 809625 w 2213217"/>
                <a:gd name="connsiteY1-27810" fmla="*/ 116070 h 7252515"/>
                <a:gd name="connsiteX2-27811" fmla="*/ 685800 w 2213217"/>
                <a:gd name="connsiteY2-27812" fmla="*/ 297045 h 7252515"/>
                <a:gd name="connsiteX3-27813" fmla="*/ 704850 w 2213217"/>
                <a:gd name="connsiteY3-27814" fmla="*/ 620895 h 7252515"/>
                <a:gd name="connsiteX4-27815" fmla="*/ 838200 w 2213217"/>
                <a:gd name="connsiteY4-27816" fmla="*/ 897120 h 7252515"/>
                <a:gd name="connsiteX5-27817" fmla="*/ 742950 w 2213217"/>
                <a:gd name="connsiteY5-27818" fmla="*/ 1011420 h 7252515"/>
                <a:gd name="connsiteX6-27819" fmla="*/ 133350 w 2213217"/>
                <a:gd name="connsiteY6-27820" fmla="*/ 1220970 h 7252515"/>
                <a:gd name="connsiteX7-27821" fmla="*/ 0 w 2213217"/>
                <a:gd name="connsiteY7-27822" fmla="*/ 2211570 h 7252515"/>
                <a:gd name="connsiteX8-27823" fmla="*/ 333375 w 2213217"/>
                <a:gd name="connsiteY8-27824" fmla="*/ 3106920 h 7252515"/>
                <a:gd name="connsiteX9-27825" fmla="*/ 247650 w 2213217"/>
                <a:gd name="connsiteY9-27826" fmla="*/ 3840345 h 7252515"/>
                <a:gd name="connsiteX10-27827" fmla="*/ 371475 w 2213217"/>
                <a:gd name="connsiteY10-27828" fmla="*/ 4059420 h 7252515"/>
                <a:gd name="connsiteX11-27829" fmla="*/ 495300 w 2213217"/>
                <a:gd name="connsiteY11-27830" fmla="*/ 4278495 h 7252515"/>
                <a:gd name="connsiteX12-27831" fmla="*/ 476250 w 2213217"/>
                <a:gd name="connsiteY12-27832" fmla="*/ 4735695 h 7252515"/>
                <a:gd name="connsiteX13-27833" fmla="*/ 476250 w 2213217"/>
                <a:gd name="connsiteY13-27834" fmla="*/ 5097645 h 7252515"/>
                <a:gd name="connsiteX14-27835" fmla="*/ 371475 w 2213217"/>
                <a:gd name="connsiteY14-27836" fmla="*/ 6145395 h 7252515"/>
                <a:gd name="connsiteX15-27837" fmla="*/ 348398 w 2213217"/>
                <a:gd name="connsiteY15-27838" fmla="*/ 6604338 h 7252515"/>
                <a:gd name="connsiteX16-27839" fmla="*/ 420242 w 2213217"/>
                <a:gd name="connsiteY16-27840" fmla="*/ 6827439 h 7252515"/>
                <a:gd name="connsiteX17-27841" fmla="*/ 367118 w 2213217"/>
                <a:gd name="connsiteY17-27842" fmla="*/ 6982453 h 7252515"/>
                <a:gd name="connsiteX18-27843" fmla="*/ 605514 w 2213217"/>
                <a:gd name="connsiteY18-27844" fmla="*/ 7244526 h 7252515"/>
                <a:gd name="connsiteX19-27845" fmla="*/ 958269 w 2213217"/>
                <a:gd name="connsiteY19-27846" fmla="*/ 7136926 h 7252515"/>
                <a:gd name="connsiteX20-27847" fmla="*/ 724772 w 2213217"/>
                <a:gd name="connsiteY20-27848" fmla="*/ 6844746 h 7252515"/>
                <a:gd name="connsiteX21-27849" fmla="*/ 753076 w 2213217"/>
                <a:gd name="connsiteY21-27850" fmla="*/ 6579789 h 7252515"/>
                <a:gd name="connsiteX22-27851" fmla="*/ 738924 w 2213217"/>
                <a:gd name="connsiteY22-27852" fmla="*/ 6250170 h 7252515"/>
                <a:gd name="connsiteX23-27853" fmla="*/ 856500 w 2213217"/>
                <a:gd name="connsiteY23-27854" fmla="*/ 5489132 h 7252515"/>
                <a:gd name="connsiteX24-27855" fmla="*/ 906017 w 2213217"/>
                <a:gd name="connsiteY24-27856" fmla="*/ 5380240 h 7252515"/>
                <a:gd name="connsiteX25-27857" fmla="*/ 898504 w 2213217"/>
                <a:gd name="connsiteY25-27858" fmla="*/ 5308938 h 7252515"/>
                <a:gd name="connsiteX26-27859" fmla="*/ 971550 w 2213217"/>
                <a:gd name="connsiteY26-27860" fmla="*/ 5211945 h 7252515"/>
                <a:gd name="connsiteX27-27861" fmla="*/ 973564 w 2213217"/>
                <a:gd name="connsiteY27-27862" fmla="*/ 5069070 h 7252515"/>
                <a:gd name="connsiteX28-27863" fmla="*/ 1129719 w 2213217"/>
                <a:gd name="connsiteY28-27864" fmla="*/ 4378373 h 7252515"/>
                <a:gd name="connsiteX29-27865" fmla="*/ 1276350 w 2213217"/>
                <a:gd name="connsiteY29-27866" fmla="*/ 4649970 h 7252515"/>
                <a:gd name="connsiteX30-27867" fmla="*/ 1341012 w 2213217"/>
                <a:gd name="connsiteY30-27868" fmla="*/ 4880042 h 7252515"/>
                <a:gd name="connsiteX31-27869" fmla="*/ 1310424 w 2213217"/>
                <a:gd name="connsiteY31-27870" fmla="*/ 4973880 h 7252515"/>
                <a:gd name="connsiteX32-27871" fmla="*/ 1354293 w 2213217"/>
                <a:gd name="connsiteY32-27872" fmla="*/ 5113209 h 7252515"/>
                <a:gd name="connsiteX33-27873" fmla="*/ 1262198 w 2213217"/>
                <a:gd name="connsiteY33-27874" fmla="*/ 5554244 h 7252515"/>
                <a:gd name="connsiteX34-27875" fmla="*/ 1263220 w 2213217"/>
                <a:gd name="connsiteY34-27876" fmla="*/ 6360264 h 7252515"/>
                <a:gd name="connsiteX35-27877" fmla="*/ 1336385 w 2213217"/>
                <a:gd name="connsiteY35-27878" fmla="*/ 6540277 h 7252515"/>
                <a:gd name="connsiteX36-27879" fmla="*/ 1285605 w 2213217"/>
                <a:gd name="connsiteY36-27880" fmla="*/ 6741714 h 7252515"/>
                <a:gd name="connsiteX37-27881" fmla="*/ 1303783 w 2213217"/>
                <a:gd name="connsiteY37-27882" fmla="*/ 6828040 h 7252515"/>
                <a:gd name="connsiteX38-27883" fmla="*/ 1313579 w 2213217"/>
                <a:gd name="connsiteY38-27884" fmla="*/ 7020824 h 7252515"/>
                <a:gd name="connsiteX39-27885" fmla="*/ 1760353 w 2213217"/>
                <a:gd name="connsiteY39-27886" fmla="*/ 7189119 h 7252515"/>
                <a:gd name="connsiteX40-27887" fmla="*/ 2189006 w 2213217"/>
                <a:gd name="connsiteY40-27888" fmla="*/ 7199125 h 7252515"/>
                <a:gd name="connsiteX41-27889" fmla="*/ 2171850 w 2213217"/>
                <a:gd name="connsiteY41-27890" fmla="*/ 7046786 h 7252515"/>
                <a:gd name="connsiteX42-27891" fmla="*/ 1687247 w 2213217"/>
                <a:gd name="connsiteY42-27892" fmla="*/ 6680449 h 7252515"/>
                <a:gd name="connsiteX43-27893" fmla="*/ 1708130 w 2213217"/>
                <a:gd name="connsiteY43-27894" fmla="*/ 6550072 h 7252515"/>
                <a:gd name="connsiteX44-27895" fmla="*/ 1668617 w 2213217"/>
                <a:gd name="connsiteY44-27896" fmla="*/ 6451067 h 7252515"/>
                <a:gd name="connsiteX45-27897" fmla="*/ 1657350 w 2213217"/>
                <a:gd name="connsiteY45-27898" fmla="*/ 6250170 h 7252515"/>
                <a:gd name="connsiteX46-27899" fmla="*/ 1679014 w 2213217"/>
                <a:gd name="connsiteY46-27900" fmla="*/ 5979714 h 7252515"/>
                <a:gd name="connsiteX47-27901" fmla="*/ 1727631 w 2213217"/>
                <a:gd name="connsiteY47-27902" fmla="*/ 5512209 h 7252515"/>
                <a:gd name="connsiteX48-27903" fmla="*/ 1739049 w 2213217"/>
                <a:gd name="connsiteY48-27904" fmla="*/ 5363804 h 7252515"/>
                <a:gd name="connsiteX49-27905" fmla="*/ 1797611 w 2213217"/>
                <a:gd name="connsiteY49-27906" fmla="*/ 5317321 h 7252515"/>
                <a:gd name="connsiteX50-27907" fmla="*/ 1884207 w 2213217"/>
                <a:gd name="connsiteY50-27908" fmla="*/ 5097645 h 7252515"/>
                <a:gd name="connsiteX51-27909" fmla="*/ 1909357 w 2213217"/>
                <a:gd name="connsiteY51-27910" fmla="*/ 4805496 h 7252515"/>
                <a:gd name="connsiteX52-27911" fmla="*/ 1900373 w 2213217"/>
                <a:gd name="connsiteY52-27912" fmla="*/ 4348776 h 7252515"/>
                <a:gd name="connsiteX53-27913" fmla="*/ 1881052 w 2213217"/>
                <a:gd name="connsiteY53-27914" fmla="*/ 3902573 h 7252515"/>
                <a:gd name="connsiteX54-27915" fmla="*/ 1855362 w 2213217"/>
                <a:gd name="connsiteY54-27916" fmla="*/ 3584643 h 7252515"/>
                <a:gd name="connsiteX55-27917" fmla="*/ 2056257 w 2213217"/>
                <a:gd name="connsiteY55-27918" fmla="*/ 2654077 h 7252515"/>
                <a:gd name="connsiteX56-27919" fmla="*/ 2042707 w 2213217"/>
                <a:gd name="connsiteY56-27920" fmla="*/ 2404684 h 7252515"/>
                <a:gd name="connsiteX57-27921" fmla="*/ 1981200 w 2213217"/>
                <a:gd name="connsiteY57-27922" fmla="*/ 1864914 h 7252515"/>
                <a:gd name="connsiteX58-27923" fmla="*/ 1936459 w 2213217"/>
                <a:gd name="connsiteY58-27924" fmla="*/ 1677029 h 7252515"/>
                <a:gd name="connsiteX59-27925" fmla="*/ 1922037 w 2213217"/>
                <a:gd name="connsiteY59-27926" fmla="*/ 1432534 h 7252515"/>
                <a:gd name="connsiteX60-27927" fmla="*/ 1874412 w 2213217"/>
                <a:gd name="connsiteY60-27928" fmla="*/ 1302338 h 7252515"/>
                <a:gd name="connsiteX61-27929" fmla="*/ 1407687 w 2213217"/>
                <a:gd name="connsiteY61-27930" fmla="*/ 1134975 h 7252515"/>
                <a:gd name="connsiteX62-27931" fmla="*/ 1309221 w 2213217"/>
                <a:gd name="connsiteY62-27932" fmla="*/ 1020075 h 7252515"/>
                <a:gd name="connsiteX63-27933" fmla="*/ 1365230 w 2213217"/>
                <a:gd name="connsiteY63-27934" fmla="*/ 821521 h 7252515"/>
                <a:gd name="connsiteX64-27935" fmla="*/ 1433407 w 2213217"/>
                <a:gd name="connsiteY64-27936" fmla="*/ 622909 h 7252515"/>
                <a:gd name="connsiteX65-27937" fmla="*/ 1444916 w 2213217"/>
                <a:gd name="connsiteY65-27938" fmla="*/ 380757 h 7252515"/>
                <a:gd name="connsiteX66-27939" fmla="*/ 1330946 w 2213217"/>
                <a:gd name="connsiteY66-27940" fmla="*/ 143773 h 7252515"/>
                <a:gd name="connsiteX67-27941" fmla="*/ 1063645 w 2213217"/>
                <a:gd name="connsiteY67-27942" fmla="*/ 568 h 7252515"/>
                <a:gd name="connsiteX0-27943" fmla="*/ 1063645 w 2213217"/>
                <a:gd name="connsiteY0-27944" fmla="*/ 568 h 7252515"/>
                <a:gd name="connsiteX1-27945" fmla="*/ 809625 w 2213217"/>
                <a:gd name="connsiteY1-27946" fmla="*/ 116070 h 7252515"/>
                <a:gd name="connsiteX2-27947" fmla="*/ 685800 w 2213217"/>
                <a:gd name="connsiteY2-27948" fmla="*/ 297045 h 7252515"/>
                <a:gd name="connsiteX3-27949" fmla="*/ 704850 w 2213217"/>
                <a:gd name="connsiteY3-27950" fmla="*/ 620895 h 7252515"/>
                <a:gd name="connsiteX4-27951" fmla="*/ 838200 w 2213217"/>
                <a:gd name="connsiteY4-27952" fmla="*/ 897120 h 7252515"/>
                <a:gd name="connsiteX5-27953" fmla="*/ 742950 w 2213217"/>
                <a:gd name="connsiteY5-27954" fmla="*/ 1011420 h 7252515"/>
                <a:gd name="connsiteX6-27955" fmla="*/ 133350 w 2213217"/>
                <a:gd name="connsiteY6-27956" fmla="*/ 1220970 h 7252515"/>
                <a:gd name="connsiteX7-27957" fmla="*/ 0 w 2213217"/>
                <a:gd name="connsiteY7-27958" fmla="*/ 2211570 h 7252515"/>
                <a:gd name="connsiteX8-27959" fmla="*/ 333375 w 2213217"/>
                <a:gd name="connsiteY8-27960" fmla="*/ 3106920 h 7252515"/>
                <a:gd name="connsiteX9-27961" fmla="*/ 247650 w 2213217"/>
                <a:gd name="connsiteY9-27962" fmla="*/ 3840345 h 7252515"/>
                <a:gd name="connsiteX10-27963" fmla="*/ 371475 w 2213217"/>
                <a:gd name="connsiteY10-27964" fmla="*/ 4059420 h 7252515"/>
                <a:gd name="connsiteX11-27965" fmla="*/ 495300 w 2213217"/>
                <a:gd name="connsiteY11-27966" fmla="*/ 4278495 h 7252515"/>
                <a:gd name="connsiteX12-27967" fmla="*/ 476250 w 2213217"/>
                <a:gd name="connsiteY12-27968" fmla="*/ 4735695 h 7252515"/>
                <a:gd name="connsiteX13-27969" fmla="*/ 476250 w 2213217"/>
                <a:gd name="connsiteY13-27970" fmla="*/ 5097645 h 7252515"/>
                <a:gd name="connsiteX14-27971" fmla="*/ 383013 w 2213217"/>
                <a:gd name="connsiteY14-27972" fmla="*/ 6154049 h 7252515"/>
                <a:gd name="connsiteX15-27973" fmla="*/ 348398 w 2213217"/>
                <a:gd name="connsiteY15-27974" fmla="*/ 6604338 h 7252515"/>
                <a:gd name="connsiteX16-27975" fmla="*/ 420242 w 2213217"/>
                <a:gd name="connsiteY16-27976" fmla="*/ 6827439 h 7252515"/>
                <a:gd name="connsiteX17-27977" fmla="*/ 367118 w 2213217"/>
                <a:gd name="connsiteY17-27978" fmla="*/ 6982453 h 7252515"/>
                <a:gd name="connsiteX18-27979" fmla="*/ 605514 w 2213217"/>
                <a:gd name="connsiteY18-27980" fmla="*/ 7244526 h 7252515"/>
                <a:gd name="connsiteX19-27981" fmla="*/ 958269 w 2213217"/>
                <a:gd name="connsiteY19-27982" fmla="*/ 7136926 h 7252515"/>
                <a:gd name="connsiteX20-27983" fmla="*/ 724772 w 2213217"/>
                <a:gd name="connsiteY20-27984" fmla="*/ 6844746 h 7252515"/>
                <a:gd name="connsiteX21-27985" fmla="*/ 753076 w 2213217"/>
                <a:gd name="connsiteY21-27986" fmla="*/ 6579789 h 7252515"/>
                <a:gd name="connsiteX22-27987" fmla="*/ 738924 w 2213217"/>
                <a:gd name="connsiteY22-27988" fmla="*/ 6250170 h 7252515"/>
                <a:gd name="connsiteX23-27989" fmla="*/ 856500 w 2213217"/>
                <a:gd name="connsiteY23-27990" fmla="*/ 5489132 h 7252515"/>
                <a:gd name="connsiteX24-27991" fmla="*/ 906017 w 2213217"/>
                <a:gd name="connsiteY24-27992" fmla="*/ 5380240 h 7252515"/>
                <a:gd name="connsiteX25-27993" fmla="*/ 898504 w 2213217"/>
                <a:gd name="connsiteY25-27994" fmla="*/ 5308938 h 7252515"/>
                <a:gd name="connsiteX26-27995" fmla="*/ 971550 w 2213217"/>
                <a:gd name="connsiteY26-27996" fmla="*/ 5211945 h 7252515"/>
                <a:gd name="connsiteX27-27997" fmla="*/ 973564 w 2213217"/>
                <a:gd name="connsiteY27-27998" fmla="*/ 5069070 h 7252515"/>
                <a:gd name="connsiteX28-27999" fmla="*/ 1129719 w 2213217"/>
                <a:gd name="connsiteY28-28000" fmla="*/ 4378373 h 7252515"/>
                <a:gd name="connsiteX29-28001" fmla="*/ 1276350 w 2213217"/>
                <a:gd name="connsiteY29-28002" fmla="*/ 4649970 h 7252515"/>
                <a:gd name="connsiteX30-28003" fmla="*/ 1341012 w 2213217"/>
                <a:gd name="connsiteY30-28004" fmla="*/ 4880042 h 7252515"/>
                <a:gd name="connsiteX31-28005" fmla="*/ 1310424 w 2213217"/>
                <a:gd name="connsiteY31-28006" fmla="*/ 4973880 h 7252515"/>
                <a:gd name="connsiteX32-28007" fmla="*/ 1354293 w 2213217"/>
                <a:gd name="connsiteY32-28008" fmla="*/ 5113209 h 7252515"/>
                <a:gd name="connsiteX33-28009" fmla="*/ 1262198 w 2213217"/>
                <a:gd name="connsiteY33-28010" fmla="*/ 5554244 h 7252515"/>
                <a:gd name="connsiteX34-28011" fmla="*/ 1263220 w 2213217"/>
                <a:gd name="connsiteY34-28012" fmla="*/ 6360264 h 7252515"/>
                <a:gd name="connsiteX35-28013" fmla="*/ 1336385 w 2213217"/>
                <a:gd name="connsiteY35-28014" fmla="*/ 6540277 h 7252515"/>
                <a:gd name="connsiteX36-28015" fmla="*/ 1285605 w 2213217"/>
                <a:gd name="connsiteY36-28016" fmla="*/ 6741714 h 7252515"/>
                <a:gd name="connsiteX37-28017" fmla="*/ 1303783 w 2213217"/>
                <a:gd name="connsiteY37-28018" fmla="*/ 6828040 h 7252515"/>
                <a:gd name="connsiteX38-28019" fmla="*/ 1313579 w 2213217"/>
                <a:gd name="connsiteY38-28020" fmla="*/ 7020824 h 7252515"/>
                <a:gd name="connsiteX39-28021" fmla="*/ 1760353 w 2213217"/>
                <a:gd name="connsiteY39-28022" fmla="*/ 7189119 h 7252515"/>
                <a:gd name="connsiteX40-28023" fmla="*/ 2189006 w 2213217"/>
                <a:gd name="connsiteY40-28024" fmla="*/ 7199125 h 7252515"/>
                <a:gd name="connsiteX41-28025" fmla="*/ 2171850 w 2213217"/>
                <a:gd name="connsiteY41-28026" fmla="*/ 7046786 h 7252515"/>
                <a:gd name="connsiteX42-28027" fmla="*/ 1687247 w 2213217"/>
                <a:gd name="connsiteY42-28028" fmla="*/ 6680449 h 7252515"/>
                <a:gd name="connsiteX43-28029" fmla="*/ 1708130 w 2213217"/>
                <a:gd name="connsiteY43-28030" fmla="*/ 6550072 h 7252515"/>
                <a:gd name="connsiteX44-28031" fmla="*/ 1668617 w 2213217"/>
                <a:gd name="connsiteY44-28032" fmla="*/ 6451067 h 7252515"/>
                <a:gd name="connsiteX45-28033" fmla="*/ 1657350 w 2213217"/>
                <a:gd name="connsiteY45-28034" fmla="*/ 6250170 h 7252515"/>
                <a:gd name="connsiteX46-28035" fmla="*/ 1679014 w 2213217"/>
                <a:gd name="connsiteY46-28036" fmla="*/ 5979714 h 7252515"/>
                <a:gd name="connsiteX47-28037" fmla="*/ 1727631 w 2213217"/>
                <a:gd name="connsiteY47-28038" fmla="*/ 5512209 h 7252515"/>
                <a:gd name="connsiteX48-28039" fmla="*/ 1739049 w 2213217"/>
                <a:gd name="connsiteY48-28040" fmla="*/ 5363804 h 7252515"/>
                <a:gd name="connsiteX49-28041" fmla="*/ 1797611 w 2213217"/>
                <a:gd name="connsiteY49-28042" fmla="*/ 5317321 h 7252515"/>
                <a:gd name="connsiteX50-28043" fmla="*/ 1884207 w 2213217"/>
                <a:gd name="connsiteY50-28044" fmla="*/ 5097645 h 7252515"/>
                <a:gd name="connsiteX51-28045" fmla="*/ 1909357 w 2213217"/>
                <a:gd name="connsiteY51-28046" fmla="*/ 4805496 h 7252515"/>
                <a:gd name="connsiteX52-28047" fmla="*/ 1900373 w 2213217"/>
                <a:gd name="connsiteY52-28048" fmla="*/ 4348776 h 7252515"/>
                <a:gd name="connsiteX53-28049" fmla="*/ 1881052 w 2213217"/>
                <a:gd name="connsiteY53-28050" fmla="*/ 3902573 h 7252515"/>
                <a:gd name="connsiteX54-28051" fmla="*/ 1855362 w 2213217"/>
                <a:gd name="connsiteY54-28052" fmla="*/ 3584643 h 7252515"/>
                <a:gd name="connsiteX55-28053" fmla="*/ 2056257 w 2213217"/>
                <a:gd name="connsiteY55-28054" fmla="*/ 2654077 h 7252515"/>
                <a:gd name="connsiteX56-28055" fmla="*/ 2042707 w 2213217"/>
                <a:gd name="connsiteY56-28056" fmla="*/ 2404684 h 7252515"/>
                <a:gd name="connsiteX57-28057" fmla="*/ 1981200 w 2213217"/>
                <a:gd name="connsiteY57-28058" fmla="*/ 1864914 h 7252515"/>
                <a:gd name="connsiteX58-28059" fmla="*/ 1936459 w 2213217"/>
                <a:gd name="connsiteY58-28060" fmla="*/ 1677029 h 7252515"/>
                <a:gd name="connsiteX59-28061" fmla="*/ 1922037 w 2213217"/>
                <a:gd name="connsiteY59-28062" fmla="*/ 1432534 h 7252515"/>
                <a:gd name="connsiteX60-28063" fmla="*/ 1874412 w 2213217"/>
                <a:gd name="connsiteY60-28064" fmla="*/ 1302338 h 7252515"/>
                <a:gd name="connsiteX61-28065" fmla="*/ 1407687 w 2213217"/>
                <a:gd name="connsiteY61-28066" fmla="*/ 1134975 h 7252515"/>
                <a:gd name="connsiteX62-28067" fmla="*/ 1309221 w 2213217"/>
                <a:gd name="connsiteY62-28068" fmla="*/ 1020075 h 7252515"/>
                <a:gd name="connsiteX63-28069" fmla="*/ 1365230 w 2213217"/>
                <a:gd name="connsiteY63-28070" fmla="*/ 821521 h 7252515"/>
                <a:gd name="connsiteX64-28071" fmla="*/ 1433407 w 2213217"/>
                <a:gd name="connsiteY64-28072" fmla="*/ 622909 h 7252515"/>
                <a:gd name="connsiteX65-28073" fmla="*/ 1444916 w 2213217"/>
                <a:gd name="connsiteY65-28074" fmla="*/ 380757 h 7252515"/>
                <a:gd name="connsiteX66-28075" fmla="*/ 1330946 w 2213217"/>
                <a:gd name="connsiteY66-28076" fmla="*/ 143773 h 7252515"/>
                <a:gd name="connsiteX67-28077" fmla="*/ 1063645 w 2213217"/>
                <a:gd name="connsiteY67-28078" fmla="*/ 568 h 7252515"/>
                <a:gd name="connsiteX0-28079" fmla="*/ 1063645 w 2213217"/>
                <a:gd name="connsiteY0-28080" fmla="*/ 568 h 7252515"/>
                <a:gd name="connsiteX1-28081" fmla="*/ 809625 w 2213217"/>
                <a:gd name="connsiteY1-28082" fmla="*/ 116070 h 7252515"/>
                <a:gd name="connsiteX2-28083" fmla="*/ 685800 w 2213217"/>
                <a:gd name="connsiteY2-28084" fmla="*/ 297045 h 7252515"/>
                <a:gd name="connsiteX3-28085" fmla="*/ 704850 w 2213217"/>
                <a:gd name="connsiteY3-28086" fmla="*/ 620895 h 7252515"/>
                <a:gd name="connsiteX4-28087" fmla="*/ 838200 w 2213217"/>
                <a:gd name="connsiteY4-28088" fmla="*/ 897120 h 7252515"/>
                <a:gd name="connsiteX5-28089" fmla="*/ 742950 w 2213217"/>
                <a:gd name="connsiteY5-28090" fmla="*/ 1011420 h 7252515"/>
                <a:gd name="connsiteX6-28091" fmla="*/ 133350 w 2213217"/>
                <a:gd name="connsiteY6-28092" fmla="*/ 1220970 h 7252515"/>
                <a:gd name="connsiteX7-28093" fmla="*/ 0 w 2213217"/>
                <a:gd name="connsiteY7-28094" fmla="*/ 2211570 h 7252515"/>
                <a:gd name="connsiteX8-28095" fmla="*/ 333375 w 2213217"/>
                <a:gd name="connsiteY8-28096" fmla="*/ 3106920 h 7252515"/>
                <a:gd name="connsiteX9-28097" fmla="*/ 247650 w 2213217"/>
                <a:gd name="connsiteY9-28098" fmla="*/ 3840345 h 7252515"/>
                <a:gd name="connsiteX10-28099" fmla="*/ 371475 w 2213217"/>
                <a:gd name="connsiteY10-28100" fmla="*/ 4059420 h 7252515"/>
                <a:gd name="connsiteX11-28101" fmla="*/ 495300 w 2213217"/>
                <a:gd name="connsiteY11-28102" fmla="*/ 4278495 h 7252515"/>
                <a:gd name="connsiteX12-28103" fmla="*/ 476250 w 2213217"/>
                <a:gd name="connsiteY12-28104" fmla="*/ 4735695 h 7252515"/>
                <a:gd name="connsiteX13-28105" fmla="*/ 476250 w 2213217"/>
                <a:gd name="connsiteY13-28106" fmla="*/ 5097645 h 7252515"/>
                <a:gd name="connsiteX14-28107" fmla="*/ 383013 w 2213217"/>
                <a:gd name="connsiteY14-28108" fmla="*/ 6154049 h 7252515"/>
                <a:gd name="connsiteX15-28109" fmla="*/ 348398 w 2213217"/>
                <a:gd name="connsiteY15-28110" fmla="*/ 6604338 h 7252515"/>
                <a:gd name="connsiteX16-28111" fmla="*/ 420242 w 2213217"/>
                <a:gd name="connsiteY16-28112" fmla="*/ 6827439 h 7252515"/>
                <a:gd name="connsiteX17-28113" fmla="*/ 367118 w 2213217"/>
                <a:gd name="connsiteY17-28114" fmla="*/ 6982453 h 7252515"/>
                <a:gd name="connsiteX18-28115" fmla="*/ 605514 w 2213217"/>
                <a:gd name="connsiteY18-28116" fmla="*/ 7244526 h 7252515"/>
                <a:gd name="connsiteX19-28117" fmla="*/ 958269 w 2213217"/>
                <a:gd name="connsiteY19-28118" fmla="*/ 7136926 h 7252515"/>
                <a:gd name="connsiteX20-28119" fmla="*/ 724772 w 2213217"/>
                <a:gd name="connsiteY20-28120" fmla="*/ 6844746 h 7252515"/>
                <a:gd name="connsiteX21-28121" fmla="*/ 753076 w 2213217"/>
                <a:gd name="connsiteY21-28122" fmla="*/ 6579789 h 7252515"/>
                <a:gd name="connsiteX22-28123" fmla="*/ 738924 w 2213217"/>
                <a:gd name="connsiteY22-28124" fmla="*/ 6250170 h 7252515"/>
                <a:gd name="connsiteX23-28125" fmla="*/ 856500 w 2213217"/>
                <a:gd name="connsiteY23-28126" fmla="*/ 5489132 h 7252515"/>
                <a:gd name="connsiteX24-28127" fmla="*/ 906017 w 2213217"/>
                <a:gd name="connsiteY24-28128" fmla="*/ 5380240 h 7252515"/>
                <a:gd name="connsiteX25-28129" fmla="*/ 898504 w 2213217"/>
                <a:gd name="connsiteY25-28130" fmla="*/ 5308938 h 7252515"/>
                <a:gd name="connsiteX26-28131" fmla="*/ 971550 w 2213217"/>
                <a:gd name="connsiteY26-28132" fmla="*/ 5211945 h 7252515"/>
                <a:gd name="connsiteX27-28133" fmla="*/ 973564 w 2213217"/>
                <a:gd name="connsiteY27-28134" fmla="*/ 5069070 h 7252515"/>
                <a:gd name="connsiteX28-28135" fmla="*/ 1129719 w 2213217"/>
                <a:gd name="connsiteY28-28136" fmla="*/ 4378373 h 7252515"/>
                <a:gd name="connsiteX29-28137" fmla="*/ 1276350 w 2213217"/>
                <a:gd name="connsiteY29-28138" fmla="*/ 4649970 h 7252515"/>
                <a:gd name="connsiteX30-28139" fmla="*/ 1341012 w 2213217"/>
                <a:gd name="connsiteY30-28140" fmla="*/ 4880042 h 7252515"/>
                <a:gd name="connsiteX31-28141" fmla="*/ 1310424 w 2213217"/>
                <a:gd name="connsiteY31-28142" fmla="*/ 4973880 h 7252515"/>
                <a:gd name="connsiteX32-28143" fmla="*/ 1354293 w 2213217"/>
                <a:gd name="connsiteY32-28144" fmla="*/ 5113209 h 7252515"/>
                <a:gd name="connsiteX33-28145" fmla="*/ 1262198 w 2213217"/>
                <a:gd name="connsiteY33-28146" fmla="*/ 5554244 h 7252515"/>
                <a:gd name="connsiteX34-28147" fmla="*/ 1263220 w 2213217"/>
                <a:gd name="connsiteY34-28148" fmla="*/ 6360264 h 7252515"/>
                <a:gd name="connsiteX35-28149" fmla="*/ 1336385 w 2213217"/>
                <a:gd name="connsiteY35-28150" fmla="*/ 6540277 h 7252515"/>
                <a:gd name="connsiteX36-28151" fmla="*/ 1285605 w 2213217"/>
                <a:gd name="connsiteY36-28152" fmla="*/ 6741714 h 7252515"/>
                <a:gd name="connsiteX37-28153" fmla="*/ 1303783 w 2213217"/>
                <a:gd name="connsiteY37-28154" fmla="*/ 6828040 h 7252515"/>
                <a:gd name="connsiteX38-28155" fmla="*/ 1313579 w 2213217"/>
                <a:gd name="connsiteY38-28156" fmla="*/ 7020824 h 7252515"/>
                <a:gd name="connsiteX39-28157" fmla="*/ 1760353 w 2213217"/>
                <a:gd name="connsiteY39-28158" fmla="*/ 7189119 h 7252515"/>
                <a:gd name="connsiteX40-28159" fmla="*/ 2189006 w 2213217"/>
                <a:gd name="connsiteY40-28160" fmla="*/ 7199125 h 7252515"/>
                <a:gd name="connsiteX41-28161" fmla="*/ 2171850 w 2213217"/>
                <a:gd name="connsiteY41-28162" fmla="*/ 7046786 h 7252515"/>
                <a:gd name="connsiteX42-28163" fmla="*/ 1687247 w 2213217"/>
                <a:gd name="connsiteY42-28164" fmla="*/ 6680449 h 7252515"/>
                <a:gd name="connsiteX43-28165" fmla="*/ 1708130 w 2213217"/>
                <a:gd name="connsiteY43-28166" fmla="*/ 6550072 h 7252515"/>
                <a:gd name="connsiteX44-28167" fmla="*/ 1668617 w 2213217"/>
                <a:gd name="connsiteY44-28168" fmla="*/ 6451067 h 7252515"/>
                <a:gd name="connsiteX45-28169" fmla="*/ 1657350 w 2213217"/>
                <a:gd name="connsiteY45-28170" fmla="*/ 6250170 h 7252515"/>
                <a:gd name="connsiteX46-28171" fmla="*/ 1679014 w 2213217"/>
                <a:gd name="connsiteY46-28172" fmla="*/ 5979714 h 7252515"/>
                <a:gd name="connsiteX47-28173" fmla="*/ 1727631 w 2213217"/>
                <a:gd name="connsiteY47-28174" fmla="*/ 5512209 h 7252515"/>
                <a:gd name="connsiteX48-28175" fmla="*/ 1739049 w 2213217"/>
                <a:gd name="connsiteY48-28176" fmla="*/ 5363804 h 7252515"/>
                <a:gd name="connsiteX49-28177" fmla="*/ 1797611 w 2213217"/>
                <a:gd name="connsiteY49-28178" fmla="*/ 5317321 h 7252515"/>
                <a:gd name="connsiteX50-28179" fmla="*/ 1884207 w 2213217"/>
                <a:gd name="connsiteY50-28180" fmla="*/ 5097645 h 7252515"/>
                <a:gd name="connsiteX51-28181" fmla="*/ 1909357 w 2213217"/>
                <a:gd name="connsiteY51-28182" fmla="*/ 4805496 h 7252515"/>
                <a:gd name="connsiteX52-28183" fmla="*/ 1900373 w 2213217"/>
                <a:gd name="connsiteY52-28184" fmla="*/ 4348776 h 7252515"/>
                <a:gd name="connsiteX53-28185" fmla="*/ 1881052 w 2213217"/>
                <a:gd name="connsiteY53-28186" fmla="*/ 3902573 h 7252515"/>
                <a:gd name="connsiteX54-28187" fmla="*/ 1855362 w 2213217"/>
                <a:gd name="connsiteY54-28188" fmla="*/ 3584643 h 7252515"/>
                <a:gd name="connsiteX55-28189" fmla="*/ 2056257 w 2213217"/>
                <a:gd name="connsiteY55-28190" fmla="*/ 2654077 h 7252515"/>
                <a:gd name="connsiteX56-28191" fmla="*/ 2042707 w 2213217"/>
                <a:gd name="connsiteY56-28192" fmla="*/ 2404684 h 7252515"/>
                <a:gd name="connsiteX57-28193" fmla="*/ 1981200 w 2213217"/>
                <a:gd name="connsiteY57-28194" fmla="*/ 1864914 h 7252515"/>
                <a:gd name="connsiteX58-28195" fmla="*/ 1936459 w 2213217"/>
                <a:gd name="connsiteY58-28196" fmla="*/ 1677029 h 7252515"/>
                <a:gd name="connsiteX59-28197" fmla="*/ 1922037 w 2213217"/>
                <a:gd name="connsiteY59-28198" fmla="*/ 1432534 h 7252515"/>
                <a:gd name="connsiteX60-28199" fmla="*/ 1874412 w 2213217"/>
                <a:gd name="connsiteY60-28200" fmla="*/ 1302338 h 7252515"/>
                <a:gd name="connsiteX61-28201" fmla="*/ 1407687 w 2213217"/>
                <a:gd name="connsiteY61-28202" fmla="*/ 1134975 h 7252515"/>
                <a:gd name="connsiteX62-28203" fmla="*/ 1309221 w 2213217"/>
                <a:gd name="connsiteY62-28204" fmla="*/ 1020075 h 7252515"/>
                <a:gd name="connsiteX63-28205" fmla="*/ 1365230 w 2213217"/>
                <a:gd name="connsiteY63-28206" fmla="*/ 821521 h 7252515"/>
                <a:gd name="connsiteX64-28207" fmla="*/ 1433407 w 2213217"/>
                <a:gd name="connsiteY64-28208" fmla="*/ 622909 h 7252515"/>
                <a:gd name="connsiteX65-28209" fmla="*/ 1444916 w 2213217"/>
                <a:gd name="connsiteY65-28210" fmla="*/ 380757 h 7252515"/>
                <a:gd name="connsiteX66-28211" fmla="*/ 1330946 w 2213217"/>
                <a:gd name="connsiteY66-28212" fmla="*/ 143773 h 7252515"/>
                <a:gd name="connsiteX67-28213" fmla="*/ 1063645 w 2213217"/>
                <a:gd name="connsiteY67-28214" fmla="*/ 568 h 7252515"/>
                <a:gd name="connsiteX0-28215" fmla="*/ 1063645 w 2213217"/>
                <a:gd name="connsiteY0-28216" fmla="*/ 568 h 7252515"/>
                <a:gd name="connsiteX1-28217" fmla="*/ 809625 w 2213217"/>
                <a:gd name="connsiteY1-28218" fmla="*/ 116070 h 7252515"/>
                <a:gd name="connsiteX2-28219" fmla="*/ 685800 w 2213217"/>
                <a:gd name="connsiteY2-28220" fmla="*/ 297045 h 7252515"/>
                <a:gd name="connsiteX3-28221" fmla="*/ 704850 w 2213217"/>
                <a:gd name="connsiteY3-28222" fmla="*/ 620895 h 7252515"/>
                <a:gd name="connsiteX4-28223" fmla="*/ 838200 w 2213217"/>
                <a:gd name="connsiteY4-28224" fmla="*/ 897120 h 7252515"/>
                <a:gd name="connsiteX5-28225" fmla="*/ 742950 w 2213217"/>
                <a:gd name="connsiteY5-28226" fmla="*/ 1011420 h 7252515"/>
                <a:gd name="connsiteX6-28227" fmla="*/ 133350 w 2213217"/>
                <a:gd name="connsiteY6-28228" fmla="*/ 1220970 h 7252515"/>
                <a:gd name="connsiteX7-28229" fmla="*/ 0 w 2213217"/>
                <a:gd name="connsiteY7-28230" fmla="*/ 2211570 h 7252515"/>
                <a:gd name="connsiteX8-28231" fmla="*/ 333375 w 2213217"/>
                <a:gd name="connsiteY8-28232" fmla="*/ 3106920 h 7252515"/>
                <a:gd name="connsiteX9-28233" fmla="*/ 247650 w 2213217"/>
                <a:gd name="connsiteY9-28234" fmla="*/ 3840345 h 7252515"/>
                <a:gd name="connsiteX10-28235" fmla="*/ 371475 w 2213217"/>
                <a:gd name="connsiteY10-28236" fmla="*/ 4059420 h 7252515"/>
                <a:gd name="connsiteX11-28237" fmla="*/ 495300 w 2213217"/>
                <a:gd name="connsiteY11-28238" fmla="*/ 4278495 h 7252515"/>
                <a:gd name="connsiteX12-28239" fmla="*/ 476250 w 2213217"/>
                <a:gd name="connsiteY12-28240" fmla="*/ 4735695 h 7252515"/>
                <a:gd name="connsiteX13-28241" fmla="*/ 476250 w 2213217"/>
                <a:gd name="connsiteY13-28242" fmla="*/ 5097645 h 7252515"/>
                <a:gd name="connsiteX14-28243" fmla="*/ 383013 w 2213217"/>
                <a:gd name="connsiteY14-28244" fmla="*/ 6154049 h 7252515"/>
                <a:gd name="connsiteX15-28245" fmla="*/ 348398 w 2213217"/>
                <a:gd name="connsiteY15-28246" fmla="*/ 6604338 h 7252515"/>
                <a:gd name="connsiteX16-28247" fmla="*/ 420242 w 2213217"/>
                <a:gd name="connsiteY16-28248" fmla="*/ 6827439 h 7252515"/>
                <a:gd name="connsiteX17-28249" fmla="*/ 367118 w 2213217"/>
                <a:gd name="connsiteY17-28250" fmla="*/ 6982453 h 7252515"/>
                <a:gd name="connsiteX18-28251" fmla="*/ 605514 w 2213217"/>
                <a:gd name="connsiteY18-28252" fmla="*/ 7244526 h 7252515"/>
                <a:gd name="connsiteX19-28253" fmla="*/ 958269 w 2213217"/>
                <a:gd name="connsiteY19-28254" fmla="*/ 7136926 h 7252515"/>
                <a:gd name="connsiteX20-28255" fmla="*/ 724772 w 2213217"/>
                <a:gd name="connsiteY20-28256" fmla="*/ 6844746 h 7252515"/>
                <a:gd name="connsiteX21-28257" fmla="*/ 753076 w 2213217"/>
                <a:gd name="connsiteY21-28258" fmla="*/ 6579789 h 7252515"/>
                <a:gd name="connsiteX22-28259" fmla="*/ 738924 w 2213217"/>
                <a:gd name="connsiteY22-28260" fmla="*/ 6250170 h 7252515"/>
                <a:gd name="connsiteX23-28261" fmla="*/ 856500 w 2213217"/>
                <a:gd name="connsiteY23-28262" fmla="*/ 5489132 h 7252515"/>
                <a:gd name="connsiteX24-28263" fmla="*/ 906017 w 2213217"/>
                <a:gd name="connsiteY24-28264" fmla="*/ 5380240 h 7252515"/>
                <a:gd name="connsiteX25-28265" fmla="*/ 898504 w 2213217"/>
                <a:gd name="connsiteY25-28266" fmla="*/ 5308938 h 7252515"/>
                <a:gd name="connsiteX26-28267" fmla="*/ 971550 w 2213217"/>
                <a:gd name="connsiteY26-28268" fmla="*/ 5211945 h 7252515"/>
                <a:gd name="connsiteX27-28269" fmla="*/ 973564 w 2213217"/>
                <a:gd name="connsiteY27-28270" fmla="*/ 5069070 h 7252515"/>
                <a:gd name="connsiteX28-28271" fmla="*/ 1129719 w 2213217"/>
                <a:gd name="connsiteY28-28272" fmla="*/ 4378373 h 7252515"/>
                <a:gd name="connsiteX29-28273" fmla="*/ 1276350 w 2213217"/>
                <a:gd name="connsiteY29-28274" fmla="*/ 4649970 h 7252515"/>
                <a:gd name="connsiteX30-28275" fmla="*/ 1341012 w 2213217"/>
                <a:gd name="connsiteY30-28276" fmla="*/ 4880042 h 7252515"/>
                <a:gd name="connsiteX31-28277" fmla="*/ 1310424 w 2213217"/>
                <a:gd name="connsiteY31-28278" fmla="*/ 4973880 h 7252515"/>
                <a:gd name="connsiteX32-28279" fmla="*/ 1354293 w 2213217"/>
                <a:gd name="connsiteY32-28280" fmla="*/ 5113209 h 7252515"/>
                <a:gd name="connsiteX33-28281" fmla="*/ 1262198 w 2213217"/>
                <a:gd name="connsiteY33-28282" fmla="*/ 5554244 h 7252515"/>
                <a:gd name="connsiteX34-28283" fmla="*/ 1263220 w 2213217"/>
                <a:gd name="connsiteY34-28284" fmla="*/ 6360264 h 7252515"/>
                <a:gd name="connsiteX35-28285" fmla="*/ 1336385 w 2213217"/>
                <a:gd name="connsiteY35-28286" fmla="*/ 6540277 h 7252515"/>
                <a:gd name="connsiteX36-28287" fmla="*/ 1285605 w 2213217"/>
                <a:gd name="connsiteY36-28288" fmla="*/ 6741714 h 7252515"/>
                <a:gd name="connsiteX37-28289" fmla="*/ 1303783 w 2213217"/>
                <a:gd name="connsiteY37-28290" fmla="*/ 6828040 h 7252515"/>
                <a:gd name="connsiteX38-28291" fmla="*/ 1313579 w 2213217"/>
                <a:gd name="connsiteY38-28292" fmla="*/ 7020824 h 7252515"/>
                <a:gd name="connsiteX39-28293" fmla="*/ 1760353 w 2213217"/>
                <a:gd name="connsiteY39-28294" fmla="*/ 7189119 h 7252515"/>
                <a:gd name="connsiteX40-28295" fmla="*/ 2189006 w 2213217"/>
                <a:gd name="connsiteY40-28296" fmla="*/ 7199125 h 7252515"/>
                <a:gd name="connsiteX41-28297" fmla="*/ 2171850 w 2213217"/>
                <a:gd name="connsiteY41-28298" fmla="*/ 7046786 h 7252515"/>
                <a:gd name="connsiteX42-28299" fmla="*/ 1687247 w 2213217"/>
                <a:gd name="connsiteY42-28300" fmla="*/ 6680449 h 7252515"/>
                <a:gd name="connsiteX43-28301" fmla="*/ 1708130 w 2213217"/>
                <a:gd name="connsiteY43-28302" fmla="*/ 6550072 h 7252515"/>
                <a:gd name="connsiteX44-28303" fmla="*/ 1668617 w 2213217"/>
                <a:gd name="connsiteY44-28304" fmla="*/ 6451067 h 7252515"/>
                <a:gd name="connsiteX45-28305" fmla="*/ 1657350 w 2213217"/>
                <a:gd name="connsiteY45-28306" fmla="*/ 6250170 h 7252515"/>
                <a:gd name="connsiteX46-28307" fmla="*/ 1679014 w 2213217"/>
                <a:gd name="connsiteY46-28308" fmla="*/ 5979714 h 7252515"/>
                <a:gd name="connsiteX47-28309" fmla="*/ 1727631 w 2213217"/>
                <a:gd name="connsiteY47-28310" fmla="*/ 5512209 h 7252515"/>
                <a:gd name="connsiteX48-28311" fmla="*/ 1739049 w 2213217"/>
                <a:gd name="connsiteY48-28312" fmla="*/ 5363804 h 7252515"/>
                <a:gd name="connsiteX49-28313" fmla="*/ 1797611 w 2213217"/>
                <a:gd name="connsiteY49-28314" fmla="*/ 5317321 h 7252515"/>
                <a:gd name="connsiteX50-28315" fmla="*/ 1884207 w 2213217"/>
                <a:gd name="connsiteY50-28316" fmla="*/ 5097645 h 7252515"/>
                <a:gd name="connsiteX51-28317" fmla="*/ 1909357 w 2213217"/>
                <a:gd name="connsiteY51-28318" fmla="*/ 4805496 h 7252515"/>
                <a:gd name="connsiteX52-28319" fmla="*/ 1900373 w 2213217"/>
                <a:gd name="connsiteY52-28320" fmla="*/ 4348776 h 7252515"/>
                <a:gd name="connsiteX53-28321" fmla="*/ 1881052 w 2213217"/>
                <a:gd name="connsiteY53-28322" fmla="*/ 3902573 h 7252515"/>
                <a:gd name="connsiteX54-28323" fmla="*/ 1855362 w 2213217"/>
                <a:gd name="connsiteY54-28324" fmla="*/ 3584643 h 7252515"/>
                <a:gd name="connsiteX55-28325" fmla="*/ 2056257 w 2213217"/>
                <a:gd name="connsiteY55-28326" fmla="*/ 2654077 h 7252515"/>
                <a:gd name="connsiteX56-28327" fmla="*/ 2042707 w 2213217"/>
                <a:gd name="connsiteY56-28328" fmla="*/ 2404684 h 7252515"/>
                <a:gd name="connsiteX57-28329" fmla="*/ 1981200 w 2213217"/>
                <a:gd name="connsiteY57-28330" fmla="*/ 1864914 h 7252515"/>
                <a:gd name="connsiteX58-28331" fmla="*/ 1936459 w 2213217"/>
                <a:gd name="connsiteY58-28332" fmla="*/ 1677029 h 7252515"/>
                <a:gd name="connsiteX59-28333" fmla="*/ 1922037 w 2213217"/>
                <a:gd name="connsiteY59-28334" fmla="*/ 1432534 h 7252515"/>
                <a:gd name="connsiteX60-28335" fmla="*/ 1874412 w 2213217"/>
                <a:gd name="connsiteY60-28336" fmla="*/ 1302338 h 7252515"/>
                <a:gd name="connsiteX61-28337" fmla="*/ 1407687 w 2213217"/>
                <a:gd name="connsiteY61-28338" fmla="*/ 1134975 h 7252515"/>
                <a:gd name="connsiteX62-28339" fmla="*/ 1309221 w 2213217"/>
                <a:gd name="connsiteY62-28340" fmla="*/ 1020075 h 7252515"/>
                <a:gd name="connsiteX63-28341" fmla="*/ 1365230 w 2213217"/>
                <a:gd name="connsiteY63-28342" fmla="*/ 821521 h 7252515"/>
                <a:gd name="connsiteX64-28343" fmla="*/ 1433407 w 2213217"/>
                <a:gd name="connsiteY64-28344" fmla="*/ 622909 h 7252515"/>
                <a:gd name="connsiteX65-28345" fmla="*/ 1444916 w 2213217"/>
                <a:gd name="connsiteY65-28346" fmla="*/ 380757 h 7252515"/>
                <a:gd name="connsiteX66-28347" fmla="*/ 1330946 w 2213217"/>
                <a:gd name="connsiteY66-28348" fmla="*/ 143773 h 7252515"/>
                <a:gd name="connsiteX67-28349" fmla="*/ 1063645 w 2213217"/>
                <a:gd name="connsiteY67-28350" fmla="*/ 568 h 7252515"/>
                <a:gd name="connsiteX0-28351" fmla="*/ 1063645 w 2213217"/>
                <a:gd name="connsiteY0-28352" fmla="*/ 568 h 7252515"/>
                <a:gd name="connsiteX1-28353" fmla="*/ 809625 w 2213217"/>
                <a:gd name="connsiteY1-28354" fmla="*/ 116070 h 7252515"/>
                <a:gd name="connsiteX2-28355" fmla="*/ 685800 w 2213217"/>
                <a:gd name="connsiteY2-28356" fmla="*/ 297045 h 7252515"/>
                <a:gd name="connsiteX3-28357" fmla="*/ 704850 w 2213217"/>
                <a:gd name="connsiteY3-28358" fmla="*/ 620895 h 7252515"/>
                <a:gd name="connsiteX4-28359" fmla="*/ 838200 w 2213217"/>
                <a:gd name="connsiteY4-28360" fmla="*/ 897120 h 7252515"/>
                <a:gd name="connsiteX5-28361" fmla="*/ 742950 w 2213217"/>
                <a:gd name="connsiteY5-28362" fmla="*/ 1011420 h 7252515"/>
                <a:gd name="connsiteX6-28363" fmla="*/ 133350 w 2213217"/>
                <a:gd name="connsiteY6-28364" fmla="*/ 1220970 h 7252515"/>
                <a:gd name="connsiteX7-28365" fmla="*/ 0 w 2213217"/>
                <a:gd name="connsiteY7-28366" fmla="*/ 2211570 h 7252515"/>
                <a:gd name="connsiteX8-28367" fmla="*/ 333375 w 2213217"/>
                <a:gd name="connsiteY8-28368" fmla="*/ 3106920 h 7252515"/>
                <a:gd name="connsiteX9-28369" fmla="*/ 247650 w 2213217"/>
                <a:gd name="connsiteY9-28370" fmla="*/ 3840345 h 7252515"/>
                <a:gd name="connsiteX10-28371" fmla="*/ 371475 w 2213217"/>
                <a:gd name="connsiteY10-28372" fmla="*/ 4059420 h 7252515"/>
                <a:gd name="connsiteX11-28373" fmla="*/ 495300 w 2213217"/>
                <a:gd name="connsiteY11-28374" fmla="*/ 4278495 h 7252515"/>
                <a:gd name="connsiteX12-28375" fmla="*/ 476250 w 2213217"/>
                <a:gd name="connsiteY12-28376" fmla="*/ 4735695 h 7252515"/>
                <a:gd name="connsiteX13-28377" fmla="*/ 476250 w 2213217"/>
                <a:gd name="connsiteY13-28378" fmla="*/ 5097645 h 7252515"/>
                <a:gd name="connsiteX14-28379" fmla="*/ 383013 w 2213217"/>
                <a:gd name="connsiteY14-28380" fmla="*/ 6154049 h 7252515"/>
                <a:gd name="connsiteX15-28381" fmla="*/ 348398 w 2213217"/>
                <a:gd name="connsiteY15-28382" fmla="*/ 6604338 h 7252515"/>
                <a:gd name="connsiteX16-28383" fmla="*/ 420242 w 2213217"/>
                <a:gd name="connsiteY16-28384" fmla="*/ 6827439 h 7252515"/>
                <a:gd name="connsiteX17-28385" fmla="*/ 367118 w 2213217"/>
                <a:gd name="connsiteY17-28386" fmla="*/ 6982453 h 7252515"/>
                <a:gd name="connsiteX18-28387" fmla="*/ 605514 w 2213217"/>
                <a:gd name="connsiteY18-28388" fmla="*/ 7244526 h 7252515"/>
                <a:gd name="connsiteX19-28389" fmla="*/ 958269 w 2213217"/>
                <a:gd name="connsiteY19-28390" fmla="*/ 7136926 h 7252515"/>
                <a:gd name="connsiteX20-28391" fmla="*/ 724772 w 2213217"/>
                <a:gd name="connsiteY20-28392" fmla="*/ 6844746 h 7252515"/>
                <a:gd name="connsiteX21-28393" fmla="*/ 753076 w 2213217"/>
                <a:gd name="connsiteY21-28394" fmla="*/ 6579789 h 7252515"/>
                <a:gd name="connsiteX22-28395" fmla="*/ 738924 w 2213217"/>
                <a:gd name="connsiteY22-28396" fmla="*/ 6250170 h 7252515"/>
                <a:gd name="connsiteX23-28397" fmla="*/ 856500 w 2213217"/>
                <a:gd name="connsiteY23-28398" fmla="*/ 5489132 h 7252515"/>
                <a:gd name="connsiteX24-28399" fmla="*/ 906017 w 2213217"/>
                <a:gd name="connsiteY24-28400" fmla="*/ 5380240 h 7252515"/>
                <a:gd name="connsiteX25-28401" fmla="*/ 898504 w 2213217"/>
                <a:gd name="connsiteY25-28402" fmla="*/ 5308938 h 7252515"/>
                <a:gd name="connsiteX26-28403" fmla="*/ 971550 w 2213217"/>
                <a:gd name="connsiteY26-28404" fmla="*/ 5211945 h 7252515"/>
                <a:gd name="connsiteX27-28405" fmla="*/ 973564 w 2213217"/>
                <a:gd name="connsiteY27-28406" fmla="*/ 5069070 h 7252515"/>
                <a:gd name="connsiteX28-28407" fmla="*/ 1129719 w 2213217"/>
                <a:gd name="connsiteY28-28408" fmla="*/ 4378373 h 7252515"/>
                <a:gd name="connsiteX29-28409" fmla="*/ 1276350 w 2213217"/>
                <a:gd name="connsiteY29-28410" fmla="*/ 4649970 h 7252515"/>
                <a:gd name="connsiteX30-28411" fmla="*/ 1341012 w 2213217"/>
                <a:gd name="connsiteY30-28412" fmla="*/ 4880042 h 7252515"/>
                <a:gd name="connsiteX31-28413" fmla="*/ 1310424 w 2213217"/>
                <a:gd name="connsiteY31-28414" fmla="*/ 4973880 h 7252515"/>
                <a:gd name="connsiteX32-28415" fmla="*/ 1354293 w 2213217"/>
                <a:gd name="connsiteY32-28416" fmla="*/ 5113209 h 7252515"/>
                <a:gd name="connsiteX33-28417" fmla="*/ 1262198 w 2213217"/>
                <a:gd name="connsiteY33-28418" fmla="*/ 5554244 h 7252515"/>
                <a:gd name="connsiteX34-28419" fmla="*/ 1263220 w 2213217"/>
                <a:gd name="connsiteY34-28420" fmla="*/ 6360264 h 7252515"/>
                <a:gd name="connsiteX35-28421" fmla="*/ 1336385 w 2213217"/>
                <a:gd name="connsiteY35-28422" fmla="*/ 6540277 h 7252515"/>
                <a:gd name="connsiteX36-28423" fmla="*/ 1285605 w 2213217"/>
                <a:gd name="connsiteY36-28424" fmla="*/ 6741714 h 7252515"/>
                <a:gd name="connsiteX37-28425" fmla="*/ 1303783 w 2213217"/>
                <a:gd name="connsiteY37-28426" fmla="*/ 6828040 h 7252515"/>
                <a:gd name="connsiteX38-28427" fmla="*/ 1313579 w 2213217"/>
                <a:gd name="connsiteY38-28428" fmla="*/ 7020824 h 7252515"/>
                <a:gd name="connsiteX39-28429" fmla="*/ 1760353 w 2213217"/>
                <a:gd name="connsiteY39-28430" fmla="*/ 7189119 h 7252515"/>
                <a:gd name="connsiteX40-28431" fmla="*/ 2189006 w 2213217"/>
                <a:gd name="connsiteY40-28432" fmla="*/ 7199125 h 7252515"/>
                <a:gd name="connsiteX41-28433" fmla="*/ 2171850 w 2213217"/>
                <a:gd name="connsiteY41-28434" fmla="*/ 7046786 h 7252515"/>
                <a:gd name="connsiteX42-28435" fmla="*/ 1687247 w 2213217"/>
                <a:gd name="connsiteY42-28436" fmla="*/ 6680449 h 7252515"/>
                <a:gd name="connsiteX43-28437" fmla="*/ 1708130 w 2213217"/>
                <a:gd name="connsiteY43-28438" fmla="*/ 6550072 h 7252515"/>
                <a:gd name="connsiteX44-28439" fmla="*/ 1668617 w 2213217"/>
                <a:gd name="connsiteY44-28440" fmla="*/ 6451067 h 7252515"/>
                <a:gd name="connsiteX45-28441" fmla="*/ 1657350 w 2213217"/>
                <a:gd name="connsiteY45-28442" fmla="*/ 6250170 h 7252515"/>
                <a:gd name="connsiteX46-28443" fmla="*/ 1679014 w 2213217"/>
                <a:gd name="connsiteY46-28444" fmla="*/ 5979714 h 7252515"/>
                <a:gd name="connsiteX47-28445" fmla="*/ 1727631 w 2213217"/>
                <a:gd name="connsiteY47-28446" fmla="*/ 5512209 h 7252515"/>
                <a:gd name="connsiteX48-28447" fmla="*/ 1739049 w 2213217"/>
                <a:gd name="connsiteY48-28448" fmla="*/ 5363804 h 7252515"/>
                <a:gd name="connsiteX49-28449" fmla="*/ 1797611 w 2213217"/>
                <a:gd name="connsiteY49-28450" fmla="*/ 5317321 h 7252515"/>
                <a:gd name="connsiteX50-28451" fmla="*/ 1884207 w 2213217"/>
                <a:gd name="connsiteY50-28452" fmla="*/ 5097645 h 7252515"/>
                <a:gd name="connsiteX51-28453" fmla="*/ 1909357 w 2213217"/>
                <a:gd name="connsiteY51-28454" fmla="*/ 4805496 h 7252515"/>
                <a:gd name="connsiteX52-28455" fmla="*/ 1900373 w 2213217"/>
                <a:gd name="connsiteY52-28456" fmla="*/ 4348776 h 7252515"/>
                <a:gd name="connsiteX53-28457" fmla="*/ 1881052 w 2213217"/>
                <a:gd name="connsiteY53-28458" fmla="*/ 3902573 h 7252515"/>
                <a:gd name="connsiteX54-28459" fmla="*/ 1855362 w 2213217"/>
                <a:gd name="connsiteY54-28460" fmla="*/ 3584643 h 7252515"/>
                <a:gd name="connsiteX55-28461" fmla="*/ 2056257 w 2213217"/>
                <a:gd name="connsiteY55-28462" fmla="*/ 2654077 h 7252515"/>
                <a:gd name="connsiteX56-28463" fmla="*/ 2042707 w 2213217"/>
                <a:gd name="connsiteY56-28464" fmla="*/ 2404684 h 7252515"/>
                <a:gd name="connsiteX57-28465" fmla="*/ 1981200 w 2213217"/>
                <a:gd name="connsiteY57-28466" fmla="*/ 1864914 h 7252515"/>
                <a:gd name="connsiteX58-28467" fmla="*/ 1936459 w 2213217"/>
                <a:gd name="connsiteY58-28468" fmla="*/ 1677029 h 7252515"/>
                <a:gd name="connsiteX59-28469" fmla="*/ 1922037 w 2213217"/>
                <a:gd name="connsiteY59-28470" fmla="*/ 1432534 h 7252515"/>
                <a:gd name="connsiteX60-28471" fmla="*/ 1874412 w 2213217"/>
                <a:gd name="connsiteY60-28472" fmla="*/ 1302338 h 7252515"/>
                <a:gd name="connsiteX61-28473" fmla="*/ 1407687 w 2213217"/>
                <a:gd name="connsiteY61-28474" fmla="*/ 1134975 h 7252515"/>
                <a:gd name="connsiteX62-28475" fmla="*/ 1309221 w 2213217"/>
                <a:gd name="connsiteY62-28476" fmla="*/ 1020075 h 7252515"/>
                <a:gd name="connsiteX63-28477" fmla="*/ 1365230 w 2213217"/>
                <a:gd name="connsiteY63-28478" fmla="*/ 821521 h 7252515"/>
                <a:gd name="connsiteX64-28479" fmla="*/ 1433407 w 2213217"/>
                <a:gd name="connsiteY64-28480" fmla="*/ 622909 h 7252515"/>
                <a:gd name="connsiteX65-28481" fmla="*/ 1444916 w 2213217"/>
                <a:gd name="connsiteY65-28482" fmla="*/ 380757 h 7252515"/>
                <a:gd name="connsiteX66-28483" fmla="*/ 1330946 w 2213217"/>
                <a:gd name="connsiteY66-28484" fmla="*/ 143773 h 7252515"/>
                <a:gd name="connsiteX67-28485" fmla="*/ 1063645 w 2213217"/>
                <a:gd name="connsiteY67-28486" fmla="*/ 568 h 7252515"/>
                <a:gd name="connsiteX0-28487" fmla="*/ 1063645 w 2213217"/>
                <a:gd name="connsiteY0-28488" fmla="*/ 568 h 7252515"/>
                <a:gd name="connsiteX1-28489" fmla="*/ 809625 w 2213217"/>
                <a:gd name="connsiteY1-28490" fmla="*/ 116070 h 7252515"/>
                <a:gd name="connsiteX2-28491" fmla="*/ 685800 w 2213217"/>
                <a:gd name="connsiteY2-28492" fmla="*/ 297045 h 7252515"/>
                <a:gd name="connsiteX3-28493" fmla="*/ 704850 w 2213217"/>
                <a:gd name="connsiteY3-28494" fmla="*/ 620895 h 7252515"/>
                <a:gd name="connsiteX4-28495" fmla="*/ 838200 w 2213217"/>
                <a:gd name="connsiteY4-28496" fmla="*/ 897120 h 7252515"/>
                <a:gd name="connsiteX5-28497" fmla="*/ 742950 w 2213217"/>
                <a:gd name="connsiteY5-28498" fmla="*/ 1011420 h 7252515"/>
                <a:gd name="connsiteX6-28499" fmla="*/ 133350 w 2213217"/>
                <a:gd name="connsiteY6-28500" fmla="*/ 1220970 h 7252515"/>
                <a:gd name="connsiteX7-28501" fmla="*/ 0 w 2213217"/>
                <a:gd name="connsiteY7-28502" fmla="*/ 2211570 h 7252515"/>
                <a:gd name="connsiteX8-28503" fmla="*/ 333375 w 2213217"/>
                <a:gd name="connsiteY8-28504" fmla="*/ 3106920 h 7252515"/>
                <a:gd name="connsiteX9-28505" fmla="*/ 247650 w 2213217"/>
                <a:gd name="connsiteY9-28506" fmla="*/ 3840345 h 7252515"/>
                <a:gd name="connsiteX10-28507" fmla="*/ 371475 w 2213217"/>
                <a:gd name="connsiteY10-28508" fmla="*/ 4059420 h 7252515"/>
                <a:gd name="connsiteX11-28509" fmla="*/ 495300 w 2213217"/>
                <a:gd name="connsiteY11-28510" fmla="*/ 4278495 h 7252515"/>
                <a:gd name="connsiteX12-28511" fmla="*/ 476250 w 2213217"/>
                <a:gd name="connsiteY12-28512" fmla="*/ 4735695 h 7252515"/>
                <a:gd name="connsiteX13-28513" fmla="*/ 476250 w 2213217"/>
                <a:gd name="connsiteY13-28514" fmla="*/ 5097645 h 7252515"/>
                <a:gd name="connsiteX14-28515" fmla="*/ 383013 w 2213217"/>
                <a:gd name="connsiteY14-28516" fmla="*/ 6154049 h 7252515"/>
                <a:gd name="connsiteX15-28517" fmla="*/ 348398 w 2213217"/>
                <a:gd name="connsiteY15-28518" fmla="*/ 6604338 h 7252515"/>
                <a:gd name="connsiteX16-28519" fmla="*/ 420242 w 2213217"/>
                <a:gd name="connsiteY16-28520" fmla="*/ 6827439 h 7252515"/>
                <a:gd name="connsiteX17-28521" fmla="*/ 367118 w 2213217"/>
                <a:gd name="connsiteY17-28522" fmla="*/ 6982453 h 7252515"/>
                <a:gd name="connsiteX18-28523" fmla="*/ 605514 w 2213217"/>
                <a:gd name="connsiteY18-28524" fmla="*/ 7244526 h 7252515"/>
                <a:gd name="connsiteX19-28525" fmla="*/ 958269 w 2213217"/>
                <a:gd name="connsiteY19-28526" fmla="*/ 7136926 h 7252515"/>
                <a:gd name="connsiteX20-28527" fmla="*/ 724772 w 2213217"/>
                <a:gd name="connsiteY20-28528" fmla="*/ 6844746 h 7252515"/>
                <a:gd name="connsiteX21-28529" fmla="*/ 753076 w 2213217"/>
                <a:gd name="connsiteY21-28530" fmla="*/ 6579789 h 7252515"/>
                <a:gd name="connsiteX22-28531" fmla="*/ 738924 w 2213217"/>
                <a:gd name="connsiteY22-28532" fmla="*/ 6250170 h 7252515"/>
                <a:gd name="connsiteX23-28533" fmla="*/ 856500 w 2213217"/>
                <a:gd name="connsiteY23-28534" fmla="*/ 5489132 h 7252515"/>
                <a:gd name="connsiteX24-28535" fmla="*/ 906017 w 2213217"/>
                <a:gd name="connsiteY24-28536" fmla="*/ 5380240 h 7252515"/>
                <a:gd name="connsiteX25-28537" fmla="*/ 898504 w 2213217"/>
                <a:gd name="connsiteY25-28538" fmla="*/ 5308938 h 7252515"/>
                <a:gd name="connsiteX26-28539" fmla="*/ 971550 w 2213217"/>
                <a:gd name="connsiteY26-28540" fmla="*/ 5211945 h 7252515"/>
                <a:gd name="connsiteX27-28541" fmla="*/ 973564 w 2213217"/>
                <a:gd name="connsiteY27-28542" fmla="*/ 5069070 h 7252515"/>
                <a:gd name="connsiteX28-28543" fmla="*/ 1129719 w 2213217"/>
                <a:gd name="connsiteY28-28544" fmla="*/ 4378373 h 7252515"/>
                <a:gd name="connsiteX29-28545" fmla="*/ 1276350 w 2213217"/>
                <a:gd name="connsiteY29-28546" fmla="*/ 4649970 h 7252515"/>
                <a:gd name="connsiteX30-28547" fmla="*/ 1341012 w 2213217"/>
                <a:gd name="connsiteY30-28548" fmla="*/ 4880042 h 7252515"/>
                <a:gd name="connsiteX31-28549" fmla="*/ 1310424 w 2213217"/>
                <a:gd name="connsiteY31-28550" fmla="*/ 4973880 h 7252515"/>
                <a:gd name="connsiteX32-28551" fmla="*/ 1354293 w 2213217"/>
                <a:gd name="connsiteY32-28552" fmla="*/ 5113209 h 7252515"/>
                <a:gd name="connsiteX33-28553" fmla="*/ 1262198 w 2213217"/>
                <a:gd name="connsiteY33-28554" fmla="*/ 5554244 h 7252515"/>
                <a:gd name="connsiteX34-28555" fmla="*/ 1263220 w 2213217"/>
                <a:gd name="connsiteY34-28556" fmla="*/ 6360264 h 7252515"/>
                <a:gd name="connsiteX35-28557" fmla="*/ 1336385 w 2213217"/>
                <a:gd name="connsiteY35-28558" fmla="*/ 6540277 h 7252515"/>
                <a:gd name="connsiteX36-28559" fmla="*/ 1285605 w 2213217"/>
                <a:gd name="connsiteY36-28560" fmla="*/ 6741714 h 7252515"/>
                <a:gd name="connsiteX37-28561" fmla="*/ 1303783 w 2213217"/>
                <a:gd name="connsiteY37-28562" fmla="*/ 6828040 h 7252515"/>
                <a:gd name="connsiteX38-28563" fmla="*/ 1313579 w 2213217"/>
                <a:gd name="connsiteY38-28564" fmla="*/ 7020824 h 7252515"/>
                <a:gd name="connsiteX39-28565" fmla="*/ 1760353 w 2213217"/>
                <a:gd name="connsiteY39-28566" fmla="*/ 7189119 h 7252515"/>
                <a:gd name="connsiteX40-28567" fmla="*/ 2189006 w 2213217"/>
                <a:gd name="connsiteY40-28568" fmla="*/ 7199125 h 7252515"/>
                <a:gd name="connsiteX41-28569" fmla="*/ 2171850 w 2213217"/>
                <a:gd name="connsiteY41-28570" fmla="*/ 7046786 h 7252515"/>
                <a:gd name="connsiteX42-28571" fmla="*/ 1687247 w 2213217"/>
                <a:gd name="connsiteY42-28572" fmla="*/ 6680449 h 7252515"/>
                <a:gd name="connsiteX43-28573" fmla="*/ 1708130 w 2213217"/>
                <a:gd name="connsiteY43-28574" fmla="*/ 6550072 h 7252515"/>
                <a:gd name="connsiteX44-28575" fmla="*/ 1668617 w 2213217"/>
                <a:gd name="connsiteY44-28576" fmla="*/ 6451067 h 7252515"/>
                <a:gd name="connsiteX45-28577" fmla="*/ 1657350 w 2213217"/>
                <a:gd name="connsiteY45-28578" fmla="*/ 6250170 h 7252515"/>
                <a:gd name="connsiteX46-28579" fmla="*/ 1679014 w 2213217"/>
                <a:gd name="connsiteY46-28580" fmla="*/ 5979714 h 7252515"/>
                <a:gd name="connsiteX47-28581" fmla="*/ 1727631 w 2213217"/>
                <a:gd name="connsiteY47-28582" fmla="*/ 5512209 h 7252515"/>
                <a:gd name="connsiteX48-28583" fmla="*/ 1739049 w 2213217"/>
                <a:gd name="connsiteY48-28584" fmla="*/ 5363804 h 7252515"/>
                <a:gd name="connsiteX49-28585" fmla="*/ 1797611 w 2213217"/>
                <a:gd name="connsiteY49-28586" fmla="*/ 5317321 h 7252515"/>
                <a:gd name="connsiteX50-28587" fmla="*/ 1884207 w 2213217"/>
                <a:gd name="connsiteY50-28588" fmla="*/ 5097645 h 7252515"/>
                <a:gd name="connsiteX51-28589" fmla="*/ 1909357 w 2213217"/>
                <a:gd name="connsiteY51-28590" fmla="*/ 4805496 h 7252515"/>
                <a:gd name="connsiteX52-28591" fmla="*/ 1900373 w 2213217"/>
                <a:gd name="connsiteY52-28592" fmla="*/ 4348776 h 7252515"/>
                <a:gd name="connsiteX53-28593" fmla="*/ 1881052 w 2213217"/>
                <a:gd name="connsiteY53-28594" fmla="*/ 3902573 h 7252515"/>
                <a:gd name="connsiteX54-28595" fmla="*/ 1855362 w 2213217"/>
                <a:gd name="connsiteY54-28596" fmla="*/ 3584643 h 7252515"/>
                <a:gd name="connsiteX55-28597" fmla="*/ 2056257 w 2213217"/>
                <a:gd name="connsiteY55-28598" fmla="*/ 2654077 h 7252515"/>
                <a:gd name="connsiteX56-28599" fmla="*/ 2042707 w 2213217"/>
                <a:gd name="connsiteY56-28600" fmla="*/ 2404684 h 7252515"/>
                <a:gd name="connsiteX57-28601" fmla="*/ 1981200 w 2213217"/>
                <a:gd name="connsiteY57-28602" fmla="*/ 1864914 h 7252515"/>
                <a:gd name="connsiteX58-28603" fmla="*/ 1936459 w 2213217"/>
                <a:gd name="connsiteY58-28604" fmla="*/ 1677029 h 7252515"/>
                <a:gd name="connsiteX59-28605" fmla="*/ 1922037 w 2213217"/>
                <a:gd name="connsiteY59-28606" fmla="*/ 1432534 h 7252515"/>
                <a:gd name="connsiteX60-28607" fmla="*/ 1874412 w 2213217"/>
                <a:gd name="connsiteY60-28608" fmla="*/ 1302338 h 7252515"/>
                <a:gd name="connsiteX61-28609" fmla="*/ 1407687 w 2213217"/>
                <a:gd name="connsiteY61-28610" fmla="*/ 1134975 h 7252515"/>
                <a:gd name="connsiteX62-28611" fmla="*/ 1309221 w 2213217"/>
                <a:gd name="connsiteY62-28612" fmla="*/ 1020075 h 7252515"/>
                <a:gd name="connsiteX63-28613" fmla="*/ 1365230 w 2213217"/>
                <a:gd name="connsiteY63-28614" fmla="*/ 821521 h 7252515"/>
                <a:gd name="connsiteX64-28615" fmla="*/ 1433407 w 2213217"/>
                <a:gd name="connsiteY64-28616" fmla="*/ 622909 h 7252515"/>
                <a:gd name="connsiteX65-28617" fmla="*/ 1444916 w 2213217"/>
                <a:gd name="connsiteY65-28618" fmla="*/ 380757 h 7252515"/>
                <a:gd name="connsiteX66-28619" fmla="*/ 1330946 w 2213217"/>
                <a:gd name="connsiteY66-28620" fmla="*/ 143773 h 7252515"/>
                <a:gd name="connsiteX67-28621" fmla="*/ 1063645 w 2213217"/>
                <a:gd name="connsiteY67-28622" fmla="*/ 568 h 7252515"/>
                <a:gd name="connsiteX0-28623" fmla="*/ 1063645 w 2213217"/>
                <a:gd name="connsiteY0-28624" fmla="*/ 568 h 7252515"/>
                <a:gd name="connsiteX1-28625" fmla="*/ 809625 w 2213217"/>
                <a:gd name="connsiteY1-28626" fmla="*/ 116070 h 7252515"/>
                <a:gd name="connsiteX2-28627" fmla="*/ 685800 w 2213217"/>
                <a:gd name="connsiteY2-28628" fmla="*/ 297045 h 7252515"/>
                <a:gd name="connsiteX3-28629" fmla="*/ 704850 w 2213217"/>
                <a:gd name="connsiteY3-28630" fmla="*/ 620895 h 7252515"/>
                <a:gd name="connsiteX4-28631" fmla="*/ 838200 w 2213217"/>
                <a:gd name="connsiteY4-28632" fmla="*/ 897120 h 7252515"/>
                <a:gd name="connsiteX5-28633" fmla="*/ 742950 w 2213217"/>
                <a:gd name="connsiteY5-28634" fmla="*/ 1011420 h 7252515"/>
                <a:gd name="connsiteX6-28635" fmla="*/ 133350 w 2213217"/>
                <a:gd name="connsiteY6-28636" fmla="*/ 1220970 h 7252515"/>
                <a:gd name="connsiteX7-28637" fmla="*/ 0 w 2213217"/>
                <a:gd name="connsiteY7-28638" fmla="*/ 2211570 h 7252515"/>
                <a:gd name="connsiteX8-28639" fmla="*/ 333375 w 2213217"/>
                <a:gd name="connsiteY8-28640" fmla="*/ 3106920 h 7252515"/>
                <a:gd name="connsiteX9-28641" fmla="*/ 247650 w 2213217"/>
                <a:gd name="connsiteY9-28642" fmla="*/ 3840345 h 7252515"/>
                <a:gd name="connsiteX10-28643" fmla="*/ 371475 w 2213217"/>
                <a:gd name="connsiteY10-28644" fmla="*/ 4059420 h 7252515"/>
                <a:gd name="connsiteX11-28645" fmla="*/ 495300 w 2213217"/>
                <a:gd name="connsiteY11-28646" fmla="*/ 4278495 h 7252515"/>
                <a:gd name="connsiteX12-28647" fmla="*/ 476250 w 2213217"/>
                <a:gd name="connsiteY12-28648" fmla="*/ 4735695 h 7252515"/>
                <a:gd name="connsiteX13-28649" fmla="*/ 476250 w 2213217"/>
                <a:gd name="connsiteY13-28650" fmla="*/ 5097645 h 7252515"/>
                <a:gd name="connsiteX14-28651" fmla="*/ 383013 w 2213217"/>
                <a:gd name="connsiteY14-28652" fmla="*/ 6154049 h 7252515"/>
                <a:gd name="connsiteX15-28653" fmla="*/ 348398 w 2213217"/>
                <a:gd name="connsiteY15-28654" fmla="*/ 6604338 h 7252515"/>
                <a:gd name="connsiteX16-28655" fmla="*/ 420242 w 2213217"/>
                <a:gd name="connsiteY16-28656" fmla="*/ 6827439 h 7252515"/>
                <a:gd name="connsiteX17-28657" fmla="*/ 367118 w 2213217"/>
                <a:gd name="connsiteY17-28658" fmla="*/ 6982453 h 7252515"/>
                <a:gd name="connsiteX18-28659" fmla="*/ 605514 w 2213217"/>
                <a:gd name="connsiteY18-28660" fmla="*/ 7244526 h 7252515"/>
                <a:gd name="connsiteX19-28661" fmla="*/ 958269 w 2213217"/>
                <a:gd name="connsiteY19-28662" fmla="*/ 7136926 h 7252515"/>
                <a:gd name="connsiteX20-28663" fmla="*/ 724772 w 2213217"/>
                <a:gd name="connsiteY20-28664" fmla="*/ 6844746 h 7252515"/>
                <a:gd name="connsiteX21-28665" fmla="*/ 753076 w 2213217"/>
                <a:gd name="connsiteY21-28666" fmla="*/ 6579789 h 7252515"/>
                <a:gd name="connsiteX22-28667" fmla="*/ 738924 w 2213217"/>
                <a:gd name="connsiteY22-28668" fmla="*/ 6250170 h 7252515"/>
                <a:gd name="connsiteX23-28669" fmla="*/ 856500 w 2213217"/>
                <a:gd name="connsiteY23-28670" fmla="*/ 5489132 h 7252515"/>
                <a:gd name="connsiteX24-28671" fmla="*/ 906017 w 2213217"/>
                <a:gd name="connsiteY24-28672" fmla="*/ 5380240 h 7252515"/>
                <a:gd name="connsiteX25-28673" fmla="*/ 898504 w 2213217"/>
                <a:gd name="connsiteY25-28674" fmla="*/ 5308938 h 7252515"/>
                <a:gd name="connsiteX26-28675" fmla="*/ 971550 w 2213217"/>
                <a:gd name="connsiteY26-28676" fmla="*/ 5211945 h 7252515"/>
                <a:gd name="connsiteX27-28677" fmla="*/ 973564 w 2213217"/>
                <a:gd name="connsiteY27-28678" fmla="*/ 5069070 h 7252515"/>
                <a:gd name="connsiteX28-28679" fmla="*/ 1129719 w 2213217"/>
                <a:gd name="connsiteY28-28680" fmla="*/ 4378373 h 7252515"/>
                <a:gd name="connsiteX29-28681" fmla="*/ 1276350 w 2213217"/>
                <a:gd name="connsiteY29-28682" fmla="*/ 4649970 h 7252515"/>
                <a:gd name="connsiteX30-28683" fmla="*/ 1341012 w 2213217"/>
                <a:gd name="connsiteY30-28684" fmla="*/ 4880042 h 7252515"/>
                <a:gd name="connsiteX31-28685" fmla="*/ 1310424 w 2213217"/>
                <a:gd name="connsiteY31-28686" fmla="*/ 4973880 h 7252515"/>
                <a:gd name="connsiteX32-28687" fmla="*/ 1354293 w 2213217"/>
                <a:gd name="connsiteY32-28688" fmla="*/ 5113209 h 7252515"/>
                <a:gd name="connsiteX33-28689" fmla="*/ 1262198 w 2213217"/>
                <a:gd name="connsiteY33-28690" fmla="*/ 5554244 h 7252515"/>
                <a:gd name="connsiteX34-28691" fmla="*/ 1263220 w 2213217"/>
                <a:gd name="connsiteY34-28692" fmla="*/ 6360264 h 7252515"/>
                <a:gd name="connsiteX35-28693" fmla="*/ 1336385 w 2213217"/>
                <a:gd name="connsiteY35-28694" fmla="*/ 6540277 h 7252515"/>
                <a:gd name="connsiteX36-28695" fmla="*/ 1285605 w 2213217"/>
                <a:gd name="connsiteY36-28696" fmla="*/ 6741714 h 7252515"/>
                <a:gd name="connsiteX37-28697" fmla="*/ 1303783 w 2213217"/>
                <a:gd name="connsiteY37-28698" fmla="*/ 6828040 h 7252515"/>
                <a:gd name="connsiteX38-28699" fmla="*/ 1313579 w 2213217"/>
                <a:gd name="connsiteY38-28700" fmla="*/ 7020824 h 7252515"/>
                <a:gd name="connsiteX39-28701" fmla="*/ 1760353 w 2213217"/>
                <a:gd name="connsiteY39-28702" fmla="*/ 7189119 h 7252515"/>
                <a:gd name="connsiteX40-28703" fmla="*/ 2189006 w 2213217"/>
                <a:gd name="connsiteY40-28704" fmla="*/ 7199125 h 7252515"/>
                <a:gd name="connsiteX41-28705" fmla="*/ 2171850 w 2213217"/>
                <a:gd name="connsiteY41-28706" fmla="*/ 7046786 h 7252515"/>
                <a:gd name="connsiteX42-28707" fmla="*/ 1687247 w 2213217"/>
                <a:gd name="connsiteY42-28708" fmla="*/ 6680449 h 7252515"/>
                <a:gd name="connsiteX43-28709" fmla="*/ 1708130 w 2213217"/>
                <a:gd name="connsiteY43-28710" fmla="*/ 6550072 h 7252515"/>
                <a:gd name="connsiteX44-28711" fmla="*/ 1668617 w 2213217"/>
                <a:gd name="connsiteY44-28712" fmla="*/ 6451067 h 7252515"/>
                <a:gd name="connsiteX45-28713" fmla="*/ 1657350 w 2213217"/>
                <a:gd name="connsiteY45-28714" fmla="*/ 6250170 h 7252515"/>
                <a:gd name="connsiteX46-28715" fmla="*/ 1679014 w 2213217"/>
                <a:gd name="connsiteY46-28716" fmla="*/ 5979714 h 7252515"/>
                <a:gd name="connsiteX47-28717" fmla="*/ 1727631 w 2213217"/>
                <a:gd name="connsiteY47-28718" fmla="*/ 5512209 h 7252515"/>
                <a:gd name="connsiteX48-28719" fmla="*/ 1739049 w 2213217"/>
                <a:gd name="connsiteY48-28720" fmla="*/ 5363804 h 7252515"/>
                <a:gd name="connsiteX49-28721" fmla="*/ 1797611 w 2213217"/>
                <a:gd name="connsiteY49-28722" fmla="*/ 5317321 h 7252515"/>
                <a:gd name="connsiteX50-28723" fmla="*/ 1884207 w 2213217"/>
                <a:gd name="connsiteY50-28724" fmla="*/ 5097645 h 7252515"/>
                <a:gd name="connsiteX51-28725" fmla="*/ 1909357 w 2213217"/>
                <a:gd name="connsiteY51-28726" fmla="*/ 4805496 h 7252515"/>
                <a:gd name="connsiteX52-28727" fmla="*/ 1900373 w 2213217"/>
                <a:gd name="connsiteY52-28728" fmla="*/ 4348776 h 7252515"/>
                <a:gd name="connsiteX53-28729" fmla="*/ 1881052 w 2213217"/>
                <a:gd name="connsiteY53-28730" fmla="*/ 3902573 h 7252515"/>
                <a:gd name="connsiteX54-28731" fmla="*/ 1855362 w 2213217"/>
                <a:gd name="connsiteY54-28732" fmla="*/ 3584643 h 7252515"/>
                <a:gd name="connsiteX55-28733" fmla="*/ 2056257 w 2213217"/>
                <a:gd name="connsiteY55-28734" fmla="*/ 2654077 h 7252515"/>
                <a:gd name="connsiteX56-28735" fmla="*/ 2042707 w 2213217"/>
                <a:gd name="connsiteY56-28736" fmla="*/ 2404684 h 7252515"/>
                <a:gd name="connsiteX57-28737" fmla="*/ 1981200 w 2213217"/>
                <a:gd name="connsiteY57-28738" fmla="*/ 1864914 h 7252515"/>
                <a:gd name="connsiteX58-28739" fmla="*/ 1936459 w 2213217"/>
                <a:gd name="connsiteY58-28740" fmla="*/ 1677029 h 7252515"/>
                <a:gd name="connsiteX59-28741" fmla="*/ 1922037 w 2213217"/>
                <a:gd name="connsiteY59-28742" fmla="*/ 1432534 h 7252515"/>
                <a:gd name="connsiteX60-28743" fmla="*/ 1874412 w 2213217"/>
                <a:gd name="connsiteY60-28744" fmla="*/ 1302338 h 7252515"/>
                <a:gd name="connsiteX61-28745" fmla="*/ 1407687 w 2213217"/>
                <a:gd name="connsiteY61-28746" fmla="*/ 1134975 h 7252515"/>
                <a:gd name="connsiteX62-28747" fmla="*/ 1309221 w 2213217"/>
                <a:gd name="connsiteY62-28748" fmla="*/ 1020075 h 7252515"/>
                <a:gd name="connsiteX63-28749" fmla="*/ 1365230 w 2213217"/>
                <a:gd name="connsiteY63-28750" fmla="*/ 821521 h 7252515"/>
                <a:gd name="connsiteX64-28751" fmla="*/ 1433407 w 2213217"/>
                <a:gd name="connsiteY64-28752" fmla="*/ 622909 h 7252515"/>
                <a:gd name="connsiteX65-28753" fmla="*/ 1444916 w 2213217"/>
                <a:gd name="connsiteY65-28754" fmla="*/ 380757 h 7252515"/>
                <a:gd name="connsiteX66-28755" fmla="*/ 1330946 w 2213217"/>
                <a:gd name="connsiteY66-28756" fmla="*/ 143773 h 7252515"/>
                <a:gd name="connsiteX67-28757" fmla="*/ 1063645 w 2213217"/>
                <a:gd name="connsiteY67-28758" fmla="*/ 568 h 7252515"/>
                <a:gd name="connsiteX0-28759" fmla="*/ 1063645 w 2213217"/>
                <a:gd name="connsiteY0-28760" fmla="*/ 568 h 7252515"/>
                <a:gd name="connsiteX1-28761" fmla="*/ 809625 w 2213217"/>
                <a:gd name="connsiteY1-28762" fmla="*/ 116070 h 7252515"/>
                <a:gd name="connsiteX2-28763" fmla="*/ 685800 w 2213217"/>
                <a:gd name="connsiteY2-28764" fmla="*/ 297045 h 7252515"/>
                <a:gd name="connsiteX3-28765" fmla="*/ 704850 w 2213217"/>
                <a:gd name="connsiteY3-28766" fmla="*/ 620895 h 7252515"/>
                <a:gd name="connsiteX4-28767" fmla="*/ 838200 w 2213217"/>
                <a:gd name="connsiteY4-28768" fmla="*/ 897120 h 7252515"/>
                <a:gd name="connsiteX5-28769" fmla="*/ 742950 w 2213217"/>
                <a:gd name="connsiteY5-28770" fmla="*/ 1011420 h 7252515"/>
                <a:gd name="connsiteX6-28771" fmla="*/ 133350 w 2213217"/>
                <a:gd name="connsiteY6-28772" fmla="*/ 1220970 h 7252515"/>
                <a:gd name="connsiteX7-28773" fmla="*/ 0 w 2213217"/>
                <a:gd name="connsiteY7-28774" fmla="*/ 2211570 h 7252515"/>
                <a:gd name="connsiteX8-28775" fmla="*/ 333375 w 2213217"/>
                <a:gd name="connsiteY8-28776" fmla="*/ 3106920 h 7252515"/>
                <a:gd name="connsiteX9-28777" fmla="*/ 247650 w 2213217"/>
                <a:gd name="connsiteY9-28778" fmla="*/ 3840345 h 7252515"/>
                <a:gd name="connsiteX10-28779" fmla="*/ 371475 w 2213217"/>
                <a:gd name="connsiteY10-28780" fmla="*/ 4059420 h 7252515"/>
                <a:gd name="connsiteX11-28781" fmla="*/ 495300 w 2213217"/>
                <a:gd name="connsiteY11-28782" fmla="*/ 4278495 h 7252515"/>
                <a:gd name="connsiteX12-28783" fmla="*/ 476250 w 2213217"/>
                <a:gd name="connsiteY12-28784" fmla="*/ 4735695 h 7252515"/>
                <a:gd name="connsiteX13-28785" fmla="*/ 458942 w 2213217"/>
                <a:gd name="connsiteY13-28786" fmla="*/ 5126491 h 7252515"/>
                <a:gd name="connsiteX14-28787" fmla="*/ 383013 w 2213217"/>
                <a:gd name="connsiteY14-28788" fmla="*/ 6154049 h 7252515"/>
                <a:gd name="connsiteX15-28789" fmla="*/ 348398 w 2213217"/>
                <a:gd name="connsiteY15-28790" fmla="*/ 6604338 h 7252515"/>
                <a:gd name="connsiteX16-28791" fmla="*/ 420242 w 2213217"/>
                <a:gd name="connsiteY16-28792" fmla="*/ 6827439 h 7252515"/>
                <a:gd name="connsiteX17-28793" fmla="*/ 367118 w 2213217"/>
                <a:gd name="connsiteY17-28794" fmla="*/ 6982453 h 7252515"/>
                <a:gd name="connsiteX18-28795" fmla="*/ 605514 w 2213217"/>
                <a:gd name="connsiteY18-28796" fmla="*/ 7244526 h 7252515"/>
                <a:gd name="connsiteX19-28797" fmla="*/ 958269 w 2213217"/>
                <a:gd name="connsiteY19-28798" fmla="*/ 7136926 h 7252515"/>
                <a:gd name="connsiteX20-28799" fmla="*/ 724772 w 2213217"/>
                <a:gd name="connsiteY20-28800" fmla="*/ 6844746 h 7252515"/>
                <a:gd name="connsiteX21-28801" fmla="*/ 753076 w 2213217"/>
                <a:gd name="connsiteY21-28802" fmla="*/ 6579789 h 7252515"/>
                <a:gd name="connsiteX22-28803" fmla="*/ 738924 w 2213217"/>
                <a:gd name="connsiteY22-28804" fmla="*/ 6250170 h 7252515"/>
                <a:gd name="connsiteX23-28805" fmla="*/ 856500 w 2213217"/>
                <a:gd name="connsiteY23-28806" fmla="*/ 5489132 h 7252515"/>
                <a:gd name="connsiteX24-28807" fmla="*/ 906017 w 2213217"/>
                <a:gd name="connsiteY24-28808" fmla="*/ 5380240 h 7252515"/>
                <a:gd name="connsiteX25-28809" fmla="*/ 898504 w 2213217"/>
                <a:gd name="connsiteY25-28810" fmla="*/ 5308938 h 7252515"/>
                <a:gd name="connsiteX26-28811" fmla="*/ 971550 w 2213217"/>
                <a:gd name="connsiteY26-28812" fmla="*/ 5211945 h 7252515"/>
                <a:gd name="connsiteX27-28813" fmla="*/ 973564 w 2213217"/>
                <a:gd name="connsiteY27-28814" fmla="*/ 5069070 h 7252515"/>
                <a:gd name="connsiteX28-28815" fmla="*/ 1129719 w 2213217"/>
                <a:gd name="connsiteY28-28816" fmla="*/ 4378373 h 7252515"/>
                <a:gd name="connsiteX29-28817" fmla="*/ 1276350 w 2213217"/>
                <a:gd name="connsiteY29-28818" fmla="*/ 4649970 h 7252515"/>
                <a:gd name="connsiteX30-28819" fmla="*/ 1341012 w 2213217"/>
                <a:gd name="connsiteY30-28820" fmla="*/ 4880042 h 7252515"/>
                <a:gd name="connsiteX31-28821" fmla="*/ 1310424 w 2213217"/>
                <a:gd name="connsiteY31-28822" fmla="*/ 4973880 h 7252515"/>
                <a:gd name="connsiteX32-28823" fmla="*/ 1354293 w 2213217"/>
                <a:gd name="connsiteY32-28824" fmla="*/ 5113209 h 7252515"/>
                <a:gd name="connsiteX33-28825" fmla="*/ 1262198 w 2213217"/>
                <a:gd name="connsiteY33-28826" fmla="*/ 5554244 h 7252515"/>
                <a:gd name="connsiteX34-28827" fmla="*/ 1263220 w 2213217"/>
                <a:gd name="connsiteY34-28828" fmla="*/ 6360264 h 7252515"/>
                <a:gd name="connsiteX35-28829" fmla="*/ 1336385 w 2213217"/>
                <a:gd name="connsiteY35-28830" fmla="*/ 6540277 h 7252515"/>
                <a:gd name="connsiteX36-28831" fmla="*/ 1285605 w 2213217"/>
                <a:gd name="connsiteY36-28832" fmla="*/ 6741714 h 7252515"/>
                <a:gd name="connsiteX37-28833" fmla="*/ 1303783 w 2213217"/>
                <a:gd name="connsiteY37-28834" fmla="*/ 6828040 h 7252515"/>
                <a:gd name="connsiteX38-28835" fmla="*/ 1313579 w 2213217"/>
                <a:gd name="connsiteY38-28836" fmla="*/ 7020824 h 7252515"/>
                <a:gd name="connsiteX39-28837" fmla="*/ 1760353 w 2213217"/>
                <a:gd name="connsiteY39-28838" fmla="*/ 7189119 h 7252515"/>
                <a:gd name="connsiteX40-28839" fmla="*/ 2189006 w 2213217"/>
                <a:gd name="connsiteY40-28840" fmla="*/ 7199125 h 7252515"/>
                <a:gd name="connsiteX41-28841" fmla="*/ 2171850 w 2213217"/>
                <a:gd name="connsiteY41-28842" fmla="*/ 7046786 h 7252515"/>
                <a:gd name="connsiteX42-28843" fmla="*/ 1687247 w 2213217"/>
                <a:gd name="connsiteY42-28844" fmla="*/ 6680449 h 7252515"/>
                <a:gd name="connsiteX43-28845" fmla="*/ 1708130 w 2213217"/>
                <a:gd name="connsiteY43-28846" fmla="*/ 6550072 h 7252515"/>
                <a:gd name="connsiteX44-28847" fmla="*/ 1668617 w 2213217"/>
                <a:gd name="connsiteY44-28848" fmla="*/ 6451067 h 7252515"/>
                <a:gd name="connsiteX45-28849" fmla="*/ 1657350 w 2213217"/>
                <a:gd name="connsiteY45-28850" fmla="*/ 6250170 h 7252515"/>
                <a:gd name="connsiteX46-28851" fmla="*/ 1679014 w 2213217"/>
                <a:gd name="connsiteY46-28852" fmla="*/ 5979714 h 7252515"/>
                <a:gd name="connsiteX47-28853" fmla="*/ 1727631 w 2213217"/>
                <a:gd name="connsiteY47-28854" fmla="*/ 5512209 h 7252515"/>
                <a:gd name="connsiteX48-28855" fmla="*/ 1739049 w 2213217"/>
                <a:gd name="connsiteY48-28856" fmla="*/ 5363804 h 7252515"/>
                <a:gd name="connsiteX49-28857" fmla="*/ 1797611 w 2213217"/>
                <a:gd name="connsiteY49-28858" fmla="*/ 5317321 h 7252515"/>
                <a:gd name="connsiteX50-28859" fmla="*/ 1884207 w 2213217"/>
                <a:gd name="connsiteY50-28860" fmla="*/ 5097645 h 7252515"/>
                <a:gd name="connsiteX51-28861" fmla="*/ 1909357 w 2213217"/>
                <a:gd name="connsiteY51-28862" fmla="*/ 4805496 h 7252515"/>
                <a:gd name="connsiteX52-28863" fmla="*/ 1900373 w 2213217"/>
                <a:gd name="connsiteY52-28864" fmla="*/ 4348776 h 7252515"/>
                <a:gd name="connsiteX53-28865" fmla="*/ 1881052 w 2213217"/>
                <a:gd name="connsiteY53-28866" fmla="*/ 3902573 h 7252515"/>
                <a:gd name="connsiteX54-28867" fmla="*/ 1855362 w 2213217"/>
                <a:gd name="connsiteY54-28868" fmla="*/ 3584643 h 7252515"/>
                <a:gd name="connsiteX55-28869" fmla="*/ 2056257 w 2213217"/>
                <a:gd name="connsiteY55-28870" fmla="*/ 2654077 h 7252515"/>
                <a:gd name="connsiteX56-28871" fmla="*/ 2042707 w 2213217"/>
                <a:gd name="connsiteY56-28872" fmla="*/ 2404684 h 7252515"/>
                <a:gd name="connsiteX57-28873" fmla="*/ 1981200 w 2213217"/>
                <a:gd name="connsiteY57-28874" fmla="*/ 1864914 h 7252515"/>
                <a:gd name="connsiteX58-28875" fmla="*/ 1936459 w 2213217"/>
                <a:gd name="connsiteY58-28876" fmla="*/ 1677029 h 7252515"/>
                <a:gd name="connsiteX59-28877" fmla="*/ 1922037 w 2213217"/>
                <a:gd name="connsiteY59-28878" fmla="*/ 1432534 h 7252515"/>
                <a:gd name="connsiteX60-28879" fmla="*/ 1874412 w 2213217"/>
                <a:gd name="connsiteY60-28880" fmla="*/ 1302338 h 7252515"/>
                <a:gd name="connsiteX61-28881" fmla="*/ 1407687 w 2213217"/>
                <a:gd name="connsiteY61-28882" fmla="*/ 1134975 h 7252515"/>
                <a:gd name="connsiteX62-28883" fmla="*/ 1309221 w 2213217"/>
                <a:gd name="connsiteY62-28884" fmla="*/ 1020075 h 7252515"/>
                <a:gd name="connsiteX63-28885" fmla="*/ 1365230 w 2213217"/>
                <a:gd name="connsiteY63-28886" fmla="*/ 821521 h 7252515"/>
                <a:gd name="connsiteX64-28887" fmla="*/ 1433407 w 2213217"/>
                <a:gd name="connsiteY64-28888" fmla="*/ 622909 h 7252515"/>
                <a:gd name="connsiteX65-28889" fmla="*/ 1444916 w 2213217"/>
                <a:gd name="connsiteY65-28890" fmla="*/ 380757 h 7252515"/>
                <a:gd name="connsiteX66-28891" fmla="*/ 1330946 w 2213217"/>
                <a:gd name="connsiteY66-28892" fmla="*/ 143773 h 7252515"/>
                <a:gd name="connsiteX67-28893" fmla="*/ 1063645 w 2213217"/>
                <a:gd name="connsiteY67-28894" fmla="*/ 568 h 7252515"/>
                <a:gd name="connsiteX0-28895" fmla="*/ 1063645 w 2213217"/>
                <a:gd name="connsiteY0-28896" fmla="*/ 568 h 7252515"/>
                <a:gd name="connsiteX1-28897" fmla="*/ 809625 w 2213217"/>
                <a:gd name="connsiteY1-28898" fmla="*/ 116070 h 7252515"/>
                <a:gd name="connsiteX2-28899" fmla="*/ 685800 w 2213217"/>
                <a:gd name="connsiteY2-28900" fmla="*/ 297045 h 7252515"/>
                <a:gd name="connsiteX3-28901" fmla="*/ 704850 w 2213217"/>
                <a:gd name="connsiteY3-28902" fmla="*/ 620895 h 7252515"/>
                <a:gd name="connsiteX4-28903" fmla="*/ 838200 w 2213217"/>
                <a:gd name="connsiteY4-28904" fmla="*/ 897120 h 7252515"/>
                <a:gd name="connsiteX5-28905" fmla="*/ 742950 w 2213217"/>
                <a:gd name="connsiteY5-28906" fmla="*/ 1011420 h 7252515"/>
                <a:gd name="connsiteX6-28907" fmla="*/ 133350 w 2213217"/>
                <a:gd name="connsiteY6-28908" fmla="*/ 1220970 h 7252515"/>
                <a:gd name="connsiteX7-28909" fmla="*/ 0 w 2213217"/>
                <a:gd name="connsiteY7-28910" fmla="*/ 2211570 h 7252515"/>
                <a:gd name="connsiteX8-28911" fmla="*/ 333375 w 2213217"/>
                <a:gd name="connsiteY8-28912" fmla="*/ 3106920 h 7252515"/>
                <a:gd name="connsiteX9-28913" fmla="*/ 247650 w 2213217"/>
                <a:gd name="connsiteY9-28914" fmla="*/ 3840345 h 7252515"/>
                <a:gd name="connsiteX10-28915" fmla="*/ 371475 w 2213217"/>
                <a:gd name="connsiteY10-28916" fmla="*/ 4059420 h 7252515"/>
                <a:gd name="connsiteX11-28917" fmla="*/ 495300 w 2213217"/>
                <a:gd name="connsiteY11-28918" fmla="*/ 4278495 h 7252515"/>
                <a:gd name="connsiteX12-28919" fmla="*/ 476250 w 2213217"/>
                <a:gd name="connsiteY12-28920" fmla="*/ 4735695 h 7252515"/>
                <a:gd name="connsiteX13-28921" fmla="*/ 458942 w 2213217"/>
                <a:gd name="connsiteY13-28922" fmla="*/ 5126491 h 7252515"/>
                <a:gd name="connsiteX14-28923" fmla="*/ 383013 w 2213217"/>
                <a:gd name="connsiteY14-28924" fmla="*/ 6154049 h 7252515"/>
                <a:gd name="connsiteX15-28925" fmla="*/ 348398 w 2213217"/>
                <a:gd name="connsiteY15-28926" fmla="*/ 6604338 h 7252515"/>
                <a:gd name="connsiteX16-28927" fmla="*/ 420242 w 2213217"/>
                <a:gd name="connsiteY16-28928" fmla="*/ 6827439 h 7252515"/>
                <a:gd name="connsiteX17-28929" fmla="*/ 367118 w 2213217"/>
                <a:gd name="connsiteY17-28930" fmla="*/ 6982453 h 7252515"/>
                <a:gd name="connsiteX18-28931" fmla="*/ 605514 w 2213217"/>
                <a:gd name="connsiteY18-28932" fmla="*/ 7244526 h 7252515"/>
                <a:gd name="connsiteX19-28933" fmla="*/ 958269 w 2213217"/>
                <a:gd name="connsiteY19-28934" fmla="*/ 7136926 h 7252515"/>
                <a:gd name="connsiteX20-28935" fmla="*/ 724772 w 2213217"/>
                <a:gd name="connsiteY20-28936" fmla="*/ 6844746 h 7252515"/>
                <a:gd name="connsiteX21-28937" fmla="*/ 753076 w 2213217"/>
                <a:gd name="connsiteY21-28938" fmla="*/ 6579789 h 7252515"/>
                <a:gd name="connsiteX22-28939" fmla="*/ 738924 w 2213217"/>
                <a:gd name="connsiteY22-28940" fmla="*/ 6250170 h 7252515"/>
                <a:gd name="connsiteX23-28941" fmla="*/ 856500 w 2213217"/>
                <a:gd name="connsiteY23-28942" fmla="*/ 5489132 h 7252515"/>
                <a:gd name="connsiteX24-28943" fmla="*/ 906017 w 2213217"/>
                <a:gd name="connsiteY24-28944" fmla="*/ 5380240 h 7252515"/>
                <a:gd name="connsiteX25-28945" fmla="*/ 898504 w 2213217"/>
                <a:gd name="connsiteY25-28946" fmla="*/ 5308938 h 7252515"/>
                <a:gd name="connsiteX26-28947" fmla="*/ 971550 w 2213217"/>
                <a:gd name="connsiteY26-28948" fmla="*/ 5211945 h 7252515"/>
                <a:gd name="connsiteX27-28949" fmla="*/ 973564 w 2213217"/>
                <a:gd name="connsiteY27-28950" fmla="*/ 5069070 h 7252515"/>
                <a:gd name="connsiteX28-28951" fmla="*/ 1129719 w 2213217"/>
                <a:gd name="connsiteY28-28952" fmla="*/ 4378373 h 7252515"/>
                <a:gd name="connsiteX29-28953" fmla="*/ 1276350 w 2213217"/>
                <a:gd name="connsiteY29-28954" fmla="*/ 4649970 h 7252515"/>
                <a:gd name="connsiteX30-28955" fmla="*/ 1341012 w 2213217"/>
                <a:gd name="connsiteY30-28956" fmla="*/ 4880042 h 7252515"/>
                <a:gd name="connsiteX31-28957" fmla="*/ 1310424 w 2213217"/>
                <a:gd name="connsiteY31-28958" fmla="*/ 4973880 h 7252515"/>
                <a:gd name="connsiteX32-28959" fmla="*/ 1354293 w 2213217"/>
                <a:gd name="connsiteY32-28960" fmla="*/ 5113209 h 7252515"/>
                <a:gd name="connsiteX33-28961" fmla="*/ 1262198 w 2213217"/>
                <a:gd name="connsiteY33-28962" fmla="*/ 5554244 h 7252515"/>
                <a:gd name="connsiteX34-28963" fmla="*/ 1263220 w 2213217"/>
                <a:gd name="connsiteY34-28964" fmla="*/ 6360264 h 7252515"/>
                <a:gd name="connsiteX35-28965" fmla="*/ 1336385 w 2213217"/>
                <a:gd name="connsiteY35-28966" fmla="*/ 6540277 h 7252515"/>
                <a:gd name="connsiteX36-28967" fmla="*/ 1285605 w 2213217"/>
                <a:gd name="connsiteY36-28968" fmla="*/ 6741714 h 7252515"/>
                <a:gd name="connsiteX37-28969" fmla="*/ 1303783 w 2213217"/>
                <a:gd name="connsiteY37-28970" fmla="*/ 6828040 h 7252515"/>
                <a:gd name="connsiteX38-28971" fmla="*/ 1313579 w 2213217"/>
                <a:gd name="connsiteY38-28972" fmla="*/ 7020824 h 7252515"/>
                <a:gd name="connsiteX39-28973" fmla="*/ 1760353 w 2213217"/>
                <a:gd name="connsiteY39-28974" fmla="*/ 7189119 h 7252515"/>
                <a:gd name="connsiteX40-28975" fmla="*/ 2189006 w 2213217"/>
                <a:gd name="connsiteY40-28976" fmla="*/ 7199125 h 7252515"/>
                <a:gd name="connsiteX41-28977" fmla="*/ 2171850 w 2213217"/>
                <a:gd name="connsiteY41-28978" fmla="*/ 7046786 h 7252515"/>
                <a:gd name="connsiteX42-28979" fmla="*/ 1687247 w 2213217"/>
                <a:gd name="connsiteY42-28980" fmla="*/ 6680449 h 7252515"/>
                <a:gd name="connsiteX43-28981" fmla="*/ 1708130 w 2213217"/>
                <a:gd name="connsiteY43-28982" fmla="*/ 6550072 h 7252515"/>
                <a:gd name="connsiteX44-28983" fmla="*/ 1668617 w 2213217"/>
                <a:gd name="connsiteY44-28984" fmla="*/ 6451067 h 7252515"/>
                <a:gd name="connsiteX45-28985" fmla="*/ 1657350 w 2213217"/>
                <a:gd name="connsiteY45-28986" fmla="*/ 6250170 h 7252515"/>
                <a:gd name="connsiteX46-28987" fmla="*/ 1679014 w 2213217"/>
                <a:gd name="connsiteY46-28988" fmla="*/ 5979714 h 7252515"/>
                <a:gd name="connsiteX47-28989" fmla="*/ 1727631 w 2213217"/>
                <a:gd name="connsiteY47-28990" fmla="*/ 5512209 h 7252515"/>
                <a:gd name="connsiteX48-28991" fmla="*/ 1739049 w 2213217"/>
                <a:gd name="connsiteY48-28992" fmla="*/ 5363804 h 7252515"/>
                <a:gd name="connsiteX49-28993" fmla="*/ 1797611 w 2213217"/>
                <a:gd name="connsiteY49-28994" fmla="*/ 5317321 h 7252515"/>
                <a:gd name="connsiteX50-28995" fmla="*/ 1884207 w 2213217"/>
                <a:gd name="connsiteY50-28996" fmla="*/ 5097645 h 7252515"/>
                <a:gd name="connsiteX51-28997" fmla="*/ 1909357 w 2213217"/>
                <a:gd name="connsiteY51-28998" fmla="*/ 4805496 h 7252515"/>
                <a:gd name="connsiteX52-28999" fmla="*/ 1900373 w 2213217"/>
                <a:gd name="connsiteY52-29000" fmla="*/ 4348776 h 7252515"/>
                <a:gd name="connsiteX53-29001" fmla="*/ 1881052 w 2213217"/>
                <a:gd name="connsiteY53-29002" fmla="*/ 3902573 h 7252515"/>
                <a:gd name="connsiteX54-29003" fmla="*/ 1855362 w 2213217"/>
                <a:gd name="connsiteY54-29004" fmla="*/ 3584643 h 7252515"/>
                <a:gd name="connsiteX55-29005" fmla="*/ 2056257 w 2213217"/>
                <a:gd name="connsiteY55-29006" fmla="*/ 2654077 h 7252515"/>
                <a:gd name="connsiteX56-29007" fmla="*/ 2042707 w 2213217"/>
                <a:gd name="connsiteY56-29008" fmla="*/ 2404684 h 7252515"/>
                <a:gd name="connsiteX57-29009" fmla="*/ 1981200 w 2213217"/>
                <a:gd name="connsiteY57-29010" fmla="*/ 1864914 h 7252515"/>
                <a:gd name="connsiteX58-29011" fmla="*/ 1936459 w 2213217"/>
                <a:gd name="connsiteY58-29012" fmla="*/ 1677029 h 7252515"/>
                <a:gd name="connsiteX59-29013" fmla="*/ 1922037 w 2213217"/>
                <a:gd name="connsiteY59-29014" fmla="*/ 1432534 h 7252515"/>
                <a:gd name="connsiteX60-29015" fmla="*/ 1874412 w 2213217"/>
                <a:gd name="connsiteY60-29016" fmla="*/ 1302338 h 7252515"/>
                <a:gd name="connsiteX61-29017" fmla="*/ 1407687 w 2213217"/>
                <a:gd name="connsiteY61-29018" fmla="*/ 1134975 h 7252515"/>
                <a:gd name="connsiteX62-29019" fmla="*/ 1309221 w 2213217"/>
                <a:gd name="connsiteY62-29020" fmla="*/ 1020075 h 7252515"/>
                <a:gd name="connsiteX63-29021" fmla="*/ 1365230 w 2213217"/>
                <a:gd name="connsiteY63-29022" fmla="*/ 821521 h 7252515"/>
                <a:gd name="connsiteX64-29023" fmla="*/ 1433407 w 2213217"/>
                <a:gd name="connsiteY64-29024" fmla="*/ 622909 h 7252515"/>
                <a:gd name="connsiteX65-29025" fmla="*/ 1444916 w 2213217"/>
                <a:gd name="connsiteY65-29026" fmla="*/ 380757 h 7252515"/>
                <a:gd name="connsiteX66-29027" fmla="*/ 1330946 w 2213217"/>
                <a:gd name="connsiteY66-29028" fmla="*/ 143773 h 7252515"/>
                <a:gd name="connsiteX67-29029" fmla="*/ 1063645 w 2213217"/>
                <a:gd name="connsiteY67-29030" fmla="*/ 568 h 7252515"/>
                <a:gd name="connsiteX0-29031" fmla="*/ 1063645 w 2213217"/>
                <a:gd name="connsiteY0-29032" fmla="*/ 568 h 7252515"/>
                <a:gd name="connsiteX1-29033" fmla="*/ 809625 w 2213217"/>
                <a:gd name="connsiteY1-29034" fmla="*/ 116070 h 7252515"/>
                <a:gd name="connsiteX2-29035" fmla="*/ 685800 w 2213217"/>
                <a:gd name="connsiteY2-29036" fmla="*/ 297045 h 7252515"/>
                <a:gd name="connsiteX3-29037" fmla="*/ 704850 w 2213217"/>
                <a:gd name="connsiteY3-29038" fmla="*/ 620895 h 7252515"/>
                <a:gd name="connsiteX4-29039" fmla="*/ 838200 w 2213217"/>
                <a:gd name="connsiteY4-29040" fmla="*/ 897120 h 7252515"/>
                <a:gd name="connsiteX5-29041" fmla="*/ 742950 w 2213217"/>
                <a:gd name="connsiteY5-29042" fmla="*/ 1011420 h 7252515"/>
                <a:gd name="connsiteX6-29043" fmla="*/ 133350 w 2213217"/>
                <a:gd name="connsiteY6-29044" fmla="*/ 1220970 h 7252515"/>
                <a:gd name="connsiteX7-29045" fmla="*/ 0 w 2213217"/>
                <a:gd name="connsiteY7-29046" fmla="*/ 2211570 h 7252515"/>
                <a:gd name="connsiteX8-29047" fmla="*/ 333375 w 2213217"/>
                <a:gd name="connsiteY8-29048" fmla="*/ 3106920 h 7252515"/>
                <a:gd name="connsiteX9-29049" fmla="*/ 247650 w 2213217"/>
                <a:gd name="connsiteY9-29050" fmla="*/ 3840345 h 7252515"/>
                <a:gd name="connsiteX10-29051" fmla="*/ 371475 w 2213217"/>
                <a:gd name="connsiteY10-29052" fmla="*/ 4059420 h 7252515"/>
                <a:gd name="connsiteX11-29053" fmla="*/ 495300 w 2213217"/>
                <a:gd name="connsiteY11-29054" fmla="*/ 4278495 h 7252515"/>
                <a:gd name="connsiteX12-29055" fmla="*/ 490672 w 2213217"/>
                <a:gd name="connsiteY12-29056" fmla="*/ 4980881 h 7252515"/>
                <a:gd name="connsiteX13-29057" fmla="*/ 458942 w 2213217"/>
                <a:gd name="connsiteY13-29058" fmla="*/ 5126491 h 7252515"/>
                <a:gd name="connsiteX14-29059" fmla="*/ 383013 w 2213217"/>
                <a:gd name="connsiteY14-29060" fmla="*/ 6154049 h 7252515"/>
                <a:gd name="connsiteX15-29061" fmla="*/ 348398 w 2213217"/>
                <a:gd name="connsiteY15-29062" fmla="*/ 6604338 h 7252515"/>
                <a:gd name="connsiteX16-29063" fmla="*/ 420242 w 2213217"/>
                <a:gd name="connsiteY16-29064" fmla="*/ 6827439 h 7252515"/>
                <a:gd name="connsiteX17-29065" fmla="*/ 367118 w 2213217"/>
                <a:gd name="connsiteY17-29066" fmla="*/ 6982453 h 7252515"/>
                <a:gd name="connsiteX18-29067" fmla="*/ 605514 w 2213217"/>
                <a:gd name="connsiteY18-29068" fmla="*/ 7244526 h 7252515"/>
                <a:gd name="connsiteX19-29069" fmla="*/ 958269 w 2213217"/>
                <a:gd name="connsiteY19-29070" fmla="*/ 7136926 h 7252515"/>
                <a:gd name="connsiteX20-29071" fmla="*/ 724772 w 2213217"/>
                <a:gd name="connsiteY20-29072" fmla="*/ 6844746 h 7252515"/>
                <a:gd name="connsiteX21-29073" fmla="*/ 753076 w 2213217"/>
                <a:gd name="connsiteY21-29074" fmla="*/ 6579789 h 7252515"/>
                <a:gd name="connsiteX22-29075" fmla="*/ 738924 w 2213217"/>
                <a:gd name="connsiteY22-29076" fmla="*/ 6250170 h 7252515"/>
                <a:gd name="connsiteX23-29077" fmla="*/ 856500 w 2213217"/>
                <a:gd name="connsiteY23-29078" fmla="*/ 5489132 h 7252515"/>
                <a:gd name="connsiteX24-29079" fmla="*/ 906017 w 2213217"/>
                <a:gd name="connsiteY24-29080" fmla="*/ 5380240 h 7252515"/>
                <a:gd name="connsiteX25-29081" fmla="*/ 898504 w 2213217"/>
                <a:gd name="connsiteY25-29082" fmla="*/ 5308938 h 7252515"/>
                <a:gd name="connsiteX26-29083" fmla="*/ 971550 w 2213217"/>
                <a:gd name="connsiteY26-29084" fmla="*/ 5211945 h 7252515"/>
                <a:gd name="connsiteX27-29085" fmla="*/ 973564 w 2213217"/>
                <a:gd name="connsiteY27-29086" fmla="*/ 5069070 h 7252515"/>
                <a:gd name="connsiteX28-29087" fmla="*/ 1129719 w 2213217"/>
                <a:gd name="connsiteY28-29088" fmla="*/ 4378373 h 7252515"/>
                <a:gd name="connsiteX29-29089" fmla="*/ 1276350 w 2213217"/>
                <a:gd name="connsiteY29-29090" fmla="*/ 4649970 h 7252515"/>
                <a:gd name="connsiteX30-29091" fmla="*/ 1341012 w 2213217"/>
                <a:gd name="connsiteY30-29092" fmla="*/ 4880042 h 7252515"/>
                <a:gd name="connsiteX31-29093" fmla="*/ 1310424 w 2213217"/>
                <a:gd name="connsiteY31-29094" fmla="*/ 4973880 h 7252515"/>
                <a:gd name="connsiteX32-29095" fmla="*/ 1354293 w 2213217"/>
                <a:gd name="connsiteY32-29096" fmla="*/ 5113209 h 7252515"/>
                <a:gd name="connsiteX33-29097" fmla="*/ 1262198 w 2213217"/>
                <a:gd name="connsiteY33-29098" fmla="*/ 5554244 h 7252515"/>
                <a:gd name="connsiteX34-29099" fmla="*/ 1263220 w 2213217"/>
                <a:gd name="connsiteY34-29100" fmla="*/ 6360264 h 7252515"/>
                <a:gd name="connsiteX35-29101" fmla="*/ 1336385 w 2213217"/>
                <a:gd name="connsiteY35-29102" fmla="*/ 6540277 h 7252515"/>
                <a:gd name="connsiteX36-29103" fmla="*/ 1285605 w 2213217"/>
                <a:gd name="connsiteY36-29104" fmla="*/ 6741714 h 7252515"/>
                <a:gd name="connsiteX37-29105" fmla="*/ 1303783 w 2213217"/>
                <a:gd name="connsiteY37-29106" fmla="*/ 6828040 h 7252515"/>
                <a:gd name="connsiteX38-29107" fmla="*/ 1313579 w 2213217"/>
                <a:gd name="connsiteY38-29108" fmla="*/ 7020824 h 7252515"/>
                <a:gd name="connsiteX39-29109" fmla="*/ 1760353 w 2213217"/>
                <a:gd name="connsiteY39-29110" fmla="*/ 7189119 h 7252515"/>
                <a:gd name="connsiteX40-29111" fmla="*/ 2189006 w 2213217"/>
                <a:gd name="connsiteY40-29112" fmla="*/ 7199125 h 7252515"/>
                <a:gd name="connsiteX41-29113" fmla="*/ 2171850 w 2213217"/>
                <a:gd name="connsiteY41-29114" fmla="*/ 7046786 h 7252515"/>
                <a:gd name="connsiteX42-29115" fmla="*/ 1687247 w 2213217"/>
                <a:gd name="connsiteY42-29116" fmla="*/ 6680449 h 7252515"/>
                <a:gd name="connsiteX43-29117" fmla="*/ 1708130 w 2213217"/>
                <a:gd name="connsiteY43-29118" fmla="*/ 6550072 h 7252515"/>
                <a:gd name="connsiteX44-29119" fmla="*/ 1668617 w 2213217"/>
                <a:gd name="connsiteY44-29120" fmla="*/ 6451067 h 7252515"/>
                <a:gd name="connsiteX45-29121" fmla="*/ 1657350 w 2213217"/>
                <a:gd name="connsiteY45-29122" fmla="*/ 6250170 h 7252515"/>
                <a:gd name="connsiteX46-29123" fmla="*/ 1679014 w 2213217"/>
                <a:gd name="connsiteY46-29124" fmla="*/ 5979714 h 7252515"/>
                <a:gd name="connsiteX47-29125" fmla="*/ 1727631 w 2213217"/>
                <a:gd name="connsiteY47-29126" fmla="*/ 5512209 h 7252515"/>
                <a:gd name="connsiteX48-29127" fmla="*/ 1739049 w 2213217"/>
                <a:gd name="connsiteY48-29128" fmla="*/ 5363804 h 7252515"/>
                <a:gd name="connsiteX49-29129" fmla="*/ 1797611 w 2213217"/>
                <a:gd name="connsiteY49-29130" fmla="*/ 5317321 h 7252515"/>
                <a:gd name="connsiteX50-29131" fmla="*/ 1884207 w 2213217"/>
                <a:gd name="connsiteY50-29132" fmla="*/ 5097645 h 7252515"/>
                <a:gd name="connsiteX51-29133" fmla="*/ 1909357 w 2213217"/>
                <a:gd name="connsiteY51-29134" fmla="*/ 4805496 h 7252515"/>
                <a:gd name="connsiteX52-29135" fmla="*/ 1900373 w 2213217"/>
                <a:gd name="connsiteY52-29136" fmla="*/ 4348776 h 7252515"/>
                <a:gd name="connsiteX53-29137" fmla="*/ 1881052 w 2213217"/>
                <a:gd name="connsiteY53-29138" fmla="*/ 3902573 h 7252515"/>
                <a:gd name="connsiteX54-29139" fmla="*/ 1855362 w 2213217"/>
                <a:gd name="connsiteY54-29140" fmla="*/ 3584643 h 7252515"/>
                <a:gd name="connsiteX55-29141" fmla="*/ 2056257 w 2213217"/>
                <a:gd name="connsiteY55-29142" fmla="*/ 2654077 h 7252515"/>
                <a:gd name="connsiteX56-29143" fmla="*/ 2042707 w 2213217"/>
                <a:gd name="connsiteY56-29144" fmla="*/ 2404684 h 7252515"/>
                <a:gd name="connsiteX57-29145" fmla="*/ 1981200 w 2213217"/>
                <a:gd name="connsiteY57-29146" fmla="*/ 1864914 h 7252515"/>
                <a:gd name="connsiteX58-29147" fmla="*/ 1936459 w 2213217"/>
                <a:gd name="connsiteY58-29148" fmla="*/ 1677029 h 7252515"/>
                <a:gd name="connsiteX59-29149" fmla="*/ 1922037 w 2213217"/>
                <a:gd name="connsiteY59-29150" fmla="*/ 1432534 h 7252515"/>
                <a:gd name="connsiteX60-29151" fmla="*/ 1874412 w 2213217"/>
                <a:gd name="connsiteY60-29152" fmla="*/ 1302338 h 7252515"/>
                <a:gd name="connsiteX61-29153" fmla="*/ 1407687 w 2213217"/>
                <a:gd name="connsiteY61-29154" fmla="*/ 1134975 h 7252515"/>
                <a:gd name="connsiteX62-29155" fmla="*/ 1309221 w 2213217"/>
                <a:gd name="connsiteY62-29156" fmla="*/ 1020075 h 7252515"/>
                <a:gd name="connsiteX63-29157" fmla="*/ 1365230 w 2213217"/>
                <a:gd name="connsiteY63-29158" fmla="*/ 821521 h 7252515"/>
                <a:gd name="connsiteX64-29159" fmla="*/ 1433407 w 2213217"/>
                <a:gd name="connsiteY64-29160" fmla="*/ 622909 h 7252515"/>
                <a:gd name="connsiteX65-29161" fmla="*/ 1444916 w 2213217"/>
                <a:gd name="connsiteY65-29162" fmla="*/ 380757 h 7252515"/>
                <a:gd name="connsiteX66-29163" fmla="*/ 1330946 w 2213217"/>
                <a:gd name="connsiteY66-29164" fmla="*/ 143773 h 7252515"/>
                <a:gd name="connsiteX67-29165" fmla="*/ 1063645 w 2213217"/>
                <a:gd name="connsiteY67-29166" fmla="*/ 568 h 7252515"/>
                <a:gd name="connsiteX0-29167" fmla="*/ 1063645 w 2213217"/>
                <a:gd name="connsiteY0-29168" fmla="*/ 568 h 7252515"/>
                <a:gd name="connsiteX1-29169" fmla="*/ 809625 w 2213217"/>
                <a:gd name="connsiteY1-29170" fmla="*/ 116070 h 7252515"/>
                <a:gd name="connsiteX2-29171" fmla="*/ 685800 w 2213217"/>
                <a:gd name="connsiteY2-29172" fmla="*/ 297045 h 7252515"/>
                <a:gd name="connsiteX3-29173" fmla="*/ 704850 w 2213217"/>
                <a:gd name="connsiteY3-29174" fmla="*/ 620895 h 7252515"/>
                <a:gd name="connsiteX4-29175" fmla="*/ 838200 w 2213217"/>
                <a:gd name="connsiteY4-29176" fmla="*/ 897120 h 7252515"/>
                <a:gd name="connsiteX5-29177" fmla="*/ 742950 w 2213217"/>
                <a:gd name="connsiteY5-29178" fmla="*/ 1011420 h 7252515"/>
                <a:gd name="connsiteX6-29179" fmla="*/ 133350 w 2213217"/>
                <a:gd name="connsiteY6-29180" fmla="*/ 1220970 h 7252515"/>
                <a:gd name="connsiteX7-29181" fmla="*/ 0 w 2213217"/>
                <a:gd name="connsiteY7-29182" fmla="*/ 2211570 h 7252515"/>
                <a:gd name="connsiteX8-29183" fmla="*/ 333375 w 2213217"/>
                <a:gd name="connsiteY8-29184" fmla="*/ 3106920 h 7252515"/>
                <a:gd name="connsiteX9-29185" fmla="*/ 247650 w 2213217"/>
                <a:gd name="connsiteY9-29186" fmla="*/ 3840345 h 7252515"/>
                <a:gd name="connsiteX10-29187" fmla="*/ 371475 w 2213217"/>
                <a:gd name="connsiteY10-29188" fmla="*/ 4059420 h 7252515"/>
                <a:gd name="connsiteX11-29189" fmla="*/ 495300 w 2213217"/>
                <a:gd name="connsiteY11-29190" fmla="*/ 4278495 h 7252515"/>
                <a:gd name="connsiteX12-29191" fmla="*/ 490672 w 2213217"/>
                <a:gd name="connsiteY12-29192" fmla="*/ 4980881 h 7252515"/>
                <a:gd name="connsiteX13-29193" fmla="*/ 458942 w 2213217"/>
                <a:gd name="connsiteY13-29194" fmla="*/ 5126491 h 7252515"/>
                <a:gd name="connsiteX14-29195" fmla="*/ 383013 w 2213217"/>
                <a:gd name="connsiteY14-29196" fmla="*/ 6154049 h 7252515"/>
                <a:gd name="connsiteX15-29197" fmla="*/ 348398 w 2213217"/>
                <a:gd name="connsiteY15-29198" fmla="*/ 6604338 h 7252515"/>
                <a:gd name="connsiteX16-29199" fmla="*/ 420242 w 2213217"/>
                <a:gd name="connsiteY16-29200" fmla="*/ 6827439 h 7252515"/>
                <a:gd name="connsiteX17-29201" fmla="*/ 367118 w 2213217"/>
                <a:gd name="connsiteY17-29202" fmla="*/ 6982453 h 7252515"/>
                <a:gd name="connsiteX18-29203" fmla="*/ 605514 w 2213217"/>
                <a:gd name="connsiteY18-29204" fmla="*/ 7244526 h 7252515"/>
                <a:gd name="connsiteX19-29205" fmla="*/ 958269 w 2213217"/>
                <a:gd name="connsiteY19-29206" fmla="*/ 7136926 h 7252515"/>
                <a:gd name="connsiteX20-29207" fmla="*/ 724772 w 2213217"/>
                <a:gd name="connsiteY20-29208" fmla="*/ 6844746 h 7252515"/>
                <a:gd name="connsiteX21-29209" fmla="*/ 753076 w 2213217"/>
                <a:gd name="connsiteY21-29210" fmla="*/ 6579789 h 7252515"/>
                <a:gd name="connsiteX22-29211" fmla="*/ 738924 w 2213217"/>
                <a:gd name="connsiteY22-29212" fmla="*/ 6250170 h 7252515"/>
                <a:gd name="connsiteX23-29213" fmla="*/ 856500 w 2213217"/>
                <a:gd name="connsiteY23-29214" fmla="*/ 5489132 h 7252515"/>
                <a:gd name="connsiteX24-29215" fmla="*/ 906017 w 2213217"/>
                <a:gd name="connsiteY24-29216" fmla="*/ 5380240 h 7252515"/>
                <a:gd name="connsiteX25-29217" fmla="*/ 898504 w 2213217"/>
                <a:gd name="connsiteY25-29218" fmla="*/ 5308938 h 7252515"/>
                <a:gd name="connsiteX26-29219" fmla="*/ 971550 w 2213217"/>
                <a:gd name="connsiteY26-29220" fmla="*/ 5211945 h 7252515"/>
                <a:gd name="connsiteX27-29221" fmla="*/ 973564 w 2213217"/>
                <a:gd name="connsiteY27-29222" fmla="*/ 5069070 h 7252515"/>
                <a:gd name="connsiteX28-29223" fmla="*/ 1129719 w 2213217"/>
                <a:gd name="connsiteY28-29224" fmla="*/ 4378373 h 7252515"/>
                <a:gd name="connsiteX29-29225" fmla="*/ 1276350 w 2213217"/>
                <a:gd name="connsiteY29-29226" fmla="*/ 4649970 h 7252515"/>
                <a:gd name="connsiteX30-29227" fmla="*/ 1341012 w 2213217"/>
                <a:gd name="connsiteY30-29228" fmla="*/ 4880042 h 7252515"/>
                <a:gd name="connsiteX31-29229" fmla="*/ 1310424 w 2213217"/>
                <a:gd name="connsiteY31-29230" fmla="*/ 4973880 h 7252515"/>
                <a:gd name="connsiteX32-29231" fmla="*/ 1354293 w 2213217"/>
                <a:gd name="connsiteY32-29232" fmla="*/ 5113209 h 7252515"/>
                <a:gd name="connsiteX33-29233" fmla="*/ 1262198 w 2213217"/>
                <a:gd name="connsiteY33-29234" fmla="*/ 5554244 h 7252515"/>
                <a:gd name="connsiteX34-29235" fmla="*/ 1263220 w 2213217"/>
                <a:gd name="connsiteY34-29236" fmla="*/ 6360264 h 7252515"/>
                <a:gd name="connsiteX35-29237" fmla="*/ 1336385 w 2213217"/>
                <a:gd name="connsiteY35-29238" fmla="*/ 6540277 h 7252515"/>
                <a:gd name="connsiteX36-29239" fmla="*/ 1285605 w 2213217"/>
                <a:gd name="connsiteY36-29240" fmla="*/ 6741714 h 7252515"/>
                <a:gd name="connsiteX37-29241" fmla="*/ 1303783 w 2213217"/>
                <a:gd name="connsiteY37-29242" fmla="*/ 6828040 h 7252515"/>
                <a:gd name="connsiteX38-29243" fmla="*/ 1313579 w 2213217"/>
                <a:gd name="connsiteY38-29244" fmla="*/ 7020824 h 7252515"/>
                <a:gd name="connsiteX39-29245" fmla="*/ 1760353 w 2213217"/>
                <a:gd name="connsiteY39-29246" fmla="*/ 7189119 h 7252515"/>
                <a:gd name="connsiteX40-29247" fmla="*/ 2189006 w 2213217"/>
                <a:gd name="connsiteY40-29248" fmla="*/ 7199125 h 7252515"/>
                <a:gd name="connsiteX41-29249" fmla="*/ 2171850 w 2213217"/>
                <a:gd name="connsiteY41-29250" fmla="*/ 7046786 h 7252515"/>
                <a:gd name="connsiteX42-29251" fmla="*/ 1687247 w 2213217"/>
                <a:gd name="connsiteY42-29252" fmla="*/ 6680449 h 7252515"/>
                <a:gd name="connsiteX43-29253" fmla="*/ 1708130 w 2213217"/>
                <a:gd name="connsiteY43-29254" fmla="*/ 6550072 h 7252515"/>
                <a:gd name="connsiteX44-29255" fmla="*/ 1668617 w 2213217"/>
                <a:gd name="connsiteY44-29256" fmla="*/ 6451067 h 7252515"/>
                <a:gd name="connsiteX45-29257" fmla="*/ 1657350 w 2213217"/>
                <a:gd name="connsiteY45-29258" fmla="*/ 6250170 h 7252515"/>
                <a:gd name="connsiteX46-29259" fmla="*/ 1679014 w 2213217"/>
                <a:gd name="connsiteY46-29260" fmla="*/ 5979714 h 7252515"/>
                <a:gd name="connsiteX47-29261" fmla="*/ 1727631 w 2213217"/>
                <a:gd name="connsiteY47-29262" fmla="*/ 5512209 h 7252515"/>
                <a:gd name="connsiteX48-29263" fmla="*/ 1739049 w 2213217"/>
                <a:gd name="connsiteY48-29264" fmla="*/ 5363804 h 7252515"/>
                <a:gd name="connsiteX49-29265" fmla="*/ 1797611 w 2213217"/>
                <a:gd name="connsiteY49-29266" fmla="*/ 5317321 h 7252515"/>
                <a:gd name="connsiteX50-29267" fmla="*/ 1884207 w 2213217"/>
                <a:gd name="connsiteY50-29268" fmla="*/ 5097645 h 7252515"/>
                <a:gd name="connsiteX51-29269" fmla="*/ 1909357 w 2213217"/>
                <a:gd name="connsiteY51-29270" fmla="*/ 4805496 h 7252515"/>
                <a:gd name="connsiteX52-29271" fmla="*/ 1900373 w 2213217"/>
                <a:gd name="connsiteY52-29272" fmla="*/ 4348776 h 7252515"/>
                <a:gd name="connsiteX53-29273" fmla="*/ 1881052 w 2213217"/>
                <a:gd name="connsiteY53-29274" fmla="*/ 3902573 h 7252515"/>
                <a:gd name="connsiteX54-29275" fmla="*/ 1855362 w 2213217"/>
                <a:gd name="connsiteY54-29276" fmla="*/ 3584643 h 7252515"/>
                <a:gd name="connsiteX55-29277" fmla="*/ 2056257 w 2213217"/>
                <a:gd name="connsiteY55-29278" fmla="*/ 2654077 h 7252515"/>
                <a:gd name="connsiteX56-29279" fmla="*/ 2042707 w 2213217"/>
                <a:gd name="connsiteY56-29280" fmla="*/ 2404684 h 7252515"/>
                <a:gd name="connsiteX57-29281" fmla="*/ 1981200 w 2213217"/>
                <a:gd name="connsiteY57-29282" fmla="*/ 1864914 h 7252515"/>
                <a:gd name="connsiteX58-29283" fmla="*/ 1936459 w 2213217"/>
                <a:gd name="connsiteY58-29284" fmla="*/ 1677029 h 7252515"/>
                <a:gd name="connsiteX59-29285" fmla="*/ 1922037 w 2213217"/>
                <a:gd name="connsiteY59-29286" fmla="*/ 1432534 h 7252515"/>
                <a:gd name="connsiteX60-29287" fmla="*/ 1874412 w 2213217"/>
                <a:gd name="connsiteY60-29288" fmla="*/ 1302338 h 7252515"/>
                <a:gd name="connsiteX61-29289" fmla="*/ 1407687 w 2213217"/>
                <a:gd name="connsiteY61-29290" fmla="*/ 1134975 h 7252515"/>
                <a:gd name="connsiteX62-29291" fmla="*/ 1309221 w 2213217"/>
                <a:gd name="connsiteY62-29292" fmla="*/ 1020075 h 7252515"/>
                <a:gd name="connsiteX63-29293" fmla="*/ 1365230 w 2213217"/>
                <a:gd name="connsiteY63-29294" fmla="*/ 821521 h 7252515"/>
                <a:gd name="connsiteX64-29295" fmla="*/ 1433407 w 2213217"/>
                <a:gd name="connsiteY64-29296" fmla="*/ 622909 h 7252515"/>
                <a:gd name="connsiteX65-29297" fmla="*/ 1444916 w 2213217"/>
                <a:gd name="connsiteY65-29298" fmla="*/ 380757 h 7252515"/>
                <a:gd name="connsiteX66-29299" fmla="*/ 1330946 w 2213217"/>
                <a:gd name="connsiteY66-29300" fmla="*/ 143773 h 7252515"/>
                <a:gd name="connsiteX67-29301" fmla="*/ 1063645 w 2213217"/>
                <a:gd name="connsiteY67-29302" fmla="*/ 568 h 7252515"/>
                <a:gd name="connsiteX0-29303" fmla="*/ 1063645 w 2213217"/>
                <a:gd name="connsiteY0-29304" fmla="*/ 568 h 7252515"/>
                <a:gd name="connsiteX1-29305" fmla="*/ 809625 w 2213217"/>
                <a:gd name="connsiteY1-29306" fmla="*/ 116070 h 7252515"/>
                <a:gd name="connsiteX2-29307" fmla="*/ 685800 w 2213217"/>
                <a:gd name="connsiteY2-29308" fmla="*/ 297045 h 7252515"/>
                <a:gd name="connsiteX3-29309" fmla="*/ 704850 w 2213217"/>
                <a:gd name="connsiteY3-29310" fmla="*/ 620895 h 7252515"/>
                <a:gd name="connsiteX4-29311" fmla="*/ 838200 w 2213217"/>
                <a:gd name="connsiteY4-29312" fmla="*/ 897120 h 7252515"/>
                <a:gd name="connsiteX5-29313" fmla="*/ 742950 w 2213217"/>
                <a:gd name="connsiteY5-29314" fmla="*/ 1011420 h 7252515"/>
                <a:gd name="connsiteX6-29315" fmla="*/ 133350 w 2213217"/>
                <a:gd name="connsiteY6-29316" fmla="*/ 1220970 h 7252515"/>
                <a:gd name="connsiteX7-29317" fmla="*/ 0 w 2213217"/>
                <a:gd name="connsiteY7-29318" fmla="*/ 2211570 h 7252515"/>
                <a:gd name="connsiteX8-29319" fmla="*/ 333375 w 2213217"/>
                <a:gd name="connsiteY8-29320" fmla="*/ 3106920 h 7252515"/>
                <a:gd name="connsiteX9-29321" fmla="*/ 247650 w 2213217"/>
                <a:gd name="connsiteY9-29322" fmla="*/ 3840345 h 7252515"/>
                <a:gd name="connsiteX10-29323" fmla="*/ 371475 w 2213217"/>
                <a:gd name="connsiteY10-29324" fmla="*/ 4059420 h 7252515"/>
                <a:gd name="connsiteX11-29325" fmla="*/ 495300 w 2213217"/>
                <a:gd name="connsiteY11-29326" fmla="*/ 4278495 h 7252515"/>
                <a:gd name="connsiteX12-29327" fmla="*/ 490672 w 2213217"/>
                <a:gd name="connsiteY12-29328" fmla="*/ 4980881 h 7252515"/>
                <a:gd name="connsiteX13-29329" fmla="*/ 458942 w 2213217"/>
                <a:gd name="connsiteY13-29330" fmla="*/ 5126491 h 7252515"/>
                <a:gd name="connsiteX14-29331" fmla="*/ 383013 w 2213217"/>
                <a:gd name="connsiteY14-29332" fmla="*/ 6154049 h 7252515"/>
                <a:gd name="connsiteX15-29333" fmla="*/ 348398 w 2213217"/>
                <a:gd name="connsiteY15-29334" fmla="*/ 6604338 h 7252515"/>
                <a:gd name="connsiteX16-29335" fmla="*/ 420242 w 2213217"/>
                <a:gd name="connsiteY16-29336" fmla="*/ 6827439 h 7252515"/>
                <a:gd name="connsiteX17-29337" fmla="*/ 367118 w 2213217"/>
                <a:gd name="connsiteY17-29338" fmla="*/ 6982453 h 7252515"/>
                <a:gd name="connsiteX18-29339" fmla="*/ 605514 w 2213217"/>
                <a:gd name="connsiteY18-29340" fmla="*/ 7244526 h 7252515"/>
                <a:gd name="connsiteX19-29341" fmla="*/ 958269 w 2213217"/>
                <a:gd name="connsiteY19-29342" fmla="*/ 7136926 h 7252515"/>
                <a:gd name="connsiteX20-29343" fmla="*/ 724772 w 2213217"/>
                <a:gd name="connsiteY20-29344" fmla="*/ 6844746 h 7252515"/>
                <a:gd name="connsiteX21-29345" fmla="*/ 753076 w 2213217"/>
                <a:gd name="connsiteY21-29346" fmla="*/ 6579789 h 7252515"/>
                <a:gd name="connsiteX22-29347" fmla="*/ 738924 w 2213217"/>
                <a:gd name="connsiteY22-29348" fmla="*/ 6250170 h 7252515"/>
                <a:gd name="connsiteX23-29349" fmla="*/ 856500 w 2213217"/>
                <a:gd name="connsiteY23-29350" fmla="*/ 5489132 h 7252515"/>
                <a:gd name="connsiteX24-29351" fmla="*/ 906017 w 2213217"/>
                <a:gd name="connsiteY24-29352" fmla="*/ 5380240 h 7252515"/>
                <a:gd name="connsiteX25-29353" fmla="*/ 898504 w 2213217"/>
                <a:gd name="connsiteY25-29354" fmla="*/ 5308938 h 7252515"/>
                <a:gd name="connsiteX26-29355" fmla="*/ 971550 w 2213217"/>
                <a:gd name="connsiteY26-29356" fmla="*/ 5211945 h 7252515"/>
                <a:gd name="connsiteX27-29357" fmla="*/ 973564 w 2213217"/>
                <a:gd name="connsiteY27-29358" fmla="*/ 5069070 h 7252515"/>
                <a:gd name="connsiteX28-29359" fmla="*/ 1129719 w 2213217"/>
                <a:gd name="connsiteY28-29360" fmla="*/ 4378373 h 7252515"/>
                <a:gd name="connsiteX29-29361" fmla="*/ 1276350 w 2213217"/>
                <a:gd name="connsiteY29-29362" fmla="*/ 4649970 h 7252515"/>
                <a:gd name="connsiteX30-29363" fmla="*/ 1341012 w 2213217"/>
                <a:gd name="connsiteY30-29364" fmla="*/ 4880042 h 7252515"/>
                <a:gd name="connsiteX31-29365" fmla="*/ 1310424 w 2213217"/>
                <a:gd name="connsiteY31-29366" fmla="*/ 4973880 h 7252515"/>
                <a:gd name="connsiteX32-29367" fmla="*/ 1354293 w 2213217"/>
                <a:gd name="connsiteY32-29368" fmla="*/ 5113209 h 7252515"/>
                <a:gd name="connsiteX33-29369" fmla="*/ 1262198 w 2213217"/>
                <a:gd name="connsiteY33-29370" fmla="*/ 5554244 h 7252515"/>
                <a:gd name="connsiteX34-29371" fmla="*/ 1263220 w 2213217"/>
                <a:gd name="connsiteY34-29372" fmla="*/ 6360264 h 7252515"/>
                <a:gd name="connsiteX35-29373" fmla="*/ 1336385 w 2213217"/>
                <a:gd name="connsiteY35-29374" fmla="*/ 6540277 h 7252515"/>
                <a:gd name="connsiteX36-29375" fmla="*/ 1285605 w 2213217"/>
                <a:gd name="connsiteY36-29376" fmla="*/ 6741714 h 7252515"/>
                <a:gd name="connsiteX37-29377" fmla="*/ 1303783 w 2213217"/>
                <a:gd name="connsiteY37-29378" fmla="*/ 6828040 h 7252515"/>
                <a:gd name="connsiteX38-29379" fmla="*/ 1313579 w 2213217"/>
                <a:gd name="connsiteY38-29380" fmla="*/ 7020824 h 7252515"/>
                <a:gd name="connsiteX39-29381" fmla="*/ 1760353 w 2213217"/>
                <a:gd name="connsiteY39-29382" fmla="*/ 7189119 h 7252515"/>
                <a:gd name="connsiteX40-29383" fmla="*/ 2189006 w 2213217"/>
                <a:gd name="connsiteY40-29384" fmla="*/ 7199125 h 7252515"/>
                <a:gd name="connsiteX41-29385" fmla="*/ 2171850 w 2213217"/>
                <a:gd name="connsiteY41-29386" fmla="*/ 7046786 h 7252515"/>
                <a:gd name="connsiteX42-29387" fmla="*/ 1687247 w 2213217"/>
                <a:gd name="connsiteY42-29388" fmla="*/ 6680449 h 7252515"/>
                <a:gd name="connsiteX43-29389" fmla="*/ 1708130 w 2213217"/>
                <a:gd name="connsiteY43-29390" fmla="*/ 6550072 h 7252515"/>
                <a:gd name="connsiteX44-29391" fmla="*/ 1668617 w 2213217"/>
                <a:gd name="connsiteY44-29392" fmla="*/ 6451067 h 7252515"/>
                <a:gd name="connsiteX45-29393" fmla="*/ 1657350 w 2213217"/>
                <a:gd name="connsiteY45-29394" fmla="*/ 6250170 h 7252515"/>
                <a:gd name="connsiteX46-29395" fmla="*/ 1679014 w 2213217"/>
                <a:gd name="connsiteY46-29396" fmla="*/ 5979714 h 7252515"/>
                <a:gd name="connsiteX47-29397" fmla="*/ 1727631 w 2213217"/>
                <a:gd name="connsiteY47-29398" fmla="*/ 5512209 h 7252515"/>
                <a:gd name="connsiteX48-29399" fmla="*/ 1739049 w 2213217"/>
                <a:gd name="connsiteY48-29400" fmla="*/ 5363804 h 7252515"/>
                <a:gd name="connsiteX49-29401" fmla="*/ 1797611 w 2213217"/>
                <a:gd name="connsiteY49-29402" fmla="*/ 5317321 h 7252515"/>
                <a:gd name="connsiteX50-29403" fmla="*/ 1884207 w 2213217"/>
                <a:gd name="connsiteY50-29404" fmla="*/ 5097645 h 7252515"/>
                <a:gd name="connsiteX51-29405" fmla="*/ 1909357 w 2213217"/>
                <a:gd name="connsiteY51-29406" fmla="*/ 4805496 h 7252515"/>
                <a:gd name="connsiteX52-29407" fmla="*/ 1900373 w 2213217"/>
                <a:gd name="connsiteY52-29408" fmla="*/ 4348776 h 7252515"/>
                <a:gd name="connsiteX53-29409" fmla="*/ 1881052 w 2213217"/>
                <a:gd name="connsiteY53-29410" fmla="*/ 3902573 h 7252515"/>
                <a:gd name="connsiteX54-29411" fmla="*/ 1855362 w 2213217"/>
                <a:gd name="connsiteY54-29412" fmla="*/ 3584643 h 7252515"/>
                <a:gd name="connsiteX55-29413" fmla="*/ 2056257 w 2213217"/>
                <a:gd name="connsiteY55-29414" fmla="*/ 2654077 h 7252515"/>
                <a:gd name="connsiteX56-29415" fmla="*/ 2042707 w 2213217"/>
                <a:gd name="connsiteY56-29416" fmla="*/ 2404684 h 7252515"/>
                <a:gd name="connsiteX57-29417" fmla="*/ 1981200 w 2213217"/>
                <a:gd name="connsiteY57-29418" fmla="*/ 1864914 h 7252515"/>
                <a:gd name="connsiteX58-29419" fmla="*/ 1936459 w 2213217"/>
                <a:gd name="connsiteY58-29420" fmla="*/ 1677029 h 7252515"/>
                <a:gd name="connsiteX59-29421" fmla="*/ 1922037 w 2213217"/>
                <a:gd name="connsiteY59-29422" fmla="*/ 1432534 h 7252515"/>
                <a:gd name="connsiteX60-29423" fmla="*/ 1874412 w 2213217"/>
                <a:gd name="connsiteY60-29424" fmla="*/ 1302338 h 7252515"/>
                <a:gd name="connsiteX61-29425" fmla="*/ 1407687 w 2213217"/>
                <a:gd name="connsiteY61-29426" fmla="*/ 1134975 h 7252515"/>
                <a:gd name="connsiteX62-29427" fmla="*/ 1309221 w 2213217"/>
                <a:gd name="connsiteY62-29428" fmla="*/ 1020075 h 7252515"/>
                <a:gd name="connsiteX63-29429" fmla="*/ 1365230 w 2213217"/>
                <a:gd name="connsiteY63-29430" fmla="*/ 821521 h 7252515"/>
                <a:gd name="connsiteX64-29431" fmla="*/ 1433407 w 2213217"/>
                <a:gd name="connsiteY64-29432" fmla="*/ 622909 h 7252515"/>
                <a:gd name="connsiteX65-29433" fmla="*/ 1444916 w 2213217"/>
                <a:gd name="connsiteY65-29434" fmla="*/ 380757 h 7252515"/>
                <a:gd name="connsiteX66-29435" fmla="*/ 1330946 w 2213217"/>
                <a:gd name="connsiteY66-29436" fmla="*/ 143773 h 7252515"/>
                <a:gd name="connsiteX67-29437" fmla="*/ 1063645 w 2213217"/>
                <a:gd name="connsiteY67-29438" fmla="*/ 568 h 7252515"/>
                <a:gd name="connsiteX0-29439" fmla="*/ 1063645 w 2213217"/>
                <a:gd name="connsiteY0-29440" fmla="*/ 568 h 7252515"/>
                <a:gd name="connsiteX1-29441" fmla="*/ 809625 w 2213217"/>
                <a:gd name="connsiteY1-29442" fmla="*/ 116070 h 7252515"/>
                <a:gd name="connsiteX2-29443" fmla="*/ 685800 w 2213217"/>
                <a:gd name="connsiteY2-29444" fmla="*/ 297045 h 7252515"/>
                <a:gd name="connsiteX3-29445" fmla="*/ 704850 w 2213217"/>
                <a:gd name="connsiteY3-29446" fmla="*/ 620895 h 7252515"/>
                <a:gd name="connsiteX4-29447" fmla="*/ 838200 w 2213217"/>
                <a:gd name="connsiteY4-29448" fmla="*/ 897120 h 7252515"/>
                <a:gd name="connsiteX5-29449" fmla="*/ 742950 w 2213217"/>
                <a:gd name="connsiteY5-29450" fmla="*/ 1011420 h 7252515"/>
                <a:gd name="connsiteX6-29451" fmla="*/ 133350 w 2213217"/>
                <a:gd name="connsiteY6-29452" fmla="*/ 1220970 h 7252515"/>
                <a:gd name="connsiteX7-29453" fmla="*/ 0 w 2213217"/>
                <a:gd name="connsiteY7-29454" fmla="*/ 2211570 h 7252515"/>
                <a:gd name="connsiteX8-29455" fmla="*/ 333375 w 2213217"/>
                <a:gd name="connsiteY8-29456" fmla="*/ 3106920 h 7252515"/>
                <a:gd name="connsiteX9-29457" fmla="*/ 247650 w 2213217"/>
                <a:gd name="connsiteY9-29458" fmla="*/ 3840345 h 7252515"/>
                <a:gd name="connsiteX10-29459" fmla="*/ 371475 w 2213217"/>
                <a:gd name="connsiteY10-29460" fmla="*/ 4059420 h 7252515"/>
                <a:gd name="connsiteX11-29461" fmla="*/ 495300 w 2213217"/>
                <a:gd name="connsiteY11-29462" fmla="*/ 4278495 h 7252515"/>
                <a:gd name="connsiteX12-29463" fmla="*/ 504586 w 2213217"/>
                <a:gd name="connsiteY12-29464" fmla="*/ 4793958 h 7252515"/>
                <a:gd name="connsiteX13-29465" fmla="*/ 490672 w 2213217"/>
                <a:gd name="connsiteY13-29466" fmla="*/ 4980881 h 7252515"/>
                <a:gd name="connsiteX14-29467" fmla="*/ 458942 w 2213217"/>
                <a:gd name="connsiteY14-29468" fmla="*/ 5126491 h 7252515"/>
                <a:gd name="connsiteX15-29469" fmla="*/ 383013 w 2213217"/>
                <a:gd name="connsiteY15-29470" fmla="*/ 6154049 h 7252515"/>
                <a:gd name="connsiteX16-29471" fmla="*/ 348398 w 2213217"/>
                <a:gd name="connsiteY16-29472" fmla="*/ 6604338 h 7252515"/>
                <a:gd name="connsiteX17-29473" fmla="*/ 420242 w 2213217"/>
                <a:gd name="connsiteY17-29474" fmla="*/ 6827439 h 7252515"/>
                <a:gd name="connsiteX18-29475" fmla="*/ 367118 w 2213217"/>
                <a:gd name="connsiteY18-29476" fmla="*/ 6982453 h 7252515"/>
                <a:gd name="connsiteX19-29477" fmla="*/ 605514 w 2213217"/>
                <a:gd name="connsiteY19-29478" fmla="*/ 7244526 h 7252515"/>
                <a:gd name="connsiteX20-29479" fmla="*/ 958269 w 2213217"/>
                <a:gd name="connsiteY20-29480" fmla="*/ 7136926 h 7252515"/>
                <a:gd name="connsiteX21-29481" fmla="*/ 724772 w 2213217"/>
                <a:gd name="connsiteY21-29482" fmla="*/ 6844746 h 7252515"/>
                <a:gd name="connsiteX22-29483" fmla="*/ 753076 w 2213217"/>
                <a:gd name="connsiteY22-29484" fmla="*/ 6579789 h 7252515"/>
                <a:gd name="connsiteX23-29485" fmla="*/ 738924 w 2213217"/>
                <a:gd name="connsiteY23-29486" fmla="*/ 6250170 h 7252515"/>
                <a:gd name="connsiteX24-29487" fmla="*/ 856500 w 2213217"/>
                <a:gd name="connsiteY24-29488" fmla="*/ 5489132 h 7252515"/>
                <a:gd name="connsiteX25-29489" fmla="*/ 906017 w 2213217"/>
                <a:gd name="connsiteY25-29490" fmla="*/ 5380240 h 7252515"/>
                <a:gd name="connsiteX26-29491" fmla="*/ 898504 w 2213217"/>
                <a:gd name="connsiteY26-29492" fmla="*/ 5308938 h 7252515"/>
                <a:gd name="connsiteX27-29493" fmla="*/ 971550 w 2213217"/>
                <a:gd name="connsiteY27-29494" fmla="*/ 5211945 h 7252515"/>
                <a:gd name="connsiteX28-29495" fmla="*/ 973564 w 2213217"/>
                <a:gd name="connsiteY28-29496" fmla="*/ 5069070 h 7252515"/>
                <a:gd name="connsiteX29-29497" fmla="*/ 1129719 w 2213217"/>
                <a:gd name="connsiteY29-29498" fmla="*/ 4378373 h 7252515"/>
                <a:gd name="connsiteX30-29499" fmla="*/ 1276350 w 2213217"/>
                <a:gd name="connsiteY30-29500" fmla="*/ 4649970 h 7252515"/>
                <a:gd name="connsiteX31-29501" fmla="*/ 1341012 w 2213217"/>
                <a:gd name="connsiteY31-29502" fmla="*/ 4880042 h 7252515"/>
                <a:gd name="connsiteX32-29503" fmla="*/ 1310424 w 2213217"/>
                <a:gd name="connsiteY32-29504" fmla="*/ 4973880 h 7252515"/>
                <a:gd name="connsiteX33-29505" fmla="*/ 1354293 w 2213217"/>
                <a:gd name="connsiteY33-29506" fmla="*/ 5113209 h 7252515"/>
                <a:gd name="connsiteX34-29507" fmla="*/ 1262198 w 2213217"/>
                <a:gd name="connsiteY34-29508" fmla="*/ 5554244 h 7252515"/>
                <a:gd name="connsiteX35-29509" fmla="*/ 1263220 w 2213217"/>
                <a:gd name="connsiteY35-29510" fmla="*/ 6360264 h 7252515"/>
                <a:gd name="connsiteX36-29511" fmla="*/ 1336385 w 2213217"/>
                <a:gd name="connsiteY36-29512" fmla="*/ 6540277 h 7252515"/>
                <a:gd name="connsiteX37-29513" fmla="*/ 1285605 w 2213217"/>
                <a:gd name="connsiteY37-29514" fmla="*/ 6741714 h 7252515"/>
                <a:gd name="connsiteX38-29515" fmla="*/ 1303783 w 2213217"/>
                <a:gd name="connsiteY38-29516" fmla="*/ 6828040 h 7252515"/>
                <a:gd name="connsiteX39-29517" fmla="*/ 1313579 w 2213217"/>
                <a:gd name="connsiteY39-29518" fmla="*/ 7020824 h 7252515"/>
                <a:gd name="connsiteX40-29519" fmla="*/ 1760353 w 2213217"/>
                <a:gd name="connsiteY40-29520" fmla="*/ 7189119 h 7252515"/>
                <a:gd name="connsiteX41-29521" fmla="*/ 2189006 w 2213217"/>
                <a:gd name="connsiteY41-29522" fmla="*/ 7199125 h 7252515"/>
                <a:gd name="connsiteX42-29523" fmla="*/ 2171850 w 2213217"/>
                <a:gd name="connsiteY42-29524" fmla="*/ 7046786 h 7252515"/>
                <a:gd name="connsiteX43-29525" fmla="*/ 1687247 w 2213217"/>
                <a:gd name="connsiteY43-29526" fmla="*/ 6680449 h 7252515"/>
                <a:gd name="connsiteX44-29527" fmla="*/ 1708130 w 2213217"/>
                <a:gd name="connsiteY44-29528" fmla="*/ 6550072 h 7252515"/>
                <a:gd name="connsiteX45-29529" fmla="*/ 1668617 w 2213217"/>
                <a:gd name="connsiteY45-29530" fmla="*/ 6451067 h 7252515"/>
                <a:gd name="connsiteX46-29531" fmla="*/ 1657350 w 2213217"/>
                <a:gd name="connsiteY46-29532" fmla="*/ 6250170 h 7252515"/>
                <a:gd name="connsiteX47-29533" fmla="*/ 1679014 w 2213217"/>
                <a:gd name="connsiteY47-29534" fmla="*/ 5979714 h 7252515"/>
                <a:gd name="connsiteX48-29535" fmla="*/ 1727631 w 2213217"/>
                <a:gd name="connsiteY48-29536" fmla="*/ 5512209 h 7252515"/>
                <a:gd name="connsiteX49-29537" fmla="*/ 1739049 w 2213217"/>
                <a:gd name="connsiteY49-29538" fmla="*/ 5363804 h 7252515"/>
                <a:gd name="connsiteX50-29539" fmla="*/ 1797611 w 2213217"/>
                <a:gd name="connsiteY50-29540" fmla="*/ 5317321 h 7252515"/>
                <a:gd name="connsiteX51-29541" fmla="*/ 1884207 w 2213217"/>
                <a:gd name="connsiteY51-29542" fmla="*/ 5097645 h 7252515"/>
                <a:gd name="connsiteX52-29543" fmla="*/ 1909357 w 2213217"/>
                <a:gd name="connsiteY52-29544" fmla="*/ 4805496 h 7252515"/>
                <a:gd name="connsiteX53-29545" fmla="*/ 1900373 w 2213217"/>
                <a:gd name="connsiteY53-29546" fmla="*/ 4348776 h 7252515"/>
                <a:gd name="connsiteX54-29547" fmla="*/ 1881052 w 2213217"/>
                <a:gd name="connsiteY54-29548" fmla="*/ 3902573 h 7252515"/>
                <a:gd name="connsiteX55-29549" fmla="*/ 1855362 w 2213217"/>
                <a:gd name="connsiteY55-29550" fmla="*/ 3584643 h 7252515"/>
                <a:gd name="connsiteX56-29551" fmla="*/ 2056257 w 2213217"/>
                <a:gd name="connsiteY56-29552" fmla="*/ 2654077 h 7252515"/>
                <a:gd name="connsiteX57-29553" fmla="*/ 2042707 w 2213217"/>
                <a:gd name="connsiteY57-29554" fmla="*/ 2404684 h 7252515"/>
                <a:gd name="connsiteX58-29555" fmla="*/ 1981200 w 2213217"/>
                <a:gd name="connsiteY58-29556" fmla="*/ 1864914 h 7252515"/>
                <a:gd name="connsiteX59-29557" fmla="*/ 1936459 w 2213217"/>
                <a:gd name="connsiteY59-29558" fmla="*/ 1677029 h 7252515"/>
                <a:gd name="connsiteX60-29559" fmla="*/ 1922037 w 2213217"/>
                <a:gd name="connsiteY60-29560" fmla="*/ 1432534 h 7252515"/>
                <a:gd name="connsiteX61-29561" fmla="*/ 1874412 w 2213217"/>
                <a:gd name="connsiteY61-29562" fmla="*/ 1302338 h 7252515"/>
                <a:gd name="connsiteX62-29563" fmla="*/ 1407687 w 2213217"/>
                <a:gd name="connsiteY62-29564" fmla="*/ 1134975 h 7252515"/>
                <a:gd name="connsiteX63-29565" fmla="*/ 1309221 w 2213217"/>
                <a:gd name="connsiteY63-29566" fmla="*/ 1020075 h 7252515"/>
                <a:gd name="connsiteX64-29567" fmla="*/ 1365230 w 2213217"/>
                <a:gd name="connsiteY64-29568" fmla="*/ 821521 h 7252515"/>
                <a:gd name="connsiteX65-29569" fmla="*/ 1433407 w 2213217"/>
                <a:gd name="connsiteY65-29570" fmla="*/ 622909 h 7252515"/>
                <a:gd name="connsiteX66-29571" fmla="*/ 1444916 w 2213217"/>
                <a:gd name="connsiteY66-29572" fmla="*/ 380757 h 7252515"/>
                <a:gd name="connsiteX67-29573" fmla="*/ 1330946 w 2213217"/>
                <a:gd name="connsiteY67-29574" fmla="*/ 143773 h 7252515"/>
                <a:gd name="connsiteX68-29575" fmla="*/ 1063645 w 2213217"/>
                <a:gd name="connsiteY68-29576" fmla="*/ 568 h 7252515"/>
                <a:gd name="connsiteX0-29577" fmla="*/ 1063645 w 2213217"/>
                <a:gd name="connsiteY0-29578" fmla="*/ 568 h 7252515"/>
                <a:gd name="connsiteX1-29579" fmla="*/ 809625 w 2213217"/>
                <a:gd name="connsiteY1-29580" fmla="*/ 116070 h 7252515"/>
                <a:gd name="connsiteX2-29581" fmla="*/ 685800 w 2213217"/>
                <a:gd name="connsiteY2-29582" fmla="*/ 297045 h 7252515"/>
                <a:gd name="connsiteX3-29583" fmla="*/ 704850 w 2213217"/>
                <a:gd name="connsiteY3-29584" fmla="*/ 620895 h 7252515"/>
                <a:gd name="connsiteX4-29585" fmla="*/ 838200 w 2213217"/>
                <a:gd name="connsiteY4-29586" fmla="*/ 897120 h 7252515"/>
                <a:gd name="connsiteX5-29587" fmla="*/ 742950 w 2213217"/>
                <a:gd name="connsiteY5-29588" fmla="*/ 1011420 h 7252515"/>
                <a:gd name="connsiteX6-29589" fmla="*/ 133350 w 2213217"/>
                <a:gd name="connsiteY6-29590" fmla="*/ 1220970 h 7252515"/>
                <a:gd name="connsiteX7-29591" fmla="*/ 0 w 2213217"/>
                <a:gd name="connsiteY7-29592" fmla="*/ 2211570 h 7252515"/>
                <a:gd name="connsiteX8-29593" fmla="*/ 333375 w 2213217"/>
                <a:gd name="connsiteY8-29594" fmla="*/ 3106920 h 7252515"/>
                <a:gd name="connsiteX9-29595" fmla="*/ 247650 w 2213217"/>
                <a:gd name="connsiteY9-29596" fmla="*/ 3840345 h 7252515"/>
                <a:gd name="connsiteX10-29597" fmla="*/ 371475 w 2213217"/>
                <a:gd name="connsiteY10-29598" fmla="*/ 4059420 h 7252515"/>
                <a:gd name="connsiteX11-29599" fmla="*/ 495300 w 2213217"/>
                <a:gd name="connsiteY11-29600" fmla="*/ 4278495 h 7252515"/>
                <a:gd name="connsiteX12-29601" fmla="*/ 504586 w 2213217"/>
                <a:gd name="connsiteY12-29602" fmla="*/ 4793958 h 7252515"/>
                <a:gd name="connsiteX13-29603" fmla="*/ 490672 w 2213217"/>
                <a:gd name="connsiteY13-29604" fmla="*/ 4980881 h 7252515"/>
                <a:gd name="connsiteX14-29605" fmla="*/ 458942 w 2213217"/>
                <a:gd name="connsiteY14-29606" fmla="*/ 5126491 h 7252515"/>
                <a:gd name="connsiteX15-29607" fmla="*/ 383013 w 2213217"/>
                <a:gd name="connsiteY15-29608" fmla="*/ 6154049 h 7252515"/>
                <a:gd name="connsiteX16-29609" fmla="*/ 348398 w 2213217"/>
                <a:gd name="connsiteY16-29610" fmla="*/ 6604338 h 7252515"/>
                <a:gd name="connsiteX17-29611" fmla="*/ 420242 w 2213217"/>
                <a:gd name="connsiteY17-29612" fmla="*/ 6827439 h 7252515"/>
                <a:gd name="connsiteX18-29613" fmla="*/ 367118 w 2213217"/>
                <a:gd name="connsiteY18-29614" fmla="*/ 6982453 h 7252515"/>
                <a:gd name="connsiteX19-29615" fmla="*/ 605514 w 2213217"/>
                <a:gd name="connsiteY19-29616" fmla="*/ 7244526 h 7252515"/>
                <a:gd name="connsiteX20-29617" fmla="*/ 958269 w 2213217"/>
                <a:gd name="connsiteY20-29618" fmla="*/ 7136926 h 7252515"/>
                <a:gd name="connsiteX21-29619" fmla="*/ 724772 w 2213217"/>
                <a:gd name="connsiteY21-29620" fmla="*/ 6844746 h 7252515"/>
                <a:gd name="connsiteX22-29621" fmla="*/ 753076 w 2213217"/>
                <a:gd name="connsiteY22-29622" fmla="*/ 6579789 h 7252515"/>
                <a:gd name="connsiteX23-29623" fmla="*/ 738924 w 2213217"/>
                <a:gd name="connsiteY23-29624" fmla="*/ 6250170 h 7252515"/>
                <a:gd name="connsiteX24-29625" fmla="*/ 856500 w 2213217"/>
                <a:gd name="connsiteY24-29626" fmla="*/ 5489132 h 7252515"/>
                <a:gd name="connsiteX25-29627" fmla="*/ 906017 w 2213217"/>
                <a:gd name="connsiteY25-29628" fmla="*/ 5380240 h 7252515"/>
                <a:gd name="connsiteX26-29629" fmla="*/ 898504 w 2213217"/>
                <a:gd name="connsiteY26-29630" fmla="*/ 5308938 h 7252515"/>
                <a:gd name="connsiteX27-29631" fmla="*/ 971550 w 2213217"/>
                <a:gd name="connsiteY27-29632" fmla="*/ 5211945 h 7252515"/>
                <a:gd name="connsiteX28-29633" fmla="*/ 973564 w 2213217"/>
                <a:gd name="connsiteY28-29634" fmla="*/ 5069070 h 7252515"/>
                <a:gd name="connsiteX29-29635" fmla="*/ 1129719 w 2213217"/>
                <a:gd name="connsiteY29-29636" fmla="*/ 4378373 h 7252515"/>
                <a:gd name="connsiteX30-29637" fmla="*/ 1276350 w 2213217"/>
                <a:gd name="connsiteY30-29638" fmla="*/ 4649970 h 7252515"/>
                <a:gd name="connsiteX31-29639" fmla="*/ 1341012 w 2213217"/>
                <a:gd name="connsiteY31-29640" fmla="*/ 4880042 h 7252515"/>
                <a:gd name="connsiteX32-29641" fmla="*/ 1310424 w 2213217"/>
                <a:gd name="connsiteY32-29642" fmla="*/ 4973880 h 7252515"/>
                <a:gd name="connsiteX33-29643" fmla="*/ 1354293 w 2213217"/>
                <a:gd name="connsiteY33-29644" fmla="*/ 5113209 h 7252515"/>
                <a:gd name="connsiteX34-29645" fmla="*/ 1262198 w 2213217"/>
                <a:gd name="connsiteY34-29646" fmla="*/ 5554244 h 7252515"/>
                <a:gd name="connsiteX35-29647" fmla="*/ 1263220 w 2213217"/>
                <a:gd name="connsiteY35-29648" fmla="*/ 6360264 h 7252515"/>
                <a:gd name="connsiteX36-29649" fmla="*/ 1336385 w 2213217"/>
                <a:gd name="connsiteY36-29650" fmla="*/ 6540277 h 7252515"/>
                <a:gd name="connsiteX37-29651" fmla="*/ 1285605 w 2213217"/>
                <a:gd name="connsiteY37-29652" fmla="*/ 6741714 h 7252515"/>
                <a:gd name="connsiteX38-29653" fmla="*/ 1303783 w 2213217"/>
                <a:gd name="connsiteY38-29654" fmla="*/ 6828040 h 7252515"/>
                <a:gd name="connsiteX39-29655" fmla="*/ 1313579 w 2213217"/>
                <a:gd name="connsiteY39-29656" fmla="*/ 7020824 h 7252515"/>
                <a:gd name="connsiteX40-29657" fmla="*/ 1760353 w 2213217"/>
                <a:gd name="connsiteY40-29658" fmla="*/ 7189119 h 7252515"/>
                <a:gd name="connsiteX41-29659" fmla="*/ 2189006 w 2213217"/>
                <a:gd name="connsiteY41-29660" fmla="*/ 7199125 h 7252515"/>
                <a:gd name="connsiteX42-29661" fmla="*/ 2171850 w 2213217"/>
                <a:gd name="connsiteY42-29662" fmla="*/ 7046786 h 7252515"/>
                <a:gd name="connsiteX43-29663" fmla="*/ 1687247 w 2213217"/>
                <a:gd name="connsiteY43-29664" fmla="*/ 6680449 h 7252515"/>
                <a:gd name="connsiteX44-29665" fmla="*/ 1708130 w 2213217"/>
                <a:gd name="connsiteY44-29666" fmla="*/ 6550072 h 7252515"/>
                <a:gd name="connsiteX45-29667" fmla="*/ 1668617 w 2213217"/>
                <a:gd name="connsiteY45-29668" fmla="*/ 6451067 h 7252515"/>
                <a:gd name="connsiteX46-29669" fmla="*/ 1657350 w 2213217"/>
                <a:gd name="connsiteY46-29670" fmla="*/ 6250170 h 7252515"/>
                <a:gd name="connsiteX47-29671" fmla="*/ 1679014 w 2213217"/>
                <a:gd name="connsiteY47-29672" fmla="*/ 5979714 h 7252515"/>
                <a:gd name="connsiteX48-29673" fmla="*/ 1727631 w 2213217"/>
                <a:gd name="connsiteY48-29674" fmla="*/ 5512209 h 7252515"/>
                <a:gd name="connsiteX49-29675" fmla="*/ 1739049 w 2213217"/>
                <a:gd name="connsiteY49-29676" fmla="*/ 5363804 h 7252515"/>
                <a:gd name="connsiteX50-29677" fmla="*/ 1797611 w 2213217"/>
                <a:gd name="connsiteY50-29678" fmla="*/ 5317321 h 7252515"/>
                <a:gd name="connsiteX51-29679" fmla="*/ 1884207 w 2213217"/>
                <a:gd name="connsiteY51-29680" fmla="*/ 5097645 h 7252515"/>
                <a:gd name="connsiteX52-29681" fmla="*/ 1909357 w 2213217"/>
                <a:gd name="connsiteY52-29682" fmla="*/ 4805496 h 7252515"/>
                <a:gd name="connsiteX53-29683" fmla="*/ 1900373 w 2213217"/>
                <a:gd name="connsiteY53-29684" fmla="*/ 4348776 h 7252515"/>
                <a:gd name="connsiteX54-29685" fmla="*/ 1881052 w 2213217"/>
                <a:gd name="connsiteY54-29686" fmla="*/ 3902573 h 7252515"/>
                <a:gd name="connsiteX55-29687" fmla="*/ 1855362 w 2213217"/>
                <a:gd name="connsiteY55-29688" fmla="*/ 3584643 h 7252515"/>
                <a:gd name="connsiteX56-29689" fmla="*/ 2056257 w 2213217"/>
                <a:gd name="connsiteY56-29690" fmla="*/ 2654077 h 7252515"/>
                <a:gd name="connsiteX57-29691" fmla="*/ 2042707 w 2213217"/>
                <a:gd name="connsiteY57-29692" fmla="*/ 2404684 h 7252515"/>
                <a:gd name="connsiteX58-29693" fmla="*/ 1981200 w 2213217"/>
                <a:gd name="connsiteY58-29694" fmla="*/ 1864914 h 7252515"/>
                <a:gd name="connsiteX59-29695" fmla="*/ 1936459 w 2213217"/>
                <a:gd name="connsiteY59-29696" fmla="*/ 1677029 h 7252515"/>
                <a:gd name="connsiteX60-29697" fmla="*/ 1922037 w 2213217"/>
                <a:gd name="connsiteY60-29698" fmla="*/ 1432534 h 7252515"/>
                <a:gd name="connsiteX61-29699" fmla="*/ 1874412 w 2213217"/>
                <a:gd name="connsiteY61-29700" fmla="*/ 1302338 h 7252515"/>
                <a:gd name="connsiteX62-29701" fmla="*/ 1407687 w 2213217"/>
                <a:gd name="connsiteY62-29702" fmla="*/ 1134975 h 7252515"/>
                <a:gd name="connsiteX63-29703" fmla="*/ 1309221 w 2213217"/>
                <a:gd name="connsiteY63-29704" fmla="*/ 1020075 h 7252515"/>
                <a:gd name="connsiteX64-29705" fmla="*/ 1365230 w 2213217"/>
                <a:gd name="connsiteY64-29706" fmla="*/ 821521 h 7252515"/>
                <a:gd name="connsiteX65-29707" fmla="*/ 1433407 w 2213217"/>
                <a:gd name="connsiteY65-29708" fmla="*/ 622909 h 7252515"/>
                <a:gd name="connsiteX66-29709" fmla="*/ 1444916 w 2213217"/>
                <a:gd name="connsiteY66-29710" fmla="*/ 380757 h 7252515"/>
                <a:gd name="connsiteX67-29711" fmla="*/ 1330946 w 2213217"/>
                <a:gd name="connsiteY67-29712" fmla="*/ 143773 h 7252515"/>
                <a:gd name="connsiteX68-29713" fmla="*/ 1063645 w 2213217"/>
                <a:gd name="connsiteY68-29714" fmla="*/ 568 h 7252515"/>
                <a:gd name="connsiteX0-29715" fmla="*/ 1063645 w 2213217"/>
                <a:gd name="connsiteY0-29716" fmla="*/ 568 h 7252515"/>
                <a:gd name="connsiteX1-29717" fmla="*/ 809625 w 2213217"/>
                <a:gd name="connsiteY1-29718" fmla="*/ 116070 h 7252515"/>
                <a:gd name="connsiteX2-29719" fmla="*/ 685800 w 2213217"/>
                <a:gd name="connsiteY2-29720" fmla="*/ 297045 h 7252515"/>
                <a:gd name="connsiteX3-29721" fmla="*/ 704850 w 2213217"/>
                <a:gd name="connsiteY3-29722" fmla="*/ 620895 h 7252515"/>
                <a:gd name="connsiteX4-29723" fmla="*/ 838200 w 2213217"/>
                <a:gd name="connsiteY4-29724" fmla="*/ 897120 h 7252515"/>
                <a:gd name="connsiteX5-29725" fmla="*/ 742950 w 2213217"/>
                <a:gd name="connsiteY5-29726" fmla="*/ 1011420 h 7252515"/>
                <a:gd name="connsiteX6-29727" fmla="*/ 133350 w 2213217"/>
                <a:gd name="connsiteY6-29728" fmla="*/ 1220970 h 7252515"/>
                <a:gd name="connsiteX7-29729" fmla="*/ 0 w 2213217"/>
                <a:gd name="connsiteY7-29730" fmla="*/ 2211570 h 7252515"/>
                <a:gd name="connsiteX8-29731" fmla="*/ 333375 w 2213217"/>
                <a:gd name="connsiteY8-29732" fmla="*/ 3106920 h 7252515"/>
                <a:gd name="connsiteX9-29733" fmla="*/ 247650 w 2213217"/>
                <a:gd name="connsiteY9-29734" fmla="*/ 3840345 h 7252515"/>
                <a:gd name="connsiteX10-29735" fmla="*/ 371475 w 2213217"/>
                <a:gd name="connsiteY10-29736" fmla="*/ 4059420 h 7252515"/>
                <a:gd name="connsiteX11-29737" fmla="*/ 495300 w 2213217"/>
                <a:gd name="connsiteY11-29738" fmla="*/ 4278495 h 7252515"/>
                <a:gd name="connsiteX12-29739" fmla="*/ 504586 w 2213217"/>
                <a:gd name="connsiteY12-29740" fmla="*/ 4793958 h 7252515"/>
                <a:gd name="connsiteX13-29741" fmla="*/ 490672 w 2213217"/>
                <a:gd name="connsiteY13-29742" fmla="*/ 4980881 h 7252515"/>
                <a:gd name="connsiteX14-29743" fmla="*/ 458942 w 2213217"/>
                <a:gd name="connsiteY14-29744" fmla="*/ 5126491 h 7252515"/>
                <a:gd name="connsiteX15-29745" fmla="*/ 383013 w 2213217"/>
                <a:gd name="connsiteY15-29746" fmla="*/ 6154049 h 7252515"/>
                <a:gd name="connsiteX16-29747" fmla="*/ 348398 w 2213217"/>
                <a:gd name="connsiteY16-29748" fmla="*/ 6604338 h 7252515"/>
                <a:gd name="connsiteX17-29749" fmla="*/ 420242 w 2213217"/>
                <a:gd name="connsiteY17-29750" fmla="*/ 6827439 h 7252515"/>
                <a:gd name="connsiteX18-29751" fmla="*/ 367118 w 2213217"/>
                <a:gd name="connsiteY18-29752" fmla="*/ 6982453 h 7252515"/>
                <a:gd name="connsiteX19-29753" fmla="*/ 605514 w 2213217"/>
                <a:gd name="connsiteY19-29754" fmla="*/ 7244526 h 7252515"/>
                <a:gd name="connsiteX20-29755" fmla="*/ 958269 w 2213217"/>
                <a:gd name="connsiteY20-29756" fmla="*/ 7136926 h 7252515"/>
                <a:gd name="connsiteX21-29757" fmla="*/ 724772 w 2213217"/>
                <a:gd name="connsiteY21-29758" fmla="*/ 6844746 h 7252515"/>
                <a:gd name="connsiteX22-29759" fmla="*/ 753076 w 2213217"/>
                <a:gd name="connsiteY22-29760" fmla="*/ 6579789 h 7252515"/>
                <a:gd name="connsiteX23-29761" fmla="*/ 738924 w 2213217"/>
                <a:gd name="connsiteY23-29762" fmla="*/ 6250170 h 7252515"/>
                <a:gd name="connsiteX24-29763" fmla="*/ 856500 w 2213217"/>
                <a:gd name="connsiteY24-29764" fmla="*/ 5489132 h 7252515"/>
                <a:gd name="connsiteX25-29765" fmla="*/ 906017 w 2213217"/>
                <a:gd name="connsiteY25-29766" fmla="*/ 5380240 h 7252515"/>
                <a:gd name="connsiteX26-29767" fmla="*/ 898504 w 2213217"/>
                <a:gd name="connsiteY26-29768" fmla="*/ 5308938 h 7252515"/>
                <a:gd name="connsiteX27-29769" fmla="*/ 971550 w 2213217"/>
                <a:gd name="connsiteY27-29770" fmla="*/ 5211945 h 7252515"/>
                <a:gd name="connsiteX28-29771" fmla="*/ 973564 w 2213217"/>
                <a:gd name="connsiteY28-29772" fmla="*/ 5069070 h 7252515"/>
                <a:gd name="connsiteX29-29773" fmla="*/ 1129719 w 2213217"/>
                <a:gd name="connsiteY29-29774" fmla="*/ 4378373 h 7252515"/>
                <a:gd name="connsiteX30-29775" fmla="*/ 1276350 w 2213217"/>
                <a:gd name="connsiteY30-29776" fmla="*/ 4649970 h 7252515"/>
                <a:gd name="connsiteX31-29777" fmla="*/ 1341012 w 2213217"/>
                <a:gd name="connsiteY31-29778" fmla="*/ 4880042 h 7252515"/>
                <a:gd name="connsiteX32-29779" fmla="*/ 1310424 w 2213217"/>
                <a:gd name="connsiteY32-29780" fmla="*/ 4973880 h 7252515"/>
                <a:gd name="connsiteX33-29781" fmla="*/ 1354293 w 2213217"/>
                <a:gd name="connsiteY33-29782" fmla="*/ 5113209 h 7252515"/>
                <a:gd name="connsiteX34-29783" fmla="*/ 1262198 w 2213217"/>
                <a:gd name="connsiteY34-29784" fmla="*/ 5554244 h 7252515"/>
                <a:gd name="connsiteX35-29785" fmla="*/ 1263220 w 2213217"/>
                <a:gd name="connsiteY35-29786" fmla="*/ 6360264 h 7252515"/>
                <a:gd name="connsiteX36-29787" fmla="*/ 1336385 w 2213217"/>
                <a:gd name="connsiteY36-29788" fmla="*/ 6540277 h 7252515"/>
                <a:gd name="connsiteX37-29789" fmla="*/ 1285605 w 2213217"/>
                <a:gd name="connsiteY37-29790" fmla="*/ 6741714 h 7252515"/>
                <a:gd name="connsiteX38-29791" fmla="*/ 1303783 w 2213217"/>
                <a:gd name="connsiteY38-29792" fmla="*/ 6828040 h 7252515"/>
                <a:gd name="connsiteX39-29793" fmla="*/ 1313579 w 2213217"/>
                <a:gd name="connsiteY39-29794" fmla="*/ 7020824 h 7252515"/>
                <a:gd name="connsiteX40-29795" fmla="*/ 1760353 w 2213217"/>
                <a:gd name="connsiteY40-29796" fmla="*/ 7189119 h 7252515"/>
                <a:gd name="connsiteX41-29797" fmla="*/ 2189006 w 2213217"/>
                <a:gd name="connsiteY41-29798" fmla="*/ 7199125 h 7252515"/>
                <a:gd name="connsiteX42-29799" fmla="*/ 2171850 w 2213217"/>
                <a:gd name="connsiteY42-29800" fmla="*/ 7046786 h 7252515"/>
                <a:gd name="connsiteX43-29801" fmla="*/ 1687247 w 2213217"/>
                <a:gd name="connsiteY43-29802" fmla="*/ 6680449 h 7252515"/>
                <a:gd name="connsiteX44-29803" fmla="*/ 1708130 w 2213217"/>
                <a:gd name="connsiteY44-29804" fmla="*/ 6550072 h 7252515"/>
                <a:gd name="connsiteX45-29805" fmla="*/ 1668617 w 2213217"/>
                <a:gd name="connsiteY45-29806" fmla="*/ 6451067 h 7252515"/>
                <a:gd name="connsiteX46-29807" fmla="*/ 1657350 w 2213217"/>
                <a:gd name="connsiteY46-29808" fmla="*/ 6250170 h 7252515"/>
                <a:gd name="connsiteX47-29809" fmla="*/ 1679014 w 2213217"/>
                <a:gd name="connsiteY47-29810" fmla="*/ 5979714 h 7252515"/>
                <a:gd name="connsiteX48-29811" fmla="*/ 1727631 w 2213217"/>
                <a:gd name="connsiteY48-29812" fmla="*/ 5512209 h 7252515"/>
                <a:gd name="connsiteX49-29813" fmla="*/ 1739049 w 2213217"/>
                <a:gd name="connsiteY49-29814" fmla="*/ 5363804 h 7252515"/>
                <a:gd name="connsiteX50-29815" fmla="*/ 1797611 w 2213217"/>
                <a:gd name="connsiteY50-29816" fmla="*/ 5317321 h 7252515"/>
                <a:gd name="connsiteX51-29817" fmla="*/ 1884207 w 2213217"/>
                <a:gd name="connsiteY51-29818" fmla="*/ 5097645 h 7252515"/>
                <a:gd name="connsiteX52-29819" fmla="*/ 1909357 w 2213217"/>
                <a:gd name="connsiteY52-29820" fmla="*/ 4805496 h 7252515"/>
                <a:gd name="connsiteX53-29821" fmla="*/ 1900373 w 2213217"/>
                <a:gd name="connsiteY53-29822" fmla="*/ 4348776 h 7252515"/>
                <a:gd name="connsiteX54-29823" fmla="*/ 1881052 w 2213217"/>
                <a:gd name="connsiteY54-29824" fmla="*/ 3902573 h 7252515"/>
                <a:gd name="connsiteX55-29825" fmla="*/ 1855362 w 2213217"/>
                <a:gd name="connsiteY55-29826" fmla="*/ 3584643 h 7252515"/>
                <a:gd name="connsiteX56-29827" fmla="*/ 2056257 w 2213217"/>
                <a:gd name="connsiteY56-29828" fmla="*/ 2654077 h 7252515"/>
                <a:gd name="connsiteX57-29829" fmla="*/ 2042707 w 2213217"/>
                <a:gd name="connsiteY57-29830" fmla="*/ 2404684 h 7252515"/>
                <a:gd name="connsiteX58-29831" fmla="*/ 1981200 w 2213217"/>
                <a:gd name="connsiteY58-29832" fmla="*/ 1864914 h 7252515"/>
                <a:gd name="connsiteX59-29833" fmla="*/ 1936459 w 2213217"/>
                <a:gd name="connsiteY59-29834" fmla="*/ 1677029 h 7252515"/>
                <a:gd name="connsiteX60-29835" fmla="*/ 1922037 w 2213217"/>
                <a:gd name="connsiteY60-29836" fmla="*/ 1432534 h 7252515"/>
                <a:gd name="connsiteX61-29837" fmla="*/ 1874412 w 2213217"/>
                <a:gd name="connsiteY61-29838" fmla="*/ 1302338 h 7252515"/>
                <a:gd name="connsiteX62-29839" fmla="*/ 1407687 w 2213217"/>
                <a:gd name="connsiteY62-29840" fmla="*/ 1134975 h 7252515"/>
                <a:gd name="connsiteX63-29841" fmla="*/ 1309221 w 2213217"/>
                <a:gd name="connsiteY63-29842" fmla="*/ 1020075 h 7252515"/>
                <a:gd name="connsiteX64-29843" fmla="*/ 1365230 w 2213217"/>
                <a:gd name="connsiteY64-29844" fmla="*/ 821521 h 7252515"/>
                <a:gd name="connsiteX65-29845" fmla="*/ 1433407 w 2213217"/>
                <a:gd name="connsiteY65-29846" fmla="*/ 622909 h 7252515"/>
                <a:gd name="connsiteX66-29847" fmla="*/ 1444916 w 2213217"/>
                <a:gd name="connsiteY66-29848" fmla="*/ 380757 h 7252515"/>
                <a:gd name="connsiteX67-29849" fmla="*/ 1330946 w 2213217"/>
                <a:gd name="connsiteY67-29850" fmla="*/ 143773 h 7252515"/>
                <a:gd name="connsiteX68-29851" fmla="*/ 1063645 w 2213217"/>
                <a:gd name="connsiteY68-29852" fmla="*/ 568 h 7252515"/>
                <a:gd name="connsiteX0-29853" fmla="*/ 1063645 w 2213217"/>
                <a:gd name="connsiteY0-29854" fmla="*/ 568 h 7252515"/>
                <a:gd name="connsiteX1-29855" fmla="*/ 809625 w 2213217"/>
                <a:gd name="connsiteY1-29856" fmla="*/ 116070 h 7252515"/>
                <a:gd name="connsiteX2-29857" fmla="*/ 685800 w 2213217"/>
                <a:gd name="connsiteY2-29858" fmla="*/ 297045 h 7252515"/>
                <a:gd name="connsiteX3-29859" fmla="*/ 704850 w 2213217"/>
                <a:gd name="connsiteY3-29860" fmla="*/ 620895 h 7252515"/>
                <a:gd name="connsiteX4-29861" fmla="*/ 838200 w 2213217"/>
                <a:gd name="connsiteY4-29862" fmla="*/ 897120 h 7252515"/>
                <a:gd name="connsiteX5-29863" fmla="*/ 742950 w 2213217"/>
                <a:gd name="connsiteY5-29864" fmla="*/ 1011420 h 7252515"/>
                <a:gd name="connsiteX6-29865" fmla="*/ 133350 w 2213217"/>
                <a:gd name="connsiteY6-29866" fmla="*/ 1220970 h 7252515"/>
                <a:gd name="connsiteX7-29867" fmla="*/ 0 w 2213217"/>
                <a:gd name="connsiteY7-29868" fmla="*/ 2211570 h 7252515"/>
                <a:gd name="connsiteX8-29869" fmla="*/ 333375 w 2213217"/>
                <a:gd name="connsiteY8-29870" fmla="*/ 3106920 h 7252515"/>
                <a:gd name="connsiteX9-29871" fmla="*/ 247650 w 2213217"/>
                <a:gd name="connsiteY9-29872" fmla="*/ 3840345 h 7252515"/>
                <a:gd name="connsiteX10-29873" fmla="*/ 371475 w 2213217"/>
                <a:gd name="connsiteY10-29874" fmla="*/ 4059420 h 7252515"/>
                <a:gd name="connsiteX11-29875" fmla="*/ 495300 w 2213217"/>
                <a:gd name="connsiteY11-29876" fmla="*/ 4278495 h 7252515"/>
                <a:gd name="connsiteX12-29877" fmla="*/ 484394 w 2213217"/>
                <a:gd name="connsiteY12-29878" fmla="*/ 4600693 h 7252515"/>
                <a:gd name="connsiteX13-29879" fmla="*/ 504586 w 2213217"/>
                <a:gd name="connsiteY13-29880" fmla="*/ 4793958 h 7252515"/>
                <a:gd name="connsiteX14-29881" fmla="*/ 490672 w 2213217"/>
                <a:gd name="connsiteY14-29882" fmla="*/ 4980881 h 7252515"/>
                <a:gd name="connsiteX15-29883" fmla="*/ 458942 w 2213217"/>
                <a:gd name="connsiteY15-29884" fmla="*/ 5126491 h 7252515"/>
                <a:gd name="connsiteX16-29885" fmla="*/ 383013 w 2213217"/>
                <a:gd name="connsiteY16-29886" fmla="*/ 6154049 h 7252515"/>
                <a:gd name="connsiteX17-29887" fmla="*/ 348398 w 2213217"/>
                <a:gd name="connsiteY17-29888" fmla="*/ 6604338 h 7252515"/>
                <a:gd name="connsiteX18-29889" fmla="*/ 420242 w 2213217"/>
                <a:gd name="connsiteY18-29890" fmla="*/ 6827439 h 7252515"/>
                <a:gd name="connsiteX19-29891" fmla="*/ 367118 w 2213217"/>
                <a:gd name="connsiteY19-29892" fmla="*/ 6982453 h 7252515"/>
                <a:gd name="connsiteX20-29893" fmla="*/ 605514 w 2213217"/>
                <a:gd name="connsiteY20-29894" fmla="*/ 7244526 h 7252515"/>
                <a:gd name="connsiteX21-29895" fmla="*/ 958269 w 2213217"/>
                <a:gd name="connsiteY21-29896" fmla="*/ 7136926 h 7252515"/>
                <a:gd name="connsiteX22-29897" fmla="*/ 724772 w 2213217"/>
                <a:gd name="connsiteY22-29898" fmla="*/ 6844746 h 7252515"/>
                <a:gd name="connsiteX23-29899" fmla="*/ 753076 w 2213217"/>
                <a:gd name="connsiteY23-29900" fmla="*/ 6579789 h 7252515"/>
                <a:gd name="connsiteX24-29901" fmla="*/ 738924 w 2213217"/>
                <a:gd name="connsiteY24-29902" fmla="*/ 6250170 h 7252515"/>
                <a:gd name="connsiteX25-29903" fmla="*/ 856500 w 2213217"/>
                <a:gd name="connsiteY25-29904" fmla="*/ 5489132 h 7252515"/>
                <a:gd name="connsiteX26-29905" fmla="*/ 906017 w 2213217"/>
                <a:gd name="connsiteY26-29906" fmla="*/ 5380240 h 7252515"/>
                <a:gd name="connsiteX27-29907" fmla="*/ 898504 w 2213217"/>
                <a:gd name="connsiteY27-29908" fmla="*/ 5308938 h 7252515"/>
                <a:gd name="connsiteX28-29909" fmla="*/ 971550 w 2213217"/>
                <a:gd name="connsiteY28-29910" fmla="*/ 5211945 h 7252515"/>
                <a:gd name="connsiteX29-29911" fmla="*/ 973564 w 2213217"/>
                <a:gd name="connsiteY29-29912" fmla="*/ 5069070 h 7252515"/>
                <a:gd name="connsiteX30-29913" fmla="*/ 1129719 w 2213217"/>
                <a:gd name="connsiteY30-29914" fmla="*/ 4378373 h 7252515"/>
                <a:gd name="connsiteX31-29915" fmla="*/ 1276350 w 2213217"/>
                <a:gd name="connsiteY31-29916" fmla="*/ 4649970 h 7252515"/>
                <a:gd name="connsiteX32-29917" fmla="*/ 1341012 w 2213217"/>
                <a:gd name="connsiteY32-29918" fmla="*/ 4880042 h 7252515"/>
                <a:gd name="connsiteX33-29919" fmla="*/ 1310424 w 2213217"/>
                <a:gd name="connsiteY33-29920" fmla="*/ 4973880 h 7252515"/>
                <a:gd name="connsiteX34-29921" fmla="*/ 1354293 w 2213217"/>
                <a:gd name="connsiteY34-29922" fmla="*/ 5113209 h 7252515"/>
                <a:gd name="connsiteX35-29923" fmla="*/ 1262198 w 2213217"/>
                <a:gd name="connsiteY35-29924" fmla="*/ 5554244 h 7252515"/>
                <a:gd name="connsiteX36-29925" fmla="*/ 1263220 w 2213217"/>
                <a:gd name="connsiteY36-29926" fmla="*/ 6360264 h 7252515"/>
                <a:gd name="connsiteX37-29927" fmla="*/ 1336385 w 2213217"/>
                <a:gd name="connsiteY37-29928" fmla="*/ 6540277 h 7252515"/>
                <a:gd name="connsiteX38-29929" fmla="*/ 1285605 w 2213217"/>
                <a:gd name="connsiteY38-29930" fmla="*/ 6741714 h 7252515"/>
                <a:gd name="connsiteX39-29931" fmla="*/ 1303783 w 2213217"/>
                <a:gd name="connsiteY39-29932" fmla="*/ 6828040 h 7252515"/>
                <a:gd name="connsiteX40-29933" fmla="*/ 1313579 w 2213217"/>
                <a:gd name="connsiteY40-29934" fmla="*/ 7020824 h 7252515"/>
                <a:gd name="connsiteX41-29935" fmla="*/ 1760353 w 2213217"/>
                <a:gd name="connsiteY41-29936" fmla="*/ 7189119 h 7252515"/>
                <a:gd name="connsiteX42-29937" fmla="*/ 2189006 w 2213217"/>
                <a:gd name="connsiteY42-29938" fmla="*/ 7199125 h 7252515"/>
                <a:gd name="connsiteX43-29939" fmla="*/ 2171850 w 2213217"/>
                <a:gd name="connsiteY43-29940" fmla="*/ 7046786 h 7252515"/>
                <a:gd name="connsiteX44-29941" fmla="*/ 1687247 w 2213217"/>
                <a:gd name="connsiteY44-29942" fmla="*/ 6680449 h 7252515"/>
                <a:gd name="connsiteX45-29943" fmla="*/ 1708130 w 2213217"/>
                <a:gd name="connsiteY45-29944" fmla="*/ 6550072 h 7252515"/>
                <a:gd name="connsiteX46-29945" fmla="*/ 1668617 w 2213217"/>
                <a:gd name="connsiteY46-29946" fmla="*/ 6451067 h 7252515"/>
                <a:gd name="connsiteX47-29947" fmla="*/ 1657350 w 2213217"/>
                <a:gd name="connsiteY47-29948" fmla="*/ 6250170 h 7252515"/>
                <a:gd name="connsiteX48-29949" fmla="*/ 1679014 w 2213217"/>
                <a:gd name="connsiteY48-29950" fmla="*/ 5979714 h 7252515"/>
                <a:gd name="connsiteX49-29951" fmla="*/ 1727631 w 2213217"/>
                <a:gd name="connsiteY49-29952" fmla="*/ 5512209 h 7252515"/>
                <a:gd name="connsiteX50-29953" fmla="*/ 1739049 w 2213217"/>
                <a:gd name="connsiteY50-29954" fmla="*/ 5363804 h 7252515"/>
                <a:gd name="connsiteX51-29955" fmla="*/ 1797611 w 2213217"/>
                <a:gd name="connsiteY51-29956" fmla="*/ 5317321 h 7252515"/>
                <a:gd name="connsiteX52-29957" fmla="*/ 1884207 w 2213217"/>
                <a:gd name="connsiteY52-29958" fmla="*/ 5097645 h 7252515"/>
                <a:gd name="connsiteX53-29959" fmla="*/ 1909357 w 2213217"/>
                <a:gd name="connsiteY53-29960" fmla="*/ 4805496 h 7252515"/>
                <a:gd name="connsiteX54-29961" fmla="*/ 1900373 w 2213217"/>
                <a:gd name="connsiteY54-29962" fmla="*/ 4348776 h 7252515"/>
                <a:gd name="connsiteX55-29963" fmla="*/ 1881052 w 2213217"/>
                <a:gd name="connsiteY55-29964" fmla="*/ 3902573 h 7252515"/>
                <a:gd name="connsiteX56-29965" fmla="*/ 1855362 w 2213217"/>
                <a:gd name="connsiteY56-29966" fmla="*/ 3584643 h 7252515"/>
                <a:gd name="connsiteX57-29967" fmla="*/ 2056257 w 2213217"/>
                <a:gd name="connsiteY57-29968" fmla="*/ 2654077 h 7252515"/>
                <a:gd name="connsiteX58-29969" fmla="*/ 2042707 w 2213217"/>
                <a:gd name="connsiteY58-29970" fmla="*/ 2404684 h 7252515"/>
                <a:gd name="connsiteX59-29971" fmla="*/ 1981200 w 2213217"/>
                <a:gd name="connsiteY59-29972" fmla="*/ 1864914 h 7252515"/>
                <a:gd name="connsiteX60-29973" fmla="*/ 1936459 w 2213217"/>
                <a:gd name="connsiteY60-29974" fmla="*/ 1677029 h 7252515"/>
                <a:gd name="connsiteX61-29975" fmla="*/ 1922037 w 2213217"/>
                <a:gd name="connsiteY61-29976" fmla="*/ 1432534 h 7252515"/>
                <a:gd name="connsiteX62-29977" fmla="*/ 1874412 w 2213217"/>
                <a:gd name="connsiteY62-29978" fmla="*/ 1302338 h 7252515"/>
                <a:gd name="connsiteX63-29979" fmla="*/ 1407687 w 2213217"/>
                <a:gd name="connsiteY63-29980" fmla="*/ 1134975 h 7252515"/>
                <a:gd name="connsiteX64-29981" fmla="*/ 1309221 w 2213217"/>
                <a:gd name="connsiteY64-29982" fmla="*/ 1020075 h 7252515"/>
                <a:gd name="connsiteX65-29983" fmla="*/ 1365230 w 2213217"/>
                <a:gd name="connsiteY65-29984" fmla="*/ 821521 h 7252515"/>
                <a:gd name="connsiteX66-29985" fmla="*/ 1433407 w 2213217"/>
                <a:gd name="connsiteY66-29986" fmla="*/ 622909 h 7252515"/>
                <a:gd name="connsiteX67-29987" fmla="*/ 1444916 w 2213217"/>
                <a:gd name="connsiteY67-29988" fmla="*/ 380757 h 7252515"/>
                <a:gd name="connsiteX68-29989" fmla="*/ 1330946 w 2213217"/>
                <a:gd name="connsiteY68-29990" fmla="*/ 143773 h 7252515"/>
                <a:gd name="connsiteX69" fmla="*/ 1063645 w 2213217"/>
                <a:gd name="connsiteY69" fmla="*/ 568 h 7252515"/>
                <a:gd name="connsiteX0-29991" fmla="*/ 1063645 w 2213217"/>
                <a:gd name="connsiteY0-29992" fmla="*/ 568 h 7252515"/>
                <a:gd name="connsiteX1-29993" fmla="*/ 809625 w 2213217"/>
                <a:gd name="connsiteY1-29994" fmla="*/ 116070 h 7252515"/>
                <a:gd name="connsiteX2-29995" fmla="*/ 685800 w 2213217"/>
                <a:gd name="connsiteY2-29996" fmla="*/ 297045 h 7252515"/>
                <a:gd name="connsiteX3-29997" fmla="*/ 704850 w 2213217"/>
                <a:gd name="connsiteY3-29998" fmla="*/ 620895 h 7252515"/>
                <a:gd name="connsiteX4-29999" fmla="*/ 838200 w 2213217"/>
                <a:gd name="connsiteY4-30000" fmla="*/ 897120 h 7252515"/>
                <a:gd name="connsiteX5-30001" fmla="*/ 742950 w 2213217"/>
                <a:gd name="connsiteY5-30002" fmla="*/ 1011420 h 7252515"/>
                <a:gd name="connsiteX6-30003" fmla="*/ 133350 w 2213217"/>
                <a:gd name="connsiteY6-30004" fmla="*/ 1220970 h 7252515"/>
                <a:gd name="connsiteX7-30005" fmla="*/ 0 w 2213217"/>
                <a:gd name="connsiteY7-30006" fmla="*/ 2211570 h 7252515"/>
                <a:gd name="connsiteX8-30007" fmla="*/ 333375 w 2213217"/>
                <a:gd name="connsiteY8-30008" fmla="*/ 3106920 h 7252515"/>
                <a:gd name="connsiteX9-30009" fmla="*/ 247650 w 2213217"/>
                <a:gd name="connsiteY9-30010" fmla="*/ 3840345 h 7252515"/>
                <a:gd name="connsiteX10-30011" fmla="*/ 371475 w 2213217"/>
                <a:gd name="connsiteY10-30012" fmla="*/ 4059420 h 7252515"/>
                <a:gd name="connsiteX11-30013" fmla="*/ 495300 w 2213217"/>
                <a:gd name="connsiteY11-30014" fmla="*/ 4278495 h 7252515"/>
                <a:gd name="connsiteX12-30015" fmla="*/ 495932 w 2213217"/>
                <a:gd name="connsiteY12-30016" fmla="*/ 4629539 h 7252515"/>
                <a:gd name="connsiteX13-30017" fmla="*/ 504586 w 2213217"/>
                <a:gd name="connsiteY13-30018" fmla="*/ 4793958 h 7252515"/>
                <a:gd name="connsiteX14-30019" fmla="*/ 490672 w 2213217"/>
                <a:gd name="connsiteY14-30020" fmla="*/ 4980881 h 7252515"/>
                <a:gd name="connsiteX15-30021" fmla="*/ 458942 w 2213217"/>
                <a:gd name="connsiteY15-30022" fmla="*/ 5126491 h 7252515"/>
                <a:gd name="connsiteX16-30023" fmla="*/ 383013 w 2213217"/>
                <a:gd name="connsiteY16-30024" fmla="*/ 6154049 h 7252515"/>
                <a:gd name="connsiteX17-30025" fmla="*/ 348398 w 2213217"/>
                <a:gd name="connsiteY17-30026" fmla="*/ 6604338 h 7252515"/>
                <a:gd name="connsiteX18-30027" fmla="*/ 420242 w 2213217"/>
                <a:gd name="connsiteY18-30028" fmla="*/ 6827439 h 7252515"/>
                <a:gd name="connsiteX19-30029" fmla="*/ 367118 w 2213217"/>
                <a:gd name="connsiteY19-30030" fmla="*/ 6982453 h 7252515"/>
                <a:gd name="connsiteX20-30031" fmla="*/ 605514 w 2213217"/>
                <a:gd name="connsiteY20-30032" fmla="*/ 7244526 h 7252515"/>
                <a:gd name="connsiteX21-30033" fmla="*/ 958269 w 2213217"/>
                <a:gd name="connsiteY21-30034" fmla="*/ 7136926 h 7252515"/>
                <a:gd name="connsiteX22-30035" fmla="*/ 724772 w 2213217"/>
                <a:gd name="connsiteY22-30036" fmla="*/ 6844746 h 7252515"/>
                <a:gd name="connsiteX23-30037" fmla="*/ 753076 w 2213217"/>
                <a:gd name="connsiteY23-30038" fmla="*/ 6579789 h 7252515"/>
                <a:gd name="connsiteX24-30039" fmla="*/ 738924 w 2213217"/>
                <a:gd name="connsiteY24-30040" fmla="*/ 6250170 h 7252515"/>
                <a:gd name="connsiteX25-30041" fmla="*/ 856500 w 2213217"/>
                <a:gd name="connsiteY25-30042" fmla="*/ 5489132 h 7252515"/>
                <a:gd name="connsiteX26-30043" fmla="*/ 906017 w 2213217"/>
                <a:gd name="connsiteY26-30044" fmla="*/ 5380240 h 7252515"/>
                <a:gd name="connsiteX27-30045" fmla="*/ 898504 w 2213217"/>
                <a:gd name="connsiteY27-30046" fmla="*/ 5308938 h 7252515"/>
                <a:gd name="connsiteX28-30047" fmla="*/ 971550 w 2213217"/>
                <a:gd name="connsiteY28-30048" fmla="*/ 5211945 h 7252515"/>
                <a:gd name="connsiteX29-30049" fmla="*/ 973564 w 2213217"/>
                <a:gd name="connsiteY29-30050" fmla="*/ 5069070 h 7252515"/>
                <a:gd name="connsiteX30-30051" fmla="*/ 1129719 w 2213217"/>
                <a:gd name="connsiteY30-30052" fmla="*/ 4378373 h 7252515"/>
                <a:gd name="connsiteX31-30053" fmla="*/ 1276350 w 2213217"/>
                <a:gd name="connsiteY31-30054" fmla="*/ 4649970 h 7252515"/>
                <a:gd name="connsiteX32-30055" fmla="*/ 1341012 w 2213217"/>
                <a:gd name="connsiteY32-30056" fmla="*/ 4880042 h 7252515"/>
                <a:gd name="connsiteX33-30057" fmla="*/ 1310424 w 2213217"/>
                <a:gd name="connsiteY33-30058" fmla="*/ 4973880 h 7252515"/>
                <a:gd name="connsiteX34-30059" fmla="*/ 1354293 w 2213217"/>
                <a:gd name="connsiteY34-30060" fmla="*/ 5113209 h 7252515"/>
                <a:gd name="connsiteX35-30061" fmla="*/ 1262198 w 2213217"/>
                <a:gd name="connsiteY35-30062" fmla="*/ 5554244 h 7252515"/>
                <a:gd name="connsiteX36-30063" fmla="*/ 1263220 w 2213217"/>
                <a:gd name="connsiteY36-30064" fmla="*/ 6360264 h 7252515"/>
                <a:gd name="connsiteX37-30065" fmla="*/ 1336385 w 2213217"/>
                <a:gd name="connsiteY37-30066" fmla="*/ 6540277 h 7252515"/>
                <a:gd name="connsiteX38-30067" fmla="*/ 1285605 w 2213217"/>
                <a:gd name="connsiteY38-30068" fmla="*/ 6741714 h 7252515"/>
                <a:gd name="connsiteX39-30069" fmla="*/ 1303783 w 2213217"/>
                <a:gd name="connsiteY39-30070" fmla="*/ 6828040 h 7252515"/>
                <a:gd name="connsiteX40-30071" fmla="*/ 1313579 w 2213217"/>
                <a:gd name="connsiteY40-30072" fmla="*/ 7020824 h 7252515"/>
                <a:gd name="connsiteX41-30073" fmla="*/ 1760353 w 2213217"/>
                <a:gd name="connsiteY41-30074" fmla="*/ 7189119 h 7252515"/>
                <a:gd name="connsiteX42-30075" fmla="*/ 2189006 w 2213217"/>
                <a:gd name="connsiteY42-30076" fmla="*/ 7199125 h 7252515"/>
                <a:gd name="connsiteX43-30077" fmla="*/ 2171850 w 2213217"/>
                <a:gd name="connsiteY43-30078" fmla="*/ 7046786 h 7252515"/>
                <a:gd name="connsiteX44-30079" fmla="*/ 1687247 w 2213217"/>
                <a:gd name="connsiteY44-30080" fmla="*/ 6680449 h 7252515"/>
                <a:gd name="connsiteX45-30081" fmla="*/ 1708130 w 2213217"/>
                <a:gd name="connsiteY45-30082" fmla="*/ 6550072 h 7252515"/>
                <a:gd name="connsiteX46-30083" fmla="*/ 1668617 w 2213217"/>
                <a:gd name="connsiteY46-30084" fmla="*/ 6451067 h 7252515"/>
                <a:gd name="connsiteX47-30085" fmla="*/ 1657350 w 2213217"/>
                <a:gd name="connsiteY47-30086" fmla="*/ 6250170 h 7252515"/>
                <a:gd name="connsiteX48-30087" fmla="*/ 1679014 w 2213217"/>
                <a:gd name="connsiteY48-30088" fmla="*/ 5979714 h 7252515"/>
                <a:gd name="connsiteX49-30089" fmla="*/ 1727631 w 2213217"/>
                <a:gd name="connsiteY49-30090" fmla="*/ 5512209 h 7252515"/>
                <a:gd name="connsiteX50-30091" fmla="*/ 1739049 w 2213217"/>
                <a:gd name="connsiteY50-30092" fmla="*/ 5363804 h 7252515"/>
                <a:gd name="connsiteX51-30093" fmla="*/ 1797611 w 2213217"/>
                <a:gd name="connsiteY51-30094" fmla="*/ 5317321 h 7252515"/>
                <a:gd name="connsiteX52-30095" fmla="*/ 1884207 w 2213217"/>
                <a:gd name="connsiteY52-30096" fmla="*/ 5097645 h 7252515"/>
                <a:gd name="connsiteX53-30097" fmla="*/ 1909357 w 2213217"/>
                <a:gd name="connsiteY53-30098" fmla="*/ 4805496 h 7252515"/>
                <a:gd name="connsiteX54-30099" fmla="*/ 1900373 w 2213217"/>
                <a:gd name="connsiteY54-30100" fmla="*/ 4348776 h 7252515"/>
                <a:gd name="connsiteX55-30101" fmla="*/ 1881052 w 2213217"/>
                <a:gd name="connsiteY55-30102" fmla="*/ 3902573 h 7252515"/>
                <a:gd name="connsiteX56-30103" fmla="*/ 1855362 w 2213217"/>
                <a:gd name="connsiteY56-30104" fmla="*/ 3584643 h 7252515"/>
                <a:gd name="connsiteX57-30105" fmla="*/ 2056257 w 2213217"/>
                <a:gd name="connsiteY57-30106" fmla="*/ 2654077 h 7252515"/>
                <a:gd name="connsiteX58-30107" fmla="*/ 2042707 w 2213217"/>
                <a:gd name="connsiteY58-30108" fmla="*/ 2404684 h 7252515"/>
                <a:gd name="connsiteX59-30109" fmla="*/ 1981200 w 2213217"/>
                <a:gd name="connsiteY59-30110" fmla="*/ 1864914 h 7252515"/>
                <a:gd name="connsiteX60-30111" fmla="*/ 1936459 w 2213217"/>
                <a:gd name="connsiteY60-30112" fmla="*/ 1677029 h 7252515"/>
                <a:gd name="connsiteX61-30113" fmla="*/ 1922037 w 2213217"/>
                <a:gd name="connsiteY61-30114" fmla="*/ 1432534 h 7252515"/>
                <a:gd name="connsiteX62-30115" fmla="*/ 1874412 w 2213217"/>
                <a:gd name="connsiteY62-30116" fmla="*/ 1302338 h 7252515"/>
                <a:gd name="connsiteX63-30117" fmla="*/ 1407687 w 2213217"/>
                <a:gd name="connsiteY63-30118" fmla="*/ 1134975 h 7252515"/>
                <a:gd name="connsiteX64-30119" fmla="*/ 1309221 w 2213217"/>
                <a:gd name="connsiteY64-30120" fmla="*/ 1020075 h 7252515"/>
                <a:gd name="connsiteX65-30121" fmla="*/ 1365230 w 2213217"/>
                <a:gd name="connsiteY65-30122" fmla="*/ 821521 h 7252515"/>
                <a:gd name="connsiteX66-30123" fmla="*/ 1433407 w 2213217"/>
                <a:gd name="connsiteY66-30124" fmla="*/ 622909 h 7252515"/>
                <a:gd name="connsiteX67-30125" fmla="*/ 1444916 w 2213217"/>
                <a:gd name="connsiteY67-30126" fmla="*/ 380757 h 7252515"/>
                <a:gd name="connsiteX68-30127" fmla="*/ 1330946 w 2213217"/>
                <a:gd name="connsiteY68-30128" fmla="*/ 143773 h 7252515"/>
                <a:gd name="connsiteX69-30129" fmla="*/ 1063645 w 2213217"/>
                <a:gd name="connsiteY69-30130" fmla="*/ 568 h 7252515"/>
                <a:gd name="connsiteX0-30131" fmla="*/ 1063645 w 2213217"/>
                <a:gd name="connsiteY0-30132" fmla="*/ 568 h 7252515"/>
                <a:gd name="connsiteX1-30133" fmla="*/ 809625 w 2213217"/>
                <a:gd name="connsiteY1-30134" fmla="*/ 116070 h 7252515"/>
                <a:gd name="connsiteX2-30135" fmla="*/ 685800 w 2213217"/>
                <a:gd name="connsiteY2-30136" fmla="*/ 297045 h 7252515"/>
                <a:gd name="connsiteX3-30137" fmla="*/ 704850 w 2213217"/>
                <a:gd name="connsiteY3-30138" fmla="*/ 620895 h 7252515"/>
                <a:gd name="connsiteX4-30139" fmla="*/ 838200 w 2213217"/>
                <a:gd name="connsiteY4-30140" fmla="*/ 897120 h 7252515"/>
                <a:gd name="connsiteX5-30141" fmla="*/ 742950 w 2213217"/>
                <a:gd name="connsiteY5-30142" fmla="*/ 1011420 h 7252515"/>
                <a:gd name="connsiteX6-30143" fmla="*/ 133350 w 2213217"/>
                <a:gd name="connsiteY6-30144" fmla="*/ 1220970 h 7252515"/>
                <a:gd name="connsiteX7-30145" fmla="*/ 0 w 2213217"/>
                <a:gd name="connsiteY7-30146" fmla="*/ 2211570 h 7252515"/>
                <a:gd name="connsiteX8-30147" fmla="*/ 333375 w 2213217"/>
                <a:gd name="connsiteY8-30148" fmla="*/ 3106920 h 7252515"/>
                <a:gd name="connsiteX9-30149" fmla="*/ 247650 w 2213217"/>
                <a:gd name="connsiteY9-30150" fmla="*/ 3840345 h 7252515"/>
                <a:gd name="connsiteX10-30151" fmla="*/ 371475 w 2213217"/>
                <a:gd name="connsiteY10-30152" fmla="*/ 4059420 h 7252515"/>
                <a:gd name="connsiteX11-30153" fmla="*/ 495300 w 2213217"/>
                <a:gd name="connsiteY11-30154" fmla="*/ 4278495 h 7252515"/>
                <a:gd name="connsiteX12-30155" fmla="*/ 495932 w 2213217"/>
                <a:gd name="connsiteY12-30156" fmla="*/ 4629539 h 7252515"/>
                <a:gd name="connsiteX13-30157" fmla="*/ 504586 w 2213217"/>
                <a:gd name="connsiteY13-30158" fmla="*/ 4793958 h 7252515"/>
                <a:gd name="connsiteX14-30159" fmla="*/ 490672 w 2213217"/>
                <a:gd name="connsiteY14-30160" fmla="*/ 4980881 h 7252515"/>
                <a:gd name="connsiteX15-30161" fmla="*/ 458942 w 2213217"/>
                <a:gd name="connsiteY15-30162" fmla="*/ 5126491 h 7252515"/>
                <a:gd name="connsiteX16-30163" fmla="*/ 383013 w 2213217"/>
                <a:gd name="connsiteY16-30164" fmla="*/ 6154049 h 7252515"/>
                <a:gd name="connsiteX17-30165" fmla="*/ 348398 w 2213217"/>
                <a:gd name="connsiteY17-30166" fmla="*/ 6604338 h 7252515"/>
                <a:gd name="connsiteX18-30167" fmla="*/ 420242 w 2213217"/>
                <a:gd name="connsiteY18-30168" fmla="*/ 6827439 h 7252515"/>
                <a:gd name="connsiteX19-30169" fmla="*/ 367118 w 2213217"/>
                <a:gd name="connsiteY19-30170" fmla="*/ 6982453 h 7252515"/>
                <a:gd name="connsiteX20-30171" fmla="*/ 605514 w 2213217"/>
                <a:gd name="connsiteY20-30172" fmla="*/ 7244526 h 7252515"/>
                <a:gd name="connsiteX21-30173" fmla="*/ 958269 w 2213217"/>
                <a:gd name="connsiteY21-30174" fmla="*/ 7136926 h 7252515"/>
                <a:gd name="connsiteX22-30175" fmla="*/ 724772 w 2213217"/>
                <a:gd name="connsiteY22-30176" fmla="*/ 6844746 h 7252515"/>
                <a:gd name="connsiteX23-30177" fmla="*/ 753076 w 2213217"/>
                <a:gd name="connsiteY23-30178" fmla="*/ 6579789 h 7252515"/>
                <a:gd name="connsiteX24-30179" fmla="*/ 738924 w 2213217"/>
                <a:gd name="connsiteY24-30180" fmla="*/ 6250170 h 7252515"/>
                <a:gd name="connsiteX25-30181" fmla="*/ 856500 w 2213217"/>
                <a:gd name="connsiteY25-30182" fmla="*/ 5489132 h 7252515"/>
                <a:gd name="connsiteX26-30183" fmla="*/ 906017 w 2213217"/>
                <a:gd name="connsiteY26-30184" fmla="*/ 5380240 h 7252515"/>
                <a:gd name="connsiteX27-30185" fmla="*/ 898504 w 2213217"/>
                <a:gd name="connsiteY27-30186" fmla="*/ 5308938 h 7252515"/>
                <a:gd name="connsiteX28-30187" fmla="*/ 971550 w 2213217"/>
                <a:gd name="connsiteY28-30188" fmla="*/ 5211945 h 7252515"/>
                <a:gd name="connsiteX29-30189" fmla="*/ 973564 w 2213217"/>
                <a:gd name="connsiteY29-30190" fmla="*/ 5069070 h 7252515"/>
                <a:gd name="connsiteX30-30191" fmla="*/ 1129719 w 2213217"/>
                <a:gd name="connsiteY30-30192" fmla="*/ 4378373 h 7252515"/>
                <a:gd name="connsiteX31-30193" fmla="*/ 1276350 w 2213217"/>
                <a:gd name="connsiteY31-30194" fmla="*/ 4649970 h 7252515"/>
                <a:gd name="connsiteX32-30195" fmla="*/ 1341012 w 2213217"/>
                <a:gd name="connsiteY32-30196" fmla="*/ 4880042 h 7252515"/>
                <a:gd name="connsiteX33-30197" fmla="*/ 1310424 w 2213217"/>
                <a:gd name="connsiteY33-30198" fmla="*/ 4973880 h 7252515"/>
                <a:gd name="connsiteX34-30199" fmla="*/ 1354293 w 2213217"/>
                <a:gd name="connsiteY34-30200" fmla="*/ 5113209 h 7252515"/>
                <a:gd name="connsiteX35-30201" fmla="*/ 1262198 w 2213217"/>
                <a:gd name="connsiteY35-30202" fmla="*/ 5554244 h 7252515"/>
                <a:gd name="connsiteX36-30203" fmla="*/ 1263220 w 2213217"/>
                <a:gd name="connsiteY36-30204" fmla="*/ 6360264 h 7252515"/>
                <a:gd name="connsiteX37-30205" fmla="*/ 1336385 w 2213217"/>
                <a:gd name="connsiteY37-30206" fmla="*/ 6540277 h 7252515"/>
                <a:gd name="connsiteX38-30207" fmla="*/ 1285605 w 2213217"/>
                <a:gd name="connsiteY38-30208" fmla="*/ 6741714 h 7252515"/>
                <a:gd name="connsiteX39-30209" fmla="*/ 1303783 w 2213217"/>
                <a:gd name="connsiteY39-30210" fmla="*/ 6828040 h 7252515"/>
                <a:gd name="connsiteX40-30211" fmla="*/ 1313579 w 2213217"/>
                <a:gd name="connsiteY40-30212" fmla="*/ 7020824 h 7252515"/>
                <a:gd name="connsiteX41-30213" fmla="*/ 1760353 w 2213217"/>
                <a:gd name="connsiteY41-30214" fmla="*/ 7189119 h 7252515"/>
                <a:gd name="connsiteX42-30215" fmla="*/ 2189006 w 2213217"/>
                <a:gd name="connsiteY42-30216" fmla="*/ 7199125 h 7252515"/>
                <a:gd name="connsiteX43-30217" fmla="*/ 2171850 w 2213217"/>
                <a:gd name="connsiteY43-30218" fmla="*/ 7046786 h 7252515"/>
                <a:gd name="connsiteX44-30219" fmla="*/ 1687247 w 2213217"/>
                <a:gd name="connsiteY44-30220" fmla="*/ 6680449 h 7252515"/>
                <a:gd name="connsiteX45-30221" fmla="*/ 1708130 w 2213217"/>
                <a:gd name="connsiteY45-30222" fmla="*/ 6550072 h 7252515"/>
                <a:gd name="connsiteX46-30223" fmla="*/ 1668617 w 2213217"/>
                <a:gd name="connsiteY46-30224" fmla="*/ 6451067 h 7252515"/>
                <a:gd name="connsiteX47-30225" fmla="*/ 1657350 w 2213217"/>
                <a:gd name="connsiteY47-30226" fmla="*/ 6250170 h 7252515"/>
                <a:gd name="connsiteX48-30227" fmla="*/ 1679014 w 2213217"/>
                <a:gd name="connsiteY48-30228" fmla="*/ 5979714 h 7252515"/>
                <a:gd name="connsiteX49-30229" fmla="*/ 1727631 w 2213217"/>
                <a:gd name="connsiteY49-30230" fmla="*/ 5512209 h 7252515"/>
                <a:gd name="connsiteX50-30231" fmla="*/ 1739049 w 2213217"/>
                <a:gd name="connsiteY50-30232" fmla="*/ 5363804 h 7252515"/>
                <a:gd name="connsiteX51-30233" fmla="*/ 1797611 w 2213217"/>
                <a:gd name="connsiteY51-30234" fmla="*/ 5317321 h 7252515"/>
                <a:gd name="connsiteX52-30235" fmla="*/ 1884207 w 2213217"/>
                <a:gd name="connsiteY52-30236" fmla="*/ 5097645 h 7252515"/>
                <a:gd name="connsiteX53-30237" fmla="*/ 1909357 w 2213217"/>
                <a:gd name="connsiteY53-30238" fmla="*/ 4805496 h 7252515"/>
                <a:gd name="connsiteX54-30239" fmla="*/ 1900373 w 2213217"/>
                <a:gd name="connsiteY54-30240" fmla="*/ 4348776 h 7252515"/>
                <a:gd name="connsiteX55-30241" fmla="*/ 1881052 w 2213217"/>
                <a:gd name="connsiteY55-30242" fmla="*/ 3902573 h 7252515"/>
                <a:gd name="connsiteX56-30243" fmla="*/ 1855362 w 2213217"/>
                <a:gd name="connsiteY56-30244" fmla="*/ 3584643 h 7252515"/>
                <a:gd name="connsiteX57-30245" fmla="*/ 2056257 w 2213217"/>
                <a:gd name="connsiteY57-30246" fmla="*/ 2654077 h 7252515"/>
                <a:gd name="connsiteX58-30247" fmla="*/ 2042707 w 2213217"/>
                <a:gd name="connsiteY58-30248" fmla="*/ 2404684 h 7252515"/>
                <a:gd name="connsiteX59-30249" fmla="*/ 1981200 w 2213217"/>
                <a:gd name="connsiteY59-30250" fmla="*/ 1864914 h 7252515"/>
                <a:gd name="connsiteX60-30251" fmla="*/ 1936459 w 2213217"/>
                <a:gd name="connsiteY60-30252" fmla="*/ 1677029 h 7252515"/>
                <a:gd name="connsiteX61-30253" fmla="*/ 1922037 w 2213217"/>
                <a:gd name="connsiteY61-30254" fmla="*/ 1432534 h 7252515"/>
                <a:gd name="connsiteX62-30255" fmla="*/ 1874412 w 2213217"/>
                <a:gd name="connsiteY62-30256" fmla="*/ 1302338 h 7252515"/>
                <a:gd name="connsiteX63-30257" fmla="*/ 1407687 w 2213217"/>
                <a:gd name="connsiteY63-30258" fmla="*/ 1134975 h 7252515"/>
                <a:gd name="connsiteX64-30259" fmla="*/ 1309221 w 2213217"/>
                <a:gd name="connsiteY64-30260" fmla="*/ 1020075 h 7252515"/>
                <a:gd name="connsiteX65-30261" fmla="*/ 1365230 w 2213217"/>
                <a:gd name="connsiteY65-30262" fmla="*/ 821521 h 7252515"/>
                <a:gd name="connsiteX66-30263" fmla="*/ 1433407 w 2213217"/>
                <a:gd name="connsiteY66-30264" fmla="*/ 622909 h 7252515"/>
                <a:gd name="connsiteX67-30265" fmla="*/ 1444916 w 2213217"/>
                <a:gd name="connsiteY67-30266" fmla="*/ 380757 h 7252515"/>
                <a:gd name="connsiteX68-30267" fmla="*/ 1330946 w 2213217"/>
                <a:gd name="connsiteY68-30268" fmla="*/ 143773 h 7252515"/>
                <a:gd name="connsiteX69-30269" fmla="*/ 1063645 w 2213217"/>
                <a:gd name="connsiteY69-30270" fmla="*/ 568 h 7252515"/>
                <a:gd name="connsiteX0-30271" fmla="*/ 1063645 w 2213217"/>
                <a:gd name="connsiteY0-30272" fmla="*/ 568 h 7252515"/>
                <a:gd name="connsiteX1-30273" fmla="*/ 809625 w 2213217"/>
                <a:gd name="connsiteY1-30274" fmla="*/ 116070 h 7252515"/>
                <a:gd name="connsiteX2-30275" fmla="*/ 685800 w 2213217"/>
                <a:gd name="connsiteY2-30276" fmla="*/ 297045 h 7252515"/>
                <a:gd name="connsiteX3-30277" fmla="*/ 704850 w 2213217"/>
                <a:gd name="connsiteY3-30278" fmla="*/ 620895 h 7252515"/>
                <a:gd name="connsiteX4-30279" fmla="*/ 838200 w 2213217"/>
                <a:gd name="connsiteY4-30280" fmla="*/ 897120 h 7252515"/>
                <a:gd name="connsiteX5-30281" fmla="*/ 742950 w 2213217"/>
                <a:gd name="connsiteY5-30282" fmla="*/ 1011420 h 7252515"/>
                <a:gd name="connsiteX6-30283" fmla="*/ 133350 w 2213217"/>
                <a:gd name="connsiteY6-30284" fmla="*/ 1220970 h 7252515"/>
                <a:gd name="connsiteX7-30285" fmla="*/ 0 w 2213217"/>
                <a:gd name="connsiteY7-30286" fmla="*/ 2211570 h 7252515"/>
                <a:gd name="connsiteX8-30287" fmla="*/ 333375 w 2213217"/>
                <a:gd name="connsiteY8-30288" fmla="*/ 3106920 h 7252515"/>
                <a:gd name="connsiteX9-30289" fmla="*/ 247650 w 2213217"/>
                <a:gd name="connsiteY9-30290" fmla="*/ 3840345 h 7252515"/>
                <a:gd name="connsiteX10-30291" fmla="*/ 371475 w 2213217"/>
                <a:gd name="connsiteY10-30292" fmla="*/ 4059420 h 7252515"/>
                <a:gd name="connsiteX11-30293" fmla="*/ 495300 w 2213217"/>
                <a:gd name="connsiteY11-30294" fmla="*/ 4278495 h 7252515"/>
                <a:gd name="connsiteX12-30295" fmla="*/ 495932 w 2213217"/>
                <a:gd name="connsiteY12-30296" fmla="*/ 4629539 h 7252515"/>
                <a:gd name="connsiteX13-30297" fmla="*/ 504586 w 2213217"/>
                <a:gd name="connsiteY13-30298" fmla="*/ 4793958 h 7252515"/>
                <a:gd name="connsiteX14-30299" fmla="*/ 490672 w 2213217"/>
                <a:gd name="connsiteY14-30300" fmla="*/ 4980881 h 7252515"/>
                <a:gd name="connsiteX15-30301" fmla="*/ 458942 w 2213217"/>
                <a:gd name="connsiteY15-30302" fmla="*/ 5126491 h 7252515"/>
                <a:gd name="connsiteX16-30303" fmla="*/ 383013 w 2213217"/>
                <a:gd name="connsiteY16-30304" fmla="*/ 6154049 h 7252515"/>
                <a:gd name="connsiteX17-30305" fmla="*/ 348398 w 2213217"/>
                <a:gd name="connsiteY17-30306" fmla="*/ 6604338 h 7252515"/>
                <a:gd name="connsiteX18-30307" fmla="*/ 420242 w 2213217"/>
                <a:gd name="connsiteY18-30308" fmla="*/ 6827439 h 7252515"/>
                <a:gd name="connsiteX19-30309" fmla="*/ 367118 w 2213217"/>
                <a:gd name="connsiteY19-30310" fmla="*/ 6982453 h 7252515"/>
                <a:gd name="connsiteX20-30311" fmla="*/ 605514 w 2213217"/>
                <a:gd name="connsiteY20-30312" fmla="*/ 7244526 h 7252515"/>
                <a:gd name="connsiteX21-30313" fmla="*/ 958269 w 2213217"/>
                <a:gd name="connsiteY21-30314" fmla="*/ 7136926 h 7252515"/>
                <a:gd name="connsiteX22-30315" fmla="*/ 724772 w 2213217"/>
                <a:gd name="connsiteY22-30316" fmla="*/ 6844746 h 7252515"/>
                <a:gd name="connsiteX23-30317" fmla="*/ 753076 w 2213217"/>
                <a:gd name="connsiteY23-30318" fmla="*/ 6579789 h 7252515"/>
                <a:gd name="connsiteX24-30319" fmla="*/ 738924 w 2213217"/>
                <a:gd name="connsiteY24-30320" fmla="*/ 6250170 h 7252515"/>
                <a:gd name="connsiteX25-30321" fmla="*/ 856500 w 2213217"/>
                <a:gd name="connsiteY25-30322" fmla="*/ 5489132 h 7252515"/>
                <a:gd name="connsiteX26-30323" fmla="*/ 906017 w 2213217"/>
                <a:gd name="connsiteY26-30324" fmla="*/ 5380240 h 7252515"/>
                <a:gd name="connsiteX27-30325" fmla="*/ 898504 w 2213217"/>
                <a:gd name="connsiteY27-30326" fmla="*/ 5308938 h 7252515"/>
                <a:gd name="connsiteX28-30327" fmla="*/ 971550 w 2213217"/>
                <a:gd name="connsiteY28-30328" fmla="*/ 5211945 h 7252515"/>
                <a:gd name="connsiteX29-30329" fmla="*/ 973564 w 2213217"/>
                <a:gd name="connsiteY29-30330" fmla="*/ 5069070 h 7252515"/>
                <a:gd name="connsiteX30-30331" fmla="*/ 1129719 w 2213217"/>
                <a:gd name="connsiteY30-30332" fmla="*/ 4378373 h 7252515"/>
                <a:gd name="connsiteX31-30333" fmla="*/ 1276350 w 2213217"/>
                <a:gd name="connsiteY31-30334" fmla="*/ 4649970 h 7252515"/>
                <a:gd name="connsiteX32-30335" fmla="*/ 1341012 w 2213217"/>
                <a:gd name="connsiteY32-30336" fmla="*/ 4880042 h 7252515"/>
                <a:gd name="connsiteX33-30337" fmla="*/ 1310424 w 2213217"/>
                <a:gd name="connsiteY33-30338" fmla="*/ 4973880 h 7252515"/>
                <a:gd name="connsiteX34-30339" fmla="*/ 1354293 w 2213217"/>
                <a:gd name="connsiteY34-30340" fmla="*/ 5113209 h 7252515"/>
                <a:gd name="connsiteX35-30341" fmla="*/ 1262198 w 2213217"/>
                <a:gd name="connsiteY35-30342" fmla="*/ 5554244 h 7252515"/>
                <a:gd name="connsiteX36-30343" fmla="*/ 1263220 w 2213217"/>
                <a:gd name="connsiteY36-30344" fmla="*/ 6360264 h 7252515"/>
                <a:gd name="connsiteX37-30345" fmla="*/ 1336385 w 2213217"/>
                <a:gd name="connsiteY37-30346" fmla="*/ 6540277 h 7252515"/>
                <a:gd name="connsiteX38-30347" fmla="*/ 1285605 w 2213217"/>
                <a:gd name="connsiteY38-30348" fmla="*/ 6741714 h 7252515"/>
                <a:gd name="connsiteX39-30349" fmla="*/ 1303783 w 2213217"/>
                <a:gd name="connsiteY39-30350" fmla="*/ 6828040 h 7252515"/>
                <a:gd name="connsiteX40-30351" fmla="*/ 1313579 w 2213217"/>
                <a:gd name="connsiteY40-30352" fmla="*/ 7020824 h 7252515"/>
                <a:gd name="connsiteX41-30353" fmla="*/ 1760353 w 2213217"/>
                <a:gd name="connsiteY41-30354" fmla="*/ 7189119 h 7252515"/>
                <a:gd name="connsiteX42-30355" fmla="*/ 2189006 w 2213217"/>
                <a:gd name="connsiteY42-30356" fmla="*/ 7199125 h 7252515"/>
                <a:gd name="connsiteX43-30357" fmla="*/ 2171850 w 2213217"/>
                <a:gd name="connsiteY43-30358" fmla="*/ 7046786 h 7252515"/>
                <a:gd name="connsiteX44-30359" fmla="*/ 1687247 w 2213217"/>
                <a:gd name="connsiteY44-30360" fmla="*/ 6680449 h 7252515"/>
                <a:gd name="connsiteX45-30361" fmla="*/ 1708130 w 2213217"/>
                <a:gd name="connsiteY45-30362" fmla="*/ 6550072 h 7252515"/>
                <a:gd name="connsiteX46-30363" fmla="*/ 1668617 w 2213217"/>
                <a:gd name="connsiteY46-30364" fmla="*/ 6451067 h 7252515"/>
                <a:gd name="connsiteX47-30365" fmla="*/ 1657350 w 2213217"/>
                <a:gd name="connsiteY47-30366" fmla="*/ 6250170 h 7252515"/>
                <a:gd name="connsiteX48-30367" fmla="*/ 1679014 w 2213217"/>
                <a:gd name="connsiteY48-30368" fmla="*/ 5979714 h 7252515"/>
                <a:gd name="connsiteX49-30369" fmla="*/ 1727631 w 2213217"/>
                <a:gd name="connsiteY49-30370" fmla="*/ 5512209 h 7252515"/>
                <a:gd name="connsiteX50-30371" fmla="*/ 1739049 w 2213217"/>
                <a:gd name="connsiteY50-30372" fmla="*/ 5363804 h 7252515"/>
                <a:gd name="connsiteX51-30373" fmla="*/ 1797611 w 2213217"/>
                <a:gd name="connsiteY51-30374" fmla="*/ 5317321 h 7252515"/>
                <a:gd name="connsiteX52-30375" fmla="*/ 1884207 w 2213217"/>
                <a:gd name="connsiteY52-30376" fmla="*/ 5097645 h 7252515"/>
                <a:gd name="connsiteX53-30377" fmla="*/ 1909357 w 2213217"/>
                <a:gd name="connsiteY53-30378" fmla="*/ 4805496 h 7252515"/>
                <a:gd name="connsiteX54-30379" fmla="*/ 1900373 w 2213217"/>
                <a:gd name="connsiteY54-30380" fmla="*/ 4348776 h 7252515"/>
                <a:gd name="connsiteX55-30381" fmla="*/ 1881052 w 2213217"/>
                <a:gd name="connsiteY55-30382" fmla="*/ 3902573 h 7252515"/>
                <a:gd name="connsiteX56-30383" fmla="*/ 1855362 w 2213217"/>
                <a:gd name="connsiteY56-30384" fmla="*/ 3584643 h 7252515"/>
                <a:gd name="connsiteX57-30385" fmla="*/ 2056257 w 2213217"/>
                <a:gd name="connsiteY57-30386" fmla="*/ 2654077 h 7252515"/>
                <a:gd name="connsiteX58-30387" fmla="*/ 2042707 w 2213217"/>
                <a:gd name="connsiteY58-30388" fmla="*/ 2404684 h 7252515"/>
                <a:gd name="connsiteX59-30389" fmla="*/ 1981200 w 2213217"/>
                <a:gd name="connsiteY59-30390" fmla="*/ 1864914 h 7252515"/>
                <a:gd name="connsiteX60-30391" fmla="*/ 1936459 w 2213217"/>
                <a:gd name="connsiteY60-30392" fmla="*/ 1677029 h 7252515"/>
                <a:gd name="connsiteX61-30393" fmla="*/ 1922037 w 2213217"/>
                <a:gd name="connsiteY61-30394" fmla="*/ 1432534 h 7252515"/>
                <a:gd name="connsiteX62-30395" fmla="*/ 1874412 w 2213217"/>
                <a:gd name="connsiteY62-30396" fmla="*/ 1302338 h 7252515"/>
                <a:gd name="connsiteX63-30397" fmla="*/ 1407687 w 2213217"/>
                <a:gd name="connsiteY63-30398" fmla="*/ 1134975 h 7252515"/>
                <a:gd name="connsiteX64-30399" fmla="*/ 1309221 w 2213217"/>
                <a:gd name="connsiteY64-30400" fmla="*/ 1020075 h 7252515"/>
                <a:gd name="connsiteX65-30401" fmla="*/ 1365230 w 2213217"/>
                <a:gd name="connsiteY65-30402" fmla="*/ 821521 h 7252515"/>
                <a:gd name="connsiteX66-30403" fmla="*/ 1433407 w 2213217"/>
                <a:gd name="connsiteY66-30404" fmla="*/ 622909 h 7252515"/>
                <a:gd name="connsiteX67-30405" fmla="*/ 1444916 w 2213217"/>
                <a:gd name="connsiteY67-30406" fmla="*/ 380757 h 7252515"/>
                <a:gd name="connsiteX68-30407" fmla="*/ 1330946 w 2213217"/>
                <a:gd name="connsiteY68-30408" fmla="*/ 143773 h 7252515"/>
                <a:gd name="connsiteX69-30409" fmla="*/ 1063645 w 2213217"/>
                <a:gd name="connsiteY69-30410" fmla="*/ 568 h 7252515"/>
                <a:gd name="connsiteX0-30411" fmla="*/ 1063645 w 2213217"/>
                <a:gd name="connsiteY0-30412" fmla="*/ 568 h 7252515"/>
                <a:gd name="connsiteX1-30413" fmla="*/ 809625 w 2213217"/>
                <a:gd name="connsiteY1-30414" fmla="*/ 116070 h 7252515"/>
                <a:gd name="connsiteX2-30415" fmla="*/ 685800 w 2213217"/>
                <a:gd name="connsiteY2-30416" fmla="*/ 297045 h 7252515"/>
                <a:gd name="connsiteX3-30417" fmla="*/ 704850 w 2213217"/>
                <a:gd name="connsiteY3-30418" fmla="*/ 620895 h 7252515"/>
                <a:gd name="connsiteX4-30419" fmla="*/ 838200 w 2213217"/>
                <a:gd name="connsiteY4-30420" fmla="*/ 897120 h 7252515"/>
                <a:gd name="connsiteX5-30421" fmla="*/ 742950 w 2213217"/>
                <a:gd name="connsiteY5-30422" fmla="*/ 1011420 h 7252515"/>
                <a:gd name="connsiteX6-30423" fmla="*/ 133350 w 2213217"/>
                <a:gd name="connsiteY6-30424" fmla="*/ 1220970 h 7252515"/>
                <a:gd name="connsiteX7-30425" fmla="*/ 0 w 2213217"/>
                <a:gd name="connsiteY7-30426" fmla="*/ 2211570 h 7252515"/>
                <a:gd name="connsiteX8-30427" fmla="*/ 333375 w 2213217"/>
                <a:gd name="connsiteY8-30428" fmla="*/ 3106920 h 7252515"/>
                <a:gd name="connsiteX9-30429" fmla="*/ 247650 w 2213217"/>
                <a:gd name="connsiteY9-30430" fmla="*/ 3840345 h 7252515"/>
                <a:gd name="connsiteX10-30431" fmla="*/ 371475 w 2213217"/>
                <a:gd name="connsiteY10-30432" fmla="*/ 4059420 h 7252515"/>
                <a:gd name="connsiteX11-30433" fmla="*/ 420302 w 2213217"/>
                <a:gd name="connsiteY11-30434" fmla="*/ 4194843 h 7252515"/>
                <a:gd name="connsiteX12-30435" fmla="*/ 495932 w 2213217"/>
                <a:gd name="connsiteY12-30436" fmla="*/ 4629539 h 7252515"/>
                <a:gd name="connsiteX13-30437" fmla="*/ 504586 w 2213217"/>
                <a:gd name="connsiteY13-30438" fmla="*/ 4793958 h 7252515"/>
                <a:gd name="connsiteX14-30439" fmla="*/ 490672 w 2213217"/>
                <a:gd name="connsiteY14-30440" fmla="*/ 4980881 h 7252515"/>
                <a:gd name="connsiteX15-30441" fmla="*/ 458942 w 2213217"/>
                <a:gd name="connsiteY15-30442" fmla="*/ 5126491 h 7252515"/>
                <a:gd name="connsiteX16-30443" fmla="*/ 383013 w 2213217"/>
                <a:gd name="connsiteY16-30444" fmla="*/ 6154049 h 7252515"/>
                <a:gd name="connsiteX17-30445" fmla="*/ 348398 w 2213217"/>
                <a:gd name="connsiteY17-30446" fmla="*/ 6604338 h 7252515"/>
                <a:gd name="connsiteX18-30447" fmla="*/ 420242 w 2213217"/>
                <a:gd name="connsiteY18-30448" fmla="*/ 6827439 h 7252515"/>
                <a:gd name="connsiteX19-30449" fmla="*/ 367118 w 2213217"/>
                <a:gd name="connsiteY19-30450" fmla="*/ 6982453 h 7252515"/>
                <a:gd name="connsiteX20-30451" fmla="*/ 605514 w 2213217"/>
                <a:gd name="connsiteY20-30452" fmla="*/ 7244526 h 7252515"/>
                <a:gd name="connsiteX21-30453" fmla="*/ 958269 w 2213217"/>
                <a:gd name="connsiteY21-30454" fmla="*/ 7136926 h 7252515"/>
                <a:gd name="connsiteX22-30455" fmla="*/ 724772 w 2213217"/>
                <a:gd name="connsiteY22-30456" fmla="*/ 6844746 h 7252515"/>
                <a:gd name="connsiteX23-30457" fmla="*/ 753076 w 2213217"/>
                <a:gd name="connsiteY23-30458" fmla="*/ 6579789 h 7252515"/>
                <a:gd name="connsiteX24-30459" fmla="*/ 738924 w 2213217"/>
                <a:gd name="connsiteY24-30460" fmla="*/ 6250170 h 7252515"/>
                <a:gd name="connsiteX25-30461" fmla="*/ 856500 w 2213217"/>
                <a:gd name="connsiteY25-30462" fmla="*/ 5489132 h 7252515"/>
                <a:gd name="connsiteX26-30463" fmla="*/ 906017 w 2213217"/>
                <a:gd name="connsiteY26-30464" fmla="*/ 5380240 h 7252515"/>
                <a:gd name="connsiteX27-30465" fmla="*/ 898504 w 2213217"/>
                <a:gd name="connsiteY27-30466" fmla="*/ 5308938 h 7252515"/>
                <a:gd name="connsiteX28-30467" fmla="*/ 971550 w 2213217"/>
                <a:gd name="connsiteY28-30468" fmla="*/ 5211945 h 7252515"/>
                <a:gd name="connsiteX29-30469" fmla="*/ 973564 w 2213217"/>
                <a:gd name="connsiteY29-30470" fmla="*/ 5069070 h 7252515"/>
                <a:gd name="connsiteX30-30471" fmla="*/ 1129719 w 2213217"/>
                <a:gd name="connsiteY30-30472" fmla="*/ 4378373 h 7252515"/>
                <a:gd name="connsiteX31-30473" fmla="*/ 1276350 w 2213217"/>
                <a:gd name="connsiteY31-30474" fmla="*/ 4649970 h 7252515"/>
                <a:gd name="connsiteX32-30475" fmla="*/ 1341012 w 2213217"/>
                <a:gd name="connsiteY32-30476" fmla="*/ 4880042 h 7252515"/>
                <a:gd name="connsiteX33-30477" fmla="*/ 1310424 w 2213217"/>
                <a:gd name="connsiteY33-30478" fmla="*/ 4973880 h 7252515"/>
                <a:gd name="connsiteX34-30479" fmla="*/ 1354293 w 2213217"/>
                <a:gd name="connsiteY34-30480" fmla="*/ 5113209 h 7252515"/>
                <a:gd name="connsiteX35-30481" fmla="*/ 1262198 w 2213217"/>
                <a:gd name="connsiteY35-30482" fmla="*/ 5554244 h 7252515"/>
                <a:gd name="connsiteX36-30483" fmla="*/ 1263220 w 2213217"/>
                <a:gd name="connsiteY36-30484" fmla="*/ 6360264 h 7252515"/>
                <a:gd name="connsiteX37-30485" fmla="*/ 1336385 w 2213217"/>
                <a:gd name="connsiteY37-30486" fmla="*/ 6540277 h 7252515"/>
                <a:gd name="connsiteX38-30487" fmla="*/ 1285605 w 2213217"/>
                <a:gd name="connsiteY38-30488" fmla="*/ 6741714 h 7252515"/>
                <a:gd name="connsiteX39-30489" fmla="*/ 1303783 w 2213217"/>
                <a:gd name="connsiteY39-30490" fmla="*/ 6828040 h 7252515"/>
                <a:gd name="connsiteX40-30491" fmla="*/ 1313579 w 2213217"/>
                <a:gd name="connsiteY40-30492" fmla="*/ 7020824 h 7252515"/>
                <a:gd name="connsiteX41-30493" fmla="*/ 1760353 w 2213217"/>
                <a:gd name="connsiteY41-30494" fmla="*/ 7189119 h 7252515"/>
                <a:gd name="connsiteX42-30495" fmla="*/ 2189006 w 2213217"/>
                <a:gd name="connsiteY42-30496" fmla="*/ 7199125 h 7252515"/>
                <a:gd name="connsiteX43-30497" fmla="*/ 2171850 w 2213217"/>
                <a:gd name="connsiteY43-30498" fmla="*/ 7046786 h 7252515"/>
                <a:gd name="connsiteX44-30499" fmla="*/ 1687247 w 2213217"/>
                <a:gd name="connsiteY44-30500" fmla="*/ 6680449 h 7252515"/>
                <a:gd name="connsiteX45-30501" fmla="*/ 1708130 w 2213217"/>
                <a:gd name="connsiteY45-30502" fmla="*/ 6550072 h 7252515"/>
                <a:gd name="connsiteX46-30503" fmla="*/ 1668617 w 2213217"/>
                <a:gd name="connsiteY46-30504" fmla="*/ 6451067 h 7252515"/>
                <a:gd name="connsiteX47-30505" fmla="*/ 1657350 w 2213217"/>
                <a:gd name="connsiteY47-30506" fmla="*/ 6250170 h 7252515"/>
                <a:gd name="connsiteX48-30507" fmla="*/ 1679014 w 2213217"/>
                <a:gd name="connsiteY48-30508" fmla="*/ 5979714 h 7252515"/>
                <a:gd name="connsiteX49-30509" fmla="*/ 1727631 w 2213217"/>
                <a:gd name="connsiteY49-30510" fmla="*/ 5512209 h 7252515"/>
                <a:gd name="connsiteX50-30511" fmla="*/ 1739049 w 2213217"/>
                <a:gd name="connsiteY50-30512" fmla="*/ 5363804 h 7252515"/>
                <a:gd name="connsiteX51-30513" fmla="*/ 1797611 w 2213217"/>
                <a:gd name="connsiteY51-30514" fmla="*/ 5317321 h 7252515"/>
                <a:gd name="connsiteX52-30515" fmla="*/ 1884207 w 2213217"/>
                <a:gd name="connsiteY52-30516" fmla="*/ 5097645 h 7252515"/>
                <a:gd name="connsiteX53-30517" fmla="*/ 1909357 w 2213217"/>
                <a:gd name="connsiteY53-30518" fmla="*/ 4805496 h 7252515"/>
                <a:gd name="connsiteX54-30519" fmla="*/ 1900373 w 2213217"/>
                <a:gd name="connsiteY54-30520" fmla="*/ 4348776 h 7252515"/>
                <a:gd name="connsiteX55-30521" fmla="*/ 1881052 w 2213217"/>
                <a:gd name="connsiteY55-30522" fmla="*/ 3902573 h 7252515"/>
                <a:gd name="connsiteX56-30523" fmla="*/ 1855362 w 2213217"/>
                <a:gd name="connsiteY56-30524" fmla="*/ 3584643 h 7252515"/>
                <a:gd name="connsiteX57-30525" fmla="*/ 2056257 w 2213217"/>
                <a:gd name="connsiteY57-30526" fmla="*/ 2654077 h 7252515"/>
                <a:gd name="connsiteX58-30527" fmla="*/ 2042707 w 2213217"/>
                <a:gd name="connsiteY58-30528" fmla="*/ 2404684 h 7252515"/>
                <a:gd name="connsiteX59-30529" fmla="*/ 1981200 w 2213217"/>
                <a:gd name="connsiteY59-30530" fmla="*/ 1864914 h 7252515"/>
                <a:gd name="connsiteX60-30531" fmla="*/ 1936459 w 2213217"/>
                <a:gd name="connsiteY60-30532" fmla="*/ 1677029 h 7252515"/>
                <a:gd name="connsiteX61-30533" fmla="*/ 1922037 w 2213217"/>
                <a:gd name="connsiteY61-30534" fmla="*/ 1432534 h 7252515"/>
                <a:gd name="connsiteX62-30535" fmla="*/ 1874412 w 2213217"/>
                <a:gd name="connsiteY62-30536" fmla="*/ 1302338 h 7252515"/>
                <a:gd name="connsiteX63-30537" fmla="*/ 1407687 w 2213217"/>
                <a:gd name="connsiteY63-30538" fmla="*/ 1134975 h 7252515"/>
                <a:gd name="connsiteX64-30539" fmla="*/ 1309221 w 2213217"/>
                <a:gd name="connsiteY64-30540" fmla="*/ 1020075 h 7252515"/>
                <a:gd name="connsiteX65-30541" fmla="*/ 1365230 w 2213217"/>
                <a:gd name="connsiteY65-30542" fmla="*/ 821521 h 7252515"/>
                <a:gd name="connsiteX66-30543" fmla="*/ 1433407 w 2213217"/>
                <a:gd name="connsiteY66-30544" fmla="*/ 622909 h 7252515"/>
                <a:gd name="connsiteX67-30545" fmla="*/ 1444916 w 2213217"/>
                <a:gd name="connsiteY67-30546" fmla="*/ 380757 h 7252515"/>
                <a:gd name="connsiteX68-30547" fmla="*/ 1330946 w 2213217"/>
                <a:gd name="connsiteY68-30548" fmla="*/ 143773 h 7252515"/>
                <a:gd name="connsiteX69-30549" fmla="*/ 1063645 w 2213217"/>
                <a:gd name="connsiteY69-30550" fmla="*/ 568 h 7252515"/>
                <a:gd name="connsiteX0-30551" fmla="*/ 1063645 w 2213217"/>
                <a:gd name="connsiteY0-30552" fmla="*/ 568 h 7252515"/>
                <a:gd name="connsiteX1-30553" fmla="*/ 809625 w 2213217"/>
                <a:gd name="connsiteY1-30554" fmla="*/ 116070 h 7252515"/>
                <a:gd name="connsiteX2-30555" fmla="*/ 685800 w 2213217"/>
                <a:gd name="connsiteY2-30556" fmla="*/ 297045 h 7252515"/>
                <a:gd name="connsiteX3-30557" fmla="*/ 704850 w 2213217"/>
                <a:gd name="connsiteY3-30558" fmla="*/ 620895 h 7252515"/>
                <a:gd name="connsiteX4-30559" fmla="*/ 838200 w 2213217"/>
                <a:gd name="connsiteY4-30560" fmla="*/ 897120 h 7252515"/>
                <a:gd name="connsiteX5-30561" fmla="*/ 742950 w 2213217"/>
                <a:gd name="connsiteY5-30562" fmla="*/ 1011420 h 7252515"/>
                <a:gd name="connsiteX6-30563" fmla="*/ 133350 w 2213217"/>
                <a:gd name="connsiteY6-30564" fmla="*/ 1220970 h 7252515"/>
                <a:gd name="connsiteX7-30565" fmla="*/ 0 w 2213217"/>
                <a:gd name="connsiteY7-30566" fmla="*/ 2211570 h 7252515"/>
                <a:gd name="connsiteX8-30567" fmla="*/ 333375 w 2213217"/>
                <a:gd name="connsiteY8-30568" fmla="*/ 3106920 h 7252515"/>
                <a:gd name="connsiteX9-30569" fmla="*/ 247650 w 2213217"/>
                <a:gd name="connsiteY9-30570" fmla="*/ 3840345 h 7252515"/>
                <a:gd name="connsiteX10-30571" fmla="*/ 371475 w 2213217"/>
                <a:gd name="connsiteY10-30572" fmla="*/ 4059420 h 7252515"/>
                <a:gd name="connsiteX11-30573" fmla="*/ 420302 w 2213217"/>
                <a:gd name="connsiteY11-30574" fmla="*/ 4194843 h 7252515"/>
                <a:gd name="connsiteX12-30575" fmla="*/ 495932 w 2213217"/>
                <a:gd name="connsiteY12-30576" fmla="*/ 4629539 h 7252515"/>
                <a:gd name="connsiteX13-30577" fmla="*/ 504586 w 2213217"/>
                <a:gd name="connsiteY13-30578" fmla="*/ 4793958 h 7252515"/>
                <a:gd name="connsiteX14-30579" fmla="*/ 490672 w 2213217"/>
                <a:gd name="connsiteY14-30580" fmla="*/ 4980881 h 7252515"/>
                <a:gd name="connsiteX15-30581" fmla="*/ 458942 w 2213217"/>
                <a:gd name="connsiteY15-30582" fmla="*/ 5126491 h 7252515"/>
                <a:gd name="connsiteX16-30583" fmla="*/ 383013 w 2213217"/>
                <a:gd name="connsiteY16-30584" fmla="*/ 6154049 h 7252515"/>
                <a:gd name="connsiteX17-30585" fmla="*/ 348398 w 2213217"/>
                <a:gd name="connsiteY17-30586" fmla="*/ 6604338 h 7252515"/>
                <a:gd name="connsiteX18-30587" fmla="*/ 420242 w 2213217"/>
                <a:gd name="connsiteY18-30588" fmla="*/ 6827439 h 7252515"/>
                <a:gd name="connsiteX19-30589" fmla="*/ 367118 w 2213217"/>
                <a:gd name="connsiteY19-30590" fmla="*/ 6982453 h 7252515"/>
                <a:gd name="connsiteX20-30591" fmla="*/ 605514 w 2213217"/>
                <a:gd name="connsiteY20-30592" fmla="*/ 7244526 h 7252515"/>
                <a:gd name="connsiteX21-30593" fmla="*/ 958269 w 2213217"/>
                <a:gd name="connsiteY21-30594" fmla="*/ 7136926 h 7252515"/>
                <a:gd name="connsiteX22-30595" fmla="*/ 724772 w 2213217"/>
                <a:gd name="connsiteY22-30596" fmla="*/ 6844746 h 7252515"/>
                <a:gd name="connsiteX23-30597" fmla="*/ 753076 w 2213217"/>
                <a:gd name="connsiteY23-30598" fmla="*/ 6579789 h 7252515"/>
                <a:gd name="connsiteX24-30599" fmla="*/ 738924 w 2213217"/>
                <a:gd name="connsiteY24-30600" fmla="*/ 6250170 h 7252515"/>
                <a:gd name="connsiteX25-30601" fmla="*/ 856500 w 2213217"/>
                <a:gd name="connsiteY25-30602" fmla="*/ 5489132 h 7252515"/>
                <a:gd name="connsiteX26-30603" fmla="*/ 906017 w 2213217"/>
                <a:gd name="connsiteY26-30604" fmla="*/ 5380240 h 7252515"/>
                <a:gd name="connsiteX27-30605" fmla="*/ 898504 w 2213217"/>
                <a:gd name="connsiteY27-30606" fmla="*/ 5308938 h 7252515"/>
                <a:gd name="connsiteX28-30607" fmla="*/ 971550 w 2213217"/>
                <a:gd name="connsiteY28-30608" fmla="*/ 5211945 h 7252515"/>
                <a:gd name="connsiteX29-30609" fmla="*/ 973564 w 2213217"/>
                <a:gd name="connsiteY29-30610" fmla="*/ 5069070 h 7252515"/>
                <a:gd name="connsiteX30-30611" fmla="*/ 1129719 w 2213217"/>
                <a:gd name="connsiteY30-30612" fmla="*/ 4378373 h 7252515"/>
                <a:gd name="connsiteX31-30613" fmla="*/ 1276350 w 2213217"/>
                <a:gd name="connsiteY31-30614" fmla="*/ 4649970 h 7252515"/>
                <a:gd name="connsiteX32-30615" fmla="*/ 1341012 w 2213217"/>
                <a:gd name="connsiteY32-30616" fmla="*/ 4880042 h 7252515"/>
                <a:gd name="connsiteX33-30617" fmla="*/ 1310424 w 2213217"/>
                <a:gd name="connsiteY33-30618" fmla="*/ 4973880 h 7252515"/>
                <a:gd name="connsiteX34-30619" fmla="*/ 1354293 w 2213217"/>
                <a:gd name="connsiteY34-30620" fmla="*/ 5113209 h 7252515"/>
                <a:gd name="connsiteX35-30621" fmla="*/ 1262198 w 2213217"/>
                <a:gd name="connsiteY35-30622" fmla="*/ 5554244 h 7252515"/>
                <a:gd name="connsiteX36-30623" fmla="*/ 1263220 w 2213217"/>
                <a:gd name="connsiteY36-30624" fmla="*/ 6360264 h 7252515"/>
                <a:gd name="connsiteX37-30625" fmla="*/ 1336385 w 2213217"/>
                <a:gd name="connsiteY37-30626" fmla="*/ 6540277 h 7252515"/>
                <a:gd name="connsiteX38-30627" fmla="*/ 1285605 w 2213217"/>
                <a:gd name="connsiteY38-30628" fmla="*/ 6741714 h 7252515"/>
                <a:gd name="connsiteX39-30629" fmla="*/ 1303783 w 2213217"/>
                <a:gd name="connsiteY39-30630" fmla="*/ 6828040 h 7252515"/>
                <a:gd name="connsiteX40-30631" fmla="*/ 1313579 w 2213217"/>
                <a:gd name="connsiteY40-30632" fmla="*/ 7020824 h 7252515"/>
                <a:gd name="connsiteX41-30633" fmla="*/ 1760353 w 2213217"/>
                <a:gd name="connsiteY41-30634" fmla="*/ 7189119 h 7252515"/>
                <a:gd name="connsiteX42-30635" fmla="*/ 2189006 w 2213217"/>
                <a:gd name="connsiteY42-30636" fmla="*/ 7199125 h 7252515"/>
                <a:gd name="connsiteX43-30637" fmla="*/ 2171850 w 2213217"/>
                <a:gd name="connsiteY43-30638" fmla="*/ 7046786 h 7252515"/>
                <a:gd name="connsiteX44-30639" fmla="*/ 1687247 w 2213217"/>
                <a:gd name="connsiteY44-30640" fmla="*/ 6680449 h 7252515"/>
                <a:gd name="connsiteX45-30641" fmla="*/ 1708130 w 2213217"/>
                <a:gd name="connsiteY45-30642" fmla="*/ 6550072 h 7252515"/>
                <a:gd name="connsiteX46-30643" fmla="*/ 1668617 w 2213217"/>
                <a:gd name="connsiteY46-30644" fmla="*/ 6451067 h 7252515"/>
                <a:gd name="connsiteX47-30645" fmla="*/ 1657350 w 2213217"/>
                <a:gd name="connsiteY47-30646" fmla="*/ 6250170 h 7252515"/>
                <a:gd name="connsiteX48-30647" fmla="*/ 1679014 w 2213217"/>
                <a:gd name="connsiteY48-30648" fmla="*/ 5979714 h 7252515"/>
                <a:gd name="connsiteX49-30649" fmla="*/ 1727631 w 2213217"/>
                <a:gd name="connsiteY49-30650" fmla="*/ 5512209 h 7252515"/>
                <a:gd name="connsiteX50-30651" fmla="*/ 1739049 w 2213217"/>
                <a:gd name="connsiteY50-30652" fmla="*/ 5363804 h 7252515"/>
                <a:gd name="connsiteX51-30653" fmla="*/ 1797611 w 2213217"/>
                <a:gd name="connsiteY51-30654" fmla="*/ 5317321 h 7252515"/>
                <a:gd name="connsiteX52-30655" fmla="*/ 1884207 w 2213217"/>
                <a:gd name="connsiteY52-30656" fmla="*/ 5097645 h 7252515"/>
                <a:gd name="connsiteX53-30657" fmla="*/ 1909357 w 2213217"/>
                <a:gd name="connsiteY53-30658" fmla="*/ 4805496 h 7252515"/>
                <a:gd name="connsiteX54-30659" fmla="*/ 1900373 w 2213217"/>
                <a:gd name="connsiteY54-30660" fmla="*/ 4348776 h 7252515"/>
                <a:gd name="connsiteX55-30661" fmla="*/ 1881052 w 2213217"/>
                <a:gd name="connsiteY55-30662" fmla="*/ 3902573 h 7252515"/>
                <a:gd name="connsiteX56-30663" fmla="*/ 1855362 w 2213217"/>
                <a:gd name="connsiteY56-30664" fmla="*/ 3584643 h 7252515"/>
                <a:gd name="connsiteX57-30665" fmla="*/ 2056257 w 2213217"/>
                <a:gd name="connsiteY57-30666" fmla="*/ 2654077 h 7252515"/>
                <a:gd name="connsiteX58-30667" fmla="*/ 2042707 w 2213217"/>
                <a:gd name="connsiteY58-30668" fmla="*/ 2404684 h 7252515"/>
                <a:gd name="connsiteX59-30669" fmla="*/ 1981200 w 2213217"/>
                <a:gd name="connsiteY59-30670" fmla="*/ 1864914 h 7252515"/>
                <a:gd name="connsiteX60-30671" fmla="*/ 1936459 w 2213217"/>
                <a:gd name="connsiteY60-30672" fmla="*/ 1677029 h 7252515"/>
                <a:gd name="connsiteX61-30673" fmla="*/ 1922037 w 2213217"/>
                <a:gd name="connsiteY61-30674" fmla="*/ 1432534 h 7252515"/>
                <a:gd name="connsiteX62-30675" fmla="*/ 1874412 w 2213217"/>
                <a:gd name="connsiteY62-30676" fmla="*/ 1302338 h 7252515"/>
                <a:gd name="connsiteX63-30677" fmla="*/ 1407687 w 2213217"/>
                <a:gd name="connsiteY63-30678" fmla="*/ 1134975 h 7252515"/>
                <a:gd name="connsiteX64-30679" fmla="*/ 1309221 w 2213217"/>
                <a:gd name="connsiteY64-30680" fmla="*/ 1020075 h 7252515"/>
                <a:gd name="connsiteX65-30681" fmla="*/ 1365230 w 2213217"/>
                <a:gd name="connsiteY65-30682" fmla="*/ 821521 h 7252515"/>
                <a:gd name="connsiteX66-30683" fmla="*/ 1433407 w 2213217"/>
                <a:gd name="connsiteY66-30684" fmla="*/ 622909 h 7252515"/>
                <a:gd name="connsiteX67-30685" fmla="*/ 1444916 w 2213217"/>
                <a:gd name="connsiteY67-30686" fmla="*/ 380757 h 7252515"/>
                <a:gd name="connsiteX68-30687" fmla="*/ 1330946 w 2213217"/>
                <a:gd name="connsiteY68-30688" fmla="*/ 143773 h 7252515"/>
                <a:gd name="connsiteX69-30689" fmla="*/ 1063645 w 2213217"/>
                <a:gd name="connsiteY69-30690" fmla="*/ 568 h 7252515"/>
                <a:gd name="connsiteX0-30691" fmla="*/ 1063645 w 2213217"/>
                <a:gd name="connsiteY0-30692" fmla="*/ 568 h 7252515"/>
                <a:gd name="connsiteX1-30693" fmla="*/ 809625 w 2213217"/>
                <a:gd name="connsiteY1-30694" fmla="*/ 116070 h 7252515"/>
                <a:gd name="connsiteX2-30695" fmla="*/ 685800 w 2213217"/>
                <a:gd name="connsiteY2-30696" fmla="*/ 297045 h 7252515"/>
                <a:gd name="connsiteX3-30697" fmla="*/ 704850 w 2213217"/>
                <a:gd name="connsiteY3-30698" fmla="*/ 620895 h 7252515"/>
                <a:gd name="connsiteX4-30699" fmla="*/ 838200 w 2213217"/>
                <a:gd name="connsiteY4-30700" fmla="*/ 897120 h 7252515"/>
                <a:gd name="connsiteX5-30701" fmla="*/ 742950 w 2213217"/>
                <a:gd name="connsiteY5-30702" fmla="*/ 1011420 h 7252515"/>
                <a:gd name="connsiteX6-30703" fmla="*/ 133350 w 2213217"/>
                <a:gd name="connsiteY6-30704" fmla="*/ 1220970 h 7252515"/>
                <a:gd name="connsiteX7-30705" fmla="*/ 0 w 2213217"/>
                <a:gd name="connsiteY7-30706" fmla="*/ 2211570 h 7252515"/>
                <a:gd name="connsiteX8-30707" fmla="*/ 333375 w 2213217"/>
                <a:gd name="connsiteY8-30708" fmla="*/ 3106920 h 7252515"/>
                <a:gd name="connsiteX9-30709" fmla="*/ 247650 w 2213217"/>
                <a:gd name="connsiteY9-30710" fmla="*/ 3840345 h 7252515"/>
                <a:gd name="connsiteX10-30711" fmla="*/ 371475 w 2213217"/>
                <a:gd name="connsiteY10-30712" fmla="*/ 4059420 h 7252515"/>
                <a:gd name="connsiteX11-30713" fmla="*/ 420302 w 2213217"/>
                <a:gd name="connsiteY11-30714" fmla="*/ 4194843 h 7252515"/>
                <a:gd name="connsiteX12-30715" fmla="*/ 495932 w 2213217"/>
                <a:gd name="connsiteY12-30716" fmla="*/ 4629539 h 7252515"/>
                <a:gd name="connsiteX13-30717" fmla="*/ 504586 w 2213217"/>
                <a:gd name="connsiteY13-30718" fmla="*/ 4793958 h 7252515"/>
                <a:gd name="connsiteX14-30719" fmla="*/ 490672 w 2213217"/>
                <a:gd name="connsiteY14-30720" fmla="*/ 4980881 h 7252515"/>
                <a:gd name="connsiteX15-30721" fmla="*/ 458942 w 2213217"/>
                <a:gd name="connsiteY15-30722" fmla="*/ 5126491 h 7252515"/>
                <a:gd name="connsiteX16-30723" fmla="*/ 383013 w 2213217"/>
                <a:gd name="connsiteY16-30724" fmla="*/ 6154049 h 7252515"/>
                <a:gd name="connsiteX17-30725" fmla="*/ 348398 w 2213217"/>
                <a:gd name="connsiteY17-30726" fmla="*/ 6604338 h 7252515"/>
                <a:gd name="connsiteX18-30727" fmla="*/ 420242 w 2213217"/>
                <a:gd name="connsiteY18-30728" fmla="*/ 6827439 h 7252515"/>
                <a:gd name="connsiteX19-30729" fmla="*/ 367118 w 2213217"/>
                <a:gd name="connsiteY19-30730" fmla="*/ 6982453 h 7252515"/>
                <a:gd name="connsiteX20-30731" fmla="*/ 605514 w 2213217"/>
                <a:gd name="connsiteY20-30732" fmla="*/ 7244526 h 7252515"/>
                <a:gd name="connsiteX21-30733" fmla="*/ 958269 w 2213217"/>
                <a:gd name="connsiteY21-30734" fmla="*/ 7136926 h 7252515"/>
                <a:gd name="connsiteX22-30735" fmla="*/ 724772 w 2213217"/>
                <a:gd name="connsiteY22-30736" fmla="*/ 6844746 h 7252515"/>
                <a:gd name="connsiteX23-30737" fmla="*/ 753076 w 2213217"/>
                <a:gd name="connsiteY23-30738" fmla="*/ 6579789 h 7252515"/>
                <a:gd name="connsiteX24-30739" fmla="*/ 738924 w 2213217"/>
                <a:gd name="connsiteY24-30740" fmla="*/ 6250170 h 7252515"/>
                <a:gd name="connsiteX25-30741" fmla="*/ 856500 w 2213217"/>
                <a:gd name="connsiteY25-30742" fmla="*/ 5489132 h 7252515"/>
                <a:gd name="connsiteX26-30743" fmla="*/ 906017 w 2213217"/>
                <a:gd name="connsiteY26-30744" fmla="*/ 5380240 h 7252515"/>
                <a:gd name="connsiteX27-30745" fmla="*/ 898504 w 2213217"/>
                <a:gd name="connsiteY27-30746" fmla="*/ 5308938 h 7252515"/>
                <a:gd name="connsiteX28-30747" fmla="*/ 971550 w 2213217"/>
                <a:gd name="connsiteY28-30748" fmla="*/ 5211945 h 7252515"/>
                <a:gd name="connsiteX29-30749" fmla="*/ 973564 w 2213217"/>
                <a:gd name="connsiteY29-30750" fmla="*/ 5069070 h 7252515"/>
                <a:gd name="connsiteX30-30751" fmla="*/ 1129719 w 2213217"/>
                <a:gd name="connsiteY30-30752" fmla="*/ 4378373 h 7252515"/>
                <a:gd name="connsiteX31-30753" fmla="*/ 1276350 w 2213217"/>
                <a:gd name="connsiteY31-30754" fmla="*/ 4649970 h 7252515"/>
                <a:gd name="connsiteX32-30755" fmla="*/ 1341012 w 2213217"/>
                <a:gd name="connsiteY32-30756" fmla="*/ 4880042 h 7252515"/>
                <a:gd name="connsiteX33-30757" fmla="*/ 1310424 w 2213217"/>
                <a:gd name="connsiteY33-30758" fmla="*/ 4973880 h 7252515"/>
                <a:gd name="connsiteX34-30759" fmla="*/ 1354293 w 2213217"/>
                <a:gd name="connsiteY34-30760" fmla="*/ 5113209 h 7252515"/>
                <a:gd name="connsiteX35-30761" fmla="*/ 1262198 w 2213217"/>
                <a:gd name="connsiteY35-30762" fmla="*/ 5554244 h 7252515"/>
                <a:gd name="connsiteX36-30763" fmla="*/ 1263220 w 2213217"/>
                <a:gd name="connsiteY36-30764" fmla="*/ 6360264 h 7252515"/>
                <a:gd name="connsiteX37-30765" fmla="*/ 1336385 w 2213217"/>
                <a:gd name="connsiteY37-30766" fmla="*/ 6540277 h 7252515"/>
                <a:gd name="connsiteX38-30767" fmla="*/ 1285605 w 2213217"/>
                <a:gd name="connsiteY38-30768" fmla="*/ 6741714 h 7252515"/>
                <a:gd name="connsiteX39-30769" fmla="*/ 1303783 w 2213217"/>
                <a:gd name="connsiteY39-30770" fmla="*/ 6828040 h 7252515"/>
                <a:gd name="connsiteX40-30771" fmla="*/ 1313579 w 2213217"/>
                <a:gd name="connsiteY40-30772" fmla="*/ 7020824 h 7252515"/>
                <a:gd name="connsiteX41-30773" fmla="*/ 1760353 w 2213217"/>
                <a:gd name="connsiteY41-30774" fmla="*/ 7189119 h 7252515"/>
                <a:gd name="connsiteX42-30775" fmla="*/ 2189006 w 2213217"/>
                <a:gd name="connsiteY42-30776" fmla="*/ 7199125 h 7252515"/>
                <a:gd name="connsiteX43-30777" fmla="*/ 2171850 w 2213217"/>
                <a:gd name="connsiteY43-30778" fmla="*/ 7046786 h 7252515"/>
                <a:gd name="connsiteX44-30779" fmla="*/ 1687247 w 2213217"/>
                <a:gd name="connsiteY44-30780" fmla="*/ 6680449 h 7252515"/>
                <a:gd name="connsiteX45-30781" fmla="*/ 1708130 w 2213217"/>
                <a:gd name="connsiteY45-30782" fmla="*/ 6550072 h 7252515"/>
                <a:gd name="connsiteX46-30783" fmla="*/ 1668617 w 2213217"/>
                <a:gd name="connsiteY46-30784" fmla="*/ 6451067 h 7252515"/>
                <a:gd name="connsiteX47-30785" fmla="*/ 1657350 w 2213217"/>
                <a:gd name="connsiteY47-30786" fmla="*/ 6250170 h 7252515"/>
                <a:gd name="connsiteX48-30787" fmla="*/ 1679014 w 2213217"/>
                <a:gd name="connsiteY48-30788" fmla="*/ 5979714 h 7252515"/>
                <a:gd name="connsiteX49-30789" fmla="*/ 1727631 w 2213217"/>
                <a:gd name="connsiteY49-30790" fmla="*/ 5512209 h 7252515"/>
                <a:gd name="connsiteX50-30791" fmla="*/ 1739049 w 2213217"/>
                <a:gd name="connsiteY50-30792" fmla="*/ 5363804 h 7252515"/>
                <a:gd name="connsiteX51-30793" fmla="*/ 1797611 w 2213217"/>
                <a:gd name="connsiteY51-30794" fmla="*/ 5317321 h 7252515"/>
                <a:gd name="connsiteX52-30795" fmla="*/ 1884207 w 2213217"/>
                <a:gd name="connsiteY52-30796" fmla="*/ 5097645 h 7252515"/>
                <a:gd name="connsiteX53-30797" fmla="*/ 1909357 w 2213217"/>
                <a:gd name="connsiteY53-30798" fmla="*/ 4805496 h 7252515"/>
                <a:gd name="connsiteX54-30799" fmla="*/ 1900373 w 2213217"/>
                <a:gd name="connsiteY54-30800" fmla="*/ 4348776 h 7252515"/>
                <a:gd name="connsiteX55-30801" fmla="*/ 1881052 w 2213217"/>
                <a:gd name="connsiteY55-30802" fmla="*/ 3902573 h 7252515"/>
                <a:gd name="connsiteX56-30803" fmla="*/ 1855362 w 2213217"/>
                <a:gd name="connsiteY56-30804" fmla="*/ 3584643 h 7252515"/>
                <a:gd name="connsiteX57-30805" fmla="*/ 2056257 w 2213217"/>
                <a:gd name="connsiteY57-30806" fmla="*/ 2654077 h 7252515"/>
                <a:gd name="connsiteX58-30807" fmla="*/ 2042707 w 2213217"/>
                <a:gd name="connsiteY58-30808" fmla="*/ 2404684 h 7252515"/>
                <a:gd name="connsiteX59-30809" fmla="*/ 1981200 w 2213217"/>
                <a:gd name="connsiteY59-30810" fmla="*/ 1864914 h 7252515"/>
                <a:gd name="connsiteX60-30811" fmla="*/ 1936459 w 2213217"/>
                <a:gd name="connsiteY60-30812" fmla="*/ 1677029 h 7252515"/>
                <a:gd name="connsiteX61-30813" fmla="*/ 1922037 w 2213217"/>
                <a:gd name="connsiteY61-30814" fmla="*/ 1432534 h 7252515"/>
                <a:gd name="connsiteX62-30815" fmla="*/ 1874412 w 2213217"/>
                <a:gd name="connsiteY62-30816" fmla="*/ 1302338 h 7252515"/>
                <a:gd name="connsiteX63-30817" fmla="*/ 1407687 w 2213217"/>
                <a:gd name="connsiteY63-30818" fmla="*/ 1134975 h 7252515"/>
                <a:gd name="connsiteX64-30819" fmla="*/ 1309221 w 2213217"/>
                <a:gd name="connsiteY64-30820" fmla="*/ 1020075 h 7252515"/>
                <a:gd name="connsiteX65-30821" fmla="*/ 1365230 w 2213217"/>
                <a:gd name="connsiteY65-30822" fmla="*/ 821521 h 7252515"/>
                <a:gd name="connsiteX66-30823" fmla="*/ 1433407 w 2213217"/>
                <a:gd name="connsiteY66-30824" fmla="*/ 622909 h 7252515"/>
                <a:gd name="connsiteX67-30825" fmla="*/ 1444916 w 2213217"/>
                <a:gd name="connsiteY67-30826" fmla="*/ 380757 h 7252515"/>
                <a:gd name="connsiteX68-30827" fmla="*/ 1330946 w 2213217"/>
                <a:gd name="connsiteY68-30828" fmla="*/ 143773 h 7252515"/>
                <a:gd name="connsiteX69-30829" fmla="*/ 1063645 w 2213217"/>
                <a:gd name="connsiteY69-30830" fmla="*/ 568 h 7252515"/>
                <a:gd name="connsiteX0-30831" fmla="*/ 1063645 w 2213217"/>
                <a:gd name="connsiteY0-30832" fmla="*/ 568 h 7252515"/>
                <a:gd name="connsiteX1-30833" fmla="*/ 809625 w 2213217"/>
                <a:gd name="connsiteY1-30834" fmla="*/ 116070 h 7252515"/>
                <a:gd name="connsiteX2-30835" fmla="*/ 685800 w 2213217"/>
                <a:gd name="connsiteY2-30836" fmla="*/ 297045 h 7252515"/>
                <a:gd name="connsiteX3-30837" fmla="*/ 704850 w 2213217"/>
                <a:gd name="connsiteY3-30838" fmla="*/ 620895 h 7252515"/>
                <a:gd name="connsiteX4-30839" fmla="*/ 838200 w 2213217"/>
                <a:gd name="connsiteY4-30840" fmla="*/ 897120 h 7252515"/>
                <a:gd name="connsiteX5-30841" fmla="*/ 742950 w 2213217"/>
                <a:gd name="connsiteY5-30842" fmla="*/ 1011420 h 7252515"/>
                <a:gd name="connsiteX6-30843" fmla="*/ 133350 w 2213217"/>
                <a:gd name="connsiteY6-30844" fmla="*/ 1220970 h 7252515"/>
                <a:gd name="connsiteX7-30845" fmla="*/ 0 w 2213217"/>
                <a:gd name="connsiteY7-30846" fmla="*/ 2211570 h 7252515"/>
                <a:gd name="connsiteX8-30847" fmla="*/ 333375 w 2213217"/>
                <a:gd name="connsiteY8-30848" fmla="*/ 3106920 h 7252515"/>
                <a:gd name="connsiteX9-30849" fmla="*/ 247650 w 2213217"/>
                <a:gd name="connsiteY9-30850" fmla="*/ 3840345 h 7252515"/>
                <a:gd name="connsiteX10-30851" fmla="*/ 371475 w 2213217"/>
                <a:gd name="connsiteY10-30852" fmla="*/ 4059420 h 7252515"/>
                <a:gd name="connsiteX11-30853" fmla="*/ 434725 w 2213217"/>
                <a:gd name="connsiteY11-30854" fmla="*/ 4229457 h 7252515"/>
                <a:gd name="connsiteX12-30855" fmla="*/ 495932 w 2213217"/>
                <a:gd name="connsiteY12-30856" fmla="*/ 4629539 h 7252515"/>
                <a:gd name="connsiteX13-30857" fmla="*/ 504586 w 2213217"/>
                <a:gd name="connsiteY13-30858" fmla="*/ 4793958 h 7252515"/>
                <a:gd name="connsiteX14-30859" fmla="*/ 490672 w 2213217"/>
                <a:gd name="connsiteY14-30860" fmla="*/ 4980881 h 7252515"/>
                <a:gd name="connsiteX15-30861" fmla="*/ 458942 w 2213217"/>
                <a:gd name="connsiteY15-30862" fmla="*/ 5126491 h 7252515"/>
                <a:gd name="connsiteX16-30863" fmla="*/ 383013 w 2213217"/>
                <a:gd name="connsiteY16-30864" fmla="*/ 6154049 h 7252515"/>
                <a:gd name="connsiteX17-30865" fmla="*/ 348398 w 2213217"/>
                <a:gd name="connsiteY17-30866" fmla="*/ 6604338 h 7252515"/>
                <a:gd name="connsiteX18-30867" fmla="*/ 420242 w 2213217"/>
                <a:gd name="connsiteY18-30868" fmla="*/ 6827439 h 7252515"/>
                <a:gd name="connsiteX19-30869" fmla="*/ 367118 w 2213217"/>
                <a:gd name="connsiteY19-30870" fmla="*/ 6982453 h 7252515"/>
                <a:gd name="connsiteX20-30871" fmla="*/ 605514 w 2213217"/>
                <a:gd name="connsiteY20-30872" fmla="*/ 7244526 h 7252515"/>
                <a:gd name="connsiteX21-30873" fmla="*/ 958269 w 2213217"/>
                <a:gd name="connsiteY21-30874" fmla="*/ 7136926 h 7252515"/>
                <a:gd name="connsiteX22-30875" fmla="*/ 724772 w 2213217"/>
                <a:gd name="connsiteY22-30876" fmla="*/ 6844746 h 7252515"/>
                <a:gd name="connsiteX23-30877" fmla="*/ 753076 w 2213217"/>
                <a:gd name="connsiteY23-30878" fmla="*/ 6579789 h 7252515"/>
                <a:gd name="connsiteX24-30879" fmla="*/ 738924 w 2213217"/>
                <a:gd name="connsiteY24-30880" fmla="*/ 6250170 h 7252515"/>
                <a:gd name="connsiteX25-30881" fmla="*/ 856500 w 2213217"/>
                <a:gd name="connsiteY25-30882" fmla="*/ 5489132 h 7252515"/>
                <a:gd name="connsiteX26-30883" fmla="*/ 906017 w 2213217"/>
                <a:gd name="connsiteY26-30884" fmla="*/ 5380240 h 7252515"/>
                <a:gd name="connsiteX27-30885" fmla="*/ 898504 w 2213217"/>
                <a:gd name="connsiteY27-30886" fmla="*/ 5308938 h 7252515"/>
                <a:gd name="connsiteX28-30887" fmla="*/ 971550 w 2213217"/>
                <a:gd name="connsiteY28-30888" fmla="*/ 5211945 h 7252515"/>
                <a:gd name="connsiteX29-30889" fmla="*/ 973564 w 2213217"/>
                <a:gd name="connsiteY29-30890" fmla="*/ 5069070 h 7252515"/>
                <a:gd name="connsiteX30-30891" fmla="*/ 1129719 w 2213217"/>
                <a:gd name="connsiteY30-30892" fmla="*/ 4378373 h 7252515"/>
                <a:gd name="connsiteX31-30893" fmla="*/ 1276350 w 2213217"/>
                <a:gd name="connsiteY31-30894" fmla="*/ 4649970 h 7252515"/>
                <a:gd name="connsiteX32-30895" fmla="*/ 1341012 w 2213217"/>
                <a:gd name="connsiteY32-30896" fmla="*/ 4880042 h 7252515"/>
                <a:gd name="connsiteX33-30897" fmla="*/ 1310424 w 2213217"/>
                <a:gd name="connsiteY33-30898" fmla="*/ 4973880 h 7252515"/>
                <a:gd name="connsiteX34-30899" fmla="*/ 1354293 w 2213217"/>
                <a:gd name="connsiteY34-30900" fmla="*/ 5113209 h 7252515"/>
                <a:gd name="connsiteX35-30901" fmla="*/ 1262198 w 2213217"/>
                <a:gd name="connsiteY35-30902" fmla="*/ 5554244 h 7252515"/>
                <a:gd name="connsiteX36-30903" fmla="*/ 1263220 w 2213217"/>
                <a:gd name="connsiteY36-30904" fmla="*/ 6360264 h 7252515"/>
                <a:gd name="connsiteX37-30905" fmla="*/ 1336385 w 2213217"/>
                <a:gd name="connsiteY37-30906" fmla="*/ 6540277 h 7252515"/>
                <a:gd name="connsiteX38-30907" fmla="*/ 1285605 w 2213217"/>
                <a:gd name="connsiteY38-30908" fmla="*/ 6741714 h 7252515"/>
                <a:gd name="connsiteX39-30909" fmla="*/ 1303783 w 2213217"/>
                <a:gd name="connsiteY39-30910" fmla="*/ 6828040 h 7252515"/>
                <a:gd name="connsiteX40-30911" fmla="*/ 1313579 w 2213217"/>
                <a:gd name="connsiteY40-30912" fmla="*/ 7020824 h 7252515"/>
                <a:gd name="connsiteX41-30913" fmla="*/ 1760353 w 2213217"/>
                <a:gd name="connsiteY41-30914" fmla="*/ 7189119 h 7252515"/>
                <a:gd name="connsiteX42-30915" fmla="*/ 2189006 w 2213217"/>
                <a:gd name="connsiteY42-30916" fmla="*/ 7199125 h 7252515"/>
                <a:gd name="connsiteX43-30917" fmla="*/ 2171850 w 2213217"/>
                <a:gd name="connsiteY43-30918" fmla="*/ 7046786 h 7252515"/>
                <a:gd name="connsiteX44-30919" fmla="*/ 1687247 w 2213217"/>
                <a:gd name="connsiteY44-30920" fmla="*/ 6680449 h 7252515"/>
                <a:gd name="connsiteX45-30921" fmla="*/ 1708130 w 2213217"/>
                <a:gd name="connsiteY45-30922" fmla="*/ 6550072 h 7252515"/>
                <a:gd name="connsiteX46-30923" fmla="*/ 1668617 w 2213217"/>
                <a:gd name="connsiteY46-30924" fmla="*/ 6451067 h 7252515"/>
                <a:gd name="connsiteX47-30925" fmla="*/ 1657350 w 2213217"/>
                <a:gd name="connsiteY47-30926" fmla="*/ 6250170 h 7252515"/>
                <a:gd name="connsiteX48-30927" fmla="*/ 1679014 w 2213217"/>
                <a:gd name="connsiteY48-30928" fmla="*/ 5979714 h 7252515"/>
                <a:gd name="connsiteX49-30929" fmla="*/ 1727631 w 2213217"/>
                <a:gd name="connsiteY49-30930" fmla="*/ 5512209 h 7252515"/>
                <a:gd name="connsiteX50-30931" fmla="*/ 1739049 w 2213217"/>
                <a:gd name="connsiteY50-30932" fmla="*/ 5363804 h 7252515"/>
                <a:gd name="connsiteX51-30933" fmla="*/ 1797611 w 2213217"/>
                <a:gd name="connsiteY51-30934" fmla="*/ 5317321 h 7252515"/>
                <a:gd name="connsiteX52-30935" fmla="*/ 1884207 w 2213217"/>
                <a:gd name="connsiteY52-30936" fmla="*/ 5097645 h 7252515"/>
                <a:gd name="connsiteX53-30937" fmla="*/ 1909357 w 2213217"/>
                <a:gd name="connsiteY53-30938" fmla="*/ 4805496 h 7252515"/>
                <a:gd name="connsiteX54-30939" fmla="*/ 1900373 w 2213217"/>
                <a:gd name="connsiteY54-30940" fmla="*/ 4348776 h 7252515"/>
                <a:gd name="connsiteX55-30941" fmla="*/ 1881052 w 2213217"/>
                <a:gd name="connsiteY55-30942" fmla="*/ 3902573 h 7252515"/>
                <a:gd name="connsiteX56-30943" fmla="*/ 1855362 w 2213217"/>
                <a:gd name="connsiteY56-30944" fmla="*/ 3584643 h 7252515"/>
                <a:gd name="connsiteX57-30945" fmla="*/ 2056257 w 2213217"/>
                <a:gd name="connsiteY57-30946" fmla="*/ 2654077 h 7252515"/>
                <a:gd name="connsiteX58-30947" fmla="*/ 2042707 w 2213217"/>
                <a:gd name="connsiteY58-30948" fmla="*/ 2404684 h 7252515"/>
                <a:gd name="connsiteX59-30949" fmla="*/ 1981200 w 2213217"/>
                <a:gd name="connsiteY59-30950" fmla="*/ 1864914 h 7252515"/>
                <a:gd name="connsiteX60-30951" fmla="*/ 1936459 w 2213217"/>
                <a:gd name="connsiteY60-30952" fmla="*/ 1677029 h 7252515"/>
                <a:gd name="connsiteX61-30953" fmla="*/ 1922037 w 2213217"/>
                <a:gd name="connsiteY61-30954" fmla="*/ 1432534 h 7252515"/>
                <a:gd name="connsiteX62-30955" fmla="*/ 1874412 w 2213217"/>
                <a:gd name="connsiteY62-30956" fmla="*/ 1302338 h 7252515"/>
                <a:gd name="connsiteX63-30957" fmla="*/ 1407687 w 2213217"/>
                <a:gd name="connsiteY63-30958" fmla="*/ 1134975 h 7252515"/>
                <a:gd name="connsiteX64-30959" fmla="*/ 1309221 w 2213217"/>
                <a:gd name="connsiteY64-30960" fmla="*/ 1020075 h 7252515"/>
                <a:gd name="connsiteX65-30961" fmla="*/ 1365230 w 2213217"/>
                <a:gd name="connsiteY65-30962" fmla="*/ 821521 h 7252515"/>
                <a:gd name="connsiteX66-30963" fmla="*/ 1433407 w 2213217"/>
                <a:gd name="connsiteY66-30964" fmla="*/ 622909 h 7252515"/>
                <a:gd name="connsiteX67-30965" fmla="*/ 1444916 w 2213217"/>
                <a:gd name="connsiteY67-30966" fmla="*/ 380757 h 7252515"/>
                <a:gd name="connsiteX68-30967" fmla="*/ 1330946 w 2213217"/>
                <a:gd name="connsiteY68-30968" fmla="*/ 143773 h 7252515"/>
                <a:gd name="connsiteX69-30969" fmla="*/ 1063645 w 2213217"/>
                <a:gd name="connsiteY69-30970" fmla="*/ 568 h 7252515"/>
                <a:gd name="connsiteX0-30971" fmla="*/ 1063645 w 2213217"/>
                <a:gd name="connsiteY0-30972" fmla="*/ 568 h 7252515"/>
                <a:gd name="connsiteX1-30973" fmla="*/ 809625 w 2213217"/>
                <a:gd name="connsiteY1-30974" fmla="*/ 116070 h 7252515"/>
                <a:gd name="connsiteX2-30975" fmla="*/ 685800 w 2213217"/>
                <a:gd name="connsiteY2-30976" fmla="*/ 297045 h 7252515"/>
                <a:gd name="connsiteX3-30977" fmla="*/ 704850 w 2213217"/>
                <a:gd name="connsiteY3-30978" fmla="*/ 620895 h 7252515"/>
                <a:gd name="connsiteX4-30979" fmla="*/ 838200 w 2213217"/>
                <a:gd name="connsiteY4-30980" fmla="*/ 897120 h 7252515"/>
                <a:gd name="connsiteX5-30981" fmla="*/ 742950 w 2213217"/>
                <a:gd name="connsiteY5-30982" fmla="*/ 1011420 h 7252515"/>
                <a:gd name="connsiteX6-30983" fmla="*/ 133350 w 2213217"/>
                <a:gd name="connsiteY6-30984" fmla="*/ 1220970 h 7252515"/>
                <a:gd name="connsiteX7-30985" fmla="*/ 0 w 2213217"/>
                <a:gd name="connsiteY7-30986" fmla="*/ 2211570 h 7252515"/>
                <a:gd name="connsiteX8-30987" fmla="*/ 333375 w 2213217"/>
                <a:gd name="connsiteY8-30988" fmla="*/ 3106920 h 7252515"/>
                <a:gd name="connsiteX9-30989" fmla="*/ 247650 w 2213217"/>
                <a:gd name="connsiteY9-30990" fmla="*/ 3840345 h 7252515"/>
                <a:gd name="connsiteX10-30991" fmla="*/ 377244 w 2213217"/>
                <a:gd name="connsiteY10-30992" fmla="*/ 3984422 h 7252515"/>
                <a:gd name="connsiteX11-30993" fmla="*/ 434725 w 2213217"/>
                <a:gd name="connsiteY11-30994" fmla="*/ 4229457 h 7252515"/>
                <a:gd name="connsiteX12-30995" fmla="*/ 495932 w 2213217"/>
                <a:gd name="connsiteY12-30996" fmla="*/ 4629539 h 7252515"/>
                <a:gd name="connsiteX13-30997" fmla="*/ 504586 w 2213217"/>
                <a:gd name="connsiteY13-30998" fmla="*/ 4793958 h 7252515"/>
                <a:gd name="connsiteX14-30999" fmla="*/ 490672 w 2213217"/>
                <a:gd name="connsiteY14-31000" fmla="*/ 4980881 h 7252515"/>
                <a:gd name="connsiteX15-31001" fmla="*/ 458942 w 2213217"/>
                <a:gd name="connsiteY15-31002" fmla="*/ 5126491 h 7252515"/>
                <a:gd name="connsiteX16-31003" fmla="*/ 383013 w 2213217"/>
                <a:gd name="connsiteY16-31004" fmla="*/ 6154049 h 7252515"/>
                <a:gd name="connsiteX17-31005" fmla="*/ 348398 w 2213217"/>
                <a:gd name="connsiteY17-31006" fmla="*/ 6604338 h 7252515"/>
                <a:gd name="connsiteX18-31007" fmla="*/ 420242 w 2213217"/>
                <a:gd name="connsiteY18-31008" fmla="*/ 6827439 h 7252515"/>
                <a:gd name="connsiteX19-31009" fmla="*/ 367118 w 2213217"/>
                <a:gd name="connsiteY19-31010" fmla="*/ 6982453 h 7252515"/>
                <a:gd name="connsiteX20-31011" fmla="*/ 605514 w 2213217"/>
                <a:gd name="connsiteY20-31012" fmla="*/ 7244526 h 7252515"/>
                <a:gd name="connsiteX21-31013" fmla="*/ 958269 w 2213217"/>
                <a:gd name="connsiteY21-31014" fmla="*/ 7136926 h 7252515"/>
                <a:gd name="connsiteX22-31015" fmla="*/ 724772 w 2213217"/>
                <a:gd name="connsiteY22-31016" fmla="*/ 6844746 h 7252515"/>
                <a:gd name="connsiteX23-31017" fmla="*/ 753076 w 2213217"/>
                <a:gd name="connsiteY23-31018" fmla="*/ 6579789 h 7252515"/>
                <a:gd name="connsiteX24-31019" fmla="*/ 738924 w 2213217"/>
                <a:gd name="connsiteY24-31020" fmla="*/ 6250170 h 7252515"/>
                <a:gd name="connsiteX25-31021" fmla="*/ 856500 w 2213217"/>
                <a:gd name="connsiteY25-31022" fmla="*/ 5489132 h 7252515"/>
                <a:gd name="connsiteX26-31023" fmla="*/ 906017 w 2213217"/>
                <a:gd name="connsiteY26-31024" fmla="*/ 5380240 h 7252515"/>
                <a:gd name="connsiteX27-31025" fmla="*/ 898504 w 2213217"/>
                <a:gd name="connsiteY27-31026" fmla="*/ 5308938 h 7252515"/>
                <a:gd name="connsiteX28-31027" fmla="*/ 971550 w 2213217"/>
                <a:gd name="connsiteY28-31028" fmla="*/ 5211945 h 7252515"/>
                <a:gd name="connsiteX29-31029" fmla="*/ 973564 w 2213217"/>
                <a:gd name="connsiteY29-31030" fmla="*/ 5069070 h 7252515"/>
                <a:gd name="connsiteX30-31031" fmla="*/ 1129719 w 2213217"/>
                <a:gd name="connsiteY30-31032" fmla="*/ 4378373 h 7252515"/>
                <a:gd name="connsiteX31-31033" fmla="*/ 1276350 w 2213217"/>
                <a:gd name="connsiteY31-31034" fmla="*/ 4649970 h 7252515"/>
                <a:gd name="connsiteX32-31035" fmla="*/ 1341012 w 2213217"/>
                <a:gd name="connsiteY32-31036" fmla="*/ 4880042 h 7252515"/>
                <a:gd name="connsiteX33-31037" fmla="*/ 1310424 w 2213217"/>
                <a:gd name="connsiteY33-31038" fmla="*/ 4973880 h 7252515"/>
                <a:gd name="connsiteX34-31039" fmla="*/ 1354293 w 2213217"/>
                <a:gd name="connsiteY34-31040" fmla="*/ 5113209 h 7252515"/>
                <a:gd name="connsiteX35-31041" fmla="*/ 1262198 w 2213217"/>
                <a:gd name="connsiteY35-31042" fmla="*/ 5554244 h 7252515"/>
                <a:gd name="connsiteX36-31043" fmla="*/ 1263220 w 2213217"/>
                <a:gd name="connsiteY36-31044" fmla="*/ 6360264 h 7252515"/>
                <a:gd name="connsiteX37-31045" fmla="*/ 1336385 w 2213217"/>
                <a:gd name="connsiteY37-31046" fmla="*/ 6540277 h 7252515"/>
                <a:gd name="connsiteX38-31047" fmla="*/ 1285605 w 2213217"/>
                <a:gd name="connsiteY38-31048" fmla="*/ 6741714 h 7252515"/>
                <a:gd name="connsiteX39-31049" fmla="*/ 1303783 w 2213217"/>
                <a:gd name="connsiteY39-31050" fmla="*/ 6828040 h 7252515"/>
                <a:gd name="connsiteX40-31051" fmla="*/ 1313579 w 2213217"/>
                <a:gd name="connsiteY40-31052" fmla="*/ 7020824 h 7252515"/>
                <a:gd name="connsiteX41-31053" fmla="*/ 1760353 w 2213217"/>
                <a:gd name="connsiteY41-31054" fmla="*/ 7189119 h 7252515"/>
                <a:gd name="connsiteX42-31055" fmla="*/ 2189006 w 2213217"/>
                <a:gd name="connsiteY42-31056" fmla="*/ 7199125 h 7252515"/>
                <a:gd name="connsiteX43-31057" fmla="*/ 2171850 w 2213217"/>
                <a:gd name="connsiteY43-31058" fmla="*/ 7046786 h 7252515"/>
                <a:gd name="connsiteX44-31059" fmla="*/ 1687247 w 2213217"/>
                <a:gd name="connsiteY44-31060" fmla="*/ 6680449 h 7252515"/>
                <a:gd name="connsiteX45-31061" fmla="*/ 1708130 w 2213217"/>
                <a:gd name="connsiteY45-31062" fmla="*/ 6550072 h 7252515"/>
                <a:gd name="connsiteX46-31063" fmla="*/ 1668617 w 2213217"/>
                <a:gd name="connsiteY46-31064" fmla="*/ 6451067 h 7252515"/>
                <a:gd name="connsiteX47-31065" fmla="*/ 1657350 w 2213217"/>
                <a:gd name="connsiteY47-31066" fmla="*/ 6250170 h 7252515"/>
                <a:gd name="connsiteX48-31067" fmla="*/ 1679014 w 2213217"/>
                <a:gd name="connsiteY48-31068" fmla="*/ 5979714 h 7252515"/>
                <a:gd name="connsiteX49-31069" fmla="*/ 1727631 w 2213217"/>
                <a:gd name="connsiteY49-31070" fmla="*/ 5512209 h 7252515"/>
                <a:gd name="connsiteX50-31071" fmla="*/ 1739049 w 2213217"/>
                <a:gd name="connsiteY50-31072" fmla="*/ 5363804 h 7252515"/>
                <a:gd name="connsiteX51-31073" fmla="*/ 1797611 w 2213217"/>
                <a:gd name="connsiteY51-31074" fmla="*/ 5317321 h 7252515"/>
                <a:gd name="connsiteX52-31075" fmla="*/ 1884207 w 2213217"/>
                <a:gd name="connsiteY52-31076" fmla="*/ 5097645 h 7252515"/>
                <a:gd name="connsiteX53-31077" fmla="*/ 1909357 w 2213217"/>
                <a:gd name="connsiteY53-31078" fmla="*/ 4805496 h 7252515"/>
                <a:gd name="connsiteX54-31079" fmla="*/ 1900373 w 2213217"/>
                <a:gd name="connsiteY54-31080" fmla="*/ 4348776 h 7252515"/>
                <a:gd name="connsiteX55-31081" fmla="*/ 1881052 w 2213217"/>
                <a:gd name="connsiteY55-31082" fmla="*/ 3902573 h 7252515"/>
                <a:gd name="connsiteX56-31083" fmla="*/ 1855362 w 2213217"/>
                <a:gd name="connsiteY56-31084" fmla="*/ 3584643 h 7252515"/>
                <a:gd name="connsiteX57-31085" fmla="*/ 2056257 w 2213217"/>
                <a:gd name="connsiteY57-31086" fmla="*/ 2654077 h 7252515"/>
                <a:gd name="connsiteX58-31087" fmla="*/ 2042707 w 2213217"/>
                <a:gd name="connsiteY58-31088" fmla="*/ 2404684 h 7252515"/>
                <a:gd name="connsiteX59-31089" fmla="*/ 1981200 w 2213217"/>
                <a:gd name="connsiteY59-31090" fmla="*/ 1864914 h 7252515"/>
                <a:gd name="connsiteX60-31091" fmla="*/ 1936459 w 2213217"/>
                <a:gd name="connsiteY60-31092" fmla="*/ 1677029 h 7252515"/>
                <a:gd name="connsiteX61-31093" fmla="*/ 1922037 w 2213217"/>
                <a:gd name="connsiteY61-31094" fmla="*/ 1432534 h 7252515"/>
                <a:gd name="connsiteX62-31095" fmla="*/ 1874412 w 2213217"/>
                <a:gd name="connsiteY62-31096" fmla="*/ 1302338 h 7252515"/>
                <a:gd name="connsiteX63-31097" fmla="*/ 1407687 w 2213217"/>
                <a:gd name="connsiteY63-31098" fmla="*/ 1134975 h 7252515"/>
                <a:gd name="connsiteX64-31099" fmla="*/ 1309221 w 2213217"/>
                <a:gd name="connsiteY64-31100" fmla="*/ 1020075 h 7252515"/>
                <a:gd name="connsiteX65-31101" fmla="*/ 1365230 w 2213217"/>
                <a:gd name="connsiteY65-31102" fmla="*/ 821521 h 7252515"/>
                <a:gd name="connsiteX66-31103" fmla="*/ 1433407 w 2213217"/>
                <a:gd name="connsiteY66-31104" fmla="*/ 622909 h 7252515"/>
                <a:gd name="connsiteX67-31105" fmla="*/ 1444916 w 2213217"/>
                <a:gd name="connsiteY67-31106" fmla="*/ 380757 h 7252515"/>
                <a:gd name="connsiteX68-31107" fmla="*/ 1330946 w 2213217"/>
                <a:gd name="connsiteY68-31108" fmla="*/ 143773 h 7252515"/>
                <a:gd name="connsiteX69-31109" fmla="*/ 1063645 w 2213217"/>
                <a:gd name="connsiteY69-31110" fmla="*/ 568 h 7252515"/>
                <a:gd name="connsiteX0-31111" fmla="*/ 1063645 w 2213217"/>
                <a:gd name="connsiteY0-31112" fmla="*/ 568 h 7252515"/>
                <a:gd name="connsiteX1-31113" fmla="*/ 809625 w 2213217"/>
                <a:gd name="connsiteY1-31114" fmla="*/ 116070 h 7252515"/>
                <a:gd name="connsiteX2-31115" fmla="*/ 685800 w 2213217"/>
                <a:gd name="connsiteY2-31116" fmla="*/ 297045 h 7252515"/>
                <a:gd name="connsiteX3-31117" fmla="*/ 704850 w 2213217"/>
                <a:gd name="connsiteY3-31118" fmla="*/ 620895 h 7252515"/>
                <a:gd name="connsiteX4-31119" fmla="*/ 838200 w 2213217"/>
                <a:gd name="connsiteY4-31120" fmla="*/ 897120 h 7252515"/>
                <a:gd name="connsiteX5-31121" fmla="*/ 742950 w 2213217"/>
                <a:gd name="connsiteY5-31122" fmla="*/ 1011420 h 7252515"/>
                <a:gd name="connsiteX6-31123" fmla="*/ 133350 w 2213217"/>
                <a:gd name="connsiteY6-31124" fmla="*/ 1220970 h 7252515"/>
                <a:gd name="connsiteX7-31125" fmla="*/ 0 w 2213217"/>
                <a:gd name="connsiteY7-31126" fmla="*/ 2211570 h 7252515"/>
                <a:gd name="connsiteX8-31127" fmla="*/ 333375 w 2213217"/>
                <a:gd name="connsiteY8-31128" fmla="*/ 3106920 h 7252515"/>
                <a:gd name="connsiteX9-31129" fmla="*/ 247650 w 2213217"/>
                <a:gd name="connsiteY9-31130" fmla="*/ 3840345 h 7252515"/>
                <a:gd name="connsiteX10-31131" fmla="*/ 377244 w 2213217"/>
                <a:gd name="connsiteY10-31132" fmla="*/ 3984422 h 7252515"/>
                <a:gd name="connsiteX11-31133" fmla="*/ 434725 w 2213217"/>
                <a:gd name="connsiteY11-31134" fmla="*/ 4229457 h 7252515"/>
                <a:gd name="connsiteX12-31135" fmla="*/ 495932 w 2213217"/>
                <a:gd name="connsiteY12-31136" fmla="*/ 4629539 h 7252515"/>
                <a:gd name="connsiteX13-31137" fmla="*/ 504586 w 2213217"/>
                <a:gd name="connsiteY13-31138" fmla="*/ 4793958 h 7252515"/>
                <a:gd name="connsiteX14-31139" fmla="*/ 490672 w 2213217"/>
                <a:gd name="connsiteY14-31140" fmla="*/ 4980881 h 7252515"/>
                <a:gd name="connsiteX15-31141" fmla="*/ 458942 w 2213217"/>
                <a:gd name="connsiteY15-31142" fmla="*/ 5126491 h 7252515"/>
                <a:gd name="connsiteX16-31143" fmla="*/ 383013 w 2213217"/>
                <a:gd name="connsiteY16-31144" fmla="*/ 6154049 h 7252515"/>
                <a:gd name="connsiteX17-31145" fmla="*/ 348398 w 2213217"/>
                <a:gd name="connsiteY17-31146" fmla="*/ 6604338 h 7252515"/>
                <a:gd name="connsiteX18-31147" fmla="*/ 420242 w 2213217"/>
                <a:gd name="connsiteY18-31148" fmla="*/ 6827439 h 7252515"/>
                <a:gd name="connsiteX19-31149" fmla="*/ 367118 w 2213217"/>
                <a:gd name="connsiteY19-31150" fmla="*/ 6982453 h 7252515"/>
                <a:gd name="connsiteX20-31151" fmla="*/ 605514 w 2213217"/>
                <a:gd name="connsiteY20-31152" fmla="*/ 7244526 h 7252515"/>
                <a:gd name="connsiteX21-31153" fmla="*/ 958269 w 2213217"/>
                <a:gd name="connsiteY21-31154" fmla="*/ 7136926 h 7252515"/>
                <a:gd name="connsiteX22-31155" fmla="*/ 724772 w 2213217"/>
                <a:gd name="connsiteY22-31156" fmla="*/ 6844746 h 7252515"/>
                <a:gd name="connsiteX23-31157" fmla="*/ 753076 w 2213217"/>
                <a:gd name="connsiteY23-31158" fmla="*/ 6579789 h 7252515"/>
                <a:gd name="connsiteX24-31159" fmla="*/ 738924 w 2213217"/>
                <a:gd name="connsiteY24-31160" fmla="*/ 6250170 h 7252515"/>
                <a:gd name="connsiteX25-31161" fmla="*/ 856500 w 2213217"/>
                <a:gd name="connsiteY25-31162" fmla="*/ 5489132 h 7252515"/>
                <a:gd name="connsiteX26-31163" fmla="*/ 906017 w 2213217"/>
                <a:gd name="connsiteY26-31164" fmla="*/ 5380240 h 7252515"/>
                <a:gd name="connsiteX27-31165" fmla="*/ 898504 w 2213217"/>
                <a:gd name="connsiteY27-31166" fmla="*/ 5308938 h 7252515"/>
                <a:gd name="connsiteX28-31167" fmla="*/ 971550 w 2213217"/>
                <a:gd name="connsiteY28-31168" fmla="*/ 5211945 h 7252515"/>
                <a:gd name="connsiteX29-31169" fmla="*/ 973564 w 2213217"/>
                <a:gd name="connsiteY29-31170" fmla="*/ 5069070 h 7252515"/>
                <a:gd name="connsiteX30-31171" fmla="*/ 1129719 w 2213217"/>
                <a:gd name="connsiteY30-31172" fmla="*/ 4378373 h 7252515"/>
                <a:gd name="connsiteX31-31173" fmla="*/ 1276350 w 2213217"/>
                <a:gd name="connsiteY31-31174" fmla="*/ 4649970 h 7252515"/>
                <a:gd name="connsiteX32-31175" fmla="*/ 1341012 w 2213217"/>
                <a:gd name="connsiteY32-31176" fmla="*/ 4880042 h 7252515"/>
                <a:gd name="connsiteX33-31177" fmla="*/ 1310424 w 2213217"/>
                <a:gd name="connsiteY33-31178" fmla="*/ 4973880 h 7252515"/>
                <a:gd name="connsiteX34-31179" fmla="*/ 1354293 w 2213217"/>
                <a:gd name="connsiteY34-31180" fmla="*/ 5113209 h 7252515"/>
                <a:gd name="connsiteX35-31181" fmla="*/ 1262198 w 2213217"/>
                <a:gd name="connsiteY35-31182" fmla="*/ 5554244 h 7252515"/>
                <a:gd name="connsiteX36-31183" fmla="*/ 1263220 w 2213217"/>
                <a:gd name="connsiteY36-31184" fmla="*/ 6360264 h 7252515"/>
                <a:gd name="connsiteX37-31185" fmla="*/ 1336385 w 2213217"/>
                <a:gd name="connsiteY37-31186" fmla="*/ 6540277 h 7252515"/>
                <a:gd name="connsiteX38-31187" fmla="*/ 1285605 w 2213217"/>
                <a:gd name="connsiteY38-31188" fmla="*/ 6741714 h 7252515"/>
                <a:gd name="connsiteX39-31189" fmla="*/ 1303783 w 2213217"/>
                <a:gd name="connsiteY39-31190" fmla="*/ 6828040 h 7252515"/>
                <a:gd name="connsiteX40-31191" fmla="*/ 1313579 w 2213217"/>
                <a:gd name="connsiteY40-31192" fmla="*/ 7020824 h 7252515"/>
                <a:gd name="connsiteX41-31193" fmla="*/ 1760353 w 2213217"/>
                <a:gd name="connsiteY41-31194" fmla="*/ 7189119 h 7252515"/>
                <a:gd name="connsiteX42-31195" fmla="*/ 2189006 w 2213217"/>
                <a:gd name="connsiteY42-31196" fmla="*/ 7199125 h 7252515"/>
                <a:gd name="connsiteX43-31197" fmla="*/ 2171850 w 2213217"/>
                <a:gd name="connsiteY43-31198" fmla="*/ 7046786 h 7252515"/>
                <a:gd name="connsiteX44-31199" fmla="*/ 1687247 w 2213217"/>
                <a:gd name="connsiteY44-31200" fmla="*/ 6680449 h 7252515"/>
                <a:gd name="connsiteX45-31201" fmla="*/ 1708130 w 2213217"/>
                <a:gd name="connsiteY45-31202" fmla="*/ 6550072 h 7252515"/>
                <a:gd name="connsiteX46-31203" fmla="*/ 1668617 w 2213217"/>
                <a:gd name="connsiteY46-31204" fmla="*/ 6451067 h 7252515"/>
                <a:gd name="connsiteX47-31205" fmla="*/ 1657350 w 2213217"/>
                <a:gd name="connsiteY47-31206" fmla="*/ 6250170 h 7252515"/>
                <a:gd name="connsiteX48-31207" fmla="*/ 1679014 w 2213217"/>
                <a:gd name="connsiteY48-31208" fmla="*/ 5979714 h 7252515"/>
                <a:gd name="connsiteX49-31209" fmla="*/ 1727631 w 2213217"/>
                <a:gd name="connsiteY49-31210" fmla="*/ 5512209 h 7252515"/>
                <a:gd name="connsiteX50-31211" fmla="*/ 1739049 w 2213217"/>
                <a:gd name="connsiteY50-31212" fmla="*/ 5363804 h 7252515"/>
                <a:gd name="connsiteX51-31213" fmla="*/ 1797611 w 2213217"/>
                <a:gd name="connsiteY51-31214" fmla="*/ 5317321 h 7252515"/>
                <a:gd name="connsiteX52-31215" fmla="*/ 1884207 w 2213217"/>
                <a:gd name="connsiteY52-31216" fmla="*/ 5097645 h 7252515"/>
                <a:gd name="connsiteX53-31217" fmla="*/ 1909357 w 2213217"/>
                <a:gd name="connsiteY53-31218" fmla="*/ 4805496 h 7252515"/>
                <a:gd name="connsiteX54-31219" fmla="*/ 1900373 w 2213217"/>
                <a:gd name="connsiteY54-31220" fmla="*/ 4348776 h 7252515"/>
                <a:gd name="connsiteX55-31221" fmla="*/ 1881052 w 2213217"/>
                <a:gd name="connsiteY55-31222" fmla="*/ 3902573 h 7252515"/>
                <a:gd name="connsiteX56-31223" fmla="*/ 1855362 w 2213217"/>
                <a:gd name="connsiteY56-31224" fmla="*/ 3584643 h 7252515"/>
                <a:gd name="connsiteX57-31225" fmla="*/ 2056257 w 2213217"/>
                <a:gd name="connsiteY57-31226" fmla="*/ 2654077 h 7252515"/>
                <a:gd name="connsiteX58-31227" fmla="*/ 2042707 w 2213217"/>
                <a:gd name="connsiteY58-31228" fmla="*/ 2404684 h 7252515"/>
                <a:gd name="connsiteX59-31229" fmla="*/ 1981200 w 2213217"/>
                <a:gd name="connsiteY59-31230" fmla="*/ 1864914 h 7252515"/>
                <a:gd name="connsiteX60-31231" fmla="*/ 1936459 w 2213217"/>
                <a:gd name="connsiteY60-31232" fmla="*/ 1677029 h 7252515"/>
                <a:gd name="connsiteX61-31233" fmla="*/ 1922037 w 2213217"/>
                <a:gd name="connsiteY61-31234" fmla="*/ 1432534 h 7252515"/>
                <a:gd name="connsiteX62-31235" fmla="*/ 1874412 w 2213217"/>
                <a:gd name="connsiteY62-31236" fmla="*/ 1302338 h 7252515"/>
                <a:gd name="connsiteX63-31237" fmla="*/ 1407687 w 2213217"/>
                <a:gd name="connsiteY63-31238" fmla="*/ 1134975 h 7252515"/>
                <a:gd name="connsiteX64-31239" fmla="*/ 1309221 w 2213217"/>
                <a:gd name="connsiteY64-31240" fmla="*/ 1020075 h 7252515"/>
                <a:gd name="connsiteX65-31241" fmla="*/ 1365230 w 2213217"/>
                <a:gd name="connsiteY65-31242" fmla="*/ 821521 h 7252515"/>
                <a:gd name="connsiteX66-31243" fmla="*/ 1433407 w 2213217"/>
                <a:gd name="connsiteY66-31244" fmla="*/ 622909 h 7252515"/>
                <a:gd name="connsiteX67-31245" fmla="*/ 1444916 w 2213217"/>
                <a:gd name="connsiteY67-31246" fmla="*/ 380757 h 7252515"/>
                <a:gd name="connsiteX68-31247" fmla="*/ 1330946 w 2213217"/>
                <a:gd name="connsiteY68-31248" fmla="*/ 143773 h 7252515"/>
                <a:gd name="connsiteX69-31249" fmla="*/ 1063645 w 2213217"/>
                <a:gd name="connsiteY69-31250" fmla="*/ 568 h 7252515"/>
                <a:gd name="connsiteX0-31251" fmla="*/ 1063645 w 2213217"/>
                <a:gd name="connsiteY0-31252" fmla="*/ 568 h 7252515"/>
                <a:gd name="connsiteX1-31253" fmla="*/ 809625 w 2213217"/>
                <a:gd name="connsiteY1-31254" fmla="*/ 116070 h 7252515"/>
                <a:gd name="connsiteX2-31255" fmla="*/ 685800 w 2213217"/>
                <a:gd name="connsiteY2-31256" fmla="*/ 297045 h 7252515"/>
                <a:gd name="connsiteX3-31257" fmla="*/ 704850 w 2213217"/>
                <a:gd name="connsiteY3-31258" fmla="*/ 620895 h 7252515"/>
                <a:gd name="connsiteX4-31259" fmla="*/ 838200 w 2213217"/>
                <a:gd name="connsiteY4-31260" fmla="*/ 897120 h 7252515"/>
                <a:gd name="connsiteX5-31261" fmla="*/ 742950 w 2213217"/>
                <a:gd name="connsiteY5-31262" fmla="*/ 1011420 h 7252515"/>
                <a:gd name="connsiteX6-31263" fmla="*/ 133350 w 2213217"/>
                <a:gd name="connsiteY6-31264" fmla="*/ 1220970 h 7252515"/>
                <a:gd name="connsiteX7-31265" fmla="*/ 0 w 2213217"/>
                <a:gd name="connsiteY7-31266" fmla="*/ 2211570 h 7252515"/>
                <a:gd name="connsiteX8-31267" fmla="*/ 333375 w 2213217"/>
                <a:gd name="connsiteY8-31268" fmla="*/ 3106920 h 7252515"/>
                <a:gd name="connsiteX9-31269" fmla="*/ 247650 w 2213217"/>
                <a:gd name="connsiteY9-31270" fmla="*/ 3840345 h 7252515"/>
                <a:gd name="connsiteX10-31271" fmla="*/ 377244 w 2213217"/>
                <a:gd name="connsiteY10-31272" fmla="*/ 3984422 h 7252515"/>
                <a:gd name="connsiteX11-31273" fmla="*/ 434725 w 2213217"/>
                <a:gd name="connsiteY11-31274" fmla="*/ 4229457 h 7252515"/>
                <a:gd name="connsiteX12-31275" fmla="*/ 495932 w 2213217"/>
                <a:gd name="connsiteY12-31276" fmla="*/ 4629539 h 7252515"/>
                <a:gd name="connsiteX13-31277" fmla="*/ 504586 w 2213217"/>
                <a:gd name="connsiteY13-31278" fmla="*/ 4793958 h 7252515"/>
                <a:gd name="connsiteX14-31279" fmla="*/ 490672 w 2213217"/>
                <a:gd name="connsiteY14-31280" fmla="*/ 4980881 h 7252515"/>
                <a:gd name="connsiteX15-31281" fmla="*/ 458942 w 2213217"/>
                <a:gd name="connsiteY15-31282" fmla="*/ 5126491 h 7252515"/>
                <a:gd name="connsiteX16-31283" fmla="*/ 383013 w 2213217"/>
                <a:gd name="connsiteY16-31284" fmla="*/ 6154049 h 7252515"/>
                <a:gd name="connsiteX17-31285" fmla="*/ 348398 w 2213217"/>
                <a:gd name="connsiteY17-31286" fmla="*/ 6604338 h 7252515"/>
                <a:gd name="connsiteX18-31287" fmla="*/ 420242 w 2213217"/>
                <a:gd name="connsiteY18-31288" fmla="*/ 6827439 h 7252515"/>
                <a:gd name="connsiteX19-31289" fmla="*/ 367118 w 2213217"/>
                <a:gd name="connsiteY19-31290" fmla="*/ 6982453 h 7252515"/>
                <a:gd name="connsiteX20-31291" fmla="*/ 605514 w 2213217"/>
                <a:gd name="connsiteY20-31292" fmla="*/ 7244526 h 7252515"/>
                <a:gd name="connsiteX21-31293" fmla="*/ 958269 w 2213217"/>
                <a:gd name="connsiteY21-31294" fmla="*/ 7136926 h 7252515"/>
                <a:gd name="connsiteX22-31295" fmla="*/ 724772 w 2213217"/>
                <a:gd name="connsiteY22-31296" fmla="*/ 6844746 h 7252515"/>
                <a:gd name="connsiteX23-31297" fmla="*/ 753076 w 2213217"/>
                <a:gd name="connsiteY23-31298" fmla="*/ 6579789 h 7252515"/>
                <a:gd name="connsiteX24-31299" fmla="*/ 738924 w 2213217"/>
                <a:gd name="connsiteY24-31300" fmla="*/ 6250170 h 7252515"/>
                <a:gd name="connsiteX25-31301" fmla="*/ 856500 w 2213217"/>
                <a:gd name="connsiteY25-31302" fmla="*/ 5489132 h 7252515"/>
                <a:gd name="connsiteX26-31303" fmla="*/ 906017 w 2213217"/>
                <a:gd name="connsiteY26-31304" fmla="*/ 5380240 h 7252515"/>
                <a:gd name="connsiteX27-31305" fmla="*/ 898504 w 2213217"/>
                <a:gd name="connsiteY27-31306" fmla="*/ 5308938 h 7252515"/>
                <a:gd name="connsiteX28-31307" fmla="*/ 971550 w 2213217"/>
                <a:gd name="connsiteY28-31308" fmla="*/ 5211945 h 7252515"/>
                <a:gd name="connsiteX29-31309" fmla="*/ 973564 w 2213217"/>
                <a:gd name="connsiteY29-31310" fmla="*/ 5069070 h 7252515"/>
                <a:gd name="connsiteX30-31311" fmla="*/ 1129719 w 2213217"/>
                <a:gd name="connsiteY30-31312" fmla="*/ 4378373 h 7252515"/>
                <a:gd name="connsiteX31-31313" fmla="*/ 1276350 w 2213217"/>
                <a:gd name="connsiteY31-31314" fmla="*/ 4649970 h 7252515"/>
                <a:gd name="connsiteX32-31315" fmla="*/ 1341012 w 2213217"/>
                <a:gd name="connsiteY32-31316" fmla="*/ 4880042 h 7252515"/>
                <a:gd name="connsiteX33-31317" fmla="*/ 1310424 w 2213217"/>
                <a:gd name="connsiteY33-31318" fmla="*/ 4973880 h 7252515"/>
                <a:gd name="connsiteX34-31319" fmla="*/ 1354293 w 2213217"/>
                <a:gd name="connsiteY34-31320" fmla="*/ 5113209 h 7252515"/>
                <a:gd name="connsiteX35-31321" fmla="*/ 1262198 w 2213217"/>
                <a:gd name="connsiteY35-31322" fmla="*/ 5554244 h 7252515"/>
                <a:gd name="connsiteX36-31323" fmla="*/ 1263220 w 2213217"/>
                <a:gd name="connsiteY36-31324" fmla="*/ 6360264 h 7252515"/>
                <a:gd name="connsiteX37-31325" fmla="*/ 1336385 w 2213217"/>
                <a:gd name="connsiteY37-31326" fmla="*/ 6540277 h 7252515"/>
                <a:gd name="connsiteX38-31327" fmla="*/ 1285605 w 2213217"/>
                <a:gd name="connsiteY38-31328" fmla="*/ 6741714 h 7252515"/>
                <a:gd name="connsiteX39-31329" fmla="*/ 1303783 w 2213217"/>
                <a:gd name="connsiteY39-31330" fmla="*/ 6828040 h 7252515"/>
                <a:gd name="connsiteX40-31331" fmla="*/ 1313579 w 2213217"/>
                <a:gd name="connsiteY40-31332" fmla="*/ 7020824 h 7252515"/>
                <a:gd name="connsiteX41-31333" fmla="*/ 1760353 w 2213217"/>
                <a:gd name="connsiteY41-31334" fmla="*/ 7189119 h 7252515"/>
                <a:gd name="connsiteX42-31335" fmla="*/ 2189006 w 2213217"/>
                <a:gd name="connsiteY42-31336" fmla="*/ 7199125 h 7252515"/>
                <a:gd name="connsiteX43-31337" fmla="*/ 2171850 w 2213217"/>
                <a:gd name="connsiteY43-31338" fmla="*/ 7046786 h 7252515"/>
                <a:gd name="connsiteX44-31339" fmla="*/ 1687247 w 2213217"/>
                <a:gd name="connsiteY44-31340" fmla="*/ 6680449 h 7252515"/>
                <a:gd name="connsiteX45-31341" fmla="*/ 1708130 w 2213217"/>
                <a:gd name="connsiteY45-31342" fmla="*/ 6550072 h 7252515"/>
                <a:gd name="connsiteX46-31343" fmla="*/ 1668617 w 2213217"/>
                <a:gd name="connsiteY46-31344" fmla="*/ 6451067 h 7252515"/>
                <a:gd name="connsiteX47-31345" fmla="*/ 1657350 w 2213217"/>
                <a:gd name="connsiteY47-31346" fmla="*/ 6250170 h 7252515"/>
                <a:gd name="connsiteX48-31347" fmla="*/ 1679014 w 2213217"/>
                <a:gd name="connsiteY48-31348" fmla="*/ 5979714 h 7252515"/>
                <a:gd name="connsiteX49-31349" fmla="*/ 1727631 w 2213217"/>
                <a:gd name="connsiteY49-31350" fmla="*/ 5512209 h 7252515"/>
                <a:gd name="connsiteX50-31351" fmla="*/ 1739049 w 2213217"/>
                <a:gd name="connsiteY50-31352" fmla="*/ 5363804 h 7252515"/>
                <a:gd name="connsiteX51-31353" fmla="*/ 1797611 w 2213217"/>
                <a:gd name="connsiteY51-31354" fmla="*/ 5317321 h 7252515"/>
                <a:gd name="connsiteX52-31355" fmla="*/ 1884207 w 2213217"/>
                <a:gd name="connsiteY52-31356" fmla="*/ 5097645 h 7252515"/>
                <a:gd name="connsiteX53-31357" fmla="*/ 1909357 w 2213217"/>
                <a:gd name="connsiteY53-31358" fmla="*/ 4805496 h 7252515"/>
                <a:gd name="connsiteX54-31359" fmla="*/ 1900373 w 2213217"/>
                <a:gd name="connsiteY54-31360" fmla="*/ 4348776 h 7252515"/>
                <a:gd name="connsiteX55-31361" fmla="*/ 1881052 w 2213217"/>
                <a:gd name="connsiteY55-31362" fmla="*/ 3902573 h 7252515"/>
                <a:gd name="connsiteX56-31363" fmla="*/ 1855362 w 2213217"/>
                <a:gd name="connsiteY56-31364" fmla="*/ 3584643 h 7252515"/>
                <a:gd name="connsiteX57-31365" fmla="*/ 2056257 w 2213217"/>
                <a:gd name="connsiteY57-31366" fmla="*/ 2654077 h 7252515"/>
                <a:gd name="connsiteX58-31367" fmla="*/ 2042707 w 2213217"/>
                <a:gd name="connsiteY58-31368" fmla="*/ 2404684 h 7252515"/>
                <a:gd name="connsiteX59-31369" fmla="*/ 1981200 w 2213217"/>
                <a:gd name="connsiteY59-31370" fmla="*/ 1864914 h 7252515"/>
                <a:gd name="connsiteX60-31371" fmla="*/ 1936459 w 2213217"/>
                <a:gd name="connsiteY60-31372" fmla="*/ 1677029 h 7252515"/>
                <a:gd name="connsiteX61-31373" fmla="*/ 1922037 w 2213217"/>
                <a:gd name="connsiteY61-31374" fmla="*/ 1432534 h 7252515"/>
                <a:gd name="connsiteX62-31375" fmla="*/ 1874412 w 2213217"/>
                <a:gd name="connsiteY62-31376" fmla="*/ 1302338 h 7252515"/>
                <a:gd name="connsiteX63-31377" fmla="*/ 1407687 w 2213217"/>
                <a:gd name="connsiteY63-31378" fmla="*/ 1134975 h 7252515"/>
                <a:gd name="connsiteX64-31379" fmla="*/ 1309221 w 2213217"/>
                <a:gd name="connsiteY64-31380" fmla="*/ 1020075 h 7252515"/>
                <a:gd name="connsiteX65-31381" fmla="*/ 1365230 w 2213217"/>
                <a:gd name="connsiteY65-31382" fmla="*/ 821521 h 7252515"/>
                <a:gd name="connsiteX66-31383" fmla="*/ 1433407 w 2213217"/>
                <a:gd name="connsiteY66-31384" fmla="*/ 622909 h 7252515"/>
                <a:gd name="connsiteX67-31385" fmla="*/ 1444916 w 2213217"/>
                <a:gd name="connsiteY67-31386" fmla="*/ 380757 h 7252515"/>
                <a:gd name="connsiteX68-31387" fmla="*/ 1330946 w 2213217"/>
                <a:gd name="connsiteY68-31388" fmla="*/ 143773 h 7252515"/>
                <a:gd name="connsiteX69-31389" fmla="*/ 1063645 w 2213217"/>
                <a:gd name="connsiteY69-31390" fmla="*/ 568 h 7252515"/>
                <a:gd name="connsiteX0-31391" fmla="*/ 1063645 w 2213217"/>
                <a:gd name="connsiteY0-31392" fmla="*/ 568 h 7252515"/>
                <a:gd name="connsiteX1-31393" fmla="*/ 809625 w 2213217"/>
                <a:gd name="connsiteY1-31394" fmla="*/ 116070 h 7252515"/>
                <a:gd name="connsiteX2-31395" fmla="*/ 685800 w 2213217"/>
                <a:gd name="connsiteY2-31396" fmla="*/ 297045 h 7252515"/>
                <a:gd name="connsiteX3-31397" fmla="*/ 704850 w 2213217"/>
                <a:gd name="connsiteY3-31398" fmla="*/ 620895 h 7252515"/>
                <a:gd name="connsiteX4-31399" fmla="*/ 838200 w 2213217"/>
                <a:gd name="connsiteY4-31400" fmla="*/ 897120 h 7252515"/>
                <a:gd name="connsiteX5-31401" fmla="*/ 742950 w 2213217"/>
                <a:gd name="connsiteY5-31402" fmla="*/ 1011420 h 7252515"/>
                <a:gd name="connsiteX6-31403" fmla="*/ 133350 w 2213217"/>
                <a:gd name="connsiteY6-31404" fmla="*/ 1220970 h 7252515"/>
                <a:gd name="connsiteX7-31405" fmla="*/ 0 w 2213217"/>
                <a:gd name="connsiteY7-31406" fmla="*/ 2211570 h 7252515"/>
                <a:gd name="connsiteX8-31407" fmla="*/ 333375 w 2213217"/>
                <a:gd name="connsiteY8-31408" fmla="*/ 3106920 h 7252515"/>
                <a:gd name="connsiteX9-31409" fmla="*/ 247650 w 2213217"/>
                <a:gd name="connsiteY9-31410" fmla="*/ 3840345 h 7252515"/>
                <a:gd name="connsiteX10-31411" fmla="*/ 377244 w 2213217"/>
                <a:gd name="connsiteY10-31412" fmla="*/ 3984422 h 7252515"/>
                <a:gd name="connsiteX11-31413" fmla="*/ 434725 w 2213217"/>
                <a:gd name="connsiteY11-31414" fmla="*/ 4229457 h 7252515"/>
                <a:gd name="connsiteX12-31415" fmla="*/ 495932 w 2213217"/>
                <a:gd name="connsiteY12-31416" fmla="*/ 4629539 h 7252515"/>
                <a:gd name="connsiteX13-31417" fmla="*/ 504586 w 2213217"/>
                <a:gd name="connsiteY13-31418" fmla="*/ 4793958 h 7252515"/>
                <a:gd name="connsiteX14-31419" fmla="*/ 490672 w 2213217"/>
                <a:gd name="connsiteY14-31420" fmla="*/ 4980881 h 7252515"/>
                <a:gd name="connsiteX15-31421" fmla="*/ 458942 w 2213217"/>
                <a:gd name="connsiteY15-31422" fmla="*/ 5126491 h 7252515"/>
                <a:gd name="connsiteX16-31423" fmla="*/ 383013 w 2213217"/>
                <a:gd name="connsiteY16-31424" fmla="*/ 6154049 h 7252515"/>
                <a:gd name="connsiteX17-31425" fmla="*/ 348398 w 2213217"/>
                <a:gd name="connsiteY17-31426" fmla="*/ 6604338 h 7252515"/>
                <a:gd name="connsiteX18-31427" fmla="*/ 420242 w 2213217"/>
                <a:gd name="connsiteY18-31428" fmla="*/ 6827439 h 7252515"/>
                <a:gd name="connsiteX19-31429" fmla="*/ 367118 w 2213217"/>
                <a:gd name="connsiteY19-31430" fmla="*/ 6982453 h 7252515"/>
                <a:gd name="connsiteX20-31431" fmla="*/ 605514 w 2213217"/>
                <a:gd name="connsiteY20-31432" fmla="*/ 7244526 h 7252515"/>
                <a:gd name="connsiteX21-31433" fmla="*/ 958269 w 2213217"/>
                <a:gd name="connsiteY21-31434" fmla="*/ 7136926 h 7252515"/>
                <a:gd name="connsiteX22-31435" fmla="*/ 724772 w 2213217"/>
                <a:gd name="connsiteY22-31436" fmla="*/ 6844746 h 7252515"/>
                <a:gd name="connsiteX23-31437" fmla="*/ 753076 w 2213217"/>
                <a:gd name="connsiteY23-31438" fmla="*/ 6579789 h 7252515"/>
                <a:gd name="connsiteX24-31439" fmla="*/ 738924 w 2213217"/>
                <a:gd name="connsiteY24-31440" fmla="*/ 6250170 h 7252515"/>
                <a:gd name="connsiteX25-31441" fmla="*/ 856500 w 2213217"/>
                <a:gd name="connsiteY25-31442" fmla="*/ 5489132 h 7252515"/>
                <a:gd name="connsiteX26-31443" fmla="*/ 906017 w 2213217"/>
                <a:gd name="connsiteY26-31444" fmla="*/ 5380240 h 7252515"/>
                <a:gd name="connsiteX27-31445" fmla="*/ 898504 w 2213217"/>
                <a:gd name="connsiteY27-31446" fmla="*/ 5308938 h 7252515"/>
                <a:gd name="connsiteX28-31447" fmla="*/ 971550 w 2213217"/>
                <a:gd name="connsiteY28-31448" fmla="*/ 5211945 h 7252515"/>
                <a:gd name="connsiteX29-31449" fmla="*/ 973564 w 2213217"/>
                <a:gd name="connsiteY29-31450" fmla="*/ 5069070 h 7252515"/>
                <a:gd name="connsiteX30-31451" fmla="*/ 1129719 w 2213217"/>
                <a:gd name="connsiteY30-31452" fmla="*/ 4378373 h 7252515"/>
                <a:gd name="connsiteX31-31453" fmla="*/ 1276350 w 2213217"/>
                <a:gd name="connsiteY31-31454" fmla="*/ 4649970 h 7252515"/>
                <a:gd name="connsiteX32-31455" fmla="*/ 1341012 w 2213217"/>
                <a:gd name="connsiteY32-31456" fmla="*/ 4880042 h 7252515"/>
                <a:gd name="connsiteX33-31457" fmla="*/ 1310424 w 2213217"/>
                <a:gd name="connsiteY33-31458" fmla="*/ 4973880 h 7252515"/>
                <a:gd name="connsiteX34-31459" fmla="*/ 1354293 w 2213217"/>
                <a:gd name="connsiteY34-31460" fmla="*/ 5113209 h 7252515"/>
                <a:gd name="connsiteX35-31461" fmla="*/ 1262198 w 2213217"/>
                <a:gd name="connsiteY35-31462" fmla="*/ 5554244 h 7252515"/>
                <a:gd name="connsiteX36-31463" fmla="*/ 1263220 w 2213217"/>
                <a:gd name="connsiteY36-31464" fmla="*/ 6360264 h 7252515"/>
                <a:gd name="connsiteX37-31465" fmla="*/ 1336385 w 2213217"/>
                <a:gd name="connsiteY37-31466" fmla="*/ 6540277 h 7252515"/>
                <a:gd name="connsiteX38-31467" fmla="*/ 1285605 w 2213217"/>
                <a:gd name="connsiteY38-31468" fmla="*/ 6741714 h 7252515"/>
                <a:gd name="connsiteX39-31469" fmla="*/ 1303783 w 2213217"/>
                <a:gd name="connsiteY39-31470" fmla="*/ 6828040 h 7252515"/>
                <a:gd name="connsiteX40-31471" fmla="*/ 1313579 w 2213217"/>
                <a:gd name="connsiteY40-31472" fmla="*/ 7020824 h 7252515"/>
                <a:gd name="connsiteX41-31473" fmla="*/ 1760353 w 2213217"/>
                <a:gd name="connsiteY41-31474" fmla="*/ 7189119 h 7252515"/>
                <a:gd name="connsiteX42-31475" fmla="*/ 2189006 w 2213217"/>
                <a:gd name="connsiteY42-31476" fmla="*/ 7199125 h 7252515"/>
                <a:gd name="connsiteX43-31477" fmla="*/ 2171850 w 2213217"/>
                <a:gd name="connsiteY43-31478" fmla="*/ 7046786 h 7252515"/>
                <a:gd name="connsiteX44-31479" fmla="*/ 1687247 w 2213217"/>
                <a:gd name="connsiteY44-31480" fmla="*/ 6680449 h 7252515"/>
                <a:gd name="connsiteX45-31481" fmla="*/ 1708130 w 2213217"/>
                <a:gd name="connsiteY45-31482" fmla="*/ 6550072 h 7252515"/>
                <a:gd name="connsiteX46-31483" fmla="*/ 1668617 w 2213217"/>
                <a:gd name="connsiteY46-31484" fmla="*/ 6451067 h 7252515"/>
                <a:gd name="connsiteX47-31485" fmla="*/ 1657350 w 2213217"/>
                <a:gd name="connsiteY47-31486" fmla="*/ 6250170 h 7252515"/>
                <a:gd name="connsiteX48-31487" fmla="*/ 1679014 w 2213217"/>
                <a:gd name="connsiteY48-31488" fmla="*/ 5979714 h 7252515"/>
                <a:gd name="connsiteX49-31489" fmla="*/ 1727631 w 2213217"/>
                <a:gd name="connsiteY49-31490" fmla="*/ 5512209 h 7252515"/>
                <a:gd name="connsiteX50-31491" fmla="*/ 1739049 w 2213217"/>
                <a:gd name="connsiteY50-31492" fmla="*/ 5363804 h 7252515"/>
                <a:gd name="connsiteX51-31493" fmla="*/ 1797611 w 2213217"/>
                <a:gd name="connsiteY51-31494" fmla="*/ 5317321 h 7252515"/>
                <a:gd name="connsiteX52-31495" fmla="*/ 1884207 w 2213217"/>
                <a:gd name="connsiteY52-31496" fmla="*/ 5097645 h 7252515"/>
                <a:gd name="connsiteX53-31497" fmla="*/ 1909357 w 2213217"/>
                <a:gd name="connsiteY53-31498" fmla="*/ 4805496 h 7252515"/>
                <a:gd name="connsiteX54-31499" fmla="*/ 1900373 w 2213217"/>
                <a:gd name="connsiteY54-31500" fmla="*/ 4348776 h 7252515"/>
                <a:gd name="connsiteX55-31501" fmla="*/ 1881052 w 2213217"/>
                <a:gd name="connsiteY55-31502" fmla="*/ 3902573 h 7252515"/>
                <a:gd name="connsiteX56-31503" fmla="*/ 1855362 w 2213217"/>
                <a:gd name="connsiteY56-31504" fmla="*/ 3584643 h 7252515"/>
                <a:gd name="connsiteX57-31505" fmla="*/ 2056257 w 2213217"/>
                <a:gd name="connsiteY57-31506" fmla="*/ 2654077 h 7252515"/>
                <a:gd name="connsiteX58-31507" fmla="*/ 2042707 w 2213217"/>
                <a:gd name="connsiteY58-31508" fmla="*/ 2404684 h 7252515"/>
                <a:gd name="connsiteX59-31509" fmla="*/ 1981200 w 2213217"/>
                <a:gd name="connsiteY59-31510" fmla="*/ 1864914 h 7252515"/>
                <a:gd name="connsiteX60-31511" fmla="*/ 1936459 w 2213217"/>
                <a:gd name="connsiteY60-31512" fmla="*/ 1677029 h 7252515"/>
                <a:gd name="connsiteX61-31513" fmla="*/ 1922037 w 2213217"/>
                <a:gd name="connsiteY61-31514" fmla="*/ 1432534 h 7252515"/>
                <a:gd name="connsiteX62-31515" fmla="*/ 1874412 w 2213217"/>
                <a:gd name="connsiteY62-31516" fmla="*/ 1302338 h 7252515"/>
                <a:gd name="connsiteX63-31517" fmla="*/ 1407687 w 2213217"/>
                <a:gd name="connsiteY63-31518" fmla="*/ 1134975 h 7252515"/>
                <a:gd name="connsiteX64-31519" fmla="*/ 1309221 w 2213217"/>
                <a:gd name="connsiteY64-31520" fmla="*/ 1020075 h 7252515"/>
                <a:gd name="connsiteX65-31521" fmla="*/ 1365230 w 2213217"/>
                <a:gd name="connsiteY65-31522" fmla="*/ 821521 h 7252515"/>
                <a:gd name="connsiteX66-31523" fmla="*/ 1433407 w 2213217"/>
                <a:gd name="connsiteY66-31524" fmla="*/ 622909 h 7252515"/>
                <a:gd name="connsiteX67-31525" fmla="*/ 1444916 w 2213217"/>
                <a:gd name="connsiteY67-31526" fmla="*/ 380757 h 7252515"/>
                <a:gd name="connsiteX68-31527" fmla="*/ 1330946 w 2213217"/>
                <a:gd name="connsiteY68-31528" fmla="*/ 143773 h 7252515"/>
                <a:gd name="connsiteX69-31529" fmla="*/ 1063645 w 2213217"/>
                <a:gd name="connsiteY69-31530" fmla="*/ 568 h 7252515"/>
                <a:gd name="connsiteX0-31531" fmla="*/ 1063645 w 2213217"/>
                <a:gd name="connsiteY0-31532" fmla="*/ 568 h 7252515"/>
                <a:gd name="connsiteX1-31533" fmla="*/ 809625 w 2213217"/>
                <a:gd name="connsiteY1-31534" fmla="*/ 116070 h 7252515"/>
                <a:gd name="connsiteX2-31535" fmla="*/ 685800 w 2213217"/>
                <a:gd name="connsiteY2-31536" fmla="*/ 297045 h 7252515"/>
                <a:gd name="connsiteX3-31537" fmla="*/ 704850 w 2213217"/>
                <a:gd name="connsiteY3-31538" fmla="*/ 620895 h 7252515"/>
                <a:gd name="connsiteX4-31539" fmla="*/ 838200 w 2213217"/>
                <a:gd name="connsiteY4-31540" fmla="*/ 897120 h 7252515"/>
                <a:gd name="connsiteX5-31541" fmla="*/ 742950 w 2213217"/>
                <a:gd name="connsiteY5-31542" fmla="*/ 1011420 h 7252515"/>
                <a:gd name="connsiteX6-31543" fmla="*/ 133350 w 2213217"/>
                <a:gd name="connsiteY6-31544" fmla="*/ 1220970 h 7252515"/>
                <a:gd name="connsiteX7-31545" fmla="*/ 0 w 2213217"/>
                <a:gd name="connsiteY7-31546" fmla="*/ 2211570 h 7252515"/>
                <a:gd name="connsiteX8-31547" fmla="*/ 333375 w 2213217"/>
                <a:gd name="connsiteY8-31548" fmla="*/ 3106920 h 7252515"/>
                <a:gd name="connsiteX9-31549" fmla="*/ 247650 w 2213217"/>
                <a:gd name="connsiteY9-31550" fmla="*/ 3840345 h 7252515"/>
                <a:gd name="connsiteX10-31551" fmla="*/ 377244 w 2213217"/>
                <a:gd name="connsiteY10-31552" fmla="*/ 3984422 h 7252515"/>
                <a:gd name="connsiteX11-31553" fmla="*/ 434725 w 2213217"/>
                <a:gd name="connsiteY11-31554" fmla="*/ 4229457 h 7252515"/>
                <a:gd name="connsiteX12-31555" fmla="*/ 495932 w 2213217"/>
                <a:gd name="connsiteY12-31556" fmla="*/ 4629539 h 7252515"/>
                <a:gd name="connsiteX13-31557" fmla="*/ 504586 w 2213217"/>
                <a:gd name="connsiteY13-31558" fmla="*/ 4793958 h 7252515"/>
                <a:gd name="connsiteX14-31559" fmla="*/ 490672 w 2213217"/>
                <a:gd name="connsiteY14-31560" fmla="*/ 4980881 h 7252515"/>
                <a:gd name="connsiteX15-31561" fmla="*/ 458942 w 2213217"/>
                <a:gd name="connsiteY15-31562" fmla="*/ 5126491 h 7252515"/>
                <a:gd name="connsiteX16-31563" fmla="*/ 383013 w 2213217"/>
                <a:gd name="connsiteY16-31564" fmla="*/ 6154049 h 7252515"/>
                <a:gd name="connsiteX17-31565" fmla="*/ 348398 w 2213217"/>
                <a:gd name="connsiteY17-31566" fmla="*/ 6604338 h 7252515"/>
                <a:gd name="connsiteX18-31567" fmla="*/ 420242 w 2213217"/>
                <a:gd name="connsiteY18-31568" fmla="*/ 6827439 h 7252515"/>
                <a:gd name="connsiteX19-31569" fmla="*/ 367118 w 2213217"/>
                <a:gd name="connsiteY19-31570" fmla="*/ 6982453 h 7252515"/>
                <a:gd name="connsiteX20-31571" fmla="*/ 605514 w 2213217"/>
                <a:gd name="connsiteY20-31572" fmla="*/ 7244526 h 7252515"/>
                <a:gd name="connsiteX21-31573" fmla="*/ 958269 w 2213217"/>
                <a:gd name="connsiteY21-31574" fmla="*/ 7136926 h 7252515"/>
                <a:gd name="connsiteX22-31575" fmla="*/ 724772 w 2213217"/>
                <a:gd name="connsiteY22-31576" fmla="*/ 6844746 h 7252515"/>
                <a:gd name="connsiteX23-31577" fmla="*/ 753076 w 2213217"/>
                <a:gd name="connsiteY23-31578" fmla="*/ 6579789 h 7252515"/>
                <a:gd name="connsiteX24-31579" fmla="*/ 738924 w 2213217"/>
                <a:gd name="connsiteY24-31580" fmla="*/ 6250170 h 7252515"/>
                <a:gd name="connsiteX25-31581" fmla="*/ 856500 w 2213217"/>
                <a:gd name="connsiteY25-31582" fmla="*/ 5489132 h 7252515"/>
                <a:gd name="connsiteX26-31583" fmla="*/ 906017 w 2213217"/>
                <a:gd name="connsiteY26-31584" fmla="*/ 5380240 h 7252515"/>
                <a:gd name="connsiteX27-31585" fmla="*/ 898504 w 2213217"/>
                <a:gd name="connsiteY27-31586" fmla="*/ 5308938 h 7252515"/>
                <a:gd name="connsiteX28-31587" fmla="*/ 971550 w 2213217"/>
                <a:gd name="connsiteY28-31588" fmla="*/ 5211945 h 7252515"/>
                <a:gd name="connsiteX29-31589" fmla="*/ 973564 w 2213217"/>
                <a:gd name="connsiteY29-31590" fmla="*/ 5069070 h 7252515"/>
                <a:gd name="connsiteX30-31591" fmla="*/ 1129719 w 2213217"/>
                <a:gd name="connsiteY30-31592" fmla="*/ 4378373 h 7252515"/>
                <a:gd name="connsiteX31-31593" fmla="*/ 1276350 w 2213217"/>
                <a:gd name="connsiteY31-31594" fmla="*/ 4649970 h 7252515"/>
                <a:gd name="connsiteX32-31595" fmla="*/ 1341012 w 2213217"/>
                <a:gd name="connsiteY32-31596" fmla="*/ 4880042 h 7252515"/>
                <a:gd name="connsiteX33-31597" fmla="*/ 1310424 w 2213217"/>
                <a:gd name="connsiteY33-31598" fmla="*/ 4973880 h 7252515"/>
                <a:gd name="connsiteX34-31599" fmla="*/ 1354293 w 2213217"/>
                <a:gd name="connsiteY34-31600" fmla="*/ 5113209 h 7252515"/>
                <a:gd name="connsiteX35-31601" fmla="*/ 1262198 w 2213217"/>
                <a:gd name="connsiteY35-31602" fmla="*/ 5554244 h 7252515"/>
                <a:gd name="connsiteX36-31603" fmla="*/ 1263220 w 2213217"/>
                <a:gd name="connsiteY36-31604" fmla="*/ 6360264 h 7252515"/>
                <a:gd name="connsiteX37-31605" fmla="*/ 1336385 w 2213217"/>
                <a:gd name="connsiteY37-31606" fmla="*/ 6540277 h 7252515"/>
                <a:gd name="connsiteX38-31607" fmla="*/ 1285605 w 2213217"/>
                <a:gd name="connsiteY38-31608" fmla="*/ 6741714 h 7252515"/>
                <a:gd name="connsiteX39-31609" fmla="*/ 1303783 w 2213217"/>
                <a:gd name="connsiteY39-31610" fmla="*/ 6828040 h 7252515"/>
                <a:gd name="connsiteX40-31611" fmla="*/ 1313579 w 2213217"/>
                <a:gd name="connsiteY40-31612" fmla="*/ 7020824 h 7252515"/>
                <a:gd name="connsiteX41-31613" fmla="*/ 1760353 w 2213217"/>
                <a:gd name="connsiteY41-31614" fmla="*/ 7189119 h 7252515"/>
                <a:gd name="connsiteX42-31615" fmla="*/ 2189006 w 2213217"/>
                <a:gd name="connsiteY42-31616" fmla="*/ 7199125 h 7252515"/>
                <a:gd name="connsiteX43-31617" fmla="*/ 2171850 w 2213217"/>
                <a:gd name="connsiteY43-31618" fmla="*/ 7046786 h 7252515"/>
                <a:gd name="connsiteX44-31619" fmla="*/ 1687247 w 2213217"/>
                <a:gd name="connsiteY44-31620" fmla="*/ 6680449 h 7252515"/>
                <a:gd name="connsiteX45-31621" fmla="*/ 1708130 w 2213217"/>
                <a:gd name="connsiteY45-31622" fmla="*/ 6550072 h 7252515"/>
                <a:gd name="connsiteX46-31623" fmla="*/ 1668617 w 2213217"/>
                <a:gd name="connsiteY46-31624" fmla="*/ 6451067 h 7252515"/>
                <a:gd name="connsiteX47-31625" fmla="*/ 1657350 w 2213217"/>
                <a:gd name="connsiteY47-31626" fmla="*/ 6250170 h 7252515"/>
                <a:gd name="connsiteX48-31627" fmla="*/ 1679014 w 2213217"/>
                <a:gd name="connsiteY48-31628" fmla="*/ 5979714 h 7252515"/>
                <a:gd name="connsiteX49-31629" fmla="*/ 1727631 w 2213217"/>
                <a:gd name="connsiteY49-31630" fmla="*/ 5512209 h 7252515"/>
                <a:gd name="connsiteX50-31631" fmla="*/ 1739049 w 2213217"/>
                <a:gd name="connsiteY50-31632" fmla="*/ 5363804 h 7252515"/>
                <a:gd name="connsiteX51-31633" fmla="*/ 1797611 w 2213217"/>
                <a:gd name="connsiteY51-31634" fmla="*/ 5317321 h 7252515"/>
                <a:gd name="connsiteX52-31635" fmla="*/ 1884207 w 2213217"/>
                <a:gd name="connsiteY52-31636" fmla="*/ 5097645 h 7252515"/>
                <a:gd name="connsiteX53-31637" fmla="*/ 1909357 w 2213217"/>
                <a:gd name="connsiteY53-31638" fmla="*/ 4805496 h 7252515"/>
                <a:gd name="connsiteX54-31639" fmla="*/ 1900373 w 2213217"/>
                <a:gd name="connsiteY54-31640" fmla="*/ 4348776 h 7252515"/>
                <a:gd name="connsiteX55-31641" fmla="*/ 1881052 w 2213217"/>
                <a:gd name="connsiteY55-31642" fmla="*/ 3902573 h 7252515"/>
                <a:gd name="connsiteX56-31643" fmla="*/ 1855362 w 2213217"/>
                <a:gd name="connsiteY56-31644" fmla="*/ 3584643 h 7252515"/>
                <a:gd name="connsiteX57-31645" fmla="*/ 2056257 w 2213217"/>
                <a:gd name="connsiteY57-31646" fmla="*/ 2654077 h 7252515"/>
                <a:gd name="connsiteX58-31647" fmla="*/ 2042707 w 2213217"/>
                <a:gd name="connsiteY58-31648" fmla="*/ 2404684 h 7252515"/>
                <a:gd name="connsiteX59-31649" fmla="*/ 1981200 w 2213217"/>
                <a:gd name="connsiteY59-31650" fmla="*/ 1864914 h 7252515"/>
                <a:gd name="connsiteX60-31651" fmla="*/ 1936459 w 2213217"/>
                <a:gd name="connsiteY60-31652" fmla="*/ 1677029 h 7252515"/>
                <a:gd name="connsiteX61-31653" fmla="*/ 1922037 w 2213217"/>
                <a:gd name="connsiteY61-31654" fmla="*/ 1432534 h 7252515"/>
                <a:gd name="connsiteX62-31655" fmla="*/ 1874412 w 2213217"/>
                <a:gd name="connsiteY62-31656" fmla="*/ 1302338 h 7252515"/>
                <a:gd name="connsiteX63-31657" fmla="*/ 1407687 w 2213217"/>
                <a:gd name="connsiteY63-31658" fmla="*/ 1134975 h 7252515"/>
                <a:gd name="connsiteX64-31659" fmla="*/ 1309221 w 2213217"/>
                <a:gd name="connsiteY64-31660" fmla="*/ 1020075 h 7252515"/>
                <a:gd name="connsiteX65-31661" fmla="*/ 1365230 w 2213217"/>
                <a:gd name="connsiteY65-31662" fmla="*/ 821521 h 7252515"/>
                <a:gd name="connsiteX66-31663" fmla="*/ 1433407 w 2213217"/>
                <a:gd name="connsiteY66-31664" fmla="*/ 622909 h 7252515"/>
                <a:gd name="connsiteX67-31665" fmla="*/ 1444916 w 2213217"/>
                <a:gd name="connsiteY67-31666" fmla="*/ 380757 h 7252515"/>
                <a:gd name="connsiteX68-31667" fmla="*/ 1330946 w 2213217"/>
                <a:gd name="connsiteY68-31668" fmla="*/ 143773 h 7252515"/>
                <a:gd name="connsiteX69-31669" fmla="*/ 1063645 w 2213217"/>
                <a:gd name="connsiteY69-31670" fmla="*/ 568 h 7252515"/>
                <a:gd name="connsiteX0-31671" fmla="*/ 1063645 w 2213217"/>
                <a:gd name="connsiteY0-31672" fmla="*/ 568 h 7252515"/>
                <a:gd name="connsiteX1-31673" fmla="*/ 809625 w 2213217"/>
                <a:gd name="connsiteY1-31674" fmla="*/ 116070 h 7252515"/>
                <a:gd name="connsiteX2-31675" fmla="*/ 685800 w 2213217"/>
                <a:gd name="connsiteY2-31676" fmla="*/ 297045 h 7252515"/>
                <a:gd name="connsiteX3-31677" fmla="*/ 704850 w 2213217"/>
                <a:gd name="connsiteY3-31678" fmla="*/ 620895 h 7252515"/>
                <a:gd name="connsiteX4-31679" fmla="*/ 838200 w 2213217"/>
                <a:gd name="connsiteY4-31680" fmla="*/ 897120 h 7252515"/>
                <a:gd name="connsiteX5-31681" fmla="*/ 742950 w 2213217"/>
                <a:gd name="connsiteY5-31682" fmla="*/ 1011420 h 7252515"/>
                <a:gd name="connsiteX6-31683" fmla="*/ 133350 w 2213217"/>
                <a:gd name="connsiteY6-31684" fmla="*/ 1220970 h 7252515"/>
                <a:gd name="connsiteX7-31685" fmla="*/ 0 w 2213217"/>
                <a:gd name="connsiteY7-31686" fmla="*/ 2211570 h 7252515"/>
                <a:gd name="connsiteX8-31687" fmla="*/ 333375 w 2213217"/>
                <a:gd name="connsiteY8-31688" fmla="*/ 3106920 h 7252515"/>
                <a:gd name="connsiteX9-31689" fmla="*/ 241881 w 2213217"/>
                <a:gd name="connsiteY9-31690" fmla="*/ 3863421 h 7252515"/>
                <a:gd name="connsiteX10-31691" fmla="*/ 377244 w 2213217"/>
                <a:gd name="connsiteY10-31692" fmla="*/ 3984422 h 7252515"/>
                <a:gd name="connsiteX11-31693" fmla="*/ 434725 w 2213217"/>
                <a:gd name="connsiteY11-31694" fmla="*/ 4229457 h 7252515"/>
                <a:gd name="connsiteX12-31695" fmla="*/ 495932 w 2213217"/>
                <a:gd name="connsiteY12-31696" fmla="*/ 4629539 h 7252515"/>
                <a:gd name="connsiteX13-31697" fmla="*/ 504586 w 2213217"/>
                <a:gd name="connsiteY13-31698" fmla="*/ 4793958 h 7252515"/>
                <a:gd name="connsiteX14-31699" fmla="*/ 490672 w 2213217"/>
                <a:gd name="connsiteY14-31700" fmla="*/ 4980881 h 7252515"/>
                <a:gd name="connsiteX15-31701" fmla="*/ 458942 w 2213217"/>
                <a:gd name="connsiteY15-31702" fmla="*/ 5126491 h 7252515"/>
                <a:gd name="connsiteX16-31703" fmla="*/ 383013 w 2213217"/>
                <a:gd name="connsiteY16-31704" fmla="*/ 6154049 h 7252515"/>
                <a:gd name="connsiteX17-31705" fmla="*/ 348398 w 2213217"/>
                <a:gd name="connsiteY17-31706" fmla="*/ 6604338 h 7252515"/>
                <a:gd name="connsiteX18-31707" fmla="*/ 420242 w 2213217"/>
                <a:gd name="connsiteY18-31708" fmla="*/ 6827439 h 7252515"/>
                <a:gd name="connsiteX19-31709" fmla="*/ 367118 w 2213217"/>
                <a:gd name="connsiteY19-31710" fmla="*/ 6982453 h 7252515"/>
                <a:gd name="connsiteX20-31711" fmla="*/ 605514 w 2213217"/>
                <a:gd name="connsiteY20-31712" fmla="*/ 7244526 h 7252515"/>
                <a:gd name="connsiteX21-31713" fmla="*/ 958269 w 2213217"/>
                <a:gd name="connsiteY21-31714" fmla="*/ 7136926 h 7252515"/>
                <a:gd name="connsiteX22-31715" fmla="*/ 724772 w 2213217"/>
                <a:gd name="connsiteY22-31716" fmla="*/ 6844746 h 7252515"/>
                <a:gd name="connsiteX23-31717" fmla="*/ 753076 w 2213217"/>
                <a:gd name="connsiteY23-31718" fmla="*/ 6579789 h 7252515"/>
                <a:gd name="connsiteX24-31719" fmla="*/ 738924 w 2213217"/>
                <a:gd name="connsiteY24-31720" fmla="*/ 6250170 h 7252515"/>
                <a:gd name="connsiteX25-31721" fmla="*/ 856500 w 2213217"/>
                <a:gd name="connsiteY25-31722" fmla="*/ 5489132 h 7252515"/>
                <a:gd name="connsiteX26-31723" fmla="*/ 906017 w 2213217"/>
                <a:gd name="connsiteY26-31724" fmla="*/ 5380240 h 7252515"/>
                <a:gd name="connsiteX27-31725" fmla="*/ 898504 w 2213217"/>
                <a:gd name="connsiteY27-31726" fmla="*/ 5308938 h 7252515"/>
                <a:gd name="connsiteX28-31727" fmla="*/ 971550 w 2213217"/>
                <a:gd name="connsiteY28-31728" fmla="*/ 5211945 h 7252515"/>
                <a:gd name="connsiteX29-31729" fmla="*/ 973564 w 2213217"/>
                <a:gd name="connsiteY29-31730" fmla="*/ 5069070 h 7252515"/>
                <a:gd name="connsiteX30-31731" fmla="*/ 1129719 w 2213217"/>
                <a:gd name="connsiteY30-31732" fmla="*/ 4378373 h 7252515"/>
                <a:gd name="connsiteX31-31733" fmla="*/ 1276350 w 2213217"/>
                <a:gd name="connsiteY31-31734" fmla="*/ 4649970 h 7252515"/>
                <a:gd name="connsiteX32-31735" fmla="*/ 1341012 w 2213217"/>
                <a:gd name="connsiteY32-31736" fmla="*/ 4880042 h 7252515"/>
                <a:gd name="connsiteX33-31737" fmla="*/ 1310424 w 2213217"/>
                <a:gd name="connsiteY33-31738" fmla="*/ 4973880 h 7252515"/>
                <a:gd name="connsiteX34-31739" fmla="*/ 1354293 w 2213217"/>
                <a:gd name="connsiteY34-31740" fmla="*/ 5113209 h 7252515"/>
                <a:gd name="connsiteX35-31741" fmla="*/ 1262198 w 2213217"/>
                <a:gd name="connsiteY35-31742" fmla="*/ 5554244 h 7252515"/>
                <a:gd name="connsiteX36-31743" fmla="*/ 1263220 w 2213217"/>
                <a:gd name="connsiteY36-31744" fmla="*/ 6360264 h 7252515"/>
                <a:gd name="connsiteX37-31745" fmla="*/ 1336385 w 2213217"/>
                <a:gd name="connsiteY37-31746" fmla="*/ 6540277 h 7252515"/>
                <a:gd name="connsiteX38-31747" fmla="*/ 1285605 w 2213217"/>
                <a:gd name="connsiteY38-31748" fmla="*/ 6741714 h 7252515"/>
                <a:gd name="connsiteX39-31749" fmla="*/ 1303783 w 2213217"/>
                <a:gd name="connsiteY39-31750" fmla="*/ 6828040 h 7252515"/>
                <a:gd name="connsiteX40-31751" fmla="*/ 1313579 w 2213217"/>
                <a:gd name="connsiteY40-31752" fmla="*/ 7020824 h 7252515"/>
                <a:gd name="connsiteX41-31753" fmla="*/ 1760353 w 2213217"/>
                <a:gd name="connsiteY41-31754" fmla="*/ 7189119 h 7252515"/>
                <a:gd name="connsiteX42-31755" fmla="*/ 2189006 w 2213217"/>
                <a:gd name="connsiteY42-31756" fmla="*/ 7199125 h 7252515"/>
                <a:gd name="connsiteX43-31757" fmla="*/ 2171850 w 2213217"/>
                <a:gd name="connsiteY43-31758" fmla="*/ 7046786 h 7252515"/>
                <a:gd name="connsiteX44-31759" fmla="*/ 1687247 w 2213217"/>
                <a:gd name="connsiteY44-31760" fmla="*/ 6680449 h 7252515"/>
                <a:gd name="connsiteX45-31761" fmla="*/ 1708130 w 2213217"/>
                <a:gd name="connsiteY45-31762" fmla="*/ 6550072 h 7252515"/>
                <a:gd name="connsiteX46-31763" fmla="*/ 1668617 w 2213217"/>
                <a:gd name="connsiteY46-31764" fmla="*/ 6451067 h 7252515"/>
                <a:gd name="connsiteX47-31765" fmla="*/ 1657350 w 2213217"/>
                <a:gd name="connsiteY47-31766" fmla="*/ 6250170 h 7252515"/>
                <a:gd name="connsiteX48-31767" fmla="*/ 1679014 w 2213217"/>
                <a:gd name="connsiteY48-31768" fmla="*/ 5979714 h 7252515"/>
                <a:gd name="connsiteX49-31769" fmla="*/ 1727631 w 2213217"/>
                <a:gd name="connsiteY49-31770" fmla="*/ 5512209 h 7252515"/>
                <a:gd name="connsiteX50-31771" fmla="*/ 1739049 w 2213217"/>
                <a:gd name="connsiteY50-31772" fmla="*/ 5363804 h 7252515"/>
                <a:gd name="connsiteX51-31773" fmla="*/ 1797611 w 2213217"/>
                <a:gd name="connsiteY51-31774" fmla="*/ 5317321 h 7252515"/>
                <a:gd name="connsiteX52-31775" fmla="*/ 1884207 w 2213217"/>
                <a:gd name="connsiteY52-31776" fmla="*/ 5097645 h 7252515"/>
                <a:gd name="connsiteX53-31777" fmla="*/ 1909357 w 2213217"/>
                <a:gd name="connsiteY53-31778" fmla="*/ 4805496 h 7252515"/>
                <a:gd name="connsiteX54-31779" fmla="*/ 1900373 w 2213217"/>
                <a:gd name="connsiteY54-31780" fmla="*/ 4348776 h 7252515"/>
                <a:gd name="connsiteX55-31781" fmla="*/ 1881052 w 2213217"/>
                <a:gd name="connsiteY55-31782" fmla="*/ 3902573 h 7252515"/>
                <a:gd name="connsiteX56-31783" fmla="*/ 1855362 w 2213217"/>
                <a:gd name="connsiteY56-31784" fmla="*/ 3584643 h 7252515"/>
                <a:gd name="connsiteX57-31785" fmla="*/ 2056257 w 2213217"/>
                <a:gd name="connsiteY57-31786" fmla="*/ 2654077 h 7252515"/>
                <a:gd name="connsiteX58-31787" fmla="*/ 2042707 w 2213217"/>
                <a:gd name="connsiteY58-31788" fmla="*/ 2404684 h 7252515"/>
                <a:gd name="connsiteX59-31789" fmla="*/ 1981200 w 2213217"/>
                <a:gd name="connsiteY59-31790" fmla="*/ 1864914 h 7252515"/>
                <a:gd name="connsiteX60-31791" fmla="*/ 1936459 w 2213217"/>
                <a:gd name="connsiteY60-31792" fmla="*/ 1677029 h 7252515"/>
                <a:gd name="connsiteX61-31793" fmla="*/ 1922037 w 2213217"/>
                <a:gd name="connsiteY61-31794" fmla="*/ 1432534 h 7252515"/>
                <a:gd name="connsiteX62-31795" fmla="*/ 1874412 w 2213217"/>
                <a:gd name="connsiteY62-31796" fmla="*/ 1302338 h 7252515"/>
                <a:gd name="connsiteX63-31797" fmla="*/ 1407687 w 2213217"/>
                <a:gd name="connsiteY63-31798" fmla="*/ 1134975 h 7252515"/>
                <a:gd name="connsiteX64-31799" fmla="*/ 1309221 w 2213217"/>
                <a:gd name="connsiteY64-31800" fmla="*/ 1020075 h 7252515"/>
                <a:gd name="connsiteX65-31801" fmla="*/ 1365230 w 2213217"/>
                <a:gd name="connsiteY65-31802" fmla="*/ 821521 h 7252515"/>
                <a:gd name="connsiteX66-31803" fmla="*/ 1433407 w 2213217"/>
                <a:gd name="connsiteY66-31804" fmla="*/ 622909 h 7252515"/>
                <a:gd name="connsiteX67-31805" fmla="*/ 1444916 w 2213217"/>
                <a:gd name="connsiteY67-31806" fmla="*/ 380757 h 7252515"/>
                <a:gd name="connsiteX68-31807" fmla="*/ 1330946 w 2213217"/>
                <a:gd name="connsiteY68-31808" fmla="*/ 143773 h 7252515"/>
                <a:gd name="connsiteX69-31809" fmla="*/ 1063645 w 2213217"/>
                <a:gd name="connsiteY69-31810" fmla="*/ 568 h 7252515"/>
                <a:gd name="connsiteX0-31811" fmla="*/ 1063645 w 2213217"/>
                <a:gd name="connsiteY0-31812" fmla="*/ 568 h 7252515"/>
                <a:gd name="connsiteX1-31813" fmla="*/ 809625 w 2213217"/>
                <a:gd name="connsiteY1-31814" fmla="*/ 116070 h 7252515"/>
                <a:gd name="connsiteX2-31815" fmla="*/ 685800 w 2213217"/>
                <a:gd name="connsiteY2-31816" fmla="*/ 297045 h 7252515"/>
                <a:gd name="connsiteX3-31817" fmla="*/ 704850 w 2213217"/>
                <a:gd name="connsiteY3-31818" fmla="*/ 620895 h 7252515"/>
                <a:gd name="connsiteX4-31819" fmla="*/ 838200 w 2213217"/>
                <a:gd name="connsiteY4-31820" fmla="*/ 897120 h 7252515"/>
                <a:gd name="connsiteX5-31821" fmla="*/ 742950 w 2213217"/>
                <a:gd name="connsiteY5-31822" fmla="*/ 1011420 h 7252515"/>
                <a:gd name="connsiteX6-31823" fmla="*/ 133350 w 2213217"/>
                <a:gd name="connsiteY6-31824" fmla="*/ 1220970 h 7252515"/>
                <a:gd name="connsiteX7-31825" fmla="*/ 0 w 2213217"/>
                <a:gd name="connsiteY7-31826" fmla="*/ 2211570 h 7252515"/>
                <a:gd name="connsiteX8-31827" fmla="*/ 333375 w 2213217"/>
                <a:gd name="connsiteY8-31828" fmla="*/ 3106920 h 7252515"/>
                <a:gd name="connsiteX9-31829" fmla="*/ 241881 w 2213217"/>
                <a:gd name="connsiteY9-31830" fmla="*/ 3863421 h 7252515"/>
                <a:gd name="connsiteX10-31831" fmla="*/ 377244 w 2213217"/>
                <a:gd name="connsiteY10-31832" fmla="*/ 3984422 h 7252515"/>
                <a:gd name="connsiteX11-31833" fmla="*/ 434725 w 2213217"/>
                <a:gd name="connsiteY11-31834" fmla="*/ 4229457 h 7252515"/>
                <a:gd name="connsiteX12-31835" fmla="*/ 495932 w 2213217"/>
                <a:gd name="connsiteY12-31836" fmla="*/ 4629539 h 7252515"/>
                <a:gd name="connsiteX13-31837" fmla="*/ 504586 w 2213217"/>
                <a:gd name="connsiteY13-31838" fmla="*/ 4793958 h 7252515"/>
                <a:gd name="connsiteX14-31839" fmla="*/ 490672 w 2213217"/>
                <a:gd name="connsiteY14-31840" fmla="*/ 4980881 h 7252515"/>
                <a:gd name="connsiteX15-31841" fmla="*/ 458942 w 2213217"/>
                <a:gd name="connsiteY15-31842" fmla="*/ 5126491 h 7252515"/>
                <a:gd name="connsiteX16-31843" fmla="*/ 383013 w 2213217"/>
                <a:gd name="connsiteY16-31844" fmla="*/ 6154049 h 7252515"/>
                <a:gd name="connsiteX17-31845" fmla="*/ 348398 w 2213217"/>
                <a:gd name="connsiteY17-31846" fmla="*/ 6604338 h 7252515"/>
                <a:gd name="connsiteX18-31847" fmla="*/ 420242 w 2213217"/>
                <a:gd name="connsiteY18-31848" fmla="*/ 6827439 h 7252515"/>
                <a:gd name="connsiteX19-31849" fmla="*/ 367118 w 2213217"/>
                <a:gd name="connsiteY19-31850" fmla="*/ 6982453 h 7252515"/>
                <a:gd name="connsiteX20-31851" fmla="*/ 605514 w 2213217"/>
                <a:gd name="connsiteY20-31852" fmla="*/ 7244526 h 7252515"/>
                <a:gd name="connsiteX21-31853" fmla="*/ 958269 w 2213217"/>
                <a:gd name="connsiteY21-31854" fmla="*/ 7136926 h 7252515"/>
                <a:gd name="connsiteX22-31855" fmla="*/ 724772 w 2213217"/>
                <a:gd name="connsiteY22-31856" fmla="*/ 6844746 h 7252515"/>
                <a:gd name="connsiteX23-31857" fmla="*/ 753076 w 2213217"/>
                <a:gd name="connsiteY23-31858" fmla="*/ 6579789 h 7252515"/>
                <a:gd name="connsiteX24-31859" fmla="*/ 738924 w 2213217"/>
                <a:gd name="connsiteY24-31860" fmla="*/ 6250170 h 7252515"/>
                <a:gd name="connsiteX25-31861" fmla="*/ 856500 w 2213217"/>
                <a:gd name="connsiteY25-31862" fmla="*/ 5489132 h 7252515"/>
                <a:gd name="connsiteX26-31863" fmla="*/ 906017 w 2213217"/>
                <a:gd name="connsiteY26-31864" fmla="*/ 5380240 h 7252515"/>
                <a:gd name="connsiteX27-31865" fmla="*/ 898504 w 2213217"/>
                <a:gd name="connsiteY27-31866" fmla="*/ 5308938 h 7252515"/>
                <a:gd name="connsiteX28-31867" fmla="*/ 971550 w 2213217"/>
                <a:gd name="connsiteY28-31868" fmla="*/ 5211945 h 7252515"/>
                <a:gd name="connsiteX29-31869" fmla="*/ 973564 w 2213217"/>
                <a:gd name="connsiteY29-31870" fmla="*/ 5069070 h 7252515"/>
                <a:gd name="connsiteX30-31871" fmla="*/ 1129719 w 2213217"/>
                <a:gd name="connsiteY30-31872" fmla="*/ 4378373 h 7252515"/>
                <a:gd name="connsiteX31-31873" fmla="*/ 1276350 w 2213217"/>
                <a:gd name="connsiteY31-31874" fmla="*/ 4649970 h 7252515"/>
                <a:gd name="connsiteX32-31875" fmla="*/ 1341012 w 2213217"/>
                <a:gd name="connsiteY32-31876" fmla="*/ 4880042 h 7252515"/>
                <a:gd name="connsiteX33-31877" fmla="*/ 1310424 w 2213217"/>
                <a:gd name="connsiteY33-31878" fmla="*/ 4973880 h 7252515"/>
                <a:gd name="connsiteX34-31879" fmla="*/ 1354293 w 2213217"/>
                <a:gd name="connsiteY34-31880" fmla="*/ 5113209 h 7252515"/>
                <a:gd name="connsiteX35-31881" fmla="*/ 1262198 w 2213217"/>
                <a:gd name="connsiteY35-31882" fmla="*/ 5554244 h 7252515"/>
                <a:gd name="connsiteX36-31883" fmla="*/ 1263220 w 2213217"/>
                <a:gd name="connsiteY36-31884" fmla="*/ 6360264 h 7252515"/>
                <a:gd name="connsiteX37-31885" fmla="*/ 1336385 w 2213217"/>
                <a:gd name="connsiteY37-31886" fmla="*/ 6540277 h 7252515"/>
                <a:gd name="connsiteX38-31887" fmla="*/ 1285605 w 2213217"/>
                <a:gd name="connsiteY38-31888" fmla="*/ 6741714 h 7252515"/>
                <a:gd name="connsiteX39-31889" fmla="*/ 1303783 w 2213217"/>
                <a:gd name="connsiteY39-31890" fmla="*/ 6828040 h 7252515"/>
                <a:gd name="connsiteX40-31891" fmla="*/ 1313579 w 2213217"/>
                <a:gd name="connsiteY40-31892" fmla="*/ 7020824 h 7252515"/>
                <a:gd name="connsiteX41-31893" fmla="*/ 1760353 w 2213217"/>
                <a:gd name="connsiteY41-31894" fmla="*/ 7189119 h 7252515"/>
                <a:gd name="connsiteX42-31895" fmla="*/ 2189006 w 2213217"/>
                <a:gd name="connsiteY42-31896" fmla="*/ 7199125 h 7252515"/>
                <a:gd name="connsiteX43-31897" fmla="*/ 2171850 w 2213217"/>
                <a:gd name="connsiteY43-31898" fmla="*/ 7046786 h 7252515"/>
                <a:gd name="connsiteX44-31899" fmla="*/ 1687247 w 2213217"/>
                <a:gd name="connsiteY44-31900" fmla="*/ 6680449 h 7252515"/>
                <a:gd name="connsiteX45-31901" fmla="*/ 1708130 w 2213217"/>
                <a:gd name="connsiteY45-31902" fmla="*/ 6550072 h 7252515"/>
                <a:gd name="connsiteX46-31903" fmla="*/ 1668617 w 2213217"/>
                <a:gd name="connsiteY46-31904" fmla="*/ 6451067 h 7252515"/>
                <a:gd name="connsiteX47-31905" fmla="*/ 1657350 w 2213217"/>
                <a:gd name="connsiteY47-31906" fmla="*/ 6250170 h 7252515"/>
                <a:gd name="connsiteX48-31907" fmla="*/ 1679014 w 2213217"/>
                <a:gd name="connsiteY48-31908" fmla="*/ 5979714 h 7252515"/>
                <a:gd name="connsiteX49-31909" fmla="*/ 1727631 w 2213217"/>
                <a:gd name="connsiteY49-31910" fmla="*/ 5512209 h 7252515"/>
                <a:gd name="connsiteX50-31911" fmla="*/ 1739049 w 2213217"/>
                <a:gd name="connsiteY50-31912" fmla="*/ 5363804 h 7252515"/>
                <a:gd name="connsiteX51-31913" fmla="*/ 1797611 w 2213217"/>
                <a:gd name="connsiteY51-31914" fmla="*/ 5317321 h 7252515"/>
                <a:gd name="connsiteX52-31915" fmla="*/ 1884207 w 2213217"/>
                <a:gd name="connsiteY52-31916" fmla="*/ 5097645 h 7252515"/>
                <a:gd name="connsiteX53-31917" fmla="*/ 1909357 w 2213217"/>
                <a:gd name="connsiteY53-31918" fmla="*/ 4805496 h 7252515"/>
                <a:gd name="connsiteX54-31919" fmla="*/ 1900373 w 2213217"/>
                <a:gd name="connsiteY54-31920" fmla="*/ 4348776 h 7252515"/>
                <a:gd name="connsiteX55-31921" fmla="*/ 1881052 w 2213217"/>
                <a:gd name="connsiteY55-31922" fmla="*/ 3902573 h 7252515"/>
                <a:gd name="connsiteX56-31923" fmla="*/ 1855362 w 2213217"/>
                <a:gd name="connsiteY56-31924" fmla="*/ 3584643 h 7252515"/>
                <a:gd name="connsiteX57-31925" fmla="*/ 2056257 w 2213217"/>
                <a:gd name="connsiteY57-31926" fmla="*/ 2654077 h 7252515"/>
                <a:gd name="connsiteX58-31927" fmla="*/ 2042707 w 2213217"/>
                <a:gd name="connsiteY58-31928" fmla="*/ 2404684 h 7252515"/>
                <a:gd name="connsiteX59-31929" fmla="*/ 1981200 w 2213217"/>
                <a:gd name="connsiteY59-31930" fmla="*/ 1864914 h 7252515"/>
                <a:gd name="connsiteX60-31931" fmla="*/ 1936459 w 2213217"/>
                <a:gd name="connsiteY60-31932" fmla="*/ 1677029 h 7252515"/>
                <a:gd name="connsiteX61-31933" fmla="*/ 1922037 w 2213217"/>
                <a:gd name="connsiteY61-31934" fmla="*/ 1432534 h 7252515"/>
                <a:gd name="connsiteX62-31935" fmla="*/ 1874412 w 2213217"/>
                <a:gd name="connsiteY62-31936" fmla="*/ 1302338 h 7252515"/>
                <a:gd name="connsiteX63-31937" fmla="*/ 1407687 w 2213217"/>
                <a:gd name="connsiteY63-31938" fmla="*/ 1134975 h 7252515"/>
                <a:gd name="connsiteX64-31939" fmla="*/ 1309221 w 2213217"/>
                <a:gd name="connsiteY64-31940" fmla="*/ 1020075 h 7252515"/>
                <a:gd name="connsiteX65-31941" fmla="*/ 1365230 w 2213217"/>
                <a:gd name="connsiteY65-31942" fmla="*/ 821521 h 7252515"/>
                <a:gd name="connsiteX66-31943" fmla="*/ 1433407 w 2213217"/>
                <a:gd name="connsiteY66-31944" fmla="*/ 622909 h 7252515"/>
                <a:gd name="connsiteX67-31945" fmla="*/ 1444916 w 2213217"/>
                <a:gd name="connsiteY67-31946" fmla="*/ 380757 h 7252515"/>
                <a:gd name="connsiteX68-31947" fmla="*/ 1330946 w 2213217"/>
                <a:gd name="connsiteY68-31948" fmla="*/ 143773 h 7252515"/>
                <a:gd name="connsiteX69-31949" fmla="*/ 1063645 w 2213217"/>
                <a:gd name="connsiteY69-31950" fmla="*/ 568 h 7252515"/>
                <a:gd name="connsiteX0-31951" fmla="*/ 1063645 w 2213217"/>
                <a:gd name="connsiteY0-31952" fmla="*/ 568 h 7252515"/>
                <a:gd name="connsiteX1-31953" fmla="*/ 809625 w 2213217"/>
                <a:gd name="connsiteY1-31954" fmla="*/ 116070 h 7252515"/>
                <a:gd name="connsiteX2-31955" fmla="*/ 685800 w 2213217"/>
                <a:gd name="connsiteY2-31956" fmla="*/ 297045 h 7252515"/>
                <a:gd name="connsiteX3-31957" fmla="*/ 704850 w 2213217"/>
                <a:gd name="connsiteY3-31958" fmla="*/ 620895 h 7252515"/>
                <a:gd name="connsiteX4-31959" fmla="*/ 838200 w 2213217"/>
                <a:gd name="connsiteY4-31960" fmla="*/ 897120 h 7252515"/>
                <a:gd name="connsiteX5-31961" fmla="*/ 742950 w 2213217"/>
                <a:gd name="connsiteY5-31962" fmla="*/ 1011420 h 7252515"/>
                <a:gd name="connsiteX6-31963" fmla="*/ 133350 w 2213217"/>
                <a:gd name="connsiteY6-31964" fmla="*/ 1220970 h 7252515"/>
                <a:gd name="connsiteX7-31965" fmla="*/ 0 w 2213217"/>
                <a:gd name="connsiteY7-31966" fmla="*/ 2211570 h 7252515"/>
                <a:gd name="connsiteX8-31967" fmla="*/ 333375 w 2213217"/>
                <a:gd name="connsiteY8-31968" fmla="*/ 3106920 h 7252515"/>
                <a:gd name="connsiteX9-31969" fmla="*/ 241881 w 2213217"/>
                <a:gd name="connsiteY9-31970" fmla="*/ 3863421 h 7252515"/>
                <a:gd name="connsiteX10-31971" fmla="*/ 377244 w 2213217"/>
                <a:gd name="connsiteY10-31972" fmla="*/ 3984422 h 7252515"/>
                <a:gd name="connsiteX11-31973" fmla="*/ 434725 w 2213217"/>
                <a:gd name="connsiteY11-31974" fmla="*/ 4229457 h 7252515"/>
                <a:gd name="connsiteX12-31975" fmla="*/ 495932 w 2213217"/>
                <a:gd name="connsiteY12-31976" fmla="*/ 4629539 h 7252515"/>
                <a:gd name="connsiteX13-31977" fmla="*/ 504586 w 2213217"/>
                <a:gd name="connsiteY13-31978" fmla="*/ 4793958 h 7252515"/>
                <a:gd name="connsiteX14-31979" fmla="*/ 490672 w 2213217"/>
                <a:gd name="connsiteY14-31980" fmla="*/ 4980881 h 7252515"/>
                <a:gd name="connsiteX15-31981" fmla="*/ 458942 w 2213217"/>
                <a:gd name="connsiteY15-31982" fmla="*/ 5126491 h 7252515"/>
                <a:gd name="connsiteX16-31983" fmla="*/ 383013 w 2213217"/>
                <a:gd name="connsiteY16-31984" fmla="*/ 6154049 h 7252515"/>
                <a:gd name="connsiteX17-31985" fmla="*/ 348398 w 2213217"/>
                <a:gd name="connsiteY17-31986" fmla="*/ 6604338 h 7252515"/>
                <a:gd name="connsiteX18-31987" fmla="*/ 420242 w 2213217"/>
                <a:gd name="connsiteY18-31988" fmla="*/ 6827439 h 7252515"/>
                <a:gd name="connsiteX19-31989" fmla="*/ 367118 w 2213217"/>
                <a:gd name="connsiteY19-31990" fmla="*/ 6982453 h 7252515"/>
                <a:gd name="connsiteX20-31991" fmla="*/ 605514 w 2213217"/>
                <a:gd name="connsiteY20-31992" fmla="*/ 7244526 h 7252515"/>
                <a:gd name="connsiteX21-31993" fmla="*/ 958269 w 2213217"/>
                <a:gd name="connsiteY21-31994" fmla="*/ 7136926 h 7252515"/>
                <a:gd name="connsiteX22-31995" fmla="*/ 724772 w 2213217"/>
                <a:gd name="connsiteY22-31996" fmla="*/ 6844746 h 7252515"/>
                <a:gd name="connsiteX23-31997" fmla="*/ 753076 w 2213217"/>
                <a:gd name="connsiteY23-31998" fmla="*/ 6579789 h 7252515"/>
                <a:gd name="connsiteX24-31999" fmla="*/ 738924 w 2213217"/>
                <a:gd name="connsiteY24-32000" fmla="*/ 6250170 h 7252515"/>
                <a:gd name="connsiteX25-32001" fmla="*/ 856500 w 2213217"/>
                <a:gd name="connsiteY25-32002" fmla="*/ 5489132 h 7252515"/>
                <a:gd name="connsiteX26-32003" fmla="*/ 906017 w 2213217"/>
                <a:gd name="connsiteY26-32004" fmla="*/ 5380240 h 7252515"/>
                <a:gd name="connsiteX27-32005" fmla="*/ 898504 w 2213217"/>
                <a:gd name="connsiteY27-32006" fmla="*/ 5308938 h 7252515"/>
                <a:gd name="connsiteX28-32007" fmla="*/ 971550 w 2213217"/>
                <a:gd name="connsiteY28-32008" fmla="*/ 5211945 h 7252515"/>
                <a:gd name="connsiteX29-32009" fmla="*/ 973564 w 2213217"/>
                <a:gd name="connsiteY29-32010" fmla="*/ 5069070 h 7252515"/>
                <a:gd name="connsiteX30-32011" fmla="*/ 1129719 w 2213217"/>
                <a:gd name="connsiteY30-32012" fmla="*/ 4378373 h 7252515"/>
                <a:gd name="connsiteX31-32013" fmla="*/ 1276350 w 2213217"/>
                <a:gd name="connsiteY31-32014" fmla="*/ 4649970 h 7252515"/>
                <a:gd name="connsiteX32-32015" fmla="*/ 1341012 w 2213217"/>
                <a:gd name="connsiteY32-32016" fmla="*/ 4880042 h 7252515"/>
                <a:gd name="connsiteX33-32017" fmla="*/ 1310424 w 2213217"/>
                <a:gd name="connsiteY33-32018" fmla="*/ 4973880 h 7252515"/>
                <a:gd name="connsiteX34-32019" fmla="*/ 1354293 w 2213217"/>
                <a:gd name="connsiteY34-32020" fmla="*/ 5113209 h 7252515"/>
                <a:gd name="connsiteX35-32021" fmla="*/ 1262198 w 2213217"/>
                <a:gd name="connsiteY35-32022" fmla="*/ 5554244 h 7252515"/>
                <a:gd name="connsiteX36-32023" fmla="*/ 1263220 w 2213217"/>
                <a:gd name="connsiteY36-32024" fmla="*/ 6360264 h 7252515"/>
                <a:gd name="connsiteX37-32025" fmla="*/ 1336385 w 2213217"/>
                <a:gd name="connsiteY37-32026" fmla="*/ 6540277 h 7252515"/>
                <a:gd name="connsiteX38-32027" fmla="*/ 1285605 w 2213217"/>
                <a:gd name="connsiteY38-32028" fmla="*/ 6741714 h 7252515"/>
                <a:gd name="connsiteX39-32029" fmla="*/ 1303783 w 2213217"/>
                <a:gd name="connsiteY39-32030" fmla="*/ 6828040 h 7252515"/>
                <a:gd name="connsiteX40-32031" fmla="*/ 1313579 w 2213217"/>
                <a:gd name="connsiteY40-32032" fmla="*/ 7020824 h 7252515"/>
                <a:gd name="connsiteX41-32033" fmla="*/ 1760353 w 2213217"/>
                <a:gd name="connsiteY41-32034" fmla="*/ 7189119 h 7252515"/>
                <a:gd name="connsiteX42-32035" fmla="*/ 2189006 w 2213217"/>
                <a:gd name="connsiteY42-32036" fmla="*/ 7199125 h 7252515"/>
                <a:gd name="connsiteX43-32037" fmla="*/ 2171850 w 2213217"/>
                <a:gd name="connsiteY43-32038" fmla="*/ 7046786 h 7252515"/>
                <a:gd name="connsiteX44-32039" fmla="*/ 1687247 w 2213217"/>
                <a:gd name="connsiteY44-32040" fmla="*/ 6680449 h 7252515"/>
                <a:gd name="connsiteX45-32041" fmla="*/ 1708130 w 2213217"/>
                <a:gd name="connsiteY45-32042" fmla="*/ 6550072 h 7252515"/>
                <a:gd name="connsiteX46-32043" fmla="*/ 1668617 w 2213217"/>
                <a:gd name="connsiteY46-32044" fmla="*/ 6451067 h 7252515"/>
                <a:gd name="connsiteX47-32045" fmla="*/ 1657350 w 2213217"/>
                <a:gd name="connsiteY47-32046" fmla="*/ 6250170 h 7252515"/>
                <a:gd name="connsiteX48-32047" fmla="*/ 1679014 w 2213217"/>
                <a:gd name="connsiteY48-32048" fmla="*/ 5979714 h 7252515"/>
                <a:gd name="connsiteX49-32049" fmla="*/ 1727631 w 2213217"/>
                <a:gd name="connsiteY49-32050" fmla="*/ 5512209 h 7252515"/>
                <a:gd name="connsiteX50-32051" fmla="*/ 1739049 w 2213217"/>
                <a:gd name="connsiteY50-32052" fmla="*/ 5363804 h 7252515"/>
                <a:gd name="connsiteX51-32053" fmla="*/ 1797611 w 2213217"/>
                <a:gd name="connsiteY51-32054" fmla="*/ 5317321 h 7252515"/>
                <a:gd name="connsiteX52-32055" fmla="*/ 1884207 w 2213217"/>
                <a:gd name="connsiteY52-32056" fmla="*/ 5097645 h 7252515"/>
                <a:gd name="connsiteX53-32057" fmla="*/ 1909357 w 2213217"/>
                <a:gd name="connsiteY53-32058" fmla="*/ 4805496 h 7252515"/>
                <a:gd name="connsiteX54-32059" fmla="*/ 1900373 w 2213217"/>
                <a:gd name="connsiteY54-32060" fmla="*/ 4348776 h 7252515"/>
                <a:gd name="connsiteX55-32061" fmla="*/ 1881052 w 2213217"/>
                <a:gd name="connsiteY55-32062" fmla="*/ 3902573 h 7252515"/>
                <a:gd name="connsiteX56-32063" fmla="*/ 1855362 w 2213217"/>
                <a:gd name="connsiteY56-32064" fmla="*/ 3584643 h 7252515"/>
                <a:gd name="connsiteX57-32065" fmla="*/ 2056257 w 2213217"/>
                <a:gd name="connsiteY57-32066" fmla="*/ 2654077 h 7252515"/>
                <a:gd name="connsiteX58-32067" fmla="*/ 2042707 w 2213217"/>
                <a:gd name="connsiteY58-32068" fmla="*/ 2404684 h 7252515"/>
                <a:gd name="connsiteX59-32069" fmla="*/ 1981200 w 2213217"/>
                <a:gd name="connsiteY59-32070" fmla="*/ 1864914 h 7252515"/>
                <a:gd name="connsiteX60-32071" fmla="*/ 1936459 w 2213217"/>
                <a:gd name="connsiteY60-32072" fmla="*/ 1677029 h 7252515"/>
                <a:gd name="connsiteX61-32073" fmla="*/ 1922037 w 2213217"/>
                <a:gd name="connsiteY61-32074" fmla="*/ 1432534 h 7252515"/>
                <a:gd name="connsiteX62-32075" fmla="*/ 1874412 w 2213217"/>
                <a:gd name="connsiteY62-32076" fmla="*/ 1302338 h 7252515"/>
                <a:gd name="connsiteX63-32077" fmla="*/ 1407687 w 2213217"/>
                <a:gd name="connsiteY63-32078" fmla="*/ 1134975 h 7252515"/>
                <a:gd name="connsiteX64-32079" fmla="*/ 1309221 w 2213217"/>
                <a:gd name="connsiteY64-32080" fmla="*/ 1020075 h 7252515"/>
                <a:gd name="connsiteX65-32081" fmla="*/ 1365230 w 2213217"/>
                <a:gd name="connsiteY65-32082" fmla="*/ 821521 h 7252515"/>
                <a:gd name="connsiteX66-32083" fmla="*/ 1433407 w 2213217"/>
                <a:gd name="connsiteY66-32084" fmla="*/ 622909 h 7252515"/>
                <a:gd name="connsiteX67-32085" fmla="*/ 1444916 w 2213217"/>
                <a:gd name="connsiteY67-32086" fmla="*/ 380757 h 7252515"/>
                <a:gd name="connsiteX68-32087" fmla="*/ 1330946 w 2213217"/>
                <a:gd name="connsiteY68-32088" fmla="*/ 143773 h 7252515"/>
                <a:gd name="connsiteX69-32089" fmla="*/ 1063645 w 2213217"/>
                <a:gd name="connsiteY69-32090" fmla="*/ 568 h 7252515"/>
                <a:gd name="connsiteX0-32091" fmla="*/ 1063645 w 2213217"/>
                <a:gd name="connsiteY0-32092" fmla="*/ 568 h 7252515"/>
                <a:gd name="connsiteX1-32093" fmla="*/ 809625 w 2213217"/>
                <a:gd name="connsiteY1-32094" fmla="*/ 116070 h 7252515"/>
                <a:gd name="connsiteX2-32095" fmla="*/ 685800 w 2213217"/>
                <a:gd name="connsiteY2-32096" fmla="*/ 297045 h 7252515"/>
                <a:gd name="connsiteX3-32097" fmla="*/ 704850 w 2213217"/>
                <a:gd name="connsiteY3-32098" fmla="*/ 620895 h 7252515"/>
                <a:gd name="connsiteX4-32099" fmla="*/ 838200 w 2213217"/>
                <a:gd name="connsiteY4-32100" fmla="*/ 897120 h 7252515"/>
                <a:gd name="connsiteX5-32101" fmla="*/ 742950 w 2213217"/>
                <a:gd name="connsiteY5-32102" fmla="*/ 1011420 h 7252515"/>
                <a:gd name="connsiteX6-32103" fmla="*/ 133350 w 2213217"/>
                <a:gd name="connsiteY6-32104" fmla="*/ 1220970 h 7252515"/>
                <a:gd name="connsiteX7-32105" fmla="*/ 0 w 2213217"/>
                <a:gd name="connsiteY7-32106" fmla="*/ 2211570 h 7252515"/>
                <a:gd name="connsiteX8-32107" fmla="*/ 333375 w 2213217"/>
                <a:gd name="connsiteY8-32108" fmla="*/ 3106920 h 7252515"/>
                <a:gd name="connsiteX9-32109" fmla="*/ 241881 w 2213217"/>
                <a:gd name="connsiteY9-32110" fmla="*/ 3863421 h 7252515"/>
                <a:gd name="connsiteX10-32111" fmla="*/ 377244 w 2213217"/>
                <a:gd name="connsiteY10-32112" fmla="*/ 3984422 h 7252515"/>
                <a:gd name="connsiteX11-32113" fmla="*/ 434725 w 2213217"/>
                <a:gd name="connsiteY11-32114" fmla="*/ 4229457 h 7252515"/>
                <a:gd name="connsiteX12-32115" fmla="*/ 495932 w 2213217"/>
                <a:gd name="connsiteY12-32116" fmla="*/ 4629539 h 7252515"/>
                <a:gd name="connsiteX13-32117" fmla="*/ 504586 w 2213217"/>
                <a:gd name="connsiteY13-32118" fmla="*/ 4793958 h 7252515"/>
                <a:gd name="connsiteX14-32119" fmla="*/ 490672 w 2213217"/>
                <a:gd name="connsiteY14-32120" fmla="*/ 4980881 h 7252515"/>
                <a:gd name="connsiteX15-32121" fmla="*/ 458942 w 2213217"/>
                <a:gd name="connsiteY15-32122" fmla="*/ 5126491 h 7252515"/>
                <a:gd name="connsiteX16-32123" fmla="*/ 383013 w 2213217"/>
                <a:gd name="connsiteY16-32124" fmla="*/ 6154049 h 7252515"/>
                <a:gd name="connsiteX17-32125" fmla="*/ 348398 w 2213217"/>
                <a:gd name="connsiteY17-32126" fmla="*/ 6604338 h 7252515"/>
                <a:gd name="connsiteX18-32127" fmla="*/ 420242 w 2213217"/>
                <a:gd name="connsiteY18-32128" fmla="*/ 6827439 h 7252515"/>
                <a:gd name="connsiteX19-32129" fmla="*/ 367118 w 2213217"/>
                <a:gd name="connsiteY19-32130" fmla="*/ 6982453 h 7252515"/>
                <a:gd name="connsiteX20-32131" fmla="*/ 605514 w 2213217"/>
                <a:gd name="connsiteY20-32132" fmla="*/ 7244526 h 7252515"/>
                <a:gd name="connsiteX21-32133" fmla="*/ 958269 w 2213217"/>
                <a:gd name="connsiteY21-32134" fmla="*/ 7136926 h 7252515"/>
                <a:gd name="connsiteX22-32135" fmla="*/ 724772 w 2213217"/>
                <a:gd name="connsiteY22-32136" fmla="*/ 6844746 h 7252515"/>
                <a:gd name="connsiteX23-32137" fmla="*/ 753076 w 2213217"/>
                <a:gd name="connsiteY23-32138" fmla="*/ 6579789 h 7252515"/>
                <a:gd name="connsiteX24-32139" fmla="*/ 738924 w 2213217"/>
                <a:gd name="connsiteY24-32140" fmla="*/ 6250170 h 7252515"/>
                <a:gd name="connsiteX25-32141" fmla="*/ 856500 w 2213217"/>
                <a:gd name="connsiteY25-32142" fmla="*/ 5489132 h 7252515"/>
                <a:gd name="connsiteX26-32143" fmla="*/ 906017 w 2213217"/>
                <a:gd name="connsiteY26-32144" fmla="*/ 5380240 h 7252515"/>
                <a:gd name="connsiteX27-32145" fmla="*/ 898504 w 2213217"/>
                <a:gd name="connsiteY27-32146" fmla="*/ 5308938 h 7252515"/>
                <a:gd name="connsiteX28-32147" fmla="*/ 971550 w 2213217"/>
                <a:gd name="connsiteY28-32148" fmla="*/ 5211945 h 7252515"/>
                <a:gd name="connsiteX29-32149" fmla="*/ 973564 w 2213217"/>
                <a:gd name="connsiteY29-32150" fmla="*/ 5069070 h 7252515"/>
                <a:gd name="connsiteX30-32151" fmla="*/ 1129719 w 2213217"/>
                <a:gd name="connsiteY30-32152" fmla="*/ 4378373 h 7252515"/>
                <a:gd name="connsiteX31-32153" fmla="*/ 1276350 w 2213217"/>
                <a:gd name="connsiteY31-32154" fmla="*/ 4649970 h 7252515"/>
                <a:gd name="connsiteX32-32155" fmla="*/ 1341012 w 2213217"/>
                <a:gd name="connsiteY32-32156" fmla="*/ 4880042 h 7252515"/>
                <a:gd name="connsiteX33-32157" fmla="*/ 1310424 w 2213217"/>
                <a:gd name="connsiteY33-32158" fmla="*/ 4973880 h 7252515"/>
                <a:gd name="connsiteX34-32159" fmla="*/ 1354293 w 2213217"/>
                <a:gd name="connsiteY34-32160" fmla="*/ 5113209 h 7252515"/>
                <a:gd name="connsiteX35-32161" fmla="*/ 1262198 w 2213217"/>
                <a:gd name="connsiteY35-32162" fmla="*/ 5554244 h 7252515"/>
                <a:gd name="connsiteX36-32163" fmla="*/ 1263220 w 2213217"/>
                <a:gd name="connsiteY36-32164" fmla="*/ 6360264 h 7252515"/>
                <a:gd name="connsiteX37-32165" fmla="*/ 1336385 w 2213217"/>
                <a:gd name="connsiteY37-32166" fmla="*/ 6540277 h 7252515"/>
                <a:gd name="connsiteX38-32167" fmla="*/ 1285605 w 2213217"/>
                <a:gd name="connsiteY38-32168" fmla="*/ 6741714 h 7252515"/>
                <a:gd name="connsiteX39-32169" fmla="*/ 1303783 w 2213217"/>
                <a:gd name="connsiteY39-32170" fmla="*/ 6828040 h 7252515"/>
                <a:gd name="connsiteX40-32171" fmla="*/ 1313579 w 2213217"/>
                <a:gd name="connsiteY40-32172" fmla="*/ 7020824 h 7252515"/>
                <a:gd name="connsiteX41-32173" fmla="*/ 1760353 w 2213217"/>
                <a:gd name="connsiteY41-32174" fmla="*/ 7189119 h 7252515"/>
                <a:gd name="connsiteX42-32175" fmla="*/ 2189006 w 2213217"/>
                <a:gd name="connsiteY42-32176" fmla="*/ 7199125 h 7252515"/>
                <a:gd name="connsiteX43-32177" fmla="*/ 2171850 w 2213217"/>
                <a:gd name="connsiteY43-32178" fmla="*/ 7046786 h 7252515"/>
                <a:gd name="connsiteX44-32179" fmla="*/ 1687247 w 2213217"/>
                <a:gd name="connsiteY44-32180" fmla="*/ 6680449 h 7252515"/>
                <a:gd name="connsiteX45-32181" fmla="*/ 1708130 w 2213217"/>
                <a:gd name="connsiteY45-32182" fmla="*/ 6550072 h 7252515"/>
                <a:gd name="connsiteX46-32183" fmla="*/ 1668617 w 2213217"/>
                <a:gd name="connsiteY46-32184" fmla="*/ 6451067 h 7252515"/>
                <a:gd name="connsiteX47-32185" fmla="*/ 1657350 w 2213217"/>
                <a:gd name="connsiteY47-32186" fmla="*/ 6250170 h 7252515"/>
                <a:gd name="connsiteX48-32187" fmla="*/ 1679014 w 2213217"/>
                <a:gd name="connsiteY48-32188" fmla="*/ 5979714 h 7252515"/>
                <a:gd name="connsiteX49-32189" fmla="*/ 1727631 w 2213217"/>
                <a:gd name="connsiteY49-32190" fmla="*/ 5512209 h 7252515"/>
                <a:gd name="connsiteX50-32191" fmla="*/ 1739049 w 2213217"/>
                <a:gd name="connsiteY50-32192" fmla="*/ 5363804 h 7252515"/>
                <a:gd name="connsiteX51-32193" fmla="*/ 1797611 w 2213217"/>
                <a:gd name="connsiteY51-32194" fmla="*/ 5317321 h 7252515"/>
                <a:gd name="connsiteX52-32195" fmla="*/ 1884207 w 2213217"/>
                <a:gd name="connsiteY52-32196" fmla="*/ 5097645 h 7252515"/>
                <a:gd name="connsiteX53-32197" fmla="*/ 1909357 w 2213217"/>
                <a:gd name="connsiteY53-32198" fmla="*/ 4805496 h 7252515"/>
                <a:gd name="connsiteX54-32199" fmla="*/ 1900373 w 2213217"/>
                <a:gd name="connsiteY54-32200" fmla="*/ 4348776 h 7252515"/>
                <a:gd name="connsiteX55-32201" fmla="*/ 1881052 w 2213217"/>
                <a:gd name="connsiteY55-32202" fmla="*/ 3902573 h 7252515"/>
                <a:gd name="connsiteX56-32203" fmla="*/ 1855362 w 2213217"/>
                <a:gd name="connsiteY56-32204" fmla="*/ 3584643 h 7252515"/>
                <a:gd name="connsiteX57-32205" fmla="*/ 2056257 w 2213217"/>
                <a:gd name="connsiteY57-32206" fmla="*/ 2654077 h 7252515"/>
                <a:gd name="connsiteX58-32207" fmla="*/ 2042707 w 2213217"/>
                <a:gd name="connsiteY58-32208" fmla="*/ 2404684 h 7252515"/>
                <a:gd name="connsiteX59-32209" fmla="*/ 1981200 w 2213217"/>
                <a:gd name="connsiteY59-32210" fmla="*/ 1864914 h 7252515"/>
                <a:gd name="connsiteX60-32211" fmla="*/ 1936459 w 2213217"/>
                <a:gd name="connsiteY60-32212" fmla="*/ 1677029 h 7252515"/>
                <a:gd name="connsiteX61-32213" fmla="*/ 1922037 w 2213217"/>
                <a:gd name="connsiteY61-32214" fmla="*/ 1432534 h 7252515"/>
                <a:gd name="connsiteX62-32215" fmla="*/ 1874412 w 2213217"/>
                <a:gd name="connsiteY62-32216" fmla="*/ 1302338 h 7252515"/>
                <a:gd name="connsiteX63-32217" fmla="*/ 1407687 w 2213217"/>
                <a:gd name="connsiteY63-32218" fmla="*/ 1134975 h 7252515"/>
                <a:gd name="connsiteX64-32219" fmla="*/ 1309221 w 2213217"/>
                <a:gd name="connsiteY64-32220" fmla="*/ 1020075 h 7252515"/>
                <a:gd name="connsiteX65-32221" fmla="*/ 1365230 w 2213217"/>
                <a:gd name="connsiteY65-32222" fmla="*/ 821521 h 7252515"/>
                <a:gd name="connsiteX66-32223" fmla="*/ 1433407 w 2213217"/>
                <a:gd name="connsiteY66-32224" fmla="*/ 622909 h 7252515"/>
                <a:gd name="connsiteX67-32225" fmla="*/ 1444916 w 2213217"/>
                <a:gd name="connsiteY67-32226" fmla="*/ 380757 h 7252515"/>
                <a:gd name="connsiteX68-32227" fmla="*/ 1330946 w 2213217"/>
                <a:gd name="connsiteY68-32228" fmla="*/ 143773 h 7252515"/>
                <a:gd name="connsiteX69-32229" fmla="*/ 1063645 w 2213217"/>
                <a:gd name="connsiteY69-32230" fmla="*/ 568 h 7252515"/>
                <a:gd name="connsiteX0-32231" fmla="*/ 1063645 w 2213217"/>
                <a:gd name="connsiteY0-32232" fmla="*/ 568 h 7252515"/>
                <a:gd name="connsiteX1-32233" fmla="*/ 809625 w 2213217"/>
                <a:gd name="connsiteY1-32234" fmla="*/ 116070 h 7252515"/>
                <a:gd name="connsiteX2-32235" fmla="*/ 685800 w 2213217"/>
                <a:gd name="connsiteY2-32236" fmla="*/ 297045 h 7252515"/>
                <a:gd name="connsiteX3-32237" fmla="*/ 704850 w 2213217"/>
                <a:gd name="connsiteY3-32238" fmla="*/ 620895 h 7252515"/>
                <a:gd name="connsiteX4-32239" fmla="*/ 838200 w 2213217"/>
                <a:gd name="connsiteY4-32240" fmla="*/ 897120 h 7252515"/>
                <a:gd name="connsiteX5-32241" fmla="*/ 742950 w 2213217"/>
                <a:gd name="connsiteY5-32242" fmla="*/ 1011420 h 7252515"/>
                <a:gd name="connsiteX6-32243" fmla="*/ 133350 w 2213217"/>
                <a:gd name="connsiteY6-32244" fmla="*/ 1220970 h 7252515"/>
                <a:gd name="connsiteX7-32245" fmla="*/ 0 w 2213217"/>
                <a:gd name="connsiteY7-32246" fmla="*/ 2211570 h 7252515"/>
                <a:gd name="connsiteX8-32247" fmla="*/ 333375 w 2213217"/>
                <a:gd name="connsiteY8-32248" fmla="*/ 3106920 h 7252515"/>
                <a:gd name="connsiteX9-32249" fmla="*/ 241881 w 2213217"/>
                <a:gd name="connsiteY9-32250" fmla="*/ 3814384 h 7252515"/>
                <a:gd name="connsiteX10-32251" fmla="*/ 377244 w 2213217"/>
                <a:gd name="connsiteY10-32252" fmla="*/ 3984422 h 7252515"/>
                <a:gd name="connsiteX11-32253" fmla="*/ 434725 w 2213217"/>
                <a:gd name="connsiteY11-32254" fmla="*/ 4229457 h 7252515"/>
                <a:gd name="connsiteX12-32255" fmla="*/ 495932 w 2213217"/>
                <a:gd name="connsiteY12-32256" fmla="*/ 4629539 h 7252515"/>
                <a:gd name="connsiteX13-32257" fmla="*/ 504586 w 2213217"/>
                <a:gd name="connsiteY13-32258" fmla="*/ 4793958 h 7252515"/>
                <a:gd name="connsiteX14-32259" fmla="*/ 490672 w 2213217"/>
                <a:gd name="connsiteY14-32260" fmla="*/ 4980881 h 7252515"/>
                <a:gd name="connsiteX15-32261" fmla="*/ 458942 w 2213217"/>
                <a:gd name="connsiteY15-32262" fmla="*/ 5126491 h 7252515"/>
                <a:gd name="connsiteX16-32263" fmla="*/ 383013 w 2213217"/>
                <a:gd name="connsiteY16-32264" fmla="*/ 6154049 h 7252515"/>
                <a:gd name="connsiteX17-32265" fmla="*/ 348398 w 2213217"/>
                <a:gd name="connsiteY17-32266" fmla="*/ 6604338 h 7252515"/>
                <a:gd name="connsiteX18-32267" fmla="*/ 420242 w 2213217"/>
                <a:gd name="connsiteY18-32268" fmla="*/ 6827439 h 7252515"/>
                <a:gd name="connsiteX19-32269" fmla="*/ 367118 w 2213217"/>
                <a:gd name="connsiteY19-32270" fmla="*/ 6982453 h 7252515"/>
                <a:gd name="connsiteX20-32271" fmla="*/ 605514 w 2213217"/>
                <a:gd name="connsiteY20-32272" fmla="*/ 7244526 h 7252515"/>
                <a:gd name="connsiteX21-32273" fmla="*/ 958269 w 2213217"/>
                <a:gd name="connsiteY21-32274" fmla="*/ 7136926 h 7252515"/>
                <a:gd name="connsiteX22-32275" fmla="*/ 724772 w 2213217"/>
                <a:gd name="connsiteY22-32276" fmla="*/ 6844746 h 7252515"/>
                <a:gd name="connsiteX23-32277" fmla="*/ 753076 w 2213217"/>
                <a:gd name="connsiteY23-32278" fmla="*/ 6579789 h 7252515"/>
                <a:gd name="connsiteX24-32279" fmla="*/ 738924 w 2213217"/>
                <a:gd name="connsiteY24-32280" fmla="*/ 6250170 h 7252515"/>
                <a:gd name="connsiteX25-32281" fmla="*/ 856500 w 2213217"/>
                <a:gd name="connsiteY25-32282" fmla="*/ 5489132 h 7252515"/>
                <a:gd name="connsiteX26-32283" fmla="*/ 906017 w 2213217"/>
                <a:gd name="connsiteY26-32284" fmla="*/ 5380240 h 7252515"/>
                <a:gd name="connsiteX27-32285" fmla="*/ 898504 w 2213217"/>
                <a:gd name="connsiteY27-32286" fmla="*/ 5308938 h 7252515"/>
                <a:gd name="connsiteX28-32287" fmla="*/ 971550 w 2213217"/>
                <a:gd name="connsiteY28-32288" fmla="*/ 5211945 h 7252515"/>
                <a:gd name="connsiteX29-32289" fmla="*/ 973564 w 2213217"/>
                <a:gd name="connsiteY29-32290" fmla="*/ 5069070 h 7252515"/>
                <a:gd name="connsiteX30-32291" fmla="*/ 1129719 w 2213217"/>
                <a:gd name="connsiteY30-32292" fmla="*/ 4378373 h 7252515"/>
                <a:gd name="connsiteX31-32293" fmla="*/ 1276350 w 2213217"/>
                <a:gd name="connsiteY31-32294" fmla="*/ 4649970 h 7252515"/>
                <a:gd name="connsiteX32-32295" fmla="*/ 1341012 w 2213217"/>
                <a:gd name="connsiteY32-32296" fmla="*/ 4880042 h 7252515"/>
                <a:gd name="connsiteX33-32297" fmla="*/ 1310424 w 2213217"/>
                <a:gd name="connsiteY33-32298" fmla="*/ 4973880 h 7252515"/>
                <a:gd name="connsiteX34-32299" fmla="*/ 1354293 w 2213217"/>
                <a:gd name="connsiteY34-32300" fmla="*/ 5113209 h 7252515"/>
                <a:gd name="connsiteX35-32301" fmla="*/ 1262198 w 2213217"/>
                <a:gd name="connsiteY35-32302" fmla="*/ 5554244 h 7252515"/>
                <a:gd name="connsiteX36-32303" fmla="*/ 1263220 w 2213217"/>
                <a:gd name="connsiteY36-32304" fmla="*/ 6360264 h 7252515"/>
                <a:gd name="connsiteX37-32305" fmla="*/ 1336385 w 2213217"/>
                <a:gd name="connsiteY37-32306" fmla="*/ 6540277 h 7252515"/>
                <a:gd name="connsiteX38-32307" fmla="*/ 1285605 w 2213217"/>
                <a:gd name="connsiteY38-32308" fmla="*/ 6741714 h 7252515"/>
                <a:gd name="connsiteX39-32309" fmla="*/ 1303783 w 2213217"/>
                <a:gd name="connsiteY39-32310" fmla="*/ 6828040 h 7252515"/>
                <a:gd name="connsiteX40-32311" fmla="*/ 1313579 w 2213217"/>
                <a:gd name="connsiteY40-32312" fmla="*/ 7020824 h 7252515"/>
                <a:gd name="connsiteX41-32313" fmla="*/ 1760353 w 2213217"/>
                <a:gd name="connsiteY41-32314" fmla="*/ 7189119 h 7252515"/>
                <a:gd name="connsiteX42-32315" fmla="*/ 2189006 w 2213217"/>
                <a:gd name="connsiteY42-32316" fmla="*/ 7199125 h 7252515"/>
                <a:gd name="connsiteX43-32317" fmla="*/ 2171850 w 2213217"/>
                <a:gd name="connsiteY43-32318" fmla="*/ 7046786 h 7252515"/>
                <a:gd name="connsiteX44-32319" fmla="*/ 1687247 w 2213217"/>
                <a:gd name="connsiteY44-32320" fmla="*/ 6680449 h 7252515"/>
                <a:gd name="connsiteX45-32321" fmla="*/ 1708130 w 2213217"/>
                <a:gd name="connsiteY45-32322" fmla="*/ 6550072 h 7252515"/>
                <a:gd name="connsiteX46-32323" fmla="*/ 1668617 w 2213217"/>
                <a:gd name="connsiteY46-32324" fmla="*/ 6451067 h 7252515"/>
                <a:gd name="connsiteX47-32325" fmla="*/ 1657350 w 2213217"/>
                <a:gd name="connsiteY47-32326" fmla="*/ 6250170 h 7252515"/>
                <a:gd name="connsiteX48-32327" fmla="*/ 1679014 w 2213217"/>
                <a:gd name="connsiteY48-32328" fmla="*/ 5979714 h 7252515"/>
                <a:gd name="connsiteX49-32329" fmla="*/ 1727631 w 2213217"/>
                <a:gd name="connsiteY49-32330" fmla="*/ 5512209 h 7252515"/>
                <a:gd name="connsiteX50-32331" fmla="*/ 1739049 w 2213217"/>
                <a:gd name="connsiteY50-32332" fmla="*/ 5363804 h 7252515"/>
                <a:gd name="connsiteX51-32333" fmla="*/ 1797611 w 2213217"/>
                <a:gd name="connsiteY51-32334" fmla="*/ 5317321 h 7252515"/>
                <a:gd name="connsiteX52-32335" fmla="*/ 1884207 w 2213217"/>
                <a:gd name="connsiteY52-32336" fmla="*/ 5097645 h 7252515"/>
                <a:gd name="connsiteX53-32337" fmla="*/ 1909357 w 2213217"/>
                <a:gd name="connsiteY53-32338" fmla="*/ 4805496 h 7252515"/>
                <a:gd name="connsiteX54-32339" fmla="*/ 1900373 w 2213217"/>
                <a:gd name="connsiteY54-32340" fmla="*/ 4348776 h 7252515"/>
                <a:gd name="connsiteX55-32341" fmla="*/ 1881052 w 2213217"/>
                <a:gd name="connsiteY55-32342" fmla="*/ 3902573 h 7252515"/>
                <a:gd name="connsiteX56-32343" fmla="*/ 1855362 w 2213217"/>
                <a:gd name="connsiteY56-32344" fmla="*/ 3584643 h 7252515"/>
                <a:gd name="connsiteX57-32345" fmla="*/ 2056257 w 2213217"/>
                <a:gd name="connsiteY57-32346" fmla="*/ 2654077 h 7252515"/>
                <a:gd name="connsiteX58-32347" fmla="*/ 2042707 w 2213217"/>
                <a:gd name="connsiteY58-32348" fmla="*/ 2404684 h 7252515"/>
                <a:gd name="connsiteX59-32349" fmla="*/ 1981200 w 2213217"/>
                <a:gd name="connsiteY59-32350" fmla="*/ 1864914 h 7252515"/>
                <a:gd name="connsiteX60-32351" fmla="*/ 1936459 w 2213217"/>
                <a:gd name="connsiteY60-32352" fmla="*/ 1677029 h 7252515"/>
                <a:gd name="connsiteX61-32353" fmla="*/ 1922037 w 2213217"/>
                <a:gd name="connsiteY61-32354" fmla="*/ 1432534 h 7252515"/>
                <a:gd name="connsiteX62-32355" fmla="*/ 1874412 w 2213217"/>
                <a:gd name="connsiteY62-32356" fmla="*/ 1302338 h 7252515"/>
                <a:gd name="connsiteX63-32357" fmla="*/ 1407687 w 2213217"/>
                <a:gd name="connsiteY63-32358" fmla="*/ 1134975 h 7252515"/>
                <a:gd name="connsiteX64-32359" fmla="*/ 1309221 w 2213217"/>
                <a:gd name="connsiteY64-32360" fmla="*/ 1020075 h 7252515"/>
                <a:gd name="connsiteX65-32361" fmla="*/ 1365230 w 2213217"/>
                <a:gd name="connsiteY65-32362" fmla="*/ 821521 h 7252515"/>
                <a:gd name="connsiteX66-32363" fmla="*/ 1433407 w 2213217"/>
                <a:gd name="connsiteY66-32364" fmla="*/ 622909 h 7252515"/>
                <a:gd name="connsiteX67-32365" fmla="*/ 1444916 w 2213217"/>
                <a:gd name="connsiteY67-32366" fmla="*/ 380757 h 7252515"/>
                <a:gd name="connsiteX68-32367" fmla="*/ 1330946 w 2213217"/>
                <a:gd name="connsiteY68-32368" fmla="*/ 143773 h 7252515"/>
                <a:gd name="connsiteX69-32369" fmla="*/ 1063645 w 2213217"/>
                <a:gd name="connsiteY69-32370" fmla="*/ 568 h 7252515"/>
                <a:gd name="connsiteX0-32371" fmla="*/ 1063645 w 2213217"/>
                <a:gd name="connsiteY0-32372" fmla="*/ 568 h 7252515"/>
                <a:gd name="connsiteX1-32373" fmla="*/ 809625 w 2213217"/>
                <a:gd name="connsiteY1-32374" fmla="*/ 116070 h 7252515"/>
                <a:gd name="connsiteX2-32375" fmla="*/ 685800 w 2213217"/>
                <a:gd name="connsiteY2-32376" fmla="*/ 297045 h 7252515"/>
                <a:gd name="connsiteX3-32377" fmla="*/ 704850 w 2213217"/>
                <a:gd name="connsiteY3-32378" fmla="*/ 620895 h 7252515"/>
                <a:gd name="connsiteX4-32379" fmla="*/ 838200 w 2213217"/>
                <a:gd name="connsiteY4-32380" fmla="*/ 897120 h 7252515"/>
                <a:gd name="connsiteX5-32381" fmla="*/ 742950 w 2213217"/>
                <a:gd name="connsiteY5-32382" fmla="*/ 1011420 h 7252515"/>
                <a:gd name="connsiteX6-32383" fmla="*/ 133350 w 2213217"/>
                <a:gd name="connsiteY6-32384" fmla="*/ 1220970 h 7252515"/>
                <a:gd name="connsiteX7-32385" fmla="*/ 0 w 2213217"/>
                <a:gd name="connsiteY7-32386" fmla="*/ 2211570 h 7252515"/>
                <a:gd name="connsiteX8-32387" fmla="*/ 333375 w 2213217"/>
                <a:gd name="connsiteY8-32388" fmla="*/ 3106920 h 7252515"/>
                <a:gd name="connsiteX9-32389" fmla="*/ 241881 w 2213217"/>
                <a:gd name="connsiteY9-32390" fmla="*/ 3814384 h 7252515"/>
                <a:gd name="connsiteX10-32391" fmla="*/ 377244 w 2213217"/>
                <a:gd name="connsiteY10-32392" fmla="*/ 3984422 h 7252515"/>
                <a:gd name="connsiteX11-32393" fmla="*/ 434725 w 2213217"/>
                <a:gd name="connsiteY11-32394" fmla="*/ 4229457 h 7252515"/>
                <a:gd name="connsiteX12-32395" fmla="*/ 495932 w 2213217"/>
                <a:gd name="connsiteY12-32396" fmla="*/ 4629539 h 7252515"/>
                <a:gd name="connsiteX13-32397" fmla="*/ 504586 w 2213217"/>
                <a:gd name="connsiteY13-32398" fmla="*/ 4793958 h 7252515"/>
                <a:gd name="connsiteX14-32399" fmla="*/ 490672 w 2213217"/>
                <a:gd name="connsiteY14-32400" fmla="*/ 4980881 h 7252515"/>
                <a:gd name="connsiteX15-32401" fmla="*/ 458942 w 2213217"/>
                <a:gd name="connsiteY15-32402" fmla="*/ 5126491 h 7252515"/>
                <a:gd name="connsiteX16-32403" fmla="*/ 383013 w 2213217"/>
                <a:gd name="connsiteY16-32404" fmla="*/ 6154049 h 7252515"/>
                <a:gd name="connsiteX17-32405" fmla="*/ 348398 w 2213217"/>
                <a:gd name="connsiteY17-32406" fmla="*/ 6604338 h 7252515"/>
                <a:gd name="connsiteX18-32407" fmla="*/ 420242 w 2213217"/>
                <a:gd name="connsiteY18-32408" fmla="*/ 6827439 h 7252515"/>
                <a:gd name="connsiteX19-32409" fmla="*/ 367118 w 2213217"/>
                <a:gd name="connsiteY19-32410" fmla="*/ 6982453 h 7252515"/>
                <a:gd name="connsiteX20-32411" fmla="*/ 605514 w 2213217"/>
                <a:gd name="connsiteY20-32412" fmla="*/ 7244526 h 7252515"/>
                <a:gd name="connsiteX21-32413" fmla="*/ 958269 w 2213217"/>
                <a:gd name="connsiteY21-32414" fmla="*/ 7136926 h 7252515"/>
                <a:gd name="connsiteX22-32415" fmla="*/ 724772 w 2213217"/>
                <a:gd name="connsiteY22-32416" fmla="*/ 6844746 h 7252515"/>
                <a:gd name="connsiteX23-32417" fmla="*/ 753076 w 2213217"/>
                <a:gd name="connsiteY23-32418" fmla="*/ 6579789 h 7252515"/>
                <a:gd name="connsiteX24-32419" fmla="*/ 738924 w 2213217"/>
                <a:gd name="connsiteY24-32420" fmla="*/ 6250170 h 7252515"/>
                <a:gd name="connsiteX25-32421" fmla="*/ 856500 w 2213217"/>
                <a:gd name="connsiteY25-32422" fmla="*/ 5489132 h 7252515"/>
                <a:gd name="connsiteX26-32423" fmla="*/ 906017 w 2213217"/>
                <a:gd name="connsiteY26-32424" fmla="*/ 5380240 h 7252515"/>
                <a:gd name="connsiteX27-32425" fmla="*/ 898504 w 2213217"/>
                <a:gd name="connsiteY27-32426" fmla="*/ 5308938 h 7252515"/>
                <a:gd name="connsiteX28-32427" fmla="*/ 971550 w 2213217"/>
                <a:gd name="connsiteY28-32428" fmla="*/ 5211945 h 7252515"/>
                <a:gd name="connsiteX29-32429" fmla="*/ 973564 w 2213217"/>
                <a:gd name="connsiteY29-32430" fmla="*/ 5069070 h 7252515"/>
                <a:gd name="connsiteX30-32431" fmla="*/ 1129719 w 2213217"/>
                <a:gd name="connsiteY30-32432" fmla="*/ 4378373 h 7252515"/>
                <a:gd name="connsiteX31-32433" fmla="*/ 1276350 w 2213217"/>
                <a:gd name="connsiteY31-32434" fmla="*/ 4649970 h 7252515"/>
                <a:gd name="connsiteX32-32435" fmla="*/ 1341012 w 2213217"/>
                <a:gd name="connsiteY32-32436" fmla="*/ 4880042 h 7252515"/>
                <a:gd name="connsiteX33-32437" fmla="*/ 1310424 w 2213217"/>
                <a:gd name="connsiteY33-32438" fmla="*/ 4973880 h 7252515"/>
                <a:gd name="connsiteX34-32439" fmla="*/ 1354293 w 2213217"/>
                <a:gd name="connsiteY34-32440" fmla="*/ 5113209 h 7252515"/>
                <a:gd name="connsiteX35-32441" fmla="*/ 1262198 w 2213217"/>
                <a:gd name="connsiteY35-32442" fmla="*/ 5554244 h 7252515"/>
                <a:gd name="connsiteX36-32443" fmla="*/ 1263220 w 2213217"/>
                <a:gd name="connsiteY36-32444" fmla="*/ 6360264 h 7252515"/>
                <a:gd name="connsiteX37-32445" fmla="*/ 1336385 w 2213217"/>
                <a:gd name="connsiteY37-32446" fmla="*/ 6540277 h 7252515"/>
                <a:gd name="connsiteX38-32447" fmla="*/ 1285605 w 2213217"/>
                <a:gd name="connsiteY38-32448" fmla="*/ 6741714 h 7252515"/>
                <a:gd name="connsiteX39-32449" fmla="*/ 1303783 w 2213217"/>
                <a:gd name="connsiteY39-32450" fmla="*/ 6828040 h 7252515"/>
                <a:gd name="connsiteX40-32451" fmla="*/ 1313579 w 2213217"/>
                <a:gd name="connsiteY40-32452" fmla="*/ 7020824 h 7252515"/>
                <a:gd name="connsiteX41-32453" fmla="*/ 1760353 w 2213217"/>
                <a:gd name="connsiteY41-32454" fmla="*/ 7189119 h 7252515"/>
                <a:gd name="connsiteX42-32455" fmla="*/ 2189006 w 2213217"/>
                <a:gd name="connsiteY42-32456" fmla="*/ 7199125 h 7252515"/>
                <a:gd name="connsiteX43-32457" fmla="*/ 2171850 w 2213217"/>
                <a:gd name="connsiteY43-32458" fmla="*/ 7046786 h 7252515"/>
                <a:gd name="connsiteX44-32459" fmla="*/ 1687247 w 2213217"/>
                <a:gd name="connsiteY44-32460" fmla="*/ 6680449 h 7252515"/>
                <a:gd name="connsiteX45-32461" fmla="*/ 1708130 w 2213217"/>
                <a:gd name="connsiteY45-32462" fmla="*/ 6550072 h 7252515"/>
                <a:gd name="connsiteX46-32463" fmla="*/ 1668617 w 2213217"/>
                <a:gd name="connsiteY46-32464" fmla="*/ 6451067 h 7252515"/>
                <a:gd name="connsiteX47-32465" fmla="*/ 1657350 w 2213217"/>
                <a:gd name="connsiteY47-32466" fmla="*/ 6250170 h 7252515"/>
                <a:gd name="connsiteX48-32467" fmla="*/ 1679014 w 2213217"/>
                <a:gd name="connsiteY48-32468" fmla="*/ 5979714 h 7252515"/>
                <a:gd name="connsiteX49-32469" fmla="*/ 1727631 w 2213217"/>
                <a:gd name="connsiteY49-32470" fmla="*/ 5512209 h 7252515"/>
                <a:gd name="connsiteX50-32471" fmla="*/ 1739049 w 2213217"/>
                <a:gd name="connsiteY50-32472" fmla="*/ 5363804 h 7252515"/>
                <a:gd name="connsiteX51-32473" fmla="*/ 1797611 w 2213217"/>
                <a:gd name="connsiteY51-32474" fmla="*/ 5317321 h 7252515"/>
                <a:gd name="connsiteX52-32475" fmla="*/ 1884207 w 2213217"/>
                <a:gd name="connsiteY52-32476" fmla="*/ 5097645 h 7252515"/>
                <a:gd name="connsiteX53-32477" fmla="*/ 1909357 w 2213217"/>
                <a:gd name="connsiteY53-32478" fmla="*/ 4805496 h 7252515"/>
                <a:gd name="connsiteX54-32479" fmla="*/ 1900373 w 2213217"/>
                <a:gd name="connsiteY54-32480" fmla="*/ 4348776 h 7252515"/>
                <a:gd name="connsiteX55-32481" fmla="*/ 1881052 w 2213217"/>
                <a:gd name="connsiteY55-32482" fmla="*/ 3902573 h 7252515"/>
                <a:gd name="connsiteX56-32483" fmla="*/ 1855362 w 2213217"/>
                <a:gd name="connsiteY56-32484" fmla="*/ 3584643 h 7252515"/>
                <a:gd name="connsiteX57-32485" fmla="*/ 2056257 w 2213217"/>
                <a:gd name="connsiteY57-32486" fmla="*/ 2654077 h 7252515"/>
                <a:gd name="connsiteX58-32487" fmla="*/ 2042707 w 2213217"/>
                <a:gd name="connsiteY58-32488" fmla="*/ 2404684 h 7252515"/>
                <a:gd name="connsiteX59-32489" fmla="*/ 1981200 w 2213217"/>
                <a:gd name="connsiteY59-32490" fmla="*/ 1864914 h 7252515"/>
                <a:gd name="connsiteX60-32491" fmla="*/ 1936459 w 2213217"/>
                <a:gd name="connsiteY60-32492" fmla="*/ 1677029 h 7252515"/>
                <a:gd name="connsiteX61-32493" fmla="*/ 1922037 w 2213217"/>
                <a:gd name="connsiteY61-32494" fmla="*/ 1432534 h 7252515"/>
                <a:gd name="connsiteX62-32495" fmla="*/ 1874412 w 2213217"/>
                <a:gd name="connsiteY62-32496" fmla="*/ 1302338 h 7252515"/>
                <a:gd name="connsiteX63-32497" fmla="*/ 1407687 w 2213217"/>
                <a:gd name="connsiteY63-32498" fmla="*/ 1134975 h 7252515"/>
                <a:gd name="connsiteX64-32499" fmla="*/ 1309221 w 2213217"/>
                <a:gd name="connsiteY64-32500" fmla="*/ 1020075 h 7252515"/>
                <a:gd name="connsiteX65-32501" fmla="*/ 1365230 w 2213217"/>
                <a:gd name="connsiteY65-32502" fmla="*/ 821521 h 7252515"/>
                <a:gd name="connsiteX66-32503" fmla="*/ 1433407 w 2213217"/>
                <a:gd name="connsiteY66-32504" fmla="*/ 622909 h 7252515"/>
                <a:gd name="connsiteX67-32505" fmla="*/ 1444916 w 2213217"/>
                <a:gd name="connsiteY67-32506" fmla="*/ 380757 h 7252515"/>
                <a:gd name="connsiteX68-32507" fmla="*/ 1330946 w 2213217"/>
                <a:gd name="connsiteY68-32508" fmla="*/ 143773 h 7252515"/>
                <a:gd name="connsiteX69-32509" fmla="*/ 1063645 w 2213217"/>
                <a:gd name="connsiteY69-32510" fmla="*/ 568 h 7252515"/>
                <a:gd name="connsiteX0-32511" fmla="*/ 1063645 w 2213217"/>
                <a:gd name="connsiteY0-32512" fmla="*/ 568 h 7252515"/>
                <a:gd name="connsiteX1-32513" fmla="*/ 809625 w 2213217"/>
                <a:gd name="connsiteY1-32514" fmla="*/ 116070 h 7252515"/>
                <a:gd name="connsiteX2-32515" fmla="*/ 685800 w 2213217"/>
                <a:gd name="connsiteY2-32516" fmla="*/ 297045 h 7252515"/>
                <a:gd name="connsiteX3-32517" fmla="*/ 704850 w 2213217"/>
                <a:gd name="connsiteY3-32518" fmla="*/ 620895 h 7252515"/>
                <a:gd name="connsiteX4-32519" fmla="*/ 838200 w 2213217"/>
                <a:gd name="connsiteY4-32520" fmla="*/ 897120 h 7252515"/>
                <a:gd name="connsiteX5-32521" fmla="*/ 742950 w 2213217"/>
                <a:gd name="connsiteY5-32522" fmla="*/ 1011420 h 7252515"/>
                <a:gd name="connsiteX6-32523" fmla="*/ 133350 w 2213217"/>
                <a:gd name="connsiteY6-32524" fmla="*/ 1220970 h 7252515"/>
                <a:gd name="connsiteX7-32525" fmla="*/ 0 w 2213217"/>
                <a:gd name="connsiteY7-32526" fmla="*/ 2211570 h 7252515"/>
                <a:gd name="connsiteX8-32527" fmla="*/ 333375 w 2213217"/>
                <a:gd name="connsiteY8-32528" fmla="*/ 3106920 h 7252515"/>
                <a:gd name="connsiteX9-32529" fmla="*/ 241881 w 2213217"/>
                <a:gd name="connsiteY9-32530" fmla="*/ 3814384 h 7252515"/>
                <a:gd name="connsiteX10-32531" fmla="*/ 377244 w 2213217"/>
                <a:gd name="connsiteY10-32532" fmla="*/ 3984422 h 7252515"/>
                <a:gd name="connsiteX11-32533" fmla="*/ 434725 w 2213217"/>
                <a:gd name="connsiteY11-32534" fmla="*/ 4229457 h 7252515"/>
                <a:gd name="connsiteX12-32535" fmla="*/ 495932 w 2213217"/>
                <a:gd name="connsiteY12-32536" fmla="*/ 4629539 h 7252515"/>
                <a:gd name="connsiteX13-32537" fmla="*/ 504586 w 2213217"/>
                <a:gd name="connsiteY13-32538" fmla="*/ 4793958 h 7252515"/>
                <a:gd name="connsiteX14-32539" fmla="*/ 490672 w 2213217"/>
                <a:gd name="connsiteY14-32540" fmla="*/ 4980881 h 7252515"/>
                <a:gd name="connsiteX15-32541" fmla="*/ 458942 w 2213217"/>
                <a:gd name="connsiteY15-32542" fmla="*/ 5126491 h 7252515"/>
                <a:gd name="connsiteX16-32543" fmla="*/ 383013 w 2213217"/>
                <a:gd name="connsiteY16-32544" fmla="*/ 6154049 h 7252515"/>
                <a:gd name="connsiteX17-32545" fmla="*/ 348398 w 2213217"/>
                <a:gd name="connsiteY17-32546" fmla="*/ 6604338 h 7252515"/>
                <a:gd name="connsiteX18-32547" fmla="*/ 420242 w 2213217"/>
                <a:gd name="connsiteY18-32548" fmla="*/ 6827439 h 7252515"/>
                <a:gd name="connsiteX19-32549" fmla="*/ 367118 w 2213217"/>
                <a:gd name="connsiteY19-32550" fmla="*/ 6982453 h 7252515"/>
                <a:gd name="connsiteX20-32551" fmla="*/ 605514 w 2213217"/>
                <a:gd name="connsiteY20-32552" fmla="*/ 7244526 h 7252515"/>
                <a:gd name="connsiteX21-32553" fmla="*/ 958269 w 2213217"/>
                <a:gd name="connsiteY21-32554" fmla="*/ 7136926 h 7252515"/>
                <a:gd name="connsiteX22-32555" fmla="*/ 724772 w 2213217"/>
                <a:gd name="connsiteY22-32556" fmla="*/ 6844746 h 7252515"/>
                <a:gd name="connsiteX23-32557" fmla="*/ 753076 w 2213217"/>
                <a:gd name="connsiteY23-32558" fmla="*/ 6579789 h 7252515"/>
                <a:gd name="connsiteX24-32559" fmla="*/ 738924 w 2213217"/>
                <a:gd name="connsiteY24-32560" fmla="*/ 6250170 h 7252515"/>
                <a:gd name="connsiteX25-32561" fmla="*/ 856500 w 2213217"/>
                <a:gd name="connsiteY25-32562" fmla="*/ 5489132 h 7252515"/>
                <a:gd name="connsiteX26-32563" fmla="*/ 906017 w 2213217"/>
                <a:gd name="connsiteY26-32564" fmla="*/ 5380240 h 7252515"/>
                <a:gd name="connsiteX27-32565" fmla="*/ 898504 w 2213217"/>
                <a:gd name="connsiteY27-32566" fmla="*/ 5308938 h 7252515"/>
                <a:gd name="connsiteX28-32567" fmla="*/ 971550 w 2213217"/>
                <a:gd name="connsiteY28-32568" fmla="*/ 5211945 h 7252515"/>
                <a:gd name="connsiteX29-32569" fmla="*/ 973564 w 2213217"/>
                <a:gd name="connsiteY29-32570" fmla="*/ 5069070 h 7252515"/>
                <a:gd name="connsiteX30-32571" fmla="*/ 1129719 w 2213217"/>
                <a:gd name="connsiteY30-32572" fmla="*/ 4378373 h 7252515"/>
                <a:gd name="connsiteX31-32573" fmla="*/ 1276350 w 2213217"/>
                <a:gd name="connsiteY31-32574" fmla="*/ 4649970 h 7252515"/>
                <a:gd name="connsiteX32-32575" fmla="*/ 1341012 w 2213217"/>
                <a:gd name="connsiteY32-32576" fmla="*/ 4880042 h 7252515"/>
                <a:gd name="connsiteX33-32577" fmla="*/ 1310424 w 2213217"/>
                <a:gd name="connsiteY33-32578" fmla="*/ 4973880 h 7252515"/>
                <a:gd name="connsiteX34-32579" fmla="*/ 1354293 w 2213217"/>
                <a:gd name="connsiteY34-32580" fmla="*/ 5113209 h 7252515"/>
                <a:gd name="connsiteX35-32581" fmla="*/ 1262198 w 2213217"/>
                <a:gd name="connsiteY35-32582" fmla="*/ 5554244 h 7252515"/>
                <a:gd name="connsiteX36-32583" fmla="*/ 1263220 w 2213217"/>
                <a:gd name="connsiteY36-32584" fmla="*/ 6360264 h 7252515"/>
                <a:gd name="connsiteX37-32585" fmla="*/ 1336385 w 2213217"/>
                <a:gd name="connsiteY37-32586" fmla="*/ 6540277 h 7252515"/>
                <a:gd name="connsiteX38-32587" fmla="*/ 1285605 w 2213217"/>
                <a:gd name="connsiteY38-32588" fmla="*/ 6741714 h 7252515"/>
                <a:gd name="connsiteX39-32589" fmla="*/ 1303783 w 2213217"/>
                <a:gd name="connsiteY39-32590" fmla="*/ 6828040 h 7252515"/>
                <a:gd name="connsiteX40-32591" fmla="*/ 1313579 w 2213217"/>
                <a:gd name="connsiteY40-32592" fmla="*/ 7020824 h 7252515"/>
                <a:gd name="connsiteX41-32593" fmla="*/ 1760353 w 2213217"/>
                <a:gd name="connsiteY41-32594" fmla="*/ 7189119 h 7252515"/>
                <a:gd name="connsiteX42-32595" fmla="*/ 2189006 w 2213217"/>
                <a:gd name="connsiteY42-32596" fmla="*/ 7199125 h 7252515"/>
                <a:gd name="connsiteX43-32597" fmla="*/ 2171850 w 2213217"/>
                <a:gd name="connsiteY43-32598" fmla="*/ 7046786 h 7252515"/>
                <a:gd name="connsiteX44-32599" fmla="*/ 1687247 w 2213217"/>
                <a:gd name="connsiteY44-32600" fmla="*/ 6680449 h 7252515"/>
                <a:gd name="connsiteX45-32601" fmla="*/ 1708130 w 2213217"/>
                <a:gd name="connsiteY45-32602" fmla="*/ 6550072 h 7252515"/>
                <a:gd name="connsiteX46-32603" fmla="*/ 1668617 w 2213217"/>
                <a:gd name="connsiteY46-32604" fmla="*/ 6451067 h 7252515"/>
                <a:gd name="connsiteX47-32605" fmla="*/ 1657350 w 2213217"/>
                <a:gd name="connsiteY47-32606" fmla="*/ 6250170 h 7252515"/>
                <a:gd name="connsiteX48-32607" fmla="*/ 1679014 w 2213217"/>
                <a:gd name="connsiteY48-32608" fmla="*/ 5979714 h 7252515"/>
                <a:gd name="connsiteX49-32609" fmla="*/ 1727631 w 2213217"/>
                <a:gd name="connsiteY49-32610" fmla="*/ 5512209 h 7252515"/>
                <a:gd name="connsiteX50-32611" fmla="*/ 1739049 w 2213217"/>
                <a:gd name="connsiteY50-32612" fmla="*/ 5363804 h 7252515"/>
                <a:gd name="connsiteX51-32613" fmla="*/ 1797611 w 2213217"/>
                <a:gd name="connsiteY51-32614" fmla="*/ 5317321 h 7252515"/>
                <a:gd name="connsiteX52-32615" fmla="*/ 1884207 w 2213217"/>
                <a:gd name="connsiteY52-32616" fmla="*/ 5097645 h 7252515"/>
                <a:gd name="connsiteX53-32617" fmla="*/ 1909357 w 2213217"/>
                <a:gd name="connsiteY53-32618" fmla="*/ 4805496 h 7252515"/>
                <a:gd name="connsiteX54-32619" fmla="*/ 1900373 w 2213217"/>
                <a:gd name="connsiteY54-32620" fmla="*/ 4348776 h 7252515"/>
                <a:gd name="connsiteX55-32621" fmla="*/ 1881052 w 2213217"/>
                <a:gd name="connsiteY55-32622" fmla="*/ 3902573 h 7252515"/>
                <a:gd name="connsiteX56-32623" fmla="*/ 1855362 w 2213217"/>
                <a:gd name="connsiteY56-32624" fmla="*/ 3584643 h 7252515"/>
                <a:gd name="connsiteX57-32625" fmla="*/ 2056257 w 2213217"/>
                <a:gd name="connsiteY57-32626" fmla="*/ 2654077 h 7252515"/>
                <a:gd name="connsiteX58-32627" fmla="*/ 2042707 w 2213217"/>
                <a:gd name="connsiteY58-32628" fmla="*/ 2404684 h 7252515"/>
                <a:gd name="connsiteX59-32629" fmla="*/ 1981200 w 2213217"/>
                <a:gd name="connsiteY59-32630" fmla="*/ 1864914 h 7252515"/>
                <a:gd name="connsiteX60-32631" fmla="*/ 1936459 w 2213217"/>
                <a:gd name="connsiteY60-32632" fmla="*/ 1677029 h 7252515"/>
                <a:gd name="connsiteX61-32633" fmla="*/ 1922037 w 2213217"/>
                <a:gd name="connsiteY61-32634" fmla="*/ 1432534 h 7252515"/>
                <a:gd name="connsiteX62-32635" fmla="*/ 1874412 w 2213217"/>
                <a:gd name="connsiteY62-32636" fmla="*/ 1302338 h 7252515"/>
                <a:gd name="connsiteX63-32637" fmla="*/ 1407687 w 2213217"/>
                <a:gd name="connsiteY63-32638" fmla="*/ 1134975 h 7252515"/>
                <a:gd name="connsiteX64-32639" fmla="*/ 1309221 w 2213217"/>
                <a:gd name="connsiteY64-32640" fmla="*/ 1020075 h 7252515"/>
                <a:gd name="connsiteX65-32641" fmla="*/ 1365230 w 2213217"/>
                <a:gd name="connsiteY65-32642" fmla="*/ 821521 h 7252515"/>
                <a:gd name="connsiteX66-32643" fmla="*/ 1433407 w 2213217"/>
                <a:gd name="connsiteY66-32644" fmla="*/ 622909 h 7252515"/>
                <a:gd name="connsiteX67-32645" fmla="*/ 1444916 w 2213217"/>
                <a:gd name="connsiteY67-32646" fmla="*/ 380757 h 7252515"/>
                <a:gd name="connsiteX68-32647" fmla="*/ 1330946 w 2213217"/>
                <a:gd name="connsiteY68-32648" fmla="*/ 143773 h 7252515"/>
                <a:gd name="connsiteX69-32649" fmla="*/ 1063645 w 2213217"/>
                <a:gd name="connsiteY69-32650" fmla="*/ 568 h 7252515"/>
                <a:gd name="connsiteX0-32651" fmla="*/ 1063645 w 2213217"/>
                <a:gd name="connsiteY0-32652" fmla="*/ 568 h 7252515"/>
                <a:gd name="connsiteX1-32653" fmla="*/ 809625 w 2213217"/>
                <a:gd name="connsiteY1-32654" fmla="*/ 116070 h 7252515"/>
                <a:gd name="connsiteX2-32655" fmla="*/ 685800 w 2213217"/>
                <a:gd name="connsiteY2-32656" fmla="*/ 297045 h 7252515"/>
                <a:gd name="connsiteX3-32657" fmla="*/ 704850 w 2213217"/>
                <a:gd name="connsiteY3-32658" fmla="*/ 620895 h 7252515"/>
                <a:gd name="connsiteX4-32659" fmla="*/ 838200 w 2213217"/>
                <a:gd name="connsiteY4-32660" fmla="*/ 897120 h 7252515"/>
                <a:gd name="connsiteX5-32661" fmla="*/ 742950 w 2213217"/>
                <a:gd name="connsiteY5-32662" fmla="*/ 1011420 h 7252515"/>
                <a:gd name="connsiteX6-32663" fmla="*/ 133350 w 2213217"/>
                <a:gd name="connsiteY6-32664" fmla="*/ 1220970 h 7252515"/>
                <a:gd name="connsiteX7-32665" fmla="*/ 0 w 2213217"/>
                <a:gd name="connsiteY7-32666" fmla="*/ 2211570 h 7252515"/>
                <a:gd name="connsiteX8-32667" fmla="*/ 333375 w 2213217"/>
                <a:gd name="connsiteY8-32668" fmla="*/ 3106920 h 7252515"/>
                <a:gd name="connsiteX9-32669" fmla="*/ 241881 w 2213217"/>
                <a:gd name="connsiteY9-32670" fmla="*/ 3814384 h 7252515"/>
                <a:gd name="connsiteX10-32671" fmla="*/ 377244 w 2213217"/>
                <a:gd name="connsiteY10-32672" fmla="*/ 3984422 h 7252515"/>
                <a:gd name="connsiteX11-32673" fmla="*/ 434725 w 2213217"/>
                <a:gd name="connsiteY11-32674" fmla="*/ 4229457 h 7252515"/>
                <a:gd name="connsiteX12-32675" fmla="*/ 495932 w 2213217"/>
                <a:gd name="connsiteY12-32676" fmla="*/ 4629539 h 7252515"/>
                <a:gd name="connsiteX13-32677" fmla="*/ 504586 w 2213217"/>
                <a:gd name="connsiteY13-32678" fmla="*/ 4793958 h 7252515"/>
                <a:gd name="connsiteX14-32679" fmla="*/ 490672 w 2213217"/>
                <a:gd name="connsiteY14-32680" fmla="*/ 4980881 h 7252515"/>
                <a:gd name="connsiteX15-32681" fmla="*/ 458942 w 2213217"/>
                <a:gd name="connsiteY15-32682" fmla="*/ 5126491 h 7252515"/>
                <a:gd name="connsiteX16-32683" fmla="*/ 383013 w 2213217"/>
                <a:gd name="connsiteY16-32684" fmla="*/ 6154049 h 7252515"/>
                <a:gd name="connsiteX17-32685" fmla="*/ 348398 w 2213217"/>
                <a:gd name="connsiteY17-32686" fmla="*/ 6604338 h 7252515"/>
                <a:gd name="connsiteX18-32687" fmla="*/ 420242 w 2213217"/>
                <a:gd name="connsiteY18-32688" fmla="*/ 6827439 h 7252515"/>
                <a:gd name="connsiteX19-32689" fmla="*/ 367118 w 2213217"/>
                <a:gd name="connsiteY19-32690" fmla="*/ 6982453 h 7252515"/>
                <a:gd name="connsiteX20-32691" fmla="*/ 605514 w 2213217"/>
                <a:gd name="connsiteY20-32692" fmla="*/ 7244526 h 7252515"/>
                <a:gd name="connsiteX21-32693" fmla="*/ 958269 w 2213217"/>
                <a:gd name="connsiteY21-32694" fmla="*/ 7136926 h 7252515"/>
                <a:gd name="connsiteX22-32695" fmla="*/ 724772 w 2213217"/>
                <a:gd name="connsiteY22-32696" fmla="*/ 6844746 h 7252515"/>
                <a:gd name="connsiteX23-32697" fmla="*/ 753076 w 2213217"/>
                <a:gd name="connsiteY23-32698" fmla="*/ 6579789 h 7252515"/>
                <a:gd name="connsiteX24-32699" fmla="*/ 738924 w 2213217"/>
                <a:gd name="connsiteY24-32700" fmla="*/ 6250170 h 7252515"/>
                <a:gd name="connsiteX25-32701" fmla="*/ 856500 w 2213217"/>
                <a:gd name="connsiteY25-32702" fmla="*/ 5489132 h 7252515"/>
                <a:gd name="connsiteX26-32703" fmla="*/ 906017 w 2213217"/>
                <a:gd name="connsiteY26-32704" fmla="*/ 5380240 h 7252515"/>
                <a:gd name="connsiteX27-32705" fmla="*/ 898504 w 2213217"/>
                <a:gd name="connsiteY27-32706" fmla="*/ 5308938 h 7252515"/>
                <a:gd name="connsiteX28-32707" fmla="*/ 971550 w 2213217"/>
                <a:gd name="connsiteY28-32708" fmla="*/ 5211945 h 7252515"/>
                <a:gd name="connsiteX29-32709" fmla="*/ 973564 w 2213217"/>
                <a:gd name="connsiteY29-32710" fmla="*/ 5069070 h 7252515"/>
                <a:gd name="connsiteX30-32711" fmla="*/ 1129719 w 2213217"/>
                <a:gd name="connsiteY30-32712" fmla="*/ 4378373 h 7252515"/>
                <a:gd name="connsiteX31-32713" fmla="*/ 1276350 w 2213217"/>
                <a:gd name="connsiteY31-32714" fmla="*/ 4649970 h 7252515"/>
                <a:gd name="connsiteX32-32715" fmla="*/ 1341012 w 2213217"/>
                <a:gd name="connsiteY32-32716" fmla="*/ 4880042 h 7252515"/>
                <a:gd name="connsiteX33-32717" fmla="*/ 1310424 w 2213217"/>
                <a:gd name="connsiteY33-32718" fmla="*/ 4973880 h 7252515"/>
                <a:gd name="connsiteX34-32719" fmla="*/ 1354293 w 2213217"/>
                <a:gd name="connsiteY34-32720" fmla="*/ 5113209 h 7252515"/>
                <a:gd name="connsiteX35-32721" fmla="*/ 1262198 w 2213217"/>
                <a:gd name="connsiteY35-32722" fmla="*/ 5554244 h 7252515"/>
                <a:gd name="connsiteX36-32723" fmla="*/ 1263220 w 2213217"/>
                <a:gd name="connsiteY36-32724" fmla="*/ 6360264 h 7252515"/>
                <a:gd name="connsiteX37-32725" fmla="*/ 1336385 w 2213217"/>
                <a:gd name="connsiteY37-32726" fmla="*/ 6540277 h 7252515"/>
                <a:gd name="connsiteX38-32727" fmla="*/ 1285605 w 2213217"/>
                <a:gd name="connsiteY38-32728" fmla="*/ 6741714 h 7252515"/>
                <a:gd name="connsiteX39-32729" fmla="*/ 1303783 w 2213217"/>
                <a:gd name="connsiteY39-32730" fmla="*/ 6828040 h 7252515"/>
                <a:gd name="connsiteX40-32731" fmla="*/ 1313579 w 2213217"/>
                <a:gd name="connsiteY40-32732" fmla="*/ 7020824 h 7252515"/>
                <a:gd name="connsiteX41-32733" fmla="*/ 1760353 w 2213217"/>
                <a:gd name="connsiteY41-32734" fmla="*/ 7189119 h 7252515"/>
                <a:gd name="connsiteX42-32735" fmla="*/ 2189006 w 2213217"/>
                <a:gd name="connsiteY42-32736" fmla="*/ 7199125 h 7252515"/>
                <a:gd name="connsiteX43-32737" fmla="*/ 2171850 w 2213217"/>
                <a:gd name="connsiteY43-32738" fmla="*/ 7046786 h 7252515"/>
                <a:gd name="connsiteX44-32739" fmla="*/ 1687247 w 2213217"/>
                <a:gd name="connsiteY44-32740" fmla="*/ 6680449 h 7252515"/>
                <a:gd name="connsiteX45-32741" fmla="*/ 1708130 w 2213217"/>
                <a:gd name="connsiteY45-32742" fmla="*/ 6550072 h 7252515"/>
                <a:gd name="connsiteX46-32743" fmla="*/ 1668617 w 2213217"/>
                <a:gd name="connsiteY46-32744" fmla="*/ 6451067 h 7252515"/>
                <a:gd name="connsiteX47-32745" fmla="*/ 1657350 w 2213217"/>
                <a:gd name="connsiteY47-32746" fmla="*/ 6250170 h 7252515"/>
                <a:gd name="connsiteX48-32747" fmla="*/ 1679014 w 2213217"/>
                <a:gd name="connsiteY48-32748" fmla="*/ 5979714 h 7252515"/>
                <a:gd name="connsiteX49-32749" fmla="*/ 1727631 w 2213217"/>
                <a:gd name="connsiteY49-32750" fmla="*/ 5512209 h 7252515"/>
                <a:gd name="connsiteX50-32751" fmla="*/ 1739049 w 2213217"/>
                <a:gd name="connsiteY50-32752" fmla="*/ 5363804 h 7252515"/>
                <a:gd name="connsiteX51-32753" fmla="*/ 1797611 w 2213217"/>
                <a:gd name="connsiteY51-32754" fmla="*/ 5317321 h 7252515"/>
                <a:gd name="connsiteX52-32755" fmla="*/ 1884207 w 2213217"/>
                <a:gd name="connsiteY52-32756" fmla="*/ 5097645 h 7252515"/>
                <a:gd name="connsiteX53-32757" fmla="*/ 1909357 w 2213217"/>
                <a:gd name="connsiteY53-32758" fmla="*/ 4805496 h 7252515"/>
                <a:gd name="connsiteX54-32759" fmla="*/ 1900373 w 2213217"/>
                <a:gd name="connsiteY54-32760" fmla="*/ 4348776 h 7252515"/>
                <a:gd name="connsiteX55-32761" fmla="*/ 1881052 w 2213217"/>
                <a:gd name="connsiteY55-32762" fmla="*/ 3902573 h 7252515"/>
                <a:gd name="connsiteX56-32763" fmla="*/ 1855362 w 2213217"/>
                <a:gd name="connsiteY56-32764" fmla="*/ 3584643 h 7252515"/>
                <a:gd name="connsiteX57-32765" fmla="*/ 2056257 w 2213217"/>
                <a:gd name="connsiteY57-32766" fmla="*/ 2654077 h 7252515"/>
                <a:gd name="connsiteX58-32767" fmla="*/ 2042707 w 2213217"/>
                <a:gd name="connsiteY58-32768" fmla="*/ 2404684 h 7252515"/>
                <a:gd name="connsiteX59-32769" fmla="*/ 1981200 w 2213217"/>
                <a:gd name="connsiteY59-32770" fmla="*/ 1864914 h 7252515"/>
                <a:gd name="connsiteX60-32771" fmla="*/ 1936459 w 2213217"/>
                <a:gd name="connsiteY60-32772" fmla="*/ 1677029 h 7252515"/>
                <a:gd name="connsiteX61-32773" fmla="*/ 1922037 w 2213217"/>
                <a:gd name="connsiteY61-32774" fmla="*/ 1432534 h 7252515"/>
                <a:gd name="connsiteX62-32775" fmla="*/ 1874412 w 2213217"/>
                <a:gd name="connsiteY62-32776" fmla="*/ 1302338 h 7252515"/>
                <a:gd name="connsiteX63-32777" fmla="*/ 1407687 w 2213217"/>
                <a:gd name="connsiteY63-32778" fmla="*/ 1134975 h 7252515"/>
                <a:gd name="connsiteX64-32779" fmla="*/ 1309221 w 2213217"/>
                <a:gd name="connsiteY64-32780" fmla="*/ 1020075 h 7252515"/>
                <a:gd name="connsiteX65-32781" fmla="*/ 1365230 w 2213217"/>
                <a:gd name="connsiteY65-32782" fmla="*/ 821521 h 7252515"/>
                <a:gd name="connsiteX66-32783" fmla="*/ 1433407 w 2213217"/>
                <a:gd name="connsiteY66-32784" fmla="*/ 622909 h 7252515"/>
                <a:gd name="connsiteX67-32785" fmla="*/ 1444916 w 2213217"/>
                <a:gd name="connsiteY67-32786" fmla="*/ 380757 h 7252515"/>
                <a:gd name="connsiteX68-32787" fmla="*/ 1330946 w 2213217"/>
                <a:gd name="connsiteY68-32788" fmla="*/ 143773 h 7252515"/>
                <a:gd name="connsiteX69-32789" fmla="*/ 1063645 w 2213217"/>
                <a:gd name="connsiteY69-32790" fmla="*/ 568 h 7252515"/>
                <a:gd name="connsiteX0-32791" fmla="*/ 1063645 w 2213217"/>
                <a:gd name="connsiteY0-32792" fmla="*/ 568 h 7252515"/>
                <a:gd name="connsiteX1-32793" fmla="*/ 809625 w 2213217"/>
                <a:gd name="connsiteY1-32794" fmla="*/ 116070 h 7252515"/>
                <a:gd name="connsiteX2-32795" fmla="*/ 685800 w 2213217"/>
                <a:gd name="connsiteY2-32796" fmla="*/ 297045 h 7252515"/>
                <a:gd name="connsiteX3-32797" fmla="*/ 704850 w 2213217"/>
                <a:gd name="connsiteY3-32798" fmla="*/ 620895 h 7252515"/>
                <a:gd name="connsiteX4-32799" fmla="*/ 838200 w 2213217"/>
                <a:gd name="connsiteY4-32800" fmla="*/ 897120 h 7252515"/>
                <a:gd name="connsiteX5-32801" fmla="*/ 742950 w 2213217"/>
                <a:gd name="connsiteY5-32802" fmla="*/ 1011420 h 7252515"/>
                <a:gd name="connsiteX6-32803" fmla="*/ 133350 w 2213217"/>
                <a:gd name="connsiteY6-32804" fmla="*/ 1220970 h 7252515"/>
                <a:gd name="connsiteX7-32805" fmla="*/ 0 w 2213217"/>
                <a:gd name="connsiteY7-32806" fmla="*/ 2211570 h 7252515"/>
                <a:gd name="connsiteX8-32807" fmla="*/ 287222 w 2213217"/>
                <a:gd name="connsiteY8-32808" fmla="*/ 3112689 h 7252515"/>
                <a:gd name="connsiteX9-32809" fmla="*/ 241881 w 2213217"/>
                <a:gd name="connsiteY9-32810" fmla="*/ 3814384 h 7252515"/>
                <a:gd name="connsiteX10-32811" fmla="*/ 377244 w 2213217"/>
                <a:gd name="connsiteY10-32812" fmla="*/ 3984422 h 7252515"/>
                <a:gd name="connsiteX11-32813" fmla="*/ 434725 w 2213217"/>
                <a:gd name="connsiteY11-32814" fmla="*/ 4229457 h 7252515"/>
                <a:gd name="connsiteX12-32815" fmla="*/ 495932 w 2213217"/>
                <a:gd name="connsiteY12-32816" fmla="*/ 4629539 h 7252515"/>
                <a:gd name="connsiteX13-32817" fmla="*/ 504586 w 2213217"/>
                <a:gd name="connsiteY13-32818" fmla="*/ 4793958 h 7252515"/>
                <a:gd name="connsiteX14-32819" fmla="*/ 490672 w 2213217"/>
                <a:gd name="connsiteY14-32820" fmla="*/ 4980881 h 7252515"/>
                <a:gd name="connsiteX15-32821" fmla="*/ 458942 w 2213217"/>
                <a:gd name="connsiteY15-32822" fmla="*/ 5126491 h 7252515"/>
                <a:gd name="connsiteX16-32823" fmla="*/ 383013 w 2213217"/>
                <a:gd name="connsiteY16-32824" fmla="*/ 6154049 h 7252515"/>
                <a:gd name="connsiteX17-32825" fmla="*/ 348398 w 2213217"/>
                <a:gd name="connsiteY17-32826" fmla="*/ 6604338 h 7252515"/>
                <a:gd name="connsiteX18-32827" fmla="*/ 420242 w 2213217"/>
                <a:gd name="connsiteY18-32828" fmla="*/ 6827439 h 7252515"/>
                <a:gd name="connsiteX19-32829" fmla="*/ 367118 w 2213217"/>
                <a:gd name="connsiteY19-32830" fmla="*/ 6982453 h 7252515"/>
                <a:gd name="connsiteX20-32831" fmla="*/ 605514 w 2213217"/>
                <a:gd name="connsiteY20-32832" fmla="*/ 7244526 h 7252515"/>
                <a:gd name="connsiteX21-32833" fmla="*/ 958269 w 2213217"/>
                <a:gd name="connsiteY21-32834" fmla="*/ 7136926 h 7252515"/>
                <a:gd name="connsiteX22-32835" fmla="*/ 724772 w 2213217"/>
                <a:gd name="connsiteY22-32836" fmla="*/ 6844746 h 7252515"/>
                <a:gd name="connsiteX23-32837" fmla="*/ 753076 w 2213217"/>
                <a:gd name="connsiteY23-32838" fmla="*/ 6579789 h 7252515"/>
                <a:gd name="connsiteX24-32839" fmla="*/ 738924 w 2213217"/>
                <a:gd name="connsiteY24-32840" fmla="*/ 6250170 h 7252515"/>
                <a:gd name="connsiteX25-32841" fmla="*/ 856500 w 2213217"/>
                <a:gd name="connsiteY25-32842" fmla="*/ 5489132 h 7252515"/>
                <a:gd name="connsiteX26-32843" fmla="*/ 906017 w 2213217"/>
                <a:gd name="connsiteY26-32844" fmla="*/ 5380240 h 7252515"/>
                <a:gd name="connsiteX27-32845" fmla="*/ 898504 w 2213217"/>
                <a:gd name="connsiteY27-32846" fmla="*/ 5308938 h 7252515"/>
                <a:gd name="connsiteX28-32847" fmla="*/ 971550 w 2213217"/>
                <a:gd name="connsiteY28-32848" fmla="*/ 5211945 h 7252515"/>
                <a:gd name="connsiteX29-32849" fmla="*/ 973564 w 2213217"/>
                <a:gd name="connsiteY29-32850" fmla="*/ 5069070 h 7252515"/>
                <a:gd name="connsiteX30-32851" fmla="*/ 1129719 w 2213217"/>
                <a:gd name="connsiteY30-32852" fmla="*/ 4378373 h 7252515"/>
                <a:gd name="connsiteX31-32853" fmla="*/ 1276350 w 2213217"/>
                <a:gd name="connsiteY31-32854" fmla="*/ 4649970 h 7252515"/>
                <a:gd name="connsiteX32-32855" fmla="*/ 1341012 w 2213217"/>
                <a:gd name="connsiteY32-32856" fmla="*/ 4880042 h 7252515"/>
                <a:gd name="connsiteX33-32857" fmla="*/ 1310424 w 2213217"/>
                <a:gd name="connsiteY33-32858" fmla="*/ 4973880 h 7252515"/>
                <a:gd name="connsiteX34-32859" fmla="*/ 1354293 w 2213217"/>
                <a:gd name="connsiteY34-32860" fmla="*/ 5113209 h 7252515"/>
                <a:gd name="connsiteX35-32861" fmla="*/ 1262198 w 2213217"/>
                <a:gd name="connsiteY35-32862" fmla="*/ 5554244 h 7252515"/>
                <a:gd name="connsiteX36-32863" fmla="*/ 1263220 w 2213217"/>
                <a:gd name="connsiteY36-32864" fmla="*/ 6360264 h 7252515"/>
                <a:gd name="connsiteX37-32865" fmla="*/ 1336385 w 2213217"/>
                <a:gd name="connsiteY37-32866" fmla="*/ 6540277 h 7252515"/>
                <a:gd name="connsiteX38-32867" fmla="*/ 1285605 w 2213217"/>
                <a:gd name="connsiteY38-32868" fmla="*/ 6741714 h 7252515"/>
                <a:gd name="connsiteX39-32869" fmla="*/ 1303783 w 2213217"/>
                <a:gd name="connsiteY39-32870" fmla="*/ 6828040 h 7252515"/>
                <a:gd name="connsiteX40-32871" fmla="*/ 1313579 w 2213217"/>
                <a:gd name="connsiteY40-32872" fmla="*/ 7020824 h 7252515"/>
                <a:gd name="connsiteX41-32873" fmla="*/ 1760353 w 2213217"/>
                <a:gd name="connsiteY41-32874" fmla="*/ 7189119 h 7252515"/>
                <a:gd name="connsiteX42-32875" fmla="*/ 2189006 w 2213217"/>
                <a:gd name="connsiteY42-32876" fmla="*/ 7199125 h 7252515"/>
                <a:gd name="connsiteX43-32877" fmla="*/ 2171850 w 2213217"/>
                <a:gd name="connsiteY43-32878" fmla="*/ 7046786 h 7252515"/>
                <a:gd name="connsiteX44-32879" fmla="*/ 1687247 w 2213217"/>
                <a:gd name="connsiteY44-32880" fmla="*/ 6680449 h 7252515"/>
                <a:gd name="connsiteX45-32881" fmla="*/ 1708130 w 2213217"/>
                <a:gd name="connsiteY45-32882" fmla="*/ 6550072 h 7252515"/>
                <a:gd name="connsiteX46-32883" fmla="*/ 1668617 w 2213217"/>
                <a:gd name="connsiteY46-32884" fmla="*/ 6451067 h 7252515"/>
                <a:gd name="connsiteX47-32885" fmla="*/ 1657350 w 2213217"/>
                <a:gd name="connsiteY47-32886" fmla="*/ 6250170 h 7252515"/>
                <a:gd name="connsiteX48-32887" fmla="*/ 1679014 w 2213217"/>
                <a:gd name="connsiteY48-32888" fmla="*/ 5979714 h 7252515"/>
                <a:gd name="connsiteX49-32889" fmla="*/ 1727631 w 2213217"/>
                <a:gd name="connsiteY49-32890" fmla="*/ 5512209 h 7252515"/>
                <a:gd name="connsiteX50-32891" fmla="*/ 1739049 w 2213217"/>
                <a:gd name="connsiteY50-32892" fmla="*/ 5363804 h 7252515"/>
                <a:gd name="connsiteX51-32893" fmla="*/ 1797611 w 2213217"/>
                <a:gd name="connsiteY51-32894" fmla="*/ 5317321 h 7252515"/>
                <a:gd name="connsiteX52-32895" fmla="*/ 1884207 w 2213217"/>
                <a:gd name="connsiteY52-32896" fmla="*/ 5097645 h 7252515"/>
                <a:gd name="connsiteX53-32897" fmla="*/ 1909357 w 2213217"/>
                <a:gd name="connsiteY53-32898" fmla="*/ 4805496 h 7252515"/>
                <a:gd name="connsiteX54-32899" fmla="*/ 1900373 w 2213217"/>
                <a:gd name="connsiteY54-32900" fmla="*/ 4348776 h 7252515"/>
                <a:gd name="connsiteX55-32901" fmla="*/ 1881052 w 2213217"/>
                <a:gd name="connsiteY55-32902" fmla="*/ 3902573 h 7252515"/>
                <a:gd name="connsiteX56-32903" fmla="*/ 1855362 w 2213217"/>
                <a:gd name="connsiteY56-32904" fmla="*/ 3584643 h 7252515"/>
                <a:gd name="connsiteX57-32905" fmla="*/ 2056257 w 2213217"/>
                <a:gd name="connsiteY57-32906" fmla="*/ 2654077 h 7252515"/>
                <a:gd name="connsiteX58-32907" fmla="*/ 2042707 w 2213217"/>
                <a:gd name="connsiteY58-32908" fmla="*/ 2404684 h 7252515"/>
                <a:gd name="connsiteX59-32909" fmla="*/ 1981200 w 2213217"/>
                <a:gd name="connsiteY59-32910" fmla="*/ 1864914 h 7252515"/>
                <a:gd name="connsiteX60-32911" fmla="*/ 1936459 w 2213217"/>
                <a:gd name="connsiteY60-32912" fmla="*/ 1677029 h 7252515"/>
                <a:gd name="connsiteX61-32913" fmla="*/ 1922037 w 2213217"/>
                <a:gd name="connsiteY61-32914" fmla="*/ 1432534 h 7252515"/>
                <a:gd name="connsiteX62-32915" fmla="*/ 1874412 w 2213217"/>
                <a:gd name="connsiteY62-32916" fmla="*/ 1302338 h 7252515"/>
                <a:gd name="connsiteX63-32917" fmla="*/ 1407687 w 2213217"/>
                <a:gd name="connsiteY63-32918" fmla="*/ 1134975 h 7252515"/>
                <a:gd name="connsiteX64-32919" fmla="*/ 1309221 w 2213217"/>
                <a:gd name="connsiteY64-32920" fmla="*/ 1020075 h 7252515"/>
                <a:gd name="connsiteX65-32921" fmla="*/ 1365230 w 2213217"/>
                <a:gd name="connsiteY65-32922" fmla="*/ 821521 h 7252515"/>
                <a:gd name="connsiteX66-32923" fmla="*/ 1433407 w 2213217"/>
                <a:gd name="connsiteY66-32924" fmla="*/ 622909 h 7252515"/>
                <a:gd name="connsiteX67-32925" fmla="*/ 1444916 w 2213217"/>
                <a:gd name="connsiteY67-32926" fmla="*/ 380757 h 7252515"/>
                <a:gd name="connsiteX68-32927" fmla="*/ 1330946 w 2213217"/>
                <a:gd name="connsiteY68-32928" fmla="*/ 143773 h 7252515"/>
                <a:gd name="connsiteX69-32929" fmla="*/ 1063645 w 2213217"/>
                <a:gd name="connsiteY69-32930" fmla="*/ 568 h 7252515"/>
                <a:gd name="connsiteX0-32931" fmla="*/ 1063645 w 2213217"/>
                <a:gd name="connsiteY0-32932" fmla="*/ 568 h 7252515"/>
                <a:gd name="connsiteX1-32933" fmla="*/ 809625 w 2213217"/>
                <a:gd name="connsiteY1-32934" fmla="*/ 116070 h 7252515"/>
                <a:gd name="connsiteX2-32935" fmla="*/ 685800 w 2213217"/>
                <a:gd name="connsiteY2-32936" fmla="*/ 297045 h 7252515"/>
                <a:gd name="connsiteX3-32937" fmla="*/ 704850 w 2213217"/>
                <a:gd name="connsiteY3-32938" fmla="*/ 620895 h 7252515"/>
                <a:gd name="connsiteX4-32939" fmla="*/ 838200 w 2213217"/>
                <a:gd name="connsiteY4-32940" fmla="*/ 897120 h 7252515"/>
                <a:gd name="connsiteX5-32941" fmla="*/ 742950 w 2213217"/>
                <a:gd name="connsiteY5-32942" fmla="*/ 1011420 h 7252515"/>
                <a:gd name="connsiteX6-32943" fmla="*/ 133350 w 2213217"/>
                <a:gd name="connsiteY6-32944" fmla="*/ 1220970 h 7252515"/>
                <a:gd name="connsiteX7-32945" fmla="*/ 0 w 2213217"/>
                <a:gd name="connsiteY7-32946" fmla="*/ 2211570 h 7252515"/>
                <a:gd name="connsiteX8-32947" fmla="*/ 304530 w 2213217"/>
                <a:gd name="connsiteY8-32948" fmla="*/ 3127112 h 7252515"/>
                <a:gd name="connsiteX9-32949" fmla="*/ 241881 w 2213217"/>
                <a:gd name="connsiteY9-32950" fmla="*/ 3814384 h 7252515"/>
                <a:gd name="connsiteX10-32951" fmla="*/ 377244 w 2213217"/>
                <a:gd name="connsiteY10-32952" fmla="*/ 3984422 h 7252515"/>
                <a:gd name="connsiteX11-32953" fmla="*/ 434725 w 2213217"/>
                <a:gd name="connsiteY11-32954" fmla="*/ 4229457 h 7252515"/>
                <a:gd name="connsiteX12-32955" fmla="*/ 495932 w 2213217"/>
                <a:gd name="connsiteY12-32956" fmla="*/ 4629539 h 7252515"/>
                <a:gd name="connsiteX13-32957" fmla="*/ 504586 w 2213217"/>
                <a:gd name="connsiteY13-32958" fmla="*/ 4793958 h 7252515"/>
                <a:gd name="connsiteX14-32959" fmla="*/ 490672 w 2213217"/>
                <a:gd name="connsiteY14-32960" fmla="*/ 4980881 h 7252515"/>
                <a:gd name="connsiteX15-32961" fmla="*/ 458942 w 2213217"/>
                <a:gd name="connsiteY15-32962" fmla="*/ 5126491 h 7252515"/>
                <a:gd name="connsiteX16-32963" fmla="*/ 383013 w 2213217"/>
                <a:gd name="connsiteY16-32964" fmla="*/ 6154049 h 7252515"/>
                <a:gd name="connsiteX17-32965" fmla="*/ 348398 w 2213217"/>
                <a:gd name="connsiteY17-32966" fmla="*/ 6604338 h 7252515"/>
                <a:gd name="connsiteX18-32967" fmla="*/ 420242 w 2213217"/>
                <a:gd name="connsiteY18-32968" fmla="*/ 6827439 h 7252515"/>
                <a:gd name="connsiteX19-32969" fmla="*/ 367118 w 2213217"/>
                <a:gd name="connsiteY19-32970" fmla="*/ 6982453 h 7252515"/>
                <a:gd name="connsiteX20-32971" fmla="*/ 605514 w 2213217"/>
                <a:gd name="connsiteY20-32972" fmla="*/ 7244526 h 7252515"/>
                <a:gd name="connsiteX21-32973" fmla="*/ 958269 w 2213217"/>
                <a:gd name="connsiteY21-32974" fmla="*/ 7136926 h 7252515"/>
                <a:gd name="connsiteX22-32975" fmla="*/ 724772 w 2213217"/>
                <a:gd name="connsiteY22-32976" fmla="*/ 6844746 h 7252515"/>
                <a:gd name="connsiteX23-32977" fmla="*/ 753076 w 2213217"/>
                <a:gd name="connsiteY23-32978" fmla="*/ 6579789 h 7252515"/>
                <a:gd name="connsiteX24-32979" fmla="*/ 738924 w 2213217"/>
                <a:gd name="connsiteY24-32980" fmla="*/ 6250170 h 7252515"/>
                <a:gd name="connsiteX25-32981" fmla="*/ 856500 w 2213217"/>
                <a:gd name="connsiteY25-32982" fmla="*/ 5489132 h 7252515"/>
                <a:gd name="connsiteX26-32983" fmla="*/ 906017 w 2213217"/>
                <a:gd name="connsiteY26-32984" fmla="*/ 5380240 h 7252515"/>
                <a:gd name="connsiteX27-32985" fmla="*/ 898504 w 2213217"/>
                <a:gd name="connsiteY27-32986" fmla="*/ 5308938 h 7252515"/>
                <a:gd name="connsiteX28-32987" fmla="*/ 971550 w 2213217"/>
                <a:gd name="connsiteY28-32988" fmla="*/ 5211945 h 7252515"/>
                <a:gd name="connsiteX29-32989" fmla="*/ 973564 w 2213217"/>
                <a:gd name="connsiteY29-32990" fmla="*/ 5069070 h 7252515"/>
                <a:gd name="connsiteX30-32991" fmla="*/ 1129719 w 2213217"/>
                <a:gd name="connsiteY30-32992" fmla="*/ 4378373 h 7252515"/>
                <a:gd name="connsiteX31-32993" fmla="*/ 1276350 w 2213217"/>
                <a:gd name="connsiteY31-32994" fmla="*/ 4649970 h 7252515"/>
                <a:gd name="connsiteX32-32995" fmla="*/ 1341012 w 2213217"/>
                <a:gd name="connsiteY32-32996" fmla="*/ 4880042 h 7252515"/>
                <a:gd name="connsiteX33-32997" fmla="*/ 1310424 w 2213217"/>
                <a:gd name="connsiteY33-32998" fmla="*/ 4973880 h 7252515"/>
                <a:gd name="connsiteX34-32999" fmla="*/ 1354293 w 2213217"/>
                <a:gd name="connsiteY34-33000" fmla="*/ 5113209 h 7252515"/>
                <a:gd name="connsiteX35-33001" fmla="*/ 1262198 w 2213217"/>
                <a:gd name="connsiteY35-33002" fmla="*/ 5554244 h 7252515"/>
                <a:gd name="connsiteX36-33003" fmla="*/ 1263220 w 2213217"/>
                <a:gd name="connsiteY36-33004" fmla="*/ 6360264 h 7252515"/>
                <a:gd name="connsiteX37-33005" fmla="*/ 1336385 w 2213217"/>
                <a:gd name="connsiteY37-33006" fmla="*/ 6540277 h 7252515"/>
                <a:gd name="connsiteX38-33007" fmla="*/ 1285605 w 2213217"/>
                <a:gd name="connsiteY38-33008" fmla="*/ 6741714 h 7252515"/>
                <a:gd name="connsiteX39-33009" fmla="*/ 1303783 w 2213217"/>
                <a:gd name="connsiteY39-33010" fmla="*/ 6828040 h 7252515"/>
                <a:gd name="connsiteX40-33011" fmla="*/ 1313579 w 2213217"/>
                <a:gd name="connsiteY40-33012" fmla="*/ 7020824 h 7252515"/>
                <a:gd name="connsiteX41-33013" fmla="*/ 1760353 w 2213217"/>
                <a:gd name="connsiteY41-33014" fmla="*/ 7189119 h 7252515"/>
                <a:gd name="connsiteX42-33015" fmla="*/ 2189006 w 2213217"/>
                <a:gd name="connsiteY42-33016" fmla="*/ 7199125 h 7252515"/>
                <a:gd name="connsiteX43-33017" fmla="*/ 2171850 w 2213217"/>
                <a:gd name="connsiteY43-33018" fmla="*/ 7046786 h 7252515"/>
                <a:gd name="connsiteX44-33019" fmla="*/ 1687247 w 2213217"/>
                <a:gd name="connsiteY44-33020" fmla="*/ 6680449 h 7252515"/>
                <a:gd name="connsiteX45-33021" fmla="*/ 1708130 w 2213217"/>
                <a:gd name="connsiteY45-33022" fmla="*/ 6550072 h 7252515"/>
                <a:gd name="connsiteX46-33023" fmla="*/ 1668617 w 2213217"/>
                <a:gd name="connsiteY46-33024" fmla="*/ 6451067 h 7252515"/>
                <a:gd name="connsiteX47-33025" fmla="*/ 1657350 w 2213217"/>
                <a:gd name="connsiteY47-33026" fmla="*/ 6250170 h 7252515"/>
                <a:gd name="connsiteX48-33027" fmla="*/ 1679014 w 2213217"/>
                <a:gd name="connsiteY48-33028" fmla="*/ 5979714 h 7252515"/>
                <a:gd name="connsiteX49-33029" fmla="*/ 1727631 w 2213217"/>
                <a:gd name="connsiteY49-33030" fmla="*/ 5512209 h 7252515"/>
                <a:gd name="connsiteX50-33031" fmla="*/ 1739049 w 2213217"/>
                <a:gd name="connsiteY50-33032" fmla="*/ 5363804 h 7252515"/>
                <a:gd name="connsiteX51-33033" fmla="*/ 1797611 w 2213217"/>
                <a:gd name="connsiteY51-33034" fmla="*/ 5317321 h 7252515"/>
                <a:gd name="connsiteX52-33035" fmla="*/ 1884207 w 2213217"/>
                <a:gd name="connsiteY52-33036" fmla="*/ 5097645 h 7252515"/>
                <a:gd name="connsiteX53-33037" fmla="*/ 1909357 w 2213217"/>
                <a:gd name="connsiteY53-33038" fmla="*/ 4805496 h 7252515"/>
                <a:gd name="connsiteX54-33039" fmla="*/ 1900373 w 2213217"/>
                <a:gd name="connsiteY54-33040" fmla="*/ 4348776 h 7252515"/>
                <a:gd name="connsiteX55-33041" fmla="*/ 1881052 w 2213217"/>
                <a:gd name="connsiteY55-33042" fmla="*/ 3902573 h 7252515"/>
                <a:gd name="connsiteX56-33043" fmla="*/ 1855362 w 2213217"/>
                <a:gd name="connsiteY56-33044" fmla="*/ 3584643 h 7252515"/>
                <a:gd name="connsiteX57-33045" fmla="*/ 2056257 w 2213217"/>
                <a:gd name="connsiteY57-33046" fmla="*/ 2654077 h 7252515"/>
                <a:gd name="connsiteX58-33047" fmla="*/ 2042707 w 2213217"/>
                <a:gd name="connsiteY58-33048" fmla="*/ 2404684 h 7252515"/>
                <a:gd name="connsiteX59-33049" fmla="*/ 1981200 w 2213217"/>
                <a:gd name="connsiteY59-33050" fmla="*/ 1864914 h 7252515"/>
                <a:gd name="connsiteX60-33051" fmla="*/ 1936459 w 2213217"/>
                <a:gd name="connsiteY60-33052" fmla="*/ 1677029 h 7252515"/>
                <a:gd name="connsiteX61-33053" fmla="*/ 1922037 w 2213217"/>
                <a:gd name="connsiteY61-33054" fmla="*/ 1432534 h 7252515"/>
                <a:gd name="connsiteX62-33055" fmla="*/ 1874412 w 2213217"/>
                <a:gd name="connsiteY62-33056" fmla="*/ 1302338 h 7252515"/>
                <a:gd name="connsiteX63-33057" fmla="*/ 1407687 w 2213217"/>
                <a:gd name="connsiteY63-33058" fmla="*/ 1134975 h 7252515"/>
                <a:gd name="connsiteX64-33059" fmla="*/ 1309221 w 2213217"/>
                <a:gd name="connsiteY64-33060" fmla="*/ 1020075 h 7252515"/>
                <a:gd name="connsiteX65-33061" fmla="*/ 1365230 w 2213217"/>
                <a:gd name="connsiteY65-33062" fmla="*/ 821521 h 7252515"/>
                <a:gd name="connsiteX66-33063" fmla="*/ 1433407 w 2213217"/>
                <a:gd name="connsiteY66-33064" fmla="*/ 622909 h 7252515"/>
                <a:gd name="connsiteX67-33065" fmla="*/ 1444916 w 2213217"/>
                <a:gd name="connsiteY67-33066" fmla="*/ 380757 h 7252515"/>
                <a:gd name="connsiteX68-33067" fmla="*/ 1330946 w 2213217"/>
                <a:gd name="connsiteY68-33068" fmla="*/ 143773 h 7252515"/>
                <a:gd name="connsiteX69-33069" fmla="*/ 1063645 w 2213217"/>
                <a:gd name="connsiteY69-33070" fmla="*/ 568 h 7252515"/>
                <a:gd name="connsiteX0-33071" fmla="*/ 1063645 w 2213217"/>
                <a:gd name="connsiteY0-33072" fmla="*/ 568 h 7252515"/>
                <a:gd name="connsiteX1-33073" fmla="*/ 809625 w 2213217"/>
                <a:gd name="connsiteY1-33074" fmla="*/ 116070 h 7252515"/>
                <a:gd name="connsiteX2-33075" fmla="*/ 685800 w 2213217"/>
                <a:gd name="connsiteY2-33076" fmla="*/ 297045 h 7252515"/>
                <a:gd name="connsiteX3-33077" fmla="*/ 704850 w 2213217"/>
                <a:gd name="connsiteY3-33078" fmla="*/ 620895 h 7252515"/>
                <a:gd name="connsiteX4-33079" fmla="*/ 838200 w 2213217"/>
                <a:gd name="connsiteY4-33080" fmla="*/ 897120 h 7252515"/>
                <a:gd name="connsiteX5-33081" fmla="*/ 742950 w 2213217"/>
                <a:gd name="connsiteY5-33082" fmla="*/ 1011420 h 7252515"/>
                <a:gd name="connsiteX6-33083" fmla="*/ 133350 w 2213217"/>
                <a:gd name="connsiteY6-33084" fmla="*/ 1220970 h 7252515"/>
                <a:gd name="connsiteX7-33085" fmla="*/ 0 w 2213217"/>
                <a:gd name="connsiteY7-33086" fmla="*/ 2211570 h 7252515"/>
                <a:gd name="connsiteX8-33087" fmla="*/ 304530 w 2213217"/>
                <a:gd name="connsiteY8-33088" fmla="*/ 3127112 h 7252515"/>
                <a:gd name="connsiteX9-33089" fmla="*/ 241881 w 2213217"/>
                <a:gd name="connsiteY9-33090" fmla="*/ 3814384 h 7252515"/>
                <a:gd name="connsiteX10-33091" fmla="*/ 377244 w 2213217"/>
                <a:gd name="connsiteY10-33092" fmla="*/ 3984422 h 7252515"/>
                <a:gd name="connsiteX11-33093" fmla="*/ 434725 w 2213217"/>
                <a:gd name="connsiteY11-33094" fmla="*/ 4229457 h 7252515"/>
                <a:gd name="connsiteX12-33095" fmla="*/ 495932 w 2213217"/>
                <a:gd name="connsiteY12-33096" fmla="*/ 4629539 h 7252515"/>
                <a:gd name="connsiteX13-33097" fmla="*/ 504586 w 2213217"/>
                <a:gd name="connsiteY13-33098" fmla="*/ 4793958 h 7252515"/>
                <a:gd name="connsiteX14-33099" fmla="*/ 490672 w 2213217"/>
                <a:gd name="connsiteY14-33100" fmla="*/ 4980881 h 7252515"/>
                <a:gd name="connsiteX15-33101" fmla="*/ 458942 w 2213217"/>
                <a:gd name="connsiteY15-33102" fmla="*/ 5126491 h 7252515"/>
                <a:gd name="connsiteX16-33103" fmla="*/ 383013 w 2213217"/>
                <a:gd name="connsiteY16-33104" fmla="*/ 6154049 h 7252515"/>
                <a:gd name="connsiteX17-33105" fmla="*/ 348398 w 2213217"/>
                <a:gd name="connsiteY17-33106" fmla="*/ 6604338 h 7252515"/>
                <a:gd name="connsiteX18-33107" fmla="*/ 420242 w 2213217"/>
                <a:gd name="connsiteY18-33108" fmla="*/ 6827439 h 7252515"/>
                <a:gd name="connsiteX19-33109" fmla="*/ 367118 w 2213217"/>
                <a:gd name="connsiteY19-33110" fmla="*/ 6982453 h 7252515"/>
                <a:gd name="connsiteX20-33111" fmla="*/ 605514 w 2213217"/>
                <a:gd name="connsiteY20-33112" fmla="*/ 7244526 h 7252515"/>
                <a:gd name="connsiteX21-33113" fmla="*/ 958269 w 2213217"/>
                <a:gd name="connsiteY21-33114" fmla="*/ 7136926 h 7252515"/>
                <a:gd name="connsiteX22-33115" fmla="*/ 724772 w 2213217"/>
                <a:gd name="connsiteY22-33116" fmla="*/ 6844746 h 7252515"/>
                <a:gd name="connsiteX23-33117" fmla="*/ 753076 w 2213217"/>
                <a:gd name="connsiteY23-33118" fmla="*/ 6579789 h 7252515"/>
                <a:gd name="connsiteX24-33119" fmla="*/ 738924 w 2213217"/>
                <a:gd name="connsiteY24-33120" fmla="*/ 6250170 h 7252515"/>
                <a:gd name="connsiteX25-33121" fmla="*/ 856500 w 2213217"/>
                <a:gd name="connsiteY25-33122" fmla="*/ 5489132 h 7252515"/>
                <a:gd name="connsiteX26-33123" fmla="*/ 906017 w 2213217"/>
                <a:gd name="connsiteY26-33124" fmla="*/ 5380240 h 7252515"/>
                <a:gd name="connsiteX27-33125" fmla="*/ 898504 w 2213217"/>
                <a:gd name="connsiteY27-33126" fmla="*/ 5308938 h 7252515"/>
                <a:gd name="connsiteX28-33127" fmla="*/ 971550 w 2213217"/>
                <a:gd name="connsiteY28-33128" fmla="*/ 5211945 h 7252515"/>
                <a:gd name="connsiteX29-33129" fmla="*/ 973564 w 2213217"/>
                <a:gd name="connsiteY29-33130" fmla="*/ 5069070 h 7252515"/>
                <a:gd name="connsiteX30-33131" fmla="*/ 1129719 w 2213217"/>
                <a:gd name="connsiteY30-33132" fmla="*/ 4378373 h 7252515"/>
                <a:gd name="connsiteX31-33133" fmla="*/ 1276350 w 2213217"/>
                <a:gd name="connsiteY31-33134" fmla="*/ 4649970 h 7252515"/>
                <a:gd name="connsiteX32-33135" fmla="*/ 1341012 w 2213217"/>
                <a:gd name="connsiteY32-33136" fmla="*/ 4880042 h 7252515"/>
                <a:gd name="connsiteX33-33137" fmla="*/ 1310424 w 2213217"/>
                <a:gd name="connsiteY33-33138" fmla="*/ 4973880 h 7252515"/>
                <a:gd name="connsiteX34-33139" fmla="*/ 1354293 w 2213217"/>
                <a:gd name="connsiteY34-33140" fmla="*/ 5113209 h 7252515"/>
                <a:gd name="connsiteX35-33141" fmla="*/ 1262198 w 2213217"/>
                <a:gd name="connsiteY35-33142" fmla="*/ 5554244 h 7252515"/>
                <a:gd name="connsiteX36-33143" fmla="*/ 1263220 w 2213217"/>
                <a:gd name="connsiteY36-33144" fmla="*/ 6360264 h 7252515"/>
                <a:gd name="connsiteX37-33145" fmla="*/ 1336385 w 2213217"/>
                <a:gd name="connsiteY37-33146" fmla="*/ 6540277 h 7252515"/>
                <a:gd name="connsiteX38-33147" fmla="*/ 1285605 w 2213217"/>
                <a:gd name="connsiteY38-33148" fmla="*/ 6741714 h 7252515"/>
                <a:gd name="connsiteX39-33149" fmla="*/ 1303783 w 2213217"/>
                <a:gd name="connsiteY39-33150" fmla="*/ 6828040 h 7252515"/>
                <a:gd name="connsiteX40-33151" fmla="*/ 1313579 w 2213217"/>
                <a:gd name="connsiteY40-33152" fmla="*/ 7020824 h 7252515"/>
                <a:gd name="connsiteX41-33153" fmla="*/ 1760353 w 2213217"/>
                <a:gd name="connsiteY41-33154" fmla="*/ 7189119 h 7252515"/>
                <a:gd name="connsiteX42-33155" fmla="*/ 2189006 w 2213217"/>
                <a:gd name="connsiteY42-33156" fmla="*/ 7199125 h 7252515"/>
                <a:gd name="connsiteX43-33157" fmla="*/ 2171850 w 2213217"/>
                <a:gd name="connsiteY43-33158" fmla="*/ 7046786 h 7252515"/>
                <a:gd name="connsiteX44-33159" fmla="*/ 1687247 w 2213217"/>
                <a:gd name="connsiteY44-33160" fmla="*/ 6680449 h 7252515"/>
                <a:gd name="connsiteX45-33161" fmla="*/ 1708130 w 2213217"/>
                <a:gd name="connsiteY45-33162" fmla="*/ 6550072 h 7252515"/>
                <a:gd name="connsiteX46-33163" fmla="*/ 1668617 w 2213217"/>
                <a:gd name="connsiteY46-33164" fmla="*/ 6451067 h 7252515"/>
                <a:gd name="connsiteX47-33165" fmla="*/ 1657350 w 2213217"/>
                <a:gd name="connsiteY47-33166" fmla="*/ 6250170 h 7252515"/>
                <a:gd name="connsiteX48-33167" fmla="*/ 1679014 w 2213217"/>
                <a:gd name="connsiteY48-33168" fmla="*/ 5979714 h 7252515"/>
                <a:gd name="connsiteX49-33169" fmla="*/ 1727631 w 2213217"/>
                <a:gd name="connsiteY49-33170" fmla="*/ 5512209 h 7252515"/>
                <a:gd name="connsiteX50-33171" fmla="*/ 1739049 w 2213217"/>
                <a:gd name="connsiteY50-33172" fmla="*/ 5363804 h 7252515"/>
                <a:gd name="connsiteX51-33173" fmla="*/ 1797611 w 2213217"/>
                <a:gd name="connsiteY51-33174" fmla="*/ 5317321 h 7252515"/>
                <a:gd name="connsiteX52-33175" fmla="*/ 1884207 w 2213217"/>
                <a:gd name="connsiteY52-33176" fmla="*/ 5097645 h 7252515"/>
                <a:gd name="connsiteX53-33177" fmla="*/ 1909357 w 2213217"/>
                <a:gd name="connsiteY53-33178" fmla="*/ 4805496 h 7252515"/>
                <a:gd name="connsiteX54-33179" fmla="*/ 1900373 w 2213217"/>
                <a:gd name="connsiteY54-33180" fmla="*/ 4348776 h 7252515"/>
                <a:gd name="connsiteX55-33181" fmla="*/ 1881052 w 2213217"/>
                <a:gd name="connsiteY55-33182" fmla="*/ 3902573 h 7252515"/>
                <a:gd name="connsiteX56-33183" fmla="*/ 1855362 w 2213217"/>
                <a:gd name="connsiteY56-33184" fmla="*/ 3584643 h 7252515"/>
                <a:gd name="connsiteX57-33185" fmla="*/ 2056257 w 2213217"/>
                <a:gd name="connsiteY57-33186" fmla="*/ 2654077 h 7252515"/>
                <a:gd name="connsiteX58-33187" fmla="*/ 2042707 w 2213217"/>
                <a:gd name="connsiteY58-33188" fmla="*/ 2404684 h 7252515"/>
                <a:gd name="connsiteX59-33189" fmla="*/ 1981200 w 2213217"/>
                <a:gd name="connsiteY59-33190" fmla="*/ 1864914 h 7252515"/>
                <a:gd name="connsiteX60-33191" fmla="*/ 1936459 w 2213217"/>
                <a:gd name="connsiteY60-33192" fmla="*/ 1677029 h 7252515"/>
                <a:gd name="connsiteX61-33193" fmla="*/ 1922037 w 2213217"/>
                <a:gd name="connsiteY61-33194" fmla="*/ 1432534 h 7252515"/>
                <a:gd name="connsiteX62-33195" fmla="*/ 1874412 w 2213217"/>
                <a:gd name="connsiteY62-33196" fmla="*/ 1302338 h 7252515"/>
                <a:gd name="connsiteX63-33197" fmla="*/ 1407687 w 2213217"/>
                <a:gd name="connsiteY63-33198" fmla="*/ 1134975 h 7252515"/>
                <a:gd name="connsiteX64-33199" fmla="*/ 1309221 w 2213217"/>
                <a:gd name="connsiteY64-33200" fmla="*/ 1020075 h 7252515"/>
                <a:gd name="connsiteX65-33201" fmla="*/ 1365230 w 2213217"/>
                <a:gd name="connsiteY65-33202" fmla="*/ 821521 h 7252515"/>
                <a:gd name="connsiteX66-33203" fmla="*/ 1433407 w 2213217"/>
                <a:gd name="connsiteY66-33204" fmla="*/ 622909 h 7252515"/>
                <a:gd name="connsiteX67-33205" fmla="*/ 1444916 w 2213217"/>
                <a:gd name="connsiteY67-33206" fmla="*/ 380757 h 7252515"/>
                <a:gd name="connsiteX68-33207" fmla="*/ 1330946 w 2213217"/>
                <a:gd name="connsiteY68-33208" fmla="*/ 143773 h 7252515"/>
                <a:gd name="connsiteX69-33209" fmla="*/ 1063645 w 2213217"/>
                <a:gd name="connsiteY69-33210" fmla="*/ 568 h 7252515"/>
                <a:gd name="connsiteX0-33211" fmla="*/ 1063645 w 2213217"/>
                <a:gd name="connsiteY0-33212" fmla="*/ 568 h 7252515"/>
                <a:gd name="connsiteX1-33213" fmla="*/ 809625 w 2213217"/>
                <a:gd name="connsiteY1-33214" fmla="*/ 116070 h 7252515"/>
                <a:gd name="connsiteX2-33215" fmla="*/ 685800 w 2213217"/>
                <a:gd name="connsiteY2-33216" fmla="*/ 297045 h 7252515"/>
                <a:gd name="connsiteX3-33217" fmla="*/ 704850 w 2213217"/>
                <a:gd name="connsiteY3-33218" fmla="*/ 620895 h 7252515"/>
                <a:gd name="connsiteX4-33219" fmla="*/ 838200 w 2213217"/>
                <a:gd name="connsiteY4-33220" fmla="*/ 897120 h 7252515"/>
                <a:gd name="connsiteX5-33221" fmla="*/ 742950 w 2213217"/>
                <a:gd name="connsiteY5-33222" fmla="*/ 1011420 h 7252515"/>
                <a:gd name="connsiteX6-33223" fmla="*/ 133350 w 2213217"/>
                <a:gd name="connsiteY6-33224" fmla="*/ 1220970 h 7252515"/>
                <a:gd name="connsiteX7-33225" fmla="*/ 0 w 2213217"/>
                <a:gd name="connsiteY7-33226" fmla="*/ 2211570 h 7252515"/>
                <a:gd name="connsiteX8-33227" fmla="*/ 304530 w 2213217"/>
                <a:gd name="connsiteY8-33228" fmla="*/ 3127112 h 7252515"/>
                <a:gd name="connsiteX9-33229" fmla="*/ 241881 w 2213217"/>
                <a:gd name="connsiteY9-33230" fmla="*/ 3814384 h 7252515"/>
                <a:gd name="connsiteX10-33231" fmla="*/ 377244 w 2213217"/>
                <a:gd name="connsiteY10-33232" fmla="*/ 3984422 h 7252515"/>
                <a:gd name="connsiteX11-33233" fmla="*/ 434725 w 2213217"/>
                <a:gd name="connsiteY11-33234" fmla="*/ 4229457 h 7252515"/>
                <a:gd name="connsiteX12-33235" fmla="*/ 495932 w 2213217"/>
                <a:gd name="connsiteY12-33236" fmla="*/ 4629539 h 7252515"/>
                <a:gd name="connsiteX13-33237" fmla="*/ 504586 w 2213217"/>
                <a:gd name="connsiteY13-33238" fmla="*/ 4793958 h 7252515"/>
                <a:gd name="connsiteX14-33239" fmla="*/ 490672 w 2213217"/>
                <a:gd name="connsiteY14-33240" fmla="*/ 4980881 h 7252515"/>
                <a:gd name="connsiteX15-33241" fmla="*/ 458942 w 2213217"/>
                <a:gd name="connsiteY15-33242" fmla="*/ 5126491 h 7252515"/>
                <a:gd name="connsiteX16-33243" fmla="*/ 383013 w 2213217"/>
                <a:gd name="connsiteY16-33244" fmla="*/ 6154049 h 7252515"/>
                <a:gd name="connsiteX17-33245" fmla="*/ 348398 w 2213217"/>
                <a:gd name="connsiteY17-33246" fmla="*/ 6604338 h 7252515"/>
                <a:gd name="connsiteX18-33247" fmla="*/ 420242 w 2213217"/>
                <a:gd name="connsiteY18-33248" fmla="*/ 6827439 h 7252515"/>
                <a:gd name="connsiteX19-33249" fmla="*/ 367118 w 2213217"/>
                <a:gd name="connsiteY19-33250" fmla="*/ 6982453 h 7252515"/>
                <a:gd name="connsiteX20-33251" fmla="*/ 605514 w 2213217"/>
                <a:gd name="connsiteY20-33252" fmla="*/ 7244526 h 7252515"/>
                <a:gd name="connsiteX21-33253" fmla="*/ 958269 w 2213217"/>
                <a:gd name="connsiteY21-33254" fmla="*/ 7136926 h 7252515"/>
                <a:gd name="connsiteX22-33255" fmla="*/ 724772 w 2213217"/>
                <a:gd name="connsiteY22-33256" fmla="*/ 6844746 h 7252515"/>
                <a:gd name="connsiteX23-33257" fmla="*/ 753076 w 2213217"/>
                <a:gd name="connsiteY23-33258" fmla="*/ 6579789 h 7252515"/>
                <a:gd name="connsiteX24-33259" fmla="*/ 738924 w 2213217"/>
                <a:gd name="connsiteY24-33260" fmla="*/ 6250170 h 7252515"/>
                <a:gd name="connsiteX25-33261" fmla="*/ 856500 w 2213217"/>
                <a:gd name="connsiteY25-33262" fmla="*/ 5489132 h 7252515"/>
                <a:gd name="connsiteX26-33263" fmla="*/ 906017 w 2213217"/>
                <a:gd name="connsiteY26-33264" fmla="*/ 5380240 h 7252515"/>
                <a:gd name="connsiteX27-33265" fmla="*/ 898504 w 2213217"/>
                <a:gd name="connsiteY27-33266" fmla="*/ 5308938 h 7252515"/>
                <a:gd name="connsiteX28-33267" fmla="*/ 971550 w 2213217"/>
                <a:gd name="connsiteY28-33268" fmla="*/ 5211945 h 7252515"/>
                <a:gd name="connsiteX29-33269" fmla="*/ 973564 w 2213217"/>
                <a:gd name="connsiteY29-33270" fmla="*/ 5069070 h 7252515"/>
                <a:gd name="connsiteX30-33271" fmla="*/ 1129719 w 2213217"/>
                <a:gd name="connsiteY30-33272" fmla="*/ 4378373 h 7252515"/>
                <a:gd name="connsiteX31-33273" fmla="*/ 1276350 w 2213217"/>
                <a:gd name="connsiteY31-33274" fmla="*/ 4649970 h 7252515"/>
                <a:gd name="connsiteX32-33275" fmla="*/ 1341012 w 2213217"/>
                <a:gd name="connsiteY32-33276" fmla="*/ 4880042 h 7252515"/>
                <a:gd name="connsiteX33-33277" fmla="*/ 1310424 w 2213217"/>
                <a:gd name="connsiteY33-33278" fmla="*/ 4973880 h 7252515"/>
                <a:gd name="connsiteX34-33279" fmla="*/ 1354293 w 2213217"/>
                <a:gd name="connsiteY34-33280" fmla="*/ 5113209 h 7252515"/>
                <a:gd name="connsiteX35-33281" fmla="*/ 1262198 w 2213217"/>
                <a:gd name="connsiteY35-33282" fmla="*/ 5554244 h 7252515"/>
                <a:gd name="connsiteX36-33283" fmla="*/ 1263220 w 2213217"/>
                <a:gd name="connsiteY36-33284" fmla="*/ 6360264 h 7252515"/>
                <a:gd name="connsiteX37-33285" fmla="*/ 1336385 w 2213217"/>
                <a:gd name="connsiteY37-33286" fmla="*/ 6540277 h 7252515"/>
                <a:gd name="connsiteX38-33287" fmla="*/ 1285605 w 2213217"/>
                <a:gd name="connsiteY38-33288" fmla="*/ 6741714 h 7252515"/>
                <a:gd name="connsiteX39-33289" fmla="*/ 1303783 w 2213217"/>
                <a:gd name="connsiteY39-33290" fmla="*/ 6828040 h 7252515"/>
                <a:gd name="connsiteX40-33291" fmla="*/ 1313579 w 2213217"/>
                <a:gd name="connsiteY40-33292" fmla="*/ 7020824 h 7252515"/>
                <a:gd name="connsiteX41-33293" fmla="*/ 1760353 w 2213217"/>
                <a:gd name="connsiteY41-33294" fmla="*/ 7189119 h 7252515"/>
                <a:gd name="connsiteX42-33295" fmla="*/ 2189006 w 2213217"/>
                <a:gd name="connsiteY42-33296" fmla="*/ 7199125 h 7252515"/>
                <a:gd name="connsiteX43-33297" fmla="*/ 2171850 w 2213217"/>
                <a:gd name="connsiteY43-33298" fmla="*/ 7046786 h 7252515"/>
                <a:gd name="connsiteX44-33299" fmla="*/ 1687247 w 2213217"/>
                <a:gd name="connsiteY44-33300" fmla="*/ 6680449 h 7252515"/>
                <a:gd name="connsiteX45-33301" fmla="*/ 1708130 w 2213217"/>
                <a:gd name="connsiteY45-33302" fmla="*/ 6550072 h 7252515"/>
                <a:gd name="connsiteX46-33303" fmla="*/ 1668617 w 2213217"/>
                <a:gd name="connsiteY46-33304" fmla="*/ 6451067 h 7252515"/>
                <a:gd name="connsiteX47-33305" fmla="*/ 1657350 w 2213217"/>
                <a:gd name="connsiteY47-33306" fmla="*/ 6250170 h 7252515"/>
                <a:gd name="connsiteX48-33307" fmla="*/ 1679014 w 2213217"/>
                <a:gd name="connsiteY48-33308" fmla="*/ 5979714 h 7252515"/>
                <a:gd name="connsiteX49-33309" fmla="*/ 1727631 w 2213217"/>
                <a:gd name="connsiteY49-33310" fmla="*/ 5512209 h 7252515"/>
                <a:gd name="connsiteX50-33311" fmla="*/ 1739049 w 2213217"/>
                <a:gd name="connsiteY50-33312" fmla="*/ 5363804 h 7252515"/>
                <a:gd name="connsiteX51-33313" fmla="*/ 1797611 w 2213217"/>
                <a:gd name="connsiteY51-33314" fmla="*/ 5317321 h 7252515"/>
                <a:gd name="connsiteX52-33315" fmla="*/ 1884207 w 2213217"/>
                <a:gd name="connsiteY52-33316" fmla="*/ 5097645 h 7252515"/>
                <a:gd name="connsiteX53-33317" fmla="*/ 1909357 w 2213217"/>
                <a:gd name="connsiteY53-33318" fmla="*/ 4805496 h 7252515"/>
                <a:gd name="connsiteX54-33319" fmla="*/ 1900373 w 2213217"/>
                <a:gd name="connsiteY54-33320" fmla="*/ 4348776 h 7252515"/>
                <a:gd name="connsiteX55-33321" fmla="*/ 1881052 w 2213217"/>
                <a:gd name="connsiteY55-33322" fmla="*/ 3902573 h 7252515"/>
                <a:gd name="connsiteX56-33323" fmla="*/ 1855362 w 2213217"/>
                <a:gd name="connsiteY56-33324" fmla="*/ 3584643 h 7252515"/>
                <a:gd name="connsiteX57-33325" fmla="*/ 2056257 w 2213217"/>
                <a:gd name="connsiteY57-33326" fmla="*/ 2654077 h 7252515"/>
                <a:gd name="connsiteX58-33327" fmla="*/ 2042707 w 2213217"/>
                <a:gd name="connsiteY58-33328" fmla="*/ 2404684 h 7252515"/>
                <a:gd name="connsiteX59-33329" fmla="*/ 1981200 w 2213217"/>
                <a:gd name="connsiteY59-33330" fmla="*/ 1864914 h 7252515"/>
                <a:gd name="connsiteX60-33331" fmla="*/ 1936459 w 2213217"/>
                <a:gd name="connsiteY60-33332" fmla="*/ 1677029 h 7252515"/>
                <a:gd name="connsiteX61-33333" fmla="*/ 1922037 w 2213217"/>
                <a:gd name="connsiteY61-33334" fmla="*/ 1432534 h 7252515"/>
                <a:gd name="connsiteX62-33335" fmla="*/ 1874412 w 2213217"/>
                <a:gd name="connsiteY62-33336" fmla="*/ 1302338 h 7252515"/>
                <a:gd name="connsiteX63-33337" fmla="*/ 1407687 w 2213217"/>
                <a:gd name="connsiteY63-33338" fmla="*/ 1134975 h 7252515"/>
                <a:gd name="connsiteX64-33339" fmla="*/ 1309221 w 2213217"/>
                <a:gd name="connsiteY64-33340" fmla="*/ 1020075 h 7252515"/>
                <a:gd name="connsiteX65-33341" fmla="*/ 1365230 w 2213217"/>
                <a:gd name="connsiteY65-33342" fmla="*/ 821521 h 7252515"/>
                <a:gd name="connsiteX66-33343" fmla="*/ 1433407 w 2213217"/>
                <a:gd name="connsiteY66-33344" fmla="*/ 622909 h 7252515"/>
                <a:gd name="connsiteX67-33345" fmla="*/ 1444916 w 2213217"/>
                <a:gd name="connsiteY67-33346" fmla="*/ 380757 h 7252515"/>
                <a:gd name="connsiteX68-33347" fmla="*/ 1330946 w 2213217"/>
                <a:gd name="connsiteY68-33348" fmla="*/ 143773 h 7252515"/>
                <a:gd name="connsiteX69-33349" fmla="*/ 1063645 w 2213217"/>
                <a:gd name="connsiteY69-33350" fmla="*/ 568 h 7252515"/>
                <a:gd name="connsiteX0-33351" fmla="*/ 1063645 w 2213217"/>
                <a:gd name="connsiteY0-33352" fmla="*/ 568 h 7252515"/>
                <a:gd name="connsiteX1-33353" fmla="*/ 809625 w 2213217"/>
                <a:gd name="connsiteY1-33354" fmla="*/ 116070 h 7252515"/>
                <a:gd name="connsiteX2-33355" fmla="*/ 685800 w 2213217"/>
                <a:gd name="connsiteY2-33356" fmla="*/ 297045 h 7252515"/>
                <a:gd name="connsiteX3-33357" fmla="*/ 704850 w 2213217"/>
                <a:gd name="connsiteY3-33358" fmla="*/ 620895 h 7252515"/>
                <a:gd name="connsiteX4-33359" fmla="*/ 838200 w 2213217"/>
                <a:gd name="connsiteY4-33360" fmla="*/ 897120 h 7252515"/>
                <a:gd name="connsiteX5-33361" fmla="*/ 742950 w 2213217"/>
                <a:gd name="connsiteY5-33362" fmla="*/ 1011420 h 7252515"/>
                <a:gd name="connsiteX6-33363" fmla="*/ 133350 w 2213217"/>
                <a:gd name="connsiteY6-33364" fmla="*/ 1220970 h 7252515"/>
                <a:gd name="connsiteX7-33365" fmla="*/ 0 w 2213217"/>
                <a:gd name="connsiteY7-33366" fmla="*/ 2211570 h 7252515"/>
                <a:gd name="connsiteX8-33367" fmla="*/ 304530 w 2213217"/>
                <a:gd name="connsiteY8-33368" fmla="*/ 3127112 h 7252515"/>
                <a:gd name="connsiteX9-33369" fmla="*/ 241881 w 2213217"/>
                <a:gd name="connsiteY9-33370" fmla="*/ 3814384 h 7252515"/>
                <a:gd name="connsiteX10-33371" fmla="*/ 377244 w 2213217"/>
                <a:gd name="connsiteY10-33372" fmla="*/ 3984422 h 7252515"/>
                <a:gd name="connsiteX11-33373" fmla="*/ 434725 w 2213217"/>
                <a:gd name="connsiteY11-33374" fmla="*/ 4229457 h 7252515"/>
                <a:gd name="connsiteX12-33375" fmla="*/ 495932 w 2213217"/>
                <a:gd name="connsiteY12-33376" fmla="*/ 4629539 h 7252515"/>
                <a:gd name="connsiteX13-33377" fmla="*/ 504586 w 2213217"/>
                <a:gd name="connsiteY13-33378" fmla="*/ 4793958 h 7252515"/>
                <a:gd name="connsiteX14-33379" fmla="*/ 490672 w 2213217"/>
                <a:gd name="connsiteY14-33380" fmla="*/ 4980881 h 7252515"/>
                <a:gd name="connsiteX15-33381" fmla="*/ 458942 w 2213217"/>
                <a:gd name="connsiteY15-33382" fmla="*/ 5126491 h 7252515"/>
                <a:gd name="connsiteX16-33383" fmla="*/ 383013 w 2213217"/>
                <a:gd name="connsiteY16-33384" fmla="*/ 6154049 h 7252515"/>
                <a:gd name="connsiteX17-33385" fmla="*/ 348398 w 2213217"/>
                <a:gd name="connsiteY17-33386" fmla="*/ 6604338 h 7252515"/>
                <a:gd name="connsiteX18-33387" fmla="*/ 420242 w 2213217"/>
                <a:gd name="connsiteY18-33388" fmla="*/ 6827439 h 7252515"/>
                <a:gd name="connsiteX19-33389" fmla="*/ 367118 w 2213217"/>
                <a:gd name="connsiteY19-33390" fmla="*/ 6982453 h 7252515"/>
                <a:gd name="connsiteX20-33391" fmla="*/ 605514 w 2213217"/>
                <a:gd name="connsiteY20-33392" fmla="*/ 7244526 h 7252515"/>
                <a:gd name="connsiteX21-33393" fmla="*/ 958269 w 2213217"/>
                <a:gd name="connsiteY21-33394" fmla="*/ 7136926 h 7252515"/>
                <a:gd name="connsiteX22-33395" fmla="*/ 724772 w 2213217"/>
                <a:gd name="connsiteY22-33396" fmla="*/ 6844746 h 7252515"/>
                <a:gd name="connsiteX23-33397" fmla="*/ 753076 w 2213217"/>
                <a:gd name="connsiteY23-33398" fmla="*/ 6579789 h 7252515"/>
                <a:gd name="connsiteX24-33399" fmla="*/ 738924 w 2213217"/>
                <a:gd name="connsiteY24-33400" fmla="*/ 6250170 h 7252515"/>
                <a:gd name="connsiteX25-33401" fmla="*/ 856500 w 2213217"/>
                <a:gd name="connsiteY25-33402" fmla="*/ 5489132 h 7252515"/>
                <a:gd name="connsiteX26-33403" fmla="*/ 906017 w 2213217"/>
                <a:gd name="connsiteY26-33404" fmla="*/ 5380240 h 7252515"/>
                <a:gd name="connsiteX27-33405" fmla="*/ 898504 w 2213217"/>
                <a:gd name="connsiteY27-33406" fmla="*/ 5308938 h 7252515"/>
                <a:gd name="connsiteX28-33407" fmla="*/ 971550 w 2213217"/>
                <a:gd name="connsiteY28-33408" fmla="*/ 5211945 h 7252515"/>
                <a:gd name="connsiteX29-33409" fmla="*/ 973564 w 2213217"/>
                <a:gd name="connsiteY29-33410" fmla="*/ 5069070 h 7252515"/>
                <a:gd name="connsiteX30-33411" fmla="*/ 1129719 w 2213217"/>
                <a:gd name="connsiteY30-33412" fmla="*/ 4378373 h 7252515"/>
                <a:gd name="connsiteX31-33413" fmla="*/ 1276350 w 2213217"/>
                <a:gd name="connsiteY31-33414" fmla="*/ 4649970 h 7252515"/>
                <a:gd name="connsiteX32-33415" fmla="*/ 1341012 w 2213217"/>
                <a:gd name="connsiteY32-33416" fmla="*/ 4880042 h 7252515"/>
                <a:gd name="connsiteX33-33417" fmla="*/ 1310424 w 2213217"/>
                <a:gd name="connsiteY33-33418" fmla="*/ 4973880 h 7252515"/>
                <a:gd name="connsiteX34-33419" fmla="*/ 1354293 w 2213217"/>
                <a:gd name="connsiteY34-33420" fmla="*/ 5113209 h 7252515"/>
                <a:gd name="connsiteX35-33421" fmla="*/ 1262198 w 2213217"/>
                <a:gd name="connsiteY35-33422" fmla="*/ 5554244 h 7252515"/>
                <a:gd name="connsiteX36-33423" fmla="*/ 1263220 w 2213217"/>
                <a:gd name="connsiteY36-33424" fmla="*/ 6360264 h 7252515"/>
                <a:gd name="connsiteX37-33425" fmla="*/ 1336385 w 2213217"/>
                <a:gd name="connsiteY37-33426" fmla="*/ 6540277 h 7252515"/>
                <a:gd name="connsiteX38-33427" fmla="*/ 1285605 w 2213217"/>
                <a:gd name="connsiteY38-33428" fmla="*/ 6741714 h 7252515"/>
                <a:gd name="connsiteX39-33429" fmla="*/ 1303783 w 2213217"/>
                <a:gd name="connsiteY39-33430" fmla="*/ 6828040 h 7252515"/>
                <a:gd name="connsiteX40-33431" fmla="*/ 1313579 w 2213217"/>
                <a:gd name="connsiteY40-33432" fmla="*/ 7020824 h 7252515"/>
                <a:gd name="connsiteX41-33433" fmla="*/ 1760353 w 2213217"/>
                <a:gd name="connsiteY41-33434" fmla="*/ 7189119 h 7252515"/>
                <a:gd name="connsiteX42-33435" fmla="*/ 2189006 w 2213217"/>
                <a:gd name="connsiteY42-33436" fmla="*/ 7199125 h 7252515"/>
                <a:gd name="connsiteX43-33437" fmla="*/ 2171850 w 2213217"/>
                <a:gd name="connsiteY43-33438" fmla="*/ 7046786 h 7252515"/>
                <a:gd name="connsiteX44-33439" fmla="*/ 1687247 w 2213217"/>
                <a:gd name="connsiteY44-33440" fmla="*/ 6680449 h 7252515"/>
                <a:gd name="connsiteX45-33441" fmla="*/ 1708130 w 2213217"/>
                <a:gd name="connsiteY45-33442" fmla="*/ 6550072 h 7252515"/>
                <a:gd name="connsiteX46-33443" fmla="*/ 1668617 w 2213217"/>
                <a:gd name="connsiteY46-33444" fmla="*/ 6451067 h 7252515"/>
                <a:gd name="connsiteX47-33445" fmla="*/ 1657350 w 2213217"/>
                <a:gd name="connsiteY47-33446" fmla="*/ 6250170 h 7252515"/>
                <a:gd name="connsiteX48-33447" fmla="*/ 1679014 w 2213217"/>
                <a:gd name="connsiteY48-33448" fmla="*/ 5979714 h 7252515"/>
                <a:gd name="connsiteX49-33449" fmla="*/ 1727631 w 2213217"/>
                <a:gd name="connsiteY49-33450" fmla="*/ 5512209 h 7252515"/>
                <a:gd name="connsiteX50-33451" fmla="*/ 1739049 w 2213217"/>
                <a:gd name="connsiteY50-33452" fmla="*/ 5363804 h 7252515"/>
                <a:gd name="connsiteX51-33453" fmla="*/ 1797611 w 2213217"/>
                <a:gd name="connsiteY51-33454" fmla="*/ 5317321 h 7252515"/>
                <a:gd name="connsiteX52-33455" fmla="*/ 1884207 w 2213217"/>
                <a:gd name="connsiteY52-33456" fmla="*/ 5097645 h 7252515"/>
                <a:gd name="connsiteX53-33457" fmla="*/ 1909357 w 2213217"/>
                <a:gd name="connsiteY53-33458" fmla="*/ 4805496 h 7252515"/>
                <a:gd name="connsiteX54-33459" fmla="*/ 1900373 w 2213217"/>
                <a:gd name="connsiteY54-33460" fmla="*/ 4348776 h 7252515"/>
                <a:gd name="connsiteX55-33461" fmla="*/ 1881052 w 2213217"/>
                <a:gd name="connsiteY55-33462" fmla="*/ 3902573 h 7252515"/>
                <a:gd name="connsiteX56-33463" fmla="*/ 1855362 w 2213217"/>
                <a:gd name="connsiteY56-33464" fmla="*/ 3584643 h 7252515"/>
                <a:gd name="connsiteX57-33465" fmla="*/ 2056257 w 2213217"/>
                <a:gd name="connsiteY57-33466" fmla="*/ 2654077 h 7252515"/>
                <a:gd name="connsiteX58-33467" fmla="*/ 2042707 w 2213217"/>
                <a:gd name="connsiteY58-33468" fmla="*/ 2404684 h 7252515"/>
                <a:gd name="connsiteX59-33469" fmla="*/ 1981200 w 2213217"/>
                <a:gd name="connsiteY59-33470" fmla="*/ 1864914 h 7252515"/>
                <a:gd name="connsiteX60-33471" fmla="*/ 1936459 w 2213217"/>
                <a:gd name="connsiteY60-33472" fmla="*/ 1677029 h 7252515"/>
                <a:gd name="connsiteX61-33473" fmla="*/ 1922037 w 2213217"/>
                <a:gd name="connsiteY61-33474" fmla="*/ 1432534 h 7252515"/>
                <a:gd name="connsiteX62-33475" fmla="*/ 1874412 w 2213217"/>
                <a:gd name="connsiteY62-33476" fmla="*/ 1302338 h 7252515"/>
                <a:gd name="connsiteX63-33477" fmla="*/ 1407687 w 2213217"/>
                <a:gd name="connsiteY63-33478" fmla="*/ 1134975 h 7252515"/>
                <a:gd name="connsiteX64-33479" fmla="*/ 1309221 w 2213217"/>
                <a:gd name="connsiteY64-33480" fmla="*/ 1020075 h 7252515"/>
                <a:gd name="connsiteX65-33481" fmla="*/ 1365230 w 2213217"/>
                <a:gd name="connsiteY65-33482" fmla="*/ 821521 h 7252515"/>
                <a:gd name="connsiteX66-33483" fmla="*/ 1433407 w 2213217"/>
                <a:gd name="connsiteY66-33484" fmla="*/ 622909 h 7252515"/>
                <a:gd name="connsiteX67-33485" fmla="*/ 1444916 w 2213217"/>
                <a:gd name="connsiteY67-33486" fmla="*/ 380757 h 7252515"/>
                <a:gd name="connsiteX68-33487" fmla="*/ 1330946 w 2213217"/>
                <a:gd name="connsiteY68-33488" fmla="*/ 143773 h 7252515"/>
                <a:gd name="connsiteX69-33489" fmla="*/ 1063645 w 2213217"/>
                <a:gd name="connsiteY69-33490" fmla="*/ 568 h 7252515"/>
                <a:gd name="connsiteX0-33491" fmla="*/ 1063645 w 2213217"/>
                <a:gd name="connsiteY0-33492" fmla="*/ 568 h 7252515"/>
                <a:gd name="connsiteX1-33493" fmla="*/ 809625 w 2213217"/>
                <a:gd name="connsiteY1-33494" fmla="*/ 116070 h 7252515"/>
                <a:gd name="connsiteX2-33495" fmla="*/ 685800 w 2213217"/>
                <a:gd name="connsiteY2-33496" fmla="*/ 297045 h 7252515"/>
                <a:gd name="connsiteX3-33497" fmla="*/ 704850 w 2213217"/>
                <a:gd name="connsiteY3-33498" fmla="*/ 620895 h 7252515"/>
                <a:gd name="connsiteX4-33499" fmla="*/ 838200 w 2213217"/>
                <a:gd name="connsiteY4-33500" fmla="*/ 897120 h 7252515"/>
                <a:gd name="connsiteX5-33501" fmla="*/ 742950 w 2213217"/>
                <a:gd name="connsiteY5-33502" fmla="*/ 1011420 h 7252515"/>
                <a:gd name="connsiteX6-33503" fmla="*/ 133350 w 2213217"/>
                <a:gd name="connsiteY6-33504" fmla="*/ 1220970 h 7252515"/>
                <a:gd name="connsiteX7-33505" fmla="*/ 0 w 2213217"/>
                <a:gd name="connsiteY7-33506" fmla="*/ 2211570 h 7252515"/>
                <a:gd name="connsiteX8-33507" fmla="*/ 313183 w 2213217"/>
                <a:gd name="connsiteY8-33508" fmla="*/ 3017500 h 7252515"/>
                <a:gd name="connsiteX9-33509" fmla="*/ 241881 w 2213217"/>
                <a:gd name="connsiteY9-33510" fmla="*/ 3814384 h 7252515"/>
                <a:gd name="connsiteX10-33511" fmla="*/ 377244 w 2213217"/>
                <a:gd name="connsiteY10-33512" fmla="*/ 3984422 h 7252515"/>
                <a:gd name="connsiteX11-33513" fmla="*/ 434725 w 2213217"/>
                <a:gd name="connsiteY11-33514" fmla="*/ 4229457 h 7252515"/>
                <a:gd name="connsiteX12-33515" fmla="*/ 495932 w 2213217"/>
                <a:gd name="connsiteY12-33516" fmla="*/ 4629539 h 7252515"/>
                <a:gd name="connsiteX13-33517" fmla="*/ 504586 w 2213217"/>
                <a:gd name="connsiteY13-33518" fmla="*/ 4793958 h 7252515"/>
                <a:gd name="connsiteX14-33519" fmla="*/ 490672 w 2213217"/>
                <a:gd name="connsiteY14-33520" fmla="*/ 4980881 h 7252515"/>
                <a:gd name="connsiteX15-33521" fmla="*/ 458942 w 2213217"/>
                <a:gd name="connsiteY15-33522" fmla="*/ 5126491 h 7252515"/>
                <a:gd name="connsiteX16-33523" fmla="*/ 383013 w 2213217"/>
                <a:gd name="connsiteY16-33524" fmla="*/ 6154049 h 7252515"/>
                <a:gd name="connsiteX17-33525" fmla="*/ 348398 w 2213217"/>
                <a:gd name="connsiteY17-33526" fmla="*/ 6604338 h 7252515"/>
                <a:gd name="connsiteX18-33527" fmla="*/ 420242 w 2213217"/>
                <a:gd name="connsiteY18-33528" fmla="*/ 6827439 h 7252515"/>
                <a:gd name="connsiteX19-33529" fmla="*/ 367118 w 2213217"/>
                <a:gd name="connsiteY19-33530" fmla="*/ 6982453 h 7252515"/>
                <a:gd name="connsiteX20-33531" fmla="*/ 605514 w 2213217"/>
                <a:gd name="connsiteY20-33532" fmla="*/ 7244526 h 7252515"/>
                <a:gd name="connsiteX21-33533" fmla="*/ 958269 w 2213217"/>
                <a:gd name="connsiteY21-33534" fmla="*/ 7136926 h 7252515"/>
                <a:gd name="connsiteX22-33535" fmla="*/ 724772 w 2213217"/>
                <a:gd name="connsiteY22-33536" fmla="*/ 6844746 h 7252515"/>
                <a:gd name="connsiteX23-33537" fmla="*/ 753076 w 2213217"/>
                <a:gd name="connsiteY23-33538" fmla="*/ 6579789 h 7252515"/>
                <a:gd name="connsiteX24-33539" fmla="*/ 738924 w 2213217"/>
                <a:gd name="connsiteY24-33540" fmla="*/ 6250170 h 7252515"/>
                <a:gd name="connsiteX25-33541" fmla="*/ 856500 w 2213217"/>
                <a:gd name="connsiteY25-33542" fmla="*/ 5489132 h 7252515"/>
                <a:gd name="connsiteX26-33543" fmla="*/ 906017 w 2213217"/>
                <a:gd name="connsiteY26-33544" fmla="*/ 5380240 h 7252515"/>
                <a:gd name="connsiteX27-33545" fmla="*/ 898504 w 2213217"/>
                <a:gd name="connsiteY27-33546" fmla="*/ 5308938 h 7252515"/>
                <a:gd name="connsiteX28-33547" fmla="*/ 971550 w 2213217"/>
                <a:gd name="connsiteY28-33548" fmla="*/ 5211945 h 7252515"/>
                <a:gd name="connsiteX29-33549" fmla="*/ 973564 w 2213217"/>
                <a:gd name="connsiteY29-33550" fmla="*/ 5069070 h 7252515"/>
                <a:gd name="connsiteX30-33551" fmla="*/ 1129719 w 2213217"/>
                <a:gd name="connsiteY30-33552" fmla="*/ 4378373 h 7252515"/>
                <a:gd name="connsiteX31-33553" fmla="*/ 1276350 w 2213217"/>
                <a:gd name="connsiteY31-33554" fmla="*/ 4649970 h 7252515"/>
                <a:gd name="connsiteX32-33555" fmla="*/ 1341012 w 2213217"/>
                <a:gd name="connsiteY32-33556" fmla="*/ 4880042 h 7252515"/>
                <a:gd name="connsiteX33-33557" fmla="*/ 1310424 w 2213217"/>
                <a:gd name="connsiteY33-33558" fmla="*/ 4973880 h 7252515"/>
                <a:gd name="connsiteX34-33559" fmla="*/ 1354293 w 2213217"/>
                <a:gd name="connsiteY34-33560" fmla="*/ 5113209 h 7252515"/>
                <a:gd name="connsiteX35-33561" fmla="*/ 1262198 w 2213217"/>
                <a:gd name="connsiteY35-33562" fmla="*/ 5554244 h 7252515"/>
                <a:gd name="connsiteX36-33563" fmla="*/ 1263220 w 2213217"/>
                <a:gd name="connsiteY36-33564" fmla="*/ 6360264 h 7252515"/>
                <a:gd name="connsiteX37-33565" fmla="*/ 1336385 w 2213217"/>
                <a:gd name="connsiteY37-33566" fmla="*/ 6540277 h 7252515"/>
                <a:gd name="connsiteX38-33567" fmla="*/ 1285605 w 2213217"/>
                <a:gd name="connsiteY38-33568" fmla="*/ 6741714 h 7252515"/>
                <a:gd name="connsiteX39-33569" fmla="*/ 1303783 w 2213217"/>
                <a:gd name="connsiteY39-33570" fmla="*/ 6828040 h 7252515"/>
                <a:gd name="connsiteX40-33571" fmla="*/ 1313579 w 2213217"/>
                <a:gd name="connsiteY40-33572" fmla="*/ 7020824 h 7252515"/>
                <a:gd name="connsiteX41-33573" fmla="*/ 1760353 w 2213217"/>
                <a:gd name="connsiteY41-33574" fmla="*/ 7189119 h 7252515"/>
                <a:gd name="connsiteX42-33575" fmla="*/ 2189006 w 2213217"/>
                <a:gd name="connsiteY42-33576" fmla="*/ 7199125 h 7252515"/>
                <a:gd name="connsiteX43-33577" fmla="*/ 2171850 w 2213217"/>
                <a:gd name="connsiteY43-33578" fmla="*/ 7046786 h 7252515"/>
                <a:gd name="connsiteX44-33579" fmla="*/ 1687247 w 2213217"/>
                <a:gd name="connsiteY44-33580" fmla="*/ 6680449 h 7252515"/>
                <a:gd name="connsiteX45-33581" fmla="*/ 1708130 w 2213217"/>
                <a:gd name="connsiteY45-33582" fmla="*/ 6550072 h 7252515"/>
                <a:gd name="connsiteX46-33583" fmla="*/ 1668617 w 2213217"/>
                <a:gd name="connsiteY46-33584" fmla="*/ 6451067 h 7252515"/>
                <a:gd name="connsiteX47-33585" fmla="*/ 1657350 w 2213217"/>
                <a:gd name="connsiteY47-33586" fmla="*/ 6250170 h 7252515"/>
                <a:gd name="connsiteX48-33587" fmla="*/ 1679014 w 2213217"/>
                <a:gd name="connsiteY48-33588" fmla="*/ 5979714 h 7252515"/>
                <a:gd name="connsiteX49-33589" fmla="*/ 1727631 w 2213217"/>
                <a:gd name="connsiteY49-33590" fmla="*/ 5512209 h 7252515"/>
                <a:gd name="connsiteX50-33591" fmla="*/ 1739049 w 2213217"/>
                <a:gd name="connsiteY50-33592" fmla="*/ 5363804 h 7252515"/>
                <a:gd name="connsiteX51-33593" fmla="*/ 1797611 w 2213217"/>
                <a:gd name="connsiteY51-33594" fmla="*/ 5317321 h 7252515"/>
                <a:gd name="connsiteX52-33595" fmla="*/ 1884207 w 2213217"/>
                <a:gd name="connsiteY52-33596" fmla="*/ 5097645 h 7252515"/>
                <a:gd name="connsiteX53-33597" fmla="*/ 1909357 w 2213217"/>
                <a:gd name="connsiteY53-33598" fmla="*/ 4805496 h 7252515"/>
                <a:gd name="connsiteX54-33599" fmla="*/ 1900373 w 2213217"/>
                <a:gd name="connsiteY54-33600" fmla="*/ 4348776 h 7252515"/>
                <a:gd name="connsiteX55-33601" fmla="*/ 1881052 w 2213217"/>
                <a:gd name="connsiteY55-33602" fmla="*/ 3902573 h 7252515"/>
                <a:gd name="connsiteX56-33603" fmla="*/ 1855362 w 2213217"/>
                <a:gd name="connsiteY56-33604" fmla="*/ 3584643 h 7252515"/>
                <a:gd name="connsiteX57-33605" fmla="*/ 2056257 w 2213217"/>
                <a:gd name="connsiteY57-33606" fmla="*/ 2654077 h 7252515"/>
                <a:gd name="connsiteX58-33607" fmla="*/ 2042707 w 2213217"/>
                <a:gd name="connsiteY58-33608" fmla="*/ 2404684 h 7252515"/>
                <a:gd name="connsiteX59-33609" fmla="*/ 1981200 w 2213217"/>
                <a:gd name="connsiteY59-33610" fmla="*/ 1864914 h 7252515"/>
                <a:gd name="connsiteX60-33611" fmla="*/ 1936459 w 2213217"/>
                <a:gd name="connsiteY60-33612" fmla="*/ 1677029 h 7252515"/>
                <a:gd name="connsiteX61-33613" fmla="*/ 1922037 w 2213217"/>
                <a:gd name="connsiteY61-33614" fmla="*/ 1432534 h 7252515"/>
                <a:gd name="connsiteX62-33615" fmla="*/ 1874412 w 2213217"/>
                <a:gd name="connsiteY62-33616" fmla="*/ 1302338 h 7252515"/>
                <a:gd name="connsiteX63-33617" fmla="*/ 1407687 w 2213217"/>
                <a:gd name="connsiteY63-33618" fmla="*/ 1134975 h 7252515"/>
                <a:gd name="connsiteX64-33619" fmla="*/ 1309221 w 2213217"/>
                <a:gd name="connsiteY64-33620" fmla="*/ 1020075 h 7252515"/>
                <a:gd name="connsiteX65-33621" fmla="*/ 1365230 w 2213217"/>
                <a:gd name="connsiteY65-33622" fmla="*/ 821521 h 7252515"/>
                <a:gd name="connsiteX66-33623" fmla="*/ 1433407 w 2213217"/>
                <a:gd name="connsiteY66-33624" fmla="*/ 622909 h 7252515"/>
                <a:gd name="connsiteX67-33625" fmla="*/ 1444916 w 2213217"/>
                <a:gd name="connsiteY67-33626" fmla="*/ 380757 h 7252515"/>
                <a:gd name="connsiteX68-33627" fmla="*/ 1330946 w 2213217"/>
                <a:gd name="connsiteY68-33628" fmla="*/ 143773 h 7252515"/>
                <a:gd name="connsiteX69-33629" fmla="*/ 1063645 w 2213217"/>
                <a:gd name="connsiteY69-33630" fmla="*/ 568 h 7252515"/>
                <a:gd name="connsiteX0-33631" fmla="*/ 1063645 w 2213217"/>
                <a:gd name="connsiteY0-33632" fmla="*/ 568 h 7252515"/>
                <a:gd name="connsiteX1-33633" fmla="*/ 809625 w 2213217"/>
                <a:gd name="connsiteY1-33634" fmla="*/ 116070 h 7252515"/>
                <a:gd name="connsiteX2-33635" fmla="*/ 685800 w 2213217"/>
                <a:gd name="connsiteY2-33636" fmla="*/ 297045 h 7252515"/>
                <a:gd name="connsiteX3-33637" fmla="*/ 704850 w 2213217"/>
                <a:gd name="connsiteY3-33638" fmla="*/ 620895 h 7252515"/>
                <a:gd name="connsiteX4-33639" fmla="*/ 838200 w 2213217"/>
                <a:gd name="connsiteY4-33640" fmla="*/ 897120 h 7252515"/>
                <a:gd name="connsiteX5-33641" fmla="*/ 742950 w 2213217"/>
                <a:gd name="connsiteY5-33642" fmla="*/ 1011420 h 7252515"/>
                <a:gd name="connsiteX6-33643" fmla="*/ 133350 w 2213217"/>
                <a:gd name="connsiteY6-33644" fmla="*/ 1220970 h 7252515"/>
                <a:gd name="connsiteX7-33645" fmla="*/ 0 w 2213217"/>
                <a:gd name="connsiteY7-33646" fmla="*/ 2211570 h 7252515"/>
                <a:gd name="connsiteX8-33647" fmla="*/ 313183 w 2213217"/>
                <a:gd name="connsiteY8-33648" fmla="*/ 3017500 h 7252515"/>
                <a:gd name="connsiteX9-33649" fmla="*/ 241881 w 2213217"/>
                <a:gd name="connsiteY9-33650" fmla="*/ 3814384 h 7252515"/>
                <a:gd name="connsiteX10-33651" fmla="*/ 377244 w 2213217"/>
                <a:gd name="connsiteY10-33652" fmla="*/ 3984422 h 7252515"/>
                <a:gd name="connsiteX11-33653" fmla="*/ 434725 w 2213217"/>
                <a:gd name="connsiteY11-33654" fmla="*/ 4229457 h 7252515"/>
                <a:gd name="connsiteX12-33655" fmla="*/ 495932 w 2213217"/>
                <a:gd name="connsiteY12-33656" fmla="*/ 4629539 h 7252515"/>
                <a:gd name="connsiteX13-33657" fmla="*/ 504586 w 2213217"/>
                <a:gd name="connsiteY13-33658" fmla="*/ 4793958 h 7252515"/>
                <a:gd name="connsiteX14-33659" fmla="*/ 490672 w 2213217"/>
                <a:gd name="connsiteY14-33660" fmla="*/ 4980881 h 7252515"/>
                <a:gd name="connsiteX15-33661" fmla="*/ 458942 w 2213217"/>
                <a:gd name="connsiteY15-33662" fmla="*/ 5126491 h 7252515"/>
                <a:gd name="connsiteX16-33663" fmla="*/ 383013 w 2213217"/>
                <a:gd name="connsiteY16-33664" fmla="*/ 6154049 h 7252515"/>
                <a:gd name="connsiteX17-33665" fmla="*/ 348398 w 2213217"/>
                <a:gd name="connsiteY17-33666" fmla="*/ 6604338 h 7252515"/>
                <a:gd name="connsiteX18-33667" fmla="*/ 420242 w 2213217"/>
                <a:gd name="connsiteY18-33668" fmla="*/ 6827439 h 7252515"/>
                <a:gd name="connsiteX19-33669" fmla="*/ 367118 w 2213217"/>
                <a:gd name="connsiteY19-33670" fmla="*/ 6982453 h 7252515"/>
                <a:gd name="connsiteX20-33671" fmla="*/ 605514 w 2213217"/>
                <a:gd name="connsiteY20-33672" fmla="*/ 7244526 h 7252515"/>
                <a:gd name="connsiteX21-33673" fmla="*/ 958269 w 2213217"/>
                <a:gd name="connsiteY21-33674" fmla="*/ 7136926 h 7252515"/>
                <a:gd name="connsiteX22-33675" fmla="*/ 724772 w 2213217"/>
                <a:gd name="connsiteY22-33676" fmla="*/ 6844746 h 7252515"/>
                <a:gd name="connsiteX23-33677" fmla="*/ 753076 w 2213217"/>
                <a:gd name="connsiteY23-33678" fmla="*/ 6579789 h 7252515"/>
                <a:gd name="connsiteX24-33679" fmla="*/ 738924 w 2213217"/>
                <a:gd name="connsiteY24-33680" fmla="*/ 6250170 h 7252515"/>
                <a:gd name="connsiteX25-33681" fmla="*/ 856500 w 2213217"/>
                <a:gd name="connsiteY25-33682" fmla="*/ 5489132 h 7252515"/>
                <a:gd name="connsiteX26-33683" fmla="*/ 906017 w 2213217"/>
                <a:gd name="connsiteY26-33684" fmla="*/ 5380240 h 7252515"/>
                <a:gd name="connsiteX27-33685" fmla="*/ 898504 w 2213217"/>
                <a:gd name="connsiteY27-33686" fmla="*/ 5308938 h 7252515"/>
                <a:gd name="connsiteX28-33687" fmla="*/ 971550 w 2213217"/>
                <a:gd name="connsiteY28-33688" fmla="*/ 5211945 h 7252515"/>
                <a:gd name="connsiteX29-33689" fmla="*/ 973564 w 2213217"/>
                <a:gd name="connsiteY29-33690" fmla="*/ 5069070 h 7252515"/>
                <a:gd name="connsiteX30-33691" fmla="*/ 1129719 w 2213217"/>
                <a:gd name="connsiteY30-33692" fmla="*/ 4378373 h 7252515"/>
                <a:gd name="connsiteX31-33693" fmla="*/ 1276350 w 2213217"/>
                <a:gd name="connsiteY31-33694" fmla="*/ 4649970 h 7252515"/>
                <a:gd name="connsiteX32-33695" fmla="*/ 1341012 w 2213217"/>
                <a:gd name="connsiteY32-33696" fmla="*/ 4880042 h 7252515"/>
                <a:gd name="connsiteX33-33697" fmla="*/ 1310424 w 2213217"/>
                <a:gd name="connsiteY33-33698" fmla="*/ 4973880 h 7252515"/>
                <a:gd name="connsiteX34-33699" fmla="*/ 1354293 w 2213217"/>
                <a:gd name="connsiteY34-33700" fmla="*/ 5113209 h 7252515"/>
                <a:gd name="connsiteX35-33701" fmla="*/ 1262198 w 2213217"/>
                <a:gd name="connsiteY35-33702" fmla="*/ 5554244 h 7252515"/>
                <a:gd name="connsiteX36-33703" fmla="*/ 1263220 w 2213217"/>
                <a:gd name="connsiteY36-33704" fmla="*/ 6360264 h 7252515"/>
                <a:gd name="connsiteX37-33705" fmla="*/ 1336385 w 2213217"/>
                <a:gd name="connsiteY37-33706" fmla="*/ 6540277 h 7252515"/>
                <a:gd name="connsiteX38-33707" fmla="*/ 1285605 w 2213217"/>
                <a:gd name="connsiteY38-33708" fmla="*/ 6741714 h 7252515"/>
                <a:gd name="connsiteX39-33709" fmla="*/ 1303783 w 2213217"/>
                <a:gd name="connsiteY39-33710" fmla="*/ 6828040 h 7252515"/>
                <a:gd name="connsiteX40-33711" fmla="*/ 1313579 w 2213217"/>
                <a:gd name="connsiteY40-33712" fmla="*/ 7020824 h 7252515"/>
                <a:gd name="connsiteX41-33713" fmla="*/ 1760353 w 2213217"/>
                <a:gd name="connsiteY41-33714" fmla="*/ 7189119 h 7252515"/>
                <a:gd name="connsiteX42-33715" fmla="*/ 2189006 w 2213217"/>
                <a:gd name="connsiteY42-33716" fmla="*/ 7199125 h 7252515"/>
                <a:gd name="connsiteX43-33717" fmla="*/ 2171850 w 2213217"/>
                <a:gd name="connsiteY43-33718" fmla="*/ 7046786 h 7252515"/>
                <a:gd name="connsiteX44-33719" fmla="*/ 1687247 w 2213217"/>
                <a:gd name="connsiteY44-33720" fmla="*/ 6680449 h 7252515"/>
                <a:gd name="connsiteX45-33721" fmla="*/ 1708130 w 2213217"/>
                <a:gd name="connsiteY45-33722" fmla="*/ 6550072 h 7252515"/>
                <a:gd name="connsiteX46-33723" fmla="*/ 1668617 w 2213217"/>
                <a:gd name="connsiteY46-33724" fmla="*/ 6451067 h 7252515"/>
                <a:gd name="connsiteX47-33725" fmla="*/ 1657350 w 2213217"/>
                <a:gd name="connsiteY47-33726" fmla="*/ 6250170 h 7252515"/>
                <a:gd name="connsiteX48-33727" fmla="*/ 1679014 w 2213217"/>
                <a:gd name="connsiteY48-33728" fmla="*/ 5979714 h 7252515"/>
                <a:gd name="connsiteX49-33729" fmla="*/ 1727631 w 2213217"/>
                <a:gd name="connsiteY49-33730" fmla="*/ 5512209 h 7252515"/>
                <a:gd name="connsiteX50-33731" fmla="*/ 1739049 w 2213217"/>
                <a:gd name="connsiteY50-33732" fmla="*/ 5363804 h 7252515"/>
                <a:gd name="connsiteX51-33733" fmla="*/ 1797611 w 2213217"/>
                <a:gd name="connsiteY51-33734" fmla="*/ 5317321 h 7252515"/>
                <a:gd name="connsiteX52-33735" fmla="*/ 1884207 w 2213217"/>
                <a:gd name="connsiteY52-33736" fmla="*/ 5097645 h 7252515"/>
                <a:gd name="connsiteX53-33737" fmla="*/ 1909357 w 2213217"/>
                <a:gd name="connsiteY53-33738" fmla="*/ 4805496 h 7252515"/>
                <a:gd name="connsiteX54-33739" fmla="*/ 1900373 w 2213217"/>
                <a:gd name="connsiteY54-33740" fmla="*/ 4348776 h 7252515"/>
                <a:gd name="connsiteX55-33741" fmla="*/ 1881052 w 2213217"/>
                <a:gd name="connsiteY55-33742" fmla="*/ 3902573 h 7252515"/>
                <a:gd name="connsiteX56-33743" fmla="*/ 1855362 w 2213217"/>
                <a:gd name="connsiteY56-33744" fmla="*/ 3584643 h 7252515"/>
                <a:gd name="connsiteX57-33745" fmla="*/ 2056257 w 2213217"/>
                <a:gd name="connsiteY57-33746" fmla="*/ 2654077 h 7252515"/>
                <a:gd name="connsiteX58-33747" fmla="*/ 2042707 w 2213217"/>
                <a:gd name="connsiteY58-33748" fmla="*/ 2404684 h 7252515"/>
                <a:gd name="connsiteX59-33749" fmla="*/ 1981200 w 2213217"/>
                <a:gd name="connsiteY59-33750" fmla="*/ 1864914 h 7252515"/>
                <a:gd name="connsiteX60-33751" fmla="*/ 1936459 w 2213217"/>
                <a:gd name="connsiteY60-33752" fmla="*/ 1677029 h 7252515"/>
                <a:gd name="connsiteX61-33753" fmla="*/ 1922037 w 2213217"/>
                <a:gd name="connsiteY61-33754" fmla="*/ 1432534 h 7252515"/>
                <a:gd name="connsiteX62-33755" fmla="*/ 1874412 w 2213217"/>
                <a:gd name="connsiteY62-33756" fmla="*/ 1302338 h 7252515"/>
                <a:gd name="connsiteX63-33757" fmla="*/ 1407687 w 2213217"/>
                <a:gd name="connsiteY63-33758" fmla="*/ 1134975 h 7252515"/>
                <a:gd name="connsiteX64-33759" fmla="*/ 1309221 w 2213217"/>
                <a:gd name="connsiteY64-33760" fmla="*/ 1020075 h 7252515"/>
                <a:gd name="connsiteX65-33761" fmla="*/ 1365230 w 2213217"/>
                <a:gd name="connsiteY65-33762" fmla="*/ 821521 h 7252515"/>
                <a:gd name="connsiteX66-33763" fmla="*/ 1433407 w 2213217"/>
                <a:gd name="connsiteY66-33764" fmla="*/ 622909 h 7252515"/>
                <a:gd name="connsiteX67-33765" fmla="*/ 1444916 w 2213217"/>
                <a:gd name="connsiteY67-33766" fmla="*/ 380757 h 7252515"/>
                <a:gd name="connsiteX68-33767" fmla="*/ 1330946 w 2213217"/>
                <a:gd name="connsiteY68-33768" fmla="*/ 143773 h 7252515"/>
                <a:gd name="connsiteX69-33769" fmla="*/ 1063645 w 2213217"/>
                <a:gd name="connsiteY69-33770" fmla="*/ 568 h 7252515"/>
                <a:gd name="connsiteX0-33771" fmla="*/ 1063645 w 2213217"/>
                <a:gd name="connsiteY0-33772" fmla="*/ 568 h 7252515"/>
                <a:gd name="connsiteX1-33773" fmla="*/ 809625 w 2213217"/>
                <a:gd name="connsiteY1-33774" fmla="*/ 116070 h 7252515"/>
                <a:gd name="connsiteX2-33775" fmla="*/ 685800 w 2213217"/>
                <a:gd name="connsiteY2-33776" fmla="*/ 297045 h 7252515"/>
                <a:gd name="connsiteX3-33777" fmla="*/ 704850 w 2213217"/>
                <a:gd name="connsiteY3-33778" fmla="*/ 620895 h 7252515"/>
                <a:gd name="connsiteX4-33779" fmla="*/ 838200 w 2213217"/>
                <a:gd name="connsiteY4-33780" fmla="*/ 897120 h 7252515"/>
                <a:gd name="connsiteX5-33781" fmla="*/ 742950 w 2213217"/>
                <a:gd name="connsiteY5-33782" fmla="*/ 1011420 h 7252515"/>
                <a:gd name="connsiteX6-33783" fmla="*/ 133350 w 2213217"/>
                <a:gd name="connsiteY6-33784" fmla="*/ 1220970 h 7252515"/>
                <a:gd name="connsiteX7-33785" fmla="*/ 0 w 2213217"/>
                <a:gd name="connsiteY7-33786" fmla="*/ 2211570 h 7252515"/>
                <a:gd name="connsiteX8-33787" fmla="*/ 313183 w 2213217"/>
                <a:gd name="connsiteY8-33788" fmla="*/ 3017500 h 7252515"/>
                <a:gd name="connsiteX9-33789" fmla="*/ 241881 w 2213217"/>
                <a:gd name="connsiteY9-33790" fmla="*/ 3814384 h 7252515"/>
                <a:gd name="connsiteX10-33791" fmla="*/ 377244 w 2213217"/>
                <a:gd name="connsiteY10-33792" fmla="*/ 3984422 h 7252515"/>
                <a:gd name="connsiteX11-33793" fmla="*/ 434725 w 2213217"/>
                <a:gd name="connsiteY11-33794" fmla="*/ 4229457 h 7252515"/>
                <a:gd name="connsiteX12-33795" fmla="*/ 495932 w 2213217"/>
                <a:gd name="connsiteY12-33796" fmla="*/ 4629539 h 7252515"/>
                <a:gd name="connsiteX13-33797" fmla="*/ 504586 w 2213217"/>
                <a:gd name="connsiteY13-33798" fmla="*/ 4793958 h 7252515"/>
                <a:gd name="connsiteX14-33799" fmla="*/ 490672 w 2213217"/>
                <a:gd name="connsiteY14-33800" fmla="*/ 4980881 h 7252515"/>
                <a:gd name="connsiteX15-33801" fmla="*/ 458942 w 2213217"/>
                <a:gd name="connsiteY15-33802" fmla="*/ 5126491 h 7252515"/>
                <a:gd name="connsiteX16-33803" fmla="*/ 383013 w 2213217"/>
                <a:gd name="connsiteY16-33804" fmla="*/ 6154049 h 7252515"/>
                <a:gd name="connsiteX17-33805" fmla="*/ 348398 w 2213217"/>
                <a:gd name="connsiteY17-33806" fmla="*/ 6604338 h 7252515"/>
                <a:gd name="connsiteX18-33807" fmla="*/ 420242 w 2213217"/>
                <a:gd name="connsiteY18-33808" fmla="*/ 6827439 h 7252515"/>
                <a:gd name="connsiteX19-33809" fmla="*/ 367118 w 2213217"/>
                <a:gd name="connsiteY19-33810" fmla="*/ 6982453 h 7252515"/>
                <a:gd name="connsiteX20-33811" fmla="*/ 605514 w 2213217"/>
                <a:gd name="connsiteY20-33812" fmla="*/ 7244526 h 7252515"/>
                <a:gd name="connsiteX21-33813" fmla="*/ 958269 w 2213217"/>
                <a:gd name="connsiteY21-33814" fmla="*/ 7136926 h 7252515"/>
                <a:gd name="connsiteX22-33815" fmla="*/ 724772 w 2213217"/>
                <a:gd name="connsiteY22-33816" fmla="*/ 6844746 h 7252515"/>
                <a:gd name="connsiteX23-33817" fmla="*/ 753076 w 2213217"/>
                <a:gd name="connsiteY23-33818" fmla="*/ 6579789 h 7252515"/>
                <a:gd name="connsiteX24-33819" fmla="*/ 738924 w 2213217"/>
                <a:gd name="connsiteY24-33820" fmla="*/ 6250170 h 7252515"/>
                <a:gd name="connsiteX25-33821" fmla="*/ 856500 w 2213217"/>
                <a:gd name="connsiteY25-33822" fmla="*/ 5489132 h 7252515"/>
                <a:gd name="connsiteX26-33823" fmla="*/ 906017 w 2213217"/>
                <a:gd name="connsiteY26-33824" fmla="*/ 5380240 h 7252515"/>
                <a:gd name="connsiteX27-33825" fmla="*/ 898504 w 2213217"/>
                <a:gd name="connsiteY27-33826" fmla="*/ 5308938 h 7252515"/>
                <a:gd name="connsiteX28-33827" fmla="*/ 971550 w 2213217"/>
                <a:gd name="connsiteY28-33828" fmla="*/ 5211945 h 7252515"/>
                <a:gd name="connsiteX29-33829" fmla="*/ 973564 w 2213217"/>
                <a:gd name="connsiteY29-33830" fmla="*/ 5069070 h 7252515"/>
                <a:gd name="connsiteX30-33831" fmla="*/ 1129719 w 2213217"/>
                <a:gd name="connsiteY30-33832" fmla="*/ 4378373 h 7252515"/>
                <a:gd name="connsiteX31-33833" fmla="*/ 1276350 w 2213217"/>
                <a:gd name="connsiteY31-33834" fmla="*/ 4649970 h 7252515"/>
                <a:gd name="connsiteX32-33835" fmla="*/ 1341012 w 2213217"/>
                <a:gd name="connsiteY32-33836" fmla="*/ 4880042 h 7252515"/>
                <a:gd name="connsiteX33-33837" fmla="*/ 1310424 w 2213217"/>
                <a:gd name="connsiteY33-33838" fmla="*/ 4973880 h 7252515"/>
                <a:gd name="connsiteX34-33839" fmla="*/ 1354293 w 2213217"/>
                <a:gd name="connsiteY34-33840" fmla="*/ 5113209 h 7252515"/>
                <a:gd name="connsiteX35-33841" fmla="*/ 1262198 w 2213217"/>
                <a:gd name="connsiteY35-33842" fmla="*/ 5554244 h 7252515"/>
                <a:gd name="connsiteX36-33843" fmla="*/ 1263220 w 2213217"/>
                <a:gd name="connsiteY36-33844" fmla="*/ 6360264 h 7252515"/>
                <a:gd name="connsiteX37-33845" fmla="*/ 1336385 w 2213217"/>
                <a:gd name="connsiteY37-33846" fmla="*/ 6540277 h 7252515"/>
                <a:gd name="connsiteX38-33847" fmla="*/ 1285605 w 2213217"/>
                <a:gd name="connsiteY38-33848" fmla="*/ 6741714 h 7252515"/>
                <a:gd name="connsiteX39-33849" fmla="*/ 1303783 w 2213217"/>
                <a:gd name="connsiteY39-33850" fmla="*/ 6828040 h 7252515"/>
                <a:gd name="connsiteX40-33851" fmla="*/ 1313579 w 2213217"/>
                <a:gd name="connsiteY40-33852" fmla="*/ 7020824 h 7252515"/>
                <a:gd name="connsiteX41-33853" fmla="*/ 1760353 w 2213217"/>
                <a:gd name="connsiteY41-33854" fmla="*/ 7189119 h 7252515"/>
                <a:gd name="connsiteX42-33855" fmla="*/ 2189006 w 2213217"/>
                <a:gd name="connsiteY42-33856" fmla="*/ 7199125 h 7252515"/>
                <a:gd name="connsiteX43-33857" fmla="*/ 2171850 w 2213217"/>
                <a:gd name="connsiteY43-33858" fmla="*/ 7046786 h 7252515"/>
                <a:gd name="connsiteX44-33859" fmla="*/ 1687247 w 2213217"/>
                <a:gd name="connsiteY44-33860" fmla="*/ 6680449 h 7252515"/>
                <a:gd name="connsiteX45-33861" fmla="*/ 1708130 w 2213217"/>
                <a:gd name="connsiteY45-33862" fmla="*/ 6550072 h 7252515"/>
                <a:gd name="connsiteX46-33863" fmla="*/ 1668617 w 2213217"/>
                <a:gd name="connsiteY46-33864" fmla="*/ 6451067 h 7252515"/>
                <a:gd name="connsiteX47-33865" fmla="*/ 1657350 w 2213217"/>
                <a:gd name="connsiteY47-33866" fmla="*/ 6250170 h 7252515"/>
                <a:gd name="connsiteX48-33867" fmla="*/ 1679014 w 2213217"/>
                <a:gd name="connsiteY48-33868" fmla="*/ 5979714 h 7252515"/>
                <a:gd name="connsiteX49-33869" fmla="*/ 1727631 w 2213217"/>
                <a:gd name="connsiteY49-33870" fmla="*/ 5512209 h 7252515"/>
                <a:gd name="connsiteX50-33871" fmla="*/ 1739049 w 2213217"/>
                <a:gd name="connsiteY50-33872" fmla="*/ 5363804 h 7252515"/>
                <a:gd name="connsiteX51-33873" fmla="*/ 1797611 w 2213217"/>
                <a:gd name="connsiteY51-33874" fmla="*/ 5317321 h 7252515"/>
                <a:gd name="connsiteX52-33875" fmla="*/ 1884207 w 2213217"/>
                <a:gd name="connsiteY52-33876" fmla="*/ 5097645 h 7252515"/>
                <a:gd name="connsiteX53-33877" fmla="*/ 1909357 w 2213217"/>
                <a:gd name="connsiteY53-33878" fmla="*/ 4805496 h 7252515"/>
                <a:gd name="connsiteX54-33879" fmla="*/ 1900373 w 2213217"/>
                <a:gd name="connsiteY54-33880" fmla="*/ 4348776 h 7252515"/>
                <a:gd name="connsiteX55-33881" fmla="*/ 1881052 w 2213217"/>
                <a:gd name="connsiteY55-33882" fmla="*/ 3902573 h 7252515"/>
                <a:gd name="connsiteX56-33883" fmla="*/ 1855362 w 2213217"/>
                <a:gd name="connsiteY56-33884" fmla="*/ 3584643 h 7252515"/>
                <a:gd name="connsiteX57-33885" fmla="*/ 2056257 w 2213217"/>
                <a:gd name="connsiteY57-33886" fmla="*/ 2654077 h 7252515"/>
                <a:gd name="connsiteX58-33887" fmla="*/ 2042707 w 2213217"/>
                <a:gd name="connsiteY58-33888" fmla="*/ 2404684 h 7252515"/>
                <a:gd name="connsiteX59-33889" fmla="*/ 1981200 w 2213217"/>
                <a:gd name="connsiteY59-33890" fmla="*/ 1864914 h 7252515"/>
                <a:gd name="connsiteX60-33891" fmla="*/ 1936459 w 2213217"/>
                <a:gd name="connsiteY60-33892" fmla="*/ 1677029 h 7252515"/>
                <a:gd name="connsiteX61-33893" fmla="*/ 1922037 w 2213217"/>
                <a:gd name="connsiteY61-33894" fmla="*/ 1432534 h 7252515"/>
                <a:gd name="connsiteX62-33895" fmla="*/ 1874412 w 2213217"/>
                <a:gd name="connsiteY62-33896" fmla="*/ 1302338 h 7252515"/>
                <a:gd name="connsiteX63-33897" fmla="*/ 1407687 w 2213217"/>
                <a:gd name="connsiteY63-33898" fmla="*/ 1134975 h 7252515"/>
                <a:gd name="connsiteX64-33899" fmla="*/ 1309221 w 2213217"/>
                <a:gd name="connsiteY64-33900" fmla="*/ 1020075 h 7252515"/>
                <a:gd name="connsiteX65-33901" fmla="*/ 1365230 w 2213217"/>
                <a:gd name="connsiteY65-33902" fmla="*/ 821521 h 7252515"/>
                <a:gd name="connsiteX66-33903" fmla="*/ 1433407 w 2213217"/>
                <a:gd name="connsiteY66-33904" fmla="*/ 622909 h 7252515"/>
                <a:gd name="connsiteX67-33905" fmla="*/ 1444916 w 2213217"/>
                <a:gd name="connsiteY67-33906" fmla="*/ 380757 h 7252515"/>
                <a:gd name="connsiteX68-33907" fmla="*/ 1330946 w 2213217"/>
                <a:gd name="connsiteY68-33908" fmla="*/ 143773 h 7252515"/>
                <a:gd name="connsiteX69-33909" fmla="*/ 1063645 w 2213217"/>
                <a:gd name="connsiteY69-33910" fmla="*/ 568 h 7252515"/>
                <a:gd name="connsiteX0-33911" fmla="*/ 1072753 w 2222325"/>
                <a:gd name="connsiteY0-33912" fmla="*/ 568 h 7252515"/>
                <a:gd name="connsiteX1-33913" fmla="*/ 818733 w 2222325"/>
                <a:gd name="connsiteY1-33914" fmla="*/ 116070 h 7252515"/>
                <a:gd name="connsiteX2-33915" fmla="*/ 694908 w 2222325"/>
                <a:gd name="connsiteY2-33916" fmla="*/ 297045 h 7252515"/>
                <a:gd name="connsiteX3-33917" fmla="*/ 713958 w 2222325"/>
                <a:gd name="connsiteY3-33918" fmla="*/ 620895 h 7252515"/>
                <a:gd name="connsiteX4-33919" fmla="*/ 847308 w 2222325"/>
                <a:gd name="connsiteY4-33920" fmla="*/ 897120 h 7252515"/>
                <a:gd name="connsiteX5-33921" fmla="*/ 752058 w 2222325"/>
                <a:gd name="connsiteY5-33922" fmla="*/ 1011420 h 7252515"/>
                <a:gd name="connsiteX6-33923" fmla="*/ 142458 w 2222325"/>
                <a:gd name="connsiteY6-33924" fmla="*/ 1220970 h 7252515"/>
                <a:gd name="connsiteX7-33925" fmla="*/ 9108 w 2222325"/>
                <a:gd name="connsiteY7-33926" fmla="*/ 2211570 h 7252515"/>
                <a:gd name="connsiteX8-33927" fmla="*/ 322291 w 2222325"/>
                <a:gd name="connsiteY8-33928" fmla="*/ 3017500 h 7252515"/>
                <a:gd name="connsiteX9-33929" fmla="*/ 250989 w 2222325"/>
                <a:gd name="connsiteY9-33930" fmla="*/ 3814384 h 7252515"/>
                <a:gd name="connsiteX10-33931" fmla="*/ 386352 w 2222325"/>
                <a:gd name="connsiteY10-33932" fmla="*/ 3984422 h 7252515"/>
                <a:gd name="connsiteX11-33933" fmla="*/ 443833 w 2222325"/>
                <a:gd name="connsiteY11-33934" fmla="*/ 4229457 h 7252515"/>
                <a:gd name="connsiteX12-33935" fmla="*/ 505040 w 2222325"/>
                <a:gd name="connsiteY12-33936" fmla="*/ 4629539 h 7252515"/>
                <a:gd name="connsiteX13-33937" fmla="*/ 513694 w 2222325"/>
                <a:gd name="connsiteY13-33938" fmla="*/ 4793958 h 7252515"/>
                <a:gd name="connsiteX14-33939" fmla="*/ 499780 w 2222325"/>
                <a:gd name="connsiteY14-33940" fmla="*/ 4980881 h 7252515"/>
                <a:gd name="connsiteX15-33941" fmla="*/ 468050 w 2222325"/>
                <a:gd name="connsiteY15-33942" fmla="*/ 5126491 h 7252515"/>
                <a:gd name="connsiteX16-33943" fmla="*/ 392121 w 2222325"/>
                <a:gd name="connsiteY16-33944" fmla="*/ 6154049 h 7252515"/>
                <a:gd name="connsiteX17-33945" fmla="*/ 357506 w 2222325"/>
                <a:gd name="connsiteY17-33946" fmla="*/ 6604338 h 7252515"/>
                <a:gd name="connsiteX18-33947" fmla="*/ 429350 w 2222325"/>
                <a:gd name="connsiteY18-33948" fmla="*/ 6827439 h 7252515"/>
                <a:gd name="connsiteX19-33949" fmla="*/ 376226 w 2222325"/>
                <a:gd name="connsiteY19-33950" fmla="*/ 6982453 h 7252515"/>
                <a:gd name="connsiteX20-33951" fmla="*/ 614622 w 2222325"/>
                <a:gd name="connsiteY20-33952" fmla="*/ 7244526 h 7252515"/>
                <a:gd name="connsiteX21-33953" fmla="*/ 967377 w 2222325"/>
                <a:gd name="connsiteY21-33954" fmla="*/ 7136926 h 7252515"/>
                <a:gd name="connsiteX22-33955" fmla="*/ 733880 w 2222325"/>
                <a:gd name="connsiteY22-33956" fmla="*/ 6844746 h 7252515"/>
                <a:gd name="connsiteX23-33957" fmla="*/ 762184 w 2222325"/>
                <a:gd name="connsiteY23-33958" fmla="*/ 6579789 h 7252515"/>
                <a:gd name="connsiteX24-33959" fmla="*/ 748032 w 2222325"/>
                <a:gd name="connsiteY24-33960" fmla="*/ 6250170 h 7252515"/>
                <a:gd name="connsiteX25-33961" fmla="*/ 865608 w 2222325"/>
                <a:gd name="connsiteY25-33962" fmla="*/ 5489132 h 7252515"/>
                <a:gd name="connsiteX26-33963" fmla="*/ 915125 w 2222325"/>
                <a:gd name="connsiteY26-33964" fmla="*/ 5380240 h 7252515"/>
                <a:gd name="connsiteX27-33965" fmla="*/ 907612 w 2222325"/>
                <a:gd name="connsiteY27-33966" fmla="*/ 5308938 h 7252515"/>
                <a:gd name="connsiteX28-33967" fmla="*/ 980658 w 2222325"/>
                <a:gd name="connsiteY28-33968" fmla="*/ 5211945 h 7252515"/>
                <a:gd name="connsiteX29-33969" fmla="*/ 982672 w 2222325"/>
                <a:gd name="connsiteY29-33970" fmla="*/ 5069070 h 7252515"/>
                <a:gd name="connsiteX30-33971" fmla="*/ 1138827 w 2222325"/>
                <a:gd name="connsiteY30-33972" fmla="*/ 4378373 h 7252515"/>
                <a:gd name="connsiteX31-33973" fmla="*/ 1285458 w 2222325"/>
                <a:gd name="connsiteY31-33974" fmla="*/ 4649970 h 7252515"/>
                <a:gd name="connsiteX32-33975" fmla="*/ 1350120 w 2222325"/>
                <a:gd name="connsiteY32-33976" fmla="*/ 4880042 h 7252515"/>
                <a:gd name="connsiteX33-33977" fmla="*/ 1319532 w 2222325"/>
                <a:gd name="connsiteY33-33978" fmla="*/ 4973880 h 7252515"/>
                <a:gd name="connsiteX34-33979" fmla="*/ 1363401 w 2222325"/>
                <a:gd name="connsiteY34-33980" fmla="*/ 5113209 h 7252515"/>
                <a:gd name="connsiteX35-33981" fmla="*/ 1271306 w 2222325"/>
                <a:gd name="connsiteY35-33982" fmla="*/ 5554244 h 7252515"/>
                <a:gd name="connsiteX36-33983" fmla="*/ 1272328 w 2222325"/>
                <a:gd name="connsiteY36-33984" fmla="*/ 6360264 h 7252515"/>
                <a:gd name="connsiteX37-33985" fmla="*/ 1345493 w 2222325"/>
                <a:gd name="connsiteY37-33986" fmla="*/ 6540277 h 7252515"/>
                <a:gd name="connsiteX38-33987" fmla="*/ 1294713 w 2222325"/>
                <a:gd name="connsiteY38-33988" fmla="*/ 6741714 h 7252515"/>
                <a:gd name="connsiteX39-33989" fmla="*/ 1312891 w 2222325"/>
                <a:gd name="connsiteY39-33990" fmla="*/ 6828040 h 7252515"/>
                <a:gd name="connsiteX40-33991" fmla="*/ 1322687 w 2222325"/>
                <a:gd name="connsiteY40-33992" fmla="*/ 7020824 h 7252515"/>
                <a:gd name="connsiteX41-33993" fmla="*/ 1769461 w 2222325"/>
                <a:gd name="connsiteY41-33994" fmla="*/ 7189119 h 7252515"/>
                <a:gd name="connsiteX42-33995" fmla="*/ 2198114 w 2222325"/>
                <a:gd name="connsiteY42-33996" fmla="*/ 7199125 h 7252515"/>
                <a:gd name="connsiteX43-33997" fmla="*/ 2180958 w 2222325"/>
                <a:gd name="connsiteY43-33998" fmla="*/ 7046786 h 7252515"/>
                <a:gd name="connsiteX44-33999" fmla="*/ 1696355 w 2222325"/>
                <a:gd name="connsiteY44-34000" fmla="*/ 6680449 h 7252515"/>
                <a:gd name="connsiteX45-34001" fmla="*/ 1717238 w 2222325"/>
                <a:gd name="connsiteY45-34002" fmla="*/ 6550072 h 7252515"/>
                <a:gd name="connsiteX46-34003" fmla="*/ 1677725 w 2222325"/>
                <a:gd name="connsiteY46-34004" fmla="*/ 6451067 h 7252515"/>
                <a:gd name="connsiteX47-34005" fmla="*/ 1666458 w 2222325"/>
                <a:gd name="connsiteY47-34006" fmla="*/ 6250170 h 7252515"/>
                <a:gd name="connsiteX48-34007" fmla="*/ 1688122 w 2222325"/>
                <a:gd name="connsiteY48-34008" fmla="*/ 5979714 h 7252515"/>
                <a:gd name="connsiteX49-34009" fmla="*/ 1736739 w 2222325"/>
                <a:gd name="connsiteY49-34010" fmla="*/ 5512209 h 7252515"/>
                <a:gd name="connsiteX50-34011" fmla="*/ 1748157 w 2222325"/>
                <a:gd name="connsiteY50-34012" fmla="*/ 5363804 h 7252515"/>
                <a:gd name="connsiteX51-34013" fmla="*/ 1806719 w 2222325"/>
                <a:gd name="connsiteY51-34014" fmla="*/ 5317321 h 7252515"/>
                <a:gd name="connsiteX52-34015" fmla="*/ 1893315 w 2222325"/>
                <a:gd name="connsiteY52-34016" fmla="*/ 5097645 h 7252515"/>
                <a:gd name="connsiteX53-34017" fmla="*/ 1918465 w 2222325"/>
                <a:gd name="connsiteY53-34018" fmla="*/ 4805496 h 7252515"/>
                <a:gd name="connsiteX54-34019" fmla="*/ 1909481 w 2222325"/>
                <a:gd name="connsiteY54-34020" fmla="*/ 4348776 h 7252515"/>
                <a:gd name="connsiteX55-34021" fmla="*/ 1890160 w 2222325"/>
                <a:gd name="connsiteY55-34022" fmla="*/ 3902573 h 7252515"/>
                <a:gd name="connsiteX56-34023" fmla="*/ 1864470 w 2222325"/>
                <a:gd name="connsiteY56-34024" fmla="*/ 3584643 h 7252515"/>
                <a:gd name="connsiteX57-34025" fmla="*/ 2065365 w 2222325"/>
                <a:gd name="connsiteY57-34026" fmla="*/ 2654077 h 7252515"/>
                <a:gd name="connsiteX58-34027" fmla="*/ 2051815 w 2222325"/>
                <a:gd name="connsiteY58-34028" fmla="*/ 2404684 h 7252515"/>
                <a:gd name="connsiteX59-34029" fmla="*/ 1990308 w 2222325"/>
                <a:gd name="connsiteY59-34030" fmla="*/ 1864914 h 7252515"/>
                <a:gd name="connsiteX60-34031" fmla="*/ 1945567 w 2222325"/>
                <a:gd name="connsiteY60-34032" fmla="*/ 1677029 h 7252515"/>
                <a:gd name="connsiteX61-34033" fmla="*/ 1931145 w 2222325"/>
                <a:gd name="connsiteY61-34034" fmla="*/ 1432534 h 7252515"/>
                <a:gd name="connsiteX62-34035" fmla="*/ 1883520 w 2222325"/>
                <a:gd name="connsiteY62-34036" fmla="*/ 1302338 h 7252515"/>
                <a:gd name="connsiteX63-34037" fmla="*/ 1416795 w 2222325"/>
                <a:gd name="connsiteY63-34038" fmla="*/ 1134975 h 7252515"/>
                <a:gd name="connsiteX64-34039" fmla="*/ 1318329 w 2222325"/>
                <a:gd name="connsiteY64-34040" fmla="*/ 1020075 h 7252515"/>
                <a:gd name="connsiteX65-34041" fmla="*/ 1374338 w 2222325"/>
                <a:gd name="connsiteY65-34042" fmla="*/ 821521 h 7252515"/>
                <a:gd name="connsiteX66-34043" fmla="*/ 1442515 w 2222325"/>
                <a:gd name="connsiteY66-34044" fmla="*/ 622909 h 7252515"/>
                <a:gd name="connsiteX67-34045" fmla="*/ 1454024 w 2222325"/>
                <a:gd name="connsiteY67-34046" fmla="*/ 380757 h 7252515"/>
                <a:gd name="connsiteX68-34047" fmla="*/ 1340054 w 2222325"/>
                <a:gd name="connsiteY68-34048" fmla="*/ 143773 h 7252515"/>
                <a:gd name="connsiteX69-34049" fmla="*/ 1072753 w 2222325"/>
                <a:gd name="connsiteY69-34050" fmla="*/ 568 h 7252515"/>
                <a:gd name="connsiteX0-34051" fmla="*/ 1074836 w 2224408"/>
                <a:gd name="connsiteY0-34052" fmla="*/ 568 h 7252515"/>
                <a:gd name="connsiteX1-34053" fmla="*/ 820816 w 2224408"/>
                <a:gd name="connsiteY1-34054" fmla="*/ 116070 h 7252515"/>
                <a:gd name="connsiteX2-34055" fmla="*/ 696991 w 2224408"/>
                <a:gd name="connsiteY2-34056" fmla="*/ 297045 h 7252515"/>
                <a:gd name="connsiteX3-34057" fmla="*/ 716041 w 2224408"/>
                <a:gd name="connsiteY3-34058" fmla="*/ 620895 h 7252515"/>
                <a:gd name="connsiteX4-34059" fmla="*/ 849391 w 2224408"/>
                <a:gd name="connsiteY4-34060" fmla="*/ 897120 h 7252515"/>
                <a:gd name="connsiteX5-34061" fmla="*/ 754141 w 2224408"/>
                <a:gd name="connsiteY5-34062" fmla="*/ 1011420 h 7252515"/>
                <a:gd name="connsiteX6-34063" fmla="*/ 112811 w 2224408"/>
                <a:gd name="connsiteY6-34064" fmla="*/ 1267123 h 7252515"/>
                <a:gd name="connsiteX7-34065" fmla="*/ 11191 w 2224408"/>
                <a:gd name="connsiteY7-34066" fmla="*/ 2211570 h 7252515"/>
                <a:gd name="connsiteX8-34067" fmla="*/ 324374 w 2224408"/>
                <a:gd name="connsiteY8-34068" fmla="*/ 3017500 h 7252515"/>
                <a:gd name="connsiteX9-34069" fmla="*/ 253072 w 2224408"/>
                <a:gd name="connsiteY9-34070" fmla="*/ 3814384 h 7252515"/>
                <a:gd name="connsiteX10-34071" fmla="*/ 388435 w 2224408"/>
                <a:gd name="connsiteY10-34072" fmla="*/ 3984422 h 7252515"/>
                <a:gd name="connsiteX11-34073" fmla="*/ 445916 w 2224408"/>
                <a:gd name="connsiteY11-34074" fmla="*/ 4229457 h 7252515"/>
                <a:gd name="connsiteX12-34075" fmla="*/ 507123 w 2224408"/>
                <a:gd name="connsiteY12-34076" fmla="*/ 4629539 h 7252515"/>
                <a:gd name="connsiteX13-34077" fmla="*/ 515777 w 2224408"/>
                <a:gd name="connsiteY13-34078" fmla="*/ 4793958 h 7252515"/>
                <a:gd name="connsiteX14-34079" fmla="*/ 501863 w 2224408"/>
                <a:gd name="connsiteY14-34080" fmla="*/ 4980881 h 7252515"/>
                <a:gd name="connsiteX15-34081" fmla="*/ 470133 w 2224408"/>
                <a:gd name="connsiteY15-34082" fmla="*/ 5126491 h 7252515"/>
                <a:gd name="connsiteX16-34083" fmla="*/ 394204 w 2224408"/>
                <a:gd name="connsiteY16-34084" fmla="*/ 6154049 h 7252515"/>
                <a:gd name="connsiteX17-34085" fmla="*/ 359589 w 2224408"/>
                <a:gd name="connsiteY17-34086" fmla="*/ 6604338 h 7252515"/>
                <a:gd name="connsiteX18-34087" fmla="*/ 431433 w 2224408"/>
                <a:gd name="connsiteY18-34088" fmla="*/ 6827439 h 7252515"/>
                <a:gd name="connsiteX19-34089" fmla="*/ 378309 w 2224408"/>
                <a:gd name="connsiteY19-34090" fmla="*/ 6982453 h 7252515"/>
                <a:gd name="connsiteX20-34091" fmla="*/ 616705 w 2224408"/>
                <a:gd name="connsiteY20-34092" fmla="*/ 7244526 h 7252515"/>
                <a:gd name="connsiteX21-34093" fmla="*/ 969460 w 2224408"/>
                <a:gd name="connsiteY21-34094" fmla="*/ 7136926 h 7252515"/>
                <a:gd name="connsiteX22-34095" fmla="*/ 735963 w 2224408"/>
                <a:gd name="connsiteY22-34096" fmla="*/ 6844746 h 7252515"/>
                <a:gd name="connsiteX23-34097" fmla="*/ 764267 w 2224408"/>
                <a:gd name="connsiteY23-34098" fmla="*/ 6579789 h 7252515"/>
                <a:gd name="connsiteX24-34099" fmla="*/ 750115 w 2224408"/>
                <a:gd name="connsiteY24-34100" fmla="*/ 6250170 h 7252515"/>
                <a:gd name="connsiteX25-34101" fmla="*/ 867691 w 2224408"/>
                <a:gd name="connsiteY25-34102" fmla="*/ 5489132 h 7252515"/>
                <a:gd name="connsiteX26-34103" fmla="*/ 917208 w 2224408"/>
                <a:gd name="connsiteY26-34104" fmla="*/ 5380240 h 7252515"/>
                <a:gd name="connsiteX27-34105" fmla="*/ 909695 w 2224408"/>
                <a:gd name="connsiteY27-34106" fmla="*/ 5308938 h 7252515"/>
                <a:gd name="connsiteX28-34107" fmla="*/ 982741 w 2224408"/>
                <a:gd name="connsiteY28-34108" fmla="*/ 5211945 h 7252515"/>
                <a:gd name="connsiteX29-34109" fmla="*/ 984755 w 2224408"/>
                <a:gd name="connsiteY29-34110" fmla="*/ 5069070 h 7252515"/>
                <a:gd name="connsiteX30-34111" fmla="*/ 1140910 w 2224408"/>
                <a:gd name="connsiteY30-34112" fmla="*/ 4378373 h 7252515"/>
                <a:gd name="connsiteX31-34113" fmla="*/ 1287541 w 2224408"/>
                <a:gd name="connsiteY31-34114" fmla="*/ 4649970 h 7252515"/>
                <a:gd name="connsiteX32-34115" fmla="*/ 1352203 w 2224408"/>
                <a:gd name="connsiteY32-34116" fmla="*/ 4880042 h 7252515"/>
                <a:gd name="connsiteX33-34117" fmla="*/ 1321615 w 2224408"/>
                <a:gd name="connsiteY33-34118" fmla="*/ 4973880 h 7252515"/>
                <a:gd name="connsiteX34-34119" fmla="*/ 1365484 w 2224408"/>
                <a:gd name="connsiteY34-34120" fmla="*/ 5113209 h 7252515"/>
                <a:gd name="connsiteX35-34121" fmla="*/ 1273389 w 2224408"/>
                <a:gd name="connsiteY35-34122" fmla="*/ 5554244 h 7252515"/>
                <a:gd name="connsiteX36-34123" fmla="*/ 1274411 w 2224408"/>
                <a:gd name="connsiteY36-34124" fmla="*/ 6360264 h 7252515"/>
                <a:gd name="connsiteX37-34125" fmla="*/ 1347576 w 2224408"/>
                <a:gd name="connsiteY37-34126" fmla="*/ 6540277 h 7252515"/>
                <a:gd name="connsiteX38-34127" fmla="*/ 1296796 w 2224408"/>
                <a:gd name="connsiteY38-34128" fmla="*/ 6741714 h 7252515"/>
                <a:gd name="connsiteX39-34129" fmla="*/ 1314974 w 2224408"/>
                <a:gd name="connsiteY39-34130" fmla="*/ 6828040 h 7252515"/>
                <a:gd name="connsiteX40-34131" fmla="*/ 1324770 w 2224408"/>
                <a:gd name="connsiteY40-34132" fmla="*/ 7020824 h 7252515"/>
                <a:gd name="connsiteX41-34133" fmla="*/ 1771544 w 2224408"/>
                <a:gd name="connsiteY41-34134" fmla="*/ 7189119 h 7252515"/>
                <a:gd name="connsiteX42-34135" fmla="*/ 2200197 w 2224408"/>
                <a:gd name="connsiteY42-34136" fmla="*/ 7199125 h 7252515"/>
                <a:gd name="connsiteX43-34137" fmla="*/ 2183041 w 2224408"/>
                <a:gd name="connsiteY43-34138" fmla="*/ 7046786 h 7252515"/>
                <a:gd name="connsiteX44-34139" fmla="*/ 1698438 w 2224408"/>
                <a:gd name="connsiteY44-34140" fmla="*/ 6680449 h 7252515"/>
                <a:gd name="connsiteX45-34141" fmla="*/ 1719321 w 2224408"/>
                <a:gd name="connsiteY45-34142" fmla="*/ 6550072 h 7252515"/>
                <a:gd name="connsiteX46-34143" fmla="*/ 1679808 w 2224408"/>
                <a:gd name="connsiteY46-34144" fmla="*/ 6451067 h 7252515"/>
                <a:gd name="connsiteX47-34145" fmla="*/ 1668541 w 2224408"/>
                <a:gd name="connsiteY47-34146" fmla="*/ 6250170 h 7252515"/>
                <a:gd name="connsiteX48-34147" fmla="*/ 1690205 w 2224408"/>
                <a:gd name="connsiteY48-34148" fmla="*/ 5979714 h 7252515"/>
                <a:gd name="connsiteX49-34149" fmla="*/ 1738822 w 2224408"/>
                <a:gd name="connsiteY49-34150" fmla="*/ 5512209 h 7252515"/>
                <a:gd name="connsiteX50-34151" fmla="*/ 1750240 w 2224408"/>
                <a:gd name="connsiteY50-34152" fmla="*/ 5363804 h 7252515"/>
                <a:gd name="connsiteX51-34153" fmla="*/ 1808802 w 2224408"/>
                <a:gd name="connsiteY51-34154" fmla="*/ 5317321 h 7252515"/>
                <a:gd name="connsiteX52-34155" fmla="*/ 1895398 w 2224408"/>
                <a:gd name="connsiteY52-34156" fmla="*/ 5097645 h 7252515"/>
                <a:gd name="connsiteX53-34157" fmla="*/ 1920548 w 2224408"/>
                <a:gd name="connsiteY53-34158" fmla="*/ 4805496 h 7252515"/>
                <a:gd name="connsiteX54-34159" fmla="*/ 1911564 w 2224408"/>
                <a:gd name="connsiteY54-34160" fmla="*/ 4348776 h 7252515"/>
                <a:gd name="connsiteX55-34161" fmla="*/ 1892243 w 2224408"/>
                <a:gd name="connsiteY55-34162" fmla="*/ 3902573 h 7252515"/>
                <a:gd name="connsiteX56-34163" fmla="*/ 1866553 w 2224408"/>
                <a:gd name="connsiteY56-34164" fmla="*/ 3584643 h 7252515"/>
                <a:gd name="connsiteX57-34165" fmla="*/ 2067448 w 2224408"/>
                <a:gd name="connsiteY57-34166" fmla="*/ 2654077 h 7252515"/>
                <a:gd name="connsiteX58-34167" fmla="*/ 2053898 w 2224408"/>
                <a:gd name="connsiteY58-34168" fmla="*/ 2404684 h 7252515"/>
                <a:gd name="connsiteX59-34169" fmla="*/ 1992391 w 2224408"/>
                <a:gd name="connsiteY59-34170" fmla="*/ 1864914 h 7252515"/>
                <a:gd name="connsiteX60-34171" fmla="*/ 1947650 w 2224408"/>
                <a:gd name="connsiteY60-34172" fmla="*/ 1677029 h 7252515"/>
                <a:gd name="connsiteX61-34173" fmla="*/ 1933228 w 2224408"/>
                <a:gd name="connsiteY61-34174" fmla="*/ 1432534 h 7252515"/>
                <a:gd name="connsiteX62-34175" fmla="*/ 1885603 w 2224408"/>
                <a:gd name="connsiteY62-34176" fmla="*/ 1302338 h 7252515"/>
                <a:gd name="connsiteX63-34177" fmla="*/ 1418878 w 2224408"/>
                <a:gd name="connsiteY63-34178" fmla="*/ 1134975 h 7252515"/>
                <a:gd name="connsiteX64-34179" fmla="*/ 1320412 w 2224408"/>
                <a:gd name="connsiteY64-34180" fmla="*/ 1020075 h 7252515"/>
                <a:gd name="connsiteX65-34181" fmla="*/ 1376421 w 2224408"/>
                <a:gd name="connsiteY65-34182" fmla="*/ 821521 h 7252515"/>
                <a:gd name="connsiteX66-34183" fmla="*/ 1444598 w 2224408"/>
                <a:gd name="connsiteY66-34184" fmla="*/ 622909 h 7252515"/>
                <a:gd name="connsiteX67-34185" fmla="*/ 1456107 w 2224408"/>
                <a:gd name="connsiteY67-34186" fmla="*/ 380757 h 7252515"/>
                <a:gd name="connsiteX68-34187" fmla="*/ 1342137 w 2224408"/>
                <a:gd name="connsiteY68-34188" fmla="*/ 143773 h 7252515"/>
                <a:gd name="connsiteX69-34189" fmla="*/ 1074836 w 2224408"/>
                <a:gd name="connsiteY69-34190" fmla="*/ 568 h 7252515"/>
                <a:gd name="connsiteX0-34191" fmla="*/ 1074221 w 2223793"/>
                <a:gd name="connsiteY0-34192" fmla="*/ 568 h 7252515"/>
                <a:gd name="connsiteX1-34193" fmla="*/ 820201 w 2223793"/>
                <a:gd name="connsiteY1-34194" fmla="*/ 116070 h 7252515"/>
                <a:gd name="connsiteX2-34195" fmla="*/ 696376 w 2223793"/>
                <a:gd name="connsiteY2-34196" fmla="*/ 297045 h 7252515"/>
                <a:gd name="connsiteX3-34197" fmla="*/ 715426 w 2223793"/>
                <a:gd name="connsiteY3-34198" fmla="*/ 620895 h 7252515"/>
                <a:gd name="connsiteX4-34199" fmla="*/ 848776 w 2223793"/>
                <a:gd name="connsiteY4-34200" fmla="*/ 897120 h 7252515"/>
                <a:gd name="connsiteX5-34201" fmla="*/ 753526 w 2223793"/>
                <a:gd name="connsiteY5-34202" fmla="*/ 1011420 h 7252515"/>
                <a:gd name="connsiteX6-34203" fmla="*/ 112196 w 2223793"/>
                <a:gd name="connsiteY6-34204" fmla="*/ 1267123 h 7252515"/>
                <a:gd name="connsiteX7-34205" fmla="*/ 10576 w 2223793"/>
                <a:gd name="connsiteY7-34206" fmla="*/ 2211570 h 7252515"/>
                <a:gd name="connsiteX8-34207" fmla="*/ 323759 w 2223793"/>
                <a:gd name="connsiteY8-34208" fmla="*/ 3017500 h 7252515"/>
                <a:gd name="connsiteX9-34209" fmla="*/ 252457 w 2223793"/>
                <a:gd name="connsiteY9-34210" fmla="*/ 3814384 h 7252515"/>
                <a:gd name="connsiteX10-34211" fmla="*/ 387820 w 2223793"/>
                <a:gd name="connsiteY10-34212" fmla="*/ 3984422 h 7252515"/>
                <a:gd name="connsiteX11-34213" fmla="*/ 445301 w 2223793"/>
                <a:gd name="connsiteY11-34214" fmla="*/ 4229457 h 7252515"/>
                <a:gd name="connsiteX12-34215" fmla="*/ 506508 w 2223793"/>
                <a:gd name="connsiteY12-34216" fmla="*/ 4629539 h 7252515"/>
                <a:gd name="connsiteX13-34217" fmla="*/ 515162 w 2223793"/>
                <a:gd name="connsiteY13-34218" fmla="*/ 4793958 h 7252515"/>
                <a:gd name="connsiteX14-34219" fmla="*/ 501248 w 2223793"/>
                <a:gd name="connsiteY14-34220" fmla="*/ 4980881 h 7252515"/>
                <a:gd name="connsiteX15-34221" fmla="*/ 469518 w 2223793"/>
                <a:gd name="connsiteY15-34222" fmla="*/ 5126491 h 7252515"/>
                <a:gd name="connsiteX16-34223" fmla="*/ 393589 w 2223793"/>
                <a:gd name="connsiteY16-34224" fmla="*/ 6154049 h 7252515"/>
                <a:gd name="connsiteX17-34225" fmla="*/ 358974 w 2223793"/>
                <a:gd name="connsiteY17-34226" fmla="*/ 6604338 h 7252515"/>
                <a:gd name="connsiteX18-34227" fmla="*/ 430818 w 2223793"/>
                <a:gd name="connsiteY18-34228" fmla="*/ 6827439 h 7252515"/>
                <a:gd name="connsiteX19-34229" fmla="*/ 377694 w 2223793"/>
                <a:gd name="connsiteY19-34230" fmla="*/ 6982453 h 7252515"/>
                <a:gd name="connsiteX20-34231" fmla="*/ 616090 w 2223793"/>
                <a:gd name="connsiteY20-34232" fmla="*/ 7244526 h 7252515"/>
                <a:gd name="connsiteX21-34233" fmla="*/ 968845 w 2223793"/>
                <a:gd name="connsiteY21-34234" fmla="*/ 7136926 h 7252515"/>
                <a:gd name="connsiteX22-34235" fmla="*/ 735348 w 2223793"/>
                <a:gd name="connsiteY22-34236" fmla="*/ 6844746 h 7252515"/>
                <a:gd name="connsiteX23-34237" fmla="*/ 763652 w 2223793"/>
                <a:gd name="connsiteY23-34238" fmla="*/ 6579789 h 7252515"/>
                <a:gd name="connsiteX24-34239" fmla="*/ 749500 w 2223793"/>
                <a:gd name="connsiteY24-34240" fmla="*/ 6250170 h 7252515"/>
                <a:gd name="connsiteX25-34241" fmla="*/ 867076 w 2223793"/>
                <a:gd name="connsiteY25-34242" fmla="*/ 5489132 h 7252515"/>
                <a:gd name="connsiteX26-34243" fmla="*/ 916593 w 2223793"/>
                <a:gd name="connsiteY26-34244" fmla="*/ 5380240 h 7252515"/>
                <a:gd name="connsiteX27-34245" fmla="*/ 909080 w 2223793"/>
                <a:gd name="connsiteY27-34246" fmla="*/ 5308938 h 7252515"/>
                <a:gd name="connsiteX28-34247" fmla="*/ 982126 w 2223793"/>
                <a:gd name="connsiteY28-34248" fmla="*/ 5211945 h 7252515"/>
                <a:gd name="connsiteX29-34249" fmla="*/ 984140 w 2223793"/>
                <a:gd name="connsiteY29-34250" fmla="*/ 5069070 h 7252515"/>
                <a:gd name="connsiteX30-34251" fmla="*/ 1140295 w 2223793"/>
                <a:gd name="connsiteY30-34252" fmla="*/ 4378373 h 7252515"/>
                <a:gd name="connsiteX31-34253" fmla="*/ 1286926 w 2223793"/>
                <a:gd name="connsiteY31-34254" fmla="*/ 4649970 h 7252515"/>
                <a:gd name="connsiteX32-34255" fmla="*/ 1351588 w 2223793"/>
                <a:gd name="connsiteY32-34256" fmla="*/ 4880042 h 7252515"/>
                <a:gd name="connsiteX33-34257" fmla="*/ 1321000 w 2223793"/>
                <a:gd name="connsiteY33-34258" fmla="*/ 4973880 h 7252515"/>
                <a:gd name="connsiteX34-34259" fmla="*/ 1364869 w 2223793"/>
                <a:gd name="connsiteY34-34260" fmla="*/ 5113209 h 7252515"/>
                <a:gd name="connsiteX35-34261" fmla="*/ 1272774 w 2223793"/>
                <a:gd name="connsiteY35-34262" fmla="*/ 5554244 h 7252515"/>
                <a:gd name="connsiteX36-34263" fmla="*/ 1273796 w 2223793"/>
                <a:gd name="connsiteY36-34264" fmla="*/ 6360264 h 7252515"/>
                <a:gd name="connsiteX37-34265" fmla="*/ 1346961 w 2223793"/>
                <a:gd name="connsiteY37-34266" fmla="*/ 6540277 h 7252515"/>
                <a:gd name="connsiteX38-34267" fmla="*/ 1296181 w 2223793"/>
                <a:gd name="connsiteY38-34268" fmla="*/ 6741714 h 7252515"/>
                <a:gd name="connsiteX39-34269" fmla="*/ 1314359 w 2223793"/>
                <a:gd name="connsiteY39-34270" fmla="*/ 6828040 h 7252515"/>
                <a:gd name="connsiteX40-34271" fmla="*/ 1324155 w 2223793"/>
                <a:gd name="connsiteY40-34272" fmla="*/ 7020824 h 7252515"/>
                <a:gd name="connsiteX41-34273" fmla="*/ 1770929 w 2223793"/>
                <a:gd name="connsiteY41-34274" fmla="*/ 7189119 h 7252515"/>
                <a:gd name="connsiteX42-34275" fmla="*/ 2199582 w 2223793"/>
                <a:gd name="connsiteY42-34276" fmla="*/ 7199125 h 7252515"/>
                <a:gd name="connsiteX43-34277" fmla="*/ 2182426 w 2223793"/>
                <a:gd name="connsiteY43-34278" fmla="*/ 7046786 h 7252515"/>
                <a:gd name="connsiteX44-34279" fmla="*/ 1697823 w 2223793"/>
                <a:gd name="connsiteY44-34280" fmla="*/ 6680449 h 7252515"/>
                <a:gd name="connsiteX45-34281" fmla="*/ 1718706 w 2223793"/>
                <a:gd name="connsiteY45-34282" fmla="*/ 6550072 h 7252515"/>
                <a:gd name="connsiteX46-34283" fmla="*/ 1679193 w 2223793"/>
                <a:gd name="connsiteY46-34284" fmla="*/ 6451067 h 7252515"/>
                <a:gd name="connsiteX47-34285" fmla="*/ 1667926 w 2223793"/>
                <a:gd name="connsiteY47-34286" fmla="*/ 6250170 h 7252515"/>
                <a:gd name="connsiteX48-34287" fmla="*/ 1689590 w 2223793"/>
                <a:gd name="connsiteY48-34288" fmla="*/ 5979714 h 7252515"/>
                <a:gd name="connsiteX49-34289" fmla="*/ 1738207 w 2223793"/>
                <a:gd name="connsiteY49-34290" fmla="*/ 5512209 h 7252515"/>
                <a:gd name="connsiteX50-34291" fmla="*/ 1749625 w 2223793"/>
                <a:gd name="connsiteY50-34292" fmla="*/ 5363804 h 7252515"/>
                <a:gd name="connsiteX51-34293" fmla="*/ 1808187 w 2223793"/>
                <a:gd name="connsiteY51-34294" fmla="*/ 5317321 h 7252515"/>
                <a:gd name="connsiteX52-34295" fmla="*/ 1894783 w 2223793"/>
                <a:gd name="connsiteY52-34296" fmla="*/ 5097645 h 7252515"/>
                <a:gd name="connsiteX53-34297" fmla="*/ 1919933 w 2223793"/>
                <a:gd name="connsiteY53-34298" fmla="*/ 4805496 h 7252515"/>
                <a:gd name="connsiteX54-34299" fmla="*/ 1910949 w 2223793"/>
                <a:gd name="connsiteY54-34300" fmla="*/ 4348776 h 7252515"/>
                <a:gd name="connsiteX55-34301" fmla="*/ 1891628 w 2223793"/>
                <a:gd name="connsiteY55-34302" fmla="*/ 3902573 h 7252515"/>
                <a:gd name="connsiteX56-34303" fmla="*/ 1865938 w 2223793"/>
                <a:gd name="connsiteY56-34304" fmla="*/ 3584643 h 7252515"/>
                <a:gd name="connsiteX57-34305" fmla="*/ 2066833 w 2223793"/>
                <a:gd name="connsiteY57-34306" fmla="*/ 2654077 h 7252515"/>
                <a:gd name="connsiteX58-34307" fmla="*/ 2053283 w 2223793"/>
                <a:gd name="connsiteY58-34308" fmla="*/ 2404684 h 7252515"/>
                <a:gd name="connsiteX59-34309" fmla="*/ 1991776 w 2223793"/>
                <a:gd name="connsiteY59-34310" fmla="*/ 1864914 h 7252515"/>
                <a:gd name="connsiteX60-34311" fmla="*/ 1947035 w 2223793"/>
                <a:gd name="connsiteY60-34312" fmla="*/ 1677029 h 7252515"/>
                <a:gd name="connsiteX61-34313" fmla="*/ 1932613 w 2223793"/>
                <a:gd name="connsiteY61-34314" fmla="*/ 1432534 h 7252515"/>
                <a:gd name="connsiteX62-34315" fmla="*/ 1884988 w 2223793"/>
                <a:gd name="connsiteY62-34316" fmla="*/ 1302338 h 7252515"/>
                <a:gd name="connsiteX63-34317" fmla="*/ 1418263 w 2223793"/>
                <a:gd name="connsiteY63-34318" fmla="*/ 1134975 h 7252515"/>
                <a:gd name="connsiteX64-34319" fmla="*/ 1319797 w 2223793"/>
                <a:gd name="connsiteY64-34320" fmla="*/ 1020075 h 7252515"/>
                <a:gd name="connsiteX65-34321" fmla="*/ 1375806 w 2223793"/>
                <a:gd name="connsiteY65-34322" fmla="*/ 821521 h 7252515"/>
                <a:gd name="connsiteX66-34323" fmla="*/ 1443983 w 2223793"/>
                <a:gd name="connsiteY66-34324" fmla="*/ 622909 h 7252515"/>
                <a:gd name="connsiteX67-34325" fmla="*/ 1455492 w 2223793"/>
                <a:gd name="connsiteY67-34326" fmla="*/ 380757 h 7252515"/>
                <a:gd name="connsiteX68-34327" fmla="*/ 1341522 w 2223793"/>
                <a:gd name="connsiteY68-34328" fmla="*/ 143773 h 7252515"/>
                <a:gd name="connsiteX69-34329" fmla="*/ 1074221 w 2223793"/>
                <a:gd name="connsiteY69-34330" fmla="*/ 568 h 7252515"/>
                <a:gd name="connsiteX0-34331" fmla="*/ 1074221 w 2223793"/>
                <a:gd name="connsiteY0-34332" fmla="*/ 568 h 7252515"/>
                <a:gd name="connsiteX1-34333" fmla="*/ 820201 w 2223793"/>
                <a:gd name="connsiteY1-34334" fmla="*/ 116070 h 7252515"/>
                <a:gd name="connsiteX2-34335" fmla="*/ 696376 w 2223793"/>
                <a:gd name="connsiteY2-34336" fmla="*/ 297045 h 7252515"/>
                <a:gd name="connsiteX3-34337" fmla="*/ 715426 w 2223793"/>
                <a:gd name="connsiteY3-34338" fmla="*/ 620895 h 7252515"/>
                <a:gd name="connsiteX4-34339" fmla="*/ 848776 w 2223793"/>
                <a:gd name="connsiteY4-34340" fmla="*/ 897120 h 7252515"/>
                <a:gd name="connsiteX5-34341" fmla="*/ 753526 w 2223793"/>
                <a:gd name="connsiteY5-34342" fmla="*/ 1011420 h 7252515"/>
                <a:gd name="connsiteX6-34343" fmla="*/ 112196 w 2223793"/>
                <a:gd name="connsiteY6-34344" fmla="*/ 1267123 h 7252515"/>
                <a:gd name="connsiteX7-34345" fmla="*/ 10576 w 2223793"/>
                <a:gd name="connsiteY7-34346" fmla="*/ 2211570 h 7252515"/>
                <a:gd name="connsiteX8-34347" fmla="*/ 323759 w 2223793"/>
                <a:gd name="connsiteY8-34348" fmla="*/ 3017500 h 7252515"/>
                <a:gd name="connsiteX9-34349" fmla="*/ 252457 w 2223793"/>
                <a:gd name="connsiteY9-34350" fmla="*/ 3814384 h 7252515"/>
                <a:gd name="connsiteX10-34351" fmla="*/ 387820 w 2223793"/>
                <a:gd name="connsiteY10-34352" fmla="*/ 3984422 h 7252515"/>
                <a:gd name="connsiteX11-34353" fmla="*/ 445301 w 2223793"/>
                <a:gd name="connsiteY11-34354" fmla="*/ 4229457 h 7252515"/>
                <a:gd name="connsiteX12-34355" fmla="*/ 506508 w 2223793"/>
                <a:gd name="connsiteY12-34356" fmla="*/ 4629539 h 7252515"/>
                <a:gd name="connsiteX13-34357" fmla="*/ 515162 w 2223793"/>
                <a:gd name="connsiteY13-34358" fmla="*/ 4793958 h 7252515"/>
                <a:gd name="connsiteX14-34359" fmla="*/ 501248 w 2223793"/>
                <a:gd name="connsiteY14-34360" fmla="*/ 4980881 h 7252515"/>
                <a:gd name="connsiteX15-34361" fmla="*/ 469518 w 2223793"/>
                <a:gd name="connsiteY15-34362" fmla="*/ 5126491 h 7252515"/>
                <a:gd name="connsiteX16-34363" fmla="*/ 393589 w 2223793"/>
                <a:gd name="connsiteY16-34364" fmla="*/ 6154049 h 7252515"/>
                <a:gd name="connsiteX17-34365" fmla="*/ 358974 w 2223793"/>
                <a:gd name="connsiteY17-34366" fmla="*/ 6604338 h 7252515"/>
                <a:gd name="connsiteX18-34367" fmla="*/ 430818 w 2223793"/>
                <a:gd name="connsiteY18-34368" fmla="*/ 6827439 h 7252515"/>
                <a:gd name="connsiteX19-34369" fmla="*/ 377694 w 2223793"/>
                <a:gd name="connsiteY19-34370" fmla="*/ 6982453 h 7252515"/>
                <a:gd name="connsiteX20-34371" fmla="*/ 616090 w 2223793"/>
                <a:gd name="connsiteY20-34372" fmla="*/ 7244526 h 7252515"/>
                <a:gd name="connsiteX21-34373" fmla="*/ 968845 w 2223793"/>
                <a:gd name="connsiteY21-34374" fmla="*/ 7136926 h 7252515"/>
                <a:gd name="connsiteX22-34375" fmla="*/ 735348 w 2223793"/>
                <a:gd name="connsiteY22-34376" fmla="*/ 6844746 h 7252515"/>
                <a:gd name="connsiteX23-34377" fmla="*/ 763652 w 2223793"/>
                <a:gd name="connsiteY23-34378" fmla="*/ 6579789 h 7252515"/>
                <a:gd name="connsiteX24-34379" fmla="*/ 749500 w 2223793"/>
                <a:gd name="connsiteY24-34380" fmla="*/ 6250170 h 7252515"/>
                <a:gd name="connsiteX25-34381" fmla="*/ 867076 w 2223793"/>
                <a:gd name="connsiteY25-34382" fmla="*/ 5489132 h 7252515"/>
                <a:gd name="connsiteX26-34383" fmla="*/ 916593 w 2223793"/>
                <a:gd name="connsiteY26-34384" fmla="*/ 5380240 h 7252515"/>
                <a:gd name="connsiteX27-34385" fmla="*/ 909080 w 2223793"/>
                <a:gd name="connsiteY27-34386" fmla="*/ 5308938 h 7252515"/>
                <a:gd name="connsiteX28-34387" fmla="*/ 982126 w 2223793"/>
                <a:gd name="connsiteY28-34388" fmla="*/ 5211945 h 7252515"/>
                <a:gd name="connsiteX29-34389" fmla="*/ 984140 w 2223793"/>
                <a:gd name="connsiteY29-34390" fmla="*/ 5069070 h 7252515"/>
                <a:gd name="connsiteX30-34391" fmla="*/ 1140295 w 2223793"/>
                <a:gd name="connsiteY30-34392" fmla="*/ 4378373 h 7252515"/>
                <a:gd name="connsiteX31-34393" fmla="*/ 1286926 w 2223793"/>
                <a:gd name="connsiteY31-34394" fmla="*/ 4649970 h 7252515"/>
                <a:gd name="connsiteX32-34395" fmla="*/ 1351588 w 2223793"/>
                <a:gd name="connsiteY32-34396" fmla="*/ 4880042 h 7252515"/>
                <a:gd name="connsiteX33-34397" fmla="*/ 1321000 w 2223793"/>
                <a:gd name="connsiteY33-34398" fmla="*/ 4973880 h 7252515"/>
                <a:gd name="connsiteX34-34399" fmla="*/ 1364869 w 2223793"/>
                <a:gd name="connsiteY34-34400" fmla="*/ 5113209 h 7252515"/>
                <a:gd name="connsiteX35-34401" fmla="*/ 1272774 w 2223793"/>
                <a:gd name="connsiteY35-34402" fmla="*/ 5554244 h 7252515"/>
                <a:gd name="connsiteX36-34403" fmla="*/ 1273796 w 2223793"/>
                <a:gd name="connsiteY36-34404" fmla="*/ 6360264 h 7252515"/>
                <a:gd name="connsiteX37-34405" fmla="*/ 1346961 w 2223793"/>
                <a:gd name="connsiteY37-34406" fmla="*/ 6540277 h 7252515"/>
                <a:gd name="connsiteX38-34407" fmla="*/ 1296181 w 2223793"/>
                <a:gd name="connsiteY38-34408" fmla="*/ 6741714 h 7252515"/>
                <a:gd name="connsiteX39-34409" fmla="*/ 1314359 w 2223793"/>
                <a:gd name="connsiteY39-34410" fmla="*/ 6828040 h 7252515"/>
                <a:gd name="connsiteX40-34411" fmla="*/ 1324155 w 2223793"/>
                <a:gd name="connsiteY40-34412" fmla="*/ 7020824 h 7252515"/>
                <a:gd name="connsiteX41-34413" fmla="*/ 1770929 w 2223793"/>
                <a:gd name="connsiteY41-34414" fmla="*/ 7189119 h 7252515"/>
                <a:gd name="connsiteX42-34415" fmla="*/ 2199582 w 2223793"/>
                <a:gd name="connsiteY42-34416" fmla="*/ 7199125 h 7252515"/>
                <a:gd name="connsiteX43-34417" fmla="*/ 2182426 w 2223793"/>
                <a:gd name="connsiteY43-34418" fmla="*/ 7046786 h 7252515"/>
                <a:gd name="connsiteX44-34419" fmla="*/ 1697823 w 2223793"/>
                <a:gd name="connsiteY44-34420" fmla="*/ 6680449 h 7252515"/>
                <a:gd name="connsiteX45-34421" fmla="*/ 1718706 w 2223793"/>
                <a:gd name="connsiteY45-34422" fmla="*/ 6550072 h 7252515"/>
                <a:gd name="connsiteX46-34423" fmla="*/ 1679193 w 2223793"/>
                <a:gd name="connsiteY46-34424" fmla="*/ 6451067 h 7252515"/>
                <a:gd name="connsiteX47-34425" fmla="*/ 1667926 w 2223793"/>
                <a:gd name="connsiteY47-34426" fmla="*/ 6250170 h 7252515"/>
                <a:gd name="connsiteX48-34427" fmla="*/ 1689590 w 2223793"/>
                <a:gd name="connsiteY48-34428" fmla="*/ 5979714 h 7252515"/>
                <a:gd name="connsiteX49-34429" fmla="*/ 1738207 w 2223793"/>
                <a:gd name="connsiteY49-34430" fmla="*/ 5512209 h 7252515"/>
                <a:gd name="connsiteX50-34431" fmla="*/ 1749625 w 2223793"/>
                <a:gd name="connsiteY50-34432" fmla="*/ 5363804 h 7252515"/>
                <a:gd name="connsiteX51-34433" fmla="*/ 1808187 w 2223793"/>
                <a:gd name="connsiteY51-34434" fmla="*/ 5317321 h 7252515"/>
                <a:gd name="connsiteX52-34435" fmla="*/ 1894783 w 2223793"/>
                <a:gd name="connsiteY52-34436" fmla="*/ 5097645 h 7252515"/>
                <a:gd name="connsiteX53-34437" fmla="*/ 1919933 w 2223793"/>
                <a:gd name="connsiteY53-34438" fmla="*/ 4805496 h 7252515"/>
                <a:gd name="connsiteX54-34439" fmla="*/ 1910949 w 2223793"/>
                <a:gd name="connsiteY54-34440" fmla="*/ 4348776 h 7252515"/>
                <a:gd name="connsiteX55-34441" fmla="*/ 1891628 w 2223793"/>
                <a:gd name="connsiteY55-34442" fmla="*/ 3902573 h 7252515"/>
                <a:gd name="connsiteX56-34443" fmla="*/ 1865938 w 2223793"/>
                <a:gd name="connsiteY56-34444" fmla="*/ 3584643 h 7252515"/>
                <a:gd name="connsiteX57-34445" fmla="*/ 2066833 w 2223793"/>
                <a:gd name="connsiteY57-34446" fmla="*/ 2654077 h 7252515"/>
                <a:gd name="connsiteX58-34447" fmla="*/ 2053283 w 2223793"/>
                <a:gd name="connsiteY58-34448" fmla="*/ 2404684 h 7252515"/>
                <a:gd name="connsiteX59-34449" fmla="*/ 1991776 w 2223793"/>
                <a:gd name="connsiteY59-34450" fmla="*/ 1864914 h 7252515"/>
                <a:gd name="connsiteX60-34451" fmla="*/ 1947035 w 2223793"/>
                <a:gd name="connsiteY60-34452" fmla="*/ 1677029 h 7252515"/>
                <a:gd name="connsiteX61-34453" fmla="*/ 1932613 w 2223793"/>
                <a:gd name="connsiteY61-34454" fmla="*/ 1432534 h 7252515"/>
                <a:gd name="connsiteX62-34455" fmla="*/ 1884988 w 2223793"/>
                <a:gd name="connsiteY62-34456" fmla="*/ 1302338 h 7252515"/>
                <a:gd name="connsiteX63-34457" fmla="*/ 1418263 w 2223793"/>
                <a:gd name="connsiteY63-34458" fmla="*/ 1134975 h 7252515"/>
                <a:gd name="connsiteX64-34459" fmla="*/ 1319797 w 2223793"/>
                <a:gd name="connsiteY64-34460" fmla="*/ 1020075 h 7252515"/>
                <a:gd name="connsiteX65-34461" fmla="*/ 1375806 w 2223793"/>
                <a:gd name="connsiteY65-34462" fmla="*/ 821521 h 7252515"/>
                <a:gd name="connsiteX66-34463" fmla="*/ 1443983 w 2223793"/>
                <a:gd name="connsiteY66-34464" fmla="*/ 622909 h 7252515"/>
                <a:gd name="connsiteX67-34465" fmla="*/ 1455492 w 2223793"/>
                <a:gd name="connsiteY67-34466" fmla="*/ 380757 h 7252515"/>
                <a:gd name="connsiteX68-34467" fmla="*/ 1341522 w 2223793"/>
                <a:gd name="connsiteY68-34468" fmla="*/ 143773 h 7252515"/>
                <a:gd name="connsiteX69-34469" fmla="*/ 1074221 w 2223793"/>
                <a:gd name="connsiteY69-34470" fmla="*/ 568 h 7252515"/>
                <a:gd name="connsiteX0-34471" fmla="*/ 1074221 w 2223793"/>
                <a:gd name="connsiteY0-34472" fmla="*/ 568 h 7252515"/>
                <a:gd name="connsiteX1-34473" fmla="*/ 820201 w 2223793"/>
                <a:gd name="connsiteY1-34474" fmla="*/ 116070 h 7252515"/>
                <a:gd name="connsiteX2-34475" fmla="*/ 696376 w 2223793"/>
                <a:gd name="connsiteY2-34476" fmla="*/ 297045 h 7252515"/>
                <a:gd name="connsiteX3-34477" fmla="*/ 715426 w 2223793"/>
                <a:gd name="connsiteY3-34478" fmla="*/ 620895 h 7252515"/>
                <a:gd name="connsiteX4-34479" fmla="*/ 848776 w 2223793"/>
                <a:gd name="connsiteY4-34480" fmla="*/ 897120 h 7252515"/>
                <a:gd name="connsiteX5-34481" fmla="*/ 753526 w 2223793"/>
                <a:gd name="connsiteY5-34482" fmla="*/ 1011420 h 7252515"/>
                <a:gd name="connsiteX6-34483" fmla="*/ 112196 w 2223793"/>
                <a:gd name="connsiteY6-34484" fmla="*/ 1267123 h 7252515"/>
                <a:gd name="connsiteX7-34485" fmla="*/ 10576 w 2223793"/>
                <a:gd name="connsiteY7-34486" fmla="*/ 2211570 h 7252515"/>
                <a:gd name="connsiteX8-34487" fmla="*/ 323759 w 2223793"/>
                <a:gd name="connsiteY8-34488" fmla="*/ 3017500 h 7252515"/>
                <a:gd name="connsiteX9-34489" fmla="*/ 252457 w 2223793"/>
                <a:gd name="connsiteY9-34490" fmla="*/ 3814384 h 7252515"/>
                <a:gd name="connsiteX10-34491" fmla="*/ 387820 w 2223793"/>
                <a:gd name="connsiteY10-34492" fmla="*/ 3984422 h 7252515"/>
                <a:gd name="connsiteX11-34493" fmla="*/ 445301 w 2223793"/>
                <a:gd name="connsiteY11-34494" fmla="*/ 4229457 h 7252515"/>
                <a:gd name="connsiteX12-34495" fmla="*/ 506508 w 2223793"/>
                <a:gd name="connsiteY12-34496" fmla="*/ 4629539 h 7252515"/>
                <a:gd name="connsiteX13-34497" fmla="*/ 515162 w 2223793"/>
                <a:gd name="connsiteY13-34498" fmla="*/ 4793958 h 7252515"/>
                <a:gd name="connsiteX14-34499" fmla="*/ 501248 w 2223793"/>
                <a:gd name="connsiteY14-34500" fmla="*/ 4980881 h 7252515"/>
                <a:gd name="connsiteX15-34501" fmla="*/ 469518 w 2223793"/>
                <a:gd name="connsiteY15-34502" fmla="*/ 5126491 h 7252515"/>
                <a:gd name="connsiteX16-34503" fmla="*/ 393589 w 2223793"/>
                <a:gd name="connsiteY16-34504" fmla="*/ 6154049 h 7252515"/>
                <a:gd name="connsiteX17-34505" fmla="*/ 358974 w 2223793"/>
                <a:gd name="connsiteY17-34506" fmla="*/ 6604338 h 7252515"/>
                <a:gd name="connsiteX18-34507" fmla="*/ 430818 w 2223793"/>
                <a:gd name="connsiteY18-34508" fmla="*/ 6827439 h 7252515"/>
                <a:gd name="connsiteX19-34509" fmla="*/ 377694 w 2223793"/>
                <a:gd name="connsiteY19-34510" fmla="*/ 6982453 h 7252515"/>
                <a:gd name="connsiteX20-34511" fmla="*/ 616090 w 2223793"/>
                <a:gd name="connsiteY20-34512" fmla="*/ 7244526 h 7252515"/>
                <a:gd name="connsiteX21-34513" fmla="*/ 968845 w 2223793"/>
                <a:gd name="connsiteY21-34514" fmla="*/ 7136926 h 7252515"/>
                <a:gd name="connsiteX22-34515" fmla="*/ 735348 w 2223793"/>
                <a:gd name="connsiteY22-34516" fmla="*/ 6844746 h 7252515"/>
                <a:gd name="connsiteX23-34517" fmla="*/ 763652 w 2223793"/>
                <a:gd name="connsiteY23-34518" fmla="*/ 6579789 h 7252515"/>
                <a:gd name="connsiteX24-34519" fmla="*/ 749500 w 2223793"/>
                <a:gd name="connsiteY24-34520" fmla="*/ 6250170 h 7252515"/>
                <a:gd name="connsiteX25-34521" fmla="*/ 867076 w 2223793"/>
                <a:gd name="connsiteY25-34522" fmla="*/ 5489132 h 7252515"/>
                <a:gd name="connsiteX26-34523" fmla="*/ 916593 w 2223793"/>
                <a:gd name="connsiteY26-34524" fmla="*/ 5380240 h 7252515"/>
                <a:gd name="connsiteX27-34525" fmla="*/ 909080 w 2223793"/>
                <a:gd name="connsiteY27-34526" fmla="*/ 5308938 h 7252515"/>
                <a:gd name="connsiteX28-34527" fmla="*/ 982126 w 2223793"/>
                <a:gd name="connsiteY28-34528" fmla="*/ 5211945 h 7252515"/>
                <a:gd name="connsiteX29-34529" fmla="*/ 984140 w 2223793"/>
                <a:gd name="connsiteY29-34530" fmla="*/ 5069070 h 7252515"/>
                <a:gd name="connsiteX30-34531" fmla="*/ 1140295 w 2223793"/>
                <a:gd name="connsiteY30-34532" fmla="*/ 4378373 h 7252515"/>
                <a:gd name="connsiteX31-34533" fmla="*/ 1286926 w 2223793"/>
                <a:gd name="connsiteY31-34534" fmla="*/ 4649970 h 7252515"/>
                <a:gd name="connsiteX32-34535" fmla="*/ 1351588 w 2223793"/>
                <a:gd name="connsiteY32-34536" fmla="*/ 4880042 h 7252515"/>
                <a:gd name="connsiteX33-34537" fmla="*/ 1321000 w 2223793"/>
                <a:gd name="connsiteY33-34538" fmla="*/ 4973880 h 7252515"/>
                <a:gd name="connsiteX34-34539" fmla="*/ 1364869 w 2223793"/>
                <a:gd name="connsiteY34-34540" fmla="*/ 5113209 h 7252515"/>
                <a:gd name="connsiteX35-34541" fmla="*/ 1272774 w 2223793"/>
                <a:gd name="connsiteY35-34542" fmla="*/ 5554244 h 7252515"/>
                <a:gd name="connsiteX36-34543" fmla="*/ 1273796 w 2223793"/>
                <a:gd name="connsiteY36-34544" fmla="*/ 6360264 h 7252515"/>
                <a:gd name="connsiteX37-34545" fmla="*/ 1346961 w 2223793"/>
                <a:gd name="connsiteY37-34546" fmla="*/ 6540277 h 7252515"/>
                <a:gd name="connsiteX38-34547" fmla="*/ 1296181 w 2223793"/>
                <a:gd name="connsiteY38-34548" fmla="*/ 6741714 h 7252515"/>
                <a:gd name="connsiteX39-34549" fmla="*/ 1314359 w 2223793"/>
                <a:gd name="connsiteY39-34550" fmla="*/ 6828040 h 7252515"/>
                <a:gd name="connsiteX40-34551" fmla="*/ 1324155 w 2223793"/>
                <a:gd name="connsiteY40-34552" fmla="*/ 7020824 h 7252515"/>
                <a:gd name="connsiteX41-34553" fmla="*/ 1770929 w 2223793"/>
                <a:gd name="connsiteY41-34554" fmla="*/ 7189119 h 7252515"/>
                <a:gd name="connsiteX42-34555" fmla="*/ 2199582 w 2223793"/>
                <a:gd name="connsiteY42-34556" fmla="*/ 7199125 h 7252515"/>
                <a:gd name="connsiteX43-34557" fmla="*/ 2182426 w 2223793"/>
                <a:gd name="connsiteY43-34558" fmla="*/ 7046786 h 7252515"/>
                <a:gd name="connsiteX44-34559" fmla="*/ 1697823 w 2223793"/>
                <a:gd name="connsiteY44-34560" fmla="*/ 6680449 h 7252515"/>
                <a:gd name="connsiteX45-34561" fmla="*/ 1718706 w 2223793"/>
                <a:gd name="connsiteY45-34562" fmla="*/ 6550072 h 7252515"/>
                <a:gd name="connsiteX46-34563" fmla="*/ 1679193 w 2223793"/>
                <a:gd name="connsiteY46-34564" fmla="*/ 6451067 h 7252515"/>
                <a:gd name="connsiteX47-34565" fmla="*/ 1667926 w 2223793"/>
                <a:gd name="connsiteY47-34566" fmla="*/ 6250170 h 7252515"/>
                <a:gd name="connsiteX48-34567" fmla="*/ 1689590 w 2223793"/>
                <a:gd name="connsiteY48-34568" fmla="*/ 5979714 h 7252515"/>
                <a:gd name="connsiteX49-34569" fmla="*/ 1738207 w 2223793"/>
                <a:gd name="connsiteY49-34570" fmla="*/ 5512209 h 7252515"/>
                <a:gd name="connsiteX50-34571" fmla="*/ 1749625 w 2223793"/>
                <a:gd name="connsiteY50-34572" fmla="*/ 5363804 h 7252515"/>
                <a:gd name="connsiteX51-34573" fmla="*/ 1808187 w 2223793"/>
                <a:gd name="connsiteY51-34574" fmla="*/ 5317321 h 7252515"/>
                <a:gd name="connsiteX52-34575" fmla="*/ 1894783 w 2223793"/>
                <a:gd name="connsiteY52-34576" fmla="*/ 5097645 h 7252515"/>
                <a:gd name="connsiteX53-34577" fmla="*/ 1919933 w 2223793"/>
                <a:gd name="connsiteY53-34578" fmla="*/ 4805496 h 7252515"/>
                <a:gd name="connsiteX54-34579" fmla="*/ 1910949 w 2223793"/>
                <a:gd name="connsiteY54-34580" fmla="*/ 4348776 h 7252515"/>
                <a:gd name="connsiteX55-34581" fmla="*/ 1891628 w 2223793"/>
                <a:gd name="connsiteY55-34582" fmla="*/ 3902573 h 7252515"/>
                <a:gd name="connsiteX56-34583" fmla="*/ 1865938 w 2223793"/>
                <a:gd name="connsiteY56-34584" fmla="*/ 3584643 h 7252515"/>
                <a:gd name="connsiteX57-34585" fmla="*/ 2066833 w 2223793"/>
                <a:gd name="connsiteY57-34586" fmla="*/ 2654077 h 7252515"/>
                <a:gd name="connsiteX58-34587" fmla="*/ 2053283 w 2223793"/>
                <a:gd name="connsiteY58-34588" fmla="*/ 2404684 h 7252515"/>
                <a:gd name="connsiteX59-34589" fmla="*/ 1991776 w 2223793"/>
                <a:gd name="connsiteY59-34590" fmla="*/ 1864914 h 7252515"/>
                <a:gd name="connsiteX60-34591" fmla="*/ 1947035 w 2223793"/>
                <a:gd name="connsiteY60-34592" fmla="*/ 1677029 h 7252515"/>
                <a:gd name="connsiteX61-34593" fmla="*/ 1932613 w 2223793"/>
                <a:gd name="connsiteY61-34594" fmla="*/ 1432534 h 7252515"/>
                <a:gd name="connsiteX62-34595" fmla="*/ 1884988 w 2223793"/>
                <a:gd name="connsiteY62-34596" fmla="*/ 1302338 h 7252515"/>
                <a:gd name="connsiteX63-34597" fmla="*/ 1418263 w 2223793"/>
                <a:gd name="connsiteY63-34598" fmla="*/ 1134975 h 7252515"/>
                <a:gd name="connsiteX64-34599" fmla="*/ 1319797 w 2223793"/>
                <a:gd name="connsiteY64-34600" fmla="*/ 1020075 h 7252515"/>
                <a:gd name="connsiteX65-34601" fmla="*/ 1375806 w 2223793"/>
                <a:gd name="connsiteY65-34602" fmla="*/ 821521 h 7252515"/>
                <a:gd name="connsiteX66-34603" fmla="*/ 1443983 w 2223793"/>
                <a:gd name="connsiteY66-34604" fmla="*/ 622909 h 7252515"/>
                <a:gd name="connsiteX67-34605" fmla="*/ 1455492 w 2223793"/>
                <a:gd name="connsiteY67-34606" fmla="*/ 380757 h 7252515"/>
                <a:gd name="connsiteX68-34607" fmla="*/ 1341522 w 2223793"/>
                <a:gd name="connsiteY68-34608" fmla="*/ 143773 h 7252515"/>
                <a:gd name="connsiteX69-34609" fmla="*/ 1074221 w 2223793"/>
                <a:gd name="connsiteY69-34610" fmla="*/ 568 h 7252515"/>
                <a:gd name="connsiteX0-34611" fmla="*/ 1074221 w 2223793"/>
                <a:gd name="connsiteY0-34612" fmla="*/ 568 h 7252515"/>
                <a:gd name="connsiteX1-34613" fmla="*/ 820201 w 2223793"/>
                <a:gd name="connsiteY1-34614" fmla="*/ 116070 h 7252515"/>
                <a:gd name="connsiteX2-34615" fmla="*/ 696376 w 2223793"/>
                <a:gd name="connsiteY2-34616" fmla="*/ 297045 h 7252515"/>
                <a:gd name="connsiteX3-34617" fmla="*/ 715426 w 2223793"/>
                <a:gd name="connsiteY3-34618" fmla="*/ 620895 h 7252515"/>
                <a:gd name="connsiteX4-34619" fmla="*/ 848776 w 2223793"/>
                <a:gd name="connsiteY4-34620" fmla="*/ 897120 h 7252515"/>
                <a:gd name="connsiteX5-34621" fmla="*/ 744872 w 2223793"/>
                <a:gd name="connsiteY5-34622" fmla="*/ 1040265 h 7252515"/>
                <a:gd name="connsiteX6-34623" fmla="*/ 112196 w 2223793"/>
                <a:gd name="connsiteY6-34624" fmla="*/ 1267123 h 7252515"/>
                <a:gd name="connsiteX7-34625" fmla="*/ 10576 w 2223793"/>
                <a:gd name="connsiteY7-34626" fmla="*/ 2211570 h 7252515"/>
                <a:gd name="connsiteX8-34627" fmla="*/ 323759 w 2223793"/>
                <a:gd name="connsiteY8-34628" fmla="*/ 3017500 h 7252515"/>
                <a:gd name="connsiteX9-34629" fmla="*/ 252457 w 2223793"/>
                <a:gd name="connsiteY9-34630" fmla="*/ 3814384 h 7252515"/>
                <a:gd name="connsiteX10-34631" fmla="*/ 387820 w 2223793"/>
                <a:gd name="connsiteY10-34632" fmla="*/ 3984422 h 7252515"/>
                <a:gd name="connsiteX11-34633" fmla="*/ 445301 w 2223793"/>
                <a:gd name="connsiteY11-34634" fmla="*/ 4229457 h 7252515"/>
                <a:gd name="connsiteX12-34635" fmla="*/ 506508 w 2223793"/>
                <a:gd name="connsiteY12-34636" fmla="*/ 4629539 h 7252515"/>
                <a:gd name="connsiteX13-34637" fmla="*/ 515162 w 2223793"/>
                <a:gd name="connsiteY13-34638" fmla="*/ 4793958 h 7252515"/>
                <a:gd name="connsiteX14-34639" fmla="*/ 501248 w 2223793"/>
                <a:gd name="connsiteY14-34640" fmla="*/ 4980881 h 7252515"/>
                <a:gd name="connsiteX15-34641" fmla="*/ 469518 w 2223793"/>
                <a:gd name="connsiteY15-34642" fmla="*/ 5126491 h 7252515"/>
                <a:gd name="connsiteX16-34643" fmla="*/ 393589 w 2223793"/>
                <a:gd name="connsiteY16-34644" fmla="*/ 6154049 h 7252515"/>
                <a:gd name="connsiteX17-34645" fmla="*/ 358974 w 2223793"/>
                <a:gd name="connsiteY17-34646" fmla="*/ 6604338 h 7252515"/>
                <a:gd name="connsiteX18-34647" fmla="*/ 430818 w 2223793"/>
                <a:gd name="connsiteY18-34648" fmla="*/ 6827439 h 7252515"/>
                <a:gd name="connsiteX19-34649" fmla="*/ 377694 w 2223793"/>
                <a:gd name="connsiteY19-34650" fmla="*/ 6982453 h 7252515"/>
                <a:gd name="connsiteX20-34651" fmla="*/ 616090 w 2223793"/>
                <a:gd name="connsiteY20-34652" fmla="*/ 7244526 h 7252515"/>
                <a:gd name="connsiteX21-34653" fmla="*/ 968845 w 2223793"/>
                <a:gd name="connsiteY21-34654" fmla="*/ 7136926 h 7252515"/>
                <a:gd name="connsiteX22-34655" fmla="*/ 735348 w 2223793"/>
                <a:gd name="connsiteY22-34656" fmla="*/ 6844746 h 7252515"/>
                <a:gd name="connsiteX23-34657" fmla="*/ 763652 w 2223793"/>
                <a:gd name="connsiteY23-34658" fmla="*/ 6579789 h 7252515"/>
                <a:gd name="connsiteX24-34659" fmla="*/ 749500 w 2223793"/>
                <a:gd name="connsiteY24-34660" fmla="*/ 6250170 h 7252515"/>
                <a:gd name="connsiteX25-34661" fmla="*/ 867076 w 2223793"/>
                <a:gd name="connsiteY25-34662" fmla="*/ 5489132 h 7252515"/>
                <a:gd name="connsiteX26-34663" fmla="*/ 916593 w 2223793"/>
                <a:gd name="connsiteY26-34664" fmla="*/ 5380240 h 7252515"/>
                <a:gd name="connsiteX27-34665" fmla="*/ 909080 w 2223793"/>
                <a:gd name="connsiteY27-34666" fmla="*/ 5308938 h 7252515"/>
                <a:gd name="connsiteX28-34667" fmla="*/ 982126 w 2223793"/>
                <a:gd name="connsiteY28-34668" fmla="*/ 5211945 h 7252515"/>
                <a:gd name="connsiteX29-34669" fmla="*/ 984140 w 2223793"/>
                <a:gd name="connsiteY29-34670" fmla="*/ 5069070 h 7252515"/>
                <a:gd name="connsiteX30-34671" fmla="*/ 1140295 w 2223793"/>
                <a:gd name="connsiteY30-34672" fmla="*/ 4378373 h 7252515"/>
                <a:gd name="connsiteX31-34673" fmla="*/ 1286926 w 2223793"/>
                <a:gd name="connsiteY31-34674" fmla="*/ 4649970 h 7252515"/>
                <a:gd name="connsiteX32-34675" fmla="*/ 1351588 w 2223793"/>
                <a:gd name="connsiteY32-34676" fmla="*/ 4880042 h 7252515"/>
                <a:gd name="connsiteX33-34677" fmla="*/ 1321000 w 2223793"/>
                <a:gd name="connsiteY33-34678" fmla="*/ 4973880 h 7252515"/>
                <a:gd name="connsiteX34-34679" fmla="*/ 1364869 w 2223793"/>
                <a:gd name="connsiteY34-34680" fmla="*/ 5113209 h 7252515"/>
                <a:gd name="connsiteX35-34681" fmla="*/ 1272774 w 2223793"/>
                <a:gd name="connsiteY35-34682" fmla="*/ 5554244 h 7252515"/>
                <a:gd name="connsiteX36-34683" fmla="*/ 1273796 w 2223793"/>
                <a:gd name="connsiteY36-34684" fmla="*/ 6360264 h 7252515"/>
                <a:gd name="connsiteX37-34685" fmla="*/ 1346961 w 2223793"/>
                <a:gd name="connsiteY37-34686" fmla="*/ 6540277 h 7252515"/>
                <a:gd name="connsiteX38-34687" fmla="*/ 1296181 w 2223793"/>
                <a:gd name="connsiteY38-34688" fmla="*/ 6741714 h 7252515"/>
                <a:gd name="connsiteX39-34689" fmla="*/ 1314359 w 2223793"/>
                <a:gd name="connsiteY39-34690" fmla="*/ 6828040 h 7252515"/>
                <a:gd name="connsiteX40-34691" fmla="*/ 1324155 w 2223793"/>
                <a:gd name="connsiteY40-34692" fmla="*/ 7020824 h 7252515"/>
                <a:gd name="connsiteX41-34693" fmla="*/ 1770929 w 2223793"/>
                <a:gd name="connsiteY41-34694" fmla="*/ 7189119 h 7252515"/>
                <a:gd name="connsiteX42-34695" fmla="*/ 2199582 w 2223793"/>
                <a:gd name="connsiteY42-34696" fmla="*/ 7199125 h 7252515"/>
                <a:gd name="connsiteX43-34697" fmla="*/ 2182426 w 2223793"/>
                <a:gd name="connsiteY43-34698" fmla="*/ 7046786 h 7252515"/>
                <a:gd name="connsiteX44-34699" fmla="*/ 1697823 w 2223793"/>
                <a:gd name="connsiteY44-34700" fmla="*/ 6680449 h 7252515"/>
                <a:gd name="connsiteX45-34701" fmla="*/ 1718706 w 2223793"/>
                <a:gd name="connsiteY45-34702" fmla="*/ 6550072 h 7252515"/>
                <a:gd name="connsiteX46-34703" fmla="*/ 1679193 w 2223793"/>
                <a:gd name="connsiteY46-34704" fmla="*/ 6451067 h 7252515"/>
                <a:gd name="connsiteX47-34705" fmla="*/ 1667926 w 2223793"/>
                <a:gd name="connsiteY47-34706" fmla="*/ 6250170 h 7252515"/>
                <a:gd name="connsiteX48-34707" fmla="*/ 1689590 w 2223793"/>
                <a:gd name="connsiteY48-34708" fmla="*/ 5979714 h 7252515"/>
                <a:gd name="connsiteX49-34709" fmla="*/ 1738207 w 2223793"/>
                <a:gd name="connsiteY49-34710" fmla="*/ 5512209 h 7252515"/>
                <a:gd name="connsiteX50-34711" fmla="*/ 1749625 w 2223793"/>
                <a:gd name="connsiteY50-34712" fmla="*/ 5363804 h 7252515"/>
                <a:gd name="connsiteX51-34713" fmla="*/ 1808187 w 2223793"/>
                <a:gd name="connsiteY51-34714" fmla="*/ 5317321 h 7252515"/>
                <a:gd name="connsiteX52-34715" fmla="*/ 1894783 w 2223793"/>
                <a:gd name="connsiteY52-34716" fmla="*/ 5097645 h 7252515"/>
                <a:gd name="connsiteX53-34717" fmla="*/ 1919933 w 2223793"/>
                <a:gd name="connsiteY53-34718" fmla="*/ 4805496 h 7252515"/>
                <a:gd name="connsiteX54-34719" fmla="*/ 1910949 w 2223793"/>
                <a:gd name="connsiteY54-34720" fmla="*/ 4348776 h 7252515"/>
                <a:gd name="connsiteX55-34721" fmla="*/ 1891628 w 2223793"/>
                <a:gd name="connsiteY55-34722" fmla="*/ 3902573 h 7252515"/>
                <a:gd name="connsiteX56-34723" fmla="*/ 1865938 w 2223793"/>
                <a:gd name="connsiteY56-34724" fmla="*/ 3584643 h 7252515"/>
                <a:gd name="connsiteX57-34725" fmla="*/ 2066833 w 2223793"/>
                <a:gd name="connsiteY57-34726" fmla="*/ 2654077 h 7252515"/>
                <a:gd name="connsiteX58-34727" fmla="*/ 2053283 w 2223793"/>
                <a:gd name="connsiteY58-34728" fmla="*/ 2404684 h 7252515"/>
                <a:gd name="connsiteX59-34729" fmla="*/ 1991776 w 2223793"/>
                <a:gd name="connsiteY59-34730" fmla="*/ 1864914 h 7252515"/>
                <a:gd name="connsiteX60-34731" fmla="*/ 1947035 w 2223793"/>
                <a:gd name="connsiteY60-34732" fmla="*/ 1677029 h 7252515"/>
                <a:gd name="connsiteX61-34733" fmla="*/ 1932613 w 2223793"/>
                <a:gd name="connsiteY61-34734" fmla="*/ 1432534 h 7252515"/>
                <a:gd name="connsiteX62-34735" fmla="*/ 1884988 w 2223793"/>
                <a:gd name="connsiteY62-34736" fmla="*/ 1302338 h 7252515"/>
                <a:gd name="connsiteX63-34737" fmla="*/ 1418263 w 2223793"/>
                <a:gd name="connsiteY63-34738" fmla="*/ 1134975 h 7252515"/>
                <a:gd name="connsiteX64-34739" fmla="*/ 1319797 w 2223793"/>
                <a:gd name="connsiteY64-34740" fmla="*/ 1020075 h 7252515"/>
                <a:gd name="connsiteX65-34741" fmla="*/ 1375806 w 2223793"/>
                <a:gd name="connsiteY65-34742" fmla="*/ 821521 h 7252515"/>
                <a:gd name="connsiteX66-34743" fmla="*/ 1443983 w 2223793"/>
                <a:gd name="connsiteY66-34744" fmla="*/ 622909 h 7252515"/>
                <a:gd name="connsiteX67-34745" fmla="*/ 1455492 w 2223793"/>
                <a:gd name="connsiteY67-34746" fmla="*/ 380757 h 7252515"/>
                <a:gd name="connsiteX68-34747" fmla="*/ 1341522 w 2223793"/>
                <a:gd name="connsiteY68-34748" fmla="*/ 143773 h 7252515"/>
                <a:gd name="connsiteX69-34749" fmla="*/ 1074221 w 2223793"/>
                <a:gd name="connsiteY69-34750" fmla="*/ 568 h 7252515"/>
                <a:gd name="connsiteX0-34751" fmla="*/ 1074221 w 2223793"/>
                <a:gd name="connsiteY0-34752" fmla="*/ 568 h 7252515"/>
                <a:gd name="connsiteX1-34753" fmla="*/ 820201 w 2223793"/>
                <a:gd name="connsiteY1-34754" fmla="*/ 116070 h 7252515"/>
                <a:gd name="connsiteX2-34755" fmla="*/ 696376 w 2223793"/>
                <a:gd name="connsiteY2-34756" fmla="*/ 297045 h 7252515"/>
                <a:gd name="connsiteX3-34757" fmla="*/ 715426 w 2223793"/>
                <a:gd name="connsiteY3-34758" fmla="*/ 620895 h 7252515"/>
                <a:gd name="connsiteX4-34759" fmla="*/ 848776 w 2223793"/>
                <a:gd name="connsiteY4-34760" fmla="*/ 897120 h 7252515"/>
                <a:gd name="connsiteX5-34761" fmla="*/ 744872 w 2223793"/>
                <a:gd name="connsiteY5-34762" fmla="*/ 1040265 h 7252515"/>
                <a:gd name="connsiteX6-34763" fmla="*/ 112196 w 2223793"/>
                <a:gd name="connsiteY6-34764" fmla="*/ 1267123 h 7252515"/>
                <a:gd name="connsiteX7-34765" fmla="*/ 10576 w 2223793"/>
                <a:gd name="connsiteY7-34766" fmla="*/ 2211570 h 7252515"/>
                <a:gd name="connsiteX8-34767" fmla="*/ 323759 w 2223793"/>
                <a:gd name="connsiteY8-34768" fmla="*/ 3017500 h 7252515"/>
                <a:gd name="connsiteX9-34769" fmla="*/ 252457 w 2223793"/>
                <a:gd name="connsiteY9-34770" fmla="*/ 3814384 h 7252515"/>
                <a:gd name="connsiteX10-34771" fmla="*/ 387820 w 2223793"/>
                <a:gd name="connsiteY10-34772" fmla="*/ 3984422 h 7252515"/>
                <a:gd name="connsiteX11-34773" fmla="*/ 445301 w 2223793"/>
                <a:gd name="connsiteY11-34774" fmla="*/ 4229457 h 7252515"/>
                <a:gd name="connsiteX12-34775" fmla="*/ 506508 w 2223793"/>
                <a:gd name="connsiteY12-34776" fmla="*/ 4629539 h 7252515"/>
                <a:gd name="connsiteX13-34777" fmla="*/ 515162 w 2223793"/>
                <a:gd name="connsiteY13-34778" fmla="*/ 4793958 h 7252515"/>
                <a:gd name="connsiteX14-34779" fmla="*/ 501248 w 2223793"/>
                <a:gd name="connsiteY14-34780" fmla="*/ 4980881 h 7252515"/>
                <a:gd name="connsiteX15-34781" fmla="*/ 469518 w 2223793"/>
                <a:gd name="connsiteY15-34782" fmla="*/ 5126491 h 7252515"/>
                <a:gd name="connsiteX16-34783" fmla="*/ 393589 w 2223793"/>
                <a:gd name="connsiteY16-34784" fmla="*/ 6154049 h 7252515"/>
                <a:gd name="connsiteX17-34785" fmla="*/ 358974 w 2223793"/>
                <a:gd name="connsiteY17-34786" fmla="*/ 6604338 h 7252515"/>
                <a:gd name="connsiteX18-34787" fmla="*/ 430818 w 2223793"/>
                <a:gd name="connsiteY18-34788" fmla="*/ 6827439 h 7252515"/>
                <a:gd name="connsiteX19-34789" fmla="*/ 377694 w 2223793"/>
                <a:gd name="connsiteY19-34790" fmla="*/ 6982453 h 7252515"/>
                <a:gd name="connsiteX20-34791" fmla="*/ 616090 w 2223793"/>
                <a:gd name="connsiteY20-34792" fmla="*/ 7244526 h 7252515"/>
                <a:gd name="connsiteX21-34793" fmla="*/ 968845 w 2223793"/>
                <a:gd name="connsiteY21-34794" fmla="*/ 7136926 h 7252515"/>
                <a:gd name="connsiteX22-34795" fmla="*/ 735348 w 2223793"/>
                <a:gd name="connsiteY22-34796" fmla="*/ 6844746 h 7252515"/>
                <a:gd name="connsiteX23-34797" fmla="*/ 763652 w 2223793"/>
                <a:gd name="connsiteY23-34798" fmla="*/ 6579789 h 7252515"/>
                <a:gd name="connsiteX24-34799" fmla="*/ 749500 w 2223793"/>
                <a:gd name="connsiteY24-34800" fmla="*/ 6250170 h 7252515"/>
                <a:gd name="connsiteX25-34801" fmla="*/ 867076 w 2223793"/>
                <a:gd name="connsiteY25-34802" fmla="*/ 5489132 h 7252515"/>
                <a:gd name="connsiteX26-34803" fmla="*/ 916593 w 2223793"/>
                <a:gd name="connsiteY26-34804" fmla="*/ 5380240 h 7252515"/>
                <a:gd name="connsiteX27-34805" fmla="*/ 909080 w 2223793"/>
                <a:gd name="connsiteY27-34806" fmla="*/ 5308938 h 7252515"/>
                <a:gd name="connsiteX28-34807" fmla="*/ 982126 w 2223793"/>
                <a:gd name="connsiteY28-34808" fmla="*/ 5211945 h 7252515"/>
                <a:gd name="connsiteX29-34809" fmla="*/ 984140 w 2223793"/>
                <a:gd name="connsiteY29-34810" fmla="*/ 5069070 h 7252515"/>
                <a:gd name="connsiteX30-34811" fmla="*/ 1140295 w 2223793"/>
                <a:gd name="connsiteY30-34812" fmla="*/ 4378373 h 7252515"/>
                <a:gd name="connsiteX31-34813" fmla="*/ 1286926 w 2223793"/>
                <a:gd name="connsiteY31-34814" fmla="*/ 4649970 h 7252515"/>
                <a:gd name="connsiteX32-34815" fmla="*/ 1351588 w 2223793"/>
                <a:gd name="connsiteY32-34816" fmla="*/ 4880042 h 7252515"/>
                <a:gd name="connsiteX33-34817" fmla="*/ 1321000 w 2223793"/>
                <a:gd name="connsiteY33-34818" fmla="*/ 4973880 h 7252515"/>
                <a:gd name="connsiteX34-34819" fmla="*/ 1364869 w 2223793"/>
                <a:gd name="connsiteY34-34820" fmla="*/ 5113209 h 7252515"/>
                <a:gd name="connsiteX35-34821" fmla="*/ 1272774 w 2223793"/>
                <a:gd name="connsiteY35-34822" fmla="*/ 5554244 h 7252515"/>
                <a:gd name="connsiteX36-34823" fmla="*/ 1273796 w 2223793"/>
                <a:gd name="connsiteY36-34824" fmla="*/ 6360264 h 7252515"/>
                <a:gd name="connsiteX37-34825" fmla="*/ 1346961 w 2223793"/>
                <a:gd name="connsiteY37-34826" fmla="*/ 6540277 h 7252515"/>
                <a:gd name="connsiteX38-34827" fmla="*/ 1296181 w 2223793"/>
                <a:gd name="connsiteY38-34828" fmla="*/ 6741714 h 7252515"/>
                <a:gd name="connsiteX39-34829" fmla="*/ 1314359 w 2223793"/>
                <a:gd name="connsiteY39-34830" fmla="*/ 6828040 h 7252515"/>
                <a:gd name="connsiteX40-34831" fmla="*/ 1324155 w 2223793"/>
                <a:gd name="connsiteY40-34832" fmla="*/ 7020824 h 7252515"/>
                <a:gd name="connsiteX41-34833" fmla="*/ 1770929 w 2223793"/>
                <a:gd name="connsiteY41-34834" fmla="*/ 7189119 h 7252515"/>
                <a:gd name="connsiteX42-34835" fmla="*/ 2199582 w 2223793"/>
                <a:gd name="connsiteY42-34836" fmla="*/ 7199125 h 7252515"/>
                <a:gd name="connsiteX43-34837" fmla="*/ 2182426 w 2223793"/>
                <a:gd name="connsiteY43-34838" fmla="*/ 7046786 h 7252515"/>
                <a:gd name="connsiteX44-34839" fmla="*/ 1697823 w 2223793"/>
                <a:gd name="connsiteY44-34840" fmla="*/ 6680449 h 7252515"/>
                <a:gd name="connsiteX45-34841" fmla="*/ 1718706 w 2223793"/>
                <a:gd name="connsiteY45-34842" fmla="*/ 6550072 h 7252515"/>
                <a:gd name="connsiteX46-34843" fmla="*/ 1679193 w 2223793"/>
                <a:gd name="connsiteY46-34844" fmla="*/ 6451067 h 7252515"/>
                <a:gd name="connsiteX47-34845" fmla="*/ 1667926 w 2223793"/>
                <a:gd name="connsiteY47-34846" fmla="*/ 6250170 h 7252515"/>
                <a:gd name="connsiteX48-34847" fmla="*/ 1689590 w 2223793"/>
                <a:gd name="connsiteY48-34848" fmla="*/ 5979714 h 7252515"/>
                <a:gd name="connsiteX49-34849" fmla="*/ 1738207 w 2223793"/>
                <a:gd name="connsiteY49-34850" fmla="*/ 5512209 h 7252515"/>
                <a:gd name="connsiteX50-34851" fmla="*/ 1749625 w 2223793"/>
                <a:gd name="connsiteY50-34852" fmla="*/ 5363804 h 7252515"/>
                <a:gd name="connsiteX51-34853" fmla="*/ 1808187 w 2223793"/>
                <a:gd name="connsiteY51-34854" fmla="*/ 5317321 h 7252515"/>
                <a:gd name="connsiteX52-34855" fmla="*/ 1894783 w 2223793"/>
                <a:gd name="connsiteY52-34856" fmla="*/ 5097645 h 7252515"/>
                <a:gd name="connsiteX53-34857" fmla="*/ 1919933 w 2223793"/>
                <a:gd name="connsiteY53-34858" fmla="*/ 4805496 h 7252515"/>
                <a:gd name="connsiteX54-34859" fmla="*/ 1910949 w 2223793"/>
                <a:gd name="connsiteY54-34860" fmla="*/ 4348776 h 7252515"/>
                <a:gd name="connsiteX55-34861" fmla="*/ 1891628 w 2223793"/>
                <a:gd name="connsiteY55-34862" fmla="*/ 3902573 h 7252515"/>
                <a:gd name="connsiteX56-34863" fmla="*/ 1865938 w 2223793"/>
                <a:gd name="connsiteY56-34864" fmla="*/ 3584643 h 7252515"/>
                <a:gd name="connsiteX57-34865" fmla="*/ 2066833 w 2223793"/>
                <a:gd name="connsiteY57-34866" fmla="*/ 2654077 h 7252515"/>
                <a:gd name="connsiteX58-34867" fmla="*/ 2053283 w 2223793"/>
                <a:gd name="connsiteY58-34868" fmla="*/ 2404684 h 7252515"/>
                <a:gd name="connsiteX59-34869" fmla="*/ 1991776 w 2223793"/>
                <a:gd name="connsiteY59-34870" fmla="*/ 1864914 h 7252515"/>
                <a:gd name="connsiteX60-34871" fmla="*/ 1947035 w 2223793"/>
                <a:gd name="connsiteY60-34872" fmla="*/ 1677029 h 7252515"/>
                <a:gd name="connsiteX61-34873" fmla="*/ 1932613 w 2223793"/>
                <a:gd name="connsiteY61-34874" fmla="*/ 1432534 h 7252515"/>
                <a:gd name="connsiteX62-34875" fmla="*/ 1884988 w 2223793"/>
                <a:gd name="connsiteY62-34876" fmla="*/ 1302338 h 7252515"/>
                <a:gd name="connsiteX63-34877" fmla="*/ 1418263 w 2223793"/>
                <a:gd name="connsiteY63-34878" fmla="*/ 1134975 h 7252515"/>
                <a:gd name="connsiteX64-34879" fmla="*/ 1319797 w 2223793"/>
                <a:gd name="connsiteY64-34880" fmla="*/ 1020075 h 7252515"/>
                <a:gd name="connsiteX65-34881" fmla="*/ 1375806 w 2223793"/>
                <a:gd name="connsiteY65-34882" fmla="*/ 821521 h 7252515"/>
                <a:gd name="connsiteX66-34883" fmla="*/ 1443983 w 2223793"/>
                <a:gd name="connsiteY66-34884" fmla="*/ 622909 h 7252515"/>
                <a:gd name="connsiteX67-34885" fmla="*/ 1455492 w 2223793"/>
                <a:gd name="connsiteY67-34886" fmla="*/ 380757 h 7252515"/>
                <a:gd name="connsiteX68-34887" fmla="*/ 1341522 w 2223793"/>
                <a:gd name="connsiteY68-34888" fmla="*/ 143773 h 7252515"/>
                <a:gd name="connsiteX69-34889" fmla="*/ 1074221 w 2223793"/>
                <a:gd name="connsiteY69-34890" fmla="*/ 568 h 7252515"/>
                <a:gd name="connsiteX0-34891" fmla="*/ 1074221 w 2223793"/>
                <a:gd name="connsiteY0-34892" fmla="*/ 568 h 7252515"/>
                <a:gd name="connsiteX1-34893" fmla="*/ 820201 w 2223793"/>
                <a:gd name="connsiteY1-34894" fmla="*/ 116070 h 7252515"/>
                <a:gd name="connsiteX2-34895" fmla="*/ 696376 w 2223793"/>
                <a:gd name="connsiteY2-34896" fmla="*/ 297045 h 7252515"/>
                <a:gd name="connsiteX3-34897" fmla="*/ 715426 w 2223793"/>
                <a:gd name="connsiteY3-34898" fmla="*/ 620895 h 7252515"/>
                <a:gd name="connsiteX4-34899" fmla="*/ 848776 w 2223793"/>
                <a:gd name="connsiteY4-34900" fmla="*/ 897120 h 7252515"/>
                <a:gd name="connsiteX5-34901" fmla="*/ 744872 w 2223793"/>
                <a:gd name="connsiteY5-34902" fmla="*/ 1040265 h 7252515"/>
                <a:gd name="connsiteX6-34903" fmla="*/ 112196 w 2223793"/>
                <a:gd name="connsiteY6-34904" fmla="*/ 1267123 h 7252515"/>
                <a:gd name="connsiteX7-34905" fmla="*/ 10576 w 2223793"/>
                <a:gd name="connsiteY7-34906" fmla="*/ 2211570 h 7252515"/>
                <a:gd name="connsiteX8-34907" fmla="*/ 323759 w 2223793"/>
                <a:gd name="connsiteY8-34908" fmla="*/ 3017500 h 7252515"/>
                <a:gd name="connsiteX9-34909" fmla="*/ 252457 w 2223793"/>
                <a:gd name="connsiteY9-34910" fmla="*/ 3814384 h 7252515"/>
                <a:gd name="connsiteX10-34911" fmla="*/ 387820 w 2223793"/>
                <a:gd name="connsiteY10-34912" fmla="*/ 3984422 h 7252515"/>
                <a:gd name="connsiteX11-34913" fmla="*/ 445301 w 2223793"/>
                <a:gd name="connsiteY11-34914" fmla="*/ 4229457 h 7252515"/>
                <a:gd name="connsiteX12-34915" fmla="*/ 506508 w 2223793"/>
                <a:gd name="connsiteY12-34916" fmla="*/ 4629539 h 7252515"/>
                <a:gd name="connsiteX13-34917" fmla="*/ 515162 w 2223793"/>
                <a:gd name="connsiteY13-34918" fmla="*/ 4793958 h 7252515"/>
                <a:gd name="connsiteX14-34919" fmla="*/ 501248 w 2223793"/>
                <a:gd name="connsiteY14-34920" fmla="*/ 4980881 h 7252515"/>
                <a:gd name="connsiteX15-34921" fmla="*/ 469518 w 2223793"/>
                <a:gd name="connsiteY15-34922" fmla="*/ 5126491 h 7252515"/>
                <a:gd name="connsiteX16-34923" fmla="*/ 393589 w 2223793"/>
                <a:gd name="connsiteY16-34924" fmla="*/ 6154049 h 7252515"/>
                <a:gd name="connsiteX17-34925" fmla="*/ 358974 w 2223793"/>
                <a:gd name="connsiteY17-34926" fmla="*/ 6604338 h 7252515"/>
                <a:gd name="connsiteX18-34927" fmla="*/ 430818 w 2223793"/>
                <a:gd name="connsiteY18-34928" fmla="*/ 6827439 h 7252515"/>
                <a:gd name="connsiteX19-34929" fmla="*/ 377694 w 2223793"/>
                <a:gd name="connsiteY19-34930" fmla="*/ 6982453 h 7252515"/>
                <a:gd name="connsiteX20-34931" fmla="*/ 616090 w 2223793"/>
                <a:gd name="connsiteY20-34932" fmla="*/ 7244526 h 7252515"/>
                <a:gd name="connsiteX21-34933" fmla="*/ 968845 w 2223793"/>
                <a:gd name="connsiteY21-34934" fmla="*/ 7136926 h 7252515"/>
                <a:gd name="connsiteX22-34935" fmla="*/ 735348 w 2223793"/>
                <a:gd name="connsiteY22-34936" fmla="*/ 6844746 h 7252515"/>
                <a:gd name="connsiteX23-34937" fmla="*/ 763652 w 2223793"/>
                <a:gd name="connsiteY23-34938" fmla="*/ 6579789 h 7252515"/>
                <a:gd name="connsiteX24-34939" fmla="*/ 749500 w 2223793"/>
                <a:gd name="connsiteY24-34940" fmla="*/ 6250170 h 7252515"/>
                <a:gd name="connsiteX25-34941" fmla="*/ 867076 w 2223793"/>
                <a:gd name="connsiteY25-34942" fmla="*/ 5489132 h 7252515"/>
                <a:gd name="connsiteX26-34943" fmla="*/ 916593 w 2223793"/>
                <a:gd name="connsiteY26-34944" fmla="*/ 5380240 h 7252515"/>
                <a:gd name="connsiteX27-34945" fmla="*/ 909080 w 2223793"/>
                <a:gd name="connsiteY27-34946" fmla="*/ 5308938 h 7252515"/>
                <a:gd name="connsiteX28-34947" fmla="*/ 982126 w 2223793"/>
                <a:gd name="connsiteY28-34948" fmla="*/ 5211945 h 7252515"/>
                <a:gd name="connsiteX29-34949" fmla="*/ 984140 w 2223793"/>
                <a:gd name="connsiteY29-34950" fmla="*/ 5069070 h 7252515"/>
                <a:gd name="connsiteX30-34951" fmla="*/ 1140295 w 2223793"/>
                <a:gd name="connsiteY30-34952" fmla="*/ 4378373 h 7252515"/>
                <a:gd name="connsiteX31-34953" fmla="*/ 1286926 w 2223793"/>
                <a:gd name="connsiteY31-34954" fmla="*/ 4649970 h 7252515"/>
                <a:gd name="connsiteX32-34955" fmla="*/ 1351588 w 2223793"/>
                <a:gd name="connsiteY32-34956" fmla="*/ 4880042 h 7252515"/>
                <a:gd name="connsiteX33-34957" fmla="*/ 1321000 w 2223793"/>
                <a:gd name="connsiteY33-34958" fmla="*/ 4973880 h 7252515"/>
                <a:gd name="connsiteX34-34959" fmla="*/ 1364869 w 2223793"/>
                <a:gd name="connsiteY34-34960" fmla="*/ 5113209 h 7252515"/>
                <a:gd name="connsiteX35-34961" fmla="*/ 1272774 w 2223793"/>
                <a:gd name="connsiteY35-34962" fmla="*/ 5554244 h 7252515"/>
                <a:gd name="connsiteX36-34963" fmla="*/ 1273796 w 2223793"/>
                <a:gd name="connsiteY36-34964" fmla="*/ 6360264 h 7252515"/>
                <a:gd name="connsiteX37-34965" fmla="*/ 1346961 w 2223793"/>
                <a:gd name="connsiteY37-34966" fmla="*/ 6540277 h 7252515"/>
                <a:gd name="connsiteX38-34967" fmla="*/ 1296181 w 2223793"/>
                <a:gd name="connsiteY38-34968" fmla="*/ 6741714 h 7252515"/>
                <a:gd name="connsiteX39-34969" fmla="*/ 1314359 w 2223793"/>
                <a:gd name="connsiteY39-34970" fmla="*/ 6828040 h 7252515"/>
                <a:gd name="connsiteX40-34971" fmla="*/ 1324155 w 2223793"/>
                <a:gd name="connsiteY40-34972" fmla="*/ 7020824 h 7252515"/>
                <a:gd name="connsiteX41-34973" fmla="*/ 1770929 w 2223793"/>
                <a:gd name="connsiteY41-34974" fmla="*/ 7189119 h 7252515"/>
                <a:gd name="connsiteX42-34975" fmla="*/ 2199582 w 2223793"/>
                <a:gd name="connsiteY42-34976" fmla="*/ 7199125 h 7252515"/>
                <a:gd name="connsiteX43-34977" fmla="*/ 2182426 w 2223793"/>
                <a:gd name="connsiteY43-34978" fmla="*/ 7046786 h 7252515"/>
                <a:gd name="connsiteX44-34979" fmla="*/ 1697823 w 2223793"/>
                <a:gd name="connsiteY44-34980" fmla="*/ 6680449 h 7252515"/>
                <a:gd name="connsiteX45-34981" fmla="*/ 1718706 w 2223793"/>
                <a:gd name="connsiteY45-34982" fmla="*/ 6550072 h 7252515"/>
                <a:gd name="connsiteX46-34983" fmla="*/ 1679193 w 2223793"/>
                <a:gd name="connsiteY46-34984" fmla="*/ 6451067 h 7252515"/>
                <a:gd name="connsiteX47-34985" fmla="*/ 1667926 w 2223793"/>
                <a:gd name="connsiteY47-34986" fmla="*/ 6250170 h 7252515"/>
                <a:gd name="connsiteX48-34987" fmla="*/ 1689590 w 2223793"/>
                <a:gd name="connsiteY48-34988" fmla="*/ 5979714 h 7252515"/>
                <a:gd name="connsiteX49-34989" fmla="*/ 1738207 w 2223793"/>
                <a:gd name="connsiteY49-34990" fmla="*/ 5512209 h 7252515"/>
                <a:gd name="connsiteX50-34991" fmla="*/ 1749625 w 2223793"/>
                <a:gd name="connsiteY50-34992" fmla="*/ 5363804 h 7252515"/>
                <a:gd name="connsiteX51-34993" fmla="*/ 1808187 w 2223793"/>
                <a:gd name="connsiteY51-34994" fmla="*/ 5317321 h 7252515"/>
                <a:gd name="connsiteX52-34995" fmla="*/ 1894783 w 2223793"/>
                <a:gd name="connsiteY52-34996" fmla="*/ 5097645 h 7252515"/>
                <a:gd name="connsiteX53-34997" fmla="*/ 1919933 w 2223793"/>
                <a:gd name="connsiteY53-34998" fmla="*/ 4805496 h 7252515"/>
                <a:gd name="connsiteX54-34999" fmla="*/ 1910949 w 2223793"/>
                <a:gd name="connsiteY54-35000" fmla="*/ 4348776 h 7252515"/>
                <a:gd name="connsiteX55-35001" fmla="*/ 1891628 w 2223793"/>
                <a:gd name="connsiteY55-35002" fmla="*/ 3902573 h 7252515"/>
                <a:gd name="connsiteX56-35003" fmla="*/ 1865938 w 2223793"/>
                <a:gd name="connsiteY56-35004" fmla="*/ 3584643 h 7252515"/>
                <a:gd name="connsiteX57-35005" fmla="*/ 2066833 w 2223793"/>
                <a:gd name="connsiteY57-35006" fmla="*/ 2654077 h 7252515"/>
                <a:gd name="connsiteX58-35007" fmla="*/ 2053283 w 2223793"/>
                <a:gd name="connsiteY58-35008" fmla="*/ 2404684 h 7252515"/>
                <a:gd name="connsiteX59-35009" fmla="*/ 1991776 w 2223793"/>
                <a:gd name="connsiteY59-35010" fmla="*/ 1864914 h 7252515"/>
                <a:gd name="connsiteX60-35011" fmla="*/ 1947035 w 2223793"/>
                <a:gd name="connsiteY60-35012" fmla="*/ 1677029 h 7252515"/>
                <a:gd name="connsiteX61-35013" fmla="*/ 1932613 w 2223793"/>
                <a:gd name="connsiteY61-35014" fmla="*/ 1432534 h 7252515"/>
                <a:gd name="connsiteX62-35015" fmla="*/ 1884988 w 2223793"/>
                <a:gd name="connsiteY62-35016" fmla="*/ 1302338 h 7252515"/>
                <a:gd name="connsiteX63-35017" fmla="*/ 1418263 w 2223793"/>
                <a:gd name="connsiteY63-35018" fmla="*/ 1134975 h 7252515"/>
                <a:gd name="connsiteX64-35019" fmla="*/ 1319797 w 2223793"/>
                <a:gd name="connsiteY64-35020" fmla="*/ 1020075 h 7252515"/>
                <a:gd name="connsiteX65-35021" fmla="*/ 1375806 w 2223793"/>
                <a:gd name="connsiteY65-35022" fmla="*/ 821521 h 7252515"/>
                <a:gd name="connsiteX66-35023" fmla="*/ 1443983 w 2223793"/>
                <a:gd name="connsiteY66-35024" fmla="*/ 622909 h 7252515"/>
                <a:gd name="connsiteX67-35025" fmla="*/ 1455492 w 2223793"/>
                <a:gd name="connsiteY67-35026" fmla="*/ 380757 h 7252515"/>
                <a:gd name="connsiteX68-35027" fmla="*/ 1341522 w 2223793"/>
                <a:gd name="connsiteY68-35028" fmla="*/ 143773 h 7252515"/>
                <a:gd name="connsiteX69-35029" fmla="*/ 1074221 w 2223793"/>
                <a:gd name="connsiteY69-35030" fmla="*/ 568 h 7252515"/>
                <a:gd name="connsiteX0-35031" fmla="*/ 1074221 w 2223793"/>
                <a:gd name="connsiteY0-35032" fmla="*/ 568 h 7252515"/>
                <a:gd name="connsiteX1-35033" fmla="*/ 820201 w 2223793"/>
                <a:gd name="connsiteY1-35034" fmla="*/ 116070 h 7252515"/>
                <a:gd name="connsiteX2-35035" fmla="*/ 696376 w 2223793"/>
                <a:gd name="connsiteY2-35036" fmla="*/ 297045 h 7252515"/>
                <a:gd name="connsiteX3-35037" fmla="*/ 715426 w 2223793"/>
                <a:gd name="connsiteY3-35038" fmla="*/ 620895 h 7252515"/>
                <a:gd name="connsiteX4-35039" fmla="*/ 868967 w 2223793"/>
                <a:gd name="connsiteY4-35040" fmla="*/ 900004 h 7252515"/>
                <a:gd name="connsiteX5-35041" fmla="*/ 744872 w 2223793"/>
                <a:gd name="connsiteY5-35042" fmla="*/ 1040265 h 7252515"/>
                <a:gd name="connsiteX6-35043" fmla="*/ 112196 w 2223793"/>
                <a:gd name="connsiteY6-35044" fmla="*/ 1267123 h 7252515"/>
                <a:gd name="connsiteX7-35045" fmla="*/ 10576 w 2223793"/>
                <a:gd name="connsiteY7-35046" fmla="*/ 2211570 h 7252515"/>
                <a:gd name="connsiteX8-35047" fmla="*/ 323759 w 2223793"/>
                <a:gd name="connsiteY8-35048" fmla="*/ 3017500 h 7252515"/>
                <a:gd name="connsiteX9-35049" fmla="*/ 252457 w 2223793"/>
                <a:gd name="connsiteY9-35050" fmla="*/ 3814384 h 7252515"/>
                <a:gd name="connsiteX10-35051" fmla="*/ 387820 w 2223793"/>
                <a:gd name="connsiteY10-35052" fmla="*/ 3984422 h 7252515"/>
                <a:gd name="connsiteX11-35053" fmla="*/ 445301 w 2223793"/>
                <a:gd name="connsiteY11-35054" fmla="*/ 4229457 h 7252515"/>
                <a:gd name="connsiteX12-35055" fmla="*/ 506508 w 2223793"/>
                <a:gd name="connsiteY12-35056" fmla="*/ 4629539 h 7252515"/>
                <a:gd name="connsiteX13-35057" fmla="*/ 515162 w 2223793"/>
                <a:gd name="connsiteY13-35058" fmla="*/ 4793958 h 7252515"/>
                <a:gd name="connsiteX14-35059" fmla="*/ 501248 w 2223793"/>
                <a:gd name="connsiteY14-35060" fmla="*/ 4980881 h 7252515"/>
                <a:gd name="connsiteX15-35061" fmla="*/ 469518 w 2223793"/>
                <a:gd name="connsiteY15-35062" fmla="*/ 5126491 h 7252515"/>
                <a:gd name="connsiteX16-35063" fmla="*/ 393589 w 2223793"/>
                <a:gd name="connsiteY16-35064" fmla="*/ 6154049 h 7252515"/>
                <a:gd name="connsiteX17-35065" fmla="*/ 358974 w 2223793"/>
                <a:gd name="connsiteY17-35066" fmla="*/ 6604338 h 7252515"/>
                <a:gd name="connsiteX18-35067" fmla="*/ 430818 w 2223793"/>
                <a:gd name="connsiteY18-35068" fmla="*/ 6827439 h 7252515"/>
                <a:gd name="connsiteX19-35069" fmla="*/ 377694 w 2223793"/>
                <a:gd name="connsiteY19-35070" fmla="*/ 6982453 h 7252515"/>
                <a:gd name="connsiteX20-35071" fmla="*/ 616090 w 2223793"/>
                <a:gd name="connsiteY20-35072" fmla="*/ 7244526 h 7252515"/>
                <a:gd name="connsiteX21-35073" fmla="*/ 968845 w 2223793"/>
                <a:gd name="connsiteY21-35074" fmla="*/ 7136926 h 7252515"/>
                <a:gd name="connsiteX22-35075" fmla="*/ 735348 w 2223793"/>
                <a:gd name="connsiteY22-35076" fmla="*/ 6844746 h 7252515"/>
                <a:gd name="connsiteX23-35077" fmla="*/ 763652 w 2223793"/>
                <a:gd name="connsiteY23-35078" fmla="*/ 6579789 h 7252515"/>
                <a:gd name="connsiteX24-35079" fmla="*/ 749500 w 2223793"/>
                <a:gd name="connsiteY24-35080" fmla="*/ 6250170 h 7252515"/>
                <a:gd name="connsiteX25-35081" fmla="*/ 867076 w 2223793"/>
                <a:gd name="connsiteY25-35082" fmla="*/ 5489132 h 7252515"/>
                <a:gd name="connsiteX26-35083" fmla="*/ 916593 w 2223793"/>
                <a:gd name="connsiteY26-35084" fmla="*/ 5380240 h 7252515"/>
                <a:gd name="connsiteX27-35085" fmla="*/ 909080 w 2223793"/>
                <a:gd name="connsiteY27-35086" fmla="*/ 5308938 h 7252515"/>
                <a:gd name="connsiteX28-35087" fmla="*/ 982126 w 2223793"/>
                <a:gd name="connsiteY28-35088" fmla="*/ 5211945 h 7252515"/>
                <a:gd name="connsiteX29-35089" fmla="*/ 984140 w 2223793"/>
                <a:gd name="connsiteY29-35090" fmla="*/ 5069070 h 7252515"/>
                <a:gd name="connsiteX30-35091" fmla="*/ 1140295 w 2223793"/>
                <a:gd name="connsiteY30-35092" fmla="*/ 4378373 h 7252515"/>
                <a:gd name="connsiteX31-35093" fmla="*/ 1286926 w 2223793"/>
                <a:gd name="connsiteY31-35094" fmla="*/ 4649970 h 7252515"/>
                <a:gd name="connsiteX32-35095" fmla="*/ 1351588 w 2223793"/>
                <a:gd name="connsiteY32-35096" fmla="*/ 4880042 h 7252515"/>
                <a:gd name="connsiteX33-35097" fmla="*/ 1321000 w 2223793"/>
                <a:gd name="connsiteY33-35098" fmla="*/ 4973880 h 7252515"/>
                <a:gd name="connsiteX34-35099" fmla="*/ 1364869 w 2223793"/>
                <a:gd name="connsiteY34-35100" fmla="*/ 5113209 h 7252515"/>
                <a:gd name="connsiteX35-35101" fmla="*/ 1272774 w 2223793"/>
                <a:gd name="connsiteY35-35102" fmla="*/ 5554244 h 7252515"/>
                <a:gd name="connsiteX36-35103" fmla="*/ 1273796 w 2223793"/>
                <a:gd name="connsiteY36-35104" fmla="*/ 6360264 h 7252515"/>
                <a:gd name="connsiteX37-35105" fmla="*/ 1346961 w 2223793"/>
                <a:gd name="connsiteY37-35106" fmla="*/ 6540277 h 7252515"/>
                <a:gd name="connsiteX38-35107" fmla="*/ 1296181 w 2223793"/>
                <a:gd name="connsiteY38-35108" fmla="*/ 6741714 h 7252515"/>
                <a:gd name="connsiteX39-35109" fmla="*/ 1314359 w 2223793"/>
                <a:gd name="connsiteY39-35110" fmla="*/ 6828040 h 7252515"/>
                <a:gd name="connsiteX40-35111" fmla="*/ 1324155 w 2223793"/>
                <a:gd name="connsiteY40-35112" fmla="*/ 7020824 h 7252515"/>
                <a:gd name="connsiteX41-35113" fmla="*/ 1770929 w 2223793"/>
                <a:gd name="connsiteY41-35114" fmla="*/ 7189119 h 7252515"/>
                <a:gd name="connsiteX42-35115" fmla="*/ 2199582 w 2223793"/>
                <a:gd name="connsiteY42-35116" fmla="*/ 7199125 h 7252515"/>
                <a:gd name="connsiteX43-35117" fmla="*/ 2182426 w 2223793"/>
                <a:gd name="connsiteY43-35118" fmla="*/ 7046786 h 7252515"/>
                <a:gd name="connsiteX44-35119" fmla="*/ 1697823 w 2223793"/>
                <a:gd name="connsiteY44-35120" fmla="*/ 6680449 h 7252515"/>
                <a:gd name="connsiteX45-35121" fmla="*/ 1718706 w 2223793"/>
                <a:gd name="connsiteY45-35122" fmla="*/ 6550072 h 7252515"/>
                <a:gd name="connsiteX46-35123" fmla="*/ 1679193 w 2223793"/>
                <a:gd name="connsiteY46-35124" fmla="*/ 6451067 h 7252515"/>
                <a:gd name="connsiteX47-35125" fmla="*/ 1667926 w 2223793"/>
                <a:gd name="connsiteY47-35126" fmla="*/ 6250170 h 7252515"/>
                <a:gd name="connsiteX48-35127" fmla="*/ 1689590 w 2223793"/>
                <a:gd name="connsiteY48-35128" fmla="*/ 5979714 h 7252515"/>
                <a:gd name="connsiteX49-35129" fmla="*/ 1738207 w 2223793"/>
                <a:gd name="connsiteY49-35130" fmla="*/ 5512209 h 7252515"/>
                <a:gd name="connsiteX50-35131" fmla="*/ 1749625 w 2223793"/>
                <a:gd name="connsiteY50-35132" fmla="*/ 5363804 h 7252515"/>
                <a:gd name="connsiteX51-35133" fmla="*/ 1808187 w 2223793"/>
                <a:gd name="connsiteY51-35134" fmla="*/ 5317321 h 7252515"/>
                <a:gd name="connsiteX52-35135" fmla="*/ 1894783 w 2223793"/>
                <a:gd name="connsiteY52-35136" fmla="*/ 5097645 h 7252515"/>
                <a:gd name="connsiteX53-35137" fmla="*/ 1919933 w 2223793"/>
                <a:gd name="connsiteY53-35138" fmla="*/ 4805496 h 7252515"/>
                <a:gd name="connsiteX54-35139" fmla="*/ 1910949 w 2223793"/>
                <a:gd name="connsiteY54-35140" fmla="*/ 4348776 h 7252515"/>
                <a:gd name="connsiteX55-35141" fmla="*/ 1891628 w 2223793"/>
                <a:gd name="connsiteY55-35142" fmla="*/ 3902573 h 7252515"/>
                <a:gd name="connsiteX56-35143" fmla="*/ 1865938 w 2223793"/>
                <a:gd name="connsiteY56-35144" fmla="*/ 3584643 h 7252515"/>
                <a:gd name="connsiteX57-35145" fmla="*/ 2066833 w 2223793"/>
                <a:gd name="connsiteY57-35146" fmla="*/ 2654077 h 7252515"/>
                <a:gd name="connsiteX58-35147" fmla="*/ 2053283 w 2223793"/>
                <a:gd name="connsiteY58-35148" fmla="*/ 2404684 h 7252515"/>
                <a:gd name="connsiteX59-35149" fmla="*/ 1991776 w 2223793"/>
                <a:gd name="connsiteY59-35150" fmla="*/ 1864914 h 7252515"/>
                <a:gd name="connsiteX60-35151" fmla="*/ 1947035 w 2223793"/>
                <a:gd name="connsiteY60-35152" fmla="*/ 1677029 h 7252515"/>
                <a:gd name="connsiteX61-35153" fmla="*/ 1932613 w 2223793"/>
                <a:gd name="connsiteY61-35154" fmla="*/ 1432534 h 7252515"/>
                <a:gd name="connsiteX62-35155" fmla="*/ 1884988 w 2223793"/>
                <a:gd name="connsiteY62-35156" fmla="*/ 1302338 h 7252515"/>
                <a:gd name="connsiteX63-35157" fmla="*/ 1418263 w 2223793"/>
                <a:gd name="connsiteY63-35158" fmla="*/ 1134975 h 7252515"/>
                <a:gd name="connsiteX64-35159" fmla="*/ 1319797 w 2223793"/>
                <a:gd name="connsiteY64-35160" fmla="*/ 1020075 h 7252515"/>
                <a:gd name="connsiteX65-35161" fmla="*/ 1375806 w 2223793"/>
                <a:gd name="connsiteY65-35162" fmla="*/ 821521 h 7252515"/>
                <a:gd name="connsiteX66-35163" fmla="*/ 1443983 w 2223793"/>
                <a:gd name="connsiteY66-35164" fmla="*/ 622909 h 7252515"/>
                <a:gd name="connsiteX67-35165" fmla="*/ 1455492 w 2223793"/>
                <a:gd name="connsiteY67-35166" fmla="*/ 380757 h 7252515"/>
                <a:gd name="connsiteX68-35167" fmla="*/ 1341522 w 2223793"/>
                <a:gd name="connsiteY68-35168" fmla="*/ 143773 h 7252515"/>
                <a:gd name="connsiteX69-35169" fmla="*/ 1074221 w 2223793"/>
                <a:gd name="connsiteY69-35170" fmla="*/ 568 h 7252515"/>
                <a:gd name="connsiteX0-35171" fmla="*/ 1074221 w 2223793"/>
                <a:gd name="connsiteY0-35172" fmla="*/ 568 h 7252515"/>
                <a:gd name="connsiteX1-35173" fmla="*/ 820201 w 2223793"/>
                <a:gd name="connsiteY1-35174" fmla="*/ 116070 h 7252515"/>
                <a:gd name="connsiteX2-35175" fmla="*/ 696376 w 2223793"/>
                <a:gd name="connsiteY2-35176" fmla="*/ 297045 h 7252515"/>
                <a:gd name="connsiteX3-35177" fmla="*/ 715426 w 2223793"/>
                <a:gd name="connsiteY3-35178" fmla="*/ 620895 h 7252515"/>
                <a:gd name="connsiteX4-35179" fmla="*/ 868967 w 2223793"/>
                <a:gd name="connsiteY4-35180" fmla="*/ 900004 h 7252515"/>
                <a:gd name="connsiteX5-35181" fmla="*/ 744872 w 2223793"/>
                <a:gd name="connsiteY5-35182" fmla="*/ 1040265 h 7252515"/>
                <a:gd name="connsiteX6-35183" fmla="*/ 112196 w 2223793"/>
                <a:gd name="connsiteY6-35184" fmla="*/ 1267123 h 7252515"/>
                <a:gd name="connsiteX7-35185" fmla="*/ 10576 w 2223793"/>
                <a:gd name="connsiteY7-35186" fmla="*/ 2211570 h 7252515"/>
                <a:gd name="connsiteX8-35187" fmla="*/ 323759 w 2223793"/>
                <a:gd name="connsiteY8-35188" fmla="*/ 3017500 h 7252515"/>
                <a:gd name="connsiteX9-35189" fmla="*/ 252457 w 2223793"/>
                <a:gd name="connsiteY9-35190" fmla="*/ 3814384 h 7252515"/>
                <a:gd name="connsiteX10-35191" fmla="*/ 387820 w 2223793"/>
                <a:gd name="connsiteY10-35192" fmla="*/ 3984422 h 7252515"/>
                <a:gd name="connsiteX11-35193" fmla="*/ 445301 w 2223793"/>
                <a:gd name="connsiteY11-35194" fmla="*/ 4229457 h 7252515"/>
                <a:gd name="connsiteX12-35195" fmla="*/ 506508 w 2223793"/>
                <a:gd name="connsiteY12-35196" fmla="*/ 4629539 h 7252515"/>
                <a:gd name="connsiteX13-35197" fmla="*/ 515162 w 2223793"/>
                <a:gd name="connsiteY13-35198" fmla="*/ 4793958 h 7252515"/>
                <a:gd name="connsiteX14-35199" fmla="*/ 501248 w 2223793"/>
                <a:gd name="connsiteY14-35200" fmla="*/ 4980881 h 7252515"/>
                <a:gd name="connsiteX15-35201" fmla="*/ 469518 w 2223793"/>
                <a:gd name="connsiteY15-35202" fmla="*/ 5126491 h 7252515"/>
                <a:gd name="connsiteX16-35203" fmla="*/ 393589 w 2223793"/>
                <a:gd name="connsiteY16-35204" fmla="*/ 6154049 h 7252515"/>
                <a:gd name="connsiteX17-35205" fmla="*/ 358974 w 2223793"/>
                <a:gd name="connsiteY17-35206" fmla="*/ 6604338 h 7252515"/>
                <a:gd name="connsiteX18-35207" fmla="*/ 430818 w 2223793"/>
                <a:gd name="connsiteY18-35208" fmla="*/ 6827439 h 7252515"/>
                <a:gd name="connsiteX19-35209" fmla="*/ 377694 w 2223793"/>
                <a:gd name="connsiteY19-35210" fmla="*/ 6982453 h 7252515"/>
                <a:gd name="connsiteX20-35211" fmla="*/ 616090 w 2223793"/>
                <a:gd name="connsiteY20-35212" fmla="*/ 7244526 h 7252515"/>
                <a:gd name="connsiteX21-35213" fmla="*/ 968845 w 2223793"/>
                <a:gd name="connsiteY21-35214" fmla="*/ 7136926 h 7252515"/>
                <a:gd name="connsiteX22-35215" fmla="*/ 735348 w 2223793"/>
                <a:gd name="connsiteY22-35216" fmla="*/ 6844746 h 7252515"/>
                <a:gd name="connsiteX23-35217" fmla="*/ 763652 w 2223793"/>
                <a:gd name="connsiteY23-35218" fmla="*/ 6579789 h 7252515"/>
                <a:gd name="connsiteX24-35219" fmla="*/ 749500 w 2223793"/>
                <a:gd name="connsiteY24-35220" fmla="*/ 6250170 h 7252515"/>
                <a:gd name="connsiteX25-35221" fmla="*/ 867076 w 2223793"/>
                <a:gd name="connsiteY25-35222" fmla="*/ 5489132 h 7252515"/>
                <a:gd name="connsiteX26-35223" fmla="*/ 916593 w 2223793"/>
                <a:gd name="connsiteY26-35224" fmla="*/ 5380240 h 7252515"/>
                <a:gd name="connsiteX27-35225" fmla="*/ 909080 w 2223793"/>
                <a:gd name="connsiteY27-35226" fmla="*/ 5308938 h 7252515"/>
                <a:gd name="connsiteX28-35227" fmla="*/ 982126 w 2223793"/>
                <a:gd name="connsiteY28-35228" fmla="*/ 5211945 h 7252515"/>
                <a:gd name="connsiteX29-35229" fmla="*/ 984140 w 2223793"/>
                <a:gd name="connsiteY29-35230" fmla="*/ 5069070 h 7252515"/>
                <a:gd name="connsiteX30-35231" fmla="*/ 1140295 w 2223793"/>
                <a:gd name="connsiteY30-35232" fmla="*/ 4378373 h 7252515"/>
                <a:gd name="connsiteX31-35233" fmla="*/ 1286926 w 2223793"/>
                <a:gd name="connsiteY31-35234" fmla="*/ 4649970 h 7252515"/>
                <a:gd name="connsiteX32-35235" fmla="*/ 1351588 w 2223793"/>
                <a:gd name="connsiteY32-35236" fmla="*/ 4880042 h 7252515"/>
                <a:gd name="connsiteX33-35237" fmla="*/ 1321000 w 2223793"/>
                <a:gd name="connsiteY33-35238" fmla="*/ 4973880 h 7252515"/>
                <a:gd name="connsiteX34-35239" fmla="*/ 1364869 w 2223793"/>
                <a:gd name="connsiteY34-35240" fmla="*/ 5113209 h 7252515"/>
                <a:gd name="connsiteX35-35241" fmla="*/ 1272774 w 2223793"/>
                <a:gd name="connsiteY35-35242" fmla="*/ 5554244 h 7252515"/>
                <a:gd name="connsiteX36-35243" fmla="*/ 1273796 w 2223793"/>
                <a:gd name="connsiteY36-35244" fmla="*/ 6360264 h 7252515"/>
                <a:gd name="connsiteX37-35245" fmla="*/ 1346961 w 2223793"/>
                <a:gd name="connsiteY37-35246" fmla="*/ 6540277 h 7252515"/>
                <a:gd name="connsiteX38-35247" fmla="*/ 1296181 w 2223793"/>
                <a:gd name="connsiteY38-35248" fmla="*/ 6741714 h 7252515"/>
                <a:gd name="connsiteX39-35249" fmla="*/ 1314359 w 2223793"/>
                <a:gd name="connsiteY39-35250" fmla="*/ 6828040 h 7252515"/>
                <a:gd name="connsiteX40-35251" fmla="*/ 1324155 w 2223793"/>
                <a:gd name="connsiteY40-35252" fmla="*/ 7020824 h 7252515"/>
                <a:gd name="connsiteX41-35253" fmla="*/ 1770929 w 2223793"/>
                <a:gd name="connsiteY41-35254" fmla="*/ 7189119 h 7252515"/>
                <a:gd name="connsiteX42-35255" fmla="*/ 2199582 w 2223793"/>
                <a:gd name="connsiteY42-35256" fmla="*/ 7199125 h 7252515"/>
                <a:gd name="connsiteX43-35257" fmla="*/ 2182426 w 2223793"/>
                <a:gd name="connsiteY43-35258" fmla="*/ 7046786 h 7252515"/>
                <a:gd name="connsiteX44-35259" fmla="*/ 1697823 w 2223793"/>
                <a:gd name="connsiteY44-35260" fmla="*/ 6680449 h 7252515"/>
                <a:gd name="connsiteX45-35261" fmla="*/ 1718706 w 2223793"/>
                <a:gd name="connsiteY45-35262" fmla="*/ 6550072 h 7252515"/>
                <a:gd name="connsiteX46-35263" fmla="*/ 1679193 w 2223793"/>
                <a:gd name="connsiteY46-35264" fmla="*/ 6451067 h 7252515"/>
                <a:gd name="connsiteX47-35265" fmla="*/ 1667926 w 2223793"/>
                <a:gd name="connsiteY47-35266" fmla="*/ 6250170 h 7252515"/>
                <a:gd name="connsiteX48-35267" fmla="*/ 1689590 w 2223793"/>
                <a:gd name="connsiteY48-35268" fmla="*/ 5979714 h 7252515"/>
                <a:gd name="connsiteX49-35269" fmla="*/ 1738207 w 2223793"/>
                <a:gd name="connsiteY49-35270" fmla="*/ 5512209 h 7252515"/>
                <a:gd name="connsiteX50-35271" fmla="*/ 1749625 w 2223793"/>
                <a:gd name="connsiteY50-35272" fmla="*/ 5363804 h 7252515"/>
                <a:gd name="connsiteX51-35273" fmla="*/ 1808187 w 2223793"/>
                <a:gd name="connsiteY51-35274" fmla="*/ 5317321 h 7252515"/>
                <a:gd name="connsiteX52-35275" fmla="*/ 1894783 w 2223793"/>
                <a:gd name="connsiteY52-35276" fmla="*/ 5097645 h 7252515"/>
                <a:gd name="connsiteX53-35277" fmla="*/ 1919933 w 2223793"/>
                <a:gd name="connsiteY53-35278" fmla="*/ 4805496 h 7252515"/>
                <a:gd name="connsiteX54-35279" fmla="*/ 1910949 w 2223793"/>
                <a:gd name="connsiteY54-35280" fmla="*/ 4348776 h 7252515"/>
                <a:gd name="connsiteX55-35281" fmla="*/ 1891628 w 2223793"/>
                <a:gd name="connsiteY55-35282" fmla="*/ 3902573 h 7252515"/>
                <a:gd name="connsiteX56-35283" fmla="*/ 1865938 w 2223793"/>
                <a:gd name="connsiteY56-35284" fmla="*/ 3584643 h 7252515"/>
                <a:gd name="connsiteX57-35285" fmla="*/ 2066833 w 2223793"/>
                <a:gd name="connsiteY57-35286" fmla="*/ 2654077 h 7252515"/>
                <a:gd name="connsiteX58-35287" fmla="*/ 2053283 w 2223793"/>
                <a:gd name="connsiteY58-35288" fmla="*/ 2404684 h 7252515"/>
                <a:gd name="connsiteX59-35289" fmla="*/ 1991776 w 2223793"/>
                <a:gd name="connsiteY59-35290" fmla="*/ 1864914 h 7252515"/>
                <a:gd name="connsiteX60-35291" fmla="*/ 1947035 w 2223793"/>
                <a:gd name="connsiteY60-35292" fmla="*/ 1677029 h 7252515"/>
                <a:gd name="connsiteX61-35293" fmla="*/ 1932613 w 2223793"/>
                <a:gd name="connsiteY61-35294" fmla="*/ 1432534 h 7252515"/>
                <a:gd name="connsiteX62-35295" fmla="*/ 1884988 w 2223793"/>
                <a:gd name="connsiteY62-35296" fmla="*/ 1302338 h 7252515"/>
                <a:gd name="connsiteX63-35297" fmla="*/ 1418263 w 2223793"/>
                <a:gd name="connsiteY63-35298" fmla="*/ 1134975 h 7252515"/>
                <a:gd name="connsiteX64-35299" fmla="*/ 1319797 w 2223793"/>
                <a:gd name="connsiteY64-35300" fmla="*/ 1020075 h 7252515"/>
                <a:gd name="connsiteX65-35301" fmla="*/ 1375806 w 2223793"/>
                <a:gd name="connsiteY65-35302" fmla="*/ 821521 h 7252515"/>
                <a:gd name="connsiteX66-35303" fmla="*/ 1443983 w 2223793"/>
                <a:gd name="connsiteY66-35304" fmla="*/ 622909 h 7252515"/>
                <a:gd name="connsiteX67-35305" fmla="*/ 1455492 w 2223793"/>
                <a:gd name="connsiteY67-35306" fmla="*/ 380757 h 7252515"/>
                <a:gd name="connsiteX68-35307" fmla="*/ 1341522 w 2223793"/>
                <a:gd name="connsiteY68-35308" fmla="*/ 143773 h 7252515"/>
                <a:gd name="connsiteX69-35309" fmla="*/ 1074221 w 2223793"/>
                <a:gd name="connsiteY69-35310" fmla="*/ 568 h 7252515"/>
                <a:gd name="connsiteX0-35311" fmla="*/ 1074221 w 2223793"/>
                <a:gd name="connsiteY0-35312" fmla="*/ 568 h 7252515"/>
                <a:gd name="connsiteX1-35313" fmla="*/ 820201 w 2223793"/>
                <a:gd name="connsiteY1-35314" fmla="*/ 116070 h 7252515"/>
                <a:gd name="connsiteX2-35315" fmla="*/ 696376 w 2223793"/>
                <a:gd name="connsiteY2-35316" fmla="*/ 297045 h 7252515"/>
                <a:gd name="connsiteX3-35317" fmla="*/ 698118 w 2223793"/>
                <a:gd name="connsiteY3-35318" fmla="*/ 589165 h 7252515"/>
                <a:gd name="connsiteX4-35319" fmla="*/ 868967 w 2223793"/>
                <a:gd name="connsiteY4-35320" fmla="*/ 900004 h 7252515"/>
                <a:gd name="connsiteX5-35321" fmla="*/ 744872 w 2223793"/>
                <a:gd name="connsiteY5-35322" fmla="*/ 1040265 h 7252515"/>
                <a:gd name="connsiteX6-35323" fmla="*/ 112196 w 2223793"/>
                <a:gd name="connsiteY6-35324" fmla="*/ 1267123 h 7252515"/>
                <a:gd name="connsiteX7-35325" fmla="*/ 10576 w 2223793"/>
                <a:gd name="connsiteY7-35326" fmla="*/ 2211570 h 7252515"/>
                <a:gd name="connsiteX8-35327" fmla="*/ 323759 w 2223793"/>
                <a:gd name="connsiteY8-35328" fmla="*/ 3017500 h 7252515"/>
                <a:gd name="connsiteX9-35329" fmla="*/ 252457 w 2223793"/>
                <a:gd name="connsiteY9-35330" fmla="*/ 3814384 h 7252515"/>
                <a:gd name="connsiteX10-35331" fmla="*/ 387820 w 2223793"/>
                <a:gd name="connsiteY10-35332" fmla="*/ 3984422 h 7252515"/>
                <a:gd name="connsiteX11-35333" fmla="*/ 445301 w 2223793"/>
                <a:gd name="connsiteY11-35334" fmla="*/ 4229457 h 7252515"/>
                <a:gd name="connsiteX12-35335" fmla="*/ 506508 w 2223793"/>
                <a:gd name="connsiteY12-35336" fmla="*/ 4629539 h 7252515"/>
                <a:gd name="connsiteX13-35337" fmla="*/ 515162 w 2223793"/>
                <a:gd name="connsiteY13-35338" fmla="*/ 4793958 h 7252515"/>
                <a:gd name="connsiteX14-35339" fmla="*/ 501248 w 2223793"/>
                <a:gd name="connsiteY14-35340" fmla="*/ 4980881 h 7252515"/>
                <a:gd name="connsiteX15-35341" fmla="*/ 469518 w 2223793"/>
                <a:gd name="connsiteY15-35342" fmla="*/ 5126491 h 7252515"/>
                <a:gd name="connsiteX16-35343" fmla="*/ 393589 w 2223793"/>
                <a:gd name="connsiteY16-35344" fmla="*/ 6154049 h 7252515"/>
                <a:gd name="connsiteX17-35345" fmla="*/ 358974 w 2223793"/>
                <a:gd name="connsiteY17-35346" fmla="*/ 6604338 h 7252515"/>
                <a:gd name="connsiteX18-35347" fmla="*/ 430818 w 2223793"/>
                <a:gd name="connsiteY18-35348" fmla="*/ 6827439 h 7252515"/>
                <a:gd name="connsiteX19-35349" fmla="*/ 377694 w 2223793"/>
                <a:gd name="connsiteY19-35350" fmla="*/ 6982453 h 7252515"/>
                <a:gd name="connsiteX20-35351" fmla="*/ 616090 w 2223793"/>
                <a:gd name="connsiteY20-35352" fmla="*/ 7244526 h 7252515"/>
                <a:gd name="connsiteX21-35353" fmla="*/ 968845 w 2223793"/>
                <a:gd name="connsiteY21-35354" fmla="*/ 7136926 h 7252515"/>
                <a:gd name="connsiteX22-35355" fmla="*/ 735348 w 2223793"/>
                <a:gd name="connsiteY22-35356" fmla="*/ 6844746 h 7252515"/>
                <a:gd name="connsiteX23-35357" fmla="*/ 763652 w 2223793"/>
                <a:gd name="connsiteY23-35358" fmla="*/ 6579789 h 7252515"/>
                <a:gd name="connsiteX24-35359" fmla="*/ 749500 w 2223793"/>
                <a:gd name="connsiteY24-35360" fmla="*/ 6250170 h 7252515"/>
                <a:gd name="connsiteX25-35361" fmla="*/ 867076 w 2223793"/>
                <a:gd name="connsiteY25-35362" fmla="*/ 5489132 h 7252515"/>
                <a:gd name="connsiteX26-35363" fmla="*/ 916593 w 2223793"/>
                <a:gd name="connsiteY26-35364" fmla="*/ 5380240 h 7252515"/>
                <a:gd name="connsiteX27-35365" fmla="*/ 909080 w 2223793"/>
                <a:gd name="connsiteY27-35366" fmla="*/ 5308938 h 7252515"/>
                <a:gd name="connsiteX28-35367" fmla="*/ 982126 w 2223793"/>
                <a:gd name="connsiteY28-35368" fmla="*/ 5211945 h 7252515"/>
                <a:gd name="connsiteX29-35369" fmla="*/ 984140 w 2223793"/>
                <a:gd name="connsiteY29-35370" fmla="*/ 5069070 h 7252515"/>
                <a:gd name="connsiteX30-35371" fmla="*/ 1140295 w 2223793"/>
                <a:gd name="connsiteY30-35372" fmla="*/ 4378373 h 7252515"/>
                <a:gd name="connsiteX31-35373" fmla="*/ 1286926 w 2223793"/>
                <a:gd name="connsiteY31-35374" fmla="*/ 4649970 h 7252515"/>
                <a:gd name="connsiteX32-35375" fmla="*/ 1351588 w 2223793"/>
                <a:gd name="connsiteY32-35376" fmla="*/ 4880042 h 7252515"/>
                <a:gd name="connsiteX33-35377" fmla="*/ 1321000 w 2223793"/>
                <a:gd name="connsiteY33-35378" fmla="*/ 4973880 h 7252515"/>
                <a:gd name="connsiteX34-35379" fmla="*/ 1364869 w 2223793"/>
                <a:gd name="connsiteY34-35380" fmla="*/ 5113209 h 7252515"/>
                <a:gd name="connsiteX35-35381" fmla="*/ 1272774 w 2223793"/>
                <a:gd name="connsiteY35-35382" fmla="*/ 5554244 h 7252515"/>
                <a:gd name="connsiteX36-35383" fmla="*/ 1273796 w 2223793"/>
                <a:gd name="connsiteY36-35384" fmla="*/ 6360264 h 7252515"/>
                <a:gd name="connsiteX37-35385" fmla="*/ 1346961 w 2223793"/>
                <a:gd name="connsiteY37-35386" fmla="*/ 6540277 h 7252515"/>
                <a:gd name="connsiteX38-35387" fmla="*/ 1296181 w 2223793"/>
                <a:gd name="connsiteY38-35388" fmla="*/ 6741714 h 7252515"/>
                <a:gd name="connsiteX39-35389" fmla="*/ 1314359 w 2223793"/>
                <a:gd name="connsiteY39-35390" fmla="*/ 6828040 h 7252515"/>
                <a:gd name="connsiteX40-35391" fmla="*/ 1324155 w 2223793"/>
                <a:gd name="connsiteY40-35392" fmla="*/ 7020824 h 7252515"/>
                <a:gd name="connsiteX41-35393" fmla="*/ 1770929 w 2223793"/>
                <a:gd name="connsiteY41-35394" fmla="*/ 7189119 h 7252515"/>
                <a:gd name="connsiteX42-35395" fmla="*/ 2199582 w 2223793"/>
                <a:gd name="connsiteY42-35396" fmla="*/ 7199125 h 7252515"/>
                <a:gd name="connsiteX43-35397" fmla="*/ 2182426 w 2223793"/>
                <a:gd name="connsiteY43-35398" fmla="*/ 7046786 h 7252515"/>
                <a:gd name="connsiteX44-35399" fmla="*/ 1697823 w 2223793"/>
                <a:gd name="connsiteY44-35400" fmla="*/ 6680449 h 7252515"/>
                <a:gd name="connsiteX45-35401" fmla="*/ 1718706 w 2223793"/>
                <a:gd name="connsiteY45-35402" fmla="*/ 6550072 h 7252515"/>
                <a:gd name="connsiteX46-35403" fmla="*/ 1679193 w 2223793"/>
                <a:gd name="connsiteY46-35404" fmla="*/ 6451067 h 7252515"/>
                <a:gd name="connsiteX47-35405" fmla="*/ 1667926 w 2223793"/>
                <a:gd name="connsiteY47-35406" fmla="*/ 6250170 h 7252515"/>
                <a:gd name="connsiteX48-35407" fmla="*/ 1689590 w 2223793"/>
                <a:gd name="connsiteY48-35408" fmla="*/ 5979714 h 7252515"/>
                <a:gd name="connsiteX49-35409" fmla="*/ 1738207 w 2223793"/>
                <a:gd name="connsiteY49-35410" fmla="*/ 5512209 h 7252515"/>
                <a:gd name="connsiteX50-35411" fmla="*/ 1749625 w 2223793"/>
                <a:gd name="connsiteY50-35412" fmla="*/ 5363804 h 7252515"/>
                <a:gd name="connsiteX51-35413" fmla="*/ 1808187 w 2223793"/>
                <a:gd name="connsiteY51-35414" fmla="*/ 5317321 h 7252515"/>
                <a:gd name="connsiteX52-35415" fmla="*/ 1894783 w 2223793"/>
                <a:gd name="connsiteY52-35416" fmla="*/ 5097645 h 7252515"/>
                <a:gd name="connsiteX53-35417" fmla="*/ 1919933 w 2223793"/>
                <a:gd name="connsiteY53-35418" fmla="*/ 4805496 h 7252515"/>
                <a:gd name="connsiteX54-35419" fmla="*/ 1910949 w 2223793"/>
                <a:gd name="connsiteY54-35420" fmla="*/ 4348776 h 7252515"/>
                <a:gd name="connsiteX55-35421" fmla="*/ 1891628 w 2223793"/>
                <a:gd name="connsiteY55-35422" fmla="*/ 3902573 h 7252515"/>
                <a:gd name="connsiteX56-35423" fmla="*/ 1865938 w 2223793"/>
                <a:gd name="connsiteY56-35424" fmla="*/ 3584643 h 7252515"/>
                <a:gd name="connsiteX57-35425" fmla="*/ 2066833 w 2223793"/>
                <a:gd name="connsiteY57-35426" fmla="*/ 2654077 h 7252515"/>
                <a:gd name="connsiteX58-35427" fmla="*/ 2053283 w 2223793"/>
                <a:gd name="connsiteY58-35428" fmla="*/ 2404684 h 7252515"/>
                <a:gd name="connsiteX59-35429" fmla="*/ 1991776 w 2223793"/>
                <a:gd name="connsiteY59-35430" fmla="*/ 1864914 h 7252515"/>
                <a:gd name="connsiteX60-35431" fmla="*/ 1947035 w 2223793"/>
                <a:gd name="connsiteY60-35432" fmla="*/ 1677029 h 7252515"/>
                <a:gd name="connsiteX61-35433" fmla="*/ 1932613 w 2223793"/>
                <a:gd name="connsiteY61-35434" fmla="*/ 1432534 h 7252515"/>
                <a:gd name="connsiteX62-35435" fmla="*/ 1884988 w 2223793"/>
                <a:gd name="connsiteY62-35436" fmla="*/ 1302338 h 7252515"/>
                <a:gd name="connsiteX63-35437" fmla="*/ 1418263 w 2223793"/>
                <a:gd name="connsiteY63-35438" fmla="*/ 1134975 h 7252515"/>
                <a:gd name="connsiteX64-35439" fmla="*/ 1319797 w 2223793"/>
                <a:gd name="connsiteY64-35440" fmla="*/ 1020075 h 7252515"/>
                <a:gd name="connsiteX65-35441" fmla="*/ 1375806 w 2223793"/>
                <a:gd name="connsiteY65-35442" fmla="*/ 821521 h 7252515"/>
                <a:gd name="connsiteX66-35443" fmla="*/ 1443983 w 2223793"/>
                <a:gd name="connsiteY66-35444" fmla="*/ 622909 h 7252515"/>
                <a:gd name="connsiteX67-35445" fmla="*/ 1455492 w 2223793"/>
                <a:gd name="connsiteY67-35446" fmla="*/ 380757 h 7252515"/>
                <a:gd name="connsiteX68-35447" fmla="*/ 1341522 w 2223793"/>
                <a:gd name="connsiteY68-35448" fmla="*/ 143773 h 7252515"/>
                <a:gd name="connsiteX69-35449" fmla="*/ 1074221 w 2223793"/>
                <a:gd name="connsiteY69-35450" fmla="*/ 568 h 7252515"/>
                <a:gd name="connsiteX0-35451" fmla="*/ 1074221 w 2223793"/>
                <a:gd name="connsiteY0-35452" fmla="*/ 568 h 7252515"/>
                <a:gd name="connsiteX1-35453" fmla="*/ 820201 w 2223793"/>
                <a:gd name="connsiteY1-35454" fmla="*/ 116070 h 7252515"/>
                <a:gd name="connsiteX2-35455" fmla="*/ 710799 w 2223793"/>
                <a:gd name="connsiteY2-35456" fmla="*/ 299930 h 7252515"/>
                <a:gd name="connsiteX3-35457" fmla="*/ 698118 w 2223793"/>
                <a:gd name="connsiteY3-35458" fmla="*/ 589165 h 7252515"/>
                <a:gd name="connsiteX4-35459" fmla="*/ 868967 w 2223793"/>
                <a:gd name="connsiteY4-35460" fmla="*/ 900004 h 7252515"/>
                <a:gd name="connsiteX5-35461" fmla="*/ 744872 w 2223793"/>
                <a:gd name="connsiteY5-35462" fmla="*/ 1040265 h 7252515"/>
                <a:gd name="connsiteX6-35463" fmla="*/ 112196 w 2223793"/>
                <a:gd name="connsiteY6-35464" fmla="*/ 1267123 h 7252515"/>
                <a:gd name="connsiteX7-35465" fmla="*/ 10576 w 2223793"/>
                <a:gd name="connsiteY7-35466" fmla="*/ 2211570 h 7252515"/>
                <a:gd name="connsiteX8-35467" fmla="*/ 323759 w 2223793"/>
                <a:gd name="connsiteY8-35468" fmla="*/ 3017500 h 7252515"/>
                <a:gd name="connsiteX9-35469" fmla="*/ 252457 w 2223793"/>
                <a:gd name="connsiteY9-35470" fmla="*/ 3814384 h 7252515"/>
                <a:gd name="connsiteX10-35471" fmla="*/ 387820 w 2223793"/>
                <a:gd name="connsiteY10-35472" fmla="*/ 3984422 h 7252515"/>
                <a:gd name="connsiteX11-35473" fmla="*/ 445301 w 2223793"/>
                <a:gd name="connsiteY11-35474" fmla="*/ 4229457 h 7252515"/>
                <a:gd name="connsiteX12-35475" fmla="*/ 506508 w 2223793"/>
                <a:gd name="connsiteY12-35476" fmla="*/ 4629539 h 7252515"/>
                <a:gd name="connsiteX13-35477" fmla="*/ 515162 w 2223793"/>
                <a:gd name="connsiteY13-35478" fmla="*/ 4793958 h 7252515"/>
                <a:gd name="connsiteX14-35479" fmla="*/ 501248 w 2223793"/>
                <a:gd name="connsiteY14-35480" fmla="*/ 4980881 h 7252515"/>
                <a:gd name="connsiteX15-35481" fmla="*/ 469518 w 2223793"/>
                <a:gd name="connsiteY15-35482" fmla="*/ 5126491 h 7252515"/>
                <a:gd name="connsiteX16-35483" fmla="*/ 393589 w 2223793"/>
                <a:gd name="connsiteY16-35484" fmla="*/ 6154049 h 7252515"/>
                <a:gd name="connsiteX17-35485" fmla="*/ 358974 w 2223793"/>
                <a:gd name="connsiteY17-35486" fmla="*/ 6604338 h 7252515"/>
                <a:gd name="connsiteX18-35487" fmla="*/ 430818 w 2223793"/>
                <a:gd name="connsiteY18-35488" fmla="*/ 6827439 h 7252515"/>
                <a:gd name="connsiteX19-35489" fmla="*/ 377694 w 2223793"/>
                <a:gd name="connsiteY19-35490" fmla="*/ 6982453 h 7252515"/>
                <a:gd name="connsiteX20-35491" fmla="*/ 616090 w 2223793"/>
                <a:gd name="connsiteY20-35492" fmla="*/ 7244526 h 7252515"/>
                <a:gd name="connsiteX21-35493" fmla="*/ 968845 w 2223793"/>
                <a:gd name="connsiteY21-35494" fmla="*/ 7136926 h 7252515"/>
                <a:gd name="connsiteX22-35495" fmla="*/ 735348 w 2223793"/>
                <a:gd name="connsiteY22-35496" fmla="*/ 6844746 h 7252515"/>
                <a:gd name="connsiteX23-35497" fmla="*/ 763652 w 2223793"/>
                <a:gd name="connsiteY23-35498" fmla="*/ 6579789 h 7252515"/>
                <a:gd name="connsiteX24-35499" fmla="*/ 749500 w 2223793"/>
                <a:gd name="connsiteY24-35500" fmla="*/ 6250170 h 7252515"/>
                <a:gd name="connsiteX25-35501" fmla="*/ 867076 w 2223793"/>
                <a:gd name="connsiteY25-35502" fmla="*/ 5489132 h 7252515"/>
                <a:gd name="connsiteX26-35503" fmla="*/ 916593 w 2223793"/>
                <a:gd name="connsiteY26-35504" fmla="*/ 5380240 h 7252515"/>
                <a:gd name="connsiteX27-35505" fmla="*/ 909080 w 2223793"/>
                <a:gd name="connsiteY27-35506" fmla="*/ 5308938 h 7252515"/>
                <a:gd name="connsiteX28-35507" fmla="*/ 982126 w 2223793"/>
                <a:gd name="connsiteY28-35508" fmla="*/ 5211945 h 7252515"/>
                <a:gd name="connsiteX29-35509" fmla="*/ 984140 w 2223793"/>
                <a:gd name="connsiteY29-35510" fmla="*/ 5069070 h 7252515"/>
                <a:gd name="connsiteX30-35511" fmla="*/ 1140295 w 2223793"/>
                <a:gd name="connsiteY30-35512" fmla="*/ 4378373 h 7252515"/>
                <a:gd name="connsiteX31-35513" fmla="*/ 1286926 w 2223793"/>
                <a:gd name="connsiteY31-35514" fmla="*/ 4649970 h 7252515"/>
                <a:gd name="connsiteX32-35515" fmla="*/ 1351588 w 2223793"/>
                <a:gd name="connsiteY32-35516" fmla="*/ 4880042 h 7252515"/>
                <a:gd name="connsiteX33-35517" fmla="*/ 1321000 w 2223793"/>
                <a:gd name="connsiteY33-35518" fmla="*/ 4973880 h 7252515"/>
                <a:gd name="connsiteX34-35519" fmla="*/ 1364869 w 2223793"/>
                <a:gd name="connsiteY34-35520" fmla="*/ 5113209 h 7252515"/>
                <a:gd name="connsiteX35-35521" fmla="*/ 1272774 w 2223793"/>
                <a:gd name="connsiteY35-35522" fmla="*/ 5554244 h 7252515"/>
                <a:gd name="connsiteX36-35523" fmla="*/ 1273796 w 2223793"/>
                <a:gd name="connsiteY36-35524" fmla="*/ 6360264 h 7252515"/>
                <a:gd name="connsiteX37-35525" fmla="*/ 1346961 w 2223793"/>
                <a:gd name="connsiteY37-35526" fmla="*/ 6540277 h 7252515"/>
                <a:gd name="connsiteX38-35527" fmla="*/ 1296181 w 2223793"/>
                <a:gd name="connsiteY38-35528" fmla="*/ 6741714 h 7252515"/>
                <a:gd name="connsiteX39-35529" fmla="*/ 1314359 w 2223793"/>
                <a:gd name="connsiteY39-35530" fmla="*/ 6828040 h 7252515"/>
                <a:gd name="connsiteX40-35531" fmla="*/ 1324155 w 2223793"/>
                <a:gd name="connsiteY40-35532" fmla="*/ 7020824 h 7252515"/>
                <a:gd name="connsiteX41-35533" fmla="*/ 1770929 w 2223793"/>
                <a:gd name="connsiteY41-35534" fmla="*/ 7189119 h 7252515"/>
                <a:gd name="connsiteX42-35535" fmla="*/ 2199582 w 2223793"/>
                <a:gd name="connsiteY42-35536" fmla="*/ 7199125 h 7252515"/>
                <a:gd name="connsiteX43-35537" fmla="*/ 2182426 w 2223793"/>
                <a:gd name="connsiteY43-35538" fmla="*/ 7046786 h 7252515"/>
                <a:gd name="connsiteX44-35539" fmla="*/ 1697823 w 2223793"/>
                <a:gd name="connsiteY44-35540" fmla="*/ 6680449 h 7252515"/>
                <a:gd name="connsiteX45-35541" fmla="*/ 1718706 w 2223793"/>
                <a:gd name="connsiteY45-35542" fmla="*/ 6550072 h 7252515"/>
                <a:gd name="connsiteX46-35543" fmla="*/ 1679193 w 2223793"/>
                <a:gd name="connsiteY46-35544" fmla="*/ 6451067 h 7252515"/>
                <a:gd name="connsiteX47-35545" fmla="*/ 1667926 w 2223793"/>
                <a:gd name="connsiteY47-35546" fmla="*/ 6250170 h 7252515"/>
                <a:gd name="connsiteX48-35547" fmla="*/ 1689590 w 2223793"/>
                <a:gd name="connsiteY48-35548" fmla="*/ 5979714 h 7252515"/>
                <a:gd name="connsiteX49-35549" fmla="*/ 1738207 w 2223793"/>
                <a:gd name="connsiteY49-35550" fmla="*/ 5512209 h 7252515"/>
                <a:gd name="connsiteX50-35551" fmla="*/ 1749625 w 2223793"/>
                <a:gd name="connsiteY50-35552" fmla="*/ 5363804 h 7252515"/>
                <a:gd name="connsiteX51-35553" fmla="*/ 1808187 w 2223793"/>
                <a:gd name="connsiteY51-35554" fmla="*/ 5317321 h 7252515"/>
                <a:gd name="connsiteX52-35555" fmla="*/ 1894783 w 2223793"/>
                <a:gd name="connsiteY52-35556" fmla="*/ 5097645 h 7252515"/>
                <a:gd name="connsiteX53-35557" fmla="*/ 1919933 w 2223793"/>
                <a:gd name="connsiteY53-35558" fmla="*/ 4805496 h 7252515"/>
                <a:gd name="connsiteX54-35559" fmla="*/ 1910949 w 2223793"/>
                <a:gd name="connsiteY54-35560" fmla="*/ 4348776 h 7252515"/>
                <a:gd name="connsiteX55-35561" fmla="*/ 1891628 w 2223793"/>
                <a:gd name="connsiteY55-35562" fmla="*/ 3902573 h 7252515"/>
                <a:gd name="connsiteX56-35563" fmla="*/ 1865938 w 2223793"/>
                <a:gd name="connsiteY56-35564" fmla="*/ 3584643 h 7252515"/>
                <a:gd name="connsiteX57-35565" fmla="*/ 2066833 w 2223793"/>
                <a:gd name="connsiteY57-35566" fmla="*/ 2654077 h 7252515"/>
                <a:gd name="connsiteX58-35567" fmla="*/ 2053283 w 2223793"/>
                <a:gd name="connsiteY58-35568" fmla="*/ 2404684 h 7252515"/>
                <a:gd name="connsiteX59-35569" fmla="*/ 1991776 w 2223793"/>
                <a:gd name="connsiteY59-35570" fmla="*/ 1864914 h 7252515"/>
                <a:gd name="connsiteX60-35571" fmla="*/ 1947035 w 2223793"/>
                <a:gd name="connsiteY60-35572" fmla="*/ 1677029 h 7252515"/>
                <a:gd name="connsiteX61-35573" fmla="*/ 1932613 w 2223793"/>
                <a:gd name="connsiteY61-35574" fmla="*/ 1432534 h 7252515"/>
                <a:gd name="connsiteX62-35575" fmla="*/ 1884988 w 2223793"/>
                <a:gd name="connsiteY62-35576" fmla="*/ 1302338 h 7252515"/>
                <a:gd name="connsiteX63-35577" fmla="*/ 1418263 w 2223793"/>
                <a:gd name="connsiteY63-35578" fmla="*/ 1134975 h 7252515"/>
                <a:gd name="connsiteX64-35579" fmla="*/ 1319797 w 2223793"/>
                <a:gd name="connsiteY64-35580" fmla="*/ 1020075 h 7252515"/>
                <a:gd name="connsiteX65-35581" fmla="*/ 1375806 w 2223793"/>
                <a:gd name="connsiteY65-35582" fmla="*/ 821521 h 7252515"/>
                <a:gd name="connsiteX66-35583" fmla="*/ 1443983 w 2223793"/>
                <a:gd name="connsiteY66-35584" fmla="*/ 622909 h 7252515"/>
                <a:gd name="connsiteX67-35585" fmla="*/ 1455492 w 2223793"/>
                <a:gd name="connsiteY67-35586" fmla="*/ 380757 h 7252515"/>
                <a:gd name="connsiteX68-35587" fmla="*/ 1341522 w 2223793"/>
                <a:gd name="connsiteY68-35588" fmla="*/ 143773 h 7252515"/>
                <a:gd name="connsiteX69-35589" fmla="*/ 1074221 w 2223793"/>
                <a:gd name="connsiteY69-35590" fmla="*/ 568 h 7252515"/>
                <a:gd name="connsiteX0-35591" fmla="*/ 1074221 w 2223793"/>
                <a:gd name="connsiteY0-35592" fmla="*/ 568 h 7252515"/>
                <a:gd name="connsiteX1-35593" fmla="*/ 808662 w 2223793"/>
                <a:gd name="connsiteY1-35594" fmla="*/ 133377 h 7252515"/>
                <a:gd name="connsiteX2-35595" fmla="*/ 710799 w 2223793"/>
                <a:gd name="connsiteY2-35596" fmla="*/ 299930 h 7252515"/>
                <a:gd name="connsiteX3-35597" fmla="*/ 698118 w 2223793"/>
                <a:gd name="connsiteY3-35598" fmla="*/ 589165 h 7252515"/>
                <a:gd name="connsiteX4-35599" fmla="*/ 868967 w 2223793"/>
                <a:gd name="connsiteY4-35600" fmla="*/ 900004 h 7252515"/>
                <a:gd name="connsiteX5-35601" fmla="*/ 744872 w 2223793"/>
                <a:gd name="connsiteY5-35602" fmla="*/ 1040265 h 7252515"/>
                <a:gd name="connsiteX6-35603" fmla="*/ 112196 w 2223793"/>
                <a:gd name="connsiteY6-35604" fmla="*/ 1267123 h 7252515"/>
                <a:gd name="connsiteX7-35605" fmla="*/ 10576 w 2223793"/>
                <a:gd name="connsiteY7-35606" fmla="*/ 2211570 h 7252515"/>
                <a:gd name="connsiteX8-35607" fmla="*/ 323759 w 2223793"/>
                <a:gd name="connsiteY8-35608" fmla="*/ 3017500 h 7252515"/>
                <a:gd name="connsiteX9-35609" fmla="*/ 252457 w 2223793"/>
                <a:gd name="connsiteY9-35610" fmla="*/ 3814384 h 7252515"/>
                <a:gd name="connsiteX10-35611" fmla="*/ 387820 w 2223793"/>
                <a:gd name="connsiteY10-35612" fmla="*/ 3984422 h 7252515"/>
                <a:gd name="connsiteX11-35613" fmla="*/ 445301 w 2223793"/>
                <a:gd name="connsiteY11-35614" fmla="*/ 4229457 h 7252515"/>
                <a:gd name="connsiteX12-35615" fmla="*/ 506508 w 2223793"/>
                <a:gd name="connsiteY12-35616" fmla="*/ 4629539 h 7252515"/>
                <a:gd name="connsiteX13-35617" fmla="*/ 515162 w 2223793"/>
                <a:gd name="connsiteY13-35618" fmla="*/ 4793958 h 7252515"/>
                <a:gd name="connsiteX14-35619" fmla="*/ 501248 w 2223793"/>
                <a:gd name="connsiteY14-35620" fmla="*/ 4980881 h 7252515"/>
                <a:gd name="connsiteX15-35621" fmla="*/ 469518 w 2223793"/>
                <a:gd name="connsiteY15-35622" fmla="*/ 5126491 h 7252515"/>
                <a:gd name="connsiteX16-35623" fmla="*/ 393589 w 2223793"/>
                <a:gd name="connsiteY16-35624" fmla="*/ 6154049 h 7252515"/>
                <a:gd name="connsiteX17-35625" fmla="*/ 358974 w 2223793"/>
                <a:gd name="connsiteY17-35626" fmla="*/ 6604338 h 7252515"/>
                <a:gd name="connsiteX18-35627" fmla="*/ 430818 w 2223793"/>
                <a:gd name="connsiteY18-35628" fmla="*/ 6827439 h 7252515"/>
                <a:gd name="connsiteX19-35629" fmla="*/ 377694 w 2223793"/>
                <a:gd name="connsiteY19-35630" fmla="*/ 6982453 h 7252515"/>
                <a:gd name="connsiteX20-35631" fmla="*/ 616090 w 2223793"/>
                <a:gd name="connsiteY20-35632" fmla="*/ 7244526 h 7252515"/>
                <a:gd name="connsiteX21-35633" fmla="*/ 968845 w 2223793"/>
                <a:gd name="connsiteY21-35634" fmla="*/ 7136926 h 7252515"/>
                <a:gd name="connsiteX22-35635" fmla="*/ 735348 w 2223793"/>
                <a:gd name="connsiteY22-35636" fmla="*/ 6844746 h 7252515"/>
                <a:gd name="connsiteX23-35637" fmla="*/ 763652 w 2223793"/>
                <a:gd name="connsiteY23-35638" fmla="*/ 6579789 h 7252515"/>
                <a:gd name="connsiteX24-35639" fmla="*/ 749500 w 2223793"/>
                <a:gd name="connsiteY24-35640" fmla="*/ 6250170 h 7252515"/>
                <a:gd name="connsiteX25-35641" fmla="*/ 867076 w 2223793"/>
                <a:gd name="connsiteY25-35642" fmla="*/ 5489132 h 7252515"/>
                <a:gd name="connsiteX26-35643" fmla="*/ 916593 w 2223793"/>
                <a:gd name="connsiteY26-35644" fmla="*/ 5380240 h 7252515"/>
                <a:gd name="connsiteX27-35645" fmla="*/ 909080 w 2223793"/>
                <a:gd name="connsiteY27-35646" fmla="*/ 5308938 h 7252515"/>
                <a:gd name="connsiteX28-35647" fmla="*/ 982126 w 2223793"/>
                <a:gd name="connsiteY28-35648" fmla="*/ 5211945 h 7252515"/>
                <a:gd name="connsiteX29-35649" fmla="*/ 984140 w 2223793"/>
                <a:gd name="connsiteY29-35650" fmla="*/ 5069070 h 7252515"/>
                <a:gd name="connsiteX30-35651" fmla="*/ 1140295 w 2223793"/>
                <a:gd name="connsiteY30-35652" fmla="*/ 4378373 h 7252515"/>
                <a:gd name="connsiteX31-35653" fmla="*/ 1286926 w 2223793"/>
                <a:gd name="connsiteY31-35654" fmla="*/ 4649970 h 7252515"/>
                <a:gd name="connsiteX32-35655" fmla="*/ 1351588 w 2223793"/>
                <a:gd name="connsiteY32-35656" fmla="*/ 4880042 h 7252515"/>
                <a:gd name="connsiteX33-35657" fmla="*/ 1321000 w 2223793"/>
                <a:gd name="connsiteY33-35658" fmla="*/ 4973880 h 7252515"/>
                <a:gd name="connsiteX34-35659" fmla="*/ 1364869 w 2223793"/>
                <a:gd name="connsiteY34-35660" fmla="*/ 5113209 h 7252515"/>
                <a:gd name="connsiteX35-35661" fmla="*/ 1272774 w 2223793"/>
                <a:gd name="connsiteY35-35662" fmla="*/ 5554244 h 7252515"/>
                <a:gd name="connsiteX36-35663" fmla="*/ 1273796 w 2223793"/>
                <a:gd name="connsiteY36-35664" fmla="*/ 6360264 h 7252515"/>
                <a:gd name="connsiteX37-35665" fmla="*/ 1346961 w 2223793"/>
                <a:gd name="connsiteY37-35666" fmla="*/ 6540277 h 7252515"/>
                <a:gd name="connsiteX38-35667" fmla="*/ 1296181 w 2223793"/>
                <a:gd name="connsiteY38-35668" fmla="*/ 6741714 h 7252515"/>
                <a:gd name="connsiteX39-35669" fmla="*/ 1314359 w 2223793"/>
                <a:gd name="connsiteY39-35670" fmla="*/ 6828040 h 7252515"/>
                <a:gd name="connsiteX40-35671" fmla="*/ 1324155 w 2223793"/>
                <a:gd name="connsiteY40-35672" fmla="*/ 7020824 h 7252515"/>
                <a:gd name="connsiteX41-35673" fmla="*/ 1770929 w 2223793"/>
                <a:gd name="connsiteY41-35674" fmla="*/ 7189119 h 7252515"/>
                <a:gd name="connsiteX42-35675" fmla="*/ 2199582 w 2223793"/>
                <a:gd name="connsiteY42-35676" fmla="*/ 7199125 h 7252515"/>
                <a:gd name="connsiteX43-35677" fmla="*/ 2182426 w 2223793"/>
                <a:gd name="connsiteY43-35678" fmla="*/ 7046786 h 7252515"/>
                <a:gd name="connsiteX44-35679" fmla="*/ 1697823 w 2223793"/>
                <a:gd name="connsiteY44-35680" fmla="*/ 6680449 h 7252515"/>
                <a:gd name="connsiteX45-35681" fmla="*/ 1718706 w 2223793"/>
                <a:gd name="connsiteY45-35682" fmla="*/ 6550072 h 7252515"/>
                <a:gd name="connsiteX46-35683" fmla="*/ 1679193 w 2223793"/>
                <a:gd name="connsiteY46-35684" fmla="*/ 6451067 h 7252515"/>
                <a:gd name="connsiteX47-35685" fmla="*/ 1667926 w 2223793"/>
                <a:gd name="connsiteY47-35686" fmla="*/ 6250170 h 7252515"/>
                <a:gd name="connsiteX48-35687" fmla="*/ 1689590 w 2223793"/>
                <a:gd name="connsiteY48-35688" fmla="*/ 5979714 h 7252515"/>
                <a:gd name="connsiteX49-35689" fmla="*/ 1738207 w 2223793"/>
                <a:gd name="connsiteY49-35690" fmla="*/ 5512209 h 7252515"/>
                <a:gd name="connsiteX50-35691" fmla="*/ 1749625 w 2223793"/>
                <a:gd name="connsiteY50-35692" fmla="*/ 5363804 h 7252515"/>
                <a:gd name="connsiteX51-35693" fmla="*/ 1808187 w 2223793"/>
                <a:gd name="connsiteY51-35694" fmla="*/ 5317321 h 7252515"/>
                <a:gd name="connsiteX52-35695" fmla="*/ 1894783 w 2223793"/>
                <a:gd name="connsiteY52-35696" fmla="*/ 5097645 h 7252515"/>
                <a:gd name="connsiteX53-35697" fmla="*/ 1919933 w 2223793"/>
                <a:gd name="connsiteY53-35698" fmla="*/ 4805496 h 7252515"/>
                <a:gd name="connsiteX54-35699" fmla="*/ 1910949 w 2223793"/>
                <a:gd name="connsiteY54-35700" fmla="*/ 4348776 h 7252515"/>
                <a:gd name="connsiteX55-35701" fmla="*/ 1891628 w 2223793"/>
                <a:gd name="connsiteY55-35702" fmla="*/ 3902573 h 7252515"/>
                <a:gd name="connsiteX56-35703" fmla="*/ 1865938 w 2223793"/>
                <a:gd name="connsiteY56-35704" fmla="*/ 3584643 h 7252515"/>
                <a:gd name="connsiteX57-35705" fmla="*/ 2066833 w 2223793"/>
                <a:gd name="connsiteY57-35706" fmla="*/ 2654077 h 7252515"/>
                <a:gd name="connsiteX58-35707" fmla="*/ 2053283 w 2223793"/>
                <a:gd name="connsiteY58-35708" fmla="*/ 2404684 h 7252515"/>
                <a:gd name="connsiteX59-35709" fmla="*/ 1991776 w 2223793"/>
                <a:gd name="connsiteY59-35710" fmla="*/ 1864914 h 7252515"/>
                <a:gd name="connsiteX60-35711" fmla="*/ 1947035 w 2223793"/>
                <a:gd name="connsiteY60-35712" fmla="*/ 1677029 h 7252515"/>
                <a:gd name="connsiteX61-35713" fmla="*/ 1932613 w 2223793"/>
                <a:gd name="connsiteY61-35714" fmla="*/ 1432534 h 7252515"/>
                <a:gd name="connsiteX62-35715" fmla="*/ 1884988 w 2223793"/>
                <a:gd name="connsiteY62-35716" fmla="*/ 1302338 h 7252515"/>
                <a:gd name="connsiteX63-35717" fmla="*/ 1418263 w 2223793"/>
                <a:gd name="connsiteY63-35718" fmla="*/ 1134975 h 7252515"/>
                <a:gd name="connsiteX64-35719" fmla="*/ 1319797 w 2223793"/>
                <a:gd name="connsiteY64-35720" fmla="*/ 1020075 h 7252515"/>
                <a:gd name="connsiteX65-35721" fmla="*/ 1375806 w 2223793"/>
                <a:gd name="connsiteY65-35722" fmla="*/ 821521 h 7252515"/>
                <a:gd name="connsiteX66-35723" fmla="*/ 1443983 w 2223793"/>
                <a:gd name="connsiteY66-35724" fmla="*/ 622909 h 7252515"/>
                <a:gd name="connsiteX67-35725" fmla="*/ 1455492 w 2223793"/>
                <a:gd name="connsiteY67-35726" fmla="*/ 380757 h 7252515"/>
                <a:gd name="connsiteX68-35727" fmla="*/ 1341522 w 2223793"/>
                <a:gd name="connsiteY68-35728" fmla="*/ 143773 h 7252515"/>
                <a:gd name="connsiteX69-35729" fmla="*/ 1074221 w 2223793"/>
                <a:gd name="connsiteY69-35730" fmla="*/ 568 h 7252515"/>
                <a:gd name="connsiteX0-35731" fmla="*/ 1059799 w 2223793"/>
                <a:gd name="connsiteY0-35732" fmla="*/ 683 h 7238207"/>
                <a:gd name="connsiteX1-35733" fmla="*/ 808662 w 2223793"/>
                <a:gd name="connsiteY1-35734" fmla="*/ 119069 h 7238207"/>
                <a:gd name="connsiteX2-35735" fmla="*/ 710799 w 2223793"/>
                <a:gd name="connsiteY2-35736" fmla="*/ 285622 h 7238207"/>
                <a:gd name="connsiteX3-35737" fmla="*/ 698118 w 2223793"/>
                <a:gd name="connsiteY3-35738" fmla="*/ 574857 h 7238207"/>
                <a:gd name="connsiteX4-35739" fmla="*/ 868967 w 2223793"/>
                <a:gd name="connsiteY4-35740" fmla="*/ 885696 h 7238207"/>
                <a:gd name="connsiteX5-35741" fmla="*/ 744872 w 2223793"/>
                <a:gd name="connsiteY5-35742" fmla="*/ 1025957 h 7238207"/>
                <a:gd name="connsiteX6-35743" fmla="*/ 112196 w 2223793"/>
                <a:gd name="connsiteY6-35744" fmla="*/ 1252815 h 7238207"/>
                <a:gd name="connsiteX7-35745" fmla="*/ 10576 w 2223793"/>
                <a:gd name="connsiteY7-35746" fmla="*/ 2197262 h 7238207"/>
                <a:gd name="connsiteX8-35747" fmla="*/ 323759 w 2223793"/>
                <a:gd name="connsiteY8-35748" fmla="*/ 3003192 h 7238207"/>
                <a:gd name="connsiteX9-35749" fmla="*/ 252457 w 2223793"/>
                <a:gd name="connsiteY9-35750" fmla="*/ 3800076 h 7238207"/>
                <a:gd name="connsiteX10-35751" fmla="*/ 387820 w 2223793"/>
                <a:gd name="connsiteY10-35752" fmla="*/ 3970114 h 7238207"/>
                <a:gd name="connsiteX11-35753" fmla="*/ 445301 w 2223793"/>
                <a:gd name="connsiteY11-35754" fmla="*/ 4215149 h 7238207"/>
                <a:gd name="connsiteX12-35755" fmla="*/ 506508 w 2223793"/>
                <a:gd name="connsiteY12-35756" fmla="*/ 4615231 h 7238207"/>
                <a:gd name="connsiteX13-35757" fmla="*/ 515162 w 2223793"/>
                <a:gd name="connsiteY13-35758" fmla="*/ 4779650 h 7238207"/>
                <a:gd name="connsiteX14-35759" fmla="*/ 501248 w 2223793"/>
                <a:gd name="connsiteY14-35760" fmla="*/ 4966573 h 7238207"/>
                <a:gd name="connsiteX15-35761" fmla="*/ 469518 w 2223793"/>
                <a:gd name="connsiteY15-35762" fmla="*/ 5112183 h 7238207"/>
                <a:gd name="connsiteX16-35763" fmla="*/ 393589 w 2223793"/>
                <a:gd name="connsiteY16-35764" fmla="*/ 6139741 h 7238207"/>
                <a:gd name="connsiteX17-35765" fmla="*/ 358974 w 2223793"/>
                <a:gd name="connsiteY17-35766" fmla="*/ 6590030 h 7238207"/>
                <a:gd name="connsiteX18-35767" fmla="*/ 430818 w 2223793"/>
                <a:gd name="connsiteY18-35768" fmla="*/ 6813131 h 7238207"/>
                <a:gd name="connsiteX19-35769" fmla="*/ 377694 w 2223793"/>
                <a:gd name="connsiteY19-35770" fmla="*/ 6968145 h 7238207"/>
                <a:gd name="connsiteX20-35771" fmla="*/ 616090 w 2223793"/>
                <a:gd name="connsiteY20-35772" fmla="*/ 7230218 h 7238207"/>
                <a:gd name="connsiteX21-35773" fmla="*/ 968845 w 2223793"/>
                <a:gd name="connsiteY21-35774" fmla="*/ 7122618 h 7238207"/>
                <a:gd name="connsiteX22-35775" fmla="*/ 735348 w 2223793"/>
                <a:gd name="connsiteY22-35776" fmla="*/ 6830438 h 7238207"/>
                <a:gd name="connsiteX23-35777" fmla="*/ 763652 w 2223793"/>
                <a:gd name="connsiteY23-35778" fmla="*/ 6565481 h 7238207"/>
                <a:gd name="connsiteX24-35779" fmla="*/ 749500 w 2223793"/>
                <a:gd name="connsiteY24-35780" fmla="*/ 6235862 h 7238207"/>
                <a:gd name="connsiteX25-35781" fmla="*/ 867076 w 2223793"/>
                <a:gd name="connsiteY25-35782" fmla="*/ 5474824 h 7238207"/>
                <a:gd name="connsiteX26-35783" fmla="*/ 916593 w 2223793"/>
                <a:gd name="connsiteY26-35784" fmla="*/ 5365932 h 7238207"/>
                <a:gd name="connsiteX27-35785" fmla="*/ 909080 w 2223793"/>
                <a:gd name="connsiteY27-35786" fmla="*/ 5294630 h 7238207"/>
                <a:gd name="connsiteX28-35787" fmla="*/ 982126 w 2223793"/>
                <a:gd name="connsiteY28-35788" fmla="*/ 5197637 h 7238207"/>
                <a:gd name="connsiteX29-35789" fmla="*/ 984140 w 2223793"/>
                <a:gd name="connsiteY29-35790" fmla="*/ 5054762 h 7238207"/>
                <a:gd name="connsiteX30-35791" fmla="*/ 1140295 w 2223793"/>
                <a:gd name="connsiteY30-35792" fmla="*/ 4364065 h 7238207"/>
                <a:gd name="connsiteX31-35793" fmla="*/ 1286926 w 2223793"/>
                <a:gd name="connsiteY31-35794" fmla="*/ 4635662 h 7238207"/>
                <a:gd name="connsiteX32-35795" fmla="*/ 1351588 w 2223793"/>
                <a:gd name="connsiteY32-35796" fmla="*/ 4865734 h 7238207"/>
                <a:gd name="connsiteX33-35797" fmla="*/ 1321000 w 2223793"/>
                <a:gd name="connsiteY33-35798" fmla="*/ 4959572 h 7238207"/>
                <a:gd name="connsiteX34-35799" fmla="*/ 1364869 w 2223793"/>
                <a:gd name="connsiteY34-35800" fmla="*/ 5098901 h 7238207"/>
                <a:gd name="connsiteX35-35801" fmla="*/ 1272774 w 2223793"/>
                <a:gd name="connsiteY35-35802" fmla="*/ 5539936 h 7238207"/>
                <a:gd name="connsiteX36-35803" fmla="*/ 1273796 w 2223793"/>
                <a:gd name="connsiteY36-35804" fmla="*/ 6345956 h 7238207"/>
                <a:gd name="connsiteX37-35805" fmla="*/ 1346961 w 2223793"/>
                <a:gd name="connsiteY37-35806" fmla="*/ 6525969 h 7238207"/>
                <a:gd name="connsiteX38-35807" fmla="*/ 1296181 w 2223793"/>
                <a:gd name="connsiteY38-35808" fmla="*/ 6727406 h 7238207"/>
                <a:gd name="connsiteX39-35809" fmla="*/ 1314359 w 2223793"/>
                <a:gd name="connsiteY39-35810" fmla="*/ 6813732 h 7238207"/>
                <a:gd name="connsiteX40-35811" fmla="*/ 1324155 w 2223793"/>
                <a:gd name="connsiteY40-35812" fmla="*/ 7006516 h 7238207"/>
                <a:gd name="connsiteX41-35813" fmla="*/ 1770929 w 2223793"/>
                <a:gd name="connsiteY41-35814" fmla="*/ 7174811 h 7238207"/>
                <a:gd name="connsiteX42-35815" fmla="*/ 2199582 w 2223793"/>
                <a:gd name="connsiteY42-35816" fmla="*/ 7184817 h 7238207"/>
                <a:gd name="connsiteX43-35817" fmla="*/ 2182426 w 2223793"/>
                <a:gd name="connsiteY43-35818" fmla="*/ 7032478 h 7238207"/>
                <a:gd name="connsiteX44-35819" fmla="*/ 1697823 w 2223793"/>
                <a:gd name="connsiteY44-35820" fmla="*/ 6666141 h 7238207"/>
                <a:gd name="connsiteX45-35821" fmla="*/ 1718706 w 2223793"/>
                <a:gd name="connsiteY45-35822" fmla="*/ 6535764 h 7238207"/>
                <a:gd name="connsiteX46-35823" fmla="*/ 1679193 w 2223793"/>
                <a:gd name="connsiteY46-35824" fmla="*/ 6436759 h 7238207"/>
                <a:gd name="connsiteX47-35825" fmla="*/ 1667926 w 2223793"/>
                <a:gd name="connsiteY47-35826" fmla="*/ 6235862 h 7238207"/>
                <a:gd name="connsiteX48-35827" fmla="*/ 1689590 w 2223793"/>
                <a:gd name="connsiteY48-35828" fmla="*/ 5965406 h 7238207"/>
                <a:gd name="connsiteX49-35829" fmla="*/ 1738207 w 2223793"/>
                <a:gd name="connsiteY49-35830" fmla="*/ 5497901 h 7238207"/>
                <a:gd name="connsiteX50-35831" fmla="*/ 1749625 w 2223793"/>
                <a:gd name="connsiteY50-35832" fmla="*/ 5349496 h 7238207"/>
                <a:gd name="connsiteX51-35833" fmla="*/ 1808187 w 2223793"/>
                <a:gd name="connsiteY51-35834" fmla="*/ 5303013 h 7238207"/>
                <a:gd name="connsiteX52-35835" fmla="*/ 1894783 w 2223793"/>
                <a:gd name="connsiteY52-35836" fmla="*/ 5083337 h 7238207"/>
                <a:gd name="connsiteX53-35837" fmla="*/ 1919933 w 2223793"/>
                <a:gd name="connsiteY53-35838" fmla="*/ 4791188 h 7238207"/>
                <a:gd name="connsiteX54-35839" fmla="*/ 1910949 w 2223793"/>
                <a:gd name="connsiteY54-35840" fmla="*/ 4334468 h 7238207"/>
                <a:gd name="connsiteX55-35841" fmla="*/ 1891628 w 2223793"/>
                <a:gd name="connsiteY55-35842" fmla="*/ 3888265 h 7238207"/>
                <a:gd name="connsiteX56-35843" fmla="*/ 1865938 w 2223793"/>
                <a:gd name="connsiteY56-35844" fmla="*/ 3570335 h 7238207"/>
                <a:gd name="connsiteX57-35845" fmla="*/ 2066833 w 2223793"/>
                <a:gd name="connsiteY57-35846" fmla="*/ 2639769 h 7238207"/>
                <a:gd name="connsiteX58-35847" fmla="*/ 2053283 w 2223793"/>
                <a:gd name="connsiteY58-35848" fmla="*/ 2390376 h 7238207"/>
                <a:gd name="connsiteX59-35849" fmla="*/ 1991776 w 2223793"/>
                <a:gd name="connsiteY59-35850" fmla="*/ 1850606 h 7238207"/>
                <a:gd name="connsiteX60-35851" fmla="*/ 1947035 w 2223793"/>
                <a:gd name="connsiteY60-35852" fmla="*/ 1662721 h 7238207"/>
                <a:gd name="connsiteX61-35853" fmla="*/ 1932613 w 2223793"/>
                <a:gd name="connsiteY61-35854" fmla="*/ 1418226 h 7238207"/>
                <a:gd name="connsiteX62-35855" fmla="*/ 1884988 w 2223793"/>
                <a:gd name="connsiteY62-35856" fmla="*/ 1288030 h 7238207"/>
                <a:gd name="connsiteX63-35857" fmla="*/ 1418263 w 2223793"/>
                <a:gd name="connsiteY63-35858" fmla="*/ 1120667 h 7238207"/>
                <a:gd name="connsiteX64-35859" fmla="*/ 1319797 w 2223793"/>
                <a:gd name="connsiteY64-35860" fmla="*/ 1005767 h 7238207"/>
                <a:gd name="connsiteX65-35861" fmla="*/ 1375806 w 2223793"/>
                <a:gd name="connsiteY65-35862" fmla="*/ 807213 h 7238207"/>
                <a:gd name="connsiteX66-35863" fmla="*/ 1443983 w 2223793"/>
                <a:gd name="connsiteY66-35864" fmla="*/ 608601 h 7238207"/>
                <a:gd name="connsiteX67-35865" fmla="*/ 1455492 w 2223793"/>
                <a:gd name="connsiteY67-35866" fmla="*/ 366449 h 7238207"/>
                <a:gd name="connsiteX68-35867" fmla="*/ 1341522 w 2223793"/>
                <a:gd name="connsiteY68-35868" fmla="*/ 129465 h 7238207"/>
                <a:gd name="connsiteX69-35869" fmla="*/ 1059799 w 2223793"/>
                <a:gd name="connsiteY69-35870" fmla="*/ 683 h 7238207"/>
                <a:gd name="connsiteX0-35871" fmla="*/ 1059799 w 2223793"/>
                <a:gd name="connsiteY0-35872" fmla="*/ 632 h 7238156"/>
                <a:gd name="connsiteX1-35873" fmla="*/ 808662 w 2223793"/>
                <a:gd name="connsiteY1-35874" fmla="*/ 119018 h 7238156"/>
                <a:gd name="connsiteX2-35875" fmla="*/ 710799 w 2223793"/>
                <a:gd name="connsiteY2-35876" fmla="*/ 285571 h 7238156"/>
                <a:gd name="connsiteX3-35877" fmla="*/ 698118 w 2223793"/>
                <a:gd name="connsiteY3-35878" fmla="*/ 574806 h 7238156"/>
                <a:gd name="connsiteX4-35879" fmla="*/ 868967 w 2223793"/>
                <a:gd name="connsiteY4-35880" fmla="*/ 885645 h 7238156"/>
                <a:gd name="connsiteX5-35881" fmla="*/ 744872 w 2223793"/>
                <a:gd name="connsiteY5-35882" fmla="*/ 1025906 h 7238156"/>
                <a:gd name="connsiteX6-35883" fmla="*/ 112196 w 2223793"/>
                <a:gd name="connsiteY6-35884" fmla="*/ 1252764 h 7238156"/>
                <a:gd name="connsiteX7-35885" fmla="*/ 10576 w 2223793"/>
                <a:gd name="connsiteY7-35886" fmla="*/ 2197211 h 7238156"/>
                <a:gd name="connsiteX8-35887" fmla="*/ 323759 w 2223793"/>
                <a:gd name="connsiteY8-35888" fmla="*/ 3003141 h 7238156"/>
                <a:gd name="connsiteX9-35889" fmla="*/ 252457 w 2223793"/>
                <a:gd name="connsiteY9-35890" fmla="*/ 3800025 h 7238156"/>
                <a:gd name="connsiteX10-35891" fmla="*/ 387820 w 2223793"/>
                <a:gd name="connsiteY10-35892" fmla="*/ 3970063 h 7238156"/>
                <a:gd name="connsiteX11-35893" fmla="*/ 445301 w 2223793"/>
                <a:gd name="connsiteY11-35894" fmla="*/ 4215098 h 7238156"/>
                <a:gd name="connsiteX12-35895" fmla="*/ 506508 w 2223793"/>
                <a:gd name="connsiteY12-35896" fmla="*/ 4615180 h 7238156"/>
                <a:gd name="connsiteX13-35897" fmla="*/ 515162 w 2223793"/>
                <a:gd name="connsiteY13-35898" fmla="*/ 4779599 h 7238156"/>
                <a:gd name="connsiteX14-35899" fmla="*/ 501248 w 2223793"/>
                <a:gd name="connsiteY14-35900" fmla="*/ 4966522 h 7238156"/>
                <a:gd name="connsiteX15-35901" fmla="*/ 469518 w 2223793"/>
                <a:gd name="connsiteY15-35902" fmla="*/ 5112132 h 7238156"/>
                <a:gd name="connsiteX16-35903" fmla="*/ 393589 w 2223793"/>
                <a:gd name="connsiteY16-35904" fmla="*/ 6139690 h 7238156"/>
                <a:gd name="connsiteX17-35905" fmla="*/ 358974 w 2223793"/>
                <a:gd name="connsiteY17-35906" fmla="*/ 6589979 h 7238156"/>
                <a:gd name="connsiteX18-35907" fmla="*/ 430818 w 2223793"/>
                <a:gd name="connsiteY18-35908" fmla="*/ 6813080 h 7238156"/>
                <a:gd name="connsiteX19-35909" fmla="*/ 377694 w 2223793"/>
                <a:gd name="connsiteY19-35910" fmla="*/ 6968094 h 7238156"/>
                <a:gd name="connsiteX20-35911" fmla="*/ 616090 w 2223793"/>
                <a:gd name="connsiteY20-35912" fmla="*/ 7230167 h 7238156"/>
                <a:gd name="connsiteX21-35913" fmla="*/ 968845 w 2223793"/>
                <a:gd name="connsiteY21-35914" fmla="*/ 7122567 h 7238156"/>
                <a:gd name="connsiteX22-35915" fmla="*/ 735348 w 2223793"/>
                <a:gd name="connsiteY22-35916" fmla="*/ 6830387 h 7238156"/>
                <a:gd name="connsiteX23-35917" fmla="*/ 763652 w 2223793"/>
                <a:gd name="connsiteY23-35918" fmla="*/ 6565430 h 7238156"/>
                <a:gd name="connsiteX24-35919" fmla="*/ 749500 w 2223793"/>
                <a:gd name="connsiteY24-35920" fmla="*/ 6235811 h 7238156"/>
                <a:gd name="connsiteX25-35921" fmla="*/ 867076 w 2223793"/>
                <a:gd name="connsiteY25-35922" fmla="*/ 5474773 h 7238156"/>
                <a:gd name="connsiteX26-35923" fmla="*/ 916593 w 2223793"/>
                <a:gd name="connsiteY26-35924" fmla="*/ 5365881 h 7238156"/>
                <a:gd name="connsiteX27-35925" fmla="*/ 909080 w 2223793"/>
                <a:gd name="connsiteY27-35926" fmla="*/ 5294579 h 7238156"/>
                <a:gd name="connsiteX28-35927" fmla="*/ 982126 w 2223793"/>
                <a:gd name="connsiteY28-35928" fmla="*/ 5197586 h 7238156"/>
                <a:gd name="connsiteX29-35929" fmla="*/ 984140 w 2223793"/>
                <a:gd name="connsiteY29-35930" fmla="*/ 5054711 h 7238156"/>
                <a:gd name="connsiteX30-35931" fmla="*/ 1140295 w 2223793"/>
                <a:gd name="connsiteY30-35932" fmla="*/ 4364014 h 7238156"/>
                <a:gd name="connsiteX31-35933" fmla="*/ 1286926 w 2223793"/>
                <a:gd name="connsiteY31-35934" fmla="*/ 4635611 h 7238156"/>
                <a:gd name="connsiteX32-35935" fmla="*/ 1351588 w 2223793"/>
                <a:gd name="connsiteY32-35936" fmla="*/ 4865683 h 7238156"/>
                <a:gd name="connsiteX33-35937" fmla="*/ 1321000 w 2223793"/>
                <a:gd name="connsiteY33-35938" fmla="*/ 4959521 h 7238156"/>
                <a:gd name="connsiteX34-35939" fmla="*/ 1364869 w 2223793"/>
                <a:gd name="connsiteY34-35940" fmla="*/ 5098850 h 7238156"/>
                <a:gd name="connsiteX35-35941" fmla="*/ 1272774 w 2223793"/>
                <a:gd name="connsiteY35-35942" fmla="*/ 5539885 h 7238156"/>
                <a:gd name="connsiteX36-35943" fmla="*/ 1273796 w 2223793"/>
                <a:gd name="connsiteY36-35944" fmla="*/ 6345905 h 7238156"/>
                <a:gd name="connsiteX37-35945" fmla="*/ 1346961 w 2223793"/>
                <a:gd name="connsiteY37-35946" fmla="*/ 6525918 h 7238156"/>
                <a:gd name="connsiteX38-35947" fmla="*/ 1296181 w 2223793"/>
                <a:gd name="connsiteY38-35948" fmla="*/ 6727355 h 7238156"/>
                <a:gd name="connsiteX39-35949" fmla="*/ 1314359 w 2223793"/>
                <a:gd name="connsiteY39-35950" fmla="*/ 6813681 h 7238156"/>
                <a:gd name="connsiteX40-35951" fmla="*/ 1324155 w 2223793"/>
                <a:gd name="connsiteY40-35952" fmla="*/ 7006465 h 7238156"/>
                <a:gd name="connsiteX41-35953" fmla="*/ 1770929 w 2223793"/>
                <a:gd name="connsiteY41-35954" fmla="*/ 7174760 h 7238156"/>
                <a:gd name="connsiteX42-35955" fmla="*/ 2199582 w 2223793"/>
                <a:gd name="connsiteY42-35956" fmla="*/ 7184766 h 7238156"/>
                <a:gd name="connsiteX43-35957" fmla="*/ 2182426 w 2223793"/>
                <a:gd name="connsiteY43-35958" fmla="*/ 7032427 h 7238156"/>
                <a:gd name="connsiteX44-35959" fmla="*/ 1697823 w 2223793"/>
                <a:gd name="connsiteY44-35960" fmla="*/ 6666090 h 7238156"/>
                <a:gd name="connsiteX45-35961" fmla="*/ 1718706 w 2223793"/>
                <a:gd name="connsiteY45-35962" fmla="*/ 6535713 h 7238156"/>
                <a:gd name="connsiteX46-35963" fmla="*/ 1679193 w 2223793"/>
                <a:gd name="connsiteY46-35964" fmla="*/ 6436708 h 7238156"/>
                <a:gd name="connsiteX47-35965" fmla="*/ 1667926 w 2223793"/>
                <a:gd name="connsiteY47-35966" fmla="*/ 6235811 h 7238156"/>
                <a:gd name="connsiteX48-35967" fmla="*/ 1689590 w 2223793"/>
                <a:gd name="connsiteY48-35968" fmla="*/ 5965355 h 7238156"/>
                <a:gd name="connsiteX49-35969" fmla="*/ 1738207 w 2223793"/>
                <a:gd name="connsiteY49-35970" fmla="*/ 5497850 h 7238156"/>
                <a:gd name="connsiteX50-35971" fmla="*/ 1749625 w 2223793"/>
                <a:gd name="connsiteY50-35972" fmla="*/ 5349445 h 7238156"/>
                <a:gd name="connsiteX51-35973" fmla="*/ 1808187 w 2223793"/>
                <a:gd name="connsiteY51-35974" fmla="*/ 5302962 h 7238156"/>
                <a:gd name="connsiteX52-35975" fmla="*/ 1894783 w 2223793"/>
                <a:gd name="connsiteY52-35976" fmla="*/ 5083286 h 7238156"/>
                <a:gd name="connsiteX53-35977" fmla="*/ 1919933 w 2223793"/>
                <a:gd name="connsiteY53-35978" fmla="*/ 4791137 h 7238156"/>
                <a:gd name="connsiteX54-35979" fmla="*/ 1910949 w 2223793"/>
                <a:gd name="connsiteY54-35980" fmla="*/ 4334417 h 7238156"/>
                <a:gd name="connsiteX55-35981" fmla="*/ 1891628 w 2223793"/>
                <a:gd name="connsiteY55-35982" fmla="*/ 3888214 h 7238156"/>
                <a:gd name="connsiteX56-35983" fmla="*/ 1865938 w 2223793"/>
                <a:gd name="connsiteY56-35984" fmla="*/ 3570284 h 7238156"/>
                <a:gd name="connsiteX57-35985" fmla="*/ 2066833 w 2223793"/>
                <a:gd name="connsiteY57-35986" fmla="*/ 2639718 h 7238156"/>
                <a:gd name="connsiteX58-35987" fmla="*/ 2053283 w 2223793"/>
                <a:gd name="connsiteY58-35988" fmla="*/ 2390325 h 7238156"/>
                <a:gd name="connsiteX59-35989" fmla="*/ 1991776 w 2223793"/>
                <a:gd name="connsiteY59-35990" fmla="*/ 1850555 h 7238156"/>
                <a:gd name="connsiteX60-35991" fmla="*/ 1947035 w 2223793"/>
                <a:gd name="connsiteY60-35992" fmla="*/ 1662670 h 7238156"/>
                <a:gd name="connsiteX61-35993" fmla="*/ 1932613 w 2223793"/>
                <a:gd name="connsiteY61-35994" fmla="*/ 1418175 h 7238156"/>
                <a:gd name="connsiteX62-35995" fmla="*/ 1884988 w 2223793"/>
                <a:gd name="connsiteY62-35996" fmla="*/ 1287979 h 7238156"/>
                <a:gd name="connsiteX63-35997" fmla="*/ 1418263 w 2223793"/>
                <a:gd name="connsiteY63-35998" fmla="*/ 1120616 h 7238156"/>
                <a:gd name="connsiteX64-35999" fmla="*/ 1319797 w 2223793"/>
                <a:gd name="connsiteY64-36000" fmla="*/ 1005716 h 7238156"/>
                <a:gd name="connsiteX65-36001" fmla="*/ 1375806 w 2223793"/>
                <a:gd name="connsiteY65-36002" fmla="*/ 807162 h 7238156"/>
                <a:gd name="connsiteX66-36003" fmla="*/ 1443983 w 2223793"/>
                <a:gd name="connsiteY66-36004" fmla="*/ 608550 h 7238156"/>
                <a:gd name="connsiteX67-36005" fmla="*/ 1455492 w 2223793"/>
                <a:gd name="connsiteY67-36006" fmla="*/ 366398 h 7238156"/>
                <a:gd name="connsiteX68-36007" fmla="*/ 1379021 w 2223793"/>
                <a:gd name="connsiteY68-36008" fmla="*/ 135183 h 7238156"/>
                <a:gd name="connsiteX69-36009" fmla="*/ 1059799 w 2223793"/>
                <a:gd name="connsiteY69-36010" fmla="*/ 632 h 7238156"/>
                <a:gd name="connsiteX0-36011" fmla="*/ 1059799 w 2223793"/>
                <a:gd name="connsiteY0-36012" fmla="*/ 551 h 7238075"/>
                <a:gd name="connsiteX1-36013" fmla="*/ 808662 w 2223793"/>
                <a:gd name="connsiteY1-36014" fmla="*/ 118937 h 7238075"/>
                <a:gd name="connsiteX2-36015" fmla="*/ 710799 w 2223793"/>
                <a:gd name="connsiteY2-36016" fmla="*/ 285490 h 7238075"/>
                <a:gd name="connsiteX3-36017" fmla="*/ 698118 w 2223793"/>
                <a:gd name="connsiteY3-36018" fmla="*/ 574725 h 7238075"/>
                <a:gd name="connsiteX4-36019" fmla="*/ 868967 w 2223793"/>
                <a:gd name="connsiteY4-36020" fmla="*/ 885564 h 7238075"/>
                <a:gd name="connsiteX5-36021" fmla="*/ 744872 w 2223793"/>
                <a:gd name="connsiteY5-36022" fmla="*/ 1025825 h 7238075"/>
                <a:gd name="connsiteX6-36023" fmla="*/ 112196 w 2223793"/>
                <a:gd name="connsiteY6-36024" fmla="*/ 1252683 h 7238075"/>
                <a:gd name="connsiteX7-36025" fmla="*/ 10576 w 2223793"/>
                <a:gd name="connsiteY7-36026" fmla="*/ 2197130 h 7238075"/>
                <a:gd name="connsiteX8-36027" fmla="*/ 323759 w 2223793"/>
                <a:gd name="connsiteY8-36028" fmla="*/ 3003060 h 7238075"/>
                <a:gd name="connsiteX9-36029" fmla="*/ 252457 w 2223793"/>
                <a:gd name="connsiteY9-36030" fmla="*/ 3799944 h 7238075"/>
                <a:gd name="connsiteX10-36031" fmla="*/ 387820 w 2223793"/>
                <a:gd name="connsiteY10-36032" fmla="*/ 3969982 h 7238075"/>
                <a:gd name="connsiteX11-36033" fmla="*/ 445301 w 2223793"/>
                <a:gd name="connsiteY11-36034" fmla="*/ 4215017 h 7238075"/>
                <a:gd name="connsiteX12-36035" fmla="*/ 506508 w 2223793"/>
                <a:gd name="connsiteY12-36036" fmla="*/ 4615099 h 7238075"/>
                <a:gd name="connsiteX13-36037" fmla="*/ 515162 w 2223793"/>
                <a:gd name="connsiteY13-36038" fmla="*/ 4779518 h 7238075"/>
                <a:gd name="connsiteX14-36039" fmla="*/ 501248 w 2223793"/>
                <a:gd name="connsiteY14-36040" fmla="*/ 4966441 h 7238075"/>
                <a:gd name="connsiteX15-36041" fmla="*/ 469518 w 2223793"/>
                <a:gd name="connsiteY15-36042" fmla="*/ 5112051 h 7238075"/>
                <a:gd name="connsiteX16-36043" fmla="*/ 393589 w 2223793"/>
                <a:gd name="connsiteY16-36044" fmla="*/ 6139609 h 7238075"/>
                <a:gd name="connsiteX17-36045" fmla="*/ 358974 w 2223793"/>
                <a:gd name="connsiteY17-36046" fmla="*/ 6589898 h 7238075"/>
                <a:gd name="connsiteX18-36047" fmla="*/ 430818 w 2223793"/>
                <a:gd name="connsiteY18-36048" fmla="*/ 6812999 h 7238075"/>
                <a:gd name="connsiteX19-36049" fmla="*/ 377694 w 2223793"/>
                <a:gd name="connsiteY19-36050" fmla="*/ 6968013 h 7238075"/>
                <a:gd name="connsiteX20-36051" fmla="*/ 616090 w 2223793"/>
                <a:gd name="connsiteY20-36052" fmla="*/ 7230086 h 7238075"/>
                <a:gd name="connsiteX21-36053" fmla="*/ 968845 w 2223793"/>
                <a:gd name="connsiteY21-36054" fmla="*/ 7122486 h 7238075"/>
                <a:gd name="connsiteX22-36055" fmla="*/ 735348 w 2223793"/>
                <a:gd name="connsiteY22-36056" fmla="*/ 6830306 h 7238075"/>
                <a:gd name="connsiteX23-36057" fmla="*/ 763652 w 2223793"/>
                <a:gd name="connsiteY23-36058" fmla="*/ 6565349 h 7238075"/>
                <a:gd name="connsiteX24-36059" fmla="*/ 749500 w 2223793"/>
                <a:gd name="connsiteY24-36060" fmla="*/ 6235730 h 7238075"/>
                <a:gd name="connsiteX25-36061" fmla="*/ 867076 w 2223793"/>
                <a:gd name="connsiteY25-36062" fmla="*/ 5474692 h 7238075"/>
                <a:gd name="connsiteX26-36063" fmla="*/ 916593 w 2223793"/>
                <a:gd name="connsiteY26-36064" fmla="*/ 5365800 h 7238075"/>
                <a:gd name="connsiteX27-36065" fmla="*/ 909080 w 2223793"/>
                <a:gd name="connsiteY27-36066" fmla="*/ 5294498 h 7238075"/>
                <a:gd name="connsiteX28-36067" fmla="*/ 982126 w 2223793"/>
                <a:gd name="connsiteY28-36068" fmla="*/ 5197505 h 7238075"/>
                <a:gd name="connsiteX29-36069" fmla="*/ 984140 w 2223793"/>
                <a:gd name="connsiteY29-36070" fmla="*/ 5054630 h 7238075"/>
                <a:gd name="connsiteX30-36071" fmla="*/ 1140295 w 2223793"/>
                <a:gd name="connsiteY30-36072" fmla="*/ 4363933 h 7238075"/>
                <a:gd name="connsiteX31-36073" fmla="*/ 1286926 w 2223793"/>
                <a:gd name="connsiteY31-36074" fmla="*/ 4635530 h 7238075"/>
                <a:gd name="connsiteX32-36075" fmla="*/ 1351588 w 2223793"/>
                <a:gd name="connsiteY32-36076" fmla="*/ 4865602 h 7238075"/>
                <a:gd name="connsiteX33-36077" fmla="*/ 1321000 w 2223793"/>
                <a:gd name="connsiteY33-36078" fmla="*/ 4959440 h 7238075"/>
                <a:gd name="connsiteX34-36079" fmla="*/ 1364869 w 2223793"/>
                <a:gd name="connsiteY34-36080" fmla="*/ 5098769 h 7238075"/>
                <a:gd name="connsiteX35-36081" fmla="*/ 1272774 w 2223793"/>
                <a:gd name="connsiteY35-36082" fmla="*/ 5539804 h 7238075"/>
                <a:gd name="connsiteX36-36083" fmla="*/ 1273796 w 2223793"/>
                <a:gd name="connsiteY36-36084" fmla="*/ 6345824 h 7238075"/>
                <a:gd name="connsiteX37-36085" fmla="*/ 1346961 w 2223793"/>
                <a:gd name="connsiteY37-36086" fmla="*/ 6525837 h 7238075"/>
                <a:gd name="connsiteX38-36087" fmla="*/ 1296181 w 2223793"/>
                <a:gd name="connsiteY38-36088" fmla="*/ 6727274 h 7238075"/>
                <a:gd name="connsiteX39-36089" fmla="*/ 1314359 w 2223793"/>
                <a:gd name="connsiteY39-36090" fmla="*/ 6813600 h 7238075"/>
                <a:gd name="connsiteX40-36091" fmla="*/ 1324155 w 2223793"/>
                <a:gd name="connsiteY40-36092" fmla="*/ 7006384 h 7238075"/>
                <a:gd name="connsiteX41-36093" fmla="*/ 1770929 w 2223793"/>
                <a:gd name="connsiteY41-36094" fmla="*/ 7174679 h 7238075"/>
                <a:gd name="connsiteX42-36095" fmla="*/ 2199582 w 2223793"/>
                <a:gd name="connsiteY42-36096" fmla="*/ 7184685 h 7238075"/>
                <a:gd name="connsiteX43-36097" fmla="*/ 2182426 w 2223793"/>
                <a:gd name="connsiteY43-36098" fmla="*/ 7032346 h 7238075"/>
                <a:gd name="connsiteX44-36099" fmla="*/ 1697823 w 2223793"/>
                <a:gd name="connsiteY44-36100" fmla="*/ 6666009 h 7238075"/>
                <a:gd name="connsiteX45-36101" fmla="*/ 1718706 w 2223793"/>
                <a:gd name="connsiteY45-36102" fmla="*/ 6535632 h 7238075"/>
                <a:gd name="connsiteX46-36103" fmla="*/ 1679193 w 2223793"/>
                <a:gd name="connsiteY46-36104" fmla="*/ 6436627 h 7238075"/>
                <a:gd name="connsiteX47-36105" fmla="*/ 1667926 w 2223793"/>
                <a:gd name="connsiteY47-36106" fmla="*/ 6235730 h 7238075"/>
                <a:gd name="connsiteX48-36107" fmla="*/ 1689590 w 2223793"/>
                <a:gd name="connsiteY48-36108" fmla="*/ 5965274 h 7238075"/>
                <a:gd name="connsiteX49-36109" fmla="*/ 1738207 w 2223793"/>
                <a:gd name="connsiteY49-36110" fmla="*/ 5497769 h 7238075"/>
                <a:gd name="connsiteX50-36111" fmla="*/ 1749625 w 2223793"/>
                <a:gd name="connsiteY50-36112" fmla="*/ 5349364 h 7238075"/>
                <a:gd name="connsiteX51-36113" fmla="*/ 1808187 w 2223793"/>
                <a:gd name="connsiteY51-36114" fmla="*/ 5302881 h 7238075"/>
                <a:gd name="connsiteX52-36115" fmla="*/ 1894783 w 2223793"/>
                <a:gd name="connsiteY52-36116" fmla="*/ 5083205 h 7238075"/>
                <a:gd name="connsiteX53-36117" fmla="*/ 1919933 w 2223793"/>
                <a:gd name="connsiteY53-36118" fmla="*/ 4791056 h 7238075"/>
                <a:gd name="connsiteX54-36119" fmla="*/ 1910949 w 2223793"/>
                <a:gd name="connsiteY54-36120" fmla="*/ 4334336 h 7238075"/>
                <a:gd name="connsiteX55-36121" fmla="*/ 1891628 w 2223793"/>
                <a:gd name="connsiteY55-36122" fmla="*/ 3888133 h 7238075"/>
                <a:gd name="connsiteX56-36123" fmla="*/ 1865938 w 2223793"/>
                <a:gd name="connsiteY56-36124" fmla="*/ 3570203 h 7238075"/>
                <a:gd name="connsiteX57-36125" fmla="*/ 2066833 w 2223793"/>
                <a:gd name="connsiteY57-36126" fmla="*/ 2639637 h 7238075"/>
                <a:gd name="connsiteX58-36127" fmla="*/ 2053283 w 2223793"/>
                <a:gd name="connsiteY58-36128" fmla="*/ 2390244 h 7238075"/>
                <a:gd name="connsiteX59-36129" fmla="*/ 1991776 w 2223793"/>
                <a:gd name="connsiteY59-36130" fmla="*/ 1850474 h 7238075"/>
                <a:gd name="connsiteX60-36131" fmla="*/ 1947035 w 2223793"/>
                <a:gd name="connsiteY60-36132" fmla="*/ 1662589 h 7238075"/>
                <a:gd name="connsiteX61-36133" fmla="*/ 1932613 w 2223793"/>
                <a:gd name="connsiteY61-36134" fmla="*/ 1418094 h 7238075"/>
                <a:gd name="connsiteX62-36135" fmla="*/ 1884988 w 2223793"/>
                <a:gd name="connsiteY62-36136" fmla="*/ 1287898 h 7238075"/>
                <a:gd name="connsiteX63-36137" fmla="*/ 1418263 w 2223793"/>
                <a:gd name="connsiteY63-36138" fmla="*/ 1120535 h 7238075"/>
                <a:gd name="connsiteX64-36139" fmla="*/ 1319797 w 2223793"/>
                <a:gd name="connsiteY64-36140" fmla="*/ 1005635 h 7238075"/>
                <a:gd name="connsiteX65-36141" fmla="*/ 1375806 w 2223793"/>
                <a:gd name="connsiteY65-36142" fmla="*/ 807081 h 7238075"/>
                <a:gd name="connsiteX66-36143" fmla="*/ 1443983 w 2223793"/>
                <a:gd name="connsiteY66-36144" fmla="*/ 608469 h 7238075"/>
                <a:gd name="connsiteX67-36145" fmla="*/ 1455492 w 2223793"/>
                <a:gd name="connsiteY67-36146" fmla="*/ 366317 h 7238075"/>
                <a:gd name="connsiteX68-36147" fmla="*/ 1373252 w 2223793"/>
                <a:gd name="connsiteY68-36148" fmla="*/ 146640 h 7238075"/>
                <a:gd name="connsiteX69-36149" fmla="*/ 1059799 w 2223793"/>
                <a:gd name="connsiteY69-36150" fmla="*/ 551 h 7238075"/>
                <a:gd name="connsiteX0-36151" fmla="*/ 1059799 w 2223793"/>
                <a:gd name="connsiteY0-36152" fmla="*/ 551 h 7238075"/>
                <a:gd name="connsiteX1-36153" fmla="*/ 808662 w 2223793"/>
                <a:gd name="connsiteY1-36154" fmla="*/ 118937 h 7238075"/>
                <a:gd name="connsiteX2-36155" fmla="*/ 710799 w 2223793"/>
                <a:gd name="connsiteY2-36156" fmla="*/ 285490 h 7238075"/>
                <a:gd name="connsiteX3-36157" fmla="*/ 698118 w 2223793"/>
                <a:gd name="connsiteY3-36158" fmla="*/ 574725 h 7238075"/>
                <a:gd name="connsiteX4-36159" fmla="*/ 868967 w 2223793"/>
                <a:gd name="connsiteY4-36160" fmla="*/ 885564 h 7238075"/>
                <a:gd name="connsiteX5-36161" fmla="*/ 744872 w 2223793"/>
                <a:gd name="connsiteY5-36162" fmla="*/ 1025825 h 7238075"/>
                <a:gd name="connsiteX6-36163" fmla="*/ 112196 w 2223793"/>
                <a:gd name="connsiteY6-36164" fmla="*/ 1252683 h 7238075"/>
                <a:gd name="connsiteX7-36165" fmla="*/ 10576 w 2223793"/>
                <a:gd name="connsiteY7-36166" fmla="*/ 2197130 h 7238075"/>
                <a:gd name="connsiteX8-36167" fmla="*/ 323759 w 2223793"/>
                <a:gd name="connsiteY8-36168" fmla="*/ 3003060 h 7238075"/>
                <a:gd name="connsiteX9-36169" fmla="*/ 252457 w 2223793"/>
                <a:gd name="connsiteY9-36170" fmla="*/ 3799944 h 7238075"/>
                <a:gd name="connsiteX10-36171" fmla="*/ 387820 w 2223793"/>
                <a:gd name="connsiteY10-36172" fmla="*/ 3969982 h 7238075"/>
                <a:gd name="connsiteX11-36173" fmla="*/ 445301 w 2223793"/>
                <a:gd name="connsiteY11-36174" fmla="*/ 4215017 h 7238075"/>
                <a:gd name="connsiteX12-36175" fmla="*/ 506508 w 2223793"/>
                <a:gd name="connsiteY12-36176" fmla="*/ 4615099 h 7238075"/>
                <a:gd name="connsiteX13-36177" fmla="*/ 515162 w 2223793"/>
                <a:gd name="connsiteY13-36178" fmla="*/ 4779518 h 7238075"/>
                <a:gd name="connsiteX14-36179" fmla="*/ 501248 w 2223793"/>
                <a:gd name="connsiteY14-36180" fmla="*/ 4966441 h 7238075"/>
                <a:gd name="connsiteX15-36181" fmla="*/ 469518 w 2223793"/>
                <a:gd name="connsiteY15-36182" fmla="*/ 5112051 h 7238075"/>
                <a:gd name="connsiteX16-36183" fmla="*/ 393589 w 2223793"/>
                <a:gd name="connsiteY16-36184" fmla="*/ 6139609 h 7238075"/>
                <a:gd name="connsiteX17-36185" fmla="*/ 358974 w 2223793"/>
                <a:gd name="connsiteY17-36186" fmla="*/ 6589898 h 7238075"/>
                <a:gd name="connsiteX18-36187" fmla="*/ 430818 w 2223793"/>
                <a:gd name="connsiteY18-36188" fmla="*/ 6812999 h 7238075"/>
                <a:gd name="connsiteX19-36189" fmla="*/ 377694 w 2223793"/>
                <a:gd name="connsiteY19-36190" fmla="*/ 6968013 h 7238075"/>
                <a:gd name="connsiteX20-36191" fmla="*/ 616090 w 2223793"/>
                <a:gd name="connsiteY20-36192" fmla="*/ 7230086 h 7238075"/>
                <a:gd name="connsiteX21-36193" fmla="*/ 968845 w 2223793"/>
                <a:gd name="connsiteY21-36194" fmla="*/ 7122486 h 7238075"/>
                <a:gd name="connsiteX22-36195" fmla="*/ 735348 w 2223793"/>
                <a:gd name="connsiteY22-36196" fmla="*/ 6830306 h 7238075"/>
                <a:gd name="connsiteX23-36197" fmla="*/ 763652 w 2223793"/>
                <a:gd name="connsiteY23-36198" fmla="*/ 6565349 h 7238075"/>
                <a:gd name="connsiteX24-36199" fmla="*/ 749500 w 2223793"/>
                <a:gd name="connsiteY24-36200" fmla="*/ 6235730 h 7238075"/>
                <a:gd name="connsiteX25-36201" fmla="*/ 867076 w 2223793"/>
                <a:gd name="connsiteY25-36202" fmla="*/ 5474692 h 7238075"/>
                <a:gd name="connsiteX26-36203" fmla="*/ 916593 w 2223793"/>
                <a:gd name="connsiteY26-36204" fmla="*/ 5365800 h 7238075"/>
                <a:gd name="connsiteX27-36205" fmla="*/ 909080 w 2223793"/>
                <a:gd name="connsiteY27-36206" fmla="*/ 5294498 h 7238075"/>
                <a:gd name="connsiteX28-36207" fmla="*/ 982126 w 2223793"/>
                <a:gd name="connsiteY28-36208" fmla="*/ 5197505 h 7238075"/>
                <a:gd name="connsiteX29-36209" fmla="*/ 984140 w 2223793"/>
                <a:gd name="connsiteY29-36210" fmla="*/ 5054630 h 7238075"/>
                <a:gd name="connsiteX30-36211" fmla="*/ 1140295 w 2223793"/>
                <a:gd name="connsiteY30-36212" fmla="*/ 4363933 h 7238075"/>
                <a:gd name="connsiteX31-36213" fmla="*/ 1286926 w 2223793"/>
                <a:gd name="connsiteY31-36214" fmla="*/ 4635530 h 7238075"/>
                <a:gd name="connsiteX32-36215" fmla="*/ 1351588 w 2223793"/>
                <a:gd name="connsiteY32-36216" fmla="*/ 4865602 h 7238075"/>
                <a:gd name="connsiteX33-36217" fmla="*/ 1321000 w 2223793"/>
                <a:gd name="connsiteY33-36218" fmla="*/ 4959440 h 7238075"/>
                <a:gd name="connsiteX34-36219" fmla="*/ 1364869 w 2223793"/>
                <a:gd name="connsiteY34-36220" fmla="*/ 5098769 h 7238075"/>
                <a:gd name="connsiteX35-36221" fmla="*/ 1272774 w 2223793"/>
                <a:gd name="connsiteY35-36222" fmla="*/ 5539804 h 7238075"/>
                <a:gd name="connsiteX36-36223" fmla="*/ 1273796 w 2223793"/>
                <a:gd name="connsiteY36-36224" fmla="*/ 6345824 h 7238075"/>
                <a:gd name="connsiteX37-36225" fmla="*/ 1346961 w 2223793"/>
                <a:gd name="connsiteY37-36226" fmla="*/ 6525837 h 7238075"/>
                <a:gd name="connsiteX38-36227" fmla="*/ 1296181 w 2223793"/>
                <a:gd name="connsiteY38-36228" fmla="*/ 6727274 h 7238075"/>
                <a:gd name="connsiteX39-36229" fmla="*/ 1314359 w 2223793"/>
                <a:gd name="connsiteY39-36230" fmla="*/ 6813600 h 7238075"/>
                <a:gd name="connsiteX40-36231" fmla="*/ 1324155 w 2223793"/>
                <a:gd name="connsiteY40-36232" fmla="*/ 7006384 h 7238075"/>
                <a:gd name="connsiteX41-36233" fmla="*/ 1770929 w 2223793"/>
                <a:gd name="connsiteY41-36234" fmla="*/ 7174679 h 7238075"/>
                <a:gd name="connsiteX42-36235" fmla="*/ 2199582 w 2223793"/>
                <a:gd name="connsiteY42-36236" fmla="*/ 7184685 h 7238075"/>
                <a:gd name="connsiteX43-36237" fmla="*/ 2182426 w 2223793"/>
                <a:gd name="connsiteY43-36238" fmla="*/ 7032346 h 7238075"/>
                <a:gd name="connsiteX44-36239" fmla="*/ 1697823 w 2223793"/>
                <a:gd name="connsiteY44-36240" fmla="*/ 6666009 h 7238075"/>
                <a:gd name="connsiteX45-36241" fmla="*/ 1718706 w 2223793"/>
                <a:gd name="connsiteY45-36242" fmla="*/ 6535632 h 7238075"/>
                <a:gd name="connsiteX46-36243" fmla="*/ 1679193 w 2223793"/>
                <a:gd name="connsiteY46-36244" fmla="*/ 6436627 h 7238075"/>
                <a:gd name="connsiteX47-36245" fmla="*/ 1667926 w 2223793"/>
                <a:gd name="connsiteY47-36246" fmla="*/ 6235730 h 7238075"/>
                <a:gd name="connsiteX48-36247" fmla="*/ 1689590 w 2223793"/>
                <a:gd name="connsiteY48-36248" fmla="*/ 5965274 h 7238075"/>
                <a:gd name="connsiteX49-36249" fmla="*/ 1738207 w 2223793"/>
                <a:gd name="connsiteY49-36250" fmla="*/ 5497769 h 7238075"/>
                <a:gd name="connsiteX50-36251" fmla="*/ 1749625 w 2223793"/>
                <a:gd name="connsiteY50-36252" fmla="*/ 5349364 h 7238075"/>
                <a:gd name="connsiteX51-36253" fmla="*/ 1808187 w 2223793"/>
                <a:gd name="connsiteY51-36254" fmla="*/ 5302881 h 7238075"/>
                <a:gd name="connsiteX52-36255" fmla="*/ 1894783 w 2223793"/>
                <a:gd name="connsiteY52-36256" fmla="*/ 5083205 h 7238075"/>
                <a:gd name="connsiteX53-36257" fmla="*/ 1919933 w 2223793"/>
                <a:gd name="connsiteY53-36258" fmla="*/ 4791056 h 7238075"/>
                <a:gd name="connsiteX54-36259" fmla="*/ 1910949 w 2223793"/>
                <a:gd name="connsiteY54-36260" fmla="*/ 4334336 h 7238075"/>
                <a:gd name="connsiteX55-36261" fmla="*/ 1891628 w 2223793"/>
                <a:gd name="connsiteY55-36262" fmla="*/ 3888133 h 7238075"/>
                <a:gd name="connsiteX56-36263" fmla="*/ 1865938 w 2223793"/>
                <a:gd name="connsiteY56-36264" fmla="*/ 3570203 h 7238075"/>
                <a:gd name="connsiteX57-36265" fmla="*/ 2066833 w 2223793"/>
                <a:gd name="connsiteY57-36266" fmla="*/ 2639637 h 7238075"/>
                <a:gd name="connsiteX58-36267" fmla="*/ 2053283 w 2223793"/>
                <a:gd name="connsiteY58-36268" fmla="*/ 2390244 h 7238075"/>
                <a:gd name="connsiteX59-36269" fmla="*/ 1991776 w 2223793"/>
                <a:gd name="connsiteY59-36270" fmla="*/ 1850474 h 7238075"/>
                <a:gd name="connsiteX60-36271" fmla="*/ 1947035 w 2223793"/>
                <a:gd name="connsiteY60-36272" fmla="*/ 1662589 h 7238075"/>
                <a:gd name="connsiteX61-36273" fmla="*/ 1932613 w 2223793"/>
                <a:gd name="connsiteY61-36274" fmla="*/ 1418094 h 7238075"/>
                <a:gd name="connsiteX62-36275" fmla="*/ 1884988 w 2223793"/>
                <a:gd name="connsiteY62-36276" fmla="*/ 1287898 h 7238075"/>
                <a:gd name="connsiteX63-36277" fmla="*/ 1418263 w 2223793"/>
                <a:gd name="connsiteY63-36278" fmla="*/ 1120535 h 7238075"/>
                <a:gd name="connsiteX64-36279" fmla="*/ 1319797 w 2223793"/>
                <a:gd name="connsiteY64-36280" fmla="*/ 1005635 h 7238075"/>
                <a:gd name="connsiteX65-36281" fmla="*/ 1375806 w 2223793"/>
                <a:gd name="connsiteY65-36282" fmla="*/ 807081 h 7238075"/>
                <a:gd name="connsiteX66-36283" fmla="*/ 1443983 w 2223793"/>
                <a:gd name="connsiteY66-36284" fmla="*/ 608469 h 7238075"/>
                <a:gd name="connsiteX67-36285" fmla="*/ 1455492 w 2223793"/>
                <a:gd name="connsiteY67-36286" fmla="*/ 366317 h 7238075"/>
                <a:gd name="connsiteX68-36287" fmla="*/ 1373252 w 2223793"/>
                <a:gd name="connsiteY68-36288" fmla="*/ 146640 h 7238075"/>
                <a:gd name="connsiteX69-36289" fmla="*/ 1059799 w 2223793"/>
                <a:gd name="connsiteY69-36290" fmla="*/ 551 h 7238075"/>
                <a:gd name="connsiteX0-36291" fmla="*/ 1059799 w 2223793"/>
                <a:gd name="connsiteY0-36292" fmla="*/ 551 h 7238075"/>
                <a:gd name="connsiteX1-36293" fmla="*/ 808662 w 2223793"/>
                <a:gd name="connsiteY1-36294" fmla="*/ 118937 h 7238075"/>
                <a:gd name="connsiteX2-36295" fmla="*/ 710799 w 2223793"/>
                <a:gd name="connsiteY2-36296" fmla="*/ 285490 h 7238075"/>
                <a:gd name="connsiteX3-36297" fmla="*/ 698118 w 2223793"/>
                <a:gd name="connsiteY3-36298" fmla="*/ 574725 h 7238075"/>
                <a:gd name="connsiteX4-36299" fmla="*/ 868967 w 2223793"/>
                <a:gd name="connsiteY4-36300" fmla="*/ 885564 h 7238075"/>
                <a:gd name="connsiteX5-36301" fmla="*/ 744872 w 2223793"/>
                <a:gd name="connsiteY5-36302" fmla="*/ 1025825 h 7238075"/>
                <a:gd name="connsiteX6-36303" fmla="*/ 112196 w 2223793"/>
                <a:gd name="connsiteY6-36304" fmla="*/ 1252683 h 7238075"/>
                <a:gd name="connsiteX7-36305" fmla="*/ 10576 w 2223793"/>
                <a:gd name="connsiteY7-36306" fmla="*/ 2197130 h 7238075"/>
                <a:gd name="connsiteX8-36307" fmla="*/ 323759 w 2223793"/>
                <a:gd name="connsiteY8-36308" fmla="*/ 3003060 h 7238075"/>
                <a:gd name="connsiteX9-36309" fmla="*/ 252457 w 2223793"/>
                <a:gd name="connsiteY9-36310" fmla="*/ 3799944 h 7238075"/>
                <a:gd name="connsiteX10-36311" fmla="*/ 387820 w 2223793"/>
                <a:gd name="connsiteY10-36312" fmla="*/ 3969982 h 7238075"/>
                <a:gd name="connsiteX11-36313" fmla="*/ 445301 w 2223793"/>
                <a:gd name="connsiteY11-36314" fmla="*/ 4215017 h 7238075"/>
                <a:gd name="connsiteX12-36315" fmla="*/ 506508 w 2223793"/>
                <a:gd name="connsiteY12-36316" fmla="*/ 4615099 h 7238075"/>
                <a:gd name="connsiteX13-36317" fmla="*/ 515162 w 2223793"/>
                <a:gd name="connsiteY13-36318" fmla="*/ 4779518 h 7238075"/>
                <a:gd name="connsiteX14-36319" fmla="*/ 501248 w 2223793"/>
                <a:gd name="connsiteY14-36320" fmla="*/ 4966441 h 7238075"/>
                <a:gd name="connsiteX15-36321" fmla="*/ 469518 w 2223793"/>
                <a:gd name="connsiteY15-36322" fmla="*/ 5112051 h 7238075"/>
                <a:gd name="connsiteX16-36323" fmla="*/ 393589 w 2223793"/>
                <a:gd name="connsiteY16-36324" fmla="*/ 6139609 h 7238075"/>
                <a:gd name="connsiteX17-36325" fmla="*/ 358974 w 2223793"/>
                <a:gd name="connsiteY17-36326" fmla="*/ 6589898 h 7238075"/>
                <a:gd name="connsiteX18-36327" fmla="*/ 430818 w 2223793"/>
                <a:gd name="connsiteY18-36328" fmla="*/ 6812999 h 7238075"/>
                <a:gd name="connsiteX19-36329" fmla="*/ 377694 w 2223793"/>
                <a:gd name="connsiteY19-36330" fmla="*/ 6968013 h 7238075"/>
                <a:gd name="connsiteX20-36331" fmla="*/ 616090 w 2223793"/>
                <a:gd name="connsiteY20-36332" fmla="*/ 7230086 h 7238075"/>
                <a:gd name="connsiteX21-36333" fmla="*/ 968845 w 2223793"/>
                <a:gd name="connsiteY21-36334" fmla="*/ 7122486 h 7238075"/>
                <a:gd name="connsiteX22-36335" fmla="*/ 735348 w 2223793"/>
                <a:gd name="connsiteY22-36336" fmla="*/ 6830306 h 7238075"/>
                <a:gd name="connsiteX23-36337" fmla="*/ 763652 w 2223793"/>
                <a:gd name="connsiteY23-36338" fmla="*/ 6565349 h 7238075"/>
                <a:gd name="connsiteX24-36339" fmla="*/ 749500 w 2223793"/>
                <a:gd name="connsiteY24-36340" fmla="*/ 6235730 h 7238075"/>
                <a:gd name="connsiteX25-36341" fmla="*/ 867076 w 2223793"/>
                <a:gd name="connsiteY25-36342" fmla="*/ 5474692 h 7238075"/>
                <a:gd name="connsiteX26-36343" fmla="*/ 916593 w 2223793"/>
                <a:gd name="connsiteY26-36344" fmla="*/ 5365800 h 7238075"/>
                <a:gd name="connsiteX27-36345" fmla="*/ 909080 w 2223793"/>
                <a:gd name="connsiteY27-36346" fmla="*/ 5294498 h 7238075"/>
                <a:gd name="connsiteX28-36347" fmla="*/ 982126 w 2223793"/>
                <a:gd name="connsiteY28-36348" fmla="*/ 5197505 h 7238075"/>
                <a:gd name="connsiteX29-36349" fmla="*/ 984140 w 2223793"/>
                <a:gd name="connsiteY29-36350" fmla="*/ 5054630 h 7238075"/>
                <a:gd name="connsiteX30-36351" fmla="*/ 1140295 w 2223793"/>
                <a:gd name="connsiteY30-36352" fmla="*/ 4363933 h 7238075"/>
                <a:gd name="connsiteX31-36353" fmla="*/ 1286926 w 2223793"/>
                <a:gd name="connsiteY31-36354" fmla="*/ 4635530 h 7238075"/>
                <a:gd name="connsiteX32-36355" fmla="*/ 1351588 w 2223793"/>
                <a:gd name="connsiteY32-36356" fmla="*/ 4865602 h 7238075"/>
                <a:gd name="connsiteX33-36357" fmla="*/ 1321000 w 2223793"/>
                <a:gd name="connsiteY33-36358" fmla="*/ 4959440 h 7238075"/>
                <a:gd name="connsiteX34-36359" fmla="*/ 1364869 w 2223793"/>
                <a:gd name="connsiteY34-36360" fmla="*/ 5098769 h 7238075"/>
                <a:gd name="connsiteX35-36361" fmla="*/ 1272774 w 2223793"/>
                <a:gd name="connsiteY35-36362" fmla="*/ 5539804 h 7238075"/>
                <a:gd name="connsiteX36-36363" fmla="*/ 1273796 w 2223793"/>
                <a:gd name="connsiteY36-36364" fmla="*/ 6345824 h 7238075"/>
                <a:gd name="connsiteX37-36365" fmla="*/ 1346961 w 2223793"/>
                <a:gd name="connsiteY37-36366" fmla="*/ 6525837 h 7238075"/>
                <a:gd name="connsiteX38-36367" fmla="*/ 1296181 w 2223793"/>
                <a:gd name="connsiteY38-36368" fmla="*/ 6727274 h 7238075"/>
                <a:gd name="connsiteX39-36369" fmla="*/ 1314359 w 2223793"/>
                <a:gd name="connsiteY39-36370" fmla="*/ 6813600 h 7238075"/>
                <a:gd name="connsiteX40-36371" fmla="*/ 1324155 w 2223793"/>
                <a:gd name="connsiteY40-36372" fmla="*/ 7006384 h 7238075"/>
                <a:gd name="connsiteX41-36373" fmla="*/ 1770929 w 2223793"/>
                <a:gd name="connsiteY41-36374" fmla="*/ 7174679 h 7238075"/>
                <a:gd name="connsiteX42-36375" fmla="*/ 2199582 w 2223793"/>
                <a:gd name="connsiteY42-36376" fmla="*/ 7184685 h 7238075"/>
                <a:gd name="connsiteX43-36377" fmla="*/ 2182426 w 2223793"/>
                <a:gd name="connsiteY43-36378" fmla="*/ 7032346 h 7238075"/>
                <a:gd name="connsiteX44-36379" fmla="*/ 1697823 w 2223793"/>
                <a:gd name="connsiteY44-36380" fmla="*/ 6666009 h 7238075"/>
                <a:gd name="connsiteX45-36381" fmla="*/ 1718706 w 2223793"/>
                <a:gd name="connsiteY45-36382" fmla="*/ 6535632 h 7238075"/>
                <a:gd name="connsiteX46-36383" fmla="*/ 1679193 w 2223793"/>
                <a:gd name="connsiteY46-36384" fmla="*/ 6436627 h 7238075"/>
                <a:gd name="connsiteX47-36385" fmla="*/ 1667926 w 2223793"/>
                <a:gd name="connsiteY47-36386" fmla="*/ 6235730 h 7238075"/>
                <a:gd name="connsiteX48-36387" fmla="*/ 1689590 w 2223793"/>
                <a:gd name="connsiteY48-36388" fmla="*/ 5965274 h 7238075"/>
                <a:gd name="connsiteX49-36389" fmla="*/ 1738207 w 2223793"/>
                <a:gd name="connsiteY49-36390" fmla="*/ 5497769 h 7238075"/>
                <a:gd name="connsiteX50-36391" fmla="*/ 1749625 w 2223793"/>
                <a:gd name="connsiteY50-36392" fmla="*/ 5349364 h 7238075"/>
                <a:gd name="connsiteX51-36393" fmla="*/ 1808187 w 2223793"/>
                <a:gd name="connsiteY51-36394" fmla="*/ 5302881 h 7238075"/>
                <a:gd name="connsiteX52-36395" fmla="*/ 1894783 w 2223793"/>
                <a:gd name="connsiteY52-36396" fmla="*/ 5083205 h 7238075"/>
                <a:gd name="connsiteX53-36397" fmla="*/ 1919933 w 2223793"/>
                <a:gd name="connsiteY53-36398" fmla="*/ 4791056 h 7238075"/>
                <a:gd name="connsiteX54-36399" fmla="*/ 1910949 w 2223793"/>
                <a:gd name="connsiteY54-36400" fmla="*/ 4334336 h 7238075"/>
                <a:gd name="connsiteX55-36401" fmla="*/ 1891628 w 2223793"/>
                <a:gd name="connsiteY55-36402" fmla="*/ 3888133 h 7238075"/>
                <a:gd name="connsiteX56-36403" fmla="*/ 1865938 w 2223793"/>
                <a:gd name="connsiteY56-36404" fmla="*/ 3570203 h 7238075"/>
                <a:gd name="connsiteX57-36405" fmla="*/ 2066833 w 2223793"/>
                <a:gd name="connsiteY57-36406" fmla="*/ 2639637 h 7238075"/>
                <a:gd name="connsiteX58-36407" fmla="*/ 2053283 w 2223793"/>
                <a:gd name="connsiteY58-36408" fmla="*/ 2390244 h 7238075"/>
                <a:gd name="connsiteX59-36409" fmla="*/ 1991776 w 2223793"/>
                <a:gd name="connsiteY59-36410" fmla="*/ 1850474 h 7238075"/>
                <a:gd name="connsiteX60-36411" fmla="*/ 1947035 w 2223793"/>
                <a:gd name="connsiteY60-36412" fmla="*/ 1662589 h 7238075"/>
                <a:gd name="connsiteX61-36413" fmla="*/ 1932613 w 2223793"/>
                <a:gd name="connsiteY61-36414" fmla="*/ 1418094 h 7238075"/>
                <a:gd name="connsiteX62-36415" fmla="*/ 1884988 w 2223793"/>
                <a:gd name="connsiteY62-36416" fmla="*/ 1287898 h 7238075"/>
                <a:gd name="connsiteX63-36417" fmla="*/ 1418263 w 2223793"/>
                <a:gd name="connsiteY63-36418" fmla="*/ 1120535 h 7238075"/>
                <a:gd name="connsiteX64-36419" fmla="*/ 1319797 w 2223793"/>
                <a:gd name="connsiteY64-36420" fmla="*/ 1005635 h 7238075"/>
                <a:gd name="connsiteX65-36421" fmla="*/ 1375806 w 2223793"/>
                <a:gd name="connsiteY65-36422" fmla="*/ 807081 h 7238075"/>
                <a:gd name="connsiteX66-36423" fmla="*/ 1443983 w 2223793"/>
                <a:gd name="connsiteY66-36424" fmla="*/ 608469 h 7238075"/>
                <a:gd name="connsiteX67-36425" fmla="*/ 1455492 w 2223793"/>
                <a:gd name="connsiteY67-36426" fmla="*/ 366317 h 7238075"/>
                <a:gd name="connsiteX68-36427" fmla="*/ 1373252 w 2223793"/>
                <a:gd name="connsiteY68-36428" fmla="*/ 146640 h 7238075"/>
                <a:gd name="connsiteX69-36429" fmla="*/ 1059799 w 2223793"/>
                <a:gd name="connsiteY69-36430" fmla="*/ 551 h 7238075"/>
                <a:gd name="connsiteX0-36431" fmla="*/ 1059799 w 2223793"/>
                <a:gd name="connsiteY0-36432" fmla="*/ 551 h 7238075"/>
                <a:gd name="connsiteX1-36433" fmla="*/ 808662 w 2223793"/>
                <a:gd name="connsiteY1-36434" fmla="*/ 118937 h 7238075"/>
                <a:gd name="connsiteX2-36435" fmla="*/ 710799 w 2223793"/>
                <a:gd name="connsiteY2-36436" fmla="*/ 285490 h 7238075"/>
                <a:gd name="connsiteX3-36437" fmla="*/ 715425 w 2223793"/>
                <a:gd name="connsiteY3-36438" fmla="*/ 566071 h 7238075"/>
                <a:gd name="connsiteX4-36439" fmla="*/ 868967 w 2223793"/>
                <a:gd name="connsiteY4-36440" fmla="*/ 885564 h 7238075"/>
                <a:gd name="connsiteX5-36441" fmla="*/ 744872 w 2223793"/>
                <a:gd name="connsiteY5-36442" fmla="*/ 1025825 h 7238075"/>
                <a:gd name="connsiteX6-36443" fmla="*/ 112196 w 2223793"/>
                <a:gd name="connsiteY6-36444" fmla="*/ 1252683 h 7238075"/>
                <a:gd name="connsiteX7-36445" fmla="*/ 10576 w 2223793"/>
                <a:gd name="connsiteY7-36446" fmla="*/ 2197130 h 7238075"/>
                <a:gd name="connsiteX8-36447" fmla="*/ 323759 w 2223793"/>
                <a:gd name="connsiteY8-36448" fmla="*/ 3003060 h 7238075"/>
                <a:gd name="connsiteX9-36449" fmla="*/ 252457 w 2223793"/>
                <a:gd name="connsiteY9-36450" fmla="*/ 3799944 h 7238075"/>
                <a:gd name="connsiteX10-36451" fmla="*/ 387820 w 2223793"/>
                <a:gd name="connsiteY10-36452" fmla="*/ 3969982 h 7238075"/>
                <a:gd name="connsiteX11-36453" fmla="*/ 445301 w 2223793"/>
                <a:gd name="connsiteY11-36454" fmla="*/ 4215017 h 7238075"/>
                <a:gd name="connsiteX12-36455" fmla="*/ 506508 w 2223793"/>
                <a:gd name="connsiteY12-36456" fmla="*/ 4615099 h 7238075"/>
                <a:gd name="connsiteX13-36457" fmla="*/ 515162 w 2223793"/>
                <a:gd name="connsiteY13-36458" fmla="*/ 4779518 h 7238075"/>
                <a:gd name="connsiteX14-36459" fmla="*/ 501248 w 2223793"/>
                <a:gd name="connsiteY14-36460" fmla="*/ 4966441 h 7238075"/>
                <a:gd name="connsiteX15-36461" fmla="*/ 469518 w 2223793"/>
                <a:gd name="connsiteY15-36462" fmla="*/ 5112051 h 7238075"/>
                <a:gd name="connsiteX16-36463" fmla="*/ 393589 w 2223793"/>
                <a:gd name="connsiteY16-36464" fmla="*/ 6139609 h 7238075"/>
                <a:gd name="connsiteX17-36465" fmla="*/ 358974 w 2223793"/>
                <a:gd name="connsiteY17-36466" fmla="*/ 6589898 h 7238075"/>
                <a:gd name="connsiteX18-36467" fmla="*/ 430818 w 2223793"/>
                <a:gd name="connsiteY18-36468" fmla="*/ 6812999 h 7238075"/>
                <a:gd name="connsiteX19-36469" fmla="*/ 377694 w 2223793"/>
                <a:gd name="connsiteY19-36470" fmla="*/ 6968013 h 7238075"/>
                <a:gd name="connsiteX20-36471" fmla="*/ 616090 w 2223793"/>
                <a:gd name="connsiteY20-36472" fmla="*/ 7230086 h 7238075"/>
                <a:gd name="connsiteX21-36473" fmla="*/ 968845 w 2223793"/>
                <a:gd name="connsiteY21-36474" fmla="*/ 7122486 h 7238075"/>
                <a:gd name="connsiteX22-36475" fmla="*/ 735348 w 2223793"/>
                <a:gd name="connsiteY22-36476" fmla="*/ 6830306 h 7238075"/>
                <a:gd name="connsiteX23-36477" fmla="*/ 763652 w 2223793"/>
                <a:gd name="connsiteY23-36478" fmla="*/ 6565349 h 7238075"/>
                <a:gd name="connsiteX24-36479" fmla="*/ 749500 w 2223793"/>
                <a:gd name="connsiteY24-36480" fmla="*/ 6235730 h 7238075"/>
                <a:gd name="connsiteX25-36481" fmla="*/ 867076 w 2223793"/>
                <a:gd name="connsiteY25-36482" fmla="*/ 5474692 h 7238075"/>
                <a:gd name="connsiteX26-36483" fmla="*/ 916593 w 2223793"/>
                <a:gd name="connsiteY26-36484" fmla="*/ 5365800 h 7238075"/>
                <a:gd name="connsiteX27-36485" fmla="*/ 909080 w 2223793"/>
                <a:gd name="connsiteY27-36486" fmla="*/ 5294498 h 7238075"/>
                <a:gd name="connsiteX28-36487" fmla="*/ 982126 w 2223793"/>
                <a:gd name="connsiteY28-36488" fmla="*/ 5197505 h 7238075"/>
                <a:gd name="connsiteX29-36489" fmla="*/ 984140 w 2223793"/>
                <a:gd name="connsiteY29-36490" fmla="*/ 5054630 h 7238075"/>
                <a:gd name="connsiteX30-36491" fmla="*/ 1140295 w 2223793"/>
                <a:gd name="connsiteY30-36492" fmla="*/ 4363933 h 7238075"/>
                <a:gd name="connsiteX31-36493" fmla="*/ 1286926 w 2223793"/>
                <a:gd name="connsiteY31-36494" fmla="*/ 4635530 h 7238075"/>
                <a:gd name="connsiteX32-36495" fmla="*/ 1351588 w 2223793"/>
                <a:gd name="connsiteY32-36496" fmla="*/ 4865602 h 7238075"/>
                <a:gd name="connsiteX33-36497" fmla="*/ 1321000 w 2223793"/>
                <a:gd name="connsiteY33-36498" fmla="*/ 4959440 h 7238075"/>
                <a:gd name="connsiteX34-36499" fmla="*/ 1364869 w 2223793"/>
                <a:gd name="connsiteY34-36500" fmla="*/ 5098769 h 7238075"/>
                <a:gd name="connsiteX35-36501" fmla="*/ 1272774 w 2223793"/>
                <a:gd name="connsiteY35-36502" fmla="*/ 5539804 h 7238075"/>
                <a:gd name="connsiteX36-36503" fmla="*/ 1273796 w 2223793"/>
                <a:gd name="connsiteY36-36504" fmla="*/ 6345824 h 7238075"/>
                <a:gd name="connsiteX37-36505" fmla="*/ 1346961 w 2223793"/>
                <a:gd name="connsiteY37-36506" fmla="*/ 6525837 h 7238075"/>
                <a:gd name="connsiteX38-36507" fmla="*/ 1296181 w 2223793"/>
                <a:gd name="connsiteY38-36508" fmla="*/ 6727274 h 7238075"/>
                <a:gd name="connsiteX39-36509" fmla="*/ 1314359 w 2223793"/>
                <a:gd name="connsiteY39-36510" fmla="*/ 6813600 h 7238075"/>
                <a:gd name="connsiteX40-36511" fmla="*/ 1324155 w 2223793"/>
                <a:gd name="connsiteY40-36512" fmla="*/ 7006384 h 7238075"/>
                <a:gd name="connsiteX41-36513" fmla="*/ 1770929 w 2223793"/>
                <a:gd name="connsiteY41-36514" fmla="*/ 7174679 h 7238075"/>
                <a:gd name="connsiteX42-36515" fmla="*/ 2199582 w 2223793"/>
                <a:gd name="connsiteY42-36516" fmla="*/ 7184685 h 7238075"/>
                <a:gd name="connsiteX43-36517" fmla="*/ 2182426 w 2223793"/>
                <a:gd name="connsiteY43-36518" fmla="*/ 7032346 h 7238075"/>
                <a:gd name="connsiteX44-36519" fmla="*/ 1697823 w 2223793"/>
                <a:gd name="connsiteY44-36520" fmla="*/ 6666009 h 7238075"/>
                <a:gd name="connsiteX45-36521" fmla="*/ 1718706 w 2223793"/>
                <a:gd name="connsiteY45-36522" fmla="*/ 6535632 h 7238075"/>
                <a:gd name="connsiteX46-36523" fmla="*/ 1679193 w 2223793"/>
                <a:gd name="connsiteY46-36524" fmla="*/ 6436627 h 7238075"/>
                <a:gd name="connsiteX47-36525" fmla="*/ 1667926 w 2223793"/>
                <a:gd name="connsiteY47-36526" fmla="*/ 6235730 h 7238075"/>
                <a:gd name="connsiteX48-36527" fmla="*/ 1689590 w 2223793"/>
                <a:gd name="connsiteY48-36528" fmla="*/ 5965274 h 7238075"/>
                <a:gd name="connsiteX49-36529" fmla="*/ 1738207 w 2223793"/>
                <a:gd name="connsiteY49-36530" fmla="*/ 5497769 h 7238075"/>
                <a:gd name="connsiteX50-36531" fmla="*/ 1749625 w 2223793"/>
                <a:gd name="connsiteY50-36532" fmla="*/ 5349364 h 7238075"/>
                <a:gd name="connsiteX51-36533" fmla="*/ 1808187 w 2223793"/>
                <a:gd name="connsiteY51-36534" fmla="*/ 5302881 h 7238075"/>
                <a:gd name="connsiteX52-36535" fmla="*/ 1894783 w 2223793"/>
                <a:gd name="connsiteY52-36536" fmla="*/ 5083205 h 7238075"/>
                <a:gd name="connsiteX53-36537" fmla="*/ 1919933 w 2223793"/>
                <a:gd name="connsiteY53-36538" fmla="*/ 4791056 h 7238075"/>
                <a:gd name="connsiteX54-36539" fmla="*/ 1910949 w 2223793"/>
                <a:gd name="connsiteY54-36540" fmla="*/ 4334336 h 7238075"/>
                <a:gd name="connsiteX55-36541" fmla="*/ 1891628 w 2223793"/>
                <a:gd name="connsiteY55-36542" fmla="*/ 3888133 h 7238075"/>
                <a:gd name="connsiteX56-36543" fmla="*/ 1865938 w 2223793"/>
                <a:gd name="connsiteY56-36544" fmla="*/ 3570203 h 7238075"/>
                <a:gd name="connsiteX57-36545" fmla="*/ 2066833 w 2223793"/>
                <a:gd name="connsiteY57-36546" fmla="*/ 2639637 h 7238075"/>
                <a:gd name="connsiteX58-36547" fmla="*/ 2053283 w 2223793"/>
                <a:gd name="connsiteY58-36548" fmla="*/ 2390244 h 7238075"/>
                <a:gd name="connsiteX59-36549" fmla="*/ 1991776 w 2223793"/>
                <a:gd name="connsiteY59-36550" fmla="*/ 1850474 h 7238075"/>
                <a:gd name="connsiteX60-36551" fmla="*/ 1947035 w 2223793"/>
                <a:gd name="connsiteY60-36552" fmla="*/ 1662589 h 7238075"/>
                <a:gd name="connsiteX61-36553" fmla="*/ 1932613 w 2223793"/>
                <a:gd name="connsiteY61-36554" fmla="*/ 1418094 h 7238075"/>
                <a:gd name="connsiteX62-36555" fmla="*/ 1884988 w 2223793"/>
                <a:gd name="connsiteY62-36556" fmla="*/ 1287898 h 7238075"/>
                <a:gd name="connsiteX63-36557" fmla="*/ 1418263 w 2223793"/>
                <a:gd name="connsiteY63-36558" fmla="*/ 1120535 h 7238075"/>
                <a:gd name="connsiteX64-36559" fmla="*/ 1319797 w 2223793"/>
                <a:gd name="connsiteY64-36560" fmla="*/ 1005635 h 7238075"/>
                <a:gd name="connsiteX65-36561" fmla="*/ 1375806 w 2223793"/>
                <a:gd name="connsiteY65-36562" fmla="*/ 807081 h 7238075"/>
                <a:gd name="connsiteX66-36563" fmla="*/ 1443983 w 2223793"/>
                <a:gd name="connsiteY66-36564" fmla="*/ 608469 h 7238075"/>
                <a:gd name="connsiteX67-36565" fmla="*/ 1455492 w 2223793"/>
                <a:gd name="connsiteY67-36566" fmla="*/ 366317 h 7238075"/>
                <a:gd name="connsiteX68-36567" fmla="*/ 1373252 w 2223793"/>
                <a:gd name="connsiteY68-36568" fmla="*/ 146640 h 7238075"/>
                <a:gd name="connsiteX69-36569" fmla="*/ 1059799 w 2223793"/>
                <a:gd name="connsiteY69-36570" fmla="*/ 551 h 7238075"/>
                <a:gd name="connsiteX0-36571" fmla="*/ 1059799 w 2223793"/>
                <a:gd name="connsiteY0-36572" fmla="*/ 551 h 7238075"/>
                <a:gd name="connsiteX1-36573" fmla="*/ 808662 w 2223793"/>
                <a:gd name="connsiteY1-36574" fmla="*/ 118937 h 7238075"/>
                <a:gd name="connsiteX2-36575" fmla="*/ 710799 w 2223793"/>
                <a:gd name="connsiteY2-36576" fmla="*/ 285490 h 7238075"/>
                <a:gd name="connsiteX3-36577" fmla="*/ 715425 w 2223793"/>
                <a:gd name="connsiteY3-36578" fmla="*/ 566071 h 7238075"/>
                <a:gd name="connsiteX4-36579" fmla="*/ 854544 w 2223793"/>
                <a:gd name="connsiteY4-36580" fmla="*/ 882679 h 7238075"/>
                <a:gd name="connsiteX5-36581" fmla="*/ 744872 w 2223793"/>
                <a:gd name="connsiteY5-36582" fmla="*/ 1025825 h 7238075"/>
                <a:gd name="connsiteX6-36583" fmla="*/ 112196 w 2223793"/>
                <a:gd name="connsiteY6-36584" fmla="*/ 1252683 h 7238075"/>
                <a:gd name="connsiteX7-36585" fmla="*/ 10576 w 2223793"/>
                <a:gd name="connsiteY7-36586" fmla="*/ 2197130 h 7238075"/>
                <a:gd name="connsiteX8-36587" fmla="*/ 323759 w 2223793"/>
                <a:gd name="connsiteY8-36588" fmla="*/ 3003060 h 7238075"/>
                <a:gd name="connsiteX9-36589" fmla="*/ 252457 w 2223793"/>
                <a:gd name="connsiteY9-36590" fmla="*/ 3799944 h 7238075"/>
                <a:gd name="connsiteX10-36591" fmla="*/ 387820 w 2223793"/>
                <a:gd name="connsiteY10-36592" fmla="*/ 3969982 h 7238075"/>
                <a:gd name="connsiteX11-36593" fmla="*/ 445301 w 2223793"/>
                <a:gd name="connsiteY11-36594" fmla="*/ 4215017 h 7238075"/>
                <a:gd name="connsiteX12-36595" fmla="*/ 506508 w 2223793"/>
                <a:gd name="connsiteY12-36596" fmla="*/ 4615099 h 7238075"/>
                <a:gd name="connsiteX13-36597" fmla="*/ 515162 w 2223793"/>
                <a:gd name="connsiteY13-36598" fmla="*/ 4779518 h 7238075"/>
                <a:gd name="connsiteX14-36599" fmla="*/ 501248 w 2223793"/>
                <a:gd name="connsiteY14-36600" fmla="*/ 4966441 h 7238075"/>
                <a:gd name="connsiteX15-36601" fmla="*/ 469518 w 2223793"/>
                <a:gd name="connsiteY15-36602" fmla="*/ 5112051 h 7238075"/>
                <a:gd name="connsiteX16-36603" fmla="*/ 393589 w 2223793"/>
                <a:gd name="connsiteY16-36604" fmla="*/ 6139609 h 7238075"/>
                <a:gd name="connsiteX17-36605" fmla="*/ 358974 w 2223793"/>
                <a:gd name="connsiteY17-36606" fmla="*/ 6589898 h 7238075"/>
                <a:gd name="connsiteX18-36607" fmla="*/ 430818 w 2223793"/>
                <a:gd name="connsiteY18-36608" fmla="*/ 6812999 h 7238075"/>
                <a:gd name="connsiteX19-36609" fmla="*/ 377694 w 2223793"/>
                <a:gd name="connsiteY19-36610" fmla="*/ 6968013 h 7238075"/>
                <a:gd name="connsiteX20-36611" fmla="*/ 616090 w 2223793"/>
                <a:gd name="connsiteY20-36612" fmla="*/ 7230086 h 7238075"/>
                <a:gd name="connsiteX21-36613" fmla="*/ 968845 w 2223793"/>
                <a:gd name="connsiteY21-36614" fmla="*/ 7122486 h 7238075"/>
                <a:gd name="connsiteX22-36615" fmla="*/ 735348 w 2223793"/>
                <a:gd name="connsiteY22-36616" fmla="*/ 6830306 h 7238075"/>
                <a:gd name="connsiteX23-36617" fmla="*/ 763652 w 2223793"/>
                <a:gd name="connsiteY23-36618" fmla="*/ 6565349 h 7238075"/>
                <a:gd name="connsiteX24-36619" fmla="*/ 749500 w 2223793"/>
                <a:gd name="connsiteY24-36620" fmla="*/ 6235730 h 7238075"/>
                <a:gd name="connsiteX25-36621" fmla="*/ 867076 w 2223793"/>
                <a:gd name="connsiteY25-36622" fmla="*/ 5474692 h 7238075"/>
                <a:gd name="connsiteX26-36623" fmla="*/ 916593 w 2223793"/>
                <a:gd name="connsiteY26-36624" fmla="*/ 5365800 h 7238075"/>
                <a:gd name="connsiteX27-36625" fmla="*/ 909080 w 2223793"/>
                <a:gd name="connsiteY27-36626" fmla="*/ 5294498 h 7238075"/>
                <a:gd name="connsiteX28-36627" fmla="*/ 982126 w 2223793"/>
                <a:gd name="connsiteY28-36628" fmla="*/ 5197505 h 7238075"/>
                <a:gd name="connsiteX29-36629" fmla="*/ 984140 w 2223793"/>
                <a:gd name="connsiteY29-36630" fmla="*/ 5054630 h 7238075"/>
                <a:gd name="connsiteX30-36631" fmla="*/ 1140295 w 2223793"/>
                <a:gd name="connsiteY30-36632" fmla="*/ 4363933 h 7238075"/>
                <a:gd name="connsiteX31-36633" fmla="*/ 1286926 w 2223793"/>
                <a:gd name="connsiteY31-36634" fmla="*/ 4635530 h 7238075"/>
                <a:gd name="connsiteX32-36635" fmla="*/ 1351588 w 2223793"/>
                <a:gd name="connsiteY32-36636" fmla="*/ 4865602 h 7238075"/>
                <a:gd name="connsiteX33-36637" fmla="*/ 1321000 w 2223793"/>
                <a:gd name="connsiteY33-36638" fmla="*/ 4959440 h 7238075"/>
                <a:gd name="connsiteX34-36639" fmla="*/ 1364869 w 2223793"/>
                <a:gd name="connsiteY34-36640" fmla="*/ 5098769 h 7238075"/>
                <a:gd name="connsiteX35-36641" fmla="*/ 1272774 w 2223793"/>
                <a:gd name="connsiteY35-36642" fmla="*/ 5539804 h 7238075"/>
                <a:gd name="connsiteX36-36643" fmla="*/ 1273796 w 2223793"/>
                <a:gd name="connsiteY36-36644" fmla="*/ 6345824 h 7238075"/>
                <a:gd name="connsiteX37-36645" fmla="*/ 1346961 w 2223793"/>
                <a:gd name="connsiteY37-36646" fmla="*/ 6525837 h 7238075"/>
                <a:gd name="connsiteX38-36647" fmla="*/ 1296181 w 2223793"/>
                <a:gd name="connsiteY38-36648" fmla="*/ 6727274 h 7238075"/>
                <a:gd name="connsiteX39-36649" fmla="*/ 1314359 w 2223793"/>
                <a:gd name="connsiteY39-36650" fmla="*/ 6813600 h 7238075"/>
                <a:gd name="connsiteX40-36651" fmla="*/ 1324155 w 2223793"/>
                <a:gd name="connsiteY40-36652" fmla="*/ 7006384 h 7238075"/>
                <a:gd name="connsiteX41-36653" fmla="*/ 1770929 w 2223793"/>
                <a:gd name="connsiteY41-36654" fmla="*/ 7174679 h 7238075"/>
                <a:gd name="connsiteX42-36655" fmla="*/ 2199582 w 2223793"/>
                <a:gd name="connsiteY42-36656" fmla="*/ 7184685 h 7238075"/>
                <a:gd name="connsiteX43-36657" fmla="*/ 2182426 w 2223793"/>
                <a:gd name="connsiteY43-36658" fmla="*/ 7032346 h 7238075"/>
                <a:gd name="connsiteX44-36659" fmla="*/ 1697823 w 2223793"/>
                <a:gd name="connsiteY44-36660" fmla="*/ 6666009 h 7238075"/>
                <a:gd name="connsiteX45-36661" fmla="*/ 1718706 w 2223793"/>
                <a:gd name="connsiteY45-36662" fmla="*/ 6535632 h 7238075"/>
                <a:gd name="connsiteX46-36663" fmla="*/ 1679193 w 2223793"/>
                <a:gd name="connsiteY46-36664" fmla="*/ 6436627 h 7238075"/>
                <a:gd name="connsiteX47-36665" fmla="*/ 1667926 w 2223793"/>
                <a:gd name="connsiteY47-36666" fmla="*/ 6235730 h 7238075"/>
                <a:gd name="connsiteX48-36667" fmla="*/ 1689590 w 2223793"/>
                <a:gd name="connsiteY48-36668" fmla="*/ 5965274 h 7238075"/>
                <a:gd name="connsiteX49-36669" fmla="*/ 1738207 w 2223793"/>
                <a:gd name="connsiteY49-36670" fmla="*/ 5497769 h 7238075"/>
                <a:gd name="connsiteX50-36671" fmla="*/ 1749625 w 2223793"/>
                <a:gd name="connsiteY50-36672" fmla="*/ 5349364 h 7238075"/>
                <a:gd name="connsiteX51-36673" fmla="*/ 1808187 w 2223793"/>
                <a:gd name="connsiteY51-36674" fmla="*/ 5302881 h 7238075"/>
                <a:gd name="connsiteX52-36675" fmla="*/ 1894783 w 2223793"/>
                <a:gd name="connsiteY52-36676" fmla="*/ 5083205 h 7238075"/>
                <a:gd name="connsiteX53-36677" fmla="*/ 1919933 w 2223793"/>
                <a:gd name="connsiteY53-36678" fmla="*/ 4791056 h 7238075"/>
                <a:gd name="connsiteX54-36679" fmla="*/ 1910949 w 2223793"/>
                <a:gd name="connsiteY54-36680" fmla="*/ 4334336 h 7238075"/>
                <a:gd name="connsiteX55-36681" fmla="*/ 1891628 w 2223793"/>
                <a:gd name="connsiteY55-36682" fmla="*/ 3888133 h 7238075"/>
                <a:gd name="connsiteX56-36683" fmla="*/ 1865938 w 2223793"/>
                <a:gd name="connsiteY56-36684" fmla="*/ 3570203 h 7238075"/>
                <a:gd name="connsiteX57-36685" fmla="*/ 2066833 w 2223793"/>
                <a:gd name="connsiteY57-36686" fmla="*/ 2639637 h 7238075"/>
                <a:gd name="connsiteX58-36687" fmla="*/ 2053283 w 2223793"/>
                <a:gd name="connsiteY58-36688" fmla="*/ 2390244 h 7238075"/>
                <a:gd name="connsiteX59-36689" fmla="*/ 1991776 w 2223793"/>
                <a:gd name="connsiteY59-36690" fmla="*/ 1850474 h 7238075"/>
                <a:gd name="connsiteX60-36691" fmla="*/ 1947035 w 2223793"/>
                <a:gd name="connsiteY60-36692" fmla="*/ 1662589 h 7238075"/>
                <a:gd name="connsiteX61-36693" fmla="*/ 1932613 w 2223793"/>
                <a:gd name="connsiteY61-36694" fmla="*/ 1418094 h 7238075"/>
                <a:gd name="connsiteX62-36695" fmla="*/ 1884988 w 2223793"/>
                <a:gd name="connsiteY62-36696" fmla="*/ 1287898 h 7238075"/>
                <a:gd name="connsiteX63-36697" fmla="*/ 1418263 w 2223793"/>
                <a:gd name="connsiteY63-36698" fmla="*/ 1120535 h 7238075"/>
                <a:gd name="connsiteX64-36699" fmla="*/ 1319797 w 2223793"/>
                <a:gd name="connsiteY64-36700" fmla="*/ 1005635 h 7238075"/>
                <a:gd name="connsiteX65-36701" fmla="*/ 1375806 w 2223793"/>
                <a:gd name="connsiteY65-36702" fmla="*/ 807081 h 7238075"/>
                <a:gd name="connsiteX66-36703" fmla="*/ 1443983 w 2223793"/>
                <a:gd name="connsiteY66-36704" fmla="*/ 608469 h 7238075"/>
                <a:gd name="connsiteX67-36705" fmla="*/ 1455492 w 2223793"/>
                <a:gd name="connsiteY67-36706" fmla="*/ 366317 h 7238075"/>
                <a:gd name="connsiteX68-36707" fmla="*/ 1373252 w 2223793"/>
                <a:gd name="connsiteY68-36708" fmla="*/ 146640 h 7238075"/>
                <a:gd name="connsiteX69-36709" fmla="*/ 1059799 w 2223793"/>
                <a:gd name="connsiteY69-36710" fmla="*/ 551 h 7238075"/>
                <a:gd name="connsiteX0-36711" fmla="*/ 1100515 w 2264509"/>
                <a:gd name="connsiteY0-36712" fmla="*/ 551 h 7238075"/>
                <a:gd name="connsiteX1-36713" fmla="*/ 849378 w 2264509"/>
                <a:gd name="connsiteY1-36714" fmla="*/ 118937 h 7238075"/>
                <a:gd name="connsiteX2-36715" fmla="*/ 751515 w 2264509"/>
                <a:gd name="connsiteY2-36716" fmla="*/ 285490 h 7238075"/>
                <a:gd name="connsiteX3-36717" fmla="*/ 756141 w 2264509"/>
                <a:gd name="connsiteY3-36718" fmla="*/ 566071 h 7238075"/>
                <a:gd name="connsiteX4-36719" fmla="*/ 895260 w 2264509"/>
                <a:gd name="connsiteY4-36720" fmla="*/ 882679 h 7238075"/>
                <a:gd name="connsiteX5-36721" fmla="*/ 785588 w 2264509"/>
                <a:gd name="connsiteY5-36722" fmla="*/ 1025825 h 7238075"/>
                <a:gd name="connsiteX6-36723" fmla="*/ 152912 w 2264509"/>
                <a:gd name="connsiteY6-36724" fmla="*/ 1252683 h 7238075"/>
                <a:gd name="connsiteX7-36725" fmla="*/ 8160 w 2264509"/>
                <a:gd name="connsiteY7-36726" fmla="*/ 2283394 h 7238075"/>
                <a:gd name="connsiteX8-36727" fmla="*/ 364475 w 2264509"/>
                <a:gd name="connsiteY8-36728" fmla="*/ 3003060 h 7238075"/>
                <a:gd name="connsiteX9-36729" fmla="*/ 293173 w 2264509"/>
                <a:gd name="connsiteY9-36730" fmla="*/ 3799944 h 7238075"/>
                <a:gd name="connsiteX10-36731" fmla="*/ 428536 w 2264509"/>
                <a:gd name="connsiteY10-36732" fmla="*/ 3969982 h 7238075"/>
                <a:gd name="connsiteX11-36733" fmla="*/ 486017 w 2264509"/>
                <a:gd name="connsiteY11-36734" fmla="*/ 4215017 h 7238075"/>
                <a:gd name="connsiteX12-36735" fmla="*/ 547224 w 2264509"/>
                <a:gd name="connsiteY12-36736" fmla="*/ 4615099 h 7238075"/>
                <a:gd name="connsiteX13-36737" fmla="*/ 555878 w 2264509"/>
                <a:gd name="connsiteY13-36738" fmla="*/ 4779518 h 7238075"/>
                <a:gd name="connsiteX14-36739" fmla="*/ 541964 w 2264509"/>
                <a:gd name="connsiteY14-36740" fmla="*/ 4966441 h 7238075"/>
                <a:gd name="connsiteX15-36741" fmla="*/ 510234 w 2264509"/>
                <a:gd name="connsiteY15-36742" fmla="*/ 5112051 h 7238075"/>
                <a:gd name="connsiteX16-36743" fmla="*/ 434305 w 2264509"/>
                <a:gd name="connsiteY16-36744" fmla="*/ 6139609 h 7238075"/>
                <a:gd name="connsiteX17-36745" fmla="*/ 399690 w 2264509"/>
                <a:gd name="connsiteY17-36746" fmla="*/ 6589898 h 7238075"/>
                <a:gd name="connsiteX18-36747" fmla="*/ 471534 w 2264509"/>
                <a:gd name="connsiteY18-36748" fmla="*/ 6812999 h 7238075"/>
                <a:gd name="connsiteX19-36749" fmla="*/ 418410 w 2264509"/>
                <a:gd name="connsiteY19-36750" fmla="*/ 6968013 h 7238075"/>
                <a:gd name="connsiteX20-36751" fmla="*/ 656806 w 2264509"/>
                <a:gd name="connsiteY20-36752" fmla="*/ 7230086 h 7238075"/>
                <a:gd name="connsiteX21-36753" fmla="*/ 1009561 w 2264509"/>
                <a:gd name="connsiteY21-36754" fmla="*/ 7122486 h 7238075"/>
                <a:gd name="connsiteX22-36755" fmla="*/ 776064 w 2264509"/>
                <a:gd name="connsiteY22-36756" fmla="*/ 6830306 h 7238075"/>
                <a:gd name="connsiteX23-36757" fmla="*/ 804368 w 2264509"/>
                <a:gd name="connsiteY23-36758" fmla="*/ 6565349 h 7238075"/>
                <a:gd name="connsiteX24-36759" fmla="*/ 790216 w 2264509"/>
                <a:gd name="connsiteY24-36760" fmla="*/ 6235730 h 7238075"/>
                <a:gd name="connsiteX25-36761" fmla="*/ 907792 w 2264509"/>
                <a:gd name="connsiteY25-36762" fmla="*/ 5474692 h 7238075"/>
                <a:gd name="connsiteX26-36763" fmla="*/ 957309 w 2264509"/>
                <a:gd name="connsiteY26-36764" fmla="*/ 5365800 h 7238075"/>
                <a:gd name="connsiteX27-36765" fmla="*/ 949796 w 2264509"/>
                <a:gd name="connsiteY27-36766" fmla="*/ 5294498 h 7238075"/>
                <a:gd name="connsiteX28-36767" fmla="*/ 1022842 w 2264509"/>
                <a:gd name="connsiteY28-36768" fmla="*/ 5197505 h 7238075"/>
                <a:gd name="connsiteX29-36769" fmla="*/ 1024856 w 2264509"/>
                <a:gd name="connsiteY29-36770" fmla="*/ 5054630 h 7238075"/>
                <a:gd name="connsiteX30-36771" fmla="*/ 1181011 w 2264509"/>
                <a:gd name="connsiteY30-36772" fmla="*/ 4363933 h 7238075"/>
                <a:gd name="connsiteX31-36773" fmla="*/ 1327642 w 2264509"/>
                <a:gd name="connsiteY31-36774" fmla="*/ 4635530 h 7238075"/>
                <a:gd name="connsiteX32-36775" fmla="*/ 1392304 w 2264509"/>
                <a:gd name="connsiteY32-36776" fmla="*/ 4865602 h 7238075"/>
                <a:gd name="connsiteX33-36777" fmla="*/ 1361716 w 2264509"/>
                <a:gd name="connsiteY33-36778" fmla="*/ 4959440 h 7238075"/>
                <a:gd name="connsiteX34-36779" fmla="*/ 1405585 w 2264509"/>
                <a:gd name="connsiteY34-36780" fmla="*/ 5098769 h 7238075"/>
                <a:gd name="connsiteX35-36781" fmla="*/ 1313490 w 2264509"/>
                <a:gd name="connsiteY35-36782" fmla="*/ 5539804 h 7238075"/>
                <a:gd name="connsiteX36-36783" fmla="*/ 1314512 w 2264509"/>
                <a:gd name="connsiteY36-36784" fmla="*/ 6345824 h 7238075"/>
                <a:gd name="connsiteX37-36785" fmla="*/ 1387677 w 2264509"/>
                <a:gd name="connsiteY37-36786" fmla="*/ 6525837 h 7238075"/>
                <a:gd name="connsiteX38-36787" fmla="*/ 1336897 w 2264509"/>
                <a:gd name="connsiteY38-36788" fmla="*/ 6727274 h 7238075"/>
                <a:gd name="connsiteX39-36789" fmla="*/ 1355075 w 2264509"/>
                <a:gd name="connsiteY39-36790" fmla="*/ 6813600 h 7238075"/>
                <a:gd name="connsiteX40-36791" fmla="*/ 1364871 w 2264509"/>
                <a:gd name="connsiteY40-36792" fmla="*/ 7006384 h 7238075"/>
                <a:gd name="connsiteX41-36793" fmla="*/ 1811645 w 2264509"/>
                <a:gd name="connsiteY41-36794" fmla="*/ 7174679 h 7238075"/>
                <a:gd name="connsiteX42-36795" fmla="*/ 2240298 w 2264509"/>
                <a:gd name="connsiteY42-36796" fmla="*/ 7184685 h 7238075"/>
                <a:gd name="connsiteX43-36797" fmla="*/ 2223142 w 2264509"/>
                <a:gd name="connsiteY43-36798" fmla="*/ 7032346 h 7238075"/>
                <a:gd name="connsiteX44-36799" fmla="*/ 1738539 w 2264509"/>
                <a:gd name="connsiteY44-36800" fmla="*/ 6666009 h 7238075"/>
                <a:gd name="connsiteX45-36801" fmla="*/ 1759422 w 2264509"/>
                <a:gd name="connsiteY45-36802" fmla="*/ 6535632 h 7238075"/>
                <a:gd name="connsiteX46-36803" fmla="*/ 1719909 w 2264509"/>
                <a:gd name="connsiteY46-36804" fmla="*/ 6436627 h 7238075"/>
                <a:gd name="connsiteX47-36805" fmla="*/ 1708642 w 2264509"/>
                <a:gd name="connsiteY47-36806" fmla="*/ 6235730 h 7238075"/>
                <a:gd name="connsiteX48-36807" fmla="*/ 1730306 w 2264509"/>
                <a:gd name="connsiteY48-36808" fmla="*/ 5965274 h 7238075"/>
                <a:gd name="connsiteX49-36809" fmla="*/ 1778923 w 2264509"/>
                <a:gd name="connsiteY49-36810" fmla="*/ 5497769 h 7238075"/>
                <a:gd name="connsiteX50-36811" fmla="*/ 1790341 w 2264509"/>
                <a:gd name="connsiteY50-36812" fmla="*/ 5349364 h 7238075"/>
                <a:gd name="connsiteX51-36813" fmla="*/ 1848903 w 2264509"/>
                <a:gd name="connsiteY51-36814" fmla="*/ 5302881 h 7238075"/>
                <a:gd name="connsiteX52-36815" fmla="*/ 1935499 w 2264509"/>
                <a:gd name="connsiteY52-36816" fmla="*/ 5083205 h 7238075"/>
                <a:gd name="connsiteX53-36817" fmla="*/ 1960649 w 2264509"/>
                <a:gd name="connsiteY53-36818" fmla="*/ 4791056 h 7238075"/>
                <a:gd name="connsiteX54-36819" fmla="*/ 1951665 w 2264509"/>
                <a:gd name="connsiteY54-36820" fmla="*/ 4334336 h 7238075"/>
                <a:gd name="connsiteX55-36821" fmla="*/ 1932344 w 2264509"/>
                <a:gd name="connsiteY55-36822" fmla="*/ 3888133 h 7238075"/>
                <a:gd name="connsiteX56-36823" fmla="*/ 1906654 w 2264509"/>
                <a:gd name="connsiteY56-36824" fmla="*/ 3570203 h 7238075"/>
                <a:gd name="connsiteX57-36825" fmla="*/ 2107549 w 2264509"/>
                <a:gd name="connsiteY57-36826" fmla="*/ 2639637 h 7238075"/>
                <a:gd name="connsiteX58-36827" fmla="*/ 2093999 w 2264509"/>
                <a:gd name="connsiteY58-36828" fmla="*/ 2390244 h 7238075"/>
                <a:gd name="connsiteX59-36829" fmla="*/ 2032492 w 2264509"/>
                <a:gd name="connsiteY59-36830" fmla="*/ 1850474 h 7238075"/>
                <a:gd name="connsiteX60-36831" fmla="*/ 1987751 w 2264509"/>
                <a:gd name="connsiteY60-36832" fmla="*/ 1662589 h 7238075"/>
                <a:gd name="connsiteX61-36833" fmla="*/ 1973329 w 2264509"/>
                <a:gd name="connsiteY61-36834" fmla="*/ 1418094 h 7238075"/>
                <a:gd name="connsiteX62-36835" fmla="*/ 1925704 w 2264509"/>
                <a:gd name="connsiteY62-36836" fmla="*/ 1287898 h 7238075"/>
                <a:gd name="connsiteX63-36837" fmla="*/ 1458979 w 2264509"/>
                <a:gd name="connsiteY63-36838" fmla="*/ 1120535 h 7238075"/>
                <a:gd name="connsiteX64-36839" fmla="*/ 1360513 w 2264509"/>
                <a:gd name="connsiteY64-36840" fmla="*/ 1005635 h 7238075"/>
                <a:gd name="connsiteX65-36841" fmla="*/ 1416522 w 2264509"/>
                <a:gd name="connsiteY65-36842" fmla="*/ 807081 h 7238075"/>
                <a:gd name="connsiteX66-36843" fmla="*/ 1484699 w 2264509"/>
                <a:gd name="connsiteY66-36844" fmla="*/ 608469 h 7238075"/>
                <a:gd name="connsiteX67-36845" fmla="*/ 1496208 w 2264509"/>
                <a:gd name="connsiteY67-36846" fmla="*/ 366317 h 7238075"/>
                <a:gd name="connsiteX68-36847" fmla="*/ 1413968 w 2264509"/>
                <a:gd name="connsiteY68-36848" fmla="*/ 146640 h 7238075"/>
                <a:gd name="connsiteX69-36849" fmla="*/ 1100515 w 2264509"/>
                <a:gd name="connsiteY69-36850" fmla="*/ 551 h 7238075"/>
                <a:gd name="connsiteX0-36851" fmla="*/ 1100515 w 2264509"/>
                <a:gd name="connsiteY0-36852" fmla="*/ 551 h 7238075"/>
                <a:gd name="connsiteX1-36853" fmla="*/ 849378 w 2264509"/>
                <a:gd name="connsiteY1-36854" fmla="*/ 118937 h 7238075"/>
                <a:gd name="connsiteX2-36855" fmla="*/ 751515 w 2264509"/>
                <a:gd name="connsiteY2-36856" fmla="*/ 285490 h 7238075"/>
                <a:gd name="connsiteX3-36857" fmla="*/ 756141 w 2264509"/>
                <a:gd name="connsiteY3-36858" fmla="*/ 566071 h 7238075"/>
                <a:gd name="connsiteX4-36859" fmla="*/ 895260 w 2264509"/>
                <a:gd name="connsiteY4-36860" fmla="*/ 882679 h 7238075"/>
                <a:gd name="connsiteX5-36861" fmla="*/ 785588 w 2264509"/>
                <a:gd name="connsiteY5-36862" fmla="*/ 1025825 h 7238075"/>
                <a:gd name="connsiteX6-36863" fmla="*/ 152912 w 2264509"/>
                <a:gd name="connsiteY6-36864" fmla="*/ 1252683 h 7238075"/>
                <a:gd name="connsiteX7-36865" fmla="*/ 8160 w 2264509"/>
                <a:gd name="connsiteY7-36866" fmla="*/ 2283394 h 7238075"/>
                <a:gd name="connsiteX8-36867" fmla="*/ 364475 w 2264509"/>
                <a:gd name="connsiteY8-36868" fmla="*/ 3003060 h 7238075"/>
                <a:gd name="connsiteX9-36869" fmla="*/ 293173 w 2264509"/>
                <a:gd name="connsiteY9-36870" fmla="*/ 3799944 h 7238075"/>
                <a:gd name="connsiteX10-36871" fmla="*/ 428536 w 2264509"/>
                <a:gd name="connsiteY10-36872" fmla="*/ 3969982 h 7238075"/>
                <a:gd name="connsiteX11-36873" fmla="*/ 486017 w 2264509"/>
                <a:gd name="connsiteY11-36874" fmla="*/ 4215017 h 7238075"/>
                <a:gd name="connsiteX12-36875" fmla="*/ 547224 w 2264509"/>
                <a:gd name="connsiteY12-36876" fmla="*/ 4615099 h 7238075"/>
                <a:gd name="connsiteX13-36877" fmla="*/ 555878 w 2264509"/>
                <a:gd name="connsiteY13-36878" fmla="*/ 4779518 h 7238075"/>
                <a:gd name="connsiteX14-36879" fmla="*/ 541964 w 2264509"/>
                <a:gd name="connsiteY14-36880" fmla="*/ 4966441 h 7238075"/>
                <a:gd name="connsiteX15-36881" fmla="*/ 510234 w 2264509"/>
                <a:gd name="connsiteY15-36882" fmla="*/ 5112051 h 7238075"/>
                <a:gd name="connsiteX16-36883" fmla="*/ 434305 w 2264509"/>
                <a:gd name="connsiteY16-36884" fmla="*/ 6139609 h 7238075"/>
                <a:gd name="connsiteX17-36885" fmla="*/ 399690 w 2264509"/>
                <a:gd name="connsiteY17-36886" fmla="*/ 6589898 h 7238075"/>
                <a:gd name="connsiteX18-36887" fmla="*/ 471534 w 2264509"/>
                <a:gd name="connsiteY18-36888" fmla="*/ 6812999 h 7238075"/>
                <a:gd name="connsiteX19-36889" fmla="*/ 418410 w 2264509"/>
                <a:gd name="connsiteY19-36890" fmla="*/ 6968013 h 7238075"/>
                <a:gd name="connsiteX20-36891" fmla="*/ 656806 w 2264509"/>
                <a:gd name="connsiteY20-36892" fmla="*/ 7230086 h 7238075"/>
                <a:gd name="connsiteX21-36893" fmla="*/ 1009561 w 2264509"/>
                <a:gd name="connsiteY21-36894" fmla="*/ 7122486 h 7238075"/>
                <a:gd name="connsiteX22-36895" fmla="*/ 776064 w 2264509"/>
                <a:gd name="connsiteY22-36896" fmla="*/ 6830306 h 7238075"/>
                <a:gd name="connsiteX23-36897" fmla="*/ 804368 w 2264509"/>
                <a:gd name="connsiteY23-36898" fmla="*/ 6565349 h 7238075"/>
                <a:gd name="connsiteX24-36899" fmla="*/ 790216 w 2264509"/>
                <a:gd name="connsiteY24-36900" fmla="*/ 6235730 h 7238075"/>
                <a:gd name="connsiteX25-36901" fmla="*/ 907792 w 2264509"/>
                <a:gd name="connsiteY25-36902" fmla="*/ 5474692 h 7238075"/>
                <a:gd name="connsiteX26-36903" fmla="*/ 957309 w 2264509"/>
                <a:gd name="connsiteY26-36904" fmla="*/ 5365800 h 7238075"/>
                <a:gd name="connsiteX27-36905" fmla="*/ 949796 w 2264509"/>
                <a:gd name="connsiteY27-36906" fmla="*/ 5294498 h 7238075"/>
                <a:gd name="connsiteX28-36907" fmla="*/ 1022842 w 2264509"/>
                <a:gd name="connsiteY28-36908" fmla="*/ 5197505 h 7238075"/>
                <a:gd name="connsiteX29-36909" fmla="*/ 1024856 w 2264509"/>
                <a:gd name="connsiteY29-36910" fmla="*/ 5054630 h 7238075"/>
                <a:gd name="connsiteX30-36911" fmla="*/ 1181011 w 2264509"/>
                <a:gd name="connsiteY30-36912" fmla="*/ 4363933 h 7238075"/>
                <a:gd name="connsiteX31-36913" fmla="*/ 1327642 w 2264509"/>
                <a:gd name="connsiteY31-36914" fmla="*/ 4635530 h 7238075"/>
                <a:gd name="connsiteX32-36915" fmla="*/ 1392304 w 2264509"/>
                <a:gd name="connsiteY32-36916" fmla="*/ 4865602 h 7238075"/>
                <a:gd name="connsiteX33-36917" fmla="*/ 1361716 w 2264509"/>
                <a:gd name="connsiteY33-36918" fmla="*/ 4959440 h 7238075"/>
                <a:gd name="connsiteX34-36919" fmla="*/ 1405585 w 2264509"/>
                <a:gd name="connsiteY34-36920" fmla="*/ 5098769 h 7238075"/>
                <a:gd name="connsiteX35-36921" fmla="*/ 1313490 w 2264509"/>
                <a:gd name="connsiteY35-36922" fmla="*/ 5539804 h 7238075"/>
                <a:gd name="connsiteX36-36923" fmla="*/ 1314512 w 2264509"/>
                <a:gd name="connsiteY36-36924" fmla="*/ 6345824 h 7238075"/>
                <a:gd name="connsiteX37-36925" fmla="*/ 1387677 w 2264509"/>
                <a:gd name="connsiteY37-36926" fmla="*/ 6525837 h 7238075"/>
                <a:gd name="connsiteX38-36927" fmla="*/ 1336897 w 2264509"/>
                <a:gd name="connsiteY38-36928" fmla="*/ 6727274 h 7238075"/>
                <a:gd name="connsiteX39-36929" fmla="*/ 1355075 w 2264509"/>
                <a:gd name="connsiteY39-36930" fmla="*/ 6813600 h 7238075"/>
                <a:gd name="connsiteX40-36931" fmla="*/ 1364871 w 2264509"/>
                <a:gd name="connsiteY40-36932" fmla="*/ 7006384 h 7238075"/>
                <a:gd name="connsiteX41-36933" fmla="*/ 1811645 w 2264509"/>
                <a:gd name="connsiteY41-36934" fmla="*/ 7174679 h 7238075"/>
                <a:gd name="connsiteX42-36935" fmla="*/ 2240298 w 2264509"/>
                <a:gd name="connsiteY42-36936" fmla="*/ 7184685 h 7238075"/>
                <a:gd name="connsiteX43-36937" fmla="*/ 2223142 w 2264509"/>
                <a:gd name="connsiteY43-36938" fmla="*/ 7032346 h 7238075"/>
                <a:gd name="connsiteX44-36939" fmla="*/ 1738539 w 2264509"/>
                <a:gd name="connsiteY44-36940" fmla="*/ 6666009 h 7238075"/>
                <a:gd name="connsiteX45-36941" fmla="*/ 1759422 w 2264509"/>
                <a:gd name="connsiteY45-36942" fmla="*/ 6535632 h 7238075"/>
                <a:gd name="connsiteX46-36943" fmla="*/ 1719909 w 2264509"/>
                <a:gd name="connsiteY46-36944" fmla="*/ 6436627 h 7238075"/>
                <a:gd name="connsiteX47-36945" fmla="*/ 1708642 w 2264509"/>
                <a:gd name="connsiteY47-36946" fmla="*/ 6235730 h 7238075"/>
                <a:gd name="connsiteX48-36947" fmla="*/ 1730306 w 2264509"/>
                <a:gd name="connsiteY48-36948" fmla="*/ 5965274 h 7238075"/>
                <a:gd name="connsiteX49-36949" fmla="*/ 1778923 w 2264509"/>
                <a:gd name="connsiteY49-36950" fmla="*/ 5497769 h 7238075"/>
                <a:gd name="connsiteX50-36951" fmla="*/ 1790341 w 2264509"/>
                <a:gd name="connsiteY50-36952" fmla="*/ 5349364 h 7238075"/>
                <a:gd name="connsiteX51-36953" fmla="*/ 1848903 w 2264509"/>
                <a:gd name="connsiteY51-36954" fmla="*/ 5302881 h 7238075"/>
                <a:gd name="connsiteX52-36955" fmla="*/ 1935499 w 2264509"/>
                <a:gd name="connsiteY52-36956" fmla="*/ 5083205 h 7238075"/>
                <a:gd name="connsiteX53-36957" fmla="*/ 1960649 w 2264509"/>
                <a:gd name="connsiteY53-36958" fmla="*/ 4791056 h 7238075"/>
                <a:gd name="connsiteX54-36959" fmla="*/ 1951665 w 2264509"/>
                <a:gd name="connsiteY54-36960" fmla="*/ 4334336 h 7238075"/>
                <a:gd name="connsiteX55-36961" fmla="*/ 1932344 w 2264509"/>
                <a:gd name="connsiteY55-36962" fmla="*/ 3888133 h 7238075"/>
                <a:gd name="connsiteX56-36963" fmla="*/ 1906654 w 2264509"/>
                <a:gd name="connsiteY56-36964" fmla="*/ 3570203 h 7238075"/>
                <a:gd name="connsiteX57-36965" fmla="*/ 2107549 w 2264509"/>
                <a:gd name="connsiteY57-36966" fmla="*/ 2639637 h 7238075"/>
                <a:gd name="connsiteX58-36967" fmla="*/ 2093999 w 2264509"/>
                <a:gd name="connsiteY58-36968" fmla="*/ 2390244 h 7238075"/>
                <a:gd name="connsiteX59-36969" fmla="*/ 2032492 w 2264509"/>
                <a:gd name="connsiteY59-36970" fmla="*/ 1850474 h 7238075"/>
                <a:gd name="connsiteX60-36971" fmla="*/ 1987751 w 2264509"/>
                <a:gd name="connsiteY60-36972" fmla="*/ 1662589 h 7238075"/>
                <a:gd name="connsiteX61-36973" fmla="*/ 1973329 w 2264509"/>
                <a:gd name="connsiteY61-36974" fmla="*/ 1418094 h 7238075"/>
                <a:gd name="connsiteX62-36975" fmla="*/ 1925704 w 2264509"/>
                <a:gd name="connsiteY62-36976" fmla="*/ 1287898 h 7238075"/>
                <a:gd name="connsiteX63-36977" fmla="*/ 1458979 w 2264509"/>
                <a:gd name="connsiteY63-36978" fmla="*/ 1120535 h 7238075"/>
                <a:gd name="connsiteX64-36979" fmla="*/ 1360513 w 2264509"/>
                <a:gd name="connsiteY64-36980" fmla="*/ 1005635 h 7238075"/>
                <a:gd name="connsiteX65-36981" fmla="*/ 1416522 w 2264509"/>
                <a:gd name="connsiteY65-36982" fmla="*/ 807081 h 7238075"/>
                <a:gd name="connsiteX66-36983" fmla="*/ 1484699 w 2264509"/>
                <a:gd name="connsiteY66-36984" fmla="*/ 608469 h 7238075"/>
                <a:gd name="connsiteX67-36985" fmla="*/ 1496208 w 2264509"/>
                <a:gd name="connsiteY67-36986" fmla="*/ 366317 h 7238075"/>
                <a:gd name="connsiteX68-36987" fmla="*/ 1413968 w 2264509"/>
                <a:gd name="connsiteY68-36988" fmla="*/ 146640 h 7238075"/>
                <a:gd name="connsiteX69-36989" fmla="*/ 1100515 w 2264509"/>
                <a:gd name="connsiteY69-36990" fmla="*/ 551 h 7238075"/>
                <a:gd name="connsiteX0-36991" fmla="*/ 1100515 w 2264509"/>
                <a:gd name="connsiteY0-36992" fmla="*/ 551 h 7238075"/>
                <a:gd name="connsiteX1-36993" fmla="*/ 849378 w 2264509"/>
                <a:gd name="connsiteY1-36994" fmla="*/ 118937 h 7238075"/>
                <a:gd name="connsiteX2-36995" fmla="*/ 751515 w 2264509"/>
                <a:gd name="connsiteY2-36996" fmla="*/ 285490 h 7238075"/>
                <a:gd name="connsiteX3-36997" fmla="*/ 756141 w 2264509"/>
                <a:gd name="connsiteY3-36998" fmla="*/ 566071 h 7238075"/>
                <a:gd name="connsiteX4-36999" fmla="*/ 895260 w 2264509"/>
                <a:gd name="connsiteY4-37000" fmla="*/ 882679 h 7238075"/>
                <a:gd name="connsiteX5-37001" fmla="*/ 785588 w 2264509"/>
                <a:gd name="connsiteY5-37002" fmla="*/ 1025825 h 7238075"/>
                <a:gd name="connsiteX6-37003" fmla="*/ 152912 w 2264509"/>
                <a:gd name="connsiteY6-37004" fmla="*/ 1252683 h 7238075"/>
                <a:gd name="connsiteX7-37005" fmla="*/ 8160 w 2264509"/>
                <a:gd name="connsiteY7-37006" fmla="*/ 2283394 h 7238075"/>
                <a:gd name="connsiteX8-37007" fmla="*/ 416233 w 2264509"/>
                <a:gd name="connsiteY8-37008" fmla="*/ 2735641 h 7238075"/>
                <a:gd name="connsiteX9-37009" fmla="*/ 293173 w 2264509"/>
                <a:gd name="connsiteY9-37010" fmla="*/ 3799944 h 7238075"/>
                <a:gd name="connsiteX10-37011" fmla="*/ 428536 w 2264509"/>
                <a:gd name="connsiteY10-37012" fmla="*/ 3969982 h 7238075"/>
                <a:gd name="connsiteX11-37013" fmla="*/ 486017 w 2264509"/>
                <a:gd name="connsiteY11-37014" fmla="*/ 4215017 h 7238075"/>
                <a:gd name="connsiteX12-37015" fmla="*/ 547224 w 2264509"/>
                <a:gd name="connsiteY12-37016" fmla="*/ 4615099 h 7238075"/>
                <a:gd name="connsiteX13-37017" fmla="*/ 555878 w 2264509"/>
                <a:gd name="connsiteY13-37018" fmla="*/ 4779518 h 7238075"/>
                <a:gd name="connsiteX14-37019" fmla="*/ 541964 w 2264509"/>
                <a:gd name="connsiteY14-37020" fmla="*/ 4966441 h 7238075"/>
                <a:gd name="connsiteX15-37021" fmla="*/ 510234 w 2264509"/>
                <a:gd name="connsiteY15-37022" fmla="*/ 5112051 h 7238075"/>
                <a:gd name="connsiteX16-37023" fmla="*/ 434305 w 2264509"/>
                <a:gd name="connsiteY16-37024" fmla="*/ 6139609 h 7238075"/>
                <a:gd name="connsiteX17-37025" fmla="*/ 399690 w 2264509"/>
                <a:gd name="connsiteY17-37026" fmla="*/ 6589898 h 7238075"/>
                <a:gd name="connsiteX18-37027" fmla="*/ 471534 w 2264509"/>
                <a:gd name="connsiteY18-37028" fmla="*/ 6812999 h 7238075"/>
                <a:gd name="connsiteX19-37029" fmla="*/ 418410 w 2264509"/>
                <a:gd name="connsiteY19-37030" fmla="*/ 6968013 h 7238075"/>
                <a:gd name="connsiteX20-37031" fmla="*/ 656806 w 2264509"/>
                <a:gd name="connsiteY20-37032" fmla="*/ 7230086 h 7238075"/>
                <a:gd name="connsiteX21-37033" fmla="*/ 1009561 w 2264509"/>
                <a:gd name="connsiteY21-37034" fmla="*/ 7122486 h 7238075"/>
                <a:gd name="connsiteX22-37035" fmla="*/ 776064 w 2264509"/>
                <a:gd name="connsiteY22-37036" fmla="*/ 6830306 h 7238075"/>
                <a:gd name="connsiteX23-37037" fmla="*/ 804368 w 2264509"/>
                <a:gd name="connsiteY23-37038" fmla="*/ 6565349 h 7238075"/>
                <a:gd name="connsiteX24-37039" fmla="*/ 790216 w 2264509"/>
                <a:gd name="connsiteY24-37040" fmla="*/ 6235730 h 7238075"/>
                <a:gd name="connsiteX25-37041" fmla="*/ 907792 w 2264509"/>
                <a:gd name="connsiteY25-37042" fmla="*/ 5474692 h 7238075"/>
                <a:gd name="connsiteX26-37043" fmla="*/ 957309 w 2264509"/>
                <a:gd name="connsiteY26-37044" fmla="*/ 5365800 h 7238075"/>
                <a:gd name="connsiteX27-37045" fmla="*/ 949796 w 2264509"/>
                <a:gd name="connsiteY27-37046" fmla="*/ 5294498 h 7238075"/>
                <a:gd name="connsiteX28-37047" fmla="*/ 1022842 w 2264509"/>
                <a:gd name="connsiteY28-37048" fmla="*/ 5197505 h 7238075"/>
                <a:gd name="connsiteX29-37049" fmla="*/ 1024856 w 2264509"/>
                <a:gd name="connsiteY29-37050" fmla="*/ 5054630 h 7238075"/>
                <a:gd name="connsiteX30-37051" fmla="*/ 1181011 w 2264509"/>
                <a:gd name="connsiteY30-37052" fmla="*/ 4363933 h 7238075"/>
                <a:gd name="connsiteX31-37053" fmla="*/ 1327642 w 2264509"/>
                <a:gd name="connsiteY31-37054" fmla="*/ 4635530 h 7238075"/>
                <a:gd name="connsiteX32-37055" fmla="*/ 1392304 w 2264509"/>
                <a:gd name="connsiteY32-37056" fmla="*/ 4865602 h 7238075"/>
                <a:gd name="connsiteX33-37057" fmla="*/ 1361716 w 2264509"/>
                <a:gd name="connsiteY33-37058" fmla="*/ 4959440 h 7238075"/>
                <a:gd name="connsiteX34-37059" fmla="*/ 1405585 w 2264509"/>
                <a:gd name="connsiteY34-37060" fmla="*/ 5098769 h 7238075"/>
                <a:gd name="connsiteX35-37061" fmla="*/ 1313490 w 2264509"/>
                <a:gd name="connsiteY35-37062" fmla="*/ 5539804 h 7238075"/>
                <a:gd name="connsiteX36-37063" fmla="*/ 1314512 w 2264509"/>
                <a:gd name="connsiteY36-37064" fmla="*/ 6345824 h 7238075"/>
                <a:gd name="connsiteX37-37065" fmla="*/ 1387677 w 2264509"/>
                <a:gd name="connsiteY37-37066" fmla="*/ 6525837 h 7238075"/>
                <a:gd name="connsiteX38-37067" fmla="*/ 1336897 w 2264509"/>
                <a:gd name="connsiteY38-37068" fmla="*/ 6727274 h 7238075"/>
                <a:gd name="connsiteX39-37069" fmla="*/ 1355075 w 2264509"/>
                <a:gd name="connsiteY39-37070" fmla="*/ 6813600 h 7238075"/>
                <a:gd name="connsiteX40-37071" fmla="*/ 1364871 w 2264509"/>
                <a:gd name="connsiteY40-37072" fmla="*/ 7006384 h 7238075"/>
                <a:gd name="connsiteX41-37073" fmla="*/ 1811645 w 2264509"/>
                <a:gd name="connsiteY41-37074" fmla="*/ 7174679 h 7238075"/>
                <a:gd name="connsiteX42-37075" fmla="*/ 2240298 w 2264509"/>
                <a:gd name="connsiteY42-37076" fmla="*/ 7184685 h 7238075"/>
                <a:gd name="connsiteX43-37077" fmla="*/ 2223142 w 2264509"/>
                <a:gd name="connsiteY43-37078" fmla="*/ 7032346 h 7238075"/>
                <a:gd name="connsiteX44-37079" fmla="*/ 1738539 w 2264509"/>
                <a:gd name="connsiteY44-37080" fmla="*/ 6666009 h 7238075"/>
                <a:gd name="connsiteX45-37081" fmla="*/ 1759422 w 2264509"/>
                <a:gd name="connsiteY45-37082" fmla="*/ 6535632 h 7238075"/>
                <a:gd name="connsiteX46-37083" fmla="*/ 1719909 w 2264509"/>
                <a:gd name="connsiteY46-37084" fmla="*/ 6436627 h 7238075"/>
                <a:gd name="connsiteX47-37085" fmla="*/ 1708642 w 2264509"/>
                <a:gd name="connsiteY47-37086" fmla="*/ 6235730 h 7238075"/>
                <a:gd name="connsiteX48-37087" fmla="*/ 1730306 w 2264509"/>
                <a:gd name="connsiteY48-37088" fmla="*/ 5965274 h 7238075"/>
                <a:gd name="connsiteX49-37089" fmla="*/ 1778923 w 2264509"/>
                <a:gd name="connsiteY49-37090" fmla="*/ 5497769 h 7238075"/>
                <a:gd name="connsiteX50-37091" fmla="*/ 1790341 w 2264509"/>
                <a:gd name="connsiteY50-37092" fmla="*/ 5349364 h 7238075"/>
                <a:gd name="connsiteX51-37093" fmla="*/ 1848903 w 2264509"/>
                <a:gd name="connsiteY51-37094" fmla="*/ 5302881 h 7238075"/>
                <a:gd name="connsiteX52-37095" fmla="*/ 1935499 w 2264509"/>
                <a:gd name="connsiteY52-37096" fmla="*/ 5083205 h 7238075"/>
                <a:gd name="connsiteX53-37097" fmla="*/ 1960649 w 2264509"/>
                <a:gd name="connsiteY53-37098" fmla="*/ 4791056 h 7238075"/>
                <a:gd name="connsiteX54-37099" fmla="*/ 1951665 w 2264509"/>
                <a:gd name="connsiteY54-37100" fmla="*/ 4334336 h 7238075"/>
                <a:gd name="connsiteX55-37101" fmla="*/ 1932344 w 2264509"/>
                <a:gd name="connsiteY55-37102" fmla="*/ 3888133 h 7238075"/>
                <a:gd name="connsiteX56-37103" fmla="*/ 1906654 w 2264509"/>
                <a:gd name="connsiteY56-37104" fmla="*/ 3570203 h 7238075"/>
                <a:gd name="connsiteX57-37105" fmla="*/ 2107549 w 2264509"/>
                <a:gd name="connsiteY57-37106" fmla="*/ 2639637 h 7238075"/>
                <a:gd name="connsiteX58-37107" fmla="*/ 2093999 w 2264509"/>
                <a:gd name="connsiteY58-37108" fmla="*/ 2390244 h 7238075"/>
                <a:gd name="connsiteX59-37109" fmla="*/ 2032492 w 2264509"/>
                <a:gd name="connsiteY59-37110" fmla="*/ 1850474 h 7238075"/>
                <a:gd name="connsiteX60-37111" fmla="*/ 1987751 w 2264509"/>
                <a:gd name="connsiteY60-37112" fmla="*/ 1662589 h 7238075"/>
                <a:gd name="connsiteX61-37113" fmla="*/ 1973329 w 2264509"/>
                <a:gd name="connsiteY61-37114" fmla="*/ 1418094 h 7238075"/>
                <a:gd name="connsiteX62-37115" fmla="*/ 1925704 w 2264509"/>
                <a:gd name="connsiteY62-37116" fmla="*/ 1287898 h 7238075"/>
                <a:gd name="connsiteX63-37117" fmla="*/ 1458979 w 2264509"/>
                <a:gd name="connsiteY63-37118" fmla="*/ 1120535 h 7238075"/>
                <a:gd name="connsiteX64-37119" fmla="*/ 1360513 w 2264509"/>
                <a:gd name="connsiteY64-37120" fmla="*/ 1005635 h 7238075"/>
                <a:gd name="connsiteX65-37121" fmla="*/ 1416522 w 2264509"/>
                <a:gd name="connsiteY65-37122" fmla="*/ 807081 h 7238075"/>
                <a:gd name="connsiteX66-37123" fmla="*/ 1484699 w 2264509"/>
                <a:gd name="connsiteY66-37124" fmla="*/ 608469 h 7238075"/>
                <a:gd name="connsiteX67-37125" fmla="*/ 1496208 w 2264509"/>
                <a:gd name="connsiteY67-37126" fmla="*/ 366317 h 7238075"/>
                <a:gd name="connsiteX68-37127" fmla="*/ 1413968 w 2264509"/>
                <a:gd name="connsiteY68-37128" fmla="*/ 146640 h 7238075"/>
                <a:gd name="connsiteX69-37129" fmla="*/ 1100515 w 2264509"/>
                <a:gd name="connsiteY69-37130" fmla="*/ 551 h 7238075"/>
                <a:gd name="connsiteX0-37131" fmla="*/ 1100515 w 2264509"/>
                <a:gd name="connsiteY0-37132" fmla="*/ 551 h 7238075"/>
                <a:gd name="connsiteX1-37133" fmla="*/ 849378 w 2264509"/>
                <a:gd name="connsiteY1-37134" fmla="*/ 118937 h 7238075"/>
                <a:gd name="connsiteX2-37135" fmla="*/ 751515 w 2264509"/>
                <a:gd name="connsiteY2-37136" fmla="*/ 285490 h 7238075"/>
                <a:gd name="connsiteX3-37137" fmla="*/ 756141 w 2264509"/>
                <a:gd name="connsiteY3-37138" fmla="*/ 566071 h 7238075"/>
                <a:gd name="connsiteX4-37139" fmla="*/ 895260 w 2264509"/>
                <a:gd name="connsiteY4-37140" fmla="*/ 882679 h 7238075"/>
                <a:gd name="connsiteX5-37141" fmla="*/ 785588 w 2264509"/>
                <a:gd name="connsiteY5-37142" fmla="*/ 1025825 h 7238075"/>
                <a:gd name="connsiteX6-37143" fmla="*/ 152912 w 2264509"/>
                <a:gd name="connsiteY6-37144" fmla="*/ 1252683 h 7238075"/>
                <a:gd name="connsiteX7-37145" fmla="*/ 8160 w 2264509"/>
                <a:gd name="connsiteY7-37146" fmla="*/ 2283394 h 7238075"/>
                <a:gd name="connsiteX8-37147" fmla="*/ 416233 w 2264509"/>
                <a:gd name="connsiteY8-37148" fmla="*/ 2735641 h 7238075"/>
                <a:gd name="connsiteX9-37149" fmla="*/ 293173 w 2264509"/>
                <a:gd name="connsiteY9-37150" fmla="*/ 3799944 h 7238075"/>
                <a:gd name="connsiteX10-37151" fmla="*/ 428536 w 2264509"/>
                <a:gd name="connsiteY10-37152" fmla="*/ 3969982 h 7238075"/>
                <a:gd name="connsiteX11-37153" fmla="*/ 486017 w 2264509"/>
                <a:gd name="connsiteY11-37154" fmla="*/ 4215017 h 7238075"/>
                <a:gd name="connsiteX12-37155" fmla="*/ 547224 w 2264509"/>
                <a:gd name="connsiteY12-37156" fmla="*/ 4615099 h 7238075"/>
                <a:gd name="connsiteX13-37157" fmla="*/ 555878 w 2264509"/>
                <a:gd name="connsiteY13-37158" fmla="*/ 4779518 h 7238075"/>
                <a:gd name="connsiteX14-37159" fmla="*/ 541964 w 2264509"/>
                <a:gd name="connsiteY14-37160" fmla="*/ 4966441 h 7238075"/>
                <a:gd name="connsiteX15-37161" fmla="*/ 510234 w 2264509"/>
                <a:gd name="connsiteY15-37162" fmla="*/ 5112051 h 7238075"/>
                <a:gd name="connsiteX16-37163" fmla="*/ 434305 w 2264509"/>
                <a:gd name="connsiteY16-37164" fmla="*/ 6139609 h 7238075"/>
                <a:gd name="connsiteX17-37165" fmla="*/ 399690 w 2264509"/>
                <a:gd name="connsiteY17-37166" fmla="*/ 6589898 h 7238075"/>
                <a:gd name="connsiteX18-37167" fmla="*/ 471534 w 2264509"/>
                <a:gd name="connsiteY18-37168" fmla="*/ 6812999 h 7238075"/>
                <a:gd name="connsiteX19-37169" fmla="*/ 418410 w 2264509"/>
                <a:gd name="connsiteY19-37170" fmla="*/ 6968013 h 7238075"/>
                <a:gd name="connsiteX20-37171" fmla="*/ 656806 w 2264509"/>
                <a:gd name="connsiteY20-37172" fmla="*/ 7230086 h 7238075"/>
                <a:gd name="connsiteX21-37173" fmla="*/ 1009561 w 2264509"/>
                <a:gd name="connsiteY21-37174" fmla="*/ 7122486 h 7238075"/>
                <a:gd name="connsiteX22-37175" fmla="*/ 776064 w 2264509"/>
                <a:gd name="connsiteY22-37176" fmla="*/ 6830306 h 7238075"/>
                <a:gd name="connsiteX23-37177" fmla="*/ 804368 w 2264509"/>
                <a:gd name="connsiteY23-37178" fmla="*/ 6565349 h 7238075"/>
                <a:gd name="connsiteX24-37179" fmla="*/ 790216 w 2264509"/>
                <a:gd name="connsiteY24-37180" fmla="*/ 6235730 h 7238075"/>
                <a:gd name="connsiteX25-37181" fmla="*/ 907792 w 2264509"/>
                <a:gd name="connsiteY25-37182" fmla="*/ 5474692 h 7238075"/>
                <a:gd name="connsiteX26-37183" fmla="*/ 957309 w 2264509"/>
                <a:gd name="connsiteY26-37184" fmla="*/ 5365800 h 7238075"/>
                <a:gd name="connsiteX27-37185" fmla="*/ 949796 w 2264509"/>
                <a:gd name="connsiteY27-37186" fmla="*/ 5294498 h 7238075"/>
                <a:gd name="connsiteX28-37187" fmla="*/ 1022842 w 2264509"/>
                <a:gd name="connsiteY28-37188" fmla="*/ 5197505 h 7238075"/>
                <a:gd name="connsiteX29-37189" fmla="*/ 1024856 w 2264509"/>
                <a:gd name="connsiteY29-37190" fmla="*/ 5054630 h 7238075"/>
                <a:gd name="connsiteX30-37191" fmla="*/ 1181011 w 2264509"/>
                <a:gd name="connsiteY30-37192" fmla="*/ 4363933 h 7238075"/>
                <a:gd name="connsiteX31-37193" fmla="*/ 1327642 w 2264509"/>
                <a:gd name="connsiteY31-37194" fmla="*/ 4635530 h 7238075"/>
                <a:gd name="connsiteX32-37195" fmla="*/ 1392304 w 2264509"/>
                <a:gd name="connsiteY32-37196" fmla="*/ 4865602 h 7238075"/>
                <a:gd name="connsiteX33-37197" fmla="*/ 1361716 w 2264509"/>
                <a:gd name="connsiteY33-37198" fmla="*/ 4959440 h 7238075"/>
                <a:gd name="connsiteX34-37199" fmla="*/ 1405585 w 2264509"/>
                <a:gd name="connsiteY34-37200" fmla="*/ 5098769 h 7238075"/>
                <a:gd name="connsiteX35-37201" fmla="*/ 1313490 w 2264509"/>
                <a:gd name="connsiteY35-37202" fmla="*/ 5539804 h 7238075"/>
                <a:gd name="connsiteX36-37203" fmla="*/ 1314512 w 2264509"/>
                <a:gd name="connsiteY36-37204" fmla="*/ 6345824 h 7238075"/>
                <a:gd name="connsiteX37-37205" fmla="*/ 1387677 w 2264509"/>
                <a:gd name="connsiteY37-37206" fmla="*/ 6525837 h 7238075"/>
                <a:gd name="connsiteX38-37207" fmla="*/ 1336897 w 2264509"/>
                <a:gd name="connsiteY38-37208" fmla="*/ 6727274 h 7238075"/>
                <a:gd name="connsiteX39-37209" fmla="*/ 1355075 w 2264509"/>
                <a:gd name="connsiteY39-37210" fmla="*/ 6813600 h 7238075"/>
                <a:gd name="connsiteX40-37211" fmla="*/ 1364871 w 2264509"/>
                <a:gd name="connsiteY40-37212" fmla="*/ 7006384 h 7238075"/>
                <a:gd name="connsiteX41-37213" fmla="*/ 1811645 w 2264509"/>
                <a:gd name="connsiteY41-37214" fmla="*/ 7174679 h 7238075"/>
                <a:gd name="connsiteX42-37215" fmla="*/ 2240298 w 2264509"/>
                <a:gd name="connsiteY42-37216" fmla="*/ 7184685 h 7238075"/>
                <a:gd name="connsiteX43-37217" fmla="*/ 2223142 w 2264509"/>
                <a:gd name="connsiteY43-37218" fmla="*/ 7032346 h 7238075"/>
                <a:gd name="connsiteX44-37219" fmla="*/ 1738539 w 2264509"/>
                <a:gd name="connsiteY44-37220" fmla="*/ 6666009 h 7238075"/>
                <a:gd name="connsiteX45-37221" fmla="*/ 1759422 w 2264509"/>
                <a:gd name="connsiteY45-37222" fmla="*/ 6535632 h 7238075"/>
                <a:gd name="connsiteX46-37223" fmla="*/ 1719909 w 2264509"/>
                <a:gd name="connsiteY46-37224" fmla="*/ 6436627 h 7238075"/>
                <a:gd name="connsiteX47-37225" fmla="*/ 1708642 w 2264509"/>
                <a:gd name="connsiteY47-37226" fmla="*/ 6235730 h 7238075"/>
                <a:gd name="connsiteX48-37227" fmla="*/ 1730306 w 2264509"/>
                <a:gd name="connsiteY48-37228" fmla="*/ 5965274 h 7238075"/>
                <a:gd name="connsiteX49-37229" fmla="*/ 1778923 w 2264509"/>
                <a:gd name="connsiteY49-37230" fmla="*/ 5497769 h 7238075"/>
                <a:gd name="connsiteX50-37231" fmla="*/ 1790341 w 2264509"/>
                <a:gd name="connsiteY50-37232" fmla="*/ 5349364 h 7238075"/>
                <a:gd name="connsiteX51-37233" fmla="*/ 1848903 w 2264509"/>
                <a:gd name="connsiteY51-37234" fmla="*/ 5302881 h 7238075"/>
                <a:gd name="connsiteX52-37235" fmla="*/ 1935499 w 2264509"/>
                <a:gd name="connsiteY52-37236" fmla="*/ 5083205 h 7238075"/>
                <a:gd name="connsiteX53-37237" fmla="*/ 1960649 w 2264509"/>
                <a:gd name="connsiteY53-37238" fmla="*/ 4791056 h 7238075"/>
                <a:gd name="connsiteX54-37239" fmla="*/ 1951665 w 2264509"/>
                <a:gd name="connsiteY54-37240" fmla="*/ 4334336 h 7238075"/>
                <a:gd name="connsiteX55-37241" fmla="*/ 1932344 w 2264509"/>
                <a:gd name="connsiteY55-37242" fmla="*/ 3888133 h 7238075"/>
                <a:gd name="connsiteX56-37243" fmla="*/ 1906654 w 2264509"/>
                <a:gd name="connsiteY56-37244" fmla="*/ 3570203 h 7238075"/>
                <a:gd name="connsiteX57-37245" fmla="*/ 2107549 w 2264509"/>
                <a:gd name="connsiteY57-37246" fmla="*/ 2639637 h 7238075"/>
                <a:gd name="connsiteX58-37247" fmla="*/ 2093999 w 2264509"/>
                <a:gd name="connsiteY58-37248" fmla="*/ 2390244 h 7238075"/>
                <a:gd name="connsiteX59-37249" fmla="*/ 2032492 w 2264509"/>
                <a:gd name="connsiteY59-37250" fmla="*/ 1850474 h 7238075"/>
                <a:gd name="connsiteX60-37251" fmla="*/ 1987751 w 2264509"/>
                <a:gd name="connsiteY60-37252" fmla="*/ 1662589 h 7238075"/>
                <a:gd name="connsiteX61-37253" fmla="*/ 1973329 w 2264509"/>
                <a:gd name="connsiteY61-37254" fmla="*/ 1418094 h 7238075"/>
                <a:gd name="connsiteX62-37255" fmla="*/ 1925704 w 2264509"/>
                <a:gd name="connsiteY62-37256" fmla="*/ 1287898 h 7238075"/>
                <a:gd name="connsiteX63-37257" fmla="*/ 1458979 w 2264509"/>
                <a:gd name="connsiteY63-37258" fmla="*/ 1120535 h 7238075"/>
                <a:gd name="connsiteX64-37259" fmla="*/ 1360513 w 2264509"/>
                <a:gd name="connsiteY64-37260" fmla="*/ 1005635 h 7238075"/>
                <a:gd name="connsiteX65-37261" fmla="*/ 1416522 w 2264509"/>
                <a:gd name="connsiteY65-37262" fmla="*/ 807081 h 7238075"/>
                <a:gd name="connsiteX66-37263" fmla="*/ 1484699 w 2264509"/>
                <a:gd name="connsiteY66-37264" fmla="*/ 608469 h 7238075"/>
                <a:gd name="connsiteX67-37265" fmla="*/ 1496208 w 2264509"/>
                <a:gd name="connsiteY67-37266" fmla="*/ 366317 h 7238075"/>
                <a:gd name="connsiteX68-37267" fmla="*/ 1413968 w 2264509"/>
                <a:gd name="connsiteY68-37268" fmla="*/ 146640 h 7238075"/>
                <a:gd name="connsiteX69-37269" fmla="*/ 1100515 w 2264509"/>
                <a:gd name="connsiteY69-37270" fmla="*/ 551 h 7238075"/>
                <a:gd name="connsiteX0-37271" fmla="*/ 1100515 w 2264509"/>
                <a:gd name="connsiteY0-37272" fmla="*/ 551 h 7238075"/>
                <a:gd name="connsiteX1-37273" fmla="*/ 849378 w 2264509"/>
                <a:gd name="connsiteY1-37274" fmla="*/ 118937 h 7238075"/>
                <a:gd name="connsiteX2-37275" fmla="*/ 751515 w 2264509"/>
                <a:gd name="connsiteY2-37276" fmla="*/ 285490 h 7238075"/>
                <a:gd name="connsiteX3-37277" fmla="*/ 756141 w 2264509"/>
                <a:gd name="connsiteY3-37278" fmla="*/ 566071 h 7238075"/>
                <a:gd name="connsiteX4-37279" fmla="*/ 895260 w 2264509"/>
                <a:gd name="connsiteY4-37280" fmla="*/ 882679 h 7238075"/>
                <a:gd name="connsiteX5-37281" fmla="*/ 785588 w 2264509"/>
                <a:gd name="connsiteY5-37282" fmla="*/ 1025825 h 7238075"/>
                <a:gd name="connsiteX6-37283" fmla="*/ 152912 w 2264509"/>
                <a:gd name="connsiteY6-37284" fmla="*/ 1252683 h 7238075"/>
                <a:gd name="connsiteX7-37285" fmla="*/ 8160 w 2264509"/>
                <a:gd name="connsiteY7-37286" fmla="*/ 2283394 h 7238075"/>
                <a:gd name="connsiteX8-37287" fmla="*/ 416233 w 2264509"/>
                <a:gd name="connsiteY8-37288" fmla="*/ 2735641 h 7238075"/>
                <a:gd name="connsiteX9-37289" fmla="*/ 293173 w 2264509"/>
                <a:gd name="connsiteY9-37290" fmla="*/ 3799944 h 7238075"/>
                <a:gd name="connsiteX10-37291" fmla="*/ 428536 w 2264509"/>
                <a:gd name="connsiteY10-37292" fmla="*/ 3969982 h 7238075"/>
                <a:gd name="connsiteX11-37293" fmla="*/ 486017 w 2264509"/>
                <a:gd name="connsiteY11-37294" fmla="*/ 4215017 h 7238075"/>
                <a:gd name="connsiteX12-37295" fmla="*/ 547224 w 2264509"/>
                <a:gd name="connsiteY12-37296" fmla="*/ 4615099 h 7238075"/>
                <a:gd name="connsiteX13-37297" fmla="*/ 555878 w 2264509"/>
                <a:gd name="connsiteY13-37298" fmla="*/ 4779518 h 7238075"/>
                <a:gd name="connsiteX14-37299" fmla="*/ 541964 w 2264509"/>
                <a:gd name="connsiteY14-37300" fmla="*/ 4966441 h 7238075"/>
                <a:gd name="connsiteX15-37301" fmla="*/ 510234 w 2264509"/>
                <a:gd name="connsiteY15-37302" fmla="*/ 5112051 h 7238075"/>
                <a:gd name="connsiteX16-37303" fmla="*/ 434305 w 2264509"/>
                <a:gd name="connsiteY16-37304" fmla="*/ 6139609 h 7238075"/>
                <a:gd name="connsiteX17-37305" fmla="*/ 399690 w 2264509"/>
                <a:gd name="connsiteY17-37306" fmla="*/ 6589898 h 7238075"/>
                <a:gd name="connsiteX18-37307" fmla="*/ 471534 w 2264509"/>
                <a:gd name="connsiteY18-37308" fmla="*/ 6812999 h 7238075"/>
                <a:gd name="connsiteX19-37309" fmla="*/ 418410 w 2264509"/>
                <a:gd name="connsiteY19-37310" fmla="*/ 6968013 h 7238075"/>
                <a:gd name="connsiteX20-37311" fmla="*/ 656806 w 2264509"/>
                <a:gd name="connsiteY20-37312" fmla="*/ 7230086 h 7238075"/>
                <a:gd name="connsiteX21-37313" fmla="*/ 1009561 w 2264509"/>
                <a:gd name="connsiteY21-37314" fmla="*/ 7122486 h 7238075"/>
                <a:gd name="connsiteX22-37315" fmla="*/ 776064 w 2264509"/>
                <a:gd name="connsiteY22-37316" fmla="*/ 6830306 h 7238075"/>
                <a:gd name="connsiteX23-37317" fmla="*/ 804368 w 2264509"/>
                <a:gd name="connsiteY23-37318" fmla="*/ 6565349 h 7238075"/>
                <a:gd name="connsiteX24-37319" fmla="*/ 790216 w 2264509"/>
                <a:gd name="connsiteY24-37320" fmla="*/ 6235730 h 7238075"/>
                <a:gd name="connsiteX25-37321" fmla="*/ 907792 w 2264509"/>
                <a:gd name="connsiteY25-37322" fmla="*/ 5474692 h 7238075"/>
                <a:gd name="connsiteX26-37323" fmla="*/ 957309 w 2264509"/>
                <a:gd name="connsiteY26-37324" fmla="*/ 5365800 h 7238075"/>
                <a:gd name="connsiteX27-37325" fmla="*/ 949796 w 2264509"/>
                <a:gd name="connsiteY27-37326" fmla="*/ 5294498 h 7238075"/>
                <a:gd name="connsiteX28-37327" fmla="*/ 1022842 w 2264509"/>
                <a:gd name="connsiteY28-37328" fmla="*/ 5197505 h 7238075"/>
                <a:gd name="connsiteX29-37329" fmla="*/ 1024856 w 2264509"/>
                <a:gd name="connsiteY29-37330" fmla="*/ 5054630 h 7238075"/>
                <a:gd name="connsiteX30-37331" fmla="*/ 1181011 w 2264509"/>
                <a:gd name="connsiteY30-37332" fmla="*/ 4363933 h 7238075"/>
                <a:gd name="connsiteX31-37333" fmla="*/ 1327642 w 2264509"/>
                <a:gd name="connsiteY31-37334" fmla="*/ 4635530 h 7238075"/>
                <a:gd name="connsiteX32-37335" fmla="*/ 1392304 w 2264509"/>
                <a:gd name="connsiteY32-37336" fmla="*/ 4865602 h 7238075"/>
                <a:gd name="connsiteX33-37337" fmla="*/ 1361716 w 2264509"/>
                <a:gd name="connsiteY33-37338" fmla="*/ 4959440 h 7238075"/>
                <a:gd name="connsiteX34-37339" fmla="*/ 1405585 w 2264509"/>
                <a:gd name="connsiteY34-37340" fmla="*/ 5098769 h 7238075"/>
                <a:gd name="connsiteX35-37341" fmla="*/ 1313490 w 2264509"/>
                <a:gd name="connsiteY35-37342" fmla="*/ 5539804 h 7238075"/>
                <a:gd name="connsiteX36-37343" fmla="*/ 1314512 w 2264509"/>
                <a:gd name="connsiteY36-37344" fmla="*/ 6345824 h 7238075"/>
                <a:gd name="connsiteX37-37345" fmla="*/ 1387677 w 2264509"/>
                <a:gd name="connsiteY37-37346" fmla="*/ 6525837 h 7238075"/>
                <a:gd name="connsiteX38-37347" fmla="*/ 1336897 w 2264509"/>
                <a:gd name="connsiteY38-37348" fmla="*/ 6727274 h 7238075"/>
                <a:gd name="connsiteX39-37349" fmla="*/ 1355075 w 2264509"/>
                <a:gd name="connsiteY39-37350" fmla="*/ 6813600 h 7238075"/>
                <a:gd name="connsiteX40-37351" fmla="*/ 1364871 w 2264509"/>
                <a:gd name="connsiteY40-37352" fmla="*/ 7006384 h 7238075"/>
                <a:gd name="connsiteX41-37353" fmla="*/ 1811645 w 2264509"/>
                <a:gd name="connsiteY41-37354" fmla="*/ 7174679 h 7238075"/>
                <a:gd name="connsiteX42-37355" fmla="*/ 2240298 w 2264509"/>
                <a:gd name="connsiteY42-37356" fmla="*/ 7184685 h 7238075"/>
                <a:gd name="connsiteX43-37357" fmla="*/ 2223142 w 2264509"/>
                <a:gd name="connsiteY43-37358" fmla="*/ 7032346 h 7238075"/>
                <a:gd name="connsiteX44-37359" fmla="*/ 1738539 w 2264509"/>
                <a:gd name="connsiteY44-37360" fmla="*/ 6666009 h 7238075"/>
                <a:gd name="connsiteX45-37361" fmla="*/ 1759422 w 2264509"/>
                <a:gd name="connsiteY45-37362" fmla="*/ 6535632 h 7238075"/>
                <a:gd name="connsiteX46-37363" fmla="*/ 1719909 w 2264509"/>
                <a:gd name="connsiteY46-37364" fmla="*/ 6436627 h 7238075"/>
                <a:gd name="connsiteX47-37365" fmla="*/ 1708642 w 2264509"/>
                <a:gd name="connsiteY47-37366" fmla="*/ 6235730 h 7238075"/>
                <a:gd name="connsiteX48-37367" fmla="*/ 1730306 w 2264509"/>
                <a:gd name="connsiteY48-37368" fmla="*/ 5965274 h 7238075"/>
                <a:gd name="connsiteX49-37369" fmla="*/ 1778923 w 2264509"/>
                <a:gd name="connsiteY49-37370" fmla="*/ 5497769 h 7238075"/>
                <a:gd name="connsiteX50-37371" fmla="*/ 1790341 w 2264509"/>
                <a:gd name="connsiteY50-37372" fmla="*/ 5349364 h 7238075"/>
                <a:gd name="connsiteX51-37373" fmla="*/ 1848903 w 2264509"/>
                <a:gd name="connsiteY51-37374" fmla="*/ 5302881 h 7238075"/>
                <a:gd name="connsiteX52-37375" fmla="*/ 1935499 w 2264509"/>
                <a:gd name="connsiteY52-37376" fmla="*/ 5083205 h 7238075"/>
                <a:gd name="connsiteX53-37377" fmla="*/ 1960649 w 2264509"/>
                <a:gd name="connsiteY53-37378" fmla="*/ 4791056 h 7238075"/>
                <a:gd name="connsiteX54-37379" fmla="*/ 1951665 w 2264509"/>
                <a:gd name="connsiteY54-37380" fmla="*/ 4334336 h 7238075"/>
                <a:gd name="connsiteX55-37381" fmla="*/ 1932344 w 2264509"/>
                <a:gd name="connsiteY55-37382" fmla="*/ 3888133 h 7238075"/>
                <a:gd name="connsiteX56-37383" fmla="*/ 1906654 w 2264509"/>
                <a:gd name="connsiteY56-37384" fmla="*/ 3570203 h 7238075"/>
                <a:gd name="connsiteX57-37385" fmla="*/ 2107549 w 2264509"/>
                <a:gd name="connsiteY57-37386" fmla="*/ 2639637 h 7238075"/>
                <a:gd name="connsiteX58-37387" fmla="*/ 2171636 w 2264509"/>
                <a:gd name="connsiteY58-37388" fmla="*/ 2450629 h 7238075"/>
                <a:gd name="connsiteX59-37389" fmla="*/ 2032492 w 2264509"/>
                <a:gd name="connsiteY59-37390" fmla="*/ 1850474 h 7238075"/>
                <a:gd name="connsiteX60-37391" fmla="*/ 1987751 w 2264509"/>
                <a:gd name="connsiteY60-37392" fmla="*/ 1662589 h 7238075"/>
                <a:gd name="connsiteX61-37393" fmla="*/ 1973329 w 2264509"/>
                <a:gd name="connsiteY61-37394" fmla="*/ 1418094 h 7238075"/>
                <a:gd name="connsiteX62-37395" fmla="*/ 1925704 w 2264509"/>
                <a:gd name="connsiteY62-37396" fmla="*/ 1287898 h 7238075"/>
                <a:gd name="connsiteX63-37397" fmla="*/ 1458979 w 2264509"/>
                <a:gd name="connsiteY63-37398" fmla="*/ 1120535 h 7238075"/>
                <a:gd name="connsiteX64-37399" fmla="*/ 1360513 w 2264509"/>
                <a:gd name="connsiteY64-37400" fmla="*/ 1005635 h 7238075"/>
                <a:gd name="connsiteX65-37401" fmla="*/ 1416522 w 2264509"/>
                <a:gd name="connsiteY65-37402" fmla="*/ 807081 h 7238075"/>
                <a:gd name="connsiteX66-37403" fmla="*/ 1484699 w 2264509"/>
                <a:gd name="connsiteY66-37404" fmla="*/ 608469 h 7238075"/>
                <a:gd name="connsiteX67-37405" fmla="*/ 1496208 w 2264509"/>
                <a:gd name="connsiteY67-37406" fmla="*/ 366317 h 7238075"/>
                <a:gd name="connsiteX68-37407" fmla="*/ 1413968 w 2264509"/>
                <a:gd name="connsiteY68-37408" fmla="*/ 146640 h 7238075"/>
                <a:gd name="connsiteX69-37409" fmla="*/ 1100515 w 2264509"/>
                <a:gd name="connsiteY69-37410" fmla="*/ 551 h 7238075"/>
                <a:gd name="connsiteX0-37411" fmla="*/ 1100515 w 2264509"/>
                <a:gd name="connsiteY0-37412" fmla="*/ 551 h 7238075"/>
                <a:gd name="connsiteX1-37413" fmla="*/ 849378 w 2264509"/>
                <a:gd name="connsiteY1-37414" fmla="*/ 118937 h 7238075"/>
                <a:gd name="connsiteX2-37415" fmla="*/ 751515 w 2264509"/>
                <a:gd name="connsiteY2-37416" fmla="*/ 285490 h 7238075"/>
                <a:gd name="connsiteX3-37417" fmla="*/ 756141 w 2264509"/>
                <a:gd name="connsiteY3-37418" fmla="*/ 566071 h 7238075"/>
                <a:gd name="connsiteX4-37419" fmla="*/ 895260 w 2264509"/>
                <a:gd name="connsiteY4-37420" fmla="*/ 882679 h 7238075"/>
                <a:gd name="connsiteX5-37421" fmla="*/ 785588 w 2264509"/>
                <a:gd name="connsiteY5-37422" fmla="*/ 1025825 h 7238075"/>
                <a:gd name="connsiteX6-37423" fmla="*/ 152912 w 2264509"/>
                <a:gd name="connsiteY6-37424" fmla="*/ 1252683 h 7238075"/>
                <a:gd name="connsiteX7-37425" fmla="*/ 8160 w 2264509"/>
                <a:gd name="connsiteY7-37426" fmla="*/ 2283394 h 7238075"/>
                <a:gd name="connsiteX8-37427" fmla="*/ 416233 w 2264509"/>
                <a:gd name="connsiteY8-37428" fmla="*/ 2735641 h 7238075"/>
                <a:gd name="connsiteX9-37429" fmla="*/ 293173 w 2264509"/>
                <a:gd name="connsiteY9-37430" fmla="*/ 3799944 h 7238075"/>
                <a:gd name="connsiteX10-37431" fmla="*/ 428536 w 2264509"/>
                <a:gd name="connsiteY10-37432" fmla="*/ 3969982 h 7238075"/>
                <a:gd name="connsiteX11-37433" fmla="*/ 486017 w 2264509"/>
                <a:gd name="connsiteY11-37434" fmla="*/ 4215017 h 7238075"/>
                <a:gd name="connsiteX12-37435" fmla="*/ 547224 w 2264509"/>
                <a:gd name="connsiteY12-37436" fmla="*/ 4615099 h 7238075"/>
                <a:gd name="connsiteX13-37437" fmla="*/ 555878 w 2264509"/>
                <a:gd name="connsiteY13-37438" fmla="*/ 4779518 h 7238075"/>
                <a:gd name="connsiteX14-37439" fmla="*/ 541964 w 2264509"/>
                <a:gd name="connsiteY14-37440" fmla="*/ 4966441 h 7238075"/>
                <a:gd name="connsiteX15-37441" fmla="*/ 510234 w 2264509"/>
                <a:gd name="connsiteY15-37442" fmla="*/ 5112051 h 7238075"/>
                <a:gd name="connsiteX16-37443" fmla="*/ 434305 w 2264509"/>
                <a:gd name="connsiteY16-37444" fmla="*/ 6139609 h 7238075"/>
                <a:gd name="connsiteX17-37445" fmla="*/ 399690 w 2264509"/>
                <a:gd name="connsiteY17-37446" fmla="*/ 6589898 h 7238075"/>
                <a:gd name="connsiteX18-37447" fmla="*/ 471534 w 2264509"/>
                <a:gd name="connsiteY18-37448" fmla="*/ 6812999 h 7238075"/>
                <a:gd name="connsiteX19-37449" fmla="*/ 418410 w 2264509"/>
                <a:gd name="connsiteY19-37450" fmla="*/ 6968013 h 7238075"/>
                <a:gd name="connsiteX20-37451" fmla="*/ 656806 w 2264509"/>
                <a:gd name="connsiteY20-37452" fmla="*/ 7230086 h 7238075"/>
                <a:gd name="connsiteX21-37453" fmla="*/ 1009561 w 2264509"/>
                <a:gd name="connsiteY21-37454" fmla="*/ 7122486 h 7238075"/>
                <a:gd name="connsiteX22-37455" fmla="*/ 776064 w 2264509"/>
                <a:gd name="connsiteY22-37456" fmla="*/ 6830306 h 7238075"/>
                <a:gd name="connsiteX23-37457" fmla="*/ 804368 w 2264509"/>
                <a:gd name="connsiteY23-37458" fmla="*/ 6565349 h 7238075"/>
                <a:gd name="connsiteX24-37459" fmla="*/ 790216 w 2264509"/>
                <a:gd name="connsiteY24-37460" fmla="*/ 6235730 h 7238075"/>
                <a:gd name="connsiteX25-37461" fmla="*/ 907792 w 2264509"/>
                <a:gd name="connsiteY25-37462" fmla="*/ 5474692 h 7238075"/>
                <a:gd name="connsiteX26-37463" fmla="*/ 957309 w 2264509"/>
                <a:gd name="connsiteY26-37464" fmla="*/ 5365800 h 7238075"/>
                <a:gd name="connsiteX27-37465" fmla="*/ 949796 w 2264509"/>
                <a:gd name="connsiteY27-37466" fmla="*/ 5294498 h 7238075"/>
                <a:gd name="connsiteX28-37467" fmla="*/ 1022842 w 2264509"/>
                <a:gd name="connsiteY28-37468" fmla="*/ 5197505 h 7238075"/>
                <a:gd name="connsiteX29-37469" fmla="*/ 1024856 w 2264509"/>
                <a:gd name="connsiteY29-37470" fmla="*/ 5054630 h 7238075"/>
                <a:gd name="connsiteX30-37471" fmla="*/ 1181011 w 2264509"/>
                <a:gd name="connsiteY30-37472" fmla="*/ 4363933 h 7238075"/>
                <a:gd name="connsiteX31-37473" fmla="*/ 1327642 w 2264509"/>
                <a:gd name="connsiteY31-37474" fmla="*/ 4635530 h 7238075"/>
                <a:gd name="connsiteX32-37475" fmla="*/ 1392304 w 2264509"/>
                <a:gd name="connsiteY32-37476" fmla="*/ 4865602 h 7238075"/>
                <a:gd name="connsiteX33-37477" fmla="*/ 1361716 w 2264509"/>
                <a:gd name="connsiteY33-37478" fmla="*/ 4959440 h 7238075"/>
                <a:gd name="connsiteX34-37479" fmla="*/ 1405585 w 2264509"/>
                <a:gd name="connsiteY34-37480" fmla="*/ 5098769 h 7238075"/>
                <a:gd name="connsiteX35-37481" fmla="*/ 1313490 w 2264509"/>
                <a:gd name="connsiteY35-37482" fmla="*/ 5539804 h 7238075"/>
                <a:gd name="connsiteX36-37483" fmla="*/ 1314512 w 2264509"/>
                <a:gd name="connsiteY36-37484" fmla="*/ 6345824 h 7238075"/>
                <a:gd name="connsiteX37-37485" fmla="*/ 1387677 w 2264509"/>
                <a:gd name="connsiteY37-37486" fmla="*/ 6525837 h 7238075"/>
                <a:gd name="connsiteX38-37487" fmla="*/ 1336897 w 2264509"/>
                <a:gd name="connsiteY38-37488" fmla="*/ 6727274 h 7238075"/>
                <a:gd name="connsiteX39-37489" fmla="*/ 1355075 w 2264509"/>
                <a:gd name="connsiteY39-37490" fmla="*/ 6813600 h 7238075"/>
                <a:gd name="connsiteX40-37491" fmla="*/ 1364871 w 2264509"/>
                <a:gd name="connsiteY40-37492" fmla="*/ 7006384 h 7238075"/>
                <a:gd name="connsiteX41-37493" fmla="*/ 1811645 w 2264509"/>
                <a:gd name="connsiteY41-37494" fmla="*/ 7174679 h 7238075"/>
                <a:gd name="connsiteX42-37495" fmla="*/ 2240298 w 2264509"/>
                <a:gd name="connsiteY42-37496" fmla="*/ 7184685 h 7238075"/>
                <a:gd name="connsiteX43-37497" fmla="*/ 2223142 w 2264509"/>
                <a:gd name="connsiteY43-37498" fmla="*/ 7032346 h 7238075"/>
                <a:gd name="connsiteX44-37499" fmla="*/ 1738539 w 2264509"/>
                <a:gd name="connsiteY44-37500" fmla="*/ 6666009 h 7238075"/>
                <a:gd name="connsiteX45-37501" fmla="*/ 1759422 w 2264509"/>
                <a:gd name="connsiteY45-37502" fmla="*/ 6535632 h 7238075"/>
                <a:gd name="connsiteX46-37503" fmla="*/ 1719909 w 2264509"/>
                <a:gd name="connsiteY46-37504" fmla="*/ 6436627 h 7238075"/>
                <a:gd name="connsiteX47-37505" fmla="*/ 1708642 w 2264509"/>
                <a:gd name="connsiteY47-37506" fmla="*/ 6235730 h 7238075"/>
                <a:gd name="connsiteX48-37507" fmla="*/ 1730306 w 2264509"/>
                <a:gd name="connsiteY48-37508" fmla="*/ 5965274 h 7238075"/>
                <a:gd name="connsiteX49-37509" fmla="*/ 1778923 w 2264509"/>
                <a:gd name="connsiteY49-37510" fmla="*/ 5497769 h 7238075"/>
                <a:gd name="connsiteX50-37511" fmla="*/ 1790341 w 2264509"/>
                <a:gd name="connsiteY50-37512" fmla="*/ 5349364 h 7238075"/>
                <a:gd name="connsiteX51-37513" fmla="*/ 1848903 w 2264509"/>
                <a:gd name="connsiteY51-37514" fmla="*/ 5302881 h 7238075"/>
                <a:gd name="connsiteX52-37515" fmla="*/ 1935499 w 2264509"/>
                <a:gd name="connsiteY52-37516" fmla="*/ 5083205 h 7238075"/>
                <a:gd name="connsiteX53-37517" fmla="*/ 1960649 w 2264509"/>
                <a:gd name="connsiteY53-37518" fmla="*/ 4791056 h 7238075"/>
                <a:gd name="connsiteX54-37519" fmla="*/ 1951665 w 2264509"/>
                <a:gd name="connsiteY54-37520" fmla="*/ 4334336 h 7238075"/>
                <a:gd name="connsiteX55-37521" fmla="*/ 1932344 w 2264509"/>
                <a:gd name="connsiteY55-37522" fmla="*/ 3888133 h 7238075"/>
                <a:gd name="connsiteX56-37523" fmla="*/ 1906654 w 2264509"/>
                <a:gd name="connsiteY56-37524" fmla="*/ 3570203 h 7238075"/>
                <a:gd name="connsiteX57-37525" fmla="*/ 1805624 w 2264509"/>
                <a:gd name="connsiteY57-37526" fmla="*/ 2631010 h 7238075"/>
                <a:gd name="connsiteX58-37527" fmla="*/ 2171636 w 2264509"/>
                <a:gd name="connsiteY58-37528" fmla="*/ 2450629 h 7238075"/>
                <a:gd name="connsiteX59-37529" fmla="*/ 2032492 w 2264509"/>
                <a:gd name="connsiteY59-37530" fmla="*/ 1850474 h 7238075"/>
                <a:gd name="connsiteX60-37531" fmla="*/ 1987751 w 2264509"/>
                <a:gd name="connsiteY60-37532" fmla="*/ 1662589 h 7238075"/>
                <a:gd name="connsiteX61-37533" fmla="*/ 1973329 w 2264509"/>
                <a:gd name="connsiteY61-37534" fmla="*/ 1418094 h 7238075"/>
                <a:gd name="connsiteX62-37535" fmla="*/ 1925704 w 2264509"/>
                <a:gd name="connsiteY62-37536" fmla="*/ 1287898 h 7238075"/>
                <a:gd name="connsiteX63-37537" fmla="*/ 1458979 w 2264509"/>
                <a:gd name="connsiteY63-37538" fmla="*/ 1120535 h 7238075"/>
                <a:gd name="connsiteX64-37539" fmla="*/ 1360513 w 2264509"/>
                <a:gd name="connsiteY64-37540" fmla="*/ 1005635 h 7238075"/>
                <a:gd name="connsiteX65-37541" fmla="*/ 1416522 w 2264509"/>
                <a:gd name="connsiteY65-37542" fmla="*/ 807081 h 7238075"/>
                <a:gd name="connsiteX66-37543" fmla="*/ 1484699 w 2264509"/>
                <a:gd name="connsiteY66-37544" fmla="*/ 608469 h 7238075"/>
                <a:gd name="connsiteX67-37545" fmla="*/ 1496208 w 2264509"/>
                <a:gd name="connsiteY67-37546" fmla="*/ 366317 h 7238075"/>
                <a:gd name="connsiteX68-37547" fmla="*/ 1413968 w 2264509"/>
                <a:gd name="connsiteY68-37548" fmla="*/ 146640 h 7238075"/>
                <a:gd name="connsiteX69-37549" fmla="*/ 1100515 w 2264509"/>
                <a:gd name="connsiteY69-37550" fmla="*/ 551 h 7238075"/>
                <a:gd name="connsiteX0-37551" fmla="*/ 1100515 w 2264509"/>
                <a:gd name="connsiteY0-37552" fmla="*/ 551 h 7238075"/>
                <a:gd name="connsiteX1-37553" fmla="*/ 849378 w 2264509"/>
                <a:gd name="connsiteY1-37554" fmla="*/ 118937 h 7238075"/>
                <a:gd name="connsiteX2-37555" fmla="*/ 751515 w 2264509"/>
                <a:gd name="connsiteY2-37556" fmla="*/ 285490 h 7238075"/>
                <a:gd name="connsiteX3-37557" fmla="*/ 756141 w 2264509"/>
                <a:gd name="connsiteY3-37558" fmla="*/ 566071 h 7238075"/>
                <a:gd name="connsiteX4-37559" fmla="*/ 895260 w 2264509"/>
                <a:gd name="connsiteY4-37560" fmla="*/ 882679 h 7238075"/>
                <a:gd name="connsiteX5-37561" fmla="*/ 785588 w 2264509"/>
                <a:gd name="connsiteY5-37562" fmla="*/ 1025825 h 7238075"/>
                <a:gd name="connsiteX6-37563" fmla="*/ 152912 w 2264509"/>
                <a:gd name="connsiteY6-37564" fmla="*/ 1252683 h 7238075"/>
                <a:gd name="connsiteX7-37565" fmla="*/ 8160 w 2264509"/>
                <a:gd name="connsiteY7-37566" fmla="*/ 2283394 h 7238075"/>
                <a:gd name="connsiteX8-37567" fmla="*/ 416233 w 2264509"/>
                <a:gd name="connsiteY8-37568" fmla="*/ 2735641 h 7238075"/>
                <a:gd name="connsiteX9-37569" fmla="*/ 293173 w 2264509"/>
                <a:gd name="connsiteY9-37570" fmla="*/ 3799944 h 7238075"/>
                <a:gd name="connsiteX10-37571" fmla="*/ 428536 w 2264509"/>
                <a:gd name="connsiteY10-37572" fmla="*/ 3969982 h 7238075"/>
                <a:gd name="connsiteX11-37573" fmla="*/ 486017 w 2264509"/>
                <a:gd name="connsiteY11-37574" fmla="*/ 4215017 h 7238075"/>
                <a:gd name="connsiteX12-37575" fmla="*/ 547224 w 2264509"/>
                <a:gd name="connsiteY12-37576" fmla="*/ 4615099 h 7238075"/>
                <a:gd name="connsiteX13-37577" fmla="*/ 555878 w 2264509"/>
                <a:gd name="connsiteY13-37578" fmla="*/ 4779518 h 7238075"/>
                <a:gd name="connsiteX14-37579" fmla="*/ 541964 w 2264509"/>
                <a:gd name="connsiteY14-37580" fmla="*/ 4966441 h 7238075"/>
                <a:gd name="connsiteX15-37581" fmla="*/ 510234 w 2264509"/>
                <a:gd name="connsiteY15-37582" fmla="*/ 5112051 h 7238075"/>
                <a:gd name="connsiteX16-37583" fmla="*/ 434305 w 2264509"/>
                <a:gd name="connsiteY16-37584" fmla="*/ 6139609 h 7238075"/>
                <a:gd name="connsiteX17-37585" fmla="*/ 399690 w 2264509"/>
                <a:gd name="connsiteY17-37586" fmla="*/ 6589898 h 7238075"/>
                <a:gd name="connsiteX18-37587" fmla="*/ 471534 w 2264509"/>
                <a:gd name="connsiteY18-37588" fmla="*/ 6812999 h 7238075"/>
                <a:gd name="connsiteX19-37589" fmla="*/ 418410 w 2264509"/>
                <a:gd name="connsiteY19-37590" fmla="*/ 6968013 h 7238075"/>
                <a:gd name="connsiteX20-37591" fmla="*/ 656806 w 2264509"/>
                <a:gd name="connsiteY20-37592" fmla="*/ 7230086 h 7238075"/>
                <a:gd name="connsiteX21-37593" fmla="*/ 1009561 w 2264509"/>
                <a:gd name="connsiteY21-37594" fmla="*/ 7122486 h 7238075"/>
                <a:gd name="connsiteX22-37595" fmla="*/ 776064 w 2264509"/>
                <a:gd name="connsiteY22-37596" fmla="*/ 6830306 h 7238075"/>
                <a:gd name="connsiteX23-37597" fmla="*/ 804368 w 2264509"/>
                <a:gd name="connsiteY23-37598" fmla="*/ 6565349 h 7238075"/>
                <a:gd name="connsiteX24-37599" fmla="*/ 790216 w 2264509"/>
                <a:gd name="connsiteY24-37600" fmla="*/ 6235730 h 7238075"/>
                <a:gd name="connsiteX25-37601" fmla="*/ 907792 w 2264509"/>
                <a:gd name="connsiteY25-37602" fmla="*/ 5474692 h 7238075"/>
                <a:gd name="connsiteX26-37603" fmla="*/ 957309 w 2264509"/>
                <a:gd name="connsiteY26-37604" fmla="*/ 5365800 h 7238075"/>
                <a:gd name="connsiteX27-37605" fmla="*/ 949796 w 2264509"/>
                <a:gd name="connsiteY27-37606" fmla="*/ 5294498 h 7238075"/>
                <a:gd name="connsiteX28-37607" fmla="*/ 1022842 w 2264509"/>
                <a:gd name="connsiteY28-37608" fmla="*/ 5197505 h 7238075"/>
                <a:gd name="connsiteX29-37609" fmla="*/ 1024856 w 2264509"/>
                <a:gd name="connsiteY29-37610" fmla="*/ 5054630 h 7238075"/>
                <a:gd name="connsiteX30-37611" fmla="*/ 1181011 w 2264509"/>
                <a:gd name="connsiteY30-37612" fmla="*/ 4363933 h 7238075"/>
                <a:gd name="connsiteX31-37613" fmla="*/ 1327642 w 2264509"/>
                <a:gd name="connsiteY31-37614" fmla="*/ 4635530 h 7238075"/>
                <a:gd name="connsiteX32-37615" fmla="*/ 1392304 w 2264509"/>
                <a:gd name="connsiteY32-37616" fmla="*/ 4865602 h 7238075"/>
                <a:gd name="connsiteX33-37617" fmla="*/ 1361716 w 2264509"/>
                <a:gd name="connsiteY33-37618" fmla="*/ 4959440 h 7238075"/>
                <a:gd name="connsiteX34-37619" fmla="*/ 1405585 w 2264509"/>
                <a:gd name="connsiteY34-37620" fmla="*/ 5098769 h 7238075"/>
                <a:gd name="connsiteX35-37621" fmla="*/ 1313490 w 2264509"/>
                <a:gd name="connsiteY35-37622" fmla="*/ 5539804 h 7238075"/>
                <a:gd name="connsiteX36-37623" fmla="*/ 1314512 w 2264509"/>
                <a:gd name="connsiteY36-37624" fmla="*/ 6345824 h 7238075"/>
                <a:gd name="connsiteX37-37625" fmla="*/ 1387677 w 2264509"/>
                <a:gd name="connsiteY37-37626" fmla="*/ 6525837 h 7238075"/>
                <a:gd name="connsiteX38-37627" fmla="*/ 1336897 w 2264509"/>
                <a:gd name="connsiteY38-37628" fmla="*/ 6727274 h 7238075"/>
                <a:gd name="connsiteX39-37629" fmla="*/ 1355075 w 2264509"/>
                <a:gd name="connsiteY39-37630" fmla="*/ 6813600 h 7238075"/>
                <a:gd name="connsiteX40-37631" fmla="*/ 1364871 w 2264509"/>
                <a:gd name="connsiteY40-37632" fmla="*/ 7006384 h 7238075"/>
                <a:gd name="connsiteX41-37633" fmla="*/ 1811645 w 2264509"/>
                <a:gd name="connsiteY41-37634" fmla="*/ 7174679 h 7238075"/>
                <a:gd name="connsiteX42-37635" fmla="*/ 2240298 w 2264509"/>
                <a:gd name="connsiteY42-37636" fmla="*/ 7184685 h 7238075"/>
                <a:gd name="connsiteX43-37637" fmla="*/ 2223142 w 2264509"/>
                <a:gd name="connsiteY43-37638" fmla="*/ 7032346 h 7238075"/>
                <a:gd name="connsiteX44-37639" fmla="*/ 1738539 w 2264509"/>
                <a:gd name="connsiteY44-37640" fmla="*/ 6666009 h 7238075"/>
                <a:gd name="connsiteX45-37641" fmla="*/ 1759422 w 2264509"/>
                <a:gd name="connsiteY45-37642" fmla="*/ 6535632 h 7238075"/>
                <a:gd name="connsiteX46-37643" fmla="*/ 1719909 w 2264509"/>
                <a:gd name="connsiteY46-37644" fmla="*/ 6436627 h 7238075"/>
                <a:gd name="connsiteX47-37645" fmla="*/ 1708642 w 2264509"/>
                <a:gd name="connsiteY47-37646" fmla="*/ 6235730 h 7238075"/>
                <a:gd name="connsiteX48-37647" fmla="*/ 1730306 w 2264509"/>
                <a:gd name="connsiteY48-37648" fmla="*/ 5965274 h 7238075"/>
                <a:gd name="connsiteX49-37649" fmla="*/ 1778923 w 2264509"/>
                <a:gd name="connsiteY49-37650" fmla="*/ 5497769 h 7238075"/>
                <a:gd name="connsiteX50-37651" fmla="*/ 1790341 w 2264509"/>
                <a:gd name="connsiteY50-37652" fmla="*/ 5349364 h 7238075"/>
                <a:gd name="connsiteX51-37653" fmla="*/ 1848903 w 2264509"/>
                <a:gd name="connsiteY51-37654" fmla="*/ 5302881 h 7238075"/>
                <a:gd name="connsiteX52-37655" fmla="*/ 1935499 w 2264509"/>
                <a:gd name="connsiteY52-37656" fmla="*/ 5083205 h 7238075"/>
                <a:gd name="connsiteX53-37657" fmla="*/ 1960649 w 2264509"/>
                <a:gd name="connsiteY53-37658" fmla="*/ 4791056 h 7238075"/>
                <a:gd name="connsiteX54-37659" fmla="*/ 1951665 w 2264509"/>
                <a:gd name="connsiteY54-37660" fmla="*/ 4334336 h 7238075"/>
                <a:gd name="connsiteX55-37661" fmla="*/ 1932344 w 2264509"/>
                <a:gd name="connsiteY55-37662" fmla="*/ 3888133 h 7238075"/>
                <a:gd name="connsiteX56-37663" fmla="*/ 1906654 w 2264509"/>
                <a:gd name="connsiteY56-37664" fmla="*/ 3570203 h 7238075"/>
                <a:gd name="connsiteX57-37665" fmla="*/ 1805624 w 2264509"/>
                <a:gd name="connsiteY57-37666" fmla="*/ 2631010 h 7238075"/>
                <a:gd name="connsiteX58-37667" fmla="*/ 2171636 w 2264509"/>
                <a:gd name="connsiteY58-37668" fmla="*/ 2450629 h 7238075"/>
                <a:gd name="connsiteX59-37669" fmla="*/ 2032492 w 2264509"/>
                <a:gd name="connsiteY59-37670" fmla="*/ 1850474 h 7238075"/>
                <a:gd name="connsiteX60-37671" fmla="*/ 1987751 w 2264509"/>
                <a:gd name="connsiteY60-37672" fmla="*/ 1662589 h 7238075"/>
                <a:gd name="connsiteX61-37673" fmla="*/ 1973329 w 2264509"/>
                <a:gd name="connsiteY61-37674" fmla="*/ 1418094 h 7238075"/>
                <a:gd name="connsiteX62-37675" fmla="*/ 1925704 w 2264509"/>
                <a:gd name="connsiteY62-37676" fmla="*/ 1287898 h 7238075"/>
                <a:gd name="connsiteX63-37677" fmla="*/ 1458979 w 2264509"/>
                <a:gd name="connsiteY63-37678" fmla="*/ 1120535 h 7238075"/>
                <a:gd name="connsiteX64-37679" fmla="*/ 1360513 w 2264509"/>
                <a:gd name="connsiteY64-37680" fmla="*/ 1005635 h 7238075"/>
                <a:gd name="connsiteX65-37681" fmla="*/ 1416522 w 2264509"/>
                <a:gd name="connsiteY65-37682" fmla="*/ 807081 h 7238075"/>
                <a:gd name="connsiteX66-37683" fmla="*/ 1484699 w 2264509"/>
                <a:gd name="connsiteY66-37684" fmla="*/ 608469 h 7238075"/>
                <a:gd name="connsiteX67-37685" fmla="*/ 1496208 w 2264509"/>
                <a:gd name="connsiteY67-37686" fmla="*/ 366317 h 7238075"/>
                <a:gd name="connsiteX68-37687" fmla="*/ 1413968 w 2264509"/>
                <a:gd name="connsiteY68-37688" fmla="*/ 146640 h 7238075"/>
                <a:gd name="connsiteX69-37689" fmla="*/ 1100515 w 2264509"/>
                <a:gd name="connsiteY69-37690" fmla="*/ 551 h 7238075"/>
                <a:gd name="connsiteX0-37691" fmla="*/ 1100515 w 2264509"/>
                <a:gd name="connsiteY0-37692" fmla="*/ 551 h 7238075"/>
                <a:gd name="connsiteX1-37693" fmla="*/ 849378 w 2264509"/>
                <a:gd name="connsiteY1-37694" fmla="*/ 118937 h 7238075"/>
                <a:gd name="connsiteX2-37695" fmla="*/ 751515 w 2264509"/>
                <a:gd name="connsiteY2-37696" fmla="*/ 285490 h 7238075"/>
                <a:gd name="connsiteX3-37697" fmla="*/ 756141 w 2264509"/>
                <a:gd name="connsiteY3-37698" fmla="*/ 566071 h 7238075"/>
                <a:gd name="connsiteX4-37699" fmla="*/ 895260 w 2264509"/>
                <a:gd name="connsiteY4-37700" fmla="*/ 882679 h 7238075"/>
                <a:gd name="connsiteX5-37701" fmla="*/ 785588 w 2264509"/>
                <a:gd name="connsiteY5-37702" fmla="*/ 1025825 h 7238075"/>
                <a:gd name="connsiteX6-37703" fmla="*/ 152912 w 2264509"/>
                <a:gd name="connsiteY6-37704" fmla="*/ 1252683 h 7238075"/>
                <a:gd name="connsiteX7-37705" fmla="*/ 8160 w 2264509"/>
                <a:gd name="connsiteY7-37706" fmla="*/ 2283394 h 7238075"/>
                <a:gd name="connsiteX8-37707" fmla="*/ 416233 w 2264509"/>
                <a:gd name="connsiteY8-37708" fmla="*/ 2735641 h 7238075"/>
                <a:gd name="connsiteX9-37709" fmla="*/ 293173 w 2264509"/>
                <a:gd name="connsiteY9-37710" fmla="*/ 3799944 h 7238075"/>
                <a:gd name="connsiteX10-37711" fmla="*/ 428536 w 2264509"/>
                <a:gd name="connsiteY10-37712" fmla="*/ 3969982 h 7238075"/>
                <a:gd name="connsiteX11-37713" fmla="*/ 486017 w 2264509"/>
                <a:gd name="connsiteY11-37714" fmla="*/ 4215017 h 7238075"/>
                <a:gd name="connsiteX12-37715" fmla="*/ 547224 w 2264509"/>
                <a:gd name="connsiteY12-37716" fmla="*/ 4615099 h 7238075"/>
                <a:gd name="connsiteX13-37717" fmla="*/ 555878 w 2264509"/>
                <a:gd name="connsiteY13-37718" fmla="*/ 4779518 h 7238075"/>
                <a:gd name="connsiteX14-37719" fmla="*/ 541964 w 2264509"/>
                <a:gd name="connsiteY14-37720" fmla="*/ 4966441 h 7238075"/>
                <a:gd name="connsiteX15-37721" fmla="*/ 510234 w 2264509"/>
                <a:gd name="connsiteY15-37722" fmla="*/ 5112051 h 7238075"/>
                <a:gd name="connsiteX16-37723" fmla="*/ 434305 w 2264509"/>
                <a:gd name="connsiteY16-37724" fmla="*/ 6139609 h 7238075"/>
                <a:gd name="connsiteX17-37725" fmla="*/ 399690 w 2264509"/>
                <a:gd name="connsiteY17-37726" fmla="*/ 6589898 h 7238075"/>
                <a:gd name="connsiteX18-37727" fmla="*/ 471534 w 2264509"/>
                <a:gd name="connsiteY18-37728" fmla="*/ 6812999 h 7238075"/>
                <a:gd name="connsiteX19-37729" fmla="*/ 418410 w 2264509"/>
                <a:gd name="connsiteY19-37730" fmla="*/ 6968013 h 7238075"/>
                <a:gd name="connsiteX20-37731" fmla="*/ 656806 w 2264509"/>
                <a:gd name="connsiteY20-37732" fmla="*/ 7230086 h 7238075"/>
                <a:gd name="connsiteX21-37733" fmla="*/ 1009561 w 2264509"/>
                <a:gd name="connsiteY21-37734" fmla="*/ 7122486 h 7238075"/>
                <a:gd name="connsiteX22-37735" fmla="*/ 776064 w 2264509"/>
                <a:gd name="connsiteY22-37736" fmla="*/ 6830306 h 7238075"/>
                <a:gd name="connsiteX23-37737" fmla="*/ 804368 w 2264509"/>
                <a:gd name="connsiteY23-37738" fmla="*/ 6565349 h 7238075"/>
                <a:gd name="connsiteX24-37739" fmla="*/ 790216 w 2264509"/>
                <a:gd name="connsiteY24-37740" fmla="*/ 6235730 h 7238075"/>
                <a:gd name="connsiteX25-37741" fmla="*/ 907792 w 2264509"/>
                <a:gd name="connsiteY25-37742" fmla="*/ 5474692 h 7238075"/>
                <a:gd name="connsiteX26-37743" fmla="*/ 957309 w 2264509"/>
                <a:gd name="connsiteY26-37744" fmla="*/ 5365800 h 7238075"/>
                <a:gd name="connsiteX27-37745" fmla="*/ 949796 w 2264509"/>
                <a:gd name="connsiteY27-37746" fmla="*/ 5294498 h 7238075"/>
                <a:gd name="connsiteX28-37747" fmla="*/ 1022842 w 2264509"/>
                <a:gd name="connsiteY28-37748" fmla="*/ 5197505 h 7238075"/>
                <a:gd name="connsiteX29-37749" fmla="*/ 1024856 w 2264509"/>
                <a:gd name="connsiteY29-37750" fmla="*/ 5054630 h 7238075"/>
                <a:gd name="connsiteX30-37751" fmla="*/ 1181011 w 2264509"/>
                <a:gd name="connsiteY30-37752" fmla="*/ 4363933 h 7238075"/>
                <a:gd name="connsiteX31-37753" fmla="*/ 1327642 w 2264509"/>
                <a:gd name="connsiteY31-37754" fmla="*/ 4635530 h 7238075"/>
                <a:gd name="connsiteX32-37755" fmla="*/ 1392304 w 2264509"/>
                <a:gd name="connsiteY32-37756" fmla="*/ 4865602 h 7238075"/>
                <a:gd name="connsiteX33-37757" fmla="*/ 1361716 w 2264509"/>
                <a:gd name="connsiteY33-37758" fmla="*/ 4959440 h 7238075"/>
                <a:gd name="connsiteX34-37759" fmla="*/ 1405585 w 2264509"/>
                <a:gd name="connsiteY34-37760" fmla="*/ 5098769 h 7238075"/>
                <a:gd name="connsiteX35-37761" fmla="*/ 1313490 w 2264509"/>
                <a:gd name="connsiteY35-37762" fmla="*/ 5539804 h 7238075"/>
                <a:gd name="connsiteX36-37763" fmla="*/ 1314512 w 2264509"/>
                <a:gd name="connsiteY36-37764" fmla="*/ 6345824 h 7238075"/>
                <a:gd name="connsiteX37-37765" fmla="*/ 1387677 w 2264509"/>
                <a:gd name="connsiteY37-37766" fmla="*/ 6525837 h 7238075"/>
                <a:gd name="connsiteX38-37767" fmla="*/ 1336897 w 2264509"/>
                <a:gd name="connsiteY38-37768" fmla="*/ 6727274 h 7238075"/>
                <a:gd name="connsiteX39-37769" fmla="*/ 1355075 w 2264509"/>
                <a:gd name="connsiteY39-37770" fmla="*/ 6813600 h 7238075"/>
                <a:gd name="connsiteX40-37771" fmla="*/ 1364871 w 2264509"/>
                <a:gd name="connsiteY40-37772" fmla="*/ 7006384 h 7238075"/>
                <a:gd name="connsiteX41-37773" fmla="*/ 1811645 w 2264509"/>
                <a:gd name="connsiteY41-37774" fmla="*/ 7174679 h 7238075"/>
                <a:gd name="connsiteX42-37775" fmla="*/ 2240298 w 2264509"/>
                <a:gd name="connsiteY42-37776" fmla="*/ 7184685 h 7238075"/>
                <a:gd name="connsiteX43-37777" fmla="*/ 2223142 w 2264509"/>
                <a:gd name="connsiteY43-37778" fmla="*/ 7032346 h 7238075"/>
                <a:gd name="connsiteX44-37779" fmla="*/ 1738539 w 2264509"/>
                <a:gd name="connsiteY44-37780" fmla="*/ 6666009 h 7238075"/>
                <a:gd name="connsiteX45-37781" fmla="*/ 1759422 w 2264509"/>
                <a:gd name="connsiteY45-37782" fmla="*/ 6535632 h 7238075"/>
                <a:gd name="connsiteX46-37783" fmla="*/ 1719909 w 2264509"/>
                <a:gd name="connsiteY46-37784" fmla="*/ 6436627 h 7238075"/>
                <a:gd name="connsiteX47-37785" fmla="*/ 1708642 w 2264509"/>
                <a:gd name="connsiteY47-37786" fmla="*/ 6235730 h 7238075"/>
                <a:gd name="connsiteX48-37787" fmla="*/ 1730306 w 2264509"/>
                <a:gd name="connsiteY48-37788" fmla="*/ 5965274 h 7238075"/>
                <a:gd name="connsiteX49-37789" fmla="*/ 1778923 w 2264509"/>
                <a:gd name="connsiteY49-37790" fmla="*/ 5497769 h 7238075"/>
                <a:gd name="connsiteX50-37791" fmla="*/ 1790341 w 2264509"/>
                <a:gd name="connsiteY50-37792" fmla="*/ 5349364 h 7238075"/>
                <a:gd name="connsiteX51-37793" fmla="*/ 1848903 w 2264509"/>
                <a:gd name="connsiteY51-37794" fmla="*/ 5302881 h 7238075"/>
                <a:gd name="connsiteX52-37795" fmla="*/ 1935499 w 2264509"/>
                <a:gd name="connsiteY52-37796" fmla="*/ 5083205 h 7238075"/>
                <a:gd name="connsiteX53-37797" fmla="*/ 1960649 w 2264509"/>
                <a:gd name="connsiteY53-37798" fmla="*/ 4791056 h 7238075"/>
                <a:gd name="connsiteX54-37799" fmla="*/ 1951665 w 2264509"/>
                <a:gd name="connsiteY54-37800" fmla="*/ 4334336 h 7238075"/>
                <a:gd name="connsiteX55-37801" fmla="*/ 1932344 w 2264509"/>
                <a:gd name="connsiteY55-37802" fmla="*/ 3888133 h 7238075"/>
                <a:gd name="connsiteX56-37803" fmla="*/ 1906654 w 2264509"/>
                <a:gd name="connsiteY56-37804" fmla="*/ 3570203 h 7238075"/>
                <a:gd name="connsiteX57-37805" fmla="*/ 1762492 w 2264509"/>
                <a:gd name="connsiteY57-37806" fmla="*/ 2682768 h 7238075"/>
                <a:gd name="connsiteX58-37807" fmla="*/ 2171636 w 2264509"/>
                <a:gd name="connsiteY58-37808" fmla="*/ 2450629 h 7238075"/>
                <a:gd name="connsiteX59-37809" fmla="*/ 2032492 w 2264509"/>
                <a:gd name="connsiteY59-37810" fmla="*/ 1850474 h 7238075"/>
                <a:gd name="connsiteX60-37811" fmla="*/ 1987751 w 2264509"/>
                <a:gd name="connsiteY60-37812" fmla="*/ 1662589 h 7238075"/>
                <a:gd name="connsiteX61-37813" fmla="*/ 1973329 w 2264509"/>
                <a:gd name="connsiteY61-37814" fmla="*/ 1418094 h 7238075"/>
                <a:gd name="connsiteX62-37815" fmla="*/ 1925704 w 2264509"/>
                <a:gd name="connsiteY62-37816" fmla="*/ 1287898 h 7238075"/>
                <a:gd name="connsiteX63-37817" fmla="*/ 1458979 w 2264509"/>
                <a:gd name="connsiteY63-37818" fmla="*/ 1120535 h 7238075"/>
                <a:gd name="connsiteX64-37819" fmla="*/ 1360513 w 2264509"/>
                <a:gd name="connsiteY64-37820" fmla="*/ 1005635 h 7238075"/>
                <a:gd name="connsiteX65-37821" fmla="*/ 1416522 w 2264509"/>
                <a:gd name="connsiteY65-37822" fmla="*/ 807081 h 7238075"/>
                <a:gd name="connsiteX66-37823" fmla="*/ 1484699 w 2264509"/>
                <a:gd name="connsiteY66-37824" fmla="*/ 608469 h 7238075"/>
                <a:gd name="connsiteX67-37825" fmla="*/ 1496208 w 2264509"/>
                <a:gd name="connsiteY67-37826" fmla="*/ 366317 h 7238075"/>
                <a:gd name="connsiteX68-37827" fmla="*/ 1413968 w 2264509"/>
                <a:gd name="connsiteY68-37828" fmla="*/ 146640 h 7238075"/>
                <a:gd name="connsiteX69-37829" fmla="*/ 1100515 w 2264509"/>
                <a:gd name="connsiteY69-37830" fmla="*/ 551 h 7238075"/>
                <a:gd name="connsiteX0-37831" fmla="*/ 1100515 w 2264509"/>
                <a:gd name="connsiteY0-37832" fmla="*/ 551 h 7238075"/>
                <a:gd name="connsiteX1-37833" fmla="*/ 849378 w 2264509"/>
                <a:gd name="connsiteY1-37834" fmla="*/ 118937 h 7238075"/>
                <a:gd name="connsiteX2-37835" fmla="*/ 751515 w 2264509"/>
                <a:gd name="connsiteY2-37836" fmla="*/ 285490 h 7238075"/>
                <a:gd name="connsiteX3-37837" fmla="*/ 756141 w 2264509"/>
                <a:gd name="connsiteY3-37838" fmla="*/ 566071 h 7238075"/>
                <a:gd name="connsiteX4-37839" fmla="*/ 895260 w 2264509"/>
                <a:gd name="connsiteY4-37840" fmla="*/ 882679 h 7238075"/>
                <a:gd name="connsiteX5-37841" fmla="*/ 785588 w 2264509"/>
                <a:gd name="connsiteY5-37842" fmla="*/ 1025825 h 7238075"/>
                <a:gd name="connsiteX6-37843" fmla="*/ 152912 w 2264509"/>
                <a:gd name="connsiteY6-37844" fmla="*/ 1252683 h 7238075"/>
                <a:gd name="connsiteX7-37845" fmla="*/ 8160 w 2264509"/>
                <a:gd name="connsiteY7-37846" fmla="*/ 2283394 h 7238075"/>
                <a:gd name="connsiteX8-37847" fmla="*/ 416233 w 2264509"/>
                <a:gd name="connsiteY8-37848" fmla="*/ 2735641 h 7238075"/>
                <a:gd name="connsiteX9-37849" fmla="*/ 293173 w 2264509"/>
                <a:gd name="connsiteY9-37850" fmla="*/ 3799944 h 7238075"/>
                <a:gd name="connsiteX10-37851" fmla="*/ 428536 w 2264509"/>
                <a:gd name="connsiteY10-37852" fmla="*/ 3969982 h 7238075"/>
                <a:gd name="connsiteX11-37853" fmla="*/ 486017 w 2264509"/>
                <a:gd name="connsiteY11-37854" fmla="*/ 4215017 h 7238075"/>
                <a:gd name="connsiteX12-37855" fmla="*/ 547224 w 2264509"/>
                <a:gd name="connsiteY12-37856" fmla="*/ 4615099 h 7238075"/>
                <a:gd name="connsiteX13-37857" fmla="*/ 555878 w 2264509"/>
                <a:gd name="connsiteY13-37858" fmla="*/ 4779518 h 7238075"/>
                <a:gd name="connsiteX14-37859" fmla="*/ 541964 w 2264509"/>
                <a:gd name="connsiteY14-37860" fmla="*/ 4966441 h 7238075"/>
                <a:gd name="connsiteX15-37861" fmla="*/ 510234 w 2264509"/>
                <a:gd name="connsiteY15-37862" fmla="*/ 5112051 h 7238075"/>
                <a:gd name="connsiteX16-37863" fmla="*/ 434305 w 2264509"/>
                <a:gd name="connsiteY16-37864" fmla="*/ 6139609 h 7238075"/>
                <a:gd name="connsiteX17-37865" fmla="*/ 399690 w 2264509"/>
                <a:gd name="connsiteY17-37866" fmla="*/ 6589898 h 7238075"/>
                <a:gd name="connsiteX18-37867" fmla="*/ 471534 w 2264509"/>
                <a:gd name="connsiteY18-37868" fmla="*/ 6812999 h 7238075"/>
                <a:gd name="connsiteX19-37869" fmla="*/ 418410 w 2264509"/>
                <a:gd name="connsiteY19-37870" fmla="*/ 6968013 h 7238075"/>
                <a:gd name="connsiteX20-37871" fmla="*/ 656806 w 2264509"/>
                <a:gd name="connsiteY20-37872" fmla="*/ 7230086 h 7238075"/>
                <a:gd name="connsiteX21-37873" fmla="*/ 1009561 w 2264509"/>
                <a:gd name="connsiteY21-37874" fmla="*/ 7122486 h 7238075"/>
                <a:gd name="connsiteX22-37875" fmla="*/ 776064 w 2264509"/>
                <a:gd name="connsiteY22-37876" fmla="*/ 6830306 h 7238075"/>
                <a:gd name="connsiteX23-37877" fmla="*/ 804368 w 2264509"/>
                <a:gd name="connsiteY23-37878" fmla="*/ 6565349 h 7238075"/>
                <a:gd name="connsiteX24-37879" fmla="*/ 790216 w 2264509"/>
                <a:gd name="connsiteY24-37880" fmla="*/ 6235730 h 7238075"/>
                <a:gd name="connsiteX25-37881" fmla="*/ 907792 w 2264509"/>
                <a:gd name="connsiteY25-37882" fmla="*/ 5474692 h 7238075"/>
                <a:gd name="connsiteX26-37883" fmla="*/ 957309 w 2264509"/>
                <a:gd name="connsiteY26-37884" fmla="*/ 5365800 h 7238075"/>
                <a:gd name="connsiteX27-37885" fmla="*/ 949796 w 2264509"/>
                <a:gd name="connsiteY27-37886" fmla="*/ 5294498 h 7238075"/>
                <a:gd name="connsiteX28-37887" fmla="*/ 1022842 w 2264509"/>
                <a:gd name="connsiteY28-37888" fmla="*/ 5197505 h 7238075"/>
                <a:gd name="connsiteX29-37889" fmla="*/ 1024856 w 2264509"/>
                <a:gd name="connsiteY29-37890" fmla="*/ 5054630 h 7238075"/>
                <a:gd name="connsiteX30-37891" fmla="*/ 1181011 w 2264509"/>
                <a:gd name="connsiteY30-37892" fmla="*/ 4363933 h 7238075"/>
                <a:gd name="connsiteX31-37893" fmla="*/ 1327642 w 2264509"/>
                <a:gd name="connsiteY31-37894" fmla="*/ 4635530 h 7238075"/>
                <a:gd name="connsiteX32-37895" fmla="*/ 1392304 w 2264509"/>
                <a:gd name="connsiteY32-37896" fmla="*/ 4865602 h 7238075"/>
                <a:gd name="connsiteX33-37897" fmla="*/ 1361716 w 2264509"/>
                <a:gd name="connsiteY33-37898" fmla="*/ 4959440 h 7238075"/>
                <a:gd name="connsiteX34-37899" fmla="*/ 1405585 w 2264509"/>
                <a:gd name="connsiteY34-37900" fmla="*/ 5098769 h 7238075"/>
                <a:gd name="connsiteX35-37901" fmla="*/ 1313490 w 2264509"/>
                <a:gd name="connsiteY35-37902" fmla="*/ 5539804 h 7238075"/>
                <a:gd name="connsiteX36-37903" fmla="*/ 1314512 w 2264509"/>
                <a:gd name="connsiteY36-37904" fmla="*/ 6345824 h 7238075"/>
                <a:gd name="connsiteX37-37905" fmla="*/ 1387677 w 2264509"/>
                <a:gd name="connsiteY37-37906" fmla="*/ 6525837 h 7238075"/>
                <a:gd name="connsiteX38-37907" fmla="*/ 1336897 w 2264509"/>
                <a:gd name="connsiteY38-37908" fmla="*/ 6727274 h 7238075"/>
                <a:gd name="connsiteX39-37909" fmla="*/ 1355075 w 2264509"/>
                <a:gd name="connsiteY39-37910" fmla="*/ 6813600 h 7238075"/>
                <a:gd name="connsiteX40-37911" fmla="*/ 1364871 w 2264509"/>
                <a:gd name="connsiteY40-37912" fmla="*/ 7006384 h 7238075"/>
                <a:gd name="connsiteX41-37913" fmla="*/ 1811645 w 2264509"/>
                <a:gd name="connsiteY41-37914" fmla="*/ 7174679 h 7238075"/>
                <a:gd name="connsiteX42-37915" fmla="*/ 2240298 w 2264509"/>
                <a:gd name="connsiteY42-37916" fmla="*/ 7184685 h 7238075"/>
                <a:gd name="connsiteX43-37917" fmla="*/ 2223142 w 2264509"/>
                <a:gd name="connsiteY43-37918" fmla="*/ 7032346 h 7238075"/>
                <a:gd name="connsiteX44-37919" fmla="*/ 1738539 w 2264509"/>
                <a:gd name="connsiteY44-37920" fmla="*/ 6666009 h 7238075"/>
                <a:gd name="connsiteX45-37921" fmla="*/ 1759422 w 2264509"/>
                <a:gd name="connsiteY45-37922" fmla="*/ 6535632 h 7238075"/>
                <a:gd name="connsiteX46-37923" fmla="*/ 1719909 w 2264509"/>
                <a:gd name="connsiteY46-37924" fmla="*/ 6436627 h 7238075"/>
                <a:gd name="connsiteX47-37925" fmla="*/ 1708642 w 2264509"/>
                <a:gd name="connsiteY47-37926" fmla="*/ 6235730 h 7238075"/>
                <a:gd name="connsiteX48-37927" fmla="*/ 1730306 w 2264509"/>
                <a:gd name="connsiteY48-37928" fmla="*/ 5965274 h 7238075"/>
                <a:gd name="connsiteX49-37929" fmla="*/ 1778923 w 2264509"/>
                <a:gd name="connsiteY49-37930" fmla="*/ 5497769 h 7238075"/>
                <a:gd name="connsiteX50-37931" fmla="*/ 1790341 w 2264509"/>
                <a:gd name="connsiteY50-37932" fmla="*/ 5349364 h 7238075"/>
                <a:gd name="connsiteX51-37933" fmla="*/ 1848903 w 2264509"/>
                <a:gd name="connsiteY51-37934" fmla="*/ 5302881 h 7238075"/>
                <a:gd name="connsiteX52-37935" fmla="*/ 1935499 w 2264509"/>
                <a:gd name="connsiteY52-37936" fmla="*/ 5083205 h 7238075"/>
                <a:gd name="connsiteX53-37937" fmla="*/ 1960649 w 2264509"/>
                <a:gd name="connsiteY53-37938" fmla="*/ 4791056 h 7238075"/>
                <a:gd name="connsiteX54-37939" fmla="*/ 1951665 w 2264509"/>
                <a:gd name="connsiteY54-37940" fmla="*/ 4334336 h 7238075"/>
                <a:gd name="connsiteX55-37941" fmla="*/ 1932344 w 2264509"/>
                <a:gd name="connsiteY55-37942" fmla="*/ 3888133 h 7238075"/>
                <a:gd name="connsiteX56-37943" fmla="*/ 1906654 w 2264509"/>
                <a:gd name="connsiteY56-37944" fmla="*/ 3570203 h 7238075"/>
                <a:gd name="connsiteX57-37945" fmla="*/ 1762492 w 2264509"/>
                <a:gd name="connsiteY57-37946" fmla="*/ 2682768 h 7238075"/>
                <a:gd name="connsiteX58-37947" fmla="*/ 2171636 w 2264509"/>
                <a:gd name="connsiteY58-37948" fmla="*/ 2450629 h 7238075"/>
                <a:gd name="connsiteX59-37949" fmla="*/ 2032492 w 2264509"/>
                <a:gd name="connsiteY59-37950" fmla="*/ 1850474 h 7238075"/>
                <a:gd name="connsiteX60-37951" fmla="*/ 1987751 w 2264509"/>
                <a:gd name="connsiteY60-37952" fmla="*/ 1662589 h 7238075"/>
                <a:gd name="connsiteX61-37953" fmla="*/ 1973329 w 2264509"/>
                <a:gd name="connsiteY61-37954" fmla="*/ 1418094 h 7238075"/>
                <a:gd name="connsiteX62-37955" fmla="*/ 1925704 w 2264509"/>
                <a:gd name="connsiteY62-37956" fmla="*/ 1287898 h 7238075"/>
                <a:gd name="connsiteX63-37957" fmla="*/ 1458979 w 2264509"/>
                <a:gd name="connsiteY63-37958" fmla="*/ 1120535 h 7238075"/>
                <a:gd name="connsiteX64-37959" fmla="*/ 1360513 w 2264509"/>
                <a:gd name="connsiteY64-37960" fmla="*/ 1005635 h 7238075"/>
                <a:gd name="connsiteX65-37961" fmla="*/ 1416522 w 2264509"/>
                <a:gd name="connsiteY65-37962" fmla="*/ 807081 h 7238075"/>
                <a:gd name="connsiteX66-37963" fmla="*/ 1484699 w 2264509"/>
                <a:gd name="connsiteY66-37964" fmla="*/ 608469 h 7238075"/>
                <a:gd name="connsiteX67-37965" fmla="*/ 1496208 w 2264509"/>
                <a:gd name="connsiteY67-37966" fmla="*/ 366317 h 7238075"/>
                <a:gd name="connsiteX68-37967" fmla="*/ 1413968 w 2264509"/>
                <a:gd name="connsiteY68-37968" fmla="*/ 146640 h 7238075"/>
                <a:gd name="connsiteX69-37969" fmla="*/ 1100515 w 2264509"/>
                <a:gd name="connsiteY69-37970" fmla="*/ 551 h 7238075"/>
                <a:gd name="connsiteX0-37971" fmla="*/ 1100515 w 2264509"/>
                <a:gd name="connsiteY0-37972" fmla="*/ 551 h 7238075"/>
                <a:gd name="connsiteX1-37973" fmla="*/ 849378 w 2264509"/>
                <a:gd name="connsiteY1-37974" fmla="*/ 118937 h 7238075"/>
                <a:gd name="connsiteX2-37975" fmla="*/ 751515 w 2264509"/>
                <a:gd name="connsiteY2-37976" fmla="*/ 285490 h 7238075"/>
                <a:gd name="connsiteX3-37977" fmla="*/ 756141 w 2264509"/>
                <a:gd name="connsiteY3-37978" fmla="*/ 566071 h 7238075"/>
                <a:gd name="connsiteX4-37979" fmla="*/ 895260 w 2264509"/>
                <a:gd name="connsiteY4-37980" fmla="*/ 882679 h 7238075"/>
                <a:gd name="connsiteX5-37981" fmla="*/ 785588 w 2264509"/>
                <a:gd name="connsiteY5-37982" fmla="*/ 1025825 h 7238075"/>
                <a:gd name="connsiteX6-37983" fmla="*/ 152912 w 2264509"/>
                <a:gd name="connsiteY6-37984" fmla="*/ 1252683 h 7238075"/>
                <a:gd name="connsiteX7-37985" fmla="*/ 8160 w 2264509"/>
                <a:gd name="connsiteY7-37986" fmla="*/ 2283394 h 7238075"/>
                <a:gd name="connsiteX8-37987" fmla="*/ 416233 w 2264509"/>
                <a:gd name="connsiteY8-37988" fmla="*/ 2735641 h 7238075"/>
                <a:gd name="connsiteX9-37989" fmla="*/ 293173 w 2264509"/>
                <a:gd name="connsiteY9-37990" fmla="*/ 3799944 h 7238075"/>
                <a:gd name="connsiteX10-37991" fmla="*/ 428536 w 2264509"/>
                <a:gd name="connsiteY10-37992" fmla="*/ 3969982 h 7238075"/>
                <a:gd name="connsiteX11-37993" fmla="*/ 486017 w 2264509"/>
                <a:gd name="connsiteY11-37994" fmla="*/ 4215017 h 7238075"/>
                <a:gd name="connsiteX12-37995" fmla="*/ 547224 w 2264509"/>
                <a:gd name="connsiteY12-37996" fmla="*/ 4615099 h 7238075"/>
                <a:gd name="connsiteX13-37997" fmla="*/ 555878 w 2264509"/>
                <a:gd name="connsiteY13-37998" fmla="*/ 4779518 h 7238075"/>
                <a:gd name="connsiteX14-37999" fmla="*/ 541964 w 2264509"/>
                <a:gd name="connsiteY14-38000" fmla="*/ 4966441 h 7238075"/>
                <a:gd name="connsiteX15-38001" fmla="*/ 510234 w 2264509"/>
                <a:gd name="connsiteY15-38002" fmla="*/ 5112051 h 7238075"/>
                <a:gd name="connsiteX16-38003" fmla="*/ 434305 w 2264509"/>
                <a:gd name="connsiteY16-38004" fmla="*/ 6139609 h 7238075"/>
                <a:gd name="connsiteX17-38005" fmla="*/ 399690 w 2264509"/>
                <a:gd name="connsiteY17-38006" fmla="*/ 6589898 h 7238075"/>
                <a:gd name="connsiteX18-38007" fmla="*/ 471534 w 2264509"/>
                <a:gd name="connsiteY18-38008" fmla="*/ 6812999 h 7238075"/>
                <a:gd name="connsiteX19-38009" fmla="*/ 418410 w 2264509"/>
                <a:gd name="connsiteY19-38010" fmla="*/ 6968013 h 7238075"/>
                <a:gd name="connsiteX20-38011" fmla="*/ 656806 w 2264509"/>
                <a:gd name="connsiteY20-38012" fmla="*/ 7230086 h 7238075"/>
                <a:gd name="connsiteX21-38013" fmla="*/ 1009561 w 2264509"/>
                <a:gd name="connsiteY21-38014" fmla="*/ 7122486 h 7238075"/>
                <a:gd name="connsiteX22-38015" fmla="*/ 776064 w 2264509"/>
                <a:gd name="connsiteY22-38016" fmla="*/ 6830306 h 7238075"/>
                <a:gd name="connsiteX23-38017" fmla="*/ 804368 w 2264509"/>
                <a:gd name="connsiteY23-38018" fmla="*/ 6565349 h 7238075"/>
                <a:gd name="connsiteX24-38019" fmla="*/ 790216 w 2264509"/>
                <a:gd name="connsiteY24-38020" fmla="*/ 6235730 h 7238075"/>
                <a:gd name="connsiteX25-38021" fmla="*/ 907792 w 2264509"/>
                <a:gd name="connsiteY25-38022" fmla="*/ 5474692 h 7238075"/>
                <a:gd name="connsiteX26-38023" fmla="*/ 957309 w 2264509"/>
                <a:gd name="connsiteY26-38024" fmla="*/ 5365800 h 7238075"/>
                <a:gd name="connsiteX27-38025" fmla="*/ 949796 w 2264509"/>
                <a:gd name="connsiteY27-38026" fmla="*/ 5294498 h 7238075"/>
                <a:gd name="connsiteX28-38027" fmla="*/ 1022842 w 2264509"/>
                <a:gd name="connsiteY28-38028" fmla="*/ 5197505 h 7238075"/>
                <a:gd name="connsiteX29-38029" fmla="*/ 1024856 w 2264509"/>
                <a:gd name="connsiteY29-38030" fmla="*/ 5054630 h 7238075"/>
                <a:gd name="connsiteX30-38031" fmla="*/ 1181011 w 2264509"/>
                <a:gd name="connsiteY30-38032" fmla="*/ 4363933 h 7238075"/>
                <a:gd name="connsiteX31-38033" fmla="*/ 1327642 w 2264509"/>
                <a:gd name="connsiteY31-38034" fmla="*/ 4635530 h 7238075"/>
                <a:gd name="connsiteX32-38035" fmla="*/ 1392304 w 2264509"/>
                <a:gd name="connsiteY32-38036" fmla="*/ 4865602 h 7238075"/>
                <a:gd name="connsiteX33-38037" fmla="*/ 1361716 w 2264509"/>
                <a:gd name="connsiteY33-38038" fmla="*/ 4959440 h 7238075"/>
                <a:gd name="connsiteX34-38039" fmla="*/ 1405585 w 2264509"/>
                <a:gd name="connsiteY34-38040" fmla="*/ 5098769 h 7238075"/>
                <a:gd name="connsiteX35-38041" fmla="*/ 1313490 w 2264509"/>
                <a:gd name="connsiteY35-38042" fmla="*/ 5539804 h 7238075"/>
                <a:gd name="connsiteX36-38043" fmla="*/ 1314512 w 2264509"/>
                <a:gd name="connsiteY36-38044" fmla="*/ 6345824 h 7238075"/>
                <a:gd name="connsiteX37-38045" fmla="*/ 1387677 w 2264509"/>
                <a:gd name="connsiteY37-38046" fmla="*/ 6525837 h 7238075"/>
                <a:gd name="connsiteX38-38047" fmla="*/ 1336897 w 2264509"/>
                <a:gd name="connsiteY38-38048" fmla="*/ 6727274 h 7238075"/>
                <a:gd name="connsiteX39-38049" fmla="*/ 1355075 w 2264509"/>
                <a:gd name="connsiteY39-38050" fmla="*/ 6813600 h 7238075"/>
                <a:gd name="connsiteX40-38051" fmla="*/ 1364871 w 2264509"/>
                <a:gd name="connsiteY40-38052" fmla="*/ 7006384 h 7238075"/>
                <a:gd name="connsiteX41-38053" fmla="*/ 1811645 w 2264509"/>
                <a:gd name="connsiteY41-38054" fmla="*/ 7174679 h 7238075"/>
                <a:gd name="connsiteX42-38055" fmla="*/ 2240298 w 2264509"/>
                <a:gd name="connsiteY42-38056" fmla="*/ 7184685 h 7238075"/>
                <a:gd name="connsiteX43-38057" fmla="*/ 2223142 w 2264509"/>
                <a:gd name="connsiteY43-38058" fmla="*/ 7032346 h 7238075"/>
                <a:gd name="connsiteX44-38059" fmla="*/ 1738539 w 2264509"/>
                <a:gd name="connsiteY44-38060" fmla="*/ 6666009 h 7238075"/>
                <a:gd name="connsiteX45-38061" fmla="*/ 1759422 w 2264509"/>
                <a:gd name="connsiteY45-38062" fmla="*/ 6535632 h 7238075"/>
                <a:gd name="connsiteX46-38063" fmla="*/ 1719909 w 2264509"/>
                <a:gd name="connsiteY46-38064" fmla="*/ 6436627 h 7238075"/>
                <a:gd name="connsiteX47-38065" fmla="*/ 1708642 w 2264509"/>
                <a:gd name="connsiteY47-38066" fmla="*/ 6235730 h 7238075"/>
                <a:gd name="connsiteX48-38067" fmla="*/ 1730306 w 2264509"/>
                <a:gd name="connsiteY48-38068" fmla="*/ 5965274 h 7238075"/>
                <a:gd name="connsiteX49-38069" fmla="*/ 1778923 w 2264509"/>
                <a:gd name="connsiteY49-38070" fmla="*/ 5497769 h 7238075"/>
                <a:gd name="connsiteX50-38071" fmla="*/ 1790341 w 2264509"/>
                <a:gd name="connsiteY50-38072" fmla="*/ 5349364 h 7238075"/>
                <a:gd name="connsiteX51-38073" fmla="*/ 1848903 w 2264509"/>
                <a:gd name="connsiteY51-38074" fmla="*/ 5302881 h 7238075"/>
                <a:gd name="connsiteX52-38075" fmla="*/ 1935499 w 2264509"/>
                <a:gd name="connsiteY52-38076" fmla="*/ 5083205 h 7238075"/>
                <a:gd name="connsiteX53-38077" fmla="*/ 1960649 w 2264509"/>
                <a:gd name="connsiteY53-38078" fmla="*/ 4791056 h 7238075"/>
                <a:gd name="connsiteX54-38079" fmla="*/ 1951665 w 2264509"/>
                <a:gd name="connsiteY54-38080" fmla="*/ 4334336 h 7238075"/>
                <a:gd name="connsiteX55-38081" fmla="*/ 1932344 w 2264509"/>
                <a:gd name="connsiteY55-38082" fmla="*/ 3888133 h 7238075"/>
                <a:gd name="connsiteX56-38083" fmla="*/ 1906654 w 2264509"/>
                <a:gd name="connsiteY56-38084" fmla="*/ 3570203 h 7238075"/>
                <a:gd name="connsiteX57-38085" fmla="*/ 1762492 w 2264509"/>
                <a:gd name="connsiteY57-38086" fmla="*/ 2682768 h 7238075"/>
                <a:gd name="connsiteX58-38087" fmla="*/ 2171636 w 2264509"/>
                <a:gd name="connsiteY58-38088" fmla="*/ 2450629 h 7238075"/>
                <a:gd name="connsiteX59-38089" fmla="*/ 2032492 w 2264509"/>
                <a:gd name="connsiteY59-38090" fmla="*/ 1850474 h 7238075"/>
                <a:gd name="connsiteX60-38091" fmla="*/ 1987751 w 2264509"/>
                <a:gd name="connsiteY60-38092" fmla="*/ 1662589 h 7238075"/>
                <a:gd name="connsiteX61-38093" fmla="*/ 1973329 w 2264509"/>
                <a:gd name="connsiteY61-38094" fmla="*/ 1418094 h 7238075"/>
                <a:gd name="connsiteX62-38095" fmla="*/ 1925704 w 2264509"/>
                <a:gd name="connsiteY62-38096" fmla="*/ 1287898 h 7238075"/>
                <a:gd name="connsiteX63-38097" fmla="*/ 1458979 w 2264509"/>
                <a:gd name="connsiteY63-38098" fmla="*/ 1120535 h 7238075"/>
                <a:gd name="connsiteX64-38099" fmla="*/ 1360513 w 2264509"/>
                <a:gd name="connsiteY64-38100" fmla="*/ 1005635 h 7238075"/>
                <a:gd name="connsiteX65-38101" fmla="*/ 1416522 w 2264509"/>
                <a:gd name="connsiteY65-38102" fmla="*/ 807081 h 7238075"/>
                <a:gd name="connsiteX66-38103" fmla="*/ 1484699 w 2264509"/>
                <a:gd name="connsiteY66-38104" fmla="*/ 608469 h 7238075"/>
                <a:gd name="connsiteX67-38105" fmla="*/ 1496208 w 2264509"/>
                <a:gd name="connsiteY67-38106" fmla="*/ 366317 h 7238075"/>
                <a:gd name="connsiteX68-38107" fmla="*/ 1413968 w 2264509"/>
                <a:gd name="connsiteY68-38108" fmla="*/ 146640 h 7238075"/>
                <a:gd name="connsiteX69-38109" fmla="*/ 1100515 w 2264509"/>
                <a:gd name="connsiteY69-38110" fmla="*/ 551 h 7238075"/>
                <a:gd name="connsiteX0-38111" fmla="*/ 1100515 w 2264509"/>
                <a:gd name="connsiteY0-38112" fmla="*/ 551 h 7238075"/>
                <a:gd name="connsiteX1-38113" fmla="*/ 849378 w 2264509"/>
                <a:gd name="connsiteY1-38114" fmla="*/ 118937 h 7238075"/>
                <a:gd name="connsiteX2-38115" fmla="*/ 751515 w 2264509"/>
                <a:gd name="connsiteY2-38116" fmla="*/ 285490 h 7238075"/>
                <a:gd name="connsiteX3-38117" fmla="*/ 756141 w 2264509"/>
                <a:gd name="connsiteY3-38118" fmla="*/ 566071 h 7238075"/>
                <a:gd name="connsiteX4-38119" fmla="*/ 895260 w 2264509"/>
                <a:gd name="connsiteY4-38120" fmla="*/ 882679 h 7238075"/>
                <a:gd name="connsiteX5-38121" fmla="*/ 785588 w 2264509"/>
                <a:gd name="connsiteY5-38122" fmla="*/ 1025825 h 7238075"/>
                <a:gd name="connsiteX6-38123" fmla="*/ 152912 w 2264509"/>
                <a:gd name="connsiteY6-38124" fmla="*/ 1252683 h 7238075"/>
                <a:gd name="connsiteX7-38125" fmla="*/ 8160 w 2264509"/>
                <a:gd name="connsiteY7-38126" fmla="*/ 2283394 h 7238075"/>
                <a:gd name="connsiteX8-38127" fmla="*/ 416233 w 2264509"/>
                <a:gd name="connsiteY8-38128" fmla="*/ 2735641 h 7238075"/>
                <a:gd name="connsiteX9-38129" fmla="*/ 293173 w 2264509"/>
                <a:gd name="connsiteY9-38130" fmla="*/ 3799944 h 7238075"/>
                <a:gd name="connsiteX10-38131" fmla="*/ 428536 w 2264509"/>
                <a:gd name="connsiteY10-38132" fmla="*/ 3969982 h 7238075"/>
                <a:gd name="connsiteX11-38133" fmla="*/ 486017 w 2264509"/>
                <a:gd name="connsiteY11-38134" fmla="*/ 4215017 h 7238075"/>
                <a:gd name="connsiteX12-38135" fmla="*/ 547224 w 2264509"/>
                <a:gd name="connsiteY12-38136" fmla="*/ 4615099 h 7238075"/>
                <a:gd name="connsiteX13-38137" fmla="*/ 555878 w 2264509"/>
                <a:gd name="connsiteY13-38138" fmla="*/ 4779518 h 7238075"/>
                <a:gd name="connsiteX14-38139" fmla="*/ 541964 w 2264509"/>
                <a:gd name="connsiteY14-38140" fmla="*/ 4966441 h 7238075"/>
                <a:gd name="connsiteX15-38141" fmla="*/ 510234 w 2264509"/>
                <a:gd name="connsiteY15-38142" fmla="*/ 5112051 h 7238075"/>
                <a:gd name="connsiteX16-38143" fmla="*/ 434305 w 2264509"/>
                <a:gd name="connsiteY16-38144" fmla="*/ 6139609 h 7238075"/>
                <a:gd name="connsiteX17-38145" fmla="*/ 399690 w 2264509"/>
                <a:gd name="connsiteY17-38146" fmla="*/ 6589898 h 7238075"/>
                <a:gd name="connsiteX18-38147" fmla="*/ 471534 w 2264509"/>
                <a:gd name="connsiteY18-38148" fmla="*/ 6812999 h 7238075"/>
                <a:gd name="connsiteX19-38149" fmla="*/ 418410 w 2264509"/>
                <a:gd name="connsiteY19-38150" fmla="*/ 6968013 h 7238075"/>
                <a:gd name="connsiteX20-38151" fmla="*/ 656806 w 2264509"/>
                <a:gd name="connsiteY20-38152" fmla="*/ 7230086 h 7238075"/>
                <a:gd name="connsiteX21-38153" fmla="*/ 1009561 w 2264509"/>
                <a:gd name="connsiteY21-38154" fmla="*/ 7122486 h 7238075"/>
                <a:gd name="connsiteX22-38155" fmla="*/ 776064 w 2264509"/>
                <a:gd name="connsiteY22-38156" fmla="*/ 6830306 h 7238075"/>
                <a:gd name="connsiteX23-38157" fmla="*/ 804368 w 2264509"/>
                <a:gd name="connsiteY23-38158" fmla="*/ 6565349 h 7238075"/>
                <a:gd name="connsiteX24-38159" fmla="*/ 790216 w 2264509"/>
                <a:gd name="connsiteY24-38160" fmla="*/ 6235730 h 7238075"/>
                <a:gd name="connsiteX25-38161" fmla="*/ 907792 w 2264509"/>
                <a:gd name="connsiteY25-38162" fmla="*/ 5474692 h 7238075"/>
                <a:gd name="connsiteX26-38163" fmla="*/ 957309 w 2264509"/>
                <a:gd name="connsiteY26-38164" fmla="*/ 5365800 h 7238075"/>
                <a:gd name="connsiteX27-38165" fmla="*/ 949796 w 2264509"/>
                <a:gd name="connsiteY27-38166" fmla="*/ 5294498 h 7238075"/>
                <a:gd name="connsiteX28-38167" fmla="*/ 1022842 w 2264509"/>
                <a:gd name="connsiteY28-38168" fmla="*/ 5197505 h 7238075"/>
                <a:gd name="connsiteX29-38169" fmla="*/ 1024856 w 2264509"/>
                <a:gd name="connsiteY29-38170" fmla="*/ 5054630 h 7238075"/>
                <a:gd name="connsiteX30-38171" fmla="*/ 1181011 w 2264509"/>
                <a:gd name="connsiteY30-38172" fmla="*/ 4363933 h 7238075"/>
                <a:gd name="connsiteX31-38173" fmla="*/ 1327642 w 2264509"/>
                <a:gd name="connsiteY31-38174" fmla="*/ 4635530 h 7238075"/>
                <a:gd name="connsiteX32-38175" fmla="*/ 1392304 w 2264509"/>
                <a:gd name="connsiteY32-38176" fmla="*/ 4865602 h 7238075"/>
                <a:gd name="connsiteX33-38177" fmla="*/ 1361716 w 2264509"/>
                <a:gd name="connsiteY33-38178" fmla="*/ 4959440 h 7238075"/>
                <a:gd name="connsiteX34-38179" fmla="*/ 1405585 w 2264509"/>
                <a:gd name="connsiteY34-38180" fmla="*/ 5098769 h 7238075"/>
                <a:gd name="connsiteX35-38181" fmla="*/ 1313490 w 2264509"/>
                <a:gd name="connsiteY35-38182" fmla="*/ 5539804 h 7238075"/>
                <a:gd name="connsiteX36-38183" fmla="*/ 1314512 w 2264509"/>
                <a:gd name="connsiteY36-38184" fmla="*/ 6345824 h 7238075"/>
                <a:gd name="connsiteX37-38185" fmla="*/ 1387677 w 2264509"/>
                <a:gd name="connsiteY37-38186" fmla="*/ 6525837 h 7238075"/>
                <a:gd name="connsiteX38-38187" fmla="*/ 1336897 w 2264509"/>
                <a:gd name="connsiteY38-38188" fmla="*/ 6727274 h 7238075"/>
                <a:gd name="connsiteX39-38189" fmla="*/ 1355075 w 2264509"/>
                <a:gd name="connsiteY39-38190" fmla="*/ 6813600 h 7238075"/>
                <a:gd name="connsiteX40-38191" fmla="*/ 1364871 w 2264509"/>
                <a:gd name="connsiteY40-38192" fmla="*/ 7006384 h 7238075"/>
                <a:gd name="connsiteX41-38193" fmla="*/ 1811645 w 2264509"/>
                <a:gd name="connsiteY41-38194" fmla="*/ 7174679 h 7238075"/>
                <a:gd name="connsiteX42-38195" fmla="*/ 2240298 w 2264509"/>
                <a:gd name="connsiteY42-38196" fmla="*/ 7184685 h 7238075"/>
                <a:gd name="connsiteX43-38197" fmla="*/ 2223142 w 2264509"/>
                <a:gd name="connsiteY43-38198" fmla="*/ 7032346 h 7238075"/>
                <a:gd name="connsiteX44-38199" fmla="*/ 1738539 w 2264509"/>
                <a:gd name="connsiteY44-38200" fmla="*/ 6666009 h 7238075"/>
                <a:gd name="connsiteX45-38201" fmla="*/ 1759422 w 2264509"/>
                <a:gd name="connsiteY45-38202" fmla="*/ 6535632 h 7238075"/>
                <a:gd name="connsiteX46-38203" fmla="*/ 1719909 w 2264509"/>
                <a:gd name="connsiteY46-38204" fmla="*/ 6436627 h 7238075"/>
                <a:gd name="connsiteX47-38205" fmla="*/ 1708642 w 2264509"/>
                <a:gd name="connsiteY47-38206" fmla="*/ 6235730 h 7238075"/>
                <a:gd name="connsiteX48-38207" fmla="*/ 1730306 w 2264509"/>
                <a:gd name="connsiteY48-38208" fmla="*/ 5965274 h 7238075"/>
                <a:gd name="connsiteX49-38209" fmla="*/ 1778923 w 2264509"/>
                <a:gd name="connsiteY49-38210" fmla="*/ 5497769 h 7238075"/>
                <a:gd name="connsiteX50-38211" fmla="*/ 1790341 w 2264509"/>
                <a:gd name="connsiteY50-38212" fmla="*/ 5349364 h 7238075"/>
                <a:gd name="connsiteX51-38213" fmla="*/ 1848903 w 2264509"/>
                <a:gd name="connsiteY51-38214" fmla="*/ 5302881 h 7238075"/>
                <a:gd name="connsiteX52-38215" fmla="*/ 1935499 w 2264509"/>
                <a:gd name="connsiteY52-38216" fmla="*/ 5083205 h 7238075"/>
                <a:gd name="connsiteX53-38217" fmla="*/ 1960649 w 2264509"/>
                <a:gd name="connsiteY53-38218" fmla="*/ 4791056 h 7238075"/>
                <a:gd name="connsiteX54-38219" fmla="*/ 1951665 w 2264509"/>
                <a:gd name="connsiteY54-38220" fmla="*/ 4334336 h 7238075"/>
                <a:gd name="connsiteX55-38221" fmla="*/ 1932344 w 2264509"/>
                <a:gd name="connsiteY55-38222" fmla="*/ 3888133 h 7238075"/>
                <a:gd name="connsiteX56-38223" fmla="*/ 1906654 w 2264509"/>
                <a:gd name="connsiteY56-38224" fmla="*/ 3570203 h 7238075"/>
                <a:gd name="connsiteX57-38225" fmla="*/ 1762492 w 2264509"/>
                <a:gd name="connsiteY57-38226" fmla="*/ 2682768 h 7238075"/>
                <a:gd name="connsiteX58-38227" fmla="*/ 2171636 w 2264509"/>
                <a:gd name="connsiteY58-38228" fmla="*/ 2450629 h 7238075"/>
                <a:gd name="connsiteX59-38229" fmla="*/ 2032492 w 2264509"/>
                <a:gd name="connsiteY59-38230" fmla="*/ 1850474 h 7238075"/>
                <a:gd name="connsiteX60-38231" fmla="*/ 1987751 w 2264509"/>
                <a:gd name="connsiteY60-38232" fmla="*/ 1662589 h 7238075"/>
                <a:gd name="connsiteX61-38233" fmla="*/ 1973329 w 2264509"/>
                <a:gd name="connsiteY61-38234" fmla="*/ 1418094 h 7238075"/>
                <a:gd name="connsiteX62-38235" fmla="*/ 1925704 w 2264509"/>
                <a:gd name="connsiteY62-38236" fmla="*/ 1287898 h 7238075"/>
                <a:gd name="connsiteX63-38237" fmla="*/ 1458979 w 2264509"/>
                <a:gd name="connsiteY63-38238" fmla="*/ 1120535 h 7238075"/>
                <a:gd name="connsiteX64-38239" fmla="*/ 1360513 w 2264509"/>
                <a:gd name="connsiteY64-38240" fmla="*/ 1005635 h 7238075"/>
                <a:gd name="connsiteX65-38241" fmla="*/ 1416522 w 2264509"/>
                <a:gd name="connsiteY65-38242" fmla="*/ 807081 h 7238075"/>
                <a:gd name="connsiteX66-38243" fmla="*/ 1484699 w 2264509"/>
                <a:gd name="connsiteY66-38244" fmla="*/ 608469 h 7238075"/>
                <a:gd name="connsiteX67-38245" fmla="*/ 1496208 w 2264509"/>
                <a:gd name="connsiteY67-38246" fmla="*/ 366317 h 7238075"/>
                <a:gd name="connsiteX68-38247" fmla="*/ 1413968 w 2264509"/>
                <a:gd name="connsiteY68-38248" fmla="*/ 146640 h 7238075"/>
                <a:gd name="connsiteX69-38249" fmla="*/ 1100515 w 2264509"/>
                <a:gd name="connsiteY69-38250" fmla="*/ 551 h 7238075"/>
                <a:gd name="connsiteX0-38251" fmla="*/ 1100515 w 2264509"/>
                <a:gd name="connsiteY0-38252" fmla="*/ 551 h 7238075"/>
                <a:gd name="connsiteX1-38253" fmla="*/ 849378 w 2264509"/>
                <a:gd name="connsiteY1-38254" fmla="*/ 118937 h 7238075"/>
                <a:gd name="connsiteX2-38255" fmla="*/ 751515 w 2264509"/>
                <a:gd name="connsiteY2-38256" fmla="*/ 285490 h 7238075"/>
                <a:gd name="connsiteX3-38257" fmla="*/ 756141 w 2264509"/>
                <a:gd name="connsiteY3-38258" fmla="*/ 566071 h 7238075"/>
                <a:gd name="connsiteX4-38259" fmla="*/ 895260 w 2264509"/>
                <a:gd name="connsiteY4-38260" fmla="*/ 882679 h 7238075"/>
                <a:gd name="connsiteX5-38261" fmla="*/ 785588 w 2264509"/>
                <a:gd name="connsiteY5-38262" fmla="*/ 1025825 h 7238075"/>
                <a:gd name="connsiteX6-38263" fmla="*/ 152912 w 2264509"/>
                <a:gd name="connsiteY6-38264" fmla="*/ 1252683 h 7238075"/>
                <a:gd name="connsiteX7-38265" fmla="*/ 8160 w 2264509"/>
                <a:gd name="connsiteY7-38266" fmla="*/ 2283394 h 7238075"/>
                <a:gd name="connsiteX8-38267" fmla="*/ 416233 w 2264509"/>
                <a:gd name="connsiteY8-38268" fmla="*/ 2735641 h 7238075"/>
                <a:gd name="connsiteX9-38269" fmla="*/ 293173 w 2264509"/>
                <a:gd name="connsiteY9-38270" fmla="*/ 3799944 h 7238075"/>
                <a:gd name="connsiteX10-38271" fmla="*/ 428536 w 2264509"/>
                <a:gd name="connsiteY10-38272" fmla="*/ 3969982 h 7238075"/>
                <a:gd name="connsiteX11-38273" fmla="*/ 486017 w 2264509"/>
                <a:gd name="connsiteY11-38274" fmla="*/ 4215017 h 7238075"/>
                <a:gd name="connsiteX12-38275" fmla="*/ 547224 w 2264509"/>
                <a:gd name="connsiteY12-38276" fmla="*/ 4615099 h 7238075"/>
                <a:gd name="connsiteX13-38277" fmla="*/ 555878 w 2264509"/>
                <a:gd name="connsiteY13-38278" fmla="*/ 4779518 h 7238075"/>
                <a:gd name="connsiteX14-38279" fmla="*/ 541964 w 2264509"/>
                <a:gd name="connsiteY14-38280" fmla="*/ 4966441 h 7238075"/>
                <a:gd name="connsiteX15-38281" fmla="*/ 510234 w 2264509"/>
                <a:gd name="connsiteY15-38282" fmla="*/ 5112051 h 7238075"/>
                <a:gd name="connsiteX16-38283" fmla="*/ 434305 w 2264509"/>
                <a:gd name="connsiteY16-38284" fmla="*/ 6139609 h 7238075"/>
                <a:gd name="connsiteX17-38285" fmla="*/ 399690 w 2264509"/>
                <a:gd name="connsiteY17-38286" fmla="*/ 6589898 h 7238075"/>
                <a:gd name="connsiteX18-38287" fmla="*/ 471534 w 2264509"/>
                <a:gd name="connsiteY18-38288" fmla="*/ 6812999 h 7238075"/>
                <a:gd name="connsiteX19-38289" fmla="*/ 418410 w 2264509"/>
                <a:gd name="connsiteY19-38290" fmla="*/ 6968013 h 7238075"/>
                <a:gd name="connsiteX20-38291" fmla="*/ 656806 w 2264509"/>
                <a:gd name="connsiteY20-38292" fmla="*/ 7230086 h 7238075"/>
                <a:gd name="connsiteX21-38293" fmla="*/ 1009561 w 2264509"/>
                <a:gd name="connsiteY21-38294" fmla="*/ 7122486 h 7238075"/>
                <a:gd name="connsiteX22-38295" fmla="*/ 776064 w 2264509"/>
                <a:gd name="connsiteY22-38296" fmla="*/ 6830306 h 7238075"/>
                <a:gd name="connsiteX23-38297" fmla="*/ 804368 w 2264509"/>
                <a:gd name="connsiteY23-38298" fmla="*/ 6565349 h 7238075"/>
                <a:gd name="connsiteX24-38299" fmla="*/ 790216 w 2264509"/>
                <a:gd name="connsiteY24-38300" fmla="*/ 6235730 h 7238075"/>
                <a:gd name="connsiteX25-38301" fmla="*/ 907792 w 2264509"/>
                <a:gd name="connsiteY25-38302" fmla="*/ 5474692 h 7238075"/>
                <a:gd name="connsiteX26-38303" fmla="*/ 957309 w 2264509"/>
                <a:gd name="connsiteY26-38304" fmla="*/ 5365800 h 7238075"/>
                <a:gd name="connsiteX27-38305" fmla="*/ 949796 w 2264509"/>
                <a:gd name="connsiteY27-38306" fmla="*/ 5294498 h 7238075"/>
                <a:gd name="connsiteX28-38307" fmla="*/ 1022842 w 2264509"/>
                <a:gd name="connsiteY28-38308" fmla="*/ 5197505 h 7238075"/>
                <a:gd name="connsiteX29-38309" fmla="*/ 1024856 w 2264509"/>
                <a:gd name="connsiteY29-38310" fmla="*/ 5054630 h 7238075"/>
                <a:gd name="connsiteX30-38311" fmla="*/ 1250022 w 2264509"/>
                <a:gd name="connsiteY30-38312" fmla="*/ 4234537 h 7238075"/>
                <a:gd name="connsiteX31-38313" fmla="*/ 1327642 w 2264509"/>
                <a:gd name="connsiteY31-38314" fmla="*/ 4635530 h 7238075"/>
                <a:gd name="connsiteX32-38315" fmla="*/ 1392304 w 2264509"/>
                <a:gd name="connsiteY32-38316" fmla="*/ 4865602 h 7238075"/>
                <a:gd name="connsiteX33-38317" fmla="*/ 1361716 w 2264509"/>
                <a:gd name="connsiteY33-38318" fmla="*/ 4959440 h 7238075"/>
                <a:gd name="connsiteX34-38319" fmla="*/ 1405585 w 2264509"/>
                <a:gd name="connsiteY34-38320" fmla="*/ 5098769 h 7238075"/>
                <a:gd name="connsiteX35-38321" fmla="*/ 1313490 w 2264509"/>
                <a:gd name="connsiteY35-38322" fmla="*/ 5539804 h 7238075"/>
                <a:gd name="connsiteX36-38323" fmla="*/ 1314512 w 2264509"/>
                <a:gd name="connsiteY36-38324" fmla="*/ 6345824 h 7238075"/>
                <a:gd name="connsiteX37-38325" fmla="*/ 1387677 w 2264509"/>
                <a:gd name="connsiteY37-38326" fmla="*/ 6525837 h 7238075"/>
                <a:gd name="connsiteX38-38327" fmla="*/ 1336897 w 2264509"/>
                <a:gd name="connsiteY38-38328" fmla="*/ 6727274 h 7238075"/>
                <a:gd name="connsiteX39-38329" fmla="*/ 1355075 w 2264509"/>
                <a:gd name="connsiteY39-38330" fmla="*/ 6813600 h 7238075"/>
                <a:gd name="connsiteX40-38331" fmla="*/ 1364871 w 2264509"/>
                <a:gd name="connsiteY40-38332" fmla="*/ 7006384 h 7238075"/>
                <a:gd name="connsiteX41-38333" fmla="*/ 1811645 w 2264509"/>
                <a:gd name="connsiteY41-38334" fmla="*/ 7174679 h 7238075"/>
                <a:gd name="connsiteX42-38335" fmla="*/ 2240298 w 2264509"/>
                <a:gd name="connsiteY42-38336" fmla="*/ 7184685 h 7238075"/>
                <a:gd name="connsiteX43-38337" fmla="*/ 2223142 w 2264509"/>
                <a:gd name="connsiteY43-38338" fmla="*/ 7032346 h 7238075"/>
                <a:gd name="connsiteX44-38339" fmla="*/ 1738539 w 2264509"/>
                <a:gd name="connsiteY44-38340" fmla="*/ 6666009 h 7238075"/>
                <a:gd name="connsiteX45-38341" fmla="*/ 1759422 w 2264509"/>
                <a:gd name="connsiteY45-38342" fmla="*/ 6535632 h 7238075"/>
                <a:gd name="connsiteX46-38343" fmla="*/ 1719909 w 2264509"/>
                <a:gd name="connsiteY46-38344" fmla="*/ 6436627 h 7238075"/>
                <a:gd name="connsiteX47-38345" fmla="*/ 1708642 w 2264509"/>
                <a:gd name="connsiteY47-38346" fmla="*/ 6235730 h 7238075"/>
                <a:gd name="connsiteX48-38347" fmla="*/ 1730306 w 2264509"/>
                <a:gd name="connsiteY48-38348" fmla="*/ 5965274 h 7238075"/>
                <a:gd name="connsiteX49-38349" fmla="*/ 1778923 w 2264509"/>
                <a:gd name="connsiteY49-38350" fmla="*/ 5497769 h 7238075"/>
                <a:gd name="connsiteX50-38351" fmla="*/ 1790341 w 2264509"/>
                <a:gd name="connsiteY50-38352" fmla="*/ 5349364 h 7238075"/>
                <a:gd name="connsiteX51-38353" fmla="*/ 1848903 w 2264509"/>
                <a:gd name="connsiteY51-38354" fmla="*/ 5302881 h 7238075"/>
                <a:gd name="connsiteX52-38355" fmla="*/ 1935499 w 2264509"/>
                <a:gd name="connsiteY52-38356" fmla="*/ 5083205 h 7238075"/>
                <a:gd name="connsiteX53-38357" fmla="*/ 1960649 w 2264509"/>
                <a:gd name="connsiteY53-38358" fmla="*/ 4791056 h 7238075"/>
                <a:gd name="connsiteX54-38359" fmla="*/ 1951665 w 2264509"/>
                <a:gd name="connsiteY54-38360" fmla="*/ 4334336 h 7238075"/>
                <a:gd name="connsiteX55-38361" fmla="*/ 1932344 w 2264509"/>
                <a:gd name="connsiteY55-38362" fmla="*/ 3888133 h 7238075"/>
                <a:gd name="connsiteX56-38363" fmla="*/ 1906654 w 2264509"/>
                <a:gd name="connsiteY56-38364" fmla="*/ 3570203 h 7238075"/>
                <a:gd name="connsiteX57-38365" fmla="*/ 1762492 w 2264509"/>
                <a:gd name="connsiteY57-38366" fmla="*/ 2682768 h 7238075"/>
                <a:gd name="connsiteX58-38367" fmla="*/ 2171636 w 2264509"/>
                <a:gd name="connsiteY58-38368" fmla="*/ 2450629 h 7238075"/>
                <a:gd name="connsiteX59-38369" fmla="*/ 2032492 w 2264509"/>
                <a:gd name="connsiteY59-38370" fmla="*/ 1850474 h 7238075"/>
                <a:gd name="connsiteX60-38371" fmla="*/ 1987751 w 2264509"/>
                <a:gd name="connsiteY60-38372" fmla="*/ 1662589 h 7238075"/>
                <a:gd name="connsiteX61-38373" fmla="*/ 1973329 w 2264509"/>
                <a:gd name="connsiteY61-38374" fmla="*/ 1418094 h 7238075"/>
                <a:gd name="connsiteX62-38375" fmla="*/ 1925704 w 2264509"/>
                <a:gd name="connsiteY62-38376" fmla="*/ 1287898 h 7238075"/>
                <a:gd name="connsiteX63-38377" fmla="*/ 1458979 w 2264509"/>
                <a:gd name="connsiteY63-38378" fmla="*/ 1120535 h 7238075"/>
                <a:gd name="connsiteX64-38379" fmla="*/ 1360513 w 2264509"/>
                <a:gd name="connsiteY64-38380" fmla="*/ 1005635 h 7238075"/>
                <a:gd name="connsiteX65-38381" fmla="*/ 1416522 w 2264509"/>
                <a:gd name="connsiteY65-38382" fmla="*/ 807081 h 7238075"/>
                <a:gd name="connsiteX66-38383" fmla="*/ 1484699 w 2264509"/>
                <a:gd name="connsiteY66-38384" fmla="*/ 608469 h 7238075"/>
                <a:gd name="connsiteX67-38385" fmla="*/ 1496208 w 2264509"/>
                <a:gd name="connsiteY67-38386" fmla="*/ 366317 h 7238075"/>
                <a:gd name="connsiteX68-38387" fmla="*/ 1413968 w 2264509"/>
                <a:gd name="connsiteY68-38388" fmla="*/ 146640 h 7238075"/>
                <a:gd name="connsiteX69-38389" fmla="*/ 1100515 w 2264509"/>
                <a:gd name="connsiteY69-38390" fmla="*/ 551 h 7238075"/>
                <a:gd name="connsiteX0-38391" fmla="*/ 1100515 w 2264509"/>
                <a:gd name="connsiteY0-38392" fmla="*/ 551 h 7238075"/>
                <a:gd name="connsiteX1-38393" fmla="*/ 849378 w 2264509"/>
                <a:gd name="connsiteY1-38394" fmla="*/ 118937 h 7238075"/>
                <a:gd name="connsiteX2-38395" fmla="*/ 751515 w 2264509"/>
                <a:gd name="connsiteY2-38396" fmla="*/ 285490 h 7238075"/>
                <a:gd name="connsiteX3-38397" fmla="*/ 756141 w 2264509"/>
                <a:gd name="connsiteY3-38398" fmla="*/ 566071 h 7238075"/>
                <a:gd name="connsiteX4-38399" fmla="*/ 895260 w 2264509"/>
                <a:gd name="connsiteY4-38400" fmla="*/ 882679 h 7238075"/>
                <a:gd name="connsiteX5-38401" fmla="*/ 785588 w 2264509"/>
                <a:gd name="connsiteY5-38402" fmla="*/ 1025825 h 7238075"/>
                <a:gd name="connsiteX6-38403" fmla="*/ 152912 w 2264509"/>
                <a:gd name="connsiteY6-38404" fmla="*/ 1252683 h 7238075"/>
                <a:gd name="connsiteX7-38405" fmla="*/ 8160 w 2264509"/>
                <a:gd name="connsiteY7-38406" fmla="*/ 2283394 h 7238075"/>
                <a:gd name="connsiteX8-38407" fmla="*/ 416233 w 2264509"/>
                <a:gd name="connsiteY8-38408" fmla="*/ 2735641 h 7238075"/>
                <a:gd name="connsiteX9-38409" fmla="*/ 293173 w 2264509"/>
                <a:gd name="connsiteY9-38410" fmla="*/ 3799944 h 7238075"/>
                <a:gd name="connsiteX10-38411" fmla="*/ 428536 w 2264509"/>
                <a:gd name="connsiteY10-38412" fmla="*/ 3969982 h 7238075"/>
                <a:gd name="connsiteX11-38413" fmla="*/ 486017 w 2264509"/>
                <a:gd name="connsiteY11-38414" fmla="*/ 4215017 h 7238075"/>
                <a:gd name="connsiteX12-38415" fmla="*/ 547224 w 2264509"/>
                <a:gd name="connsiteY12-38416" fmla="*/ 4615099 h 7238075"/>
                <a:gd name="connsiteX13-38417" fmla="*/ 555878 w 2264509"/>
                <a:gd name="connsiteY13-38418" fmla="*/ 4779518 h 7238075"/>
                <a:gd name="connsiteX14-38419" fmla="*/ 541964 w 2264509"/>
                <a:gd name="connsiteY14-38420" fmla="*/ 4966441 h 7238075"/>
                <a:gd name="connsiteX15-38421" fmla="*/ 510234 w 2264509"/>
                <a:gd name="connsiteY15-38422" fmla="*/ 5112051 h 7238075"/>
                <a:gd name="connsiteX16-38423" fmla="*/ 434305 w 2264509"/>
                <a:gd name="connsiteY16-38424" fmla="*/ 6139609 h 7238075"/>
                <a:gd name="connsiteX17-38425" fmla="*/ 399690 w 2264509"/>
                <a:gd name="connsiteY17-38426" fmla="*/ 6589898 h 7238075"/>
                <a:gd name="connsiteX18-38427" fmla="*/ 471534 w 2264509"/>
                <a:gd name="connsiteY18-38428" fmla="*/ 6812999 h 7238075"/>
                <a:gd name="connsiteX19-38429" fmla="*/ 418410 w 2264509"/>
                <a:gd name="connsiteY19-38430" fmla="*/ 6968013 h 7238075"/>
                <a:gd name="connsiteX20-38431" fmla="*/ 656806 w 2264509"/>
                <a:gd name="connsiteY20-38432" fmla="*/ 7230086 h 7238075"/>
                <a:gd name="connsiteX21-38433" fmla="*/ 1009561 w 2264509"/>
                <a:gd name="connsiteY21-38434" fmla="*/ 7122486 h 7238075"/>
                <a:gd name="connsiteX22-38435" fmla="*/ 776064 w 2264509"/>
                <a:gd name="connsiteY22-38436" fmla="*/ 6830306 h 7238075"/>
                <a:gd name="connsiteX23-38437" fmla="*/ 804368 w 2264509"/>
                <a:gd name="connsiteY23-38438" fmla="*/ 6565349 h 7238075"/>
                <a:gd name="connsiteX24-38439" fmla="*/ 790216 w 2264509"/>
                <a:gd name="connsiteY24-38440" fmla="*/ 6235730 h 7238075"/>
                <a:gd name="connsiteX25-38441" fmla="*/ 907792 w 2264509"/>
                <a:gd name="connsiteY25-38442" fmla="*/ 5474692 h 7238075"/>
                <a:gd name="connsiteX26-38443" fmla="*/ 957309 w 2264509"/>
                <a:gd name="connsiteY26-38444" fmla="*/ 5365800 h 7238075"/>
                <a:gd name="connsiteX27-38445" fmla="*/ 949796 w 2264509"/>
                <a:gd name="connsiteY27-38446" fmla="*/ 5294498 h 7238075"/>
                <a:gd name="connsiteX28-38447" fmla="*/ 1022842 w 2264509"/>
                <a:gd name="connsiteY28-38448" fmla="*/ 5197505 h 7238075"/>
                <a:gd name="connsiteX29-38449" fmla="*/ 1024856 w 2264509"/>
                <a:gd name="connsiteY29-38450" fmla="*/ 5054630 h 7238075"/>
                <a:gd name="connsiteX30-38451" fmla="*/ 1250022 w 2264509"/>
                <a:gd name="connsiteY30-38452" fmla="*/ 4234537 h 7238075"/>
                <a:gd name="connsiteX31-38453" fmla="*/ 1327642 w 2264509"/>
                <a:gd name="connsiteY31-38454" fmla="*/ 4635530 h 7238075"/>
                <a:gd name="connsiteX32-38455" fmla="*/ 1392304 w 2264509"/>
                <a:gd name="connsiteY32-38456" fmla="*/ 4865602 h 7238075"/>
                <a:gd name="connsiteX33-38457" fmla="*/ 1361716 w 2264509"/>
                <a:gd name="connsiteY33-38458" fmla="*/ 4959440 h 7238075"/>
                <a:gd name="connsiteX34-38459" fmla="*/ 1405585 w 2264509"/>
                <a:gd name="connsiteY34-38460" fmla="*/ 5098769 h 7238075"/>
                <a:gd name="connsiteX35-38461" fmla="*/ 1313490 w 2264509"/>
                <a:gd name="connsiteY35-38462" fmla="*/ 5539804 h 7238075"/>
                <a:gd name="connsiteX36-38463" fmla="*/ 1314512 w 2264509"/>
                <a:gd name="connsiteY36-38464" fmla="*/ 6345824 h 7238075"/>
                <a:gd name="connsiteX37-38465" fmla="*/ 1387677 w 2264509"/>
                <a:gd name="connsiteY37-38466" fmla="*/ 6525837 h 7238075"/>
                <a:gd name="connsiteX38-38467" fmla="*/ 1336897 w 2264509"/>
                <a:gd name="connsiteY38-38468" fmla="*/ 6727274 h 7238075"/>
                <a:gd name="connsiteX39-38469" fmla="*/ 1355075 w 2264509"/>
                <a:gd name="connsiteY39-38470" fmla="*/ 6813600 h 7238075"/>
                <a:gd name="connsiteX40-38471" fmla="*/ 1364871 w 2264509"/>
                <a:gd name="connsiteY40-38472" fmla="*/ 7006384 h 7238075"/>
                <a:gd name="connsiteX41-38473" fmla="*/ 1811645 w 2264509"/>
                <a:gd name="connsiteY41-38474" fmla="*/ 7174679 h 7238075"/>
                <a:gd name="connsiteX42-38475" fmla="*/ 2240298 w 2264509"/>
                <a:gd name="connsiteY42-38476" fmla="*/ 7184685 h 7238075"/>
                <a:gd name="connsiteX43-38477" fmla="*/ 2223142 w 2264509"/>
                <a:gd name="connsiteY43-38478" fmla="*/ 7032346 h 7238075"/>
                <a:gd name="connsiteX44-38479" fmla="*/ 1738539 w 2264509"/>
                <a:gd name="connsiteY44-38480" fmla="*/ 6666009 h 7238075"/>
                <a:gd name="connsiteX45-38481" fmla="*/ 1759422 w 2264509"/>
                <a:gd name="connsiteY45-38482" fmla="*/ 6535632 h 7238075"/>
                <a:gd name="connsiteX46-38483" fmla="*/ 1719909 w 2264509"/>
                <a:gd name="connsiteY46-38484" fmla="*/ 6436627 h 7238075"/>
                <a:gd name="connsiteX47-38485" fmla="*/ 1708642 w 2264509"/>
                <a:gd name="connsiteY47-38486" fmla="*/ 6235730 h 7238075"/>
                <a:gd name="connsiteX48-38487" fmla="*/ 1730306 w 2264509"/>
                <a:gd name="connsiteY48-38488" fmla="*/ 5965274 h 7238075"/>
                <a:gd name="connsiteX49-38489" fmla="*/ 1778923 w 2264509"/>
                <a:gd name="connsiteY49-38490" fmla="*/ 5497769 h 7238075"/>
                <a:gd name="connsiteX50-38491" fmla="*/ 1790341 w 2264509"/>
                <a:gd name="connsiteY50-38492" fmla="*/ 5349364 h 7238075"/>
                <a:gd name="connsiteX51-38493" fmla="*/ 1848903 w 2264509"/>
                <a:gd name="connsiteY51-38494" fmla="*/ 5302881 h 7238075"/>
                <a:gd name="connsiteX52-38495" fmla="*/ 1935499 w 2264509"/>
                <a:gd name="connsiteY52-38496" fmla="*/ 5083205 h 7238075"/>
                <a:gd name="connsiteX53-38497" fmla="*/ 1960649 w 2264509"/>
                <a:gd name="connsiteY53-38498" fmla="*/ 4791056 h 7238075"/>
                <a:gd name="connsiteX54-38499" fmla="*/ 1951665 w 2264509"/>
                <a:gd name="connsiteY54-38500" fmla="*/ 4334336 h 7238075"/>
                <a:gd name="connsiteX55-38501" fmla="*/ 1932344 w 2264509"/>
                <a:gd name="connsiteY55-38502" fmla="*/ 3888133 h 7238075"/>
                <a:gd name="connsiteX56-38503" fmla="*/ 1906654 w 2264509"/>
                <a:gd name="connsiteY56-38504" fmla="*/ 3570203 h 7238075"/>
                <a:gd name="connsiteX57-38505" fmla="*/ 1762492 w 2264509"/>
                <a:gd name="connsiteY57-38506" fmla="*/ 2682768 h 7238075"/>
                <a:gd name="connsiteX58-38507" fmla="*/ 2171636 w 2264509"/>
                <a:gd name="connsiteY58-38508" fmla="*/ 2450629 h 7238075"/>
                <a:gd name="connsiteX59-38509" fmla="*/ 2032492 w 2264509"/>
                <a:gd name="connsiteY59-38510" fmla="*/ 1850474 h 7238075"/>
                <a:gd name="connsiteX60-38511" fmla="*/ 1987751 w 2264509"/>
                <a:gd name="connsiteY60-38512" fmla="*/ 1662589 h 7238075"/>
                <a:gd name="connsiteX61-38513" fmla="*/ 1973329 w 2264509"/>
                <a:gd name="connsiteY61-38514" fmla="*/ 1418094 h 7238075"/>
                <a:gd name="connsiteX62-38515" fmla="*/ 1925704 w 2264509"/>
                <a:gd name="connsiteY62-38516" fmla="*/ 1287898 h 7238075"/>
                <a:gd name="connsiteX63-38517" fmla="*/ 1458979 w 2264509"/>
                <a:gd name="connsiteY63-38518" fmla="*/ 1120535 h 7238075"/>
                <a:gd name="connsiteX64-38519" fmla="*/ 1360513 w 2264509"/>
                <a:gd name="connsiteY64-38520" fmla="*/ 1005635 h 7238075"/>
                <a:gd name="connsiteX65-38521" fmla="*/ 1416522 w 2264509"/>
                <a:gd name="connsiteY65-38522" fmla="*/ 807081 h 7238075"/>
                <a:gd name="connsiteX66-38523" fmla="*/ 1484699 w 2264509"/>
                <a:gd name="connsiteY66-38524" fmla="*/ 608469 h 7238075"/>
                <a:gd name="connsiteX67-38525" fmla="*/ 1496208 w 2264509"/>
                <a:gd name="connsiteY67-38526" fmla="*/ 366317 h 7238075"/>
                <a:gd name="connsiteX68-38527" fmla="*/ 1413968 w 2264509"/>
                <a:gd name="connsiteY68-38528" fmla="*/ 146640 h 7238075"/>
                <a:gd name="connsiteX69-38529" fmla="*/ 1100515 w 2264509"/>
                <a:gd name="connsiteY69-38530" fmla="*/ 551 h 7238075"/>
                <a:gd name="connsiteX0-38531" fmla="*/ 1100515 w 2264509"/>
                <a:gd name="connsiteY0-38532" fmla="*/ 551 h 7238075"/>
                <a:gd name="connsiteX1-38533" fmla="*/ 849378 w 2264509"/>
                <a:gd name="connsiteY1-38534" fmla="*/ 118937 h 7238075"/>
                <a:gd name="connsiteX2-38535" fmla="*/ 751515 w 2264509"/>
                <a:gd name="connsiteY2-38536" fmla="*/ 285490 h 7238075"/>
                <a:gd name="connsiteX3-38537" fmla="*/ 756141 w 2264509"/>
                <a:gd name="connsiteY3-38538" fmla="*/ 566071 h 7238075"/>
                <a:gd name="connsiteX4-38539" fmla="*/ 895260 w 2264509"/>
                <a:gd name="connsiteY4-38540" fmla="*/ 882679 h 7238075"/>
                <a:gd name="connsiteX5-38541" fmla="*/ 785588 w 2264509"/>
                <a:gd name="connsiteY5-38542" fmla="*/ 1025825 h 7238075"/>
                <a:gd name="connsiteX6-38543" fmla="*/ 152912 w 2264509"/>
                <a:gd name="connsiteY6-38544" fmla="*/ 1252683 h 7238075"/>
                <a:gd name="connsiteX7-38545" fmla="*/ 8160 w 2264509"/>
                <a:gd name="connsiteY7-38546" fmla="*/ 2283394 h 7238075"/>
                <a:gd name="connsiteX8-38547" fmla="*/ 416233 w 2264509"/>
                <a:gd name="connsiteY8-38548" fmla="*/ 2735641 h 7238075"/>
                <a:gd name="connsiteX9-38549" fmla="*/ 293173 w 2264509"/>
                <a:gd name="connsiteY9-38550" fmla="*/ 3799944 h 7238075"/>
                <a:gd name="connsiteX10-38551" fmla="*/ 428536 w 2264509"/>
                <a:gd name="connsiteY10-38552" fmla="*/ 3969982 h 7238075"/>
                <a:gd name="connsiteX11-38553" fmla="*/ 486017 w 2264509"/>
                <a:gd name="connsiteY11-38554" fmla="*/ 4215017 h 7238075"/>
                <a:gd name="connsiteX12-38555" fmla="*/ 547224 w 2264509"/>
                <a:gd name="connsiteY12-38556" fmla="*/ 4615099 h 7238075"/>
                <a:gd name="connsiteX13-38557" fmla="*/ 555878 w 2264509"/>
                <a:gd name="connsiteY13-38558" fmla="*/ 4779518 h 7238075"/>
                <a:gd name="connsiteX14-38559" fmla="*/ 541964 w 2264509"/>
                <a:gd name="connsiteY14-38560" fmla="*/ 4966441 h 7238075"/>
                <a:gd name="connsiteX15-38561" fmla="*/ 510234 w 2264509"/>
                <a:gd name="connsiteY15-38562" fmla="*/ 5112051 h 7238075"/>
                <a:gd name="connsiteX16-38563" fmla="*/ 434305 w 2264509"/>
                <a:gd name="connsiteY16-38564" fmla="*/ 6139609 h 7238075"/>
                <a:gd name="connsiteX17-38565" fmla="*/ 399690 w 2264509"/>
                <a:gd name="connsiteY17-38566" fmla="*/ 6589898 h 7238075"/>
                <a:gd name="connsiteX18-38567" fmla="*/ 471534 w 2264509"/>
                <a:gd name="connsiteY18-38568" fmla="*/ 6812999 h 7238075"/>
                <a:gd name="connsiteX19-38569" fmla="*/ 418410 w 2264509"/>
                <a:gd name="connsiteY19-38570" fmla="*/ 6968013 h 7238075"/>
                <a:gd name="connsiteX20-38571" fmla="*/ 656806 w 2264509"/>
                <a:gd name="connsiteY20-38572" fmla="*/ 7230086 h 7238075"/>
                <a:gd name="connsiteX21-38573" fmla="*/ 1009561 w 2264509"/>
                <a:gd name="connsiteY21-38574" fmla="*/ 7122486 h 7238075"/>
                <a:gd name="connsiteX22-38575" fmla="*/ 776064 w 2264509"/>
                <a:gd name="connsiteY22-38576" fmla="*/ 6830306 h 7238075"/>
                <a:gd name="connsiteX23-38577" fmla="*/ 804368 w 2264509"/>
                <a:gd name="connsiteY23-38578" fmla="*/ 6565349 h 7238075"/>
                <a:gd name="connsiteX24-38579" fmla="*/ 790216 w 2264509"/>
                <a:gd name="connsiteY24-38580" fmla="*/ 6235730 h 7238075"/>
                <a:gd name="connsiteX25-38581" fmla="*/ 907792 w 2264509"/>
                <a:gd name="connsiteY25-38582" fmla="*/ 5474692 h 7238075"/>
                <a:gd name="connsiteX26-38583" fmla="*/ 957309 w 2264509"/>
                <a:gd name="connsiteY26-38584" fmla="*/ 5365800 h 7238075"/>
                <a:gd name="connsiteX27-38585" fmla="*/ 949796 w 2264509"/>
                <a:gd name="connsiteY27-38586" fmla="*/ 5294498 h 7238075"/>
                <a:gd name="connsiteX28-38587" fmla="*/ 1022842 w 2264509"/>
                <a:gd name="connsiteY28-38588" fmla="*/ 5197505 h 7238075"/>
                <a:gd name="connsiteX29-38589" fmla="*/ 1024856 w 2264509"/>
                <a:gd name="connsiteY29-38590" fmla="*/ 5054630 h 7238075"/>
                <a:gd name="connsiteX30-38591" fmla="*/ 1250022 w 2264509"/>
                <a:gd name="connsiteY30-38592" fmla="*/ 4234537 h 7238075"/>
                <a:gd name="connsiteX31-38593" fmla="*/ 1388027 w 2264509"/>
                <a:gd name="connsiteY31-38594" fmla="*/ 4644157 h 7238075"/>
                <a:gd name="connsiteX32-38595" fmla="*/ 1392304 w 2264509"/>
                <a:gd name="connsiteY32-38596" fmla="*/ 4865602 h 7238075"/>
                <a:gd name="connsiteX33-38597" fmla="*/ 1361716 w 2264509"/>
                <a:gd name="connsiteY33-38598" fmla="*/ 4959440 h 7238075"/>
                <a:gd name="connsiteX34-38599" fmla="*/ 1405585 w 2264509"/>
                <a:gd name="connsiteY34-38600" fmla="*/ 5098769 h 7238075"/>
                <a:gd name="connsiteX35-38601" fmla="*/ 1313490 w 2264509"/>
                <a:gd name="connsiteY35-38602" fmla="*/ 5539804 h 7238075"/>
                <a:gd name="connsiteX36-38603" fmla="*/ 1314512 w 2264509"/>
                <a:gd name="connsiteY36-38604" fmla="*/ 6345824 h 7238075"/>
                <a:gd name="connsiteX37-38605" fmla="*/ 1387677 w 2264509"/>
                <a:gd name="connsiteY37-38606" fmla="*/ 6525837 h 7238075"/>
                <a:gd name="connsiteX38-38607" fmla="*/ 1336897 w 2264509"/>
                <a:gd name="connsiteY38-38608" fmla="*/ 6727274 h 7238075"/>
                <a:gd name="connsiteX39-38609" fmla="*/ 1355075 w 2264509"/>
                <a:gd name="connsiteY39-38610" fmla="*/ 6813600 h 7238075"/>
                <a:gd name="connsiteX40-38611" fmla="*/ 1364871 w 2264509"/>
                <a:gd name="connsiteY40-38612" fmla="*/ 7006384 h 7238075"/>
                <a:gd name="connsiteX41-38613" fmla="*/ 1811645 w 2264509"/>
                <a:gd name="connsiteY41-38614" fmla="*/ 7174679 h 7238075"/>
                <a:gd name="connsiteX42-38615" fmla="*/ 2240298 w 2264509"/>
                <a:gd name="connsiteY42-38616" fmla="*/ 7184685 h 7238075"/>
                <a:gd name="connsiteX43-38617" fmla="*/ 2223142 w 2264509"/>
                <a:gd name="connsiteY43-38618" fmla="*/ 7032346 h 7238075"/>
                <a:gd name="connsiteX44-38619" fmla="*/ 1738539 w 2264509"/>
                <a:gd name="connsiteY44-38620" fmla="*/ 6666009 h 7238075"/>
                <a:gd name="connsiteX45-38621" fmla="*/ 1759422 w 2264509"/>
                <a:gd name="connsiteY45-38622" fmla="*/ 6535632 h 7238075"/>
                <a:gd name="connsiteX46-38623" fmla="*/ 1719909 w 2264509"/>
                <a:gd name="connsiteY46-38624" fmla="*/ 6436627 h 7238075"/>
                <a:gd name="connsiteX47-38625" fmla="*/ 1708642 w 2264509"/>
                <a:gd name="connsiteY47-38626" fmla="*/ 6235730 h 7238075"/>
                <a:gd name="connsiteX48-38627" fmla="*/ 1730306 w 2264509"/>
                <a:gd name="connsiteY48-38628" fmla="*/ 5965274 h 7238075"/>
                <a:gd name="connsiteX49-38629" fmla="*/ 1778923 w 2264509"/>
                <a:gd name="connsiteY49-38630" fmla="*/ 5497769 h 7238075"/>
                <a:gd name="connsiteX50-38631" fmla="*/ 1790341 w 2264509"/>
                <a:gd name="connsiteY50-38632" fmla="*/ 5349364 h 7238075"/>
                <a:gd name="connsiteX51-38633" fmla="*/ 1848903 w 2264509"/>
                <a:gd name="connsiteY51-38634" fmla="*/ 5302881 h 7238075"/>
                <a:gd name="connsiteX52-38635" fmla="*/ 1935499 w 2264509"/>
                <a:gd name="connsiteY52-38636" fmla="*/ 5083205 h 7238075"/>
                <a:gd name="connsiteX53-38637" fmla="*/ 1960649 w 2264509"/>
                <a:gd name="connsiteY53-38638" fmla="*/ 4791056 h 7238075"/>
                <a:gd name="connsiteX54-38639" fmla="*/ 1951665 w 2264509"/>
                <a:gd name="connsiteY54-38640" fmla="*/ 4334336 h 7238075"/>
                <a:gd name="connsiteX55-38641" fmla="*/ 1932344 w 2264509"/>
                <a:gd name="connsiteY55-38642" fmla="*/ 3888133 h 7238075"/>
                <a:gd name="connsiteX56-38643" fmla="*/ 1906654 w 2264509"/>
                <a:gd name="connsiteY56-38644" fmla="*/ 3570203 h 7238075"/>
                <a:gd name="connsiteX57-38645" fmla="*/ 1762492 w 2264509"/>
                <a:gd name="connsiteY57-38646" fmla="*/ 2682768 h 7238075"/>
                <a:gd name="connsiteX58-38647" fmla="*/ 2171636 w 2264509"/>
                <a:gd name="connsiteY58-38648" fmla="*/ 2450629 h 7238075"/>
                <a:gd name="connsiteX59-38649" fmla="*/ 2032492 w 2264509"/>
                <a:gd name="connsiteY59-38650" fmla="*/ 1850474 h 7238075"/>
                <a:gd name="connsiteX60-38651" fmla="*/ 1987751 w 2264509"/>
                <a:gd name="connsiteY60-38652" fmla="*/ 1662589 h 7238075"/>
                <a:gd name="connsiteX61-38653" fmla="*/ 1973329 w 2264509"/>
                <a:gd name="connsiteY61-38654" fmla="*/ 1418094 h 7238075"/>
                <a:gd name="connsiteX62-38655" fmla="*/ 1925704 w 2264509"/>
                <a:gd name="connsiteY62-38656" fmla="*/ 1287898 h 7238075"/>
                <a:gd name="connsiteX63-38657" fmla="*/ 1458979 w 2264509"/>
                <a:gd name="connsiteY63-38658" fmla="*/ 1120535 h 7238075"/>
                <a:gd name="connsiteX64-38659" fmla="*/ 1360513 w 2264509"/>
                <a:gd name="connsiteY64-38660" fmla="*/ 1005635 h 7238075"/>
                <a:gd name="connsiteX65-38661" fmla="*/ 1416522 w 2264509"/>
                <a:gd name="connsiteY65-38662" fmla="*/ 807081 h 7238075"/>
                <a:gd name="connsiteX66-38663" fmla="*/ 1484699 w 2264509"/>
                <a:gd name="connsiteY66-38664" fmla="*/ 608469 h 7238075"/>
                <a:gd name="connsiteX67-38665" fmla="*/ 1496208 w 2264509"/>
                <a:gd name="connsiteY67-38666" fmla="*/ 366317 h 7238075"/>
                <a:gd name="connsiteX68-38667" fmla="*/ 1413968 w 2264509"/>
                <a:gd name="connsiteY68-38668" fmla="*/ 146640 h 7238075"/>
                <a:gd name="connsiteX69-38669" fmla="*/ 1100515 w 2264509"/>
                <a:gd name="connsiteY69-38670" fmla="*/ 551 h 7238075"/>
                <a:gd name="connsiteX0-38671" fmla="*/ 1100515 w 2264509"/>
                <a:gd name="connsiteY0-38672" fmla="*/ 551 h 7238075"/>
                <a:gd name="connsiteX1-38673" fmla="*/ 849378 w 2264509"/>
                <a:gd name="connsiteY1-38674" fmla="*/ 118937 h 7238075"/>
                <a:gd name="connsiteX2-38675" fmla="*/ 751515 w 2264509"/>
                <a:gd name="connsiteY2-38676" fmla="*/ 285490 h 7238075"/>
                <a:gd name="connsiteX3-38677" fmla="*/ 756141 w 2264509"/>
                <a:gd name="connsiteY3-38678" fmla="*/ 566071 h 7238075"/>
                <a:gd name="connsiteX4-38679" fmla="*/ 895260 w 2264509"/>
                <a:gd name="connsiteY4-38680" fmla="*/ 882679 h 7238075"/>
                <a:gd name="connsiteX5-38681" fmla="*/ 785588 w 2264509"/>
                <a:gd name="connsiteY5-38682" fmla="*/ 1025825 h 7238075"/>
                <a:gd name="connsiteX6-38683" fmla="*/ 152912 w 2264509"/>
                <a:gd name="connsiteY6-38684" fmla="*/ 1252683 h 7238075"/>
                <a:gd name="connsiteX7-38685" fmla="*/ 8160 w 2264509"/>
                <a:gd name="connsiteY7-38686" fmla="*/ 2283394 h 7238075"/>
                <a:gd name="connsiteX8-38687" fmla="*/ 416233 w 2264509"/>
                <a:gd name="connsiteY8-38688" fmla="*/ 2735641 h 7238075"/>
                <a:gd name="connsiteX9-38689" fmla="*/ 293173 w 2264509"/>
                <a:gd name="connsiteY9-38690" fmla="*/ 3799944 h 7238075"/>
                <a:gd name="connsiteX10-38691" fmla="*/ 428536 w 2264509"/>
                <a:gd name="connsiteY10-38692" fmla="*/ 3969982 h 7238075"/>
                <a:gd name="connsiteX11-38693" fmla="*/ 486017 w 2264509"/>
                <a:gd name="connsiteY11-38694" fmla="*/ 4215017 h 7238075"/>
                <a:gd name="connsiteX12-38695" fmla="*/ 547224 w 2264509"/>
                <a:gd name="connsiteY12-38696" fmla="*/ 4615099 h 7238075"/>
                <a:gd name="connsiteX13-38697" fmla="*/ 555878 w 2264509"/>
                <a:gd name="connsiteY13-38698" fmla="*/ 4779518 h 7238075"/>
                <a:gd name="connsiteX14-38699" fmla="*/ 541964 w 2264509"/>
                <a:gd name="connsiteY14-38700" fmla="*/ 4966441 h 7238075"/>
                <a:gd name="connsiteX15-38701" fmla="*/ 510234 w 2264509"/>
                <a:gd name="connsiteY15-38702" fmla="*/ 5112051 h 7238075"/>
                <a:gd name="connsiteX16-38703" fmla="*/ 434305 w 2264509"/>
                <a:gd name="connsiteY16-38704" fmla="*/ 6139609 h 7238075"/>
                <a:gd name="connsiteX17-38705" fmla="*/ 399690 w 2264509"/>
                <a:gd name="connsiteY17-38706" fmla="*/ 6589898 h 7238075"/>
                <a:gd name="connsiteX18-38707" fmla="*/ 471534 w 2264509"/>
                <a:gd name="connsiteY18-38708" fmla="*/ 6812999 h 7238075"/>
                <a:gd name="connsiteX19-38709" fmla="*/ 418410 w 2264509"/>
                <a:gd name="connsiteY19-38710" fmla="*/ 6968013 h 7238075"/>
                <a:gd name="connsiteX20-38711" fmla="*/ 656806 w 2264509"/>
                <a:gd name="connsiteY20-38712" fmla="*/ 7230086 h 7238075"/>
                <a:gd name="connsiteX21-38713" fmla="*/ 1009561 w 2264509"/>
                <a:gd name="connsiteY21-38714" fmla="*/ 7122486 h 7238075"/>
                <a:gd name="connsiteX22-38715" fmla="*/ 776064 w 2264509"/>
                <a:gd name="connsiteY22-38716" fmla="*/ 6830306 h 7238075"/>
                <a:gd name="connsiteX23-38717" fmla="*/ 804368 w 2264509"/>
                <a:gd name="connsiteY23-38718" fmla="*/ 6565349 h 7238075"/>
                <a:gd name="connsiteX24-38719" fmla="*/ 790216 w 2264509"/>
                <a:gd name="connsiteY24-38720" fmla="*/ 6235730 h 7238075"/>
                <a:gd name="connsiteX25-38721" fmla="*/ 907792 w 2264509"/>
                <a:gd name="connsiteY25-38722" fmla="*/ 5474692 h 7238075"/>
                <a:gd name="connsiteX26-38723" fmla="*/ 957309 w 2264509"/>
                <a:gd name="connsiteY26-38724" fmla="*/ 5365800 h 7238075"/>
                <a:gd name="connsiteX27-38725" fmla="*/ 949796 w 2264509"/>
                <a:gd name="connsiteY27-38726" fmla="*/ 5294498 h 7238075"/>
                <a:gd name="connsiteX28-38727" fmla="*/ 1022842 w 2264509"/>
                <a:gd name="connsiteY28-38728" fmla="*/ 5197505 h 7238075"/>
                <a:gd name="connsiteX29-38729" fmla="*/ 1024856 w 2264509"/>
                <a:gd name="connsiteY29-38730" fmla="*/ 5054630 h 7238075"/>
                <a:gd name="connsiteX30-38731" fmla="*/ 1250022 w 2264509"/>
                <a:gd name="connsiteY30-38732" fmla="*/ 4234537 h 7238075"/>
                <a:gd name="connsiteX31-38733" fmla="*/ 1388027 w 2264509"/>
                <a:gd name="connsiteY31-38734" fmla="*/ 4644157 h 7238075"/>
                <a:gd name="connsiteX32-38735" fmla="*/ 1392304 w 2264509"/>
                <a:gd name="connsiteY32-38736" fmla="*/ 4865602 h 7238075"/>
                <a:gd name="connsiteX33-38737" fmla="*/ 1361716 w 2264509"/>
                <a:gd name="connsiteY33-38738" fmla="*/ 4959440 h 7238075"/>
                <a:gd name="connsiteX34-38739" fmla="*/ 1405585 w 2264509"/>
                <a:gd name="connsiteY34-38740" fmla="*/ 5098769 h 7238075"/>
                <a:gd name="connsiteX35-38741" fmla="*/ 1313490 w 2264509"/>
                <a:gd name="connsiteY35-38742" fmla="*/ 5539804 h 7238075"/>
                <a:gd name="connsiteX36-38743" fmla="*/ 1314512 w 2264509"/>
                <a:gd name="connsiteY36-38744" fmla="*/ 6345824 h 7238075"/>
                <a:gd name="connsiteX37-38745" fmla="*/ 1387677 w 2264509"/>
                <a:gd name="connsiteY37-38746" fmla="*/ 6525837 h 7238075"/>
                <a:gd name="connsiteX38-38747" fmla="*/ 1336897 w 2264509"/>
                <a:gd name="connsiteY38-38748" fmla="*/ 6727274 h 7238075"/>
                <a:gd name="connsiteX39-38749" fmla="*/ 1355075 w 2264509"/>
                <a:gd name="connsiteY39-38750" fmla="*/ 6813600 h 7238075"/>
                <a:gd name="connsiteX40-38751" fmla="*/ 1364871 w 2264509"/>
                <a:gd name="connsiteY40-38752" fmla="*/ 7006384 h 7238075"/>
                <a:gd name="connsiteX41-38753" fmla="*/ 1811645 w 2264509"/>
                <a:gd name="connsiteY41-38754" fmla="*/ 7174679 h 7238075"/>
                <a:gd name="connsiteX42-38755" fmla="*/ 2240298 w 2264509"/>
                <a:gd name="connsiteY42-38756" fmla="*/ 7184685 h 7238075"/>
                <a:gd name="connsiteX43-38757" fmla="*/ 2223142 w 2264509"/>
                <a:gd name="connsiteY43-38758" fmla="*/ 7032346 h 7238075"/>
                <a:gd name="connsiteX44-38759" fmla="*/ 1738539 w 2264509"/>
                <a:gd name="connsiteY44-38760" fmla="*/ 6666009 h 7238075"/>
                <a:gd name="connsiteX45-38761" fmla="*/ 1759422 w 2264509"/>
                <a:gd name="connsiteY45-38762" fmla="*/ 6535632 h 7238075"/>
                <a:gd name="connsiteX46-38763" fmla="*/ 1719909 w 2264509"/>
                <a:gd name="connsiteY46-38764" fmla="*/ 6436627 h 7238075"/>
                <a:gd name="connsiteX47-38765" fmla="*/ 1708642 w 2264509"/>
                <a:gd name="connsiteY47-38766" fmla="*/ 6235730 h 7238075"/>
                <a:gd name="connsiteX48-38767" fmla="*/ 1730306 w 2264509"/>
                <a:gd name="connsiteY48-38768" fmla="*/ 5965274 h 7238075"/>
                <a:gd name="connsiteX49-38769" fmla="*/ 1778923 w 2264509"/>
                <a:gd name="connsiteY49-38770" fmla="*/ 5497769 h 7238075"/>
                <a:gd name="connsiteX50-38771" fmla="*/ 1790341 w 2264509"/>
                <a:gd name="connsiteY50-38772" fmla="*/ 5349364 h 7238075"/>
                <a:gd name="connsiteX51-38773" fmla="*/ 1848903 w 2264509"/>
                <a:gd name="connsiteY51-38774" fmla="*/ 5302881 h 7238075"/>
                <a:gd name="connsiteX52-38775" fmla="*/ 1935499 w 2264509"/>
                <a:gd name="connsiteY52-38776" fmla="*/ 5083205 h 7238075"/>
                <a:gd name="connsiteX53-38777" fmla="*/ 1960649 w 2264509"/>
                <a:gd name="connsiteY53-38778" fmla="*/ 4791056 h 7238075"/>
                <a:gd name="connsiteX54-38779" fmla="*/ 1951665 w 2264509"/>
                <a:gd name="connsiteY54-38780" fmla="*/ 4334336 h 7238075"/>
                <a:gd name="connsiteX55-38781" fmla="*/ 1932344 w 2264509"/>
                <a:gd name="connsiteY55-38782" fmla="*/ 3888133 h 7238075"/>
                <a:gd name="connsiteX56-38783" fmla="*/ 2010171 w 2264509"/>
                <a:gd name="connsiteY56-38784" fmla="*/ 3699599 h 7238075"/>
                <a:gd name="connsiteX57-38785" fmla="*/ 1762492 w 2264509"/>
                <a:gd name="connsiteY57-38786" fmla="*/ 2682768 h 7238075"/>
                <a:gd name="connsiteX58-38787" fmla="*/ 2171636 w 2264509"/>
                <a:gd name="connsiteY58-38788" fmla="*/ 2450629 h 7238075"/>
                <a:gd name="connsiteX59-38789" fmla="*/ 2032492 w 2264509"/>
                <a:gd name="connsiteY59-38790" fmla="*/ 1850474 h 7238075"/>
                <a:gd name="connsiteX60-38791" fmla="*/ 1987751 w 2264509"/>
                <a:gd name="connsiteY60-38792" fmla="*/ 1662589 h 7238075"/>
                <a:gd name="connsiteX61-38793" fmla="*/ 1973329 w 2264509"/>
                <a:gd name="connsiteY61-38794" fmla="*/ 1418094 h 7238075"/>
                <a:gd name="connsiteX62-38795" fmla="*/ 1925704 w 2264509"/>
                <a:gd name="connsiteY62-38796" fmla="*/ 1287898 h 7238075"/>
                <a:gd name="connsiteX63-38797" fmla="*/ 1458979 w 2264509"/>
                <a:gd name="connsiteY63-38798" fmla="*/ 1120535 h 7238075"/>
                <a:gd name="connsiteX64-38799" fmla="*/ 1360513 w 2264509"/>
                <a:gd name="connsiteY64-38800" fmla="*/ 1005635 h 7238075"/>
                <a:gd name="connsiteX65-38801" fmla="*/ 1416522 w 2264509"/>
                <a:gd name="connsiteY65-38802" fmla="*/ 807081 h 7238075"/>
                <a:gd name="connsiteX66-38803" fmla="*/ 1484699 w 2264509"/>
                <a:gd name="connsiteY66-38804" fmla="*/ 608469 h 7238075"/>
                <a:gd name="connsiteX67-38805" fmla="*/ 1496208 w 2264509"/>
                <a:gd name="connsiteY67-38806" fmla="*/ 366317 h 7238075"/>
                <a:gd name="connsiteX68-38807" fmla="*/ 1413968 w 2264509"/>
                <a:gd name="connsiteY68-38808" fmla="*/ 146640 h 7238075"/>
                <a:gd name="connsiteX69-38809" fmla="*/ 1100515 w 2264509"/>
                <a:gd name="connsiteY69-38810" fmla="*/ 551 h 7238075"/>
                <a:gd name="connsiteX0-38811" fmla="*/ 1100515 w 2264509"/>
                <a:gd name="connsiteY0-38812" fmla="*/ 551 h 7238075"/>
                <a:gd name="connsiteX1-38813" fmla="*/ 849378 w 2264509"/>
                <a:gd name="connsiteY1-38814" fmla="*/ 118937 h 7238075"/>
                <a:gd name="connsiteX2-38815" fmla="*/ 751515 w 2264509"/>
                <a:gd name="connsiteY2-38816" fmla="*/ 285490 h 7238075"/>
                <a:gd name="connsiteX3-38817" fmla="*/ 756141 w 2264509"/>
                <a:gd name="connsiteY3-38818" fmla="*/ 566071 h 7238075"/>
                <a:gd name="connsiteX4-38819" fmla="*/ 895260 w 2264509"/>
                <a:gd name="connsiteY4-38820" fmla="*/ 882679 h 7238075"/>
                <a:gd name="connsiteX5-38821" fmla="*/ 785588 w 2264509"/>
                <a:gd name="connsiteY5-38822" fmla="*/ 1025825 h 7238075"/>
                <a:gd name="connsiteX6-38823" fmla="*/ 152912 w 2264509"/>
                <a:gd name="connsiteY6-38824" fmla="*/ 1252683 h 7238075"/>
                <a:gd name="connsiteX7-38825" fmla="*/ 8160 w 2264509"/>
                <a:gd name="connsiteY7-38826" fmla="*/ 2283394 h 7238075"/>
                <a:gd name="connsiteX8-38827" fmla="*/ 416233 w 2264509"/>
                <a:gd name="connsiteY8-38828" fmla="*/ 2735641 h 7238075"/>
                <a:gd name="connsiteX9-38829" fmla="*/ 293173 w 2264509"/>
                <a:gd name="connsiteY9-38830" fmla="*/ 3799944 h 7238075"/>
                <a:gd name="connsiteX10-38831" fmla="*/ 428536 w 2264509"/>
                <a:gd name="connsiteY10-38832" fmla="*/ 3969982 h 7238075"/>
                <a:gd name="connsiteX11-38833" fmla="*/ 486017 w 2264509"/>
                <a:gd name="connsiteY11-38834" fmla="*/ 4215017 h 7238075"/>
                <a:gd name="connsiteX12-38835" fmla="*/ 547224 w 2264509"/>
                <a:gd name="connsiteY12-38836" fmla="*/ 4615099 h 7238075"/>
                <a:gd name="connsiteX13-38837" fmla="*/ 555878 w 2264509"/>
                <a:gd name="connsiteY13-38838" fmla="*/ 4779518 h 7238075"/>
                <a:gd name="connsiteX14-38839" fmla="*/ 541964 w 2264509"/>
                <a:gd name="connsiteY14-38840" fmla="*/ 4966441 h 7238075"/>
                <a:gd name="connsiteX15-38841" fmla="*/ 510234 w 2264509"/>
                <a:gd name="connsiteY15-38842" fmla="*/ 5112051 h 7238075"/>
                <a:gd name="connsiteX16-38843" fmla="*/ 434305 w 2264509"/>
                <a:gd name="connsiteY16-38844" fmla="*/ 6139609 h 7238075"/>
                <a:gd name="connsiteX17-38845" fmla="*/ 399690 w 2264509"/>
                <a:gd name="connsiteY17-38846" fmla="*/ 6589898 h 7238075"/>
                <a:gd name="connsiteX18-38847" fmla="*/ 471534 w 2264509"/>
                <a:gd name="connsiteY18-38848" fmla="*/ 6812999 h 7238075"/>
                <a:gd name="connsiteX19-38849" fmla="*/ 418410 w 2264509"/>
                <a:gd name="connsiteY19-38850" fmla="*/ 6968013 h 7238075"/>
                <a:gd name="connsiteX20-38851" fmla="*/ 656806 w 2264509"/>
                <a:gd name="connsiteY20-38852" fmla="*/ 7230086 h 7238075"/>
                <a:gd name="connsiteX21-38853" fmla="*/ 1009561 w 2264509"/>
                <a:gd name="connsiteY21-38854" fmla="*/ 7122486 h 7238075"/>
                <a:gd name="connsiteX22-38855" fmla="*/ 776064 w 2264509"/>
                <a:gd name="connsiteY22-38856" fmla="*/ 6830306 h 7238075"/>
                <a:gd name="connsiteX23-38857" fmla="*/ 804368 w 2264509"/>
                <a:gd name="connsiteY23-38858" fmla="*/ 6565349 h 7238075"/>
                <a:gd name="connsiteX24-38859" fmla="*/ 790216 w 2264509"/>
                <a:gd name="connsiteY24-38860" fmla="*/ 6235730 h 7238075"/>
                <a:gd name="connsiteX25-38861" fmla="*/ 907792 w 2264509"/>
                <a:gd name="connsiteY25-38862" fmla="*/ 5474692 h 7238075"/>
                <a:gd name="connsiteX26-38863" fmla="*/ 957309 w 2264509"/>
                <a:gd name="connsiteY26-38864" fmla="*/ 5365800 h 7238075"/>
                <a:gd name="connsiteX27-38865" fmla="*/ 949796 w 2264509"/>
                <a:gd name="connsiteY27-38866" fmla="*/ 5294498 h 7238075"/>
                <a:gd name="connsiteX28-38867" fmla="*/ 1022842 w 2264509"/>
                <a:gd name="connsiteY28-38868" fmla="*/ 5197505 h 7238075"/>
                <a:gd name="connsiteX29-38869" fmla="*/ 1024856 w 2264509"/>
                <a:gd name="connsiteY29-38870" fmla="*/ 5054630 h 7238075"/>
                <a:gd name="connsiteX30-38871" fmla="*/ 1250022 w 2264509"/>
                <a:gd name="connsiteY30-38872" fmla="*/ 4234537 h 7238075"/>
                <a:gd name="connsiteX31-38873" fmla="*/ 1388027 w 2264509"/>
                <a:gd name="connsiteY31-38874" fmla="*/ 4644157 h 7238075"/>
                <a:gd name="connsiteX32-38875" fmla="*/ 1392304 w 2264509"/>
                <a:gd name="connsiteY32-38876" fmla="*/ 4865602 h 7238075"/>
                <a:gd name="connsiteX33-38877" fmla="*/ 1361716 w 2264509"/>
                <a:gd name="connsiteY33-38878" fmla="*/ 4959440 h 7238075"/>
                <a:gd name="connsiteX34-38879" fmla="*/ 1405585 w 2264509"/>
                <a:gd name="connsiteY34-38880" fmla="*/ 5098769 h 7238075"/>
                <a:gd name="connsiteX35-38881" fmla="*/ 1313490 w 2264509"/>
                <a:gd name="connsiteY35-38882" fmla="*/ 5539804 h 7238075"/>
                <a:gd name="connsiteX36-38883" fmla="*/ 1314512 w 2264509"/>
                <a:gd name="connsiteY36-38884" fmla="*/ 6345824 h 7238075"/>
                <a:gd name="connsiteX37-38885" fmla="*/ 1387677 w 2264509"/>
                <a:gd name="connsiteY37-38886" fmla="*/ 6525837 h 7238075"/>
                <a:gd name="connsiteX38-38887" fmla="*/ 1336897 w 2264509"/>
                <a:gd name="connsiteY38-38888" fmla="*/ 6727274 h 7238075"/>
                <a:gd name="connsiteX39-38889" fmla="*/ 1355075 w 2264509"/>
                <a:gd name="connsiteY39-38890" fmla="*/ 6813600 h 7238075"/>
                <a:gd name="connsiteX40-38891" fmla="*/ 1364871 w 2264509"/>
                <a:gd name="connsiteY40-38892" fmla="*/ 7006384 h 7238075"/>
                <a:gd name="connsiteX41-38893" fmla="*/ 1811645 w 2264509"/>
                <a:gd name="connsiteY41-38894" fmla="*/ 7174679 h 7238075"/>
                <a:gd name="connsiteX42-38895" fmla="*/ 2240298 w 2264509"/>
                <a:gd name="connsiteY42-38896" fmla="*/ 7184685 h 7238075"/>
                <a:gd name="connsiteX43-38897" fmla="*/ 2223142 w 2264509"/>
                <a:gd name="connsiteY43-38898" fmla="*/ 7032346 h 7238075"/>
                <a:gd name="connsiteX44-38899" fmla="*/ 1738539 w 2264509"/>
                <a:gd name="connsiteY44-38900" fmla="*/ 6666009 h 7238075"/>
                <a:gd name="connsiteX45-38901" fmla="*/ 1759422 w 2264509"/>
                <a:gd name="connsiteY45-38902" fmla="*/ 6535632 h 7238075"/>
                <a:gd name="connsiteX46-38903" fmla="*/ 1719909 w 2264509"/>
                <a:gd name="connsiteY46-38904" fmla="*/ 6436627 h 7238075"/>
                <a:gd name="connsiteX47-38905" fmla="*/ 1708642 w 2264509"/>
                <a:gd name="connsiteY47-38906" fmla="*/ 6235730 h 7238075"/>
                <a:gd name="connsiteX48-38907" fmla="*/ 1730306 w 2264509"/>
                <a:gd name="connsiteY48-38908" fmla="*/ 5965274 h 7238075"/>
                <a:gd name="connsiteX49-38909" fmla="*/ 1778923 w 2264509"/>
                <a:gd name="connsiteY49-38910" fmla="*/ 5497769 h 7238075"/>
                <a:gd name="connsiteX50-38911" fmla="*/ 1790341 w 2264509"/>
                <a:gd name="connsiteY50-38912" fmla="*/ 5349364 h 7238075"/>
                <a:gd name="connsiteX51-38913" fmla="*/ 1848903 w 2264509"/>
                <a:gd name="connsiteY51-38914" fmla="*/ 5302881 h 7238075"/>
                <a:gd name="connsiteX52-38915" fmla="*/ 1935499 w 2264509"/>
                <a:gd name="connsiteY52-38916" fmla="*/ 5083205 h 7238075"/>
                <a:gd name="connsiteX53-38917" fmla="*/ 1960649 w 2264509"/>
                <a:gd name="connsiteY53-38918" fmla="*/ 4791056 h 7238075"/>
                <a:gd name="connsiteX54-38919" fmla="*/ 1951665 w 2264509"/>
                <a:gd name="connsiteY54-38920" fmla="*/ 4334336 h 7238075"/>
                <a:gd name="connsiteX55-38921" fmla="*/ 1932344 w 2264509"/>
                <a:gd name="connsiteY55-38922" fmla="*/ 3888133 h 7238075"/>
                <a:gd name="connsiteX56-38923" fmla="*/ 2010171 w 2264509"/>
                <a:gd name="connsiteY56-38924" fmla="*/ 3699599 h 7238075"/>
                <a:gd name="connsiteX57-38925" fmla="*/ 1762492 w 2264509"/>
                <a:gd name="connsiteY57-38926" fmla="*/ 2682768 h 7238075"/>
                <a:gd name="connsiteX58-38927" fmla="*/ 2171636 w 2264509"/>
                <a:gd name="connsiteY58-38928" fmla="*/ 2450629 h 7238075"/>
                <a:gd name="connsiteX59-38929" fmla="*/ 2032492 w 2264509"/>
                <a:gd name="connsiteY59-38930" fmla="*/ 1850474 h 7238075"/>
                <a:gd name="connsiteX60-38931" fmla="*/ 1987751 w 2264509"/>
                <a:gd name="connsiteY60-38932" fmla="*/ 1662589 h 7238075"/>
                <a:gd name="connsiteX61-38933" fmla="*/ 1973329 w 2264509"/>
                <a:gd name="connsiteY61-38934" fmla="*/ 1418094 h 7238075"/>
                <a:gd name="connsiteX62-38935" fmla="*/ 1925704 w 2264509"/>
                <a:gd name="connsiteY62-38936" fmla="*/ 1287898 h 7238075"/>
                <a:gd name="connsiteX63-38937" fmla="*/ 1458979 w 2264509"/>
                <a:gd name="connsiteY63-38938" fmla="*/ 1120535 h 7238075"/>
                <a:gd name="connsiteX64-38939" fmla="*/ 1360513 w 2264509"/>
                <a:gd name="connsiteY64-38940" fmla="*/ 1005635 h 7238075"/>
                <a:gd name="connsiteX65-38941" fmla="*/ 1416522 w 2264509"/>
                <a:gd name="connsiteY65-38942" fmla="*/ 807081 h 7238075"/>
                <a:gd name="connsiteX66-38943" fmla="*/ 1484699 w 2264509"/>
                <a:gd name="connsiteY66-38944" fmla="*/ 608469 h 7238075"/>
                <a:gd name="connsiteX67-38945" fmla="*/ 1496208 w 2264509"/>
                <a:gd name="connsiteY67-38946" fmla="*/ 366317 h 7238075"/>
                <a:gd name="connsiteX68-38947" fmla="*/ 1413968 w 2264509"/>
                <a:gd name="connsiteY68-38948" fmla="*/ 146640 h 7238075"/>
                <a:gd name="connsiteX69-38949" fmla="*/ 1100515 w 2264509"/>
                <a:gd name="connsiteY69-38950" fmla="*/ 551 h 7238075"/>
                <a:gd name="connsiteX0-38951" fmla="*/ 1100515 w 2264509"/>
                <a:gd name="connsiteY0-38952" fmla="*/ 551 h 7238075"/>
                <a:gd name="connsiteX1-38953" fmla="*/ 849378 w 2264509"/>
                <a:gd name="connsiteY1-38954" fmla="*/ 118937 h 7238075"/>
                <a:gd name="connsiteX2-38955" fmla="*/ 751515 w 2264509"/>
                <a:gd name="connsiteY2-38956" fmla="*/ 285490 h 7238075"/>
                <a:gd name="connsiteX3-38957" fmla="*/ 756141 w 2264509"/>
                <a:gd name="connsiteY3-38958" fmla="*/ 566071 h 7238075"/>
                <a:gd name="connsiteX4-38959" fmla="*/ 895260 w 2264509"/>
                <a:gd name="connsiteY4-38960" fmla="*/ 882679 h 7238075"/>
                <a:gd name="connsiteX5-38961" fmla="*/ 785588 w 2264509"/>
                <a:gd name="connsiteY5-38962" fmla="*/ 1025825 h 7238075"/>
                <a:gd name="connsiteX6-38963" fmla="*/ 152912 w 2264509"/>
                <a:gd name="connsiteY6-38964" fmla="*/ 1252683 h 7238075"/>
                <a:gd name="connsiteX7-38965" fmla="*/ 8160 w 2264509"/>
                <a:gd name="connsiteY7-38966" fmla="*/ 2283394 h 7238075"/>
                <a:gd name="connsiteX8-38967" fmla="*/ 416233 w 2264509"/>
                <a:gd name="connsiteY8-38968" fmla="*/ 2735641 h 7238075"/>
                <a:gd name="connsiteX9-38969" fmla="*/ 293173 w 2264509"/>
                <a:gd name="connsiteY9-38970" fmla="*/ 3799944 h 7238075"/>
                <a:gd name="connsiteX10-38971" fmla="*/ 428536 w 2264509"/>
                <a:gd name="connsiteY10-38972" fmla="*/ 3969982 h 7238075"/>
                <a:gd name="connsiteX11-38973" fmla="*/ 486017 w 2264509"/>
                <a:gd name="connsiteY11-38974" fmla="*/ 4215017 h 7238075"/>
                <a:gd name="connsiteX12-38975" fmla="*/ 547224 w 2264509"/>
                <a:gd name="connsiteY12-38976" fmla="*/ 4615099 h 7238075"/>
                <a:gd name="connsiteX13-38977" fmla="*/ 555878 w 2264509"/>
                <a:gd name="connsiteY13-38978" fmla="*/ 4779518 h 7238075"/>
                <a:gd name="connsiteX14-38979" fmla="*/ 541964 w 2264509"/>
                <a:gd name="connsiteY14-38980" fmla="*/ 4966441 h 7238075"/>
                <a:gd name="connsiteX15-38981" fmla="*/ 510234 w 2264509"/>
                <a:gd name="connsiteY15-38982" fmla="*/ 5112051 h 7238075"/>
                <a:gd name="connsiteX16-38983" fmla="*/ 434305 w 2264509"/>
                <a:gd name="connsiteY16-38984" fmla="*/ 6139609 h 7238075"/>
                <a:gd name="connsiteX17-38985" fmla="*/ 399690 w 2264509"/>
                <a:gd name="connsiteY17-38986" fmla="*/ 6589898 h 7238075"/>
                <a:gd name="connsiteX18-38987" fmla="*/ 471534 w 2264509"/>
                <a:gd name="connsiteY18-38988" fmla="*/ 6812999 h 7238075"/>
                <a:gd name="connsiteX19-38989" fmla="*/ 418410 w 2264509"/>
                <a:gd name="connsiteY19-38990" fmla="*/ 6968013 h 7238075"/>
                <a:gd name="connsiteX20-38991" fmla="*/ 656806 w 2264509"/>
                <a:gd name="connsiteY20-38992" fmla="*/ 7230086 h 7238075"/>
                <a:gd name="connsiteX21-38993" fmla="*/ 1009561 w 2264509"/>
                <a:gd name="connsiteY21-38994" fmla="*/ 7122486 h 7238075"/>
                <a:gd name="connsiteX22-38995" fmla="*/ 776064 w 2264509"/>
                <a:gd name="connsiteY22-38996" fmla="*/ 6830306 h 7238075"/>
                <a:gd name="connsiteX23-38997" fmla="*/ 804368 w 2264509"/>
                <a:gd name="connsiteY23-38998" fmla="*/ 6565349 h 7238075"/>
                <a:gd name="connsiteX24-38999" fmla="*/ 790216 w 2264509"/>
                <a:gd name="connsiteY24-39000" fmla="*/ 6235730 h 7238075"/>
                <a:gd name="connsiteX25-39001" fmla="*/ 907792 w 2264509"/>
                <a:gd name="connsiteY25-39002" fmla="*/ 5474692 h 7238075"/>
                <a:gd name="connsiteX26-39003" fmla="*/ 957309 w 2264509"/>
                <a:gd name="connsiteY26-39004" fmla="*/ 5365800 h 7238075"/>
                <a:gd name="connsiteX27-39005" fmla="*/ 949796 w 2264509"/>
                <a:gd name="connsiteY27-39006" fmla="*/ 5294498 h 7238075"/>
                <a:gd name="connsiteX28-39007" fmla="*/ 1022842 w 2264509"/>
                <a:gd name="connsiteY28-39008" fmla="*/ 5197505 h 7238075"/>
                <a:gd name="connsiteX29-39009" fmla="*/ 1024856 w 2264509"/>
                <a:gd name="connsiteY29-39010" fmla="*/ 5054630 h 7238075"/>
                <a:gd name="connsiteX30-39011" fmla="*/ 1250022 w 2264509"/>
                <a:gd name="connsiteY30-39012" fmla="*/ 4234537 h 7238075"/>
                <a:gd name="connsiteX31-39013" fmla="*/ 1388027 w 2264509"/>
                <a:gd name="connsiteY31-39014" fmla="*/ 4644157 h 7238075"/>
                <a:gd name="connsiteX32-39015" fmla="*/ 1392304 w 2264509"/>
                <a:gd name="connsiteY32-39016" fmla="*/ 4865602 h 7238075"/>
                <a:gd name="connsiteX33-39017" fmla="*/ 1361716 w 2264509"/>
                <a:gd name="connsiteY33-39018" fmla="*/ 4959440 h 7238075"/>
                <a:gd name="connsiteX34-39019" fmla="*/ 1405585 w 2264509"/>
                <a:gd name="connsiteY34-39020" fmla="*/ 5098769 h 7238075"/>
                <a:gd name="connsiteX35-39021" fmla="*/ 1313490 w 2264509"/>
                <a:gd name="connsiteY35-39022" fmla="*/ 5539804 h 7238075"/>
                <a:gd name="connsiteX36-39023" fmla="*/ 1314512 w 2264509"/>
                <a:gd name="connsiteY36-39024" fmla="*/ 6345824 h 7238075"/>
                <a:gd name="connsiteX37-39025" fmla="*/ 1387677 w 2264509"/>
                <a:gd name="connsiteY37-39026" fmla="*/ 6525837 h 7238075"/>
                <a:gd name="connsiteX38-39027" fmla="*/ 1336897 w 2264509"/>
                <a:gd name="connsiteY38-39028" fmla="*/ 6727274 h 7238075"/>
                <a:gd name="connsiteX39-39029" fmla="*/ 1355075 w 2264509"/>
                <a:gd name="connsiteY39-39030" fmla="*/ 6813600 h 7238075"/>
                <a:gd name="connsiteX40-39031" fmla="*/ 1364871 w 2264509"/>
                <a:gd name="connsiteY40-39032" fmla="*/ 7006384 h 7238075"/>
                <a:gd name="connsiteX41-39033" fmla="*/ 1811645 w 2264509"/>
                <a:gd name="connsiteY41-39034" fmla="*/ 7174679 h 7238075"/>
                <a:gd name="connsiteX42-39035" fmla="*/ 2240298 w 2264509"/>
                <a:gd name="connsiteY42-39036" fmla="*/ 7184685 h 7238075"/>
                <a:gd name="connsiteX43-39037" fmla="*/ 2223142 w 2264509"/>
                <a:gd name="connsiteY43-39038" fmla="*/ 7032346 h 7238075"/>
                <a:gd name="connsiteX44-39039" fmla="*/ 1738539 w 2264509"/>
                <a:gd name="connsiteY44-39040" fmla="*/ 6666009 h 7238075"/>
                <a:gd name="connsiteX45-39041" fmla="*/ 1759422 w 2264509"/>
                <a:gd name="connsiteY45-39042" fmla="*/ 6535632 h 7238075"/>
                <a:gd name="connsiteX46-39043" fmla="*/ 1719909 w 2264509"/>
                <a:gd name="connsiteY46-39044" fmla="*/ 6436627 h 7238075"/>
                <a:gd name="connsiteX47-39045" fmla="*/ 1708642 w 2264509"/>
                <a:gd name="connsiteY47-39046" fmla="*/ 6235730 h 7238075"/>
                <a:gd name="connsiteX48-39047" fmla="*/ 1730306 w 2264509"/>
                <a:gd name="connsiteY48-39048" fmla="*/ 5965274 h 7238075"/>
                <a:gd name="connsiteX49-39049" fmla="*/ 1778923 w 2264509"/>
                <a:gd name="connsiteY49-39050" fmla="*/ 5497769 h 7238075"/>
                <a:gd name="connsiteX50-39051" fmla="*/ 1790341 w 2264509"/>
                <a:gd name="connsiteY50-39052" fmla="*/ 5349364 h 7238075"/>
                <a:gd name="connsiteX51-39053" fmla="*/ 1848903 w 2264509"/>
                <a:gd name="connsiteY51-39054" fmla="*/ 5302881 h 7238075"/>
                <a:gd name="connsiteX52-39055" fmla="*/ 1935499 w 2264509"/>
                <a:gd name="connsiteY52-39056" fmla="*/ 5083205 h 7238075"/>
                <a:gd name="connsiteX53-39057" fmla="*/ 1960649 w 2264509"/>
                <a:gd name="connsiteY53-39058" fmla="*/ 4791056 h 7238075"/>
                <a:gd name="connsiteX54-39059" fmla="*/ 1951665 w 2264509"/>
                <a:gd name="connsiteY54-39060" fmla="*/ 4334336 h 7238075"/>
                <a:gd name="connsiteX55-39061" fmla="*/ 1932344 w 2264509"/>
                <a:gd name="connsiteY55-39062" fmla="*/ 3888133 h 7238075"/>
                <a:gd name="connsiteX56-39063" fmla="*/ 2061930 w 2264509"/>
                <a:gd name="connsiteY56-39064" fmla="*/ 3794489 h 7238075"/>
                <a:gd name="connsiteX57-39065" fmla="*/ 1762492 w 2264509"/>
                <a:gd name="connsiteY57-39066" fmla="*/ 2682768 h 7238075"/>
                <a:gd name="connsiteX58-39067" fmla="*/ 2171636 w 2264509"/>
                <a:gd name="connsiteY58-39068" fmla="*/ 2450629 h 7238075"/>
                <a:gd name="connsiteX59-39069" fmla="*/ 2032492 w 2264509"/>
                <a:gd name="connsiteY59-39070" fmla="*/ 1850474 h 7238075"/>
                <a:gd name="connsiteX60-39071" fmla="*/ 1987751 w 2264509"/>
                <a:gd name="connsiteY60-39072" fmla="*/ 1662589 h 7238075"/>
                <a:gd name="connsiteX61-39073" fmla="*/ 1973329 w 2264509"/>
                <a:gd name="connsiteY61-39074" fmla="*/ 1418094 h 7238075"/>
                <a:gd name="connsiteX62-39075" fmla="*/ 1925704 w 2264509"/>
                <a:gd name="connsiteY62-39076" fmla="*/ 1287898 h 7238075"/>
                <a:gd name="connsiteX63-39077" fmla="*/ 1458979 w 2264509"/>
                <a:gd name="connsiteY63-39078" fmla="*/ 1120535 h 7238075"/>
                <a:gd name="connsiteX64-39079" fmla="*/ 1360513 w 2264509"/>
                <a:gd name="connsiteY64-39080" fmla="*/ 1005635 h 7238075"/>
                <a:gd name="connsiteX65-39081" fmla="*/ 1416522 w 2264509"/>
                <a:gd name="connsiteY65-39082" fmla="*/ 807081 h 7238075"/>
                <a:gd name="connsiteX66-39083" fmla="*/ 1484699 w 2264509"/>
                <a:gd name="connsiteY66-39084" fmla="*/ 608469 h 7238075"/>
                <a:gd name="connsiteX67-39085" fmla="*/ 1496208 w 2264509"/>
                <a:gd name="connsiteY67-39086" fmla="*/ 366317 h 7238075"/>
                <a:gd name="connsiteX68-39087" fmla="*/ 1413968 w 2264509"/>
                <a:gd name="connsiteY68-39088" fmla="*/ 146640 h 7238075"/>
                <a:gd name="connsiteX69-39089" fmla="*/ 1100515 w 2264509"/>
                <a:gd name="connsiteY69-39090" fmla="*/ 551 h 7238075"/>
                <a:gd name="connsiteX0-39091" fmla="*/ 1100515 w 2264509"/>
                <a:gd name="connsiteY0-39092" fmla="*/ 551 h 7238075"/>
                <a:gd name="connsiteX1-39093" fmla="*/ 849378 w 2264509"/>
                <a:gd name="connsiteY1-39094" fmla="*/ 118937 h 7238075"/>
                <a:gd name="connsiteX2-39095" fmla="*/ 751515 w 2264509"/>
                <a:gd name="connsiteY2-39096" fmla="*/ 285490 h 7238075"/>
                <a:gd name="connsiteX3-39097" fmla="*/ 756141 w 2264509"/>
                <a:gd name="connsiteY3-39098" fmla="*/ 566071 h 7238075"/>
                <a:gd name="connsiteX4-39099" fmla="*/ 895260 w 2264509"/>
                <a:gd name="connsiteY4-39100" fmla="*/ 882679 h 7238075"/>
                <a:gd name="connsiteX5-39101" fmla="*/ 785588 w 2264509"/>
                <a:gd name="connsiteY5-39102" fmla="*/ 1025825 h 7238075"/>
                <a:gd name="connsiteX6-39103" fmla="*/ 152912 w 2264509"/>
                <a:gd name="connsiteY6-39104" fmla="*/ 1252683 h 7238075"/>
                <a:gd name="connsiteX7-39105" fmla="*/ 8160 w 2264509"/>
                <a:gd name="connsiteY7-39106" fmla="*/ 2283394 h 7238075"/>
                <a:gd name="connsiteX8-39107" fmla="*/ 416233 w 2264509"/>
                <a:gd name="connsiteY8-39108" fmla="*/ 2735641 h 7238075"/>
                <a:gd name="connsiteX9-39109" fmla="*/ 293173 w 2264509"/>
                <a:gd name="connsiteY9-39110" fmla="*/ 3799944 h 7238075"/>
                <a:gd name="connsiteX10-39111" fmla="*/ 428536 w 2264509"/>
                <a:gd name="connsiteY10-39112" fmla="*/ 3969982 h 7238075"/>
                <a:gd name="connsiteX11-39113" fmla="*/ 486017 w 2264509"/>
                <a:gd name="connsiteY11-39114" fmla="*/ 4215017 h 7238075"/>
                <a:gd name="connsiteX12-39115" fmla="*/ 547224 w 2264509"/>
                <a:gd name="connsiteY12-39116" fmla="*/ 4615099 h 7238075"/>
                <a:gd name="connsiteX13-39117" fmla="*/ 555878 w 2264509"/>
                <a:gd name="connsiteY13-39118" fmla="*/ 4779518 h 7238075"/>
                <a:gd name="connsiteX14-39119" fmla="*/ 541964 w 2264509"/>
                <a:gd name="connsiteY14-39120" fmla="*/ 4966441 h 7238075"/>
                <a:gd name="connsiteX15-39121" fmla="*/ 510234 w 2264509"/>
                <a:gd name="connsiteY15-39122" fmla="*/ 5112051 h 7238075"/>
                <a:gd name="connsiteX16-39123" fmla="*/ 434305 w 2264509"/>
                <a:gd name="connsiteY16-39124" fmla="*/ 6139609 h 7238075"/>
                <a:gd name="connsiteX17-39125" fmla="*/ 399690 w 2264509"/>
                <a:gd name="connsiteY17-39126" fmla="*/ 6589898 h 7238075"/>
                <a:gd name="connsiteX18-39127" fmla="*/ 471534 w 2264509"/>
                <a:gd name="connsiteY18-39128" fmla="*/ 6812999 h 7238075"/>
                <a:gd name="connsiteX19-39129" fmla="*/ 418410 w 2264509"/>
                <a:gd name="connsiteY19-39130" fmla="*/ 6968013 h 7238075"/>
                <a:gd name="connsiteX20-39131" fmla="*/ 656806 w 2264509"/>
                <a:gd name="connsiteY20-39132" fmla="*/ 7230086 h 7238075"/>
                <a:gd name="connsiteX21-39133" fmla="*/ 1009561 w 2264509"/>
                <a:gd name="connsiteY21-39134" fmla="*/ 7122486 h 7238075"/>
                <a:gd name="connsiteX22-39135" fmla="*/ 776064 w 2264509"/>
                <a:gd name="connsiteY22-39136" fmla="*/ 6830306 h 7238075"/>
                <a:gd name="connsiteX23-39137" fmla="*/ 804368 w 2264509"/>
                <a:gd name="connsiteY23-39138" fmla="*/ 6565349 h 7238075"/>
                <a:gd name="connsiteX24-39139" fmla="*/ 790216 w 2264509"/>
                <a:gd name="connsiteY24-39140" fmla="*/ 6235730 h 7238075"/>
                <a:gd name="connsiteX25-39141" fmla="*/ 907792 w 2264509"/>
                <a:gd name="connsiteY25-39142" fmla="*/ 5474692 h 7238075"/>
                <a:gd name="connsiteX26-39143" fmla="*/ 957309 w 2264509"/>
                <a:gd name="connsiteY26-39144" fmla="*/ 5365800 h 7238075"/>
                <a:gd name="connsiteX27-39145" fmla="*/ 949796 w 2264509"/>
                <a:gd name="connsiteY27-39146" fmla="*/ 5294498 h 7238075"/>
                <a:gd name="connsiteX28-39147" fmla="*/ 1022842 w 2264509"/>
                <a:gd name="connsiteY28-39148" fmla="*/ 5197505 h 7238075"/>
                <a:gd name="connsiteX29-39149" fmla="*/ 1024856 w 2264509"/>
                <a:gd name="connsiteY29-39150" fmla="*/ 5054630 h 7238075"/>
                <a:gd name="connsiteX30-39151" fmla="*/ 1250022 w 2264509"/>
                <a:gd name="connsiteY30-39152" fmla="*/ 4234537 h 7238075"/>
                <a:gd name="connsiteX31-39153" fmla="*/ 1388027 w 2264509"/>
                <a:gd name="connsiteY31-39154" fmla="*/ 4644157 h 7238075"/>
                <a:gd name="connsiteX32-39155" fmla="*/ 1392304 w 2264509"/>
                <a:gd name="connsiteY32-39156" fmla="*/ 4865602 h 7238075"/>
                <a:gd name="connsiteX33-39157" fmla="*/ 1361716 w 2264509"/>
                <a:gd name="connsiteY33-39158" fmla="*/ 4959440 h 7238075"/>
                <a:gd name="connsiteX34-39159" fmla="*/ 1405585 w 2264509"/>
                <a:gd name="connsiteY34-39160" fmla="*/ 5098769 h 7238075"/>
                <a:gd name="connsiteX35-39161" fmla="*/ 1313490 w 2264509"/>
                <a:gd name="connsiteY35-39162" fmla="*/ 5539804 h 7238075"/>
                <a:gd name="connsiteX36-39163" fmla="*/ 1314512 w 2264509"/>
                <a:gd name="connsiteY36-39164" fmla="*/ 6345824 h 7238075"/>
                <a:gd name="connsiteX37-39165" fmla="*/ 1387677 w 2264509"/>
                <a:gd name="connsiteY37-39166" fmla="*/ 6525837 h 7238075"/>
                <a:gd name="connsiteX38-39167" fmla="*/ 1336897 w 2264509"/>
                <a:gd name="connsiteY38-39168" fmla="*/ 6727274 h 7238075"/>
                <a:gd name="connsiteX39-39169" fmla="*/ 1355075 w 2264509"/>
                <a:gd name="connsiteY39-39170" fmla="*/ 6813600 h 7238075"/>
                <a:gd name="connsiteX40-39171" fmla="*/ 1364871 w 2264509"/>
                <a:gd name="connsiteY40-39172" fmla="*/ 7006384 h 7238075"/>
                <a:gd name="connsiteX41-39173" fmla="*/ 1811645 w 2264509"/>
                <a:gd name="connsiteY41-39174" fmla="*/ 7174679 h 7238075"/>
                <a:gd name="connsiteX42-39175" fmla="*/ 2240298 w 2264509"/>
                <a:gd name="connsiteY42-39176" fmla="*/ 7184685 h 7238075"/>
                <a:gd name="connsiteX43-39177" fmla="*/ 2223142 w 2264509"/>
                <a:gd name="connsiteY43-39178" fmla="*/ 7032346 h 7238075"/>
                <a:gd name="connsiteX44-39179" fmla="*/ 1738539 w 2264509"/>
                <a:gd name="connsiteY44-39180" fmla="*/ 6666009 h 7238075"/>
                <a:gd name="connsiteX45-39181" fmla="*/ 1759422 w 2264509"/>
                <a:gd name="connsiteY45-39182" fmla="*/ 6535632 h 7238075"/>
                <a:gd name="connsiteX46-39183" fmla="*/ 1719909 w 2264509"/>
                <a:gd name="connsiteY46-39184" fmla="*/ 6436627 h 7238075"/>
                <a:gd name="connsiteX47-39185" fmla="*/ 1708642 w 2264509"/>
                <a:gd name="connsiteY47-39186" fmla="*/ 6235730 h 7238075"/>
                <a:gd name="connsiteX48-39187" fmla="*/ 1730306 w 2264509"/>
                <a:gd name="connsiteY48-39188" fmla="*/ 5965274 h 7238075"/>
                <a:gd name="connsiteX49-39189" fmla="*/ 1778923 w 2264509"/>
                <a:gd name="connsiteY49-39190" fmla="*/ 5497769 h 7238075"/>
                <a:gd name="connsiteX50-39191" fmla="*/ 1790341 w 2264509"/>
                <a:gd name="connsiteY50-39192" fmla="*/ 5349364 h 7238075"/>
                <a:gd name="connsiteX51-39193" fmla="*/ 1848903 w 2264509"/>
                <a:gd name="connsiteY51-39194" fmla="*/ 5302881 h 7238075"/>
                <a:gd name="connsiteX52-39195" fmla="*/ 1935499 w 2264509"/>
                <a:gd name="connsiteY52-39196" fmla="*/ 5083205 h 7238075"/>
                <a:gd name="connsiteX53-39197" fmla="*/ 1960649 w 2264509"/>
                <a:gd name="connsiteY53-39198" fmla="*/ 4791056 h 7238075"/>
                <a:gd name="connsiteX54-39199" fmla="*/ 1951665 w 2264509"/>
                <a:gd name="connsiteY54-39200" fmla="*/ 4334336 h 7238075"/>
                <a:gd name="connsiteX55-39201" fmla="*/ 1932344 w 2264509"/>
                <a:gd name="connsiteY55-39202" fmla="*/ 3888133 h 7238075"/>
                <a:gd name="connsiteX56-39203" fmla="*/ 2061930 w 2264509"/>
                <a:gd name="connsiteY56-39204" fmla="*/ 3794489 h 7238075"/>
                <a:gd name="connsiteX57-39205" fmla="*/ 1762492 w 2264509"/>
                <a:gd name="connsiteY57-39206" fmla="*/ 2682768 h 7238075"/>
                <a:gd name="connsiteX58-39207" fmla="*/ 2171636 w 2264509"/>
                <a:gd name="connsiteY58-39208" fmla="*/ 2450629 h 7238075"/>
                <a:gd name="connsiteX59-39209" fmla="*/ 2032492 w 2264509"/>
                <a:gd name="connsiteY59-39210" fmla="*/ 1850474 h 7238075"/>
                <a:gd name="connsiteX60-39211" fmla="*/ 1987751 w 2264509"/>
                <a:gd name="connsiteY60-39212" fmla="*/ 1662589 h 7238075"/>
                <a:gd name="connsiteX61-39213" fmla="*/ 1973329 w 2264509"/>
                <a:gd name="connsiteY61-39214" fmla="*/ 1418094 h 7238075"/>
                <a:gd name="connsiteX62-39215" fmla="*/ 1925704 w 2264509"/>
                <a:gd name="connsiteY62-39216" fmla="*/ 1287898 h 7238075"/>
                <a:gd name="connsiteX63-39217" fmla="*/ 1458979 w 2264509"/>
                <a:gd name="connsiteY63-39218" fmla="*/ 1120535 h 7238075"/>
                <a:gd name="connsiteX64-39219" fmla="*/ 1360513 w 2264509"/>
                <a:gd name="connsiteY64-39220" fmla="*/ 1005635 h 7238075"/>
                <a:gd name="connsiteX65-39221" fmla="*/ 1416522 w 2264509"/>
                <a:gd name="connsiteY65-39222" fmla="*/ 807081 h 7238075"/>
                <a:gd name="connsiteX66-39223" fmla="*/ 1484699 w 2264509"/>
                <a:gd name="connsiteY66-39224" fmla="*/ 608469 h 7238075"/>
                <a:gd name="connsiteX67-39225" fmla="*/ 1496208 w 2264509"/>
                <a:gd name="connsiteY67-39226" fmla="*/ 366317 h 7238075"/>
                <a:gd name="connsiteX68-39227" fmla="*/ 1413968 w 2264509"/>
                <a:gd name="connsiteY68-39228" fmla="*/ 146640 h 7238075"/>
                <a:gd name="connsiteX69-39229" fmla="*/ 1100515 w 2264509"/>
                <a:gd name="connsiteY69-39230" fmla="*/ 551 h 7238075"/>
                <a:gd name="connsiteX0-39231" fmla="*/ 1100515 w 2264509"/>
                <a:gd name="connsiteY0-39232" fmla="*/ 551 h 7238075"/>
                <a:gd name="connsiteX1-39233" fmla="*/ 849378 w 2264509"/>
                <a:gd name="connsiteY1-39234" fmla="*/ 118937 h 7238075"/>
                <a:gd name="connsiteX2-39235" fmla="*/ 751515 w 2264509"/>
                <a:gd name="connsiteY2-39236" fmla="*/ 285490 h 7238075"/>
                <a:gd name="connsiteX3-39237" fmla="*/ 756141 w 2264509"/>
                <a:gd name="connsiteY3-39238" fmla="*/ 566071 h 7238075"/>
                <a:gd name="connsiteX4-39239" fmla="*/ 895260 w 2264509"/>
                <a:gd name="connsiteY4-39240" fmla="*/ 882679 h 7238075"/>
                <a:gd name="connsiteX5-39241" fmla="*/ 785588 w 2264509"/>
                <a:gd name="connsiteY5-39242" fmla="*/ 1025825 h 7238075"/>
                <a:gd name="connsiteX6-39243" fmla="*/ 152912 w 2264509"/>
                <a:gd name="connsiteY6-39244" fmla="*/ 1252683 h 7238075"/>
                <a:gd name="connsiteX7-39245" fmla="*/ 8160 w 2264509"/>
                <a:gd name="connsiteY7-39246" fmla="*/ 2283394 h 7238075"/>
                <a:gd name="connsiteX8-39247" fmla="*/ 416233 w 2264509"/>
                <a:gd name="connsiteY8-39248" fmla="*/ 2735641 h 7238075"/>
                <a:gd name="connsiteX9-39249" fmla="*/ 293173 w 2264509"/>
                <a:gd name="connsiteY9-39250" fmla="*/ 3799944 h 7238075"/>
                <a:gd name="connsiteX10-39251" fmla="*/ 428536 w 2264509"/>
                <a:gd name="connsiteY10-39252" fmla="*/ 3969982 h 7238075"/>
                <a:gd name="connsiteX11-39253" fmla="*/ 486017 w 2264509"/>
                <a:gd name="connsiteY11-39254" fmla="*/ 4215017 h 7238075"/>
                <a:gd name="connsiteX12-39255" fmla="*/ 547224 w 2264509"/>
                <a:gd name="connsiteY12-39256" fmla="*/ 4615099 h 7238075"/>
                <a:gd name="connsiteX13-39257" fmla="*/ 555878 w 2264509"/>
                <a:gd name="connsiteY13-39258" fmla="*/ 4779518 h 7238075"/>
                <a:gd name="connsiteX14-39259" fmla="*/ 541964 w 2264509"/>
                <a:gd name="connsiteY14-39260" fmla="*/ 4966441 h 7238075"/>
                <a:gd name="connsiteX15-39261" fmla="*/ 510234 w 2264509"/>
                <a:gd name="connsiteY15-39262" fmla="*/ 5112051 h 7238075"/>
                <a:gd name="connsiteX16-39263" fmla="*/ 434305 w 2264509"/>
                <a:gd name="connsiteY16-39264" fmla="*/ 6139609 h 7238075"/>
                <a:gd name="connsiteX17-39265" fmla="*/ 399690 w 2264509"/>
                <a:gd name="connsiteY17-39266" fmla="*/ 6589898 h 7238075"/>
                <a:gd name="connsiteX18-39267" fmla="*/ 471534 w 2264509"/>
                <a:gd name="connsiteY18-39268" fmla="*/ 6812999 h 7238075"/>
                <a:gd name="connsiteX19-39269" fmla="*/ 418410 w 2264509"/>
                <a:gd name="connsiteY19-39270" fmla="*/ 6968013 h 7238075"/>
                <a:gd name="connsiteX20-39271" fmla="*/ 656806 w 2264509"/>
                <a:gd name="connsiteY20-39272" fmla="*/ 7230086 h 7238075"/>
                <a:gd name="connsiteX21-39273" fmla="*/ 1009561 w 2264509"/>
                <a:gd name="connsiteY21-39274" fmla="*/ 7122486 h 7238075"/>
                <a:gd name="connsiteX22-39275" fmla="*/ 776064 w 2264509"/>
                <a:gd name="connsiteY22-39276" fmla="*/ 6830306 h 7238075"/>
                <a:gd name="connsiteX23-39277" fmla="*/ 804368 w 2264509"/>
                <a:gd name="connsiteY23-39278" fmla="*/ 6565349 h 7238075"/>
                <a:gd name="connsiteX24-39279" fmla="*/ 790216 w 2264509"/>
                <a:gd name="connsiteY24-39280" fmla="*/ 6235730 h 7238075"/>
                <a:gd name="connsiteX25-39281" fmla="*/ 907792 w 2264509"/>
                <a:gd name="connsiteY25-39282" fmla="*/ 5474692 h 7238075"/>
                <a:gd name="connsiteX26-39283" fmla="*/ 957309 w 2264509"/>
                <a:gd name="connsiteY26-39284" fmla="*/ 5365800 h 7238075"/>
                <a:gd name="connsiteX27-39285" fmla="*/ 949796 w 2264509"/>
                <a:gd name="connsiteY27-39286" fmla="*/ 5294498 h 7238075"/>
                <a:gd name="connsiteX28-39287" fmla="*/ 1022842 w 2264509"/>
                <a:gd name="connsiteY28-39288" fmla="*/ 5197505 h 7238075"/>
                <a:gd name="connsiteX29-39289" fmla="*/ 1024856 w 2264509"/>
                <a:gd name="connsiteY29-39290" fmla="*/ 5054630 h 7238075"/>
                <a:gd name="connsiteX30-39291" fmla="*/ 1250022 w 2264509"/>
                <a:gd name="connsiteY30-39292" fmla="*/ 4234537 h 7238075"/>
                <a:gd name="connsiteX31-39293" fmla="*/ 1388027 w 2264509"/>
                <a:gd name="connsiteY31-39294" fmla="*/ 4644157 h 7238075"/>
                <a:gd name="connsiteX32-39295" fmla="*/ 1392304 w 2264509"/>
                <a:gd name="connsiteY32-39296" fmla="*/ 4865602 h 7238075"/>
                <a:gd name="connsiteX33-39297" fmla="*/ 1361716 w 2264509"/>
                <a:gd name="connsiteY33-39298" fmla="*/ 4959440 h 7238075"/>
                <a:gd name="connsiteX34-39299" fmla="*/ 1405585 w 2264509"/>
                <a:gd name="connsiteY34-39300" fmla="*/ 5098769 h 7238075"/>
                <a:gd name="connsiteX35-39301" fmla="*/ 1313490 w 2264509"/>
                <a:gd name="connsiteY35-39302" fmla="*/ 5539804 h 7238075"/>
                <a:gd name="connsiteX36-39303" fmla="*/ 1314512 w 2264509"/>
                <a:gd name="connsiteY36-39304" fmla="*/ 6345824 h 7238075"/>
                <a:gd name="connsiteX37-39305" fmla="*/ 1387677 w 2264509"/>
                <a:gd name="connsiteY37-39306" fmla="*/ 6525837 h 7238075"/>
                <a:gd name="connsiteX38-39307" fmla="*/ 1336897 w 2264509"/>
                <a:gd name="connsiteY38-39308" fmla="*/ 6727274 h 7238075"/>
                <a:gd name="connsiteX39-39309" fmla="*/ 1355075 w 2264509"/>
                <a:gd name="connsiteY39-39310" fmla="*/ 6813600 h 7238075"/>
                <a:gd name="connsiteX40-39311" fmla="*/ 1364871 w 2264509"/>
                <a:gd name="connsiteY40-39312" fmla="*/ 7006384 h 7238075"/>
                <a:gd name="connsiteX41-39313" fmla="*/ 1811645 w 2264509"/>
                <a:gd name="connsiteY41-39314" fmla="*/ 7174679 h 7238075"/>
                <a:gd name="connsiteX42-39315" fmla="*/ 2240298 w 2264509"/>
                <a:gd name="connsiteY42-39316" fmla="*/ 7184685 h 7238075"/>
                <a:gd name="connsiteX43-39317" fmla="*/ 2223142 w 2264509"/>
                <a:gd name="connsiteY43-39318" fmla="*/ 7032346 h 7238075"/>
                <a:gd name="connsiteX44-39319" fmla="*/ 1738539 w 2264509"/>
                <a:gd name="connsiteY44-39320" fmla="*/ 6666009 h 7238075"/>
                <a:gd name="connsiteX45-39321" fmla="*/ 1759422 w 2264509"/>
                <a:gd name="connsiteY45-39322" fmla="*/ 6535632 h 7238075"/>
                <a:gd name="connsiteX46-39323" fmla="*/ 1719909 w 2264509"/>
                <a:gd name="connsiteY46-39324" fmla="*/ 6436627 h 7238075"/>
                <a:gd name="connsiteX47-39325" fmla="*/ 1708642 w 2264509"/>
                <a:gd name="connsiteY47-39326" fmla="*/ 6235730 h 7238075"/>
                <a:gd name="connsiteX48-39327" fmla="*/ 1730306 w 2264509"/>
                <a:gd name="connsiteY48-39328" fmla="*/ 5965274 h 7238075"/>
                <a:gd name="connsiteX49-39329" fmla="*/ 1778923 w 2264509"/>
                <a:gd name="connsiteY49-39330" fmla="*/ 5497769 h 7238075"/>
                <a:gd name="connsiteX50-39331" fmla="*/ 1790341 w 2264509"/>
                <a:gd name="connsiteY50-39332" fmla="*/ 5349364 h 7238075"/>
                <a:gd name="connsiteX51-39333" fmla="*/ 1848903 w 2264509"/>
                <a:gd name="connsiteY51-39334" fmla="*/ 5302881 h 7238075"/>
                <a:gd name="connsiteX52-39335" fmla="*/ 1935499 w 2264509"/>
                <a:gd name="connsiteY52-39336" fmla="*/ 5083205 h 7238075"/>
                <a:gd name="connsiteX53-39337" fmla="*/ 1960649 w 2264509"/>
                <a:gd name="connsiteY53-39338" fmla="*/ 4791056 h 7238075"/>
                <a:gd name="connsiteX54-39339" fmla="*/ 1951665 w 2264509"/>
                <a:gd name="connsiteY54-39340" fmla="*/ 4334336 h 7238075"/>
                <a:gd name="connsiteX55-39341" fmla="*/ 1932344 w 2264509"/>
                <a:gd name="connsiteY55-39342" fmla="*/ 3888133 h 7238075"/>
                <a:gd name="connsiteX56-39343" fmla="*/ 2061930 w 2264509"/>
                <a:gd name="connsiteY56-39344" fmla="*/ 3794489 h 7238075"/>
                <a:gd name="connsiteX57-39345" fmla="*/ 1762492 w 2264509"/>
                <a:gd name="connsiteY57-39346" fmla="*/ 2682768 h 7238075"/>
                <a:gd name="connsiteX58-39347" fmla="*/ 2171636 w 2264509"/>
                <a:gd name="connsiteY58-39348" fmla="*/ 2450629 h 7238075"/>
                <a:gd name="connsiteX59-39349" fmla="*/ 2032492 w 2264509"/>
                <a:gd name="connsiteY59-39350" fmla="*/ 1850474 h 7238075"/>
                <a:gd name="connsiteX60-39351" fmla="*/ 1987751 w 2264509"/>
                <a:gd name="connsiteY60-39352" fmla="*/ 1662589 h 7238075"/>
                <a:gd name="connsiteX61-39353" fmla="*/ 1973329 w 2264509"/>
                <a:gd name="connsiteY61-39354" fmla="*/ 1418094 h 7238075"/>
                <a:gd name="connsiteX62-39355" fmla="*/ 1925704 w 2264509"/>
                <a:gd name="connsiteY62-39356" fmla="*/ 1287898 h 7238075"/>
                <a:gd name="connsiteX63-39357" fmla="*/ 1458979 w 2264509"/>
                <a:gd name="connsiteY63-39358" fmla="*/ 1120535 h 7238075"/>
                <a:gd name="connsiteX64-39359" fmla="*/ 1360513 w 2264509"/>
                <a:gd name="connsiteY64-39360" fmla="*/ 1005635 h 7238075"/>
                <a:gd name="connsiteX65-39361" fmla="*/ 1416522 w 2264509"/>
                <a:gd name="connsiteY65-39362" fmla="*/ 807081 h 7238075"/>
                <a:gd name="connsiteX66-39363" fmla="*/ 1484699 w 2264509"/>
                <a:gd name="connsiteY66-39364" fmla="*/ 608469 h 7238075"/>
                <a:gd name="connsiteX67-39365" fmla="*/ 1496208 w 2264509"/>
                <a:gd name="connsiteY67-39366" fmla="*/ 366317 h 7238075"/>
                <a:gd name="connsiteX68-39367" fmla="*/ 1413968 w 2264509"/>
                <a:gd name="connsiteY68-39368" fmla="*/ 146640 h 7238075"/>
                <a:gd name="connsiteX69-39369" fmla="*/ 1100515 w 2264509"/>
                <a:gd name="connsiteY69-39370" fmla="*/ 551 h 7238075"/>
                <a:gd name="connsiteX0-39371" fmla="*/ 1100515 w 2264509"/>
                <a:gd name="connsiteY0-39372" fmla="*/ 551 h 7238075"/>
                <a:gd name="connsiteX1-39373" fmla="*/ 849378 w 2264509"/>
                <a:gd name="connsiteY1-39374" fmla="*/ 118937 h 7238075"/>
                <a:gd name="connsiteX2-39375" fmla="*/ 751515 w 2264509"/>
                <a:gd name="connsiteY2-39376" fmla="*/ 285490 h 7238075"/>
                <a:gd name="connsiteX3-39377" fmla="*/ 756141 w 2264509"/>
                <a:gd name="connsiteY3-39378" fmla="*/ 566071 h 7238075"/>
                <a:gd name="connsiteX4-39379" fmla="*/ 895260 w 2264509"/>
                <a:gd name="connsiteY4-39380" fmla="*/ 882679 h 7238075"/>
                <a:gd name="connsiteX5-39381" fmla="*/ 785588 w 2264509"/>
                <a:gd name="connsiteY5-39382" fmla="*/ 1025825 h 7238075"/>
                <a:gd name="connsiteX6-39383" fmla="*/ 152912 w 2264509"/>
                <a:gd name="connsiteY6-39384" fmla="*/ 1252683 h 7238075"/>
                <a:gd name="connsiteX7-39385" fmla="*/ 8160 w 2264509"/>
                <a:gd name="connsiteY7-39386" fmla="*/ 2283394 h 7238075"/>
                <a:gd name="connsiteX8-39387" fmla="*/ 416233 w 2264509"/>
                <a:gd name="connsiteY8-39388" fmla="*/ 2735641 h 7238075"/>
                <a:gd name="connsiteX9-39389" fmla="*/ 293173 w 2264509"/>
                <a:gd name="connsiteY9-39390" fmla="*/ 3799944 h 7238075"/>
                <a:gd name="connsiteX10-39391" fmla="*/ 428536 w 2264509"/>
                <a:gd name="connsiteY10-39392" fmla="*/ 3969982 h 7238075"/>
                <a:gd name="connsiteX11-39393" fmla="*/ 486017 w 2264509"/>
                <a:gd name="connsiteY11-39394" fmla="*/ 4215017 h 7238075"/>
                <a:gd name="connsiteX12-39395" fmla="*/ 547224 w 2264509"/>
                <a:gd name="connsiteY12-39396" fmla="*/ 4615099 h 7238075"/>
                <a:gd name="connsiteX13-39397" fmla="*/ 555878 w 2264509"/>
                <a:gd name="connsiteY13-39398" fmla="*/ 4779518 h 7238075"/>
                <a:gd name="connsiteX14-39399" fmla="*/ 541964 w 2264509"/>
                <a:gd name="connsiteY14-39400" fmla="*/ 4966441 h 7238075"/>
                <a:gd name="connsiteX15-39401" fmla="*/ 510234 w 2264509"/>
                <a:gd name="connsiteY15-39402" fmla="*/ 5112051 h 7238075"/>
                <a:gd name="connsiteX16-39403" fmla="*/ 434305 w 2264509"/>
                <a:gd name="connsiteY16-39404" fmla="*/ 6139609 h 7238075"/>
                <a:gd name="connsiteX17-39405" fmla="*/ 399690 w 2264509"/>
                <a:gd name="connsiteY17-39406" fmla="*/ 6589898 h 7238075"/>
                <a:gd name="connsiteX18-39407" fmla="*/ 471534 w 2264509"/>
                <a:gd name="connsiteY18-39408" fmla="*/ 6812999 h 7238075"/>
                <a:gd name="connsiteX19-39409" fmla="*/ 418410 w 2264509"/>
                <a:gd name="connsiteY19-39410" fmla="*/ 6968013 h 7238075"/>
                <a:gd name="connsiteX20-39411" fmla="*/ 656806 w 2264509"/>
                <a:gd name="connsiteY20-39412" fmla="*/ 7230086 h 7238075"/>
                <a:gd name="connsiteX21-39413" fmla="*/ 1009561 w 2264509"/>
                <a:gd name="connsiteY21-39414" fmla="*/ 7122486 h 7238075"/>
                <a:gd name="connsiteX22-39415" fmla="*/ 776064 w 2264509"/>
                <a:gd name="connsiteY22-39416" fmla="*/ 6830306 h 7238075"/>
                <a:gd name="connsiteX23-39417" fmla="*/ 804368 w 2264509"/>
                <a:gd name="connsiteY23-39418" fmla="*/ 6565349 h 7238075"/>
                <a:gd name="connsiteX24-39419" fmla="*/ 790216 w 2264509"/>
                <a:gd name="connsiteY24-39420" fmla="*/ 6235730 h 7238075"/>
                <a:gd name="connsiteX25-39421" fmla="*/ 907792 w 2264509"/>
                <a:gd name="connsiteY25-39422" fmla="*/ 5474692 h 7238075"/>
                <a:gd name="connsiteX26-39423" fmla="*/ 957309 w 2264509"/>
                <a:gd name="connsiteY26-39424" fmla="*/ 5365800 h 7238075"/>
                <a:gd name="connsiteX27-39425" fmla="*/ 949796 w 2264509"/>
                <a:gd name="connsiteY27-39426" fmla="*/ 5294498 h 7238075"/>
                <a:gd name="connsiteX28-39427" fmla="*/ 1022842 w 2264509"/>
                <a:gd name="connsiteY28-39428" fmla="*/ 5197505 h 7238075"/>
                <a:gd name="connsiteX29-39429" fmla="*/ 1024856 w 2264509"/>
                <a:gd name="connsiteY29-39430" fmla="*/ 5054630 h 7238075"/>
                <a:gd name="connsiteX30-39431" fmla="*/ 1250022 w 2264509"/>
                <a:gd name="connsiteY30-39432" fmla="*/ 4234537 h 7238075"/>
                <a:gd name="connsiteX31-39433" fmla="*/ 1388027 w 2264509"/>
                <a:gd name="connsiteY31-39434" fmla="*/ 4644157 h 7238075"/>
                <a:gd name="connsiteX32-39435" fmla="*/ 1392304 w 2264509"/>
                <a:gd name="connsiteY32-39436" fmla="*/ 4865602 h 7238075"/>
                <a:gd name="connsiteX33-39437" fmla="*/ 1361716 w 2264509"/>
                <a:gd name="connsiteY33-39438" fmla="*/ 4959440 h 7238075"/>
                <a:gd name="connsiteX34-39439" fmla="*/ 1405585 w 2264509"/>
                <a:gd name="connsiteY34-39440" fmla="*/ 5098769 h 7238075"/>
                <a:gd name="connsiteX35-39441" fmla="*/ 1313490 w 2264509"/>
                <a:gd name="connsiteY35-39442" fmla="*/ 5539804 h 7238075"/>
                <a:gd name="connsiteX36-39443" fmla="*/ 1314512 w 2264509"/>
                <a:gd name="connsiteY36-39444" fmla="*/ 6345824 h 7238075"/>
                <a:gd name="connsiteX37-39445" fmla="*/ 1387677 w 2264509"/>
                <a:gd name="connsiteY37-39446" fmla="*/ 6525837 h 7238075"/>
                <a:gd name="connsiteX38-39447" fmla="*/ 1336897 w 2264509"/>
                <a:gd name="connsiteY38-39448" fmla="*/ 6727274 h 7238075"/>
                <a:gd name="connsiteX39-39449" fmla="*/ 1355075 w 2264509"/>
                <a:gd name="connsiteY39-39450" fmla="*/ 6813600 h 7238075"/>
                <a:gd name="connsiteX40-39451" fmla="*/ 1364871 w 2264509"/>
                <a:gd name="connsiteY40-39452" fmla="*/ 7006384 h 7238075"/>
                <a:gd name="connsiteX41-39453" fmla="*/ 1811645 w 2264509"/>
                <a:gd name="connsiteY41-39454" fmla="*/ 7174679 h 7238075"/>
                <a:gd name="connsiteX42-39455" fmla="*/ 2240298 w 2264509"/>
                <a:gd name="connsiteY42-39456" fmla="*/ 7184685 h 7238075"/>
                <a:gd name="connsiteX43-39457" fmla="*/ 2223142 w 2264509"/>
                <a:gd name="connsiteY43-39458" fmla="*/ 7032346 h 7238075"/>
                <a:gd name="connsiteX44-39459" fmla="*/ 1738539 w 2264509"/>
                <a:gd name="connsiteY44-39460" fmla="*/ 6666009 h 7238075"/>
                <a:gd name="connsiteX45-39461" fmla="*/ 1759422 w 2264509"/>
                <a:gd name="connsiteY45-39462" fmla="*/ 6535632 h 7238075"/>
                <a:gd name="connsiteX46-39463" fmla="*/ 1719909 w 2264509"/>
                <a:gd name="connsiteY46-39464" fmla="*/ 6436627 h 7238075"/>
                <a:gd name="connsiteX47-39465" fmla="*/ 1708642 w 2264509"/>
                <a:gd name="connsiteY47-39466" fmla="*/ 6235730 h 7238075"/>
                <a:gd name="connsiteX48-39467" fmla="*/ 1730306 w 2264509"/>
                <a:gd name="connsiteY48-39468" fmla="*/ 5965274 h 7238075"/>
                <a:gd name="connsiteX49-39469" fmla="*/ 1778923 w 2264509"/>
                <a:gd name="connsiteY49-39470" fmla="*/ 5497769 h 7238075"/>
                <a:gd name="connsiteX50-39471" fmla="*/ 1790341 w 2264509"/>
                <a:gd name="connsiteY50-39472" fmla="*/ 5349364 h 7238075"/>
                <a:gd name="connsiteX51-39473" fmla="*/ 1848903 w 2264509"/>
                <a:gd name="connsiteY51-39474" fmla="*/ 5302881 h 7238075"/>
                <a:gd name="connsiteX52-39475" fmla="*/ 1935499 w 2264509"/>
                <a:gd name="connsiteY52-39476" fmla="*/ 5083205 h 7238075"/>
                <a:gd name="connsiteX53-39477" fmla="*/ 1960649 w 2264509"/>
                <a:gd name="connsiteY53-39478" fmla="*/ 4791056 h 7238075"/>
                <a:gd name="connsiteX54-39479" fmla="*/ 1951665 w 2264509"/>
                <a:gd name="connsiteY54-39480" fmla="*/ 4334336 h 7238075"/>
                <a:gd name="connsiteX55-39481" fmla="*/ 1932344 w 2264509"/>
                <a:gd name="connsiteY55-39482" fmla="*/ 3888133 h 7238075"/>
                <a:gd name="connsiteX56-39483" fmla="*/ 2095683 w 2264509"/>
                <a:gd name="connsiteY56-39484" fmla="*/ 3828242 h 7238075"/>
                <a:gd name="connsiteX57-39485" fmla="*/ 1762492 w 2264509"/>
                <a:gd name="connsiteY57-39486" fmla="*/ 2682768 h 7238075"/>
                <a:gd name="connsiteX58-39487" fmla="*/ 2171636 w 2264509"/>
                <a:gd name="connsiteY58-39488" fmla="*/ 2450629 h 7238075"/>
                <a:gd name="connsiteX59-39489" fmla="*/ 2032492 w 2264509"/>
                <a:gd name="connsiteY59-39490" fmla="*/ 1850474 h 7238075"/>
                <a:gd name="connsiteX60-39491" fmla="*/ 1987751 w 2264509"/>
                <a:gd name="connsiteY60-39492" fmla="*/ 1662589 h 7238075"/>
                <a:gd name="connsiteX61-39493" fmla="*/ 1973329 w 2264509"/>
                <a:gd name="connsiteY61-39494" fmla="*/ 1418094 h 7238075"/>
                <a:gd name="connsiteX62-39495" fmla="*/ 1925704 w 2264509"/>
                <a:gd name="connsiteY62-39496" fmla="*/ 1287898 h 7238075"/>
                <a:gd name="connsiteX63-39497" fmla="*/ 1458979 w 2264509"/>
                <a:gd name="connsiteY63-39498" fmla="*/ 1120535 h 7238075"/>
                <a:gd name="connsiteX64-39499" fmla="*/ 1360513 w 2264509"/>
                <a:gd name="connsiteY64-39500" fmla="*/ 1005635 h 7238075"/>
                <a:gd name="connsiteX65-39501" fmla="*/ 1416522 w 2264509"/>
                <a:gd name="connsiteY65-39502" fmla="*/ 807081 h 7238075"/>
                <a:gd name="connsiteX66-39503" fmla="*/ 1484699 w 2264509"/>
                <a:gd name="connsiteY66-39504" fmla="*/ 608469 h 7238075"/>
                <a:gd name="connsiteX67-39505" fmla="*/ 1496208 w 2264509"/>
                <a:gd name="connsiteY67-39506" fmla="*/ 366317 h 7238075"/>
                <a:gd name="connsiteX68-39507" fmla="*/ 1413968 w 2264509"/>
                <a:gd name="connsiteY68-39508" fmla="*/ 146640 h 7238075"/>
                <a:gd name="connsiteX69-39509" fmla="*/ 1100515 w 2264509"/>
                <a:gd name="connsiteY69-39510" fmla="*/ 551 h 7238075"/>
                <a:gd name="connsiteX0-39511" fmla="*/ 1100515 w 2264509"/>
                <a:gd name="connsiteY0-39512" fmla="*/ 551 h 7238075"/>
                <a:gd name="connsiteX1-39513" fmla="*/ 849378 w 2264509"/>
                <a:gd name="connsiteY1-39514" fmla="*/ 118937 h 7238075"/>
                <a:gd name="connsiteX2-39515" fmla="*/ 751515 w 2264509"/>
                <a:gd name="connsiteY2-39516" fmla="*/ 285490 h 7238075"/>
                <a:gd name="connsiteX3-39517" fmla="*/ 756141 w 2264509"/>
                <a:gd name="connsiteY3-39518" fmla="*/ 566071 h 7238075"/>
                <a:gd name="connsiteX4-39519" fmla="*/ 895260 w 2264509"/>
                <a:gd name="connsiteY4-39520" fmla="*/ 882679 h 7238075"/>
                <a:gd name="connsiteX5-39521" fmla="*/ 785588 w 2264509"/>
                <a:gd name="connsiteY5-39522" fmla="*/ 1025825 h 7238075"/>
                <a:gd name="connsiteX6-39523" fmla="*/ 152912 w 2264509"/>
                <a:gd name="connsiteY6-39524" fmla="*/ 1252683 h 7238075"/>
                <a:gd name="connsiteX7-39525" fmla="*/ 8160 w 2264509"/>
                <a:gd name="connsiteY7-39526" fmla="*/ 2283394 h 7238075"/>
                <a:gd name="connsiteX8-39527" fmla="*/ 416233 w 2264509"/>
                <a:gd name="connsiteY8-39528" fmla="*/ 2735641 h 7238075"/>
                <a:gd name="connsiteX9-39529" fmla="*/ 293173 w 2264509"/>
                <a:gd name="connsiteY9-39530" fmla="*/ 3799944 h 7238075"/>
                <a:gd name="connsiteX10-39531" fmla="*/ 428536 w 2264509"/>
                <a:gd name="connsiteY10-39532" fmla="*/ 3969982 h 7238075"/>
                <a:gd name="connsiteX11-39533" fmla="*/ 486017 w 2264509"/>
                <a:gd name="connsiteY11-39534" fmla="*/ 4215017 h 7238075"/>
                <a:gd name="connsiteX12-39535" fmla="*/ 547224 w 2264509"/>
                <a:gd name="connsiteY12-39536" fmla="*/ 4615099 h 7238075"/>
                <a:gd name="connsiteX13-39537" fmla="*/ 555878 w 2264509"/>
                <a:gd name="connsiteY13-39538" fmla="*/ 4779518 h 7238075"/>
                <a:gd name="connsiteX14-39539" fmla="*/ 541964 w 2264509"/>
                <a:gd name="connsiteY14-39540" fmla="*/ 4966441 h 7238075"/>
                <a:gd name="connsiteX15-39541" fmla="*/ 510234 w 2264509"/>
                <a:gd name="connsiteY15-39542" fmla="*/ 5112051 h 7238075"/>
                <a:gd name="connsiteX16-39543" fmla="*/ 434305 w 2264509"/>
                <a:gd name="connsiteY16-39544" fmla="*/ 6139609 h 7238075"/>
                <a:gd name="connsiteX17-39545" fmla="*/ 399690 w 2264509"/>
                <a:gd name="connsiteY17-39546" fmla="*/ 6589898 h 7238075"/>
                <a:gd name="connsiteX18-39547" fmla="*/ 471534 w 2264509"/>
                <a:gd name="connsiteY18-39548" fmla="*/ 6812999 h 7238075"/>
                <a:gd name="connsiteX19-39549" fmla="*/ 418410 w 2264509"/>
                <a:gd name="connsiteY19-39550" fmla="*/ 6968013 h 7238075"/>
                <a:gd name="connsiteX20-39551" fmla="*/ 656806 w 2264509"/>
                <a:gd name="connsiteY20-39552" fmla="*/ 7230086 h 7238075"/>
                <a:gd name="connsiteX21-39553" fmla="*/ 1009561 w 2264509"/>
                <a:gd name="connsiteY21-39554" fmla="*/ 7122486 h 7238075"/>
                <a:gd name="connsiteX22-39555" fmla="*/ 776064 w 2264509"/>
                <a:gd name="connsiteY22-39556" fmla="*/ 6830306 h 7238075"/>
                <a:gd name="connsiteX23-39557" fmla="*/ 804368 w 2264509"/>
                <a:gd name="connsiteY23-39558" fmla="*/ 6565349 h 7238075"/>
                <a:gd name="connsiteX24-39559" fmla="*/ 790216 w 2264509"/>
                <a:gd name="connsiteY24-39560" fmla="*/ 6235730 h 7238075"/>
                <a:gd name="connsiteX25-39561" fmla="*/ 907792 w 2264509"/>
                <a:gd name="connsiteY25-39562" fmla="*/ 5474692 h 7238075"/>
                <a:gd name="connsiteX26-39563" fmla="*/ 957309 w 2264509"/>
                <a:gd name="connsiteY26-39564" fmla="*/ 5365800 h 7238075"/>
                <a:gd name="connsiteX27-39565" fmla="*/ 949796 w 2264509"/>
                <a:gd name="connsiteY27-39566" fmla="*/ 5294498 h 7238075"/>
                <a:gd name="connsiteX28-39567" fmla="*/ 1022842 w 2264509"/>
                <a:gd name="connsiteY28-39568" fmla="*/ 5197505 h 7238075"/>
                <a:gd name="connsiteX29-39569" fmla="*/ 1024856 w 2264509"/>
                <a:gd name="connsiteY29-39570" fmla="*/ 5054630 h 7238075"/>
                <a:gd name="connsiteX30-39571" fmla="*/ 1250022 w 2264509"/>
                <a:gd name="connsiteY30-39572" fmla="*/ 4234537 h 7238075"/>
                <a:gd name="connsiteX31-39573" fmla="*/ 1388027 w 2264509"/>
                <a:gd name="connsiteY31-39574" fmla="*/ 4644157 h 7238075"/>
                <a:gd name="connsiteX32-39575" fmla="*/ 1392304 w 2264509"/>
                <a:gd name="connsiteY32-39576" fmla="*/ 4865602 h 7238075"/>
                <a:gd name="connsiteX33-39577" fmla="*/ 1361716 w 2264509"/>
                <a:gd name="connsiteY33-39578" fmla="*/ 4959440 h 7238075"/>
                <a:gd name="connsiteX34-39579" fmla="*/ 1405585 w 2264509"/>
                <a:gd name="connsiteY34-39580" fmla="*/ 5098769 h 7238075"/>
                <a:gd name="connsiteX35-39581" fmla="*/ 1313490 w 2264509"/>
                <a:gd name="connsiteY35-39582" fmla="*/ 5539804 h 7238075"/>
                <a:gd name="connsiteX36-39583" fmla="*/ 1314512 w 2264509"/>
                <a:gd name="connsiteY36-39584" fmla="*/ 6345824 h 7238075"/>
                <a:gd name="connsiteX37-39585" fmla="*/ 1387677 w 2264509"/>
                <a:gd name="connsiteY37-39586" fmla="*/ 6525837 h 7238075"/>
                <a:gd name="connsiteX38-39587" fmla="*/ 1336897 w 2264509"/>
                <a:gd name="connsiteY38-39588" fmla="*/ 6727274 h 7238075"/>
                <a:gd name="connsiteX39-39589" fmla="*/ 1355075 w 2264509"/>
                <a:gd name="connsiteY39-39590" fmla="*/ 6813600 h 7238075"/>
                <a:gd name="connsiteX40-39591" fmla="*/ 1364871 w 2264509"/>
                <a:gd name="connsiteY40-39592" fmla="*/ 7006384 h 7238075"/>
                <a:gd name="connsiteX41-39593" fmla="*/ 1811645 w 2264509"/>
                <a:gd name="connsiteY41-39594" fmla="*/ 7174679 h 7238075"/>
                <a:gd name="connsiteX42-39595" fmla="*/ 2240298 w 2264509"/>
                <a:gd name="connsiteY42-39596" fmla="*/ 7184685 h 7238075"/>
                <a:gd name="connsiteX43-39597" fmla="*/ 2223142 w 2264509"/>
                <a:gd name="connsiteY43-39598" fmla="*/ 7032346 h 7238075"/>
                <a:gd name="connsiteX44-39599" fmla="*/ 1738539 w 2264509"/>
                <a:gd name="connsiteY44-39600" fmla="*/ 6666009 h 7238075"/>
                <a:gd name="connsiteX45-39601" fmla="*/ 1759422 w 2264509"/>
                <a:gd name="connsiteY45-39602" fmla="*/ 6535632 h 7238075"/>
                <a:gd name="connsiteX46-39603" fmla="*/ 1719909 w 2264509"/>
                <a:gd name="connsiteY46-39604" fmla="*/ 6436627 h 7238075"/>
                <a:gd name="connsiteX47-39605" fmla="*/ 1708642 w 2264509"/>
                <a:gd name="connsiteY47-39606" fmla="*/ 6235730 h 7238075"/>
                <a:gd name="connsiteX48-39607" fmla="*/ 1730306 w 2264509"/>
                <a:gd name="connsiteY48-39608" fmla="*/ 5965274 h 7238075"/>
                <a:gd name="connsiteX49-39609" fmla="*/ 1778923 w 2264509"/>
                <a:gd name="connsiteY49-39610" fmla="*/ 5497769 h 7238075"/>
                <a:gd name="connsiteX50-39611" fmla="*/ 1790341 w 2264509"/>
                <a:gd name="connsiteY50-39612" fmla="*/ 5349364 h 7238075"/>
                <a:gd name="connsiteX51-39613" fmla="*/ 1848903 w 2264509"/>
                <a:gd name="connsiteY51-39614" fmla="*/ 5302881 h 7238075"/>
                <a:gd name="connsiteX52-39615" fmla="*/ 1935499 w 2264509"/>
                <a:gd name="connsiteY52-39616" fmla="*/ 5083205 h 7238075"/>
                <a:gd name="connsiteX53-39617" fmla="*/ 1960649 w 2264509"/>
                <a:gd name="connsiteY53-39618" fmla="*/ 4791056 h 7238075"/>
                <a:gd name="connsiteX54-39619" fmla="*/ 1951665 w 2264509"/>
                <a:gd name="connsiteY54-39620" fmla="*/ 4334336 h 7238075"/>
                <a:gd name="connsiteX55-39621" fmla="*/ 1932344 w 2264509"/>
                <a:gd name="connsiteY55-39622" fmla="*/ 3888133 h 7238075"/>
                <a:gd name="connsiteX56-39623" fmla="*/ 2114094 w 2264509"/>
                <a:gd name="connsiteY56-39624" fmla="*/ 3794489 h 7238075"/>
                <a:gd name="connsiteX57-39625" fmla="*/ 1762492 w 2264509"/>
                <a:gd name="connsiteY57-39626" fmla="*/ 2682768 h 7238075"/>
                <a:gd name="connsiteX58-39627" fmla="*/ 2171636 w 2264509"/>
                <a:gd name="connsiteY58-39628" fmla="*/ 2450629 h 7238075"/>
                <a:gd name="connsiteX59-39629" fmla="*/ 2032492 w 2264509"/>
                <a:gd name="connsiteY59-39630" fmla="*/ 1850474 h 7238075"/>
                <a:gd name="connsiteX60-39631" fmla="*/ 1987751 w 2264509"/>
                <a:gd name="connsiteY60-39632" fmla="*/ 1662589 h 7238075"/>
                <a:gd name="connsiteX61-39633" fmla="*/ 1973329 w 2264509"/>
                <a:gd name="connsiteY61-39634" fmla="*/ 1418094 h 7238075"/>
                <a:gd name="connsiteX62-39635" fmla="*/ 1925704 w 2264509"/>
                <a:gd name="connsiteY62-39636" fmla="*/ 1287898 h 7238075"/>
                <a:gd name="connsiteX63-39637" fmla="*/ 1458979 w 2264509"/>
                <a:gd name="connsiteY63-39638" fmla="*/ 1120535 h 7238075"/>
                <a:gd name="connsiteX64-39639" fmla="*/ 1360513 w 2264509"/>
                <a:gd name="connsiteY64-39640" fmla="*/ 1005635 h 7238075"/>
                <a:gd name="connsiteX65-39641" fmla="*/ 1416522 w 2264509"/>
                <a:gd name="connsiteY65-39642" fmla="*/ 807081 h 7238075"/>
                <a:gd name="connsiteX66-39643" fmla="*/ 1484699 w 2264509"/>
                <a:gd name="connsiteY66-39644" fmla="*/ 608469 h 7238075"/>
                <a:gd name="connsiteX67-39645" fmla="*/ 1496208 w 2264509"/>
                <a:gd name="connsiteY67-39646" fmla="*/ 366317 h 7238075"/>
                <a:gd name="connsiteX68-39647" fmla="*/ 1413968 w 2264509"/>
                <a:gd name="connsiteY68-39648" fmla="*/ 146640 h 7238075"/>
                <a:gd name="connsiteX69-39649" fmla="*/ 1100515 w 2264509"/>
                <a:gd name="connsiteY69-39650" fmla="*/ 551 h 7238075"/>
                <a:gd name="connsiteX0-39651" fmla="*/ 1100515 w 2264509"/>
                <a:gd name="connsiteY0-39652" fmla="*/ 551 h 7238075"/>
                <a:gd name="connsiteX1-39653" fmla="*/ 849378 w 2264509"/>
                <a:gd name="connsiteY1-39654" fmla="*/ 118937 h 7238075"/>
                <a:gd name="connsiteX2-39655" fmla="*/ 751515 w 2264509"/>
                <a:gd name="connsiteY2-39656" fmla="*/ 285490 h 7238075"/>
                <a:gd name="connsiteX3-39657" fmla="*/ 756141 w 2264509"/>
                <a:gd name="connsiteY3-39658" fmla="*/ 566071 h 7238075"/>
                <a:gd name="connsiteX4-39659" fmla="*/ 895260 w 2264509"/>
                <a:gd name="connsiteY4-39660" fmla="*/ 882679 h 7238075"/>
                <a:gd name="connsiteX5-39661" fmla="*/ 785588 w 2264509"/>
                <a:gd name="connsiteY5-39662" fmla="*/ 1025825 h 7238075"/>
                <a:gd name="connsiteX6-39663" fmla="*/ 152912 w 2264509"/>
                <a:gd name="connsiteY6-39664" fmla="*/ 1252683 h 7238075"/>
                <a:gd name="connsiteX7-39665" fmla="*/ 8160 w 2264509"/>
                <a:gd name="connsiteY7-39666" fmla="*/ 2283394 h 7238075"/>
                <a:gd name="connsiteX8-39667" fmla="*/ 416233 w 2264509"/>
                <a:gd name="connsiteY8-39668" fmla="*/ 2735641 h 7238075"/>
                <a:gd name="connsiteX9-39669" fmla="*/ 293173 w 2264509"/>
                <a:gd name="connsiteY9-39670" fmla="*/ 3799944 h 7238075"/>
                <a:gd name="connsiteX10-39671" fmla="*/ 428536 w 2264509"/>
                <a:gd name="connsiteY10-39672" fmla="*/ 3969982 h 7238075"/>
                <a:gd name="connsiteX11-39673" fmla="*/ 486017 w 2264509"/>
                <a:gd name="connsiteY11-39674" fmla="*/ 4215017 h 7238075"/>
                <a:gd name="connsiteX12-39675" fmla="*/ 547224 w 2264509"/>
                <a:gd name="connsiteY12-39676" fmla="*/ 4615099 h 7238075"/>
                <a:gd name="connsiteX13-39677" fmla="*/ 555878 w 2264509"/>
                <a:gd name="connsiteY13-39678" fmla="*/ 4779518 h 7238075"/>
                <a:gd name="connsiteX14-39679" fmla="*/ 541964 w 2264509"/>
                <a:gd name="connsiteY14-39680" fmla="*/ 4966441 h 7238075"/>
                <a:gd name="connsiteX15-39681" fmla="*/ 510234 w 2264509"/>
                <a:gd name="connsiteY15-39682" fmla="*/ 5112051 h 7238075"/>
                <a:gd name="connsiteX16-39683" fmla="*/ 434305 w 2264509"/>
                <a:gd name="connsiteY16-39684" fmla="*/ 6139609 h 7238075"/>
                <a:gd name="connsiteX17-39685" fmla="*/ 399690 w 2264509"/>
                <a:gd name="connsiteY17-39686" fmla="*/ 6589898 h 7238075"/>
                <a:gd name="connsiteX18-39687" fmla="*/ 471534 w 2264509"/>
                <a:gd name="connsiteY18-39688" fmla="*/ 6812999 h 7238075"/>
                <a:gd name="connsiteX19-39689" fmla="*/ 418410 w 2264509"/>
                <a:gd name="connsiteY19-39690" fmla="*/ 6968013 h 7238075"/>
                <a:gd name="connsiteX20-39691" fmla="*/ 656806 w 2264509"/>
                <a:gd name="connsiteY20-39692" fmla="*/ 7230086 h 7238075"/>
                <a:gd name="connsiteX21-39693" fmla="*/ 1009561 w 2264509"/>
                <a:gd name="connsiteY21-39694" fmla="*/ 7122486 h 7238075"/>
                <a:gd name="connsiteX22-39695" fmla="*/ 776064 w 2264509"/>
                <a:gd name="connsiteY22-39696" fmla="*/ 6830306 h 7238075"/>
                <a:gd name="connsiteX23-39697" fmla="*/ 804368 w 2264509"/>
                <a:gd name="connsiteY23-39698" fmla="*/ 6565349 h 7238075"/>
                <a:gd name="connsiteX24-39699" fmla="*/ 790216 w 2264509"/>
                <a:gd name="connsiteY24-39700" fmla="*/ 6235730 h 7238075"/>
                <a:gd name="connsiteX25-39701" fmla="*/ 907792 w 2264509"/>
                <a:gd name="connsiteY25-39702" fmla="*/ 5474692 h 7238075"/>
                <a:gd name="connsiteX26-39703" fmla="*/ 957309 w 2264509"/>
                <a:gd name="connsiteY26-39704" fmla="*/ 5365800 h 7238075"/>
                <a:gd name="connsiteX27-39705" fmla="*/ 949796 w 2264509"/>
                <a:gd name="connsiteY27-39706" fmla="*/ 5294498 h 7238075"/>
                <a:gd name="connsiteX28-39707" fmla="*/ 1022842 w 2264509"/>
                <a:gd name="connsiteY28-39708" fmla="*/ 5197505 h 7238075"/>
                <a:gd name="connsiteX29-39709" fmla="*/ 1024856 w 2264509"/>
                <a:gd name="connsiteY29-39710" fmla="*/ 5054630 h 7238075"/>
                <a:gd name="connsiteX30-39711" fmla="*/ 1250022 w 2264509"/>
                <a:gd name="connsiteY30-39712" fmla="*/ 4234537 h 7238075"/>
                <a:gd name="connsiteX31-39713" fmla="*/ 1388027 w 2264509"/>
                <a:gd name="connsiteY31-39714" fmla="*/ 4644157 h 7238075"/>
                <a:gd name="connsiteX32-39715" fmla="*/ 1392304 w 2264509"/>
                <a:gd name="connsiteY32-39716" fmla="*/ 4865602 h 7238075"/>
                <a:gd name="connsiteX33-39717" fmla="*/ 1361716 w 2264509"/>
                <a:gd name="connsiteY33-39718" fmla="*/ 4959440 h 7238075"/>
                <a:gd name="connsiteX34-39719" fmla="*/ 1405585 w 2264509"/>
                <a:gd name="connsiteY34-39720" fmla="*/ 5098769 h 7238075"/>
                <a:gd name="connsiteX35-39721" fmla="*/ 1313490 w 2264509"/>
                <a:gd name="connsiteY35-39722" fmla="*/ 5539804 h 7238075"/>
                <a:gd name="connsiteX36-39723" fmla="*/ 1314512 w 2264509"/>
                <a:gd name="connsiteY36-39724" fmla="*/ 6345824 h 7238075"/>
                <a:gd name="connsiteX37-39725" fmla="*/ 1387677 w 2264509"/>
                <a:gd name="connsiteY37-39726" fmla="*/ 6525837 h 7238075"/>
                <a:gd name="connsiteX38-39727" fmla="*/ 1336897 w 2264509"/>
                <a:gd name="connsiteY38-39728" fmla="*/ 6727274 h 7238075"/>
                <a:gd name="connsiteX39-39729" fmla="*/ 1355075 w 2264509"/>
                <a:gd name="connsiteY39-39730" fmla="*/ 6813600 h 7238075"/>
                <a:gd name="connsiteX40-39731" fmla="*/ 1364871 w 2264509"/>
                <a:gd name="connsiteY40-39732" fmla="*/ 7006384 h 7238075"/>
                <a:gd name="connsiteX41-39733" fmla="*/ 1811645 w 2264509"/>
                <a:gd name="connsiteY41-39734" fmla="*/ 7174679 h 7238075"/>
                <a:gd name="connsiteX42-39735" fmla="*/ 2240298 w 2264509"/>
                <a:gd name="connsiteY42-39736" fmla="*/ 7184685 h 7238075"/>
                <a:gd name="connsiteX43-39737" fmla="*/ 2223142 w 2264509"/>
                <a:gd name="connsiteY43-39738" fmla="*/ 7032346 h 7238075"/>
                <a:gd name="connsiteX44-39739" fmla="*/ 1738539 w 2264509"/>
                <a:gd name="connsiteY44-39740" fmla="*/ 6666009 h 7238075"/>
                <a:gd name="connsiteX45-39741" fmla="*/ 1759422 w 2264509"/>
                <a:gd name="connsiteY45-39742" fmla="*/ 6535632 h 7238075"/>
                <a:gd name="connsiteX46-39743" fmla="*/ 1719909 w 2264509"/>
                <a:gd name="connsiteY46-39744" fmla="*/ 6436627 h 7238075"/>
                <a:gd name="connsiteX47-39745" fmla="*/ 1708642 w 2264509"/>
                <a:gd name="connsiteY47-39746" fmla="*/ 6235730 h 7238075"/>
                <a:gd name="connsiteX48-39747" fmla="*/ 1730306 w 2264509"/>
                <a:gd name="connsiteY48-39748" fmla="*/ 5965274 h 7238075"/>
                <a:gd name="connsiteX49-39749" fmla="*/ 1778923 w 2264509"/>
                <a:gd name="connsiteY49-39750" fmla="*/ 5497769 h 7238075"/>
                <a:gd name="connsiteX50-39751" fmla="*/ 1790341 w 2264509"/>
                <a:gd name="connsiteY50-39752" fmla="*/ 5349364 h 7238075"/>
                <a:gd name="connsiteX51-39753" fmla="*/ 1848903 w 2264509"/>
                <a:gd name="connsiteY51-39754" fmla="*/ 5302881 h 7238075"/>
                <a:gd name="connsiteX52-39755" fmla="*/ 1935499 w 2264509"/>
                <a:gd name="connsiteY52-39756" fmla="*/ 5083205 h 7238075"/>
                <a:gd name="connsiteX53-39757" fmla="*/ 1960649 w 2264509"/>
                <a:gd name="connsiteY53-39758" fmla="*/ 4791056 h 7238075"/>
                <a:gd name="connsiteX54-39759" fmla="*/ 1951665 w 2264509"/>
                <a:gd name="connsiteY54-39760" fmla="*/ 4334336 h 7238075"/>
                <a:gd name="connsiteX55-39761" fmla="*/ 1932344 w 2264509"/>
                <a:gd name="connsiteY55-39762" fmla="*/ 3888133 h 7238075"/>
                <a:gd name="connsiteX56-39763" fmla="*/ 2114094 w 2264509"/>
                <a:gd name="connsiteY56-39764" fmla="*/ 3794489 h 7238075"/>
                <a:gd name="connsiteX57-39765" fmla="*/ 1762492 w 2264509"/>
                <a:gd name="connsiteY57-39766" fmla="*/ 2682768 h 7238075"/>
                <a:gd name="connsiteX58-39767" fmla="*/ 2171636 w 2264509"/>
                <a:gd name="connsiteY58-39768" fmla="*/ 2450629 h 7238075"/>
                <a:gd name="connsiteX59-39769" fmla="*/ 2032492 w 2264509"/>
                <a:gd name="connsiteY59-39770" fmla="*/ 1850474 h 7238075"/>
                <a:gd name="connsiteX60-39771" fmla="*/ 1987751 w 2264509"/>
                <a:gd name="connsiteY60-39772" fmla="*/ 1662589 h 7238075"/>
                <a:gd name="connsiteX61-39773" fmla="*/ 1973329 w 2264509"/>
                <a:gd name="connsiteY61-39774" fmla="*/ 1418094 h 7238075"/>
                <a:gd name="connsiteX62-39775" fmla="*/ 1925704 w 2264509"/>
                <a:gd name="connsiteY62-39776" fmla="*/ 1287898 h 7238075"/>
                <a:gd name="connsiteX63-39777" fmla="*/ 1458979 w 2264509"/>
                <a:gd name="connsiteY63-39778" fmla="*/ 1120535 h 7238075"/>
                <a:gd name="connsiteX64-39779" fmla="*/ 1360513 w 2264509"/>
                <a:gd name="connsiteY64-39780" fmla="*/ 1005635 h 7238075"/>
                <a:gd name="connsiteX65-39781" fmla="*/ 1416522 w 2264509"/>
                <a:gd name="connsiteY65-39782" fmla="*/ 807081 h 7238075"/>
                <a:gd name="connsiteX66-39783" fmla="*/ 1484699 w 2264509"/>
                <a:gd name="connsiteY66-39784" fmla="*/ 608469 h 7238075"/>
                <a:gd name="connsiteX67-39785" fmla="*/ 1496208 w 2264509"/>
                <a:gd name="connsiteY67-39786" fmla="*/ 366317 h 7238075"/>
                <a:gd name="connsiteX68-39787" fmla="*/ 1413968 w 2264509"/>
                <a:gd name="connsiteY68-39788" fmla="*/ 146640 h 7238075"/>
                <a:gd name="connsiteX69-39789" fmla="*/ 1100515 w 2264509"/>
                <a:gd name="connsiteY69-39790" fmla="*/ 551 h 7238075"/>
                <a:gd name="connsiteX0-39791" fmla="*/ 1100515 w 2264509"/>
                <a:gd name="connsiteY0-39792" fmla="*/ 551 h 7238075"/>
                <a:gd name="connsiteX1-39793" fmla="*/ 849378 w 2264509"/>
                <a:gd name="connsiteY1-39794" fmla="*/ 118937 h 7238075"/>
                <a:gd name="connsiteX2-39795" fmla="*/ 751515 w 2264509"/>
                <a:gd name="connsiteY2-39796" fmla="*/ 285490 h 7238075"/>
                <a:gd name="connsiteX3-39797" fmla="*/ 756141 w 2264509"/>
                <a:gd name="connsiteY3-39798" fmla="*/ 566071 h 7238075"/>
                <a:gd name="connsiteX4-39799" fmla="*/ 895260 w 2264509"/>
                <a:gd name="connsiteY4-39800" fmla="*/ 882679 h 7238075"/>
                <a:gd name="connsiteX5-39801" fmla="*/ 785588 w 2264509"/>
                <a:gd name="connsiteY5-39802" fmla="*/ 1025825 h 7238075"/>
                <a:gd name="connsiteX6-39803" fmla="*/ 152912 w 2264509"/>
                <a:gd name="connsiteY6-39804" fmla="*/ 1252683 h 7238075"/>
                <a:gd name="connsiteX7-39805" fmla="*/ 8160 w 2264509"/>
                <a:gd name="connsiteY7-39806" fmla="*/ 2283394 h 7238075"/>
                <a:gd name="connsiteX8-39807" fmla="*/ 416233 w 2264509"/>
                <a:gd name="connsiteY8-39808" fmla="*/ 2735641 h 7238075"/>
                <a:gd name="connsiteX9-39809" fmla="*/ 293173 w 2264509"/>
                <a:gd name="connsiteY9-39810" fmla="*/ 3799944 h 7238075"/>
                <a:gd name="connsiteX10-39811" fmla="*/ 428536 w 2264509"/>
                <a:gd name="connsiteY10-39812" fmla="*/ 3969982 h 7238075"/>
                <a:gd name="connsiteX11-39813" fmla="*/ 486017 w 2264509"/>
                <a:gd name="connsiteY11-39814" fmla="*/ 4215017 h 7238075"/>
                <a:gd name="connsiteX12-39815" fmla="*/ 547224 w 2264509"/>
                <a:gd name="connsiteY12-39816" fmla="*/ 4615099 h 7238075"/>
                <a:gd name="connsiteX13-39817" fmla="*/ 555878 w 2264509"/>
                <a:gd name="connsiteY13-39818" fmla="*/ 4779518 h 7238075"/>
                <a:gd name="connsiteX14-39819" fmla="*/ 541964 w 2264509"/>
                <a:gd name="connsiteY14-39820" fmla="*/ 4966441 h 7238075"/>
                <a:gd name="connsiteX15-39821" fmla="*/ 510234 w 2264509"/>
                <a:gd name="connsiteY15-39822" fmla="*/ 5112051 h 7238075"/>
                <a:gd name="connsiteX16-39823" fmla="*/ 434305 w 2264509"/>
                <a:gd name="connsiteY16-39824" fmla="*/ 6139609 h 7238075"/>
                <a:gd name="connsiteX17-39825" fmla="*/ 399690 w 2264509"/>
                <a:gd name="connsiteY17-39826" fmla="*/ 6589898 h 7238075"/>
                <a:gd name="connsiteX18-39827" fmla="*/ 471534 w 2264509"/>
                <a:gd name="connsiteY18-39828" fmla="*/ 6812999 h 7238075"/>
                <a:gd name="connsiteX19-39829" fmla="*/ 418410 w 2264509"/>
                <a:gd name="connsiteY19-39830" fmla="*/ 6968013 h 7238075"/>
                <a:gd name="connsiteX20-39831" fmla="*/ 656806 w 2264509"/>
                <a:gd name="connsiteY20-39832" fmla="*/ 7230086 h 7238075"/>
                <a:gd name="connsiteX21-39833" fmla="*/ 1009561 w 2264509"/>
                <a:gd name="connsiteY21-39834" fmla="*/ 7122486 h 7238075"/>
                <a:gd name="connsiteX22-39835" fmla="*/ 776064 w 2264509"/>
                <a:gd name="connsiteY22-39836" fmla="*/ 6830306 h 7238075"/>
                <a:gd name="connsiteX23-39837" fmla="*/ 804368 w 2264509"/>
                <a:gd name="connsiteY23-39838" fmla="*/ 6565349 h 7238075"/>
                <a:gd name="connsiteX24-39839" fmla="*/ 790216 w 2264509"/>
                <a:gd name="connsiteY24-39840" fmla="*/ 6235730 h 7238075"/>
                <a:gd name="connsiteX25-39841" fmla="*/ 907792 w 2264509"/>
                <a:gd name="connsiteY25-39842" fmla="*/ 5474692 h 7238075"/>
                <a:gd name="connsiteX26-39843" fmla="*/ 957309 w 2264509"/>
                <a:gd name="connsiteY26-39844" fmla="*/ 5365800 h 7238075"/>
                <a:gd name="connsiteX27-39845" fmla="*/ 949796 w 2264509"/>
                <a:gd name="connsiteY27-39846" fmla="*/ 5294498 h 7238075"/>
                <a:gd name="connsiteX28-39847" fmla="*/ 1022842 w 2264509"/>
                <a:gd name="connsiteY28-39848" fmla="*/ 5197505 h 7238075"/>
                <a:gd name="connsiteX29-39849" fmla="*/ 1024856 w 2264509"/>
                <a:gd name="connsiteY29-39850" fmla="*/ 5054630 h 7238075"/>
                <a:gd name="connsiteX30-39851" fmla="*/ 1250022 w 2264509"/>
                <a:gd name="connsiteY30-39852" fmla="*/ 4234537 h 7238075"/>
                <a:gd name="connsiteX31-39853" fmla="*/ 1388027 w 2264509"/>
                <a:gd name="connsiteY31-39854" fmla="*/ 4644157 h 7238075"/>
                <a:gd name="connsiteX32-39855" fmla="*/ 1392304 w 2264509"/>
                <a:gd name="connsiteY32-39856" fmla="*/ 4865602 h 7238075"/>
                <a:gd name="connsiteX33-39857" fmla="*/ 1361716 w 2264509"/>
                <a:gd name="connsiteY33-39858" fmla="*/ 4959440 h 7238075"/>
                <a:gd name="connsiteX34-39859" fmla="*/ 1405585 w 2264509"/>
                <a:gd name="connsiteY34-39860" fmla="*/ 5098769 h 7238075"/>
                <a:gd name="connsiteX35-39861" fmla="*/ 1313490 w 2264509"/>
                <a:gd name="connsiteY35-39862" fmla="*/ 5539804 h 7238075"/>
                <a:gd name="connsiteX36-39863" fmla="*/ 1314512 w 2264509"/>
                <a:gd name="connsiteY36-39864" fmla="*/ 6345824 h 7238075"/>
                <a:gd name="connsiteX37-39865" fmla="*/ 1387677 w 2264509"/>
                <a:gd name="connsiteY37-39866" fmla="*/ 6525837 h 7238075"/>
                <a:gd name="connsiteX38-39867" fmla="*/ 1336897 w 2264509"/>
                <a:gd name="connsiteY38-39868" fmla="*/ 6727274 h 7238075"/>
                <a:gd name="connsiteX39-39869" fmla="*/ 1355075 w 2264509"/>
                <a:gd name="connsiteY39-39870" fmla="*/ 6813600 h 7238075"/>
                <a:gd name="connsiteX40-39871" fmla="*/ 1364871 w 2264509"/>
                <a:gd name="connsiteY40-39872" fmla="*/ 7006384 h 7238075"/>
                <a:gd name="connsiteX41-39873" fmla="*/ 1811645 w 2264509"/>
                <a:gd name="connsiteY41-39874" fmla="*/ 7174679 h 7238075"/>
                <a:gd name="connsiteX42-39875" fmla="*/ 2240298 w 2264509"/>
                <a:gd name="connsiteY42-39876" fmla="*/ 7184685 h 7238075"/>
                <a:gd name="connsiteX43-39877" fmla="*/ 2223142 w 2264509"/>
                <a:gd name="connsiteY43-39878" fmla="*/ 7032346 h 7238075"/>
                <a:gd name="connsiteX44-39879" fmla="*/ 1738539 w 2264509"/>
                <a:gd name="connsiteY44-39880" fmla="*/ 6666009 h 7238075"/>
                <a:gd name="connsiteX45-39881" fmla="*/ 1759422 w 2264509"/>
                <a:gd name="connsiteY45-39882" fmla="*/ 6535632 h 7238075"/>
                <a:gd name="connsiteX46-39883" fmla="*/ 1719909 w 2264509"/>
                <a:gd name="connsiteY46-39884" fmla="*/ 6436627 h 7238075"/>
                <a:gd name="connsiteX47-39885" fmla="*/ 1708642 w 2264509"/>
                <a:gd name="connsiteY47-39886" fmla="*/ 6235730 h 7238075"/>
                <a:gd name="connsiteX48-39887" fmla="*/ 1730306 w 2264509"/>
                <a:gd name="connsiteY48-39888" fmla="*/ 5965274 h 7238075"/>
                <a:gd name="connsiteX49-39889" fmla="*/ 1778923 w 2264509"/>
                <a:gd name="connsiteY49-39890" fmla="*/ 5497769 h 7238075"/>
                <a:gd name="connsiteX50-39891" fmla="*/ 1790341 w 2264509"/>
                <a:gd name="connsiteY50-39892" fmla="*/ 5349364 h 7238075"/>
                <a:gd name="connsiteX51-39893" fmla="*/ 1848903 w 2264509"/>
                <a:gd name="connsiteY51-39894" fmla="*/ 5302881 h 7238075"/>
                <a:gd name="connsiteX52-39895" fmla="*/ 1935499 w 2264509"/>
                <a:gd name="connsiteY52-39896" fmla="*/ 5083205 h 7238075"/>
                <a:gd name="connsiteX53-39897" fmla="*/ 1960649 w 2264509"/>
                <a:gd name="connsiteY53-39898" fmla="*/ 4791056 h 7238075"/>
                <a:gd name="connsiteX54-39899" fmla="*/ 1951665 w 2264509"/>
                <a:gd name="connsiteY54-39900" fmla="*/ 4334336 h 7238075"/>
                <a:gd name="connsiteX55-39901" fmla="*/ 1932344 w 2264509"/>
                <a:gd name="connsiteY55-39902" fmla="*/ 3888133 h 7238075"/>
                <a:gd name="connsiteX56-39903" fmla="*/ 2114094 w 2264509"/>
                <a:gd name="connsiteY56-39904" fmla="*/ 3794489 h 7238075"/>
                <a:gd name="connsiteX57-39905" fmla="*/ 1762492 w 2264509"/>
                <a:gd name="connsiteY57-39906" fmla="*/ 2682768 h 7238075"/>
                <a:gd name="connsiteX58-39907" fmla="*/ 2171636 w 2264509"/>
                <a:gd name="connsiteY58-39908" fmla="*/ 2450629 h 7238075"/>
                <a:gd name="connsiteX59-39909" fmla="*/ 2032492 w 2264509"/>
                <a:gd name="connsiteY59-39910" fmla="*/ 1850474 h 7238075"/>
                <a:gd name="connsiteX60-39911" fmla="*/ 1987751 w 2264509"/>
                <a:gd name="connsiteY60-39912" fmla="*/ 1662589 h 7238075"/>
                <a:gd name="connsiteX61-39913" fmla="*/ 1973329 w 2264509"/>
                <a:gd name="connsiteY61-39914" fmla="*/ 1418094 h 7238075"/>
                <a:gd name="connsiteX62-39915" fmla="*/ 1925704 w 2264509"/>
                <a:gd name="connsiteY62-39916" fmla="*/ 1287898 h 7238075"/>
                <a:gd name="connsiteX63-39917" fmla="*/ 1458979 w 2264509"/>
                <a:gd name="connsiteY63-39918" fmla="*/ 1120535 h 7238075"/>
                <a:gd name="connsiteX64-39919" fmla="*/ 1360513 w 2264509"/>
                <a:gd name="connsiteY64-39920" fmla="*/ 1005635 h 7238075"/>
                <a:gd name="connsiteX65-39921" fmla="*/ 1416522 w 2264509"/>
                <a:gd name="connsiteY65-39922" fmla="*/ 807081 h 7238075"/>
                <a:gd name="connsiteX66-39923" fmla="*/ 1484699 w 2264509"/>
                <a:gd name="connsiteY66-39924" fmla="*/ 608469 h 7238075"/>
                <a:gd name="connsiteX67-39925" fmla="*/ 1496208 w 2264509"/>
                <a:gd name="connsiteY67-39926" fmla="*/ 366317 h 7238075"/>
                <a:gd name="connsiteX68-39927" fmla="*/ 1413968 w 2264509"/>
                <a:gd name="connsiteY68-39928" fmla="*/ 146640 h 7238075"/>
                <a:gd name="connsiteX69-39929" fmla="*/ 1100515 w 2264509"/>
                <a:gd name="connsiteY69-39930" fmla="*/ 551 h 7238075"/>
                <a:gd name="connsiteX0-39931" fmla="*/ 1100515 w 2264509"/>
                <a:gd name="connsiteY0-39932" fmla="*/ 551 h 7238075"/>
                <a:gd name="connsiteX1-39933" fmla="*/ 849378 w 2264509"/>
                <a:gd name="connsiteY1-39934" fmla="*/ 118937 h 7238075"/>
                <a:gd name="connsiteX2-39935" fmla="*/ 751515 w 2264509"/>
                <a:gd name="connsiteY2-39936" fmla="*/ 285490 h 7238075"/>
                <a:gd name="connsiteX3-39937" fmla="*/ 756141 w 2264509"/>
                <a:gd name="connsiteY3-39938" fmla="*/ 566071 h 7238075"/>
                <a:gd name="connsiteX4-39939" fmla="*/ 895260 w 2264509"/>
                <a:gd name="connsiteY4-39940" fmla="*/ 882679 h 7238075"/>
                <a:gd name="connsiteX5-39941" fmla="*/ 785588 w 2264509"/>
                <a:gd name="connsiteY5-39942" fmla="*/ 1025825 h 7238075"/>
                <a:gd name="connsiteX6-39943" fmla="*/ 152912 w 2264509"/>
                <a:gd name="connsiteY6-39944" fmla="*/ 1252683 h 7238075"/>
                <a:gd name="connsiteX7-39945" fmla="*/ 8160 w 2264509"/>
                <a:gd name="connsiteY7-39946" fmla="*/ 2283394 h 7238075"/>
                <a:gd name="connsiteX8-39947" fmla="*/ 416233 w 2264509"/>
                <a:gd name="connsiteY8-39948" fmla="*/ 2735641 h 7238075"/>
                <a:gd name="connsiteX9-39949" fmla="*/ 293173 w 2264509"/>
                <a:gd name="connsiteY9-39950" fmla="*/ 3799944 h 7238075"/>
                <a:gd name="connsiteX10-39951" fmla="*/ 428536 w 2264509"/>
                <a:gd name="connsiteY10-39952" fmla="*/ 3969982 h 7238075"/>
                <a:gd name="connsiteX11-39953" fmla="*/ 486017 w 2264509"/>
                <a:gd name="connsiteY11-39954" fmla="*/ 4215017 h 7238075"/>
                <a:gd name="connsiteX12-39955" fmla="*/ 547224 w 2264509"/>
                <a:gd name="connsiteY12-39956" fmla="*/ 4615099 h 7238075"/>
                <a:gd name="connsiteX13-39957" fmla="*/ 555878 w 2264509"/>
                <a:gd name="connsiteY13-39958" fmla="*/ 4779518 h 7238075"/>
                <a:gd name="connsiteX14-39959" fmla="*/ 541964 w 2264509"/>
                <a:gd name="connsiteY14-39960" fmla="*/ 4966441 h 7238075"/>
                <a:gd name="connsiteX15-39961" fmla="*/ 510234 w 2264509"/>
                <a:gd name="connsiteY15-39962" fmla="*/ 5112051 h 7238075"/>
                <a:gd name="connsiteX16-39963" fmla="*/ 434305 w 2264509"/>
                <a:gd name="connsiteY16-39964" fmla="*/ 6139609 h 7238075"/>
                <a:gd name="connsiteX17-39965" fmla="*/ 399690 w 2264509"/>
                <a:gd name="connsiteY17-39966" fmla="*/ 6589898 h 7238075"/>
                <a:gd name="connsiteX18-39967" fmla="*/ 471534 w 2264509"/>
                <a:gd name="connsiteY18-39968" fmla="*/ 6812999 h 7238075"/>
                <a:gd name="connsiteX19-39969" fmla="*/ 418410 w 2264509"/>
                <a:gd name="connsiteY19-39970" fmla="*/ 6968013 h 7238075"/>
                <a:gd name="connsiteX20-39971" fmla="*/ 656806 w 2264509"/>
                <a:gd name="connsiteY20-39972" fmla="*/ 7230086 h 7238075"/>
                <a:gd name="connsiteX21-39973" fmla="*/ 1009561 w 2264509"/>
                <a:gd name="connsiteY21-39974" fmla="*/ 7122486 h 7238075"/>
                <a:gd name="connsiteX22-39975" fmla="*/ 776064 w 2264509"/>
                <a:gd name="connsiteY22-39976" fmla="*/ 6830306 h 7238075"/>
                <a:gd name="connsiteX23-39977" fmla="*/ 804368 w 2264509"/>
                <a:gd name="connsiteY23-39978" fmla="*/ 6565349 h 7238075"/>
                <a:gd name="connsiteX24-39979" fmla="*/ 790216 w 2264509"/>
                <a:gd name="connsiteY24-39980" fmla="*/ 6235730 h 7238075"/>
                <a:gd name="connsiteX25-39981" fmla="*/ 907792 w 2264509"/>
                <a:gd name="connsiteY25-39982" fmla="*/ 5474692 h 7238075"/>
                <a:gd name="connsiteX26-39983" fmla="*/ 957309 w 2264509"/>
                <a:gd name="connsiteY26-39984" fmla="*/ 5365800 h 7238075"/>
                <a:gd name="connsiteX27-39985" fmla="*/ 949796 w 2264509"/>
                <a:gd name="connsiteY27-39986" fmla="*/ 5294498 h 7238075"/>
                <a:gd name="connsiteX28-39987" fmla="*/ 1022842 w 2264509"/>
                <a:gd name="connsiteY28-39988" fmla="*/ 5197505 h 7238075"/>
                <a:gd name="connsiteX29-39989" fmla="*/ 1024856 w 2264509"/>
                <a:gd name="connsiteY29-39990" fmla="*/ 5054630 h 7238075"/>
                <a:gd name="connsiteX30-39991" fmla="*/ 1250022 w 2264509"/>
                <a:gd name="connsiteY30-39992" fmla="*/ 4234537 h 7238075"/>
                <a:gd name="connsiteX31-39993" fmla="*/ 1388027 w 2264509"/>
                <a:gd name="connsiteY31-39994" fmla="*/ 4644157 h 7238075"/>
                <a:gd name="connsiteX32-39995" fmla="*/ 1392304 w 2264509"/>
                <a:gd name="connsiteY32-39996" fmla="*/ 4865602 h 7238075"/>
                <a:gd name="connsiteX33-39997" fmla="*/ 1361716 w 2264509"/>
                <a:gd name="connsiteY33-39998" fmla="*/ 4959440 h 7238075"/>
                <a:gd name="connsiteX34-39999" fmla="*/ 1405585 w 2264509"/>
                <a:gd name="connsiteY34-40000" fmla="*/ 5098769 h 7238075"/>
                <a:gd name="connsiteX35-40001" fmla="*/ 1313490 w 2264509"/>
                <a:gd name="connsiteY35-40002" fmla="*/ 5539804 h 7238075"/>
                <a:gd name="connsiteX36-40003" fmla="*/ 1314512 w 2264509"/>
                <a:gd name="connsiteY36-40004" fmla="*/ 6345824 h 7238075"/>
                <a:gd name="connsiteX37-40005" fmla="*/ 1387677 w 2264509"/>
                <a:gd name="connsiteY37-40006" fmla="*/ 6525837 h 7238075"/>
                <a:gd name="connsiteX38-40007" fmla="*/ 1336897 w 2264509"/>
                <a:gd name="connsiteY38-40008" fmla="*/ 6727274 h 7238075"/>
                <a:gd name="connsiteX39-40009" fmla="*/ 1355075 w 2264509"/>
                <a:gd name="connsiteY39-40010" fmla="*/ 6813600 h 7238075"/>
                <a:gd name="connsiteX40-40011" fmla="*/ 1364871 w 2264509"/>
                <a:gd name="connsiteY40-40012" fmla="*/ 7006384 h 7238075"/>
                <a:gd name="connsiteX41-40013" fmla="*/ 1811645 w 2264509"/>
                <a:gd name="connsiteY41-40014" fmla="*/ 7174679 h 7238075"/>
                <a:gd name="connsiteX42-40015" fmla="*/ 2240298 w 2264509"/>
                <a:gd name="connsiteY42-40016" fmla="*/ 7184685 h 7238075"/>
                <a:gd name="connsiteX43-40017" fmla="*/ 2223142 w 2264509"/>
                <a:gd name="connsiteY43-40018" fmla="*/ 7032346 h 7238075"/>
                <a:gd name="connsiteX44-40019" fmla="*/ 1738539 w 2264509"/>
                <a:gd name="connsiteY44-40020" fmla="*/ 6666009 h 7238075"/>
                <a:gd name="connsiteX45-40021" fmla="*/ 1759422 w 2264509"/>
                <a:gd name="connsiteY45-40022" fmla="*/ 6535632 h 7238075"/>
                <a:gd name="connsiteX46-40023" fmla="*/ 1719909 w 2264509"/>
                <a:gd name="connsiteY46-40024" fmla="*/ 6436627 h 7238075"/>
                <a:gd name="connsiteX47-40025" fmla="*/ 1708642 w 2264509"/>
                <a:gd name="connsiteY47-40026" fmla="*/ 6235730 h 7238075"/>
                <a:gd name="connsiteX48-40027" fmla="*/ 1730306 w 2264509"/>
                <a:gd name="connsiteY48-40028" fmla="*/ 5965274 h 7238075"/>
                <a:gd name="connsiteX49-40029" fmla="*/ 1778923 w 2264509"/>
                <a:gd name="connsiteY49-40030" fmla="*/ 5497769 h 7238075"/>
                <a:gd name="connsiteX50-40031" fmla="*/ 1790341 w 2264509"/>
                <a:gd name="connsiteY50-40032" fmla="*/ 5349364 h 7238075"/>
                <a:gd name="connsiteX51-40033" fmla="*/ 1848903 w 2264509"/>
                <a:gd name="connsiteY51-40034" fmla="*/ 5302881 h 7238075"/>
                <a:gd name="connsiteX52-40035" fmla="*/ 1935499 w 2264509"/>
                <a:gd name="connsiteY52-40036" fmla="*/ 5083205 h 7238075"/>
                <a:gd name="connsiteX53-40037" fmla="*/ 1960649 w 2264509"/>
                <a:gd name="connsiteY53-40038" fmla="*/ 4791056 h 7238075"/>
                <a:gd name="connsiteX54-40039" fmla="*/ 1951665 w 2264509"/>
                <a:gd name="connsiteY54-40040" fmla="*/ 4334336 h 7238075"/>
                <a:gd name="connsiteX55-40041" fmla="*/ 1932344 w 2264509"/>
                <a:gd name="connsiteY55-40042" fmla="*/ 3888133 h 7238075"/>
                <a:gd name="connsiteX56-40043" fmla="*/ 2114094 w 2264509"/>
                <a:gd name="connsiteY56-40044" fmla="*/ 3794489 h 7238075"/>
                <a:gd name="connsiteX57-40045" fmla="*/ 1762492 w 2264509"/>
                <a:gd name="connsiteY57-40046" fmla="*/ 2682768 h 7238075"/>
                <a:gd name="connsiteX58-40047" fmla="*/ 2171636 w 2264509"/>
                <a:gd name="connsiteY58-40048" fmla="*/ 2450629 h 7238075"/>
                <a:gd name="connsiteX59-40049" fmla="*/ 2032492 w 2264509"/>
                <a:gd name="connsiteY59-40050" fmla="*/ 1850474 h 7238075"/>
                <a:gd name="connsiteX60-40051" fmla="*/ 1987751 w 2264509"/>
                <a:gd name="connsiteY60-40052" fmla="*/ 1662589 h 7238075"/>
                <a:gd name="connsiteX61-40053" fmla="*/ 1973329 w 2264509"/>
                <a:gd name="connsiteY61-40054" fmla="*/ 1418094 h 7238075"/>
                <a:gd name="connsiteX62-40055" fmla="*/ 1925704 w 2264509"/>
                <a:gd name="connsiteY62-40056" fmla="*/ 1287898 h 7238075"/>
                <a:gd name="connsiteX63-40057" fmla="*/ 1458979 w 2264509"/>
                <a:gd name="connsiteY63-40058" fmla="*/ 1120535 h 7238075"/>
                <a:gd name="connsiteX64-40059" fmla="*/ 1360513 w 2264509"/>
                <a:gd name="connsiteY64-40060" fmla="*/ 1005635 h 7238075"/>
                <a:gd name="connsiteX65-40061" fmla="*/ 1416522 w 2264509"/>
                <a:gd name="connsiteY65-40062" fmla="*/ 807081 h 7238075"/>
                <a:gd name="connsiteX66-40063" fmla="*/ 1484699 w 2264509"/>
                <a:gd name="connsiteY66-40064" fmla="*/ 608469 h 7238075"/>
                <a:gd name="connsiteX67-40065" fmla="*/ 1496208 w 2264509"/>
                <a:gd name="connsiteY67-40066" fmla="*/ 366317 h 7238075"/>
                <a:gd name="connsiteX68-40067" fmla="*/ 1413968 w 2264509"/>
                <a:gd name="connsiteY68-40068" fmla="*/ 146640 h 7238075"/>
                <a:gd name="connsiteX69-40069" fmla="*/ 1100515 w 2264509"/>
                <a:gd name="connsiteY69-40070" fmla="*/ 551 h 7238075"/>
                <a:gd name="connsiteX0-40071" fmla="*/ 1100515 w 2264509"/>
                <a:gd name="connsiteY0-40072" fmla="*/ 551 h 7238075"/>
                <a:gd name="connsiteX1-40073" fmla="*/ 849378 w 2264509"/>
                <a:gd name="connsiteY1-40074" fmla="*/ 118937 h 7238075"/>
                <a:gd name="connsiteX2-40075" fmla="*/ 751515 w 2264509"/>
                <a:gd name="connsiteY2-40076" fmla="*/ 285490 h 7238075"/>
                <a:gd name="connsiteX3-40077" fmla="*/ 756141 w 2264509"/>
                <a:gd name="connsiteY3-40078" fmla="*/ 566071 h 7238075"/>
                <a:gd name="connsiteX4-40079" fmla="*/ 895260 w 2264509"/>
                <a:gd name="connsiteY4-40080" fmla="*/ 882679 h 7238075"/>
                <a:gd name="connsiteX5-40081" fmla="*/ 785588 w 2264509"/>
                <a:gd name="connsiteY5-40082" fmla="*/ 1025825 h 7238075"/>
                <a:gd name="connsiteX6-40083" fmla="*/ 152912 w 2264509"/>
                <a:gd name="connsiteY6-40084" fmla="*/ 1252683 h 7238075"/>
                <a:gd name="connsiteX7-40085" fmla="*/ 8160 w 2264509"/>
                <a:gd name="connsiteY7-40086" fmla="*/ 2283394 h 7238075"/>
                <a:gd name="connsiteX8-40087" fmla="*/ 416233 w 2264509"/>
                <a:gd name="connsiteY8-40088" fmla="*/ 2735641 h 7238075"/>
                <a:gd name="connsiteX9-40089" fmla="*/ 293173 w 2264509"/>
                <a:gd name="connsiteY9-40090" fmla="*/ 3799944 h 7238075"/>
                <a:gd name="connsiteX10-40091" fmla="*/ 428536 w 2264509"/>
                <a:gd name="connsiteY10-40092" fmla="*/ 3969982 h 7238075"/>
                <a:gd name="connsiteX11-40093" fmla="*/ 486017 w 2264509"/>
                <a:gd name="connsiteY11-40094" fmla="*/ 4215017 h 7238075"/>
                <a:gd name="connsiteX12-40095" fmla="*/ 547224 w 2264509"/>
                <a:gd name="connsiteY12-40096" fmla="*/ 4615099 h 7238075"/>
                <a:gd name="connsiteX13-40097" fmla="*/ 555878 w 2264509"/>
                <a:gd name="connsiteY13-40098" fmla="*/ 4779518 h 7238075"/>
                <a:gd name="connsiteX14-40099" fmla="*/ 541964 w 2264509"/>
                <a:gd name="connsiteY14-40100" fmla="*/ 4966441 h 7238075"/>
                <a:gd name="connsiteX15-40101" fmla="*/ 510234 w 2264509"/>
                <a:gd name="connsiteY15-40102" fmla="*/ 5112051 h 7238075"/>
                <a:gd name="connsiteX16-40103" fmla="*/ 434305 w 2264509"/>
                <a:gd name="connsiteY16-40104" fmla="*/ 6139609 h 7238075"/>
                <a:gd name="connsiteX17-40105" fmla="*/ 399690 w 2264509"/>
                <a:gd name="connsiteY17-40106" fmla="*/ 6589898 h 7238075"/>
                <a:gd name="connsiteX18-40107" fmla="*/ 471534 w 2264509"/>
                <a:gd name="connsiteY18-40108" fmla="*/ 6812999 h 7238075"/>
                <a:gd name="connsiteX19-40109" fmla="*/ 418410 w 2264509"/>
                <a:gd name="connsiteY19-40110" fmla="*/ 6968013 h 7238075"/>
                <a:gd name="connsiteX20-40111" fmla="*/ 656806 w 2264509"/>
                <a:gd name="connsiteY20-40112" fmla="*/ 7230086 h 7238075"/>
                <a:gd name="connsiteX21-40113" fmla="*/ 1009561 w 2264509"/>
                <a:gd name="connsiteY21-40114" fmla="*/ 7122486 h 7238075"/>
                <a:gd name="connsiteX22-40115" fmla="*/ 776064 w 2264509"/>
                <a:gd name="connsiteY22-40116" fmla="*/ 6830306 h 7238075"/>
                <a:gd name="connsiteX23-40117" fmla="*/ 804368 w 2264509"/>
                <a:gd name="connsiteY23-40118" fmla="*/ 6565349 h 7238075"/>
                <a:gd name="connsiteX24-40119" fmla="*/ 790216 w 2264509"/>
                <a:gd name="connsiteY24-40120" fmla="*/ 6235730 h 7238075"/>
                <a:gd name="connsiteX25-40121" fmla="*/ 907792 w 2264509"/>
                <a:gd name="connsiteY25-40122" fmla="*/ 5474692 h 7238075"/>
                <a:gd name="connsiteX26-40123" fmla="*/ 957309 w 2264509"/>
                <a:gd name="connsiteY26-40124" fmla="*/ 5365800 h 7238075"/>
                <a:gd name="connsiteX27-40125" fmla="*/ 949796 w 2264509"/>
                <a:gd name="connsiteY27-40126" fmla="*/ 5294498 h 7238075"/>
                <a:gd name="connsiteX28-40127" fmla="*/ 1022842 w 2264509"/>
                <a:gd name="connsiteY28-40128" fmla="*/ 5197505 h 7238075"/>
                <a:gd name="connsiteX29-40129" fmla="*/ 1024856 w 2264509"/>
                <a:gd name="connsiteY29-40130" fmla="*/ 5054630 h 7238075"/>
                <a:gd name="connsiteX30-40131" fmla="*/ 1250022 w 2264509"/>
                <a:gd name="connsiteY30-40132" fmla="*/ 4234537 h 7238075"/>
                <a:gd name="connsiteX31-40133" fmla="*/ 1388027 w 2264509"/>
                <a:gd name="connsiteY31-40134" fmla="*/ 4644157 h 7238075"/>
                <a:gd name="connsiteX32-40135" fmla="*/ 1392304 w 2264509"/>
                <a:gd name="connsiteY32-40136" fmla="*/ 4865602 h 7238075"/>
                <a:gd name="connsiteX33-40137" fmla="*/ 1361716 w 2264509"/>
                <a:gd name="connsiteY33-40138" fmla="*/ 4959440 h 7238075"/>
                <a:gd name="connsiteX34-40139" fmla="*/ 1405585 w 2264509"/>
                <a:gd name="connsiteY34-40140" fmla="*/ 5098769 h 7238075"/>
                <a:gd name="connsiteX35-40141" fmla="*/ 1313490 w 2264509"/>
                <a:gd name="connsiteY35-40142" fmla="*/ 5539804 h 7238075"/>
                <a:gd name="connsiteX36-40143" fmla="*/ 1314512 w 2264509"/>
                <a:gd name="connsiteY36-40144" fmla="*/ 6345824 h 7238075"/>
                <a:gd name="connsiteX37-40145" fmla="*/ 1387677 w 2264509"/>
                <a:gd name="connsiteY37-40146" fmla="*/ 6525837 h 7238075"/>
                <a:gd name="connsiteX38-40147" fmla="*/ 1336897 w 2264509"/>
                <a:gd name="connsiteY38-40148" fmla="*/ 6727274 h 7238075"/>
                <a:gd name="connsiteX39-40149" fmla="*/ 1355075 w 2264509"/>
                <a:gd name="connsiteY39-40150" fmla="*/ 6813600 h 7238075"/>
                <a:gd name="connsiteX40-40151" fmla="*/ 1364871 w 2264509"/>
                <a:gd name="connsiteY40-40152" fmla="*/ 7006384 h 7238075"/>
                <a:gd name="connsiteX41-40153" fmla="*/ 1811645 w 2264509"/>
                <a:gd name="connsiteY41-40154" fmla="*/ 7174679 h 7238075"/>
                <a:gd name="connsiteX42-40155" fmla="*/ 2240298 w 2264509"/>
                <a:gd name="connsiteY42-40156" fmla="*/ 7184685 h 7238075"/>
                <a:gd name="connsiteX43-40157" fmla="*/ 2223142 w 2264509"/>
                <a:gd name="connsiteY43-40158" fmla="*/ 7032346 h 7238075"/>
                <a:gd name="connsiteX44-40159" fmla="*/ 1738539 w 2264509"/>
                <a:gd name="connsiteY44-40160" fmla="*/ 6666009 h 7238075"/>
                <a:gd name="connsiteX45-40161" fmla="*/ 1759422 w 2264509"/>
                <a:gd name="connsiteY45-40162" fmla="*/ 6535632 h 7238075"/>
                <a:gd name="connsiteX46-40163" fmla="*/ 1719909 w 2264509"/>
                <a:gd name="connsiteY46-40164" fmla="*/ 6436627 h 7238075"/>
                <a:gd name="connsiteX47-40165" fmla="*/ 1708642 w 2264509"/>
                <a:gd name="connsiteY47-40166" fmla="*/ 6235730 h 7238075"/>
                <a:gd name="connsiteX48-40167" fmla="*/ 1730306 w 2264509"/>
                <a:gd name="connsiteY48-40168" fmla="*/ 5965274 h 7238075"/>
                <a:gd name="connsiteX49-40169" fmla="*/ 1778923 w 2264509"/>
                <a:gd name="connsiteY49-40170" fmla="*/ 5497769 h 7238075"/>
                <a:gd name="connsiteX50-40171" fmla="*/ 1790341 w 2264509"/>
                <a:gd name="connsiteY50-40172" fmla="*/ 5349364 h 7238075"/>
                <a:gd name="connsiteX51-40173" fmla="*/ 1848903 w 2264509"/>
                <a:gd name="connsiteY51-40174" fmla="*/ 5302881 h 7238075"/>
                <a:gd name="connsiteX52-40175" fmla="*/ 1935499 w 2264509"/>
                <a:gd name="connsiteY52-40176" fmla="*/ 5083205 h 7238075"/>
                <a:gd name="connsiteX53-40177" fmla="*/ 1960649 w 2264509"/>
                <a:gd name="connsiteY53-40178" fmla="*/ 4791056 h 7238075"/>
                <a:gd name="connsiteX54-40179" fmla="*/ 1951665 w 2264509"/>
                <a:gd name="connsiteY54-40180" fmla="*/ 4334336 h 7238075"/>
                <a:gd name="connsiteX55-40181" fmla="*/ 1932344 w 2264509"/>
                <a:gd name="connsiteY55-40182" fmla="*/ 3888133 h 7238075"/>
                <a:gd name="connsiteX56-40183" fmla="*/ 2114094 w 2264509"/>
                <a:gd name="connsiteY56-40184" fmla="*/ 3794489 h 7238075"/>
                <a:gd name="connsiteX57-40185" fmla="*/ 1762492 w 2264509"/>
                <a:gd name="connsiteY57-40186" fmla="*/ 2682768 h 7238075"/>
                <a:gd name="connsiteX58-40187" fmla="*/ 2171636 w 2264509"/>
                <a:gd name="connsiteY58-40188" fmla="*/ 2450629 h 7238075"/>
                <a:gd name="connsiteX59-40189" fmla="*/ 2032492 w 2264509"/>
                <a:gd name="connsiteY59-40190" fmla="*/ 1850474 h 7238075"/>
                <a:gd name="connsiteX60-40191" fmla="*/ 1987751 w 2264509"/>
                <a:gd name="connsiteY60-40192" fmla="*/ 1662589 h 7238075"/>
                <a:gd name="connsiteX61-40193" fmla="*/ 1973329 w 2264509"/>
                <a:gd name="connsiteY61-40194" fmla="*/ 1418094 h 7238075"/>
                <a:gd name="connsiteX62-40195" fmla="*/ 1925704 w 2264509"/>
                <a:gd name="connsiteY62-40196" fmla="*/ 1287898 h 7238075"/>
                <a:gd name="connsiteX63-40197" fmla="*/ 1458979 w 2264509"/>
                <a:gd name="connsiteY63-40198" fmla="*/ 1120535 h 7238075"/>
                <a:gd name="connsiteX64-40199" fmla="*/ 1360513 w 2264509"/>
                <a:gd name="connsiteY64-40200" fmla="*/ 1005635 h 7238075"/>
                <a:gd name="connsiteX65-40201" fmla="*/ 1416522 w 2264509"/>
                <a:gd name="connsiteY65-40202" fmla="*/ 807081 h 7238075"/>
                <a:gd name="connsiteX66-40203" fmla="*/ 1484699 w 2264509"/>
                <a:gd name="connsiteY66-40204" fmla="*/ 608469 h 7238075"/>
                <a:gd name="connsiteX67-40205" fmla="*/ 1496208 w 2264509"/>
                <a:gd name="connsiteY67-40206" fmla="*/ 366317 h 7238075"/>
                <a:gd name="connsiteX68-40207" fmla="*/ 1413968 w 2264509"/>
                <a:gd name="connsiteY68-40208" fmla="*/ 146640 h 7238075"/>
                <a:gd name="connsiteX69-40209" fmla="*/ 1100515 w 2264509"/>
                <a:gd name="connsiteY69-40210" fmla="*/ 551 h 7238075"/>
                <a:gd name="connsiteX0-40211" fmla="*/ 1100515 w 2264509"/>
                <a:gd name="connsiteY0-40212" fmla="*/ 551 h 7238075"/>
                <a:gd name="connsiteX1-40213" fmla="*/ 849378 w 2264509"/>
                <a:gd name="connsiteY1-40214" fmla="*/ 118937 h 7238075"/>
                <a:gd name="connsiteX2-40215" fmla="*/ 751515 w 2264509"/>
                <a:gd name="connsiteY2-40216" fmla="*/ 285490 h 7238075"/>
                <a:gd name="connsiteX3-40217" fmla="*/ 756141 w 2264509"/>
                <a:gd name="connsiteY3-40218" fmla="*/ 566071 h 7238075"/>
                <a:gd name="connsiteX4-40219" fmla="*/ 895260 w 2264509"/>
                <a:gd name="connsiteY4-40220" fmla="*/ 882679 h 7238075"/>
                <a:gd name="connsiteX5-40221" fmla="*/ 785588 w 2264509"/>
                <a:gd name="connsiteY5-40222" fmla="*/ 1025825 h 7238075"/>
                <a:gd name="connsiteX6-40223" fmla="*/ 152912 w 2264509"/>
                <a:gd name="connsiteY6-40224" fmla="*/ 1252683 h 7238075"/>
                <a:gd name="connsiteX7-40225" fmla="*/ 8160 w 2264509"/>
                <a:gd name="connsiteY7-40226" fmla="*/ 2283394 h 7238075"/>
                <a:gd name="connsiteX8-40227" fmla="*/ 416233 w 2264509"/>
                <a:gd name="connsiteY8-40228" fmla="*/ 2735641 h 7238075"/>
                <a:gd name="connsiteX9-40229" fmla="*/ 293173 w 2264509"/>
                <a:gd name="connsiteY9-40230" fmla="*/ 3799944 h 7238075"/>
                <a:gd name="connsiteX10-40231" fmla="*/ 428536 w 2264509"/>
                <a:gd name="connsiteY10-40232" fmla="*/ 3969982 h 7238075"/>
                <a:gd name="connsiteX11-40233" fmla="*/ 486017 w 2264509"/>
                <a:gd name="connsiteY11-40234" fmla="*/ 4215017 h 7238075"/>
                <a:gd name="connsiteX12-40235" fmla="*/ 547224 w 2264509"/>
                <a:gd name="connsiteY12-40236" fmla="*/ 4615099 h 7238075"/>
                <a:gd name="connsiteX13-40237" fmla="*/ 555878 w 2264509"/>
                <a:gd name="connsiteY13-40238" fmla="*/ 4779518 h 7238075"/>
                <a:gd name="connsiteX14-40239" fmla="*/ 541964 w 2264509"/>
                <a:gd name="connsiteY14-40240" fmla="*/ 4966441 h 7238075"/>
                <a:gd name="connsiteX15-40241" fmla="*/ 510234 w 2264509"/>
                <a:gd name="connsiteY15-40242" fmla="*/ 5112051 h 7238075"/>
                <a:gd name="connsiteX16-40243" fmla="*/ 434305 w 2264509"/>
                <a:gd name="connsiteY16-40244" fmla="*/ 6139609 h 7238075"/>
                <a:gd name="connsiteX17-40245" fmla="*/ 399690 w 2264509"/>
                <a:gd name="connsiteY17-40246" fmla="*/ 6589898 h 7238075"/>
                <a:gd name="connsiteX18-40247" fmla="*/ 471534 w 2264509"/>
                <a:gd name="connsiteY18-40248" fmla="*/ 6812999 h 7238075"/>
                <a:gd name="connsiteX19-40249" fmla="*/ 418410 w 2264509"/>
                <a:gd name="connsiteY19-40250" fmla="*/ 6968013 h 7238075"/>
                <a:gd name="connsiteX20-40251" fmla="*/ 656806 w 2264509"/>
                <a:gd name="connsiteY20-40252" fmla="*/ 7230086 h 7238075"/>
                <a:gd name="connsiteX21-40253" fmla="*/ 1009561 w 2264509"/>
                <a:gd name="connsiteY21-40254" fmla="*/ 7122486 h 7238075"/>
                <a:gd name="connsiteX22-40255" fmla="*/ 776064 w 2264509"/>
                <a:gd name="connsiteY22-40256" fmla="*/ 6830306 h 7238075"/>
                <a:gd name="connsiteX23-40257" fmla="*/ 804368 w 2264509"/>
                <a:gd name="connsiteY23-40258" fmla="*/ 6565349 h 7238075"/>
                <a:gd name="connsiteX24-40259" fmla="*/ 790216 w 2264509"/>
                <a:gd name="connsiteY24-40260" fmla="*/ 6235730 h 7238075"/>
                <a:gd name="connsiteX25-40261" fmla="*/ 907792 w 2264509"/>
                <a:gd name="connsiteY25-40262" fmla="*/ 5474692 h 7238075"/>
                <a:gd name="connsiteX26-40263" fmla="*/ 957309 w 2264509"/>
                <a:gd name="connsiteY26-40264" fmla="*/ 5365800 h 7238075"/>
                <a:gd name="connsiteX27-40265" fmla="*/ 949796 w 2264509"/>
                <a:gd name="connsiteY27-40266" fmla="*/ 5294498 h 7238075"/>
                <a:gd name="connsiteX28-40267" fmla="*/ 1022842 w 2264509"/>
                <a:gd name="connsiteY28-40268" fmla="*/ 5197505 h 7238075"/>
                <a:gd name="connsiteX29-40269" fmla="*/ 1024856 w 2264509"/>
                <a:gd name="connsiteY29-40270" fmla="*/ 5054630 h 7238075"/>
                <a:gd name="connsiteX30-40271" fmla="*/ 1250022 w 2264509"/>
                <a:gd name="connsiteY30-40272" fmla="*/ 4234537 h 7238075"/>
                <a:gd name="connsiteX31-40273" fmla="*/ 1388027 w 2264509"/>
                <a:gd name="connsiteY31-40274" fmla="*/ 4644157 h 7238075"/>
                <a:gd name="connsiteX32-40275" fmla="*/ 1392304 w 2264509"/>
                <a:gd name="connsiteY32-40276" fmla="*/ 4865602 h 7238075"/>
                <a:gd name="connsiteX33-40277" fmla="*/ 1361716 w 2264509"/>
                <a:gd name="connsiteY33-40278" fmla="*/ 4959440 h 7238075"/>
                <a:gd name="connsiteX34-40279" fmla="*/ 1405585 w 2264509"/>
                <a:gd name="connsiteY34-40280" fmla="*/ 5098769 h 7238075"/>
                <a:gd name="connsiteX35-40281" fmla="*/ 1313490 w 2264509"/>
                <a:gd name="connsiteY35-40282" fmla="*/ 5539804 h 7238075"/>
                <a:gd name="connsiteX36-40283" fmla="*/ 1314512 w 2264509"/>
                <a:gd name="connsiteY36-40284" fmla="*/ 6345824 h 7238075"/>
                <a:gd name="connsiteX37-40285" fmla="*/ 1387677 w 2264509"/>
                <a:gd name="connsiteY37-40286" fmla="*/ 6525837 h 7238075"/>
                <a:gd name="connsiteX38-40287" fmla="*/ 1336897 w 2264509"/>
                <a:gd name="connsiteY38-40288" fmla="*/ 6727274 h 7238075"/>
                <a:gd name="connsiteX39-40289" fmla="*/ 1355075 w 2264509"/>
                <a:gd name="connsiteY39-40290" fmla="*/ 6813600 h 7238075"/>
                <a:gd name="connsiteX40-40291" fmla="*/ 1364871 w 2264509"/>
                <a:gd name="connsiteY40-40292" fmla="*/ 7006384 h 7238075"/>
                <a:gd name="connsiteX41-40293" fmla="*/ 1811645 w 2264509"/>
                <a:gd name="connsiteY41-40294" fmla="*/ 7174679 h 7238075"/>
                <a:gd name="connsiteX42-40295" fmla="*/ 2240298 w 2264509"/>
                <a:gd name="connsiteY42-40296" fmla="*/ 7184685 h 7238075"/>
                <a:gd name="connsiteX43-40297" fmla="*/ 2223142 w 2264509"/>
                <a:gd name="connsiteY43-40298" fmla="*/ 7032346 h 7238075"/>
                <a:gd name="connsiteX44-40299" fmla="*/ 1738539 w 2264509"/>
                <a:gd name="connsiteY44-40300" fmla="*/ 6666009 h 7238075"/>
                <a:gd name="connsiteX45-40301" fmla="*/ 1759422 w 2264509"/>
                <a:gd name="connsiteY45-40302" fmla="*/ 6535632 h 7238075"/>
                <a:gd name="connsiteX46-40303" fmla="*/ 1719909 w 2264509"/>
                <a:gd name="connsiteY46-40304" fmla="*/ 6436627 h 7238075"/>
                <a:gd name="connsiteX47-40305" fmla="*/ 1708642 w 2264509"/>
                <a:gd name="connsiteY47-40306" fmla="*/ 6235730 h 7238075"/>
                <a:gd name="connsiteX48-40307" fmla="*/ 1730306 w 2264509"/>
                <a:gd name="connsiteY48-40308" fmla="*/ 5965274 h 7238075"/>
                <a:gd name="connsiteX49-40309" fmla="*/ 1778923 w 2264509"/>
                <a:gd name="connsiteY49-40310" fmla="*/ 5497769 h 7238075"/>
                <a:gd name="connsiteX50-40311" fmla="*/ 1790341 w 2264509"/>
                <a:gd name="connsiteY50-40312" fmla="*/ 5349364 h 7238075"/>
                <a:gd name="connsiteX51-40313" fmla="*/ 1848903 w 2264509"/>
                <a:gd name="connsiteY51-40314" fmla="*/ 5302881 h 7238075"/>
                <a:gd name="connsiteX52-40315" fmla="*/ 1935499 w 2264509"/>
                <a:gd name="connsiteY52-40316" fmla="*/ 5083205 h 7238075"/>
                <a:gd name="connsiteX53-40317" fmla="*/ 1960649 w 2264509"/>
                <a:gd name="connsiteY53-40318" fmla="*/ 4791056 h 7238075"/>
                <a:gd name="connsiteX54-40319" fmla="*/ 1951665 w 2264509"/>
                <a:gd name="connsiteY54-40320" fmla="*/ 4334336 h 7238075"/>
                <a:gd name="connsiteX55-40321" fmla="*/ 1932344 w 2264509"/>
                <a:gd name="connsiteY55-40322" fmla="*/ 3888133 h 7238075"/>
                <a:gd name="connsiteX56-40323" fmla="*/ 2114094 w 2264509"/>
                <a:gd name="connsiteY56-40324" fmla="*/ 3794489 h 7238075"/>
                <a:gd name="connsiteX57-40325" fmla="*/ 1762492 w 2264509"/>
                <a:gd name="connsiteY57-40326" fmla="*/ 2682768 h 7238075"/>
                <a:gd name="connsiteX58-40327" fmla="*/ 2171636 w 2264509"/>
                <a:gd name="connsiteY58-40328" fmla="*/ 2450629 h 7238075"/>
                <a:gd name="connsiteX59-40329" fmla="*/ 2032492 w 2264509"/>
                <a:gd name="connsiteY59-40330" fmla="*/ 1850474 h 7238075"/>
                <a:gd name="connsiteX60-40331" fmla="*/ 1987751 w 2264509"/>
                <a:gd name="connsiteY60-40332" fmla="*/ 1662589 h 7238075"/>
                <a:gd name="connsiteX61-40333" fmla="*/ 1973329 w 2264509"/>
                <a:gd name="connsiteY61-40334" fmla="*/ 1418094 h 7238075"/>
                <a:gd name="connsiteX62-40335" fmla="*/ 1925704 w 2264509"/>
                <a:gd name="connsiteY62-40336" fmla="*/ 1287898 h 7238075"/>
                <a:gd name="connsiteX63-40337" fmla="*/ 1458979 w 2264509"/>
                <a:gd name="connsiteY63-40338" fmla="*/ 1120535 h 7238075"/>
                <a:gd name="connsiteX64-40339" fmla="*/ 1360513 w 2264509"/>
                <a:gd name="connsiteY64-40340" fmla="*/ 1005635 h 7238075"/>
                <a:gd name="connsiteX65-40341" fmla="*/ 1416522 w 2264509"/>
                <a:gd name="connsiteY65-40342" fmla="*/ 807081 h 7238075"/>
                <a:gd name="connsiteX66-40343" fmla="*/ 1484699 w 2264509"/>
                <a:gd name="connsiteY66-40344" fmla="*/ 608469 h 7238075"/>
                <a:gd name="connsiteX67-40345" fmla="*/ 1496208 w 2264509"/>
                <a:gd name="connsiteY67-40346" fmla="*/ 366317 h 7238075"/>
                <a:gd name="connsiteX68-40347" fmla="*/ 1413968 w 2264509"/>
                <a:gd name="connsiteY68-40348" fmla="*/ 146640 h 7238075"/>
                <a:gd name="connsiteX69-40349" fmla="*/ 1100515 w 2264509"/>
                <a:gd name="connsiteY69-40350" fmla="*/ 551 h 7238075"/>
                <a:gd name="connsiteX0-40351" fmla="*/ 1100515 w 2264509"/>
                <a:gd name="connsiteY0-40352" fmla="*/ 551 h 7238075"/>
                <a:gd name="connsiteX1-40353" fmla="*/ 849378 w 2264509"/>
                <a:gd name="connsiteY1-40354" fmla="*/ 118937 h 7238075"/>
                <a:gd name="connsiteX2-40355" fmla="*/ 751515 w 2264509"/>
                <a:gd name="connsiteY2-40356" fmla="*/ 285490 h 7238075"/>
                <a:gd name="connsiteX3-40357" fmla="*/ 756141 w 2264509"/>
                <a:gd name="connsiteY3-40358" fmla="*/ 566071 h 7238075"/>
                <a:gd name="connsiteX4-40359" fmla="*/ 895260 w 2264509"/>
                <a:gd name="connsiteY4-40360" fmla="*/ 882679 h 7238075"/>
                <a:gd name="connsiteX5-40361" fmla="*/ 785588 w 2264509"/>
                <a:gd name="connsiteY5-40362" fmla="*/ 1025825 h 7238075"/>
                <a:gd name="connsiteX6-40363" fmla="*/ 152912 w 2264509"/>
                <a:gd name="connsiteY6-40364" fmla="*/ 1252683 h 7238075"/>
                <a:gd name="connsiteX7-40365" fmla="*/ 8160 w 2264509"/>
                <a:gd name="connsiteY7-40366" fmla="*/ 2283394 h 7238075"/>
                <a:gd name="connsiteX8-40367" fmla="*/ 416233 w 2264509"/>
                <a:gd name="connsiteY8-40368" fmla="*/ 2735641 h 7238075"/>
                <a:gd name="connsiteX9-40369" fmla="*/ 293173 w 2264509"/>
                <a:gd name="connsiteY9-40370" fmla="*/ 3799944 h 7238075"/>
                <a:gd name="connsiteX10-40371" fmla="*/ 428536 w 2264509"/>
                <a:gd name="connsiteY10-40372" fmla="*/ 3969982 h 7238075"/>
                <a:gd name="connsiteX11-40373" fmla="*/ 486017 w 2264509"/>
                <a:gd name="connsiteY11-40374" fmla="*/ 4215017 h 7238075"/>
                <a:gd name="connsiteX12-40375" fmla="*/ 547224 w 2264509"/>
                <a:gd name="connsiteY12-40376" fmla="*/ 4615099 h 7238075"/>
                <a:gd name="connsiteX13-40377" fmla="*/ 555878 w 2264509"/>
                <a:gd name="connsiteY13-40378" fmla="*/ 4779518 h 7238075"/>
                <a:gd name="connsiteX14-40379" fmla="*/ 541964 w 2264509"/>
                <a:gd name="connsiteY14-40380" fmla="*/ 4966441 h 7238075"/>
                <a:gd name="connsiteX15-40381" fmla="*/ 510234 w 2264509"/>
                <a:gd name="connsiteY15-40382" fmla="*/ 5112051 h 7238075"/>
                <a:gd name="connsiteX16-40383" fmla="*/ 434305 w 2264509"/>
                <a:gd name="connsiteY16-40384" fmla="*/ 6139609 h 7238075"/>
                <a:gd name="connsiteX17-40385" fmla="*/ 399690 w 2264509"/>
                <a:gd name="connsiteY17-40386" fmla="*/ 6589898 h 7238075"/>
                <a:gd name="connsiteX18-40387" fmla="*/ 471534 w 2264509"/>
                <a:gd name="connsiteY18-40388" fmla="*/ 6812999 h 7238075"/>
                <a:gd name="connsiteX19-40389" fmla="*/ 418410 w 2264509"/>
                <a:gd name="connsiteY19-40390" fmla="*/ 6968013 h 7238075"/>
                <a:gd name="connsiteX20-40391" fmla="*/ 656806 w 2264509"/>
                <a:gd name="connsiteY20-40392" fmla="*/ 7230086 h 7238075"/>
                <a:gd name="connsiteX21-40393" fmla="*/ 1009561 w 2264509"/>
                <a:gd name="connsiteY21-40394" fmla="*/ 7122486 h 7238075"/>
                <a:gd name="connsiteX22-40395" fmla="*/ 776064 w 2264509"/>
                <a:gd name="connsiteY22-40396" fmla="*/ 6830306 h 7238075"/>
                <a:gd name="connsiteX23-40397" fmla="*/ 804368 w 2264509"/>
                <a:gd name="connsiteY23-40398" fmla="*/ 6565349 h 7238075"/>
                <a:gd name="connsiteX24-40399" fmla="*/ 790216 w 2264509"/>
                <a:gd name="connsiteY24-40400" fmla="*/ 6235730 h 7238075"/>
                <a:gd name="connsiteX25-40401" fmla="*/ 907792 w 2264509"/>
                <a:gd name="connsiteY25-40402" fmla="*/ 5474692 h 7238075"/>
                <a:gd name="connsiteX26-40403" fmla="*/ 957309 w 2264509"/>
                <a:gd name="connsiteY26-40404" fmla="*/ 5365800 h 7238075"/>
                <a:gd name="connsiteX27-40405" fmla="*/ 949796 w 2264509"/>
                <a:gd name="connsiteY27-40406" fmla="*/ 5294498 h 7238075"/>
                <a:gd name="connsiteX28-40407" fmla="*/ 1022842 w 2264509"/>
                <a:gd name="connsiteY28-40408" fmla="*/ 5197505 h 7238075"/>
                <a:gd name="connsiteX29-40409" fmla="*/ 1024856 w 2264509"/>
                <a:gd name="connsiteY29-40410" fmla="*/ 5054630 h 7238075"/>
                <a:gd name="connsiteX30-40411" fmla="*/ 1250022 w 2264509"/>
                <a:gd name="connsiteY30-40412" fmla="*/ 4234537 h 7238075"/>
                <a:gd name="connsiteX31-40413" fmla="*/ 1388027 w 2264509"/>
                <a:gd name="connsiteY31-40414" fmla="*/ 4644157 h 7238075"/>
                <a:gd name="connsiteX32-40415" fmla="*/ 1392304 w 2264509"/>
                <a:gd name="connsiteY32-40416" fmla="*/ 4865602 h 7238075"/>
                <a:gd name="connsiteX33-40417" fmla="*/ 1361716 w 2264509"/>
                <a:gd name="connsiteY33-40418" fmla="*/ 4959440 h 7238075"/>
                <a:gd name="connsiteX34-40419" fmla="*/ 1405585 w 2264509"/>
                <a:gd name="connsiteY34-40420" fmla="*/ 5098769 h 7238075"/>
                <a:gd name="connsiteX35-40421" fmla="*/ 1313490 w 2264509"/>
                <a:gd name="connsiteY35-40422" fmla="*/ 5539804 h 7238075"/>
                <a:gd name="connsiteX36-40423" fmla="*/ 1314512 w 2264509"/>
                <a:gd name="connsiteY36-40424" fmla="*/ 6345824 h 7238075"/>
                <a:gd name="connsiteX37-40425" fmla="*/ 1387677 w 2264509"/>
                <a:gd name="connsiteY37-40426" fmla="*/ 6525837 h 7238075"/>
                <a:gd name="connsiteX38-40427" fmla="*/ 1336897 w 2264509"/>
                <a:gd name="connsiteY38-40428" fmla="*/ 6727274 h 7238075"/>
                <a:gd name="connsiteX39-40429" fmla="*/ 1355075 w 2264509"/>
                <a:gd name="connsiteY39-40430" fmla="*/ 6813600 h 7238075"/>
                <a:gd name="connsiteX40-40431" fmla="*/ 1364871 w 2264509"/>
                <a:gd name="connsiteY40-40432" fmla="*/ 7006384 h 7238075"/>
                <a:gd name="connsiteX41-40433" fmla="*/ 1811645 w 2264509"/>
                <a:gd name="connsiteY41-40434" fmla="*/ 7174679 h 7238075"/>
                <a:gd name="connsiteX42-40435" fmla="*/ 2240298 w 2264509"/>
                <a:gd name="connsiteY42-40436" fmla="*/ 7184685 h 7238075"/>
                <a:gd name="connsiteX43-40437" fmla="*/ 2223142 w 2264509"/>
                <a:gd name="connsiteY43-40438" fmla="*/ 7032346 h 7238075"/>
                <a:gd name="connsiteX44-40439" fmla="*/ 1738539 w 2264509"/>
                <a:gd name="connsiteY44-40440" fmla="*/ 6666009 h 7238075"/>
                <a:gd name="connsiteX45-40441" fmla="*/ 1759422 w 2264509"/>
                <a:gd name="connsiteY45-40442" fmla="*/ 6535632 h 7238075"/>
                <a:gd name="connsiteX46-40443" fmla="*/ 1719909 w 2264509"/>
                <a:gd name="connsiteY46-40444" fmla="*/ 6436627 h 7238075"/>
                <a:gd name="connsiteX47-40445" fmla="*/ 1708642 w 2264509"/>
                <a:gd name="connsiteY47-40446" fmla="*/ 6235730 h 7238075"/>
                <a:gd name="connsiteX48-40447" fmla="*/ 1730306 w 2264509"/>
                <a:gd name="connsiteY48-40448" fmla="*/ 5965274 h 7238075"/>
                <a:gd name="connsiteX49-40449" fmla="*/ 1778923 w 2264509"/>
                <a:gd name="connsiteY49-40450" fmla="*/ 5497769 h 7238075"/>
                <a:gd name="connsiteX50-40451" fmla="*/ 1790341 w 2264509"/>
                <a:gd name="connsiteY50-40452" fmla="*/ 5349364 h 7238075"/>
                <a:gd name="connsiteX51-40453" fmla="*/ 1848903 w 2264509"/>
                <a:gd name="connsiteY51-40454" fmla="*/ 5302881 h 7238075"/>
                <a:gd name="connsiteX52-40455" fmla="*/ 1935499 w 2264509"/>
                <a:gd name="connsiteY52-40456" fmla="*/ 5083205 h 7238075"/>
                <a:gd name="connsiteX53-40457" fmla="*/ 1960649 w 2264509"/>
                <a:gd name="connsiteY53-40458" fmla="*/ 4791056 h 7238075"/>
                <a:gd name="connsiteX54-40459" fmla="*/ 1951665 w 2264509"/>
                <a:gd name="connsiteY54-40460" fmla="*/ 4334336 h 7238075"/>
                <a:gd name="connsiteX55-40461" fmla="*/ 1932344 w 2264509"/>
                <a:gd name="connsiteY55-40462" fmla="*/ 3888133 h 7238075"/>
                <a:gd name="connsiteX56-40463" fmla="*/ 2114094 w 2264509"/>
                <a:gd name="connsiteY56-40464" fmla="*/ 3794489 h 7238075"/>
                <a:gd name="connsiteX57-40465" fmla="*/ 1762492 w 2264509"/>
                <a:gd name="connsiteY57-40466" fmla="*/ 2682768 h 7238075"/>
                <a:gd name="connsiteX58-40467" fmla="*/ 2171636 w 2264509"/>
                <a:gd name="connsiteY58-40468" fmla="*/ 2450629 h 7238075"/>
                <a:gd name="connsiteX59-40469" fmla="*/ 2032492 w 2264509"/>
                <a:gd name="connsiteY59-40470" fmla="*/ 1850474 h 7238075"/>
                <a:gd name="connsiteX60-40471" fmla="*/ 1987751 w 2264509"/>
                <a:gd name="connsiteY60-40472" fmla="*/ 1662589 h 7238075"/>
                <a:gd name="connsiteX61-40473" fmla="*/ 1973329 w 2264509"/>
                <a:gd name="connsiteY61-40474" fmla="*/ 1418094 h 7238075"/>
                <a:gd name="connsiteX62-40475" fmla="*/ 1925704 w 2264509"/>
                <a:gd name="connsiteY62-40476" fmla="*/ 1287898 h 7238075"/>
                <a:gd name="connsiteX63-40477" fmla="*/ 1458979 w 2264509"/>
                <a:gd name="connsiteY63-40478" fmla="*/ 1120535 h 7238075"/>
                <a:gd name="connsiteX64-40479" fmla="*/ 1360513 w 2264509"/>
                <a:gd name="connsiteY64-40480" fmla="*/ 1005635 h 7238075"/>
                <a:gd name="connsiteX65-40481" fmla="*/ 1416522 w 2264509"/>
                <a:gd name="connsiteY65-40482" fmla="*/ 807081 h 7238075"/>
                <a:gd name="connsiteX66-40483" fmla="*/ 1484699 w 2264509"/>
                <a:gd name="connsiteY66-40484" fmla="*/ 608469 h 7238075"/>
                <a:gd name="connsiteX67-40485" fmla="*/ 1496208 w 2264509"/>
                <a:gd name="connsiteY67-40486" fmla="*/ 366317 h 7238075"/>
                <a:gd name="connsiteX68-40487" fmla="*/ 1413968 w 2264509"/>
                <a:gd name="connsiteY68-40488" fmla="*/ 146640 h 7238075"/>
                <a:gd name="connsiteX69-40489" fmla="*/ 1100515 w 2264509"/>
                <a:gd name="connsiteY69-40490" fmla="*/ 551 h 7238075"/>
                <a:gd name="connsiteX0-40491" fmla="*/ 1100515 w 2264509"/>
                <a:gd name="connsiteY0-40492" fmla="*/ 551 h 7238075"/>
                <a:gd name="connsiteX1-40493" fmla="*/ 849378 w 2264509"/>
                <a:gd name="connsiteY1-40494" fmla="*/ 118937 h 7238075"/>
                <a:gd name="connsiteX2-40495" fmla="*/ 751515 w 2264509"/>
                <a:gd name="connsiteY2-40496" fmla="*/ 285490 h 7238075"/>
                <a:gd name="connsiteX3-40497" fmla="*/ 756141 w 2264509"/>
                <a:gd name="connsiteY3-40498" fmla="*/ 566071 h 7238075"/>
                <a:gd name="connsiteX4-40499" fmla="*/ 895260 w 2264509"/>
                <a:gd name="connsiteY4-40500" fmla="*/ 882679 h 7238075"/>
                <a:gd name="connsiteX5-40501" fmla="*/ 785588 w 2264509"/>
                <a:gd name="connsiteY5-40502" fmla="*/ 1025825 h 7238075"/>
                <a:gd name="connsiteX6-40503" fmla="*/ 152912 w 2264509"/>
                <a:gd name="connsiteY6-40504" fmla="*/ 1252683 h 7238075"/>
                <a:gd name="connsiteX7-40505" fmla="*/ 8160 w 2264509"/>
                <a:gd name="connsiteY7-40506" fmla="*/ 2283394 h 7238075"/>
                <a:gd name="connsiteX8-40507" fmla="*/ 416233 w 2264509"/>
                <a:gd name="connsiteY8-40508" fmla="*/ 2735641 h 7238075"/>
                <a:gd name="connsiteX9-40509" fmla="*/ 293173 w 2264509"/>
                <a:gd name="connsiteY9-40510" fmla="*/ 3799944 h 7238075"/>
                <a:gd name="connsiteX10-40511" fmla="*/ 428536 w 2264509"/>
                <a:gd name="connsiteY10-40512" fmla="*/ 3969982 h 7238075"/>
                <a:gd name="connsiteX11-40513" fmla="*/ 486017 w 2264509"/>
                <a:gd name="connsiteY11-40514" fmla="*/ 4215017 h 7238075"/>
                <a:gd name="connsiteX12-40515" fmla="*/ 547224 w 2264509"/>
                <a:gd name="connsiteY12-40516" fmla="*/ 4615099 h 7238075"/>
                <a:gd name="connsiteX13-40517" fmla="*/ 555878 w 2264509"/>
                <a:gd name="connsiteY13-40518" fmla="*/ 4779518 h 7238075"/>
                <a:gd name="connsiteX14-40519" fmla="*/ 541964 w 2264509"/>
                <a:gd name="connsiteY14-40520" fmla="*/ 4966441 h 7238075"/>
                <a:gd name="connsiteX15-40521" fmla="*/ 510234 w 2264509"/>
                <a:gd name="connsiteY15-40522" fmla="*/ 5112051 h 7238075"/>
                <a:gd name="connsiteX16-40523" fmla="*/ 434305 w 2264509"/>
                <a:gd name="connsiteY16-40524" fmla="*/ 6139609 h 7238075"/>
                <a:gd name="connsiteX17-40525" fmla="*/ 399690 w 2264509"/>
                <a:gd name="connsiteY17-40526" fmla="*/ 6589898 h 7238075"/>
                <a:gd name="connsiteX18-40527" fmla="*/ 471534 w 2264509"/>
                <a:gd name="connsiteY18-40528" fmla="*/ 6812999 h 7238075"/>
                <a:gd name="connsiteX19-40529" fmla="*/ 418410 w 2264509"/>
                <a:gd name="connsiteY19-40530" fmla="*/ 6968013 h 7238075"/>
                <a:gd name="connsiteX20-40531" fmla="*/ 656806 w 2264509"/>
                <a:gd name="connsiteY20-40532" fmla="*/ 7230086 h 7238075"/>
                <a:gd name="connsiteX21-40533" fmla="*/ 1009561 w 2264509"/>
                <a:gd name="connsiteY21-40534" fmla="*/ 7122486 h 7238075"/>
                <a:gd name="connsiteX22-40535" fmla="*/ 776064 w 2264509"/>
                <a:gd name="connsiteY22-40536" fmla="*/ 6830306 h 7238075"/>
                <a:gd name="connsiteX23-40537" fmla="*/ 804368 w 2264509"/>
                <a:gd name="connsiteY23-40538" fmla="*/ 6565349 h 7238075"/>
                <a:gd name="connsiteX24-40539" fmla="*/ 790216 w 2264509"/>
                <a:gd name="connsiteY24-40540" fmla="*/ 6235730 h 7238075"/>
                <a:gd name="connsiteX25-40541" fmla="*/ 907792 w 2264509"/>
                <a:gd name="connsiteY25-40542" fmla="*/ 5474692 h 7238075"/>
                <a:gd name="connsiteX26-40543" fmla="*/ 957309 w 2264509"/>
                <a:gd name="connsiteY26-40544" fmla="*/ 5365800 h 7238075"/>
                <a:gd name="connsiteX27-40545" fmla="*/ 949796 w 2264509"/>
                <a:gd name="connsiteY27-40546" fmla="*/ 5294498 h 7238075"/>
                <a:gd name="connsiteX28-40547" fmla="*/ 1022842 w 2264509"/>
                <a:gd name="connsiteY28-40548" fmla="*/ 5197505 h 7238075"/>
                <a:gd name="connsiteX29-40549" fmla="*/ 1024856 w 2264509"/>
                <a:gd name="connsiteY29-40550" fmla="*/ 5054630 h 7238075"/>
                <a:gd name="connsiteX30-40551" fmla="*/ 1250022 w 2264509"/>
                <a:gd name="connsiteY30-40552" fmla="*/ 4234537 h 7238075"/>
                <a:gd name="connsiteX31-40553" fmla="*/ 1388027 w 2264509"/>
                <a:gd name="connsiteY31-40554" fmla="*/ 4644157 h 7238075"/>
                <a:gd name="connsiteX32-40555" fmla="*/ 1392304 w 2264509"/>
                <a:gd name="connsiteY32-40556" fmla="*/ 4865602 h 7238075"/>
                <a:gd name="connsiteX33-40557" fmla="*/ 1361716 w 2264509"/>
                <a:gd name="connsiteY33-40558" fmla="*/ 4959440 h 7238075"/>
                <a:gd name="connsiteX34-40559" fmla="*/ 1405585 w 2264509"/>
                <a:gd name="connsiteY34-40560" fmla="*/ 5098769 h 7238075"/>
                <a:gd name="connsiteX35-40561" fmla="*/ 1313490 w 2264509"/>
                <a:gd name="connsiteY35-40562" fmla="*/ 5539804 h 7238075"/>
                <a:gd name="connsiteX36-40563" fmla="*/ 1314512 w 2264509"/>
                <a:gd name="connsiteY36-40564" fmla="*/ 6345824 h 7238075"/>
                <a:gd name="connsiteX37-40565" fmla="*/ 1387677 w 2264509"/>
                <a:gd name="connsiteY37-40566" fmla="*/ 6525837 h 7238075"/>
                <a:gd name="connsiteX38-40567" fmla="*/ 1336897 w 2264509"/>
                <a:gd name="connsiteY38-40568" fmla="*/ 6727274 h 7238075"/>
                <a:gd name="connsiteX39-40569" fmla="*/ 1355075 w 2264509"/>
                <a:gd name="connsiteY39-40570" fmla="*/ 6813600 h 7238075"/>
                <a:gd name="connsiteX40-40571" fmla="*/ 1364871 w 2264509"/>
                <a:gd name="connsiteY40-40572" fmla="*/ 7006384 h 7238075"/>
                <a:gd name="connsiteX41-40573" fmla="*/ 1811645 w 2264509"/>
                <a:gd name="connsiteY41-40574" fmla="*/ 7174679 h 7238075"/>
                <a:gd name="connsiteX42-40575" fmla="*/ 2240298 w 2264509"/>
                <a:gd name="connsiteY42-40576" fmla="*/ 7184685 h 7238075"/>
                <a:gd name="connsiteX43-40577" fmla="*/ 2223142 w 2264509"/>
                <a:gd name="connsiteY43-40578" fmla="*/ 7032346 h 7238075"/>
                <a:gd name="connsiteX44-40579" fmla="*/ 1738539 w 2264509"/>
                <a:gd name="connsiteY44-40580" fmla="*/ 6666009 h 7238075"/>
                <a:gd name="connsiteX45-40581" fmla="*/ 1759422 w 2264509"/>
                <a:gd name="connsiteY45-40582" fmla="*/ 6535632 h 7238075"/>
                <a:gd name="connsiteX46-40583" fmla="*/ 1719909 w 2264509"/>
                <a:gd name="connsiteY46-40584" fmla="*/ 6436627 h 7238075"/>
                <a:gd name="connsiteX47-40585" fmla="*/ 1708642 w 2264509"/>
                <a:gd name="connsiteY47-40586" fmla="*/ 6235730 h 7238075"/>
                <a:gd name="connsiteX48-40587" fmla="*/ 1730306 w 2264509"/>
                <a:gd name="connsiteY48-40588" fmla="*/ 5965274 h 7238075"/>
                <a:gd name="connsiteX49-40589" fmla="*/ 1778923 w 2264509"/>
                <a:gd name="connsiteY49-40590" fmla="*/ 5497769 h 7238075"/>
                <a:gd name="connsiteX50-40591" fmla="*/ 1790341 w 2264509"/>
                <a:gd name="connsiteY50-40592" fmla="*/ 5349364 h 7238075"/>
                <a:gd name="connsiteX51-40593" fmla="*/ 1848903 w 2264509"/>
                <a:gd name="connsiteY51-40594" fmla="*/ 5302881 h 7238075"/>
                <a:gd name="connsiteX52-40595" fmla="*/ 1935499 w 2264509"/>
                <a:gd name="connsiteY52-40596" fmla="*/ 5083205 h 7238075"/>
                <a:gd name="connsiteX53-40597" fmla="*/ 1960649 w 2264509"/>
                <a:gd name="connsiteY53-40598" fmla="*/ 4791056 h 7238075"/>
                <a:gd name="connsiteX54-40599" fmla="*/ 1951665 w 2264509"/>
                <a:gd name="connsiteY54-40600" fmla="*/ 4334336 h 7238075"/>
                <a:gd name="connsiteX55-40601" fmla="*/ 1932344 w 2264509"/>
                <a:gd name="connsiteY55-40602" fmla="*/ 3888133 h 7238075"/>
                <a:gd name="connsiteX56-40603" fmla="*/ 2114094 w 2264509"/>
                <a:gd name="connsiteY56-40604" fmla="*/ 3794489 h 7238075"/>
                <a:gd name="connsiteX57-40605" fmla="*/ 1762492 w 2264509"/>
                <a:gd name="connsiteY57-40606" fmla="*/ 2682768 h 7238075"/>
                <a:gd name="connsiteX58-40607" fmla="*/ 2171636 w 2264509"/>
                <a:gd name="connsiteY58-40608" fmla="*/ 2450629 h 7238075"/>
                <a:gd name="connsiteX59-40609" fmla="*/ 2032492 w 2264509"/>
                <a:gd name="connsiteY59-40610" fmla="*/ 1850474 h 7238075"/>
                <a:gd name="connsiteX60-40611" fmla="*/ 1987751 w 2264509"/>
                <a:gd name="connsiteY60-40612" fmla="*/ 1662589 h 7238075"/>
                <a:gd name="connsiteX61-40613" fmla="*/ 1973329 w 2264509"/>
                <a:gd name="connsiteY61-40614" fmla="*/ 1418094 h 7238075"/>
                <a:gd name="connsiteX62-40615" fmla="*/ 1925704 w 2264509"/>
                <a:gd name="connsiteY62-40616" fmla="*/ 1287898 h 7238075"/>
                <a:gd name="connsiteX63-40617" fmla="*/ 1458979 w 2264509"/>
                <a:gd name="connsiteY63-40618" fmla="*/ 1120535 h 7238075"/>
                <a:gd name="connsiteX64-40619" fmla="*/ 1360513 w 2264509"/>
                <a:gd name="connsiteY64-40620" fmla="*/ 1005635 h 7238075"/>
                <a:gd name="connsiteX65-40621" fmla="*/ 1416522 w 2264509"/>
                <a:gd name="connsiteY65-40622" fmla="*/ 807081 h 7238075"/>
                <a:gd name="connsiteX66-40623" fmla="*/ 1484699 w 2264509"/>
                <a:gd name="connsiteY66-40624" fmla="*/ 608469 h 7238075"/>
                <a:gd name="connsiteX67-40625" fmla="*/ 1496208 w 2264509"/>
                <a:gd name="connsiteY67-40626" fmla="*/ 366317 h 7238075"/>
                <a:gd name="connsiteX68-40627" fmla="*/ 1413968 w 2264509"/>
                <a:gd name="connsiteY68-40628" fmla="*/ 146640 h 7238075"/>
                <a:gd name="connsiteX69-40629" fmla="*/ 1100515 w 2264509"/>
                <a:gd name="connsiteY69-40630" fmla="*/ 551 h 7238075"/>
                <a:gd name="connsiteX0-40631" fmla="*/ 1100515 w 2264509"/>
                <a:gd name="connsiteY0-40632" fmla="*/ 551 h 7238075"/>
                <a:gd name="connsiteX1-40633" fmla="*/ 849378 w 2264509"/>
                <a:gd name="connsiteY1-40634" fmla="*/ 118937 h 7238075"/>
                <a:gd name="connsiteX2-40635" fmla="*/ 751515 w 2264509"/>
                <a:gd name="connsiteY2-40636" fmla="*/ 285490 h 7238075"/>
                <a:gd name="connsiteX3-40637" fmla="*/ 756141 w 2264509"/>
                <a:gd name="connsiteY3-40638" fmla="*/ 566071 h 7238075"/>
                <a:gd name="connsiteX4-40639" fmla="*/ 895260 w 2264509"/>
                <a:gd name="connsiteY4-40640" fmla="*/ 882679 h 7238075"/>
                <a:gd name="connsiteX5-40641" fmla="*/ 785588 w 2264509"/>
                <a:gd name="connsiteY5-40642" fmla="*/ 1025825 h 7238075"/>
                <a:gd name="connsiteX6-40643" fmla="*/ 152912 w 2264509"/>
                <a:gd name="connsiteY6-40644" fmla="*/ 1252683 h 7238075"/>
                <a:gd name="connsiteX7-40645" fmla="*/ 8160 w 2264509"/>
                <a:gd name="connsiteY7-40646" fmla="*/ 2283394 h 7238075"/>
                <a:gd name="connsiteX8-40647" fmla="*/ 416233 w 2264509"/>
                <a:gd name="connsiteY8-40648" fmla="*/ 2735641 h 7238075"/>
                <a:gd name="connsiteX9-40649" fmla="*/ 293173 w 2264509"/>
                <a:gd name="connsiteY9-40650" fmla="*/ 3799944 h 7238075"/>
                <a:gd name="connsiteX10-40651" fmla="*/ 428536 w 2264509"/>
                <a:gd name="connsiteY10-40652" fmla="*/ 3969982 h 7238075"/>
                <a:gd name="connsiteX11-40653" fmla="*/ 486017 w 2264509"/>
                <a:gd name="connsiteY11-40654" fmla="*/ 4215017 h 7238075"/>
                <a:gd name="connsiteX12-40655" fmla="*/ 547224 w 2264509"/>
                <a:gd name="connsiteY12-40656" fmla="*/ 4615099 h 7238075"/>
                <a:gd name="connsiteX13-40657" fmla="*/ 555878 w 2264509"/>
                <a:gd name="connsiteY13-40658" fmla="*/ 4779518 h 7238075"/>
                <a:gd name="connsiteX14-40659" fmla="*/ 541964 w 2264509"/>
                <a:gd name="connsiteY14-40660" fmla="*/ 4966441 h 7238075"/>
                <a:gd name="connsiteX15-40661" fmla="*/ 510234 w 2264509"/>
                <a:gd name="connsiteY15-40662" fmla="*/ 5112051 h 7238075"/>
                <a:gd name="connsiteX16-40663" fmla="*/ 434305 w 2264509"/>
                <a:gd name="connsiteY16-40664" fmla="*/ 6139609 h 7238075"/>
                <a:gd name="connsiteX17-40665" fmla="*/ 399690 w 2264509"/>
                <a:gd name="connsiteY17-40666" fmla="*/ 6589898 h 7238075"/>
                <a:gd name="connsiteX18-40667" fmla="*/ 471534 w 2264509"/>
                <a:gd name="connsiteY18-40668" fmla="*/ 6812999 h 7238075"/>
                <a:gd name="connsiteX19-40669" fmla="*/ 418410 w 2264509"/>
                <a:gd name="connsiteY19-40670" fmla="*/ 6968013 h 7238075"/>
                <a:gd name="connsiteX20-40671" fmla="*/ 656806 w 2264509"/>
                <a:gd name="connsiteY20-40672" fmla="*/ 7230086 h 7238075"/>
                <a:gd name="connsiteX21-40673" fmla="*/ 1009561 w 2264509"/>
                <a:gd name="connsiteY21-40674" fmla="*/ 7122486 h 7238075"/>
                <a:gd name="connsiteX22-40675" fmla="*/ 776064 w 2264509"/>
                <a:gd name="connsiteY22-40676" fmla="*/ 6830306 h 7238075"/>
                <a:gd name="connsiteX23-40677" fmla="*/ 804368 w 2264509"/>
                <a:gd name="connsiteY23-40678" fmla="*/ 6565349 h 7238075"/>
                <a:gd name="connsiteX24-40679" fmla="*/ 790216 w 2264509"/>
                <a:gd name="connsiteY24-40680" fmla="*/ 6235730 h 7238075"/>
                <a:gd name="connsiteX25-40681" fmla="*/ 907792 w 2264509"/>
                <a:gd name="connsiteY25-40682" fmla="*/ 5474692 h 7238075"/>
                <a:gd name="connsiteX26-40683" fmla="*/ 957309 w 2264509"/>
                <a:gd name="connsiteY26-40684" fmla="*/ 5365800 h 7238075"/>
                <a:gd name="connsiteX27-40685" fmla="*/ 949796 w 2264509"/>
                <a:gd name="connsiteY27-40686" fmla="*/ 5294498 h 7238075"/>
                <a:gd name="connsiteX28-40687" fmla="*/ 1022842 w 2264509"/>
                <a:gd name="connsiteY28-40688" fmla="*/ 5197505 h 7238075"/>
                <a:gd name="connsiteX29-40689" fmla="*/ 1024856 w 2264509"/>
                <a:gd name="connsiteY29-40690" fmla="*/ 5054630 h 7238075"/>
                <a:gd name="connsiteX30-40691" fmla="*/ 1250022 w 2264509"/>
                <a:gd name="connsiteY30-40692" fmla="*/ 4234537 h 7238075"/>
                <a:gd name="connsiteX31-40693" fmla="*/ 1388027 w 2264509"/>
                <a:gd name="connsiteY31-40694" fmla="*/ 4644157 h 7238075"/>
                <a:gd name="connsiteX32-40695" fmla="*/ 1392304 w 2264509"/>
                <a:gd name="connsiteY32-40696" fmla="*/ 4865602 h 7238075"/>
                <a:gd name="connsiteX33-40697" fmla="*/ 1361716 w 2264509"/>
                <a:gd name="connsiteY33-40698" fmla="*/ 4959440 h 7238075"/>
                <a:gd name="connsiteX34-40699" fmla="*/ 1405585 w 2264509"/>
                <a:gd name="connsiteY34-40700" fmla="*/ 5098769 h 7238075"/>
                <a:gd name="connsiteX35-40701" fmla="*/ 1313490 w 2264509"/>
                <a:gd name="connsiteY35-40702" fmla="*/ 5539804 h 7238075"/>
                <a:gd name="connsiteX36-40703" fmla="*/ 1314512 w 2264509"/>
                <a:gd name="connsiteY36-40704" fmla="*/ 6345824 h 7238075"/>
                <a:gd name="connsiteX37-40705" fmla="*/ 1387677 w 2264509"/>
                <a:gd name="connsiteY37-40706" fmla="*/ 6525837 h 7238075"/>
                <a:gd name="connsiteX38-40707" fmla="*/ 1336897 w 2264509"/>
                <a:gd name="connsiteY38-40708" fmla="*/ 6727274 h 7238075"/>
                <a:gd name="connsiteX39-40709" fmla="*/ 1355075 w 2264509"/>
                <a:gd name="connsiteY39-40710" fmla="*/ 6813600 h 7238075"/>
                <a:gd name="connsiteX40-40711" fmla="*/ 1364871 w 2264509"/>
                <a:gd name="connsiteY40-40712" fmla="*/ 7006384 h 7238075"/>
                <a:gd name="connsiteX41-40713" fmla="*/ 1811645 w 2264509"/>
                <a:gd name="connsiteY41-40714" fmla="*/ 7174679 h 7238075"/>
                <a:gd name="connsiteX42-40715" fmla="*/ 2240298 w 2264509"/>
                <a:gd name="connsiteY42-40716" fmla="*/ 7184685 h 7238075"/>
                <a:gd name="connsiteX43-40717" fmla="*/ 2223142 w 2264509"/>
                <a:gd name="connsiteY43-40718" fmla="*/ 7032346 h 7238075"/>
                <a:gd name="connsiteX44-40719" fmla="*/ 1738539 w 2264509"/>
                <a:gd name="connsiteY44-40720" fmla="*/ 6666009 h 7238075"/>
                <a:gd name="connsiteX45-40721" fmla="*/ 1759422 w 2264509"/>
                <a:gd name="connsiteY45-40722" fmla="*/ 6535632 h 7238075"/>
                <a:gd name="connsiteX46-40723" fmla="*/ 1719909 w 2264509"/>
                <a:gd name="connsiteY46-40724" fmla="*/ 6436627 h 7238075"/>
                <a:gd name="connsiteX47-40725" fmla="*/ 1708642 w 2264509"/>
                <a:gd name="connsiteY47-40726" fmla="*/ 6235730 h 7238075"/>
                <a:gd name="connsiteX48-40727" fmla="*/ 1730306 w 2264509"/>
                <a:gd name="connsiteY48-40728" fmla="*/ 5965274 h 7238075"/>
                <a:gd name="connsiteX49-40729" fmla="*/ 1778923 w 2264509"/>
                <a:gd name="connsiteY49-40730" fmla="*/ 5497769 h 7238075"/>
                <a:gd name="connsiteX50-40731" fmla="*/ 1790341 w 2264509"/>
                <a:gd name="connsiteY50-40732" fmla="*/ 5349364 h 7238075"/>
                <a:gd name="connsiteX51-40733" fmla="*/ 1848903 w 2264509"/>
                <a:gd name="connsiteY51-40734" fmla="*/ 5302881 h 7238075"/>
                <a:gd name="connsiteX52-40735" fmla="*/ 1935499 w 2264509"/>
                <a:gd name="connsiteY52-40736" fmla="*/ 5083205 h 7238075"/>
                <a:gd name="connsiteX53-40737" fmla="*/ 1960649 w 2264509"/>
                <a:gd name="connsiteY53-40738" fmla="*/ 4791056 h 7238075"/>
                <a:gd name="connsiteX54-40739" fmla="*/ 1951665 w 2264509"/>
                <a:gd name="connsiteY54-40740" fmla="*/ 4334336 h 7238075"/>
                <a:gd name="connsiteX55-40741" fmla="*/ 1932344 w 2264509"/>
                <a:gd name="connsiteY55-40742" fmla="*/ 3888133 h 7238075"/>
                <a:gd name="connsiteX56-40743" fmla="*/ 2114094 w 2264509"/>
                <a:gd name="connsiteY56-40744" fmla="*/ 3794489 h 7238075"/>
                <a:gd name="connsiteX57-40745" fmla="*/ 1762492 w 2264509"/>
                <a:gd name="connsiteY57-40746" fmla="*/ 2682768 h 7238075"/>
                <a:gd name="connsiteX58-40747" fmla="*/ 2171636 w 2264509"/>
                <a:gd name="connsiteY58-40748" fmla="*/ 2450629 h 7238075"/>
                <a:gd name="connsiteX59-40749" fmla="*/ 2032492 w 2264509"/>
                <a:gd name="connsiteY59-40750" fmla="*/ 1850474 h 7238075"/>
                <a:gd name="connsiteX60-40751" fmla="*/ 1987751 w 2264509"/>
                <a:gd name="connsiteY60-40752" fmla="*/ 1662589 h 7238075"/>
                <a:gd name="connsiteX61-40753" fmla="*/ 1973329 w 2264509"/>
                <a:gd name="connsiteY61-40754" fmla="*/ 1418094 h 7238075"/>
                <a:gd name="connsiteX62-40755" fmla="*/ 1925704 w 2264509"/>
                <a:gd name="connsiteY62-40756" fmla="*/ 1287898 h 7238075"/>
                <a:gd name="connsiteX63-40757" fmla="*/ 1458979 w 2264509"/>
                <a:gd name="connsiteY63-40758" fmla="*/ 1120535 h 7238075"/>
                <a:gd name="connsiteX64-40759" fmla="*/ 1360513 w 2264509"/>
                <a:gd name="connsiteY64-40760" fmla="*/ 1005635 h 7238075"/>
                <a:gd name="connsiteX65-40761" fmla="*/ 1416522 w 2264509"/>
                <a:gd name="connsiteY65-40762" fmla="*/ 807081 h 7238075"/>
                <a:gd name="connsiteX66-40763" fmla="*/ 1484699 w 2264509"/>
                <a:gd name="connsiteY66-40764" fmla="*/ 608469 h 7238075"/>
                <a:gd name="connsiteX67-40765" fmla="*/ 1496208 w 2264509"/>
                <a:gd name="connsiteY67-40766" fmla="*/ 366317 h 7238075"/>
                <a:gd name="connsiteX68-40767" fmla="*/ 1413968 w 2264509"/>
                <a:gd name="connsiteY68-40768" fmla="*/ 146640 h 7238075"/>
                <a:gd name="connsiteX69-40769" fmla="*/ 1100515 w 2264509"/>
                <a:gd name="connsiteY69-40770" fmla="*/ 551 h 7238075"/>
                <a:gd name="connsiteX0-40771" fmla="*/ 1100515 w 2264509"/>
                <a:gd name="connsiteY0-40772" fmla="*/ 551 h 7238075"/>
                <a:gd name="connsiteX1-40773" fmla="*/ 849378 w 2264509"/>
                <a:gd name="connsiteY1-40774" fmla="*/ 118937 h 7238075"/>
                <a:gd name="connsiteX2-40775" fmla="*/ 751515 w 2264509"/>
                <a:gd name="connsiteY2-40776" fmla="*/ 285490 h 7238075"/>
                <a:gd name="connsiteX3-40777" fmla="*/ 756141 w 2264509"/>
                <a:gd name="connsiteY3-40778" fmla="*/ 566071 h 7238075"/>
                <a:gd name="connsiteX4-40779" fmla="*/ 895260 w 2264509"/>
                <a:gd name="connsiteY4-40780" fmla="*/ 882679 h 7238075"/>
                <a:gd name="connsiteX5-40781" fmla="*/ 785588 w 2264509"/>
                <a:gd name="connsiteY5-40782" fmla="*/ 1025825 h 7238075"/>
                <a:gd name="connsiteX6-40783" fmla="*/ 152912 w 2264509"/>
                <a:gd name="connsiteY6-40784" fmla="*/ 1252683 h 7238075"/>
                <a:gd name="connsiteX7-40785" fmla="*/ 8160 w 2264509"/>
                <a:gd name="connsiteY7-40786" fmla="*/ 2283394 h 7238075"/>
                <a:gd name="connsiteX8-40787" fmla="*/ 416233 w 2264509"/>
                <a:gd name="connsiteY8-40788" fmla="*/ 2735641 h 7238075"/>
                <a:gd name="connsiteX9-40789" fmla="*/ 293173 w 2264509"/>
                <a:gd name="connsiteY9-40790" fmla="*/ 3799944 h 7238075"/>
                <a:gd name="connsiteX10-40791" fmla="*/ 428536 w 2264509"/>
                <a:gd name="connsiteY10-40792" fmla="*/ 3969982 h 7238075"/>
                <a:gd name="connsiteX11-40793" fmla="*/ 486017 w 2264509"/>
                <a:gd name="connsiteY11-40794" fmla="*/ 4215017 h 7238075"/>
                <a:gd name="connsiteX12-40795" fmla="*/ 547224 w 2264509"/>
                <a:gd name="connsiteY12-40796" fmla="*/ 4615099 h 7238075"/>
                <a:gd name="connsiteX13-40797" fmla="*/ 555878 w 2264509"/>
                <a:gd name="connsiteY13-40798" fmla="*/ 4779518 h 7238075"/>
                <a:gd name="connsiteX14-40799" fmla="*/ 541964 w 2264509"/>
                <a:gd name="connsiteY14-40800" fmla="*/ 4966441 h 7238075"/>
                <a:gd name="connsiteX15-40801" fmla="*/ 510234 w 2264509"/>
                <a:gd name="connsiteY15-40802" fmla="*/ 5112051 h 7238075"/>
                <a:gd name="connsiteX16-40803" fmla="*/ 434305 w 2264509"/>
                <a:gd name="connsiteY16-40804" fmla="*/ 6139609 h 7238075"/>
                <a:gd name="connsiteX17-40805" fmla="*/ 399690 w 2264509"/>
                <a:gd name="connsiteY17-40806" fmla="*/ 6589898 h 7238075"/>
                <a:gd name="connsiteX18-40807" fmla="*/ 471534 w 2264509"/>
                <a:gd name="connsiteY18-40808" fmla="*/ 6812999 h 7238075"/>
                <a:gd name="connsiteX19-40809" fmla="*/ 418410 w 2264509"/>
                <a:gd name="connsiteY19-40810" fmla="*/ 6968013 h 7238075"/>
                <a:gd name="connsiteX20-40811" fmla="*/ 656806 w 2264509"/>
                <a:gd name="connsiteY20-40812" fmla="*/ 7230086 h 7238075"/>
                <a:gd name="connsiteX21-40813" fmla="*/ 1009561 w 2264509"/>
                <a:gd name="connsiteY21-40814" fmla="*/ 7122486 h 7238075"/>
                <a:gd name="connsiteX22-40815" fmla="*/ 776064 w 2264509"/>
                <a:gd name="connsiteY22-40816" fmla="*/ 6830306 h 7238075"/>
                <a:gd name="connsiteX23-40817" fmla="*/ 804368 w 2264509"/>
                <a:gd name="connsiteY23-40818" fmla="*/ 6565349 h 7238075"/>
                <a:gd name="connsiteX24-40819" fmla="*/ 790216 w 2264509"/>
                <a:gd name="connsiteY24-40820" fmla="*/ 6235730 h 7238075"/>
                <a:gd name="connsiteX25-40821" fmla="*/ 907792 w 2264509"/>
                <a:gd name="connsiteY25-40822" fmla="*/ 5474692 h 7238075"/>
                <a:gd name="connsiteX26-40823" fmla="*/ 957309 w 2264509"/>
                <a:gd name="connsiteY26-40824" fmla="*/ 5365800 h 7238075"/>
                <a:gd name="connsiteX27-40825" fmla="*/ 949796 w 2264509"/>
                <a:gd name="connsiteY27-40826" fmla="*/ 5294498 h 7238075"/>
                <a:gd name="connsiteX28-40827" fmla="*/ 1022842 w 2264509"/>
                <a:gd name="connsiteY28-40828" fmla="*/ 5197505 h 7238075"/>
                <a:gd name="connsiteX29-40829" fmla="*/ 1024856 w 2264509"/>
                <a:gd name="connsiteY29-40830" fmla="*/ 5054630 h 7238075"/>
                <a:gd name="connsiteX30-40831" fmla="*/ 1250022 w 2264509"/>
                <a:gd name="connsiteY30-40832" fmla="*/ 4234537 h 7238075"/>
                <a:gd name="connsiteX31-40833" fmla="*/ 1388027 w 2264509"/>
                <a:gd name="connsiteY31-40834" fmla="*/ 4644157 h 7238075"/>
                <a:gd name="connsiteX32-40835" fmla="*/ 1392304 w 2264509"/>
                <a:gd name="connsiteY32-40836" fmla="*/ 4865602 h 7238075"/>
                <a:gd name="connsiteX33-40837" fmla="*/ 1361716 w 2264509"/>
                <a:gd name="connsiteY33-40838" fmla="*/ 4959440 h 7238075"/>
                <a:gd name="connsiteX34-40839" fmla="*/ 1405585 w 2264509"/>
                <a:gd name="connsiteY34-40840" fmla="*/ 5098769 h 7238075"/>
                <a:gd name="connsiteX35-40841" fmla="*/ 1313490 w 2264509"/>
                <a:gd name="connsiteY35-40842" fmla="*/ 5539804 h 7238075"/>
                <a:gd name="connsiteX36-40843" fmla="*/ 1314512 w 2264509"/>
                <a:gd name="connsiteY36-40844" fmla="*/ 6345824 h 7238075"/>
                <a:gd name="connsiteX37-40845" fmla="*/ 1387677 w 2264509"/>
                <a:gd name="connsiteY37-40846" fmla="*/ 6525837 h 7238075"/>
                <a:gd name="connsiteX38-40847" fmla="*/ 1336897 w 2264509"/>
                <a:gd name="connsiteY38-40848" fmla="*/ 6727274 h 7238075"/>
                <a:gd name="connsiteX39-40849" fmla="*/ 1355075 w 2264509"/>
                <a:gd name="connsiteY39-40850" fmla="*/ 6813600 h 7238075"/>
                <a:gd name="connsiteX40-40851" fmla="*/ 1364871 w 2264509"/>
                <a:gd name="connsiteY40-40852" fmla="*/ 7006384 h 7238075"/>
                <a:gd name="connsiteX41-40853" fmla="*/ 1811645 w 2264509"/>
                <a:gd name="connsiteY41-40854" fmla="*/ 7174679 h 7238075"/>
                <a:gd name="connsiteX42-40855" fmla="*/ 2240298 w 2264509"/>
                <a:gd name="connsiteY42-40856" fmla="*/ 7184685 h 7238075"/>
                <a:gd name="connsiteX43-40857" fmla="*/ 2223142 w 2264509"/>
                <a:gd name="connsiteY43-40858" fmla="*/ 7032346 h 7238075"/>
                <a:gd name="connsiteX44-40859" fmla="*/ 1738539 w 2264509"/>
                <a:gd name="connsiteY44-40860" fmla="*/ 6666009 h 7238075"/>
                <a:gd name="connsiteX45-40861" fmla="*/ 1759422 w 2264509"/>
                <a:gd name="connsiteY45-40862" fmla="*/ 6535632 h 7238075"/>
                <a:gd name="connsiteX46-40863" fmla="*/ 1719909 w 2264509"/>
                <a:gd name="connsiteY46-40864" fmla="*/ 6436627 h 7238075"/>
                <a:gd name="connsiteX47-40865" fmla="*/ 1708642 w 2264509"/>
                <a:gd name="connsiteY47-40866" fmla="*/ 6235730 h 7238075"/>
                <a:gd name="connsiteX48-40867" fmla="*/ 1730306 w 2264509"/>
                <a:gd name="connsiteY48-40868" fmla="*/ 5965274 h 7238075"/>
                <a:gd name="connsiteX49-40869" fmla="*/ 1778923 w 2264509"/>
                <a:gd name="connsiteY49-40870" fmla="*/ 5497769 h 7238075"/>
                <a:gd name="connsiteX50-40871" fmla="*/ 1790341 w 2264509"/>
                <a:gd name="connsiteY50-40872" fmla="*/ 5349364 h 7238075"/>
                <a:gd name="connsiteX51-40873" fmla="*/ 1848903 w 2264509"/>
                <a:gd name="connsiteY51-40874" fmla="*/ 5302881 h 7238075"/>
                <a:gd name="connsiteX52-40875" fmla="*/ 1935499 w 2264509"/>
                <a:gd name="connsiteY52-40876" fmla="*/ 5083205 h 7238075"/>
                <a:gd name="connsiteX53-40877" fmla="*/ 1960649 w 2264509"/>
                <a:gd name="connsiteY53-40878" fmla="*/ 4791056 h 7238075"/>
                <a:gd name="connsiteX54-40879" fmla="*/ 1951665 w 2264509"/>
                <a:gd name="connsiteY54-40880" fmla="*/ 4334336 h 7238075"/>
                <a:gd name="connsiteX55-40881" fmla="*/ 1932344 w 2264509"/>
                <a:gd name="connsiteY55-40882" fmla="*/ 3888133 h 7238075"/>
                <a:gd name="connsiteX56-40883" fmla="*/ 2114094 w 2264509"/>
                <a:gd name="connsiteY56-40884" fmla="*/ 3794489 h 7238075"/>
                <a:gd name="connsiteX57-40885" fmla="*/ 1762492 w 2264509"/>
                <a:gd name="connsiteY57-40886" fmla="*/ 2682768 h 7238075"/>
                <a:gd name="connsiteX58-40887" fmla="*/ 2171636 w 2264509"/>
                <a:gd name="connsiteY58-40888" fmla="*/ 2450629 h 7238075"/>
                <a:gd name="connsiteX59-40889" fmla="*/ 2032492 w 2264509"/>
                <a:gd name="connsiteY59-40890" fmla="*/ 1850474 h 7238075"/>
                <a:gd name="connsiteX60-40891" fmla="*/ 1987751 w 2264509"/>
                <a:gd name="connsiteY60-40892" fmla="*/ 1662589 h 7238075"/>
                <a:gd name="connsiteX61-40893" fmla="*/ 1973329 w 2264509"/>
                <a:gd name="connsiteY61-40894" fmla="*/ 1418094 h 7238075"/>
                <a:gd name="connsiteX62-40895" fmla="*/ 1925704 w 2264509"/>
                <a:gd name="connsiteY62-40896" fmla="*/ 1287898 h 7238075"/>
                <a:gd name="connsiteX63-40897" fmla="*/ 1458979 w 2264509"/>
                <a:gd name="connsiteY63-40898" fmla="*/ 1120535 h 7238075"/>
                <a:gd name="connsiteX64-40899" fmla="*/ 1360513 w 2264509"/>
                <a:gd name="connsiteY64-40900" fmla="*/ 1005635 h 7238075"/>
                <a:gd name="connsiteX65-40901" fmla="*/ 1416522 w 2264509"/>
                <a:gd name="connsiteY65-40902" fmla="*/ 807081 h 7238075"/>
                <a:gd name="connsiteX66-40903" fmla="*/ 1484699 w 2264509"/>
                <a:gd name="connsiteY66-40904" fmla="*/ 608469 h 7238075"/>
                <a:gd name="connsiteX67-40905" fmla="*/ 1496208 w 2264509"/>
                <a:gd name="connsiteY67-40906" fmla="*/ 366317 h 7238075"/>
                <a:gd name="connsiteX68-40907" fmla="*/ 1413968 w 2264509"/>
                <a:gd name="connsiteY68-40908" fmla="*/ 146640 h 7238075"/>
                <a:gd name="connsiteX69-40909" fmla="*/ 1100515 w 2264509"/>
                <a:gd name="connsiteY69-40910" fmla="*/ 551 h 7238075"/>
                <a:gd name="connsiteX0-40911" fmla="*/ 1100515 w 2264509"/>
                <a:gd name="connsiteY0-40912" fmla="*/ 551 h 7238075"/>
                <a:gd name="connsiteX1-40913" fmla="*/ 849378 w 2264509"/>
                <a:gd name="connsiteY1-40914" fmla="*/ 118937 h 7238075"/>
                <a:gd name="connsiteX2-40915" fmla="*/ 751515 w 2264509"/>
                <a:gd name="connsiteY2-40916" fmla="*/ 285490 h 7238075"/>
                <a:gd name="connsiteX3-40917" fmla="*/ 756141 w 2264509"/>
                <a:gd name="connsiteY3-40918" fmla="*/ 566071 h 7238075"/>
                <a:gd name="connsiteX4-40919" fmla="*/ 895260 w 2264509"/>
                <a:gd name="connsiteY4-40920" fmla="*/ 882679 h 7238075"/>
                <a:gd name="connsiteX5-40921" fmla="*/ 785588 w 2264509"/>
                <a:gd name="connsiteY5-40922" fmla="*/ 1025825 h 7238075"/>
                <a:gd name="connsiteX6-40923" fmla="*/ 152912 w 2264509"/>
                <a:gd name="connsiteY6-40924" fmla="*/ 1252683 h 7238075"/>
                <a:gd name="connsiteX7-40925" fmla="*/ 8160 w 2264509"/>
                <a:gd name="connsiteY7-40926" fmla="*/ 2283394 h 7238075"/>
                <a:gd name="connsiteX8-40927" fmla="*/ 416233 w 2264509"/>
                <a:gd name="connsiteY8-40928" fmla="*/ 2735641 h 7238075"/>
                <a:gd name="connsiteX9-40929" fmla="*/ 293173 w 2264509"/>
                <a:gd name="connsiteY9-40930" fmla="*/ 3799944 h 7238075"/>
                <a:gd name="connsiteX10-40931" fmla="*/ 428536 w 2264509"/>
                <a:gd name="connsiteY10-40932" fmla="*/ 3969982 h 7238075"/>
                <a:gd name="connsiteX11-40933" fmla="*/ 486017 w 2264509"/>
                <a:gd name="connsiteY11-40934" fmla="*/ 4215017 h 7238075"/>
                <a:gd name="connsiteX12-40935" fmla="*/ 547224 w 2264509"/>
                <a:gd name="connsiteY12-40936" fmla="*/ 4615099 h 7238075"/>
                <a:gd name="connsiteX13-40937" fmla="*/ 555878 w 2264509"/>
                <a:gd name="connsiteY13-40938" fmla="*/ 4779518 h 7238075"/>
                <a:gd name="connsiteX14-40939" fmla="*/ 541964 w 2264509"/>
                <a:gd name="connsiteY14-40940" fmla="*/ 4966441 h 7238075"/>
                <a:gd name="connsiteX15-40941" fmla="*/ 510234 w 2264509"/>
                <a:gd name="connsiteY15-40942" fmla="*/ 5112051 h 7238075"/>
                <a:gd name="connsiteX16-40943" fmla="*/ 434305 w 2264509"/>
                <a:gd name="connsiteY16-40944" fmla="*/ 6139609 h 7238075"/>
                <a:gd name="connsiteX17-40945" fmla="*/ 399690 w 2264509"/>
                <a:gd name="connsiteY17-40946" fmla="*/ 6589898 h 7238075"/>
                <a:gd name="connsiteX18-40947" fmla="*/ 471534 w 2264509"/>
                <a:gd name="connsiteY18-40948" fmla="*/ 6812999 h 7238075"/>
                <a:gd name="connsiteX19-40949" fmla="*/ 418410 w 2264509"/>
                <a:gd name="connsiteY19-40950" fmla="*/ 6968013 h 7238075"/>
                <a:gd name="connsiteX20-40951" fmla="*/ 656806 w 2264509"/>
                <a:gd name="connsiteY20-40952" fmla="*/ 7230086 h 7238075"/>
                <a:gd name="connsiteX21-40953" fmla="*/ 1009561 w 2264509"/>
                <a:gd name="connsiteY21-40954" fmla="*/ 7122486 h 7238075"/>
                <a:gd name="connsiteX22-40955" fmla="*/ 776064 w 2264509"/>
                <a:gd name="connsiteY22-40956" fmla="*/ 6830306 h 7238075"/>
                <a:gd name="connsiteX23-40957" fmla="*/ 804368 w 2264509"/>
                <a:gd name="connsiteY23-40958" fmla="*/ 6565349 h 7238075"/>
                <a:gd name="connsiteX24-40959" fmla="*/ 790216 w 2264509"/>
                <a:gd name="connsiteY24-40960" fmla="*/ 6235730 h 7238075"/>
                <a:gd name="connsiteX25-40961" fmla="*/ 907792 w 2264509"/>
                <a:gd name="connsiteY25-40962" fmla="*/ 5474692 h 7238075"/>
                <a:gd name="connsiteX26-40963" fmla="*/ 957309 w 2264509"/>
                <a:gd name="connsiteY26-40964" fmla="*/ 5365800 h 7238075"/>
                <a:gd name="connsiteX27-40965" fmla="*/ 949796 w 2264509"/>
                <a:gd name="connsiteY27-40966" fmla="*/ 5294498 h 7238075"/>
                <a:gd name="connsiteX28-40967" fmla="*/ 1022842 w 2264509"/>
                <a:gd name="connsiteY28-40968" fmla="*/ 5197505 h 7238075"/>
                <a:gd name="connsiteX29-40969" fmla="*/ 1024856 w 2264509"/>
                <a:gd name="connsiteY29-40970" fmla="*/ 5054630 h 7238075"/>
                <a:gd name="connsiteX30-40971" fmla="*/ 1250022 w 2264509"/>
                <a:gd name="connsiteY30-40972" fmla="*/ 4234537 h 7238075"/>
                <a:gd name="connsiteX31-40973" fmla="*/ 1388027 w 2264509"/>
                <a:gd name="connsiteY31-40974" fmla="*/ 4644157 h 7238075"/>
                <a:gd name="connsiteX32-40975" fmla="*/ 1392304 w 2264509"/>
                <a:gd name="connsiteY32-40976" fmla="*/ 4865602 h 7238075"/>
                <a:gd name="connsiteX33-40977" fmla="*/ 1361716 w 2264509"/>
                <a:gd name="connsiteY33-40978" fmla="*/ 4959440 h 7238075"/>
                <a:gd name="connsiteX34-40979" fmla="*/ 1405585 w 2264509"/>
                <a:gd name="connsiteY34-40980" fmla="*/ 5098769 h 7238075"/>
                <a:gd name="connsiteX35-40981" fmla="*/ 1313490 w 2264509"/>
                <a:gd name="connsiteY35-40982" fmla="*/ 5539804 h 7238075"/>
                <a:gd name="connsiteX36-40983" fmla="*/ 1314512 w 2264509"/>
                <a:gd name="connsiteY36-40984" fmla="*/ 6345824 h 7238075"/>
                <a:gd name="connsiteX37-40985" fmla="*/ 1387677 w 2264509"/>
                <a:gd name="connsiteY37-40986" fmla="*/ 6525837 h 7238075"/>
                <a:gd name="connsiteX38-40987" fmla="*/ 1336897 w 2264509"/>
                <a:gd name="connsiteY38-40988" fmla="*/ 6727274 h 7238075"/>
                <a:gd name="connsiteX39-40989" fmla="*/ 1355075 w 2264509"/>
                <a:gd name="connsiteY39-40990" fmla="*/ 6813600 h 7238075"/>
                <a:gd name="connsiteX40-40991" fmla="*/ 1364871 w 2264509"/>
                <a:gd name="connsiteY40-40992" fmla="*/ 7006384 h 7238075"/>
                <a:gd name="connsiteX41-40993" fmla="*/ 1811645 w 2264509"/>
                <a:gd name="connsiteY41-40994" fmla="*/ 7174679 h 7238075"/>
                <a:gd name="connsiteX42-40995" fmla="*/ 2240298 w 2264509"/>
                <a:gd name="connsiteY42-40996" fmla="*/ 7184685 h 7238075"/>
                <a:gd name="connsiteX43-40997" fmla="*/ 2223142 w 2264509"/>
                <a:gd name="connsiteY43-40998" fmla="*/ 7032346 h 7238075"/>
                <a:gd name="connsiteX44-40999" fmla="*/ 1738539 w 2264509"/>
                <a:gd name="connsiteY44-41000" fmla="*/ 6666009 h 7238075"/>
                <a:gd name="connsiteX45-41001" fmla="*/ 1759422 w 2264509"/>
                <a:gd name="connsiteY45-41002" fmla="*/ 6535632 h 7238075"/>
                <a:gd name="connsiteX46-41003" fmla="*/ 1719909 w 2264509"/>
                <a:gd name="connsiteY46-41004" fmla="*/ 6436627 h 7238075"/>
                <a:gd name="connsiteX47-41005" fmla="*/ 1708642 w 2264509"/>
                <a:gd name="connsiteY47-41006" fmla="*/ 6235730 h 7238075"/>
                <a:gd name="connsiteX48-41007" fmla="*/ 1730306 w 2264509"/>
                <a:gd name="connsiteY48-41008" fmla="*/ 5965274 h 7238075"/>
                <a:gd name="connsiteX49-41009" fmla="*/ 1778923 w 2264509"/>
                <a:gd name="connsiteY49-41010" fmla="*/ 5497769 h 7238075"/>
                <a:gd name="connsiteX50-41011" fmla="*/ 1790341 w 2264509"/>
                <a:gd name="connsiteY50-41012" fmla="*/ 5349364 h 7238075"/>
                <a:gd name="connsiteX51-41013" fmla="*/ 1848903 w 2264509"/>
                <a:gd name="connsiteY51-41014" fmla="*/ 5302881 h 7238075"/>
                <a:gd name="connsiteX52-41015" fmla="*/ 1935499 w 2264509"/>
                <a:gd name="connsiteY52-41016" fmla="*/ 5083205 h 7238075"/>
                <a:gd name="connsiteX53-41017" fmla="*/ 1960649 w 2264509"/>
                <a:gd name="connsiteY53-41018" fmla="*/ 4791056 h 7238075"/>
                <a:gd name="connsiteX54-41019" fmla="*/ 1951665 w 2264509"/>
                <a:gd name="connsiteY54-41020" fmla="*/ 4334336 h 7238075"/>
                <a:gd name="connsiteX55-41021" fmla="*/ 1932344 w 2264509"/>
                <a:gd name="connsiteY55-41022" fmla="*/ 3888133 h 7238075"/>
                <a:gd name="connsiteX56-41023" fmla="*/ 2114094 w 2264509"/>
                <a:gd name="connsiteY56-41024" fmla="*/ 3794489 h 7238075"/>
                <a:gd name="connsiteX57-41025" fmla="*/ 1762492 w 2264509"/>
                <a:gd name="connsiteY57-41026" fmla="*/ 2682768 h 7238075"/>
                <a:gd name="connsiteX58-41027" fmla="*/ 2171636 w 2264509"/>
                <a:gd name="connsiteY58-41028" fmla="*/ 2450629 h 7238075"/>
                <a:gd name="connsiteX59-41029" fmla="*/ 2032492 w 2264509"/>
                <a:gd name="connsiteY59-41030" fmla="*/ 1850474 h 7238075"/>
                <a:gd name="connsiteX60-41031" fmla="*/ 1987751 w 2264509"/>
                <a:gd name="connsiteY60-41032" fmla="*/ 1662589 h 7238075"/>
                <a:gd name="connsiteX61-41033" fmla="*/ 1973329 w 2264509"/>
                <a:gd name="connsiteY61-41034" fmla="*/ 1418094 h 7238075"/>
                <a:gd name="connsiteX62-41035" fmla="*/ 1925704 w 2264509"/>
                <a:gd name="connsiteY62-41036" fmla="*/ 1287898 h 7238075"/>
                <a:gd name="connsiteX63-41037" fmla="*/ 1458979 w 2264509"/>
                <a:gd name="connsiteY63-41038" fmla="*/ 1120535 h 7238075"/>
                <a:gd name="connsiteX64-41039" fmla="*/ 1360513 w 2264509"/>
                <a:gd name="connsiteY64-41040" fmla="*/ 1005635 h 7238075"/>
                <a:gd name="connsiteX65-41041" fmla="*/ 1416522 w 2264509"/>
                <a:gd name="connsiteY65-41042" fmla="*/ 807081 h 7238075"/>
                <a:gd name="connsiteX66-41043" fmla="*/ 1484699 w 2264509"/>
                <a:gd name="connsiteY66-41044" fmla="*/ 608469 h 7238075"/>
                <a:gd name="connsiteX67-41045" fmla="*/ 1496208 w 2264509"/>
                <a:gd name="connsiteY67-41046" fmla="*/ 366317 h 7238075"/>
                <a:gd name="connsiteX68-41047" fmla="*/ 1413968 w 2264509"/>
                <a:gd name="connsiteY68-41048" fmla="*/ 146640 h 7238075"/>
                <a:gd name="connsiteX69-41049" fmla="*/ 1100515 w 2264509"/>
                <a:gd name="connsiteY69-41050" fmla="*/ 551 h 7238075"/>
                <a:gd name="connsiteX0-41051" fmla="*/ 1100515 w 2264509"/>
                <a:gd name="connsiteY0-41052" fmla="*/ 551 h 7238075"/>
                <a:gd name="connsiteX1-41053" fmla="*/ 849378 w 2264509"/>
                <a:gd name="connsiteY1-41054" fmla="*/ 118937 h 7238075"/>
                <a:gd name="connsiteX2-41055" fmla="*/ 751515 w 2264509"/>
                <a:gd name="connsiteY2-41056" fmla="*/ 285490 h 7238075"/>
                <a:gd name="connsiteX3-41057" fmla="*/ 756141 w 2264509"/>
                <a:gd name="connsiteY3-41058" fmla="*/ 566071 h 7238075"/>
                <a:gd name="connsiteX4-41059" fmla="*/ 895260 w 2264509"/>
                <a:gd name="connsiteY4-41060" fmla="*/ 882679 h 7238075"/>
                <a:gd name="connsiteX5-41061" fmla="*/ 785588 w 2264509"/>
                <a:gd name="connsiteY5-41062" fmla="*/ 1025825 h 7238075"/>
                <a:gd name="connsiteX6-41063" fmla="*/ 152912 w 2264509"/>
                <a:gd name="connsiteY6-41064" fmla="*/ 1252683 h 7238075"/>
                <a:gd name="connsiteX7-41065" fmla="*/ 8160 w 2264509"/>
                <a:gd name="connsiteY7-41066" fmla="*/ 2283394 h 7238075"/>
                <a:gd name="connsiteX8-41067" fmla="*/ 416233 w 2264509"/>
                <a:gd name="connsiteY8-41068" fmla="*/ 2735641 h 7238075"/>
                <a:gd name="connsiteX9-41069" fmla="*/ 293173 w 2264509"/>
                <a:gd name="connsiteY9-41070" fmla="*/ 3799944 h 7238075"/>
                <a:gd name="connsiteX10-41071" fmla="*/ 428536 w 2264509"/>
                <a:gd name="connsiteY10-41072" fmla="*/ 3969982 h 7238075"/>
                <a:gd name="connsiteX11-41073" fmla="*/ 486017 w 2264509"/>
                <a:gd name="connsiteY11-41074" fmla="*/ 4215017 h 7238075"/>
                <a:gd name="connsiteX12-41075" fmla="*/ 547224 w 2264509"/>
                <a:gd name="connsiteY12-41076" fmla="*/ 4615099 h 7238075"/>
                <a:gd name="connsiteX13-41077" fmla="*/ 555878 w 2264509"/>
                <a:gd name="connsiteY13-41078" fmla="*/ 4779518 h 7238075"/>
                <a:gd name="connsiteX14-41079" fmla="*/ 541964 w 2264509"/>
                <a:gd name="connsiteY14-41080" fmla="*/ 4966441 h 7238075"/>
                <a:gd name="connsiteX15-41081" fmla="*/ 510234 w 2264509"/>
                <a:gd name="connsiteY15-41082" fmla="*/ 5112051 h 7238075"/>
                <a:gd name="connsiteX16-41083" fmla="*/ 434305 w 2264509"/>
                <a:gd name="connsiteY16-41084" fmla="*/ 6139609 h 7238075"/>
                <a:gd name="connsiteX17-41085" fmla="*/ 399690 w 2264509"/>
                <a:gd name="connsiteY17-41086" fmla="*/ 6589898 h 7238075"/>
                <a:gd name="connsiteX18-41087" fmla="*/ 471534 w 2264509"/>
                <a:gd name="connsiteY18-41088" fmla="*/ 6812999 h 7238075"/>
                <a:gd name="connsiteX19-41089" fmla="*/ 418410 w 2264509"/>
                <a:gd name="connsiteY19-41090" fmla="*/ 6968013 h 7238075"/>
                <a:gd name="connsiteX20-41091" fmla="*/ 656806 w 2264509"/>
                <a:gd name="connsiteY20-41092" fmla="*/ 7230086 h 7238075"/>
                <a:gd name="connsiteX21-41093" fmla="*/ 1009561 w 2264509"/>
                <a:gd name="connsiteY21-41094" fmla="*/ 7122486 h 7238075"/>
                <a:gd name="connsiteX22-41095" fmla="*/ 776064 w 2264509"/>
                <a:gd name="connsiteY22-41096" fmla="*/ 6830306 h 7238075"/>
                <a:gd name="connsiteX23-41097" fmla="*/ 804368 w 2264509"/>
                <a:gd name="connsiteY23-41098" fmla="*/ 6565349 h 7238075"/>
                <a:gd name="connsiteX24-41099" fmla="*/ 790216 w 2264509"/>
                <a:gd name="connsiteY24-41100" fmla="*/ 6235730 h 7238075"/>
                <a:gd name="connsiteX25-41101" fmla="*/ 907792 w 2264509"/>
                <a:gd name="connsiteY25-41102" fmla="*/ 5474692 h 7238075"/>
                <a:gd name="connsiteX26-41103" fmla="*/ 957309 w 2264509"/>
                <a:gd name="connsiteY26-41104" fmla="*/ 5365800 h 7238075"/>
                <a:gd name="connsiteX27-41105" fmla="*/ 949796 w 2264509"/>
                <a:gd name="connsiteY27-41106" fmla="*/ 5294498 h 7238075"/>
                <a:gd name="connsiteX28-41107" fmla="*/ 1022842 w 2264509"/>
                <a:gd name="connsiteY28-41108" fmla="*/ 5197505 h 7238075"/>
                <a:gd name="connsiteX29-41109" fmla="*/ 1024856 w 2264509"/>
                <a:gd name="connsiteY29-41110" fmla="*/ 5054630 h 7238075"/>
                <a:gd name="connsiteX30-41111" fmla="*/ 1250022 w 2264509"/>
                <a:gd name="connsiteY30-41112" fmla="*/ 4234537 h 7238075"/>
                <a:gd name="connsiteX31-41113" fmla="*/ 1388027 w 2264509"/>
                <a:gd name="connsiteY31-41114" fmla="*/ 4644157 h 7238075"/>
                <a:gd name="connsiteX32-41115" fmla="*/ 1392304 w 2264509"/>
                <a:gd name="connsiteY32-41116" fmla="*/ 4865602 h 7238075"/>
                <a:gd name="connsiteX33-41117" fmla="*/ 1361716 w 2264509"/>
                <a:gd name="connsiteY33-41118" fmla="*/ 4959440 h 7238075"/>
                <a:gd name="connsiteX34-41119" fmla="*/ 1405585 w 2264509"/>
                <a:gd name="connsiteY34-41120" fmla="*/ 5098769 h 7238075"/>
                <a:gd name="connsiteX35-41121" fmla="*/ 1313490 w 2264509"/>
                <a:gd name="connsiteY35-41122" fmla="*/ 5539804 h 7238075"/>
                <a:gd name="connsiteX36-41123" fmla="*/ 1314512 w 2264509"/>
                <a:gd name="connsiteY36-41124" fmla="*/ 6345824 h 7238075"/>
                <a:gd name="connsiteX37-41125" fmla="*/ 1387677 w 2264509"/>
                <a:gd name="connsiteY37-41126" fmla="*/ 6525837 h 7238075"/>
                <a:gd name="connsiteX38-41127" fmla="*/ 1336897 w 2264509"/>
                <a:gd name="connsiteY38-41128" fmla="*/ 6727274 h 7238075"/>
                <a:gd name="connsiteX39-41129" fmla="*/ 1355075 w 2264509"/>
                <a:gd name="connsiteY39-41130" fmla="*/ 6813600 h 7238075"/>
                <a:gd name="connsiteX40-41131" fmla="*/ 1364871 w 2264509"/>
                <a:gd name="connsiteY40-41132" fmla="*/ 7006384 h 7238075"/>
                <a:gd name="connsiteX41-41133" fmla="*/ 1811645 w 2264509"/>
                <a:gd name="connsiteY41-41134" fmla="*/ 7174679 h 7238075"/>
                <a:gd name="connsiteX42-41135" fmla="*/ 2240298 w 2264509"/>
                <a:gd name="connsiteY42-41136" fmla="*/ 7184685 h 7238075"/>
                <a:gd name="connsiteX43-41137" fmla="*/ 2223142 w 2264509"/>
                <a:gd name="connsiteY43-41138" fmla="*/ 7032346 h 7238075"/>
                <a:gd name="connsiteX44-41139" fmla="*/ 1738539 w 2264509"/>
                <a:gd name="connsiteY44-41140" fmla="*/ 6666009 h 7238075"/>
                <a:gd name="connsiteX45-41141" fmla="*/ 1759422 w 2264509"/>
                <a:gd name="connsiteY45-41142" fmla="*/ 6535632 h 7238075"/>
                <a:gd name="connsiteX46-41143" fmla="*/ 1719909 w 2264509"/>
                <a:gd name="connsiteY46-41144" fmla="*/ 6436627 h 7238075"/>
                <a:gd name="connsiteX47-41145" fmla="*/ 1708642 w 2264509"/>
                <a:gd name="connsiteY47-41146" fmla="*/ 6235730 h 7238075"/>
                <a:gd name="connsiteX48-41147" fmla="*/ 1730306 w 2264509"/>
                <a:gd name="connsiteY48-41148" fmla="*/ 5965274 h 7238075"/>
                <a:gd name="connsiteX49-41149" fmla="*/ 1778923 w 2264509"/>
                <a:gd name="connsiteY49-41150" fmla="*/ 5497769 h 7238075"/>
                <a:gd name="connsiteX50-41151" fmla="*/ 1790341 w 2264509"/>
                <a:gd name="connsiteY50-41152" fmla="*/ 5349364 h 7238075"/>
                <a:gd name="connsiteX51-41153" fmla="*/ 1848903 w 2264509"/>
                <a:gd name="connsiteY51-41154" fmla="*/ 5302881 h 7238075"/>
                <a:gd name="connsiteX52-41155" fmla="*/ 1935499 w 2264509"/>
                <a:gd name="connsiteY52-41156" fmla="*/ 5083205 h 7238075"/>
                <a:gd name="connsiteX53-41157" fmla="*/ 1960649 w 2264509"/>
                <a:gd name="connsiteY53-41158" fmla="*/ 4791056 h 7238075"/>
                <a:gd name="connsiteX54-41159" fmla="*/ 1951665 w 2264509"/>
                <a:gd name="connsiteY54-41160" fmla="*/ 4334336 h 7238075"/>
                <a:gd name="connsiteX55-41161" fmla="*/ 1932344 w 2264509"/>
                <a:gd name="connsiteY55-41162" fmla="*/ 3888133 h 7238075"/>
                <a:gd name="connsiteX56-41163" fmla="*/ 2114094 w 2264509"/>
                <a:gd name="connsiteY56-41164" fmla="*/ 3794489 h 7238075"/>
                <a:gd name="connsiteX57-41165" fmla="*/ 1762492 w 2264509"/>
                <a:gd name="connsiteY57-41166" fmla="*/ 2682768 h 7238075"/>
                <a:gd name="connsiteX58-41167" fmla="*/ 2171636 w 2264509"/>
                <a:gd name="connsiteY58-41168" fmla="*/ 2450629 h 7238075"/>
                <a:gd name="connsiteX59-41169" fmla="*/ 2032492 w 2264509"/>
                <a:gd name="connsiteY59-41170" fmla="*/ 1850474 h 7238075"/>
                <a:gd name="connsiteX60-41171" fmla="*/ 1987751 w 2264509"/>
                <a:gd name="connsiteY60-41172" fmla="*/ 1662589 h 7238075"/>
                <a:gd name="connsiteX61-41173" fmla="*/ 1973329 w 2264509"/>
                <a:gd name="connsiteY61-41174" fmla="*/ 1418094 h 7238075"/>
                <a:gd name="connsiteX62-41175" fmla="*/ 1925704 w 2264509"/>
                <a:gd name="connsiteY62-41176" fmla="*/ 1287898 h 7238075"/>
                <a:gd name="connsiteX63-41177" fmla="*/ 1458979 w 2264509"/>
                <a:gd name="connsiteY63-41178" fmla="*/ 1120535 h 7238075"/>
                <a:gd name="connsiteX64-41179" fmla="*/ 1360513 w 2264509"/>
                <a:gd name="connsiteY64-41180" fmla="*/ 1005635 h 7238075"/>
                <a:gd name="connsiteX65-41181" fmla="*/ 1416522 w 2264509"/>
                <a:gd name="connsiteY65-41182" fmla="*/ 807081 h 7238075"/>
                <a:gd name="connsiteX66-41183" fmla="*/ 1484699 w 2264509"/>
                <a:gd name="connsiteY66-41184" fmla="*/ 608469 h 7238075"/>
                <a:gd name="connsiteX67-41185" fmla="*/ 1496208 w 2264509"/>
                <a:gd name="connsiteY67-41186" fmla="*/ 366317 h 7238075"/>
                <a:gd name="connsiteX68-41187" fmla="*/ 1413968 w 2264509"/>
                <a:gd name="connsiteY68-41188" fmla="*/ 146640 h 7238075"/>
                <a:gd name="connsiteX69-41189" fmla="*/ 1100515 w 2264509"/>
                <a:gd name="connsiteY69-41190" fmla="*/ 551 h 7238075"/>
                <a:gd name="connsiteX0-41191" fmla="*/ 1100515 w 2264509"/>
                <a:gd name="connsiteY0-41192" fmla="*/ 551 h 7238075"/>
                <a:gd name="connsiteX1-41193" fmla="*/ 849378 w 2264509"/>
                <a:gd name="connsiteY1-41194" fmla="*/ 118937 h 7238075"/>
                <a:gd name="connsiteX2-41195" fmla="*/ 751515 w 2264509"/>
                <a:gd name="connsiteY2-41196" fmla="*/ 285490 h 7238075"/>
                <a:gd name="connsiteX3-41197" fmla="*/ 756141 w 2264509"/>
                <a:gd name="connsiteY3-41198" fmla="*/ 566071 h 7238075"/>
                <a:gd name="connsiteX4-41199" fmla="*/ 895260 w 2264509"/>
                <a:gd name="connsiteY4-41200" fmla="*/ 882679 h 7238075"/>
                <a:gd name="connsiteX5-41201" fmla="*/ 785588 w 2264509"/>
                <a:gd name="connsiteY5-41202" fmla="*/ 1025825 h 7238075"/>
                <a:gd name="connsiteX6-41203" fmla="*/ 152912 w 2264509"/>
                <a:gd name="connsiteY6-41204" fmla="*/ 1252683 h 7238075"/>
                <a:gd name="connsiteX7-41205" fmla="*/ 8160 w 2264509"/>
                <a:gd name="connsiteY7-41206" fmla="*/ 2283394 h 7238075"/>
                <a:gd name="connsiteX8-41207" fmla="*/ 416233 w 2264509"/>
                <a:gd name="connsiteY8-41208" fmla="*/ 2735641 h 7238075"/>
                <a:gd name="connsiteX9-41209" fmla="*/ 293173 w 2264509"/>
                <a:gd name="connsiteY9-41210" fmla="*/ 3799944 h 7238075"/>
                <a:gd name="connsiteX10-41211" fmla="*/ 428536 w 2264509"/>
                <a:gd name="connsiteY10-41212" fmla="*/ 3969982 h 7238075"/>
                <a:gd name="connsiteX11-41213" fmla="*/ 486017 w 2264509"/>
                <a:gd name="connsiteY11-41214" fmla="*/ 4215017 h 7238075"/>
                <a:gd name="connsiteX12-41215" fmla="*/ 547224 w 2264509"/>
                <a:gd name="connsiteY12-41216" fmla="*/ 4615099 h 7238075"/>
                <a:gd name="connsiteX13-41217" fmla="*/ 555878 w 2264509"/>
                <a:gd name="connsiteY13-41218" fmla="*/ 4779518 h 7238075"/>
                <a:gd name="connsiteX14-41219" fmla="*/ 541964 w 2264509"/>
                <a:gd name="connsiteY14-41220" fmla="*/ 4966441 h 7238075"/>
                <a:gd name="connsiteX15-41221" fmla="*/ 510234 w 2264509"/>
                <a:gd name="connsiteY15-41222" fmla="*/ 5112051 h 7238075"/>
                <a:gd name="connsiteX16-41223" fmla="*/ 434305 w 2264509"/>
                <a:gd name="connsiteY16-41224" fmla="*/ 6139609 h 7238075"/>
                <a:gd name="connsiteX17-41225" fmla="*/ 399690 w 2264509"/>
                <a:gd name="connsiteY17-41226" fmla="*/ 6589898 h 7238075"/>
                <a:gd name="connsiteX18-41227" fmla="*/ 471534 w 2264509"/>
                <a:gd name="connsiteY18-41228" fmla="*/ 6812999 h 7238075"/>
                <a:gd name="connsiteX19-41229" fmla="*/ 418410 w 2264509"/>
                <a:gd name="connsiteY19-41230" fmla="*/ 6968013 h 7238075"/>
                <a:gd name="connsiteX20-41231" fmla="*/ 656806 w 2264509"/>
                <a:gd name="connsiteY20-41232" fmla="*/ 7230086 h 7238075"/>
                <a:gd name="connsiteX21-41233" fmla="*/ 1009561 w 2264509"/>
                <a:gd name="connsiteY21-41234" fmla="*/ 7122486 h 7238075"/>
                <a:gd name="connsiteX22-41235" fmla="*/ 776064 w 2264509"/>
                <a:gd name="connsiteY22-41236" fmla="*/ 6830306 h 7238075"/>
                <a:gd name="connsiteX23-41237" fmla="*/ 804368 w 2264509"/>
                <a:gd name="connsiteY23-41238" fmla="*/ 6565349 h 7238075"/>
                <a:gd name="connsiteX24-41239" fmla="*/ 790216 w 2264509"/>
                <a:gd name="connsiteY24-41240" fmla="*/ 6235730 h 7238075"/>
                <a:gd name="connsiteX25-41241" fmla="*/ 907792 w 2264509"/>
                <a:gd name="connsiteY25-41242" fmla="*/ 5474692 h 7238075"/>
                <a:gd name="connsiteX26-41243" fmla="*/ 957309 w 2264509"/>
                <a:gd name="connsiteY26-41244" fmla="*/ 5365800 h 7238075"/>
                <a:gd name="connsiteX27-41245" fmla="*/ 949796 w 2264509"/>
                <a:gd name="connsiteY27-41246" fmla="*/ 5294498 h 7238075"/>
                <a:gd name="connsiteX28-41247" fmla="*/ 1022842 w 2264509"/>
                <a:gd name="connsiteY28-41248" fmla="*/ 5197505 h 7238075"/>
                <a:gd name="connsiteX29-41249" fmla="*/ 1024856 w 2264509"/>
                <a:gd name="connsiteY29-41250" fmla="*/ 5054630 h 7238075"/>
                <a:gd name="connsiteX30-41251" fmla="*/ 1250022 w 2264509"/>
                <a:gd name="connsiteY30-41252" fmla="*/ 4234537 h 7238075"/>
                <a:gd name="connsiteX31-41253" fmla="*/ 1388027 w 2264509"/>
                <a:gd name="connsiteY31-41254" fmla="*/ 4644157 h 7238075"/>
                <a:gd name="connsiteX32-41255" fmla="*/ 1392304 w 2264509"/>
                <a:gd name="connsiteY32-41256" fmla="*/ 4865602 h 7238075"/>
                <a:gd name="connsiteX33-41257" fmla="*/ 1361716 w 2264509"/>
                <a:gd name="connsiteY33-41258" fmla="*/ 4959440 h 7238075"/>
                <a:gd name="connsiteX34-41259" fmla="*/ 1405585 w 2264509"/>
                <a:gd name="connsiteY34-41260" fmla="*/ 5098769 h 7238075"/>
                <a:gd name="connsiteX35-41261" fmla="*/ 1313490 w 2264509"/>
                <a:gd name="connsiteY35-41262" fmla="*/ 5539804 h 7238075"/>
                <a:gd name="connsiteX36-41263" fmla="*/ 1314512 w 2264509"/>
                <a:gd name="connsiteY36-41264" fmla="*/ 6345824 h 7238075"/>
                <a:gd name="connsiteX37-41265" fmla="*/ 1387677 w 2264509"/>
                <a:gd name="connsiteY37-41266" fmla="*/ 6525837 h 7238075"/>
                <a:gd name="connsiteX38-41267" fmla="*/ 1336897 w 2264509"/>
                <a:gd name="connsiteY38-41268" fmla="*/ 6727274 h 7238075"/>
                <a:gd name="connsiteX39-41269" fmla="*/ 1355075 w 2264509"/>
                <a:gd name="connsiteY39-41270" fmla="*/ 6813600 h 7238075"/>
                <a:gd name="connsiteX40-41271" fmla="*/ 1364871 w 2264509"/>
                <a:gd name="connsiteY40-41272" fmla="*/ 7006384 h 7238075"/>
                <a:gd name="connsiteX41-41273" fmla="*/ 1811645 w 2264509"/>
                <a:gd name="connsiteY41-41274" fmla="*/ 7174679 h 7238075"/>
                <a:gd name="connsiteX42-41275" fmla="*/ 2240298 w 2264509"/>
                <a:gd name="connsiteY42-41276" fmla="*/ 7184685 h 7238075"/>
                <a:gd name="connsiteX43-41277" fmla="*/ 2223142 w 2264509"/>
                <a:gd name="connsiteY43-41278" fmla="*/ 7032346 h 7238075"/>
                <a:gd name="connsiteX44-41279" fmla="*/ 1738539 w 2264509"/>
                <a:gd name="connsiteY44-41280" fmla="*/ 6666009 h 7238075"/>
                <a:gd name="connsiteX45-41281" fmla="*/ 1759422 w 2264509"/>
                <a:gd name="connsiteY45-41282" fmla="*/ 6535632 h 7238075"/>
                <a:gd name="connsiteX46-41283" fmla="*/ 1719909 w 2264509"/>
                <a:gd name="connsiteY46-41284" fmla="*/ 6436627 h 7238075"/>
                <a:gd name="connsiteX47-41285" fmla="*/ 1708642 w 2264509"/>
                <a:gd name="connsiteY47-41286" fmla="*/ 6235730 h 7238075"/>
                <a:gd name="connsiteX48-41287" fmla="*/ 1730306 w 2264509"/>
                <a:gd name="connsiteY48-41288" fmla="*/ 5965274 h 7238075"/>
                <a:gd name="connsiteX49-41289" fmla="*/ 1778923 w 2264509"/>
                <a:gd name="connsiteY49-41290" fmla="*/ 5497769 h 7238075"/>
                <a:gd name="connsiteX50-41291" fmla="*/ 1790341 w 2264509"/>
                <a:gd name="connsiteY50-41292" fmla="*/ 5349364 h 7238075"/>
                <a:gd name="connsiteX51-41293" fmla="*/ 1848903 w 2264509"/>
                <a:gd name="connsiteY51-41294" fmla="*/ 5302881 h 7238075"/>
                <a:gd name="connsiteX52-41295" fmla="*/ 1935499 w 2264509"/>
                <a:gd name="connsiteY52-41296" fmla="*/ 5083205 h 7238075"/>
                <a:gd name="connsiteX53-41297" fmla="*/ 1960649 w 2264509"/>
                <a:gd name="connsiteY53-41298" fmla="*/ 4791056 h 7238075"/>
                <a:gd name="connsiteX54-41299" fmla="*/ 1951665 w 2264509"/>
                <a:gd name="connsiteY54-41300" fmla="*/ 4334336 h 7238075"/>
                <a:gd name="connsiteX55-41301" fmla="*/ 1932344 w 2264509"/>
                <a:gd name="connsiteY55-41302" fmla="*/ 3888133 h 7238075"/>
                <a:gd name="connsiteX56-41303" fmla="*/ 2114094 w 2264509"/>
                <a:gd name="connsiteY56-41304" fmla="*/ 3794489 h 7238075"/>
                <a:gd name="connsiteX57-41305" fmla="*/ 1762492 w 2264509"/>
                <a:gd name="connsiteY57-41306" fmla="*/ 2682768 h 7238075"/>
                <a:gd name="connsiteX58-41307" fmla="*/ 2171636 w 2264509"/>
                <a:gd name="connsiteY58-41308" fmla="*/ 2450629 h 7238075"/>
                <a:gd name="connsiteX59-41309" fmla="*/ 2032492 w 2264509"/>
                <a:gd name="connsiteY59-41310" fmla="*/ 1850474 h 7238075"/>
                <a:gd name="connsiteX60-41311" fmla="*/ 1987751 w 2264509"/>
                <a:gd name="connsiteY60-41312" fmla="*/ 1662589 h 7238075"/>
                <a:gd name="connsiteX61-41313" fmla="*/ 1973329 w 2264509"/>
                <a:gd name="connsiteY61-41314" fmla="*/ 1418094 h 7238075"/>
                <a:gd name="connsiteX62-41315" fmla="*/ 1925704 w 2264509"/>
                <a:gd name="connsiteY62-41316" fmla="*/ 1287898 h 7238075"/>
                <a:gd name="connsiteX63-41317" fmla="*/ 1458979 w 2264509"/>
                <a:gd name="connsiteY63-41318" fmla="*/ 1120535 h 7238075"/>
                <a:gd name="connsiteX64-41319" fmla="*/ 1360513 w 2264509"/>
                <a:gd name="connsiteY64-41320" fmla="*/ 1005635 h 7238075"/>
                <a:gd name="connsiteX65-41321" fmla="*/ 1416522 w 2264509"/>
                <a:gd name="connsiteY65-41322" fmla="*/ 807081 h 7238075"/>
                <a:gd name="connsiteX66-41323" fmla="*/ 1484699 w 2264509"/>
                <a:gd name="connsiteY66-41324" fmla="*/ 608469 h 7238075"/>
                <a:gd name="connsiteX67-41325" fmla="*/ 1496208 w 2264509"/>
                <a:gd name="connsiteY67-41326" fmla="*/ 366317 h 7238075"/>
                <a:gd name="connsiteX68-41327" fmla="*/ 1413968 w 2264509"/>
                <a:gd name="connsiteY68-41328" fmla="*/ 146640 h 7238075"/>
                <a:gd name="connsiteX69-41329" fmla="*/ 1100515 w 2264509"/>
                <a:gd name="connsiteY69-41330" fmla="*/ 551 h 7238075"/>
                <a:gd name="connsiteX0-41331" fmla="*/ 1100515 w 2264509"/>
                <a:gd name="connsiteY0-41332" fmla="*/ 551 h 7238075"/>
                <a:gd name="connsiteX1-41333" fmla="*/ 849378 w 2264509"/>
                <a:gd name="connsiteY1-41334" fmla="*/ 118937 h 7238075"/>
                <a:gd name="connsiteX2-41335" fmla="*/ 751515 w 2264509"/>
                <a:gd name="connsiteY2-41336" fmla="*/ 285490 h 7238075"/>
                <a:gd name="connsiteX3-41337" fmla="*/ 756141 w 2264509"/>
                <a:gd name="connsiteY3-41338" fmla="*/ 566071 h 7238075"/>
                <a:gd name="connsiteX4-41339" fmla="*/ 895260 w 2264509"/>
                <a:gd name="connsiteY4-41340" fmla="*/ 882679 h 7238075"/>
                <a:gd name="connsiteX5-41341" fmla="*/ 785588 w 2264509"/>
                <a:gd name="connsiteY5-41342" fmla="*/ 1025825 h 7238075"/>
                <a:gd name="connsiteX6-41343" fmla="*/ 152912 w 2264509"/>
                <a:gd name="connsiteY6-41344" fmla="*/ 1252683 h 7238075"/>
                <a:gd name="connsiteX7-41345" fmla="*/ 8160 w 2264509"/>
                <a:gd name="connsiteY7-41346" fmla="*/ 2283394 h 7238075"/>
                <a:gd name="connsiteX8-41347" fmla="*/ 416233 w 2264509"/>
                <a:gd name="connsiteY8-41348" fmla="*/ 2735641 h 7238075"/>
                <a:gd name="connsiteX9-41349" fmla="*/ 293173 w 2264509"/>
                <a:gd name="connsiteY9-41350" fmla="*/ 3799944 h 7238075"/>
                <a:gd name="connsiteX10-41351" fmla="*/ 428536 w 2264509"/>
                <a:gd name="connsiteY10-41352" fmla="*/ 3969982 h 7238075"/>
                <a:gd name="connsiteX11-41353" fmla="*/ 486017 w 2264509"/>
                <a:gd name="connsiteY11-41354" fmla="*/ 4215017 h 7238075"/>
                <a:gd name="connsiteX12-41355" fmla="*/ 547224 w 2264509"/>
                <a:gd name="connsiteY12-41356" fmla="*/ 4615099 h 7238075"/>
                <a:gd name="connsiteX13-41357" fmla="*/ 555878 w 2264509"/>
                <a:gd name="connsiteY13-41358" fmla="*/ 4779518 h 7238075"/>
                <a:gd name="connsiteX14-41359" fmla="*/ 541964 w 2264509"/>
                <a:gd name="connsiteY14-41360" fmla="*/ 4966441 h 7238075"/>
                <a:gd name="connsiteX15-41361" fmla="*/ 510234 w 2264509"/>
                <a:gd name="connsiteY15-41362" fmla="*/ 5112051 h 7238075"/>
                <a:gd name="connsiteX16-41363" fmla="*/ 434305 w 2264509"/>
                <a:gd name="connsiteY16-41364" fmla="*/ 6139609 h 7238075"/>
                <a:gd name="connsiteX17-41365" fmla="*/ 399690 w 2264509"/>
                <a:gd name="connsiteY17-41366" fmla="*/ 6589898 h 7238075"/>
                <a:gd name="connsiteX18-41367" fmla="*/ 471534 w 2264509"/>
                <a:gd name="connsiteY18-41368" fmla="*/ 6812999 h 7238075"/>
                <a:gd name="connsiteX19-41369" fmla="*/ 418410 w 2264509"/>
                <a:gd name="connsiteY19-41370" fmla="*/ 6968013 h 7238075"/>
                <a:gd name="connsiteX20-41371" fmla="*/ 656806 w 2264509"/>
                <a:gd name="connsiteY20-41372" fmla="*/ 7230086 h 7238075"/>
                <a:gd name="connsiteX21-41373" fmla="*/ 1009561 w 2264509"/>
                <a:gd name="connsiteY21-41374" fmla="*/ 7122486 h 7238075"/>
                <a:gd name="connsiteX22-41375" fmla="*/ 776064 w 2264509"/>
                <a:gd name="connsiteY22-41376" fmla="*/ 6830306 h 7238075"/>
                <a:gd name="connsiteX23-41377" fmla="*/ 804368 w 2264509"/>
                <a:gd name="connsiteY23-41378" fmla="*/ 6565349 h 7238075"/>
                <a:gd name="connsiteX24-41379" fmla="*/ 790216 w 2264509"/>
                <a:gd name="connsiteY24-41380" fmla="*/ 6235730 h 7238075"/>
                <a:gd name="connsiteX25-41381" fmla="*/ 907792 w 2264509"/>
                <a:gd name="connsiteY25-41382" fmla="*/ 5474692 h 7238075"/>
                <a:gd name="connsiteX26-41383" fmla="*/ 957309 w 2264509"/>
                <a:gd name="connsiteY26-41384" fmla="*/ 5365800 h 7238075"/>
                <a:gd name="connsiteX27-41385" fmla="*/ 949796 w 2264509"/>
                <a:gd name="connsiteY27-41386" fmla="*/ 5294498 h 7238075"/>
                <a:gd name="connsiteX28-41387" fmla="*/ 1022842 w 2264509"/>
                <a:gd name="connsiteY28-41388" fmla="*/ 5197505 h 7238075"/>
                <a:gd name="connsiteX29-41389" fmla="*/ 1024856 w 2264509"/>
                <a:gd name="connsiteY29-41390" fmla="*/ 5054630 h 7238075"/>
                <a:gd name="connsiteX30-41391" fmla="*/ 1250022 w 2264509"/>
                <a:gd name="connsiteY30-41392" fmla="*/ 4234537 h 7238075"/>
                <a:gd name="connsiteX31-41393" fmla="*/ 1388027 w 2264509"/>
                <a:gd name="connsiteY31-41394" fmla="*/ 4644157 h 7238075"/>
                <a:gd name="connsiteX32-41395" fmla="*/ 1392304 w 2264509"/>
                <a:gd name="connsiteY32-41396" fmla="*/ 4865602 h 7238075"/>
                <a:gd name="connsiteX33-41397" fmla="*/ 1361716 w 2264509"/>
                <a:gd name="connsiteY33-41398" fmla="*/ 4959440 h 7238075"/>
                <a:gd name="connsiteX34-41399" fmla="*/ 1405585 w 2264509"/>
                <a:gd name="connsiteY34-41400" fmla="*/ 5098769 h 7238075"/>
                <a:gd name="connsiteX35-41401" fmla="*/ 1313490 w 2264509"/>
                <a:gd name="connsiteY35-41402" fmla="*/ 5539804 h 7238075"/>
                <a:gd name="connsiteX36-41403" fmla="*/ 1314512 w 2264509"/>
                <a:gd name="connsiteY36-41404" fmla="*/ 6345824 h 7238075"/>
                <a:gd name="connsiteX37-41405" fmla="*/ 1387677 w 2264509"/>
                <a:gd name="connsiteY37-41406" fmla="*/ 6525837 h 7238075"/>
                <a:gd name="connsiteX38-41407" fmla="*/ 1336897 w 2264509"/>
                <a:gd name="connsiteY38-41408" fmla="*/ 6727274 h 7238075"/>
                <a:gd name="connsiteX39-41409" fmla="*/ 1355075 w 2264509"/>
                <a:gd name="connsiteY39-41410" fmla="*/ 6813600 h 7238075"/>
                <a:gd name="connsiteX40-41411" fmla="*/ 1364871 w 2264509"/>
                <a:gd name="connsiteY40-41412" fmla="*/ 7006384 h 7238075"/>
                <a:gd name="connsiteX41-41413" fmla="*/ 1811645 w 2264509"/>
                <a:gd name="connsiteY41-41414" fmla="*/ 7174679 h 7238075"/>
                <a:gd name="connsiteX42-41415" fmla="*/ 2240298 w 2264509"/>
                <a:gd name="connsiteY42-41416" fmla="*/ 7184685 h 7238075"/>
                <a:gd name="connsiteX43-41417" fmla="*/ 2223142 w 2264509"/>
                <a:gd name="connsiteY43-41418" fmla="*/ 7032346 h 7238075"/>
                <a:gd name="connsiteX44-41419" fmla="*/ 1738539 w 2264509"/>
                <a:gd name="connsiteY44-41420" fmla="*/ 6666009 h 7238075"/>
                <a:gd name="connsiteX45-41421" fmla="*/ 1759422 w 2264509"/>
                <a:gd name="connsiteY45-41422" fmla="*/ 6535632 h 7238075"/>
                <a:gd name="connsiteX46-41423" fmla="*/ 1719909 w 2264509"/>
                <a:gd name="connsiteY46-41424" fmla="*/ 6436627 h 7238075"/>
                <a:gd name="connsiteX47-41425" fmla="*/ 1708642 w 2264509"/>
                <a:gd name="connsiteY47-41426" fmla="*/ 6235730 h 7238075"/>
                <a:gd name="connsiteX48-41427" fmla="*/ 1730306 w 2264509"/>
                <a:gd name="connsiteY48-41428" fmla="*/ 5965274 h 7238075"/>
                <a:gd name="connsiteX49-41429" fmla="*/ 1778923 w 2264509"/>
                <a:gd name="connsiteY49-41430" fmla="*/ 5497769 h 7238075"/>
                <a:gd name="connsiteX50-41431" fmla="*/ 1790341 w 2264509"/>
                <a:gd name="connsiteY50-41432" fmla="*/ 5349364 h 7238075"/>
                <a:gd name="connsiteX51-41433" fmla="*/ 1848903 w 2264509"/>
                <a:gd name="connsiteY51-41434" fmla="*/ 5302881 h 7238075"/>
                <a:gd name="connsiteX52-41435" fmla="*/ 1935499 w 2264509"/>
                <a:gd name="connsiteY52-41436" fmla="*/ 5083205 h 7238075"/>
                <a:gd name="connsiteX53-41437" fmla="*/ 1960649 w 2264509"/>
                <a:gd name="connsiteY53-41438" fmla="*/ 4791056 h 7238075"/>
                <a:gd name="connsiteX54-41439" fmla="*/ 1951665 w 2264509"/>
                <a:gd name="connsiteY54-41440" fmla="*/ 4334336 h 7238075"/>
                <a:gd name="connsiteX55-41441" fmla="*/ 1932344 w 2264509"/>
                <a:gd name="connsiteY55-41442" fmla="*/ 3888133 h 7238075"/>
                <a:gd name="connsiteX56-41443" fmla="*/ 2114094 w 2264509"/>
                <a:gd name="connsiteY56-41444" fmla="*/ 3794489 h 7238075"/>
                <a:gd name="connsiteX57-41445" fmla="*/ 1762492 w 2264509"/>
                <a:gd name="connsiteY57-41446" fmla="*/ 2682768 h 7238075"/>
                <a:gd name="connsiteX58-41447" fmla="*/ 2171636 w 2264509"/>
                <a:gd name="connsiteY58-41448" fmla="*/ 2450629 h 7238075"/>
                <a:gd name="connsiteX59-41449" fmla="*/ 2032492 w 2264509"/>
                <a:gd name="connsiteY59-41450" fmla="*/ 1850474 h 7238075"/>
                <a:gd name="connsiteX60-41451" fmla="*/ 1987751 w 2264509"/>
                <a:gd name="connsiteY60-41452" fmla="*/ 1662589 h 7238075"/>
                <a:gd name="connsiteX61-41453" fmla="*/ 1973329 w 2264509"/>
                <a:gd name="connsiteY61-41454" fmla="*/ 1418094 h 7238075"/>
                <a:gd name="connsiteX62-41455" fmla="*/ 1925704 w 2264509"/>
                <a:gd name="connsiteY62-41456" fmla="*/ 1287898 h 7238075"/>
                <a:gd name="connsiteX63-41457" fmla="*/ 1458979 w 2264509"/>
                <a:gd name="connsiteY63-41458" fmla="*/ 1120535 h 7238075"/>
                <a:gd name="connsiteX64-41459" fmla="*/ 1360513 w 2264509"/>
                <a:gd name="connsiteY64-41460" fmla="*/ 1005635 h 7238075"/>
                <a:gd name="connsiteX65-41461" fmla="*/ 1416522 w 2264509"/>
                <a:gd name="connsiteY65-41462" fmla="*/ 807081 h 7238075"/>
                <a:gd name="connsiteX66-41463" fmla="*/ 1484699 w 2264509"/>
                <a:gd name="connsiteY66-41464" fmla="*/ 608469 h 7238075"/>
                <a:gd name="connsiteX67-41465" fmla="*/ 1496208 w 2264509"/>
                <a:gd name="connsiteY67-41466" fmla="*/ 366317 h 7238075"/>
                <a:gd name="connsiteX68-41467" fmla="*/ 1413968 w 2264509"/>
                <a:gd name="connsiteY68-41468" fmla="*/ 146640 h 7238075"/>
                <a:gd name="connsiteX69-41469" fmla="*/ 1100515 w 2264509"/>
                <a:gd name="connsiteY69-41470" fmla="*/ 551 h 7238075"/>
                <a:gd name="connsiteX0-41471" fmla="*/ 1100515 w 2264509"/>
                <a:gd name="connsiteY0-41472" fmla="*/ 551 h 7238075"/>
                <a:gd name="connsiteX1-41473" fmla="*/ 849378 w 2264509"/>
                <a:gd name="connsiteY1-41474" fmla="*/ 118937 h 7238075"/>
                <a:gd name="connsiteX2-41475" fmla="*/ 751515 w 2264509"/>
                <a:gd name="connsiteY2-41476" fmla="*/ 285490 h 7238075"/>
                <a:gd name="connsiteX3-41477" fmla="*/ 756141 w 2264509"/>
                <a:gd name="connsiteY3-41478" fmla="*/ 566071 h 7238075"/>
                <a:gd name="connsiteX4-41479" fmla="*/ 895260 w 2264509"/>
                <a:gd name="connsiteY4-41480" fmla="*/ 882679 h 7238075"/>
                <a:gd name="connsiteX5-41481" fmla="*/ 785588 w 2264509"/>
                <a:gd name="connsiteY5-41482" fmla="*/ 1025825 h 7238075"/>
                <a:gd name="connsiteX6-41483" fmla="*/ 152912 w 2264509"/>
                <a:gd name="connsiteY6-41484" fmla="*/ 1252683 h 7238075"/>
                <a:gd name="connsiteX7-41485" fmla="*/ 8160 w 2264509"/>
                <a:gd name="connsiteY7-41486" fmla="*/ 2283394 h 7238075"/>
                <a:gd name="connsiteX8-41487" fmla="*/ 416233 w 2264509"/>
                <a:gd name="connsiteY8-41488" fmla="*/ 2735641 h 7238075"/>
                <a:gd name="connsiteX9-41489" fmla="*/ 293173 w 2264509"/>
                <a:gd name="connsiteY9-41490" fmla="*/ 3799944 h 7238075"/>
                <a:gd name="connsiteX10-41491" fmla="*/ 428536 w 2264509"/>
                <a:gd name="connsiteY10-41492" fmla="*/ 3969982 h 7238075"/>
                <a:gd name="connsiteX11-41493" fmla="*/ 486017 w 2264509"/>
                <a:gd name="connsiteY11-41494" fmla="*/ 4215017 h 7238075"/>
                <a:gd name="connsiteX12-41495" fmla="*/ 547224 w 2264509"/>
                <a:gd name="connsiteY12-41496" fmla="*/ 4615099 h 7238075"/>
                <a:gd name="connsiteX13-41497" fmla="*/ 555878 w 2264509"/>
                <a:gd name="connsiteY13-41498" fmla="*/ 4779518 h 7238075"/>
                <a:gd name="connsiteX14-41499" fmla="*/ 541964 w 2264509"/>
                <a:gd name="connsiteY14-41500" fmla="*/ 4966441 h 7238075"/>
                <a:gd name="connsiteX15-41501" fmla="*/ 510234 w 2264509"/>
                <a:gd name="connsiteY15-41502" fmla="*/ 5112051 h 7238075"/>
                <a:gd name="connsiteX16-41503" fmla="*/ 434305 w 2264509"/>
                <a:gd name="connsiteY16-41504" fmla="*/ 6139609 h 7238075"/>
                <a:gd name="connsiteX17-41505" fmla="*/ 399690 w 2264509"/>
                <a:gd name="connsiteY17-41506" fmla="*/ 6589898 h 7238075"/>
                <a:gd name="connsiteX18-41507" fmla="*/ 471534 w 2264509"/>
                <a:gd name="connsiteY18-41508" fmla="*/ 6812999 h 7238075"/>
                <a:gd name="connsiteX19-41509" fmla="*/ 418410 w 2264509"/>
                <a:gd name="connsiteY19-41510" fmla="*/ 6968013 h 7238075"/>
                <a:gd name="connsiteX20-41511" fmla="*/ 656806 w 2264509"/>
                <a:gd name="connsiteY20-41512" fmla="*/ 7230086 h 7238075"/>
                <a:gd name="connsiteX21-41513" fmla="*/ 1009561 w 2264509"/>
                <a:gd name="connsiteY21-41514" fmla="*/ 7122486 h 7238075"/>
                <a:gd name="connsiteX22-41515" fmla="*/ 776064 w 2264509"/>
                <a:gd name="connsiteY22-41516" fmla="*/ 6830306 h 7238075"/>
                <a:gd name="connsiteX23-41517" fmla="*/ 804368 w 2264509"/>
                <a:gd name="connsiteY23-41518" fmla="*/ 6565349 h 7238075"/>
                <a:gd name="connsiteX24-41519" fmla="*/ 790216 w 2264509"/>
                <a:gd name="connsiteY24-41520" fmla="*/ 6235730 h 7238075"/>
                <a:gd name="connsiteX25-41521" fmla="*/ 907792 w 2264509"/>
                <a:gd name="connsiteY25-41522" fmla="*/ 5474692 h 7238075"/>
                <a:gd name="connsiteX26-41523" fmla="*/ 957309 w 2264509"/>
                <a:gd name="connsiteY26-41524" fmla="*/ 5365800 h 7238075"/>
                <a:gd name="connsiteX27-41525" fmla="*/ 949796 w 2264509"/>
                <a:gd name="connsiteY27-41526" fmla="*/ 5294498 h 7238075"/>
                <a:gd name="connsiteX28-41527" fmla="*/ 1022842 w 2264509"/>
                <a:gd name="connsiteY28-41528" fmla="*/ 5197505 h 7238075"/>
                <a:gd name="connsiteX29-41529" fmla="*/ 1024856 w 2264509"/>
                <a:gd name="connsiteY29-41530" fmla="*/ 5054630 h 7238075"/>
                <a:gd name="connsiteX30-41531" fmla="*/ 1250022 w 2264509"/>
                <a:gd name="connsiteY30-41532" fmla="*/ 4234537 h 7238075"/>
                <a:gd name="connsiteX31-41533" fmla="*/ 1388027 w 2264509"/>
                <a:gd name="connsiteY31-41534" fmla="*/ 4644157 h 7238075"/>
                <a:gd name="connsiteX32-41535" fmla="*/ 1392304 w 2264509"/>
                <a:gd name="connsiteY32-41536" fmla="*/ 4865602 h 7238075"/>
                <a:gd name="connsiteX33-41537" fmla="*/ 1361716 w 2264509"/>
                <a:gd name="connsiteY33-41538" fmla="*/ 4959440 h 7238075"/>
                <a:gd name="connsiteX34-41539" fmla="*/ 1405585 w 2264509"/>
                <a:gd name="connsiteY34-41540" fmla="*/ 5098769 h 7238075"/>
                <a:gd name="connsiteX35-41541" fmla="*/ 1313490 w 2264509"/>
                <a:gd name="connsiteY35-41542" fmla="*/ 5539804 h 7238075"/>
                <a:gd name="connsiteX36-41543" fmla="*/ 1314512 w 2264509"/>
                <a:gd name="connsiteY36-41544" fmla="*/ 6345824 h 7238075"/>
                <a:gd name="connsiteX37-41545" fmla="*/ 1387677 w 2264509"/>
                <a:gd name="connsiteY37-41546" fmla="*/ 6525837 h 7238075"/>
                <a:gd name="connsiteX38-41547" fmla="*/ 1336897 w 2264509"/>
                <a:gd name="connsiteY38-41548" fmla="*/ 6727274 h 7238075"/>
                <a:gd name="connsiteX39-41549" fmla="*/ 1355075 w 2264509"/>
                <a:gd name="connsiteY39-41550" fmla="*/ 6813600 h 7238075"/>
                <a:gd name="connsiteX40-41551" fmla="*/ 1364871 w 2264509"/>
                <a:gd name="connsiteY40-41552" fmla="*/ 7006384 h 7238075"/>
                <a:gd name="connsiteX41-41553" fmla="*/ 1811645 w 2264509"/>
                <a:gd name="connsiteY41-41554" fmla="*/ 7174679 h 7238075"/>
                <a:gd name="connsiteX42-41555" fmla="*/ 2240298 w 2264509"/>
                <a:gd name="connsiteY42-41556" fmla="*/ 7184685 h 7238075"/>
                <a:gd name="connsiteX43-41557" fmla="*/ 2223142 w 2264509"/>
                <a:gd name="connsiteY43-41558" fmla="*/ 7032346 h 7238075"/>
                <a:gd name="connsiteX44-41559" fmla="*/ 1738539 w 2264509"/>
                <a:gd name="connsiteY44-41560" fmla="*/ 6666009 h 7238075"/>
                <a:gd name="connsiteX45-41561" fmla="*/ 1759422 w 2264509"/>
                <a:gd name="connsiteY45-41562" fmla="*/ 6535632 h 7238075"/>
                <a:gd name="connsiteX46-41563" fmla="*/ 1719909 w 2264509"/>
                <a:gd name="connsiteY46-41564" fmla="*/ 6436627 h 7238075"/>
                <a:gd name="connsiteX47-41565" fmla="*/ 1708642 w 2264509"/>
                <a:gd name="connsiteY47-41566" fmla="*/ 6235730 h 7238075"/>
                <a:gd name="connsiteX48-41567" fmla="*/ 1730306 w 2264509"/>
                <a:gd name="connsiteY48-41568" fmla="*/ 5965274 h 7238075"/>
                <a:gd name="connsiteX49-41569" fmla="*/ 1778923 w 2264509"/>
                <a:gd name="connsiteY49-41570" fmla="*/ 5497769 h 7238075"/>
                <a:gd name="connsiteX50-41571" fmla="*/ 1790341 w 2264509"/>
                <a:gd name="connsiteY50-41572" fmla="*/ 5349364 h 7238075"/>
                <a:gd name="connsiteX51-41573" fmla="*/ 1848903 w 2264509"/>
                <a:gd name="connsiteY51-41574" fmla="*/ 5302881 h 7238075"/>
                <a:gd name="connsiteX52-41575" fmla="*/ 1935499 w 2264509"/>
                <a:gd name="connsiteY52-41576" fmla="*/ 5083205 h 7238075"/>
                <a:gd name="connsiteX53-41577" fmla="*/ 1960649 w 2264509"/>
                <a:gd name="connsiteY53-41578" fmla="*/ 4791056 h 7238075"/>
                <a:gd name="connsiteX54-41579" fmla="*/ 1951665 w 2264509"/>
                <a:gd name="connsiteY54-41580" fmla="*/ 4334336 h 7238075"/>
                <a:gd name="connsiteX55-41581" fmla="*/ 1932344 w 2264509"/>
                <a:gd name="connsiteY55-41582" fmla="*/ 3888133 h 7238075"/>
                <a:gd name="connsiteX56-41583" fmla="*/ 2114094 w 2264509"/>
                <a:gd name="connsiteY56-41584" fmla="*/ 3794489 h 7238075"/>
                <a:gd name="connsiteX57-41585" fmla="*/ 1762492 w 2264509"/>
                <a:gd name="connsiteY57-41586" fmla="*/ 2682768 h 7238075"/>
                <a:gd name="connsiteX58-41587" fmla="*/ 2171636 w 2264509"/>
                <a:gd name="connsiteY58-41588" fmla="*/ 2450629 h 7238075"/>
                <a:gd name="connsiteX59-41589" fmla="*/ 2032492 w 2264509"/>
                <a:gd name="connsiteY59-41590" fmla="*/ 1850474 h 7238075"/>
                <a:gd name="connsiteX60-41591" fmla="*/ 1987751 w 2264509"/>
                <a:gd name="connsiteY60-41592" fmla="*/ 1662589 h 7238075"/>
                <a:gd name="connsiteX61-41593" fmla="*/ 1973329 w 2264509"/>
                <a:gd name="connsiteY61-41594" fmla="*/ 1418094 h 7238075"/>
                <a:gd name="connsiteX62-41595" fmla="*/ 1925704 w 2264509"/>
                <a:gd name="connsiteY62-41596" fmla="*/ 1287898 h 7238075"/>
                <a:gd name="connsiteX63-41597" fmla="*/ 1458979 w 2264509"/>
                <a:gd name="connsiteY63-41598" fmla="*/ 1120535 h 7238075"/>
                <a:gd name="connsiteX64-41599" fmla="*/ 1360513 w 2264509"/>
                <a:gd name="connsiteY64-41600" fmla="*/ 1005635 h 7238075"/>
                <a:gd name="connsiteX65-41601" fmla="*/ 1416522 w 2264509"/>
                <a:gd name="connsiteY65-41602" fmla="*/ 807081 h 7238075"/>
                <a:gd name="connsiteX66-41603" fmla="*/ 1484699 w 2264509"/>
                <a:gd name="connsiteY66-41604" fmla="*/ 608469 h 7238075"/>
                <a:gd name="connsiteX67-41605" fmla="*/ 1496208 w 2264509"/>
                <a:gd name="connsiteY67-41606" fmla="*/ 366317 h 7238075"/>
                <a:gd name="connsiteX68-41607" fmla="*/ 1413968 w 2264509"/>
                <a:gd name="connsiteY68-41608" fmla="*/ 146640 h 7238075"/>
                <a:gd name="connsiteX69-41609" fmla="*/ 1100515 w 2264509"/>
                <a:gd name="connsiteY69-41610" fmla="*/ 551 h 7238075"/>
                <a:gd name="connsiteX0-41611" fmla="*/ 1100515 w 2264509"/>
                <a:gd name="connsiteY0-41612" fmla="*/ 551 h 7238075"/>
                <a:gd name="connsiteX1-41613" fmla="*/ 849378 w 2264509"/>
                <a:gd name="connsiteY1-41614" fmla="*/ 118937 h 7238075"/>
                <a:gd name="connsiteX2-41615" fmla="*/ 751515 w 2264509"/>
                <a:gd name="connsiteY2-41616" fmla="*/ 285490 h 7238075"/>
                <a:gd name="connsiteX3-41617" fmla="*/ 756141 w 2264509"/>
                <a:gd name="connsiteY3-41618" fmla="*/ 566071 h 7238075"/>
                <a:gd name="connsiteX4-41619" fmla="*/ 895260 w 2264509"/>
                <a:gd name="connsiteY4-41620" fmla="*/ 882679 h 7238075"/>
                <a:gd name="connsiteX5-41621" fmla="*/ 785588 w 2264509"/>
                <a:gd name="connsiteY5-41622" fmla="*/ 1025825 h 7238075"/>
                <a:gd name="connsiteX6-41623" fmla="*/ 152912 w 2264509"/>
                <a:gd name="connsiteY6-41624" fmla="*/ 1252683 h 7238075"/>
                <a:gd name="connsiteX7-41625" fmla="*/ 8160 w 2264509"/>
                <a:gd name="connsiteY7-41626" fmla="*/ 2283394 h 7238075"/>
                <a:gd name="connsiteX8-41627" fmla="*/ 416233 w 2264509"/>
                <a:gd name="connsiteY8-41628" fmla="*/ 2735641 h 7238075"/>
                <a:gd name="connsiteX9-41629" fmla="*/ 293173 w 2264509"/>
                <a:gd name="connsiteY9-41630" fmla="*/ 3799944 h 7238075"/>
                <a:gd name="connsiteX10-41631" fmla="*/ 428536 w 2264509"/>
                <a:gd name="connsiteY10-41632" fmla="*/ 3969982 h 7238075"/>
                <a:gd name="connsiteX11-41633" fmla="*/ 486017 w 2264509"/>
                <a:gd name="connsiteY11-41634" fmla="*/ 4215017 h 7238075"/>
                <a:gd name="connsiteX12-41635" fmla="*/ 547224 w 2264509"/>
                <a:gd name="connsiteY12-41636" fmla="*/ 4615099 h 7238075"/>
                <a:gd name="connsiteX13-41637" fmla="*/ 555878 w 2264509"/>
                <a:gd name="connsiteY13-41638" fmla="*/ 4779518 h 7238075"/>
                <a:gd name="connsiteX14-41639" fmla="*/ 541964 w 2264509"/>
                <a:gd name="connsiteY14-41640" fmla="*/ 4966441 h 7238075"/>
                <a:gd name="connsiteX15-41641" fmla="*/ 510234 w 2264509"/>
                <a:gd name="connsiteY15-41642" fmla="*/ 5112051 h 7238075"/>
                <a:gd name="connsiteX16-41643" fmla="*/ 434305 w 2264509"/>
                <a:gd name="connsiteY16-41644" fmla="*/ 6139609 h 7238075"/>
                <a:gd name="connsiteX17-41645" fmla="*/ 399690 w 2264509"/>
                <a:gd name="connsiteY17-41646" fmla="*/ 6589898 h 7238075"/>
                <a:gd name="connsiteX18-41647" fmla="*/ 471534 w 2264509"/>
                <a:gd name="connsiteY18-41648" fmla="*/ 6812999 h 7238075"/>
                <a:gd name="connsiteX19-41649" fmla="*/ 418410 w 2264509"/>
                <a:gd name="connsiteY19-41650" fmla="*/ 6968013 h 7238075"/>
                <a:gd name="connsiteX20-41651" fmla="*/ 656806 w 2264509"/>
                <a:gd name="connsiteY20-41652" fmla="*/ 7230086 h 7238075"/>
                <a:gd name="connsiteX21-41653" fmla="*/ 1009561 w 2264509"/>
                <a:gd name="connsiteY21-41654" fmla="*/ 7122486 h 7238075"/>
                <a:gd name="connsiteX22-41655" fmla="*/ 776064 w 2264509"/>
                <a:gd name="connsiteY22-41656" fmla="*/ 6830306 h 7238075"/>
                <a:gd name="connsiteX23-41657" fmla="*/ 804368 w 2264509"/>
                <a:gd name="connsiteY23-41658" fmla="*/ 6565349 h 7238075"/>
                <a:gd name="connsiteX24-41659" fmla="*/ 790216 w 2264509"/>
                <a:gd name="connsiteY24-41660" fmla="*/ 6235730 h 7238075"/>
                <a:gd name="connsiteX25-41661" fmla="*/ 907792 w 2264509"/>
                <a:gd name="connsiteY25-41662" fmla="*/ 5474692 h 7238075"/>
                <a:gd name="connsiteX26-41663" fmla="*/ 957309 w 2264509"/>
                <a:gd name="connsiteY26-41664" fmla="*/ 5365800 h 7238075"/>
                <a:gd name="connsiteX27-41665" fmla="*/ 949796 w 2264509"/>
                <a:gd name="connsiteY27-41666" fmla="*/ 5294498 h 7238075"/>
                <a:gd name="connsiteX28-41667" fmla="*/ 1022842 w 2264509"/>
                <a:gd name="connsiteY28-41668" fmla="*/ 5197505 h 7238075"/>
                <a:gd name="connsiteX29-41669" fmla="*/ 1024856 w 2264509"/>
                <a:gd name="connsiteY29-41670" fmla="*/ 5054630 h 7238075"/>
                <a:gd name="connsiteX30-41671" fmla="*/ 1250022 w 2264509"/>
                <a:gd name="connsiteY30-41672" fmla="*/ 4234537 h 7238075"/>
                <a:gd name="connsiteX31-41673" fmla="*/ 1388027 w 2264509"/>
                <a:gd name="connsiteY31-41674" fmla="*/ 4644157 h 7238075"/>
                <a:gd name="connsiteX32-41675" fmla="*/ 1392304 w 2264509"/>
                <a:gd name="connsiteY32-41676" fmla="*/ 4865602 h 7238075"/>
                <a:gd name="connsiteX33-41677" fmla="*/ 1361716 w 2264509"/>
                <a:gd name="connsiteY33-41678" fmla="*/ 4959440 h 7238075"/>
                <a:gd name="connsiteX34-41679" fmla="*/ 1405585 w 2264509"/>
                <a:gd name="connsiteY34-41680" fmla="*/ 5098769 h 7238075"/>
                <a:gd name="connsiteX35-41681" fmla="*/ 1313490 w 2264509"/>
                <a:gd name="connsiteY35-41682" fmla="*/ 5539804 h 7238075"/>
                <a:gd name="connsiteX36-41683" fmla="*/ 1314512 w 2264509"/>
                <a:gd name="connsiteY36-41684" fmla="*/ 6345824 h 7238075"/>
                <a:gd name="connsiteX37-41685" fmla="*/ 1387677 w 2264509"/>
                <a:gd name="connsiteY37-41686" fmla="*/ 6525837 h 7238075"/>
                <a:gd name="connsiteX38-41687" fmla="*/ 1336897 w 2264509"/>
                <a:gd name="connsiteY38-41688" fmla="*/ 6727274 h 7238075"/>
                <a:gd name="connsiteX39-41689" fmla="*/ 1355075 w 2264509"/>
                <a:gd name="connsiteY39-41690" fmla="*/ 6813600 h 7238075"/>
                <a:gd name="connsiteX40-41691" fmla="*/ 1364871 w 2264509"/>
                <a:gd name="connsiteY40-41692" fmla="*/ 7006384 h 7238075"/>
                <a:gd name="connsiteX41-41693" fmla="*/ 1811645 w 2264509"/>
                <a:gd name="connsiteY41-41694" fmla="*/ 7174679 h 7238075"/>
                <a:gd name="connsiteX42-41695" fmla="*/ 2240298 w 2264509"/>
                <a:gd name="connsiteY42-41696" fmla="*/ 7184685 h 7238075"/>
                <a:gd name="connsiteX43-41697" fmla="*/ 2223142 w 2264509"/>
                <a:gd name="connsiteY43-41698" fmla="*/ 7032346 h 7238075"/>
                <a:gd name="connsiteX44-41699" fmla="*/ 1738539 w 2264509"/>
                <a:gd name="connsiteY44-41700" fmla="*/ 6666009 h 7238075"/>
                <a:gd name="connsiteX45-41701" fmla="*/ 1759422 w 2264509"/>
                <a:gd name="connsiteY45-41702" fmla="*/ 6535632 h 7238075"/>
                <a:gd name="connsiteX46-41703" fmla="*/ 1719909 w 2264509"/>
                <a:gd name="connsiteY46-41704" fmla="*/ 6436627 h 7238075"/>
                <a:gd name="connsiteX47-41705" fmla="*/ 1708642 w 2264509"/>
                <a:gd name="connsiteY47-41706" fmla="*/ 6235730 h 7238075"/>
                <a:gd name="connsiteX48-41707" fmla="*/ 1730306 w 2264509"/>
                <a:gd name="connsiteY48-41708" fmla="*/ 5965274 h 7238075"/>
                <a:gd name="connsiteX49-41709" fmla="*/ 1778923 w 2264509"/>
                <a:gd name="connsiteY49-41710" fmla="*/ 5497769 h 7238075"/>
                <a:gd name="connsiteX50-41711" fmla="*/ 1790341 w 2264509"/>
                <a:gd name="connsiteY50-41712" fmla="*/ 5349364 h 7238075"/>
                <a:gd name="connsiteX51-41713" fmla="*/ 1848903 w 2264509"/>
                <a:gd name="connsiteY51-41714" fmla="*/ 5302881 h 7238075"/>
                <a:gd name="connsiteX52-41715" fmla="*/ 1935499 w 2264509"/>
                <a:gd name="connsiteY52-41716" fmla="*/ 5083205 h 7238075"/>
                <a:gd name="connsiteX53-41717" fmla="*/ 1960649 w 2264509"/>
                <a:gd name="connsiteY53-41718" fmla="*/ 4791056 h 7238075"/>
                <a:gd name="connsiteX54-41719" fmla="*/ 1951665 w 2264509"/>
                <a:gd name="connsiteY54-41720" fmla="*/ 4334336 h 7238075"/>
                <a:gd name="connsiteX55-41721" fmla="*/ 1932344 w 2264509"/>
                <a:gd name="connsiteY55-41722" fmla="*/ 3888133 h 7238075"/>
                <a:gd name="connsiteX56-41723" fmla="*/ 2114094 w 2264509"/>
                <a:gd name="connsiteY56-41724" fmla="*/ 3794489 h 7238075"/>
                <a:gd name="connsiteX57-41725" fmla="*/ 1762492 w 2264509"/>
                <a:gd name="connsiteY57-41726" fmla="*/ 2682768 h 7238075"/>
                <a:gd name="connsiteX58-41727" fmla="*/ 2171636 w 2264509"/>
                <a:gd name="connsiteY58-41728" fmla="*/ 2450629 h 7238075"/>
                <a:gd name="connsiteX59-41729" fmla="*/ 2032492 w 2264509"/>
                <a:gd name="connsiteY59-41730" fmla="*/ 1850474 h 7238075"/>
                <a:gd name="connsiteX60-41731" fmla="*/ 1987751 w 2264509"/>
                <a:gd name="connsiteY60-41732" fmla="*/ 1662589 h 7238075"/>
                <a:gd name="connsiteX61-41733" fmla="*/ 1973329 w 2264509"/>
                <a:gd name="connsiteY61-41734" fmla="*/ 1418094 h 7238075"/>
                <a:gd name="connsiteX62-41735" fmla="*/ 1925704 w 2264509"/>
                <a:gd name="connsiteY62-41736" fmla="*/ 1287898 h 7238075"/>
                <a:gd name="connsiteX63-41737" fmla="*/ 1458979 w 2264509"/>
                <a:gd name="connsiteY63-41738" fmla="*/ 1120535 h 7238075"/>
                <a:gd name="connsiteX64-41739" fmla="*/ 1360513 w 2264509"/>
                <a:gd name="connsiteY64-41740" fmla="*/ 1005635 h 7238075"/>
                <a:gd name="connsiteX65-41741" fmla="*/ 1416522 w 2264509"/>
                <a:gd name="connsiteY65-41742" fmla="*/ 807081 h 7238075"/>
                <a:gd name="connsiteX66-41743" fmla="*/ 1484699 w 2264509"/>
                <a:gd name="connsiteY66-41744" fmla="*/ 608469 h 7238075"/>
                <a:gd name="connsiteX67-41745" fmla="*/ 1496208 w 2264509"/>
                <a:gd name="connsiteY67-41746" fmla="*/ 366317 h 7238075"/>
                <a:gd name="connsiteX68-41747" fmla="*/ 1413968 w 2264509"/>
                <a:gd name="connsiteY68-41748" fmla="*/ 146640 h 7238075"/>
                <a:gd name="connsiteX69-41749" fmla="*/ 1100515 w 2264509"/>
                <a:gd name="connsiteY69-41750" fmla="*/ 551 h 7238075"/>
                <a:gd name="connsiteX0-41751" fmla="*/ 1100515 w 2264509"/>
                <a:gd name="connsiteY0-41752" fmla="*/ 551 h 7238075"/>
                <a:gd name="connsiteX1-41753" fmla="*/ 849378 w 2264509"/>
                <a:gd name="connsiteY1-41754" fmla="*/ 118937 h 7238075"/>
                <a:gd name="connsiteX2-41755" fmla="*/ 751515 w 2264509"/>
                <a:gd name="connsiteY2-41756" fmla="*/ 285490 h 7238075"/>
                <a:gd name="connsiteX3-41757" fmla="*/ 756141 w 2264509"/>
                <a:gd name="connsiteY3-41758" fmla="*/ 566071 h 7238075"/>
                <a:gd name="connsiteX4-41759" fmla="*/ 895260 w 2264509"/>
                <a:gd name="connsiteY4-41760" fmla="*/ 882679 h 7238075"/>
                <a:gd name="connsiteX5-41761" fmla="*/ 785588 w 2264509"/>
                <a:gd name="connsiteY5-41762" fmla="*/ 1025825 h 7238075"/>
                <a:gd name="connsiteX6-41763" fmla="*/ 152912 w 2264509"/>
                <a:gd name="connsiteY6-41764" fmla="*/ 1252683 h 7238075"/>
                <a:gd name="connsiteX7-41765" fmla="*/ 8160 w 2264509"/>
                <a:gd name="connsiteY7-41766" fmla="*/ 2283394 h 7238075"/>
                <a:gd name="connsiteX8-41767" fmla="*/ 416233 w 2264509"/>
                <a:gd name="connsiteY8-41768" fmla="*/ 2735641 h 7238075"/>
                <a:gd name="connsiteX9-41769" fmla="*/ 293173 w 2264509"/>
                <a:gd name="connsiteY9-41770" fmla="*/ 3799944 h 7238075"/>
                <a:gd name="connsiteX10-41771" fmla="*/ 428536 w 2264509"/>
                <a:gd name="connsiteY10-41772" fmla="*/ 3969982 h 7238075"/>
                <a:gd name="connsiteX11-41773" fmla="*/ 486017 w 2264509"/>
                <a:gd name="connsiteY11-41774" fmla="*/ 4215017 h 7238075"/>
                <a:gd name="connsiteX12-41775" fmla="*/ 547224 w 2264509"/>
                <a:gd name="connsiteY12-41776" fmla="*/ 4615099 h 7238075"/>
                <a:gd name="connsiteX13-41777" fmla="*/ 555878 w 2264509"/>
                <a:gd name="connsiteY13-41778" fmla="*/ 4779518 h 7238075"/>
                <a:gd name="connsiteX14-41779" fmla="*/ 541964 w 2264509"/>
                <a:gd name="connsiteY14-41780" fmla="*/ 4966441 h 7238075"/>
                <a:gd name="connsiteX15-41781" fmla="*/ 510234 w 2264509"/>
                <a:gd name="connsiteY15-41782" fmla="*/ 5112051 h 7238075"/>
                <a:gd name="connsiteX16-41783" fmla="*/ 434305 w 2264509"/>
                <a:gd name="connsiteY16-41784" fmla="*/ 6139609 h 7238075"/>
                <a:gd name="connsiteX17-41785" fmla="*/ 399690 w 2264509"/>
                <a:gd name="connsiteY17-41786" fmla="*/ 6589898 h 7238075"/>
                <a:gd name="connsiteX18-41787" fmla="*/ 471534 w 2264509"/>
                <a:gd name="connsiteY18-41788" fmla="*/ 6812999 h 7238075"/>
                <a:gd name="connsiteX19-41789" fmla="*/ 436821 w 2264509"/>
                <a:gd name="connsiteY19-41790" fmla="*/ 7004834 h 7238075"/>
                <a:gd name="connsiteX20-41791" fmla="*/ 656806 w 2264509"/>
                <a:gd name="connsiteY20-41792" fmla="*/ 7230086 h 7238075"/>
                <a:gd name="connsiteX21-41793" fmla="*/ 1009561 w 2264509"/>
                <a:gd name="connsiteY21-41794" fmla="*/ 7122486 h 7238075"/>
                <a:gd name="connsiteX22-41795" fmla="*/ 776064 w 2264509"/>
                <a:gd name="connsiteY22-41796" fmla="*/ 6830306 h 7238075"/>
                <a:gd name="connsiteX23-41797" fmla="*/ 804368 w 2264509"/>
                <a:gd name="connsiteY23-41798" fmla="*/ 6565349 h 7238075"/>
                <a:gd name="connsiteX24-41799" fmla="*/ 790216 w 2264509"/>
                <a:gd name="connsiteY24-41800" fmla="*/ 6235730 h 7238075"/>
                <a:gd name="connsiteX25-41801" fmla="*/ 907792 w 2264509"/>
                <a:gd name="connsiteY25-41802" fmla="*/ 5474692 h 7238075"/>
                <a:gd name="connsiteX26-41803" fmla="*/ 957309 w 2264509"/>
                <a:gd name="connsiteY26-41804" fmla="*/ 5365800 h 7238075"/>
                <a:gd name="connsiteX27-41805" fmla="*/ 949796 w 2264509"/>
                <a:gd name="connsiteY27-41806" fmla="*/ 5294498 h 7238075"/>
                <a:gd name="connsiteX28-41807" fmla="*/ 1022842 w 2264509"/>
                <a:gd name="connsiteY28-41808" fmla="*/ 5197505 h 7238075"/>
                <a:gd name="connsiteX29-41809" fmla="*/ 1024856 w 2264509"/>
                <a:gd name="connsiteY29-41810" fmla="*/ 5054630 h 7238075"/>
                <a:gd name="connsiteX30-41811" fmla="*/ 1250022 w 2264509"/>
                <a:gd name="connsiteY30-41812" fmla="*/ 4234537 h 7238075"/>
                <a:gd name="connsiteX31-41813" fmla="*/ 1388027 w 2264509"/>
                <a:gd name="connsiteY31-41814" fmla="*/ 4644157 h 7238075"/>
                <a:gd name="connsiteX32-41815" fmla="*/ 1392304 w 2264509"/>
                <a:gd name="connsiteY32-41816" fmla="*/ 4865602 h 7238075"/>
                <a:gd name="connsiteX33-41817" fmla="*/ 1361716 w 2264509"/>
                <a:gd name="connsiteY33-41818" fmla="*/ 4959440 h 7238075"/>
                <a:gd name="connsiteX34-41819" fmla="*/ 1405585 w 2264509"/>
                <a:gd name="connsiteY34-41820" fmla="*/ 5098769 h 7238075"/>
                <a:gd name="connsiteX35-41821" fmla="*/ 1313490 w 2264509"/>
                <a:gd name="connsiteY35-41822" fmla="*/ 5539804 h 7238075"/>
                <a:gd name="connsiteX36-41823" fmla="*/ 1314512 w 2264509"/>
                <a:gd name="connsiteY36-41824" fmla="*/ 6345824 h 7238075"/>
                <a:gd name="connsiteX37-41825" fmla="*/ 1387677 w 2264509"/>
                <a:gd name="connsiteY37-41826" fmla="*/ 6525837 h 7238075"/>
                <a:gd name="connsiteX38-41827" fmla="*/ 1336897 w 2264509"/>
                <a:gd name="connsiteY38-41828" fmla="*/ 6727274 h 7238075"/>
                <a:gd name="connsiteX39-41829" fmla="*/ 1355075 w 2264509"/>
                <a:gd name="connsiteY39-41830" fmla="*/ 6813600 h 7238075"/>
                <a:gd name="connsiteX40-41831" fmla="*/ 1364871 w 2264509"/>
                <a:gd name="connsiteY40-41832" fmla="*/ 7006384 h 7238075"/>
                <a:gd name="connsiteX41-41833" fmla="*/ 1811645 w 2264509"/>
                <a:gd name="connsiteY41-41834" fmla="*/ 7174679 h 7238075"/>
                <a:gd name="connsiteX42-41835" fmla="*/ 2240298 w 2264509"/>
                <a:gd name="connsiteY42-41836" fmla="*/ 7184685 h 7238075"/>
                <a:gd name="connsiteX43-41837" fmla="*/ 2223142 w 2264509"/>
                <a:gd name="connsiteY43-41838" fmla="*/ 7032346 h 7238075"/>
                <a:gd name="connsiteX44-41839" fmla="*/ 1738539 w 2264509"/>
                <a:gd name="connsiteY44-41840" fmla="*/ 6666009 h 7238075"/>
                <a:gd name="connsiteX45-41841" fmla="*/ 1759422 w 2264509"/>
                <a:gd name="connsiteY45-41842" fmla="*/ 6535632 h 7238075"/>
                <a:gd name="connsiteX46-41843" fmla="*/ 1719909 w 2264509"/>
                <a:gd name="connsiteY46-41844" fmla="*/ 6436627 h 7238075"/>
                <a:gd name="connsiteX47-41845" fmla="*/ 1708642 w 2264509"/>
                <a:gd name="connsiteY47-41846" fmla="*/ 6235730 h 7238075"/>
                <a:gd name="connsiteX48-41847" fmla="*/ 1730306 w 2264509"/>
                <a:gd name="connsiteY48-41848" fmla="*/ 5965274 h 7238075"/>
                <a:gd name="connsiteX49-41849" fmla="*/ 1778923 w 2264509"/>
                <a:gd name="connsiteY49-41850" fmla="*/ 5497769 h 7238075"/>
                <a:gd name="connsiteX50-41851" fmla="*/ 1790341 w 2264509"/>
                <a:gd name="connsiteY50-41852" fmla="*/ 5349364 h 7238075"/>
                <a:gd name="connsiteX51-41853" fmla="*/ 1848903 w 2264509"/>
                <a:gd name="connsiteY51-41854" fmla="*/ 5302881 h 7238075"/>
                <a:gd name="connsiteX52-41855" fmla="*/ 1935499 w 2264509"/>
                <a:gd name="connsiteY52-41856" fmla="*/ 5083205 h 7238075"/>
                <a:gd name="connsiteX53-41857" fmla="*/ 1960649 w 2264509"/>
                <a:gd name="connsiteY53-41858" fmla="*/ 4791056 h 7238075"/>
                <a:gd name="connsiteX54-41859" fmla="*/ 1951665 w 2264509"/>
                <a:gd name="connsiteY54-41860" fmla="*/ 4334336 h 7238075"/>
                <a:gd name="connsiteX55-41861" fmla="*/ 1932344 w 2264509"/>
                <a:gd name="connsiteY55-41862" fmla="*/ 3888133 h 7238075"/>
                <a:gd name="connsiteX56-41863" fmla="*/ 2114094 w 2264509"/>
                <a:gd name="connsiteY56-41864" fmla="*/ 3794489 h 7238075"/>
                <a:gd name="connsiteX57-41865" fmla="*/ 1762492 w 2264509"/>
                <a:gd name="connsiteY57-41866" fmla="*/ 2682768 h 7238075"/>
                <a:gd name="connsiteX58-41867" fmla="*/ 2171636 w 2264509"/>
                <a:gd name="connsiteY58-41868" fmla="*/ 2450629 h 7238075"/>
                <a:gd name="connsiteX59-41869" fmla="*/ 2032492 w 2264509"/>
                <a:gd name="connsiteY59-41870" fmla="*/ 1850474 h 7238075"/>
                <a:gd name="connsiteX60-41871" fmla="*/ 1987751 w 2264509"/>
                <a:gd name="connsiteY60-41872" fmla="*/ 1662589 h 7238075"/>
                <a:gd name="connsiteX61-41873" fmla="*/ 1973329 w 2264509"/>
                <a:gd name="connsiteY61-41874" fmla="*/ 1418094 h 7238075"/>
                <a:gd name="connsiteX62-41875" fmla="*/ 1925704 w 2264509"/>
                <a:gd name="connsiteY62-41876" fmla="*/ 1287898 h 7238075"/>
                <a:gd name="connsiteX63-41877" fmla="*/ 1458979 w 2264509"/>
                <a:gd name="connsiteY63-41878" fmla="*/ 1120535 h 7238075"/>
                <a:gd name="connsiteX64-41879" fmla="*/ 1360513 w 2264509"/>
                <a:gd name="connsiteY64-41880" fmla="*/ 1005635 h 7238075"/>
                <a:gd name="connsiteX65-41881" fmla="*/ 1416522 w 2264509"/>
                <a:gd name="connsiteY65-41882" fmla="*/ 807081 h 7238075"/>
                <a:gd name="connsiteX66-41883" fmla="*/ 1484699 w 2264509"/>
                <a:gd name="connsiteY66-41884" fmla="*/ 608469 h 7238075"/>
                <a:gd name="connsiteX67-41885" fmla="*/ 1496208 w 2264509"/>
                <a:gd name="connsiteY67-41886" fmla="*/ 366317 h 7238075"/>
                <a:gd name="connsiteX68-41887" fmla="*/ 1413968 w 2264509"/>
                <a:gd name="connsiteY68-41888" fmla="*/ 146640 h 7238075"/>
                <a:gd name="connsiteX69-41889" fmla="*/ 1100515 w 2264509"/>
                <a:gd name="connsiteY69-41890" fmla="*/ 551 h 7238075"/>
                <a:gd name="connsiteX0-41891" fmla="*/ 1100515 w 2264509"/>
                <a:gd name="connsiteY0-41892" fmla="*/ 551 h 7238075"/>
                <a:gd name="connsiteX1-41893" fmla="*/ 849378 w 2264509"/>
                <a:gd name="connsiteY1-41894" fmla="*/ 118937 h 7238075"/>
                <a:gd name="connsiteX2-41895" fmla="*/ 751515 w 2264509"/>
                <a:gd name="connsiteY2-41896" fmla="*/ 285490 h 7238075"/>
                <a:gd name="connsiteX3-41897" fmla="*/ 756141 w 2264509"/>
                <a:gd name="connsiteY3-41898" fmla="*/ 566071 h 7238075"/>
                <a:gd name="connsiteX4-41899" fmla="*/ 895260 w 2264509"/>
                <a:gd name="connsiteY4-41900" fmla="*/ 882679 h 7238075"/>
                <a:gd name="connsiteX5-41901" fmla="*/ 785588 w 2264509"/>
                <a:gd name="connsiteY5-41902" fmla="*/ 1025825 h 7238075"/>
                <a:gd name="connsiteX6-41903" fmla="*/ 152912 w 2264509"/>
                <a:gd name="connsiteY6-41904" fmla="*/ 1252683 h 7238075"/>
                <a:gd name="connsiteX7-41905" fmla="*/ 8160 w 2264509"/>
                <a:gd name="connsiteY7-41906" fmla="*/ 2283394 h 7238075"/>
                <a:gd name="connsiteX8-41907" fmla="*/ 416233 w 2264509"/>
                <a:gd name="connsiteY8-41908" fmla="*/ 2735641 h 7238075"/>
                <a:gd name="connsiteX9-41909" fmla="*/ 293173 w 2264509"/>
                <a:gd name="connsiteY9-41910" fmla="*/ 3799944 h 7238075"/>
                <a:gd name="connsiteX10-41911" fmla="*/ 428536 w 2264509"/>
                <a:gd name="connsiteY10-41912" fmla="*/ 3969982 h 7238075"/>
                <a:gd name="connsiteX11-41913" fmla="*/ 486017 w 2264509"/>
                <a:gd name="connsiteY11-41914" fmla="*/ 4215017 h 7238075"/>
                <a:gd name="connsiteX12-41915" fmla="*/ 547224 w 2264509"/>
                <a:gd name="connsiteY12-41916" fmla="*/ 4615099 h 7238075"/>
                <a:gd name="connsiteX13-41917" fmla="*/ 555878 w 2264509"/>
                <a:gd name="connsiteY13-41918" fmla="*/ 4779518 h 7238075"/>
                <a:gd name="connsiteX14-41919" fmla="*/ 541964 w 2264509"/>
                <a:gd name="connsiteY14-41920" fmla="*/ 4966441 h 7238075"/>
                <a:gd name="connsiteX15-41921" fmla="*/ 510234 w 2264509"/>
                <a:gd name="connsiteY15-41922" fmla="*/ 5112051 h 7238075"/>
                <a:gd name="connsiteX16-41923" fmla="*/ 434305 w 2264509"/>
                <a:gd name="connsiteY16-41924" fmla="*/ 6139609 h 7238075"/>
                <a:gd name="connsiteX17-41925" fmla="*/ 399690 w 2264509"/>
                <a:gd name="connsiteY17-41926" fmla="*/ 6589898 h 7238075"/>
                <a:gd name="connsiteX18-41927" fmla="*/ 471534 w 2264509"/>
                <a:gd name="connsiteY18-41928" fmla="*/ 6812999 h 7238075"/>
                <a:gd name="connsiteX19-41929" fmla="*/ 436821 w 2264509"/>
                <a:gd name="connsiteY19-41930" fmla="*/ 7004834 h 7238075"/>
                <a:gd name="connsiteX20-41931" fmla="*/ 656806 w 2264509"/>
                <a:gd name="connsiteY20-41932" fmla="*/ 7230086 h 7238075"/>
                <a:gd name="connsiteX21-41933" fmla="*/ 1009561 w 2264509"/>
                <a:gd name="connsiteY21-41934" fmla="*/ 7122486 h 7238075"/>
                <a:gd name="connsiteX22-41935" fmla="*/ 776064 w 2264509"/>
                <a:gd name="connsiteY22-41936" fmla="*/ 6830306 h 7238075"/>
                <a:gd name="connsiteX23-41937" fmla="*/ 804368 w 2264509"/>
                <a:gd name="connsiteY23-41938" fmla="*/ 6565349 h 7238075"/>
                <a:gd name="connsiteX24-41939" fmla="*/ 790216 w 2264509"/>
                <a:gd name="connsiteY24-41940" fmla="*/ 6235730 h 7238075"/>
                <a:gd name="connsiteX25-41941" fmla="*/ 907792 w 2264509"/>
                <a:gd name="connsiteY25-41942" fmla="*/ 5474692 h 7238075"/>
                <a:gd name="connsiteX26-41943" fmla="*/ 957309 w 2264509"/>
                <a:gd name="connsiteY26-41944" fmla="*/ 5365800 h 7238075"/>
                <a:gd name="connsiteX27-41945" fmla="*/ 949796 w 2264509"/>
                <a:gd name="connsiteY27-41946" fmla="*/ 5294498 h 7238075"/>
                <a:gd name="connsiteX28-41947" fmla="*/ 1022842 w 2264509"/>
                <a:gd name="connsiteY28-41948" fmla="*/ 5197505 h 7238075"/>
                <a:gd name="connsiteX29-41949" fmla="*/ 1024856 w 2264509"/>
                <a:gd name="connsiteY29-41950" fmla="*/ 5054630 h 7238075"/>
                <a:gd name="connsiteX30-41951" fmla="*/ 1250022 w 2264509"/>
                <a:gd name="connsiteY30-41952" fmla="*/ 4234537 h 7238075"/>
                <a:gd name="connsiteX31-41953" fmla="*/ 1388027 w 2264509"/>
                <a:gd name="connsiteY31-41954" fmla="*/ 4644157 h 7238075"/>
                <a:gd name="connsiteX32-41955" fmla="*/ 1392304 w 2264509"/>
                <a:gd name="connsiteY32-41956" fmla="*/ 4865602 h 7238075"/>
                <a:gd name="connsiteX33-41957" fmla="*/ 1361716 w 2264509"/>
                <a:gd name="connsiteY33-41958" fmla="*/ 4959440 h 7238075"/>
                <a:gd name="connsiteX34-41959" fmla="*/ 1405585 w 2264509"/>
                <a:gd name="connsiteY34-41960" fmla="*/ 5098769 h 7238075"/>
                <a:gd name="connsiteX35-41961" fmla="*/ 1313490 w 2264509"/>
                <a:gd name="connsiteY35-41962" fmla="*/ 5539804 h 7238075"/>
                <a:gd name="connsiteX36-41963" fmla="*/ 1314512 w 2264509"/>
                <a:gd name="connsiteY36-41964" fmla="*/ 6345824 h 7238075"/>
                <a:gd name="connsiteX37-41965" fmla="*/ 1387677 w 2264509"/>
                <a:gd name="connsiteY37-41966" fmla="*/ 6525837 h 7238075"/>
                <a:gd name="connsiteX38-41967" fmla="*/ 1336897 w 2264509"/>
                <a:gd name="connsiteY38-41968" fmla="*/ 6727274 h 7238075"/>
                <a:gd name="connsiteX39-41969" fmla="*/ 1355075 w 2264509"/>
                <a:gd name="connsiteY39-41970" fmla="*/ 6813600 h 7238075"/>
                <a:gd name="connsiteX40-41971" fmla="*/ 1364871 w 2264509"/>
                <a:gd name="connsiteY40-41972" fmla="*/ 7006384 h 7238075"/>
                <a:gd name="connsiteX41-41973" fmla="*/ 1811645 w 2264509"/>
                <a:gd name="connsiteY41-41974" fmla="*/ 7174679 h 7238075"/>
                <a:gd name="connsiteX42-41975" fmla="*/ 2240298 w 2264509"/>
                <a:gd name="connsiteY42-41976" fmla="*/ 7184685 h 7238075"/>
                <a:gd name="connsiteX43-41977" fmla="*/ 2223142 w 2264509"/>
                <a:gd name="connsiteY43-41978" fmla="*/ 7032346 h 7238075"/>
                <a:gd name="connsiteX44-41979" fmla="*/ 1738539 w 2264509"/>
                <a:gd name="connsiteY44-41980" fmla="*/ 6666009 h 7238075"/>
                <a:gd name="connsiteX45-41981" fmla="*/ 1759422 w 2264509"/>
                <a:gd name="connsiteY45-41982" fmla="*/ 6535632 h 7238075"/>
                <a:gd name="connsiteX46-41983" fmla="*/ 1719909 w 2264509"/>
                <a:gd name="connsiteY46-41984" fmla="*/ 6436627 h 7238075"/>
                <a:gd name="connsiteX47-41985" fmla="*/ 1708642 w 2264509"/>
                <a:gd name="connsiteY47-41986" fmla="*/ 6235730 h 7238075"/>
                <a:gd name="connsiteX48-41987" fmla="*/ 1730306 w 2264509"/>
                <a:gd name="connsiteY48-41988" fmla="*/ 5965274 h 7238075"/>
                <a:gd name="connsiteX49-41989" fmla="*/ 1778923 w 2264509"/>
                <a:gd name="connsiteY49-41990" fmla="*/ 5497769 h 7238075"/>
                <a:gd name="connsiteX50-41991" fmla="*/ 1790341 w 2264509"/>
                <a:gd name="connsiteY50-41992" fmla="*/ 5349364 h 7238075"/>
                <a:gd name="connsiteX51-41993" fmla="*/ 1848903 w 2264509"/>
                <a:gd name="connsiteY51-41994" fmla="*/ 5302881 h 7238075"/>
                <a:gd name="connsiteX52-41995" fmla="*/ 1935499 w 2264509"/>
                <a:gd name="connsiteY52-41996" fmla="*/ 5083205 h 7238075"/>
                <a:gd name="connsiteX53-41997" fmla="*/ 1960649 w 2264509"/>
                <a:gd name="connsiteY53-41998" fmla="*/ 4791056 h 7238075"/>
                <a:gd name="connsiteX54-41999" fmla="*/ 1951665 w 2264509"/>
                <a:gd name="connsiteY54-42000" fmla="*/ 4334336 h 7238075"/>
                <a:gd name="connsiteX55-42001" fmla="*/ 1932344 w 2264509"/>
                <a:gd name="connsiteY55-42002" fmla="*/ 3888133 h 7238075"/>
                <a:gd name="connsiteX56-42003" fmla="*/ 2114094 w 2264509"/>
                <a:gd name="connsiteY56-42004" fmla="*/ 3794489 h 7238075"/>
                <a:gd name="connsiteX57-42005" fmla="*/ 1762492 w 2264509"/>
                <a:gd name="connsiteY57-42006" fmla="*/ 2682768 h 7238075"/>
                <a:gd name="connsiteX58-42007" fmla="*/ 2171636 w 2264509"/>
                <a:gd name="connsiteY58-42008" fmla="*/ 2450629 h 7238075"/>
                <a:gd name="connsiteX59-42009" fmla="*/ 2032492 w 2264509"/>
                <a:gd name="connsiteY59-42010" fmla="*/ 1850474 h 7238075"/>
                <a:gd name="connsiteX60-42011" fmla="*/ 1987751 w 2264509"/>
                <a:gd name="connsiteY60-42012" fmla="*/ 1662589 h 7238075"/>
                <a:gd name="connsiteX61-42013" fmla="*/ 1973329 w 2264509"/>
                <a:gd name="connsiteY61-42014" fmla="*/ 1418094 h 7238075"/>
                <a:gd name="connsiteX62-42015" fmla="*/ 1925704 w 2264509"/>
                <a:gd name="connsiteY62-42016" fmla="*/ 1287898 h 7238075"/>
                <a:gd name="connsiteX63-42017" fmla="*/ 1458979 w 2264509"/>
                <a:gd name="connsiteY63-42018" fmla="*/ 1120535 h 7238075"/>
                <a:gd name="connsiteX64-42019" fmla="*/ 1360513 w 2264509"/>
                <a:gd name="connsiteY64-42020" fmla="*/ 1005635 h 7238075"/>
                <a:gd name="connsiteX65-42021" fmla="*/ 1416522 w 2264509"/>
                <a:gd name="connsiteY65-42022" fmla="*/ 807081 h 7238075"/>
                <a:gd name="connsiteX66-42023" fmla="*/ 1484699 w 2264509"/>
                <a:gd name="connsiteY66-42024" fmla="*/ 608469 h 7238075"/>
                <a:gd name="connsiteX67-42025" fmla="*/ 1496208 w 2264509"/>
                <a:gd name="connsiteY67-42026" fmla="*/ 366317 h 7238075"/>
                <a:gd name="connsiteX68-42027" fmla="*/ 1413968 w 2264509"/>
                <a:gd name="connsiteY68-42028" fmla="*/ 146640 h 7238075"/>
                <a:gd name="connsiteX69-42029" fmla="*/ 1100515 w 2264509"/>
                <a:gd name="connsiteY69-42030" fmla="*/ 551 h 7238075"/>
                <a:gd name="connsiteX0-42031" fmla="*/ 1100515 w 2264509"/>
                <a:gd name="connsiteY0-42032" fmla="*/ 551 h 7238075"/>
                <a:gd name="connsiteX1-42033" fmla="*/ 849378 w 2264509"/>
                <a:gd name="connsiteY1-42034" fmla="*/ 118937 h 7238075"/>
                <a:gd name="connsiteX2-42035" fmla="*/ 751515 w 2264509"/>
                <a:gd name="connsiteY2-42036" fmla="*/ 285490 h 7238075"/>
                <a:gd name="connsiteX3-42037" fmla="*/ 756141 w 2264509"/>
                <a:gd name="connsiteY3-42038" fmla="*/ 566071 h 7238075"/>
                <a:gd name="connsiteX4-42039" fmla="*/ 895260 w 2264509"/>
                <a:gd name="connsiteY4-42040" fmla="*/ 882679 h 7238075"/>
                <a:gd name="connsiteX5-42041" fmla="*/ 785588 w 2264509"/>
                <a:gd name="connsiteY5-42042" fmla="*/ 1025825 h 7238075"/>
                <a:gd name="connsiteX6-42043" fmla="*/ 152912 w 2264509"/>
                <a:gd name="connsiteY6-42044" fmla="*/ 1252683 h 7238075"/>
                <a:gd name="connsiteX7-42045" fmla="*/ 8160 w 2264509"/>
                <a:gd name="connsiteY7-42046" fmla="*/ 2283394 h 7238075"/>
                <a:gd name="connsiteX8-42047" fmla="*/ 416233 w 2264509"/>
                <a:gd name="connsiteY8-42048" fmla="*/ 2735641 h 7238075"/>
                <a:gd name="connsiteX9-42049" fmla="*/ 293173 w 2264509"/>
                <a:gd name="connsiteY9-42050" fmla="*/ 3799944 h 7238075"/>
                <a:gd name="connsiteX10-42051" fmla="*/ 428536 w 2264509"/>
                <a:gd name="connsiteY10-42052" fmla="*/ 3969982 h 7238075"/>
                <a:gd name="connsiteX11-42053" fmla="*/ 486017 w 2264509"/>
                <a:gd name="connsiteY11-42054" fmla="*/ 4215017 h 7238075"/>
                <a:gd name="connsiteX12-42055" fmla="*/ 547224 w 2264509"/>
                <a:gd name="connsiteY12-42056" fmla="*/ 4615099 h 7238075"/>
                <a:gd name="connsiteX13-42057" fmla="*/ 555878 w 2264509"/>
                <a:gd name="connsiteY13-42058" fmla="*/ 4779518 h 7238075"/>
                <a:gd name="connsiteX14-42059" fmla="*/ 541964 w 2264509"/>
                <a:gd name="connsiteY14-42060" fmla="*/ 4966441 h 7238075"/>
                <a:gd name="connsiteX15-42061" fmla="*/ 510234 w 2264509"/>
                <a:gd name="connsiteY15-42062" fmla="*/ 5112051 h 7238075"/>
                <a:gd name="connsiteX16-42063" fmla="*/ 434305 w 2264509"/>
                <a:gd name="connsiteY16-42064" fmla="*/ 6139609 h 7238075"/>
                <a:gd name="connsiteX17-42065" fmla="*/ 399690 w 2264509"/>
                <a:gd name="connsiteY17-42066" fmla="*/ 6589898 h 7238075"/>
                <a:gd name="connsiteX18-42067" fmla="*/ 471534 w 2264509"/>
                <a:gd name="connsiteY18-42068" fmla="*/ 6812999 h 7238075"/>
                <a:gd name="connsiteX19-42069" fmla="*/ 436821 w 2264509"/>
                <a:gd name="connsiteY19-42070" fmla="*/ 7004834 h 7238075"/>
                <a:gd name="connsiteX20-42071" fmla="*/ 656806 w 2264509"/>
                <a:gd name="connsiteY20-42072" fmla="*/ 7230086 h 7238075"/>
                <a:gd name="connsiteX21-42073" fmla="*/ 1009561 w 2264509"/>
                <a:gd name="connsiteY21-42074" fmla="*/ 7122486 h 7238075"/>
                <a:gd name="connsiteX22-42075" fmla="*/ 776064 w 2264509"/>
                <a:gd name="connsiteY22-42076" fmla="*/ 6830306 h 7238075"/>
                <a:gd name="connsiteX23-42077" fmla="*/ 804368 w 2264509"/>
                <a:gd name="connsiteY23-42078" fmla="*/ 6565349 h 7238075"/>
                <a:gd name="connsiteX24-42079" fmla="*/ 790216 w 2264509"/>
                <a:gd name="connsiteY24-42080" fmla="*/ 6235730 h 7238075"/>
                <a:gd name="connsiteX25-42081" fmla="*/ 907792 w 2264509"/>
                <a:gd name="connsiteY25-42082" fmla="*/ 5474692 h 7238075"/>
                <a:gd name="connsiteX26-42083" fmla="*/ 957309 w 2264509"/>
                <a:gd name="connsiteY26-42084" fmla="*/ 5365800 h 7238075"/>
                <a:gd name="connsiteX27-42085" fmla="*/ 949796 w 2264509"/>
                <a:gd name="connsiteY27-42086" fmla="*/ 5294498 h 7238075"/>
                <a:gd name="connsiteX28-42087" fmla="*/ 1022842 w 2264509"/>
                <a:gd name="connsiteY28-42088" fmla="*/ 5197505 h 7238075"/>
                <a:gd name="connsiteX29-42089" fmla="*/ 1024856 w 2264509"/>
                <a:gd name="connsiteY29-42090" fmla="*/ 5054630 h 7238075"/>
                <a:gd name="connsiteX30-42091" fmla="*/ 1250022 w 2264509"/>
                <a:gd name="connsiteY30-42092" fmla="*/ 4234537 h 7238075"/>
                <a:gd name="connsiteX31-42093" fmla="*/ 1388027 w 2264509"/>
                <a:gd name="connsiteY31-42094" fmla="*/ 4644157 h 7238075"/>
                <a:gd name="connsiteX32-42095" fmla="*/ 1392304 w 2264509"/>
                <a:gd name="connsiteY32-42096" fmla="*/ 4865602 h 7238075"/>
                <a:gd name="connsiteX33-42097" fmla="*/ 1361716 w 2264509"/>
                <a:gd name="connsiteY33-42098" fmla="*/ 4959440 h 7238075"/>
                <a:gd name="connsiteX34-42099" fmla="*/ 1405585 w 2264509"/>
                <a:gd name="connsiteY34-42100" fmla="*/ 5098769 h 7238075"/>
                <a:gd name="connsiteX35-42101" fmla="*/ 1313490 w 2264509"/>
                <a:gd name="connsiteY35-42102" fmla="*/ 5539804 h 7238075"/>
                <a:gd name="connsiteX36-42103" fmla="*/ 1314512 w 2264509"/>
                <a:gd name="connsiteY36-42104" fmla="*/ 6345824 h 7238075"/>
                <a:gd name="connsiteX37-42105" fmla="*/ 1387677 w 2264509"/>
                <a:gd name="connsiteY37-42106" fmla="*/ 6525837 h 7238075"/>
                <a:gd name="connsiteX38-42107" fmla="*/ 1336897 w 2264509"/>
                <a:gd name="connsiteY38-42108" fmla="*/ 6727274 h 7238075"/>
                <a:gd name="connsiteX39-42109" fmla="*/ 1355075 w 2264509"/>
                <a:gd name="connsiteY39-42110" fmla="*/ 6813600 h 7238075"/>
                <a:gd name="connsiteX40-42111" fmla="*/ 1364871 w 2264509"/>
                <a:gd name="connsiteY40-42112" fmla="*/ 7006384 h 7238075"/>
                <a:gd name="connsiteX41-42113" fmla="*/ 1811645 w 2264509"/>
                <a:gd name="connsiteY41-42114" fmla="*/ 7174679 h 7238075"/>
                <a:gd name="connsiteX42-42115" fmla="*/ 2240298 w 2264509"/>
                <a:gd name="connsiteY42-42116" fmla="*/ 7184685 h 7238075"/>
                <a:gd name="connsiteX43-42117" fmla="*/ 2223142 w 2264509"/>
                <a:gd name="connsiteY43-42118" fmla="*/ 7032346 h 7238075"/>
                <a:gd name="connsiteX44-42119" fmla="*/ 1738539 w 2264509"/>
                <a:gd name="connsiteY44-42120" fmla="*/ 6666009 h 7238075"/>
                <a:gd name="connsiteX45-42121" fmla="*/ 1759422 w 2264509"/>
                <a:gd name="connsiteY45-42122" fmla="*/ 6535632 h 7238075"/>
                <a:gd name="connsiteX46-42123" fmla="*/ 1719909 w 2264509"/>
                <a:gd name="connsiteY46-42124" fmla="*/ 6436627 h 7238075"/>
                <a:gd name="connsiteX47-42125" fmla="*/ 1708642 w 2264509"/>
                <a:gd name="connsiteY47-42126" fmla="*/ 6235730 h 7238075"/>
                <a:gd name="connsiteX48-42127" fmla="*/ 1730306 w 2264509"/>
                <a:gd name="connsiteY48-42128" fmla="*/ 5965274 h 7238075"/>
                <a:gd name="connsiteX49-42129" fmla="*/ 1778923 w 2264509"/>
                <a:gd name="connsiteY49-42130" fmla="*/ 5497769 h 7238075"/>
                <a:gd name="connsiteX50-42131" fmla="*/ 1790341 w 2264509"/>
                <a:gd name="connsiteY50-42132" fmla="*/ 5349364 h 7238075"/>
                <a:gd name="connsiteX51-42133" fmla="*/ 1848903 w 2264509"/>
                <a:gd name="connsiteY51-42134" fmla="*/ 5302881 h 7238075"/>
                <a:gd name="connsiteX52-42135" fmla="*/ 1935499 w 2264509"/>
                <a:gd name="connsiteY52-42136" fmla="*/ 5083205 h 7238075"/>
                <a:gd name="connsiteX53-42137" fmla="*/ 1960649 w 2264509"/>
                <a:gd name="connsiteY53-42138" fmla="*/ 4791056 h 7238075"/>
                <a:gd name="connsiteX54-42139" fmla="*/ 1951665 w 2264509"/>
                <a:gd name="connsiteY54-42140" fmla="*/ 4334336 h 7238075"/>
                <a:gd name="connsiteX55-42141" fmla="*/ 1932344 w 2264509"/>
                <a:gd name="connsiteY55-42142" fmla="*/ 3888133 h 7238075"/>
                <a:gd name="connsiteX56-42143" fmla="*/ 2114094 w 2264509"/>
                <a:gd name="connsiteY56-42144" fmla="*/ 3794489 h 7238075"/>
                <a:gd name="connsiteX57-42145" fmla="*/ 1762492 w 2264509"/>
                <a:gd name="connsiteY57-42146" fmla="*/ 2682768 h 7238075"/>
                <a:gd name="connsiteX58-42147" fmla="*/ 2171636 w 2264509"/>
                <a:gd name="connsiteY58-42148" fmla="*/ 2450629 h 7238075"/>
                <a:gd name="connsiteX59-42149" fmla="*/ 2032492 w 2264509"/>
                <a:gd name="connsiteY59-42150" fmla="*/ 1850474 h 7238075"/>
                <a:gd name="connsiteX60-42151" fmla="*/ 1987751 w 2264509"/>
                <a:gd name="connsiteY60-42152" fmla="*/ 1662589 h 7238075"/>
                <a:gd name="connsiteX61-42153" fmla="*/ 1973329 w 2264509"/>
                <a:gd name="connsiteY61-42154" fmla="*/ 1418094 h 7238075"/>
                <a:gd name="connsiteX62-42155" fmla="*/ 1925704 w 2264509"/>
                <a:gd name="connsiteY62-42156" fmla="*/ 1287898 h 7238075"/>
                <a:gd name="connsiteX63-42157" fmla="*/ 1458979 w 2264509"/>
                <a:gd name="connsiteY63-42158" fmla="*/ 1120535 h 7238075"/>
                <a:gd name="connsiteX64-42159" fmla="*/ 1360513 w 2264509"/>
                <a:gd name="connsiteY64-42160" fmla="*/ 1005635 h 7238075"/>
                <a:gd name="connsiteX65-42161" fmla="*/ 1416522 w 2264509"/>
                <a:gd name="connsiteY65-42162" fmla="*/ 807081 h 7238075"/>
                <a:gd name="connsiteX66-42163" fmla="*/ 1484699 w 2264509"/>
                <a:gd name="connsiteY66-42164" fmla="*/ 608469 h 7238075"/>
                <a:gd name="connsiteX67-42165" fmla="*/ 1496208 w 2264509"/>
                <a:gd name="connsiteY67-42166" fmla="*/ 366317 h 7238075"/>
                <a:gd name="connsiteX68-42167" fmla="*/ 1413968 w 2264509"/>
                <a:gd name="connsiteY68-42168" fmla="*/ 146640 h 7238075"/>
                <a:gd name="connsiteX69-42169" fmla="*/ 1100515 w 2264509"/>
                <a:gd name="connsiteY69-42170" fmla="*/ 551 h 7238075"/>
                <a:gd name="connsiteX0-42171" fmla="*/ 1100515 w 2264509"/>
                <a:gd name="connsiteY0-42172" fmla="*/ 551 h 7238075"/>
                <a:gd name="connsiteX1-42173" fmla="*/ 849378 w 2264509"/>
                <a:gd name="connsiteY1-42174" fmla="*/ 118937 h 7238075"/>
                <a:gd name="connsiteX2-42175" fmla="*/ 751515 w 2264509"/>
                <a:gd name="connsiteY2-42176" fmla="*/ 285490 h 7238075"/>
                <a:gd name="connsiteX3-42177" fmla="*/ 756141 w 2264509"/>
                <a:gd name="connsiteY3-42178" fmla="*/ 566071 h 7238075"/>
                <a:gd name="connsiteX4-42179" fmla="*/ 895260 w 2264509"/>
                <a:gd name="connsiteY4-42180" fmla="*/ 882679 h 7238075"/>
                <a:gd name="connsiteX5-42181" fmla="*/ 785588 w 2264509"/>
                <a:gd name="connsiteY5-42182" fmla="*/ 1025825 h 7238075"/>
                <a:gd name="connsiteX6-42183" fmla="*/ 152912 w 2264509"/>
                <a:gd name="connsiteY6-42184" fmla="*/ 1252683 h 7238075"/>
                <a:gd name="connsiteX7-42185" fmla="*/ 8160 w 2264509"/>
                <a:gd name="connsiteY7-42186" fmla="*/ 2283394 h 7238075"/>
                <a:gd name="connsiteX8-42187" fmla="*/ 416233 w 2264509"/>
                <a:gd name="connsiteY8-42188" fmla="*/ 2735641 h 7238075"/>
                <a:gd name="connsiteX9-42189" fmla="*/ 293173 w 2264509"/>
                <a:gd name="connsiteY9-42190" fmla="*/ 3799944 h 7238075"/>
                <a:gd name="connsiteX10-42191" fmla="*/ 428536 w 2264509"/>
                <a:gd name="connsiteY10-42192" fmla="*/ 3969982 h 7238075"/>
                <a:gd name="connsiteX11-42193" fmla="*/ 486017 w 2264509"/>
                <a:gd name="connsiteY11-42194" fmla="*/ 4215017 h 7238075"/>
                <a:gd name="connsiteX12-42195" fmla="*/ 547224 w 2264509"/>
                <a:gd name="connsiteY12-42196" fmla="*/ 4615099 h 7238075"/>
                <a:gd name="connsiteX13-42197" fmla="*/ 555878 w 2264509"/>
                <a:gd name="connsiteY13-42198" fmla="*/ 4779518 h 7238075"/>
                <a:gd name="connsiteX14-42199" fmla="*/ 541964 w 2264509"/>
                <a:gd name="connsiteY14-42200" fmla="*/ 4966441 h 7238075"/>
                <a:gd name="connsiteX15-42201" fmla="*/ 510234 w 2264509"/>
                <a:gd name="connsiteY15-42202" fmla="*/ 5112051 h 7238075"/>
                <a:gd name="connsiteX16-42203" fmla="*/ 434305 w 2264509"/>
                <a:gd name="connsiteY16-42204" fmla="*/ 6139609 h 7238075"/>
                <a:gd name="connsiteX17-42205" fmla="*/ 399690 w 2264509"/>
                <a:gd name="connsiteY17-42206" fmla="*/ 6589898 h 7238075"/>
                <a:gd name="connsiteX18-42207" fmla="*/ 471534 w 2264509"/>
                <a:gd name="connsiteY18-42208" fmla="*/ 6812999 h 7238075"/>
                <a:gd name="connsiteX19-42209" fmla="*/ 436821 w 2264509"/>
                <a:gd name="connsiteY19-42210" fmla="*/ 7004834 h 7238075"/>
                <a:gd name="connsiteX20-42211" fmla="*/ 656806 w 2264509"/>
                <a:gd name="connsiteY20-42212" fmla="*/ 7230086 h 7238075"/>
                <a:gd name="connsiteX21-42213" fmla="*/ 1009561 w 2264509"/>
                <a:gd name="connsiteY21-42214" fmla="*/ 7122486 h 7238075"/>
                <a:gd name="connsiteX22-42215" fmla="*/ 776064 w 2264509"/>
                <a:gd name="connsiteY22-42216" fmla="*/ 6830306 h 7238075"/>
                <a:gd name="connsiteX23-42217" fmla="*/ 804368 w 2264509"/>
                <a:gd name="connsiteY23-42218" fmla="*/ 6565349 h 7238075"/>
                <a:gd name="connsiteX24-42219" fmla="*/ 790216 w 2264509"/>
                <a:gd name="connsiteY24-42220" fmla="*/ 6235730 h 7238075"/>
                <a:gd name="connsiteX25-42221" fmla="*/ 907792 w 2264509"/>
                <a:gd name="connsiteY25-42222" fmla="*/ 5474692 h 7238075"/>
                <a:gd name="connsiteX26-42223" fmla="*/ 957309 w 2264509"/>
                <a:gd name="connsiteY26-42224" fmla="*/ 5365800 h 7238075"/>
                <a:gd name="connsiteX27-42225" fmla="*/ 949796 w 2264509"/>
                <a:gd name="connsiteY27-42226" fmla="*/ 5294498 h 7238075"/>
                <a:gd name="connsiteX28-42227" fmla="*/ 1022842 w 2264509"/>
                <a:gd name="connsiteY28-42228" fmla="*/ 5197505 h 7238075"/>
                <a:gd name="connsiteX29-42229" fmla="*/ 1024856 w 2264509"/>
                <a:gd name="connsiteY29-42230" fmla="*/ 5054630 h 7238075"/>
                <a:gd name="connsiteX30-42231" fmla="*/ 1250022 w 2264509"/>
                <a:gd name="connsiteY30-42232" fmla="*/ 4234537 h 7238075"/>
                <a:gd name="connsiteX31-42233" fmla="*/ 1388027 w 2264509"/>
                <a:gd name="connsiteY31-42234" fmla="*/ 4644157 h 7238075"/>
                <a:gd name="connsiteX32-42235" fmla="*/ 1392304 w 2264509"/>
                <a:gd name="connsiteY32-42236" fmla="*/ 4865602 h 7238075"/>
                <a:gd name="connsiteX33-42237" fmla="*/ 1361716 w 2264509"/>
                <a:gd name="connsiteY33-42238" fmla="*/ 4959440 h 7238075"/>
                <a:gd name="connsiteX34-42239" fmla="*/ 1405585 w 2264509"/>
                <a:gd name="connsiteY34-42240" fmla="*/ 5098769 h 7238075"/>
                <a:gd name="connsiteX35-42241" fmla="*/ 1313490 w 2264509"/>
                <a:gd name="connsiteY35-42242" fmla="*/ 5539804 h 7238075"/>
                <a:gd name="connsiteX36-42243" fmla="*/ 1314512 w 2264509"/>
                <a:gd name="connsiteY36-42244" fmla="*/ 6345824 h 7238075"/>
                <a:gd name="connsiteX37-42245" fmla="*/ 1387677 w 2264509"/>
                <a:gd name="connsiteY37-42246" fmla="*/ 6525837 h 7238075"/>
                <a:gd name="connsiteX38-42247" fmla="*/ 1336897 w 2264509"/>
                <a:gd name="connsiteY38-42248" fmla="*/ 6727274 h 7238075"/>
                <a:gd name="connsiteX39-42249" fmla="*/ 1355075 w 2264509"/>
                <a:gd name="connsiteY39-42250" fmla="*/ 6813600 h 7238075"/>
                <a:gd name="connsiteX40-42251" fmla="*/ 1364871 w 2264509"/>
                <a:gd name="connsiteY40-42252" fmla="*/ 7006384 h 7238075"/>
                <a:gd name="connsiteX41-42253" fmla="*/ 1811645 w 2264509"/>
                <a:gd name="connsiteY41-42254" fmla="*/ 7174679 h 7238075"/>
                <a:gd name="connsiteX42-42255" fmla="*/ 2240298 w 2264509"/>
                <a:gd name="connsiteY42-42256" fmla="*/ 7184685 h 7238075"/>
                <a:gd name="connsiteX43-42257" fmla="*/ 2223142 w 2264509"/>
                <a:gd name="connsiteY43-42258" fmla="*/ 7032346 h 7238075"/>
                <a:gd name="connsiteX44-42259" fmla="*/ 1738539 w 2264509"/>
                <a:gd name="connsiteY44-42260" fmla="*/ 6666009 h 7238075"/>
                <a:gd name="connsiteX45-42261" fmla="*/ 1759422 w 2264509"/>
                <a:gd name="connsiteY45-42262" fmla="*/ 6535632 h 7238075"/>
                <a:gd name="connsiteX46-42263" fmla="*/ 1719909 w 2264509"/>
                <a:gd name="connsiteY46-42264" fmla="*/ 6436627 h 7238075"/>
                <a:gd name="connsiteX47-42265" fmla="*/ 1708642 w 2264509"/>
                <a:gd name="connsiteY47-42266" fmla="*/ 6235730 h 7238075"/>
                <a:gd name="connsiteX48-42267" fmla="*/ 1730306 w 2264509"/>
                <a:gd name="connsiteY48-42268" fmla="*/ 5965274 h 7238075"/>
                <a:gd name="connsiteX49-42269" fmla="*/ 1778923 w 2264509"/>
                <a:gd name="connsiteY49-42270" fmla="*/ 5497769 h 7238075"/>
                <a:gd name="connsiteX50-42271" fmla="*/ 1790341 w 2264509"/>
                <a:gd name="connsiteY50-42272" fmla="*/ 5349364 h 7238075"/>
                <a:gd name="connsiteX51-42273" fmla="*/ 1848903 w 2264509"/>
                <a:gd name="connsiteY51-42274" fmla="*/ 5302881 h 7238075"/>
                <a:gd name="connsiteX52-42275" fmla="*/ 1935499 w 2264509"/>
                <a:gd name="connsiteY52-42276" fmla="*/ 5083205 h 7238075"/>
                <a:gd name="connsiteX53-42277" fmla="*/ 1960649 w 2264509"/>
                <a:gd name="connsiteY53-42278" fmla="*/ 4791056 h 7238075"/>
                <a:gd name="connsiteX54-42279" fmla="*/ 1951665 w 2264509"/>
                <a:gd name="connsiteY54-42280" fmla="*/ 4334336 h 7238075"/>
                <a:gd name="connsiteX55-42281" fmla="*/ 1932344 w 2264509"/>
                <a:gd name="connsiteY55-42282" fmla="*/ 3888133 h 7238075"/>
                <a:gd name="connsiteX56-42283" fmla="*/ 2114094 w 2264509"/>
                <a:gd name="connsiteY56-42284" fmla="*/ 3794489 h 7238075"/>
                <a:gd name="connsiteX57-42285" fmla="*/ 1762492 w 2264509"/>
                <a:gd name="connsiteY57-42286" fmla="*/ 2682768 h 7238075"/>
                <a:gd name="connsiteX58-42287" fmla="*/ 2171636 w 2264509"/>
                <a:gd name="connsiteY58-42288" fmla="*/ 2450629 h 7238075"/>
                <a:gd name="connsiteX59-42289" fmla="*/ 2032492 w 2264509"/>
                <a:gd name="connsiteY59-42290" fmla="*/ 1850474 h 7238075"/>
                <a:gd name="connsiteX60-42291" fmla="*/ 1987751 w 2264509"/>
                <a:gd name="connsiteY60-42292" fmla="*/ 1662589 h 7238075"/>
                <a:gd name="connsiteX61-42293" fmla="*/ 1973329 w 2264509"/>
                <a:gd name="connsiteY61-42294" fmla="*/ 1418094 h 7238075"/>
                <a:gd name="connsiteX62-42295" fmla="*/ 1925704 w 2264509"/>
                <a:gd name="connsiteY62-42296" fmla="*/ 1287898 h 7238075"/>
                <a:gd name="connsiteX63-42297" fmla="*/ 1458979 w 2264509"/>
                <a:gd name="connsiteY63-42298" fmla="*/ 1120535 h 7238075"/>
                <a:gd name="connsiteX64-42299" fmla="*/ 1360513 w 2264509"/>
                <a:gd name="connsiteY64-42300" fmla="*/ 1005635 h 7238075"/>
                <a:gd name="connsiteX65-42301" fmla="*/ 1416522 w 2264509"/>
                <a:gd name="connsiteY65-42302" fmla="*/ 807081 h 7238075"/>
                <a:gd name="connsiteX66-42303" fmla="*/ 1484699 w 2264509"/>
                <a:gd name="connsiteY66-42304" fmla="*/ 608469 h 7238075"/>
                <a:gd name="connsiteX67-42305" fmla="*/ 1496208 w 2264509"/>
                <a:gd name="connsiteY67-42306" fmla="*/ 366317 h 7238075"/>
                <a:gd name="connsiteX68-42307" fmla="*/ 1413968 w 2264509"/>
                <a:gd name="connsiteY68-42308" fmla="*/ 146640 h 7238075"/>
                <a:gd name="connsiteX69-42309" fmla="*/ 1100515 w 2264509"/>
                <a:gd name="connsiteY69-42310" fmla="*/ 551 h 7238075"/>
                <a:gd name="connsiteX0-42311" fmla="*/ 1100515 w 2264509"/>
                <a:gd name="connsiteY0-42312" fmla="*/ 551 h 7238075"/>
                <a:gd name="connsiteX1-42313" fmla="*/ 849378 w 2264509"/>
                <a:gd name="connsiteY1-42314" fmla="*/ 118937 h 7238075"/>
                <a:gd name="connsiteX2-42315" fmla="*/ 751515 w 2264509"/>
                <a:gd name="connsiteY2-42316" fmla="*/ 285490 h 7238075"/>
                <a:gd name="connsiteX3-42317" fmla="*/ 756141 w 2264509"/>
                <a:gd name="connsiteY3-42318" fmla="*/ 566071 h 7238075"/>
                <a:gd name="connsiteX4-42319" fmla="*/ 895260 w 2264509"/>
                <a:gd name="connsiteY4-42320" fmla="*/ 882679 h 7238075"/>
                <a:gd name="connsiteX5-42321" fmla="*/ 785588 w 2264509"/>
                <a:gd name="connsiteY5-42322" fmla="*/ 1025825 h 7238075"/>
                <a:gd name="connsiteX6-42323" fmla="*/ 152912 w 2264509"/>
                <a:gd name="connsiteY6-42324" fmla="*/ 1252683 h 7238075"/>
                <a:gd name="connsiteX7-42325" fmla="*/ 8160 w 2264509"/>
                <a:gd name="connsiteY7-42326" fmla="*/ 2283394 h 7238075"/>
                <a:gd name="connsiteX8-42327" fmla="*/ 416233 w 2264509"/>
                <a:gd name="connsiteY8-42328" fmla="*/ 2735641 h 7238075"/>
                <a:gd name="connsiteX9-42329" fmla="*/ 293173 w 2264509"/>
                <a:gd name="connsiteY9-42330" fmla="*/ 3799944 h 7238075"/>
                <a:gd name="connsiteX10-42331" fmla="*/ 428536 w 2264509"/>
                <a:gd name="connsiteY10-42332" fmla="*/ 3969982 h 7238075"/>
                <a:gd name="connsiteX11-42333" fmla="*/ 486017 w 2264509"/>
                <a:gd name="connsiteY11-42334" fmla="*/ 4215017 h 7238075"/>
                <a:gd name="connsiteX12-42335" fmla="*/ 547224 w 2264509"/>
                <a:gd name="connsiteY12-42336" fmla="*/ 4615099 h 7238075"/>
                <a:gd name="connsiteX13-42337" fmla="*/ 555878 w 2264509"/>
                <a:gd name="connsiteY13-42338" fmla="*/ 4779518 h 7238075"/>
                <a:gd name="connsiteX14-42339" fmla="*/ 541964 w 2264509"/>
                <a:gd name="connsiteY14-42340" fmla="*/ 4966441 h 7238075"/>
                <a:gd name="connsiteX15-42341" fmla="*/ 510234 w 2264509"/>
                <a:gd name="connsiteY15-42342" fmla="*/ 5112051 h 7238075"/>
                <a:gd name="connsiteX16-42343" fmla="*/ 434305 w 2264509"/>
                <a:gd name="connsiteY16-42344" fmla="*/ 6139609 h 7238075"/>
                <a:gd name="connsiteX17-42345" fmla="*/ 399690 w 2264509"/>
                <a:gd name="connsiteY17-42346" fmla="*/ 6589898 h 7238075"/>
                <a:gd name="connsiteX18-42347" fmla="*/ 471534 w 2264509"/>
                <a:gd name="connsiteY18-42348" fmla="*/ 6812999 h 7238075"/>
                <a:gd name="connsiteX19-42349" fmla="*/ 436821 w 2264509"/>
                <a:gd name="connsiteY19-42350" fmla="*/ 7004834 h 7238075"/>
                <a:gd name="connsiteX20-42351" fmla="*/ 656806 w 2264509"/>
                <a:gd name="connsiteY20-42352" fmla="*/ 7230086 h 7238075"/>
                <a:gd name="connsiteX21-42353" fmla="*/ 1009561 w 2264509"/>
                <a:gd name="connsiteY21-42354" fmla="*/ 7122486 h 7238075"/>
                <a:gd name="connsiteX22-42355" fmla="*/ 776064 w 2264509"/>
                <a:gd name="connsiteY22-42356" fmla="*/ 6830306 h 7238075"/>
                <a:gd name="connsiteX23-42357" fmla="*/ 804368 w 2264509"/>
                <a:gd name="connsiteY23-42358" fmla="*/ 6565349 h 7238075"/>
                <a:gd name="connsiteX24-42359" fmla="*/ 790216 w 2264509"/>
                <a:gd name="connsiteY24-42360" fmla="*/ 6235730 h 7238075"/>
                <a:gd name="connsiteX25-42361" fmla="*/ 907792 w 2264509"/>
                <a:gd name="connsiteY25-42362" fmla="*/ 5474692 h 7238075"/>
                <a:gd name="connsiteX26-42363" fmla="*/ 957309 w 2264509"/>
                <a:gd name="connsiteY26-42364" fmla="*/ 5365800 h 7238075"/>
                <a:gd name="connsiteX27-42365" fmla="*/ 949796 w 2264509"/>
                <a:gd name="connsiteY27-42366" fmla="*/ 5294498 h 7238075"/>
                <a:gd name="connsiteX28-42367" fmla="*/ 1022842 w 2264509"/>
                <a:gd name="connsiteY28-42368" fmla="*/ 5197505 h 7238075"/>
                <a:gd name="connsiteX29-42369" fmla="*/ 1024856 w 2264509"/>
                <a:gd name="connsiteY29-42370" fmla="*/ 5054630 h 7238075"/>
                <a:gd name="connsiteX30-42371" fmla="*/ 1250022 w 2264509"/>
                <a:gd name="connsiteY30-42372" fmla="*/ 4234537 h 7238075"/>
                <a:gd name="connsiteX31-42373" fmla="*/ 1388027 w 2264509"/>
                <a:gd name="connsiteY31-42374" fmla="*/ 4644157 h 7238075"/>
                <a:gd name="connsiteX32-42375" fmla="*/ 1392304 w 2264509"/>
                <a:gd name="connsiteY32-42376" fmla="*/ 4865602 h 7238075"/>
                <a:gd name="connsiteX33-42377" fmla="*/ 1361716 w 2264509"/>
                <a:gd name="connsiteY33-42378" fmla="*/ 4959440 h 7238075"/>
                <a:gd name="connsiteX34-42379" fmla="*/ 1405585 w 2264509"/>
                <a:gd name="connsiteY34-42380" fmla="*/ 5098769 h 7238075"/>
                <a:gd name="connsiteX35-42381" fmla="*/ 1313490 w 2264509"/>
                <a:gd name="connsiteY35-42382" fmla="*/ 5539804 h 7238075"/>
                <a:gd name="connsiteX36-42383" fmla="*/ 1314512 w 2264509"/>
                <a:gd name="connsiteY36-42384" fmla="*/ 6345824 h 7238075"/>
                <a:gd name="connsiteX37-42385" fmla="*/ 1387677 w 2264509"/>
                <a:gd name="connsiteY37-42386" fmla="*/ 6525837 h 7238075"/>
                <a:gd name="connsiteX38-42387" fmla="*/ 1336897 w 2264509"/>
                <a:gd name="connsiteY38-42388" fmla="*/ 6727274 h 7238075"/>
                <a:gd name="connsiteX39-42389" fmla="*/ 1355075 w 2264509"/>
                <a:gd name="connsiteY39-42390" fmla="*/ 6813600 h 7238075"/>
                <a:gd name="connsiteX40-42391" fmla="*/ 1364871 w 2264509"/>
                <a:gd name="connsiteY40-42392" fmla="*/ 7006384 h 7238075"/>
                <a:gd name="connsiteX41-42393" fmla="*/ 1811645 w 2264509"/>
                <a:gd name="connsiteY41-42394" fmla="*/ 7174679 h 7238075"/>
                <a:gd name="connsiteX42-42395" fmla="*/ 2240298 w 2264509"/>
                <a:gd name="connsiteY42-42396" fmla="*/ 7184685 h 7238075"/>
                <a:gd name="connsiteX43-42397" fmla="*/ 2223142 w 2264509"/>
                <a:gd name="connsiteY43-42398" fmla="*/ 7032346 h 7238075"/>
                <a:gd name="connsiteX44-42399" fmla="*/ 1738539 w 2264509"/>
                <a:gd name="connsiteY44-42400" fmla="*/ 6666009 h 7238075"/>
                <a:gd name="connsiteX45-42401" fmla="*/ 1759422 w 2264509"/>
                <a:gd name="connsiteY45-42402" fmla="*/ 6535632 h 7238075"/>
                <a:gd name="connsiteX46-42403" fmla="*/ 1719909 w 2264509"/>
                <a:gd name="connsiteY46-42404" fmla="*/ 6436627 h 7238075"/>
                <a:gd name="connsiteX47-42405" fmla="*/ 1708642 w 2264509"/>
                <a:gd name="connsiteY47-42406" fmla="*/ 6235730 h 7238075"/>
                <a:gd name="connsiteX48-42407" fmla="*/ 1730306 w 2264509"/>
                <a:gd name="connsiteY48-42408" fmla="*/ 5965274 h 7238075"/>
                <a:gd name="connsiteX49-42409" fmla="*/ 1778923 w 2264509"/>
                <a:gd name="connsiteY49-42410" fmla="*/ 5497769 h 7238075"/>
                <a:gd name="connsiteX50-42411" fmla="*/ 1790341 w 2264509"/>
                <a:gd name="connsiteY50-42412" fmla="*/ 5349364 h 7238075"/>
                <a:gd name="connsiteX51-42413" fmla="*/ 1848903 w 2264509"/>
                <a:gd name="connsiteY51-42414" fmla="*/ 5302881 h 7238075"/>
                <a:gd name="connsiteX52-42415" fmla="*/ 1935499 w 2264509"/>
                <a:gd name="connsiteY52-42416" fmla="*/ 5083205 h 7238075"/>
                <a:gd name="connsiteX53-42417" fmla="*/ 1960649 w 2264509"/>
                <a:gd name="connsiteY53-42418" fmla="*/ 4791056 h 7238075"/>
                <a:gd name="connsiteX54-42419" fmla="*/ 1951665 w 2264509"/>
                <a:gd name="connsiteY54-42420" fmla="*/ 4334336 h 7238075"/>
                <a:gd name="connsiteX55-42421" fmla="*/ 1932344 w 2264509"/>
                <a:gd name="connsiteY55-42422" fmla="*/ 3888133 h 7238075"/>
                <a:gd name="connsiteX56-42423" fmla="*/ 2114094 w 2264509"/>
                <a:gd name="connsiteY56-42424" fmla="*/ 3794489 h 7238075"/>
                <a:gd name="connsiteX57-42425" fmla="*/ 1762492 w 2264509"/>
                <a:gd name="connsiteY57-42426" fmla="*/ 2682768 h 7238075"/>
                <a:gd name="connsiteX58-42427" fmla="*/ 2171636 w 2264509"/>
                <a:gd name="connsiteY58-42428" fmla="*/ 2450629 h 7238075"/>
                <a:gd name="connsiteX59-42429" fmla="*/ 2032492 w 2264509"/>
                <a:gd name="connsiteY59-42430" fmla="*/ 1850474 h 7238075"/>
                <a:gd name="connsiteX60-42431" fmla="*/ 1987751 w 2264509"/>
                <a:gd name="connsiteY60-42432" fmla="*/ 1662589 h 7238075"/>
                <a:gd name="connsiteX61-42433" fmla="*/ 1973329 w 2264509"/>
                <a:gd name="connsiteY61-42434" fmla="*/ 1418094 h 7238075"/>
                <a:gd name="connsiteX62-42435" fmla="*/ 1925704 w 2264509"/>
                <a:gd name="connsiteY62-42436" fmla="*/ 1287898 h 7238075"/>
                <a:gd name="connsiteX63-42437" fmla="*/ 1458979 w 2264509"/>
                <a:gd name="connsiteY63-42438" fmla="*/ 1120535 h 7238075"/>
                <a:gd name="connsiteX64-42439" fmla="*/ 1360513 w 2264509"/>
                <a:gd name="connsiteY64-42440" fmla="*/ 1005635 h 7238075"/>
                <a:gd name="connsiteX65-42441" fmla="*/ 1416522 w 2264509"/>
                <a:gd name="connsiteY65-42442" fmla="*/ 807081 h 7238075"/>
                <a:gd name="connsiteX66-42443" fmla="*/ 1484699 w 2264509"/>
                <a:gd name="connsiteY66-42444" fmla="*/ 608469 h 7238075"/>
                <a:gd name="connsiteX67-42445" fmla="*/ 1496208 w 2264509"/>
                <a:gd name="connsiteY67-42446" fmla="*/ 366317 h 7238075"/>
                <a:gd name="connsiteX68-42447" fmla="*/ 1413968 w 2264509"/>
                <a:gd name="connsiteY68-42448" fmla="*/ 146640 h 7238075"/>
                <a:gd name="connsiteX69-42449" fmla="*/ 1100515 w 2264509"/>
                <a:gd name="connsiteY69-42450" fmla="*/ 551 h 7238075"/>
                <a:gd name="connsiteX0-42451" fmla="*/ 1100515 w 2264509"/>
                <a:gd name="connsiteY0-42452" fmla="*/ 551 h 7236634"/>
                <a:gd name="connsiteX1-42453" fmla="*/ 849378 w 2264509"/>
                <a:gd name="connsiteY1-42454" fmla="*/ 118937 h 7236634"/>
                <a:gd name="connsiteX2-42455" fmla="*/ 751515 w 2264509"/>
                <a:gd name="connsiteY2-42456" fmla="*/ 285490 h 7236634"/>
                <a:gd name="connsiteX3-42457" fmla="*/ 756141 w 2264509"/>
                <a:gd name="connsiteY3-42458" fmla="*/ 566071 h 7236634"/>
                <a:gd name="connsiteX4-42459" fmla="*/ 895260 w 2264509"/>
                <a:gd name="connsiteY4-42460" fmla="*/ 882679 h 7236634"/>
                <a:gd name="connsiteX5-42461" fmla="*/ 785588 w 2264509"/>
                <a:gd name="connsiteY5-42462" fmla="*/ 1025825 h 7236634"/>
                <a:gd name="connsiteX6-42463" fmla="*/ 152912 w 2264509"/>
                <a:gd name="connsiteY6-42464" fmla="*/ 1252683 h 7236634"/>
                <a:gd name="connsiteX7-42465" fmla="*/ 8160 w 2264509"/>
                <a:gd name="connsiteY7-42466" fmla="*/ 2283394 h 7236634"/>
                <a:gd name="connsiteX8-42467" fmla="*/ 416233 w 2264509"/>
                <a:gd name="connsiteY8-42468" fmla="*/ 2735641 h 7236634"/>
                <a:gd name="connsiteX9-42469" fmla="*/ 293173 w 2264509"/>
                <a:gd name="connsiteY9-42470" fmla="*/ 3799944 h 7236634"/>
                <a:gd name="connsiteX10-42471" fmla="*/ 428536 w 2264509"/>
                <a:gd name="connsiteY10-42472" fmla="*/ 3969982 h 7236634"/>
                <a:gd name="connsiteX11-42473" fmla="*/ 486017 w 2264509"/>
                <a:gd name="connsiteY11-42474" fmla="*/ 4215017 h 7236634"/>
                <a:gd name="connsiteX12-42475" fmla="*/ 547224 w 2264509"/>
                <a:gd name="connsiteY12-42476" fmla="*/ 4615099 h 7236634"/>
                <a:gd name="connsiteX13-42477" fmla="*/ 555878 w 2264509"/>
                <a:gd name="connsiteY13-42478" fmla="*/ 4779518 h 7236634"/>
                <a:gd name="connsiteX14-42479" fmla="*/ 541964 w 2264509"/>
                <a:gd name="connsiteY14-42480" fmla="*/ 4966441 h 7236634"/>
                <a:gd name="connsiteX15-42481" fmla="*/ 510234 w 2264509"/>
                <a:gd name="connsiteY15-42482" fmla="*/ 5112051 h 7236634"/>
                <a:gd name="connsiteX16-42483" fmla="*/ 434305 w 2264509"/>
                <a:gd name="connsiteY16-42484" fmla="*/ 6139609 h 7236634"/>
                <a:gd name="connsiteX17-42485" fmla="*/ 399690 w 2264509"/>
                <a:gd name="connsiteY17-42486" fmla="*/ 6589898 h 7236634"/>
                <a:gd name="connsiteX18-42487" fmla="*/ 471534 w 2264509"/>
                <a:gd name="connsiteY18-42488" fmla="*/ 6812999 h 7236634"/>
                <a:gd name="connsiteX19-42489" fmla="*/ 436821 w 2264509"/>
                <a:gd name="connsiteY19-42490" fmla="*/ 7004834 h 7236634"/>
                <a:gd name="connsiteX20-42491" fmla="*/ 656806 w 2264509"/>
                <a:gd name="connsiteY20-42492" fmla="*/ 7230086 h 7236634"/>
                <a:gd name="connsiteX21-42493" fmla="*/ 1018766 w 2264509"/>
                <a:gd name="connsiteY21-42494" fmla="*/ 7101007 h 7236634"/>
                <a:gd name="connsiteX22-42495" fmla="*/ 776064 w 2264509"/>
                <a:gd name="connsiteY22-42496" fmla="*/ 6830306 h 7236634"/>
                <a:gd name="connsiteX23-42497" fmla="*/ 804368 w 2264509"/>
                <a:gd name="connsiteY23-42498" fmla="*/ 6565349 h 7236634"/>
                <a:gd name="connsiteX24-42499" fmla="*/ 790216 w 2264509"/>
                <a:gd name="connsiteY24-42500" fmla="*/ 6235730 h 7236634"/>
                <a:gd name="connsiteX25-42501" fmla="*/ 907792 w 2264509"/>
                <a:gd name="connsiteY25-42502" fmla="*/ 5474692 h 7236634"/>
                <a:gd name="connsiteX26-42503" fmla="*/ 957309 w 2264509"/>
                <a:gd name="connsiteY26-42504" fmla="*/ 5365800 h 7236634"/>
                <a:gd name="connsiteX27-42505" fmla="*/ 949796 w 2264509"/>
                <a:gd name="connsiteY27-42506" fmla="*/ 5294498 h 7236634"/>
                <a:gd name="connsiteX28-42507" fmla="*/ 1022842 w 2264509"/>
                <a:gd name="connsiteY28-42508" fmla="*/ 5197505 h 7236634"/>
                <a:gd name="connsiteX29-42509" fmla="*/ 1024856 w 2264509"/>
                <a:gd name="connsiteY29-42510" fmla="*/ 5054630 h 7236634"/>
                <a:gd name="connsiteX30-42511" fmla="*/ 1250022 w 2264509"/>
                <a:gd name="connsiteY30-42512" fmla="*/ 4234537 h 7236634"/>
                <a:gd name="connsiteX31-42513" fmla="*/ 1388027 w 2264509"/>
                <a:gd name="connsiteY31-42514" fmla="*/ 4644157 h 7236634"/>
                <a:gd name="connsiteX32-42515" fmla="*/ 1392304 w 2264509"/>
                <a:gd name="connsiteY32-42516" fmla="*/ 4865602 h 7236634"/>
                <a:gd name="connsiteX33-42517" fmla="*/ 1361716 w 2264509"/>
                <a:gd name="connsiteY33-42518" fmla="*/ 4959440 h 7236634"/>
                <a:gd name="connsiteX34-42519" fmla="*/ 1405585 w 2264509"/>
                <a:gd name="connsiteY34-42520" fmla="*/ 5098769 h 7236634"/>
                <a:gd name="connsiteX35-42521" fmla="*/ 1313490 w 2264509"/>
                <a:gd name="connsiteY35-42522" fmla="*/ 5539804 h 7236634"/>
                <a:gd name="connsiteX36-42523" fmla="*/ 1314512 w 2264509"/>
                <a:gd name="connsiteY36-42524" fmla="*/ 6345824 h 7236634"/>
                <a:gd name="connsiteX37-42525" fmla="*/ 1387677 w 2264509"/>
                <a:gd name="connsiteY37-42526" fmla="*/ 6525837 h 7236634"/>
                <a:gd name="connsiteX38-42527" fmla="*/ 1336897 w 2264509"/>
                <a:gd name="connsiteY38-42528" fmla="*/ 6727274 h 7236634"/>
                <a:gd name="connsiteX39-42529" fmla="*/ 1355075 w 2264509"/>
                <a:gd name="connsiteY39-42530" fmla="*/ 6813600 h 7236634"/>
                <a:gd name="connsiteX40-42531" fmla="*/ 1364871 w 2264509"/>
                <a:gd name="connsiteY40-42532" fmla="*/ 7006384 h 7236634"/>
                <a:gd name="connsiteX41-42533" fmla="*/ 1811645 w 2264509"/>
                <a:gd name="connsiteY41-42534" fmla="*/ 7174679 h 7236634"/>
                <a:gd name="connsiteX42-42535" fmla="*/ 2240298 w 2264509"/>
                <a:gd name="connsiteY42-42536" fmla="*/ 7184685 h 7236634"/>
                <a:gd name="connsiteX43-42537" fmla="*/ 2223142 w 2264509"/>
                <a:gd name="connsiteY43-42538" fmla="*/ 7032346 h 7236634"/>
                <a:gd name="connsiteX44-42539" fmla="*/ 1738539 w 2264509"/>
                <a:gd name="connsiteY44-42540" fmla="*/ 6666009 h 7236634"/>
                <a:gd name="connsiteX45-42541" fmla="*/ 1759422 w 2264509"/>
                <a:gd name="connsiteY45-42542" fmla="*/ 6535632 h 7236634"/>
                <a:gd name="connsiteX46-42543" fmla="*/ 1719909 w 2264509"/>
                <a:gd name="connsiteY46-42544" fmla="*/ 6436627 h 7236634"/>
                <a:gd name="connsiteX47-42545" fmla="*/ 1708642 w 2264509"/>
                <a:gd name="connsiteY47-42546" fmla="*/ 6235730 h 7236634"/>
                <a:gd name="connsiteX48-42547" fmla="*/ 1730306 w 2264509"/>
                <a:gd name="connsiteY48-42548" fmla="*/ 5965274 h 7236634"/>
                <a:gd name="connsiteX49-42549" fmla="*/ 1778923 w 2264509"/>
                <a:gd name="connsiteY49-42550" fmla="*/ 5497769 h 7236634"/>
                <a:gd name="connsiteX50-42551" fmla="*/ 1790341 w 2264509"/>
                <a:gd name="connsiteY50-42552" fmla="*/ 5349364 h 7236634"/>
                <a:gd name="connsiteX51-42553" fmla="*/ 1848903 w 2264509"/>
                <a:gd name="connsiteY51-42554" fmla="*/ 5302881 h 7236634"/>
                <a:gd name="connsiteX52-42555" fmla="*/ 1935499 w 2264509"/>
                <a:gd name="connsiteY52-42556" fmla="*/ 5083205 h 7236634"/>
                <a:gd name="connsiteX53-42557" fmla="*/ 1960649 w 2264509"/>
                <a:gd name="connsiteY53-42558" fmla="*/ 4791056 h 7236634"/>
                <a:gd name="connsiteX54-42559" fmla="*/ 1951665 w 2264509"/>
                <a:gd name="connsiteY54-42560" fmla="*/ 4334336 h 7236634"/>
                <a:gd name="connsiteX55-42561" fmla="*/ 1932344 w 2264509"/>
                <a:gd name="connsiteY55-42562" fmla="*/ 3888133 h 7236634"/>
                <a:gd name="connsiteX56-42563" fmla="*/ 2114094 w 2264509"/>
                <a:gd name="connsiteY56-42564" fmla="*/ 3794489 h 7236634"/>
                <a:gd name="connsiteX57-42565" fmla="*/ 1762492 w 2264509"/>
                <a:gd name="connsiteY57-42566" fmla="*/ 2682768 h 7236634"/>
                <a:gd name="connsiteX58-42567" fmla="*/ 2171636 w 2264509"/>
                <a:gd name="connsiteY58-42568" fmla="*/ 2450629 h 7236634"/>
                <a:gd name="connsiteX59-42569" fmla="*/ 2032492 w 2264509"/>
                <a:gd name="connsiteY59-42570" fmla="*/ 1850474 h 7236634"/>
                <a:gd name="connsiteX60-42571" fmla="*/ 1987751 w 2264509"/>
                <a:gd name="connsiteY60-42572" fmla="*/ 1662589 h 7236634"/>
                <a:gd name="connsiteX61-42573" fmla="*/ 1973329 w 2264509"/>
                <a:gd name="connsiteY61-42574" fmla="*/ 1418094 h 7236634"/>
                <a:gd name="connsiteX62-42575" fmla="*/ 1925704 w 2264509"/>
                <a:gd name="connsiteY62-42576" fmla="*/ 1287898 h 7236634"/>
                <a:gd name="connsiteX63-42577" fmla="*/ 1458979 w 2264509"/>
                <a:gd name="connsiteY63-42578" fmla="*/ 1120535 h 7236634"/>
                <a:gd name="connsiteX64-42579" fmla="*/ 1360513 w 2264509"/>
                <a:gd name="connsiteY64-42580" fmla="*/ 1005635 h 7236634"/>
                <a:gd name="connsiteX65-42581" fmla="*/ 1416522 w 2264509"/>
                <a:gd name="connsiteY65-42582" fmla="*/ 807081 h 7236634"/>
                <a:gd name="connsiteX66-42583" fmla="*/ 1484699 w 2264509"/>
                <a:gd name="connsiteY66-42584" fmla="*/ 608469 h 7236634"/>
                <a:gd name="connsiteX67-42585" fmla="*/ 1496208 w 2264509"/>
                <a:gd name="connsiteY67-42586" fmla="*/ 366317 h 7236634"/>
                <a:gd name="connsiteX68-42587" fmla="*/ 1413968 w 2264509"/>
                <a:gd name="connsiteY68-42588" fmla="*/ 146640 h 7236634"/>
                <a:gd name="connsiteX69-42589" fmla="*/ 1100515 w 2264509"/>
                <a:gd name="connsiteY69-42590" fmla="*/ 551 h 7236634"/>
                <a:gd name="connsiteX0-42591" fmla="*/ 1100515 w 2264509"/>
                <a:gd name="connsiteY0-42592" fmla="*/ 551 h 7237152"/>
                <a:gd name="connsiteX1-42593" fmla="*/ 849378 w 2264509"/>
                <a:gd name="connsiteY1-42594" fmla="*/ 118937 h 7237152"/>
                <a:gd name="connsiteX2-42595" fmla="*/ 751515 w 2264509"/>
                <a:gd name="connsiteY2-42596" fmla="*/ 285490 h 7237152"/>
                <a:gd name="connsiteX3-42597" fmla="*/ 756141 w 2264509"/>
                <a:gd name="connsiteY3-42598" fmla="*/ 566071 h 7237152"/>
                <a:gd name="connsiteX4-42599" fmla="*/ 895260 w 2264509"/>
                <a:gd name="connsiteY4-42600" fmla="*/ 882679 h 7237152"/>
                <a:gd name="connsiteX5-42601" fmla="*/ 785588 w 2264509"/>
                <a:gd name="connsiteY5-42602" fmla="*/ 1025825 h 7237152"/>
                <a:gd name="connsiteX6-42603" fmla="*/ 152912 w 2264509"/>
                <a:gd name="connsiteY6-42604" fmla="*/ 1252683 h 7237152"/>
                <a:gd name="connsiteX7-42605" fmla="*/ 8160 w 2264509"/>
                <a:gd name="connsiteY7-42606" fmla="*/ 2283394 h 7237152"/>
                <a:gd name="connsiteX8-42607" fmla="*/ 416233 w 2264509"/>
                <a:gd name="connsiteY8-42608" fmla="*/ 2735641 h 7237152"/>
                <a:gd name="connsiteX9-42609" fmla="*/ 293173 w 2264509"/>
                <a:gd name="connsiteY9-42610" fmla="*/ 3799944 h 7237152"/>
                <a:gd name="connsiteX10-42611" fmla="*/ 428536 w 2264509"/>
                <a:gd name="connsiteY10-42612" fmla="*/ 3969982 h 7237152"/>
                <a:gd name="connsiteX11-42613" fmla="*/ 486017 w 2264509"/>
                <a:gd name="connsiteY11-42614" fmla="*/ 4215017 h 7237152"/>
                <a:gd name="connsiteX12-42615" fmla="*/ 547224 w 2264509"/>
                <a:gd name="connsiteY12-42616" fmla="*/ 4615099 h 7237152"/>
                <a:gd name="connsiteX13-42617" fmla="*/ 555878 w 2264509"/>
                <a:gd name="connsiteY13-42618" fmla="*/ 4779518 h 7237152"/>
                <a:gd name="connsiteX14-42619" fmla="*/ 541964 w 2264509"/>
                <a:gd name="connsiteY14-42620" fmla="*/ 4966441 h 7237152"/>
                <a:gd name="connsiteX15-42621" fmla="*/ 510234 w 2264509"/>
                <a:gd name="connsiteY15-42622" fmla="*/ 5112051 h 7237152"/>
                <a:gd name="connsiteX16-42623" fmla="*/ 434305 w 2264509"/>
                <a:gd name="connsiteY16-42624" fmla="*/ 6139609 h 7237152"/>
                <a:gd name="connsiteX17-42625" fmla="*/ 399690 w 2264509"/>
                <a:gd name="connsiteY17-42626" fmla="*/ 6589898 h 7237152"/>
                <a:gd name="connsiteX18-42627" fmla="*/ 471534 w 2264509"/>
                <a:gd name="connsiteY18-42628" fmla="*/ 6812999 h 7237152"/>
                <a:gd name="connsiteX19-42629" fmla="*/ 436821 w 2264509"/>
                <a:gd name="connsiteY19-42630" fmla="*/ 7004834 h 7237152"/>
                <a:gd name="connsiteX20-42631" fmla="*/ 656806 w 2264509"/>
                <a:gd name="connsiteY20-42632" fmla="*/ 7230086 h 7237152"/>
                <a:gd name="connsiteX21-42633" fmla="*/ 1018766 w 2264509"/>
                <a:gd name="connsiteY21-42634" fmla="*/ 7101007 h 7237152"/>
                <a:gd name="connsiteX22-42635" fmla="*/ 776064 w 2264509"/>
                <a:gd name="connsiteY22-42636" fmla="*/ 6830306 h 7237152"/>
                <a:gd name="connsiteX23-42637" fmla="*/ 804368 w 2264509"/>
                <a:gd name="connsiteY23-42638" fmla="*/ 6565349 h 7237152"/>
                <a:gd name="connsiteX24-42639" fmla="*/ 790216 w 2264509"/>
                <a:gd name="connsiteY24-42640" fmla="*/ 6235730 h 7237152"/>
                <a:gd name="connsiteX25-42641" fmla="*/ 907792 w 2264509"/>
                <a:gd name="connsiteY25-42642" fmla="*/ 5474692 h 7237152"/>
                <a:gd name="connsiteX26-42643" fmla="*/ 957309 w 2264509"/>
                <a:gd name="connsiteY26-42644" fmla="*/ 5365800 h 7237152"/>
                <a:gd name="connsiteX27-42645" fmla="*/ 949796 w 2264509"/>
                <a:gd name="connsiteY27-42646" fmla="*/ 5294498 h 7237152"/>
                <a:gd name="connsiteX28-42647" fmla="*/ 1022842 w 2264509"/>
                <a:gd name="connsiteY28-42648" fmla="*/ 5197505 h 7237152"/>
                <a:gd name="connsiteX29-42649" fmla="*/ 1024856 w 2264509"/>
                <a:gd name="connsiteY29-42650" fmla="*/ 5054630 h 7237152"/>
                <a:gd name="connsiteX30-42651" fmla="*/ 1250022 w 2264509"/>
                <a:gd name="connsiteY30-42652" fmla="*/ 4234537 h 7237152"/>
                <a:gd name="connsiteX31-42653" fmla="*/ 1388027 w 2264509"/>
                <a:gd name="connsiteY31-42654" fmla="*/ 4644157 h 7237152"/>
                <a:gd name="connsiteX32-42655" fmla="*/ 1392304 w 2264509"/>
                <a:gd name="connsiteY32-42656" fmla="*/ 4865602 h 7237152"/>
                <a:gd name="connsiteX33-42657" fmla="*/ 1361716 w 2264509"/>
                <a:gd name="connsiteY33-42658" fmla="*/ 4959440 h 7237152"/>
                <a:gd name="connsiteX34-42659" fmla="*/ 1405585 w 2264509"/>
                <a:gd name="connsiteY34-42660" fmla="*/ 5098769 h 7237152"/>
                <a:gd name="connsiteX35-42661" fmla="*/ 1313490 w 2264509"/>
                <a:gd name="connsiteY35-42662" fmla="*/ 5539804 h 7237152"/>
                <a:gd name="connsiteX36-42663" fmla="*/ 1314512 w 2264509"/>
                <a:gd name="connsiteY36-42664" fmla="*/ 6345824 h 7237152"/>
                <a:gd name="connsiteX37-42665" fmla="*/ 1387677 w 2264509"/>
                <a:gd name="connsiteY37-42666" fmla="*/ 6525837 h 7237152"/>
                <a:gd name="connsiteX38-42667" fmla="*/ 1336897 w 2264509"/>
                <a:gd name="connsiteY38-42668" fmla="*/ 6727274 h 7237152"/>
                <a:gd name="connsiteX39-42669" fmla="*/ 1355075 w 2264509"/>
                <a:gd name="connsiteY39-42670" fmla="*/ 6813600 h 7237152"/>
                <a:gd name="connsiteX40-42671" fmla="*/ 1364871 w 2264509"/>
                <a:gd name="connsiteY40-42672" fmla="*/ 7006384 h 7237152"/>
                <a:gd name="connsiteX41-42673" fmla="*/ 1811645 w 2264509"/>
                <a:gd name="connsiteY41-42674" fmla="*/ 7174679 h 7237152"/>
                <a:gd name="connsiteX42-42675" fmla="*/ 2240298 w 2264509"/>
                <a:gd name="connsiteY42-42676" fmla="*/ 7184685 h 7237152"/>
                <a:gd name="connsiteX43-42677" fmla="*/ 2223142 w 2264509"/>
                <a:gd name="connsiteY43-42678" fmla="*/ 7032346 h 7237152"/>
                <a:gd name="connsiteX44-42679" fmla="*/ 1738539 w 2264509"/>
                <a:gd name="connsiteY44-42680" fmla="*/ 6666009 h 7237152"/>
                <a:gd name="connsiteX45-42681" fmla="*/ 1759422 w 2264509"/>
                <a:gd name="connsiteY45-42682" fmla="*/ 6535632 h 7237152"/>
                <a:gd name="connsiteX46-42683" fmla="*/ 1719909 w 2264509"/>
                <a:gd name="connsiteY46-42684" fmla="*/ 6436627 h 7237152"/>
                <a:gd name="connsiteX47-42685" fmla="*/ 1708642 w 2264509"/>
                <a:gd name="connsiteY47-42686" fmla="*/ 6235730 h 7237152"/>
                <a:gd name="connsiteX48-42687" fmla="*/ 1730306 w 2264509"/>
                <a:gd name="connsiteY48-42688" fmla="*/ 5965274 h 7237152"/>
                <a:gd name="connsiteX49-42689" fmla="*/ 1778923 w 2264509"/>
                <a:gd name="connsiteY49-42690" fmla="*/ 5497769 h 7237152"/>
                <a:gd name="connsiteX50-42691" fmla="*/ 1790341 w 2264509"/>
                <a:gd name="connsiteY50-42692" fmla="*/ 5349364 h 7237152"/>
                <a:gd name="connsiteX51-42693" fmla="*/ 1848903 w 2264509"/>
                <a:gd name="connsiteY51-42694" fmla="*/ 5302881 h 7237152"/>
                <a:gd name="connsiteX52-42695" fmla="*/ 1935499 w 2264509"/>
                <a:gd name="connsiteY52-42696" fmla="*/ 5083205 h 7237152"/>
                <a:gd name="connsiteX53-42697" fmla="*/ 1960649 w 2264509"/>
                <a:gd name="connsiteY53-42698" fmla="*/ 4791056 h 7237152"/>
                <a:gd name="connsiteX54-42699" fmla="*/ 1951665 w 2264509"/>
                <a:gd name="connsiteY54-42700" fmla="*/ 4334336 h 7237152"/>
                <a:gd name="connsiteX55-42701" fmla="*/ 1932344 w 2264509"/>
                <a:gd name="connsiteY55-42702" fmla="*/ 3888133 h 7237152"/>
                <a:gd name="connsiteX56-42703" fmla="*/ 2114094 w 2264509"/>
                <a:gd name="connsiteY56-42704" fmla="*/ 3794489 h 7237152"/>
                <a:gd name="connsiteX57-42705" fmla="*/ 1762492 w 2264509"/>
                <a:gd name="connsiteY57-42706" fmla="*/ 2682768 h 7237152"/>
                <a:gd name="connsiteX58-42707" fmla="*/ 2171636 w 2264509"/>
                <a:gd name="connsiteY58-42708" fmla="*/ 2450629 h 7237152"/>
                <a:gd name="connsiteX59-42709" fmla="*/ 2032492 w 2264509"/>
                <a:gd name="connsiteY59-42710" fmla="*/ 1850474 h 7237152"/>
                <a:gd name="connsiteX60-42711" fmla="*/ 1987751 w 2264509"/>
                <a:gd name="connsiteY60-42712" fmla="*/ 1662589 h 7237152"/>
                <a:gd name="connsiteX61-42713" fmla="*/ 1973329 w 2264509"/>
                <a:gd name="connsiteY61-42714" fmla="*/ 1418094 h 7237152"/>
                <a:gd name="connsiteX62-42715" fmla="*/ 1925704 w 2264509"/>
                <a:gd name="connsiteY62-42716" fmla="*/ 1287898 h 7237152"/>
                <a:gd name="connsiteX63-42717" fmla="*/ 1458979 w 2264509"/>
                <a:gd name="connsiteY63-42718" fmla="*/ 1120535 h 7237152"/>
                <a:gd name="connsiteX64-42719" fmla="*/ 1360513 w 2264509"/>
                <a:gd name="connsiteY64-42720" fmla="*/ 1005635 h 7237152"/>
                <a:gd name="connsiteX65-42721" fmla="*/ 1416522 w 2264509"/>
                <a:gd name="connsiteY65-42722" fmla="*/ 807081 h 7237152"/>
                <a:gd name="connsiteX66-42723" fmla="*/ 1484699 w 2264509"/>
                <a:gd name="connsiteY66-42724" fmla="*/ 608469 h 7237152"/>
                <a:gd name="connsiteX67-42725" fmla="*/ 1496208 w 2264509"/>
                <a:gd name="connsiteY67-42726" fmla="*/ 366317 h 7237152"/>
                <a:gd name="connsiteX68-42727" fmla="*/ 1413968 w 2264509"/>
                <a:gd name="connsiteY68-42728" fmla="*/ 146640 h 7237152"/>
                <a:gd name="connsiteX69-42729" fmla="*/ 1100515 w 2264509"/>
                <a:gd name="connsiteY69-42730" fmla="*/ 551 h 7237152"/>
                <a:gd name="connsiteX0-42731" fmla="*/ 1100515 w 2264509"/>
                <a:gd name="connsiteY0-42732" fmla="*/ 551 h 7237152"/>
                <a:gd name="connsiteX1-42733" fmla="*/ 849378 w 2264509"/>
                <a:gd name="connsiteY1-42734" fmla="*/ 118937 h 7237152"/>
                <a:gd name="connsiteX2-42735" fmla="*/ 751515 w 2264509"/>
                <a:gd name="connsiteY2-42736" fmla="*/ 285490 h 7237152"/>
                <a:gd name="connsiteX3-42737" fmla="*/ 756141 w 2264509"/>
                <a:gd name="connsiteY3-42738" fmla="*/ 566071 h 7237152"/>
                <a:gd name="connsiteX4-42739" fmla="*/ 895260 w 2264509"/>
                <a:gd name="connsiteY4-42740" fmla="*/ 882679 h 7237152"/>
                <a:gd name="connsiteX5-42741" fmla="*/ 785588 w 2264509"/>
                <a:gd name="connsiteY5-42742" fmla="*/ 1025825 h 7237152"/>
                <a:gd name="connsiteX6-42743" fmla="*/ 152912 w 2264509"/>
                <a:gd name="connsiteY6-42744" fmla="*/ 1252683 h 7237152"/>
                <a:gd name="connsiteX7-42745" fmla="*/ 8160 w 2264509"/>
                <a:gd name="connsiteY7-42746" fmla="*/ 2283394 h 7237152"/>
                <a:gd name="connsiteX8-42747" fmla="*/ 416233 w 2264509"/>
                <a:gd name="connsiteY8-42748" fmla="*/ 2735641 h 7237152"/>
                <a:gd name="connsiteX9-42749" fmla="*/ 293173 w 2264509"/>
                <a:gd name="connsiteY9-42750" fmla="*/ 3799944 h 7237152"/>
                <a:gd name="connsiteX10-42751" fmla="*/ 428536 w 2264509"/>
                <a:gd name="connsiteY10-42752" fmla="*/ 3969982 h 7237152"/>
                <a:gd name="connsiteX11-42753" fmla="*/ 486017 w 2264509"/>
                <a:gd name="connsiteY11-42754" fmla="*/ 4215017 h 7237152"/>
                <a:gd name="connsiteX12-42755" fmla="*/ 547224 w 2264509"/>
                <a:gd name="connsiteY12-42756" fmla="*/ 4615099 h 7237152"/>
                <a:gd name="connsiteX13-42757" fmla="*/ 555878 w 2264509"/>
                <a:gd name="connsiteY13-42758" fmla="*/ 4779518 h 7237152"/>
                <a:gd name="connsiteX14-42759" fmla="*/ 541964 w 2264509"/>
                <a:gd name="connsiteY14-42760" fmla="*/ 4966441 h 7237152"/>
                <a:gd name="connsiteX15-42761" fmla="*/ 510234 w 2264509"/>
                <a:gd name="connsiteY15-42762" fmla="*/ 5112051 h 7237152"/>
                <a:gd name="connsiteX16-42763" fmla="*/ 434305 w 2264509"/>
                <a:gd name="connsiteY16-42764" fmla="*/ 6139609 h 7237152"/>
                <a:gd name="connsiteX17-42765" fmla="*/ 399690 w 2264509"/>
                <a:gd name="connsiteY17-42766" fmla="*/ 6589898 h 7237152"/>
                <a:gd name="connsiteX18-42767" fmla="*/ 471534 w 2264509"/>
                <a:gd name="connsiteY18-42768" fmla="*/ 6812999 h 7237152"/>
                <a:gd name="connsiteX19-42769" fmla="*/ 436821 w 2264509"/>
                <a:gd name="connsiteY19-42770" fmla="*/ 7004834 h 7237152"/>
                <a:gd name="connsiteX20-42771" fmla="*/ 656806 w 2264509"/>
                <a:gd name="connsiteY20-42772" fmla="*/ 7230086 h 7237152"/>
                <a:gd name="connsiteX21-42773" fmla="*/ 1018766 w 2264509"/>
                <a:gd name="connsiteY21-42774" fmla="*/ 7101007 h 7237152"/>
                <a:gd name="connsiteX22-42775" fmla="*/ 776064 w 2264509"/>
                <a:gd name="connsiteY22-42776" fmla="*/ 6830306 h 7237152"/>
                <a:gd name="connsiteX23-42777" fmla="*/ 804368 w 2264509"/>
                <a:gd name="connsiteY23-42778" fmla="*/ 6565349 h 7237152"/>
                <a:gd name="connsiteX24-42779" fmla="*/ 790216 w 2264509"/>
                <a:gd name="connsiteY24-42780" fmla="*/ 6235730 h 7237152"/>
                <a:gd name="connsiteX25-42781" fmla="*/ 907792 w 2264509"/>
                <a:gd name="connsiteY25-42782" fmla="*/ 5474692 h 7237152"/>
                <a:gd name="connsiteX26-42783" fmla="*/ 957309 w 2264509"/>
                <a:gd name="connsiteY26-42784" fmla="*/ 5365800 h 7237152"/>
                <a:gd name="connsiteX27-42785" fmla="*/ 949796 w 2264509"/>
                <a:gd name="connsiteY27-42786" fmla="*/ 5294498 h 7237152"/>
                <a:gd name="connsiteX28-42787" fmla="*/ 1022842 w 2264509"/>
                <a:gd name="connsiteY28-42788" fmla="*/ 5197505 h 7237152"/>
                <a:gd name="connsiteX29-42789" fmla="*/ 1024856 w 2264509"/>
                <a:gd name="connsiteY29-42790" fmla="*/ 5054630 h 7237152"/>
                <a:gd name="connsiteX30-42791" fmla="*/ 1250022 w 2264509"/>
                <a:gd name="connsiteY30-42792" fmla="*/ 4234537 h 7237152"/>
                <a:gd name="connsiteX31-42793" fmla="*/ 1388027 w 2264509"/>
                <a:gd name="connsiteY31-42794" fmla="*/ 4644157 h 7237152"/>
                <a:gd name="connsiteX32-42795" fmla="*/ 1392304 w 2264509"/>
                <a:gd name="connsiteY32-42796" fmla="*/ 4865602 h 7237152"/>
                <a:gd name="connsiteX33-42797" fmla="*/ 1361716 w 2264509"/>
                <a:gd name="connsiteY33-42798" fmla="*/ 4959440 h 7237152"/>
                <a:gd name="connsiteX34-42799" fmla="*/ 1405585 w 2264509"/>
                <a:gd name="connsiteY34-42800" fmla="*/ 5098769 h 7237152"/>
                <a:gd name="connsiteX35-42801" fmla="*/ 1313490 w 2264509"/>
                <a:gd name="connsiteY35-42802" fmla="*/ 5539804 h 7237152"/>
                <a:gd name="connsiteX36-42803" fmla="*/ 1314512 w 2264509"/>
                <a:gd name="connsiteY36-42804" fmla="*/ 6345824 h 7237152"/>
                <a:gd name="connsiteX37-42805" fmla="*/ 1387677 w 2264509"/>
                <a:gd name="connsiteY37-42806" fmla="*/ 6525837 h 7237152"/>
                <a:gd name="connsiteX38-42807" fmla="*/ 1336897 w 2264509"/>
                <a:gd name="connsiteY38-42808" fmla="*/ 6727274 h 7237152"/>
                <a:gd name="connsiteX39-42809" fmla="*/ 1355075 w 2264509"/>
                <a:gd name="connsiteY39-42810" fmla="*/ 6813600 h 7237152"/>
                <a:gd name="connsiteX40-42811" fmla="*/ 1364871 w 2264509"/>
                <a:gd name="connsiteY40-42812" fmla="*/ 7006384 h 7237152"/>
                <a:gd name="connsiteX41-42813" fmla="*/ 1811645 w 2264509"/>
                <a:gd name="connsiteY41-42814" fmla="*/ 7174679 h 7237152"/>
                <a:gd name="connsiteX42-42815" fmla="*/ 2240298 w 2264509"/>
                <a:gd name="connsiteY42-42816" fmla="*/ 7184685 h 7237152"/>
                <a:gd name="connsiteX43-42817" fmla="*/ 2223142 w 2264509"/>
                <a:gd name="connsiteY43-42818" fmla="*/ 7032346 h 7237152"/>
                <a:gd name="connsiteX44-42819" fmla="*/ 1738539 w 2264509"/>
                <a:gd name="connsiteY44-42820" fmla="*/ 6666009 h 7237152"/>
                <a:gd name="connsiteX45-42821" fmla="*/ 1759422 w 2264509"/>
                <a:gd name="connsiteY45-42822" fmla="*/ 6535632 h 7237152"/>
                <a:gd name="connsiteX46-42823" fmla="*/ 1719909 w 2264509"/>
                <a:gd name="connsiteY46-42824" fmla="*/ 6436627 h 7237152"/>
                <a:gd name="connsiteX47-42825" fmla="*/ 1708642 w 2264509"/>
                <a:gd name="connsiteY47-42826" fmla="*/ 6235730 h 7237152"/>
                <a:gd name="connsiteX48-42827" fmla="*/ 1730306 w 2264509"/>
                <a:gd name="connsiteY48-42828" fmla="*/ 5965274 h 7237152"/>
                <a:gd name="connsiteX49-42829" fmla="*/ 1778923 w 2264509"/>
                <a:gd name="connsiteY49-42830" fmla="*/ 5497769 h 7237152"/>
                <a:gd name="connsiteX50-42831" fmla="*/ 1790341 w 2264509"/>
                <a:gd name="connsiteY50-42832" fmla="*/ 5349364 h 7237152"/>
                <a:gd name="connsiteX51-42833" fmla="*/ 1848903 w 2264509"/>
                <a:gd name="connsiteY51-42834" fmla="*/ 5302881 h 7237152"/>
                <a:gd name="connsiteX52-42835" fmla="*/ 1935499 w 2264509"/>
                <a:gd name="connsiteY52-42836" fmla="*/ 5083205 h 7237152"/>
                <a:gd name="connsiteX53-42837" fmla="*/ 1960649 w 2264509"/>
                <a:gd name="connsiteY53-42838" fmla="*/ 4791056 h 7237152"/>
                <a:gd name="connsiteX54-42839" fmla="*/ 1951665 w 2264509"/>
                <a:gd name="connsiteY54-42840" fmla="*/ 4334336 h 7237152"/>
                <a:gd name="connsiteX55-42841" fmla="*/ 1932344 w 2264509"/>
                <a:gd name="connsiteY55-42842" fmla="*/ 3888133 h 7237152"/>
                <a:gd name="connsiteX56-42843" fmla="*/ 2114094 w 2264509"/>
                <a:gd name="connsiteY56-42844" fmla="*/ 3794489 h 7237152"/>
                <a:gd name="connsiteX57-42845" fmla="*/ 1762492 w 2264509"/>
                <a:gd name="connsiteY57-42846" fmla="*/ 2682768 h 7237152"/>
                <a:gd name="connsiteX58-42847" fmla="*/ 2171636 w 2264509"/>
                <a:gd name="connsiteY58-42848" fmla="*/ 2450629 h 7237152"/>
                <a:gd name="connsiteX59-42849" fmla="*/ 2032492 w 2264509"/>
                <a:gd name="connsiteY59-42850" fmla="*/ 1850474 h 7237152"/>
                <a:gd name="connsiteX60-42851" fmla="*/ 1987751 w 2264509"/>
                <a:gd name="connsiteY60-42852" fmla="*/ 1662589 h 7237152"/>
                <a:gd name="connsiteX61-42853" fmla="*/ 1973329 w 2264509"/>
                <a:gd name="connsiteY61-42854" fmla="*/ 1418094 h 7237152"/>
                <a:gd name="connsiteX62-42855" fmla="*/ 1925704 w 2264509"/>
                <a:gd name="connsiteY62-42856" fmla="*/ 1287898 h 7237152"/>
                <a:gd name="connsiteX63-42857" fmla="*/ 1458979 w 2264509"/>
                <a:gd name="connsiteY63-42858" fmla="*/ 1120535 h 7237152"/>
                <a:gd name="connsiteX64-42859" fmla="*/ 1360513 w 2264509"/>
                <a:gd name="connsiteY64-42860" fmla="*/ 1005635 h 7237152"/>
                <a:gd name="connsiteX65-42861" fmla="*/ 1416522 w 2264509"/>
                <a:gd name="connsiteY65-42862" fmla="*/ 807081 h 7237152"/>
                <a:gd name="connsiteX66-42863" fmla="*/ 1484699 w 2264509"/>
                <a:gd name="connsiteY66-42864" fmla="*/ 608469 h 7237152"/>
                <a:gd name="connsiteX67-42865" fmla="*/ 1496208 w 2264509"/>
                <a:gd name="connsiteY67-42866" fmla="*/ 366317 h 7237152"/>
                <a:gd name="connsiteX68-42867" fmla="*/ 1413968 w 2264509"/>
                <a:gd name="connsiteY68-42868" fmla="*/ 146640 h 7237152"/>
                <a:gd name="connsiteX69-42869" fmla="*/ 1100515 w 2264509"/>
                <a:gd name="connsiteY69-42870" fmla="*/ 551 h 7237152"/>
                <a:gd name="connsiteX0-42871" fmla="*/ 1100515 w 2264509"/>
                <a:gd name="connsiteY0-42872" fmla="*/ 551 h 7237152"/>
                <a:gd name="connsiteX1-42873" fmla="*/ 849378 w 2264509"/>
                <a:gd name="connsiteY1-42874" fmla="*/ 118937 h 7237152"/>
                <a:gd name="connsiteX2-42875" fmla="*/ 751515 w 2264509"/>
                <a:gd name="connsiteY2-42876" fmla="*/ 285490 h 7237152"/>
                <a:gd name="connsiteX3-42877" fmla="*/ 756141 w 2264509"/>
                <a:gd name="connsiteY3-42878" fmla="*/ 566071 h 7237152"/>
                <a:gd name="connsiteX4-42879" fmla="*/ 895260 w 2264509"/>
                <a:gd name="connsiteY4-42880" fmla="*/ 882679 h 7237152"/>
                <a:gd name="connsiteX5-42881" fmla="*/ 785588 w 2264509"/>
                <a:gd name="connsiteY5-42882" fmla="*/ 1025825 h 7237152"/>
                <a:gd name="connsiteX6-42883" fmla="*/ 152912 w 2264509"/>
                <a:gd name="connsiteY6-42884" fmla="*/ 1252683 h 7237152"/>
                <a:gd name="connsiteX7-42885" fmla="*/ 8160 w 2264509"/>
                <a:gd name="connsiteY7-42886" fmla="*/ 2283394 h 7237152"/>
                <a:gd name="connsiteX8-42887" fmla="*/ 416233 w 2264509"/>
                <a:gd name="connsiteY8-42888" fmla="*/ 2735641 h 7237152"/>
                <a:gd name="connsiteX9-42889" fmla="*/ 293173 w 2264509"/>
                <a:gd name="connsiteY9-42890" fmla="*/ 3799944 h 7237152"/>
                <a:gd name="connsiteX10-42891" fmla="*/ 428536 w 2264509"/>
                <a:gd name="connsiteY10-42892" fmla="*/ 3969982 h 7237152"/>
                <a:gd name="connsiteX11-42893" fmla="*/ 486017 w 2264509"/>
                <a:gd name="connsiteY11-42894" fmla="*/ 4215017 h 7237152"/>
                <a:gd name="connsiteX12-42895" fmla="*/ 547224 w 2264509"/>
                <a:gd name="connsiteY12-42896" fmla="*/ 4615099 h 7237152"/>
                <a:gd name="connsiteX13-42897" fmla="*/ 555878 w 2264509"/>
                <a:gd name="connsiteY13-42898" fmla="*/ 4779518 h 7237152"/>
                <a:gd name="connsiteX14-42899" fmla="*/ 541964 w 2264509"/>
                <a:gd name="connsiteY14-42900" fmla="*/ 4966441 h 7237152"/>
                <a:gd name="connsiteX15-42901" fmla="*/ 510234 w 2264509"/>
                <a:gd name="connsiteY15-42902" fmla="*/ 5112051 h 7237152"/>
                <a:gd name="connsiteX16-42903" fmla="*/ 434305 w 2264509"/>
                <a:gd name="connsiteY16-42904" fmla="*/ 6139609 h 7237152"/>
                <a:gd name="connsiteX17-42905" fmla="*/ 399690 w 2264509"/>
                <a:gd name="connsiteY17-42906" fmla="*/ 6589898 h 7237152"/>
                <a:gd name="connsiteX18-42907" fmla="*/ 471534 w 2264509"/>
                <a:gd name="connsiteY18-42908" fmla="*/ 6812999 h 7237152"/>
                <a:gd name="connsiteX19-42909" fmla="*/ 436821 w 2264509"/>
                <a:gd name="connsiteY19-42910" fmla="*/ 7004834 h 7237152"/>
                <a:gd name="connsiteX20-42911" fmla="*/ 656806 w 2264509"/>
                <a:gd name="connsiteY20-42912" fmla="*/ 7230086 h 7237152"/>
                <a:gd name="connsiteX21-42913" fmla="*/ 1018766 w 2264509"/>
                <a:gd name="connsiteY21-42914" fmla="*/ 7101007 h 7237152"/>
                <a:gd name="connsiteX22-42915" fmla="*/ 776064 w 2264509"/>
                <a:gd name="connsiteY22-42916" fmla="*/ 6830306 h 7237152"/>
                <a:gd name="connsiteX23-42917" fmla="*/ 804368 w 2264509"/>
                <a:gd name="connsiteY23-42918" fmla="*/ 6565349 h 7237152"/>
                <a:gd name="connsiteX24-42919" fmla="*/ 790216 w 2264509"/>
                <a:gd name="connsiteY24-42920" fmla="*/ 6235730 h 7237152"/>
                <a:gd name="connsiteX25-42921" fmla="*/ 907792 w 2264509"/>
                <a:gd name="connsiteY25-42922" fmla="*/ 5474692 h 7237152"/>
                <a:gd name="connsiteX26-42923" fmla="*/ 957309 w 2264509"/>
                <a:gd name="connsiteY26-42924" fmla="*/ 5365800 h 7237152"/>
                <a:gd name="connsiteX27-42925" fmla="*/ 949796 w 2264509"/>
                <a:gd name="connsiteY27-42926" fmla="*/ 5294498 h 7237152"/>
                <a:gd name="connsiteX28-42927" fmla="*/ 1022842 w 2264509"/>
                <a:gd name="connsiteY28-42928" fmla="*/ 5197505 h 7237152"/>
                <a:gd name="connsiteX29-42929" fmla="*/ 1024856 w 2264509"/>
                <a:gd name="connsiteY29-42930" fmla="*/ 5054630 h 7237152"/>
                <a:gd name="connsiteX30-42931" fmla="*/ 1250022 w 2264509"/>
                <a:gd name="connsiteY30-42932" fmla="*/ 4234537 h 7237152"/>
                <a:gd name="connsiteX31-42933" fmla="*/ 1388027 w 2264509"/>
                <a:gd name="connsiteY31-42934" fmla="*/ 4644157 h 7237152"/>
                <a:gd name="connsiteX32-42935" fmla="*/ 1392304 w 2264509"/>
                <a:gd name="connsiteY32-42936" fmla="*/ 4865602 h 7237152"/>
                <a:gd name="connsiteX33-42937" fmla="*/ 1361716 w 2264509"/>
                <a:gd name="connsiteY33-42938" fmla="*/ 4959440 h 7237152"/>
                <a:gd name="connsiteX34-42939" fmla="*/ 1405585 w 2264509"/>
                <a:gd name="connsiteY34-42940" fmla="*/ 5098769 h 7237152"/>
                <a:gd name="connsiteX35-42941" fmla="*/ 1313490 w 2264509"/>
                <a:gd name="connsiteY35-42942" fmla="*/ 5539804 h 7237152"/>
                <a:gd name="connsiteX36-42943" fmla="*/ 1314512 w 2264509"/>
                <a:gd name="connsiteY36-42944" fmla="*/ 6345824 h 7237152"/>
                <a:gd name="connsiteX37-42945" fmla="*/ 1387677 w 2264509"/>
                <a:gd name="connsiteY37-42946" fmla="*/ 6525837 h 7237152"/>
                <a:gd name="connsiteX38-42947" fmla="*/ 1336897 w 2264509"/>
                <a:gd name="connsiteY38-42948" fmla="*/ 6727274 h 7237152"/>
                <a:gd name="connsiteX39-42949" fmla="*/ 1355075 w 2264509"/>
                <a:gd name="connsiteY39-42950" fmla="*/ 6813600 h 7237152"/>
                <a:gd name="connsiteX40-42951" fmla="*/ 1364871 w 2264509"/>
                <a:gd name="connsiteY40-42952" fmla="*/ 7006384 h 7237152"/>
                <a:gd name="connsiteX41-42953" fmla="*/ 1811645 w 2264509"/>
                <a:gd name="connsiteY41-42954" fmla="*/ 7174679 h 7237152"/>
                <a:gd name="connsiteX42-42955" fmla="*/ 2240298 w 2264509"/>
                <a:gd name="connsiteY42-42956" fmla="*/ 7184685 h 7237152"/>
                <a:gd name="connsiteX43-42957" fmla="*/ 2223142 w 2264509"/>
                <a:gd name="connsiteY43-42958" fmla="*/ 7032346 h 7237152"/>
                <a:gd name="connsiteX44-42959" fmla="*/ 1738539 w 2264509"/>
                <a:gd name="connsiteY44-42960" fmla="*/ 6666009 h 7237152"/>
                <a:gd name="connsiteX45-42961" fmla="*/ 1759422 w 2264509"/>
                <a:gd name="connsiteY45-42962" fmla="*/ 6535632 h 7237152"/>
                <a:gd name="connsiteX46-42963" fmla="*/ 1719909 w 2264509"/>
                <a:gd name="connsiteY46-42964" fmla="*/ 6436627 h 7237152"/>
                <a:gd name="connsiteX47-42965" fmla="*/ 1708642 w 2264509"/>
                <a:gd name="connsiteY47-42966" fmla="*/ 6235730 h 7237152"/>
                <a:gd name="connsiteX48-42967" fmla="*/ 1730306 w 2264509"/>
                <a:gd name="connsiteY48-42968" fmla="*/ 5965274 h 7237152"/>
                <a:gd name="connsiteX49-42969" fmla="*/ 1778923 w 2264509"/>
                <a:gd name="connsiteY49-42970" fmla="*/ 5497769 h 7237152"/>
                <a:gd name="connsiteX50-42971" fmla="*/ 1790341 w 2264509"/>
                <a:gd name="connsiteY50-42972" fmla="*/ 5349364 h 7237152"/>
                <a:gd name="connsiteX51-42973" fmla="*/ 1848903 w 2264509"/>
                <a:gd name="connsiteY51-42974" fmla="*/ 5302881 h 7237152"/>
                <a:gd name="connsiteX52-42975" fmla="*/ 1935499 w 2264509"/>
                <a:gd name="connsiteY52-42976" fmla="*/ 5083205 h 7237152"/>
                <a:gd name="connsiteX53-42977" fmla="*/ 1960649 w 2264509"/>
                <a:gd name="connsiteY53-42978" fmla="*/ 4791056 h 7237152"/>
                <a:gd name="connsiteX54-42979" fmla="*/ 1951665 w 2264509"/>
                <a:gd name="connsiteY54-42980" fmla="*/ 4334336 h 7237152"/>
                <a:gd name="connsiteX55-42981" fmla="*/ 1932344 w 2264509"/>
                <a:gd name="connsiteY55-42982" fmla="*/ 3888133 h 7237152"/>
                <a:gd name="connsiteX56-42983" fmla="*/ 2114094 w 2264509"/>
                <a:gd name="connsiteY56-42984" fmla="*/ 3794489 h 7237152"/>
                <a:gd name="connsiteX57-42985" fmla="*/ 1762492 w 2264509"/>
                <a:gd name="connsiteY57-42986" fmla="*/ 2682768 h 7237152"/>
                <a:gd name="connsiteX58-42987" fmla="*/ 2171636 w 2264509"/>
                <a:gd name="connsiteY58-42988" fmla="*/ 2450629 h 7237152"/>
                <a:gd name="connsiteX59-42989" fmla="*/ 2032492 w 2264509"/>
                <a:gd name="connsiteY59-42990" fmla="*/ 1850474 h 7237152"/>
                <a:gd name="connsiteX60-42991" fmla="*/ 1987751 w 2264509"/>
                <a:gd name="connsiteY60-42992" fmla="*/ 1662589 h 7237152"/>
                <a:gd name="connsiteX61-42993" fmla="*/ 1973329 w 2264509"/>
                <a:gd name="connsiteY61-42994" fmla="*/ 1418094 h 7237152"/>
                <a:gd name="connsiteX62-42995" fmla="*/ 1925704 w 2264509"/>
                <a:gd name="connsiteY62-42996" fmla="*/ 1287898 h 7237152"/>
                <a:gd name="connsiteX63-42997" fmla="*/ 1458979 w 2264509"/>
                <a:gd name="connsiteY63-42998" fmla="*/ 1120535 h 7237152"/>
                <a:gd name="connsiteX64-42999" fmla="*/ 1360513 w 2264509"/>
                <a:gd name="connsiteY64-43000" fmla="*/ 1005635 h 7237152"/>
                <a:gd name="connsiteX65-43001" fmla="*/ 1416522 w 2264509"/>
                <a:gd name="connsiteY65-43002" fmla="*/ 807081 h 7237152"/>
                <a:gd name="connsiteX66-43003" fmla="*/ 1484699 w 2264509"/>
                <a:gd name="connsiteY66-43004" fmla="*/ 608469 h 7237152"/>
                <a:gd name="connsiteX67-43005" fmla="*/ 1496208 w 2264509"/>
                <a:gd name="connsiteY67-43006" fmla="*/ 366317 h 7237152"/>
                <a:gd name="connsiteX68-43007" fmla="*/ 1413968 w 2264509"/>
                <a:gd name="connsiteY68-43008" fmla="*/ 146640 h 7237152"/>
                <a:gd name="connsiteX69-43009" fmla="*/ 1100515 w 2264509"/>
                <a:gd name="connsiteY69-43010" fmla="*/ 551 h 7237152"/>
                <a:gd name="connsiteX0-43011" fmla="*/ 1100515 w 2264509"/>
                <a:gd name="connsiteY0-43012" fmla="*/ 551 h 7237152"/>
                <a:gd name="connsiteX1-43013" fmla="*/ 849378 w 2264509"/>
                <a:gd name="connsiteY1-43014" fmla="*/ 118937 h 7237152"/>
                <a:gd name="connsiteX2-43015" fmla="*/ 751515 w 2264509"/>
                <a:gd name="connsiteY2-43016" fmla="*/ 285490 h 7237152"/>
                <a:gd name="connsiteX3-43017" fmla="*/ 756141 w 2264509"/>
                <a:gd name="connsiteY3-43018" fmla="*/ 566071 h 7237152"/>
                <a:gd name="connsiteX4-43019" fmla="*/ 895260 w 2264509"/>
                <a:gd name="connsiteY4-43020" fmla="*/ 882679 h 7237152"/>
                <a:gd name="connsiteX5-43021" fmla="*/ 785588 w 2264509"/>
                <a:gd name="connsiteY5-43022" fmla="*/ 1025825 h 7237152"/>
                <a:gd name="connsiteX6-43023" fmla="*/ 152912 w 2264509"/>
                <a:gd name="connsiteY6-43024" fmla="*/ 1252683 h 7237152"/>
                <a:gd name="connsiteX7-43025" fmla="*/ 8160 w 2264509"/>
                <a:gd name="connsiteY7-43026" fmla="*/ 2283394 h 7237152"/>
                <a:gd name="connsiteX8-43027" fmla="*/ 416233 w 2264509"/>
                <a:gd name="connsiteY8-43028" fmla="*/ 2735641 h 7237152"/>
                <a:gd name="connsiteX9-43029" fmla="*/ 293173 w 2264509"/>
                <a:gd name="connsiteY9-43030" fmla="*/ 3799944 h 7237152"/>
                <a:gd name="connsiteX10-43031" fmla="*/ 428536 w 2264509"/>
                <a:gd name="connsiteY10-43032" fmla="*/ 3969982 h 7237152"/>
                <a:gd name="connsiteX11-43033" fmla="*/ 486017 w 2264509"/>
                <a:gd name="connsiteY11-43034" fmla="*/ 4215017 h 7237152"/>
                <a:gd name="connsiteX12-43035" fmla="*/ 547224 w 2264509"/>
                <a:gd name="connsiteY12-43036" fmla="*/ 4615099 h 7237152"/>
                <a:gd name="connsiteX13-43037" fmla="*/ 555878 w 2264509"/>
                <a:gd name="connsiteY13-43038" fmla="*/ 4779518 h 7237152"/>
                <a:gd name="connsiteX14-43039" fmla="*/ 541964 w 2264509"/>
                <a:gd name="connsiteY14-43040" fmla="*/ 4966441 h 7237152"/>
                <a:gd name="connsiteX15-43041" fmla="*/ 510234 w 2264509"/>
                <a:gd name="connsiteY15-43042" fmla="*/ 5112051 h 7237152"/>
                <a:gd name="connsiteX16-43043" fmla="*/ 434305 w 2264509"/>
                <a:gd name="connsiteY16-43044" fmla="*/ 6139609 h 7237152"/>
                <a:gd name="connsiteX17-43045" fmla="*/ 399690 w 2264509"/>
                <a:gd name="connsiteY17-43046" fmla="*/ 6589898 h 7237152"/>
                <a:gd name="connsiteX18-43047" fmla="*/ 471534 w 2264509"/>
                <a:gd name="connsiteY18-43048" fmla="*/ 6812999 h 7237152"/>
                <a:gd name="connsiteX19-43049" fmla="*/ 436821 w 2264509"/>
                <a:gd name="connsiteY19-43050" fmla="*/ 7004834 h 7237152"/>
                <a:gd name="connsiteX20-43051" fmla="*/ 656806 w 2264509"/>
                <a:gd name="connsiteY20-43052" fmla="*/ 7230086 h 7237152"/>
                <a:gd name="connsiteX21-43053" fmla="*/ 1018766 w 2264509"/>
                <a:gd name="connsiteY21-43054" fmla="*/ 7101007 h 7237152"/>
                <a:gd name="connsiteX22-43055" fmla="*/ 776064 w 2264509"/>
                <a:gd name="connsiteY22-43056" fmla="*/ 6830306 h 7237152"/>
                <a:gd name="connsiteX23-43057" fmla="*/ 804368 w 2264509"/>
                <a:gd name="connsiteY23-43058" fmla="*/ 6565349 h 7237152"/>
                <a:gd name="connsiteX24-43059" fmla="*/ 790216 w 2264509"/>
                <a:gd name="connsiteY24-43060" fmla="*/ 6235730 h 7237152"/>
                <a:gd name="connsiteX25-43061" fmla="*/ 907792 w 2264509"/>
                <a:gd name="connsiteY25-43062" fmla="*/ 5474692 h 7237152"/>
                <a:gd name="connsiteX26-43063" fmla="*/ 957309 w 2264509"/>
                <a:gd name="connsiteY26-43064" fmla="*/ 5365800 h 7237152"/>
                <a:gd name="connsiteX27-43065" fmla="*/ 949796 w 2264509"/>
                <a:gd name="connsiteY27-43066" fmla="*/ 5294498 h 7237152"/>
                <a:gd name="connsiteX28-43067" fmla="*/ 1022842 w 2264509"/>
                <a:gd name="connsiteY28-43068" fmla="*/ 5197505 h 7237152"/>
                <a:gd name="connsiteX29-43069" fmla="*/ 1024856 w 2264509"/>
                <a:gd name="connsiteY29-43070" fmla="*/ 5054630 h 7237152"/>
                <a:gd name="connsiteX30-43071" fmla="*/ 1250022 w 2264509"/>
                <a:gd name="connsiteY30-43072" fmla="*/ 4234537 h 7237152"/>
                <a:gd name="connsiteX31-43073" fmla="*/ 1388027 w 2264509"/>
                <a:gd name="connsiteY31-43074" fmla="*/ 4644157 h 7237152"/>
                <a:gd name="connsiteX32-43075" fmla="*/ 1392304 w 2264509"/>
                <a:gd name="connsiteY32-43076" fmla="*/ 4865602 h 7237152"/>
                <a:gd name="connsiteX33-43077" fmla="*/ 1361716 w 2264509"/>
                <a:gd name="connsiteY33-43078" fmla="*/ 4959440 h 7237152"/>
                <a:gd name="connsiteX34-43079" fmla="*/ 1405585 w 2264509"/>
                <a:gd name="connsiteY34-43080" fmla="*/ 5098769 h 7237152"/>
                <a:gd name="connsiteX35-43081" fmla="*/ 1313490 w 2264509"/>
                <a:gd name="connsiteY35-43082" fmla="*/ 5539804 h 7237152"/>
                <a:gd name="connsiteX36-43083" fmla="*/ 1314512 w 2264509"/>
                <a:gd name="connsiteY36-43084" fmla="*/ 6345824 h 7237152"/>
                <a:gd name="connsiteX37-43085" fmla="*/ 1387677 w 2264509"/>
                <a:gd name="connsiteY37-43086" fmla="*/ 6525837 h 7237152"/>
                <a:gd name="connsiteX38-43087" fmla="*/ 1336897 w 2264509"/>
                <a:gd name="connsiteY38-43088" fmla="*/ 6727274 h 7237152"/>
                <a:gd name="connsiteX39-43089" fmla="*/ 1355075 w 2264509"/>
                <a:gd name="connsiteY39-43090" fmla="*/ 6813600 h 7237152"/>
                <a:gd name="connsiteX40-43091" fmla="*/ 1364871 w 2264509"/>
                <a:gd name="connsiteY40-43092" fmla="*/ 7006384 h 7237152"/>
                <a:gd name="connsiteX41-43093" fmla="*/ 1811645 w 2264509"/>
                <a:gd name="connsiteY41-43094" fmla="*/ 7174679 h 7237152"/>
                <a:gd name="connsiteX42-43095" fmla="*/ 2240298 w 2264509"/>
                <a:gd name="connsiteY42-43096" fmla="*/ 7184685 h 7237152"/>
                <a:gd name="connsiteX43-43097" fmla="*/ 2223142 w 2264509"/>
                <a:gd name="connsiteY43-43098" fmla="*/ 7032346 h 7237152"/>
                <a:gd name="connsiteX44-43099" fmla="*/ 1738539 w 2264509"/>
                <a:gd name="connsiteY44-43100" fmla="*/ 6666009 h 7237152"/>
                <a:gd name="connsiteX45-43101" fmla="*/ 1759422 w 2264509"/>
                <a:gd name="connsiteY45-43102" fmla="*/ 6535632 h 7237152"/>
                <a:gd name="connsiteX46-43103" fmla="*/ 1719909 w 2264509"/>
                <a:gd name="connsiteY46-43104" fmla="*/ 6436627 h 7237152"/>
                <a:gd name="connsiteX47-43105" fmla="*/ 1708642 w 2264509"/>
                <a:gd name="connsiteY47-43106" fmla="*/ 6235730 h 7237152"/>
                <a:gd name="connsiteX48-43107" fmla="*/ 1730306 w 2264509"/>
                <a:gd name="connsiteY48-43108" fmla="*/ 5965274 h 7237152"/>
                <a:gd name="connsiteX49-43109" fmla="*/ 1778923 w 2264509"/>
                <a:gd name="connsiteY49-43110" fmla="*/ 5497769 h 7237152"/>
                <a:gd name="connsiteX50-43111" fmla="*/ 1790341 w 2264509"/>
                <a:gd name="connsiteY50-43112" fmla="*/ 5349364 h 7237152"/>
                <a:gd name="connsiteX51-43113" fmla="*/ 1848903 w 2264509"/>
                <a:gd name="connsiteY51-43114" fmla="*/ 5302881 h 7237152"/>
                <a:gd name="connsiteX52-43115" fmla="*/ 1935499 w 2264509"/>
                <a:gd name="connsiteY52-43116" fmla="*/ 5083205 h 7237152"/>
                <a:gd name="connsiteX53-43117" fmla="*/ 1960649 w 2264509"/>
                <a:gd name="connsiteY53-43118" fmla="*/ 4791056 h 7237152"/>
                <a:gd name="connsiteX54-43119" fmla="*/ 1951665 w 2264509"/>
                <a:gd name="connsiteY54-43120" fmla="*/ 4334336 h 7237152"/>
                <a:gd name="connsiteX55-43121" fmla="*/ 1932344 w 2264509"/>
                <a:gd name="connsiteY55-43122" fmla="*/ 3888133 h 7237152"/>
                <a:gd name="connsiteX56-43123" fmla="*/ 2114094 w 2264509"/>
                <a:gd name="connsiteY56-43124" fmla="*/ 3794489 h 7237152"/>
                <a:gd name="connsiteX57-43125" fmla="*/ 1762492 w 2264509"/>
                <a:gd name="connsiteY57-43126" fmla="*/ 2682768 h 7237152"/>
                <a:gd name="connsiteX58-43127" fmla="*/ 2171636 w 2264509"/>
                <a:gd name="connsiteY58-43128" fmla="*/ 2450629 h 7237152"/>
                <a:gd name="connsiteX59-43129" fmla="*/ 2032492 w 2264509"/>
                <a:gd name="connsiteY59-43130" fmla="*/ 1850474 h 7237152"/>
                <a:gd name="connsiteX60-43131" fmla="*/ 1987751 w 2264509"/>
                <a:gd name="connsiteY60-43132" fmla="*/ 1662589 h 7237152"/>
                <a:gd name="connsiteX61-43133" fmla="*/ 1973329 w 2264509"/>
                <a:gd name="connsiteY61-43134" fmla="*/ 1418094 h 7237152"/>
                <a:gd name="connsiteX62-43135" fmla="*/ 1925704 w 2264509"/>
                <a:gd name="connsiteY62-43136" fmla="*/ 1287898 h 7237152"/>
                <a:gd name="connsiteX63-43137" fmla="*/ 1458979 w 2264509"/>
                <a:gd name="connsiteY63-43138" fmla="*/ 1120535 h 7237152"/>
                <a:gd name="connsiteX64-43139" fmla="*/ 1360513 w 2264509"/>
                <a:gd name="connsiteY64-43140" fmla="*/ 1005635 h 7237152"/>
                <a:gd name="connsiteX65-43141" fmla="*/ 1416522 w 2264509"/>
                <a:gd name="connsiteY65-43142" fmla="*/ 807081 h 7237152"/>
                <a:gd name="connsiteX66-43143" fmla="*/ 1484699 w 2264509"/>
                <a:gd name="connsiteY66-43144" fmla="*/ 608469 h 7237152"/>
                <a:gd name="connsiteX67-43145" fmla="*/ 1496208 w 2264509"/>
                <a:gd name="connsiteY67-43146" fmla="*/ 366317 h 7237152"/>
                <a:gd name="connsiteX68-43147" fmla="*/ 1413968 w 2264509"/>
                <a:gd name="connsiteY68-43148" fmla="*/ 146640 h 7237152"/>
                <a:gd name="connsiteX69-43149" fmla="*/ 1100515 w 2264509"/>
                <a:gd name="connsiteY69-43150" fmla="*/ 551 h 7237152"/>
                <a:gd name="connsiteX0-43151" fmla="*/ 1100515 w 2264509"/>
                <a:gd name="connsiteY0-43152" fmla="*/ 551 h 7237152"/>
                <a:gd name="connsiteX1-43153" fmla="*/ 849378 w 2264509"/>
                <a:gd name="connsiteY1-43154" fmla="*/ 118937 h 7237152"/>
                <a:gd name="connsiteX2-43155" fmla="*/ 751515 w 2264509"/>
                <a:gd name="connsiteY2-43156" fmla="*/ 285490 h 7237152"/>
                <a:gd name="connsiteX3-43157" fmla="*/ 756141 w 2264509"/>
                <a:gd name="connsiteY3-43158" fmla="*/ 566071 h 7237152"/>
                <a:gd name="connsiteX4-43159" fmla="*/ 895260 w 2264509"/>
                <a:gd name="connsiteY4-43160" fmla="*/ 882679 h 7237152"/>
                <a:gd name="connsiteX5-43161" fmla="*/ 785588 w 2264509"/>
                <a:gd name="connsiteY5-43162" fmla="*/ 1025825 h 7237152"/>
                <a:gd name="connsiteX6-43163" fmla="*/ 152912 w 2264509"/>
                <a:gd name="connsiteY6-43164" fmla="*/ 1252683 h 7237152"/>
                <a:gd name="connsiteX7-43165" fmla="*/ 8160 w 2264509"/>
                <a:gd name="connsiteY7-43166" fmla="*/ 2283394 h 7237152"/>
                <a:gd name="connsiteX8-43167" fmla="*/ 416233 w 2264509"/>
                <a:gd name="connsiteY8-43168" fmla="*/ 2735641 h 7237152"/>
                <a:gd name="connsiteX9-43169" fmla="*/ 293173 w 2264509"/>
                <a:gd name="connsiteY9-43170" fmla="*/ 3799944 h 7237152"/>
                <a:gd name="connsiteX10-43171" fmla="*/ 428536 w 2264509"/>
                <a:gd name="connsiteY10-43172" fmla="*/ 3969982 h 7237152"/>
                <a:gd name="connsiteX11-43173" fmla="*/ 486017 w 2264509"/>
                <a:gd name="connsiteY11-43174" fmla="*/ 4215017 h 7237152"/>
                <a:gd name="connsiteX12-43175" fmla="*/ 547224 w 2264509"/>
                <a:gd name="connsiteY12-43176" fmla="*/ 4615099 h 7237152"/>
                <a:gd name="connsiteX13-43177" fmla="*/ 555878 w 2264509"/>
                <a:gd name="connsiteY13-43178" fmla="*/ 4779518 h 7237152"/>
                <a:gd name="connsiteX14-43179" fmla="*/ 541964 w 2264509"/>
                <a:gd name="connsiteY14-43180" fmla="*/ 4966441 h 7237152"/>
                <a:gd name="connsiteX15-43181" fmla="*/ 510234 w 2264509"/>
                <a:gd name="connsiteY15-43182" fmla="*/ 5112051 h 7237152"/>
                <a:gd name="connsiteX16-43183" fmla="*/ 434305 w 2264509"/>
                <a:gd name="connsiteY16-43184" fmla="*/ 6139609 h 7237152"/>
                <a:gd name="connsiteX17-43185" fmla="*/ 399690 w 2264509"/>
                <a:gd name="connsiteY17-43186" fmla="*/ 6589898 h 7237152"/>
                <a:gd name="connsiteX18-43187" fmla="*/ 471534 w 2264509"/>
                <a:gd name="connsiteY18-43188" fmla="*/ 6812999 h 7237152"/>
                <a:gd name="connsiteX19-43189" fmla="*/ 436821 w 2264509"/>
                <a:gd name="connsiteY19-43190" fmla="*/ 7004834 h 7237152"/>
                <a:gd name="connsiteX20-43191" fmla="*/ 656806 w 2264509"/>
                <a:gd name="connsiteY20-43192" fmla="*/ 7230086 h 7237152"/>
                <a:gd name="connsiteX21-43193" fmla="*/ 1018766 w 2264509"/>
                <a:gd name="connsiteY21-43194" fmla="*/ 7101007 h 7237152"/>
                <a:gd name="connsiteX22-43195" fmla="*/ 760721 w 2264509"/>
                <a:gd name="connsiteY22-43196" fmla="*/ 6842580 h 7237152"/>
                <a:gd name="connsiteX23-43197" fmla="*/ 804368 w 2264509"/>
                <a:gd name="connsiteY23-43198" fmla="*/ 6565349 h 7237152"/>
                <a:gd name="connsiteX24-43199" fmla="*/ 790216 w 2264509"/>
                <a:gd name="connsiteY24-43200" fmla="*/ 6235730 h 7237152"/>
                <a:gd name="connsiteX25-43201" fmla="*/ 907792 w 2264509"/>
                <a:gd name="connsiteY25-43202" fmla="*/ 5474692 h 7237152"/>
                <a:gd name="connsiteX26-43203" fmla="*/ 957309 w 2264509"/>
                <a:gd name="connsiteY26-43204" fmla="*/ 5365800 h 7237152"/>
                <a:gd name="connsiteX27-43205" fmla="*/ 949796 w 2264509"/>
                <a:gd name="connsiteY27-43206" fmla="*/ 5294498 h 7237152"/>
                <a:gd name="connsiteX28-43207" fmla="*/ 1022842 w 2264509"/>
                <a:gd name="connsiteY28-43208" fmla="*/ 5197505 h 7237152"/>
                <a:gd name="connsiteX29-43209" fmla="*/ 1024856 w 2264509"/>
                <a:gd name="connsiteY29-43210" fmla="*/ 5054630 h 7237152"/>
                <a:gd name="connsiteX30-43211" fmla="*/ 1250022 w 2264509"/>
                <a:gd name="connsiteY30-43212" fmla="*/ 4234537 h 7237152"/>
                <a:gd name="connsiteX31-43213" fmla="*/ 1388027 w 2264509"/>
                <a:gd name="connsiteY31-43214" fmla="*/ 4644157 h 7237152"/>
                <a:gd name="connsiteX32-43215" fmla="*/ 1392304 w 2264509"/>
                <a:gd name="connsiteY32-43216" fmla="*/ 4865602 h 7237152"/>
                <a:gd name="connsiteX33-43217" fmla="*/ 1361716 w 2264509"/>
                <a:gd name="connsiteY33-43218" fmla="*/ 4959440 h 7237152"/>
                <a:gd name="connsiteX34-43219" fmla="*/ 1405585 w 2264509"/>
                <a:gd name="connsiteY34-43220" fmla="*/ 5098769 h 7237152"/>
                <a:gd name="connsiteX35-43221" fmla="*/ 1313490 w 2264509"/>
                <a:gd name="connsiteY35-43222" fmla="*/ 5539804 h 7237152"/>
                <a:gd name="connsiteX36-43223" fmla="*/ 1314512 w 2264509"/>
                <a:gd name="connsiteY36-43224" fmla="*/ 6345824 h 7237152"/>
                <a:gd name="connsiteX37-43225" fmla="*/ 1387677 w 2264509"/>
                <a:gd name="connsiteY37-43226" fmla="*/ 6525837 h 7237152"/>
                <a:gd name="connsiteX38-43227" fmla="*/ 1336897 w 2264509"/>
                <a:gd name="connsiteY38-43228" fmla="*/ 6727274 h 7237152"/>
                <a:gd name="connsiteX39-43229" fmla="*/ 1355075 w 2264509"/>
                <a:gd name="connsiteY39-43230" fmla="*/ 6813600 h 7237152"/>
                <a:gd name="connsiteX40-43231" fmla="*/ 1364871 w 2264509"/>
                <a:gd name="connsiteY40-43232" fmla="*/ 7006384 h 7237152"/>
                <a:gd name="connsiteX41-43233" fmla="*/ 1811645 w 2264509"/>
                <a:gd name="connsiteY41-43234" fmla="*/ 7174679 h 7237152"/>
                <a:gd name="connsiteX42-43235" fmla="*/ 2240298 w 2264509"/>
                <a:gd name="connsiteY42-43236" fmla="*/ 7184685 h 7237152"/>
                <a:gd name="connsiteX43-43237" fmla="*/ 2223142 w 2264509"/>
                <a:gd name="connsiteY43-43238" fmla="*/ 7032346 h 7237152"/>
                <a:gd name="connsiteX44-43239" fmla="*/ 1738539 w 2264509"/>
                <a:gd name="connsiteY44-43240" fmla="*/ 6666009 h 7237152"/>
                <a:gd name="connsiteX45-43241" fmla="*/ 1759422 w 2264509"/>
                <a:gd name="connsiteY45-43242" fmla="*/ 6535632 h 7237152"/>
                <a:gd name="connsiteX46-43243" fmla="*/ 1719909 w 2264509"/>
                <a:gd name="connsiteY46-43244" fmla="*/ 6436627 h 7237152"/>
                <a:gd name="connsiteX47-43245" fmla="*/ 1708642 w 2264509"/>
                <a:gd name="connsiteY47-43246" fmla="*/ 6235730 h 7237152"/>
                <a:gd name="connsiteX48-43247" fmla="*/ 1730306 w 2264509"/>
                <a:gd name="connsiteY48-43248" fmla="*/ 5965274 h 7237152"/>
                <a:gd name="connsiteX49-43249" fmla="*/ 1778923 w 2264509"/>
                <a:gd name="connsiteY49-43250" fmla="*/ 5497769 h 7237152"/>
                <a:gd name="connsiteX50-43251" fmla="*/ 1790341 w 2264509"/>
                <a:gd name="connsiteY50-43252" fmla="*/ 5349364 h 7237152"/>
                <a:gd name="connsiteX51-43253" fmla="*/ 1848903 w 2264509"/>
                <a:gd name="connsiteY51-43254" fmla="*/ 5302881 h 7237152"/>
                <a:gd name="connsiteX52-43255" fmla="*/ 1935499 w 2264509"/>
                <a:gd name="connsiteY52-43256" fmla="*/ 5083205 h 7237152"/>
                <a:gd name="connsiteX53-43257" fmla="*/ 1960649 w 2264509"/>
                <a:gd name="connsiteY53-43258" fmla="*/ 4791056 h 7237152"/>
                <a:gd name="connsiteX54-43259" fmla="*/ 1951665 w 2264509"/>
                <a:gd name="connsiteY54-43260" fmla="*/ 4334336 h 7237152"/>
                <a:gd name="connsiteX55-43261" fmla="*/ 1932344 w 2264509"/>
                <a:gd name="connsiteY55-43262" fmla="*/ 3888133 h 7237152"/>
                <a:gd name="connsiteX56-43263" fmla="*/ 2114094 w 2264509"/>
                <a:gd name="connsiteY56-43264" fmla="*/ 3794489 h 7237152"/>
                <a:gd name="connsiteX57-43265" fmla="*/ 1762492 w 2264509"/>
                <a:gd name="connsiteY57-43266" fmla="*/ 2682768 h 7237152"/>
                <a:gd name="connsiteX58-43267" fmla="*/ 2171636 w 2264509"/>
                <a:gd name="connsiteY58-43268" fmla="*/ 2450629 h 7237152"/>
                <a:gd name="connsiteX59-43269" fmla="*/ 2032492 w 2264509"/>
                <a:gd name="connsiteY59-43270" fmla="*/ 1850474 h 7237152"/>
                <a:gd name="connsiteX60-43271" fmla="*/ 1987751 w 2264509"/>
                <a:gd name="connsiteY60-43272" fmla="*/ 1662589 h 7237152"/>
                <a:gd name="connsiteX61-43273" fmla="*/ 1973329 w 2264509"/>
                <a:gd name="connsiteY61-43274" fmla="*/ 1418094 h 7237152"/>
                <a:gd name="connsiteX62-43275" fmla="*/ 1925704 w 2264509"/>
                <a:gd name="connsiteY62-43276" fmla="*/ 1287898 h 7237152"/>
                <a:gd name="connsiteX63-43277" fmla="*/ 1458979 w 2264509"/>
                <a:gd name="connsiteY63-43278" fmla="*/ 1120535 h 7237152"/>
                <a:gd name="connsiteX64-43279" fmla="*/ 1360513 w 2264509"/>
                <a:gd name="connsiteY64-43280" fmla="*/ 1005635 h 7237152"/>
                <a:gd name="connsiteX65-43281" fmla="*/ 1416522 w 2264509"/>
                <a:gd name="connsiteY65-43282" fmla="*/ 807081 h 7237152"/>
                <a:gd name="connsiteX66-43283" fmla="*/ 1484699 w 2264509"/>
                <a:gd name="connsiteY66-43284" fmla="*/ 608469 h 7237152"/>
                <a:gd name="connsiteX67-43285" fmla="*/ 1496208 w 2264509"/>
                <a:gd name="connsiteY67-43286" fmla="*/ 366317 h 7237152"/>
                <a:gd name="connsiteX68-43287" fmla="*/ 1413968 w 2264509"/>
                <a:gd name="connsiteY68-43288" fmla="*/ 146640 h 7237152"/>
                <a:gd name="connsiteX69-43289" fmla="*/ 1100515 w 2264509"/>
                <a:gd name="connsiteY69-43290" fmla="*/ 551 h 7237152"/>
                <a:gd name="connsiteX0-43291" fmla="*/ 1100515 w 2264509"/>
                <a:gd name="connsiteY0-43292" fmla="*/ 551 h 7237152"/>
                <a:gd name="connsiteX1-43293" fmla="*/ 849378 w 2264509"/>
                <a:gd name="connsiteY1-43294" fmla="*/ 118937 h 7237152"/>
                <a:gd name="connsiteX2-43295" fmla="*/ 751515 w 2264509"/>
                <a:gd name="connsiteY2-43296" fmla="*/ 285490 h 7237152"/>
                <a:gd name="connsiteX3-43297" fmla="*/ 756141 w 2264509"/>
                <a:gd name="connsiteY3-43298" fmla="*/ 566071 h 7237152"/>
                <a:gd name="connsiteX4-43299" fmla="*/ 895260 w 2264509"/>
                <a:gd name="connsiteY4-43300" fmla="*/ 882679 h 7237152"/>
                <a:gd name="connsiteX5-43301" fmla="*/ 785588 w 2264509"/>
                <a:gd name="connsiteY5-43302" fmla="*/ 1025825 h 7237152"/>
                <a:gd name="connsiteX6-43303" fmla="*/ 152912 w 2264509"/>
                <a:gd name="connsiteY6-43304" fmla="*/ 1252683 h 7237152"/>
                <a:gd name="connsiteX7-43305" fmla="*/ 8160 w 2264509"/>
                <a:gd name="connsiteY7-43306" fmla="*/ 2283394 h 7237152"/>
                <a:gd name="connsiteX8-43307" fmla="*/ 416233 w 2264509"/>
                <a:gd name="connsiteY8-43308" fmla="*/ 2735641 h 7237152"/>
                <a:gd name="connsiteX9-43309" fmla="*/ 293173 w 2264509"/>
                <a:gd name="connsiteY9-43310" fmla="*/ 3799944 h 7237152"/>
                <a:gd name="connsiteX10-43311" fmla="*/ 428536 w 2264509"/>
                <a:gd name="connsiteY10-43312" fmla="*/ 3969982 h 7237152"/>
                <a:gd name="connsiteX11-43313" fmla="*/ 486017 w 2264509"/>
                <a:gd name="connsiteY11-43314" fmla="*/ 4215017 h 7237152"/>
                <a:gd name="connsiteX12-43315" fmla="*/ 547224 w 2264509"/>
                <a:gd name="connsiteY12-43316" fmla="*/ 4615099 h 7237152"/>
                <a:gd name="connsiteX13-43317" fmla="*/ 555878 w 2264509"/>
                <a:gd name="connsiteY13-43318" fmla="*/ 4779518 h 7237152"/>
                <a:gd name="connsiteX14-43319" fmla="*/ 541964 w 2264509"/>
                <a:gd name="connsiteY14-43320" fmla="*/ 4966441 h 7237152"/>
                <a:gd name="connsiteX15-43321" fmla="*/ 510234 w 2264509"/>
                <a:gd name="connsiteY15-43322" fmla="*/ 5112051 h 7237152"/>
                <a:gd name="connsiteX16-43323" fmla="*/ 434305 w 2264509"/>
                <a:gd name="connsiteY16-43324" fmla="*/ 6139609 h 7237152"/>
                <a:gd name="connsiteX17-43325" fmla="*/ 399690 w 2264509"/>
                <a:gd name="connsiteY17-43326" fmla="*/ 6589898 h 7237152"/>
                <a:gd name="connsiteX18-43327" fmla="*/ 471534 w 2264509"/>
                <a:gd name="connsiteY18-43328" fmla="*/ 6812999 h 7237152"/>
                <a:gd name="connsiteX19-43329" fmla="*/ 436821 w 2264509"/>
                <a:gd name="connsiteY19-43330" fmla="*/ 7004834 h 7237152"/>
                <a:gd name="connsiteX20-43331" fmla="*/ 656806 w 2264509"/>
                <a:gd name="connsiteY20-43332" fmla="*/ 7230086 h 7237152"/>
                <a:gd name="connsiteX21-43333" fmla="*/ 1018766 w 2264509"/>
                <a:gd name="connsiteY21-43334" fmla="*/ 7101007 h 7237152"/>
                <a:gd name="connsiteX22-43335" fmla="*/ 760721 w 2264509"/>
                <a:gd name="connsiteY22-43336" fmla="*/ 6842580 h 7237152"/>
                <a:gd name="connsiteX23-43337" fmla="*/ 804368 w 2264509"/>
                <a:gd name="connsiteY23-43338" fmla="*/ 6565349 h 7237152"/>
                <a:gd name="connsiteX24-43339" fmla="*/ 790216 w 2264509"/>
                <a:gd name="connsiteY24-43340" fmla="*/ 6235730 h 7237152"/>
                <a:gd name="connsiteX25-43341" fmla="*/ 907792 w 2264509"/>
                <a:gd name="connsiteY25-43342" fmla="*/ 5474692 h 7237152"/>
                <a:gd name="connsiteX26-43343" fmla="*/ 957309 w 2264509"/>
                <a:gd name="connsiteY26-43344" fmla="*/ 5365800 h 7237152"/>
                <a:gd name="connsiteX27-43345" fmla="*/ 949796 w 2264509"/>
                <a:gd name="connsiteY27-43346" fmla="*/ 5294498 h 7237152"/>
                <a:gd name="connsiteX28-43347" fmla="*/ 1022842 w 2264509"/>
                <a:gd name="connsiteY28-43348" fmla="*/ 5197505 h 7237152"/>
                <a:gd name="connsiteX29-43349" fmla="*/ 1024856 w 2264509"/>
                <a:gd name="connsiteY29-43350" fmla="*/ 5054630 h 7237152"/>
                <a:gd name="connsiteX30-43351" fmla="*/ 1250022 w 2264509"/>
                <a:gd name="connsiteY30-43352" fmla="*/ 4234537 h 7237152"/>
                <a:gd name="connsiteX31-43353" fmla="*/ 1388027 w 2264509"/>
                <a:gd name="connsiteY31-43354" fmla="*/ 4644157 h 7237152"/>
                <a:gd name="connsiteX32-43355" fmla="*/ 1392304 w 2264509"/>
                <a:gd name="connsiteY32-43356" fmla="*/ 4865602 h 7237152"/>
                <a:gd name="connsiteX33-43357" fmla="*/ 1361716 w 2264509"/>
                <a:gd name="connsiteY33-43358" fmla="*/ 4959440 h 7237152"/>
                <a:gd name="connsiteX34-43359" fmla="*/ 1405585 w 2264509"/>
                <a:gd name="connsiteY34-43360" fmla="*/ 5098769 h 7237152"/>
                <a:gd name="connsiteX35-43361" fmla="*/ 1313490 w 2264509"/>
                <a:gd name="connsiteY35-43362" fmla="*/ 5539804 h 7237152"/>
                <a:gd name="connsiteX36-43363" fmla="*/ 1314512 w 2264509"/>
                <a:gd name="connsiteY36-43364" fmla="*/ 6345824 h 7237152"/>
                <a:gd name="connsiteX37-43365" fmla="*/ 1387677 w 2264509"/>
                <a:gd name="connsiteY37-43366" fmla="*/ 6525837 h 7237152"/>
                <a:gd name="connsiteX38-43367" fmla="*/ 1336897 w 2264509"/>
                <a:gd name="connsiteY38-43368" fmla="*/ 6727274 h 7237152"/>
                <a:gd name="connsiteX39-43369" fmla="*/ 1355075 w 2264509"/>
                <a:gd name="connsiteY39-43370" fmla="*/ 6813600 h 7237152"/>
                <a:gd name="connsiteX40-43371" fmla="*/ 1364871 w 2264509"/>
                <a:gd name="connsiteY40-43372" fmla="*/ 7006384 h 7237152"/>
                <a:gd name="connsiteX41-43373" fmla="*/ 1811645 w 2264509"/>
                <a:gd name="connsiteY41-43374" fmla="*/ 7174679 h 7237152"/>
                <a:gd name="connsiteX42-43375" fmla="*/ 2240298 w 2264509"/>
                <a:gd name="connsiteY42-43376" fmla="*/ 7184685 h 7237152"/>
                <a:gd name="connsiteX43-43377" fmla="*/ 2223142 w 2264509"/>
                <a:gd name="connsiteY43-43378" fmla="*/ 7032346 h 7237152"/>
                <a:gd name="connsiteX44-43379" fmla="*/ 1738539 w 2264509"/>
                <a:gd name="connsiteY44-43380" fmla="*/ 6666009 h 7237152"/>
                <a:gd name="connsiteX45-43381" fmla="*/ 1759422 w 2264509"/>
                <a:gd name="connsiteY45-43382" fmla="*/ 6535632 h 7237152"/>
                <a:gd name="connsiteX46-43383" fmla="*/ 1719909 w 2264509"/>
                <a:gd name="connsiteY46-43384" fmla="*/ 6436627 h 7237152"/>
                <a:gd name="connsiteX47-43385" fmla="*/ 1708642 w 2264509"/>
                <a:gd name="connsiteY47-43386" fmla="*/ 6235730 h 7237152"/>
                <a:gd name="connsiteX48-43387" fmla="*/ 1730306 w 2264509"/>
                <a:gd name="connsiteY48-43388" fmla="*/ 5965274 h 7237152"/>
                <a:gd name="connsiteX49-43389" fmla="*/ 1778923 w 2264509"/>
                <a:gd name="connsiteY49-43390" fmla="*/ 5497769 h 7237152"/>
                <a:gd name="connsiteX50-43391" fmla="*/ 1790341 w 2264509"/>
                <a:gd name="connsiteY50-43392" fmla="*/ 5349364 h 7237152"/>
                <a:gd name="connsiteX51-43393" fmla="*/ 1848903 w 2264509"/>
                <a:gd name="connsiteY51-43394" fmla="*/ 5302881 h 7237152"/>
                <a:gd name="connsiteX52-43395" fmla="*/ 1935499 w 2264509"/>
                <a:gd name="connsiteY52-43396" fmla="*/ 5083205 h 7237152"/>
                <a:gd name="connsiteX53-43397" fmla="*/ 1960649 w 2264509"/>
                <a:gd name="connsiteY53-43398" fmla="*/ 4791056 h 7237152"/>
                <a:gd name="connsiteX54-43399" fmla="*/ 1951665 w 2264509"/>
                <a:gd name="connsiteY54-43400" fmla="*/ 4334336 h 7237152"/>
                <a:gd name="connsiteX55-43401" fmla="*/ 1932344 w 2264509"/>
                <a:gd name="connsiteY55-43402" fmla="*/ 3888133 h 7237152"/>
                <a:gd name="connsiteX56-43403" fmla="*/ 2114094 w 2264509"/>
                <a:gd name="connsiteY56-43404" fmla="*/ 3794489 h 7237152"/>
                <a:gd name="connsiteX57-43405" fmla="*/ 1762492 w 2264509"/>
                <a:gd name="connsiteY57-43406" fmla="*/ 2682768 h 7237152"/>
                <a:gd name="connsiteX58-43407" fmla="*/ 2171636 w 2264509"/>
                <a:gd name="connsiteY58-43408" fmla="*/ 2450629 h 7237152"/>
                <a:gd name="connsiteX59-43409" fmla="*/ 2032492 w 2264509"/>
                <a:gd name="connsiteY59-43410" fmla="*/ 1850474 h 7237152"/>
                <a:gd name="connsiteX60-43411" fmla="*/ 1987751 w 2264509"/>
                <a:gd name="connsiteY60-43412" fmla="*/ 1662589 h 7237152"/>
                <a:gd name="connsiteX61-43413" fmla="*/ 1973329 w 2264509"/>
                <a:gd name="connsiteY61-43414" fmla="*/ 1418094 h 7237152"/>
                <a:gd name="connsiteX62-43415" fmla="*/ 1925704 w 2264509"/>
                <a:gd name="connsiteY62-43416" fmla="*/ 1287898 h 7237152"/>
                <a:gd name="connsiteX63-43417" fmla="*/ 1458979 w 2264509"/>
                <a:gd name="connsiteY63-43418" fmla="*/ 1120535 h 7237152"/>
                <a:gd name="connsiteX64-43419" fmla="*/ 1360513 w 2264509"/>
                <a:gd name="connsiteY64-43420" fmla="*/ 1005635 h 7237152"/>
                <a:gd name="connsiteX65-43421" fmla="*/ 1416522 w 2264509"/>
                <a:gd name="connsiteY65-43422" fmla="*/ 807081 h 7237152"/>
                <a:gd name="connsiteX66-43423" fmla="*/ 1484699 w 2264509"/>
                <a:gd name="connsiteY66-43424" fmla="*/ 608469 h 7237152"/>
                <a:gd name="connsiteX67-43425" fmla="*/ 1496208 w 2264509"/>
                <a:gd name="connsiteY67-43426" fmla="*/ 366317 h 7237152"/>
                <a:gd name="connsiteX68-43427" fmla="*/ 1413968 w 2264509"/>
                <a:gd name="connsiteY68-43428" fmla="*/ 146640 h 7237152"/>
                <a:gd name="connsiteX69-43429" fmla="*/ 1100515 w 2264509"/>
                <a:gd name="connsiteY69-43430" fmla="*/ 551 h 7237152"/>
                <a:gd name="connsiteX0-43431" fmla="*/ 1100515 w 2264509"/>
                <a:gd name="connsiteY0-43432" fmla="*/ 551 h 7237152"/>
                <a:gd name="connsiteX1-43433" fmla="*/ 849378 w 2264509"/>
                <a:gd name="connsiteY1-43434" fmla="*/ 118937 h 7237152"/>
                <a:gd name="connsiteX2-43435" fmla="*/ 751515 w 2264509"/>
                <a:gd name="connsiteY2-43436" fmla="*/ 285490 h 7237152"/>
                <a:gd name="connsiteX3-43437" fmla="*/ 756141 w 2264509"/>
                <a:gd name="connsiteY3-43438" fmla="*/ 566071 h 7237152"/>
                <a:gd name="connsiteX4-43439" fmla="*/ 895260 w 2264509"/>
                <a:gd name="connsiteY4-43440" fmla="*/ 882679 h 7237152"/>
                <a:gd name="connsiteX5-43441" fmla="*/ 785588 w 2264509"/>
                <a:gd name="connsiteY5-43442" fmla="*/ 1025825 h 7237152"/>
                <a:gd name="connsiteX6-43443" fmla="*/ 152912 w 2264509"/>
                <a:gd name="connsiteY6-43444" fmla="*/ 1252683 h 7237152"/>
                <a:gd name="connsiteX7-43445" fmla="*/ 8160 w 2264509"/>
                <a:gd name="connsiteY7-43446" fmla="*/ 2283394 h 7237152"/>
                <a:gd name="connsiteX8-43447" fmla="*/ 416233 w 2264509"/>
                <a:gd name="connsiteY8-43448" fmla="*/ 2735641 h 7237152"/>
                <a:gd name="connsiteX9-43449" fmla="*/ 293173 w 2264509"/>
                <a:gd name="connsiteY9-43450" fmla="*/ 3799944 h 7237152"/>
                <a:gd name="connsiteX10-43451" fmla="*/ 428536 w 2264509"/>
                <a:gd name="connsiteY10-43452" fmla="*/ 3969982 h 7237152"/>
                <a:gd name="connsiteX11-43453" fmla="*/ 486017 w 2264509"/>
                <a:gd name="connsiteY11-43454" fmla="*/ 4215017 h 7237152"/>
                <a:gd name="connsiteX12-43455" fmla="*/ 547224 w 2264509"/>
                <a:gd name="connsiteY12-43456" fmla="*/ 4615099 h 7237152"/>
                <a:gd name="connsiteX13-43457" fmla="*/ 555878 w 2264509"/>
                <a:gd name="connsiteY13-43458" fmla="*/ 4779518 h 7237152"/>
                <a:gd name="connsiteX14-43459" fmla="*/ 541964 w 2264509"/>
                <a:gd name="connsiteY14-43460" fmla="*/ 4966441 h 7237152"/>
                <a:gd name="connsiteX15-43461" fmla="*/ 510234 w 2264509"/>
                <a:gd name="connsiteY15-43462" fmla="*/ 5112051 h 7237152"/>
                <a:gd name="connsiteX16-43463" fmla="*/ 434305 w 2264509"/>
                <a:gd name="connsiteY16-43464" fmla="*/ 6139609 h 7237152"/>
                <a:gd name="connsiteX17-43465" fmla="*/ 399690 w 2264509"/>
                <a:gd name="connsiteY17-43466" fmla="*/ 6589898 h 7237152"/>
                <a:gd name="connsiteX18-43467" fmla="*/ 471534 w 2264509"/>
                <a:gd name="connsiteY18-43468" fmla="*/ 6812999 h 7237152"/>
                <a:gd name="connsiteX19-43469" fmla="*/ 409205 w 2264509"/>
                <a:gd name="connsiteY19-43470" fmla="*/ 6986424 h 7237152"/>
                <a:gd name="connsiteX20-43471" fmla="*/ 656806 w 2264509"/>
                <a:gd name="connsiteY20-43472" fmla="*/ 7230086 h 7237152"/>
                <a:gd name="connsiteX21-43473" fmla="*/ 1018766 w 2264509"/>
                <a:gd name="connsiteY21-43474" fmla="*/ 7101007 h 7237152"/>
                <a:gd name="connsiteX22-43475" fmla="*/ 760721 w 2264509"/>
                <a:gd name="connsiteY22-43476" fmla="*/ 6842580 h 7237152"/>
                <a:gd name="connsiteX23-43477" fmla="*/ 804368 w 2264509"/>
                <a:gd name="connsiteY23-43478" fmla="*/ 6565349 h 7237152"/>
                <a:gd name="connsiteX24-43479" fmla="*/ 790216 w 2264509"/>
                <a:gd name="connsiteY24-43480" fmla="*/ 6235730 h 7237152"/>
                <a:gd name="connsiteX25-43481" fmla="*/ 907792 w 2264509"/>
                <a:gd name="connsiteY25-43482" fmla="*/ 5474692 h 7237152"/>
                <a:gd name="connsiteX26-43483" fmla="*/ 957309 w 2264509"/>
                <a:gd name="connsiteY26-43484" fmla="*/ 5365800 h 7237152"/>
                <a:gd name="connsiteX27-43485" fmla="*/ 949796 w 2264509"/>
                <a:gd name="connsiteY27-43486" fmla="*/ 5294498 h 7237152"/>
                <a:gd name="connsiteX28-43487" fmla="*/ 1022842 w 2264509"/>
                <a:gd name="connsiteY28-43488" fmla="*/ 5197505 h 7237152"/>
                <a:gd name="connsiteX29-43489" fmla="*/ 1024856 w 2264509"/>
                <a:gd name="connsiteY29-43490" fmla="*/ 5054630 h 7237152"/>
                <a:gd name="connsiteX30-43491" fmla="*/ 1250022 w 2264509"/>
                <a:gd name="connsiteY30-43492" fmla="*/ 4234537 h 7237152"/>
                <a:gd name="connsiteX31-43493" fmla="*/ 1388027 w 2264509"/>
                <a:gd name="connsiteY31-43494" fmla="*/ 4644157 h 7237152"/>
                <a:gd name="connsiteX32-43495" fmla="*/ 1392304 w 2264509"/>
                <a:gd name="connsiteY32-43496" fmla="*/ 4865602 h 7237152"/>
                <a:gd name="connsiteX33-43497" fmla="*/ 1361716 w 2264509"/>
                <a:gd name="connsiteY33-43498" fmla="*/ 4959440 h 7237152"/>
                <a:gd name="connsiteX34-43499" fmla="*/ 1405585 w 2264509"/>
                <a:gd name="connsiteY34-43500" fmla="*/ 5098769 h 7237152"/>
                <a:gd name="connsiteX35-43501" fmla="*/ 1313490 w 2264509"/>
                <a:gd name="connsiteY35-43502" fmla="*/ 5539804 h 7237152"/>
                <a:gd name="connsiteX36-43503" fmla="*/ 1314512 w 2264509"/>
                <a:gd name="connsiteY36-43504" fmla="*/ 6345824 h 7237152"/>
                <a:gd name="connsiteX37-43505" fmla="*/ 1387677 w 2264509"/>
                <a:gd name="connsiteY37-43506" fmla="*/ 6525837 h 7237152"/>
                <a:gd name="connsiteX38-43507" fmla="*/ 1336897 w 2264509"/>
                <a:gd name="connsiteY38-43508" fmla="*/ 6727274 h 7237152"/>
                <a:gd name="connsiteX39-43509" fmla="*/ 1355075 w 2264509"/>
                <a:gd name="connsiteY39-43510" fmla="*/ 6813600 h 7237152"/>
                <a:gd name="connsiteX40-43511" fmla="*/ 1364871 w 2264509"/>
                <a:gd name="connsiteY40-43512" fmla="*/ 7006384 h 7237152"/>
                <a:gd name="connsiteX41-43513" fmla="*/ 1811645 w 2264509"/>
                <a:gd name="connsiteY41-43514" fmla="*/ 7174679 h 7237152"/>
                <a:gd name="connsiteX42-43515" fmla="*/ 2240298 w 2264509"/>
                <a:gd name="connsiteY42-43516" fmla="*/ 7184685 h 7237152"/>
                <a:gd name="connsiteX43-43517" fmla="*/ 2223142 w 2264509"/>
                <a:gd name="connsiteY43-43518" fmla="*/ 7032346 h 7237152"/>
                <a:gd name="connsiteX44-43519" fmla="*/ 1738539 w 2264509"/>
                <a:gd name="connsiteY44-43520" fmla="*/ 6666009 h 7237152"/>
                <a:gd name="connsiteX45-43521" fmla="*/ 1759422 w 2264509"/>
                <a:gd name="connsiteY45-43522" fmla="*/ 6535632 h 7237152"/>
                <a:gd name="connsiteX46-43523" fmla="*/ 1719909 w 2264509"/>
                <a:gd name="connsiteY46-43524" fmla="*/ 6436627 h 7237152"/>
                <a:gd name="connsiteX47-43525" fmla="*/ 1708642 w 2264509"/>
                <a:gd name="connsiteY47-43526" fmla="*/ 6235730 h 7237152"/>
                <a:gd name="connsiteX48-43527" fmla="*/ 1730306 w 2264509"/>
                <a:gd name="connsiteY48-43528" fmla="*/ 5965274 h 7237152"/>
                <a:gd name="connsiteX49-43529" fmla="*/ 1778923 w 2264509"/>
                <a:gd name="connsiteY49-43530" fmla="*/ 5497769 h 7237152"/>
                <a:gd name="connsiteX50-43531" fmla="*/ 1790341 w 2264509"/>
                <a:gd name="connsiteY50-43532" fmla="*/ 5349364 h 7237152"/>
                <a:gd name="connsiteX51-43533" fmla="*/ 1848903 w 2264509"/>
                <a:gd name="connsiteY51-43534" fmla="*/ 5302881 h 7237152"/>
                <a:gd name="connsiteX52-43535" fmla="*/ 1935499 w 2264509"/>
                <a:gd name="connsiteY52-43536" fmla="*/ 5083205 h 7237152"/>
                <a:gd name="connsiteX53-43537" fmla="*/ 1960649 w 2264509"/>
                <a:gd name="connsiteY53-43538" fmla="*/ 4791056 h 7237152"/>
                <a:gd name="connsiteX54-43539" fmla="*/ 1951665 w 2264509"/>
                <a:gd name="connsiteY54-43540" fmla="*/ 4334336 h 7237152"/>
                <a:gd name="connsiteX55-43541" fmla="*/ 1932344 w 2264509"/>
                <a:gd name="connsiteY55-43542" fmla="*/ 3888133 h 7237152"/>
                <a:gd name="connsiteX56-43543" fmla="*/ 2114094 w 2264509"/>
                <a:gd name="connsiteY56-43544" fmla="*/ 3794489 h 7237152"/>
                <a:gd name="connsiteX57-43545" fmla="*/ 1762492 w 2264509"/>
                <a:gd name="connsiteY57-43546" fmla="*/ 2682768 h 7237152"/>
                <a:gd name="connsiteX58-43547" fmla="*/ 2171636 w 2264509"/>
                <a:gd name="connsiteY58-43548" fmla="*/ 2450629 h 7237152"/>
                <a:gd name="connsiteX59-43549" fmla="*/ 2032492 w 2264509"/>
                <a:gd name="connsiteY59-43550" fmla="*/ 1850474 h 7237152"/>
                <a:gd name="connsiteX60-43551" fmla="*/ 1987751 w 2264509"/>
                <a:gd name="connsiteY60-43552" fmla="*/ 1662589 h 7237152"/>
                <a:gd name="connsiteX61-43553" fmla="*/ 1973329 w 2264509"/>
                <a:gd name="connsiteY61-43554" fmla="*/ 1418094 h 7237152"/>
                <a:gd name="connsiteX62-43555" fmla="*/ 1925704 w 2264509"/>
                <a:gd name="connsiteY62-43556" fmla="*/ 1287898 h 7237152"/>
                <a:gd name="connsiteX63-43557" fmla="*/ 1458979 w 2264509"/>
                <a:gd name="connsiteY63-43558" fmla="*/ 1120535 h 7237152"/>
                <a:gd name="connsiteX64-43559" fmla="*/ 1360513 w 2264509"/>
                <a:gd name="connsiteY64-43560" fmla="*/ 1005635 h 7237152"/>
                <a:gd name="connsiteX65-43561" fmla="*/ 1416522 w 2264509"/>
                <a:gd name="connsiteY65-43562" fmla="*/ 807081 h 7237152"/>
                <a:gd name="connsiteX66-43563" fmla="*/ 1484699 w 2264509"/>
                <a:gd name="connsiteY66-43564" fmla="*/ 608469 h 7237152"/>
                <a:gd name="connsiteX67-43565" fmla="*/ 1496208 w 2264509"/>
                <a:gd name="connsiteY67-43566" fmla="*/ 366317 h 7237152"/>
                <a:gd name="connsiteX68-43567" fmla="*/ 1413968 w 2264509"/>
                <a:gd name="connsiteY68-43568" fmla="*/ 146640 h 7237152"/>
                <a:gd name="connsiteX69-43569" fmla="*/ 1100515 w 2264509"/>
                <a:gd name="connsiteY69-43570" fmla="*/ 551 h 7237152"/>
                <a:gd name="connsiteX0-43571" fmla="*/ 1100515 w 2264509"/>
                <a:gd name="connsiteY0-43572" fmla="*/ 551 h 7203705"/>
                <a:gd name="connsiteX1-43573" fmla="*/ 849378 w 2264509"/>
                <a:gd name="connsiteY1-43574" fmla="*/ 118937 h 7203705"/>
                <a:gd name="connsiteX2-43575" fmla="*/ 751515 w 2264509"/>
                <a:gd name="connsiteY2-43576" fmla="*/ 285490 h 7203705"/>
                <a:gd name="connsiteX3-43577" fmla="*/ 756141 w 2264509"/>
                <a:gd name="connsiteY3-43578" fmla="*/ 566071 h 7203705"/>
                <a:gd name="connsiteX4-43579" fmla="*/ 895260 w 2264509"/>
                <a:gd name="connsiteY4-43580" fmla="*/ 882679 h 7203705"/>
                <a:gd name="connsiteX5-43581" fmla="*/ 785588 w 2264509"/>
                <a:gd name="connsiteY5-43582" fmla="*/ 1025825 h 7203705"/>
                <a:gd name="connsiteX6-43583" fmla="*/ 152912 w 2264509"/>
                <a:gd name="connsiteY6-43584" fmla="*/ 1252683 h 7203705"/>
                <a:gd name="connsiteX7-43585" fmla="*/ 8160 w 2264509"/>
                <a:gd name="connsiteY7-43586" fmla="*/ 2283394 h 7203705"/>
                <a:gd name="connsiteX8-43587" fmla="*/ 416233 w 2264509"/>
                <a:gd name="connsiteY8-43588" fmla="*/ 2735641 h 7203705"/>
                <a:gd name="connsiteX9-43589" fmla="*/ 293173 w 2264509"/>
                <a:gd name="connsiteY9-43590" fmla="*/ 3799944 h 7203705"/>
                <a:gd name="connsiteX10-43591" fmla="*/ 428536 w 2264509"/>
                <a:gd name="connsiteY10-43592" fmla="*/ 3969982 h 7203705"/>
                <a:gd name="connsiteX11-43593" fmla="*/ 486017 w 2264509"/>
                <a:gd name="connsiteY11-43594" fmla="*/ 4215017 h 7203705"/>
                <a:gd name="connsiteX12-43595" fmla="*/ 547224 w 2264509"/>
                <a:gd name="connsiteY12-43596" fmla="*/ 4615099 h 7203705"/>
                <a:gd name="connsiteX13-43597" fmla="*/ 555878 w 2264509"/>
                <a:gd name="connsiteY13-43598" fmla="*/ 4779518 h 7203705"/>
                <a:gd name="connsiteX14-43599" fmla="*/ 541964 w 2264509"/>
                <a:gd name="connsiteY14-43600" fmla="*/ 4966441 h 7203705"/>
                <a:gd name="connsiteX15-43601" fmla="*/ 510234 w 2264509"/>
                <a:gd name="connsiteY15-43602" fmla="*/ 5112051 h 7203705"/>
                <a:gd name="connsiteX16-43603" fmla="*/ 434305 w 2264509"/>
                <a:gd name="connsiteY16-43604" fmla="*/ 6139609 h 7203705"/>
                <a:gd name="connsiteX17-43605" fmla="*/ 399690 w 2264509"/>
                <a:gd name="connsiteY17-43606" fmla="*/ 6589898 h 7203705"/>
                <a:gd name="connsiteX18-43607" fmla="*/ 471534 w 2264509"/>
                <a:gd name="connsiteY18-43608" fmla="*/ 6812999 h 7203705"/>
                <a:gd name="connsiteX19-43609" fmla="*/ 409205 w 2264509"/>
                <a:gd name="connsiteY19-43610" fmla="*/ 6986424 h 7203705"/>
                <a:gd name="connsiteX20-43611" fmla="*/ 727381 w 2264509"/>
                <a:gd name="connsiteY20-43612" fmla="*/ 7193264 h 7203705"/>
                <a:gd name="connsiteX21-43613" fmla="*/ 1018766 w 2264509"/>
                <a:gd name="connsiteY21-43614" fmla="*/ 7101007 h 7203705"/>
                <a:gd name="connsiteX22-43615" fmla="*/ 760721 w 2264509"/>
                <a:gd name="connsiteY22-43616" fmla="*/ 6842580 h 7203705"/>
                <a:gd name="connsiteX23-43617" fmla="*/ 804368 w 2264509"/>
                <a:gd name="connsiteY23-43618" fmla="*/ 6565349 h 7203705"/>
                <a:gd name="connsiteX24-43619" fmla="*/ 790216 w 2264509"/>
                <a:gd name="connsiteY24-43620" fmla="*/ 6235730 h 7203705"/>
                <a:gd name="connsiteX25-43621" fmla="*/ 907792 w 2264509"/>
                <a:gd name="connsiteY25-43622" fmla="*/ 5474692 h 7203705"/>
                <a:gd name="connsiteX26-43623" fmla="*/ 957309 w 2264509"/>
                <a:gd name="connsiteY26-43624" fmla="*/ 5365800 h 7203705"/>
                <a:gd name="connsiteX27-43625" fmla="*/ 949796 w 2264509"/>
                <a:gd name="connsiteY27-43626" fmla="*/ 5294498 h 7203705"/>
                <a:gd name="connsiteX28-43627" fmla="*/ 1022842 w 2264509"/>
                <a:gd name="connsiteY28-43628" fmla="*/ 5197505 h 7203705"/>
                <a:gd name="connsiteX29-43629" fmla="*/ 1024856 w 2264509"/>
                <a:gd name="connsiteY29-43630" fmla="*/ 5054630 h 7203705"/>
                <a:gd name="connsiteX30-43631" fmla="*/ 1250022 w 2264509"/>
                <a:gd name="connsiteY30-43632" fmla="*/ 4234537 h 7203705"/>
                <a:gd name="connsiteX31-43633" fmla="*/ 1388027 w 2264509"/>
                <a:gd name="connsiteY31-43634" fmla="*/ 4644157 h 7203705"/>
                <a:gd name="connsiteX32-43635" fmla="*/ 1392304 w 2264509"/>
                <a:gd name="connsiteY32-43636" fmla="*/ 4865602 h 7203705"/>
                <a:gd name="connsiteX33-43637" fmla="*/ 1361716 w 2264509"/>
                <a:gd name="connsiteY33-43638" fmla="*/ 4959440 h 7203705"/>
                <a:gd name="connsiteX34-43639" fmla="*/ 1405585 w 2264509"/>
                <a:gd name="connsiteY34-43640" fmla="*/ 5098769 h 7203705"/>
                <a:gd name="connsiteX35-43641" fmla="*/ 1313490 w 2264509"/>
                <a:gd name="connsiteY35-43642" fmla="*/ 5539804 h 7203705"/>
                <a:gd name="connsiteX36-43643" fmla="*/ 1314512 w 2264509"/>
                <a:gd name="connsiteY36-43644" fmla="*/ 6345824 h 7203705"/>
                <a:gd name="connsiteX37-43645" fmla="*/ 1387677 w 2264509"/>
                <a:gd name="connsiteY37-43646" fmla="*/ 6525837 h 7203705"/>
                <a:gd name="connsiteX38-43647" fmla="*/ 1336897 w 2264509"/>
                <a:gd name="connsiteY38-43648" fmla="*/ 6727274 h 7203705"/>
                <a:gd name="connsiteX39-43649" fmla="*/ 1355075 w 2264509"/>
                <a:gd name="connsiteY39-43650" fmla="*/ 6813600 h 7203705"/>
                <a:gd name="connsiteX40-43651" fmla="*/ 1364871 w 2264509"/>
                <a:gd name="connsiteY40-43652" fmla="*/ 7006384 h 7203705"/>
                <a:gd name="connsiteX41-43653" fmla="*/ 1811645 w 2264509"/>
                <a:gd name="connsiteY41-43654" fmla="*/ 7174679 h 7203705"/>
                <a:gd name="connsiteX42-43655" fmla="*/ 2240298 w 2264509"/>
                <a:gd name="connsiteY42-43656" fmla="*/ 7184685 h 7203705"/>
                <a:gd name="connsiteX43-43657" fmla="*/ 2223142 w 2264509"/>
                <a:gd name="connsiteY43-43658" fmla="*/ 7032346 h 7203705"/>
                <a:gd name="connsiteX44-43659" fmla="*/ 1738539 w 2264509"/>
                <a:gd name="connsiteY44-43660" fmla="*/ 6666009 h 7203705"/>
                <a:gd name="connsiteX45-43661" fmla="*/ 1759422 w 2264509"/>
                <a:gd name="connsiteY45-43662" fmla="*/ 6535632 h 7203705"/>
                <a:gd name="connsiteX46-43663" fmla="*/ 1719909 w 2264509"/>
                <a:gd name="connsiteY46-43664" fmla="*/ 6436627 h 7203705"/>
                <a:gd name="connsiteX47-43665" fmla="*/ 1708642 w 2264509"/>
                <a:gd name="connsiteY47-43666" fmla="*/ 6235730 h 7203705"/>
                <a:gd name="connsiteX48-43667" fmla="*/ 1730306 w 2264509"/>
                <a:gd name="connsiteY48-43668" fmla="*/ 5965274 h 7203705"/>
                <a:gd name="connsiteX49-43669" fmla="*/ 1778923 w 2264509"/>
                <a:gd name="connsiteY49-43670" fmla="*/ 5497769 h 7203705"/>
                <a:gd name="connsiteX50-43671" fmla="*/ 1790341 w 2264509"/>
                <a:gd name="connsiteY50-43672" fmla="*/ 5349364 h 7203705"/>
                <a:gd name="connsiteX51-43673" fmla="*/ 1848903 w 2264509"/>
                <a:gd name="connsiteY51-43674" fmla="*/ 5302881 h 7203705"/>
                <a:gd name="connsiteX52-43675" fmla="*/ 1935499 w 2264509"/>
                <a:gd name="connsiteY52-43676" fmla="*/ 5083205 h 7203705"/>
                <a:gd name="connsiteX53-43677" fmla="*/ 1960649 w 2264509"/>
                <a:gd name="connsiteY53-43678" fmla="*/ 4791056 h 7203705"/>
                <a:gd name="connsiteX54-43679" fmla="*/ 1951665 w 2264509"/>
                <a:gd name="connsiteY54-43680" fmla="*/ 4334336 h 7203705"/>
                <a:gd name="connsiteX55-43681" fmla="*/ 1932344 w 2264509"/>
                <a:gd name="connsiteY55-43682" fmla="*/ 3888133 h 7203705"/>
                <a:gd name="connsiteX56-43683" fmla="*/ 2114094 w 2264509"/>
                <a:gd name="connsiteY56-43684" fmla="*/ 3794489 h 7203705"/>
                <a:gd name="connsiteX57-43685" fmla="*/ 1762492 w 2264509"/>
                <a:gd name="connsiteY57-43686" fmla="*/ 2682768 h 7203705"/>
                <a:gd name="connsiteX58-43687" fmla="*/ 2171636 w 2264509"/>
                <a:gd name="connsiteY58-43688" fmla="*/ 2450629 h 7203705"/>
                <a:gd name="connsiteX59-43689" fmla="*/ 2032492 w 2264509"/>
                <a:gd name="connsiteY59-43690" fmla="*/ 1850474 h 7203705"/>
                <a:gd name="connsiteX60-43691" fmla="*/ 1987751 w 2264509"/>
                <a:gd name="connsiteY60-43692" fmla="*/ 1662589 h 7203705"/>
                <a:gd name="connsiteX61-43693" fmla="*/ 1973329 w 2264509"/>
                <a:gd name="connsiteY61-43694" fmla="*/ 1418094 h 7203705"/>
                <a:gd name="connsiteX62-43695" fmla="*/ 1925704 w 2264509"/>
                <a:gd name="connsiteY62-43696" fmla="*/ 1287898 h 7203705"/>
                <a:gd name="connsiteX63-43697" fmla="*/ 1458979 w 2264509"/>
                <a:gd name="connsiteY63-43698" fmla="*/ 1120535 h 7203705"/>
                <a:gd name="connsiteX64-43699" fmla="*/ 1360513 w 2264509"/>
                <a:gd name="connsiteY64-43700" fmla="*/ 1005635 h 7203705"/>
                <a:gd name="connsiteX65-43701" fmla="*/ 1416522 w 2264509"/>
                <a:gd name="connsiteY65-43702" fmla="*/ 807081 h 7203705"/>
                <a:gd name="connsiteX66-43703" fmla="*/ 1484699 w 2264509"/>
                <a:gd name="connsiteY66-43704" fmla="*/ 608469 h 7203705"/>
                <a:gd name="connsiteX67-43705" fmla="*/ 1496208 w 2264509"/>
                <a:gd name="connsiteY67-43706" fmla="*/ 366317 h 7203705"/>
                <a:gd name="connsiteX68-43707" fmla="*/ 1413968 w 2264509"/>
                <a:gd name="connsiteY68-43708" fmla="*/ 146640 h 7203705"/>
                <a:gd name="connsiteX69-43709" fmla="*/ 1100515 w 2264509"/>
                <a:gd name="connsiteY69-43710" fmla="*/ 551 h 7203705"/>
                <a:gd name="connsiteX0-43711" fmla="*/ 1100515 w 2264509"/>
                <a:gd name="connsiteY0-43712" fmla="*/ 551 h 7203705"/>
                <a:gd name="connsiteX1-43713" fmla="*/ 849378 w 2264509"/>
                <a:gd name="connsiteY1-43714" fmla="*/ 118937 h 7203705"/>
                <a:gd name="connsiteX2-43715" fmla="*/ 751515 w 2264509"/>
                <a:gd name="connsiteY2-43716" fmla="*/ 285490 h 7203705"/>
                <a:gd name="connsiteX3-43717" fmla="*/ 756141 w 2264509"/>
                <a:gd name="connsiteY3-43718" fmla="*/ 566071 h 7203705"/>
                <a:gd name="connsiteX4-43719" fmla="*/ 895260 w 2264509"/>
                <a:gd name="connsiteY4-43720" fmla="*/ 882679 h 7203705"/>
                <a:gd name="connsiteX5-43721" fmla="*/ 785588 w 2264509"/>
                <a:gd name="connsiteY5-43722" fmla="*/ 1025825 h 7203705"/>
                <a:gd name="connsiteX6-43723" fmla="*/ 152912 w 2264509"/>
                <a:gd name="connsiteY6-43724" fmla="*/ 1252683 h 7203705"/>
                <a:gd name="connsiteX7-43725" fmla="*/ 8160 w 2264509"/>
                <a:gd name="connsiteY7-43726" fmla="*/ 2283394 h 7203705"/>
                <a:gd name="connsiteX8-43727" fmla="*/ 416233 w 2264509"/>
                <a:gd name="connsiteY8-43728" fmla="*/ 2735641 h 7203705"/>
                <a:gd name="connsiteX9-43729" fmla="*/ 293173 w 2264509"/>
                <a:gd name="connsiteY9-43730" fmla="*/ 3799944 h 7203705"/>
                <a:gd name="connsiteX10-43731" fmla="*/ 428536 w 2264509"/>
                <a:gd name="connsiteY10-43732" fmla="*/ 3969982 h 7203705"/>
                <a:gd name="connsiteX11-43733" fmla="*/ 486017 w 2264509"/>
                <a:gd name="connsiteY11-43734" fmla="*/ 4215017 h 7203705"/>
                <a:gd name="connsiteX12-43735" fmla="*/ 547224 w 2264509"/>
                <a:gd name="connsiteY12-43736" fmla="*/ 4615099 h 7203705"/>
                <a:gd name="connsiteX13-43737" fmla="*/ 555878 w 2264509"/>
                <a:gd name="connsiteY13-43738" fmla="*/ 4779518 h 7203705"/>
                <a:gd name="connsiteX14-43739" fmla="*/ 541964 w 2264509"/>
                <a:gd name="connsiteY14-43740" fmla="*/ 4966441 h 7203705"/>
                <a:gd name="connsiteX15-43741" fmla="*/ 510234 w 2264509"/>
                <a:gd name="connsiteY15-43742" fmla="*/ 5112051 h 7203705"/>
                <a:gd name="connsiteX16-43743" fmla="*/ 434305 w 2264509"/>
                <a:gd name="connsiteY16-43744" fmla="*/ 6139609 h 7203705"/>
                <a:gd name="connsiteX17-43745" fmla="*/ 399690 w 2264509"/>
                <a:gd name="connsiteY17-43746" fmla="*/ 6589898 h 7203705"/>
                <a:gd name="connsiteX18-43747" fmla="*/ 471534 w 2264509"/>
                <a:gd name="connsiteY18-43748" fmla="*/ 6812999 h 7203705"/>
                <a:gd name="connsiteX19-43749" fmla="*/ 409205 w 2264509"/>
                <a:gd name="connsiteY19-43750" fmla="*/ 6995629 h 7203705"/>
                <a:gd name="connsiteX20-43751" fmla="*/ 727381 w 2264509"/>
                <a:gd name="connsiteY20-43752" fmla="*/ 7193264 h 7203705"/>
                <a:gd name="connsiteX21-43753" fmla="*/ 1018766 w 2264509"/>
                <a:gd name="connsiteY21-43754" fmla="*/ 7101007 h 7203705"/>
                <a:gd name="connsiteX22-43755" fmla="*/ 760721 w 2264509"/>
                <a:gd name="connsiteY22-43756" fmla="*/ 6842580 h 7203705"/>
                <a:gd name="connsiteX23-43757" fmla="*/ 804368 w 2264509"/>
                <a:gd name="connsiteY23-43758" fmla="*/ 6565349 h 7203705"/>
                <a:gd name="connsiteX24-43759" fmla="*/ 790216 w 2264509"/>
                <a:gd name="connsiteY24-43760" fmla="*/ 6235730 h 7203705"/>
                <a:gd name="connsiteX25-43761" fmla="*/ 907792 w 2264509"/>
                <a:gd name="connsiteY25-43762" fmla="*/ 5474692 h 7203705"/>
                <a:gd name="connsiteX26-43763" fmla="*/ 957309 w 2264509"/>
                <a:gd name="connsiteY26-43764" fmla="*/ 5365800 h 7203705"/>
                <a:gd name="connsiteX27-43765" fmla="*/ 949796 w 2264509"/>
                <a:gd name="connsiteY27-43766" fmla="*/ 5294498 h 7203705"/>
                <a:gd name="connsiteX28-43767" fmla="*/ 1022842 w 2264509"/>
                <a:gd name="connsiteY28-43768" fmla="*/ 5197505 h 7203705"/>
                <a:gd name="connsiteX29-43769" fmla="*/ 1024856 w 2264509"/>
                <a:gd name="connsiteY29-43770" fmla="*/ 5054630 h 7203705"/>
                <a:gd name="connsiteX30-43771" fmla="*/ 1250022 w 2264509"/>
                <a:gd name="connsiteY30-43772" fmla="*/ 4234537 h 7203705"/>
                <a:gd name="connsiteX31-43773" fmla="*/ 1388027 w 2264509"/>
                <a:gd name="connsiteY31-43774" fmla="*/ 4644157 h 7203705"/>
                <a:gd name="connsiteX32-43775" fmla="*/ 1392304 w 2264509"/>
                <a:gd name="connsiteY32-43776" fmla="*/ 4865602 h 7203705"/>
                <a:gd name="connsiteX33-43777" fmla="*/ 1361716 w 2264509"/>
                <a:gd name="connsiteY33-43778" fmla="*/ 4959440 h 7203705"/>
                <a:gd name="connsiteX34-43779" fmla="*/ 1405585 w 2264509"/>
                <a:gd name="connsiteY34-43780" fmla="*/ 5098769 h 7203705"/>
                <a:gd name="connsiteX35-43781" fmla="*/ 1313490 w 2264509"/>
                <a:gd name="connsiteY35-43782" fmla="*/ 5539804 h 7203705"/>
                <a:gd name="connsiteX36-43783" fmla="*/ 1314512 w 2264509"/>
                <a:gd name="connsiteY36-43784" fmla="*/ 6345824 h 7203705"/>
                <a:gd name="connsiteX37-43785" fmla="*/ 1387677 w 2264509"/>
                <a:gd name="connsiteY37-43786" fmla="*/ 6525837 h 7203705"/>
                <a:gd name="connsiteX38-43787" fmla="*/ 1336897 w 2264509"/>
                <a:gd name="connsiteY38-43788" fmla="*/ 6727274 h 7203705"/>
                <a:gd name="connsiteX39-43789" fmla="*/ 1355075 w 2264509"/>
                <a:gd name="connsiteY39-43790" fmla="*/ 6813600 h 7203705"/>
                <a:gd name="connsiteX40-43791" fmla="*/ 1364871 w 2264509"/>
                <a:gd name="connsiteY40-43792" fmla="*/ 7006384 h 7203705"/>
                <a:gd name="connsiteX41-43793" fmla="*/ 1811645 w 2264509"/>
                <a:gd name="connsiteY41-43794" fmla="*/ 7174679 h 7203705"/>
                <a:gd name="connsiteX42-43795" fmla="*/ 2240298 w 2264509"/>
                <a:gd name="connsiteY42-43796" fmla="*/ 7184685 h 7203705"/>
                <a:gd name="connsiteX43-43797" fmla="*/ 2223142 w 2264509"/>
                <a:gd name="connsiteY43-43798" fmla="*/ 7032346 h 7203705"/>
                <a:gd name="connsiteX44-43799" fmla="*/ 1738539 w 2264509"/>
                <a:gd name="connsiteY44-43800" fmla="*/ 6666009 h 7203705"/>
                <a:gd name="connsiteX45-43801" fmla="*/ 1759422 w 2264509"/>
                <a:gd name="connsiteY45-43802" fmla="*/ 6535632 h 7203705"/>
                <a:gd name="connsiteX46-43803" fmla="*/ 1719909 w 2264509"/>
                <a:gd name="connsiteY46-43804" fmla="*/ 6436627 h 7203705"/>
                <a:gd name="connsiteX47-43805" fmla="*/ 1708642 w 2264509"/>
                <a:gd name="connsiteY47-43806" fmla="*/ 6235730 h 7203705"/>
                <a:gd name="connsiteX48-43807" fmla="*/ 1730306 w 2264509"/>
                <a:gd name="connsiteY48-43808" fmla="*/ 5965274 h 7203705"/>
                <a:gd name="connsiteX49-43809" fmla="*/ 1778923 w 2264509"/>
                <a:gd name="connsiteY49-43810" fmla="*/ 5497769 h 7203705"/>
                <a:gd name="connsiteX50-43811" fmla="*/ 1790341 w 2264509"/>
                <a:gd name="connsiteY50-43812" fmla="*/ 5349364 h 7203705"/>
                <a:gd name="connsiteX51-43813" fmla="*/ 1848903 w 2264509"/>
                <a:gd name="connsiteY51-43814" fmla="*/ 5302881 h 7203705"/>
                <a:gd name="connsiteX52-43815" fmla="*/ 1935499 w 2264509"/>
                <a:gd name="connsiteY52-43816" fmla="*/ 5083205 h 7203705"/>
                <a:gd name="connsiteX53-43817" fmla="*/ 1960649 w 2264509"/>
                <a:gd name="connsiteY53-43818" fmla="*/ 4791056 h 7203705"/>
                <a:gd name="connsiteX54-43819" fmla="*/ 1951665 w 2264509"/>
                <a:gd name="connsiteY54-43820" fmla="*/ 4334336 h 7203705"/>
                <a:gd name="connsiteX55-43821" fmla="*/ 1932344 w 2264509"/>
                <a:gd name="connsiteY55-43822" fmla="*/ 3888133 h 7203705"/>
                <a:gd name="connsiteX56-43823" fmla="*/ 2114094 w 2264509"/>
                <a:gd name="connsiteY56-43824" fmla="*/ 3794489 h 7203705"/>
                <a:gd name="connsiteX57-43825" fmla="*/ 1762492 w 2264509"/>
                <a:gd name="connsiteY57-43826" fmla="*/ 2682768 h 7203705"/>
                <a:gd name="connsiteX58-43827" fmla="*/ 2171636 w 2264509"/>
                <a:gd name="connsiteY58-43828" fmla="*/ 2450629 h 7203705"/>
                <a:gd name="connsiteX59-43829" fmla="*/ 2032492 w 2264509"/>
                <a:gd name="connsiteY59-43830" fmla="*/ 1850474 h 7203705"/>
                <a:gd name="connsiteX60-43831" fmla="*/ 1987751 w 2264509"/>
                <a:gd name="connsiteY60-43832" fmla="*/ 1662589 h 7203705"/>
                <a:gd name="connsiteX61-43833" fmla="*/ 1973329 w 2264509"/>
                <a:gd name="connsiteY61-43834" fmla="*/ 1418094 h 7203705"/>
                <a:gd name="connsiteX62-43835" fmla="*/ 1925704 w 2264509"/>
                <a:gd name="connsiteY62-43836" fmla="*/ 1287898 h 7203705"/>
                <a:gd name="connsiteX63-43837" fmla="*/ 1458979 w 2264509"/>
                <a:gd name="connsiteY63-43838" fmla="*/ 1120535 h 7203705"/>
                <a:gd name="connsiteX64-43839" fmla="*/ 1360513 w 2264509"/>
                <a:gd name="connsiteY64-43840" fmla="*/ 1005635 h 7203705"/>
                <a:gd name="connsiteX65-43841" fmla="*/ 1416522 w 2264509"/>
                <a:gd name="connsiteY65-43842" fmla="*/ 807081 h 7203705"/>
                <a:gd name="connsiteX66-43843" fmla="*/ 1484699 w 2264509"/>
                <a:gd name="connsiteY66-43844" fmla="*/ 608469 h 7203705"/>
                <a:gd name="connsiteX67-43845" fmla="*/ 1496208 w 2264509"/>
                <a:gd name="connsiteY67-43846" fmla="*/ 366317 h 7203705"/>
                <a:gd name="connsiteX68-43847" fmla="*/ 1413968 w 2264509"/>
                <a:gd name="connsiteY68-43848" fmla="*/ 146640 h 7203705"/>
                <a:gd name="connsiteX69-43849" fmla="*/ 1100515 w 2264509"/>
                <a:gd name="connsiteY69-43850" fmla="*/ 551 h 7203705"/>
                <a:gd name="connsiteX0-43851" fmla="*/ 1100515 w 2264509"/>
                <a:gd name="connsiteY0-43852" fmla="*/ 551 h 7217346"/>
                <a:gd name="connsiteX1-43853" fmla="*/ 849378 w 2264509"/>
                <a:gd name="connsiteY1-43854" fmla="*/ 118937 h 7217346"/>
                <a:gd name="connsiteX2-43855" fmla="*/ 751515 w 2264509"/>
                <a:gd name="connsiteY2-43856" fmla="*/ 285490 h 7217346"/>
                <a:gd name="connsiteX3-43857" fmla="*/ 756141 w 2264509"/>
                <a:gd name="connsiteY3-43858" fmla="*/ 566071 h 7217346"/>
                <a:gd name="connsiteX4-43859" fmla="*/ 895260 w 2264509"/>
                <a:gd name="connsiteY4-43860" fmla="*/ 882679 h 7217346"/>
                <a:gd name="connsiteX5-43861" fmla="*/ 785588 w 2264509"/>
                <a:gd name="connsiteY5-43862" fmla="*/ 1025825 h 7217346"/>
                <a:gd name="connsiteX6-43863" fmla="*/ 152912 w 2264509"/>
                <a:gd name="connsiteY6-43864" fmla="*/ 1252683 h 7217346"/>
                <a:gd name="connsiteX7-43865" fmla="*/ 8160 w 2264509"/>
                <a:gd name="connsiteY7-43866" fmla="*/ 2283394 h 7217346"/>
                <a:gd name="connsiteX8-43867" fmla="*/ 416233 w 2264509"/>
                <a:gd name="connsiteY8-43868" fmla="*/ 2735641 h 7217346"/>
                <a:gd name="connsiteX9-43869" fmla="*/ 293173 w 2264509"/>
                <a:gd name="connsiteY9-43870" fmla="*/ 3799944 h 7217346"/>
                <a:gd name="connsiteX10-43871" fmla="*/ 428536 w 2264509"/>
                <a:gd name="connsiteY10-43872" fmla="*/ 3969982 h 7217346"/>
                <a:gd name="connsiteX11-43873" fmla="*/ 486017 w 2264509"/>
                <a:gd name="connsiteY11-43874" fmla="*/ 4215017 h 7217346"/>
                <a:gd name="connsiteX12-43875" fmla="*/ 547224 w 2264509"/>
                <a:gd name="connsiteY12-43876" fmla="*/ 4615099 h 7217346"/>
                <a:gd name="connsiteX13-43877" fmla="*/ 555878 w 2264509"/>
                <a:gd name="connsiteY13-43878" fmla="*/ 4779518 h 7217346"/>
                <a:gd name="connsiteX14-43879" fmla="*/ 541964 w 2264509"/>
                <a:gd name="connsiteY14-43880" fmla="*/ 4966441 h 7217346"/>
                <a:gd name="connsiteX15-43881" fmla="*/ 510234 w 2264509"/>
                <a:gd name="connsiteY15-43882" fmla="*/ 5112051 h 7217346"/>
                <a:gd name="connsiteX16-43883" fmla="*/ 434305 w 2264509"/>
                <a:gd name="connsiteY16-43884" fmla="*/ 6139609 h 7217346"/>
                <a:gd name="connsiteX17-43885" fmla="*/ 399690 w 2264509"/>
                <a:gd name="connsiteY17-43886" fmla="*/ 6589898 h 7217346"/>
                <a:gd name="connsiteX18-43887" fmla="*/ 471534 w 2264509"/>
                <a:gd name="connsiteY18-43888" fmla="*/ 6812999 h 7217346"/>
                <a:gd name="connsiteX19-43889" fmla="*/ 409205 w 2264509"/>
                <a:gd name="connsiteY19-43890" fmla="*/ 6995629 h 7217346"/>
                <a:gd name="connsiteX20-43891" fmla="*/ 712039 w 2264509"/>
                <a:gd name="connsiteY20-43892" fmla="*/ 7208607 h 7217346"/>
                <a:gd name="connsiteX21-43893" fmla="*/ 1018766 w 2264509"/>
                <a:gd name="connsiteY21-43894" fmla="*/ 7101007 h 7217346"/>
                <a:gd name="connsiteX22-43895" fmla="*/ 760721 w 2264509"/>
                <a:gd name="connsiteY22-43896" fmla="*/ 6842580 h 7217346"/>
                <a:gd name="connsiteX23-43897" fmla="*/ 804368 w 2264509"/>
                <a:gd name="connsiteY23-43898" fmla="*/ 6565349 h 7217346"/>
                <a:gd name="connsiteX24-43899" fmla="*/ 790216 w 2264509"/>
                <a:gd name="connsiteY24-43900" fmla="*/ 6235730 h 7217346"/>
                <a:gd name="connsiteX25-43901" fmla="*/ 907792 w 2264509"/>
                <a:gd name="connsiteY25-43902" fmla="*/ 5474692 h 7217346"/>
                <a:gd name="connsiteX26-43903" fmla="*/ 957309 w 2264509"/>
                <a:gd name="connsiteY26-43904" fmla="*/ 5365800 h 7217346"/>
                <a:gd name="connsiteX27-43905" fmla="*/ 949796 w 2264509"/>
                <a:gd name="connsiteY27-43906" fmla="*/ 5294498 h 7217346"/>
                <a:gd name="connsiteX28-43907" fmla="*/ 1022842 w 2264509"/>
                <a:gd name="connsiteY28-43908" fmla="*/ 5197505 h 7217346"/>
                <a:gd name="connsiteX29-43909" fmla="*/ 1024856 w 2264509"/>
                <a:gd name="connsiteY29-43910" fmla="*/ 5054630 h 7217346"/>
                <a:gd name="connsiteX30-43911" fmla="*/ 1250022 w 2264509"/>
                <a:gd name="connsiteY30-43912" fmla="*/ 4234537 h 7217346"/>
                <a:gd name="connsiteX31-43913" fmla="*/ 1388027 w 2264509"/>
                <a:gd name="connsiteY31-43914" fmla="*/ 4644157 h 7217346"/>
                <a:gd name="connsiteX32-43915" fmla="*/ 1392304 w 2264509"/>
                <a:gd name="connsiteY32-43916" fmla="*/ 4865602 h 7217346"/>
                <a:gd name="connsiteX33-43917" fmla="*/ 1361716 w 2264509"/>
                <a:gd name="connsiteY33-43918" fmla="*/ 4959440 h 7217346"/>
                <a:gd name="connsiteX34-43919" fmla="*/ 1405585 w 2264509"/>
                <a:gd name="connsiteY34-43920" fmla="*/ 5098769 h 7217346"/>
                <a:gd name="connsiteX35-43921" fmla="*/ 1313490 w 2264509"/>
                <a:gd name="connsiteY35-43922" fmla="*/ 5539804 h 7217346"/>
                <a:gd name="connsiteX36-43923" fmla="*/ 1314512 w 2264509"/>
                <a:gd name="connsiteY36-43924" fmla="*/ 6345824 h 7217346"/>
                <a:gd name="connsiteX37-43925" fmla="*/ 1387677 w 2264509"/>
                <a:gd name="connsiteY37-43926" fmla="*/ 6525837 h 7217346"/>
                <a:gd name="connsiteX38-43927" fmla="*/ 1336897 w 2264509"/>
                <a:gd name="connsiteY38-43928" fmla="*/ 6727274 h 7217346"/>
                <a:gd name="connsiteX39-43929" fmla="*/ 1355075 w 2264509"/>
                <a:gd name="connsiteY39-43930" fmla="*/ 6813600 h 7217346"/>
                <a:gd name="connsiteX40-43931" fmla="*/ 1364871 w 2264509"/>
                <a:gd name="connsiteY40-43932" fmla="*/ 7006384 h 7217346"/>
                <a:gd name="connsiteX41-43933" fmla="*/ 1811645 w 2264509"/>
                <a:gd name="connsiteY41-43934" fmla="*/ 7174679 h 7217346"/>
                <a:gd name="connsiteX42-43935" fmla="*/ 2240298 w 2264509"/>
                <a:gd name="connsiteY42-43936" fmla="*/ 7184685 h 7217346"/>
                <a:gd name="connsiteX43-43937" fmla="*/ 2223142 w 2264509"/>
                <a:gd name="connsiteY43-43938" fmla="*/ 7032346 h 7217346"/>
                <a:gd name="connsiteX44-43939" fmla="*/ 1738539 w 2264509"/>
                <a:gd name="connsiteY44-43940" fmla="*/ 6666009 h 7217346"/>
                <a:gd name="connsiteX45-43941" fmla="*/ 1759422 w 2264509"/>
                <a:gd name="connsiteY45-43942" fmla="*/ 6535632 h 7217346"/>
                <a:gd name="connsiteX46-43943" fmla="*/ 1719909 w 2264509"/>
                <a:gd name="connsiteY46-43944" fmla="*/ 6436627 h 7217346"/>
                <a:gd name="connsiteX47-43945" fmla="*/ 1708642 w 2264509"/>
                <a:gd name="connsiteY47-43946" fmla="*/ 6235730 h 7217346"/>
                <a:gd name="connsiteX48-43947" fmla="*/ 1730306 w 2264509"/>
                <a:gd name="connsiteY48-43948" fmla="*/ 5965274 h 7217346"/>
                <a:gd name="connsiteX49-43949" fmla="*/ 1778923 w 2264509"/>
                <a:gd name="connsiteY49-43950" fmla="*/ 5497769 h 7217346"/>
                <a:gd name="connsiteX50-43951" fmla="*/ 1790341 w 2264509"/>
                <a:gd name="connsiteY50-43952" fmla="*/ 5349364 h 7217346"/>
                <a:gd name="connsiteX51-43953" fmla="*/ 1848903 w 2264509"/>
                <a:gd name="connsiteY51-43954" fmla="*/ 5302881 h 7217346"/>
                <a:gd name="connsiteX52-43955" fmla="*/ 1935499 w 2264509"/>
                <a:gd name="connsiteY52-43956" fmla="*/ 5083205 h 7217346"/>
                <a:gd name="connsiteX53-43957" fmla="*/ 1960649 w 2264509"/>
                <a:gd name="connsiteY53-43958" fmla="*/ 4791056 h 7217346"/>
                <a:gd name="connsiteX54-43959" fmla="*/ 1951665 w 2264509"/>
                <a:gd name="connsiteY54-43960" fmla="*/ 4334336 h 7217346"/>
                <a:gd name="connsiteX55-43961" fmla="*/ 1932344 w 2264509"/>
                <a:gd name="connsiteY55-43962" fmla="*/ 3888133 h 7217346"/>
                <a:gd name="connsiteX56-43963" fmla="*/ 2114094 w 2264509"/>
                <a:gd name="connsiteY56-43964" fmla="*/ 3794489 h 7217346"/>
                <a:gd name="connsiteX57-43965" fmla="*/ 1762492 w 2264509"/>
                <a:gd name="connsiteY57-43966" fmla="*/ 2682768 h 7217346"/>
                <a:gd name="connsiteX58-43967" fmla="*/ 2171636 w 2264509"/>
                <a:gd name="connsiteY58-43968" fmla="*/ 2450629 h 7217346"/>
                <a:gd name="connsiteX59-43969" fmla="*/ 2032492 w 2264509"/>
                <a:gd name="connsiteY59-43970" fmla="*/ 1850474 h 7217346"/>
                <a:gd name="connsiteX60-43971" fmla="*/ 1987751 w 2264509"/>
                <a:gd name="connsiteY60-43972" fmla="*/ 1662589 h 7217346"/>
                <a:gd name="connsiteX61-43973" fmla="*/ 1973329 w 2264509"/>
                <a:gd name="connsiteY61-43974" fmla="*/ 1418094 h 7217346"/>
                <a:gd name="connsiteX62-43975" fmla="*/ 1925704 w 2264509"/>
                <a:gd name="connsiteY62-43976" fmla="*/ 1287898 h 7217346"/>
                <a:gd name="connsiteX63-43977" fmla="*/ 1458979 w 2264509"/>
                <a:gd name="connsiteY63-43978" fmla="*/ 1120535 h 7217346"/>
                <a:gd name="connsiteX64-43979" fmla="*/ 1360513 w 2264509"/>
                <a:gd name="connsiteY64-43980" fmla="*/ 1005635 h 7217346"/>
                <a:gd name="connsiteX65-43981" fmla="*/ 1416522 w 2264509"/>
                <a:gd name="connsiteY65-43982" fmla="*/ 807081 h 7217346"/>
                <a:gd name="connsiteX66-43983" fmla="*/ 1484699 w 2264509"/>
                <a:gd name="connsiteY66-43984" fmla="*/ 608469 h 7217346"/>
                <a:gd name="connsiteX67-43985" fmla="*/ 1496208 w 2264509"/>
                <a:gd name="connsiteY67-43986" fmla="*/ 366317 h 7217346"/>
                <a:gd name="connsiteX68-43987" fmla="*/ 1413968 w 2264509"/>
                <a:gd name="connsiteY68-43988" fmla="*/ 146640 h 7217346"/>
                <a:gd name="connsiteX69-43989" fmla="*/ 1100515 w 2264509"/>
                <a:gd name="connsiteY69-43990" fmla="*/ 551 h 7217346"/>
                <a:gd name="connsiteX0-43991" fmla="*/ 1100515 w 2264509"/>
                <a:gd name="connsiteY0-43992" fmla="*/ 551 h 7217346"/>
                <a:gd name="connsiteX1-43993" fmla="*/ 849378 w 2264509"/>
                <a:gd name="connsiteY1-43994" fmla="*/ 118937 h 7217346"/>
                <a:gd name="connsiteX2-43995" fmla="*/ 751515 w 2264509"/>
                <a:gd name="connsiteY2-43996" fmla="*/ 285490 h 7217346"/>
                <a:gd name="connsiteX3-43997" fmla="*/ 756141 w 2264509"/>
                <a:gd name="connsiteY3-43998" fmla="*/ 566071 h 7217346"/>
                <a:gd name="connsiteX4-43999" fmla="*/ 895260 w 2264509"/>
                <a:gd name="connsiteY4-44000" fmla="*/ 882679 h 7217346"/>
                <a:gd name="connsiteX5-44001" fmla="*/ 785588 w 2264509"/>
                <a:gd name="connsiteY5-44002" fmla="*/ 1025825 h 7217346"/>
                <a:gd name="connsiteX6-44003" fmla="*/ 152912 w 2264509"/>
                <a:gd name="connsiteY6-44004" fmla="*/ 1252683 h 7217346"/>
                <a:gd name="connsiteX7-44005" fmla="*/ 8160 w 2264509"/>
                <a:gd name="connsiteY7-44006" fmla="*/ 2283394 h 7217346"/>
                <a:gd name="connsiteX8-44007" fmla="*/ 416233 w 2264509"/>
                <a:gd name="connsiteY8-44008" fmla="*/ 2735641 h 7217346"/>
                <a:gd name="connsiteX9-44009" fmla="*/ 293173 w 2264509"/>
                <a:gd name="connsiteY9-44010" fmla="*/ 3799944 h 7217346"/>
                <a:gd name="connsiteX10-44011" fmla="*/ 428536 w 2264509"/>
                <a:gd name="connsiteY10-44012" fmla="*/ 3969982 h 7217346"/>
                <a:gd name="connsiteX11-44013" fmla="*/ 486017 w 2264509"/>
                <a:gd name="connsiteY11-44014" fmla="*/ 4215017 h 7217346"/>
                <a:gd name="connsiteX12-44015" fmla="*/ 547224 w 2264509"/>
                <a:gd name="connsiteY12-44016" fmla="*/ 4615099 h 7217346"/>
                <a:gd name="connsiteX13-44017" fmla="*/ 555878 w 2264509"/>
                <a:gd name="connsiteY13-44018" fmla="*/ 4779518 h 7217346"/>
                <a:gd name="connsiteX14-44019" fmla="*/ 541964 w 2264509"/>
                <a:gd name="connsiteY14-44020" fmla="*/ 4966441 h 7217346"/>
                <a:gd name="connsiteX15-44021" fmla="*/ 510234 w 2264509"/>
                <a:gd name="connsiteY15-44022" fmla="*/ 5112051 h 7217346"/>
                <a:gd name="connsiteX16-44023" fmla="*/ 434305 w 2264509"/>
                <a:gd name="connsiteY16-44024" fmla="*/ 6139609 h 7217346"/>
                <a:gd name="connsiteX17-44025" fmla="*/ 399690 w 2264509"/>
                <a:gd name="connsiteY17-44026" fmla="*/ 6589898 h 7217346"/>
                <a:gd name="connsiteX18-44027" fmla="*/ 471534 w 2264509"/>
                <a:gd name="connsiteY18-44028" fmla="*/ 6812999 h 7217346"/>
                <a:gd name="connsiteX19-44029" fmla="*/ 409205 w 2264509"/>
                <a:gd name="connsiteY19-44030" fmla="*/ 6995629 h 7217346"/>
                <a:gd name="connsiteX20-44031" fmla="*/ 712039 w 2264509"/>
                <a:gd name="connsiteY20-44032" fmla="*/ 7208607 h 7217346"/>
                <a:gd name="connsiteX21-44033" fmla="*/ 1018766 w 2264509"/>
                <a:gd name="connsiteY21-44034" fmla="*/ 7101007 h 7217346"/>
                <a:gd name="connsiteX22-44035" fmla="*/ 760721 w 2264509"/>
                <a:gd name="connsiteY22-44036" fmla="*/ 6842580 h 7217346"/>
                <a:gd name="connsiteX23-44037" fmla="*/ 804368 w 2264509"/>
                <a:gd name="connsiteY23-44038" fmla="*/ 6565349 h 7217346"/>
                <a:gd name="connsiteX24-44039" fmla="*/ 790216 w 2264509"/>
                <a:gd name="connsiteY24-44040" fmla="*/ 6235730 h 7217346"/>
                <a:gd name="connsiteX25-44041" fmla="*/ 907792 w 2264509"/>
                <a:gd name="connsiteY25-44042" fmla="*/ 5474692 h 7217346"/>
                <a:gd name="connsiteX26-44043" fmla="*/ 957309 w 2264509"/>
                <a:gd name="connsiteY26-44044" fmla="*/ 5365800 h 7217346"/>
                <a:gd name="connsiteX27-44045" fmla="*/ 949796 w 2264509"/>
                <a:gd name="connsiteY27-44046" fmla="*/ 5294498 h 7217346"/>
                <a:gd name="connsiteX28-44047" fmla="*/ 1022842 w 2264509"/>
                <a:gd name="connsiteY28-44048" fmla="*/ 5197505 h 7217346"/>
                <a:gd name="connsiteX29-44049" fmla="*/ 1024856 w 2264509"/>
                <a:gd name="connsiteY29-44050" fmla="*/ 5054630 h 7217346"/>
                <a:gd name="connsiteX30-44051" fmla="*/ 1250022 w 2264509"/>
                <a:gd name="connsiteY30-44052" fmla="*/ 4234537 h 7217346"/>
                <a:gd name="connsiteX31-44053" fmla="*/ 1388027 w 2264509"/>
                <a:gd name="connsiteY31-44054" fmla="*/ 4644157 h 7217346"/>
                <a:gd name="connsiteX32-44055" fmla="*/ 1392304 w 2264509"/>
                <a:gd name="connsiteY32-44056" fmla="*/ 4865602 h 7217346"/>
                <a:gd name="connsiteX33-44057" fmla="*/ 1361716 w 2264509"/>
                <a:gd name="connsiteY33-44058" fmla="*/ 4959440 h 7217346"/>
                <a:gd name="connsiteX34-44059" fmla="*/ 1405585 w 2264509"/>
                <a:gd name="connsiteY34-44060" fmla="*/ 5098769 h 7217346"/>
                <a:gd name="connsiteX35-44061" fmla="*/ 1313490 w 2264509"/>
                <a:gd name="connsiteY35-44062" fmla="*/ 5539804 h 7217346"/>
                <a:gd name="connsiteX36-44063" fmla="*/ 1314512 w 2264509"/>
                <a:gd name="connsiteY36-44064" fmla="*/ 6345824 h 7217346"/>
                <a:gd name="connsiteX37-44065" fmla="*/ 1387677 w 2264509"/>
                <a:gd name="connsiteY37-44066" fmla="*/ 6525837 h 7217346"/>
                <a:gd name="connsiteX38-44067" fmla="*/ 1336897 w 2264509"/>
                <a:gd name="connsiteY38-44068" fmla="*/ 6727274 h 7217346"/>
                <a:gd name="connsiteX39-44069" fmla="*/ 1355075 w 2264509"/>
                <a:gd name="connsiteY39-44070" fmla="*/ 6813600 h 7217346"/>
                <a:gd name="connsiteX40-44071" fmla="*/ 1364871 w 2264509"/>
                <a:gd name="connsiteY40-44072" fmla="*/ 7006384 h 7217346"/>
                <a:gd name="connsiteX41-44073" fmla="*/ 1811645 w 2264509"/>
                <a:gd name="connsiteY41-44074" fmla="*/ 7174679 h 7217346"/>
                <a:gd name="connsiteX42-44075" fmla="*/ 2240298 w 2264509"/>
                <a:gd name="connsiteY42-44076" fmla="*/ 7184685 h 7217346"/>
                <a:gd name="connsiteX43-44077" fmla="*/ 2223142 w 2264509"/>
                <a:gd name="connsiteY43-44078" fmla="*/ 7032346 h 7217346"/>
                <a:gd name="connsiteX44-44079" fmla="*/ 1738539 w 2264509"/>
                <a:gd name="connsiteY44-44080" fmla="*/ 6666009 h 7217346"/>
                <a:gd name="connsiteX45-44081" fmla="*/ 1759422 w 2264509"/>
                <a:gd name="connsiteY45-44082" fmla="*/ 6535632 h 7217346"/>
                <a:gd name="connsiteX46-44083" fmla="*/ 1719909 w 2264509"/>
                <a:gd name="connsiteY46-44084" fmla="*/ 6436627 h 7217346"/>
                <a:gd name="connsiteX47-44085" fmla="*/ 1708642 w 2264509"/>
                <a:gd name="connsiteY47-44086" fmla="*/ 6235730 h 7217346"/>
                <a:gd name="connsiteX48-44087" fmla="*/ 1730306 w 2264509"/>
                <a:gd name="connsiteY48-44088" fmla="*/ 5965274 h 7217346"/>
                <a:gd name="connsiteX49-44089" fmla="*/ 1778923 w 2264509"/>
                <a:gd name="connsiteY49-44090" fmla="*/ 5497769 h 7217346"/>
                <a:gd name="connsiteX50-44091" fmla="*/ 1790341 w 2264509"/>
                <a:gd name="connsiteY50-44092" fmla="*/ 5349364 h 7217346"/>
                <a:gd name="connsiteX51-44093" fmla="*/ 1848903 w 2264509"/>
                <a:gd name="connsiteY51-44094" fmla="*/ 5302881 h 7217346"/>
                <a:gd name="connsiteX52-44095" fmla="*/ 1935499 w 2264509"/>
                <a:gd name="connsiteY52-44096" fmla="*/ 5083205 h 7217346"/>
                <a:gd name="connsiteX53-44097" fmla="*/ 1960649 w 2264509"/>
                <a:gd name="connsiteY53-44098" fmla="*/ 4791056 h 7217346"/>
                <a:gd name="connsiteX54-44099" fmla="*/ 1951665 w 2264509"/>
                <a:gd name="connsiteY54-44100" fmla="*/ 4334336 h 7217346"/>
                <a:gd name="connsiteX55-44101" fmla="*/ 1932344 w 2264509"/>
                <a:gd name="connsiteY55-44102" fmla="*/ 3888133 h 7217346"/>
                <a:gd name="connsiteX56-44103" fmla="*/ 2114094 w 2264509"/>
                <a:gd name="connsiteY56-44104" fmla="*/ 3794489 h 7217346"/>
                <a:gd name="connsiteX57-44105" fmla="*/ 1762492 w 2264509"/>
                <a:gd name="connsiteY57-44106" fmla="*/ 2682768 h 7217346"/>
                <a:gd name="connsiteX58-44107" fmla="*/ 2171636 w 2264509"/>
                <a:gd name="connsiteY58-44108" fmla="*/ 2450629 h 7217346"/>
                <a:gd name="connsiteX59-44109" fmla="*/ 2032492 w 2264509"/>
                <a:gd name="connsiteY59-44110" fmla="*/ 1850474 h 7217346"/>
                <a:gd name="connsiteX60-44111" fmla="*/ 1987751 w 2264509"/>
                <a:gd name="connsiteY60-44112" fmla="*/ 1662589 h 7217346"/>
                <a:gd name="connsiteX61-44113" fmla="*/ 1973329 w 2264509"/>
                <a:gd name="connsiteY61-44114" fmla="*/ 1418094 h 7217346"/>
                <a:gd name="connsiteX62-44115" fmla="*/ 1925704 w 2264509"/>
                <a:gd name="connsiteY62-44116" fmla="*/ 1287898 h 7217346"/>
                <a:gd name="connsiteX63-44117" fmla="*/ 1458979 w 2264509"/>
                <a:gd name="connsiteY63-44118" fmla="*/ 1120535 h 7217346"/>
                <a:gd name="connsiteX64-44119" fmla="*/ 1360513 w 2264509"/>
                <a:gd name="connsiteY64-44120" fmla="*/ 1005635 h 7217346"/>
                <a:gd name="connsiteX65-44121" fmla="*/ 1416522 w 2264509"/>
                <a:gd name="connsiteY65-44122" fmla="*/ 807081 h 7217346"/>
                <a:gd name="connsiteX66-44123" fmla="*/ 1484699 w 2264509"/>
                <a:gd name="connsiteY66-44124" fmla="*/ 608469 h 7217346"/>
                <a:gd name="connsiteX67-44125" fmla="*/ 1496208 w 2264509"/>
                <a:gd name="connsiteY67-44126" fmla="*/ 366317 h 7217346"/>
                <a:gd name="connsiteX68-44127" fmla="*/ 1413968 w 2264509"/>
                <a:gd name="connsiteY68-44128" fmla="*/ 146640 h 7217346"/>
                <a:gd name="connsiteX69-44129" fmla="*/ 1100515 w 2264509"/>
                <a:gd name="connsiteY69-44130" fmla="*/ 551 h 7217346"/>
                <a:gd name="connsiteX0-44131" fmla="*/ 1100515 w 2264509"/>
                <a:gd name="connsiteY0-44132" fmla="*/ 551 h 7217346"/>
                <a:gd name="connsiteX1-44133" fmla="*/ 849378 w 2264509"/>
                <a:gd name="connsiteY1-44134" fmla="*/ 118937 h 7217346"/>
                <a:gd name="connsiteX2-44135" fmla="*/ 751515 w 2264509"/>
                <a:gd name="connsiteY2-44136" fmla="*/ 285490 h 7217346"/>
                <a:gd name="connsiteX3-44137" fmla="*/ 756141 w 2264509"/>
                <a:gd name="connsiteY3-44138" fmla="*/ 566071 h 7217346"/>
                <a:gd name="connsiteX4-44139" fmla="*/ 895260 w 2264509"/>
                <a:gd name="connsiteY4-44140" fmla="*/ 882679 h 7217346"/>
                <a:gd name="connsiteX5-44141" fmla="*/ 785588 w 2264509"/>
                <a:gd name="connsiteY5-44142" fmla="*/ 1025825 h 7217346"/>
                <a:gd name="connsiteX6-44143" fmla="*/ 152912 w 2264509"/>
                <a:gd name="connsiteY6-44144" fmla="*/ 1252683 h 7217346"/>
                <a:gd name="connsiteX7-44145" fmla="*/ 8160 w 2264509"/>
                <a:gd name="connsiteY7-44146" fmla="*/ 2283394 h 7217346"/>
                <a:gd name="connsiteX8-44147" fmla="*/ 416233 w 2264509"/>
                <a:gd name="connsiteY8-44148" fmla="*/ 2735641 h 7217346"/>
                <a:gd name="connsiteX9-44149" fmla="*/ 293173 w 2264509"/>
                <a:gd name="connsiteY9-44150" fmla="*/ 3799944 h 7217346"/>
                <a:gd name="connsiteX10-44151" fmla="*/ 428536 w 2264509"/>
                <a:gd name="connsiteY10-44152" fmla="*/ 3969982 h 7217346"/>
                <a:gd name="connsiteX11-44153" fmla="*/ 486017 w 2264509"/>
                <a:gd name="connsiteY11-44154" fmla="*/ 4215017 h 7217346"/>
                <a:gd name="connsiteX12-44155" fmla="*/ 547224 w 2264509"/>
                <a:gd name="connsiteY12-44156" fmla="*/ 4615099 h 7217346"/>
                <a:gd name="connsiteX13-44157" fmla="*/ 555878 w 2264509"/>
                <a:gd name="connsiteY13-44158" fmla="*/ 4779518 h 7217346"/>
                <a:gd name="connsiteX14-44159" fmla="*/ 541964 w 2264509"/>
                <a:gd name="connsiteY14-44160" fmla="*/ 4966441 h 7217346"/>
                <a:gd name="connsiteX15-44161" fmla="*/ 510234 w 2264509"/>
                <a:gd name="connsiteY15-44162" fmla="*/ 5112051 h 7217346"/>
                <a:gd name="connsiteX16-44163" fmla="*/ 434305 w 2264509"/>
                <a:gd name="connsiteY16-44164" fmla="*/ 6139609 h 7217346"/>
                <a:gd name="connsiteX17-44165" fmla="*/ 399690 w 2264509"/>
                <a:gd name="connsiteY17-44166" fmla="*/ 6589898 h 7217346"/>
                <a:gd name="connsiteX18-44167" fmla="*/ 471534 w 2264509"/>
                <a:gd name="connsiteY18-44168" fmla="*/ 6812999 h 7217346"/>
                <a:gd name="connsiteX19-44169" fmla="*/ 409205 w 2264509"/>
                <a:gd name="connsiteY19-44170" fmla="*/ 6995629 h 7217346"/>
                <a:gd name="connsiteX20-44171" fmla="*/ 712039 w 2264509"/>
                <a:gd name="connsiteY20-44172" fmla="*/ 7208607 h 7217346"/>
                <a:gd name="connsiteX21-44173" fmla="*/ 1018766 w 2264509"/>
                <a:gd name="connsiteY21-44174" fmla="*/ 7101007 h 7217346"/>
                <a:gd name="connsiteX22-44175" fmla="*/ 760721 w 2264509"/>
                <a:gd name="connsiteY22-44176" fmla="*/ 6842580 h 7217346"/>
                <a:gd name="connsiteX23-44177" fmla="*/ 804368 w 2264509"/>
                <a:gd name="connsiteY23-44178" fmla="*/ 6565349 h 7217346"/>
                <a:gd name="connsiteX24-44179" fmla="*/ 790216 w 2264509"/>
                <a:gd name="connsiteY24-44180" fmla="*/ 6235730 h 7217346"/>
                <a:gd name="connsiteX25-44181" fmla="*/ 907792 w 2264509"/>
                <a:gd name="connsiteY25-44182" fmla="*/ 5474692 h 7217346"/>
                <a:gd name="connsiteX26-44183" fmla="*/ 957309 w 2264509"/>
                <a:gd name="connsiteY26-44184" fmla="*/ 5365800 h 7217346"/>
                <a:gd name="connsiteX27-44185" fmla="*/ 949796 w 2264509"/>
                <a:gd name="connsiteY27-44186" fmla="*/ 5294498 h 7217346"/>
                <a:gd name="connsiteX28-44187" fmla="*/ 1022842 w 2264509"/>
                <a:gd name="connsiteY28-44188" fmla="*/ 5197505 h 7217346"/>
                <a:gd name="connsiteX29-44189" fmla="*/ 1024856 w 2264509"/>
                <a:gd name="connsiteY29-44190" fmla="*/ 5054630 h 7217346"/>
                <a:gd name="connsiteX30-44191" fmla="*/ 1250022 w 2264509"/>
                <a:gd name="connsiteY30-44192" fmla="*/ 4234537 h 7217346"/>
                <a:gd name="connsiteX31-44193" fmla="*/ 1388027 w 2264509"/>
                <a:gd name="connsiteY31-44194" fmla="*/ 4644157 h 7217346"/>
                <a:gd name="connsiteX32-44195" fmla="*/ 1392304 w 2264509"/>
                <a:gd name="connsiteY32-44196" fmla="*/ 4865602 h 7217346"/>
                <a:gd name="connsiteX33-44197" fmla="*/ 1361716 w 2264509"/>
                <a:gd name="connsiteY33-44198" fmla="*/ 4959440 h 7217346"/>
                <a:gd name="connsiteX34-44199" fmla="*/ 1405585 w 2264509"/>
                <a:gd name="connsiteY34-44200" fmla="*/ 5098769 h 7217346"/>
                <a:gd name="connsiteX35-44201" fmla="*/ 1313490 w 2264509"/>
                <a:gd name="connsiteY35-44202" fmla="*/ 5539804 h 7217346"/>
                <a:gd name="connsiteX36-44203" fmla="*/ 1314512 w 2264509"/>
                <a:gd name="connsiteY36-44204" fmla="*/ 6345824 h 7217346"/>
                <a:gd name="connsiteX37-44205" fmla="*/ 1387677 w 2264509"/>
                <a:gd name="connsiteY37-44206" fmla="*/ 6525837 h 7217346"/>
                <a:gd name="connsiteX38-44207" fmla="*/ 1336897 w 2264509"/>
                <a:gd name="connsiteY38-44208" fmla="*/ 6727274 h 7217346"/>
                <a:gd name="connsiteX39-44209" fmla="*/ 1355075 w 2264509"/>
                <a:gd name="connsiteY39-44210" fmla="*/ 6813600 h 7217346"/>
                <a:gd name="connsiteX40-44211" fmla="*/ 1364871 w 2264509"/>
                <a:gd name="connsiteY40-44212" fmla="*/ 7006384 h 7217346"/>
                <a:gd name="connsiteX41-44213" fmla="*/ 1811645 w 2264509"/>
                <a:gd name="connsiteY41-44214" fmla="*/ 7174679 h 7217346"/>
                <a:gd name="connsiteX42-44215" fmla="*/ 2240298 w 2264509"/>
                <a:gd name="connsiteY42-44216" fmla="*/ 7184685 h 7217346"/>
                <a:gd name="connsiteX43-44217" fmla="*/ 2223142 w 2264509"/>
                <a:gd name="connsiteY43-44218" fmla="*/ 7032346 h 7217346"/>
                <a:gd name="connsiteX44-44219" fmla="*/ 1738539 w 2264509"/>
                <a:gd name="connsiteY44-44220" fmla="*/ 6666009 h 7217346"/>
                <a:gd name="connsiteX45-44221" fmla="*/ 1759422 w 2264509"/>
                <a:gd name="connsiteY45-44222" fmla="*/ 6535632 h 7217346"/>
                <a:gd name="connsiteX46-44223" fmla="*/ 1719909 w 2264509"/>
                <a:gd name="connsiteY46-44224" fmla="*/ 6436627 h 7217346"/>
                <a:gd name="connsiteX47-44225" fmla="*/ 1708642 w 2264509"/>
                <a:gd name="connsiteY47-44226" fmla="*/ 6235730 h 7217346"/>
                <a:gd name="connsiteX48-44227" fmla="*/ 1730306 w 2264509"/>
                <a:gd name="connsiteY48-44228" fmla="*/ 5965274 h 7217346"/>
                <a:gd name="connsiteX49-44229" fmla="*/ 1778923 w 2264509"/>
                <a:gd name="connsiteY49-44230" fmla="*/ 5497769 h 7217346"/>
                <a:gd name="connsiteX50-44231" fmla="*/ 1790341 w 2264509"/>
                <a:gd name="connsiteY50-44232" fmla="*/ 5349364 h 7217346"/>
                <a:gd name="connsiteX51-44233" fmla="*/ 1848903 w 2264509"/>
                <a:gd name="connsiteY51-44234" fmla="*/ 5302881 h 7217346"/>
                <a:gd name="connsiteX52-44235" fmla="*/ 1935499 w 2264509"/>
                <a:gd name="connsiteY52-44236" fmla="*/ 5083205 h 7217346"/>
                <a:gd name="connsiteX53-44237" fmla="*/ 1960649 w 2264509"/>
                <a:gd name="connsiteY53-44238" fmla="*/ 4791056 h 7217346"/>
                <a:gd name="connsiteX54-44239" fmla="*/ 1951665 w 2264509"/>
                <a:gd name="connsiteY54-44240" fmla="*/ 4334336 h 7217346"/>
                <a:gd name="connsiteX55-44241" fmla="*/ 1932344 w 2264509"/>
                <a:gd name="connsiteY55-44242" fmla="*/ 3888133 h 7217346"/>
                <a:gd name="connsiteX56-44243" fmla="*/ 2114094 w 2264509"/>
                <a:gd name="connsiteY56-44244" fmla="*/ 3794489 h 7217346"/>
                <a:gd name="connsiteX57-44245" fmla="*/ 1762492 w 2264509"/>
                <a:gd name="connsiteY57-44246" fmla="*/ 2682768 h 7217346"/>
                <a:gd name="connsiteX58-44247" fmla="*/ 2171636 w 2264509"/>
                <a:gd name="connsiteY58-44248" fmla="*/ 2450629 h 7217346"/>
                <a:gd name="connsiteX59-44249" fmla="*/ 2032492 w 2264509"/>
                <a:gd name="connsiteY59-44250" fmla="*/ 1850474 h 7217346"/>
                <a:gd name="connsiteX60-44251" fmla="*/ 1987751 w 2264509"/>
                <a:gd name="connsiteY60-44252" fmla="*/ 1662589 h 7217346"/>
                <a:gd name="connsiteX61-44253" fmla="*/ 1973329 w 2264509"/>
                <a:gd name="connsiteY61-44254" fmla="*/ 1418094 h 7217346"/>
                <a:gd name="connsiteX62-44255" fmla="*/ 1925704 w 2264509"/>
                <a:gd name="connsiteY62-44256" fmla="*/ 1287898 h 7217346"/>
                <a:gd name="connsiteX63-44257" fmla="*/ 1458979 w 2264509"/>
                <a:gd name="connsiteY63-44258" fmla="*/ 1120535 h 7217346"/>
                <a:gd name="connsiteX64-44259" fmla="*/ 1360513 w 2264509"/>
                <a:gd name="connsiteY64-44260" fmla="*/ 1005635 h 7217346"/>
                <a:gd name="connsiteX65-44261" fmla="*/ 1416522 w 2264509"/>
                <a:gd name="connsiteY65-44262" fmla="*/ 807081 h 7217346"/>
                <a:gd name="connsiteX66-44263" fmla="*/ 1484699 w 2264509"/>
                <a:gd name="connsiteY66-44264" fmla="*/ 608469 h 7217346"/>
                <a:gd name="connsiteX67-44265" fmla="*/ 1496208 w 2264509"/>
                <a:gd name="connsiteY67-44266" fmla="*/ 366317 h 7217346"/>
                <a:gd name="connsiteX68-44267" fmla="*/ 1413968 w 2264509"/>
                <a:gd name="connsiteY68-44268" fmla="*/ 146640 h 7217346"/>
                <a:gd name="connsiteX69-44269" fmla="*/ 1100515 w 2264509"/>
                <a:gd name="connsiteY69-44270" fmla="*/ 551 h 7217346"/>
                <a:gd name="connsiteX0-44271" fmla="*/ 1100515 w 2264509"/>
                <a:gd name="connsiteY0-44272" fmla="*/ 551 h 7217346"/>
                <a:gd name="connsiteX1-44273" fmla="*/ 849378 w 2264509"/>
                <a:gd name="connsiteY1-44274" fmla="*/ 118937 h 7217346"/>
                <a:gd name="connsiteX2-44275" fmla="*/ 751515 w 2264509"/>
                <a:gd name="connsiteY2-44276" fmla="*/ 285490 h 7217346"/>
                <a:gd name="connsiteX3-44277" fmla="*/ 756141 w 2264509"/>
                <a:gd name="connsiteY3-44278" fmla="*/ 566071 h 7217346"/>
                <a:gd name="connsiteX4-44279" fmla="*/ 895260 w 2264509"/>
                <a:gd name="connsiteY4-44280" fmla="*/ 882679 h 7217346"/>
                <a:gd name="connsiteX5-44281" fmla="*/ 785588 w 2264509"/>
                <a:gd name="connsiteY5-44282" fmla="*/ 1025825 h 7217346"/>
                <a:gd name="connsiteX6-44283" fmla="*/ 152912 w 2264509"/>
                <a:gd name="connsiteY6-44284" fmla="*/ 1252683 h 7217346"/>
                <a:gd name="connsiteX7-44285" fmla="*/ 8160 w 2264509"/>
                <a:gd name="connsiteY7-44286" fmla="*/ 2283394 h 7217346"/>
                <a:gd name="connsiteX8-44287" fmla="*/ 416233 w 2264509"/>
                <a:gd name="connsiteY8-44288" fmla="*/ 2735641 h 7217346"/>
                <a:gd name="connsiteX9-44289" fmla="*/ 293173 w 2264509"/>
                <a:gd name="connsiteY9-44290" fmla="*/ 3799944 h 7217346"/>
                <a:gd name="connsiteX10-44291" fmla="*/ 428536 w 2264509"/>
                <a:gd name="connsiteY10-44292" fmla="*/ 3969982 h 7217346"/>
                <a:gd name="connsiteX11-44293" fmla="*/ 486017 w 2264509"/>
                <a:gd name="connsiteY11-44294" fmla="*/ 4215017 h 7217346"/>
                <a:gd name="connsiteX12-44295" fmla="*/ 547224 w 2264509"/>
                <a:gd name="connsiteY12-44296" fmla="*/ 4615099 h 7217346"/>
                <a:gd name="connsiteX13-44297" fmla="*/ 555878 w 2264509"/>
                <a:gd name="connsiteY13-44298" fmla="*/ 4779518 h 7217346"/>
                <a:gd name="connsiteX14-44299" fmla="*/ 541964 w 2264509"/>
                <a:gd name="connsiteY14-44300" fmla="*/ 4966441 h 7217346"/>
                <a:gd name="connsiteX15-44301" fmla="*/ 510234 w 2264509"/>
                <a:gd name="connsiteY15-44302" fmla="*/ 5112051 h 7217346"/>
                <a:gd name="connsiteX16-44303" fmla="*/ 434305 w 2264509"/>
                <a:gd name="connsiteY16-44304" fmla="*/ 6139609 h 7217346"/>
                <a:gd name="connsiteX17-44305" fmla="*/ 399690 w 2264509"/>
                <a:gd name="connsiteY17-44306" fmla="*/ 6589898 h 7217346"/>
                <a:gd name="connsiteX18-44307" fmla="*/ 471534 w 2264509"/>
                <a:gd name="connsiteY18-44308" fmla="*/ 6812999 h 7217346"/>
                <a:gd name="connsiteX19-44309" fmla="*/ 409205 w 2264509"/>
                <a:gd name="connsiteY19-44310" fmla="*/ 6995629 h 7217346"/>
                <a:gd name="connsiteX20-44311" fmla="*/ 712039 w 2264509"/>
                <a:gd name="connsiteY20-44312" fmla="*/ 7208607 h 7217346"/>
                <a:gd name="connsiteX21-44313" fmla="*/ 1018766 w 2264509"/>
                <a:gd name="connsiteY21-44314" fmla="*/ 7101007 h 7217346"/>
                <a:gd name="connsiteX22-44315" fmla="*/ 760721 w 2264509"/>
                <a:gd name="connsiteY22-44316" fmla="*/ 6842580 h 7217346"/>
                <a:gd name="connsiteX23-44317" fmla="*/ 804368 w 2264509"/>
                <a:gd name="connsiteY23-44318" fmla="*/ 6565349 h 7217346"/>
                <a:gd name="connsiteX24-44319" fmla="*/ 790216 w 2264509"/>
                <a:gd name="connsiteY24-44320" fmla="*/ 6235730 h 7217346"/>
                <a:gd name="connsiteX25-44321" fmla="*/ 907792 w 2264509"/>
                <a:gd name="connsiteY25-44322" fmla="*/ 5474692 h 7217346"/>
                <a:gd name="connsiteX26-44323" fmla="*/ 957309 w 2264509"/>
                <a:gd name="connsiteY26-44324" fmla="*/ 5365800 h 7217346"/>
                <a:gd name="connsiteX27-44325" fmla="*/ 949796 w 2264509"/>
                <a:gd name="connsiteY27-44326" fmla="*/ 5294498 h 7217346"/>
                <a:gd name="connsiteX28-44327" fmla="*/ 1022842 w 2264509"/>
                <a:gd name="connsiteY28-44328" fmla="*/ 5197505 h 7217346"/>
                <a:gd name="connsiteX29-44329" fmla="*/ 1024856 w 2264509"/>
                <a:gd name="connsiteY29-44330" fmla="*/ 5054630 h 7217346"/>
                <a:gd name="connsiteX30-44331" fmla="*/ 1250022 w 2264509"/>
                <a:gd name="connsiteY30-44332" fmla="*/ 4234537 h 7217346"/>
                <a:gd name="connsiteX31-44333" fmla="*/ 1388027 w 2264509"/>
                <a:gd name="connsiteY31-44334" fmla="*/ 4644157 h 7217346"/>
                <a:gd name="connsiteX32-44335" fmla="*/ 1392304 w 2264509"/>
                <a:gd name="connsiteY32-44336" fmla="*/ 4865602 h 7217346"/>
                <a:gd name="connsiteX33-44337" fmla="*/ 1361716 w 2264509"/>
                <a:gd name="connsiteY33-44338" fmla="*/ 4959440 h 7217346"/>
                <a:gd name="connsiteX34-44339" fmla="*/ 1405585 w 2264509"/>
                <a:gd name="connsiteY34-44340" fmla="*/ 5098769 h 7217346"/>
                <a:gd name="connsiteX35-44341" fmla="*/ 1313490 w 2264509"/>
                <a:gd name="connsiteY35-44342" fmla="*/ 5539804 h 7217346"/>
                <a:gd name="connsiteX36-44343" fmla="*/ 1314512 w 2264509"/>
                <a:gd name="connsiteY36-44344" fmla="*/ 6345824 h 7217346"/>
                <a:gd name="connsiteX37-44345" fmla="*/ 1387677 w 2264509"/>
                <a:gd name="connsiteY37-44346" fmla="*/ 6525837 h 7217346"/>
                <a:gd name="connsiteX38-44347" fmla="*/ 1336897 w 2264509"/>
                <a:gd name="connsiteY38-44348" fmla="*/ 6727274 h 7217346"/>
                <a:gd name="connsiteX39-44349" fmla="*/ 1355075 w 2264509"/>
                <a:gd name="connsiteY39-44350" fmla="*/ 6813600 h 7217346"/>
                <a:gd name="connsiteX40-44351" fmla="*/ 1364871 w 2264509"/>
                <a:gd name="connsiteY40-44352" fmla="*/ 7006384 h 7217346"/>
                <a:gd name="connsiteX41-44353" fmla="*/ 1811645 w 2264509"/>
                <a:gd name="connsiteY41-44354" fmla="*/ 7174679 h 7217346"/>
                <a:gd name="connsiteX42-44355" fmla="*/ 2240298 w 2264509"/>
                <a:gd name="connsiteY42-44356" fmla="*/ 7184685 h 7217346"/>
                <a:gd name="connsiteX43-44357" fmla="*/ 2223142 w 2264509"/>
                <a:gd name="connsiteY43-44358" fmla="*/ 7032346 h 7217346"/>
                <a:gd name="connsiteX44-44359" fmla="*/ 1738539 w 2264509"/>
                <a:gd name="connsiteY44-44360" fmla="*/ 6666009 h 7217346"/>
                <a:gd name="connsiteX45-44361" fmla="*/ 1759422 w 2264509"/>
                <a:gd name="connsiteY45-44362" fmla="*/ 6535632 h 7217346"/>
                <a:gd name="connsiteX46-44363" fmla="*/ 1719909 w 2264509"/>
                <a:gd name="connsiteY46-44364" fmla="*/ 6436627 h 7217346"/>
                <a:gd name="connsiteX47-44365" fmla="*/ 1708642 w 2264509"/>
                <a:gd name="connsiteY47-44366" fmla="*/ 6235730 h 7217346"/>
                <a:gd name="connsiteX48-44367" fmla="*/ 1730306 w 2264509"/>
                <a:gd name="connsiteY48-44368" fmla="*/ 5965274 h 7217346"/>
                <a:gd name="connsiteX49-44369" fmla="*/ 1778923 w 2264509"/>
                <a:gd name="connsiteY49-44370" fmla="*/ 5497769 h 7217346"/>
                <a:gd name="connsiteX50-44371" fmla="*/ 1790341 w 2264509"/>
                <a:gd name="connsiteY50-44372" fmla="*/ 5349364 h 7217346"/>
                <a:gd name="connsiteX51-44373" fmla="*/ 1848903 w 2264509"/>
                <a:gd name="connsiteY51-44374" fmla="*/ 5302881 h 7217346"/>
                <a:gd name="connsiteX52-44375" fmla="*/ 1935499 w 2264509"/>
                <a:gd name="connsiteY52-44376" fmla="*/ 5083205 h 7217346"/>
                <a:gd name="connsiteX53-44377" fmla="*/ 1960649 w 2264509"/>
                <a:gd name="connsiteY53-44378" fmla="*/ 4791056 h 7217346"/>
                <a:gd name="connsiteX54-44379" fmla="*/ 1951665 w 2264509"/>
                <a:gd name="connsiteY54-44380" fmla="*/ 4334336 h 7217346"/>
                <a:gd name="connsiteX55-44381" fmla="*/ 1932344 w 2264509"/>
                <a:gd name="connsiteY55-44382" fmla="*/ 3888133 h 7217346"/>
                <a:gd name="connsiteX56-44383" fmla="*/ 2114094 w 2264509"/>
                <a:gd name="connsiteY56-44384" fmla="*/ 3794489 h 7217346"/>
                <a:gd name="connsiteX57-44385" fmla="*/ 1762492 w 2264509"/>
                <a:gd name="connsiteY57-44386" fmla="*/ 2682768 h 7217346"/>
                <a:gd name="connsiteX58-44387" fmla="*/ 2171636 w 2264509"/>
                <a:gd name="connsiteY58-44388" fmla="*/ 2450629 h 7217346"/>
                <a:gd name="connsiteX59-44389" fmla="*/ 2032492 w 2264509"/>
                <a:gd name="connsiteY59-44390" fmla="*/ 1850474 h 7217346"/>
                <a:gd name="connsiteX60-44391" fmla="*/ 1987751 w 2264509"/>
                <a:gd name="connsiteY60-44392" fmla="*/ 1662589 h 7217346"/>
                <a:gd name="connsiteX61-44393" fmla="*/ 1973329 w 2264509"/>
                <a:gd name="connsiteY61-44394" fmla="*/ 1418094 h 7217346"/>
                <a:gd name="connsiteX62-44395" fmla="*/ 1925704 w 2264509"/>
                <a:gd name="connsiteY62-44396" fmla="*/ 1287898 h 7217346"/>
                <a:gd name="connsiteX63-44397" fmla="*/ 1458979 w 2264509"/>
                <a:gd name="connsiteY63-44398" fmla="*/ 1120535 h 7217346"/>
                <a:gd name="connsiteX64-44399" fmla="*/ 1360513 w 2264509"/>
                <a:gd name="connsiteY64-44400" fmla="*/ 1005635 h 7217346"/>
                <a:gd name="connsiteX65-44401" fmla="*/ 1416522 w 2264509"/>
                <a:gd name="connsiteY65-44402" fmla="*/ 807081 h 7217346"/>
                <a:gd name="connsiteX66-44403" fmla="*/ 1484699 w 2264509"/>
                <a:gd name="connsiteY66-44404" fmla="*/ 608469 h 7217346"/>
                <a:gd name="connsiteX67-44405" fmla="*/ 1496208 w 2264509"/>
                <a:gd name="connsiteY67-44406" fmla="*/ 366317 h 7217346"/>
                <a:gd name="connsiteX68-44407" fmla="*/ 1413968 w 2264509"/>
                <a:gd name="connsiteY68-44408" fmla="*/ 146640 h 7217346"/>
                <a:gd name="connsiteX69-44409" fmla="*/ 1100515 w 2264509"/>
                <a:gd name="connsiteY69-44410" fmla="*/ 551 h 7217346"/>
                <a:gd name="connsiteX0-44411" fmla="*/ 1100515 w 2264509"/>
                <a:gd name="connsiteY0-44412" fmla="*/ 551 h 7217346"/>
                <a:gd name="connsiteX1-44413" fmla="*/ 849378 w 2264509"/>
                <a:gd name="connsiteY1-44414" fmla="*/ 118937 h 7217346"/>
                <a:gd name="connsiteX2-44415" fmla="*/ 751515 w 2264509"/>
                <a:gd name="connsiteY2-44416" fmla="*/ 285490 h 7217346"/>
                <a:gd name="connsiteX3-44417" fmla="*/ 756141 w 2264509"/>
                <a:gd name="connsiteY3-44418" fmla="*/ 566071 h 7217346"/>
                <a:gd name="connsiteX4-44419" fmla="*/ 895260 w 2264509"/>
                <a:gd name="connsiteY4-44420" fmla="*/ 882679 h 7217346"/>
                <a:gd name="connsiteX5-44421" fmla="*/ 785588 w 2264509"/>
                <a:gd name="connsiteY5-44422" fmla="*/ 1025825 h 7217346"/>
                <a:gd name="connsiteX6-44423" fmla="*/ 152912 w 2264509"/>
                <a:gd name="connsiteY6-44424" fmla="*/ 1252683 h 7217346"/>
                <a:gd name="connsiteX7-44425" fmla="*/ 8160 w 2264509"/>
                <a:gd name="connsiteY7-44426" fmla="*/ 2283394 h 7217346"/>
                <a:gd name="connsiteX8-44427" fmla="*/ 416233 w 2264509"/>
                <a:gd name="connsiteY8-44428" fmla="*/ 2735641 h 7217346"/>
                <a:gd name="connsiteX9-44429" fmla="*/ 293173 w 2264509"/>
                <a:gd name="connsiteY9-44430" fmla="*/ 3799944 h 7217346"/>
                <a:gd name="connsiteX10-44431" fmla="*/ 428536 w 2264509"/>
                <a:gd name="connsiteY10-44432" fmla="*/ 3969982 h 7217346"/>
                <a:gd name="connsiteX11-44433" fmla="*/ 486017 w 2264509"/>
                <a:gd name="connsiteY11-44434" fmla="*/ 4215017 h 7217346"/>
                <a:gd name="connsiteX12-44435" fmla="*/ 547224 w 2264509"/>
                <a:gd name="connsiteY12-44436" fmla="*/ 4615099 h 7217346"/>
                <a:gd name="connsiteX13-44437" fmla="*/ 555878 w 2264509"/>
                <a:gd name="connsiteY13-44438" fmla="*/ 4779518 h 7217346"/>
                <a:gd name="connsiteX14-44439" fmla="*/ 541964 w 2264509"/>
                <a:gd name="connsiteY14-44440" fmla="*/ 4966441 h 7217346"/>
                <a:gd name="connsiteX15-44441" fmla="*/ 510234 w 2264509"/>
                <a:gd name="connsiteY15-44442" fmla="*/ 5112051 h 7217346"/>
                <a:gd name="connsiteX16-44443" fmla="*/ 434305 w 2264509"/>
                <a:gd name="connsiteY16-44444" fmla="*/ 6139609 h 7217346"/>
                <a:gd name="connsiteX17-44445" fmla="*/ 399690 w 2264509"/>
                <a:gd name="connsiteY17-44446" fmla="*/ 6589898 h 7217346"/>
                <a:gd name="connsiteX18-44447" fmla="*/ 471534 w 2264509"/>
                <a:gd name="connsiteY18-44448" fmla="*/ 6812999 h 7217346"/>
                <a:gd name="connsiteX19-44449" fmla="*/ 409205 w 2264509"/>
                <a:gd name="connsiteY19-44450" fmla="*/ 6995629 h 7217346"/>
                <a:gd name="connsiteX20-44451" fmla="*/ 712039 w 2264509"/>
                <a:gd name="connsiteY20-44452" fmla="*/ 7208607 h 7217346"/>
                <a:gd name="connsiteX21-44453" fmla="*/ 1018766 w 2264509"/>
                <a:gd name="connsiteY21-44454" fmla="*/ 7101007 h 7217346"/>
                <a:gd name="connsiteX22-44455" fmla="*/ 760721 w 2264509"/>
                <a:gd name="connsiteY22-44456" fmla="*/ 6842580 h 7217346"/>
                <a:gd name="connsiteX23-44457" fmla="*/ 804368 w 2264509"/>
                <a:gd name="connsiteY23-44458" fmla="*/ 6565349 h 7217346"/>
                <a:gd name="connsiteX24-44459" fmla="*/ 790216 w 2264509"/>
                <a:gd name="connsiteY24-44460" fmla="*/ 6235730 h 7217346"/>
                <a:gd name="connsiteX25-44461" fmla="*/ 907792 w 2264509"/>
                <a:gd name="connsiteY25-44462" fmla="*/ 5474692 h 7217346"/>
                <a:gd name="connsiteX26-44463" fmla="*/ 957309 w 2264509"/>
                <a:gd name="connsiteY26-44464" fmla="*/ 5365800 h 7217346"/>
                <a:gd name="connsiteX27-44465" fmla="*/ 949796 w 2264509"/>
                <a:gd name="connsiteY27-44466" fmla="*/ 5294498 h 7217346"/>
                <a:gd name="connsiteX28-44467" fmla="*/ 1022842 w 2264509"/>
                <a:gd name="connsiteY28-44468" fmla="*/ 5197505 h 7217346"/>
                <a:gd name="connsiteX29-44469" fmla="*/ 1024856 w 2264509"/>
                <a:gd name="connsiteY29-44470" fmla="*/ 5054630 h 7217346"/>
                <a:gd name="connsiteX30-44471" fmla="*/ 1250022 w 2264509"/>
                <a:gd name="connsiteY30-44472" fmla="*/ 4234537 h 7217346"/>
                <a:gd name="connsiteX31-44473" fmla="*/ 1388027 w 2264509"/>
                <a:gd name="connsiteY31-44474" fmla="*/ 4644157 h 7217346"/>
                <a:gd name="connsiteX32-44475" fmla="*/ 1392304 w 2264509"/>
                <a:gd name="connsiteY32-44476" fmla="*/ 4865602 h 7217346"/>
                <a:gd name="connsiteX33-44477" fmla="*/ 1361716 w 2264509"/>
                <a:gd name="connsiteY33-44478" fmla="*/ 4959440 h 7217346"/>
                <a:gd name="connsiteX34-44479" fmla="*/ 1405585 w 2264509"/>
                <a:gd name="connsiteY34-44480" fmla="*/ 5098769 h 7217346"/>
                <a:gd name="connsiteX35-44481" fmla="*/ 1313490 w 2264509"/>
                <a:gd name="connsiteY35-44482" fmla="*/ 5539804 h 7217346"/>
                <a:gd name="connsiteX36-44483" fmla="*/ 1314512 w 2264509"/>
                <a:gd name="connsiteY36-44484" fmla="*/ 6345824 h 7217346"/>
                <a:gd name="connsiteX37-44485" fmla="*/ 1387677 w 2264509"/>
                <a:gd name="connsiteY37-44486" fmla="*/ 6525837 h 7217346"/>
                <a:gd name="connsiteX38-44487" fmla="*/ 1336897 w 2264509"/>
                <a:gd name="connsiteY38-44488" fmla="*/ 6727274 h 7217346"/>
                <a:gd name="connsiteX39-44489" fmla="*/ 1355075 w 2264509"/>
                <a:gd name="connsiteY39-44490" fmla="*/ 6813600 h 7217346"/>
                <a:gd name="connsiteX40-44491" fmla="*/ 1364871 w 2264509"/>
                <a:gd name="connsiteY40-44492" fmla="*/ 7006384 h 7217346"/>
                <a:gd name="connsiteX41-44493" fmla="*/ 1811645 w 2264509"/>
                <a:gd name="connsiteY41-44494" fmla="*/ 7174679 h 7217346"/>
                <a:gd name="connsiteX42-44495" fmla="*/ 2240298 w 2264509"/>
                <a:gd name="connsiteY42-44496" fmla="*/ 7184685 h 7217346"/>
                <a:gd name="connsiteX43-44497" fmla="*/ 2223142 w 2264509"/>
                <a:gd name="connsiteY43-44498" fmla="*/ 7032346 h 7217346"/>
                <a:gd name="connsiteX44-44499" fmla="*/ 1738539 w 2264509"/>
                <a:gd name="connsiteY44-44500" fmla="*/ 6666009 h 7217346"/>
                <a:gd name="connsiteX45-44501" fmla="*/ 1759422 w 2264509"/>
                <a:gd name="connsiteY45-44502" fmla="*/ 6535632 h 7217346"/>
                <a:gd name="connsiteX46-44503" fmla="*/ 1719909 w 2264509"/>
                <a:gd name="connsiteY46-44504" fmla="*/ 6436627 h 7217346"/>
                <a:gd name="connsiteX47-44505" fmla="*/ 1708642 w 2264509"/>
                <a:gd name="connsiteY47-44506" fmla="*/ 6235730 h 7217346"/>
                <a:gd name="connsiteX48-44507" fmla="*/ 1730306 w 2264509"/>
                <a:gd name="connsiteY48-44508" fmla="*/ 5965274 h 7217346"/>
                <a:gd name="connsiteX49-44509" fmla="*/ 1778923 w 2264509"/>
                <a:gd name="connsiteY49-44510" fmla="*/ 5497769 h 7217346"/>
                <a:gd name="connsiteX50-44511" fmla="*/ 1790341 w 2264509"/>
                <a:gd name="connsiteY50-44512" fmla="*/ 5349364 h 7217346"/>
                <a:gd name="connsiteX51-44513" fmla="*/ 1848903 w 2264509"/>
                <a:gd name="connsiteY51-44514" fmla="*/ 5302881 h 7217346"/>
                <a:gd name="connsiteX52-44515" fmla="*/ 1935499 w 2264509"/>
                <a:gd name="connsiteY52-44516" fmla="*/ 5083205 h 7217346"/>
                <a:gd name="connsiteX53-44517" fmla="*/ 1960649 w 2264509"/>
                <a:gd name="connsiteY53-44518" fmla="*/ 4791056 h 7217346"/>
                <a:gd name="connsiteX54-44519" fmla="*/ 1951665 w 2264509"/>
                <a:gd name="connsiteY54-44520" fmla="*/ 4334336 h 7217346"/>
                <a:gd name="connsiteX55-44521" fmla="*/ 1932344 w 2264509"/>
                <a:gd name="connsiteY55-44522" fmla="*/ 3888133 h 7217346"/>
                <a:gd name="connsiteX56-44523" fmla="*/ 2114094 w 2264509"/>
                <a:gd name="connsiteY56-44524" fmla="*/ 3794489 h 7217346"/>
                <a:gd name="connsiteX57-44525" fmla="*/ 1762492 w 2264509"/>
                <a:gd name="connsiteY57-44526" fmla="*/ 2682768 h 7217346"/>
                <a:gd name="connsiteX58-44527" fmla="*/ 2171636 w 2264509"/>
                <a:gd name="connsiteY58-44528" fmla="*/ 2450629 h 7217346"/>
                <a:gd name="connsiteX59-44529" fmla="*/ 2032492 w 2264509"/>
                <a:gd name="connsiteY59-44530" fmla="*/ 1850474 h 7217346"/>
                <a:gd name="connsiteX60-44531" fmla="*/ 1987751 w 2264509"/>
                <a:gd name="connsiteY60-44532" fmla="*/ 1662589 h 7217346"/>
                <a:gd name="connsiteX61-44533" fmla="*/ 1973329 w 2264509"/>
                <a:gd name="connsiteY61-44534" fmla="*/ 1418094 h 7217346"/>
                <a:gd name="connsiteX62-44535" fmla="*/ 1925704 w 2264509"/>
                <a:gd name="connsiteY62-44536" fmla="*/ 1287898 h 7217346"/>
                <a:gd name="connsiteX63-44537" fmla="*/ 1458979 w 2264509"/>
                <a:gd name="connsiteY63-44538" fmla="*/ 1120535 h 7217346"/>
                <a:gd name="connsiteX64-44539" fmla="*/ 1360513 w 2264509"/>
                <a:gd name="connsiteY64-44540" fmla="*/ 1005635 h 7217346"/>
                <a:gd name="connsiteX65-44541" fmla="*/ 1416522 w 2264509"/>
                <a:gd name="connsiteY65-44542" fmla="*/ 807081 h 7217346"/>
                <a:gd name="connsiteX66-44543" fmla="*/ 1484699 w 2264509"/>
                <a:gd name="connsiteY66-44544" fmla="*/ 608469 h 7217346"/>
                <a:gd name="connsiteX67-44545" fmla="*/ 1496208 w 2264509"/>
                <a:gd name="connsiteY67-44546" fmla="*/ 366317 h 7217346"/>
                <a:gd name="connsiteX68-44547" fmla="*/ 1413968 w 2264509"/>
                <a:gd name="connsiteY68-44548" fmla="*/ 146640 h 7217346"/>
                <a:gd name="connsiteX69-44549" fmla="*/ 1100515 w 2264509"/>
                <a:gd name="connsiteY69-44550" fmla="*/ 551 h 7217346"/>
                <a:gd name="connsiteX0-44551" fmla="*/ 1100515 w 2264509"/>
                <a:gd name="connsiteY0-44552" fmla="*/ 551 h 7217346"/>
                <a:gd name="connsiteX1-44553" fmla="*/ 849378 w 2264509"/>
                <a:gd name="connsiteY1-44554" fmla="*/ 118937 h 7217346"/>
                <a:gd name="connsiteX2-44555" fmla="*/ 751515 w 2264509"/>
                <a:gd name="connsiteY2-44556" fmla="*/ 285490 h 7217346"/>
                <a:gd name="connsiteX3-44557" fmla="*/ 756141 w 2264509"/>
                <a:gd name="connsiteY3-44558" fmla="*/ 566071 h 7217346"/>
                <a:gd name="connsiteX4-44559" fmla="*/ 895260 w 2264509"/>
                <a:gd name="connsiteY4-44560" fmla="*/ 882679 h 7217346"/>
                <a:gd name="connsiteX5-44561" fmla="*/ 785588 w 2264509"/>
                <a:gd name="connsiteY5-44562" fmla="*/ 1025825 h 7217346"/>
                <a:gd name="connsiteX6-44563" fmla="*/ 152912 w 2264509"/>
                <a:gd name="connsiteY6-44564" fmla="*/ 1252683 h 7217346"/>
                <a:gd name="connsiteX7-44565" fmla="*/ 8160 w 2264509"/>
                <a:gd name="connsiteY7-44566" fmla="*/ 2283394 h 7217346"/>
                <a:gd name="connsiteX8-44567" fmla="*/ 416233 w 2264509"/>
                <a:gd name="connsiteY8-44568" fmla="*/ 2735641 h 7217346"/>
                <a:gd name="connsiteX9-44569" fmla="*/ 293173 w 2264509"/>
                <a:gd name="connsiteY9-44570" fmla="*/ 3799944 h 7217346"/>
                <a:gd name="connsiteX10-44571" fmla="*/ 428536 w 2264509"/>
                <a:gd name="connsiteY10-44572" fmla="*/ 3969982 h 7217346"/>
                <a:gd name="connsiteX11-44573" fmla="*/ 486017 w 2264509"/>
                <a:gd name="connsiteY11-44574" fmla="*/ 4215017 h 7217346"/>
                <a:gd name="connsiteX12-44575" fmla="*/ 547224 w 2264509"/>
                <a:gd name="connsiteY12-44576" fmla="*/ 4615099 h 7217346"/>
                <a:gd name="connsiteX13-44577" fmla="*/ 555878 w 2264509"/>
                <a:gd name="connsiteY13-44578" fmla="*/ 4779518 h 7217346"/>
                <a:gd name="connsiteX14-44579" fmla="*/ 541964 w 2264509"/>
                <a:gd name="connsiteY14-44580" fmla="*/ 4966441 h 7217346"/>
                <a:gd name="connsiteX15-44581" fmla="*/ 510234 w 2264509"/>
                <a:gd name="connsiteY15-44582" fmla="*/ 5112051 h 7217346"/>
                <a:gd name="connsiteX16-44583" fmla="*/ 434305 w 2264509"/>
                <a:gd name="connsiteY16-44584" fmla="*/ 6139609 h 7217346"/>
                <a:gd name="connsiteX17-44585" fmla="*/ 399690 w 2264509"/>
                <a:gd name="connsiteY17-44586" fmla="*/ 6589898 h 7217346"/>
                <a:gd name="connsiteX18-44587" fmla="*/ 471534 w 2264509"/>
                <a:gd name="connsiteY18-44588" fmla="*/ 6812999 h 7217346"/>
                <a:gd name="connsiteX19-44589" fmla="*/ 409205 w 2264509"/>
                <a:gd name="connsiteY19-44590" fmla="*/ 6995629 h 7217346"/>
                <a:gd name="connsiteX20-44591" fmla="*/ 712039 w 2264509"/>
                <a:gd name="connsiteY20-44592" fmla="*/ 7208607 h 7217346"/>
                <a:gd name="connsiteX21-44593" fmla="*/ 1018766 w 2264509"/>
                <a:gd name="connsiteY21-44594" fmla="*/ 7101007 h 7217346"/>
                <a:gd name="connsiteX22-44595" fmla="*/ 760721 w 2264509"/>
                <a:gd name="connsiteY22-44596" fmla="*/ 6842580 h 7217346"/>
                <a:gd name="connsiteX23-44597" fmla="*/ 804368 w 2264509"/>
                <a:gd name="connsiteY23-44598" fmla="*/ 6565349 h 7217346"/>
                <a:gd name="connsiteX24-44599" fmla="*/ 790216 w 2264509"/>
                <a:gd name="connsiteY24-44600" fmla="*/ 6235730 h 7217346"/>
                <a:gd name="connsiteX25-44601" fmla="*/ 907792 w 2264509"/>
                <a:gd name="connsiteY25-44602" fmla="*/ 5474692 h 7217346"/>
                <a:gd name="connsiteX26-44603" fmla="*/ 957309 w 2264509"/>
                <a:gd name="connsiteY26-44604" fmla="*/ 5365800 h 7217346"/>
                <a:gd name="connsiteX27-44605" fmla="*/ 949796 w 2264509"/>
                <a:gd name="connsiteY27-44606" fmla="*/ 5294498 h 7217346"/>
                <a:gd name="connsiteX28-44607" fmla="*/ 1022842 w 2264509"/>
                <a:gd name="connsiteY28-44608" fmla="*/ 5197505 h 7217346"/>
                <a:gd name="connsiteX29-44609" fmla="*/ 1024856 w 2264509"/>
                <a:gd name="connsiteY29-44610" fmla="*/ 5054630 h 7217346"/>
                <a:gd name="connsiteX30-44611" fmla="*/ 1250022 w 2264509"/>
                <a:gd name="connsiteY30-44612" fmla="*/ 4234537 h 7217346"/>
                <a:gd name="connsiteX31-44613" fmla="*/ 1388027 w 2264509"/>
                <a:gd name="connsiteY31-44614" fmla="*/ 4644157 h 7217346"/>
                <a:gd name="connsiteX32-44615" fmla="*/ 1392304 w 2264509"/>
                <a:gd name="connsiteY32-44616" fmla="*/ 4865602 h 7217346"/>
                <a:gd name="connsiteX33-44617" fmla="*/ 1361716 w 2264509"/>
                <a:gd name="connsiteY33-44618" fmla="*/ 4959440 h 7217346"/>
                <a:gd name="connsiteX34-44619" fmla="*/ 1405585 w 2264509"/>
                <a:gd name="connsiteY34-44620" fmla="*/ 5098769 h 7217346"/>
                <a:gd name="connsiteX35-44621" fmla="*/ 1313490 w 2264509"/>
                <a:gd name="connsiteY35-44622" fmla="*/ 5539804 h 7217346"/>
                <a:gd name="connsiteX36-44623" fmla="*/ 1314512 w 2264509"/>
                <a:gd name="connsiteY36-44624" fmla="*/ 6345824 h 7217346"/>
                <a:gd name="connsiteX37-44625" fmla="*/ 1387677 w 2264509"/>
                <a:gd name="connsiteY37-44626" fmla="*/ 6525837 h 7217346"/>
                <a:gd name="connsiteX38-44627" fmla="*/ 1336897 w 2264509"/>
                <a:gd name="connsiteY38-44628" fmla="*/ 6727274 h 7217346"/>
                <a:gd name="connsiteX39-44629" fmla="*/ 1355075 w 2264509"/>
                <a:gd name="connsiteY39-44630" fmla="*/ 6813600 h 7217346"/>
                <a:gd name="connsiteX40-44631" fmla="*/ 1364871 w 2264509"/>
                <a:gd name="connsiteY40-44632" fmla="*/ 7006384 h 7217346"/>
                <a:gd name="connsiteX41-44633" fmla="*/ 1811645 w 2264509"/>
                <a:gd name="connsiteY41-44634" fmla="*/ 7174679 h 7217346"/>
                <a:gd name="connsiteX42-44635" fmla="*/ 2240298 w 2264509"/>
                <a:gd name="connsiteY42-44636" fmla="*/ 7184685 h 7217346"/>
                <a:gd name="connsiteX43-44637" fmla="*/ 2223142 w 2264509"/>
                <a:gd name="connsiteY43-44638" fmla="*/ 7032346 h 7217346"/>
                <a:gd name="connsiteX44-44639" fmla="*/ 1738539 w 2264509"/>
                <a:gd name="connsiteY44-44640" fmla="*/ 6666009 h 7217346"/>
                <a:gd name="connsiteX45-44641" fmla="*/ 1759422 w 2264509"/>
                <a:gd name="connsiteY45-44642" fmla="*/ 6535632 h 7217346"/>
                <a:gd name="connsiteX46-44643" fmla="*/ 1719909 w 2264509"/>
                <a:gd name="connsiteY46-44644" fmla="*/ 6436627 h 7217346"/>
                <a:gd name="connsiteX47-44645" fmla="*/ 1708642 w 2264509"/>
                <a:gd name="connsiteY47-44646" fmla="*/ 6235730 h 7217346"/>
                <a:gd name="connsiteX48-44647" fmla="*/ 1730306 w 2264509"/>
                <a:gd name="connsiteY48-44648" fmla="*/ 5965274 h 7217346"/>
                <a:gd name="connsiteX49-44649" fmla="*/ 1778923 w 2264509"/>
                <a:gd name="connsiteY49-44650" fmla="*/ 5497769 h 7217346"/>
                <a:gd name="connsiteX50-44651" fmla="*/ 1790341 w 2264509"/>
                <a:gd name="connsiteY50-44652" fmla="*/ 5349364 h 7217346"/>
                <a:gd name="connsiteX51-44653" fmla="*/ 1848903 w 2264509"/>
                <a:gd name="connsiteY51-44654" fmla="*/ 5302881 h 7217346"/>
                <a:gd name="connsiteX52-44655" fmla="*/ 1935499 w 2264509"/>
                <a:gd name="connsiteY52-44656" fmla="*/ 5083205 h 7217346"/>
                <a:gd name="connsiteX53-44657" fmla="*/ 1960649 w 2264509"/>
                <a:gd name="connsiteY53-44658" fmla="*/ 4791056 h 7217346"/>
                <a:gd name="connsiteX54-44659" fmla="*/ 1951665 w 2264509"/>
                <a:gd name="connsiteY54-44660" fmla="*/ 4334336 h 7217346"/>
                <a:gd name="connsiteX55-44661" fmla="*/ 1932344 w 2264509"/>
                <a:gd name="connsiteY55-44662" fmla="*/ 3888133 h 7217346"/>
                <a:gd name="connsiteX56-44663" fmla="*/ 2114094 w 2264509"/>
                <a:gd name="connsiteY56-44664" fmla="*/ 3794489 h 7217346"/>
                <a:gd name="connsiteX57-44665" fmla="*/ 1762492 w 2264509"/>
                <a:gd name="connsiteY57-44666" fmla="*/ 2682768 h 7217346"/>
                <a:gd name="connsiteX58-44667" fmla="*/ 2171636 w 2264509"/>
                <a:gd name="connsiteY58-44668" fmla="*/ 2450629 h 7217346"/>
                <a:gd name="connsiteX59-44669" fmla="*/ 2032492 w 2264509"/>
                <a:gd name="connsiteY59-44670" fmla="*/ 1850474 h 7217346"/>
                <a:gd name="connsiteX60-44671" fmla="*/ 1987751 w 2264509"/>
                <a:gd name="connsiteY60-44672" fmla="*/ 1662589 h 7217346"/>
                <a:gd name="connsiteX61-44673" fmla="*/ 1973329 w 2264509"/>
                <a:gd name="connsiteY61-44674" fmla="*/ 1418094 h 7217346"/>
                <a:gd name="connsiteX62-44675" fmla="*/ 1925704 w 2264509"/>
                <a:gd name="connsiteY62-44676" fmla="*/ 1287898 h 7217346"/>
                <a:gd name="connsiteX63-44677" fmla="*/ 1458979 w 2264509"/>
                <a:gd name="connsiteY63-44678" fmla="*/ 1120535 h 7217346"/>
                <a:gd name="connsiteX64-44679" fmla="*/ 1360513 w 2264509"/>
                <a:gd name="connsiteY64-44680" fmla="*/ 1005635 h 7217346"/>
                <a:gd name="connsiteX65-44681" fmla="*/ 1416522 w 2264509"/>
                <a:gd name="connsiteY65-44682" fmla="*/ 807081 h 7217346"/>
                <a:gd name="connsiteX66-44683" fmla="*/ 1484699 w 2264509"/>
                <a:gd name="connsiteY66-44684" fmla="*/ 608469 h 7217346"/>
                <a:gd name="connsiteX67-44685" fmla="*/ 1496208 w 2264509"/>
                <a:gd name="connsiteY67-44686" fmla="*/ 366317 h 7217346"/>
                <a:gd name="connsiteX68-44687" fmla="*/ 1413968 w 2264509"/>
                <a:gd name="connsiteY68-44688" fmla="*/ 146640 h 7217346"/>
                <a:gd name="connsiteX69-44689" fmla="*/ 1100515 w 2264509"/>
                <a:gd name="connsiteY69-44690" fmla="*/ 551 h 7217346"/>
                <a:gd name="connsiteX0-44691" fmla="*/ 1100515 w 2264509"/>
                <a:gd name="connsiteY0-44692" fmla="*/ 551 h 7217346"/>
                <a:gd name="connsiteX1-44693" fmla="*/ 849378 w 2264509"/>
                <a:gd name="connsiteY1-44694" fmla="*/ 118937 h 7217346"/>
                <a:gd name="connsiteX2-44695" fmla="*/ 751515 w 2264509"/>
                <a:gd name="connsiteY2-44696" fmla="*/ 285490 h 7217346"/>
                <a:gd name="connsiteX3-44697" fmla="*/ 756141 w 2264509"/>
                <a:gd name="connsiteY3-44698" fmla="*/ 566071 h 7217346"/>
                <a:gd name="connsiteX4-44699" fmla="*/ 895260 w 2264509"/>
                <a:gd name="connsiteY4-44700" fmla="*/ 882679 h 7217346"/>
                <a:gd name="connsiteX5-44701" fmla="*/ 785588 w 2264509"/>
                <a:gd name="connsiteY5-44702" fmla="*/ 1025825 h 7217346"/>
                <a:gd name="connsiteX6-44703" fmla="*/ 152912 w 2264509"/>
                <a:gd name="connsiteY6-44704" fmla="*/ 1252683 h 7217346"/>
                <a:gd name="connsiteX7-44705" fmla="*/ 8160 w 2264509"/>
                <a:gd name="connsiteY7-44706" fmla="*/ 2283394 h 7217346"/>
                <a:gd name="connsiteX8-44707" fmla="*/ 416233 w 2264509"/>
                <a:gd name="connsiteY8-44708" fmla="*/ 2735641 h 7217346"/>
                <a:gd name="connsiteX9-44709" fmla="*/ 293173 w 2264509"/>
                <a:gd name="connsiteY9-44710" fmla="*/ 3799944 h 7217346"/>
                <a:gd name="connsiteX10-44711" fmla="*/ 428536 w 2264509"/>
                <a:gd name="connsiteY10-44712" fmla="*/ 3969982 h 7217346"/>
                <a:gd name="connsiteX11-44713" fmla="*/ 486017 w 2264509"/>
                <a:gd name="connsiteY11-44714" fmla="*/ 4215017 h 7217346"/>
                <a:gd name="connsiteX12-44715" fmla="*/ 547224 w 2264509"/>
                <a:gd name="connsiteY12-44716" fmla="*/ 4615099 h 7217346"/>
                <a:gd name="connsiteX13-44717" fmla="*/ 555878 w 2264509"/>
                <a:gd name="connsiteY13-44718" fmla="*/ 4779518 h 7217346"/>
                <a:gd name="connsiteX14-44719" fmla="*/ 541964 w 2264509"/>
                <a:gd name="connsiteY14-44720" fmla="*/ 4966441 h 7217346"/>
                <a:gd name="connsiteX15-44721" fmla="*/ 510234 w 2264509"/>
                <a:gd name="connsiteY15-44722" fmla="*/ 5112051 h 7217346"/>
                <a:gd name="connsiteX16-44723" fmla="*/ 434305 w 2264509"/>
                <a:gd name="connsiteY16-44724" fmla="*/ 6139609 h 7217346"/>
                <a:gd name="connsiteX17-44725" fmla="*/ 399690 w 2264509"/>
                <a:gd name="connsiteY17-44726" fmla="*/ 6589898 h 7217346"/>
                <a:gd name="connsiteX18-44727" fmla="*/ 471534 w 2264509"/>
                <a:gd name="connsiteY18-44728" fmla="*/ 6812999 h 7217346"/>
                <a:gd name="connsiteX19-44729" fmla="*/ 409205 w 2264509"/>
                <a:gd name="connsiteY19-44730" fmla="*/ 6995629 h 7217346"/>
                <a:gd name="connsiteX20-44731" fmla="*/ 712039 w 2264509"/>
                <a:gd name="connsiteY20-44732" fmla="*/ 7208607 h 7217346"/>
                <a:gd name="connsiteX21-44733" fmla="*/ 1018766 w 2264509"/>
                <a:gd name="connsiteY21-44734" fmla="*/ 7101007 h 7217346"/>
                <a:gd name="connsiteX22-44735" fmla="*/ 760721 w 2264509"/>
                <a:gd name="connsiteY22-44736" fmla="*/ 6842580 h 7217346"/>
                <a:gd name="connsiteX23-44737" fmla="*/ 804368 w 2264509"/>
                <a:gd name="connsiteY23-44738" fmla="*/ 6565349 h 7217346"/>
                <a:gd name="connsiteX24-44739" fmla="*/ 790216 w 2264509"/>
                <a:gd name="connsiteY24-44740" fmla="*/ 6235730 h 7217346"/>
                <a:gd name="connsiteX25-44741" fmla="*/ 907792 w 2264509"/>
                <a:gd name="connsiteY25-44742" fmla="*/ 5474692 h 7217346"/>
                <a:gd name="connsiteX26-44743" fmla="*/ 957309 w 2264509"/>
                <a:gd name="connsiteY26-44744" fmla="*/ 5365800 h 7217346"/>
                <a:gd name="connsiteX27-44745" fmla="*/ 949796 w 2264509"/>
                <a:gd name="connsiteY27-44746" fmla="*/ 5294498 h 7217346"/>
                <a:gd name="connsiteX28-44747" fmla="*/ 1022842 w 2264509"/>
                <a:gd name="connsiteY28-44748" fmla="*/ 5197505 h 7217346"/>
                <a:gd name="connsiteX29-44749" fmla="*/ 1024856 w 2264509"/>
                <a:gd name="connsiteY29-44750" fmla="*/ 5054630 h 7217346"/>
                <a:gd name="connsiteX30-44751" fmla="*/ 1250022 w 2264509"/>
                <a:gd name="connsiteY30-44752" fmla="*/ 4234537 h 7217346"/>
                <a:gd name="connsiteX31-44753" fmla="*/ 1388027 w 2264509"/>
                <a:gd name="connsiteY31-44754" fmla="*/ 4644157 h 7217346"/>
                <a:gd name="connsiteX32-44755" fmla="*/ 1392304 w 2264509"/>
                <a:gd name="connsiteY32-44756" fmla="*/ 4865602 h 7217346"/>
                <a:gd name="connsiteX33-44757" fmla="*/ 1361716 w 2264509"/>
                <a:gd name="connsiteY33-44758" fmla="*/ 4959440 h 7217346"/>
                <a:gd name="connsiteX34-44759" fmla="*/ 1405585 w 2264509"/>
                <a:gd name="connsiteY34-44760" fmla="*/ 5098769 h 7217346"/>
                <a:gd name="connsiteX35-44761" fmla="*/ 1313490 w 2264509"/>
                <a:gd name="connsiteY35-44762" fmla="*/ 5539804 h 7217346"/>
                <a:gd name="connsiteX36-44763" fmla="*/ 1314512 w 2264509"/>
                <a:gd name="connsiteY36-44764" fmla="*/ 6345824 h 7217346"/>
                <a:gd name="connsiteX37-44765" fmla="*/ 1387677 w 2264509"/>
                <a:gd name="connsiteY37-44766" fmla="*/ 6525837 h 7217346"/>
                <a:gd name="connsiteX38-44767" fmla="*/ 1336897 w 2264509"/>
                <a:gd name="connsiteY38-44768" fmla="*/ 6727274 h 7217346"/>
                <a:gd name="connsiteX39-44769" fmla="*/ 1355075 w 2264509"/>
                <a:gd name="connsiteY39-44770" fmla="*/ 6813600 h 7217346"/>
                <a:gd name="connsiteX40-44771" fmla="*/ 1364871 w 2264509"/>
                <a:gd name="connsiteY40-44772" fmla="*/ 7006384 h 7217346"/>
                <a:gd name="connsiteX41-44773" fmla="*/ 1811645 w 2264509"/>
                <a:gd name="connsiteY41-44774" fmla="*/ 7174679 h 7217346"/>
                <a:gd name="connsiteX42-44775" fmla="*/ 2240298 w 2264509"/>
                <a:gd name="connsiteY42-44776" fmla="*/ 7184685 h 7217346"/>
                <a:gd name="connsiteX43-44777" fmla="*/ 2223142 w 2264509"/>
                <a:gd name="connsiteY43-44778" fmla="*/ 7032346 h 7217346"/>
                <a:gd name="connsiteX44-44779" fmla="*/ 1738539 w 2264509"/>
                <a:gd name="connsiteY44-44780" fmla="*/ 6666009 h 7217346"/>
                <a:gd name="connsiteX45-44781" fmla="*/ 1759422 w 2264509"/>
                <a:gd name="connsiteY45-44782" fmla="*/ 6535632 h 7217346"/>
                <a:gd name="connsiteX46-44783" fmla="*/ 1719909 w 2264509"/>
                <a:gd name="connsiteY46-44784" fmla="*/ 6436627 h 7217346"/>
                <a:gd name="connsiteX47-44785" fmla="*/ 1708642 w 2264509"/>
                <a:gd name="connsiteY47-44786" fmla="*/ 6235730 h 7217346"/>
                <a:gd name="connsiteX48-44787" fmla="*/ 1730306 w 2264509"/>
                <a:gd name="connsiteY48-44788" fmla="*/ 5965274 h 7217346"/>
                <a:gd name="connsiteX49-44789" fmla="*/ 1778923 w 2264509"/>
                <a:gd name="connsiteY49-44790" fmla="*/ 5497769 h 7217346"/>
                <a:gd name="connsiteX50-44791" fmla="*/ 1790341 w 2264509"/>
                <a:gd name="connsiteY50-44792" fmla="*/ 5349364 h 7217346"/>
                <a:gd name="connsiteX51-44793" fmla="*/ 1848903 w 2264509"/>
                <a:gd name="connsiteY51-44794" fmla="*/ 5302881 h 7217346"/>
                <a:gd name="connsiteX52-44795" fmla="*/ 1935499 w 2264509"/>
                <a:gd name="connsiteY52-44796" fmla="*/ 5083205 h 7217346"/>
                <a:gd name="connsiteX53-44797" fmla="*/ 1960649 w 2264509"/>
                <a:gd name="connsiteY53-44798" fmla="*/ 4791056 h 7217346"/>
                <a:gd name="connsiteX54-44799" fmla="*/ 1951665 w 2264509"/>
                <a:gd name="connsiteY54-44800" fmla="*/ 4334336 h 7217346"/>
                <a:gd name="connsiteX55-44801" fmla="*/ 1932344 w 2264509"/>
                <a:gd name="connsiteY55-44802" fmla="*/ 3888133 h 7217346"/>
                <a:gd name="connsiteX56-44803" fmla="*/ 2114094 w 2264509"/>
                <a:gd name="connsiteY56-44804" fmla="*/ 3794489 h 7217346"/>
                <a:gd name="connsiteX57-44805" fmla="*/ 1762492 w 2264509"/>
                <a:gd name="connsiteY57-44806" fmla="*/ 2682768 h 7217346"/>
                <a:gd name="connsiteX58-44807" fmla="*/ 2171636 w 2264509"/>
                <a:gd name="connsiteY58-44808" fmla="*/ 2450629 h 7217346"/>
                <a:gd name="connsiteX59-44809" fmla="*/ 2032492 w 2264509"/>
                <a:gd name="connsiteY59-44810" fmla="*/ 1850474 h 7217346"/>
                <a:gd name="connsiteX60-44811" fmla="*/ 1987751 w 2264509"/>
                <a:gd name="connsiteY60-44812" fmla="*/ 1662589 h 7217346"/>
                <a:gd name="connsiteX61-44813" fmla="*/ 1973329 w 2264509"/>
                <a:gd name="connsiteY61-44814" fmla="*/ 1418094 h 7217346"/>
                <a:gd name="connsiteX62-44815" fmla="*/ 1925704 w 2264509"/>
                <a:gd name="connsiteY62-44816" fmla="*/ 1287898 h 7217346"/>
                <a:gd name="connsiteX63-44817" fmla="*/ 1458979 w 2264509"/>
                <a:gd name="connsiteY63-44818" fmla="*/ 1120535 h 7217346"/>
                <a:gd name="connsiteX64-44819" fmla="*/ 1360513 w 2264509"/>
                <a:gd name="connsiteY64-44820" fmla="*/ 1005635 h 7217346"/>
                <a:gd name="connsiteX65-44821" fmla="*/ 1416522 w 2264509"/>
                <a:gd name="connsiteY65-44822" fmla="*/ 807081 h 7217346"/>
                <a:gd name="connsiteX66-44823" fmla="*/ 1484699 w 2264509"/>
                <a:gd name="connsiteY66-44824" fmla="*/ 608469 h 7217346"/>
                <a:gd name="connsiteX67-44825" fmla="*/ 1496208 w 2264509"/>
                <a:gd name="connsiteY67-44826" fmla="*/ 366317 h 7217346"/>
                <a:gd name="connsiteX68-44827" fmla="*/ 1413968 w 2264509"/>
                <a:gd name="connsiteY68-44828" fmla="*/ 146640 h 7217346"/>
                <a:gd name="connsiteX69-44829" fmla="*/ 1100515 w 2264509"/>
                <a:gd name="connsiteY69-44830" fmla="*/ 551 h 7217346"/>
                <a:gd name="connsiteX0-44831" fmla="*/ 1100515 w 2264509"/>
                <a:gd name="connsiteY0-44832" fmla="*/ 551 h 7217346"/>
                <a:gd name="connsiteX1-44833" fmla="*/ 849378 w 2264509"/>
                <a:gd name="connsiteY1-44834" fmla="*/ 118937 h 7217346"/>
                <a:gd name="connsiteX2-44835" fmla="*/ 751515 w 2264509"/>
                <a:gd name="connsiteY2-44836" fmla="*/ 285490 h 7217346"/>
                <a:gd name="connsiteX3-44837" fmla="*/ 756141 w 2264509"/>
                <a:gd name="connsiteY3-44838" fmla="*/ 566071 h 7217346"/>
                <a:gd name="connsiteX4-44839" fmla="*/ 895260 w 2264509"/>
                <a:gd name="connsiteY4-44840" fmla="*/ 882679 h 7217346"/>
                <a:gd name="connsiteX5-44841" fmla="*/ 785588 w 2264509"/>
                <a:gd name="connsiteY5-44842" fmla="*/ 1025825 h 7217346"/>
                <a:gd name="connsiteX6-44843" fmla="*/ 152912 w 2264509"/>
                <a:gd name="connsiteY6-44844" fmla="*/ 1252683 h 7217346"/>
                <a:gd name="connsiteX7-44845" fmla="*/ 8160 w 2264509"/>
                <a:gd name="connsiteY7-44846" fmla="*/ 2283394 h 7217346"/>
                <a:gd name="connsiteX8-44847" fmla="*/ 416233 w 2264509"/>
                <a:gd name="connsiteY8-44848" fmla="*/ 2735641 h 7217346"/>
                <a:gd name="connsiteX9-44849" fmla="*/ 293173 w 2264509"/>
                <a:gd name="connsiteY9-44850" fmla="*/ 3799944 h 7217346"/>
                <a:gd name="connsiteX10-44851" fmla="*/ 428536 w 2264509"/>
                <a:gd name="connsiteY10-44852" fmla="*/ 3969982 h 7217346"/>
                <a:gd name="connsiteX11-44853" fmla="*/ 486017 w 2264509"/>
                <a:gd name="connsiteY11-44854" fmla="*/ 4215017 h 7217346"/>
                <a:gd name="connsiteX12-44855" fmla="*/ 547224 w 2264509"/>
                <a:gd name="connsiteY12-44856" fmla="*/ 4615099 h 7217346"/>
                <a:gd name="connsiteX13-44857" fmla="*/ 555878 w 2264509"/>
                <a:gd name="connsiteY13-44858" fmla="*/ 4779518 h 7217346"/>
                <a:gd name="connsiteX14-44859" fmla="*/ 541964 w 2264509"/>
                <a:gd name="connsiteY14-44860" fmla="*/ 4966441 h 7217346"/>
                <a:gd name="connsiteX15-44861" fmla="*/ 510234 w 2264509"/>
                <a:gd name="connsiteY15-44862" fmla="*/ 5112051 h 7217346"/>
                <a:gd name="connsiteX16-44863" fmla="*/ 434305 w 2264509"/>
                <a:gd name="connsiteY16-44864" fmla="*/ 6139609 h 7217346"/>
                <a:gd name="connsiteX17-44865" fmla="*/ 399690 w 2264509"/>
                <a:gd name="connsiteY17-44866" fmla="*/ 6589898 h 7217346"/>
                <a:gd name="connsiteX18-44867" fmla="*/ 471534 w 2264509"/>
                <a:gd name="connsiteY18-44868" fmla="*/ 6812999 h 7217346"/>
                <a:gd name="connsiteX19-44869" fmla="*/ 409205 w 2264509"/>
                <a:gd name="connsiteY19-44870" fmla="*/ 6995629 h 7217346"/>
                <a:gd name="connsiteX20-44871" fmla="*/ 712039 w 2264509"/>
                <a:gd name="connsiteY20-44872" fmla="*/ 7208607 h 7217346"/>
                <a:gd name="connsiteX21-44873" fmla="*/ 1018766 w 2264509"/>
                <a:gd name="connsiteY21-44874" fmla="*/ 7101007 h 7217346"/>
                <a:gd name="connsiteX22-44875" fmla="*/ 760721 w 2264509"/>
                <a:gd name="connsiteY22-44876" fmla="*/ 6842580 h 7217346"/>
                <a:gd name="connsiteX23-44877" fmla="*/ 804368 w 2264509"/>
                <a:gd name="connsiteY23-44878" fmla="*/ 6565349 h 7217346"/>
                <a:gd name="connsiteX24-44879" fmla="*/ 790216 w 2264509"/>
                <a:gd name="connsiteY24-44880" fmla="*/ 6235730 h 7217346"/>
                <a:gd name="connsiteX25-44881" fmla="*/ 907792 w 2264509"/>
                <a:gd name="connsiteY25-44882" fmla="*/ 5474692 h 7217346"/>
                <a:gd name="connsiteX26-44883" fmla="*/ 957309 w 2264509"/>
                <a:gd name="connsiteY26-44884" fmla="*/ 5365800 h 7217346"/>
                <a:gd name="connsiteX27-44885" fmla="*/ 949796 w 2264509"/>
                <a:gd name="connsiteY27-44886" fmla="*/ 5294498 h 7217346"/>
                <a:gd name="connsiteX28-44887" fmla="*/ 1022842 w 2264509"/>
                <a:gd name="connsiteY28-44888" fmla="*/ 5197505 h 7217346"/>
                <a:gd name="connsiteX29-44889" fmla="*/ 1024856 w 2264509"/>
                <a:gd name="connsiteY29-44890" fmla="*/ 5054630 h 7217346"/>
                <a:gd name="connsiteX30-44891" fmla="*/ 1250022 w 2264509"/>
                <a:gd name="connsiteY30-44892" fmla="*/ 4234537 h 7217346"/>
                <a:gd name="connsiteX31-44893" fmla="*/ 1388027 w 2264509"/>
                <a:gd name="connsiteY31-44894" fmla="*/ 4644157 h 7217346"/>
                <a:gd name="connsiteX32-44895" fmla="*/ 1392304 w 2264509"/>
                <a:gd name="connsiteY32-44896" fmla="*/ 4865602 h 7217346"/>
                <a:gd name="connsiteX33-44897" fmla="*/ 1361716 w 2264509"/>
                <a:gd name="connsiteY33-44898" fmla="*/ 4959440 h 7217346"/>
                <a:gd name="connsiteX34-44899" fmla="*/ 1405585 w 2264509"/>
                <a:gd name="connsiteY34-44900" fmla="*/ 5098769 h 7217346"/>
                <a:gd name="connsiteX35-44901" fmla="*/ 1313490 w 2264509"/>
                <a:gd name="connsiteY35-44902" fmla="*/ 5539804 h 7217346"/>
                <a:gd name="connsiteX36-44903" fmla="*/ 1314512 w 2264509"/>
                <a:gd name="connsiteY36-44904" fmla="*/ 6345824 h 7217346"/>
                <a:gd name="connsiteX37-44905" fmla="*/ 1387677 w 2264509"/>
                <a:gd name="connsiteY37-44906" fmla="*/ 6525837 h 7217346"/>
                <a:gd name="connsiteX38-44907" fmla="*/ 1336897 w 2264509"/>
                <a:gd name="connsiteY38-44908" fmla="*/ 6727274 h 7217346"/>
                <a:gd name="connsiteX39-44909" fmla="*/ 1355075 w 2264509"/>
                <a:gd name="connsiteY39-44910" fmla="*/ 6813600 h 7217346"/>
                <a:gd name="connsiteX40-44911" fmla="*/ 1364871 w 2264509"/>
                <a:gd name="connsiteY40-44912" fmla="*/ 7006384 h 7217346"/>
                <a:gd name="connsiteX41-44913" fmla="*/ 1811645 w 2264509"/>
                <a:gd name="connsiteY41-44914" fmla="*/ 7174679 h 7217346"/>
                <a:gd name="connsiteX42-44915" fmla="*/ 2240298 w 2264509"/>
                <a:gd name="connsiteY42-44916" fmla="*/ 7184685 h 7217346"/>
                <a:gd name="connsiteX43-44917" fmla="*/ 2223142 w 2264509"/>
                <a:gd name="connsiteY43-44918" fmla="*/ 7032346 h 7217346"/>
                <a:gd name="connsiteX44-44919" fmla="*/ 1738539 w 2264509"/>
                <a:gd name="connsiteY44-44920" fmla="*/ 6666009 h 7217346"/>
                <a:gd name="connsiteX45-44921" fmla="*/ 1759422 w 2264509"/>
                <a:gd name="connsiteY45-44922" fmla="*/ 6535632 h 7217346"/>
                <a:gd name="connsiteX46-44923" fmla="*/ 1719909 w 2264509"/>
                <a:gd name="connsiteY46-44924" fmla="*/ 6436627 h 7217346"/>
                <a:gd name="connsiteX47-44925" fmla="*/ 1708642 w 2264509"/>
                <a:gd name="connsiteY47-44926" fmla="*/ 6235730 h 7217346"/>
                <a:gd name="connsiteX48-44927" fmla="*/ 1730306 w 2264509"/>
                <a:gd name="connsiteY48-44928" fmla="*/ 5965274 h 7217346"/>
                <a:gd name="connsiteX49-44929" fmla="*/ 1778923 w 2264509"/>
                <a:gd name="connsiteY49-44930" fmla="*/ 5497769 h 7217346"/>
                <a:gd name="connsiteX50-44931" fmla="*/ 1790341 w 2264509"/>
                <a:gd name="connsiteY50-44932" fmla="*/ 5349364 h 7217346"/>
                <a:gd name="connsiteX51-44933" fmla="*/ 1848903 w 2264509"/>
                <a:gd name="connsiteY51-44934" fmla="*/ 5302881 h 7217346"/>
                <a:gd name="connsiteX52-44935" fmla="*/ 1935499 w 2264509"/>
                <a:gd name="connsiteY52-44936" fmla="*/ 5083205 h 7217346"/>
                <a:gd name="connsiteX53-44937" fmla="*/ 1960649 w 2264509"/>
                <a:gd name="connsiteY53-44938" fmla="*/ 4791056 h 7217346"/>
                <a:gd name="connsiteX54-44939" fmla="*/ 1951665 w 2264509"/>
                <a:gd name="connsiteY54-44940" fmla="*/ 4334336 h 7217346"/>
                <a:gd name="connsiteX55-44941" fmla="*/ 1932344 w 2264509"/>
                <a:gd name="connsiteY55-44942" fmla="*/ 3888133 h 7217346"/>
                <a:gd name="connsiteX56-44943" fmla="*/ 2114094 w 2264509"/>
                <a:gd name="connsiteY56-44944" fmla="*/ 3794489 h 7217346"/>
                <a:gd name="connsiteX57-44945" fmla="*/ 1762492 w 2264509"/>
                <a:gd name="connsiteY57-44946" fmla="*/ 2682768 h 7217346"/>
                <a:gd name="connsiteX58-44947" fmla="*/ 2171636 w 2264509"/>
                <a:gd name="connsiteY58-44948" fmla="*/ 2450629 h 7217346"/>
                <a:gd name="connsiteX59-44949" fmla="*/ 2032492 w 2264509"/>
                <a:gd name="connsiteY59-44950" fmla="*/ 1850474 h 7217346"/>
                <a:gd name="connsiteX60-44951" fmla="*/ 1987751 w 2264509"/>
                <a:gd name="connsiteY60-44952" fmla="*/ 1662589 h 7217346"/>
                <a:gd name="connsiteX61-44953" fmla="*/ 1973329 w 2264509"/>
                <a:gd name="connsiteY61-44954" fmla="*/ 1418094 h 7217346"/>
                <a:gd name="connsiteX62-44955" fmla="*/ 1925704 w 2264509"/>
                <a:gd name="connsiteY62-44956" fmla="*/ 1287898 h 7217346"/>
                <a:gd name="connsiteX63-44957" fmla="*/ 1458979 w 2264509"/>
                <a:gd name="connsiteY63-44958" fmla="*/ 1120535 h 7217346"/>
                <a:gd name="connsiteX64-44959" fmla="*/ 1360513 w 2264509"/>
                <a:gd name="connsiteY64-44960" fmla="*/ 1005635 h 7217346"/>
                <a:gd name="connsiteX65-44961" fmla="*/ 1416522 w 2264509"/>
                <a:gd name="connsiteY65-44962" fmla="*/ 807081 h 7217346"/>
                <a:gd name="connsiteX66-44963" fmla="*/ 1484699 w 2264509"/>
                <a:gd name="connsiteY66-44964" fmla="*/ 608469 h 7217346"/>
                <a:gd name="connsiteX67-44965" fmla="*/ 1496208 w 2264509"/>
                <a:gd name="connsiteY67-44966" fmla="*/ 366317 h 7217346"/>
                <a:gd name="connsiteX68-44967" fmla="*/ 1413968 w 2264509"/>
                <a:gd name="connsiteY68-44968" fmla="*/ 146640 h 7217346"/>
                <a:gd name="connsiteX69-44969" fmla="*/ 1100515 w 2264509"/>
                <a:gd name="connsiteY69-44970" fmla="*/ 551 h 7217346"/>
                <a:gd name="connsiteX0-44971" fmla="*/ 1100515 w 2264509"/>
                <a:gd name="connsiteY0-44972" fmla="*/ 551 h 7217346"/>
                <a:gd name="connsiteX1-44973" fmla="*/ 849378 w 2264509"/>
                <a:gd name="connsiteY1-44974" fmla="*/ 118937 h 7217346"/>
                <a:gd name="connsiteX2-44975" fmla="*/ 751515 w 2264509"/>
                <a:gd name="connsiteY2-44976" fmla="*/ 285490 h 7217346"/>
                <a:gd name="connsiteX3-44977" fmla="*/ 756141 w 2264509"/>
                <a:gd name="connsiteY3-44978" fmla="*/ 566071 h 7217346"/>
                <a:gd name="connsiteX4-44979" fmla="*/ 895260 w 2264509"/>
                <a:gd name="connsiteY4-44980" fmla="*/ 882679 h 7217346"/>
                <a:gd name="connsiteX5-44981" fmla="*/ 785588 w 2264509"/>
                <a:gd name="connsiteY5-44982" fmla="*/ 1025825 h 7217346"/>
                <a:gd name="connsiteX6-44983" fmla="*/ 152912 w 2264509"/>
                <a:gd name="connsiteY6-44984" fmla="*/ 1252683 h 7217346"/>
                <a:gd name="connsiteX7-44985" fmla="*/ 8160 w 2264509"/>
                <a:gd name="connsiteY7-44986" fmla="*/ 2283394 h 7217346"/>
                <a:gd name="connsiteX8-44987" fmla="*/ 416233 w 2264509"/>
                <a:gd name="connsiteY8-44988" fmla="*/ 2735641 h 7217346"/>
                <a:gd name="connsiteX9-44989" fmla="*/ 293173 w 2264509"/>
                <a:gd name="connsiteY9-44990" fmla="*/ 3799944 h 7217346"/>
                <a:gd name="connsiteX10-44991" fmla="*/ 428536 w 2264509"/>
                <a:gd name="connsiteY10-44992" fmla="*/ 3969982 h 7217346"/>
                <a:gd name="connsiteX11-44993" fmla="*/ 486017 w 2264509"/>
                <a:gd name="connsiteY11-44994" fmla="*/ 4215017 h 7217346"/>
                <a:gd name="connsiteX12-44995" fmla="*/ 547224 w 2264509"/>
                <a:gd name="connsiteY12-44996" fmla="*/ 4615099 h 7217346"/>
                <a:gd name="connsiteX13-44997" fmla="*/ 555878 w 2264509"/>
                <a:gd name="connsiteY13-44998" fmla="*/ 4779518 h 7217346"/>
                <a:gd name="connsiteX14-44999" fmla="*/ 541964 w 2264509"/>
                <a:gd name="connsiteY14-45000" fmla="*/ 4966441 h 7217346"/>
                <a:gd name="connsiteX15-45001" fmla="*/ 510234 w 2264509"/>
                <a:gd name="connsiteY15-45002" fmla="*/ 5112051 h 7217346"/>
                <a:gd name="connsiteX16-45003" fmla="*/ 434305 w 2264509"/>
                <a:gd name="connsiteY16-45004" fmla="*/ 6139609 h 7217346"/>
                <a:gd name="connsiteX17-45005" fmla="*/ 399690 w 2264509"/>
                <a:gd name="connsiteY17-45006" fmla="*/ 6589898 h 7217346"/>
                <a:gd name="connsiteX18-45007" fmla="*/ 471534 w 2264509"/>
                <a:gd name="connsiteY18-45008" fmla="*/ 6812999 h 7217346"/>
                <a:gd name="connsiteX19-45009" fmla="*/ 409205 w 2264509"/>
                <a:gd name="connsiteY19-45010" fmla="*/ 6995629 h 7217346"/>
                <a:gd name="connsiteX20-45011" fmla="*/ 712039 w 2264509"/>
                <a:gd name="connsiteY20-45012" fmla="*/ 7208607 h 7217346"/>
                <a:gd name="connsiteX21-45013" fmla="*/ 1018766 w 2264509"/>
                <a:gd name="connsiteY21-45014" fmla="*/ 7101007 h 7217346"/>
                <a:gd name="connsiteX22-45015" fmla="*/ 760721 w 2264509"/>
                <a:gd name="connsiteY22-45016" fmla="*/ 6842580 h 7217346"/>
                <a:gd name="connsiteX23-45017" fmla="*/ 804368 w 2264509"/>
                <a:gd name="connsiteY23-45018" fmla="*/ 6565349 h 7217346"/>
                <a:gd name="connsiteX24-45019" fmla="*/ 790216 w 2264509"/>
                <a:gd name="connsiteY24-45020" fmla="*/ 6235730 h 7217346"/>
                <a:gd name="connsiteX25-45021" fmla="*/ 907792 w 2264509"/>
                <a:gd name="connsiteY25-45022" fmla="*/ 5474692 h 7217346"/>
                <a:gd name="connsiteX26-45023" fmla="*/ 957309 w 2264509"/>
                <a:gd name="connsiteY26-45024" fmla="*/ 5365800 h 7217346"/>
                <a:gd name="connsiteX27-45025" fmla="*/ 949796 w 2264509"/>
                <a:gd name="connsiteY27-45026" fmla="*/ 5294498 h 7217346"/>
                <a:gd name="connsiteX28-45027" fmla="*/ 1022842 w 2264509"/>
                <a:gd name="connsiteY28-45028" fmla="*/ 5197505 h 7217346"/>
                <a:gd name="connsiteX29-45029" fmla="*/ 1024856 w 2264509"/>
                <a:gd name="connsiteY29-45030" fmla="*/ 5054630 h 7217346"/>
                <a:gd name="connsiteX30-45031" fmla="*/ 1250022 w 2264509"/>
                <a:gd name="connsiteY30-45032" fmla="*/ 4234537 h 7217346"/>
                <a:gd name="connsiteX31-45033" fmla="*/ 1388027 w 2264509"/>
                <a:gd name="connsiteY31-45034" fmla="*/ 4644157 h 7217346"/>
                <a:gd name="connsiteX32-45035" fmla="*/ 1392304 w 2264509"/>
                <a:gd name="connsiteY32-45036" fmla="*/ 4865602 h 7217346"/>
                <a:gd name="connsiteX33-45037" fmla="*/ 1361716 w 2264509"/>
                <a:gd name="connsiteY33-45038" fmla="*/ 4959440 h 7217346"/>
                <a:gd name="connsiteX34-45039" fmla="*/ 1405585 w 2264509"/>
                <a:gd name="connsiteY34-45040" fmla="*/ 5098769 h 7217346"/>
                <a:gd name="connsiteX35-45041" fmla="*/ 1313490 w 2264509"/>
                <a:gd name="connsiteY35-45042" fmla="*/ 5539804 h 7217346"/>
                <a:gd name="connsiteX36-45043" fmla="*/ 1314512 w 2264509"/>
                <a:gd name="connsiteY36-45044" fmla="*/ 6345824 h 7217346"/>
                <a:gd name="connsiteX37-45045" fmla="*/ 1387677 w 2264509"/>
                <a:gd name="connsiteY37-45046" fmla="*/ 6525837 h 7217346"/>
                <a:gd name="connsiteX38-45047" fmla="*/ 1336897 w 2264509"/>
                <a:gd name="connsiteY38-45048" fmla="*/ 6727274 h 7217346"/>
                <a:gd name="connsiteX39-45049" fmla="*/ 1355075 w 2264509"/>
                <a:gd name="connsiteY39-45050" fmla="*/ 6813600 h 7217346"/>
                <a:gd name="connsiteX40-45051" fmla="*/ 1364871 w 2264509"/>
                <a:gd name="connsiteY40-45052" fmla="*/ 7006384 h 7217346"/>
                <a:gd name="connsiteX41-45053" fmla="*/ 1811645 w 2264509"/>
                <a:gd name="connsiteY41-45054" fmla="*/ 7174679 h 7217346"/>
                <a:gd name="connsiteX42-45055" fmla="*/ 2240298 w 2264509"/>
                <a:gd name="connsiteY42-45056" fmla="*/ 7184685 h 7217346"/>
                <a:gd name="connsiteX43-45057" fmla="*/ 2223142 w 2264509"/>
                <a:gd name="connsiteY43-45058" fmla="*/ 7032346 h 7217346"/>
                <a:gd name="connsiteX44-45059" fmla="*/ 1738539 w 2264509"/>
                <a:gd name="connsiteY44-45060" fmla="*/ 6666009 h 7217346"/>
                <a:gd name="connsiteX45-45061" fmla="*/ 1759422 w 2264509"/>
                <a:gd name="connsiteY45-45062" fmla="*/ 6535632 h 7217346"/>
                <a:gd name="connsiteX46-45063" fmla="*/ 1719909 w 2264509"/>
                <a:gd name="connsiteY46-45064" fmla="*/ 6436627 h 7217346"/>
                <a:gd name="connsiteX47-45065" fmla="*/ 1708642 w 2264509"/>
                <a:gd name="connsiteY47-45066" fmla="*/ 6235730 h 7217346"/>
                <a:gd name="connsiteX48-45067" fmla="*/ 1730306 w 2264509"/>
                <a:gd name="connsiteY48-45068" fmla="*/ 5965274 h 7217346"/>
                <a:gd name="connsiteX49-45069" fmla="*/ 1778923 w 2264509"/>
                <a:gd name="connsiteY49-45070" fmla="*/ 5497769 h 7217346"/>
                <a:gd name="connsiteX50-45071" fmla="*/ 1790341 w 2264509"/>
                <a:gd name="connsiteY50-45072" fmla="*/ 5349364 h 7217346"/>
                <a:gd name="connsiteX51-45073" fmla="*/ 1848903 w 2264509"/>
                <a:gd name="connsiteY51-45074" fmla="*/ 5302881 h 7217346"/>
                <a:gd name="connsiteX52-45075" fmla="*/ 1935499 w 2264509"/>
                <a:gd name="connsiteY52-45076" fmla="*/ 5083205 h 7217346"/>
                <a:gd name="connsiteX53-45077" fmla="*/ 1960649 w 2264509"/>
                <a:gd name="connsiteY53-45078" fmla="*/ 4791056 h 7217346"/>
                <a:gd name="connsiteX54-45079" fmla="*/ 1951665 w 2264509"/>
                <a:gd name="connsiteY54-45080" fmla="*/ 4334336 h 7217346"/>
                <a:gd name="connsiteX55-45081" fmla="*/ 1932344 w 2264509"/>
                <a:gd name="connsiteY55-45082" fmla="*/ 3888133 h 7217346"/>
                <a:gd name="connsiteX56-45083" fmla="*/ 2114094 w 2264509"/>
                <a:gd name="connsiteY56-45084" fmla="*/ 3794489 h 7217346"/>
                <a:gd name="connsiteX57-45085" fmla="*/ 1762492 w 2264509"/>
                <a:gd name="connsiteY57-45086" fmla="*/ 2682768 h 7217346"/>
                <a:gd name="connsiteX58-45087" fmla="*/ 2171636 w 2264509"/>
                <a:gd name="connsiteY58-45088" fmla="*/ 2450629 h 7217346"/>
                <a:gd name="connsiteX59-45089" fmla="*/ 2032492 w 2264509"/>
                <a:gd name="connsiteY59-45090" fmla="*/ 1850474 h 7217346"/>
                <a:gd name="connsiteX60-45091" fmla="*/ 1987751 w 2264509"/>
                <a:gd name="connsiteY60-45092" fmla="*/ 1662589 h 7217346"/>
                <a:gd name="connsiteX61-45093" fmla="*/ 1973329 w 2264509"/>
                <a:gd name="connsiteY61-45094" fmla="*/ 1418094 h 7217346"/>
                <a:gd name="connsiteX62-45095" fmla="*/ 1925704 w 2264509"/>
                <a:gd name="connsiteY62-45096" fmla="*/ 1287898 h 7217346"/>
                <a:gd name="connsiteX63-45097" fmla="*/ 1458979 w 2264509"/>
                <a:gd name="connsiteY63-45098" fmla="*/ 1120535 h 7217346"/>
                <a:gd name="connsiteX64-45099" fmla="*/ 1360513 w 2264509"/>
                <a:gd name="connsiteY64-45100" fmla="*/ 1005635 h 7217346"/>
                <a:gd name="connsiteX65-45101" fmla="*/ 1416522 w 2264509"/>
                <a:gd name="connsiteY65-45102" fmla="*/ 807081 h 7217346"/>
                <a:gd name="connsiteX66-45103" fmla="*/ 1484699 w 2264509"/>
                <a:gd name="connsiteY66-45104" fmla="*/ 608469 h 7217346"/>
                <a:gd name="connsiteX67-45105" fmla="*/ 1496208 w 2264509"/>
                <a:gd name="connsiteY67-45106" fmla="*/ 366317 h 7217346"/>
                <a:gd name="connsiteX68-45107" fmla="*/ 1413968 w 2264509"/>
                <a:gd name="connsiteY68-45108" fmla="*/ 146640 h 7217346"/>
                <a:gd name="connsiteX69-45109" fmla="*/ 1100515 w 2264509"/>
                <a:gd name="connsiteY69-45110" fmla="*/ 551 h 7217346"/>
                <a:gd name="connsiteX0-45111" fmla="*/ 1100515 w 2264509"/>
                <a:gd name="connsiteY0-45112" fmla="*/ 551 h 7217346"/>
                <a:gd name="connsiteX1-45113" fmla="*/ 849378 w 2264509"/>
                <a:gd name="connsiteY1-45114" fmla="*/ 118937 h 7217346"/>
                <a:gd name="connsiteX2-45115" fmla="*/ 751515 w 2264509"/>
                <a:gd name="connsiteY2-45116" fmla="*/ 285490 h 7217346"/>
                <a:gd name="connsiteX3-45117" fmla="*/ 756141 w 2264509"/>
                <a:gd name="connsiteY3-45118" fmla="*/ 566071 h 7217346"/>
                <a:gd name="connsiteX4-45119" fmla="*/ 895260 w 2264509"/>
                <a:gd name="connsiteY4-45120" fmla="*/ 882679 h 7217346"/>
                <a:gd name="connsiteX5-45121" fmla="*/ 785588 w 2264509"/>
                <a:gd name="connsiteY5-45122" fmla="*/ 1025825 h 7217346"/>
                <a:gd name="connsiteX6-45123" fmla="*/ 152912 w 2264509"/>
                <a:gd name="connsiteY6-45124" fmla="*/ 1252683 h 7217346"/>
                <a:gd name="connsiteX7-45125" fmla="*/ 8160 w 2264509"/>
                <a:gd name="connsiteY7-45126" fmla="*/ 2283394 h 7217346"/>
                <a:gd name="connsiteX8-45127" fmla="*/ 416233 w 2264509"/>
                <a:gd name="connsiteY8-45128" fmla="*/ 2735641 h 7217346"/>
                <a:gd name="connsiteX9-45129" fmla="*/ 293173 w 2264509"/>
                <a:gd name="connsiteY9-45130" fmla="*/ 3799944 h 7217346"/>
                <a:gd name="connsiteX10-45131" fmla="*/ 428536 w 2264509"/>
                <a:gd name="connsiteY10-45132" fmla="*/ 3969982 h 7217346"/>
                <a:gd name="connsiteX11-45133" fmla="*/ 486017 w 2264509"/>
                <a:gd name="connsiteY11-45134" fmla="*/ 4215017 h 7217346"/>
                <a:gd name="connsiteX12-45135" fmla="*/ 547224 w 2264509"/>
                <a:gd name="connsiteY12-45136" fmla="*/ 4615099 h 7217346"/>
                <a:gd name="connsiteX13-45137" fmla="*/ 555878 w 2264509"/>
                <a:gd name="connsiteY13-45138" fmla="*/ 4779518 h 7217346"/>
                <a:gd name="connsiteX14-45139" fmla="*/ 541964 w 2264509"/>
                <a:gd name="connsiteY14-45140" fmla="*/ 4966441 h 7217346"/>
                <a:gd name="connsiteX15-45141" fmla="*/ 510234 w 2264509"/>
                <a:gd name="connsiteY15-45142" fmla="*/ 5112051 h 7217346"/>
                <a:gd name="connsiteX16-45143" fmla="*/ 434305 w 2264509"/>
                <a:gd name="connsiteY16-45144" fmla="*/ 6139609 h 7217346"/>
                <a:gd name="connsiteX17-45145" fmla="*/ 399690 w 2264509"/>
                <a:gd name="connsiteY17-45146" fmla="*/ 6589898 h 7217346"/>
                <a:gd name="connsiteX18-45147" fmla="*/ 471534 w 2264509"/>
                <a:gd name="connsiteY18-45148" fmla="*/ 6812999 h 7217346"/>
                <a:gd name="connsiteX19-45149" fmla="*/ 409205 w 2264509"/>
                <a:gd name="connsiteY19-45150" fmla="*/ 6995629 h 7217346"/>
                <a:gd name="connsiteX20-45151" fmla="*/ 712039 w 2264509"/>
                <a:gd name="connsiteY20-45152" fmla="*/ 7208607 h 7217346"/>
                <a:gd name="connsiteX21-45153" fmla="*/ 1018766 w 2264509"/>
                <a:gd name="connsiteY21-45154" fmla="*/ 7101007 h 7217346"/>
                <a:gd name="connsiteX22-45155" fmla="*/ 760721 w 2264509"/>
                <a:gd name="connsiteY22-45156" fmla="*/ 6842580 h 7217346"/>
                <a:gd name="connsiteX23-45157" fmla="*/ 804368 w 2264509"/>
                <a:gd name="connsiteY23-45158" fmla="*/ 6565349 h 7217346"/>
                <a:gd name="connsiteX24-45159" fmla="*/ 790216 w 2264509"/>
                <a:gd name="connsiteY24-45160" fmla="*/ 6235730 h 7217346"/>
                <a:gd name="connsiteX25-45161" fmla="*/ 907792 w 2264509"/>
                <a:gd name="connsiteY25-45162" fmla="*/ 5474692 h 7217346"/>
                <a:gd name="connsiteX26-45163" fmla="*/ 957309 w 2264509"/>
                <a:gd name="connsiteY26-45164" fmla="*/ 5365800 h 7217346"/>
                <a:gd name="connsiteX27-45165" fmla="*/ 949796 w 2264509"/>
                <a:gd name="connsiteY27-45166" fmla="*/ 5294498 h 7217346"/>
                <a:gd name="connsiteX28-45167" fmla="*/ 1022842 w 2264509"/>
                <a:gd name="connsiteY28-45168" fmla="*/ 5197505 h 7217346"/>
                <a:gd name="connsiteX29-45169" fmla="*/ 1024856 w 2264509"/>
                <a:gd name="connsiteY29-45170" fmla="*/ 5054630 h 7217346"/>
                <a:gd name="connsiteX30-45171" fmla="*/ 1250022 w 2264509"/>
                <a:gd name="connsiteY30-45172" fmla="*/ 4234537 h 7217346"/>
                <a:gd name="connsiteX31-45173" fmla="*/ 1388027 w 2264509"/>
                <a:gd name="connsiteY31-45174" fmla="*/ 4644157 h 7217346"/>
                <a:gd name="connsiteX32-45175" fmla="*/ 1392304 w 2264509"/>
                <a:gd name="connsiteY32-45176" fmla="*/ 4865602 h 7217346"/>
                <a:gd name="connsiteX33-45177" fmla="*/ 1361716 w 2264509"/>
                <a:gd name="connsiteY33-45178" fmla="*/ 4959440 h 7217346"/>
                <a:gd name="connsiteX34-45179" fmla="*/ 1405585 w 2264509"/>
                <a:gd name="connsiteY34-45180" fmla="*/ 5098769 h 7217346"/>
                <a:gd name="connsiteX35-45181" fmla="*/ 1313490 w 2264509"/>
                <a:gd name="connsiteY35-45182" fmla="*/ 5539804 h 7217346"/>
                <a:gd name="connsiteX36-45183" fmla="*/ 1314512 w 2264509"/>
                <a:gd name="connsiteY36-45184" fmla="*/ 6345824 h 7217346"/>
                <a:gd name="connsiteX37-45185" fmla="*/ 1387677 w 2264509"/>
                <a:gd name="connsiteY37-45186" fmla="*/ 6525837 h 7217346"/>
                <a:gd name="connsiteX38-45187" fmla="*/ 1336897 w 2264509"/>
                <a:gd name="connsiteY38-45188" fmla="*/ 6727274 h 7217346"/>
                <a:gd name="connsiteX39-45189" fmla="*/ 1355075 w 2264509"/>
                <a:gd name="connsiteY39-45190" fmla="*/ 6813600 h 7217346"/>
                <a:gd name="connsiteX40-45191" fmla="*/ 1364871 w 2264509"/>
                <a:gd name="connsiteY40-45192" fmla="*/ 7006384 h 7217346"/>
                <a:gd name="connsiteX41-45193" fmla="*/ 1811645 w 2264509"/>
                <a:gd name="connsiteY41-45194" fmla="*/ 7174679 h 7217346"/>
                <a:gd name="connsiteX42-45195" fmla="*/ 2240298 w 2264509"/>
                <a:gd name="connsiteY42-45196" fmla="*/ 7184685 h 7217346"/>
                <a:gd name="connsiteX43-45197" fmla="*/ 2223142 w 2264509"/>
                <a:gd name="connsiteY43-45198" fmla="*/ 7032346 h 7217346"/>
                <a:gd name="connsiteX44-45199" fmla="*/ 1738539 w 2264509"/>
                <a:gd name="connsiteY44-45200" fmla="*/ 6666009 h 7217346"/>
                <a:gd name="connsiteX45-45201" fmla="*/ 1759422 w 2264509"/>
                <a:gd name="connsiteY45-45202" fmla="*/ 6535632 h 7217346"/>
                <a:gd name="connsiteX46-45203" fmla="*/ 1719909 w 2264509"/>
                <a:gd name="connsiteY46-45204" fmla="*/ 6436627 h 7217346"/>
                <a:gd name="connsiteX47-45205" fmla="*/ 1708642 w 2264509"/>
                <a:gd name="connsiteY47-45206" fmla="*/ 6235730 h 7217346"/>
                <a:gd name="connsiteX48-45207" fmla="*/ 1730306 w 2264509"/>
                <a:gd name="connsiteY48-45208" fmla="*/ 5965274 h 7217346"/>
                <a:gd name="connsiteX49-45209" fmla="*/ 1778923 w 2264509"/>
                <a:gd name="connsiteY49-45210" fmla="*/ 5497769 h 7217346"/>
                <a:gd name="connsiteX50-45211" fmla="*/ 1790341 w 2264509"/>
                <a:gd name="connsiteY50-45212" fmla="*/ 5349364 h 7217346"/>
                <a:gd name="connsiteX51-45213" fmla="*/ 1848903 w 2264509"/>
                <a:gd name="connsiteY51-45214" fmla="*/ 5302881 h 7217346"/>
                <a:gd name="connsiteX52-45215" fmla="*/ 1935499 w 2264509"/>
                <a:gd name="connsiteY52-45216" fmla="*/ 5083205 h 7217346"/>
                <a:gd name="connsiteX53-45217" fmla="*/ 1960649 w 2264509"/>
                <a:gd name="connsiteY53-45218" fmla="*/ 4791056 h 7217346"/>
                <a:gd name="connsiteX54-45219" fmla="*/ 1951665 w 2264509"/>
                <a:gd name="connsiteY54-45220" fmla="*/ 4334336 h 7217346"/>
                <a:gd name="connsiteX55-45221" fmla="*/ 1932344 w 2264509"/>
                <a:gd name="connsiteY55-45222" fmla="*/ 3888133 h 7217346"/>
                <a:gd name="connsiteX56-45223" fmla="*/ 2114094 w 2264509"/>
                <a:gd name="connsiteY56-45224" fmla="*/ 3794489 h 7217346"/>
                <a:gd name="connsiteX57-45225" fmla="*/ 1762492 w 2264509"/>
                <a:gd name="connsiteY57-45226" fmla="*/ 2682768 h 7217346"/>
                <a:gd name="connsiteX58-45227" fmla="*/ 2171636 w 2264509"/>
                <a:gd name="connsiteY58-45228" fmla="*/ 2450629 h 7217346"/>
                <a:gd name="connsiteX59-45229" fmla="*/ 2032492 w 2264509"/>
                <a:gd name="connsiteY59-45230" fmla="*/ 1850474 h 7217346"/>
                <a:gd name="connsiteX60-45231" fmla="*/ 1987751 w 2264509"/>
                <a:gd name="connsiteY60-45232" fmla="*/ 1662589 h 7217346"/>
                <a:gd name="connsiteX61-45233" fmla="*/ 1973329 w 2264509"/>
                <a:gd name="connsiteY61-45234" fmla="*/ 1418094 h 7217346"/>
                <a:gd name="connsiteX62-45235" fmla="*/ 1925704 w 2264509"/>
                <a:gd name="connsiteY62-45236" fmla="*/ 1287898 h 7217346"/>
                <a:gd name="connsiteX63-45237" fmla="*/ 1458979 w 2264509"/>
                <a:gd name="connsiteY63-45238" fmla="*/ 1120535 h 7217346"/>
                <a:gd name="connsiteX64-45239" fmla="*/ 1360513 w 2264509"/>
                <a:gd name="connsiteY64-45240" fmla="*/ 1005635 h 7217346"/>
                <a:gd name="connsiteX65-45241" fmla="*/ 1416522 w 2264509"/>
                <a:gd name="connsiteY65-45242" fmla="*/ 807081 h 7217346"/>
                <a:gd name="connsiteX66-45243" fmla="*/ 1484699 w 2264509"/>
                <a:gd name="connsiteY66-45244" fmla="*/ 608469 h 7217346"/>
                <a:gd name="connsiteX67-45245" fmla="*/ 1496208 w 2264509"/>
                <a:gd name="connsiteY67-45246" fmla="*/ 366317 h 7217346"/>
                <a:gd name="connsiteX68-45247" fmla="*/ 1413968 w 2264509"/>
                <a:gd name="connsiteY68-45248" fmla="*/ 146640 h 7217346"/>
                <a:gd name="connsiteX69-45249" fmla="*/ 1100515 w 2264509"/>
                <a:gd name="connsiteY69-45250" fmla="*/ 551 h 7217346"/>
                <a:gd name="connsiteX0-45251" fmla="*/ 1100515 w 2264509"/>
                <a:gd name="connsiteY0-45252" fmla="*/ 551 h 7217346"/>
                <a:gd name="connsiteX1-45253" fmla="*/ 849378 w 2264509"/>
                <a:gd name="connsiteY1-45254" fmla="*/ 118937 h 7217346"/>
                <a:gd name="connsiteX2-45255" fmla="*/ 751515 w 2264509"/>
                <a:gd name="connsiteY2-45256" fmla="*/ 285490 h 7217346"/>
                <a:gd name="connsiteX3-45257" fmla="*/ 756141 w 2264509"/>
                <a:gd name="connsiteY3-45258" fmla="*/ 566071 h 7217346"/>
                <a:gd name="connsiteX4-45259" fmla="*/ 895260 w 2264509"/>
                <a:gd name="connsiteY4-45260" fmla="*/ 882679 h 7217346"/>
                <a:gd name="connsiteX5-45261" fmla="*/ 785588 w 2264509"/>
                <a:gd name="connsiteY5-45262" fmla="*/ 1025825 h 7217346"/>
                <a:gd name="connsiteX6-45263" fmla="*/ 152912 w 2264509"/>
                <a:gd name="connsiteY6-45264" fmla="*/ 1252683 h 7217346"/>
                <a:gd name="connsiteX7-45265" fmla="*/ 8160 w 2264509"/>
                <a:gd name="connsiteY7-45266" fmla="*/ 2283394 h 7217346"/>
                <a:gd name="connsiteX8-45267" fmla="*/ 416233 w 2264509"/>
                <a:gd name="connsiteY8-45268" fmla="*/ 2735641 h 7217346"/>
                <a:gd name="connsiteX9-45269" fmla="*/ 293173 w 2264509"/>
                <a:gd name="connsiteY9-45270" fmla="*/ 3799944 h 7217346"/>
                <a:gd name="connsiteX10-45271" fmla="*/ 428536 w 2264509"/>
                <a:gd name="connsiteY10-45272" fmla="*/ 3969982 h 7217346"/>
                <a:gd name="connsiteX11-45273" fmla="*/ 486017 w 2264509"/>
                <a:gd name="connsiteY11-45274" fmla="*/ 4215017 h 7217346"/>
                <a:gd name="connsiteX12-45275" fmla="*/ 547224 w 2264509"/>
                <a:gd name="connsiteY12-45276" fmla="*/ 4615099 h 7217346"/>
                <a:gd name="connsiteX13-45277" fmla="*/ 555878 w 2264509"/>
                <a:gd name="connsiteY13-45278" fmla="*/ 4779518 h 7217346"/>
                <a:gd name="connsiteX14-45279" fmla="*/ 541964 w 2264509"/>
                <a:gd name="connsiteY14-45280" fmla="*/ 4966441 h 7217346"/>
                <a:gd name="connsiteX15-45281" fmla="*/ 510234 w 2264509"/>
                <a:gd name="connsiteY15-45282" fmla="*/ 5112051 h 7217346"/>
                <a:gd name="connsiteX16-45283" fmla="*/ 434305 w 2264509"/>
                <a:gd name="connsiteY16-45284" fmla="*/ 6139609 h 7217346"/>
                <a:gd name="connsiteX17-45285" fmla="*/ 399690 w 2264509"/>
                <a:gd name="connsiteY17-45286" fmla="*/ 6589898 h 7217346"/>
                <a:gd name="connsiteX18-45287" fmla="*/ 471534 w 2264509"/>
                <a:gd name="connsiteY18-45288" fmla="*/ 6812999 h 7217346"/>
                <a:gd name="connsiteX19-45289" fmla="*/ 409205 w 2264509"/>
                <a:gd name="connsiteY19-45290" fmla="*/ 6995629 h 7217346"/>
                <a:gd name="connsiteX20-45291" fmla="*/ 712039 w 2264509"/>
                <a:gd name="connsiteY20-45292" fmla="*/ 7208607 h 7217346"/>
                <a:gd name="connsiteX21-45293" fmla="*/ 1018766 w 2264509"/>
                <a:gd name="connsiteY21-45294" fmla="*/ 7101007 h 7217346"/>
                <a:gd name="connsiteX22-45295" fmla="*/ 760721 w 2264509"/>
                <a:gd name="connsiteY22-45296" fmla="*/ 6842580 h 7217346"/>
                <a:gd name="connsiteX23-45297" fmla="*/ 804368 w 2264509"/>
                <a:gd name="connsiteY23-45298" fmla="*/ 6565349 h 7217346"/>
                <a:gd name="connsiteX24-45299" fmla="*/ 790216 w 2264509"/>
                <a:gd name="connsiteY24-45300" fmla="*/ 6235730 h 7217346"/>
                <a:gd name="connsiteX25-45301" fmla="*/ 907792 w 2264509"/>
                <a:gd name="connsiteY25-45302" fmla="*/ 5474692 h 7217346"/>
                <a:gd name="connsiteX26-45303" fmla="*/ 957309 w 2264509"/>
                <a:gd name="connsiteY26-45304" fmla="*/ 5365800 h 7217346"/>
                <a:gd name="connsiteX27-45305" fmla="*/ 949796 w 2264509"/>
                <a:gd name="connsiteY27-45306" fmla="*/ 5294498 h 7217346"/>
                <a:gd name="connsiteX28-45307" fmla="*/ 1022842 w 2264509"/>
                <a:gd name="connsiteY28-45308" fmla="*/ 5197505 h 7217346"/>
                <a:gd name="connsiteX29-45309" fmla="*/ 1024856 w 2264509"/>
                <a:gd name="connsiteY29-45310" fmla="*/ 5054630 h 7217346"/>
                <a:gd name="connsiteX30-45311" fmla="*/ 1250022 w 2264509"/>
                <a:gd name="connsiteY30-45312" fmla="*/ 4234537 h 7217346"/>
                <a:gd name="connsiteX31-45313" fmla="*/ 1388027 w 2264509"/>
                <a:gd name="connsiteY31-45314" fmla="*/ 4644157 h 7217346"/>
                <a:gd name="connsiteX32-45315" fmla="*/ 1392304 w 2264509"/>
                <a:gd name="connsiteY32-45316" fmla="*/ 4865602 h 7217346"/>
                <a:gd name="connsiteX33-45317" fmla="*/ 1361716 w 2264509"/>
                <a:gd name="connsiteY33-45318" fmla="*/ 4959440 h 7217346"/>
                <a:gd name="connsiteX34-45319" fmla="*/ 1405585 w 2264509"/>
                <a:gd name="connsiteY34-45320" fmla="*/ 5098769 h 7217346"/>
                <a:gd name="connsiteX35-45321" fmla="*/ 1313490 w 2264509"/>
                <a:gd name="connsiteY35-45322" fmla="*/ 5539804 h 7217346"/>
                <a:gd name="connsiteX36-45323" fmla="*/ 1314512 w 2264509"/>
                <a:gd name="connsiteY36-45324" fmla="*/ 6345824 h 7217346"/>
                <a:gd name="connsiteX37-45325" fmla="*/ 1387677 w 2264509"/>
                <a:gd name="connsiteY37-45326" fmla="*/ 6525837 h 7217346"/>
                <a:gd name="connsiteX38-45327" fmla="*/ 1336897 w 2264509"/>
                <a:gd name="connsiteY38-45328" fmla="*/ 6727274 h 7217346"/>
                <a:gd name="connsiteX39-45329" fmla="*/ 1355075 w 2264509"/>
                <a:gd name="connsiteY39-45330" fmla="*/ 6813600 h 7217346"/>
                <a:gd name="connsiteX40-45331" fmla="*/ 1364871 w 2264509"/>
                <a:gd name="connsiteY40-45332" fmla="*/ 7006384 h 7217346"/>
                <a:gd name="connsiteX41-45333" fmla="*/ 1811645 w 2264509"/>
                <a:gd name="connsiteY41-45334" fmla="*/ 7174679 h 7217346"/>
                <a:gd name="connsiteX42-45335" fmla="*/ 2240298 w 2264509"/>
                <a:gd name="connsiteY42-45336" fmla="*/ 7184685 h 7217346"/>
                <a:gd name="connsiteX43-45337" fmla="*/ 2223142 w 2264509"/>
                <a:gd name="connsiteY43-45338" fmla="*/ 7032346 h 7217346"/>
                <a:gd name="connsiteX44-45339" fmla="*/ 1738539 w 2264509"/>
                <a:gd name="connsiteY44-45340" fmla="*/ 6666009 h 7217346"/>
                <a:gd name="connsiteX45-45341" fmla="*/ 1759422 w 2264509"/>
                <a:gd name="connsiteY45-45342" fmla="*/ 6535632 h 7217346"/>
                <a:gd name="connsiteX46-45343" fmla="*/ 1719909 w 2264509"/>
                <a:gd name="connsiteY46-45344" fmla="*/ 6436627 h 7217346"/>
                <a:gd name="connsiteX47-45345" fmla="*/ 1708642 w 2264509"/>
                <a:gd name="connsiteY47-45346" fmla="*/ 6235730 h 7217346"/>
                <a:gd name="connsiteX48-45347" fmla="*/ 1730306 w 2264509"/>
                <a:gd name="connsiteY48-45348" fmla="*/ 5965274 h 7217346"/>
                <a:gd name="connsiteX49-45349" fmla="*/ 1778923 w 2264509"/>
                <a:gd name="connsiteY49-45350" fmla="*/ 5497769 h 7217346"/>
                <a:gd name="connsiteX50-45351" fmla="*/ 1790341 w 2264509"/>
                <a:gd name="connsiteY50-45352" fmla="*/ 5349364 h 7217346"/>
                <a:gd name="connsiteX51-45353" fmla="*/ 1848903 w 2264509"/>
                <a:gd name="connsiteY51-45354" fmla="*/ 5302881 h 7217346"/>
                <a:gd name="connsiteX52-45355" fmla="*/ 1935499 w 2264509"/>
                <a:gd name="connsiteY52-45356" fmla="*/ 5083205 h 7217346"/>
                <a:gd name="connsiteX53-45357" fmla="*/ 1960649 w 2264509"/>
                <a:gd name="connsiteY53-45358" fmla="*/ 4791056 h 7217346"/>
                <a:gd name="connsiteX54-45359" fmla="*/ 1951665 w 2264509"/>
                <a:gd name="connsiteY54-45360" fmla="*/ 4334336 h 7217346"/>
                <a:gd name="connsiteX55-45361" fmla="*/ 1932344 w 2264509"/>
                <a:gd name="connsiteY55-45362" fmla="*/ 3888133 h 7217346"/>
                <a:gd name="connsiteX56-45363" fmla="*/ 2114094 w 2264509"/>
                <a:gd name="connsiteY56-45364" fmla="*/ 3794489 h 7217346"/>
                <a:gd name="connsiteX57-45365" fmla="*/ 1762492 w 2264509"/>
                <a:gd name="connsiteY57-45366" fmla="*/ 2682768 h 7217346"/>
                <a:gd name="connsiteX58-45367" fmla="*/ 2171636 w 2264509"/>
                <a:gd name="connsiteY58-45368" fmla="*/ 2450629 h 7217346"/>
                <a:gd name="connsiteX59-45369" fmla="*/ 2032492 w 2264509"/>
                <a:gd name="connsiteY59-45370" fmla="*/ 1850474 h 7217346"/>
                <a:gd name="connsiteX60-45371" fmla="*/ 1987751 w 2264509"/>
                <a:gd name="connsiteY60-45372" fmla="*/ 1662589 h 7217346"/>
                <a:gd name="connsiteX61-45373" fmla="*/ 1973329 w 2264509"/>
                <a:gd name="connsiteY61-45374" fmla="*/ 1418094 h 7217346"/>
                <a:gd name="connsiteX62-45375" fmla="*/ 1925704 w 2264509"/>
                <a:gd name="connsiteY62-45376" fmla="*/ 1287898 h 7217346"/>
                <a:gd name="connsiteX63-45377" fmla="*/ 1458979 w 2264509"/>
                <a:gd name="connsiteY63-45378" fmla="*/ 1120535 h 7217346"/>
                <a:gd name="connsiteX64-45379" fmla="*/ 1360513 w 2264509"/>
                <a:gd name="connsiteY64-45380" fmla="*/ 1005635 h 7217346"/>
                <a:gd name="connsiteX65-45381" fmla="*/ 1416522 w 2264509"/>
                <a:gd name="connsiteY65-45382" fmla="*/ 807081 h 7217346"/>
                <a:gd name="connsiteX66-45383" fmla="*/ 1484699 w 2264509"/>
                <a:gd name="connsiteY66-45384" fmla="*/ 608469 h 7217346"/>
                <a:gd name="connsiteX67-45385" fmla="*/ 1496208 w 2264509"/>
                <a:gd name="connsiteY67-45386" fmla="*/ 366317 h 7217346"/>
                <a:gd name="connsiteX68-45387" fmla="*/ 1413968 w 2264509"/>
                <a:gd name="connsiteY68-45388" fmla="*/ 146640 h 7217346"/>
                <a:gd name="connsiteX69-45389" fmla="*/ 1100515 w 2264509"/>
                <a:gd name="connsiteY69-45390" fmla="*/ 551 h 7217346"/>
                <a:gd name="connsiteX0-45391" fmla="*/ 1100515 w 2264509"/>
                <a:gd name="connsiteY0-45392" fmla="*/ 551 h 7217346"/>
                <a:gd name="connsiteX1-45393" fmla="*/ 849378 w 2264509"/>
                <a:gd name="connsiteY1-45394" fmla="*/ 118937 h 7217346"/>
                <a:gd name="connsiteX2-45395" fmla="*/ 751515 w 2264509"/>
                <a:gd name="connsiteY2-45396" fmla="*/ 285490 h 7217346"/>
                <a:gd name="connsiteX3-45397" fmla="*/ 756141 w 2264509"/>
                <a:gd name="connsiteY3-45398" fmla="*/ 566071 h 7217346"/>
                <a:gd name="connsiteX4-45399" fmla="*/ 895260 w 2264509"/>
                <a:gd name="connsiteY4-45400" fmla="*/ 882679 h 7217346"/>
                <a:gd name="connsiteX5-45401" fmla="*/ 785588 w 2264509"/>
                <a:gd name="connsiteY5-45402" fmla="*/ 1025825 h 7217346"/>
                <a:gd name="connsiteX6-45403" fmla="*/ 152912 w 2264509"/>
                <a:gd name="connsiteY6-45404" fmla="*/ 1252683 h 7217346"/>
                <a:gd name="connsiteX7-45405" fmla="*/ 8160 w 2264509"/>
                <a:gd name="connsiteY7-45406" fmla="*/ 2283394 h 7217346"/>
                <a:gd name="connsiteX8-45407" fmla="*/ 416233 w 2264509"/>
                <a:gd name="connsiteY8-45408" fmla="*/ 2735641 h 7217346"/>
                <a:gd name="connsiteX9-45409" fmla="*/ 293173 w 2264509"/>
                <a:gd name="connsiteY9-45410" fmla="*/ 3799944 h 7217346"/>
                <a:gd name="connsiteX10-45411" fmla="*/ 428536 w 2264509"/>
                <a:gd name="connsiteY10-45412" fmla="*/ 3969982 h 7217346"/>
                <a:gd name="connsiteX11-45413" fmla="*/ 486017 w 2264509"/>
                <a:gd name="connsiteY11-45414" fmla="*/ 4215017 h 7217346"/>
                <a:gd name="connsiteX12-45415" fmla="*/ 547224 w 2264509"/>
                <a:gd name="connsiteY12-45416" fmla="*/ 4615099 h 7217346"/>
                <a:gd name="connsiteX13-45417" fmla="*/ 555878 w 2264509"/>
                <a:gd name="connsiteY13-45418" fmla="*/ 4779518 h 7217346"/>
                <a:gd name="connsiteX14-45419" fmla="*/ 541964 w 2264509"/>
                <a:gd name="connsiteY14-45420" fmla="*/ 4966441 h 7217346"/>
                <a:gd name="connsiteX15-45421" fmla="*/ 510234 w 2264509"/>
                <a:gd name="connsiteY15-45422" fmla="*/ 5112051 h 7217346"/>
                <a:gd name="connsiteX16-45423" fmla="*/ 434305 w 2264509"/>
                <a:gd name="connsiteY16-45424" fmla="*/ 6139609 h 7217346"/>
                <a:gd name="connsiteX17-45425" fmla="*/ 399690 w 2264509"/>
                <a:gd name="connsiteY17-45426" fmla="*/ 6589898 h 7217346"/>
                <a:gd name="connsiteX18-45427" fmla="*/ 471534 w 2264509"/>
                <a:gd name="connsiteY18-45428" fmla="*/ 6812999 h 7217346"/>
                <a:gd name="connsiteX19-45429" fmla="*/ 409205 w 2264509"/>
                <a:gd name="connsiteY19-45430" fmla="*/ 6995629 h 7217346"/>
                <a:gd name="connsiteX20-45431" fmla="*/ 712039 w 2264509"/>
                <a:gd name="connsiteY20-45432" fmla="*/ 7208607 h 7217346"/>
                <a:gd name="connsiteX21-45433" fmla="*/ 1018766 w 2264509"/>
                <a:gd name="connsiteY21-45434" fmla="*/ 7101007 h 7217346"/>
                <a:gd name="connsiteX22-45435" fmla="*/ 760721 w 2264509"/>
                <a:gd name="connsiteY22-45436" fmla="*/ 6842580 h 7217346"/>
                <a:gd name="connsiteX23-45437" fmla="*/ 804368 w 2264509"/>
                <a:gd name="connsiteY23-45438" fmla="*/ 6565349 h 7217346"/>
                <a:gd name="connsiteX24-45439" fmla="*/ 790216 w 2264509"/>
                <a:gd name="connsiteY24-45440" fmla="*/ 6235730 h 7217346"/>
                <a:gd name="connsiteX25-45441" fmla="*/ 907792 w 2264509"/>
                <a:gd name="connsiteY25-45442" fmla="*/ 5474692 h 7217346"/>
                <a:gd name="connsiteX26-45443" fmla="*/ 957309 w 2264509"/>
                <a:gd name="connsiteY26-45444" fmla="*/ 5365800 h 7217346"/>
                <a:gd name="connsiteX27-45445" fmla="*/ 949796 w 2264509"/>
                <a:gd name="connsiteY27-45446" fmla="*/ 5294498 h 7217346"/>
                <a:gd name="connsiteX28-45447" fmla="*/ 1022842 w 2264509"/>
                <a:gd name="connsiteY28-45448" fmla="*/ 5197505 h 7217346"/>
                <a:gd name="connsiteX29-45449" fmla="*/ 1024856 w 2264509"/>
                <a:gd name="connsiteY29-45450" fmla="*/ 5054630 h 7217346"/>
                <a:gd name="connsiteX30-45451" fmla="*/ 1250022 w 2264509"/>
                <a:gd name="connsiteY30-45452" fmla="*/ 4234537 h 7217346"/>
                <a:gd name="connsiteX31-45453" fmla="*/ 1388027 w 2264509"/>
                <a:gd name="connsiteY31-45454" fmla="*/ 4644157 h 7217346"/>
                <a:gd name="connsiteX32-45455" fmla="*/ 1392304 w 2264509"/>
                <a:gd name="connsiteY32-45456" fmla="*/ 4865602 h 7217346"/>
                <a:gd name="connsiteX33-45457" fmla="*/ 1364785 w 2264509"/>
                <a:gd name="connsiteY33-45458" fmla="*/ 4971714 h 7217346"/>
                <a:gd name="connsiteX34-45459" fmla="*/ 1405585 w 2264509"/>
                <a:gd name="connsiteY34-45460" fmla="*/ 5098769 h 7217346"/>
                <a:gd name="connsiteX35-45461" fmla="*/ 1313490 w 2264509"/>
                <a:gd name="connsiteY35-45462" fmla="*/ 5539804 h 7217346"/>
                <a:gd name="connsiteX36-45463" fmla="*/ 1314512 w 2264509"/>
                <a:gd name="connsiteY36-45464" fmla="*/ 6345824 h 7217346"/>
                <a:gd name="connsiteX37-45465" fmla="*/ 1387677 w 2264509"/>
                <a:gd name="connsiteY37-45466" fmla="*/ 6525837 h 7217346"/>
                <a:gd name="connsiteX38-45467" fmla="*/ 1336897 w 2264509"/>
                <a:gd name="connsiteY38-45468" fmla="*/ 6727274 h 7217346"/>
                <a:gd name="connsiteX39-45469" fmla="*/ 1355075 w 2264509"/>
                <a:gd name="connsiteY39-45470" fmla="*/ 6813600 h 7217346"/>
                <a:gd name="connsiteX40-45471" fmla="*/ 1364871 w 2264509"/>
                <a:gd name="connsiteY40-45472" fmla="*/ 7006384 h 7217346"/>
                <a:gd name="connsiteX41-45473" fmla="*/ 1811645 w 2264509"/>
                <a:gd name="connsiteY41-45474" fmla="*/ 7174679 h 7217346"/>
                <a:gd name="connsiteX42-45475" fmla="*/ 2240298 w 2264509"/>
                <a:gd name="connsiteY42-45476" fmla="*/ 7184685 h 7217346"/>
                <a:gd name="connsiteX43-45477" fmla="*/ 2223142 w 2264509"/>
                <a:gd name="connsiteY43-45478" fmla="*/ 7032346 h 7217346"/>
                <a:gd name="connsiteX44-45479" fmla="*/ 1738539 w 2264509"/>
                <a:gd name="connsiteY44-45480" fmla="*/ 6666009 h 7217346"/>
                <a:gd name="connsiteX45-45481" fmla="*/ 1759422 w 2264509"/>
                <a:gd name="connsiteY45-45482" fmla="*/ 6535632 h 7217346"/>
                <a:gd name="connsiteX46-45483" fmla="*/ 1719909 w 2264509"/>
                <a:gd name="connsiteY46-45484" fmla="*/ 6436627 h 7217346"/>
                <a:gd name="connsiteX47-45485" fmla="*/ 1708642 w 2264509"/>
                <a:gd name="connsiteY47-45486" fmla="*/ 6235730 h 7217346"/>
                <a:gd name="connsiteX48-45487" fmla="*/ 1730306 w 2264509"/>
                <a:gd name="connsiteY48-45488" fmla="*/ 5965274 h 7217346"/>
                <a:gd name="connsiteX49-45489" fmla="*/ 1778923 w 2264509"/>
                <a:gd name="connsiteY49-45490" fmla="*/ 5497769 h 7217346"/>
                <a:gd name="connsiteX50-45491" fmla="*/ 1790341 w 2264509"/>
                <a:gd name="connsiteY50-45492" fmla="*/ 5349364 h 7217346"/>
                <a:gd name="connsiteX51-45493" fmla="*/ 1848903 w 2264509"/>
                <a:gd name="connsiteY51-45494" fmla="*/ 5302881 h 7217346"/>
                <a:gd name="connsiteX52-45495" fmla="*/ 1935499 w 2264509"/>
                <a:gd name="connsiteY52-45496" fmla="*/ 5083205 h 7217346"/>
                <a:gd name="connsiteX53-45497" fmla="*/ 1960649 w 2264509"/>
                <a:gd name="connsiteY53-45498" fmla="*/ 4791056 h 7217346"/>
                <a:gd name="connsiteX54-45499" fmla="*/ 1951665 w 2264509"/>
                <a:gd name="connsiteY54-45500" fmla="*/ 4334336 h 7217346"/>
                <a:gd name="connsiteX55-45501" fmla="*/ 1932344 w 2264509"/>
                <a:gd name="connsiteY55-45502" fmla="*/ 3888133 h 7217346"/>
                <a:gd name="connsiteX56-45503" fmla="*/ 2114094 w 2264509"/>
                <a:gd name="connsiteY56-45504" fmla="*/ 3794489 h 7217346"/>
                <a:gd name="connsiteX57-45505" fmla="*/ 1762492 w 2264509"/>
                <a:gd name="connsiteY57-45506" fmla="*/ 2682768 h 7217346"/>
                <a:gd name="connsiteX58-45507" fmla="*/ 2171636 w 2264509"/>
                <a:gd name="connsiteY58-45508" fmla="*/ 2450629 h 7217346"/>
                <a:gd name="connsiteX59-45509" fmla="*/ 2032492 w 2264509"/>
                <a:gd name="connsiteY59-45510" fmla="*/ 1850474 h 7217346"/>
                <a:gd name="connsiteX60-45511" fmla="*/ 1987751 w 2264509"/>
                <a:gd name="connsiteY60-45512" fmla="*/ 1662589 h 7217346"/>
                <a:gd name="connsiteX61-45513" fmla="*/ 1973329 w 2264509"/>
                <a:gd name="connsiteY61-45514" fmla="*/ 1418094 h 7217346"/>
                <a:gd name="connsiteX62-45515" fmla="*/ 1925704 w 2264509"/>
                <a:gd name="connsiteY62-45516" fmla="*/ 1287898 h 7217346"/>
                <a:gd name="connsiteX63-45517" fmla="*/ 1458979 w 2264509"/>
                <a:gd name="connsiteY63-45518" fmla="*/ 1120535 h 7217346"/>
                <a:gd name="connsiteX64-45519" fmla="*/ 1360513 w 2264509"/>
                <a:gd name="connsiteY64-45520" fmla="*/ 1005635 h 7217346"/>
                <a:gd name="connsiteX65-45521" fmla="*/ 1416522 w 2264509"/>
                <a:gd name="connsiteY65-45522" fmla="*/ 807081 h 7217346"/>
                <a:gd name="connsiteX66-45523" fmla="*/ 1484699 w 2264509"/>
                <a:gd name="connsiteY66-45524" fmla="*/ 608469 h 7217346"/>
                <a:gd name="connsiteX67-45525" fmla="*/ 1496208 w 2264509"/>
                <a:gd name="connsiteY67-45526" fmla="*/ 366317 h 7217346"/>
                <a:gd name="connsiteX68-45527" fmla="*/ 1413968 w 2264509"/>
                <a:gd name="connsiteY68-45528" fmla="*/ 146640 h 7217346"/>
                <a:gd name="connsiteX69-45529" fmla="*/ 1100515 w 2264509"/>
                <a:gd name="connsiteY69-45530" fmla="*/ 551 h 7217346"/>
                <a:gd name="connsiteX0-45531" fmla="*/ 1100515 w 2264509"/>
                <a:gd name="connsiteY0-45532" fmla="*/ 551 h 7217346"/>
                <a:gd name="connsiteX1-45533" fmla="*/ 849378 w 2264509"/>
                <a:gd name="connsiteY1-45534" fmla="*/ 118937 h 7217346"/>
                <a:gd name="connsiteX2-45535" fmla="*/ 751515 w 2264509"/>
                <a:gd name="connsiteY2-45536" fmla="*/ 285490 h 7217346"/>
                <a:gd name="connsiteX3-45537" fmla="*/ 756141 w 2264509"/>
                <a:gd name="connsiteY3-45538" fmla="*/ 566071 h 7217346"/>
                <a:gd name="connsiteX4-45539" fmla="*/ 895260 w 2264509"/>
                <a:gd name="connsiteY4-45540" fmla="*/ 882679 h 7217346"/>
                <a:gd name="connsiteX5-45541" fmla="*/ 785588 w 2264509"/>
                <a:gd name="connsiteY5-45542" fmla="*/ 1025825 h 7217346"/>
                <a:gd name="connsiteX6-45543" fmla="*/ 152912 w 2264509"/>
                <a:gd name="connsiteY6-45544" fmla="*/ 1252683 h 7217346"/>
                <a:gd name="connsiteX7-45545" fmla="*/ 8160 w 2264509"/>
                <a:gd name="connsiteY7-45546" fmla="*/ 2283394 h 7217346"/>
                <a:gd name="connsiteX8-45547" fmla="*/ 416233 w 2264509"/>
                <a:gd name="connsiteY8-45548" fmla="*/ 2735641 h 7217346"/>
                <a:gd name="connsiteX9-45549" fmla="*/ 293173 w 2264509"/>
                <a:gd name="connsiteY9-45550" fmla="*/ 3799944 h 7217346"/>
                <a:gd name="connsiteX10-45551" fmla="*/ 428536 w 2264509"/>
                <a:gd name="connsiteY10-45552" fmla="*/ 3969982 h 7217346"/>
                <a:gd name="connsiteX11-45553" fmla="*/ 486017 w 2264509"/>
                <a:gd name="connsiteY11-45554" fmla="*/ 4215017 h 7217346"/>
                <a:gd name="connsiteX12-45555" fmla="*/ 547224 w 2264509"/>
                <a:gd name="connsiteY12-45556" fmla="*/ 4615099 h 7217346"/>
                <a:gd name="connsiteX13-45557" fmla="*/ 555878 w 2264509"/>
                <a:gd name="connsiteY13-45558" fmla="*/ 4779518 h 7217346"/>
                <a:gd name="connsiteX14-45559" fmla="*/ 541964 w 2264509"/>
                <a:gd name="connsiteY14-45560" fmla="*/ 4966441 h 7217346"/>
                <a:gd name="connsiteX15-45561" fmla="*/ 510234 w 2264509"/>
                <a:gd name="connsiteY15-45562" fmla="*/ 5112051 h 7217346"/>
                <a:gd name="connsiteX16-45563" fmla="*/ 434305 w 2264509"/>
                <a:gd name="connsiteY16-45564" fmla="*/ 6139609 h 7217346"/>
                <a:gd name="connsiteX17-45565" fmla="*/ 399690 w 2264509"/>
                <a:gd name="connsiteY17-45566" fmla="*/ 6589898 h 7217346"/>
                <a:gd name="connsiteX18-45567" fmla="*/ 471534 w 2264509"/>
                <a:gd name="connsiteY18-45568" fmla="*/ 6812999 h 7217346"/>
                <a:gd name="connsiteX19-45569" fmla="*/ 409205 w 2264509"/>
                <a:gd name="connsiteY19-45570" fmla="*/ 6995629 h 7217346"/>
                <a:gd name="connsiteX20-45571" fmla="*/ 712039 w 2264509"/>
                <a:gd name="connsiteY20-45572" fmla="*/ 7208607 h 7217346"/>
                <a:gd name="connsiteX21-45573" fmla="*/ 1018766 w 2264509"/>
                <a:gd name="connsiteY21-45574" fmla="*/ 7101007 h 7217346"/>
                <a:gd name="connsiteX22-45575" fmla="*/ 760721 w 2264509"/>
                <a:gd name="connsiteY22-45576" fmla="*/ 6842580 h 7217346"/>
                <a:gd name="connsiteX23-45577" fmla="*/ 804368 w 2264509"/>
                <a:gd name="connsiteY23-45578" fmla="*/ 6565349 h 7217346"/>
                <a:gd name="connsiteX24-45579" fmla="*/ 790216 w 2264509"/>
                <a:gd name="connsiteY24-45580" fmla="*/ 6235730 h 7217346"/>
                <a:gd name="connsiteX25-45581" fmla="*/ 907792 w 2264509"/>
                <a:gd name="connsiteY25-45582" fmla="*/ 5474692 h 7217346"/>
                <a:gd name="connsiteX26-45583" fmla="*/ 957309 w 2264509"/>
                <a:gd name="connsiteY26-45584" fmla="*/ 5365800 h 7217346"/>
                <a:gd name="connsiteX27-45585" fmla="*/ 949796 w 2264509"/>
                <a:gd name="connsiteY27-45586" fmla="*/ 5294498 h 7217346"/>
                <a:gd name="connsiteX28-45587" fmla="*/ 1022842 w 2264509"/>
                <a:gd name="connsiteY28-45588" fmla="*/ 5197505 h 7217346"/>
                <a:gd name="connsiteX29-45589" fmla="*/ 1024856 w 2264509"/>
                <a:gd name="connsiteY29-45590" fmla="*/ 5054630 h 7217346"/>
                <a:gd name="connsiteX30-45591" fmla="*/ 1250022 w 2264509"/>
                <a:gd name="connsiteY30-45592" fmla="*/ 4234537 h 7217346"/>
                <a:gd name="connsiteX31-45593" fmla="*/ 1388027 w 2264509"/>
                <a:gd name="connsiteY31-45594" fmla="*/ 4644157 h 7217346"/>
                <a:gd name="connsiteX32-45595" fmla="*/ 1392304 w 2264509"/>
                <a:gd name="connsiteY32-45596" fmla="*/ 4865602 h 7217346"/>
                <a:gd name="connsiteX33-45597" fmla="*/ 1364785 w 2264509"/>
                <a:gd name="connsiteY33-45598" fmla="*/ 4971714 h 7217346"/>
                <a:gd name="connsiteX34-45599" fmla="*/ 1405585 w 2264509"/>
                <a:gd name="connsiteY34-45600" fmla="*/ 5098769 h 7217346"/>
                <a:gd name="connsiteX35-45601" fmla="*/ 1313490 w 2264509"/>
                <a:gd name="connsiteY35-45602" fmla="*/ 5539804 h 7217346"/>
                <a:gd name="connsiteX36-45603" fmla="*/ 1314512 w 2264509"/>
                <a:gd name="connsiteY36-45604" fmla="*/ 6345824 h 7217346"/>
                <a:gd name="connsiteX37-45605" fmla="*/ 1387677 w 2264509"/>
                <a:gd name="connsiteY37-45606" fmla="*/ 6525837 h 7217346"/>
                <a:gd name="connsiteX38-45607" fmla="*/ 1336897 w 2264509"/>
                <a:gd name="connsiteY38-45608" fmla="*/ 6727274 h 7217346"/>
                <a:gd name="connsiteX39-45609" fmla="*/ 1355075 w 2264509"/>
                <a:gd name="connsiteY39-45610" fmla="*/ 6813600 h 7217346"/>
                <a:gd name="connsiteX40-45611" fmla="*/ 1364871 w 2264509"/>
                <a:gd name="connsiteY40-45612" fmla="*/ 7006384 h 7217346"/>
                <a:gd name="connsiteX41-45613" fmla="*/ 1811645 w 2264509"/>
                <a:gd name="connsiteY41-45614" fmla="*/ 7174679 h 7217346"/>
                <a:gd name="connsiteX42-45615" fmla="*/ 2240298 w 2264509"/>
                <a:gd name="connsiteY42-45616" fmla="*/ 7184685 h 7217346"/>
                <a:gd name="connsiteX43-45617" fmla="*/ 2223142 w 2264509"/>
                <a:gd name="connsiteY43-45618" fmla="*/ 7032346 h 7217346"/>
                <a:gd name="connsiteX44-45619" fmla="*/ 1738539 w 2264509"/>
                <a:gd name="connsiteY44-45620" fmla="*/ 6666009 h 7217346"/>
                <a:gd name="connsiteX45-45621" fmla="*/ 1759422 w 2264509"/>
                <a:gd name="connsiteY45-45622" fmla="*/ 6535632 h 7217346"/>
                <a:gd name="connsiteX46-45623" fmla="*/ 1719909 w 2264509"/>
                <a:gd name="connsiteY46-45624" fmla="*/ 6436627 h 7217346"/>
                <a:gd name="connsiteX47-45625" fmla="*/ 1708642 w 2264509"/>
                <a:gd name="connsiteY47-45626" fmla="*/ 6235730 h 7217346"/>
                <a:gd name="connsiteX48-45627" fmla="*/ 1730306 w 2264509"/>
                <a:gd name="connsiteY48-45628" fmla="*/ 5965274 h 7217346"/>
                <a:gd name="connsiteX49-45629" fmla="*/ 1778923 w 2264509"/>
                <a:gd name="connsiteY49-45630" fmla="*/ 5497769 h 7217346"/>
                <a:gd name="connsiteX50-45631" fmla="*/ 1790341 w 2264509"/>
                <a:gd name="connsiteY50-45632" fmla="*/ 5349364 h 7217346"/>
                <a:gd name="connsiteX51-45633" fmla="*/ 1848903 w 2264509"/>
                <a:gd name="connsiteY51-45634" fmla="*/ 5302881 h 7217346"/>
                <a:gd name="connsiteX52-45635" fmla="*/ 1935499 w 2264509"/>
                <a:gd name="connsiteY52-45636" fmla="*/ 5083205 h 7217346"/>
                <a:gd name="connsiteX53-45637" fmla="*/ 1960649 w 2264509"/>
                <a:gd name="connsiteY53-45638" fmla="*/ 4791056 h 7217346"/>
                <a:gd name="connsiteX54-45639" fmla="*/ 1951665 w 2264509"/>
                <a:gd name="connsiteY54-45640" fmla="*/ 4334336 h 7217346"/>
                <a:gd name="connsiteX55-45641" fmla="*/ 1932344 w 2264509"/>
                <a:gd name="connsiteY55-45642" fmla="*/ 3888133 h 7217346"/>
                <a:gd name="connsiteX56-45643" fmla="*/ 2114094 w 2264509"/>
                <a:gd name="connsiteY56-45644" fmla="*/ 3794489 h 7217346"/>
                <a:gd name="connsiteX57-45645" fmla="*/ 1762492 w 2264509"/>
                <a:gd name="connsiteY57-45646" fmla="*/ 2682768 h 7217346"/>
                <a:gd name="connsiteX58-45647" fmla="*/ 2171636 w 2264509"/>
                <a:gd name="connsiteY58-45648" fmla="*/ 2450629 h 7217346"/>
                <a:gd name="connsiteX59-45649" fmla="*/ 2032492 w 2264509"/>
                <a:gd name="connsiteY59-45650" fmla="*/ 1850474 h 7217346"/>
                <a:gd name="connsiteX60-45651" fmla="*/ 1987751 w 2264509"/>
                <a:gd name="connsiteY60-45652" fmla="*/ 1662589 h 7217346"/>
                <a:gd name="connsiteX61-45653" fmla="*/ 1973329 w 2264509"/>
                <a:gd name="connsiteY61-45654" fmla="*/ 1418094 h 7217346"/>
                <a:gd name="connsiteX62-45655" fmla="*/ 1925704 w 2264509"/>
                <a:gd name="connsiteY62-45656" fmla="*/ 1287898 h 7217346"/>
                <a:gd name="connsiteX63-45657" fmla="*/ 1458979 w 2264509"/>
                <a:gd name="connsiteY63-45658" fmla="*/ 1120535 h 7217346"/>
                <a:gd name="connsiteX64-45659" fmla="*/ 1360513 w 2264509"/>
                <a:gd name="connsiteY64-45660" fmla="*/ 1005635 h 7217346"/>
                <a:gd name="connsiteX65-45661" fmla="*/ 1416522 w 2264509"/>
                <a:gd name="connsiteY65-45662" fmla="*/ 807081 h 7217346"/>
                <a:gd name="connsiteX66-45663" fmla="*/ 1484699 w 2264509"/>
                <a:gd name="connsiteY66-45664" fmla="*/ 608469 h 7217346"/>
                <a:gd name="connsiteX67-45665" fmla="*/ 1496208 w 2264509"/>
                <a:gd name="connsiteY67-45666" fmla="*/ 366317 h 7217346"/>
                <a:gd name="connsiteX68-45667" fmla="*/ 1413968 w 2264509"/>
                <a:gd name="connsiteY68-45668" fmla="*/ 146640 h 7217346"/>
                <a:gd name="connsiteX69-45669" fmla="*/ 1100515 w 2264509"/>
                <a:gd name="connsiteY69-45670" fmla="*/ 551 h 7217346"/>
                <a:gd name="connsiteX0-45671" fmla="*/ 1100515 w 2264509"/>
                <a:gd name="connsiteY0-45672" fmla="*/ 551 h 7217346"/>
                <a:gd name="connsiteX1-45673" fmla="*/ 849378 w 2264509"/>
                <a:gd name="connsiteY1-45674" fmla="*/ 118937 h 7217346"/>
                <a:gd name="connsiteX2-45675" fmla="*/ 751515 w 2264509"/>
                <a:gd name="connsiteY2-45676" fmla="*/ 285490 h 7217346"/>
                <a:gd name="connsiteX3-45677" fmla="*/ 756141 w 2264509"/>
                <a:gd name="connsiteY3-45678" fmla="*/ 566071 h 7217346"/>
                <a:gd name="connsiteX4-45679" fmla="*/ 895260 w 2264509"/>
                <a:gd name="connsiteY4-45680" fmla="*/ 882679 h 7217346"/>
                <a:gd name="connsiteX5-45681" fmla="*/ 785588 w 2264509"/>
                <a:gd name="connsiteY5-45682" fmla="*/ 1025825 h 7217346"/>
                <a:gd name="connsiteX6-45683" fmla="*/ 152912 w 2264509"/>
                <a:gd name="connsiteY6-45684" fmla="*/ 1252683 h 7217346"/>
                <a:gd name="connsiteX7-45685" fmla="*/ 8160 w 2264509"/>
                <a:gd name="connsiteY7-45686" fmla="*/ 2283394 h 7217346"/>
                <a:gd name="connsiteX8-45687" fmla="*/ 416233 w 2264509"/>
                <a:gd name="connsiteY8-45688" fmla="*/ 2735641 h 7217346"/>
                <a:gd name="connsiteX9-45689" fmla="*/ 293173 w 2264509"/>
                <a:gd name="connsiteY9-45690" fmla="*/ 3799944 h 7217346"/>
                <a:gd name="connsiteX10-45691" fmla="*/ 428536 w 2264509"/>
                <a:gd name="connsiteY10-45692" fmla="*/ 3969982 h 7217346"/>
                <a:gd name="connsiteX11-45693" fmla="*/ 486017 w 2264509"/>
                <a:gd name="connsiteY11-45694" fmla="*/ 4215017 h 7217346"/>
                <a:gd name="connsiteX12-45695" fmla="*/ 547224 w 2264509"/>
                <a:gd name="connsiteY12-45696" fmla="*/ 4615099 h 7217346"/>
                <a:gd name="connsiteX13-45697" fmla="*/ 555878 w 2264509"/>
                <a:gd name="connsiteY13-45698" fmla="*/ 4779518 h 7217346"/>
                <a:gd name="connsiteX14-45699" fmla="*/ 541964 w 2264509"/>
                <a:gd name="connsiteY14-45700" fmla="*/ 4966441 h 7217346"/>
                <a:gd name="connsiteX15-45701" fmla="*/ 510234 w 2264509"/>
                <a:gd name="connsiteY15-45702" fmla="*/ 5112051 h 7217346"/>
                <a:gd name="connsiteX16-45703" fmla="*/ 434305 w 2264509"/>
                <a:gd name="connsiteY16-45704" fmla="*/ 6139609 h 7217346"/>
                <a:gd name="connsiteX17-45705" fmla="*/ 399690 w 2264509"/>
                <a:gd name="connsiteY17-45706" fmla="*/ 6589898 h 7217346"/>
                <a:gd name="connsiteX18-45707" fmla="*/ 471534 w 2264509"/>
                <a:gd name="connsiteY18-45708" fmla="*/ 6812999 h 7217346"/>
                <a:gd name="connsiteX19-45709" fmla="*/ 409205 w 2264509"/>
                <a:gd name="connsiteY19-45710" fmla="*/ 6995629 h 7217346"/>
                <a:gd name="connsiteX20-45711" fmla="*/ 712039 w 2264509"/>
                <a:gd name="connsiteY20-45712" fmla="*/ 7208607 h 7217346"/>
                <a:gd name="connsiteX21-45713" fmla="*/ 1018766 w 2264509"/>
                <a:gd name="connsiteY21-45714" fmla="*/ 7101007 h 7217346"/>
                <a:gd name="connsiteX22-45715" fmla="*/ 760721 w 2264509"/>
                <a:gd name="connsiteY22-45716" fmla="*/ 6842580 h 7217346"/>
                <a:gd name="connsiteX23-45717" fmla="*/ 804368 w 2264509"/>
                <a:gd name="connsiteY23-45718" fmla="*/ 6565349 h 7217346"/>
                <a:gd name="connsiteX24-45719" fmla="*/ 790216 w 2264509"/>
                <a:gd name="connsiteY24-45720" fmla="*/ 6235730 h 7217346"/>
                <a:gd name="connsiteX25-45721" fmla="*/ 907792 w 2264509"/>
                <a:gd name="connsiteY25-45722" fmla="*/ 5474692 h 7217346"/>
                <a:gd name="connsiteX26-45723" fmla="*/ 957309 w 2264509"/>
                <a:gd name="connsiteY26-45724" fmla="*/ 5365800 h 7217346"/>
                <a:gd name="connsiteX27-45725" fmla="*/ 949796 w 2264509"/>
                <a:gd name="connsiteY27-45726" fmla="*/ 5294498 h 7217346"/>
                <a:gd name="connsiteX28-45727" fmla="*/ 1022842 w 2264509"/>
                <a:gd name="connsiteY28-45728" fmla="*/ 5197505 h 7217346"/>
                <a:gd name="connsiteX29-45729" fmla="*/ 1024856 w 2264509"/>
                <a:gd name="connsiteY29-45730" fmla="*/ 5054630 h 7217346"/>
                <a:gd name="connsiteX30-45731" fmla="*/ 1250022 w 2264509"/>
                <a:gd name="connsiteY30-45732" fmla="*/ 4234537 h 7217346"/>
                <a:gd name="connsiteX31-45733" fmla="*/ 1388027 w 2264509"/>
                <a:gd name="connsiteY31-45734" fmla="*/ 4644157 h 7217346"/>
                <a:gd name="connsiteX32-45735" fmla="*/ 1392304 w 2264509"/>
                <a:gd name="connsiteY32-45736" fmla="*/ 4865602 h 7217346"/>
                <a:gd name="connsiteX33-45737" fmla="*/ 1364785 w 2264509"/>
                <a:gd name="connsiteY33-45738" fmla="*/ 4971714 h 7217346"/>
                <a:gd name="connsiteX34-45739" fmla="*/ 1405585 w 2264509"/>
                <a:gd name="connsiteY34-45740" fmla="*/ 5098769 h 7217346"/>
                <a:gd name="connsiteX35-45741" fmla="*/ 1313490 w 2264509"/>
                <a:gd name="connsiteY35-45742" fmla="*/ 5539804 h 7217346"/>
                <a:gd name="connsiteX36-45743" fmla="*/ 1314512 w 2264509"/>
                <a:gd name="connsiteY36-45744" fmla="*/ 6345824 h 7217346"/>
                <a:gd name="connsiteX37-45745" fmla="*/ 1387677 w 2264509"/>
                <a:gd name="connsiteY37-45746" fmla="*/ 6525837 h 7217346"/>
                <a:gd name="connsiteX38-45747" fmla="*/ 1336897 w 2264509"/>
                <a:gd name="connsiteY38-45748" fmla="*/ 6727274 h 7217346"/>
                <a:gd name="connsiteX39-45749" fmla="*/ 1355075 w 2264509"/>
                <a:gd name="connsiteY39-45750" fmla="*/ 6813600 h 7217346"/>
                <a:gd name="connsiteX40-45751" fmla="*/ 1364871 w 2264509"/>
                <a:gd name="connsiteY40-45752" fmla="*/ 7006384 h 7217346"/>
                <a:gd name="connsiteX41-45753" fmla="*/ 1811645 w 2264509"/>
                <a:gd name="connsiteY41-45754" fmla="*/ 7174679 h 7217346"/>
                <a:gd name="connsiteX42-45755" fmla="*/ 2240298 w 2264509"/>
                <a:gd name="connsiteY42-45756" fmla="*/ 7184685 h 7217346"/>
                <a:gd name="connsiteX43-45757" fmla="*/ 2223142 w 2264509"/>
                <a:gd name="connsiteY43-45758" fmla="*/ 7032346 h 7217346"/>
                <a:gd name="connsiteX44-45759" fmla="*/ 1738539 w 2264509"/>
                <a:gd name="connsiteY44-45760" fmla="*/ 6666009 h 7217346"/>
                <a:gd name="connsiteX45-45761" fmla="*/ 1759422 w 2264509"/>
                <a:gd name="connsiteY45-45762" fmla="*/ 6535632 h 7217346"/>
                <a:gd name="connsiteX46-45763" fmla="*/ 1719909 w 2264509"/>
                <a:gd name="connsiteY46-45764" fmla="*/ 6436627 h 7217346"/>
                <a:gd name="connsiteX47-45765" fmla="*/ 1708642 w 2264509"/>
                <a:gd name="connsiteY47-45766" fmla="*/ 6235730 h 7217346"/>
                <a:gd name="connsiteX48-45767" fmla="*/ 1730306 w 2264509"/>
                <a:gd name="connsiteY48-45768" fmla="*/ 5965274 h 7217346"/>
                <a:gd name="connsiteX49-45769" fmla="*/ 1778923 w 2264509"/>
                <a:gd name="connsiteY49-45770" fmla="*/ 5497769 h 7217346"/>
                <a:gd name="connsiteX50-45771" fmla="*/ 1790341 w 2264509"/>
                <a:gd name="connsiteY50-45772" fmla="*/ 5349364 h 7217346"/>
                <a:gd name="connsiteX51-45773" fmla="*/ 1848903 w 2264509"/>
                <a:gd name="connsiteY51-45774" fmla="*/ 5302881 h 7217346"/>
                <a:gd name="connsiteX52-45775" fmla="*/ 1935499 w 2264509"/>
                <a:gd name="connsiteY52-45776" fmla="*/ 5083205 h 7217346"/>
                <a:gd name="connsiteX53-45777" fmla="*/ 1960649 w 2264509"/>
                <a:gd name="connsiteY53-45778" fmla="*/ 4791056 h 7217346"/>
                <a:gd name="connsiteX54-45779" fmla="*/ 1951665 w 2264509"/>
                <a:gd name="connsiteY54-45780" fmla="*/ 4334336 h 7217346"/>
                <a:gd name="connsiteX55-45781" fmla="*/ 1932344 w 2264509"/>
                <a:gd name="connsiteY55-45782" fmla="*/ 3888133 h 7217346"/>
                <a:gd name="connsiteX56-45783" fmla="*/ 2114094 w 2264509"/>
                <a:gd name="connsiteY56-45784" fmla="*/ 3794489 h 7217346"/>
                <a:gd name="connsiteX57-45785" fmla="*/ 1762492 w 2264509"/>
                <a:gd name="connsiteY57-45786" fmla="*/ 2682768 h 7217346"/>
                <a:gd name="connsiteX58-45787" fmla="*/ 2171636 w 2264509"/>
                <a:gd name="connsiteY58-45788" fmla="*/ 2450629 h 7217346"/>
                <a:gd name="connsiteX59-45789" fmla="*/ 2032492 w 2264509"/>
                <a:gd name="connsiteY59-45790" fmla="*/ 1850474 h 7217346"/>
                <a:gd name="connsiteX60-45791" fmla="*/ 1987751 w 2264509"/>
                <a:gd name="connsiteY60-45792" fmla="*/ 1662589 h 7217346"/>
                <a:gd name="connsiteX61-45793" fmla="*/ 1973329 w 2264509"/>
                <a:gd name="connsiteY61-45794" fmla="*/ 1418094 h 7217346"/>
                <a:gd name="connsiteX62-45795" fmla="*/ 1925704 w 2264509"/>
                <a:gd name="connsiteY62-45796" fmla="*/ 1287898 h 7217346"/>
                <a:gd name="connsiteX63-45797" fmla="*/ 1458979 w 2264509"/>
                <a:gd name="connsiteY63-45798" fmla="*/ 1120535 h 7217346"/>
                <a:gd name="connsiteX64-45799" fmla="*/ 1360513 w 2264509"/>
                <a:gd name="connsiteY64-45800" fmla="*/ 1005635 h 7217346"/>
                <a:gd name="connsiteX65-45801" fmla="*/ 1416522 w 2264509"/>
                <a:gd name="connsiteY65-45802" fmla="*/ 807081 h 7217346"/>
                <a:gd name="connsiteX66-45803" fmla="*/ 1484699 w 2264509"/>
                <a:gd name="connsiteY66-45804" fmla="*/ 608469 h 7217346"/>
                <a:gd name="connsiteX67-45805" fmla="*/ 1496208 w 2264509"/>
                <a:gd name="connsiteY67-45806" fmla="*/ 366317 h 7217346"/>
                <a:gd name="connsiteX68-45807" fmla="*/ 1413968 w 2264509"/>
                <a:gd name="connsiteY68-45808" fmla="*/ 146640 h 7217346"/>
                <a:gd name="connsiteX69-45809" fmla="*/ 1100515 w 2264509"/>
                <a:gd name="connsiteY69-45810" fmla="*/ 551 h 7217346"/>
                <a:gd name="connsiteX0-45811" fmla="*/ 1100515 w 2264509"/>
                <a:gd name="connsiteY0-45812" fmla="*/ 551 h 7217346"/>
                <a:gd name="connsiteX1-45813" fmla="*/ 849378 w 2264509"/>
                <a:gd name="connsiteY1-45814" fmla="*/ 118937 h 7217346"/>
                <a:gd name="connsiteX2-45815" fmla="*/ 751515 w 2264509"/>
                <a:gd name="connsiteY2-45816" fmla="*/ 285490 h 7217346"/>
                <a:gd name="connsiteX3-45817" fmla="*/ 756141 w 2264509"/>
                <a:gd name="connsiteY3-45818" fmla="*/ 566071 h 7217346"/>
                <a:gd name="connsiteX4-45819" fmla="*/ 895260 w 2264509"/>
                <a:gd name="connsiteY4-45820" fmla="*/ 882679 h 7217346"/>
                <a:gd name="connsiteX5-45821" fmla="*/ 785588 w 2264509"/>
                <a:gd name="connsiteY5-45822" fmla="*/ 1025825 h 7217346"/>
                <a:gd name="connsiteX6-45823" fmla="*/ 152912 w 2264509"/>
                <a:gd name="connsiteY6-45824" fmla="*/ 1252683 h 7217346"/>
                <a:gd name="connsiteX7-45825" fmla="*/ 8160 w 2264509"/>
                <a:gd name="connsiteY7-45826" fmla="*/ 2283394 h 7217346"/>
                <a:gd name="connsiteX8-45827" fmla="*/ 416233 w 2264509"/>
                <a:gd name="connsiteY8-45828" fmla="*/ 2735641 h 7217346"/>
                <a:gd name="connsiteX9-45829" fmla="*/ 293173 w 2264509"/>
                <a:gd name="connsiteY9-45830" fmla="*/ 3799944 h 7217346"/>
                <a:gd name="connsiteX10-45831" fmla="*/ 428536 w 2264509"/>
                <a:gd name="connsiteY10-45832" fmla="*/ 3969982 h 7217346"/>
                <a:gd name="connsiteX11-45833" fmla="*/ 486017 w 2264509"/>
                <a:gd name="connsiteY11-45834" fmla="*/ 4215017 h 7217346"/>
                <a:gd name="connsiteX12-45835" fmla="*/ 547224 w 2264509"/>
                <a:gd name="connsiteY12-45836" fmla="*/ 4615099 h 7217346"/>
                <a:gd name="connsiteX13-45837" fmla="*/ 555878 w 2264509"/>
                <a:gd name="connsiteY13-45838" fmla="*/ 4779518 h 7217346"/>
                <a:gd name="connsiteX14-45839" fmla="*/ 541964 w 2264509"/>
                <a:gd name="connsiteY14-45840" fmla="*/ 4966441 h 7217346"/>
                <a:gd name="connsiteX15-45841" fmla="*/ 510234 w 2264509"/>
                <a:gd name="connsiteY15-45842" fmla="*/ 5112051 h 7217346"/>
                <a:gd name="connsiteX16-45843" fmla="*/ 434305 w 2264509"/>
                <a:gd name="connsiteY16-45844" fmla="*/ 6139609 h 7217346"/>
                <a:gd name="connsiteX17-45845" fmla="*/ 399690 w 2264509"/>
                <a:gd name="connsiteY17-45846" fmla="*/ 6589898 h 7217346"/>
                <a:gd name="connsiteX18-45847" fmla="*/ 471534 w 2264509"/>
                <a:gd name="connsiteY18-45848" fmla="*/ 6812999 h 7217346"/>
                <a:gd name="connsiteX19-45849" fmla="*/ 409205 w 2264509"/>
                <a:gd name="connsiteY19-45850" fmla="*/ 6995629 h 7217346"/>
                <a:gd name="connsiteX20-45851" fmla="*/ 712039 w 2264509"/>
                <a:gd name="connsiteY20-45852" fmla="*/ 7208607 h 7217346"/>
                <a:gd name="connsiteX21-45853" fmla="*/ 1018766 w 2264509"/>
                <a:gd name="connsiteY21-45854" fmla="*/ 7101007 h 7217346"/>
                <a:gd name="connsiteX22-45855" fmla="*/ 760721 w 2264509"/>
                <a:gd name="connsiteY22-45856" fmla="*/ 6842580 h 7217346"/>
                <a:gd name="connsiteX23-45857" fmla="*/ 804368 w 2264509"/>
                <a:gd name="connsiteY23-45858" fmla="*/ 6565349 h 7217346"/>
                <a:gd name="connsiteX24-45859" fmla="*/ 790216 w 2264509"/>
                <a:gd name="connsiteY24-45860" fmla="*/ 6235730 h 7217346"/>
                <a:gd name="connsiteX25-45861" fmla="*/ 907792 w 2264509"/>
                <a:gd name="connsiteY25-45862" fmla="*/ 5474692 h 7217346"/>
                <a:gd name="connsiteX26-45863" fmla="*/ 957309 w 2264509"/>
                <a:gd name="connsiteY26-45864" fmla="*/ 5365800 h 7217346"/>
                <a:gd name="connsiteX27-45865" fmla="*/ 949796 w 2264509"/>
                <a:gd name="connsiteY27-45866" fmla="*/ 5294498 h 7217346"/>
                <a:gd name="connsiteX28-45867" fmla="*/ 1022842 w 2264509"/>
                <a:gd name="connsiteY28-45868" fmla="*/ 5197505 h 7217346"/>
                <a:gd name="connsiteX29-45869" fmla="*/ 1024856 w 2264509"/>
                <a:gd name="connsiteY29-45870" fmla="*/ 5054630 h 7217346"/>
                <a:gd name="connsiteX30-45871" fmla="*/ 1250022 w 2264509"/>
                <a:gd name="connsiteY30-45872" fmla="*/ 4234537 h 7217346"/>
                <a:gd name="connsiteX31-45873" fmla="*/ 1388027 w 2264509"/>
                <a:gd name="connsiteY31-45874" fmla="*/ 4644157 h 7217346"/>
                <a:gd name="connsiteX32-45875" fmla="*/ 1392304 w 2264509"/>
                <a:gd name="connsiteY32-45876" fmla="*/ 4865602 h 7217346"/>
                <a:gd name="connsiteX33-45877" fmla="*/ 1364785 w 2264509"/>
                <a:gd name="connsiteY33-45878" fmla="*/ 4971714 h 7217346"/>
                <a:gd name="connsiteX34-45879" fmla="*/ 1405585 w 2264509"/>
                <a:gd name="connsiteY34-45880" fmla="*/ 5098769 h 7217346"/>
                <a:gd name="connsiteX35-45881" fmla="*/ 1313490 w 2264509"/>
                <a:gd name="connsiteY35-45882" fmla="*/ 5539804 h 7217346"/>
                <a:gd name="connsiteX36-45883" fmla="*/ 1314512 w 2264509"/>
                <a:gd name="connsiteY36-45884" fmla="*/ 6345824 h 7217346"/>
                <a:gd name="connsiteX37-45885" fmla="*/ 1387677 w 2264509"/>
                <a:gd name="connsiteY37-45886" fmla="*/ 6525837 h 7217346"/>
                <a:gd name="connsiteX38-45887" fmla="*/ 1336897 w 2264509"/>
                <a:gd name="connsiteY38-45888" fmla="*/ 6727274 h 7217346"/>
                <a:gd name="connsiteX39-45889" fmla="*/ 1355075 w 2264509"/>
                <a:gd name="connsiteY39-45890" fmla="*/ 6813600 h 7217346"/>
                <a:gd name="connsiteX40-45891" fmla="*/ 1364871 w 2264509"/>
                <a:gd name="connsiteY40-45892" fmla="*/ 7006384 h 7217346"/>
                <a:gd name="connsiteX41-45893" fmla="*/ 1811645 w 2264509"/>
                <a:gd name="connsiteY41-45894" fmla="*/ 7174679 h 7217346"/>
                <a:gd name="connsiteX42-45895" fmla="*/ 2240298 w 2264509"/>
                <a:gd name="connsiteY42-45896" fmla="*/ 7184685 h 7217346"/>
                <a:gd name="connsiteX43-45897" fmla="*/ 2223142 w 2264509"/>
                <a:gd name="connsiteY43-45898" fmla="*/ 7032346 h 7217346"/>
                <a:gd name="connsiteX44-45899" fmla="*/ 1738539 w 2264509"/>
                <a:gd name="connsiteY44-45900" fmla="*/ 6666009 h 7217346"/>
                <a:gd name="connsiteX45-45901" fmla="*/ 1759422 w 2264509"/>
                <a:gd name="connsiteY45-45902" fmla="*/ 6535632 h 7217346"/>
                <a:gd name="connsiteX46-45903" fmla="*/ 1719909 w 2264509"/>
                <a:gd name="connsiteY46-45904" fmla="*/ 6436627 h 7217346"/>
                <a:gd name="connsiteX47-45905" fmla="*/ 1708642 w 2264509"/>
                <a:gd name="connsiteY47-45906" fmla="*/ 6235730 h 7217346"/>
                <a:gd name="connsiteX48-45907" fmla="*/ 1730306 w 2264509"/>
                <a:gd name="connsiteY48-45908" fmla="*/ 5965274 h 7217346"/>
                <a:gd name="connsiteX49-45909" fmla="*/ 1778923 w 2264509"/>
                <a:gd name="connsiteY49-45910" fmla="*/ 5497769 h 7217346"/>
                <a:gd name="connsiteX50-45911" fmla="*/ 1790341 w 2264509"/>
                <a:gd name="connsiteY50-45912" fmla="*/ 5349364 h 7217346"/>
                <a:gd name="connsiteX51-45913" fmla="*/ 1848903 w 2264509"/>
                <a:gd name="connsiteY51-45914" fmla="*/ 5302881 h 7217346"/>
                <a:gd name="connsiteX52-45915" fmla="*/ 1935499 w 2264509"/>
                <a:gd name="connsiteY52-45916" fmla="*/ 5083205 h 7217346"/>
                <a:gd name="connsiteX53-45917" fmla="*/ 1960649 w 2264509"/>
                <a:gd name="connsiteY53-45918" fmla="*/ 4791056 h 7217346"/>
                <a:gd name="connsiteX54-45919" fmla="*/ 1951665 w 2264509"/>
                <a:gd name="connsiteY54-45920" fmla="*/ 4334336 h 7217346"/>
                <a:gd name="connsiteX55-45921" fmla="*/ 1932344 w 2264509"/>
                <a:gd name="connsiteY55-45922" fmla="*/ 3888133 h 7217346"/>
                <a:gd name="connsiteX56-45923" fmla="*/ 2114094 w 2264509"/>
                <a:gd name="connsiteY56-45924" fmla="*/ 3794489 h 7217346"/>
                <a:gd name="connsiteX57-45925" fmla="*/ 1762492 w 2264509"/>
                <a:gd name="connsiteY57-45926" fmla="*/ 2682768 h 7217346"/>
                <a:gd name="connsiteX58-45927" fmla="*/ 2171636 w 2264509"/>
                <a:gd name="connsiteY58-45928" fmla="*/ 2450629 h 7217346"/>
                <a:gd name="connsiteX59-45929" fmla="*/ 2032492 w 2264509"/>
                <a:gd name="connsiteY59-45930" fmla="*/ 1850474 h 7217346"/>
                <a:gd name="connsiteX60-45931" fmla="*/ 1987751 w 2264509"/>
                <a:gd name="connsiteY60-45932" fmla="*/ 1662589 h 7217346"/>
                <a:gd name="connsiteX61-45933" fmla="*/ 1973329 w 2264509"/>
                <a:gd name="connsiteY61-45934" fmla="*/ 1418094 h 7217346"/>
                <a:gd name="connsiteX62-45935" fmla="*/ 1925704 w 2264509"/>
                <a:gd name="connsiteY62-45936" fmla="*/ 1287898 h 7217346"/>
                <a:gd name="connsiteX63-45937" fmla="*/ 1458979 w 2264509"/>
                <a:gd name="connsiteY63-45938" fmla="*/ 1120535 h 7217346"/>
                <a:gd name="connsiteX64-45939" fmla="*/ 1360513 w 2264509"/>
                <a:gd name="connsiteY64-45940" fmla="*/ 1005635 h 7217346"/>
                <a:gd name="connsiteX65-45941" fmla="*/ 1416522 w 2264509"/>
                <a:gd name="connsiteY65-45942" fmla="*/ 807081 h 7217346"/>
                <a:gd name="connsiteX66-45943" fmla="*/ 1484699 w 2264509"/>
                <a:gd name="connsiteY66-45944" fmla="*/ 608469 h 7217346"/>
                <a:gd name="connsiteX67-45945" fmla="*/ 1496208 w 2264509"/>
                <a:gd name="connsiteY67-45946" fmla="*/ 366317 h 7217346"/>
                <a:gd name="connsiteX68-45947" fmla="*/ 1413968 w 2264509"/>
                <a:gd name="connsiteY68-45948" fmla="*/ 146640 h 7217346"/>
                <a:gd name="connsiteX69-45949" fmla="*/ 1100515 w 2264509"/>
                <a:gd name="connsiteY69-45950" fmla="*/ 551 h 7217346"/>
                <a:gd name="connsiteX0-45951" fmla="*/ 1100515 w 2264509"/>
                <a:gd name="connsiteY0-45952" fmla="*/ 551 h 7217346"/>
                <a:gd name="connsiteX1-45953" fmla="*/ 849378 w 2264509"/>
                <a:gd name="connsiteY1-45954" fmla="*/ 118937 h 7217346"/>
                <a:gd name="connsiteX2-45955" fmla="*/ 751515 w 2264509"/>
                <a:gd name="connsiteY2-45956" fmla="*/ 285490 h 7217346"/>
                <a:gd name="connsiteX3-45957" fmla="*/ 756141 w 2264509"/>
                <a:gd name="connsiteY3-45958" fmla="*/ 566071 h 7217346"/>
                <a:gd name="connsiteX4-45959" fmla="*/ 895260 w 2264509"/>
                <a:gd name="connsiteY4-45960" fmla="*/ 882679 h 7217346"/>
                <a:gd name="connsiteX5-45961" fmla="*/ 785588 w 2264509"/>
                <a:gd name="connsiteY5-45962" fmla="*/ 1025825 h 7217346"/>
                <a:gd name="connsiteX6-45963" fmla="*/ 152912 w 2264509"/>
                <a:gd name="connsiteY6-45964" fmla="*/ 1252683 h 7217346"/>
                <a:gd name="connsiteX7-45965" fmla="*/ 8160 w 2264509"/>
                <a:gd name="connsiteY7-45966" fmla="*/ 2283394 h 7217346"/>
                <a:gd name="connsiteX8-45967" fmla="*/ 416233 w 2264509"/>
                <a:gd name="connsiteY8-45968" fmla="*/ 2735641 h 7217346"/>
                <a:gd name="connsiteX9-45969" fmla="*/ 293173 w 2264509"/>
                <a:gd name="connsiteY9-45970" fmla="*/ 3799944 h 7217346"/>
                <a:gd name="connsiteX10-45971" fmla="*/ 428536 w 2264509"/>
                <a:gd name="connsiteY10-45972" fmla="*/ 3969982 h 7217346"/>
                <a:gd name="connsiteX11-45973" fmla="*/ 486017 w 2264509"/>
                <a:gd name="connsiteY11-45974" fmla="*/ 4215017 h 7217346"/>
                <a:gd name="connsiteX12-45975" fmla="*/ 547224 w 2264509"/>
                <a:gd name="connsiteY12-45976" fmla="*/ 4615099 h 7217346"/>
                <a:gd name="connsiteX13-45977" fmla="*/ 555878 w 2264509"/>
                <a:gd name="connsiteY13-45978" fmla="*/ 4779518 h 7217346"/>
                <a:gd name="connsiteX14-45979" fmla="*/ 541964 w 2264509"/>
                <a:gd name="connsiteY14-45980" fmla="*/ 4966441 h 7217346"/>
                <a:gd name="connsiteX15-45981" fmla="*/ 510234 w 2264509"/>
                <a:gd name="connsiteY15-45982" fmla="*/ 5112051 h 7217346"/>
                <a:gd name="connsiteX16-45983" fmla="*/ 434305 w 2264509"/>
                <a:gd name="connsiteY16-45984" fmla="*/ 6139609 h 7217346"/>
                <a:gd name="connsiteX17-45985" fmla="*/ 399690 w 2264509"/>
                <a:gd name="connsiteY17-45986" fmla="*/ 6589898 h 7217346"/>
                <a:gd name="connsiteX18-45987" fmla="*/ 471534 w 2264509"/>
                <a:gd name="connsiteY18-45988" fmla="*/ 6812999 h 7217346"/>
                <a:gd name="connsiteX19-45989" fmla="*/ 409205 w 2264509"/>
                <a:gd name="connsiteY19-45990" fmla="*/ 6995629 h 7217346"/>
                <a:gd name="connsiteX20-45991" fmla="*/ 712039 w 2264509"/>
                <a:gd name="connsiteY20-45992" fmla="*/ 7208607 h 7217346"/>
                <a:gd name="connsiteX21-45993" fmla="*/ 1018766 w 2264509"/>
                <a:gd name="connsiteY21-45994" fmla="*/ 7101007 h 7217346"/>
                <a:gd name="connsiteX22-45995" fmla="*/ 760721 w 2264509"/>
                <a:gd name="connsiteY22-45996" fmla="*/ 6842580 h 7217346"/>
                <a:gd name="connsiteX23-45997" fmla="*/ 804368 w 2264509"/>
                <a:gd name="connsiteY23-45998" fmla="*/ 6565349 h 7217346"/>
                <a:gd name="connsiteX24-45999" fmla="*/ 790216 w 2264509"/>
                <a:gd name="connsiteY24-46000" fmla="*/ 6235730 h 7217346"/>
                <a:gd name="connsiteX25-46001" fmla="*/ 907792 w 2264509"/>
                <a:gd name="connsiteY25-46002" fmla="*/ 5474692 h 7217346"/>
                <a:gd name="connsiteX26-46003" fmla="*/ 957309 w 2264509"/>
                <a:gd name="connsiteY26-46004" fmla="*/ 5365800 h 7217346"/>
                <a:gd name="connsiteX27-46005" fmla="*/ 949796 w 2264509"/>
                <a:gd name="connsiteY27-46006" fmla="*/ 5294498 h 7217346"/>
                <a:gd name="connsiteX28-46007" fmla="*/ 1022842 w 2264509"/>
                <a:gd name="connsiteY28-46008" fmla="*/ 5197505 h 7217346"/>
                <a:gd name="connsiteX29-46009" fmla="*/ 1024856 w 2264509"/>
                <a:gd name="connsiteY29-46010" fmla="*/ 5054630 h 7217346"/>
                <a:gd name="connsiteX30-46011" fmla="*/ 1250022 w 2264509"/>
                <a:gd name="connsiteY30-46012" fmla="*/ 4234537 h 7217346"/>
                <a:gd name="connsiteX31-46013" fmla="*/ 1388027 w 2264509"/>
                <a:gd name="connsiteY31-46014" fmla="*/ 4644157 h 7217346"/>
                <a:gd name="connsiteX32-46015" fmla="*/ 1392304 w 2264509"/>
                <a:gd name="connsiteY32-46016" fmla="*/ 4865602 h 7217346"/>
                <a:gd name="connsiteX33-46017" fmla="*/ 1364785 w 2264509"/>
                <a:gd name="connsiteY33-46018" fmla="*/ 4971714 h 7217346"/>
                <a:gd name="connsiteX34-46019" fmla="*/ 1405585 w 2264509"/>
                <a:gd name="connsiteY34-46020" fmla="*/ 5098769 h 7217346"/>
                <a:gd name="connsiteX35-46021" fmla="*/ 1313490 w 2264509"/>
                <a:gd name="connsiteY35-46022" fmla="*/ 5539804 h 7217346"/>
                <a:gd name="connsiteX36-46023" fmla="*/ 1314512 w 2264509"/>
                <a:gd name="connsiteY36-46024" fmla="*/ 6345824 h 7217346"/>
                <a:gd name="connsiteX37-46025" fmla="*/ 1387677 w 2264509"/>
                <a:gd name="connsiteY37-46026" fmla="*/ 6525837 h 7217346"/>
                <a:gd name="connsiteX38-46027" fmla="*/ 1336897 w 2264509"/>
                <a:gd name="connsiteY38-46028" fmla="*/ 6727274 h 7217346"/>
                <a:gd name="connsiteX39-46029" fmla="*/ 1355075 w 2264509"/>
                <a:gd name="connsiteY39-46030" fmla="*/ 6813600 h 7217346"/>
                <a:gd name="connsiteX40-46031" fmla="*/ 1364871 w 2264509"/>
                <a:gd name="connsiteY40-46032" fmla="*/ 7006384 h 7217346"/>
                <a:gd name="connsiteX41-46033" fmla="*/ 1811645 w 2264509"/>
                <a:gd name="connsiteY41-46034" fmla="*/ 7174679 h 7217346"/>
                <a:gd name="connsiteX42-46035" fmla="*/ 2240298 w 2264509"/>
                <a:gd name="connsiteY42-46036" fmla="*/ 7184685 h 7217346"/>
                <a:gd name="connsiteX43-46037" fmla="*/ 2223142 w 2264509"/>
                <a:gd name="connsiteY43-46038" fmla="*/ 7032346 h 7217346"/>
                <a:gd name="connsiteX44-46039" fmla="*/ 1738539 w 2264509"/>
                <a:gd name="connsiteY44-46040" fmla="*/ 6666009 h 7217346"/>
                <a:gd name="connsiteX45-46041" fmla="*/ 1759422 w 2264509"/>
                <a:gd name="connsiteY45-46042" fmla="*/ 6535632 h 7217346"/>
                <a:gd name="connsiteX46-46043" fmla="*/ 1719909 w 2264509"/>
                <a:gd name="connsiteY46-46044" fmla="*/ 6436627 h 7217346"/>
                <a:gd name="connsiteX47-46045" fmla="*/ 1708642 w 2264509"/>
                <a:gd name="connsiteY47-46046" fmla="*/ 6235730 h 7217346"/>
                <a:gd name="connsiteX48-46047" fmla="*/ 1730306 w 2264509"/>
                <a:gd name="connsiteY48-46048" fmla="*/ 5965274 h 7217346"/>
                <a:gd name="connsiteX49-46049" fmla="*/ 1778923 w 2264509"/>
                <a:gd name="connsiteY49-46050" fmla="*/ 5497769 h 7217346"/>
                <a:gd name="connsiteX50-46051" fmla="*/ 1790341 w 2264509"/>
                <a:gd name="connsiteY50-46052" fmla="*/ 5349364 h 7217346"/>
                <a:gd name="connsiteX51-46053" fmla="*/ 1848903 w 2264509"/>
                <a:gd name="connsiteY51-46054" fmla="*/ 5302881 h 7217346"/>
                <a:gd name="connsiteX52-46055" fmla="*/ 1935499 w 2264509"/>
                <a:gd name="connsiteY52-46056" fmla="*/ 5083205 h 7217346"/>
                <a:gd name="connsiteX53-46057" fmla="*/ 1960649 w 2264509"/>
                <a:gd name="connsiteY53-46058" fmla="*/ 4791056 h 7217346"/>
                <a:gd name="connsiteX54-46059" fmla="*/ 1951665 w 2264509"/>
                <a:gd name="connsiteY54-46060" fmla="*/ 4334336 h 7217346"/>
                <a:gd name="connsiteX55-46061" fmla="*/ 1932344 w 2264509"/>
                <a:gd name="connsiteY55-46062" fmla="*/ 3888133 h 7217346"/>
                <a:gd name="connsiteX56-46063" fmla="*/ 2114094 w 2264509"/>
                <a:gd name="connsiteY56-46064" fmla="*/ 3794489 h 7217346"/>
                <a:gd name="connsiteX57-46065" fmla="*/ 1762492 w 2264509"/>
                <a:gd name="connsiteY57-46066" fmla="*/ 2682768 h 7217346"/>
                <a:gd name="connsiteX58-46067" fmla="*/ 2171636 w 2264509"/>
                <a:gd name="connsiteY58-46068" fmla="*/ 2450629 h 7217346"/>
                <a:gd name="connsiteX59-46069" fmla="*/ 2032492 w 2264509"/>
                <a:gd name="connsiteY59-46070" fmla="*/ 1850474 h 7217346"/>
                <a:gd name="connsiteX60-46071" fmla="*/ 1987751 w 2264509"/>
                <a:gd name="connsiteY60-46072" fmla="*/ 1662589 h 7217346"/>
                <a:gd name="connsiteX61-46073" fmla="*/ 1973329 w 2264509"/>
                <a:gd name="connsiteY61-46074" fmla="*/ 1418094 h 7217346"/>
                <a:gd name="connsiteX62-46075" fmla="*/ 1925704 w 2264509"/>
                <a:gd name="connsiteY62-46076" fmla="*/ 1287898 h 7217346"/>
                <a:gd name="connsiteX63-46077" fmla="*/ 1458979 w 2264509"/>
                <a:gd name="connsiteY63-46078" fmla="*/ 1120535 h 7217346"/>
                <a:gd name="connsiteX64-46079" fmla="*/ 1360513 w 2264509"/>
                <a:gd name="connsiteY64-46080" fmla="*/ 1005635 h 7217346"/>
                <a:gd name="connsiteX65-46081" fmla="*/ 1416522 w 2264509"/>
                <a:gd name="connsiteY65-46082" fmla="*/ 807081 h 7217346"/>
                <a:gd name="connsiteX66-46083" fmla="*/ 1484699 w 2264509"/>
                <a:gd name="connsiteY66-46084" fmla="*/ 608469 h 7217346"/>
                <a:gd name="connsiteX67-46085" fmla="*/ 1496208 w 2264509"/>
                <a:gd name="connsiteY67-46086" fmla="*/ 366317 h 7217346"/>
                <a:gd name="connsiteX68-46087" fmla="*/ 1413968 w 2264509"/>
                <a:gd name="connsiteY68-46088" fmla="*/ 146640 h 7217346"/>
                <a:gd name="connsiteX69-46089" fmla="*/ 1100515 w 2264509"/>
                <a:gd name="connsiteY69-46090" fmla="*/ 551 h 7217346"/>
                <a:gd name="connsiteX0-46091" fmla="*/ 1100515 w 2264509"/>
                <a:gd name="connsiteY0-46092" fmla="*/ 551 h 7217346"/>
                <a:gd name="connsiteX1-46093" fmla="*/ 849378 w 2264509"/>
                <a:gd name="connsiteY1-46094" fmla="*/ 118937 h 7217346"/>
                <a:gd name="connsiteX2-46095" fmla="*/ 751515 w 2264509"/>
                <a:gd name="connsiteY2-46096" fmla="*/ 285490 h 7217346"/>
                <a:gd name="connsiteX3-46097" fmla="*/ 756141 w 2264509"/>
                <a:gd name="connsiteY3-46098" fmla="*/ 566071 h 7217346"/>
                <a:gd name="connsiteX4-46099" fmla="*/ 895260 w 2264509"/>
                <a:gd name="connsiteY4-46100" fmla="*/ 882679 h 7217346"/>
                <a:gd name="connsiteX5-46101" fmla="*/ 785588 w 2264509"/>
                <a:gd name="connsiteY5-46102" fmla="*/ 1025825 h 7217346"/>
                <a:gd name="connsiteX6-46103" fmla="*/ 152912 w 2264509"/>
                <a:gd name="connsiteY6-46104" fmla="*/ 1252683 h 7217346"/>
                <a:gd name="connsiteX7-46105" fmla="*/ 8160 w 2264509"/>
                <a:gd name="connsiteY7-46106" fmla="*/ 2283394 h 7217346"/>
                <a:gd name="connsiteX8-46107" fmla="*/ 416233 w 2264509"/>
                <a:gd name="connsiteY8-46108" fmla="*/ 2735641 h 7217346"/>
                <a:gd name="connsiteX9-46109" fmla="*/ 293173 w 2264509"/>
                <a:gd name="connsiteY9-46110" fmla="*/ 3799944 h 7217346"/>
                <a:gd name="connsiteX10-46111" fmla="*/ 428536 w 2264509"/>
                <a:gd name="connsiteY10-46112" fmla="*/ 3969982 h 7217346"/>
                <a:gd name="connsiteX11-46113" fmla="*/ 486017 w 2264509"/>
                <a:gd name="connsiteY11-46114" fmla="*/ 4215017 h 7217346"/>
                <a:gd name="connsiteX12-46115" fmla="*/ 547224 w 2264509"/>
                <a:gd name="connsiteY12-46116" fmla="*/ 4615099 h 7217346"/>
                <a:gd name="connsiteX13-46117" fmla="*/ 555878 w 2264509"/>
                <a:gd name="connsiteY13-46118" fmla="*/ 4779518 h 7217346"/>
                <a:gd name="connsiteX14-46119" fmla="*/ 541964 w 2264509"/>
                <a:gd name="connsiteY14-46120" fmla="*/ 4966441 h 7217346"/>
                <a:gd name="connsiteX15-46121" fmla="*/ 510234 w 2264509"/>
                <a:gd name="connsiteY15-46122" fmla="*/ 5112051 h 7217346"/>
                <a:gd name="connsiteX16-46123" fmla="*/ 434305 w 2264509"/>
                <a:gd name="connsiteY16-46124" fmla="*/ 6139609 h 7217346"/>
                <a:gd name="connsiteX17-46125" fmla="*/ 399690 w 2264509"/>
                <a:gd name="connsiteY17-46126" fmla="*/ 6589898 h 7217346"/>
                <a:gd name="connsiteX18-46127" fmla="*/ 471534 w 2264509"/>
                <a:gd name="connsiteY18-46128" fmla="*/ 6812999 h 7217346"/>
                <a:gd name="connsiteX19-46129" fmla="*/ 409205 w 2264509"/>
                <a:gd name="connsiteY19-46130" fmla="*/ 6995629 h 7217346"/>
                <a:gd name="connsiteX20-46131" fmla="*/ 712039 w 2264509"/>
                <a:gd name="connsiteY20-46132" fmla="*/ 7208607 h 7217346"/>
                <a:gd name="connsiteX21-46133" fmla="*/ 1018766 w 2264509"/>
                <a:gd name="connsiteY21-46134" fmla="*/ 7101007 h 7217346"/>
                <a:gd name="connsiteX22-46135" fmla="*/ 760721 w 2264509"/>
                <a:gd name="connsiteY22-46136" fmla="*/ 6842580 h 7217346"/>
                <a:gd name="connsiteX23-46137" fmla="*/ 804368 w 2264509"/>
                <a:gd name="connsiteY23-46138" fmla="*/ 6565349 h 7217346"/>
                <a:gd name="connsiteX24-46139" fmla="*/ 790216 w 2264509"/>
                <a:gd name="connsiteY24-46140" fmla="*/ 6235730 h 7217346"/>
                <a:gd name="connsiteX25-46141" fmla="*/ 907792 w 2264509"/>
                <a:gd name="connsiteY25-46142" fmla="*/ 5474692 h 7217346"/>
                <a:gd name="connsiteX26-46143" fmla="*/ 957309 w 2264509"/>
                <a:gd name="connsiteY26-46144" fmla="*/ 5365800 h 7217346"/>
                <a:gd name="connsiteX27-46145" fmla="*/ 949796 w 2264509"/>
                <a:gd name="connsiteY27-46146" fmla="*/ 5294498 h 7217346"/>
                <a:gd name="connsiteX28-46147" fmla="*/ 1022842 w 2264509"/>
                <a:gd name="connsiteY28-46148" fmla="*/ 5197505 h 7217346"/>
                <a:gd name="connsiteX29-46149" fmla="*/ 1024856 w 2264509"/>
                <a:gd name="connsiteY29-46150" fmla="*/ 5054630 h 7217346"/>
                <a:gd name="connsiteX30-46151" fmla="*/ 1250022 w 2264509"/>
                <a:gd name="connsiteY30-46152" fmla="*/ 4234537 h 7217346"/>
                <a:gd name="connsiteX31-46153" fmla="*/ 1388027 w 2264509"/>
                <a:gd name="connsiteY31-46154" fmla="*/ 4644157 h 7217346"/>
                <a:gd name="connsiteX32-46155" fmla="*/ 1392304 w 2264509"/>
                <a:gd name="connsiteY32-46156" fmla="*/ 4865602 h 7217346"/>
                <a:gd name="connsiteX33-46157" fmla="*/ 1364785 w 2264509"/>
                <a:gd name="connsiteY33-46158" fmla="*/ 4971714 h 7217346"/>
                <a:gd name="connsiteX34-46159" fmla="*/ 1405585 w 2264509"/>
                <a:gd name="connsiteY34-46160" fmla="*/ 5098769 h 7217346"/>
                <a:gd name="connsiteX35-46161" fmla="*/ 1313490 w 2264509"/>
                <a:gd name="connsiteY35-46162" fmla="*/ 5539804 h 7217346"/>
                <a:gd name="connsiteX36-46163" fmla="*/ 1314512 w 2264509"/>
                <a:gd name="connsiteY36-46164" fmla="*/ 6345824 h 7217346"/>
                <a:gd name="connsiteX37-46165" fmla="*/ 1387677 w 2264509"/>
                <a:gd name="connsiteY37-46166" fmla="*/ 6525837 h 7217346"/>
                <a:gd name="connsiteX38-46167" fmla="*/ 1336897 w 2264509"/>
                <a:gd name="connsiteY38-46168" fmla="*/ 6727274 h 7217346"/>
                <a:gd name="connsiteX39-46169" fmla="*/ 1355075 w 2264509"/>
                <a:gd name="connsiteY39-46170" fmla="*/ 6813600 h 7217346"/>
                <a:gd name="connsiteX40-46171" fmla="*/ 1364871 w 2264509"/>
                <a:gd name="connsiteY40-46172" fmla="*/ 7006384 h 7217346"/>
                <a:gd name="connsiteX41-46173" fmla="*/ 1811645 w 2264509"/>
                <a:gd name="connsiteY41-46174" fmla="*/ 7174679 h 7217346"/>
                <a:gd name="connsiteX42-46175" fmla="*/ 2240298 w 2264509"/>
                <a:gd name="connsiteY42-46176" fmla="*/ 7184685 h 7217346"/>
                <a:gd name="connsiteX43-46177" fmla="*/ 2223142 w 2264509"/>
                <a:gd name="connsiteY43-46178" fmla="*/ 7032346 h 7217346"/>
                <a:gd name="connsiteX44-46179" fmla="*/ 1738539 w 2264509"/>
                <a:gd name="connsiteY44-46180" fmla="*/ 6666009 h 7217346"/>
                <a:gd name="connsiteX45-46181" fmla="*/ 1759422 w 2264509"/>
                <a:gd name="connsiteY45-46182" fmla="*/ 6535632 h 7217346"/>
                <a:gd name="connsiteX46-46183" fmla="*/ 1719909 w 2264509"/>
                <a:gd name="connsiteY46-46184" fmla="*/ 6436627 h 7217346"/>
                <a:gd name="connsiteX47-46185" fmla="*/ 1708642 w 2264509"/>
                <a:gd name="connsiteY47-46186" fmla="*/ 6235730 h 7217346"/>
                <a:gd name="connsiteX48-46187" fmla="*/ 1730306 w 2264509"/>
                <a:gd name="connsiteY48-46188" fmla="*/ 5965274 h 7217346"/>
                <a:gd name="connsiteX49-46189" fmla="*/ 1778923 w 2264509"/>
                <a:gd name="connsiteY49-46190" fmla="*/ 5497769 h 7217346"/>
                <a:gd name="connsiteX50-46191" fmla="*/ 1790341 w 2264509"/>
                <a:gd name="connsiteY50-46192" fmla="*/ 5349364 h 7217346"/>
                <a:gd name="connsiteX51-46193" fmla="*/ 1848903 w 2264509"/>
                <a:gd name="connsiteY51-46194" fmla="*/ 5302881 h 7217346"/>
                <a:gd name="connsiteX52-46195" fmla="*/ 1935499 w 2264509"/>
                <a:gd name="connsiteY52-46196" fmla="*/ 5083205 h 7217346"/>
                <a:gd name="connsiteX53-46197" fmla="*/ 1960649 w 2264509"/>
                <a:gd name="connsiteY53-46198" fmla="*/ 4791056 h 7217346"/>
                <a:gd name="connsiteX54-46199" fmla="*/ 1951665 w 2264509"/>
                <a:gd name="connsiteY54-46200" fmla="*/ 4334336 h 7217346"/>
                <a:gd name="connsiteX55-46201" fmla="*/ 1932344 w 2264509"/>
                <a:gd name="connsiteY55-46202" fmla="*/ 3888133 h 7217346"/>
                <a:gd name="connsiteX56-46203" fmla="*/ 2114094 w 2264509"/>
                <a:gd name="connsiteY56-46204" fmla="*/ 3794489 h 7217346"/>
                <a:gd name="connsiteX57-46205" fmla="*/ 1762492 w 2264509"/>
                <a:gd name="connsiteY57-46206" fmla="*/ 2682768 h 7217346"/>
                <a:gd name="connsiteX58-46207" fmla="*/ 2171636 w 2264509"/>
                <a:gd name="connsiteY58-46208" fmla="*/ 2450629 h 7217346"/>
                <a:gd name="connsiteX59-46209" fmla="*/ 2032492 w 2264509"/>
                <a:gd name="connsiteY59-46210" fmla="*/ 1850474 h 7217346"/>
                <a:gd name="connsiteX60-46211" fmla="*/ 1987751 w 2264509"/>
                <a:gd name="connsiteY60-46212" fmla="*/ 1662589 h 7217346"/>
                <a:gd name="connsiteX61-46213" fmla="*/ 1973329 w 2264509"/>
                <a:gd name="connsiteY61-46214" fmla="*/ 1418094 h 7217346"/>
                <a:gd name="connsiteX62-46215" fmla="*/ 1925704 w 2264509"/>
                <a:gd name="connsiteY62-46216" fmla="*/ 1287898 h 7217346"/>
                <a:gd name="connsiteX63-46217" fmla="*/ 1458979 w 2264509"/>
                <a:gd name="connsiteY63-46218" fmla="*/ 1120535 h 7217346"/>
                <a:gd name="connsiteX64-46219" fmla="*/ 1360513 w 2264509"/>
                <a:gd name="connsiteY64-46220" fmla="*/ 1005635 h 7217346"/>
                <a:gd name="connsiteX65-46221" fmla="*/ 1416522 w 2264509"/>
                <a:gd name="connsiteY65-46222" fmla="*/ 807081 h 7217346"/>
                <a:gd name="connsiteX66-46223" fmla="*/ 1484699 w 2264509"/>
                <a:gd name="connsiteY66-46224" fmla="*/ 608469 h 7217346"/>
                <a:gd name="connsiteX67-46225" fmla="*/ 1496208 w 2264509"/>
                <a:gd name="connsiteY67-46226" fmla="*/ 366317 h 7217346"/>
                <a:gd name="connsiteX68-46227" fmla="*/ 1413968 w 2264509"/>
                <a:gd name="connsiteY68-46228" fmla="*/ 146640 h 7217346"/>
                <a:gd name="connsiteX69-46229" fmla="*/ 1100515 w 2264509"/>
                <a:gd name="connsiteY69-46230" fmla="*/ 551 h 7217346"/>
                <a:gd name="connsiteX0-46231" fmla="*/ 1100515 w 2264509"/>
                <a:gd name="connsiteY0-46232" fmla="*/ 551 h 7217346"/>
                <a:gd name="connsiteX1-46233" fmla="*/ 849378 w 2264509"/>
                <a:gd name="connsiteY1-46234" fmla="*/ 118937 h 7217346"/>
                <a:gd name="connsiteX2-46235" fmla="*/ 751515 w 2264509"/>
                <a:gd name="connsiteY2-46236" fmla="*/ 285490 h 7217346"/>
                <a:gd name="connsiteX3-46237" fmla="*/ 756141 w 2264509"/>
                <a:gd name="connsiteY3-46238" fmla="*/ 566071 h 7217346"/>
                <a:gd name="connsiteX4-46239" fmla="*/ 895260 w 2264509"/>
                <a:gd name="connsiteY4-46240" fmla="*/ 882679 h 7217346"/>
                <a:gd name="connsiteX5-46241" fmla="*/ 785588 w 2264509"/>
                <a:gd name="connsiteY5-46242" fmla="*/ 1025825 h 7217346"/>
                <a:gd name="connsiteX6-46243" fmla="*/ 152912 w 2264509"/>
                <a:gd name="connsiteY6-46244" fmla="*/ 1252683 h 7217346"/>
                <a:gd name="connsiteX7-46245" fmla="*/ 8160 w 2264509"/>
                <a:gd name="connsiteY7-46246" fmla="*/ 2283394 h 7217346"/>
                <a:gd name="connsiteX8-46247" fmla="*/ 416233 w 2264509"/>
                <a:gd name="connsiteY8-46248" fmla="*/ 2735641 h 7217346"/>
                <a:gd name="connsiteX9-46249" fmla="*/ 293173 w 2264509"/>
                <a:gd name="connsiteY9-46250" fmla="*/ 3799944 h 7217346"/>
                <a:gd name="connsiteX10-46251" fmla="*/ 428536 w 2264509"/>
                <a:gd name="connsiteY10-46252" fmla="*/ 3969982 h 7217346"/>
                <a:gd name="connsiteX11-46253" fmla="*/ 486017 w 2264509"/>
                <a:gd name="connsiteY11-46254" fmla="*/ 4215017 h 7217346"/>
                <a:gd name="connsiteX12-46255" fmla="*/ 547224 w 2264509"/>
                <a:gd name="connsiteY12-46256" fmla="*/ 4615099 h 7217346"/>
                <a:gd name="connsiteX13-46257" fmla="*/ 555878 w 2264509"/>
                <a:gd name="connsiteY13-46258" fmla="*/ 4779518 h 7217346"/>
                <a:gd name="connsiteX14-46259" fmla="*/ 541964 w 2264509"/>
                <a:gd name="connsiteY14-46260" fmla="*/ 4966441 h 7217346"/>
                <a:gd name="connsiteX15-46261" fmla="*/ 510234 w 2264509"/>
                <a:gd name="connsiteY15-46262" fmla="*/ 5112051 h 7217346"/>
                <a:gd name="connsiteX16-46263" fmla="*/ 434305 w 2264509"/>
                <a:gd name="connsiteY16-46264" fmla="*/ 6139609 h 7217346"/>
                <a:gd name="connsiteX17-46265" fmla="*/ 399690 w 2264509"/>
                <a:gd name="connsiteY17-46266" fmla="*/ 6589898 h 7217346"/>
                <a:gd name="connsiteX18-46267" fmla="*/ 471534 w 2264509"/>
                <a:gd name="connsiteY18-46268" fmla="*/ 6812999 h 7217346"/>
                <a:gd name="connsiteX19-46269" fmla="*/ 409205 w 2264509"/>
                <a:gd name="connsiteY19-46270" fmla="*/ 6995629 h 7217346"/>
                <a:gd name="connsiteX20-46271" fmla="*/ 712039 w 2264509"/>
                <a:gd name="connsiteY20-46272" fmla="*/ 7208607 h 7217346"/>
                <a:gd name="connsiteX21-46273" fmla="*/ 1018766 w 2264509"/>
                <a:gd name="connsiteY21-46274" fmla="*/ 7101007 h 7217346"/>
                <a:gd name="connsiteX22-46275" fmla="*/ 760721 w 2264509"/>
                <a:gd name="connsiteY22-46276" fmla="*/ 6842580 h 7217346"/>
                <a:gd name="connsiteX23-46277" fmla="*/ 804368 w 2264509"/>
                <a:gd name="connsiteY23-46278" fmla="*/ 6565349 h 7217346"/>
                <a:gd name="connsiteX24-46279" fmla="*/ 790216 w 2264509"/>
                <a:gd name="connsiteY24-46280" fmla="*/ 6235730 h 7217346"/>
                <a:gd name="connsiteX25-46281" fmla="*/ 907792 w 2264509"/>
                <a:gd name="connsiteY25-46282" fmla="*/ 5474692 h 7217346"/>
                <a:gd name="connsiteX26-46283" fmla="*/ 957309 w 2264509"/>
                <a:gd name="connsiteY26-46284" fmla="*/ 5365800 h 7217346"/>
                <a:gd name="connsiteX27-46285" fmla="*/ 949796 w 2264509"/>
                <a:gd name="connsiteY27-46286" fmla="*/ 5294498 h 7217346"/>
                <a:gd name="connsiteX28-46287" fmla="*/ 1022842 w 2264509"/>
                <a:gd name="connsiteY28-46288" fmla="*/ 5197505 h 7217346"/>
                <a:gd name="connsiteX29-46289" fmla="*/ 1024856 w 2264509"/>
                <a:gd name="connsiteY29-46290" fmla="*/ 5054630 h 7217346"/>
                <a:gd name="connsiteX30-46291" fmla="*/ 1250022 w 2264509"/>
                <a:gd name="connsiteY30-46292" fmla="*/ 4234537 h 7217346"/>
                <a:gd name="connsiteX31-46293" fmla="*/ 1388027 w 2264509"/>
                <a:gd name="connsiteY31-46294" fmla="*/ 4644157 h 7217346"/>
                <a:gd name="connsiteX32-46295" fmla="*/ 1392304 w 2264509"/>
                <a:gd name="connsiteY32-46296" fmla="*/ 4865602 h 7217346"/>
                <a:gd name="connsiteX33-46297" fmla="*/ 1364785 w 2264509"/>
                <a:gd name="connsiteY33-46298" fmla="*/ 4971714 h 7217346"/>
                <a:gd name="connsiteX34-46299" fmla="*/ 1405585 w 2264509"/>
                <a:gd name="connsiteY34-46300" fmla="*/ 5098769 h 7217346"/>
                <a:gd name="connsiteX35-46301" fmla="*/ 1313490 w 2264509"/>
                <a:gd name="connsiteY35-46302" fmla="*/ 5539804 h 7217346"/>
                <a:gd name="connsiteX36-46303" fmla="*/ 1314512 w 2264509"/>
                <a:gd name="connsiteY36-46304" fmla="*/ 6345824 h 7217346"/>
                <a:gd name="connsiteX37-46305" fmla="*/ 1387677 w 2264509"/>
                <a:gd name="connsiteY37-46306" fmla="*/ 6525837 h 7217346"/>
                <a:gd name="connsiteX38-46307" fmla="*/ 1336897 w 2264509"/>
                <a:gd name="connsiteY38-46308" fmla="*/ 6727274 h 7217346"/>
                <a:gd name="connsiteX39-46309" fmla="*/ 1355075 w 2264509"/>
                <a:gd name="connsiteY39-46310" fmla="*/ 6813600 h 7217346"/>
                <a:gd name="connsiteX40-46311" fmla="*/ 1364871 w 2264509"/>
                <a:gd name="connsiteY40-46312" fmla="*/ 7006384 h 7217346"/>
                <a:gd name="connsiteX41-46313" fmla="*/ 1811645 w 2264509"/>
                <a:gd name="connsiteY41-46314" fmla="*/ 7174679 h 7217346"/>
                <a:gd name="connsiteX42-46315" fmla="*/ 2240298 w 2264509"/>
                <a:gd name="connsiteY42-46316" fmla="*/ 7184685 h 7217346"/>
                <a:gd name="connsiteX43-46317" fmla="*/ 2223142 w 2264509"/>
                <a:gd name="connsiteY43-46318" fmla="*/ 7032346 h 7217346"/>
                <a:gd name="connsiteX44-46319" fmla="*/ 1738539 w 2264509"/>
                <a:gd name="connsiteY44-46320" fmla="*/ 6666009 h 7217346"/>
                <a:gd name="connsiteX45-46321" fmla="*/ 1759422 w 2264509"/>
                <a:gd name="connsiteY45-46322" fmla="*/ 6535632 h 7217346"/>
                <a:gd name="connsiteX46-46323" fmla="*/ 1719909 w 2264509"/>
                <a:gd name="connsiteY46-46324" fmla="*/ 6436627 h 7217346"/>
                <a:gd name="connsiteX47-46325" fmla="*/ 1708642 w 2264509"/>
                <a:gd name="connsiteY47-46326" fmla="*/ 6235730 h 7217346"/>
                <a:gd name="connsiteX48-46327" fmla="*/ 1730306 w 2264509"/>
                <a:gd name="connsiteY48-46328" fmla="*/ 5965274 h 7217346"/>
                <a:gd name="connsiteX49-46329" fmla="*/ 1778923 w 2264509"/>
                <a:gd name="connsiteY49-46330" fmla="*/ 5497769 h 7217346"/>
                <a:gd name="connsiteX50-46331" fmla="*/ 1790341 w 2264509"/>
                <a:gd name="connsiteY50-46332" fmla="*/ 5349364 h 7217346"/>
                <a:gd name="connsiteX51-46333" fmla="*/ 1848903 w 2264509"/>
                <a:gd name="connsiteY51-46334" fmla="*/ 5302881 h 7217346"/>
                <a:gd name="connsiteX52-46335" fmla="*/ 1935499 w 2264509"/>
                <a:gd name="connsiteY52-46336" fmla="*/ 5083205 h 7217346"/>
                <a:gd name="connsiteX53-46337" fmla="*/ 1960649 w 2264509"/>
                <a:gd name="connsiteY53-46338" fmla="*/ 4791056 h 7217346"/>
                <a:gd name="connsiteX54-46339" fmla="*/ 1951665 w 2264509"/>
                <a:gd name="connsiteY54-46340" fmla="*/ 4334336 h 7217346"/>
                <a:gd name="connsiteX55-46341" fmla="*/ 1932344 w 2264509"/>
                <a:gd name="connsiteY55-46342" fmla="*/ 3888133 h 7217346"/>
                <a:gd name="connsiteX56-46343" fmla="*/ 2114094 w 2264509"/>
                <a:gd name="connsiteY56-46344" fmla="*/ 3794489 h 7217346"/>
                <a:gd name="connsiteX57-46345" fmla="*/ 1762492 w 2264509"/>
                <a:gd name="connsiteY57-46346" fmla="*/ 2682768 h 7217346"/>
                <a:gd name="connsiteX58-46347" fmla="*/ 2171636 w 2264509"/>
                <a:gd name="connsiteY58-46348" fmla="*/ 2450629 h 7217346"/>
                <a:gd name="connsiteX59-46349" fmla="*/ 2032492 w 2264509"/>
                <a:gd name="connsiteY59-46350" fmla="*/ 1850474 h 7217346"/>
                <a:gd name="connsiteX60-46351" fmla="*/ 1987751 w 2264509"/>
                <a:gd name="connsiteY60-46352" fmla="*/ 1662589 h 7217346"/>
                <a:gd name="connsiteX61-46353" fmla="*/ 1973329 w 2264509"/>
                <a:gd name="connsiteY61-46354" fmla="*/ 1418094 h 7217346"/>
                <a:gd name="connsiteX62-46355" fmla="*/ 1925704 w 2264509"/>
                <a:gd name="connsiteY62-46356" fmla="*/ 1287898 h 7217346"/>
                <a:gd name="connsiteX63-46357" fmla="*/ 1458979 w 2264509"/>
                <a:gd name="connsiteY63-46358" fmla="*/ 1120535 h 7217346"/>
                <a:gd name="connsiteX64-46359" fmla="*/ 1360513 w 2264509"/>
                <a:gd name="connsiteY64-46360" fmla="*/ 1005635 h 7217346"/>
                <a:gd name="connsiteX65-46361" fmla="*/ 1416522 w 2264509"/>
                <a:gd name="connsiteY65-46362" fmla="*/ 807081 h 7217346"/>
                <a:gd name="connsiteX66-46363" fmla="*/ 1484699 w 2264509"/>
                <a:gd name="connsiteY66-46364" fmla="*/ 608469 h 7217346"/>
                <a:gd name="connsiteX67-46365" fmla="*/ 1496208 w 2264509"/>
                <a:gd name="connsiteY67-46366" fmla="*/ 366317 h 7217346"/>
                <a:gd name="connsiteX68-46367" fmla="*/ 1413968 w 2264509"/>
                <a:gd name="connsiteY68-46368" fmla="*/ 146640 h 7217346"/>
                <a:gd name="connsiteX69-46369" fmla="*/ 1100515 w 2264509"/>
                <a:gd name="connsiteY69-46370" fmla="*/ 551 h 7217346"/>
                <a:gd name="connsiteX0-46371" fmla="*/ 1100515 w 2264509"/>
                <a:gd name="connsiteY0-46372" fmla="*/ 551 h 7217346"/>
                <a:gd name="connsiteX1-46373" fmla="*/ 849378 w 2264509"/>
                <a:gd name="connsiteY1-46374" fmla="*/ 118937 h 7217346"/>
                <a:gd name="connsiteX2-46375" fmla="*/ 751515 w 2264509"/>
                <a:gd name="connsiteY2-46376" fmla="*/ 285490 h 7217346"/>
                <a:gd name="connsiteX3-46377" fmla="*/ 756141 w 2264509"/>
                <a:gd name="connsiteY3-46378" fmla="*/ 566071 h 7217346"/>
                <a:gd name="connsiteX4-46379" fmla="*/ 895260 w 2264509"/>
                <a:gd name="connsiteY4-46380" fmla="*/ 882679 h 7217346"/>
                <a:gd name="connsiteX5-46381" fmla="*/ 785588 w 2264509"/>
                <a:gd name="connsiteY5-46382" fmla="*/ 1025825 h 7217346"/>
                <a:gd name="connsiteX6-46383" fmla="*/ 152912 w 2264509"/>
                <a:gd name="connsiteY6-46384" fmla="*/ 1252683 h 7217346"/>
                <a:gd name="connsiteX7-46385" fmla="*/ 8160 w 2264509"/>
                <a:gd name="connsiteY7-46386" fmla="*/ 2283394 h 7217346"/>
                <a:gd name="connsiteX8-46387" fmla="*/ 416233 w 2264509"/>
                <a:gd name="connsiteY8-46388" fmla="*/ 2735641 h 7217346"/>
                <a:gd name="connsiteX9-46389" fmla="*/ 293173 w 2264509"/>
                <a:gd name="connsiteY9-46390" fmla="*/ 3799944 h 7217346"/>
                <a:gd name="connsiteX10-46391" fmla="*/ 428536 w 2264509"/>
                <a:gd name="connsiteY10-46392" fmla="*/ 3969982 h 7217346"/>
                <a:gd name="connsiteX11-46393" fmla="*/ 486017 w 2264509"/>
                <a:gd name="connsiteY11-46394" fmla="*/ 4215017 h 7217346"/>
                <a:gd name="connsiteX12-46395" fmla="*/ 547224 w 2264509"/>
                <a:gd name="connsiteY12-46396" fmla="*/ 4615099 h 7217346"/>
                <a:gd name="connsiteX13-46397" fmla="*/ 555878 w 2264509"/>
                <a:gd name="connsiteY13-46398" fmla="*/ 4779518 h 7217346"/>
                <a:gd name="connsiteX14-46399" fmla="*/ 541964 w 2264509"/>
                <a:gd name="connsiteY14-46400" fmla="*/ 4966441 h 7217346"/>
                <a:gd name="connsiteX15-46401" fmla="*/ 510234 w 2264509"/>
                <a:gd name="connsiteY15-46402" fmla="*/ 5112051 h 7217346"/>
                <a:gd name="connsiteX16-46403" fmla="*/ 434305 w 2264509"/>
                <a:gd name="connsiteY16-46404" fmla="*/ 6139609 h 7217346"/>
                <a:gd name="connsiteX17-46405" fmla="*/ 399690 w 2264509"/>
                <a:gd name="connsiteY17-46406" fmla="*/ 6589898 h 7217346"/>
                <a:gd name="connsiteX18-46407" fmla="*/ 471534 w 2264509"/>
                <a:gd name="connsiteY18-46408" fmla="*/ 6812999 h 7217346"/>
                <a:gd name="connsiteX19-46409" fmla="*/ 409205 w 2264509"/>
                <a:gd name="connsiteY19-46410" fmla="*/ 6995629 h 7217346"/>
                <a:gd name="connsiteX20-46411" fmla="*/ 712039 w 2264509"/>
                <a:gd name="connsiteY20-46412" fmla="*/ 7208607 h 7217346"/>
                <a:gd name="connsiteX21-46413" fmla="*/ 1018766 w 2264509"/>
                <a:gd name="connsiteY21-46414" fmla="*/ 7101007 h 7217346"/>
                <a:gd name="connsiteX22-46415" fmla="*/ 760721 w 2264509"/>
                <a:gd name="connsiteY22-46416" fmla="*/ 6842580 h 7217346"/>
                <a:gd name="connsiteX23-46417" fmla="*/ 804368 w 2264509"/>
                <a:gd name="connsiteY23-46418" fmla="*/ 6565349 h 7217346"/>
                <a:gd name="connsiteX24-46419" fmla="*/ 790216 w 2264509"/>
                <a:gd name="connsiteY24-46420" fmla="*/ 6235730 h 7217346"/>
                <a:gd name="connsiteX25-46421" fmla="*/ 907792 w 2264509"/>
                <a:gd name="connsiteY25-46422" fmla="*/ 5474692 h 7217346"/>
                <a:gd name="connsiteX26-46423" fmla="*/ 957309 w 2264509"/>
                <a:gd name="connsiteY26-46424" fmla="*/ 5365800 h 7217346"/>
                <a:gd name="connsiteX27-46425" fmla="*/ 949796 w 2264509"/>
                <a:gd name="connsiteY27-46426" fmla="*/ 5294498 h 7217346"/>
                <a:gd name="connsiteX28-46427" fmla="*/ 1022842 w 2264509"/>
                <a:gd name="connsiteY28-46428" fmla="*/ 5197505 h 7217346"/>
                <a:gd name="connsiteX29-46429" fmla="*/ 1024856 w 2264509"/>
                <a:gd name="connsiteY29-46430" fmla="*/ 5054630 h 7217346"/>
                <a:gd name="connsiteX30-46431" fmla="*/ 1250022 w 2264509"/>
                <a:gd name="connsiteY30-46432" fmla="*/ 4234537 h 7217346"/>
                <a:gd name="connsiteX31-46433" fmla="*/ 1388027 w 2264509"/>
                <a:gd name="connsiteY31-46434" fmla="*/ 4644157 h 7217346"/>
                <a:gd name="connsiteX32-46435" fmla="*/ 1392304 w 2264509"/>
                <a:gd name="connsiteY32-46436" fmla="*/ 4865602 h 7217346"/>
                <a:gd name="connsiteX33-46437" fmla="*/ 1364785 w 2264509"/>
                <a:gd name="connsiteY33-46438" fmla="*/ 4971714 h 7217346"/>
                <a:gd name="connsiteX34-46439" fmla="*/ 1405585 w 2264509"/>
                <a:gd name="connsiteY34-46440" fmla="*/ 5098769 h 7217346"/>
                <a:gd name="connsiteX35-46441" fmla="*/ 1313490 w 2264509"/>
                <a:gd name="connsiteY35-46442" fmla="*/ 5539804 h 7217346"/>
                <a:gd name="connsiteX36-46443" fmla="*/ 1314512 w 2264509"/>
                <a:gd name="connsiteY36-46444" fmla="*/ 6345824 h 7217346"/>
                <a:gd name="connsiteX37-46445" fmla="*/ 1369266 w 2264509"/>
                <a:gd name="connsiteY37-46446" fmla="*/ 6519700 h 7217346"/>
                <a:gd name="connsiteX38-46447" fmla="*/ 1336897 w 2264509"/>
                <a:gd name="connsiteY38-46448" fmla="*/ 6727274 h 7217346"/>
                <a:gd name="connsiteX39-46449" fmla="*/ 1355075 w 2264509"/>
                <a:gd name="connsiteY39-46450" fmla="*/ 6813600 h 7217346"/>
                <a:gd name="connsiteX40-46451" fmla="*/ 1364871 w 2264509"/>
                <a:gd name="connsiteY40-46452" fmla="*/ 7006384 h 7217346"/>
                <a:gd name="connsiteX41-46453" fmla="*/ 1811645 w 2264509"/>
                <a:gd name="connsiteY41-46454" fmla="*/ 7174679 h 7217346"/>
                <a:gd name="connsiteX42-46455" fmla="*/ 2240298 w 2264509"/>
                <a:gd name="connsiteY42-46456" fmla="*/ 7184685 h 7217346"/>
                <a:gd name="connsiteX43-46457" fmla="*/ 2223142 w 2264509"/>
                <a:gd name="connsiteY43-46458" fmla="*/ 7032346 h 7217346"/>
                <a:gd name="connsiteX44-46459" fmla="*/ 1738539 w 2264509"/>
                <a:gd name="connsiteY44-46460" fmla="*/ 6666009 h 7217346"/>
                <a:gd name="connsiteX45-46461" fmla="*/ 1759422 w 2264509"/>
                <a:gd name="connsiteY45-46462" fmla="*/ 6535632 h 7217346"/>
                <a:gd name="connsiteX46-46463" fmla="*/ 1719909 w 2264509"/>
                <a:gd name="connsiteY46-46464" fmla="*/ 6436627 h 7217346"/>
                <a:gd name="connsiteX47-46465" fmla="*/ 1708642 w 2264509"/>
                <a:gd name="connsiteY47-46466" fmla="*/ 6235730 h 7217346"/>
                <a:gd name="connsiteX48-46467" fmla="*/ 1730306 w 2264509"/>
                <a:gd name="connsiteY48-46468" fmla="*/ 5965274 h 7217346"/>
                <a:gd name="connsiteX49-46469" fmla="*/ 1778923 w 2264509"/>
                <a:gd name="connsiteY49-46470" fmla="*/ 5497769 h 7217346"/>
                <a:gd name="connsiteX50-46471" fmla="*/ 1790341 w 2264509"/>
                <a:gd name="connsiteY50-46472" fmla="*/ 5349364 h 7217346"/>
                <a:gd name="connsiteX51-46473" fmla="*/ 1848903 w 2264509"/>
                <a:gd name="connsiteY51-46474" fmla="*/ 5302881 h 7217346"/>
                <a:gd name="connsiteX52-46475" fmla="*/ 1935499 w 2264509"/>
                <a:gd name="connsiteY52-46476" fmla="*/ 5083205 h 7217346"/>
                <a:gd name="connsiteX53-46477" fmla="*/ 1960649 w 2264509"/>
                <a:gd name="connsiteY53-46478" fmla="*/ 4791056 h 7217346"/>
                <a:gd name="connsiteX54-46479" fmla="*/ 1951665 w 2264509"/>
                <a:gd name="connsiteY54-46480" fmla="*/ 4334336 h 7217346"/>
                <a:gd name="connsiteX55-46481" fmla="*/ 1932344 w 2264509"/>
                <a:gd name="connsiteY55-46482" fmla="*/ 3888133 h 7217346"/>
                <a:gd name="connsiteX56-46483" fmla="*/ 2114094 w 2264509"/>
                <a:gd name="connsiteY56-46484" fmla="*/ 3794489 h 7217346"/>
                <a:gd name="connsiteX57-46485" fmla="*/ 1762492 w 2264509"/>
                <a:gd name="connsiteY57-46486" fmla="*/ 2682768 h 7217346"/>
                <a:gd name="connsiteX58-46487" fmla="*/ 2171636 w 2264509"/>
                <a:gd name="connsiteY58-46488" fmla="*/ 2450629 h 7217346"/>
                <a:gd name="connsiteX59-46489" fmla="*/ 2032492 w 2264509"/>
                <a:gd name="connsiteY59-46490" fmla="*/ 1850474 h 7217346"/>
                <a:gd name="connsiteX60-46491" fmla="*/ 1987751 w 2264509"/>
                <a:gd name="connsiteY60-46492" fmla="*/ 1662589 h 7217346"/>
                <a:gd name="connsiteX61-46493" fmla="*/ 1973329 w 2264509"/>
                <a:gd name="connsiteY61-46494" fmla="*/ 1418094 h 7217346"/>
                <a:gd name="connsiteX62-46495" fmla="*/ 1925704 w 2264509"/>
                <a:gd name="connsiteY62-46496" fmla="*/ 1287898 h 7217346"/>
                <a:gd name="connsiteX63-46497" fmla="*/ 1458979 w 2264509"/>
                <a:gd name="connsiteY63-46498" fmla="*/ 1120535 h 7217346"/>
                <a:gd name="connsiteX64-46499" fmla="*/ 1360513 w 2264509"/>
                <a:gd name="connsiteY64-46500" fmla="*/ 1005635 h 7217346"/>
                <a:gd name="connsiteX65-46501" fmla="*/ 1416522 w 2264509"/>
                <a:gd name="connsiteY65-46502" fmla="*/ 807081 h 7217346"/>
                <a:gd name="connsiteX66-46503" fmla="*/ 1484699 w 2264509"/>
                <a:gd name="connsiteY66-46504" fmla="*/ 608469 h 7217346"/>
                <a:gd name="connsiteX67-46505" fmla="*/ 1496208 w 2264509"/>
                <a:gd name="connsiteY67-46506" fmla="*/ 366317 h 7217346"/>
                <a:gd name="connsiteX68-46507" fmla="*/ 1413968 w 2264509"/>
                <a:gd name="connsiteY68-46508" fmla="*/ 146640 h 7217346"/>
                <a:gd name="connsiteX69-46509" fmla="*/ 1100515 w 2264509"/>
                <a:gd name="connsiteY69-46510" fmla="*/ 551 h 7217346"/>
                <a:gd name="connsiteX0-46511" fmla="*/ 1100515 w 2264509"/>
                <a:gd name="connsiteY0-46512" fmla="*/ 551 h 7217346"/>
                <a:gd name="connsiteX1-46513" fmla="*/ 849378 w 2264509"/>
                <a:gd name="connsiteY1-46514" fmla="*/ 118937 h 7217346"/>
                <a:gd name="connsiteX2-46515" fmla="*/ 751515 w 2264509"/>
                <a:gd name="connsiteY2-46516" fmla="*/ 285490 h 7217346"/>
                <a:gd name="connsiteX3-46517" fmla="*/ 756141 w 2264509"/>
                <a:gd name="connsiteY3-46518" fmla="*/ 566071 h 7217346"/>
                <a:gd name="connsiteX4-46519" fmla="*/ 895260 w 2264509"/>
                <a:gd name="connsiteY4-46520" fmla="*/ 882679 h 7217346"/>
                <a:gd name="connsiteX5-46521" fmla="*/ 785588 w 2264509"/>
                <a:gd name="connsiteY5-46522" fmla="*/ 1025825 h 7217346"/>
                <a:gd name="connsiteX6-46523" fmla="*/ 152912 w 2264509"/>
                <a:gd name="connsiteY6-46524" fmla="*/ 1252683 h 7217346"/>
                <a:gd name="connsiteX7-46525" fmla="*/ 8160 w 2264509"/>
                <a:gd name="connsiteY7-46526" fmla="*/ 2283394 h 7217346"/>
                <a:gd name="connsiteX8-46527" fmla="*/ 416233 w 2264509"/>
                <a:gd name="connsiteY8-46528" fmla="*/ 2735641 h 7217346"/>
                <a:gd name="connsiteX9-46529" fmla="*/ 293173 w 2264509"/>
                <a:gd name="connsiteY9-46530" fmla="*/ 3799944 h 7217346"/>
                <a:gd name="connsiteX10-46531" fmla="*/ 428536 w 2264509"/>
                <a:gd name="connsiteY10-46532" fmla="*/ 3969982 h 7217346"/>
                <a:gd name="connsiteX11-46533" fmla="*/ 486017 w 2264509"/>
                <a:gd name="connsiteY11-46534" fmla="*/ 4215017 h 7217346"/>
                <a:gd name="connsiteX12-46535" fmla="*/ 547224 w 2264509"/>
                <a:gd name="connsiteY12-46536" fmla="*/ 4615099 h 7217346"/>
                <a:gd name="connsiteX13-46537" fmla="*/ 555878 w 2264509"/>
                <a:gd name="connsiteY13-46538" fmla="*/ 4779518 h 7217346"/>
                <a:gd name="connsiteX14-46539" fmla="*/ 541964 w 2264509"/>
                <a:gd name="connsiteY14-46540" fmla="*/ 4966441 h 7217346"/>
                <a:gd name="connsiteX15-46541" fmla="*/ 510234 w 2264509"/>
                <a:gd name="connsiteY15-46542" fmla="*/ 5112051 h 7217346"/>
                <a:gd name="connsiteX16-46543" fmla="*/ 434305 w 2264509"/>
                <a:gd name="connsiteY16-46544" fmla="*/ 6139609 h 7217346"/>
                <a:gd name="connsiteX17-46545" fmla="*/ 399690 w 2264509"/>
                <a:gd name="connsiteY17-46546" fmla="*/ 6589898 h 7217346"/>
                <a:gd name="connsiteX18-46547" fmla="*/ 471534 w 2264509"/>
                <a:gd name="connsiteY18-46548" fmla="*/ 6812999 h 7217346"/>
                <a:gd name="connsiteX19-46549" fmla="*/ 409205 w 2264509"/>
                <a:gd name="connsiteY19-46550" fmla="*/ 6995629 h 7217346"/>
                <a:gd name="connsiteX20-46551" fmla="*/ 712039 w 2264509"/>
                <a:gd name="connsiteY20-46552" fmla="*/ 7208607 h 7217346"/>
                <a:gd name="connsiteX21-46553" fmla="*/ 1018766 w 2264509"/>
                <a:gd name="connsiteY21-46554" fmla="*/ 7101007 h 7217346"/>
                <a:gd name="connsiteX22-46555" fmla="*/ 760721 w 2264509"/>
                <a:gd name="connsiteY22-46556" fmla="*/ 6842580 h 7217346"/>
                <a:gd name="connsiteX23-46557" fmla="*/ 804368 w 2264509"/>
                <a:gd name="connsiteY23-46558" fmla="*/ 6565349 h 7217346"/>
                <a:gd name="connsiteX24-46559" fmla="*/ 790216 w 2264509"/>
                <a:gd name="connsiteY24-46560" fmla="*/ 6235730 h 7217346"/>
                <a:gd name="connsiteX25-46561" fmla="*/ 907792 w 2264509"/>
                <a:gd name="connsiteY25-46562" fmla="*/ 5474692 h 7217346"/>
                <a:gd name="connsiteX26-46563" fmla="*/ 957309 w 2264509"/>
                <a:gd name="connsiteY26-46564" fmla="*/ 5365800 h 7217346"/>
                <a:gd name="connsiteX27-46565" fmla="*/ 949796 w 2264509"/>
                <a:gd name="connsiteY27-46566" fmla="*/ 5294498 h 7217346"/>
                <a:gd name="connsiteX28-46567" fmla="*/ 1022842 w 2264509"/>
                <a:gd name="connsiteY28-46568" fmla="*/ 5197505 h 7217346"/>
                <a:gd name="connsiteX29-46569" fmla="*/ 1024856 w 2264509"/>
                <a:gd name="connsiteY29-46570" fmla="*/ 5054630 h 7217346"/>
                <a:gd name="connsiteX30-46571" fmla="*/ 1250022 w 2264509"/>
                <a:gd name="connsiteY30-46572" fmla="*/ 4234537 h 7217346"/>
                <a:gd name="connsiteX31-46573" fmla="*/ 1388027 w 2264509"/>
                <a:gd name="connsiteY31-46574" fmla="*/ 4644157 h 7217346"/>
                <a:gd name="connsiteX32-46575" fmla="*/ 1392304 w 2264509"/>
                <a:gd name="connsiteY32-46576" fmla="*/ 4865602 h 7217346"/>
                <a:gd name="connsiteX33-46577" fmla="*/ 1364785 w 2264509"/>
                <a:gd name="connsiteY33-46578" fmla="*/ 4971714 h 7217346"/>
                <a:gd name="connsiteX34-46579" fmla="*/ 1405585 w 2264509"/>
                <a:gd name="connsiteY34-46580" fmla="*/ 5098769 h 7217346"/>
                <a:gd name="connsiteX35-46581" fmla="*/ 1313490 w 2264509"/>
                <a:gd name="connsiteY35-46582" fmla="*/ 5539804 h 7217346"/>
                <a:gd name="connsiteX36-46583" fmla="*/ 1314512 w 2264509"/>
                <a:gd name="connsiteY36-46584" fmla="*/ 6345824 h 7217346"/>
                <a:gd name="connsiteX37-46585" fmla="*/ 1369266 w 2264509"/>
                <a:gd name="connsiteY37-46586" fmla="*/ 6519700 h 7217346"/>
                <a:gd name="connsiteX38-46587" fmla="*/ 1336897 w 2264509"/>
                <a:gd name="connsiteY38-46588" fmla="*/ 6727274 h 7217346"/>
                <a:gd name="connsiteX39-46589" fmla="*/ 1355075 w 2264509"/>
                <a:gd name="connsiteY39-46590" fmla="*/ 6813600 h 7217346"/>
                <a:gd name="connsiteX40-46591" fmla="*/ 1364871 w 2264509"/>
                <a:gd name="connsiteY40-46592" fmla="*/ 7006384 h 7217346"/>
                <a:gd name="connsiteX41-46593" fmla="*/ 1811645 w 2264509"/>
                <a:gd name="connsiteY41-46594" fmla="*/ 7174679 h 7217346"/>
                <a:gd name="connsiteX42-46595" fmla="*/ 2240298 w 2264509"/>
                <a:gd name="connsiteY42-46596" fmla="*/ 7184685 h 7217346"/>
                <a:gd name="connsiteX43-46597" fmla="*/ 2223142 w 2264509"/>
                <a:gd name="connsiteY43-46598" fmla="*/ 7032346 h 7217346"/>
                <a:gd name="connsiteX44-46599" fmla="*/ 1738539 w 2264509"/>
                <a:gd name="connsiteY44-46600" fmla="*/ 6666009 h 7217346"/>
                <a:gd name="connsiteX45-46601" fmla="*/ 1759422 w 2264509"/>
                <a:gd name="connsiteY45-46602" fmla="*/ 6535632 h 7217346"/>
                <a:gd name="connsiteX46-46603" fmla="*/ 1719909 w 2264509"/>
                <a:gd name="connsiteY46-46604" fmla="*/ 6436627 h 7217346"/>
                <a:gd name="connsiteX47-46605" fmla="*/ 1708642 w 2264509"/>
                <a:gd name="connsiteY47-46606" fmla="*/ 6235730 h 7217346"/>
                <a:gd name="connsiteX48-46607" fmla="*/ 1730306 w 2264509"/>
                <a:gd name="connsiteY48-46608" fmla="*/ 5965274 h 7217346"/>
                <a:gd name="connsiteX49-46609" fmla="*/ 1778923 w 2264509"/>
                <a:gd name="connsiteY49-46610" fmla="*/ 5497769 h 7217346"/>
                <a:gd name="connsiteX50-46611" fmla="*/ 1790341 w 2264509"/>
                <a:gd name="connsiteY50-46612" fmla="*/ 5349364 h 7217346"/>
                <a:gd name="connsiteX51-46613" fmla="*/ 1848903 w 2264509"/>
                <a:gd name="connsiteY51-46614" fmla="*/ 5302881 h 7217346"/>
                <a:gd name="connsiteX52-46615" fmla="*/ 1935499 w 2264509"/>
                <a:gd name="connsiteY52-46616" fmla="*/ 5083205 h 7217346"/>
                <a:gd name="connsiteX53-46617" fmla="*/ 1960649 w 2264509"/>
                <a:gd name="connsiteY53-46618" fmla="*/ 4791056 h 7217346"/>
                <a:gd name="connsiteX54-46619" fmla="*/ 1951665 w 2264509"/>
                <a:gd name="connsiteY54-46620" fmla="*/ 4334336 h 7217346"/>
                <a:gd name="connsiteX55-46621" fmla="*/ 1932344 w 2264509"/>
                <a:gd name="connsiteY55-46622" fmla="*/ 3888133 h 7217346"/>
                <a:gd name="connsiteX56-46623" fmla="*/ 2114094 w 2264509"/>
                <a:gd name="connsiteY56-46624" fmla="*/ 3794489 h 7217346"/>
                <a:gd name="connsiteX57-46625" fmla="*/ 1762492 w 2264509"/>
                <a:gd name="connsiteY57-46626" fmla="*/ 2682768 h 7217346"/>
                <a:gd name="connsiteX58-46627" fmla="*/ 2171636 w 2264509"/>
                <a:gd name="connsiteY58-46628" fmla="*/ 2450629 h 7217346"/>
                <a:gd name="connsiteX59-46629" fmla="*/ 2032492 w 2264509"/>
                <a:gd name="connsiteY59-46630" fmla="*/ 1850474 h 7217346"/>
                <a:gd name="connsiteX60-46631" fmla="*/ 1987751 w 2264509"/>
                <a:gd name="connsiteY60-46632" fmla="*/ 1662589 h 7217346"/>
                <a:gd name="connsiteX61-46633" fmla="*/ 1973329 w 2264509"/>
                <a:gd name="connsiteY61-46634" fmla="*/ 1418094 h 7217346"/>
                <a:gd name="connsiteX62-46635" fmla="*/ 1925704 w 2264509"/>
                <a:gd name="connsiteY62-46636" fmla="*/ 1287898 h 7217346"/>
                <a:gd name="connsiteX63-46637" fmla="*/ 1458979 w 2264509"/>
                <a:gd name="connsiteY63-46638" fmla="*/ 1120535 h 7217346"/>
                <a:gd name="connsiteX64-46639" fmla="*/ 1360513 w 2264509"/>
                <a:gd name="connsiteY64-46640" fmla="*/ 1005635 h 7217346"/>
                <a:gd name="connsiteX65-46641" fmla="*/ 1416522 w 2264509"/>
                <a:gd name="connsiteY65-46642" fmla="*/ 807081 h 7217346"/>
                <a:gd name="connsiteX66-46643" fmla="*/ 1484699 w 2264509"/>
                <a:gd name="connsiteY66-46644" fmla="*/ 608469 h 7217346"/>
                <a:gd name="connsiteX67-46645" fmla="*/ 1496208 w 2264509"/>
                <a:gd name="connsiteY67-46646" fmla="*/ 366317 h 7217346"/>
                <a:gd name="connsiteX68-46647" fmla="*/ 1413968 w 2264509"/>
                <a:gd name="connsiteY68-46648" fmla="*/ 146640 h 7217346"/>
                <a:gd name="connsiteX69-46649" fmla="*/ 1100515 w 2264509"/>
                <a:gd name="connsiteY69-46650" fmla="*/ 551 h 7217346"/>
                <a:gd name="connsiteX0-46651" fmla="*/ 1100515 w 2264509"/>
                <a:gd name="connsiteY0-46652" fmla="*/ 551 h 7217346"/>
                <a:gd name="connsiteX1-46653" fmla="*/ 849378 w 2264509"/>
                <a:gd name="connsiteY1-46654" fmla="*/ 118937 h 7217346"/>
                <a:gd name="connsiteX2-46655" fmla="*/ 751515 w 2264509"/>
                <a:gd name="connsiteY2-46656" fmla="*/ 285490 h 7217346"/>
                <a:gd name="connsiteX3-46657" fmla="*/ 756141 w 2264509"/>
                <a:gd name="connsiteY3-46658" fmla="*/ 566071 h 7217346"/>
                <a:gd name="connsiteX4-46659" fmla="*/ 895260 w 2264509"/>
                <a:gd name="connsiteY4-46660" fmla="*/ 882679 h 7217346"/>
                <a:gd name="connsiteX5-46661" fmla="*/ 785588 w 2264509"/>
                <a:gd name="connsiteY5-46662" fmla="*/ 1025825 h 7217346"/>
                <a:gd name="connsiteX6-46663" fmla="*/ 152912 w 2264509"/>
                <a:gd name="connsiteY6-46664" fmla="*/ 1252683 h 7217346"/>
                <a:gd name="connsiteX7-46665" fmla="*/ 8160 w 2264509"/>
                <a:gd name="connsiteY7-46666" fmla="*/ 2283394 h 7217346"/>
                <a:gd name="connsiteX8-46667" fmla="*/ 416233 w 2264509"/>
                <a:gd name="connsiteY8-46668" fmla="*/ 2735641 h 7217346"/>
                <a:gd name="connsiteX9-46669" fmla="*/ 293173 w 2264509"/>
                <a:gd name="connsiteY9-46670" fmla="*/ 3799944 h 7217346"/>
                <a:gd name="connsiteX10-46671" fmla="*/ 428536 w 2264509"/>
                <a:gd name="connsiteY10-46672" fmla="*/ 3969982 h 7217346"/>
                <a:gd name="connsiteX11-46673" fmla="*/ 486017 w 2264509"/>
                <a:gd name="connsiteY11-46674" fmla="*/ 4215017 h 7217346"/>
                <a:gd name="connsiteX12-46675" fmla="*/ 547224 w 2264509"/>
                <a:gd name="connsiteY12-46676" fmla="*/ 4615099 h 7217346"/>
                <a:gd name="connsiteX13-46677" fmla="*/ 555878 w 2264509"/>
                <a:gd name="connsiteY13-46678" fmla="*/ 4779518 h 7217346"/>
                <a:gd name="connsiteX14-46679" fmla="*/ 541964 w 2264509"/>
                <a:gd name="connsiteY14-46680" fmla="*/ 4966441 h 7217346"/>
                <a:gd name="connsiteX15-46681" fmla="*/ 510234 w 2264509"/>
                <a:gd name="connsiteY15-46682" fmla="*/ 5112051 h 7217346"/>
                <a:gd name="connsiteX16-46683" fmla="*/ 434305 w 2264509"/>
                <a:gd name="connsiteY16-46684" fmla="*/ 6139609 h 7217346"/>
                <a:gd name="connsiteX17-46685" fmla="*/ 399690 w 2264509"/>
                <a:gd name="connsiteY17-46686" fmla="*/ 6589898 h 7217346"/>
                <a:gd name="connsiteX18-46687" fmla="*/ 471534 w 2264509"/>
                <a:gd name="connsiteY18-46688" fmla="*/ 6812999 h 7217346"/>
                <a:gd name="connsiteX19-46689" fmla="*/ 409205 w 2264509"/>
                <a:gd name="connsiteY19-46690" fmla="*/ 6995629 h 7217346"/>
                <a:gd name="connsiteX20-46691" fmla="*/ 712039 w 2264509"/>
                <a:gd name="connsiteY20-46692" fmla="*/ 7208607 h 7217346"/>
                <a:gd name="connsiteX21-46693" fmla="*/ 1018766 w 2264509"/>
                <a:gd name="connsiteY21-46694" fmla="*/ 7101007 h 7217346"/>
                <a:gd name="connsiteX22-46695" fmla="*/ 760721 w 2264509"/>
                <a:gd name="connsiteY22-46696" fmla="*/ 6842580 h 7217346"/>
                <a:gd name="connsiteX23-46697" fmla="*/ 804368 w 2264509"/>
                <a:gd name="connsiteY23-46698" fmla="*/ 6565349 h 7217346"/>
                <a:gd name="connsiteX24-46699" fmla="*/ 790216 w 2264509"/>
                <a:gd name="connsiteY24-46700" fmla="*/ 6235730 h 7217346"/>
                <a:gd name="connsiteX25-46701" fmla="*/ 907792 w 2264509"/>
                <a:gd name="connsiteY25-46702" fmla="*/ 5474692 h 7217346"/>
                <a:gd name="connsiteX26-46703" fmla="*/ 957309 w 2264509"/>
                <a:gd name="connsiteY26-46704" fmla="*/ 5365800 h 7217346"/>
                <a:gd name="connsiteX27-46705" fmla="*/ 949796 w 2264509"/>
                <a:gd name="connsiteY27-46706" fmla="*/ 5294498 h 7217346"/>
                <a:gd name="connsiteX28-46707" fmla="*/ 1022842 w 2264509"/>
                <a:gd name="connsiteY28-46708" fmla="*/ 5197505 h 7217346"/>
                <a:gd name="connsiteX29-46709" fmla="*/ 1024856 w 2264509"/>
                <a:gd name="connsiteY29-46710" fmla="*/ 5054630 h 7217346"/>
                <a:gd name="connsiteX30-46711" fmla="*/ 1250022 w 2264509"/>
                <a:gd name="connsiteY30-46712" fmla="*/ 4234537 h 7217346"/>
                <a:gd name="connsiteX31-46713" fmla="*/ 1388027 w 2264509"/>
                <a:gd name="connsiteY31-46714" fmla="*/ 4644157 h 7217346"/>
                <a:gd name="connsiteX32-46715" fmla="*/ 1392304 w 2264509"/>
                <a:gd name="connsiteY32-46716" fmla="*/ 4865602 h 7217346"/>
                <a:gd name="connsiteX33-46717" fmla="*/ 1364785 w 2264509"/>
                <a:gd name="connsiteY33-46718" fmla="*/ 4971714 h 7217346"/>
                <a:gd name="connsiteX34-46719" fmla="*/ 1405585 w 2264509"/>
                <a:gd name="connsiteY34-46720" fmla="*/ 5098769 h 7217346"/>
                <a:gd name="connsiteX35-46721" fmla="*/ 1313490 w 2264509"/>
                <a:gd name="connsiteY35-46722" fmla="*/ 5539804 h 7217346"/>
                <a:gd name="connsiteX36-46723" fmla="*/ 1314512 w 2264509"/>
                <a:gd name="connsiteY36-46724" fmla="*/ 6345824 h 7217346"/>
                <a:gd name="connsiteX37-46725" fmla="*/ 1369266 w 2264509"/>
                <a:gd name="connsiteY37-46726" fmla="*/ 6519700 h 7217346"/>
                <a:gd name="connsiteX38-46727" fmla="*/ 1336897 w 2264509"/>
                <a:gd name="connsiteY38-46728" fmla="*/ 6727274 h 7217346"/>
                <a:gd name="connsiteX39-46729" fmla="*/ 1355075 w 2264509"/>
                <a:gd name="connsiteY39-46730" fmla="*/ 6813600 h 7217346"/>
                <a:gd name="connsiteX40-46731" fmla="*/ 1364871 w 2264509"/>
                <a:gd name="connsiteY40-46732" fmla="*/ 7006384 h 7217346"/>
                <a:gd name="connsiteX41-46733" fmla="*/ 1811645 w 2264509"/>
                <a:gd name="connsiteY41-46734" fmla="*/ 7174679 h 7217346"/>
                <a:gd name="connsiteX42-46735" fmla="*/ 2240298 w 2264509"/>
                <a:gd name="connsiteY42-46736" fmla="*/ 7184685 h 7217346"/>
                <a:gd name="connsiteX43-46737" fmla="*/ 2223142 w 2264509"/>
                <a:gd name="connsiteY43-46738" fmla="*/ 7032346 h 7217346"/>
                <a:gd name="connsiteX44-46739" fmla="*/ 1738539 w 2264509"/>
                <a:gd name="connsiteY44-46740" fmla="*/ 6666009 h 7217346"/>
                <a:gd name="connsiteX45-46741" fmla="*/ 1759422 w 2264509"/>
                <a:gd name="connsiteY45-46742" fmla="*/ 6535632 h 7217346"/>
                <a:gd name="connsiteX46-46743" fmla="*/ 1719909 w 2264509"/>
                <a:gd name="connsiteY46-46744" fmla="*/ 6436627 h 7217346"/>
                <a:gd name="connsiteX47-46745" fmla="*/ 1708642 w 2264509"/>
                <a:gd name="connsiteY47-46746" fmla="*/ 6235730 h 7217346"/>
                <a:gd name="connsiteX48-46747" fmla="*/ 1730306 w 2264509"/>
                <a:gd name="connsiteY48-46748" fmla="*/ 5965274 h 7217346"/>
                <a:gd name="connsiteX49-46749" fmla="*/ 1778923 w 2264509"/>
                <a:gd name="connsiteY49-46750" fmla="*/ 5497769 h 7217346"/>
                <a:gd name="connsiteX50-46751" fmla="*/ 1790341 w 2264509"/>
                <a:gd name="connsiteY50-46752" fmla="*/ 5349364 h 7217346"/>
                <a:gd name="connsiteX51-46753" fmla="*/ 1848903 w 2264509"/>
                <a:gd name="connsiteY51-46754" fmla="*/ 5302881 h 7217346"/>
                <a:gd name="connsiteX52-46755" fmla="*/ 1935499 w 2264509"/>
                <a:gd name="connsiteY52-46756" fmla="*/ 5083205 h 7217346"/>
                <a:gd name="connsiteX53-46757" fmla="*/ 1960649 w 2264509"/>
                <a:gd name="connsiteY53-46758" fmla="*/ 4791056 h 7217346"/>
                <a:gd name="connsiteX54-46759" fmla="*/ 1951665 w 2264509"/>
                <a:gd name="connsiteY54-46760" fmla="*/ 4334336 h 7217346"/>
                <a:gd name="connsiteX55-46761" fmla="*/ 1932344 w 2264509"/>
                <a:gd name="connsiteY55-46762" fmla="*/ 3888133 h 7217346"/>
                <a:gd name="connsiteX56-46763" fmla="*/ 2114094 w 2264509"/>
                <a:gd name="connsiteY56-46764" fmla="*/ 3794489 h 7217346"/>
                <a:gd name="connsiteX57-46765" fmla="*/ 1762492 w 2264509"/>
                <a:gd name="connsiteY57-46766" fmla="*/ 2682768 h 7217346"/>
                <a:gd name="connsiteX58-46767" fmla="*/ 2171636 w 2264509"/>
                <a:gd name="connsiteY58-46768" fmla="*/ 2450629 h 7217346"/>
                <a:gd name="connsiteX59-46769" fmla="*/ 2032492 w 2264509"/>
                <a:gd name="connsiteY59-46770" fmla="*/ 1850474 h 7217346"/>
                <a:gd name="connsiteX60-46771" fmla="*/ 1987751 w 2264509"/>
                <a:gd name="connsiteY60-46772" fmla="*/ 1662589 h 7217346"/>
                <a:gd name="connsiteX61-46773" fmla="*/ 1973329 w 2264509"/>
                <a:gd name="connsiteY61-46774" fmla="*/ 1418094 h 7217346"/>
                <a:gd name="connsiteX62-46775" fmla="*/ 1925704 w 2264509"/>
                <a:gd name="connsiteY62-46776" fmla="*/ 1287898 h 7217346"/>
                <a:gd name="connsiteX63-46777" fmla="*/ 1458979 w 2264509"/>
                <a:gd name="connsiteY63-46778" fmla="*/ 1120535 h 7217346"/>
                <a:gd name="connsiteX64-46779" fmla="*/ 1360513 w 2264509"/>
                <a:gd name="connsiteY64-46780" fmla="*/ 1005635 h 7217346"/>
                <a:gd name="connsiteX65-46781" fmla="*/ 1416522 w 2264509"/>
                <a:gd name="connsiteY65-46782" fmla="*/ 807081 h 7217346"/>
                <a:gd name="connsiteX66-46783" fmla="*/ 1484699 w 2264509"/>
                <a:gd name="connsiteY66-46784" fmla="*/ 608469 h 7217346"/>
                <a:gd name="connsiteX67-46785" fmla="*/ 1496208 w 2264509"/>
                <a:gd name="connsiteY67-46786" fmla="*/ 366317 h 7217346"/>
                <a:gd name="connsiteX68-46787" fmla="*/ 1413968 w 2264509"/>
                <a:gd name="connsiteY68-46788" fmla="*/ 146640 h 7217346"/>
                <a:gd name="connsiteX69-46789" fmla="*/ 1100515 w 2264509"/>
                <a:gd name="connsiteY69-46790" fmla="*/ 551 h 7217346"/>
                <a:gd name="connsiteX0-46791" fmla="*/ 1100515 w 2264509"/>
                <a:gd name="connsiteY0-46792" fmla="*/ 551 h 7217346"/>
                <a:gd name="connsiteX1-46793" fmla="*/ 849378 w 2264509"/>
                <a:gd name="connsiteY1-46794" fmla="*/ 118937 h 7217346"/>
                <a:gd name="connsiteX2-46795" fmla="*/ 751515 w 2264509"/>
                <a:gd name="connsiteY2-46796" fmla="*/ 285490 h 7217346"/>
                <a:gd name="connsiteX3-46797" fmla="*/ 756141 w 2264509"/>
                <a:gd name="connsiteY3-46798" fmla="*/ 566071 h 7217346"/>
                <a:gd name="connsiteX4-46799" fmla="*/ 895260 w 2264509"/>
                <a:gd name="connsiteY4-46800" fmla="*/ 882679 h 7217346"/>
                <a:gd name="connsiteX5-46801" fmla="*/ 785588 w 2264509"/>
                <a:gd name="connsiteY5-46802" fmla="*/ 1025825 h 7217346"/>
                <a:gd name="connsiteX6-46803" fmla="*/ 152912 w 2264509"/>
                <a:gd name="connsiteY6-46804" fmla="*/ 1252683 h 7217346"/>
                <a:gd name="connsiteX7-46805" fmla="*/ 8160 w 2264509"/>
                <a:gd name="connsiteY7-46806" fmla="*/ 2283394 h 7217346"/>
                <a:gd name="connsiteX8-46807" fmla="*/ 416233 w 2264509"/>
                <a:gd name="connsiteY8-46808" fmla="*/ 2735641 h 7217346"/>
                <a:gd name="connsiteX9-46809" fmla="*/ 293173 w 2264509"/>
                <a:gd name="connsiteY9-46810" fmla="*/ 3799944 h 7217346"/>
                <a:gd name="connsiteX10-46811" fmla="*/ 428536 w 2264509"/>
                <a:gd name="connsiteY10-46812" fmla="*/ 3969982 h 7217346"/>
                <a:gd name="connsiteX11-46813" fmla="*/ 486017 w 2264509"/>
                <a:gd name="connsiteY11-46814" fmla="*/ 4215017 h 7217346"/>
                <a:gd name="connsiteX12-46815" fmla="*/ 547224 w 2264509"/>
                <a:gd name="connsiteY12-46816" fmla="*/ 4615099 h 7217346"/>
                <a:gd name="connsiteX13-46817" fmla="*/ 555878 w 2264509"/>
                <a:gd name="connsiteY13-46818" fmla="*/ 4779518 h 7217346"/>
                <a:gd name="connsiteX14-46819" fmla="*/ 541964 w 2264509"/>
                <a:gd name="connsiteY14-46820" fmla="*/ 4966441 h 7217346"/>
                <a:gd name="connsiteX15-46821" fmla="*/ 510234 w 2264509"/>
                <a:gd name="connsiteY15-46822" fmla="*/ 5112051 h 7217346"/>
                <a:gd name="connsiteX16-46823" fmla="*/ 434305 w 2264509"/>
                <a:gd name="connsiteY16-46824" fmla="*/ 6139609 h 7217346"/>
                <a:gd name="connsiteX17-46825" fmla="*/ 399690 w 2264509"/>
                <a:gd name="connsiteY17-46826" fmla="*/ 6589898 h 7217346"/>
                <a:gd name="connsiteX18-46827" fmla="*/ 471534 w 2264509"/>
                <a:gd name="connsiteY18-46828" fmla="*/ 6812999 h 7217346"/>
                <a:gd name="connsiteX19-46829" fmla="*/ 409205 w 2264509"/>
                <a:gd name="connsiteY19-46830" fmla="*/ 6995629 h 7217346"/>
                <a:gd name="connsiteX20-46831" fmla="*/ 712039 w 2264509"/>
                <a:gd name="connsiteY20-46832" fmla="*/ 7208607 h 7217346"/>
                <a:gd name="connsiteX21-46833" fmla="*/ 1018766 w 2264509"/>
                <a:gd name="connsiteY21-46834" fmla="*/ 7101007 h 7217346"/>
                <a:gd name="connsiteX22-46835" fmla="*/ 760721 w 2264509"/>
                <a:gd name="connsiteY22-46836" fmla="*/ 6842580 h 7217346"/>
                <a:gd name="connsiteX23-46837" fmla="*/ 804368 w 2264509"/>
                <a:gd name="connsiteY23-46838" fmla="*/ 6565349 h 7217346"/>
                <a:gd name="connsiteX24-46839" fmla="*/ 790216 w 2264509"/>
                <a:gd name="connsiteY24-46840" fmla="*/ 6235730 h 7217346"/>
                <a:gd name="connsiteX25-46841" fmla="*/ 907792 w 2264509"/>
                <a:gd name="connsiteY25-46842" fmla="*/ 5474692 h 7217346"/>
                <a:gd name="connsiteX26-46843" fmla="*/ 957309 w 2264509"/>
                <a:gd name="connsiteY26-46844" fmla="*/ 5365800 h 7217346"/>
                <a:gd name="connsiteX27-46845" fmla="*/ 949796 w 2264509"/>
                <a:gd name="connsiteY27-46846" fmla="*/ 5294498 h 7217346"/>
                <a:gd name="connsiteX28-46847" fmla="*/ 1022842 w 2264509"/>
                <a:gd name="connsiteY28-46848" fmla="*/ 5197505 h 7217346"/>
                <a:gd name="connsiteX29-46849" fmla="*/ 1024856 w 2264509"/>
                <a:gd name="connsiteY29-46850" fmla="*/ 5054630 h 7217346"/>
                <a:gd name="connsiteX30-46851" fmla="*/ 1250022 w 2264509"/>
                <a:gd name="connsiteY30-46852" fmla="*/ 4234537 h 7217346"/>
                <a:gd name="connsiteX31-46853" fmla="*/ 1388027 w 2264509"/>
                <a:gd name="connsiteY31-46854" fmla="*/ 4644157 h 7217346"/>
                <a:gd name="connsiteX32-46855" fmla="*/ 1392304 w 2264509"/>
                <a:gd name="connsiteY32-46856" fmla="*/ 4865602 h 7217346"/>
                <a:gd name="connsiteX33-46857" fmla="*/ 1364785 w 2264509"/>
                <a:gd name="connsiteY33-46858" fmla="*/ 4971714 h 7217346"/>
                <a:gd name="connsiteX34-46859" fmla="*/ 1405585 w 2264509"/>
                <a:gd name="connsiteY34-46860" fmla="*/ 5098769 h 7217346"/>
                <a:gd name="connsiteX35-46861" fmla="*/ 1313490 w 2264509"/>
                <a:gd name="connsiteY35-46862" fmla="*/ 5539804 h 7217346"/>
                <a:gd name="connsiteX36-46863" fmla="*/ 1314512 w 2264509"/>
                <a:gd name="connsiteY36-46864" fmla="*/ 6345824 h 7217346"/>
                <a:gd name="connsiteX37-46865" fmla="*/ 1369266 w 2264509"/>
                <a:gd name="connsiteY37-46866" fmla="*/ 6519700 h 7217346"/>
                <a:gd name="connsiteX38-46867" fmla="*/ 1336897 w 2264509"/>
                <a:gd name="connsiteY38-46868" fmla="*/ 6727274 h 7217346"/>
                <a:gd name="connsiteX39-46869" fmla="*/ 1355075 w 2264509"/>
                <a:gd name="connsiteY39-46870" fmla="*/ 6813600 h 7217346"/>
                <a:gd name="connsiteX40-46871" fmla="*/ 1364871 w 2264509"/>
                <a:gd name="connsiteY40-46872" fmla="*/ 7006384 h 7217346"/>
                <a:gd name="connsiteX41-46873" fmla="*/ 1811645 w 2264509"/>
                <a:gd name="connsiteY41-46874" fmla="*/ 7174679 h 7217346"/>
                <a:gd name="connsiteX42-46875" fmla="*/ 2240298 w 2264509"/>
                <a:gd name="connsiteY42-46876" fmla="*/ 7184685 h 7217346"/>
                <a:gd name="connsiteX43-46877" fmla="*/ 2223142 w 2264509"/>
                <a:gd name="connsiteY43-46878" fmla="*/ 7032346 h 7217346"/>
                <a:gd name="connsiteX44-46879" fmla="*/ 1738539 w 2264509"/>
                <a:gd name="connsiteY44-46880" fmla="*/ 6666009 h 7217346"/>
                <a:gd name="connsiteX45-46881" fmla="*/ 1759422 w 2264509"/>
                <a:gd name="connsiteY45-46882" fmla="*/ 6535632 h 7217346"/>
                <a:gd name="connsiteX46-46883" fmla="*/ 1719909 w 2264509"/>
                <a:gd name="connsiteY46-46884" fmla="*/ 6436627 h 7217346"/>
                <a:gd name="connsiteX47-46885" fmla="*/ 1708642 w 2264509"/>
                <a:gd name="connsiteY47-46886" fmla="*/ 6235730 h 7217346"/>
                <a:gd name="connsiteX48-46887" fmla="*/ 1730306 w 2264509"/>
                <a:gd name="connsiteY48-46888" fmla="*/ 5965274 h 7217346"/>
                <a:gd name="connsiteX49-46889" fmla="*/ 1778923 w 2264509"/>
                <a:gd name="connsiteY49-46890" fmla="*/ 5497769 h 7217346"/>
                <a:gd name="connsiteX50-46891" fmla="*/ 1790341 w 2264509"/>
                <a:gd name="connsiteY50-46892" fmla="*/ 5349364 h 7217346"/>
                <a:gd name="connsiteX51-46893" fmla="*/ 1848903 w 2264509"/>
                <a:gd name="connsiteY51-46894" fmla="*/ 5302881 h 7217346"/>
                <a:gd name="connsiteX52-46895" fmla="*/ 1935499 w 2264509"/>
                <a:gd name="connsiteY52-46896" fmla="*/ 5083205 h 7217346"/>
                <a:gd name="connsiteX53-46897" fmla="*/ 1960649 w 2264509"/>
                <a:gd name="connsiteY53-46898" fmla="*/ 4791056 h 7217346"/>
                <a:gd name="connsiteX54-46899" fmla="*/ 1951665 w 2264509"/>
                <a:gd name="connsiteY54-46900" fmla="*/ 4334336 h 7217346"/>
                <a:gd name="connsiteX55-46901" fmla="*/ 1932344 w 2264509"/>
                <a:gd name="connsiteY55-46902" fmla="*/ 3888133 h 7217346"/>
                <a:gd name="connsiteX56-46903" fmla="*/ 2114094 w 2264509"/>
                <a:gd name="connsiteY56-46904" fmla="*/ 3794489 h 7217346"/>
                <a:gd name="connsiteX57-46905" fmla="*/ 1762492 w 2264509"/>
                <a:gd name="connsiteY57-46906" fmla="*/ 2682768 h 7217346"/>
                <a:gd name="connsiteX58-46907" fmla="*/ 2171636 w 2264509"/>
                <a:gd name="connsiteY58-46908" fmla="*/ 2450629 h 7217346"/>
                <a:gd name="connsiteX59-46909" fmla="*/ 2032492 w 2264509"/>
                <a:gd name="connsiteY59-46910" fmla="*/ 1850474 h 7217346"/>
                <a:gd name="connsiteX60-46911" fmla="*/ 1987751 w 2264509"/>
                <a:gd name="connsiteY60-46912" fmla="*/ 1662589 h 7217346"/>
                <a:gd name="connsiteX61-46913" fmla="*/ 1973329 w 2264509"/>
                <a:gd name="connsiteY61-46914" fmla="*/ 1418094 h 7217346"/>
                <a:gd name="connsiteX62-46915" fmla="*/ 1925704 w 2264509"/>
                <a:gd name="connsiteY62-46916" fmla="*/ 1287898 h 7217346"/>
                <a:gd name="connsiteX63-46917" fmla="*/ 1458979 w 2264509"/>
                <a:gd name="connsiteY63-46918" fmla="*/ 1120535 h 7217346"/>
                <a:gd name="connsiteX64-46919" fmla="*/ 1360513 w 2264509"/>
                <a:gd name="connsiteY64-46920" fmla="*/ 1005635 h 7217346"/>
                <a:gd name="connsiteX65-46921" fmla="*/ 1416522 w 2264509"/>
                <a:gd name="connsiteY65-46922" fmla="*/ 807081 h 7217346"/>
                <a:gd name="connsiteX66-46923" fmla="*/ 1484699 w 2264509"/>
                <a:gd name="connsiteY66-46924" fmla="*/ 608469 h 7217346"/>
                <a:gd name="connsiteX67-46925" fmla="*/ 1496208 w 2264509"/>
                <a:gd name="connsiteY67-46926" fmla="*/ 366317 h 7217346"/>
                <a:gd name="connsiteX68-46927" fmla="*/ 1413968 w 2264509"/>
                <a:gd name="connsiteY68-46928" fmla="*/ 146640 h 7217346"/>
                <a:gd name="connsiteX69-46929" fmla="*/ 1100515 w 2264509"/>
                <a:gd name="connsiteY69-46930" fmla="*/ 551 h 7217346"/>
                <a:gd name="connsiteX0-46931" fmla="*/ 1100515 w 2264509"/>
                <a:gd name="connsiteY0-46932" fmla="*/ 551 h 7217346"/>
                <a:gd name="connsiteX1-46933" fmla="*/ 849378 w 2264509"/>
                <a:gd name="connsiteY1-46934" fmla="*/ 118937 h 7217346"/>
                <a:gd name="connsiteX2-46935" fmla="*/ 751515 w 2264509"/>
                <a:gd name="connsiteY2-46936" fmla="*/ 285490 h 7217346"/>
                <a:gd name="connsiteX3-46937" fmla="*/ 756141 w 2264509"/>
                <a:gd name="connsiteY3-46938" fmla="*/ 566071 h 7217346"/>
                <a:gd name="connsiteX4-46939" fmla="*/ 895260 w 2264509"/>
                <a:gd name="connsiteY4-46940" fmla="*/ 882679 h 7217346"/>
                <a:gd name="connsiteX5-46941" fmla="*/ 785588 w 2264509"/>
                <a:gd name="connsiteY5-46942" fmla="*/ 1025825 h 7217346"/>
                <a:gd name="connsiteX6-46943" fmla="*/ 152912 w 2264509"/>
                <a:gd name="connsiteY6-46944" fmla="*/ 1252683 h 7217346"/>
                <a:gd name="connsiteX7-46945" fmla="*/ 8160 w 2264509"/>
                <a:gd name="connsiteY7-46946" fmla="*/ 2283394 h 7217346"/>
                <a:gd name="connsiteX8-46947" fmla="*/ 416233 w 2264509"/>
                <a:gd name="connsiteY8-46948" fmla="*/ 2735641 h 7217346"/>
                <a:gd name="connsiteX9-46949" fmla="*/ 293173 w 2264509"/>
                <a:gd name="connsiteY9-46950" fmla="*/ 3799944 h 7217346"/>
                <a:gd name="connsiteX10-46951" fmla="*/ 428536 w 2264509"/>
                <a:gd name="connsiteY10-46952" fmla="*/ 3969982 h 7217346"/>
                <a:gd name="connsiteX11-46953" fmla="*/ 486017 w 2264509"/>
                <a:gd name="connsiteY11-46954" fmla="*/ 4215017 h 7217346"/>
                <a:gd name="connsiteX12-46955" fmla="*/ 547224 w 2264509"/>
                <a:gd name="connsiteY12-46956" fmla="*/ 4615099 h 7217346"/>
                <a:gd name="connsiteX13-46957" fmla="*/ 555878 w 2264509"/>
                <a:gd name="connsiteY13-46958" fmla="*/ 4779518 h 7217346"/>
                <a:gd name="connsiteX14-46959" fmla="*/ 541964 w 2264509"/>
                <a:gd name="connsiteY14-46960" fmla="*/ 4966441 h 7217346"/>
                <a:gd name="connsiteX15-46961" fmla="*/ 510234 w 2264509"/>
                <a:gd name="connsiteY15-46962" fmla="*/ 5112051 h 7217346"/>
                <a:gd name="connsiteX16-46963" fmla="*/ 434305 w 2264509"/>
                <a:gd name="connsiteY16-46964" fmla="*/ 6139609 h 7217346"/>
                <a:gd name="connsiteX17-46965" fmla="*/ 399690 w 2264509"/>
                <a:gd name="connsiteY17-46966" fmla="*/ 6589898 h 7217346"/>
                <a:gd name="connsiteX18-46967" fmla="*/ 471534 w 2264509"/>
                <a:gd name="connsiteY18-46968" fmla="*/ 6812999 h 7217346"/>
                <a:gd name="connsiteX19-46969" fmla="*/ 409205 w 2264509"/>
                <a:gd name="connsiteY19-46970" fmla="*/ 6995629 h 7217346"/>
                <a:gd name="connsiteX20-46971" fmla="*/ 712039 w 2264509"/>
                <a:gd name="connsiteY20-46972" fmla="*/ 7208607 h 7217346"/>
                <a:gd name="connsiteX21-46973" fmla="*/ 1018766 w 2264509"/>
                <a:gd name="connsiteY21-46974" fmla="*/ 7101007 h 7217346"/>
                <a:gd name="connsiteX22-46975" fmla="*/ 760721 w 2264509"/>
                <a:gd name="connsiteY22-46976" fmla="*/ 6842580 h 7217346"/>
                <a:gd name="connsiteX23-46977" fmla="*/ 804368 w 2264509"/>
                <a:gd name="connsiteY23-46978" fmla="*/ 6565349 h 7217346"/>
                <a:gd name="connsiteX24-46979" fmla="*/ 790216 w 2264509"/>
                <a:gd name="connsiteY24-46980" fmla="*/ 6235730 h 7217346"/>
                <a:gd name="connsiteX25-46981" fmla="*/ 907792 w 2264509"/>
                <a:gd name="connsiteY25-46982" fmla="*/ 5474692 h 7217346"/>
                <a:gd name="connsiteX26-46983" fmla="*/ 957309 w 2264509"/>
                <a:gd name="connsiteY26-46984" fmla="*/ 5365800 h 7217346"/>
                <a:gd name="connsiteX27-46985" fmla="*/ 949796 w 2264509"/>
                <a:gd name="connsiteY27-46986" fmla="*/ 5294498 h 7217346"/>
                <a:gd name="connsiteX28-46987" fmla="*/ 1022842 w 2264509"/>
                <a:gd name="connsiteY28-46988" fmla="*/ 5197505 h 7217346"/>
                <a:gd name="connsiteX29-46989" fmla="*/ 1024856 w 2264509"/>
                <a:gd name="connsiteY29-46990" fmla="*/ 5054630 h 7217346"/>
                <a:gd name="connsiteX30-46991" fmla="*/ 1250022 w 2264509"/>
                <a:gd name="connsiteY30-46992" fmla="*/ 4234537 h 7217346"/>
                <a:gd name="connsiteX31-46993" fmla="*/ 1388027 w 2264509"/>
                <a:gd name="connsiteY31-46994" fmla="*/ 4644157 h 7217346"/>
                <a:gd name="connsiteX32-46995" fmla="*/ 1392304 w 2264509"/>
                <a:gd name="connsiteY32-46996" fmla="*/ 4865602 h 7217346"/>
                <a:gd name="connsiteX33-46997" fmla="*/ 1364785 w 2264509"/>
                <a:gd name="connsiteY33-46998" fmla="*/ 4971714 h 7217346"/>
                <a:gd name="connsiteX34-46999" fmla="*/ 1405585 w 2264509"/>
                <a:gd name="connsiteY34-47000" fmla="*/ 5098769 h 7217346"/>
                <a:gd name="connsiteX35-47001" fmla="*/ 1313490 w 2264509"/>
                <a:gd name="connsiteY35-47002" fmla="*/ 5539804 h 7217346"/>
                <a:gd name="connsiteX36-47003" fmla="*/ 1314512 w 2264509"/>
                <a:gd name="connsiteY36-47004" fmla="*/ 6345824 h 7217346"/>
                <a:gd name="connsiteX37-47005" fmla="*/ 1369266 w 2264509"/>
                <a:gd name="connsiteY37-47006" fmla="*/ 6519700 h 7217346"/>
                <a:gd name="connsiteX38-47007" fmla="*/ 1336897 w 2264509"/>
                <a:gd name="connsiteY38-47008" fmla="*/ 6727274 h 7217346"/>
                <a:gd name="connsiteX39-47009" fmla="*/ 1355075 w 2264509"/>
                <a:gd name="connsiteY39-47010" fmla="*/ 6813600 h 7217346"/>
                <a:gd name="connsiteX40-47011" fmla="*/ 1364871 w 2264509"/>
                <a:gd name="connsiteY40-47012" fmla="*/ 7006384 h 7217346"/>
                <a:gd name="connsiteX41-47013" fmla="*/ 1811645 w 2264509"/>
                <a:gd name="connsiteY41-47014" fmla="*/ 7174679 h 7217346"/>
                <a:gd name="connsiteX42-47015" fmla="*/ 2240298 w 2264509"/>
                <a:gd name="connsiteY42-47016" fmla="*/ 7184685 h 7217346"/>
                <a:gd name="connsiteX43-47017" fmla="*/ 2223142 w 2264509"/>
                <a:gd name="connsiteY43-47018" fmla="*/ 7032346 h 7217346"/>
                <a:gd name="connsiteX44-47019" fmla="*/ 1738539 w 2264509"/>
                <a:gd name="connsiteY44-47020" fmla="*/ 6666009 h 7217346"/>
                <a:gd name="connsiteX45-47021" fmla="*/ 1759422 w 2264509"/>
                <a:gd name="connsiteY45-47022" fmla="*/ 6535632 h 7217346"/>
                <a:gd name="connsiteX46-47023" fmla="*/ 1719909 w 2264509"/>
                <a:gd name="connsiteY46-47024" fmla="*/ 6436627 h 7217346"/>
                <a:gd name="connsiteX47-47025" fmla="*/ 1708642 w 2264509"/>
                <a:gd name="connsiteY47-47026" fmla="*/ 6235730 h 7217346"/>
                <a:gd name="connsiteX48-47027" fmla="*/ 1730306 w 2264509"/>
                <a:gd name="connsiteY48-47028" fmla="*/ 5965274 h 7217346"/>
                <a:gd name="connsiteX49-47029" fmla="*/ 1778923 w 2264509"/>
                <a:gd name="connsiteY49-47030" fmla="*/ 5497769 h 7217346"/>
                <a:gd name="connsiteX50-47031" fmla="*/ 1790341 w 2264509"/>
                <a:gd name="connsiteY50-47032" fmla="*/ 5349364 h 7217346"/>
                <a:gd name="connsiteX51-47033" fmla="*/ 1848903 w 2264509"/>
                <a:gd name="connsiteY51-47034" fmla="*/ 5302881 h 7217346"/>
                <a:gd name="connsiteX52-47035" fmla="*/ 1935499 w 2264509"/>
                <a:gd name="connsiteY52-47036" fmla="*/ 5083205 h 7217346"/>
                <a:gd name="connsiteX53-47037" fmla="*/ 1960649 w 2264509"/>
                <a:gd name="connsiteY53-47038" fmla="*/ 4791056 h 7217346"/>
                <a:gd name="connsiteX54-47039" fmla="*/ 1951665 w 2264509"/>
                <a:gd name="connsiteY54-47040" fmla="*/ 4334336 h 7217346"/>
                <a:gd name="connsiteX55-47041" fmla="*/ 1932344 w 2264509"/>
                <a:gd name="connsiteY55-47042" fmla="*/ 3888133 h 7217346"/>
                <a:gd name="connsiteX56-47043" fmla="*/ 2114094 w 2264509"/>
                <a:gd name="connsiteY56-47044" fmla="*/ 3794489 h 7217346"/>
                <a:gd name="connsiteX57-47045" fmla="*/ 1762492 w 2264509"/>
                <a:gd name="connsiteY57-47046" fmla="*/ 2682768 h 7217346"/>
                <a:gd name="connsiteX58-47047" fmla="*/ 2171636 w 2264509"/>
                <a:gd name="connsiteY58-47048" fmla="*/ 2450629 h 7217346"/>
                <a:gd name="connsiteX59-47049" fmla="*/ 2032492 w 2264509"/>
                <a:gd name="connsiteY59-47050" fmla="*/ 1850474 h 7217346"/>
                <a:gd name="connsiteX60-47051" fmla="*/ 1987751 w 2264509"/>
                <a:gd name="connsiteY60-47052" fmla="*/ 1662589 h 7217346"/>
                <a:gd name="connsiteX61-47053" fmla="*/ 1973329 w 2264509"/>
                <a:gd name="connsiteY61-47054" fmla="*/ 1418094 h 7217346"/>
                <a:gd name="connsiteX62-47055" fmla="*/ 1925704 w 2264509"/>
                <a:gd name="connsiteY62-47056" fmla="*/ 1287898 h 7217346"/>
                <a:gd name="connsiteX63-47057" fmla="*/ 1458979 w 2264509"/>
                <a:gd name="connsiteY63-47058" fmla="*/ 1120535 h 7217346"/>
                <a:gd name="connsiteX64-47059" fmla="*/ 1360513 w 2264509"/>
                <a:gd name="connsiteY64-47060" fmla="*/ 1005635 h 7217346"/>
                <a:gd name="connsiteX65-47061" fmla="*/ 1416522 w 2264509"/>
                <a:gd name="connsiteY65-47062" fmla="*/ 807081 h 7217346"/>
                <a:gd name="connsiteX66-47063" fmla="*/ 1484699 w 2264509"/>
                <a:gd name="connsiteY66-47064" fmla="*/ 608469 h 7217346"/>
                <a:gd name="connsiteX67-47065" fmla="*/ 1496208 w 2264509"/>
                <a:gd name="connsiteY67-47066" fmla="*/ 366317 h 7217346"/>
                <a:gd name="connsiteX68-47067" fmla="*/ 1413968 w 2264509"/>
                <a:gd name="connsiteY68-47068" fmla="*/ 146640 h 7217346"/>
                <a:gd name="connsiteX69-47069" fmla="*/ 1100515 w 2264509"/>
                <a:gd name="connsiteY69-47070" fmla="*/ 551 h 7217346"/>
                <a:gd name="connsiteX0-47071" fmla="*/ 1100515 w 2264509"/>
                <a:gd name="connsiteY0-47072" fmla="*/ 551 h 7217346"/>
                <a:gd name="connsiteX1-47073" fmla="*/ 849378 w 2264509"/>
                <a:gd name="connsiteY1-47074" fmla="*/ 118937 h 7217346"/>
                <a:gd name="connsiteX2-47075" fmla="*/ 751515 w 2264509"/>
                <a:gd name="connsiteY2-47076" fmla="*/ 285490 h 7217346"/>
                <a:gd name="connsiteX3-47077" fmla="*/ 756141 w 2264509"/>
                <a:gd name="connsiteY3-47078" fmla="*/ 566071 h 7217346"/>
                <a:gd name="connsiteX4-47079" fmla="*/ 895260 w 2264509"/>
                <a:gd name="connsiteY4-47080" fmla="*/ 882679 h 7217346"/>
                <a:gd name="connsiteX5-47081" fmla="*/ 785588 w 2264509"/>
                <a:gd name="connsiteY5-47082" fmla="*/ 1025825 h 7217346"/>
                <a:gd name="connsiteX6-47083" fmla="*/ 152912 w 2264509"/>
                <a:gd name="connsiteY6-47084" fmla="*/ 1252683 h 7217346"/>
                <a:gd name="connsiteX7-47085" fmla="*/ 8160 w 2264509"/>
                <a:gd name="connsiteY7-47086" fmla="*/ 2283394 h 7217346"/>
                <a:gd name="connsiteX8-47087" fmla="*/ 416233 w 2264509"/>
                <a:gd name="connsiteY8-47088" fmla="*/ 2735641 h 7217346"/>
                <a:gd name="connsiteX9-47089" fmla="*/ 293173 w 2264509"/>
                <a:gd name="connsiteY9-47090" fmla="*/ 3799944 h 7217346"/>
                <a:gd name="connsiteX10-47091" fmla="*/ 428536 w 2264509"/>
                <a:gd name="connsiteY10-47092" fmla="*/ 3969982 h 7217346"/>
                <a:gd name="connsiteX11-47093" fmla="*/ 486017 w 2264509"/>
                <a:gd name="connsiteY11-47094" fmla="*/ 4215017 h 7217346"/>
                <a:gd name="connsiteX12-47095" fmla="*/ 547224 w 2264509"/>
                <a:gd name="connsiteY12-47096" fmla="*/ 4615099 h 7217346"/>
                <a:gd name="connsiteX13-47097" fmla="*/ 555878 w 2264509"/>
                <a:gd name="connsiteY13-47098" fmla="*/ 4779518 h 7217346"/>
                <a:gd name="connsiteX14-47099" fmla="*/ 541964 w 2264509"/>
                <a:gd name="connsiteY14-47100" fmla="*/ 4966441 h 7217346"/>
                <a:gd name="connsiteX15-47101" fmla="*/ 510234 w 2264509"/>
                <a:gd name="connsiteY15-47102" fmla="*/ 5112051 h 7217346"/>
                <a:gd name="connsiteX16-47103" fmla="*/ 434305 w 2264509"/>
                <a:gd name="connsiteY16-47104" fmla="*/ 6139609 h 7217346"/>
                <a:gd name="connsiteX17-47105" fmla="*/ 399690 w 2264509"/>
                <a:gd name="connsiteY17-47106" fmla="*/ 6589898 h 7217346"/>
                <a:gd name="connsiteX18-47107" fmla="*/ 471534 w 2264509"/>
                <a:gd name="connsiteY18-47108" fmla="*/ 6812999 h 7217346"/>
                <a:gd name="connsiteX19-47109" fmla="*/ 409205 w 2264509"/>
                <a:gd name="connsiteY19-47110" fmla="*/ 6995629 h 7217346"/>
                <a:gd name="connsiteX20-47111" fmla="*/ 712039 w 2264509"/>
                <a:gd name="connsiteY20-47112" fmla="*/ 7208607 h 7217346"/>
                <a:gd name="connsiteX21-47113" fmla="*/ 1018766 w 2264509"/>
                <a:gd name="connsiteY21-47114" fmla="*/ 7101007 h 7217346"/>
                <a:gd name="connsiteX22-47115" fmla="*/ 760721 w 2264509"/>
                <a:gd name="connsiteY22-47116" fmla="*/ 6842580 h 7217346"/>
                <a:gd name="connsiteX23-47117" fmla="*/ 804368 w 2264509"/>
                <a:gd name="connsiteY23-47118" fmla="*/ 6565349 h 7217346"/>
                <a:gd name="connsiteX24-47119" fmla="*/ 790216 w 2264509"/>
                <a:gd name="connsiteY24-47120" fmla="*/ 6235730 h 7217346"/>
                <a:gd name="connsiteX25-47121" fmla="*/ 907792 w 2264509"/>
                <a:gd name="connsiteY25-47122" fmla="*/ 5474692 h 7217346"/>
                <a:gd name="connsiteX26-47123" fmla="*/ 957309 w 2264509"/>
                <a:gd name="connsiteY26-47124" fmla="*/ 5365800 h 7217346"/>
                <a:gd name="connsiteX27-47125" fmla="*/ 949796 w 2264509"/>
                <a:gd name="connsiteY27-47126" fmla="*/ 5294498 h 7217346"/>
                <a:gd name="connsiteX28-47127" fmla="*/ 1022842 w 2264509"/>
                <a:gd name="connsiteY28-47128" fmla="*/ 5197505 h 7217346"/>
                <a:gd name="connsiteX29-47129" fmla="*/ 1024856 w 2264509"/>
                <a:gd name="connsiteY29-47130" fmla="*/ 5054630 h 7217346"/>
                <a:gd name="connsiteX30-47131" fmla="*/ 1250022 w 2264509"/>
                <a:gd name="connsiteY30-47132" fmla="*/ 4234537 h 7217346"/>
                <a:gd name="connsiteX31-47133" fmla="*/ 1388027 w 2264509"/>
                <a:gd name="connsiteY31-47134" fmla="*/ 4644157 h 7217346"/>
                <a:gd name="connsiteX32-47135" fmla="*/ 1392304 w 2264509"/>
                <a:gd name="connsiteY32-47136" fmla="*/ 4865602 h 7217346"/>
                <a:gd name="connsiteX33-47137" fmla="*/ 1364785 w 2264509"/>
                <a:gd name="connsiteY33-47138" fmla="*/ 4971714 h 7217346"/>
                <a:gd name="connsiteX34-47139" fmla="*/ 1405585 w 2264509"/>
                <a:gd name="connsiteY34-47140" fmla="*/ 5098769 h 7217346"/>
                <a:gd name="connsiteX35-47141" fmla="*/ 1313490 w 2264509"/>
                <a:gd name="connsiteY35-47142" fmla="*/ 5539804 h 7217346"/>
                <a:gd name="connsiteX36-47143" fmla="*/ 1314512 w 2264509"/>
                <a:gd name="connsiteY36-47144" fmla="*/ 6345824 h 7217346"/>
                <a:gd name="connsiteX37-47145" fmla="*/ 1369266 w 2264509"/>
                <a:gd name="connsiteY37-47146" fmla="*/ 6519700 h 7217346"/>
                <a:gd name="connsiteX38-47147" fmla="*/ 1336897 w 2264509"/>
                <a:gd name="connsiteY38-47148" fmla="*/ 6727274 h 7217346"/>
                <a:gd name="connsiteX39-47149" fmla="*/ 1355075 w 2264509"/>
                <a:gd name="connsiteY39-47150" fmla="*/ 6813600 h 7217346"/>
                <a:gd name="connsiteX40-47151" fmla="*/ 1364871 w 2264509"/>
                <a:gd name="connsiteY40-47152" fmla="*/ 7006384 h 7217346"/>
                <a:gd name="connsiteX41-47153" fmla="*/ 1811645 w 2264509"/>
                <a:gd name="connsiteY41-47154" fmla="*/ 7174679 h 7217346"/>
                <a:gd name="connsiteX42-47155" fmla="*/ 2240298 w 2264509"/>
                <a:gd name="connsiteY42-47156" fmla="*/ 7184685 h 7217346"/>
                <a:gd name="connsiteX43-47157" fmla="*/ 2223142 w 2264509"/>
                <a:gd name="connsiteY43-47158" fmla="*/ 7032346 h 7217346"/>
                <a:gd name="connsiteX44-47159" fmla="*/ 1738539 w 2264509"/>
                <a:gd name="connsiteY44-47160" fmla="*/ 6666009 h 7217346"/>
                <a:gd name="connsiteX45-47161" fmla="*/ 1759422 w 2264509"/>
                <a:gd name="connsiteY45-47162" fmla="*/ 6535632 h 7217346"/>
                <a:gd name="connsiteX46-47163" fmla="*/ 1719909 w 2264509"/>
                <a:gd name="connsiteY46-47164" fmla="*/ 6436627 h 7217346"/>
                <a:gd name="connsiteX47-47165" fmla="*/ 1708642 w 2264509"/>
                <a:gd name="connsiteY47-47166" fmla="*/ 6235730 h 7217346"/>
                <a:gd name="connsiteX48-47167" fmla="*/ 1730306 w 2264509"/>
                <a:gd name="connsiteY48-47168" fmla="*/ 5965274 h 7217346"/>
                <a:gd name="connsiteX49-47169" fmla="*/ 1778923 w 2264509"/>
                <a:gd name="connsiteY49-47170" fmla="*/ 5497769 h 7217346"/>
                <a:gd name="connsiteX50-47171" fmla="*/ 1790341 w 2264509"/>
                <a:gd name="connsiteY50-47172" fmla="*/ 5349364 h 7217346"/>
                <a:gd name="connsiteX51-47173" fmla="*/ 1848903 w 2264509"/>
                <a:gd name="connsiteY51-47174" fmla="*/ 5302881 h 7217346"/>
                <a:gd name="connsiteX52-47175" fmla="*/ 1935499 w 2264509"/>
                <a:gd name="connsiteY52-47176" fmla="*/ 5083205 h 7217346"/>
                <a:gd name="connsiteX53-47177" fmla="*/ 1960649 w 2264509"/>
                <a:gd name="connsiteY53-47178" fmla="*/ 4791056 h 7217346"/>
                <a:gd name="connsiteX54-47179" fmla="*/ 1951665 w 2264509"/>
                <a:gd name="connsiteY54-47180" fmla="*/ 4334336 h 7217346"/>
                <a:gd name="connsiteX55-47181" fmla="*/ 1932344 w 2264509"/>
                <a:gd name="connsiteY55-47182" fmla="*/ 3888133 h 7217346"/>
                <a:gd name="connsiteX56-47183" fmla="*/ 2114094 w 2264509"/>
                <a:gd name="connsiteY56-47184" fmla="*/ 3794489 h 7217346"/>
                <a:gd name="connsiteX57-47185" fmla="*/ 1762492 w 2264509"/>
                <a:gd name="connsiteY57-47186" fmla="*/ 2682768 h 7217346"/>
                <a:gd name="connsiteX58-47187" fmla="*/ 2171636 w 2264509"/>
                <a:gd name="connsiteY58-47188" fmla="*/ 2450629 h 7217346"/>
                <a:gd name="connsiteX59-47189" fmla="*/ 2032492 w 2264509"/>
                <a:gd name="connsiteY59-47190" fmla="*/ 1850474 h 7217346"/>
                <a:gd name="connsiteX60-47191" fmla="*/ 1987751 w 2264509"/>
                <a:gd name="connsiteY60-47192" fmla="*/ 1662589 h 7217346"/>
                <a:gd name="connsiteX61-47193" fmla="*/ 1973329 w 2264509"/>
                <a:gd name="connsiteY61-47194" fmla="*/ 1418094 h 7217346"/>
                <a:gd name="connsiteX62-47195" fmla="*/ 1925704 w 2264509"/>
                <a:gd name="connsiteY62-47196" fmla="*/ 1287898 h 7217346"/>
                <a:gd name="connsiteX63-47197" fmla="*/ 1458979 w 2264509"/>
                <a:gd name="connsiteY63-47198" fmla="*/ 1120535 h 7217346"/>
                <a:gd name="connsiteX64-47199" fmla="*/ 1360513 w 2264509"/>
                <a:gd name="connsiteY64-47200" fmla="*/ 1005635 h 7217346"/>
                <a:gd name="connsiteX65-47201" fmla="*/ 1416522 w 2264509"/>
                <a:gd name="connsiteY65-47202" fmla="*/ 807081 h 7217346"/>
                <a:gd name="connsiteX66-47203" fmla="*/ 1484699 w 2264509"/>
                <a:gd name="connsiteY66-47204" fmla="*/ 608469 h 7217346"/>
                <a:gd name="connsiteX67-47205" fmla="*/ 1496208 w 2264509"/>
                <a:gd name="connsiteY67-47206" fmla="*/ 366317 h 7217346"/>
                <a:gd name="connsiteX68-47207" fmla="*/ 1413968 w 2264509"/>
                <a:gd name="connsiteY68-47208" fmla="*/ 146640 h 7217346"/>
                <a:gd name="connsiteX69-47209" fmla="*/ 1100515 w 2264509"/>
                <a:gd name="connsiteY69-47210" fmla="*/ 551 h 7217346"/>
                <a:gd name="connsiteX0-47211" fmla="*/ 1100515 w 2264509"/>
                <a:gd name="connsiteY0-47212" fmla="*/ 551 h 7217346"/>
                <a:gd name="connsiteX1-47213" fmla="*/ 849378 w 2264509"/>
                <a:gd name="connsiteY1-47214" fmla="*/ 118937 h 7217346"/>
                <a:gd name="connsiteX2-47215" fmla="*/ 751515 w 2264509"/>
                <a:gd name="connsiteY2-47216" fmla="*/ 285490 h 7217346"/>
                <a:gd name="connsiteX3-47217" fmla="*/ 756141 w 2264509"/>
                <a:gd name="connsiteY3-47218" fmla="*/ 566071 h 7217346"/>
                <a:gd name="connsiteX4-47219" fmla="*/ 895260 w 2264509"/>
                <a:gd name="connsiteY4-47220" fmla="*/ 882679 h 7217346"/>
                <a:gd name="connsiteX5-47221" fmla="*/ 785588 w 2264509"/>
                <a:gd name="connsiteY5-47222" fmla="*/ 1025825 h 7217346"/>
                <a:gd name="connsiteX6-47223" fmla="*/ 152912 w 2264509"/>
                <a:gd name="connsiteY6-47224" fmla="*/ 1252683 h 7217346"/>
                <a:gd name="connsiteX7-47225" fmla="*/ 8160 w 2264509"/>
                <a:gd name="connsiteY7-47226" fmla="*/ 2283394 h 7217346"/>
                <a:gd name="connsiteX8-47227" fmla="*/ 416233 w 2264509"/>
                <a:gd name="connsiteY8-47228" fmla="*/ 2735641 h 7217346"/>
                <a:gd name="connsiteX9-47229" fmla="*/ 293173 w 2264509"/>
                <a:gd name="connsiteY9-47230" fmla="*/ 3799944 h 7217346"/>
                <a:gd name="connsiteX10-47231" fmla="*/ 428536 w 2264509"/>
                <a:gd name="connsiteY10-47232" fmla="*/ 3969982 h 7217346"/>
                <a:gd name="connsiteX11-47233" fmla="*/ 486017 w 2264509"/>
                <a:gd name="connsiteY11-47234" fmla="*/ 4215017 h 7217346"/>
                <a:gd name="connsiteX12-47235" fmla="*/ 547224 w 2264509"/>
                <a:gd name="connsiteY12-47236" fmla="*/ 4615099 h 7217346"/>
                <a:gd name="connsiteX13-47237" fmla="*/ 555878 w 2264509"/>
                <a:gd name="connsiteY13-47238" fmla="*/ 4779518 h 7217346"/>
                <a:gd name="connsiteX14-47239" fmla="*/ 541964 w 2264509"/>
                <a:gd name="connsiteY14-47240" fmla="*/ 4966441 h 7217346"/>
                <a:gd name="connsiteX15-47241" fmla="*/ 510234 w 2264509"/>
                <a:gd name="connsiteY15-47242" fmla="*/ 5112051 h 7217346"/>
                <a:gd name="connsiteX16-47243" fmla="*/ 434305 w 2264509"/>
                <a:gd name="connsiteY16-47244" fmla="*/ 6139609 h 7217346"/>
                <a:gd name="connsiteX17-47245" fmla="*/ 399690 w 2264509"/>
                <a:gd name="connsiteY17-47246" fmla="*/ 6589898 h 7217346"/>
                <a:gd name="connsiteX18-47247" fmla="*/ 471534 w 2264509"/>
                <a:gd name="connsiteY18-47248" fmla="*/ 6812999 h 7217346"/>
                <a:gd name="connsiteX19-47249" fmla="*/ 409205 w 2264509"/>
                <a:gd name="connsiteY19-47250" fmla="*/ 6995629 h 7217346"/>
                <a:gd name="connsiteX20-47251" fmla="*/ 712039 w 2264509"/>
                <a:gd name="connsiteY20-47252" fmla="*/ 7208607 h 7217346"/>
                <a:gd name="connsiteX21-47253" fmla="*/ 1018766 w 2264509"/>
                <a:gd name="connsiteY21-47254" fmla="*/ 7101007 h 7217346"/>
                <a:gd name="connsiteX22-47255" fmla="*/ 760721 w 2264509"/>
                <a:gd name="connsiteY22-47256" fmla="*/ 6842580 h 7217346"/>
                <a:gd name="connsiteX23-47257" fmla="*/ 804368 w 2264509"/>
                <a:gd name="connsiteY23-47258" fmla="*/ 6565349 h 7217346"/>
                <a:gd name="connsiteX24-47259" fmla="*/ 790216 w 2264509"/>
                <a:gd name="connsiteY24-47260" fmla="*/ 6235730 h 7217346"/>
                <a:gd name="connsiteX25-47261" fmla="*/ 907792 w 2264509"/>
                <a:gd name="connsiteY25-47262" fmla="*/ 5474692 h 7217346"/>
                <a:gd name="connsiteX26-47263" fmla="*/ 957309 w 2264509"/>
                <a:gd name="connsiteY26-47264" fmla="*/ 5365800 h 7217346"/>
                <a:gd name="connsiteX27-47265" fmla="*/ 949796 w 2264509"/>
                <a:gd name="connsiteY27-47266" fmla="*/ 5294498 h 7217346"/>
                <a:gd name="connsiteX28-47267" fmla="*/ 1022842 w 2264509"/>
                <a:gd name="connsiteY28-47268" fmla="*/ 5197505 h 7217346"/>
                <a:gd name="connsiteX29-47269" fmla="*/ 1024856 w 2264509"/>
                <a:gd name="connsiteY29-47270" fmla="*/ 5054630 h 7217346"/>
                <a:gd name="connsiteX30-47271" fmla="*/ 1250022 w 2264509"/>
                <a:gd name="connsiteY30-47272" fmla="*/ 4234537 h 7217346"/>
                <a:gd name="connsiteX31-47273" fmla="*/ 1388027 w 2264509"/>
                <a:gd name="connsiteY31-47274" fmla="*/ 4644157 h 7217346"/>
                <a:gd name="connsiteX32-47275" fmla="*/ 1392304 w 2264509"/>
                <a:gd name="connsiteY32-47276" fmla="*/ 4865602 h 7217346"/>
                <a:gd name="connsiteX33-47277" fmla="*/ 1364785 w 2264509"/>
                <a:gd name="connsiteY33-47278" fmla="*/ 4971714 h 7217346"/>
                <a:gd name="connsiteX34-47279" fmla="*/ 1405585 w 2264509"/>
                <a:gd name="connsiteY34-47280" fmla="*/ 5098769 h 7217346"/>
                <a:gd name="connsiteX35-47281" fmla="*/ 1313490 w 2264509"/>
                <a:gd name="connsiteY35-47282" fmla="*/ 5539804 h 7217346"/>
                <a:gd name="connsiteX36-47283" fmla="*/ 1314512 w 2264509"/>
                <a:gd name="connsiteY36-47284" fmla="*/ 6345824 h 7217346"/>
                <a:gd name="connsiteX37-47285" fmla="*/ 1369266 w 2264509"/>
                <a:gd name="connsiteY37-47286" fmla="*/ 6519700 h 7217346"/>
                <a:gd name="connsiteX38-47287" fmla="*/ 1336897 w 2264509"/>
                <a:gd name="connsiteY38-47288" fmla="*/ 6727274 h 7217346"/>
                <a:gd name="connsiteX39-47289" fmla="*/ 1355075 w 2264509"/>
                <a:gd name="connsiteY39-47290" fmla="*/ 6813600 h 7217346"/>
                <a:gd name="connsiteX40-47291" fmla="*/ 1364871 w 2264509"/>
                <a:gd name="connsiteY40-47292" fmla="*/ 7006384 h 7217346"/>
                <a:gd name="connsiteX41-47293" fmla="*/ 1811645 w 2264509"/>
                <a:gd name="connsiteY41-47294" fmla="*/ 7174679 h 7217346"/>
                <a:gd name="connsiteX42-47295" fmla="*/ 2240298 w 2264509"/>
                <a:gd name="connsiteY42-47296" fmla="*/ 7184685 h 7217346"/>
                <a:gd name="connsiteX43-47297" fmla="*/ 2223142 w 2264509"/>
                <a:gd name="connsiteY43-47298" fmla="*/ 7032346 h 7217346"/>
                <a:gd name="connsiteX44-47299" fmla="*/ 1738539 w 2264509"/>
                <a:gd name="connsiteY44-47300" fmla="*/ 6666009 h 7217346"/>
                <a:gd name="connsiteX45-47301" fmla="*/ 1759422 w 2264509"/>
                <a:gd name="connsiteY45-47302" fmla="*/ 6535632 h 7217346"/>
                <a:gd name="connsiteX46-47303" fmla="*/ 1719909 w 2264509"/>
                <a:gd name="connsiteY46-47304" fmla="*/ 6436627 h 7217346"/>
                <a:gd name="connsiteX47-47305" fmla="*/ 1708642 w 2264509"/>
                <a:gd name="connsiteY47-47306" fmla="*/ 6235730 h 7217346"/>
                <a:gd name="connsiteX48-47307" fmla="*/ 1730306 w 2264509"/>
                <a:gd name="connsiteY48-47308" fmla="*/ 5965274 h 7217346"/>
                <a:gd name="connsiteX49-47309" fmla="*/ 1778923 w 2264509"/>
                <a:gd name="connsiteY49-47310" fmla="*/ 5497769 h 7217346"/>
                <a:gd name="connsiteX50-47311" fmla="*/ 1790341 w 2264509"/>
                <a:gd name="connsiteY50-47312" fmla="*/ 5349364 h 7217346"/>
                <a:gd name="connsiteX51-47313" fmla="*/ 1848903 w 2264509"/>
                <a:gd name="connsiteY51-47314" fmla="*/ 5302881 h 7217346"/>
                <a:gd name="connsiteX52-47315" fmla="*/ 1935499 w 2264509"/>
                <a:gd name="connsiteY52-47316" fmla="*/ 5083205 h 7217346"/>
                <a:gd name="connsiteX53-47317" fmla="*/ 1960649 w 2264509"/>
                <a:gd name="connsiteY53-47318" fmla="*/ 4791056 h 7217346"/>
                <a:gd name="connsiteX54-47319" fmla="*/ 1951665 w 2264509"/>
                <a:gd name="connsiteY54-47320" fmla="*/ 4334336 h 7217346"/>
                <a:gd name="connsiteX55-47321" fmla="*/ 1932344 w 2264509"/>
                <a:gd name="connsiteY55-47322" fmla="*/ 3888133 h 7217346"/>
                <a:gd name="connsiteX56-47323" fmla="*/ 2114094 w 2264509"/>
                <a:gd name="connsiteY56-47324" fmla="*/ 3794489 h 7217346"/>
                <a:gd name="connsiteX57-47325" fmla="*/ 1762492 w 2264509"/>
                <a:gd name="connsiteY57-47326" fmla="*/ 2682768 h 7217346"/>
                <a:gd name="connsiteX58-47327" fmla="*/ 2171636 w 2264509"/>
                <a:gd name="connsiteY58-47328" fmla="*/ 2450629 h 7217346"/>
                <a:gd name="connsiteX59-47329" fmla="*/ 2032492 w 2264509"/>
                <a:gd name="connsiteY59-47330" fmla="*/ 1850474 h 7217346"/>
                <a:gd name="connsiteX60-47331" fmla="*/ 1987751 w 2264509"/>
                <a:gd name="connsiteY60-47332" fmla="*/ 1662589 h 7217346"/>
                <a:gd name="connsiteX61-47333" fmla="*/ 1973329 w 2264509"/>
                <a:gd name="connsiteY61-47334" fmla="*/ 1418094 h 7217346"/>
                <a:gd name="connsiteX62-47335" fmla="*/ 1925704 w 2264509"/>
                <a:gd name="connsiteY62-47336" fmla="*/ 1287898 h 7217346"/>
                <a:gd name="connsiteX63-47337" fmla="*/ 1458979 w 2264509"/>
                <a:gd name="connsiteY63-47338" fmla="*/ 1120535 h 7217346"/>
                <a:gd name="connsiteX64-47339" fmla="*/ 1360513 w 2264509"/>
                <a:gd name="connsiteY64-47340" fmla="*/ 1005635 h 7217346"/>
                <a:gd name="connsiteX65-47341" fmla="*/ 1416522 w 2264509"/>
                <a:gd name="connsiteY65-47342" fmla="*/ 807081 h 7217346"/>
                <a:gd name="connsiteX66-47343" fmla="*/ 1484699 w 2264509"/>
                <a:gd name="connsiteY66-47344" fmla="*/ 608469 h 7217346"/>
                <a:gd name="connsiteX67-47345" fmla="*/ 1496208 w 2264509"/>
                <a:gd name="connsiteY67-47346" fmla="*/ 366317 h 7217346"/>
                <a:gd name="connsiteX68-47347" fmla="*/ 1413968 w 2264509"/>
                <a:gd name="connsiteY68-47348" fmla="*/ 146640 h 7217346"/>
                <a:gd name="connsiteX69-47349" fmla="*/ 1100515 w 2264509"/>
                <a:gd name="connsiteY69-47350" fmla="*/ 551 h 7217346"/>
                <a:gd name="connsiteX0-47351" fmla="*/ 1100515 w 2264509"/>
                <a:gd name="connsiteY0-47352" fmla="*/ 551 h 7217346"/>
                <a:gd name="connsiteX1-47353" fmla="*/ 849378 w 2264509"/>
                <a:gd name="connsiteY1-47354" fmla="*/ 118937 h 7217346"/>
                <a:gd name="connsiteX2-47355" fmla="*/ 751515 w 2264509"/>
                <a:gd name="connsiteY2-47356" fmla="*/ 285490 h 7217346"/>
                <a:gd name="connsiteX3-47357" fmla="*/ 756141 w 2264509"/>
                <a:gd name="connsiteY3-47358" fmla="*/ 566071 h 7217346"/>
                <a:gd name="connsiteX4-47359" fmla="*/ 895260 w 2264509"/>
                <a:gd name="connsiteY4-47360" fmla="*/ 882679 h 7217346"/>
                <a:gd name="connsiteX5-47361" fmla="*/ 785588 w 2264509"/>
                <a:gd name="connsiteY5-47362" fmla="*/ 1025825 h 7217346"/>
                <a:gd name="connsiteX6-47363" fmla="*/ 152912 w 2264509"/>
                <a:gd name="connsiteY6-47364" fmla="*/ 1252683 h 7217346"/>
                <a:gd name="connsiteX7-47365" fmla="*/ 8160 w 2264509"/>
                <a:gd name="connsiteY7-47366" fmla="*/ 2283394 h 7217346"/>
                <a:gd name="connsiteX8-47367" fmla="*/ 416233 w 2264509"/>
                <a:gd name="connsiteY8-47368" fmla="*/ 2735641 h 7217346"/>
                <a:gd name="connsiteX9-47369" fmla="*/ 293173 w 2264509"/>
                <a:gd name="connsiteY9-47370" fmla="*/ 3799944 h 7217346"/>
                <a:gd name="connsiteX10-47371" fmla="*/ 428536 w 2264509"/>
                <a:gd name="connsiteY10-47372" fmla="*/ 3969982 h 7217346"/>
                <a:gd name="connsiteX11-47373" fmla="*/ 486017 w 2264509"/>
                <a:gd name="connsiteY11-47374" fmla="*/ 4215017 h 7217346"/>
                <a:gd name="connsiteX12-47375" fmla="*/ 547224 w 2264509"/>
                <a:gd name="connsiteY12-47376" fmla="*/ 4615099 h 7217346"/>
                <a:gd name="connsiteX13-47377" fmla="*/ 555878 w 2264509"/>
                <a:gd name="connsiteY13-47378" fmla="*/ 4779518 h 7217346"/>
                <a:gd name="connsiteX14-47379" fmla="*/ 541964 w 2264509"/>
                <a:gd name="connsiteY14-47380" fmla="*/ 4966441 h 7217346"/>
                <a:gd name="connsiteX15-47381" fmla="*/ 510234 w 2264509"/>
                <a:gd name="connsiteY15-47382" fmla="*/ 5112051 h 7217346"/>
                <a:gd name="connsiteX16-47383" fmla="*/ 434305 w 2264509"/>
                <a:gd name="connsiteY16-47384" fmla="*/ 6139609 h 7217346"/>
                <a:gd name="connsiteX17-47385" fmla="*/ 399690 w 2264509"/>
                <a:gd name="connsiteY17-47386" fmla="*/ 6589898 h 7217346"/>
                <a:gd name="connsiteX18-47387" fmla="*/ 471534 w 2264509"/>
                <a:gd name="connsiteY18-47388" fmla="*/ 6812999 h 7217346"/>
                <a:gd name="connsiteX19-47389" fmla="*/ 409205 w 2264509"/>
                <a:gd name="connsiteY19-47390" fmla="*/ 6995629 h 7217346"/>
                <a:gd name="connsiteX20-47391" fmla="*/ 712039 w 2264509"/>
                <a:gd name="connsiteY20-47392" fmla="*/ 7208607 h 7217346"/>
                <a:gd name="connsiteX21-47393" fmla="*/ 1018766 w 2264509"/>
                <a:gd name="connsiteY21-47394" fmla="*/ 7101007 h 7217346"/>
                <a:gd name="connsiteX22-47395" fmla="*/ 760721 w 2264509"/>
                <a:gd name="connsiteY22-47396" fmla="*/ 6842580 h 7217346"/>
                <a:gd name="connsiteX23-47397" fmla="*/ 804368 w 2264509"/>
                <a:gd name="connsiteY23-47398" fmla="*/ 6565349 h 7217346"/>
                <a:gd name="connsiteX24-47399" fmla="*/ 790216 w 2264509"/>
                <a:gd name="connsiteY24-47400" fmla="*/ 6235730 h 7217346"/>
                <a:gd name="connsiteX25-47401" fmla="*/ 907792 w 2264509"/>
                <a:gd name="connsiteY25-47402" fmla="*/ 5474692 h 7217346"/>
                <a:gd name="connsiteX26-47403" fmla="*/ 957309 w 2264509"/>
                <a:gd name="connsiteY26-47404" fmla="*/ 5365800 h 7217346"/>
                <a:gd name="connsiteX27-47405" fmla="*/ 949796 w 2264509"/>
                <a:gd name="connsiteY27-47406" fmla="*/ 5294498 h 7217346"/>
                <a:gd name="connsiteX28-47407" fmla="*/ 1022842 w 2264509"/>
                <a:gd name="connsiteY28-47408" fmla="*/ 5197505 h 7217346"/>
                <a:gd name="connsiteX29-47409" fmla="*/ 1024856 w 2264509"/>
                <a:gd name="connsiteY29-47410" fmla="*/ 5054630 h 7217346"/>
                <a:gd name="connsiteX30-47411" fmla="*/ 1250022 w 2264509"/>
                <a:gd name="connsiteY30-47412" fmla="*/ 4234537 h 7217346"/>
                <a:gd name="connsiteX31-47413" fmla="*/ 1388027 w 2264509"/>
                <a:gd name="connsiteY31-47414" fmla="*/ 4644157 h 7217346"/>
                <a:gd name="connsiteX32-47415" fmla="*/ 1392304 w 2264509"/>
                <a:gd name="connsiteY32-47416" fmla="*/ 4865602 h 7217346"/>
                <a:gd name="connsiteX33-47417" fmla="*/ 1364785 w 2264509"/>
                <a:gd name="connsiteY33-47418" fmla="*/ 4971714 h 7217346"/>
                <a:gd name="connsiteX34-47419" fmla="*/ 1405585 w 2264509"/>
                <a:gd name="connsiteY34-47420" fmla="*/ 5098769 h 7217346"/>
                <a:gd name="connsiteX35-47421" fmla="*/ 1313490 w 2264509"/>
                <a:gd name="connsiteY35-47422" fmla="*/ 5539804 h 7217346"/>
                <a:gd name="connsiteX36-47423" fmla="*/ 1314512 w 2264509"/>
                <a:gd name="connsiteY36-47424" fmla="*/ 6345824 h 7217346"/>
                <a:gd name="connsiteX37-47425" fmla="*/ 1369266 w 2264509"/>
                <a:gd name="connsiteY37-47426" fmla="*/ 6519700 h 7217346"/>
                <a:gd name="connsiteX38-47427" fmla="*/ 1336897 w 2264509"/>
                <a:gd name="connsiteY38-47428" fmla="*/ 6727274 h 7217346"/>
                <a:gd name="connsiteX39-47429" fmla="*/ 1355075 w 2264509"/>
                <a:gd name="connsiteY39-47430" fmla="*/ 6813600 h 7217346"/>
                <a:gd name="connsiteX40-47431" fmla="*/ 1364871 w 2264509"/>
                <a:gd name="connsiteY40-47432" fmla="*/ 7006384 h 7217346"/>
                <a:gd name="connsiteX41-47433" fmla="*/ 1811645 w 2264509"/>
                <a:gd name="connsiteY41-47434" fmla="*/ 7174679 h 7217346"/>
                <a:gd name="connsiteX42-47435" fmla="*/ 2240298 w 2264509"/>
                <a:gd name="connsiteY42-47436" fmla="*/ 7184685 h 7217346"/>
                <a:gd name="connsiteX43-47437" fmla="*/ 2223142 w 2264509"/>
                <a:gd name="connsiteY43-47438" fmla="*/ 7032346 h 7217346"/>
                <a:gd name="connsiteX44-47439" fmla="*/ 1738539 w 2264509"/>
                <a:gd name="connsiteY44-47440" fmla="*/ 6666009 h 7217346"/>
                <a:gd name="connsiteX45-47441" fmla="*/ 1759422 w 2264509"/>
                <a:gd name="connsiteY45-47442" fmla="*/ 6535632 h 7217346"/>
                <a:gd name="connsiteX46-47443" fmla="*/ 1719909 w 2264509"/>
                <a:gd name="connsiteY46-47444" fmla="*/ 6436627 h 7217346"/>
                <a:gd name="connsiteX47-47445" fmla="*/ 1708642 w 2264509"/>
                <a:gd name="connsiteY47-47446" fmla="*/ 6235730 h 7217346"/>
                <a:gd name="connsiteX48-47447" fmla="*/ 1730306 w 2264509"/>
                <a:gd name="connsiteY48-47448" fmla="*/ 5965274 h 7217346"/>
                <a:gd name="connsiteX49-47449" fmla="*/ 1778923 w 2264509"/>
                <a:gd name="connsiteY49-47450" fmla="*/ 5497769 h 7217346"/>
                <a:gd name="connsiteX50-47451" fmla="*/ 1790341 w 2264509"/>
                <a:gd name="connsiteY50-47452" fmla="*/ 5349364 h 7217346"/>
                <a:gd name="connsiteX51-47453" fmla="*/ 1848903 w 2264509"/>
                <a:gd name="connsiteY51-47454" fmla="*/ 5302881 h 7217346"/>
                <a:gd name="connsiteX52-47455" fmla="*/ 1935499 w 2264509"/>
                <a:gd name="connsiteY52-47456" fmla="*/ 5083205 h 7217346"/>
                <a:gd name="connsiteX53-47457" fmla="*/ 1960649 w 2264509"/>
                <a:gd name="connsiteY53-47458" fmla="*/ 4791056 h 7217346"/>
                <a:gd name="connsiteX54-47459" fmla="*/ 1951665 w 2264509"/>
                <a:gd name="connsiteY54-47460" fmla="*/ 4334336 h 7217346"/>
                <a:gd name="connsiteX55-47461" fmla="*/ 1932344 w 2264509"/>
                <a:gd name="connsiteY55-47462" fmla="*/ 3888133 h 7217346"/>
                <a:gd name="connsiteX56-47463" fmla="*/ 2114094 w 2264509"/>
                <a:gd name="connsiteY56-47464" fmla="*/ 3794489 h 7217346"/>
                <a:gd name="connsiteX57-47465" fmla="*/ 1762492 w 2264509"/>
                <a:gd name="connsiteY57-47466" fmla="*/ 2682768 h 7217346"/>
                <a:gd name="connsiteX58-47467" fmla="*/ 2171636 w 2264509"/>
                <a:gd name="connsiteY58-47468" fmla="*/ 2450629 h 7217346"/>
                <a:gd name="connsiteX59-47469" fmla="*/ 2032492 w 2264509"/>
                <a:gd name="connsiteY59-47470" fmla="*/ 1850474 h 7217346"/>
                <a:gd name="connsiteX60-47471" fmla="*/ 1987751 w 2264509"/>
                <a:gd name="connsiteY60-47472" fmla="*/ 1662589 h 7217346"/>
                <a:gd name="connsiteX61-47473" fmla="*/ 1973329 w 2264509"/>
                <a:gd name="connsiteY61-47474" fmla="*/ 1418094 h 7217346"/>
                <a:gd name="connsiteX62-47475" fmla="*/ 1925704 w 2264509"/>
                <a:gd name="connsiteY62-47476" fmla="*/ 1287898 h 7217346"/>
                <a:gd name="connsiteX63-47477" fmla="*/ 1458979 w 2264509"/>
                <a:gd name="connsiteY63-47478" fmla="*/ 1120535 h 7217346"/>
                <a:gd name="connsiteX64-47479" fmla="*/ 1360513 w 2264509"/>
                <a:gd name="connsiteY64-47480" fmla="*/ 1005635 h 7217346"/>
                <a:gd name="connsiteX65-47481" fmla="*/ 1416522 w 2264509"/>
                <a:gd name="connsiteY65-47482" fmla="*/ 807081 h 7217346"/>
                <a:gd name="connsiteX66-47483" fmla="*/ 1484699 w 2264509"/>
                <a:gd name="connsiteY66-47484" fmla="*/ 608469 h 7217346"/>
                <a:gd name="connsiteX67-47485" fmla="*/ 1496208 w 2264509"/>
                <a:gd name="connsiteY67-47486" fmla="*/ 366317 h 7217346"/>
                <a:gd name="connsiteX68-47487" fmla="*/ 1413968 w 2264509"/>
                <a:gd name="connsiteY68-47488" fmla="*/ 146640 h 7217346"/>
                <a:gd name="connsiteX69-47489" fmla="*/ 1100515 w 2264509"/>
                <a:gd name="connsiteY69-47490" fmla="*/ 551 h 7217346"/>
                <a:gd name="connsiteX0-47491" fmla="*/ 1100515 w 2264509"/>
                <a:gd name="connsiteY0-47492" fmla="*/ 551 h 7217346"/>
                <a:gd name="connsiteX1-47493" fmla="*/ 849378 w 2264509"/>
                <a:gd name="connsiteY1-47494" fmla="*/ 118937 h 7217346"/>
                <a:gd name="connsiteX2-47495" fmla="*/ 751515 w 2264509"/>
                <a:gd name="connsiteY2-47496" fmla="*/ 285490 h 7217346"/>
                <a:gd name="connsiteX3-47497" fmla="*/ 756141 w 2264509"/>
                <a:gd name="connsiteY3-47498" fmla="*/ 566071 h 7217346"/>
                <a:gd name="connsiteX4-47499" fmla="*/ 895260 w 2264509"/>
                <a:gd name="connsiteY4-47500" fmla="*/ 882679 h 7217346"/>
                <a:gd name="connsiteX5-47501" fmla="*/ 785588 w 2264509"/>
                <a:gd name="connsiteY5-47502" fmla="*/ 1025825 h 7217346"/>
                <a:gd name="connsiteX6-47503" fmla="*/ 152912 w 2264509"/>
                <a:gd name="connsiteY6-47504" fmla="*/ 1252683 h 7217346"/>
                <a:gd name="connsiteX7-47505" fmla="*/ 8160 w 2264509"/>
                <a:gd name="connsiteY7-47506" fmla="*/ 2283394 h 7217346"/>
                <a:gd name="connsiteX8-47507" fmla="*/ 416233 w 2264509"/>
                <a:gd name="connsiteY8-47508" fmla="*/ 2735641 h 7217346"/>
                <a:gd name="connsiteX9-47509" fmla="*/ 293173 w 2264509"/>
                <a:gd name="connsiteY9-47510" fmla="*/ 3799944 h 7217346"/>
                <a:gd name="connsiteX10-47511" fmla="*/ 428536 w 2264509"/>
                <a:gd name="connsiteY10-47512" fmla="*/ 3969982 h 7217346"/>
                <a:gd name="connsiteX11-47513" fmla="*/ 486017 w 2264509"/>
                <a:gd name="connsiteY11-47514" fmla="*/ 4215017 h 7217346"/>
                <a:gd name="connsiteX12-47515" fmla="*/ 547224 w 2264509"/>
                <a:gd name="connsiteY12-47516" fmla="*/ 4615099 h 7217346"/>
                <a:gd name="connsiteX13-47517" fmla="*/ 555878 w 2264509"/>
                <a:gd name="connsiteY13-47518" fmla="*/ 4779518 h 7217346"/>
                <a:gd name="connsiteX14-47519" fmla="*/ 541964 w 2264509"/>
                <a:gd name="connsiteY14-47520" fmla="*/ 4966441 h 7217346"/>
                <a:gd name="connsiteX15-47521" fmla="*/ 510234 w 2264509"/>
                <a:gd name="connsiteY15-47522" fmla="*/ 5112051 h 7217346"/>
                <a:gd name="connsiteX16-47523" fmla="*/ 434305 w 2264509"/>
                <a:gd name="connsiteY16-47524" fmla="*/ 6139609 h 7217346"/>
                <a:gd name="connsiteX17-47525" fmla="*/ 399690 w 2264509"/>
                <a:gd name="connsiteY17-47526" fmla="*/ 6589898 h 7217346"/>
                <a:gd name="connsiteX18-47527" fmla="*/ 471534 w 2264509"/>
                <a:gd name="connsiteY18-47528" fmla="*/ 6812999 h 7217346"/>
                <a:gd name="connsiteX19-47529" fmla="*/ 409205 w 2264509"/>
                <a:gd name="connsiteY19-47530" fmla="*/ 6995629 h 7217346"/>
                <a:gd name="connsiteX20-47531" fmla="*/ 712039 w 2264509"/>
                <a:gd name="connsiteY20-47532" fmla="*/ 7208607 h 7217346"/>
                <a:gd name="connsiteX21-47533" fmla="*/ 1018766 w 2264509"/>
                <a:gd name="connsiteY21-47534" fmla="*/ 7101007 h 7217346"/>
                <a:gd name="connsiteX22-47535" fmla="*/ 760721 w 2264509"/>
                <a:gd name="connsiteY22-47536" fmla="*/ 6842580 h 7217346"/>
                <a:gd name="connsiteX23-47537" fmla="*/ 804368 w 2264509"/>
                <a:gd name="connsiteY23-47538" fmla="*/ 6565349 h 7217346"/>
                <a:gd name="connsiteX24-47539" fmla="*/ 790216 w 2264509"/>
                <a:gd name="connsiteY24-47540" fmla="*/ 6235730 h 7217346"/>
                <a:gd name="connsiteX25-47541" fmla="*/ 907792 w 2264509"/>
                <a:gd name="connsiteY25-47542" fmla="*/ 5474692 h 7217346"/>
                <a:gd name="connsiteX26-47543" fmla="*/ 957309 w 2264509"/>
                <a:gd name="connsiteY26-47544" fmla="*/ 5365800 h 7217346"/>
                <a:gd name="connsiteX27-47545" fmla="*/ 949796 w 2264509"/>
                <a:gd name="connsiteY27-47546" fmla="*/ 5294498 h 7217346"/>
                <a:gd name="connsiteX28-47547" fmla="*/ 1022842 w 2264509"/>
                <a:gd name="connsiteY28-47548" fmla="*/ 5197505 h 7217346"/>
                <a:gd name="connsiteX29-47549" fmla="*/ 1024856 w 2264509"/>
                <a:gd name="connsiteY29-47550" fmla="*/ 5054630 h 7217346"/>
                <a:gd name="connsiteX30-47551" fmla="*/ 1250022 w 2264509"/>
                <a:gd name="connsiteY30-47552" fmla="*/ 4234537 h 7217346"/>
                <a:gd name="connsiteX31-47553" fmla="*/ 1388027 w 2264509"/>
                <a:gd name="connsiteY31-47554" fmla="*/ 4644157 h 7217346"/>
                <a:gd name="connsiteX32-47555" fmla="*/ 1392304 w 2264509"/>
                <a:gd name="connsiteY32-47556" fmla="*/ 4865602 h 7217346"/>
                <a:gd name="connsiteX33-47557" fmla="*/ 1364785 w 2264509"/>
                <a:gd name="connsiteY33-47558" fmla="*/ 4971714 h 7217346"/>
                <a:gd name="connsiteX34-47559" fmla="*/ 1405585 w 2264509"/>
                <a:gd name="connsiteY34-47560" fmla="*/ 5098769 h 7217346"/>
                <a:gd name="connsiteX35-47561" fmla="*/ 1313490 w 2264509"/>
                <a:gd name="connsiteY35-47562" fmla="*/ 5539804 h 7217346"/>
                <a:gd name="connsiteX36-47563" fmla="*/ 1314512 w 2264509"/>
                <a:gd name="connsiteY36-47564" fmla="*/ 6345824 h 7217346"/>
                <a:gd name="connsiteX37-47565" fmla="*/ 1369266 w 2264509"/>
                <a:gd name="connsiteY37-47566" fmla="*/ 6519700 h 7217346"/>
                <a:gd name="connsiteX38-47567" fmla="*/ 1336897 w 2264509"/>
                <a:gd name="connsiteY38-47568" fmla="*/ 6727274 h 7217346"/>
                <a:gd name="connsiteX39-47569" fmla="*/ 1355075 w 2264509"/>
                <a:gd name="connsiteY39-47570" fmla="*/ 6813600 h 7217346"/>
                <a:gd name="connsiteX40-47571" fmla="*/ 1364871 w 2264509"/>
                <a:gd name="connsiteY40-47572" fmla="*/ 7006384 h 7217346"/>
                <a:gd name="connsiteX41-47573" fmla="*/ 1811645 w 2264509"/>
                <a:gd name="connsiteY41-47574" fmla="*/ 7174679 h 7217346"/>
                <a:gd name="connsiteX42-47575" fmla="*/ 2240298 w 2264509"/>
                <a:gd name="connsiteY42-47576" fmla="*/ 7184685 h 7217346"/>
                <a:gd name="connsiteX43-47577" fmla="*/ 2223142 w 2264509"/>
                <a:gd name="connsiteY43-47578" fmla="*/ 7032346 h 7217346"/>
                <a:gd name="connsiteX44-47579" fmla="*/ 1738539 w 2264509"/>
                <a:gd name="connsiteY44-47580" fmla="*/ 6666009 h 7217346"/>
                <a:gd name="connsiteX45-47581" fmla="*/ 1759422 w 2264509"/>
                <a:gd name="connsiteY45-47582" fmla="*/ 6535632 h 7217346"/>
                <a:gd name="connsiteX46-47583" fmla="*/ 1719909 w 2264509"/>
                <a:gd name="connsiteY46-47584" fmla="*/ 6436627 h 7217346"/>
                <a:gd name="connsiteX47-47585" fmla="*/ 1708642 w 2264509"/>
                <a:gd name="connsiteY47-47586" fmla="*/ 6235730 h 7217346"/>
                <a:gd name="connsiteX48-47587" fmla="*/ 1730306 w 2264509"/>
                <a:gd name="connsiteY48-47588" fmla="*/ 5965274 h 7217346"/>
                <a:gd name="connsiteX49-47589" fmla="*/ 1778923 w 2264509"/>
                <a:gd name="connsiteY49-47590" fmla="*/ 5497769 h 7217346"/>
                <a:gd name="connsiteX50-47591" fmla="*/ 1790341 w 2264509"/>
                <a:gd name="connsiteY50-47592" fmla="*/ 5349364 h 7217346"/>
                <a:gd name="connsiteX51-47593" fmla="*/ 1848903 w 2264509"/>
                <a:gd name="connsiteY51-47594" fmla="*/ 5302881 h 7217346"/>
                <a:gd name="connsiteX52-47595" fmla="*/ 1935499 w 2264509"/>
                <a:gd name="connsiteY52-47596" fmla="*/ 5083205 h 7217346"/>
                <a:gd name="connsiteX53-47597" fmla="*/ 1960649 w 2264509"/>
                <a:gd name="connsiteY53-47598" fmla="*/ 4791056 h 7217346"/>
                <a:gd name="connsiteX54-47599" fmla="*/ 1951665 w 2264509"/>
                <a:gd name="connsiteY54-47600" fmla="*/ 4334336 h 7217346"/>
                <a:gd name="connsiteX55-47601" fmla="*/ 1932344 w 2264509"/>
                <a:gd name="connsiteY55-47602" fmla="*/ 3888133 h 7217346"/>
                <a:gd name="connsiteX56-47603" fmla="*/ 2114094 w 2264509"/>
                <a:gd name="connsiteY56-47604" fmla="*/ 3794489 h 7217346"/>
                <a:gd name="connsiteX57-47605" fmla="*/ 1762492 w 2264509"/>
                <a:gd name="connsiteY57-47606" fmla="*/ 2682768 h 7217346"/>
                <a:gd name="connsiteX58-47607" fmla="*/ 2171636 w 2264509"/>
                <a:gd name="connsiteY58-47608" fmla="*/ 2450629 h 7217346"/>
                <a:gd name="connsiteX59-47609" fmla="*/ 2032492 w 2264509"/>
                <a:gd name="connsiteY59-47610" fmla="*/ 1850474 h 7217346"/>
                <a:gd name="connsiteX60-47611" fmla="*/ 1987751 w 2264509"/>
                <a:gd name="connsiteY60-47612" fmla="*/ 1662589 h 7217346"/>
                <a:gd name="connsiteX61-47613" fmla="*/ 1973329 w 2264509"/>
                <a:gd name="connsiteY61-47614" fmla="*/ 1418094 h 7217346"/>
                <a:gd name="connsiteX62-47615" fmla="*/ 1925704 w 2264509"/>
                <a:gd name="connsiteY62-47616" fmla="*/ 1287898 h 7217346"/>
                <a:gd name="connsiteX63-47617" fmla="*/ 1458979 w 2264509"/>
                <a:gd name="connsiteY63-47618" fmla="*/ 1120535 h 7217346"/>
                <a:gd name="connsiteX64-47619" fmla="*/ 1360513 w 2264509"/>
                <a:gd name="connsiteY64-47620" fmla="*/ 1005635 h 7217346"/>
                <a:gd name="connsiteX65-47621" fmla="*/ 1416522 w 2264509"/>
                <a:gd name="connsiteY65-47622" fmla="*/ 807081 h 7217346"/>
                <a:gd name="connsiteX66-47623" fmla="*/ 1484699 w 2264509"/>
                <a:gd name="connsiteY66-47624" fmla="*/ 608469 h 7217346"/>
                <a:gd name="connsiteX67-47625" fmla="*/ 1496208 w 2264509"/>
                <a:gd name="connsiteY67-47626" fmla="*/ 366317 h 7217346"/>
                <a:gd name="connsiteX68-47627" fmla="*/ 1413968 w 2264509"/>
                <a:gd name="connsiteY68-47628" fmla="*/ 146640 h 7217346"/>
                <a:gd name="connsiteX69-47629" fmla="*/ 1100515 w 2264509"/>
                <a:gd name="connsiteY69-47630" fmla="*/ 551 h 7217346"/>
                <a:gd name="connsiteX0-47631" fmla="*/ 1100515 w 2264509"/>
                <a:gd name="connsiteY0-47632" fmla="*/ 551 h 7217346"/>
                <a:gd name="connsiteX1-47633" fmla="*/ 849378 w 2264509"/>
                <a:gd name="connsiteY1-47634" fmla="*/ 118937 h 7217346"/>
                <a:gd name="connsiteX2-47635" fmla="*/ 751515 w 2264509"/>
                <a:gd name="connsiteY2-47636" fmla="*/ 285490 h 7217346"/>
                <a:gd name="connsiteX3-47637" fmla="*/ 756141 w 2264509"/>
                <a:gd name="connsiteY3-47638" fmla="*/ 566071 h 7217346"/>
                <a:gd name="connsiteX4-47639" fmla="*/ 895260 w 2264509"/>
                <a:gd name="connsiteY4-47640" fmla="*/ 882679 h 7217346"/>
                <a:gd name="connsiteX5-47641" fmla="*/ 785588 w 2264509"/>
                <a:gd name="connsiteY5-47642" fmla="*/ 1025825 h 7217346"/>
                <a:gd name="connsiteX6-47643" fmla="*/ 152912 w 2264509"/>
                <a:gd name="connsiteY6-47644" fmla="*/ 1252683 h 7217346"/>
                <a:gd name="connsiteX7-47645" fmla="*/ 8160 w 2264509"/>
                <a:gd name="connsiteY7-47646" fmla="*/ 2283394 h 7217346"/>
                <a:gd name="connsiteX8-47647" fmla="*/ 416233 w 2264509"/>
                <a:gd name="connsiteY8-47648" fmla="*/ 2735641 h 7217346"/>
                <a:gd name="connsiteX9-47649" fmla="*/ 293173 w 2264509"/>
                <a:gd name="connsiteY9-47650" fmla="*/ 3799944 h 7217346"/>
                <a:gd name="connsiteX10-47651" fmla="*/ 428536 w 2264509"/>
                <a:gd name="connsiteY10-47652" fmla="*/ 3969982 h 7217346"/>
                <a:gd name="connsiteX11-47653" fmla="*/ 486017 w 2264509"/>
                <a:gd name="connsiteY11-47654" fmla="*/ 4215017 h 7217346"/>
                <a:gd name="connsiteX12-47655" fmla="*/ 547224 w 2264509"/>
                <a:gd name="connsiteY12-47656" fmla="*/ 4615099 h 7217346"/>
                <a:gd name="connsiteX13-47657" fmla="*/ 555878 w 2264509"/>
                <a:gd name="connsiteY13-47658" fmla="*/ 4779518 h 7217346"/>
                <a:gd name="connsiteX14-47659" fmla="*/ 541964 w 2264509"/>
                <a:gd name="connsiteY14-47660" fmla="*/ 4966441 h 7217346"/>
                <a:gd name="connsiteX15-47661" fmla="*/ 510234 w 2264509"/>
                <a:gd name="connsiteY15-47662" fmla="*/ 5112051 h 7217346"/>
                <a:gd name="connsiteX16-47663" fmla="*/ 434305 w 2264509"/>
                <a:gd name="connsiteY16-47664" fmla="*/ 6139609 h 7217346"/>
                <a:gd name="connsiteX17-47665" fmla="*/ 399690 w 2264509"/>
                <a:gd name="connsiteY17-47666" fmla="*/ 6589898 h 7217346"/>
                <a:gd name="connsiteX18-47667" fmla="*/ 471534 w 2264509"/>
                <a:gd name="connsiteY18-47668" fmla="*/ 6812999 h 7217346"/>
                <a:gd name="connsiteX19-47669" fmla="*/ 409205 w 2264509"/>
                <a:gd name="connsiteY19-47670" fmla="*/ 6995629 h 7217346"/>
                <a:gd name="connsiteX20-47671" fmla="*/ 712039 w 2264509"/>
                <a:gd name="connsiteY20-47672" fmla="*/ 7208607 h 7217346"/>
                <a:gd name="connsiteX21-47673" fmla="*/ 1018766 w 2264509"/>
                <a:gd name="connsiteY21-47674" fmla="*/ 7101007 h 7217346"/>
                <a:gd name="connsiteX22-47675" fmla="*/ 760721 w 2264509"/>
                <a:gd name="connsiteY22-47676" fmla="*/ 6842580 h 7217346"/>
                <a:gd name="connsiteX23-47677" fmla="*/ 804368 w 2264509"/>
                <a:gd name="connsiteY23-47678" fmla="*/ 6565349 h 7217346"/>
                <a:gd name="connsiteX24-47679" fmla="*/ 790216 w 2264509"/>
                <a:gd name="connsiteY24-47680" fmla="*/ 6235730 h 7217346"/>
                <a:gd name="connsiteX25-47681" fmla="*/ 907792 w 2264509"/>
                <a:gd name="connsiteY25-47682" fmla="*/ 5474692 h 7217346"/>
                <a:gd name="connsiteX26-47683" fmla="*/ 957309 w 2264509"/>
                <a:gd name="connsiteY26-47684" fmla="*/ 5365800 h 7217346"/>
                <a:gd name="connsiteX27-47685" fmla="*/ 949796 w 2264509"/>
                <a:gd name="connsiteY27-47686" fmla="*/ 5294498 h 7217346"/>
                <a:gd name="connsiteX28-47687" fmla="*/ 1022842 w 2264509"/>
                <a:gd name="connsiteY28-47688" fmla="*/ 5197505 h 7217346"/>
                <a:gd name="connsiteX29-47689" fmla="*/ 1024856 w 2264509"/>
                <a:gd name="connsiteY29-47690" fmla="*/ 5054630 h 7217346"/>
                <a:gd name="connsiteX30-47691" fmla="*/ 1250022 w 2264509"/>
                <a:gd name="connsiteY30-47692" fmla="*/ 4234537 h 7217346"/>
                <a:gd name="connsiteX31-47693" fmla="*/ 1388027 w 2264509"/>
                <a:gd name="connsiteY31-47694" fmla="*/ 4644157 h 7217346"/>
                <a:gd name="connsiteX32-47695" fmla="*/ 1392304 w 2264509"/>
                <a:gd name="connsiteY32-47696" fmla="*/ 4865602 h 7217346"/>
                <a:gd name="connsiteX33-47697" fmla="*/ 1364785 w 2264509"/>
                <a:gd name="connsiteY33-47698" fmla="*/ 4971714 h 7217346"/>
                <a:gd name="connsiteX34-47699" fmla="*/ 1405585 w 2264509"/>
                <a:gd name="connsiteY34-47700" fmla="*/ 5098769 h 7217346"/>
                <a:gd name="connsiteX35-47701" fmla="*/ 1313490 w 2264509"/>
                <a:gd name="connsiteY35-47702" fmla="*/ 5539804 h 7217346"/>
                <a:gd name="connsiteX36-47703" fmla="*/ 1314512 w 2264509"/>
                <a:gd name="connsiteY36-47704" fmla="*/ 6345824 h 7217346"/>
                <a:gd name="connsiteX37-47705" fmla="*/ 1369266 w 2264509"/>
                <a:gd name="connsiteY37-47706" fmla="*/ 6519700 h 7217346"/>
                <a:gd name="connsiteX38-47707" fmla="*/ 1336897 w 2264509"/>
                <a:gd name="connsiteY38-47708" fmla="*/ 6727274 h 7217346"/>
                <a:gd name="connsiteX39-47709" fmla="*/ 1355075 w 2264509"/>
                <a:gd name="connsiteY39-47710" fmla="*/ 6813600 h 7217346"/>
                <a:gd name="connsiteX40-47711" fmla="*/ 1364871 w 2264509"/>
                <a:gd name="connsiteY40-47712" fmla="*/ 7006384 h 7217346"/>
                <a:gd name="connsiteX41-47713" fmla="*/ 1811645 w 2264509"/>
                <a:gd name="connsiteY41-47714" fmla="*/ 7174679 h 7217346"/>
                <a:gd name="connsiteX42-47715" fmla="*/ 2240298 w 2264509"/>
                <a:gd name="connsiteY42-47716" fmla="*/ 7184685 h 7217346"/>
                <a:gd name="connsiteX43-47717" fmla="*/ 2223142 w 2264509"/>
                <a:gd name="connsiteY43-47718" fmla="*/ 7032346 h 7217346"/>
                <a:gd name="connsiteX44-47719" fmla="*/ 1738539 w 2264509"/>
                <a:gd name="connsiteY44-47720" fmla="*/ 6666009 h 7217346"/>
                <a:gd name="connsiteX45-47721" fmla="*/ 1759422 w 2264509"/>
                <a:gd name="connsiteY45-47722" fmla="*/ 6535632 h 7217346"/>
                <a:gd name="connsiteX46-47723" fmla="*/ 1719909 w 2264509"/>
                <a:gd name="connsiteY46-47724" fmla="*/ 6436627 h 7217346"/>
                <a:gd name="connsiteX47-47725" fmla="*/ 1708642 w 2264509"/>
                <a:gd name="connsiteY47-47726" fmla="*/ 6235730 h 7217346"/>
                <a:gd name="connsiteX48-47727" fmla="*/ 1730306 w 2264509"/>
                <a:gd name="connsiteY48-47728" fmla="*/ 5965274 h 7217346"/>
                <a:gd name="connsiteX49-47729" fmla="*/ 1778923 w 2264509"/>
                <a:gd name="connsiteY49-47730" fmla="*/ 5497769 h 7217346"/>
                <a:gd name="connsiteX50-47731" fmla="*/ 1790341 w 2264509"/>
                <a:gd name="connsiteY50-47732" fmla="*/ 5349364 h 7217346"/>
                <a:gd name="connsiteX51-47733" fmla="*/ 1848903 w 2264509"/>
                <a:gd name="connsiteY51-47734" fmla="*/ 5302881 h 7217346"/>
                <a:gd name="connsiteX52-47735" fmla="*/ 1935499 w 2264509"/>
                <a:gd name="connsiteY52-47736" fmla="*/ 5083205 h 7217346"/>
                <a:gd name="connsiteX53-47737" fmla="*/ 1960649 w 2264509"/>
                <a:gd name="connsiteY53-47738" fmla="*/ 4791056 h 7217346"/>
                <a:gd name="connsiteX54-47739" fmla="*/ 1951665 w 2264509"/>
                <a:gd name="connsiteY54-47740" fmla="*/ 4334336 h 7217346"/>
                <a:gd name="connsiteX55-47741" fmla="*/ 1932344 w 2264509"/>
                <a:gd name="connsiteY55-47742" fmla="*/ 3888133 h 7217346"/>
                <a:gd name="connsiteX56-47743" fmla="*/ 2114094 w 2264509"/>
                <a:gd name="connsiteY56-47744" fmla="*/ 3794489 h 7217346"/>
                <a:gd name="connsiteX57-47745" fmla="*/ 1762492 w 2264509"/>
                <a:gd name="connsiteY57-47746" fmla="*/ 2682768 h 7217346"/>
                <a:gd name="connsiteX58-47747" fmla="*/ 2171636 w 2264509"/>
                <a:gd name="connsiteY58-47748" fmla="*/ 2450629 h 7217346"/>
                <a:gd name="connsiteX59-47749" fmla="*/ 2032492 w 2264509"/>
                <a:gd name="connsiteY59-47750" fmla="*/ 1850474 h 7217346"/>
                <a:gd name="connsiteX60-47751" fmla="*/ 1987751 w 2264509"/>
                <a:gd name="connsiteY60-47752" fmla="*/ 1662589 h 7217346"/>
                <a:gd name="connsiteX61-47753" fmla="*/ 1973329 w 2264509"/>
                <a:gd name="connsiteY61-47754" fmla="*/ 1418094 h 7217346"/>
                <a:gd name="connsiteX62-47755" fmla="*/ 1925704 w 2264509"/>
                <a:gd name="connsiteY62-47756" fmla="*/ 1287898 h 7217346"/>
                <a:gd name="connsiteX63-47757" fmla="*/ 1458979 w 2264509"/>
                <a:gd name="connsiteY63-47758" fmla="*/ 1120535 h 7217346"/>
                <a:gd name="connsiteX64-47759" fmla="*/ 1360513 w 2264509"/>
                <a:gd name="connsiteY64-47760" fmla="*/ 1005635 h 7217346"/>
                <a:gd name="connsiteX65-47761" fmla="*/ 1416522 w 2264509"/>
                <a:gd name="connsiteY65-47762" fmla="*/ 807081 h 7217346"/>
                <a:gd name="connsiteX66-47763" fmla="*/ 1484699 w 2264509"/>
                <a:gd name="connsiteY66-47764" fmla="*/ 608469 h 7217346"/>
                <a:gd name="connsiteX67-47765" fmla="*/ 1496208 w 2264509"/>
                <a:gd name="connsiteY67-47766" fmla="*/ 366317 h 7217346"/>
                <a:gd name="connsiteX68-47767" fmla="*/ 1413968 w 2264509"/>
                <a:gd name="connsiteY68-47768" fmla="*/ 146640 h 7217346"/>
                <a:gd name="connsiteX69-47769" fmla="*/ 1100515 w 2264509"/>
                <a:gd name="connsiteY69-47770" fmla="*/ 551 h 7217346"/>
                <a:gd name="connsiteX0-47771" fmla="*/ 1100515 w 2264509"/>
                <a:gd name="connsiteY0-47772" fmla="*/ 551 h 7217346"/>
                <a:gd name="connsiteX1-47773" fmla="*/ 849378 w 2264509"/>
                <a:gd name="connsiteY1-47774" fmla="*/ 118937 h 7217346"/>
                <a:gd name="connsiteX2-47775" fmla="*/ 751515 w 2264509"/>
                <a:gd name="connsiteY2-47776" fmla="*/ 285490 h 7217346"/>
                <a:gd name="connsiteX3-47777" fmla="*/ 756141 w 2264509"/>
                <a:gd name="connsiteY3-47778" fmla="*/ 566071 h 7217346"/>
                <a:gd name="connsiteX4-47779" fmla="*/ 895260 w 2264509"/>
                <a:gd name="connsiteY4-47780" fmla="*/ 882679 h 7217346"/>
                <a:gd name="connsiteX5-47781" fmla="*/ 785588 w 2264509"/>
                <a:gd name="connsiteY5-47782" fmla="*/ 1025825 h 7217346"/>
                <a:gd name="connsiteX6-47783" fmla="*/ 152912 w 2264509"/>
                <a:gd name="connsiteY6-47784" fmla="*/ 1252683 h 7217346"/>
                <a:gd name="connsiteX7-47785" fmla="*/ 8160 w 2264509"/>
                <a:gd name="connsiteY7-47786" fmla="*/ 2283394 h 7217346"/>
                <a:gd name="connsiteX8-47787" fmla="*/ 416233 w 2264509"/>
                <a:gd name="connsiteY8-47788" fmla="*/ 2735641 h 7217346"/>
                <a:gd name="connsiteX9-47789" fmla="*/ 293173 w 2264509"/>
                <a:gd name="connsiteY9-47790" fmla="*/ 3799944 h 7217346"/>
                <a:gd name="connsiteX10-47791" fmla="*/ 428536 w 2264509"/>
                <a:gd name="connsiteY10-47792" fmla="*/ 3969982 h 7217346"/>
                <a:gd name="connsiteX11-47793" fmla="*/ 486017 w 2264509"/>
                <a:gd name="connsiteY11-47794" fmla="*/ 4215017 h 7217346"/>
                <a:gd name="connsiteX12-47795" fmla="*/ 547224 w 2264509"/>
                <a:gd name="connsiteY12-47796" fmla="*/ 4615099 h 7217346"/>
                <a:gd name="connsiteX13-47797" fmla="*/ 555878 w 2264509"/>
                <a:gd name="connsiteY13-47798" fmla="*/ 4779518 h 7217346"/>
                <a:gd name="connsiteX14-47799" fmla="*/ 541964 w 2264509"/>
                <a:gd name="connsiteY14-47800" fmla="*/ 4966441 h 7217346"/>
                <a:gd name="connsiteX15-47801" fmla="*/ 510234 w 2264509"/>
                <a:gd name="connsiteY15-47802" fmla="*/ 5112051 h 7217346"/>
                <a:gd name="connsiteX16-47803" fmla="*/ 434305 w 2264509"/>
                <a:gd name="connsiteY16-47804" fmla="*/ 6139609 h 7217346"/>
                <a:gd name="connsiteX17-47805" fmla="*/ 399690 w 2264509"/>
                <a:gd name="connsiteY17-47806" fmla="*/ 6589898 h 7217346"/>
                <a:gd name="connsiteX18-47807" fmla="*/ 471534 w 2264509"/>
                <a:gd name="connsiteY18-47808" fmla="*/ 6812999 h 7217346"/>
                <a:gd name="connsiteX19-47809" fmla="*/ 409205 w 2264509"/>
                <a:gd name="connsiteY19-47810" fmla="*/ 6995629 h 7217346"/>
                <a:gd name="connsiteX20-47811" fmla="*/ 712039 w 2264509"/>
                <a:gd name="connsiteY20-47812" fmla="*/ 7208607 h 7217346"/>
                <a:gd name="connsiteX21-47813" fmla="*/ 1018766 w 2264509"/>
                <a:gd name="connsiteY21-47814" fmla="*/ 7101007 h 7217346"/>
                <a:gd name="connsiteX22-47815" fmla="*/ 760721 w 2264509"/>
                <a:gd name="connsiteY22-47816" fmla="*/ 6842580 h 7217346"/>
                <a:gd name="connsiteX23-47817" fmla="*/ 804368 w 2264509"/>
                <a:gd name="connsiteY23-47818" fmla="*/ 6565349 h 7217346"/>
                <a:gd name="connsiteX24-47819" fmla="*/ 790216 w 2264509"/>
                <a:gd name="connsiteY24-47820" fmla="*/ 6235730 h 7217346"/>
                <a:gd name="connsiteX25-47821" fmla="*/ 907792 w 2264509"/>
                <a:gd name="connsiteY25-47822" fmla="*/ 5474692 h 7217346"/>
                <a:gd name="connsiteX26-47823" fmla="*/ 957309 w 2264509"/>
                <a:gd name="connsiteY26-47824" fmla="*/ 5365800 h 7217346"/>
                <a:gd name="connsiteX27-47825" fmla="*/ 949796 w 2264509"/>
                <a:gd name="connsiteY27-47826" fmla="*/ 5294498 h 7217346"/>
                <a:gd name="connsiteX28-47827" fmla="*/ 1022842 w 2264509"/>
                <a:gd name="connsiteY28-47828" fmla="*/ 5197505 h 7217346"/>
                <a:gd name="connsiteX29-47829" fmla="*/ 1024856 w 2264509"/>
                <a:gd name="connsiteY29-47830" fmla="*/ 5054630 h 7217346"/>
                <a:gd name="connsiteX30-47831" fmla="*/ 1250022 w 2264509"/>
                <a:gd name="connsiteY30-47832" fmla="*/ 4234537 h 7217346"/>
                <a:gd name="connsiteX31-47833" fmla="*/ 1388027 w 2264509"/>
                <a:gd name="connsiteY31-47834" fmla="*/ 4644157 h 7217346"/>
                <a:gd name="connsiteX32-47835" fmla="*/ 1392304 w 2264509"/>
                <a:gd name="connsiteY32-47836" fmla="*/ 4865602 h 7217346"/>
                <a:gd name="connsiteX33-47837" fmla="*/ 1364785 w 2264509"/>
                <a:gd name="connsiteY33-47838" fmla="*/ 4971714 h 7217346"/>
                <a:gd name="connsiteX34-47839" fmla="*/ 1405585 w 2264509"/>
                <a:gd name="connsiteY34-47840" fmla="*/ 5098769 h 7217346"/>
                <a:gd name="connsiteX35-47841" fmla="*/ 1313490 w 2264509"/>
                <a:gd name="connsiteY35-47842" fmla="*/ 5539804 h 7217346"/>
                <a:gd name="connsiteX36-47843" fmla="*/ 1314512 w 2264509"/>
                <a:gd name="connsiteY36-47844" fmla="*/ 6345824 h 7217346"/>
                <a:gd name="connsiteX37-47845" fmla="*/ 1369266 w 2264509"/>
                <a:gd name="connsiteY37-47846" fmla="*/ 6519700 h 7217346"/>
                <a:gd name="connsiteX38-47847" fmla="*/ 1336897 w 2264509"/>
                <a:gd name="connsiteY38-47848" fmla="*/ 6727274 h 7217346"/>
                <a:gd name="connsiteX39-47849" fmla="*/ 1355075 w 2264509"/>
                <a:gd name="connsiteY39-47850" fmla="*/ 6813600 h 7217346"/>
                <a:gd name="connsiteX40-47851" fmla="*/ 1364871 w 2264509"/>
                <a:gd name="connsiteY40-47852" fmla="*/ 7006384 h 7217346"/>
                <a:gd name="connsiteX41-47853" fmla="*/ 1811645 w 2264509"/>
                <a:gd name="connsiteY41-47854" fmla="*/ 7174679 h 7217346"/>
                <a:gd name="connsiteX42-47855" fmla="*/ 2240298 w 2264509"/>
                <a:gd name="connsiteY42-47856" fmla="*/ 7184685 h 7217346"/>
                <a:gd name="connsiteX43-47857" fmla="*/ 2223142 w 2264509"/>
                <a:gd name="connsiteY43-47858" fmla="*/ 7032346 h 7217346"/>
                <a:gd name="connsiteX44-47859" fmla="*/ 1738539 w 2264509"/>
                <a:gd name="connsiteY44-47860" fmla="*/ 6666009 h 7217346"/>
                <a:gd name="connsiteX45-47861" fmla="*/ 1759422 w 2264509"/>
                <a:gd name="connsiteY45-47862" fmla="*/ 6535632 h 7217346"/>
                <a:gd name="connsiteX46-47863" fmla="*/ 1719909 w 2264509"/>
                <a:gd name="connsiteY46-47864" fmla="*/ 6436627 h 7217346"/>
                <a:gd name="connsiteX47-47865" fmla="*/ 1708642 w 2264509"/>
                <a:gd name="connsiteY47-47866" fmla="*/ 6235730 h 7217346"/>
                <a:gd name="connsiteX48-47867" fmla="*/ 1730306 w 2264509"/>
                <a:gd name="connsiteY48-47868" fmla="*/ 5965274 h 7217346"/>
                <a:gd name="connsiteX49-47869" fmla="*/ 1778923 w 2264509"/>
                <a:gd name="connsiteY49-47870" fmla="*/ 5497769 h 7217346"/>
                <a:gd name="connsiteX50-47871" fmla="*/ 1790341 w 2264509"/>
                <a:gd name="connsiteY50-47872" fmla="*/ 5349364 h 7217346"/>
                <a:gd name="connsiteX51-47873" fmla="*/ 1848903 w 2264509"/>
                <a:gd name="connsiteY51-47874" fmla="*/ 5302881 h 7217346"/>
                <a:gd name="connsiteX52-47875" fmla="*/ 1935499 w 2264509"/>
                <a:gd name="connsiteY52-47876" fmla="*/ 5083205 h 7217346"/>
                <a:gd name="connsiteX53-47877" fmla="*/ 1960649 w 2264509"/>
                <a:gd name="connsiteY53-47878" fmla="*/ 4791056 h 7217346"/>
                <a:gd name="connsiteX54-47879" fmla="*/ 1951665 w 2264509"/>
                <a:gd name="connsiteY54-47880" fmla="*/ 4334336 h 7217346"/>
                <a:gd name="connsiteX55-47881" fmla="*/ 1932344 w 2264509"/>
                <a:gd name="connsiteY55-47882" fmla="*/ 3888133 h 7217346"/>
                <a:gd name="connsiteX56-47883" fmla="*/ 2114094 w 2264509"/>
                <a:gd name="connsiteY56-47884" fmla="*/ 3794489 h 7217346"/>
                <a:gd name="connsiteX57-47885" fmla="*/ 1762492 w 2264509"/>
                <a:gd name="connsiteY57-47886" fmla="*/ 2682768 h 7217346"/>
                <a:gd name="connsiteX58-47887" fmla="*/ 2171636 w 2264509"/>
                <a:gd name="connsiteY58-47888" fmla="*/ 2450629 h 7217346"/>
                <a:gd name="connsiteX59-47889" fmla="*/ 2032492 w 2264509"/>
                <a:gd name="connsiteY59-47890" fmla="*/ 1850474 h 7217346"/>
                <a:gd name="connsiteX60-47891" fmla="*/ 1987751 w 2264509"/>
                <a:gd name="connsiteY60-47892" fmla="*/ 1662589 h 7217346"/>
                <a:gd name="connsiteX61-47893" fmla="*/ 1973329 w 2264509"/>
                <a:gd name="connsiteY61-47894" fmla="*/ 1418094 h 7217346"/>
                <a:gd name="connsiteX62-47895" fmla="*/ 1925704 w 2264509"/>
                <a:gd name="connsiteY62-47896" fmla="*/ 1287898 h 7217346"/>
                <a:gd name="connsiteX63-47897" fmla="*/ 1458979 w 2264509"/>
                <a:gd name="connsiteY63-47898" fmla="*/ 1120535 h 7217346"/>
                <a:gd name="connsiteX64-47899" fmla="*/ 1360513 w 2264509"/>
                <a:gd name="connsiteY64-47900" fmla="*/ 1005635 h 7217346"/>
                <a:gd name="connsiteX65-47901" fmla="*/ 1416522 w 2264509"/>
                <a:gd name="connsiteY65-47902" fmla="*/ 807081 h 7217346"/>
                <a:gd name="connsiteX66-47903" fmla="*/ 1484699 w 2264509"/>
                <a:gd name="connsiteY66-47904" fmla="*/ 608469 h 7217346"/>
                <a:gd name="connsiteX67-47905" fmla="*/ 1496208 w 2264509"/>
                <a:gd name="connsiteY67-47906" fmla="*/ 366317 h 7217346"/>
                <a:gd name="connsiteX68-47907" fmla="*/ 1413968 w 2264509"/>
                <a:gd name="connsiteY68-47908" fmla="*/ 146640 h 7217346"/>
                <a:gd name="connsiteX69-47909" fmla="*/ 1100515 w 2264509"/>
                <a:gd name="connsiteY69-47910" fmla="*/ 551 h 7217346"/>
                <a:gd name="connsiteX0-47911" fmla="*/ 1100515 w 2264509"/>
                <a:gd name="connsiteY0-47912" fmla="*/ 551 h 7217346"/>
                <a:gd name="connsiteX1-47913" fmla="*/ 849378 w 2264509"/>
                <a:gd name="connsiteY1-47914" fmla="*/ 118937 h 7217346"/>
                <a:gd name="connsiteX2-47915" fmla="*/ 751515 w 2264509"/>
                <a:gd name="connsiteY2-47916" fmla="*/ 285490 h 7217346"/>
                <a:gd name="connsiteX3-47917" fmla="*/ 756141 w 2264509"/>
                <a:gd name="connsiteY3-47918" fmla="*/ 566071 h 7217346"/>
                <a:gd name="connsiteX4-47919" fmla="*/ 895260 w 2264509"/>
                <a:gd name="connsiteY4-47920" fmla="*/ 882679 h 7217346"/>
                <a:gd name="connsiteX5-47921" fmla="*/ 785588 w 2264509"/>
                <a:gd name="connsiteY5-47922" fmla="*/ 1025825 h 7217346"/>
                <a:gd name="connsiteX6-47923" fmla="*/ 152912 w 2264509"/>
                <a:gd name="connsiteY6-47924" fmla="*/ 1252683 h 7217346"/>
                <a:gd name="connsiteX7-47925" fmla="*/ 8160 w 2264509"/>
                <a:gd name="connsiteY7-47926" fmla="*/ 2283394 h 7217346"/>
                <a:gd name="connsiteX8-47927" fmla="*/ 416233 w 2264509"/>
                <a:gd name="connsiteY8-47928" fmla="*/ 2735641 h 7217346"/>
                <a:gd name="connsiteX9-47929" fmla="*/ 293173 w 2264509"/>
                <a:gd name="connsiteY9-47930" fmla="*/ 3799944 h 7217346"/>
                <a:gd name="connsiteX10-47931" fmla="*/ 428536 w 2264509"/>
                <a:gd name="connsiteY10-47932" fmla="*/ 3969982 h 7217346"/>
                <a:gd name="connsiteX11-47933" fmla="*/ 486017 w 2264509"/>
                <a:gd name="connsiteY11-47934" fmla="*/ 4215017 h 7217346"/>
                <a:gd name="connsiteX12-47935" fmla="*/ 547224 w 2264509"/>
                <a:gd name="connsiteY12-47936" fmla="*/ 4615099 h 7217346"/>
                <a:gd name="connsiteX13-47937" fmla="*/ 555878 w 2264509"/>
                <a:gd name="connsiteY13-47938" fmla="*/ 4779518 h 7217346"/>
                <a:gd name="connsiteX14-47939" fmla="*/ 541964 w 2264509"/>
                <a:gd name="connsiteY14-47940" fmla="*/ 4966441 h 7217346"/>
                <a:gd name="connsiteX15-47941" fmla="*/ 510234 w 2264509"/>
                <a:gd name="connsiteY15-47942" fmla="*/ 5112051 h 7217346"/>
                <a:gd name="connsiteX16-47943" fmla="*/ 434305 w 2264509"/>
                <a:gd name="connsiteY16-47944" fmla="*/ 6139609 h 7217346"/>
                <a:gd name="connsiteX17-47945" fmla="*/ 399690 w 2264509"/>
                <a:gd name="connsiteY17-47946" fmla="*/ 6589898 h 7217346"/>
                <a:gd name="connsiteX18-47947" fmla="*/ 471534 w 2264509"/>
                <a:gd name="connsiteY18-47948" fmla="*/ 6812999 h 7217346"/>
                <a:gd name="connsiteX19-47949" fmla="*/ 409205 w 2264509"/>
                <a:gd name="connsiteY19-47950" fmla="*/ 6995629 h 7217346"/>
                <a:gd name="connsiteX20-47951" fmla="*/ 712039 w 2264509"/>
                <a:gd name="connsiteY20-47952" fmla="*/ 7208607 h 7217346"/>
                <a:gd name="connsiteX21-47953" fmla="*/ 1018766 w 2264509"/>
                <a:gd name="connsiteY21-47954" fmla="*/ 7101007 h 7217346"/>
                <a:gd name="connsiteX22-47955" fmla="*/ 760721 w 2264509"/>
                <a:gd name="connsiteY22-47956" fmla="*/ 6842580 h 7217346"/>
                <a:gd name="connsiteX23-47957" fmla="*/ 804368 w 2264509"/>
                <a:gd name="connsiteY23-47958" fmla="*/ 6565349 h 7217346"/>
                <a:gd name="connsiteX24-47959" fmla="*/ 790216 w 2264509"/>
                <a:gd name="connsiteY24-47960" fmla="*/ 6235730 h 7217346"/>
                <a:gd name="connsiteX25-47961" fmla="*/ 907792 w 2264509"/>
                <a:gd name="connsiteY25-47962" fmla="*/ 5474692 h 7217346"/>
                <a:gd name="connsiteX26-47963" fmla="*/ 957309 w 2264509"/>
                <a:gd name="connsiteY26-47964" fmla="*/ 5365800 h 7217346"/>
                <a:gd name="connsiteX27-47965" fmla="*/ 949796 w 2264509"/>
                <a:gd name="connsiteY27-47966" fmla="*/ 5294498 h 7217346"/>
                <a:gd name="connsiteX28-47967" fmla="*/ 1022842 w 2264509"/>
                <a:gd name="connsiteY28-47968" fmla="*/ 5197505 h 7217346"/>
                <a:gd name="connsiteX29-47969" fmla="*/ 1024856 w 2264509"/>
                <a:gd name="connsiteY29-47970" fmla="*/ 5054630 h 7217346"/>
                <a:gd name="connsiteX30-47971" fmla="*/ 1250022 w 2264509"/>
                <a:gd name="connsiteY30-47972" fmla="*/ 4234537 h 7217346"/>
                <a:gd name="connsiteX31-47973" fmla="*/ 1388027 w 2264509"/>
                <a:gd name="connsiteY31-47974" fmla="*/ 4644157 h 7217346"/>
                <a:gd name="connsiteX32-47975" fmla="*/ 1392304 w 2264509"/>
                <a:gd name="connsiteY32-47976" fmla="*/ 4865602 h 7217346"/>
                <a:gd name="connsiteX33-47977" fmla="*/ 1364785 w 2264509"/>
                <a:gd name="connsiteY33-47978" fmla="*/ 4971714 h 7217346"/>
                <a:gd name="connsiteX34-47979" fmla="*/ 1405585 w 2264509"/>
                <a:gd name="connsiteY34-47980" fmla="*/ 5098769 h 7217346"/>
                <a:gd name="connsiteX35-47981" fmla="*/ 1313490 w 2264509"/>
                <a:gd name="connsiteY35-47982" fmla="*/ 5539804 h 7217346"/>
                <a:gd name="connsiteX36-47983" fmla="*/ 1314512 w 2264509"/>
                <a:gd name="connsiteY36-47984" fmla="*/ 6345824 h 7217346"/>
                <a:gd name="connsiteX37-47985" fmla="*/ 1369266 w 2264509"/>
                <a:gd name="connsiteY37-47986" fmla="*/ 6519700 h 7217346"/>
                <a:gd name="connsiteX38-47987" fmla="*/ 1336897 w 2264509"/>
                <a:gd name="connsiteY38-47988" fmla="*/ 6727274 h 7217346"/>
                <a:gd name="connsiteX39-47989" fmla="*/ 1355075 w 2264509"/>
                <a:gd name="connsiteY39-47990" fmla="*/ 6813600 h 7217346"/>
                <a:gd name="connsiteX40-47991" fmla="*/ 1364871 w 2264509"/>
                <a:gd name="connsiteY40-47992" fmla="*/ 7006384 h 7217346"/>
                <a:gd name="connsiteX41-47993" fmla="*/ 1811645 w 2264509"/>
                <a:gd name="connsiteY41-47994" fmla="*/ 7174679 h 7217346"/>
                <a:gd name="connsiteX42-47995" fmla="*/ 2240298 w 2264509"/>
                <a:gd name="connsiteY42-47996" fmla="*/ 7184685 h 7217346"/>
                <a:gd name="connsiteX43-47997" fmla="*/ 2223142 w 2264509"/>
                <a:gd name="connsiteY43-47998" fmla="*/ 7032346 h 7217346"/>
                <a:gd name="connsiteX44-47999" fmla="*/ 1738539 w 2264509"/>
                <a:gd name="connsiteY44-48000" fmla="*/ 6666009 h 7217346"/>
                <a:gd name="connsiteX45-48001" fmla="*/ 1759422 w 2264509"/>
                <a:gd name="connsiteY45-48002" fmla="*/ 6535632 h 7217346"/>
                <a:gd name="connsiteX46-48003" fmla="*/ 1719909 w 2264509"/>
                <a:gd name="connsiteY46-48004" fmla="*/ 6436627 h 7217346"/>
                <a:gd name="connsiteX47-48005" fmla="*/ 1708642 w 2264509"/>
                <a:gd name="connsiteY47-48006" fmla="*/ 6235730 h 7217346"/>
                <a:gd name="connsiteX48-48007" fmla="*/ 1730306 w 2264509"/>
                <a:gd name="connsiteY48-48008" fmla="*/ 5965274 h 7217346"/>
                <a:gd name="connsiteX49-48009" fmla="*/ 1778923 w 2264509"/>
                <a:gd name="connsiteY49-48010" fmla="*/ 5497769 h 7217346"/>
                <a:gd name="connsiteX50-48011" fmla="*/ 1790341 w 2264509"/>
                <a:gd name="connsiteY50-48012" fmla="*/ 5349364 h 7217346"/>
                <a:gd name="connsiteX51-48013" fmla="*/ 1848903 w 2264509"/>
                <a:gd name="connsiteY51-48014" fmla="*/ 5302881 h 7217346"/>
                <a:gd name="connsiteX52-48015" fmla="*/ 1935499 w 2264509"/>
                <a:gd name="connsiteY52-48016" fmla="*/ 5083205 h 7217346"/>
                <a:gd name="connsiteX53-48017" fmla="*/ 1960649 w 2264509"/>
                <a:gd name="connsiteY53-48018" fmla="*/ 4791056 h 7217346"/>
                <a:gd name="connsiteX54-48019" fmla="*/ 1951665 w 2264509"/>
                <a:gd name="connsiteY54-48020" fmla="*/ 4334336 h 7217346"/>
                <a:gd name="connsiteX55-48021" fmla="*/ 1932344 w 2264509"/>
                <a:gd name="connsiteY55-48022" fmla="*/ 3888133 h 7217346"/>
                <a:gd name="connsiteX56-48023" fmla="*/ 2114094 w 2264509"/>
                <a:gd name="connsiteY56-48024" fmla="*/ 3794489 h 7217346"/>
                <a:gd name="connsiteX57-48025" fmla="*/ 1762492 w 2264509"/>
                <a:gd name="connsiteY57-48026" fmla="*/ 2682768 h 7217346"/>
                <a:gd name="connsiteX58-48027" fmla="*/ 2171636 w 2264509"/>
                <a:gd name="connsiteY58-48028" fmla="*/ 2450629 h 7217346"/>
                <a:gd name="connsiteX59-48029" fmla="*/ 2032492 w 2264509"/>
                <a:gd name="connsiteY59-48030" fmla="*/ 1850474 h 7217346"/>
                <a:gd name="connsiteX60-48031" fmla="*/ 1987751 w 2264509"/>
                <a:gd name="connsiteY60-48032" fmla="*/ 1662589 h 7217346"/>
                <a:gd name="connsiteX61-48033" fmla="*/ 1973329 w 2264509"/>
                <a:gd name="connsiteY61-48034" fmla="*/ 1418094 h 7217346"/>
                <a:gd name="connsiteX62-48035" fmla="*/ 1925704 w 2264509"/>
                <a:gd name="connsiteY62-48036" fmla="*/ 1287898 h 7217346"/>
                <a:gd name="connsiteX63-48037" fmla="*/ 1458979 w 2264509"/>
                <a:gd name="connsiteY63-48038" fmla="*/ 1120535 h 7217346"/>
                <a:gd name="connsiteX64-48039" fmla="*/ 1360513 w 2264509"/>
                <a:gd name="connsiteY64-48040" fmla="*/ 1005635 h 7217346"/>
                <a:gd name="connsiteX65-48041" fmla="*/ 1416522 w 2264509"/>
                <a:gd name="connsiteY65-48042" fmla="*/ 807081 h 7217346"/>
                <a:gd name="connsiteX66-48043" fmla="*/ 1484699 w 2264509"/>
                <a:gd name="connsiteY66-48044" fmla="*/ 608469 h 7217346"/>
                <a:gd name="connsiteX67-48045" fmla="*/ 1496208 w 2264509"/>
                <a:gd name="connsiteY67-48046" fmla="*/ 366317 h 7217346"/>
                <a:gd name="connsiteX68-48047" fmla="*/ 1413968 w 2264509"/>
                <a:gd name="connsiteY68-48048" fmla="*/ 146640 h 7217346"/>
                <a:gd name="connsiteX69-48049" fmla="*/ 1100515 w 2264509"/>
                <a:gd name="connsiteY69-48050" fmla="*/ 551 h 7217346"/>
                <a:gd name="connsiteX0-48051" fmla="*/ 1100515 w 2264509"/>
                <a:gd name="connsiteY0-48052" fmla="*/ 551 h 7217346"/>
                <a:gd name="connsiteX1-48053" fmla="*/ 849378 w 2264509"/>
                <a:gd name="connsiteY1-48054" fmla="*/ 118937 h 7217346"/>
                <a:gd name="connsiteX2-48055" fmla="*/ 751515 w 2264509"/>
                <a:gd name="connsiteY2-48056" fmla="*/ 285490 h 7217346"/>
                <a:gd name="connsiteX3-48057" fmla="*/ 756141 w 2264509"/>
                <a:gd name="connsiteY3-48058" fmla="*/ 566071 h 7217346"/>
                <a:gd name="connsiteX4-48059" fmla="*/ 895260 w 2264509"/>
                <a:gd name="connsiteY4-48060" fmla="*/ 882679 h 7217346"/>
                <a:gd name="connsiteX5-48061" fmla="*/ 785588 w 2264509"/>
                <a:gd name="connsiteY5-48062" fmla="*/ 1025825 h 7217346"/>
                <a:gd name="connsiteX6-48063" fmla="*/ 152912 w 2264509"/>
                <a:gd name="connsiteY6-48064" fmla="*/ 1252683 h 7217346"/>
                <a:gd name="connsiteX7-48065" fmla="*/ 8160 w 2264509"/>
                <a:gd name="connsiteY7-48066" fmla="*/ 2283394 h 7217346"/>
                <a:gd name="connsiteX8-48067" fmla="*/ 416233 w 2264509"/>
                <a:gd name="connsiteY8-48068" fmla="*/ 2735641 h 7217346"/>
                <a:gd name="connsiteX9-48069" fmla="*/ 293173 w 2264509"/>
                <a:gd name="connsiteY9-48070" fmla="*/ 3799944 h 7217346"/>
                <a:gd name="connsiteX10-48071" fmla="*/ 428536 w 2264509"/>
                <a:gd name="connsiteY10-48072" fmla="*/ 3969982 h 7217346"/>
                <a:gd name="connsiteX11-48073" fmla="*/ 486017 w 2264509"/>
                <a:gd name="connsiteY11-48074" fmla="*/ 4215017 h 7217346"/>
                <a:gd name="connsiteX12-48075" fmla="*/ 547224 w 2264509"/>
                <a:gd name="connsiteY12-48076" fmla="*/ 4615099 h 7217346"/>
                <a:gd name="connsiteX13-48077" fmla="*/ 555878 w 2264509"/>
                <a:gd name="connsiteY13-48078" fmla="*/ 4779518 h 7217346"/>
                <a:gd name="connsiteX14-48079" fmla="*/ 541964 w 2264509"/>
                <a:gd name="connsiteY14-48080" fmla="*/ 4966441 h 7217346"/>
                <a:gd name="connsiteX15-48081" fmla="*/ 510234 w 2264509"/>
                <a:gd name="connsiteY15-48082" fmla="*/ 5112051 h 7217346"/>
                <a:gd name="connsiteX16-48083" fmla="*/ 434305 w 2264509"/>
                <a:gd name="connsiteY16-48084" fmla="*/ 6139609 h 7217346"/>
                <a:gd name="connsiteX17-48085" fmla="*/ 399690 w 2264509"/>
                <a:gd name="connsiteY17-48086" fmla="*/ 6589898 h 7217346"/>
                <a:gd name="connsiteX18-48087" fmla="*/ 471534 w 2264509"/>
                <a:gd name="connsiteY18-48088" fmla="*/ 6812999 h 7217346"/>
                <a:gd name="connsiteX19-48089" fmla="*/ 409205 w 2264509"/>
                <a:gd name="connsiteY19-48090" fmla="*/ 6995629 h 7217346"/>
                <a:gd name="connsiteX20-48091" fmla="*/ 712039 w 2264509"/>
                <a:gd name="connsiteY20-48092" fmla="*/ 7208607 h 7217346"/>
                <a:gd name="connsiteX21-48093" fmla="*/ 1018766 w 2264509"/>
                <a:gd name="connsiteY21-48094" fmla="*/ 7101007 h 7217346"/>
                <a:gd name="connsiteX22-48095" fmla="*/ 760721 w 2264509"/>
                <a:gd name="connsiteY22-48096" fmla="*/ 6842580 h 7217346"/>
                <a:gd name="connsiteX23-48097" fmla="*/ 804368 w 2264509"/>
                <a:gd name="connsiteY23-48098" fmla="*/ 6565349 h 7217346"/>
                <a:gd name="connsiteX24-48099" fmla="*/ 790216 w 2264509"/>
                <a:gd name="connsiteY24-48100" fmla="*/ 6235730 h 7217346"/>
                <a:gd name="connsiteX25-48101" fmla="*/ 907792 w 2264509"/>
                <a:gd name="connsiteY25-48102" fmla="*/ 5474692 h 7217346"/>
                <a:gd name="connsiteX26-48103" fmla="*/ 957309 w 2264509"/>
                <a:gd name="connsiteY26-48104" fmla="*/ 5365800 h 7217346"/>
                <a:gd name="connsiteX27-48105" fmla="*/ 949796 w 2264509"/>
                <a:gd name="connsiteY27-48106" fmla="*/ 5294498 h 7217346"/>
                <a:gd name="connsiteX28-48107" fmla="*/ 1022842 w 2264509"/>
                <a:gd name="connsiteY28-48108" fmla="*/ 5197505 h 7217346"/>
                <a:gd name="connsiteX29-48109" fmla="*/ 1024856 w 2264509"/>
                <a:gd name="connsiteY29-48110" fmla="*/ 5054630 h 7217346"/>
                <a:gd name="connsiteX30-48111" fmla="*/ 1250022 w 2264509"/>
                <a:gd name="connsiteY30-48112" fmla="*/ 4234537 h 7217346"/>
                <a:gd name="connsiteX31-48113" fmla="*/ 1388027 w 2264509"/>
                <a:gd name="connsiteY31-48114" fmla="*/ 4644157 h 7217346"/>
                <a:gd name="connsiteX32-48115" fmla="*/ 1392304 w 2264509"/>
                <a:gd name="connsiteY32-48116" fmla="*/ 4865602 h 7217346"/>
                <a:gd name="connsiteX33-48117" fmla="*/ 1364785 w 2264509"/>
                <a:gd name="connsiteY33-48118" fmla="*/ 4971714 h 7217346"/>
                <a:gd name="connsiteX34-48119" fmla="*/ 1405585 w 2264509"/>
                <a:gd name="connsiteY34-48120" fmla="*/ 5098769 h 7217346"/>
                <a:gd name="connsiteX35-48121" fmla="*/ 1313490 w 2264509"/>
                <a:gd name="connsiteY35-48122" fmla="*/ 5539804 h 7217346"/>
                <a:gd name="connsiteX36-48123" fmla="*/ 1314512 w 2264509"/>
                <a:gd name="connsiteY36-48124" fmla="*/ 6345824 h 7217346"/>
                <a:gd name="connsiteX37-48125" fmla="*/ 1369266 w 2264509"/>
                <a:gd name="connsiteY37-48126" fmla="*/ 6519700 h 7217346"/>
                <a:gd name="connsiteX38-48127" fmla="*/ 1336897 w 2264509"/>
                <a:gd name="connsiteY38-48128" fmla="*/ 6727274 h 7217346"/>
                <a:gd name="connsiteX39-48129" fmla="*/ 1355075 w 2264509"/>
                <a:gd name="connsiteY39-48130" fmla="*/ 6813600 h 7217346"/>
                <a:gd name="connsiteX40-48131" fmla="*/ 1364871 w 2264509"/>
                <a:gd name="connsiteY40-48132" fmla="*/ 7006384 h 7217346"/>
                <a:gd name="connsiteX41-48133" fmla="*/ 1811645 w 2264509"/>
                <a:gd name="connsiteY41-48134" fmla="*/ 7174679 h 7217346"/>
                <a:gd name="connsiteX42-48135" fmla="*/ 2240298 w 2264509"/>
                <a:gd name="connsiteY42-48136" fmla="*/ 7184685 h 7217346"/>
                <a:gd name="connsiteX43-48137" fmla="*/ 2223142 w 2264509"/>
                <a:gd name="connsiteY43-48138" fmla="*/ 7032346 h 7217346"/>
                <a:gd name="connsiteX44-48139" fmla="*/ 1738539 w 2264509"/>
                <a:gd name="connsiteY44-48140" fmla="*/ 6666009 h 7217346"/>
                <a:gd name="connsiteX45-48141" fmla="*/ 1759422 w 2264509"/>
                <a:gd name="connsiteY45-48142" fmla="*/ 6535632 h 7217346"/>
                <a:gd name="connsiteX46-48143" fmla="*/ 1719909 w 2264509"/>
                <a:gd name="connsiteY46-48144" fmla="*/ 6436627 h 7217346"/>
                <a:gd name="connsiteX47-48145" fmla="*/ 1708642 w 2264509"/>
                <a:gd name="connsiteY47-48146" fmla="*/ 6235730 h 7217346"/>
                <a:gd name="connsiteX48-48147" fmla="*/ 1730306 w 2264509"/>
                <a:gd name="connsiteY48-48148" fmla="*/ 5965274 h 7217346"/>
                <a:gd name="connsiteX49-48149" fmla="*/ 1778923 w 2264509"/>
                <a:gd name="connsiteY49-48150" fmla="*/ 5513111 h 7217346"/>
                <a:gd name="connsiteX50-48151" fmla="*/ 1790341 w 2264509"/>
                <a:gd name="connsiteY50-48152" fmla="*/ 5349364 h 7217346"/>
                <a:gd name="connsiteX51-48153" fmla="*/ 1848903 w 2264509"/>
                <a:gd name="connsiteY51-48154" fmla="*/ 5302881 h 7217346"/>
                <a:gd name="connsiteX52-48155" fmla="*/ 1935499 w 2264509"/>
                <a:gd name="connsiteY52-48156" fmla="*/ 5083205 h 7217346"/>
                <a:gd name="connsiteX53-48157" fmla="*/ 1960649 w 2264509"/>
                <a:gd name="connsiteY53-48158" fmla="*/ 4791056 h 7217346"/>
                <a:gd name="connsiteX54-48159" fmla="*/ 1951665 w 2264509"/>
                <a:gd name="connsiteY54-48160" fmla="*/ 4334336 h 7217346"/>
                <a:gd name="connsiteX55-48161" fmla="*/ 1932344 w 2264509"/>
                <a:gd name="connsiteY55-48162" fmla="*/ 3888133 h 7217346"/>
                <a:gd name="connsiteX56-48163" fmla="*/ 2114094 w 2264509"/>
                <a:gd name="connsiteY56-48164" fmla="*/ 3794489 h 7217346"/>
                <a:gd name="connsiteX57-48165" fmla="*/ 1762492 w 2264509"/>
                <a:gd name="connsiteY57-48166" fmla="*/ 2682768 h 7217346"/>
                <a:gd name="connsiteX58-48167" fmla="*/ 2171636 w 2264509"/>
                <a:gd name="connsiteY58-48168" fmla="*/ 2450629 h 7217346"/>
                <a:gd name="connsiteX59-48169" fmla="*/ 2032492 w 2264509"/>
                <a:gd name="connsiteY59-48170" fmla="*/ 1850474 h 7217346"/>
                <a:gd name="connsiteX60-48171" fmla="*/ 1987751 w 2264509"/>
                <a:gd name="connsiteY60-48172" fmla="*/ 1662589 h 7217346"/>
                <a:gd name="connsiteX61-48173" fmla="*/ 1973329 w 2264509"/>
                <a:gd name="connsiteY61-48174" fmla="*/ 1418094 h 7217346"/>
                <a:gd name="connsiteX62-48175" fmla="*/ 1925704 w 2264509"/>
                <a:gd name="connsiteY62-48176" fmla="*/ 1287898 h 7217346"/>
                <a:gd name="connsiteX63-48177" fmla="*/ 1458979 w 2264509"/>
                <a:gd name="connsiteY63-48178" fmla="*/ 1120535 h 7217346"/>
                <a:gd name="connsiteX64-48179" fmla="*/ 1360513 w 2264509"/>
                <a:gd name="connsiteY64-48180" fmla="*/ 1005635 h 7217346"/>
                <a:gd name="connsiteX65-48181" fmla="*/ 1416522 w 2264509"/>
                <a:gd name="connsiteY65-48182" fmla="*/ 807081 h 7217346"/>
                <a:gd name="connsiteX66-48183" fmla="*/ 1484699 w 2264509"/>
                <a:gd name="connsiteY66-48184" fmla="*/ 608469 h 7217346"/>
                <a:gd name="connsiteX67-48185" fmla="*/ 1496208 w 2264509"/>
                <a:gd name="connsiteY67-48186" fmla="*/ 366317 h 7217346"/>
                <a:gd name="connsiteX68-48187" fmla="*/ 1413968 w 2264509"/>
                <a:gd name="connsiteY68-48188" fmla="*/ 146640 h 7217346"/>
                <a:gd name="connsiteX69-48189" fmla="*/ 1100515 w 2264509"/>
                <a:gd name="connsiteY69-48190" fmla="*/ 551 h 7217346"/>
                <a:gd name="connsiteX0-48191" fmla="*/ 1100515 w 2264509"/>
                <a:gd name="connsiteY0-48192" fmla="*/ 551 h 7217346"/>
                <a:gd name="connsiteX1-48193" fmla="*/ 849378 w 2264509"/>
                <a:gd name="connsiteY1-48194" fmla="*/ 118937 h 7217346"/>
                <a:gd name="connsiteX2-48195" fmla="*/ 751515 w 2264509"/>
                <a:gd name="connsiteY2-48196" fmla="*/ 285490 h 7217346"/>
                <a:gd name="connsiteX3-48197" fmla="*/ 756141 w 2264509"/>
                <a:gd name="connsiteY3-48198" fmla="*/ 566071 h 7217346"/>
                <a:gd name="connsiteX4-48199" fmla="*/ 895260 w 2264509"/>
                <a:gd name="connsiteY4-48200" fmla="*/ 882679 h 7217346"/>
                <a:gd name="connsiteX5-48201" fmla="*/ 785588 w 2264509"/>
                <a:gd name="connsiteY5-48202" fmla="*/ 1025825 h 7217346"/>
                <a:gd name="connsiteX6-48203" fmla="*/ 152912 w 2264509"/>
                <a:gd name="connsiteY6-48204" fmla="*/ 1252683 h 7217346"/>
                <a:gd name="connsiteX7-48205" fmla="*/ 8160 w 2264509"/>
                <a:gd name="connsiteY7-48206" fmla="*/ 2283394 h 7217346"/>
                <a:gd name="connsiteX8-48207" fmla="*/ 416233 w 2264509"/>
                <a:gd name="connsiteY8-48208" fmla="*/ 2735641 h 7217346"/>
                <a:gd name="connsiteX9-48209" fmla="*/ 293173 w 2264509"/>
                <a:gd name="connsiteY9-48210" fmla="*/ 3799944 h 7217346"/>
                <a:gd name="connsiteX10-48211" fmla="*/ 428536 w 2264509"/>
                <a:gd name="connsiteY10-48212" fmla="*/ 3969982 h 7217346"/>
                <a:gd name="connsiteX11-48213" fmla="*/ 486017 w 2264509"/>
                <a:gd name="connsiteY11-48214" fmla="*/ 4215017 h 7217346"/>
                <a:gd name="connsiteX12-48215" fmla="*/ 547224 w 2264509"/>
                <a:gd name="connsiteY12-48216" fmla="*/ 4615099 h 7217346"/>
                <a:gd name="connsiteX13-48217" fmla="*/ 555878 w 2264509"/>
                <a:gd name="connsiteY13-48218" fmla="*/ 4779518 h 7217346"/>
                <a:gd name="connsiteX14-48219" fmla="*/ 541964 w 2264509"/>
                <a:gd name="connsiteY14-48220" fmla="*/ 4966441 h 7217346"/>
                <a:gd name="connsiteX15-48221" fmla="*/ 510234 w 2264509"/>
                <a:gd name="connsiteY15-48222" fmla="*/ 5112051 h 7217346"/>
                <a:gd name="connsiteX16-48223" fmla="*/ 434305 w 2264509"/>
                <a:gd name="connsiteY16-48224" fmla="*/ 6139609 h 7217346"/>
                <a:gd name="connsiteX17-48225" fmla="*/ 399690 w 2264509"/>
                <a:gd name="connsiteY17-48226" fmla="*/ 6589898 h 7217346"/>
                <a:gd name="connsiteX18-48227" fmla="*/ 471534 w 2264509"/>
                <a:gd name="connsiteY18-48228" fmla="*/ 6812999 h 7217346"/>
                <a:gd name="connsiteX19-48229" fmla="*/ 409205 w 2264509"/>
                <a:gd name="connsiteY19-48230" fmla="*/ 6995629 h 7217346"/>
                <a:gd name="connsiteX20-48231" fmla="*/ 712039 w 2264509"/>
                <a:gd name="connsiteY20-48232" fmla="*/ 7208607 h 7217346"/>
                <a:gd name="connsiteX21-48233" fmla="*/ 1018766 w 2264509"/>
                <a:gd name="connsiteY21-48234" fmla="*/ 7101007 h 7217346"/>
                <a:gd name="connsiteX22-48235" fmla="*/ 760721 w 2264509"/>
                <a:gd name="connsiteY22-48236" fmla="*/ 6842580 h 7217346"/>
                <a:gd name="connsiteX23-48237" fmla="*/ 804368 w 2264509"/>
                <a:gd name="connsiteY23-48238" fmla="*/ 6565349 h 7217346"/>
                <a:gd name="connsiteX24-48239" fmla="*/ 790216 w 2264509"/>
                <a:gd name="connsiteY24-48240" fmla="*/ 6235730 h 7217346"/>
                <a:gd name="connsiteX25-48241" fmla="*/ 907792 w 2264509"/>
                <a:gd name="connsiteY25-48242" fmla="*/ 5474692 h 7217346"/>
                <a:gd name="connsiteX26-48243" fmla="*/ 957309 w 2264509"/>
                <a:gd name="connsiteY26-48244" fmla="*/ 5365800 h 7217346"/>
                <a:gd name="connsiteX27-48245" fmla="*/ 949796 w 2264509"/>
                <a:gd name="connsiteY27-48246" fmla="*/ 5294498 h 7217346"/>
                <a:gd name="connsiteX28-48247" fmla="*/ 1022842 w 2264509"/>
                <a:gd name="connsiteY28-48248" fmla="*/ 5197505 h 7217346"/>
                <a:gd name="connsiteX29-48249" fmla="*/ 1024856 w 2264509"/>
                <a:gd name="connsiteY29-48250" fmla="*/ 5054630 h 7217346"/>
                <a:gd name="connsiteX30-48251" fmla="*/ 1250022 w 2264509"/>
                <a:gd name="connsiteY30-48252" fmla="*/ 4234537 h 7217346"/>
                <a:gd name="connsiteX31-48253" fmla="*/ 1388027 w 2264509"/>
                <a:gd name="connsiteY31-48254" fmla="*/ 4644157 h 7217346"/>
                <a:gd name="connsiteX32-48255" fmla="*/ 1392304 w 2264509"/>
                <a:gd name="connsiteY32-48256" fmla="*/ 4865602 h 7217346"/>
                <a:gd name="connsiteX33-48257" fmla="*/ 1364785 w 2264509"/>
                <a:gd name="connsiteY33-48258" fmla="*/ 4971714 h 7217346"/>
                <a:gd name="connsiteX34-48259" fmla="*/ 1405585 w 2264509"/>
                <a:gd name="connsiteY34-48260" fmla="*/ 5098769 h 7217346"/>
                <a:gd name="connsiteX35-48261" fmla="*/ 1313490 w 2264509"/>
                <a:gd name="connsiteY35-48262" fmla="*/ 5539804 h 7217346"/>
                <a:gd name="connsiteX36-48263" fmla="*/ 1314512 w 2264509"/>
                <a:gd name="connsiteY36-48264" fmla="*/ 6345824 h 7217346"/>
                <a:gd name="connsiteX37-48265" fmla="*/ 1369266 w 2264509"/>
                <a:gd name="connsiteY37-48266" fmla="*/ 6519700 h 7217346"/>
                <a:gd name="connsiteX38-48267" fmla="*/ 1336897 w 2264509"/>
                <a:gd name="connsiteY38-48268" fmla="*/ 6727274 h 7217346"/>
                <a:gd name="connsiteX39-48269" fmla="*/ 1355075 w 2264509"/>
                <a:gd name="connsiteY39-48270" fmla="*/ 6813600 h 7217346"/>
                <a:gd name="connsiteX40-48271" fmla="*/ 1364871 w 2264509"/>
                <a:gd name="connsiteY40-48272" fmla="*/ 7006384 h 7217346"/>
                <a:gd name="connsiteX41-48273" fmla="*/ 1811645 w 2264509"/>
                <a:gd name="connsiteY41-48274" fmla="*/ 7174679 h 7217346"/>
                <a:gd name="connsiteX42-48275" fmla="*/ 2240298 w 2264509"/>
                <a:gd name="connsiteY42-48276" fmla="*/ 7184685 h 7217346"/>
                <a:gd name="connsiteX43-48277" fmla="*/ 2223142 w 2264509"/>
                <a:gd name="connsiteY43-48278" fmla="*/ 7032346 h 7217346"/>
                <a:gd name="connsiteX44-48279" fmla="*/ 1738539 w 2264509"/>
                <a:gd name="connsiteY44-48280" fmla="*/ 6666009 h 7217346"/>
                <a:gd name="connsiteX45-48281" fmla="*/ 1759422 w 2264509"/>
                <a:gd name="connsiteY45-48282" fmla="*/ 6535632 h 7217346"/>
                <a:gd name="connsiteX46-48283" fmla="*/ 1719909 w 2264509"/>
                <a:gd name="connsiteY46-48284" fmla="*/ 6436627 h 7217346"/>
                <a:gd name="connsiteX47-48285" fmla="*/ 1708642 w 2264509"/>
                <a:gd name="connsiteY47-48286" fmla="*/ 6235730 h 7217346"/>
                <a:gd name="connsiteX48-48287" fmla="*/ 1730306 w 2264509"/>
                <a:gd name="connsiteY48-48288" fmla="*/ 5965274 h 7217346"/>
                <a:gd name="connsiteX49-48289" fmla="*/ 1778923 w 2264509"/>
                <a:gd name="connsiteY49-48290" fmla="*/ 5513111 h 7217346"/>
                <a:gd name="connsiteX50-48291" fmla="*/ 1790341 w 2264509"/>
                <a:gd name="connsiteY50-48292" fmla="*/ 5349364 h 7217346"/>
                <a:gd name="connsiteX51-48293" fmla="*/ 1855040 w 2264509"/>
                <a:gd name="connsiteY51-48294" fmla="*/ 5272196 h 7217346"/>
                <a:gd name="connsiteX52-48295" fmla="*/ 1935499 w 2264509"/>
                <a:gd name="connsiteY52-48296" fmla="*/ 5083205 h 7217346"/>
                <a:gd name="connsiteX53-48297" fmla="*/ 1960649 w 2264509"/>
                <a:gd name="connsiteY53-48298" fmla="*/ 4791056 h 7217346"/>
                <a:gd name="connsiteX54-48299" fmla="*/ 1951665 w 2264509"/>
                <a:gd name="connsiteY54-48300" fmla="*/ 4334336 h 7217346"/>
                <a:gd name="connsiteX55-48301" fmla="*/ 1932344 w 2264509"/>
                <a:gd name="connsiteY55-48302" fmla="*/ 3888133 h 7217346"/>
                <a:gd name="connsiteX56-48303" fmla="*/ 2114094 w 2264509"/>
                <a:gd name="connsiteY56-48304" fmla="*/ 3794489 h 7217346"/>
                <a:gd name="connsiteX57-48305" fmla="*/ 1762492 w 2264509"/>
                <a:gd name="connsiteY57-48306" fmla="*/ 2682768 h 7217346"/>
                <a:gd name="connsiteX58-48307" fmla="*/ 2171636 w 2264509"/>
                <a:gd name="connsiteY58-48308" fmla="*/ 2450629 h 7217346"/>
                <a:gd name="connsiteX59-48309" fmla="*/ 2032492 w 2264509"/>
                <a:gd name="connsiteY59-48310" fmla="*/ 1850474 h 7217346"/>
                <a:gd name="connsiteX60-48311" fmla="*/ 1987751 w 2264509"/>
                <a:gd name="connsiteY60-48312" fmla="*/ 1662589 h 7217346"/>
                <a:gd name="connsiteX61-48313" fmla="*/ 1973329 w 2264509"/>
                <a:gd name="connsiteY61-48314" fmla="*/ 1418094 h 7217346"/>
                <a:gd name="connsiteX62-48315" fmla="*/ 1925704 w 2264509"/>
                <a:gd name="connsiteY62-48316" fmla="*/ 1287898 h 7217346"/>
                <a:gd name="connsiteX63-48317" fmla="*/ 1458979 w 2264509"/>
                <a:gd name="connsiteY63-48318" fmla="*/ 1120535 h 7217346"/>
                <a:gd name="connsiteX64-48319" fmla="*/ 1360513 w 2264509"/>
                <a:gd name="connsiteY64-48320" fmla="*/ 1005635 h 7217346"/>
                <a:gd name="connsiteX65-48321" fmla="*/ 1416522 w 2264509"/>
                <a:gd name="connsiteY65-48322" fmla="*/ 807081 h 7217346"/>
                <a:gd name="connsiteX66-48323" fmla="*/ 1484699 w 2264509"/>
                <a:gd name="connsiteY66-48324" fmla="*/ 608469 h 7217346"/>
                <a:gd name="connsiteX67-48325" fmla="*/ 1496208 w 2264509"/>
                <a:gd name="connsiteY67-48326" fmla="*/ 366317 h 7217346"/>
                <a:gd name="connsiteX68-48327" fmla="*/ 1413968 w 2264509"/>
                <a:gd name="connsiteY68-48328" fmla="*/ 146640 h 7217346"/>
                <a:gd name="connsiteX69-48329" fmla="*/ 1100515 w 2264509"/>
                <a:gd name="connsiteY69-48330" fmla="*/ 551 h 7217346"/>
                <a:gd name="connsiteX0-48331" fmla="*/ 1100515 w 2264509"/>
                <a:gd name="connsiteY0-48332" fmla="*/ 551 h 7217346"/>
                <a:gd name="connsiteX1-48333" fmla="*/ 849378 w 2264509"/>
                <a:gd name="connsiteY1-48334" fmla="*/ 118937 h 7217346"/>
                <a:gd name="connsiteX2-48335" fmla="*/ 751515 w 2264509"/>
                <a:gd name="connsiteY2-48336" fmla="*/ 285490 h 7217346"/>
                <a:gd name="connsiteX3-48337" fmla="*/ 756141 w 2264509"/>
                <a:gd name="connsiteY3-48338" fmla="*/ 566071 h 7217346"/>
                <a:gd name="connsiteX4-48339" fmla="*/ 895260 w 2264509"/>
                <a:gd name="connsiteY4-48340" fmla="*/ 882679 h 7217346"/>
                <a:gd name="connsiteX5-48341" fmla="*/ 785588 w 2264509"/>
                <a:gd name="connsiteY5-48342" fmla="*/ 1025825 h 7217346"/>
                <a:gd name="connsiteX6-48343" fmla="*/ 152912 w 2264509"/>
                <a:gd name="connsiteY6-48344" fmla="*/ 1252683 h 7217346"/>
                <a:gd name="connsiteX7-48345" fmla="*/ 8160 w 2264509"/>
                <a:gd name="connsiteY7-48346" fmla="*/ 2283394 h 7217346"/>
                <a:gd name="connsiteX8-48347" fmla="*/ 416233 w 2264509"/>
                <a:gd name="connsiteY8-48348" fmla="*/ 2735641 h 7217346"/>
                <a:gd name="connsiteX9-48349" fmla="*/ 293173 w 2264509"/>
                <a:gd name="connsiteY9-48350" fmla="*/ 3799944 h 7217346"/>
                <a:gd name="connsiteX10-48351" fmla="*/ 428536 w 2264509"/>
                <a:gd name="connsiteY10-48352" fmla="*/ 3969982 h 7217346"/>
                <a:gd name="connsiteX11-48353" fmla="*/ 486017 w 2264509"/>
                <a:gd name="connsiteY11-48354" fmla="*/ 4215017 h 7217346"/>
                <a:gd name="connsiteX12-48355" fmla="*/ 547224 w 2264509"/>
                <a:gd name="connsiteY12-48356" fmla="*/ 4615099 h 7217346"/>
                <a:gd name="connsiteX13-48357" fmla="*/ 555878 w 2264509"/>
                <a:gd name="connsiteY13-48358" fmla="*/ 4779518 h 7217346"/>
                <a:gd name="connsiteX14-48359" fmla="*/ 541964 w 2264509"/>
                <a:gd name="connsiteY14-48360" fmla="*/ 4966441 h 7217346"/>
                <a:gd name="connsiteX15-48361" fmla="*/ 510234 w 2264509"/>
                <a:gd name="connsiteY15-48362" fmla="*/ 5112051 h 7217346"/>
                <a:gd name="connsiteX16-48363" fmla="*/ 434305 w 2264509"/>
                <a:gd name="connsiteY16-48364" fmla="*/ 6139609 h 7217346"/>
                <a:gd name="connsiteX17-48365" fmla="*/ 399690 w 2264509"/>
                <a:gd name="connsiteY17-48366" fmla="*/ 6589898 h 7217346"/>
                <a:gd name="connsiteX18-48367" fmla="*/ 471534 w 2264509"/>
                <a:gd name="connsiteY18-48368" fmla="*/ 6812999 h 7217346"/>
                <a:gd name="connsiteX19-48369" fmla="*/ 409205 w 2264509"/>
                <a:gd name="connsiteY19-48370" fmla="*/ 6995629 h 7217346"/>
                <a:gd name="connsiteX20-48371" fmla="*/ 712039 w 2264509"/>
                <a:gd name="connsiteY20-48372" fmla="*/ 7208607 h 7217346"/>
                <a:gd name="connsiteX21-48373" fmla="*/ 1018766 w 2264509"/>
                <a:gd name="connsiteY21-48374" fmla="*/ 7101007 h 7217346"/>
                <a:gd name="connsiteX22-48375" fmla="*/ 760721 w 2264509"/>
                <a:gd name="connsiteY22-48376" fmla="*/ 6842580 h 7217346"/>
                <a:gd name="connsiteX23-48377" fmla="*/ 804368 w 2264509"/>
                <a:gd name="connsiteY23-48378" fmla="*/ 6565349 h 7217346"/>
                <a:gd name="connsiteX24-48379" fmla="*/ 790216 w 2264509"/>
                <a:gd name="connsiteY24-48380" fmla="*/ 6235730 h 7217346"/>
                <a:gd name="connsiteX25-48381" fmla="*/ 907792 w 2264509"/>
                <a:gd name="connsiteY25-48382" fmla="*/ 5474692 h 7217346"/>
                <a:gd name="connsiteX26-48383" fmla="*/ 957309 w 2264509"/>
                <a:gd name="connsiteY26-48384" fmla="*/ 5365800 h 7217346"/>
                <a:gd name="connsiteX27-48385" fmla="*/ 949796 w 2264509"/>
                <a:gd name="connsiteY27-48386" fmla="*/ 5294498 h 7217346"/>
                <a:gd name="connsiteX28-48387" fmla="*/ 1022842 w 2264509"/>
                <a:gd name="connsiteY28-48388" fmla="*/ 5197505 h 7217346"/>
                <a:gd name="connsiteX29-48389" fmla="*/ 1024856 w 2264509"/>
                <a:gd name="connsiteY29-48390" fmla="*/ 5054630 h 7217346"/>
                <a:gd name="connsiteX30-48391" fmla="*/ 1250022 w 2264509"/>
                <a:gd name="connsiteY30-48392" fmla="*/ 4234537 h 7217346"/>
                <a:gd name="connsiteX31-48393" fmla="*/ 1388027 w 2264509"/>
                <a:gd name="connsiteY31-48394" fmla="*/ 4644157 h 7217346"/>
                <a:gd name="connsiteX32-48395" fmla="*/ 1392304 w 2264509"/>
                <a:gd name="connsiteY32-48396" fmla="*/ 4865602 h 7217346"/>
                <a:gd name="connsiteX33-48397" fmla="*/ 1364785 w 2264509"/>
                <a:gd name="connsiteY33-48398" fmla="*/ 4971714 h 7217346"/>
                <a:gd name="connsiteX34-48399" fmla="*/ 1405585 w 2264509"/>
                <a:gd name="connsiteY34-48400" fmla="*/ 5098769 h 7217346"/>
                <a:gd name="connsiteX35-48401" fmla="*/ 1313490 w 2264509"/>
                <a:gd name="connsiteY35-48402" fmla="*/ 5539804 h 7217346"/>
                <a:gd name="connsiteX36-48403" fmla="*/ 1314512 w 2264509"/>
                <a:gd name="connsiteY36-48404" fmla="*/ 6345824 h 7217346"/>
                <a:gd name="connsiteX37-48405" fmla="*/ 1369266 w 2264509"/>
                <a:gd name="connsiteY37-48406" fmla="*/ 6519700 h 7217346"/>
                <a:gd name="connsiteX38-48407" fmla="*/ 1336897 w 2264509"/>
                <a:gd name="connsiteY38-48408" fmla="*/ 6727274 h 7217346"/>
                <a:gd name="connsiteX39-48409" fmla="*/ 1355075 w 2264509"/>
                <a:gd name="connsiteY39-48410" fmla="*/ 6813600 h 7217346"/>
                <a:gd name="connsiteX40-48411" fmla="*/ 1364871 w 2264509"/>
                <a:gd name="connsiteY40-48412" fmla="*/ 7006384 h 7217346"/>
                <a:gd name="connsiteX41-48413" fmla="*/ 1811645 w 2264509"/>
                <a:gd name="connsiteY41-48414" fmla="*/ 7174679 h 7217346"/>
                <a:gd name="connsiteX42-48415" fmla="*/ 2240298 w 2264509"/>
                <a:gd name="connsiteY42-48416" fmla="*/ 7184685 h 7217346"/>
                <a:gd name="connsiteX43-48417" fmla="*/ 2223142 w 2264509"/>
                <a:gd name="connsiteY43-48418" fmla="*/ 7032346 h 7217346"/>
                <a:gd name="connsiteX44-48419" fmla="*/ 1738539 w 2264509"/>
                <a:gd name="connsiteY44-48420" fmla="*/ 6666009 h 7217346"/>
                <a:gd name="connsiteX45-48421" fmla="*/ 1759422 w 2264509"/>
                <a:gd name="connsiteY45-48422" fmla="*/ 6535632 h 7217346"/>
                <a:gd name="connsiteX46-48423" fmla="*/ 1719909 w 2264509"/>
                <a:gd name="connsiteY46-48424" fmla="*/ 6436627 h 7217346"/>
                <a:gd name="connsiteX47-48425" fmla="*/ 1708642 w 2264509"/>
                <a:gd name="connsiteY47-48426" fmla="*/ 6235730 h 7217346"/>
                <a:gd name="connsiteX48-48427" fmla="*/ 1730306 w 2264509"/>
                <a:gd name="connsiteY48-48428" fmla="*/ 5965274 h 7217346"/>
                <a:gd name="connsiteX49-48429" fmla="*/ 1778923 w 2264509"/>
                <a:gd name="connsiteY49-48430" fmla="*/ 5513111 h 7217346"/>
                <a:gd name="connsiteX50-48431" fmla="*/ 1790341 w 2264509"/>
                <a:gd name="connsiteY50-48432" fmla="*/ 5349364 h 7217346"/>
                <a:gd name="connsiteX51-48433" fmla="*/ 1855040 w 2264509"/>
                <a:gd name="connsiteY51-48434" fmla="*/ 5272196 h 7217346"/>
                <a:gd name="connsiteX52-48435" fmla="*/ 1935499 w 2264509"/>
                <a:gd name="connsiteY52-48436" fmla="*/ 5083205 h 7217346"/>
                <a:gd name="connsiteX53-48437" fmla="*/ 1960649 w 2264509"/>
                <a:gd name="connsiteY53-48438" fmla="*/ 4791056 h 7217346"/>
                <a:gd name="connsiteX54-48439" fmla="*/ 1951665 w 2264509"/>
                <a:gd name="connsiteY54-48440" fmla="*/ 4334336 h 7217346"/>
                <a:gd name="connsiteX55-48441" fmla="*/ 1932344 w 2264509"/>
                <a:gd name="connsiteY55-48442" fmla="*/ 3888133 h 7217346"/>
                <a:gd name="connsiteX56-48443" fmla="*/ 2114094 w 2264509"/>
                <a:gd name="connsiteY56-48444" fmla="*/ 3794489 h 7217346"/>
                <a:gd name="connsiteX57-48445" fmla="*/ 1762492 w 2264509"/>
                <a:gd name="connsiteY57-48446" fmla="*/ 2682768 h 7217346"/>
                <a:gd name="connsiteX58-48447" fmla="*/ 2171636 w 2264509"/>
                <a:gd name="connsiteY58-48448" fmla="*/ 2450629 h 7217346"/>
                <a:gd name="connsiteX59-48449" fmla="*/ 2032492 w 2264509"/>
                <a:gd name="connsiteY59-48450" fmla="*/ 1850474 h 7217346"/>
                <a:gd name="connsiteX60-48451" fmla="*/ 1987751 w 2264509"/>
                <a:gd name="connsiteY60-48452" fmla="*/ 1662589 h 7217346"/>
                <a:gd name="connsiteX61-48453" fmla="*/ 1973329 w 2264509"/>
                <a:gd name="connsiteY61-48454" fmla="*/ 1418094 h 7217346"/>
                <a:gd name="connsiteX62-48455" fmla="*/ 1925704 w 2264509"/>
                <a:gd name="connsiteY62-48456" fmla="*/ 1287898 h 7217346"/>
                <a:gd name="connsiteX63-48457" fmla="*/ 1458979 w 2264509"/>
                <a:gd name="connsiteY63-48458" fmla="*/ 1120535 h 7217346"/>
                <a:gd name="connsiteX64-48459" fmla="*/ 1360513 w 2264509"/>
                <a:gd name="connsiteY64-48460" fmla="*/ 1005635 h 7217346"/>
                <a:gd name="connsiteX65-48461" fmla="*/ 1416522 w 2264509"/>
                <a:gd name="connsiteY65-48462" fmla="*/ 807081 h 7217346"/>
                <a:gd name="connsiteX66-48463" fmla="*/ 1484699 w 2264509"/>
                <a:gd name="connsiteY66-48464" fmla="*/ 608469 h 7217346"/>
                <a:gd name="connsiteX67-48465" fmla="*/ 1496208 w 2264509"/>
                <a:gd name="connsiteY67-48466" fmla="*/ 366317 h 7217346"/>
                <a:gd name="connsiteX68-48467" fmla="*/ 1413968 w 2264509"/>
                <a:gd name="connsiteY68-48468" fmla="*/ 146640 h 7217346"/>
                <a:gd name="connsiteX69-48469" fmla="*/ 1100515 w 2264509"/>
                <a:gd name="connsiteY69-48470" fmla="*/ 551 h 7217346"/>
                <a:gd name="connsiteX0-48471" fmla="*/ 1100515 w 2264509"/>
                <a:gd name="connsiteY0-48472" fmla="*/ 551 h 7217346"/>
                <a:gd name="connsiteX1-48473" fmla="*/ 849378 w 2264509"/>
                <a:gd name="connsiteY1-48474" fmla="*/ 118937 h 7217346"/>
                <a:gd name="connsiteX2-48475" fmla="*/ 751515 w 2264509"/>
                <a:gd name="connsiteY2-48476" fmla="*/ 285490 h 7217346"/>
                <a:gd name="connsiteX3-48477" fmla="*/ 756141 w 2264509"/>
                <a:gd name="connsiteY3-48478" fmla="*/ 566071 h 7217346"/>
                <a:gd name="connsiteX4-48479" fmla="*/ 895260 w 2264509"/>
                <a:gd name="connsiteY4-48480" fmla="*/ 882679 h 7217346"/>
                <a:gd name="connsiteX5-48481" fmla="*/ 785588 w 2264509"/>
                <a:gd name="connsiteY5-48482" fmla="*/ 1025825 h 7217346"/>
                <a:gd name="connsiteX6-48483" fmla="*/ 152912 w 2264509"/>
                <a:gd name="connsiteY6-48484" fmla="*/ 1252683 h 7217346"/>
                <a:gd name="connsiteX7-48485" fmla="*/ 8160 w 2264509"/>
                <a:gd name="connsiteY7-48486" fmla="*/ 2283394 h 7217346"/>
                <a:gd name="connsiteX8-48487" fmla="*/ 416233 w 2264509"/>
                <a:gd name="connsiteY8-48488" fmla="*/ 2735641 h 7217346"/>
                <a:gd name="connsiteX9-48489" fmla="*/ 293173 w 2264509"/>
                <a:gd name="connsiteY9-48490" fmla="*/ 3799944 h 7217346"/>
                <a:gd name="connsiteX10-48491" fmla="*/ 428536 w 2264509"/>
                <a:gd name="connsiteY10-48492" fmla="*/ 3969982 h 7217346"/>
                <a:gd name="connsiteX11-48493" fmla="*/ 486017 w 2264509"/>
                <a:gd name="connsiteY11-48494" fmla="*/ 4215017 h 7217346"/>
                <a:gd name="connsiteX12-48495" fmla="*/ 547224 w 2264509"/>
                <a:gd name="connsiteY12-48496" fmla="*/ 4615099 h 7217346"/>
                <a:gd name="connsiteX13-48497" fmla="*/ 555878 w 2264509"/>
                <a:gd name="connsiteY13-48498" fmla="*/ 4779518 h 7217346"/>
                <a:gd name="connsiteX14-48499" fmla="*/ 541964 w 2264509"/>
                <a:gd name="connsiteY14-48500" fmla="*/ 4966441 h 7217346"/>
                <a:gd name="connsiteX15-48501" fmla="*/ 510234 w 2264509"/>
                <a:gd name="connsiteY15-48502" fmla="*/ 5112051 h 7217346"/>
                <a:gd name="connsiteX16-48503" fmla="*/ 434305 w 2264509"/>
                <a:gd name="connsiteY16-48504" fmla="*/ 6139609 h 7217346"/>
                <a:gd name="connsiteX17-48505" fmla="*/ 399690 w 2264509"/>
                <a:gd name="connsiteY17-48506" fmla="*/ 6589898 h 7217346"/>
                <a:gd name="connsiteX18-48507" fmla="*/ 471534 w 2264509"/>
                <a:gd name="connsiteY18-48508" fmla="*/ 6812999 h 7217346"/>
                <a:gd name="connsiteX19-48509" fmla="*/ 409205 w 2264509"/>
                <a:gd name="connsiteY19-48510" fmla="*/ 6995629 h 7217346"/>
                <a:gd name="connsiteX20-48511" fmla="*/ 712039 w 2264509"/>
                <a:gd name="connsiteY20-48512" fmla="*/ 7208607 h 7217346"/>
                <a:gd name="connsiteX21-48513" fmla="*/ 1018766 w 2264509"/>
                <a:gd name="connsiteY21-48514" fmla="*/ 7101007 h 7217346"/>
                <a:gd name="connsiteX22-48515" fmla="*/ 760721 w 2264509"/>
                <a:gd name="connsiteY22-48516" fmla="*/ 6842580 h 7217346"/>
                <a:gd name="connsiteX23-48517" fmla="*/ 804368 w 2264509"/>
                <a:gd name="connsiteY23-48518" fmla="*/ 6565349 h 7217346"/>
                <a:gd name="connsiteX24-48519" fmla="*/ 790216 w 2264509"/>
                <a:gd name="connsiteY24-48520" fmla="*/ 6235730 h 7217346"/>
                <a:gd name="connsiteX25-48521" fmla="*/ 907792 w 2264509"/>
                <a:gd name="connsiteY25-48522" fmla="*/ 5474692 h 7217346"/>
                <a:gd name="connsiteX26-48523" fmla="*/ 957309 w 2264509"/>
                <a:gd name="connsiteY26-48524" fmla="*/ 5365800 h 7217346"/>
                <a:gd name="connsiteX27-48525" fmla="*/ 949796 w 2264509"/>
                <a:gd name="connsiteY27-48526" fmla="*/ 5294498 h 7217346"/>
                <a:gd name="connsiteX28-48527" fmla="*/ 1022842 w 2264509"/>
                <a:gd name="connsiteY28-48528" fmla="*/ 5197505 h 7217346"/>
                <a:gd name="connsiteX29-48529" fmla="*/ 1024856 w 2264509"/>
                <a:gd name="connsiteY29-48530" fmla="*/ 5054630 h 7217346"/>
                <a:gd name="connsiteX30-48531" fmla="*/ 1250022 w 2264509"/>
                <a:gd name="connsiteY30-48532" fmla="*/ 4234537 h 7217346"/>
                <a:gd name="connsiteX31-48533" fmla="*/ 1388027 w 2264509"/>
                <a:gd name="connsiteY31-48534" fmla="*/ 4644157 h 7217346"/>
                <a:gd name="connsiteX32-48535" fmla="*/ 1392304 w 2264509"/>
                <a:gd name="connsiteY32-48536" fmla="*/ 4865602 h 7217346"/>
                <a:gd name="connsiteX33-48537" fmla="*/ 1364785 w 2264509"/>
                <a:gd name="connsiteY33-48538" fmla="*/ 4971714 h 7217346"/>
                <a:gd name="connsiteX34-48539" fmla="*/ 1405585 w 2264509"/>
                <a:gd name="connsiteY34-48540" fmla="*/ 5098769 h 7217346"/>
                <a:gd name="connsiteX35-48541" fmla="*/ 1313490 w 2264509"/>
                <a:gd name="connsiteY35-48542" fmla="*/ 5539804 h 7217346"/>
                <a:gd name="connsiteX36-48543" fmla="*/ 1314512 w 2264509"/>
                <a:gd name="connsiteY36-48544" fmla="*/ 6345824 h 7217346"/>
                <a:gd name="connsiteX37-48545" fmla="*/ 1369266 w 2264509"/>
                <a:gd name="connsiteY37-48546" fmla="*/ 6519700 h 7217346"/>
                <a:gd name="connsiteX38-48547" fmla="*/ 1336897 w 2264509"/>
                <a:gd name="connsiteY38-48548" fmla="*/ 6727274 h 7217346"/>
                <a:gd name="connsiteX39-48549" fmla="*/ 1355075 w 2264509"/>
                <a:gd name="connsiteY39-48550" fmla="*/ 6813600 h 7217346"/>
                <a:gd name="connsiteX40-48551" fmla="*/ 1364871 w 2264509"/>
                <a:gd name="connsiteY40-48552" fmla="*/ 7006384 h 7217346"/>
                <a:gd name="connsiteX41-48553" fmla="*/ 1811645 w 2264509"/>
                <a:gd name="connsiteY41-48554" fmla="*/ 7174679 h 7217346"/>
                <a:gd name="connsiteX42-48555" fmla="*/ 2240298 w 2264509"/>
                <a:gd name="connsiteY42-48556" fmla="*/ 7184685 h 7217346"/>
                <a:gd name="connsiteX43-48557" fmla="*/ 2223142 w 2264509"/>
                <a:gd name="connsiteY43-48558" fmla="*/ 7032346 h 7217346"/>
                <a:gd name="connsiteX44-48559" fmla="*/ 1738539 w 2264509"/>
                <a:gd name="connsiteY44-48560" fmla="*/ 6666009 h 7217346"/>
                <a:gd name="connsiteX45-48561" fmla="*/ 1759422 w 2264509"/>
                <a:gd name="connsiteY45-48562" fmla="*/ 6535632 h 7217346"/>
                <a:gd name="connsiteX46-48563" fmla="*/ 1719909 w 2264509"/>
                <a:gd name="connsiteY46-48564" fmla="*/ 6436627 h 7217346"/>
                <a:gd name="connsiteX47-48565" fmla="*/ 1708642 w 2264509"/>
                <a:gd name="connsiteY47-48566" fmla="*/ 6235730 h 7217346"/>
                <a:gd name="connsiteX48-48567" fmla="*/ 1730306 w 2264509"/>
                <a:gd name="connsiteY48-48568" fmla="*/ 5965274 h 7217346"/>
                <a:gd name="connsiteX49-48569" fmla="*/ 1778923 w 2264509"/>
                <a:gd name="connsiteY49-48570" fmla="*/ 5513111 h 7217346"/>
                <a:gd name="connsiteX50-48571" fmla="*/ 1790341 w 2264509"/>
                <a:gd name="connsiteY50-48572" fmla="*/ 5349364 h 7217346"/>
                <a:gd name="connsiteX51-48573" fmla="*/ 1855040 w 2264509"/>
                <a:gd name="connsiteY51-48574" fmla="*/ 5272196 h 7217346"/>
                <a:gd name="connsiteX52-48575" fmla="*/ 1935499 w 2264509"/>
                <a:gd name="connsiteY52-48576" fmla="*/ 5083205 h 7217346"/>
                <a:gd name="connsiteX53-48577" fmla="*/ 1960649 w 2264509"/>
                <a:gd name="connsiteY53-48578" fmla="*/ 4791056 h 7217346"/>
                <a:gd name="connsiteX54-48579" fmla="*/ 1951665 w 2264509"/>
                <a:gd name="connsiteY54-48580" fmla="*/ 4334336 h 7217346"/>
                <a:gd name="connsiteX55-48581" fmla="*/ 1932344 w 2264509"/>
                <a:gd name="connsiteY55-48582" fmla="*/ 3888133 h 7217346"/>
                <a:gd name="connsiteX56-48583" fmla="*/ 2114094 w 2264509"/>
                <a:gd name="connsiteY56-48584" fmla="*/ 3794489 h 7217346"/>
                <a:gd name="connsiteX57-48585" fmla="*/ 1762492 w 2264509"/>
                <a:gd name="connsiteY57-48586" fmla="*/ 2682768 h 7217346"/>
                <a:gd name="connsiteX58-48587" fmla="*/ 2171636 w 2264509"/>
                <a:gd name="connsiteY58-48588" fmla="*/ 2450629 h 7217346"/>
                <a:gd name="connsiteX59-48589" fmla="*/ 2032492 w 2264509"/>
                <a:gd name="connsiteY59-48590" fmla="*/ 1850474 h 7217346"/>
                <a:gd name="connsiteX60-48591" fmla="*/ 1987751 w 2264509"/>
                <a:gd name="connsiteY60-48592" fmla="*/ 1662589 h 7217346"/>
                <a:gd name="connsiteX61-48593" fmla="*/ 1973329 w 2264509"/>
                <a:gd name="connsiteY61-48594" fmla="*/ 1418094 h 7217346"/>
                <a:gd name="connsiteX62-48595" fmla="*/ 1925704 w 2264509"/>
                <a:gd name="connsiteY62-48596" fmla="*/ 1287898 h 7217346"/>
                <a:gd name="connsiteX63-48597" fmla="*/ 1458979 w 2264509"/>
                <a:gd name="connsiteY63-48598" fmla="*/ 1120535 h 7217346"/>
                <a:gd name="connsiteX64-48599" fmla="*/ 1360513 w 2264509"/>
                <a:gd name="connsiteY64-48600" fmla="*/ 1005635 h 7217346"/>
                <a:gd name="connsiteX65-48601" fmla="*/ 1416522 w 2264509"/>
                <a:gd name="connsiteY65-48602" fmla="*/ 807081 h 7217346"/>
                <a:gd name="connsiteX66-48603" fmla="*/ 1484699 w 2264509"/>
                <a:gd name="connsiteY66-48604" fmla="*/ 608469 h 7217346"/>
                <a:gd name="connsiteX67-48605" fmla="*/ 1496208 w 2264509"/>
                <a:gd name="connsiteY67-48606" fmla="*/ 366317 h 7217346"/>
                <a:gd name="connsiteX68-48607" fmla="*/ 1413968 w 2264509"/>
                <a:gd name="connsiteY68-48608" fmla="*/ 146640 h 7217346"/>
                <a:gd name="connsiteX69-48609" fmla="*/ 1100515 w 2264509"/>
                <a:gd name="connsiteY69-48610" fmla="*/ 551 h 7217346"/>
                <a:gd name="connsiteX0-48611" fmla="*/ 1100515 w 2264509"/>
                <a:gd name="connsiteY0-48612" fmla="*/ 551 h 7217346"/>
                <a:gd name="connsiteX1-48613" fmla="*/ 849378 w 2264509"/>
                <a:gd name="connsiteY1-48614" fmla="*/ 118937 h 7217346"/>
                <a:gd name="connsiteX2-48615" fmla="*/ 751515 w 2264509"/>
                <a:gd name="connsiteY2-48616" fmla="*/ 285490 h 7217346"/>
                <a:gd name="connsiteX3-48617" fmla="*/ 756141 w 2264509"/>
                <a:gd name="connsiteY3-48618" fmla="*/ 566071 h 7217346"/>
                <a:gd name="connsiteX4-48619" fmla="*/ 895260 w 2264509"/>
                <a:gd name="connsiteY4-48620" fmla="*/ 882679 h 7217346"/>
                <a:gd name="connsiteX5-48621" fmla="*/ 785588 w 2264509"/>
                <a:gd name="connsiteY5-48622" fmla="*/ 1025825 h 7217346"/>
                <a:gd name="connsiteX6-48623" fmla="*/ 152912 w 2264509"/>
                <a:gd name="connsiteY6-48624" fmla="*/ 1252683 h 7217346"/>
                <a:gd name="connsiteX7-48625" fmla="*/ 8160 w 2264509"/>
                <a:gd name="connsiteY7-48626" fmla="*/ 2283394 h 7217346"/>
                <a:gd name="connsiteX8-48627" fmla="*/ 416233 w 2264509"/>
                <a:gd name="connsiteY8-48628" fmla="*/ 2735641 h 7217346"/>
                <a:gd name="connsiteX9-48629" fmla="*/ 293173 w 2264509"/>
                <a:gd name="connsiteY9-48630" fmla="*/ 3799944 h 7217346"/>
                <a:gd name="connsiteX10-48631" fmla="*/ 428536 w 2264509"/>
                <a:gd name="connsiteY10-48632" fmla="*/ 3969982 h 7217346"/>
                <a:gd name="connsiteX11-48633" fmla="*/ 486017 w 2264509"/>
                <a:gd name="connsiteY11-48634" fmla="*/ 4215017 h 7217346"/>
                <a:gd name="connsiteX12-48635" fmla="*/ 547224 w 2264509"/>
                <a:gd name="connsiteY12-48636" fmla="*/ 4615099 h 7217346"/>
                <a:gd name="connsiteX13-48637" fmla="*/ 555878 w 2264509"/>
                <a:gd name="connsiteY13-48638" fmla="*/ 4779518 h 7217346"/>
                <a:gd name="connsiteX14-48639" fmla="*/ 541964 w 2264509"/>
                <a:gd name="connsiteY14-48640" fmla="*/ 4966441 h 7217346"/>
                <a:gd name="connsiteX15-48641" fmla="*/ 510234 w 2264509"/>
                <a:gd name="connsiteY15-48642" fmla="*/ 5112051 h 7217346"/>
                <a:gd name="connsiteX16-48643" fmla="*/ 434305 w 2264509"/>
                <a:gd name="connsiteY16-48644" fmla="*/ 6139609 h 7217346"/>
                <a:gd name="connsiteX17-48645" fmla="*/ 399690 w 2264509"/>
                <a:gd name="connsiteY17-48646" fmla="*/ 6589898 h 7217346"/>
                <a:gd name="connsiteX18-48647" fmla="*/ 471534 w 2264509"/>
                <a:gd name="connsiteY18-48648" fmla="*/ 6812999 h 7217346"/>
                <a:gd name="connsiteX19-48649" fmla="*/ 409205 w 2264509"/>
                <a:gd name="connsiteY19-48650" fmla="*/ 6995629 h 7217346"/>
                <a:gd name="connsiteX20-48651" fmla="*/ 712039 w 2264509"/>
                <a:gd name="connsiteY20-48652" fmla="*/ 7208607 h 7217346"/>
                <a:gd name="connsiteX21-48653" fmla="*/ 1018766 w 2264509"/>
                <a:gd name="connsiteY21-48654" fmla="*/ 7101007 h 7217346"/>
                <a:gd name="connsiteX22-48655" fmla="*/ 760721 w 2264509"/>
                <a:gd name="connsiteY22-48656" fmla="*/ 6842580 h 7217346"/>
                <a:gd name="connsiteX23-48657" fmla="*/ 804368 w 2264509"/>
                <a:gd name="connsiteY23-48658" fmla="*/ 6565349 h 7217346"/>
                <a:gd name="connsiteX24-48659" fmla="*/ 790216 w 2264509"/>
                <a:gd name="connsiteY24-48660" fmla="*/ 6235730 h 7217346"/>
                <a:gd name="connsiteX25-48661" fmla="*/ 907792 w 2264509"/>
                <a:gd name="connsiteY25-48662" fmla="*/ 5474692 h 7217346"/>
                <a:gd name="connsiteX26-48663" fmla="*/ 957309 w 2264509"/>
                <a:gd name="connsiteY26-48664" fmla="*/ 5365800 h 7217346"/>
                <a:gd name="connsiteX27-48665" fmla="*/ 949796 w 2264509"/>
                <a:gd name="connsiteY27-48666" fmla="*/ 5294498 h 7217346"/>
                <a:gd name="connsiteX28-48667" fmla="*/ 1022842 w 2264509"/>
                <a:gd name="connsiteY28-48668" fmla="*/ 5197505 h 7217346"/>
                <a:gd name="connsiteX29-48669" fmla="*/ 1024856 w 2264509"/>
                <a:gd name="connsiteY29-48670" fmla="*/ 5054630 h 7217346"/>
                <a:gd name="connsiteX30-48671" fmla="*/ 1250022 w 2264509"/>
                <a:gd name="connsiteY30-48672" fmla="*/ 4234537 h 7217346"/>
                <a:gd name="connsiteX31-48673" fmla="*/ 1388027 w 2264509"/>
                <a:gd name="connsiteY31-48674" fmla="*/ 4644157 h 7217346"/>
                <a:gd name="connsiteX32-48675" fmla="*/ 1392304 w 2264509"/>
                <a:gd name="connsiteY32-48676" fmla="*/ 4865602 h 7217346"/>
                <a:gd name="connsiteX33-48677" fmla="*/ 1364785 w 2264509"/>
                <a:gd name="connsiteY33-48678" fmla="*/ 4971714 h 7217346"/>
                <a:gd name="connsiteX34-48679" fmla="*/ 1405585 w 2264509"/>
                <a:gd name="connsiteY34-48680" fmla="*/ 5098769 h 7217346"/>
                <a:gd name="connsiteX35-48681" fmla="*/ 1313490 w 2264509"/>
                <a:gd name="connsiteY35-48682" fmla="*/ 5539804 h 7217346"/>
                <a:gd name="connsiteX36-48683" fmla="*/ 1314512 w 2264509"/>
                <a:gd name="connsiteY36-48684" fmla="*/ 6345824 h 7217346"/>
                <a:gd name="connsiteX37-48685" fmla="*/ 1369266 w 2264509"/>
                <a:gd name="connsiteY37-48686" fmla="*/ 6519700 h 7217346"/>
                <a:gd name="connsiteX38-48687" fmla="*/ 1336897 w 2264509"/>
                <a:gd name="connsiteY38-48688" fmla="*/ 6727274 h 7217346"/>
                <a:gd name="connsiteX39-48689" fmla="*/ 1355075 w 2264509"/>
                <a:gd name="connsiteY39-48690" fmla="*/ 6813600 h 7217346"/>
                <a:gd name="connsiteX40-48691" fmla="*/ 1364871 w 2264509"/>
                <a:gd name="connsiteY40-48692" fmla="*/ 7006384 h 7217346"/>
                <a:gd name="connsiteX41-48693" fmla="*/ 1811645 w 2264509"/>
                <a:gd name="connsiteY41-48694" fmla="*/ 7174679 h 7217346"/>
                <a:gd name="connsiteX42-48695" fmla="*/ 2240298 w 2264509"/>
                <a:gd name="connsiteY42-48696" fmla="*/ 7184685 h 7217346"/>
                <a:gd name="connsiteX43-48697" fmla="*/ 2223142 w 2264509"/>
                <a:gd name="connsiteY43-48698" fmla="*/ 7032346 h 7217346"/>
                <a:gd name="connsiteX44-48699" fmla="*/ 1738539 w 2264509"/>
                <a:gd name="connsiteY44-48700" fmla="*/ 6666009 h 7217346"/>
                <a:gd name="connsiteX45-48701" fmla="*/ 1759422 w 2264509"/>
                <a:gd name="connsiteY45-48702" fmla="*/ 6535632 h 7217346"/>
                <a:gd name="connsiteX46-48703" fmla="*/ 1719909 w 2264509"/>
                <a:gd name="connsiteY46-48704" fmla="*/ 6436627 h 7217346"/>
                <a:gd name="connsiteX47-48705" fmla="*/ 1708642 w 2264509"/>
                <a:gd name="connsiteY47-48706" fmla="*/ 6235730 h 7217346"/>
                <a:gd name="connsiteX48-48707" fmla="*/ 1730306 w 2264509"/>
                <a:gd name="connsiteY48-48708" fmla="*/ 5965274 h 7217346"/>
                <a:gd name="connsiteX49-48709" fmla="*/ 1778923 w 2264509"/>
                <a:gd name="connsiteY49-48710" fmla="*/ 5513111 h 7217346"/>
                <a:gd name="connsiteX50-48711" fmla="*/ 1790341 w 2264509"/>
                <a:gd name="connsiteY50-48712" fmla="*/ 5349364 h 7217346"/>
                <a:gd name="connsiteX51-48713" fmla="*/ 1855040 w 2264509"/>
                <a:gd name="connsiteY51-48714" fmla="*/ 5272196 h 7217346"/>
                <a:gd name="connsiteX52-48715" fmla="*/ 1920156 w 2264509"/>
                <a:gd name="connsiteY52-48716" fmla="*/ 5046384 h 7217346"/>
                <a:gd name="connsiteX53-48717" fmla="*/ 1960649 w 2264509"/>
                <a:gd name="connsiteY53-48718" fmla="*/ 4791056 h 7217346"/>
                <a:gd name="connsiteX54-48719" fmla="*/ 1951665 w 2264509"/>
                <a:gd name="connsiteY54-48720" fmla="*/ 4334336 h 7217346"/>
                <a:gd name="connsiteX55-48721" fmla="*/ 1932344 w 2264509"/>
                <a:gd name="connsiteY55-48722" fmla="*/ 3888133 h 7217346"/>
                <a:gd name="connsiteX56-48723" fmla="*/ 2114094 w 2264509"/>
                <a:gd name="connsiteY56-48724" fmla="*/ 3794489 h 7217346"/>
                <a:gd name="connsiteX57-48725" fmla="*/ 1762492 w 2264509"/>
                <a:gd name="connsiteY57-48726" fmla="*/ 2682768 h 7217346"/>
                <a:gd name="connsiteX58-48727" fmla="*/ 2171636 w 2264509"/>
                <a:gd name="connsiteY58-48728" fmla="*/ 2450629 h 7217346"/>
                <a:gd name="connsiteX59-48729" fmla="*/ 2032492 w 2264509"/>
                <a:gd name="connsiteY59-48730" fmla="*/ 1850474 h 7217346"/>
                <a:gd name="connsiteX60-48731" fmla="*/ 1987751 w 2264509"/>
                <a:gd name="connsiteY60-48732" fmla="*/ 1662589 h 7217346"/>
                <a:gd name="connsiteX61-48733" fmla="*/ 1973329 w 2264509"/>
                <a:gd name="connsiteY61-48734" fmla="*/ 1418094 h 7217346"/>
                <a:gd name="connsiteX62-48735" fmla="*/ 1925704 w 2264509"/>
                <a:gd name="connsiteY62-48736" fmla="*/ 1287898 h 7217346"/>
                <a:gd name="connsiteX63-48737" fmla="*/ 1458979 w 2264509"/>
                <a:gd name="connsiteY63-48738" fmla="*/ 1120535 h 7217346"/>
                <a:gd name="connsiteX64-48739" fmla="*/ 1360513 w 2264509"/>
                <a:gd name="connsiteY64-48740" fmla="*/ 1005635 h 7217346"/>
                <a:gd name="connsiteX65-48741" fmla="*/ 1416522 w 2264509"/>
                <a:gd name="connsiteY65-48742" fmla="*/ 807081 h 7217346"/>
                <a:gd name="connsiteX66-48743" fmla="*/ 1484699 w 2264509"/>
                <a:gd name="connsiteY66-48744" fmla="*/ 608469 h 7217346"/>
                <a:gd name="connsiteX67-48745" fmla="*/ 1496208 w 2264509"/>
                <a:gd name="connsiteY67-48746" fmla="*/ 366317 h 7217346"/>
                <a:gd name="connsiteX68-48747" fmla="*/ 1413968 w 2264509"/>
                <a:gd name="connsiteY68-48748" fmla="*/ 146640 h 7217346"/>
                <a:gd name="connsiteX69-48749" fmla="*/ 1100515 w 2264509"/>
                <a:gd name="connsiteY69-48750" fmla="*/ 551 h 7217346"/>
                <a:gd name="connsiteX0-48751" fmla="*/ 1100515 w 2264509"/>
                <a:gd name="connsiteY0-48752" fmla="*/ 551 h 7217346"/>
                <a:gd name="connsiteX1-48753" fmla="*/ 849378 w 2264509"/>
                <a:gd name="connsiteY1-48754" fmla="*/ 118937 h 7217346"/>
                <a:gd name="connsiteX2-48755" fmla="*/ 751515 w 2264509"/>
                <a:gd name="connsiteY2-48756" fmla="*/ 285490 h 7217346"/>
                <a:gd name="connsiteX3-48757" fmla="*/ 756141 w 2264509"/>
                <a:gd name="connsiteY3-48758" fmla="*/ 566071 h 7217346"/>
                <a:gd name="connsiteX4-48759" fmla="*/ 895260 w 2264509"/>
                <a:gd name="connsiteY4-48760" fmla="*/ 882679 h 7217346"/>
                <a:gd name="connsiteX5-48761" fmla="*/ 785588 w 2264509"/>
                <a:gd name="connsiteY5-48762" fmla="*/ 1025825 h 7217346"/>
                <a:gd name="connsiteX6-48763" fmla="*/ 152912 w 2264509"/>
                <a:gd name="connsiteY6-48764" fmla="*/ 1252683 h 7217346"/>
                <a:gd name="connsiteX7-48765" fmla="*/ 8160 w 2264509"/>
                <a:gd name="connsiteY7-48766" fmla="*/ 2283394 h 7217346"/>
                <a:gd name="connsiteX8-48767" fmla="*/ 416233 w 2264509"/>
                <a:gd name="connsiteY8-48768" fmla="*/ 2735641 h 7217346"/>
                <a:gd name="connsiteX9-48769" fmla="*/ 293173 w 2264509"/>
                <a:gd name="connsiteY9-48770" fmla="*/ 3799944 h 7217346"/>
                <a:gd name="connsiteX10-48771" fmla="*/ 428536 w 2264509"/>
                <a:gd name="connsiteY10-48772" fmla="*/ 3969982 h 7217346"/>
                <a:gd name="connsiteX11-48773" fmla="*/ 486017 w 2264509"/>
                <a:gd name="connsiteY11-48774" fmla="*/ 4215017 h 7217346"/>
                <a:gd name="connsiteX12-48775" fmla="*/ 547224 w 2264509"/>
                <a:gd name="connsiteY12-48776" fmla="*/ 4615099 h 7217346"/>
                <a:gd name="connsiteX13-48777" fmla="*/ 555878 w 2264509"/>
                <a:gd name="connsiteY13-48778" fmla="*/ 4779518 h 7217346"/>
                <a:gd name="connsiteX14-48779" fmla="*/ 541964 w 2264509"/>
                <a:gd name="connsiteY14-48780" fmla="*/ 4966441 h 7217346"/>
                <a:gd name="connsiteX15-48781" fmla="*/ 510234 w 2264509"/>
                <a:gd name="connsiteY15-48782" fmla="*/ 5112051 h 7217346"/>
                <a:gd name="connsiteX16-48783" fmla="*/ 434305 w 2264509"/>
                <a:gd name="connsiteY16-48784" fmla="*/ 6139609 h 7217346"/>
                <a:gd name="connsiteX17-48785" fmla="*/ 399690 w 2264509"/>
                <a:gd name="connsiteY17-48786" fmla="*/ 6589898 h 7217346"/>
                <a:gd name="connsiteX18-48787" fmla="*/ 471534 w 2264509"/>
                <a:gd name="connsiteY18-48788" fmla="*/ 6812999 h 7217346"/>
                <a:gd name="connsiteX19-48789" fmla="*/ 409205 w 2264509"/>
                <a:gd name="connsiteY19-48790" fmla="*/ 6995629 h 7217346"/>
                <a:gd name="connsiteX20-48791" fmla="*/ 712039 w 2264509"/>
                <a:gd name="connsiteY20-48792" fmla="*/ 7208607 h 7217346"/>
                <a:gd name="connsiteX21-48793" fmla="*/ 1018766 w 2264509"/>
                <a:gd name="connsiteY21-48794" fmla="*/ 7101007 h 7217346"/>
                <a:gd name="connsiteX22-48795" fmla="*/ 760721 w 2264509"/>
                <a:gd name="connsiteY22-48796" fmla="*/ 6842580 h 7217346"/>
                <a:gd name="connsiteX23-48797" fmla="*/ 804368 w 2264509"/>
                <a:gd name="connsiteY23-48798" fmla="*/ 6565349 h 7217346"/>
                <a:gd name="connsiteX24-48799" fmla="*/ 790216 w 2264509"/>
                <a:gd name="connsiteY24-48800" fmla="*/ 6235730 h 7217346"/>
                <a:gd name="connsiteX25-48801" fmla="*/ 907792 w 2264509"/>
                <a:gd name="connsiteY25-48802" fmla="*/ 5474692 h 7217346"/>
                <a:gd name="connsiteX26-48803" fmla="*/ 957309 w 2264509"/>
                <a:gd name="connsiteY26-48804" fmla="*/ 5365800 h 7217346"/>
                <a:gd name="connsiteX27-48805" fmla="*/ 949796 w 2264509"/>
                <a:gd name="connsiteY27-48806" fmla="*/ 5294498 h 7217346"/>
                <a:gd name="connsiteX28-48807" fmla="*/ 1022842 w 2264509"/>
                <a:gd name="connsiteY28-48808" fmla="*/ 5197505 h 7217346"/>
                <a:gd name="connsiteX29-48809" fmla="*/ 1024856 w 2264509"/>
                <a:gd name="connsiteY29-48810" fmla="*/ 5054630 h 7217346"/>
                <a:gd name="connsiteX30-48811" fmla="*/ 1250022 w 2264509"/>
                <a:gd name="connsiteY30-48812" fmla="*/ 4234537 h 7217346"/>
                <a:gd name="connsiteX31-48813" fmla="*/ 1388027 w 2264509"/>
                <a:gd name="connsiteY31-48814" fmla="*/ 4644157 h 7217346"/>
                <a:gd name="connsiteX32-48815" fmla="*/ 1392304 w 2264509"/>
                <a:gd name="connsiteY32-48816" fmla="*/ 4865602 h 7217346"/>
                <a:gd name="connsiteX33-48817" fmla="*/ 1364785 w 2264509"/>
                <a:gd name="connsiteY33-48818" fmla="*/ 4971714 h 7217346"/>
                <a:gd name="connsiteX34-48819" fmla="*/ 1405585 w 2264509"/>
                <a:gd name="connsiteY34-48820" fmla="*/ 5098769 h 7217346"/>
                <a:gd name="connsiteX35-48821" fmla="*/ 1313490 w 2264509"/>
                <a:gd name="connsiteY35-48822" fmla="*/ 5539804 h 7217346"/>
                <a:gd name="connsiteX36-48823" fmla="*/ 1314512 w 2264509"/>
                <a:gd name="connsiteY36-48824" fmla="*/ 6345824 h 7217346"/>
                <a:gd name="connsiteX37-48825" fmla="*/ 1369266 w 2264509"/>
                <a:gd name="connsiteY37-48826" fmla="*/ 6519700 h 7217346"/>
                <a:gd name="connsiteX38-48827" fmla="*/ 1336897 w 2264509"/>
                <a:gd name="connsiteY38-48828" fmla="*/ 6727274 h 7217346"/>
                <a:gd name="connsiteX39-48829" fmla="*/ 1355075 w 2264509"/>
                <a:gd name="connsiteY39-48830" fmla="*/ 6813600 h 7217346"/>
                <a:gd name="connsiteX40-48831" fmla="*/ 1364871 w 2264509"/>
                <a:gd name="connsiteY40-48832" fmla="*/ 7006384 h 7217346"/>
                <a:gd name="connsiteX41-48833" fmla="*/ 1811645 w 2264509"/>
                <a:gd name="connsiteY41-48834" fmla="*/ 7174679 h 7217346"/>
                <a:gd name="connsiteX42-48835" fmla="*/ 2240298 w 2264509"/>
                <a:gd name="connsiteY42-48836" fmla="*/ 7184685 h 7217346"/>
                <a:gd name="connsiteX43-48837" fmla="*/ 2223142 w 2264509"/>
                <a:gd name="connsiteY43-48838" fmla="*/ 7032346 h 7217346"/>
                <a:gd name="connsiteX44-48839" fmla="*/ 1738539 w 2264509"/>
                <a:gd name="connsiteY44-48840" fmla="*/ 6666009 h 7217346"/>
                <a:gd name="connsiteX45-48841" fmla="*/ 1759422 w 2264509"/>
                <a:gd name="connsiteY45-48842" fmla="*/ 6535632 h 7217346"/>
                <a:gd name="connsiteX46-48843" fmla="*/ 1719909 w 2264509"/>
                <a:gd name="connsiteY46-48844" fmla="*/ 6436627 h 7217346"/>
                <a:gd name="connsiteX47-48845" fmla="*/ 1708642 w 2264509"/>
                <a:gd name="connsiteY47-48846" fmla="*/ 6235730 h 7217346"/>
                <a:gd name="connsiteX48-48847" fmla="*/ 1730306 w 2264509"/>
                <a:gd name="connsiteY48-48848" fmla="*/ 5965274 h 7217346"/>
                <a:gd name="connsiteX49-48849" fmla="*/ 1778923 w 2264509"/>
                <a:gd name="connsiteY49-48850" fmla="*/ 5513111 h 7217346"/>
                <a:gd name="connsiteX50-48851" fmla="*/ 1790341 w 2264509"/>
                <a:gd name="connsiteY50-48852" fmla="*/ 5349364 h 7217346"/>
                <a:gd name="connsiteX51-48853" fmla="*/ 1855040 w 2264509"/>
                <a:gd name="connsiteY51-48854" fmla="*/ 5272196 h 7217346"/>
                <a:gd name="connsiteX52-48855" fmla="*/ 1920156 w 2264509"/>
                <a:gd name="connsiteY52-48856" fmla="*/ 5046384 h 7217346"/>
                <a:gd name="connsiteX53-48857" fmla="*/ 1960649 w 2264509"/>
                <a:gd name="connsiteY53-48858" fmla="*/ 4791056 h 7217346"/>
                <a:gd name="connsiteX54-48859" fmla="*/ 1951665 w 2264509"/>
                <a:gd name="connsiteY54-48860" fmla="*/ 4334336 h 7217346"/>
                <a:gd name="connsiteX55-48861" fmla="*/ 1932344 w 2264509"/>
                <a:gd name="connsiteY55-48862" fmla="*/ 3888133 h 7217346"/>
                <a:gd name="connsiteX56-48863" fmla="*/ 2114094 w 2264509"/>
                <a:gd name="connsiteY56-48864" fmla="*/ 3794489 h 7217346"/>
                <a:gd name="connsiteX57-48865" fmla="*/ 1762492 w 2264509"/>
                <a:gd name="connsiteY57-48866" fmla="*/ 2682768 h 7217346"/>
                <a:gd name="connsiteX58-48867" fmla="*/ 2171636 w 2264509"/>
                <a:gd name="connsiteY58-48868" fmla="*/ 2450629 h 7217346"/>
                <a:gd name="connsiteX59-48869" fmla="*/ 2032492 w 2264509"/>
                <a:gd name="connsiteY59-48870" fmla="*/ 1850474 h 7217346"/>
                <a:gd name="connsiteX60-48871" fmla="*/ 1987751 w 2264509"/>
                <a:gd name="connsiteY60-48872" fmla="*/ 1662589 h 7217346"/>
                <a:gd name="connsiteX61-48873" fmla="*/ 1973329 w 2264509"/>
                <a:gd name="connsiteY61-48874" fmla="*/ 1418094 h 7217346"/>
                <a:gd name="connsiteX62-48875" fmla="*/ 1925704 w 2264509"/>
                <a:gd name="connsiteY62-48876" fmla="*/ 1287898 h 7217346"/>
                <a:gd name="connsiteX63-48877" fmla="*/ 1458979 w 2264509"/>
                <a:gd name="connsiteY63-48878" fmla="*/ 1120535 h 7217346"/>
                <a:gd name="connsiteX64-48879" fmla="*/ 1360513 w 2264509"/>
                <a:gd name="connsiteY64-48880" fmla="*/ 1005635 h 7217346"/>
                <a:gd name="connsiteX65-48881" fmla="*/ 1416522 w 2264509"/>
                <a:gd name="connsiteY65-48882" fmla="*/ 807081 h 7217346"/>
                <a:gd name="connsiteX66-48883" fmla="*/ 1484699 w 2264509"/>
                <a:gd name="connsiteY66-48884" fmla="*/ 608469 h 7217346"/>
                <a:gd name="connsiteX67-48885" fmla="*/ 1496208 w 2264509"/>
                <a:gd name="connsiteY67-48886" fmla="*/ 366317 h 7217346"/>
                <a:gd name="connsiteX68-48887" fmla="*/ 1413968 w 2264509"/>
                <a:gd name="connsiteY68-48888" fmla="*/ 146640 h 7217346"/>
                <a:gd name="connsiteX69-48889" fmla="*/ 1100515 w 2264509"/>
                <a:gd name="connsiteY69-48890" fmla="*/ 551 h 7217346"/>
                <a:gd name="connsiteX0-48891" fmla="*/ 1100515 w 2264509"/>
                <a:gd name="connsiteY0-48892" fmla="*/ 551 h 7217346"/>
                <a:gd name="connsiteX1-48893" fmla="*/ 849378 w 2264509"/>
                <a:gd name="connsiteY1-48894" fmla="*/ 118937 h 7217346"/>
                <a:gd name="connsiteX2-48895" fmla="*/ 751515 w 2264509"/>
                <a:gd name="connsiteY2-48896" fmla="*/ 285490 h 7217346"/>
                <a:gd name="connsiteX3-48897" fmla="*/ 756141 w 2264509"/>
                <a:gd name="connsiteY3-48898" fmla="*/ 566071 h 7217346"/>
                <a:gd name="connsiteX4-48899" fmla="*/ 895260 w 2264509"/>
                <a:gd name="connsiteY4-48900" fmla="*/ 882679 h 7217346"/>
                <a:gd name="connsiteX5-48901" fmla="*/ 785588 w 2264509"/>
                <a:gd name="connsiteY5-48902" fmla="*/ 1025825 h 7217346"/>
                <a:gd name="connsiteX6-48903" fmla="*/ 152912 w 2264509"/>
                <a:gd name="connsiteY6-48904" fmla="*/ 1252683 h 7217346"/>
                <a:gd name="connsiteX7-48905" fmla="*/ 8160 w 2264509"/>
                <a:gd name="connsiteY7-48906" fmla="*/ 2283394 h 7217346"/>
                <a:gd name="connsiteX8-48907" fmla="*/ 416233 w 2264509"/>
                <a:gd name="connsiteY8-48908" fmla="*/ 2735641 h 7217346"/>
                <a:gd name="connsiteX9-48909" fmla="*/ 293173 w 2264509"/>
                <a:gd name="connsiteY9-48910" fmla="*/ 3799944 h 7217346"/>
                <a:gd name="connsiteX10-48911" fmla="*/ 428536 w 2264509"/>
                <a:gd name="connsiteY10-48912" fmla="*/ 3969982 h 7217346"/>
                <a:gd name="connsiteX11-48913" fmla="*/ 486017 w 2264509"/>
                <a:gd name="connsiteY11-48914" fmla="*/ 4215017 h 7217346"/>
                <a:gd name="connsiteX12-48915" fmla="*/ 547224 w 2264509"/>
                <a:gd name="connsiteY12-48916" fmla="*/ 4615099 h 7217346"/>
                <a:gd name="connsiteX13-48917" fmla="*/ 555878 w 2264509"/>
                <a:gd name="connsiteY13-48918" fmla="*/ 4779518 h 7217346"/>
                <a:gd name="connsiteX14-48919" fmla="*/ 541964 w 2264509"/>
                <a:gd name="connsiteY14-48920" fmla="*/ 4966441 h 7217346"/>
                <a:gd name="connsiteX15-48921" fmla="*/ 510234 w 2264509"/>
                <a:gd name="connsiteY15-48922" fmla="*/ 5112051 h 7217346"/>
                <a:gd name="connsiteX16-48923" fmla="*/ 434305 w 2264509"/>
                <a:gd name="connsiteY16-48924" fmla="*/ 6139609 h 7217346"/>
                <a:gd name="connsiteX17-48925" fmla="*/ 399690 w 2264509"/>
                <a:gd name="connsiteY17-48926" fmla="*/ 6589898 h 7217346"/>
                <a:gd name="connsiteX18-48927" fmla="*/ 471534 w 2264509"/>
                <a:gd name="connsiteY18-48928" fmla="*/ 6812999 h 7217346"/>
                <a:gd name="connsiteX19-48929" fmla="*/ 409205 w 2264509"/>
                <a:gd name="connsiteY19-48930" fmla="*/ 6995629 h 7217346"/>
                <a:gd name="connsiteX20-48931" fmla="*/ 712039 w 2264509"/>
                <a:gd name="connsiteY20-48932" fmla="*/ 7208607 h 7217346"/>
                <a:gd name="connsiteX21-48933" fmla="*/ 1018766 w 2264509"/>
                <a:gd name="connsiteY21-48934" fmla="*/ 7101007 h 7217346"/>
                <a:gd name="connsiteX22-48935" fmla="*/ 760721 w 2264509"/>
                <a:gd name="connsiteY22-48936" fmla="*/ 6842580 h 7217346"/>
                <a:gd name="connsiteX23-48937" fmla="*/ 804368 w 2264509"/>
                <a:gd name="connsiteY23-48938" fmla="*/ 6565349 h 7217346"/>
                <a:gd name="connsiteX24-48939" fmla="*/ 790216 w 2264509"/>
                <a:gd name="connsiteY24-48940" fmla="*/ 6235730 h 7217346"/>
                <a:gd name="connsiteX25-48941" fmla="*/ 907792 w 2264509"/>
                <a:gd name="connsiteY25-48942" fmla="*/ 5474692 h 7217346"/>
                <a:gd name="connsiteX26-48943" fmla="*/ 957309 w 2264509"/>
                <a:gd name="connsiteY26-48944" fmla="*/ 5365800 h 7217346"/>
                <a:gd name="connsiteX27-48945" fmla="*/ 949796 w 2264509"/>
                <a:gd name="connsiteY27-48946" fmla="*/ 5294498 h 7217346"/>
                <a:gd name="connsiteX28-48947" fmla="*/ 1022842 w 2264509"/>
                <a:gd name="connsiteY28-48948" fmla="*/ 5197505 h 7217346"/>
                <a:gd name="connsiteX29-48949" fmla="*/ 1024856 w 2264509"/>
                <a:gd name="connsiteY29-48950" fmla="*/ 5054630 h 7217346"/>
                <a:gd name="connsiteX30-48951" fmla="*/ 1250022 w 2264509"/>
                <a:gd name="connsiteY30-48952" fmla="*/ 4234537 h 7217346"/>
                <a:gd name="connsiteX31-48953" fmla="*/ 1388027 w 2264509"/>
                <a:gd name="connsiteY31-48954" fmla="*/ 4644157 h 7217346"/>
                <a:gd name="connsiteX32-48955" fmla="*/ 1392304 w 2264509"/>
                <a:gd name="connsiteY32-48956" fmla="*/ 4865602 h 7217346"/>
                <a:gd name="connsiteX33-48957" fmla="*/ 1364785 w 2264509"/>
                <a:gd name="connsiteY33-48958" fmla="*/ 4971714 h 7217346"/>
                <a:gd name="connsiteX34-48959" fmla="*/ 1405585 w 2264509"/>
                <a:gd name="connsiteY34-48960" fmla="*/ 5098769 h 7217346"/>
                <a:gd name="connsiteX35-48961" fmla="*/ 1313490 w 2264509"/>
                <a:gd name="connsiteY35-48962" fmla="*/ 5539804 h 7217346"/>
                <a:gd name="connsiteX36-48963" fmla="*/ 1314512 w 2264509"/>
                <a:gd name="connsiteY36-48964" fmla="*/ 6345824 h 7217346"/>
                <a:gd name="connsiteX37-48965" fmla="*/ 1369266 w 2264509"/>
                <a:gd name="connsiteY37-48966" fmla="*/ 6519700 h 7217346"/>
                <a:gd name="connsiteX38-48967" fmla="*/ 1336897 w 2264509"/>
                <a:gd name="connsiteY38-48968" fmla="*/ 6727274 h 7217346"/>
                <a:gd name="connsiteX39-48969" fmla="*/ 1355075 w 2264509"/>
                <a:gd name="connsiteY39-48970" fmla="*/ 6813600 h 7217346"/>
                <a:gd name="connsiteX40-48971" fmla="*/ 1364871 w 2264509"/>
                <a:gd name="connsiteY40-48972" fmla="*/ 7006384 h 7217346"/>
                <a:gd name="connsiteX41-48973" fmla="*/ 1811645 w 2264509"/>
                <a:gd name="connsiteY41-48974" fmla="*/ 7174679 h 7217346"/>
                <a:gd name="connsiteX42-48975" fmla="*/ 2240298 w 2264509"/>
                <a:gd name="connsiteY42-48976" fmla="*/ 7184685 h 7217346"/>
                <a:gd name="connsiteX43-48977" fmla="*/ 2223142 w 2264509"/>
                <a:gd name="connsiteY43-48978" fmla="*/ 7032346 h 7217346"/>
                <a:gd name="connsiteX44-48979" fmla="*/ 1738539 w 2264509"/>
                <a:gd name="connsiteY44-48980" fmla="*/ 6666009 h 7217346"/>
                <a:gd name="connsiteX45-48981" fmla="*/ 1759422 w 2264509"/>
                <a:gd name="connsiteY45-48982" fmla="*/ 6535632 h 7217346"/>
                <a:gd name="connsiteX46-48983" fmla="*/ 1719909 w 2264509"/>
                <a:gd name="connsiteY46-48984" fmla="*/ 6436627 h 7217346"/>
                <a:gd name="connsiteX47-48985" fmla="*/ 1708642 w 2264509"/>
                <a:gd name="connsiteY47-48986" fmla="*/ 6235730 h 7217346"/>
                <a:gd name="connsiteX48-48987" fmla="*/ 1730306 w 2264509"/>
                <a:gd name="connsiteY48-48988" fmla="*/ 5965274 h 7217346"/>
                <a:gd name="connsiteX49-48989" fmla="*/ 1778923 w 2264509"/>
                <a:gd name="connsiteY49-48990" fmla="*/ 5513111 h 7217346"/>
                <a:gd name="connsiteX50-48991" fmla="*/ 1790341 w 2264509"/>
                <a:gd name="connsiteY50-48992" fmla="*/ 5349364 h 7217346"/>
                <a:gd name="connsiteX51-48993" fmla="*/ 1855040 w 2264509"/>
                <a:gd name="connsiteY51-48994" fmla="*/ 5272196 h 7217346"/>
                <a:gd name="connsiteX52-48995" fmla="*/ 1920156 w 2264509"/>
                <a:gd name="connsiteY52-48996" fmla="*/ 5046384 h 7217346"/>
                <a:gd name="connsiteX53-48997" fmla="*/ 1960649 w 2264509"/>
                <a:gd name="connsiteY53-48998" fmla="*/ 4791056 h 7217346"/>
                <a:gd name="connsiteX54-48999" fmla="*/ 1951665 w 2264509"/>
                <a:gd name="connsiteY54-49000" fmla="*/ 4334336 h 7217346"/>
                <a:gd name="connsiteX55-49001" fmla="*/ 1932344 w 2264509"/>
                <a:gd name="connsiteY55-49002" fmla="*/ 3888133 h 7217346"/>
                <a:gd name="connsiteX56-49003" fmla="*/ 2114094 w 2264509"/>
                <a:gd name="connsiteY56-49004" fmla="*/ 3794489 h 7217346"/>
                <a:gd name="connsiteX57-49005" fmla="*/ 1762492 w 2264509"/>
                <a:gd name="connsiteY57-49006" fmla="*/ 2682768 h 7217346"/>
                <a:gd name="connsiteX58-49007" fmla="*/ 2171636 w 2264509"/>
                <a:gd name="connsiteY58-49008" fmla="*/ 2450629 h 7217346"/>
                <a:gd name="connsiteX59-49009" fmla="*/ 2032492 w 2264509"/>
                <a:gd name="connsiteY59-49010" fmla="*/ 1850474 h 7217346"/>
                <a:gd name="connsiteX60-49011" fmla="*/ 1987751 w 2264509"/>
                <a:gd name="connsiteY60-49012" fmla="*/ 1662589 h 7217346"/>
                <a:gd name="connsiteX61-49013" fmla="*/ 1973329 w 2264509"/>
                <a:gd name="connsiteY61-49014" fmla="*/ 1418094 h 7217346"/>
                <a:gd name="connsiteX62-49015" fmla="*/ 1925704 w 2264509"/>
                <a:gd name="connsiteY62-49016" fmla="*/ 1287898 h 7217346"/>
                <a:gd name="connsiteX63-49017" fmla="*/ 1458979 w 2264509"/>
                <a:gd name="connsiteY63-49018" fmla="*/ 1120535 h 7217346"/>
                <a:gd name="connsiteX64-49019" fmla="*/ 1360513 w 2264509"/>
                <a:gd name="connsiteY64-49020" fmla="*/ 1005635 h 7217346"/>
                <a:gd name="connsiteX65-49021" fmla="*/ 1416522 w 2264509"/>
                <a:gd name="connsiteY65-49022" fmla="*/ 807081 h 7217346"/>
                <a:gd name="connsiteX66-49023" fmla="*/ 1484699 w 2264509"/>
                <a:gd name="connsiteY66-49024" fmla="*/ 608469 h 7217346"/>
                <a:gd name="connsiteX67-49025" fmla="*/ 1496208 w 2264509"/>
                <a:gd name="connsiteY67-49026" fmla="*/ 366317 h 7217346"/>
                <a:gd name="connsiteX68-49027" fmla="*/ 1413968 w 2264509"/>
                <a:gd name="connsiteY68-49028" fmla="*/ 146640 h 7217346"/>
                <a:gd name="connsiteX69-49029" fmla="*/ 1100515 w 2264509"/>
                <a:gd name="connsiteY69-49030" fmla="*/ 551 h 7217346"/>
                <a:gd name="connsiteX0-49031" fmla="*/ 1100515 w 2264509"/>
                <a:gd name="connsiteY0-49032" fmla="*/ 551 h 7217346"/>
                <a:gd name="connsiteX1-49033" fmla="*/ 849378 w 2264509"/>
                <a:gd name="connsiteY1-49034" fmla="*/ 118937 h 7217346"/>
                <a:gd name="connsiteX2-49035" fmla="*/ 751515 w 2264509"/>
                <a:gd name="connsiteY2-49036" fmla="*/ 285490 h 7217346"/>
                <a:gd name="connsiteX3-49037" fmla="*/ 756141 w 2264509"/>
                <a:gd name="connsiteY3-49038" fmla="*/ 566071 h 7217346"/>
                <a:gd name="connsiteX4-49039" fmla="*/ 895260 w 2264509"/>
                <a:gd name="connsiteY4-49040" fmla="*/ 882679 h 7217346"/>
                <a:gd name="connsiteX5-49041" fmla="*/ 785588 w 2264509"/>
                <a:gd name="connsiteY5-49042" fmla="*/ 1025825 h 7217346"/>
                <a:gd name="connsiteX6-49043" fmla="*/ 152912 w 2264509"/>
                <a:gd name="connsiteY6-49044" fmla="*/ 1252683 h 7217346"/>
                <a:gd name="connsiteX7-49045" fmla="*/ 8160 w 2264509"/>
                <a:gd name="connsiteY7-49046" fmla="*/ 2283394 h 7217346"/>
                <a:gd name="connsiteX8-49047" fmla="*/ 416233 w 2264509"/>
                <a:gd name="connsiteY8-49048" fmla="*/ 2735641 h 7217346"/>
                <a:gd name="connsiteX9-49049" fmla="*/ 293173 w 2264509"/>
                <a:gd name="connsiteY9-49050" fmla="*/ 3799944 h 7217346"/>
                <a:gd name="connsiteX10-49051" fmla="*/ 428536 w 2264509"/>
                <a:gd name="connsiteY10-49052" fmla="*/ 3969982 h 7217346"/>
                <a:gd name="connsiteX11-49053" fmla="*/ 486017 w 2264509"/>
                <a:gd name="connsiteY11-49054" fmla="*/ 4215017 h 7217346"/>
                <a:gd name="connsiteX12-49055" fmla="*/ 547224 w 2264509"/>
                <a:gd name="connsiteY12-49056" fmla="*/ 4615099 h 7217346"/>
                <a:gd name="connsiteX13-49057" fmla="*/ 555878 w 2264509"/>
                <a:gd name="connsiteY13-49058" fmla="*/ 4779518 h 7217346"/>
                <a:gd name="connsiteX14-49059" fmla="*/ 541964 w 2264509"/>
                <a:gd name="connsiteY14-49060" fmla="*/ 4966441 h 7217346"/>
                <a:gd name="connsiteX15-49061" fmla="*/ 510234 w 2264509"/>
                <a:gd name="connsiteY15-49062" fmla="*/ 5112051 h 7217346"/>
                <a:gd name="connsiteX16-49063" fmla="*/ 434305 w 2264509"/>
                <a:gd name="connsiteY16-49064" fmla="*/ 6139609 h 7217346"/>
                <a:gd name="connsiteX17-49065" fmla="*/ 399690 w 2264509"/>
                <a:gd name="connsiteY17-49066" fmla="*/ 6589898 h 7217346"/>
                <a:gd name="connsiteX18-49067" fmla="*/ 471534 w 2264509"/>
                <a:gd name="connsiteY18-49068" fmla="*/ 6812999 h 7217346"/>
                <a:gd name="connsiteX19-49069" fmla="*/ 409205 w 2264509"/>
                <a:gd name="connsiteY19-49070" fmla="*/ 6995629 h 7217346"/>
                <a:gd name="connsiteX20-49071" fmla="*/ 712039 w 2264509"/>
                <a:gd name="connsiteY20-49072" fmla="*/ 7208607 h 7217346"/>
                <a:gd name="connsiteX21-49073" fmla="*/ 1018766 w 2264509"/>
                <a:gd name="connsiteY21-49074" fmla="*/ 7101007 h 7217346"/>
                <a:gd name="connsiteX22-49075" fmla="*/ 760721 w 2264509"/>
                <a:gd name="connsiteY22-49076" fmla="*/ 6842580 h 7217346"/>
                <a:gd name="connsiteX23-49077" fmla="*/ 804368 w 2264509"/>
                <a:gd name="connsiteY23-49078" fmla="*/ 6565349 h 7217346"/>
                <a:gd name="connsiteX24-49079" fmla="*/ 790216 w 2264509"/>
                <a:gd name="connsiteY24-49080" fmla="*/ 6235730 h 7217346"/>
                <a:gd name="connsiteX25-49081" fmla="*/ 907792 w 2264509"/>
                <a:gd name="connsiteY25-49082" fmla="*/ 5474692 h 7217346"/>
                <a:gd name="connsiteX26-49083" fmla="*/ 957309 w 2264509"/>
                <a:gd name="connsiteY26-49084" fmla="*/ 5365800 h 7217346"/>
                <a:gd name="connsiteX27-49085" fmla="*/ 949796 w 2264509"/>
                <a:gd name="connsiteY27-49086" fmla="*/ 5294498 h 7217346"/>
                <a:gd name="connsiteX28-49087" fmla="*/ 1022842 w 2264509"/>
                <a:gd name="connsiteY28-49088" fmla="*/ 5197505 h 7217346"/>
                <a:gd name="connsiteX29-49089" fmla="*/ 1024856 w 2264509"/>
                <a:gd name="connsiteY29-49090" fmla="*/ 5054630 h 7217346"/>
                <a:gd name="connsiteX30-49091" fmla="*/ 1250022 w 2264509"/>
                <a:gd name="connsiteY30-49092" fmla="*/ 4234537 h 7217346"/>
                <a:gd name="connsiteX31-49093" fmla="*/ 1388027 w 2264509"/>
                <a:gd name="connsiteY31-49094" fmla="*/ 4644157 h 7217346"/>
                <a:gd name="connsiteX32-49095" fmla="*/ 1392304 w 2264509"/>
                <a:gd name="connsiteY32-49096" fmla="*/ 4865602 h 7217346"/>
                <a:gd name="connsiteX33-49097" fmla="*/ 1364785 w 2264509"/>
                <a:gd name="connsiteY33-49098" fmla="*/ 4971714 h 7217346"/>
                <a:gd name="connsiteX34-49099" fmla="*/ 1405585 w 2264509"/>
                <a:gd name="connsiteY34-49100" fmla="*/ 5098769 h 7217346"/>
                <a:gd name="connsiteX35-49101" fmla="*/ 1313490 w 2264509"/>
                <a:gd name="connsiteY35-49102" fmla="*/ 5539804 h 7217346"/>
                <a:gd name="connsiteX36-49103" fmla="*/ 1314512 w 2264509"/>
                <a:gd name="connsiteY36-49104" fmla="*/ 6345824 h 7217346"/>
                <a:gd name="connsiteX37-49105" fmla="*/ 1369266 w 2264509"/>
                <a:gd name="connsiteY37-49106" fmla="*/ 6519700 h 7217346"/>
                <a:gd name="connsiteX38-49107" fmla="*/ 1336897 w 2264509"/>
                <a:gd name="connsiteY38-49108" fmla="*/ 6727274 h 7217346"/>
                <a:gd name="connsiteX39-49109" fmla="*/ 1355075 w 2264509"/>
                <a:gd name="connsiteY39-49110" fmla="*/ 6813600 h 7217346"/>
                <a:gd name="connsiteX40-49111" fmla="*/ 1364871 w 2264509"/>
                <a:gd name="connsiteY40-49112" fmla="*/ 7006384 h 7217346"/>
                <a:gd name="connsiteX41-49113" fmla="*/ 1811645 w 2264509"/>
                <a:gd name="connsiteY41-49114" fmla="*/ 7174679 h 7217346"/>
                <a:gd name="connsiteX42-49115" fmla="*/ 2240298 w 2264509"/>
                <a:gd name="connsiteY42-49116" fmla="*/ 7184685 h 7217346"/>
                <a:gd name="connsiteX43-49117" fmla="*/ 2223142 w 2264509"/>
                <a:gd name="connsiteY43-49118" fmla="*/ 7032346 h 7217346"/>
                <a:gd name="connsiteX44-49119" fmla="*/ 1738539 w 2264509"/>
                <a:gd name="connsiteY44-49120" fmla="*/ 6666009 h 7217346"/>
                <a:gd name="connsiteX45-49121" fmla="*/ 1759422 w 2264509"/>
                <a:gd name="connsiteY45-49122" fmla="*/ 6535632 h 7217346"/>
                <a:gd name="connsiteX46-49123" fmla="*/ 1719909 w 2264509"/>
                <a:gd name="connsiteY46-49124" fmla="*/ 6436627 h 7217346"/>
                <a:gd name="connsiteX47-49125" fmla="*/ 1708642 w 2264509"/>
                <a:gd name="connsiteY47-49126" fmla="*/ 6235730 h 7217346"/>
                <a:gd name="connsiteX48-49127" fmla="*/ 1730306 w 2264509"/>
                <a:gd name="connsiteY48-49128" fmla="*/ 5965274 h 7217346"/>
                <a:gd name="connsiteX49-49129" fmla="*/ 1778923 w 2264509"/>
                <a:gd name="connsiteY49-49130" fmla="*/ 5513111 h 7217346"/>
                <a:gd name="connsiteX50-49131" fmla="*/ 1790341 w 2264509"/>
                <a:gd name="connsiteY50-49132" fmla="*/ 5349364 h 7217346"/>
                <a:gd name="connsiteX51-49133" fmla="*/ 1855040 w 2264509"/>
                <a:gd name="connsiteY51-49134" fmla="*/ 5272196 h 7217346"/>
                <a:gd name="connsiteX52-49135" fmla="*/ 1920156 w 2264509"/>
                <a:gd name="connsiteY52-49136" fmla="*/ 5046384 h 7217346"/>
                <a:gd name="connsiteX53-49137" fmla="*/ 1939169 w 2264509"/>
                <a:gd name="connsiteY53-49138" fmla="*/ 4760372 h 7217346"/>
                <a:gd name="connsiteX54-49139" fmla="*/ 1951665 w 2264509"/>
                <a:gd name="connsiteY54-49140" fmla="*/ 4334336 h 7217346"/>
                <a:gd name="connsiteX55-49141" fmla="*/ 1932344 w 2264509"/>
                <a:gd name="connsiteY55-49142" fmla="*/ 3888133 h 7217346"/>
                <a:gd name="connsiteX56-49143" fmla="*/ 2114094 w 2264509"/>
                <a:gd name="connsiteY56-49144" fmla="*/ 3794489 h 7217346"/>
                <a:gd name="connsiteX57-49145" fmla="*/ 1762492 w 2264509"/>
                <a:gd name="connsiteY57-49146" fmla="*/ 2682768 h 7217346"/>
                <a:gd name="connsiteX58-49147" fmla="*/ 2171636 w 2264509"/>
                <a:gd name="connsiteY58-49148" fmla="*/ 2450629 h 7217346"/>
                <a:gd name="connsiteX59-49149" fmla="*/ 2032492 w 2264509"/>
                <a:gd name="connsiteY59-49150" fmla="*/ 1850474 h 7217346"/>
                <a:gd name="connsiteX60-49151" fmla="*/ 1987751 w 2264509"/>
                <a:gd name="connsiteY60-49152" fmla="*/ 1662589 h 7217346"/>
                <a:gd name="connsiteX61-49153" fmla="*/ 1973329 w 2264509"/>
                <a:gd name="connsiteY61-49154" fmla="*/ 1418094 h 7217346"/>
                <a:gd name="connsiteX62-49155" fmla="*/ 1925704 w 2264509"/>
                <a:gd name="connsiteY62-49156" fmla="*/ 1287898 h 7217346"/>
                <a:gd name="connsiteX63-49157" fmla="*/ 1458979 w 2264509"/>
                <a:gd name="connsiteY63-49158" fmla="*/ 1120535 h 7217346"/>
                <a:gd name="connsiteX64-49159" fmla="*/ 1360513 w 2264509"/>
                <a:gd name="connsiteY64-49160" fmla="*/ 1005635 h 7217346"/>
                <a:gd name="connsiteX65-49161" fmla="*/ 1416522 w 2264509"/>
                <a:gd name="connsiteY65-49162" fmla="*/ 807081 h 7217346"/>
                <a:gd name="connsiteX66-49163" fmla="*/ 1484699 w 2264509"/>
                <a:gd name="connsiteY66-49164" fmla="*/ 608469 h 7217346"/>
                <a:gd name="connsiteX67-49165" fmla="*/ 1496208 w 2264509"/>
                <a:gd name="connsiteY67-49166" fmla="*/ 366317 h 7217346"/>
                <a:gd name="connsiteX68-49167" fmla="*/ 1413968 w 2264509"/>
                <a:gd name="connsiteY68-49168" fmla="*/ 146640 h 7217346"/>
                <a:gd name="connsiteX69-49169" fmla="*/ 1100515 w 2264509"/>
                <a:gd name="connsiteY69-49170" fmla="*/ 551 h 7217346"/>
                <a:gd name="connsiteX0-49171" fmla="*/ 1100515 w 2264509"/>
                <a:gd name="connsiteY0-49172" fmla="*/ 551 h 7217346"/>
                <a:gd name="connsiteX1-49173" fmla="*/ 849378 w 2264509"/>
                <a:gd name="connsiteY1-49174" fmla="*/ 118937 h 7217346"/>
                <a:gd name="connsiteX2-49175" fmla="*/ 751515 w 2264509"/>
                <a:gd name="connsiteY2-49176" fmla="*/ 285490 h 7217346"/>
                <a:gd name="connsiteX3-49177" fmla="*/ 756141 w 2264509"/>
                <a:gd name="connsiteY3-49178" fmla="*/ 566071 h 7217346"/>
                <a:gd name="connsiteX4-49179" fmla="*/ 895260 w 2264509"/>
                <a:gd name="connsiteY4-49180" fmla="*/ 882679 h 7217346"/>
                <a:gd name="connsiteX5-49181" fmla="*/ 785588 w 2264509"/>
                <a:gd name="connsiteY5-49182" fmla="*/ 1025825 h 7217346"/>
                <a:gd name="connsiteX6-49183" fmla="*/ 152912 w 2264509"/>
                <a:gd name="connsiteY6-49184" fmla="*/ 1252683 h 7217346"/>
                <a:gd name="connsiteX7-49185" fmla="*/ 8160 w 2264509"/>
                <a:gd name="connsiteY7-49186" fmla="*/ 2283394 h 7217346"/>
                <a:gd name="connsiteX8-49187" fmla="*/ 416233 w 2264509"/>
                <a:gd name="connsiteY8-49188" fmla="*/ 2735641 h 7217346"/>
                <a:gd name="connsiteX9-49189" fmla="*/ 293173 w 2264509"/>
                <a:gd name="connsiteY9-49190" fmla="*/ 3799944 h 7217346"/>
                <a:gd name="connsiteX10-49191" fmla="*/ 428536 w 2264509"/>
                <a:gd name="connsiteY10-49192" fmla="*/ 3969982 h 7217346"/>
                <a:gd name="connsiteX11-49193" fmla="*/ 486017 w 2264509"/>
                <a:gd name="connsiteY11-49194" fmla="*/ 4215017 h 7217346"/>
                <a:gd name="connsiteX12-49195" fmla="*/ 547224 w 2264509"/>
                <a:gd name="connsiteY12-49196" fmla="*/ 4615099 h 7217346"/>
                <a:gd name="connsiteX13-49197" fmla="*/ 555878 w 2264509"/>
                <a:gd name="connsiteY13-49198" fmla="*/ 4779518 h 7217346"/>
                <a:gd name="connsiteX14-49199" fmla="*/ 541964 w 2264509"/>
                <a:gd name="connsiteY14-49200" fmla="*/ 4966441 h 7217346"/>
                <a:gd name="connsiteX15-49201" fmla="*/ 510234 w 2264509"/>
                <a:gd name="connsiteY15-49202" fmla="*/ 5112051 h 7217346"/>
                <a:gd name="connsiteX16-49203" fmla="*/ 434305 w 2264509"/>
                <a:gd name="connsiteY16-49204" fmla="*/ 6139609 h 7217346"/>
                <a:gd name="connsiteX17-49205" fmla="*/ 399690 w 2264509"/>
                <a:gd name="connsiteY17-49206" fmla="*/ 6589898 h 7217346"/>
                <a:gd name="connsiteX18-49207" fmla="*/ 471534 w 2264509"/>
                <a:gd name="connsiteY18-49208" fmla="*/ 6812999 h 7217346"/>
                <a:gd name="connsiteX19-49209" fmla="*/ 409205 w 2264509"/>
                <a:gd name="connsiteY19-49210" fmla="*/ 6995629 h 7217346"/>
                <a:gd name="connsiteX20-49211" fmla="*/ 712039 w 2264509"/>
                <a:gd name="connsiteY20-49212" fmla="*/ 7208607 h 7217346"/>
                <a:gd name="connsiteX21-49213" fmla="*/ 1018766 w 2264509"/>
                <a:gd name="connsiteY21-49214" fmla="*/ 7101007 h 7217346"/>
                <a:gd name="connsiteX22-49215" fmla="*/ 760721 w 2264509"/>
                <a:gd name="connsiteY22-49216" fmla="*/ 6842580 h 7217346"/>
                <a:gd name="connsiteX23-49217" fmla="*/ 804368 w 2264509"/>
                <a:gd name="connsiteY23-49218" fmla="*/ 6565349 h 7217346"/>
                <a:gd name="connsiteX24-49219" fmla="*/ 790216 w 2264509"/>
                <a:gd name="connsiteY24-49220" fmla="*/ 6235730 h 7217346"/>
                <a:gd name="connsiteX25-49221" fmla="*/ 907792 w 2264509"/>
                <a:gd name="connsiteY25-49222" fmla="*/ 5474692 h 7217346"/>
                <a:gd name="connsiteX26-49223" fmla="*/ 957309 w 2264509"/>
                <a:gd name="connsiteY26-49224" fmla="*/ 5365800 h 7217346"/>
                <a:gd name="connsiteX27-49225" fmla="*/ 949796 w 2264509"/>
                <a:gd name="connsiteY27-49226" fmla="*/ 5294498 h 7217346"/>
                <a:gd name="connsiteX28-49227" fmla="*/ 1022842 w 2264509"/>
                <a:gd name="connsiteY28-49228" fmla="*/ 5197505 h 7217346"/>
                <a:gd name="connsiteX29-49229" fmla="*/ 1024856 w 2264509"/>
                <a:gd name="connsiteY29-49230" fmla="*/ 5054630 h 7217346"/>
                <a:gd name="connsiteX30-49231" fmla="*/ 1250022 w 2264509"/>
                <a:gd name="connsiteY30-49232" fmla="*/ 4234537 h 7217346"/>
                <a:gd name="connsiteX31-49233" fmla="*/ 1388027 w 2264509"/>
                <a:gd name="connsiteY31-49234" fmla="*/ 4644157 h 7217346"/>
                <a:gd name="connsiteX32-49235" fmla="*/ 1392304 w 2264509"/>
                <a:gd name="connsiteY32-49236" fmla="*/ 4865602 h 7217346"/>
                <a:gd name="connsiteX33-49237" fmla="*/ 1364785 w 2264509"/>
                <a:gd name="connsiteY33-49238" fmla="*/ 4971714 h 7217346"/>
                <a:gd name="connsiteX34-49239" fmla="*/ 1405585 w 2264509"/>
                <a:gd name="connsiteY34-49240" fmla="*/ 5098769 h 7217346"/>
                <a:gd name="connsiteX35-49241" fmla="*/ 1313490 w 2264509"/>
                <a:gd name="connsiteY35-49242" fmla="*/ 5539804 h 7217346"/>
                <a:gd name="connsiteX36-49243" fmla="*/ 1314512 w 2264509"/>
                <a:gd name="connsiteY36-49244" fmla="*/ 6345824 h 7217346"/>
                <a:gd name="connsiteX37-49245" fmla="*/ 1369266 w 2264509"/>
                <a:gd name="connsiteY37-49246" fmla="*/ 6519700 h 7217346"/>
                <a:gd name="connsiteX38-49247" fmla="*/ 1336897 w 2264509"/>
                <a:gd name="connsiteY38-49248" fmla="*/ 6727274 h 7217346"/>
                <a:gd name="connsiteX39-49249" fmla="*/ 1355075 w 2264509"/>
                <a:gd name="connsiteY39-49250" fmla="*/ 6813600 h 7217346"/>
                <a:gd name="connsiteX40-49251" fmla="*/ 1364871 w 2264509"/>
                <a:gd name="connsiteY40-49252" fmla="*/ 7006384 h 7217346"/>
                <a:gd name="connsiteX41-49253" fmla="*/ 1811645 w 2264509"/>
                <a:gd name="connsiteY41-49254" fmla="*/ 7174679 h 7217346"/>
                <a:gd name="connsiteX42-49255" fmla="*/ 2240298 w 2264509"/>
                <a:gd name="connsiteY42-49256" fmla="*/ 7184685 h 7217346"/>
                <a:gd name="connsiteX43-49257" fmla="*/ 2223142 w 2264509"/>
                <a:gd name="connsiteY43-49258" fmla="*/ 7032346 h 7217346"/>
                <a:gd name="connsiteX44-49259" fmla="*/ 1738539 w 2264509"/>
                <a:gd name="connsiteY44-49260" fmla="*/ 6666009 h 7217346"/>
                <a:gd name="connsiteX45-49261" fmla="*/ 1759422 w 2264509"/>
                <a:gd name="connsiteY45-49262" fmla="*/ 6535632 h 7217346"/>
                <a:gd name="connsiteX46-49263" fmla="*/ 1719909 w 2264509"/>
                <a:gd name="connsiteY46-49264" fmla="*/ 6436627 h 7217346"/>
                <a:gd name="connsiteX47-49265" fmla="*/ 1708642 w 2264509"/>
                <a:gd name="connsiteY47-49266" fmla="*/ 6235730 h 7217346"/>
                <a:gd name="connsiteX48-49267" fmla="*/ 1730306 w 2264509"/>
                <a:gd name="connsiteY48-49268" fmla="*/ 5965274 h 7217346"/>
                <a:gd name="connsiteX49-49269" fmla="*/ 1778923 w 2264509"/>
                <a:gd name="connsiteY49-49270" fmla="*/ 5513111 h 7217346"/>
                <a:gd name="connsiteX50-49271" fmla="*/ 1790341 w 2264509"/>
                <a:gd name="connsiteY50-49272" fmla="*/ 5349364 h 7217346"/>
                <a:gd name="connsiteX51-49273" fmla="*/ 1855040 w 2264509"/>
                <a:gd name="connsiteY51-49274" fmla="*/ 5272196 h 7217346"/>
                <a:gd name="connsiteX52-49275" fmla="*/ 1920156 w 2264509"/>
                <a:gd name="connsiteY52-49276" fmla="*/ 5046384 h 7217346"/>
                <a:gd name="connsiteX53-49277" fmla="*/ 1939169 w 2264509"/>
                <a:gd name="connsiteY53-49278" fmla="*/ 4760372 h 7217346"/>
                <a:gd name="connsiteX54-49279" fmla="*/ 1951665 w 2264509"/>
                <a:gd name="connsiteY54-49280" fmla="*/ 4334336 h 7217346"/>
                <a:gd name="connsiteX55-49281" fmla="*/ 1932344 w 2264509"/>
                <a:gd name="connsiteY55-49282" fmla="*/ 3888133 h 7217346"/>
                <a:gd name="connsiteX56-49283" fmla="*/ 2114094 w 2264509"/>
                <a:gd name="connsiteY56-49284" fmla="*/ 3794489 h 7217346"/>
                <a:gd name="connsiteX57-49285" fmla="*/ 1762492 w 2264509"/>
                <a:gd name="connsiteY57-49286" fmla="*/ 2682768 h 7217346"/>
                <a:gd name="connsiteX58-49287" fmla="*/ 2171636 w 2264509"/>
                <a:gd name="connsiteY58-49288" fmla="*/ 2450629 h 7217346"/>
                <a:gd name="connsiteX59-49289" fmla="*/ 2032492 w 2264509"/>
                <a:gd name="connsiteY59-49290" fmla="*/ 1850474 h 7217346"/>
                <a:gd name="connsiteX60-49291" fmla="*/ 1987751 w 2264509"/>
                <a:gd name="connsiteY60-49292" fmla="*/ 1662589 h 7217346"/>
                <a:gd name="connsiteX61-49293" fmla="*/ 1973329 w 2264509"/>
                <a:gd name="connsiteY61-49294" fmla="*/ 1418094 h 7217346"/>
                <a:gd name="connsiteX62-49295" fmla="*/ 1925704 w 2264509"/>
                <a:gd name="connsiteY62-49296" fmla="*/ 1287898 h 7217346"/>
                <a:gd name="connsiteX63-49297" fmla="*/ 1458979 w 2264509"/>
                <a:gd name="connsiteY63-49298" fmla="*/ 1120535 h 7217346"/>
                <a:gd name="connsiteX64-49299" fmla="*/ 1360513 w 2264509"/>
                <a:gd name="connsiteY64-49300" fmla="*/ 1005635 h 7217346"/>
                <a:gd name="connsiteX65-49301" fmla="*/ 1416522 w 2264509"/>
                <a:gd name="connsiteY65-49302" fmla="*/ 807081 h 7217346"/>
                <a:gd name="connsiteX66-49303" fmla="*/ 1484699 w 2264509"/>
                <a:gd name="connsiteY66-49304" fmla="*/ 608469 h 7217346"/>
                <a:gd name="connsiteX67-49305" fmla="*/ 1496208 w 2264509"/>
                <a:gd name="connsiteY67-49306" fmla="*/ 366317 h 7217346"/>
                <a:gd name="connsiteX68-49307" fmla="*/ 1413968 w 2264509"/>
                <a:gd name="connsiteY68-49308" fmla="*/ 146640 h 7217346"/>
                <a:gd name="connsiteX69-49309" fmla="*/ 1100515 w 2264509"/>
                <a:gd name="connsiteY69-49310" fmla="*/ 551 h 7217346"/>
                <a:gd name="connsiteX0-49311" fmla="*/ 1100515 w 2264509"/>
                <a:gd name="connsiteY0-49312" fmla="*/ 551 h 7217346"/>
                <a:gd name="connsiteX1-49313" fmla="*/ 849378 w 2264509"/>
                <a:gd name="connsiteY1-49314" fmla="*/ 118937 h 7217346"/>
                <a:gd name="connsiteX2-49315" fmla="*/ 751515 w 2264509"/>
                <a:gd name="connsiteY2-49316" fmla="*/ 285490 h 7217346"/>
                <a:gd name="connsiteX3-49317" fmla="*/ 756141 w 2264509"/>
                <a:gd name="connsiteY3-49318" fmla="*/ 566071 h 7217346"/>
                <a:gd name="connsiteX4-49319" fmla="*/ 895260 w 2264509"/>
                <a:gd name="connsiteY4-49320" fmla="*/ 882679 h 7217346"/>
                <a:gd name="connsiteX5-49321" fmla="*/ 785588 w 2264509"/>
                <a:gd name="connsiteY5-49322" fmla="*/ 1025825 h 7217346"/>
                <a:gd name="connsiteX6-49323" fmla="*/ 152912 w 2264509"/>
                <a:gd name="connsiteY6-49324" fmla="*/ 1252683 h 7217346"/>
                <a:gd name="connsiteX7-49325" fmla="*/ 8160 w 2264509"/>
                <a:gd name="connsiteY7-49326" fmla="*/ 2283394 h 7217346"/>
                <a:gd name="connsiteX8-49327" fmla="*/ 416233 w 2264509"/>
                <a:gd name="connsiteY8-49328" fmla="*/ 2735641 h 7217346"/>
                <a:gd name="connsiteX9-49329" fmla="*/ 293173 w 2264509"/>
                <a:gd name="connsiteY9-49330" fmla="*/ 3799944 h 7217346"/>
                <a:gd name="connsiteX10-49331" fmla="*/ 428536 w 2264509"/>
                <a:gd name="connsiteY10-49332" fmla="*/ 3969982 h 7217346"/>
                <a:gd name="connsiteX11-49333" fmla="*/ 486017 w 2264509"/>
                <a:gd name="connsiteY11-49334" fmla="*/ 4215017 h 7217346"/>
                <a:gd name="connsiteX12-49335" fmla="*/ 547224 w 2264509"/>
                <a:gd name="connsiteY12-49336" fmla="*/ 4615099 h 7217346"/>
                <a:gd name="connsiteX13-49337" fmla="*/ 555878 w 2264509"/>
                <a:gd name="connsiteY13-49338" fmla="*/ 4779518 h 7217346"/>
                <a:gd name="connsiteX14-49339" fmla="*/ 541964 w 2264509"/>
                <a:gd name="connsiteY14-49340" fmla="*/ 4966441 h 7217346"/>
                <a:gd name="connsiteX15-49341" fmla="*/ 510234 w 2264509"/>
                <a:gd name="connsiteY15-49342" fmla="*/ 5112051 h 7217346"/>
                <a:gd name="connsiteX16-49343" fmla="*/ 434305 w 2264509"/>
                <a:gd name="connsiteY16-49344" fmla="*/ 6139609 h 7217346"/>
                <a:gd name="connsiteX17-49345" fmla="*/ 399690 w 2264509"/>
                <a:gd name="connsiteY17-49346" fmla="*/ 6589898 h 7217346"/>
                <a:gd name="connsiteX18-49347" fmla="*/ 471534 w 2264509"/>
                <a:gd name="connsiteY18-49348" fmla="*/ 6812999 h 7217346"/>
                <a:gd name="connsiteX19-49349" fmla="*/ 409205 w 2264509"/>
                <a:gd name="connsiteY19-49350" fmla="*/ 6995629 h 7217346"/>
                <a:gd name="connsiteX20-49351" fmla="*/ 712039 w 2264509"/>
                <a:gd name="connsiteY20-49352" fmla="*/ 7208607 h 7217346"/>
                <a:gd name="connsiteX21-49353" fmla="*/ 1018766 w 2264509"/>
                <a:gd name="connsiteY21-49354" fmla="*/ 7101007 h 7217346"/>
                <a:gd name="connsiteX22-49355" fmla="*/ 760721 w 2264509"/>
                <a:gd name="connsiteY22-49356" fmla="*/ 6842580 h 7217346"/>
                <a:gd name="connsiteX23-49357" fmla="*/ 804368 w 2264509"/>
                <a:gd name="connsiteY23-49358" fmla="*/ 6565349 h 7217346"/>
                <a:gd name="connsiteX24-49359" fmla="*/ 790216 w 2264509"/>
                <a:gd name="connsiteY24-49360" fmla="*/ 6235730 h 7217346"/>
                <a:gd name="connsiteX25-49361" fmla="*/ 907792 w 2264509"/>
                <a:gd name="connsiteY25-49362" fmla="*/ 5474692 h 7217346"/>
                <a:gd name="connsiteX26-49363" fmla="*/ 957309 w 2264509"/>
                <a:gd name="connsiteY26-49364" fmla="*/ 5365800 h 7217346"/>
                <a:gd name="connsiteX27-49365" fmla="*/ 949796 w 2264509"/>
                <a:gd name="connsiteY27-49366" fmla="*/ 5294498 h 7217346"/>
                <a:gd name="connsiteX28-49367" fmla="*/ 1022842 w 2264509"/>
                <a:gd name="connsiteY28-49368" fmla="*/ 5197505 h 7217346"/>
                <a:gd name="connsiteX29-49369" fmla="*/ 1024856 w 2264509"/>
                <a:gd name="connsiteY29-49370" fmla="*/ 5054630 h 7217346"/>
                <a:gd name="connsiteX30-49371" fmla="*/ 1250022 w 2264509"/>
                <a:gd name="connsiteY30-49372" fmla="*/ 4234537 h 7217346"/>
                <a:gd name="connsiteX31-49373" fmla="*/ 1388027 w 2264509"/>
                <a:gd name="connsiteY31-49374" fmla="*/ 4644157 h 7217346"/>
                <a:gd name="connsiteX32-49375" fmla="*/ 1392304 w 2264509"/>
                <a:gd name="connsiteY32-49376" fmla="*/ 4865602 h 7217346"/>
                <a:gd name="connsiteX33-49377" fmla="*/ 1364785 w 2264509"/>
                <a:gd name="connsiteY33-49378" fmla="*/ 4971714 h 7217346"/>
                <a:gd name="connsiteX34-49379" fmla="*/ 1405585 w 2264509"/>
                <a:gd name="connsiteY34-49380" fmla="*/ 5098769 h 7217346"/>
                <a:gd name="connsiteX35-49381" fmla="*/ 1313490 w 2264509"/>
                <a:gd name="connsiteY35-49382" fmla="*/ 5539804 h 7217346"/>
                <a:gd name="connsiteX36-49383" fmla="*/ 1314512 w 2264509"/>
                <a:gd name="connsiteY36-49384" fmla="*/ 6345824 h 7217346"/>
                <a:gd name="connsiteX37-49385" fmla="*/ 1369266 w 2264509"/>
                <a:gd name="connsiteY37-49386" fmla="*/ 6519700 h 7217346"/>
                <a:gd name="connsiteX38-49387" fmla="*/ 1336897 w 2264509"/>
                <a:gd name="connsiteY38-49388" fmla="*/ 6727274 h 7217346"/>
                <a:gd name="connsiteX39-49389" fmla="*/ 1355075 w 2264509"/>
                <a:gd name="connsiteY39-49390" fmla="*/ 6813600 h 7217346"/>
                <a:gd name="connsiteX40-49391" fmla="*/ 1364871 w 2264509"/>
                <a:gd name="connsiteY40-49392" fmla="*/ 7006384 h 7217346"/>
                <a:gd name="connsiteX41-49393" fmla="*/ 1811645 w 2264509"/>
                <a:gd name="connsiteY41-49394" fmla="*/ 7174679 h 7217346"/>
                <a:gd name="connsiteX42-49395" fmla="*/ 2240298 w 2264509"/>
                <a:gd name="connsiteY42-49396" fmla="*/ 7184685 h 7217346"/>
                <a:gd name="connsiteX43-49397" fmla="*/ 2223142 w 2264509"/>
                <a:gd name="connsiteY43-49398" fmla="*/ 7032346 h 7217346"/>
                <a:gd name="connsiteX44-49399" fmla="*/ 1738539 w 2264509"/>
                <a:gd name="connsiteY44-49400" fmla="*/ 6666009 h 7217346"/>
                <a:gd name="connsiteX45-49401" fmla="*/ 1759422 w 2264509"/>
                <a:gd name="connsiteY45-49402" fmla="*/ 6535632 h 7217346"/>
                <a:gd name="connsiteX46-49403" fmla="*/ 1719909 w 2264509"/>
                <a:gd name="connsiteY46-49404" fmla="*/ 6436627 h 7217346"/>
                <a:gd name="connsiteX47-49405" fmla="*/ 1708642 w 2264509"/>
                <a:gd name="connsiteY47-49406" fmla="*/ 6235730 h 7217346"/>
                <a:gd name="connsiteX48-49407" fmla="*/ 1730306 w 2264509"/>
                <a:gd name="connsiteY48-49408" fmla="*/ 5965274 h 7217346"/>
                <a:gd name="connsiteX49-49409" fmla="*/ 1778923 w 2264509"/>
                <a:gd name="connsiteY49-49410" fmla="*/ 5513111 h 7217346"/>
                <a:gd name="connsiteX50-49411" fmla="*/ 1790341 w 2264509"/>
                <a:gd name="connsiteY50-49412" fmla="*/ 5349364 h 7217346"/>
                <a:gd name="connsiteX51-49413" fmla="*/ 1855040 w 2264509"/>
                <a:gd name="connsiteY51-49414" fmla="*/ 5272196 h 7217346"/>
                <a:gd name="connsiteX52-49415" fmla="*/ 1920156 w 2264509"/>
                <a:gd name="connsiteY52-49416" fmla="*/ 5046384 h 7217346"/>
                <a:gd name="connsiteX53-49417" fmla="*/ 1939169 w 2264509"/>
                <a:gd name="connsiteY53-49418" fmla="*/ 4760372 h 7217346"/>
                <a:gd name="connsiteX54-49419" fmla="*/ 1951665 w 2264509"/>
                <a:gd name="connsiteY54-49420" fmla="*/ 4334336 h 7217346"/>
                <a:gd name="connsiteX55-49421" fmla="*/ 1932344 w 2264509"/>
                <a:gd name="connsiteY55-49422" fmla="*/ 3888133 h 7217346"/>
                <a:gd name="connsiteX56-49423" fmla="*/ 2114094 w 2264509"/>
                <a:gd name="connsiteY56-49424" fmla="*/ 3794489 h 7217346"/>
                <a:gd name="connsiteX57-49425" fmla="*/ 1762492 w 2264509"/>
                <a:gd name="connsiteY57-49426" fmla="*/ 2682768 h 7217346"/>
                <a:gd name="connsiteX58-49427" fmla="*/ 2171636 w 2264509"/>
                <a:gd name="connsiteY58-49428" fmla="*/ 2450629 h 7217346"/>
                <a:gd name="connsiteX59-49429" fmla="*/ 2032492 w 2264509"/>
                <a:gd name="connsiteY59-49430" fmla="*/ 1850474 h 7217346"/>
                <a:gd name="connsiteX60-49431" fmla="*/ 1987751 w 2264509"/>
                <a:gd name="connsiteY60-49432" fmla="*/ 1662589 h 7217346"/>
                <a:gd name="connsiteX61-49433" fmla="*/ 1973329 w 2264509"/>
                <a:gd name="connsiteY61-49434" fmla="*/ 1418094 h 7217346"/>
                <a:gd name="connsiteX62-49435" fmla="*/ 1925704 w 2264509"/>
                <a:gd name="connsiteY62-49436" fmla="*/ 1287898 h 7217346"/>
                <a:gd name="connsiteX63-49437" fmla="*/ 1458979 w 2264509"/>
                <a:gd name="connsiteY63-49438" fmla="*/ 1120535 h 7217346"/>
                <a:gd name="connsiteX64-49439" fmla="*/ 1360513 w 2264509"/>
                <a:gd name="connsiteY64-49440" fmla="*/ 1005635 h 7217346"/>
                <a:gd name="connsiteX65-49441" fmla="*/ 1416522 w 2264509"/>
                <a:gd name="connsiteY65-49442" fmla="*/ 807081 h 7217346"/>
                <a:gd name="connsiteX66-49443" fmla="*/ 1484699 w 2264509"/>
                <a:gd name="connsiteY66-49444" fmla="*/ 608469 h 7217346"/>
                <a:gd name="connsiteX67-49445" fmla="*/ 1496208 w 2264509"/>
                <a:gd name="connsiteY67-49446" fmla="*/ 366317 h 7217346"/>
                <a:gd name="connsiteX68-49447" fmla="*/ 1413968 w 2264509"/>
                <a:gd name="connsiteY68-49448" fmla="*/ 146640 h 7217346"/>
                <a:gd name="connsiteX69-49449" fmla="*/ 1100515 w 2264509"/>
                <a:gd name="connsiteY69-49450" fmla="*/ 551 h 7217346"/>
                <a:gd name="connsiteX0-49451" fmla="*/ 1100515 w 2264509"/>
                <a:gd name="connsiteY0-49452" fmla="*/ 551 h 7217346"/>
                <a:gd name="connsiteX1-49453" fmla="*/ 849378 w 2264509"/>
                <a:gd name="connsiteY1-49454" fmla="*/ 118937 h 7217346"/>
                <a:gd name="connsiteX2-49455" fmla="*/ 751515 w 2264509"/>
                <a:gd name="connsiteY2-49456" fmla="*/ 285490 h 7217346"/>
                <a:gd name="connsiteX3-49457" fmla="*/ 756141 w 2264509"/>
                <a:gd name="connsiteY3-49458" fmla="*/ 566071 h 7217346"/>
                <a:gd name="connsiteX4-49459" fmla="*/ 895260 w 2264509"/>
                <a:gd name="connsiteY4-49460" fmla="*/ 882679 h 7217346"/>
                <a:gd name="connsiteX5-49461" fmla="*/ 785588 w 2264509"/>
                <a:gd name="connsiteY5-49462" fmla="*/ 1025825 h 7217346"/>
                <a:gd name="connsiteX6-49463" fmla="*/ 152912 w 2264509"/>
                <a:gd name="connsiteY6-49464" fmla="*/ 1252683 h 7217346"/>
                <a:gd name="connsiteX7-49465" fmla="*/ 8160 w 2264509"/>
                <a:gd name="connsiteY7-49466" fmla="*/ 2283394 h 7217346"/>
                <a:gd name="connsiteX8-49467" fmla="*/ 416233 w 2264509"/>
                <a:gd name="connsiteY8-49468" fmla="*/ 2735641 h 7217346"/>
                <a:gd name="connsiteX9-49469" fmla="*/ 293173 w 2264509"/>
                <a:gd name="connsiteY9-49470" fmla="*/ 3799944 h 7217346"/>
                <a:gd name="connsiteX10-49471" fmla="*/ 428536 w 2264509"/>
                <a:gd name="connsiteY10-49472" fmla="*/ 3969982 h 7217346"/>
                <a:gd name="connsiteX11-49473" fmla="*/ 486017 w 2264509"/>
                <a:gd name="connsiteY11-49474" fmla="*/ 4215017 h 7217346"/>
                <a:gd name="connsiteX12-49475" fmla="*/ 547224 w 2264509"/>
                <a:gd name="connsiteY12-49476" fmla="*/ 4615099 h 7217346"/>
                <a:gd name="connsiteX13-49477" fmla="*/ 555878 w 2264509"/>
                <a:gd name="connsiteY13-49478" fmla="*/ 4779518 h 7217346"/>
                <a:gd name="connsiteX14-49479" fmla="*/ 541964 w 2264509"/>
                <a:gd name="connsiteY14-49480" fmla="*/ 4966441 h 7217346"/>
                <a:gd name="connsiteX15-49481" fmla="*/ 510234 w 2264509"/>
                <a:gd name="connsiteY15-49482" fmla="*/ 5112051 h 7217346"/>
                <a:gd name="connsiteX16-49483" fmla="*/ 434305 w 2264509"/>
                <a:gd name="connsiteY16-49484" fmla="*/ 6139609 h 7217346"/>
                <a:gd name="connsiteX17-49485" fmla="*/ 399690 w 2264509"/>
                <a:gd name="connsiteY17-49486" fmla="*/ 6589898 h 7217346"/>
                <a:gd name="connsiteX18-49487" fmla="*/ 471534 w 2264509"/>
                <a:gd name="connsiteY18-49488" fmla="*/ 6812999 h 7217346"/>
                <a:gd name="connsiteX19-49489" fmla="*/ 409205 w 2264509"/>
                <a:gd name="connsiteY19-49490" fmla="*/ 6995629 h 7217346"/>
                <a:gd name="connsiteX20-49491" fmla="*/ 712039 w 2264509"/>
                <a:gd name="connsiteY20-49492" fmla="*/ 7208607 h 7217346"/>
                <a:gd name="connsiteX21-49493" fmla="*/ 1018766 w 2264509"/>
                <a:gd name="connsiteY21-49494" fmla="*/ 7101007 h 7217346"/>
                <a:gd name="connsiteX22-49495" fmla="*/ 760721 w 2264509"/>
                <a:gd name="connsiteY22-49496" fmla="*/ 6842580 h 7217346"/>
                <a:gd name="connsiteX23-49497" fmla="*/ 804368 w 2264509"/>
                <a:gd name="connsiteY23-49498" fmla="*/ 6565349 h 7217346"/>
                <a:gd name="connsiteX24-49499" fmla="*/ 790216 w 2264509"/>
                <a:gd name="connsiteY24-49500" fmla="*/ 6235730 h 7217346"/>
                <a:gd name="connsiteX25-49501" fmla="*/ 907792 w 2264509"/>
                <a:gd name="connsiteY25-49502" fmla="*/ 5474692 h 7217346"/>
                <a:gd name="connsiteX26-49503" fmla="*/ 957309 w 2264509"/>
                <a:gd name="connsiteY26-49504" fmla="*/ 5365800 h 7217346"/>
                <a:gd name="connsiteX27-49505" fmla="*/ 949796 w 2264509"/>
                <a:gd name="connsiteY27-49506" fmla="*/ 5294498 h 7217346"/>
                <a:gd name="connsiteX28-49507" fmla="*/ 1022842 w 2264509"/>
                <a:gd name="connsiteY28-49508" fmla="*/ 5197505 h 7217346"/>
                <a:gd name="connsiteX29-49509" fmla="*/ 1024856 w 2264509"/>
                <a:gd name="connsiteY29-49510" fmla="*/ 5054630 h 7217346"/>
                <a:gd name="connsiteX30-49511" fmla="*/ 1250022 w 2264509"/>
                <a:gd name="connsiteY30-49512" fmla="*/ 4234537 h 7217346"/>
                <a:gd name="connsiteX31-49513" fmla="*/ 1388027 w 2264509"/>
                <a:gd name="connsiteY31-49514" fmla="*/ 4644157 h 7217346"/>
                <a:gd name="connsiteX32-49515" fmla="*/ 1392304 w 2264509"/>
                <a:gd name="connsiteY32-49516" fmla="*/ 4865602 h 7217346"/>
                <a:gd name="connsiteX33-49517" fmla="*/ 1364785 w 2264509"/>
                <a:gd name="connsiteY33-49518" fmla="*/ 4971714 h 7217346"/>
                <a:gd name="connsiteX34-49519" fmla="*/ 1405585 w 2264509"/>
                <a:gd name="connsiteY34-49520" fmla="*/ 5098769 h 7217346"/>
                <a:gd name="connsiteX35-49521" fmla="*/ 1313490 w 2264509"/>
                <a:gd name="connsiteY35-49522" fmla="*/ 5539804 h 7217346"/>
                <a:gd name="connsiteX36-49523" fmla="*/ 1314512 w 2264509"/>
                <a:gd name="connsiteY36-49524" fmla="*/ 6345824 h 7217346"/>
                <a:gd name="connsiteX37-49525" fmla="*/ 1369266 w 2264509"/>
                <a:gd name="connsiteY37-49526" fmla="*/ 6519700 h 7217346"/>
                <a:gd name="connsiteX38-49527" fmla="*/ 1336897 w 2264509"/>
                <a:gd name="connsiteY38-49528" fmla="*/ 6727274 h 7217346"/>
                <a:gd name="connsiteX39-49529" fmla="*/ 1355075 w 2264509"/>
                <a:gd name="connsiteY39-49530" fmla="*/ 6813600 h 7217346"/>
                <a:gd name="connsiteX40-49531" fmla="*/ 1364871 w 2264509"/>
                <a:gd name="connsiteY40-49532" fmla="*/ 7006384 h 7217346"/>
                <a:gd name="connsiteX41-49533" fmla="*/ 1811645 w 2264509"/>
                <a:gd name="connsiteY41-49534" fmla="*/ 7174679 h 7217346"/>
                <a:gd name="connsiteX42-49535" fmla="*/ 2240298 w 2264509"/>
                <a:gd name="connsiteY42-49536" fmla="*/ 7184685 h 7217346"/>
                <a:gd name="connsiteX43-49537" fmla="*/ 2223142 w 2264509"/>
                <a:gd name="connsiteY43-49538" fmla="*/ 7032346 h 7217346"/>
                <a:gd name="connsiteX44-49539" fmla="*/ 1738539 w 2264509"/>
                <a:gd name="connsiteY44-49540" fmla="*/ 6666009 h 7217346"/>
                <a:gd name="connsiteX45-49541" fmla="*/ 1759422 w 2264509"/>
                <a:gd name="connsiteY45-49542" fmla="*/ 6535632 h 7217346"/>
                <a:gd name="connsiteX46-49543" fmla="*/ 1719909 w 2264509"/>
                <a:gd name="connsiteY46-49544" fmla="*/ 6436627 h 7217346"/>
                <a:gd name="connsiteX47-49545" fmla="*/ 1708642 w 2264509"/>
                <a:gd name="connsiteY47-49546" fmla="*/ 6235730 h 7217346"/>
                <a:gd name="connsiteX48-49547" fmla="*/ 1730306 w 2264509"/>
                <a:gd name="connsiteY48-49548" fmla="*/ 5965274 h 7217346"/>
                <a:gd name="connsiteX49-49549" fmla="*/ 1778923 w 2264509"/>
                <a:gd name="connsiteY49-49550" fmla="*/ 5513111 h 7217346"/>
                <a:gd name="connsiteX50-49551" fmla="*/ 1790341 w 2264509"/>
                <a:gd name="connsiteY50-49552" fmla="*/ 5349364 h 7217346"/>
                <a:gd name="connsiteX51-49553" fmla="*/ 1855040 w 2264509"/>
                <a:gd name="connsiteY51-49554" fmla="*/ 5272196 h 7217346"/>
                <a:gd name="connsiteX52-49555" fmla="*/ 1920156 w 2264509"/>
                <a:gd name="connsiteY52-49556" fmla="*/ 5046384 h 7217346"/>
                <a:gd name="connsiteX53-49557" fmla="*/ 1939169 w 2264509"/>
                <a:gd name="connsiteY53-49558" fmla="*/ 4760372 h 7217346"/>
                <a:gd name="connsiteX54-49559" fmla="*/ 1951665 w 2264509"/>
                <a:gd name="connsiteY54-49560" fmla="*/ 4334336 h 7217346"/>
                <a:gd name="connsiteX55-49561" fmla="*/ 1932344 w 2264509"/>
                <a:gd name="connsiteY55-49562" fmla="*/ 3888133 h 7217346"/>
                <a:gd name="connsiteX56-49563" fmla="*/ 2114094 w 2264509"/>
                <a:gd name="connsiteY56-49564" fmla="*/ 3794489 h 7217346"/>
                <a:gd name="connsiteX57-49565" fmla="*/ 1762492 w 2264509"/>
                <a:gd name="connsiteY57-49566" fmla="*/ 2682768 h 7217346"/>
                <a:gd name="connsiteX58-49567" fmla="*/ 2171636 w 2264509"/>
                <a:gd name="connsiteY58-49568" fmla="*/ 2450629 h 7217346"/>
                <a:gd name="connsiteX59-49569" fmla="*/ 2032492 w 2264509"/>
                <a:gd name="connsiteY59-49570" fmla="*/ 1850474 h 7217346"/>
                <a:gd name="connsiteX60-49571" fmla="*/ 1987751 w 2264509"/>
                <a:gd name="connsiteY60-49572" fmla="*/ 1662589 h 7217346"/>
                <a:gd name="connsiteX61-49573" fmla="*/ 1973329 w 2264509"/>
                <a:gd name="connsiteY61-49574" fmla="*/ 1418094 h 7217346"/>
                <a:gd name="connsiteX62-49575" fmla="*/ 1925704 w 2264509"/>
                <a:gd name="connsiteY62-49576" fmla="*/ 1287898 h 7217346"/>
                <a:gd name="connsiteX63-49577" fmla="*/ 1458979 w 2264509"/>
                <a:gd name="connsiteY63-49578" fmla="*/ 1120535 h 7217346"/>
                <a:gd name="connsiteX64-49579" fmla="*/ 1360513 w 2264509"/>
                <a:gd name="connsiteY64-49580" fmla="*/ 1005635 h 7217346"/>
                <a:gd name="connsiteX65-49581" fmla="*/ 1416522 w 2264509"/>
                <a:gd name="connsiteY65-49582" fmla="*/ 807081 h 7217346"/>
                <a:gd name="connsiteX66-49583" fmla="*/ 1484699 w 2264509"/>
                <a:gd name="connsiteY66-49584" fmla="*/ 608469 h 7217346"/>
                <a:gd name="connsiteX67-49585" fmla="*/ 1496208 w 2264509"/>
                <a:gd name="connsiteY67-49586" fmla="*/ 366317 h 7217346"/>
                <a:gd name="connsiteX68-49587" fmla="*/ 1413968 w 2264509"/>
                <a:gd name="connsiteY68-49588" fmla="*/ 146640 h 7217346"/>
                <a:gd name="connsiteX69-49589" fmla="*/ 1100515 w 2264509"/>
                <a:gd name="connsiteY69-49590" fmla="*/ 551 h 7217346"/>
                <a:gd name="connsiteX0-49591" fmla="*/ 1100515 w 2264509"/>
                <a:gd name="connsiteY0-49592" fmla="*/ 551 h 7217346"/>
                <a:gd name="connsiteX1-49593" fmla="*/ 849378 w 2264509"/>
                <a:gd name="connsiteY1-49594" fmla="*/ 118937 h 7217346"/>
                <a:gd name="connsiteX2-49595" fmla="*/ 751515 w 2264509"/>
                <a:gd name="connsiteY2-49596" fmla="*/ 285490 h 7217346"/>
                <a:gd name="connsiteX3-49597" fmla="*/ 756141 w 2264509"/>
                <a:gd name="connsiteY3-49598" fmla="*/ 566071 h 7217346"/>
                <a:gd name="connsiteX4-49599" fmla="*/ 895260 w 2264509"/>
                <a:gd name="connsiteY4-49600" fmla="*/ 882679 h 7217346"/>
                <a:gd name="connsiteX5-49601" fmla="*/ 785588 w 2264509"/>
                <a:gd name="connsiteY5-49602" fmla="*/ 1025825 h 7217346"/>
                <a:gd name="connsiteX6-49603" fmla="*/ 152912 w 2264509"/>
                <a:gd name="connsiteY6-49604" fmla="*/ 1252683 h 7217346"/>
                <a:gd name="connsiteX7-49605" fmla="*/ 8160 w 2264509"/>
                <a:gd name="connsiteY7-49606" fmla="*/ 2283394 h 7217346"/>
                <a:gd name="connsiteX8-49607" fmla="*/ 416233 w 2264509"/>
                <a:gd name="connsiteY8-49608" fmla="*/ 2735641 h 7217346"/>
                <a:gd name="connsiteX9-49609" fmla="*/ 293173 w 2264509"/>
                <a:gd name="connsiteY9-49610" fmla="*/ 3799944 h 7217346"/>
                <a:gd name="connsiteX10-49611" fmla="*/ 428536 w 2264509"/>
                <a:gd name="connsiteY10-49612" fmla="*/ 3969982 h 7217346"/>
                <a:gd name="connsiteX11-49613" fmla="*/ 486017 w 2264509"/>
                <a:gd name="connsiteY11-49614" fmla="*/ 4215017 h 7217346"/>
                <a:gd name="connsiteX12-49615" fmla="*/ 547224 w 2264509"/>
                <a:gd name="connsiteY12-49616" fmla="*/ 4615099 h 7217346"/>
                <a:gd name="connsiteX13-49617" fmla="*/ 555878 w 2264509"/>
                <a:gd name="connsiteY13-49618" fmla="*/ 4779518 h 7217346"/>
                <a:gd name="connsiteX14-49619" fmla="*/ 541964 w 2264509"/>
                <a:gd name="connsiteY14-49620" fmla="*/ 4966441 h 7217346"/>
                <a:gd name="connsiteX15-49621" fmla="*/ 510234 w 2264509"/>
                <a:gd name="connsiteY15-49622" fmla="*/ 5112051 h 7217346"/>
                <a:gd name="connsiteX16-49623" fmla="*/ 434305 w 2264509"/>
                <a:gd name="connsiteY16-49624" fmla="*/ 6139609 h 7217346"/>
                <a:gd name="connsiteX17-49625" fmla="*/ 399690 w 2264509"/>
                <a:gd name="connsiteY17-49626" fmla="*/ 6589898 h 7217346"/>
                <a:gd name="connsiteX18-49627" fmla="*/ 471534 w 2264509"/>
                <a:gd name="connsiteY18-49628" fmla="*/ 6812999 h 7217346"/>
                <a:gd name="connsiteX19-49629" fmla="*/ 409205 w 2264509"/>
                <a:gd name="connsiteY19-49630" fmla="*/ 6995629 h 7217346"/>
                <a:gd name="connsiteX20-49631" fmla="*/ 712039 w 2264509"/>
                <a:gd name="connsiteY20-49632" fmla="*/ 7208607 h 7217346"/>
                <a:gd name="connsiteX21-49633" fmla="*/ 1018766 w 2264509"/>
                <a:gd name="connsiteY21-49634" fmla="*/ 7101007 h 7217346"/>
                <a:gd name="connsiteX22-49635" fmla="*/ 760721 w 2264509"/>
                <a:gd name="connsiteY22-49636" fmla="*/ 6842580 h 7217346"/>
                <a:gd name="connsiteX23-49637" fmla="*/ 804368 w 2264509"/>
                <a:gd name="connsiteY23-49638" fmla="*/ 6565349 h 7217346"/>
                <a:gd name="connsiteX24-49639" fmla="*/ 790216 w 2264509"/>
                <a:gd name="connsiteY24-49640" fmla="*/ 6235730 h 7217346"/>
                <a:gd name="connsiteX25-49641" fmla="*/ 907792 w 2264509"/>
                <a:gd name="connsiteY25-49642" fmla="*/ 5474692 h 7217346"/>
                <a:gd name="connsiteX26-49643" fmla="*/ 957309 w 2264509"/>
                <a:gd name="connsiteY26-49644" fmla="*/ 5365800 h 7217346"/>
                <a:gd name="connsiteX27-49645" fmla="*/ 949796 w 2264509"/>
                <a:gd name="connsiteY27-49646" fmla="*/ 5294498 h 7217346"/>
                <a:gd name="connsiteX28-49647" fmla="*/ 1022842 w 2264509"/>
                <a:gd name="connsiteY28-49648" fmla="*/ 5197505 h 7217346"/>
                <a:gd name="connsiteX29-49649" fmla="*/ 1024856 w 2264509"/>
                <a:gd name="connsiteY29-49650" fmla="*/ 5054630 h 7217346"/>
                <a:gd name="connsiteX30-49651" fmla="*/ 1250022 w 2264509"/>
                <a:gd name="connsiteY30-49652" fmla="*/ 4234537 h 7217346"/>
                <a:gd name="connsiteX31-49653" fmla="*/ 1388027 w 2264509"/>
                <a:gd name="connsiteY31-49654" fmla="*/ 4644157 h 7217346"/>
                <a:gd name="connsiteX32-49655" fmla="*/ 1392304 w 2264509"/>
                <a:gd name="connsiteY32-49656" fmla="*/ 4865602 h 7217346"/>
                <a:gd name="connsiteX33-49657" fmla="*/ 1364785 w 2264509"/>
                <a:gd name="connsiteY33-49658" fmla="*/ 4971714 h 7217346"/>
                <a:gd name="connsiteX34-49659" fmla="*/ 1405585 w 2264509"/>
                <a:gd name="connsiteY34-49660" fmla="*/ 5098769 h 7217346"/>
                <a:gd name="connsiteX35-49661" fmla="*/ 1313490 w 2264509"/>
                <a:gd name="connsiteY35-49662" fmla="*/ 5539804 h 7217346"/>
                <a:gd name="connsiteX36-49663" fmla="*/ 1314512 w 2264509"/>
                <a:gd name="connsiteY36-49664" fmla="*/ 6345824 h 7217346"/>
                <a:gd name="connsiteX37-49665" fmla="*/ 1369266 w 2264509"/>
                <a:gd name="connsiteY37-49666" fmla="*/ 6519700 h 7217346"/>
                <a:gd name="connsiteX38-49667" fmla="*/ 1336897 w 2264509"/>
                <a:gd name="connsiteY38-49668" fmla="*/ 6727274 h 7217346"/>
                <a:gd name="connsiteX39-49669" fmla="*/ 1355075 w 2264509"/>
                <a:gd name="connsiteY39-49670" fmla="*/ 6813600 h 7217346"/>
                <a:gd name="connsiteX40-49671" fmla="*/ 1364871 w 2264509"/>
                <a:gd name="connsiteY40-49672" fmla="*/ 7006384 h 7217346"/>
                <a:gd name="connsiteX41-49673" fmla="*/ 1811645 w 2264509"/>
                <a:gd name="connsiteY41-49674" fmla="*/ 7174679 h 7217346"/>
                <a:gd name="connsiteX42-49675" fmla="*/ 2240298 w 2264509"/>
                <a:gd name="connsiteY42-49676" fmla="*/ 7184685 h 7217346"/>
                <a:gd name="connsiteX43-49677" fmla="*/ 2223142 w 2264509"/>
                <a:gd name="connsiteY43-49678" fmla="*/ 7032346 h 7217346"/>
                <a:gd name="connsiteX44-49679" fmla="*/ 1738539 w 2264509"/>
                <a:gd name="connsiteY44-49680" fmla="*/ 6666009 h 7217346"/>
                <a:gd name="connsiteX45-49681" fmla="*/ 1759422 w 2264509"/>
                <a:gd name="connsiteY45-49682" fmla="*/ 6535632 h 7217346"/>
                <a:gd name="connsiteX46-49683" fmla="*/ 1719909 w 2264509"/>
                <a:gd name="connsiteY46-49684" fmla="*/ 6436627 h 7217346"/>
                <a:gd name="connsiteX47-49685" fmla="*/ 1708642 w 2264509"/>
                <a:gd name="connsiteY47-49686" fmla="*/ 6235730 h 7217346"/>
                <a:gd name="connsiteX48-49687" fmla="*/ 1730306 w 2264509"/>
                <a:gd name="connsiteY48-49688" fmla="*/ 5965274 h 7217346"/>
                <a:gd name="connsiteX49-49689" fmla="*/ 1778923 w 2264509"/>
                <a:gd name="connsiteY49-49690" fmla="*/ 5513111 h 7217346"/>
                <a:gd name="connsiteX50-49691" fmla="*/ 1790341 w 2264509"/>
                <a:gd name="connsiteY50-49692" fmla="*/ 5349364 h 7217346"/>
                <a:gd name="connsiteX51-49693" fmla="*/ 1855040 w 2264509"/>
                <a:gd name="connsiteY51-49694" fmla="*/ 5272196 h 7217346"/>
                <a:gd name="connsiteX52-49695" fmla="*/ 1920156 w 2264509"/>
                <a:gd name="connsiteY52-49696" fmla="*/ 5046384 h 7217346"/>
                <a:gd name="connsiteX53-49697" fmla="*/ 1939169 w 2264509"/>
                <a:gd name="connsiteY53-49698" fmla="*/ 4760372 h 7217346"/>
                <a:gd name="connsiteX54-49699" fmla="*/ 1951665 w 2264509"/>
                <a:gd name="connsiteY54-49700" fmla="*/ 4334336 h 7217346"/>
                <a:gd name="connsiteX55-49701" fmla="*/ 1932344 w 2264509"/>
                <a:gd name="connsiteY55-49702" fmla="*/ 3888133 h 7217346"/>
                <a:gd name="connsiteX56-49703" fmla="*/ 2114094 w 2264509"/>
                <a:gd name="connsiteY56-49704" fmla="*/ 3794489 h 7217346"/>
                <a:gd name="connsiteX57-49705" fmla="*/ 1762492 w 2264509"/>
                <a:gd name="connsiteY57-49706" fmla="*/ 2682768 h 7217346"/>
                <a:gd name="connsiteX58-49707" fmla="*/ 2171636 w 2264509"/>
                <a:gd name="connsiteY58-49708" fmla="*/ 2450629 h 7217346"/>
                <a:gd name="connsiteX59-49709" fmla="*/ 2032492 w 2264509"/>
                <a:gd name="connsiteY59-49710" fmla="*/ 1850474 h 7217346"/>
                <a:gd name="connsiteX60-49711" fmla="*/ 1987751 w 2264509"/>
                <a:gd name="connsiteY60-49712" fmla="*/ 1662589 h 7217346"/>
                <a:gd name="connsiteX61-49713" fmla="*/ 1973329 w 2264509"/>
                <a:gd name="connsiteY61-49714" fmla="*/ 1418094 h 7217346"/>
                <a:gd name="connsiteX62-49715" fmla="*/ 1925704 w 2264509"/>
                <a:gd name="connsiteY62-49716" fmla="*/ 1287898 h 7217346"/>
                <a:gd name="connsiteX63-49717" fmla="*/ 1458979 w 2264509"/>
                <a:gd name="connsiteY63-49718" fmla="*/ 1120535 h 7217346"/>
                <a:gd name="connsiteX64-49719" fmla="*/ 1360513 w 2264509"/>
                <a:gd name="connsiteY64-49720" fmla="*/ 1005635 h 7217346"/>
                <a:gd name="connsiteX65-49721" fmla="*/ 1416522 w 2264509"/>
                <a:gd name="connsiteY65-49722" fmla="*/ 807081 h 7217346"/>
                <a:gd name="connsiteX66-49723" fmla="*/ 1484699 w 2264509"/>
                <a:gd name="connsiteY66-49724" fmla="*/ 608469 h 7217346"/>
                <a:gd name="connsiteX67-49725" fmla="*/ 1496208 w 2264509"/>
                <a:gd name="connsiteY67-49726" fmla="*/ 366317 h 7217346"/>
                <a:gd name="connsiteX68-49727" fmla="*/ 1413968 w 2264509"/>
                <a:gd name="connsiteY68-49728" fmla="*/ 146640 h 7217346"/>
                <a:gd name="connsiteX69-49729" fmla="*/ 1100515 w 2264509"/>
                <a:gd name="connsiteY69-49730" fmla="*/ 551 h 7217346"/>
                <a:gd name="connsiteX0-49731" fmla="*/ 1100515 w 2264509"/>
                <a:gd name="connsiteY0-49732" fmla="*/ 551 h 7217346"/>
                <a:gd name="connsiteX1-49733" fmla="*/ 849378 w 2264509"/>
                <a:gd name="connsiteY1-49734" fmla="*/ 118937 h 7217346"/>
                <a:gd name="connsiteX2-49735" fmla="*/ 751515 w 2264509"/>
                <a:gd name="connsiteY2-49736" fmla="*/ 285490 h 7217346"/>
                <a:gd name="connsiteX3-49737" fmla="*/ 756141 w 2264509"/>
                <a:gd name="connsiteY3-49738" fmla="*/ 566071 h 7217346"/>
                <a:gd name="connsiteX4-49739" fmla="*/ 895260 w 2264509"/>
                <a:gd name="connsiteY4-49740" fmla="*/ 882679 h 7217346"/>
                <a:gd name="connsiteX5-49741" fmla="*/ 785588 w 2264509"/>
                <a:gd name="connsiteY5-49742" fmla="*/ 1025825 h 7217346"/>
                <a:gd name="connsiteX6-49743" fmla="*/ 152912 w 2264509"/>
                <a:gd name="connsiteY6-49744" fmla="*/ 1252683 h 7217346"/>
                <a:gd name="connsiteX7-49745" fmla="*/ 8160 w 2264509"/>
                <a:gd name="connsiteY7-49746" fmla="*/ 2283394 h 7217346"/>
                <a:gd name="connsiteX8-49747" fmla="*/ 416233 w 2264509"/>
                <a:gd name="connsiteY8-49748" fmla="*/ 2735641 h 7217346"/>
                <a:gd name="connsiteX9-49749" fmla="*/ 293173 w 2264509"/>
                <a:gd name="connsiteY9-49750" fmla="*/ 3799944 h 7217346"/>
                <a:gd name="connsiteX10-49751" fmla="*/ 428536 w 2264509"/>
                <a:gd name="connsiteY10-49752" fmla="*/ 3969982 h 7217346"/>
                <a:gd name="connsiteX11-49753" fmla="*/ 486017 w 2264509"/>
                <a:gd name="connsiteY11-49754" fmla="*/ 4215017 h 7217346"/>
                <a:gd name="connsiteX12-49755" fmla="*/ 547224 w 2264509"/>
                <a:gd name="connsiteY12-49756" fmla="*/ 4615099 h 7217346"/>
                <a:gd name="connsiteX13-49757" fmla="*/ 555878 w 2264509"/>
                <a:gd name="connsiteY13-49758" fmla="*/ 4779518 h 7217346"/>
                <a:gd name="connsiteX14-49759" fmla="*/ 541964 w 2264509"/>
                <a:gd name="connsiteY14-49760" fmla="*/ 4966441 h 7217346"/>
                <a:gd name="connsiteX15-49761" fmla="*/ 510234 w 2264509"/>
                <a:gd name="connsiteY15-49762" fmla="*/ 5112051 h 7217346"/>
                <a:gd name="connsiteX16-49763" fmla="*/ 434305 w 2264509"/>
                <a:gd name="connsiteY16-49764" fmla="*/ 6139609 h 7217346"/>
                <a:gd name="connsiteX17-49765" fmla="*/ 399690 w 2264509"/>
                <a:gd name="connsiteY17-49766" fmla="*/ 6589898 h 7217346"/>
                <a:gd name="connsiteX18-49767" fmla="*/ 471534 w 2264509"/>
                <a:gd name="connsiteY18-49768" fmla="*/ 6812999 h 7217346"/>
                <a:gd name="connsiteX19-49769" fmla="*/ 409205 w 2264509"/>
                <a:gd name="connsiteY19-49770" fmla="*/ 6995629 h 7217346"/>
                <a:gd name="connsiteX20-49771" fmla="*/ 712039 w 2264509"/>
                <a:gd name="connsiteY20-49772" fmla="*/ 7208607 h 7217346"/>
                <a:gd name="connsiteX21-49773" fmla="*/ 1018766 w 2264509"/>
                <a:gd name="connsiteY21-49774" fmla="*/ 7101007 h 7217346"/>
                <a:gd name="connsiteX22-49775" fmla="*/ 760721 w 2264509"/>
                <a:gd name="connsiteY22-49776" fmla="*/ 6842580 h 7217346"/>
                <a:gd name="connsiteX23-49777" fmla="*/ 804368 w 2264509"/>
                <a:gd name="connsiteY23-49778" fmla="*/ 6565349 h 7217346"/>
                <a:gd name="connsiteX24-49779" fmla="*/ 790216 w 2264509"/>
                <a:gd name="connsiteY24-49780" fmla="*/ 6235730 h 7217346"/>
                <a:gd name="connsiteX25-49781" fmla="*/ 907792 w 2264509"/>
                <a:gd name="connsiteY25-49782" fmla="*/ 5474692 h 7217346"/>
                <a:gd name="connsiteX26-49783" fmla="*/ 957309 w 2264509"/>
                <a:gd name="connsiteY26-49784" fmla="*/ 5365800 h 7217346"/>
                <a:gd name="connsiteX27-49785" fmla="*/ 949796 w 2264509"/>
                <a:gd name="connsiteY27-49786" fmla="*/ 5294498 h 7217346"/>
                <a:gd name="connsiteX28-49787" fmla="*/ 1022842 w 2264509"/>
                <a:gd name="connsiteY28-49788" fmla="*/ 5197505 h 7217346"/>
                <a:gd name="connsiteX29-49789" fmla="*/ 1024856 w 2264509"/>
                <a:gd name="connsiteY29-49790" fmla="*/ 5054630 h 7217346"/>
                <a:gd name="connsiteX30-49791" fmla="*/ 1250022 w 2264509"/>
                <a:gd name="connsiteY30-49792" fmla="*/ 4234537 h 7217346"/>
                <a:gd name="connsiteX31-49793" fmla="*/ 1388027 w 2264509"/>
                <a:gd name="connsiteY31-49794" fmla="*/ 4644157 h 7217346"/>
                <a:gd name="connsiteX32-49795" fmla="*/ 1392304 w 2264509"/>
                <a:gd name="connsiteY32-49796" fmla="*/ 4865602 h 7217346"/>
                <a:gd name="connsiteX33-49797" fmla="*/ 1364785 w 2264509"/>
                <a:gd name="connsiteY33-49798" fmla="*/ 4971714 h 7217346"/>
                <a:gd name="connsiteX34-49799" fmla="*/ 1405585 w 2264509"/>
                <a:gd name="connsiteY34-49800" fmla="*/ 5098769 h 7217346"/>
                <a:gd name="connsiteX35-49801" fmla="*/ 1313490 w 2264509"/>
                <a:gd name="connsiteY35-49802" fmla="*/ 5539804 h 7217346"/>
                <a:gd name="connsiteX36-49803" fmla="*/ 1314512 w 2264509"/>
                <a:gd name="connsiteY36-49804" fmla="*/ 6345824 h 7217346"/>
                <a:gd name="connsiteX37-49805" fmla="*/ 1369266 w 2264509"/>
                <a:gd name="connsiteY37-49806" fmla="*/ 6519700 h 7217346"/>
                <a:gd name="connsiteX38-49807" fmla="*/ 1336897 w 2264509"/>
                <a:gd name="connsiteY38-49808" fmla="*/ 6727274 h 7217346"/>
                <a:gd name="connsiteX39-49809" fmla="*/ 1355075 w 2264509"/>
                <a:gd name="connsiteY39-49810" fmla="*/ 6813600 h 7217346"/>
                <a:gd name="connsiteX40-49811" fmla="*/ 1364871 w 2264509"/>
                <a:gd name="connsiteY40-49812" fmla="*/ 7006384 h 7217346"/>
                <a:gd name="connsiteX41-49813" fmla="*/ 1811645 w 2264509"/>
                <a:gd name="connsiteY41-49814" fmla="*/ 7174679 h 7217346"/>
                <a:gd name="connsiteX42-49815" fmla="*/ 2240298 w 2264509"/>
                <a:gd name="connsiteY42-49816" fmla="*/ 7184685 h 7217346"/>
                <a:gd name="connsiteX43-49817" fmla="*/ 2223142 w 2264509"/>
                <a:gd name="connsiteY43-49818" fmla="*/ 7032346 h 7217346"/>
                <a:gd name="connsiteX44-49819" fmla="*/ 1738539 w 2264509"/>
                <a:gd name="connsiteY44-49820" fmla="*/ 6666009 h 7217346"/>
                <a:gd name="connsiteX45-49821" fmla="*/ 1759422 w 2264509"/>
                <a:gd name="connsiteY45-49822" fmla="*/ 6535632 h 7217346"/>
                <a:gd name="connsiteX46-49823" fmla="*/ 1719909 w 2264509"/>
                <a:gd name="connsiteY46-49824" fmla="*/ 6436627 h 7217346"/>
                <a:gd name="connsiteX47-49825" fmla="*/ 1708642 w 2264509"/>
                <a:gd name="connsiteY47-49826" fmla="*/ 6235730 h 7217346"/>
                <a:gd name="connsiteX48-49827" fmla="*/ 1730306 w 2264509"/>
                <a:gd name="connsiteY48-49828" fmla="*/ 5965274 h 7217346"/>
                <a:gd name="connsiteX49-49829" fmla="*/ 1778923 w 2264509"/>
                <a:gd name="connsiteY49-49830" fmla="*/ 5513111 h 7217346"/>
                <a:gd name="connsiteX50-49831" fmla="*/ 1790341 w 2264509"/>
                <a:gd name="connsiteY50-49832" fmla="*/ 5349364 h 7217346"/>
                <a:gd name="connsiteX51-49833" fmla="*/ 1855040 w 2264509"/>
                <a:gd name="connsiteY51-49834" fmla="*/ 5272196 h 7217346"/>
                <a:gd name="connsiteX52-49835" fmla="*/ 1920156 w 2264509"/>
                <a:gd name="connsiteY52-49836" fmla="*/ 5046384 h 7217346"/>
                <a:gd name="connsiteX53-49837" fmla="*/ 1939169 w 2264509"/>
                <a:gd name="connsiteY53-49838" fmla="*/ 4760372 h 7217346"/>
                <a:gd name="connsiteX54-49839" fmla="*/ 1951665 w 2264509"/>
                <a:gd name="connsiteY54-49840" fmla="*/ 4334336 h 7217346"/>
                <a:gd name="connsiteX55-49841" fmla="*/ 1932344 w 2264509"/>
                <a:gd name="connsiteY55-49842" fmla="*/ 3888133 h 7217346"/>
                <a:gd name="connsiteX56-49843" fmla="*/ 2114094 w 2264509"/>
                <a:gd name="connsiteY56-49844" fmla="*/ 3794489 h 7217346"/>
                <a:gd name="connsiteX57-49845" fmla="*/ 1762492 w 2264509"/>
                <a:gd name="connsiteY57-49846" fmla="*/ 2682768 h 7217346"/>
                <a:gd name="connsiteX58-49847" fmla="*/ 2171636 w 2264509"/>
                <a:gd name="connsiteY58-49848" fmla="*/ 2450629 h 7217346"/>
                <a:gd name="connsiteX59-49849" fmla="*/ 2032492 w 2264509"/>
                <a:gd name="connsiteY59-49850" fmla="*/ 1850474 h 7217346"/>
                <a:gd name="connsiteX60-49851" fmla="*/ 1987751 w 2264509"/>
                <a:gd name="connsiteY60-49852" fmla="*/ 1662589 h 7217346"/>
                <a:gd name="connsiteX61-49853" fmla="*/ 1973329 w 2264509"/>
                <a:gd name="connsiteY61-49854" fmla="*/ 1418094 h 7217346"/>
                <a:gd name="connsiteX62-49855" fmla="*/ 1925704 w 2264509"/>
                <a:gd name="connsiteY62-49856" fmla="*/ 1287898 h 7217346"/>
                <a:gd name="connsiteX63-49857" fmla="*/ 1458979 w 2264509"/>
                <a:gd name="connsiteY63-49858" fmla="*/ 1120535 h 7217346"/>
                <a:gd name="connsiteX64-49859" fmla="*/ 1360513 w 2264509"/>
                <a:gd name="connsiteY64-49860" fmla="*/ 1005635 h 7217346"/>
                <a:gd name="connsiteX65-49861" fmla="*/ 1416522 w 2264509"/>
                <a:gd name="connsiteY65-49862" fmla="*/ 807081 h 7217346"/>
                <a:gd name="connsiteX66-49863" fmla="*/ 1484699 w 2264509"/>
                <a:gd name="connsiteY66-49864" fmla="*/ 608469 h 7217346"/>
                <a:gd name="connsiteX67-49865" fmla="*/ 1496208 w 2264509"/>
                <a:gd name="connsiteY67-49866" fmla="*/ 366317 h 7217346"/>
                <a:gd name="connsiteX68-49867" fmla="*/ 1413968 w 2264509"/>
                <a:gd name="connsiteY68-49868" fmla="*/ 146640 h 7217346"/>
                <a:gd name="connsiteX69-49869" fmla="*/ 1100515 w 2264509"/>
                <a:gd name="connsiteY69-49870" fmla="*/ 551 h 7217346"/>
                <a:gd name="connsiteX0-49871" fmla="*/ 1100515 w 2264509"/>
                <a:gd name="connsiteY0-49872" fmla="*/ 551 h 7217346"/>
                <a:gd name="connsiteX1-49873" fmla="*/ 849378 w 2264509"/>
                <a:gd name="connsiteY1-49874" fmla="*/ 118937 h 7217346"/>
                <a:gd name="connsiteX2-49875" fmla="*/ 751515 w 2264509"/>
                <a:gd name="connsiteY2-49876" fmla="*/ 285490 h 7217346"/>
                <a:gd name="connsiteX3-49877" fmla="*/ 756141 w 2264509"/>
                <a:gd name="connsiteY3-49878" fmla="*/ 566071 h 7217346"/>
                <a:gd name="connsiteX4-49879" fmla="*/ 895260 w 2264509"/>
                <a:gd name="connsiteY4-49880" fmla="*/ 882679 h 7217346"/>
                <a:gd name="connsiteX5-49881" fmla="*/ 785588 w 2264509"/>
                <a:gd name="connsiteY5-49882" fmla="*/ 1025825 h 7217346"/>
                <a:gd name="connsiteX6-49883" fmla="*/ 152912 w 2264509"/>
                <a:gd name="connsiteY6-49884" fmla="*/ 1252683 h 7217346"/>
                <a:gd name="connsiteX7-49885" fmla="*/ 8160 w 2264509"/>
                <a:gd name="connsiteY7-49886" fmla="*/ 2283394 h 7217346"/>
                <a:gd name="connsiteX8-49887" fmla="*/ 416233 w 2264509"/>
                <a:gd name="connsiteY8-49888" fmla="*/ 2735641 h 7217346"/>
                <a:gd name="connsiteX9-49889" fmla="*/ 293173 w 2264509"/>
                <a:gd name="connsiteY9-49890" fmla="*/ 3799944 h 7217346"/>
                <a:gd name="connsiteX10-49891" fmla="*/ 428536 w 2264509"/>
                <a:gd name="connsiteY10-49892" fmla="*/ 3969982 h 7217346"/>
                <a:gd name="connsiteX11-49893" fmla="*/ 486017 w 2264509"/>
                <a:gd name="connsiteY11-49894" fmla="*/ 4215017 h 7217346"/>
                <a:gd name="connsiteX12-49895" fmla="*/ 547224 w 2264509"/>
                <a:gd name="connsiteY12-49896" fmla="*/ 4615099 h 7217346"/>
                <a:gd name="connsiteX13-49897" fmla="*/ 555878 w 2264509"/>
                <a:gd name="connsiteY13-49898" fmla="*/ 4779518 h 7217346"/>
                <a:gd name="connsiteX14-49899" fmla="*/ 541964 w 2264509"/>
                <a:gd name="connsiteY14-49900" fmla="*/ 4966441 h 7217346"/>
                <a:gd name="connsiteX15-49901" fmla="*/ 510234 w 2264509"/>
                <a:gd name="connsiteY15-49902" fmla="*/ 5112051 h 7217346"/>
                <a:gd name="connsiteX16-49903" fmla="*/ 434305 w 2264509"/>
                <a:gd name="connsiteY16-49904" fmla="*/ 6139609 h 7217346"/>
                <a:gd name="connsiteX17-49905" fmla="*/ 399690 w 2264509"/>
                <a:gd name="connsiteY17-49906" fmla="*/ 6589898 h 7217346"/>
                <a:gd name="connsiteX18-49907" fmla="*/ 471534 w 2264509"/>
                <a:gd name="connsiteY18-49908" fmla="*/ 6812999 h 7217346"/>
                <a:gd name="connsiteX19-49909" fmla="*/ 409205 w 2264509"/>
                <a:gd name="connsiteY19-49910" fmla="*/ 6995629 h 7217346"/>
                <a:gd name="connsiteX20-49911" fmla="*/ 712039 w 2264509"/>
                <a:gd name="connsiteY20-49912" fmla="*/ 7208607 h 7217346"/>
                <a:gd name="connsiteX21-49913" fmla="*/ 1018766 w 2264509"/>
                <a:gd name="connsiteY21-49914" fmla="*/ 7101007 h 7217346"/>
                <a:gd name="connsiteX22-49915" fmla="*/ 760721 w 2264509"/>
                <a:gd name="connsiteY22-49916" fmla="*/ 6842580 h 7217346"/>
                <a:gd name="connsiteX23-49917" fmla="*/ 804368 w 2264509"/>
                <a:gd name="connsiteY23-49918" fmla="*/ 6565349 h 7217346"/>
                <a:gd name="connsiteX24-49919" fmla="*/ 790216 w 2264509"/>
                <a:gd name="connsiteY24-49920" fmla="*/ 6235730 h 7217346"/>
                <a:gd name="connsiteX25-49921" fmla="*/ 907792 w 2264509"/>
                <a:gd name="connsiteY25-49922" fmla="*/ 5474692 h 7217346"/>
                <a:gd name="connsiteX26-49923" fmla="*/ 957309 w 2264509"/>
                <a:gd name="connsiteY26-49924" fmla="*/ 5365800 h 7217346"/>
                <a:gd name="connsiteX27-49925" fmla="*/ 949796 w 2264509"/>
                <a:gd name="connsiteY27-49926" fmla="*/ 5294498 h 7217346"/>
                <a:gd name="connsiteX28-49927" fmla="*/ 1022842 w 2264509"/>
                <a:gd name="connsiteY28-49928" fmla="*/ 5197505 h 7217346"/>
                <a:gd name="connsiteX29-49929" fmla="*/ 1024856 w 2264509"/>
                <a:gd name="connsiteY29-49930" fmla="*/ 5054630 h 7217346"/>
                <a:gd name="connsiteX30-49931" fmla="*/ 1250022 w 2264509"/>
                <a:gd name="connsiteY30-49932" fmla="*/ 4234537 h 7217346"/>
                <a:gd name="connsiteX31-49933" fmla="*/ 1388027 w 2264509"/>
                <a:gd name="connsiteY31-49934" fmla="*/ 4644157 h 7217346"/>
                <a:gd name="connsiteX32-49935" fmla="*/ 1392304 w 2264509"/>
                <a:gd name="connsiteY32-49936" fmla="*/ 4865602 h 7217346"/>
                <a:gd name="connsiteX33-49937" fmla="*/ 1364785 w 2264509"/>
                <a:gd name="connsiteY33-49938" fmla="*/ 4971714 h 7217346"/>
                <a:gd name="connsiteX34-49939" fmla="*/ 1405585 w 2264509"/>
                <a:gd name="connsiteY34-49940" fmla="*/ 5098769 h 7217346"/>
                <a:gd name="connsiteX35-49941" fmla="*/ 1313490 w 2264509"/>
                <a:gd name="connsiteY35-49942" fmla="*/ 5539804 h 7217346"/>
                <a:gd name="connsiteX36-49943" fmla="*/ 1314512 w 2264509"/>
                <a:gd name="connsiteY36-49944" fmla="*/ 6345824 h 7217346"/>
                <a:gd name="connsiteX37-49945" fmla="*/ 1369266 w 2264509"/>
                <a:gd name="connsiteY37-49946" fmla="*/ 6519700 h 7217346"/>
                <a:gd name="connsiteX38-49947" fmla="*/ 1336897 w 2264509"/>
                <a:gd name="connsiteY38-49948" fmla="*/ 6727274 h 7217346"/>
                <a:gd name="connsiteX39-49949" fmla="*/ 1355075 w 2264509"/>
                <a:gd name="connsiteY39-49950" fmla="*/ 6813600 h 7217346"/>
                <a:gd name="connsiteX40-49951" fmla="*/ 1364871 w 2264509"/>
                <a:gd name="connsiteY40-49952" fmla="*/ 7006384 h 7217346"/>
                <a:gd name="connsiteX41-49953" fmla="*/ 1811645 w 2264509"/>
                <a:gd name="connsiteY41-49954" fmla="*/ 7174679 h 7217346"/>
                <a:gd name="connsiteX42-49955" fmla="*/ 2240298 w 2264509"/>
                <a:gd name="connsiteY42-49956" fmla="*/ 7184685 h 7217346"/>
                <a:gd name="connsiteX43-49957" fmla="*/ 2223142 w 2264509"/>
                <a:gd name="connsiteY43-49958" fmla="*/ 7032346 h 7217346"/>
                <a:gd name="connsiteX44-49959" fmla="*/ 1738539 w 2264509"/>
                <a:gd name="connsiteY44-49960" fmla="*/ 6666009 h 7217346"/>
                <a:gd name="connsiteX45-49961" fmla="*/ 1759422 w 2264509"/>
                <a:gd name="connsiteY45-49962" fmla="*/ 6535632 h 7217346"/>
                <a:gd name="connsiteX46-49963" fmla="*/ 1719909 w 2264509"/>
                <a:gd name="connsiteY46-49964" fmla="*/ 6436627 h 7217346"/>
                <a:gd name="connsiteX47-49965" fmla="*/ 1708642 w 2264509"/>
                <a:gd name="connsiteY47-49966" fmla="*/ 6235730 h 7217346"/>
                <a:gd name="connsiteX48-49967" fmla="*/ 1730306 w 2264509"/>
                <a:gd name="connsiteY48-49968" fmla="*/ 5965274 h 7217346"/>
                <a:gd name="connsiteX49-49969" fmla="*/ 1778923 w 2264509"/>
                <a:gd name="connsiteY49-49970" fmla="*/ 5513111 h 7217346"/>
                <a:gd name="connsiteX50-49971" fmla="*/ 1790341 w 2264509"/>
                <a:gd name="connsiteY50-49972" fmla="*/ 5349364 h 7217346"/>
                <a:gd name="connsiteX51-49973" fmla="*/ 1855040 w 2264509"/>
                <a:gd name="connsiteY51-49974" fmla="*/ 5272196 h 7217346"/>
                <a:gd name="connsiteX52-49975" fmla="*/ 1920156 w 2264509"/>
                <a:gd name="connsiteY52-49976" fmla="*/ 5046384 h 7217346"/>
                <a:gd name="connsiteX53-49977" fmla="*/ 1939169 w 2264509"/>
                <a:gd name="connsiteY53-49978" fmla="*/ 4760372 h 7217346"/>
                <a:gd name="connsiteX54-49979" fmla="*/ 1951665 w 2264509"/>
                <a:gd name="connsiteY54-49980" fmla="*/ 4334336 h 7217346"/>
                <a:gd name="connsiteX55-49981" fmla="*/ 1932344 w 2264509"/>
                <a:gd name="connsiteY55-49982" fmla="*/ 3888133 h 7217346"/>
                <a:gd name="connsiteX56-49983" fmla="*/ 2114094 w 2264509"/>
                <a:gd name="connsiteY56-49984" fmla="*/ 3794489 h 7217346"/>
                <a:gd name="connsiteX57-49985" fmla="*/ 1762492 w 2264509"/>
                <a:gd name="connsiteY57-49986" fmla="*/ 2682768 h 7217346"/>
                <a:gd name="connsiteX58-49987" fmla="*/ 2171636 w 2264509"/>
                <a:gd name="connsiteY58-49988" fmla="*/ 2450629 h 7217346"/>
                <a:gd name="connsiteX59-49989" fmla="*/ 2032492 w 2264509"/>
                <a:gd name="connsiteY59-49990" fmla="*/ 1850474 h 7217346"/>
                <a:gd name="connsiteX60-49991" fmla="*/ 1987751 w 2264509"/>
                <a:gd name="connsiteY60-49992" fmla="*/ 1662589 h 7217346"/>
                <a:gd name="connsiteX61-49993" fmla="*/ 1973329 w 2264509"/>
                <a:gd name="connsiteY61-49994" fmla="*/ 1418094 h 7217346"/>
                <a:gd name="connsiteX62-49995" fmla="*/ 1925704 w 2264509"/>
                <a:gd name="connsiteY62-49996" fmla="*/ 1287898 h 7217346"/>
                <a:gd name="connsiteX63-49997" fmla="*/ 1458979 w 2264509"/>
                <a:gd name="connsiteY63-49998" fmla="*/ 1120535 h 7217346"/>
                <a:gd name="connsiteX64-49999" fmla="*/ 1360513 w 2264509"/>
                <a:gd name="connsiteY64-50000" fmla="*/ 1005635 h 7217346"/>
                <a:gd name="connsiteX65-50001" fmla="*/ 1416522 w 2264509"/>
                <a:gd name="connsiteY65-50002" fmla="*/ 807081 h 7217346"/>
                <a:gd name="connsiteX66-50003" fmla="*/ 1484699 w 2264509"/>
                <a:gd name="connsiteY66-50004" fmla="*/ 608469 h 7217346"/>
                <a:gd name="connsiteX67-50005" fmla="*/ 1496208 w 2264509"/>
                <a:gd name="connsiteY67-50006" fmla="*/ 366317 h 7217346"/>
                <a:gd name="connsiteX68-50007" fmla="*/ 1413968 w 2264509"/>
                <a:gd name="connsiteY68-50008" fmla="*/ 146640 h 7217346"/>
                <a:gd name="connsiteX69-50009" fmla="*/ 1100515 w 2264509"/>
                <a:gd name="connsiteY69-50010" fmla="*/ 551 h 7217346"/>
                <a:gd name="connsiteX0-50011" fmla="*/ 1100515 w 2264509"/>
                <a:gd name="connsiteY0-50012" fmla="*/ 551 h 7217346"/>
                <a:gd name="connsiteX1-50013" fmla="*/ 849378 w 2264509"/>
                <a:gd name="connsiteY1-50014" fmla="*/ 118937 h 7217346"/>
                <a:gd name="connsiteX2-50015" fmla="*/ 751515 w 2264509"/>
                <a:gd name="connsiteY2-50016" fmla="*/ 285490 h 7217346"/>
                <a:gd name="connsiteX3-50017" fmla="*/ 756141 w 2264509"/>
                <a:gd name="connsiteY3-50018" fmla="*/ 566071 h 7217346"/>
                <a:gd name="connsiteX4-50019" fmla="*/ 895260 w 2264509"/>
                <a:gd name="connsiteY4-50020" fmla="*/ 882679 h 7217346"/>
                <a:gd name="connsiteX5-50021" fmla="*/ 785588 w 2264509"/>
                <a:gd name="connsiteY5-50022" fmla="*/ 1025825 h 7217346"/>
                <a:gd name="connsiteX6-50023" fmla="*/ 152912 w 2264509"/>
                <a:gd name="connsiteY6-50024" fmla="*/ 1252683 h 7217346"/>
                <a:gd name="connsiteX7-50025" fmla="*/ 8160 w 2264509"/>
                <a:gd name="connsiteY7-50026" fmla="*/ 2283394 h 7217346"/>
                <a:gd name="connsiteX8-50027" fmla="*/ 416233 w 2264509"/>
                <a:gd name="connsiteY8-50028" fmla="*/ 2735641 h 7217346"/>
                <a:gd name="connsiteX9-50029" fmla="*/ 293173 w 2264509"/>
                <a:gd name="connsiteY9-50030" fmla="*/ 3799944 h 7217346"/>
                <a:gd name="connsiteX10-50031" fmla="*/ 428536 w 2264509"/>
                <a:gd name="connsiteY10-50032" fmla="*/ 3969982 h 7217346"/>
                <a:gd name="connsiteX11-50033" fmla="*/ 486017 w 2264509"/>
                <a:gd name="connsiteY11-50034" fmla="*/ 4215017 h 7217346"/>
                <a:gd name="connsiteX12-50035" fmla="*/ 547224 w 2264509"/>
                <a:gd name="connsiteY12-50036" fmla="*/ 4615099 h 7217346"/>
                <a:gd name="connsiteX13-50037" fmla="*/ 555878 w 2264509"/>
                <a:gd name="connsiteY13-50038" fmla="*/ 4779518 h 7217346"/>
                <a:gd name="connsiteX14-50039" fmla="*/ 541964 w 2264509"/>
                <a:gd name="connsiteY14-50040" fmla="*/ 4966441 h 7217346"/>
                <a:gd name="connsiteX15-50041" fmla="*/ 510234 w 2264509"/>
                <a:gd name="connsiteY15-50042" fmla="*/ 5112051 h 7217346"/>
                <a:gd name="connsiteX16-50043" fmla="*/ 434305 w 2264509"/>
                <a:gd name="connsiteY16-50044" fmla="*/ 6139609 h 7217346"/>
                <a:gd name="connsiteX17-50045" fmla="*/ 399690 w 2264509"/>
                <a:gd name="connsiteY17-50046" fmla="*/ 6589898 h 7217346"/>
                <a:gd name="connsiteX18-50047" fmla="*/ 471534 w 2264509"/>
                <a:gd name="connsiteY18-50048" fmla="*/ 6812999 h 7217346"/>
                <a:gd name="connsiteX19-50049" fmla="*/ 409205 w 2264509"/>
                <a:gd name="connsiteY19-50050" fmla="*/ 6995629 h 7217346"/>
                <a:gd name="connsiteX20-50051" fmla="*/ 712039 w 2264509"/>
                <a:gd name="connsiteY20-50052" fmla="*/ 7208607 h 7217346"/>
                <a:gd name="connsiteX21-50053" fmla="*/ 1018766 w 2264509"/>
                <a:gd name="connsiteY21-50054" fmla="*/ 7101007 h 7217346"/>
                <a:gd name="connsiteX22-50055" fmla="*/ 760721 w 2264509"/>
                <a:gd name="connsiteY22-50056" fmla="*/ 6842580 h 7217346"/>
                <a:gd name="connsiteX23-50057" fmla="*/ 804368 w 2264509"/>
                <a:gd name="connsiteY23-50058" fmla="*/ 6565349 h 7217346"/>
                <a:gd name="connsiteX24-50059" fmla="*/ 790216 w 2264509"/>
                <a:gd name="connsiteY24-50060" fmla="*/ 6235730 h 7217346"/>
                <a:gd name="connsiteX25-50061" fmla="*/ 907792 w 2264509"/>
                <a:gd name="connsiteY25-50062" fmla="*/ 5474692 h 7217346"/>
                <a:gd name="connsiteX26-50063" fmla="*/ 957309 w 2264509"/>
                <a:gd name="connsiteY26-50064" fmla="*/ 5365800 h 7217346"/>
                <a:gd name="connsiteX27-50065" fmla="*/ 949796 w 2264509"/>
                <a:gd name="connsiteY27-50066" fmla="*/ 5294498 h 7217346"/>
                <a:gd name="connsiteX28-50067" fmla="*/ 1022842 w 2264509"/>
                <a:gd name="connsiteY28-50068" fmla="*/ 5197505 h 7217346"/>
                <a:gd name="connsiteX29-50069" fmla="*/ 1024856 w 2264509"/>
                <a:gd name="connsiteY29-50070" fmla="*/ 5054630 h 7217346"/>
                <a:gd name="connsiteX30-50071" fmla="*/ 1250022 w 2264509"/>
                <a:gd name="connsiteY30-50072" fmla="*/ 4234537 h 7217346"/>
                <a:gd name="connsiteX31-50073" fmla="*/ 1388027 w 2264509"/>
                <a:gd name="connsiteY31-50074" fmla="*/ 4644157 h 7217346"/>
                <a:gd name="connsiteX32-50075" fmla="*/ 1392304 w 2264509"/>
                <a:gd name="connsiteY32-50076" fmla="*/ 4865602 h 7217346"/>
                <a:gd name="connsiteX33-50077" fmla="*/ 1364785 w 2264509"/>
                <a:gd name="connsiteY33-50078" fmla="*/ 4971714 h 7217346"/>
                <a:gd name="connsiteX34-50079" fmla="*/ 1405585 w 2264509"/>
                <a:gd name="connsiteY34-50080" fmla="*/ 5098769 h 7217346"/>
                <a:gd name="connsiteX35-50081" fmla="*/ 1313490 w 2264509"/>
                <a:gd name="connsiteY35-50082" fmla="*/ 5539804 h 7217346"/>
                <a:gd name="connsiteX36-50083" fmla="*/ 1314512 w 2264509"/>
                <a:gd name="connsiteY36-50084" fmla="*/ 6345824 h 7217346"/>
                <a:gd name="connsiteX37-50085" fmla="*/ 1369266 w 2264509"/>
                <a:gd name="connsiteY37-50086" fmla="*/ 6519700 h 7217346"/>
                <a:gd name="connsiteX38-50087" fmla="*/ 1336897 w 2264509"/>
                <a:gd name="connsiteY38-50088" fmla="*/ 6727274 h 7217346"/>
                <a:gd name="connsiteX39-50089" fmla="*/ 1355075 w 2264509"/>
                <a:gd name="connsiteY39-50090" fmla="*/ 6813600 h 7217346"/>
                <a:gd name="connsiteX40-50091" fmla="*/ 1364871 w 2264509"/>
                <a:gd name="connsiteY40-50092" fmla="*/ 7006384 h 7217346"/>
                <a:gd name="connsiteX41-50093" fmla="*/ 1811645 w 2264509"/>
                <a:gd name="connsiteY41-50094" fmla="*/ 7174679 h 7217346"/>
                <a:gd name="connsiteX42-50095" fmla="*/ 2240298 w 2264509"/>
                <a:gd name="connsiteY42-50096" fmla="*/ 7184685 h 7217346"/>
                <a:gd name="connsiteX43-50097" fmla="*/ 2223142 w 2264509"/>
                <a:gd name="connsiteY43-50098" fmla="*/ 7032346 h 7217346"/>
                <a:gd name="connsiteX44-50099" fmla="*/ 1738539 w 2264509"/>
                <a:gd name="connsiteY44-50100" fmla="*/ 6666009 h 7217346"/>
                <a:gd name="connsiteX45-50101" fmla="*/ 1759422 w 2264509"/>
                <a:gd name="connsiteY45-50102" fmla="*/ 6535632 h 7217346"/>
                <a:gd name="connsiteX46-50103" fmla="*/ 1719909 w 2264509"/>
                <a:gd name="connsiteY46-50104" fmla="*/ 6436627 h 7217346"/>
                <a:gd name="connsiteX47-50105" fmla="*/ 1708642 w 2264509"/>
                <a:gd name="connsiteY47-50106" fmla="*/ 6235730 h 7217346"/>
                <a:gd name="connsiteX48-50107" fmla="*/ 1730306 w 2264509"/>
                <a:gd name="connsiteY48-50108" fmla="*/ 5965274 h 7217346"/>
                <a:gd name="connsiteX49-50109" fmla="*/ 1778923 w 2264509"/>
                <a:gd name="connsiteY49-50110" fmla="*/ 5513111 h 7217346"/>
                <a:gd name="connsiteX50-50111" fmla="*/ 1790341 w 2264509"/>
                <a:gd name="connsiteY50-50112" fmla="*/ 5349364 h 7217346"/>
                <a:gd name="connsiteX51-50113" fmla="*/ 1855040 w 2264509"/>
                <a:gd name="connsiteY51-50114" fmla="*/ 5272196 h 7217346"/>
                <a:gd name="connsiteX52-50115" fmla="*/ 1920156 w 2264509"/>
                <a:gd name="connsiteY52-50116" fmla="*/ 5046384 h 7217346"/>
                <a:gd name="connsiteX53-50117" fmla="*/ 1939169 w 2264509"/>
                <a:gd name="connsiteY53-50118" fmla="*/ 4760372 h 7217346"/>
                <a:gd name="connsiteX54-50119" fmla="*/ 1951665 w 2264509"/>
                <a:gd name="connsiteY54-50120" fmla="*/ 4334336 h 7217346"/>
                <a:gd name="connsiteX55-50121" fmla="*/ 1932344 w 2264509"/>
                <a:gd name="connsiteY55-50122" fmla="*/ 3888133 h 7217346"/>
                <a:gd name="connsiteX56-50123" fmla="*/ 2114094 w 2264509"/>
                <a:gd name="connsiteY56-50124" fmla="*/ 3794489 h 7217346"/>
                <a:gd name="connsiteX57-50125" fmla="*/ 1762492 w 2264509"/>
                <a:gd name="connsiteY57-50126" fmla="*/ 2682768 h 7217346"/>
                <a:gd name="connsiteX58-50127" fmla="*/ 2171636 w 2264509"/>
                <a:gd name="connsiteY58-50128" fmla="*/ 2450629 h 7217346"/>
                <a:gd name="connsiteX59-50129" fmla="*/ 2032492 w 2264509"/>
                <a:gd name="connsiteY59-50130" fmla="*/ 1850474 h 7217346"/>
                <a:gd name="connsiteX60-50131" fmla="*/ 1987751 w 2264509"/>
                <a:gd name="connsiteY60-50132" fmla="*/ 1662589 h 7217346"/>
                <a:gd name="connsiteX61-50133" fmla="*/ 1973329 w 2264509"/>
                <a:gd name="connsiteY61-50134" fmla="*/ 1418094 h 7217346"/>
                <a:gd name="connsiteX62-50135" fmla="*/ 1925704 w 2264509"/>
                <a:gd name="connsiteY62-50136" fmla="*/ 1287898 h 7217346"/>
                <a:gd name="connsiteX63-50137" fmla="*/ 1458979 w 2264509"/>
                <a:gd name="connsiteY63-50138" fmla="*/ 1120535 h 7217346"/>
                <a:gd name="connsiteX64-50139" fmla="*/ 1360513 w 2264509"/>
                <a:gd name="connsiteY64-50140" fmla="*/ 1005635 h 7217346"/>
                <a:gd name="connsiteX65-50141" fmla="*/ 1416522 w 2264509"/>
                <a:gd name="connsiteY65-50142" fmla="*/ 807081 h 7217346"/>
                <a:gd name="connsiteX66-50143" fmla="*/ 1484699 w 2264509"/>
                <a:gd name="connsiteY66-50144" fmla="*/ 608469 h 7217346"/>
                <a:gd name="connsiteX67-50145" fmla="*/ 1496208 w 2264509"/>
                <a:gd name="connsiteY67-50146" fmla="*/ 366317 h 7217346"/>
                <a:gd name="connsiteX68-50147" fmla="*/ 1413968 w 2264509"/>
                <a:gd name="connsiteY68-50148" fmla="*/ 146640 h 7217346"/>
                <a:gd name="connsiteX69-50149" fmla="*/ 1100515 w 2264509"/>
                <a:gd name="connsiteY69-50150" fmla="*/ 551 h 7217346"/>
                <a:gd name="connsiteX0-50151" fmla="*/ 1100515 w 2264509"/>
                <a:gd name="connsiteY0-50152" fmla="*/ 551 h 7217346"/>
                <a:gd name="connsiteX1-50153" fmla="*/ 849378 w 2264509"/>
                <a:gd name="connsiteY1-50154" fmla="*/ 118937 h 7217346"/>
                <a:gd name="connsiteX2-50155" fmla="*/ 751515 w 2264509"/>
                <a:gd name="connsiteY2-50156" fmla="*/ 285490 h 7217346"/>
                <a:gd name="connsiteX3-50157" fmla="*/ 756141 w 2264509"/>
                <a:gd name="connsiteY3-50158" fmla="*/ 566071 h 7217346"/>
                <a:gd name="connsiteX4-50159" fmla="*/ 895260 w 2264509"/>
                <a:gd name="connsiteY4-50160" fmla="*/ 882679 h 7217346"/>
                <a:gd name="connsiteX5-50161" fmla="*/ 785588 w 2264509"/>
                <a:gd name="connsiteY5-50162" fmla="*/ 1025825 h 7217346"/>
                <a:gd name="connsiteX6-50163" fmla="*/ 152912 w 2264509"/>
                <a:gd name="connsiteY6-50164" fmla="*/ 1252683 h 7217346"/>
                <a:gd name="connsiteX7-50165" fmla="*/ 8160 w 2264509"/>
                <a:gd name="connsiteY7-50166" fmla="*/ 2283394 h 7217346"/>
                <a:gd name="connsiteX8-50167" fmla="*/ 416233 w 2264509"/>
                <a:gd name="connsiteY8-50168" fmla="*/ 2735641 h 7217346"/>
                <a:gd name="connsiteX9-50169" fmla="*/ 293173 w 2264509"/>
                <a:gd name="connsiteY9-50170" fmla="*/ 3799944 h 7217346"/>
                <a:gd name="connsiteX10-50171" fmla="*/ 428536 w 2264509"/>
                <a:gd name="connsiteY10-50172" fmla="*/ 3969982 h 7217346"/>
                <a:gd name="connsiteX11-50173" fmla="*/ 486017 w 2264509"/>
                <a:gd name="connsiteY11-50174" fmla="*/ 4215017 h 7217346"/>
                <a:gd name="connsiteX12-50175" fmla="*/ 547224 w 2264509"/>
                <a:gd name="connsiteY12-50176" fmla="*/ 4615099 h 7217346"/>
                <a:gd name="connsiteX13-50177" fmla="*/ 555878 w 2264509"/>
                <a:gd name="connsiteY13-50178" fmla="*/ 4779518 h 7217346"/>
                <a:gd name="connsiteX14-50179" fmla="*/ 541964 w 2264509"/>
                <a:gd name="connsiteY14-50180" fmla="*/ 4966441 h 7217346"/>
                <a:gd name="connsiteX15-50181" fmla="*/ 510234 w 2264509"/>
                <a:gd name="connsiteY15-50182" fmla="*/ 5112051 h 7217346"/>
                <a:gd name="connsiteX16-50183" fmla="*/ 434305 w 2264509"/>
                <a:gd name="connsiteY16-50184" fmla="*/ 6139609 h 7217346"/>
                <a:gd name="connsiteX17-50185" fmla="*/ 399690 w 2264509"/>
                <a:gd name="connsiteY17-50186" fmla="*/ 6589898 h 7217346"/>
                <a:gd name="connsiteX18-50187" fmla="*/ 471534 w 2264509"/>
                <a:gd name="connsiteY18-50188" fmla="*/ 6812999 h 7217346"/>
                <a:gd name="connsiteX19-50189" fmla="*/ 409205 w 2264509"/>
                <a:gd name="connsiteY19-50190" fmla="*/ 6995629 h 7217346"/>
                <a:gd name="connsiteX20-50191" fmla="*/ 712039 w 2264509"/>
                <a:gd name="connsiteY20-50192" fmla="*/ 7208607 h 7217346"/>
                <a:gd name="connsiteX21-50193" fmla="*/ 1018766 w 2264509"/>
                <a:gd name="connsiteY21-50194" fmla="*/ 7101007 h 7217346"/>
                <a:gd name="connsiteX22-50195" fmla="*/ 760721 w 2264509"/>
                <a:gd name="connsiteY22-50196" fmla="*/ 6842580 h 7217346"/>
                <a:gd name="connsiteX23-50197" fmla="*/ 804368 w 2264509"/>
                <a:gd name="connsiteY23-50198" fmla="*/ 6565349 h 7217346"/>
                <a:gd name="connsiteX24-50199" fmla="*/ 790216 w 2264509"/>
                <a:gd name="connsiteY24-50200" fmla="*/ 6235730 h 7217346"/>
                <a:gd name="connsiteX25-50201" fmla="*/ 907792 w 2264509"/>
                <a:gd name="connsiteY25-50202" fmla="*/ 5474692 h 7217346"/>
                <a:gd name="connsiteX26-50203" fmla="*/ 957309 w 2264509"/>
                <a:gd name="connsiteY26-50204" fmla="*/ 5365800 h 7217346"/>
                <a:gd name="connsiteX27-50205" fmla="*/ 949796 w 2264509"/>
                <a:gd name="connsiteY27-50206" fmla="*/ 5294498 h 7217346"/>
                <a:gd name="connsiteX28-50207" fmla="*/ 1022842 w 2264509"/>
                <a:gd name="connsiteY28-50208" fmla="*/ 5197505 h 7217346"/>
                <a:gd name="connsiteX29-50209" fmla="*/ 1024856 w 2264509"/>
                <a:gd name="connsiteY29-50210" fmla="*/ 5054630 h 7217346"/>
                <a:gd name="connsiteX30-50211" fmla="*/ 1250022 w 2264509"/>
                <a:gd name="connsiteY30-50212" fmla="*/ 4234537 h 7217346"/>
                <a:gd name="connsiteX31-50213" fmla="*/ 1388027 w 2264509"/>
                <a:gd name="connsiteY31-50214" fmla="*/ 4644157 h 7217346"/>
                <a:gd name="connsiteX32-50215" fmla="*/ 1392304 w 2264509"/>
                <a:gd name="connsiteY32-50216" fmla="*/ 4865602 h 7217346"/>
                <a:gd name="connsiteX33-50217" fmla="*/ 1364785 w 2264509"/>
                <a:gd name="connsiteY33-50218" fmla="*/ 4971714 h 7217346"/>
                <a:gd name="connsiteX34-50219" fmla="*/ 1405585 w 2264509"/>
                <a:gd name="connsiteY34-50220" fmla="*/ 5098769 h 7217346"/>
                <a:gd name="connsiteX35-50221" fmla="*/ 1313490 w 2264509"/>
                <a:gd name="connsiteY35-50222" fmla="*/ 5539804 h 7217346"/>
                <a:gd name="connsiteX36-50223" fmla="*/ 1314512 w 2264509"/>
                <a:gd name="connsiteY36-50224" fmla="*/ 6345824 h 7217346"/>
                <a:gd name="connsiteX37-50225" fmla="*/ 1369266 w 2264509"/>
                <a:gd name="connsiteY37-50226" fmla="*/ 6519700 h 7217346"/>
                <a:gd name="connsiteX38-50227" fmla="*/ 1336897 w 2264509"/>
                <a:gd name="connsiteY38-50228" fmla="*/ 6727274 h 7217346"/>
                <a:gd name="connsiteX39-50229" fmla="*/ 1355075 w 2264509"/>
                <a:gd name="connsiteY39-50230" fmla="*/ 6813600 h 7217346"/>
                <a:gd name="connsiteX40-50231" fmla="*/ 1364871 w 2264509"/>
                <a:gd name="connsiteY40-50232" fmla="*/ 7006384 h 7217346"/>
                <a:gd name="connsiteX41-50233" fmla="*/ 1811645 w 2264509"/>
                <a:gd name="connsiteY41-50234" fmla="*/ 7174679 h 7217346"/>
                <a:gd name="connsiteX42-50235" fmla="*/ 2240298 w 2264509"/>
                <a:gd name="connsiteY42-50236" fmla="*/ 7184685 h 7217346"/>
                <a:gd name="connsiteX43-50237" fmla="*/ 2223142 w 2264509"/>
                <a:gd name="connsiteY43-50238" fmla="*/ 7032346 h 7217346"/>
                <a:gd name="connsiteX44-50239" fmla="*/ 1738539 w 2264509"/>
                <a:gd name="connsiteY44-50240" fmla="*/ 6666009 h 7217346"/>
                <a:gd name="connsiteX45-50241" fmla="*/ 1759422 w 2264509"/>
                <a:gd name="connsiteY45-50242" fmla="*/ 6535632 h 7217346"/>
                <a:gd name="connsiteX46-50243" fmla="*/ 1719909 w 2264509"/>
                <a:gd name="connsiteY46-50244" fmla="*/ 6436627 h 7217346"/>
                <a:gd name="connsiteX47-50245" fmla="*/ 1708642 w 2264509"/>
                <a:gd name="connsiteY47-50246" fmla="*/ 6235730 h 7217346"/>
                <a:gd name="connsiteX48-50247" fmla="*/ 1730306 w 2264509"/>
                <a:gd name="connsiteY48-50248" fmla="*/ 5965274 h 7217346"/>
                <a:gd name="connsiteX49-50249" fmla="*/ 1778923 w 2264509"/>
                <a:gd name="connsiteY49-50250" fmla="*/ 5513111 h 7217346"/>
                <a:gd name="connsiteX50-50251" fmla="*/ 1790341 w 2264509"/>
                <a:gd name="connsiteY50-50252" fmla="*/ 5349364 h 7217346"/>
                <a:gd name="connsiteX51-50253" fmla="*/ 1855040 w 2264509"/>
                <a:gd name="connsiteY51-50254" fmla="*/ 5272196 h 7217346"/>
                <a:gd name="connsiteX52-50255" fmla="*/ 1920156 w 2264509"/>
                <a:gd name="connsiteY52-50256" fmla="*/ 5046384 h 7217346"/>
                <a:gd name="connsiteX53-50257" fmla="*/ 1939169 w 2264509"/>
                <a:gd name="connsiteY53-50258" fmla="*/ 4760372 h 7217346"/>
                <a:gd name="connsiteX54-50259" fmla="*/ 1951665 w 2264509"/>
                <a:gd name="connsiteY54-50260" fmla="*/ 4334336 h 7217346"/>
                <a:gd name="connsiteX55-50261" fmla="*/ 1932344 w 2264509"/>
                <a:gd name="connsiteY55-50262" fmla="*/ 3888133 h 7217346"/>
                <a:gd name="connsiteX56-50263" fmla="*/ 2114094 w 2264509"/>
                <a:gd name="connsiteY56-50264" fmla="*/ 3794489 h 7217346"/>
                <a:gd name="connsiteX57-50265" fmla="*/ 1762492 w 2264509"/>
                <a:gd name="connsiteY57-50266" fmla="*/ 2682768 h 7217346"/>
                <a:gd name="connsiteX58-50267" fmla="*/ 2171636 w 2264509"/>
                <a:gd name="connsiteY58-50268" fmla="*/ 2450629 h 7217346"/>
                <a:gd name="connsiteX59-50269" fmla="*/ 2032492 w 2264509"/>
                <a:gd name="connsiteY59-50270" fmla="*/ 1850474 h 7217346"/>
                <a:gd name="connsiteX60-50271" fmla="*/ 1975477 w 2264509"/>
                <a:gd name="connsiteY60-50272" fmla="*/ 1662589 h 7217346"/>
                <a:gd name="connsiteX61-50273" fmla="*/ 1973329 w 2264509"/>
                <a:gd name="connsiteY61-50274" fmla="*/ 1418094 h 7217346"/>
                <a:gd name="connsiteX62-50275" fmla="*/ 1925704 w 2264509"/>
                <a:gd name="connsiteY62-50276" fmla="*/ 1287898 h 7217346"/>
                <a:gd name="connsiteX63-50277" fmla="*/ 1458979 w 2264509"/>
                <a:gd name="connsiteY63-50278" fmla="*/ 1120535 h 7217346"/>
                <a:gd name="connsiteX64-50279" fmla="*/ 1360513 w 2264509"/>
                <a:gd name="connsiteY64-50280" fmla="*/ 1005635 h 7217346"/>
                <a:gd name="connsiteX65-50281" fmla="*/ 1416522 w 2264509"/>
                <a:gd name="connsiteY65-50282" fmla="*/ 807081 h 7217346"/>
                <a:gd name="connsiteX66-50283" fmla="*/ 1484699 w 2264509"/>
                <a:gd name="connsiteY66-50284" fmla="*/ 608469 h 7217346"/>
                <a:gd name="connsiteX67-50285" fmla="*/ 1496208 w 2264509"/>
                <a:gd name="connsiteY67-50286" fmla="*/ 366317 h 7217346"/>
                <a:gd name="connsiteX68-50287" fmla="*/ 1413968 w 2264509"/>
                <a:gd name="connsiteY68-50288" fmla="*/ 146640 h 7217346"/>
                <a:gd name="connsiteX69-50289" fmla="*/ 1100515 w 2264509"/>
                <a:gd name="connsiteY69-50290" fmla="*/ 551 h 7217346"/>
                <a:gd name="connsiteX0-50291" fmla="*/ 1100515 w 2264509"/>
                <a:gd name="connsiteY0-50292" fmla="*/ 551 h 7217346"/>
                <a:gd name="connsiteX1-50293" fmla="*/ 849378 w 2264509"/>
                <a:gd name="connsiteY1-50294" fmla="*/ 118937 h 7217346"/>
                <a:gd name="connsiteX2-50295" fmla="*/ 751515 w 2264509"/>
                <a:gd name="connsiteY2-50296" fmla="*/ 285490 h 7217346"/>
                <a:gd name="connsiteX3-50297" fmla="*/ 756141 w 2264509"/>
                <a:gd name="connsiteY3-50298" fmla="*/ 566071 h 7217346"/>
                <a:gd name="connsiteX4-50299" fmla="*/ 895260 w 2264509"/>
                <a:gd name="connsiteY4-50300" fmla="*/ 882679 h 7217346"/>
                <a:gd name="connsiteX5-50301" fmla="*/ 785588 w 2264509"/>
                <a:gd name="connsiteY5-50302" fmla="*/ 1025825 h 7217346"/>
                <a:gd name="connsiteX6-50303" fmla="*/ 152912 w 2264509"/>
                <a:gd name="connsiteY6-50304" fmla="*/ 1252683 h 7217346"/>
                <a:gd name="connsiteX7-50305" fmla="*/ 8160 w 2264509"/>
                <a:gd name="connsiteY7-50306" fmla="*/ 2283394 h 7217346"/>
                <a:gd name="connsiteX8-50307" fmla="*/ 416233 w 2264509"/>
                <a:gd name="connsiteY8-50308" fmla="*/ 2735641 h 7217346"/>
                <a:gd name="connsiteX9-50309" fmla="*/ 293173 w 2264509"/>
                <a:gd name="connsiteY9-50310" fmla="*/ 3799944 h 7217346"/>
                <a:gd name="connsiteX10-50311" fmla="*/ 428536 w 2264509"/>
                <a:gd name="connsiteY10-50312" fmla="*/ 3969982 h 7217346"/>
                <a:gd name="connsiteX11-50313" fmla="*/ 486017 w 2264509"/>
                <a:gd name="connsiteY11-50314" fmla="*/ 4215017 h 7217346"/>
                <a:gd name="connsiteX12-50315" fmla="*/ 547224 w 2264509"/>
                <a:gd name="connsiteY12-50316" fmla="*/ 4615099 h 7217346"/>
                <a:gd name="connsiteX13-50317" fmla="*/ 555878 w 2264509"/>
                <a:gd name="connsiteY13-50318" fmla="*/ 4779518 h 7217346"/>
                <a:gd name="connsiteX14-50319" fmla="*/ 541964 w 2264509"/>
                <a:gd name="connsiteY14-50320" fmla="*/ 4966441 h 7217346"/>
                <a:gd name="connsiteX15-50321" fmla="*/ 510234 w 2264509"/>
                <a:gd name="connsiteY15-50322" fmla="*/ 5112051 h 7217346"/>
                <a:gd name="connsiteX16-50323" fmla="*/ 434305 w 2264509"/>
                <a:gd name="connsiteY16-50324" fmla="*/ 6139609 h 7217346"/>
                <a:gd name="connsiteX17-50325" fmla="*/ 399690 w 2264509"/>
                <a:gd name="connsiteY17-50326" fmla="*/ 6589898 h 7217346"/>
                <a:gd name="connsiteX18-50327" fmla="*/ 471534 w 2264509"/>
                <a:gd name="connsiteY18-50328" fmla="*/ 6812999 h 7217346"/>
                <a:gd name="connsiteX19-50329" fmla="*/ 409205 w 2264509"/>
                <a:gd name="connsiteY19-50330" fmla="*/ 6995629 h 7217346"/>
                <a:gd name="connsiteX20-50331" fmla="*/ 712039 w 2264509"/>
                <a:gd name="connsiteY20-50332" fmla="*/ 7208607 h 7217346"/>
                <a:gd name="connsiteX21-50333" fmla="*/ 1018766 w 2264509"/>
                <a:gd name="connsiteY21-50334" fmla="*/ 7101007 h 7217346"/>
                <a:gd name="connsiteX22-50335" fmla="*/ 760721 w 2264509"/>
                <a:gd name="connsiteY22-50336" fmla="*/ 6842580 h 7217346"/>
                <a:gd name="connsiteX23-50337" fmla="*/ 804368 w 2264509"/>
                <a:gd name="connsiteY23-50338" fmla="*/ 6565349 h 7217346"/>
                <a:gd name="connsiteX24-50339" fmla="*/ 790216 w 2264509"/>
                <a:gd name="connsiteY24-50340" fmla="*/ 6235730 h 7217346"/>
                <a:gd name="connsiteX25-50341" fmla="*/ 907792 w 2264509"/>
                <a:gd name="connsiteY25-50342" fmla="*/ 5474692 h 7217346"/>
                <a:gd name="connsiteX26-50343" fmla="*/ 957309 w 2264509"/>
                <a:gd name="connsiteY26-50344" fmla="*/ 5365800 h 7217346"/>
                <a:gd name="connsiteX27-50345" fmla="*/ 949796 w 2264509"/>
                <a:gd name="connsiteY27-50346" fmla="*/ 5294498 h 7217346"/>
                <a:gd name="connsiteX28-50347" fmla="*/ 1022842 w 2264509"/>
                <a:gd name="connsiteY28-50348" fmla="*/ 5197505 h 7217346"/>
                <a:gd name="connsiteX29-50349" fmla="*/ 1024856 w 2264509"/>
                <a:gd name="connsiteY29-50350" fmla="*/ 5054630 h 7217346"/>
                <a:gd name="connsiteX30-50351" fmla="*/ 1250022 w 2264509"/>
                <a:gd name="connsiteY30-50352" fmla="*/ 4234537 h 7217346"/>
                <a:gd name="connsiteX31-50353" fmla="*/ 1388027 w 2264509"/>
                <a:gd name="connsiteY31-50354" fmla="*/ 4644157 h 7217346"/>
                <a:gd name="connsiteX32-50355" fmla="*/ 1392304 w 2264509"/>
                <a:gd name="connsiteY32-50356" fmla="*/ 4865602 h 7217346"/>
                <a:gd name="connsiteX33-50357" fmla="*/ 1364785 w 2264509"/>
                <a:gd name="connsiteY33-50358" fmla="*/ 4971714 h 7217346"/>
                <a:gd name="connsiteX34-50359" fmla="*/ 1405585 w 2264509"/>
                <a:gd name="connsiteY34-50360" fmla="*/ 5098769 h 7217346"/>
                <a:gd name="connsiteX35-50361" fmla="*/ 1313490 w 2264509"/>
                <a:gd name="connsiteY35-50362" fmla="*/ 5539804 h 7217346"/>
                <a:gd name="connsiteX36-50363" fmla="*/ 1314512 w 2264509"/>
                <a:gd name="connsiteY36-50364" fmla="*/ 6345824 h 7217346"/>
                <a:gd name="connsiteX37-50365" fmla="*/ 1369266 w 2264509"/>
                <a:gd name="connsiteY37-50366" fmla="*/ 6519700 h 7217346"/>
                <a:gd name="connsiteX38-50367" fmla="*/ 1336897 w 2264509"/>
                <a:gd name="connsiteY38-50368" fmla="*/ 6727274 h 7217346"/>
                <a:gd name="connsiteX39-50369" fmla="*/ 1355075 w 2264509"/>
                <a:gd name="connsiteY39-50370" fmla="*/ 6813600 h 7217346"/>
                <a:gd name="connsiteX40-50371" fmla="*/ 1364871 w 2264509"/>
                <a:gd name="connsiteY40-50372" fmla="*/ 7006384 h 7217346"/>
                <a:gd name="connsiteX41-50373" fmla="*/ 1811645 w 2264509"/>
                <a:gd name="connsiteY41-50374" fmla="*/ 7174679 h 7217346"/>
                <a:gd name="connsiteX42-50375" fmla="*/ 2240298 w 2264509"/>
                <a:gd name="connsiteY42-50376" fmla="*/ 7184685 h 7217346"/>
                <a:gd name="connsiteX43-50377" fmla="*/ 2223142 w 2264509"/>
                <a:gd name="connsiteY43-50378" fmla="*/ 7032346 h 7217346"/>
                <a:gd name="connsiteX44-50379" fmla="*/ 1738539 w 2264509"/>
                <a:gd name="connsiteY44-50380" fmla="*/ 6666009 h 7217346"/>
                <a:gd name="connsiteX45-50381" fmla="*/ 1759422 w 2264509"/>
                <a:gd name="connsiteY45-50382" fmla="*/ 6535632 h 7217346"/>
                <a:gd name="connsiteX46-50383" fmla="*/ 1719909 w 2264509"/>
                <a:gd name="connsiteY46-50384" fmla="*/ 6436627 h 7217346"/>
                <a:gd name="connsiteX47-50385" fmla="*/ 1708642 w 2264509"/>
                <a:gd name="connsiteY47-50386" fmla="*/ 6235730 h 7217346"/>
                <a:gd name="connsiteX48-50387" fmla="*/ 1730306 w 2264509"/>
                <a:gd name="connsiteY48-50388" fmla="*/ 5965274 h 7217346"/>
                <a:gd name="connsiteX49-50389" fmla="*/ 1778923 w 2264509"/>
                <a:gd name="connsiteY49-50390" fmla="*/ 5513111 h 7217346"/>
                <a:gd name="connsiteX50-50391" fmla="*/ 1790341 w 2264509"/>
                <a:gd name="connsiteY50-50392" fmla="*/ 5349364 h 7217346"/>
                <a:gd name="connsiteX51-50393" fmla="*/ 1855040 w 2264509"/>
                <a:gd name="connsiteY51-50394" fmla="*/ 5272196 h 7217346"/>
                <a:gd name="connsiteX52-50395" fmla="*/ 1920156 w 2264509"/>
                <a:gd name="connsiteY52-50396" fmla="*/ 5046384 h 7217346"/>
                <a:gd name="connsiteX53-50397" fmla="*/ 1939169 w 2264509"/>
                <a:gd name="connsiteY53-50398" fmla="*/ 4760372 h 7217346"/>
                <a:gd name="connsiteX54-50399" fmla="*/ 1951665 w 2264509"/>
                <a:gd name="connsiteY54-50400" fmla="*/ 4334336 h 7217346"/>
                <a:gd name="connsiteX55-50401" fmla="*/ 1932344 w 2264509"/>
                <a:gd name="connsiteY55-50402" fmla="*/ 3888133 h 7217346"/>
                <a:gd name="connsiteX56-50403" fmla="*/ 2114094 w 2264509"/>
                <a:gd name="connsiteY56-50404" fmla="*/ 3794489 h 7217346"/>
                <a:gd name="connsiteX57-50405" fmla="*/ 1762492 w 2264509"/>
                <a:gd name="connsiteY57-50406" fmla="*/ 2682768 h 7217346"/>
                <a:gd name="connsiteX58-50407" fmla="*/ 2171636 w 2264509"/>
                <a:gd name="connsiteY58-50408" fmla="*/ 2450629 h 7217346"/>
                <a:gd name="connsiteX59-50409" fmla="*/ 2032492 w 2264509"/>
                <a:gd name="connsiteY59-50410" fmla="*/ 1850474 h 7217346"/>
                <a:gd name="connsiteX60-50411" fmla="*/ 1975477 w 2264509"/>
                <a:gd name="connsiteY60-50412" fmla="*/ 1662589 h 7217346"/>
                <a:gd name="connsiteX61-50413" fmla="*/ 1973329 w 2264509"/>
                <a:gd name="connsiteY61-50414" fmla="*/ 1418094 h 7217346"/>
                <a:gd name="connsiteX62-50415" fmla="*/ 1925704 w 2264509"/>
                <a:gd name="connsiteY62-50416" fmla="*/ 1287898 h 7217346"/>
                <a:gd name="connsiteX63-50417" fmla="*/ 1458979 w 2264509"/>
                <a:gd name="connsiteY63-50418" fmla="*/ 1120535 h 7217346"/>
                <a:gd name="connsiteX64-50419" fmla="*/ 1360513 w 2264509"/>
                <a:gd name="connsiteY64-50420" fmla="*/ 1005635 h 7217346"/>
                <a:gd name="connsiteX65-50421" fmla="*/ 1416522 w 2264509"/>
                <a:gd name="connsiteY65-50422" fmla="*/ 807081 h 7217346"/>
                <a:gd name="connsiteX66-50423" fmla="*/ 1484699 w 2264509"/>
                <a:gd name="connsiteY66-50424" fmla="*/ 608469 h 7217346"/>
                <a:gd name="connsiteX67-50425" fmla="*/ 1496208 w 2264509"/>
                <a:gd name="connsiteY67-50426" fmla="*/ 366317 h 7217346"/>
                <a:gd name="connsiteX68-50427" fmla="*/ 1413968 w 2264509"/>
                <a:gd name="connsiteY68-50428" fmla="*/ 146640 h 7217346"/>
                <a:gd name="connsiteX69-50429" fmla="*/ 1100515 w 2264509"/>
                <a:gd name="connsiteY69-50430" fmla="*/ 551 h 7217346"/>
                <a:gd name="connsiteX0-50431" fmla="*/ 1100515 w 2264509"/>
                <a:gd name="connsiteY0-50432" fmla="*/ 551 h 7217346"/>
                <a:gd name="connsiteX1-50433" fmla="*/ 849378 w 2264509"/>
                <a:gd name="connsiteY1-50434" fmla="*/ 118937 h 7217346"/>
                <a:gd name="connsiteX2-50435" fmla="*/ 751515 w 2264509"/>
                <a:gd name="connsiteY2-50436" fmla="*/ 285490 h 7217346"/>
                <a:gd name="connsiteX3-50437" fmla="*/ 756141 w 2264509"/>
                <a:gd name="connsiteY3-50438" fmla="*/ 566071 h 7217346"/>
                <a:gd name="connsiteX4-50439" fmla="*/ 895260 w 2264509"/>
                <a:gd name="connsiteY4-50440" fmla="*/ 882679 h 7217346"/>
                <a:gd name="connsiteX5-50441" fmla="*/ 785588 w 2264509"/>
                <a:gd name="connsiteY5-50442" fmla="*/ 1025825 h 7217346"/>
                <a:gd name="connsiteX6-50443" fmla="*/ 152912 w 2264509"/>
                <a:gd name="connsiteY6-50444" fmla="*/ 1252683 h 7217346"/>
                <a:gd name="connsiteX7-50445" fmla="*/ 8160 w 2264509"/>
                <a:gd name="connsiteY7-50446" fmla="*/ 2283394 h 7217346"/>
                <a:gd name="connsiteX8-50447" fmla="*/ 416233 w 2264509"/>
                <a:gd name="connsiteY8-50448" fmla="*/ 2735641 h 7217346"/>
                <a:gd name="connsiteX9-50449" fmla="*/ 293173 w 2264509"/>
                <a:gd name="connsiteY9-50450" fmla="*/ 3799944 h 7217346"/>
                <a:gd name="connsiteX10-50451" fmla="*/ 428536 w 2264509"/>
                <a:gd name="connsiteY10-50452" fmla="*/ 3969982 h 7217346"/>
                <a:gd name="connsiteX11-50453" fmla="*/ 486017 w 2264509"/>
                <a:gd name="connsiteY11-50454" fmla="*/ 4215017 h 7217346"/>
                <a:gd name="connsiteX12-50455" fmla="*/ 547224 w 2264509"/>
                <a:gd name="connsiteY12-50456" fmla="*/ 4615099 h 7217346"/>
                <a:gd name="connsiteX13-50457" fmla="*/ 555878 w 2264509"/>
                <a:gd name="connsiteY13-50458" fmla="*/ 4779518 h 7217346"/>
                <a:gd name="connsiteX14-50459" fmla="*/ 541964 w 2264509"/>
                <a:gd name="connsiteY14-50460" fmla="*/ 4966441 h 7217346"/>
                <a:gd name="connsiteX15-50461" fmla="*/ 510234 w 2264509"/>
                <a:gd name="connsiteY15-50462" fmla="*/ 5112051 h 7217346"/>
                <a:gd name="connsiteX16-50463" fmla="*/ 434305 w 2264509"/>
                <a:gd name="connsiteY16-50464" fmla="*/ 6139609 h 7217346"/>
                <a:gd name="connsiteX17-50465" fmla="*/ 399690 w 2264509"/>
                <a:gd name="connsiteY17-50466" fmla="*/ 6589898 h 7217346"/>
                <a:gd name="connsiteX18-50467" fmla="*/ 471534 w 2264509"/>
                <a:gd name="connsiteY18-50468" fmla="*/ 6812999 h 7217346"/>
                <a:gd name="connsiteX19-50469" fmla="*/ 409205 w 2264509"/>
                <a:gd name="connsiteY19-50470" fmla="*/ 6995629 h 7217346"/>
                <a:gd name="connsiteX20-50471" fmla="*/ 712039 w 2264509"/>
                <a:gd name="connsiteY20-50472" fmla="*/ 7208607 h 7217346"/>
                <a:gd name="connsiteX21-50473" fmla="*/ 1018766 w 2264509"/>
                <a:gd name="connsiteY21-50474" fmla="*/ 7101007 h 7217346"/>
                <a:gd name="connsiteX22-50475" fmla="*/ 760721 w 2264509"/>
                <a:gd name="connsiteY22-50476" fmla="*/ 6842580 h 7217346"/>
                <a:gd name="connsiteX23-50477" fmla="*/ 804368 w 2264509"/>
                <a:gd name="connsiteY23-50478" fmla="*/ 6565349 h 7217346"/>
                <a:gd name="connsiteX24-50479" fmla="*/ 790216 w 2264509"/>
                <a:gd name="connsiteY24-50480" fmla="*/ 6235730 h 7217346"/>
                <a:gd name="connsiteX25-50481" fmla="*/ 907792 w 2264509"/>
                <a:gd name="connsiteY25-50482" fmla="*/ 5474692 h 7217346"/>
                <a:gd name="connsiteX26-50483" fmla="*/ 957309 w 2264509"/>
                <a:gd name="connsiteY26-50484" fmla="*/ 5365800 h 7217346"/>
                <a:gd name="connsiteX27-50485" fmla="*/ 949796 w 2264509"/>
                <a:gd name="connsiteY27-50486" fmla="*/ 5294498 h 7217346"/>
                <a:gd name="connsiteX28-50487" fmla="*/ 1022842 w 2264509"/>
                <a:gd name="connsiteY28-50488" fmla="*/ 5197505 h 7217346"/>
                <a:gd name="connsiteX29-50489" fmla="*/ 1024856 w 2264509"/>
                <a:gd name="connsiteY29-50490" fmla="*/ 5054630 h 7217346"/>
                <a:gd name="connsiteX30-50491" fmla="*/ 1250022 w 2264509"/>
                <a:gd name="connsiteY30-50492" fmla="*/ 4234537 h 7217346"/>
                <a:gd name="connsiteX31-50493" fmla="*/ 1388027 w 2264509"/>
                <a:gd name="connsiteY31-50494" fmla="*/ 4644157 h 7217346"/>
                <a:gd name="connsiteX32-50495" fmla="*/ 1392304 w 2264509"/>
                <a:gd name="connsiteY32-50496" fmla="*/ 4865602 h 7217346"/>
                <a:gd name="connsiteX33-50497" fmla="*/ 1364785 w 2264509"/>
                <a:gd name="connsiteY33-50498" fmla="*/ 4971714 h 7217346"/>
                <a:gd name="connsiteX34-50499" fmla="*/ 1405585 w 2264509"/>
                <a:gd name="connsiteY34-50500" fmla="*/ 5098769 h 7217346"/>
                <a:gd name="connsiteX35-50501" fmla="*/ 1313490 w 2264509"/>
                <a:gd name="connsiteY35-50502" fmla="*/ 5539804 h 7217346"/>
                <a:gd name="connsiteX36-50503" fmla="*/ 1314512 w 2264509"/>
                <a:gd name="connsiteY36-50504" fmla="*/ 6345824 h 7217346"/>
                <a:gd name="connsiteX37-50505" fmla="*/ 1369266 w 2264509"/>
                <a:gd name="connsiteY37-50506" fmla="*/ 6519700 h 7217346"/>
                <a:gd name="connsiteX38-50507" fmla="*/ 1336897 w 2264509"/>
                <a:gd name="connsiteY38-50508" fmla="*/ 6727274 h 7217346"/>
                <a:gd name="connsiteX39-50509" fmla="*/ 1355075 w 2264509"/>
                <a:gd name="connsiteY39-50510" fmla="*/ 6813600 h 7217346"/>
                <a:gd name="connsiteX40-50511" fmla="*/ 1364871 w 2264509"/>
                <a:gd name="connsiteY40-50512" fmla="*/ 7006384 h 7217346"/>
                <a:gd name="connsiteX41-50513" fmla="*/ 1811645 w 2264509"/>
                <a:gd name="connsiteY41-50514" fmla="*/ 7174679 h 7217346"/>
                <a:gd name="connsiteX42-50515" fmla="*/ 2240298 w 2264509"/>
                <a:gd name="connsiteY42-50516" fmla="*/ 7184685 h 7217346"/>
                <a:gd name="connsiteX43-50517" fmla="*/ 2223142 w 2264509"/>
                <a:gd name="connsiteY43-50518" fmla="*/ 7032346 h 7217346"/>
                <a:gd name="connsiteX44-50519" fmla="*/ 1738539 w 2264509"/>
                <a:gd name="connsiteY44-50520" fmla="*/ 6666009 h 7217346"/>
                <a:gd name="connsiteX45-50521" fmla="*/ 1759422 w 2264509"/>
                <a:gd name="connsiteY45-50522" fmla="*/ 6535632 h 7217346"/>
                <a:gd name="connsiteX46-50523" fmla="*/ 1719909 w 2264509"/>
                <a:gd name="connsiteY46-50524" fmla="*/ 6436627 h 7217346"/>
                <a:gd name="connsiteX47-50525" fmla="*/ 1708642 w 2264509"/>
                <a:gd name="connsiteY47-50526" fmla="*/ 6235730 h 7217346"/>
                <a:gd name="connsiteX48-50527" fmla="*/ 1730306 w 2264509"/>
                <a:gd name="connsiteY48-50528" fmla="*/ 5965274 h 7217346"/>
                <a:gd name="connsiteX49-50529" fmla="*/ 1778923 w 2264509"/>
                <a:gd name="connsiteY49-50530" fmla="*/ 5513111 h 7217346"/>
                <a:gd name="connsiteX50-50531" fmla="*/ 1790341 w 2264509"/>
                <a:gd name="connsiteY50-50532" fmla="*/ 5349364 h 7217346"/>
                <a:gd name="connsiteX51-50533" fmla="*/ 1855040 w 2264509"/>
                <a:gd name="connsiteY51-50534" fmla="*/ 5272196 h 7217346"/>
                <a:gd name="connsiteX52-50535" fmla="*/ 1920156 w 2264509"/>
                <a:gd name="connsiteY52-50536" fmla="*/ 5046384 h 7217346"/>
                <a:gd name="connsiteX53-50537" fmla="*/ 1939169 w 2264509"/>
                <a:gd name="connsiteY53-50538" fmla="*/ 4760372 h 7217346"/>
                <a:gd name="connsiteX54-50539" fmla="*/ 1951665 w 2264509"/>
                <a:gd name="connsiteY54-50540" fmla="*/ 4334336 h 7217346"/>
                <a:gd name="connsiteX55-50541" fmla="*/ 1932344 w 2264509"/>
                <a:gd name="connsiteY55-50542" fmla="*/ 3888133 h 7217346"/>
                <a:gd name="connsiteX56-50543" fmla="*/ 2114094 w 2264509"/>
                <a:gd name="connsiteY56-50544" fmla="*/ 3794489 h 7217346"/>
                <a:gd name="connsiteX57-50545" fmla="*/ 1762492 w 2264509"/>
                <a:gd name="connsiteY57-50546" fmla="*/ 2682768 h 7217346"/>
                <a:gd name="connsiteX58-50547" fmla="*/ 2171636 w 2264509"/>
                <a:gd name="connsiteY58-50548" fmla="*/ 2450629 h 7217346"/>
                <a:gd name="connsiteX59-50549" fmla="*/ 2032492 w 2264509"/>
                <a:gd name="connsiteY59-50550" fmla="*/ 1850474 h 7217346"/>
                <a:gd name="connsiteX60-50551" fmla="*/ 1975477 w 2264509"/>
                <a:gd name="connsiteY60-50552" fmla="*/ 1662589 h 7217346"/>
                <a:gd name="connsiteX61-50553" fmla="*/ 1973329 w 2264509"/>
                <a:gd name="connsiteY61-50554" fmla="*/ 1418094 h 7217346"/>
                <a:gd name="connsiteX62-50555" fmla="*/ 1925704 w 2264509"/>
                <a:gd name="connsiteY62-50556" fmla="*/ 1287898 h 7217346"/>
                <a:gd name="connsiteX63-50557" fmla="*/ 1458979 w 2264509"/>
                <a:gd name="connsiteY63-50558" fmla="*/ 1120535 h 7217346"/>
                <a:gd name="connsiteX64-50559" fmla="*/ 1360513 w 2264509"/>
                <a:gd name="connsiteY64-50560" fmla="*/ 1005635 h 7217346"/>
                <a:gd name="connsiteX65-50561" fmla="*/ 1416522 w 2264509"/>
                <a:gd name="connsiteY65-50562" fmla="*/ 807081 h 7217346"/>
                <a:gd name="connsiteX66-50563" fmla="*/ 1484699 w 2264509"/>
                <a:gd name="connsiteY66-50564" fmla="*/ 608469 h 7217346"/>
                <a:gd name="connsiteX67-50565" fmla="*/ 1496208 w 2264509"/>
                <a:gd name="connsiteY67-50566" fmla="*/ 366317 h 7217346"/>
                <a:gd name="connsiteX68-50567" fmla="*/ 1413968 w 2264509"/>
                <a:gd name="connsiteY68-50568" fmla="*/ 146640 h 7217346"/>
                <a:gd name="connsiteX69-50569" fmla="*/ 1100515 w 2264509"/>
                <a:gd name="connsiteY69-50570" fmla="*/ 551 h 7217346"/>
                <a:gd name="connsiteX0-50571" fmla="*/ 1100515 w 2264509"/>
                <a:gd name="connsiteY0-50572" fmla="*/ 551 h 7217346"/>
                <a:gd name="connsiteX1-50573" fmla="*/ 849378 w 2264509"/>
                <a:gd name="connsiteY1-50574" fmla="*/ 118937 h 7217346"/>
                <a:gd name="connsiteX2-50575" fmla="*/ 751515 w 2264509"/>
                <a:gd name="connsiteY2-50576" fmla="*/ 285490 h 7217346"/>
                <a:gd name="connsiteX3-50577" fmla="*/ 756141 w 2264509"/>
                <a:gd name="connsiteY3-50578" fmla="*/ 566071 h 7217346"/>
                <a:gd name="connsiteX4-50579" fmla="*/ 895260 w 2264509"/>
                <a:gd name="connsiteY4-50580" fmla="*/ 882679 h 7217346"/>
                <a:gd name="connsiteX5-50581" fmla="*/ 785588 w 2264509"/>
                <a:gd name="connsiteY5-50582" fmla="*/ 1025825 h 7217346"/>
                <a:gd name="connsiteX6-50583" fmla="*/ 152912 w 2264509"/>
                <a:gd name="connsiteY6-50584" fmla="*/ 1252683 h 7217346"/>
                <a:gd name="connsiteX7-50585" fmla="*/ 8160 w 2264509"/>
                <a:gd name="connsiteY7-50586" fmla="*/ 2283394 h 7217346"/>
                <a:gd name="connsiteX8-50587" fmla="*/ 416233 w 2264509"/>
                <a:gd name="connsiteY8-50588" fmla="*/ 2735641 h 7217346"/>
                <a:gd name="connsiteX9-50589" fmla="*/ 293173 w 2264509"/>
                <a:gd name="connsiteY9-50590" fmla="*/ 3799944 h 7217346"/>
                <a:gd name="connsiteX10-50591" fmla="*/ 428536 w 2264509"/>
                <a:gd name="connsiteY10-50592" fmla="*/ 3969982 h 7217346"/>
                <a:gd name="connsiteX11-50593" fmla="*/ 486017 w 2264509"/>
                <a:gd name="connsiteY11-50594" fmla="*/ 4215017 h 7217346"/>
                <a:gd name="connsiteX12-50595" fmla="*/ 547224 w 2264509"/>
                <a:gd name="connsiteY12-50596" fmla="*/ 4615099 h 7217346"/>
                <a:gd name="connsiteX13-50597" fmla="*/ 555878 w 2264509"/>
                <a:gd name="connsiteY13-50598" fmla="*/ 4779518 h 7217346"/>
                <a:gd name="connsiteX14-50599" fmla="*/ 541964 w 2264509"/>
                <a:gd name="connsiteY14-50600" fmla="*/ 4966441 h 7217346"/>
                <a:gd name="connsiteX15-50601" fmla="*/ 510234 w 2264509"/>
                <a:gd name="connsiteY15-50602" fmla="*/ 5112051 h 7217346"/>
                <a:gd name="connsiteX16-50603" fmla="*/ 434305 w 2264509"/>
                <a:gd name="connsiteY16-50604" fmla="*/ 6139609 h 7217346"/>
                <a:gd name="connsiteX17-50605" fmla="*/ 399690 w 2264509"/>
                <a:gd name="connsiteY17-50606" fmla="*/ 6589898 h 7217346"/>
                <a:gd name="connsiteX18-50607" fmla="*/ 471534 w 2264509"/>
                <a:gd name="connsiteY18-50608" fmla="*/ 6812999 h 7217346"/>
                <a:gd name="connsiteX19-50609" fmla="*/ 409205 w 2264509"/>
                <a:gd name="connsiteY19-50610" fmla="*/ 6995629 h 7217346"/>
                <a:gd name="connsiteX20-50611" fmla="*/ 712039 w 2264509"/>
                <a:gd name="connsiteY20-50612" fmla="*/ 7208607 h 7217346"/>
                <a:gd name="connsiteX21-50613" fmla="*/ 1018766 w 2264509"/>
                <a:gd name="connsiteY21-50614" fmla="*/ 7101007 h 7217346"/>
                <a:gd name="connsiteX22-50615" fmla="*/ 760721 w 2264509"/>
                <a:gd name="connsiteY22-50616" fmla="*/ 6842580 h 7217346"/>
                <a:gd name="connsiteX23-50617" fmla="*/ 804368 w 2264509"/>
                <a:gd name="connsiteY23-50618" fmla="*/ 6565349 h 7217346"/>
                <a:gd name="connsiteX24-50619" fmla="*/ 790216 w 2264509"/>
                <a:gd name="connsiteY24-50620" fmla="*/ 6235730 h 7217346"/>
                <a:gd name="connsiteX25-50621" fmla="*/ 907792 w 2264509"/>
                <a:gd name="connsiteY25-50622" fmla="*/ 5474692 h 7217346"/>
                <a:gd name="connsiteX26-50623" fmla="*/ 957309 w 2264509"/>
                <a:gd name="connsiteY26-50624" fmla="*/ 5365800 h 7217346"/>
                <a:gd name="connsiteX27-50625" fmla="*/ 949796 w 2264509"/>
                <a:gd name="connsiteY27-50626" fmla="*/ 5294498 h 7217346"/>
                <a:gd name="connsiteX28-50627" fmla="*/ 1022842 w 2264509"/>
                <a:gd name="connsiteY28-50628" fmla="*/ 5197505 h 7217346"/>
                <a:gd name="connsiteX29-50629" fmla="*/ 1024856 w 2264509"/>
                <a:gd name="connsiteY29-50630" fmla="*/ 5054630 h 7217346"/>
                <a:gd name="connsiteX30-50631" fmla="*/ 1250022 w 2264509"/>
                <a:gd name="connsiteY30-50632" fmla="*/ 4234537 h 7217346"/>
                <a:gd name="connsiteX31-50633" fmla="*/ 1388027 w 2264509"/>
                <a:gd name="connsiteY31-50634" fmla="*/ 4644157 h 7217346"/>
                <a:gd name="connsiteX32-50635" fmla="*/ 1392304 w 2264509"/>
                <a:gd name="connsiteY32-50636" fmla="*/ 4865602 h 7217346"/>
                <a:gd name="connsiteX33-50637" fmla="*/ 1364785 w 2264509"/>
                <a:gd name="connsiteY33-50638" fmla="*/ 4971714 h 7217346"/>
                <a:gd name="connsiteX34-50639" fmla="*/ 1405585 w 2264509"/>
                <a:gd name="connsiteY34-50640" fmla="*/ 5098769 h 7217346"/>
                <a:gd name="connsiteX35-50641" fmla="*/ 1313490 w 2264509"/>
                <a:gd name="connsiteY35-50642" fmla="*/ 5539804 h 7217346"/>
                <a:gd name="connsiteX36-50643" fmla="*/ 1314512 w 2264509"/>
                <a:gd name="connsiteY36-50644" fmla="*/ 6345824 h 7217346"/>
                <a:gd name="connsiteX37-50645" fmla="*/ 1369266 w 2264509"/>
                <a:gd name="connsiteY37-50646" fmla="*/ 6519700 h 7217346"/>
                <a:gd name="connsiteX38-50647" fmla="*/ 1336897 w 2264509"/>
                <a:gd name="connsiteY38-50648" fmla="*/ 6727274 h 7217346"/>
                <a:gd name="connsiteX39-50649" fmla="*/ 1355075 w 2264509"/>
                <a:gd name="connsiteY39-50650" fmla="*/ 6813600 h 7217346"/>
                <a:gd name="connsiteX40-50651" fmla="*/ 1364871 w 2264509"/>
                <a:gd name="connsiteY40-50652" fmla="*/ 7006384 h 7217346"/>
                <a:gd name="connsiteX41-50653" fmla="*/ 1811645 w 2264509"/>
                <a:gd name="connsiteY41-50654" fmla="*/ 7174679 h 7217346"/>
                <a:gd name="connsiteX42-50655" fmla="*/ 2240298 w 2264509"/>
                <a:gd name="connsiteY42-50656" fmla="*/ 7184685 h 7217346"/>
                <a:gd name="connsiteX43-50657" fmla="*/ 2223142 w 2264509"/>
                <a:gd name="connsiteY43-50658" fmla="*/ 7032346 h 7217346"/>
                <a:gd name="connsiteX44-50659" fmla="*/ 1738539 w 2264509"/>
                <a:gd name="connsiteY44-50660" fmla="*/ 6666009 h 7217346"/>
                <a:gd name="connsiteX45-50661" fmla="*/ 1759422 w 2264509"/>
                <a:gd name="connsiteY45-50662" fmla="*/ 6535632 h 7217346"/>
                <a:gd name="connsiteX46-50663" fmla="*/ 1719909 w 2264509"/>
                <a:gd name="connsiteY46-50664" fmla="*/ 6436627 h 7217346"/>
                <a:gd name="connsiteX47-50665" fmla="*/ 1708642 w 2264509"/>
                <a:gd name="connsiteY47-50666" fmla="*/ 6235730 h 7217346"/>
                <a:gd name="connsiteX48-50667" fmla="*/ 1730306 w 2264509"/>
                <a:gd name="connsiteY48-50668" fmla="*/ 5965274 h 7217346"/>
                <a:gd name="connsiteX49-50669" fmla="*/ 1778923 w 2264509"/>
                <a:gd name="connsiteY49-50670" fmla="*/ 5513111 h 7217346"/>
                <a:gd name="connsiteX50-50671" fmla="*/ 1790341 w 2264509"/>
                <a:gd name="connsiteY50-50672" fmla="*/ 5349364 h 7217346"/>
                <a:gd name="connsiteX51-50673" fmla="*/ 1855040 w 2264509"/>
                <a:gd name="connsiteY51-50674" fmla="*/ 5272196 h 7217346"/>
                <a:gd name="connsiteX52-50675" fmla="*/ 1920156 w 2264509"/>
                <a:gd name="connsiteY52-50676" fmla="*/ 5046384 h 7217346"/>
                <a:gd name="connsiteX53-50677" fmla="*/ 1939169 w 2264509"/>
                <a:gd name="connsiteY53-50678" fmla="*/ 4760372 h 7217346"/>
                <a:gd name="connsiteX54-50679" fmla="*/ 1951665 w 2264509"/>
                <a:gd name="connsiteY54-50680" fmla="*/ 4334336 h 7217346"/>
                <a:gd name="connsiteX55-50681" fmla="*/ 1932344 w 2264509"/>
                <a:gd name="connsiteY55-50682" fmla="*/ 3888133 h 7217346"/>
                <a:gd name="connsiteX56-50683" fmla="*/ 2114094 w 2264509"/>
                <a:gd name="connsiteY56-50684" fmla="*/ 3794489 h 7217346"/>
                <a:gd name="connsiteX57-50685" fmla="*/ 1762492 w 2264509"/>
                <a:gd name="connsiteY57-50686" fmla="*/ 2682768 h 7217346"/>
                <a:gd name="connsiteX58-50687" fmla="*/ 2171636 w 2264509"/>
                <a:gd name="connsiteY58-50688" fmla="*/ 2450629 h 7217346"/>
                <a:gd name="connsiteX59-50689" fmla="*/ 2032492 w 2264509"/>
                <a:gd name="connsiteY59-50690" fmla="*/ 1850474 h 7217346"/>
                <a:gd name="connsiteX60-50691" fmla="*/ 1975477 w 2264509"/>
                <a:gd name="connsiteY60-50692" fmla="*/ 1662589 h 7217346"/>
                <a:gd name="connsiteX61-50693" fmla="*/ 1973329 w 2264509"/>
                <a:gd name="connsiteY61-50694" fmla="*/ 1418094 h 7217346"/>
                <a:gd name="connsiteX62-50695" fmla="*/ 1925704 w 2264509"/>
                <a:gd name="connsiteY62-50696" fmla="*/ 1287898 h 7217346"/>
                <a:gd name="connsiteX63-50697" fmla="*/ 1458979 w 2264509"/>
                <a:gd name="connsiteY63-50698" fmla="*/ 1120535 h 7217346"/>
                <a:gd name="connsiteX64-50699" fmla="*/ 1360513 w 2264509"/>
                <a:gd name="connsiteY64-50700" fmla="*/ 1005635 h 7217346"/>
                <a:gd name="connsiteX65-50701" fmla="*/ 1416522 w 2264509"/>
                <a:gd name="connsiteY65-50702" fmla="*/ 807081 h 7217346"/>
                <a:gd name="connsiteX66-50703" fmla="*/ 1484699 w 2264509"/>
                <a:gd name="connsiteY66-50704" fmla="*/ 608469 h 7217346"/>
                <a:gd name="connsiteX67-50705" fmla="*/ 1496208 w 2264509"/>
                <a:gd name="connsiteY67-50706" fmla="*/ 366317 h 7217346"/>
                <a:gd name="connsiteX68-50707" fmla="*/ 1413968 w 2264509"/>
                <a:gd name="connsiteY68-50708" fmla="*/ 146640 h 7217346"/>
                <a:gd name="connsiteX69-50709" fmla="*/ 1100515 w 2264509"/>
                <a:gd name="connsiteY69-50710" fmla="*/ 551 h 7217346"/>
                <a:gd name="connsiteX0-50711" fmla="*/ 1100515 w 2264509"/>
                <a:gd name="connsiteY0-50712" fmla="*/ 551 h 7217346"/>
                <a:gd name="connsiteX1-50713" fmla="*/ 849378 w 2264509"/>
                <a:gd name="connsiteY1-50714" fmla="*/ 118937 h 7217346"/>
                <a:gd name="connsiteX2-50715" fmla="*/ 751515 w 2264509"/>
                <a:gd name="connsiteY2-50716" fmla="*/ 285490 h 7217346"/>
                <a:gd name="connsiteX3-50717" fmla="*/ 756141 w 2264509"/>
                <a:gd name="connsiteY3-50718" fmla="*/ 566071 h 7217346"/>
                <a:gd name="connsiteX4-50719" fmla="*/ 895260 w 2264509"/>
                <a:gd name="connsiteY4-50720" fmla="*/ 882679 h 7217346"/>
                <a:gd name="connsiteX5-50721" fmla="*/ 785588 w 2264509"/>
                <a:gd name="connsiteY5-50722" fmla="*/ 1025825 h 7217346"/>
                <a:gd name="connsiteX6-50723" fmla="*/ 152912 w 2264509"/>
                <a:gd name="connsiteY6-50724" fmla="*/ 1252683 h 7217346"/>
                <a:gd name="connsiteX7-50725" fmla="*/ 8160 w 2264509"/>
                <a:gd name="connsiteY7-50726" fmla="*/ 2283394 h 7217346"/>
                <a:gd name="connsiteX8-50727" fmla="*/ 416233 w 2264509"/>
                <a:gd name="connsiteY8-50728" fmla="*/ 2735641 h 7217346"/>
                <a:gd name="connsiteX9-50729" fmla="*/ 293173 w 2264509"/>
                <a:gd name="connsiteY9-50730" fmla="*/ 3799944 h 7217346"/>
                <a:gd name="connsiteX10-50731" fmla="*/ 428536 w 2264509"/>
                <a:gd name="connsiteY10-50732" fmla="*/ 3969982 h 7217346"/>
                <a:gd name="connsiteX11-50733" fmla="*/ 486017 w 2264509"/>
                <a:gd name="connsiteY11-50734" fmla="*/ 4215017 h 7217346"/>
                <a:gd name="connsiteX12-50735" fmla="*/ 547224 w 2264509"/>
                <a:gd name="connsiteY12-50736" fmla="*/ 4615099 h 7217346"/>
                <a:gd name="connsiteX13-50737" fmla="*/ 555878 w 2264509"/>
                <a:gd name="connsiteY13-50738" fmla="*/ 4779518 h 7217346"/>
                <a:gd name="connsiteX14-50739" fmla="*/ 541964 w 2264509"/>
                <a:gd name="connsiteY14-50740" fmla="*/ 4966441 h 7217346"/>
                <a:gd name="connsiteX15-50741" fmla="*/ 510234 w 2264509"/>
                <a:gd name="connsiteY15-50742" fmla="*/ 5112051 h 7217346"/>
                <a:gd name="connsiteX16-50743" fmla="*/ 434305 w 2264509"/>
                <a:gd name="connsiteY16-50744" fmla="*/ 6139609 h 7217346"/>
                <a:gd name="connsiteX17-50745" fmla="*/ 399690 w 2264509"/>
                <a:gd name="connsiteY17-50746" fmla="*/ 6589898 h 7217346"/>
                <a:gd name="connsiteX18-50747" fmla="*/ 471534 w 2264509"/>
                <a:gd name="connsiteY18-50748" fmla="*/ 6812999 h 7217346"/>
                <a:gd name="connsiteX19-50749" fmla="*/ 409205 w 2264509"/>
                <a:gd name="connsiteY19-50750" fmla="*/ 6995629 h 7217346"/>
                <a:gd name="connsiteX20-50751" fmla="*/ 712039 w 2264509"/>
                <a:gd name="connsiteY20-50752" fmla="*/ 7208607 h 7217346"/>
                <a:gd name="connsiteX21-50753" fmla="*/ 1018766 w 2264509"/>
                <a:gd name="connsiteY21-50754" fmla="*/ 7101007 h 7217346"/>
                <a:gd name="connsiteX22-50755" fmla="*/ 760721 w 2264509"/>
                <a:gd name="connsiteY22-50756" fmla="*/ 6842580 h 7217346"/>
                <a:gd name="connsiteX23-50757" fmla="*/ 804368 w 2264509"/>
                <a:gd name="connsiteY23-50758" fmla="*/ 6565349 h 7217346"/>
                <a:gd name="connsiteX24-50759" fmla="*/ 790216 w 2264509"/>
                <a:gd name="connsiteY24-50760" fmla="*/ 6235730 h 7217346"/>
                <a:gd name="connsiteX25-50761" fmla="*/ 907792 w 2264509"/>
                <a:gd name="connsiteY25-50762" fmla="*/ 5474692 h 7217346"/>
                <a:gd name="connsiteX26-50763" fmla="*/ 957309 w 2264509"/>
                <a:gd name="connsiteY26-50764" fmla="*/ 5365800 h 7217346"/>
                <a:gd name="connsiteX27-50765" fmla="*/ 949796 w 2264509"/>
                <a:gd name="connsiteY27-50766" fmla="*/ 5294498 h 7217346"/>
                <a:gd name="connsiteX28-50767" fmla="*/ 1022842 w 2264509"/>
                <a:gd name="connsiteY28-50768" fmla="*/ 5197505 h 7217346"/>
                <a:gd name="connsiteX29-50769" fmla="*/ 1024856 w 2264509"/>
                <a:gd name="connsiteY29-50770" fmla="*/ 5054630 h 7217346"/>
                <a:gd name="connsiteX30-50771" fmla="*/ 1250022 w 2264509"/>
                <a:gd name="connsiteY30-50772" fmla="*/ 4234537 h 7217346"/>
                <a:gd name="connsiteX31-50773" fmla="*/ 1388027 w 2264509"/>
                <a:gd name="connsiteY31-50774" fmla="*/ 4644157 h 7217346"/>
                <a:gd name="connsiteX32-50775" fmla="*/ 1392304 w 2264509"/>
                <a:gd name="connsiteY32-50776" fmla="*/ 4865602 h 7217346"/>
                <a:gd name="connsiteX33-50777" fmla="*/ 1364785 w 2264509"/>
                <a:gd name="connsiteY33-50778" fmla="*/ 4971714 h 7217346"/>
                <a:gd name="connsiteX34-50779" fmla="*/ 1405585 w 2264509"/>
                <a:gd name="connsiteY34-50780" fmla="*/ 5098769 h 7217346"/>
                <a:gd name="connsiteX35-50781" fmla="*/ 1313490 w 2264509"/>
                <a:gd name="connsiteY35-50782" fmla="*/ 5539804 h 7217346"/>
                <a:gd name="connsiteX36-50783" fmla="*/ 1314512 w 2264509"/>
                <a:gd name="connsiteY36-50784" fmla="*/ 6345824 h 7217346"/>
                <a:gd name="connsiteX37-50785" fmla="*/ 1369266 w 2264509"/>
                <a:gd name="connsiteY37-50786" fmla="*/ 6519700 h 7217346"/>
                <a:gd name="connsiteX38-50787" fmla="*/ 1336897 w 2264509"/>
                <a:gd name="connsiteY38-50788" fmla="*/ 6727274 h 7217346"/>
                <a:gd name="connsiteX39-50789" fmla="*/ 1355075 w 2264509"/>
                <a:gd name="connsiteY39-50790" fmla="*/ 6813600 h 7217346"/>
                <a:gd name="connsiteX40-50791" fmla="*/ 1364871 w 2264509"/>
                <a:gd name="connsiteY40-50792" fmla="*/ 7006384 h 7217346"/>
                <a:gd name="connsiteX41-50793" fmla="*/ 1811645 w 2264509"/>
                <a:gd name="connsiteY41-50794" fmla="*/ 7174679 h 7217346"/>
                <a:gd name="connsiteX42-50795" fmla="*/ 2240298 w 2264509"/>
                <a:gd name="connsiteY42-50796" fmla="*/ 7184685 h 7217346"/>
                <a:gd name="connsiteX43-50797" fmla="*/ 2223142 w 2264509"/>
                <a:gd name="connsiteY43-50798" fmla="*/ 7032346 h 7217346"/>
                <a:gd name="connsiteX44-50799" fmla="*/ 1738539 w 2264509"/>
                <a:gd name="connsiteY44-50800" fmla="*/ 6666009 h 7217346"/>
                <a:gd name="connsiteX45-50801" fmla="*/ 1759422 w 2264509"/>
                <a:gd name="connsiteY45-50802" fmla="*/ 6535632 h 7217346"/>
                <a:gd name="connsiteX46-50803" fmla="*/ 1719909 w 2264509"/>
                <a:gd name="connsiteY46-50804" fmla="*/ 6436627 h 7217346"/>
                <a:gd name="connsiteX47-50805" fmla="*/ 1708642 w 2264509"/>
                <a:gd name="connsiteY47-50806" fmla="*/ 6235730 h 7217346"/>
                <a:gd name="connsiteX48-50807" fmla="*/ 1730306 w 2264509"/>
                <a:gd name="connsiteY48-50808" fmla="*/ 5965274 h 7217346"/>
                <a:gd name="connsiteX49-50809" fmla="*/ 1778923 w 2264509"/>
                <a:gd name="connsiteY49-50810" fmla="*/ 5513111 h 7217346"/>
                <a:gd name="connsiteX50-50811" fmla="*/ 1790341 w 2264509"/>
                <a:gd name="connsiteY50-50812" fmla="*/ 5349364 h 7217346"/>
                <a:gd name="connsiteX51-50813" fmla="*/ 1855040 w 2264509"/>
                <a:gd name="connsiteY51-50814" fmla="*/ 5272196 h 7217346"/>
                <a:gd name="connsiteX52-50815" fmla="*/ 1920156 w 2264509"/>
                <a:gd name="connsiteY52-50816" fmla="*/ 5046384 h 7217346"/>
                <a:gd name="connsiteX53-50817" fmla="*/ 1939169 w 2264509"/>
                <a:gd name="connsiteY53-50818" fmla="*/ 4760372 h 7217346"/>
                <a:gd name="connsiteX54-50819" fmla="*/ 1951665 w 2264509"/>
                <a:gd name="connsiteY54-50820" fmla="*/ 4334336 h 7217346"/>
                <a:gd name="connsiteX55-50821" fmla="*/ 1932344 w 2264509"/>
                <a:gd name="connsiteY55-50822" fmla="*/ 3888133 h 7217346"/>
                <a:gd name="connsiteX56-50823" fmla="*/ 2114094 w 2264509"/>
                <a:gd name="connsiteY56-50824" fmla="*/ 3794489 h 7217346"/>
                <a:gd name="connsiteX57-50825" fmla="*/ 1762492 w 2264509"/>
                <a:gd name="connsiteY57-50826" fmla="*/ 2682768 h 7217346"/>
                <a:gd name="connsiteX58-50827" fmla="*/ 2171636 w 2264509"/>
                <a:gd name="connsiteY58-50828" fmla="*/ 2450629 h 7217346"/>
                <a:gd name="connsiteX59-50829" fmla="*/ 2032492 w 2264509"/>
                <a:gd name="connsiteY59-50830" fmla="*/ 1850474 h 7217346"/>
                <a:gd name="connsiteX60-50831" fmla="*/ 1975477 w 2264509"/>
                <a:gd name="connsiteY60-50832" fmla="*/ 1662589 h 7217346"/>
                <a:gd name="connsiteX61-50833" fmla="*/ 1973329 w 2264509"/>
                <a:gd name="connsiteY61-50834" fmla="*/ 1418094 h 7217346"/>
                <a:gd name="connsiteX62-50835" fmla="*/ 1925704 w 2264509"/>
                <a:gd name="connsiteY62-50836" fmla="*/ 1287898 h 7217346"/>
                <a:gd name="connsiteX63-50837" fmla="*/ 1458979 w 2264509"/>
                <a:gd name="connsiteY63-50838" fmla="*/ 1120535 h 7217346"/>
                <a:gd name="connsiteX64-50839" fmla="*/ 1360513 w 2264509"/>
                <a:gd name="connsiteY64-50840" fmla="*/ 1005635 h 7217346"/>
                <a:gd name="connsiteX65-50841" fmla="*/ 1416522 w 2264509"/>
                <a:gd name="connsiteY65-50842" fmla="*/ 807081 h 7217346"/>
                <a:gd name="connsiteX66-50843" fmla="*/ 1484699 w 2264509"/>
                <a:gd name="connsiteY66-50844" fmla="*/ 608469 h 7217346"/>
                <a:gd name="connsiteX67-50845" fmla="*/ 1496208 w 2264509"/>
                <a:gd name="connsiteY67-50846" fmla="*/ 366317 h 7217346"/>
                <a:gd name="connsiteX68-50847" fmla="*/ 1413968 w 2264509"/>
                <a:gd name="connsiteY68-50848" fmla="*/ 146640 h 7217346"/>
                <a:gd name="connsiteX69-50849" fmla="*/ 1100515 w 2264509"/>
                <a:gd name="connsiteY69-50850" fmla="*/ 551 h 7217346"/>
                <a:gd name="connsiteX0-50851" fmla="*/ 1100515 w 2264509"/>
                <a:gd name="connsiteY0-50852" fmla="*/ 551 h 7217346"/>
                <a:gd name="connsiteX1-50853" fmla="*/ 849378 w 2264509"/>
                <a:gd name="connsiteY1-50854" fmla="*/ 118937 h 7217346"/>
                <a:gd name="connsiteX2-50855" fmla="*/ 751515 w 2264509"/>
                <a:gd name="connsiteY2-50856" fmla="*/ 285490 h 7217346"/>
                <a:gd name="connsiteX3-50857" fmla="*/ 756141 w 2264509"/>
                <a:gd name="connsiteY3-50858" fmla="*/ 566071 h 7217346"/>
                <a:gd name="connsiteX4-50859" fmla="*/ 895260 w 2264509"/>
                <a:gd name="connsiteY4-50860" fmla="*/ 882679 h 7217346"/>
                <a:gd name="connsiteX5-50861" fmla="*/ 785588 w 2264509"/>
                <a:gd name="connsiteY5-50862" fmla="*/ 1025825 h 7217346"/>
                <a:gd name="connsiteX6-50863" fmla="*/ 152912 w 2264509"/>
                <a:gd name="connsiteY6-50864" fmla="*/ 1252683 h 7217346"/>
                <a:gd name="connsiteX7-50865" fmla="*/ 8160 w 2264509"/>
                <a:gd name="connsiteY7-50866" fmla="*/ 2283394 h 7217346"/>
                <a:gd name="connsiteX8-50867" fmla="*/ 416233 w 2264509"/>
                <a:gd name="connsiteY8-50868" fmla="*/ 2735641 h 7217346"/>
                <a:gd name="connsiteX9-50869" fmla="*/ 293173 w 2264509"/>
                <a:gd name="connsiteY9-50870" fmla="*/ 3799944 h 7217346"/>
                <a:gd name="connsiteX10-50871" fmla="*/ 428536 w 2264509"/>
                <a:gd name="connsiteY10-50872" fmla="*/ 3969982 h 7217346"/>
                <a:gd name="connsiteX11-50873" fmla="*/ 486017 w 2264509"/>
                <a:gd name="connsiteY11-50874" fmla="*/ 4215017 h 7217346"/>
                <a:gd name="connsiteX12-50875" fmla="*/ 547224 w 2264509"/>
                <a:gd name="connsiteY12-50876" fmla="*/ 4615099 h 7217346"/>
                <a:gd name="connsiteX13-50877" fmla="*/ 555878 w 2264509"/>
                <a:gd name="connsiteY13-50878" fmla="*/ 4779518 h 7217346"/>
                <a:gd name="connsiteX14-50879" fmla="*/ 541964 w 2264509"/>
                <a:gd name="connsiteY14-50880" fmla="*/ 4966441 h 7217346"/>
                <a:gd name="connsiteX15-50881" fmla="*/ 510234 w 2264509"/>
                <a:gd name="connsiteY15-50882" fmla="*/ 5112051 h 7217346"/>
                <a:gd name="connsiteX16-50883" fmla="*/ 434305 w 2264509"/>
                <a:gd name="connsiteY16-50884" fmla="*/ 6139609 h 7217346"/>
                <a:gd name="connsiteX17-50885" fmla="*/ 399690 w 2264509"/>
                <a:gd name="connsiteY17-50886" fmla="*/ 6589898 h 7217346"/>
                <a:gd name="connsiteX18-50887" fmla="*/ 471534 w 2264509"/>
                <a:gd name="connsiteY18-50888" fmla="*/ 6812999 h 7217346"/>
                <a:gd name="connsiteX19-50889" fmla="*/ 409205 w 2264509"/>
                <a:gd name="connsiteY19-50890" fmla="*/ 6995629 h 7217346"/>
                <a:gd name="connsiteX20-50891" fmla="*/ 712039 w 2264509"/>
                <a:gd name="connsiteY20-50892" fmla="*/ 7208607 h 7217346"/>
                <a:gd name="connsiteX21-50893" fmla="*/ 1018766 w 2264509"/>
                <a:gd name="connsiteY21-50894" fmla="*/ 7101007 h 7217346"/>
                <a:gd name="connsiteX22-50895" fmla="*/ 760721 w 2264509"/>
                <a:gd name="connsiteY22-50896" fmla="*/ 6842580 h 7217346"/>
                <a:gd name="connsiteX23-50897" fmla="*/ 804368 w 2264509"/>
                <a:gd name="connsiteY23-50898" fmla="*/ 6565349 h 7217346"/>
                <a:gd name="connsiteX24-50899" fmla="*/ 790216 w 2264509"/>
                <a:gd name="connsiteY24-50900" fmla="*/ 6235730 h 7217346"/>
                <a:gd name="connsiteX25-50901" fmla="*/ 907792 w 2264509"/>
                <a:gd name="connsiteY25-50902" fmla="*/ 5474692 h 7217346"/>
                <a:gd name="connsiteX26-50903" fmla="*/ 957309 w 2264509"/>
                <a:gd name="connsiteY26-50904" fmla="*/ 5365800 h 7217346"/>
                <a:gd name="connsiteX27-50905" fmla="*/ 949796 w 2264509"/>
                <a:gd name="connsiteY27-50906" fmla="*/ 5294498 h 7217346"/>
                <a:gd name="connsiteX28-50907" fmla="*/ 1022842 w 2264509"/>
                <a:gd name="connsiteY28-50908" fmla="*/ 5197505 h 7217346"/>
                <a:gd name="connsiteX29-50909" fmla="*/ 1024856 w 2264509"/>
                <a:gd name="connsiteY29-50910" fmla="*/ 5054630 h 7217346"/>
                <a:gd name="connsiteX30-50911" fmla="*/ 1250022 w 2264509"/>
                <a:gd name="connsiteY30-50912" fmla="*/ 4234537 h 7217346"/>
                <a:gd name="connsiteX31-50913" fmla="*/ 1388027 w 2264509"/>
                <a:gd name="connsiteY31-50914" fmla="*/ 4644157 h 7217346"/>
                <a:gd name="connsiteX32-50915" fmla="*/ 1392304 w 2264509"/>
                <a:gd name="connsiteY32-50916" fmla="*/ 4865602 h 7217346"/>
                <a:gd name="connsiteX33-50917" fmla="*/ 1364785 w 2264509"/>
                <a:gd name="connsiteY33-50918" fmla="*/ 4971714 h 7217346"/>
                <a:gd name="connsiteX34-50919" fmla="*/ 1405585 w 2264509"/>
                <a:gd name="connsiteY34-50920" fmla="*/ 5098769 h 7217346"/>
                <a:gd name="connsiteX35-50921" fmla="*/ 1313490 w 2264509"/>
                <a:gd name="connsiteY35-50922" fmla="*/ 5539804 h 7217346"/>
                <a:gd name="connsiteX36-50923" fmla="*/ 1314512 w 2264509"/>
                <a:gd name="connsiteY36-50924" fmla="*/ 6345824 h 7217346"/>
                <a:gd name="connsiteX37-50925" fmla="*/ 1369266 w 2264509"/>
                <a:gd name="connsiteY37-50926" fmla="*/ 6519700 h 7217346"/>
                <a:gd name="connsiteX38-50927" fmla="*/ 1336897 w 2264509"/>
                <a:gd name="connsiteY38-50928" fmla="*/ 6727274 h 7217346"/>
                <a:gd name="connsiteX39-50929" fmla="*/ 1355075 w 2264509"/>
                <a:gd name="connsiteY39-50930" fmla="*/ 6813600 h 7217346"/>
                <a:gd name="connsiteX40-50931" fmla="*/ 1364871 w 2264509"/>
                <a:gd name="connsiteY40-50932" fmla="*/ 7006384 h 7217346"/>
                <a:gd name="connsiteX41-50933" fmla="*/ 1811645 w 2264509"/>
                <a:gd name="connsiteY41-50934" fmla="*/ 7174679 h 7217346"/>
                <a:gd name="connsiteX42-50935" fmla="*/ 2240298 w 2264509"/>
                <a:gd name="connsiteY42-50936" fmla="*/ 7184685 h 7217346"/>
                <a:gd name="connsiteX43-50937" fmla="*/ 2223142 w 2264509"/>
                <a:gd name="connsiteY43-50938" fmla="*/ 7032346 h 7217346"/>
                <a:gd name="connsiteX44-50939" fmla="*/ 1738539 w 2264509"/>
                <a:gd name="connsiteY44-50940" fmla="*/ 6666009 h 7217346"/>
                <a:gd name="connsiteX45-50941" fmla="*/ 1759422 w 2264509"/>
                <a:gd name="connsiteY45-50942" fmla="*/ 6535632 h 7217346"/>
                <a:gd name="connsiteX46-50943" fmla="*/ 1719909 w 2264509"/>
                <a:gd name="connsiteY46-50944" fmla="*/ 6436627 h 7217346"/>
                <a:gd name="connsiteX47-50945" fmla="*/ 1708642 w 2264509"/>
                <a:gd name="connsiteY47-50946" fmla="*/ 6235730 h 7217346"/>
                <a:gd name="connsiteX48-50947" fmla="*/ 1730306 w 2264509"/>
                <a:gd name="connsiteY48-50948" fmla="*/ 5965274 h 7217346"/>
                <a:gd name="connsiteX49-50949" fmla="*/ 1778923 w 2264509"/>
                <a:gd name="connsiteY49-50950" fmla="*/ 5513111 h 7217346"/>
                <a:gd name="connsiteX50-50951" fmla="*/ 1790341 w 2264509"/>
                <a:gd name="connsiteY50-50952" fmla="*/ 5349364 h 7217346"/>
                <a:gd name="connsiteX51-50953" fmla="*/ 1855040 w 2264509"/>
                <a:gd name="connsiteY51-50954" fmla="*/ 5272196 h 7217346"/>
                <a:gd name="connsiteX52-50955" fmla="*/ 1920156 w 2264509"/>
                <a:gd name="connsiteY52-50956" fmla="*/ 5046384 h 7217346"/>
                <a:gd name="connsiteX53-50957" fmla="*/ 1939169 w 2264509"/>
                <a:gd name="connsiteY53-50958" fmla="*/ 4760372 h 7217346"/>
                <a:gd name="connsiteX54-50959" fmla="*/ 1951665 w 2264509"/>
                <a:gd name="connsiteY54-50960" fmla="*/ 4334336 h 7217346"/>
                <a:gd name="connsiteX55-50961" fmla="*/ 1932344 w 2264509"/>
                <a:gd name="connsiteY55-50962" fmla="*/ 3888133 h 7217346"/>
                <a:gd name="connsiteX56-50963" fmla="*/ 2114094 w 2264509"/>
                <a:gd name="connsiteY56-50964" fmla="*/ 3794489 h 7217346"/>
                <a:gd name="connsiteX57-50965" fmla="*/ 1762492 w 2264509"/>
                <a:gd name="connsiteY57-50966" fmla="*/ 2682768 h 7217346"/>
                <a:gd name="connsiteX58-50967" fmla="*/ 2171636 w 2264509"/>
                <a:gd name="connsiteY58-50968" fmla="*/ 2450629 h 7217346"/>
                <a:gd name="connsiteX59-50969" fmla="*/ 2032492 w 2264509"/>
                <a:gd name="connsiteY59-50970" fmla="*/ 1850474 h 7217346"/>
                <a:gd name="connsiteX60-50971" fmla="*/ 1975477 w 2264509"/>
                <a:gd name="connsiteY60-50972" fmla="*/ 1662589 h 7217346"/>
                <a:gd name="connsiteX61-50973" fmla="*/ 1973329 w 2264509"/>
                <a:gd name="connsiteY61-50974" fmla="*/ 1418094 h 7217346"/>
                <a:gd name="connsiteX62-50975" fmla="*/ 1913430 w 2264509"/>
                <a:gd name="connsiteY62-50976" fmla="*/ 1284830 h 7217346"/>
                <a:gd name="connsiteX63-50977" fmla="*/ 1458979 w 2264509"/>
                <a:gd name="connsiteY63-50978" fmla="*/ 1120535 h 7217346"/>
                <a:gd name="connsiteX64-50979" fmla="*/ 1360513 w 2264509"/>
                <a:gd name="connsiteY64-50980" fmla="*/ 1005635 h 7217346"/>
                <a:gd name="connsiteX65-50981" fmla="*/ 1416522 w 2264509"/>
                <a:gd name="connsiteY65-50982" fmla="*/ 807081 h 7217346"/>
                <a:gd name="connsiteX66-50983" fmla="*/ 1484699 w 2264509"/>
                <a:gd name="connsiteY66-50984" fmla="*/ 608469 h 7217346"/>
                <a:gd name="connsiteX67-50985" fmla="*/ 1496208 w 2264509"/>
                <a:gd name="connsiteY67-50986" fmla="*/ 366317 h 7217346"/>
                <a:gd name="connsiteX68-50987" fmla="*/ 1413968 w 2264509"/>
                <a:gd name="connsiteY68-50988" fmla="*/ 146640 h 7217346"/>
                <a:gd name="connsiteX69-50989" fmla="*/ 1100515 w 2264509"/>
                <a:gd name="connsiteY69-50990" fmla="*/ 551 h 7217346"/>
                <a:gd name="connsiteX0-50991" fmla="*/ 1100515 w 2264509"/>
                <a:gd name="connsiteY0-50992" fmla="*/ 551 h 7217346"/>
                <a:gd name="connsiteX1-50993" fmla="*/ 849378 w 2264509"/>
                <a:gd name="connsiteY1-50994" fmla="*/ 118937 h 7217346"/>
                <a:gd name="connsiteX2-50995" fmla="*/ 751515 w 2264509"/>
                <a:gd name="connsiteY2-50996" fmla="*/ 285490 h 7217346"/>
                <a:gd name="connsiteX3-50997" fmla="*/ 756141 w 2264509"/>
                <a:gd name="connsiteY3-50998" fmla="*/ 566071 h 7217346"/>
                <a:gd name="connsiteX4-50999" fmla="*/ 895260 w 2264509"/>
                <a:gd name="connsiteY4-51000" fmla="*/ 882679 h 7217346"/>
                <a:gd name="connsiteX5-51001" fmla="*/ 785588 w 2264509"/>
                <a:gd name="connsiteY5-51002" fmla="*/ 1025825 h 7217346"/>
                <a:gd name="connsiteX6-51003" fmla="*/ 152912 w 2264509"/>
                <a:gd name="connsiteY6-51004" fmla="*/ 1252683 h 7217346"/>
                <a:gd name="connsiteX7-51005" fmla="*/ 8160 w 2264509"/>
                <a:gd name="connsiteY7-51006" fmla="*/ 2283394 h 7217346"/>
                <a:gd name="connsiteX8-51007" fmla="*/ 416233 w 2264509"/>
                <a:gd name="connsiteY8-51008" fmla="*/ 2735641 h 7217346"/>
                <a:gd name="connsiteX9-51009" fmla="*/ 293173 w 2264509"/>
                <a:gd name="connsiteY9-51010" fmla="*/ 3799944 h 7217346"/>
                <a:gd name="connsiteX10-51011" fmla="*/ 428536 w 2264509"/>
                <a:gd name="connsiteY10-51012" fmla="*/ 3969982 h 7217346"/>
                <a:gd name="connsiteX11-51013" fmla="*/ 486017 w 2264509"/>
                <a:gd name="connsiteY11-51014" fmla="*/ 4215017 h 7217346"/>
                <a:gd name="connsiteX12-51015" fmla="*/ 547224 w 2264509"/>
                <a:gd name="connsiteY12-51016" fmla="*/ 4615099 h 7217346"/>
                <a:gd name="connsiteX13-51017" fmla="*/ 555878 w 2264509"/>
                <a:gd name="connsiteY13-51018" fmla="*/ 4779518 h 7217346"/>
                <a:gd name="connsiteX14-51019" fmla="*/ 541964 w 2264509"/>
                <a:gd name="connsiteY14-51020" fmla="*/ 4966441 h 7217346"/>
                <a:gd name="connsiteX15-51021" fmla="*/ 510234 w 2264509"/>
                <a:gd name="connsiteY15-51022" fmla="*/ 5112051 h 7217346"/>
                <a:gd name="connsiteX16-51023" fmla="*/ 434305 w 2264509"/>
                <a:gd name="connsiteY16-51024" fmla="*/ 6139609 h 7217346"/>
                <a:gd name="connsiteX17-51025" fmla="*/ 399690 w 2264509"/>
                <a:gd name="connsiteY17-51026" fmla="*/ 6589898 h 7217346"/>
                <a:gd name="connsiteX18-51027" fmla="*/ 471534 w 2264509"/>
                <a:gd name="connsiteY18-51028" fmla="*/ 6812999 h 7217346"/>
                <a:gd name="connsiteX19-51029" fmla="*/ 409205 w 2264509"/>
                <a:gd name="connsiteY19-51030" fmla="*/ 6995629 h 7217346"/>
                <a:gd name="connsiteX20-51031" fmla="*/ 712039 w 2264509"/>
                <a:gd name="connsiteY20-51032" fmla="*/ 7208607 h 7217346"/>
                <a:gd name="connsiteX21-51033" fmla="*/ 1018766 w 2264509"/>
                <a:gd name="connsiteY21-51034" fmla="*/ 7101007 h 7217346"/>
                <a:gd name="connsiteX22-51035" fmla="*/ 760721 w 2264509"/>
                <a:gd name="connsiteY22-51036" fmla="*/ 6842580 h 7217346"/>
                <a:gd name="connsiteX23-51037" fmla="*/ 804368 w 2264509"/>
                <a:gd name="connsiteY23-51038" fmla="*/ 6565349 h 7217346"/>
                <a:gd name="connsiteX24-51039" fmla="*/ 790216 w 2264509"/>
                <a:gd name="connsiteY24-51040" fmla="*/ 6235730 h 7217346"/>
                <a:gd name="connsiteX25-51041" fmla="*/ 907792 w 2264509"/>
                <a:gd name="connsiteY25-51042" fmla="*/ 5474692 h 7217346"/>
                <a:gd name="connsiteX26-51043" fmla="*/ 957309 w 2264509"/>
                <a:gd name="connsiteY26-51044" fmla="*/ 5365800 h 7217346"/>
                <a:gd name="connsiteX27-51045" fmla="*/ 949796 w 2264509"/>
                <a:gd name="connsiteY27-51046" fmla="*/ 5294498 h 7217346"/>
                <a:gd name="connsiteX28-51047" fmla="*/ 1022842 w 2264509"/>
                <a:gd name="connsiteY28-51048" fmla="*/ 5197505 h 7217346"/>
                <a:gd name="connsiteX29-51049" fmla="*/ 1024856 w 2264509"/>
                <a:gd name="connsiteY29-51050" fmla="*/ 5054630 h 7217346"/>
                <a:gd name="connsiteX30-51051" fmla="*/ 1250022 w 2264509"/>
                <a:gd name="connsiteY30-51052" fmla="*/ 4234537 h 7217346"/>
                <a:gd name="connsiteX31-51053" fmla="*/ 1388027 w 2264509"/>
                <a:gd name="connsiteY31-51054" fmla="*/ 4644157 h 7217346"/>
                <a:gd name="connsiteX32-51055" fmla="*/ 1392304 w 2264509"/>
                <a:gd name="connsiteY32-51056" fmla="*/ 4865602 h 7217346"/>
                <a:gd name="connsiteX33-51057" fmla="*/ 1364785 w 2264509"/>
                <a:gd name="connsiteY33-51058" fmla="*/ 4971714 h 7217346"/>
                <a:gd name="connsiteX34-51059" fmla="*/ 1405585 w 2264509"/>
                <a:gd name="connsiteY34-51060" fmla="*/ 5098769 h 7217346"/>
                <a:gd name="connsiteX35-51061" fmla="*/ 1313490 w 2264509"/>
                <a:gd name="connsiteY35-51062" fmla="*/ 5539804 h 7217346"/>
                <a:gd name="connsiteX36-51063" fmla="*/ 1314512 w 2264509"/>
                <a:gd name="connsiteY36-51064" fmla="*/ 6345824 h 7217346"/>
                <a:gd name="connsiteX37-51065" fmla="*/ 1369266 w 2264509"/>
                <a:gd name="connsiteY37-51066" fmla="*/ 6519700 h 7217346"/>
                <a:gd name="connsiteX38-51067" fmla="*/ 1336897 w 2264509"/>
                <a:gd name="connsiteY38-51068" fmla="*/ 6727274 h 7217346"/>
                <a:gd name="connsiteX39-51069" fmla="*/ 1355075 w 2264509"/>
                <a:gd name="connsiteY39-51070" fmla="*/ 6813600 h 7217346"/>
                <a:gd name="connsiteX40-51071" fmla="*/ 1364871 w 2264509"/>
                <a:gd name="connsiteY40-51072" fmla="*/ 7006384 h 7217346"/>
                <a:gd name="connsiteX41-51073" fmla="*/ 1811645 w 2264509"/>
                <a:gd name="connsiteY41-51074" fmla="*/ 7174679 h 7217346"/>
                <a:gd name="connsiteX42-51075" fmla="*/ 2240298 w 2264509"/>
                <a:gd name="connsiteY42-51076" fmla="*/ 7184685 h 7217346"/>
                <a:gd name="connsiteX43-51077" fmla="*/ 2223142 w 2264509"/>
                <a:gd name="connsiteY43-51078" fmla="*/ 7032346 h 7217346"/>
                <a:gd name="connsiteX44-51079" fmla="*/ 1738539 w 2264509"/>
                <a:gd name="connsiteY44-51080" fmla="*/ 6666009 h 7217346"/>
                <a:gd name="connsiteX45-51081" fmla="*/ 1759422 w 2264509"/>
                <a:gd name="connsiteY45-51082" fmla="*/ 6535632 h 7217346"/>
                <a:gd name="connsiteX46-51083" fmla="*/ 1719909 w 2264509"/>
                <a:gd name="connsiteY46-51084" fmla="*/ 6436627 h 7217346"/>
                <a:gd name="connsiteX47-51085" fmla="*/ 1708642 w 2264509"/>
                <a:gd name="connsiteY47-51086" fmla="*/ 6235730 h 7217346"/>
                <a:gd name="connsiteX48-51087" fmla="*/ 1730306 w 2264509"/>
                <a:gd name="connsiteY48-51088" fmla="*/ 5965274 h 7217346"/>
                <a:gd name="connsiteX49-51089" fmla="*/ 1778923 w 2264509"/>
                <a:gd name="connsiteY49-51090" fmla="*/ 5513111 h 7217346"/>
                <a:gd name="connsiteX50-51091" fmla="*/ 1790341 w 2264509"/>
                <a:gd name="connsiteY50-51092" fmla="*/ 5349364 h 7217346"/>
                <a:gd name="connsiteX51-51093" fmla="*/ 1855040 w 2264509"/>
                <a:gd name="connsiteY51-51094" fmla="*/ 5272196 h 7217346"/>
                <a:gd name="connsiteX52-51095" fmla="*/ 1920156 w 2264509"/>
                <a:gd name="connsiteY52-51096" fmla="*/ 5046384 h 7217346"/>
                <a:gd name="connsiteX53-51097" fmla="*/ 1939169 w 2264509"/>
                <a:gd name="connsiteY53-51098" fmla="*/ 4760372 h 7217346"/>
                <a:gd name="connsiteX54-51099" fmla="*/ 1951665 w 2264509"/>
                <a:gd name="connsiteY54-51100" fmla="*/ 4334336 h 7217346"/>
                <a:gd name="connsiteX55-51101" fmla="*/ 1932344 w 2264509"/>
                <a:gd name="connsiteY55-51102" fmla="*/ 3888133 h 7217346"/>
                <a:gd name="connsiteX56-51103" fmla="*/ 2114094 w 2264509"/>
                <a:gd name="connsiteY56-51104" fmla="*/ 3794489 h 7217346"/>
                <a:gd name="connsiteX57-51105" fmla="*/ 1762492 w 2264509"/>
                <a:gd name="connsiteY57-51106" fmla="*/ 2682768 h 7217346"/>
                <a:gd name="connsiteX58-51107" fmla="*/ 2171636 w 2264509"/>
                <a:gd name="connsiteY58-51108" fmla="*/ 2450629 h 7217346"/>
                <a:gd name="connsiteX59-51109" fmla="*/ 2032492 w 2264509"/>
                <a:gd name="connsiteY59-51110" fmla="*/ 1850474 h 7217346"/>
                <a:gd name="connsiteX60-51111" fmla="*/ 1975477 w 2264509"/>
                <a:gd name="connsiteY60-51112" fmla="*/ 1662589 h 7217346"/>
                <a:gd name="connsiteX61-51113" fmla="*/ 1973329 w 2264509"/>
                <a:gd name="connsiteY61-51114" fmla="*/ 1418094 h 7217346"/>
                <a:gd name="connsiteX62-51115" fmla="*/ 1913430 w 2264509"/>
                <a:gd name="connsiteY62-51116" fmla="*/ 1284830 h 7217346"/>
                <a:gd name="connsiteX63-51117" fmla="*/ 1458979 w 2264509"/>
                <a:gd name="connsiteY63-51118" fmla="*/ 1120535 h 7217346"/>
                <a:gd name="connsiteX64-51119" fmla="*/ 1360513 w 2264509"/>
                <a:gd name="connsiteY64-51120" fmla="*/ 1005635 h 7217346"/>
                <a:gd name="connsiteX65-51121" fmla="*/ 1416522 w 2264509"/>
                <a:gd name="connsiteY65-51122" fmla="*/ 807081 h 7217346"/>
                <a:gd name="connsiteX66-51123" fmla="*/ 1484699 w 2264509"/>
                <a:gd name="connsiteY66-51124" fmla="*/ 608469 h 7217346"/>
                <a:gd name="connsiteX67-51125" fmla="*/ 1496208 w 2264509"/>
                <a:gd name="connsiteY67-51126" fmla="*/ 366317 h 7217346"/>
                <a:gd name="connsiteX68-51127" fmla="*/ 1413968 w 2264509"/>
                <a:gd name="connsiteY68-51128" fmla="*/ 146640 h 7217346"/>
                <a:gd name="connsiteX69-51129" fmla="*/ 1100515 w 2264509"/>
                <a:gd name="connsiteY69-51130" fmla="*/ 551 h 7217346"/>
                <a:gd name="connsiteX0-51131" fmla="*/ 1100515 w 2264509"/>
                <a:gd name="connsiteY0-51132" fmla="*/ 551 h 7217346"/>
                <a:gd name="connsiteX1-51133" fmla="*/ 849378 w 2264509"/>
                <a:gd name="connsiteY1-51134" fmla="*/ 118937 h 7217346"/>
                <a:gd name="connsiteX2-51135" fmla="*/ 751515 w 2264509"/>
                <a:gd name="connsiteY2-51136" fmla="*/ 285490 h 7217346"/>
                <a:gd name="connsiteX3-51137" fmla="*/ 756141 w 2264509"/>
                <a:gd name="connsiteY3-51138" fmla="*/ 566071 h 7217346"/>
                <a:gd name="connsiteX4-51139" fmla="*/ 895260 w 2264509"/>
                <a:gd name="connsiteY4-51140" fmla="*/ 882679 h 7217346"/>
                <a:gd name="connsiteX5-51141" fmla="*/ 785588 w 2264509"/>
                <a:gd name="connsiteY5-51142" fmla="*/ 1025825 h 7217346"/>
                <a:gd name="connsiteX6-51143" fmla="*/ 152912 w 2264509"/>
                <a:gd name="connsiteY6-51144" fmla="*/ 1252683 h 7217346"/>
                <a:gd name="connsiteX7-51145" fmla="*/ 8160 w 2264509"/>
                <a:gd name="connsiteY7-51146" fmla="*/ 2283394 h 7217346"/>
                <a:gd name="connsiteX8-51147" fmla="*/ 416233 w 2264509"/>
                <a:gd name="connsiteY8-51148" fmla="*/ 2735641 h 7217346"/>
                <a:gd name="connsiteX9-51149" fmla="*/ 293173 w 2264509"/>
                <a:gd name="connsiteY9-51150" fmla="*/ 3799944 h 7217346"/>
                <a:gd name="connsiteX10-51151" fmla="*/ 428536 w 2264509"/>
                <a:gd name="connsiteY10-51152" fmla="*/ 3969982 h 7217346"/>
                <a:gd name="connsiteX11-51153" fmla="*/ 486017 w 2264509"/>
                <a:gd name="connsiteY11-51154" fmla="*/ 4215017 h 7217346"/>
                <a:gd name="connsiteX12-51155" fmla="*/ 547224 w 2264509"/>
                <a:gd name="connsiteY12-51156" fmla="*/ 4615099 h 7217346"/>
                <a:gd name="connsiteX13-51157" fmla="*/ 555878 w 2264509"/>
                <a:gd name="connsiteY13-51158" fmla="*/ 4779518 h 7217346"/>
                <a:gd name="connsiteX14-51159" fmla="*/ 541964 w 2264509"/>
                <a:gd name="connsiteY14-51160" fmla="*/ 4966441 h 7217346"/>
                <a:gd name="connsiteX15-51161" fmla="*/ 510234 w 2264509"/>
                <a:gd name="connsiteY15-51162" fmla="*/ 5112051 h 7217346"/>
                <a:gd name="connsiteX16-51163" fmla="*/ 434305 w 2264509"/>
                <a:gd name="connsiteY16-51164" fmla="*/ 6139609 h 7217346"/>
                <a:gd name="connsiteX17-51165" fmla="*/ 399690 w 2264509"/>
                <a:gd name="connsiteY17-51166" fmla="*/ 6589898 h 7217346"/>
                <a:gd name="connsiteX18-51167" fmla="*/ 471534 w 2264509"/>
                <a:gd name="connsiteY18-51168" fmla="*/ 6812999 h 7217346"/>
                <a:gd name="connsiteX19-51169" fmla="*/ 409205 w 2264509"/>
                <a:gd name="connsiteY19-51170" fmla="*/ 6995629 h 7217346"/>
                <a:gd name="connsiteX20-51171" fmla="*/ 712039 w 2264509"/>
                <a:gd name="connsiteY20-51172" fmla="*/ 7208607 h 7217346"/>
                <a:gd name="connsiteX21-51173" fmla="*/ 1018766 w 2264509"/>
                <a:gd name="connsiteY21-51174" fmla="*/ 7101007 h 7217346"/>
                <a:gd name="connsiteX22-51175" fmla="*/ 760721 w 2264509"/>
                <a:gd name="connsiteY22-51176" fmla="*/ 6842580 h 7217346"/>
                <a:gd name="connsiteX23-51177" fmla="*/ 804368 w 2264509"/>
                <a:gd name="connsiteY23-51178" fmla="*/ 6565349 h 7217346"/>
                <a:gd name="connsiteX24-51179" fmla="*/ 790216 w 2264509"/>
                <a:gd name="connsiteY24-51180" fmla="*/ 6235730 h 7217346"/>
                <a:gd name="connsiteX25-51181" fmla="*/ 907792 w 2264509"/>
                <a:gd name="connsiteY25-51182" fmla="*/ 5474692 h 7217346"/>
                <a:gd name="connsiteX26-51183" fmla="*/ 957309 w 2264509"/>
                <a:gd name="connsiteY26-51184" fmla="*/ 5365800 h 7217346"/>
                <a:gd name="connsiteX27-51185" fmla="*/ 949796 w 2264509"/>
                <a:gd name="connsiteY27-51186" fmla="*/ 5294498 h 7217346"/>
                <a:gd name="connsiteX28-51187" fmla="*/ 1022842 w 2264509"/>
                <a:gd name="connsiteY28-51188" fmla="*/ 5197505 h 7217346"/>
                <a:gd name="connsiteX29-51189" fmla="*/ 1024856 w 2264509"/>
                <a:gd name="connsiteY29-51190" fmla="*/ 5054630 h 7217346"/>
                <a:gd name="connsiteX30-51191" fmla="*/ 1250022 w 2264509"/>
                <a:gd name="connsiteY30-51192" fmla="*/ 4234537 h 7217346"/>
                <a:gd name="connsiteX31-51193" fmla="*/ 1388027 w 2264509"/>
                <a:gd name="connsiteY31-51194" fmla="*/ 4644157 h 7217346"/>
                <a:gd name="connsiteX32-51195" fmla="*/ 1392304 w 2264509"/>
                <a:gd name="connsiteY32-51196" fmla="*/ 4865602 h 7217346"/>
                <a:gd name="connsiteX33-51197" fmla="*/ 1364785 w 2264509"/>
                <a:gd name="connsiteY33-51198" fmla="*/ 4971714 h 7217346"/>
                <a:gd name="connsiteX34-51199" fmla="*/ 1405585 w 2264509"/>
                <a:gd name="connsiteY34-51200" fmla="*/ 5098769 h 7217346"/>
                <a:gd name="connsiteX35-51201" fmla="*/ 1313490 w 2264509"/>
                <a:gd name="connsiteY35-51202" fmla="*/ 5539804 h 7217346"/>
                <a:gd name="connsiteX36-51203" fmla="*/ 1314512 w 2264509"/>
                <a:gd name="connsiteY36-51204" fmla="*/ 6345824 h 7217346"/>
                <a:gd name="connsiteX37-51205" fmla="*/ 1369266 w 2264509"/>
                <a:gd name="connsiteY37-51206" fmla="*/ 6519700 h 7217346"/>
                <a:gd name="connsiteX38-51207" fmla="*/ 1336897 w 2264509"/>
                <a:gd name="connsiteY38-51208" fmla="*/ 6727274 h 7217346"/>
                <a:gd name="connsiteX39-51209" fmla="*/ 1355075 w 2264509"/>
                <a:gd name="connsiteY39-51210" fmla="*/ 6813600 h 7217346"/>
                <a:gd name="connsiteX40-51211" fmla="*/ 1364871 w 2264509"/>
                <a:gd name="connsiteY40-51212" fmla="*/ 7006384 h 7217346"/>
                <a:gd name="connsiteX41-51213" fmla="*/ 1811645 w 2264509"/>
                <a:gd name="connsiteY41-51214" fmla="*/ 7174679 h 7217346"/>
                <a:gd name="connsiteX42-51215" fmla="*/ 2240298 w 2264509"/>
                <a:gd name="connsiteY42-51216" fmla="*/ 7184685 h 7217346"/>
                <a:gd name="connsiteX43-51217" fmla="*/ 2223142 w 2264509"/>
                <a:gd name="connsiteY43-51218" fmla="*/ 7032346 h 7217346"/>
                <a:gd name="connsiteX44-51219" fmla="*/ 1738539 w 2264509"/>
                <a:gd name="connsiteY44-51220" fmla="*/ 6666009 h 7217346"/>
                <a:gd name="connsiteX45-51221" fmla="*/ 1759422 w 2264509"/>
                <a:gd name="connsiteY45-51222" fmla="*/ 6535632 h 7217346"/>
                <a:gd name="connsiteX46-51223" fmla="*/ 1719909 w 2264509"/>
                <a:gd name="connsiteY46-51224" fmla="*/ 6436627 h 7217346"/>
                <a:gd name="connsiteX47-51225" fmla="*/ 1708642 w 2264509"/>
                <a:gd name="connsiteY47-51226" fmla="*/ 6235730 h 7217346"/>
                <a:gd name="connsiteX48-51227" fmla="*/ 1730306 w 2264509"/>
                <a:gd name="connsiteY48-51228" fmla="*/ 5965274 h 7217346"/>
                <a:gd name="connsiteX49-51229" fmla="*/ 1778923 w 2264509"/>
                <a:gd name="connsiteY49-51230" fmla="*/ 5513111 h 7217346"/>
                <a:gd name="connsiteX50-51231" fmla="*/ 1790341 w 2264509"/>
                <a:gd name="connsiteY50-51232" fmla="*/ 5349364 h 7217346"/>
                <a:gd name="connsiteX51-51233" fmla="*/ 1855040 w 2264509"/>
                <a:gd name="connsiteY51-51234" fmla="*/ 5272196 h 7217346"/>
                <a:gd name="connsiteX52-51235" fmla="*/ 1920156 w 2264509"/>
                <a:gd name="connsiteY52-51236" fmla="*/ 5046384 h 7217346"/>
                <a:gd name="connsiteX53-51237" fmla="*/ 1939169 w 2264509"/>
                <a:gd name="connsiteY53-51238" fmla="*/ 4760372 h 7217346"/>
                <a:gd name="connsiteX54-51239" fmla="*/ 1951665 w 2264509"/>
                <a:gd name="connsiteY54-51240" fmla="*/ 4334336 h 7217346"/>
                <a:gd name="connsiteX55-51241" fmla="*/ 1932344 w 2264509"/>
                <a:gd name="connsiteY55-51242" fmla="*/ 3888133 h 7217346"/>
                <a:gd name="connsiteX56-51243" fmla="*/ 2114094 w 2264509"/>
                <a:gd name="connsiteY56-51244" fmla="*/ 3794489 h 7217346"/>
                <a:gd name="connsiteX57-51245" fmla="*/ 1762492 w 2264509"/>
                <a:gd name="connsiteY57-51246" fmla="*/ 2682768 h 7217346"/>
                <a:gd name="connsiteX58-51247" fmla="*/ 2171636 w 2264509"/>
                <a:gd name="connsiteY58-51248" fmla="*/ 2450629 h 7217346"/>
                <a:gd name="connsiteX59-51249" fmla="*/ 2032492 w 2264509"/>
                <a:gd name="connsiteY59-51250" fmla="*/ 1850474 h 7217346"/>
                <a:gd name="connsiteX60-51251" fmla="*/ 1975477 w 2264509"/>
                <a:gd name="connsiteY60-51252" fmla="*/ 1662589 h 7217346"/>
                <a:gd name="connsiteX61-51253" fmla="*/ 1973329 w 2264509"/>
                <a:gd name="connsiteY61-51254" fmla="*/ 1418094 h 7217346"/>
                <a:gd name="connsiteX62-51255" fmla="*/ 1913430 w 2264509"/>
                <a:gd name="connsiteY62-51256" fmla="*/ 1284830 h 7217346"/>
                <a:gd name="connsiteX63-51257" fmla="*/ 1458979 w 2264509"/>
                <a:gd name="connsiteY63-51258" fmla="*/ 1120535 h 7217346"/>
                <a:gd name="connsiteX64-51259" fmla="*/ 1360513 w 2264509"/>
                <a:gd name="connsiteY64-51260" fmla="*/ 1005635 h 7217346"/>
                <a:gd name="connsiteX65-51261" fmla="*/ 1416522 w 2264509"/>
                <a:gd name="connsiteY65-51262" fmla="*/ 807081 h 7217346"/>
                <a:gd name="connsiteX66-51263" fmla="*/ 1484699 w 2264509"/>
                <a:gd name="connsiteY66-51264" fmla="*/ 608469 h 7217346"/>
                <a:gd name="connsiteX67-51265" fmla="*/ 1496208 w 2264509"/>
                <a:gd name="connsiteY67-51266" fmla="*/ 366317 h 7217346"/>
                <a:gd name="connsiteX68-51267" fmla="*/ 1413968 w 2264509"/>
                <a:gd name="connsiteY68-51268" fmla="*/ 146640 h 7217346"/>
                <a:gd name="connsiteX69-51269" fmla="*/ 1100515 w 2264509"/>
                <a:gd name="connsiteY69-51270" fmla="*/ 551 h 7217346"/>
                <a:gd name="connsiteX0-51271" fmla="*/ 1100515 w 2264509"/>
                <a:gd name="connsiteY0-51272" fmla="*/ 551 h 7217346"/>
                <a:gd name="connsiteX1-51273" fmla="*/ 849378 w 2264509"/>
                <a:gd name="connsiteY1-51274" fmla="*/ 118937 h 7217346"/>
                <a:gd name="connsiteX2-51275" fmla="*/ 751515 w 2264509"/>
                <a:gd name="connsiteY2-51276" fmla="*/ 285490 h 7217346"/>
                <a:gd name="connsiteX3-51277" fmla="*/ 756141 w 2264509"/>
                <a:gd name="connsiteY3-51278" fmla="*/ 566071 h 7217346"/>
                <a:gd name="connsiteX4-51279" fmla="*/ 895260 w 2264509"/>
                <a:gd name="connsiteY4-51280" fmla="*/ 882679 h 7217346"/>
                <a:gd name="connsiteX5-51281" fmla="*/ 785588 w 2264509"/>
                <a:gd name="connsiteY5-51282" fmla="*/ 1025825 h 7217346"/>
                <a:gd name="connsiteX6-51283" fmla="*/ 152912 w 2264509"/>
                <a:gd name="connsiteY6-51284" fmla="*/ 1252683 h 7217346"/>
                <a:gd name="connsiteX7-51285" fmla="*/ 8160 w 2264509"/>
                <a:gd name="connsiteY7-51286" fmla="*/ 2283394 h 7217346"/>
                <a:gd name="connsiteX8-51287" fmla="*/ 416233 w 2264509"/>
                <a:gd name="connsiteY8-51288" fmla="*/ 2735641 h 7217346"/>
                <a:gd name="connsiteX9-51289" fmla="*/ 293173 w 2264509"/>
                <a:gd name="connsiteY9-51290" fmla="*/ 3799944 h 7217346"/>
                <a:gd name="connsiteX10-51291" fmla="*/ 428536 w 2264509"/>
                <a:gd name="connsiteY10-51292" fmla="*/ 3969982 h 7217346"/>
                <a:gd name="connsiteX11-51293" fmla="*/ 486017 w 2264509"/>
                <a:gd name="connsiteY11-51294" fmla="*/ 4215017 h 7217346"/>
                <a:gd name="connsiteX12-51295" fmla="*/ 547224 w 2264509"/>
                <a:gd name="connsiteY12-51296" fmla="*/ 4615099 h 7217346"/>
                <a:gd name="connsiteX13-51297" fmla="*/ 555878 w 2264509"/>
                <a:gd name="connsiteY13-51298" fmla="*/ 4779518 h 7217346"/>
                <a:gd name="connsiteX14-51299" fmla="*/ 541964 w 2264509"/>
                <a:gd name="connsiteY14-51300" fmla="*/ 4966441 h 7217346"/>
                <a:gd name="connsiteX15-51301" fmla="*/ 510234 w 2264509"/>
                <a:gd name="connsiteY15-51302" fmla="*/ 5112051 h 7217346"/>
                <a:gd name="connsiteX16-51303" fmla="*/ 434305 w 2264509"/>
                <a:gd name="connsiteY16-51304" fmla="*/ 6139609 h 7217346"/>
                <a:gd name="connsiteX17-51305" fmla="*/ 399690 w 2264509"/>
                <a:gd name="connsiteY17-51306" fmla="*/ 6589898 h 7217346"/>
                <a:gd name="connsiteX18-51307" fmla="*/ 471534 w 2264509"/>
                <a:gd name="connsiteY18-51308" fmla="*/ 6812999 h 7217346"/>
                <a:gd name="connsiteX19-51309" fmla="*/ 409205 w 2264509"/>
                <a:gd name="connsiteY19-51310" fmla="*/ 6995629 h 7217346"/>
                <a:gd name="connsiteX20-51311" fmla="*/ 712039 w 2264509"/>
                <a:gd name="connsiteY20-51312" fmla="*/ 7208607 h 7217346"/>
                <a:gd name="connsiteX21-51313" fmla="*/ 1018766 w 2264509"/>
                <a:gd name="connsiteY21-51314" fmla="*/ 7101007 h 7217346"/>
                <a:gd name="connsiteX22-51315" fmla="*/ 760721 w 2264509"/>
                <a:gd name="connsiteY22-51316" fmla="*/ 6842580 h 7217346"/>
                <a:gd name="connsiteX23-51317" fmla="*/ 804368 w 2264509"/>
                <a:gd name="connsiteY23-51318" fmla="*/ 6565349 h 7217346"/>
                <a:gd name="connsiteX24-51319" fmla="*/ 790216 w 2264509"/>
                <a:gd name="connsiteY24-51320" fmla="*/ 6235730 h 7217346"/>
                <a:gd name="connsiteX25-51321" fmla="*/ 907792 w 2264509"/>
                <a:gd name="connsiteY25-51322" fmla="*/ 5474692 h 7217346"/>
                <a:gd name="connsiteX26-51323" fmla="*/ 957309 w 2264509"/>
                <a:gd name="connsiteY26-51324" fmla="*/ 5365800 h 7217346"/>
                <a:gd name="connsiteX27-51325" fmla="*/ 949796 w 2264509"/>
                <a:gd name="connsiteY27-51326" fmla="*/ 5294498 h 7217346"/>
                <a:gd name="connsiteX28-51327" fmla="*/ 1022842 w 2264509"/>
                <a:gd name="connsiteY28-51328" fmla="*/ 5197505 h 7217346"/>
                <a:gd name="connsiteX29-51329" fmla="*/ 1024856 w 2264509"/>
                <a:gd name="connsiteY29-51330" fmla="*/ 5054630 h 7217346"/>
                <a:gd name="connsiteX30-51331" fmla="*/ 1250022 w 2264509"/>
                <a:gd name="connsiteY30-51332" fmla="*/ 4234537 h 7217346"/>
                <a:gd name="connsiteX31-51333" fmla="*/ 1388027 w 2264509"/>
                <a:gd name="connsiteY31-51334" fmla="*/ 4644157 h 7217346"/>
                <a:gd name="connsiteX32-51335" fmla="*/ 1392304 w 2264509"/>
                <a:gd name="connsiteY32-51336" fmla="*/ 4865602 h 7217346"/>
                <a:gd name="connsiteX33-51337" fmla="*/ 1364785 w 2264509"/>
                <a:gd name="connsiteY33-51338" fmla="*/ 4971714 h 7217346"/>
                <a:gd name="connsiteX34-51339" fmla="*/ 1405585 w 2264509"/>
                <a:gd name="connsiteY34-51340" fmla="*/ 5098769 h 7217346"/>
                <a:gd name="connsiteX35-51341" fmla="*/ 1313490 w 2264509"/>
                <a:gd name="connsiteY35-51342" fmla="*/ 5539804 h 7217346"/>
                <a:gd name="connsiteX36-51343" fmla="*/ 1314512 w 2264509"/>
                <a:gd name="connsiteY36-51344" fmla="*/ 6345824 h 7217346"/>
                <a:gd name="connsiteX37-51345" fmla="*/ 1369266 w 2264509"/>
                <a:gd name="connsiteY37-51346" fmla="*/ 6519700 h 7217346"/>
                <a:gd name="connsiteX38-51347" fmla="*/ 1336897 w 2264509"/>
                <a:gd name="connsiteY38-51348" fmla="*/ 6727274 h 7217346"/>
                <a:gd name="connsiteX39-51349" fmla="*/ 1355075 w 2264509"/>
                <a:gd name="connsiteY39-51350" fmla="*/ 6813600 h 7217346"/>
                <a:gd name="connsiteX40-51351" fmla="*/ 1364871 w 2264509"/>
                <a:gd name="connsiteY40-51352" fmla="*/ 7006384 h 7217346"/>
                <a:gd name="connsiteX41-51353" fmla="*/ 1811645 w 2264509"/>
                <a:gd name="connsiteY41-51354" fmla="*/ 7174679 h 7217346"/>
                <a:gd name="connsiteX42-51355" fmla="*/ 2240298 w 2264509"/>
                <a:gd name="connsiteY42-51356" fmla="*/ 7184685 h 7217346"/>
                <a:gd name="connsiteX43-51357" fmla="*/ 2223142 w 2264509"/>
                <a:gd name="connsiteY43-51358" fmla="*/ 7032346 h 7217346"/>
                <a:gd name="connsiteX44-51359" fmla="*/ 1738539 w 2264509"/>
                <a:gd name="connsiteY44-51360" fmla="*/ 6666009 h 7217346"/>
                <a:gd name="connsiteX45-51361" fmla="*/ 1759422 w 2264509"/>
                <a:gd name="connsiteY45-51362" fmla="*/ 6535632 h 7217346"/>
                <a:gd name="connsiteX46-51363" fmla="*/ 1719909 w 2264509"/>
                <a:gd name="connsiteY46-51364" fmla="*/ 6436627 h 7217346"/>
                <a:gd name="connsiteX47-51365" fmla="*/ 1708642 w 2264509"/>
                <a:gd name="connsiteY47-51366" fmla="*/ 6235730 h 7217346"/>
                <a:gd name="connsiteX48-51367" fmla="*/ 1730306 w 2264509"/>
                <a:gd name="connsiteY48-51368" fmla="*/ 5965274 h 7217346"/>
                <a:gd name="connsiteX49-51369" fmla="*/ 1778923 w 2264509"/>
                <a:gd name="connsiteY49-51370" fmla="*/ 5513111 h 7217346"/>
                <a:gd name="connsiteX50-51371" fmla="*/ 1790341 w 2264509"/>
                <a:gd name="connsiteY50-51372" fmla="*/ 5349364 h 7217346"/>
                <a:gd name="connsiteX51-51373" fmla="*/ 1855040 w 2264509"/>
                <a:gd name="connsiteY51-51374" fmla="*/ 5272196 h 7217346"/>
                <a:gd name="connsiteX52-51375" fmla="*/ 1920156 w 2264509"/>
                <a:gd name="connsiteY52-51376" fmla="*/ 5046384 h 7217346"/>
                <a:gd name="connsiteX53-51377" fmla="*/ 1939169 w 2264509"/>
                <a:gd name="connsiteY53-51378" fmla="*/ 4760372 h 7217346"/>
                <a:gd name="connsiteX54-51379" fmla="*/ 1951665 w 2264509"/>
                <a:gd name="connsiteY54-51380" fmla="*/ 4334336 h 7217346"/>
                <a:gd name="connsiteX55-51381" fmla="*/ 1932344 w 2264509"/>
                <a:gd name="connsiteY55-51382" fmla="*/ 3888133 h 7217346"/>
                <a:gd name="connsiteX56-51383" fmla="*/ 2114094 w 2264509"/>
                <a:gd name="connsiteY56-51384" fmla="*/ 3794489 h 7217346"/>
                <a:gd name="connsiteX57-51385" fmla="*/ 1762492 w 2264509"/>
                <a:gd name="connsiteY57-51386" fmla="*/ 2682768 h 7217346"/>
                <a:gd name="connsiteX58-51387" fmla="*/ 2171636 w 2264509"/>
                <a:gd name="connsiteY58-51388" fmla="*/ 2450629 h 7217346"/>
                <a:gd name="connsiteX59-51389" fmla="*/ 2032492 w 2264509"/>
                <a:gd name="connsiteY59-51390" fmla="*/ 1850474 h 7217346"/>
                <a:gd name="connsiteX60-51391" fmla="*/ 1990819 w 2264509"/>
                <a:gd name="connsiteY60-51392" fmla="*/ 1650316 h 7217346"/>
                <a:gd name="connsiteX61-51393" fmla="*/ 1973329 w 2264509"/>
                <a:gd name="connsiteY61-51394" fmla="*/ 1418094 h 7217346"/>
                <a:gd name="connsiteX62-51395" fmla="*/ 1913430 w 2264509"/>
                <a:gd name="connsiteY62-51396" fmla="*/ 1284830 h 7217346"/>
                <a:gd name="connsiteX63-51397" fmla="*/ 1458979 w 2264509"/>
                <a:gd name="connsiteY63-51398" fmla="*/ 1120535 h 7217346"/>
                <a:gd name="connsiteX64-51399" fmla="*/ 1360513 w 2264509"/>
                <a:gd name="connsiteY64-51400" fmla="*/ 1005635 h 7217346"/>
                <a:gd name="connsiteX65-51401" fmla="*/ 1416522 w 2264509"/>
                <a:gd name="connsiteY65-51402" fmla="*/ 807081 h 7217346"/>
                <a:gd name="connsiteX66-51403" fmla="*/ 1484699 w 2264509"/>
                <a:gd name="connsiteY66-51404" fmla="*/ 608469 h 7217346"/>
                <a:gd name="connsiteX67-51405" fmla="*/ 1496208 w 2264509"/>
                <a:gd name="connsiteY67-51406" fmla="*/ 366317 h 7217346"/>
                <a:gd name="connsiteX68-51407" fmla="*/ 1413968 w 2264509"/>
                <a:gd name="connsiteY68-51408" fmla="*/ 146640 h 7217346"/>
                <a:gd name="connsiteX69-51409" fmla="*/ 1100515 w 2264509"/>
                <a:gd name="connsiteY69-51410" fmla="*/ 551 h 7217346"/>
                <a:gd name="connsiteX0-51411" fmla="*/ 1100515 w 2264509"/>
                <a:gd name="connsiteY0-51412" fmla="*/ 551 h 7217346"/>
                <a:gd name="connsiteX1-51413" fmla="*/ 849378 w 2264509"/>
                <a:gd name="connsiteY1-51414" fmla="*/ 118937 h 7217346"/>
                <a:gd name="connsiteX2-51415" fmla="*/ 751515 w 2264509"/>
                <a:gd name="connsiteY2-51416" fmla="*/ 285490 h 7217346"/>
                <a:gd name="connsiteX3-51417" fmla="*/ 756141 w 2264509"/>
                <a:gd name="connsiteY3-51418" fmla="*/ 566071 h 7217346"/>
                <a:gd name="connsiteX4-51419" fmla="*/ 895260 w 2264509"/>
                <a:gd name="connsiteY4-51420" fmla="*/ 882679 h 7217346"/>
                <a:gd name="connsiteX5-51421" fmla="*/ 785588 w 2264509"/>
                <a:gd name="connsiteY5-51422" fmla="*/ 1025825 h 7217346"/>
                <a:gd name="connsiteX6-51423" fmla="*/ 152912 w 2264509"/>
                <a:gd name="connsiteY6-51424" fmla="*/ 1252683 h 7217346"/>
                <a:gd name="connsiteX7-51425" fmla="*/ 8160 w 2264509"/>
                <a:gd name="connsiteY7-51426" fmla="*/ 2283394 h 7217346"/>
                <a:gd name="connsiteX8-51427" fmla="*/ 416233 w 2264509"/>
                <a:gd name="connsiteY8-51428" fmla="*/ 2735641 h 7217346"/>
                <a:gd name="connsiteX9-51429" fmla="*/ 293173 w 2264509"/>
                <a:gd name="connsiteY9-51430" fmla="*/ 3799944 h 7217346"/>
                <a:gd name="connsiteX10-51431" fmla="*/ 428536 w 2264509"/>
                <a:gd name="connsiteY10-51432" fmla="*/ 3969982 h 7217346"/>
                <a:gd name="connsiteX11-51433" fmla="*/ 486017 w 2264509"/>
                <a:gd name="connsiteY11-51434" fmla="*/ 4215017 h 7217346"/>
                <a:gd name="connsiteX12-51435" fmla="*/ 547224 w 2264509"/>
                <a:gd name="connsiteY12-51436" fmla="*/ 4615099 h 7217346"/>
                <a:gd name="connsiteX13-51437" fmla="*/ 555878 w 2264509"/>
                <a:gd name="connsiteY13-51438" fmla="*/ 4779518 h 7217346"/>
                <a:gd name="connsiteX14-51439" fmla="*/ 541964 w 2264509"/>
                <a:gd name="connsiteY14-51440" fmla="*/ 4966441 h 7217346"/>
                <a:gd name="connsiteX15-51441" fmla="*/ 510234 w 2264509"/>
                <a:gd name="connsiteY15-51442" fmla="*/ 5112051 h 7217346"/>
                <a:gd name="connsiteX16-51443" fmla="*/ 434305 w 2264509"/>
                <a:gd name="connsiteY16-51444" fmla="*/ 6139609 h 7217346"/>
                <a:gd name="connsiteX17-51445" fmla="*/ 399690 w 2264509"/>
                <a:gd name="connsiteY17-51446" fmla="*/ 6589898 h 7217346"/>
                <a:gd name="connsiteX18-51447" fmla="*/ 471534 w 2264509"/>
                <a:gd name="connsiteY18-51448" fmla="*/ 6812999 h 7217346"/>
                <a:gd name="connsiteX19-51449" fmla="*/ 409205 w 2264509"/>
                <a:gd name="connsiteY19-51450" fmla="*/ 6995629 h 7217346"/>
                <a:gd name="connsiteX20-51451" fmla="*/ 712039 w 2264509"/>
                <a:gd name="connsiteY20-51452" fmla="*/ 7208607 h 7217346"/>
                <a:gd name="connsiteX21-51453" fmla="*/ 1018766 w 2264509"/>
                <a:gd name="connsiteY21-51454" fmla="*/ 7101007 h 7217346"/>
                <a:gd name="connsiteX22-51455" fmla="*/ 760721 w 2264509"/>
                <a:gd name="connsiteY22-51456" fmla="*/ 6842580 h 7217346"/>
                <a:gd name="connsiteX23-51457" fmla="*/ 804368 w 2264509"/>
                <a:gd name="connsiteY23-51458" fmla="*/ 6565349 h 7217346"/>
                <a:gd name="connsiteX24-51459" fmla="*/ 790216 w 2264509"/>
                <a:gd name="connsiteY24-51460" fmla="*/ 6235730 h 7217346"/>
                <a:gd name="connsiteX25-51461" fmla="*/ 907792 w 2264509"/>
                <a:gd name="connsiteY25-51462" fmla="*/ 5474692 h 7217346"/>
                <a:gd name="connsiteX26-51463" fmla="*/ 957309 w 2264509"/>
                <a:gd name="connsiteY26-51464" fmla="*/ 5365800 h 7217346"/>
                <a:gd name="connsiteX27-51465" fmla="*/ 949796 w 2264509"/>
                <a:gd name="connsiteY27-51466" fmla="*/ 5294498 h 7217346"/>
                <a:gd name="connsiteX28-51467" fmla="*/ 1022842 w 2264509"/>
                <a:gd name="connsiteY28-51468" fmla="*/ 5197505 h 7217346"/>
                <a:gd name="connsiteX29-51469" fmla="*/ 1024856 w 2264509"/>
                <a:gd name="connsiteY29-51470" fmla="*/ 5054630 h 7217346"/>
                <a:gd name="connsiteX30-51471" fmla="*/ 1250022 w 2264509"/>
                <a:gd name="connsiteY30-51472" fmla="*/ 4234537 h 7217346"/>
                <a:gd name="connsiteX31-51473" fmla="*/ 1388027 w 2264509"/>
                <a:gd name="connsiteY31-51474" fmla="*/ 4644157 h 7217346"/>
                <a:gd name="connsiteX32-51475" fmla="*/ 1392304 w 2264509"/>
                <a:gd name="connsiteY32-51476" fmla="*/ 4865602 h 7217346"/>
                <a:gd name="connsiteX33-51477" fmla="*/ 1364785 w 2264509"/>
                <a:gd name="connsiteY33-51478" fmla="*/ 4971714 h 7217346"/>
                <a:gd name="connsiteX34-51479" fmla="*/ 1405585 w 2264509"/>
                <a:gd name="connsiteY34-51480" fmla="*/ 5098769 h 7217346"/>
                <a:gd name="connsiteX35-51481" fmla="*/ 1313490 w 2264509"/>
                <a:gd name="connsiteY35-51482" fmla="*/ 5539804 h 7217346"/>
                <a:gd name="connsiteX36-51483" fmla="*/ 1314512 w 2264509"/>
                <a:gd name="connsiteY36-51484" fmla="*/ 6345824 h 7217346"/>
                <a:gd name="connsiteX37-51485" fmla="*/ 1369266 w 2264509"/>
                <a:gd name="connsiteY37-51486" fmla="*/ 6519700 h 7217346"/>
                <a:gd name="connsiteX38-51487" fmla="*/ 1336897 w 2264509"/>
                <a:gd name="connsiteY38-51488" fmla="*/ 6727274 h 7217346"/>
                <a:gd name="connsiteX39-51489" fmla="*/ 1355075 w 2264509"/>
                <a:gd name="connsiteY39-51490" fmla="*/ 6813600 h 7217346"/>
                <a:gd name="connsiteX40-51491" fmla="*/ 1364871 w 2264509"/>
                <a:gd name="connsiteY40-51492" fmla="*/ 7006384 h 7217346"/>
                <a:gd name="connsiteX41-51493" fmla="*/ 1811645 w 2264509"/>
                <a:gd name="connsiteY41-51494" fmla="*/ 7174679 h 7217346"/>
                <a:gd name="connsiteX42-51495" fmla="*/ 2240298 w 2264509"/>
                <a:gd name="connsiteY42-51496" fmla="*/ 7184685 h 7217346"/>
                <a:gd name="connsiteX43-51497" fmla="*/ 2223142 w 2264509"/>
                <a:gd name="connsiteY43-51498" fmla="*/ 7032346 h 7217346"/>
                <a:gd name="connsiteX44-51499" fmla="*/ 1738539 w 2264509"/>
                <a:gd name="connsiteY44-51500" fmla="*/ 6666009 h 7217346"/>
                <a:gd name="connsiteX45-51501" fmla="*/ 1759422 w 2264509"/>
                <a:gd name="connsiteY45-51502" fmla="*/ 6535632 h 7217346"/>
                <a:gd name="connsiteX46-51503" fmla="*/ 1719909 w 2264509"/>
                <a:gd name="connsiteY46-51504" fmla="*/ 6436627 h 7217346"/>
                <a:gd name="connsiteX47-51505" fmla="*/ 1708642 w 2264509"/>
                <a:gd name="connsiteY47-51506" fmla="*/ 6235730 h 7217346"/>
                <a:gd name="connsiteX48-51507" fmla="*/ 1730306 w 2264509"/>
                <a:gd name="connsiteY48-51508" fmla="*/ 5965274 h 7217346"/>
                <a:gd name="connsiteX49-51509" fmla="*/ 1778923 w 2264509"/>
                <a:gd name="connsiteY49-51510" fmla="*/ 5513111 h 7217346"/>
                <a:gd name="connsiteX50-51511" fmla="*/ 1790341 w 2264509"/>
                <a:gd name="connsiteY50-51512" fmla="*/ 5349364 h 7217346"/>
                <a:gd name="connsiteX51-51513" fmla="*/ 1855040 w 2264509"/>
                <a:gd name="connsiteY51-51514" fmla="*/ 5272196 h 7217346"/>
                <a:gd name="connsiteX52-51515" fmla="*/ 1920156 w 2264509"/>
                <a:gd name="connsiteY52-51516" fmla="*/ 5046384 h 7217346"/>
                <a:gd name="connsiteX53-51517" fmla="*/ 1939169 w 2264509"/>
                <a:gd name="connsiteY53-51518" fmla="*/ 4760372 h 7217346"/>
                <a:gd name="connsiteX54-51519" fmla="*/ 1951665 w 2264509"/>
                <a:gd name="connsiteY54-51520" fmla="*/ 4334336 h 7217346"/>
                <a:gd name="connsiteX55-51521" fmla="*/ 1932344 w 2264509"/>
                <a:gd name="connsiteY55-51522" fmla="*/ 3888133 h 7217346"/>
                <a:gd name="connsiteX56-51523" fmla="*/ 2114094 w 2264509"/>
                <a:gd name="connsiteY56-51524" fmla="*/ 3794489 h 7217346"/>
                <a:gd name="connsiteX57-51525" fmla="*/ 1762492 w 2264509"/>
                <a:gd name="connsiteY57-51526" fmla="*/ 2682768 h 7217346"/>
                <a:gd name="connsiteX58-51527" fmla="*/ 2171636 w 2264509"/>
                <a:gd name="connsiteY58-51528" fmla="*/ 2450629 h 7217346"/>
                <a:gd name="connsiteX59-51529" fmla="*/ 2032492 w 2264509"/>
                <a:gd name="connsiteY59-51530" fmla="*/ 1850474 h 7217346"/>
                <a:gd name="connsiteX60-51531" fmla="*/ 1990819 w 2264509"/>
                <a:gd name="connsiteY60-51532" fmla="*/ 1650316 h 7217346"/>
                <a:gd name="connsiteX61-51533" fmla="*/ 1973329 w 2264509"/>
                <a:gd name="connsiteY61-51534" fmla="*/ 1418094 h 7217346"/>
                <a:gd name="connsiteX62-51535" fmla="*/ 1913430 w 2264509"/>
                <a:gd name="connsiteY62-51536" fmla="*/ 1284830 h 7217346"/>
                <a:gd name="connsiteX63-51537" fmla="*/ 1458979 w 2264509"/>
                <a:gd name="connsiteY63-51538" fmla="*/ 1120535 h 7217346"/>
                <a:gd name="connsiteX64-51539" fmla="*/ 1360513 w 2264509"/>
                <a:gd name="connsiteY64-51540" fmla="*/ 1005635 h 7217346"/>
                <a:gd name="connsiteX65-51541" fmla="*/ 1416522 w 2264509"/>
                <a:gd name="connsiteY65-51542" fmla="*/ 807081 h 7217346"/>
                <a:gd name="connsiteX66-51543" fmla="*/ 1484699 w 2264509"/>
                <a:gd name="connsiteY66-51544" fmla="*/ 608469 h 7217346"/>
                <a:gd name="connsiteX67-51545" fmla="*/ 1496208 w 2264509"/>
                <a:gd name="connsiteY67-51546" fmla="*/ 366317 h 7217346"/>
                <a:gd name="connsiteX68-51547" fmla="*/ 1413968 w 2264509"/>
                <a:gd name="connsiteY68-51548" fmla="*/ 146640 h 7217346"/>
                <a:gd name="connsiteX69-51549" fmla="*/ 1100515 w 2264509"/>
                <a:gd name="connsiteY69-51550" fmla="*/ 551 h 72173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921" y="connsiteY64-1922"/>
                </a:cxn>
                <a:cxn ang="0">
                  <a:pos x="connsiteX65-8553" y="connsiteY65-8554"/>
                </a:cxn>
                <a:cxn ang="0">
                  <a:pos x="connsiteX66-9875" y="connsiteY66-9876"/>
                </a:cxn>
                <a:cxn ang="0">
                  <a:pos x="connsiteX67-12021" y="connsiteY67-12022"/>
                </a:cxn>
                <a:cxn ang="0">
                  <a:pos x="connsiteX68-13655" y="connsiteY68-13656"/>
                </a:cxn>
                <a:cxn ang="0">
                  <a:pos x="connsiteX69-30129" y="connsiteY69-30130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Freeform 8"/>
            <p:cNvSpPr>
              <a:spLocks noChangeAspect="1"/>
            </p:cNvSpPr>
            <p:nvPr/>
          </p:nvSpPr>
          <p:spPr>
            <a:xfrm>
              <a:off x="2929866" y="1389705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Freeform 9"/>
            <p:cNvSpPr>
              <a:spLocks noChangeAspect="1"/>
            </p:cNvSpPr>
            <p:nvPr/>
          </p:nvSpPr>
          <p:spPr>
            <a:xfrm>
              <a:off x="5098388" y="1352808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-1" fmla="*/ 1078068 w 2171700"/>
                <a:gd name="connsiteY0-2" fmla="*/ 0 h 7255496"/>
                <a:gd name="connsiteX1-3" fmla="*/ 809625 w 2171700"/>
                <a:gd name="connsiteY1-4" fmla="*/ 121271 h 7255496"/>
                <a:gd name="connsiteX2-5" fmla="*/ 685800 w 2171700"/>
                <a:gd name="connsiteY2-6" fmla="*/ 302246 h 7255496"/>
                <a:gd name="connsiteX3-7" fmla="*/ 704850 w 2171700"/>
                <a:gd name="connsiteY3-8" fmla="*/ 626096 h 7255496"/>
                <a:gd name="connsiteX4-9" fmla="*/ 838200 w 2171700"/>
                <a:gd name="connsiteY4-10" fmla="*/ 902321 h 7255496"/>
                <a:gd name="connsiteX5-11" fmla="*/ 742950 w 2171700"/>
                <a:gd name="connsiteY5-12" fmla="*/ 1016621 h 7255496"/>
                <a:gd name="connsiteX6-13" fmla="*/ 133350 w 2171700"/>
                <a:gd name="connsiteY6-14" fmla="*/ 1226171 h 7255496"/>
                <a:gd name="connsiteX7-15" fmla="*/ 0 w 2171700"/>
                <a:gd name="connsiteY7-16" fmla="*/ 2216771 h 7255496"/>
                <a:gd name="connsiteX8-17" fmla="*/ 333375 w 2171700"/>
                <a:gd name="connsiteY8-18" fmla="*/ 3112121 h 7255496"/>
                <a:gd name="connsiteX9-19" fmla="*/ 247650 w 2171700"/>
                <a:gd name="connsiteY9-20" fmla="*/ 3845546 h 7255496"/>
                <a:gd name="connsiteX10-21" fmla="*/ 371475 w 2171700"/>
                <a:gd name="connsiteY10-22" fmla="*/ 4064621 h 7255496"/>
                <a:gd name="connsiteX11-23" fmla="*/ 495300 w 2171700"/>
                <a:gd name="connsiteY11-24" fmla="*/ 4283696 h 7255496"/>
                <a:gd name="connsiteX12-25" fmla="*/ 476250 w 2171700"/>
                <a:gd name="connsiteY12-26" fmla="*/ 4740896 h 7255496"/>
                <a:gd name="connsiteX13-27" fmla="*/ 476250 w 2171700"/>
                <a:gd name="connsiteY13-28" fmla="*/ 5102846 h 7255496"/>
                <a:gd name="connsiteX14-29" fmla="*/ 371475 w 2171700"/>
                <a:gd name="connsiteY14-30" fmla="*/ 6150596 h 7255496"/>
                <a:gd name="connsiteX15-31" fmla="*/ 371475 w 2171700"/>
                <a:gd name="connsiteY15-32" fmla="*/ 6626846 h 7255496"/>
                <a:gd name="connsiteX16-33" fmla="*/ 400050 w 2171700"/>
                <a:gd name="connsiteY16-34" fmla="*/ 6826871 h 7255496"/>
                <a:gd name="connsiteX17-35" fmla="*/ 323850 w 2171700"/>
                <a:gd name="connsiteY17-36" fmla="*/ 7007846 h 7255496"/>
                <a:gd name="connsiteX18-37" fmla="*/ 533400 w 2171700"/>
                <a:gd name="connsiteY18-38" fmla="*/ 7255496 h 7255496"/>
                <a:gd name="connsiteX19-39" fmla="*/ 952500 w 2171700"/>
                <a:gd name="connsiteY19-40" fmla="*/ 7245971 h 7255496"/>
                <a:gd name="connsiteX20-41" fmla="*/ 733425 w 2171700"/>
                <a:gd name="connsiteY20-42" fmla="*/ 6826871 h 7255496"/>
                <a:gd name="connsiteX21-43" fmla="*/ 790575 w 2171700"/>
                <a:gd name="connsiteY21-44" fmla="*/ 6579221 h 7255496"/>
                <a:gd name="connsiteX22-45" fmla="*/ 762000 w 2171700"/>
                <a:gd name="connsiteY22-46" fmla="*/ 6255371 h 7255496"/>
                <a:gd name="connsiteX23-47" fmla="*/ 885825 w 2171700"/>
                <a:gd name="connsiteY23-48" fmla="*/ 5417171 h 7255496"/>
                <a:gd name="connsiteX24-49" fmla="*/ 866775 w 2171700"/>
                <a:gd name="connsiteY24-50" fmla="*/ 5331446 h 7255496"/>
                <a:gd name="connsiteX25-51" fmla="*/ 971550 w 2171700"/>
                <a:gd name="connsiteY25-52" fmla="*/ 5217146 h 7255496"/>
                <a:gd name="connsiteX26-53" fmla="*/ 962025 w 2171700"/>
                <a:gd name="connsiteY26-54" fmla="*/ 5074271 h 7255496"/>
                <a:gd name="connsiteX27-55" fmla="*/ 1104900 w 2171700"/>
                <a:gd name="connsiteY27-56" fmla="*/ 4531346 h 7255496"/>
                <a:gd name="connsiteX28-57" fmla="*/ 1123950 w 2171700"/>
                <a:gd name="connsiteY28-58" fmla="*/ 4397996 h 7255496"/>
                <a:gd name="connsiteX29-59" fmla="*/ 1276350 w 2171700"/>
                <a:gd name="connsiteY29-60" fmla="*/ 4655171 h 7255496"/>
                <a:gd name="connsiteX30-61" fmla="*/ 1352550 w 2171700"/>
                <a:gd name="connsiteY30-62" fmla="*/ 4931396 h 7255496"/>
                <a:gd name="connsiteX31-63" fmla="*/ 1333500 w 2171700"/>
                <a:gd name="connsiteY31-64" fmla="*/ 5074271 h 7255496"/>
                <a:gd name="connsiteX32-65" fmla="*/ 1371600 w 2171700"/>
                <a:gd name="connsiteY32-66" fmla="*/ 5083796 h 7255496"/>
                <a:gd name="connsiteX33-67" fmla="*/ 1247775 w 2171700"/>
                <a:gd name="connsiteY33-68" fmla="*/ 5521946 h 7255496"/>
                <a:gd name="connsiteX34-69" fmla="*/ 1257300 w 2171700"/>
                <a:gd name="connsiteY34-70" fmla="*/ 6474446 h 7255496"/>
                <a:gd name="connsiteX35-71" fmla="*/ 1333500 w 2171700"/>
                <a:gd name="connsiteY35-72" fmla="*/ 6588746 h 7255496"/>
                <a:gd name="connsiteX36-73" fmla="*/ 1314450 w 2171700"/>
                <a:gd name="connsiteY36-74" fmla="*/ 6741146 h 7255496"/>
                <a:gd name="connsiteX37-75" fmla="*/ 1323975 w 2171700"/>
                <a:gd name="connsiteY37-76" fmla="*/ 6864971 h 7255496"/>
                <a:gd name="connsiteX38-77" fmla="*/ 1304925 w 2171700"/>
                <a:gd name="connsiteY38-78" fmla="*/ 7017371 h 7255496"/>
                <a:gd name="connsiteX39-79" fmla="*/ 1704975 w 2171700"/>
                <a:gd name="connsiteY39-80" fmla="*/ 7217396 h 7255496"/>
                <a:gd name="connsiteX40-81" fmla="*/ 2152650 w 2171700"/>
                <a:gd name="connsiteY40-82" fmla="*/ 7217396 h 7255496"/>
                <a:gd name="connsiteX41-83" fmla="*/ 2171700 w 2171700"/>
                <a:gd name="connsiteY41-84" fmla="*/ 7074521 h 7255496"/>
                <a:gd name="connsiteX42-85" fmla="*/ 1676400 w 2171700"/>
                <a:gd name="connsiteY42-86" fmla="*/ 6569696 h 7255496"/>
                <a:gd name="connsiteX43-87" fmla="*/ 1685925 w 2171700"/>
                <a:gd name="connsiteY43-88" fmla="*/ 6464921 h 7255496"/>
                <a:gd name="connsiteX44-89" fmla="*/ 1657350 w 2171700"/>
                <a:gd name="connsiteY44-90" fmla="*/ 6255371 h 7255496"/>
                <a:gd name="connsiteX45-91" fmla="*/ 1704975 w 2171700"/>
                <a:gd name="connsiteY45-92" fmla="*/ 5979146 h 7255496"/>
                <a:gd name="connsiteX46-93" fmla="*/ 1762125 w 2171700"/>
                <a:gd name="connsiteY46-94" fmla="*/ 5426696 h 7255496"/>
                <a:gd name="connsiteX47-95" fmla="*/ 1771650 w 2171700"/>
                <a:gd name="connsiteY47-96" fmla="*/ 5360021 h 7255496"/>
                <a:gd name="connsiteX48-97" fmla="*/ 1866900 w 2171700"/>
                <a:gd name="connsiteY48-98" fmla="*/ 5102846 h 7255496"/>
                <a:gd name="connsiteX49-99" fmla="*/ 1885950 w 2171700"/>
                <a:gd name="connsiteY49-100" fmla="*/ 4578971 h 7255496"/>
                <a:gd name="connsiteX50-101" fmla="*/ 1895475 w 2171700"/>
                <a:gd name="connsiteY50-102" fmla="*/ 4178921 h 7255496"/>
                <a:gd name="connsiteX51-103" fmla="*/ 1866900 w 2171700"/>
                <a:gd name="connsiteY51-104" fmla="*/ 3635996 h 7255496"/>
                <a:gd name="connsiteX52-105" fmla="*/ 2076450 w 2171700"/>
                <a:gd name="connsiteY52-106" fmla="*/ 2702546 h 7255496"/>
                <a:gd name="connsiteX53-107" fmla="*/ 2085975 w 2171700"/>
                <a:gd name="connsiteY53-108" fmla="*/ 2435846 h 7255496"/>
                <a:gd name="connsiteX54-109" fmla="*/ 1981200 w 2171700"/>
                <a:gd name="connsiteY54-110" fmla="*/ 1864346 h 7255496"/>
                <a:gd name="connsiteX55-111" fmla="*/ 1933575 w 2171700"/>
                <a:gd name="connsiteY55-112" fmla="*/ 1702421 h 7255496"/>
                <a:gd name="connsiteX56-113" fmla="*/ 1933575 w 2171700"/>
                <a:gd name="connsiteY56-114" fmla="*/ 1426196 h 7255496"/>
                <a:gd name="connsiteX57-115" fmla="*/ 1885950 w 2171700"/>
                <a:gd name="connsiteY57-116" fmla="*/ 1264271 h 7255496"/>
                <a:gd name="connsiteX58-117" fmla="*/ 1419225 w 2171700"/>
                <a:gd name="connsiteY58-118" fmla="*/ 1169021 h 7255496"/>
                <a:gd name="connsiteX59-119" fmla="*/ 1257300 w 2171700"/>
                <a:gd name="connsiteY59-120" fmla="*/ 1016621 h 7255496"/>
                <a:gd name="connsiteX60-121" fmla="*/ 1333500 w 2171700"/>
                <a:gd name="connsiteY60-122" fmla="*/ 864221 h 7255496"/>
                <a:gd name="connsiteX61-123" fmla="*/ 1447800 w 2171700"/>
                <a:gd name="connsiteY61-124" fmla="*/ 397496 h 7255496"/>
                <a:gd name="connsiteX62-125" fmla="*/ 1400175 w 2171700"/>
                <a:gd name="connsiteY62-126" fmla="*/ 140321 h 7255496"/>
                <a:gd name="connsiteX63-127" fmla="*/ 1078068 w 2171700"/>
                <a:gd name="connsiteY63-128" fmla="*/ 0 h 7255496"/>
                <a:gd name="connsiteX0-129" fmla="*/ 1078068 w 2171700"/>
                <a:gd name="connsiteY0-130" fmla="*/ 0 h 7255496"/>
                <a:gd name="connsiteX1-131" fmla="*/ 809625 w 2171700"/>
                <a:gd name="connsiteY1-132" fmla="*/ 121271 h 7255496"/>
                <a:gd name="connsiteX2-133" fmla="*/ 685800 w 2171700"/>
                <a:gd name="connsiteY2-134" fmla="*/ 302246 h 7255496"/>
                <a:gd name="connsiteX3-135" fmla="*/ 704850 w 2171700"/>
                <a:gd name="connsiteY3-136" fmla="*/ 626096 h 7255496"/>
                <a:gd name="connsiteX4-137" fmla="*/ 838200 w 2171700"/>
                <a:gd name="connsiteY4-138" fmla="*/ 902321 h 7255496"/>
                <a:gd name="connsiteX5-139" fmla="*/ 742950 w 2171700"/>
                <a:gd name="connsiteY5-140" fmla="*/ 1016621 h 7255496"/>
                <a:gd name="connsiteX6-141" fmla="*/ 133350 w 2171700"/>
                <a:gd name="connsiteY6-142" fmla="*/ 1226171 h 7255496"/>
                <a:gd name="connsiteX7-143" fmla="*/ 0 w 2171700"/>
                <a:gd name="connsiteY7-144" fmla="*/ 2216771 h 7255496"/>
                <a:gd name="connsiteX8-145" fmla="*/ 333375 w 2171700"/>
                <a:gd name="connsiteY8-146" fmla="*/ 3112121 h 7255496"/>
                <a:gd name="connsiteX9-147" fmla="*/ 247650 w 2171700"/>
                <a:gd name="connsiteY9-148" fmla="*/ 3845546 h 7255496"/>
                <a:gd name="connsiteX10-149" fmla="*/ 371475 w 2171700"/>
                <a:gd name="connsiteY10-150" fmla="*/ 4064621 h 7255496"/>
                <a:gd name="connsiteX11-151" fmla="*/ 495300 w 2171700"/>
                <a:gd name="connsiteY11-152" fmla="*/ 4283696 h 7255496"/>
                <a:gd name="connsiteX12-153" fmla="*/ 476250 w 2171700"/>
                <a:gd name="connsiteY12-154" fmla="*/ 4740896 h 7255496"/>
                <a:gd name="connsiteX13-155" fmla="*/ 476250 w 2171700"/>
                <a:gd name="connsiteY13-156" fmla="*/ 5102846 h 7255496"/>
                <a:gd name="connsiteX14-157" fmla="*/ 371475 w 2171700"/>
                <a:gd name="connsiteY14-158" fmla="*/ 6150596 h 7255496"/>
                <a:gd name="connsiteX15-159" fmla="*/ 371475 w 2171700"/>
                <a:gd name="connsiteY15-160" fmla="*/ 6626846 h 7255496"/>
                <a:gd name="connsiteX16-161" fmla="*/ 400050 w 2171700"/>
                <a:gd name="connsiteY16-162" fmla="*/ 6826871 h 7255496"/>
                <a:gd name="connsiteX17-163" fmla="*/ 323850 w 2171700"/>
                <a:gd name="connsiteY17-164" fmla="*/ 7007846 h 7255496"/>
                <a:gd name="connsiteX18-165" fmla="*/ 533400 w 2171700"/>
                <a:gd name="connsiteY18-166" fmla="*/ 7255496 h 7255496"/>
                <a:gd name="connsiteX19-167" fmla="*/ 952500 w 2171700"/>
                <a:gd name="connsiteY19-168" fmla="*/ 7245971 h 7255496"/>
                <a:gd name="connsiteX20-169" fmla="*/ 733425 w 2171700"/>
                <a:gd name="connsiteY20-170" fmla="*/ 6826871 h 7255496"/>
                <a:gd name="connsiteX21-171" fmla="*/ 790575 w 2171700"/>
                <a:gd name="connsiteY21-172" fmla="*/ 6579221 h 7255496"/>
                <a:gd name="connsiteX22-173" fmla="*/ 762000 w 2171700"/>
                <a:gd name="connsiteY22-174" fmla="*/ 6255371 h 7255496"/>
                <a:gd name="connsiteX23-175" fmla="*/ 885825 w 2171700"/>
                <a:gd name="connsiteY23-176" fmla="*/ 5417171 h 7255496"/>
                <a:gd name="connsiteX24-177" fmla="*/ 866775 w 2171700"/>
                <a:gd name="connsiteY24-178" fmla="*/ 5331446 h 7255496"/>
                <a:gd name="connsiteX25-179" fmla="*/ 971550 w 2171700"/>
                <a:gd name="connsiteY25-180" fmla="*/ 5217146 h 7255496"/>
                <a:gd name="connsiteX26-181" fmla="*/ 962025 w 2171700"/>
                <a:gd name="connsiteY26-182" fmla="*/ 5074271 h 7255496"/>
                <a:gd name="connsiteX27-183" fmla="*/ 1104900 w 2171700"/>
                <a:gd name="connsiteY27-184" fmla="*/ 4531346 h 7255496"/>
                <a:gd name="connsiteX28-185" fmla="*/ 1123950 w 2171700"/>
                <a:gd name="connsiteY28-186" fmla="*/ 4397996 h 7255496"/>
                <a:gd name="connsiteX29-187" fmla="*/ 1276350 w 2171700"/>
                <a:gd name="connsiteY29-188" fmla="*/ 4655171 h 7255496"/>
                <a:gd name="connsiteX30-189" fmla="*/ 1352550 w 2171700"/>
                <a:gd name="connsiteY30-190" fmla="*/ 4931396 h 7255496"/>
                <a:gd name="connsiteX31-191" fmla="*/ 1333500 w 2171700"/>
                <a:gd name="connsiteY31-192" fmla="*/ 5074271 h 7255496"/>
                <a:gd name="connsiteX32-193" fmla="*/ 1371600 w 2171700"/>
                <a:gd name="connsiteY32-194" fmla="*/ 5083796 h 7255496"/>
                <a:gd name="connsiteX33-195" fmla="*/ 1247775 w 2171700"/>
                <a:gd name="connsiteY33-196" fmla="*/ 5521946 h 7255496"/>
                <a:gd name="connsiteX34-197" fmla="*/ 1257300 w 2171700"/>
                <a:gd name="connsiteY34-198" fmla="*/ 6474446 h 7255496"/>
                <a:gd name="connsiteX35-199" fmla="*/ 1333500 w 2171700"/>
                <a:gd name="connsiteY35-200" fmla="*/ 6588746 h 7255496"/>
                <a:gd name="connsiteX36-201" fmla="*/ 1314450 w 2171700"/>
                <a:gd name="connsiteY36-202" fmla="*/ 6741146 h 7255496"/>
                <a:gd name="connsiteX37-203" fmla="*/ 1323975 w 2171700"/>
                <a:gd name="connsiteY37-204" fmla="*/ 6864971 h 7255496"/>
                <a:gd name="connsiteX38-205" fmla="*/ 1304925 w 2171700"/>
                <a:gd name="connsiteY38-206" fmla="*/ 7017371 h 7255496"/>
                <a:gd name="connsiteX39-207" fmla="*/ 1704975 w 2171700"/>
                <a:gd name="connsiteY39-208" fmla="*/ 7217396 h 7255496"/>
                <a:gd name="connsiteX40-209" fmla="*/ 2152650 w 2171700"/>
                <a:gd name="connsiteY40-210" fmla="*/ 7217396 h 7255496"/>
                <a:gd name="connsiteX41-211" fmla="*/ 2171700 w 2171700"/>
                <a:gd name="connsiteY41-212" fmla="*/ 7074521 h 7255496"/>
                <a:gd name="connsiteX42-213" fmla="*/ 1676400 w 2171700"/>
                <a:gd name="connsiteY42-214" fmla="*/ 6569696 h 7255496"/>
                <a:gd name="connsiteX43-215" fmla="*/ 1685925 w 2171700"/>
                <a:gd name="connsiteY43-216" fmla="*/ 6464921 h 7255496"/>
                <a:gd name="connsiteX44-217" fmla="*/ 1657350 w 2171700"/>
                <a:gd name="connsiteY44-218" fmla="*/ 6255371 h 7255496"/>
                <a:gd name="connsiteX45-219" fmla="*/ 1704975 w 2171700"/>
                <a:gd name="connsiteY45-220" fmla="*/ 5979146 h 7255496"/>
                <a:gd name="connsiteX46-221" fmla="*/ 1762125 w 2171700"/>
                <a:gd name="connsiteY46-222" fmla="*/ 5426696 h 7255496"/>
                <a:gd name="connsiteX47-223" fmla="*/ 1771650 w 2171700"/>
                <a:gd name="connsiteY47-224" fmla="*/ 5360021 h 7255496"/>
                <a:gd name="connsiteX48-225" fmla="*/ 1866900 w 2171700"/>
                <a:gd name="connsiteY48-226" fmla="*/ 5102846 h 7255496"/>
                <a:gd name="connsiteX49-227" fmla="*/ 1885950 w 2171700"/>
                <a:gd name="connsiteY49-228" fmla="*/ 4578971 h 7255496"/>
                <a:gd name="connsiteX50-229" fmla="*/ 1895475 w 2171700"/>
                <a:gd name="connsiteY50-230" fmla="*/ 4178921 h 7255496"/>
                <a:gd name="connsiteX51-231" fmla="*/ 1866900 w 2171700"/>
                <a:gd name="connsiteY51-232" fmla="*/ 3635996 h 7255496"/>
                <a:gd name="connsiteX52-233" fmla="*/ 2076450 w 2171700"/>
                <a:gd name="connsiteY52-234" fmla="*/ 2702546 h 7255496"/>
                <a:gd name="connsiteX53-235" fmla="*/ 2085975 w 2171700"/>
                <a:gd name="connsiteY53-236" fmla="*/ 2435846 h 7255496"/>
                <a:gd name="connsiteX54-237" fmla="*/ 1981200 w 2171700"/>
                <a:gd name="connsiteY54-238" fmla="*/ 1864346 h 7255496"/>
                <a:gd name="connsiteX55-239" fmla="*/ 1933575 w 2171700"/>
                <a:gd name="connsiteY55-240" fmla="*/ 1702421 h 7255496"/>
                <a:gd name="connsiteX56-241" fmla="*/ 1933575 w 2171700"/>
                <a:gd name="connsiteY56-242" fmla="*/ 1426196 h 7255496"/>
                <a:gd name="connsiteX57-243" fmla="*/ 1885950 w 2171700"/>
                <a:gd name="connsiteY57-244" fmla="*/ 1264271 h 7255496"/>
                <a:gd name="connsiteX58-245" fmla="*/ 1419225 w 2171700"/>
                <a:gd name="connsiteY58-246" fmla="*/ 1169021 h 7255496"/>
                <a:gd name="connsiteX59-247" fmla="*/ 1257300 w 2171700"/>
                <a:gd name="connsiteY59-248" fmla="*/ 1016621 h 7255496"/>
                <a:gd name="connsiteX60-249" fmla="*/ 1333500 w 2171700"/>
                <a:gd name="connsiteY60-250" fmla="*/ 864221 h 7255496"/>
                <a:gd name="connsiteX61-251" fmla="*/ 1447800 w 2171700"/>
                <a:gd name="connsiteY61-252" fmla="*/ 397496 h 7255496"/>
                <a:gd name="connsiteX62-253" fmla="*/ 1400175 w 2171700"/>
                <a:gd name="connsiteY62-254" fmla="*/ 140321 h 7255496"/>
                <a:gd name="connsiteX63-255" fmla="*/ 1078068 w 2171700"/>
                <a:gd name="connsiteY63-256" fmla="*/ 0 h 7255496"/>
                <a:gd name="connsiteX0-257" fmla="*/ 1078068 w 2171700"/>
                <a:gd name="connsiteY0-258" fmla="*/ 193 h 7255689"/>
                <a:gd name="connsiteX1-259" fmla="*/ 809625 w 2171700"/>
                <a:gd name="connsiteY1-260" fmla="*/ 121464 h 7255689"/>
                <a:gd name="connsiteX2-261" fmla="*/ 685800 w 2171700"/>
                <a:gd name="connsiteY2-262" fmla="*/ 302439 h 7255689"/>
                <a:gd name="connsiteX3-263" fmla="*/ 704850 w 2171700"/>
                <a:gd name="connsiteY3-264" fmla="*/ 626289 h 7255689"/>
                <a:gd name="connsiteX4-265" fmla="*/ 838200 w 2171700"/>
                <a:gd name="connsiteY4-266" fmla="*/ 902514 h 7255689"/>
                <a:gd name="connsiteX5-267" fmla="*/ 742950 w 2171700"/>
                <a:gd name="connsiteY5-268" fmla="*/ 1016814 h 7255689"/>
                <a:gd name="connsiteX6-269" fmla="*/ 133350 w 2171700"/>
                <a:gd name="connsiteY6-270" fmla="*/ 1226364 h 7255689"/>
                <a:gd name="connsiteX7-271" fmla="*/ 0 w 2171700"/>
                <a:gd name="connsiteY7-272" fmla="*/ 2216964 h 7255689"/>
                <a:gd name="connsiteX8-273" fmla="*/ 333375 w 2171700"/>
                <a:gd name="connsiteY8-274" fmla="*/ 3112314 h 7255689"/>
                <a:gd name="connsiteX9-275" fmla="*/ 247650 w 2171700"/>
                <a:gd name="connsiteY9-276" fmla="*/ 3845739 h 7255689"/>
                <a:gd name="connsiteX10-277" fmla="*/ 371475 w 2171700"/>
                <a:gd name="connsiteY10-278" fmla="*/ 4064814 h 7255689"/>
                <a:gd name="connsiteX11-279" fmla="*/ 495300 w 2171700"/>
                <a:gd name="connsiteY11-280" fmla="*/ 4283889 h 7255689"/>
                <a:gd name="connsiteX12-281" fmla="*/ 476250 w 2171700"/>
                <a:gd name="connsiteY12-282" fmla="*/ 4741089 h 7255689"/>
                <a:gd name="connsiteX13-283" fmla="*/ 476250 w 2171700"/>
                <a:gd name="connsiteY13-284" fmla="*/ 5103039 h 7255689"/>
                <a:gd name="connsiteX14-285" fmla="*/ 371475 w 2171700"/>
                <a:gd name="connsiteY14-286" fmla="*/ 6150789 h 7255689"/>
                <a:gd name="connsiteX15-287" fmla="*/ 371475 w 2171700"/>
                <a:gd name="connsiteY15-288" fmla="*/ 6627039 h 7255689"/>
                <a:gd name="connsiteX16-289" fmla="*/ 400050 w 2171700"/>
                <a:gd name="connsiteY16-290" fmla="*/ 6827064 h 7255689"/>
                <a:gd name="connsiteX17-291" fmla="*/ 323850 w 2171700"/>
                <a:gd name="connsiteY17-292" fmla="*/ 7008039 h 7255689"/>
                <a:gd name="connsiteX18-293" fmla="*/ 533400 w 2171700"/>
                <a:gd name="connsiteY18-294" fmla="*/ 7255689 h 7255689"/>
                <a:gd name="connsiteX19-295" fmla="*/ 952500 w 2171700"/>
                <a:gd name="connsiteY19-296" fmla="*/ 7246164 h 7255689"/>
                <a:gd name="connsiteX20-297" fmla="*/ 733425 w 2171700"/>
                <a:gd name="connsiteY20-298" fmla="*/ 6827064 h 7255689"/>
                <a:gd name="connsiteX21-299" fmla="*/ 790575 w 2171700"/>
                <a:gd name="connsiteY21-300" fmla="*/ 6579414 h 7255689"/>
                <a:gd name="connsiteX22-301" fmla="*/ 762000 w 2171700"/>
                <a:gd name="connsiteY22-302" fmla="*/ 6255564 h 7255689"/>
                <a:gd name="connsiteX23-303" fmla="*/ 885825 w 2171700"/>
                <a:gd name="connsiteY23-304" fmla="*/ 5417364 h 7255689"/>
                <a:gd name="connsiteX24-305" fmla="*/ 866775 w 2171700"/>
                <a:gd name="connsiteY24-306" fmla="*/ 5331639 h 7255689"/>
                <a:gd name="connsiteX25-307" fmla="*/ 971550 w 2171700"/>
                <a:gd name="connsiteY25-308" fmla="*/ 5217339 h 7255689"/>
                <a:gd name="connsiteX26-309" fmla="*/ 962025 w 2171700"/>
                <a:gd name="connsiteY26-310" fmla="*/ 5074464 h 7255689"/>
                <a:gd name="connsiteX27-311" fmla="*/ 1104900 w 2171700"/>
                <a:gd name="connsiteY27-312" fmla="*/ 4531539 h 7255689"/>
                <a:gd name="connsiteX28-313" fmla="*/ 1123950 w 2171700"/>
                <a:gd name="connsiteY28-314" fmla="*/ 4398189 h 7255689"/>
                <a:gd name="connsiteX29-315" fmla="*/ 1276350 w 2171700"/>
                <a:gd name="connsiteY29-316" fmla="*/ 4655364 h 7255689"/>
                <a:gd name="connsiteX30-317" fmla="*/ 1352550 w 2171700"/>
                <a:gd name="connsiteY30-318" fmla="*/ 4931589 h 7255689"/>
                <a:gd name="connsiteX31-319" fmla="*/ 1333500 w 2171700"/>
                <a:gd name="connsiteY31-320" fmla="*/ 5074464 h 7255689"/>
                <a:gd name="connsiteX32-321" fmla="*/ 1371600 w 2171700"/>
                <a:gd name="connsiteY32-322" fmla="*/ 5083989 h 7255689"/>
                <a:gd name="connsiteX33-323" fmla="*/ 1247775 w 2171700"/>
                <a:gd name="connsiteY33-324" fmla="*/ 5522139 h 7255689"/>
                <a:gd name="connsiteX34-325" fmla="*/ 1257300 w 2171700"/>
                <a:gd name="connsiteY34-326" fmla="*/ 6474639 h 7255689"/>
                <a:gd name="connsiteX35-327" fmla="*/ 1333500 w 2171700"/>
                <a:gd name="connsiteY35-328" fmla="*/ 6588939 h 7255689"/>
                <a:gd name="connsiteX36-329" fmla="*/ 1314450 w 2171700"/>
                <a:gd name="connsiteY36-330" fmla="*/ 6741339 h 7255689"/>
                <a:gd name="connsiteX37-331" fmla="*/ 1323975 w 2171700"/>
                <a:gd name="connsiteY37-332" fmla="*/ 6865164 h 7255689"/>
                <a:gd name="connsiteX38-333" fmla="*/ 1304925 w 2171700"/>
                <a:gd name="connsiteY38-334" fmla="*/ 7017564 h 7255689"/>
                <a:gd name="connsiteX39-335" fmla="*/ 1704975 w 2171700"/>
                <a:gd name="connsiteY39-336" fmla="*/ 7217589 h 7255689"/>
                <a:gd name="connsiteX40-337" fmla="*/ 2152650 w 2171700"/>
                <a:gd name="connsiteY40-338" fmla="*/ 7217589 h 7255689"/>
                <a:gd name="connsiteX41-339" fmla="*/ 2171700 w 2171700"/>
                <a:gd name="connsiteY41-340" fmla="*/ 7074714 h 7255689"/>
                <a:gd name="connsiteX42-341" fmla="*/ 1676400 w 2171700"/>
                <a:gd name="connsiteY42-342" fmla="*/ 6569889 h 7255689"/>
                <a:gd name="connsiteX43-343" fmla="*/ 1685925 w 2171700"/>
                <a:gd name="connsiteY43-344" fmla="*/ 6465114 h 7255689"/>
                <a:gd name="connsiteX44-345" fmla="*/ 1657350 w 2171700"/>
                <a:gd name="connsiteY44-346" fmla="*/ 6255564 h 7255689"/>
                <a:gd name="connsiteX45-347" fmla="*/ 1704975 w 2171700"/>
                <a:gd name="connsiteY45-348" fmla="*/ 5979339 h 7255689"/>
                <a:gd name="connsiteX46-349" fmla="*/ 1762125 w 2171700"/>
                <a:gd name="connsiteY46-350" fmla="*/ 5426889 h 7255689"/>
                <a:gd name="connsiteX47-351" fmla="*/ 1771650 w 2171700"/>
                <a:gd name="connsiteY47-352" fmla="*/ 5360214 h 7255689"/>
                <a:gd name="connsiteX48-353" fmla="*/ 1866900 w 2171700"/>
                <a:gd name="connsiteY48-354" fmla="*/ 5103039 h 7255689"/>
                <a:gd name="connsiteX49-355" fmla="*/ 1885950 w 2171700"/>
                <a:gd name="connsiteY49-356" fmla="*/ 4579164 h 7255689"/>
                <a:gd name="connsiteX50-357" fmla="*/ 1895475 w 2171700"/>
                <a:gd name="connsiteY50-358" fmla="*/ 4179114 h 7255689"/>
                <a:gd name="connsiteX51-359" fmla="*/ 1866900 w 2171700"/>
                <a:gd name="connsiteY51-360" fmla="*/ 3636189 h 7255689"/>
                <a:gd name="connsiteX52-361" fmla="*/ 2076450 w 2171700"/>
                <a:gd name="connsiteY52-362" fmla="*/ 2702739 h 7255689"/>
                <a:gd name="connsiteX53-363" fmla="*/ 2085975 w 2171700"/>
                <a:gd name="connsiteY53-364" fmla="*/ 2436039 h 7255689"/>
                <a:gd name="connsiteX54-365" fmla="*/ 1981200 w 2171700"/>
                <a:gd name="connsiteY54-366" fmla="*/ 1864539 h 7255689"/>
                <a:gd name="connsiteX55-367" fmla="*/ 1933575 w 2171700"/>
                <a:gd name="connsiteY55-368" fmla="*/ 1702614 h 7255689"/>
                <a:gd name="connsiteX56-369" fmla="*/ 1933575 w 2171700"/>
                <a:gd name="connsiteY56-370" fmla="*/ 1426389 h 7255689"/>
                <a:gd name="connsiteX57-371" fmla="*/ 1885950 w 2171700"/>
                <a:gd name="connsiteY57-372" fmla="*/ 1264464 h 7255689"/>
                <a:gd name="connsiteX58-373" fmla="*/ 1419225 w 2171700"/>
                <a:gd name="connsiteY58-374" fmla="*/ 1169214 h 7255689"/>
                <a:gd name="connsiteX59-375" fmla="*/ 1257300 w 2171700"/>
                <a:gd name="connsiteY59-376" fmla="*/ 1016814 h 7255689"/>
                <a:gd name="connsiteX60-377" fmla="*/ 1333500 w 2171700"/>
                <a:gd name="connsiteY60-378" fmla="*/ 864414 h 7255689"/>
                <a:gd name="connsiteX61-379" fmla="*/ 1447800 w 2171700"/>
                <a:gd name="connsiteY61-380" fmla="*/ 397689 h 7255689"/>
                <a:gd name="connsiteX62-381" fmla="*/ 1400175 w 2171700"/>
                <a:gd name="connsiteY62-382" fmla="*/ 140514 h 7255689"/>
                <a:gd name="connsiteX63-383" fmla="*/ 1078068 w 2171700"/>
                <a:gd name="connsiteY63-384" fmla="*/ 193 h 7255689"/>
                <a:gd name="connsiteX0-385" fmla="*/ 1078068 w 2171700"/>
                <a:gd name="connsiteY0-386" fmla="*/ 175 h 7255671"/>
                <a:gd name="connsiteX1-387" fmla="*/ 809625 w 2171700"/>
                <a:gd name="connsiteY1-388" fmla="*/ 121446 h 7255671"/>
                <a:gd name="connsiteX2-389" fmla="*/ 685800 w 2171700"/>
                <a:gd name="connsiteY2-390" fmla="*/ 302421 h 7255671"/>
                <a:gd name="connsiteX3-391" fmla="*/ 704850 w 2171700"/>
                <a:gd name="connsiteY3-392" fmla="*/ 626271 h 7255671"/>
                <a:gd name="connsiteX4-393" fmla="*/ 838200 w 2171700"/>
                <a:gd name="connsiteY4-394" fmla="*/ 902496 h 7255671"/>
                <a:gd name="connsiteX5-395" fmla="*/ 742950 w 2171700"/>
                <a:gd name="connsiteY5-396" fmla="*/ 1016796 h 7255671"/>
                <a:gd name="connsiteX6-397" fmla="*/ 133350 w 2171700"/>
                <a:gd name="connsiteY6-398" fmla="*/ 1226346 h 7255671"/>
                <a:gd name="connsiteX7-399" fmla="*/ 0 w 2171700"/>
                <a:gd name="connsiteY7-400" fmla="*/ 2216946 h 7255671"/>
                <a:gd name="connsiteX8-401" fmla="*/ 333375 w 2171700"/>
                <a:gd name="connsiteY8-402" fmla="*/ 3112296 h 7255671"/>
                <a:gd name="connsiteX9-403" fmla="*/ 247650 w 2171700"/>
                <a:gd name="connsiteY9-404" fmla="*/ 3845721 h 7255671"/>
                <a:gd name="connsiteX10-405" fmla="*/ 371475 w 2171700"/>
                <a:gd name="connsiteY10-406" fmla="*/ 4064796 h 7255671"/>
                <a:gd name="connsiteX11-407" fmla="*/ 495300 w 2171700"/>
                <a:gd name="connsiteY11-408" fmla="*/ 4283871 h 7255671"/>
                <a:gd name="connsiteX12-409" fmla="*/ 476250 w 2171700"/>
                <a:gd name="connsiteY12-410" fmla="*/ 4741071 h 7255671"/>
                <a:gd name="connsiteX13-411" fmla="*/ 476250 w 2171700"/>
                <a:gd name="connsiteY13-412" fmla="*/ 5103021 h 7255671"/>
                <a:gd name="connsiteX14-413" fmla="*/ 371475 w 2171700"/>
                <a:gd name="connsiteY14-414" fmla="*/ 6150771 h 7255671"/>
                <a:gd name="connsiteX15-415" fmla="*/ 371475 w 2171700"/>
                <a:gd name="connsiteY15-416" fmla="*/ 6627021 h 7255671"/>
                <a:gd name="connsiteX16-417" fmla="*/ 400050 w 2171700"/>
                <a:gd name="connsiteY16-418" fmla="*/ 6827046 h 7255671"/>
                <a:gd name="connsiteX17-419" fmla="*/ 323850 w 2171700"/>
                <a:gd name="connsiteY17-420" fmla="*/ 7008021 h 7255671"/>
                <a:gd name="connsiteX18-421" fmla="*/ 533400 w 2171700"/>
                <a:gd name="connsiteY18-422" fmla="*/ 7255671 h 7255671"/>
                <a:gd name="connsiteX19-423" fmla="*/ 952500 w 2171700"/>
                <a:gd name="connsiteY19-424" fmla="*/ 7246146 h 7255671"/>
                <a:gd name="connsiteX20-425" fmla="*/ 733425 w 2171700"/>
                <a:gd name="connsiteY20-426" fmla="*/ 6827046 h 7255671"/>
                <a:gd name="connsiteX21-427" fmla="*/ 790575 w 2171700"/>
                <a:gd name="connsiteY21-428" fmla="*/ 6579396 h 7255671"/>
                <a:gd name="connsiteX22-429" fmla="*/ 762000 w 2171700"/>
                <a:gd name="connsiteY22-430" fmla="*/ 6255546 h 7255671"/>
                <a:gd name="connsiteX23-431" fmla="*/ 885825 w 2171700"/>
                <a:gd name="connsiteY23-432" fmla="*/ 5417346 h 7255671"/>
                <a:gd name="connsiteX24-433" fmla="*/ 866775 w 2171700"/>
                <a:gd name="connsiteY24-434" fmla="*/ 5331621 h 7255671"/>
                <a:gd name="connsiteX25-435" fmla="*/ 971550 w 2171700"/>
                <a:gd name="connsiteY25-436" fmla="*/ 5217321 h 7255671"/>
                <a:gd name="connsiteX26-437" fmla="*/ 962025 w 2171700"/>
                <a:gd name="connsiteY26-438" fmla="*/ 5074446 h 7255671"/>
                <a:gd name="connsiteX27-439" fmla="*/ 1104900 w 2171700"/>
                <a:gd name="connsiteY27-440" fmla="*/ 4531521 h 7255671"/>
                <a:gd name="connsiteX28-441" fmla="*/ 1123950 w 2171700"/>
                <a:gd name="connsiteY28-442" fmla="*/ 4398171 h 7255671"/>
                <a:gd name="connsiteX29-443" fmla="*/ 1276350 w 2171700"/>
                <a:gd name="connsiteY29-444" fmla="*/ 4655346 h 7255671"/>
                <a:gd name="connsiteX30-445" fmla="*/ 1352550 w 2171700"/>
                <a:gd name="connsiteY30-446" fmla="*/ 4931571 h 7255671"/>
                <a:gd name="connsiteX31-447" fmla="*/ 1333500 w 2171700"/>
                <a:gd name="connsiteY31-448" fmla="*/ 5074446 h 7255671"/>
                <a:gd name="connsiteX32-449" fmla="*/ 1371600 w 2171700"/>
                <a:gd name="connsiteY32-450" fmla="*/ 5083971 h 7255671"/>
                <a:gd name="connsiteX33-451" fmla="*/ 1247775 w 2171700"/>
                <a:gd name="connsiteY33-452" fmla="*/ 5522121 h 7255671"/>
                <a:gd name="connsiteX34-453" fmla="*/ 1257300 w 2171700"/>
                <a:gd name="connsiteY34-454" fmla="*/ 6474621 h 7255671"/>
                <a:gd name="connsiteX35-455" fmla="*/ 1333500 w 2171700"/>
                <a:gd name="connsiteY35-456" fmla="*/ 6588921 h 7255671"/>
                <a:gd name="connsiteX36-457" fmla="*/ 1314450 w 2171700"/>
                <a:gd name="connsiteY36-458" fmla="*/ 6741321 h 7255671"/>
                <a:gd name="connsiteX37-459" fmla="*/ 1323975 w 2171700"/>
                <a:gd name="connsiteY37-460" fmla="*/ 6865146 h 7255671"/>
                <a:gd name="connsiteX38-461" fmla="*/ 1304925 w 2171700"/>
                <a:gd name="connsiteY38-462" fmla="*/ 7017546 h 7255671"/>
                <a:gd name="connsiteX39-463" fmla="*/ 1704975 w 2171700"/>
                <a:gd name="connsiteY39-464" fmla="*/ 7217571 h 7255671"/>
                <a:gd name="connsiteX40-465" fmla="*/ 2152650 w 2171700"/>
                <a:gd name="connsiteY40-466" fmla="*/ 7217571 h 7255671"/>
                <a:gd name="connsiteX41-467" fmla="*/ 2171700 w 2171700"/>
                <a:gd name="connsiteY41-468" fmla="*/ 7074696 h 7255671"/>
                <a:gd name="connsiteX42-469" fmla="*/ 1676400 w 2171700"/>
                <a:gd name="connsiteY42-470" fmla="*/ 6569871 h 7255671"/>
                <a:gd name="connsiteX43-471" fmla="*/ 1685925 w 2171700"/>
                <a:gd name="connsiteY43-472" fmla="*/ 6465096 h 7255671"/>
                <a:gd name="connsiteX44-473" fmla="*/ 1657350 w 2171700"/>
                <a:gd name="connsiteY44-474" fmla="*/ 6255546 h 7255671"/>
                <a:gd name="connsiteX45-475" fmla="*/ 1704975 w 2171700"/>
                <a:gd name="connsiteY45-476" fmla="*/ 5979321 h 7255671"/>
                <a:gd name="connsiteX46-477" fmla="*/ 1762125 w 2171700"/>
                <a:gd name="connsiteY46-478" fmla="*/ 5426871 h 7255671"/>
                <a:gd name="connsiteX47-479" fmla="*/ 1771650 w 2171700"/>
                <a:gd name="connsiteY47-480" fmla="*/ 5360196 h 7255671"/>
                <a:gd name="connsiteX48-481" fmla="*/ 1866900 w 2171700"/>
                <a:gd name="connsiteY48-482" fmla="*/ 5103021 h 7255671"/>
                <a:gd name="connsiteX49-483" fmla="*/ 1885950 w 2171700"/>
                <a:gd name="connsiteY49-484" fmla="*/ 4579146 h 7255671"/>
                <a:gd name="connsiteX50-485" fmla="*/ 1895475 w 2171700"/>
                <a:gd name="connsiteY50-486" fmla="*/ 4179096 h 7255671"/>
                <a:gd name="connsiteX51-487" fmla="*/ 1866900 w 2171700"/>
                <a:gd name="connsiteY51-488" fmla="*/ 3636171 h 7255671"/>
                <a:gd name="connsiteX52-489" fmla="*/ 2076450 w 2171700"/>
                <a:gd name="connsiteY52-490" fmla="*/ 2702721 h 7255671"/>
                <a:gd name="connsiteX53-491" fmla="*/ 2085975 w 2171700"/>
                <a:gd name="connsiteY53-492" fmla="*/ 2436021 h 7255671"/>
                <a:gd name="connsiteX54-493" fmla="*/ 1981200 w 2171700"/>
                <a:gd name="connsiteY54-494" fmla="*/ 1864521 h 7255671"/>
                <a:gd name="connsiteX55-495" fmla="*/ 1933575 w 2171700"/>
                <a:gd name="connsiteY55-496" fmla="*/ 1702596 h 7255671"/>
                <a:gd name="connsiteX56-497" fmla="*/ 1933575 w 2171700"/>
                <a:gd name="connsiteY56-498" fmla="*/ 1426371 h 7255671"/>
                <a:gd name="connsiteX57-499" fmla="*/ 1885950 w 2171700"/>
                <a:gd name="connsiteY57-500" fmla="*/ 1264446 h 7255671"/>
                <a:gd name="connsiteX58-501" fmla="*/ 1419225 w 2171700"/>
                <a:gd name="connsiteY58-502" fmla="*/ 1169196 h 7255671"/>
                <a:gd name="connsiteX59-503" fmla="*/ 1257300 w 2171700"/>
                <a:gd name="connsiteY59-504" fmla="*/ 1016796 h 7255671"/>
                <a:gd name="connsiteX60-505" fmla="*/ 1333500 w 2171700"/>
                <a:gd name="connsiteY60-506" fmla="*/ 864396 h 7255671"/>
                <a:gd name="connsiteX61-507" fmla="*/ 1447800 w 2171700"/>
                <a:gd name="connsiteY61-508" fmla="*/ 397671 h 7255671"/>
                <a:gd name="connsiteX62-509" fmla="*/ 1339600 w 2171700"/>
                <a:gd name="connsiteY62-510" fmla="*/ 152034 h 7255671"/>
                <a:gd name="connsiteX63-511" fmla="*/ 1078068 w 2171700"/>
                <a:gd name="connsiteY63-512" fmla="*/ 175 h 7255671"/>
                <a:gd name="connsiteX0-513" fmla="*/ 1078068 w 2171700"/>
                <a:gd name="connsiteY0-514" fmla="*/ 224 h 7255720"/>
                <a:gd name="connsiteX1-515" fmla="*/ 809625 w 2171700"/>
                <a:gd name="connsiteY1-516" fmla="*/ 121495 h 7255720"/>
                <a:gd name="connsiteX2-517" fmla="*/ 685800 w 2171700"/>
                <a:gd name="connsiteY2-518" fmla="*/ 302470 h 7255720"/>
                <a:gd name="connsiteX3-519" fmla="*/ 704850 w 2171700"/>
                <a:gd name="connsiteY3-520" fmla="*/ 626320 h 7255720"/>
                <a:gd name="connsiteX4-521" fmla="*/ 838200 w 2171700"/>
                <a:gd name="connsiteY4-522" fmla="*/ 902545 h 7255720"/>
                <a:gd name="connsiteX5-523" fmla="*/ 742950 w 2171700"/>
                <a:gd name="connsiteY5-524" fmla="*/ 1016845 h 7255720"/>
                <a:gd name="connsiteX6-525" fmla="*/ 133350 w 2171700"/>
                <a:gd name="connsiteY6-526" fmla="*/ 1226395 h 7255720"/>
                <a:gd name="connsiteX7-527" fmla="*/ 0 w 2171700"/>
                <a:gd name="connsiteY7-528" fmla="*/ 2216995 h 7255720"/>
                <a:gd name="connsiteX8-529" fmla="*/ 333375 w 2171700"/>
                <a:gd name="connsiteY8-530" fmla="*/ 3112345 h 7255720"/>
                <a:gd name="connsiteX9-531" fmla="*/ 247650 w 2171700"/>
                <a:gd name="connsiteY9-532" fmla="*/ 3845770 h 7255720"/>
                <a:gd name="connsiteX10-533" fmla="*/ 371475 w 2171700"/>
                <a:gd name="connsiteY10-534" fmla="*/ 4064845 h 7255720"/>
                <a:gd name="connsiteX11-535" fmla="*/ 495300 w 2171700"/>
                <a:gd name="connsiteY11-536" fmla="*/ 4283920 h 7255720"/>
                <a:gd name="connsiteX12-537" fmla="*/ 476250 w 2171700"/>
                <a:gd name="connsiteY12-538" fmla="*/ 4741120 h 7255720"/>
                <a:gd name="connsiteX13-539" fmla="*/ 476250 w 2171700"/>
                <a:gd name="connsiteY13-540" fmla="*/ 5103070 h 7255720"/>
                <a:gd name="connsiteX14-541" fmla="*/ 371475 w 2171700"/>
                <a:gd name="connsiteY14-542" fmla="*/ 6150820 h 7255720"/>
                <a:gd name="connsiteX15-543" fmla="*/ 371475 w 2171700"/>
                <a:gd name="connsiteY15-544" fmla="*/ 6627070 h 7255720"/>
                <a:gd name="connsiteX16-545" fmla="*/ 400050 w 2171700"/>
                <a:gd name="connsiteY16-546" fmla="*/ 6827095 h 7255720"/>
                <a:gd name="connsiteX17-547" fmla="*/ 323850 w 2171700"/>
                <a:gd name="connsiteY17-548" fmla="*/ 7008070 h 7255720"/>
                <a:gd name="connsiteX18-549" fmla="*/ 533400 w 2171700"/>
                <a:gd name="connsiteY18-550" fmla="*/ 7255720 h 7255720"/>
                <a:gd name="connsiteX19-551" fmla="*/ 952500 w 2171700"/>
                <a:gd name="connsiteY19-552" fmla="*/ 7246195 h 7255720"/>
                <a:gd name="connsiteX20-553" fmla="*/ 733425 w 2171700"/>
                <a:gd name="connsiteY20-554" fmla="*/ 6827095 h 7255720"/>
                <a:gd name="connsiteX21-555" fmla="*/ 790575 w 2171700"/>
                <a:gd name="connsiteY21-556" fmla="*/ 6579445 h 7255720"/>
                <a:gd name="connsiteX22-557" fmla="*/ 762000 w 2171700"/>
                <a:gd name="connsiteY22-558" fmla="*/ 6255595 h 7255720"/>
                <a:gd name="connsiteX23-559" fmla="*/ 885825 w 2171700"/>
                <a:gd name="connsiteY23-560" fmla="*/ 5417395 h 7255720"/>
                <a:gd name="connsiteX24-561" fmla="*/ 866775 w 2171700"/>
                <a:gd name="connsiteY24-562" fmla="*/ 5331670 h 7255720"/>
                <a:gd name="connsiteX25-563" fmla="*/ 971550 w 2171700"/>
                <a:gd name="connsiteY25-564" fmla="*/ 5217370 h 7255720"/>
                <a:gd name="connsiteX26-565" fmla="*/ 962025 w 2171700"/>
                <a:gd name="connsiteY26-566" fmla="*/ 5074495 h 7255720"/>
                <a:gd name="connsiteX27-567" fmla="*/ 1104900 w 2171700"/>
                <a:gd name="connsiteY27-568" fmla="*/ 4531570 h 7255720"/>
                <a:gd name="connsiteX28-569" fmla="*/ 1123950 w 2171700"/>
                <a:gd name="connsiteY28-570" fmla="*/ 4398220 h 7255720"/>
                <a:gd name="connsiteX29-571" fmla="*/ 1276350 w 2171700"/>
                <a:gd name="connsiteY29-572" fmla="*/ 4655395 h 7255720"/>
                <a:gd name="connsiteX30-573" fmla="*/ 1352550 w 2171700"/>
                <a:gd name="connsiteY30-574" fmla="*/ 4931620 h 7255720"/>
                <a:gd name="connsiteX31-575" fmla="*/ 1333500 w 2171700"/>
                <a:gd name="connsiteY31-576" fmla="*/ 5074495 h 7255720"/>
                <a:gd name="connsiteX32-577" fmla="*/ 1371600 w 2171700"/>
                <a:gd name="connsiteY32-578" fmla="*/ 5084020 h 7255720"/>
                <a:gd name="connsiteX33-579" fmla="*/ 1247775 w 2171700"/>
                <a:gd name="connsiteY33-580" fmla="*/ 5522170 h 7255720"/>
                <a:gd name="connsiteX34-581" fmla="*/ 1257300 w 2171700"/>
                <a:gd name="connsiteY34-582" fmla="*/ 6474670 h 7255720"/>
                <a:gd name="connsiteX35-583" fmla="*/ 1333500 w 2171700"/>
                <a:gd name="connsiteY35-584" fmla="*/ 6588970 h 7255720"/>
                <a:gd name="connsiteX36-585" fmla="*/ 1314450 w 2171700"/>
                <a:gd name="connsiteY36-586" fmla="*/ 6741370 h 7255720"/>
                <a:gd name="connsiteX37-587" fmla="*/ 1323975 w 2171700"/>
                <a:gd name="connsiteY37-588" fmla="*/ 6865195 h 7255720"/>
                <a:gd name="connsiteX38-589" fmla="*/ 1304925 w 2171700"/>
                <a:gd name="connsiteY38-590" fmla="*/ 7017595 h 7255720"/>
                <a:gd name="connsiteX39-591" fmla="*/ 1704975 w 2171700"/>
                <a:gd name="connsiteY39-592" fmla="*/ 7217620 h 7255720"/>
                <a:gd name="connsiteX40-593" fmla="*/ 2152650 w 2171700"/>
                <a:gd name="connsiteY40-594" fmla="*/ 7217620 h 7255720"/>
                <a:gd name="connsiteX41-595" fmla="*/ 2171700 w 2171700"/>
                <a:gd name="connsiteY41-596" fmla="*/ 7074745 h 7255720"/>
                <a:gd name="connsiteX42-597" fmla="*/ 1676400 w 2171700"/>
                <a:gd name="connsiteY42-598" fmla="*/ 6569920 h 7255720"/>
                <a:gd name="connsiteX43-599" fmla="*/ 1685925 w 2171700"/>
                <a:gd name="connsiteY43-600" fmla="*/ 6465145 h 7255720"/>
                <a:gd name="connsiteX44-601" fmla="*/ 1657350 w 2171700"/>
                <a:gd name="connsiteY44-602" fmla="*/ 6255595 h 7255720"/>
                <a:gd name="connsiteX45-603" fmla="*/ 1704975 w 2171700"/>
                <a:gd name="connsiteY45-604" fmla="*/ 5979370 h 7255720"/>
                <a:gd name="connsiteX46-605" fmla="*/ 1762125 w 2171700"/>
                <a:gd name="connsiteY46-606" fmla="*/ 5426920 h 7255720"/>
                <a:gd name="connsiteX47-607" fmla="*/ 1771650 w 2171700"/>
                <a:gd name="connsiteY47-608" fmla="*/ 5360245 h 7255720"/>
                <a:gd name="connsiteX48-609" fmla="*/ 1866900 w 2171700"/>
                <a:gd name="connsiteY48-610" fmla="*/ 5103070 h 7255720"/>
                <a:gd name="connsiteX49-611" fmla="*/ 1885950 w 2171700"/>
                <a:gd name="connsiteY49-612" fmla="*/ 4579195 h 7255720"/>
                <a:gd name="connsiteX50-613" fmla="*/ 1895475 w 2171700"/>
                <a:gd name="connsiteY50-614" fmla="*/ 4179145 h 7255720"/>
                <a:gd name="connsiteX51-615" fmla="*/ 1866900 w 2171700"/>
                <a:gd name="connsiteY51-616" fmla="*/ 3636220 h 7255720"/>
                <a:gd name="connsiteX52-617" fmla="*/ 2076450 w 2171700"/>
                <a:gd name="connsiteY52-618" fmla="*/ 2702770 h 7255720"/>
                <a:gd name="connsiteX53-619" fmla="*/ 2085975 w 2171700"/>
                <a:gd name="connsiteY53-620" fmla="*/ 2436070 h 7255720"/>
                <a:gd name="connsiteX54-621" fmla="*/ 1981200 w 2171700"/>
                <a:gd name="connsiteY54-622" fmla="*/ 1864570 h 7255720"/>
                <a:gd name="connsiteX55-623" fmla="*/ 1933575 w 2171700"/>
                <a:gd name="connsiteY55-624" fmla="*/ 1702645 h 7255720"/>
                <a:gd name="connsiteX56-625" fmla="*/ 1933575 w 2171700"/>
                <a:gd name="connsiteY56-626" fmla="*/ 1426420 h 7255720"/>
                <a:gd name="connsiteX57-627" fmla="*/ 1885950 w 2171700"/>
                <a:gd name="connsiteY57-628" fmla="*/ 1264495 h 7255720"/>
                <a:gd name="connsiteX58-629" fmla="*/ 1419225 w 2171700"/>
                <a:gd name="connsiteY58-630" fmla="*/ 1169245 h 7255720"/>
                <a:gd name="connsiteX59-631" fmla="*/ 1257300 w 2171700"/>
                <a:gd name="connsiteY59-632" fmla="*/ 1016845 h 7255720"/>
                <a:gd name="connsiteX60-633" fmla="*/ 1333500 w 2171700"/>
                <a:gd name="connsiteY60-634" fmla="*/ 864445 h 7255720"/>
                <a:gd name="connsiteX61-635" fmla="*/ 1447800 w 2171700"/>
                <a:gd name="connsiteY61-636" fmla="*/ 397720 h 7255720"/>
                <a:gd name="connsiteX62-637" fmla="*/ 1339600 w 2171700"/>
                <a:gd name="connsiteY62-638" fmla="*/ 152083 h 7255720"/>
                <a:gd name="connsiteX63-639" fmla="*/ 1078068 w 2171700"/>
                <a:gd name="connsiteY63-640" fmla="*/ 224 h 7255720"/>
                <a:gd name="connsiteX0-641" fmla="*/ 1063645 w 2171700"/>
                <a:gd name="connsiteY0-642" fmla="*/ 241 h 7249968"/>
                <a:gd name="connsiteX1-643" fmla="*/ 809625 w 2171700"/>
                <a:gd name="connsiteY1-644" fmla="*/ 115743 h 7249968"/>
                <a:gd name="connsiteX2-645" fmla="*/ 685800 w 2171700"/>
                <a:gd name="connsiteY2-646" fmla="*/ 296718 h 7249968"/>
                <a:gd name="connsiteX3-647" fmla="*/ 704850 w 2171700"/>
                <a:gd name="connsiteY3-648" fmla="*/ 620568 h 7249968"/>
                <a:gd name="connsiteX4-649" fmla="*/ 838200 w 2171700"/>
                <a:gd name="connsiteY4-650" fmla="*/ 896793 h 7249968"/>
                <a:gd name="connsiteX5-651" fmla="*/ 742950 w 2171700"/>
                <a:gd name="connsiteY5-652" fmla="*/ 1011093 h 7249968"/>
                <a:gd name="connsiteX6-653" fmla="*/ 133350 w 2171700"/>
                <a:gd name="connsiteY6-654" fmla="*/ 1220643 h 7249968"/>
                <a:gd name="connsiteX7-655" fmla="*/ 0 w 2171700"/>
                <a:gd name="connsiteY7-656" fmla="*/ 2211243 h 7249968"/>
                <a:gd name="connsiteX8-657" fmla="*/ 333375 w 2171700"/>
                <a:gd name="connsiteY8-658" fmla="*/ 3106593 h 7249968"/>
                <a:gd name="connsiteX9-659" fmla="*/ 247650 w 2171700"/>
                <a:gd name="connsiteY9-660" fmla="*/ 3840018 h 7249968"/>
                <a:gd name="connsiteX10-661" fmla="*/ 371475 w 2171700"/>
                <a:gd name="connsiteY10-662" fmla="*/ 4059093 h 7249968"/>
                <a:gd name="connsiteX11-663" fmla="*/ 495300 w 2171700"/>
                <a:gd name="connsiteY11-664" fmla="*/ 4278168 h 7249968"/>
                <a:gd name="connsiteX12-665" fmla="*/ 476250 w 2171700"/>
                <a:gd name="connsiteY12-666" fmla="*/ 4735368 h 7249968"/>
                <a:gd name="connsiteX13-667" fmla="*/ 476250 w 2171700"/>
                <a:gd name="connsiteY13-668" fmla="*/ 5097318 h 7249968"/>
                <a:gd name="connsiteX14-669" fmla="*/ 371475 w 2171700"/>
                <a:gd name="connsiteY14-670" fmla="*/ 6145068 h 7249968"/>
                <a:gd name="connsiteX15-671" fmla="*/ 371475 w 2171700"/>
                <a:gd name="connsiteY15-672" fmla="*/ 6621318 h 7249968"/>
                <a:gd name="connsiteX16-673" fmla="*/ 400050 w 2171700"/>
                <a:gd name="connsiteY16-674" fmla="*/ 6821343 h 7249968"/>
                <a:gd name="connsiteX17-675" fmla="*/ 323850 w 2171700"/>
                <a:gd name="connsiteY17-676" fmla="*/ 7002318 h 7249968"/>
                <a:gd name="connsiteX18-677" fmla="*/ 533400 w 2171700"/>
                <a:gd name="connsiteY18-678" fmla="*/ 7249968 h 7249968"/>
                <a:gd name="connsiteX19-679" fmla="*/ 952500 w 2171700"/>
                <a:gd name="connsiteY19-680" fmla="*/ 7240443 h 7249968"/>
                <a:gd name="connsiteX20-681" fmla="*/ 733425 w 2171700"/>
                <a:gd name="connsiteY20-682" fmla="*/ 6821343 h 7249968"/>
                <a:gd name="connsiteX21-683" fmla="*/ 790575 w 2171700"/>
                <a:gd name="connsiteY21-684" fmla="*/ 6573693 h 7249968"/>
                <a:gd name="connsiteX22-685" fmla="*/ 762000 w 2171700"/>
                <a:gd name="connsiteY22-686" fmla="*/ 6249843 h 7249968"/>
                <a:gd name="connsiteX23-687" fmla="*/ 885825 w 2171700"/>
                <a:gd name="connsiteY23-688" fmla="*/ 5411643 h 7249968"/>
                <a:gd name="connsiteX24-689" fmla="*/ 866775 w 2171700"/>
                <a:gd name="connsiteY24-690" fmla="*/ 5325918 h 7249968"/>
                <a:gd name="connsiteX25-691" fmla="*/ 971550 w 2171700"/>
                <a:gd name="connsiteY25-692" fmla="*/ 5211618 h 7249968"/>
                <a:gd name="connsiteX26-693" fmla="*/ 962025 w 2171700"/>
                <a:gd name="connsiteY26-694" fmla="*/ 5068743 h 7249968"/>
                <a:gd name="connsiteX27-695" fmla="*/ 1104900 w 2171700"/>
                <a:gd name="connsiteY27-696" fmla="*/ 4525818 h 7249968"/>
                <a:gd name="connsiteX28-697" fmla="*/ 1123950 w 2171700"/>
                <a:gd name="connsiteY28-698" fmla="*/ 4392468 h 7249968"/>
                <a:gd name="connsiteX29-699" fmla="*/ 1276350 w 2171700"/>
                <a:gd name="connsiteY29-700" fmla="*/ 4649643 h 7249968"/>
                <a:gd name="connsiteX30-701" fmla="*/ 1352550 w 2171700"/>
                <a:gd name="connsiteY30-702" fmla="*/ 4925868 h 7249968"/>
                <a:gd name="connsiteX31-703" fmla="*/ 1333500 w 2171700"/>
                <a:gd name="connsiteY31-704" fmla="*/ 5068743 h 7249968"/>
                <a:gd name="connsiteX32-705" fmla="*/ 1371600 w 2171700"/>
                <a:gd name="connsiteY32-706" fmla="*/ 5078268 h 7249968"/>
                <a:gd name="connsiteX33-707" fmla="*/ 1247775 w 2171700"/>
                <a:gd name="connsiteY33-708" fmla="*/ 5516418 h 7249968"/>
                <a:gd name="connsiteX34-709" fmla="*/ 1257300 w 2171700"/>
                <a:gd name="connsiteY34-710" fmla="*/ 6468918 h 7249968"/>
                <a:gd name="connsiteX35-711" fmla="*/ 1333500 w 2171700"/>
                <a:gd name="connsiteY35-712" fmla="*/ 6583218 h 7249968"/>
                <a:gd name="connsiteX36-713" fmla="*/ 1314450 w 2171700"/>
                <a:gd name="connsiteY36-714" fmla="*/ 6735618 h 7249968"/>
                <a:gd name="connsiteX37-715" fmla="*/ 1323975 w 2171700"/>
                <a:gd name="connsiteY37-716" fmla="*/ 6859443 h 7249968"/>
                <a:gd name="connsiteX38-717" fmla="*/ 1304925 w 2171700"/>
                <a:gd name="connsiteY38-718" fmla="*/ 7011843 h 7249968"/>
                <a:gd name="connsiteX39-719" fmla="*/ 1704975 w 2171700"/>
                <a:gd name="connsiteY39-720" fmla="*/ 7211868 h 7249968"/>
                <a:gd name="connsiteX40-721" fmla="*/ 2152650 w 2171700"/>
                <a:gd name="connsiteY40-722" fmla="*/ 7211868 h 7249968"/>
                <a:gd name="connsiteX41-723" fmla="*/ 2171700 w 2171700"/>
                <a:gd name="connsiteY41-724" fmla="*/ 7068993 h 7249968"/>
                <a:gd name="connsiteX42-725" fmla="*/ 1676400 w 2171700"/>
                <a:gd name="connsiteY42-726" fmla="*/ 6564168 h 7249968"/>
                <a:gd name="connsiteX43-727" fmla="*/ 1685925 w 2171700"/>
                <a:gd name="connsiteY43-728" fmla="*/ 6459393 h 7249968"/>
                <a:gd name="connsiteX44-729" fmla="*/ 1657350 w 2171700"/>
                <a:gd name="connsiteY44-730" fmla="*/ 6249843 h 7249968"/>
                <a:gd name="connsiteX45-731" fmla="*/ 1704975 w 2171700"/>
                <a:gd name="connsiteY45-732" fmla="*/ 5973618 h 7249968"/>
                <a:gd name="connsiteX46-733" fmla="*/ 1762125 w 2171700"/>
                <a:gd name="connsiteY46-734" fmla="*/ 5421168 h 7249968"/>
                <a:gd name="connsiteX47-735" fmla="*/ 1771650 w 2171700"/>
                <a:gd name="connsiteY47-736" fmla="*/ 5354493 h 7249968"/>
                <a:gd name="connsiteX48-737" fmla="*/ 1866900 w 2171700"/>
                <a:gd name="connsiteY48-738" fmla="*/ 5097318 h 7249968"/>
                <a:gd name="connsiteX49-739" fmla="*/ 1885950 w 2171700"/>
                <a:gd name="connsiteY49-740" fmla="*/ 4573443 h 7249968"/>
                <a:gd name="connsiteX50-741" fmla="*/ 1895475 w 2171700"/>
                <a:gd name="connsiteY50-742" fmla="*/ 4173393 h 7249968"/>
                <a:gd name="connsiteX51-743" fmla="*/ 1866900 w 2171700"/>
                <a:gd name="connsiteY51-744" fmla="*/ 3630468 h 7249968"/>
                <a:gd name="connsiteX52-745" fmla="*/ 2076450 w 2171700"/>
                <a:gd name="connsiteY52-746" fmla="*/ 2697018 h 7249968"/>
                <a:gd name="connsiteX53-747" fmla="*/ 2085975 w 2171700"/>
                <a:gd name="connsiteY53-748" fmla="*/ 2430318 h 7249968"/>
                <a:gd name="connsiteX54-749" fmla="*/ 1981200 w 2171700"/>
                <a:gd name="connsiteY54-750" fmla="*/ 1858818 h 7249968"/>
                <a:gd name="connsiteX55-751" fmla="*/ 1933575 w 2171700"/>
                <a:gd name="connsiteY55-752" fmla="*/ 1696893 h 7249968"/>
                <a:gd name="connsiteX56-753" fmla="*/ 1933575 w 2171700"/>
                <a:gd name="connsiteY56-754" fmla="*/ 1420668 h 7249968"/>
                <a:gd name="connsiteX57-755" fmla="*/ 1885950 w 2171700"/>
                <a:gd name="connsiteY57-756" fmla="*/ 1258743 h 7249968"/>
                <a:gd name="connsiteX58-757" fmla="*/ 1419225 w 2171700"/>
                <a:gd name="connsiteY58-758" fmla="*/ 1163493 h 7249968"/>
                <a:gd name="connsiteX59-759" fmla="*/ 1257300 w 2171700"/>
                <a:gd name="connsiteY59-760" fmla="*/ 1011093 h 7249968"/>
                <a:gd name="connsiteX60-761" fmla="*/ 1333500 w 2171700"/>
                <a:gd name="connsiteY60-762" fmla="*/ 858693 h 7249968"/>
                <a:gd name="connsiteX61-763" fmla="*/ 1447800 w 2171700"/>
                <a:gd name="connsiteY61-764" fmla="*/ 391968 h 7249968"/>
                <a:gd name="connsiteX62-765" fmla="*/ 1339600 w 2171700"/>
                <a:gd name="connsiteY62-766" fmla="*/ 146331 h 7249968"/>
                <a:gd name="connsiteX63-767" fmla="*/ 1063645 w 2171700"/>
                <a:gd name="connsiteY63-768" fmla="*/ 241 h 7249968"/>
                <a:gd name="connsiteX0-769" fmla="*/ 1063645 w 2171700"/>
                <a:gd name="connsiteY0-770" fmla="*/ 550 h 7250277"/>
                <a:gd name="connsiteX1-771" fmla="*/ 809625 w 2171700"/>
                <a:gd name="connsiteY1-772" fmla="*/ 116052 h 7250277"/>
                <a:gd name="connsiteX2-773" fmla="*/ 685800 w 2171700"/>
                <a:gd name="connsiteY2-774" fmla="*/ 297027 h 7250277"/>
                <a:gd name="connsiteX3-775" fmla="*/ 704850 w 2171700"/>
                <a:gd name="connsiteY3-776" fmla="*/ 620877 h 7250277"/>
                <a:gd name="connsiteX4-777" fmla="*/ 838200 w 2171700"/>
                <a:gd name="connsiteY4-778" fmla="*/ 897102 h 7250277"/>
                <a:gd name="connsiteX5-779" fmla="*/ 742950 w 2171700"/>
                <a:gd name="connsiteY5-780" fmla="*/ 1011402 h 7250277"/>
                <a:gd name="connsiteX6-781" fmla="*/ 133350 w 2171700"/>
                <a:gd name="connsiteY6-782" fmla="*/ 1220952 h 7250277"/>
                <a:gd name="connsiteX7-783" fmla="*/ 0 w 2171700"/>
                <a:gd name="connsiteY7-784" fmla="*/ 2211552 h 7250277"/>
                <a:gd name="connsiteX8-785" fmla="*/ 333375 w 2171700"/>
                <a:gd name="connsiteY8-786" fmla="*/ 3106902 h 7250277"/>
                <a:gd name="connsiteX9-787" fmla="*/ 247650 w 2171700"/>
                <a:gd name="connsiteY9-788" fmla="*/ 3840327 h 7250277"/>
                <a:gd name="connsiteX10-789" fmla="*/ 371475 w 2171700"/>
                <a:gd name="connsiteY10-790" fmla="*/ 4059402 h 7250277"/>
                <a:gd name="connsiteX11-791" fmla="*/ 495300 w 2171700"/>
                <a:gd name="connsiteY11-792" fmla="*/ 4278477 h 7250277"/>
                <a:gd name="connsiteX12-793" fmla="*/ 476250 w 2171700"/>
                <a:gd name="connsiteY12-794" fmla="*/ 4735677 h 7250277"/>
                <a:gd name="connsiteX13-795" fmla="*/ 476250 w 2171700"/>
                <a:gd name="connsiteY13-796" fmla="*/ 5097627 h 7250277"/>
                <a:gd name="connsiteX14-797" fmla="*/ 371475 w 2171700"/>
                <a:gd name="connsiteY14-798" fmla="*/ 6145377 h 7250277"/>
                <a:gd name="connsiteX15-799" fmla="*/ 371475 w 2171700"/>
                <a:gd name="connsiteY15-800" fmla="*/ 6621627 h 7250277"/>
                <a:gd name="connsiteX16-801" fmla="*/ 400050 w 2171700"/>
                <a:gd name="connsiteY16-802" fmla="*/ 6821652 h 7250277"/>
                <a:gd name="connsiteX17-803" fmla="*/ 323850 w 2171700"/>
                <a:gd name="connsiteY17-804" fmla="*/ 7002627 h 7250277"/>
                <a:gd name="connsiteX18-805" fmla="*/ 533400 w 2171700"/>
                <a:gd name="connsiteY18-806" fmla="*/ 7250277 h 7250277"/>
                <a:gd name="connsiteX19-807" fmla="*/ 952500 w 2171700"/>
                <a:gd name="connsiteY19-808" fmla="*/ 7240752 h 7250277"/>
                <a:gd name="connsiteX20-809" fmla="*/ 733425 w 2171700"/>
                <a:gd name="connsiteY20-810" fmla="*/ 6821652 h 7250277"/>
                <a:gd name="connsiteX21-811" fmla="*/ 790575 w 2171700"/>
                <a:gd name="connsiteY21-812" fmla="*/ 6574002 h 7250277"/>
                <a:gd name="connsiteX22-813" fmla="*/ 762000 w 2171700"/>
                <a:gd name="connsiteY22-814" fmla="*/ 6250152 h 7250277"/>
                <a:gd name="connsiteX23-815" fmla="*/ 885825 w 2171700"/>
                <a:gd name="connsiteY23-816" fmla="*/ 5411952 h 7250277"/>
                <a:gd name="connsiteX24-817" fmla="*/ 866775 w 2171700"/>
                <a:gd name="connsiteY24-818" fmla="*/ 5326227 h 7250277"/>
                <a:gd name="connsiteX25-819" fmla="*/ 971550 w 2171700"/>
                <a:gd name="connsiteY25-820" fmla="*/ 5211927 h 7250277"/>
                <a:gd name="connsiteX26-821" fmla="*/ 962025 w 2171700"/>
                <a:gd name="connsiteY26-822" fmla="*/ 5069052 h 7250277"/>
                <a:gd name="connsiteX27-823" fmla="*/ 1104900 w 2171700"/>
                <a:gd name="connsiteY27-824" fmla="*/ 4526127 h 7250277"/>
                <a:gd name="connsiteX28-825" fmla="*/ 1123950 w 2171700"/>
                <a:gd name="connsiteY28-826" fmla="*/ 4392777 h 7250277"/>
                <a:gd name="connsiteX29-827" fmla="*/ 1276350 w 2171700"/>
                <a:gd name="connsiteY29-828" fmla="*/ 4649952 h 7250277"/>
                <a:gd name="connsiteX30-829" fmla="*/ 1352550 w 2171700"/>
                <a:gd name="connsiteY30-830" fmla="*/ 4926177 h 7250277"/>
                <a:gd name="connsiteX31-831" fmla="*/ 1333500 w 2171700"/>
                <a:gd name="connsiteY31-832" fmla="*/ 5069052 h 7250277"/>
                <a:gd name="connsiteX32-833" fmla="*/ 1371600 w 2171700"/>
                <a:gd name="connsiteY32-834" fmla="*/ 5078577 h 7250277"/>
                <a:gd name="connsiteX33-835" fmla="*/ 1247775 w 2171700"/>
                <a:gd name="connsiteY33-836" fmla="*/ 5516727 h 7250277"/>
                <a:gd name="connsiteX34-837" fmla="*/ 1257300 w 2171700"/>
                <a:gd name="connsiteY34-838" fmla="*/ 6469227 h 7250277"/>
                <a:gd name="connsiteX35-839" fmla="*/ 1333500 w 2171700"/>
                <a:gd name="connsiteY35-840" fmla="*/ 6583527 h 7250277"/>
                <a:gd name="connsiteX36-841" fmla="*/ 1314450 w 2171700"/>
                <a:gd name="connsiteY36-842" fmla="*/ 6735927 h 7250277"/>
                <a:gd name="connsiteX37-843" fmla="*/ 1323975 w 2171700"/>
                <a:gd name="connsiteY37-844" fmla="*/ 6859752 h 7250277"/>
                <a:gd name="connsiteX38-845" fmla="*/ 1304925 w 2171700"/>
                <a:gd name="connsiteY38-846" fmla="*/ 7012152 h 7250277"/>
                <a:gd name="connsiteX39-847" fmla="*/ 1704975 w 2171700"/>
                <a:gd name="connsiteY39-848" fmla="*/ 7212177 h 7250277"/>
                <a:gd name="connsiteX40-849" fmla="*/ 2152650 w 2171700"/>
                <a:gd name="connsiteY40-850" fmla="*/ 7212177 h 7250277"/>
                <a:gd name="connsiteX41-851" fmla="*/ 2171700 w 2171700"/>
                <a:gd name="connsiteY41-852" fmla="*/ 7069302 h 7250277"/>
                <a:gd name="connsiteX42-853" fmla="*/ 1676400 w 2171700"/>
                <a:gd name="connsiteY42-854" fmla="*/ 6564477 h 7250277"/>
                <a:gd name="connsiteX43-855" fmla="*/ 1685925 w 2171700"/>
                <a:gd name="connsiteY43-856" fmla="*/ 6459702 h 7250277"/>
                <a:gd name="connsiteX44-857" fmla="*/ 1657350 w 2171700"/>
                <a:gd name="connsiteY44-858" fmla="*/ 6250152 h 7250277"/>
                <a:gd name="connsiteX45-859" fmla="*/ 1704975 w 2171700"/>
                <a:gd name="connsiteY45-860" fmla="*/ 5973927 h 7250277"/>
                <a:gd name="connsiteX46-861" fmla="*/ 1762125 w 2171700"/>
                <a:gd name="connsiteY46-862" fmla="*/ 5421477 h 7250277"/>
                <a:gd name="connsiteX47-863" fmla="*/ 1771650 w 2171700"/>
                <a:gd name="connsiteY47-864" fmla="*/ 5354802 h 7250277"/>
                <a:gd name="connsiteX48-865" fmla="*/ 1866900 w 2171700"/>
                <a:gd name="connsiteY48-866" fmla="*/ 5097627 h 7250277"/>
                <a:gd name="connsiteX49-867" fmla="*/ 1885950 w 2171700"/>
                <a:gd name="connsiteY49-868" fmla="*/ 4573752 h 7250277"/>
                <a:gd name="connsiteX50-869" fmla="*/ 1895475 w 2171700"/>
                <a:gd name="connsiteY50-870" fmla="*/ 4173702 h 7250277"/>
                <a:gd name="connsiteX51-871" fmla="*/ 1866900 w 2171700"/>
                <a:gd name="connsiteY51-872" fmla="*/ 3630777 h 7250277"/>
                <a:gd name="connsiteX52-873" fmla="*/ 2076450 w 2171700"/>
                <a:gd name="connsiteY52-874" fmla="*/ 2697327 h 7250277"/>
                <a:gd name="connsiteX53-875" fmla="*/ 2085975 w 2171700"/>
                <a:gd name="connsiteY53-876" fmla="*/ 2430627 h 7250277"/>
                <a:gd name="connsiteX54-877" fmla="*/ 1981200 w 2171700"/>
                <a:gd name="connsiteY54-878" fmla="*/ 1859127 h 7250277"/>
                <a:gd name="connsiteX55-879" fmla="*/ 1933575 w 2171700"/>
                <a:gd name="connsiteY55-880" fmla="*/ 1697202 h 7250277"/>
                <a:gd name="connsiteX56-881" fmla="*/ 1933575 w 2171700"/>
                <a:gd name="connsiteY56-882" fmla="*/ 1420977 h 7250277"/>
                <a:gd name="connsiteX57-883" fmla="*/ 1885950 w 2171700"/>
                <a:gd name="connsiteY57-884" fmla="*/ 1259052 h 7250277"/>
                <a:gd name="connsiteX58-885" fmla="*/ 1419225 w 2171700"/>
                <a:gd name="connsiteY58-886" fmla="*/ 1163802 h 7250277"/>
                <a:gd name="connsiteX59-887" fmla="*/ 1257300 w 2171700"/>
                <a:gd name="connsiteY59-888" fmla="*/ 1011402 h 7250277"/>
                <a:gd name="connsiteX60-889" fmla="*/ 1333500 w 2171700"/>
                <a:gd name="connsiteY60-890" fmla="*/ 859002 h 7250277"/>
                <a:gd name="connsiteX61-891" fmla="*/ 1447800 w 2171700"/>
                <a:gd name="connsiteY61-892" fmla="*/ 392277 h 7250277"/>
                <a:gd name="connsiteX62-893" fmla="*/ 1339600 w 2171700"/>
                <a:gd name="connsiteY62-894" fmla="*/ 146640 h 7250277"/>
                <a:gd name="connsiteX63-895" fmla="*/ 1063645 w 2171700"/>
                <a:gd name="connsiteY63-896" fmla="*/ 550 h 7250277"/>
                <a:gd name="connsiteX0-897" fmla="*/ 1063645 w 2171700"/>
                <a:gd name="connsiteY0-898" fmla="*/ 550 h 7250277"/>
                <a:gd name="connsiteX1-899" fmla="*/ 809625 w 2171700"/>
                <a:gd name="connsiteY1-900" fmla="*/ 116052 h 7250277"/>
                <a:gd name="connsiteX2-901" fmla="*/ 685800 w 2171700"/>
                <a:gd name="connsiteY2-902" fmla="*/ 297027 h 7250277"/>
                <a:gd name="connsiteX3-903" fmla="*/ 704850 w 2171700"/>
                <a:gd name="connsiteY3-904" fmla="*/ 620877 h 7250277"/>
                <a:gd name="connsiteX4-905" fmla="*/ 838200 w 2171700"/>
                <a:gd name="connsiteY4-906" fmla="*/ 897102 h 7250277"/>
                <a:gd name="connsiteX5-907" fmla="*/ 742950 w 2171700"/>
                <a:gd name="connsiteY5-908" fmla="*/ 1011402 h 7250277"/>
                <a:gd name="connsiteX6-909" fmla="*/ 133350 w 2171700"/>
                <a:gd name="connsiteY6-910" fmla="*/ 1220952 h 7250277"/>
                <a:gd name="connsiteX7-911" fmla="*/ 0 w 2171700"/>
                <a:gd name="connsiteY7-912" fmla="*/ 2211552 h 7250277"/>
                <a:gd name="connsiteX8-913" fmla="*/ 333375 w 2171700"/>
                <a:gd name="connsiteY8-914" fmla="*/ 3106902 h 7250277"/>
                <a:gd name="connsiteX9-915" fmla="*/ 247650 w 2171700"/>
                <a:gd name="connsiteY9-916" fmla="*/ 3840327 h 7250277"/>
                <a:gd name="connsiteX10-917" fmla="*/ 371475 w 2171700"/>
                <a:gd name="connsiteY10-918" fmla="*/ 4059402 h 7250277"/>
                <a:gd name="connsiteX11-919" fmla="*/ 495300 w 2171700"/>
                <a:gd name="connsiteY11-920" fmla="*/ 4278477 h 7250277"/>
                <a:gd name="connsiteX12-921" fmla="*/ 476250 w 2171700"/>
                <a:gd name="connsiteY12-922" fmla="*/ 4735677 h 7250277"/>
                <a:gd name="connsiteX13-923" fmla="*/ 476250 w 2171700"/>
                <a:gd name="connsiteY13-924" fmla="*/ 5097627 h 7250277"/>
                <a:gd name="connsiteX14-925" fmla="*/ 371475 w 2171700"/>
                <a:gd name="connsiteY14-926" fmla="*/ 6145377 h 7250277"/>
                <a:gd name="connsiteX15-927" fmla="*/ 371475 w 2171700"/>
                <a:gd name="connsiteY15-928" fmla="*/ 6621627 h 7250277"/>
                <a:gd name="connsiteX16-929" fmla="*/ 400050 w 2171700"/>
                <a:gd name="connsiteY16-930" fmla="*/ 6821652 h 7250277"/>
                <a:gd name="connsiteX17-931" fmla="*/ 323850 w 2171700"/>
                <a:gd name="connsiteY17-932" fmla="*/ 7002627 h 7250277"/>
                <a:gd name="connsiteX18-933" fmla="*/ 533400 w 2171700"/>
                <a:gd name="connsiteY18-934" fmla="*/ 7250277 h 7250277"/>
                <a:gd name="connsiteX19-935" fmla="*/ 952500 w 2171700"/>
                <a:gd name="connsiteY19-936" fmla="*/ 7240752 h 7250277"/>
                <a:gd name="connsiteX20-937" fmla="*/ 733425 w 2171700"/>
                <a:gd name="connsiteY20-938" fmla="*/ 6821652 h 7250277"/>
                <a:gd name="connsiteX21-939" fmla="*/ 790575 w 2171700"/>
                <a:gd name="connsiteY21-940" fmla="*/ 6574002 h 7250277"/>
                <a:gd name="connsiteX22-941" fmla="*/ 762000 w 2171700"/>
                <a:gd name="connsiteY22-942" fmla="*/ 6250152 h 7250277"/>
                <a:gd name="connsiteX23-943" fmla="*/ 885825 w 2171700"/>
                <a:gd name="connsiteY23-944" fmla="*/ 5411952 h 7250277"/>
                <a:gd name="connsiteX24-945" fmla="*/ 866775 w 2171700"/>
                <a:gd name="connsiteY24-946" fmla="*/ 5326227 h 7250277"/>
                <a:gd name="connsiteX25-947" fmla="*/ 971550 w 2171700"/>
                <a:gd name="connsiteY25-948" fmla="*/ 5211927 h 7250277"/>
                <a:gd name="connsiteX26-949" fmla="*/ 962025 w 2171700"/>
                <a:gd name="connsiteY26-950" fmla="*/ 5069052 h 7250277"/>
                <a:gd name="connsiteX27-951" fmla="*/ 1104900 w 2171700"/>
                <a:gd name="connsiteY27-952" fmla="*/ 4526127 h 7250277"/>
                <a:gd name="connsiteX28-953" fmla="*/ 1123950 w 2171700"/>
                <a:gd name="connsiteY28-954" fmla="*/ 4392777 h 7250277"/>
                <a:gd name="connsiteX29-955" fmla="*/ 1276350 w 2171700"/>
                <a:gd name="connsiteY29-956" fmla="*/ 4649952 h 7250277"/>
                <a:gd name="connsiteX30-957" fmla="*/ 1352550 w 2171700"/>
                <a:gd name="connsiteY30-958" fmla="*/ 4926177 h 7250277"/>
                <a:gd name="connsiteX31-959" fmla="*/ 1333500 w 2171700"/>
                <a:gd name="connsiteY31-960" fmla="*/ 5069052 h 7250277"/>
                <a:gd name="connsiteX32-961" fmla="*/ 1371600 w 2171700"/>
                <a:gd name="connsiteY32-962" fmla="*/ 5078577 h 7250277"/>
                <a:gd name="connsiteX33-963" fmla="*/ 1247775 w 2171700"/>
                <a:gd name="connsiteY33-964" fmla="*/ 5516727 h 7250277"/>
                <a:gd name="connsiteX34-965" fmla="*/ 1257300 w 2171700"/>
                <a:gd name="connsiteY34-966" fmla="*/ 6469227 h 7250277"/>
                <a:gd name="connsiteX35-967" fmla="*/ 1333500 w 2171700"/>
                <a:gd name="connsiteY35-968" fmla="*/ 6583527 h 7250277"/>
                <a:gd name="connsiteX36-969" fmla="*/ 1314450 w 2171700"/>
                <a:gd name="connsiteY36-970" fmla="*/ 6735927 h 7250277"/>
                <a:gd name="connsiteX37-971" fmla="*/ 1323975 w 2171700"/>
                <a:gd name="connsiteY37-972" fmla="*/ 6859752 h 7250277"/>
                <a:gd name="connsiteX38-973" fmla="*/ 1304925 w 2171700"/>
                <a:gd name="connsiteY38-974" fmla="*/ 7012152 h 7250277"/>
                <a:gd name="connsiteX39-975" fmla="*/ 1704975 w 2171700"/>
                <a:gd name="connsiteY39-976" fmla="*/ 7212177 h 7250277"/>
                <a:gd name="connsiteX40-977" fmla="*/ 2152650 w 2171700"/>
                <a:gd name="connsiteY40-978" fmla="*/ 7212177 h 7250277"/>
                <a:gd name="connsiteX41-979" fmla="*/ 2171700 w 2171700"/>
                <a:gd name="connsiteY41-980" fmla="*/ 7069302 h 7250277"/>
                <a:gd name="connsiteX42-981" fmla="*/ 1676400 w 2171700"/>
                <a:gd name="connsiteY42-982" fmla="*/ 6564477 h 7250277"/>
                <a:gd name="connsiteX43-983" fmla="*/ 1685925 w 2171700"/>
                <a:gd name="connsiteY43-984" fmla="*/ 6459702 h 7250277"/>
                <a:gd name="connsiteX44-985" fmla="*/ 1657350 w 2171700"/>
                <a:gd name="connsiteY44-986" fmla="*/ 6250152 h 7250277"/>
                <a:gd name="connsiteX45-987" fmla="*/ 1704975 w 2171700"/>
                <a:gd name="connsiteY45-988" fmla="*/ 5973927 h 7250277"/>
                <a:gd name="connsiteX46-989" fmla="*/ 1762125 w 2171700"/>
                <a:gd name="connsiteY46-990" fmla="*/ 5421477 h 7250277"/>
                <a:gd name="connsiteX47-991" fmla="*/ 1771650 w 2171700"/>
                <a:gd name="connsiteY47-992" fmla="*/ 5354802 h 7250277"/>
                <a:gd name="connsiteX48-993" fmla="*/ 1866900 w 2171700"/>
                <a:gd name="connsiteY48-994" fmla="*/ 5097627 h 7250277"/>
                <a:gd name="connsiteX49-995" fmla="*/ 1885950 w 2171700"/>
                <a:gd name="connsiteY49-996" fmla="*/ 4573752 h 7250277"/>
                <a:gd name="connsiteX50-997" fmla="*/ 1895475 w 2171700"/>
                <a:gd name="connsiteY50-998" fmla="*/ 4173702 h 7250277"/>
                <a:gd name="connsiteX51-999" fmla="*/ 1866900 w 2171700"/>
                <a:gd name="connsiteY51-1000" fmla="*/ 3630777 h 7250277"/>
                <a:gd name="connsiteX52-1001" fmla="*/ 2076450 w 2171700"/>
                <a:gd name="connsiteY52-1002" fmla="*/ 2697327 h 7250277"/>
                <a:gd name="connsiteX53-1003" fmla="*/ 2085975 w 2171700"/>
                <a:gd name="connsiteY53-1004" fmla="*/ 2430627 h 7250277"/>
                <a:gd name="connsiteX54-1005" fmla="*/ 1981200 w 2171700"/>
                <a:gd name="connsiteY54-1006" fmla="*/ 1859127 h 7250277"/>
                <a:gd name="connsiteX55-1007" fmla="*/ 1933575 w 2171700"/>
                <a:gd name="connsiteY55-1008" fmla="*/ 1697202 h 7250277"/>
                <a:gd name="connsiteX56-1009" fmla="*/ 1933575 w 2171700"/>
                <a:gd name="connsiteY56-1010" fmla="*/ 1420977 h 7250277"/>
                <a:gd name="connsiteX57-1011" fmla="*/ 1885950 w 2171700"/>
                <a:gd name="connsiteY57-1012" fmla="*/ 1259052 h 7250277"/>
                <a:gd name="connsiteX58-1013" fmla="*/ 1419225 w 2171700"/>
                <a:gd name="connsiteY58-1014" fmla="*/ 1163802 h 7250277"/>
                <a:gd name="connsiteX59-1015" fmla="*/ 1257300 w 2171700"/>
                <a:gd name="connsiteY59-1016" fmla="*/ 1011402 h 7250277"/>
                <a:gd name="connsiteX60-1017" fmla="*/ 1333500 w 2171700"/>
                <a:gd name="connsiteY60-1018" fmla="*/ 859002 h 7250277"/>
                <a:gd name="connsiteX61-1019" fmla="*/ 1447800 w 2171700"/>
                <a:gd name="connsiteY61-1020" fmla="*/ 392277 h 7250277"/>
                <a:gd name="connsiteX62-1021" fmla="*/ 1339600 w 2171700"/>
                <a:gd name="connsiteY62-1022" fmla="*/ 146640 h 7250277"/>
                <a:gd name="connsiteX63-1023" fmla="*/ 1063645 w 2171700"/>
                <a:gd name="connsiteY63-1024" fmla="*/ 550 h 7250277"/>
                <a:gd name="connsiteX0-1025" fmla="*/ 1063645 w 2171700"/>
                <a:gd name="connsiteY0-1026" fmla="*/ 568 h 7250295"/>
                <a:gd name="connsiteX1-1027" fmla="*/ 809625 w 2171700"/>
                <a:gd name="connsiteY1-1028" fmla="*/ 116070 h 7250295"/>
                <a:gd name="connsiteX2-1029" fmla="*/ 685800 w 2171700"/>
                <a:gd name="connsiteY2-1030" fmla="*/ 297045 h 7250295"/>
                <a:gd name="connsiteX3-1031" fmla="*/ 704850 w 2171700"/>
                <a:gd name="connsiteY3-1032" fmla="*/ 620895 h 7250295"/>
                <a:gd name="connsiteX4-1033" fmla="*/ 838200 w 2171700"/>
                <a:gd name="connsiteY4-1034" fmla="*/ 897120 h 7250295"/>
                <a:gd name="connsiteX5-1035" fmla="*/ 742950 w 2171700"/>
                <a:gd name="connsiteY5-1036" fmla="*/ 1011420 h 7250295"/>
                <a:gd name="connsiteX6-1037" fmla="*/ 133350 w 2171700"/>
                <a:gd name="connsiteY6-1038" fmla="*/ 1220970 h 7250295"/>
                <a:gd name="connsiteX7-1039" fmla="*/ 0 w 2171700"/>
                <a:gd name="connsiteY7-1040" fmla="*/ 2211570 h 7250295"/>
                <a:gd name="connsiteX8-1041" fmla="*/ 333375 w 2171700"/>
                <a:gd name="connsiteY8-1042" fmla="*/ 3106920 h 7250295"/>
                <a:gd name="connsiteX9-1043" fmla="*/ 247650 w 2171700"/>
                <a:gd name="connsiteY9-1044" fmla="*/ 3840345 h 7250295"/>
                <a:gd name="connsiteX10-1045" fmla="*/ 371475 w 2171700"/>
                <a:gd name="connsiteY10-1046" fmla="*/ 4059420 h 7250295"/>
                <a:gd name="connsiteX11-1047" fmla="*/ 495300 w 2171700"/>
                <a:gd name="connsiteY11-1048" fmla="*/ 4278495 h 7250295"/>
                <a:gd name="connsiteX12-1049" fmla="*/ 476250 w 2171700"/>
                <a:gd name="connsiteY12-1050" fmla="*/ 4735695 h 7250295"/>
                <a:gd name="connsiteX13-1051" fmla="*/ 476250 w 2171700"/>
                <a:gd name="connsiteY13-1052" fmla="*/ 5097645 h 7250295"/>
                <a:gd name="connsiteX14-1053" fmla="*/ 371475 w 2171700"/>
                <a:gd name="connsiteY14-1054" fmla="*/ 6145395 h 7250295"/>
                <a:gd name="connsiteX15-1055" fmla="*/ 371475 w 2171700"/>
                <a:gd name="connsiteY15-1056" fmla="*/ 6621645 h 7250295"/>
                <a:gd name="connsiteX16-1057" fmla="*/ 400050 w 2171700"/>
                <a:gd name="connsiteY16-1058" fmla="*/ 6821670 h 7250295"/>
                <a:gd name="connsiteX17-1059" fmla="*/ 323850 w 2171700"/>
                <a:gd name="connsiteY17-1060" fmla="*/ 7002645 h 7250295"/>
                <a:gd name="connsiteX18-1061" fmla="*/ 533400 w 2171700"/>
                <a:gd name="connsiteY18-1062" fmla="*/ 7250295 h 7250295"/>
                <a:gd name="connsiteX19-1063" fmla="*/ 952500 w 2171700"/>
                <a:gd name="connsiteY19-1064" fmla="*/ 7240770 h 7250295"/>
                <a:gd name="connsiteX20-1065" fmla="*/ 733425 w 2171700"/>
                <a:gd name="connsiteY20-1066" fmla="*/ 6821670 h 7250295"/>
                <a:gd name="connsiteX21-1067" fmla="*/ 790575 w 2171700"/>
                <a:gd name="connsiteY21-1068" fmla="*/ 6574020 h 7250295"/>
                <a:gd name="connsiteX22-1069" fmla="*/ 762000 w 2171700"/>
                <a:gd name="connsiteY22-1070" fmla="*/ 6250170 h 7250295"/>
                <a:gd name="connsiteX23-1071" fmla="*/ 885825 w 2171700"/>
                <a:gd name="connsiteY23-1072" fmla="*/ 5411970 h 7250295"/>
                <a:gd name="connsiteX24-1073" fmla="*/ 866775 w 2171700"/>
                <a:gd name="connsiteY24-1074" fmla="*/ 5326245 h 7250295"/>
                <a:gd name="connsiteX25-1075" fmla="*/ 971550 w 2171700"/>
                <a:gd name="connsiteY25-1076" fmla="*/ 5211945 h 7250295"/>
                <a:gd name="connsiteX26-1077" fmla="*/ 962025 w 2171700"/>
                <a:gd name="connsiteY26-1078" fmla="*/ 5069070 h 7250295"/>
                <a:gd name="connsiteX27-1079" fmla="*/ 1104900 w 2171700"/>
                <a:gd name="connsiteY27-1080" fmla="*/ 4526145 h 7250295"/>
                <a:gd name="connsiteX28-1081" fmla="*/ 1123950 w 2171700"/>
                <a:gd name="connsiteY28-1082" fmla="*/ 4392795 h 7250295"/>
                <a:gd name="connsiteX29-1083" fmla="*/ 1276350 w 2171700"/>
                <a:gd name="connsiteY29-1084" fmla="*/ 4649970 h 7250295"/>
                <a:gd name="connsiteX30-1085" fmla="*/ 1352550 w 2171700"/>
                <a:gd name="connsiteY30-1086" fmla="*/ 4926195 h 7250295"/>
                <a:gd name="connsiteX31-1087" fmla="*/ 1333500 w 2171700"/>
                <a:gd name="connsiteY31-1088" fmla="*/ 5069070 h 7250295"/>
                <a:gd name="connsiteX32-1089" fmla="*/ 1371600 w 2171700"/>
                <a:gd name="connsiteY32-1090" fmla="*/ 5078595 h 7250295"/>
                <a:gd name="connsiteX33-1091" fmla="*/ 1247775 w 2171700"/>
                <a:gd name="connsiteY33-1092" fmla="*/ 5516745 h 7250295"/>
                <a:gd name="connsiteX34-1093" fmla="*/ 1257300 w 2171700"/>
                <a:gd name="connsiteY34-1094" fmla="*/ 6469245 h 7250295"/>
                <a:gd name="connsiteX35-1095" fmla="*/ 1333500 w 2171700"/>
                <a:gd name="connsiteY35-1096" fmla="*/ 6583545 h 7250295"/>
                <a:gd name="connsiteX36-1097" fmla="*/ 1314450 w 2171700"/>
                <a:gd name="connsiteY36-1098" fmla="*/ 6735945 h 7250295"/>
                <a:gd name="connsiteX37-1099" fmla="*/ 1323975 w 2171700"/>
                <a:gd name="connsiteY37-1100" fmla="*/ 6859770 h 7250295"/>
                <a:gd name="connsiteX38-1101" fmla="*/ 1304925 w 2171700"/>
                <a:gd name="connsiteY38-1102" fmla="*/ 7012170 h 7250295"/>
                <a:gd name="connsiteX39-1103" fmla="*/ 1704975 w 2171700"/>
                <a:gd name="connsiteY39-1104" fmla="*/ 7212195 h 7250295"/>
                <a:gd name="connsiteX40-1105" fmla="*/ 2152650 w 2171700"/>
                <a:gd name="connsiteY40-1106" fmla="*/ 7212195 h 7250295"/>
                <a:gd name="connsiteX41-1107" fmla="*/ 2171700 w 2171700"/>
                <a:gd name="connsiteY41-1108" fmla="*/ 7069320 h 7250295"/>
                <a:gd name="connsiteX42-1109" fmla="*/ 1676400 w 2171700"/>
                <a:gd name="connsiteY42-1110" fmla="*/ 6564495 h 7250295"/>
                <a:gd name="connsiteX43-1111" fmla="*/ 1685925 w 2171700"/>
                <a:gd name="connsiteY43-1112" fmla="*/ 6459720 h 7250295"/>
                <a:gd name="connsiteX44-1113" fmla="*/ 1657350 w 2171700"/>
                <a:gd name="connsiteY44-1114" fmla="*/ 6250170 h 7250295"/>
                <a:gd name="connsiteX45-1115" fmla="*/ 1704975 w 2171700"/>
                <a:gd name="connsiteY45-1116" fmla="*/ 5973945 h 7250295"/>
                <a:gd name="connsiteX46-1117" fmla="*/ 1762125 w 2171700"/>
                <a:gd name="connsiteY46-1118" fmla="*/ 5421495 h 7250295"/>
                <a:gd name="connsiteX47-1119" fmla="*/ 1771650 w 2171700"/>
                <a:gd name="connsiteY47-1120" fmla="*/ 5354820 h 7250295"/>
                <a:gd name="connsiteX48-1121" fmla="*/ 1866900 w 2171700"/>
                <a:gd name="connsiteY48-1122" fmla="*/ 5097645 h 7250295"/>
                <a:gd name="connsiteX49-1123" fmla="*/ 1885950 w 2171700"/>
                <a:gd name="connsiteY49-1124" fmla="*/ 4573770 h 7250295"/>
                <a:gd name="connsiteX50-1125" fmla="*/ 1895475 w 2171700"/>
                <a:gd name="connsiteY50-1126" fmla="*/ 4173720 h 7250295"/>
                <a:gd name="connsiteX51-1127" fmla="*/ 1866900 w 2171700"/>
                <a:gd name="connsiteY51-1128" fmla="*/ 3630795 h 7250295"/>
                <a:gd name="connsiteX52-1129" fmla="*/ 2076450 w 2171700"/>
                <a:gd name="connsiteY52-1130" fmla="*/ 2697345 h 7250295"/>
                <a:gd name="connsiteX53-1131" fmla="*/ 2085975 w 2171700"/>
                <a:gd name="connsiteY53-1132" fmla="*/ 2430645 h 7250295"/>
                <a:gd name="connsiteX54-1133" fmla="*/ 1981200 w 2171700"/>
                <a:gd name="connsiteY54-1134" fmla="*/ 1859145 h 7250295"/>
                <a:gd name="connsiteX55-1135" fmla="*/ 1933575 w 2171700"/>
                <a:gd name="connsiteY55-1136" fmla="*/ 1697220 h 7250295"/>
                <a:gd name="connsiteX56-1137" fmla="*/ 1933575 w 2171700"/>
                <a:gd name="connsiteY56-1138" fmla="*/ 1420995 h 7250295"/>
                <a:gd name="connsiteX57-1139" fmla="*/ 1885950 w 2171700"/>
                <a:gd name="connsiteY57-1140" fmla="*/ 1259070 h 7250295"/>
                <a:gd name="connsiteX58-1141" fmla="*/ 1419225 w 2171700"/>
                <a:gd name="connsiteY58-1142" fmla="*/ 1163820 h 7250295"/>
                <a:gd name="connsiteX59-1143" fmla="*/ 1257300 w 2171700"/>
                <a:gd name="connsiteY59-1144" fmla="*/ 1011420 h 7250295"/>
                <a:gd name="connsiteX60-1145" fmla="*/ 1333500 w 2171700"/>
                <a:gd name="connsiteY60-1146" fmla="*/ 859020 h 7250295"/>
                <a:gd name="connsiteX61-1147" fmla="*/ 1447800 w 2171700"/>
                <a:gd name="connsiteY61-1148" fmla="*/ 392295 h 7250295"/>
                <a:gd name="connsiteX62-1149" fmla="*/ 1330946 w 2171700"/>
                <a:gd name="connsiteY62-1150" fmla="*/ 143773 h 7250295"/>
                <a:gd name="connsiteX63-1151" fmla="*/ 1063645 w 2171700"/>
                <a:gd name="connsiteY63-1152" fmla="*/ 568 h 7250295"/>
                <a:gd name="connsiteX0-1153" fmla="*/ 1063645 w 2171700"/>
                <a:gd name="connsiteY0-1154" fmla="*/ 568 h 7250295"/>
                <a:gd name="connsiteX1-1155" fmla="*/ 809625 w 2171700"/>
                <a:gd name="connsiteY1-1156" fmla="*/ 116070 h 7250295"/>
                <a:gd name="connsiteX2-1157" fmla="*/ 685800 w 2171700"/>
                <a:gd name="connsiteY2-1158" fmla="*/ 297045 h 7250295"/>
                <a:gd name="connsiteX3-1159" fmla="*/ 704850 w 2171700"/>
                <a:gd name="connsiteY3-1160" fmla="*/ 620895 h 7250295"/>
                <a:gd name="connsiteX4-1161" fmla="*/ 838200 w 2171700"/>
                <a:gd name="connsiteY4-1162" fmla="*/ 897120 h 7250295"/>
                <a:gd name="connsiteX5-1163" fmla="*/ 742950 w 2171700"/>
                <a:gd name="connsiteY5-1164" fmla="*/ 1011420 h 7250295"/>
                <a:gd name="connsiteX6-1165" fmla="*/ 133350 w 2171700"/>
                <a:gd name="connsiteY6-1166" fmla="*/ 1220970 h 7250295"/>
                <a:gd name="connsiteX7-1167" fmla="*/ 0 w 2171700"/>
                <a:gd name="connsiteY7-1168" fmla="*/ 2211570 h 7250295"/>
                <a:gd name="connsiteX8-1169" fmla="*/ 333375 w 2171700"/>
                <a:gd name="connsiteY8-1170" fmla="*/ 3106920 h 7250295"/>
                <a:gd name="connsiteX9-1171" fmla="*/ 247650 w 2171700"/>
                <a:gd name="connsiteY9-1172" fmla="*/ 3840345 h 7250295"/>
                <a:gd name="connsiteX10-1173" fmla="*/ 371475 w 2171700"/>
                <a:gd name="connsiteY10-1174" fmla="*/ 4059420 h 7250295"/>
                <a:gd name="connsiteX11-1175" fmla="*/ 495300 w 2171700"/>
                <a:gd name="connsiteY11-1176" fmla="*/ 4278495 h 7250295"/>
                <a:gd name="connsiteX12-1177" fmla="*/ 476250 w 2171700"/>
                <a:gd name="connsiteY12-1178" fmla="*/ 4735695 h 7250295"/>
                <a:gd name="connsiteX13-1179" fmla="*/ 476250 w 2171700"/>
                <a:gd name="connsiteY13-1180" fmla="*/ 5097645 h 7250295"/>
                <a:gd name="connsiteX14-1181" fmla="*/ 371475 w 2171700"/>
                <a:gd name="connsiteY14-1182" fmla="*/ 6145395 h 7250295"/>
                <a:gd name="connsiteX15-1183" fmla="*/ 371475 w 2171700"/>
                <a:gd name="connsiteY15-1184" fmla="*/ 6621645 h 7250295"/>
                <a:gd name="connsiteX16-1185" fmla="*/ 400050 w 2171700"/>
                <a:gd name="connsiteY16-1186" fmla="*/ 6821670 h 7250295"/>
                <a:gd name="connsiteX17-1187" fmla="*/ 323850 w 2171700"/>
                <a:gd name="connsiteY17-1188" fmla="*/ 7002645 h 7250295"/>
                <a:gd name="connsiteX18-1189" fmla="*/ 533400 w 2171700"/>
                <a:gd name="connsiteY18-1190" fmla="*/ 7250295 h 7250295"/>
                <a:gd name="connsiteX19-1191" fmla="*/ 952500 w 2171700"/>
                <a:gd name="connsiteY19-1192" fmla="*/ 7240770 h 7250295"/>
                <a:gd name="connsiteX20-1193" fmla="*/ 733425 w 2171700"/>
                <a:gd name="connsiteY20-1194" fmla="*/ 6821670 h 7250295"/>
                <a:gd name="connsiteX21-1195" fmla="*/ 790575 w 2171700"/>
                <a:gd name="connsiteY21-1196" fmla="*/ 6574020 h 7250295"/>
                <a:gd name="connsiteX22-1197" fmla="*/ 762000 w 2171700"/>
                <a:gd name="connsiteY22-1198" fmla="*/ 6250170 h 7250295"/>
                <a:gd name="connsiteX23-1199" fmla="*/ 885825 w 2171700"/>
                <a:gd name="connsiteY23-1200" fmla="*/ 5411970 h 7250295"/>
                <a:gd name="connsiteX24-1201" fmla="*/ 866775 w 2171700"/>
                <a:gd name="connsiteY24-1202" fmla="*/ 5326245 h 7250295"/>
                <a:gd name="connsiteX25-1203" fmla="*/ 971550 w 2171700"/>
                <a:gd name="connsiteY25-1204" fmla="*/ 5211945 h 7250295"/>
                <a:gd name="connsiteX26-1205" fmla="*/ 962025 w 2171700"/>
                <a:gd name="connsiteY26-1206" fmla="*/ 5069070 h 7250295"/>
                <a:gd name="connsiteX27-1207" fmla="*/ 1104900 w 2171700"/>
                <a:gd name="connsiteY27-1208" fmla="*/ 4526145 h 7250295"/>
                <a:gd name="connsiteX28-1209" fmla="*/ 1123950 w 2171700"/>
                <a:gd name="connsiteY28-1210" fmla="*/ 4392795 h 7250295"/>
                <a:gd name="connsiteX29-1211" fmla="*/ 1276350 w 2171700"/>
                <a:gd name="connsiteY29-1212" fmla="*/ 4649970 h 7250295"/>
                <a:gd name="connsiteX30-1213" fmla="*/ 1352550 w 2171700"/>
                <a:gd name="connsiteY30-1214" fmla="*/ 4926195 h 7250295"/>
                <a:gd name="connsiteX31-1215" fmla="*/ 1333500 w 2171700"/>
                <a:gd name="connsiteY31-1216" fmla="*/ 5069070 h 7250295"/>
                <a:gd name="connsiteX32-1217" fmla="*/ 1371600 w 2171700"/>
                <a:gd name="connsiteY32-1218" fmla="*/ 5078595 h 7250295"/>
                <a:gd name="connsiteX33-1219" fmla="*/ 1247775 w 2171700"/>
                <a:gd name="connsiteY33-1220" fmla="*/ 5516745 h 7250295"/>
                <a:gd name="connsiteX34-1221" fmla="*/ 1257300 w 2171700"/>
                <a:gd name="connsiteY34-1222" fmla="*/ 6469245 h 7250295"/>
                <a:gd name="connsiteX35-1223" fmla="*/ 1333500 w 2171700"/>
                <a:gd name="connsiteY35-1224" fmla="*/ 6583545 h 7250295"/>
                <a:gd name="connsiteX36-1225" fmla="*/ 1314450 w 2171700"/>
                <a:gd name="connsiteY36-1226" fmla="*/ 6735945 h 7250295"/>
                <a:gd name="connsiteX37-1227" fmla="*/ 1323975 w 2171700"/>
                <a:gd name="connsiteY37-1228" fmla="*/ 6859770 h 7250295"/>
                <a:gd name="connsiteX38-1229" fmla="*/ 1304925 w 2171700"/>
                <a:gd name="connsiteY38-1230" fmla="*/ 7012170 h 7250295"/>
                <a:gd name="connsiteX39-1231" fmla="*/ 1704975 w 2171700"/>
                <a:gd name="connsiteY39-1232" fmla="*/ 7212195 h 7250295"/>
                <a:gd name="connsiteX40-1233" fmla="*/ 2152650 w 2171700"/>
                <a:gd name="connsiteY40-1234" fmla="*/ 7212195 h 7250295"/>
                <a:gd name="connsiteX41-1235" fmla="*/ 2171700 w 2171700"/>
                <a:gd name="connsiteY41-1236" fmla="*/ 7069320 h 7250295"/>
                <a:gd name="connsiteX42-1237" fmla="*/ 1676400 w 2171700"/>
                <a:gd name="connsiteY42-1238" fmla="*/ 6564495 h 7250295"/>
                <a:gd name="connsiteX43-1239" fmla="*/ 1685925 w 2171700"/>
                <a:gd name="connsiteY43-1240" fmla="*/ 6459720 h 7250295"/>
                <a:gd name="connsiteX44-1241" fmla="*/ 1657350 w 2171700"/>
                <a:gd name="connsiteY44-1242" fmla="*/ 6250170 h 7250295"/>
                <a:gd name="connsiteX45-1243" fmla="*/ 1704975 w 2171700"/>
                <a:gd name="connsiteY45-1244" fmla="*/ 5973945 h 7250295"/>
                <a:gd name="connsiteX46-1245" fmla="*/ 1762125 w 2171700"/>
                <a:gd name="connsiteY46-1246" fmla="*/ 5421495 h 7250295"/>
                <a:gd name="connsiteX47-1247" fmla="*/ 1771650 w 2171700"/>
                <a:gd name="connsiteY47-1248" fmla="*/ 5354820 h 7250295"/>
                <a:gd name="connsiteX48-1249" fmla="*/ 1866900 w 2171700"/>
                <a:gd name="connsiteY48-1250" fmla="*/ 5097645 h 7250295"/>
                <a:gd name="connsiteX49-1251" fmla="*/ 1885950 w 2171700"/>
                <a:gd name="connsiteY49-1252" fmla="*/ 4573770 h 7250295"/>
                <a:gd name="connsiteX50-1253" fmla="*/ 1895475 w 2171700"/>
                <a:gd name="connsiteY50-1254" fmla="*/ 4173720 h 7250295"/>
                <a:gd name="connsiteX51-1255" fmla="*/ 1866900 w 2171700"/>
                <a:gd name="connsiteY51-1256" fmla="*/ 3630795 h 7250295"/>
                <a:gd name="connsiteX52-1257" fmla="*/ 2076450 w 2171700"/>
                <a:gd name="connsiteY52-1258" fmla="*/ 2697345 h 7250295"/>
                <a:gd name="connsiteX53-1259" fmla="*/ 2085975 w 2171700"/>
                <a:gd name="connsiteY53-1260" fmla="*/ 2430645 h 7250295"/>
                <a:gd name="connsiteX54-1261" fmla="*/ 1981200 w 2171700"/>
                <a:gd name="connsiteY54-1262" fmla="*/ 1859145 h 7250295"/>
                <a:gd name="connsiteX55-1263" fmla="*/ 1933575 w 2171700"/>
                <a:gd name="connsiteY55-1264" fmla="*/ 1697220 h 7250295"/>
                <a:gd name="connsiteX56-1265" fmla="*/ 1933575 w 2171700"/>
                <a:gd name="connsiteY56-1266" fmla="*/ 1420995 h 7250295"/>
                <a:gd name="connsiteX57-1267" fmla="*/ 1885950 w 2171700"/>
                <a:gd name="connsiteY57-1268" fmla="*/ 1259070 h 7250295"/>
                <a:gd name="connsiteX58-1269" fmla="*/ 1419225 w 2171700"/>
                <a:gd name="connsiteY58-1270" fmla="*/ 1163820 h 7250295"/>
                <a:gd name="connsiteX59-1271" fmla="*/ 1257300 w 2171700"/>
                <a:gd name="connsiteY59-1272" fmla="*/ 1011420 h 7250295"/>
                <a:gd name="connsiteX60-1273" fmla="*/ 1333500 w 2171700"/>
                <a:gd name="connsiteY60-1274" fmla="*/ 859020 h 7250295"/>
                <a:gd name="connsiteX61-1275" fmla="*/ 1447800 w 2171700"/>
                <a:gd name="connsiteY61-1276" fmla="*/ 392295 h 7250295"/>
                <a:gd name="connsiteX62-1277" fmla="*/ 1330946 w 2171700"/>
                <a:gd name="connsiteY62-1278" fmla="*/ 143773 h 7250295"/>
                <a:gd name="connsiteX63-1279" fmla="*/ 1063645 w 2171700"/>
                <a:gd name="connsiteY63-1280" fmla="*/ 568 h 7250295"/>
                <a:gd name="connsiteX0-1281" fmla="*/ 1063645 w 2171700"/>
                <a:gd name="connsiteY0-1282" fmla="*/ 568 h 7250295"/>
                <a:gd name="connsiteX1-1283" fmla="*/ 809625 w 2171700"/>
                <a:gd name="connsiteY1-1284" fmla="*/ 116070 h 7250295"/>
                <a:gd name="connsiteX2-1285" fmla="*/ 685800 w 2171700"/>
                <a:gd name="connsiteY2-1286" fmla="*/ 297045 h 7250295"/>
                <a:gd name="connsiteX3-1287" fmla="*/ 704850 w 2171700"/>
                <a:gd name="connsiteY3-1288" fmla="*/ 620895 h 7250295"/>
                <a:gd name="connsiteX4-1289" fmla="*/ 838200 w 2171700"/>
                <a:gd name="connsiteY4-1290" fmla="*/ 897120 h 7250295"/>
                <a:gd name="connsiteX5-1291" fmla="*/ 742950 w 2171700"/>
                <a:gd name="connsiteY5-1292" fmla="*/ 1011420 h 7250295"/>
                <a:gd name="connsiteX6-1293" fmla="*/ 133350 w 2171700"/>
                <a:gd name="connsiteY6-1294" fmla="*/ 1220970 h 7250295"/>
                <a:gd name="connsiteX7-1295" fmla="*/ 0 w 2171700"/>
                <a:gd name="connsiteY7-1296" fmla="*/ 2211570 h 7250295"/>
                <a:gd name="connsiteX8-1297" fmla="*/ 333375 w 2171700"/>
                <a:gd name="connsiteY8-1298" fmla="*/ 3106920 h 7250295"/>
                <a:gd name="connsiteX9-1299" fmla="*/ 247650 w 2171700"/>
                <a:gd name="connsiteY9-1300" fmla="*/ 3840345 h 7250295"/>
                <a:gd name="connsiteX10-1301" fmla="*/ 371475 w 2171700"/>
                <a:gd name="connsiteY10-1302" fmla="*/ 4059420 h 7250295"/>
                <a:gd name="connsiteX11-1303" fmla="*/ 495300 w 2171700"/>
                <a:gd name="connsiteY11-1304" fmla="*/ 4278495 h 7250295"/>
                <a:gd name="connsiteX12-1305" fmla="*/ 476250 w 2171700"/>
                <a:gd name="connsiteY12-1306" fmla="*/ 4735695 h 7250295"/>
                <a:gd name="connsiteX13-1307" fmla="*/ 476250 w 2171700"/>
                <a:gd name="connsiteY13-1308" fmla="*/ 5097645 h 7250295"/>
                <a:gd name="connsiteX14-1309" fmla="*/ 371475 w 2171700"/>
                <a:gd name="connsiteY14-1310" fmla="*/ 6145395 h 7250295"/>
                <a:gd name="connsiteX15-1311" fmla="*/ 371475 w 2171700"/>
                <a:gd name="connsiteY15-1312" fmla="*/ 6621645 h 7250295"/>
                <a:gd name="connsiteX16-1313" fmla="*/ 400050 w 2171700"/>
                <a:gd name="connsiteY16-1314" fmla="*/ 6821670 h 7250295"/>
                <a:gd name="connsiteX17-1315" fmla="*/ 323850 w 2171700"/>
                <a:gd name="connsiteY17-1316" fmla="*/ 7002645 h 7250295"/>
                <a:gd name="connsiteX18-1317" fmla="*/ 533400 w 2171700"/>
                <a:gd name="connsiteY18-1318" fmla="*/ 7250295 h 7250295"/>
                <a:gd name="connsiteX19-1319" fmla="*/ 952500 w 2171700"/>
                <a:gd name="connsiteY19-1320" fmla="*/ 7240770 h 7250295"/>
                <a:gd name="connsiteX20-1321" fmla="*/ 733425 w 2171700"/>
                <a:gd name="connsiteY20-1322" fmla="*/ 6821670 h 7250295"/>
                <a:gd name="connsiteX21-1323" fmla="*/ 790575 w 2171700"/>
                <a:gd name="connsiteY21-1324" fmla="*/ 6574020 h 7250295"/>
                <a:gd name="connsiteX22-1325" fmla="*/ 762000 w 2171700"/>
                <a:gd name="connsiteY22-1326" fmla="*/ 6250170 h 7250295"/>
                <a:gd name="connsiteX23-1327" fmla="*/ 885825 w 2171700"/>
                <a:gd name="connsiteY23-1328" fmla="*/ 5411970 h 7250295"/>
                <a:gd name="connsiteX24-1329" fmla="*/ 866775 w 2171700"/>
                <a:gd name="connsiteY24-1330" fmla="*/ 5326245 h 7250295"/>
                <a:gd name="connsiteX25-1331" fmla="*/ 971550 w 2171700"/>
                <a:gd name="connsiteY25-1332" fmla="*/ 5211945 h 7250295"/>
                <a:gd name="connsiteX26-1333" fmla="*/ 962025 w 2171700"/>
                <a:gd name="connsiteY26-1334" fmla="*/ 5069070 h 7250295"/>
                <a:gd name="connsiteX27-1335" fmla="*/ 1104900 w 2171700"/>
                <a:gd name="connsiteY27-1336" fmla="*/ 4526145 h 7250295"/>
                <a:gd name="connsiteX28-1337" fmla="*/ 1123950 w 2171700"/>
                <a:gd name="connsiteY28-1338" fmla="*/ 4392795 h 7250295"/>
                <a:gd name="connsiteX29-1339" fmla="*/ 1276350 w 2171700"/>
                <a:gd name="connsiteY29-1340" fmla="*/ 4649970 h 7250295"/>
                <a:gd name="connsiteX30-1341" fmla="*/ 1352550 w 2171700"/>
                <a:gd name="connsiteY30-1342" fmla="*/ 4926195 h 7250295"/>
                <a:gd name="connsiteX31-1343" fmla="*/ 1333500 w 2171700"/>
                <a:gd name="connsiteY31-1344" fmla="*/ 5069070 h 7250295"/>
                <a:gd name="connsiteX32-1345" fmla="*/ 1371600 w 2171700"/>
                <a:gd name="connsiteY32-1346" fmla="*/ 5078595 h 7250295"/>
                <a:gd name="connsiteX33-1347" fmla="*/ 1247775 w 2171700"/>
                <a:gd name="connsiteY33-1348" fmla="*/ 5516745 h 7250295"/>
                <a:gd name="connsiteX34-1349" fmla="*/ 1257300 w 2171700"/>
                <a:gd name="connsiteY34-1350" fmla="*/ 6469245 h 7250295"/>
                <a:gd name="connsiteX35-1351" fmla="*/ 1333500 w 2171700"/>
                <a:gd name="connsiteY35-1352" fmla="*/ 6583545 h 7250295"/>
                <a:gd name="connsiteX36-1353" fmla="*/ 1314450 w 2171700"/>
                <a:gd name="connsiteY36-1354" fmla="*/ 6735945 h 7250295"/>
                <a:gd name="connsiteX37-1355" fmla="*/ 1323975 w 2171700"/>
                <a:gd name="connsiteY37-1356" fmla="*/ 6859770 h 7250295"/>
                <a:gd name="connsiteX38-1357" fmla="*/ 1304925 w 2171700"/>
                <a:gd name="connsiteY38-1358" fmla="*/ 7012170 h 7250295"/>
                <a:gd name="connsiteX39-1359" fmla="*/ 1704975 w 2171700"/>
                <a:gd name="connsiteY39-1360" fmla="*/ 7212195 h 7250295"/>
                <a:gd name="connsiteX40-1361" fmla="*/ 2152650 w 2171700"/>
                <a:gd name="connsiteY40-1362" fmla="*/ 7212195 h 7250295"/>
                <a:gd name="connsiteX41-1363" fmla="*/ 2171700 w 2171700"/>
                <a:gd name="connsiteY41-1364" fmla="*/ 7069320 h 7250295"/>
                <a:gd name="connsiteX42-1365" fmla="*/ 1676400 w 2171700"/>
                <a:gd name="connsiteY42-1366" fmla="*/ 6564495 h 7250295"/>
                <a:gd name="connsiteX43-1367" fmla="*/ 1685925 w 2171700"/>
                <a:gd name="connsiteY43-1368" fmla="*/ 6459720 h 7250295"/>
                <a:gd name="connsiteX44-1369" fmla="*/ 1657350 w 2171700"/>
                <a:gd name="connsiteY44-1370" fmla="*/ 6250170 h 7250295"/>
                <a:gd name="connsiteX45-1371" fmla="*/ 1704975 w 2171700"/>
                <a:gd name="connsiteY45-1372" fmla="*/ 5973945 h 7250295"/>
                <a:gd name="connsiteX46-1373" fmla="*/ 1762125 w 2171700"/>
                <a:gd name="connsiteY46-1374" fmla="*/ 5421495 h 7250295"/>
                <a:gd name="connsiteX47-1375" fmla="*/ 1771650 w 2171700"/>
                <a:gd name="connsiteY47-1376" fmla="*/ 5354820 h 7250295"/>
                <a:gd name="connsiteX48-1377" fmla="*/ 1866900 w 2171700"/>
                <a:gd name="connsiteY48-1378" fmla="*/ 5097645 h 7250295"/>
                <a:gd name="connsiteX49-1379" fmla="*/ 1885950 w 2171700"/>
                <a:gd name="connsiteY49-1380" fmla="*/ 4573770 h 7250295"/>
                <a:gd name="connsiteX50-1381" fmla="*/ 1895475 w 2171700"/>
                <a:gd name="connsiteY50-1382" fmla="*/ 4173720 h 7250295"/>
                <a:gd name="connsiteX51-1383" fmla="*/ 1866900 w 2171700"/>
                <a:gd name="connsiteY51-1384" fmla="*/ 3630795 h 7250295"/>
                <a:gd name="connsiteX52-1385" fmla="*/ 2076450 w 2171700"/>
                <a:gd name="connsiteY52-1386" fmla="*/ 2697345 h 7250295"/>
                <a:gd name="connsiteX53-1387" fmla="*/ 2085975 w 2171700"/>
                <a:gd name="connsiteY53-1388" fmla="*/ 2430645 h 7250295"/>
                <a:gd name="connsiteX54-1389" fmla="*/ 1981200 w 2171700"/>
                <a:gd name="connsiteY54-1390" fmla="*/ 1859145 h 7250295"/>
                <a:gd name="connsiteX55-1391" fmla="*/ 1933575 w 2171700"/>
                <a:gd name="connsiteY55-1392" fmla="*/ 1697220 h 7250295"/>
                <a:gd name="connsiteX56-1393" fmla="*/ 1933575 w 2171700"/>
                <a:gd name="connsiteY56-1394" fmla="*/ 1420995 h 7250295"/>
                <a:gd name="connsiteX57-1395" fmla="*/ 1885950 w 2171700"/>
                <a:gd name="connsiteY57-1396" fmla="*/ 1259070 h 7250295"/>
                <a:gd name="connsiteX58-1397" fmla="*/ 1419225 w 2171700"/>
                <a:gd name="connsiteY58-1398" fmla="*/ 1163820 h 7250295"/>
                <a:gd name="connsiteX59-1399" fmla="*/ 1257300 w 2171700"/>
                <a:gd name="connsiteY59-1400" fmla="*/ 1011420 h 7250295"/>
                <a:gd name="connsiteX60-1401" fmla="*/ 1333500 w 2171700"/>
                <a:gd name="connsiteY60-1402" fmla="*/ 859020 h 7250295"/>
                <a:gd name="connsiteX61-1403" fmla="*/ 1456454 w 2171700"/>
                <a:gd name="connsiteY61-1404" fmla="*/ 363449 h 7250295"/>
                <a:gd name="connsiteX62-1405" fmla="*/ 1330946 w 2171700"/>
                <a:gd name="connsiteY62-1406" fmla="*/ 143773 h 7250295"/>
                <a:gd name="connsiteX63-1407" fmla="*/ 1063645 w 2171700"/>
                <a:gd name="connsiteY63-1408" fmla="*/ 568 h 7250295"/>
                <a:gd name="connsiteX0-1409" fmla="*/ 1063645 w 2171700"/>
                <a:gd name="connsiteY0-1410" fmla="*/ 568 h 7250295"/>
                <a:gd name="connsiteX1-1411" fmla="*/ 809625 w 2171700"/>
                <a:gd name="connsiteY1-1412" fmla="*/ 116070 h 7250295"/>
                <a:gd name="connsiteX2-1413" fmla="*/ 685800 w 2171700"/>
                <a:gd name="connsiteY2-1414" fmla="*/ 297045 h 7250295"/>
                <a:gd name="connsiteX3-1415" fmla="*/ 704850 w 2171700"/>
                <a:gd name="connsiteY3-1416" fmla="*/ 620895 h 7250295"/>
                <a:gd name="connsiteX4-1417" fmla="*/ 838200 w 2171700"/>
                <a:gd name="connsiteY4-1418" fmla="*/ 897120 h 7250295"/>
                <a:gd name="connsiteX5-1419" fmla="*/ 742950 w 2171700"/>
                <a:gd name="connsiteY5-1420" fmla="*/ 1011420 h 7250295"/>
                <a:gd name="connsiteX6-1421" fmla="*/ 133350 w 2171700"/>
                <a:gd name="connsiteY6-1422" fmla="*/ 1220970 h 7250295"/>
                <a:gd name="connsiteX7-1423" fmla="*/ 0 w 2171700"/>
                <a:gd name="connsiteY7-1424" fmla="*/ 2211570 h 7250295"/>
                <a:gd name="connsiteX8-1425" fmla="*/ 333375 w 2171700"/>
                <a:gd name="connsiteY8-1426" fmla="*/ 3106920 h 7250295"/>
                <a:gd name="connsiteX9-1427" fmla="*/ 247650 w 2171700"/>
                <a:gd name="connsiteY9-1428" fmla="*/ 3840345 h 7250295"/>
                <a:gd name="connsiteX10-1429" fmla="*/ 371475 w 2171700"/>
                <a:gd name="connsiteY10-1430" fmla="*/ 4059420 h 7250295"/>
                <a:gd name="connsiteX11-1431" fmla="*/ 495300 w 2171700"/>
                <a:gd name="connsiteY11-1432" fmla="*/ 4278495 h 7250295"/>
                <a:gd name="connsiteX12-1433" fmla="*/ 476250 w 2171700"/>
                <a:gd name="connsiteY12-1434" fmla="*/ 4735695 h 7250295"/>
                <a:gd name="connsiteX13-1435" fmla="*/ 476250 w 2171700"/>
                <a:gd name="connsiteY13-1436" fmla="*/ 5097645 h 7250295"/>
                <a:gd name="connsiteX14-1437" fmla="*/ 371475 w 2171700"/>
                <a:gd name="connsiteY14-1438" fmla="*/ 6145395 h 7250295"/>
                <a:gd name="connsiteX15-1439" fmla="*/ 371475 w 2171700"/>
                <a:gd name="connsiteY15-1440" fmla="*/ 6621645 h 7250295"/>
                <a:gd name="connsiteX16-1441" fmla="*/ 400050 w 2171700"/>
                <a:gd name="connsiteY16-1442" fmla="*/ 6821670 h 7250295"/>
                <a:gd name="connsiteX17-1443" fmla="*/ 323850 w 2171700"/>
                <a:gd name="connsiteY17-1444" fmla="*/ 7002645 h 7250295"/>
                <a:gd name="connsiteX18-1445" fmla="*/ 533400 w 2171700"/>
                <a:gd name="connsiteY18-1446" fmla="*/ 7250295 h 7250295"/>
                <a:gd name="connsiteX19-1447" fmla="*/ 952500 w 2171700"/>
                <a:gd name="connsiteY19-1448" fmla="*/ 7240770 h 7250295"/>
                <a:gd name="connsiteX20-1449" fmla="*/ 733425 w 2171700"/>
                <a:gd name="connsiteY20-1450" fmla="*/ 6821670 h 7250295"/>
                <a:gd name="connsiteX21-1451" fmla="*/ 790575 w 2171700"/>
                <a:gd name="connsiteY21-1452" fmla="*/ 6574020 h 7250295"/>
                <a:gd name="connsiteX22-1453" fmla="*/ 762000 w 2171700"/>
                <a:gd name="connsiteY22-1454" fmla="*/ 6250170 h 7250295"/>
                <a:gd name="connsiteX23-1455" fmla="*/ 885825 w 2171700"/>
                <a:gd name="connsiteY23-1456" fmla="*/ 5411970 h 7250295"/>
                <a:gd name="connsiteX24-1457" fmla="*/ 866775 w 2171700"/>
                <a:gd name="connsiteY24-1458" fmla="*/ 5326245 h 7250295"/>
                <a:gd name="connsiteX25-1459" fmla="*/ 971550 w 2171700"/>
                <a:gd name="connsiteY25-1460" fmla="*/ 5211945 h 7250295"/>
                <a:gd name="connsiteX26-1461" fmla="*/ 962025 w 2171700"/>
                <a:gd name="connsiteY26-1462" fmla="*/ 5069070 h 7250295"/>
                <a:gd name="connsiteX27-1463" fmla="*/ 1104900 w 2171700"/>
                <a:gd name="connsiteY27-1464" fmla="*/ 4526145 h 7250295"/>
                <a:gd name="connsiteX28-1465" fmla="*/ 1123950 w 2171700"/>
                <a:gd name="connsiteY28-1466" fmla="*/ 4392795 h 7250295"/>
                <a:gd name="connsiteX29-1467" fmla="*/ 1276350 w 2171700"/>
                <a:gd name="connsiteY29-1468" fmla="*/ 4649970 h 7250295"/>
                <a:gd name="connsiteX30-1469" fmla="*/ 1352550 w 2171700"/>
                <a:gd name="connsiteY30-1470" fmla="*/ 4926195 h 7250295"/>
                <a:gd name="connsiteX31-1471" fmla="*/ 1333500 w 2171700"/>
                <a:gd name="connsiteY31-1472" fmla="*/ 5069070 h 7250295"/>
                <a:gd name="connsiteX32-1473" fmla="*/ 1371600 w 2171700"/>
                <a:gd name="connsiteY32-1474" fmla="*/ 5078595 h 7250295"/>
                <a:gd name="connsiteX33-1475" fmla="*/ 1247775 w 2171700"/>
                <a:gd name="connsiteY33-1476" fmla="*/ 5516745 h 7250295"/>
                <a:gd name="connsiteX34-1477" fmla="*/ 1257300 w 2171700"/>
                <a:gd name="connsiteY34-1478" fmla="*/ 6469245 h 7250295"/>
                <a:gd name="connsiteX35-1479" fmla="*/ 1333500 w 2171700"/>
                <a:gd name="connsiteY35-1480" fmla="*/ 6583545 h 7250295"/>
                <a:gd name="connsiteX36-1481" fmla="*/ 1314450 w 2171700"/>
                <a:gd name="connsiteY36-1482" fmla="*/ 6735945 h 7250295"/>
                <a:gd name="connsiteX37-1483" fmla="*/ 1323975 w 2171700"/>
                <a:gd name="connsiteY37-1484" fmla="*/ 6859770 h 7250295"/>
                <a:gd name="connsiteX38-1485" fmla="*/ 1304925 w 2171700"/>
                <a:gd name="connsiteY38-1486" fmla="*/ 7012170 h 7250295"/>
                <a:gd name="connsiteX39-1487" fmla="*/ 1704975 w 2171700"/>
                <a:gd name="connsiteY39-1488" fmla="*/ 7212195 h 7250295"/>
                <a:gd name="connsiteX40-1489" fmla="*/ 2152650 w 2171700"/>
                <a:gd name="connsiteY40-1490" fmla="*/ 7212195 h 7250295"/>
                <a:gd name="connsiteX41-1491" fmla="*/ 2171700 w 2171700"/>
                <a:gd name="connsiteY41-1492" fmla="*/ 7069320 h 7250295"/>
                <a:gd name="connsiteX42-1493" fmla="*/ 1676400 w 2171700"/>
                <a:gd name="connsiteY42-1494" fmla="*/ 6564495 h 7250295"/>
                <a:gd name="connsiteX43-1495" fmla="*/ 1685925 w 2171700"/>
                <a:gd name="connsiteY43-1496" fmla="*/ 6459720 h 7250295"/>
                <a:gd name="connsiteX44-1497" fmla="*/ 1657350 w 2171700"/>
                <a:gd name="connsiteY44-1498" fmla="*/ 6250170 h 7250295"/>
                <a:gd name="connsiteX45-1499" fmla="*/ 1704975 w 2171700"/>
                <a:gd name="connsiteY45-1500" fmla="*/ 5973945 h 7250295"/>
                <a:gd name="connsiteX46-1501" fmla="*/ 1762125 w 2171700"/>
                <a:gd name="connsiteY46-1502" fmla="*/ 5421495 h 7250295"/>
                <a:gd name="connsiteX47-1503" fmla="*/ 1771650 w 2171700"/>
                <a:gd name="connsiteY47-1504" fmla="*/ 5354820 h 7250295"/>
                <a:gd name="connsiteX48-1505" fmla="*/ 1866900 w 2171700"/>
                <a:gd name="connsiteY48-1506" fmla="*/ 5097645 h 7250295"/>
                <a:gd name="connsiteX49-1507" fmla="*/ 1885950 w 2171700"/>
                <a:gd name="connsiteY49-1508" fmla="*/ 4573770 h 7250295"/>
                <a:gd name="connsiteX50-1509" fmla="*/ 1895475 w 2171700"/>
                <a:gd name="connsiteY50-1510" fmla="*/ 4173720 h 7250295"/>
                <a:gd name="connsiteX51-1511" fmla="*/ 1866900 w 2171700"/>
                <a:gd name="connsiteY51-1512" fmla="*/ 3630795 h 7250295"/>
                <a:gd name="connsiteX52-1513" fmla="*/ 2076450 w 2171700"/>
                <a:gd name="connsiteY52-1514" fmla="*/ 2697345 h 7250295"/>
                <a:gd name="connsiteX53-1515" fmla="*/ 2085975 w 2171700"/>
                <a:gd name="connsiteY53-1516" fmla="*/ 2430645 h 7250295"/>
                <a:gd name="connsiteX54-1517" fmla="*/ 1981200 w 2171700"/>
                <a:gd name="connsiteY54-1518" fmla="*/ 1859145 h 7250295"/>
                <a:gd name="connsiteX55-1519" fmla="*/ 1933575 w 2171700"/>
                <a:gd name="connsiteY55-1520" fmla="*/ 1697220 h 7250295"/>
                <a:gd name="connsiteX56-1521" fmla="*/ 1933575 w 2171700"/>
                <a:gd name="connsiteY56-1522" fmla="*/ 1420995 h 7250295"/>
                <a:gd name="connsiteX57-1523" fmla="*/ 1885950 w 2171700"/>
                <a:gd name="connsiteY57-1524" fmla="*/ 1259070 h 7250295"/>
                <a:gd name="connsiteX58-1525" fmla="*/ 1419225 w 2171700"/>
                <a:gd name="connsiteY58-1526" fmla="*/ 1163820 h 7250295"/>
                <a:gd name="connsiteX59-1527" fmla="*/ 1257300 w 2171700"/>
                <a:gd name="connsiteY59-1528" fmla="*/ 1011420 h 7250295"/>
                <a:gd name="connsiteX60-1529" fmla="*/ 1333500 w 2171700"/>
                <a:gd name="connsiteY60-1530" fmla="*/ 859020 h 7250295"/>
                <a:gd name="connsiteX61-1531" fmla="*/ 1456454 w 2171700"/>
                <a:gd name="connsiteY61-1532" fmla="*/ 363449 h 7250295"/>
                <a:gd name="connsiteX62-1533" fmla="*/ 1330946 w 2171700"/>
                <a:gd name="connsiteY62-1534" fmla="*/ 143773 h 7250295"/>
                <a:gd name="connsiteX63-1535" fmla="*/ 1063645 w 2171700"/>
                <a:gd name="connsiteY63-1536" fmla="*/ 568 h 7250295"/>
                <a:gd name="connsiteX0-1537" fmla="*/ 1063645 w 2171700"/>
                <a:gd name="connsiteY0-1538" fmla="*/ 568 h 7250295"/>
                <a:gd name="connsiteX1-1539" fmla="*/ 809625 w 2171700"/>
                <a:gd name="connsiteY1-1540" fmla="*/ 116070 h 7250295"/>
                <a:gd name="connsiteX2-1541" fmla="*/ 685800 w 2171700"/>
                <a:gd name="connsiteY2-1542" fmla="*/ 297045 h 7250295"/>
                <a:gd name="connsiteX3-1543" fmla="*/ 704850 w 2171700"/>
                <a:gd name="connsiteY3-1544" fmla="*/ 620895 h 7250295"/>
                <a:gd name="connsiteX4-1545" fmla="*/ 838200 w 2171700"/>
                <a:gd name="connsiteY4-1546" fmla="*/ 897120 h 7250295"/>
                <a:gd name="connsiteX5-1547" fmla="*/ 742950 w 2171700"/>
                <a:gd name="connsiteY5-1548" fmla="*/ 1011420 h 7250295"/>
                <a:gd name="connsiteX6-1549" fmla="*/ 133350 w 2171700"/>
                <a:gd name="connsiteY6-1550" fmla="*/ 1220970 h 7250295"/>
                <a:gd name="connsiteX7-1551" fmla="*/ 0 w 2171700"/>
                <a:gd name="connsiteY7-1552" fmla="*/ 2211570 h 7250295"/>
                <a:gd name="connsiteX8-1553" fmla="*/ 333375 w 2171700"/>
                <a:gd name="connsiteY8-1554" fmla="*/ 3106920 h 7250295"/>
                <a:gd name="connsiteX9-1555" fmla="*/ 247650 w 2171700"/>
                <a:gd name="connsiteY9-1556" fmla="*/ 3840345 h 7250295"/>
                <a:gd name="connsiteX10-1557" fmla="*/ 371475 w 2171700"/>
                <a:gd name="connsiteY10-1558" fmla="*/ 4059420 h 7250295"/>
                <a:gd name="connsiteX11-1559" fmla="*/ 495300 w 2171700"/>
                <a:gd name="connsiteY11-1560" fmla="*/ 4278495 h 7250295"/>
                <a:gd name="connsiteX12-1561" fmla="*/ 476250 w 2171700"/>
                <a:gd name="connsiteY12-1562" fmla="*/ 4735695 h 7250295"/>
                <a:gd name="connsiteX13-1563" fmla="*/ 476250 w 2171700"/>
                <a:gd name="connsiteY13-1564" fmla="*/ 5097645 h 7250295"/>
                <a:gd name="connsiteX14-1565" fmla="*/ 371475 w 2171700"/>
                <a:gd name="connsiteY14-1566" fmla="*/ 6145395 h 7250295"/>
                <a:gd name="connsiteX15-1567" fmla="*/ 371475 w 2171700"/>
                <a:gd name="connsiteY15-1568" fmla="*/ 6621645 h 7250295"/>
                <a:gd name="connsiteX16-1569" fmla="*/ 400050 w 2171700"/>
                <a:gd name="connsiteY16-1570" fmla="*/ 6821670 h 7250295"/>
                <a:gd name="connsiteX17-1571" fmla="*/ 323850 w 2171700"/>
                <a:gd name="connsiteY17-1572" fmla="*/ 7002645 h 7250295"/>
                <a:gd name="connsiteX18-1573" fmla="*/ 533400 w 2171700"/>
                <a:gd name="connsiteY18-1574" fmla="*/ 7250295 h 7250295"/>
                <a:gd name="connsiteX19-1575" fmla="*/ 952500 w 2171700"/>
                <a:gd name="connsiteY19-1576" fmla="*/ 7240770 h 7250295"/>
                <a:gd name="connsiteX20-1577" fmla="*/ 733425 w 2171700"/>
                <a:gd name="connsiteY20-1578" fmla="*/ 6821670 h 7250295"/>
                <a:gd name="connsiteX21-1579" fmla="*/ 790575 w 2171700"/>
                <a:gd name="connsiteY21-1580" fmla="*/ 6574020 h 7250295"/>
                <a:gd name="connsiteX22-1581" fmla="*/ 762000 w 2171700"/>
                <a:gd name="connsiteY22-1582" fmla="*/ 6250170 h 7250295"/>
                <a:gd name="connsiteX23-1583" fmla="*/ 885825 w 2171700"/>
                <a:gd name="connsiteY23-1584" fmla="*/ 5411970 h 7250295"/>
                <a:gd name="connsiteX24-1585" fmla="*/ 866775 w 2171700"/>
                <a:gd name="connsiteY24-1586" fmla="*/ 5326245 h 7250295"/>
                <a:gd name="connsiteX25-1587" fmla="*/ 971550 w 2171700"/>
                <a:gd name="connsiteY25-1588" fmla="*/ 5211945 h 7250295"/>
                <a:gd name="connsiteX26-1589" fmla="*/ 962025 w 2171700"/>
                <a:gd name="connsiteY26-1590" fmla="*/ 5069070 h 7250295"/>
                <a:gd name="connsiteX27-1591" fmla="*/ 1104900 w 2171700"/>
                <a:gd name="connsiteY27-1592" fmla="*/ 4526145 h 7250295"/>
                <a:gd name="connsiteX28-1593" fmla="*/ 1123950 w 2171700"/>
                <a:gd name="connsiteY28-1594" fmla="*/ 4392795 h 7250295"/>
                <a:gd name="connsiteX29-1595" fmla="*/ 1276350 w 2171700"/>
                <a:gd name="connsiteY29-1596" fmla="*/ 4649970 h 7250295"/>
                <a:gd name="connsiteX30-1597" fmla="*/ 1352550 w 2171700"/>
                <a:gd name="connsiteY30-1598" fmla="*/ 4926195 h 7250295"/>
                <a:gd name="connsiteX31-1599" fmla="*/ 1333500 w 2171700"/>
                <a:gd name="connsiteY31-1600" fmla="*/ 5069070 h 7250295"/>
                <a:gd name="connsiteX32-1601" fmla="*/ 1371600 w 2171700"/>
                <a:gd name="connsiteY32-1602" fmla="*/ 5078595 h 7250295"/>
                <a:gd name="connsiteX33-1603" fmla="*/ 1247775 w 2171700"/>
                <a:gd name="connsiteY33-1604" fmla="*/ 5516745 h 7250295"/>
                <a:gd name="connsiteX34-1605" fmla="*/ 1257300 w 2171700"/>
                <a:gd name="connsiteY34-1606" fmla="*/ 6469245 h 7250295"/>
                <a:gd name="connsiteX35-1607" fmla="*/ 1333500 w 2171700"/>
                <a:gd name="connsiteY35-1608" fmla="*/ 6583545 h 7250295"/>
                <a:gd name="connsiteX36-1609" fmla="*/ 1314450 w 2171700"/>
                <a:gd name="connsiteY36-1610" fmla="*/ 6735945 h 7250295"/>
                <a:gd name="connsiteX37-1611" fmla="*/ 1323975 w 2171700"/>
                <a:gd name="connsiteY37-1612" fmla="*/ 6859770 h 7250295"/>
                <a:gd name="connsiteX38-1613" fmla="*/ 1304925 w 2171700"/>
                <a:gd name="connsiteY38-1614" fmla="*/ 7012170 h 7250295"/>
                <a:gd name="connsiteX39-1615" fmla="*/ 1704975 w 2171700"/>
                <a:gd name="connsiteY39-1616" fmla="*/ 7212195 h 7250295"/>
                <a:gd name="connsiteX40-1617" fmla="*/ 2152650 w 2171700"/>
                <a:gd name="connsiteY40-1618" fmla="*/ 7212195 h 7250295"/>
                <a:gd name="connsiteX41-1619" fmla="*/ 2171700 w 2171700"/>
                <a:gd name="connsiteY41-1620" fmla="*/ 7069320 h 7250295"/>
                <a:gd name="connsiteX42-1621" fmla="*/ 1676400 w 2171700"/>
                <a:gd name="connsiteY42-1622" fmla="*/ 6564495 h 7250295"/>
                <a:gd name="connsiteX43-1623" fmla="*/ 1685925 w 2171700"/>
                <a:gd name="connsiteY43-1624" fmla="*/ 6459720 h 7250295"/>
                <a:gd name="connsiteX44-1625" fmla="*/ 1657350 w 2171700"/>
                <a:gd name="connsiteY44-1626" fmla="*/ 6250170 h 7250295"/>
                <a:gd name="connsiteX45-1627" fmla="*/ 1704975 w 2171700"/>
                <a:gd name="connsiteY45-1628" fmla="*/ 5973945 h 7250295"/>
                <a:gd name="connsiteX46-1629" fmla="*/ 1762125 w 2171700"/>
                <a:gd name="connsiteY46-1630" fmla="*/ 5421495 h 7250295"/>
                <a:gd name="connsiteX47-1631" fmla="*/ 1771650 w 2171700"/>
                <a:gd name="connsiteY47-1632" fmla="*/ 5354820 h 7250295"/>
                <a:gd name="connsiteX48-1633" fmla="*/ 1866900 w 2171700"/>
                <a:gd name="connsiteY48-1634" fmla="*/ 5097645 h 7250295"/>
                <a:gd name="connsiteX49-1635" fmla="*/ 1885950 w 2171700"/>
                <a:gd name="connsiteY49-1636" fmla="*/ 4573770 h 7250295"/>
                <a:gd name="connsiteX50-1637" fmla="*/ 1895475 w 2171700"/>
                <a:gd name="connsiteY50-1638" fmla="*/ 4173720 h 7250295"/>
                <a:gd name="connsiteX51-1639" fmla="*/ 1866900 w 2171700"/>
                <a:gd name="connsiteY51-1640" fmla="*/ 3630795 h 7250295"/>
                <a:gd name="connsiteX52-1641" fmla="*/ 2076450 w 2171700"/>
                <a:gd name="connsiteY52-1642" fmla="*/ 2697345 h 7250295"/>
                <a:gd name="connsiteX53-1643" fmla="*/ 2085975 w 2171700"/>
                <a:gd name="connsiteY53-1644" fmla="*/ 2430645 h 7250295"/>
                <a:gd name="connsiteX54-1645" fmla="*/ 1981200 w 2171700"/>
                <a:gd name="connsiteY54-1646" fmla="*/ 1859145 h 7250295"/>
                <a:gd name="connsiteX55-1647" fmla="*/ 1933575 w 2171700"/>
                <a:gd name="connsiteY55-1648" fmla="*/ 1697220 h 7250295"/>
                <a:gd name="connsiteX56-1649" fmla="*/ 1933575 w 2171700"/>
                <a:gd name="connsiteY56-1650" fmla="*/ 1420995 h 7250295"/>
                <a:gd name="connsiteX57-1651" fmla="*/ 1885950 w 2171700"/>
                <a:gd name="connsiteY57-1652" fmla="*/ 1259070 h 7250295"/>
                <a:gd name="connsiteX58-1653" fmla="*/ 1419225 w 2171700"/>
                <a:gd name="connsiteY58-1654" fmla="*/ 1163820 h 7250295"/>
                <a:gd name="connsiteX59-1655" fmla="*/ 1257300 w 2171700"/>
                <a:gd name="connsiteY59-1656" fmla="*/ 1011420 h 7250295"/>
                <a:gd name="connsiteX60-1657" fmla="*/ 1333500 w 2171700"/>
                <a:gd name="connsiteY60-1658" fmla="*/ 859020 h 7250295"/>
                <a:gd name="connsiteX61-1659" fmla="*/ 1456454 w 2171700"/>
                <a:gd name="connsiteY61-1660" fmla="*/ 363449 h 7250295"/>
                <a:gd name="connsiteX62-1661" fmla="*/ 1330946 w 2171700"/>
                <a:gd name="connsiteY62-1662" fmla="*/ 143773 h 7250295"/>
                <a:gd name="connsiteX63-1663" fmla="*/ 1063645 w 2171700"/>
                <a:gd name="connsiteY63-1664" fmla="*/ 568 h 7250295"/>
                <a:gd name="connsiteX0-1665" fmla="*/ 1063645 w 2171700"/>
                <a:gd name="connsiteY0-1666" fmla="*/ 568 h 7250295"/>
                <a:gd name="connsiteX1-1667" fmla="*/ 809625 w 2171700"/>
                <a:gd name="connsiteY1-1668" fmla="*/ 116070 h 7250295"/>
                <a:gd name="connsiteX2-1669" fmla="*/ 685800 w 2171700"/>
                <a:gd name="connsiteY2-1670" fmla="*/ 297045 h 7250295"/>
                <a:gd name="connsiteX3-1671" fmla="*/ 704850 w 2171700"/>
                <a:gd name="connsiteY3-1672" fmla="*/ 620895 h 7250295"/>
                <a:gd name="connsiteX4-1673" fmla="*/ 838200 w 2171700"/>
                <a:gd name="connsiteY4-1674" fmla="*/ 897120 h 7250295"/>
                <a:gd name="connsiteX5-1675" fmla="*/ 742950 w 2171700"/>
                <a:gd name="connsiteY5-1676" fmla="*/ 1011420 h 7250295"/>
                <a:gd name="connsiteX6-1677" fmla="*/ 133350 w 2171700"/>
                <a:gd name="connsiteY6-1678" fmla="*/ 1220970 h 7250295"/>
                <a:gd name="connsiteX7-1679" fmla="*/ 0 w 2171700"/>
                <a:gd name="connsiteY7-1680" fmla="*/ 2211570 h 7250295"/>
                <a:gd name="connsiteX8-1681" fmla="*/ 333375 w 2171700"/>
                <a:gd name="connsiteY8-1682" fmla="*/ 3106920 h 7250295"/>
                <a:gd name="connsiteX9-1683" fmla="*/ 247650 w 2171700"/>
                <a:gd name="connsiteY9-1684" fmla="*/ 3840345 h 7250295"/>
                <a:gd name="connsiteX10-1685" fmla="*/ 371475 w 2171700"/>
                <a:gd name="connsiteY10-1686" fmla="*/ 4059420 h 7250295"/>
                <a:gd name="connsiteX11-1687" fmla="*/ 495300 w 2171700"/>
                <a:gd name="connsiteY11-1688" fmla="*/ 4278495 h 7250295"/>
                <a:gd name="connsiteX12-1689" fmla="*/ 476250 w 2171700"/>
                <a:gd name="connsiteY12-1690" fmla="*/ 4735695 h 7250295"/>
                <a:gd name="connsiteX13-1691" fmla="*/ 476250 w 2171700"/>
                <a:gd name="connsiteY13-1692" fmla="*/ 5097645 h 7250295"/>
                <a:gd name="connsiteX14-1693" fmla="*/ 371475 w 2171700"/>
                <a:gd name="connsiteY14-1694" fmla="*/ 6145395 h 7250295"/>
                <a:gd name="connsiteX15-1695" fmla="*/ 371475 w 2171700"/>
                <a:gd name="connsiteY15-1696" fmla="*/ 6621645 h 7250295"/>
                <a:gd name="connsiteX16-1697" fmla="*/ 400050 w 2171700"/>
                <a:gd name="connsiteY16-1698" fmla="*/ 6821670 h 7250295"/>
                <a:gd name="connsiteX17-1699" fmla="*/ 323850 w 2171700"/>
                <a:gd name="connsiteY17-1700" fmla="*/ 7002645 h 7250295"/>
                <a:gd name="connsiteX18-1701" fmla="*/ 533400 w 2171700"/>
                <a:gd name="connsiteY18-1702" fmla="*/ 7250295 h 7250295"/>
                <a:gd name="connsiteX19-1703" fmla="*/ 952500 w 2171700"/>
                <a:gd name="connsiteY19-1704" fmla="*/ 7240770 h 7250295"/>
                <a:gd name="connsiteX20-1705" fmla="*/ 733425 w 2171700"/>
                <a:gd name="connsiteY20-1706" fmla="*/ 6821670 h 7250295"/>
                <a:gd name="connsiteX21-1707" fmla="*/ 790575 w 2171700"/>
                <a:gd name="connsiteY21-1708" fmla="*/ 6574020 h 7250295"/>
                <a:gd name="connsiteX22-1709" fmla="*/ 762000 w 2171700"/>
                <a:gd name="connsiteY22-1710" fmla="*/ 6250170 h 7250295"/>
                <a:gd name="connsiteX23-1711" fmla="*/ 885825 w 2171700"/>
                <a:gd name="connsiteY23-1712" fmla="*/ 5411970 h 7250295"/>
                <a:gd name="connsiteX24-1713" fmla="*/ 866775 w 2171700"/>
                <a:gd name="connsiteY24-1714" fmla="*/ 5326245 h 7250295"/>
                <a:gd name="connsiteX25-1715" fmla="*/ 971550 w 2171700"/>
                <a:gd name="connsiteY25-1716" fmla="*/ 5211945 h 7250295"/>
                <a:gd name="connsiteX26-1717" fmla="*/ 962025 w 2171700"/>
                <a:gd name="connsiteY26-1718" fmla="*/ 5069070 h 7250295"/>
                <a:gd name="connsiteX27-1719" fmla="*/ 1104900 w 2171700"/>
                <a:gd name="connsiteY27-1720" fmla="*/ 4526145 h 7250295"/>
                <a:gd name="connsiteX28-1721" fmla="*/ 1123950 w 2171700"/>
                <a:gd name="connsiteY28-1722" fmla="*/ 4392795 h 7250295"/>
                <a:gd name="connsiteX29-1723" fmla="*/ 1276350 w 2171700"/>
                <a:gd name="connsiteY29-1724" fmla="*/ 4649970 h 7250295"/>
                <a:gd name="connsiteX30-1725" fmla="*/ 1352550 w 2171700"/>
                <a:gd name="connsiteY30-1726" fmla="*/ 4926195 h 7250295"/>
                <a:gd name="connsiteX31-1727" fmla="*/ 1333500 w 2171700"/>
                <a:gd name="connsiteY31-1728" fmla="*/ 5069070 h 7250295"/>
                <a:gd name="connsiteX32-1729" fmla="*/ 1371600 w 2171700"/>
                <a:gd name="connsiteY32-1730" fmla="*/ 5078595 h 7250295"/>
                <a:gd name="connsiteX33-1731" fmla="*/ 1247775 w 2171700"/>
                <a:gd name="connsiteY33-1732" fmla="*/ 5516745 h 7250295"/>
                <a:gd name="connsiteX34-1733" fmla="*/ 1257300 w 2171700"/>
                <a:gd name="connsiteY34-1734" fmla="*/ 6469245 h 7250295"/>
                <a:gd name="connsiteX35-1735" fmla="*/ 1333500 w 2171700"/>
                <a:gd name="connsiteY35-1736" fmla="*/ 6583545 h 7250295"/>
                <a:gd name="connsiteX36-1737" fmla="*/ 1314450 w 2171700"/>
                <a:gd name="connsiteY36-1738" fmla="*/ 6735945 h 7250295"/>
                <a:gd name="connsiteX37-1739" fmla="*/ 1323975 w 2171700"/>
                <a:gd name="connsiteY37-1740" fmla="*/ 6859770 h 7250295"/>
                <a:gd name="connsiteX38-1741" fmla="*/ 1304925 w 2171700"/>
                <a:gd name="connsiteY38-1742" fmla="*/ 7012170 h 7250295"/>
                <a:gd name="connsiteX39-1743" fmla="*/ 1704975 w 2171700"/>
                <a:gd name="connsiteY39-1744" fmla="*/ 7212195 h 7250295"/>
                <a:gd name="connsiteX40-1745" fmla="*/ 2152650 w 2171700"/>
                <a:gd name="connsiteY40-1746" fmla="*/ 7212195 h 7250295"/>
                <a:gd name="connsiteX41-1747" fmla="*/ 2171700 w 2171700"/>
                <a:gd name="connsiteY41-1748" fmla="*/ 7069320 h 7250295"/>
                <a:gd name="connsiteX42-1749" fmla="*/ 1676400 w 2171700"/>
                <a:gd name="connsiteY42-1750" fmla="*/ 6564495 h 7250295"/>
                <a:gd name="connsiteX43-1751" fmla="*/ 1685925 w 2171700"/>
                <a:gd name="connsiteY43-1752" fmla="*/ 6459720 h 7250295"/>
                <a:gd name="connsiteX44-1753" fmla="*/ 1657350 w 2171700"/>
                <a:gd name="connsiteY44-1754" fmla="*/ 6250170 h 7250295"/>
                <a:gd name="connsiteX45-1755" fmla="*/ 1704975 w 2171700"/>
                <a:gd name="connsiteY45-1756" fmla="*/ 5973945 h 7250295"/>
                <a:gd name="connsiteX46-1757" fmla="*/ 1762125 w 2171700"/>
                <a:gd name="connsiteY46-1758" fmla="*/ 5421495 h 7250295"/>
                <a:gd name="connsiteX47-1759" fmla="*/ 1771650 w 2171700"/>
                <a:gd name="connsiteY47-1760" fmla="*/ 5354820 h 7250295"/>
                <a:gd name="connsiteX48-1761" fmla="*/ 1866900 w 2171700"/>
                <a:gd name="connsiteY48-1762" fmla="*/ 5097645 h 7250295"/>
                <a:gd name="connsiteX49-1763" fmla="*/ 1885950 w 2171700"/>
                <a:gd name="connsiteY49-1764" fmla="*/ 4573770 h 7250295"/>
                <a:gd name="connsiteX50-1765" fmla="*/ 1895475 w 2171700"/>
                <a:gd name="connsiteY50-1766" fmla="*/ 4173720 h 7250295"/>
                <a:gd name="connsiteX51-1767" fmla="*/ 1866900 w 2171700"/>
                <a:gd name="connsiteY51-1768" fmla="*/ 3630795 h 7250295"/>
                <a:gd name="connsiteX52-1769" fmla="*/ 2076450 w 2171700"/>
                <a:gd name="connsiteY52-1770" fmla="*/ 2697345 h 7250295"/>
                <a:gd name="connsiteX53-1771" fmla="*/ 2085975 w 2171700"/>
                <a:gd name="connsiteY53-1772" fmla="*/ 2430645 h 7250295"/>
                <a:gd name="connsiteX54-1773" fmla="*/ 1981200 w 2171700"/>
                <a:gd name="connsiteY54-1774" fmla="*/ 1859145 h 7250295"/>
                <a:gd name="connsiteX55-1775" fmla="*/ 1933575 w 2171700"/>
                <a:gd name="connsiteY55-1776" fmla="*/ 1697220 h 7250295"/>
                <a:gd name="connsiteX56-1777" fmla="*/ 1933575 w 2171700"/>
                <a:gd name="connsiteY56-1778" fmla="*/ 1420995 h 7250295"/>
                <a:gd name="connsiteX57-1779" fmla="*/ 1885950 w 2171700"/>
                <a:gd name="connsiteY57-1780" fmla="*/ 1259070 h 7250295"/>
                <a:gd name="connsiteX58-1781" fmla="*/ 1419225 w 2171700"/>
                <a:gd name="connsiteY58-1782" fmla="*/ 1163820 h 7250295"/>
                <a:gd name="connsiteX59-1783" fmla="*/ 1257300 w 2171700"/>
                <a:gd name="connsiteY59-1784" fmla="*/ 1011420 h 7250295"/>
                <a:gd name="connsiteX60-1785" fmla="*/ 1333500 w 2171700"/>
                <a:gd name="connsiteY60-1786" fmla="*/ 859020 h 7250295"/>
                <a:gd name="connsiteX61-1787" fmla="*/ 1433407 w 2171700"/>
                <a:gd name="connsiteY61-1788" fmla="*/ 622909 h 7250295"/>
                <a:gd name="connsiteX62-1789" fmla="*/ 1456454 w 2171700"/>
                <a:gd name="connsiteY62-1790" fmla="*/ 363449 h 7250295"/>
                <a:gd name="connsiteX63-1791" fmla="*/ 1330946 w 2171700"/>
                <a:gd name="connsiteY63-1792" fmla="*/ 143773 h 7250295"/>
                <a:gd name="connsiteX64" fmla="*/ 1063645 w 2171700"/>
                <a:gd name="connsiteY64" fmla="*/ 568 h 7250295"/>
                <a:gd name="connsiteX0-1793" fmla="*/ 1063645 w 2171700"/>
                <a:gd name="connsiteY0-1794" fmla="*/ 568 h 7250295"/>
                <a:gd name="connsiteX1-1795" fmla="*/ 809625 w 2171700"/>
                <a:gd name="connsiteY1-1796" fmla="*/ 116070 h 7250295"/>
                <a:gd name="connsiteX2-1797" fmla="*/ 685800 w 2171700"/>
                <a:gd name="connsiteY2-1798" fmla="*/ 297045 h 7250295"/>
                <a:gd name="connsiteX3-1799" fmla="*/ 704850 w 2171700"/>
                <a:gd name="connsiteY3-1800" fmla="*/ 620895 h 7250295"/>
                <a:gd name="connsiteX4-1801" fmla="*/ 838200 w 2171700"/>
                <a:gd name="connsiteY4-1802" fmla="*/ 897120 h 7250295"/>
                <a:gd name="connsiteX5-1803" fmla="*/ 742950 w 2171700"/>
                <a:gd name="connsiteY5-1804" fmla="*/ 1011420 h 7250295"/>
                <a:gd name="connsiteX6-1805" fmla="*/ 133350 w 2171700"/>
                <a:gd name="connsiteY6-1806" fmla="*/ 1220970 h 7250295"/>
                <a:gd name="connsiteX7-1807" fmla="*/ 0 w 2171700"/>
                <a:gd name="connsiteY7-1808" fmla="*/ 2211570 h 7250295"/>
                <a:gd name="connsiteX8-1809" fmla="*/ 333375 w 2171700"/>
                <a:gd name="connsiteY8-1810" fmla="*/ 3106920 h 7250295"/>
                <a:gd name="connsiteX9-1811" fmla="*/ 247650 w 2171700"/>
                <a:gd name="connsiteY9-1812" fmla="*/ 3840345 h 7250295"/>
                <a:gd name="connsiteX10-1813" fmla="*/ 371475 w 2171700"/>
                <a:gd name="connsiteY10-1814" fmla="*/ 4059420 h 7250295"/>
                <a:gd name="connsiteX11-1815" fmla="*/ 495300 w 2171700"/>
                <a:gd name="connsiteY11-1816" fmla="*/ 4278495 h 7250295"/>
                <a:gd name="connsiteX12-1817" fmla="*/ 476250 w 2171700"/>
                <a:gd name="connsiteY12-1818" fmla="*/ 4735695 h 7250295"/>
                <a:gd name="connsiteX13-1819" fmla="*/ 476250 w 2171700"/>
                <a:gd name="connsiteY13-1820" fmla="*/ 5097645 h 7250295"/>
                <a:gd name="connsiteX14-1821" fmla="*/ 371475 w 2171700"/>
                <a:gd name="connsiteY14-1822" fmla="*/ 6145395 h 7250295"/>
                <a:gd name="connsiteX15-1823" fmla="*/ 371475 w 2171700"/>
                <a:gd name="connsiteY15-1824" fmla="*/ 6621645 h 7250295"/>
                <a:gd name="connsiteX16-1825" fmla="*/ 400050 w 2171700"/>
                <a:gd name="connsiteY16-1826" fmla="*/ 6821670 h 7250295"/>
                <a:gd name="connsiteX17-1827" fmla="*/ 323850 w 2171700"/>
                <a:gd name="connsiteY17-1828" fmla="*/ 7002645 h 7250295"/>
                <a:gd name="connsiteX18-1829" fmla="*/ 533400 w 2171700"/>
                <a:gd name="connsiteY18-1830" fmla="*/ 7250295 h 7250295"/>
                <a:gd name="connsiteX19-1831" fmla="*/ 952500 w 2171700"/>
                <a:gd name="connsiteY19-1832" fmla="*/ 7240770 h 7250295"/>
                <a:gd name="connsiteX20-1833" fmla="*/ 733425 w 2171700"/>
                <a:gd name="connsiteY20-1834" fmla="*/ 6821670 h 7250295"/>
                <a:gd name="connsiteX21-1835" fmla="*/ 790575 w 2171700"/>
                <a:gd name="connsiteY21-1836" fmla="*/ 6574020 h 7250295"/>
                <a:gd name="connsiteX22-1837" fmla="*/ 762000 w 2171700"/>
                <a:gd name="connsiteY22-1838" fmla="*/ 6250170 h 7250295"/>
                <a:gd name="connsiteX23-1839" fmla="*/ 885825 w 2171700"/>
                <a:gd name="connsiteY23-1840" fmla="*/ 5411970 h 7250295"/>
                <a:gd name="connsiteX24-1841" fmla="*/ 866775 w 2171700"/>
                <a:gd name="connsiteY24-1842" fmla="*/ 5326245 h 7250295"/>
                <a:gd name="connsiteX25-1843" fmla="*/ 971550 w 2171700"/>
                <a:gd name="connsiteY25-1844" fmla="*/ 5211945 h 7250295"/>
                <a:gd name="connsiteX26-1845" fmla="*/ 962025 w 2171700"/>
                <a:gd name="connsiteY26-1846" fmla="*/ 5069070 h 7250295"/>
                <a:gd name="connsiteX27-1847" fmla="*/ 1104900 w 2171700"/>
                <a:gd name="connsiteY27-1848" fmla="*/ 4526145 h 7250295"/>
                <a:gd name="connsiteX28-1849" fmla="*/ 1123950 w 2171700"/>
                <a:gd name="connsiteY28-1850" fmla="*/ 4392795 h 7250295"/>
                <a:gd name="connsiteX29-1851" fmla="*/ 1276350 w 2171700"/>
                <a:gd name="connsiteY29-1852" fmla="*/ 4649970 h 7250295"/>
                <a:gd name="connsiteX30-1853" fmla="*/ 1352550 w 2171700"/>
                <a:gd name="connsiteY30-1854" fmla="*/ 4926195 h 7250295"/>
                <a:gd name="connsiteX31-1855" fmla="*/ 1333500 w 2171700"/>
                <a:gd name="connsiteY31-1856" fmla="*/ 5069070 h 7250295"/>
                <a:gd name="connsiteX32-1857" fmla="*/ 1371600 w 2171700"/>
                <a:gd name="connsiteY32-1858" fmla="*/ 5078595 h 7250295"/>
                <a:gd name="connsiteX33-1859" fmla="*/ 1247775 w 2171700"/>
                <a:gd name="connsiteY33-1860" fmla="*/ 5516745 h 7250295"/>
                <a:gd name="connsiteX34-1861" fmla="*/ 1257300 w 2171700"/>
                <a:gd name="connsiteY34-1862" fmla="*/ 6469245 h 7250295"/>
                <a:gd name="connsiteX35-1863" fmla="*/ 1333500 w 2171700"/>
                <a:gd name="connsiteY35-1864" fmla="*/ 6583545 h 7250295"/>
                <a:gd name="connsiteX36-1865" fmla="*/ 1314450 w 2171700"/>
                <a:gd name="connsiteY36-1866" fmla="*/ 6735945 h 7250295"/>
                <a:gd name="connsiteX37-1867" fmla="*/ 1323975 w 2171700"/>
                <a:gd name="connsiteY37-1868" fmla="*/ 6859770 h 7250295"/>
                <a:gd name="connsiteX38-1869" fmla="*/ 1304925 w 2171700"/>
                <a:gd name="connsiteY38-1870" fmla="*/ 7012170 h 7250295"/>
                <a:gd name="connsiteX39-1871" fmla="*/ 1704975 w 2171700"/>
                <a:gd name="connsiteY39-1872" fmla="*/ 7212195 h 7250295"/>
                <a:gd name="connsiteX40-1873" fmla="*/ 2152650 w 2171700"/>
                <a:gd name="connsiteY40-1874" fmla="*/ 7212195 h 7250295"/>
                <a:gd name="connsiteX41-1875" fmla="*/ 2171700 w 2171700"/>
                <a:gd name="connsiteY41-1876" fmla="*/ 7069320 h 7250295"/>
                <a:gd name="connsiteX42-1877" fmla="*/ 1676400 w 2171700"/>
                <a:gd name="connsiteY42-1878" fmla="*/ 6564495 h 7250295"/>
                <a:gd name="connsiteX43-1879" fmla="*/ 1685925 w 2171700"/>
                <a:gd name="connsiteY43-1880" fmla="*/ 6459720 h 7250295"/>
                <a:gd name="connsiteX44-1881" fmla="*/ 1657350 w 2171700"/>
                <a:gd name="connsiteY44-1882" fmla="*/ 6250170 h 7250295"/>
                <a:gd name="connsiteX45-1883" fmla="*/ 1704975 w 2171700"/>
                <a:gd name="connsiteY45-1884" fmla="*/ 5973945 h 7250295"/>
                <a:gd name="connsiteX46-1885" fmla="*/ 1762125 w 2171700"/>
                <a:gd name="connsiteY46-1886" fmla="*/ 5421495 h 7250295"/>
                <a:gd name="connsiteX47-1887" fmla="*/ 1771650 w 2171700"/>
                <a:gd name="connsiteY47-1888" fmla="*/ 5354820 h 7250295"/>
                <a:gd name="connsiteX48-1889" fmla="*/ 1866900 w 2171700"/>
                <a:gd name="connsiteY48-1890" fmla="*/ 5097645 h 7250295"/>
                <a:gd name="connsiteX49-1891" fmla="*/ 1885950 w 2171700"/>
                <a:gd name="connsiteY49-1892" fmla="*/ 4573770 h 7250295"/>
                <a:gd name="connsiteX50-1893" fmla="*/ 1895475 w 2171700"/>
                <a:gd name="connsiteY50-1894" fmla="*/ 4173720 h 7250295"/>
                <a:gd name="connsiteX51-1895" fmla="*/ 1866900 w 2171700"/>
                <a:gd name="connsiteY51-1896" fmla="*/ 3630795 h 7250295"/>
                <a:gd name="connsiteX52-1897" fmla="*/ 2076450 w 2171700"/>
                <a:gd name="connsiteY52-1898" fmla="*/ 2697345 h 7250295"/>
                <a:gd name="connsiteX53-1899" fmla="*/ 2085975 w 2171700"/>
                <a:gd name="connsiteY53-1900" fmla="*/ 2430645 h 7250295"/>
                <a:gd name="connsiteX54-1901" fmla="*/ 1981200 w 2171700"/>
                <a:gd name="connsiteY54-1902" fmla="*/ 1859145 h 7250295"/>
                <a:gd name="connsiteX55-1903" fmla="*/ 1933575 w 2171700"/>
                <a:gd name="connsiteY55-1904" fmla="*/ 1697220 h 7250295"/>
                <a:gd name="connsiteX56-1905" fmla="*/ 1933575 w 2171700"/>
                <a:gd name="connsiteY56-1906" fmla="*/ 1420995 h 7250295"/>
                <a:gd name="connsiteX57-1907" fmla="*/ 1885950 w 2171700"/>
                <a:gd name="connsiteY57-1908" fmla="*/ 1259070 h 7250295"/>
                <a:gd name="connsiteX58-1909" fmla="*/ 1419225 w 2171700"/>
                <a:gd name="connsiteY58-1910" fmla="*/ 1163820 h 7250295"/>
                <a:gd name="connsiteX59-1911" fmla="*/ 1257300 w 2171700"/>
                <a:gd name="connsiteY59-1912" fmla="*/ 1011420 h 7250295"/>
                <a:gd name="connsiteX60-1913" fmla="*/ 1333500 w 2171700"/>
                <a:gd name="connsiteY60-1914" fmla="*/ 859020 h 7250295"/>
                <a:gd name="connsiteX61-1915" fmla="*/ 1433407 w 2171700"/>
                <a:gd name="connsiteY61-1916" fmla="*/ 622909 h 7250295"/>
                <a:gd name="connsiteX62-1917" fmla="*/ 1456454 w 2171700"/>
                <a:gd name="connsiteY62-1918" fmla="*/ 363449 h 7250295"/>
                <a:gd name="connsiteX63-1919" fmla="*/ 1330946 w 2171700"/>
                <a:gd name="connsiteY63-1920" fmla="*/ 143773 h 7250295"/>
                <a:gd name="connsiteX64-1921" fmla="*/ 1063645 w 2171700"/>
                <a:gd name="connsiteY64-1922" fmla="*/ 568 h 7250295"/>
                <a:gd name="connsiteX0-1923" fmla="*/ 1063645 w 2171700"/>
                <a:gd name="connsiteY0-1924" fmla="*/ 568 h 7250295"/>
                <a:gd name="connsiteX1-1925" fmla="*/ 809625 w 2171700"/>
                <a:gd name="connsiteY1-1926" fmla="*/ 116070 h 7250295"/>
                <a:gd name="connsiteX2-1927" fmla="*/ 685800 w 2171700"/>
                <a:gd name="connsiteY2-1928" fmla="*/ 297045 h 7250295"/>
                <a:gd name="connsiteX3-1929" fmla="*/ 704850 w 2171700"/>
                <a:gd name="connsiteY3-1930" fmla="*/ 620895 h 7250295"/>
                <a:gd name="connsiteX4-1931" fmla="*/ 838200 w 2171700"/>
                <a:gd name="connsiteY4-1932" fmla="*/ 897120 h 7250295"/>
                <a:gd name="connsiteX5-1933" fmla="*/ 742950 w 2171700"/>
                <a:gd name="connsiteY5-1934" fmla="*/ 1011420 h 7250295"/>
                <a:gd name="connsiteX6-1935" fmla="*/ 133350 w 2171700"/>
                <a:gd name="connsiteY6-1936" fmla="*/ 1220970 h 7250295"/>
                <a:gd name="connsiteX7-1937" fmla="*/ 0 w 2171700"/>
                <a:gd name="connsiteY7-1938" fmla="*/ 2211570 h 7250295"/>
                <a:gd name="connsiteX8-1939" fmla="*/ 333375 w 2171700"/>
                <a:gd name="connsiteY8-1940" fmla="*/ 3106920 h 7250295"/>
                <a:gd name="connsiteX9-1941" fmla="*/ 247650 w 2171700"/>
                <a:gd name="connsiteY9-1942" fmla="*/ 3840345 h 7250295"/>
                <a:gd name="connsiteX10-1943" fmla="*/ 371475 w 2171700"/>
                <a:gd name="connsiteY10-1944" fmla="*/ 4059420 h 7250295"/>
                <a:gd name="connsiteX11-1945" fmla="*/ 495300 w 2171700"/>
                <a:gd name="connsiteY11-1946" fmla="*/ 4278495 h 7250295"/>
                <a:gd name="connsiteX12-1947" fmla="*/ 476250 w 2171700"/>
                <a:gd name="connsiteY12-1948" fmla="*/ 4735695 h 7250295"/>
                <a:gd name="connsiteX13-1949" fmla="*/ 476250 w 2171700"/>
                <a:gd name="connsiteY13-1950" fmla="*/ 5097645 h 7250295"/>
                <a:gd name="connsiteX14-1951" fmla="*/ 371475 w 2171700"/>
                <a:gd name="connsiteY14-1952" fmla="*/ 6145395 h 7250295"/>
                <a:gd name="connsiteX15-1953" fmla="*/ 371475 w 2171700"/>
                <a:gd name="connsiteY15-1954" fmla="*/ 6621645 h 7250295"/>
                <a:gd name="connsiteX16-1955" fmla="*/ 400050 w 2171700"/>
                <a:gd name="connsiteY16-1956" fmla="*/ 6821670 h 7250295"/>
                <a:gd name="connsiteX17-1957" fmla="*/ 323850 w 2171700"/>
                <a:gd name="connsiteY17-1958" fmla="*/ 7002645 h 7250295"/>
                <a:gd name="connsiteX18-1959" fmla="*/ 533400 w 2171700"/>
                <a:gd name="connsiteY18-1960" fmla="*/ 7250295 h 7250295"/>
                <a:gd name="connsiteX19-1961" fmla="*/ 952500 w 2171700"/>
                <a:gd name="connsiteY19-1962" fmla="*/ 7240770 h 7250295"/>
                <a:gd name="connsiteX20-1963" fmla="*/ 733425 w 2171700"/>
                <a:gd name="connsiteY20-1964" fmla="*/ 6821670 h 7250295"/>
                <a:gd name="connsiteX21-1965" fmla="*/ 790575 w 2171700"/>
                <a:gd name="connsiteY21-1966" fmla="*/ 6574020 h 7250295"/>
                <a:gd name="connsiteX22-1967" fmla="*/ 762000 w 2171700"/>
                <a:gd name="connsiteY22-1968" fmla="*/ 6250170 h 7250295"/>
                <a:gd name="connsiteX23-1969" fmla="*/ 885825 w 2171700"/>
                <a:gd name="connsiteY23-1970" fmla="*/ 5411970 h 7250295"/>
                <a:gd name="connsiteX24-1971" fmla="*/ 866775 w 2171700"/>
                <a:gd name="connsiteY24-1972" fmla="*/ 5326245 h 7250295"/>
                <a:gd name="connsiteX25-1973" fmla="*/ 971550 w 2171700"/>
                <a:gd name="connsiteY25-1974" fmla="*/ 5211945 h 7250295"/>
                <a:gd name="connsiteX26-1975" fmla="*/ 962025 w 2171700"/>
                <a:gd name="connsiteY26-1976" fmla="*/ 5069070 h 7250295"/>
                <a:gd name="connsiteX27-1977" fmla="*/ 1104900 w 2171700"/>
                <a:gd name="connsiteY27-1978" fmla="*/ 4526145 h 7250295"/>
                <a:gd name="connsiteX28-1979" fmla="*/ 1123950 w 2171700"/>
                <a:gd name="connsiteY28-1980" fmla="*/ 4392795 h 7250295"/>
                <a:gd name="connsiteX29-1981" fmla="*/ 1276350 w 2171700"/>
                <a:gd name="connsiteY29-1982" fmla="*/ 4649970 h 7250295"/>
                <a:gd name="connsiteX30-1983" fmla="*/ 1352550 w 2171700"/>
                <a:gd name="connsiteY30-1984" fmla="*/ 4926195 h 7250295"/>
                <a:gd name="connsiteX31-1985" fmla="*/ 1333500 w 2171700"/>
                <a:gd name="connsiteY31-1986" fmla="*/ 5069070 h 7250295"/>
                <a:gd name="connsiteX32-1987" fmla="*/ 1371600 w 2171700"/>
                <a:gd name="connsiteY32-1988" fmla="*/ 5078595 h 7250295"/>
                <a:gd name="connsiteX33-1989" fmla="*/ 1247775 w 2171700"/>
                <a:gd name="connsiteY33-1990" fmla="*/ 5516745 h 7250295"/>
                <a:gd name="connsiteX34-1991" fmla="*/ 1257300 w 2171700"/>
                <a:gd name="connsiteY34-1992" fmla="*/ 6469245 h 7250295"/>
                <a:gd name="connsiteX35-1993" fmla="*/ 1333500 w 2171700"/>
                <a:gd name="connsiteY35-1994" fmla="*/ 6583545 h 7250295"/>
                <a:gd name="connsiteX36-1995" fmla="*/ 1314450 w 2171700"/>
                <a:gd name="connsiteY36-1996" fmla="*/ 6735945 h 7250295"/>
                <a:gd name="connsiteX37-1997" fmla="*/ 1323975 w 2171700"/>
                <a:gd name="connsiteY37-1998" fmla="*/ 6859770 h 7250295"/>
                <a:gd name="connsiteX38-1999" fmla="*/ 1304925 w 2171700"/>
                <a:gd name="connsiteY38-2000" fmla="*/ 7012170 h 7250295"/>
                <a:gd name="connsiteX39-2001" fmla="*/ 1704975 w 2171700"/>
                <a:gd name="connsiteY39-2002" fmla="*/ 7212195 h 7250295"/>
                <a:gd name="connsiteX40-2003" fmla="*/ 2152650 w 2171700"/>
                <a:gd name="connsiteY40-2004" fmla="*/ 7212195 h 7250295"/>
                <a:gd name="connsiteX41-2005" fmla="*/ 2171700 w 2171700"/>
                <a:gd name="connsiteY41-2006" fmla="*/ 7069320 h 7250295"/>
                <a:gd name="connsiteX42-2007" fmla="*/ 1676400 w 2171700"/>
                <a:gd name="connsiteY42-2008" fmla="*/ 6564495 h 7250295"/>
                <a:gd name="connsiteX43-2009" fmla="*/ 1685925 w 2171700"/>
                <a:gd name="connsiteY43-2010" fmla="*/ 6459720 h 7250295"/>
                <a:gd name="connsiteX44-2011" fmla="*/ 1657350 w 2171700"/>
                <a:gd name="connsiteY44-2012" fmla="*/ 6250170 h 7250295"/>
                <a:gd name="connsiteX45-2013" fmla="*/ 1704975 w 2171700"/>
                <a:gd name="connsiteY45-2014" fmla="*/ 5973945 h 7250295"/>
                <a:gd name="connsiteX46-2015" fmla="*/ 1762125 w 2171700"/>
                <a:gd name="connsiteY46-2016" fmla="*/ 5421495 h 7250295"/>
                <a:gd name="connsiteX47-2017" fmla="*/ 1771650 w 2171700"/>
                <a:gd name="connsiteY47-2018" fmla="*/ 5354820 h 7250295"/>
                <a:gd name="connsiteX48-2019" fmla="*/ 1866900 w 2171700"/>
                <a:gd name="connsiteY48-2020" fmla="*/ 5097645 h 7250295"/>
                <a:gd name="connsiteX49-2021" fmla="*/ 1885950 w 2171700"/>
                <a:gd name="connsiteY49-2022" fmla="*/ 4573770 h 7250295"/>
                <a:gd name="connsiteX50-2023" fmla="*/ 1895475 w 2171700"/>
                <a:gd name="connsiteY50-2024" fmla="*/ 4173720 h 7250295"/>
                <a:gd name="connsiteX51-2025" fmla="*/ 1866900 w 2171700"/>
                <a:gd name="connsiteY51-2026" fmla="*/ 3630795 h 7250295"/>
                <a:gd name="connsiteX52-2027" fmla="*/ 2076450 w 2171700"/>
                <a:gd name="connsiteY52-2028" fmla="*/ 2697345 h 7250295"/>
                <a:gd name="connsiteX53-2029" fmla="*/ 2085975 w 2171700"/>
                <a:gd name="connsiteY53-2030" fmla="*/ 2430645 h 7250295"/>
                <a:gd name="connsiteX54-2031" fmla="*/ 1981200 w 2171700"/>
                <a:gd name="connsiteY54-2032" fmla="*/ 1859145 h 7250295"/>
                <a:gd name="connsiteX55-2033" fmla="*/ 1933575 w 2171700"/>
                <a:gd name="connsiteY55-2034" fmla="*/ 1697220 h 7250295"/>
                <a:gd name="connsiteX56-2035" fmla="*/ 1933575 w 2171700"/>
                <a:gd name="connsiteY56-2036" fmla="*/ 1420995 h 7250295"/>
                <a:gd name="connsiteX57-2037" fmla="*/ 1885950 w 2171700"/>
                <a:gd name="connsiteY57-2038" fmla="*/ 1259070 h 7250295"/>
                <a:gd name="connsiteX58-2039" fmla="*/ 1419225 w 2171700"/>
                <a:gd name="connsiteY58-2040" fmla="*/ 1163820 h 7250295"/>
                <a:gd name="connsiteX59-2041" fmla="*/ 1257300 w 2171700"/>
                <a:gd name="connsiteY59-2042" fmla="*/ 1011420 h 7250295"/>
                <a:gd name="connsiteX60-2043" fmla="*/ 1333500 w 2171700"/>
                <a:gd name="connsiteY60-2044" fmla="*/ 859020 h 7250295"/>
                <a:gd name="connsiteX61-2045" fmla="*/ 1433407 w 2171700"/>
                <a:gd name="connsiteY61-2046" fmla="*/ 622909 h 7250295"/>
                <a:gd name="connsiteX62-2047" fmla="*/ 1456454 w 2171700"/>
                <a:gd name="connsiteY62-2048" fmla="*/ 363449 h 7250295"/>
                <a:gd name="connsiteX63-2049" fmla="*/ 1330946 w 2171700"/>
                <a:gd name="connsiteY63-2050" fmla="*/ 143773 h 7250295"/>
                <a:gd name="connsiteX64-2051" fmla="*/ 1063645 w 2171700"/>
                <a:gd name="connsiteY64-2052" fmla="*/ 568 h 7250295"/>
                <a:gd name="connsiteX0-2053" fmla="*/ 1063645 w 2171700"/>
                <a:gd name="connsiteY0-2054" fmla="*/ 568 h 7250295"/>
                <a:gd name="connsiteX1-2055" fmla="*/ 809625 w 2171700"/>
                <a:gd name="connsiteY1-2056" fmla="*/ 116070 h 7250295"/>
                <a:gd name="connsiteX2-2057" fmla="*/ 685800 w 2171700"/>
                <a:gd name="connsiteY2-2058" fmla="*/ 297045 h 7250295"/>
                <a:gd name="connsiteX3-2059" fmla="*/ 704850 w 2171700"/>
                <a:gd name="connsiteY3-2060" fmla="*/ 620895 h 7250295"/>
                <a:gd name="connsiteX4-2061" fmla="*/ 838200 w 2171700"/>
                <a:gd name="connsiteY4-2062" fmla="*/ 897120 h 7250295"/>
                <a:gd name="connsiteX5-2063" fmla="*/ 742950 w 2171700"/>
                <a:gd name="connsiteY5-2064" fmla="*/ 1011420 h 7250295"/>
                <a:gd name="connsiteX6-2065" fmla="*/ 133350 w 2171700"/>
                <a:gd name="connsiteY6-2066" fmla="*/ 1220970 h 7250295"/>
                <a:gd name="connsiteX7-2067" fmla="*/ 0 w 2171700"/>
                <a:gd name="connsiteY7-2068" fmla="*/ 2211570 h 7250295"/>
                <a:gd name="connsiteX8-2069" fmla="*/ 333375 w 2171700"/>
                <a:gd name="connsiteY8-2070" fmla="*/ 3106920 h 7250295"/>
                <a:gd name="connsiteX9-2071" fmla="*/ 247650 w 2171700"/>
                <a:gd name="connsiteY9-2072" fmla="*/ 3840345 h 7250295"/>
                <a:gd name="connsiteX10-2073" fmla="*/ 371475 w 2171700"/>
                <a:gd name="connsiteY10-2074" fmla="*/ 4059420 h 7250295"/>
                <a:gd name="connsiteX11-2075" fmla="*/ 495300 w 2171700"/>
                <a:gd name="connsiteY11-2076" fmla="*/ 4278495 h 7250295"/>
                <a:gd name="connsiteX12-2077" fmla="*/ 476250 w 2171700"/>
                <a:gd name="connsiteY12-2078" fmla="*/ 4735695 h 7250295"/>
                <a:gd name="connsiteX13-2079" fmla="*/ 476250 w 2171700"/>
                <a:gd name="connsiteY13-2080" fmla="*/ 5097645 h 7250295"/>
                <a:gd name="connsiteX14-2081" fmla="*/ 371475 w 2171700"/>
                <a:gd name="connsiteY14-2082" fmla="*/ 6145395 h 7250295"/>
                <a:gd name="connsiteX15-2083" fmla="*/ 371475 w 2171700"/>
                <a:gd name="connsiteY15-2084" fmla="*/ 6621645 h 7250295"/>
                <a:gd name="connsiteX16-2085" fmla="*/ 400050 w 2171700"/>
                <a:gd name="connsiteY16-2086" fmla="*/ 6821670 h 7250295"/>
                <a:gd name="connsiteX17-2087" fmla="*/ 323850 w 2171700"/>
                <a:gd name="connsiteY17-2088" fmla="*/ 7002645 h 7250295"/>
                <a:gd name="connsiteX18-2089" fmla="*/ 533400 w 2171700"/>
                <a:gd name="connsiteY18-2090" fmla="*/ 7250295 h 7250295"/>
                <a:gd name="connsiteX19-2091" fmla="*/ 952500 w 2171700"/>
                <a:gd name="connsiteY19-2092" fmla="*/ 7240770 h 7250295"/>
                <a:gd name="connsiteX20-2093" fmla="*/ 733425 w 2171700"/>
                <a:gd name="connsiteY20-2094" fmla="*/ 6821670 h 7250295"/>
                <a:gd name="connsiteX21-2095" fmla="*/ 790575 w 2171700"/>
                <a:gd name="connsiteY21-2096" fmla="*/ 6574020 h 7250295"/>
                <a:gd name="connsiteX22-2097" fmla="*/ 762000 w 2171700"/>
                <a:gd name="connsiteY22-2098" fmla="*/ 6250170 h 7250295"/>
                <a:gd name="connsiteX23-2099" fmla="*/ 885825 w 2171700"/>
                <a:gd name="connsiteY23-2100" fmla="*/ 5411970 h 7250295"/>
                <a:gd name="connsiteX24-2101" fmla="*/ 866775 w 2171700"/>
                <a:gd name="connsiteY24-2102" fmla="*/ 5326245 h 7250295"/>
                <a:gd name="connsiteX25-2103" fmla="*/ 971550 w 2171700"/>
                <a:gd name="connsiteY25-2104" fmla="*/ 5211945 h 7250295"/>
                <a:gd name="connsiteX26-2105" fmla="*/ 962025 w 2171700"/>
                <a:gd name="connsiteY26-2106" fmla="*/ 5069070 h 7250295"/>
                <a:gd name="connsiteX27-2107" fmla="*/ 1104900 w 2171700"/>
                <a:gd name="connsiteY27-2108" fmla="*/ 4526145 h 7250295"/>
                <a:gd name="connsiteX28-2109" fmla="*/ 1123950 w 2171700"/>
                <a:gd name="connsiteY28-2110" fmla="*/ 4392795 h 7250295"/>
                <a:gd name="connsiteX29-2111" fmla="*/ 1276350 w 2171700"/>
                <a:gd name="connsiteY29-2112" fmla="*/ 4649970 h 7250295"/>
                <a:gd name="connsiteX30-2113" fmla="*/ 1352550 w 2171700"/>
                <a:gd name="connsiteY30-2114" fmla="*/ 4926195 h 7250295"/>
                <a:gd name="connsiteX31-2115" fmla="*/ 1333500 w 2171700"/>
                <a:gd name="connsiteY31-2116" fmla="*/ 5069070 h 7250295"/>
                <a:gd name="connsiteX32-2117" fmla="*/ 1371600 w 2171700"/>
                <a:gd name="connsiteY32-2118" fmla="*/ 5078595 h 7250295"/>
                <a:gd name="connsiteX33-2119" fmla="*/ 1247775 w 2171700"/>
                <a:gd name="connsiteY33-2120" fmla="*/ 5516745 h 7250295"/>
                <a:gd name="connsiteX34-2121" fmla="*/ 1257300 w 2171700"/>
                <a:gd name="connsiteY34-2122" fmla="*/ 6469245 h 7250295"/>
                <a:gd name="connsiteX35-2123" fmla="*/ 1333500 w 2171700"/>
                <a:gd name="connsiteY35-2124" fmla="*/ 6583545 h 7250295"/>
                <a:gd name="connsiteX36-2125" fmla="*/ 1314450 w 2171700"/>
                <a:gd name="connsiteY36-2126" fmla="*/ 6735945 h 7250295"/>
                <a:gd name="connsiteX37-2127" fmla="*/ 1323975 w 2171700"/>
                <a:gd name="connsiteY37-2128" fmla="*/ 6859770 h 7250295"/>
                <a:gd name="connsiteX38-2129" fmla="*/ 1304925 w 2171700"/>
                <a:gd name="connsiteY38-2130" fmla="*/ 7012170 h 7250295"/>
                <a:gd name="connsiteX39-2131" fmla="*/ 1704975 w 2171700"/>
                <a:gd name="connsiteY39-2132" fmla="*/ 7212195 h 7250295"/>
                <a:gd name="connsiteX40-2133" fmla="*/ 2152650 w 2171700"/>
                <a:gd name="connsiteY40-2134" fmla="*/ 7212195 h 7250295"/>
                <a:gd name="connsiteX41-2135" fmla="*/ 2171700 w 2171700"/>
                <a:gd name="connsiteY41-2136" fmla="*/ 7069320 h 7250295"/>
                <a:gd name="connsiteX42-2137" fmla="*/ 1676400 w 2171700"/>
                <a:gd name="connsiteY42-2138" fmla="*/ 6564495 h 7250295"/>
                <a:gd name="connsiteX43-2139" fmla="*/ 1685925 w 2171700"/>
                <a:gd name="connsiteY43-2140" fmla="*/ 6459720 h 7250295"/>
                <a:gd name="connsiteX44-2141" fmla="*/ 1657350 w 2171700"/>
                <a:gd name="connsiteY44-2142" fmla="*/ 6250170 h 7250295"/>
                <a:gd name="connsiteX45-2143" fmla="*/ 1704975 w 2171700"/>
                <a:gd name="connsiteY45-2144" fmla="*/ 5973945 h 7250295"/>
                <a:gd name="connsiteX46-2145" fmla="*/ 1762125 w 2171700"/>
                <a:gd name="connsiteY46-2146" fmla="*/ 5421495 h 7250295"/>
                <a:gd name="connsiteX47-2147" fmla="*/ 1771650 w 2171700"/>
                <a:gd name="connsiteY47-2148" fmla="*/ 5354820 h 7250295"/>
                <a:gd name="connsiteX48-2149" fmla="*/ 1866900 w 2171700"/>
                <a:gd name="connsiteY48-2150" fmla="*/ 5097645 h 7250295"/>
                <a:gd name="connsiteX49-2151" fmla="*/ 1885950 w 2171700"/>
                <a:gd name="connsiteY49-2152" fmla="*/ 4573770 h 7250295"/>
                <a:gd name="connsiteX50-2153" fmla="*/ 1895475 w 2171700"/>
                <a:gd name="connsiteY50-2154" fmla="*/ 4173720 h 7250295"/>
                <a:gd name="connsiteX51-2155" fmla="*/ 1866900 w 2171700"/>
                <a:gd name="connsiteY51-2156" fmla="*/ 3630795 h 7250295"/>
                <a:gd name="connsiteX52-2157" fmla="*/ 2076450 w 2171700"/>
                <a:gd name="connsiteY52-2158" fmla="*/ 2697345 h 7250295"/>
                <a:gd name="connsiteX53-2159" fmla="*/ 2085975 w 2171700"/>
                <a:gd name="connsiteY53-2160" fmla="*/ 2430645 h 7250295"/>
                <a:gd name="connsiteX54-2161" fmla="*/ 1981200 w 2171700"/>
                <a:gd name="connsiteY54-2162" fmla="*/ 1859145 h 7250295"/>
                <a:gd name="connsiteX55-2163" fmla="*/ 1933575 w 2171700"/>
                <a:gd name="connsiteY55-2164" fmla="*/ 1697220 h 7250295"/>
                <a:gd name="connsiteX56-2165" fmla="*/ 1933575 w 2171700"/>
                <a:gd name="connsiteY56-2166" fmla="*/ 1420995 h 7250295"/>
                <a:gd name="connsiteX57-2167" fmla="*/ 1885950 w 2171700"/>
                <a:gd name="connsiteY57-2168" fmla="*/ 1259070 h 7250295"/>
                <a:gd name="connsiteX58-2169" fmla="*/ 1419225 w 2171700"/>
                <a:gd name="connsiteY58-2170" fmla="*/ 1163820 h 7250295"/>
                <a:gd name="connsiteX59-2171" fmla="*/ 1257300 w 2171700"/>
                <a:gd name="connsiteY59-2172" fmla="*/ 1011420 h 7250295"/>
                <a:gd name="connsiteX60-2173" fmla="*/ 1368115 w 2171700"/>
                <a:gd name="connsiteY60-2174" fmla="*/ 821521 h 7250295"/>
                <a:gd name="connsiteX61-2175" fmla="*/ 1433407 w 2171700"/>
                <a:gd name="connsiteY61-2176" fmla="*/ 622909 h 7250295"/>
                <a:gd name="connsiteX62-2177" fmla="*/ 1456454 w 2171700"/>
                <a:gd name="connsiteY62-2178" fmla="*/ 363449 h 7250295"/>
                <a:gd name="connsiteX63-2179" fmla="*/ 1330946 w 2171700"/>
                <a:gd name="connsiteY63-2180" fmla="*/ 143773 h 7250295"/>
                <a:gd name="connsiteX64-2181" fmla="*/ 1063645 w 2171700"/>
                <a:gd name="connsiteY64-2182" fmla="*/ 568 h 7250295"/>
                <a:gd name="connsiteX0-2183" fmla="*/ 1063645 w 2171700"/>
                <a:gd name="connsiteY0-2184" fmla="*/ 568 h 7250295"/>
                <a:gd name="connsiteX1-2185" fmla="*/ 809625 w 2171700"/>
                <a:gd name="connsiteY1-2186" fmla="*/ 116070 h 7250295"/>
                <a:gd name="connsiteX2-2187" fmla="*/ 685800 w 2171700"/>
                <a:gd name="connsiteY2-2188" fmla="*/ 297045 h 7250295"/>
                <a:gd name="connsiteX3-2189" fmla="*/ 704850 w 2171700"/>
                <a:gd name="connsiteY3-2190" fmla="*/ 620895 h 7250295"/>
                <a:gd name="connsiteX4-2191" fmla="*/ 838200 w 2171700"/>
                <a:gd name="connsiteY4-2192" fmla="*/ 897120 h 7250295"/>
                <a:gd name="connsiteX5-2193" fmla="*/ 742950 w 2171700"/>
                <a:gd name="connsiteY5-2194" fmla="*/ 1011420 h 7250295"/>
                <a:gd name="connsiteX6-2195" fmla="*/ 133350 w 2171700"/>
                <a:gd name="connsiteY6-2196" fmla="*/ 1220970 h 7250295"/>
                <a:gd name="connsiteX7-2197" fmla="*/ 0 w 2171700"/>
                <a:gd name="connsiteY7-2198" fmla="*/ 2211570 h 7250295"/>
                <a:gd name="connsiteX8-2199" fmla="*/ 333375 w 2171700"/>
                <a:gd name="connsiteY8-2200" fmla="*/ 3106920 h 7250295"/>
                <a:gd name="connsiteX9-2201" fmla="*/ 247650 w 2171700"/>
                <a:gd name="connsiteY9-2202" fmla="*/ 3840345 h 7250295"/>
                <a:gd name="connsiteX10-2203" fmla="*/ 371475 w 2171700"/>
                <a:gd name="connsiteY10-2204" fmla="*/ 4059420 h 7250295"/>
                <a:gd name="connsiteX11-2205" fmla="*/ 495300 w 2171700"/>
                <a:gd name="connsiteY11-2206" fmla="*/ 4278495 h 7250295"/>
                <a:gd name="connsiteX12-2207" fmla="*/ 476250 w 2171700"/>
                <a:gd name="connsiteY12-2208" fmla="*/ 4735695 h 7250295"/>
                <a:gd name="connsiteX13-2209" fmla="*/ 476250 w 2171700"/>
                <a:gd name="connsiteY13-2210" fmla="*/ 5097645 h 7250295"/>
                <a:gd name="connsiteX14-2211" fmla="*/ 371475 w 2171700"/>
                <a:gd name="connsiteY14-2212" fmla="*/ 6145395 h 7250295"/>
                <a:gd name="connsiteX15-2213" fmla="*/ 371475 w 2171700"/>
                <a:gd name="connsiteY15-2214" fmla="*/ 6621645 h 7250295"/>
                <a:gd name="connsiteX16-2215" fmla="*/ 400050 w 2171700"/>
                <a:gd name="connsiteY16-2216" fmla="*/ 6821670 h 7250295"/>
                <a:gd name="connsiteX17-2217" fmla="*/ 323850 w 2171700"/>
                <a:gd name="connsiteY17-2218" fmla="*/ 7002645 h 7250295"/>
                <a:gd name="connsiteX18-2219" fmla="*/ 533400 w 2171700"/>
                <a:gd name="connsiteY18-2220" fmla="*/ 7250295 h 7250295"/>
                <a:gd name="connsiteX19-2221" fmla="*/ 952500 w 2171700"/>
                <a:gd name="connsiteY19-2222" fmla="*/ 7240770 h 7250295"/>
                <a:gd name="connsiteX20-2223" fmla="*/ 733425 w 2171700"/>
                <a:gd name="connsiteY20-2224" fmla="*/ 6821670 h 7250295"/>
                <a:gd name="connsiteX21-2225" fmla="*/ 790575 w 2171700"/>
                <a:gd name="connsiteY21-2226" fmla="*/ 6574020 h 7250295"/>
                <a:gd name="connsiteX22-2227" fmla="*/ 762000 w 2171700"/>
                <a:gd name="connsiteY22-2228" fmla="*/ 6250170 h 7250295"/>
                <a:gd name="connsiteX23-2229" fmla="*/ 885825 w 2171700"/>
                <a:gd name="connsiteY23-2230" fmla="*/ 5411970 h 7250295"/>
                <a:gd name="connsiteX24-2231" fmla="*/ 866775 w 2171700"/>
                <a:gd name="connsiteY24-2232" fmla="*/ 5326245 h 7250295"/>
                <a:gd name="connsiteX25-2233" fmla="*/ 971550 w 2171700"/>
                <a:gd name="connsiteY25-2234" fmla="*/ 5211945 h 7250295"/>
                <a:gd name="connsiteX26-2235" fmla="*/ 962025 w 2171700"/>
                <a:gd name="connsiteY26-2236" fmla="*/ 5069070 h 7250295"/>
                <a:gd name="connsiteX27-2237" fmla="*/ 1104900 w 2171700"/>
                <a:gd name="connsiteY27-2238" fmla="*/ 4526145 h 7250295"/>
                <a:gd name="connsiteX28-2239" fmla="*/ 1123950 w 2171700"/>
                <a:gd name="connsiteY28-2240" fmla="*/ 4392795 h 7250295"/>
                <a:gd name="connsiteX29-2241" fmla="*/ 1276350 w 2171700"/>
                <a:gd name="connsiteY29-2242" fmla="*/ 4649970 h 7250295"/>
                <a:gd name="connsiteX30-2243" fmla="*/ 1352550 w 2171700"/>
                <a:gd name="connsiteY30-2244" fmla="*/ 4926195 h 7250295"/>
                <a:gd name="connsiteX31-2245" fmla="*/ 1333500 w 2171700"/>
                <a:gd name="connsiteY31-2246" fmla="*/ 5069070 h 7250295"/>
                <a:gd name="connsiteX32-2247" fmla="*/ 1371600 w 2171700"/>
                <a:gd name="connsiteY32-2248" fmla="*/ 5078595 h 7250295"/>
                <a:gd name="connsiteX33-2249" fmla="*/ 1247775 w 2171700"/>
                <a:gd name="connsiteY33-2250" fmla="*/ 5516745 h 7250295"/>
                <a:gd name="connsiteX34-2251" fmla="*/ 1257300 w 2171700"/>
                <a:gd name="connsiteY34-2252" fmla="*/ 6469245 h 7250295"/>
                <a:gd name="connsiteX35-2253" fmla="*/ 1333500 w 2171700"/>
                <a:gd name="connsiteY35-2254" fmla="*/ 6583545 h 7250295"/>
                <a:gd name="connsiteX36-2255" fmla="*/ 1314450 w 2171700"/>
                <a:gd name="connsiteY36-2256" fmla="*/ 6735945 h 7250295"/>
                <a:gd name="connsiteX37-2257" fmla="*/ 1323975 w 2171700"/>
                <a:gd name="connsiteY37-2258" fmla="*/ 6859770 h 7250295"/>
                <a:gd name="connsiteX38-2259" fmla="*/ 1304925 w 2171700"/>
                <a:gd name="connsiteY38-2260" fmla="*/ 7012170 h 7250295"/>
                <a:gd name="connsiteX39-2261" fmla="*/ 1704975 w 2171700"/>
                <a:gd name="connsiteY39-2262" fmla="*/ 7212195 h 7250295"/>
                <a:gd name="connsiteX40-2263" fmla="*/ 2152650 w 2171700"/>
                <a:gd name="connsiteY40-2264" fmla="*/ 7212195 h 7250295"/>
                <a:gd name="connsiteX41-2265" fmla="*/ 2171700 w 2171700"/>
                <a:gd name="connsiteY41-2266" fmla="*/ 7069320 h 7250295"/>
                <a:gd name="connsiteX42-2267" fmla="*/ 1676400 w 2171700"/>
                <a:gd name="connsiteY42-2268" fmla="*/ 6564495 h 7250295"/>
                <a:gd name="connsiteX43-2269" fmla="*/ 1685925 w 2171700"/>
                <a:gd name="connsiteY43-2270" fmla="*/ 6459720 h 7250295"/>
                <a:gd name="connsiteX44-2271" fmla="*/ 1657350 w 2171700"/>
                <a:gd name="connsiteY44-2272" fmla="*/ 6250170 h 7250295"/>
                <a:gd name="connsiteX45-2273" fmla="*/ 1704975 w 2171700"/>
                <a:gd name="connsiteY45-2274" fmla="*/ 5973945 h 7250295"/>
                <a:gd name="connsiteX46-2275" fmla="*/ 1762125 w 2171700"/>
                <a:gd name="connsiteY46-2276" fmla="*/ 5421495 h 7250295"/>
                <a:gd name="connsiteX47-2277" fmla="*/ 1771650 w 2171700"/>
                <a:gd name="connsiteY47-2278" fmla="*/ 5354820 h 7250295"/>
                <a:gd name="connsiteX48-2279" fmla="*/ 1866900 w 2171700"/>
                <a:gd name="connsiteY48-2280" fmla="*/ 5097645 h 7250295"/>
                <a:gd name="connsiteX49-2281" fmla="*/ 1885950 w 2171700"/>
                <a:gd name="connsiteY49-2282" fmla="*/ 4573770 h 7250295"/>
                <a:gd name="connsiteX50-2283" fmla="*/ 1895475 w 2171700"/>
                <a:gd name="connsiteY50-2284" fmla="*/ 4173720 h 7250295"/>
                <a:gd name="connsiteX51-2285" fmla="*/ 1866900 w 2171700"/>
                <a:gd name="connsiteY51-2286" fmla="*/ 3630795 h 7250295"/>
                <a:gd name="connsiteX52-2287" fmla="*/ 2076450 w 2171700"/>
                <a:gd name="connsiteY52-2288" fmla="*/ 2697345 h 7250295"/>
                <a:gd name="connsiteX53-2289" fmla="*/ 2085975 w 2171700"/>
                <a:gd name="connsiteY53-2290" fmla="*/ 2430645 h 7250295"/>
                <a:gd name="connsiteX54-2291" fmla="*/ 1981200 w 2171700"/>
                <a:gd name="connsiteY54-2292" fmla="*/ 1859145 h 7250295"/>
                <a:gd name="connsiteX55-2293" fmla="*/ 1933575 w 2171700"/>
                <a:gd name="connsiteY55-2294" fmla="*/ 1697220 h 7250295"/>
                <a:gd name="connsiteX56-2295" fmla="*/ 1933575 w 2171700"/>
                <a:gd name="connsiteY56-2296" fmla="*/ 1420995 h 7250295"/>
                <a:gd name="connsiteX57-2297" fmla="*/ 1885950 w 2171700"/>
                <a:gd name="connsiteY57-2298" fmla="*/ 1259070 h 7250295"/>
                <a:gd name="connsiteX58-2299" fmla="*/ 1419225 w 2171700"/>
                <a:gd name="connsiteY58-2300" fmla="*/ 1163820 h 7250295"/>
                <a:gd name="connsiteX59-2301" fmla="*/ 1257300 w 2171700"/>
                <a:gd name="connsiteY59-2302" fmla="*/ 1011420 h 7250295"/>
                <a:gd name="connsiteX60-2303" fmla="*/ 1368115 w 2171700"/>
                <a:gd name="connsiteY60-2304" fmla="*/ 821521 h 7250295"/>
                <a:gd name="connsiteX61-2305" fmla="*/ 1433407 w 2171700"/>
                <a:gd name="connsiteY61-2306" fmla="*/ 622909 h 7250295"/>
                <a:gd name="connsiteX62-2307" fmla="*/ 1456454 w 2171700"/>
                <a:gd name="connsiteY62-2308" fmla="*/ 363449 h 7250295"/>
                <a:gd name="connsiteX63-2309" fmla="*/ 1330946 w 2171700"/>
                <a:gd name="connsiteY63-2310" fmla="*/ 143773 h 7250295"/>
                <a:gd name="connsiteX64-2311" fmla="*/ 1063645 w 2171700"/>
                <a:gd name="connsiteY64-2312" fmla="*/ 568 h 7250295"/>
                <a:gd name="connsiteX0-2313" fmla="*/ 1063645 w 2171700"/>
                <a:gd name="connsiteY0-2314" fmla="*/ 568 h 7250295"/>
                <a:gd name="connsiteX1-2315" fmla="*/ 809625 w 2171700"/>
                <a:gd name="connsiteY1-2316" fmla="*/ 116070 h 7250295"/>
                <a:gd name="connsiteX2-2317" fmla="*/ 685800 w 2171700"/>
                <a:gd name="connsiteY2-2318" fmla="*/ 297045 h 7250295"/>
                <a:gd name="connsiteX3-2319" fmla="*/ 704850 w 2171700"/>
                <a:gd name="connsiteY3-2320" fmla="*/ 620895 h 7250295"/>
                <a:gd name="connsiteX4-2321" fmla="*/ 838200 w 2171700"/>
                <a:gd name="connsiteY4-2322" fmla="*/ 897120 h 7250295"/>
                <a:gd name="connsiteX5-2323" fmla="*/ 742950 w 2171700"/>
                <a:gd name="connsiteY5-2324" fmla="*/ 1011420 h 7250295"/>
                <a:gd name="connsiteX6-2325" fmla="*/ 133350 w 2171700"/>
                <a:gd name="connsiteY6-2326" fmla="*/ 1220970 h 7250295"/>
                <a:gd name="connsiteX7-2327" fmla="*/ 0 w 2171700"/>
                <a:gd name="connsiteY7-2328" fmla="*/ 2211570 h 7250295"/>
                <a:gd name="connsiteX8-2329" fmla="*/ 333375 w 2171700"/>
                <a:gd name="connsiteY8-2330" fmla="*/ 3106920 h 7250295"/>
                <a:gd name="connsiteX9-2331" fmla="*/ 247650 w 2171700"/>
                <a:gd name="connsiteY9-2332" fmla="*/ 3840345 h 7250295"/>
                <a:gd name="connsiteX10-2333" fmla="*/ 371475 w 2171700"/>
                <a:gd name="connsiteY10-2334" fmla="*/ 4059420 h 7250295"/>
                <a:gd name="connsiteX11-2335" fmla="*/ 495300 w 2171700"/>
                <a:gd name="connsiteY11-2336" fmla="*/ 4278495 h 7250295"/>
                <a:gd name="connsiteX12-2337" fmla="*/ 476250 w 2171700"/>
                <a:gd name="connsiteY12-2338" fmla="*/ 4735695 h 7250295"/>
                <a:gd name="connsiteX13-2339" fmla="*/ 476250 w 2171700"/>
                <a:gd name="connsiteY13-2340" fmla="*/ 5097645 h 7250295"/>
                <a:gd name="connsiteX14-2341" fmla="*/ 371475 w 2171700"/>
                <a:gd name="connsiteY14-2342" fmla="*/ 6145395 h 7250295"/>
                <a:gd name="connsiteX15-2343" fmla="*/ 371475 w 2171700"/>
                <a:gd name="connsiteY15-2344" fmla="*/ 6621645 h 7250295"/>
                <a:gd name="connsiteX16-2345" fmla="*/ 400050 w 2171700"/>
                <a:gd name="connsiteY16-2346" fmla="*/ 6821670 h 7250295"/>
                <a:gd name="connsiteX17-2347" fmla="*/ 323850 w 2171700"/>
                <a:gd name="connsiteY17-2348" fmla="*/ 7002645 h 7250295"/>
                <a:gd name="connsiteX18-2349" fmla="*/ 533400 w 2171700"/>
                <a:gd name="connsiteY18-2350" fmla="*/ 7250295 h 7250295"/>
                <a:gd name="connsiteX19-2351" fmla="*/ 952500 w 2171700"/>
                <a:gd name="connsiteY19-2352" fmla="*/ 7240770 h 7250295"/>
                <a:gd name="connsiteX20-2353" fmla="*/ 733425 w 2171700"/>
                <a:gd name="connsiteY20-2354" fmla="*/ 6821670 h 7250295"/>
                <a:gd name="connsiteX21-2355" fmla="*/ 790575 w 2171700"/>
                <a:gd name="connsiteY21-2356" fmla="*/ 6574020 h 7250295"/>
                <a:gd name="connsiteX22-2357" fmla="*/ 762000 w 2171700"/>
                <a:gd name="connsiteY22-2358" fmla="*/ 6250170 h 7250295"/>
                <a:gd name="connsiteX23-2359" fmla="*/ 885825 w 2171700"/>
                <a:gd name="connsiteY23-2360" fmla="*/ 5411970 h 7250295"/>
                <a:gd name="connsiteX24-2361" fmla="*/ 866775 w 2171700"/>
                <a:gd name="connsiteY24-2362" fmla="*/ 5326245 h 7250295"/>
                <a:gd name="connsiteX25-2363" fmla="*/ 971550 w 2171700"/>
                <a:gd name="connsiteY25-2364" fmla="*/ 5211945 h 7250295"/>
                <a:gd name="connsiteX26-2365" fmla="*/ 962025 w 2171700"/>
                <a:gd name="connsiteY26-2366" fmla="*/ 5069070 h 7250295"/>
                <a:gd name="connsiteX27-2367" fmla="*/ 1104900 w 2171700"/>
                <a:gd name="connsiteY27-2368" fmla="*/ 4526145 h 7250295"/>
                <a:gd name="connsiteX28-2369" fmla="*/ 1123950 w 2171700"/>
                <a:gd name="connsiteY28-2370" fmla="*/ 4392795 h 7250295"/>
                <a:gd name="connsiteX29-2371" fmla="*/ 1276350 w 2171700"/>
                <a:gd name="connsiteY29-2372" fmla="*/ 4649970 h 7250295"/>
                <a:gd name="connsiteX30-2373" fmla="*/ 1352550 w 2171700"/>
                <a:gd name="connsiteY30-2374" fmla="*/ 4926195 h 7250295"/>
                <a:gd name="connsiteX31-2375" fmla="*/ 1333500 w 2171700"/>
                <a:gd name="connsiteY31-2376" fmla="*/ 5069070 h 7250295"/>
                <a:gd name="connsiteX32-2377" fmla="*/ 1371600 w 2171700"/>
                <a:gd name="connsiteY32-2378" fmla="*/ 5078595 h 7250295"/>
                <a:gd name="connsiteX33-2379" fmla="*/ 1247775 w 2171700"/>
                <a:gd name="connsiteY33-2380" fmla="*/ 5516745 h 7250295"/>
                <a:gd name="connsiteX34-2381" fmla="*/ 1257300 w 2171700"/>
                <a:gd name="connsiteY34-2382" fmla="*/ 6469245 h 7250295"/>
                <a:gd name="connsiteX35-2383" fmla="*/ 1333500 w 2171700"/>
                <a:gd name="connsiteY35-2384" fmla="*/ 6583545 h 7250295"/>
                <a:gd name="connsiteX36-2385" fmla="*/ 1314450 w 2171700"/>
                <a:gd name="connsiteY36-2386" fmla="*/ 6735945 h 7250295"/>
                <a:gd name="connsiteX37-2387" fmla="*/ 1323975 w 2171700"/>
                <a:gd name="connsiteY37-2388" fmla="*/ 6859770 h 7250295"/>
                <a:gd name="connsiteX38-2389" fmla="*/ 1304925 w 2171700"/>
                <a:gd name="connsiteY38-2390" fmla="*/ 7012170 h 7250295"/>
                <a:gd name="connsiteX39-2391" fmla="*/ 1704975 w 2171700"/>
                <a:gd name="connsiteY39-2392" fmla="*/ 7212195 h 7250295"/>
                <a:gd name="connsiteX40-2393" fmla="*/ 2152650 w 2171700"/>
                <a:gd name="connsiteY40-2394" fmla="*/ 7212195 h 7250295"/>
                <a:gd name="connsiteX41-2395" fmla="*/ 2171700 w 2171700"/>
                <a:gd name="connsiteY41-2396" fmla="*/ 7069320 h 7250295"/>
                <a:gd name="connsiteX42-2397" fmla="*/ 1676400 w 2171700"/>
                <a:gd name="connsiteY42-2398" fmla="*/ 6564495 h 7250295"/>
                <a:gd name="connsiteX43-2399" fmla="*/ 1685925 w 2171700"/>
                <a:gd name="connsiteY43-2400" fmla="*/ 6459720 h 7250295"/>
                <a:gd name="connsiteX44-2401" fmla="*/ 1657350 w 2171700"/>
                <a:gd name="connsiteY44-2402" fmla="*/ 6250170 h 7250295"/>
                <a:gd name="connsiteX45-2403" fmla="*/ 1704975 w 2171700"/>
                <a:gd name="connsiteY45-2404" fmla="*/ 5973945 h 7250295"/>
                <a:gd name="connsiteX46-2405" fmla="*/ 1762125 w 2171700"/>
                <a:gd name="connsiteY46-2406" fmla="*/ 5421495 h 7250295"/>
                <a:gd name="connsiteX47-2407" fmla="*/ 1771650 w 2171700"/>
                <a:gd name="connsiteY47-2408" fmla="*/ 5354820 h 7250295"/>
                <a:gd name="connsiteX48-2409" fmla="*/ 1866900 w 2171700"/>
                <a:gd name="connsiteY48-2410" fmla="*/ 5097645 h 7250295"/>
                <a:gd name="connsiteX49-2411" fmla="*/ 1885950 w 2171700"/>
                <a:gd name="connsiteY49-2412" fmla="*/ 4573770 h 7250295"/>
                <a:gd name="connsiteX50-2413" fmla="*/ 1895475 w 2171700"/>
                <a:gd name="connsiteY50-2414" fmla="*/ 4173720 h 7250295"/>
                <a:gd name="connsiteX51-2415" fmla="*/ 1866900 w 2171700"/>
                <a:gd name="connsiteY51-2416" fmla="*/ 3630795 h 7250295"/>
                <a:gd name="connsiteX52-2417" fmla="*/ 2076450 w 2171700"/>
                <a:gd name="connsiteY52-2418" fmla="*/ 2697345 h 7250295"/>
                <a:gd name="connsiteX53-2419" fmla="*/ 2085975 w 2171700"/>
                <a:gd name="connsiteY53-2420" fmla="*/ 2430645 h 7250295"/>
                <a:gd name="connsiteX54-2421" fmla="*/ 1981200 w 2171700"/>
                <a:gd name="connsiteY54-2422" fmla="*/ 1859145 h 7250295"/>
                <a:gd name="connsiteX55-2423" fmla="*/ 1933575 w 2171700"/>
                <a:gd name="connsiteY55-2424" fmla="*/ 1697220 h 7250295"/>
                <a:gd name="connsiteX56-2425" fmla="*/ 1933575 w 2171700"/>
                <a:gd name="connsiteY56-2426" fmla="*/ 1420995 h 7250295"/>
                <a:gd name="connsiteX57-2427" fmla="*/ 1885950 w 2171700"/>
                <a:gd name="connsiteY57-2428" fmla="*/ 1259070 h 7250295"/>
                <a:gd name="connsiteX58-2429" fmla="*/ 1419225 w 2171700"/>
                <a:gd name="connsiteY58-2430" fmla="*/ 1163820 h 7250295"/>
                <a:gd name="connsiteX59-2431" fmla="*/ 1257300 w 2171700"/>
                <a:gd name="connsiteY59-2432" fmla="*/ 1011420 h 7250295"/>
                <a:gd name="connsiteX60-2433" fmla="*/ 1368115 w 2171700"/>
                <a:gd name="connsiteY60-2434" fmla="*/ 821521 h 7250295"/>
                <a:gd name="connsiteX61-2435" fmla="*/ 1433407 w 2171700"/>
                <a:gd name="connsiteY61-2436" fmla="*/ 622909 h 7250295"/>
                <a:gd name="connsiteX62-2437" fmla="*/ 1444916 w 2171700"/>
                <a:gd name="connsiteY62-2438" fmla="*/ 380757 h 7250295"/>
                <a:gd name="connsiteX63-2439" fmla="*/ 1330946 w 2171700"/>
                <a:gd name="connsiteY63-2440" fmla="*/ 143773 h 7250295"/>
                <a:gd name="connsiteX64-2441" fmla="*/ 1063645 w 2171700"/>
                <a:gd name="connsiteY64-2442" fmla="*/ 568 h 7250295"/>
                <a:gd name="connsiteX0-2443" fmla="*/ 1063645 w 2171700"/>
                <a:gd name="connsiteY0-2444" fmla="*/ 568 h 7250295"/>
                <a:gd name="connsiteX1-2445" fmla="*/ 809625 w 2171700"/>
                <a:gd name="connsiteY1-2446" fmla="*/ 116070 h 7250295"/>
                <a:gd name="connsiteX2-2447" fmla="*/ 685800 w 2171700"/>
                <a:gd name="connsiteY2-2448" fmla="*/ 297045 h 7250295"/>
                <a:gd name="connsiteX3-2449" fmla="*/ 704850 w 2171700"/>
                <a:gd name="connsiteY3-2450" fmla="*/ 620895 h 7250295"/>
                <a:gd name="connsiteX4-2451" fmla="*/ 838200 w 2171700"/>
                <a:gd name="connsiteY4-2452" fmla="*/ 897120 h 7250295"/>
                <a:gd name="connsiteX5-2453" fmla="*/ 742950 w 2171700"/>
                <a:gd name="connsiteY5-2454" fmla="*/ 1011420 h 7250295"/>
                <a:gd name="connsiteX6-2455" fmla="*/ 133350 w 2171700"/>
                <a:gd name="connsiteY6-2456" fmla="*/ 1220970 h 7250295"/>
                <a:gd name="connsiteX7-2457" fmla="*/ 0 w 2171700"/>
                <a:gd name="connsiteY7-2458" fmla="*/ 2211570 h 7250295"/>
                <a:gd name="connsiteX8-2459" fmla="*/ 333375 w 2171700"/>
                <a:gd name="connsiteY8-2460" fmla="*/ 3106920 h 7250295"/>
                <a:gd name="connsiteX9-2461" fmla="*/ 247650 w 2171700"/>
                <a:gd name="connsiteY9-2462" fmla="*/ 3840345 h 7250295"/>
                <a:gd name="connsiteX10-2463" fmla="*/ 371475 w 2171700"/>
                <a:gd name="connsiteY10-2464" fmla="*/ 4059420 h 7250295"/>
                <a:gd name="connsiteX11-2465" fmla="*/ 495300 w 2171700"/>
                <a:gd name="connsiteY11-2466" fmla="*/ 4278495 h 7250295"/>
                <a:gd name="connsiteX12-2467" fmla="*/ 476250 w 2171700"/>
                <a:gd name="connsiteY12-2468" fmla="*/ 4735695 h 7250295"/>
                <a:gd name="connsiteX13-2469" fmla="*/ 476250 w 2171700"/>
                <a:gd name="connsiteY13-2470" fmla="*/ 5097645 h 7250295"/>
                <a:gd name="connsiteX14-2471" fmla="*/ 371475 w 2171700"/>
                <a:gd name="connsiteY14-2472" fmla="*/ 6145395 h 7250295"/>
                <a:gd name="connsiteX15-2473" fmla="*/ 371475 w 2171700"/>
                <a:gd name="connsiteY15-2474" fmla="*/ 6621645 h 7250295"/>
                <a:gd name="connsiteX16-2475" fmla="*/ 400050 w 2171700"/>
                <a:gd name="connsiteY16-2476" fmla="*/ 6821670 h 7250295"/>
                <a:gd name="connsiteX17-2477" fmla="*/ 323850 w 2171700"/>
                <a:gd name="connsiteY17-2478" fmla="*/ 7002645 h 7250295"/>
                <a:gd name="connsiteX18-2479" fmla="*/ 533400 w 2171700"/>
                <a:gd name="connsiteY18-2480" fmla="*/ 7250295 h 7250295"/>
                <a:gd name="connsiteX19-2481" fmla="*/ 952500 w 2171700"/>
                <a:gd name="connsiteY19-2482" fmla="*/ 7240770 h 7250295"/>
                <a:gd name="connsiteX20-2483" fmla="*/ 733425 w 2171700"/>
                <a:gd name="connsiteY20-2484" fmla="*/ 6821670 h 7250295"/>
                <a:gd name="connsiteX21-2485" fmla="*/ 790575 w 2171700"/>
                <a:gd name="connsiteY21-2486" fmla="*/ 6574020 h 7250295"/>
                <a:gd name="connsiteX22-2487" fmla="*/ 762000 w 2171700"/>
                <a:gd name="connsiteY22-2488" fmla="*/ 6250170 h 7250295"/>
                <a:gd name="connsiteX23-2489" fmla="*/ 885825 w 2171700"/>
                <a:gd name="connsiteY23-2490" fmla="*/ 5411970 h 7250295"/>
                <a:gd name="connsiteX24-2491" fmla="*/ 866775 w 2171700"/>
                <a:gd name="connsiteY24-2492" fmla="*/ 5326245 h 7250295"/>
                <a:gd name="connsiteX25-2493" fmla="*/ 971550 w 2171700"/>
                <a:gd name="connsiteY25-2494" fmla="*/ 5211945 h 7250295"/>
                <a:gd name="connsiteX26-2495" fmla="*/ 962025 w 2171700"/>
                <a:gd name="connsiteY26-2496" fmla="*/ 5069070 h 7250295"/>
                <a:gd name="connsiteX27-2497" fmla="*/ 1104900 w 2171700"/>
                <a:gd name="connsiteY27-2498" fmla="*/ 4526145 h 7250295"/>
                <a:gd name="connsiteX28-2499" fmla="*/ 1123950 w 2171700"/>
                <a:gd name="connsiteY28-2500" fmla="*/ 4392795 h 7250295"/>
                <a:gd name="connsiteX29-2501" fmla="*/ 1276350 w 2171700"/>
                <a:gd name="connsiteY29-2502" fmla="*/ 4649970 h 7250295"/>
                <a:gd name="connsiteX30-2503" fmla="*/ 1352550 w 2171700"/>
                <a:gd name="connsiteY30-2504" fmla="*/ 4926195 h 7250295"/>
                <a:gd name="connsiteX31-2505" fmla="*/ 1333500 w 2171700"/>
                <a:gd name="connsiteY31-2506" fmla="*/ 5069070 h 7250295"/>
                <a:gd name="connsiteX32-2507" fmla="*/ 1371600 w 2171700"/>
                <a:gd name="connsiteY32-2508" fmla="*/ 5078595 h 7250295"/>
                <a:gd name="connsiteX33-2509" fmla="*/ 1247775 w 2171700"/>
                <a:gd name="connsiteY33-2510" fmla="*/ 5516745 h 7250295"/>
                <a:gd name="connsiteX34-2511" fmla="*/ 1257300 w 2171700"/>
                <a:gd name="connsiteY34-2512" fmla="*/ 6469245 h 7250295"/>
                <a:gd name="connsiteX35-2513" fmla="*/ 1333500 w 2171700"/>
                <a:gd name="connsiteY35-2514" fmla="*/ 6583545 h 7250295"/>
                <a:gd name="connsiteX36-2515" fmla="*/ 1314450 w 2171700"/>
                <a:gd name="connsiteY36-2516" fmla="*/ 6735945 h 7250295"/>
                <a:gd name="connsiteX37-2517" fmla="*/ 1323975 w 2171700"/>
                <a:gd name="connsiteY37-2518" fmla="*/ 6859770 h 7250295"/>
                <a:gd name="connsiteX38-2519" fmla="*/ 1304925 w 2171700"/>
                <a:gd name="connsiteY38-2520" fmla="*/ 7012170 h 7250295"/>
                <a:gd name="connsiteX39-2521" fmla="*/ 1704975 w 2171700"/>
                <a:gd name="connsiteY39-2522" fmla="*/ 7212195 h 7250295"/>
                <a:gd name="connsiteX40-2523" fmla="*/ 2152650 w 2171700"/>
                <a:gd name="connsiteY40-2524" fmla="*/ 7212195 h 7250295"/>
                <a:gd name="connsiteX41-2525" fmla="*/ 2171700 w 2171700"/>
                <a:gd name="connsiteY41-2526" fmla="*/ 7069320 h 7250295"/>
                <a:gd name="connsiteX42-2527" fmla="*/ 1676400 w 2171700"/>
                <a:gd name="connsiteY42-2528" fmla="*/ 6564495 h 7250295"/>
                <a:gd name="connsiteX43-2529" fmla="*/ 1685925 w 2171700"/>
                <a:gd name="connsiteY43-2530" fmla="*/ 6459720 h 7250295"/>
                <a:gd name="connsiteX44-2531" fmla="*/ 1657350 w 2171700"/>
                <a:gd name="connsiteY44-2532" fmla="*/ 6250170 h 7250295"/>
                <a:gd name="connsiteX45-2533" fmla="*/ 1704975 w 2171700"/>
                <a:gd name="connsiteY45-2534" fmla="*/ 5973945 h 7250295"/>
                <a:gd name="connsiteX46-2535" fmla="*/ 1762125 w 2171700"/>
                <a:gd name="connsiteY46-2536" fmla="*/ 5421495 h 7250295"/>
                <a:gd name="connsiteX47-2537" fmla="*/ 1771650 w 2171700"/>
                <a:gd name="connsiteY47-2538" fmla="*/ 5354820 h 7250295"/>
                <a:gd name="connsiteX48-2539" fmla="*/ 1866900 w 2171700"/>
                <a:gd name="connsiteY48-2540" fmla="*/ 5097645 h 7250295"/>
                <a:gd name="connsiteX49-2541" fmla="*/ 1885950 w 2171700"/>
                <a:gd name="connsiteY49-2542" fmla="*/ 4573770 h 7250295"/>
                <a:gd name="connsiteX50-2543" fmla="*/ 1895475 w 2171700"/>
                <a:gd name="connsiteY50-2544" fmla="*/ 4173720 h 7250295"/>
                <a:gd name="connsiteX51-2545" fmla="*/ 1866900 w 2171700"/>
                <a:gd name="connsiteY51-2546" fmla="*/ 3630795 h 7250295"/>
                <a:gd name="connsiteX52-2547" fmla="*/ 2076450 w 2171700"/>
                <a:gd name="connsiteY52-2548" fmla="*/ 2697345 h 7250295"/>
                <a:gd name="connsiteX53-2549" fmla="*/ 2085975 w 2171700"/>
                <a:gd name="connsiteY53-2550" fmla="*/ 2430645 h 7250295"/>
                <a:gd name="connsiteX54-2551" fmla="*/ 1981200 w 2171700"/>
                <a:gd name="connsiteY54-2552" fmla="*/ 1859145 h 7250295"/>
                <a:gd name="connsiteX55-2553" fmla="*/ 1933575 w 2171700"/>
                <a:gd name="connsiteY55-2554" fmla="*/ 1697220 h 7250295"/>
                <a:gd name="connsiteX56-2555" fmla="*/ 1933575 w 2171700"/>
                <a:gd name="connsiteY56-2556" fmla="*/ 1420995 h 7250295"/>
                <a:gd name="connsiteX57-2557" fmla="*/ 1885950 w 2171700"/>
                <a:gd name="connsiteY57-2558" fmla="*/ 1259070 h 7250295"/>
                <a:gd name="connsiteX58-2559" fmla="*/ 1419225 w 2171700"/>
                <a:gd name="connsiteY58-2560" fmla="*/ 1163820 h 7250295"/>
                <a:gd name="connsiteX59-2561" fmla="*/ 1257300 w 2171700"/>
                <a:gd name="connsiteY59-2562" fmla="*/ 1011420 h 7250295"/>
                <a:gd name="connsiteX60-2563" fmla="*/ 1368115 w 2171700"/>
                <a:gd name="connsiteY60-2564" fmla="*/ 821521 h 7250295"/>
                <a:gd name="connsiteX61-2565" fmla="*/ 1433407 w 2171700"/>
                <a:gd name="connsiteY61-2566" fmla="*/ 622909 h 7250295"/>
                <a:gd name="connsiteX62-2567" fmla="*/ 1444916 w 2171700"/>
                <a:gd name="connsiteY62-2568" fmla="*/ 380757 h 7250295"/>
                <a:gd name="connsiteX63-2569" fmla="*/ 1330946 w 2171700"/>
                <a:gd name="connsiteY63-2570" fmla="*/ 143773 h 7250295"/>
                <a:gd name="connsiteX64-2571" fmla="*/ 1063645 w 2171700"/>
                <a:gd name="connsiteY64-2572" fmla="*/ 568 h 7250295"/>
                <a:gd name="connsiteX0-2573" fmla="*/ 1063645 w 2171700"/>
                <a:gd name="connsiteY0-2574" fmla="*/ 568 h 7250295"/>
                <a:gd name="connsiteX1-2575" fmla="*/ 809625 w 2171700"/>
                <a:gd name="connsiteY1-2576" fmla="*/ 116070 h 7250295"/>
                <a:gd name="connsiteX2-2577" fmla="*/ 685800 w 2171700"/>
                <a:gd name="connsiteY2-2578" fmla="*/ 297045 h 7250295"/>
                <a:gd name="connsiteX3-2579" fmla="*/ 704850 w 2171700"/>
                <a:gd name="connsiteY3-2580" fmla="*/ 620895 h 7250295"/>
                <a:gd name="connsiteX4-2581" fmla="*/ 838200 w 2171700"/>
                <a:gd name="connsiteY4-2582" fmla="*/ 897120 h 7250295"/>
                <a:gd name="connsiteX5-2583" fmla="*/ 742950 w 2171700"/>
                <a:gd name="connsiteY5-2584" fmla="*/ 1011420 h 7250295"/>
                <a:gd name="connsiteX6-2585" fmla="*/ 133350 w 2171700"/>
                <a:gd name="connsiteY6-2586" fmla="*/ 1220970 h 7250295"/>
                <a:gd name="connsiteX7-2587" fmla="*/ 0 w 2171700"/>
                <a:gd name="connsiteY7-2588" fmla="*/ 2211570 h 7250295"/>
                <a:gd name="connsiteX8-2589" fmla="*/ 333375 w 2171700"/>
                <a:gd name="connsiteY8-2590" fmla="*/ 3106920 h 7250295"/>
                <a:gd name="connsiteX9-2591" fmla="*/ 247650 w 2171700"/>
                <a:gd name="connsiteY9-2592" fmla="*/ 3840345 h 7250295"/>
                <a:gd name="connsiteX10-2593" fmla="*/ 371475 w 2171700"/>
                <a:gd name="connsiteY10-2594" fmla="*/ 4059420 h 7250295"/>
                <a:gd name="connsiteX11-2595" fmla="*/ 495300 w 2171700"/>
                <a:gd name="connsiteY11-2596" fmla="*/ 4278495 h 7250295"/>
                <a:gd name="connsiteX12-2597" fmla="*/ 476250 w 2171700"/>
                <a:gd name="connsiteY12-2598" fmla="*/ 4735695 h 7250295"/>
                <a:gd name="connsiteX13-2599" fmla="*/ 476250 w 2171700"/>
                <a:gd name="connsiteY13-2600" fmla="*/ 5097645 h 7250295"/>
                <a:gd name="connsiteX14-2601" fmla="*/ 371475 w 2171700"/>
                <a:gd name="connsiteY14-2602" fmla="*/ 6145395 h 7250295"/>
                <a:gd name="connsiteX15-2603" fmla="*/ 371475 w 2171700"/>
                <a:gd name="connsiteY15-2604" fmla="*/ 6621645 h 7250295"/>
                <a:gd name="connsiteX16-2605" fmla="*/ 400050 w 2171700"/>
                <a:gd name="connsiteY16-2606" fmla="*/ 6821670 h 7250295"/>
                <a:gd name="connsiteX17-2607" fmla="*/ 323850 w 2171700"/>
                <a:gd name="connsiteY17-2608" fmla="*/ 7002645 h 7250295"/>
                <a:gd name="connsiteX18-2609" fmla="*/ 533400 w 2171700"/>
                <a:gd name="connsiteY18-2610" fmla="*/ 7250295 h 7250295"/>
                <a:gd name="connsiteX19-2611" fmla="*/ 952500 w 2171700"/>
                <a:gd name="connsiteY19-2612" fmla="*/ 7240770 h 7250295"/>
                <a:gd name="connsiteX20-2613" fmla="*/ 733425 w 2171700"/>
                <a:gd name="connsiteY20-2614" fmla="*/ 6821670 h 7250295"/>
                <a:gd name="connsiteX21-2615" fmla="*/ 790575 w 2171700"/>
                <a:gd name="connsiteY21-2616" fmla="*/ 6574020 h 7250295"/>
                <a:gd name="connsiteX22-2617" fmla="*/ 762000 w 2171700"/>
                <a:gd name="connsiteY22-2618" fmla="*/ 6250170 h 7250295"/>
                <a:gd name="connsiteX23-2619" fmla="*/ 885825 w 2171700"/>
                <a:gd name="connsiteY23-2620" fmla="*/ 5411970 h 7250295"/>
                <a:gd name="connsiteX24-2621" fmla="*/ 866775 w 2171700"/>
                <a:gd name="connsiteY24-2622" fmla="*/ 5326245 h 7250295"/>
                <a:gd name="connsiteX25-2623" fmla="*/ 971550 w 2171700"/>
                <a:gd name="connsiteY25-2624" fmla="*/ 5211945 h 7250295"/>
                <a:gd name="connsiteX26-2625" fmla="*/ 962025 w 2171700"/>
                <a:gd name="connsiteY26-2626" fmla="*/ 5069070 h 7250295"/>
                <a:gd name="connsiteX27-2627" fmla="*/ 1104900 w 2171700"/>
                <a:gd name="connsiteY27-2628" fmla="*/ 4526145 h 7250295"/>
                <a:gd name="connsiteX28-2629" fmla="*/ 1123950 w 2171700"/>
                <a:gd name="connsiteY28-2630" fmla="*/ 4392795 h 7250295"/>
                <a:gd name="connsiteX29-2631" fmla="*/ 1276350 w 2171700"/>
                <a:gd name="connsiteY29-2632" fmla="*/ 4649970 h 7250295"/>
                <a:gd name="connsiteX30-2633" fmla="*/ 1352550 w 2171700"/>
                <a:gd name="connsiteY30-2634" fmla="*/ 4926195 h 7250295"/>
                <a:gd name="connsiteX31-2635" fmla="*/ 1333500 w 2171700"/>
                <a:gd name="connsiteY31-2636" fmla="*/ 5069070 h 7250295"/>
                <a:gd name="connsiteX32-2637" fmla="*/ 1371600 w 2171700"/>
                <a:gd name="connsiteY32-2638" fmla="*/ 5078595 h 7250295"/>
                <a:gd name="connsiteX33-2639" fmla="*/ 1247775 w 2171700"/>
                <a:gd name="connsiteY33-2640" fmla="*/ 5516745 h 7250295"/>
                <a:gd name="connsiteX34-2641" fmla="*/ 1257300 w 2171700"/>
                <a:gd name="connsiteY34-2642" fmla="*/ 6469245 h 7250295"/>
                <a:gd name="connsiteX35-2643" fmla="*/ 1333500 w 2171700"/>
                <a:gd name="connsiteY35-2644" fmla="*/ 6583545 h 7250295"/>
                <a:gd name="connsiteX36-2645" fmla="*/ 1314450 w 2171700"/>
                <a:gd name="connsiteY36-2646" fmla="*/ 6735945 h 7250295"/>
                <a:gd name="connsiteX37-2647" fmla="*/ 1323975 w 2171700"/>
                <a:gd name="connsiteY37-2648" fmla="*/ 6859770 h 7250295"/>
                <a:gd name="connsiteX38-2649" fmla="*/ 1304925 w 2171700"/>
                <a:gd name="connsiteY38-2650" fmla="*/ 7012170 h 7250295"/>
                <a:gd name="connsiteX39-2651" fmla="*/ 1704975 w 2171700"/>
                <a:gd name="connsiteY39-2652" fmla="*/ 7212195 h 7250295"/>
                <a:gd name="connsiteX40-2653" fmla="*/ 2152650 w 2171700"/>
                <a:gd name="connsiteY40-2654" fmla="*/ 7212195 h 7250295"/>
                <a:gd name="connsiteX41-2655" fmla="*/ 2171700 w 2171700"/>
                <a:gd name="connsiteY41-2656" fmla="*/ 7069320 h 7250295"/>
                <a:gd name="connsiteX42-2657" fmla="*/ 1676400 w 2171700"/>
                <a:gd name="connsiteY42-2658" fmla="*/ 6564495 h 7250295"/>
                <a:gd name="connsiteX43-2659" fmla="*/ 1685925 w 2171700"/>
                <a:gd name="connsiteY43-2660" fmla="*/ 6459720 h 7250295"/>
                <a:gd name="connsiteX44-2661" fmla="*/ 1657350 w 2171700"/>
                <a:gd name="connsiteY44-2662" fmla="*/ 6250170 h 7250295"/>
                <a:gd name="connsiteX45-2663" fmla="*/ 1704975 w 2171700"/>
                <a:gd name="connsiteY45-2664" fmla="*/ 5973945 h 7250295"/>
                <a:gd name="connsiteX46-2665" fmla="*/ 1762125 w 2171700"/>
                <a:gd name="connsiteY46-2666" fmla="*/ 5421495 h 7250295"/>
                <a:gd name="connsiteX47-2667" fmla="*/ 1771650 w 2171700"/>
                <a:gd name="connsiteY47-2668" fmla="*/ 5354820 h 7250295"/>
                <a:gd name="connsiteX48-2669" fmla="*/ 1866900 w 2171700"/>
                <a:gd name="connsiteY48-2670" fmla="*/ 5097645 h 7250295"/>
                <a:gd name="connsiteX49-2671" fmla="*/ 1885950 w 2171700"/>
                <a:gd name="connsiteY49-2672" fmla="*/ 4573770 h 7250295"/>
                <a:gd name="connsiteX50-2673" fmla="*/ 1895475 w 2171700"/>
                <a:gd name="connsiteY50-2674" fmla="*/ 4173720 h 7250295"/>
                <a:gd name="connsiteX51-2675" fmla="*/ 1866900 w 2171700"/>
                <a:gd name="connsiteY51-2676" fmla="*/ 3630795 h 7250295"/>
                <a:gd name="connsiteX52-2677" fmla="*/ 2076450 w 2171700"/>
                <a:gd name="connsiteY52-2678" fmla="*/ 2697345 h 7250295"/>
                <a:gd name="connsiteX53-2679" fmla="*/ 2085975 w 2171700"/>
                <a:gd name="connsiteY53-2680" fmla="*/ 2430645 h 7250295"/>
                <a:gd name="connsiteX54-2681" fmla="*/ 1981200 w 2171700"/>
                <a:gd name="connsiteY54-2682" fmla="*/ 1859145 h 7250295"/>
                <a:gd name="connsiteX55-2683" fmla="*/ 1933575 w 2171700"/>
                <a:gd name="connsiteY55-2684" fmla="*/ 1697220 h 7250295"/>
                <a:gd name="connsiteX56-2685" fmla="*/ 1933575 w 2171700"/>
                <a:gd name="connsiteY56-2686" fmla="*/ 1420995 h 7250295"/>
                <a:gd name="connsiteX57-2687" fmla="*/ 1885950 w 2171700"/>
                <a:gd name="connsiteY57-2688" fmla="*/ 1259070 h 7250295"/>
                <a:gd name="connsiteX58-2689" fmla="*/ 1419225 w 2171700"/>
                <a:gd name="connsiteY58-2690" fmla="*/ 1163820 h 7250295"/>
                <a:gd name="connsiteX59-2691" fmla="*/ 1257300 w 2171700"/>
                <a:gd name="connsiteY59-2692" fmla="*/ 1011420 h 7250295"/>
                <a:gd name="connsiteX60-2693" fmla="*/ 1365230 w 2171700"/>
                <a:gd name="connsiteY60-2694" fmla="*/ 821521 h 7250295"/>
                <a:gd name="connsiteX61-2695" fmla="*/ 1433407 w 2171700"/>
                <a:gd name="connsiteY61-2696" fmla="*/ 622909 h 7250295"/>
                <a:gd name="connsiteX62-2697" fmla="*/ 1444916 w 2171700"/>
                <a:gd name="connsiteY62-2698" fmla="*/ 380757 h 7250295"/>
                <a:gd name="connsiteX63-2699" fmla="*/ 1330946 w 2171700"/>
                <a:gd name="connsiteY63-2700" fmla="*/ 143773 h 7250295"/>
                <a:gd name="connsiteX64-2701" fmla="*/ 1063645 w 2171700"/>
                <a:gd name="connsiteY64-2702" fmla="*/ 568 h 7250295"/>
                <a:gd name="connsiteX0-2703" fmla="*/ 1063645 w 2171700"/>
                <a:gd name="connsiteY0-2704" fmla="*/ 568 h 7250295"/>
                <a:gd name="connsiteX1-2705" fmla="*/ 809625 w 2171700"/>
                <a:gd name="connsiteY1-2706" fmla="*/ 116070 h 7250295"/>
                <a:gd name="connsiteX2-2707" fmla="*/ 685800 w 2171700"/>
                <a:gd name="connsiteY2-2708" fmla="*/ 297045 h 7250295"/>
                <a:gd name="connsiteX3-2709" fmla="*/ 704850 w 2171700"/>
                <a:gd name="connsiteY3-2710" fmla="*/ 620895 h 7250295"/>
                <a:gd name="connsiteX4-2711" fmla="*/ 838200 w 2171700"/>
                <a:gd name="connsiteY4-2712" fmla="*/ 897120 h 7250295"/>
                <a:gd name="connsiteX5-2713" fmla="*/ 742950 w 2171700"/>
                <a:gd name="connsiteY5-2714" fmla="*/ 1011420 h 7250295"/>
                <a:gd name="connsiteX6-2715" fmla="*/ 133350 w 2171700"/>
                <a:gd name="connsiteY6-2716" fmla="*/ 1220970 h 7250295"/>
                <a:gd name="connsiteX7-2717" fmla="*/ 0 w 2171700"/>
                <a:gd name="connsiteY7-2718" fmla="*/ 2211570 h 7250295"/>
                <a:gd name="connsiteX8-2719" fmla="*/ 333375 w 2171700"/>
                <a:gd name="connsiteY8-2720" fmla="*/ 3106920 h 7250295"/>
                <a:gd name="connsiteX9-2721" fmla="*/ 247650 w 2171700"/>
                <a:gd name="connsiteY9-2722" fmla="*/ 3840345 h 7250295"/>
                <a:gd name="connsiteX10-2723" fmla="*/ 371475 w 2171700"/>
                <a:gd name="connsiteY10-2724" fmla="*/ 4059420 h 7250295"/>
                <a:gd name="connsiteX11-2725" fmla="*/ 495300 w 2171700"/>
                <a:gd name="connsiteY11-2726" fmla="*/ 4278495 h 7250295"/>
                <a:gd name="connsiteX12-2727" fmla="*/ 476250 w 2171700"/>
                <a:gd name="connsiteY12-2728" fmla="*/ 4735695 h 7250295"/>
                <a:gd name="connsiteX13-2729" fmla="*/ 476250 w 2171700"/>
                <a:gd name="connsiteY13-2730" fmla="*/ 5097645 h 7250295"/>
                <a:gd name="connsiteX14-2731" fmla="*/ 371475 w 2171700"/>
                <a:gd name="connsiteY14-2732" fmla="*/ 6145395 h 7250295"/>
                <a:gd name="connsiteX15-2733" fmla="*/ 371475 w 2171700"/>
                <a:gd name="connsiteY15-2734" fmla="*/ 6621645 h 7250295"/>
                <a:gd name="connsiteX16-2735" fmla="*/ 400050 w 2171700"/>
                <a:gd name="connsiteY16-2736" fmla="*/ 6821670 h 7250295"/>
                <a:gd name="connsiteX17-2737" fmla="*/ 323850 w 2171700"/>
                <a:gd name="connsiteY17-2738" fmla="*/ 7002645 h 7250295"/>
                <a:gd name="connsiteX18-2739" fmla="*/ 533400 w 2171700"/>
                <a:gd name="connsiteY18-2740" fmla="*/ 7250295 h 7250295"/>
                <a:gd name="connsiteX19-2741" fmla="*/ 952500 w 2171700"/>
                <a:gd name="connsiteY19-2742" fmla="*/ 7240770 h 7250295"/>
                <a:gd name="connsiteX20-2743" fmla="*/ 733425 w 2171700"/>
                <a:gd name="connsiteY20-2744" fmla="*/ 6821670 h 7250295"/>
                <a:gd name="connsiteX21-2745" fmla="*/ 790575 w 2171700"/>
                <a:gd name="connsiteY21-2746" fmla="*/ 6574020 h 7250295"/>
                <a:gd name="connsiteX22-2747" fmla="*/ 762000 w 2171700"/>
                <a:gd name="connsiteY22-2748" fmla="*/ 6250170 h 7250295"/>
                <a:gd name="connsiteX23-2749" fmla="*/ 885825 w 2171700"/>
                <a:gd name="connsiteY23-2750" fmla="*/ 5411970 h 7250295"/>
                <a:gd name="connsiteX24-2751" fmla="*/ 866775 w 2171700"/>
                <a:gd name="connsiteY24-2752" fmla="*/ 5326245 h 7250295"/>
                <a:gd name="connsiteX25-2753" fmla="*/ 971550 w 2171700"/>
                <a:gd name="connsiteY25-2754" fmla="*/ 5211945 h 7250295"/>
                <a:gd name="connsiteX26-2755" fmla="*/ 962025 w 2171700"/>
                <a:gd name="connsiteY26-2756" fmla="*/ 5069070 h 7250295"/>
                <a:gd name="connsiteX27-2757" fmla="*/ 1104900 w 2171700"/>
                <a:gd name="connsiteY27-2758" fmla="*/ 4526145 h 7250295"/>
                <a:gd name="connsiteX28-2759" fmla="*/ 1123950 w 2171700"/>
                <a:gd name="connsiteY28-2760" fmla="*/ 4392795 h 7250295"/>
                <a:gd name="connsiteX29-2761" fmla="*/ 1276350 w 2171700"/>
                <a:gd name="connsiteY29-2762" fmla="*/ 4649970 h 7250295"/>
                <a:gd name="connsiteX30-2763" fmla="*/ 1352550 w 2171700"/>
                <a:gd name="connsiteY30-2764" fmla="*/ 4926195 h 7250295"/>
                <a:gd name="connsiteX31-2765" fmla="*/ 1333500 w 2171700"/>
                <a:gd name="connsiteY31-2766" fmla="*/ 5069070 h 7250295"/>
                <a:gd name="connsiteX32-2767" fmla="*/ 1371600 w 2171700"/>
                <a:gd name="connsiteY32-2768" fmla="*/ 5078595 h 7250295"/>
                <a:gd name="connsiteX33-2769" fmla="*/ 1247775 w 2171700"/>
                <a:gd name="connsiteY33-2770" fmla="*/ 5516745 h 7250295"/>
                <a:gd name="connsiteX34-2771" fmla="*/ 1257300 w 2171700"/>
                <a:gd name="connsiteY34-2772" fmla="*/ 6469245 h 7250295"/>
                <a:gd name="connsiteX35-2773" fmla="*/ 1333500 w 2171700"/>
                <a:gd name="connsiteY35-2774" fmla="*/ 6583545 h 7250295"/>
                <a:gd name="connsiteX36-2775" fmla="*/ 1314450 w 2171700"/>
                <a:gd name="connsiteY36-2776" fmla="*/ 6735945 h 7250295"/>
                <a:gd name="connsiteX37-2777" fmla="*/ 1323975 w 2171700"/>
                <a:gd name="connsiteY37-2778" fmla="*/ 6859770 h 7250295"/>
                <a:gd name="connsiteX38-2779" fmla="*/ 1304925 w 2171700"/>
                <a:gd name="connsiteY38-2780" fmla="*/ 7012170 h 7250295"/>
                <a:gd name="connsiteX39-2781" fmla="*/ 1704975 w 2171700"/>
                <a:gd name="connsiteY39-2782" fmla="*/ 7212195 h 7250295"/>
                <a:gd name="connsiteX40-2783" fmla="*/ 2152650 w 2171700"/>
                <a:gd name="connsiteY40-2784" fmla="*/ 7212195 h 7250295"/>
                <a:gd name="connsiteX41-2785" fmla="*/ 2171700 w 2171700"/>
                <a:gd name="connsiteY41-2786" fmla="*/ 7069320 h 7250295"/>
                <a:gd name="connsiteX42-2787" fmla="*/ 1676400 w 2171700"/>
                <a:gd name="connsiteY42-2788" fmla="*/ 6564495 h 7250295"/>
                <a:gd name="connsiteX43-2789" fmla="*/ 1685925 w 2171700"/>
                <a:gd name="connsiteY43-2790" fmla="*/ 6459720 h 7250295"/>
                <a:gd name="connsiteX44-2791" fmla="*/ 1657350 w 2171700"/>
                <a:gd name="connsiteY44-2792" fmla="*/ 6250170 h 7250295"/>
                <a:gd name="connsiteX45-2793" fmla="*/ 1704975 w 2171700"/>
                <a:gd name="connsiteY45-2794" fmla="*/ 5973945 h 7250295"/>
                <a:gd name="connsiteX46-2795" fmla="*/ 1762125 w 2171700"/>
                <a:gd name="connsiteY46-2796" fmla="*/ 5421495 h 7250295"/>
                <a:gd name="connsiteX47-2797" fmla="*/ 1771650 w 2171700"/>
                <a:gd name="connsiteY47-2798" fmla="*/ 5354820 h 7250295"/>
                <a:gd name="connsiteX48-2799" fmla="*/ 1866900 w 2171700"/>
                <a:gd name="connsiteY48-2800" fmla="*/ 5097645 h 7250295"/>
                <a:gd name="connsiteX49-2801" fmla="*/ 1885950 w 2171700"/>
                <a:gd name="connsiteY49-2802" fmla="*/ 4573770 h 7250295"/>
                <a:gd name="connsiteX50-2803" fmla="*/ 1895475 w 2171700"/>
                <a:gd name="connsiteY50-2804" fmla="*/ 4173720 h 7250295"/>
                <a:gd name="connsiteX51-2805" fmla="*/ 1866900 w 2171700"/>
                <a:gd name="connsiteY51-2806" fmla="*/ 3630795 h 7250295"/>
                <a:gd name="connsiteX52-2807" fmla="*/ 2076450 w 2171700"/>
                <a:gd name="connsiteY52-2808" fmla="*/ 2697345 h 7250295"/>
                <a:gd name="connsiteX53-2809" fmla="*/ 2085975 w 2171700"/>
                <a:gd name="connsiteY53-2810" fmla="*/ 2430645 h 7250295"/>
                <a:gd name="connsiteX54-2811" fmla="*/ 1981200 w 2171700"/>
                <a:gd name="connsiteY54-2812" fmla="*/ 1859145 h 7250295"/>
                <a:gd name="connsiteX55-2813" fmla="*/ 1933575 w 2171700"/>
                <a:gd name="connsiteY55-2814" fmla="*/ 1697220 h 7250295"/>
                <a:gd name="connsiteX56-2815" fmla="*/ 1933575 w 2171700"/>
                <a:gd name="connsiteY56-2816" fmla="*/ 1420995 h 7250295"/>
                <a:gd name="connsiteX57-2817" fmla="*/ 1885950 w 2171700"/>
                <a:gd name="connsiteY57-2818" fmla="*/ 1259070 h 7250295"/>
                <a:gd name="connsiteX58-2819" fmla="*/ 1419225 w 2171700"/>
                <a:gd name="connsiteY58-2820" fmla="*/ 1163820 h 7250295"/>
                <a:gd name="connsiteX59-2821" fmla="*/ 1312106 w 2171700"/>
                <a:gd name="connsiteY59-2822" fmla="*/ 1002767 h 7250295"/>
                <a:gd name="connsiteX60-2823" fmla="*/ 1365230 w 2171700"/>
                <a:gd name="connsiteY60-2824" fmla="*/ 821521 h 7250295"/>
                <a:gd name="connsiteX61-2825" fmla="*/ 1433407 w 2171700"/>
                <a:gd name="connsiteY61-2826" fmla="*/ 622909 h 7250295"/>
                <a:gd name="connsiteX62-2827" fmla="*/ 1444916 w 2171700"/>
                <a:gd name="connsiteY62-2828" fmla="*/ 380757 h 7250295"/>
                <a:gd name="connsiteX63-2829" fmla="*/ 1330946 w 2171700"/>
                <a:gd name="connsiteY63-2830" fmla="*/ 143773 h 7250295"/>
                <a:gd name="connsiteX64-2831" fmla="*/ 1063645 w 2171700"/>
                <a:gd name="connsiteY64-2832" fmla="*/ 568 h 7250295"/>
                <a:gd name="connsiteX0-2833" fmla="*/ 1063645 w 2171700"/>
                <a:gd name="connsiteY0-2834" fmla="*/ 568 h 7250295"/>
                <a:gd name="connsiteX1-2835" fmla="*/ 809625 w 2171700"/>
                <a:gd name="connsiteY1-2836" fmla="*/ 116070 h 7250295"/>
                <a:gd name="connsiteX2-2837" fmla="*/ 685800 w 2171700"/>
                <a:gd name="connsiteY2-2838" fmla="*/ 297045 h 7250295"/>
                <a:gd name="connsiteX3-2839" fmla="*/ 704850 w 2171700"/>
                <a:gd name="connsiteY3-2840" fmla="*/ 620895 h 7250295"/>
                <a:gd name="connsiteX4-2841" fmla="*/ 838200 w 2171700"/>
                <a:gd name="connsiteY4-2842" fmla="*/ 897120 h 7250295"/>
                <a:gd name="connsiteX5-2843" fmla="*/ 742950 w 2171700"/>
                <a:gd name="connsiteY5-2844" fmla="*/ 1011420 h 7250295"/>
                <a:gd name="connsiteX6-2845" fmla="*/ 133350 w 2171700"/>
                <a:gd name="connsiteY6-2846" fmla="*/ 1220970 h 7250295"/>
                <a:gd name="connsiteX7-2847" fmla="*/ 0 w 2171700"/>
                <a:gd name="connsiteY7-2848" fmla="*/ 2211570 h 7250295"/>
                <a:gd name="connsiteX8-2849" fmla="*/ 333375 w 2171700"/>
                <a:gd name="connsiteY8-2850" fmla="*/ 3106920 h 7250295"/>
                <a:gd name="connsiteX9-2851" fmla="*/ 247650 w 2171700"/>
                <a:gd name="connsiteY9-2852" fmla="*/ 3840345 h 7250295"/>
                <a:gd name="connsiteX10-2853" fmla="*/ 371475 w 2171700"/>
                <a:gd name="connsiteY10-2854" fmla="*/ 4059420 h 7250295"/>
                <a:gd name="connsiteX11-2855" fmla="*/ 495300 w 2171700"/>
                <a:gd name="connsiteY11-2856" fmla="*/ 4278495 h 7250295"/>
                <a:gd name="connsiteX12-2857" fmla="*/ 476250 w 2171700"/>
                <a:gd name="connsiteY12-2858" fmla="*/ 4735695 h 7250295"/>
                <a:gd name="connsiteX13-2859" fmla="*/ 476250 w 2171700"/>
                <a:gd name="connsiteY13-2860" fmla="*/ 5097645 h 7250295"/>
                <a:gd name="connsiteX14-2861" fmla="*/ 371475 w 2171700"/>
                <a:gd name="connsiteY14-2862" fmla="*/ 6145395 h 7250295"/>
                <a:gd name="connsiteX15-2863" fmla="*/ 371475 w 2171700"/>
                <a:gd name="connsiteY15-2864" fmla="*/ 6621645 h 7250295"/>
                <a:gd name="connsiteX16-2865" fmla="*/ 400050 w 2171700"/>
                <a:gd name="connsiteY16-2866" fmla="*/ 6821670 h 7250295"/>
                <a:gd name="connsiteX17-2867" fmla="*/ 323850 w 2171700"/>
                <a:gd name="connsiteY17-2868" fmla="*/ 7002645 h 7250295"/>
                <a:gd name="connsiteX18-2869" fmla="*/ 533400 w 2171700"/>
                <a:gd name="connsiteY18-2870" fmla="*/ 7250295 h 7250295"/>
                <a:gd name="connsiteX19-2871" fmla="*/ 952500 w 2171700"/>
                <a:gd name="connsiteY19-2872" fmla="*/ 7240770 h 7250295"/>
                <a:gd name="connsiteX20-2873" fmla="*/ 733425 w 2171700"/>
                <a:gd name="connsiteY20-2874" fmla="*/ 6821670 h 7250295"/>
                <a:gd name="connsiteX21-2875" fmla="*/ 790575 w 2171700"/>
                <a:gd name="connsiteY21-2876" fmla="*/ 6574020 h 7250295"/>
                <a:gd name="connsiteX22-2877" fmla="*/ 762000 w 2171700"/>
                <a:gd name="connsiteY22-2878" fmla="*/ 6250170 h 7250295"/>
                <a:gd name="connsiteX23-2879" fmla="*/ 885825 w 2171700"/>
                <a:gd name="connsiteY23-2880" fmla="*/ 5411970 h 7250295"/>
                <a:gd name="connsiteX24-2881" fmla="*/ 866775 w 2171700"/>
                <a:gd name="connsiteY24-2882" fmla="*/ 5326245 h 7250295"/>
                <a:gd name="connsiteX25-2883" fmla="*/ 971550 w 2171700"/>
                <a:gd name="connsiteY25-2884" fmla="*/ 5211945 h 7250295"/>
                <a:gd name="connsiteX26-2885" fmla="*/ 962025 w 2171700"/>
                <a:gd name="connsiteY26-2886" fmla="*/ 5069070 h 7250295"/>
                <a:gd name="connsiteX27-2887" fmla="*/ 1104900 w 2171700"/>
                <a:gd name="connsiteY27-2888" fmla="*/ 4526145 h 7250295"/>
                <a:gd name="connsiteX28-2889" fmla="*/ 1123950 w 2171700"/>
                <a:gd name="connsiteY28-2890" fmla="*/ 4392795 h 7250295"/>
                <a:gd name="connsiteX29-2891" fmla="*/ 1276350 w 2171700"/>
                <a:gd name="connsiteY29-2892" fmla="*/ 4649970 h 7250295"/>
                <a:gd name="connsiteX30-2893" fmla="*/ 1352550 w 2171700"/>
                <a:gd name="connsiteY30-2894" fmla="*/ 4926195 h 7250295"/>
                <a:gd name="connsiteX31-2895" fmla="*/ 1333500 w 2171700"/>
                <a:gd name="connsiteY31-2896" fmla="*/ 5069070 h 7250295"/>
                <a:gd name="connsiteX32-2897" fmla="*/ 1371600 w 2171700"/>
                <a:gd name="connsiteY32-2898" fmla="*/ 5078595 h 7250295"/>
                <a:gd name="connsiteX33-2899" fmla="*/ 1247775 w 2171700"/>
                <a:gd name="connsiteY33-2900" fmla="*/ 5516745 h 7250295"/>
                <a:gd name="connsiteX34-2901" fmla="*/ 1257300 w 2171700"/>
                <a:gd name="connsiteY34-2902" fmla="*/ 6469245 h 7250295"/>
                <a:gd name="connsiteX35-2903" fmla="*/ 1333500 w 2171700"/>
                <a:gd name="connsiteY35-2904" fmla="*/ 6583545 h 7250295"/>
                <a:gd name="connsiteX36-2905" fmla="*/ 1314450 w 2171700"/>
                <a:gd name="connsiteY36-2906" fmla="*/ 6735945 h 7250295"/>
                <a:gd name="connsiteX37-2907" fmla="*/ 1323975 w 2171700"/>
                <a:gd name="connsiteY37-2908" fmla="*/ 6859770 h 7250295"/>
                <a:gd name="connsiteX38-2909" fmla="*/ 1304925 w 2171700"/>
                <a:gd name="connsiteY38-2910" fmla="*/ 7012170 h 7250295"/>
                <a:gd name="connsiteX39-2911" fmla="*/ 1704975 w 2171700"/>
                <a:gd name="connsiteY39-2912" fmla="*/ 7212195 h 7250295"/>
                <a:gd name="connsiteX40-2913" fmla="*/ 2152650 w 2171700"/>
                <a:gd name="connsiteY40-2914" fmla="*/ 7212195 h 7250295"/>
                <a:gd name="connsiteX41-2915" fmla="*/ 2171700 w 2171700"/>
                <a:gd name="connsiteY41-2916" fmla="*/ 7069320 h 7250295"/>
                <a:gd name="connsiteX42-2917" fmla="*/ 1676400 w 2171700"/>
                <a:gd name="connsiteY42-2918" fmla="*/ 6564495 h 7250295"/>
                <a:gd name="connsiteX43-2919" fmla="*/ 1685925 w 2171700"/>
                <a:gd name="connsiteY43-2920" fmla="*/ 6459720 h 7250295"/>
                <a:gd name="connsiteX44-2921" fmla="*/ 1657350 w 2171700"/>
                <a:gd name="connsiteY44-2922" fmla="*/ 6250170 h 7250295"/>
                <a:gd name="connsiteX45-2923" fmla="*/ 1704975 w 2171700"/>
                <a:gd name="connsiteY45-2924" fmla="*/ 5973945 h 7250295"/>
                <a:gd name="connsiteX46-2925" fmla="*/ 1762125 w 2171700"/>
                <a:gd name="connsiteY46-2926" fmla="*/ 5421495 h 7250295"/>
                <a:gd name="connsiteX47-2927" fmla="*/ 1771650 w 2171700"/>
                <a:gd name="connsiteY47-2928" fmla="*/ 5354820 h 7250295"/>
                <a:gd name="connsiteX48-2929" fmla="*/ 1866900 w 2171700"/>
                <a:gd name="connsiteY48-2930" fmla="*/ 5097645 h 7250295"/>
                <a:gd name="connsiteX49-2931" fmla="*/ 1885950 w 2171700"/>
                <a:gd name="connsiteY49-2932" fmla="*/ 4573770 h 7250295"/>
                <a:gd name="connsiteX50-2933" fmla="*/ 1895475 w 2171700"/>
                <a:gd name="connsiteY50-2934" fmla="*/ 4173720 h 7250295"/>
                <a:gd name="connsiteX51-2935" fmla="*/ 1866900 w 2171700"/>
                <a:gd name="connsiteY51-2936" fmla="*/ 3630795 h 7250295"/>
                <a:gd name="connsiteX52-2937" fmla="*/ 2076450 w 2171700"/>
                <a:gd name="connsiteY52-2938" fmla="*/ 2697345 h 7250295"/>
                <a:gd name="connsiteX53-2939" fmla="*/ 2085975 w 2171700"/>
                <a:gd name="connsiteY53-2940" fmla="*/ 2430645 h 7250295"/>
                <a:gd name="connsiteX54-2941" fmla="*/ 1981200 w 2171700"/>
                <a:gd name="connsiteY54-2942" fmla="*/ 1859145 h 7250295"/>
                <a:gd name="connsiteX55-2943" fmla="*/ 1933575 w 2171700"/>
                <a:gd name="connsiteY55-2944" fmla="*/ 1697220 h 7250295"/>
                <a:gd name="connsiteX56-2945" fmla="*/ 1933575 w 2171700"/>
                <a:gd name="connsiteY56-2946" fmla="*/ 1420995 h 7250295"/>
                <a:gd name="connsiteX57-2947" fmla="*/ 1885950 w 2171700"/>
                <a:gd name="connsiteY57-2948" fmla="*/ 1259070 h 7250295"/>
                <a:gd name="connsiteX58-2949" fmla="*/ 1419225 w 2171700"/>
                <a:gd name="connsiteY58-2950" fmla="*/ 1163820 h 7250295"/>
                <a:gd name="connsiteX59-2951" fmla="*/ 1312106 w 2171700"/>
                <a:gd name="connsiteY59-2952" fmla="*/ 1002767 h 7250295"/>
                <a:gd name="connsiteX60-2953" fmla="*/ 1365230 w 2171700"/>
                <a:gd name="connsiteY60-2954" fmla="*/ 821521 h 7250295"/>
                <a:gd name="connsiteX61-2955" fmla="*/ 1433407 w 2171700"/>
                <a:gd name="connsiteY61-2956" fmla="*/ 622909 h 7250295"/>
                <a:gd name="connsiteX62-2957" fmla="*/ 1444916 w 2171700"/>
                <a:gd name="connsiteY62-2958" fmla="*/ 380757 h 7250295"/>
                <a:gd name="connsiteX63-2959" fmla="*/ 1330946 w 2171700"/>
                <a:gd name="connsiteY63-2960" fmla="*/ 143773 h 7250295"/>
                <a:gd name="connsiteX64-2961" fmla="*/ 1063645 w 2171700"/>
                <a:gd name="connsiteY64-2962" fmla="*/ 568 h 7250295"/>
                <a:gd name="connsiteX0-2963" fmla="*/ 1063645 w 2171700"/>
                <a:gd name="connsiteY0-2964" fmla="*/ 568 h 7250295"/>
                <a:gd name="connsiteX1-2965" fmla="*/ 809625 w 2171700"/>
                <a:gd name="connsiteY1-2966" fmla="*/ 116070 h 7250295"/>
                <a:gd name="connsiteX2-2967" fmla="*/ 685800 w 2171700"/>
                <a:gd name="connsiteY2-2968" fmla="*/ 297045 h 7250295"/>
                <a:gd name="connsiteX3-2969" fmla="*/ 704850 w 2171700"/>
                <a:gd name="connsiteY3-2970" fmla="*/ 620895 h 7250295"/>
                <a:gd name="connsiteX4-2971" fmla="*/ 838200 w 2171700"/>
                <a:gd name="connsiteY4-2972" fmla="*/ 897120 h 7250295"/>
                <a:gd name="connsiteX5-2973" fmla="*/ 742950 w 2171700"/>
                <a:gd name="connsiteY5-2974" fmla="*/ 1011420 h 7250295"/>
                <a:gd name="connsiteX6-2975" fmla="*/ 133350 w 2171700"/>
                <a:gd name="connsiteY6-2976" fmla="*/ 1220970 h 7250295"/>
                <a:gd name="connsiteX7-2977" fmla="*/ 0 w 2171700"/>
                <a:gd name="connsiteY7-2978" fmla="*/ 2211570 h 7250295"/>
                <a:gd name="connsiteX8-2979" fmla="*/ 333375 w 2171700"/>
                <a:gd name="connsiteY8-2980" fmla="*/ 3106920 h 7250295"/>
                <a:gd name="connsiteX9-2981" fmla="*/ 247650 w 2171700"/>
                <a:gd name="connsiteY9-2982" fmla="*/ 3840345 h 7250295"/>
                <a:gd name="connsiteX10-2983" fmla="*/ 371475 w 2171700"/>
                <a:gd name="connsiteY10-2984" fmla="*/ 4059420 h 7250295"/>
                <a:gd name="connsiteX11-2985" fmla="*/ 495300 w 2171700"/>
                <a:gd name="connsiteY11-2986" fmla="*/ 4278495 h 7250295"/>
                <a:gd name="connsiteX12-2987" fmla="*/ 476250 w 2171700"/>
                <a:gd name="connsiteY12-2988" fmla="*/ 4735695 h 7250295"/>
                <a:gd name="connsiteX13-2989" fmla="*/ 476250 w 2171700"/>
                <a:gd name="connsiteY13-2990" fmla="*/ 5097645 h 7250295"/>
                <a:gd name="connsiteX14-2991" fmla="*/ 371475 w 2171700"/>
                <a:gd name="connsiteY14-2992" fmla="*/ 6145395 h 7250295"/>
                <a:gd name="connsiteX15-2993" fmla="*/ 371475 w 2171700"/>
                <a:gd name="connsiteY15-2994" fmla="*/ 6621645 h 7250295"/>
                <a:gd name="connsiteX16-2995" fmla="*/ 400050 w 2171700"/>
                <a:gd name="connsiteY16-2996" fmla="*/ 6821670 h 7250295"/>
                <a:gd name="connsiteX17-2997" fmla="*/ 323850 w 2171700"/>
                <a:gd name="connsiteY17-2998" fmla="*/ 7002645 h 7250295"/>
                <a:gd name="connsiteX18-2999" fmla="*/ 533400 w 2171700"/>
                <a:gd name="connsiteY18-3000" fmla="*/ 7250295 h 7250295"/>
                <a:gd name="connsiteX19-3001" fmla="*/ 952500 w 2171700"/>
                <a:gd name="connsiteY19-3002" fmla="*/ 7240770 h 7250295"/>
                <a:gd name="connsiteX20-3003" fmla="*/ 733425 w 2171700"/>
                <a:gd name="connsiteY20-3004" fmla="*/ 6821670 h 7250295"/>
                <a:gd name="connsiteX21-3005" fmla="*/ 790575 w 2171700"/>
                <a:gd name="connsiteY21-3006" fmla="*/ 6574020 h 7250295"/>
                <a:gd name="connsiteX22-3007" fmla="*/ 762000 w 2171700"/>
                <a:gd name="connsiteY22-3008" fmla="*/ 6250170 h 7250295"/>
                <a:gd name="connsiteX23-3009" fmla="*/ 885825 w 2171700"/>
                <a:gd name="connsiteY23-3010" fmla="*/ 5411970 h 7250295"/>
                <a:gd name="connsiteX24-3011" fmla="*/ 866775 w 2171700"/>
                <a:gd name="connsiteY24-3012" fmla="*/ 5326245 h 7250295"/>
                <a:gd name="connsiteX25-3013" fmla="*/ 971550 w 2171700"/>
                <a:gd name="connsiteY25-3014" fmla="*/ 5211945 h 7250295"/>
                <a:gd name="connsiteX26-3015" fmla="*/ 962025 w 2171700"/>
                <a:gd name="connsiteY26-3016" fmla="*/ 5069070 h 7250295"/>
                <a:gd name="connsiteX27-3017" fmla="*/ 1104900 w 2171700"/>
                <a:gd name="connsiteY27-3018" fmla="*/ 4526145 h 7250295"/>
                <a:gd name="connsiteX28-3019" fmla="*/ 1123950 w 2171700"/>
                <a:gd name="connsiteY28-3020" fmla="*/ 4392795 h 7250295"/>
                <a:gd name="connsiteX29-3021" fmla="*/ 1276350 w 2171700"/>
                <a:gd name="connsiteY29-3022" fmla="*/ 4649970 h 7250295"/>
                <a:gd name="connsiteX30-3023" fmla="*/ 1352550 w 2171700"/>
                <a:gd name="connsiteY30-3024" fmla="*/ 4926195 h 7250295"/>
                <a:gd name="connsiteX31-3025" fmla="*/ 1333500 w 2171700"/>
                <a:gd name="connsiteY31-3026" fmla="*/ 5069070 h 7250295"/>
                <a:gd name="connsiteX32-3027" fmla="*/ 1371600 w 2171700"/>
                <a:gd name="connsiteY32-3028" fmla="*/ 5078595 h 7250295"/>
                <a:gd name="connsiteX33-3029" fmla="*/ 1247775 w 2171700"/>
                <a:gd name="connsiteY33-3030" fmla="*/ 5516745 h 7250295"/>
                <a:gd name="connsiteX34-3031" fmla="*/ 1257300 w 2171700"/>
                <a:gd name="connsiteY34-3032" fmla="*/ 6469245 h 7250295"/>
                <a:gd name="connsiteX35-3033" fmla="*/ 1333500 w 2171700"/>
                <a:gd name="connsiteY35-3034" fmla="*/ 6583545 h 7250295"/>
                <a:gd name="connsiteX36-3035" fmla="*/ 1314450 w 2171700"/>
                <a:gd name="connsiteY36-3036" fmla="*/ 6735945 h 7250295"/>
                <a:gd name="connsiteX37-3037" fmla="*/ 1323975 w 2171700"/>
                <a:gd name="connsiteY37-3038" fmla="*/ 6859770 h 7250295"/>
                <a:gd name="connsiteX38-3039" fmla="*/ 1304925 w 2171700"/>
                <a:gd name="connsiteY38-3040" fmla="*/ 7012170 h 7250295"/>
                <a:gd name="connsiteX39-3041" fmla="*/ 1704975 w 2171700"/>
                <a:gd name="connsiteY39-3042" fmla="*/ 7212195 h 7250295"/>
                <a:gd name="connsiteX40-3043" fmla="*/ 2152650 w 2171700"/>
                <a:gd name="connsiteY40-3044" fmla="*/ 7212195 h 7250295"/>
                <a:gd name="connsiteX41-3045" fmla="*/ 2171700 w 2171700"/>
                <a:gd name="connsiteY41-3046" fmla="*/ 7069320 h 7250295"/>
                <a:gd name="connsiteX42-3047" fmla="*/ 1676400 w 2171700"/>
                <a:gd name="connsiteY42-3048" fmla="*/ 6564495 h 7250295"/>
                <a:gd name="connsiteX43-3049" fmla="*/ 1685925 w 2171700"/>
                <a:gd name="connsiteY43-3050" fmla="*/ 6459720 h 7250295"/>
                <a:gd name="connsiteX44-3051" fmla="*/ 1657350 w 2171700"/>
                <a:gd name="connsiteY44-3052" fmla="*/ 6250170 h 7250295"/>
                <a:gd name="connsiteX45-3053" fmla="*/ 1704975 w 2171700"/>
                <a:gd name="connsiteY45-3054" fmla="*/ 5973945 h 7250295"/>
                <a:gd name="connsiteX46-3055" fmla="*/ 1762125 w 2171700"/>
                <a:gd name="connsiteY46-3056" fmla="*/ 5421495 h 7250295"/>
                <a:gd name="connsiteX47-3057" fmla="*/ 1771650 w 2171700"/>
                <a:gd name="connsiteY47-3058" fmla="*/ 5354820 h 7250295"/>
                <a:gd name="connsiteX48-3059" fmla="*/ 1866900 w 2171700"/>
                <a:gd name="connsiteY48-3060" fmla="*/ 5097645 h 7250295"/>
                <a:gd name="connsiteX49-3061" fmla="*/ 1885950 w 2171700"/>
                <a:gd name="connsiteY49-3062" fmla="*/ 4573770 h 7250295"/>
                <a:gd name="connsiteX50-3063" fmla="*/ 1895475 w 2171700"/>
                <a:gd name="connsiteY50-3064" fmla="*/ 4173720 h 7250295"/>
                <a:gd name="connsiteX51-3065" fmla="*/ 1866900 w 2171700"/>
                <a:gd name="connsiteY51-3066" fmla="*/ 3630795 h 7250295"/>
                <a:gd name="connsiteX52-3067" fmla="*/ 2076450 w 2171700"/>
                <a:gd name="connsiteY52-3068" fmla="*/ 2697345 h 7250295"/>
                <a:gd name="connsiteX53-3069" fmla="*/ 2085975 w 2171700"/>
                <a:gd name="connsiteY53-3070" fmla="*/ 2430645 h 7250295"/>
                <a:gd name="connsiteX54-3071" fmla="*/ 1981200 w 2171700"/>
                <a:gd name="connsiteY54-3072" fmla="*/ 1859145 h 7250295"/>
                <a:gd name="connsiteX55-3073" fmla="*/ 1933575 w 2171700"/>
                <a:gd name="connsiteY55-3074" fmla="*/ 1697220 h 7250295"/>
                <a:gd name="connsiteX56-3075" fmla="*/ 1933575 w 2171700"/>
                <a:gd name="connsiteY56-3076" fmla="*/ 1420995 h 7250295"/>
                <a:gd name="connsiteX57-3077" fmla="*/ 1885950 w 2171700"/>
                <a:gd name="connsiteY57-3078" fmla="*/ 1259070 h 7250295"/>
                <a:gd name="connsiteX58-3079" fmla="*/ 1419225 w 2171700"/>
                <a:gd name="connsiteY58-3080" fmla="*/ 1163820 h 7250295"/>
                <a:gd name="connsiteX59-3081" fmla="*/ 1309221 w 2171700"/>
                <a:gd name="connsiteY59-3082" fmla="*/ 1020075 h 7250295"/>
                <a:gd name="connsiteX60-3083" fmla="*/ 1365230 w 2171700"/>
                <a:gd name="connsiteY60-3084" fmla="*/ 821521 h 7250295"/>
                <a:gd name="connsiteX61-3085" fmla="*/ 1433407 w 2171700"/>
                <a:gd name="connsiteY61-3086" fmla="*/ 622909 h 7250295"/>
                <a:gd name="connsiteX62-3087" fmla="*/ 1444916 w 2171700"/>
                <a:gd name="connsiteY62-3088" fmla="*/ 380757 h 7250295"/>
                <a:gd name="connsiteX63-3089" fmla="*/ 1330946 w 2171700"/>
                <a:gd name="connsiteY63-3090" fmla="*/ 143773 h 7250295"/>
                <a:gd name="connsiteX64-3091" fmla="*/ 1063645 w 2171700"/>
                <a:gd name="connsiteY64-3092" fmla="*/ 568 h 7250295"/>
                <a:gd name="connsiteX0-3093" fmla="*/ 1063645 w 2171700"/>
                <a:gd name="connsiteY0-3094" fmla="*/ 568 h 7250295"/>
                <a:gd name="connsiteX1-3095" fmla="*/ 809625 w 2171700"/>
                <a:gd name="connsiteY1-3096" fmla="*/ 116070 h 7250295"/>
                <a:gd name="connsiteX2-3097" fmla="*/ 685800 w 2171700"/>
                <a:gd name="connsiteY2-3098" fmla="*/ 297045 h 7250295"/>
                <a:gd name="connsiteX3-3099" fmla="*/ 704850 w 2171700"/>
                <a:gd name="connsiteY3-3100" fmla="*/ 620895 h 7250295"/>
                <a:gd name="connsiteX4-3101" fmla="*/ 838200 w 2171700"/>
                <a:gd name="connsiteY4-3102" fmla="*/ 897120 h 7250295"/>
                <a:gd name="connsiteX5-3103" fmla="*/ 742950 w 2171700"/>
                <a:gd name="connsiteY5-3104" fmla="*/ 1011420 h 7250295"/>
                <a:gd name="connsiteX6-3105" fmla="*/ 133350 w 2171700"/>
                <a:gd name="connsiteY6-3106" fmla="*/ 1220970 h 7250295"/>
                <a:gd name="connsiteX7-3107" fmla="*/ 0 w 2171700"/>
                <a:gd name="connsiteY7-3108" fmla="*/ 2211570 h 7250295"/>
                <a:gd name="connsiteX8-3109" fmla="*/ 333375 w 2171700"/>
                <a:gd name="connsiteY8-3110" fmla="*/ 3106920 h 7250295"/>
                <a:gd name="connsiteX9-3111" fmla="*/ 247650 w 2171700"/>
                <a:gd name="connsiteY9-3112" fmla="*/ 3840345 h 7250295"/>
                <a:gd name="connsiteX10-3113" fmla="*/ 371475 w 2171700"/>
                <a:gd name="connsiteY10-3114" fmla="*/ 4059420 h 7250295"/>
                <a:gd name="connsiteX11-3115" fmla="*/ 495300 w 2171700"/>
                <a:gd name="connsiteY11-3116" fmla="*/ 4278495 h 7250295"/>
                <a:gd name="connsiteX12-3117" fmla="*/ 476250 w 2171700"/>
                <a:gd name="connsiteY12-3118" fmla="*/ 4735695 h 7250295"/>
                <a:gd name="connsiteX13-3119" fmla="*/ 476250 w 2171700"/>
                <a:gd name="connsiteY13-3120" fmla="*/ 5097645 h 7250295"/>
                <a:gd name="connsiteX14-3121" fmla="*/ 371475 w 2171700"/>
                <a:gd name="connsiteY14-3122" fmla="*/ 6145395 h 7250295"/>
                <a:gd name="connsiteX15-3123" fmla="*/ 371475 w 2171700"/>
                <a:gd name="connsiteY15-3124" fmla="*/ 6621645 h 7250295"/>
                <a:gd name="connsiteX16-3125" fmla="*/ 400050 w 2171700"/>
                <a:gd name="connsiteY16-3126" fmla="*/ 6821670 h 7250295"/>
                <a:gd name="connsiteX17-3127" fmla="*/ 323850 w 2171700"/>
                <a:gd name="connsiteY17-3128" fmla="*/ 7002645 h 7250295"/>
                <a:gd name="connsiteX18-3129" fmla="*/ 533400 w 2171700"/>
                <a:gd name="connsiteY18-3130" fmla="*/ 7250295 h 7250295"/>
                <a:gd name="connsiteX19-3131" fmla="*/ 952500 w 2171700"/>
                <a:gd name="connsiteY19-3132" fmla="*/ 7240770 h 7250295"/>
                <a:gd name="connsiteX20-3133" fmla="*/ 733425 w 2171700"/>
                <a:gd name="connsiteY20-3134" fmla="*/ 6821670 h 7250295"/>
                <a:gd name="connsiteX21-3135" fmla="*/ 790575 w 2171700"/>
                <a:gd name="connsiteY21-3136" fmla="*/ 6574020 h 7250295"/>
                <a:gd name="connsiteX22-3137" fmla="*/ 762000 w 2171700"/>
                <a:gd name="connsiteY22-3138" fmla="*/ 6250170 h 7250295"/>
                <a:gd name="connsiteX23-3139" fmla="*/ 885825 w 2171700"/>
                <a:gd name="connsiteY23-3140" fmla="*/ 5411970 h 7250295"/>
                <a:gd name="connsiteX24-3141" fmla="*/ 866775 w 2171700"/>
                <a:gd name="connsiteY24-3142" fmla="*/ 5326245 h 7250295"/>
                <a:gd name="connsiteX25-3143" fmla="*/ 971550 w 2171700"/>
                <a:gd name="connsiteY25-3144" fmla="*/ 5211945 h 7250295"/>
                <a:gd name="connsiteX26-3145" fmla="*/ 962025 w 2171700"/>
                <a:gd name="connsiteY26-3146" fmla="*/ 5069070 h 7250295"/>
                <a:gd name="connsiteX27-3147" fmla="*/ 1104900 w 2171700"/>
                <a:gd name="connsiteY27-3148" fmla="*/ 4526145 h 7250295"/>
                <a:gd name="connsiteX28-3149" fmla="*/ 1123950 w 2171700"/>
                <a:gd name="connsiteY28-3150" fmla="*/ 4392795 h 7250295"/>
                <a:gd name="connsiteX29-3151" fmla="*/ 1276350 w 2171700"/>
                <a:gd name="connsiteY29-3152" fmla="*/ 4649970 h 7250295"/>
                <a:gd name="connsiteX30-3153" fmla="*/ 1352550 w 2171700"/>
                <a:gd name="connsiteY30-3154" fmla="*/ 4926195 h 7250295"/>
                <a:gd name="connsiteX31-3155" fmla="*/ 1333500 w 2171700"/>
                <a:gd name="connsiteY31-3156" fmla="*/ 5069070 h 7250295"/>
                <a:gd name="connsiteX32-3157" fmla="*/ 1371600 w 2171700"/>
                <a:gd name="connsiteY32-3158" fmla="*/ 5078595 h 7250295"/>
                <a:gd name="connsiteX33-3159" fmla="*/ 1247775 w 2171700"/>
                <a:gd name="connsiteY33-3160" fmla="*/ 5516745 h 7250295"/>
                <a:gd name="connsiteX34-3161" fmla="*/ 1257300 w 2171700"/>
                <a:gd name="connsiteY34-3162" fmla="*/ 6469245 h 7250295"/>
                <a:gd name="connsiteX35-3163" fmla="*/ 1333500 w 2171700"/>
                <a:gd name="connsiteY35-3164" fmla="*/ 6583545 h 7250295"/>
                <a:gd name="connsiteX36-3165" fmla="*/ 1314450 w 2171700"/>
                <a:gd name="connsiteY36-3166" fmla="*/ 6735945 h 7250295"/>
                <a:gd name="connsiteX37-3167" fmla="*/ 1323975 w 2171700"/>
                <a:gd name="connsiteY37-3168" fmla="*/ 6859770 h 7250295"/>
                <a:gd name="connsiteX38-3169" fmla="*/ 1304925 w 2171700"/>
                <a:gd name="connsiteY38-3170" fmla="*/ 7012170 h 7250295"/>
                <a:gd name="connsiteX39-3171" fmla="*/ 1704975 w 2171700"/>
                <a:gd name="connsiteY39-3172" fmla="*/ 7212195 h 7250295"/>
                <a:gd name="connsiteX40-3173" fmla="*/ 2152650 w 2171700"/>
                <a:gd name="connsiteY40-3174" fmla="*/ 7212195 h 7250295"/>
                <a:gd name="connsiteX41-3175" fmla="*/ 2171700 w 2171700"/>
                <a:gd name="connsiteY41-3176" fmla="*/ 7069320 h 7250295"/>
                <a:gd name="connsiteX42-3177" fmla="*/ 1676400 w 2171700"/>
                <a:gd name="connsiteY42-3178" fmla="*/ 6564495 h 7250295"/>
                <a:gd name="connsiteX43-3179" fmla="*/ 1685925 w 2171700"/>
                <a:gd name="connsiteY43-3180" fmla="*/ 6459720 h 7250295"/>
                <a:gd name="connsiteX44-3181" fmla="*/ 1657350 w 2171700"/>
                <a:gd name="connsiteY44-3182" fmla="*/ 6250170 h 7250295"/>
                <a:gd name="connsiteX45-3183" fmla="*/ 1704975 w 2171700"/>
                <a:gd name="connsiteY45-3184" fmla="*/ 5973945 h 7250295"/>
                <a:gd name="connsiteX46-3185" fmla="*/ 1762125 w 2171700"/>
                <a:gd name="connsiteY46-3186" fmla="*/ 5421495 h 7250295"/>
                <a:gd name="connsiteX47-3187" fmla="*/ 1771650 w 2171700"/>
                <a:gd name="connsiteY47-3188" fmla="*/ 5354820 h 7250295"/>
                <a:gd name="connsiteX48-3189" fmla="*/ 1866900 w 2171700"/>
                <a:gd name="connsiteY48-3190" fmla="*/ 5097645 h 7250295"/>
                <a:gd name="connsiteX49-3191" fmla="*/ 1885950 w 2171700"/>
                <a:gd name="connsiteY49-3192" fmla="*/ 4573770 h 7250295"/>
                <a:gd name="connsiteX50-3193" fmla="*/ 1895475 w 2171700"/>
                <a:gd name="connsiteY50-3194" fmla="*/ 4173720 h 7250295"/>
                <a:gd name="connsiteX51-3195" fmla="*/ 1866900 w 2171700"/>
                <a:gd name="connsiteY51-3196" fmla="*/ 3630795 h 7250295"/>
                <a:gd name="connsiteX52-3197" fmla="*/ 2076450 w 2171700"/>
                <a:gd name="connsiteY52-3198" fmla="*/ 2697345 h 7250295"/>
                <a:gd name="connsiteX53-3199" fmla="*/ 2085975 w 2171700"/>
                <a:gd name="connsiteY53-3200" fmla="*/ 2430645 h 7250295"/>
                <a:gd name="connsiteX54-3201" fmla="*/ 1981200 w 2171700"/>
                <a:gd name="connsiteY54-3202" fmla="*/ 1859145 h 7250295"/>
                <a:gd name="connsiteX55-3203" fmla="*/ 1933575 w 2171700"/>
                <a:gd name="connsiteY55-3204" fmla="*/ 1697220 h 7250295"/>
                <a:gd name="connsiteX56-3205" fmla="*/ 1933575 w 2171700"/>
                <a:gd name="connsiteY56-3206" fmla="*/ 1420995 h 7250295"/>
                <a:gd name="connsiteX57-3207" fmla="*/ 1885950 w 2171700"/>
                <a:gd name="connsiteY57-3208" fmla="*/ 1259070 h 7250295"/>
                <a:gd name="connsiteX58-3209" fmla="*/ 1419225 w 2171700"/>
                <a:gd name="connsiteY58-3210" fmla="*/ 1163820 h 7250295"/>
                <a:gd name="connsiteX59-3211" fmla="*/ 1309221 w 2171700"/>
                <a:gd name="connsiteY59-3212" fmla="*/ 1020075 h 7250295"/>
                <a:gd name="connsiteX60-3213" fmla="*/ 1365230 w 2171700"/>
                <a:gd name="connsiteY60-3214" fmla="*/ 821521 h 7250295"/>
                <a:gd name="connsiteX61-3215" fmla="*/ 1433407 w 2171700"/>
                <a:gd name="connsiteY61-3216" fmla="*/ 622909 h 7250295"/>
                <a:gd name="connsiteX62-3217" fmla="*/ 1444916 w 2171700"/>
                <a:gd name="connsiteY62-3218" fmla="*/ 380757 h 7250295"/>
                <a:gd name="connsiteX63-3219" fmla="*/ 1330946 w 2171700"/>
                <a:gd name="connsiteY63-3220" fmla="*/ 143773 h 7250295"/>
                <a:gd name="connsiteX64-3221" fmla="*/ 1063645 w 2171700"/>
                <a:gd name="connsiteY64-3222" fmla="*/ 568 h 7250295"/>
                <a:gd name="connsiteX0-3223" fmla="*/ 1063645 w 2171700"/>
                <a:gd name="connsiteY0-3224" fmla="*/ 568 h 7250295"/>
                <a:gd name="connsiteX1-3225" fmla="*/ 809625 w 2171700"/>
                <a:gd name="connsiteY1-3226" fmla="*/ 116070 h 7250295"/>
                <a:gd name="connsiteX2-3227" fmla="*/ 685800 w 2171700"/>
                <a:gd name="connsiteY2-3228" fmla="*/ 297045 h 7250295"/>
                <a:gd name="connsiteX3-3229" fmla="*/ 704850 w 2171700"/>
                <a:gd name="connsiteY3-3230" fmla="*/ 620895 h 7250295"/>
                <a:gd name="connsiteX4-3231" fmla="*/ 838200 w 2171700"/>
                <a:gd name="connsiteY4-3232" fmla="*/ 897120 h 7250295"/>
                <a:gd name="connsiteX5-3233" fmla="*/ 742950 w 2171700"/>
                <a:gd name="connsiteY5-3234" fmla="*/ 1011420 h 7250295"/>
                <a:gd name="connsiteX6-3235" fmla="*/ 133350 w 2171700"/>
                <a:gd name="connsiteY6-3236" fmla="*/ 1220970 h 7250295"/>
                <a:gd name="connsiteX7-3237" fmla="*/ 0 w 2171700"/>
                <a:gd name="connsiteY7-3238" fmla="*/ 2211570 h 7250295"/>
                <a:gd name="connsiteX8-3239" fmla="*/ 333375 w 2171700"/>
                <a:gd name="connsiteY8-3240" fmla="*/ 3106920 h 7250295"/>
                <a:gd name="connsiteX9-3241" fmla="*/ 247650 w 2171700"/>
                <a:gd name="connsiteY9-3242" fmla="*/ 3840345 h 7250295"/>
                <a:gd name="connsiteX10-3243" fmla="*/ 371475 w 2171700"/>
                <a:gd name="connsiteY10-3244" fmla="*/ 4059420 h 7250295"/>
                <a:gd name="connsiteX11-3245" fmla="*/ 495300 w 2171700"/>
                <a:gd name="connsiteY11-3246" fmla="*/ 4278495 h 7250295"/>
                <a:gd name="connsiteX12-3247" fmla="*/ 476250 w 2171700"/>
                <a:gd name="connsiteY12-3248" fmla="*/ 4735695 h 7250295"/>
                <a:gd name="connsiteX13-3249" fmla="*/ 476250 w 2171700"/>
                <a:gd name="connsiteY13-3250" fmla="*/ 5097645 h 7250295"/>
                <a:gd name="connsiteX14-3251" fmla="*/ 371475 w 2171700"/>
                <a:gd name="connsiteY14-3252" fmla="*/ 6145395 h 7250295"/>
                <a:gd name="connsiteX15-3253" fmla="*/ 371475 w 2171700"/>
                <a:gd name="connsiteY15-3254" fmla="*/ 6621645 h 7250295"/>
                <a:gd name="connsiteX16-3255" fmla="*/ 400050 w 2171700"/>
                <a:gd name="connsiteY16-3256" fmla="*/ 6821670 h 7250295"/>
                <a:gd name="connsiteX17-3257" fmla="*/ 323850 w 2171700"/>
                <a:gd name="connsiteY17-3258" fmla="*/ 7002645 h 7250295"/>
                <a:gd name="connsiteX18-3259" fmla="*/ 533400 w 2171700"/>
                <a:gd name="connsiteY18-3260" fmla="*/ 7250295 h 7250295"/>
                <a:gd name="connsiteX19-3261" fmla="*/ 952500 w 2171700"/>
                <a:gd name="connsiteY19-3262" fmla="*/ 7240770 h 7250295"/>
                <a:gd name="connsiteX20-3263" fmla="*/ 733425 w 2171700"/>
                <a:gd name="connsiteY20-3264" fmla="*/ 6821670 h 7250295"/>
                <a:gd name="connsiteX21-3265" fmla="*/ 790575 w 2171700"/>
                <a:gd name="connsiteY21-3266" fmla="*/ 6574020 h 7250295"/>
                <a:gd name="connsiteX22-3267" fmla="*/ 762000 w 2171700"/>
                <a:gd name="connsiteY22-3268" fmla="*/ 6250170 h 7250295"/>
                <a:gd name="connsiteX23-3269" fmla="*/ 885825 w 2171700"/>
                <a:gd name="connsiteY23-3270" fmla="*/ 5411970 h 7250295"/>
                <a:gd name="connsiteX24-3271" fmla="*/ 866775 w 2171700"/>
                <a:gd name="connsiteY24-3272" fmla="*/ 5326245 h 7250295"/>
                <a:gd name="connsiteX25-3273" fmla="*/ 971550 w 2171700"/>
                <a:gd name="connsiteY25-3274" fmla="*/ 5211945 h 7250295"/>
                <a:gd name="connsiteX26-3275" fmla="*/ 962025 w 2171700"/>
                <a:gd name="connsiteY26-3276" fmla="*/ 5069070 h 7250295"/>
                <a:gd name="connsiteX27-3277" fmla="*/ 1104900 w 2171700"/>
                <a:gd name="connsiteY27-3278" fmla="*/ 4526145 h 7250295"/>
                <a:gd name="connsiteX28-3279" fmla="*/ 1123950 w 2171700"/>
                <a:gd name="connsiteY28-3280" fmla="*/ 4392795 h 7250295"/>
                <a:gd name="connsiteX29-3281" fmla="*/ 1276350 w 2171700"/>
                <a:gd name="connsiteY29-3282" fmla="*/ 4649970 h 7250295"/>
                <a:gd name="connsiteX30-3283" fmla="*/ 1352550 w 2171700"/>
                <a:gd name="connsiteY30-3284" fmla="*/ 4926195 h 7250295"/>
                <a:gd name="connsiteX31-3285" fmla="*/ 1333500 w 2171700"/>
                <a:gd name="connsiteY31-3286" fmla="*/ 5069070 h 7250295"/>
                <a:gd name="connsiteX32-3287" fmla="*/ 1371600 w 2171700"/>
                <a:gd name="connsiteY32-3288" fmla="*/ 5078595 h 7250295"/>
                <a:gd name="connsiteX33-3289" fmla="*/ 1247775 w 2171700"/>
                <a:gd name="connsiteY33-3290" fmla="*/ 5516745 h 7250295"/>
                <a:gd name="connsiteX34-3291" fmla="*/ 1257300 w 2171700"/>
                <a:gd name="connsiteY34-3292" fmla="*/ 6469245 h 7250295"/>
                <a:gd name="connsiteX35-3293" fmla="*/ 1333500 w 2171700"/>
                <a:gd name="connsiteY35-3294" fmla="*/ 6583545 h 7250295"/>
                <a:gd name="connsiteX36-3295" fmla="*/ 1314450 w 2171700"/>
                <a:gd name="connsiteY36-3296" fmla="*/ 6735945 h 7250295"/>
                <a:gd name="connsiteX37-3297" fmla="*/ 1323975 w 2171700"/>
                <a:gd name="connsiteY37-3298" fmla="*/ 6859770 h 7250295"/>
                <a:gd name="connsiteX38-3299" fmla="*/ 1304925 w 2171700"/>
                <a:gd name="connsiteY38-3300" fmla="*/ 7012170 h 7250295"/>
                <a:gd name="connsiteX39-3301" fmla="*/ 1704975 w 2171700"/>
                <a:gd name="connsiteY39-3302" fmla="*/ 7212195 h 7250295"/>
                <a:gd name="connsiteX40-3303" fmla="*/ 2152650 w 2171700"/>
                <a:gd name="connsiteY40-3304" fmla="*/ 7212195 h 7250295"/>
                <a:gd name="connsiteX41-3305" fmla="*/ 2171700 w 2171700"/>
                <a:gd name="connsiteY41-3306" fmla="*/ 7069320 h 7250295"/>
                <a:gd name="connsiteX42-3307" fmla="*/ 1676400 w 2171700"/>
                <a:gd name="connsiteY42-3308" fmla="*/ 6564495 h 7250295"/>
                <a:gd name="connsiteX43-3309" fmla="*/ 1685925 w 2171700"/>
                <a:gd name="connsiteY43-3310" fmla="*/ 6459720 h 7250295"/>
                <a:gd name="connsiteX44-3311" fmla="*/ 1657350 w 2171700"/>
                <a:gd name="connsiteY44-3312" fmla="*/ 6250170 h 7250295"/>
                <a:gd name="connsiteX45-3313" fmla="*/ 1704975 w 2171700"/>
                <a:gd name="connsiteY45-3314" fmla="*/ 5973945 h 7250295"/>
                <a:gd name="connsiteX46-3315" fmla="*/ 1762125 w 2171700"/>
                <a:gd name="connsiteY46-3316" fmla="*/ 5421495 h 7250295"/>
                <a:gd name="connsiteX47-3317" fmla="*/ 1771650 w 2171700"/>
                <a:gd name="connsiteY47-3318" fmla="*/ 5354820 h 7250295"/>
                <a:gd name="connsiteX48-3319" fmla="*/ 1866900 w 2171700"/>
                <a:gd name="connsiteY48-3320" fmla="*/ 5097645 h 7250295"/>
                <a:gd name="connsiteX49-3321" fmla="*/ 1885950 w 2171700"/>
                <a:gd name="connsiteY49-3322" fmla="*/ 4573770 h 7250295"/>
                <a:gd name="connsiteX50-3323" fmla="*/ 1895475 w 2171700"/>
                <a:gd name="connsiteY50-3324" fmla="*/ 4173720 h 7250295"/>
                <a:gd name="connsiteX51-3325" fmla="*/ 1866900 w 2171700"/>
                <a:gd name="connsiteY51-3326" fmla="*/ 3630795 h 7250295"/>
                <a:gd name="connsiteX52-3327" fmla="*/ 2076450 w 2171700"/>
                <a:gd name="connsiteY52-3328" fmla="*/ 2697345 h 7250295"/>
                <a:gd name="connsiteX53-3329" fmla="*/ 2085975 w 2171700"/>
                <a:gd name="connsiteY53-3330" fmla="*/ 2430645 h 7250295"/>
                <a:gd name="connsiteX54-3331" fmla="*/ 1981200 w 2171700"/>
                <a:gd name="connsiteY54-3332" fmla="*/ 1859145 h 7250295"/>
                <a:gd name="connsiteX55-3333" fmla="*/ 1933575 w 2171700"/>
                <a:gd name="connsiteY55-3334" fmla="*/ 1697220 h 7250295"/>
                <a:gd name="connsiteX56-3335" fmla="*/ 1933575 w 2171700"/>
                <a:gd name="connsiteY56-3336" fmla="*/ 1420995 h 7250295"/>
                <a:gd name="connsiteX57-3337" fmla="*/ 1885950 w 2171700"/>
                <a:gd name="connsiteY57-3338" fmla="*/ 1259070 h 7250295"/>
                <a:gd name="connsiteX58-3339" fmla="*/ 1407687 w 2171700"/>
                <a:gd name="connsiteY58-3340" fmla="*/ 1134975 h 7250295"/>
                <a:gd name="connsiteX59-3341" fmla="*/ 1309221 w 2171700"/>
                <a:gd name="connsiteY59-3342" fmla="*/ 1020075 h 7250295"/>
                <a:gd name="connsiteX60-3343" fmla="*/ 1365230 w 2171700"/>
                <a:gd name="connsiteY60-3344" fmla="*/ 821521 h 7250295"/>
                <a:gd name="connsiteX61-3345" fmla="*/ 1433407 w 2171700"/>
                <a:gd name="connsiteY61-3346" fmla="*/ 622909 h 7250295"/>
                <a:gd name="connsiteX62-3347" fmla="*/ 1444916 w 2171700"/>
                <a:gd name="connsiteY62-3348" fmla="*/ 380757 h 7250295"/>
                <a:gd name="connsiteX63-3349" fmla="*/ 1330946 w 2171700"/>
                <a:gd name="connsiteY63-3350" fmla="*/ 143773 h 7250295"/>
                <a:gd name="connsiteX64-3351" fmla="*/ 1063645 w 2171700"/>
                <a:gd name="connsiteY64-3352" fmla="*/ 568 h 7250295"/>
                <a:gd name="connsiteX0-3353" fmla="*/ 1063645 w 2171700"/>
                <a:gd name="connsiteY0-3354" fmla="*/ 568 h 7250295"/>
                <a:gd name="connsiteX1-3355" fmla="*/ 809625 w 2171700"/>
                <a:gd name="connsiteY1-3356" fmla="*/ 116070 h 7250295"/>
                <a:gd name="connsiteX2-3357" fmla="*/ 685800 w 2171700"/>
                <a:gd name="connsiteY2-3358" fmla="*/ 297045 h 7250295"/>
                <a:gd name="connsiteX3-3359" fmla="*/ 704850 w 2171700"/>
                <a:gd name="connsiteY3-3360" fmla="*/ 620895 h 7250295"/>
                <a:gd name="connsiteX4-3361" fmla="*/ 838200 w 2171700"/>
                <a:gd name="connsiteY4-3362" fmla="*/ 897120 h 7250295"/>
                <a:gd name="connsiteX5-3363" fmla="*/ 742950 w 2171700"/>
                <a:gd name="connsiteY5-3364" fmla="*/ 1011420 h 7250295"/>
                <a:gd name="connsiteX6-3365" fmla="*/ 133350 w 2171700"/>
                <a:gd name="connsiteY6-3366" fmla="*/ 1220970 h 7250295"/>
                <a:gd name="connsiteX7-3367" fmla="*/ 0 w 2171700"/>
                <a:gd name="connsiteY7-3368" fmla="*/ 2211570 h 7250295"/>
                <a:gd name="connsiteX8-3369" fmla="*/ 333375 w 2171700"/>
                <a:gd name="connsiteY8-3370" fmla="*/ 3106920 h 7250295"/>
                <a:gd name="connsiteX9-3371" fmla="*/ 247650 w 2171700"/>
                <a:gd name="connsiteY9-3372" fmla="*/ 3840345 h 7250295"/>
                <a:gd name="connsiteX10-3373" fmla="*/ 371475 w 2171700"/>
                <a:gd name="connsiteY10-3374" fmla="*/ 4059420 h 7250295"/>
                <a:gd name="connsiteX11-3375" fmla="*/ 495300 w 2171700"/>
                <a:gd name="connsiteY11-3376" fmla="*/ 4278495 h 7250295"/>
                <a:gd name="connsiteX12-3377" fmla="*/ 476250 w 2171700"/>
                <a:gd name="connsiteY12-3378" fmla="*/ 4735695 h 7250295"/>
                <a:gd name="connsiteX13-3379" fmla="*/ 476250 w 2171700"/>
                <a:gd name="connsiteY13-3380" fmla="*/ 5097645 h 7250295"/>
                <a:gd name="connsiteX14-3381" fmla="*/ 371475 w 2171700"/>
                <a:gd name="connsiteY14-3382" fmla="*/ 6145395 h 7250295"/>
                <a:gd name="connsiteX15-3383" fmla="*/ 371475 w 2171700"/>
                <a:gd name="connsiteY15-3384" fmla="*/ 6621645 h 7250295"/>
                <a:gd name="connsiteX16-3385" fmla="*/ 400050 w 2171700"/>
                <a:gd name="connsiteY16-3386" fmla="*/ 6821670 h 7250295"/>
                <a:gd name="connsiteX17-3387" fmla="*/ 323850 w 2171700"/>
                <a:gd name="connsiteY17-3388" fmla="*/ 7002645 h 7250295"/>
                <a:gd name="connsiteX18-3389" fmla="*/ 533400 w 2171700"/>
                <a:gd name="connsiteY18-3390" fmla="*/ 7250295 h 7250295"/>
                <a:gd name="connsiteX19-3391" fmla="*/ 952500 w 2171700"/>
                <a:gd name="connsiteY19-3392" fmla="*/ 7240770 h 7250295"/>
                <a:gd name="connsiteX20-3393" fmla="*/ 733425 w 2171700"/>
                <a:gd name="connsiteY20-3394" fmla="*/ 6821670 h 7250295"/>
                <a:gd name="connsiteX21-3395" fmla="*/ 790575 w 2171700"/>
                <a:gd name="connsiteY21-3396" fmla="*/ 6574020 h 7250295"/>
                <a:gd name="connsiteX22-3397" fmla="*/ 762000 w 2171700"/>
                <a:gd name="connsiteY22-3398" fmla="*/ 6250170 h 7250295"/>
                <a:gd name="connsiteX23-3399" fmla="*/ 885825 w 2171700"/>
                <a:gd name="connsiteY23-3400" fmla="*/ 5411970 h 7250295"/>
                <a:gd name="connsiteX24-3401" fmla="*/ 866775 w 2171700"/>
                <a:gd name="connsiteY24-3402" fmla="*/ 5326245 h 7250295"/>
                <a:gd name="connsiteX25-3403" fmla="*/ 971550 w 2171700"/>
                <a:gd name="connsiteY25-3404" fmla="*/ 5211945 h 7250295"/>
                <a:gd name="connsiteX26-3405" fmla="*/ 962025 w 2171700"/>
                <a:gd name="connsiteY26-3406" fmla="*/ 5069070 h 7250295"/>
                <a:gd name="connsiteX27-3407" fmla="*/ 1104900 w 2171700"/>
                <a:gd name="connsiteY27-3408" fmla="*/ 4526145 h 7250295"/>
                <a:gd name="connsiteX28-3409" fmla="*/ 1123950 w 2171700"/>
                <a:gd name="connsiteY28-3410" fmla="*/ 4392795 h 7250295"/>
                <a:gd name="connsiteX29-3411" fmla="*/ 1276350 w 2171700"/>
                <a:gd name="connsiteY29-3412" fmla="*/ 4649970 h 7250295"/>
                <a:gd name="connsiteX30-3413" fmla="*/ 1352550 w 2171700"/>
                <a:gd name="connsiteY30-3414" fmla="*/ 4926195 h 7250295"/>
                <a:gd name="connsiteX31-3415" fmla="*/ 1333500 w 2171700"/>
                <a:gd name="connsiteY31-3416" fmla="*/ 5069070 h 7250295"/>
                <a:gd name="connsiteX32-3417" fmla="*/ 1371600 w 2171700"/>
                <a:gd name="connsiteY32-3418" fmla="*/ 5078595 h 7250295"/>
                <a:gd name="connsiteX33-3419" fmla="*/ 1247775 w 2171700"/>
                <a:gd name="connsiteY33-3420" fmla="*/ 5516745 h 7250295"/>
                <a:gd name="connsiteX34-3421" fmla="*/ 1257300 w 2171700"/>
                <a:gd name="connsiteY34-3422" fmla="*/ 6469245 h 7250295"/>
                <a:gd name="connsiteX35-3423" fmla="*/ 1333500 w 2171700"/>
                <a:gd name="connsiteY35-3424" fmla="*/ 6583545 h 7250295"/>
                <a:gd name="connsiteX36-3425" fmla="*/ 1314450 w 2171700"/>
                <a:gd name="connsiteY36-3426" fmla="*/ 6735945 h 7250295"/>
                <a:gd name="connsiteX37-3427" fmla="*/ 1323975 w 2171700"/>
                <a:gd name="connsiteY37-3428" fmla="*/ 6859770 h 7250295"/>
                <a:gd name="connsiteX38-3429" fmla="*/ 1304925 w 2171700"/>
                <a:gd name="connsiteY38-3430" fmla="*/ 7012170 h 7250295"/>
                <a:gd name="connsiteX39-3431" fmla="*/ 1704975 w 2171700"/>
                <a:gd name="connsiteY39-3432" fmla="*/ 7212195 h 7250295"/>
                <a:gd name="connsiteX40-3433" fmla="*/ 2152650 w 2171700"/>
                <a:gd name="connsiteY40-3434" fmla="*/ 7212195 h 7250295"/>
                <a:gd name="connsiteX41-3435" fmla="*/ 2171700 w 2171700"/>
                <a:gd name="connsiteY41-3436" fmla="*/ 7069320 h 7250295"/>
                <a:gd name="connsiteX42-3437" fmla="*/ 1676400 w 2171700"/>
                <a:gd name="connsiteY42-3438" fmla="*/ 6564495 h 7250295"/>
                <a:gd name="connsiteX43-3439" fmla="*/ 1685925 w 2171700"/>
                <a:gd name="connsiteY43-3440" fmla="*/ 6459720 h 7250295"/>
                <a:gd name="connsiteX44-3441" fmla="*/ 1657350 w 2171700"/>
                <a:gd name="connsiteY44-3442" fmla="*/ 6250170 h 7250295"/>
                <a:gd name="connsiteX45-3443" fmla="*/ 1704975 w 2171700"/>
                <a:gd name="connsiteY45-3444" fmla="*/ 5973945 h 7250295"/>
                <a:gd name="connsiteX46-3445" fmla="*/ 1762125 w 2171700"/>
                <a:gd name="connsiteY46-3446" fmla="*/ 5421495 h 7250295"/>
                <a:gd name="connsiteX47-3447" fmla="*/ 1771650 w 2171700"/>
                <a:gd name="connsiteY47-3448" fmla="*/ 5354820 h 7250295"/>
                <a:gd name="connsiteX48-3449" fmla="*/ 1866900 w 2171700"/>
                <a:gd name="connsiteY48-3450" fmla="*/ 5097645 h 7250295"/>
                <a:gd name="connsiteX49-3451" fmla="*/ 1885950 w 2171700"/>
                <a:gd name="connsiteY49-3452" fmla="*/ 4573770 h 7250295"/>
                <a:gd name="connsiteX50-3453" fmla="*/ 1895475 w 2171700"/>
                <a:gd name="connsiteY50-3454" fmla="*/ 4173720 h 7250295"/>
                <a:gd name="connsiteX51-3455" fmla="*/ 1866900 w 2171700"/>
                <a:gd name="connsiteY51-3456" fmla="*/ 3630795 h 7250295"/>
                <a:gd name="connsiteX52-3457" fmla="*/ 2076450 w 2171700"/>
                <a:gd name="connsiteY52-3458" fmla="*/ 2697345 h 7250295"/>
                <a:gd name="connsiteX53-3459" fmla="*/ 2085975 w 2171700"/>
                <a:gd name="connsiteY53-3460" fmla="*/ 2430645 h 7250295"/>
                <a:gd name="connsiteX54-3461" fmla="*/ 1981200 w 2171700"/>
                <a:gd name="connsiteY54-3462" fmla="*/ 1859145 h 7250295"/>
                <a:gd name="connsiteX55-3463" fmla="*/ 1933575 w 2171700"/>
                <a:gd name="connsiteY55-3464" fmla="*/ 1697220 h 7250295"/>
                <a:gd name="connsiteX56-3465" fmla="*/ 1933575 w 2171700"/>
                <a:gd name="connsiteY56-3466" fmla="*/ 1420995 h 7250295"/>
                <a:gd name="connsiteX57-3467" fmla="*/ 1885950 w 2171700"/>
                <a:gd name="connsiteY57-3468" fmla="*/ 1259070 h 7250295"/>
                <a:gd name="connsiteX58-3469" fmla="*/ 1407687 w 2171700"/>
                <a:gd name="connsiteY58-3470" fmla="*/ 1134975 h 7250295"/>
                <a:gd name="connsiteX59-3471" fmla="*/ 1309221 w 2171700"/>
                <a:gd name="connsiteY59-3472" fmla="*/ 1020075 h 7250295"/>
                <a:gd name="connsiteX60-3473" fmla="*/ 1365230 w 2171700"/>
                <a:gd name="connsiteY60-3474" fmla="*/ 821521 h 7250295"/>
                <a:gd name="connsiteX61-3475" fmla="*/ 1433407 w 2171700"/>
                <a:gd name="connsiteY61-3476" fmla="*/ 622909 h 7250295"/>
                <a:gd name="connsiteX62-3477" fmla="*/ 1444916 w 2171700"/>
                <a:gd name="connsiteY62-3478" fmla="*/ 380757 h 7250295"/>
                <a:gd name="connsiteX63-3479" fmla="*/ 1330946 w 2171700"/>
                <a:gd name="connsiteY63-3480" fmla="*/ 143773 h 7250295"/>
                <a:gd name="connsiteX64-3481" fmla="*/ 1063645 w 2171700"/>
                <a:gd name="connsiteY64-3482" fmla="*/ 568 h 7250295"/>
                <a:gd name="connsiteX0-3483" fmla="*/ 1063645 w 2171700"/>
                <a:gd name="connsiteY0-3484" fmla="*/ 568 h 7250295"/>
                <a:gd name="connsiteX1-3485" fmla="*/ 809625 w 2171700"/>
                <a:gd name="connsiteY1-3486" fmla="*/ 116070 h 7250295"/>
                <a:gd name="connsiteX2-3487" fmla="*/ 685800 w 2171700"/>
                <a:gd name="connsiteY2-3488" fmla="*/ 297045 h 7250295"/>
                <a:gd name="connsiteX3-3489" fmla="*/ 704850 w 2171700"/>
                <a:gd name="connsiteY3-3490" fmla="*/ 620895 h 7250295"/>
                <a:gd name="connsiteX4-3491" fmla="*/ 838200 w 2171700"/>
                <a:gd name="connsiteY4-3492" fmla="*/ 897120 h 7250295"/>
                <a:gd name="connsiteX5-3493" fmla="*/ 742950 w 2171700"/>
                <a:gd name="connsiteY5-3494" fmla="*/ 1011420 h 7250295"/>
                <a:gd name="connsiteX6-3495" fmla="*/ 133350 w 2171700"/>
                <a:gd name="connsiteY6-3496" fmla="*/ 1220970 h 7250295"/>
                <a:gd name="connsiteX7-3497" fmla="*/ 0 w 2171700"/>
                <a:gd name="connsiteY7-3498" fmla="*/ 2211570 h 7250295"/>
                <a:gd name="connsiteX8-3499" fmla="*/ 333375 w 2171700"/>
                <a:gd name="connsiteY8-3500" fmla="*/ 3106920 h 7250295"/>
                <a:gd name="connsiteX9-3501" fmla="*/ 247650 w 2171700"/>
                <a:gd name="connsiteY9-3502" fmla="*/ 3840345 h 7250295"/>
                <a:gd name="connsiteX10-3503" fmla="*/ 371475 w 2171700"/>
                <a:gd name="connsiteY10-3504" fmla="*/ 4059420 h 7250295"/>
                <a:gd name="connsiteX11-3505" fmla="*/ 495300 w 2171700"/>
                <a:gd name="connsiteY11-3506" fmla="*/ 4278495 h 7250295"/>
                <a:gd name="connsiteX12-3507" fmla="*/ 476250 w 2171700"/>
                <a:gd name="connsiteY12-3508" fmla="*/ 4735695 h 7250295"/>
                <a:gd name="connsiteX13-3509" fmla="*/ 476250 w 2171700"/>
                <a:gd name="connsiteY13-3510" fmla="*/ 5097645 h 7250295"/>
                <a:gd name="connsiteX14-3511" fmla="*/ 371475 w 2171700"/>
                <a:gd name="connsiteY14-3512" fmla="*/ 6145395 h 7250295"/>
                <a:gd name="connsiteX15-3513" fmla="*/ 371475 w 2171700"/>
                <a:gd name="connsiteY15-3514" fmla="*/ 6621645 h 7250295"/>
                <a:gd name="connsiteX16-3515" fmla="*/ 400050 w 2171700"/>
                <a:gd name="connsiteY16-3516" fmla="*/ 6821670 h 7250295"/>
                <a:gd name="connsiteX17-3517" fmla="*/ 323850 w 2171700"/>
                <a:gd name="connsiteY17-3518" fmla="*/ 7002645 h 7250295"/>
                <a:gd name="connsiteX18-3519" fmla="*/ 533400 w 2171700"/>
                <a:gd name="connsiteY18-3520" fmla="*/ 7250295 h 7250295"/>
                <a:gd name="connsiteX19-3521" fmla="*/ 952500 w 2171700"/>
                <a:gd name="connsiteY19-3522" fmla="*/ 7240770 h 7250295"/>
                <a:gd name="connsiteX20-3523" fmla="*/ 733425 w 2171700"/>
                <a:gd name="connsiteY20-3524" fmla="*/ 6821670 h 7250295"/>
                <a:gd name="connsiteX21-3525" fmla="*/ 790575 w 2171700"/>
                <a:gd name="connsiteY21-3526" fmla="*/ 6574020 h 7250295"/>
                <a:gd name="connsiteX22-3527" fmla="*/ 762000 w 2171700"/>
                <a:gd name="connsiteY22-3528" fmla="*/ 6250170 h 7250295"/>
                <a:gd name="connsiteX23-3529" fmla="*/ 885825 w 2171700"/>
                <a:gd name="connsiteY23-3530" fmla="*/ 5411970 h 7250295"/>
                <a:gd name="connsiteX24-3531" fmla="*/ 866775 w 2171700"/>
                <a:gd name="connsiteY24-3532" fmla="*/ 5326245 h 7250295"/>
                <a:gd name="connsiteX25-3533" fmla="*/ 971550 w 2171700"/>
                <a:gd name="connsiteY25-3534" fmla="*/ 5211945 h 7250295"/>
                <a:gd name="connsiteX26-3535" fmla="*/ 962025 w 2171700"/>
                <a:gd name="connsiteY26-3536" fmla="*/ 5069070 h 7250295"/>
                <a:gd name="connsiteX27-3537" fmla="*/ 1104900 w 2171700"/>
                <a:gd name="connsiteY27-3538" fmla="*/ 4526145 h 7250295"/>
                <a:gd name="connsiteX28-3539" fmla="*/ 1123950 w 2171700"/>
                <a:gd name="connsiteY28-3540" fmla="*/ 4392795 h 7250295"/>
                <a:gd name="connsiteX29-3541" fmla="*/ 1276350 w 2171700"/>
                <a:gd name="connsiteY29-3542" fmla="*/ 4649970 h 7250295"/>
                <a:gd name="connsiteX30-3543" fmla="*/ 1352550 w 2171700"/>
                <a:gd name="connsiteY30-3544" fmla="*/ 4926195 h 7250295"/>
                <a:gd name="connsiteX31-3545" fmla="*/ 1333500 w 2171700"/>
                <a:gd name="connsiteY31-3546" fmla="*/ 5069070 h 7250295"/>
                <a:gd name="connsiteX32-3547" fmla="*/ 1371600 w 2171700"/>
                <a:gd name="connsiteY32-3548" fmla="*/ 5078595 h 7250295"/>
                <a:gd name="connsiteX33-3549" fmla="*/ 1247775 w 2171700"/>
                <a:gd name="connsiteY33-3550" fmla="*/ 5516745 h 7250295"/>
                <a:gd name="connsiteX34-3551" fmla="*/ 1257300 w 2171700"/>
                <a:gd name="connsiteY34-3552" fmla="*/ 6469245 h 7250295"/>
                <a:gd name="connsiteX35-3553" fmla="*/ 1333500 w 2171700"/>
                <a:gd name="connsiteY35-3554" fmla="*/ 6583545 h 7250295"/>
                <a:gd name="connsiteX36-3555" fmla="*/ 1314450 w 2171700"/>
                <a:gd name="connsiteY36-3556" fmla="*/ 6735945 h 7250295"/>
                <a:gd name="connsiteX37-3557" fmla="*/ 1323975 w 2171700"/>
                <a:gd name="connsiteY37-3558" fmla="*/ 6859770 h 7250295"/>
                <a:gd name="connsiteX38-3559" fmla="*/ 1304925 w 2171700"/>
                <a:gd name="connsiteY38-3560" fmla="*/ 7012170 h 7250295"/>
                <a:gd name="connsiteX39-3561" fmla="*/ 1704975 w 2171700"/>
                <a:gd name="connsiteY39-3562" fmla="*/ 7212195 h 7250295"/>
                <a:gd name="connsiteX40-3563" fmla="*/ 2152650 w 2171700"/>
                <a:gd name="connsiteY40-3564" fmla="*/ 7212195 h 7250295"/>
                <a:gd name="connsiteX41-3565" fmla="*/ 2171700 w 2171700"/>
                <a:gd name="connsiteY41-3566" fmla="*/ 7069320 h 7250295"/>
                <a:gd name="connsiteX42-3567" fmla="*/ 1676400 w 2171700"/>
                <a:gd name="connsiteY42-3568" fmla="*/ 6564495 h 7250295"/>
                <a:gd name="connsiteX43-3569" fmla="*/ 1685925 w 2171700"/>
                <a:gd name="connsiteY43-3570" fmla="*/ 6459720 h 7250295"/>
                <a:gd name="connsiteX44-3571" fmla="*/ 1657350 w 2171700"/>
                <a:gd name="connsiteY44-3572" fmla="*/ 6250170 h 7250295"/>
                <a:gd name="connsiteX45-3573" fmla="*/ 1704975 w 2171700"/>
                <a:gd name="connsiteY45-3574" fmla="*/ 5973945 h 7250295"/>
                <a:gd name="connsiteX46-3575" fmla="*/ 1762125 w 2171700"/>
                <a:gd name="connsiteY46-3576" fmla="*/ 5421495 h 7250295"/>
                <a:gd name="connsiteX47-3577" fmla="*/ 1771650 w 2171700"/>
                <a:gd name="connsiteY47-3578" fmla="*/ 5354820 h 7250295"/>
                <a:gd name="connsiteX48-3579" fmla="*/ 1866900 w 2171700"/>
                <a:gd name="connsiteY48-3580" fmla="*/ 5097645 h 7250295"/>
                <a:gd name="connsiteX49-3581" fmla="*/ 1885950 w 2171700"/>
                <a:gd name="connsiteY49-3582" fmla="*/ 4573770 h 7250295"/>
                <a:gd name="connsiteX50-3583" fmla="*/ 1895475 w 2171700"/>
                <a:gd name="connsiteY50-3584" fmla="*/ 4173720 h 7250295"/>
                <a:gd name="connsiteX51-3585" fmla="*/ 1866900 w 2171700"/>
                <a:gd name="connsiteY51-3586" fmla="*/ 3630795 h 7250295"/>
                <a:gd name="connsiteX52-3587" fmla="*/ 2076450 w 2171700"/>
                <a:gd name="connsiteY52-3588" fmla="*/ 2697345 h 7250295"/>
                <a:gd name="connsiteX53-3589" fmla="*/ 2085975 w 2171700"/>
                <a:gd name="connsiteY53-3590" fmla="*/ 2430645 h 7250295"/>
                <a:gd name="connsiteX54-3591" fmla="*/ 1981200 w 2171700"/>
                <a:gd name="connsiteY54-3592" fmla="*/ 1859145 h 7250295"/>
                <a:gd name="connsiteX55-3593" fmla="*/ 1933575 w 2171700"/>
                <a:gd name="connsiteY55-3594" fmla="*/ 1697220 h 7250295"/>
                <a:gd name="connsiteX56-3595" fmla="*/ 1933575 w 2171700"/>
                <a:gd name="connsiteY56-3596" fmla="*/ 1420995 h 7250295"/>
                <a:gd name="connsiteX57-3597" fmla="*/ 1885950 w 2171700"/>
                <a:gd name="connsiteY57-3598" fmla="*/ 1259070 h 7250295"/>
                <a:gd name="connsiteX58-3599" fmla="*/ 1407687 w 2171700"/>
                <a:gd name="connsiteY58-3600" fmla="*/ 1134975 h 7250295"/>
                <a:gd name="connsiteX59-3601" fmla="*/ 1309221 w 2171700"/>
                <a:gd name="connsiteY59-3602" fmla="*/ 1020075 h 7250295"/>
                <a:gd name="connsiteX60-3603" fmla="*/ 1365230 w 2171700"/>
                <a:gd name="connsiteY60-3604" fmla="*/ 821521 h 7250295"/>
                <a:gd name="connsiteX61-3605" fmla="*/ 1433407 w 2171700"/>
                <a:gd name="connsiteY61-3606" fmla="*/ 622909 h 7250295"/>
                <a:gd name="connsiteX62-3607" fmla="*/ 1444916 w 2171700"/>
                <a:gd name="connsiteY62-3608" fmla="*/ 380757 h 7250295"/>
                <a:gd name="connsiteX63-3609" fmla="*/ 1330946 w 2171700"/>
                <a:gd name="connsiteY63-3610" fmla="*/ 143773 h 7250295"/>
                <a:gd name="connsiteX64-3611" fmla="*/ 1063645 w 2171700"/>
                <a:gd name="connsiteY64-3612" fmla="*/ 568 h 7250295"/>
                <a:gd name="connsiteX0-3613" fmla="*/ 1063645 w 2171700"/>
                <a:gd name="connsiteY0-3614" fmla="*/ 568 h 7250295"/>
                <a:gd name="connsiteX1-3615" fmla="*/ 809625 w 2171700"/>
                <a:gd name="connsiteY1-3616" fmla="*/ 116070 h 7250295"/>
                <a:gd name="connsiteX2-3617" fmla="*/ 685800 w 2171700"/>
                <a:gd name="connsiteY2-3618" fmla="*/ 297045 h 7250295"/>
                <a:gd name="connsiteX3-3619" fmla="*/ 704850 w 2171700"/>
                <a:gd name="connsiteY3-3620" fmla="*/ 620895 h 7250295"/>
                <a:gd name="connsiteX4-3621" fmla="*/ 838200 w 2171700"/>
                <a:gd name="connsiteY4-3622" fmla="*/ 897120 h 7250295"/>
                <a:gd name="connsiteX5-3623" fmla="*/ 742950 w 2171700"/>
                <a:gd name="connsiteY5-3624" fmla="*/ 1011420 h 7250295"/>
                <a:gd name="connsiteX6-3625" fmla="*/ 133350 w 2171700"/>
                <a:gd name="connsiteY6-3626" fmla="*/ 1220970 h 7250295"/>
                <a:gd name="connsiteX7-3627" fmla="*/ 0 w 2171700"/>
                <a:gd name="connsiteY7-3628" fmla="*/ 2211570 h 7250295"/>
                <a:gd name="connsiteX8-3629" fmla="*/ 333375 w 2171700"/>
                <a:gd name="connsiteY8-3630" fmla="*/ 3106920 h 7250295"/>
                <a:gd name="connsiteX9-3631" fmla="*/ 247650 w 2171700"/>
                <a:gd name="connsiteY9-3632" fmla="*/ 3840345 h 7250295"/>
                <a:gd name="connsiteX10-3633" fmla="*/ 371475 w 2171700"/>
                <a:gd name="connsiteY10-3634" fmla="*/ 4059420 h 7250295"/>
                <a:gd name="connsiteX11-3635" fmla="*/ 495300 w 2171700"/>
                <a:gd name="connsiteY11-3636" fmla="*/ 4278495 h 7250295"/>
                <a:gd name="connsiteX12-3637" fmla="*/ 476250 w 2171700"/>
                <a:gd name="connsiteY12-3638" fmla="*/ 4735695 h 7250295"/>
                <a:gd name="connsiteX13-3639" fmla="*/ 476250 w 2171700"/>
                <a:gd name="connsiteY13-3640" fmla="*/ 5097645 h 7250295"/>
                <a:gd name="connsiteX14-3641" fmla="*/ 371475 w 2171700"/>
                <a:gd name="connsiteY14-3642" fmla="*/ 6145395 h 7250295"/>
                <a:gd name="connsiteX15-3643" fmla="*/ 371475 w 2171700"/>
                <a:gd name="connsiteY15-3644" fmla="*/ 6621645 h 7250295"/>
                <a:gd name="connsiteX16-3645" fmla="*/ 400050 w 2171700"/>
                <a:gd name="connsiteY16-3646" fmla="*/ 6821670 h 7250295"/>
                <a:gd name="connsiteX17-3647" fmla="*/ 323850 w 2171700"/>
                <a:gd name="connsiteY17-3648" fmla="*/ 7002645 h 7250295"/>
                <a:gd name="connsiteX18-3649" fmla="*/ 533400 w 2171700"/>
                <a:gd name="connsiteY18-3650" fmla="*/ 7250295 h 7250295"/>
                <a:gd name="connsiteX19-3651" fmla="*/ 952500 w 2171700"/>
                <a:gd name="connsiteY19-3652" fmla="*/ 7240770 h 7250295"/>
                <a:gd name="connsiteX20-3653" fmla="*/ 733425 w 2171700"/>
                <a:gd name="connsiteY20-3654" fmla="*/ 6821670 h 7250295"/>
                <a:gd name="connsiteX21-3655" fmla="*/ 790575 w 2171700"/>
                <a:gd name="connsiteY21-3656" fmla="*/ 6574020 h 7250295"/>
                <a:gd name="connsiteX22-3657" fmla="*/ 762000 w 2171700"/>
                <a:gd name="connsiteY22-3658" fmla="*/ 6250170 h 7250295"/>
                <a:gd name="connsiteX23-3659" fmla="*/ 885825 w 2171700"/>
                <a:gd name="connsiteY23-3660" fmla="*/ 5411970 h 7250295"/>
                <a:gd name="connsiteX24-3661" fmla="*/ 866775 w 2171700"/>
                <a:gd name="connsiteY24-3662" fmla="*/ 5326245 h 7250295"/>
                <a:gd name="connsiteX25-3663" fmla="*/ 971550 w 2171700"/>
                <a:gd name="connsiteY25-3664" fmla="*/ 5211945 h 7250295"/>
                <a:gd name="connsiteX26-3665" fmla="*/ 962025 w 2171700"/>
                <a:gd name="connsiteY26-3666" fmla="*/ 5069070 h 7250295"/>
                <a:gd name="connsiteX27-3667" fmla="*/ 1104900 w 2171700"/>
                <a:gd name="connsiteY27-3668" fmla="*/ 4526145 h 7250295"/>
                <a:gd name="connsiteX28-3669" fmla="*/ 1123950 w 2171700"/>
                <a:gd name="connsiteY28-3670" fmla="*/ 4392795 h 7250295"/>
                <a:gd name="connsiteX29-3671" fmla="*/ 1276350 w 2171700"/>
                <a:gd name="connsiteY29-3672" fmla="*/ 4649970 h 7250295"/>
                <a:gd name="connsiteX30-3673" fmla="*/ 1352550 w 2171700"/>
                <a:gd name="connsiteY30-3674" fmla="*/ 4926195 h 7250295"/>
                <a:gd name="connsiteX31-3675" fmla="*/ 1333500 w 2171700"/>
                <a:gd name="connsiteY31-3676" fmla="*/ 5069070 h 7250295"/>
                <a:gd name="connsiteX32-3677" fmla="*/ 1371600 w 2171700"/>
                <a:gd name="connsiteY32-3678" fmla="*/ 5078595 h 7250295"/>
                <a:gd name="connsiteX33-3679" fmla="*/ 1247775 w 2171700"/>
                <a:gd name="connsiteY33-3680" fmla="*/ 5516745 h 7250295"/>
                <a:gd name="connsiteX34-3681" fmla="*/ 1257300 w 2171700"/>
                <a:gd name="connsiteY34-3682" fmla="*/ 6469245 h 7250295"/>
                <a:gd name="connsiteX35-3683" fmla="*/ 1333500 w 2171700"/>
                <a:gd name="connsiteY35-3684" fmla="*/ 6583545 h 7250295"/>
                <a:gd name="connsiteX36-3685" fmla="*/ 1314450 w 2171700"/>
                <a:gd name="connsiteY36-3686" fmla="*/ 6735945 h 7250295"/>
                <a:gd name="connsiteX37-3687" fmla="*/ 1323975 w 2171700"/>
                <a:gd name="connsiteY37-3688" fmla="*/ 6859770 h 7250295"/>
                <a:gd name="connsiteX38-3689" fmla="*/ 1304925 w 2171700"/>
                <a:gd name="connsiteY38-3690" fmla="*/ 7012170 h 7250295"/>
                <a:gd name="connsiteX39-3691" fmla="*/ 1704975 w 2171700"/>
                <a:gd name="connsiteY39-3692" fmla="*/ 7212195 h 7250295"/>
                <a:gd name="connsiteX40-3693" fmla="*/ 2152650 w 2171700"/>
                <a:gd name="connsiteY40-3694" fmla="*/ 7212195 h 7250295"/>
                <a:gd name="connsiteX41-3695" fmla="*/ 2171700 w 2171700"/>
                <a:gd name="connsiteY41-3696" fmla="*/ 7069320 h 7250295"/>
                <a:gd name="connsiteX42-3697" fmla="*/ 1676400 w 2171700"/>
                <a:gd name="connsiteY42-3698" fmla="*/ 6564495 h 7250295"/>
                <a:gd name="connsiteX43-3699" fmla="*/ 1685925 w 2171700"/>
                <a:gd name="connsiteY43-3700" fmla="*/ 6459720 h 7250295"/>
                <a:gd name="connsiteX44-3701" fmla="*/ 1657350 w 2171700"/>
                <a:gd name="connsiteY44-3702" fmla="*/ 6250170 h 7250295"/>
                <a:gd name="connsiteX45-3703" fmla="*/ 1704975 w 2171700"/>
                <a:gd name="connsiteY45-3704" fmla="*/ 5973945 h 7250295"/>
                <a:gd name="connsiteX46-3705" fmla="*/ 1762125 w 2171700"/>
                <a:gd name="connsiteY46-3706" fmla="*/ 5421495 h 7250295"/>
                <a:gd name="connsiteX47-3707" fmla="*/ 1771650 w 2171700"/>
                <a:gd name="connsiteY47-3708" fmla="*/ 5354820 h 7250295"/>
                <a:gd name="connsiteX48-3709" fmla="*/ 1866900 w 2171700"/>
                <a:gd name="connsiteY48-3710" fmla="*/ 5097645 h 7250295"/>
                <a:gd name="connsiteX49-3711" fmla="*/ 1885950 w 2171700"/>
                <a:gd name="connsiteY49-3712" fmla="*/ 4573770 h 7250295"/>
                <a:gd name="connsiteX50-3713" fmla="*/ 1895475 w 2171700"/>
                <a:gd name="connsiteY50-3714" fmla="*/ 4173720 h 7250295"/>
                <a:gd name="connsiteX51-3715" fmla="*/ 1866900 w 2171700"/>
                <a:gd name="connsiteY51-3716" fmla="*/ 3630795 h 7250295"/>
                <a:gd name="connsiteX52-3717" fmla="*/ 2076450 w 2171700"/>
                <a:gd name="connsiteY52-3718" fmla="*/ 2697345 h 7250295"/>
                <a:gd name="connsiteX53-3719" fmla="*/ 2085975 w 2171700"/>
                <a:gd name="connsiteY53-3720" fmla="*/ 2430645 h 7250295"/>
                <a:gd name="connsiteX54-3721" fmla="*/ 1981200 w 2171700"/>
                <a:gd name="connsiteY54-3722" fmla="*/ 1859145 h 7250295"/>
                <a:gd name="connsiteX55-3723" fmla="*/ 1933575 w 2171700"/>
                <a:gd name="connsiteY55-3724" fmla="*/ 1697220 h 7250295"/>
                <a:gd name="connsiteX56-3725" fmla="*/ 1933575 w 2171700"/>
                <a:gd name="connsiteY56-3726" fmla="*/ 1420995 h 7250295"/>
                <a:gd name="connsiteX57-3727" fmla="*/ 1874412 w 2171700"/>
                <a:gd name="connsiteY57-3728" fmla="*/ 1302338 h 7250295"/>
                <a:gd name="connsiteX58-3729" fmla="*/ 1407687 w 2171700"/>
                <a:gd name="connsiteY58-3730" fmla="*/ 1134975 h 7250295"/>
                <a:gd name="connsiteX59-3731" fmla="*/ 1309221 w 2171700"/>
                <a:gd name="connsiteY59-3732" fmla="*/ 1020075 h 7250295"/>
                <a:gd name="connsiteX60-3733" fmla="*/ 1365230 w 2171700"/>
                <a:gd name="connsiteY60-3734" fmla="*/ 821521 h 7250295"/>
                <a:gd name="connsiteX61-3735" fmla="*/ 1433407 w 2171700"/>
                <a:gd name="connsiteY61-3736" fmla="*/ 622909 h 7250295"/>
                <a:gd name="connsiteX62-3737" fmla="*/ 1444916 w 2171700"/>
                <a:gd name="connsiteY62-3738" fmla="*/ 380757 h 7250295"/>
                <a:gd name="connsiteX63-3739" fmla="*/ 1330946 w 2171700"/>
                <a:gd name="connsiteY63-3740" fmla="*/ 143773 h 7250295"/>
                <a:gd name="connsiteX64-3741" fmla="*/ 1063645 w 2171700"/>
                <a:gd name="connsiteY64-3742" fmla="*/ 568 h 7250295"/>
                <a:gd name="connsiteX0-3743" fmla="*/ 1063645 w 2171700"/>
                <a:gd name="connsiteY0-3744" fmla="*/ 568 h 7250295"/>
                <a:gd name="connsiteX1-3745" fmla="*/ 809625 w 2171700"/>
                <a:gd name="connsiteY1-3746" fmla="*/ 116070 h 7250295"/>
                <a:gd name="connsiteX2-3747" fmla="*/ 685800 w 2171700"/>
                <a:gd name="connsiteY2-3748" fmla="*/ 297045 h 7250295"/>
                <a:gd name="connsiteX3-3749" fmla="*/ 704850 w 2171700"/>
                <a:gd name="connsiteY3-3750" fmla="*/ 620895 h 7250295"/>
                <a:gd name="connsiteX4-3751" fmla="*/ 838200 w 2171700"/>
                <a:gd name="connsiteY4-3752" fmla="*/ 897120 h 7250295"/>
                <a:gd name="connsiteX5-3753" fmla="*/ 742950 w 2171700"/>
                <a:gd name="connsiteY5-3754" fmla="*/ 1011420 h 7250295"/>
                <a:gd name="connsiteX6-3755" fmla="*/ 133350 w 2171700"/>
                <a:gd name="connsiteY6-3756" fmla="*/ 1220970 h 7250295"/>
                <a:gd name="connsiteX7-3757" fmla="*/ 0 w 2171700"/>
                <a:gd name="connsiteY7-3758" fmla="*/ 2211570 h 7250295"/>
                <a:gd name="connsiteX8-3759" fmla="*/ 333375 w 2171700"/>
                <a:gd name="connsiteY8-3760" fmla="*/ 3106920 h 7250295"/>
                <a:gd name="connsiteX9-3761" fmla="*/ 247650 w 2171700"/>
                <a:gd name="connsiteY9-3762" fmla="*/ 3840345 h 7250295"/>
                <a:gd name="connsiteX10-3763" fmla="*/ 371475 w 2171700"/>
                <a:gd name="connsiteY10-3764" fmla="*/ 4059420 h 7250295"/>
                <a:gd name="connsiteX11-3765" fmla="*/ 495300 w 2171700"/>
                <a:gd name="connsiteY11-3766" fmla="*/ 4278495 h 7250295"/>
                <a:gd name="connsiteX12-3767" fmla="*/ 476250 w 2171700"/>
                <a:gd name="connsiteY12-3768" fmla="*/ 4735695 h 7250295"/>
                <a:gd name="connsiteX13-3769" fmla="*/ 476250 w 2171700"/>
                <a:gd name="connsiteY13-3770" fmla="*/ 5097645 h 7250295"/>
                <a:gd name="connsiteX14-3771" fmla="*/ 371475 w 2171700"/>
                <a:gd name="connsiteY14-3772" fmla="*/ 6145395 h 7250295"/>
                <a:gd name="connsiteX15-3773" fmla="*/ 371475 w 2171700"/>
                <a:gd name="connsiteY15-3774" fmla="*/ 6621645 h 7250295"/>
                <a:gd name="connsiteX16-3775" fmla="*/ 400050 w 2171700"/>
                <a:gd name="connsiteY16-3776" fmla="*/ 6821670 h 7250295"/>
                <a:gd name="connsiteX17-3777" fmla="*/ 323850 w 2171700"/>
                <a:gd name="connsiteY17-3778" fmla="*/ 7002645 h 7250295"/>
                <a:gd name="connsiteX18-3779" fmla="*/ 533400 w 2171700"/>
                <a:gd name="connsiteY18-3780" fmla="*/ 7250295 h 7250295"/>
                <a:gd name="connsiteX19-3781" fmla="*/ 952500 w 2171700"/>
                <a:gd name="connsiteY19-3782" fmla="*/ 7240770 h 7250295"/>
                <a:gd name="connsiteX20-3783" fmla="*/ 733425 w 2171700"/>
                <a:gd name="connsiteY20-3784" fmla="*/ 6821670 h 7250295"/>
                <a:gd name="connsiteX21-3785" fmla="*/ 790575 w 2171700"/>
                <a:gd name="connsiteY21-3786" fmla="*/ 6574020 h 7250295"/>
                <a:gd name="connsiteX22-3787" fmla="*/ 762000 w 2171700"/>
                <a:gd name="connsiteY22-3788" fmla="*/ 6250170 h 7250295"/>
                <a:gd name="connsiteX23-3789" fmla="*/ 885825 w 2171700"/>
                <a:gd name="connsiteY23-3790" fmla="*/ 5411970 h 7250295"/>
                <a:gd name="connsiteX24-3791" fmla="*/ 866775 w 2171700"/>
                <a:gd name="connsiteY24-3792" fmla="*/ 5326245 h 7250295"/>
                <a:gd name="connsiteX25-3793" fmla="*/ 971550 w 2171700"/>
                <a:gd name="connsiteY25-3794" fmla="*/ 5211945 h 7250295"/>
                <a:gd name="connsiteX26-3795" fmla="*/ 962025 w 2171700"/>
                <a:gd name="connsiteY26-3796" fmla="*/ 5069070 h 7250295"/>
                <a:gd name="connsiteX27-3797" fmla="*/ 1104900 w 2171700"/>
                <a:gd name="connsiteY27-3798" fmla="*/ 4526145 h 7250295"/>
                <a:gd name="connsiteX28-3799" fmla="*/ 1123950 w 2171700"/>
                <a:gd name="connsiteY28-3800" fmla="*/ 4392795 h 7250295"/>
                <a:gd name="connsiteX29-3801" fmla="*/ 1276350 w 2171700"/>
                <a:gd name="connsiteY29-3802" fmla="*/ 4649970 h 7250295"/>
                <a:gd name="connsiteX30-3803" fmla="*/ 1352550 w 2171700"/>
                <a:gd name="connsiteY30-3804" fmla="*/ 4926195 h 7250295"/>
                <a:gd name="connsiteX31-3805" fmla="*/ 1333500 w 2171700"/>
                <a:gd name="connsiteY31-3806" fmla="*/ 5069070 h 7250295"/>
                <a:gd name="connsiteX32-3807" fmla="*/ 1371600 w 2171700"/>
                <a:gd name="connsiteY32-3808" fmla="*/ 5078595 h 7250295"/>
                <a:gd name="connsiteX33-3809" fmla="*/ 1247775 w 2171700"/>
                <a:gd name="connsiteY33-3810" fmla="*/ 5516745 h 7250295"/>
                <a:gd name="connsiteX34-3811" fmla="*/ 1257300 w 2171700"/>
                <a:gd name="connsiteY34-3812" fmla="*/ 6469245 h 7250295"/>
                <a:gd name="connsiteX35-3813" fmla="*/ 1333500 w 2171700"/>
                <a:gd name="connsiteY35-3814" fmla="*/ 6583545 h 7250295"/>
                <a:gd name="connsiteX36-3815" fmla="*/ 1314450 w 2171700"/>
                <a:gd name="connsiteY36-3816" fmla="*/ 6735945 h 7250295"/>
                <a:gd name="connsiteX37-3817" fmla="*/ 1323975 w 2171700"/>
                <a:gd name="connsiteY37-3818" fmla="*/ 6859770 h 7250295"/>
                <a:gd name="connsiteX38-3819" fmla="*/ 1304925 w 2171700"/>
                <a:gd name="connsiteY38-3820" fmla="*/ 7012170 h 7250295"/>
                <a:gd name="connsiteX39-3821" fmla="*/ 1704975 w 2171700"/>
                <a:gd name="connsiteY39-3822" fmla="*/ 7212195 h 7250295"/>
                <a:gd name="connsiteX40-3823" fmla="*/ 2152650 w 2171700"/>
                <a:gd name="connsiteY40-3824" fmla="*/ 7212195 h 7250295"/>
                <a:gd name="connsiteX41-3825" fmla="*/ 2171700 w 2171700"/>
                <a:gd name="connsiteY41-3826" fmla="*/ 7069320 h 7250295"/>
                <a:gd name="connsiteX42-3827" fmla="*/ 1676400 w 2171700"/>
                <a:gd name="connsiteY42-3828" fmla="*/ 6564495 h 7250295"/>
                <a:gd name="connsiteX43-3829" fmla="*/ 1685925 w 2171700"/>
                <a:gd name="connsiteY43-3830" fmla="*/ 6459720 h 7250295"/>
                <a:gd name="connsiteX44-3831" fmla="*/ 1657350 w 2171700"/>
                <a:gd name="connsiteY44-3832" fmla="*/ 6250170 h 7250295"/>
                <a:gd name="connsiteX45-3833" fmla="*/ 1704975 w 2171700"/>
                <a:gd name="connsiteY45-3834" fmla="*/ 5973945 h 7250295"/>
                <a:gd name="connsiteX46-3835" fmla="*/ 1762125 w 2171700"/>
                <a:gd name="connsiteY46-3836" fmla="*/ 5421495 h 7250295"/>
                <a:gd name="connsiteX47-3837" fmla="*/ 1771650 w 2171700"/>
                <a:gd name="connsiteY47-3838" fmla="*/ 5354820 h 7250295"/>
                <a:gd name="connsiteX48-3839" fmla="*/ 1866900 w 2171700"/>
                <a:gd name="connsiteY48-3840" fmla="*/ 5097645 h 7250295"/>
                <a:gd name="connsiteX49-3841" fmla="*/ 1885950 w 2171700"/>
                <a:gd name="connsiteY49-3842" fmla="*/ 4573770 h 7250295"/>
                <a:gd name="connsiteX50-3843" fmla="*/ 1895475 w 2171700"/>
                <a:gd name="connsiteY50-3844" fmla="*/ 4173720 h 7250295"/>
                <a:gd name="connsiteX51-3845" fmla="*/ 1866900 w 2171700"/>
                <a:gd name="connsiteY51-3846" fmla="*/ 3630795 h 7250295"/>
                <a:gd name="connsiteX52-3847" fmla="*/ 2076450 w 2171700"/>
                <a:gd name="connsiteY52-3848" fmla="*/ 2697345 h 7250295"/>
                <a:gd name="connsiteX53-3849" fmla="*/ 2085975 w 2171700"/>
                <a:gd name="connsiteY53-3850" fmla="*/ 2430645 h 7250295"/>
                <a:gd name="connsiteX54-3851" fmla="*/ 1981200 w 2171700"/>
                <a:gd name="connsiteY54-3852" fmla="*/ 1859145 h 7250295"/>
                <a:gd name="connsiteX55-3853" fmla="*/ 1933575 w 2171700"/>
                <a:gd name="connsiteY55-3854" fmla="*/ 1697220 h 7250295"/>
                <a:gd name="connsiteX56-3855" fmla="*/ 1933575 w 2171700"/>
                <a:gd name="connsiteY56-3856" fmla="*/ 1420995 h 7250295"/>
                <a:gd name="connsiteX57-3857" fmla="*/ 1874412 w 2171700"/>
                <a:gd name="connsiteY57-3858" fmla="*/ 1302338 h 7250295"/>
                <a:gd name="connsiteX58-3859" fmla="*/ 1407687 w 2171700"/>
                <a:gd name="connsiteY58-3860" fmla="*/ 1134975 h 7250295"/>
                <a:gd name="connsiteX59-3861" fmla="*/ 1309221 w 2171700"/>
                <a:gd name="connsiteY59-3862" fmla="*/ 1020075 h 7250295"/>
                <a:gd name="connsiteX60-3863" fmla="*/ 1365230 w 2171700"/>
                <a:gd name="connsiteY60-3864" fmla="*/ 821521 h 7250295"/>
                <a:gd name="connsiteX61-3865" fmla="*/ 1433407 w 2171700"/>
                <a:gd name="connsiteY61-3866" fmla="*/ 622909 h 7250295"/>
                <a:gd name="connsiteX62-3867" fmla="*/ 1444916 w 2171700"/>
                <a:gd name="connsiteY62-3868" fmla="*/ 380757 h 7250295"/>
                <a:gd name="connsiteX63-3869" fmla="*/ 1330946 w 2171700"/>
                <a:gd name="connsiteY63-3870" fmla="*/ 143773 h 7250295"/>
                <a:gd name="connsiteX64-3871" fmla="*/ 1063645 w 2171700"/>
                <a:gd name="connsiteY64-3872" fmla="*/ 568 h 7250295"/>
                <a:gd name="connsiteX0-3873" fmla="*/ 1063645 w 2171700"/>
                <a:gd name="connsiteY0-3874" fmla="*/ 568 h 7250295"/>
                <a:gd name="connsiteX1-3875" fmla="*/ 809625 w 2171700"/>
                <a:gd name="connsiteY1-3876" fmla="*/ 116070 h 7250295"/>
                <a:gd name="connsiteX2-3877" fmla="*/ 685800 w 2171700"/>
                <a:gd name="connsiteY2-3878" fmla="*/ 297045 h 7250295"/>
                <a:gd name="connsiteX3-3879" fmla="*/ 704850 w 2171700"/>
                <a:gd name="connsiteY3-3880" fmla="*/ 620895 h 7250295"/>
                <a:gd name="connsiteX4-3881" fmla="*/ 838200 w 2171700"/>
                <a:gd name="connsiteY4-3882" fmla="*/ 897120 h 7250295"/>
                <a:gd name="connsiteX5-3883" fmla="*/ 742950 w 2171700"/>
                <a:gd name="connsiteY5-3884" fmla="*/ 1011420 h 7250295"/>
                <a:gd name="connsiteX6-3885" fmla="*/ 133350 w 2171700"/>
                <a:gd name="connsiteY6-3886" fmla="*/ 1220970 h 7250295"/>
                <a:gd name="connsiteX7-3887" fmla="*/ 0 w 2171700"/>
                <a:gd name="connsiteY7-3888" fmla="*/ 2211570 h 7250295"/>
                <a:gd name="connsiteX8-3889" fmla="*/ 333375 w 2171700"/>
                <a:gd name="connsiteY8-3890" fmla="*/ 3106920 h 7250295"/>
                <a:gd name="connsiteX9-3891" fmla="*/ 247650 w 2171700"/>
                <a:gd name="connsiteY9-3892" fmla="*/ 3840345 h 7250295"/>
                <a:gd name="connsiteX10-3893" fmla="*/ 371475 w 2171700"/>
                <a:gd name="connsiteY10-3894" fmla="*/ 4059420 h 7250295"/>
                <a:gd name="connsiteX11-3895" fmla="*/ 495300 w 2171700"/>
                <a:gd name="connsiteY11-3896" fmla="*/ 4278495 h 7250295"/>
                <a:gd name="connsiteX12-3897" fmla="*/ 476250 w 2171700"/>
                <a:gd name="connsiteY12-3898" fmla="*/ 4735695 h 7250295"/>
                <a:gd name="connsiteX13-3899" fmla="*/ 476250 w 2171700"/>
                <a:gd name="connsiteY13-3900" fmla="*/ 5097645 h 7250295"/>
                <a:gd name="connsiteX14-3901" fmla="*/ 371475 w 2171700"/>
                <a:gd name="connsiteY14-3902" fmla="*/ 6145395 h 7250295"/>
                <a:gd name="connsiteX15-3903" fmla="*/ 371475 w 2171700"/>
                <a:gd name="connsiteY15-3904" fmla="*/ 6621645 h 7250295"/>
                <a:gd name="connsiteX16-3905" fmla="*/ 400050 w 2171700"/>
                <a:gd name="connsiteY16-3906" fmla="*/ 6821670 h 7250295"/>
                <a:gd name="connsiteX17-3907" fmla="*/ 323850 w 2171700"/>
                <a:gd name="connsiteY17-3908" fmla="*/ 7002645 h 7250295"/>
                <a:gd name="connsiteX18-3909" fmla="*/ 533400 w 2171700"/>
                <a:gd name="connsiteY18-3910" fmla="*/ 7250295 h 7250295"/>
                <a:gd name="connsiteX19-3911" fmla="*/ 952500 w 2171700"/>
                <a:gd name="connsiteY19-3912" fmla="*/ 7240770 h 7250295"/>
                <a:gd name="connsiteX20-3913" fmla="*/ 733425 w 2171700"/>
                <a:gd name="connsiteY20-3914" fmla="*/ 6821670 h 7250295"/>
                <a:gd name="connsiteX21-3915" fmla="*/ 790575 w 2171700"/>
                <a:gd name="connsiteY21-3916" fmla="*/ 6574020 h 7250295"/>
                <a:gd name="connsiteX22-3917" fmla="*/ 762000 w 2171700"/>
                <a:gd name="connsiteY22-3918" fmla="*/ 6250170 h 7250295"/>
                <a:gd name="connsiteX23-3919" fmla="*/ 885825 w 2171700"/>
                <a:gd name="connsiteY23-3920" fmla="*/ 5411970 h 7250295"/>
                <a:gd name="connsiteX24-3921" fmla="*/ 866775 w 2171700"/>
                <a:gd name="connsiteY24-3922" fmla="*/ 5326245 h 7250295"/>
                <a:gd name="connsiteX25-3923" fmla="*/ 971550 w 2171700"/>
                <a:gd name="connsiteY25-3924" fmla="*/ 5211945 h 7250295"/>
                <a:gd name="connsiteX26-3925" fmla="*/ 962025 w 2171700"/>
                <a:gd name="connsiteY26-3926" fmla="*/ 5069070 h 7250295"/>
                <a:gd name="connsiteX27-3927" fmla="*/ 1104900 w 2171700"/>
                <a:gd name="connsiteY27-3928" fmla="*/ 4526145 h 7250295"/>
                <a:gd name="connsiteX28-3929" fmla="*/ 1123950 w 2171700"/>
                <a:gd name="connsiteY28-3930" fmla="*/ 4392795 h 7250295"/>
                <a:gd name="connsiteX29-3931" fmla="*/ 1276350 w 2171700"/>
                <a:gd name="connsiteY29-3932" fmla="*/ 4649970 h 7250295"/>
                <a:gd name="connsiteX30-3933" fmla="*/ 1352550 w 2171700"/>
                <a:gd name="connsiteY30-3934" fmla="*/ 4926195 h 7250295"/>
                <a:gd name="connsiteX31-3935" fmla="*/ 1333500 w 2171700"/>
                <a:gd name="connsiteY31-3936" fmla="*/ 5069070 h 7250295"/>
                <a:gd name="connsiteX32-3937" fmla="*/ 1371600 w 2171700"/>
                <a:gd name="connsiteY32-3938" fmla="*/ 5078595 h 7250295"/>
                <a:gd name="connsiteX33-3939" fmla="*/ 1247775 w 2171700"/>
                <a:gd name="connsiteY33-3940" fmla="*/ 5516745 h 7250295"/>
                <a:gd name="connsiteX34-3941" fmla="*/ 1257300 w 2171700"/>
                <a:gd name="connsiteY34-3942" fmla="*/ 6469245 h 7250295"/>
                <a:gd name="connsiteX35-3943" fmla="*/ 1333500 w 2171700"/>
                <a:gd name="connsiteY35-3944" fmla="*/ 6583545 h 7250295"/>
                <a:gd name="connsiteX36-3945" fmla="*/ 1314450 w 2171700"/>
                <a:gd name="connsiteY36-3946" fmla="*/ 6735945 h 7250295"/>
                <a:gd name="connsiteX37-3947" fmla="*/ 1323975 w 2171700"/>
                <a:gd name="connsiteY37-3948" fmla="*/ 6859770 h 7250295"/>
                <a:gd name="connsiteX38-3949" fmla="*/ 1304925 w 2171700"/>
                <a:gd name="connsiteY38-3950" fmla="*/ 7012170 h 7250295"/>
                <a:gd name="connsiteX39-3951" fmla="*/ 1704975 w 2171700"/>
                <a:gd name="connsiteY39-3952" fmla="*/ 7212195 h 7250295"/>
                <a:gd name="connsiteX40-3953" fmla="*/ 2152650 w 2171700"/>
                <a:gd name="connsiteY40-3954" fmla="*/ 7212195 h 7250295"/>
                <a:gd name="connsiteX41-3955" fmla="*/ 2171700 w 2171700"/>
                <a:gd name="connsiteY41-3956" fmla="*/ 7069320 h 7250295"/>
                <a:gd name="connsiteX42-3957" fmla="*/ 1676400 w 2171700"/>
                <a:gd name="connsiteY42-3958" fmla="*/ 6564495 h 7250295"/>
                <a:gd name="connsiteX43-3959" fmla="*/ 1685925 w 2171700"/>
                <a:gd name="connsiteY43-3960" fmla="*/ 6459720 h 7250295"/>
                <a:gd name="connsiteX44-3961" fmla="*/ 1657350 w 2171700"/>
                <a:gd name="connsiteY44-3962" fmla="*/ 6250170 h 7250295"/>
                <a:gd name="connsiteX45-3963" fmla="*/ 1704975 w 2171700"/>
                <a:gd name="connsiteY45-3964" fmla="*/ 5973945 h 7250295"/>
                <a:gd name="connsiteX46-3965" fmla="*/ 1762125 w 2171700"/>
                <a:gd name="connsiteY46-3966" fmla="*/ 5421495 h 7250295"/>
                <a:gd name="connsiteX47-3967" fmla="*/ 1771650 w 2171700"/>
                <a:gd name="connsiteY47-3968" fmla="*/ 5354820 h 7250295"/>
                <a:gd name="connsiteX48-3969" fmla="*/ 1866900 w 2171700"/>
                <a:gd name="connsiteY48-3970" fmla="*/ 5097645 h 7250295"/>
                <a:gd name="connsiteX49-3971" fmla="*/ 1885950 w 2171700"/>
                <a:gd name="connsiteY49-3972" fmla="*/ 4573770 h 7250295"/>
                <a:gd name="connsiteX50-3973" fmla="*/ 1895475 w 2171700"/>
                <a:gd name="connsiteY50-3974" fmla="*/ 4173720 h 7250295"/>
                <a:gd name="connsiteX51-3975" fmla="*/ 1866900 w 2171700"/>
                <a:gd name="connsiteY51-3976" fmla="*/ 3630795 h 7250295"/>
                <a:gd name="connsiteX52-3977" fmla="*/ 2076450 w 2171700"/>
                <a:gd name="connsiteY52-3978" fmla="*/ 2697345 h 7250295"/>
                <a:gd name="connsiteX53-3979" fmla="*/ 2085975 w 2171700"/>
                <a:gd name="connsiteY53-3980" fmla="*/ 2430645 h 7250295"/>
                <a:gd name="connsiteX54-3981" fmla="*/ 1981200 w 2171700"/>
                <a:gd name="connsiteY54-3982" fmla="*/ 1859145 h 7250295"/>
                <a:gd name="connsiteX55-3983" fmla="*/ 1933575 w 2171700"/>
                <a:gd name="connsiteY55-3984" fmla="*/ 1697220 h 7250295"/>
                <a:gd name="connsiteX56-3985" fmla="*/ 1933575 w 2171700"/>
                <a:gd name="connsiteY56-3986" fmla="*/ 1420995 h 7250295"/>
                <a:gd name="connsiteX57-3987" fmla="*/ 1874412 w 2171700"/>
                <a:gd name="connsiteY57-3988" fmla="*/ 1302338 h 7250295"/>
                <a:gd name="connsiteX58-3989" fmla="*/ 1407687 w 2171700"/>
                <a:gd name="connsiteY58-3990" fmla="*/ 1134975 h 7250295"/>
                <a:gd name="connsiteX59-3991" fmla="*/ 1309221 w 2171700"/>
                <a:gd name="connsiteY59-3992" fmla="*/ 1020075 h 7250295"/>
                <a:gd name="connsiteX60-3993" fmla="*/ 1365230 w 2171700"/>
                <a:gd name="connsiteY60-3994" fmla="*/ 821521 h 7250295"/>
                <a:gd name="connsiteX61-3995" fmla="*/ 1433407 w 2171700"/>
                <a:gd name="connsiteY61-3996" fmla="*/ 622909 h 7250295"/>
                <a:gd name="connsiteX62-3997" fmla="*/ 1444916 w 2171700"/>
                <a:gd name="connsiteY62-3998" fmla="*/ 380757 h 7250295"/>
                <a:gd name="connsiteX63-3999" fmla="*/ 1330946 w 2171700"/>
                <a:gd name="connsiteY63-4000" fmla="*/ 143773 h 7250295"/>
                <a:gd name="connsiteX64-4001" fmla="*/ 1063645 w 2171700"/>
                <a:gd name="connsiteY64-4002" fmla="*/ 568 h 7250295"/>
                <a:gd name="connsiteX0-4003" fmla="*/ 1063645 w 2171700"/>
                <a:gd name="connsiteY0-4004" fmla="*/ 568 h 7250295"/>
                <a:gd name="connsiteX1-4005" fmla="*/ 809625 w 2171700"/>
                <a:gd name="connsiteY1-4006" fmla="*/ 116070 h 7250295"/>
                <a:gd name="connsiteX2-4007" fmla="*/ 685800 w 2171700"/>
                <a:gd name="connsiteY2-4008" fmla="*/ 297045 h 7250295"/>
                <a:gd name="connsiteX3-4009" fmla="*/ 704850 w 2171700"/>
                <a:gd name="connsiteY3-4010" fmla="*/ 620895 h 7250295"/>
                <a:gd name="connsiteX4-4011" fmla="*/ 838200 w 2171700"/>
                <a:gd name="connsiteY4-4012" fmla="*/ 897120 h 7250295"/>
                <a:gd name="connsiteX5-4013" fmla="*/ 742950 w 2171700"/>
                <a:gd name="connsiteY5-4014" fmla="*/ 1011420 h 7250295"/>
                <a:gd name="connsiteX6-4015" fmla="*/ 133350 w 2171700"/>
                <a:gd name="connsiteY6-4016" fmla="*/ 1220970 h 7250295"/>
                <a:gd name="connsiteX7-4017" fmla="*/ 0 w 2171700"/>
                <a:gd name="connsiteY7-4018" fmla="*/ 2211570 h 7250295"/>
                <a:gd name="connsiteX8-4019" fmla="*/ 333375 w 2171700"/>
                <a:gd name="connsiteY8-4020" fmla="*/ 3106920 h 7250295"/>
                <a:gd name="connsiteX9-4021" fmla="*/ 247650 w 2171700"/>
                <a:gd name="connsiteY9-4022" fmla="*/ 3840345 h 7250295"/>
                <a:gd name="connsiteX10-4023" fmla="*/ 371475 w 2171700"/>
                <a:gd name="connsiteY10-4024" fmla="*/ 4059420 h 7250295"/>
                <a:gd name="connsiteX11-4025" fmla="*/ 495300 w 2171700"/>
                <a:gd name="connsiteY11-4026" fmla="*/ 4278495 h 7250295"/>
                <a:gd name="connsiteX12-4027" fmla="*/ 476250 w 2171700"/>
                <a:gd name="connsiteY12-4028" fmla="*/ 4735695 h 7250295"/>
                <a:gd name="connsiteX13-4029" fmla="*/ 476250 w 2171700"/>
                <a:gd name="connsiteY13-4030" fmla="*/ 5097645 h 7250295"/>
                <a:gd name="connsiteX14-4031" fmla="*/ 371475 w 2171700"/>
                <a:gd name="connsiteY14-4032" fmla="*/ 6145395 h 7250295"/>
                <a:gd name="connsiteX15-4033" fmla="*/ 371475 w 2171700"/>
                <a:gd name="connsiteY15-4034" fmla="*/ 6621645 h 7250295"/>
                <a:gd name="connsiteX16-4035" fmla="*/ 400050 w 2171700"/>
                <a:gd name="connsiteY16-4036" fmla="*/ 6821670 h 7250295"/>
                <a:gd name="connsiteX17-4037" fmla="*/ 323850 w 2171700"/>
                <a:gd name="connsiteY17-4038" fmla="*/ 7002645 h 7250295"/>
                <a:gd name="connsiteX18-4039" fmla="*/ 533400 w 2171700"/>
                <a:gd name="connsiteY18-4040" fmla="*/ 7250295 h 7250295"/>
                <a:gd name="connsiteX19-4041" fmla="*/ 952500 w 2171700"/>
                <a:gd name="connsiteY19-4042" fmla="*/ 7240770 h 7250295"/>
                <a:gd name="connsiteX20-4043" fmla="*/ 733425 w 2171700"/>
                <a:gd name="connsiteY20-4044" fmla="*/ 6821670 h 7250295"/>
                <a:gd name="connsiteX21-4045" fmla="*/ 790575 w 2171700"/>
                <a:gd name="connsiteY21-4046" fmla="*/ 6574020 h 7250295"/>
                <a:gd name="connsiteX22-4047" fmla="*/ 762000 w 2171700"/>
                <a:gd name="connsiteY22-4048" fmla="*/ 6250170 h 7250295"/>
                <a:gd name="connsiteX23-4049" fmla="*/ 885825 w 2171700"/>
                <a:gd name="connsiteY23-4050" fmla="*/ 5411970 h 7250295"/>
                <a:gd name="connsiteX24-4051" fmla="*/ 866775 w 2171700"/>
                <a:gd name="connsiteY24-4052" fmla="*/ 5326245 h 7250295"/>
                <a:gd name="connsiteX25-4053" fmla="*/ 971550 w 2171700"/>
                <a:gd name="connsiteY25-4054" fmla="*/ 5211945 h 7250295"/>
                <a:gd name="connsiteX26-4055" fmla="*/ 962025 w 2171700"/>
                <a:gd name="connsiteY26-4056" fmla="*/ 5069070 h 7250295"/>
                <a:gd name="connsiteX27-4057" fmla="*/ 1104900 w 2171700"/>
                <a:gd name="connsiteY27-4058" fmla="*/ 4526145 h 7250295"/>
                <a:gd name="connsiteX28-4059" fmla="*/ 1123950 w 2171700"/>
                <a:gd name="connsiteY28-4060" fmla="*/ 4392795 h 7250295"/>
                <a:gd name="connsiteX29-4061" fmla="*/ 1276350 w 2171700"/>
                <a:gd name="connsiteY29-4062" fmla="*/ 4649970 h 7250295"/>
                <a:gd name="connsiteX30-4063" fmla="*/ 1352550 w 2171700"/>
                <a:gd name="connsiteY30-4064" fmla="*/ 4926195 h 7250295"/>
                <a:gd name="connsiteX31-4065" fmla="*/ 1333500 w 2171700"/>
                <a:gd name="connsiteY31-4066" fmla="*/ 5069070 h 7250295"/>
                <a:gd name="connsiteX32-4067" fmla="*/ 1371600 w 2171700"/>
                <a:gd name="connsiteY32-4068" fmla="*/ 5078595 h 7250295"/>
                <a:gd name="connsiteX33-4069" fmla="*/ 1247775 w 2171700"/>
                <a:gd name="connsiteY33-4070" fmla="*/ 5516745 h 7250295"/>
                <a:gd name="connsiteX34-4071" fmla="*/ 1257300 w 2171700"/>
                <a:gd name="connsiteY34-4072" fmla="*/ 6469245 h 7250295"/>
                <a:gd name="connsiteX35-4073" fmla="*/ 1333500 w 2171700"/>
                <a:gd name="connsiteY35-4074" fmla="*/ 6583545 h 7250295"/>
                <a:gd name="connsiteX36-4075" fmla="*/ 1314450 w 2171700"/>
                <a:gd name="connsiteY36-4076" fmla="*/ 6735945 h 7250295"/>
                <a:gd name="connsiteX37-4077" fmla="*/ 1323975 w 2171700"/>
                <a:gd name="connsiteY37-4078" fmla="*/ 6859770 h 7250295"/>
                <a:gd name="connsiteX38-4079" fmla="*/ 1304925 w 2171700"/>
                <a:gd name="connsiteY38-4080" fmla="*/ 7012170 h 7250295"/>
                <a:gd name="connsiteX39-4081" fmla="*/ 1704975 w 2171700"/>
                <a:gd name="connsiteY39-4082" fmla="*/ 7212195 h 7250295"/>
                <a:gd name="connsiteX40-4083" fmla="*/ 2152650 w 2171700"/>
                <a:gd name="connsiteY40-4084" fmla="*/ 7212195 h 7250295"/>
                <a:gd name="connsiteX41-4085" fmla="*/ 2171700 w 2171700"/>
                <a:gd name="connsiteY41-4086" fmla="*/ 7069320 h 7250295"/>
                <a:gd name="connsiteX42-4087" fmla="*/ 1676400 w 2171700"/>
                <a:gd name="connsiteY42-4088" fmla="*/ 6564495 h 7250295"/>
                <a:gd name="connsiteX43-4089" fmla="*/ 1685925 w 2171700"/>
                <a:gd name="connsiteY43-4090" fmla="*/ 6459720 h 7250295"/>
                <a:gd name="connsiteX44-4091" fmla="*/ 1657350 w 2171700"/>
                <a:gd name="connsiteY44-4092" fmla="*/ 6250170 h 7250295"/>
                <a:gd name="connsiteX45-4093" fmla="*/ 1704975 w 2171700"/>
                <a:gd name="connsiteY45-4094" fmla="*/ 5973945 h 7250295"/>
                <a:gd name="connsiteX46-4095" fmla="*/ 1762125 w 2171700"/>
                <a:gd name="connsiteY46-4096" fmla="*/ 5421495 h 7250295"/>
                <a:gd name="connsiteX47-4097" fmla="*/ 1771650 w 2171700"/>
                <a:gd name="connsiteY47-4098" fmla="*/ 5354820 h 7250295"/>
                <a:gd name="connsiteX48-4099" fmla="*/ 1866900 w 2171700"/>
                <a:gd name="connsiteY48-4100" fmla="*/ 5097645 h 7250295"/>
                <a:gd name="connsiteX49-4101" fmla="*/ 1885950 w 2171700"/>
                <a:gd name="connsiteY49-4102" fmla="*/ 4573770 h 7250295"/>
                <a:gd name="connsiteX50-4103" fmla="*/ 1895475 w 2171700"/>
                <a:gd name="connsiteY50-4104" fmla="*/ 4173720 h 7250295"/>
                <a:gd name="connsiteX51-4105" fmla="*/ 1866900 w 2171700"/>
                <a:gd name="connsiteY51-4106" fmla="*/ 3630795 h 7250295"/>
                <a:gd name="connsiteX52-4107" fmla="*/ 2076450 w 2171700"/>
                <a:gd name="connsiteY52-4108" fmla="*/ 2697345 h 7250295"/>
                <a:gd name="connsiteX53-4109" fmla="*/ 2085975 w 2171700"/>
                <a:gd name="connsiteY53-4110" fmla="*/ 2430645 h 7250295"/>
                <a:gd name="connsiteX54-4111" fmla="*/ 1981200 w 2171700"/>
                <a:gd name="connsiteY54-4112" fmla="*/ 1859145 h 7250295"/>
                <a:gd name="connsiteX55-4113" fmla="*/ 1933575 w 2171700"/>
                <a:gd name="connsiteY55-4114" fmla="*/ 1697220 h 7250295"/>
                <a:gd name="connsiteX56-4115" fmla="*/ 1933575 w 2171700"/>
                <a:gd name="connsiteY56-4116" fmla="*/ 1420995 h 7250295"/>
                <a:gd name="connsiteX57-4117" fmla="*/ 1874412 w 2171700"/>
                <a:gd name="connsiteY57-4118" fmla="*/ 1302338 h 7250295"/>
                <a:gd name="connsiteX58-4119" fmla="*/ 1407687 w 2171700"/>
                <a:gd name="connsiteY58-4120" fmla="*/ 1134975 h 7250295"/>
                <a:gd name="connsiteX59-4121" fmla="*/ 1309221 w 2171700"/>
                <a:gd name="connsiteY59-4122" fmla="*/ 1020075 h 7250295"/>
                <a:gd name="connsiteX60-4123" fmla="*/ 1365230 w 2171700"/>
                <a:gd name="connsiteY60-4124" fmla="*/ 821521 h 7250295"/>
                <a:gd name="connsiteX61-4125" fmla="*/ 1433407 w 2171700"/>
                <a:gd name="connsiteY61-4126" fmla="*/ 622909 h 7250295"/>
                <a:gd name="connsiteX62-4127" fmla="*/ 1444916 w 2171700"/>
                <a:gd name="connsiteY62-4128" fmla="*/ 380757 h 7250295"/>
                <a:gd name="connsiteX63-4129" fmla="*/ 1330946 w 2171700"/>
                <a:gd name="connsiteY63-4130" fmla="*/ 143773 h 7250295"/>
                <a:gd name="connsiteX64-4131" fmla="*/ 1063645 w 2171700"/>
                <a:gd name="connsiteY64-4132" fmla="*/ 568 h 7250295"/>
                <a:gd name="connsiteX0-4133" fmla="*/ 1063645 w 2171700"/>
                <a:gd name="connsiteY0-4134" fmla="*/ 568 h 7250295"/>
                <a:gd name="connsiteX1-4135" fmla="*/ 809625 w 2171700"/>
                <a:gd name="connsiteY1-4136" fmla="*/ 116070 h 7250295"/>
                <a:gd name="connsiteX2-4137" fmla="*/ 685800 w 2171700"/>
                <a:gd name="connsiteY2-4138" fmla="*/ 297045 h 7250295"/>
                <a:gd name="connsiteX3-4139" fmla="*/ 704850 w 2171700"/>
                <a:gd name="connsiteY3-4140" fmla="*/ 620895 h 7250295"/>
                <a:gd name="connsiteX4-4141" fmla="*/ 838200 w 2171700"/>
                <a:gd name="connsiteY4-4142" fmla="*/ 897120 h 7250295"/>
                <a:gd name="connsiteX5-4143" fmla="*/ 742950 w 2171700"/>
                <a:gd name="connsiteY5-4144" fmla="*/ 1011420 h 7250295"/>
                <a:gd name="connsiteX6-4145" fmla="*/ 133350 w 2171700"/>
                <a:gd name="connsiteY6-4146" fmla="*/ 1220970 h 7250295"/>
                <a:gd name="connsiteX7-4147" fmla="*/ 0 w 2171700"/>
                <a:gd name="connsiteY7-4148" fmla="*/ 2211570 h 7250295"/>
                <a:gd name="connsiteX8-4149" fmla="*/ 333375 w 2171700"/>
                <a:gd name="connsiteY8-4150" fmla="*/ 3106920 h 7250295"/>
                <a:gd name="connsiteX9-4151" fmla="*/ 247650 w 2171700"/>
                <a:gd name="connsiteY9-4152" fmla="*/ 3840345 h 7250295"/>
                <a:gd name="connsiteX10-4153" fmla="*/ 371475 w 2171700"/>
                <a:gd name="connsiteY10-4154" fmla="*/ 4059420 h 7250295"/>
                <a:gd name="connsiteX11-4155" fmla="*/ 495300 w 2171700"/>
                <a:gd name="connsiteY11-4156" fmla="*/ 4278495 h 7250295"/>
                <a:gd name="connsiteX12-4157" fmla="*/ 476250 w 2171700"/>
                <a:gd name="connsiteY12-4158" fmla="*/ 4735695 h 7250295"/>
                <a:gd name="connsiteX13-4159" fmla="*/ 476250 w 2171700"/>
                <a:gd name="connsiteY13-4160" fmla="*/ 5097645 h 7250295"/>
                <a:gd name="connsiteX14-4161" fmla="*/ 371475 w 2171700"/>
                <a:gd name="connsiteY14-4162" fmla="*/ 6145395 h 7250295"/>
                <a:gd name="connsiteX15-4163" fmla="*/ 371475 w 2171700"/>
                <a:gd name="connsiteY15-4164" fmla="*/ 6621645 h 7250295"/>
                <a:gd name="connsiteX16-4165" fmla="*/ 400050 w 2171700"/>
                <a:gd name="connsiteY16-4166" fmla="*/ 6821670 h 7250295"/>
                <a:gd name="connsiteX17-4167" fmla="*/ 323850 w 2171700"/>
                <a:gd name="connsiteY17-4168" fmla="*/ 7002645 h 7250295"/>
                <a:gd name="connsiteX18-4169" fmla="*/ 533400 w 2171700"/>
                <a:gd name="connsiteY18-4170" fmla="*/ 7250295 h 7250295"/>
                <a:gd name="connsiteX19-4171" fmla="*/ 952500 w 2171700"/>
                <a:gd name="connsiteY19-4172" fmla="*/ 7240770 h 7250295"/>
                <a:gd name="connsiteX20-4173" fmla="*/ 733425 w 2171700"/>
                <a:gd name="connsiteY20-4174" fmla="*/ 6821670 h 7250295"/>
                <a:gd name="connsiteX21-4175" fmla="*/ 790575 w 2171700"/>
                <a:gd name="connsiteY21-4176" fmla="*/ 6574020 h 7250295"/>
                <a:gd name="connsiteX22-4177" fmla="*/ 762000 w 2171700"/>
                <a:gd name="connsiteY22-4178" fmla="*/ 6250170 h 7250295"/>
                <a:gd name="connsiteX23-4179" fmla="*/ 885825 w 2171700"/>
                <a:gd name="connsiteY23-4180" fmla="*/ 5411970 h 7250295"/>
                <a:gd name="connsiteX24-4181" fmla="*/ 866775 w 2171700"/>
                <a:gd name="connsiteY24-4182" fmla="*/ 5326245 h 7250295"/>
                <a:gd name="connsiteX25-4183" fmla="*/ 971550 w 2171700"/>
                <a:gd name="connsiteY25-4184" fmla="*/ 5211945 h 7250295"/>
                <a:gd name="connsiteX26-4185" fmla="*/ 962025 w 2171700"/>
                <a:gd name="connsiteY26-4186" fmla="*/ 5069070 h 7250295"/>
                <a:gd name="connsiteX27-4187" fmla="*/ 1104900 w 2171700"/>
                <a:gd name="connsiteY27-4188" fmla="*/ 4526145 h 7250295"/>
                <a:gd name="connsiteX28-4189" fmla="*/ 1123950 w 2171700"/>
                <a:gd name="connsiteY28-4190" fmla="*/ 4392795 h 7250295"/>
                <a:gd name="connsiteX29-4191" fmla="*/ 1276350 w 2171700"/>
                <a:gd name="connsiteY29-4192" fmla="*/ 4649970 h 7250295"/>
                <a:gd name="connsiteX30-4193" fmla="*/ 1352550 w 2171700"/>
                <a:gd name="connsiteY30-4194" fmla="*/ 4926195 h 7250295"/>
                <a:gd name="connsiteX31-4195" fmla="*/ 1333500 w 2171700"/>
                <a:gd name="connsiteY31-4196" fmla="*/ 5069070 h 7250295"/>
                <a:gd name="connsiteX32-4197" fmla="*/ 1371600 w 2171700"/>
                <a:gd name="connsiteY32-4198" fmla="*/ 5078595 h 7250295"/>
                <a:gd name="connsiteX33-4199" fmla="*/ 1247775 w 2171700"/>
                <a:gd name="connsiteY33-4200" fmla="*/ 5516745 h 7250295"/>
                <a:gd name="connsiteX34-4201" fmla="*/ 1257300 w 2171700"/>
                <a:gd name="connsiteY34-4202" fmla="*/ 6469245 h 7250295"/>
                <a:gd name="connsiteX35-4203" fmla="*/ 1333500 w 2171700"/>
                <a:gd name="connsiteY35-4204" fmla="*/ 6583545 h 7250295"/>
                <a:gd name="connsiteX36-4205" fmla="*/ 1314450 w 2171700"/>
                <a:gd name="connsiteY36-4206" fmla="*/ 6735945 h 7250295"/>
                <a:gd name="connsiteX37-4207" fmla="*/ 1323975 w 2171700"/>
                <a:gd name="connsiteY37-4208" fmla="*/ 6859770 h 7250295"/>
                <a:gd name="connsiteX38-4209" fmla="*/ 1304925 w 2171700"/>
                <a:gd name="connsiteY38-4210" fmla="*/ 7012170 h 7250295"/>
                <a:gd name="connsiteX39-4211" fmla="*/ 1704975 w 2171700"/>
                <a:gd name="connsiteY39-4212" fmla="*/ 7212195 h 7250295"/>
                <a:gd name="connsiteX40-4213" fmla="*/ 2152650 w 2171700"/>
                <a:gd name="connsiteY40-4214" fmla="*/ 7212195 h 7250295"/>
                <a:gd name="connsiteX41-4215" fmla="*/ 2171700 w 2171700"/>
                <a:gd name="connsiteY41-4216" fmla="*/ 7069320 h 7250295"/>
                <a:gd name="connsiteX42-4217" fmla="*/ 1676400 w 2171700"/>
                <a:gd name="connsiteY42-4218" fmla="*/ 6564495 h 7250295"/>
                <a:gd name="connsiteX43-4219" fmla="*/ 1685925 w 2171700"/>
                <a:gd name="connsiteY43-4220" fmla="*/ 6459720 h 7250295"/>
                <a:gd name="connsiteX44-4221" fmla="*/ 1657350 w 2171700"/>
                <a:gd name="connsiteY44-4222" fmla="*/ 6250170 h 7250295"/>
                <a:gd name="connsiteX45-4223" fmla="*/ 1704975 w 2171700"/>
                <a:gd name="connsiteY45-4224" fmla="*/ 5973945 h 7250295"/>
                <a:gd name="connsiteX46-4225" fmla="*/ 1762125 w 2171700"/>
                <a:gd name="connsiteY46-4226" fmla="*/ 5421495 h 7250295"/>
                <a:gd name="connsiteX47-4227" fmla="*/ 1771650 w 2171700"/>
                <a:gd name="connsiteY47-4228" fmla="*/ 5354820 h 7250295"/>
                <a:gd name="connsiteX48-4229" fmla="*/ 1866900 w 2171700"/>
                <a:gd name="connsiteY48-4230" fmla="*/ 5097645 h 7250295"/>
                <a:gd name="connsiteX49-4231" fmla="*/ 1885950 w 2171700"/>
                <a:gd name="connsiteY49-4232" fmla="*/ 4573770 h 7250295"/>
                <a:gd name="connsiteX50-4233" fmla="*/ 1895475 w 2171700"/>
                <a:gd name="connsiteY50-4234" fmla="*/ 4173720 h 7250295"/>
                <a:gd name="connsiteX51-4235" fmla="*/ 1866900 w 2171700"/>
                <a:gd name="connsiteY51-4236" fmla="*/ 3630795 h 7250295"/>
                <a:gd name="connsiteX52-4237" fmla="*/ 2076450 w 2171700"/>
                <a:gd name="connsiteY52-4238" fmla="*/ 2697345 h 7250295"/>
                <a:gd name="connsiteX53-4239" fmla="*/ 2085975 w 2171700"/>
                <a:gd name="connsiteY53-4240" fmla="*/ 2430645 h 7250295"/>
                <a:gd name="connsiteX54-4241" fmla="*/ 1981200 w 2171700"/>
                <a:gd name="connsiteY54-4242" fmla="*/ 1859145 h 7250295"/>
                <a:gd name="connsiteX55-4243" fmla="*/ 1933575 w 2171700"/>
                <a:gd name="connsiteY55-4244" fmla="*/ 1697220 h 7250295"/>
                <a:gd name="connsiteX56-4245" fmla="*/ 1922037 w 2171700"/>
                <a:gd name="connsiteY56-4246" fmla="*/ 1432534 h 7250295"/>
                <a:gd name="connsiteX57-4247" fmla="*/ 1874412 w 2171700"/>
                <a:gd name="connsiteY57-4248" fmla="*/ 1302338 h 7250295"/>
                <a:gd name="connsiteX58-4249" fmla="*/ 1407687 w 2171700"/>
                <a:gd name="connsiteY58-4250" fmla="*/ 1134975 h 7250295"/>
                <a:gd name="connsiteX59-4251" fmla="*/ 1309221 w 2171700"/>
                <a:gd name="connsiteY59-4252" fmla="*/ 1020075 h 7250295"/>
                <a:gd name="connsiteX60-4253" fmla="*/ 1365230 w 2171700"/>
                <a:gd name="connsiteY60-4254" fmla="*/ 821521 h 7250295"/>
                <a:gd name="connsiteX61-4255" fmla="*/ 1433407 w 2171700"/>
                <a:gd name="connsiteY61-4256" fmla="*/ 622909 h 7250295"/>
                <a:gd name="connsiteX62-4257" fmla="*/ 1444916 w 2171700"/>
                <a:gd name="connsiteY62-4258" fmla="*/ 380757 h 7250295"/>
                <a:gd name="connsiteX63-4259" fmla="*/ 1330946 w 2171700"/>
                <a:gd name="connsiteY63-4260" fmla="*/ 143773 h 7250295"/>
                <a:gd name="connsiteX64-4261" fmla="*/ 1063645 w 2171700"/>
                <a:gd name="connsiteY64-4262" fmla="*/ 568 h 7250295"/>
                <a:gd name="connsiteX0-4263" fmla="*/ 1063645 w 2171700"/>
                <a:gd name="connsiteY0-4264" fmla="*/ 568 h 7250295"/>
                <a:gd name="connsiteX1-4265" fmla="*/ 809625 w 2171700"/>
                <a:gd name="connsiteY1-4266" fmla="*/ 116070 h 7250295"/>
                <a:gd name="connsiteX2-4267" fmla="*/ 685800 w 2171700"/>
                <a:gd name="connsiteY2-4268" fmla="*/ 297045 h 7250295"/>
                <a:gd name="connsiteX3-4269" fmla="*/ 704850 w 2171700"/>
                <a:gd name="connsiteY3-4270" fmla="*/ 620895 h 7250295"/>
                <a:gd name="connsiteX4-4271" fmla="*/ 838200 w 2171700"/>
                <a:gd name="connsiteY4-4272" fmla="*/ 897120 h 7250295"/>
                <a:gd name="connsiteX5-4273" fmla="*/ 742950 w 2171700"/>
                <a:gd name="connsiteY5-4274" fmla="*/ 1011420 h 7250295"/>
                <a:gd name="connsiteX6-4275" fmla="*/ 133350 w 2171700"/>
                <a:gd name="connsiteY6-4276" fmla="*/ 1220970 h 7250295"/>
                <a:gd name="connsiteX7-4277" fmla="*/ 0 w 2171700"/>
                <a:gd name="connsiteY7-4278" fmla="*/ 2211570 h 7250295"/>
                <a:gd name="connsiteX8-4279" fmla="*/ 333375 w 2171700"/>
                <a:gd name="connsiteY8-4280" fmla="*/ 3106920 h 7250295"/>
                <a:gd name="connsiteX9-4281" fmla="*/ 247650 w 2171700"/>
                <a:gd name="connsiteY9-4282" fmla="*/ 3840345 h 7250295"/>
                <a:gd name="connsiteX10-4283" fmla="*/ 371475 w 2171700"/>
                <a:gd name="connsiteY10-4284" fmla="*/ 4059420 h 7250295"/>
                <a:gd name="connsiteX11-4285" fmla="*/ 495300 w 2171700"/>
                <a:gd name="connsiteY11-4286" fmla="*/ 4278495 h 7250295"/>
                <a:gd name="connsiteX12-4287" fmla="*/ 476250 w 2171700"/>
                <a:gd name="connsiteY12-4288" fmla="*/ 4735695 h 7250295"/>
                <a:gd name="connsiteX13-4289" fmla="*/ 476250 w 2171700"/>
                <a:gd name="connsiteY13-4290" fmla="*/ 5097645 h 7250295"/>
                <a:gd name="connsiteX14-4291" fmla="*/ 371475 w 2171700"/>
                <a:gd name="connsiteY14-4292" fmla="*/ 6145395 h 7250295"/>
                <a:gd name="connsiteX15-4293" fmla="*/ 371475 w 2171700"/>
                <a:gd name="connsiteY15-4294" fmla="*/ 6621645 h 7250295"/>
                <a:gd name="connsiteX16-4295" fmla="*/ 400050 w 2171700"/>
                <a:gd name="connsiteY16-4296" fmla="*/ 6821670 h 7250295"/>
                <a:gd name="connsiteX17-4297" fmla="*/ 323850 w 2171700"/>
                <a:gd name="connsiteY17-4298" fmla="*/ 7002645 h 7250295"/>
                <a:gd name="connsiteX18-4299" fmla="*/ 533400 w 2171700"/>
                <a:gd name="connsiteY18-4300" fmla="*/ 7250295 h 7250295"/>
                <a:gd name="connsiteX19-4301" fmla="*/ 952500 w 2171700"/>
                <a:gd name="connsiteY19-4302" fmla="*/ 7240770 h 7250295"/>
                <a:gd name="connsiteX20-4303" fmla="*/ 733425 w 2171700"/>
                <a:gd name="connsiteY20-4304" fmla="*/ 6821670 h 7250295"/>
                <a:gd name="connsiteX21-4305" fmla="*/ 790575 w 2171700"/>
                <a:gd name="connsiteY21-4306" fmla="*/ 6574020 h 7250295"/>
                <a:gd name="connsiteX22-4307" fmla="*/ 762000 w 2171700"/>
                <a:gd name="connsiteY22-4308" fmla="*/ 6250170 h 7250295"/>
                <a:gd name="connsiteX23-4309" fmla="*/ 885825 w 2171700"/>
                <a:gd name="connsiteY23-4310" fmla="*/ 5411970 h 7250295"/>
                <a:gd name="connsiteX24-4311" fmla="*/ 866775 w 2171700"/>
                <a:gd name="connsiteY24-4312" fmla="*/ 5326245 h 7250295"/>
                <a:gd name="connsiteX25-4313" fmla="*/ 971550 w 2171700"/>
                <a:gd name="connsiteY25-4314" fmla="*/ 5211945 h 7250295"/>
                <a:gd name="connsiteX26-4315" fmla="*/ 962025 w 2171700"/>
                <a:gd name="connsiteY26-4316" fmla="*/ 5069070 h 7250295"/>
                <a:gd name="connsiteX27-4317" fmla="*/ 1104900 w 2171700"/>
                <a:gd name="connsiteY27-4318" fmla="*/ 4526145 h 7250295"/>
                <a:gd name="connsiteX28-4319" fmla="*/ 1123950 w 2171700"/>
                <a:gd name="connsiteY28-4320" fmla="*/ 4392795 h 7250295"/>
                <a:gd name="connsiteX29-4321" fmla="*/ 1276350 w 2171700"/>
                <a:gd name="connsiteY29-4322" fmla="*/ 4649970 h 7250295"/>
                <a:gd name="connsiteX30-4323" fmla="*/ 1352550 w 2171700"/>
                <a:gd name="connsiteY30-4324" fmla="*/ 4926195 h 7250295"/>
                <a:gd name="connsiteX31-4325" fmla="*/ 1333500 w 2171700"/>
                <a:gd name="connsiteY31-4326" fmla="*/ 5069070 h 7250295"/>
                <a:gd name="connsiteX32-4327" fmla="*/ 1371600 w 2171700"/>
                <a:gd name="connsiteY32-4328" fmla="*/ 5078595 h 7250295"/>
                <a:gd name="connsiteX33-4329" fmla="*/ 1247775 w 2171700"/>
                <a:gd name="connsiteY33-4330" fmla="*/ 5516745 h 7250295"/>
                <a:gd name="connsiteX34-4331" fmla="*/ 1257300 w 2171700"/>
                <a:gd name="connsiteY34-4332" fmla="*/ 6469245 h 7250295"/>
                <a:gd name="connsiteX35-4333" fmla="*/ 1333500 w 2171700"/>
                <a:gd name="connsiteY35-4334" fmla="*/ 6583545 h 7250295"/>
                <a:gd name="connsiteX36-4335" fmla="*/ 1314450 w 2171700"/>
                <a:gd name="connsiteY36-4336" fmla="*/ 6735945 h 7250295"/>
                <a:gd name="connsiteX37-4337" fmla="*/ 1323975 w 2171700"/>
                <a:gd name="connsiteY37-4338" fmla="*/ 6859770 h 7250295"/>
                <a:gd name="connsiteX38-4339" fmla="*/ 1304925 w 2171700"/>
                <a:gd name="connsiteY38-4340" fmla="*/ 7012170 h 7250295"/>
                <a:gd name="connsiteX39-4341" fmla="*/ 1704975 w 2171700"/>
                <a:gd name="connsiteY39-4342" fmla="*/ 7212195 h 7250295"/>
                <a:gd name="connsiteX40-4343" fmla="*/ 2152650 w 2171700"/>
                <a:gd name="connsiteY40-4344" fmla="*/ 7212195 h 7250295"/>
                <a:gd name="connsiteX41-4345" fmla="*/ 2171700 w 2171700"/>
                <a:gd name="connsiteY41-4346" fmla="*/ 7069320 h 7250295"/>
                <a:gd name="connsiteX42-4347" fmla="*/ 1676400 w 2171700"/>
                <a:gd name="connsiteY42-4348" fmla="*/ 6564495 h 7250295"/>
                <a:gd name="connsiteX43-4349" fmla="*/ 1685925 w 2171700"/>
                <a:gd name="connsiteY43-4350" fmla="*/ 6459720 h 7250295"/>
                <a:gd name="connsiteX44-4351" fmla="*/ 1657350 w 2171700"/>
                <a:gd name="connsiteY44-4352" fmla="*/ 6250170 h 7250295"/>
                <a:gd name="connsiteX45-4353" fmla="*/ 1704975 w 2171700"/>
                <a:gd name="connsiteY45-4354" fmla="*/ 5973945 h 7250295"/>
                <a:gd name="connsiteX46-4355" fmla="*/ 1762125 w 2171700"/>
                <a:gd name="connsiteY46-4356" fmla="*/ 5421495 h 7250295"/>
                <a:gd name="connsiteX47-4357" fmla="*/ 1771650 w 2171700"/>
                <a:gd name="connsiteY47-4358" fmla="*/ 5354820 h 7250295"/>
                <a:gd name="connsiteX48-4359" fmla="*/ 1866900 w 2171700"/>
                <a:gd name="connsiteY48-4360" fmla="*/ 5097645 h 7250295"/>
                <a:gd name="connsiteX49-4361" fmla="*/ 1885950 w 2171700"/>
                <a:gd name="connsiteY49-4362" fmla="*/ 4573770 h 7250295"/>
                <a:gd name="connsiteX50-4363" fmla="*/ 1895475 w 2171700"/>
                <a:gd name="connsiteY50-4364" fmla="*/ 4173720 h 7250295"/>
                <a:gd name="connsiteX51-4365" fmla="*/ 1866900 w 2171700"/>
                <a:gd name="connsiteY51-4366" fmla="*/ 3630795 h 7250295"/>
                <a:gd name="connsiteX52-4367" fmla="*/ 2076450 w 2171700"/>
                <a:gd name="connsiteY52-4368" fmla="*/ 2697345 h 7250295"/>
                <a:gd name="connsiteX53-4369" fmla="*/ 2085975 w 2171700"/>
                <a:gd name="connsiteY53-4370" fmla="*/ 2430645 h 7250295"/>
                <a:gd name="connsiteX54-4371" fmla="*/ 1981200 w 2171700"/>
                <a:gd name="connsiteY54-4372" fmla="*/ 1859145 h 7250295"/>
                <a:gd name="connsiteX55-4373" fmla="*/ 1933575 w 2171700"/>
                <a:gd name="connsiteY55-4374" fmla="*/ 1697220 h 7250295"/>
                <a:gd name="connsiteX56-4375" fmla="*/ 1922037 w 2171700"/>
                <a:gd name="connsiteY56-4376" fmla="*/ 1432534 h 7250295"/>
                <a:gd name="connsiteX57-4377" fmla="*/ 1874412 w 2171700"/>
                <a:gd name="connsiteY57-4378" fmla="*/ 1302338 h 7250295"/>
                <a:gd name="connsiteX58-4379" fmla="*/ 1407687 w 2171700"/>
                <a:gd name="connsiteY58-4380" fmla="*/ 1134975 h 7250295"/>
                <a:gd name="connsiteX59-4381" fmla="*/ 1309221 w 2171700"/>
                <a:gd name="connsiteY59-4382" fmla="*/ 1020075 h 7250295"/>
                <a:gd name="connsiteX60-4383" fmla="*/ 1365230 w 2171700"/>
                <a:gd name="connsiteY60-4384" fmla="*/ 821521 h 7250295"/>
                <a:gd name="connsiteX61-4385" fmla="*/ 1433407 w 2171700"/>
                <a:gd name="connsiteY61-4386" fmla="*/ 622909 h 7250295"/>
                <a:gd name="connsiteX62-4387" fmla="*/ 1444916 w 2171700"/>
                <a:gd name="connsiteY62-4388" fmla="*/ 380757 h 7250295"/>
                <a:gd name="connsiteX63-4389" fmla="*/ 1330946 w 2171700"/>
                <a:gd name="connsiteY63-4390" fmla="*/ 143773 h 7250295"/>
                <a:gd name="connsiteX64-4391" fmla="*/ 1063645 w 2171700"/>
                <a:gd name="connsiteY64-4392" fmla="*/ 568 h 7250295"/>
                <a:gd name="connsiteX0-4393" fmla="*/ 1063645 w 2171700"/>
                <a:gd name="connsiteY0-4394" fmla="*/ 568 h 7250295"/>
                <a:gd name="connsiteX1-4395" fmla="*/ 809625 w 2171700"/>
                <a:gd name="connsiteY1-4396" fmla="*/ 116070 h 7250295"/>
                <a:gd name="connsiteX2-4397" fmla="*/ 685800 w 2171700"/>
                <a:gd name="connsiteY2-4398" fmla="*/ 297045 h 7250295"/>
                <a:gd name="connsiteX3-4399" fmla="*/ 704850 w 2171700"/>
                <a:gd name="connsiteY3-4400" fmla="*/ 620895 h 7250295"/>
                <a:gd name="connsiteX4-4401" fmla="*/ 838200 w 2171700"/>
                <a:gd name="connsiteY4-4402" fmla="*/ 897120 h 7250295"/>
                <a:gd name="connsiteX5-4403" fmla="*/ 742950 w 2171700"/>
                <a:gd name="connsiteY5-4404" fmla="*/ 1011420 h 7250295"/>
                <a:gd name="connsiteX6-4405" fmla="*/ 133350 w 2171700"/>
                <a:gd name="connsiteY6-4406" fmla="*/ 1220970 h 7250295"/>
                <a:gd name="connsiteX7-4407" fmla="*/ 0 w 2171700"/>
                <a:gd name="connsiteY7-4408" fmla="*/ 2211570 h 7250295"/>
                <a:gd name="connsiteX8-4409" fmla="*/ 333375 w 2171700"/>
                <a:gd name="connsiteY8-4410" fmla="*/ 3106920 h 7250295"/>
                <a:gd name="connsiteX9-4411" fmla="*/ 247650 w 2171700"/>
                <a:gd name="connsiteY9-4412" fmla="*/ 3840345 h 7250295"/>
                <a:gd name="connsiteX10-4413" fmla="*/ 371475 w 2171700"/>
                <a:gd name="connsiteY10-4414" fmla="*/ 4059420 h 7250295"/>
                <a:gd name="connsiteX11-4415" fmla="*/ 495300 w 2171700"/>
                <a:gd name="connsiteY11-4416" fmla="*/ 4278495 h 7250295"/>
                <a:gd name="connsiteX12-4417" fmla="*/ 476250 w 2171700"/>
                <a:gd name="connsiteY12-4418" fmla="*/ 4735695 h 7250295"/>
                <a:gd name="connsiteX13-4419" fmla="*/ 476250 w 2171700"/>
                <a:gd name="connsiteY13-4420" fmla="*/ 5097645 h 7250295"/>
                <a:gd name="connsiteX14-4421" fmla="*/ 371475 w 2171700"/>
                <a:gd name="connsiteY14-4422" fmla="*/ 6145395 h 7250295"/>
                <a:gd name="connsiteX15-4423" fmla="*/ 371475 w 2171700"/>
                <a:gd name="connsiteY15-4424" fmla="*/ 6621645 h 7250295"/>
                <a:gd name="connsiteX16-4425" fmla="*/ 400050 w 2171700"/>
                <a:gd name="connsiteY16-4426" fmla="*/ 6821670 h 7250295"/>
                <a:gd name="connsiteX17-4427" fmla="*/ 323850 w 2171700"/>
                <a:gd name="connsiteY17-4428" fmla="*/ 7002645 h 7250295"/>
                <a:gd name="connsiteX18-4429" fmla="*/ 533400 w 2171700"/>
                <a:gd name="connsiteY18-4430" fmla="*/ 7250295 h 7250295"/>
                <a:gd name="connsiteX19-4431" fmla="*/ 952500 w 2171700"/>
                <a:gd name="connsiteY19-4432" fmla="*/ 7240770 h 7250295"/>
                <a:gd name="connsiteX20-4433" fmla="*/ 733425 w 2171700"/>
                <a:gd name="connsiteY20-4434" fmla="*/ 6821670 h 7250295"/>
                <a:gd name="connsiteX21-4435" fmla="*/ 790575 w 2171700"/>
                <a:gd name="connsiteY21-4436" fmla="*/ 6574020 h 7250295"/>
                <a:gd name="connsiteX22-4437" fmla="*/ 762000 w 2171700"/>
                <a:gd name="connsiteY22-4438" fmla="*/ 6250170 h 7250295"/>
                <a:gd name="connsiteX23-4439" fmla="*/ 885825 w 2171700"/>
                <a:gd name="connsiteY23-4440" fmla="*/ 5411970 h 7250295"/>
                <a:gd name="connsiteX24-4441" fmla="*/ 866775 w 2171700"/>
                <a:gd name="connsiteY24-4442" fmla="*/ 5326245 h 7250295"/>
                <a:gd name="connsiteX25-4443" fmla="*/ 971550 w 2171700"/>
                <a:gd name="connsiteY25-4444" fmla="*/ 5211945 h 7250295"/>
                <a:gd name="connsiteX26-4445" fmla="*/ 962025 w 2171700"/>
                <a:gd name="connsiteY26-4446" fmla="*/ 5069070 h 7250295"/>
                <a:gd name="connsiteX27-4447" fmla="*/ 1104900 w 2171700"/>
                <a:gd name="connsiteY27-4448" fmla="*/ 4526145 h 7250295"/>
                <a:gd name="connsiteX28-4449" fmla="*/ 1123950 w 2171700"/>
                <a:gd name="connsiteY28-4450" fmla="*/ 4392795 h 7250295"/>
                <a:gd name="connsiteX29-4451" fmla="*/ 1276350 w 2171700"/>
                <a:gd name="connsiteY29-4452" fmla="*/ 4649970 h 7250295"/>
                <a:gd name="connsiteX30-4453" fmla="*/ 1352550 w 2171700"/>
                <a:gd name="connsiteY30-4454" fmla="*/ 4926195 h 7250295"/>
                <a:gd name="connsiteX31-4455" fmla="*/ 1333500 w 2171700"/>
                <a:gd name="connsiteY31-4456" fmla="*/ 5069070 h 7250295"/>
                <a:gd name="connsiteX32-4457" fmla="*/ 1371600 w 2171700"/>
                <a:gd name="connsiteY32-4458" fmla="*/ 5078595 h 7250295"/>
                <a:gd name="connsiteX33-4459" fmla="*/ 1247775 w 2171700"/>
                <a:gd name="connsiteY33-4460" fmla="*/ 5516745 h 7250295"/>
                <a:gd name="connsiteX34-4461" fmla="*/ 1257300 w 2171700"/>
                <a:gd name="connsiteY34-4462" fmla="*/ 6469245 h 7250295"/>
                <a:gd name="connsiteX35-4463" fmla="*/ 1333500 w 2171700"/>
                <a:gd name="connsiteY35-4464" fmla="*/ 6583545 h 7250295"/>
                <a:gd name="connsiteX36-4465" fmla="*/ 1314450 w 2171700"/>
                <a:gd name="connsiteY36-4466" fmla="*/ 6735945 h 7250295"/>
                <a:gd name="connsiteX37-4467" fmla="*/ 1323975 w 2171700"/>
                <a:gd name="connsiteY37-4468" fmla="*/ 6859770 h 7250295"/>
                <a:gd name="connsiteX38-4469" fmla="*/ 1304925 w 2171700"/>
                <a:gd name="connsiteY38-4470" fmla="*/ 7012170 h 7250295"/>
                <a:gd name="connsiteX39-4471" fmla="*/ 1704975 w 2171700"/>
                <a:gd name="connsiteY39-4472" fmla="*/ 7212195 h 7250295"/>
                <a:gd name="connsiteX40-4473" fmla="*/ 2152650 w 2171700"/>
                <a:gd name="connsiteY40-4474" fmla="*/ 7212195 h 7250295"/>
                <a:gd name="connsiteX41-4475" fmla="*/ 2171700 w 2171700"/>
                <a:gd name="connsiteY41-4476" fmla="*/ 7069320 h 7250295"/>
                <a:gd name="connsiteX42-4477" fmla="*/ 1676400 w 2171700"/>
                <a:gd name="connsiteY42-4478" fmla="*/ 6564495 h 7250295"/>
                <a:gd name="connsiteX43-4479" fmla="*/ 1685925 w 2171700"/>
                <a:gd name="connsiteY43-4480" fmla="*/ 6459720 h 7250295"/>
                <a:gd name="connsiteX44-4481" fmla="*/ 1657350 w 2171700"/>
                <a:gd name="connsiteY44-4482" fmla="*/ 6250170 h 7250295"/>
                <a:gd name="connsiteX45-4483" fmla="*/ 1704975 w 2171700"/>
                <a:gd name="connsiteY45-4484" fmla="*/ 5973945 h 7250295"/>
                <a:gd name="connsiteX46-4485" fmla="*/ 1762125 w 2171700"/>
                <a:gd name="connsiteY46-4486" fmla="*/ 5421495 h 7250295"/>
                <a:gd name="connsiteX47-4487" fmla="*/ 1771650 w 2171700"/>
                <a:gd name="connsiteY47-4488" fmla="*/ 5354820 h 7250295"/>
                <a:gd name="connsiteX48-4489" fmla="*/ 1866900 w 2171700"/>
                <a:gd name="connsiteY48-4490" fmla="*/ 5097645 h 7250295"/>
                <a:gd name="connsiteX49-4491" fmla="*/ 1885950 w 2171700"/>
                <a:gd name="connsiteY49-4492" fmla="*/ 4573770 h 7250295"/>
                <a:gd name="connsiteX50-4493" fmla="*/ 1895475 w 2171700"/>
                <a:gd name="connsiteY50-4494" fmla="*/ 4173720 h 7250295"/>
                <a:gd name="connsiteX51-4495" fmla="*/ 1866900 w 2171700"/>
                <a:gd name="connsiteY51-4496" fmla="*/ 3630795 h 7250295"/>
                <a:gd name="connsiteX52-4497" fmla="*/ 2076450 w 2171700"/>
                <a:gd name="connsiteY52-4498" fmla="*/ 2697345 h 7250295"/>
                <a:gd name="connsiteX53-4499" fmla="*/ 2085975 w 2171700"/>
                <a:gd name="connsiteY53-4500" fmla="*/ 2430645 h 7250295"/>
                <a:gd name="connsiteX54-4501" fmla="*/ 1981200 w 2171700"/>
                <a:gd name="connsiteY54-4502" fmla="*/ 1859145 h 7250295"/>
                <a:gd name="connsiteX55-4503" fmla="*/ 1922036 w 2171700"/>
                <a:gd name="connsiteY55-4504" fmla="*/ 1700105 h 7250295"/>
                <a:gd name="connsiteX56-4505" fmla="*/ 1922037 w 2171700"/>
                <a:gd name="connsiteY56-4506" fmla="*/ 1432534 h 7250295"/>
                <a:gd name="connsiteX57-4507" fmla="*/ 1874412 w 2171700"/>
                <a:gd name="connsiteY57-4508" fmla="*/ 1302338 h 7250295"/>
                <a:gd name="connsiteX58-4509" fmla="*/ 1407687 w 2171700"/>
                <a:gd name="connsiteY58-4510" fmla="*/ 1134975 h 7250295"/>
                <a:gd name="connsiteX59-4511" fmla="*/ 1309221 w 2171700"/>
                <a:gd name="connsiteY59-4512" fmla="*/ 1020075 h 7250295"/>
                <a:gd name="connsiteX60-4513" fmla="*/ 1365230 w 2171700"/>
                <a:gd name="connsiteY60-4514" fmla="*/ 821521 h 7250295"/>
                <a:gd name="connsiteX61-4515" fmla="*/ 1433407 w 2171700"/>
                <a:gd name="connsiteY61-4516" fmla="*/ 622909 h 7250295"/>
                <a:gd name="connsiteX62-4517" fmla="*/ 1444916 w 2171700"/>
                <a:gd name="connsiteY62-4518" fmla="*/ 380757 h 7250295"/>
                <a:gd name="connsiteX63-4519" fmla="*/ 1330946 w 2171700"/>
                <a:gd name="connsiteY63-4520" fmla="*/ 143773 h 7250295"/>
                <a:gd name="connsiteX64-4521" fmla="*/ 1063645 w 2171700"/>
                <a:gd name="connsiteY64-4522" fmla="*/ 568 h 7250295"/>
                <a:gd name="connsiteX0-4523" fmla="*/ 1063645 w 2171700"/>
                <a:gd name="connsiteY0-4524" fmla="*/ 568 h 7250295"/>
                <a:gd name="connsiteX1-4525" fmla="*/ 809625 w 2171700"/>
                <a:gd name="connsiteY1-4526" fmla="*/ 116070 h 7250295"/>
                <a:gd name="connsiteX2-4527" fmla="*/ 685800 w 2171700"/>
                <a:gd name="connsiteY2-4528" fmla="*/ 297045 h 7250295"/>
                <a:gd name="connsiteX3-4529" fmla="*/ 704850 w 2171700"/>
                <a:gd name="connsiteY3-4530" fmla="*/ 620895 h 7250295"/>
                <a:gd name="connsiteX4-4531" fmla="*/ 838200 w 2171700"/>
                <a:gd name="connsiteY4-4532" fmla="*/ 897120 h 7250295"/>
                <a:gd name="connsiteX5-4533" fmla="*/ 742950 w 2171700"/>
                <a:gd name="connsiteY5-4534" fmla="*/ 1011420 h 7250295"/>
                <a:gd name="connsiteX6-4535" fmla="*/ 133350 w 2171700"/>
                <a:gd name="connsiteY6-4536" fmla="*/ 1220970 h 7250295"/>
                <a:gd name="connsiteX7-4537" fmla="*/ 0 w 2171700"/>
                <a:gd name="connsiteY7-4538" fmla="*/ 2211570 h 7250295"/>
                <a:gd name="connsiteX8-4539" fmla="*/ 333375 w 2171700"/>
                <a:gd name="connsiteY8-4540" fmla="*/ 3106920 h 7250295"/>
                <a:gd name="connsiteX9-4541" fmla="*/ 247650 w 2171700"/>
                <a:gd name="connsiteY9-4542" fmla="*/ 3840345 h 7250295"/>
                <a:gd name="connsiteX10-4543" fmla="*/ 371475 w 2171700"/>
                <a:gd name="connsiteY10-4544" fmla="*/ 4059420 h 7250295"/>
                <a:gd name="connsiteX11-4545" fmla="*/ 495300 w 2171700"/>
                <a:gd name="connsiteY11-4546" fmla="*/ 4278495 h 7250295"/>
                <a:gd name="connsiteX12-4547" fmla="*/ 476250 w 2171700"/>
                <a:gd name="connsiteY12-4548" fmla="*/ 4735695 h 7250295"/>
                <a:gd name="connsiteX13-4549" fmla="*/ 476250 w 2171700"/>
                <a:gd name="connsiteY13-4550" fmla="*/ 5097645 h 7250295"/>
                <a:gd name="connsiteX14-4551" fmla="*/ 371475 w 2171700"/>
                <a:gd name="connsiteY14-4552" fmla="*/ 6145395 h 7250295"/>
                <a:gd name="connsiteX15-4553" fmla="*/ 371475 w 2171700"/>
                <a:gd name="connsiteY15-4554" fmla="*/ 6621645 h 7250295"/>
                <a:gd name="connsiteX16-4555" fmla="*/ 400050 w 2171700"/>
                <a:gd name="connsiteY16-4556" fmla="*/ 6821670 h 7250295"/>
                <a:gd name="connsiteX17-4557" fmla="*/ 323850 w 2171700"/>
                <a:gd name="connsiteY17-4558" fmla="*/ 7002645 h 7250295"/>
                <a:gd name="connsiteX18-4559" fmla="*/ 533400 w 2171700"/>
                <a:gd name="connsiteY18-4560" fmla="*/ 7250295 h 7250295"/>
                <a:gd name="connsiteX19-4561" fmla="*/ 952500 w 2171700"/>
                <a:gd name="connsiteY19-4562" fmla="*/ 7240770 h 7250295"/>
                <a:gd name="connsiteX20-4563" fmla="*/ 733425 w 2171700"/>
                <a:gd name="connsiteY20-4564" fmla="*/ 6821670 h 7250295"/>
                <a:gd name="connsiteX21-4565" fmla="*/ 790575 w 2171700"/>
                <a:gd name="connsiteY21-4566" fmla="*/ 6574020 h 7250295"/>
                <a:gd name="connsiteX22-4567" fmla="*/ 762000 w 2171700"/>
                <a:gd name="connsiteY22-4568" fmla="*/ 6250170 h 7250295"/>
                <a:gd name="connsiteX23-4569" fmla="*/ 885825 w 2171700"/>
                <a:gd name="connsiteY23-4570" fmla="*/ 5411970 h 7250295"/>
                <a:gd name="connsiteX24-4571" fmla="*/ 866775 w 2171700"/>
                <a:gd name="connsiteY24-4572" fmla="*/ 5326245 h 7250295"/>
                <a:gd name="connsiteX25-4573" fmla="*/ 971550 w 2171700"/>
                <a:gd name="connsiteY25-4574" fmla="*/ 5211945 h 7250295"/>
                <a:gd name="connsiteX26-4575" fmla="*/ 962025 w 2171700"/>
                <a:gd name="connsiteY26-4576" fmla="*/ 5069070 h 7250295"/>
                <a:gd name="connsiteX27-4577" fmla="*/ 1104900 w 2171700"/>
                <a:gd name="connsiteY27-4578" fmla="*/ 4526145 h 7250295"/>
                <a:gd name="connsiteX28-4579" fmla="*/ 1123950 w 2171700"/>
                <a:gd name="connsiteY28-4580" fmla="*/ 4392795 h 7250295"/>
                <a:gd name="connsiteX29-4581" fmla="*/ 1276350 w 2171700"/>
                <a:gd name="connsiteY29-4582" fmla="*/ 4649970 h 7250295"/>
                <a:gd name="connsiteX30-4583" fmla="*/ 1352550 w 2171700"/>
                <a:gd name="connsiteY30-4584" fmla="*/ 4926195 h 7250295"/>
                <a:gd name="connsiteX31-4585" fmla="*/ 1333500 w 2171700"/>
                <a:gd name="connsiteY31-4586" fmla="*/ 5069070 h 7250295"/>
                <a:gd name="connsiteX32-4587" fmla="*/ 1371600 w 2171700"/>
                <a:gd name="connsiteY32-4588" fmla="*/ 5078595 h 7250295"/>
                <a:gd name="connsiteX33-4589" fmla="*/ 1247775 w 2171700"/>
                <a:gd name="connsiteY33-4590" fmla="*/ 5516745 h 7250295"/>
                <a:gd name="connsiteX34-4591" fmla="*/ 1257300 w 2171700"/>
                <a:gd name="connsiteY34-4592" fmla="*/ 6469245 h 7250295"/>
                <a:gd name="connsiteX35-4593" fmla="*/ 1333500 w 2171700"/>
                <a:gd name="connsiteY35-4594" fmla="*/ 6583545 h 7250295"/>
                <a:gd name="connsiteX36-4595" fmla="*/ 1314450 w 2171700"/>
                <a:gd name="connsiteY36-4596" fmla="*/ 6735945 h 7250295"/>
                <a:gd name="connsiteX37-4597" fmla="*/ 1323975 w 2171700"/>
                <a:gd name="connsiteY37-4598" fmla="*/ 6859770 h 7250295"/>
                <a:gd name="connsiteX38-4599" fmla="*/ 1304925 w 2171700"/>
                <a:gd name="connsiteY38-4600" fmla="*/ 7012170 h 7250295"/>
                <a:gd name="connsiteX39-4601" fmla="*/ 1704975 w 2171700"/>
                <a:gd name="connsiteY39-4602" fmla="*/ 7212195 h 7250295"/>
                <a:gd name="connsiteX40-4603" fmla="*/ 2152650 w 2171700"/>
                <a:gd name="connsiteY40-4604" fmla="*/ 7212195 h 7250295"/>
                <a:gd name="connsiteX41-4605" fmla="*/ 2171700 w 2171700"/>
                <a:gd name="connsiteY41-4606" fmla="*/ 7069320 h 7250295"/>
                <a:gd name="connsiteX42-4607" fmla="*/ 1676400 w 2171700"/>
                <a:gd name="connsiteY42-4608" fmla="*/ 6564495 h 7250295"/>
                <a:gd name="connsiteX43-4609" fmla="*/ 1685925 w 2171700"/>
                <a:gd name="connsiteY43-4610" fmla="*/ 6459720 h 7250295"/>
                <a:gd name="connsiteX44-4611" fmla="*/ 1657350 w 2171700"/>
                <a:gd name="connsiteY44-4612" fmla="*/ 6250170 h 7250295"/>
                <a:gd name="connsiteX45-4613" fmla="*/ 1704975 w 2171700"/>
                <a:gd name="connsiteY45-4614" fmla="*/ 5973945 h 7250295"/>
                <a:gd name="connsiteX46-4615" fmla="*/ 1762125 w 2171700"/>
                <a:gd name="connsiteY46-4616" fmla="*/ 5421495 h 7250295"/>
                <a:gd name="connsiteX47-4617" fmla="*/ 1771650 w 2171700"/>
                <a:gd name="connsiteY47-4618" fmla="*/ 5354820 h 7250295"/>
                <a:gd name="connsiteX48-4619" fmla="*/ 1866900 w 2171700"/>
                <a:gd name="connsiteY48-4620" fmla="*/ 5097645 h 7250295"/>
                <a:gd name="connsiteX49-4621" fmla="*/ 1885950 w 2171700"/>
                <a:gd name="connsiteY49-4622" fmla="*/ 4573770 h 7250295"/>
                <a:gd name="connsiteX50-4623" fmla="*/ 1895475 w 2171700"/>
                <a:gd name="connsiteY50-4624" fmla="*/ 4173720 h 7250295"/>
                <a:gd name="connsiteX51-4625" fmla="*/ 1866900 w 2171700"/>
                <a:gd name="connsiteY51-4626" fmla="*/ 3630795 h 7250295"/>
                <a:gd name="connsiteX52-4627" fmla="*/ 2076450 w 2171700"/>
                <a:gd name="connsiteY52-4628" fmla="*/ 2697345 h 7250295"/>
                <a:gd name="connsiteX53-4629" fmla="*/ 2085975 w 2171700"/>
                <a:gd name="connsiteY53-4630" fmla="*/ 2430645 h 7250295"/>
                <a:gd name="connsiteX54-4631" fmla="*/ 1981200 w 2171700"/>
                <a:gd name="connsiteY54-4632" fmla="*/ 1859145 h 7250295"/>
                <a:gd name="connsiteX55-4633" fmla="*/ 1922036 w 2171700"/>
                <a:gd name="connsiteY55-4634" fmla="*/ 1700105 h 7250295"/>
                <a:gd name="connsiteX56-4635" fmla="*/ 1922037 w 2171700"/>
                <a:gd name="connsiteY56-4636" fmla="*/ 1432534 h 7250295"/>
                <a:gd name="connsiteX57-4637" fmla="*/ 1874412 w 2171700"/>
                <a:gd name="connsiteY57-4638" fmla="*/ 1302338 h 7250295"/>
                <a:gd name="connsiteX58-4639" fmla="*/ 1407687 w 2171700"/>
                <a:gd name="connsiteY58-4640" fmla="*/ 1134975 h 7250295"/>
                <a:gd name="connsiteX59-4641" fmla="*/ 1309221 w 2171700"/>
                <a:gd name="connsiteY59-4642" fmla="*/ 1020075 h 7250295"/>
                <a:gd name="connsiteX60-4643" fmla="*/ 1365230 w 2171700"/>
                <a:gd name="connsiteY60-4644" fmla="*/ 821521 h 7250295"/>
                <a:gd name="connsiteX61-4645" fmla="*/ 1433407 w 2171700"/>
                <a:gd name="connsiteY61-4646" fmla="*/ 622909 h 7250295"/>
                <a:gd name="connsiteX62-4647" fmla="*/ 1444916 w 2171700"/>
                <a:gd name="connsiteY62-4648" fmla="*/ 380757 h 7250295"/>
                <a:gd name="connsiteX63-4649" fmla="*/ 1330946 w 2171700"/>
                <a:gd name="connsiteY63-4650" fmla="*/ 143773 h 7250295"/>
                <a:gd name="connsiteX64-4651" fmla="*/ 1063645 w 2171700"/>
                <a:gd name="connsiteY64-4652" fmla="*/ 568 h 7250295"/>
                <a:gd name="connsiteX0-4653" fmla="*/ 1063645 w 2171700"/>
                <a:gd name="connsiteY0-4654" fmla="*/ 568 h 7250295"/>
                <a:gd name="connsiteX1-4655" fmla="*/ 809625 w 2171700"/>
                <a:gd name="connsiteY1-4656" fmla="*/ 116070 h 7250295"/>
                <a:gd name="connsiteX2-4657" fmla="*/ 685800 w 2171700"/>
                <a:gd name="connsiteY2-4658" fmla="*/ 297045 h 7250295"/>
                <a:gd name="connsiteX3-4659" fmla="*/ 704850 w 2171700"/>
                <a:gd name="connsiteY3-4660" fmla="*/ 620895 h 7250295"/>
                <a:gd name="connsiteX4-4661" fmla="*/ 838200 w 2171700"/>
                <a:gd name="connsiteY4-4662" fmla="*/ 897120 h 7250295"/>
                <a:gd name="connsiteX5-4663" fmla="*/ 742950 w 2171700"/>
                <a:gd name="connsiteY5-4664" fmla="*/ 1011420 h 7250295"/>
                <a:gd name="connsiteX6-4665" fmla="*/ 133350 w 2171700"/>
                <a:gd name="connsiteY6-4666" fmla="*/ 1220970 h 7250295"/>
                <a:gd name="connsiteX7-4667" fmla="*/ 0 w 2171700"/>
                <a:gd name="connsiteY7-4668" fmla="*/ 2211570 h 7250295"/>
                <a:gd name="connsiteX8-4669" fmla="*/ 333375 w 2171700"/>
                <a:gd name="connsiteY8-4670" fmla="*/ 3106920 h 7250295"/>
                <a:gd name="connsiteX9-4671" fmla="*/ 247650 w 2171700"/>
                <a:gd name="connsiteY9-4672" fmla="*/ 3840345 h 7250295"/>
                <a:gd name="connsiteX10-4673" fmla="*/ 371475 w 2171700"/>
                <a:gd name="connsiteY10-4674" fmla="*/ 4059420 h 7250295"/>
                <a:gd name="connsiteX11-4675" fmla="*/ 495300 w 2171700"/>
                <a:gd name="connsiteY11-4676" fmla="*/ 4278495 h 7250295"/>
                <a:gd name="connsiteX12-4677" fmla="*/ 476250 w 2171700"/>
                <a:gd name="connsiteY12-4678" fmla="*/ 4735695 h 7250295"/>
                <a:gd name="connsiteX13-4679" fmla="*/ 476250 w 2171700"/>
                <a:gd name="connsiteY13-4680" fmla="*/ 5097645 h 7250295"/>
                <a:gd name="connsiteX14-4681" fmla="*/ 371475 w 2171700"/>
                <a:gd name="connsiteY14-4682" fmla="*/ 6145395 h 7250295"/>
                <a:gd name="connsiteX15-4683" fmla="*/ 371475 w 2171700"/>
                <a:gd name="connsiteY15-4684" fmla="*/ 6621645 h 7250295"/>
                <a:gd name="connsiteX16-4685" fmla="*/ 400050 w 2171700"/>
                <a:gd name="connsiteY16-4686" fmla="*/ 6821670 h 7250295"/>
                <a:gd name="connsiteX17-4687" fmla="*/ 323850 w 2171700"/>
                <a:gd name="connsiteY17-4688" fmla="*/ 7002645 h 7250295"/>
                <a:gd name="connsiteX18-4689" fmla="*/ 533400 w 2171700"/>
                <a:gd name="connsiteY18-4690" fmla="*/ 7250295 h 7250295"/>
                <a:gd name="connsiteX19-4691" fmla="*/ 952500 w 2171700"/>
                <a:gd name="connsiteY19-4692" fmla="*/ 7240770 h 7250295"/>
                <a:gd name="connsiteX20-4693" fmla="*/ 733425 w 2171700"/>
                <a:gd name="connsiteY20-4694" fmla="*/ 6821670 h 7250295"/>
                <a:gd name="connsiteX21-4695" fmla="*/ 790575 w 2171700"/>
                <a:gd name="connsiteY21-4696" fmla="*/ 6574020 h 7250295"/>
                <a:gd name="connsiteX22-4697" fmla="*/ 762000 w 2171700"/>
                <a:gd name="connsiteY22-4698" fmla="*/ 6250170 h 7250295"/>
                <a:gd name="connsiteX23-4699" fmla="*/ 885825 w 2171700"/>
                <a:gd name="connsiteY23-4700" fmla="*/ 5411970 h 7250295"/>
                <a:gd name="connsiteX24-4701" fmla="*/ 866775 w 2171700"/>
                <a:gd name="connsiteY24-4702" fmla="*/ 5326245 h 7250295"/>
                <a:gd name="connsiteX25-4703" fmla="*/ 971550 w 2171700"/>
                <a:gd name="connsiteY25-4704" fmla="*/ 5211945 h 7250295"/>
                <a:gd name="connsiteX26-4705" fmla="*/ 962025 w 2171700"/>
                <a:gd name="connsiteY26-4706" fmla="*/ 5069070 h 7250295"/>
                <a:gd name="connsiteX27-4707" fmla="*/ 1104900 w 2171700"/>
                <a:gd name="connsiteY27-4708" fmla="*/ 4526145 h 7250295"/>
                <a:gd name="connsiteX28-4709" fmla="*/ 1123950 w 2171700"/>
                <a:gd name="connsiteY28-4710" fmla="*/ 4392795 h 7250295"/>
                <a:gd name="connsiteX29-4711" fmla="*/ 1276350 w 2171700"/>
                <a:gd name="connsiteY29-4712" fmla="*/ 4649970 h 7250295"/>
                <a:gd name="connsiteX30-4713" fmla="*/ 1352550 w 2171700"/>
                <a:gd name="connsiteY30-4714" fmla="*/ 4926195 h 7250295"/>
                <a:gd name="connsiteX31-4715" fmla="*/ 1333500 w 2171700"/>
                <a:gd name="connsiteY31-4716" fmla="*/ 5069070 h 7250295"/>
                <a:gd name="connsiteX32-4717" fmla="*/ 1371600 w 2171700"/>
                <a:gd name="connsiteY32-4718" fmla="*/ 5078595 h 7250295"/>
                <a:gd name="connsiteX33-4719" fmla="*/ 1247775 w 2171700"/>
                <a:gd name="connsiteY33-4720" fmla="*/ 5516745 h 7250295"/>
                <a:gd name="connsiteX34-4721" fmla="*/ 1257300 w 2171700"/>
                <a:gd name="connsiteY34-4722" fmla="*/ 6469245 h 7250295"/>
                <a:gd name="connsiteX35-4723" fmla="*/ 1333500 w 2171700"/>
                <a:gd name="connsiteY35-4724" fmla="*/ 6583545 h 7250295"/>
                <a:gd name="connsiteX36-4725" fmla="*/ 1314450 w 2171700"/>
                <a:gd name="connsiteY36-4726" fmla="*/ 6735945 h 7250295"/>
                <a:gd name="connsiteX37-4727" fmla="*/ 1323975 w 2171700"/>
                <a:gd name="connsiteY37-4728" fmla="*/ 6859770 h 7250295"/>
                <a:gd name="connsiteX38-4729" fmla="*/ 1304925 w 2171700"/>
                <a:gd name="connsiteY38-4730" fmla="*/ 7012170 h 7250295"/>
                <a:gd name="connsiteX39-4731" fmla="*/ 1704975 w 2171700"/>
                <a:gd name="connsiteY39-4732" fmla="*/ 7212195 h 7250295"/>
                <a:gd name="connsiteX40-4733" fmla="*/ 2152650 w 2171700"/>
                <a:gd name="connsiteY40-4734" fmla="*/ 7212195 h 7250295"/>
                <a:gd name="connsiteX41-4735" fmla="*/ 2171700 w 2171700"/>
                <a:gd name="connsiteY41-4736" fmla="*/ 7069320 h 7250295"/>
                <a:gd name="connsiteX42-4737" fmla="*/ 1676400 w 2171700"/>
                <a:gd name="connsiteY42-4738" fmla="*/ 6564495 h 7250295"/>
                <a:gd name="connsiteX43-4739" fmla="*/ 1685925 w 2171700"/>
                <a:gd name="connsiteY43-4740" fmla="*/ 6459720 h 7250295"/>
                <a:gd name="connsiteX44-4741" fmla="*/ 1657350 w 2171700"/>
                <a:gd name="connsiteY44-4742" fmla="*/ 6250170 h 7250295"/>
                <a:gd name="connsiteX45-4743" fmla="*/ 1704975 w 2171700"/>
                <a:gd name="connsiteY45-4744" fmla="*/ 5973945 h 7250295"/>
                <a:gd name="connsiteX46-4745" fmla="*/ 1762125 w 2171700"/>
                <a:gd name="connsiteY46-4746" fmla="*/ 5421495 h 7250295"/>
                <a:gd name="connsiteX47-4747" fmla="*/ 1771650 w 2171700"/>
                <a:gd name="connsiteY47-4748" fmla="*/ 5354820 h 7250295"/>
                <a:gd name="connsiteX48-4749" fmla="*/ 1866900 w 2171700"/>
                <a:gd name="connsiteY48-4750" fmla="*/ 5097645 h 7250295"/>
                <a:gd name="connsiteX49-4751" fmla="*/ 1885950 w 2171700"/>
                <a:gd name="connsiteY49-4752" fmla="*/ 4573770 h 7250295"/>
                <a:gd name="connsiteX50-4753" fmla="*/ 1895475 w 2171700"/>
                <a:gd name="connsiteY50-4754" fmla="*/ 4173720 h 7250295"/>
                <a:gd name="connsiteX51-4755" fmla="*/ 1866900 w 2171700"/>
                <a:gd name="connsiteY51-4756" fmla="*/ 3630795 h 7250295"/>
                <a:gd name="connsiteX52-4757" fmla="*/ 2076450 w 2171700"/>
                <a:gd name="connsiteY52-4758" fmla="*/ 2697345 h 7250295"/>
                <a:gd name="connsiteX53-4759" fmla="*/ 2085975 w 2171700"/>
                <a:gd name="connsiteY53-4760" fmla="*/ 2430645 h 7250295"/>
                <a:gd name="connsiteX54-4761" fmla="*/ 1981200 w 2171700"/>
                <a:gd name="connsiteY54-4762" fmla="*/ 1859145 h 7250295"/>
                <a:gd name="connsiteX55-4763" fmla="*/ 1936459 w 2171700"/>
                <a:gd name="connsiteY55-4764" fmla="*/ 1677029 h 7250295"/>
                <a:gd name="connsiteX56-4765" fmla="*/ 1922037 w 2171700"/>
                <a:gd name="connsiteY56-4766" fmla="*/ 1432534 h 7250295"/>
                <a:gd name="connsiteX57-4767" fmla="*/ 1874412 w 2171700"/>
                <a:gd name="connsiteY57-4768" fmla="*/ 1302338 h 7250295"/>
                <a:gd name="connsiteX58-4769" fmla="*/ 1407687 w 2171700"/>
                <a:gd name="connsiteY58-4770" fmla="*/ 1134975 h 7250295"/>
                <a:gd name="connsiteX59-4771" fmla="*/ 1309221 w 2171700"/>
                <a:gd name="connsiteY59-4772" fmla="*/ 1020075 h 7250295"/>
                <a:gd name="connsiteX60-4773" fmla="*/ 1365230 w 2171700"/>
                <a:gd name="connsiteY60-4774" fmla="*/ 821521 h 7250295"/>
                <a:gd name="connsiteX61-4775" fmla="*/ 1433407 w 2171700"/>
                <a:gd name="connsiteY61-4776" fmla="*/ 622909 h 7250295"/>
                <a:gd name="connsiteX62-4777" fmla="*/ 1444916 w 2171700"/>
                <a:gd name="connsiteY62-4778" fmla="*/ 380757 h 7250295"/>
                <a:gd name="connsiteX63-4779" fmla="*/ 1330946 w 2171700"/>
                <a:gd name="connsiteY63-4780" fmla="*/ 143773 h 7250295"/>
                <a:gd name="connsiteX64-4781" fmla="*/ 1063645 w 2171700"/>
                <a:gd name="connsiteY64-4782" fmla="*/ 568 h 7250295"/>
                <a:gd name="connsiteX0-4783" fmla="*/ 1063645 w 2171700"/>
                <a:gd name="connsiteY0-4784" fmla="*/ 568 h 7250295"/>
                <a:gd name="connsiteX1-4785" fmla="*/ 809625 w 2171700"/>
                <a:gd name="connsiteY1-4786" fmla="*/ 116070 h 7250295"/>
                <a:gd name="connsiteX2-4787" fmla="*/ 685800 w 2171700"/>
                <a:gd name="connsiteY2-4788" fmla="*/ 297045 h 7250295"/>
                <a:gd name="connsiteX3-4789" fmla="*/ 704850 w 2171700"/>
                <a:gd name="connsiteY3-4790" fmla="*/ 620895 h 7250295"/>
                <a:gd name="connsiteX4-4791" fmla="*/ 838200 w 2171700"/>
                <a:gd name="connsiteY4-4792" fmla="*/ 897120 h 7250295"/>
                <a:gd name="connsiteX5-4793" fmla="*/ 742950 w 2171700"/>
                <a:gd name="connsiteY5-4794" fmla="*/ 1011420 h 7250295"/>
                <a:gd name="connsiteX6-4795" fmla="*/ 133350 w 2171700"/>
                <a:gd name="connsiteY6-4796" fmla="*/ 1220970 h 7250295"/>
                <a:gd name="connsiteX7-4797" fmla="*/ 0 w 2171700"/>
                <a:gd name="connsiteY7-4798" fmla="*/ 2211570 h 7250295"/>
                <a:gd name="connsiteX8-4799" fmla="*/ 333375 w 2171700"/>
                <a:gd name="connsiteY8-4800" fmla="*/ 3106920 h 7250295"/>
                <a:gd name="connsiteX9-4801" fmla="*/ 247650 w 2171700"/>
                <a:gd name="connsiteY9-4802" fmla="*/ 3840345 h 7250295"/>
                <a:gd name="connsiteX10-4803" fmla="*/ 371475 w 2171700"/>
                <a:gd name="connsiteY10-4804" fmla="*/ 4059420 h 7250295"/>
                <a:gd name="connsiteX11-4805" fmla="*/ 495300 w 2171700"/>
                <a:gd name="connsiteY11-4806" fmla="*/ 4278495 h 7250295"/>
                <a:gd name="connsiteX12-4807" fmla="*/ 476250 w 2171700"/>
                <a:gd name="connsiteY12-4808" fmla="*/ 4735695 h 7250295"/>
                <a:gd name="connsiteX13-4809" fmla="*/ 476250 w 2171700"/>
                <a:gd name="connsiteY13-4810" fmla="*/ 5097645 h 7250295"/>
                <a:gd name="connsiteX14-4811" fmla="*/ 371475 w 2171700"/>
                <a:gd name="connsiteY14-4812" fmla="*/ 6145395 h 7250295"/>
                <a:gd name="connsiteX15-4813" fmla="*/ 371475 w 2171700"/>
                <a:gd name="connsiteY15-4814" fmla="*/ 6621645 h 7250295"/>
                <a:gd name="connsiteX16-4815" fmla="*/ 400050 w 2171700"/>
                <a:gd name="connsiteY16-4816" fmla="*/ 6821670 h 7250295"/>
                <a:gd name="connsiteX17-4817" fmla="*/ 323850 w 2171700"/>
                <a:gd name="connsiteY17-4818" fmla="*/ 7002645 h 7250295"/>
                <a:gd name="connsiteX18-4819" fmla="*/ 533400 w 2171700"/>
                <a:gd name="connsiteY18-4820" fmla="*/ 7250295 h 7250295"/>
                <a:gd name="connsiteX19-4821" fmla="*/ 952500 w 2171700"/>
                <a:gd name="connsiteY19-4822" fmla="*/ 7240770 h 7250295"/>
                <a:gd name="connsiteX20-4823" fmla="*/ 733425 w 2171700"/>
                <a:gd name="connsiteY20-4824" fmla="*/ 6821670 h 7250295"/>
                <a:gd name="connsiteX21-4825" fmla="*/ 790575 w 2171700"/>
                <a:gd name="connsiteY21-4826" fmla="*/ 6574020 h 7250295"/>
                <a:gd name="connsiteX22-4827" fmla="*/ 762000 w 2171700"/>
                <a:gd name="connsiteY22-4828" fmla="*/ 6250170 h 7250295"/>
                <a:gd name="connsiteX23-4829" fmla="*/ 885825 w 2171700"/>
                <a:gd name="connsiteY23-4830" fmla="*/ 5411970 h 7250295"/>
                <a:gd name="connsiteX24-4831" fmla="*/ 866775 w 2171700"/>
                <a:gd name="connsiteY24-4832" fmla="*/ 5326245 h 7250295"/>
                <a:gd name="connsiteX25-4833" fmla="*/ 971550 w 2171700"/>
                <a:gd name="connsiteY25-4834" fmla="*/ 5211945 h 7250295"/>
                <a:gd name="connsiteX26-4835" fmla="*/ 962025 w 2171700"/>
                <a:gd name="connsiteY26-4836" fmla="*/ 5069070 h 7250295"/>
                <a:gd name="connsiteX27-4837" fmla="*/ 1104900 w 2171700"/>
                <a:gd name="connsiteY27-4838" fmla="*/ 4526145 h 7250295"/>
                <a:gd name="connsiteX28-4839" fmla="*/ 1123950 w 2171700"/>
                <a:gd name="connsiteY28-4840" fmla="*/ 4392795 h 7250295"/>
                <a:gd name="connsiteX29-4841" fmla="*/ 1276350 w 2171700"/>
                <a:gd name="connsiteY29-4842" fmla="*/ 4649970 h 7250295"/>
                <a:gd name="connsiteX30-4843" fmla="*/ 1352550 w 2171700"/>
                <a:gd name="connsiteY30-4844" fmla="*/ 4926195 h 7250295"/>
                <a:gd name="connsiteX31-4845" fmla="*/ 1333500 w 2171700"/>
                <a:gd name="connsiteY31-4846" fmla="*/ 5069070 h 7250295"/>
                <a:gd name="connsiteX32-4847" fmla="*/ 1371600 w 2171700"/>
                <a:gd name="connsiteY32-4848" fmla="*/ 5078595 h 7250295"/>
                <a:gd name="connsiteX33-4849" fmla="*/ 1247775 w 2171700"/>
                <a:gd name="connsiteY33-4850" fmla="*/ 5516745 h 7250295"/>
                <a:gd name="connsiteX34-4851" fmla="*/ 1257300 w 2171700"/>
                <a:gd name="connsiteY34-4852" fmla="*/ 6469245 h 7250295"/>
                <a:gd name="connsiteX35-4853" fmla="*/ 1333500 w 2171700"/>
                <a:gd name="connsiteY35-4854" fmla="*/ 6583545 h 7250295"/>
                <a:gd name="connsiteX36-4855" fmla="*/ 1314450 w 2171700"/>
                <a:gd name="connsiteY36-4856" fmla="*/ 6735945 h 7250295"/>
                <a:gd name="connsiteX37-4857" fmla="*/ 1323975 w 2171700"/>
                <a:gd name="connsiteY37-4858" fmla="*/ 6859770 h 7250295"/>
                <a:gd name="connsiteX38-4859" fmla="*/ 1304925 w 2171700"/>
                <a:gd name="connsiteY38-4860" fmla="*/ 7012170 h 7250295"/>
                <a:gd name="connsiteX39-4861" fmla="*/ 1704975 w 2171700"/>
                <a:gd name="connsiteY39-4862" fmla="*/ 7212195 h 7250295"/>
                <a:gd name="connsiteX40-4863" fmla="*/ 2152650 w 2171700"/>
                <a:gd name="connsiteY40-4864" fmla="*/ 7212195 h 7250295"/>
                <a:gd name="connsiteX41-4865" fmla="*/ 2171700 w 2171700"/>
                <a:gd name="connsiteY41-4866" fmla="*/ 7069320 h 7250295"/>
                <a:gd name="connsiteX42-4867" fmla="*/ 1676400 w 2171700"/>
                <a:gd name="connsiteY42-4868" fmla="*/ 6564495 h 7250295"/>
                <a:gd name="connsiteX43-4869" fmla="*/ 1685925 w 2171700"/>
                <a:gd name="connsiteY43-4870" fmla="*/ 6459720 h 7250295"/>
                <a:gd name="connsiteX44-4871" fmla="*/ 1657350 w 2171700"/>
                <a:gd name="connsiteY44-4872" fmla="*/ 6250170 h 7250295"/>
                <a:gd name="connsiteX45-4873" fmla="*/ 1704975 w 2171700"/>
                <a:gd name="connsiteY45-4874" fmla="*/ 5973945 h 7250295"/>
                <a:gd name="connsiteX46-4875" fmla="*/ 1762125 w 2171700"/>
                <a:gd name="connsiteY46-4876" fmla="*/ 5421495 h 7250295"/>
                <a:gd name="connsiteX47-4877" fmla="*/ 1771650 w 2171700"/>
                <a:gd name="connsiteY47-4878" fmla="*/ 5354820 h 7250295"/>
                <a:gd name="connsiteX48-4879" fmla="*/ 1866900 w 2171700"/>
                <a:gd name="connsiteY48-4880" fmla="*/ 5097645 h 7250295"/>
                <a:gd name="connsiteX49-4881" fmla="*/ 1885950 w 2171700"/>
                <a:gd name="connsiteY49-4882" fmla="*/ 4573770 h 7250295"/>
                <a:gd name="connsiteX50-4883" fmla="*/ 1895475 w 2171700"/>
                <a:gd name="connsiteY50-4884" fmla="*/ 4173720 h 7250295"/>
                <a:gd name="connsiteX51-4885" fmla="*/ 1866900 w 2171700"/>
                <a:gd name="connsiteY51-4886" fmla="*/ 3630795 h 7250295"/>
                <a:gd name="connsiteX52-4887" fmla="*/ 2076450 w 2171700"/>
                <a:gd name="connsiteY52-4888" fmla="*/ 2697345 h 7250295"/>
                <a:gd name="connsiteX53-4889" fmla="*/ 2085975 w 2171700"/>
                <a:gd name="connsiteY53-4890" fmla="*/ 2430645 h 7250295"/>
                <a:gd name="connsiteX54-4891" fmla="*/ 1981200 w 2171700"/>
                <a:gd name="connsiteY54-4892" fmla="*/ 1859145 h 7250295"/>
                <a:gd name="connsiteX55-4893" fmla="*/ 1936459 w 2171700"/>
                <a:gd name="connsiteY55-4894" fmla="*/ 1677029 h 7250295"/>
                <a:gd name="connsiteX56-4895" fmla="*/ 1922037 w 2171700"/>
                <a:gd name="connsiteY56-4896" fmla="*/ 1432534 h 7250295"/>
                <a:gd name="connsiteX57-4897" fmla="*/ 1874412 w 2171700"/>
                <a:gd name="connsiteY57-4898" fmla="*/ 1302338 h 7250295"/>
                <a:gd name="connsiteX58-4899" fmla="*/ 1407687 w 2171700"/>
                <a:gd name="connsiteY58-4900" fmla="*/ 1134975 h 7250295"/>
                <a:gd name="connsiteX59-4901" fmla="*/ 1309221 w 2171700"/>
                <a:gd name="connsiteY59-4902" fmla="*/ 1020075 h 7250295"/>
                <a:gd name="connsiteX60-4903" fmla="*/ 1365230 w 2171700"/>
                <a:gd name="connsiteY60-4904" fmla="*/ 821521 h 7250295"/>
                <a:gd name="connsiteX61-4905" fmla="*/ 1433407 w 2171700"/>
                <a:gd name="connsiteY61-4906" fmla="*/ 622909 h 7250295"/>
                <a:gd name="connsiteX62-4907" fmla="*/ 1444916 w 2171700"/>
                <a:gd name="connsiteY62-4908" fmla="*/ 380757 h 7250295"/>
                <a:gd name="connsiteX63-4909" fmla="*/ 1330946 w 2171700"/>
                <a:gd name="connsiteY63-4910" fmla="*/ 143773 h 7250295"/>
                <a:gd name="connsiteX64-4911" fmla="*/ 1063645 w 2171700"/>
                <a:gd name="connsiteY64-4912" fmla="*/ 568 h 7250295"/>
                <a:gd name="connsiteX0-4913" fmla="*/ 1063645 w 2171700"/>
                <a:gd name="connsiteY0-4914" fmla="*/ 568 h 7250295"/>
                <a:gd name="connsiteX1-4915" fmla="*/ 809625 w 2171700"/>
                <a:gd name="connsiteY1-4916" fmla="*/ 116070 h 7250295"/>
                <a:gd name="connsiteX2-4917" fmla="*/ 685800 w 2171700"/>
                <a:gd name="connsiteY2-4918" fmla="*/ 297045 h 7250295"/>
                <a:gd name="connsiteX3-4919" fmla="*/ 704850 w 2171700"/>
                <a:gd name="connsiteY3-4920" fmla="*/ 620895 h 7250295"/>
                <a:gd name="connsiteX4-4921" fmla="*/ 838200 w 2171700"/>
                <a:gd name="connsiteY4-4922" fmla="*/ 897120 h 7250295"/>
                <a:gd name="connsiteX5-4923" fmla="*/ 742950 w 2171700"/>
                <a:gd name="connsiteY5-4924" fmla="*/ 1011420 h 7250295"/>
                <a:gd name="connsiteX6-4925" fmla="*/ 133350 w 2171700"/>
                <a:gd name="connsiteY6-4926" fmla="*/ 1220970 h 7250295"/>
                <a:gd name="connsiteX7-4927" fmla="*/ 0 w 2171700"/>
                <a:gd name="connsiteY7-4928" fmla="*/ 2211570 h 7250295"/>
                <a:gd name="connsiteX8-4929" fmla="*/ 333375 w 2171700"/>
                <a:gd name="connsiteY8-4930" fmla="*/ 3106920 h 7250295"/>
                <a:gd name="connsiteX9-4931" fmla="*/ 247650 w 2171700"/>
                <a:gd name="connsiteY9-4932" fmla="*/ 3840345 h 7250295"/>
                <a:gd name="connsiteX10-4933" fmla="*/ 371475 w 2171700"/>
                <a:gd name="connsiteY10-4934" fmla="*/ 4059420 h 7250295"/>
                <a:gd name="connsiteX11-4935" fmla="*/ 495300 w 2171700"/>
                <a:gd name="connsiteY11-4936" fmla="*/ 4278495 h 7250295"/>
                <a:gd name="connsiteX12-4937" fmla="*/ 476250 w 2171700"/>
                <a:gd name="connsiteY12-4938" fmla="*/ 4735695 h 7250295"/>
                <a:gd name="connsiteX13-4939" fmla="*/ 476250 w 2171700"/>
                <a:gd name="connsiteY13-4940" fmla="*/ 5097645 h 7250295"/>
                <a:gd name="connsiteX14-4941" fmla="*/ 371475 w 2171700"/>
                <a:gd name="connsiteY14-4942" fmla="*/ 6145395 h 7250295"/>
                <a:gd name="connsiteX15-4943" fmla="*/ 371475 w 2171700"/>
                <a:gd name="connsiteY15-4944" fmla="*/ 6621645 h 7250295"/>
                <a:gd name="connsiteX16-4945" fmla="*/ 400050 w 2171700"/>
                <a:gd name="connsiteY16-4946" fmla="*/ 6821670 h 7250295"/>
                <a:gd name="connsiteX17-4947" fmla="*/ 323850 w 2171700"/>
                <a:gd name="connsiteY17-4948" fmla="*/ 7002645 h 7250295"/>
                <a:gd name="connsiteX18-4949" fmla="*/ 533400 w 2171700"/>
                <a:gd name="connsiteY18-4950" fmla="*/ 7250295 h 7250295"/>
                <a:gd name="connsiteX19-4951" fmla="*/ 952500 w 2171700"/>
                <a:gd name="connsiteY19-4952" fmla="*/ 7240770 h 7250295"/>
                <a:gd name="connsiteX20-4953" fmla="*/ 733425 w 2171700"/>
                <a:gd name="connsiteY20-4954" fmla="*/ 6821670 h 7250295"/>
                <a:gd name="connsiteX21-4955" fmla="*/ 790575 w 2171700"/>
                <a:gd name="connsiteY21-4956" fmla="*/ 6574020 h 7250295"/>
                <a:gd name="connsiteX22-4957" fmla="*/ 762000 w 2171700"/>
                <a:gd name="connsiteY22-4958" fmla="*/ 6250170 h 7250295"/>
                <a:gd name="connsiteX23-4959" fmla="*/ 885825 w 2171700"/>
                <a:gd name="connsiteY23-4960" fmla="*/ 5411970 h 7250295"/>
                <a:gd name="connsiteX24-4961" fmla="*/ 866775 w 2171700"/>
                <a:gd name="connsiteY24-4962" fmla="*/ 5326245 h 7250295"/>
                <a:gd name="connsiteX25-4963" fmla="*/ 971550 w 2171700"/>
                <a:gd name="connsiteY25-4964" fmla="*/ 5211945 h 7250295"/>
                <a:gd name="connsiteX26-4965" fmla="*/ 962025 w 2171700"/>
                <a:gd name="connsiteY26-4966" fmla="*/ 5069070 h 7250295"/>
                <a:gd name="connsiteX27-4967" fmla="*/ 1104900 w 2171700"/>
                <a:gd name="connsiteY27-4968" fmla="*/ 4526145 h 7250295"/>
                <a:gd name="connsiteX28-4969" fmla="*/ 1123950 w 2171700"/>
                <a:gd name="connsiteY28-4970" fmla="*/ 4392795 h 7250295"/>
                <a:gd name="connsiteX29-4971" fmla="*/ 1276350 w 2171700"/>
                <a:gd name="connsiteY29-4972" fmla="*/ 4649970 h 7250295"/>
                <a:gd name="connsiteX30-4973" fmla="*/ 1352550 w 2171700"/>
                <a:gd name="connsiteY30-4974" fmla="*/ 4926195 h 7250295"/>
                <a:gd name="connsiteX31-4975" fmla="*/ 1333500 w 2171700"/>
                <a:gd name="connsiteY31-4976" fmla="*/ 5069070 h 7250295"/>
                <a:gd name="connsiteX32-4977" fmla="*/ 1371600 w 2171700"/>
                <a:gd name="connsiteY32-4978" fmla="*/ 5078595 h 7250295"/>
                <a:gd name="connsiteX33-4979" fmla="*/ 1247775 w 2171700"/>
                <a:gd name="connsiteY33-4980" fmla="*/ 5516745 h 7250295"/>
                <a:gd name="connsiteX34-4981" fmla="*/ 1257300 w 2171700"/>
                <a:gd name="connsiteY34-4982" fmla="*/ 6469245 h 7250295"/>
                <a:gd name="connsiteX35-4983" fmla="*/ 1333500 w 2171700"/>
                <a:gd name="connsiteY35-4984" fmla="*/ 6583545 h 7250295"/>
                <a:gd name="connsiteX36-4985" fmla="*/ 1314450 w 2171700"/>
                <a:gd name="connsiteY36-4986" fmla="*/ 6735945 h 7250295"/>
                <a:gd name="connsiteX37-4987" fmla="*/ 1323975 w 2171700"/>
                <a:gd name="connsiteY37-4988" fmla="*/ 6859770 h 7250295"/>
                <a:gd name="connsiteX38-4989" fmla="*/ 1304925 w 2171700"/>
                <a:gd name="connsiteY38-4990" fmla="*/ 7012170 h 7250295"/>
                <a:gd name="connsiteX39-4991" fmla="*/ 1704975 w 2171700"/>
                <a:gd name="connsiteY39-4992" fmla="*/ 7212195 h 7250295"/>
                <a:gd name="connsiteX40-4993" fmla="*/ 2152650 w 2171700"/>
                <a:gd name="connsiteY40-4994" fmla="*/ 7212195 h 7250295"/>
                <a:gd name="connsiteX41-4995" fmla="*/ 2171700 w 2171700"/>
                <a:gd name="connsiteY41-4996" fmla="*/ 7069320 h 7250295"/>
                <a:gd name="connsiteX42-4997" fmla="*/ 1676400 w 2171700"/>
                <a:gd name="connsiteY42-4998" fmla="*/ 6564495 h 7250295"/>
                <a:gd name="connsiteX43-4999" fmla="*/ 1685925 w 2171700"/>
                <a:gd name="connsiteY43-5000" fmla="*/ 6459720 h 7250295"/>
                <a:gd name="connsiteX44-5001" fmla="*/ 1657350 w 2171700"/>
                <a:gd name="connsiteY44-5002" fmla="*/ 6250170 h 7250295"/>
                <a:gd name="connsiteX45-5003" fmla="*/ 1704975 w 2171700"/>
                <a:gd name="connsiteY45-5004" fmla="*/ 5973945 h 7250295"/>
                <a:gd name="connsiteX46-5005" fmla="*/ 1762125 w 2171700"/>
                <a:gd name="connsiteY46-5006" fmla="*/ 5421495 h 7250295"/>
                <a:gd name="connsiteX47-5007" fmla="*/ 1771650 w 2171700"/>
                <a:gd name="connsiteY47-5008" fmla="*/ 5354820 h 7250295"/>
                <a:gd name="connsiteX48-5009" fmla="*/ 1866900 w 2171700"/>
                <a:gd name="connsiteY48-5010" fmla="*/ 5097645 h 7250295"/>
                <a:gd name="connsiteX49-5011" fmla="*/ 1885950 w 2171700"/>
                <a:gd name="connsiteY49-5012" fmla="*/ 4573770 h 7250295"/>
                <a:gd name="connsiteX50-5013" fmla="*/ 1895475 w 2171700"/>
                <a:gd name="connsiteY50-5014" fmla="*/ 4173720 h 7250295"/>
                <a:gd name="connsiteX51-5015" fmla="*/ 1866900 w 2171700"/>
                <a:gd name="connsiteY51-5016" fmla="*/ 3630795 h 7250295"/>
                <a:gd name="connsiteX52-5017" fmla="*/ 2076450 w 2171700"/>
                <a:gd name="connsiteY52-5018" fmla="*/ 2697345 h 7250295"/>
                <a:gd name="connsiteX53-5019" fmla="*/ 2085975 w 2171700"/>
                <a:gd name="connsiteY53-5020" fmla="*/ 2430645 h 7250295"/>
                <a:gd name="connsiteX54-5021" fmla="*/ 1981200 w 2171700"/>
                <a:gd name="connsiteY54-5022" fmla="*/ 1859145 h 7250295"/>
                <a:gd name="connsiteX55-5023" fmla="*/ 1936459 w 2171700"/>
                <a:gd name="connsiteY55-5024" fmla="*/ 1677029 h 7250295"/>
                <a:gd name="connsiteX56-5025" fmla="*/ 1922037 w 2171700"/>
                <a:gd name="connsiteY56-5026" fmla="*/ 1432534 h 7250295"/>
                <a:gd name="connsiteX57-5027" fmla="*/ 1874412 w 2171700"/>
                <a:gd name="connsiteY57-5028" fmla="*/ 1302338 h 7250295"/>
                <a:gd name="connsiteX58-5029" fmla="*/ 1407687 w 2171700"/>
                <a:gd name="connsiteY58-5030" fmla="*/ 1134975 h 7250295"/>
                <a:gd name="connsiteX59-5031" fmla="*/ 1309221 w 2171700"/>
                <a:gd name="connsiteY59-5032" fmla="*/ 1020075 h 7250295"/>
                <a:gd name="connsiteX60-5033" fmla="*/ 1365230 w 2171700"/>
                <a:gd name="connsiteY60-5034" fmla="*/ 821521 h 7250295"/>
                <a:gd name="connsiteX61-5035" fmla="*/ 1433407 w 2171700"/>
                <a:gd name="connsiteY61-5036" fmla="*/ 622909 h 7250295"/>
                <a:gd name="connsiteX62-5037" fmla="*/ 1444916 w 2171700"/>
                <a:gd name="connsiteY62-5038" fmla="*/ 380757 h 7250295"/>
                <a:gd name="connsiteX63-5039" fmla="*/ 1330946 w 2171700"/>
                <a:gd name="connsiteY63-5040" fmla="*/ 143773 h 7250295"/>
                <a:gd name="connsiteX64-5041" fmla="*/ 1063645 w 2171700"/>
                <a:gd name="connsiteY64-5042" fmla="*/ 568 h 7250295"/>
                <a:gd name="connsiteX0-5043" fmla="*/ 1063645 w 2171700"/>
                <a:gd name="connsiteY0-5044" fmla="*/ 568 h 7250295"/>
                <a:gd name="connsiteX1-5045" fmla="*/ 809625 w 2171700"/>
                <a:gd name="connsiteY1-5046" fmla="*/ 116070 h 7250295"/>
                <a:gd name="connsiteX2-5047" fmla="*/ 685800 w 2171700"/>
                <a:gd name="connsiteY2-5048" fmla="*/ 297045 h 7250295"/>
                <a:gd name="connsiteX3-5049" fmla="*/ 704850 w 2171700"/>
                <a:gd name="connsiteY3-5050" fmla="*/ 620895 h 7250295"/>
                <a:gd name="connsiteX4-5051" fmla="*/ 838200 w 2171700"/>
                <a:gd name="connsiteY4-5052" fmla="*/ 897120 h 7250295"/>
                <a:gd name="connsiteX5-5053" fmla="*/ 742950 w 2171700"/>
                <a:gd name="connsiteY5-5054" fmla="*/ 1011420 h 7250295"/>
                <a:gd name="connsiteX6-5055" fmla="*/ 133350 w 2171700"/>
                <a:gd name="connsiteY6-5056" fmla="*/ 1220970 h 7250295"/>
                <a:gd name="connsiteX7-5057" fmla="*/ 0 w 2171700"/>
                <a:gd name="connsiteY7-5058" fmla="*/ 2211570 h 7250295"/>
                <a:gd name="connsiteX8-5059" fmla="*/ 333375 w 2171700"/>
                <a:gd name="connsiteY8-5060" fmla="*/ 3106920 h 7250295"/>
                <a:gd name="connsiteX9-5061" fmla="*/ 247650 w 2171700"/>
                <a:gd name="connsiteY9-5062" fmla="*/ 3840345 h 7250295"/>
                <a:gd name="connsiteX10-5063" fmla="*/ 371475 w 2171700"/>
                <a:gd name="connsiteY10-5064" fmla="*/ 4059420 h 7250295"/>
                <a:gd name="connsiteX11-5065" fmla="*/ 495300 w 2171700"/>
                <a:gd name="connsiteY11-5066" fmla="*/ 4278495 h 7250295"/>
                <a:gd name="connsiteX12-5067" fmla="*/ 476250 w 2171700"/>
                <a:gd name="connsiteY12-5068" fmla="*/ 4735695 h 7250295"/>
                <a:gd name="connsiteX13-5069" fmla="*/ 476250 w 2171700"/>
                <a:gd name="connsiteY13-5070" fmla="*/ 5097645 h 7250295"/>
                <a:gd name="connsiteX14-5071" fmla="*/ 371475 w 2171700"/>
                <a:gd name="connsiteY14-5072" fmla="*/ 6145395 h 7250295"/>
                <a:gd name="connsiteX15-5073" fmla="*/ 371475 w 2171700"/>
                <a:gd name="connsiteY15-5074" fmla="*/ 6621645 h 7250295"/>
                <a:gd name="connsiteX16-5075" fmla="*/ 400050 w 2171700"/>
                <a:gd name="connsiteY16-5076" fmla="*/ 6821670 h 7250295"/>
                <a:gd name="connsiteX17-5077" fmla="*/ 323850 w 2171700"/>
                <a:gd name="connsiteY17-5078" fmla="*/ 7002645 h 7250295"/>
                <a:gd name="connsiteX18-5079" fmla="*/ 533400 w 2171700"/>
                <a:gd name="connsiteY18-5080" fmla="*/ 7250295 h 7250295"/>
                <a:gd name="connsiteX19-5081" fmla="*/ 952500 w 2171700"/>
                <a:gd name="connsiteY19-5082" fmla="*/ 7240770 h 7250295"/>
                <a:gd name="connsiteX20-5083" fmla="*/ 733425 w 2171700"/>
                <a:gd name="connsiteY20-5084" fmla="*/ 6821670 h 7250295"/>
                <a:gd name="connsiteX21-5085" fmla="*/ 790575 w 2171700"/>
                <a:gd name="connsiteY21-5086" fmla="*/ 6574020 h 7250295"/>
                <a:gd name="connsiteX22-5087" fmla="*/ 762000 w 2171700"/>
                <a:gd name="connsiteY22-5088" fmla="*/ 6250170 h 7250295"/>
                <a:gd name="connsiteX23-5089" fmla="*/ 885825 w 2171700"/>
                <a:gd name="connsiteY23-5090" fmla="*/ 5411970 h 7250295"/>
                <a:gd name="connsiteX24-5091" fmla="*/ 866775 w 2171700"/>
                <a:gd name="connsiteY24-5092" fmla="*/ 5326245 h 7250295"/>
                <a:gd name="connsiteX25-5093" fmla="*/ 971550 w 2171700"/>
                <a:gd name="connsiteY25-5094" fmla="*/ 5211945 h 7250295"/>
                <a:gd name="connsiteX26-5095" fmla="*/ 962025 w 2171700"/>
                <a:gd name="connsiteY26-5096" fmla="*/ 5069070 h 7250295"/>
                <a:gd name="connsiteX27-5097" fmla="*/ 1104900 w 2171700"/>
                <a:gd name="connsiteY27-5098" fmla="*/ 4526145 h 7250295"/>
                <a:gd name="connsiteX28-5099" fmla="*/ 1123950 w 2171700"/>
                <a:gd name="connsiteY28-5100" fmla="*/ 4392795 h 7250295"/>
                <a:gd name="connsiteX29-5101" fmla="*/ 1276350 w 2171700"/>
                <a:gd name="connsiteY29-5102" fmla="*/ 4649970 h 7250295"/>
                <a:gd name="connsiteX30-5103" fmla="*/ 1352550 w 2171700"/>
                <a:gd name="connsiteY30-5104" fmla="*/ 4926195 h 7250295"/>
                <a:gd name="connsiteX31-5105" fmla="*/ 1333500 w 2171700"/>
                <a:gd name="connsiteY31-5106" fmla="*/ 5069070 h 7250295"/>
                <a:gd name="connsiteX32-5107" fmla="*/ 1371600 w 2171700"/>
                <a:gd name="connsiteY32-5108" fmla="*/ 5078595 h 7250295"/>
                <a:gd name="connsiteX33-5109" fmla="*/ 1247775 w 2171700"/>
                <a:gd name="connsiteY33-5110" fmla="*/ 5516745 h 7250295"/>
                <a:gd name="connsiteX34-5111" fmla="*/ 1257300 w 2171700"/>
                <a:gd name="connsiteY34-5112" fmla="*/ 6469245 h 7250295"/>
                <a:gd name="connsiteX35-5113" fmla="*/ 1333500 w 2171700"/>
                <a:gd name="connsiteY35-5114" fmla="*/ 6583545 h 7250295"/>
                <a:gd name="connsiteX36-5115" fmla="*/ 1314450 w 2171700"/>
                <a:gd name="connsiteY36-5116" fmla="*/ 6735945 h 7250295"/>
                <a:gd name="connsiteX37-5117" fmla="*/ 1323975 w 2171700"/>
                <a:gd name="connsiteY37-5118" fmla="*/ 6859770 h 7250295"/>
                <a:gd name="connsiteX38-5119" fmla="*/ 1304925 w 2171700"/>
                <a:gd name="connsiteY38-5120" fmla="*/ 7012170 h 7250295"/>
                <a:gd name="connsiteX39-5121" fmla="*/ 1704975 w 2171700"/>
                <a:gd name="connsiteY39-5122" fmla="*/ 7212195 h 7250295"/>
                <a:gd name="connsiteX40-5123" fmla="*/ 2152650 w 2171700"/>
                <a:gd name="connsiteY40-5124" fmla="*/ 7212195 h 7250295"/>
                <a:gd name="connsiteX41-5125" fmla="*/ 2171700 w 2171700"/>
                <a:gd name="connsiteY41-5126" fmla="*/ 7069320 h 7250295"/>
                <a:gd name="connsiteX42-5127" fmla="*/ 1676400 w 2171700"/>
                <a:gd name="connsiteY42-5128" fmla="*/ 6564495 h 7250295"/>
                <a:gd name="connsiteX43-5129" fmla="*/ 1685925 w 2171700"/>
                <a:gd name="connsiteY43-5130" fmla="*/ 6459720 h 7250295"/>
                <a:gd name="connsiteX44-5131" fmla="*/ 1657350 w 2171700"/>
                <a:gd name="connsiteY44-5132" fmla="*/ 6250170 h 7250295"/>
                <a:gd name="connsiteX45-5133" fmla="*/ 1704975 w 2171700"/>
                <a:gd name="connsiteY45-5134" fmla="*/ 5973945 h 7250295"/>
                <a:gd name="connsiteX46-5135" fmla="*/ 1762125 w 2171700"/>
                <a:gd name="connsiteY46-5136" fmla="*/ 5421495 h 7250295"/>
                <a:gd name="connsiteX47-5137" fmla="*/ 1771650 w 2171700"/>
                <a:gd name="connsiteY47-5138" fmla="*/ 5354820 h 7250295"/>
                <a:gd name="connsiteX48-5139" fmla="*/ 1866900 w 2171700"/>
                <a:gd name="connsiteY48-5140" fmla="*/ 5097645 h 7250295"/>
                <a:gd name="connsiteX49-5141" fmla="*/ 1885950 w 2171700"/>
                <a:gd name="connsiteY49-5142" fmla="*/ 4573770 h 7250295"/>
                <a:gd name="connsiteX50-5143" fmla="*/ 1895475 w 2171700"/>
                <a:gd name="connsiteY50-5144" fmla="*/ 4173720 h 7250295"/>
                <a:gd name="connsiteX51-5145" fmla="*/ 1866900 w 2171700"/>
                <a:gd name="connsiteY51-5146" fmla="*/ 3630795 h 7250295"/>
                <a:gd name="connsiteX52-5147" fmla="*/ 2076450 w 2171700"/>
                <a:gd name="connsiteY52-5148" fmla="*/ 2697345 h 7250295"/>
                <a:gd name="connsiteX53-5149" fmla="*/ 2085975 w 2171700"/>
                <a:gd name="connsiteY53-5150" fmla="*/ 2430645 h 7250295"/>
                <a:gd name="connsiteX54-5151" fmla="*/ 1981200 w 2171700"/>
                <a:gd name="connsiteY54-5152" fmla="*/ 1864914 h 7250295"/>
                <a:gd name="connsiteX55-5153" fmla="*/ 1936459 w 2171700"/>
                <a:gd name="connsiteY55-5154" fmla="*/ 1677029 h 7250295"/>
                <a:gd name="connsiteX56-5155" fmla="*/ 1922037 w 2171700"/>
                <a:gd name="connsiteY56-5156" fmla="*/ 1432534 h 7250295"/>
                <a:gd name="connsiteX57-5157" fmla="*/ 1874412 w 2171700"/>
                <a:gd name="connsiteY57-5158" fmla="*/ 1302338 h 7250295"/>
                <a:gd name="connsiteX58-5159" fmla="*/ 1407687 w 2171700"/>
                <a:gd name="connsiteY58-5160" fmla="*/ 1134975 h 7250295"/>
                <a:gd name="connsiteX59-5161" fmla="*/ 1309221 w 2171700"/>
                <a:gd name="connsiteY59-5162" fmla="*/ 1020075 h 7250295"/>
                <a:gd name="connsiteX60-5163" fmla="*/ 1365230 w 2171700"/>
                <a:gd name="connsiteY60-5164" fmla="*/ 821521 h 7250295"/>
                <a:gd name="connsiteX61-5165" fmla="*/ 1433407 w 2171700"/>
                <a:gd name="connsiteY61-5166" fmla="*/ 622909 h 7250295"/>
                <a:gd name="connsiteX62-5167" fmla="*/ 1444916 w 2171700"/>
                <a:gd name="connsiteY62-5168" fmla="*/ 380757 h 7250295"/>
                <a:gd name="connsiteX63-5169" fmla="*/ 1330946 w 2171700"/>
                <a:gd name="connsiteY63-5170" fmla="*/ 143773 h 7250295"/>
                <a:gd name="connsiteX64-5171" fmla="*/ 1063645 w 2171700"/>
                <a:gd name="connsiteY64-5172" fmla="*/ 568 h 7250295"/>
                <a:gd name="connsiteX0-5173" fmla="*/ 1063645 w 2171700"/>
                <a:gd name="connsiteY0-5174" fmla="*/ 568 h 7250295"/>
                <a:gd name="connsiteX1-5175" fmla="*/ 809625 w 2171700"/>
                <a:gd name="connsiteY1-5176" fmla="*/ 116070 h 7250295"/>
                <a:gd name="connsiteX2-5177" fmla="*/ 685800 w 2171700"/>
                <a:gd name="connsiteY2-5178" fmla="*/ 297045 h 7250295"/>
                <a:gd name="connsiteX3-5179" fmla="*/ 704850 w 2171700"/>
                <a:gd name="connsiteY3-5180" fmla="*/ 620895 h 7250295"/>
                <a:gd name="connsiteX4-5181" fmla="*/ 838200 w 2171700"/>
                <a:gd name="connsiteY4-5182" fmla="*/ 897120 h 7250295"/>
                <a:gd name="connsiteX5-5183" fmla="*/ 742950 w 2171700"/>
                <a:gd name="connsiteY5-5184" fmla="*/ 1011420 h 7250295"/>
                <a:gd name="connsiteX6-5185" fmla="*/ 133350 w 2171700"/>
                <a:gd name="connsiteY6-5186" fmla="*/ 1220970 h 7250295"/>
                <a:gd name="connsiteX7-5187" fmla="*/ 0 w 2171700"/>
                <a:gd name="connsiteY7-5188" fmla="*/ 2211570 h 7250295"/>
                <a:gd name="connsiteX8-5189" fmla="*/ 333375 w 2171700"/>
                <a:gd name="connsiteY8-5190" fmla="*/ 3106920 h 7250295"/>
                <a:gd name="connsiteX9-5191" fmla="*/ 247650 w 2171700"/>
                <a:gd name="connsiteY9-5192" fmla="*/ 3840345 h 7250295"/>
                <a:gd name="connsiteX10-5193" fmla="*/ 371475 w 2171700"/>
                <a:gd name="connsiteY10-5194" fmla="*/ 4059420 h 7250295"/>
                <a:gd name="connsiteX11-5195" fmla="*/ 495300 w 2171700"/>
                <a:gd name="connsiteY11-5196" fmla="*/ 4278495 h 7250295"/>
                <a:gd name="connsiteX12-5197" fmla="*/ 476250 w 2171700"/>
                <a:gd name="connsiteY12-5198" fmla="*/ 4735695 h 7250295"/>
                <a:gd name="connsiteX13-5199" fmla="*/ 476250 w 2171700"/>
                <a:gd name="connsiteY13-5200" fmla="*/ 5097645 h 7250295"/>
                <a:gd name="connsiteX14-5201" fmla="*/ 371475 w 2171700"/>
                <a:gd name="connsiteY14-5202" fmla="*/ 6145395 h 7250295"/>
                <a:gd name="connsiteX15-5203" fmla="*/ 371475 w 2171700"/>
                <a:gd name="connsiteY15-5204" fmla="*/ 6621645 h 7250295"/>
                <a:gd name="connsiteX16-5205" fmla="*/ 400050 w 2171700"/>
                <a:gd name="connsiteY16-5206" fmla="*/ 6821670 h 7250295"/>
                <a:gd name="connsiteX17-5207" fmla="*/ 323850 w 2171700"/>
                <a:gd name="connsiteY17-5208" fmla="*/ 7002645 h 7250295"/>
                <a:gd name="connsiteX18-5209" fmla="*/ 533400 w 2171700"/>
                <a:gd name="connsiteY18-5210" fmla="*/ 7250295 h 7250295"/>
                <a:gd name="connsiteX19-5211" fmla="*/ 952500 w 2171700"/>
                <a:gd name="connsiteY19-5212" fmla="*/ 7240770 h 7250295"/>
                <a:gd name="connsiteX20-5213" fmla="*/ 733425 w 2171700"/>
                <a:gd name="connsiteY20-5214" fmla="*/ 6821670 h 7250295"/>
                <a:gd name="connsiteX21-5215" fmla="*/ 790575 w 2171700"/>
                <a:gd name="connsiteY21-5216" fmla="*/ 6574020 h 7250295"/>
                <a:gd name="connsiteX22-5217" fmla="*/ 762000 w 2171700"/>
                <a:gd name="connsiteY22-5218" fmla="*/ 6250170 h 7250295"/>
                <a:gd name="connsiteX23-5219" fmla="*/ 885825 w 2171700"/>
                <a:gd name="connsiteY23-5220" fmla="*/ 5411970 h 7250295"/>
                <a:gd name="connsiteX24-5221" fmla="*/ 866775 w 2171700"/>
                <a:gd name="connsiteY24-5222" fmla="*/ 5326245 h 7250295"/>
                <a:gd name="connsiteX25-5223" fmla="*/ 971550 w 2171700"/>
                <a:gd name="connsiteY25-5224" fmla="*/ 5211945 h 7250295"/>
                <a:gd name="connsiteX26-5225" fmla="*/ 962025 w 2171700"/>
                <a:gd name="connsiteY26-5226" fmla="*/ 5069070 h 7250295"/>
                <a:gd name="connsiteX27-5227" fmla="*/ 1104900 w 2171700"/>
                <a:gd name="connsiteY27-5228" fmla="*/ 4526145 h 7250295"/>
                <a:gd name="connsiteX28-5229" fmla="*/ 1123950 w 2171700"/>
                <a:gd name="connsiteY28-5230" fmla="*/ 4392795 h 7250295"/>
                <a:gd name="connsiteX29-5231" fmla="*/ 1276350 w 2171700"/>
                <a:gd name="connsiteY29-5232" fmla="*/ 4649970 h 7250295"/>
                <a:gd name="connsiteX30-5233" fmla="*/ 1352550 w 2171700"/>
                <a:gd name="connsiteY30-5234" fmla="*/ 4926195 h 7250295"/>
                <a:gd name="connsiteX31-5235" fmla="*/ 1333500 w 2171700"/>
                <a:gd name="connsiteY31-5236" fmla="*/ 5069070 h 7250295"/>
                <a:gd name="connsiteX32-5237" fmla="*/ 1371600 w 2171700"/>
                <a:gd name="connsiteY32-5238" fmla="*/ 5078595 h 7250295"/>
                <a:gd name="connsiteX33-5239" fmla="*/ 1247775 w 2171700"/>
                <a:gd name="connsiteY33-5240" fmla="*/ 5516745 h 7250295"/>
                <a:gd name="connsiteX34-5241" fmla="*/ 1257300 w 2171700"/>
                <a:gd name="connsiteY34-5242" fmla="*/ 6469245 h 7250295"/>
                <a:gd name="connsiteX35-5243" fmla="*/ 1333500 w 2171700"/>
                <a:gd name="connsiteY35-5244" fmla="*/ 6583545 h 7250295"/>
                <a:gd name="connsiteX36-5245" fmla="*/ 1314450 w 2171700"/>
                <a:gd name="connsiteY36-5246" fmla="*/ 6735945 h 7250295"/>
                <a:gd name="connsiteX37-5247" fmla="*/ 1323975 w 2171700"/>
                <a:gd name="connsiteY37-5248" fmla="*/ 6859770 h 7250295"/>
                <a:gd name="connsiteX38-5249" fmla="*/ 1304925 w 2171700"/>
                <a:gd name="connsiteY38-5250" fmla="*/ 7012170 h 7250295"/>
                <a:gd name="connsiteX39-5251" fmla="*/ 1704975 w 2171700"/>
                <a:gd name="connsiteY39-5252" fmla="*/ 7212195 h 7250295"/>
                <a:gd name="connsiteX40-5253" fmla="*/ 2152650 w 2171700"/>
                <a:gd name="connsiteY40-5254" fmla="*/ 7212195 h 7250295"/>
                <a:gd name="connsiteX41-5255" fmla="*/ 2171700 w 2171700"/>
                <a:gd name="connsiteY41-5256" fmla="*/ 7069320 h 7250295"/>
                <a:gd name="connsiteX42-5257" fmla="*/ 1676400 w 2171700"/>
                <a:gd name="connsiteY42-5258" fmla="*/ 6564495 h 7250295"/>
                <a:gd name="connsiteX43-5259" fmla="*/ 1685925 w 2171700"/>
                <a:gd name="connsiteY43-5260" fmla="*/ 6459720 h 7250295"/>
                <a:gd name="connsiteX44-5261" fmla="*/ 1657350 w 2171700"/>
                <a:gd name="connsiteY44-5262" fmla="*/ 6250170 h 7250295"/>
                <a:gd name="connsiteX45-5263" fmla="*/ 1704975 w 2171700"/>
                <a:gd name="connsiteY45-5264" fmla="*/ 5973945 h 7250295"/>
                <a:gd name="connsiteX46-5265" fmla="*/ 1762125 w 2171700"/>
                <a:gd name="connsiteY46-5266" fmla="*/ 5421495 h 7250295"/>
                <a:gd name="connsiteX47-5267" fmla="*/ 1771650 w 2171700"/>
                <a:gd name="connsiteY47-5268" fmla="*/ 5354820 h 7250295"/>
                <a:gd name="connsiteX48-5269" fmla="*/ 1866900 w 2171700"/>
                <a:gd name="connsiteY48-5270" fmla="*/ 5097645 h 7250295"/>
                <a:gd name="connsiteX49-5271" fmla="*/ 1885950 w 2171700"/>
                <a:gd name="connsiteY49-5272" fmla="*/ 4573770 h 7250295"/>
                <a:gd name="connsiteX50-5273" fmla="*/ 1895475 w 2171700"/>
                <a:gd name="connsiteY50-5274" fmla="*/ 4173720 h 7250295"/>
                <a:gd name="connsiteX51-5275" fmla="*/ 1866900 w 2171700"/>
                <a:gd name="connsiteY51-5276" fmla="*/ 3630795 h 7250295"/>
                <a:gd name="connsiteX52-5277" fmla="*/ 2076450 w 2171700"/>
                <a:gd name="connsiteY52-5278" fmla="*/ 2697345 h 7250295"/>
                <a:gd name="connsiteX53-5279" fmla="*/ 2085975 w 2171700"/>
                <a:gd name="connsiteY53-5280" fmla="*/ 2430645 h 7250295"/>
                <a:gd name="connsiteX54-5281" fmla="*/ 1981200 w 2171700"/>
                <a:gd name="connsiteY54-5282" fmla="*/ 1864914 h 7250295"/>
                <a:gd name="connsiteX55-5283" fmla="*/ 1936459 w 2171700"/>
                <a:gd name="connsiteY55-5284" fmla="*/ 1677029 h 7250295"/>
                <a:gd name="connsiteX56-5285" fmla="*/ 1922037 w 2171700"/>
                <a:gd name="connsiteY56-5286" fmla="*/ 1432534 h 7250295"/>
                <a:gd name="connsiteX57-5287" fmla="*/ 1874412 w 2171700"/>
                <a:gd name="connsiteY57-5288" fmla="*/ 1302338 h 7250295"/>
                <a:gd name="connsiteX58-5289" fmla="*/ 1407687 w 2171700"/>
                <a:gd name="connsiteY58-5290" fmla="*/ 1134975 h 7250295"/>
                <a:gd name="connsiteX59-5291" fmla="*/ 1309221 w 2171700"/>
                <a:gd name="connsiteY59-5292" fmla="*/ 1020075 h 7250295"/>
                <a:gd name="connsiteX60-5293" fmla="*/ 1365230 w 2171700"/>
                <a:gd name="connsiteY60-5294" fmla="*/ 821521 h 7250295"/>
                <a:gd name="connsiteX61-5295" fmla="*/ 1433407 w 2171700"/>
                <a:gd name="connsiteY61-5296" fmla="*/ 622909 h 7250295"/>
                <a:gd name="connsiteX62-5297" fmla="*/ 1444916 w 2171700"/>
                <a:gd name="connsiteY62-5298" fmla="*/ 380757 h 7250295"/>
                <a:gd name="connsiteX63-5299" fmla="*/ 1330946 w 2171700"/>
                <a:gd name="connsiteY63-5300" fmla="*/ 143773 h 7250295"/>
                <a:gd name="connsiteX64-5301" fmla="*/ 1063645 w 2171700"/>
                <a:gd name="connsiteY64-5302" fmla="*/ 568 h 7250295"/>
                <a:gd name="connsiteX0-5303" fmla="*/ 1063645 w 2171700"/>
                <a:gd name="connsiteY0-5304" fmla="*/ 568 h 7250295"/>
                <a:gd name="connsiteX1-5305" fmla="*/ 809625 w 2171700"/>
                <a:gd name="connsiteY1-5306" fmla="*/ 116070 h 7250295"/>
                <a:gd name="connsiteX2-5307" fmla="*/ 685800 w 2171700"/>
                <a:gd name="connsiteY2-5308" fmla="*/ 297045 h 7250295"/>
                <a:gd name="connsiteX3-5309" fmla="*/ 704850 w 2171700"/>
                <a:gd name="connsiteY3-5310" fmla="*/ 620895 h 7250295"/>
                <a:gd name="connsiteX4-5311" fmla="*/ 838200 w 2171700"/>
                <a:gd name="connsiteY4-5312" fmla="*/ 897120 h 7250295"/>
                <a:gd name="connsiteX5-5313" fmla="*/ 742950 w 2171700"/>
                <a:gd name="connsiteY5-5314" fmla="*/ 1011420 h 7250295"/>
                <a:gd name="connsiteX6-5315" fmla="*/ 133350 w 2171700"/>
                <a:gd name="connsiteY6-5316" fmla="*/ 1220970 h 7250295"/>
                <a:gd name="connsiteX7-5317" fmla="*/ 0 w 2171700"/>
                <a:gd name="connsiteY7-5318" fmla="*/ 2211570 h 7250295"/>
                <a:gd name="connsiteX8-5319" fmla="*/ 333375 w 2171700"/>
                <a:gd name="connsiteY8-5320" fmla="*/ 3106920 h 7250295"/>
                <a:gd name="connsiteX9-5321" fmla="*/ 247650 w 2171700"/>
                <a:gd name="connsiteY9-5322" fmla="*/ 3840345 h 7250295"/>
                <a:gd name="connsiteX10-5323" fmla="*/ 371475 w 2171700"/>
                <a:gd name="connsiteY10-5324" fmla="*/ 4059420 h 7250295"/>
                <a:gd name="connsiteX11-5325" fmla="*/ 495300 w 2171700"/>
                <a:gd name="connsiteY11-5326" fmla="*/ 4278495 h 7250295"/>
                <a:gd name="connsiteX12-5327" fmla="*/ 476250 w 2171700"/>
                <a:gd name="connsiteY12-5328" fmla="*/ 4735695 h 7250295"/>
                <a:gd name="connsiteX13-5329" fmla="*/ 476250 w 2171700"/>
                <a:gd name="connsiteY13-5330" fmla="*/ 5097645 h 7250295"/>
                <a:gd name="connsiteX14-5331" fmla="*/ 371475 w 2171700"/>
                <a:gd name="connsiteY14-5332" fmla="*/ 6145395 h 7250295"/>
                <a:gd name="connsiteX15-5333" fmla="*/ 371475 w 2171700"/>
                <a:gd name="connsiteY15-5334" fmla="*/ 6621645 h 7250295"/>
                <a:gd name="connsiteX16-5335" fmla="*/ 400050 w 2171700"/>
                <a:gd name="connsiteY16-5336" fmla="*/ 6821670 h 7250295"/>
                <a:gd name="connsiteX17-5337" fmla="*/ 323850 w 2171700"/>
                <a:gd name="connsiteY17-5338" fmla="*/ 7002645 h 7250295"/>
                <a:gd name="connsiteX18-5339" fmla="*/ 533400 w 2171700"/>
                <a:gd name="connsiteY18-5340" fmla="*/ 7250295 h 7250295"/>
                <a:gd name="connsiteX19-5341" fmla="*/ 952500 w 2171700"/>
                <a:gd name="connsiteY19-5342" fmla="*/ 7240770 h 7250295"/>
                <a:gd name="connsiteX20-5343" fmla="*/ 733425 w 2171700"/>
                <a:gd name="connsiteY20-5344" fmla="*/ 6821670 h 7250295"/>
                <a:gd name="connsiteX21-5345" fmla="*/ 790575 w 2171700"/>
                <a:gd name="connsiteY21-5346" fmla="*/ 6574020 h 7250295"/>
                <a:gd name="connsiteX22-5347" fmla="*/ 762000 w 2171700"/>
                <a:gd name="connsiteY22-5348" fmla="*/ 6250170 h 7250295"/>
                <a:gd name="connsiteX23-5349" fmla="*/ 885825 w 2171700"/>
                <a:gd name="connsiteY23-5350" fmla="*/ 5411970 h 7250295"/>
                <a:gd name="connsiteX24-5351" fmla="*/ 866775 w 2171700"/>
                <a:gd name="connsiteY24-5352" fmla="*/ 5326245 h 7250295"/>
                <a:gd name="connsiteX25-5353" fmla="*/ 971550 w 2171700"/>
                <a:gd name="connsiteY25-5354" fmla="*/ 5211945 h 7250295"/>
                <a:gd name="connsiteX26-5355" fmla="*/ 962025 w 2171700"/>
                <a:gd name="connsiteY26-5356" fmla="*/ 5069070 h 7250295"/>
                <a:gd name="connsiteX27-5357" fmla="*/ 1104900 w 2171700"/>
                <a:gd name="connsiteY27-5358" fmla="*/ 4526145 h 7250295"/>
                <a:gd name="connsiteX28-5359" fmla="*/ 1123950 w 2171700"/>
                <a:gd name="connsiteY28-5360" fmla="*/ 4392795 h 7250295"/>
                <a:gd name="connsiteX29-5361" fmla="*/ 1276350 w 2171700"/>
                <a:gd name="connsiteY29-5362" fmla="*/ 4649970 h 7250295"/>
                <a:gd name="connsiteX30-5363" fmla="*/ 1352550 w 2171700"/>
                <a:gd name="connsiteY30-5364" fmla="*/ 4926195 h 7250295"/>
                <a:gd name="connsiteX31-5365" fmla="*/ 1333500 w 2171700"/>
                <a:gd name="connsiteY31-5366" fmla="*/ 5069070 h 7250295"/>
                <a:gd name="connsiteX32-5367" fmla="*/ 1371600 w 2171700"/>
                <a:gd name="connsiteY32-5368" fmla="*/ 5078595 h 7250295"/>
                <a:gd name="connsiteX33-5369" fmla="*/ 1247775 w 2171700"/>
                <a:gd name="connsiteY33-5370" fmla="*/ 5516745 h 7250295"/>
                <a:gd name="connsiteX34-5371" fmla="*/ 1257300 w 2171700"/>
                <a:gd name="connsiteY34-5372" fmla="*/ 6469245 h 7250295"/>
                <a:gd name="connsiteX35-5373" fmla="*/ 1333500 w 2171700"/>
                <a:gd name="connsiteY35-5374" fmla="*/ 6583545 h 7250295"/>
                <a:gd name="connsiteX36-5375" fmla="*/ 1314450 w 2171700"/>
                <a:gd name="connsiteY36-5376" fmla="*/ 6735945 h 7250295"/>
                <a:gd name="connsiteX37-5377" fmla="*/ 1323975 w 2171700"/>
                <a:gd name="connsiteY37-5378" fmla="*/ 6859770 h 7250295"/>
                <a:gd name="connsiteX38-5379" fmla="*/ 1304925 w 2171700"/>
                <a:gd name="connsiteY38-5380" fmla="*/ 7012170 h 7250295"/>
                <a:gd name="connsiteX39-5381" fmla="*/ 1704975 w 2171700"/>
                <a:gd name="connsiteY39-5382" fmla="*/ 7212195 h 7250295"/>
                <a:gd name="connsiteX40-5383" fmla="*/ 2152650 w 2171700"/>
                <a:gd name="connsiteY40-5384" fmla="*/ 7212195 h 7250295"/>
                <a:gd name="connsiteX41-5385" fmla="*/ 2171700 w 2171700"/>
                <a:gd name="connsiteY41-5386" fmla="*/ 7069320 h 7250295"/>
                <a:gd name="connsiteX42-5387" fmla="*/ 1676400 w 2171700"/>
                <a:gd name="connsiteY42-5388" fmla="*/ 6564495 h 7250295"/>
                <a:gd name="connsiteX43-5389" fmla="*/ 1685925 w 2171700"/>
                <a:gd name="connsiteY43-5390" fmla="*/ 6459720 h 7250295"/>
                <a:gd name="connsiteX44-5391" fmla="*/ 1657350 w 2171700"/>
                <a:gd name="connsiteY44-5392" fmla="*/ 6250170 h 7250295"/>
                <a:gd name="connsiteX45-5393" fmla="*/ 1704975 w 2171700"/>
                <a:gd name="connsiteY45-5394" fmla="*/ 5973945 h 7250295"/>
                <a:gd name="connsiteX46-5395" fmla="*/ 1762125 w 2171700"/>
                <a:gd name="connsiteY46-5396" fmla="*/ 5421495 h 7250295"/>
                <a:gd name="connsiteX47-5397" fmla="*/ 1771650 w 2171700"/>
                <a:gd name="connsiteY47-5398" fmla="*/ 5354820 h 7250295"/>
                <a:gd name="connsiteX48-5399" fmla="*/ 1866900 w 2171700"/>
                <a:gd name="connsiteY48-5400" fmla="*/ 5097645 h 7250295"/>
                <a:gd name="connsiteX49-5401" fmla="*/ 1885950 w 2171700"/>
                <a:gd name="connsiteY49-5402" fmla="*/ 4573770 h 7250295"/>
                <a:gd name="connsiteX50-5403" fmla="*/ 1895475 w 2171700"/>
                <a:gd name="connsiteY50-5404" fmla="*/ 4173720 h 7250295"/>
                <a:gd name="connsiteX51-5405" fmla="*/ 1866900 w 2171700"/>
                <a:gd name="connsiteY51-5406" fmla="*/ 3630795 h 7250295"/>
                <a:gd name="connsiteX52-5407" fmla="*/ 2076450 w 2171700"/>
                <a:gd name="connsiteY52-5408" fmla="*/ 2697345 h 7250295"/>
                <a:gd name="connsiteX53-5409" fmla="*/ 2085975 w 2171700"/>
                <a:gd name="connsiteY53-5410" fmla="*/ 2430645 h 7250295"/>
                <a:gd name="connsiteX54-5411" fmla="*/ 1981200 w 2171700"/>
                <a:gd name="connsiteY54-5412" fmla="*/ 1864914 h 7250295"/>
                <a:gd name="connsiteX55-5413" fmla="*/ 1936459 w 2171700"/>
                <a:gd name="connsiteY55-5414" fmla="*/ 1677029 h 7250295"/>
                <a:gd name="connsiteX56-5415" fmla="*/ 1922037 w 2171700"/>
                <a:gd name="connsiteY56-5416" fmla="*/ 1432534 h 7250295"/>
                <a:gd name="connsiteX57-5417" fmla="*/ 1874412 w 2171700"/>
                <a:gd name="connsiteY57-5418" fmla="*/ 1302338 h 7250295"/>
                <a:gd name="connsiteX58-5419" fmla="*/ 1407687 w 2171700"/>
                <a:gd name="connsiteY58-5420" fmla="*/ 1134975 h 7250295"/>
                <a:gd name="connsiteX59-5421" fmla="*/ 1309221 w 2171700"/>
                <a:gd name="connsiteY59-5422" fmla="*/ 1020075 h 7250295"/>
                <a:gd name="connsiteX60-5423" fmla="*/ 1365230 w 2171700"/>
                <a:gd name="connsiteY60-5424" fmla="*/ 821521 h 7250295"/>
                <a:gd name="connsiteX61-5425" fmla="*/ 1433407 w 2171700"/>
                <a:gd name="connsiteY61-5426" fmla="*/ 622909 h 7250295"/>
                <a:gd name="connsiteX62-5427" fmla="*/ 1444916 w 2171700"/>
                <a:gd name="connsiteY62-5428" fmla="*/ 380757 h 7250295"/>
                <a:gd name="connsiteX63-5429" fmla="*/ 1330946 w 2171700"/>
                <a:gd name="connsiteY63-5430" fmla="*/ 143773 h 7250295"/>
                <a:gd name="connsiteX64-5431" fmla="*/ 1063645 w 2171700"/>
                <a:gd name="connsiteY64-5432" fmla="*/ 568 h 7250295"/>
                <a:gd name="connsiteX0-5433" fmla="*/ 1063645 w 2171700"/>
                <a:gd name="connsiteY0-5434" fmla="*/ 568 h 7250295"/>
                <a:gd name="connsiteX1-5435" fmla="*/ 809625 w 2171700"/>
                <a:gd name="connsiteY1-5436" fmla="*/ 116070 h 7250295"/>
                <a:gd name="connsiteX2-5437" fmla="*/ 685800 w 2171700"/>
                <a:gd name="connsiteY2-5438" fmla="*/ 297045 h 7250295"/>
                <a:gd name="connsiteX3-5439" fmla="*/ 704850 w 2171700"/>
                <a:gd name="connsiteY3-5440" fmla="*/ 620895 h 7250295"/>
                <a:gd name="connsiteX4-5441" fmla="*/ 838200 w 2171700"/>
                <a:gd name="connsiteY4-5442" fmla="*/ 897120 h 7250295"/>
                <a:gd name="connsiteX5-5443" fmla="*/ 742950 w 2171700"/>
                <a:gd name="connsiteY5-5444" fmla="*/ 1011420 h 7250295"/>
                <a:gd name="connsiteX6-5445" fmla="*/ 133350 w 2171700"/>
                <a:gd name="connsiteY6-5446" fmla="*/ 1220970 h 7250295"/>
                <a:gd name="connsiteX7-5447" fmla="*/ 0 w 2171700"/>
                <a:gd name="connsiteY7-5448" fmla="*/ 2211570 h 7250295"/>
                <a:gd name="connsiteX8-5449" fmla="*/ 333375 w 2171700"/>
                <a:gd name="connsiteY8-5450" fmla="*/ 3106920 h 7250295"/>
                <a:gd name="connsiteX9-5451" fmla="*/ 247650 w 2171700"/>
                <a:gd name="connsiteY9-5452" fmla="*/ 3840345 h 7250295"/>
                <a:gd name="connsiteX10-5453" fmla="*/ 371475 w 2171700"/>
                <a:gd name="connsiteY10-5454" fmla="*/ 4059420 h 7250295"/>
                <a:gd name="connsiteX11-5455" fmla="*/ 495300 w 2171700"/>
                <a:gd name="connsiteY11-5456" fmla="*/ 4278495 h 7250295"/>
                <a:gd name="connsiteX12-5457" fmla="*/ 476250 w 2171700"/>
                <a:gd name="connsiteY12-5458" fmla="*/ 4735695 h 7250295"/>
                <a:gd name="connsiteX13-5459" fmla="*/ 476250 w 2171700"/>
                <a:gd name="connsiteY13-5460" fmla="*/ 5097645 h 7250295"/>
                <a:gd name="connsiteX14-5461" fmla="*/ 371475 w 2171700"/>
                <a:gd name="connsiteY14-5462" fmla="*/ 6145395 h 7250295"/>
                <a:gd name="connsiteX15-5463" fmla="*/ 371475 w 2171700"/>
                <a:gd name="connsiteY15-5464" fmla="*/ 6621645 h 7250295"/>
                <a:gd name="connsiteX16-5465" fmla="*/ 400050 w 2171700"/>
                <a:gd name="connsiteY16-5466" fmla="*/ 6821670 h 7250295"/>
                <a:gd name="connsiteX17-5467" fmla="*/ 323850 w 2171700"/>
                <a:gd name="connsiteY17-5468" fmla="*/ 7002645 h 7250295"/>
                <a:gd name="connsiteX18-5469" fmla="*/ 533400 w 2171700"/>
                <a:gd name="connsiteY18-5470" fmla="*/ 7250295 h 7250295"/>
                <a:gd name="connsiteX19-5471" fmla="*/ 952500 w 2171700"/>
                <a:gd name="connsiteY19-5472" fmla="*/ 7240770 h 7250295"/>
                <a:gd name="connsiteX20-5473" fmla="*/ 733425 w 2171700"/>
                <a:gd name="connsiteY20-5474" fmla="*/ 6821670 h 7250295"/>
                <a:gd name="connsiteX21-5475" fmla="*/ 790575 w 2171700"/>
                <a:gd name="connsiteY21-5476" fmla="*/ 6574020 h 7250295"/>
                <a:gd name="connsiteX22-5477" fmla="*/ 762000 w 2171700"/>
                <a:gd name="connsiteY22-5478" fmla="*/ 6250170 h 7250295"/>
                <a:gd name="connsiteX23-5479" fmla="*/ 885825 w 2171700"/>
                <a:gd name="connsiteY23-5480" fmla="*/ 5411970 h 7250295"/>
                <a:gd name="connsiteX24-5481" fmla="*/ 866775 w 2171700"/>
                <a:gd name="connsiteY24-5482" fmla="*/ 5326245 h 7250295"/>
                <a:gd name="connsiteX25-5483" fmla="*/ 971550 w 2171700"/>
                <a:gd name="connsiteY25-5484" fmla="*/ 5211945 h 7250295"/>
                <a:gd name="connsiteX26-5485" fmla="*/ 962025 w 2171700"/>
                <a:gd name="connsiteY26-5486" fmla="*/ 5069070 h 7250295"/>
                <a:gd name="connsiteX27-5487" fmla="*/ 1104900 w 2171700"/>
                <a:gd name="connsiteY27-5488" fmla="*/ 4526145 h 7250295"/>
                <a:gd name="connsiteX28-5489" fmla="*/ 1123950 w 2171700"/>
                <a:gd name="connsiteY28-5490" fmla="*/ 4392795 h 7250295"/>
                <a:gd name="connsiteX29-5491" fmla="*/ 1276350 w 2171700"/>
                <a:gd name="connsiteY29-5492" fmla="*/ 4649970 h 7250295"/>
                <a:gd name="connsiteX30-5493" fmla="*/ 1352550 w 2171700"/>
                <a:gd name="connsiteY30-5494" fmla="*/ 4926195 h 7250295"/>
                <a:gd name="connsiteX31-5495" fmla="*/ 1333500 w 2171700"/>
                <a:gd name="connsiteY31-5496" fmla="*/ 5069070 h 7250295"/>
                <a:gd name="connsiteX32-5497" fmla="*/ 1371600 w 2171700"/>
                <a:gd name="connsiteY32-5498" fmla="*/ 5078595 h 7250295"/>
                <a:gd name="connsiteX33-5499" fmla="*/ 1247775 w 2171700"/>
                <a:gd name="connsiteY33-5500" fmla="*/ 5516745 h 7250295"/>
                <a:gd name="connsiteX34-5501" fmla="*/ 1257300 w 2171700"/>
                <a:gd name="connsiteY34-5502" fmla="*/ 6469245 h 7250295"/>
                <a:gd name="connsiteX35-5503" fmla="*/ 1333500 w 2171700"/>
                <a:gd name="connsiteY35-5504" fmla="*/ 6583545 h 7250295"/>
                <a:gd name="connsiteX36-5505" fmla="*/ 1314450 w 2171700"/>
                <a:gd name="connsiteY36-5506" fmla="*/ 6735945 h 7250295"/>
                <a:gd name="connsiteX37-5507" fmla="*/ 1323975 w 2171700"/>
                <a:gd name="connsiteY37-5508" fmla="*/ 6859770 h 7250295"/>
                <a:gd name="connsiteX38-5509" fmla="*/ 1304925 w 2171700"/>
                <a:gd name="connsiteY38-5510" fmla="*/ 7012170 h 7250295"/>
                <a:gd name="connsiteX39-5511" fmla="*/ 1704975 w 2171700"/>
                <a:gd name="connsiteY39-5512" fmla="*/ 7212195 h 7250295"/>
                <a:gd name="connsiteX40-5513" fmla="*/ 2152650 w 2171700"/>
                <a:gd name="connsiteY40-5514" fmla="*/ 7212195 h 7250295"/>
                <a:gd name="connsiteX41-5515" fmla="*/ 2171700 w 2171700"/>
                <a:gd name="connsiteY41-5516" fmla="*/ 7069320 h 7250295"/>
                <a:gd name="connsiteX42-5517" fmla="*/ 1676400 w 2171700"/>
                <a:gd name="connsiteY42-5518" fmla="*/ 6564495 h 7250295"/>
                <a:gd name="connsiteX43-5519" fmla="*/ 1685925 w 2171700"/>
                <a:gd name="connsiteY43-5520" fmla="*/ 6459720 h 7250295"/>
                <a:gd name="connsiteX44-5521" fmla="*/ 1657350 w 2171700"/>
                <a:gd name="connsiteY44-5522" fmla="*/ 6250170 h 7250295"/>
                <a:gd name="connsiteX45-5523" fmla="*/ 1704975 w 2171700"/>
                <a:gd name="connsiteY45-5524" fmla="*/ 5973945 h 7250295"/>
                <a:gd name="connsiteX46-5525" fmla="*/ 1762125 w 2171700"/>
                <a:gd name="connsiteY46-5526" fmla="*/ 5421495 h 7250295"/>
                <a:gd name="connsiteX47-5527" fmla="*/ 1771650 w 2171700"/>
                <a:gd name="connsiteY47-5528" fmla="*/ 5354820 h 7250295"/>
                <a:gd name="connsiteX48-5529" fmla="*/ 1866900 w 2171700"/>
                <a:gd name="connsiteY48-5530" fmla="*/ 5097645 h 7250295"/>
                <a:gd name="connsiteX49-5531" fmla="*/ 1885950 w 2171700"/>
                <a:gd name="connsiteY49-5532" fmla="*/ 4573770 h 7250295"/>
                <a:gd name="connsiteX50-5533" fmla="*/ 1895475 w 2171700"/>
                <a:gd name="connsiteY50-5534" fmla="*/ 4173720 h 7250295"/>
                <a:gd name="connsiteX51-5535" fmla="*/ 1866900 w 2171700"/>
                <a:gd name="connsiteY51-5536" fmla="*/ 3630795 h 7250295"/>
                <a:gd name="connsiteX52-5537" fmla="*/ 2076450 w 2171700"/>
                <a:gd name="connsiteY52-5538" fmla="*/ 2697345 h 7250295"/>
                <a:gd name="connsiteX53-5539" fmla="*/ 2085975 w 2171700"/>
                <a:gd name="connsiteY53-5540" fmla="*/ 2430645 h 7250295"/>
                <a:gd name="connsiteX54-5541" fmla="*/ 1981200 w 2171700"/>
                <a:gd name="connsiteY54-5542" fmla="*/ 1864914 h 7250295"/>
                <a:gd name="connsiteX55-5543" fmla="*/ 1936459 w 2171700"/>
                <a:gd name="connsiteY55-5544" fmla="*/ 1677029 h 7250295"/>
                <a:gd name="connsiteX56-5545" fmla="*/ 1922037 w 2171700"/>
                <a:gd name="connsiteY56-5546" fmla="*/ 1432534 h 7250295"/>
                <a:gd name="connsiteX57-5547" fmla="*/ 1874412 w 2171700"/>
                <a:gd name="connsiteY57-5548" fmla="*/ 1302338 h 7250295"/>
                <a:gd name="connsiteX58-5549" fmla="*/ 1407687 w 2171700"/>
                <a:gd name="connsiteY58-5550" fmla="*/ 1134975 h 7250295"/>
                <a:gd name="connsiteX59-5551" fmla="*/ 1309221 w 2171700"/>
                <a:gd name="connsiteY59-5552" fmla="*/ 1020075 h 7250295"/>
                <a:gd name="connsiteX60-5553" fmla="*/ 1365230 w 2171700"/>
                <a:gd name="connsiteY60-5554" fmla="*/ 821521 h 7250295"/>
                <a:gd name="connsiteX61-5555" fmla="*/ 1433407 w 2171700"/>
                <a:gd name="connsiteY61-5556" fmla="*/ 622909 h 7250295"/>
                <a:gd name="connsiteX62-5557" fmla="*/ 1444916 w 2171700"/>
                <a:gd name="connsiteY62-5558" fmla="*/ 380757 h 7250295"/>
                <a:gd name="connsiteX63-5559" fmla="*/ 1330946 w 2171700"/>
                <a:gd name="connsiteY63-5560" fmla="*/ 143773 h 7250295"/>
                <a:gd name="connsiteX64-5561" fmla="*/ 1063645 w 2171700"/>
                <a:gd name="connsiteY64-5562" fmla="*/ 568 h 7250295"/>
                <a:gd name="connsiteX0-5563" fmla="*/ 1063645 w 2171700"/>
                <a:gd name="connsiteY0-5564" fmla="*/ 568 h 7250295"/>
                <a:gd name="connsiteX1-5565" fmla="*/ 809625 w 2171700"/>
                <a:gd name="connsiteY1-5566" fmla="*/ 116070 h 7250295"/>
                <a:gd name="connsiteX2-5567" fmla="*/ 685800 w 2171700"/>
                <a:gd name="connsiteY2-5568" fmla="*/ 297045 h 7250295"/>
                <a:gd name="connsiteX3-5569" fmla="*/ 704850 w 2171700"/>
                <a:gd name="connsiteY3-5570" fmla="*/ 620895 h 7250295"/>
                <a:gd name="connsiteX4-5571" fmla="*/ 838200 w 2171700"/>
                <a:gd name="connsiteY4-5572" fmla="*/ 897120 h 7250295"/>
                <a:gd name="connsiteX5-5573" fmla="*/ 742950 w 2171700"/>
                <a:gd name="connsiteY5-5574" fmla="*/ 1011420 h 7250295"/>
                <a:gd name="connsiteX6-5575" fmla="*/ 133350 w 2171700"/>
                <a:gd name="connsiteY6-5576" fmla="*/ 1220970 h 7250295"/>
                <a:gd name="connsiteX7-5577" fmla="*/ 0 w 2171700"/>
                <a:gd name="connsiteY7-5578" fmla="*/ 2211570 h 7250295"/>
                <a:gd name="connsiteX8-5579" fmla="*/ 333375 w 2171700"/>
                <a:gd name="connsiteY8-5580" fmla="*/ 3106920 h 7250295"/>
                <a:gd name="connsiteX9-5581" fmla="*/ 247650 w 2171700"/>
                <a:gd name="connsiteY9-5582" fmla="*/ 3840345 h 7250295"/>
                <a:gd name="connsiteX10-5583" fmla="*/ 371475 w 2171700"/>
                <a:gd name="connsiteY10-5584" fmla="*/ 4059420 h 7250295"/>
                <a:gd name="connsiteX11-5585" fmla="*/ 495300 w 2171700"/>
                <a:gd name="connsiteY11-5586" fmla="*/ 4278495 h 7250295"/>
                <a:gd name="connsiteX12-5587" fmla="*/ 476250 w 2171700"/>
                <a:gd name="connsiteY12-5588" fmla="*/ 4735695 h 7250295"/>
                <a:gd name="connsiteX13-5589" fmla="*/ 476250 w 2171700"/>
                <a:gd name="connsiteY13-5590" fmla="*/ 5097645 h 7250295"/>
                <a:gd name="connsiteX14-5591" fmla="*/ 371475 w 2171700"/>
                <a:gd name="connsiteY14-5592" fmla="*/ 6145395 h 7250295"/>
                <a:gd name="connsiteX15-5593" fmla="*/ 371475 w 2171700"/>
                <a:gd name="connsiteY15-5594" fmla="*/ 6621645 h 7250295"/>
                <a:gd name="connsiteX16-5595" fmla="*/ 400050 w 2171700"/>
                <a:gd name="connsiteY16-5596" fmla="*/ 6821670 h 7250295"/>
                <a:gd name="connsiteX17-5597" fmla="*/ 323850 w 2171700"/>
                <a:gd name="connsiteY17-5598" fmla="*/ 7002645 h 7250295"/>
                <a:gd name="connsiteX18-5599" fmla="*/ 533400 w 2171700"/>
                <a:gd name="connsiteY18-5600" fmla="*/ 7250295 h 7250295"/>
                <a:gd name="connsiteX19-5601" fmla="*/ 952500 w 2171700"/>
                <a:gd name="connsiteY19-5602" fmla="*/ 7240770 h 7250295"/>
                <a:gd name="connsiteX20-5603" fmla="*/ 733425 w 2171700"/>
                <a:gd name="connsiteY20-5604" fmla="*/ 6821670 h 7250295"/>
                <a:gd name="connsiteX21-5605" fmla="*/ 790575 w 2171700"/>
                <a:gd name="connsiteY21-5606" fmla="*/ 6574020 h 7250295"/>
                <a:gd name="connsiteX22-5607" fmla="*/ 762000 w 2171700"/>
                <a:gd name="connsiteY22-5608" fmla="*/ 6250170 h 7250295"/>
                <a:gd name="connsiteX23-5609" fmla="*/ 885825 w 2171700"/>
                <a:gd name="connsiteY23-5610" fmla="*/ 5411970 h 7250295"/>
                <a:gd name="connsiteX24-5611" fmla="*/ 866775 w 2171700"/>
                <a:gd name="connsiteY24-5612" fmla="*/ 5326245 h 7250295"/>
                <a:gd name="connsiteX25-5613" fmla="*/ 971550 w 2171700"/>
                <a:gd name="connsiteY25-5614" fmla="*/ 5211945 h 7250295"/>
                <a:gd name="connsiteX26-5615" fmla="*/ 962025 w 2171700"/>
                <a:gd name="connsiteY26-5616" fmla="*/ 5069070 h 7250295"/>
                <a:gd name="connsiteX27-5617" fmla="*/ 1104900 w 2171700"/>
                <a:gd name="connsiteY27-5618" fmla="*/ 4526145 h 7250295"/>
                <a:gd name="connsiteX28-5619" fmla="*/ 1123950 w 2171700"/>
                <a:gd name="connsiteY28-5620" fmla="*/ 4392795 h 7250295"/>
                <a:gd name="connsiteX29-5621" fmla="*/ 1276350 w 2171700"/>
                <a:gd name="connsiteY29-5622" fmla="*/ 4649970 h 7250295"/>
                <a:gd name="connsiteX30-5623" fmla="*/ 1352550 w 2171700"/>
                <a:gd name="connsiteY30-5624" fmla="*/ 4926195 h 7250295"/>
                <a:gd name="connsiteX31-5625" fmla="*/ 1333500 w 2171700"/>
                <a:gd name="connsiteY31-5626" fmla="*/ 5069070 h 7250295"/>
                <a:gd name="connsiteX32-5627" fmla="*/ 1371600 w 2171700"/>
                <a:gd name="connsiteY32-5628" fmla="*/ 5078595 h 7250295"/>
                <a:gd name="connsiteX33-5629" fmla="*/ 1247775 w 2171700"/>
                <a:gd name="connsiteY33-5630" fmla="*/ 5516745 h 7250295"/>
                <a:gd name="connsiteX34-5631" fmla="*/ 1257300 w 2171700"/>
                <a:gd name="connsiteY34-5632" fmla="*/ 6469245 h 7250295"/>
                <a:gd name="connsiteX35-5633" fmla="*/ 1333500 w 2171700"/>
                <a:gd name="connsiteY35-5634" fmla="*/ 6583545 h 7250295"/>
                <a:gd name="connsiteX36-5635" fmla="*/ 1314450 w 2171700"/>
                <a:gd name="connsiteY36-5636" fmla="*/ 6735945 h 7250295"/>
                <a:gd name="connsiteX37-5637" fmla="*/ 1323975 w 2171700"/>
                <a:gd name="connsiteY37-5638" fmla="*/ 6859770 h 7250295"/>
                <a:gd name="connsiteX38-5639" fmla="*/ 1304925 w 2171700"/>
                <a:gd name="connsiteY38-5640" fmla="*/ 7012170 h 7250295"/>
                <a:gd name="connsiteX39-5641" fmla="*/ 1704975 w 2171700"/>
                <a:gd name="connsiteY39-5642" fmla="*/ 7212195 h 7250295"/>
                <a:gd name="connsiteX40-5643" fmla="*/ 2152650 w 2171700"/>
                <a:gd name="connsiteY40-5644" fmla="*/ 7212195 h 7250295"/>
                <a:gd name="connsiteX41-5645" fmla="*/ 2171700 w 2171700"/>
                <a:gd name="connsiteY41-5646" fmla="*/ 7069320 h 7250295"/>
                <a:gd name="connsiteX42-5647" fmla="*/ 1676400 w 2171700"/>
                <a:gd name="connsiteY42-5648" fmla="*/ 6564495 h 7250295"/>
                <a:gd name="connsiteX43-5649" fmla="*/ 1685925 w 2171700"/>
                <a:gd name="connsiteY43-5650" fmla="*/ 6459720 h 7250295"/>
                <a:gd name="connsiteX44-5651" fmla="*/ 1657350 w 2171700"/>
                <a:gd name="connsiteY44-5652" fmla="*/ 6250170 h 7250295"/>
                <a:gd name="connsiteX45-5653" fmla="*/ 1704975 w 2171700"/>
                <a:gd name="connsiteY45-5654" fmla="*/ 5973945 h 7250295"/>
                <a:gd name="connsiteX46-5655" fmla="*/ 1762125 w 2171700"/>
                <a:gd name="connsiteY46-5656" fmla="*/ 5421495 h 7250295"/>
                <a:gd name="connsiteX47-5657" fmla="*/ 1771650 w 2171700"/>
                <a:gd name="connsiteY47-5658" fmla="*/ 5354820 h 7250295"/>
                <a:gd name="connsiteX48-5659" fmla="*/ 1866900 w 2171700"/>
                <a:gd name="connsiteY48-5660" fmla="*/ 5097645 h 7250295"/>
                <a:gd name="connsiteX49-5661" fmla="*/ 1885950 w 2171700"/>
                <a:gd name="connsiteY49-5662" fmla="*/ 4573770 h 7250295"/>
                <a:gd name="connsiteX50-5663" fmla="*/ 1895475 w 2171700"/>
                <a:gd name="connsiteY50-5664" fmla="*/ 4173720 h 7250295"/>
                <a:gd name="connsiteX51-5665" fmla="*/ 1866900 w 2171700"/>
                <a:gd name="connsiteY51-5666" fmla="*/ 3630795 h 7250295"/>
                <a:gd name="connsiteX52-5667" fmla="*/ 2076450 w 2171700"/>
                <a:gd name="connsiteY52-5668" fmla="*/ 2697345 h 7250295"/>
                <a:gd name="connsiteX53-5669" fmla="*/ 2060015 w 2171700"/>
                <a:gd name="connsiteY53-5670" fmla="*/ 2447952 h 7250295"/>
                <a:gd name="connsiteX54-5671" fmla="*/ 1981200 w 2171700"/>
                <a:gd name="connsiteY54-5672" fmla="*/ 1864914 h 7250295"/>
                <a:gd name="connsiteX55-5673" fmla="*/ 1936459 w 2171700"/>
                <a:gd name="connsiteY55-5674" fmla="*/ 1677029 h 7250295"/>
                <a:gd name="connsiteX56-5675" fmla="*/ 1922037 w 2171700"/>
                <a:gd name="connsiteY56-5676" fmla="*/ 1432534 h 7250295"/>
                <a:gd name="connsiteX57-5677" fmla="*/ 1874412 w 2171700"/>
                <a:gd name="connsiteY57-5678" fmla="*/ 1302338 h 7250295"/>
                <a:gd name="connsiteX58-5679" fmla="*/ 1407687 w 2171700"/>
                <a:gd name="connsiteY58-5680" fmla="*/ 1134975 h 7250295"/>
                <a:gd name="connsiteX59-5681" fmla="*/ 1309221 w 2171700"/>
                <a:gd name="connsiteY59-5682" fmla="*/ 1020075 h 7250295"/>
                <a:gd name="connsiteX60-5683" fmla="*/ 1365230 w 2171700"/>
                <a:gd name="connsiteY60-5684" fmla="*/ 821521 h 7250295"/>
                <a:gd name="connsiteX61-5685" fmla="*/ 1433407 w 2171700"/>
                <a:gd name="connsiteY61-5686" fmla="*/ 622909 h 7250295"/>
                <a:gd name="connsiteX62-5687" fmla="*/ 1444916 w 2171700"/>
                <a:gd name="connsiteY62-5688" fmla="*/ 380757 h 7250295"/>
                <a:gd name="connsiteX63-5689" fmla="*/ 1330946 w 2171700"/>
                <a:gd name="connsiteY63-5690" fmla="*/ 143773 h 7250295"/>
                <a:gd name="connsiteX64-5691" fmla="*/ 1063645 w 2171700"/>
                <a:gd name="connsiteY64-5692" fmla="*/ 568 h 7250295"/>
                <a:gd name="connsiteX0-5693" fmla="*/ 1063645 w 2171700"/>
                <a:gd name="connsiteY0-5694" fmla="*/ 568 h 7250295"/>
                <a:gd name="connsiteX1-5695" fmla="*/ 809625 w 2171700"/>
                <a:gd name="connsiteY1-5696" fmla="*/ 116070 h 7250295"/>
                <a:gd name="connsiteX2-5697" fmla="*/ 685800 w 2171700"/>
                <a:gd name="connsiteY2-5698" fmla="*/ 297045 h 7250295"/>
                <a:gd name="connsiteX3-5699" fmla="*/ 704850 w 2171700"/>
                <a:gd name="connsiteY3-5700" fmla="*/ 620895 h 7250295"/>
                <a:gd name="connsiteX4-5701" fmla="*/ 838200 w 2171700"/>
                <a:gd name="connsiteY4-5702" fmla="*/ 897120 h 7250295"/>
                <a:gd name="connsiteX5-5703" fmla="*/ 742950 w 2171700"/>
                <a:gd name="connsiteY5-5704" fmla="*/ 1011420 h 7250295"/>
                <a:gd name="connsiteX6-5705" fmla="*/ 133350 w 2171700"/>
                <a:gd name="connsiteY6-5706" fmla="*/ 1220970 h 7250295"/>
                <a:gd name="connsiteX7-5707" fmla="*/ 0 w 2171700"/>
                <a:gd name="connsiteY7-5708" fmla="*/ 2211570 h 7250295"/>
                <a:gd name="connsiteX8-5709" fmla="*/ 333375 w 2171700"/>
                <a:gd name="connsiteY8-5710" fmla="*/ 3106920 h 7250295"/>
                <a:gd name="connsiteX9-5711" fmla="*/ 247650 w 2171700"/>
                <a:gd name="connsiteY9-5712" fmla="*/ 3840345 h 7250295"/>
                <a:gd name="connsiteX10-5713" fmla="*/ 371475 w 2171700"/>
                <a:gd name="connsiteY10-5714" fmla="*/ 4059420 h 7250295"/>
                <a:gd name="connsiteX11-5715" fmla="*/ 495300 w 2171700"/>
                <a:gd name="connsiteY11-5716" fmla="*/ 4278495 h 7250295"/>
                <a:gd name="connsiteX12-5717" fmla="*/ 476250 w 2171700"/>
                <a:gd name="connsiteY12-5718" fmla="*/ 4735695 h 7250295"/>
                <a:gd name="connsiteX13-5719" fmla="*/ 476250 w 2171700"/>
                <a:gd name="connsiteY13-5720" fmla="*/ 5097645 h 7250295"/>
                <a:gd name="connsiteX14-5721" fmla="*/ 371475 w 2171700"/>
                <a:gd name="connsiteY14-5722" fmla="*/ 6145395 h 7250295"/>
                <a:gd name="connsiteX15-5723" fmla="*/ 371475 w 2171700"/>
                <a:gd name="connsiteY15-5724" fmla="*/ 6621645 h 7250295"/>
                <a:gd name="connsiteX16-5725" fmla="*/ 400050 w 2171700"/>
                <a:gd name="connsiteY16-5726" fmla="*/ 6821670 h 7250295"/>
                <a:gd name="connsiteX17-5727" fmla="*/ 323850 w 2171700"/>
                <a:gd name="connsiteY17-5728" fmla="*/ 7002645 h 7250295"/>
                <a:gd name="connsiteX18-5729" fmla="*/ 533400 w 2171700"/>
                <a:gd name="connsiteY18-5730" fmla="*/ 7250295 h 7250295"/>
                <a:gd name="connsiteX19-5731" fmla="*/ 952500 w 2171700"/>
                <a:gd name="connsiteY19-5732" fmla="*/ 7240770 h 7250295"/>
                <a:gd name="connsiteX20-5733" fmla="*/ 733425 w 2171700"/>
                <a:gd name="connsiteY20-5734" fmla="*/ 6821670 h 7250295"/>
                <a:gd name="connsiteX21-5735" fmla="*/ 790575 w 2171700"/>
                <a:gd name="connsiteY21-5736" fmla="*/ 6574020 h 7250295"/>
                <a:gd name="connsiteX22-5737" fmla="*/ 762000 w 2171700"/>
                <a:gd name="connsiteY22-5738" fmla="*/ 6250170 h 7250295"/>
                <a:gd name="connsiteX23-5739" fmla="*/ 885825 w 2171700"/>
                <a:gd name="connsiteY23-5740" fmla="*/ 5411970 h 7250295"/>
                <a:gd name="connsiteX24-5741" fmla="*/ 866775 w 2171700"/>
                <a:gd name="connsiteY24-5742" fmla="*/ 5326245 h 7250295"/>
                <a:gd name="connsiteX25-5743" fmla="*/ 971550 w 2171700"/>
                <a:gd name="connsiteY25-5744" fmla="*/ 5211945 h 7250295"/>
                <a:gd name="connsiteX26-5745" fmla="*/ 962025 w 2171700"/>
                <a:gd name="connsiteY26-5746" fmla="*/ 5069070 h 7250295"/>
                <a:gd name="connsiteX27-5747" fmla="*/ 1104900 w 2171700"/>
                <a:gd name="connsiteY27-5748" fmla="*/ 4526145 h 7250295"/>
                <a:gd name="connsiteX28-5749" fmla="*/ 1123950 w 2171700"/>
                <a:gd name="connsiteY28-5750" fmla="*/ 4392795 h 7250295"/>
                <a:gd name="connsiteX29-5751" fmla="*/ 1276350 w 2171700"/>
                <a:gd name="connsiteY29-5752" fmla="*/ 4649970 h 7250295"/>
                <a:gd name="connsiteX30-5753" fmla="*/ 1352550 w 2171700"/>
                <a:gd name="connsiteY30-5754" fmla="*/ 4926195 h 7250295"/>
                <a:gd name="connsiteX31-5755" fmla="*/ 1333500 w 2171700"/>
                <a:gd name="connsiteY31-5756" fmla="*/ 5069070 h 7250295"/>
                <a:gd name="connsiteX32-5757" fmla="*/ 1371600 w 2171700"/>
                <a:gd name="connsiteY32-5758" fmla="*/ 5078595 h 7250295"/>
                <a:gd name="connsiteX33-5759" fmla="*/ 1247775 w 2171700"/>
                <a:gd name="connsiteY33-5760" fmla="*/ 5516745 h 7250295"/>
                <a:gd name="connsiteX34-5761" fmla="*/ 1257300 w 2171700"/>
                <a:gd name="connsiteY34-5762" fmla="*/ 6469245 h 7250295"/>
                <a:gd name="connsiteX35-5763" fmla="*/ 1333500 w 2171700"/>
                <a:gd name="connsiteY35-5764" fmla="*/ 6583545 h 7250295"/>
                <a:gd name="connsiteX36-5765" fmla="*/ 1314450 w 2171700"/>
                <a:gd name="connsiteY36-5766" fmla="*/ 6735945 h 7250295"/>
                <a:gd name="connsiteX37-5767" fmla="*/ 1323975 w 2171700"/>
                <a:gd name="connsiteY37-5768" fmla="*/ 6859770 h 7250295"/>
                <a:gd name="connsiteX38-5769" fmla="*/ 1304925 w 2171700"/>
                <a:gd name="connsiteY38-5770" fmla="*/ 7012170 h 7250295"/>
                <a:gd name="connsiteX39-5771" fmla="*/ 1704975 w 2171700"/>
                <a:gd name="connsiteY39-5772" fmla="*/ 7212195 h 7250295"/>
                <a:gd name="connsiteX40-5773" fmla="*/ 2152650 w 2171700"/>
                <a:gd name="connsiteY40-5774" fmla="*/ 7212195 h 7250295"/>
                <a:gd name="connsiteX41-5775" fmla="*/ 2171700 w 2171700"/>
                <a:gd name="connsiteY41-5776" fmla="*/ 7069320 h 7250295"/>
                <a:gd name="connsiteX42-5777" fmla="*/ 1676400 w 2171700"/>
                <a:gd name="connsiteY42-5778" fmla="*/ 6564495 h 7250295"/>
                <a:gd name="connsiteX43-5779" fmla="*/ 1685925 w 2171700"/>
                <a:gd name="connsiteY43-5780" fmla="*/ 6459720 h 7250295"/>
                <a:gd name="connsiteX44-5781" fmla="*/ 1657350 w 2171700"/>
                <a:gd name="connsiteY44-5782" fmla="*/ 6250170 h 7250295"/>
                <a:gd name="connsiteX45-5783" fmla="*/ 1704975 w 2171700"/>
                <a:gd name="connsiteY45-5784" fmla="*/ 5973945 h 7250295"/>
                <a:gd name="connsiteX46-5785" fmla="*/ 1762125 w 2171700"/>
                <a:gd name="connsiteY46-5786" fmla="*/ 5421495 h 7250295"/>
                <a:gd name="connsiteX47-5787" fmla="*/ 1771650 w 2171700"/>
                <a:gd name="connsiteY47-5788" fmla="*/ 5354820 h 7250295"/>
                <a:gd name="connsiteX48-5789" fmla="*/ 1866900 w 2171700"/>
                <a:gd name="connsiteY48-5790" fmla="*/ 5097645 h 7250295"/>
                <a:gd name="connsiteX49-5791" fmla="*/ 1885950 w 2171700"/>
                <a:gd name="connsiteY49-5792" fmla="*/ 4573770 h 7250295"/>
                <a:gd name="connsiteX50-5793" fmla="*/ 1895475 w 2171700"/>
                <a:gd name="connsiteY50-5794" fmla="*/ 4173720 h 7250295"/>
                <a:gd name="connsiteX51-5795" fmla="*/ 1866900 w 2171700"/>
                <a:gd name="connsiteY51-5796" fmla="*/ 3630795 h 7250295"/>
                <a:gd name="connsiteX52-5797" fmla="*/ 2076450 w 2171700"/>
                <a:gd name="connsiteY52-5798" fmla="*/ 2697345 h 7250295"/>
                <a:gd name="connsiteX53-5799" fmla="*/ 2060015 w 2171700"/>
                <a:gd name="connsiteY53-5800" fmla="*/ 2447952 h 7250295"/>
                <a:gd name="connsiteX54-5801" fmla="*/ 1981200 w 2171700"/>
                <a:gd name="connsiteY54-5802" fmla="*/ 1864914 h 7250295"/>
                <a:gd name="connsiteX55-5803" fmla="*/ 1936459 w 2171700"/>
                <a:gd name="connsiteY55-5804" fmla="*/ 1677029 h 7250295"/>
                <a:gd name="connsiteX56-5805" fmla="*/ 1922037 w 2171700"/>
                <a:gd name="connsiteY56-5806" fmla="*/ 1432534 h 7250295"/>
                <a:gd name="connsiteX57-5807" fmla="*/ 1874412 w 2171700"/>
                <a:gd name="connsiteY57-5808" fmla="*/ 1302338 h 7250295"/>
                <a:gd name="connsiteX58-5809" fmla="*/ 1407687 w 2171700"/>
                <a:gd name="connsiteY58-5810" fmla="*/ 1134975 h 7250295"/>
                <a:gd name="connsiteX59-5811" fmla="*/ 1309221 w 2171700"/>
                <a:gd name="connsiteY59-5812" fmla="*/ 1020075 h 7250295"/>
                <a:gd name="connsiteX60-5813" fmla="*/ 1365230 w 2171700"/>
                <a:gd name="connsiteY60-5814" fmla="*/ 821521 h 7250295"/>
                <a:gd name="connsiteX61-5815" fmla="*/ 1433407 w 2171700"/>
                <a:gd name="connsiteY61-5816" fmla="*/ 622909 h 7250295"/>
                <a:gd name="connsiteX62-5817" fmla="*/ 1444916 w 2171700"/>
                <a:gd name="connsiteY62-5818" fmla="*/ 380757 h 7250295"/>
                <a:gd name="connsiteX63-5819" fmla="*/ 1330946 w 2171700"/>
                <a:gd name="connsiteY63-5820" fmla="*/ 143773 h 7250295"/>
                <a:gd name="connsiteX64-5821" fmla="*/ 1063645 w 2171700"/>
                <a:gd name="connsiteY64-5822" fmla="*/ 568 h 7250295"/>
                <a:gd name="connsiteX0-5823" fmla="*/ 1063645 w 2171700"/>
                <a:gd name="connsiteY0-5824" fmla="*/ 568 h 7250295"/>
                <a:gd name="connsiteX1-5825" fmla="*/ 809625 w 2171700"/>
                <a:gd name="connsiteY1-5826" fmla="*/ 116070 h 7250295"/>
                <a:gd name="connsiteX2-5827" fmla="*/ 685800 w 2171700"/>
                <a:gd name="connsiteY2-5828" fmla="*/ 297045 h 7250295"/>
                <a:gd name="connsiteX3-5829" fmla="*/ 704850 w 2171700"/>
                <a:gd name="connsiteY3-5830" fmla="*/ 620895 h 7250295"/>
                <a:gd name="connsiteX4-5831" fmla="*/ 838200 w 2171700"/>
                <a:gd name="connsiteY4-5832" fmla="*/ 897120 h 7250295"/>
                <a:gd name="connsiteX5-5833" fmla="*/ 742950 w 2171700"/>
                <a:gd name="connsiteY5-5834" fmla="*/ 1011420 h 7250295"/>
                <a:gd name="connsiteX6-5835" fmla="*/ 133350 w 2171700"/>
                <a:gd name="connsiteY6-5836" fmla="*/ 1220970 h 7250295"/>
                <a:gd name="connsiteX7-5837" fmla="*/ 0 w 2171700"/>
                <a:gd name="connsiteY7-5838" fmla="*/ 2211570 h 7250295"/>
                <a:gd name="connsiteX8-5839" fmla="*/ 333375 w 2171700"/>
                <a:gd name="connsiteY8-5840" fmla="*/ 3106920 h 7250295"/>
                <a:gd name="connsiteX9-5841" fmla="*/ 247650 w 2171700"/>
                <a:gd name="connsiteY9-5842" fmla="*/ 3840345 h 7250295"/>
                <a:gd name="connsiteX10-5843" fmla="*/ 371475 w 2171700"/>
                <a:gd name="connsiteY10-5844" fmla="*/ 4059420 h 7250295"/>
                <a:gd name="connsiteX11-5845" fmla="*/ 495300 w 2171700"/>
                <a:gd name="connsiteY11-5846" fmla="*/ 4278495 h 7250295"/>
                <a:gd name="connsiteX12-5847" fmla="*/ 476250 w 2171700"/>
                <a:gd name="connsiteY12-5848" fmla="*/ 4735695 h 7250295"/>
                <a:gd name="connsiteX13-5849" fmla="*/ 476250 w 2171700"/>
                <a:gd name="connsiteY13-5850" fmla="*/ 5097645 h 7250295"/>
                <a:gd name="connsiteX14-5851" fmla="*/ 371475 w 2171700"/>
                <a:gd name="connsiteY14-5852" fmla="*/ 6145395 h 7250295"/>
                <a:gd name="connsiteX15-5853" fmla="*/ 371475 w 2171700"/>
                <a:gd name="connsiteY15-5854" fmla="*/ 6621645 h 7250295"/>
                <a:gd name="connsiteX16-5855" fmla="*/ 400050 w 2171700"/>
                <a:gd name="connsiteY16-5856" fmla="*/ 6821670 h 7250295"/>
                <a:gd name="connsiteX17-5857" fmla="*/ 323850 w 2171700"/>
                <a:gd name="connsiteY17-5858" fmla="*/ 7002645 h 7250295"/>
                <a:gd name="connsiteX18-5859" fmla="*/ 533400 w 2171700"/>
                <a:gd name="connsiteY18-5860" fmla="*/ 7250295 h 7250295"/>
                <a:gd name="connsiteX19-5861" fmla="*/ 952500 w 2171700"/>
                <a:gd name="connsiteY19-5862" fmla="*/ 7240770 h 7250295"/>
                <a:gd name="connsiteX20-5863" fmla="*/ 733425 w 2171700"/>
                <a:gd name="connsiteY20-5864" fmla="*/ 6821670 h 7250295"/>
                <a:gd name="connsiteX21-5865" fmla="*/ 790575 w 2171700"/>
                <a:gd name="connsiteY21-5866" fmla="*/ 6574020 h 7250295"/>
                <a:gd name="connsiteX22-5867" fmla="*/ 762000 w 2171700"/>
                <a:gd name="connsiteY22-5868" fmla="*/ 6250170 h 7250295"/>
                <a:gd name="connsiteX23-5869" fmla="*/ 885825 w 2171700"/>
                <a:gd name="connsiteY23-5870" fmla="*/ 5411970 h 7250295"/>
                <a:gd name="connsiteX24-5871" fmla="*/ 866775 w 2171700"/>
                <a:gd name="connsiteY24-5872" fmla="*/ 5326245 h 7250295"/>
                <a:gd name="connsiteX25-5873" fmla="*/ 971550 w 2171700"/>
                <a:gd name="connsiteY25-5874" fmla="*/ 5211945 h 7250295"/>
                <a:gd name="connsiteX26-5875" fmla="*/ 962025 w 2171700"/>
                <a:gd name="connsiteY26-5876" fmla="*/ 5069070 h 7250295"/>
                <a:gd name="connsiteX27-5877" fmla="*/ 1104900 w 2171700"/>
                <a:gd name="connsiteY27-5878" fmla="*/ 4526145 h 7250295"/>
                <a:gd name="connsiteX28-5879" fmla="*/ 1123950 w 2171700"/>
                <a:gd name="connsiteY28-5880" fmla="*/ 4392795 h 7250295"/>
                <a:gd name="connsiteX29-5881" fmla="*/ 1276350 w 2171700"/>
                <a:gd name="connsiteY29-5882" fmla="*/ 4649970 h 7250295"/>
                <a:gd name="connsiteX30-5883" fmla="*/ 1352550 w 2171700"/>
                <a:gd name="connsiteY30-5884" fmla="*/ 4926195 h 7250295"/>
                <a:gd name="connsiteX31-5885" fmla="*/ 1333500 w 2171700"/>
                <a:gd name="connsiteY31-5886" fmla="*/ 5069070 h 7250295"/>
                <a:gd name="connsiteX32-5887" fmla="*/ 1371600 w 2171700"/>
                <a:gd name="connsiteY32-5888" fmla="*/ 5078595 h 7250295"/>
                <a:gd name="connsiteX33-5889" fmla="*/ 1247775 w 2171700"/>
                <a:gd name="connsiteY33-5890" fmla="*/ 5516745 h 7250295"/>
                <a:gd name="connsiteX34-5891" fmla="*/ 1257300 w 2171700"/>
                <a:gd name="connsiteY34-5892" fmla="*/ 6469245 h 7250295"/>
                <a:gd name="connsiteX35-5893" fmla="*/ 1333500 w 2171700"/>
                <a:gd name="connsiteY35-5894" fmla="*/ 6583545 h 7250295"/>
                <a:gd name="connsiteX36-5895" fmla="*/ 1314450 w 2171700"/>
                <a:gd name="connsiteY36-5896" fmla="*/ 6735945 h 7250295"/>
                <a:gd name="connsiteX37-5897" fmla="*/ 1323975 w 2171700"/>
                <a:gd name="connsiteY37-5898" fmla="*/ 6859770 h 7250295"/>
                <a:gd name="connsiteX38-5899" fmla="*/ 1304925 w 2171700"/>
                <a:gd name="connsiteY38-5900" fmla="*/ 7012170 h 7250295"/>
                <a:gd name="connsiteX39-5901" fmla="*/ 1704975 w 2171700"/>
                <a:gd name="connsiteY39-5902" fmla="*/ 7212195 h 7250295"/>
                <a:gd name="connsiteX40-5903" fmla="*/ 2152650 w 2171700"/>
                <a:gd name="connsiteY40-5904" fmla="*/ 7212195 h 7250295"/>
                <a:gd name="connsiteX41-5905" fmla="*/ 2171700 w 2171700"/>
                <a:gd name="connsiteY41-5906" fmla="*/ 7069320 h 7250295"/>
                <a:gd name="connsiteX42-5907" fmla="*/ 1676400 w 2171700"/>
                <a:gd name="connsiteY42-5908" fmla="*/ 6564495 h 7250295"/>
                <a:gd name="connsiteX43-5909" fmla="*/ 1685925 w 2171700"/>
                <a:gd name="connsiteY43-5910" fmla="*/ 6459720 h 7250295"/>
                <a:gd name="connsiteX44-5911" fmla="*/ 1657350 w 2171700"/>
                <a:gd name="connsiteY44-5912" fmla="*/ 6250170 h 7250295"/>
                <a:gd name="connsiteX45-5913" fmla="*/ 1704975 w 2171700"/>
                <a:gd name="connsiteY45-5914" fmla="*/ 5973945 h 7250295"/>
                <a:gd name="connsiteX46-5915" fmla="*/ 1762125 w 2171700"/>
                <a:gd name="connsiteY46-5916" fmla="*/ 5421495 h 7250295"/>
                <a:gd name="connsiteX47-5917" fmla="*/ 1771650 w 2171700"/>
                <a:gd name="connsiteY47-5918" fmla="*/ 5354820 h 7250295"/>
                <a:gd name="connsiteX48-5919" fmla="*/ 1866900 w 2171700"/>
                <a:gd name="connsiteY48-5920" fmla="*/ 5097645 h 7250295"/>
                <a:gd name="connsiteX49-5921" fmla="*/ 1885950 w 2171700"/>
                <a:gd name="connsiteY49-5922" fmla="*/ 4573770 h 7250295"/>
                <a:gd name="connsiteX50-5923" fmla="*/ 1895475 w 2171700"/>
                <a:gd name="connsiteY50-5924" fmla="*/ 4173720 h 7250295"/>
                <a:gd name="connsiteX51-5925" fmla="*/ 1866900 w 2171700"/>
                <a:gd name="connsiteY51-5926" fmla="*/ 3630795 h 7250295"/>
                <a:gd name="connsiteX52-5927" fmla="*/ 2076450 w 2171700"/>
                <a:gd name="connsiteY52-5928" fmla="*/ 2697345 h 7250295"/>
                <a:gd name="connsiteX53-5929" fmla="*/ 2042707 w 2171700"/>
                <a:gd name="connsiteY53-5930" fmla="*/ 2404684 h 7250295"/>
                <a:gd name="connsiteX54-5931" fmla="*/ 1981200 w 2171700"/>
                <a:gd name="connsiteY54-5932" fmla="*/ 1864914 h 7250295"/>
                <a:gd name="connsiteX55-5933" fmla="*/ 1936459 w 2171700"/>
                <a:gd name="connsiteY55-5934" fmla="*/ 1677029 h 7250295"/>
                <a:gd name="connsiteX56-5935" fmla="*/ 1922037 w 2171700"/>
                <a:gd name="connsiteY56-5936" fmla="*/ 1432534 h 7250295"/>
                <a:gd name="connsiteX57-5937" fmla="*/ 1874412 w 2171700"/>
                <a:gd name="connsiteY57-5938" fmla="*/ 1302338 h 7250295"/>
                <a:gd name="connsiteX58-5939" fmla="*/ 1407687 w 2171700"/>
                <a:gd name="connsiteY58-5940" fmla="*/ 1134975 h 7250295"/>
                <a:gd name="connsiteX59-5941" fmla="*/ 1309221 w 2171700"/>
                <a:gd name="connsiteY59-5942" fmla="*/ 1020075 h 7250295"/>
                <a:gd name="connsiteX60-5943" fmla="*/ 1365230 w 2171700"/>
                <a:gd name="connsiteY60-5944" fmla="*/ 821521 h 7250295"/>
                <a:gd name="connsiteX61-5945" fmla="*/ 1433407 w 2171700"/>
                <a:gd name="connsiteY61-5946" fmla="*/ 622909 h 7250295"/>
                <a:gd name="connsiteX62-5947" fmla="*/ 1444916 w 2171700"/>
                <a:gd name="connsiteY62-5948" fmla="*/ 380757 h 7250295"/>
                <a:gd name="connsiteX63-5949" fmla="*/ 1330946 w 2171700"/>
                <a:gd name="connsiteY63-5950" fmla="*/ 143773 h 7250295"/>
                <a:gd name="connsiteX64-5951" fmla="*/ 1063645 w 2171700"/>
                <a:gd name="connsiteY64-5952" fmla="*/ 568 h 7250295"/>
                <a:gd name="connsiteX0-5953" fmla="*/ 1063645 w 2171700"/>
                <a:gd name="connsiteY0-5954" fmla="*/ 568 h 7250295"/>
                <a:gd name="connsiteX1-5955" fmla="*/ 809625 w 2171700"/>
                <a:gd name="connsiteY1-5956" fmla="*/ 116070 h 7250295"/>
                <a:gd name="connsiteX2-5957" fmla="*/ 685800 w 2171700"/>
                <a:gd name="connsiteY2-5958" fmla="*/ 297045 h 7250295"/>
                <a:gd name="connsiteX3-5959" fmla="*/ 704850 w 2171700"/>
                <a:gd name="connsiteY3-5960" fmla="*/ 620895 h 7250295"/>
                <a:gd name="connsiteX4-5961" fmla="*/ 838200 w 2171700"/>
                <a:gd name="connsiteY4-5962" fmla="*/ 897120 h 7250295"/>
                <a:gd name="connsiteX5-5963" fmla="*/ 742950 w 2171700"/>
                <a:gd name="connsiteY5-5964" fmla="*/ 1011420 h 7250295"/>
                <a:gd name="connsiteX6-5965" fmla="*/ 133350 w 2171700"/>
                <a:gd name="connsiteY6-5966" fmla="*/ 1220970 h 7250295"/>
                <a:gd name="connsiteX7-5967" fmla="*/ 0 w 2171700"/>
                <a:gd name="connsiteY7-5968" fmla="*/ 2211570 h 7250295"/>
                <a:gd name="connsiteX8-5969" fmla="*/ 333375 w 2171700"/>
                <a:gd name="connsiteY8-5970" fmla="*/ 3106920 h 7250295"/>
                <a:gd name="connsiteX9-5971" fmla="*/ 247650 w 2171700"/>
                <a:gd name="connsiteY9-5972" fmla="*/ 3840345 h 7250295"/>
                <a:gd name="connsiteX10-5973" fmla="*/ 371475 w 2171700"/>
                <a:gd name="connsiteY10-5974" fmla="*/ 4059420 h 7250295"/>
                <a:gd name="connsiteX11-5975" fmla="*/ 495300 w 2171700"/>
                <a:gd name="connsiteY11-5976" fmla="*/ 4278495 h 7250295"/>
                <a:gd name="connsiteX12-5977" fmla="*/ 476250 w 2171700"/>
                <a:gd name="connsiteY12-5978" fmla="*/ 4735695 h 7250295"/>
                <a:gd name="connsiteX13-5979" fmla="*/ 476250 w 2171700"/>
                <a:gd name="connsiteY13-5980" fmla="*/ 5097645 h 7250295"/>
                <a:gd name="connsiteX14-5981" fmla="*/ 371475 w 2171700"/>
                <a:gd name="connsiteY14-5982" fmla="*/ 6145395 h 7250295"/>
                <a:gd name="connsiteX15-5983" fmla="*/ 371475 w 2171700"/>
                <a:gd name="connsiteY15-5984" fmla="*/ 6621645 h 7250295"/>
                <a:gd name="connsiteX16-5985" fmla="*/ 400050 w 2171700"/>
                <a:gd name="connsiteY16-5986" fmla="*/ 6821670 h 7250295"/>
                <a:gd name="connsiteX17-5987" fmla="*/ 323850 w 2171700"/>
                <a:gd name="connsiteY17-5988" fmla="*/ 7002645 h 7250295"/>
                <a:gd name="connsiteX18-5989" fmla="*/ 533400 w 2171700"/>
                <a:gd name="connsiteY18-5990" fmla="*/ 7250295 h 7250295"/>
                <a:gd name="connsiteX19-5991" fmla="*/ 952500 w 2171700"/>
                <a:gd name="connsiteY19-5992" fmla="*/ 7240770 h 7250295"/>
                <a:gd name="connsiteX20-5993" fmla="*/ 733425 w 2171700"/>
                <a:gd name="connsiteY20-5994" fmla="*/ 6821670 h 7250295"/>
                <a:gd name="connsiteX21-5995" fmla="*/ 790575 w 2171700"/>
                <a:gd name="connsiteY21-5996" fmla="*/ 6574020 h 7250295"/>
                <a:gd name="connsiteX22-5997" fmla="*/ 762000 w 2171700"/>
                <a:gd name="connsiteY22-5998" fmla="*/ 6250170 h 7250295"/>
                <a:gd name="connsiteX23-5999" fmla="*/ 885825 w 2171700"/>
                <a:gd name="connsiteY23-6000" fmla="*/ 5411970 h 7250295"/>
                <a:gd name="connsiteX24-6001" fmla="*/ 866775 w 2171700"/>
                <a:gd name="connsiteY24-6002" fmla="*/ 5326245 h 7250295"/>
                <a:gd name="connsiteX25-6003" fmla="*/ 971550 w 2171700"/>
                <a:gd name="connsiteY25-6004" fmla="*/ 5211945 h 7250295"/>
                <a:gd name="connsiteX26-6005" fmla="*/ 962025 w 2171700"/>
                <a:gd name="connsiteY26-6006" fmla="*/ 5069070 h 7250295"/>
                <a:gd name="connsiteX27-6007" fmla="*/ 1104900 w 2171700"/>
                <a:gd name="connsiteY27-6008" fmla="*/ 4526145 h 7250295"/>
                <a:gd name="connsiteX28-6009" fmla="*/ 1123950 w 2171700"/>
                <a:gd name="connsiteY28-6010" fmla="*/ 4392795 h 7250295"/>
                <a:gd name="connsiteX29-6011" fmla="*/ 1276350 w 2171700"/>
                <a:gd name="connsiteY29-6012" fmla="*/ 4649970 h 7250295"/>
                <a:gd name="connsiteX30-6013" fmla="*/ 1352550 w 2171700"/>
                <a:gd name="connsiteY30-6014" fmla="*/ 4926195 h 7250295"/>
                <a:gd name="connsiteX31-6015" fmla="*/ 1333500 w 2171700"/>
                <a:gd name="connsiteY31-6016" fmla="*/ 5069070 h 7250295"/>
                <a:gd name="connsiteX32-6017" fmla="*/ 1371600 w 2171700"/>
                <a:gd name="connsiteY32-6018" fmla="*/ 5078595 h 7250295"/>
                <a:gd name="connsiteX33-6019" fmla="*/ 1247775 w 2171700"/>
                <a:gd name="connsiteY33-6020" fmla="*/ 5516745 h 7250295"/>
                <a:gd name="connsiteX34-6021" fmla="*/ 1257300 w 2171700"/>
                <a:gd name="connsiteY34-6022" fmla="*/ 6469245 h 7250295"/>
                <a:gd name="connsiteX35-6023" fmla="*/ 1333500 w 2171700"/>
                <a:gd name="connsiteY35-6024" fmla="*/ 6583545 h 7250295"/>
                <a:gd name="connsiteX36-6025" fmla="*/ 1314450 w 2171700"/>
                <a:gd name="connsiteY36-6026" fmla="*/ 6735945 h 7250295"/>
                <a:gd name="connsiteX37-6027" fmla="*/ 1323975 w 2171700"/>
                <a:gd name="connsiteY37-6028" fmla="*/ 6859770 h 7250295"/>
                <a:gd name="connsiteX38-6029" fmla="*/ 1304925 w 2171700"/>
                <a:gd name="connsiteY38-6030" fmla="*/ 7012170 h 7250295"/>
                <a:gd name="connsiteX39-6031" fmla="*/ 1704975 w 2171700"/>
                <a:gd name="connsiteY39-6032" fmla="*/ 7212195 h 7250295"/>
                <a:gd name="connsiteX40-6033" fmla="*/ 2152650 w 2171700"/>
                <a:gd name="connsiteY40-6034" fmla="*/ 7212195 h 7250295"/>
                <a:gd name="connsiteX41-6035" fmla="*/ 2171700 w 2171700"/>
                <a:gd name="connsiteY41-6036" fmla="*/ 7069320 h 7250295"/>
                <a:gd name="connsiteX42-6037" fmla="*/ 1676400 w 2171700"/>
                <a:gd name="connsiteY42-6038" fmla="*/ 6564495 h 7250295"/>
                <a:gd name="connsiteX43-6039" fmla="*/ 1685925 w 2171700"/>
                <a:gd name="connsiteY43-6040" fmla="*/ 6459720 h 7250295"/>
                <a:gd name="connsiteX44-6041" fmla="*/ 1657350 w 2171700"/>
                <a:gd name="connsiteY44-6042" fmla="*/ 6250170 h 7250295"/>
                <a:gd name="connsiteX45-6043" fmla="*/ 1704975 w 2171700"/>
                <a:gd name="connsiteY45-6044" fmla="*/ 5973945 h 7250295"/>
                <a:gd name="connsiteX46-6045" fmla="*/ 1762125 w 2171700"/>
                <a:gd name="connsiteY46-6046" fmla="*/ 5421495 h 7250295"/>
                <a:gd name="connsiteX47-6047" fmla="*/ 1771650 w 2171700"/>
                <a:gd name="connsiteY47-6048" fmla="*/ 5354820 h 7250295"/>
                <a:gd name="connsiteX48-6049" fmla="*/ 1866900 w 2171700"/>
                <a:gd name="connsiteY48-6050" fmla="*/ 5097645 h 7250295"/>
                <a:gd name="connsiteX49-6051" fmla="*/ 1885950 w 2171700"/>
                <a:gd name="connsiteY49-6052" fmla="*/ 4573770 h 7250295"/>
                <a:gd name="connsiteX50-6053" fmla="*/ 1895475 w 2171700"/>
                <a:gd name="connsiteY50-6054" fmla="*/ 4173720 h 7250295"/>
                <a:gd name="connsiteX51-6055" fmla="*/ 1866900 w 2171700"/>
                <a:gd name="connsiteY51-6056" fmla="*/ 3630795 h 7250295"/>
                <a:gd name="connsiteX52-6057" fmla="*/ 2076450 w 2171700"/>
                <a:gd name="connsiteY52-6058" fmla="*/ 2697345 h 7250295"/>
                <a:gd name="connsiteX53-6059" fmla="*/ 2042707 w 2171700"/>
                <a:gd name="connsiteY53-6060" fmla="*/ 2404684 h 7250295"/>
                <a:gd name="connsiteX54-6061" fmla="*/ 1981200 w 2171700"/>
                <a:gd name="connsiteY54-6062" fmla="*/ 1864914 h 7250295"/>
                <a:gd name="connsiteX55-6063" fmla="*/ 1936459 w 2171700"/>
                <a:gd name="connsiteY55-6064" fmla="*/ 1677029 h 7250295"/>
                <a:gd name="connsiteX56-6065" fmla="*/ 1922037 w 2171700"/>
                <a:gd name="connsiteY56-6066" fmla="*/ 1432534 h 7250295"/>
                <a:gd name="connsiteX57-6067" fmla="*/ 1874412 w 2171700"/>
                <a:gd name="connsiteY57-6068" fmla="*/ 1302338 h 7250295"/>
                <a:gd name="connsiteX58-6069" fmla="*/ 1407687 w 2171700"/>
                <a:gd name="connsiteY58-6070" fmla="*/ 1134975 h 7250295"/>
                <a:gd name="connsiteX59-6071" fmla="*/ 1309221 w 2171700"/>
                <a:gd name="connsiteY59-6072" fmla="*/ 1020075 h 7250295"/>
                <a:gd name="connsiteX60-6073" fmla="*/ 1365230 w 2171700"/>
                <a:gd name="connsiteY60-6074" fmla="*/ 821521 h 7250295"/>
                <a:gd name="connsiteX61-6075" fmla="*/ 1433407 w 2171700"/>
                <a:gd name="connsiteY61-6076" fmla="*/ 622909 h 7250295"/>
                <a:gd name="connsiteX62-6077" fmla="*/ 1444916 w 2171700"/>
                <a:gd name="connsiteY62-6078" fmla="*/ 380757 h 7250295"/>
                <a:gd name="connsiteX63-6079" fmla="*/ 1330946 w 2171700"/>
                <a:gd name="connsiteY63-6080" fmla="*/ 143773 h 7250295"/>
                <a:gd name="connsiteX64-6081" fmla="*/ 1063645 w 2171700"/>
                <a:gd name="connsiteY64-6082" fmla="*/ 568 h 7250295"/>
                <a:gd name="connsiteX0-6083" fmla="*/ 1063645 w 2171700"/>
                <a:gd name="connsiteY0-6084" fmla="*/ 568 h 7250295"/>
                <a:gd name="connsiteX1-6085" fmla="*/ 809625 w 2171700"/>
                <a:gd name="connsiteY1-6086" fmla="*/ 116070 h 7250295"/>
                <a:gd name="connsiteX2-6087" fmla="*/ 685800 w 2171700"/>
                <a:gd name="connsiteY2-6088" fmla="*/ 297045 h 7250295"/>
                <a:gd name="connsiteX3-6089" fmla="*/ 704850 w 2171700"/>
                <a:gd name="connsiteY3-6090" fmla="*/ 620895 h 7250295"/>
                <a:gd name="connsiteX4-6091" fmla="*/ 838200 w 2171700"/>
                <a:gd name="connsiteY4-6092" fmla="*/ 897120 h 7250295"/>
                <a:gd name="connsiteX5-6093" fmla="*/ 742950 w 2171700"/>
                <a:gd name="connsiteY5-6094" fmla="*/ 1011420 h 7250295"/>
                <a:gd name="connsiteX6-6095" fmla="*/ 133350 w 2171700"/>
                <a:gd name="connsiteY6-6096" fmla="*/ 1220970 h 7250295"/>
                <a:gd name="connsiteX7-6097" fmla="*/ 0 w 2171700"/>
                <a:gd name="connsiteY7-6098" fmla="*/ 2211570 h 7250295"/>
                <a:gd name="connsiteX8-6099" fmla="*/ 333375 w 2171700"/>
                <a:gd name="connsiteY8-6100" fmla="*/ 3106920 h 7250295"/>
                <a:gd name="connsiteX9-6101" fmla="*/ 247650 w 2171700"/>
                <a:gd name="connsiteY9-6102" fmla="*/ 3840345 h 7250295"/>
                <a:gd name="connsiteX10-6103" fmla="*/ 371475 w 2171700"/>
                <a:gd name="connsiteY10-6104" fmla="*/ 4059420 h 7250295"/>
                <a:gd name="connsiteX11-6105" fmla="*/ 495300 w 2171700"/>
                <a:gd name="connsiteY11-6106" fmla="*/ 4278495 h 7250295"/>
                <a:gd name="connsiteX12-6107" fmla="*/ 476250 w 2171700"/>
                <a:gd name="connsiteY12-6108" fmla="*/ 4735695 h 7250295"/>
                <a:gd name="connsiteX13-6109" fmla="*/ 476250 w 2171700"/>
                <a:gd name="connsiteY13-6110" fmla="*/ 5097645 h 7250295"/>
                <a:gd name="connsiteX14-6111" fmla="*/ 371475 w 2171700"/>
                <a:gd name="connsiteY14-6112" fmla="*/ 6145395 h 7250295"/>
                <a:gd name="connsiteX15-6113" fmla="*/ 371475 w 2171700"/>
                <a:gd name="connsiteY15-6114" fmla="*/ 6621645 h 7250295"/>
                <a:gd name="connsiteX16-6115" fmla="*/ 400050 w 2171700"/>
                <a:gd name="connsiteY16-6116" fmla="*/ 6821670 h 7250295"/>
                <a:gd name="connsiteX17-6117" fmla="*/ 323850 w 2171700"/>
                <a:gd name="connsiteY17-6118" fmla="*/ 7002645 h 7250295"/>
                <a:gd name="connsiteX18-6119" fmla="*/ 533400 w 2171700"/>
                <a:gd name="connsiteY18-6120" fmla="*/ 7250295 h 7250295"/>
                <a:gd name="connsiteX19-6121" fmla="*/ 952500 w 2171700"/>
                <a:gd name="connsiteY19-6122" fmla="*/ 7240770 h 7250295"/>
                <a:gd name="connsiteX20-6123" fmla="*/ 733425 w 2171700"/>
                <a:gd name="connsiteY20-6124" fmla="*/ 6821670 h 7250295"/>
                <a:gd name="connsiteX21-6125" fmla="*/ 790575 w 2171700"/>
                <a:gd name="connsiteY21-6126" fmla="*/ 6574020 h 7250295"/>
                <a:gd name="connsiteX22-6127" fmla="*/ 762000 w 2171700"/>
                <a:gd name="connsiteY22-6128" fmla="*/ 6250170 h 7250295"/>
                <a:gd name="connsiteX23-6129" fmla="*/ 885825 w 2171700"/>
                <a:gd name="connsiteY23-6130" fmla="*/ 5411970 h 7250295"/>
                <a:gd name="connsiteX24-6131" fmla="*/ 866775 w 2171700"/>
                <a:gd name="connsiteY24-6132" fmla="*/ 5326245 h 7250295"/>
                <a:gd name="connsiteX25-6133" fmla="*/ 971550 w 2171700"/>
                <a:gd name="connsiteY25-6134" fmla="*/ 5211945 h 7250295"/>
                <a:gd name="connsiteX26-6135" fmla="*/ 962025 w 2171700"/>
                <a:gd name="connsiteY26-6136" fmla="*/ 5069070 h 7250295"/>
                <a:gd name="connsiteX27-6137" fmla="*/ 1104900 w 2171700"/>
                <a:gd name="connsiteY27-6138" fmla="*/ 4526145 h 7250295"/>
                <a:gd name="connsiteX28-6139" fmla="*/ 1123950 w 2171700"/>
                <a:gd name="connsiteY28-6140" fmla="*/ 4392795 h 7250295"/>
                <a:gd name="connsiteX29-6141" fmla="*/ 1276350 w 2171700"/>
                <a:gd name="connsiteY29-6142" fmla="*/ 4649970 h 7250295"/>
                <a:gd name="connsiteX30-6143" fmla="*/ 1352550 w 2171700"/>
                <a:gd name="connsiteY30-6144" fmla="*/ 4926195 h 7250295"/>
                <a:gd name="connsiteX31-6145" fmla="*/ 1333500 w 2171700"/>
                <a:gd name="connsiteY31-6146" fmla="*/ 5069070 h 7250295"/>
                <a:gd name="connsiteX32-6147" fmla="*/ 1371600 w 2171700"/>
                <a:gd name="connsiteY32-6148" fmla="*/ 5078595 h 7250295"/>
                <a:gd name="connsiteX33-6149" fmla="*/ 1247775 w 2171700"/>
                <a:gd name="connsiteY33-6150" fmla="*/ 5516745 h 7250295"/>
                <a:gd name="connsiteX34-6151" fmla="*/ 1257300 w 2171700"/>
                <a:gd name="connsiteY34-6152" fmla="*/ 6469245 h 7250295"/>
                <a:gd name="connsiteX35-6153" fmla="*/ 1333500 w 2171700"/>
                <a:gd name="connsiteY35-6154" fmla="*/ 6583545 h 7250295"/>
                <a:gd name="connsiteX36-6155" fmla="*/ 1314450 w 2171700"/>
                <a:gd name="connsiteY36-6156" fmla="*/ 6735945 h 7250295"/>
                <a:gd name="connsiteX37-6157" fmla="*/ 1323975 w 2171700"/>
                <a:gd name="connsiteY37-6158" fmla="*/ 6859770 h 7250295"/>
                <a:gd name="connsiteX38-6159" fmla="*/ 1304925 w 2171700"/>
                <a:gd name="connsiteY38-6160" fmla="*/ 7012170 h 7250295"/>
                <a:gd name="connsiteX39-6161" fmla="*/ 1704975 w 2171700"/>
                <a:gd name="connsiteY39-6162" fmla="*/ 7212195 h 7250295"/>
                <a:gd name="connsiteX40-6163" fmla="*/ 2152650 w 2171700"/>
                <a:gd name="connsiteY40-6164" fmla="*/ 7212195 h 7250295"/>
                <a:gd name="connsiteX41-6165" fmla="*/ 2171700 w 2171700"/>
                <a:gd name="connsiteY41-6166" fmla="*/ 7069320 h 7250295"/>
                <a:gd name="connsiteX42-6167" fmla="*/ 1676400 w 2171700"/>
                <a:gd name="connsiteY42-6168" fmla="*/ 6564495 h 7250295"/>
                <a:gd name="connsiteX43-6169" fmla="*/ 1685925 w 2171700"/>
                <a:gd name="connsiteY43-6170" fmla="*/ 6459720 h 7250295"/>
                <a:gd name="connsiteX44-6171" fmla="*/ 1657350 w 2171700"/>
                <a:gd name="connsiteY44-6172" fmla="*/ 6250170 h 7250295"/>
                <a:gd name="connsiteX45-6173" fmla="*/ 1704975 w 2171700"/>
                <a:gd name="connsiteY45-6174" fmla="*/ 5973945 h 7250295"/>
                <a:gd name="connsiteX46-6175" fmla="*/ 1762125 w 2171700"/>
                <a:gd name="connsiteY46-6176" fmla="*/ 5421495 h 7250295"/>
                <a:gd name="connsiteX47-6177" fmla="*/ 1771650 w 2171700"/>
                <a:gd name="connsiteY47-6178" fmla="*/ 5354820 h 7250295"/>
                <a:gd name="connsiteX48-6179" fmla="*/ 1866900 w 2171700"/>
                <a:gd name="connsiteY48-6180" fmla="*/ 5097645 h 7250295"/>
                <a:gd name="connsiteX49-6181" fmla="*/ 1885950 w 2171700"/>
                <a:gd name="connsiteY49-6182" fmla="*/ 4573770 h 7250295"/>
                <a:gd name="connsiteX50-6183" fmla="*/ 1895475 w 2171700"/>
                <a:gd name="connsiteY50-6184" fmla="*/ 4173720 h 7250295"/>
                <a:gd name="connsiteX51-6185" fmla="*/ 1866900 w 2171700"/>
                <a:gd name="connsiteY51-6186" fmla="*/ 3630795 h 7250295"/>
                <a:gd name="connsiteX52-6187" fmla="*/ 2076450 w 2171700"/>
                <a:gd name="connsiteY52-6188" fmla="*/ 2697345 h 7250295"/>
                <a:gd name="connsiteX53-6189" fmla="*/ 2042707 w 2171700"/>
                <a:gd name="connsiteY53-6190" fmla="*/ 2404684 h 7250295"/>
                <a:gd name="connsiteX54-6191" fmla="*/ 1981200 w 2171700"/>
                <a:gd name="connsiteY54-6192" fmla="*/ 1864914 h 7250295"/>
                <a:gd name="connsiteX55-6193" fmla="*/ 1936459 w 2171700"/>
                <a:gd name="connsiteY55-6194" fmla="*/ 1677029 h 7250295"/>
                <a:gd name="connsiteX56-6195" fmla="*/ 1922037 w 2171700"/>
                <a:gd name="connsiteY56-6196" fmla="*/ 1432534 h 7250295"/>
                <a:gd name="connsiteX57-6197" fmla="*/ 1874412 w 2171700"/>
                <a:gd name="connsiteY57-6198" fmla="*/ 1302338 h 7250295"/>
                <a:gd name="connsiteX58-6199" fmla="*/ 1407687 w 2171700"/>
                <a:gd name="connsiteY58-6200" fmla="*/ 1134975 h 7250295"/>
                <a:gd name="connsiteX59-6201" fmla="*/ 1309221 w 2171700"/>
                <a:gd name="connsiteY59-6202" fmla="*/ 1020075 h 7250295"/>
                <a:gd name="connsiteX60-6203" fmla="*/ 1365230 w 2171700"/>
                <a:gd name="connsiteY60-6204" fmla="*/ 821521 h 7250295"/>
                <a:gd name="connsiteX61-6205" fmla="*/ 1433407 w 2171700"/>
                <a:gd name="connsiteY61-6206" fmla="*/ 622909 h 7250295"/>
                <a:gd name="connsiteX62-6207" fmla="*/ 1444916 w 2171700"/>
                <a:gd name="connsiteY62-6208" fmla="*/ 380757 h 7250295"/>
                <a:gd name="connsiteX63-6209" fmla="*/ 1330946 w 2171700"/>
                <a:gd name="connsiteY63-6210" fmla="*/ 143773 h 7250295"/>
                <a:gd name="connsiteX64-6211" fmla="*/ 1063645 w 2171700"/>
                <a:gd name="connsiteY64-6212" fmla="*/ 568 h 7250295"/>
                <a:gd name="connsiteX0-6213" fmla="*/ 1063645 w 2171700"/>
                <a:gd name="connsiteY0-6214" fmla="*/ 568 h 7250295"/>
                <a:gd name="connsiteX1-6215" fmla="*/ 809625 w 2171700"/>
                <a:gd name="connsiteY1-6216" fmla="*/ 116070 h 7250295"/>
                <a:gd name="connsiteX2-6217" fmla="*/ 685800 w 2171700"/>
                <a:gd name="connsiteY2-6218" fmla="*/ 297045 h 7250295"/>
                <a:gd name="connsiteX3-6219" fmla="*/ 704850 w 2171700"/>
                <a:gd name="connsiteY3-6220" fmla="*/ 620895 h 7250295"/>
                <a:gd name="connsiteX4-6221" fmla="*/ 838200 w 2171700"/>
                <a:gd name="connsiteY4-6222" fmla="*/ 897120 h 7250295"/>
                <a:gd name="connsiteX5-6223" fmla="*/ 742950 w 2171700"/>
                <a:gd name="connsiteY5-6224" fmla="*/ 1011420 h 7250295"/>
                <a:gd name="connsiteX6-6225" fmla="*/ 133350 w 2171700"/>
                <a:gd name="connsiteY6-6226" fmla="*/ 1220970 h 7250295"/>
                <a:gd name="connsiteX7-6227" fmla="*/ 0 w 2171700"/>
                <a:gd name="connsiteY7-6228" fmla="*/ 2211570 h 7250295"/>
                <a:gd name="connsiteX8-6229" fmla="*/ 333375 w 2171700"/>
                <a:gd name="connsiteY8-6230" fmla="*/ 3106920 h 7250295"/>
                <a:gd name="connsiteX9-6231" fmla="*/ 247650 w 2171700"/>
                <a:gd name="connsiteY9-6232" fmla="*/ 3840345 h 7250295"/>
                <a:gd name="connsiteX10-6233" fmla="*/ 371475 w 2171700"/>
                <a:gd name="connsiteY10-6234" fmla="*/ 4059420 h 7250295"/>
                <a:gd name="connsiteX11-6235" fmla="*/ 495300 w 2171700"/>
                <a:gd name="connsiteY11-6236" fmla="*/ 4278495 h 7250295"/>
                <a:gd name="connsiteX12-6237" fmla="*/ 476250 w 2171700"/>
                <a:gd name="connsiteY12-6238" fmla="*/ 4735695 h 7250295"/>
                <a:gd name="connsiteX13-6239" fmla="*/ 476250 w 2171700"/>
                <a:gd name="connsiteY13-6240" fmla="*/ 5097645 h 7250295"/>
                <a:gd name="connsiteX14-6241" fmla="*/ 371475 w 2171700"/>
                <a:gd name="connsiteY14-6242" fmla="*/ 6145395 h 7250295"/>
                <a:gd name="connsiteX15-6243" fmla="*/ 371475 w 2171700"/>
                <a:gd name="connsiteY15-6244" fmla="*/ 6621645 h 7250295"/>
                <a:gd name="connsiteX16-6245" fmla="*/ 400050 w 2171700"/>
                <a:gd name="connsiteY16-6246" fmla="*/ 6821670 h 7250295"/>
                <a:gd name="connsiteX17-6247" fmla="*/ 323850 w 2171700"/>
                <a:gd name="connsiteY17-6248" fmla="*/ 7002645 h 7250295"/>
                <a:gd name="connsiteX18-6249" fmla="*/ 533400 w 2171700"/>
                <a:gd name="connsiteY18-6250" fmla="*/ 7250295 h 7250295"/>
                <a:gd name="connsiteX19-6251" fmla="*/ 952500 w 2171700"/>
                <a:gd name="connsiteY19-6252" fmla="*/ 7240770 h 7250295"/>
                <a:gd name="connsiteX20-6253" fmla="*/ 733425 w 2171700"/>
                <a:gd name="connsiteY20-6254" fmla="*/ 6821670 h 7250295"/>
                <a:gd name="connsiteX21-6255" fmla="*/ 790575 w 2171700"/>
                <a:gd name="connsiteY21-6256" fmla="*/ 6574020 h 7250295"/>
                <a:gd name="connsiteX22-6257" fmla="*/ 762000 w 2171700"/>
                <a:gd name="connsiteY22-6258" fmla="*/ 6250170 h 7250295"/>
                <a:gd name="connsiteX23-6259" fmla="*/ 885825 w 2171700"/>
                <a:gd name="connsiteY23-6260" fmla="*/ 5411970 h 7250295"/>
                <a:gd name="connsiteX24-6261" fmla="*/ 866775 w 2171700"/>
                <a:gd name="connsiteY24-6262" fmla="*/ 5326245 h 7250295"/>
                <a:gd name="connsiteX25-6263" fmla="*/ 971550 w 2171700"/>
                <a:gd name="connsiteY25-6264" fmla="*/ 5211945 h 7250295"/>
                <a:gd name="connsiteX26-6265" fmla="*/ 962025 w 2171700"/>
                <a:gd name="connsiteY26-6266" fmla="*/ 5069070 h 7250295"/>
                <a:gd name="connsiteX27-6267" fmla="*/ 1104900 w 2171700"/>
                <a:gd name="connsiteY27-6268" fmla="*/ 4526145 h 7250295"/>
                <a:gd name="connsiteX28-6269" fmla="*/ 1123950 w 2171700"/>
                <a:gd name="connsiteY28-6270" fmla="*/ 4392795 h 7250295"/>
                <a:gd name="connsiteX29-6271" fmla="*/ 1276350 w 2171700"/>
                <a:gd name="connsiteY29-6272" fmla="*/ 4649970 h 7250295"/>
                <a:gd name="connsiteX30-6273" fmla="*/ 1352550 w 2171700"/>
                <a:gd name="connsiteY30-6274" fmla="*/ 4926195 h 7250295"/>
                <a:gd name="connsiteX31-6275" fmla="*/ 1333500 w 2171700"/>
                <a:gd name="connsiteY31-6276" fmla="*/ 5069070 h 7250295"/>
                <a:gd name="connsiteX32-6277" fmla="*/ 1371600 w 2171700"/>
                <a:gd name="connsiteY32-6278" fmla="*/ 5078595 h 7250295"/>
                <a:gd name="connsiteX33-6279" fmla="*/ 1247775 w 2171700"/>
                <a:gd name="connsiteY33-6280" fmla="*/ 5516745 h 7250295"/>
                <a:gd name="connsiteX34-6281" fmla="*/ 1257300 w 2171700"/>
                <a:gd name="connsiteY34-6282" fmla="*/ 6469245 h 7250295"/>
                <a:gd name="connsiteX35-6283" fmla="*/ 1333500 w 2171700"/>
                <a:gd name="connsiteY35-6284" fmla="*/ 6583545 h 7250295"/>
                <a:gd name="connsiteX36-6285" fmla="*/ 1314450 w 2171700"/>
                <a:gd name="connsiteY36-6286" fmla="*/ 6735945 h 7250295"/>
                <a:gd name="connsiteX37-6287" fmla="*/ 1323975 w 2171700"/>
                <a:gd name="connsiteY37-6288" fmla="*/ 6859770 h 7250295"/>
                <a:gd name="connsiteX38-6289" fmla="*/ 1304925 w 2171700"/>
                <a:gd name="connsiteY38-6290" fmla="*/ 7012170 h 7250295"/>
                <a:gd name="connsiteX39-6291" fmla="*/ 1704975 w 2171700"/>
                <a:gd name="connsiteY39-6292" fmla="*/ 7212195 h 7250295"/>
                <a:gd name="connsiteX40-6293" fmla="*/ 2152650 w 2171700"/>
                <a:gd name="connsiteY40-6294" fmla="*/ 7212195 h 7250295"/>
                <a:gd name="connsiteX41-6295" fmla="*/ 2171700 w 2171700"/>
                <a:gd name="connsiteY41-6296" fmla="*/ 7069320 h 7250295"/>
                <a:gd name="connsiteX42-6297" fmla="*/ 1676400 w 2171700"/>
                <a:gd name="connsiteY42-6298" fmla="*/ 6564495 h 7250295"/>
                <a:gd name="connsiteX43-6299" fmla="*/ 1685925 w 2171700"/>
                <a:gd name="connsiteY43-6300" fmla="*/ 6459720 h 7250295"/>
                <a:gd name="connsiteX44-6301" fmla="*/ 1657350 w 2171700"/>
                <a:gd name="connsiteY44-6302" fmla="*/ 6250170 h 7250295"/>
                <a:gd name="connsiteX45-6303" fmla="*/ 1704975 w 2171700"/>
                <a:gd name="connsiteY45-6304" fmla="*/ 5973945 h 7250295"/>
                <a:gd name="connsiteX46-6305" fmla="*/ 1762125 w 2171700"/>
                <a:gd name="connsiteY46-6306" fmla="*/ 5421495 h 7250295"/>
                <a:gd name="connsiteX47-6307" fmla="*/ 1771650 w 2171700"/>
                <a:gd name="connsiteY47-6308" fmla="*/ 5354820 h 7250295"/>
                <a:gd name="connsiteX48-6309" fmla="*/ 1866900 w 2171700"/>
                <a:gd name="connsiteY48-6310" fmla="*/ 5097645 h 7250295"/>
                <a:gd name="connsiteX49-6311" fmla="*/ 1885950 w 2171700"/>
                <a:gd name="connsiteY49-6312" fmla="*/ 4573770 h 7250295"/>
                <a:gd name="connsiteX50-6313" fmla="*/ 1895475 w 2171700"/>
                <a:gd name="connsiteY50-6314" fmla="*/ 4173720 h 7250295"/>
                <a:gd name="connsiteX51-6315" fmla="*/ 1866900 w 2171700"/>
                <a:gd name="connsiteY51-6316" fmla="*/ 3630795 h 7250295"/>
                <a:gd name="connsiteX52-6317" fmla="*/ 2053373 w 2171700"/>
                <a:gd name="connsiteY52-6318" fmla="*/ 2694460 h 7250295"/>
                <a:gd name="connsiteX53-6319" fmla="*/ 2042707 w 2171700"/>
                <a:gd name="connsiteY53-6320" fmla="*/ 2404684 h 7250295"/>
                <a:gd name="connsiteX54-6321" fmla="*/ 1981200 w 2171700"/>
                <a:gd name="connsiteY54-6322" fmla="*/ 1864914 h 7250295"/>
                <a:gd name="connsiteX55-6323" fmla="*/ 1936459 w 2171700"/>
                <a:gd name="connsiteY55-6324" fmla="*/ 1677029 h 7250295"/>
                <a:gd name="connsiteX56-6325" fmla="*/ 1922037 w 2171700"/>
                <a:gd name="connsiteY56-6326" fmla="*/ 1432534 h 7250295"/>
                <a:gd name="connsiteX57-6327" fmla="*/ 1874412 w 2171700"/>
                <a:gd name="connsiteY57-6328" fmla="*/ 1302338 h 7250295"/>
                <a:gd name="connsiteX58-6329" fmla="*/ 1407687 w 2171700"/>
                <a:gd name="connsiteY58-6330" fmla="*/ 1134975 h 7250295"/>
                <a:gd name="connsiteX59-6331" fmla="*/ 1309221 w 2171700"/>
                <a:gd name="connsiteY59-6332" fmla="*/ 1020075 h 7250295"/>
                <a:gd name="connsiteX60-6333" fmla="*/ 1365230 w 2171700"/>
                <a:gd name="connsiteY60-6334" fmla="*/ 821521 h 7250295"/>
                <a:gd name="connsiteX61-6335" fmla="*/ 1433407 w 2171700"/>
                <a:gd name="connsiteY61-6336" fmla="*/ 622909 h 7250295"/>
                <a:gd name="connsiteX62-6337" fmla="*/ 1444916 w 2171700"/>
                <a:gd name="connsiteY62-6338" fmla="*/ 380757 h 7250295"/>
                <a:gd name="connsiteX63-6339" fmla="*/ 1330946 w 2171700"/>
                <a:gd name="connsiteY63-6340" fmla="*/ 143773 h 7250295"/>
                <a:gd name="connsiteX64-6341" fmla="*/ 1063645 w 2171700"/>
                <a:gd name="connsiteY64-6342" fmla="*/ 568 h 7250295"/>
                <a:gd name="connsiteX0-6343" fmla="*/ 1063645 w 2171700"/>
                <a:gd name="connsiteY0-6344" fmla="*/ 568 h 7250295"/>
                <a:gd name="connsiteX1-6345" fmla="*/ 809625 w 2171700"/>
                <a:gd name="connsiteY1-6346" fmla="*/ 116070 h 7250295"/>
                <a:gd name="connsiteX2-6347" fmla="*/ 685800 w 2171700"/>
                <a:gd name="connsiteY2-6348" fmla="*/ 297045 h 7250295"/>
                <a:gd name="connsiteX3-6349" fmla="*/ 704850 w 2171700"/>
                <a:gd name="connsiteY3-6350" fmla="*/ 620895 h 7250295"/>
                <a:gd name="connsiteX4-6351" fmla="*/ 838200 w 2171700"/>
                <a:gd name="connsiteY4-6352" fmla="*/ 897120 h 7250295"/>
                <a:gd name="connsiteX5-6353" fmla="*/ 742950 w 2171700"/>
                <a:gd name="connsiteY5-6354" fmla="*/ 1011420 h 7250295"/>
                <a:gd name="connsiteX6-6355" fmla="*/ 133350 w 2171700"/>
                <a:gd name="connsiteY6-6356" fmla="*/ 1220970 h 7250295"/>
                <a:gd name="connsiteX7-6357" fmla="*/ 0 w 2171700"/>
                <a:gd name="connsiteY7-6358" fmla="*/ 2211570 h 7250295"/>
                <a:gd name="connsiteX8-6359" fmla="*/ 333375 w 2171700"/>
                <a:gd name="connsiteY8-6360" fmla="*/ 3106920 h 7250295"/>
                <a:gd name="connsiteX9-6361" fmla="*/ 247650 w 2171700"/>
                <a:gd name="connsiteY9-6362" fmla="*/ 3840345 h 7250295"/>
                <a:gd name="connsiteX10-6363" fmla="*/ 371475 w 2171700"/>
                <a:gd name="connsiteY10-6364" fmla="*/ 4059420 h 7250295"/>
                <a:gd name="connsiteX11-6365" fmla="*/ 495300 w 2171700"/>
                <a:gd name="connsiteY11-6366" fmla="*/ 4278495 h 7250295"/>
                <a:gd name="connsiteX12-6367" fmla="*/ 476250 w 2171700"/>
                <a:gd name="connsiteY12-6368" fmla="*/ 4735695 h 7250295"/>
                <a:gd name="connsiteX13-6369" fmla="*/ 476250 w 2171700"/>
                <a:gd name="connsiteY13-6370" fmla="*/ 5097645 h 7250295"/>
                <a:gd name="connsiteX14-6371" fmla="*/ 371475 w 2171700"/>
                <a:gd name="connsiteY14-6372" fmla="*/ 6145395 h 7250295"/>
                <a:gd name="connsiteX15-6373" fmla="*/ 371475 w 2171700"/>
                <a:gd name="connsiteY15-6374" fmla="*/ 6621645 h 7250295"/>
                <a:gd name="connsiteX16-6375" fmla="*/ 400050 w 2171700"/>
                <a:gd name="connsiteY16-6376" fmla="*/ 6821670 h 7250295"/>
                <a:gd name="connsiteX17-6377" fmla="*/ 323850 w 2171700"/>
                <a:gd name="connsiteY17-6378" fmla="*/ 7002645 h 7250295"/>
                <a:gd name="connsiteX18-6379" fmla="*/ 533400 w 2171700"/>
                <a:gd name="connsiteY18-6380" fmla="*/ 7250295 h 7250295"/>
                <a:gd name="connsiteX19-6381" fmla="*/ 952500 w 2171700"/>
                <a:gd name="connsiteY19-6382" fmla="*/ 7240770 h 7250295"/>
                <a:gd name="connsiteX20-6383" fmla="*/ 733425 w 2171700"/>
                <a:gd name="connsiteY20-6384" fmla="*/ 6821670 h 7250295"/>
                <a:gd name="connsiteX21-6385" fmla="*/ 790575 w 2171700"/>
                <a:gd name="connsiteY21-6386" fmla="*/ 6574020 h 7250295"/>
                <a:gd name="connsiteX22-6387" fmla="*/ 762000 w 2171700"/>
                <a:gd name="connsiteY22-6388" fmla="*/ 6250170 h 7250295"/>
                <a:gd name="connsiteX23-6389" fmla="*/ 885825 w 2171700"/>
                <a:gd name="connsiteY23-6390" fmla="*/ 5411970 h 7250295"/>
                <a:gd name="connsiteX24-6391" fmla="*/ 866775 w 2171700"/>
                <a:gd name="connsiteY24-6392" fmla="*/ 5326245 h 7250295"/>
                <a:gd name="connsiteX25-6393" fmla="*/ 971550 w 2171700"/>
                <a:gd name="connsiteY25-6394" fmla="*/ 5211945 h 7250295"/>
                <a:gd name="connsiteX26-6395" fmla="*/ 962025 w 2171700"/>
                <a:gd name="connsiteY26-6396" fmla="*/ 5069070 h 7250295"/>
                <a:gd name="connsiteX27-6397" fmla="*/ 1104900 w 2171700"/>
                <a:gd name="connsiteY27-6398" fmla="*/ 4526145 h 7250295"/>
                <a:gd name="connsiteX28-6399" fmla="*/ 1123950 w 2171700"/>
                <a:gd name="connsiteY28-6400" fmla="*/ 4392795 h 7250295"/>
                <a:gd name="connsiteX29-6401" fmla="*/ 1276350 w 2171700"/>
                <a:gd name="connsiteY29-6402" fmla="*/ 4649970 h 7250295"/>
                <a:gd name="connsiteX30-6403" fmla="*/ 1352550 w 2171700"/>
                <a:gd name="connsiteY30-6404" fmla="*/ 4926195 h 7250295"/>
                <a:gd name="connsiteX31-6405" fmla="*/ 1333500 w 2171700"/>
                <a:gd name="connsiteY31-6406" fmla="*/ 5069070 h 7250295"/>
                <a:gd name="connsiteX32-6407" fmla="*/ 1371600 w 2171700"/>
                <a:gd name="connsiteY32-6408" fmla="*/ 5078595 h 7250295"/>
                <a:gd name="connsiteX33-6409" fmla="*/ 1247775 w 2171700"/>
                <a:gd name="connsiteY33-6410" fmla="*/ 5516745 h 7250295"/>
                <a:gd name="connsiteX34-6411" fmla="*/ 1257300 w 2171700"/>
                <a:gd name="connsiteY34-6412" fmla="*/ 6469245 h 7250295"/>
                <a:gd name="connsiteX35-6413" fmla="*/ 1333500 w 2171700"/>
                <a:gd name="connsiteY35-6414" fmla="*/ 6583545 h 7250295"/>
                <a:gd name="connsiteX36-6415" fmla="*/ 1314450 w 2171700"/>
                <a:gd name="connsiteY36-6416" fmla="*/ 6735945 h 7250295"/>
                <a:gd name="connsiteX37-6417" fmla="*/ 1323975 w 2171700"/>
                <a:gd name="connsiteY37-6418" fmla="*/ 6859770 h 7250295"/>
                <a:gd name="connsiteX38-6419" fmla="*/ 1304925 w 2171700"/>
                <a:gd name="connsiteY38-6420" fmla="*/ 7012170 h 7250295"/>
                <a:gd name="connsiteX39-6421" fmla="*/ 1704975 w 2171700"/>
                <a:gd name="connsiteY39-6422" fmla="*/ 7212195 h 7250295"/>
                <a:gd name="connsiteX40-6423" fmla="*/ 2152650 w 2171700"/>
                <a:gd name="connsiteY40-6424" fmla="*/ 7212195 h 7250295"/>
                <a:gd name="connsiteX41-6425" fmla="*/ 2171700 w 2171700"/>
                <a:gd name="connsiteY41-6426" fmla="*/ 7069320 h 7250295"/>
                <a:gd name="connsiteX42-6427" fmla="*/ 1676400 w 2171700"/>
                <a:gd name="connsiteY42-6428" fmla="*/ 6564495 h 7250295"/>
                <a:gd name="connsiteX43-6429" fmla="*/ 1685925 w 2171700"/>
                <a:gd name="connsiteY43-6430" fmla="*/ 6459720 h 7250295"/>
                <a:gd name="connsiteX44-6431" fmla="*/ 1657350 w 2171700"/>
                <a:gd name="connsiteY44-6432" fmla="*/ 6250170 h 7250295"/>
                <a:gd name="connsiteX45-6433" fmla="*/ 1704975 w 2171700"/>
                <a:gd name="connsiteY45-6434" fmla="*/ 5973945 h 7250295"/>
                <a:gd name="connsiteX46-6435" fmla="*/ 1762125 w 2171700"/>
                <a:gd name="connsiteY46-6436" fmla="*/ 5421495 h 7250295"/>
                <a:gd name="connsiteX47-6437" fmla="*/ 1771650 w 2171700"/>
                <a:gd name="connsiteY47-6438" fmla="*/ 5354820 h 7250295"/>
                <a:gd name="connsiteX48-6439" fmla="*/ 1866900 w 2171700"/>
                <a:gd name="connsiteY48-6440" fmla="*/ 5097645 h 7250295"/>
                <a:gd name="connsiteX49-6441" fmla="*/ 1885950 w 2171700"/>
                <a:gd name="connsiteY49-6442" fmla="*/ 4573770 h 7250295"/>
                <a:gd name="connsiteX50-6443" fmla="*/ 1895475 w 2171700"/>
                <a:gd name="connsiteY50-6444" fmla="*/ 4173720 h 7250295"/>
                <a:gd name="connsiteX51-6445" fmla="*/ 1866900 w 2171700"/>
                <a:gd name="connsiteY51-6446" fmla="*/ 3630795 h 7250295"/>
                <a:gd name="connsiteX52-6447" fmla="*/ 2053373 w 2171700"/>
                <a:gd name="connsiteY52-6448" fmla="*/ 2694460 h 7250295"/>
                <a:gd name="connsiteX53-6449" fmla="*/ 2042707 w 2171700"/>
                <a:gd name="connsiteY53-6450" fmla="*/ 2404684 h 7250295"/>
                <a:gd name="connsiteX54-6451" fmla="*/ 1981200 w 2171700"/>
                <a:gd name="connsiteY54-6452" fmla="*/ 1864914 h 7250295"/>
                <a:gd name="connsiteX55-6453" fmla="*/ 1936459 w 2171700"/>
                <a:gd name="connsiteY55-6454" fmla="*/ 1677029 h 7250295"/>
                <a:gd name="connsiteX56-6455" fmla="*/ 1922037 w 2171700"/>
                <a:gd name="connsiteY56-6456" fmla="*/ 1432534 h 7250295"/>
                <a:gd name="connsiteX57-6457" fmla="*/ 1874412 w 2171700"/>
                <a:gd name="connsiteY57-6458" fmla="*/ 1302338 h 7250295"/>
                <a:gd name="connsiteX58-6459" fmla="*/ 1407687 w 2171700"/>
                <a:gd name="connsiteY58-6460" fmla="*/ 1134975 h 7250295"/>
                <a:gd name="connsiteX59-6461" fmla="*/ 1309221 w 2171700"/>
                <a:gd name="connsiteY59-6462" fmla="*/ 1020075 h 7250295"/>
                <a:gd name="connsiteX60-6463" fmla="*/ 1365230 w 2171700"/>
                <a:gd name="connsiteY60-6464" fmla="*/ 821521 h 7250295"/>
                <a:gd name="connsiteX61-6465" fmla="*/ 1433407 w 2171700"/>
                <a:gd name="connsiteY61-6466" fmla="*/ 622909 h 7250295"/>
                <a:gd name="connsiteX62-6467" fmla="*/ 1444916 w 2171700"/>
                <a:gd name="connsiteY62-6468" fmla="*/ 380757 h 7250295"/>
                <a:gd name="connsiteX63-6469" fmla="*/ 1330946 w 2171700"/>
                <a:gd name="connsiteY63-6470" fmla="*/ 143773 h 7250295"/>
                <a:gd name="connsiteX64-6471" fmla="*/ 1063645 w 2171700"/>
                <a:gd name="connsiteY64-6472" fmla="*/ 568 h 7250295"/>
                <a:gd name="connsiteX0-6473" fmla="*/ 1063645 w 2171700"/>
                <a:gd name="connsiteY0-6474" fmla="*/ 568 h 7250295"/>
                <a:gd name="connsiteX1-6475" fmla="*/ 809625 w 2171700"/>
                <a:gd name="connsiteY1-6476" fmla="*/ 116070 h 7250295"/>
                <a:gd name="connsiteX2-6477" fmla="*/ 685800 w 2171700"/>
                <a:gd name="connsiteY2-6478" fmla="*/ 297045 h 7250295"/>
                <a:gd name="connsiteX3-6479" fmla="*/ 704850 w 2171700"/>
                <a:gd name="connsiteY3-6480" fmla="*/ 620895 h 7250295"/>
                <a:gd name="connsiteX4-6481" fmla="*/ 838200 w 2171700"/>
                <a:gd name="connsiteY4-6482" fmla="*/ 897120 h 7250295"/>
                <a:gd name="connsiteX5-6483" fmla="*/ 742950 w 2171700"/>
                <a:gd name="connsiteY5-6484" fmla="*/ 1011420 h 7250295"/>
                <a:gd name="connsiteX6-6485" fmla="*/ 133350 w 2171700"/>
                <a:gd name="connsiteY6-6486" fmla="*/ 1220970 h 7250295"/>
                <a:gd name="connsiteX7-6487" fmla="*/ 0 w 2171700"/>
                <a:gd name="connsiteY7-6488" fmla="*/ 2211570 h 7250295"/>
                <a:gd name="connsiteX8-6489" fmla="*/ 333375 w 2171700"/>
                <a:gd name="connsiteY8-6490" fmla="*/ 3106920 h 7250295"/>
                <a:gd name="connsiteX9-6491" fmla="*/ 247650 w 2171700"/>
                <a:gd name="connsiteY9-6492" fmla="*/ 3840345 h 7250295"/>
                <a:gd name="connsiteX10-6493" fmla="*/ 371475 w 2171700"/>
                <a:gd name="connsiteY10-6494" fmla="*/ 4059420 h 7250295"/>
                <a:gd name="connsiteX11-6495" fmla="*/ 495300 w 2171700"/>
                <a:gd name="connsiteY11-6496" fmla="*/ 4278495 h 7250295"/>
                <a:gd name="connsiteX12-6497" fmla="*/ 476250 w 2171700"/>
                <a:gd name="connsiteY12-6498" fmla="*/ 4735695 h 7250295"/>
                <a:gd name="connsiteX13-6499" fmla="*/ 476250 w 2171700"/>
                <a:gd name="connsiteY13-6500" fmla="*/ 5097645 h 7250295"/>
                <a:gd name="connsiteX14-6501" fmla="*/ 371475 w 2171700"/>
                <a:gd name="connsiteY14-6502" fmla="*/ 6145395 h 7250295"/>
                <a:gd name="connsiteX15-6503" fmla="*/ 371475 w 2171700"/>
                <a:gd name="connsiteY15-6504" fmla="*/ 6621645 h 7250295"/>
                <a:gd name="connsiteX16-6505" fmla="*/ 400050 w 2171700"/>
                <a:gd name="connsiteY16-6506" fmla="*/ 6821670 h 7250295"/>
                <a:gd name="connsiteX17-6507" fmla="*/ 323850 w 2171700"/>
                <a:gd name="connsiteY17-6508" fmla="*/ 7002645 h 7250295"/>
                <a:gd name="connsiteX18-6509" fmla="*/ 533400 w 2171700"/>
                <a:gd name="connsiteY18-6510" fmla="*/ 7250295 h 7250295"/>
                <a:gd name="connsiteX19-6511" fmla="*/ 952500 w 2171700"/>
                <a:gd name="connsiteY19-6512" fmla="*/ 7240770 h 7250295"/>
                <a:gd name="connsiteX20-6513" fmla="*/ 733425 w 2171700"/>
                <a:gd name="connsiteY20-6514" fmla="*/ 6821670 h 7250295"/>
                <a:gd name="connsiteX21-6515" fmla="*/ 790575 w 2171700"/>
                <a:gd name="connsiteY21-6516" fmla="*/ 6574020 h 7250295"/>
                <a:gd name="connsiteX22-6517" fmla="*/ 762000 w 2171700"/>
                <a:gd name="connsiteY22-6518" fmla="*/ 6250170 h 7250295"/>
                <a:gd name="connsiteX23-6519" fmla="*/ 885825 w 2171700"/>
                <a:gd name="connsiteY23-6520" fmla="*/ 5411970 h 7250295"/>
                <a:gd name="connsiteX24-6521" fmla="*/ 866775 w 2171700"/>
                <a:gd name="connsiteY24-6522" fmla="*/ 5326245 h 7250295"/>
                <a:gd name="connsiteX25-6523" fmla="*/ 971550 w 2171700"/>
                <a:gd name="connsiteY25-6524" fmla="*/ 5211945 h 7250295"/>
                <a:gd name="connsiteX26-6525" fmla="*/ 962025 w 2171700"/>
                <a:gd name="connsiteY26-6526" fmla="*/ 5069070 h 7250295"/>
                <a:gd name="connsiteX27-6527" fmla="*/ 1104900 w 2171700"/>
                <a:gd name="connsiteY27-6528" fmla="*/ 4526145 h 7250295"/>
                <a:gd name="connsiteX28-6529" fmla="*/ 1123950 w 2171700"/>
                <a:gd name="connsiteY28-6530" fmla="*/ 4392795 h 7250295"/>
                <a:gd name="connsiteX29-6531" fmla="*/ 1276350 w 2171700"/>
                <a:gd name="connsiteY29-6532" fmla="*/ 4649970 h 7250295"/>
                <a:gd name="connsiteX30-6533" fmla="*/ 1352550 w 2171700"/>
                <a:gd name="connsiteY30-6534" fmla="*/ 4926195 h 7250295"/>
                <a:gd name="connsiteX31-6535" fmla="*/ 1333500 w 2171700"/>
                <a:gd name="connsiteY31-6536" fmla="*/ 5069070 h 7250295"/>
                <a:gd name="connsiteX32-6537" fmla="*/ 1371600 w 2171700"/>
                <a:gd name="connsiteY32-6538" fmla="*/ 5078595 h 7250295"/>
                <a:gd name="connsiteX33-6539" fmla="*/ 1247775 w 2171700"/>
                <a:gd name="connsiteY33-6540" fmla="*/ 5516745 h 7250295"/>
                <a:gd name="connsiteX34-6541" fmla="*/ 1257300 w 2171700"/>
                <a:gd name="connsiteY34-6542" fmla="*/ 6469245 h 7250295"/>
                <a:gd name="connsiteX35-6543" fmla="*/ 1333500 w 2171700"/>
                <a:gd name="connsiteY35-6544" fmla="*/ 6583545 h 7250295"/>
                <a:gd name="connsiteX36-6545" fmla="*/ 1314450 w 2171700"/>
                <a:gd name="connsiteY36-6546" fmla="*/ 6735945 h 7250295"/>
                <a:gd name="connsiteX37-6547" fmla="*/ 1323975 w 2171700"/>
                <a:gd name="connsiteY37-6548" fmla="*/ 6859770 h 7250295"/>
                <a:gd name="connsiteX38-6549" fmla="*/ 1304925 w 2171700"/>
                <a:gd name="connsiteY38-6550" fmla="*/ 7012170 h 7250295"/>
                <a:gd name="connsiteX39-6551" fmla="*/ 1704975 w 2171700"/>
                <a:gd name="connsiteY39-6552" fmla="*/ 7212195 h 7250295"/>
                <a:gd name="connsiteX40-6553" fmla="*/ 2152650 w 2171700"/>
                <a:gd name="connsiteY40-6554" fmla="*/ 7212195 h 7250295"/>
                <a:gd name="connsiteX41-6555" fmla="*/ 2171700 w 2171700"/>
                <a:gd name="connsiteY41-6556" fmla="*/ 7069320 h 7250295"/>
                <a:gd name="connsiteX42-6557" fmla="*/ 1676400 w 2171700"/>
                <a:gd name="connsiteY42-6558" fmla="*/ 6564495 h 7250295"/>
                <a:gd name="connsiteX43-6559" fmla="*/ 1685925 w 2171700"/>
                <a:gd name="connsiteY43-6560" fmla="*/ 6459720 h 7250295"/>
                <a:gd name="connsiteX44-6561" fmla="*/ 1657350 w 2171700"/>
                <a:gd name="connsiteY44-6562" fmla="*/ 6250170 h 7250295"/>
                <a:gd name="connsiteX45-6563" fmla="*/ 1704975 w 2171700"/>
                <a:gd name="connsiteY45-6564" fmla="*/ 5973945 h 7250295"/>
                <a:gd name="connsiteX46-6565" fmla="*/ 1762125 w 2171700"/>
                <a:gd name="connsiteY46-6566" fmla="*/ 5421495 h 7250295"/>
                <a:gd name="connsiteX47-6567" fmla="*/ 1771650 w 2171700"/>
                <a:gd name="connsiteY47-6568" fmla="*/ 5354820 h 7250295"/>
                <a:gd name="connsiteX48-6569" fmla="*/ 1866900 w 2171700"/>
                <a:gd name="connsiteY48-6570" fmla="*/ 5097645 h 7250295"/>
                <a:gd name="connsiteX49-6571" fmla="*/ 1885950 w 2171700"/>
                <a:gd name="connsiteY49-6572" fmla="*/ 4573770 h 7250295"/>
                <a:gd name="connsiteX50-6573" fmla="*/ 1895475 w 2171700"/>
                <a:gd name="connsiteY50-6574" fmla="*/ 4173720 h 7250295"/>
                <a:gd name="connsiteX51-6575" fmla="*/ 1866900 w 2171700"/>
                <a:gd name="connsiteY51-6576" fmla="*/ 3630795 h 7250295"/>
                <a:gd name="connsiteX52-6577" fmla="*/ 2070680 w 2171700"/>
                <a:gd name="connsiteY52-6578" fmla="*/ 2723305 h 7250295"/>
                <a:gd name="connsiteX53-6579" fmla="*/ 2042707 w 2171700"/>
                <a:gd name="connsiteY53-6580" fmla="*/ 2404684 h 7250295"/>
                <a:gd name="connsiteX54-6581" fmla="*/ 1981200 w 2171700"/>
                <a:gd name="connsiteY54-6582" fmla="*/ 1864914 h 7250295"/>
                <a:gd name="connsiteX55-6583" fmla="*/ 1936459 w 2171700"/>
                <a:gd name="connsiteY55-6584" fmla="*/ 1677029 h 7250295"/>
                <a:gd name="connsiteX56-6585" fmla="*/ 1922037 w 2171700"/>
                <a:gd name="connsiteY56-6586" fmla="*/ 1432534 h 7250295"/>
                <a:gd name="connsiteX57-6587" fmla="*/ 1874412 w 2171700"/>
                <a:gd name="connsiteY57-6588" fmla="*/ 1302338 h 7250295"/>
                <a:gd name="connsiteX58-6589" fmla="*/ 1407687 w 2171700"/>
                <a:gd name="connsiteY58-6590" fmla="*/ 1134975 h 7250295"/>
                <a:gd name="connsiteX59-6591" fmla="*/ 1309221 w 2171700"/>
                <a:gd name="connsiteY59-6592" fmla="*/ 1020075 h 7250295"/>
                <a:gd name="connsiteX60-6593" fmla="*/ 1365230 w 2171700"/>
                <a:gd name="connsiteY60-6594" fmla="*/ 821521 h 7250295"/>
                <a:gd name="connsiteX61-6595" fmla="*/ 1433407 w 2171700"/>
                <a:gd name="connsiteY61-6596" fmla="*/ 622909 h 7250295"/>
                <a:gd name="connsiteX62-6597" fmla="*/ 1444916 w 2171700"/>
                <a:gd name="connsiteY62-6598" fmla="*/ 380757 h 7250295"/>
                <a:gd name="connsiteX63-6599" fmla="*/ 1330946 w 2171700"/>
                <a:gd name="connsiteY63-6600" fmla="*/ 143773 h 7250295"/>
                <a:gd name="connsiteX64-6601" fmla="*/ 1063645 w 2171700"/>
                <a:gd name="connsiteY64-6602" fmla="*/ 568 h 7250295"/>
                <a:gd name="connsiteX0-6603" fmla="*/ 1063645 w 2171700"/>
                <a:gd name="connsiteY0-6604" fmla="*/ 568 h 7250295"/>
                <a:gd name="connsiteX1-6605" fmla="*/ 809625 w 2171700"/>
                <a:gd name="connsiteY1-6606" fmla="*/ 116070 h 7250295"/>
                <a:gd name="connsiteX2-6607" fmla="*/ 685800 w 2171700"/>
                <a:gd name="connsiteY2-6608" fmla="*/ 297045 h 7250295"/>
                <a:gd name="connsiteX3-6609" fmla="*/ 704850 w 2171700"/>
                <a:gd name="connsiteY3-6610" fmla="*/ 620895 h 7250295"/>
                <a:gd name="connsiteX4-6611" fmla="*/ 838200 w 2171700"/>
                <a:gd name="connsiteY4-6612" fmla="*/ 897120 h 7250295"/>
                <a:gd name="connsiteX5-6613" fmla="*/ 742950 w 2171700"/>
                <a:gd name="connsiteY5-6614" fmla="*/ 1011420 h 7250295"/>
                <a:gd name="connsiteX6-6615" fmla="*/ 133350 w 2171700"/>
                <a:gd name="connsiteY6-6616" fmla="*/ 1220970 h 7250295"/>
                <a:gd name="connsiteX7-6617" fmla="*/ 0 w 2171700"/>
                <a:gd name="connsiteY7-6618" fmla="*/ 2211570 h 7250295"/>
                <a:gd name="connsiteX8-6619" fmla="*/ 333375 w 2171700"/>
                <a:gd name="connsiteY8-6620" fmla="*/ 3106920 h 7250295"/>
                <a:gd name="connsiteX9-6621" fmla="*/ 247650 w 2171700"/>
                <a:gd name="connsiteY9-6622" fmla="*/ 3840345 h 7250295"/>
                <a:gd name="connsiteX10-6623" fmla="*/ 371475 w 2171700"/>
                <a:gd name="connsiteY10-6624" fmla="*/ 4059420 h 7250295"/>
                <a:gd name="connsiteX11-6625" fmla="*/ 495300 w 2171700"/>
                <a:gd name="connsiteY11-6626" fmla="*/ 4278495 h 7250295"/>
                <a:gd name="connsiteX12-6627" fmla="*/ 476250 w 2171700"/>
                <a:gd name="connsiteY12-6628" fmla="*/ 4735695 h 7250295"/>
                <a:gd name="connsiteX13-6629" fmla="*/ 476250 w 2171700"/>
                <a:gd name="connsiteY13-6630" fmla="*/ 5097645 h 7250295"/>
                <a:gd name="connsiteX14-6631" fmla="*/ 371475 w 2171700"/>
                <a:gd name="connsiteY14-6632" fmla="*/ 6145395 h 7250295"/>
                <a:gd name="connsiteX15-6633" fmla="*/ 371475 w 2171700"/>
                <a:gd name="connsiteY15-6634" fmla="*/ 6621645 h 7250295"/>
                <a:gd name="connsiteX16-6635" fmla="*/ 400050 w 2171700"/>
                <a:gd name="connsiteY16-6636" fmla="*/ 6821670 h 7250295"/>
                <a:gd name="connsiteX17-6637" fmla="*/ 323850 w 2171700"/>
                <a:gd name="connsiteY17-6638" fmla="*/ 7002645 h 7250295"/>
                <a:gd name="connsiteX18-6639" fmla="*/ 533400 w 2171700"/>
                <a:gd name="connsiteY18-6640" fmla="*/ 7250295 h 7250295"/>
                <a:gd name="connsiteX19-6641" fmla="*/ 952500 w 2171700"/>
                <a:gd name="connsiteY19-6642" fmla="*/ 7240770 h 7250295"/>
                <a:gd name="connsiteX20-6643" fmla="*/ 733425 w 2171700"/>
                <a:gd name="connsiteY20-6644" fmla="*/ 6821670 h 7250295"/>
                <a:gd name="connsiteX21-6645" fmla="*/ 790575 w 2171700"/>
                <a:gd name="connsiteY21-6646" fmla="*/ 6574020 h 7250295"/>
                <a:gd name="connsiteX22-6647" fmla="*/ 762000 w 2171700"/>
                <a:gd name="connsiteY22-6648" fmla="*/ 6250170 h 7250295"/>
                <a:gd name="connsiteX23-6649" fmla="*/ 885825 w 2171700"/>
                <a:gd name="connsiteY23-6650" fmla="*/ 5411970 h 7250295"/>
                <a:gd name="connsiteX24-6651" fmla="*/ 866775 w 2171700"/>
                <a:gd name="connsiteY24-6652" fmla="*/ 5326245 h 7250295"/>
                <a:gd name="connsiteX25-6653" fmla="*/ 971550 w 2171700"/>
                <a:gd name="connsiteY25-6654" fmla="*/ 5211945 h 7250295"/>
                <a:gd name="connsiteX26-6655" fmla="*/ 962025 w 2171700"/>
                <a:gd name="connsiteY26-6656" fmla="*/ 5069070 h 7250295"/>
                <a:gd name="connsiteX27-6657" fmla="*/ 1104900 w 2171700"/>
                <a:gd name="connsiteY27-6658" fmla="*/ 4526145 h 7250295"/>
                <a:gd name="connsiteX28-6659" fmla="*/ 1123950 w 2171700"/>
                <a:gd name="connsiteY28-6660" fmla="*/ 4392795 h 7250295"/>
                <a:gd name="connsiteX29-6661" fmla="*/ 1276350 w 2171700"/>
                <a:gd name="connsiteY29-6662" fmla="*/ 4649970 h 7250295"/>
                <a:gd name="connsiteX30-6663" fmla="*/ 1352550 w 2171700"/>
                <a:gd name="connsiteY30-6664" fmla="*/ 4926195 h 7250295"/>
                <a:gd name="connsiteX31-6665" fmla="*/ 1333500 w 2171700"/>
                <a:gd name="connsiteY31-6666" fmla="*/ 5069070 h 7250295"/>
                <a:gd name="connsiteX32-6667" fmla="*/ 1371600 w 2171700"/>
                <a:gd name="connsiteY32-6668" fmla="*/ 5078595 h 7250295"/>
                <a:gd name="connsiteX33-6669" fmla="*/ 1247775 w 2171700"/>
                <a:gd name="connsiteY33-6670" fmla="*/ 5516745 h 7250295"/>
                <a:gd name="connsiteX34-6671" fmla="*/ 1257300 w 2171700"/>
                <a:gd name="connsiteY34-6672" fmla="*/ 6469245 h 7250295"/>
                <a:gd name="connsiteX35-6673" fmla="*/ 1333500 w 2171700"/>
                <a:gd name="connsiteY35-6674" fmla="*/ 6583545 h 7250295"/>
                <a:gd name="connsiteX36-6675" fmla="*/ 1314450 w 2171700"/>
                <a:gd name="connsiteY36-6676" fmla="*/ 6735945 h 7250295"/>
                <a:gd name="connsiteX37-6677" fmla="*/ 1323975 w 2171700"/>
                <a:gd name="connsiteY37-6678" fmla="*/ 6859770 h 7250295"/>
                <a:gd name="connsiteX38-6679" fmla="*/ 1304925 w 2171700"/>
                <a:gd name="connsiteY38-6680" fmla="*/ 7012170 h 7250295"/>
                <a:gd name="connsiteX39-6681" fmla="*/ 1704975 w 2171700"/>
                <a:gd name="connsiteY39-6682" fmla="*/ 7212195 h 7250295"/>
                <a:gd name="connsiteX40-6683" fmla="*/ 2152650 w 2171700"/>
                <a:gd name="connsiteY40-6684" fmla="*/ 7212195 h 7250295"/>
                <a:gd name="connsiteX41-6685" fmla="*/ 2171700 w 2171700"/>
                <a:gd name="connsiteY41-6686" fmla="*/ 7069320 h 7250295"/>
                <a:gd name="connsiteX42-6687" fmla="*/ 1676400 w 2171700"/>
                <a:gd name="connsiteY42-6688" fmla="*/ 6564495 h 7250295"/>
                <a:gd name="connsiteX43-6689" fmla="*/ 1685925 w 2171700"/>
                <a:gd name="connsiteY43-6690" fmla="*/ 6459720 h 7250295"/>
                <a:gd name="connsiteX44-6691" fmla="*/ 1657350 w 2171700"/>
                <a:gd name="connsiteY44-6692" fmla="*/ 6250170 h 7250295"/>
                <a:gd name="connsiteX45-6693" fmla="*/ 1704975 w 2171700"/>
                <a:gd name="connsiteY45-6694" fmla="*/ 5973945 h 7250295"/>
                <a:gd name="connsiteX46-6695" fmla="*/ 1762125 w 2171700"/>
                <a:gd name="connsiteY46-6696" fmla="*/ 5421495 h 7250295"/>
                <a:gd name="connsiteX47-6697" fmla="*/ 1771650 w 2171700"/>
                <a:gd name="connsiteY47-6698" fmla="*/ 5354820 h 7250295"/>
                <a:gd name="connsiteX48-6699" fmla="*/ 1866900 w 2171700"/>
                <a:gd name="connsiteY48-6700" fmla="*/ 5097645 h 7250295"/>
                <a:gd name="connsiteX49-6701" fmla="*/ 1885950 w 2171700"/>
                <a:gd name="connsiteY49-6702" fmla="*/ 4573770 h 7250295"/>
                <a:gd name="connsiteX50-6703" fmla="*/ 1895475 w 2171700"/>
                <a:gd name="connsiteY50-6704" fmla="*/ 4173720 h 7250295"/>
                <a:gd name="connsiteX51-6705" fmla="*/ 1866900 w 2171700"/>
                <a:gd name="connsiteY51-6706" fmla="*/ 3630795 h 7250295"/>
                <a:gd name="connsiteX52-6707" fmla="*/ 2047604 w 2171700"/>
                <a:gd name="connsiteY52-6708" fmla="*/ 2685806 h 7250295"/>
                <a:gd name="connsiteX53-6709" fmla="*/ 2042707 w 2171700"/>
                <a:gd name="connsiteY53-6710" fmla="*/ 2404684 h 7250295"/>
                <a:gd name="connsiteX54-6711" fmla="*/ 1981200 w 2171700"/>
                <a:gd name="connsiteY54-6712" fmla="*/ 1864914 h 7250295"/>
                <a:gd name="connsiteX55-6713" fmla="*/ 1936459 w 2171700"/>
                <a:gd name="connsiteY55-6714" fmla="*/ 1677029 h 7250295"/>
                <a:gd name="connsiteX56-6715" fmla="*/ 1922037 w 2171700"/>
                <a:gd name="connsiteY56-6716" fmla="*/ 1432534 h 7250295"/>
                <a:gd name="connsiteX57-6717" fmla="*/ 1874412 w 2171700"/>
                <a:gd name="connsiteY57-6718" fmla="*/ 1302338 h 7250295"/>
                <a:gd name="connsiteX58-6719" fmla="*/ 1407687 w 2171700"/>
                <a:gd name="connsiteY58-6720" fmla="*/ 1134975 h 7250295"/>
                <a:gd name="connsiteX59-6721" fmla="*/ 1309221 w 2171700"/>
                <a:gd name="connsiteY59-6722" fmla="*/ 1020075 h 7250295"/>
                <a:gd name="connsiteX60-6723" fmla="*/ 1365230 w 2171700"/>
                <a:gd name="connsiteY60-6724" fmla="*/ 821521 h 7250295"/>
                <a:gd name="connsiteX61-6725" fmla="*/ 1433407 w 2171700"/>
                <a:gd name="connsiteY61-6726" fmla="*/ 622909 h 7250295"/>
                <a:gd name="connsiteX62-6727" fmla="*/ 1444916 w 2171700"/>
                <a:gd name="connsiteY62-6728" fmla="*/ 380757 h 7250295"/>
                <a:gd name="connsiteX63-6729" fmla="*/ 1330946 w 2171700"/>
                <a:gd name="connsiteY63-6730" fmla="*/ 143773 h 7250295"/>
                <a:gd name="connsiteX64-6731" fmla="*/ 1063645 w 2171700"/>
                <a:gd name="connsiteY64-6732" fmla="*/ 568 h 7250295"/>
                <a:gd name="connsiteX0-6733" fmla="*/ 1063645 w 2171700"/>
                <a:gd name="connsiteY0-6734" fmla="*/ 568 h 7250295"/>
                <a:gd name="connsiteX1-6735" fmla="*/ 809625 w 2171700"/>
                <a:gd name="connsiteY1-6736" fmla="*/ 116070 h 7250295"/>
                <a:gd name="connsiteX2-6737" fmla="*/ 685800 w 2171700"/>
                <a:gd name="connsiteY2-6738" fmla="*/ 297045 h 7250295"/>
                <a:gd name="connsiteX3-6739" fmla="*/ 704850 w 2171700"/>
                <a:gd name="connsiteY3-6740" fmla="*/ 620895 h 7250295"/>
                <a:gd name="connsiteX4-6741" fmla="*/ 838200 w 2171700"/>
                <a:gd name="connsiteY4-6742" fmla="*/ 897120 h 7250295"/>
                <a:gd name="connsiteX5-6743" fmla="*/ 742950 w 2171700"/>
                <a:gd name="connsiteY5-6744" fmla="*/ 1011420 h 7250295"/>
                <a:gd name="connsiteX6-6745" fmla="*/ 133350 w 2171700"/>
                <a:gd name="connsiteY6-6746" fmla="*/ 1220970 h 7250295"/>
                <a:gd name="connsiteX7-6747" fmla="*/ 0 w 2171700"/>
                <a:gd name="connsiteY7-6748" fmla="*/ 2211570 h 7250295"/>
                <a:gd name="connsiteX8-6749" fmla="*/ 333375 w 2171700"/>
                <a:gd name="connsiteY8-6750" fmla="*/ 3106920 h 7250295"/>
                <a:gd name="connsiteX9-6751" fmla="*/ 247650 w 2171700"/>
                <a:gd name="connsiteY9-6752" fmla="*/ 3840345 h 7250295"/>
                <a:gd name="connsiteX10-6753" fmla="*/ 371475 w 2171700"/>
                <a:gd name="connsiteY10-6754" fmla="*/ 4059420 h 7250295"/>
                <a:gd name="connsiteX11-6755" fmla="*/ 495300 w 2171700"/>
                <a:gd name="connsiteY11-6756" fmla="*/ 4278495 h 7250295"/>
                <a:gd name="connsiteX12-6757" fmla="*/ 476250 w 2171700"/>
                <a:gd name="connsiteY12-6758" fmla="*/ 4735695 h 7250295"/>
                <a:gd name="connsiteX13-6759" fmla="*/ 476250 w 2171700"/>
                <a:gd name="connsiteY13-6760" fmla="*/ 5097645 h 7250295"/>
                <a:gd name="connsiteX14-6761" fmla="*/ 371475 w 2171700"/>
                <a:gd name="connsiteY14-6762" fmla="*/ 6145395 h 7250295"/>
                <a:gd name="connsiteX15-6763" fmla="*/ 371475 w 2171700"/>
                <a:gd name="connsiteY15-6764" fmla="*/ 6621645 h 7250295"/>
                <a:gd name="connsiteX16-6765" fmla="*/ 400050 w 2171700"/>
                <a:gd name="connsiteY16-6766" fmla="*/ 6821670 h 7250295"/>
                <a:gd name="connsiteX17-6767" fmla="*/ 323850 w 2171700"/>
                <a:gd name="connsiteY17-6768" fmla="*/ 7002645 h 7250295"/>
                <a:gd name="connsiteX18-6769" fmla="*/ 533400 w 2171700"/>
                <a:gd name="connsiteY18-6770" fmla="*/ 7250295 h 7250295"/>
                <a:gd name="connsiteX19-6771" fmla="*/ 952500 w 2171700"/>
                <a:gd name="connsiteY19-6772" fmla="*/ 7240770 h 7250295"/>
                <a:gd name="connsiteX20-6773" fmla="*/ 733425 w 2171700"/>
                <a:gd name="connsiteY20-6774" fmla="*/ 6821670 h 7250295"/>
                <a:gd name="connsiteX21-6775" fmla="*/ 790575 w 2171700"/>
                <a:gd name="connsiteY21-6776" fmla="*/ 6574020 h 7250295"/>
                <a:gd name="connsiteX22-6777" fmla="*/ 762000 w 2171700"/>
                <a:gd name="connsiteY22-6778" fmla="*/ 6250170 h 7250295"/>
                <a:gd name="connsiteX23-6779" fmla="*/ 885825 w 2171700"/>
                <a:gd name="connsiteY23-6780" fmla="*/ 5411970 h 7250295"/>
                <a:gd name="connsiteX24-6781" fmla="*/ 866775 w 2171700"/>
                <a:gd name="connsiteY24-6782" fmla="*/ 5326245 h 7250295"/>
                <a:gd name="connsiteX25-6783" fmla="*/ 971550 w 2171700"/>
                <a:gd name="connsiteY25-6784" fmla="*/ 5211945 h 7250295"/>
                <a:gd name="connsiteX26-6785" fmla="*/ 962025 w 2171700"/>
                <a:gd name="connsiteY26-6786" fmla="*/ 5069070 h 7250295"/>
                <a:gd name="connsiteX27-6787" fmla="*/ 1104900 w 2171700"/>
                <a:gd name="connsiteY27-6788" fmla="*/ 4526145 h 7250295"/>
                <a:gd name="connsiteX28-6789" fmla="*/ 1123950 w 2171700"/>
                <a:gd name="connsiteY28-6790" fmla="*/ 4392795 h 7250295"/>
                <a:gd name="connsiteX29-6791" fmla="*/ 1276350 w 2171700"/>
                <a:gd name="connsiteY29-6792" fmla="*/ 4649970 h 7250295"/>
                <a:gd name="connsiteX30-6793" fmla="*/ 1352550 w 2171700"/>
                <a:gd name="connsiteY30-6794" fmla="*/ 4926195 h 7250295"/>
                <a:gd name="connsiteX31-6795" fmla="*/ 1333500 w 2171700"/>
                <a:gd name="connsiteY31-6796" fmla="*/ 5069070 h 7250295"/>
                <a:gd name="connsiteX32-6797" fmla="*/ 1371600 w 2171700"/>
                <a:gd name="connsiteY32-6798" fmla="*/ 5078595 h 7250295"/>
                <a:gd name="connsiteX33-6799" fmla="*/ 1247775 w 2171700"/>
                <a:gd name="connsiteY33-6800" fmla="*/ 5516745 h 7250295"/>
                <a:gd name="connsiteX34-6801" fmla="*/ 1257300 w 2171700"/>
                <a:gd name="connsiteY34-6802" fmla="*/ 6469245 h 7250295"/>
                <a:gd name="connsiteX35-6803" fmla="*/ 1333500 w 2171700"/>
                <a:gd name="connsiteY35-6804" fmla="*/ 6583545 h 7250295"/>
                <a:gd name="connsiteX36-6805" fmla="*/ 1314450 w 2171700"/>
                <a:gd name="connsiteY36-6806" fmla="*/ 6735945 h 7250295"/>
                <a:gd name="connsiteX37-6807" fmla="*/ 1323975 w 2171700"/>
                <a:gd name="connsiteY37-6808" fmla="*/ 6859770 h 7250295"/>
                <a:gd name="connsiteX38-6809" fmla="*/ 1304925 w 2171700"/>
                <a:gd name="connsiteY38-6810" fmla="*/ 7012170 h 7250295"/>
                <a:gd name="connsiteX39-6811" fmla="*/ 1704975 w 2171700"/>
                <a:gd name="connsiteY39-6812" fmla="*/ 7212195 h 7250295"/>
                <a:gd name="connsiteX40-6813" fmla="*/ 2152650 w 2171700"/>
                <a:gd name="connsiteY40-6814" fmla="*/ 7212195 h 7250295"/>
                <a:gd name="connsiteX41-6815" fmla="*/ 2171700 w 2171700"/>
                <a:gd name="connsiteY41-6816" fmla="*/ 7069320 h 7250295"/>
                <a:gd name="connsiteX42-6817" fmla="*/ 1676400 w 2171700"/>
                <a:gd name="connsiteY42-6818" fmla="*/ 6564495 h 7250295"/>
                <a:gd name="connsiteX43-6819" fmla="*/ 1685925 w 2171700"/>
                <a:gd name="connsiteY43-6820" fmla="*/ 6459720 h 7250295"/>
                <a:gd name="connsiteX44-6821" fmla="*/ 1657350 w 2171700"/>
                <a:gd name="connsiteY44-6822" fmla="*/ 6250170 h 7250295"/>
                <a:gd name="connsiteX45-6823" fmla="*/ 1704975 w 2171700"/>
                <a:gd name="connsiteY45-6824" fmla="*/ 5973945 h 7250295"/>
                <a:gd name="connsiteX46-6825" fmla="*/ 1762125 w 2171700"/>
                <a:gd name="connsiteY46-6826" fmla="*/ 5421495 h 7250295"/>
                <a:gd name="connsiteX47-6827" fmla="*/ 1771650 w 2171700"/>
                <a:gd name="connsiteY47-6828" fmla="*/ 5354820 h 7250295"/>
                <a:gd name="connsiteX48-6829" fmla="*/ 1866900 w 2171700"/>
                <a:gd name="connsiteY48-6830" fmla="*/ 5097645 h 7250295"/>
                <a:gd name="connsiteX49-6831" fmla="*/ 1885950 w 2171700"/>
                <a:gd name="connsiteY49-6832" fmla="*/ 4573770 h 7250295"/>
                <a:gd name="connsiteX50-6833" fmla="*/ 1895475 w 2171700"/>
                <a:gd name="connsiteY50-6834" fmla="*/ 4173720 h 7250295"/>
                <a:gd name="connsiteX51-6835" fmla="*/ 1866900 w 2171700"/>
                <a:gd name="connsiteY51-6836" fmla="*/ 3630795 h 7250295"/>
                <a:gd name="connsiteX52-6837" fmla="*/ 2047604 w 2171700"/>
                <a:gd name="connsiteY52-6838" fmla="*/ 2685806 h 7250295"/>
                <a:gd name="connsiteX53-6839" fmla="*/ 2042707 w 2171700"/>
                <a:gd name="connsiteY53-6840" fmla="*/ 2404684 h 7250295"/>
                <a:gd name="connsiteX54-6841" fmla="*/ 1981200 w 2171700"/>
                <a:gd name="connsiteY54-6842" fmla="*/ 1864914 h 7250295"/>
                <a:gd name="connsiteX55-6843" fmla="*/ 1936459 w 2171700"/>
                <a:gd name="connsiteY55-6844" fmla="*/ 1677029 h 7250295"/>
                <a:gd name="connsiteX56-6845" fmla="*/ 1922037 w 2171700"/>
                <a:gd name="connsiteY56-6846" fmla="*/ 1432534 h 7250295"/>
                <a:gd name="connsiteX57-6847" fmla="*/ 1874412 w 2171700"/>
                <a:gd name="connsiteY57-6848" fmla="*/ 1302338 h 7250295"/>
                <a:gd name="connsiteX58-6849" fmla="*/ 1407687 w 2171700"/>
                <a:gd name="connsiteY58-6850" fmla="*/ 1134975 h 7250295"/>
                <a:gd name="connsiteX59-6851" fmla="*/ 1309221 w 2171700"/>
                <a:gd name="connsiteY59-6852" fmla="*/ 1020075 h 7250295"/>
                <a:gd name="connsiteX60-6853" fmla="*/ 1365230 w 2171700"/>
                <a:gd name="connsiteY60-6854" fmla="*/ 821521 h 7250295"/>
                <a:gd name="connsiteX61-6855" fmla="*/ 1433407 w 2171700"/>
                <a:gd name="connsiteY61-6856" fmla="*/ 622909 h 7250295"/>
                <a:gd name="connsiteX62-6857" fmla="*/ 1444916 w 2171700"/>
                <a:gd name="connsiteY62-6858" fmla="*/ 380757 h 7250295"/>
                <a:gd name="connsiteX63-6859" fmla="*/ 1330946 w 2171700"/>
                <a:gd name="connsiteY63-6860" fmla="*/ 143773 h 7250295"/>
                <a:gd name="connsiteX64-6861" fmla="*/ 1063645 w 2171700"/>
                <a:gd name="connsiteY64-6862" fmla="*/ 568 h 7250295"/>
                <a:gd name="connsiteX0-6863" fmla="*/ 1063645 w 2171700"/>
                <a:gd name="connsiteY0-6864" fmla="*/ 568 h 7250295"/>
                <a:gd name="connsiteX1-6865" fmla="*/ 809625 w 2171700"/>
                <a:gd name="connsiteY1-6866" fmla="*/ 116070 h 7250295"/>
                <a:gd name="connsiteX2-6867" fmla="*/ 685800 w 2171700"/>
                <a:gd name="connsiteY2-6868" fmla="*/ 297045 h 7250295"/>
                <a:gd name="connsiteX3-6869" fmla="*/ 704850 w 2171700"/>
                <a:gd name="connsiteY3-6870" fmla="*/ 620895 h 7250295"/>
                <a:gd name="connsiteX4-6871" fmla="*/ 838200 w 2171700"/>
                <a:gd name="connsiteY4-6872" fmla="*/ 897120 h 7250295"/>
                <a:gd name="connsiteX5-6873" fmla="*/ 742950 w 2171700"/>
                <a:gd name="connsiteY5-6874" fmla="*/ 1011420 h 7250295"/>
                <a:gd name="connsiteX6-6875" fmla="*/ 133350 w 2171700"/>
                <a:gd name="connsiteY6-6876" fmla="*/ 1220970 h 7250295"/>
                <a:gd name="connsiteX7-6877" fmla="*/ 0 w 2171700"/>
                <a:gd name="connsiteY7-6878" fmla="*/ 2211570 h 7250295"/>
                <a:gd name="connsiteX8-6879" fmla="*/ 333375 w 2171700"/>
                <a:gd name="connsiteY8-6880" fmla="*/ 3106920 h 7250295"/>
                <a:gd name="connsiteX9-6881" fmla="*/ 247650 w 2171700"/>
                <a:gd name="connsiteY9-6882" fmla="*/ 3840345 h 7250295"/>
                <a:gd name="connsiteX10-6883" fmla="*/ 371475 w 2171700"/>
                <a:gd name="connsiteY10-6884" fmla="*/ 4059420 h 7250295"/>
                <a:gd name="connsiteX11-6885" fmla="*/ 495300 w 2171700"/>
                <a:gd name="connsiteY11-6886" fmla="*/ 4278495 h 7250295"/>
                <a:gd name="connsiteX12-6887" fmla="*/ 476250 w 2171700"/>
                <a:gd name="connsiteY12-6888" fmla="*/ 4735695 h 7250295"/>
                <a:gd name="connsiteX13-6889" fmla="*/ 476250 w 2171700"/>
                <a:gd name="connsiteY13-6890" fmla="*/ 5097645 h 7250295"/>
                <a:gd name="connsiteX14-6891" fmla="*/ 371475 w 2171700"/>
                <a:gd name="connsiteY14-6892" fmla="*/ 6145395 h 7250295"/>
                <a:gd name="connsiteX15-6893" fmla="*/ 371475 w 2171700"/>
                <a:gd name="connsiteY15-6894" fmla="*/ 6621645 h 7250295"/>
                <a:gd name="connsiteX16-6895" fmla="*/ 400050 w 2171700"/>
                <a:gd name="connsiteY16-6896" fmla="*/ 6821670 h 7250295"/>
                <a:gd name="connsiteX17-6897" fmla="*/ 323850 w 2171700"/>
                <a:gd name="connsiteY17-6898" fmla="*/ 7002645 h 7250295"/>
                <a:gd name="connsiteX18-6899" fmla="*/ 533400 w 2171700"/>
                <a:gd name="connsiteY18-6900" fmla="*/ 7250295 h 7250295"/>
                <a:gd name="connsiteX19-6901" fmla="*/ 952500 w 2171700"/>
                <a:gd name="connsiteY19-6902" fmla="*/ 7240770 h 7250295"/>
                <a:gd name="connsiteX20-6903" fmla="*/ 733425 w 2171700"/>
                <a:gd name="connsiteY20-6904" fmla="*/ 6821670 h 7250295"/>
                <a:gd name="connsiteX21-6905" fmla="*/ 790575 w 2171700"/>
                <a:gd name="connsiteY21-6906" fmla="*/ 6574020 h 7250295"/>
                <a:gd name="connsiteX22-6907" fmla="*/ 762000 w 2171700"/>
                <a:gd name="connsiteY22-6908" fmla="*/ 6250170 h 7250295"/>
                <a:gd name="connsiteX23-6909" fmla="*/ 885825 w 2171700"/>
                <a:gd name="connsiteY23-6910" fmla="*/ 5411970 h 7250295"/>
                <a:gd name="connsiteX24-6911" fmla="*/ 866775 w 2171700"/>
                <a:gd name="connsiteY24-6912" fmla="*/ 5326245 h 7250295"/>
                <a:gd name="connsiteX25-6913" fmla="*/ 971550 w 2171700"/>
                <a:gd name="connsiteY25-6914" fmla="*/ 5211945 h 7250295"/>
                <a:gd name="connsiteX26-6915" fmla="*/ 962025 w 2171700"/>
                <a:gd name="connsiteY26-6916" fmla="*/ 5069070 h 7250295"/>
                <a:gd name="connsiteX27-6917" fmla="*/ 1104900 w 2171700"/>
                <a:gd name="connsiteY27-6918" fmla="*/ 4526145 h 7250295"/>
                <a:gd name="connsiteX28-6919" fmla="*/ 1123950 w 2171700"/>
                <a:gd name="connsiteY28-6920" fmla="*/ 4392795 h 7250295"/>
                <a:gd name="connsiteX29-6921" fmla="*/ 1276350 w 2171700"/>
                <a:gd name="connsiteY29-6922" fmla="*/ 4649970 h 7250295"/>
                <a:gd name="connsiteX30-6923" fmla="*/ 1352550 w 2171700"/>
                <a:gd name="connsiteY30-6924" fmla="*/ 4926195 h 7250295"/>
                <a:gd name="connsiteX31-6925" fmla="*/ 1333500 w 2171700"/>
                <a:gd name="connsiteY31-6926" fmla="*/ 5069070 h 7250295"/>
                <a:gd name="connsiteX32-6927" fmla="*/ 1371600 w 2171700"/>
                <a:gd name="connsiteY32-6928" fmla="*/ 5078595 h 7250295"/>
                <a:gd name="connsiteX33-6929" fmla="*/ 1247775 w 2171700"/>
                <a:gd name="connsiteY33-6930" fmla="*/ 5516745 h 7250295"/>
                <a:gd name="connsiteX34-6931" fmla="*/ 1257300 w 2171700"/>
                <a:gd name="connsiteY34-6932" fmla="*/ 6469245 h 7250295"/>
                <a:gd name="connsiteX35-6933" fmla="*/ 1333500 w 2171700"/>
                <a:gd name="connsiteY35-6934" fmla="*/ 6583545 h 7250295"/>
                <a:gd name="connsiteX36-6935" fmla="*/ 1314450 w 2171700"/>
                <a:gd name="connsiteY36-6936" fmla="*/ 6735945 h 7250295"/>
                <a:gd name="connsiteX37-6937" fmla="*/ 1323975 w 2171700"/>
                <a:gd name="connsiteY37-6938" fmla="*/ 6859770 h 7250295"/>
                <a:gd name="connsiteX38-6939" fmla="*/ 1304925 w 2171700"/>
                <a:gd name="connsiteY38-6940" fmla="*/ 7012170 h 7250295"/>
                <a:gd name="connsiteX39-6941" fmla="*/ 1704975 w 2171700"/>
                <a:gd name="connsiteY39-6942" fmla="*/ 7212195 h 7250295"/>
                <a:gd name="connsiteX40-6943" fmla="*/ 2152650 w 2171700"/>
                <a:gd name="connsiteY40-6944" fmla="*/ 7212195 h 7250295"/>
                <a:gd name="connsiteX41-6945" fmla="*/ 2171700 w 2171700"/>
                <a:gd name="connsiteY41-6946" fmla="*/ 7069320 h 7250295"/>
                <a:gd name="connsiteX42-6947" fmla="*/ 1676400 w 2171700"/>
                <a:gd name="connsiteY42-6948" fmla="*/ 6564495 h 7250295"/>
                <a:gd name="connsiteX43-6949" fmla="*/ 1685925 w 2171700"/>
                <a:gd name="connsiteY43-6950" fmla="*/ 6459720 h 7250295"/>
                <a:gd name="connsiteX44-6951" fmla="*/ 1657350 w 2171700"/>
                <a:gd name="connsiteY44-6952" fmla="*/ 6250170 h 7250295"/>
                <a:gd name="connsiteX45-6953" fmla="*/ 1704975 w 2171700"/>
                <a:gd name="connsiteY45-6954" fmla="*/ 5973945 h 7250295"/>
                <a:gd name="connsiteX46-6955" fmla="*/ 1762125 w 2171700"/>
                <a:gd name="connsiteY46-6956" fmla="*/ 5421495 h 7250295"/>
                <a:gd name="connsiteX47-6957" fmla="*/ 1771650 w 2171700"/>
                <a:gd name="connsiteY47-6958" fmla="*/ 5354820 h 7250295"/>
                <a:gd name="connsiteX48-6959" fmla="*/ 1866900 w 2171700"/>
                <a:gd name="connsiteY48-6960" fmla="*/ 5097645 h 7250295"/>
                <a:gd name="connsiteX49-6961" fmla="*/ 1885950 w 2171700"/>
                <a:gd name="connsiteY49-6962" fmla="*/ 4573770 h 7250295"/>
                <a:gd name="connsiteX50-6963" fmla="*/ 1895475 w 2171700"/>
                <a:gd name="connsiteY50-6964" fmla="*/ 4173720 h 7250295"/>
                <a:gd name="connsiteX51-6965" fmla="*/ 1866900 w 2171700"/>
                <a:gd name="connsiteY51-6966" fmla="*/ 3630795 h 7250295"/>
                <a:gd name="connsiteX52-6967" fmla="*/ 2056257 w 2171700"/>
                <a:gd name="connsiteY52-6968" fmla="*/ 2654077 h 7250295"/>
                <a:gd name="connsiteX53-6969" fmla="*/ 2042707 w 2171700"/>
                <a:gd name="connsiteY53-6970" fmla="*/ 2404684 h 7250295"/>
                <a:gd name="connsiteX54-6971" fmla="*/ 1981200 w 2171700"/>
                <a:gd name="connsiteY54-6972" fmla="*/ 1864914 h 7250295"/>
                <a:gd name="connsiteX55-6973" fmla="*/ 1936459 w 2171700"/>
                <a:gd name="connsiteY55-6974" fmla="*/ 1677029 h 7250295"/>
                <a:gd name="connsiteX56-6975" fmla="*/ 1922037 w 2171700"/>
                <a:gd name="connsiteY56-6976" fmla="*/ 1432534 h 7250295"/>
                <a:gd name="connsiteX57-6977" fmla="*/ 1874412 w 2171700"/>
                <a:gd name="connsiteY57-6978" fmla="*/ 1302338 h 7250295"/>
                <a:gd name="connsiteX58-6979" fmla="*/ 1407687 w 2171700"/>
                <a:gd name="connsiteY58-6980" fmla="*/ 1134975 h 7250295"/>
                <a:gd name="connsiteX59-6981" fmla="*/ 1309221 w 2171700"/>
                <a:gd name="connsiteY59-6982" fmla="*/ 1020075 h 7250295"/>
                <a:gd name="connsiteX60-6983" fmla="*/ 1365230 w 2171700"/>
                <a:gd name="connsiteY60-6984" fmla="*/ 821521 h 7250295"/>
                <a:gd name="connsiteX61-6985" fmla="*/ 1433407 w 2171700"/>
                <a:gd name="connsiteY61-6986" fmla="*/ 622909 h 7250295"/>
                <a:gd name="connsiteX62-6987" fmla="*/ 1444916 w 2171700"/>
                <a:gd name="connsiteY62-6988" fmla="*/ 380757 h 7250295"/>
                <a:gd name="connsiteX63-6989" fmla="*/ 1330946 w 2171700"/>
                <a:gd name="connsiteY63-6990" fmla="*/ 143773 h 7250295"/>
                <a:gd name="connsiteX64-6991" fmla="*/ 1063645 w 2171700"/>
                <a:gd name="connsiteY64-6992" fmla="*/ 568 h 7250295"/>
                <a:gd name="connsiteX0-6993" fmla="*/ 1063645 w 2171700"/>
                <a:gd name="connsiteY0-6994" fmla="*/ 568 h 7250295"/>
                <a:gd name="connsiteX1-6995" fmla="*/ 809625 w 2171700"/>
                <a:gd name="connsiteY1-6996" fmla="*/ 116070 h 7250295"/>
                <a:gd name="connsiteX2-6997" fmla="*/ 685800 w 2171700"/>
                <a:gd name="connsiteY2-6998" fmla="*/ 297045 h 7250295"/>
                <a:gd name="connsiteX3-6999" fmla="*/ 704850 w 2171700"/>
                <a:gd name="connsiteY3-7000" fmla="*/ 620895 h 7250295"/>
                <a:gd name="connsiteX4-7001" fmla="*/ 838200 w 2171700"/>
                <a:gd name="connsiteY4-7002" fmla="*/ 897120 h 7250295"/>
                <a:gd name="connsiteX5-7003" fmla="*/ 742950 w 2171700"/>
                <a:gd name="connsiteY5-7004" fmla="*/ 1011420 h 7250295"/>
                <a:gd name="connsiteX6-7005" fmla="*/ 133350 w 2171700"/>
                <a:gd name="connsiteY6-7006" fmla="*/ 1220970 h 7250295"/>
                <a:gd name="connsiteX7-7007" fmla="*/ 0 w 2171700"/>
                <a:gd name="connsiteY7-7008" fmla="*/ 2211570 h 7250295"/>
                <a:gd name="connsiteX8-7009" fmla="*/ 333375 w 2171700"/>
                <a:gd name="connsiteY8-7010" fmla="*/ 3106920 h 7250295"/>
                <a:gd name="connsiteX9-7011" fmla="*/ 247650 w 2171700"/>
                <a:gd name="connsiteY9-7012" fmla="*/ 3840345 h 7250295"/>
                <a:gd name="connsiteX10-7013" fmla="*/ 371475 w 2171700"/>
                <a:gd name="connsiteY10-7014" fmla="*/ 4059420 h 7250295"/>
                <a:gd name="connsiteX11-7015" fmla="*/ 495300 w 2171700"/>
                <a:gd name="connsiteY11-7016" fmla="*/ 4278495 h 7250295"/>
                <a:gd name="connsiteX12-7017" fmla="*/ 476250 w 2171700"/>
                <a:gd name="connsiteY12-7018" fmla="*/ 4735695 h 7250295"/>
                <a:gd name="connsiteX13-7019" fmla="*/ 476250 w 2171700"/>
                <a:gd name="connsiteY13-7020" fmla="*/ 5097645 h 7250295"/>
                <a:gd name="connsiteX14-7021" fmla="*/ 371475 w 2171700"/>
                <a:gd name="connsiteY14-7022" fmla="*/ 6145395 h 7250295"/>
                <a:gd name="connsiteX15-7023" fmla="*/ 371475 w 2171700"/>
                <a:gd name="connsiteY15-7024" fmla="*/ 6621645 h 7250295"/>
                <a:gd name="connsiteX16-7025" fmla="*/ 400050 w 2171700"/>
                <a:gd name="connsiteY16-7026" fmla="*/ 6821670 h 7250295"/>
                <a:gd name="connsiteX17-7027" fmla="*/ 323850 w 2171700"/>
                <a:gd name="connsiteY17-7028" fmla="*/ 7002645 h 7250295"/>
                <a:gd name="connsiteX18-7029" fmla="*/ 533400 w 2171700"/>
                <a:gd name="connsiteY18-7030" fmla="*/ 7250295 h 7250295"/>
                <a:gd name="connsiteX19-7031" fmla="*/ 952500 w 2171700"/>
                <a:gd name="connsiteY19-7032" fmla="*/ 7240770 h 7250295"/>
                <a:gd name="connsiteX20-7033" fmla="*/ 733425 w 2171700"/>
                <a:gd name="connsiteY20-7034" fmla="*/ 6821670 h 7250295"/>
                <a:gd name="connsiteX21-7035" fmla="*/ 790575 w 2171700"/>
                <a:gd name="connsiteY21-7036" fmla="*/ 6574020 h 7250295"/>
                <a:gd name="connsiteX22-7037" fmla="*/ 762000 w 2171700"/>
                <a:gd name="connsiteY22-7038" fmla="*/ 6250170 h 7250295"/>
                <a:gd name="connsiteX23-7039" fmla="*/ 885825 w 2171700"/>
                <a:gd name="connsiteY23-7040" fmla="*/ 5411970 h 7250295"/>
                <a:gd name="connsiteX24-7041" fmla="*/ 866775 w 2171700"/>
                <a:gd name="connsiteY24-7042" fmla="*/ 5326245 h 7250295"/>
                <a:gd name="connsiteX25-7043" fmla="*/ 971550 w 2171700"/>
                <a:gd name="connsiteY25-7044" fmla="*/ 5211945 h 7250295"/>
                <a:gd name="connsiteX26-7045" fmla="*/ 962025 w 2171700"/>
                <a:gd name="connsiteY26-7046" fmla="*/ 5069070 h 7250295"/>
                <a:gd name="connsiteX27-7047" fmla="*/ 1104900 w 2171700"/>
                <a:gd name="connsiteY27-7048" fmla="*/ 4526145 h 7250295"/>
                <a:gd name="connsiteX28-7049" fmla="*/ 1123950 w 2171700"/>
                <a:gd name="connsiteY28-7050" fmla="*/ 4392795 h 7250295"/>
                <a:gd name="connsiteX29-7051" fmla="*/ 1276350 w 2171700"/>
                <a:gd name="connsiteY29-7052" fmla="*/ 4649970 h 7250295"/>
                <a:gd name="connsiteX30-7053" fmla="*/ 1352550 w 2171700"/>
                <a:gd name="connsiteY30-7054" fmla="*/ 4926195 h 7250295"/>
                <a:gd name="connsiteX31-7055" fmla="*/ 1333500 w 2171700"/>
                <a:gd name="connsiteY31-7056" fmla="*/ 5069070 h 7250295"/>
                <a:gd name="connsiteX32-7057" fmla="*/ 1371600 w 2171700"/>
                <a:gd name="connsiteY32-7058" fmla="*/ 5078595 h 7250295"/>
                <a:gd name="connsiteX33-7059" fmla="*/ 1247775 w 2171700"/>
                <a:gd name="connsiteY33-7060" fmla="*/ 5516745 h 7250295"/>
                <a:gd name="connsiteX34-7061" fmla="*/ 1257300 w 2171700"/>
                <a:gd name="connsiteY34-7062" fmla="*/ 6469245 h 7250295"/>
                <a:gd name="connsiteX35-7063" fmla="*/ 1333500 w 2171700"/>
                <a:gd name="connsiteY35-7064" fmla="*/ 6583545 h 7250295"/>
                <a:gd name="connsiteX36-7065" fmla="*/ 1314450 w 2171700"/>
                <a:gd name="connsiteY36-7066" fmla="*/ 6735945 h 7250295"/>
                <a:gd name="connsiteX37-7067" fmla="*/ 1323975 w 2171700"/>
                <a:gd name="connsiteY37-7068" fmla="*/ 6859770 h 7250295"/>
                <a:gd name="connsiteX38-7069" fmla="*/ 1304925 w 2171700"/>
                <a:gd name="connsiteY38-7070" fmla="*/ 7012170 h 7250295"/>
                <a:gd name="connsiteX39-7071" fmla="*/ 1704975 w 2171700"/>
                <a:gd name="connsiteY39-7072" fmla="*/ 7212195 h 7250295"/>
                <a:gd name="connsiteX40-7073" fmla="*/ 2152650 w 2171700"/>
                <a:gd name="connsiteY40-7074" fmla="*/ 7212195 h 7250295"/>
                <a:gd name="connsiteX41-7075" fmla="*/ 2171700 w 2171700"/>
                <a:gd name="connsiteY41-7076" fmla="*/ 7069320 h 7250295"/>
                <a:gd name="connsiteX42-7077" fmla="*/ 1676400 w 2171700"/>
                <a:gd name="connsiteY42-7078" fmla="*/ 6564495 h 7250295"/>
                <a:gd name="connsiteX43-7079" fmla="*/ 1685925 w 2171700"/>
                <a:gd name="connsiteY43-7080" fmla="*/ 6459720 h 7250295"/>
                <a:gd name="connsiteX44-7081" fmla="*/ 1657350 w 2171700"/>
                <a:gd name="connsiteY44-7082" fmla="*/ 6250170 h 7250295"/>
                <a:gd name="connsiteX45-7083" fmla="*/ 1704975 w 2171700"/>
                <a:gd name="connsiteY45-7084" fmla="*/ 5973945 h 7250295"/>
                <a:gd name="connsiteX46-7085" fmla="*/ 1762125 w 2171700"/>
                <a:gd name="connsiteY46-7086" fmla="*/ 5421495 h 7250295"/>
                <a:gd name="connsiteX47-7087" fmla="*/ 1771650 w 2171700"/>
                <a:gd name="connsiteY47-7088" fmla="*/ 5354820 h 7250295"/>
                <a:gd name="connsiteX48-7089" fmla="*/ 1866900 w 2171700"/>
                <a:gd name="connsiteY48-7090" fmla="*/ 5097645 h 7250295"/>
                <a:gd name="connsiteX49-7091" fmla="*/ 1885950 w 2171700"/>
                <a:gd name="connsiteY49-7092" fmla="*/ 4573770 h 7250295"/>
                <a:gd name="connsiteX50-7093" fmla="*/ 1895475 w 2171700"/>
                <a:gd name="connsiteY50-7094" fmla="*/ 4173720 h 7250295"/>
                <a:gd name="connsiteX51-7095" fmla="*/ 1866900 w 2171700"/>
                <a:gd name="connsiteY51-7096" fmla="*/ 3630795 h 7250295"/>
                <a:gd name="connsiteX52-7097" fmla="*/ 2056257 w 2171700"/>
                <a:gd name="connsiteY52-7098" fmla="*/ 2654077 h 7250295"/>
                <a:gd name="connsiteX53-7099" fmla="*/ 2042707 w 2171700"/>
                <a:gd name="connsiteY53-7100" fmla="*/ 2404684 h 7250295"/>
                <a:gd name="connsiteX54-7101" fmla="*/ 1981200 w 2171700"/>
                <a:gd name="connsiteY54-7102" fmla="*/ 1864914 h 7250295"/>
                <a:gd name="connsiteX55-7103" fmla="*/ 1936459 w 2171700"/>
                <a:gd name="connsiteY55-7104" fmla="*/ 1677029 h 7250295"/>
                <a:gd name="connsiteX56-7105" fmla="*/ 1922037 w 2171700"/>
                <a:gd name="connsiteY56-7106" fmla="*/ 1432534 h 7250295"/>
                <a:gd name="connsiteX57-7107" fmla="*/ 1874412 w 2171700"/>
                <a:gd name="connsiteY57-7108" fmla="*/ 1302338 h 7250295"/>
                <a:gd name="connsiteX58-7109" fmla="*/ 1407687 w 2171700"/>
                <a:gd name="connsiteY58-7110" fmla="*/ 1134975 h 7250295"/>
                <a:gd name="connsiteX59-7111" fmla="*/ 1309221 w 2171700"/>
                <a:gd name="connsiteY59-7112" fmla="*/ 1020075 h 7250295"/>
                <a:gd name="connsiteX60-7113" fmla="*/ 1365230 w 2171700"/>
                <a:gd name="connsiteY60-7114" fmla="*/ 821521 h 7250295"/>
                <a:gd name="connsiteX61-7115" fmla="*/ 1433407 w 2171700"/>
                <a:gd name="connsiteY61-7116" fmla="*/ 622909 h 7250295"/>
                <a:gd name="connsiteX62-7117" fmla="*/ 1444916 w 2171700"/>
                <a:gd name="connsiteY62-7118" fmla="*/ 380757 h 7250295"/>
                <a:gd name="connsiteX63-7119" fmla="*/ 1330946 w 2171700"/>
                <a:gd name="connsiteY63-7120" fmla="*/ 143773 h 7250295"/>
                <a:gd name="connsiteX64-7121" fmla="*/ 1063645 w 2171700"/>
                <a:gd name="connsiteY64-7122" fmla="*/ 568 h 7250295"/>
                <a:gd name="connsiteX0-7123" fmla="*/ 1063645 w 2171700"/>
                <a:gd name="connsiteY0-7124" fmla="*/ 568 h 7250295"/>
                <a:gd name="connsiteX1-7125" fmla="*/ 809625 w 2171700"/>
                <a:gd name="connsiteY1-7126" fmla="*/ 116070 h 7250295"/>
                <a:gd name="connsiteX2-7127" fmla="*/ 685800 w 2171700"/>
                <a:gd name="connsiteY2-7128" fmla="*/ 297045 h 7250295"/>
                <a:gd name="connsiteX3-7129" fmla="*/ 704850 w 2171700"/>
                <a:gd name="connsiteY3-7130" fmla="*/ 620895 h 7250295"/>
                <a:gd name="connsiteX4-7131" fmla="*/ 838200 w 2171700"/>
                <a:gd name="connsiteY4-7132" fmla="*/ 897120 h 7250295"/>
                <a:gd name="connsiteX5-7133" fmla="*/ 742950 w 2171700"/>
                <a:gd name="connsiteY5-7134" fmla="*/ 1011420 h 7250295"/>
                <a:gd name="connsiteX6-7135" fmla="*/ 133350 w 2171700"/>
                <a:gd name="connsiteY6-7136" fmla="*/ 1220970 h 7250295"/>
                <a:gd name="connsiteX7-7137" fmla="*/ 0 w 2171700"/>
                <a:gd name="connsiteY7-7138" fmla="*/ 2211570 h 7250295"/>
                <a:gd name="connsiteX8-7139" fmla="*/ 333375 w 2171700"/>
                <a:gd name="connsiteY8-7140" fmla="*/ 3106920 h 7250295"/>
                <a:gd name="connsiteX9-7141" fmla="*/ 247650 w 2171700"/>
                <a:gd name="connsiteY9-7142" fmla="*/ 3840345 h 7250295"/>
                <a:gd name="connsiteX10-7143" fmla="*/ 371475 w 2171700"/>
                <a:gd name="connsiteY10-7144" fmla="*/ 4059420 h 7250295"/>
                <a:gd name="connsiteX11-7145" fmla="*/ 495300 w 2171700"/>
                <a:gd name="connsiteY11-7146" fmla="*/ 4278495 h 7250295"/>
                <a:gd name="connsiteX12-7147" fmla="*/ 476250 w 2171700"/>
                <a:gd name="connsiteY12-7148" fmla="*/ 4735695 h 7250295"/>
                <a:gd name="connsiteX13-7149" fmla="*/ 476250 w 2171700"/>
                <a:gd name="connsiteY13-7150" fmla="*/ 5097645 h 7250295"/>
                <a:gd name="connsiteX14-7151" fmla="*/ 371475 w 2171700"/>
                <a:gd name="connsiteY14-7152" fmla="*/ 6145395 h 7250295"/>
                <a:gd name="connsiteX15-7153" fmla="*/ 371475 w 2171700"/>
                <a:gd name="connsiteY15-7154" fmla="*/ 6621645 h 7250295"/>
                <a:gd name="connsiteX16-7155" fmla="*/ 400050 w 2171700"/>
                <a:gd name="connsiteY16-7156" fmla="*/ 6821670 h 7250295"/>
                <a:gd name="connsiteX17-7157" fmla="*/ 323850 w 2171700"/>
                <a:gd name="connsiteY17-7158" fmla="*/ 7002645 h 7250295"/>
                <a:gd name="connsiteX18-7159" fmla="*/ 533400 w 2171700"/>
                <a:gd name="connsiteY18-7160" fmla="*/ 7250295 h 7250295"/>
                <a:gd name="connsiteX19-7161" fmla="*/ 952500 w 2171700"/>
                <a:gd name="connsiteY19-7162" fmla="*/ 7240770 h 7250295"/>
                <a:gd name="connsiteX20-7163" fmla="*/ 733425 w 2171700"/>
                <a:gd name="connsiteY20-7164" fmla="*/ 6821670 h 7250295"/>
                <a:gd name="connsiteX21-7165" fmla="*/ 790575 w 2171700"/>
                <a:gd name="connsiteY21-7166" fmla="*/ 6574020 h 7250295"/>
                <a:gd name="connsiteX22-7167" fmla="*/ 762000 w 2171700"/>
                <a:gd name="connsiteY22-7168" fmla="*/ 6250170 h 7250295"/>
                <a:gd name="connsiteX23-7169" fmla="*/ 885825 w 2171700"/>
                <a:gd name="connsiteY23-7170" fmla="*/ 5411970 h 7250295"/>
                <a:gd name="connsiteX24-7171" fmla="*/ 866775 w 2171700"/>
                <a:gd name="connsiteY24-7172" fmla="*/ 5326245 h 7250295"/>
                <a:gd name="connsiteX25-7173" fmla="*/ 971550 w 2171700"/>
                <a:gd name="connsiteY25-7174" fmla="*/ 5211945 h 7250295"/>
                <a:gd name="connsiteX26-7175" fmla="*/ 962025 w 2171700"/>
                <a:gd name="connsiteY26-7176" fmla="*/ 5069070 h 7250295"/>
                <a:gd name="connsiteX27-7177" fmla="*/ 1104900 w 2171700"/>
                <a:gd name="connsiteY27-7178" fmla="*/ 4526145 h 7250295"/>
                <a:gd name="connsiteX28-7179" fmla="*/ 1123950 w 2171700"/>
                <a:gd name="connsiteY28-7180" fmla="*/ 4392795 h 7250295"/>
                <a:gd name="connsiteX29-7181" fmla="*/ 1276350 w 2171700"/>
                <a:gd name="connsiteY29-7182" fmla="*/ 4649970 h 7250295"/>
                <a:gd name="connsiteX30-7183" fmla="*/ 1352550 w 2171700"/>
                <a:gd name="connsiteY30-7184" fmla="*/ 4926195 h 7250295"/>
                <a:gd name="connsiteX31-7185" fmla="*/ 1333500 w 2171700"/>
                <a:gd name="connsiteY31-7186" fmla="*/ 5069070 h 7250295"/>
                <a:gd name="connsiteX32-7187" fmla="*/ 1371600 w 2171700"/>
                <a:gd name="connsiteY32-7188" fmla="*/ 5078595 h 7250295"/>
                <a:gd name="connsiteX33-7189" fmla="*/ 1247775 w 2171700"/>
                <a:gd name="connsiteY33-7190" fmla="*/ 5516745 h 7250295"/>
                <a:gd name="connsiteX34-7191" fmla="*/ 1257300 w 2171700"/>
                <a:gd name="connsiteY34-7192" fmla="*/ 6469245 h 7250295"/>
                <a:gd name="connsiteX35-7193" fmla="*/ 1333500 w 2171700"/>
                <a:gd name="connsiteY35-7194" fmla="*/ 6583545 h 7250295"/>
                <a:gd name="connsiteX36-7195" fmla="*/ 1314450 w 2171700"/>
                <a:gd name="connsiteY36-7196" fmla="*/ 6735945 h 7250295"/>
                <a:gd name="connsiteX37-7197" fmla="*/ 1323975 w 2171700"/>
                <a:gd name="connsiteY37-7198" fmla="*/ 6859770 h 7250295"/>
                <a:gd name="connsiteX38-7199" fmla="*/ 1304925 w 2171700"/>
                <a:gd name="connsiteY38-7200" fmla="*/ 7012170 h 7250295"/>
                <a:gd name="connsiteX39-7201" fmla="*/ 1704975 w 2171700"/>
                <a:gd name="connsiteY39-7202" fmla="*/ 7212195 h 7250295"/>
                <a:gd name="connsiteX40-7203" fmla="*/ 2152650 w 2171700"/>
                <a:gd name="connsiteY40-7204" fmla="*/ 7212195 h 7250295"/>
                <a:gd name="connsiteX41-7205" fmla="*/ 2171700 w 2171700"/>
                <a:gd name="connsiteY41-7206" fmla="*/ 7069320 h 7250295"/>
                <a:gd name="connsiteX42-7207" fmla="*/ 1676400 w 2171700"/>
                <a:gd name="connsiteY42-7208" fmla="*/ 6564495 h 7250295"/>
                <a:gd name="connsiteX43-7209" fmla="*/ 1685925 w 2171700"/>
                <a:gd name="connsiteY43-7210" fmla="*/ 6459720 h 7250295"/>
                <a:gd name="connsiteX44-7211" fmla="*/ 1657350 w 2171700"/>
                <a:gd name="connsiteY44-7212" fmla="*/ 6250170 h 7250295"/>
                <a:gd name="connsiteX45-7213" fmla="*/ 1704975 w 2171700"/>
                <a:gd name="connsiteY45-7214" fmla="*/ 5973945 h 7250295"/>
                <a:gd name="connsiteX46-7215" fmla="*/ 1762125 w 2171700"/>
                <a:gd name="connsiteY46-7216" fmla="*/ 5421495 h 7250295"/>
                <a:gd name="connsiteX47-7217" fmla="*/ 1771650 w 2171700"/>
                <a:gd name="connsiteY47-7218" fmla="*/ 5354820 h 7250295"/>
                <a:gd name="connsiteX48-7219" fmla="*/ 1866900 w 2171700"/>
                <a:gd name="connsiteY48-7220" fmla="*/ 5097645 h 7250295"/>
                <a:gd name="connsiteX49-7221" fmla="*/ 1885950 w 2171700"/>
                <a:gd name="connsiteY49-7222" fmla="*/ 4573770 h 7250295"/>
                <a:gd name="connsiteX50-7223" fmla="*/ 1895475 w 2171700"/>
                <a:gd name="connsiteY50-7224" fmla="*/ 4173720 h 7250295"/>
                <a:gd name="connsiteX51-7225" fmla="*/ 1855362 w 2171700"/>
                <a:gd name="connsiteY51-7226" fmla="*/ 3584643 h 7250295"/>
                <a:gd name="connsiteX52-7227" fmla="*/ 2056257 w 2171700"/>
                <a:gd name="connsiteY52-7228" fmla="*/ 2654077 h 7250295"/>
                <a:gd name="connsiteX53-7229" fmla="*/ 2042707 w 2171700"/>
                <a:gd name="connsiteY53-7230" fmla="*/ 2404684 h 7250295"/>
                <a:gd name="connsiteX54-7231" fmla="*/ 1981200 w 2171700"/>
                <a:gd name="connsiteY54-7232" fmla="*/ 1864914 h 7250295"/>
                <a:gd name="connsiteX55-7233" fmla="*/ 1936459 w 2171700"/>
                <a:gd name="connsiteY55-7234" fmla="*/ 1677029 h 7250295"/>
                <a:gd name="connsiteX56-7235" fmla="*/ 1922037 w 2171700"/>
                <a:gd name="connsiteY56-7236" fmla="*/ 1432534 h 7250295"/>
                <a:gd name="connsiteX57-7237" fmla="*/ 1874412 w 2171700"/>
                <a:gd name="connsiteY57-7238" fmla="*/ 1302338 h 7250295"/>
                <a:gd name="connsiteX58-7239" fmla="*/ 1407687 w 2171700"/>
                <a:gd name="connsiteY58-7240" fmla="*/ 1134975 h 7250295"/>
                <a:gd name="connsiteX59-7241" fmla="*/ 1309221 w 2171700"/>
                <a:gd name="connsiteY59-7242" fmla="*/ 1020075 h 7250295"/>
                <a:gd name="connsiteX60-7243" fmla="*/ 1365230 w 2171700"/>
                <a:gd name="connsiteY60-7244" fmla="*/ 821521 h 7250295"/>
                <a:gd name="connsiteX61-7245" fmla="*/ 1433407 w 2171700"/>
                <a:gd name="connsiteY61-7246" fmla="*/ 622909 h 7250295"/>
                <a:gd name="connsiteX62-7247" fmla="*/ 1444916 w 2171700"/>
                <a:gd name="connsiteY62-7248" fmla="*/ 380757 h 7250295"/>
                <a:gd name="connsiteX63-7249" fmla="*/ 1330946 w 2171700"/>
                <a:gd name="connsiteY63-7250" fmla="*/ 143773 h 7250295"/>
                <a:gd name="connsiteX64-7251" fmla="*/ 1063645 w 2171700"/>
                <a:gd name="connsiteY64-7252" fmla="*/ 568 h 7250295"/>
                <a:gd name="connsiteX0-7253" fmla="*/ 1063645 w 2171700"/>
                <a:gd name="connsiteY0-7254" fmla="*/ 568 h 7250295"/>
                <a:gd name="connsiteX1-7255" fmla="*/ 809625 w 2171700"/>
                <a:gd name="connsiteY1-7256" fmla="*/ 116070 h 7250295"/>
                <a:gd name="connsiteX2-7257" fmla="*/ 685800 w 2171700"/>
                <a:gd name="connsiteY2-7258" fmla="*/ 297045 h 7250295"/>
                <a:gd name="connsiteX3-7259" fmla="*/ 704850 w 2171700"/>
                <a:gd name="connsiteY3-7260" fmla="*/ 620895 h 7250295"/>
                <a:gd name="connsiteX4-7261" fmla="*/ 838200 w 2171700"/>
                <a:gd name="connsiteY4-7262" fmla="*/ 897120 h 7250295"/>
                <a:gd name="connsiteX5-7263" fmla="*/ 742950 w 2171700"/>
                <a:gd name="connsiteY5-7264" fmla="*/ 1011420 h 7250295"/>
                <a:gd name="connsiteX6-7265" fmla="*/ 133350 w 2171700"/>
                <a:gd name="connsiteY6-7266" fmla="*/ 1220970 h 7250295"/>
                <a:gd name="connsiteX7-7267" fmla="*/ 0 w 2171700"/>
                <a:gd name="connsiteY7-7268" fmla="*/ 2211570 h 7250295"/>
                <a:gd name="connsiteX8-7269" fmla="*/ 333375 w 2171700"/>
                <a:gd name="connsiteY8-7270" fmla="*/ 3106920 h 7250295"/>
                <a:gd name="connsiteX9-7271" fmla="*/ 247650 w 2171700"/>
                <a:gd name="connsiteY9-7272" fmla="*/ 3840345 h 7250295"/>
                <a:gd name="connsiteX10-7273" fmla="*/ 371475 w 2171700"/>
                <a:gd name="connsiteY10-7274" fmla="*/ 4059420 h 7250295"/>
                <a:gd name="connsiteX11-7275" fmla="*/ 495300 w 2171700"/>
                <a:gd name="connsiteY11-7276" fmla="*/ 4278495 h 7250295"/>
                <a:gd name="connsiteX12-7277" fmla="*/ 476250 w 2171700"/>
                <a:gd name="connsiteY12-7278" fmla="*/ 4735695 h 7250295"/>
                <a:gd name="connsiteX13-7279" fmla="*/ 476250 w 2171700"/>
                <a:gd name="connsiteY13-7280" fmla="*/ 5097645 h 7250295"/>
                <a:gd name="connsiteX14-7281" fmla="*/ 371475 w 2171700"/>
                <a:gd name="connsiteY14-7282" fmla="*/ 6145395 h 7250295"/>
                <a:gd name="connsiteX15-7283" fmla="*/ 371475 w 2171700"/>
                <a:gd name="connsiteY15-7284" fmla="*/ 6621645 h 7250295"/>
                <a:gd name="connsiteX16-7285" fmla="*/ 400050 w 2171700"/>
                <a:gd name="connsiteY16-7286" fmla="*/ 6821670 h 7250295"/>
                <a:gd name="connsiteX17-7287" fmla="*/ 323850 w 2171700"/>
                <a:gd name="connsiteY17-7288" fmla="*/ 7002645 h 7250295"/>
                <a:gd name="connsiteX18-7289" fmla="*/ 533400 w 2171700"/>
                <a:gd name="connsiteY18-7290" fmla="*/ 7250295 h 7250295"/>
                <a:gd name="connsiteX19-7291" fmla="*/ 952500 w 2171700"/>
                <a:gd name="connsiteY19-7292" fmla="*/ 7240770 h 7250295"/>
                <a:gd name="connsiteX20-7293" fmla="*/ 733425 w 2171700"/>
                <a:gd name="connsiteY20-7294" fmla="*/ 6821670 h 7250295"/>
                <a:gd name="connsiteX21-7295" fmla="*/ 790575 w 2171700"/>
                <a:gd name="connsiteY21-7296" fmla="*/ 6574020 h 7250295"/>
                <a:gd name="connsiteX22-7297" fmla="*/ 762000 w 2171700"/>
                <a:gd name="connsiteY22-7298" fmla="*/ 6250170 h 7250295"/>
                <a:gd name="connsiteX23-7299" fmla="*/ 885825 w 2171700"/>
                <a:gd name="connsiteY23-7300" fmla="*/ 5411970 h 7250295"/>
                <a:gd name="connsiteX24-7301" fmla="*/ 866775 w 2171700"/>
                <a:gd name="connsiteY24-7302" fmla="*/ 5326245 h 7250295"/>
                <a:gd name="connsiteX25-7303" fmla="*/ 971550 w 2171700"/>
                <a:gd name="connsiteY25-7304" fmla="*/ 5211945 h 7250295"/>
                <a:gd name="connsiteX26-7305" fmla="*/ 962025 w 2171700"/>
                <a:gd name="connsiteY26-7306" fmla="*/ 5069070 h 7250295"/>
                <a:gd name="connsiteX27-7307" fmla="*/ 1104900 w 2171700"/>
                <a:gd name="connsiteY27-7308" fmla="*/ 4526145 h 7250295"/>
                <a:gd name="connsiteX28-7309" fmla="*/ 1123950 w 2171700"/>
                <a:gd name="connsiteY28-7310" fmla="*/ 4392795 h 7250295"/>
                <a:gd name="connsiteX29-7311" fmla="*/ 1276350 w 2171700"/>
                <a:gd name="connsiteY29-7312" fmla="*/ 4649970 h 7250295"/>
                <a:gd name="connsiteX30-7313" fmla="*/ 1352550 w 2171700"/>
                <a:gd name="connsiteY30-7314" fmla="*/ 4926195 h 7250295"/>
                <a:gd name="connsiteX31-7315" fmla="*/ 1333500 w 2171700"/>
                <a:gd name="connsiteY31-7316" fmla="*/ 5069070 h 7250295"/>
                <a:gd name="connsiteX32-7317" fmla="*/ 1371600 w 2171700"/>
                <a:gd name="connsiteY32-7318" fmla="*/ 5078595 h 7250295"/>
                <a:gd name="connsiteX33-7319" fmla="*/ 1247775 w 2171700"/>
                <a:gd name="connsiteY33-7320" fmla="*/ 5516745 h 7250295"/>
                <a:gd name="connsiteX34-7321" fmla="*/ 1257300 w 2171700"/>
                <a:gd name="connsiteY34-7322" fmla="*/ 6469245 h 7250295"/>
                <a:gd name="connsiteX35-7323" fmla="*/ 1333500 w 2171700"/>
                <a:gd name="connsiteY35-7324" fmla="*/ 6583545 h 7250295"/>
                <a:gd name="connsiteX36-7325" fmla="*/ 1314450 w 2171700"/>
                <a:gd name="connsiteY36-7326" fmla="*/ 6735945 h 7250295"/>
                <a:gd name="connsiteX37-7327" fmla="*/ 1323975 w 2171700"/>
                <a:gd name="connsiteY37-7328" fmla="*/ 6859770 h 7250295"/>
                <a:gd name="connsiteX38-7329" fmla="*/ 1304925 w 2171700"/>
                <a:gd name="connsiteY38-7330" fmla="*/ 7012170 h 7250295"/>
                <a:gd name="connsiteX39-7331" fmla="*/ 1704975 w 2171700"/>
                <a:gd name="connsiteY39-7332" fmla="*/ 7212195 h 7250295"/>
                <a:gd name="connsiteX40-7333" fmla="*/ 2152650 w 2171700"/>
                <a:gd name="connsiteY40-7334" fmla="*/ 7212195 h 7250295"/>
                <a:gd name="connsiteX41-7335" fmla="*/ 2171700 w 2171700"/>
                <a:gd name="connsiteY41-7336" fmla="*/ 7069320 h 7250295"/>
                <a:gd name="connsiteX42-7337" fmla="*/ 1676400 w 2171700"/>
                <a:gd name="connsiteY42-7338" fmla="*/ 6564495 h 7250295"/>
                <a:gd name="connsiteX43-7339" fmla="*/ 1685925 w 2171700"/>
                <a:gd name="connsiteY43-7340" fmla="*/ 6459720 h 7250295"/>
                <a:gd name="connsiteX44-7341" fmla="*/ 1657350 w 2171700"/>
                <a:gd name="connsiteY44-7342" fmla="*/ 6250170 h 7250295"/>
                <a:gd name="connsiteX45-7343" fmla="*/ 1704975 w 2171700"/>
                <a:gd name="connsiteY45-7344" fmla="*/ 5973945 h 7250295"/>
                <a:gd name="connsiteX46-7345" fmla="*/ 1762125 w 2171700"/>
                <a:gd name="connsiteY46-7346" fmla="*/ 5421495 h 7250295"/>
                <a:gd name="connsiteX47-7347" fmla="*/ 1771650 w 2171700"/>
                <a:gd name="connsiteY47-7348" fmla="*/ 5354820 h 7250295"/>
                <a:gd name="connsiteX48-7349" fmla="*/ 1866900 w 2171700"/>
                <a:gd name="connsiteY48-7350" fmla="*/ 5097645 h 7250295"/>
                <a:gd name="connsiteX49-7351" fmla="*/ 1885950 w 2171700"/>
                <a:gd name="connsiteY49-7352" fmla="*/ 4573770 h 7250295"/>
                <a:gd name="connsiteX50-7353" fmla="*/ 1895475 w 2171700"/>
                <a:gd name="connsiteY50-7354" fmla="*/ 4173720 h 7250295"/>
                <a:gd name="connsiteX51-7355" fmla="*/ 1855362 w 2171700"/>
                <a:gd name="connsiteY51-7356" fmla="*/ 3584643 h 7250295"/>
                <a:gd name="connsiteX52-7357" fmla="*/ 2056257 w 2171700"/>
                <a:gd name="connsiteY52-7358" fmla="*/ 2654077 h 7250295"/>
                <a:gd name="connsiteX53-7359" fmla="*/ 2042707 w 2171700"/>
                <a:gd name="connsiteY53-7360" fmla="*/ 2404684 h 7250295"/>
                <a:gd name="connsiteX54-7361" fmla="*/ 1981200 w 2171700"/>
                <a:gd name="connsiteY54-7362" fmla="*/ 1864914 h 7250295"/>
                <a:gd name="connsiteX55-7363" fmla="*/ 1936459 w 2171700"/>
                <a:gd name="connsiteY55-7364" fmla="*/ 1677029 h 7250295"/>
                <a:gd name="connsiteX56-7365" fmla="*/ 1922037 w 2171700"/>
                <a:gd name="connsiteY56-7366" fmla="*/ 1432534 h 7250295"/>
                <a:gd name="connsiteX57-7367" fmla="*/ 1874412 w 2171700"/>
                <a:gd name="connsiteY57-7368" fmla="*/ 1302338 h 7250295"/>
                <a:gd name="connsiteX58-7369" fmla="*/ 1407687 w 2171700"/>
                <a:gd name="connsiteY58-7370" fmla="*/ 1134975 h 7250295"/>
                <a:gd name="connsiteX59-7371" fmla="*/ 1309221 w 2171700"/>
                <a:gd name="connsiteY59-7372" fmla="*/ 1020075 h 7250295"/>
                <a:gd name="connsiteX60-7373" fmla="*/ 1365230 w 2171700"/>
                <a:gd name="connsiteY60-7374" fmla="*/ 821521 h 7250295"/>
                <a:gd name="connsiteX61-7375" fmla="*/ 1433407 w 2171700"/>
                <a:gd name="connsiteY61-7376" fmla="*/ 622909 h 7250295"/>
                <a:gd name="connsiteX62-7377" fmla="*/ 1444916 w 2171700"/>
                <a:gd name="connsiteY62-7378" fmla="*/ 380757 h 7250295"/>
                <a:gd name="connsiteX63-7379" fmla="*/ 1330946 w 2171700"/>
                <a:gd name="connsiteY63-7380" fmla="*/ 143773 h 7250295"/>
                <a:gd name="connsiteX64-7381" fmla="*/ 1063645 w 2171700"/>
                <a:gd name="connsiteY64-7382" fmla="*/ 568 h 7250295"/>
                <a:gd name="connsiteX0-7383" fmla="*/ 1063645 w 2171700"/>
                <a:gd name="connsiteY0-7384" fmla="*/ 568 h 7250295"/>
                <a:gd name="connsiteX1-7385" fmla="*/ 809625 w 2171700"/>
                <a:gd name="connsiteY1-7386" fmla="*/ 116070 h 7250295"/>
                <a:gd name="connsiteX2-7387" fmla="*/ 685800 w 2171700"/>
                <a:gd name="connsiteY2-7388" fmla="*/ 297045 h 7250295"/>
                <a:gd name="connsiteX3-7389" fmla="*/ 704850 w 2171700"/>
                <a:gd name="connsiteY3-7390" fmla="*/ 620895 h 7250295"/>
                <a:gd name="connsiteX4-7391" fmla="*/ 838200 w 2171700"/>
                <a:gd name="connsiteY4-7392" fmla="*/ 897120 h 7250295"/>
                <a:gd name="connsiteX5-7393" fmla="*/ 742950 w 2171700"/>
                <a:gd name="connsiteY5-7394" fmla="*/ 1011420 h 7250295"/>
                <a:gd name="connsiteX6-7395" fmla="*/ 133350 w 2171700"/>
                <a:gd name="connsiteY6-7396" fmla="*/ 1220970 h 7250295"/>
                <a:gd name="connsiteX7-7397" fmla="*/ 0 w 2171700"/>
                <a:gd name="connsiteY7-7398" fmla="*/ 2211570 h 7250295"/>
                <a:gd name="connsiteX8-7399" fmla="*/ 333375 w 2171700"/>
                <a:gd name="connsiteY8-7400" fmla="*/ 3106920 h 7250295"/>
                <a:gd name="connsiteX9-7401" fmla="*/ 247650 w 2171700"/>
                <a:gd name="connsiteY9-7402" fmla="*/ 3840345 h 7250295"/>
                <a:gd name="connsiteX10-7403" fmla="*/ 371475 w 2171700"/>
                <a:gd name="connsiteY10-7404" fmla="*/ 4059420 h 7250295"/>
                <a:gd name="connsiteX11-7405" fmla="*/ 495300 w 2171700"/>
                <a:gd name="connsiteY11-7406" fmla="*/ 4278495 h 7250295"/>
                <a:gd name="connsiteX12-7407" fmla="*/ 476250 w 2171700"/>
                <a:gd name="connsiteY12-7408" fmla="*/ 4735695 h 7250295"/>
                <a:gd name="connsiteX13-7409" fmla="*/ 476250 w 2171700"/>
                <a:gd name="connsiteY13-7410" fmla="*/ 5097645 h 7250295"/>
                <a:gd name="connsiteX14-7411" fmla="*/ 371475 w 2171700"/>
                <a:gd name="connsiteY14-7412" fmla="*/ 6145395 h 7250295"/>
                <a:gd name="connsiteX15-7413" fmla="*/ 371475 w 2171700"/>
                <a:gd name="connsiteY15-7414" fmla="*/ 6621645 h 7250295"/>
                <a:gd name="connsiteX16-7415" fmla="*/ 400050 w 2171700"/>
                <a:gd name="connsiteY16-7416" fmla="*/ 6821670 h 7250295"/>
                <a:gd name="connsiteX17-7417" fmla="*/ 323850 w 2171700"/>
                <a:gd name="connsiteY17-7418" fmla="*/ 7002645 h 7250295"/>
                <a:gd name="connsiteX18-7419" fmla="*/ 533400 w 2171700"/>
                <a:gd name="connsiteY18-7420" fmla="*/ 7250295 h 7250295"/>
                <a:gd name="connsiteX19-7421" fmla="*/ 952500 w 2171700"/>
                <a:gd name="connsiteY19-7422" fmla="*/ 7240770 h 7250295"/>
                <a:gd name="connsiteX20-7423" fmla="*/ 733425 w 2171700"/>
                <a:gd name="connsiteY20-7424" fmla="*/ 6821670 h 7250295"/>
                <a:gd name="connsiteX21-7425" fmla="*/ 790575 w 2171700"/>
                <a:gd name="connsiteY21-7426" fmla="*/ 6574020 h 7250295"/>
                <a:gd name="connsiteX22-7427" fmla="*/ 762000 w 2171700"/>
                <a:gd name="connsiteY22-7428" fmla="*/ 6250170 h 7250295"/>
                <a:gd name="connsiteX23-7429" fmla="*/ 885825 w 2171700"/>
                <a:gd name="connsiteY23-7430" fmla="*/ 5411970 h 7250295"/>
                <a:gd name="connsiteX24-7431" fmla="*/ 866775 w 2171700"/>
                <a:gd name="connsiteY24-7432" fmla="*/ 5326245 h 7250295"/>
                <a:gd name="connsiteX25-7433" fmla="*/ 971550 w 2171700"/>
                <a:gd name="connsiteY25-7434" fmla="*/ 5211945 h 7250295"/>
                <a:gd name="connsiteX26-7435" fmla="*/ 962025 w 2171700"/>
                <a:gd name="connsiteY26-7436" fmla="*/ 5069070 h 7250295"/>
                <a:gd name="connsiteX27-7437" fmla="*/ 1104900 w 2171700"/>
                <a:gd name="connsiteY27-7438" fmla="*/ 4526145 h 7250295"/>
                <a:gd name="connsiteX28-7439" fmla="*/ 1123950 w 2171700"/>
                <a:gd name="connsiteY28-7440" fmla="*/ 4392795 h 7250295"/>
                <a:gd name="connsiteX29-7441" fmla="*/ 1276350 w 2171700"/>
                <a:gd name="connsiteY29-7442" fmla="*/ 4649970 h 7250295"/>
                <a:gd name="connsiteX30-7443" fmla="*/ 1352550 w 2171700"/>
                <a:gd name="connsiteY30-7444" fmla="*/ 4926195 h 7250295"/>
                <a:gd name="connsiteX31-7445" fmla="*/ 1333500 w 2171700"/>
                <a:gd name="connsiteY31-7446" fmla="*/ 5069070 h 7250295"/>
                <a:gd name="connsiteX32-7447" fmla="*/ 1371600 w 2171700"/>
                <a:gd name="connsiteY32-7448" fmla="*/ 5078595 h 7250295"/>
                <a:gd name="connsiteX33-7449" fmla="*/ 1247775 w 2171700"/>
                <a:gd name="connsiteY33-7450" fmla="*/ 5516745 h 7250295"/>
                <a:gd name="connsiteX34-7451" fmla="*/ 1257300 w 2171700"/>
                <a:gd name="connsiteY34-7452" fmla="*/ 6469245 h 7250295"/>
                <a:gd name="connsiteX35-7453" fmla="*/ 1333500 w 2171700"/>
                <a:gd name="connsiteY35-7454" fmla="*/ 6583545 h 7250295"/>
                <a:gd name="connsiteX36-7455" fmla="*/ 1314450 w 2171700"/>
                <a:gd name="connsiteY36-7456" fmla="*/ 6735945 h 7250295"/>
                <a:gd name="connsiteX37-7457" fmla="*/ 1323975 w 2171700"/>
                <a:gd name="connsiteY37-7458" fmla="*/ 6859770 h 7250295"/>
                <a:gd name="connsiteX38-7459" fmla="*/ 1304925 w 2171700"/>
                <a:gd name="connsiteY38-7460" fmla="*/ 7012170 h 7250295"/>
                <a:gd name="connsiteX39-7461" fmla="*/ 1704975 w 2171700"/>
                <a:gd name="connsiteY39-7462" fmla="*/ 7212195 h 7250295"/>
                <a:gd name="connsiteX40-7463" fmla="*/ 2152650 w 2171700"/>
                <a:gd name="connsiteY40-7464" fmla="*/ 7212195 h 7250295"/>
                <a:gd name="connsiteX41-7465" fmla="*/ 2171700 w 2171700"/>
                <a:gd name="connsiteY41-7466" fmla="*/ 7069320 h 7250295"/>
                <a:gd name="connsiteX42-7467" fmla="*/ 1676400 w 2171700"/>
                <a:gd name="connsiteY42-7468" fmla="*/ 6564495 h 7250295"/>
                <a:gd name="connsiteX43-7469" fmla="*/ 1685925 w 2171700"/>
                <a:gd name="connsiteY43-7470" fmla="*/ 6459720 h 7250295"/>
                <a:gd name="connsiteX44-7471" fmla="*/ 1657350 w 2171700"/>
                <a:gd name="connsiteY44-7472" fmla="*/ 6250170 h 7250295"/>
                <a:gd name="connsiteX45-7473" fmla="*/ 1704975 w 2171700"/>
                <a:gd name="connsiteY45-7474" fmla="*/ 5973945 h 7250295"/>
                <a:gd name="connsiteX46-7475" fmla="*/ 1762125 w 2171700"/>
                <a:gd name="connsiteY46-7476" fmla="*/ 5421495 h 7250295"/>
                <a:gd name="connsiteX47-7477" fmla="*/ 1771650 w 2171700"/>
                <a:gd name="connsiteY47-7478" fmla="*/ 5354820 h 7250295"/>
                <a:gd name="connsiteX48-7479" fmla="*/ 1866900 w 2171700"/>
                <a:gd name="connsiteY48-7480" fmla="*/ 5097645 h 7250295"/>
                <a:gd name="connsiteX49-7481" fmla="*/ 1885950 w 2171700"/>
                <a:gd name="connsiteY49-7482" fmla="*/ 4573770 h 7250295"/>
                <a:gd name="connsiteX50-7483" fmla="*/ 1895475 w 2171700"/>
                <a:gd name="connsiteY50-7484" fmla="*/ 4173720 h 7250295"/>
                <a:gd name="connsiteX51-7485" fmla="*/ 1855362 w 2171700"/>
                <a:gd name="connsiteY51-7486" fmla="*/ 3584643 h 7250295"/>
                <a:gd name="connsiteX52-7487" fmla="*/ 2056257 w 2171700"/>
                <a:gd name="connsiteY52-7488" fmla="*/ 2654077 h 7250295"/>
                <a:gd name="connsiteX53-7489" fmla="*/ 2042707 w 2171700"/>
                <a:gd name="connsiteY53-7490" fmla="*/ 2404684 h 7250295"/>
                <a:gd name="connsiteX54-7491" fmla="*/ 1981200 w 2171700"/>
                <a:gd name="connsiteY54-7492" fmla="*/ 1864914 h 7250295"/>
                <a:gd name="connsiteX55-7493" fmla="*/ 1936459 w 2171700"/>
                <a:gd name="connsiteY55-7494" fmla="*/ 1677029 h 7250295"/>
                <a:gd name="connsiteX56-7495" fmla="*/ 1922037 w 2171700"/>
                <a:gd name="connsiteY56-7496" fmla="*/ 1432534 h 7250295"/>
                <a:gd name="connsiteX57-7497" fmla="*/ 1874412 w 2171700"/>
                <a:gd name="connsiteY57-7498" fmla="*/ 1302338 h 7250295"/>
                <a:gd name="connsiteX58-7499" fmla="*/ 1407687 w 2171700"/>
                <a:gd name="connsiteY58-7500" fmla="*/ 1134975 h 7250295"/>
                <a:gd name="connsiteX59-7501" fmla="*/ 1309221 w 2171700"/>
                <a:gd name="connsiteY59-7502" fmla="*/ 1020075 h 7250295"/>
                <a:gd name="connsiteX60-7503" fmla="*/ 1365230 w 2171700"/>
                <a:gd name="connsiteY60-7504" fmla="*/ 821521 h 7250295"/>
                <a:gd name="connsiteX61-7505" fmla="*/ 1433407 w 2171700"/>
                <a:gd name="connsiteY61-7506" fmla="*/ 622909 h 7250295"/>
                <a:gd name="connsiteX62-7507" fmla="*/ 1444916 w 2171700"/>
                <a:gd name="connsiteY62-7508" fmla="*/ 380757 h 7250295"/>
                <a:gd name="connsiteX63-7509" fmla="*/ 1330946 w 2171700"/>
                <a:gd name="connsiteY63-7510" fmla="*/ 143773 h 7250295"/>
                <a:gd name="connsiteX64-7511" fmla="*/ 1063645 w 2171700"/>
                <a:gd name="connsiteY64-7512" fmla="*/ 568 h 7250295"/>
                <a:gd name="connsiteX0-7513" fmla="*/ 1063645 w 2171700"/>
                <a:gd name="connsiteY0-7514" fmla="*/ 568 h 7250295"/>
                <a:gd name="connsiteX1-7515" fmla="*/ 809625 w 2171700"/>
                <a:gd name="connsiteY1-7516" fmla="*/ 116070 h 7250295"/>
                <a:gd name="connsiteX2-7517" fmla="*/ 685800 w 2171700"/>
                <a:gd name="connsiteY2-7518" fmla="*/ 297045 h 7250295"/>
                <a:gd name="connsiteX3-7519" fmla="*/ 704850 w 2171700"/>
                <a:gd name="connsiteY3-7520" fmla="*/ 620895 h 7250295"/>
                <a:gd name="connsiteX4-7521" fmla="*/ 838200 w 2171700"/>
                <a:gd name="connsiteY4-7522" fmla="*/ 897120 h 7250295"/>
                <a:gd name="connsiteX5-7523" fmla="*/ 742950 w 2171700"/>
                <a:gd name="connsiteY5-7524" fmla="*/ 1011420 h 7250295"/>
                <a:gd name="connsiteX6-7525" fmla="*/ 133350 w 2171700"/>
                <a:gd name="connsiteY6-7526" fmla="*/ 1220970 h 7250295"/>
                <a:gd name="connsiteX7-7527" fmla="*/ 0 w 2171700"/>
                <a:gd name="connsiteY7-7528" fmla="*/ 2211570 h 7250295"/>
                <a:gd name="connsiteX8-7529" fmla="*/ 333375 w 2171700"/>
                <a:gd name="connsiteY8-7530" fmla="*/ 3106920 h 7250295"/>
                <a:gd name="connsiteX9-7531" fmla="*/ 247650 w 2171700"/>
                <a:gd name="connsiteY9-7532" fmla="*/ 3840345 h 7250295"/>
                <a:gd name="connsiteX10-7533" fmla="*/ 371475 w 2171700"/>
                <a:gd name="connsiteY10-7534" fmla="*/ 4059420 h 7250295"/>
                <a:gd name="connsiteX11-7535" fmla="*/ 495300 w 2171700"/>
                <a:gd name="connsiteY11-7536" fmla="*/ 4278495 h 7250295"/>
                <a:gd name="connsiteX12-7537" fmla="*/ 476250 w 2171700"/>
                <a:gd name="connsiteY12-7538" fmla="*/ 4735695 h 7250295"/>
                <a:gd name="connsiteX13-7539" fmla="*/ 476250 w 2171700"/>
                <a:gd name="connsiteY13-7540" fmla="*/ 5097645 h 7250295"/>
                <a:gd name="connsiteX14-7541" fmla="*/ 371475 w 2171700"/>
                <a:gd name="connsiteY14-7542" fmla="*/ 6145395 h 7250295"/>
                <a:gd name="connsiteX15-7543" fmla="*/ 371475 w 2171700"/>
                <a:gd name="connsiteY15-7544" fmla="*/ 6621645 h 7250295"/>
                <a:gd name="connsiteX16-7545" fmla="*/ 400050 w 2171700"/>
                <a:gd name="connsiteY16-7546" fmla="*/ 6821670 h 7250295"/>
                <a:gd name="connsiteX17-7547" fmla="*/ 323850 w 2171700"/>
                <a:gd name="connsiteY17-7548" fmla="*/ 7002645 h 7250295"/>
                <a:gd name="connsiteX18-7549" fmla="*/ 533400 w 2171700"/>
                <a:gd name="connsiteY18-7550" fmla="*/ 7250295 h 7250295"/>
                <a:gd name="connsiteX19-7551" fmla="*/ 952500 w 2171700"/>
                <a:gd name="connsiteY19-7552" fmla="*/ 7240770 h 7250295"/>
                <a:gd name="connsiteX20-7553" fmla="*/ 733425 w 2171700"/>
                <a:gd name="connsiteY20-7554" fmla="*/ 6821670 h 7250295"/>
                <a:gd name="connsiteX21-7555" fmla="*/ 790575 w 2171700"/>
                <a:gd name="connsiteY21-7556" fmla="*/ 6574020 h 7250295"/>
                <a:gd name="connsiteX22-7557" fmla="*/ 762000 w 2171700"/>
                <a:gd name="connsiteY22-7558" fmla="*/ 6250170 h 7250295"/>
                <a:gd name="connsiteX23-7559" fmla="*/ 885825 w 2171700"/>
                <a:gd name="connsiteY23-7560" fmla="*/ 5411970 h 7250295"/>
                <a:gd name="connsiteX24-7561" fmla="*/ 866775 w 2171700"/>
                <a:gd name="connsiteY24-7562" fmla="*/ 5326245 h 7250295"/>
                <a:gd name="connsiteX25-7563" fmla="*/ 971550 w 2171700"/>
                <a:gd name="connsiteY25-7564" fmla="*/ 5211945 h 7250295"/>
                <a:gd name="connsiteX26-7565" fmla="*/ 962025 w 2171700"/>
                <a:gd name="connsiteY26-7566" fmla="*/ 5069070 h 7250295"/>
                <a:gd name="connsiteX27-7567" fmla="*/ 1104900 w 2171700"/>
                <a:gd name="connsiteY27-7568" fmla="*/ 4526145 h 7250295"/>
                <a:gd name="connsiteX28-7569" fmla="*/ 1123950 w 2171700"/>
                <a:gd name="connsiteY28-7570" fmla="*/ 4392795 h 7250295"/>
                <a:gd name="connsiteX29-7571" fmla="*/ 1276350 w 2171700"/>
                <a:gd name="connsiteY29-7572" fmla="*/ 4649970 h 7250295"/>
                <a:gd name="connsiteX30-7573" fmla="*/ 1352550 w 2171700"/>
                <a:gd name="connsiteY30-7574" fmla="*/ 4926195 h 7250295"/>
                <a:gd name="connsiteX31-7575" fmla="*/ 1333500 w 2171700"/>
                <a:gd name="connsiteY31-7576" fmla="*/ 5069070 h 7250295"/>
                <a:gd name="connsiteX32-7577" fmla="*/ 1371600 w 2171700"/>
                <a:gd name="connsiteY32-7578" fmla="*/ 5078595 h 7250295"/>
                <a:gd name="connsiteX33-7579" fmla="*/ 1247775 w 2171700"/>
                <a:gd name="connsiteY33-7580" fmla="*/ 5516745 h 7250295"/>
                <a:gd name="connsiteX34-7581" fmla="*/ 1257300 w 2171700"/>
                <a:gd name="connsiteY34-7582" fmla="*/ 6469245 h 7250295"/>
                <a:gd name="connsiteX35-7583" fmla="*/ 1333500 w 2171700"/>
                <a:gd name="connsiteY35-7584" fmla="*/ 6583545 h 7250295"/>
                <a:gd name="connsiteX36-7585" fmla="*/ 1314450 w 2171700"/>
                <a:gd name="connsiteY36-7586" fmla="*/ 6735945 h 7250295"/>
                <a:gd name="connsiteX37-7587" fmla="*/ 1323975 w 2171700"/>
                <a:gd name="connsiteY37-7588" fmla="*/ 6859770 h 7250295"/>
                <a:gd name="connsiteX38-7589" fmla="*/ 1304925 w 2171700"/>
                <a:gd name="connsiteY38-7590" fmla="*/ 7012170 h 7250295"/>
                <a:gd name="connsiteX39-7591" fmla="*/ 1704975 w 2171700"/>
                <a:gd name="connsiteY39-7592" fmla="*/ 7212195 h 7250295"/>
                <a:gd name="connsiteX40-7593" fmla="*/ 2152650 w 2171700"/>
                <a:gd name="connsiteY40-7594" fmla="*/ 7212195 h 7250295"/>
                <a:gd name="connsiteX41-7595" fmla="*/ 2171700 w 2171700"/>
                <a:gd name="connsiteY41-7596" fmla="*/ 7069320 h 7250295"/>
                <a:gd name="connsiteX42-7597" fmla="*/ 1676400 w 2171700"/>
                <a:gd name="connsiteY42-7598" fmla="*/ 6564495 h 7250295"/>
                <a:gd name="connsiteX43-7599" fmla="*/ 1685925 w 2171700"/>
                <a:gd name="connsiteY43-7600" fmla="*/ 6459720 h 7250295"/>
                <a:gd name="connsiteX44-7601" fmla="*/ 1657350 w 2171700"/>
                <a:gd name="connsiteY44-7602" fmla="*/ 6250170 h 7250295"/>
                <a:gd name="connsiteX45-7603" fmla="*/ 1704975 w 2171700"/>
                <a:gd name="connsiteY45-7604" fmla="*/ 5973945 h 7250295"/>
                <a:gd name="connsiteX46-7605" fmla="*/ 1762125 w 2171700"/>
                <a:gd name="connsiteY46-7606" fmla="*/ 5421495 h 7250295"/>
                <a:gd name="connsiteX47-7607" fmla="*/ 1771650 w 2171700"/>
                <a:gd name="connsiteY47-7608" fmla="*/ 5354820 h 7250295"/>
                <a:gd name="connsiteX48-7609" fmla="*/ 1866900 w 2171700"/>
                <a:gd name="connsiteY48-7610" fmla="*/ 5097645 h 7250295"/>
                <a:gd name="connsiteX49-7611" fmla="*/ 1885950 w 2171700"/>
                <a:gd name="connsiteY49-7612" fmla="*/ 4573770 h 7250295"/>
                <a:gd name="connsiteX50-7613" fmla="*/ 1881052 w 2171700"/>
                <a:gd name="connsiteY50-7614" fmla="*/ 3902573 h 7250295"/>
                <a:gd name="connsiteX51-7615" fmla="*/ 1855362 w 2171700"/>
                <a:gd name="connsiteY51-7616" fmla="*/ 3584643 h 7250295"/>
                <a:gd name="connsiteX52-7617" fmla="*/ 2056257 w 2171700"/>
                <a:gd name="connsiteY52-7618" fmla="*/ 2654077 h 7250295"/>
                <a:gd name="connsiteX53-7619" fmla="*/ 2042707 w 2171700"/>
                <a:gd name="connsiteY53-7620" fmla="*/ 2404684 h 7250295"/>
                <a:gd name="connsiteX54-7621" fmla="*/ 1981200 w 2171700"/>
                <a:gd name="connsiteY54-7622" fmla="*/ 1864914 h 7250295"/>
                <a:gd name="connsiteX55-7623" fmla="*/ 1936459 w 2171700"/>
                <a:gd name="connsiteY55-7624" fmla="*/ 1677029 h 7250295"/>
                <a:gd name="connsiteX56-7625" fmla="*/ 1922037 w 2171700"/>
                <a:gd name="connsiteY56-7626" fmla="*/ 1432534 h 7250295"/>
                <a:gd name="connsiteX57-7627" fmla="*/ 1874412 w 2171700"/>
                <a:gd name="connsiteY57-7628" fmla="*/ 1302338 h 7250295"/>
                <a:gd name="connsiteX58-7629" fmla="*/ 1407687 w 2171700"/>
                <a:gd name="connsiteY58-7630" fmla="*/ 1134975 h 7250295"/>
                <a:gd name="connsiteX59-7631" fmla="*/ 1309221 w 2171700"/>
                <a:gd name="connsiteY59-7632" fmla="*/ 1020075 h 7250295"/>
                <a:gd name="connsiteX60-7633" fmla="*/ 1365230 w 2171700"/>
                <a:gd name="connsiteY60-7634" fmla="*/ 821521 h 7250295"/>
                <a:gd name="connsiteX61-7635" fmla="*/ 1433407 w 2171700"/>
                <a:gd name="connsiteY61-7636" fmla="*/ 622909 h 7250295"/>
                <a:gd name="connsiteX62-7637" fmla="*/ 1444916 w 2171700"/>
                <a:gd name="connsiteY62-7638" fmla="*/ 380757 h 7250295"/>
                <a:gd name="connsiteX63-7639" fmla="*/ 1330946 w 2171700"/>
                <a:gd name="connsiteY63-7640" fmla="*/ 143773 h 7250295"/>
                <a:gd name="connsiteX64-7641" fmla="*/ 1063645 w 2171700"/>
                <a:gd name="connsiteY64-7642" fmla="*/ 568 h 7250295"/>
                <a:gd name="connsiteX0-7643" fmla="*/ 1063645 w 2171700"/>
                <a:gd name="connsiteY0-7644" fmla="*/ 568 h 7250295"/>
                <a:gd name="connsiteX1-7645" fmla="*/ 809625 w 2171700"/>
                <a:gd name="connsiteY1-7646" fmla="*/ 116070 h 7250295"/>
                <a:gd name="connsiteX2-7647" fmla="*/ 685800 w 2171700"/>
                <a:gd name="connsiteY2-7648" fmla="*/ 297045 h 7250295"/>
                <a:gd name="connsiteX3-7649" fmla="*/ 704850 w 2171700"/>
                <a:gd name="connsiteY3-7650" fmla="*/ 620895 h 7250295"/>
                <a:gd name="connsiteX4-7651" fmla="*/ 838200 w 2171700"/>
                <a:gd name="connsiteY4-7652" fmla="*/ 897120 h 7250295"/>
                <a:gd name="connsiteX5-7653" fmla="*/ 742950 w 2171700"/>
                <a:gd name="connsiteY5-7654" fmla="*/ 1011420 h 7250295"/>
                <a:gd name="connsiteX6-7655" fmla="*/ 133350 w 2171700"/>
                <a:gd name="connsiteY6-7656" fmla="*/ 1220970 h 7250295"/>
                <a:gd name="connsiteX7-7657" fmla="*/ 0 w 2171700"/>
                <a:gd name="connsiteY7-7658" fmla="*/ 2211570 h 7250295"/>
                <a:gd name="connsiteX8-7659" fmla="*/ 333375 w 2171700"/>
                <a:gd name="connsiteY8-7660" fmla="*/ 3106920 h 7250295"/>
                <a:gd name="connsiteX9-7661" fmla="*/ 247650 w 2171700"/>
                <a:gd name="connsiteY9-7662" fmla="*/ 3840345 h 7250295"/>
                <a:gd name="connsiteX10-7663" fmla="*/ 371475 w 2171700"/>
                <a:gd name="connsiteY10-7664" fmla="*/ 4059420 h 7250295"/>
                <a:gd name="connsiteX11-7665" fmla="*/ 495300 w 2171700"/>
                <a:gd name="connsiteY11-7666" fmla="*/ 4278495 h 7250295"/>
                <a:gd name="connsiteX12-7667" fmla="*/ 476250 w 2171700"/>
                <a:gd name="connsiteY12-7668" fmla="*/ 4735695 h 7250295"/>
                <a:gd name="connsiteX13-7669" fmla="*/ 476250 w 2171700"/>
                <a:gd name="connsiteY13-7670" fmla="*/ 5097645 h 7250295"/>
                <a:gd name="connsiteX14-7671" fmla="*/ 371475 w 2171700"/>
                <a:gd name="connsiteY14-7672" fmla="*/ 6145395 h 7250295"/>
                <a:gd name="connsiteX15-7673" fmla="*/ 371475 w 2171700"/>
                <a:gd name="connsiteY15-7674" fmla="*/ 6621645 h 7250295"/>
                <a:gd name="connsiteX16-7675" fmla="*/ 400050 w 2171700"/>
                <a:gd name="connsiteY16-7676" fmla="*/ 6821670 h 7250295"/>
                <a:gd name="connsiteX17-7677" fmla="*/ 323850 w 2171700"/>
                <a:gd name="connsiteY17-7678" fmla="*/ 7002645 h 7250295"/>
                <a:gd name="connsiteX18-7679" fmla="*/ 533400 w 2171700"/>
                <a:gd name="connsiteY18-7680" fmla="*/ 7250295 h 7250295"/>
                <a:gd name="connsiteX19-7681" fmla="*/ 952500 w 2171700"/>
                <a:gd name="connsiteY19-7682" fmla="*/ 7240770 h 7250295"/>
                <a:gd name="connsiteX20-7683" fmla="*/ 733425 w 2171700"/>
                <a:gd name="connsiteY20-7684" fmla="*/ 6821670 h 7250295"/>
                <a:gd name="connsiteX21-7685" fmla="*/ 790575 w 2171700"/>
                <a:gd name="connsiteY21-7686" fmla="*/ 6574020 h 7250295"/>
                <a:gd name="connsiteX22-7687" fmla="*/ 762000 w 2171700"/>
                <a:gd name="connsiteY22-7688" fmla="*/ 6250170 h 7250295"/>
                <a:gd name="connsiteX23-7689" fmla="*/ 885825 w 2171700"/>
                <a:gd name="connsiteY23-7690" fmla="*/ 5411970 h 7250295"/>
                <a:gd name="connsiteX24-7691" fmla="*/ 866775 w 2171700"/>
                <a:gd name="connsiteY24-7692" fmla="*/ 5326245 h 7250295"/>
                <a:gd name="connsiteX25-7693" fmla="*/ 971550 w 2171700"/>
                <a:gd name="connsiteY25-7694" fmla="*/ 5211945 h 7250295"/>
                <a:gd name="connsiteX26-7695" fmla="*/ 962025 w 2171700"/>
                <a:gd name="connsiteY26-7696" fmla="*/ 5069070 h 7250295"/>
                <a:gd name="connsiteX27-7697" fmla="*/ 1104900 w 2171700"/>
                <a:gd name="connsiteY27-7698" fmla="*/ 4526145 h 7250295"/>
                <a:gd name="connsiteX28-7699" fmla="*/ 1123950 w 2171700"/>
                <a:gd name="connsiteY28-7700" fmla="*/ 4392795 h 7250295"/>
                <a:gd name="connsiteX29-7701" fmla="*/ 1276350 w 2171700"/>
                <a:gd name="connsiteY29-7702" fmla="*/ 4649970 h 7250295"/>
                <a:gd name="connsiteX30-7703" fmla="*/ 1352550 w 2171700"/>
                <a:gd name="connsiteY30-7704" fmla="*/ 4926195 h 7250295"/>
                <a:gd name="connsiteX31-7705" fmla="*/ 1333500 w 2171700"/>
                <a:gd name="connsiteY31-7706" fmla="*/ 5069070 h 7250295"/>
                <a:gd name="connsiteX32-7707" fmla="*/ 1371600 w 2171700"/>
                <a:gd name="connsiteY32-7708" fmla="*/ 5078595 h 7250295"/>
                <a:gd name="connsiteX33-7709" fmla="*/ 1247775 w 2171700"/>
                <a:gd name="connsiteY33-7710" fmla="*/ 5516745 h 7250295"/>
                <a:gd name="connsiteX34-7711" fmla="*/ 1257300 w 2171700"/>
                <a:gd name="connsiteY34-7712" fmla="*/ 6469245 h 7250295"/>
                <a:gd name="connsiteX35-7713" fmla="*/ 1333500 w 2171700"/>
                <a:gd name="connsiteY35-7714" fmla="*/ 6583545 h 7250295"/>
                <a:gd name="connsiteX36-7715" fmla="*/ 1314450 w 2171700"/>
                <a:gd name="connsiteY36-7716" fmla="*/ 6735945 h 7250295"/>
                <a:gd name="connsiteX37-7717" fmla="*/ 1323975 w 2171700"/>
                <a:gd name="connsiteY37-7718" fmla="*/ 6859770 h 7250295"/>
                <a:gd name="connsiteX38-7719" fmla="*/ 1304925 w 2171700"/>
                <a:gd name="connsiteY38-7720" fmla="*/ 7012170 h 7250295"/>
                <a:gd name="connsiteX39-7721" fmla="*/ 1704975 w 2171700"/>
                <a:gd name="connsiteY39-7722" fmla="*/ 7212195 h 7250295"/>
                <a:gd name="connsiteX40-7723" fmla="*/ 2152650 w 2171700"/>
                <a:gd name="connsiteY40-7724" fmla="*/ 7212195 h 7250295"/>
                <a:gd name="connsiteX41-7725" fmla="*/ 2171700 w 2171700"/>
                <a:gd name="connsiteY41-7726" fmla="*/ 7069320 h 7250295"/>
                <a:gd name="connsiteX42-7727" fmla="*/ 1676400 w 2171700"/>
                <a:gd name="connsiteY42-7728" fmla="*/ 6564495 h 7250295"/>
                <a:gd name="connsiteX43-7729" fmla="*/ 1685925 w 2171700"/>
                <a:gd name="connsiteY43-7730" fmla="*/ 6459720 h 7250295"/>
                <a:gd name="connsiteX44-7731" fmla="*/ 1657350 w 2171700"/>
                <a:gd name="connsiteY44-7732" fmla="*/ 6250170 h 7250295"/>
                <a:gd name="connsiteX45-7733" fmla="*/ 1704975 w 2171700"/>
                <a:gd name="connsiteY45-7734" fmla="*/ 5973945 h 7250295"/>
                <a:gd name="connsiteX46-7735" fmla="*/ 1762125 w 2171700"/>
                <a:gd name="connsiteY46-7736" fmla="*/ 5421495 h 7250295"/>
                <a:gd name="connsiteX47-7737" fmla="*/ 1771650 w 2171700"/>
                <a:gd name="connsiteY47-7738" fmla="*/ 5354820 h 7250295"/>
                <a:gd name="connsiteX48-7739" fmla="*/ 1866900 w 2171700"/>
                <a:gd name="connsiteY48-7740" fmla="*/ 5097645 h 7250295"/>
                <a:gd name="connsiteX49-7741" fmla="*/ 1885950 w 2171700"/>
                <a:gd name="connsiteY49-7742" fmla="*/ 4573770 h 7250295"/>
                <a:gd name="connsiteX50-7743" fmla="*/ 1881052 w 2171700"/>
                <a:gd name="connsiteY50-7744" fmla="*/ 3902573 h 7250295"/>
                <a:gd name="connsiteX51-7745" fmla="*/ 1855362 w 2171700"/>
                <a:gd name="connsiteY51-7746" fmla="*/ 3584643 h 7250295"/>
                <a:gd name="connsiteX52-7747" fmla="*/ 2056257 w 2171700"/>
                <a:gd name="connsiteY52-7748" fmla="*/ 2654077 h 7250295"/>
                <a:gd name="connsiteX53-7749" fmla="*/ 2042707 w 2171700"/>
                <a:gd name="connsiteY53-7750" fmla="*/ 2404684 h 7250295"/>
                <a:gd name="connsiteX54-7751" fmla="*/ 1981200 w 2171700"/>
                <a:gd name="connsiteY54-7752" fmla="*/ 1864914 h 7250295"/>
                <a:gd name="connsiteX55-7753" fmla="*/ 1936459 w 2171700"/>
                <a:gd name="connsiteY55-7754" fmla="*/ 1677029 h 7250295"/>
                <a:gd name="connsiteX56-7755" fmla="*/ 1922037 w 2171700"/>
                <a:gd name="connsiteY56-7756" fmla="*/ 1432534 h 7250295"/>
                <a:gd name="connsiteX57-7757" fmla="*/ 1874412 w 2171700"/>
                <a:gd name="connsiteY57-7758" fmla="*/ 1302338 h 7250295"/>
                <a:gd name="connsiteX58-7759" fmla="*/ 1407687 w 2171700"/>
                <a:gd name="connsiteY58-7760" fmla="*/ 1134975 h 7250295"/>
                <a:gd name="connsiteX59-7761" fmla="*/ 1309221 w 2171700"/>
                <a:gd name="connsiteY59-7762" fmla="*/ 1020075 h 7250295"/>
                <a:gd name="connsiteX60-7763" fmla="*/ 1365230 w 2171700"/>
                <a:gd name="connsiteY60-7764" fmla="*/ 821521 h 7250295"/>
                <a:gd name="connsiteX61-7765" fmla="*/ 1433407 w 2171700"/>
                <a:gd name="connsiteY61-7766" fmla="*/ 622909 h 7250295"/>
                <a:gd name="connsiteX62-7767" fmla="*/ 1444916 w 2171700"/>
                <a:gd name="connsiteY62-7768" fmla="*/ 380757 h 7250295"/>
                <a:gd name="connsiteX63-7769" fmla="*/ 1330946 w 2171700"/>
                <a:gd name="connsiteY63-7770" fmla="*/ 143773 h 7250295"/>
                <a:gd name="connsiteX64-7771" fmla="*/ 1063645 w 2171700"/>
                <a:gd name="connsiteY64-7772" fmla="*/ 568 h 7250295"/>
                <a:gd name="connsiteX0-7773" fmla="*/ 1063645 w 2171700"/>
                <a:gd name="connsiteY0-7774" fmla="*/ 568 h 7250295"/>
                <a:gd name="connsiteX1-7775" fmla="*/ 809625 w 2171700"/>
                <a:gd name="connsiteY1-7776" fmla="*/ 116070 h 7250295"/>
                <a:gd name="connsiteX2-7777" fmla="*/ 685800 w 2171700"/>
                <a:gd name="connsiteY2-7778" fmla="*/ 297045 h 7250295"/>
                <a:gd name="connsiteX3-7779" fmla="*/ 704850 w 2171700"/>
                <a:gd name="connsiteY3-7780" fmla="*/ 620895 h 7250295"/>
                <a:gd name="connsiteX4-7781" fmla="*/ 838200 w 2171700"/>
                <a:gd name="connsiteY4-7782" fmla="*/ 897120 h 7250295"/>
                <a:gd name="connsiteX5-7783" fmla="*/ 742950 w 2171700"/>
                <a:gd name="connsiteY5-7784" fmla="*/ 1011420 h 7250295"/>
                <a:gd name="connsiteX6-7785" fmla="*/ 133350 w 2171700"/>
                <a:gd name="connsiteY6-7786" fmla="*/ 1220970 h 7250295"/>
                <a:gd name="connsiteX7-7787" fmla="*/ 0 w 2171700"/>
                <a:gd name="connsiteY7-7788" fmla="*/ 2211570 h 7250295"/>
                <a:gd name="connsiteX8-7789" fmla="*/ 333375 w 2171700"/>
                <a:gd name="connsiteY8-7790" fmla="*/ 3106920 h 7250295"/>
                <a:gd name="connsiteX9-7791" fmla="*/ 247650 w 2171700"/>
                <a:gd name="connsiteY9-7792" fmla="*/ 3840345 h 7250295"/>
                <a:gd name="connsiteX10-7793" fmla="*/ 371475 w 2171700"/>
                <a:gd name="connsiteY10-7794" fmla="*/ 4059420 h 7250295"/>
                <a:gd name="connsiteX11-7795" fmla="*/ 495300 w 2171700"/>
                <a:gd name="connsiteY11-7796" fmla="*/ 4278495 h 7250295"/>
                <a:gd name="connsiteX12-7797" fmla="*/ 476250 w 2171700"/>
                <a:gd name="connsiteY12-7798" fmla="*/ 4735695 h 7250295"/>
                <a:gd name="connsiteX13-7799" fmla="*/ 476250 w 2171700"/>
                <a:gd name="connsiteY13-7800" fmla="*/ 5097645 h 7250295"/>
                <a:gd name="connsiteX14-7801" fmla="*/ 371475 w 2171700"/>
                <a:gd name="connsiteY14-7802" fmla="*/ 6145395 h 7250295"/>
                <a:gd name="connsiteX15-7803" fmla="*/ 371475 w 2171700"/>
                <a:gd name="connsiteY15-7804" fmla="*/ 6621645 h 7250295"/>
                <a:gd name="connsiteX16-7805" fmla="*/ 400050 w 2171700"/>
                <a:gd name="connsiteY16-7806" fmla="*/ 6821670 h 7250295"/>
                <a:gd name="connsiteX17-7807" fmla="*/ 323850 w 2171700"/>
                <a:gd name="connsiteY17-7808" fmla="*/ 7002645 h 7250295"/>
                <a:gd name="connsiteX18-7809" fmla="*/ 533400 w 2171700"/>
                <a:gd name="connsiteY18-7810" fmla="*/ 7250295 h 7250295"/>
                <a:gd name="connsiteX19-7811" fmla="*/ 952500 w 2171700"/>
                <a:gd name="connsiteY19-7812" fmla="*/ 7240770 h 7250295"/>
                <a:gd name="connsiteX20-7813" fmla="*/ 733425 w 2171700"/>
                <a:gd name="connsiteY20-7814" fmla="*/ 6821670 h 7250295"/>
                <a:gd name="connsiteX21-7815" fmla="*/ 790575 w 2171700"/>
                <a:gd name="connsiteY21-7816" fmla="*/ 6574020 h 7250295"/>
                <a:gd name="connsiteX22-7817" fmla="*/ 762000 w 2171700"/>
                <a:gd name="connsiteY22-7818" fmla="*/ 6250170 h 7250295"/>
                <a:gd name="connsiteX23-7819" fmla="*/ 885825 w 2171700"/>
                <a:gd name="connsiteY23-7820" fmla="*/ 5411970 h 7250295"/>
                <a:gd name="connsiteX24-7821" fmla="*/ 866775 w 2171700"/>
                <a:gd name="connsiteY24-7822" fmla="*/ 5326245 h 7250295"/>
                <a:gd name="connsiteX25-7823" fmla="*/ 971550 w 2171700"/>
                <a:gd name="connsiteY25-7824" fmla="*/ 5211945 h 7250295"/>
                <a:gd name="connsiteX26-7825" fmla="*/ 962025 w 2171700"/>
                <a:gd name="connsiteY26-7826" fmla="*/ 5069070 h 7250295"/>
                <a:gd name="connsiteX27-7827" fmla="*/ 1104900 w 2171700"/>
                <a:gd name="connsiteY27-7828" fmla="*/ 4526145 h 7250295"/>
                <a:gd name="connsiteX28-7829" fmla="*/ 1123950 w 2171700"/>
                <a:gd name="connsiteY28-7830" fmla="*/ 4392795 h 7250295"/>
                <a:gd name="connsiteX29-7831" fmla="*/ 1276350 w 2171700"/>
                <a:gd name="connsiteY29-7832" fmla="*/ 4649970 h 7250295"/>
                <a:gd name="connsiteX30-7833" fmla="*/ 1352550 w 2171700"/>
                <a:gd name="connsiteY30-7834" fmla="*/ 4926195 h 7250295"/>
                <a:gd name="connsiteX31-7835" fmla="*/ 1333500 w 2171700"/>
                <a:gd name="connsiteY31-7836" fmla="*/ 5069070 h 7250295"/>
                <a:gd name="connsiteX32-7837" fmla="*/ 1371600 w 2171700"/>
                <a:gd name="connsiteY32-7838" fmla="*/ 5078595 h 7250295"/>
                <a:gd name="connsiteX33-7839" fmla="*/ 1247775 w 2171700"/>
                <a:gd name="connsiteY33-7840" fmla="*/ 5516745 h 7250295"/>
                <a:gd name="connsiteX34-7841" fmla="*/ 1257300 w 2171700"/>
                <a:gd name="connsiteY34-7842" fmla="*/ 6469245 h 7250295"/>
                <a:gd name="connsiteX35-7843" fmla="*/ 1333500 w 2171700"/>
                <a:gd name="connsiteY35-7844" fmla="*/ 6583545 h 7250295"/>
                <a:gd name="connsiteX36-7845" fmla="*/ 1314450 w 2171700"/>
                <a:gd name="connsiteY36-7846" fmla="*/ 6735945 h 7250295"/>
                <a:gd name="connsiteX37-7847" fmla="*/ 1323975 w 2171700"/>
                <a:gd name="connsiteY37-7848" fmla="*/ 6859770 h 7250295"/>
                <a:gd name="connsiteX38-7849" fmla="*/ 1304925 w 2171700"/>
                <a:gd name="connsiteY38-7850" fmla="*/ 7012170 h 7250295"/>
                <a:gd name="connsiteX39-7851" fmla="*/ 1704975 w 2171700"/>
                <a:gd name="connsiteY39-7852" fmla="*/ 7212195 h 7250295"/>
                <a:gd name="connsiteX40-7853" fmla="*/ 2152650 w 2171700"/>
                <a:gd name="connsiteY40-7854" fmla="*/ 7212195 h 7250295"/>
                <a:gd name="connsiteX41-7855" fmla="*/ 2171700 w 2171700"/>
                <a:gd name="connsiteY41-7856" fmla="*/ 7069320 h 7250295"/>
                <a:gd name="connsiteX42-7857" fmla="*/ 1676400 w 2171700"/>
                <a:gd name="connsiteY42-7858" fmla="*/ 6564495 h 7250295"/>
                <a:gd name="connsiteX43-7859" fmla="*/ 1685925 w 2171700"/>
                <a:gd name="connsiteY43-7860" fmla="*/ 6459720 h 7250295"/>
                <a:gd name="connsiteX44-7861" fmla="*/ 1657350 w 2171700"/>
                <a:gd name="connsiteY44-7862" fmla="*/ 6250170 h 7250295"/>
                <a:gd name="connsiteX45-7863" fmla="*/ 1704975 w 2171700"/>
                <a:gd name="connsiteY45-7864" fmla="*/ 5973945 h 7250295"/>
                <a:gd name="connsiteX46-7865" fmla="*/ 1762125 w 2171700"/>
                <a:gd name="connsiteY46-7866" fmla="*/ 5421495 h 7250295"/>
                <a:gd name="connsiteX47-7867" fmla="*/ 1771650 w 2171700"/>
                <a:gd name="connsiteY47-7868" fmla="*/ 5354820 h 7250295"/>
                <a:gd name="connsiteX48-7869" fmla="*/ 1866900 w 2171700"/>
                <a:gd name="connsiteY48-7870" fmla="*/ 5097645 h 7250295"/>
                <a:gd name="connsiteX49-7871" fmla="*/ 1885950 w 2171700"/>
                <a:gd name="connsiteY49-7872" fmla="*/ 4573770 h 7250295"/>
                <a:gd name="connsiteX50-7873" fmla="*/ 1881052 w 2171700"/>
                <a:gd name="connsiteY50-7874" fmla="*/ 3902573 h 7250295"/>
                <a:gd name="connsiteX51-7875" fmla="*/ 1855362 w 2171700"/>
                <a:gd name="connsiteY51-7876" fmla="*/ 3584643 h 7250295"/>
                <a:gd name="connsiteX52-7877" fmla="*/ 2056257 w 2171700"/>
                <a:gd name="connsiteY52-7878" fmla="*/ 2654077 h 7250295"/>
                <a:gd name="connsiteX53-7879" fmla="*/ 2042707 w 2171700"/>
                <a:gd name="connsiteY53-7880" fmla="*/ 2404684 h 7250295"/>
                <a:gd name="connsiteX54-7881" fmla="*/ 1981200 w 2171700"/>
                <a:gd name="connsiteY54-7882" fmla="*/ 1864914 h 7250295"/>
                <a:gd name="connsiteX55-7883" fmla="*/ 1936459 w 2171700"/>
                <a:gd name="connsiteY55-7884" fmla="*/ 1677029 h 7250295"/>
                <a:gd name="connsiteX56-7885" fmla="*/ 1922037 w 2171700"/>
                <a:gd name="connsiteY56-7886" fmla="*/ 1432534 h 7250295"/>
                <a:gd name="connsiteX57-7887" fmla="*/ 1874412 w 2171700"/>
                <a:gd name="connsiteY57-7888" fmla="*/ 1302338 h 7250295"/>
                <a:gd name="connsiteX58-7889" fmla="*/ 1407687 w 2171700"/>
                <a:gd name="connsiteY58-7890" fmla="*/ 1134975 h 7250295"/>
                <a:gd name="connsiteX59-7891" fmla="*/ 1309221 w 2171700"/>
                <a:gd name="connsiteY59-7892" fmla="*/ 1020075 h 7250295"/>
                <a:gd name="connsiteX60-7893" fmla="*/ 1365230 w 2171700"/>
                <a:gd name="connsiteY60-7894" fmla="*/ 821521 h 7250295"/>
                <a:gd name="connsiteX61-7895" fmla="*/ 1433407 w 2171700"/>
                <a:gd name="connsiteY61-7896" fmla="*/ 622909 h 7250295"/>
                <a:gd name="connsiteX62-7897" fmla="*/ 1444916 w 2171700"/>
                <a:gd name="connsiteY62-7898" fmla="*/ 380757 h 7250295"/>
                <a:gd name="connsiteX63-7899" fmla="*/ 1330946 w 2171700"/>
                <a:gd name="connsiteY63-7900" fmla="*/ 143773 h 7250295"/>
                <a:gd name="connsiteX64-7901" fmla="*/ 1063645 w 2171700"/>
                <a:gd name="connsiteY64-7902" fmla="*/ 568 h 7250295"/>
                <a:gd name="connsiteX0-7903" fmla="*/ 1063645 w 2171700"/>
                <a:gd name="connsiteY0-7904" fmla="*/ 568 h 7250295"/>
                <a:gd name="connsiteX1-7905" fmla="*/ 809625 w 2171700"/>
                <a:gd name="connsiteY1-7906" fmla="*/ 116070 h 7250295"/>
                <a:gd name="connsiteX2-7907" fmla="*/ 685800 w 2171700"/>
                <a:gd name="connsiteY2-7908" fmla="*/ 297045 h 7250295"/>
                <a:gd name="connsiteX3-7909" fmla="*/ 704850 w 2171700"/>
                <a:gd name="connsiteY3-7910" fmla="*/ 620895 h 7250295"/>
                <a:gd name="connsiteX4-7911" fmla="*/ 838200 w 2171700"/>
                <a:gd name="connsiteY4-7912" fmla="*/ 897120 h 7250295"/>
                <a:gd name="connsiteX5-7913" fmla="*/ 742950 w 2171700"/>
                <a:gd name="connsiteY5-7914" fmla="*/ 1011420 h 7250295"/>
                <a:gd name="connsiteX6-7915" fmla="*/ 133350 w 2171700"/>
                <a:gd name="connsiteY6-7916" fmla="*/ 1220970 h 7250295"/>
                <a:gd name="connsiteX7-7917" fmla="*/ 0 w 2171700"/>
                <a:gd name="connsiteY7-7918" fmla="*/ 2211570 h 7250295"/>
                <a:gd name="connsiteX8-7919" fmla="*/ 333375 w 2171700"/>
                <a:gd name="connsiteY8-7920" fmla="*/ 3106920 h 7250295"/>
                <a:gd name="connsiteX9-7921" fmla="*/ 247650 w 2171700"/>
                <a:gd name="connsiteY9-7922" fmla="*/ 3840345 h 7250295"/>
                <a:gd name="connsiteX10-7923" fmla="*/ 371475 w 2171700"/>
                <a:gd name="connsiteY10-7924" fmla="*/ 4059420 h 7250295"/>
                <a:gd name="connsiteX11-7925" fmla="*/ 495300 w 2171700"/>
                <a:gd name="connsiteY11-7926" fmla="*/ 4278495 h 7250295"/>
                <a:gd name="connsiteX12-7927" fmla="*/ 476250 w 2171700"/>
                <a:gd name="connsiteY12-7928" fmla="*/ 4735695 h 7250295"/>
                <a:gd name="connsiteX13-7929" fmla="*/ 476250 w 2171700"/>
                <a:gd name="connsiteY13-7930" fmla="*/ 5097645 h 7250295"/>
                <a:gd name="connsiteX14-7931" fmla="*/ 371475 w 2171700"/>
                <a:gd name="connsiteY14-7932" fmla="*/ 6145395 h 7250295"/>
                <a:gd name="connsiteX15-7933" fmla="*/ 371475 w 2171700"/>
                <a:gd name="connsiteY15-7934" fmla="*/ 6621645 h 7250295"/>
                <a:gd name="connsiteX16-7935" fmla="*/ 400050 w 2171700"/>
                <a:gd name="connsiteY16-7936" fmla="*/ 6821670 h 7250295"/>
                <a:gd name="connsiteX17-7937" fmla="*/ 323850 w 2171700"/>
                <a:gd name="connsiteY17-7938" fmla="*/ 7002645 h 7250295"/>
                <a:gd name="connsiteX18-7939" fmla="*/ 533400 w 2171700"/>
                <a:gd name="connsiteY18-7940" fmla="*/ 7250295 h 7250295"/>
                <a:gd name="connsiteX19-7941" fmla="*/ 952500 w 2171700"/>
                <a:gd name="connsiteY19-7942" fmla="*/ 7240770 h 7250295"/>
                <a:gd name="connsiteX20-7943" fmla="*/ 733425 w 2171700"/>
                <a:gd name="connsiteY20-7944" fmla="*/ 6821670 h 7250295"/>
                <a:gd name="connsiteX21-7945" fmla="*/ 790575 w 2171700"/>
                <a:gd name="connsiteY21-7946" fmla="*/ 6574020 h 7250295"/>
                <a:gd name="connsiteX22-7947" fmla="*/ 762000 w 2171700"/>
                <a:gd name="connsiteY22-7948" fmla="*/ 6250170 h 7250295"/>
                <a:gd name="connsiteX23-7949" fmla="*/ 885825 w 2171700"/>
                <a:gd name="connsiteY23-7950" fmla="*/ 5411970 h 7250295"/>
                <a:gd name="connsiteX24-7951" fmla="*/ 866775 w 2171700"/>
                <a:gd name="connsiteY24-7952" fmla="*/ 5326245 h 7250295"/>
                <a:gd name="connsiteX25-7953" fmla="*/ 971550 w 2171700"/>
                <a:gd name="connsiteY25-7954" fmla="*/ 5211945 h 7250295"/>
                <a:gd name="connsiteX26-7955" fmla="*/ 962025 w 2171700"/>
                <a:gd name="connsiteY26-7956" fmla="*/ 5069070 h 7250295"/>
                <a:gd name="connsiteX27-7957" fmla="*/ 1104900 w 2171700"/>
                <a:gd name="connsiteY27-7958" fmla="*/ 4526145 h 7250295"/>
                <a:gd name="connsiteX28-7959" fmla="*/ 1123950 w 2171700"/>
                <a:gd name="connsiteY28-7960" fmla="*/ 4392795 h 7250295"/>
                <a:gd name="connsiteX29-7961" fmla="*/ 1276350 w 2171700"/>
                <a:gd name="connsiteY29-7962" fmla="*/ 4649970 h 7250295"/>
                <a:gd name="connsiteX30-7963" fmla="*/ 1352550 w 2171700"/>
                <a:gd name="connsiteY30-7964" fmla="*/ 4926195 h 7250295"/>
                <a:gd name="connsiteX31-7965" fmla="*/ 1333500 w 2171700"/>
                <a:gd name="connsiteY31-7966" fmla="*/ 5069070 h 7250295"/>
                <a:gd name="connsiteX32-7967" fmla="*/ 1371600 w 2171700"/>
                <a:gd name="connsiteY32-7968" fmla="*/ 5078595 h 7250295"/>
                <a:gd name="connsiteX33-7969" fmla="*/ 1247775 w 2171700"/>
                <a:gd name="connsiteY33-7970" fmla="*/ 5516745 h 7250295"/>
                <a:gd name="connsiteX34-7971" fmla="*/ 1257300 w 2171700"/>
                <a:gd name="connsiteY34-7972" fmla="*/ 6469245 h 7250295"/>
                <a:gd name="connsiteX35-7973" fmla="*/ 1333500 w 2171700"/>
                <a:gd name="connsiteY35-7974" fmla="*/ 6583545 h 7250295"/>
                <a:gd name="connsiteX36-7975" fmla="*/ 1314450 w 2171700"/>
                <a:gd name="connsiteY36-7976" fmla="*/ 6735945 h 7250295"/>
                <a:gd name="connsiteX37-7977" fmla="*/ 1323975 w 2171700"/>
                <a:gd name="connsiteY37-7978" fmla="*/ 6859770 h 7250295"/>
                <a:gd name="connsiteX38-7979" fmla="*/ 1304925 w 2171700"/>
                <a:gd name="connsiteY38-7980" fmla="*/ 7012170 h 7250295"/>
                <a:gd name="connsiteX39-7981" fmla="*/ 1704975 w 2171700"/>
                <a:gd name="connsiteY39-7982" fmla="*/ 7212195 h 7250295"/>
                <a:gd name="connsiteX40-7983" fmla="*/ 2152650 w 2171700"/>
                <a:gd name="connsiteY40-7984" fmla="*/ 7212195 h 7250295"/>
                <a:gd name="connsiteX41-7985" fmla="*/ 2171700 w 2171700"/>
                <a:gd name="connsiteY41-7986" fmla="*/ 7069320 h 7250295"/>
                <a:gd name="connsiteX42-7987" fmla="*/ 1676400 w 2171700"/>
                <a:gd name="connsiteY42-7988" fmla="*/ 6564495 h 7250295"/>
                <a:gd name="connsiteX43-7989" fmla="*/ 1685925 w 2171700"/>
                <a:gd name="connsiteY43-7990" fmla="*/ 6459720 h 7250295"/>
                <a:gd name="connsiteX44-7991" fmla="*/ 1657350 w 2171700"/>
                <a:gd name="connsiteY44-7992" fmla="*/ 6250170 h 7250295"/>
                <a:gd name="connsiteX45-7993" fmla="*/ 1704975 w 2171700"/>
                <a:gd name="connsiteY45-7994" fmla="*/ 5973945 h 7250295"/>
                <a:gd name="connsiteX46-7995" fmla="*/ 1762125 w 2171700"/>
                <a:gd name="connsiteY46-7996" fmla="*/ 5421495 h 7250295"/>
                <a:gd name="connsiteX47-7997" fmla="*/ 1771650 w 2171700"/>
                <a:gd name="connsiteY47-7998" fmla="*/ 5354820 h 7250295"/>
                <a:gd name="connsiteX48-7999" fmla="*/ 1866900 w 2171700"/>
                <a:gd name="connsiteY48-8000" fmla="*/ 5097645 h 7250295"/>
                <a:gd name="connsiteX49-8001" fmla="*/ 1900373 w 2171700"/>
                <a:gd name="connsiteY49-8002" fmla="*/ 4348776 h 7250295"/>
                <a:gd name="connsiteX50-8003" fmla="*/ 1881052 w 2171700"/>
                <a:gd name="connsiteY50-8004" fmla="*/ 3902573 h 7250295"/>
                <a:gd name="connsiteX51-8005" fmla="*/ 1855362 w 2171700"/>
                <a:gd name="connsiteY51-8006" fmla="*/ 3584643 h 7250295"/>
                <a:gd name="connsiteX52-8007" fmla="*/ 2056257 w 2171700"/>
                <a:gd name="connsiteY52-8008" fmla="*/ 2654077 h 7250295"/>
                <a:gd name="connsiteX53-8009" fmla="*/ 2042707 w 2171700"/>
                <a:gd name="connsiteY53-8010" fmla="*/ 2404684 h 7250295"/>
                <a:gd name="connsiteX54-8011" fmla="*/ 1981200 w 2171700"/>
                <a:gd name="connsiteY54-8012" fmla="*/ 1864914 h 7250295"/>
                <a:gd name="connsiteX55-8013" fmla="*/ 1936459 w 2171700"/>
                <a:gd name="connsiteY55-8014" fmla="*/ 1677029 h 7250295"/>
                <a:gd name="connsiteX56-8015" fmla="*/ 1922037 w 2171700"/>
                <a:gd name="connsiteY56-8016" fmla="*/ 1432534 h 7250295"/>
                <a:gd name="connsiteX57-8017" fmla="*/ 1874412 w 2171700"/>
                <a:gd name="connsiteY57-8018" fmla="*/ 1302338 h 7250295"/>
                <a:gd name="connsiteX58-8019" fmla="*/ 1407687 w 2171700"/>
                <a:gd name="connsiteY58-8020" fmla="*/ 1134975 h 7250295"/>
                <a:gd name="connsiteX59-8021" fmla="*/ 1309221 w 2171700"/>
                <a:gd name="connsiteY59-8022" fmla="*/ 1020075 h 7250295"/>
                <a:gd name="connsiteX60-8023" fmla="*/ 1365230 w 2171700"/>
                <a:gd name="connsiteY60-8024" fmla="*/ 821521 h 7250295"/>
                <a:gd name="connsiteX61-8025" fmla="*/ 1433407 w 2171700"/>
                <a:gd name="connsiteY61-8026" fmla="*/ 622909 h 7250295"/>
                <a:gd name="connsiteX62-8027" fmla="*/ 1444916 w 2171700"/>
                <a:gd name="connsiteY62-8028" fmla="*/ 380757 h 7250295"/>
                <a:gd name="connsiteX63-8029" fmla="*/ 1330946 w 2171700"/>
                <a:gd name="connsiteY63-8030" fmla="*/ 143773 h 7250295"/>
                <a:gd name="connsiteX64-8031" fmla="*/ 1063645 w 2171700"/>
                <a:gd name="connsiteY64-8032" fmla="*/ 568 h 7250295"/>
                <a:gd name="connsiteX0-8033" fmla="*/ 1063645 w 2171700"/>
                <a:gd name="connsiteY0-8034" fmla="*/ 568 h 7250295"/>
                <a:gd name="connsiteX1-8035" fmla="*/ 809625 w 2171700"/>
                <a:gd name="connsiteY1-8036" fmla="*/ 116070 h 7250295"/>
                <a:gd name="connsiteX2-8037" fmla="*/ 685800 w 2171700"/>
                <a:gd name="connsiteY2-8038" fmla="*/ 297045 h 7250295"/>
                <a:gd name="connsiteX3-8039" fmla="*/ 704850 w 2171700"/>
                <a:gd name="connsiteY3-8040" fmla="*/ 620895 h 7250295"/>
                <a:gd name="connsiteX4-8041" fmla="*/ 838200 w 2171700"/>
                <a:gd name="connsiteY4-8042" fmla="*/ 897120 h 7250295"/>
                <a:gd name="connsiteX5-8043" fmla="*/ 742950 w 2171700"/>
                <a:gd name="connsiteY5-8044" fmla="*/ 1011420 h 7250295"/>
                <a:gd name="connsiteX6-8045" fmla="*/ 133350 w 2171700"/>
                <a:gd name="connsiteY6-8046" fmla="*/ 1220970 h 7250295"/>
                <a:gd name="connsiteX7-8047" fmla="*/ 0 w 2171700"/>
                <a:gd name="connsiteY7-8048" fmla="*/ 2211570 h 7250295"/>
                <a:gd name="connsiteX8-8049" fmla="*/ 333375 w 2171700"/>
                <a:gd name="connsiteY8-8050" fmla="*/ 3106920 h 7250295"/>
                <a:gd name="connsiteX9-8051" fmla="*/ 247650 w 2171700"/>
                <a:gd name="connsiteY9-8052" fmla="*/ 3840345 h 7250295"/>
                <a:gd name="connsiteX10-8053" fmla="*/ 371475 w 2171700"/>
                <a:gd name="connsiteY10-8054" fmla="*/ 4059420 h 7250295"/>
                <a:gd name="connsiteX11-8055" fmla="*/ 495300 w 2171700"/>
                <a:gd name="connsiteY11-8056" fmla="*/ 4278495 h 7250295"/>
                <a:gd name="connsiteX12-8057" fmla="*/ 476250 w 2171700"/>
                <a:gd name="connsiteY12-8058" fmla="*/ 4735695 h 7250295"/>
                <a:gd name="connsiteX13-8059" fmla="*/ 476250 w 2171700"/>
                <a:gd name="connsiteY13-8060" fmla="*/ 5097645 h 7250295"/>
                <a:gd name="connsiteX14-8061" fmla="*/ 371475 w 2171700"/>
                <a:gd name="connsiteY14-8062" fmla="*/ 6145395 h 7250295"/>
                <a:gd name="connsiteX15-8063" fmla="*/ 371475 w 2171700"/>
                <a:gd name="connsiteY15-8064" fmla="*/ 6621645 h 7250295"/>
                <a:gd name="connsiteX16-8065" fmla="*/ 400050 w 2171700"/>
                <a:gd name="connsiteY16-8066" fmla="*/ 6821670 h 7250295"/>
                <a:gd name="connsiteX17-8067" fmla="*/ 323850 w 2171700"/>
                <a:gd name="connsiteY17-8068" fmla="*/ 7002645 h 7250295"/>
                <a:gd name="connsiteX18-8069" fmla="*/ 533400 w 2171700"/>
                <a:gd name="connsiteY18-8070" fmla="*/ 7250295 h 7250295"/>
                <a:gd name="connsiteX19-8071" fmla="*/ 952500 w 2171700"/>
                <a:gd name="connsiteY19-8072" fmla="*/ 7240770 h 7250295"/>
                <a:gd name="connsiteX20-8073" fmla="*/ 733425 w 2171700"/>
                <a:gd name="connsiteY20-8074" fmla="*/ 6821670 h 7250295"/>
                <a:gd name="connsiteX21-8075" fmla="*/ 790575 w 2171700"/>
                <a:gd name="connsiteY21-8076" fmla="*/ 6574020 h 7250295"/>
                <a:gd name="connsiteX22-8077" fmla="*/ 762000 w 2171700"/>
                <a:gd name="connsiteY22-8078" fmla="*/ 6250170 h 7250295"/>
                <a:gd name="connsiteX23-8079" fmla="*/ 885825 w 2171700"/>
                <a:gd name="connsiteY23-8080" fmla="*/ 5411970 h 7250295"/>
                <a:gd name="connsiteX24-8081" fmla="*/ 866775 w 2171700"/>
                <a:gd name="connsiteY24-8082" fmla="*/ 5326245 h 7250295"/>
                <a:gd name="connsiteX25-8083" fmla="*/ 971550 w 2171700"/>
                <a:gd name="connsiteY25-8084" fmla="*/ 5211945 h 7250295"/>
                <a:gd name="connsiteX26-8085" fmla="*/ 962025 w 2171700"/>
                <a:gd name="connsiteY26-8086" fmla="*/ 5069070 h 7250295"/>
                <a:gd name="connsiteX27-8087" fmla="*/ 1104900 w 2171700"/>
                <a:gd name="connsiteY27-8088" fmla="*/ 4526145 h 7250295"/>
                <a:gd name="connsiteX28-8089" fmla="*/ 1123950 w 2171700"/>
                <a:gd name="connsiteY28-8090" fmla="*/ 4392795 h 7250295"/>
                <a:gd name="connsiteX29-8091" fmla="*/ 1276350 w 2171700"/>
                <a:gd name="connsiteY29-8092" fmla="*/ 4649970 h 7250295"/>
                <a:gd name="connsiteX30-8093" fmla="*/ 1352550 w 2171700"/>
                <a:gd name="connsiteY30-8094" fmla="*/ 4926195 h 7250295"/>
                <a:gd name="connsiteX31-8095" fmla="*/ 1333500 w 2171700"/>
                <a:gd name="connsiteY31-8096" fmla="*/ 5069070 h 7250295"/>
                <a:gd name="connsiteX32-8097" fmla="*/ 1371600 w 2171700"/>
                <a:gd name="connsiteY32-8098" fmla="*/ 5078595 h 7250295"/>
                <a:gd name="connsiteX33-8099" fmla="*/ 1247775 w 2171700"/>
                <a:gd name="connsiteY33-8100" fmla="*/ 5516745 h 7250295"/>
                <a:gd name="connsiteX34-8101" fmla="*/ 1257300 w 2171700"/>
                <a:gd name="connsiteY34-8102" fmla="*/ 6469245 h 7250295"/>
                <a:gd name="connsiteX35-8103" fmla="*/ 1333500 w 2171700"/>
                <a:gd name="connsiteY35-8104" fmla="*/ 6583545 h 7250295"/>
                <a:gd name="connsiteX36-8105" fmla="*/ 1314450 w 2171700"/>
                <a:gd name="connsiteY36-8106" fmla="*/ 6735945 h 7250295"/>
                <a:gd name="connsiteX37-8107" fmla="*/ 1323975 w 2171700"/>
                <a:gd name="connsiteY37-8108" fmla="*/ 6859770 h 7250295"/>
                <a:gd name="connsiteX38-8109" fmla="*/ 1304925 w 2171700"/>
                <a:gd name="connsiteY38-8110" fmla="*/ 7012170 h 7250295"/>
                <a:gd name="connsiteX39-8111" fmla="*/ 1704975 w 2171700"/>
                <a:gd name="connsiteY39-8112" fmla="*/ 7212195 h 7250295"/>
                <a:gd name="connsiteX40-8113" fmla="*/ 2152650 w 2171700"/>
                <a:gd name="connsiteY40-8114" fmla="*/ 7212195 h 7250295"/>
                <a:gd name="connsiteX41-8115" fmla="*/ 2171700 w 2171700"/>
                <a:gd name="connsiteY41-8116" fmla="*/ 7069320 h 7250295"/>
                <a:gd name="connsiteX42-8117" fmla="*/ 1676400 w 2171700"/>
                <a:gd name="connsiteY42-8118" fmla="*/ 6564495 h 7250295"/>
                <a:gd name="connsiteX43-8119" fmla="*/ 1685925 w 2171700"/>
                <a:gd name="connsiteY43-8120" fmla="*/ 6459720 h 7250295"/>
                <a:gd name="connsiteX44-8121" fmla="*/ 1657350 w 2171700"/>
                <a:gd name="connsiteY44-8122" fmla="*/ 6250170 h 7250295"/>
                <a:gd name="connsiteX45-8123" fmla="*/ 1704975 w 2171700"/>
                <a:gd name="connsiteY45-8124" fmla="*/ 5973945 h 7250295"/>
                <a:gd name="connsiteX46-8125" fmla="*/ 1762125 w 2171700"/>
                <a:gd name="connsiteY46-8126" fmla="*/ 5421495 h 7250295"/>
                <a:gd name="connsiteX47-8127" fmla="*/ 1771650 w 2171700"/>
                <a:gd name="connsiteY47-8128" fmla="*/ 5354820 h 7250295"/>
                <a:gd name="connsiteX48-8129" fmla="*/ 1866900 w 2171700"/>
                <a:gd name="connsiteY48-8130" fmla="*/ 5097645 h 7250295"/>
                <a:gd name="connsiteX49-8131" fmla="*/ 1900373 w 2171700"/>
                <a:gd name="connsiteY49-8132" fmla="*/ 4348776 h 7250295"/>
                <a:gd name="connsiteX50-8133" fmla="*/ 1881052 w 2171700"/>
                <a:gd name="connsiteY50-8134" fmla="*/ 3902573 h 7250295"/>
                <a:gd name="connsiteX51-8135" fmla="*/ 1855362 w 2171700"/>
                <a:gd name="connsiteY51-8136" fmla="*/ 3584643 h 7250295"/>
                <a:gd name="connsiteX52-8137" fmla="*/ 2056257 w 2171700"/>
                <a:gd name="connsiteY52-8138" fmla="*/ 2654077 h 7250295"/>
                <a:gd name="connsiteX53-8139" fmla="*/ 2042707 w 2171700"/>
                <a:gd name="connsiteY53-8140" fmla="*/ 2404684 h 7250295"/>
                <a:gd name="connsiteX54-8141" fmla="*/ 1981200 w 2171700"/>
                <a:gd name="connsiteY54-8142" fmla="*/ 1864914 h 7250295"/>
                <a:gd name="connsiteX55-8143" fmla="*/ 1936459 w 2171700"/>
                <a:gd name="connsiteY55-8144" fmla="*/ 1677029 h 7250295"/>
                <a:gd name="connsiteX56-8145" fmla="*/ 1922037 w 2171700"/>
                <a:gd name="connsiteY56-8146" fmla="*/ 1432534 h 7250295"/>
                <a:gd name="connsiteX57-8147" fmla="*/ 1874412 w 2171700"/>
                <a:gd name="connsiteY57-8148" fmla="*/ 1302338 h 7250295"/>
                <a:gd name="connsiteX58-8149" fmla="*/ 1407687 w 2171700"/>
                <a:gd name="connsiteY58-8150" fmla="*/ 1134975 h 7250295"/>
                <a:gd name="connsiteX59-8151" fmla="*/ 1309221 w 2171700"/>
                <a:gd name="connsiteY59-8152" fmla="*/ 1020075 h 7250295"/>
                <a:gd name="connsiteX60-8153" fmla="*/ 1365230 w 2171700"/>
                <a:gd name="connsiteY60-8154" fmla="*/ 821521 h 7250295"/>
                <a:gd name="connsiteX61-8155" fmla="*/ 1433407 w 2171700"/>
                <a:gd name="connsiteY61-8156" fmla="*/ 622909 h 7250295"/>
                <a:gd name="connsiteX62-8157" fmla="*/ 1444916 w 2171700"/>
                <a:gd name="connsiteY62-8158" fmla="*/ 380757 h 7250295"/>
                <a:gd name="connsiteX63-8159" fmla="*/ 1330946 w 2171700"/>
                <a:gd name="connsiteY63-8160" fmla="*/ 143773 h 7250295"/>
                <a:gd name="connsiteX64-8161" fmla="*/ 1063645 w 2171700"/>
                <a:gd name="connsiteY64-8162" fmla="*/ 568 h 7250295"/>
                <a:gd name="connsiteX0-8163" fmla="*/ 1063645 w 2171700"/>
                <a:gd name="connsiteY0-8164" fmla="*/ 568 h 7250295"/>
                <a:gd name="connsiteX1-8165" fmla="*/ 809625 w 2171700"/>
                <a:gd name="connsiteY1-8166" fmla="*/ 116070 h 7250295"/>
                <a:gd name="connsiteX2-8167" fmla="*/ 685800 w 2171700"/>
                <a:gd name="connsiteY2-8168" fmla="*/ 297045 h 7250295"/>
                <a:gd name="connsiteX3-8169" fmla="*/ 704850 w 2171700"/>
                <a:gd name="connsiteY3-8170" fmla="*/ 620895 h 7250295"/>
                <a:gd name="connsiteX4-8171" fmla="*/ 838200 w 2171700"/>
                <a:gd name="connsiteY4-8172" fmla="*/ 897120 h 7250295"/>
                <a:gd name="connsiteX5-8173" fmla="*/ 742950 w 2171700"/>
                <a:gd name="connsiteY5-8174" fmla="*/ 1011420 h 7250295"/>
                <a:gd name="connsiteX6-8175" fmla="*/ 133350 w 2171700"/>
                <a:gd name="connsiteY6-8176" fmla="*/ 1220970 h 7250295"/>
                <a:gd name="connsiteX7-8177" fmla="*/ 0 w 2171700"/>
                <a:gd name="connsiteY7-8178" fmla="*/ 2211570 h 7250295"/>
                <a:gd name="connsiteX8-8179" fmla="*/ 333375 w 2171700"/>
                <a:gd name="connsiteY8-8180" fmla="*/ 3106920 h 7250295"/>
                <a:gd name="connsiteX9-8181" fmla="*/ 247650 w 2171700"/>
                <a:gd name="connsiteY9-8182" fmla="*/ 3840345 h 7250295"/>
                <a:gd name="connsiteX10-8183" fmla="*/ 371475 w 2171700"/>
                <a:gd name="connsiteY10-8184" fmla="*/ 4059420 h 7250295"/>
                <a:gd name="connsiteX11-8185" fmla="*/ 495300 w 2171700"/>
                <a:gd name="connsiteY11-8186" fmla="*/ 4278495 h 7250295"/>
                <a:gd name="connsiteX12-8187" fmla="*/ 476250 w 2171700"/>
                <a:gd name="connsiteY12-8188" fmla="*/ 4735695 h 7250295"/>
                <a:gd name="connsiteX13-8189" fmla="*/ 476250 w 2171700"/>
                <a:gd name="connsiteY13-8190" fmla="*/ 5097645 h 7250295"/>
                <a:gd name="connsiteX14-8191" fmla="*/ 371475 w 2171700"/>
                <a:gd name="connsiteY14-8192" fmla="*/ 6145395 h 7250295"/>
                <a:gd name="connsiteX15-8193" fmla="*/ 371475 w 2171700"/>
                <a:gd name="connsiteY15-8194" fmla="*/ 6621645 h 7250295"/>
                <a:gd name="connsiteX16-8195" fmla="*/ 400050 w 2171700"/>
                <a:gd name="connsiteY16-8196" fmla="*/ 6821670 h 7250295"/>
                <a:gd name="connsiteX17-8197" fmla="*/ 323850 w 2171700"/>
                <a:gd name="connsiteY17-8198" fmla="*/ 7002645 h 7250295"/>
                <a:gd name="connsiteX18-8199" fmla="*/ 533400 w 2171700"/>
                <a:gd name="connsiteY18-8200" fmla="*/ 7250295 h 7250295"/>
                <a:gd name="connsiteX19-8201" fmla="*/ 952500 w 2171700"/>
                <a:gd name="connsiteY19-8202" fmla="*/ 7240770 h 7250295"/>
                <a:gd name="connsiteX20-8203" fmla="*/ 733425 w 2171700"/>
                <a:gd name="connsiteY20-8204" fmla="*/ 6821670 h 7250295"/>
                <a:gd name="connsiteX21-8205" fmla="*/ 790575 w 2171700"/>
                <a:gd name="connsiteY21-8206" fmla="*/ 6574020 h 7250295"/>
                <a:gd name="connsiteX22-8207" fmla="*/ 762000 w 2171700"/>
                <a:gd name="connsiteY22-8208" fmla="*/ 6250170 h 7250295"/>
                <a:gd name="connsiteX23-8209" fmla="*/ 885825 w 2171700"/>
                <a:gd name="connsiteY23-8210" fmla="*/ 5411970 h 7250295"/>
                <a:gd name="connsiteX24-8211" fmla="*/ 866775 w 2171700"/>
                <a:gd name="connsiteY24-8212" fmla="*/ 5326245 h 7250295"/>
                <a:gd name="connsiteX25-8213" fmla="*/ 971550 w 2171700"/>
                <a:gd name="connsiteY25-8214" fmla="*/ 5211945 h 7250295"/>
                <a:gd name="connsiteX26-8215" fmla="*/ 962025 w 2171700"/>
                <a:gd name="connsiteY26-8216" fmla="*/ 5069070 h 7250295"/>
                <a:gd name="connsiteX27-8217" fmla="*/ 1104900 w 2171700"/>
                <a:gd name="connsiteY27-8218" fmla="*/ 4526145 h 7250295"/>
                <a:gd name="connsiteX28-8219" fmla="*/ 1123950 w 2171700"/>
                <a:gd name="connsiteY28-8220" fmla="*/ 4392795 h 7250295"/>
                <a:gd name="connsiteX29-8221" fmla="*/ 1276350 w 2171700"/>
                <a:gd name="connsiteY29-8222" fmla="*/ 4649970 h 7250295"/>
                <a:gd name="connsiteX30-8223" fmla="*/ 1352550 w 2171700"/>
                <a:gd name="connsiteY30-8224" fmla="*/ 4926195 h 7250295"/>
                <a:gd name="connsiteX31-8225" fmla="*/ 1333500 w 2171700"/>
                <a:gd name="connsiteY31-8226" fmla="*/ 5069070 h 7250295"/>
                <a:gd name="connsiteX32-8227" fmla="*/ 1371600 w 2171700"/>
                <a:gd name="connsiteY32-8228" fmla="*/ 5078595 h 7250295"/>
                <a:gd name="connsiteX33-8229" fmla="*/ 1247775 w 2171700"/>
                <a:gd name="connsiteY33-8230" fmla="*/ 5516745 h 7250295"/>
                <a:gd name="connsiteX34-8231" fmla="*/ 1257300 w 2171700"/>
                <a:gd name="connsiteY34-8232" fmla="*/ 6469245 h 7250295"/>
                <a:gd name="connsiteX35-8233" fmla="*/ 1333500 w 2171700"/>
                <a:gd name="connsiteY35-8234" fmla="*/ 6583545 h 7250295"/>
                <a:gd name="connsiteX36-8235" fmla="*/ 1314450 w 2171700"/>
                <a:gd name="connsiteY36-8236" fmla="*/ 6735945 h 7250295"/>
                <a:gd name="connsiteX37-8237" fmla="*/ 1323975 w 2171700"/>
                <a:gd name="connsiteY37-8238" fmla="*/ 6859770 h 7250295"/>
                <a:gd name="connsiteX38-8239" fmla="*/ 1304925 w 2171700"/>
                <a:gd name="connsiteY38-8240" fmla="*/ 7012170 h 7250295"/>
                <a:gd name="connsiteX39-8241" fmla="*/ 1704975 w 2171700"/>
                <a:gd name="connsiteY39-8242" fmla="*/ 7212195 h 7250295"/>
                <a:gd name="connsiteX40-8243" fmla="*/ 2152650 w 2171700"/>
                <a:gd name="connsiteY40-8244" fmla="*/ 7212195 h 7250295"/>
                <a:gd name="connsiteX41-8245" fmla="*/ 2171700 w 2171700"/>
                <a:gd name="connsiteY41-8246" fmla="*/ 7069320 h 7250295"/>
                <a:gd name="connsiteX42-8247" fmla="*/ 1676400 w 2171700"/>
                <a:gd name="connsiteY42-8248" fmla="*/ 6564495 h 7250295"/>
                <a:gd name="connsiteX43-8249" fmla="*/ 1685925 w 2171700"/>
                <a:gd name="connsiteY43-8250" fmla="*/ 6459720 h 7250295"/>
                <a:gd name="connsiteX44-8251" fmla="*/ 1657350 w 2171700"/>
                <a:gd name="connsiteY44-8252" fmla="*/ 6250170 h 7250295"/>
                <a:gd name="connsiteX45-8253" fmla="*/ 1704975 w 2171700"/>
                <a:gd name="connsiteY45-8254" fmla="*/ 5973945 h 7250295"/>
                <a:gd name="connsiteX46-8255" fmla="*/ 1762125 w 2171700"/>
                <a:gd name="connsiteY46-8256" fmla="*/ 5421495 h 7250295"/>
                <a:gd name="connsiteX47-8257" fmla="*/ 1771650 w 2171700"/>
                <a:gd name="connsiteY47-8258" fmla="*/ 5354820 h 7250295"/>
                <a:gd name="connsiteX48-8259" fmla="*/ 1866900 w 2171700"/>
                <a:gd name="connsiteY48-8260" fmla="*/ 5097645 h 7250295"/>
                <a:gd name="connsiteX49-8261" fmla="*/ 1900373 w 2171700"/>
                <a:gd name="connsiteY49-8262" fmla="*/ 4348776 h 7250295"/>
                <a:gd name="connsiteX50-8263" fmla="*/ 1881052 w 2171700"/>
                <a:gd name="connsiteY50-8264" fmla="*/ 3902573 h 7250295"/>
                <a:gd name="connsiteX51-8265" fmla="*/ 1855362 w 2171700"/>
                <a:gd name="connsiteY51-8266" fmla="*/ 3584643 h 7250295"/>
                <a:gd name="connsiteX52-8267" fmla="*/ 2056257 w 2171700"/>
                <a:gd name="connsiteY52-8268" fmla="*/ 2654077 h 7250295"/>
                <a:gd name="connsiteX53-8269" fmla="*/ 2042707 w 2171700"/>
                <a:gd name="connsiteY53-8270" fmla="*/ 2404684 h 7250295"/>
                <a:gd name="connsiteX54-8271" fmla="*/ 1981200 w 2171700"/>
                <a:gd name="connsiteY54-8272" fmla="*/ 1864914 h 7250295"/>
                <a:gd name="connsiteX55-8273" fmla="*/ 1936459 w 2171700"/>
                <a:gd name="connsiteY55-8274" fmla="*/ 1677029 h 7250295"/>
                <a:gd name="connsiteX56-8275" fmla="*/ 1922037 w 2171700"/>
                <a:gd name="connsiteY56-8276" fmla="*/ 1432534 h 7250295"/>
                <a:gd name="connsiteX57-8277" fmla="*/ 1874412 w 2171700"/>
                <a:gd name="connsiteY57-8278" fmla="*/ 1302338 h 7250295"/>
                <a:gd name="connsiteX58-8279" fmla="*/ 1407687 w 2171700"/>
                <a:gd name="connsiteY58-8280" fmla="*/ 1134975 h 7250295"/>
                <a:gd name="connsiteX59-8281" fmla="*/ 1309221 w 2171700"/>
                <a:gd name="connsiteY59-8282" fmla="*/ 1020075 h 7250295"/>
                <a:gd name="connsiteX60-8283" fmla="*/ 1365230 w 2171700"/>
                <a:gd name="connsiteY60-8284" fmla="*/ 821521 h 7250295"/>
                <a:gd name="connsiteX61-8285" fmla="*/ 1433407 w 2171700"/>
                <a:gd name="connsiteY61-8286" fmla="*/ 622909 h 7250295"/>
                <a:gd name="connsiteX62-8287" fmla="*/ 1444916 w 2171700"/>
                <a:gd name="connsiteY62-8288" fmla="*/ 380757 h 7250295"/>
                <a:gd name="connsiteX63-8289" fmla="*/ 1330946 w 2171700"/>
                <a:gd name="connsiteY63-8290" fmla="*/ 143773 h 7250295"/>
                <a:gd name="connsiteX64-8291" fmla="*/ 1063645 w 2171700"/>
                <a:gd name="connsiteY64-8292" fmla="*/ 568 h 7250295"/>
                <a:gd name="connsiteX0-8293" fmla="*/ 1063645 w 2171700"/>
                <a:gd name="connsiteY0-8294" fmla="*/ 568 h 7250295"/>
                <a:gd name="connsiteX1-8295" fmla="*/ 809625 w 2171700"/>
                <a:gd name="connsiteY1-8296" fmla="*/ 116070 h 7250295"/>
                <a:gd name="connsiteX2-8297" fmla="*/ 685800 w 2171700"/>
                <a:gd name="connsiteY2-8298" fmla="*/ 297045 h 7250295"/>
                <a:gd name="connsiteX3-8299" fmla="*/ 704850 w 2171700"/>
                <a:gd name="connsiteY3-8300" fmla="*/ 620895 h 7250295"/>
                <a:gd name="connsiteX4-8301" fmla="*/ 838200 w 2171700"/>
                <a:gd name="connsiteY4-8302" fmla="*/ 897120 h 7250295"/>
                <a:gd name="connsiteX5-8303" fmla="*/ 742950 w 2171700"/>
                <a:gd name="connsiteY5-8304" fmla="*/ 1011420 h 7250295"/>
                <a:gd name="connsiteX6-8305" fmla="*/ 133350 w 2171700"/>
                <a:gd name="connsiteY6-8306" fmla="*/ 1220970 h 7250295"/>
                <a:gd name="connsiteX7-8307" fmla="*/ 0 w 2171700"/>
                <a:gd name="connsiteY7-8308" fmla="*/ 2211570 h 7250295"/>
                <a:gd name="connsiteX8-8309" fmla="*/ 333375 w 2171700"/>
                <a:gd name="connsiteY8-8310" fmla="*/ 3106920 h 7250295"/>
                <a:gd name="connsiteX9-8311" fmla="*/ 247650 w 2171700"/>
                <a:gd name="connsiteY9-8312" fmla="*/ 3840345 h 7250295"/>
                <a:gd name="connsiteX10-8313" fmla="*/ 371475 w 2171700"/>
                <a:gd name="connsiteY10-8314" fmla="*/ 4059420 h 7250295"/>
                <a:gd name="connsiteX11-8315" fmla="*/ 495300 w 2171700"/>
                <a:gd name="connsiteY11-8316" fmla="*/ 4278495 h 7250295"/>
                <a:gd name="connsiteX12-8317" fmla="*/ 476250 w 2171700"/>
                <a:gd name="connsiteY12-8318" fmla="*/ 4735695 h 7250295"/>
                <a:gd name="connsiteX13-8319" fmla="*/ 476250 w 2171700"/>
                <a:gd name="connsiteY13-8320" fmla="*/ 5097645 h 7250295"/>
                <a:gd name="connsiteX14-8321" fmla="*/ 371475 w 2171700"/>
                <a:gd name="connsiteY14-8322" fmla="*/ 6145395 h 7250295"/>
                <a:gd name="connsiteX15-8323" fmla="*/ 371475 w 2171700"/>
                <a:gd name="connsiteY15-8324" fmla="*/ 6621645 h 7250295"/>
                <a:gd name="connsiteX16-8325" fmla="*/ 400050 w 2171700"/>
                <a:gd name="connsiteY16-8326" fmla="*/ 6821670 h 7250295"/>
                <a:gd name="connsiteX17-8327" fmla="*/ 323850 w 2171700"/>
                <a:gd name="connsiteY17-8328" fmla="*/ 7002645 h 7250295"/>
                <a:gd name="connsiteX18-8329" fmla="*/ 533400 w 2171700"/>
                <a:gd name="connsiteY18-8330" fmla="*/ 7250295 h 7250295"/>
                <a:gd name="connsiteX19-8331" fmla="*/ 952500 w 2171700"/>
                <a:gd name="connsiteY19-8332" fmla="*/ 7240770 h 7250295"/>
                <a:gd name="connsiteX20-8333" fmla="*/ 733425 w 2171700"/>
                <a:gd name="connsiteY20-8334" fmla="*/ 6821670 h 7250295"/>
                <a:gd name="connsiteX21-8335" fmla="*/ 790575 w 2171700"/>
                <a:gd name="connsiteY21-8336" fmla="*/ 6574020 h 7250295"/>
                <a:gd name="connsiteX22-8337" fmla="*/ 762000 w 2171700"/>
                <a:gd name="connsiteY22-8338" fmla="*/ 6250170 h 7250295"/>
                <a:gd name="connsiteX23-8339" fmla="*/ 885825 w 2171700"/>
                <a:gd name="connsiteY23-8340" fmla="*/ 5411970 h 7250295"/>
                <a:gd name="connsiteX24-8341" fmla="*/ 866775 w 2171700"/>
                <a:gd name="connsiteY24-8342" fmla="*/ 5326245 h 7250295"/>
                <a:gd name="connsiteX25-8343" fmla="*/ 971550 w 2171700"/>
                <a:gd name="connsiteY25-8344" fmla="*/ 5211945 h 7250295"/>
                <a:gd name="connsiteX26-8345" fmla="*/ 962025 w 2171700"/>
                <a:gd name="connsiteY26-8346" fmla="*/ 5069070 h 7250295"/>
                <a:gd name="connsiteX27-8347" fmla="*/ 1104900 w 2171700"/>
                <a:gd name="connsiteY27-8348" fmla="*/ 4526145 h 7250295"/>
                <a:gd name="connsiteX28-8349" fmla="*/ 1123950 w 2171700"/>
                <a:gd name="connsiteY28-8350" fmla="*/ 4392795 h 7250295"/>
                <a:gd name="connsiteX29-8351" fmla="*/ 1276350 w 2171700"/>
                <a:gd name="connsiteY29-8352" fmla="*/ 4649970 h 7250295"/>
                <a:gd name="connsiteX30-8353" fmla="*/ 1352550 w 2171700"/>
                <a:gd name="connsiteY30-8354" fmla="*/ 4926195 h 7250295"/>
                <a:gd name="connsiteX31-8355" fmla="*/ 1333500 w 2171700"/>
                <a:gd name="connsiteY31-8356" fmla="*/ 5069070 h 7250295"/>
                <a:gd name="connsiteX32-8357" fmla="*/ 1371600 w 2171700"/>
                <a:gd name="connsiteY32-8358" fmla="*/ 5078595 h 7250295"/>
                <a:gd name="connsiteX33-8359" fmla="*/ 1247775 w 2171700"/>
                <a:gd name="connsiteY33-8360" fmla="*/ 5516745 h 7250295"/>
                <a:gd name="connsiteX34-8361" fmla="*/ 1257300 w 2171700"/>
                <a:gd name="connsiteY34-8362" fmla="*/ 6469245 h 7250295"/>
                <a:gd name="connsiteX35-8363" fmla="*/ 1333500 w 2171700"/>
                <a:gd name="connsiteY35-8364" fmla="*/ 6583545 h 7250295"/>
                <a:gd name="connsiteX36-8365" fmla="*/ 1314450 w 2171700"/>
                <a:gd name="connsiteY36-8366" fmla="*/ 6735945 h 7250295"/>
                <a:gd name="connsiteX37-8367" fmla="*/ 1323975 w 2171700"/>
                <a:gd name="connsiteY37-8368" fmla="*/ 6859770 h 7250295"/>
                <a:gd name="connsiteX38-8369" fmla="*/ 1304925 w 2171700"/>
                <a:gd name="connsiteY38-8370" fmla="*/ 7012170 h 7250295"/>
                <a:gd name="connsiteX39-8371" fmla="*/ 1704975 w 2171700"/>
                <a:gd name="connsiteY39-8372" fmla="*/ 7212195 h 7250295"/>
                <a:gd name="connsiteX40-8373" fmla="*/ 2152650 w 2171700"/>
                <a:gd name="connsiteY40-8374" fmla="*/ 7212195 h 7250295"/>
                <a:gd name="connsiteX41-8375" fmla="*/ 2171700 w 2171700"/>
                <a:gd name="connsiteY41-8376" fmla="*/ 7069320 h 7250295"/>
                <a:gd name="connsiteX42-8377" fmla="*/ 1676400 w 2171700"/>
                <a:gd name="connsiteY42-8378" fmla="*/ 6564495 h 7250295"/>
                <a:gd name="connsiteX43-8379" fmla="*/ 1685925 w 2171700"/>
                <a:gd name="connsiteY43-8380" fmla="*/ 6459720 h 7250295"/>
                <a:gd name="connsiteX44-8381" fmla="*/ 1657350 w 2171700"/>
                <a:gd name="connsiteY44-8382" fmla="*/ 6250170 h 7250295"/>
                <a:gd name="connsiteX45-8383" fmla="*/ 1704975 w 2171700"/>
                <a:gd name="connsiteY45-8384" fmla="*/ 5973945 h 7250295"/>
                <a:gd name="connsiteX46-8385" fmla="*/ 1762125 w 2171700"/>
                <a:gd name="connsiteY46-8386" fmla="*/ 5421495 h 7250295"/>
                <a:gd name="connsiteX47-8387" fmla="*/ 1771650 w 2171700"/>
                <a:gd name="connsiteY47-8388" fmla="*/ 5354820 h 7250295"/>
                <a:gd name="connsiteX48-8389" fmla="*/ 1866900 w 2171700"/>
                <a:gd name="connsiteY48-8390" fmla="*/ 5097645 h 7250295"/>
                <a:gd name="connsiteX49-8391" fmla="*/ 1909357 w 2171700"/>
                <a:gd name="connsiteY49-8392" fmla="*/ 4805496 h 7250295"/>
                <a:gd name="connsiteX50-8393" fmla="*/ 1900373 w 2171700"/>
                <a:gd name="connsiteY50-8394" fmla="*/ 4348776 h 7250295"/>
                <a:gd name="connsiteX51-8395" fmla="*/ 1881052 w 2171700"/>
                <a:gd name="connsiteY51-8396" fmla="*/ 3902573 h 7250295"/>
                <a:gd name="connsiteX52-8397" fmla="*/ 1855362 w 2171700"/>
                <a:gd name="connsiteY52-8398" fmla="*/ 3584643 h 7250295"/>
                <a:gd name="connsiteX53-8399" fmla="*/ 2056257 w 2171700"/>
                <a:gd name="connsiteY53-8400" fmla="*/ 2654077 h 7250295"/>
                <a:gd name="connsiteX54-8401" fmla="*/ 2042707 w 2171700"/>
                <a:gd name="connsiteY54-8402" fmla="*/ 2404684 h 7250295"/>
                <a:gd name="connsiteX55-8403" fmla="*/ 1981200 w 2171700"/>
                <a:gd name="connsiteY55-8404" fmla="*/ 1864914 h 7250295"/>
                <a:gd name="connsiteX56-8405" fmla="*/ 1936459 w 2171700"/>
                <a:gd name="connsiteY56-8406" fmla="*/ 1677029 h 7250295"/>
                <a:gd name="connsiteX57-8407" fmla="*/ 1922037 w 2171700"/>
                <a:gd name="connsiteY57-8408" fmla="*/ 1432534 h 7250295"/>
                <a:gd name="connsiteX58-8409" fmla="*/ 1874412 w 2171700"/>
                <a:gd name="connsiteY58-8410" fmla="*/ 1302338 h 7250295"/>
                <a:gd name="connsiteX59-8411" fmla="*/ 1407687 w 2171700"/>
                <a:gd name="connsiteY59-8412" fmla="*/ 1134975 h 7250295"/>
                <a:gd name="connsiteX60-8413" fmla="*/ 1309221 w 2171700"/>
                <a:gd name="connsiteY60-8414" fmla="*/ 1020075 h 7250295"/>
                <a:gd name="connsiteX61-8415" fmla="*/ 1365230 w 2171700"/>
                <a:gd name="connsiteY61-8416" fmla="*/ 821521 h 7250295"/>
                <a:gd name="connsiteX62-8417" fmla="*/ 1433407 w 2171700"/>
                <a:gd name="connsiteY62-8418" fmla="*/ 622909 h 7250295"/>
                <a:gd name="connsiteX63-8419" fmla="*/ 1444916 w 2171700"/>
                <a:gd name="connsiteY63-8420" fmla="*/ 380757 h 7250295"/>
                <a:gd name="connsiteX64-8421" fmla="*/ 1330946 w 2171700"/>
                <a:gd name="connsiteY64-8422" fmla="*/ 143773 h 7250295"/>
                <a:gd name="connsiteX65" fmla="*/ 1063645 w 2171700"/>
                <a:gd name="connsiteY65" fmla="*/ 568 h 7250295"/>
                <a:gd name="connsiteX0-8423" fmla="*/ 1063645 w 2171700"/>
                <a:gd name="connsiteY0-8424" fmla="*/ 568 h 7250295"/>
                <a:gd name="connsiteX1-8425" fmla="*/ 809625 w 2171700"/>
                <a:gd name="connsiteY1-8426" fmla="*/ 116070 h 7250295"/>
                <a:gd name="connsiteX2-8427" fmla="*/ 685800 w 2171700"/>
                <a:gd name="connsiteY2-8428" fmla="*/ 297045 h 7250295"/>
                <a:gd name="connsiteX3-8429" fmla="*/ 704850 w 2171700"/>
                <a:gd name="connsiteY3-8430" fmla="*/ 620895 h 7250295"/>
                <a:gd name="connsiteX4-8431" fmla="*/ 838200 w 2171700"/>
                <a:gd name="connsiteY4-8432" fmla="*/ 897120 h 7250295"/>
                <a:gd name="connsiteX5-8433" fmla="*/ 742950 w 2171700"/>
                <a:gd name="connsiteY5-8434" fmla="*/ 1011420 h 7250295"/>
                <a:gd name="connsiteX6-8435" fmla="*/ 133350 w 2171700"/>
                <a:gd name="connsiteY6-8436" fmla="*/ 1220970 h 7250295"/>
                <a:gd name="connsiteX7-8437" fmla="*/ 0 w 2171700"/>
                <a:gd name="connsiteY7-8438" fmla="*/ 2211570 h 7250295"/>
                <a:gd name="connsiteX8-8439" fmla="*/ 333375 w 2171700"/>
                <a:gd name="connsiteY8-8440" fmla="*/ 3106920 h 7250295"/>
                <a:gd name="connsiteX9-8441" fmla="*/ 247650 w 2171700"/>
                <a:gd name="connsiteY9-8442" fmla="*/ 3840345 h 7250295"/>
                <a:gd name="connsiteX10-8443" fmla="*/ 371475 w 2171700"/>
                <a:gd name="connsiteY10-8444" fmla="*/ 4059420 h 7250295"/>
                <a:gd name="connsiteX11-8445" fmla="*/ 495300 w 2171700"/>
                <a:gd name="connsiteY11-8446" fmla="*/ 4278495 h 7250295"/>
                <a:gd name="connsiteX12-8447" fmla="*/ 476250 w 2171700"/>
                <a:gd name="connsiteY12-8448" fmla="*/ 4735695 h 7250295"/>
                <a:gd name="connsiteX13-8449" fmla="*/ 476250 w 2171700"/>
                <a:gd name="connsiteY13-8450" fmla="*/ 5097645 h 7250295"/>
                <a:gd name="connsiteX14-8451" fmla="*/ 371475 w 2171700"/>
                <a:gd name="connsiteY14-8452" fmla="*/ 6145395 h 7250295"/>
                <a:gd name="connsiteX15-8453" fmla="*/ 371475 w 2171700"/>
                <a:gd name="connsiteY15-8454" fmla="*/ 6621645 h 7250295"/>
                <a:gd name="connsiteX16-8455" fmla="*/ 400050 w 2171700"/>
                <a:gd name="connsiteY16-8456" fmla="*/ 6821670 h 7250295"/>
                <a:gd name="connsiteX17-8457" fmla="*/ 323850 w 2171700"/>
                <a:gd name="connsiteY17-8458" fmla="*/ 7002645 h 7250295"/>
                <a:gd name="connsiteX18-8459" fmla="*/ 533400 w 2171700"/>
                <a:gd name="connsiteY18-8460" fmla="*/ 7250295 h 7250295"/>
                <a:gd name="connsiteX19-8461" fmla="*/ 952500 w 2171700"/>
                <a:gd name="connsiteY19-8462" fmla="*/ 7240770 h 7250295"/>
                <a:gd name="connsiteX20-8463" fmla="*/ 733425 w 2171700"/>
                <a:gd name="connsiteY20-8464" fmla="*/ 6821670 h 7250295"/>
                <a:gd name="connsiteX21-8465" fmla="*/ 790575 w 2171700"/>
                <a:gd name="connsiteY21-8466" fmla="*/ 6574020 h 7250295"/>
                <a:gd name="connsiteX22-8467" fmla="*/ 762000 w 2171700"/>
                <a:gd name="connsiteY22-8468" fmla="*/ 6250170 h 7250295"/>
                <a:gd name="connsiteX23-8469" fmla="*/ 885825 w 2171700"/>
                <a:gd name="connsiteY23-8470" fmla="*/ 5411970 h 7250295"/>
                <a:gd name="connsiteX24-8471" fmla="*/ 866775 w 2171700"/>
                <a:gd name="connsiteY24-8472" fmla="*/ 5326245 h 7250295"/>
                <a:gd name="connsiteX25-8473" fmla="*/ 971550 w 2171700"/>
                <a:gd name="connsiteY25-8474" fmla="*/ 5211945 h 7250295"/>
                <a:gd name="connsiteX26-8475" fmla="*/ 962025 w 2171700"/>
                <a:gd name="connsiteY26-8476" fmla="*/ 5069070 h 7250295"/>
                <a:gd name="connsiteX27-8477" fmla="*/ 1104900 w 2171700"/>
                <a:gd name="connsiteY27-8478" fmla="*/ 4526145 h 7250295"/>
                <a:gd name="connsiteX28-8479" fmla="*/ 1123950 w 2171700"/>
                <a:gd name="connsiteY28-8480" fmla="*/ 4392795 h 7250295"/>
                <a:gd name="connsiteX29-8481" fmla="*/ 1276350 w 2171700"/>
                <a:gd name="connsiteY29-8482" fmla="*/ 4649970 h 7250295"/>
                <a:gd name="connsiteX30-8483" fmla="*/ 1352550 w 2171700"/>
                <a:gd name="connsiteY30-8484" fmla="*/ 4926195 h 7250295"/>
                <a:gd name="connsiteX31-8485" fmla="*/ 1333500 w 2171700"/>
                <a:gd name="connsiteY31-8486" fmla="*/ 5069070 h 7250295"/>
                <a:gd name="connsiteX32-8487" fmla="*/ 1371600 w 2171700"/>
                <a:gd name="connsiteY32-8488" fmla="*/ 5078595 h 7250295"/>
                <a:gd name="connsiteX33-8489" fmla="*/ 1247775 w 2171700"/>
                <a:gd name="connsiteY33-8490" fmla="*/ 5516745 h 7250295"/>
                <a:gd name="connsiteX34-8491" fmla="*/ 1257300 w 2171700"/>
                <a:gd name="connsiteY34-8492" fmla="*/ 6469245 h 7250295"/>
                <a:gd name="connsiteX35-8493" fmla="*/ 1333500 w 2171700"/>
                <a:gd name="connsiteY35-8494" fmla="*/ 6583545 h 7250295"/>
                <a:gd name="connsiteX36-8495" fmla="*/ 1314450 w 2171700"/>
                <a:gd name="connsiteY36-8496" fmla="*/ 6735945 h 7250295"/>
                <a:gd name="connsiteX37-8497" fmla="*/ 1323975 w 2171700"/>
                <a:gd name="connsiteY37-8498" fmla="*/ 6859770 h 7250295"/>
                <a:gd name="connsiteX38-8499" fmla="*/ 1304925 w 2171700"/>
                <a:gd name="connsiteY38-8500" fmla="*/ 7012170 h 7250295"/>
                <a:gd name="connsiteX39-8501" fmla="*/ 1704975 w 2171700"/>
                <a:gd name="connsiteY39-8502" fmla="*/ 7212195 h 7250295"/>
                <a:gd name="connsiteX40-8503" fmla="*/ 2152650 w 2171700"/>
                <a:gd name="connsiteY40-8504" fmla="*/ 7212195 h 7250295"/>
                <a:gd name="connsiteX41-8505" fmla="*/ 2171700 w 2171700"/>
                <a:gd name="connsiteY41-8506" fmla="*/ 7069320 h 7250295"/>
                <a:gd name="connsiteX42-8507" fmla="*/ 1676400 w 2171700"/>
                <a:gd name="connsiteY42-8508" fmla="*/ 6564495 h 7250295"/>
                <a:gd name="connsiteX43-8509" fmla="*/ 1685925 w 2171700"/>
                <a:gd name="connsiteY43-8510" fmla="*/ 6459720 h 7250295"/>
                <a:gd name="connsiteX44-8511" fmla="*/ 1657350 w 2171700"/>
                <a:gd name="connsiteY44-8512" fmla="*/ 6250170 h 7250295"/>
                <a:gd name="connsiteX45-8513" fmla="*/ 1704975 w 2171700"/>
                <a:gd name="connsiteY45-8514" fmla="*/ 5973945 h 7250295"/>
                <a:gd name="connsiteX46-8515" fmla="*/ 1762125 w 2171700"/>
                <a:gd name="connsiteY46-8516" fmla="*/ 5421495 h 7250295"/>
                <a:gd name="connsiteX47-8517" fmla="*/ 1771650 w 2171700"/>
                <a:gd name="connsiteY47-8518" fmla="*/ 5354820 h 7250295"/>
                <a:gd name="connsiteX48-8519" fmla="*/ 1866900 w 2171700"/>
                <a:gd name="connsiteY48-8520" fmla="*/ 5097645 h 7250295"/>
                <a:gd name="connsiteX49-8521" fmla="*/ 1909357 w 2171700"/>
                <a:gd name="connsiteY49-8522" fmla="*/ 4805496 h 7250295"/>
                <a:gd name="connsiteX50-8523" fmla="*/ 1900373 w 2171700"/>
                <a:gd name="connsiteY50-8524" fmla="*/ 4348776 h 7250295"/>
                <a:gd name="connsiteX51-8525" fmla="*/ 1881052 w 2171700"/>
                <a:gd name="connsiteY51-8526" fmla="*/ 3902573 h 7250295"/>
                <a:gd name="connsiteX52-8527" fmla="*/ 1855362 w 2171700"/>
                <a:gd name="connsiteY52-8528" fmla="*/ 3584643 h 7250295"/>
                <a:gd name="connsiteX53-8529" fmla="*/ 2056257 w 2171700"/>
                <a:gd name="connsiteY53-8530" fmla="*/ 2654077 h 7250295"/>
                <a:gd name="connsiteX54-8531" fmla="*/ 2042707 w 2171700"/>
                <a:gd name="connsiteY54-8532" fmla="*/ 2404684 h 7250295"/>
                <a:gd name="connsiteX55-8533" fmla="*/ 1981200 w 2171700"/>
                <a:gd name="connsiteY55-8534" fmla="*/ 1864914 h 7250295"/>
                <a:gd name="connsiteX56-8535" fmla="*/ 1936459 w 2171700"/>
                <a:gd name="connsiteY56-8536" fmla="*/ 1677029 h 7250295"/>
                <a:gd name="connsiteX57-8537" fmla="*/ 1922037 w 2171700"/>
                <a:gd name="connsiteY57-8538" fmla="*/ 1432534 h 7250295"/>
                <a:gd name="connsiteX58-8539" fmla="*/ 1874412 w 2171700"/>
                <a:gd name="connsiteY58-8540" fmla="*/ 1302338 h 7250295"/>
                <a:gd name="connsiteX59-8541" fmla="*/ 1407687 w 2171700"/>
                <a:gd name="connsiteY59-8542" fmla="*/ 1134975 h 7250295"/>
                <a:gd name="connsiteX60-8543" fmla="*/ 1309221 w 2171700"/>
                <a:gd name="connsiteY60-8544" fmla="*/ 1020075 h 7250295"/>
                <a:gd name="connsiteX61-8545" fmla="*/ 1365230 w 2171700"/>
                <a:gd name="connsiteY61-8546" fmla="*/ 821521 h 7250295"/>
                <a:gd name="connsiteX62-8547" fmla="*/ 1433407 w 2171700"/>
                <a:gd name="connsiteY62-8548" fmla="*/ 622909 h 7250295"/>
                <a:gd name="connsiteX63-8549" fmla="*/ 1444916 w 2171700"/>
                <a:gd name="connsiteY63-8550" fmla="*/ 380757 h 7250295"/>
                <a:gd name="connsiteX64-8551" fmla="*/ 1330946 w 2171700"/>
                <a:gd name="connsiteY64-8552" fmla="*/ 143773 h 7250295"/>
                <a:gd name="connsiteX65-8553" fmla="*/ 1063645 w 2171700"/>
                <a:gd name="connsiteY65-8554" fmla="*/ 568 h 7250295"/>
                <a:gd name="connsiteX0-8555" fmla="*/ 1063645 w 2171700"/>
                <a:gd name="connsiteY0-8556" fmla="*/ 568 h 7250295"/>
                <a:gd name="connsiteX1-8557" fmla="*/ 809625 w 2171700"/>
                <a:gd name="connsiteY1-8558" fmla="*/ 116070 h 7250295"/>
                <a:gd name="connsiteX2-8559" fmla="*/ 685800 w 2171700"/>
                <a:gd name="connsiteY2-8560" fmla="*/ 297045 h 7250295"/>
                <a:gd name="connsiteX3-8561" fmla="*/ 704850 w 2171700"/>
                <a:gd name="connsiteY3-8562" fmla="*/ 620895 h 7250295"/>
                <a:gd name="connsiteX4-8563" fmla="*/ 838200 w 2171700"/>
                <a:gd name="connsiteY4-8564" fmla="*/ 897120 h 7250295"/>
                <a:gd name="connsiteX5-8565" fmla="*/ 742950 w 2171700"/>
                <a:gd name="connsiteY5-8566" fmla="*/ 1011420 h 7250295"/>
                <a:gd name="connsiteX6-8567" fmla="*/ 133350 w 2171700"/>
                <a:gd name="connsiteY6-8568" fmla="*/ 1220970 h 7250295"/>
                <a:gd name="connsiteX7-8569" fmla="*/ 0 w 2171700"/>
                <a:gd name="connsiteY7-8570" fmla="*/ 2211570 h 7250295"/>
                <a:gd name="connsiteX8-8571" fmla="*/ 333375 w 2171700"/>
                <a:gd name="connsiteY8-8572" fmla="*/ 3106920 h 7250295"/>
                <a:gd name="connsiteX9-8573" fmla="*/ 247650 w 2171700"/>
                <a:gd name="connsiteY9-8574" fmla="*/ 3840345 h 7250295"/>
                <a:gd name="connsiteX10-8575" fmla="*/ 371475 w 2171700"/>
                <a:gd name="connsiteY10-8576" fmla="*/ 4059420 h 7250295"/>
                <a:gd name="connsiteX11-8577" fmla="*/ 495300 w 2171700"/>
                <a:gd name="connsiteY11-8578" fmla="*/ 4278495 h 7250295"/>
                <a:gd name="connsiteX12-8579" fmla="*/ 476250 w 2171700"/>
                <a:gd name="connsiteY12-8580" fmla="*/ 4735695 h 7250295"/>
                <a:gd name="connsiteX13-8581" fmla="*/ 476250 w 2171700"/>
                <a:gd name="connsiteY13-8582" fmla="*/ 5097645 h 7250295"/>
                <a:gd name="connsiteX14-8583" fmla="*/ 371475 w 2171700"/>
                <a:gd name="connsiteY14-8584" fmla="*/ 6145395 h 7250295"/>
                <a:gd name="connsiteX15-8585" fmla="*/ 371475 w 2171700"/>
                <a:gd name="connsiteY15-8586" fmla="*/ 6621645 h 7250295"/>
                <a:gd name="connsiteX16-8587" fmla="*/ 400050 w 2171700"/>
                <a:gd name="connsiteY16-8588" fmla="*/ 6821670 h 7250295"/>
                <a:gd name="connsiteX17-8589" fmla="*/ 323850 w 2171700"/>
                <a:gd name="connsiteY17-8590" fmla="*/ 7002645 h 7250295"/>
                <a:gd name="connsiteX18-8591" fmla="*/ 533400 w 2171700"/>
                <a:gd name="connsiteY18-8592" fmla="*/ 7250295 h 7250295"/>
                <a:gd name="connsiteX19-8593" fmla="*/ 952500 w 2171700"/>
                <a:gd name="connsiteY19-8594" fmla="*/ 7240770 h 7250295"/>
                <a:gd name="connsiteX20-8595" fmla="*/ 733425 w 2171700"/>
                <a:gd name="connsiteY20-8596" fmla="*/ 6821670 h 7250295"/>
                <a:gd name="connsiteX21-8597" fmla="*/ 790575 w 2171700"/>
                <a:gd name="connsiteY21-8598" fmla="*/ 6574020 h 7250295"/>
                <a:gd name="connsiteX22-8599" fmla="*/ 762000 w 2171700"/>
                <a:gd name="connsiteY22-8600" fmla="*/ 6250170 h 7250295"/>
                <a:gd name="connsiteX23-8601" fmla="*/ 885825 w 2171700"/>
                <a:gd name="connsiteY23-8602" fmla="*/ 5411970 h 7250295"/>
                <a:gd name="connsiteX24-8603" fmla="*/ 866775 w 2171700"/>
                <a:gd name="connsiteY24-8604" fmla="*/ 5326245 h 7250295"/>
                <a:gd name="connsiteX25-8605" fmla="*/ 971550 w 2171700"/>
                <a:gd name="connsiteY25-8606" fmla="*/ 5211945 h 7250295"/>
                <a:gd name="connsiteX26-8607" fmla="*/ 962025 w 2171700"/>
                <a:gd name="connsiteY26-8608" fmla="*/ 5069070 h 7250295"/>
                <a:gd name="connsiteX27-8609" fmla="*/ 1104900 w 2171700"/>
                <a:gd name="connsiteY27-8610" fmla="*/ 4526145 h 7250295"/>
                <a:gd name="connsiteX28-8611" fmla="*/ 1123950 w 2171700"/>
                <a:gd name="connsiteY28-8612" fmla="*/ 4392795 h 7250295"/>
                <a:gd name="connsiteX29-8613" fmla="*/ 1276350 w 2171700"/>
                <a:gd name="connsiteY29-8614" fmla="*/ 4649970 h 7250295"/>
                <a:gd name="connsiteX30-8615" fmla="*/ 1352550 w 2171700"/>
                <a:gd name="connsiteY30-8616" fmla="*/ 4926195 h 7250295"/>
                <a:gd name="connsiteX31-8617" fmla="*/ 1333500 w 2171700"/>
                <a:gd name="connsiteY31-8618" fmla="*/ 5069070 h 7250295"/>
                <a:gd name="connsiteX32-8619" fmla="*/ 1371600 w 2171700"/>
                <a:gd name="connsiteY32-8620" fmla="*/ 5078595 h 7250295"/>
                <a:gd name="connsiteX33-8621" fmla="*/ 1247775 w 2171700"/>
                <a:gd name="connsiteY33-8622" fmla="*/ 5516745 h 7250295"/>
                <a:gd name="connsiteX34-8623" fmla="*/ 1257300 w 2171700"/>
                <a:gd name="connsiteY34-8624" fmla="*/ 6469245 h 7250295"/>
                <a:gd name="connsiteX35-8625" fmla="*/ 1333500 w 2171700"/>
                <a:gd name="connsiteY35-8626" fmla="*/ 6583545 h 7250295"/>
                <a:gd name="connsiteX36-8627" fmla="*/ 1314450 w 2171700"/>
                <a:gd name="connsiteY36-8628" fmla="*/ 6735945 h 7250295"/>
                <a:gd name="connsiteX37-8629" fmla="*/ 1323975 w 2171700"/>
                <a:gd name="connsiteY37-8630" fmla="*/ 6859770 h 7250295"/>
                <a:gd name="connsiteX38-8631" fmla="*/ 1304925 w 2171700"/>
                <a:gd name="connsiteY38-8632" fmla="*/ 7012170 h 7250295"/>
                <a:gd name="connsiteX39-8633" fmla="*/ 1704975 w 2171700"/>
                <a:gd name="connsiteY39-8634" fmla="*/ 7212195 h 7250295"/>
                <a:gd name="connsiteX40-8635" fmla="*/ 2152650 w 2171700"/>
                <a:gd name="connsiteY40-8636" fmla="*/ 7212195 h 7250295"/>
                <a:gd name="connsiteX41-8637" fmla="*/ 2171700 w 2171700"/>
                <a:gd name="connsiteY41-8638" fmla="*/ 7069320 h 7250295"/>
                <a:gd name="connsiteX42-8639" fmla="*/ 1676400 w 2171700"/>
                <a:gd name="connsiteY42-8640" fmla="*/ 6564495 h 7250295"/>
                <a:gd name="connsiteX43-8641" fmla="*/ 1685925 w 2171700"/>
                <a:gd name="connsiteY43-8642" fmla="*/ 6459720 h 7250295"/>
                <a:gd name="connsiteX44-8643" fmla="*/ 1657350 w 2171700"/>
                <a:gd name="connsiteY44-8644" fmla="*/ 6250170 h 7250295"/>
                <a:gd name="connsiteX45-8645" fmla="*/ 1704975 w 2171700"/>
                <a:gd name="connsiteY45-8646" fmla="*/ 5973945 h 7250295"/>
                <a:gd name="connsiteX46-8647" fmla="*/ 1762125 w 2171700"/>
                <a:gd name="connsiteY46-8648" fmla="*/ 5421495 h 7250295"/>
                <a:gd name="connsiteX47-8649" fmla="*/ 1771650 w 2171700"/>
                <a:gd name="connsiteY47-8650" fmla="*/ 5354820 h 7250295"/>
                <a:gd name="connsiteX48-8651" fmla="*/ 1866900 w 2171700"/>
                <a:gd name="connsiteY48-8652" fmla="*/ 5097645 h 7250295"/>
                <a:gd name="connsiteX49-8653" fmla="*/ 1909357 w 2171700"/>
                <a:gd name="connsiteY49-8654" fmla="*/ 4805496 h 7250295"/>
                <a:gd name="connsiteX50-8655" fmla="*/ 1900373 w 2171700"/>
                <a:gd name="connsiteY50-8656" fmla="*/ 4348776 h 7250295"/>
                <a:gd name="connsiteX51-8657" fmla="*/ 1881052 w 2171700"/>
                <a:gd name="connsiteY51-8658" fmla="*/ 3902573 h 7250295"/>
                <a:gd name="connsiteX52-8659" fmla="*/ 1855362 w 2171700"/>
                <a:gd name="connsiteY52-8660" fmla="*/ 3584643 h 7250295"/>
                <a:gd name="connsiteX53-8661" fmla="*/ 2056257 w 2171700"/>
                <a:gd name="connsiteY53-8662" fmla="*/ 2654077 h 7250295"/>
                <a:gd name="connsiteX54-8663" fmla="*/ 2042707 w 2171700"/>
                <a:gd name="connsiteY54-8664" fmla="*/ 2404684 h 7250295"/>
                <a:gd name="connsiteX55-8665" fmla="*/ 1981200 w 2171700"/>
                <a:gd name="connsiteY55-8666" fmla="*/ 1864914 h 7250295"/>
                <a:gd name="connsiteX56-8667" fmla="*/ 1936459 w 2171700"/>
                <a:gd name="connsiteY56-8668" fmla="*/ 1677029 h 7250295"/>
                <a:gd name="connsiteX57-8669" fmla="*/ 1922037 w 2171700"/>
                <a:gd name="connsiteY57-8670" fmla="*/ 1432534 h 7250295"/>
                <a:gd name="connsiteX58-8671" fmla="*/ 1874412 w 2171700"/>
                <a:gd name="connsiteY58-8672" fmla="*/ 1302338 h 7250295"/>
                <a:gd name="connsiteX59-8673" fmla="*/ 1407687 w 2171700"/>
                <a:gd name="connsiteY59-8674" fmla="*/ 1134975 h 7250295"/>
                <a:gd name="connsiteX60-8675" fmla="*/ 1309221 w 2171700"/>
                <a:gd name="connsiteY60-8676" fmla="*/ 1020075 h 7250295"/>
                <a:gd name="connsiteX61-8677" fmla="*/ 1365230 w 2171700"/>
                <a:gd name="connsiteY61-8678" fmla="*/ 821521 h 7250295"/>
                <a:gd name="connsiteX62-8679" fmla="*/ 1433407 w 2171700"/>
                <a:gd name="connsiteY62-8680" fmla="*/ 622909 h 7250295"/>
                <a:gd name="connsiteX63-8681" fmla="*/ 1444916 w 2171700"/>
                <a:gd name="connsiteY63-8682" fmla="*/ 380757 h 7250295"/>
                <a:gd name="connsiteX64-8683" fmla="*/ 1330946 w 2171700"/>
                <a:gd name="connsiteY64-8684" fmla="*/ 143773 h 7250295"/>
                <a:gd name="connsiteX65-8685" fmla="*/ 1063645 w 2171700"/>
                <a:gd name="connsiteY65-8686" fmla="*/ 568 h 7250295"/>
                <a:gd name="connsiteX0-8687" fmla="*/ 1063645 w 2171700"/>
                <a:gd name="connsiteY0-8688" fmla="*/ 568 h 7250295"/>
                <a:gd name="connsiteX1-8689" fmla="*/ 809625 w 2171700"/>
                <a:gd name="connsiteY1-8690" fmla="*/ 116070 h 7250295"/>
                <a:gd name="connsiteX2-8691" fmla="*/ 685800 w 2171700"/>
                <a:gd name="connsiteY2-8692" fmla="*/ 297045 h 7250295"/>
                <a:gd name="connsiteX3-8693" fmla="*/ 704850 w 2171700"/>
                <a:gd name="connsiteY3-8694" fmla="*/ 620895 h 7250295"/>
                <a:gd name="connsiteX4-8695" fmla="*/ 838200 w 2171700"/>
                <a:gd name="connsiteY4-8696" fmla="*/ 897120 h 7250295"/>
                <a:gd name="connsiteX5-8697" fmla="*/ 742950 w 2171700"/>
                <a:gd name="connsiteY5-8698" fmla="*/ 1011420 h 7250295"/>
                <a:gd name="connsiteX6-8699" fmla="*/ 133350 w 2171700"/>
                <a:gd name="connsiteY6-8700" fmla="*/ 1220970 h 7250295"/>
                <a:gd name="connsiteX7-8701" fmla="*/ 0 w 2171700"/>
                <a:gd name="connsiteY7-8702" fmla="*/ 2211570 h 7250295"/>
                <a:gd name="connsiteX8-8703" fmla="*/ 333375 w 2171700"/>
                <a:gd name="connsiteY8-8704" fmla="*/ 3106920 h 7250295"/>
                <a:gd name="connsiteX9-8705" fmla="*/ 247650 w 2171700"/>
                <a:gd name="connsiteY9-8706" fmla="*/ 3840345 h 7250295"/>
                <a:gd name="connsiteX10-8707" fmla="*/ 371475 w 2171700"/>
                <a:gd name="connsiteY10-8708" fmla="*/ 4059420 h 7250295"/>
                <a:gd name="connsiteX11-8709" fmla="*/ 495300 w 2171700"/>
                <a:gd name="connsiteY11-8710" fmla="*/ 4278495 h 7250295"/>
                <a:gd name="connsiteX12-8711" fmla="*/ 476250 w 2171700"/>
                <a:gd name="connsiteY12-8712" fmla="*/ 4735695 h 7250295"/>
                <a:gd name="connsiteX13-8713" fmla="*/ 476250 w 2171700"/>
                <a:gd name="connsiteY13-8714" fmla="*/ 5097645 h 7250295"/>
                <a:gd name="connsiteX14-8715" fmla="*/ 371475 w 2171700"/>
                <a:gd name="connsiteY14-8716" fmla="*/ 6145395 h 7250295"/>
                <a:gd name="connsiteX15-8717" fmla="*/ 371475 w 2171700"/>
                <a:gd name="connsiteY15-8718" fmla="*/ 6621645 h 7250295"/>
                <a:gd name="connsiteX16-8719" fmla="*/ 400050 w 2171700"/>
                <a:gd name="connsiteY16-8720" fmla="*/ 6821670 h 7250295"/>
                <a:gd name="connsiteX17-8721" fmla="*/ 323850 w 2171700"/>
                <a:gd name="connsiteY17-8722" fmla="*/ 7002645 h 7250295"/>
                <a:gd name="connsiteX18-8723" fmla="*/ 533400 w 2171700"/>
                <a:gd name="connsiteY18-8724" fmla="*/ 7250295 h 7250295"/>
                <a:gd name="connsiteX19-8725" fmla="*/ 952500 w 2171700"/>
                <a:gd name="connsiteY19-8726" fmla="*/ 7240770 h 7250295"/>
                <a:gd name="connsiteX20-8727" fmla="*/ 733425 w 2171700"/>
                <a:gd name="connsiteY20-8728" fmla="*/ 6821670 h 7250295"/>
                <a:gd name="connsiteX21-8729" fmla="*/ 790575 w 2171700"/>
                <a:gd name="connsiteY21-8730" fmla="*/ 6574020 h 7250295"/>
                <a:gd name="connsiteX22-8731" fmla="*/ 762000 w 2171700"/>
                <a:gd name="connsiteY22-8732" fmla="*/ 6250170 h 7250295"/>
                <a:gd name="connsiteX23-8733" fmla="*/ 885825 w 2171700"/>
                <a:gd name="connsiteY23-8734" fmla="*/ 5411970 h 7250295"/>
                <a:gd name="connsiteX24-8735" fmla="*/ 866775 w 2171700"/>
                <a:gd name="connsiteY24-8736" fmla="*/ 5326245 h 7250295"/>
                <a:gd name="connsiteX25-8737" fmla="*/ 971550 w 2171700"/>
                <a:gd name="connsiteY25-8738" fmla="*/ 5211945 h 7250295"/>
                <a:gd name="connsiteX26-8739" fmla="*/ 962025 w 2171700"/>
                <a:gd name="connsiteY26-8740" fmla="*/ 5069070 h 7250295"/>
                <a:gd name="connsiteX27-8741" fmla="*/ 1104900 w 2171700"/>
                <a:gd name="connsiteY27-8742" fmla="*/ 4526145 h 7250295"/>
                <a:gd name="connsiteX28-8743" fmla="*/ 1123950 w 2171700"/>
                <a:gd name="connsiteY28-8744" fmla="*/ 4392795 h 7250295"/>
                <a:gd name="connsiteX29-8745" fmla="*/ 1276350 w 2171700"/>
                <a:gd name="connsiteY29-8746" fmla="*/ 4649970 h 7250295"/>
                <a:gd name="connsiteX30-8747" fmla="*/ 1352550 w 2171700"/>
                <a:gd name="connsiteY30-8748" fmla="*/ 4926195 h 7250295"/>
                <a:gd name="connsiteX31-8749" fmla="*/ 1333500 w 2171700"/>
                <a:gd name="connsiteY31-8750" fmla="*/ 5069070 h 7250295"/>
                <a:gd name="connsiteX32-8751" fmla="*/ 1371600 w 2171700"/>
                <a:gd name="connsiteY32-8752" fmla="*/ 5078595 h 7250295"/>
                <a:gd name="connsiteX33-8753" fmla="*/ 1247775 w 2171700"/>
                <a:gd name="connsiteY33-8754" fmla="*/ 5516745 h 7250295"/>
                <a:gd name="connsiteX34-8755" fmla="*/ 1257300 w 2171700"/>
                <a:gd name="connsiteY34-8756" fmla="*/ 6469245 h 7250295"/>
                <a:gd name="connsiteX35-8757" fmla="*/ 1333500 w 2171700"/>
                <a:gd name="connsiteY35-8758" fmla="*/ 6583545 h 7250295"/>
                <a:gd name="connsiteX36-8759" fmla="*/ 1314450 w 2171700"/>
                <a:gd name="connsiteY36-8760" fmla="*/ 6735945 h 7250295"/>
                <a:gd name="connsiteX37-8761" fmla="*/ 1323975 w 2171700"/>
                <a:gd name="connsiteY37-8762" fmla="*/ 6859770 h 7250295"/>
                <a:gd name="connsiteX38-8763" fmla="*/ 1304925 w 2171700"/>
                <a:gd name="connsiteY38-8764" fmla="*/ 7012170 h 7250295"/>
                <a:gd name="connsiteX39-8765" fmla="*/ 1704975 w 2171700"/>
                <a:gd name="connsiteY39-8766" fmla="*/ 7212195 h 7250295"/>
                <a:gd name="connsiteX40-8767" fmla="*/ 2152650 w 2171700"/>
                <a:gd name="connsiteY40-8768" fmla="*/ 7212195 h 7250295"/>
                <a:gd name="connsiteX41-8769" fmla="*/ 2171700 w 2171700"/>
                <a:gd name="connsiteY41-8770" fmla="*/ 7069320 h 7250295"/>
                <a:gd name="connsiteX42-8771" fmla="*/ 1676400 w 2171700"/>
                <a:gd name="connsiteY42-8772" fmla="*/ 6564495 h 7250295"/>
                <a:gd name="connsiteX43-8773" fmla="*/ 1685925 w 2171700"/>
                <a:gd name="connsiteY43-8774" fmla="*/ 6459720 h 7250295"/>
                <a:gd name="connsiteX44-8775" fmla="*/ 1657350 w 2171700"/>
                <a:gd name="connsiteY44-8776" fmla="*/ 6250170 h 7250295"/>
                <a:gd name="connsiteX45-8777" fmla="*/ 1704975 w 2171700"/>
                <a:gd name="connsiteY45-8778" fmla="*/ 5973945 h 7250295"/>
                <a:gd name="connsiteX46-8779" fmla="*/ 1762125 w 2171700"/>
                <a:gd name="connsiteY46-8780" fmla="*/ 5421495 h 7250295"/>
                <a:gd name="connsiteX47-8781" fmla="*/ 1771650 w 2171700"/>
                <a:gd name="connsiteY47-8782" fmla="*/ 5354820 h 7250295"/>
                <a:gd name="connsiteX48-8783" fmla="*/ 1884207 w 2171700"/>
                <a:gd name="connsiteY48-8784" fmla="*/ 5097645 h 7250295"/>
                <a:gd name="connsiteX49-8785" fmla="*/ 1909357 w 2171700"/>
                <a:gd name="connsiteY49-8786" fmla="*/ 4805496 h 7250295"/>
                <a:gd name="connsiteX50-8787" fmla="*/ 1900373 w 2171700"/>
                <a:gd name="connsiteY50-8788" fmla="*/ 4348776 h 7250295"/>
                <a:gd name="connsiteX51-8789" fmla="*/ 1881052 w 2171700"/>
                <a:gd name="connsiteY51-8790" fmla="*/ 3902573 h 7250295"/>
                <a:gd name="connsiteX52-8791" fmla="*/ 1855362 w 2171700"/>
                <a:gd name="connsiteY52-8792" fmla="*/ 3584643 h 7250295"/>
                <a:gd name="connsiteX53-8793" fmla="*/ 2056257 w 2171700"/>
                <a:gd name="connsiteY53-8794" fmla="*/ 2654077 h 7250295"/>
                <a:gd name="connsiteX54-8795" fmla="*/ 2042707 w 2171700"/>
                <a:gd name="connsiteY54-8796" fmla="*/ 2404684 h 7250295"/>
                <a:gd name="connsiteX55-8797" fmla="*/ 1981200 w 2171700"/>
                <a:gd name="connsiteY55-8798" fmla="*/ 1864914 h 7250295"/>
                <a:gd name="connsiteX56-8799" fmla="*/ 1936459 w 2171700"/>
                <a:gd name="connsiteY56-8800" fmla="*/ 1677029 h 7250295"/>
                <a:gd name="connsiteX57-8801" fmla="*/ 1922037 w 2171700"/>
                <a:gd name="connsiteY57-8802" fmla="*/ 1432534 h 7250295"/>
                <a:gd name="connsiteX58-8803" fmla="*/ 1874412 w 2171700"/>
                <a:gd name="connsiteY58-8804" fmla="*/ 1302338 h 7250295"/>
                <a:gd name="connsiteX59-8805" fmla="*/ 1407687 w 2171700"/>
                <a:gd name="connsiteY59-8806" fmla="*/ 1134975 h 7250295"/>
                <a:gd name="connsiteX60-8807" fmla="*/ 1309221 w 2171700"/>
                <a:gd name="connsiteY60-8808" fmla="*/ 1020075 h 7250295"/>
                <a:gd name="connsiteX61-8809" fmla="*/ 1365230 w 2171700"/>
                <a:gd name="connsiteY61-8810" fmla="*/ 821521 h 7250295"/>
                <a:gd name="connsiteX62-8811" fmla="*/ 1433407 w 2171700"/>
                <a:gd name="connsiteY62-8812" fmla="*/ 622909 h 7250295"/>
                <a:gd name="connsiteX63-8813" fmla="*/ 1444916 w 2171700"/>
                <a:gd name="connsiteY63-8814" fmla="*/ 380757 h 7250295"/>
                <a:gd name="connsiteX64-8815" fmla="*/ 1330946 w 2171700"/>
                <a:gd name="connsiteY64-8816" fmla="*/ 143773 h 7250295"/>
                <a:gd name="connsiteX65-8817" fmla="*/ 1063645 w 2171700"/>
                <a:gd name="connsiteY65-8818" fmla="*/ 568 h 7250295"/>
                <a:gd name="connsiteX0-8819" fmla="*/ 1063645 w 2171700"/>
                <a:gd name="connsiteY0-8820" fmla="*/ 568 h 7250295"/>
                <a:gd name="connsiteX1-8821" fmla="*/ 809625 w 2171700"/>
                <a:gd name="connsiteY1-8822" fmla="*/ 116070 h 7250295"/>
                <a:gd name="connsiteX2-8823" fmla="*/ 685800 w 2171700"/>
                <a:gd name="connsiteY2-8824" fmla="*/ 297045 h 7250295"/>
                <a:gd name="connsiteX3-8825" fmla="*/ 704850 w 2171700"/>
                <a:gd name="connsiteY3-8826" fmla="*/ 620895 h 7250295"/>
                <a:gd name="connsiteX4-8827" fmla="*/ 838200 w 2171700"/>
                <a:gd name="connsiteY4-8828" fmla="*/ 897120 h 7250295"/>
                <a:gd name="connsiteX5-8829" fmla="*/ 742950 w 2171700"/>
                <a:gd name="connsiteY5-8830" fmla="*/ 1011420 h 7250295"/>
                <a:gd name="connsiteX6-8831" fmla="*/ 133350 w 2171700"/>
                <a:gd name="connsiteY6-8832" fmla="*/ 1220970 h 7250295"/>
                <a:gd name="connsiteX7-8833" fmla="*/ 0 w 2171700"/>
                <a:gd name="connsiteY7-8834" fmla="*/ 2211570 h 7250295"/>
                <a:gd name="connsiteX8-8835" fmla="*/ 333375 w 2171700"/>
                <a:gd name="connsiteY8-8836" fmla="*/ 3106920 h 7250295"/>
                <a:gd name="connsiteX9-8837" fmla="*/ 247650 w 2171700"/>
                <a:gd name="connsiteY9-8838" fmla="*/ 3840345 h 7250295"/>
                <a:gd name="connsiteX10-8839" fmla="*/ 371475 w 2171700"/>
                <a:gd name="connsiteY10-8840" fmla="*/ 4059420 h 7250295"/>
                <a:gd name="connsiteX11-8841" fmla="*/ 495300 w 2171700"/>
                <a:gd name="connsiteY11-8842" fmla="*/ 4278495 h 7250295"/>
                <a:gd name="connsiteX12-8843" fmla="*/ 476250 w 2171700"/>
                <a:gd name="connsiteY12-8844" fmla="*/ 4735695 h 7250295"/>
                <a:gd name="connsiteX13-8845" fmla="*/ 476250 w 2171700"/>
                <a:gd name="connsiteY13-8846" fmla="*/ 5097645 h 7250295"/>
                <a:gd name="connsiteX14-8847" fmla="*/ 371475 w 2171700"/>
                <a:gd name="connsiteY14-8848" fmla="*/ 6145395 h 7250295"/>
                <a:gd name="connsiteX15-8849" fmla="*/ 371475 w 2171700"/>
                <a:gd name="connsiteY15-8850" fmla="*/ 6621645 h 7250295"/>
                <a:gd name="connsiteX16-8851" fmla="*/ 400050 w 2171700"/>
                <a:gd name="connsiteY16-8852" fmla="*/ 6821670 h 7250295"/>
                <a:gd name="connsiteX17-8853" fmla="*/ 323850 w 2171700"/>
                <a:gd name="connsiteY17-8854" fmla="*/ 7002645 h 7250295"/>
                <a:gd name="connsiteX18-8855" fmla="*/ 533400 w 2171700"/>
                <a:gd name="connsiteY18-8856" fmla="*/ 7250295 h 7250295"/>
                <a:gd name="connsiteX19-8857" fmla="*/ 952500 w 2171700"/>
                <a:gd name="connsiteY19-8858" fmla="*/ 7240770 h 7250295"/>
                <a:gd name="connsiteX20-8859" fmla="*/ 733425 w 2171700"/>
                <a:gd name="connsiteY20-8860" fmla="*/ 6821670 h 7250295"/>
                <a:gd name="connsiteX21-8861" fmla="*/ 790575 w 2171700"/>
                <a:gd name="connsiteY21-8862" fmla="*/ 6574020 h 7250295"/>
                <a:gd name="connsiteX22-8863" fmla="*/ 762000 w 2171700"/>
                <a:gd name="connsiteY22-8864" fmla="*/ 6250170 h 7250295"/>
                <a:gd name="connsiteX23-8865" fmla="*/ 885825 w 2171700"/>
                <a:gd name="connsiteY23-8866" fmla="*/ 5411970 h 7250295"/>
                <a:gd name="connsiteX24-8867" fmla="*/ 866775 w 2171700"/>
                <a:gd name="connsiteY24-8868" fmla="*/ 5326245 h 7250295"/>
                <a:gd name="connsiteX25-8869" fmla="*/ 971550 w 2171700"/>
                <a:gd name="connsiteY25-8870" fmla="*/ 5211945 h 7250295"/>
                <a:gd name="connsiteX26-8871" fmla="*/ 962025 w 2171700"/>
                <a:gd name="connsiteY26-8872" fmla="*/ 5069070 h 7250295"/>
                <a:gd name="connsiteX27-8873" fmla="*/ 1104900 w 2171700"/>
                <a:gd name="connsiteY27-8874" fmla="*/ 4526145 h 7250295"/>
                <a:gd name="connsiteX28-8875" fmla="*/ 1123950 w 2171700"/>
                <a:gd name="connsiteY28-8876" fmla="*/ 4392795 h 7250295"/>
                <a:gd name="connsiteX29-8877" fmla="*/ 1276350 w 2171700"/>
                <a:gd name="connsiteY29-8878" fmla="*/ 4649970 h 7250295"/>
                <a:gd name="connsiteX30-8879" fmla="*/ 1352550 w 2171700"/>
                <a:gd name="connsiteY30-8880" fmla="*/ 4926195 h 7250295"/>
                <a:gd name="connsiteX31-8881" fmla="*/ 1333500 w 2171700"/>
                <a:gd name="connsiteY31-8882" fmla="*/ 5069070 h 7250295"/>
                <a:gd name="connsiteX32-8883" fmla="*/ 1371600 w 2171700"/>
                <a:gd name="connsiteY32-8884" fmla="*/ 5078595 h 7250295"/>
                <a:gd name="connsiteX33-8885" fmla="*/ 1247775 w 2171700"/>
                <a:gd name="connsiteY33-8886" fmla="*/ 5516745 h 7250295"/>
                <a:gd name="connsiteX34-8887" fmla="*/ 1257300 w 2171700"/>
                <a:gd name="connsiteY34-8888" fmla="*/ 6469245 h 7250295"/>
                <a:gd name="connsiteX35-8889" fmla="*/ 1333500 w 2171700"/>
                <a:gd name="connsiteY35-8890" fmla="*/ 6583545 h 7250295"/>
                <a:gd name="connsiteX36-8891" fmla="*/ 1314450 w 2171700"/>
                <a:gd name="connsiteY36-8892" fmla="*/ 6735945 h 7250295"/>
                <a:gd name="connsiteX37-8893" fmla="*/ 1323975 w 2171700"/>
                <a:gd name="connsiteY37-8894" fmla="*/ 6859770 h 7250295"/>
                <a:gd name="connsiteX38-8895" fmla="*/ 1304925 w 2171700"/>
                <a:gd name="connsiteY38-8896" fmla="*/ 7012170 h 7250295"/>
                <a:gd name="connsiteX39-8897" fmla="*/ 1704975 w 2171700"/>
                <a:gd name="connsiteY39-8898" fmla="*/ 7212195 h 7250295"/>
                <a:gd name="connsiteX40-8899" fmla="*/ 2152650 w 2171700"/>
                <a:gd name="connsiteY40-8900" fmla="*/ 7212195 h 7250295"/>
                <a:gd name="connsiteX41-8901" fmla="*/ 2171700 w 2171700"/>
                <a:gd name="connsiteY41-8902" fmla="*/ 7069320 h 7250295"/>
                <a:gd name="connsiteX42-8903" fmla="*/ 1676400 w 2171700"/>
                <a:gd name="connsiteY42-8904" fmla="*/ 6564495 h 7250295"/>
                <a:gd name="connsiteX43-8905" fmla="*/ 1685925 w 2171700"/>
                <a:gd name="connsiteY43-8906" fmla="*/ 6459720 h 7250295"/>
                <a:gd name="connsiteX44-8907" fmla="*/ 1657350 w 2171700"/>
                <a:gd name="connsiteY44-8908" fmla="*/ 6250170 h 7250295"/>
                <a:gd name="connsiteX45-8909" fmla="*/ 1704975 w 2171700"/>
                <a:gd name="connsiteY45-8910" fmla="*/ 5973945 h 7250295"/>
                <a:gd name="connsiteX46-8911" fmla="*/ 1762125 w 2171700"/>
                <a:gd name="connsiteY46-8912" fmla="*/ 5421495 h 7250295"/>
                <a:gd name="connsiteX47-8913" fmla="*/ 1771650 w 2171700"/>
                <a:gd name="connsiteY47-8914" fmla="*/ 5354820 h 7250295"/>
                <a:gd name="connsiteX48-8915" fmla="*/ 1884207 w 2171700"/>
                <a:gd name="connsiteY48-8916" fmla="*/ 5097645 h 7250295"/>
                <a:gd name="connsiteX49-8917" fmla="*/ 1909357 w 2171700"/>
                <a:gd name="connsiteY49-8918" fmla="*/ 4805496 h 7250295"/>
                <a:gd name="connsiteX50-8919" fmla="*/ 1900373 w 2171700"/>
                <a:gd name="connsiteY50-8920" fmla="*/ 4348776 h 7250295"/>
                <a:gd name="connsiteX51-8921" fmla="*/ 1881052 w 2171700"/>
                <a:gd name="connsiteY51-8922" fmla="*/ 3902573 h 7250295"/>
                <a:gd name="connsiteX52-8923" fmla="*/ 1855362 w 2171700"/>
                <a:gd name="connsiteY52-8924" fmla="*/ 3584643 h 7250295"/>
                <a:gd name="connsiteX53-8925" fmla="*/ 2056257 w 2171700"/>
                <a:gd name="connsiteY53-8926" fmla="*/ 2654077 h 7250295"/>
                <a:gd name="connsiteX54-8927" fmla="*/ 2042707 w 2171700"/>
                <a:gd name="connsiteY54-8928" fmla="*/ 2404684 h 7250295"/>
                <a:gd name="connsiteX55-8929" fmla="*/ 1981200 w 2171700"/>
                <a:gd name="connsiteY55-8930" fmla="*/ 1864914 h 7250295"/>
                <a:gd name="connsiteX56-8931" fmla="*/ 1936459 w 2171700"/>
                <a:gd name="connsiteY56-8932" fmla="*/ 1677029 h 7250295"/>
                <a:gd name="connsiteX57-8933" fmla="*/ 1922037 w 2171700"/>
                <a:gd name="connsiteY57-8934" fmla="*/ 1432534 h 7250295"/>
                <a:gd name="connsiteX58-8935" fmla="*/ 1874412 w 2171700"/>
                <a:gd name="connsiteY58-8936" fmla="*/ 1302338 h 7250295"/>
                <a:gd name="connsiteX59-8937" fmla="*/ 1407687 w 2171700"/>
                <a:gd name="connsiteY59-8938" fmla="*/ 1134975 h 7250295"/>
                <a:gd name="connsiteX60-8939" fmla="*/ 1309221 w 2171700"/>
                <a:gd name="connsiteY60-8940" fmla="*/ 1020075 h 7250295"/>
                <a:gd name="connsiteX61-8941" fmla="*/ 1365230 w 2171700"/>
                <a:gd name="connsiteY61-8942" fmla="*/ 821521 h 7250295"/>
                <a:gd name="connsiteX62-8943" fmla="*/ 1433407 w 2171700"/>
                <a:gd name="connsiteY62-8944" fmla="*/ 622909 h 7250295"/>
                <a:gd name="connsiteX63-8945" fmla="*/ 1444916 w 2171700"/>
                <a:gd name="connsiteY63-8946" fmla="*/ 380757 h 7250295"/>
                <a:gd name="connsiteX64-8947" fmla="*/ 1330946 w 2171700"/>
                <a:gd name="connsiteY64-8948" fmla="*/ 143773 h 7250295"/>
                <a:gd name="connsiteX65-8949" fmla="*/ 1063645 w 2171700"/>
                <a:gd name="connsiteY65-8950" fmla="*/ 568 h 7250295"/>
                <a:gd name="connsiteX0-8951" fmla="*/ 1063645 w 2171700"/>
                <a:gd name="connsiteY0-8952" fmla="*/ 568 h 7250295"/>
                <a:gd name="connsiteX1-8953" fmla="*/ 809625 w 2171700"/>
                <a:gd name="connsiteY1-8954" fmla="*/ 116070 h 7250295"/>
                <a:gd name="connsiteX2-8955" fmla="*/ 685800 w 2171700"/>
                <a:gd name="connsiteY2-8956" fmla="*/ 297045 h 7250295"/>
                <a:gd name="connsiteX3-8957" fmla="*/ 704850 w 2171700"/>
                <a:gd name="connsiteY3-8958" fmla="*/ 620895 h 7250295"/>
                <a:gd name="connsiteX4-8959" fmla="*/ 838200 w 2171700"/>
                <a:gd name="connsiteY4-8960" fmla="*/ 897120 h 7250295"/>
                <a:gd name="connsiteX5-8961" fmla="*/ 742950 w 2171700"/>
                <a:gd name="connsiteY5-8962" fmla="*/ 1011420 h 7250295"/>
                <a:gd name="connsiteX6-8963" fmla="*/ 133350 w 2171700"/>
                <a:gd name="connsiteY6-8964" fmla="*/ 1220970 h 7250295"/>
                <a:gd name="connsiteX7-8965" fmla="*/ 0 w 2171700"/>
                <a:gd name="connsiteY7-8966" fmla="*/ 2211570 h 7250295"/>
                <a:gd name="connsiteX8-8967" fmla="*/ 333375 w 2171700"/>
                <a:gd name="connsiteY8-8968" fmla="*/ 3106920 h 7250295"/>
                <a:gd name="connsiteX9-8969" fmla="*/ 247650 w 2171700"/>
                <a:gd name="connsiteY9-8970" fmla="*/ 3840345 h 7250295"/>
                <a:gd name="connsiteX10-8971" fmla="*/ 371475 w 2171700"/>
                <a:gd name="connsiteY10-8972" fmla="*/ 4059420 h 7250295"/>
                <a:gd name="connsiteX11-8973" fmla="*/ 495300 w 2171700"/>
                <a:gd name="connsiteY11-8974" fmla="*/ 4278495 h 7250295"/>
                <a:gd name="connsiteX12-8975" fmla="*/ 476250 w 2171700"/>
                <a:gd name="connsiteY12-8976" fmla="*/ 4735695 h 7250295"/>
                <a:gd name="connsiteX13-8977" fmla="*/ 476250 w 2171700"/>
                <a:gd name="connsiteY13-8978" fmla="*/ 5097645 h 7250295"/>
                <a:gd name="connsiteX14-8979" fmla="*/ 371475 w 2171700"/>
                <a:gd name="connsiteY14-8980" fmla="*/ 6145395 h 7250295"/>
                <a:gd name="connsiteX15-8981" fmla="*/ 371475 w 2171700"/>
                <a:gd name="connsiteY15-8982" fmla="*/ 6621645 h 7250295"/>
                <a:gd name="connsiteX16-8983" fmla="*/ 400050 w 2171700"/>
                <a:gd name="connsiteY16-8984" fmla="*/ 6821670 h 7250295"/>
                <a:gd name="connsiteX17-8985" fmla="*/ 323850 w 2171700"/>
                <a:gd name="connsiteY17-8986" fmla="*/ 7002645 h 7250295"/>
                <a:gd name="connsiteX18-8987" fmla="*/ 533400 w 2171700"/>
                <a:gd name="connsiteY18-8988" fmla="*/ 7250295 h 7250295"/>
                <a:gd name="connsiteX19-8989" fmla="*/ 952500 w 2171700"/>
                <a:gd name="connsiteY19-8990" fmla="*/ 7240770 h 7250295"/>
                <a:gd name="connsiteX20-8991" fmla="*/ 733425 w 2171700"/>
                <a:gd name="connsiteY20-8992" fmla="*/ 6821670 h 7250295"/>
                <a:gd name="connsiteX21-8993" fmla="*/ 790575 w 2171700"/>
                <a:gd name="connsiteY21-8994" fmla="*/ 6574020 h 7250295"/>
                <a:gd name="connsiteX22-8995" fmla="*/ 762000 w 2171700"/>
                <a:gd name="connsiteY22-8996" fmla="*/ 6250170 h 7250295"/>
                <a:gd name="connsiteX23-8997" fmla="*/ 885825 w 2171700"/>
                <a:gd name="connsiteY23-8998" fmla="*/ 5411970 h 7250295"/>
                <a:gd name="connsiteX24-8999" fmla="*/ 866775 w 2171700"/>
                <a:gd name="connsiteY24-9000" fmla="*/ 5326245 h 7250295"/>
                <a:gd name="connsiteX25-9001" fmla="*/ 971550 w 2171700"/>
                <a:gd name="connsiteY25-9002" fmla="*/ 5211945 h 7250295"/>
                <a:gd name="connsiteX26-9003" fmla="*/ 962025 w 2171700"/>
                <a:gd name="connsiteY26-9004" fmla="*/ 5069070 h 7250295"/>
                <a:gd name="connsiteX27-9005" fmla="*/ 1104900 w 2171700"/>
                <a:gd name="connsiteY27-9006" fmla="*/ 4526145 h 7250295"/>
                <a:gd name="connsiteX28-9007" fmla="*/ 1123950 w 2171700"/>
                <a:gd name="connsiteY28-9008" fmla="*/ 4392795 h 7250295"/>
                <a:gd name="connsiteX29-9009" fmla="*/ 1276350 w 2171700"/>
                <a:gd name="connsiteY29-9010" fmla="*/ 4649970 h 7250295"/>
                <a:gd name="connsiteX30-9011" fmla="*/ 1352550 w 2171700"/>
                <a:gd name="connsiteY30-9012" fmla="*/ 4926195 h 7250295"/>
                <a:gd name="connsiteX31-9013" fmla="*/ 1333500 w 2171700"/>
                <a:gd name="connsiteY31-9014" fmla="*/ 5069070 h 7250295"/>
                <a:gd name="connsiteX32-9015" fmla="*/ 1371600 w 2171700"/>
                <a:gd name="connsiteY32-9016" fmla="*/ 5078595 h 7250295"/>
                <a:gd name="connsiteX33-9017" fmla="*/ 1247775 w 2171700"/>
                <a:gd name="connsiteY33-9018" fmla="*/ 5516745 h 7250295"/>
                <a:gd name="connsiteX34-9019" fmla="*/ 1257300 w 2171700"/>
                <a:gd name="connsiteY34-9020" fmla="*/ 6469245 h 7250295"/>
                <a:gd name="connsiteX35-9021" fmla="*/ 1333500 w 2171700"/>
                <a:gd name="connsiteY35-9022" fmla="*/ 6583545 h 7250295"/>
                <a:gd name="connsiteX36-9023" fmla="*/ 1314450 w 2171700"/>
                <a:gd name="connsiteY36-9024" fmla="*/ 6735945 h 7250295"/>
                <a:gd name="connsiteX37-9025" fmla="*/ 1323975 w 2171700"/>
                <a:gd name="connsiteY37-9026" fmla="*/ 6859770 h 7250295"/>
                <a:gd name="connsiteX38-9027" fmla="*/ 1304925 w 2171700"/>
                <a:gd name="connsiteY38-9028" fmla="*/ 7012170 h 7250295"/>
                <a:gd name="connsiteX39-9029" fmla="*/ 1704975 w 2171700"/>
                <a:gd name="connsiteY39-9030" fmla="*/ 7212195 h 7250295"/>
                <a:gd name="connsiteX40-9031" fmla="*/ 2152650 w 2171700"/>
                <a:gd name="connsiteY40-9032" fmla="*/ 7212195 h 7250295"/>
                <a:gd name="connsiteX41-9033" fmla="*/ 2171700 w 2171700"/>
                <a:gd name="connsiteY41-9034" fmla="*/ 7069320 h 7250295"/>
                <a:gd name="connsiteX42-9035" fmla="*/ 1676400 w 2171700"/>
                <a:gd name="connsiteY42-9036" fmla="*/ 6564495 h 7250295"/>
                <a:gd name="connsiteX43-9037" fmla="*/ 1685925 w 2171700"/>
                <a:gd name="connsiteY43-9038" fmla="*/ 6459720 h 7250295"/>
                <a:gd name="connsiteX44-9039" fmla="*/ 1657350 w 2171700"/>
                <a:gd name="connsiteY44-9040" fmla="*/ 6250170 h 7250295"/>
                <a:gd name="connsiteX45-9041" fmla="*/ 1704975 w 2171700"/>
                <a:gd name="connsiteY45-9042" fmla="*/ 5973945 h 7250295"/>
                <a:gd name="connsiteX46-9043" fmla="*/ 1762125 w 2171700"/>
                <a:gd name="connsiteY46-9044" fmla="*/ 5421495 h 7250295"/>
                <a:gd name="connsiteX47-9045" fmla="*/ 1771650 w 2171700"/>
                <a:gd name="connsiteY47-9046" fmla="*/ 5354820 h 7250295"/>
                <a:gd name="connsiteX48-9047" fmla="*/ 1884207 w 2171700"/>
                <a:gd name="connsiteY48-9048" fmla="*/ 5097645 h 7250295"/>
                <a:gd name="connsiteX49-9049" fmla="*/ 1909357 w 2171700"/>
                <a:gd name="connsiteY49-9050" fmla="*/ 4805496 h 7250295"/>
                <a:gd name="connsiteX50-9051" fmla="*/ 1900373 w 2171700"/>
                <a:gd name="connsiteY50-9052" fmla="*/ 4348776 h 7250295"/>
                <a:gd name="connsiteX51-9053" fmla="*/ 1881052 w 2171700"/>
                <a:gd name="connsiteY51-9054" fmla="*/ 3902573 h 7250295"/>
                <a:gd name="connsiteX52-9055" fmla="*/ 1855362 w 2171700"/>
                <a:gd name="connsiteY52-9056" fmla="*/ 3584643 h 7250295"/>
                <a:gd name="connsiteX53-9057" fmla="*/ 2056257 w 2171700"/>
                <a:gd name="connsiteY53-9058" fmla="*/ 2654077 h 7250295"/>
                <a:gd name="connsiteX54-9059" fmla="*/ 2042707 w 2171700"/>
                <a:gd name="connsiteY54-9060" fmla="*/ 2404684 h 7250295"/>
                <a:gd name="connsiteX55-9061" fmla="*/ 1981200 w 2171700"/>
                <a:gd name="connsiteY55-9062" fmla="*/ 1864914 h 7250295"/>
                <a:gd name="connsiteX56-9063" fmla="*/ 1936459 w 2171700"/>
                <a:gd name="connsiteY56-9064" fmla="*/ 1677029 h 7250295"/>
                <a:gd name="connsiteX57-9065" fmla="*/ 1922037 w 2171700"/>
                <a:gd name="connsiteY57-9066" fmla="*/ 1432534 h 7250295"/>
                <a:gd name="connsiteX58-9067" fmla="*/ 1874412 w 2171700"/>
                <a:gd name="connsiteY58-9068" fmla="*/ 1302338 h 7250295"/>
                <a:gd name="connsiteX59-9069" fmla="*/ 1407687 w 2171700"/>
                <a:gd name="connsiteY59-9070" fmla="*/ 1134975 h 7250295"/>
                <a:gd name="connsiteX60-9071" fmla="*/ 1309221 w 2171700"/>
                <a:gd name="connsiteY60-9072" fmla="*/ 1020075 h 7250295"/>
                <a:gd name="connsiteX61-9073" fmla="*/ 1365230 w 2171700"/>
                <a:gd name="connsiteY61-9074" fmla="*/ 821521 h 7250295"/>
                <a:gd name="connsiteX62-9075" fmla="*/ 1433407 w 2171700"/>
                <a:gd name="connsiteY62-9076" fmla="*/ 622909 h 7250295"/>
                <a:gd name="connsiteX63-9077" fmla="*/ 1444916 w 2171700"/>
                <a:gd name="connsiteY63-9078" fmla="*/ 380757 h 7250295"/>
                <a:gd name="connsiteX64-9079" fmla="*/ 1330946 w 2171700"/>
                <a:gd name="connsiteY64-9080" fmla="*/ 143773 h 7250295"/>
                <a:gd name="connsiteX65-9081" fmla="*/ 1063645 w 2171700"/>
                <a:gd name="connsiteY65-9082" fmla="*/ 568 h 7250295"/>
                <a:gd name="connsiteX0-9083" fmla="*/ 1063645 w 2171700"/>
                <a:gd name="connsiteY0-9084" fmla="*/ 568 h 7250295"/>
                <a:gd name="connsiteX1-9085" fmla="*/ 809625 w 2171700"/>
                <a:gd name="connsiteY1-9086" fmla="*/ 116070 h 7250295"/>
                <a:gd name="connsiteX2-9087" fmla="*/ 685800 w 2171700"/>
                <a:gd name="connsiteY2-9088" fmla="*/ 297045 h 7250295"/>
                <a:gd name="connsiteX3-9089" fmla="*/ 704850 w 2171700"/>
                <a:gd name="connsiteY3-9090" fmla="*/ 620895 h 7250295"/>
                <a:gd name="connsiteX4-9091" fmla="*/ 838200 w 2171700"/>
                <a:gd name="connsiteY4-9092" fmla="*/ 897120 h 7250295"/>
                <a:gd name="connsiteX5-9093" fmla="*/ 742950 w 2171700"/>
                <a:gd name="connsiteY5-9094" fmla="*/ 1011420 h 7250295"/>
                <a:gd name="connsiteX6-9095" fmla="*/ 133350 w 2171700"/>
                <a:gd name="connsiteY6-9096" fmla="*/ 1220970 h 7250295"/>
                <a:gd name="connsiteX7-9097" fmla="*/ 0 w 2171700"/>
                <a:gd name="connsiteY7-9098" fmla="*/ 2211570 h 7250295"/>
                <a:gd name="connsiteX8-9099" fmla="*/ 333375 w 2171700"/>
                <a:gd name="connsiteY8-9100" fmla="*/ 3106920 h 7250295"/>
                <a:gd name="connsiteX9-9101" fmla="*/ 247650 w 2171700"/>
                <a:gd name="connsiteY9-9102" fmla="*/ 3840345 h 7250295"/>
                <a:gd name="connsiteX10-9103" fmla="*/ 371475 w 2171700"/>
                <a:gd name="connsiteY10-9104" fmla="*/ 4059420 h 7250295"/>
                <a:gd name="connsiteX11-9105" fmla="*/ 495300 w 2171700"/>
                <a:gd name="connsiteY11-9106" fmla="*/ 4278495 h 7250295"/>
                <a:gd name="connsiteX12-9107" fmla="*/ 476250 w 2171700"/>
                <a:gd name="connsiteY12-9108" fmla="*/ 4735695 h 7250295"/>
                <a:gd name="connsiteX13-9109" fmla="*/ 476250 w 2171700"/>
                <a:gd name="connsiteY13-9110" fmla="*/ 5097645 h 7250295"/>
                <a:gd name="connsiteX14-9111" fmla="*/ 371475 w 2171700"/>
                <a:gd name="connsiteY14-9112" fmla="*/ 6145395 h 7250295"/>
                <a:gd name="connsiteX15-9113" fmla="*/ 371475 w 2171700"/>
                <a:gd name="connsiteY15-9114" fmla="*/ 6621645 h 7250295"/>
                <a:gd name="connsiteX16-9115" fmla="*/ 400050 w 2171700"/>
                <a:gd name="connsiteY16-9116" fmla="*/ 6821670 h 7250295"/>
                <a:gd name="connsiteX17-9117" fmla="*/ 323850 w 2171700"/>
                <a:gd name="connsiteY17-9118" fmla="*/ 7002645 h 7250295"/>
                <a:gd name="connsiteX18-9119" fmla="*/ 533400 w 2171700"/>
                <a:gd name="connsiteY18-9120" fmla="*/ 7250295 h 7250295"/>
                <a:gd name="connsiteX19-9121" fmla="*/ 952500 w 2171700"/>
                <a:gd name="connsiteY19-9122" fmla="*/ 7240770 h 7250295"/>
                <a:gd name="connsiteX20-9123" fmla="*/ 733425 w 2171700"/>
                <a:gd name="connsiteY20-9124" fmla="*/ 6821670 h 7250295"/>
                <a:gd name="connsiteX21-9125" fmla="*/ 790575 w 2171700"/>
                <a:gd name="connsiteY21-9126" fmla="*/ 6574020 h 7250295"/>
                <a:gd name="connsiteX22-9127" fmla="*/ 762000 w 2171700"/>
                <a:gd name="connsiteY22-9128" fmla="*/ 6250170 h 7250295"/>
                <a:gd name="connsiteX23-9129" fmla="*/ 885825 w 2171700"/>
                <a:gd name="connsiteY23-9130" fmla="*/ 5411970 h 7250295"/>
                <a:gd name="connsiteX24-9131" fmla="*/ 866775 w 2171700"/>
                <a:gd name="connsiteY24-9132" fmla="*/ 5326245 h 7250295"/>
                <a:gd name="connsiteX25-9133" fmla="*/ 971550 w 2171700"/>
                <a:gd name="connsiteY25-9134" fmla="*/ 5211945 h 7250295"/>
                <a:gd name="connsiteX26-9135" fmla="*/ 962025 w 2171700"/>
                <a:gd name="connsiteY26-9136" fmla="*/ 5069070 h 7250295"/>
                <a:gd name="connsiteX27-9137" fmla="*/ 1104900 w 2171700"/>
                <a:gd name="connsiteY27-9138" fmla="*/ 4526145 h 7250295"/>
                <a:gd name="connsiteX28-9139" fmla="*/ 1123950 w 2171700"/>
                <a:gd name="connsiteY28-9140" fmla="*/ 4392795 h 7250295"/>
                <a:gd name="connsiteX29-9141" fmla="*/ 1276350 w 2171700"/>
                <a:gd name="connsiteY29-9142" fmla="*/ 4649970 h 7250295"/>
                <a:gd name="connsiteX30-9143" fmla="*/ 1352550 w 2171700"/>
                <a:gd name="connsiteY30-9144" fmla="*/ 4926195 h 7250295"/>
                <a:gd name="connsiteX31-9145" fmla="*/ 1333500 w 2171700"/>
                <a:gd name="connsiteY31-9146" fmla="*/ 5069070 h 7250295"/>
                <a:gd name="connsiteX32-9147" fmla="*/ 1371600 w 2171700"/>
                <a:gd name="connsiteY32-9148" fmla="*/ 5078595 h 7250295"/>
                <a:gd name="connsiteX33-9149" fmla="*/ 1247775 w 2171700"/>
                <a:gd name="connsiteY33-9150" fmla="*/ 5516745 h 7250295"/>
                <a:gd name="connsiteX34-9151" fmla="*/ 1257300 w 2171700"/>
                <a:gd name="connsiteY34-9152" fmla="*/ 6469245 h 7250295"/>
                <a:gd name="connsiteX35-9153" fmla="*/ 1333500 w 2171700"/>
                <a:gd name="connsiteY35-9154" fmla="*/ 6583545 h 7250295"/>
                <a:gd name="connsiteX36-9155" fmla="*/ 1314450 w 2171700"/>
                <a:gd name="connsiteY36-9156" fmla="*/ 6735945 h 7250295"/>
                <a:gd name="connsiteX37-9157" fmla="*/ 1323975 w 2171700"/>
                <a:gd name="connsiteY37-9158" fmla="*/ 6859770 h 7250295"/>
                <a:gd name="connsiteX38-9159" fmla="*/ 1304925 w 2171700"/>
                <a:gd name="connsiteY38-9160" fmla="*/ 7012170 h 7250295"/>
                <a:gd name="connsiteX39-9161" fmla="*/ 1704975 w 2171700"/>
                <a:gd name="connsiteY39-9162" fmla="*/ 7212195 h 7250295"/>
                <a:gd name="connsiteX40-9163" fmla="*/ 2152650 w 2171700"/>
                <a:gd name="connsiteY40-9164" fmla="*/ 7212195 h 7250295"/>
                <a:gd name="connsiteX41-9165" fmla="*/ 2171700 w 2171700"/>
                <a:gd name="connsiteY41-9166" fmla="*/ 7069320 h 7250295"/>
                <a:gd name="connsiteX42-9167" fmla="*/ 1676400 w 2171700"/>
                <a:gd name="connsiteY42-9168" fmla="*/ 6564495 h 7250295"/>
                <a:gd name="connsiteX43-9169" fmla="*/ 1685925 w 2171700"/>
                <a:gd name="connsiteY43-9170" fmla="*/ 6459720 h 7250295"/>
                <a:gd name="connsiteX44-9171" fmla="*/ 1657350 w 2171700"/>
                <a:gd name="connsiteY44-9172" fmla="*/ 6250170 h 7250295"/>
                <a:gd name="connsiteX45-9173" fmla="*/ 1704975 w 2171700"/>
                <a:gd name="connsiteY45-9174" fmla="*/ 5973945 h 7250295"/>
                <a:gd name="connsiteX46-9175" fmla="*/ 1762125 w 2171700"/>
                <a:gd name="connsiteY46-9176" fmla="*/ 5421495 h 7250295"/>
                <a:gd name="connsiteX47-9177" fmla="*/ 1797611 w 2171700"/>
                <a:gd name="connsiteY47-9178" fmla="*/ 5317321 h 7250295"/>
                <a:gd name="connsiteX48-9179" fmla="*/ 1884207 w 2171700"/>
                <a:gd name="connsiteY48-9180" fmla="*/ 5097645 h 7250295"/>
                <a:gd name="connsiteX49-9181" fmla="*/ 1909357 w 2171700"/>
                <a:gd name="connsiteY49-9182" fmla="*/ 4805496 h 7250295"/>
                <a:gd name="connsiteX50-9183" fmla="*/ 1900373 w 2171700"/>
                <a:gd name="connsiteY50-9184" fmla="*/ 4348776 h 7250295"/>
                <a:gd name="connsiteX51-9185" fmla="*/ 1881052 w 2171700"/>
                <a:gd name="connsiteY51-9186" fmla="*/ 3902573 h 7250295"/>
                <a:gd name="connsiteX52-9187" fmla="*/ 1855362 w 2171700"/>
                <a:gd name="connsiteY52-9188" fmla="*/ 3584643 h 7250295"/>
                <a:gd name="connsiteX53-9189" fmla="*/ 2056257 w 2171700"/>
                <a:gd name="connsiteY53-9190" fmla="*/ 2654077 h 7250295"/>
                <a:gd name="connsiteX54-9191" fmla="*/ 2042707 w 2171700"/>
                <a:gd name="connsiteY54-9192" fmla="*/ 2404684 h 7250295"/>
                <a:gd name="connsiteX55-9193" fmla="*/ 1981200 w 2171700"/>
                <a:gd name="connsiteY55-9194" fmla="*/ 1864914 h 7250295"/>
                <a:gd name="connsiteX56-9195" fmla="*/ 1936459 w 2171700"/>
                <a:gd name="connsiteY56-9196" fmla="*/ 1677029 h 7250295"/>
                <a:gd name="connsiteX57-9197" fmla="*/ 1922037 w 2171700"/>
                <a:gd name="connsiteY57-9198" fmla="*/ 1432534 h 7250295"/>
                <a:gd name="connsiteX58-9199" fmla="*/ 1874412 w 2171700"/>
                <a:gd name="connsiteY58-9200" fmla="*/ 1302338 h 7250295"/>
                <a:gd name="connsiteX59-9201" fmla="*/ 1407687 w 2171700"/>
                <a:gd name="connsiteY59-9202" fmla="*/ 1134975 h 7250295"/>
                <a:gd name="connsiteX60-9203" fmla="*/ 1309221 w 2171700"/>
                <a:gd name="connsiteY60-9204" fmla="*/ 1020075 h 7250295"/>
                <a:gd name="connsiteX61-9205" fmla="*/ 1365230 w 2171700"/>
                <a:gd name="connsiteY61-9206" fmla="*/ 821521 h 7250295"/>
                <a:gd name="connsiteX62-9207" fmla="*/ 1433407 w 2171700"/>
                <a:gd name="connsiteY62-9208" fmla="*/ 622909 h 7250295"/>
                <a:gd name="connsiteX63-9209" fmla="*/ 1444916 w 2171700"/>
                <a:gd name="connsiteY63-9210" fmla="*/ 380757 h 7250295"/>
                <a:gd name="connsiteX64-9211" fmla="*/ 1330946 w 2171700"/>
                <a:gd name="connsiteY64-9212" fmla="*/ 143773 h 7250295"/>
                <a:gd name="connsiteX65-9213" fmla="*/ 1063645 w 2171700"/>
                <a:gd name="connsiteY65-9214" fmla="*/ 568 h 7250295"/>
                <a:gd name="connsiteX0-9215" fmla="*/ 1063645 w 2171700"/>
                <a:gd name="connsiteY0-9216" fmla="*/ 568 h 7250295"/>
                <a:gd name="connsiteX1-9217" fmla="*/ 809625 w 2171700"/>
                <a:gd name="connsiteY1-9218" fmla="*/ 116070 h 7250295"/>
                <a:gd name="connsiteX2-9219" fmla="*/ 685800 w 2171700"/>
                <a:gd name="connsiteY2-9220" fmla="*/ 297045 h 7250295"/>
                <a:gd name="connsiteX3-9221" fmla="*/ 704850 w 2171700"/>
                <a:gd name="connsiteY3-9222" fmla="*/ 620895 h 7250295"/>
                <a:gd name="connsiteX4-9223" fmla="*/ 838200 w 2171700"/>
                <a:gd name="connsiteY4-9224" fmla="*/ 897120 h 7250295"/>
                <a:gd name="connsiteX5-9225" fmla="*/ 742950 w 2171700"/>
                <a:gd name="connsiteY5-9226" fmla="*/ 1011420 h 7250295"/>
                <a:gd name="connsiteX6-9227" fmla="*/ 133350 w 2171700"/>
                <a:gd name="connsiteY6-9228" fmla="*/ 1220970 h 7250295"/>
                <a:gd name="connsiteX7-9229" fmla="*/ 0 w 2171700"/>
                <a:gd name="connsiteY7-9230" fmla="*/ 2211570 h 7250295"/>
                <a:gd name="connsiteX8-9231" fmla="*/ 333375 w 2171700"/>
                <a:gd name="connsiteY8-9232" fmla="*/ 3106920 h 7250295"/>
                <a:gd name="connsiteX9-9233" fmla="*/ 247650 w 2171700"/>
                <a:gd name="connsiteY9-9234" fmla="*/ 3840345 h 7250295"/>
                <a:gd name="connsiteX10-9235" fmla="*/ 371475 w 2171700"/>
                <a:gd name="connsiteY10-9236" fmla="*/ 4059420 h 7250295"/>
                <a:gd name="connsiteX11-9237" fmla="*/ 495300 w 2171700"/>
                <a:gd name="connsiteY11-9238" fmla="*/ 4278495 h 7250295"/>
                <a:gd name="connsiteX12-9239" fmla="*/ 476250 w 2171700"/>
                <a:gd name="connsiteY12-9240" fmla="*/ 4735695 h 7250295"/>
                <a:gd name="connsiteX13-9241" fmla="*/ 476250 w 2171700"/>
                <a:gd name="connsiteY13-9242" fmla="*/ 5097645 h 7250295"/>
                <a:gd name="connsiteX14-9243" fmla="*/ 371475 w 2171700"/>
                <a:gd name="connsiteY14-9244" fmla="*/ 6145395 h 7250295"/>
                <a:gd name="connsiteX15-9245" fmla="*/ 371475 w 2171700"/>
                <a:gd name="connsiteY15-9246" fmla="*/ 6621645 h 7250295"/>
                <a:gd name="connsiteX16-9247" fmla="*/ 400050 w 2171700"/>
                <a:gd name="connsiteY16-9248" fmla="*/ 6821670 h 7250295"/>
                <a:gd name="connsiteX17-9249" fmla="*/ 323850 w 2171700"/>
                <a:gd name="connsiteY17-9250" fmla="*/ 7002645 h 7250295"/>
                <a:gd name="connsiteX18-9251" fmla="*/ 533400 w 2171700"/>
                <a:gd name="connsiteY18-9252" fmla="*/ 7250295 h 7250295"/>
                <a:gd name="connsiteX19-9253" fmla="*/ 952500 w 2171700"/>
                <a:gd name="connsiteY19-9254" fmla="*/ 7240770 h 7250295"/>
                <a:gd name="connsiteX20-9255" fmla="*/ 733425 w 2171700"/>
                <a:gd name="connsiteY20-9256" fmla="*/ 6821670 h 7250295"/>
                <a:gd name="connsiteX21-9257" fmla="*/ 790575 w 2171700"/>
                <a:gd name="connsiteY21-9258" fmla="*/ 6574020 h 7250295"/>
                <a:gd name="connsiteX22-9259" fmla="*/ 762000 w 2171700"/>
                <a:gd name="connsiteY22-9260" fmla="*/ 6250170 h 7250295"/>
                <a:gd name="connsiteX23-9261" fmla="*/ 885825 w 2171700"/>
                <a:gd name="connsiteY23-9262" fmla="*/ 5411970 h 7250295"/>
                <a:gd name="connsiteX24-9263" fmla="*/ 866775 w 2171700"/>
                <a:gd name="connsiteY24-9264" fmla="*/ 5326245 h 7250295"/>
                <a:gd name="connsiteX25-9265" fmla="*/ 971550 w 2171700"/>
                <a:gd name="connsiteY25-9266" fmla="*/ 5211945 h 7250295"/>
                <a:gd name="connsiteX26-9267" fmla="*/ 962025 w 2171700"/>
                <a:gd name="connsiteY26-9268" fmla="*/ 5069070 h 7250295"/>
                <a:gd name="connsiteX27-9269" fmla="*/ 1104900 w 2171700"/>
                <a:gd name="connsiteY27-9270" fmla="*/ 4526145 h 7250295"/>
                <a:gd name="connsiteX28-9271" fmla="*/ 1123950 w 2171700"/>
                <a:gd name="connsiteY28-9272" fmla="*/ 4392795 h 7250295"/>
                <a:gd name="connsiteX29-9273" fmla="*/ 1276350 w 2171700"/>
                <a:gd name="connsiteY29-9274" fmla="*/ 4649970 h 7250295"/>
                <a:gd name="connsiteX30-9275" fmla="*/ 1352550 w 2171700"/>
                <a:gd name="connsiteY30-9276" fmla="*/ 4926195 h 7250295"/>
                <a:gd name="connsiteX31-9277" fmla="*/ 1333500 w 2171700"/>
                <a:gd name="connsiteY31-9278" fmla="*/ 5069070 h 7250295"/>
                <a:gd name="connsiteX32-9279" fmla="*/ 1371600 w 2171700"/>
                <a:gd name="connsiteY32-9280" fmla="*/ 5078595 h 7250295"/>
                <a:gd name="connsiteX33-9281" fmla="*/ 1247775 w 2171700"/>
                <a:gd name="connsiteY33-9282" fmla="*/ 5516745 h 7250295"/>
                <a:gd name="connsiteX34-9283" fmla="*/ 1257300 w 2171700"/>
                <a:gd name="connsiteY34-9284" fmla="*/ 6469245 h 7250295"/>
                <a:gd name="connsiteX35-9285" fmla="*/ 1333500 w 2171700"/>
                <a:gd name="connsiteY35-9286" fmla="*/ 6583545 h 7250295"/>
                <a:gd name="connsiteX36-9287" fmla="*/ 1314450 w 2171700"/>
                <a:gd name="connsiteY36-9288" fmla="*/ 6735945 h 7250295"/>
                <a:gd name="connsiteX37-9289" fmla="*/ 1323975 w 2171700"/>
                <a:gd name="connsiteY37-9290" fmla="*/ 6859770 h 7250295"/>
                <a:gd name="connsiteX38-9291" fmla="*/ 1304925 w 2171700"/>
                <a:gd name="connsiteY38-9292" fmla="*/ 7012170 h 7250295"/>
                <a:gd name="connsiteX39-9293" fmla="*/ 1704975 w 2171700"/>
                <a:gd name="connsiteY39-9294" fmla="*/ 7212195 h 7250295"/>
                <a:gd name="connsiteX40-9295" fmla="*/ 2152650 w 2171700"/>
                <a:gd name="connsiteY40-9296" fmla="*/ 7212195 h 7250295"/>
                <a:gd name="connsiteX41-9297" fmla="*/ 2171700 w 2171700"/>
                <a:gd name="connsiteY41-9298" fmla="*/ 7069320 h 7250295"/>
                <a:gd name="connsiteX42-9299" fmla="*/ 1676400 w 2171700"/>
                <a:gd name="connsiteY42-9300" fmla="*/ 6564495 h 7250295"/>
                <a:gd name="connsiteX43-9301" fmla="*/ 1685925 w 2171700"/>
                <a:gd name="connsiteY43-9302" fmla="*/ 6459720 h 7250295"/>
                <a:gd name="connsiteX44-9303" fmla="*/ 1657350 w 2171700"/>
                <a:gd name="connsiteY44-9304" fmla="*/ 6250170 h 7250295"/>
                <a:gd name="connsiteX45-9305" fmla="*/ 1704975 w 2171700"/>
                <a:gd name="connsiteY45-9306" fmla="*/ 5973945 h 7250295"/>
                <a:gd name="connsiteX46-9307" fmla="*/ 1762125 w 2171700"/>
                <a:gd name="connsiteY46-9308" fmla="*/ 5421495 h 7250295"/>
                <a:gd name="connsiteX47-9309" fmla="*/ 1797611 w 2171700"/>
                <a:gd name="connsiteY47-9310" fmla="*/ 5317321 h 7250295"/>
                <a:gd name="connsiteX48-9311" fmla="*/ 1884207 w 2171700"/>
                <a:gd name="connsiteY48-9312" fmla="*/ 5097645 h 7250295"/>
                <a:gd name="connsiteX49-9313" fmla="*/ 1909357 w 2171700"/>
                <a:gd name="connsiteY49-9314" fmla="*/ 4805496 h 7250295"/>
                <a:gd name="connsiteX50-9315" fmla="*/ 1900373 w 2171700"/>
                <a:gd name="connsiteY50-9316" fmla="*/ 4348776 h 7250295"/>
                <a:gd name="connsiteX51-9317" fmla="*/ 1881052 w 2171700"/>
                <a:gd name="connsiteY51-9318" fmla="*/ 3902573 h 7250295"/>
                <a:gd name="connsiteX52-9319" fmla="*/ 1855362 w 2171700"/>
                <a:gd name="connsiteY52-9320" fmla="*/ 3584643 h 7250295"/>
                <a:gd name="connsiteX53-9321" fmla="*/ 2056257 w 2171700"/>
                <a:gd name="connsiteY53-9322" fmla="*/ 2654077 h 7250295"/>
                <a:gd name="connsiteX54-9323" fmla="*/ 2042707 w 2171700"/>
                <a:gd name="connsiteY54-9324" fmla="*/ 2404684 h 7250295"/>
                <a:gd name="connsiteX55-9325" fmla="*/ 1981200 w 2171700"/>
                <a:gd name="connsiteY55-9326" fmla="*/ 1864914 h 7250295"/>
                <a:gd name="connsiteX56-9327" fmla="*/ 1936459 w 2171700"/>
                <a:gd name="connsiteY56-9328" fmla="*/ 1677029 h 7250295"/>
                <a:gd name="connsiteX57-9329" fmla="*/ 1922037 w 2171700"/>
                <a:gd name="connsiteY57-9330" fmla="*/ 1432534 h 7250295"/>
                <a:gd name="connsiteX58-9331" fmla="*/ 1874412 w 2171700"/>
                <a:gd name="connsiteY58-9332" fmla="*/ 1302338 h 7250295"/>
                <a:gd name="connsiteX59-9333" fmla="*/ 1407687 w 2171700"/>
                <a:gd name="connsiteY59-9334" fmla="*/ 1134975 h 7250295"/>
                <a:gd name="connsiteX60-9335" fmla="*/ 1309221 w 2171700"/>
                <a:gd name="connsiteY60-9336" fmla="*/ 1020075 h 7250295"/>
                <a:gd name="connsiteX61-9337" fmla="*/ 1365230 w 2171700"/>
                <a:gd name="connsiteY61-9338" fmla="*/ 821521 h 7250295"/>
                <a:gd name="connsiteX62-9339" fmla="*/ 1433407 w 2171700"/>
                <a:gd name="connsiteY62-9340" fmla="*/ 622909 h 7250295"/>
                <a:gd name="connsiteX63-9341" fmla="*/ 1444916 w 2171700"/>
                <a:gd name="connsiteY63-9342" fmla="*/ 380757 h 7250295"/>
                <a:gd name="connsiteX64-9343" fmla="*/ 1330946 w 2171700"/>
                <a:gd name="connsiteY64-9344" fmla="*/ 143773 h 7250295"/>
                <a:gd name="connsiteX65-9345" fmla="*/ 1063645 w 2171700"/>
                <a:gd name="connsiteY65-9346" fmla="*/ 568 h 7250295"/>
                <a:gd name="connsiteX0-9347" fmla="*/ 1063645 w 2171700"/>
                <a:gd name="connsiteY0-9348" fmla="*/ 568 h 7250295"/>
                <a:gd name="connsiteX1-9349" fmla="*/ 809625 w 2171700"/>
                <a:gd name="connsiteY1-9350" fmla="*/ 116070 h 7250295"/>
                <a:gd name="connsiteX2-9351" fmla="*/ 685800 w 2171700"/>
                <a:gd name="connsiteY2-9352" fmla="*/ 297045 h 7250295"/>
                <a:gd name="connsiteX3-9353" fmla="*/ 704850 w 2171700"/>
                <a:gd name="connsiteY3-9354" fmla="*/ 620895 h 7250295"/>
                <a:gd name="connsiteX4-9355" fmla="*/ 838200 w 2171700"/>
                <a:gd name="connsiteY4-9356" fmla="*/ 897120 h 7250295"/>
                <a:gd name="connsiteX5-9357" fmla="*/ 742950 w 2171700"/>
                <a:gd name="connsiteY5-9358" fmla="*/ 1011420 h 7250295"/>
                <a:gd name="connsiteX6-9359" fmla="*/ 133350 w 2171700"/>
                <a:gd name="connsiteY6-9360" fmla="*/ 1220970 h 7250295"/>
                <a:gd name="connsiteX7-9361" fmla="*/ 0 w 2171700"/>
                <a:gd name="connsiteY7-9362" fmla="*/ 2211570 h 7250295"/>
                <a:gd name="connsiteX8-9363" fmla="*/ 333375 w 2171700"/>
                <a:gd name="connsiteY8-9364" fmla="*/ 3106920 h 7250295"/>
                <a:gd name="connsiteX9-9365" fmla="*/ 247650 w 2171700"/>
                <a:gd name="connsiteY9-9366" fmla="*/ 3840345 h 7250295"/>
                <a:gd name="connsiteX10-9367" fmla="*/ 371475 w 2171700"/>
                <a:gd name="connsiteY10-9368" fmla="*/ 4059420 h 7250295"/>
                <a:gd name="connsiteX11-9369" fmla="*/ 495300 w 2171700"/>
                <a:gd name="connsiteY11-9370" fmla="*/ 4278495 h 7250295"/>
                <a:gd name="connsiteX12-9371" fmla="*/ 476250 w 2171700"/>
                <a:gd name="connsiteY12-9372" fmla="*/ 4735695 h 7250295"/>
                <a:gd name="connsiteX13-9373" fmla="*/ 476250 w 2171700"/>
                <a:gd name="connsiteY13-9374" fmla="*/ 5097645 h 7250295"/>
                <a:gd name="connsiteX14-9375" fmla="*/ 371475 w 2171700"/>
                <a:gd name="connsiteY14-9376" fmla="*/ 6145395 h 7250295"/>
                <a:gd name="connsiteX15-9377" fmla="*/ 371475 w 2171700"/>
                <a:gd name="connsiteY15-9378" fmla="*/ 6621645 h 7250295"/>
                <a:gd name="connsiteX16-9379" fmla="*/ 400050 w 2171700"/>
                <a:gd name="connsiteY16-9380" fmla="*/ 6821670 h 7250295"/>
                <a:gd name="connsiteX17-9381" fmla="*/ 323850 w 2171700"/>
                <a:gd name="connsiteY17-9382" fmla="*/ 7002645 h 7250295"/>
                <a:gd name="connsiteX18-9383" fmla="*/ 533400 w 2171700"/>
                <a:gd name="connsiteY18-9384" fmla="*/ 7250295 h 7250295"/>
                <a:gd name="connsiteX19-9385" fmla="*/ 952500 w 2171700"/>
                <a:gd name="connsiteY19-9386" fmla="*/ 7240770 h 7250295"/>
                <a:gd name="connsiteX20-9387" fmla="*/ 733425 w 2171700"/>
                <a:gd name="connsiteY20-9388" fmla="*/ 6821670 h 7250295"/>
                <a:gd name="connsiteX21-9389" fmla="*/ 790575 w 2171700"/>
                <a:gd name="connsiteY21-9390" fmla="*/ 6574020 h 7250295"/>
                <a:gd name="connsiteX22-9391" fmla="*/ 762000 w 2171700"/>
                <a:gd name="connsiteY22-9392" fmla="*/ 6250170 h 7250295"/>
                <a:gd name="connsiteX23-9393" fmla="*/ 885825 w 2171700"/>
                <a:gd name="connsiteY23-9394" fmla="*/ 5411970 h 7250295"/>
                <a:gd name="connsiteX24-9395" fmla="*/ 866775 w 2171700"/>
                <a:gd name="connsiteY24-9396" fmla="*/ 5326245 h 7250295"/>
                <a:gd name="connsiteX25-9397" fmla="*/ 971550 w 2171700"/>
                <a:gd name="connsiteY25-9398" fmla="*/ 5211945 h 7250295"/>
                <a:gd name="connsiteX26-9399" fmla="*/ 962025 w 2171700"/>
                <a:gd name="connsiteY26-9400" fmla="*/ 5069070 h 7250295"/>
                <a:gd name="connsiteX27-9401" fmla="*/ 1104900 w 2171700"/>
                <a:gd name="connsiteY27-9402" fmla="*/ 4526145 h 7250295"/>
                <a:gd name="connsiteX28-9403" fmla="*/ 1123950 w 2171700"/>
                <a:gd name="connsiteY28-9404" fmla="*/ 4392795 h 7250295"/>
                <a:gd name="connsiteX29-9405" fmla="*/ 1276350 w 2171700"/>
                <a:gd name="connsiteY29-9406" fmla="*/ 4649970 h 7250295"/>
                <a:gd name="connsiteX30-9407" fmla="*/ 1352550 w 2171700"/>
                <a:gd name="connsiteY30-9408" fmla="*/ 4926195 h 7250295"/>
                <a:gd name="connsiteX31-9409" fmla="*/ 1333500 w 2171700"/>
                <a:gd name="connsiteY31-9410" fmla="*/ 5069070 h 7250295"/>
                <a:gd name="connsiteX32-9411" fmla="*/ 1371600 w 2171700"/>
                <a:gd name="connsiteY32-9412" fmla="*/ 5078595 h 7250295"/>
                <a:gd name="connsiteX33-9413" fmla="*/ 1247775 w 2171700"/>
                <a:gd name="connsiteY33-9414" fmla="*/ 5516745 h 7250295"/>
                <a:gd name="connsiteX34-9415" fmla="*/ 1257300 w 2171700"/>
                <a:gd name="connsiteY34-9416" fmla="*/ 6469245 h 7250295"/>
                <a:gd name="connsiteX35-9417" fmla="*/ 1333500 w 2171700"/>
                <a:gd name="connsiteY35-9418" fmla="*/ 6583545 h 7250295"/>
                <a:gd name="connsiteX36-9419" fmla="*/ 1314450 w 2171700"/>
                <a:gd name="connsiteY36-9420" fmla="*/ 6735945 h 7250295"/>
                <a:gd name="connsiteX37-9421" fmla="*/ 1323975 w 2171700"/>
                <a:gd name="connsiteY37-9422" fmla="*/ 6859770 h 7250295"/>
                <a:gd name="connsiteX38-9423" fmla="*/ 1304925 w 2171700"/>
                <a:gd name="connsiteY38-9424" fmla="*/ 7012170 h 7250295"/>
                <a:gd name="connsiteX39-9425" fmla="*/ 1704975 w 2171700"/>
                <a:gd name="connsiteY39-9426" fmla="*/ 7212195 h 7250295"/>
                <a:gd name="connsiteX40-9427" fmla="*/ 2152650 w 2171700"/>
                <a:gd name="connsiteY40-9428" fmla="*/ 7212195 h 7250295"/>
                <a:gd name="connsiteX41-9429" fmla="*/ 2171700 w 2171700"/>
                <a:gd name="connsiteY41-9430" fmla="*/ 7069320 h 7250295"/>
                <a:gd name="connsiteX42-9431" fmla="*/ 1676400 w 2171700"/>
                <a:gd name="connsiteY42-9432" fmla="*/ 6564495 h 7250295"/>
                <a:gd name="connsiteX43-9433" fmla="*/ 1685925 w 2171700"/>
                <a:gd name="connsiteY43-9434" fmla="*/ 6459720 h 7250295"/>
                <a:gd name="connsiteX44-9435" fmla="*/ 1657350 w 2171700"/>
                <a:gd name="connsiteY44-9436" fmla="*/ 6250170 h 7250295"/>
                <a:gd name="connsiteX45-9437" fmla="*/ 1704975 w 2171700"/>
                <a:gd name="connsiteY45-9438" fmla="*/ 5973945 h 7250295"/>
                <a:gd name="connsiteX46-9439" fmla="*/ 1739049 w 2171700"/>
                <a:gd name="connsiteY46-9440" fmla="*/ 5363804 h 7250295"/>
                <a:gd name="connsiteX47-9441" fmla="*/ 1797611 w 2171700"/>
                <a:gd name="connsiteY47-9442" fmla="*/ 5317321 h 7250295"/>
                <a:gd name="connsiteX48-9443" fmla="*/ 1884207 w 2171700"/>
                <a:gd name="connsiteY48-9444" fmla="*/ 5097645 h 7250295"/>
                <a:gd name="connsiteX49-9445" fmla="*/ 1909357 w 2171700"/>
                <a:gd name="connsiteY49-9446" fmla="*/ 4805496 h 7250295"/>
                <a:gd name="connsiteX50-9447" fmla="*/ 1900373 w 2171700"/>
                <a:gd name="connsiteY50-9448" fmla="*/ 4348776 h 7250295"/>
                <a:gd name="connsiteX51-9449" fmla="*/ 1881052 w 2171700"/>
                <a:gd name="connsiteY51-9450" fmla="*/ 3902573 h 7250295"/>
                <a:gd name="connsiteX52-9451" fmla="*/ 1855362 w 2171700"/>
                <a:gd name="connsiteY52-9452" fmla="*/ 3584643 h 7250295"/>
                <a:gd name="connsiteX53-9453" fmla="*/ 2056257 w 2171700"/>
                <a:gd name="connsiteY53-9454" fmla="*/ 2654077 h 7250295"/>
                <a:gd name="connsiteX54-9455" fmla="*/ 2042707 w 2171700"/>
                <a:gd name="connsiteY54-9456" fmla="*/ 2404684 h 7250295"/>
                <a:gd name="connsiteX55-9457" fmla="*/ 1981200 w 2171700"/>
                <a:gd name="connsiteY55-9458" fmla="*/ 1864914 h 7250295"/>
                <a:gd name="connsiteX56-9459" fmla="*/ 1936459 w 2171700"/>
                <a:gd name="connsiteY56-9460" fmla="*/ 1677029 h 7250295"/>
                <a:gd name="connsiteX57-9461" fmla="*/ 1922037 w 2171700"/>
                <a:gd name="connsiteY57-9462" fmla="*/ 1432534 h 7250295"/>
                <a:gd name="connsiteX58-9463" fmla="*/ 1874412 w 2171700"/>
                <a:gd name="connsiteY58-9464" fmla="*/ 1302338 h 7250295"/>
                <a:gd name="connsiteX59-9465" fmla="*/ 1407687 w 2171700"/>
                <a:gd name="connsiteY59-9466" fmla="*/ 1134975 h 7250295"/>
                <a:gd name="connsiteX60-9467" fmla="*/ 1309221 w 2171700"/>
                <a:gd name="connsiteY60-9468" fmla="*/ 1020075 h 7250295"/>
                <a:gd name="connsiteX61-9469" fmla="*/ 1365230 w 2171700"/>
                <a:gd name="connsiteY61-9470" fmla="*/ 821521 h 7250295"/>
                <a:gd name="connsiteX62-9471" fmla="*/ 1433407 w 2171700"/>
                <a:gd name="connsiteY62-9472" fmla="*/ 622909 h 7250295"/>
                <a:gd name="connsiteX63-9473" fmla="*/ 1444916 w 2171700"/>
                <a:gd name="connsiteY63-9474" fmla="*/ 380757 h 7250295"/>
                <a:gd name="connsiteX64-9475" fmla="*/ 1330946 w 2171700"/>
                <a:gd name="connsiteY64-9476" fmla="*/ 143773 h 7250295"/>
                <a:gd name="connsiteX65-9477" fmla="*/ 1063645 w 2171700"/>
                <a:gd name="connsiteY65-9478" fmla="*/ 568 h 7250295"/>
                <a:gd name="connsiteX0-9479" fmla="*/ 1063645 w 2171700"/>
                <a:gd name="connsiteY0-9480" fmla="*/ 568 h 7250295"/>
                <a:gd name="connsiteX1-9481" fmla="*/ 809625 w 2171700"/>
                <a:gd name="connsiteY1-9482" fmla="*/ 116070 h 7250295"/>
                <a:gd name="connsiteX2-9483" fmla="*/ 685800 w 2171700"/>
                <a:gd name="connsiteY2-9484" fmla="*/ 297045 h 7250295"/>
                <a:gd name="connsiteX3-9485" fmla="*/ 704850 w 2171700"/>
                <a:gd name="connsiteY3-9486" fmla="*/ 620895 h 7250295"/>
                <a:gd name="connsiteX4-9487" fmla="*/ 838200 w 2171700"/>
                <a:gd name="connsiteY4-9488" fmla="*/ 897120 h 7250295"/>
                <a:gd name="connsiteX5-9489" fmla="*/ 742950 w 2171700"/>
                <a:gd name="connsiteY5-9490" fmla="*/ 1011420 h 7250295"/>
                <a:gd name="connsiteX6-9491" fmla="*/ 133350 w 2171700"/>
                <a:gd name="connsiteY6-9492" fmla="*/ 1220970 h 7250295"/>
                <a:gd name="connsiteX7-9493" fmla="*/ 0 w 2171700"/>
                <a:gd name="connsiteY7-9494" fmla="*/ 2211570 h 7250295"/>
                <a:gd name="connsiteX8-9495" fmla="*/ 333375 w 2171700"/>
                <a:gd name="connsiteY8-9496" fmla="*/ 3106920 h 7250295"/>
                <a:gd name="connsiteX9-9497" fmla="*/ 247650 w 2171700"/>
                <a:gd name="connsiteY9-9498" fmla="*/ 3840345 h 7250295"/>
                <a:gd name="connsiteX10-9499" fmla="*/ 371475 w 2171700"/>
                <a:gd name="connsiteY10-9500" fmla="*/ 4059420 h 7250295"/>
                <a:gd name="connsiteX11-9501" fmla="*/ 495300 w 2171700"/>
                <a:gd name="connsiteY11-9502" fmla="*/ 4278495 h 7250295"/>
                <a:gd name="connsiteX12-9503" fmla="*/ 476250 w 2171700"/>
                <a:gd name="connsiteY12-9504" fmla="*/ 4735695 h 7250295"/>
                <a:gd name="connsiteX13-9505" fmla="*/ 476250 w 2171700"/>
                <a:gd name="connsiteY13-9506" fmla="*/ 5097645 h 7250295"/>
                <a:gd name="connsiteX14-9507" fmla="*/ 371475 w 2171700"/>
                <a:gd name="connsiteY14-9508" fmla="*/ 6145395 h 7250295"/>
                <a:gd name="connsiteX15-9509" fmla="*/ 371475 w 2171700"/>
                <a:gd name="connsiteY15-9510" fmla="*/ 6621645 h 7250295"/>
                <a:gd name="connsiteX16-9511" fmla="*/ 400050 w 2171700"/>
                <a:gd name="connsiteY16-9512" fmla="*/ 6821670 h 7250295"/>
                <a:gd name="connsiteX17-9513" fmla="*/ 323850 w 2171700"/>
                <a:gd name="connsiteY17-9514" fmla="*/ 7002645 h 7250295"/>
                <a:gd name="connsiteX18-9515" fmla="*/ 533400 w 2171700"/>
                <a:gd name="connsiteY18-9516" fmla="*/ 7250295 h 7250295"/>
                <a:gd name="connsiteX19-9517" fmla="*/ 952500 w 2171700"/>
                <a:gd name="connsiteY19-9518" fmla="*/ 7240770 h 7250295"/>
                <a:gd name="connsiteX20-9519" fmla="*/ 733425 w 2171700"/>
                <a:gd name="connsiteY20-9520" fmla="*/ 6821670 h 7250295"/>
                <a:gd name="connsiteX21-9521" fmla="*/ 790575 w 2171700"/>
                <a:gd name="connsiteY21-9522" fmla="*/ 6574020 h 7250295"/>
                <a:gd name="connsiteX22-9523" fmla="*/ 762000 w 2171700"/>
                <a:gd name="connsiteY22-9524" fmla="*/ 6250170 h 7250295"/>
                <a:gd name="connsiteX23-9525" fmla="*/ 885825 w 2171700"/>
                <a:gd name="connsiteY23-9526" fmla="*/ 5411970 h 7250295"/>
                <a:gd name="connsiteX24-9527" fmla="*/ 866775 w 2171700"/>
                <a:gd name="connsiteY24-9528" fmla="*/ 5326245 h 7250295"/>
                <a:gd name="connsiteX25-9529" fmla="*/ 971550 w 2171700"/>
                <a:gd name="connsiteY25-9530" fmla="*/ 5211945 h 7250295"/>
                <a:gd name="connsiteX26-9531" fmla="*/ 962025 w 2171700"/>
                <a:gd name="connsiteY26-9532" fmla="*/ 5069070 h 7250295"/>
                <a:gd name="connsiteX27-9533" fmla="*/ 1104900 w 2171700"/>
                <a:gd name="connsiteY27-9534" fmla="*/ 4526145 h 7250295"/>
                <a:gd name="connsiteX28-9535" fmla="*/ 1123950 w 2171700"/>
                <a:gd name="connsiteY28-9536" fmla="*/ 4392795 h 7250295"/>
                <a:gd name="connsiteX29-9537" fmla="*/ 1276350 w 2171700"/>
                <a:gd name="connsiteY29-9538" fmla="*/ 4649970 h 7250295"/>
                <a:gd name="connsiteX30-9539" fmla="*/ 1352550 w 2171700"/>
                <a:gd name="connsiteY30-9540" fmla="*/ 4926195 h 7250295"/>
                <a:gd name="connsiteX31-9541" fmla="*/ 1333500 w 2171700"/>
                <a:gd name="connsiteY31-9542" fmla="*/ 5069070 h 7250295"/>
                <a:gd name="connsiteX32-9543" fmla="*/ 1371600 w 2171700"/>
                <a:gd name="connsiteY32-9544" fmla="*/ 5078595 h 7250295"/>
                <a:gd name="connsiteX33-9545" fmla="*/ 1247775 w 2171700"/>
                <a:gd name="connsiteY33-9546" fmla="*/ 5516745 h 7250295"/>
                <a:gd name="connsiteX34-9547" fmla="*/ 1257300 w 2171700"/>
                <a:gd name="connsiteY34-9548" fmla="*/ 6469245 h 7250295"/>
                <a:gd name="connsiteX35-9549" fmla="*/ 1333500 w 2171700"/>
                <a:gd name="connsiteY35-9550" fmla="*/ 6583545 h 7250295"/>
                <a:gd name="connsiteX36-9551" fmla="*/ 1314450 w 2171700"/>
                <a:gd name="connsiteY36-9552" fmla="*/ 6735945 h 7250295"/>
                <a:gd name="connsiteX37-9553" fmla="*/ 1323975 w 2171700"/>
                <a:gd name="connsiteY37-9554" fmla="*/ 6859770 h 7250295"/>
                <a:gd name="connsiteX38-9555" fmla="*/ 1304925 w 2171700"/>
                <a:gd name="connsiteY38-9556" fmla="*/ 7012170 h 7250295"/>
                <a:gd name="connsiteX39-9557" fmla="*/ 1704975 w 2171700"/>
                <a:gd name="connsiteY39-9558" fmla="*/ 7212195 h 7250295"/>
                <a:gd name="connsiteX40-9559" fmla="*/ 2152650 w 2171700"/>
                <a:gd name="connsiteY40-9560" fmla="*/ 7212195 h 7250295"/>
                <a:gd name="connsiteX41-9561" fmla="*/ 2171700 w 2171700"/>
                <a:gd name="connsiteY41-9562" fmla="*/ 7069320 h 7250295"/>
                <a:gd name="connsiteX42-9563" fmla="*/ 1676400 w 2171700"/>
                <a:gd name="connsiteY42-9564" fmla="*/ 6564495 h 7250295"/>
                <a:gd name="connsiteX43-9565" fmla="*/ 1685925 w 2171700"/>
                <a:gd name="connsiteY43-9566" fmla="*/ 6459720 h 7250295"/>
                <a:gd name="connsiteX44-9567" fmla="*/ 1657350 w 2171700"/>
                <a:gd name="connsiteY44-9568" fmla="*/ 6250170 h 7250295"/>
                <a:gd name="connsiteX45-9569" fmla="*/ 1704975 w 2171700"/>
                <a:gd name="connsiteY45-9570" fmla="*/ 5973945 h 7250295"/>
                <a:gd name="connsiteX46-9571" fmla="*/ 1739049 w 2171700"/>
                <a:gd name="connsiteY46-9572" fmla="*/ 5363804 h 7250295"/>
                <a:gd name="connsiteX47-9573" fmla="*/ 1797611 w 2171700"/>
                <a:gd name="connsiteY47-9574" fmla="*/ 5317321 h 7250295"/>
                <a:gd name="connsiteX48-9575" fmla="*/ 1884207 w 2171700"/>
                <a:gd name="connsiteY48-9576" fmla="*/ 5097645 h 7250295"/>
                <a:gd name="connsiteX49-9577" fmla="*/ 1909357 w 2171700"/>
                <a:gd name="connsiteY49-9578" fmla="*/ 4805496 h 7250295"/>
                <a:gd name="connsiteX50-9579" fmla="*/ 1900373 w 2171700"/>
                <a:gd name="connsiteY50-9580" fmla="*/ 4348776 h 7250295"/>
                <a:gd name="connsiteX51-9581" fmla="*/ 1881052 w 2171700"/>
                <a:gd name="connsiteY51-9582" fmla="*/ 3902573 h 7250295"/>
                <a:gd name="connsiteX52-9583" fmla="*/ 1855362 w 2171700"/>
                <a:gd name="connsiteY52-9584" fmla="*/ 3584643 h 7250295"/>
                <a:gd name="connsiteX53-9585" fmla="*/ 2056257 w 2171700"/>
                <a:gd name="connsiteY53-9586" fmla="*/ 2654077 h 7250295"/>
                <a:gd name="connsiteX54-9587" fmla="*/ 2042707 w 2171700"/>
                <a:gd name="connsiteY54-9588" fmla="*/ 2404684 h 7250295"/>
                <a:gd name="connsiteX55-9589" fmla="*/ 1981200 w 2171700"/>
                <a:gd name="connsiteY55-9590" fmla="*/ 1864914 h 7250295"/>
                <a:gd name="connsiteX56-9591" fmla="*/ 1936459 w 2171700"/>
                <a:gd name="connsiteY56-9592" fmla="*/ 1677029 h 7250295"/>
                <a:gd name="connsiteX57-9593" fmla="*/ 1922037 w 2171700"/>
                <a:gd name="connsiteY57-9594" fmla="*/ 1432534 h 7250295"/>
                <a:gd name="connsiteX58-9595" fmla="*/ 1874412 w 2171700"/>
                <a:gd name="connsiteY58-9596" fmla="*/ 1302338 h 7250295"/>
                <a:gd name="connsiteX59-9597" fmla="*/ 1407687 w 2171700"/>
                <a:gd name="connsiteY59-9598" fmla="*/ 1134975 h 7250295"/>
                <a:gd name="connsiteX60-9599" fmla="*/ 1309221 w 2171700"/>
                <a:gd name="connsiteY60-9600" fmla="*/ 1020075 h 7250295"/>
                <a:gd name="connsiteX61-9601" fmla="*/ 1365230 w 2171700"/>
                <a:gd name="connsiteY61-9602" fmla="*/ 821521 h 7250295"/>
                <a:gd name="connsiteX62-9603" fmla="*/ 1433407 w 2171700"/>
                <a:gd name="connsiteY62-9604" fmla="*/ 622909 h 7250295"/>
                <a:gd name="connsiteX63-9605" fmla="*/ 1444916 w 2171700"/>
                <a:gd name="connsiteY63-9606" fmla="*/ 380757 h 7250295"/>
                <a:gd name="connsiteX64-9607" fmla="*/ 1330946 w 2171700"/>
                <a:gd name="connsiteY64-9608" fmla="*/ 143773 h 7250295"/>
                <a:gd name="connsiteX65-9609" fmla="*/ 1063645 w 2171700"/>
                <a:gd name="connsiteY65-9610" fmla="*/ 568 h 7250295"/>
                <a:gd name="connsiteX0-9611" fmla="*/ 1063645 w 2171700"/>
                <a:gd name="connsiteY0-9612" fmla="*/ 568 h 7250295"/>
                <a:gd name="connsiteX1-9613" fmla="*/ 809625 w 2171700"/>
                <a:gd name="connsiteY1-9614" fmla="*/ 116070 h 7250295"/>
                <a:gd name="connsiteX2-9615" fmla="*/ 685800 w 2171700"/>
                <a:gd name="connsiteY2-9616" fmla="*/ 297045 h 7250295"/>
                <a:gd name="connsiteX3-9617" fmla="*/ 704850 w 2171700"/>
                <a:gd name="connsiteY3-9618" fmla="*/ 620895 h 7250295"/>
                <a:gd name="connsiteX4-9619" fmla="*/ 838200 w 2171700"/>
                <a:gd name="connsiteY4-9620" fmla="*/ 897120 h 7250295"/>
                <a:gd name="connsiteX5-9621" fmla="*/ 742950 w 2171700"/>
                <a:gd name="connsiteY5-9622" fmla="*/ 1011420 h 7250295"/>
                <a:gd name="connsiteX6-9623" fmla="*/ 133350 w 2171700"/>
                <a:gd name="connsiteY6-9624" fmla="*/ 1220970 h 7250295"/>
                <a:gd name="connsiteX7-9625" fmla="*/ 0 w 2171700"/>
                <a:gd name="connsiteY7-9626" fmla="*/ 2211570 h 7250295"/>
                <a:gd name="connsiteX8-9627" fmla="*/ 333375 w 2171700"/>
                <a:gd name="connsiteY8-9628" fmla="*/ 3106920 h 7250295"/>
                <a:gd name="connsiteX9-9629" fmla="*/ 247650 w 2171700"/>
                <a:gd name="connsiteY9-9630" fmla="*/ 3840345 h 7250295"/>
                <a:gd name="connsiteX10-9631" fmla="*/ 371475 w 2171700"/>
                <a:gd name="connsiteY10-9632" fmla="*/ 4059420 h 7250295"/>
                <a:gd name="connsiteX11-9633" fmla="*/ 495300 w 2171700"/>
                <a:gd name="connsiteY11-9634" fmla="*/ 4278495 h 7250295"/>
                <a:gd name="connsiteX12-9635" fmla="*/ 476250 w 2171700"/>
                <a:gd name="connsiteY12-9636" fmla="*/ 4735695 h 7250295"/>
                <a:gd name="connsiteX13-9637" fmla="*/ 476250 w 2171700"/>
                <a:gd name="connsiteY13-9638" fmla="*/ 5097645 h 7250295"/>
                <a:gd name="connsiteX14-9639" fmla="*/ 371475 w 2171700"/>
                <a:gd name="connsiteY14-9640" fmla="*/ 6145395 h 7250295"/>
                <a:gd name="connsiteX15-9641" fmla="*/ 371475 w 2171700"/>
                <a:gd name="connsiteY15-9642" fmla="*/ 6621645 h 7250295"/>
                <a:gd name="connsiteX16-9643" fmla="*/ 400050 w 2171700"/>
                <a:gd name="connsiteY16-9644" fmla="*/ 6821670 h 7250295"/>
                <a:gd name="connsiteX17-9645" fmla="*/ 323850 w 2171700"/>
                <a:gd name="connsiteY17-9646" fmla="*/ 7002645 h 7250295"/>
                <a:gd name="connsiteX18-9647" fmla="*/ 533400 w 2171700"/>
                <a:gd name="connsiteY18-9648" fmla="*/ 7250295 h 7250295"/>
                <a:gd name="connsiteX19-9649" fmla="*/ 952500 w 2171700"/>
                <a:gd name="connsiteY19-9650" fmla="*/ 7240770 h 7250295"/>
                <a:gd name="connsiteX20-9651" fmla="*/ 733425 w 2171700"/>
                <a:gd name="connsiteY20-9652" fmla="*/ 6821670 h 7250295"/>
                <a:gd name="connsiteX21-9653" fmla="*/ 790575 w 2171700"/>
                <a:gd name="connsiteY21-9654" fmla="*/ 6574020 h 7250295"/>
                <a:gd name="connsiteX22-9655" fmla="*/ 762000 w 2171700"/>
                <a:gd name="connsiteY22-9656" fmla="*/ 6250170 h 7250295"/>
                <a:gd name="connsiteX23-9657" fmla="*/ 885825 w 2171700"/>
                <a:gd name="connsiteY23-9658" fmla="*/ 5411970 h 7250295"/>
                <a:gd name="connsiteX24-9659" fmla="*/ 866775 w 2171700"/>
                <a:gd name="connsiteY24-9660" fmla="*/ 5326245 h 7250295"/>
                <a:gd name="connsiteX25-9661" fmla="*/ 971550 w 2171700"/>
                <a:gd name="connsiteY25-9662" fmla="*/ 5211945 h 7250295"/>
                <a:gd name="connsiteX26-9663" fmla="*/ 962025 w 2171700"/>
                <a:gd name="connsiteY26-9664" fmla="*/ 5069070 h 7250295"/>
                <a:gd name="connsiteX27-9665" fmla="*/ 1104900 w 2171700"/>
                <a:gd name="connsiteY27-9666" fmla="*/ 4526145 h 7250295"/>
                <a:gd name="connsiteX28-9667" fmla="*/ 1123950 w 2171700"/>
                <a:gd name="connsiteY28-9668" fmla="*/ 4392795 h 7250295"/>
                <a:gd name="connsiteX29-9669" fmla="*/ 1276350 w 2171700"/>
                <a:gd name="connsiteY29-9670" fmla="*/ 4649970 h 7250295"/>
                <a:gd name="connsiteX30-9671" fmla="*/ 1352550 w 2171700"/>
                <a:gd name="connsiteY30-9672" fmla="*/ 4926195 h 7250295"/>
                <a:gd name="connsiteX31-9673" fmla="*/ 1333500 w 2171700"/>
                <a:gd name="connsiteY31-9674" fmla="*/ 5069070 h 7250295"/>
                <a:gd name="connsiteX32-9675" fmla="*/ 1371600 w 2171700"/>
                <a:gd name="connsiteY32-9676" fmla="*/ 5078595 h 7250295"/>
                <a:gd name="connsiteX33-9677" fmla="*/ 1247775 w 2171700"/>
                <a:gd name="connsiteY33-9678" fmla="*/ 5516745 h 7250295"/>
                <a:gd name="connsiteX34-9679" fmla="*/ 1257300 w 2171700"/>
                <a:gd name="connsiteY34-9680" fmla="*/ 6469245 h 7250295"/>
                <a:gd name="connsiteX35-9681" fmla="*/ 1333500 w 2171700"/>
                <a:gd name="connsiteY35-9682" fmla="*/ 6583545 h 7250295"/>
                <a:gd name="connsiteX36-9683" fmla="*/ 1314450 w 2171700"/>
                <a:gd name="connsiteY36-9684" fmla="*/ 6735945 h 7250295"/>
                <a:gd name="connsiteX37-9685" fmla="*/ 1323975 w 2171700"/>
                <a:gd name="connsiteY37-9686" fmla="*/ 6859770 h 7250295"/>
                <a:gd name="connsiteX38-9687" fmla="*/ 1304925 w 2171700"/>
                <a:gd name="connsiteY38-9688" fmla="*/ 7012170 h 7250295"/>
                <a:gd name="connsiteX39-9689" fmla="*/ 1704975 w 2171700"/>
                <a:gd name="connsiteY39-9690" fmla="*/ 7212195 h 7250295"/>
                <a:gd name="connsiteX40-9691" fmla="*/ 2152650 w 2171700"/>
                <a:gd name="connsiteY40-9692" fmla="*/ 7212195 h 7250295"/>
                <a:gd name="connsiteX41-9693" fmla="*/ 2171700 w 2171700"/>
                <a:gd name="connsiteY41-9694" fmla="*/ 7069320 h 7250295"/>
                <a:gd name="connsiteX42-9695" fmla="*/ 1676400 w 2171700"/>
                <a:gd name="connsiteY42-9696" fmla="*/ 6564495 h 7250295"/>
                <a:gd name="connsiteX43-9697" fmla="*/ 1685925 w 2171700"/>
                <a:gd name="connsiteY43-9698" fmla="*/ 6459720 h 7250295"/>
                <a:gd name="connsiteX44-9699" fmla="*/ 1657350 w 2171700"/>
                <a:gd name="connsiteY44-9700" fmla="*/ 6250170 h 7250295"/>
                <a:gd name="connsiteX45-9701" fmla="*/ 1704975 w 2171700"/>
                <a:gd name="connsiteY45-9702" fmla="*/ 5973945 h 7250295"/>
                <a:gd name="connsiteX46-9703" fmla="*/ 1727631 w 2171700"/>
                <a:gd name="connsiteY46-9704" fmla="*/ 5512209 h 7250295"/>
                <a:gd name="connsiteX47-9705" fmla="*/ 1739049 w 2171700"/>
                <a:gd name="connsiteY47-9706" fmla="*/ 5363804 h 7250295"/>
                <a:gd name="connsiteX48-9707" fmla="*/ 1797611 w 2171700"/>
                <a:gd name="connsiteY48-9708" fmla="*/ 5317321 h 7250295"/>
                <a:gd name="connsiteX49-9709" fmla="*/ 1884207 w 2171700"/>
                <a:gd name="connsiteY49-9710" fmla="*/ 5097645 h 7250295"/>
                <a:gd name="connsiteX50-9711" fmla="*/ 1909357 w 2171700"/>
                <a:gd name="connsiteY50-9712" fmla="*/ 4805496 h 7250295"/>
                <a:gd name="connsiteX51-9713" fmla="*/ 1900373 w 2171700"/>
                <a:gd name="connsiteY51-9714" fmla="*/ 4348776 h 7250295"/>
                <a:gd name="connsiteX52-9715" fmla="*/ 1881052 w 2171700"/>
                <a:gd name="connsiteY52-9716" fmla="*/ 3902573 h 7250295"/>
                <a:gd name="connsiteX53-9717" fmla="*/ 1855362 w 2171700"/>
                <a:gd name="connsiteY53-9718" fmla="*/ 3584643 h 7250295"/>
                <a:gd name="connsiteX54-9719" fmla="*/ 2056257 w 2171700"/>
                <a:gd name="connsiteY54-9720" fmla="*/ 2654077 h 7250295"/>
                <a:gd name="connsiteX55-9721" fmla="*/ 2042707 w 2171700"/>
                <a:gd name="connsiteY55-9722" fmla="*/ 2404684 h 7250295"/>
                <a:gd name="connsiteX56-9723" fmla="*/ 1981200 w 2171700"/>
                <a:gd name="connsiteY56-9724" fmla="*/ 1864914 h 7250295"/>
                <a:gd name="connsiteX57-9725" fmla="*/ 1936459 w 2171700"/>
                <a:gd name="connsiteY57-9726" fmla="*/ 1677029 h 7250295"/>
                <a:gd name="connsiteX58-9727" fmla="*/ 1922037 w 2171700"/>
                <a:gd name="connsiteY58-9728" fmla="*/ 1432534 h 7250295"/>
                <a:gd name="connsiteX59-9729" fmla="*/ 1874412 w 2171700"/>
                <a:gd name="connsiteY59-9730" fmla="*/ 1302338 h 7250295"/>
                <a:gd name="connsiteX60-9731" fmla="*/ 1407687 w 2171700"/>
                <a:gd name="connsiteY60-9732" fmla="*/ 1134975 h 7250295"/>
                <a:gd name="connsiteX61-9733" fmla="*/ 1309221 w 2171700"/>
                <a:gd name="connsiteY61-9734" fmla="*/ 1020075 h 7250295"/>
                <a:gd name="connsiteX62-9735" fmla="*/ 1365230 w 2171700"/>
                <a:gd name="connsiteY62-9736" fmla="*/ 821521 h 7250295"/>
                <a:gd name="connsiteX63-9737" fmla="*/ 1433407 w 2171700"/>
                <a:gd name="connsiteY63-9738" fmla="*/ 622909 h 7250295"/>
                <a:gd name="connsiteX64-9739" fmla="*/ 1444916 w 2171700"/>
                <a:gd name="connsiteY64-9740" fmla="*/ 380757 h 7250295"/>
                <a:gd name="connsiteX65-9741" fmla="*/ 1330946 w 2171700"/>
                <a:gd name="connsiteY65-9742" fmla="*/ 143773 h 7250295"/>
                <a:gd name="connsiteX66" fmla="*/ 1063645 w 2171700"/>
                <a:gd name="connsiteY66" fmla="*/ 568 h 7250295"/>
                <a:gd name="connsiteX0-9743" fmla="*/ 1063645 w 2171700"/>
                <a:gd name="connsiteY0-9744" fmla="*/ 568 h 7250295"/>
                <a:gd name="connsiteX1-9745" fmla="*/ 809625 w 2171700"/>
                <a:gd name="connsiteY1-9746" fmla="*/ 116070 h 7250295"/>
                <a:gd name="connsiteX2-9747" fmla="*/ 685800 w 2171700"/>
                <a:gd name="connsiteY2-9748" fmla="*/ 297045 h 7250295"/>
                <a:gd name="connsiteX3-9749" fmla="*/ 704850 w 2171700"/>
                <a:gd name="connsiteY3-9750" fmla="*/ 620895 h 7250295"/>
                <a:gd name="connsiteX4-9751" fmla="*/ 838200 w 2171700"/>
                <a:gd name="connsiteY4-9752" fmla="*/ 897120 h 7250295"/>
                <a:gd name="connsiteX5-9753" fmla="*/ 742950 w 2171700"/>
                <a:gd name="connsiteY5-9754" fmla="*/ 1011420 h 7250295"/>
                <a:gd name="connsiteX6-9755" fmla="*/ 133350 w 2171700"/>
                <a:gd name="connsiteY6-9756" fmla="*/ 1220970 h 7250295"/>
                <a:gd name="connsiteX7-9757" fmla="*/ 0 w 2171700"/>
                <a:gd name="connsiteY7-9758" fmla="*/ 2211570 h 7250295"/>
                <a:gd name="connsiteX8-9759" fmla="*/ 333375 w 2171700"/>
                <a:gd name="connsiteY8-9760" fmla="*/ 3106920 h 7250295"/>
                <a:gd name="connsiteX9-9761" fmla="*/ 247650 w 2171700"/>
                <a:gd name="connsiteY9-9762" fmla="*/ 3840345 h 7250295"/>
                <a:gd name="connsiteX10-9763" fmla="*/ 371475 w 2171700"/>
                <a:gd name="connsiteY10-9764" fmla="*/ 4059420 h 7250295"/>
                <a:gd name="connsiteX11-9765" fmla="*/ 495300 w 2171700"/>
                <a:gd name="connsiteY11-9766" fmla="*/ 4278495 h 7250295"/>
                <a:gd name="connsiteX12-9767" fmla="*/ 476250 w 2171700"/>
                <a:gd name="connsiteY12-9768" fmla="*/ 4735695 h 7250295"/>
                <a:gd name="connsiteX13-9769" fmla="*/ 476250 w 2171700"/>
                <a:gd name="connsiteY13-9770" fmla="*/ 5097645 h 7250295"/>
                <a:gd name="connsiteX14-9771" fmla="*/ 371475 w 2171700"/>
                <a:gd name="connsiteY14-9772" fmla="*/ 6145395 h 7250295"/>
                <a:gd name="connsiteX15-9773" fmla="*/ 371475 w 2171700"/>
                <a:gd name="connsiteY15-9774" fmla="*/ 6621645 h 7250295"/>
                <a:gd name="connsiteX16-9775" fmla="*/ 400050 w 2171700"/>
                <a:gd name="connsiteY16-9776" fmla="*/ 6821670 h 7250295"/>
                <a:gd name="connsiteX17-9777" fmla="*/ 323850 w 2171700"/>
                <a:gd name="connsiteY17-9778" fmla="*/ 7002645 h 7250295"/>
                <a:gd name="connsiteX18-9779" fmla="*/ 533400 w 2171700"/>
                <a:gd name="connsiteY18-9780" fmla="*/ 7250295 h 7250295"/>
                <a:gd name="connsiteX19-9781" fmla="*/ 952500 w 2171700"/>
                <a:gd name="connsiteY19-9782" fmla="*/ 7240770 h 7250295"/>
                <a:gd name="connsiteX20-9783" fmla="*/ 733425 w 2171700"/>
                <a:gd name="connsiteY20-9784" fmla="*/ 6821670 h 7250295"/>
                <a:gd name="connsiteX21-9785" fmla="*/ 790575 w 2171700"/>
                <a:gd name="connsiteY21-9786" fmla="*/ 6574020 h 7250295"/>
                <a:gd name="connsiteX22-9787" fmla="*/ 762000 w 2171700"/>
                <a:gd name="connsiteY22-9788" fmla="*/ 6250170 h 7250295"/>
                <a:gd name="connsiteX23-9789" fmla="*/ 885825 w 2171700"/>
                <a:gd name="connsiteY23-9790" fmla="*/ 5411970 h 7250295"/>
                <a:gd name="connsiteX24-9791" fmla="*/ 866775 w 2171700"/>
                <a:gd name="connsiteY24-9792" fmla="*/ 5326245 h 7250295"/>
                <a:gd name="connsiteX25-9793" fmla="*/ 971550 w 2171700"/>
                <a:gd name="connsiteY25-9794" fmla="*/ 5211945 h 7250295"/>
                <a:gd name="connsiteX26-9795" fmla="*/ 962025 w 2171700"/>
                <a:gd name="connsiteY26-9796" fmla="*/ 5069070 h 7250295"/>
                <a:gd name="connsiteX27-9797" fmla="*/ 1104900 w 2171700"/>
                <a:gd name="connsiteY27-9798" fmla="*/ 4526145 h 7250295"/>
                <a:gd name="connsiteX28-9799" fmla="*/ 1123950 w 2171700"/>
                <a:gd name="connsiteY28-9800" fmla="*/ 4392795 h 7250295"/>
                <a:gd name="connsiteX29-9801" fmla="*/ 1276350 w 2171700"/>
                <a:gd name="connsiteY29-9802" fmla="*/ 4649970 h 7250295"/>
                <a:gd name="connsiteX30-9803" fmla="*/ 1352550 w 2171700"/>
                <a:gd name="connsiteY30-9804" fmla="*/ 4926195 h 7250295"/>
                <a:gd name="connsiteX31-9805" fmla="*/ 1333500 w 2171700"/>
                <a:gd name="connsiteY31-9806" fmla="*/ 5069070 h 7250295"/>
                <a:gd name="connsiteX32-9807" fmla="*/ 1371600 w 2171700"/>
                <a:gd name="connsiteY32-9808" fmla="*/ 5078595 h 7250295"/>
                <a:gd name="connsiteX33-9809" fmla="*/ 1247775 w 2171700"/>
                <a:gd name="connsiteY33-9810" fmla="*/ 5516745 h 7250295"/>
                <a:gd name="connsiteX34-9811" fmla="*/ 1257300 w 2171700"/>
                <a:gd name="connsiteY34-9812" fmla="*/ 6469245 h 7250295"/>
                <a:gd name="connsiteX35-9813" fmla="*/ 1333500 w 2171700"/>
                <a:gd name="connsiteY35-9814" fmla="*/ 6583545 h 7250295"/>
                <a:gd name="connsiteX36-9815" fmla="*/ 1314450 w 2171700"/>
                <a:gd name="connsiteY36-9816" fmla="*/ 6735945 h 7250295"/>
                <a:gd name="connsiteX37-9817" fmla="*/ 1323975 w 2171700"/>
                <a:gd name="connsiteY37-9818" fmla="*/ 6859770 h 7250295"/>
                <a:gd name="connsiteX38-9819" fmla="*/ 1304925 w 2171700"/>
                <a:gd name="connsiteY38-9820" fmla="*/ 7012170 h 7250295"/>
                <a:gd name="connsiteX39-9821" fmla="*/ 1704975 w 2171700"/>
                <a:gd name="connsiteY39-9822" fmla="*/ 7212195 h 7250295"/>
                <a:gd name="connsiteX40-9823" fmla="*/ 2152650 w 2171700"/>
                <a:gd name="connsiteY40-9824" fmla="*/ 7212195 h 7250295"/>
                <a:gd name="connsiteX41-9825" fmla="*/ 2171700 w 2171700"/>
                <a:gd name="connsiteY41-9826" fmla="*/ 7069320 h 7250295"/>
                <a:gd name="connsiteX42-9827" fmla="*/ 1676400 w 2171700"/>
                <a:gd name="connsiteY42-9828" fmla="*/ 6564495 h 7250295"/>
                <a:gd name="connsiteX43-9829" fmla="*/ 1685925 w 2171700"/>
                <a:gd name="connsiteY43-9830" fmla="*/ 6459720 h 7250295"/>
                <a:gd name="connsiteX44-9831" fmla="*/ 1657350 w 2171700"/>
                <a:gd name="connsiteY44-9832" fmla="*/ 6250170 h 7250295"/>
                <a:gd name="connsiteX45-9833" fmla="*/ 1704975 w 2171700"/>
                <a:gd name="connsiteY45-9834" fmla="*/ 5973945 h 7250295"/>
                <a:gd name="connsiteX46-9835" fmla="*/ 1727631 w 2171700"/>
                <a:gd name="connsiteY46-9836" fmla="*/ 5512209 h 7250295"/>
                <a:gd name="connsiteX47-9837" fmla="*/ 1739049 w 2171700"/>
                <a:gd name="connsiteY47-9838" fmla="*/ 5363804 h 7250295"/>
                <a:gd name="connsiteX48-9839" fmla="*/ 1797611 w 2171700"/>
                <a:gd name="connsiteY48-9840" fmla="*/ 5317321 h 7250295"/>
                <a:gd name="connsiteX49-9841" fmla="*/ 1884207 w 2171700"/>
                <a:gd name="connsiteY49-9842" fmla="*/ 5097645 h 7250295"/>
                <a:gd name="connsiteX50-9843" fmla="*/ 1909357 w 2171700"/>
                <a:gd name="connsiteY50-9844" fmla="*/ 4805496 h 7250295"/>
                <a:gd name="connsiteX51-9845" fmla="*/ 1900373 w 2171700"/>
                <a:gd name="connsiteY51-9846" fmla="*/ 4348776 h 7250295"/>
                <a:gd name="connsiteX52-9847" fmla="*/ 1881052 w 2171700"/>
                <a:gd name="connsiteY52-9848" fmla="*/ 3902573 h 7250295"/>
                <a:gd name="connsiteX53-9849" fmla="*/ 1855362 w 2171700"/>
                <a:gd name="connsiteY53-9850" fmla="*/ 3584643 h 7250295"/>
                <a:gd name="connsiteX54-9851" fmla="*/ 2056257 w 2171700"/>
                <a:gd name="connsiteY54-9852" fmla="*/ 2654077 h 7250295"/>
                <a:gd name="connsiteX55-9853" fmla="*/ 2042707 w 2171700"/>
                <a:gd name="connsiteY55-9854" fmla="*/ 2404684 h 7250295"/>
                <a:gd name="connsiteX56-9855" fmla="*/ 1981200 w 2171700"/>
                <a:gd name="connsiteY56-9856" fmla="*/ 1864914 h 7250295"/>
                <a:gd name="connsiteX57-9857" fmla="*/ 1936459 w 2171700"/>
                <a:gd name="connsiteY57-9858" fmla="*/ 1677029 h 7250295"/>
                <a:gd name="connsiteX58-9859" fmla="*/ 1922037 w 2171700"/>
                <a:gd name="connsiteY58-9860" fmla="*/ 1432534 h 7250295"/>
                <a:gd name="connsiteX59-9861" fmla="*/ 1874412 w 2171700"/>
                <a:gd name="connsiteY59-9862" fmla="*/ 1302338 h 7250295"/>
                <a:gd name="connsiteX60-9863" fmla="*/ 1407687 w 2171700"/>
                <a:gd name="connsiteY60-9864" fmla="*/ 1134975 h 7250295"/>
                <a:gd name="connsiteX61-9865" fmla="*/ 1309221 w 2171700"/>
                <a:gd name="connsiteY61-9866" fmla="*/ 1020075 h 7250295"/>
                <a:gd name="connsiteX62-9867" fmla="*/ 1365230 w 2171700"/>
                <a:gd name="connsiteY62-9868" fmla="*/ 821521 h 7250295"/>
                <a:gd name="connsiteX63-9869" fmla="*/ 1433407 w 2171700"/>
                <a:gd name="connsiteY63-9870" fmla="*/ 622909 h 7250295"/>
                <a:gd name="connsiteX64-9871" fmla="*/ 1444916 w 2171700"/>
                <a:gd name="connsiteY64-9872" fmla="*/ 380757 h 7250295"/>
                <a:gd name="connsiteX65-9873" fmla="*/ 1330946 w 2171700"/>
                <a:gd name="connsiteY65-9874" fmla="*/ 143773 h 7250295"/>
                <a:gd name="connsiteX66-9875" fmla="*/ 1063645 w 2171700"/>
                <a:gd name="connsiteY66-9876" fmla="*/ 568 h 7250295"/>
                <a:gd name="connsiteX0-9877" fmla="*/ 1063645 w 2171700"/>
                <a:gd name="connsiteY0-9878" fmla="*/ 568 h 7250295"/>
                <a:gd name="connsiteX1-9879" fmla="*/ 809625 w 2171700"/>
                <a:gd name="connsiteY1-9880" fmla="*/ 116070 h 7250295"/>
                <a:gd name="connsiteX2-9881" fmla="*/ 685800 w 2171700"/>
                <a:gd name="connsiteY2-9882" fmla="*/ 297045 h 7250295"/>
                <a:gd name="connsiteX3-9883" fmla="*/ 704850 w 2171700"/>
                <a:gd name="connsiteY3-9884" fmla="*/ 620895 h 7250295"/>
                <a:gd name="connsiteX4-9885" fmla="*/ 838200 w 2171700"/>
                <a:gd name="connsiteY4-9886" fmla="*/ 897120 h 7250295"/>
                <a:gd name="connsiteX5-9887" fmla="*/ 742950 w 2171700"/>
                <a:gd name="connsiteY5-9888" fmla="*/ 1011420 h 7250295"/>
                <a:gd name="connsiteX6-9889" fmla="*/ 133350 w 2171700"/>
                <a:gd name="connsiteY6-9890" fmla="*/ 1220970 h 7250295"/>
                <a:gd name="connsiteX7-9891" fmla="*/ 0 w 2171700"/>
                <a:gd name="connsiteY7-9892" fmla="*/ 2211570 h 7250295"/>
                <a:gd name="connsiteX8-9893" fmla="*/ 333375 w 2171700"/>
                <a:gd name="connsiteY8-9894" fmla="*/ 3106920 h 7250295"/>
                <a:gd name="connsiteX9-9895" fmla="*/ 247650 w 2171700"/>
                <a:gd name="connsiteY9-9896" fmla="*/ 3840345 h 7250295"/>
                <a:gd name="connsiteX10-9897" fmla="*/ 371475 w 2171700"/>
                <a:gd name="connsiteY10-9898" fmla="*/ 4059420 h 7250295"/>
                <a:gd name="connsiteX11-9899" fmla="*/ 495300 w 2171700"/>
                <a:gd name="connsiteY11-9900" fmla="*/ 4278495 h 7250295"/>
                <a:gd name="connsiteX12-9901" fmla="*/ 476250 w 2171700"/>
                <a:gd name="connsiteY12-9902" fmla="*/ 4735695 h 7250295"/>
                <a:gd name="connsiteX13-9903" fmla="*/ 476250 w 2171700"/>
                <a:gd name="connsiteY13-9904" fmla="*/ 5097645 h 7250295"/>
                <a:gd name="connsiteX14-9905" fmla="*/ 371475 w 2171700"/>
                <a:gd name="connsiteY14-9906" fmla="*/ 6145395 h 7250295"/>
                <a:gd name="connsiteX15-9907" fmla="*/ 371475 w 2171700"/>
                <a:gd name="connsiteY15-9908" fmla="*/ 6621645 h 7250295"/>
                <a:gd name="connsiteX16-9909" fmla="*/ 400050 w 2171700"/>
                <a:gd name="connsiteY16-9910" fmla="*/ 6821670 h 7250295"/>
                <a:gd name="connsiteX17-9911" fmla="*/ 323850 w 2171700"/>
                <a:gd name="connsiteY17-9912" fmla="*/ 7002645 h 7250295"/>
                <a:gd name="connsiteX18-9913" fmla="*/ 533400 w 2171700"/>
                <a:gd name="connsiteY18-9914" fmla="*/ 7250295 h 7250295"/>
                <a:gd name="connsiteX19-9915" fmla="*/ 952500 w 2171700"/>
                <a:gd name="connsiteY19-9916" fmla="*/ 7240770 h 7250295"/>
                <a:gd name="connsiteX20-9917" fmla="*/ 733425 w 2171700"/>
                <a:gd name="connsiteY20-9918" fmla="*/ 6821670 h 7250295"/>
                <a:gd name="connsiteX21-9919" fmla="*/ 790575 w 2171700"/>
                <a:gd name="connsiteY21-9920" fmla="*/ 6574020 h 7250295"/>
                <a:gd name="connsiteX22-9921" fmla="*/ 762000 w 2171700"/>
                <a:gd name="connsiteY22-9922" fmla="*/ 6250170 h 7250295"/>
                <a:gd name="connsiteX23-9923" fmla="*/ 885825 w 2171700"/>
                <a:gd name="connsiteY23-9924" fmla="*/ 5411970 h 7250295"/>
                <a:gd name="connsiteX24-9925" fmla="*/ 866775 w 2171700"/>
                <a:gd name="connsiteY24-9926" fmla="*/ 5326245 h 7250295"/>
                <a:gd name="connsiteX25-9927" fmla="*/ 971550 w 2171700"/>
                <a:gd name="connsiteY25-9928" fmla="*/ 5211945 h 7250295"/>
                <a:gd name="connsiteX26-9929" fmla="*/ 962025 w 2171700"/>
                <a:gd name="connsiteY26-9930" fmla="*/ 5069070 h 7250295"/>
                <a:gd name="connsiteX27-9931" fmla="*/ 1104900 w 2171700"/>
                <a:gd name="connsiteY27-9932" fmla="*/ 4526145 h 7250295"/>
                <a:gd name="connsiteX28-9933" fmla="*/ 1123950 w 2171700"/>
                <a:gd name="connsiteY28-9934" fmla="*/ 4392795 h 7250295"/>
                <a:gd name="connsiteX29-9935" fmla="*/ 1276350 w 2171700"/>
                <a:gd name="connsiteY29-9936" fmla="*/ 4649970 h 7250295"/>
                <a:gd name="connsiteX30-9937" fmla="*/ 1352550 w 2171700"/>
                <a:gd name="connsiteY30-9938" fmla="*/ 4926195 h 7250295"/>
                <a:gd name="connsiteX31-9939" fmla="*/ 1333500 w 2171700"/>
                <a:gd name="connsiteY31-9940" fmla="*/ 5069070 h 7250295"/>
                <a:gd name="connsiteX32-9941" fmla="*/ 1371600 w 2171700"/>
                <a:gd name="connsiteY32-9942" fmla="*/ 5078595 h 7250295"/>
                <a:gd name="connsiteX33-9943" fmla="*/ 1247775 w 2171700"/>
                <a:gd name="connsiteY33-9944" fmla="*/ 5516745 h 7250295"/>
                <a:gd name="connsiteX34-9945" fmla="*/ 1257300 w 2171700"/>
                <a:gd name="connsiteY34-9946" fmla="*/ 6469245 h 7250295"/>
                <a:gd name="connsiteX35-9947" fmla="*/ 1333500 w 2171700"/>
                <a:gd name="connsiteY35-9948" fmla="*/ 6583545 h 7250295"/>
                <a:gd name="connsiteX36-9949" fmla="*/ 1314450 w 2171700"/>
                <a:gd name="connsiteY36-9950" fmla="*/ 6735945 h 7250295"/>
                <a:gd name="connsiteX37-9951" fmla="*/ 1323975 w 2171700"/>
                <a:gd name="connsiteY37-9952" fmla="*/ 6859770 h 7250295"/>
                <a:gd name="connsiteX38-9953" fmla="*/ 1304925 w 2171700"/>
                <a:gd name="connsiteY38-9954" fmla="*/ 7012170 h 7250295"/>
                <a:gd name="connsiteX39-9955" fmla="*/ 1704975 w 2171700"/>
                <a:gd name="connsiteY39-9956" fmla="*/ 7212195 h 7250295"/>
                <a:gd name="connsiteX40-9957" fmla="*/ 2152650 w 2171700"/>
                <a:gd name="connsiteY40-9958" fmla="*/ 7212195 h 7250295"/>
                <a:gd name="connsiteX41-9959" fmla="*/ 2171700 w 2171700"/>
                <a:gd name="connsiteY41-9960" fmla="*/ 7069320 h 7250295"/>
                <a:gd name="connsiteX42-9961" fmla="*/ 1676400 w 2171700"/>
                <a:gd name="connsiteY42-9962" fmla="*/ 6564495 h 7250295"/>
                <a:gd name="connsiteX43-9963" fmla="*/ 1685925 w 2171700"/>
                <a:gd name="connsiteY43-9964" fmla="*/ 6459720 h 7250295"/>
                <a:gd name="connsiteX44-9965" fmla="*/ 1657350 w 2171700"/>
                <a:gd name="connsiteY44-9966" fmla="*/ 6250170 h 7250295"/>
                <a:gd name="connsiteX45-9967" fmla="*/ 1704975 w 2171700"/>
                <a:gd name="connsiteY45-9968" fmla="*/ 5973945 h 7250295"/>
                <a:gd name="connsiteX46-9969" fmla="*/ 1727631 w 2171700"/>
                <a:gd name="connsiteY46-9970" fmla="*/ 5512209 h 7250295"/>
                <a:gd name="connsiteX47-9971" fmla="*/ 1739049 w 2171700"/>
                <a:gd name="connsiteY47-9972" fmla="*/ 5363804 h 7250295"/>
                <a:gd name="connsiteX48-9973" fmla="*/ 1797611 w 2171700"/>
                <a:gd name="connsiteY48-9974" fmla="*/ 5317321 h 7250295"/>
                <a:gd name="connsiteX49-9975" fmla="*/ 1884207 w 2171700"/>
                <a:gd name="connsiteY49-9976" fmla="*/ 5097645 h 7250295"/>
                <a:gd name="connsiteX50-9977" fmla="*/ 1909357 w 2171700"/>
                <a:gd name="connsiteY50-9978" fmla="*/ 4805496 h 7250295"/>
                <a:gd name="connsiteX51-9979" fmla="*/ 1900373 w 2171700"/>
                <a:gd name="connsiteY51-9980" fmla="*/ 4348776 h 7250295"/>
                <a:gd name="connsiteX52-9981" fmla="*/ 1881052 w 2171700"/>
                <a:gd name="connsiteY52-9982" fmla="*/ 3902573 h 7250295"/>
                <a:gd name="connsiteX53-9983" fmla="*/ 1855362 w 2171700"/>
                <a:gd name="connsiteY53-9984" fmla="*/ 3584643 h 7250295"/>
                <a:gd name="connsiteX54-9985" fmla="*/ 2056257 w 2171700"/>
                <a:gd name="connsiteY54-9986" fmla="*/ 2654077 h 7250295"/>
                <a:gd name="connsiteX55-9987" fmla="*/ 2042707 w 2171700"/>
                <a:gd name="connsiteY55-9988" fmla="*/ 2404684 h 7250295"/>
                <a:gd name="connsiteX56-9989" fmla="*/ 1981200 w 2171700"/>
                <a:gd name="connsiteY56-9990" fmla="*/ 1864914 h 7250295"/>
                <a:gd name="connsiteX57-9991" fmla="*/ 1936459 w 2171700"/>
                <a:gd name="connsiteY57-9992" fmla="*/ 1677029 h 7250295"/>
                <a:gd name="connsiteX58-9993" fmla="*/ 1922037 w 2171700"/>
                <a:gd name="connsiteY58-9994" fmla="*/ 1432534 h 7250295"/>
                <a:gd name="connsiteX59-9995" fmla="*/ 1874412 w 2171700"/>
                <a:gd name="connsiteY59-9996" fmla="*/ 1302338 h 7250295"/>
                <a:gd name="connsiteX60-9997" fmla="*/ 1407687 w 2171700"/>
                <a:gd name="connsiteY60-9998" fmla="*/ 1134975 h 7250295"/>
                <a:gd name="connsiteX61-9999" fmla="*/ 1309221 w 2171700"/>
                <a:gd name="connsiteY61-10000" fmla="*/ 1020075 h 7250295"/>
                <a:gd name="connsiteX62-10001" fmla="*/ 1365230 w 2171700"/>
                <a:gd name="connsiteY62-10002" fmla="*/ 821521 h 7250295"/>
                <a:gd name="connsiteX63-10003" fmla="*/ 1433407 w 2171700"/>
                <a:gd name="connsiteY63-10004" fmla="*/ 622909 h 7250295"/>
                <a:gd name="connsiteX64-10005" fmla="*/ 1444916 w 2171700"/>
                <a:gd name="connsiteY64-10006" fmla="*/ 380757 h 7250295"/>
                <a:gd name="connsiteX65-10007" fmla="*/ 1330946 w 2171700"/>
                <a:gd name="connsiteY65-10008" fmla="*/ 143773 h 7250295"/>
                <a:gd name="connsiteX66-10009" fmla="*/ 1063645 w 2171700"/>
                <a:gd name="connsiteY66-10010" fmla="*/ 568 h 7250295"/>
                <a:gd name="connsiteX0-10011" fmla="*/ 1063645 w 2171700"/>
                <a:gd name="connsiteY0-10012" fmla="*/ 568 h 7250295"/>
                <a:gd name="connsiteX1-10013" fmla="*/ 809625 w 2171700"/>
                <a:gd name="connsiteY1-10014" fmla="*/ 116070 h 7250295"/>
                <a:gd name="connsiteX2-10015" fmla="*/ 685800 w 2171700"/>
                <a:gd name="connsiteY2-10016" fmla="*/ 297045 h 7250295"/>
                <a:gd name="connsiteX3-10017" fmla="*/ 704850 w 2171700"/>
                <a:gd name="connsiteY3-10018" fmla="*/ 620895 h 7250295"/>
                <a:gd name="connsiteX4-10019" fmla="*/ 838200 w 2171700"/>
                <a:gd name="connsiteY4-10020" fmla="*/ 897120 h 7250295"/>
                <a:gd name="connsiteX5-10021" fmla="*/ 742950 w 2171700"/>
                <a:gd name="connsiteY5-10022" fmla="*/ 1011420 h 7250295"/>
                <a:gd name="connsiteX6-10023" fmla="*/ 133350 w 2171700"/>
                <a:gd name="connsiteY6-10024" fmla="*/ 1220970 h 7250295"/>
                <a:gd name="connsiteX7-10025" fmla="*/ 0 w 2171700"/>
                <a:gd name="connsiteY7-10026" fmla="*/ 2211570 h 7250295"/>
                <a:gd name="connsiteX8-10027" fmla="*/ 333375 w 2171700"/>
                <a:gd name="connsiteY8-10028" fmla="*/ 3106920 h 7250295"/>
                <a:gd name="connsiteX9-10029" fmla="*/ 247650 w 2171700"/>
                <a:gd name="connsiteY9-10030" fmla="*/ 3840345 h 7250295"/>
                <a:gd name="connsiteX10-10031" fmla="*/ 371475 w 2171700"/>
                <a:gd name="connsiteY10-10032" fmla="*/ 4059420 h 7250295"/>
                <a:gd name="connsiteX11-10033" fmla="*/ 495300 w 2171700"/>
                <a:gd name="connsiteY11-10034" fmla="*/ 4278495 h 7250295"/>
                <a:gd name="connsiteX12-10035" fmla="*/ 476250 w 2171700"/>
                <a:gd name="connsiteY12-10036" fmla="*/ 4735695 h 7250295"/>
                <a:gd name="connsiteX13-10037" fmla="*/ 476250 w 2171700"/>
                <a:gd name="connsiteY13-10038" fmla="*/ 5097645 h 7250295"/>
                <a:gd name="connsiteX14-10039" fmla="*/ 371475 w 2171700"/>
                <a:gd name="connsiteY14-10040" fmla="*/ 6145395 h 7250295"/>
                <a:gd name="connsiteX15-10041" fmla="*/ 371475 w 2171700"/>
                <a:gd name="connsiteY15-10042" fmla="*/ 6621645 h 7250295"/>
                <a:gd name="connsiteX16-10043" fmla="*/ 400050 w 2171700"/>
                <a:gd name="connsiteY16-10044" fmla="*/ 6821670 h 7250295"/>
                <a:gd name="connsiteX17-10045" fmla="*/ 323850 w 2171700"/>
                <a:gd name="connsiteY17-10046" fmla="*/ 7002645 h 7250295"/>
                <a:gd name="connsiteX18-10047" fmla="*/ 533400 w 2171700"/>
                <a:gd name="connsiteY18-10048" fmla="*/ 7250295 h 7250295"/>
                <a:gd name="connsiteX19-10049" fmla="*/ 952500 w 2171700"/>
                <a:gd name="connsiteY19-10050" fmla="*/ 7240770 h 7250295"/>
                <a:gd name="connsiteX20-10051" fmla="*/ 733425 w 2171700"/>
                <a:gd name="connsiteY20-10052" fmla="*/ 6821670 h 7250295"/>
                <a:gd name="connsiteX21-10053" fmla="*/ 790575 w 2171700"/>
                <a:gd name="connsiteY21-10054" fmla="*/ 6574020 h 7250295"/>
                <a:gd name="connsiteX22-10055" fmla="*/ 762000 w 2171700"/>
                <a:gd name="connsiteY22-10056" fmla="*/ 6250170 h 7250295"/>
                <a:gd name="connsiteX23-10057" fmla="*/ 885825 w 2171700"/>
                <a:gd name="connsiteY23-10058" fmla="*/ 5411970 h 7250295"/>
                <a:gd name="connsiteX24-10059" fmla="*/ 866775 w 2171700"/>
                <a:gd name="connsiteY24-10060" fmla="*/ 5326245 h 7250295"/>
                <a:gd name="connsiteX25-10061" fmla="*/ 971550 w 2171700"/>
                <a:gd name="connsiteY25-10062" fmla="*/ 5211945 h 7250295"/>
                <a:gd name="connsiteX26-10063" fmla="*/ 962025 w 2171700"/>
                <a:gd name="connsiteY26-10064" fmla="*/ 5069070 h 7250295"/>
                <a:gd name="connsiteX27-10065" fmla="*/ 1104900 w 2171700"/>
                <a:gd name="connsiteY27-10066" fmla="*/ 4526145 h 7250295"/>
                <a:gd name="connsiteX28-10067" fmla="*/ 1123950 w 2171700"/>
                <a:gd name="connsiteY28-10068" fmla="*/ 4392795 h 7250295"/>
                <a:gd name="connsiteX29-10069" fmla="*/ 1276350 w 2171700"/>
                <a:gd name="connsiteY29-10070" fmla="*/ 4649970 h 7250295"/>
                <a:gd name="connsiteX30-10071" fmla="*/ 1352550 w 2171700"/>
                <a:gd name="connsiteY30-10072" fmla="*/ 4926195 h 7250295"/>
                <a:gd name="connsiteX31-10073" fmla="*/ 1333500 w 2171700"/>
                <a:gd name="connsiteY31-10074" fmla="*/ 5069070 h 7250295"/>
                <a:gd name="connsiteX32-10075" fmla="*/ 1371600 w 2171700"/>
                <a:gd name="connsiteY32-10076" fmla="*/ 5078595 h 7250295"/>
                <a:gd name="connsiteX33-10077" fmla="*/ 1247775 w 2171700"/>
                <a:gd name="connsiteY33-10078" fmla="*/ 5516745 h 7250295"/>
                <a:gd name="connsiteX34-10079" fmla="*/ 1257300 w 2171700"/>
                <a:gd name="connsiteY34-10080" fmla="*/ 6469245 h 7250295"/>
                <a:gd name="connsiteX35-10081" fmla="*/ 1333500 w 2171700"/>
                <a:gd name="connsiteY35-10082" fmla="*/ 6583545 h 7250295"/>
                <a:gd name="connsiteX36-10083" fmla="*/ 1314450 w 2171700"/>
                <a:gd name="connsiteY36-10084" fmla="*/ 6735945 h 7250295"/>
                <a:gd name="connsiteX37-10085" fmla="*/ 1323975 w 2171700"/>
                <a:gd name="connsiteY37-10086" fmla="*/ 6859770 h 7250295"/>
                <a:gd name="connsiteX38-10087" fmla="*/ 1304925 w 2171700"/>
                <a:gd name="connsiteY38-10088" fmla="*/ 7012170 h 7250295"/>
                <a:gd name="connsiteX39-10089" fmla="*/ 1704975 w 2171700"/>
                <a:gd name="connsiteY39-10090" fmla="*/ 7212195 h 7250295"/>
                <a:gd name="connsiteX40-10091" fmla="*/ 2152650 w 2171700"/>
                <a:gd name="connsiteY40-10092" fmla="*/ 7212195 h 7250295"/>
                <a:gd name="connsiteX41-10093" fmla="*/ 2171700 w 2171700"/>
                <a:gd name="connsiteY41-10094" fmla="*/ 7069320 h 7250295"/>
                <a:gd name="connsiteX42-10095" fmla="*/ 1676400 w 2171700"/>
                <a:gd name="connsiteY42-10096" fmla="*/ 6564495 h 7250295"/>
                <a:gd name="connsiteX43-10097" fmla="*/ 1685925 w 2171700"/>
                <a:gd name="connsiteY43-10098" fmla="*/ 6459720 h 7250295"/>
                <a:gd name="connsiteX44-10099" fmla="*/ 1657350 w 2171700"/>
                <a:gd name="connsiteY44-10100" fmla="*/ 6250170 h 7250295"/>
                <a:gd name="connsiteX45-10101" fmla="*/ 1704975 w 2171700"/>
                <a:gd name="connsiteY45-10102" fmla="*/ 5973945 h 7250295"/>
                <a:gd name="connsiteX46-10103" fmla="*/ 1727631 w 2171700"/>
                <a:gd name="connsiteY46-10104" fmla="*/ 5512209 h 7250295"/>
                <a:gd name="connsiteX47-10105" fmla="*/ 1739049 w 2171700"/>
                <a:gd name="connsiteY47-10106" fmla="*/ 5363804 h 7250295"/>
                <a:gd name="connsiteX48-10107" fmla="*/ 1797611 w 2171700"/>
                <a:gd name="connsiteY48-10108" fmla="*/ 5317321 h 7250295"/>
                <a:gd name="connsiteX49-10109" fmla="*/ 1884207 w 2171700"/>
                <a:gd name="connsiteY49-10110" fmla="*/ 5097645 h 7250295"/>
                <a:gd name="connsiteX50-10111" fmla="*/ 1909357 w 2171700"/>
                <a:gd name="connsiteY50-10112" fmla="*/ 4805496 h 7250295"/>
                <a:gd name="connsiteX51-10113" fmla="*/ 1900373 w 2171700"/>
                <a:gd name="connsiteY51-10114" fmla="*/ 4348776 h 7250295"/>
                <a:gd name="connsiteX52-10115" fmla="*/ 1881052 w 2171700"/>
                <a:gd name="connsiteY52-10116" fmla="*/ 3902573 h 7250295"/>
                <a:gd name="connsiteX53-10117" fmla="*/ 1855362 w 2171700"/>
                <a:gd name="connsiteY53-10118" fmla="*/ 3584643 h 7250295"/>
                <a:gd name="connsiteX54-10119" fmla="*/ 2056257 w 2171700"/>
                <a:gd name="connsiteY54-10120" fmla="*/ 2654077 h 7250295"/>
                <a:gd name="connsiteX55-10121" fmla="*/ 2042707 w 2171700"/>
                <a:gd name="connsiteY55-10122" fmla="*/ 2404684 h 7250295"/>
                <a:gd name="connsiteX56-10123" fmla="*/ 1981200 w 2171700"/>
                <a:gd name="connsiteY56-10124" fmla="*/ 1864914 h 7250295"/>
                <a:gd name="connsiteX57-10125" fmla="*/ 1936459 w 2171700"/>
                <a:gd name="connsiteY57-10126" fmla="*/ 1677029 h 7250295"/>
                <a:gd name="connsiteX58-10127" fmla="*/ 1922037 w 2171700"/>
                <a:gd name="connsiteY58-10128" fmla="*/ 1432534 h 7250295"/>
                <a:gd name="connsiteX59-10129" fmla="*/ 1874412 w 2171700"/>
                <a:gd name="connsiteY59-10130" fmla="*/ 1302338 h 7250295"/>
                <a:gd name="connsiteX60-10131" fmla="*/ 1407687 w 2171700"/>
                <a:gd name="connsiteY60-10132" fmla="*/ 1134975 h 7250295"/>
                <a:gd name="connsiteX61-10133" fmla="*/ 1309221 w 2171700"/>
                <a:gd name="connsiteY61-10134" fmla="*/ 1020075 h 7250295"/>
                <a:gd name="connsiteX62-10135" fmla="*/ 1365230 w 2171700"/>
                <a:gd name="connsiteY62-10136" fmla="*/ 821521 h 7250295"/>
                <a:gd name="connsiteX63-10137" fmla="*/ 1433407 w 2171700"/>
                <a:gd name="connsiteY63-10138" fmla="*/ 622909 h 7250295"/>
                <a:gd name="connsiteX64-10139" fmla="*/ 1444916 w 2171700"/>
                <a:gd name="connsiteY64-10140" fmla="*/ 380757 h 7250295"/>
                <a:gd name="connsiteX65-10141" fmla="*/ 1330946 w 2171700"/>
                <a:gd name="connsiteY65-10142" fmla="*/ 143773 h 7250295"/>
                <a:gd name="connsiteX66-10143" fmla="*/ 1063645 w 2171700"/>
                <a:gd name="connsiteY66-10144" fmla="*/ 568 h 7250295"/>
                <a:gd name="connsiteX0-10145" fmla="*/ 1063645 w 2171700"/>
                <a:gd name="connsiteY0-10146" fmla="*/ 568 h 7250295"/>
                <a:gd name="connsiteX1-10147" fmla="*/ 809625 w 2171700"/>
                <a:gd name="connsiteY1-10148" fmla="*/ 116070 h 7250295"/>
                <a:gd name="connsiteX2-10149" fmla="*/ 685800 w 2171700"/>
                <a:gd name="connsiteY2-10150" fmla="*/ 297045 h 7250295"/>
                <a:gd name="connsiteX3-10151" fmla="*/ 704850 w 2171700"/>
                <a:gd name="connsiteY3-10152" fmla="*/ 620895 h 7250295"/>
                <a:gd name="connsiteX4-10153" fmla="*/ 838200 w 2171700"/>
                <a:gd name="connsiteY4-10154" fmla="*/ 897120 h 7250295"/>
                <a:gd name="connsiteX5-10155" fmla="*/ 742950 w 2171700"/>
                <a:gd name="connsiteY5-10156" fmla="*/ 1011420 h 7250295"/>
                <a:gd name="connsiteX6-10157" fmla="*/ 133350 w 2171700"/>
                <a:gd name="connsiteY6-10158" fmla="*/ 1220970 h 7250295"/>
                <a:gd name="connsiteX7-10159" fmla="*/ 0 w 2171700"/>
                <a:gd name="connsiteY7-10160" fmla="*/ 2211570 h 7250295"/>
                <a:gd name="connsiteX8-10161" fmla="*/ 333375 w 2171700"/>
                <a:gd name="connsiteY8-10162" fmla="*/ 3106920 h 7250295"/>
                <a:gd name="connsiteX9-10163" fmla="*/ 247650 w 2171700"/>
                <a:gd name="connsiteY9-10164" fmla="*/ 3840345 h 7250295"/>
                <a:gd name="connsiteX10-10165" fmla="*/ 371475 w 2171700"/>
                <a:gd name="connsiteY10-10166" fmla="*/ 4059420 h 7250295"/>
                <a:gd name="connsiteX11-10167" fmla="*/ 495300 w 2171700"/>
                <a:gd name="connsiteY11-10168" fmla="*/ 4278495 h 7250295"/>
                <a:gd name="connsiteX12-10169" fmla="*/ 476250 w 2171700"/>
                <a:gd name="connsiteY12-10170" fmla="*/ 4735695 h 7250295"/>
                <a:gd name="connsiteX13-10171" fmla="*/ 476250 w 2171700"/>
                <a:gd name="connsiteY13-10172" fmla="*/ 5097645 h 7250295"/>
                <a:gd name="connsiteX14-10173" fmla="*/ 371475 w 2171700"/>
                <a:gd name="connsiteY14-10174" fmla="*/ 6145395 h 7250295"/>
                <a:gd name="connsiteX15-10175" fmla="*/ 371475 w 2171700"/>
                <a:gd name="connsiteY15-10176" fmla="*/ 6621645 h 7250295"/>
                <a:gd name="connsiteX16-10177" fmla="*/ 400050 w 2171700"/>
                <a:gd name="connsiteY16-10178" fmla="*/ 6821670 h 7250295"/>
                <a:gd name="connsiteX17-10179" fmla="*/ 323850 w 2171700"/>
                <a:gd name="connsiteY17-10180" fmla="*/ 7002645 h 7250295"/>
                <a:gd name="connsiteX18-10181" fmla="*/ 533400 w 2171700"/>
                <a:gd name="connsiteY18-10182" fmla="*/ 7250295 h 7250295"/>
                <a:gd name="connsiteX19-10183" fmla="*/ 952500 w 2171700"/>
                <a:gd name="connsiteY19-10184" fmla="*/ 7240770 h 7250295"/>
                <a:gd name="connsiteX20-10185" fmla="*/ 733425 w 2171700"/>
                <a:gd name="connsiteY20-10186" fmla="*/ 6821670 h 7250295"/>
                <a:gd name="connsiteX21-10187" fmla="*/ 790575 w 2171700"/>
                <a:gd name="connsiteY21-10188" fmla="*/ 6574020 h 7250295"/>
                <a:gd name="connsiteX22-10189" fmla="*/ 762000 w 2171700"/>
                <a:gd name="connsiteY22-10190" fmla="*/ 6250170 h 7250295"/>
                <a:gd name="connsiteX23-10191" fmla="*/ 885825 w 2171700"/>
                <a:gd name="connsiteY23-10192" fmla="*/ 5411970 h 7250295"/>
                <a:gd name="connsiteX24-10193" fmla="*/ 866775 w 2171700"/>
                <a:gd name="connsiteY24-10194" fmla="*/ 5326245 h 7250295"/>
                <a:gd name="connsiteX25-10195" fmla="*/ 971550 w 2171700"/>
                <a:gd name="connsiteY25-10196" fmla="*/ 5211945 h 7250295"/>
                <a:gd name="connsiteX26-10197" fmla="*/ 962025 w 2171700"/>
                <a:gd name="connsiteY26-10198" fmla="*/ 5069070 h 7250295"/>
                <a:gd name="connsiteX27-10199" fmla="*/ 1104900 w 2171700"/>
                <a:gd name="connsiteY27-10200" fmla="*/ 4526145 h 7250295"/>
                <a:gd name="connsiteX28-10201" fmla="*/ 1123950 w 2171700"/>
                <a:gd name="connsiteY28-10202" fmla="*/ 4392795 h 7250295"/>
                <a:gd name="connsiteX29-10203" fmla="*/ 1276350 w 2171700"/>
                <a:gd name="connsiteY29-10204" fmla="*/ 4649970 h 7250295"/>
                <a:gd name="connsiteX30-10205" fmla="*/ 1352550 w 2171700"/>
                <a:gd name="connsiteY30-10206" fmla="*/ 4926195 h 7250295"/>
                <a:gd name="connsiteX31-10207" fmla="*/ 1333500 w 2171700"/>
                <a:gd name="connsiteY31-10208" fmla="*/ 5069070 h 7250295"/>
                <a:gd name="connsiteX32-10209" fmla="*/ 1371600 w 2171700"/>
                <a:gd name="connsiteY32-10210" fmla="*/ 5078595 h 7250295"/>
                <a:gd name="connsiteX33-10211" fmla="*/ 1247775 w 2171700"/>
                <a:gd name="connsiteY33-10212" fmla="*/ 5516745 h 7250295"/>
                <a:gd name="connsiteX34-10213" fmla="*/ 1257300 w 2171700"/>
                <a:gd name="connsiteY34-10214" fmla="*/ 6469245 h 7250295"/>
                <a:gd name="connsiteX35-10215" fmla="*/ 1333500 w 2171700"/>
                <a:gd name="connsiteY35-10216" fmla="*/ 6583545 h 7250295"/>
                <a:gd name="connsiteX36-10217" fmla="*/ 1314450 w 2171700"/>
                <a:gd name="connsiteY36-10218" fmla="*/ 6735945 h 7250295"/>
                <a:gd name="connsiteX37-10219" fmla="*/ 1323975 w 2171700"/>
                <a:gd name="connsiteY37-10220" fmla="*/ 6859770 h 7250295"/>
                <a:gd name="connsiteX38-10221" fmla="*/ 1304925 w 2171700"/>
                <a:gd name="connsiteY38-10222" fmla="*/ 7012170 h 7250295"/>
                <a:gd name="connsiteX39-10223" fmla="*/ 1704975 w 2171700"/>
                <a:gd name="connsiteY39-10224" fmla="*/ 7212195 h 7250295"/>
                <a:gd name="connsiteX40-10225" fmla="*/ 2152650 w 2171700"/>
                <a:gd name="connsiteY40-10226" fmla="*/ 7212195 h 7250295"/>
                <a:gd name="connsiteX41-10227" fmla="*/ 2171700 w 2171700"/>
                <a:gd name="connsiteY41-10228" fmla="*/ 7069320 h 7250295"/>
                <a:gd name="connsiteX42-10229" fmla="*/ 1676400 w 2171700"/>
                <a:gd name="connsiteY42-10230" fmla="*/ 6564495 h 7250295"/>
                <a:gd name="connsiteX43-10231" fmla="*/ 1685925 w 2171700"/>
                <a:gd name="connsiteY43-10232" fmla="*/ 6459720 h 7250295"/>
                <a:gd name="connsiteX44-10233" fmla="*/ 1657350 w 2171700"/>
                <a:gd name="connsiteY44-10234" fmla="*/ 6250170 h 7250295"/>
                <a:gd name="connsiteX45-10235" fmla="*/ 1704975 w 2171700"/>
                <a:gd name="connsiteY45-10236" fmla="*/ 5973945 h 7250295"/>
                <a:gd name="connsiteX46-10237" fmla="*/ 1727631 w 2171700"/>
                <a:gd name="connsiteY46-10238" fmla="*/ 5512209 h 7250295"/>
                <a:gd name="connsiteX47-10239" fmla="*/ 1739049 w 2171700"/>
                <a:gd name="connsiteY47-10240" fmla="*/ 5363804 h 7250295"/>
                <a:gd name="connsiteX48-10241" fmla="*/ 1797611 w 2171700"/>
                <a:gd name="connsiteY48-10242" fmla="*/ 5317321 h 7250295"/>
                <a:gd name="connsiteX49-10243" fmla="*/ 1884207 w 2171700"/>
                <a:gd name="connsiteY49-10244" fmla="*/ 5097645 h 7250295"/>
                <a:gd name="connsiteX50-10245" fmla="*/ 1909357 w 2171700"/>
                <a:gd name="connsiteY50-10246" fmla="*/ 4805496 h 7250295"/>
                <a:gd name="connsiteX51-10247" fmla="*/ 1900373 w 2171700"/>
                <a:gd name="connsiteY51-10248" fmla="*/ 4348776 h 7250295"/>
                <a:gd name="connsiteX52-10249" fmla="*/ 1881052 w 2171700"/>
                <a:gd name="connsiteY52-10250" fmla="*/ 3902573 h 7250295"/>
                <a:gd name="connsiteX53-10251" fmla="*/ 1855362 w 2171700"/>
                <a:gd name="connsiteY53-10252" fmla="*/ 3584643 h 7250295"/>
                <a:gd name="connsiteX54-10253" fmla="*/ 2056257 w 2171700"/>
                <a:gd name="connsiteY54-10254" fmla="*/ 2654077 h 7250295"/>
                <a:gd name="connsiteX55-10255" fmla="*/ 2042707 w 2171700"/>
                <a:gd name="connsiteY55-10256" fmla="*/ 2404684 h 7250295"/>
                <a:gd name="connsiteX56-10257" fmla="*/ 1981200 w 2171700"/>
                <a:gd name="connsiteY56-10258" fmla="*/ 1864914 h 7250295"/>
                <a:gd name="connsiteX57-10259" fmla="*/ 1936459 w 2171700"/>
                <a:gd name="connsiteY57-10260" fmla="*/ 1677029 h 7250295"/>
                <a:gd name="connsiteX58-10261" fmla="*/ 1922037 w 2171700"/>
                <a:gd name="connsiteY58-10262" fmla="*/ 1432534 h 7250295"/>
                <a:gd name="connsiteX59-10263" fmla="*/ 1874412 w 2171700"/>
                <a:gd name="connsiteY59-10264" fmla="*/ 1302338 h 7250295"/>
                <a:gd name="connsiteX60-10265" fmla="*/ 1407687 w 2171700"/>
                <a:gd name="connsiteY60-10266" fmla="*/ 1134975 h 7250295"/>
                <a:gd name="connsiteX61-10267" fmla="*/ 1309221 w 2171700"/>
                <a:gd name="connsiteY61-10268" fmla="*/ 1020075 h 7250295"/>
                <a:gd name="connsiteX62-10269" fmla="*/ 1365230 w 2171700"/>
                <a:gd name="connsiteY62-10270" fmla="*/ 821521 h 7250295"/>
                <a:gd name="connsiteX63-10271" fmla="*/ 1433407 w 2171700"/>
                <a:gd name="connsiteY63-10272" fmla="*/ 622909 h 7250295"/>
                <a:gd name="connsiteX64-10273" fmla="*/ 1444916 w 2171700"/>
                <a:gd name="connsiteY64-10274" fmla="*/ 380757 h 7250295"/>
                <a:gd name="connsiteX65-10275" fmla="*/ 1330946 w 2171700"/>
                <a:gd name="connsiteY65-10276" fmla="*/ 143773 h 7250295"/>
                <a:gd name="connsiteX66-10277" fmla="*/ 1063645 w 2171700"/>
                <a:gd name="connsiteY66-10278" fmla="*/ 568 h 7250295"/>
                <a:gd name="connsiteX0-10279" fmla="*/ 1063645 w 2171700"/>
                <a:gd name="connsiteY0-10280" fmla="*/ 568 h 7250295"/>
                <a:gd name="connsiteX1-10281" fmla="*/ 809625 w 2171700"/>
                <a:gd name="connsiteY1-10282" fmla="*/ 116070 h 7250295"/>
                <a:gd name="connsiteX2-10283" fmla="*/ 685800 w 2171700"/>
                <a:gd name="connsiteY2-10284" fmla="*/ 297045 h 7250295"/>
                <a:gd name="connsiteX3-10285" fmla="*/ 704850 w 2171700"/>
                <a:gd name="connsiteY3-10286" fmla="*/ 620895 h 7250295"/>
                <a:gd name="connsiteX4-10287" fmla="*/ 838200 w 2171700"/>
                <a:gd name="connsiteY4-10288" fmla="*/ 897120 h 7250295"/>
                <a:gd name="connsiteX5-10289" fmla="*/ 742950 w 2171700"/>
                <a:gd name="connsiteY5-10290" fmla="*/ 1011420 h 7250295"/>
                <a:gd name="connsiteX6-10291" fmla="*/ 133350 w 2171700"/>
                <a:gd name="connsiteY6-10292" fmla="*/ 1220970 h 7250295"/>
                <a:gd name="connsiteX7-10293" fmla="*/ 0 w 2171700"/>
                <a:gd name="connsiteY7-10294" fmla="*/ 2211570 h 7250295"/>
                <a:gd name="connsiteX8-10295" fmla="*/ 333375 w 2171700"/>
                <a:gd name="connsiteY8-10296" fmla="*/ 3106920 h 7250295"/>
                <a:gd name="connsiteX9-10297" fmla="*/ 247650 w 2171700"/>
                <a:gd name="connsiteY9-10298" fmla="*/ 3840345 h 7250295"/>
                <a:gd name="connsiteX10-10299" fmla="*/ 371475 w 2171700"/>
                <a:gd name="connsiteY10-10300" fmla="*/ 4059420 h 7250295"/>
                <a:gd name="connsiteX11-10301" fmla="*/ 495300 w 2171700"/>
                <a:gd name="connsiteY11-10302" fmla="*/ 4278495 h 7250295"/>
                <a:gd name="connsiteX12-10303" fmla="*/ 476250 w 2171700"/>
                <a:gd name="connsiteY12-10304" fmla="*/ 4735695 h 7250295"/>
                <a:gd name="connsiteX13-10305" fmla="*/ 476250 w 2171700"/>
                <a:gd name="connsiteY13-10306" fmla="*/ 5097645 h 7250295"/>
                <a:gd name="connsiteX14-10307" fmla="*/ 371475 w 2171700"/>
                <a:gd name="connsiteY14-10308" fmla="*/ 6145395 h 7250295"/>
                <a:gd name="connsiteX15-10309" fmla="*/ 371475 w 2171700"/>
                <a:gd name="connsiteY15-10310" fmla="*/ 6621645 h 7250295"/>
                <a:gd name="connsiteX16-10311" fmla="*/ 400050 w 2171700"/>
                <a:gd name="connsiteY16-10312" fmla="*/ 6821670 h 7250295"/>
                <a:gd name="connsiteX17-10313" fmla="*/ 323850 w 2171700"/>
                <a:gd name="connsiteY17-10314" fmla="*/ 7002645 h 7250295"/>
                <a:gd name="connsiteX18-10315" fmla="*/ 533400 w 2171700"/>
                <a:gd name="connsiteY18-10316" fmla="*/ 7250295 h 7250295"/>
                <a:gd name="connsiteX19-10317" fmla="*/ 952500 w 2171700"/>
                <a:gd name="connsiteY19-10318" fmla="*/ 7240770 h 7250295"/>
                <a:gd name="connsiteX20-10319" fmla="*/ 733425 w 2171700"/>
                <a:gd name="connsiteY20-10320" fmla="*/ 6821670 h 7250295"/>
                <a:gd name="connsiteX21-10321" fmla="*/ 790575 w 2171700"/>
                <a:gd name="connsiteY21-10322" fmla="*/ 6574020 h 7250295"/>
                <a:gd name="connsiteX22-10323" fmla="*/ 762000 w 2171700"/>
                <a:gd name="connsiteY22-10324" fmla="*/ 6250170 h 7250295"/>
                <a:gd name="connsiteX23-10325" fmla="*/ 885825 w 2171700"/>
                <a:gd name="connsiteY23-10326" fmla="*/ 5411970 h 7250295"/>
                <a:gd name="connsiteX24-10327" fmla="*/ 866775 w 2171700"/>
                <a:gd name="connsiteY24-10328" fmla="*/ 5326245 h 7250295"/>
                <a:gd name="connsiteX25-10329" fmla="*/ 971550 w 2171700"/>
                <a:gd name="connsiteY25-10330" fmla="*/ 5211945 h 7250295"/>
                <a:gd name="connsiteX26-10331" fmla="*/ 962025 w 2171700"/>
                <a:gd name="connsiteY26-10332" fmla="*/ 5069070 h 7250295"/>
                <a:gd name="connsiteX27-10333" fmla="*/ 1104900 w 2171700"/>
                <a:gd name="connsiteY27-10334" fmla="*/ 4526145 h 7250295"/>
                <a:gd name="connsiteX28-10335" fmla="*/ 1123950 w 2171700"/>
                <a:gd name="connsiteY28-10336" fmla="*/ 4392795 h 7250295"/>
                <a:gd name="connsiteX29-10337" fmla="*/ 1276350 w 2171700"/>
                <a:gd name="connsiteY29-10338" fmla="*/ 4649970 h 7250295"/>
                <a:gd name="connsiteX30-10339" fmla="*/ 1352550 w 2171700"/>
                <a:gd name="connsiteY30-10340" fmla="*/ 4926195 h 7250295"/>
                <a:gd name="connsiteX31-10341" fmla="*/ 1333500 w 2171700"/>
                <a:gd name="connsiteY31-10342" fmla="*/ 5069070 h 7250295"/>
                <a:gd name="connsiteX32-10343" fmla="*/ 1371600 w 2171700"/>
                <a:gd name="connsiteY32-10344" fmla="*/ 5078595 h 7250295"/>
                <a:gd name="connsiteX33-10345" fmla="*/ 1247775 w 2171700"/>
                <a:gd name="connsiteY33-10346" fmla="*/ 5516745 h 7250295"/>
                <a:gd name="connsiteX34-10347" fmla="*/ 1257300 w 2171700"/>
                <a:gd name="connsiteY34-10348" fmla="*/ 6469245 h 7250295"/>
                <a:gd name="connsiteX35-10349" fmla="*/ 1333500 w 2171700"/>
                <a:gd name="connsiteY35-10350" fmla="*/ 6583545 h 7250295"/>
                <a:gd name="connsiteX36-10351" fmla="*/ 1314450 w 2171700"/>
                <a:gd name="connsiteY36-10352" fmla="*/ 6735945 h 7250295"/>
                <a:gd name="connsiteX37-10353" fmla="*/ 1323975 w 2171700"/>
                <a:gd name="connsiteY37-10354" fmla="*/ 6859770 h 7250295"/>
                <a:gd name="connsiteX38-10355" fmla="*/ 1304925 w 2171700"/>
                <a:gd name="connsiteY38-10356" fmla="*/ 7012170 h 7250295"/>
                <a:gd name="connsiteX39-10357" fmla="*/ 1704975 w 2171700"/>
                <a:gd name="connsiteY39-10358" fmla="*/ 7212195 h 7250295"/>
                <a:gd name="connsiteX40-10359" fmla="*/ 2152650 w 2171700"/>
                <a:gd name="connsiteY40-10360" fmla="*/ 7212195 h 7250295"/>
                <a:gd name="connsiteX41-10361" fmla="*/ 2171700 w 2171700"/>
                <a:gd name="connsiteY41-10362" fmla="*/ 7069320 h 7250295"/>
                <a:gd name="connsiteX42-10363" fmla="*/ 1676400 w 2171700"/>
                <a:gd name="connsiteY42-10364" fmla="*/ 6564495 h 7250295"/>
                <a:gd name="connsiteX43-10365" fmla="*/ 1685925 w 2171700"/>
                <a:gd name="connsiteY43-10366" fmla="*/ 6459720 h 7250295"/>
                <a:gd name="connsiteX44-10367" fmla="*/ 1657350 w 2171700"/>
                <a:gd name="connsiteY44-10368" fmla="*/ 6250170 h 7250295"/>
                <a:gd name="connsiteX45-10369" fmla="*/ 1704975 w 2171700"/>
                <a:gd name="connsiteY45-10370" fmla="*/ 5973945 h 7250295"/>
                <a:gd name="connsiteX46-10371" fmla="*/ 1727631 w 2171700"/>
                <a:gd name="connsiteY46-10372" fmla="*/ 5512209 h 7250295"/>
                <a:gd name="connsiteX47-10373" fmla="*/ 1739049 w 2171700"/>
                <a:gd name="connsiteY47-10374" fmla="*/ 5363804 h 7250295"/>
                <a:gd name="connsiteX48-10375" fmla="*/ 1797611 w 2171700"/>
                <a:gd name="connsiteY48-10376" fmla="*/ 5317321 h 7250295"/>
                <a:gd name="connsiteX49-10377" fmla="*/ 1884207 w 2171700"/>
                <a:gd name="connsiteY49-10378" fmla="*/ 5097645 h 7250295"/>
                <a:gd name="connsiteX50-10379" fmla="*/ 1909357 w 2171700"/>
                <a:gd name="connsiteY50-10380" fmla="*/ 4805496 h 7250295"/>
                <a:gd name="connsiteX51-10381" fmla="*/ 1900373 w 2171700"/>
                <a:gd name="connsiteY51-10382" fmla="*/ 4348776 h 7250295"/>
                <a:gd name="connsiteX52-10383" fmla="*/ 1881052 w 2171700"/>
                <a:gd name="connsiteY52-10384" fmla="*/ 3902573 h 7250295"/>
                <a:gd name="connsiteX53-10385" fmla="*/ 1855362 w 2171700"/>
                <a:gd name="connsiteY53-10386" fmla="*/ 3584643 h 7250295"/>
                <a:gd name="connsiteX54-10387" fmla="*/ 2056257 w 2171700"/>
                <a:gd name="connsiteY54-10388" fmla="*/ 2654077 h 7250295"/>
                <a:gd name="connsiteX55-10389" fmla="*/ 2042707 w 2171700"/>
                <a:gd name="connsiteY55-10390" fmla="*/ 2404684 h 7250295"/>
                <a:gd name="connsiteX56-10391" fmla="*/ 1981200 w 2171700"/>
                <a:gd name="connsiteY56-10392" fmla="*/ 1864914 h 7250295"/>
                <a:gd name="connsiteX57-10393" fmla="*/ 1936459 w 2171700"/>
                <a:gd name="connsiteY57-10394" fmla="*/ 1677029 h 7250295"/>
                <a:gd name="connsiteX58-10395" fmla="*/ 1922037 w 2171700"/>
                <a:gd name="connsiteY58-10396" fmla="*/ 1432534 h 7250295"/>
                <a:gd name="connsiteX59-10397" fmla="*/ 1874412 w 2171700"/>
                <a:gd name="connsiteY59-10398" fmla="*/ 1302338 h 7250295"/>
                <a:gd name="connsiteX60-10399" fmla="*/ 1407687 w 2171700"/>
                <a:gd name="connsiteY60-10400" fmla="*/ 1134975 h 7250295"/>
                <a:gd name="connsiteX61-10401" fmla="*/ 1309221 w 2171700"/>
                <a:gd name="connsiteY61-10402" fmla="*/ 1020075 h 7250295"/>
                <a:gd name="connsiteX62-10403" fmla="*/ 1365230 w 2171700"/>
                <a:gd name="connsiteY62-10404" fmla="*/ 821521 h 7250295"/>
                <a:gd name="connsiteX63-10405" fmla="*/ 1433407 w 2171700"/>
                <a:gd name="connsiteY63-10406" fmla="*/ 622909 h 7250295"/>
                <a:gd name="connsiteX64-10407" fmla="*/ 1444916 w 2171700"/>
                <a:gd name="connsiteY64-10408" fmla="*/ 380757 h 7250295"/>
                <a:gd name="connsiteX65-10409" fmla="*/ 1330946 w 2171700"/>
                <a:gd name="connsiteY65-10410" fmla="*/ 143773 h 7250295"/>
                <a:gd name="connsiteX66-10411" fmla="*/ 1063645 w 2171700"/>
                <a:gd name="connsiteY66-10412" fmla="*/ 568 h 7250295"/>
                <a:gd name="connsiteX0-10413" fmla="*/ 1063645 w 2171700"/>
                <a:gd name="connsiteY0-10414" fmla="*/ 568 h 7250295"/>
                <a:gd name="connsiteX1-10415" fmla="*/ 809625 w 2171700"/>
                <a:gd name="connsiteY1-10416" fmla="*/ 116070 h 7250295"/>
                <a:gd name="connsiteX2-10417" fmla="*/ 685800 w 2171700"/>
                <a:gd name="connsiteY2-10418" fmla="*/ 297045 h 7250295"/>
                <a:gd name="connsiteX3-10419" fmla="*/ 704850 w 2171700"/>
                <a:gd name="connsiteY3-10420" fmla="*/ 620895 h 7250295"/>
                <a:gd name="connsiteX4-10421" fmla="*/ 838200 w 2171700"/>
                <a:gd name="connsiteY4-10422" fmla="*/ 897120 h 7250295"/>
                <a:gd name="connsiteX5-10423" fmla="*/ 742950 w 2171700"/>
                <a:gd name="connsiteY5-10424" fmla="*/ 1011420 h 7250295"/>
                <a:gd name="connsiteX6-10425" fmla="*/ 133350 w 2171700"/>
                <a:gd name="connsiteY6-10426" fmla="*/ 1220970 h 7250295"/>
                <a:gd name="connsiteX7-10427" fmla="*/ 0 w 2171700"/>
                <a:gd name="connsiteY7-10428" fmla="*/ 2211570 h 7250295"/>
                <a:gd name="connsiteX8-10429" fmla="*/ 333375 w 2171700"/>
                <a:gd name="connsiteY8-10430" fmla="*/ 3106920 h 7250295"/>
                <a:gd name="connsiteX9-10431" fmla="*/ 247650 w 2171700"/>
                <a:gd name="connsiteY9-10432" fmla="*/ 3840345 h 7250295"/>
                <a:gd name="connsiteX10-10433" fmla="*/ 371475 w 2171700"/>
                <a:gd name="connsiteY10-10434" fmla="*/ 4059420 h 7250295"/>
                <a:gd name="connsiteX11-10435" fmla="*/ 495300 w 2171700"/>
                <a:gd name="connsiteY11-10436" fmla="*/ 4278495 h 7250295"/>
                <a:gd name="connsiteX12-10437" fmla="*/ 476250 w 2171700"/>
                <a:gd name="connsiteY12-10438" fmla="*/ 4735695 h 7250295"/>
                <a:gd name="connsiteX13-10439" fmla="*/ 476250 w 2171700"/>
                <a:gd name="connsiteY13-10440" fmla="*/ 5097645 h 7250295"/>
                <a:gd name="connsiteX14-10441" fmla="*/ 371475 w 2171700"/>
                <a:gd name="connsiteY14-10442" fmla="*/ 6145395 h 7250295"/>
                <a:gd name="connsiteX15-10443" fmla="*/ 371475 w 2171700"/>
                <a:gd name="connsiteY15-10444" fmla="*/ 6621645 h 7250295"/>
                <a:gd name="connsiteX16-10445" fmla="*/ 400050 w 2171700"/>
                <a:gd name="connsiteY16-10446" fmla="*/ 6821670 h 7250295"/>
                <a:gd name="connsiteX17-10447" fmla="*/ 323850 w 2171700"/>
                <a:gd name="connsiteY17-10448" fmla="*/ 7002645 h 7250295"/>
                <a:gd name="connsiteX18-10449" fmla="*/ 533400 w 2171700"/>
                <a:gd name="connsiteY18-10450" fmla="*/ 7250295 h 7250295"/>
                <a:gd name="connsiteX19-10451" fmla="*/ 952500 w 2171700"/>
                <a:gd name="connsiteY19-10452" fmla="*/ 7240770 h 7250295"/>
                <a:gd name="connsiteX20-10453" fmla="*/ 733425 w 2171700"/>
                <a:gd name="connsiteY20-10454" fmla="*/ 6821670 h 7250295"/>
                <a:gd name="connsiteX21-10455" fmla="*/ 790575 w 2171700"/>
                <a:gd name="connsiteY21-10456" fmla="*/ 6574020 h 7250295"/>
                <a:gd name="connsiteX22-10457" fmla="*/ 762000 w 2171700"/>
                <a:gd name="connsiteY22-10458" fmla="*/ 6250170 h 7250295"/>
                <a:gd name="connsiteX23-10459" fmla="*/ 885825 w 2171700"/>
                <a:gd name="connsiteY23-10460" fmla="*/ 5411970 h 7250295"/>
                <a:gd name="connsiteX24-10461" fmla="*/ 866775 w 2171700"/>
                <a:gd name="connsiteY24-10462" fmla="*/ 5326245 h 7250295"/>
                <a:gd name="connsiteX25-10463" fmla="*/ 971550 w 2171700"/>
                <a:gd name="connsiteY25-10464" fmla="*/ 5211945 h 7250295"/>
                <a:gd name="connsiteX26-10465" fmla="*/ 962025 w 2171700"/>
                <a:gd name="connsiteY26-10466" fmla="*/ 5069070 h 7250295"/>
                <a:gd name="connsiteX27-10467" fmla="*/ 1104900 w 2171700"/>
                <a:gd name="connsiteY27-10468" fmla="*/ 4526145 h 7250295"/>
                <a:gd name="connsiteX28-10469" fmla="*/ 1123950 w 2171700"/>
                <a:gd name="connsiteY28-10470" fmla="*/ 4392795 h 7250295"/>
                <a:gd name="connsiteX29-10471" fmla="*/ 1276350 w 2171700"/>
                <a:gd name="connsiteY29-10472" fmla="*/ 4649970 h 7250295"/>
                <a:gd name="connsiteX30-10473" fmla="*/ 1352550 w 2171700"/>
                <a:gd name="connsiteY30-10474" fmla="*/ 4926195 h 7250295"/>
                <a:gd name="connsiteX31-10475" fmla="*/ 1333500 w 2171700"/>
                <a:gd name="connsiteY31-10476" fmla="*/ 5069070 h 7250295"/>
                <a:gd name="connsiteX32-10477" fmla="*/ 1371600 w 2171700"/>
                <a:gd name="connsiteY32-10478" fmla="*/ 5078595 h 7250295"/>
                <a:gd name="connsiteX33-10479" fmla="*/ 1247775 w 2171700"/>
                <a:gd name="connsiteY33-10480" fmla="*/ 5516745 h 7250295"/>
                <a:gd name="connsiteX34-10481" fmla="*/ 1257300 w 2171700"/>
                <a:gd name="connsiteY34-10482" fmla="*/ 6469245 h 7250295"/>
                <a:gd name="connsiteX35-10483" fmla="*/ 1333500 w 2171700"/>
                <a:gd name="connsiteY35-10484" fmla="*/ 6583545 h 7250295"/>
                <a:gd name="connsiteX36-10485" fmla="*/ 1314450 w 2171700"/>
                <a:gd name="connsiteY36-10486" fmla="*/ 6735945 h 7250295"/>
                <a:gd name="connsiteX37-10487" fmla="*/ 1323975 w 2171700"/>
                <a:gd name="connsiteY37-10488" fmla="*/ 6859770 h 7250295"/>
                <a:gd name="connsiteX38-10489" fmla="*/ 1304925 w 2171700"/>
                <a:gd name="connsiteY38-10490" fmla="*/ 7012170 h 7250295"/>
                <a:gd name="connsiteX39-10491" fmla="*/ 1704975 w 2171700"/>
                <a:gd name="connsiteY39-10492" fmla="*/ 7212195 h 7250295"/>
                <a:gd name="connsiteX40-10493" fmla="*/ 2152650 w 2171700"/>
                <a:gd name="connsiteY40-10494" fmla="*/ 7212195 h 7250295"/>
                <a:gd name="connsiteX41-10495" fmla="*/ 2171700 w 2171700"/>
                <a:gd name="connsiteY41-10496" fmla="*/ 7069320 h 7250295"/>
                <a:gd name="connsiteX42-10497" fmla="*/ 1676400 w 2171700"/>
                <a:gd name="connsiteY42-10498" fmla="*/ 6564495 h 7250295"/>
                <a:gd name="connsiteX43-10499" fmla="*/ 1685925 w 2171700"/>
                <a:gd name="connsiteY43-10500" fmla="*/ 6459720 h 7250295"/>
                <a:gd name="connsiteX44-10501" fmla="*/ 1657350 w 2171700"/>
                <a:gd name="connsiteY44-10502" fmla="*/ 6250170 h 7250295"/>
                <a:gd name="connsiteX45-10503" fmla="*/ 1704975 w 2171700"/>
                <a:gd name="connsiteY45-10504" fmla="*/ 5973945 h 7250295"/>
                <a:gd name="connsiteX46-10505" fmla="*/ 1727631 w 2171700"/>
                <a:gd name="connsiteY46-10506" fmla="*/ 5512209 h 7250295"/>
                <a:gd name="connsiteX47-10507" fmla="*/ 1739049 w 2171700"/>
                <a:gd name="connsiteY47-10508" fmla="*/ 5363804 h 7250295"/>
                <a:gd name="connsiteX48-10509" fmla="*/ 1797611 w 2171700"/>
                <a:gd name="connsiteY48-10510" fmla="*/ 5317321 h 7250295"/>
                <a:gd name="connsiteX49-10511" fmla="*/ 1884207 w 2171700"/>
                <a:gd name="connsiteY49-10512" fmla="*/ 5097645 h 7250295"/>
                <a:gd name="connsiteX50-10513" fmla="*/ 1909357 w 2171700"/>
                <a:gd name="connsiteY50-10514" fmla="*/ 4805496 h 7250295"/>
                <a:gd name="connsiteX51-10515" fmla="*/ 1900373 w 2171700"/>
                <a:gd name="connsiteY51-10516" fmla="*/ 4348776 h 7250295"/>
                <a:gd name="connsiteX52-10517" fmla="*/ 1881052 w 2171700"/>
                <a:gd name="connsiteY52-10518" fmla="*/ 3902573 h 7250295"/>
                <a:gd name="connsiteX53-10519" fmla="*/ 1855362 w 2171700"/>
                <a:gd name="connsiteY53-10520" fmla="*/ 3584643 h 7250295"/>
                <a:gd name="connsiteX54-10521" fmla="*/ 2056257 w 2171700"/>
                <a:gd name="connsiteY54-10522" fmla="*/ 2654077 h 7250295"/>
                <a:gd name="connsiteX55-10523" fmla="*/ 2042707 w 2171700"/>
                <a:gd name="connsiteY55-10524" fmla="*/ 2404684 h 7250295"/>
                <a:gd name="connsiteX56-10525" fmla="*/ 1981200 w 2171700"/>
                <a:gd name="connsiteY56-10526" fmla="*/ 1864914 h 7250295"/>
                <a:gd name="connsiteX57-10527" fmla="*/ 1936459 w 2171700"/>
                <a:gd name="connsiteY57-10528" fmla="*/ 1677029 h 7250295"/>
                <a:gd name="connsiteX58-10529" fmla="*/ 1922037 w 2171700"/>
                <a:gd name="connsiteY58-10530" fmla="*/ 1432534 h 7250295"/>
                <a:gd name="connsiteX59-10531" fmla="*/ 1874412 w 2171700"/>
                <a:gd name="connsiteY59-10532" fmla="*/ 1302338 h 7250295"/>
                <a:gd name="connsiteX60-10533" fmla="*/ 1407687 w 2171700"/>
                <a:gd name="connsiteY60-10534" fmla="*/ 1134975 h 7250295"/>
                <a:gd name="connsiteX61-10535" fmla="*/ 1309221 w 2171700"/>
                <a:gd name="connsiteY61-10536" fmla="*/ 1020075 h 7250295"/>
                <a:gd name="connsiteX62-10537" fmla="*/ 1365230 w 2171700"/>
                <a:gd name="connsiteY62-10538" fmla="*/ 821521 h 7250295"/>
                <a:gd name="connsiteX63-10539" fmla="*/ 1433407 w 2171700"/>
                <a:gd name="connsiteY63-10540" fmla="*/ 622909 h 7250295"/>
                <a:gd name="connsiteX64-10541" fmla="*/ 1444916 w 2171700"/>
                <a:gd name="connsiteY64-10542" fmla="*/ 380757 h 7250295"/>
                <a:gd name="connsiteX65-10543" fmla="*/ 1330946 w 2171700"/>
                <a:gd name="connsiteY65-10544" fmla="*/ 143773 h 7250295"/>
                <a:gd name="connsiteX66-10545" fmla="*/ 1063645 w 2171700"/>
                <a:gd name="connsiteY66-10546" fmla="*/ 568 h 7250295"/>
                <a:gd name="connsiteX0-10547" fmla="*/ 1063645 w 2171700"/>
                <a:gd name="connsiteY0-10548" fmla="*/ 568 h 7250295"/>
                <a:gd name="connsiteX1-10549" fmla="*/ 809625 w 2171700"/>
                <a:gd name="connsiteY1-10550" fmla="*/ 116070 h 7250295"/>
                <a:gd name="connsiteX2-10551" fmla="*/ 685800 w 2171700"/>
                <a:gd name="connsiteY2-10552" fmla="*/ 297045 h 7250295"/>
                <a:gd name="connsiteX3-10553" fmla="*/ 704850 w 2171700"/>
                <a:gd name="connsiteY3-10554" fmla="*/ 620895 h 7250295"/>
                <a:gd name="connsiteX4-10555" fmla="*/ 838200 w 2171700"/>
                <a:gd name="connsiteY4-10556" fmla="*/ 897120 h 7250295"/>
                <a:gd name="connsiteX5-10557" fmla="*/ 742950 w 2171700"/>
                <a:gd name="connsiteY5-10558" fmla="*/ 1011420 h 7250295"/>
                <a:gd name="connsiteX6-10559" fmla="*/ 133350 w 2171700"/>
                <a:gd name="connsiteY6-10560" fmla="*/ 1220970 h 7250295"/>
                <a:gd name="connsiteX7-10561" fmla="*/ 0 w 2171700"/>
                <a:gd name="connsiteY7-10562" fmla="*/ 2211570 h 7250295"/>
                <a:gd name="connsiteX8-10563" fmla="*/ 333375 w 2171700"/>
                <a:gd name="connsiteY8-10564" fmla="*/ 3106920 h 7250295"/>
                <a:gd name="connsiteX9-10565" fmla="*/ 247650 w 2171700"/>
                <a:gd name="connsiteY9-10566" fmla="*/ 3840345 h 7250295"/>
                <a:gd name="connsiteX10-10567" fmla="*/ 371475 w 2171700"/>
                <a:gd name="connsiteY10-10568" fmla="*/ 4059420 h 7250295"/>
                <a:gd name="connsiteX11-10569" fmla="*/ 495300 w 2171700"/>
                <a:gd name="connsiteY11-10570" fmla="*/ 4278495 h 7250295"/>
                <a:gd name="connsiteX12-10571" fmla="*/ 476250 w 2171700"/>
                <a:gd name="connsiteY12-10572" fmla="*/ 4735695 h 7250295"/>
                <a:gd name="connsiteX13-10573" fmla="*/ 476250 w 2171700"/>
                <a:gd name="connsiteY13-10574" fmla="*/ 5097645 h 7250295"/>
                <a:gd name="connsiteX14-10575" fmla="*/ 371475 w 2171700"/>
                <a:gd name="connsiteY14-10576" fmla="*/ 6145395 h 7250295"/>
                <a:gd name="connsiteX15-10577" fmla="*/ 371475 w 2171700"/>
                <a:gd name="connsiteY15-10578" fmla="*/ 6621645 h 7250295"/>
                <a:gd name="connsiteX16-10579" fmla="*/ 400050 w 2171700"/>
                <a:gd name="connsiteY16-10580" fmla="*/ 6821670 h 7250295"/>
                <a:gd name="connsiteX17-10581" fmla="*/ 323850 w 2171700"/>
                <a:gd name="connsiteY17-10582" fmla="*/ 7002645 h 7250295"/>
                <a:gd name="connsiteX18-10583" fmla="*/ 533400 w 2171700"/>
                <a:gd name="connsiteY18-10584" fmla="*/ 7250295 h 7250295"/>
                <a:gd name="connsiteX19-10585" fmla="*/ 952500 w 2171700"/>
                <a:gd name="connsiteY19-10586" fmla="*/ 7240770 h 7250295"/>
                <a:gd name="connsiteX20-10587" fmla="*/ 733425 w 2171700"/>
                <a:gd name="connsiteY20-10588" fmla="*/ 6821670 h 7250295"/>
                <a:gd name="connsiteX21-10589" fmla="*/ 790575 w 2171700"/>
                <a:gd name="connsiteY21-10590" fmla="*/ 6574020 h 7250295"/>
                <a:gd name="connsiteX22-10591" fmla="*/ 762000 w 2171700"/>
                <a:gd name="connsiteY22-10592" fmla="*/ 6250170 h 7250295"/>
                <a:gd name="connsiteX23-10593" fmla="*/ 885825 w 2171700"/>
                <a:gd name="connsiteY23-10594" fmla="*/ 5411970 h 7250295"/>
                <a:gd name="connsiteX24-10595" fmla="*/ 866775 w 2171700"/>
                <a:gd name="connsiteY24-10596" fmla="*/ 5326245 h 7250295"/>
                <a:gd name="connsiteX25-10597" fmla="*/ 971550 w 2171700"/>
                <a:gd name="connsiteY25-10598" fmla="*/ 5211945 h 7250295"/>
                <a:gd name="connsiteX26-10599" fmla="*/ 962025 w 2171700"/>
                <a:gd name="connsiteY26-10600" fmla="*/ 5069070 h 7250295"/>
                <a:gd name="connsiteX27-10601" fmla="*/ 1104900 w 2171700"/>
                <a:gd name="connsiteY27-10602" fmla="*/ 4526145 h 7250295"/>
                <a:gd name="connsiteX28-10603" fmla="*/ 1123950 w 2171700"/>
                <a:gd name="connsiteY28-10604" fmla="*/ 4392795 h 7250295"/>
                <a:gd name="connsiteX29-10605" fmla="*/ 1276350 w 2171700"/>
                <a:gd name="connsiteY29-10606" fmla="*/ 4649970 h 7250295"/>
                <a:gd name="connsiteX30-10607" fmla="*/ 1352550 w 2171700"/>
                <a:gd name="connsiteY30-10608" fmla="*/ 4926195 h 7250295"/>
                <a:gd name="connsiteX31-10609" fmla="*/ 1333500 w 2171700"/>
                <a:gd name="connsiteY31-10610" fmla="*/ 5069070 h 7250295"/>
                <a:gd name="connsiteX32-10611" fmla="*/ 1371600 w 2171700"/>
                <a:gd name="connsiteY32-10612" fmla="*/ 5078595 h 7250295"/>
                <a:gd name="connsiteX33-10613" fmla="*/ 1247775 w 2171700"/>
                <a:gd name="connsiteY33-10614" fmla="*/ 5516745 h 7250295"/>
                <a:gd name="connsiteX34-10615" fmla="*/ 1257300 w 2171700"/>
                <a:gd name="connsiteY34-10616" fmla="*/ 6469245 h 7250295"/>
                <a:gd name="connsiteX35-10617" fmla="*/ 1333500 w 2171700"/>
                <a:gd name="connsiteY35-10618" fmla="*/ 6583545 h 7250295"/>
                <a:gd name="connsiteX36-10619" fmla="*/ 1314450 w 2171700"/>
                <a:gd name="connsiteY36-10620" fmla="*/ 6735945 h 7250295"/>
                <a:gd name="connsiteX37-10621" fmla="*/ 1323975 w 2171700"/>
                <a:gd name="connsiteY37-10622" fmla="*/ 6859770 h 7250295"/>
                <a:gd name="connsiteX38-10623" fmla="*/ 1304925 w 2171700"/>
                <a:gd name="connsiteY38-10624" fmla="*/ 7012170 h 7250295"/>
                <a:gd name="connsiteX39-10625" fmla="*/ 1704975 w 2171700"/>
                <a:gd name="connsiteY39-10626" fmla="*/ 7212195 h 7250295"/>
                <a:gd name="connsiteX40-10627" fmla="*/ 2152650 w 2171700"/>
                <a:gd name="connsiteY40-10628" fmla="*/ 7212195 h 7250295"/>
                <a:gd name="connsiteX41-10629" fmla="*/ 2171700 w 2171700"/>
                <a:gd name="connsiteY41-10630" fmla="*/ 7069320 h 7250295"/>
                <a:gd name="connsiteX42-10631" fmla="*/ 1676400 w 2171700"/>
                <a:gd name="connsiteY42-10632" fmla="*/ 6564495 h 7250295"/>
                <a:gd name="connsiteX43-10633" fmla="*/ 1685925 w 2171700"/>
                <a:gd name="connsiteY43-10634" fmla="*/ 6459720 h 7250295"/>
                <a:gd name="connsiteX44-10635" fmla="*/ 1657350 w 2171700"/>
                <a:gd name="connsiteY44-10636" fmla="*/ 6250170 h 7250295"/>
                <a:gd name="connsiteX45-10637" fmla="*/ 1679014 w 2171700"/>
                <a:gd name="connsiteY45-10638" fmla="*/ 5979714 h 7250295"/>
                <a:gd name="connsiteX46-10639" fmla="*/ 1727631 w 2171700"/>
                <a:gd name="connsiteY46-10640" fmla="*/ 5512209 h 7250295"/>
                <a:gd name="connsiteX47-10641" fmla="*/ 1739049 w 2171700"/>
                <a:gd name="connsiteY47-10642" fmla="*/ 5363804 h 7250295"/>
                <a:gd name="connsiteX48-10643" fmla="*/ 1797611 w 2171700"/>
                <a:gd name="connsiteY48-10644" fmla="*/ 5317321 h 7250295"/>
                <a:gd name="connsiteX49-10645" fmla="*/ 1884207 w 2171700"/>
                <a:gd name="connsiteY49-10646" fmla="*/ 5097645 h 7250295"/>
                <a:gd name="connsiteX50-10647" fmla="*/ 1909357 w 2171700"/>
                <a:gd name="connsiteY50-10648" fmla="*/ 4805496 h 7250295"/>
                <a:gd name="connsiteX51-10649" fmla="*/ 1900373 w 2171700"/>
                <a:gd name="connsiteY51-10650" fmla="*/ 4348776 h 7250295"/>
                <a:gd name="connsiteX52-10651" fmla="*/ 1881052 w 2171700"/>
                <a:gd name="connsiteY52-10652" fmla="*/ 3902573 h 7250295"/>
                <a:gd name="connsiteX53-10653" fmla="*/ 1855362 w 2171700"/>
                <a:gd name="connsiteY53-10654" fmla="*/ 3584643 h 7250295"/>
                <a:gd name="connsiteX54-10655" fmla="*/ 2056257 w 2171700"/>
                <a:gd name="connsiteY54-10656" fmla="*/ 2654077 h 7250295"/>
                <a:gd name="connsiteX55-10657" fmla="*/ 2042707 w 2171700"/>
                <a:gd name="connsiteY55-10658" fmla="*/ 2404684 h 7250295"/>
                <a:gd name="connsiteX56-10659" fmla="*/ 1981200 w 2171700"/>
                <a:gd name="connsiteY56-10660" fmla="*/ 1864914 h 7250295"/>
                <a:gd name="connsiteX57-10661" fmla="*/ 1936459 w 2171700"/>
                <a:gd name="connsiteY57-10662" fmla="*/ 1677029 h 7250295"/>
                <a:gd name="connsiteX58-10663" fmla="*/ 1922037 w 2171700"/>
                <a:gd name="connsiteY58-10664" fmla="*/ 1432534 h 7250295"/>
                <a:gd name="connsiteX59-10665" fmla="*/ 1874412 w 2171700"/>
                <a:gd name="connsiteY59-10666" fmla="*/ 1302338 h 7250295"/>
                <a:gd name="connsiteX60-10667" fmla="*/ 1407687 w 2171700"/>
                <a:gd name="connsiteY60-10668" fmla="*/ 1134975 h 7250295"/>
                <a:gd name="connsiteX61-10669" fmla="*/ 1309221 w 2171700"/>
                <a:gd name="connsiteY61-10670" fmla="*/ 1020075 h 7250295"/>
                <a:gd name="connsiteX62-10671" fmla="*/ 1365230 w 2171700"/>
                <a:gd name="connsiteY62-10672" fmla="*/ 821521 h 7250295"/>
                <a:gd name="connsiteX63-10673" fmla="*/ 1433407 w 2171700"/>
                <a:gd name="connsiteY63-10674" fmla="*/ 622909 h 7250295"/>
                <a:gd name="connsiteX64-10675" fmla="*/ 1444916 w 2171700"/>
                <a:gd name="connsiteY64-10676" fmla="*/ 380757 h 7250295"/>
                <a:gd name="connsiteX65-10677" fmla="*/ 1330946 w 2171700"/>
                <a:gd name="connsiteY65-10678" fmla="*/ 143773 h 7250295"/>
                <a:gd name="connsiteX66-10679" fmla="*/ 1063645 w 2171700"/>
                <a:gd name="connsiteY66-10680" fmla="*/ 568 h 7250295"/>
                <a:gd name="connsiteX0-10681" fmla="*/ 1063645 w 2171700"/>
                <a:gd name="connsiteY0-10682" fmla="*/ 568 h 7250295"/>
                <a:gd name="connsiteX1-10683" fmla="*/ 809625 w 2171700"/>
                <a:gd name="connsiteY1-10684" fmla="*/ 116070 h 7250295"/>
                <a:gd name="connsiteX2-10685" fmla="*/ 685800 w 2171700"/>
                <a:gd name="connsiteY2-10686" fmla="*/ 297045 h 7250295"/>
                <a:gd name="connsiteX3-10687" fmla="*/ 704850 w 2171700"/>
                <a:gd name="connsiteY3-10688" fmla="*/ 620895 h 7250295"/>
                <a:gd name="connsiteX4-10689" fmla="*/ 838200 w 2171700"/>
                <a:gd name="connsiteY4-10690" fmla="*/ 897120 h 7250295"/>
                <a:gd name="connsiteX5-10691" fmla="*/ 742950 w 2171700"/>
                <a:gd name="connsiteY5-10692" fmla="*/ 1011420 h 7250295"/>
                <a:gd name="connsiteX6-10693" fmla="*/ 133350 w 2171700"/>
                <a:gd name="connsiteY6-10694" fmla="*/ 1220970 h 7250295"/>
                <a:gd name="connsiteX7-10695" fmla="*/ 0 w 2171700"/>
                <a:gd name="connsiteY7-10696" fmla="*/ 2211570 h 7250295"/>
                <a:gd name="connsiteX8-10697" fmla="*/ 333375 w 2171700"/>
                <a:gd name="connsiteY8-10698" fmla="*/ 3106920 h 7250295"/>
                <a:gd name="connsiteX9-10699" fmla="*/ 247650 w 2171700"/>
                <a:gd name="connsiteY9-10700" fmla="*/ 3840345 h 7250295"/>
                <a:gd name="connsiteX10-10701" fmla="*/ 371475 w 2171700"/>
                <a:gd name="connsiteY10-10702" fmla="*/ 4059420 h 7250295"/>
                <a:gd name="connsiteX11-10703" fmla="*/ 495300 w 2171700"/>
                <a:gd name="connsiteY11-10704" fmla="*/ 4278495 h 7250295"/>
                <a:gd name="connsiteX12-10705" fmla="*/ 476250 w 2171700"/>
                <a:gd name="connsiteY12-10706" fmla="*/ 4735695 h 7250295"/>
                <a:gd name="connsiteX13-10707" fmla="*/ 476250 w 2171700"/>
                <a:gd name="connsiteY13-10708" fmla="*/ 5097645 h 7250295"/>
                <a:gd name="connsiteX14-10709" fmla="*/ 371475 w 2171700"/>
                <a:gd name="connsiteY14-10710" fmla="*/ 6145395 h 7250295"/>
                <a:gd name="connsiteX15-10711" fmla="*/ 371475 w 2171700"/>
                <a:gd name="connsiteY15-10712" fmla="*/ 6621645 h 7250295"/>
                <a:gd name="connsiteX16-10713" fmla="*/ 400050 w 2171700"/>
                <a:gd name="connsiteY16-10714" fmla="*/ 6821670 h 7250295"/>
                <a:gd name="connsiteX17-10715" fmla="*/ 323850 w 2171700"/>
                <a:gd name="connsiteY17-10716" fmla="*/ 7002645 h 7250295"/>
                <a:gd name="connsiteX18-10717" fmla="*/ 533400 w 2171700"/>
                <a:gd name="connsiteY18-10718" fmla="*/ 7250295 h 7250295"/>
                <a:gd name="connsiteX19-10719" fmla="*/ 952500 w 2171700"/>
                <a:gd name="connsiteY19-10720" fmla="*/ 7240770 h 7250295"/>
                <a:gd name="connsiteX20-10721" fmla="*/ 733425 w 2171700"/>
                <a:gd name="connsiteY20-10722" fmla="*/ 6821670 h 7250295"/>
                <a:gd name="connsiteX21-10723" fmla="*/ 790575 w 2171700"/>
                <a:gd name="connsiteY21-10724" fmla="*/ 6574020 h 7250295"/>
                <a:gd name="connsiteX22-10725" fmla="*/ 762000 w 2171700"/>
                <a:gd name="connsiteY22-10726" fmla="*/ 6250170 h 7250295"/>
                <a:gd name="connsiteX23-10727" fmla="*/ 885825 w 2171700"/>
                <a:gd name="connsiteY23-10728" fmla="*/ 5411970 h 7250295"/>
                <a:gd name="connsiteX24-10729" fmla="*/ 866775 w 2171700"/>
                <a:gd name="connsiteY24-10730" fmla="*/ 5326245 h 7250295"/>
                <a:gd name="connsiteX25-10731" fmla="*/ 971550 w 2171700"/>
                <a:gd name="connsiteY25-10732" fmla="*/ 5211945 h 7250295"/>
                <a:gd name="connsiteX26-10733" fmla="*/ 962025 w 2171700"/>
                <a:gd name="connsiteY26-10734" fmla="*/ 5069070 h 7250295"/>
                <a:gd name="connsiteX27-10735" fmla="*/ 1104900 w 2171700"/>
                <a:gd name="connsiteY27-10736" fmla="*/ 4526145 h 7250295"/>
                <a:gd name="connsiteX28-10737" fmla="*/ 1123950 w 2171700"/>
                <a:gd name="connsiteY28-10738" fmla="*/ 4392795 h 7250295"/>
                <a:gd name="connsiteX29-10739" fmla="*/ 1276350 w 2171700"/>
                <a:gd name="connsiteY29-10740" fmla="*/ 4649970 h 7250295"/>
                <a:gd name="connsiteX30-10741" fmla="*/ 1352550 w 2171700"/>
                <a:gd name="connsiteY30-10742" fmla="*/ 4926195 h 7250295"/>
                <a:gd name="connsiteX31-10743" fmla="*/ 1333500 w 2171700"/>
                <a:gd name="connsiteY31-10744" fmla="*/ 5069070 h 7250295"/>
                <a:gd name="connsiteX32-10745" fmla="*/ 1371600 w 2171700"/>
                <a:gd name="connsiteY32-10746" fmla="*/ 5078595 h 7250295"/>
                <a:gd name="connsiteX33-10747" fmla="*/ 1247775 w 2171700"/>
                <a:gd name="connsiteY33-10748" fmla="*/ 5516745 h 7250295"/>
                <a:gd name="connsiteX34-10749" fmla="*/ 1257300 w 2171700"/>
                <a:gd name="connsiteY34-10750" fmla="*/ 6469245 h 7250295"/>
                <a:gd name="connsiteX35-10751" fmla="*/ 1333500 w 2171700"/>
                <a:gd name="connsiteY35-10752" fmla="*/ 6583545 h 7250295"/>
                <a:gd name="connsiteX36-10753" fmla="*/ 1314450 w 2171700"/>
                <a:gd name="connsiteY36-10754" fmla="*/ 6735945 h 7250295"/>
                <a:gd name="connsiteX37-10755" fmla="*/ 1323975 w 2171700"/>
                <a:gd name="connsiteY37-10756" fmla="*/ 6859770 h 7250295"/>
                <a:gd name="connsiteX38-10757" fmla="*/ 1304925 w 2171700"/>
                <a:gd name="connsiteY38-10758" fmla="*/ 7012170 h 7250295"/>
                <a:gd name="connsiteX39-10759" fmla="*/ 1704975 w 2171700"/>
                <a:gd name="connsiteY39-10760" fmla="*/ 7212195 h 7250295"/>
                <a:gd name="connsiteX40-10761" fmla="*/ 2152650 w 2171700"/>
                <a:gd name="connsiteY40-10762" fmla="*/ 7212195 h 7250295"/>
                <a:gd name="connsiteX41-10763" fmla="*/ 2171700 w 2171700"/>
                <a:gd name="connsiteY41-10764" fmla="*/ 7069320 h 7250295"/>
                <a:gd name="connsiteX42-10765" fmla="*/ 1676400 w 2171700"/>
                <a:gd name="connsiteY42-10766" fmla="*/ 6564495 h 7250295"/>
                <a:gd name="connsiteX43-10767" fmla="*/ 1685925 w 2171700"/>
                <a:gd name="connsiteY43-10768" fmla="*/ 6459720 h 7250295"/>
                <a:gd name="connsiteX44-10769" fmla="*/ 1657350 w 2171700"/>
                <a:gd name="connsiteY44-10770" fmla="*/ 6250170 h 7250295"/>
                <a:gd name="connsiteX45-10771" fmla="*/ 1679014 w 2171700"/>
                <a:gd name="connsiteY45-10772" fmla="*/ 5979714 h 7250295"/>
                <a:gd name="connsiteX46-10773" fmla="*/ 1727631 w 2171700"/>
                <a:gd name="connsiteY46-10774" fmla="*/ 5512209 h 7250295"/>
                <a:gd name="connsiteX47-10775" fmla="*/ 1739049 w 2171700"/>
                <a:gd name="connsiteY47-10776" fmla="*/ 5363804 h 7250295"/>
                <a:gd name="connsiteX48-10777" fmla="*/ 1797611 w 2171700"/>
                <a:gd name="connsiteY48-10778" fmla="*/ 5317321 h 7250295"/>
                <a:gd name="connsiteX49-10779" fmla="*/ 1884207 w 2171700"/>
                <a:gd name="connsiteY49-10780" fmla="*/ 5097645 h 7250295"/>
                <a:gd name="connsiteX50-10781" fmla="*/ 1909357 w 2171700"/>
                <a:gd name="connsiteY50-10782" fmla="*/ 4805496 h 7250295"/>
                <a:gd name="connsiteX51-10783" fmla="*/ 1900373 w 2171700"/>
                <a:gd name="connsiteY51-10784" fmla="*/ 4348776 h 7250295"/>
                <a:gd name="connsiteX52-10785" fmla="*/ 1881052 w 2171700"/>
                <a:gd name="connsiteY52-10786" fmla="*/ 3902573 h 7250295"/>
                <a:gd name="connsiteX53-10787" fmla="*/ 1855362 w 2171700"/>
                <a:gd name="connsiteY53-10788" fmla="*/ 3584643 h 7250295"/>
                <a:gd name="connsiteX54-10789" fmla="*/ 2056257 w 2171700"/>
                <a:gd name="connsiteY54-10790" fmla="*/ 2654077 h 7250295"/>
                <a:gd name="connsiteX55-10791" fmla="*/ 2042707 w 2171700"/>
                <a:gd name="connsiteY55-10792" fmla="*/ 2404684 h 7250295"/>
                <a:gd name="connsiteX56-10793" fmla="*/ 1981200 w 2171700"/>
                <a:gd name="connsiteY56-10794" fmla="*/ 1864914 h 7250295"/>
                <a:gd name="connsiteX57-10795" fmla="*/ 1936459 w 2171700"/>
                <a:gd name="connsiteY57-10796" fmla="*/ 1677029 h 7250295"/>
                <a:gd name="connsiteX58-10797" fmla="*/ 1922037 w 2171700"/>
                <a:gd name="connsiteY58-10798" fmla="*/ 1432534 h 7250295"/>
                <a:gd name="connsiteX59-10799" fmla="*/ 1874412 w 2171700"/>
                <a:gd name="connsiteY59-10800" fmla="*/ 1302338 h 7250295"/>
                <a:gd name="connsiteX60-10801" fmla="*/ 1407687 w 2171700"/>
                <a:gd name="connsiteY60-10802" fmla="*/ 1134975 h 7250295"/>
                <a:gd name="connsiteX61-10803" fmla="*/ 1309221 w 2171700"/>
                <a:gd name="connsiteY61-10804" fmla="*/ 1020075 h 7250295"/>
                <a:gd name="connsiteX62-10805" fmla="*/ 1365230 w 2171700"/>
                <a:gd name="connsiteY62-10806" fmla="*/ 821521 h 7250295"/>
                <a:gd name="connsiteX63-10807" fmla="*/ 1433407 w 2171700"/>
                <a:gd name="connsiteY63-10808" fmla="*/ 622909 h 7250295"/>
                <a:gd name="connsiteX64-10809" fmla="*/ 1444916 w 2171700"/>
                <a:gd name="connsiteY64-10810" fmla="*/ 380757 h 7250295"/>
                <a:gd name="connsiteX65-10811" fmla="*/ 1330946 w 2171700"/>
                <a:gd name="connsiteY65-10812" fmla="*/ 143773 h 7250295"/>
                <a:gd name="connsiteX66-10813" fmla="*/ 1063645 w 2171700"/>
                <a:gd name="connsiteY66-10814" fmla="*/ 568 h 7250295"/>
                <a:gd name="connsiteX0-10815" fmla="*/ 1063645 w 2171700"/>
                <a:gd name="connsiteY0-10816" fmla="*/ 568 h 7250295"/>
                <a:gd name="connsiteX1-10817" fmla="*/ 809625 w 2171700"/>
                <a:gd name="connsiteY1-10818" fmla="*/ 116070 h 7250295"/>
                <a:gd name="connsiteX2-10819" fmla="*/ 685800 w 2171700"/>
                <a:gd name="connsiteY2-10820" fmla="*/ 297045 h 7250295"/>
                <a:gd name="connsiteX3-10821" fmla="*/ 704850 w 2171700"/>
                <a:gd name="connsiteY3-10822" fmla="*/ 620895 h 7250295"/>
                <a:gd name="connsiteX4-10823" fmla="*/ 838200 w 2171700"/>
                <a:gd name="connsiteY4-10824" fmla="*/ 897120 h 7250295"/>
                <a:gd name="connsiteX5-10825" fmla="*/ 742950 w 2171700"/>
                <a:gd name="connsiteY5-10826" fmla="*/ 1011420 h 7250295"/>
                <a:gd name="connsiteX6-10827" fmla="*/ 133350 w 2171700"/>
                <a:gd name="connsiteY6-10828" fmla="*/ 1220970 h 7250295"/>
                <a:gd name="connsiteX7-10829" fmla="*/ 0 w 2171700"/>
                <a:gd name="connsiteY7-10830" fmla="*/ 2211570 h 7250295"/>
                <a:gd name="connsiteX8-10831" fmla="*/ 333375 w 2171700"/>
                <a:gd name="connsiteY8-10832" fmla="*/ 3106920 h 7250295"/>
                <a:gd name="connsiteX9-10833" fmla="*/ 247650 w 2171700"/>
                <a:gd name="connsiteY9-10834" fmla="*/ 3840345 h 7250295"/>
                <a:gd name="connsiteX10-10835" fmla="*/ 371475 w 2171700"/>
                <a:gd name="connsiteY10-10836" fmla="*/ 4059420 h 7250295"/>
                <a:gd name="connsiteX11-10837" fmla="*/ 495300 w 2171700"/>
                <a:gd name="connsiteY11-10838" fmla="*/ 4278495 h 7250295"/>
                <a:gd name="connsiteX12-10839" fmla="*/ 476250 w 2171700"/>
                <a:gd name="connsiteY12-10840" fmla="*/ 4735695 h 7250295"/>
                <a:gd name="connsiteX13-10841" fmla="*/ 476250 w 2171700"/>
                <a:gd name="connsiteY13-10842" fmla="*/ 5097645 h 7250295"/>
                <a:gd name="connsiteX14-10843" fmla="*/ 371475 w 2171700"/>
                <a:gd name="connsiteY14-10844" fmla="*/ 6145395 h 7250295"/>
                <a:gd name="connsiteX15-10845" fmla="*/ 371475 w 2171700"/>
                <a:gd name="connsiteY15-10846" fmla="*/ 6621645 h 7250295"/>
                <a:gd name="connsiteX16-10847" fmla="*/ 400050 w 2171700"/>
                <a:gd name="connsiteY16-10848" fmla="*/ 6821670 h 7250295"/>
                <a:gd name="connsiteX17-10849" fmla="*/ 323850 w 2171700"/>
                <a:gd name="connsiteY17-10850" fmla="*/ 7002645 h 7250295"/>
                <a:gd name="connsiteX18-10851" fmla="*/ 533400 w 2171700"/>
                <a:gd name="connsiteY18-10852" fmla="*/ 7250295 h 7250295"/>
                <a:gd name="connsiteX19-10853" fmla="*/ 952500 w 2171700"/>
                <a:gd name="connsiteY19-10854" fmla="*/ 7240770 h 7250295"/>
                <a:gd name="connsiteX20-10855" fmla="*/ 733425 w 2171700"/>
                <a:gd name="connsiteY20-10856" fmla="*/ 6821670 h 7250295"/>
                <a:gd name="connsiteX21-10857" fmla="*/ 790575 w 2171700"/>
                <a:gd name="connsiteY21-10858" fmla="*/ 6574020 h 7250295"/>
                <a:gd name="connsiteX22-10859" fmla="*/ 762000 w 2171700"/>
                <a:gd name="connsiteY22-10860" fmla="*/ 6250170 h 7250295"/>
                <a:gd name="connsiteX23-10861" fmla="*/ 885825 w 2171700"/>
                <a:gd name="connsiteY23-10862" fmla="*/ 5411970 h 7250295"/>
                <a:gd name="connsiteX24-10863" fmla="*/ 866775 w 2171700"/>
                <a:gd name="connsiteY24-10864" fmla="*/ 5326245 h 7250295"/>
                <a:gd name="connsiteX25-10865" fmla="*/ 971550 w 2171700"/>
                <a:gd name="connsiteY25-10866" fmla="*/ 5211945 h 7250295"/>
                <a:gd name="connsiteX26-10867" fmla="*/ 962025 w 2171700"/>
                <a:gd name="connsiteY26-10868" fmla="*/ 5069070 h 7250295"/>
                <a:gd name="connsiteX27-10869" fmla="*/ 1104900 w 2171700"/>
                <a:gd name="connsiteY27-10870" fmla="*/ 4526145 h 7250295"/>
                <a:gd name="connsiteX28-10871" fmla="*/ 1123950 w 2171700"/>
                <a:gd name="connsiteY28-10872" fmla="*/ 4392795 h 7250295"/>
                <a:gd name="connsiteX29-10873" fmla="*/ 1276350 w 2171700"/>
                <a:gd name="connsiteY29-10874" fmla="*/ 4649970 h 7250295"/>
                <a:gd name="connsiteX30-10875" fmla="*/ 1352550 w 2171700"/>
                <a:gd name="connsiteY30-10876" fmla="*/ 4926195 h 7250295"/>
                <a:gd name="connsiteX31-10877" fmla="*/ 1333500 w 2171700"/>
                <a:gd name="connsiteY31-10878" fmla="*/ 5069070 h 7250295"/>
                <a:gd name="connsiteX32-10879" fmla="*/ 1371600 w 2171700"/>
                <a:gd name="connsiteY32-10880" fmla="*/ 5078595 h 7250295"/>
                <a:gd name="connsiteX33-10881" fmla="*/ 1247775 w 2171700"/>
                <a:gd name="connsiteY33-10882" fmla="*/ 5516745 h 7250295"/>
                <a:gd name="connsiteX34-10883" fmla="*/ 1257300 w 2171700"/>
                <a:gd name="connsiteY34-10884" fmla="*/ 6469245 h 7250295"/>
                <a:gd name="connsiteX35-10885" fmla="*/ 1333500 w 2171700"/>
                <a:gd name="connsiteY35-10886" fmla="*/ 6583545 h 7250295"/>
                <a:gd name="connsiteX36-10887" fmla="*/ 1314450 w 2171700"/>
                <a:gd name="connsiteY36-10888" fmla="*/ 6735945 h 7250295"/>
                <a:gd name="connsiteX37-10889" fmla="*/ 1323975 w 2171700"/>
                <a:gd name="connsiteY37-10890" fmla="*/ 6859770 h 7250295"/>
                <a:gd name="connsiteX38-10891" fmla="*/ 1304925 w 2171700"/>
                <a:gd name="connsiteY38-10892" fmla="*/ 7012170 h 7250295"/>
                <a:gd name="connsiteX39-10893" fmla="*/ 1704975 w 2171700"/>
                <a:gd name="connsiteY39-10894" fmla="*/ 7212195 h 7250295"/>
                <a:gd name="connsiteX40-10895" fmla="*/ 2152650 w 2171700"/>
                <a:gd name="connsiteY40-10896" fmla="*/ 7212195 h 7250295"/>
                <a:gd name="connsiteX41-10897" fmla="*/ 2171700 w 2171700"/>
                <a:gd name="connsiteY41-10898" fmla="*/ 7069320 h 7250295"/>
                <a:gd name="connsiteX42-10899" fmla="*/ 1676400 w 2171700"/>
                <a:gd name="connsiteY42-10900" fmla="*/ 6564495 h 7250295"/>
                <a:gd name="connsiteX43-10901" fmla="*/ 1685925 w 2171700"/>
                <a:gd name="connsiteY43-10902" fmla="*/ 6459720 h 7250295"/>
                <a:gd name="connsiteX44-10903" fmla="*/ 1657350 w 2171700"/>
                <a:gd name="connsiteY44-10904" fmla="*/ 6250170 h 7250295"/>
                <a:gd name="connsiteX45-10905" fmla="*/ 1679014 w 2171700"/>
                <a:gd name="connsiteY45-10906" fmla="*/ 5979714 h 7250295"/>
                <a:gd name="connsiteX46-10907" fmla="*/ 1727631 w 2171700"/>
                <a:gd name="connsiteY46-10908" fmla="*/ 5512209 h 7250295"/>
                <a:gd name="connsiteX47-10909" fmla="*/ 1739049 w 2171700"/>
                <a:gd name="connsiteY47-10910" fmla="*/ 5363804 h 7250295"/>
                <a:gd name="connsiteX48-10911" fmla="*/ 1797611 w 2171700"/>
                <a:gd name="connsiteY48-10912" fmla="*/ 5317321 h 7250295"/>
                <a:gd name="connsiteX49-10913" fmla="*/ 1884207 w 2171700"/>
                <a:gd name="connsiteY49-10914" fmla="*/ 5097645 h 7250295"/>
                <a:gd name="connsiteX50-10915" fmla="*/ 1909357 w 2171700"/>
                <a:gd name="connsiteY50-10916" fmla="*/ 4805496 h 7250295"/>
                <a:gd name="connsiteX51-10917" fmla="*/ 1900373 w 2171700"/>
                <a:gd name="connsiteY51-10918" fmla="*/ 4348776 h 7250295"/>
                <a:gd name="connsiteX52-10919" fmla="*/ 1881052 w 2171700"/>
                <a:gd name="connsiteY52-10920" fmla="*/ 3902573 h 7250295"/>
                <a:gd name="connsiteX53-10921" fmla="*/ 1855362 w 2171700"/>
                <a:gd name="connsiteY53-10922" fmla="*/ 3584643 h 7250295"/>
                <a:gd name="connsiteX54-10923" fmla="*/ 2056257 w 2171700"/>
                <a:gd name="connsiteY54-10924" fmla="*/ 2654077 h 7250295"/>
                <a:gd name="connsiteX55-10925" fmla="*/ 2042707 w 2171700"/>
                <a:gd name="connsiteY55-10926" fmla="*/ 2404684 h 7250295"/>
                <a:gd name="connsiteX56-10927" fmla="*/ 1981200 w 2171700"/>
                <a:gd name="connsiteY56-10928" fmla="*/ 1864914 h 7250295"/>
                <a:gd name="connsiteX57-10929" fmla="*/ 1936459 w 2171700"/>
                <a:gd name="connsiteY57-10930" fmla="*/ 1677029 h 7250295"/>
                <a:gd name="connsiteX58-10931" fmla="*/ 1922037 w 2171700"/>
                <a:gd name="connsiteY58-10932" fmla="*/ 1432534 h 7250295"/>
                <a:gd name="connsiteX59-10933" fmla="*/ 1874412 w 2171700"/>
                <a:gd name="connsiteY59-10934" fmla="*/ 1302338 h 7250295"/>
                <a:gd name="connsiteX60-10935" fmla="*/ 1407687 w 2171700"/>
                <a:gd name="connsiteY60-10936" fmla="*/ 1134975 h 7250295"/>
                <a:gd name="connsiteX61-10937" fmla="*/ 1309221 w 2171700"/>
                <a:gd name="connsiteY61-10938" fmla="*/ 1020075 h 7250295"/>
                <a:gd name="connsiteX62-10939" fmla="*/ 1365230 w 2171700"/>
                <a:gd name="connsiteY62-10940" fmla="*/ 821521 h 7250295"/>
                <a:gd name="connsiteX63-10941" fmla="*/ 1433407 w 2171700"/>
                <a:gd name="connsiteY63-10942" fmla="*/ 622909 h 7250295"/>
                <a:gd name="connsiteX64-10943" fmla="*/ 1444916 w 2171700"/>
                <a:gd name="connsiteY64-10944" fmla="*/ 380757 h 7250295"/>
                <a:gd name="connsiteX65-10945" fmla="*/ 1330946 w 2171700"/>
                <a:gd name="connsiteY65-10946" fmla="*/ 143773 h 7250295"/>
                <a:gd name="connsiteX66-10947" fmla="*/ 1063645 w 2171700"/>
                <a:gd name="connsiteY66-10948" fmla="*/ 568 h 7250295"/>
                <a:gd name="connsiteX0-10949" fmla="*/ 1063645 w 2171700"/>
                <a:gd name="connsiteY0-10950" fmla="*/ 568 h 7250295"/>
                <a:gd name="connsiteX1-10951" fmla="*/ 809625 w 2171700"/>
                <a:gd name="connsiteY1-10952" fmla="*/ 116070 h 7250295"/>
                <a:gd name="connsiteX2-10953" fmla="*/ 685800 w 2171700"/>
                <a:gd name="connsiteY2-10954" fmla="*/ 297045 h 7250295"/>
                <a:gd name="connsiteX3-10955" fmla="*/ 704850 w 2171700"/>
                <a:gd name="connsiteY3-10956" fmla="*/ 620895 h 7250295"/>
                <a:gd name="connsiteX4-10957" fmla="*/ 838200 w 2171700"/>
                <a:gd name="connsiteY4-10958" fmla="*/ 897120 h 7250295"/>
                <a:gd name="connsiteX5-10959" fmla="*/ 742950 w 2171700"/>
                <a:gd name="connsiteY5-10960" fmla="*/ 1011420 h 7250295"/>
                <a:gd name="connsiteX6-10961" fmla="*/ 133350 w 2171700"/>
                <a:gd name="connsiteY6-10962" fmla="*/ 1220970 h 7250295"/>
                <a:gd name="connsiteX7-10963" fmla="*/ 0 w 2171700"/>
                <a:gd name="connsiteY7-10964" fmla="*/ 2211570 h 7250295"/>
                <a:gd name="connsiteX8-10965" fmla="*/ 333375 w 2171700"/>
                <a:gd name="connsiteY8-10966" fmla="*/ 3106920 h 7250295"/>
                <a:gd name="connsiteX9-10967" fmla="*/ 247650 w 2171700"/>
                <a:gd name="connsiteY9-10968" fmla="*/ 3840345 h 7250295"/>
                <a:gd name="connsiteX10-10969" fmla="*/ 371475 w 2171700"/>
                <a:gd name="connsiteY10-10970" fmla="*/ 4059420 h 7250295"/>
                <a:gd name="connsiteX11-10971" fmla="*/ 495300 w 2171700"/>
                <a:gd name="connsiteY11-10972" fmla="*/ 4278495 h 7250295"/>
                <a:gd name="connsiteX12-10973" fmla="*/ 476250 w 2171700"/>
                <a:gd name="connsiteY12-10974" fmla="*/ 4735695 h 7250295"/>
                <a:gd name="connsiteX13-10975" fmla="*/ 476250 w 2171700"/>
                <a:gd name="connsiteY13-10976" fmla="*/ 5097645 h 7250295"/>
                <a:gd name="connsiteX14-10977" fmla="*/ 371475 w 2171700"/>
                <a:gd name="connsiteY14-10978" fmla="*/ 6145395 h 7250295"/>
                <a:gd name="connsiteX15-10979" fmla="*/ 371475 w 2171700"/>
                <a:gd name="connsiteY15-10980" fmla="*/ 6621645 h 7250295"/>
                <a:gd name="connsiteX16-10981" fmla="*/ 400050 w 2171700"/>
                <a:gd name="connsiteY16-10982" fmla="*/ 6821670 h 7250295"/>
                <a:gd name="connsiteX17-10983" fmla="*/ 323850 w 2171700"/>
                <a:gd name="connsiteY17-10984" fmla="*/ 7002645 h 7250295"/>
                <a:gd name="connsiteX18-10985" fmla="*/ 533400 w 2171700"/>
                <a:gd name="connsiteY18-10986" fmla="*/ 7250295 h 7250295"/>
                <a:gd name="connsiteX19-10987" fmla="*/ 952500 w 2171700"/>
                <a:gd name="connsiteY19-10988" fmla="*/ 7240770 h 7250295"/>
                <a:gd name="connsiteX20-10989" fmla="*/ 733425 w 2171700"/>
                <a:gd name="connsiteY20-10990" fmla="*/ 6821670 h 7250295"/>
                <a:gd name="connsiteX21-10991" fmla="*/ 790575 w 2171700"/>
                <a:gd name="connsiteY21-10992" fmla="*/ 6574020 h 7250295"/>
                <a:gd name="connsiteX22-10993" fmla="*/ 762000 w 2171700"/>
                <a:gd name="connsiteY22-10994" fmla="*/ 6250170 h 7250295"/>
                <a:gd name="connsiteX23-10995" fmla="*/ 885825 w 2171700"/>
                <a:gd name="connsiteY23-10996" fmla="*/ 5411970 h 7250295"/>
                <a:gd name="connsiteX24-10997" fmla="*/ 866775 w 2171700"/>
                <a:gd name="connsiteY24-10998" fmla="*/ 5326245 h 7250295"/>
                <a:gd name="connsiteX25-10999" fmla="*/ 971550 w 2171700"/>
                <a:gd name="connsiteY25-11000" fmla="*/ 5211945 h 7250295"/>
                <a:gd name="connsiteX26-11001" fmla="*/ 962025 w 2171700"/>
                <a:gd name="connsiteY26-11002" fmla="*/ 5069070 h 7250295"/>
                <a:gd name="connsiteX27-11003" fmla="*/ 1104900 w 2171700"/>
                <a:gd name="connsiteY27-11004" fmla="*/ 4526145 h 7250295"/>
                <a:gd name="connsiteX28-11005" fmla="*/ 1123950 w 2171700"/>
                <a:gd name="connsiteY28-11006" fmla="*/ 4392795 h 7250295"/>
                <a:gd name="connsiteX29-11007" fmla="*/ 1276350 w 2171700"/>
                <a:gd name="connsiteY29-11008" fmla="*/ 4649970 h 7250295"/>
                <a:gd name="connsiteX30-11009" fmla="*/ 1352550 w 2171700"/>
                <a:gd name="connsiteY30-11010" fmla="*/ 4926195 h 7250295"/>
                <a:gd name="connsiteX31-11011" fmla="*/ 1333500 w 2171700"/>
                <a:gd name="connsiteY31-11012" fmla="*/ 5069070 h 7250295"/>
                <a:gd name="connsiteX32-11013" fmla="*/ 1371600 w 2171700"/>
                <a:gd name="connsiteY32-11014" fmla="*/ 5078595 h 7250295"/>
                <a:gd name="connsiteX33-11015" fmla="*/ 1247775 w 2171700"/>
                <a:gd name="connsiteY33-11016" fmla="*/ 5516745 h 7250295"/>
                <a:gd name="connsiteX34-11017" fmla="*/ 1257300 w 2171700"/>
                <a:gd name="connsiteY34-11018" fmla="*/ 6469245 h 7250295"/>
                <a:gd name="connsiteX35-11019" fmla="*/ 1333500 w 2171700"/>
                <a:gd name="connsiteY35-11020" fmla="*/ 6583545 h 7250295"/>
                <a:gd name="connsiteX36-11021" fmla="*/ 1314450 w 2171700"/>
                <a:gd name="connsiteY36-11022" fmla="*/ 6735945 h 7250295"/>
                <a:gd name="connsiteX37-11023" fmla="*/ 1323975 w 2171700"/>
                <a:gd name="connsiteY37-11024" fmla="*/ 6859770 h 7250295"/>
                <a:gd name="connsiteX38-11025" fmla="*/ 1304925 w 2171700"/>
                <a:gd name="connsiteY38-11026" fmla="*/ 7012170 h 7250295"/>
                <a:gd name="connsiteX39-11027" fmla="*/ 1704975 w 2171700"/>
                <a:gd name="connsiteY39-11028" fmla="*/ 7212195 h 7250295"/>
                <a:gd name="connsiteX40-11029" fmla="*/ 2152650 w 2171700"/>
                <a:gd name="connsiteY40-11030" fmla="*/ 7212195 h 7250295"/>
                <a:gd name="connsiteX41-11031" fmla="*/ 2171700 w 2171700"/>
                <a:gd name="connsiteY41-11032" fmla="*/ 7069320 h 7250295"/>
                <a:gd name="connsiteX42-11033" fmla="*/ 1676400 w 2171700"/>
                <a:gd name="connsiteY42-11034" fmla="*/ 6564495 h 7250295"/>
                <a:gd name="connsiteX43-11035" fmla="*/ 1685925 w 2171700"/>
                <a:gd name="connsiteY43-11036" fmla="*/ 6459720 h 7250295"/>
                <a:gd name="connsiteX44-11037" fmla="*/ 1657350 w 2171700"/>
                <a:gd name="connsiteY44-11038" fmla="*/ 6250170 h 7250295"/>
                <a:gd name="connsiteX45-11039" fmla="*/ 1679014 w 2171700"/>
                <a:gd name="connsiteY45-11040" fmla="*/ 5979714 h 7250295"/>
                <a:gd name="connsiteX46-11041" fmla="*/ 1727631 w 2171700"/>
                <a:gd name="connsiteY46-11042" fmla="*/ 5512209 h 7250295"/>
                <a:gd name="connsiteX47-11043" fmla="*/ 1739049 w 2171700"/>
                <a:gd name="connsiteY47-11044" fmla="*/ 5363804 h 7250295"/>
                <a:gd name="connsiteX48-11045" fmla="*/ 1797611 w 2171700"/>
                <a:gd name="connsiteY48-11046" fmla="*/ 5317321 h 7250295"/>
                <a:gd name="connsiteX49-11047" fmla="*/ 1884207 w 2171700"/>
                <a:gd name="connsiteY49-11048" fmla="*/ 5097645 h 7250295"/>
                <a:gd name="connsiteX50-11049" fmla="*/ 1909357 w 2171700"/>
                <a:gd name="connsiteY50-11050" fmla="*/ 4805496 h 7250295"/>
                <a:gd name="connsiteX51-11051" fmla="*/ 1900373 w 2171700"/>
                <a:gd name="connsiteY51-11052" fmla="*/ 4348776 h 7250295"/>
                <a:gd name="connsiteX52-11053" fmla="*/ 1881052 w 2171700"/>
                <a:gd name="connsiteY52-11054" fmla="*/ 3902573 h 7250295"/>
                <a:gd name="connsiteX53-11055" fmla="*/ 1855362 w 2171700"/>
                <a:gd name="connsiteY53-11056" fmla="*/ 3584643 h 7250295"/>
                <a:gd name="connsiteX54-11057" fmla="*/ 2056257 w 2171700"/>
                <a:gd name="connsiteY54-11058" fmla="*/ 2654077 h 7250295"/>
                <a:gd name="connsiteX55-11059" fmla="*/ 2042707 w 2171700"/>
                <a:gd name="connsiteY55-11060" fmla="*/ 2404684 h 7250295"/>
                <a:gd name="connsiteX56-11061" fmla="*/ 1981200 w 2171700"/>
                <a:gd name="connsiteY56-11062" fmla="*/ 1864914 h 7250295"/>
                <a:gd name="connsiteX57-11063" fmla="*/ 1936459 w 2171700"/>
                <a:gd name="connsiteY57-11064" fmla="*/ 1677029 h 7250295"/>
                <a:gd name="connsiteX58-11065" fmla="*/ 1922037 w 2171700"/>
                <a:gd name="connsiteY58-11066" fmla="*/ 1432534 h 7250295"/>
                <a:gd name="connsiteX59-11067" fmla="*/ 1874412 w 2171700"/>
                <a:gd name="connsiteY59-11068" fmla="*/ 1302338 h 7250295"/>
                <a:gd name="connsiteX60-11069" fmla="*/ 1407687 w 2171700"/>
                <a:gd name="connsiteY60-11070" fmla="*/ 1134975 h 7250295"/>
                <a:gd name="connsiteX61-11071" fmla="*/ 1309221 w 2171700"/>
                <a:gd name="connsiteY61-11072" fmla="*/ 1020075 h 7250295"/>
                <a:gd name="connsiteX62-11073" fmla="*/ 1365230 w 2171700"/>
                <a:gd name="connsiteY62-11074" fmla="*/ 821521 h 7250295"/>
                <a:gd name="connsiteX63-11075" fmla="*/ 1433407 w 2171700"/>
                <a:gd name="connsiteY63-11076" fmla="*/ 622909 h 7250295"/>
                <a:gd name="connsiteX64-11077" fmla="*/ 1444916 w 2171700"/>
                <a:gd name="connsiteY64-11078" fmla="*/ 380757 h 7250295"/>
                <a:gd name="connsiteX65-11079" fmla="*/ 1330946 w 2171700"/>
                <a:gd name="connsiteY65-11080" fmla="*/ 143773 h 7250295"/>
                <a:gd name="connsiteX66-11081" fmla="*/ 1063645 w 2171700"/>
                <a:gd name="connsiteY66-11082" fmla="*/ 568 h 7250295"/>
                <a:gd name="connsiteX0-11083" fmla="*/ 1063645 w 2171700"/>
                <a:gd name="connsiteY0-11084" fmla="*/ 568 h 7250295"/>
                <a:gd name="connsiteX1-11085" fmla="*/ 809625 w 2171700"/>
                <a:gd name="connsiteY1-11086" fmla="*/ 116070 h 7250295"/>
                <a:gd name="connsiteX2-11087" fmla="*/ 685800 w 2171700"/>
                <a:gd name="connsiteY2-11088" fmla="*/ 297045 h 7250295"/>
                <a:gd name="connsiteX3-11089" fmla="*/ 704850 w 2171700"/>
                <a:gd name="connsiteY3-11090" fmla="*/ 620895 h 7250295"/>
                <a:gd name="connsiteX4-11091" fmla="*/ 838200 w 2171700"/>
                <a:gd name="connsiteY4-11092" fmla="*/ 897120 h 7250295"/>
                <a:gd name="connsiteX5-11093" fmla="*/ 742950 w 2171700"/>
                <a:gd name="connsiteY5-11094" fmla="*/ 1011420 h 7250295"/>
                <a:gd name="connsiteX6-11095" fmla="*/ 133350 w 2171700"/>
                <a:gd name="connsiteY6-11096" fmla="*/ 1220970 h 7250295"/>
                <a:gd name="connsiteX7-11097" fmla="*/ 0 w 2171700"/>
                <a:gd name="connsiteY7-11098" fmla="*/ 2211570 h 7250295"/>
                <a:gd name="connsiteX8-11099" fmla="*/ 333375 w 2171700"/>
                <a:gd name="connsiteY8-11100" fmla="*/ 3106920 h 7250295"/>
                <a:gd name="connsiteX9-11101" fmla="*/ 247650 w 2171700"/>
                <a:gd name="connsiteY9-11102" fmla="*/ 3840345 h 7250295"/>
                <a:gd name="connsiteX10-11103" fmla="*/ 371475 w 2171700"/>
                <a:gd name="connsiteY10-11104" fmla="*/ 4059420 h 7250295"/>
                <a:gd name="connsiteX11-11105" fmla="*/ 495300 w 2171700"/>
                <a:gd name="connsiteY11-11106" fmla="*/ 4278495 h 7250295"/>
                <a:gd name="connsiteX12-11107" fmla="*/ 476250 w 2171700"/>
                <a:gd name="connsiteY12-11108" fmla="*/ 4735695 h 7250295"/>
                <a:gd name="connsiteX13-11109" fmla="*/ 476250 w 2171700"/>
                <a:gd name="connsiteY13-11110" fmla="*/ 5097645 h 7250295"/>
                <a:gd name="connsiteX14-11111" fmla="*/ 371475 w 2171700"/>
                <a:gd name="connsiteY14-11112" fmla="*/ 6145395 h 7250295"/>
                <a:gd name="connsiteX15-11113" fmla="*/ 371475 w 2171700"/>
                <a:gd name="connsiteY15-11114" fmla="*/ 6621645 h 7250295"/>
                <a:gd name="connsiteX16-11115" fmla="*/ 400050 w 2171700"/>
                <a:gd name="connsiteY16-11116" fmla="*/ 6821670 h 7250295"/>
                <a:gd name="connsiteX17-11117" fmla="*/ 323850 w 2171700"/>
                <a:gd name="connsiteY17-11118" fmla="*/ 7002645 h 7250295"/>
                <a:gd name="connsiteX18-11119" fmla="*/ 533400 w 2171700"/>
                <a:gd name="connsiteY18-11120" fmla="*/ 7250295 h 7250295"/>
                <a:gd name="connsiteX19-11121" fmla="*/ 952500 w 2171700"/>
                <a:gd name="connsiteY19-11122" fmla="*/ 7240770 h 7250295"/>
                <a:gd name="connsiteX20-11123" fmla="*/ 733425 w 2171700"/>
                <a:gd name="connsiteY20-11124" fmla="*/ 6821670 h 7250295"/>
                <a:gd name="connsiteX21-11125" fmla="*/ 790575 w 2171700"/>
                <a:gd name="connsiteY21-11126" fmla="*/ 6574020 h 7250295"/>
                <a:gd name="connsiteX22-11127" fmla="*/ 762000 w 2171700"/>
                <a:gd name="connsiteY22-11128" fmla="*/ 6250170 h 7250295"/>
                <a:gd name="connsiteX23-11129" fmla="*/ 885825 w 2171700"/>
                <a:gd name="connsiteY23-11130" fmla="*/ 5411970 h 7250295"/>
                <a:gd name="connsiteX24-11131" fmla="*/ 866775 w 2171700"/>
                <a:gd name="connsiteY24-11132" fmla="*/ 5326245 h 7250295"/>
                <a:gd name="connsiteX25-11133" fmla="*/ 971550 w 2171700"/>
                <a:gd name="connsiteY25-11134" fmla="*/ 5211945 h 7250295"/>
                <a:gd name="connsiteX26-11135" fmla="*/ 962025 w 2171700"/>
                <a:gd name="connsiteY26-11136" fmla="*/ 5069070 h 7250295"/>
                <a:gd name="connsiteX27-11137" fmla="*/ 1104900 w 2171700"/>
                <a:gd name="connsiteY27-11138" fmla="*/ 4526145 h 7250295"/>
                <a:gd name="connsiteX28-11139" fmla="*/ 1123950 w 2171700"/>
                <a:gd name="connsiteY28-11140" fmla="*/ 4392795 h 7250295"/>
                <a:gd name="connsiteX29-11141" fmla="*/ 1276350 w 2171700"/>
                <a:gd name="connsiteY29-11142" fmla="*/ 4649970 h 7250295"/>
                <a:gd name="connsiteX30-11143" fmla="*/ 1352550 w 2171700"/>
                <a:gd name="connsiteY30-11144" fmla="*/ 4926195 h 7250295"/>
                <a:gd name="connsiteX31-11145" fmla="*/ 1333500 w 2171700"/>
                <a:gd name="connsiteY31-11146" fmla="*/ 5069070 h 7250295"/>
                <a:gd name="connsiteX32-11147" fmla="*/ 1371600 w 2171700"/>
                <a:gd name="connsiteY32-11148" fmla="*/ 5078595 h 7250295"/>
                <a:gd name="connsiteX33-11149" fmla="*/ 1247775 w 2171700"/>
                <a:gd name="connsiteY33-11150" fmla="*/ 5516745 h 7250295"/>
                <a:gd name="connsiteX34-11151" fmla="*/ 1257300 w 2171700"/>
                <a:gd name="connsiteY34-11152" fmla="*/ 6469245 h 7250295"/>
                <a:gd name="connsiteX35-11153" fmla="*/ 1333500 w 2171700"/>
                <a:gd name="connsiteY35-11154" fmla="*/ 6583545 h 7250295"/>
                <a:gd name="connsiteX36-11155" fmla="*/ 1314450 w 2171700"/>
                <a:gd name="connsiteY36-11156" fmla="*/ 6735945 h 7250295"/>
                <a:gd name="connsiteX37-11157" fmla="*/ 1323975 w 2171700"/>
                <a:gd name="connsiteY37-11158" fmla="*/ 6859770 h 7250295"/>
                <a:gd name="connsiteX38-11159" fmla="*/ 1304925 w 2171700"/>
                <a:gd name="connsiteY38-11160" fmla="*/ 7012170 h 7250295"/>
                <a:gd name="connsiteX39-11161" fmla="*/ 1704975 w 2171700"/>
                <a:gd name="connsiteY39-11162" fmla="*/ 7212195 h 7250295"/>
                <a:gd name="connsiteX40-11163" fmla="*/ 2152650 w 2171700"/>
                <a:gd name="connsiteY40-11164" fmla="*/ 7212195 h 7250295"/>
                <a:gd name="connsiteX41-11165" fmla="*/ 2171700 w 2171700"/>
                <a:gd name="connsiteY41-11166" fmla="*/ 7069320 h 7250295"/>
                <a:gd name="connsiteX42-11167" fmla="*/ 1676400 w 2171700"/>
                <a:gd name="connsiteY42-11168" fmla="*/ 6564495 h 7250295"/>
                <a:gd name="connsiteX43-11169" fmla="*/ 1668617 w 2171700"/>
                <a:gd name="connsiteY43-11170" fmla="*/ 6451067 h 7250295"/>
                <a:gd name="connsiteX44-11171" fmla="*/ 1657350 w 2171700"/>
                <a:gd name="connsiteY44-11172" fmla="*/ 6250170 h 7250295"/>
                <a:gd name="connsiteX45-11173" fmla="*/ 1679014 w 2171700"/>
                <a:gd name="connsiteY45-11174" fmla="*/ 5979714 h 7250295"/>
                <a:gd name="connsiteX46-11175" fmla="*/ 1727631 w 2171700"/>
                <a:gd name="connsiteY46-11176" fmla="*/ 5512209 h 7250295"/>
                <a:gd name="connsiteX47-11177" fmla="*/ 1739049 w 2171700"/>
                <a:gd name="connsiteY47-11178" fmla="*/ 5363804 h 7250295"/>
                <a:gd name="connsiteX48-11179" fmla="*/ 1797611 w 2171700"/>
                <a:gd name="connsiteY48-11180" fmla="*/ 5317321 h 7250295"/>
                <a:gd name="connsiteX49-11181" fmla="*/ 1884207 w 2171700"/>
                <a:gd name="connsiteY49-11182" fmla="*/ 5097645 h 7250295"/>
                <a:gd name="connsiteX50-11183" fmla="*/ 1909357 w 2171700"/>
                <a:gd name="connsiteY50-11184" fmla="*/ 4805496 h 7250295"/>
                <a:gd name="connsiteX51-11185" fmla="*/ 1900373 w 2171700"/>
                <a:gd name="connsiteY51-11186" fmla="*/ 4348776 h 7250295"/>
                <a:gd name="connsiteX52-11187" fmla="*/ 1881052 w 2171700"/>
                <a:gd name="connsiteY52-11188" fmla="*/ 3902573 h 7250295"/>
                <a:gd name="connsiteX53-11189" fmla="*/ 1855362 w 2171700"/>
                <a:gd name="connsiteY53-11190" fmla="*/ 3584643 h 7250295"/>
                <a:gd name="connsiteX54-11191" fmla="*/ 2056257 w 2171700"/>
                <a:gd name="connsiteY54-11192" fmla="*/ 2654077 h 7250295"/>
                <a:gd name="connsiteX55-11193" fmla="*/ 2042707 w 2171700"/>
                <a:gd name="connsiteY55-11194" fmla="*/ 2404684 h 7250295"/>
                <a:gd name="connsiteX56-11195" fmla="*/ 1981200 w 2171700"/>
                <a:gd name="connsiteY56-11196" fmla="*/ 1864914 h 7250295"/>
                <a:gd name="connsiteX57-11197" fmla="*/ 1936459 w 2171700"/>
                <a:gd name="connsiteY57-11198" fmla="*/ 1677029 h 7250295"/>
                <a:gd name="connsiteX58-11199" fmla="*/ 1922037 w 2171700"/>
                <a:gd name="connsiteY58-11200" fmla="*/ 1432534 h 7250295"/>
                <a:gd name="connsiteX59-11201" fmla="*/ 1874412 w 2171700"/>
                <a:gd name="connsiteY59-11202" fmla="*/ 1302338 h 7250295"/>
                <a:gd name="connsiteX60-11203" fmla="*/ 1407687 w 2171700"/>
                <a:gd name="connsiteY60-11204" fmla="*/ 1134975 h 7250295"/>
                <a:gd name="connsiteX61-11205" fmla="*/ 1309221 w 2171700"/>
                <a:gd name="connsiteY61-11206" fmla="*/ 1020075 h 7250295"/>
                <a:gd name="connsiteX62-11207" fmla="*/ 1365230 w 2171700"/>
                <a:gd name="connsiteY62-11208" fmla="*/ 821521 h 7250295"/>
                <a:gd name="connsiteX63-11209" fmla="*/ 1433407 w 2171700"/>
                <a:gd name="connsiteY63-11210" fmla="*/ 622909 h 7250295"/>
                <a:gd name="connsiteX64-11211" fmla="*/ 1444916 w 2171700"/>
                <a:gd name="connsiteY64-11212" fmla="*/ 380757 h 7250295"/>
                <a:gd name="connsiteX65-11213" fmla="*/ 1330946 w 2171700"/>
                <a:gd name="connsiteY65-11214" fmla="*/ 143773 h 7250295"/>
                <a:gd name="connsiteX66-11215" fmla="*/ 1063645 w 2171700"/>
                <a:gd name="connsiteY66-11216" fmla="*/ 568 h 7250295"/>
                <a:gd name="connsiteX0-11217" fmla="*/ 1063645 w 2171700"/>
                <a:gd name="connsiteY0-11218" fmla="*/ 568 h 7250295"/>
                <a:gd name="connsiteX1-11219" fmla="*/ 809625 w 2171700"/>
                <a:gd name="connsiteY1-11220" fmla="*/ 116070 h 7250295"/>
                <a:gd name="connsiteX2-11221" fmla="*/ 685800 w 2171700"/>
                <a:gd name="connsiteY2-11222" fmla="*/ 297045 h 7250295"/>
                <a:gd name="connsiteX3-11223" fmla="*/ 704850 w 2171700"/>
                <a:gd name="connsiteY3-11224" fmla="*/ 620895 h 7250295"/>
                <a:gd name="connsiteX4-11225" fmla="*/ 838200 w 2171700"/>
                <a:gd name="connsiteY4-11226" fmla="*/ 897120 h 7250295"/>
                <a:gd name="connsiteX5-11227" fmla="*/ 742950 w 2171700"/>
                <a:gd name="connsiteY5-11228" fmla="*/ 1011420 h 7250295"/>
                <a:gd name="connsiteX6-11229" fmla="*/ 133350 w 2171700"/>
                <a:gd name="connsiteY6-11230" fmla="*/ 1220970 h 7250295"/>
                <a:gd name="connsiteX7-11231" fmla="*/ 0 w 2171700"/>
                <a:gd name="connsiteY7-11232" fmla="*/ 2211570 h 7250295"/>
                <a:gd name="connsiteX8-11233" fmla="*/ 333375 w 2171700"/>
                <a:gd name="connsiteY8-11234" fmla="*/ 3106920 h 7250295"/>
                <a:gd name="connsiteX9-11235" fmla="*/ 247650 w 2171700"/>
                <a:gd name="connsiteY9-11236" fmla="*/ 3840345 h 7250295"/>
                <a:gd name="connsiteX10-11237" fmla="*/ 371475 w 2171700"/>
                <a:gd name="connsiteY10-11238" fmla="*/ 4059420 h 7250295"/>
                <a:gd name="connsiteX11-11239" fmla="*/ 495300 w 2171700"/>
                <a:gd name="connsiteY11-11240" fmla="*/ 4278495 h 7250295"/>
                <a:gd name="connsiteX12-11241" fmla="*/ 476250 w 2171700"/>
                <a:gd name="connsiteY12-11242" fmla="*/ 4735695 h 7250295"/>
                <a:gd name="connsiteX13-11243" fmla="*/ 476250 w 2171700"/>
                <a:gd name="connsiteY13-11244" fmla="*/ 5097645 h 7250295"/>
                <a:gd name="connsiteX14-11245" fmla="*/ 371475 w 2171700"/>
                <a:gd name="connsiteY14-11246" fmla="*/ 6145395 h 7250295"/>
                <a:gd name="connsiteX15-11247" fmla="*/ 371475 w 2171700"/>
                <a:gd name="connsiteY15-11248" fmla="*/ 6621645 h 7250295"/>
                <a:gd name="connsiteX16-11249" fmla="*/ 400050 w 2171700"/>
                <a:gd name="connsiteY16-11250" fmla="*/ 6821670 h 7250295"/>
                <a:gd name="connsiteX17-11251" fmla="*/ 323850 w 2171700"/>
                <a:gd name="connsiteY17-11252" fmla="*/ 7002645 h 7250295"/>
                <a:gd name="connsiteX18-11253" fmla="*/ 533400 w 2171700"/>
                <a:gd name="connsiteY18-11254" fmla="*/ 7250295 h 7250295"/>
                <a:gd name="connsiteX19-11255" fmla="*/ 952500 w 2171700"/>
                <a:gd name="connsiteY19-11256" fmla="*/ 7240770 h 7250295"/>
                <a:gd name="connsiteX20-11257" fmla="*/ 733425 w 2171700"/>
                <a:gd name="connsiteY20-11258" fmla="*/ 6821670 h 7250295"/>
                <a:gd name="connsiteX21-11259" fmla="*/ 790575 w 2171700"/>
                <a:gd name="connsiteY21-11260" fmla="*/ 6574020 h 7250295"/>
                <a:gd name="connsiteX22-11261" fmla="*/ 762000 w 2171700"/>
                <a:gd name="connsiteY22-11262" fmla="*/ 6250170 h 7250295"/>
                <a:gd name="connsiteX23-11263" fmla="*/ 885825 w 2171700"/>
                <a:gd name="connsiteY23-11264" fmla="*/ 5411970 h 7250295"/>
                <a:gd name="connsiteX24-11265" fmla="*/ 866775 w 2171700"/>
                <a:gd name="connsiteY24-11266" fmla="*/ 5326245 h 7250295"/>
                <a:gd name="connsiteX25-11267" fmla="*/ 971550 w 2171700"/>
                <a:gd name="connsiteY25-11268" fmla="*/ 5211945 h 7250295"/>
                <a:gd name="connsiteX26-11269" fmla="*/ 962025 w 2171700"/>
                <a:gd name="connsiteY26-11270" fmla="*/ 5069070 h 7250295"/>
                <a:gd name="connsiteX27-11271" fmla="*/ 1104900 w 2171700"/>
                <a:gd name="connsiteY27-11272" fmla="*/ 4526145 h 7250295"/>
                <a:gd name="connsiteX28-11273" fmla="*/ 1123950 w 2171700"/>
                <a:gd name="connsiteY28-11274" fmla="*/ 4392795 h 7250295"/>
                <a:gd name="connsiteX29-11275" fmla="*/ 1276350 w 2171700"/>
                <a:gd name="connsiteY29-11276" fmla="*/ 4649970 h 7250295"/>
                <a:gd name="connsiteX30-11277" fmla="*/ 1352550 w 2171700"/>
                <a:gd name="connsiteY30-11278" fmla="*/ 4926195 h 7250295"/>
                <a:gd name="connsiteX31-11279" fmla="*/ 1333500 w 2171700"/>
                <a:gd name="connsiteY31-11280" fmla="*/ 5069070 h 7250295"/>
                <a:gd name="connsiteX32-11281" fmla="*/ 1371600 w 2171700"/>
                <a:gd name="connsiteY32-11282" fmla="*/ 5078595 h 7250295"/>
                <a:gd name="connsiteX33-11283" fmla="*/ 1247775 w 2171700"/>
                <a:gd name="connsiteY33-11284" fmla="*/ 5516745 h 7250295"/>
                <a:gd name="connsiteX34-11285" fmla="*/ 1257300 w 2171700"/>
                <a:gd name="connsiteY34-11286" fmla="*/ 6469245 h 7250295"/>
                <a:gd name="connsiteX35-11287" fmla="*/ 1333500 w 2171700"/>
                <a:gd name="connsiteY35-11288" fmla="*/ 6583545 h 7250295"/>
                <a:gd name="connsiteX36-11289" fmla="*/ 1314450 w 2171700"/>
                <a:gd name="connsiteY36-11290" fmla="*/ 6735945 h 7250295"/>
                <a:gd name="connsiteX37-11291" fmla="*/ 1323975 w 2171700"/>
                <a:gd name="connsiteY37-11292" fmla="*/ 6859770 h 7250295"/>
                <a:gd name="connsiteX38-11293" fmla="*/ 1304925 w 2171700"/>
                <a:gd name="connsiteY38-11294" fmla="*/ 7012170 h 7250295"/>
                <a:gd name="connsiteX39-11295" fmla="*/ 1704975 w 2171700"/>
                <a:gd name="connsiteY39-11296" fmla="*/ 7212195 h 7250295"/>
                <a:gd name="connsiteX40-11297" fmla="*/ 2152650 w 2171700"/>
                <a:gd name="connsiteY40-11298" fmla="*/ 7212195 h 7250295"/>
                <a:gd name="connsiteX41-11299" fmla="*/ 2171700 w 2171700"/>
                <a:gd name="connsiteY41-11300" fmla="*/ 7069320 h 7250295"/>
                <a:gd name="connsiteX42-11301" fmla="*/ 1676400 w 2171700"/>
                <a:gd name="connsiteY42-11302" fmla="*/ 6564495 h 7250295"/>
                <a:gd name="connsiteX43-11303" fmla="*/ 1668617 w 2171700"/>
                <a:gd name="connsiteY43-11304" fmla="*/ 6451067 h 7250295"/>
                <a:gd name="connsiteX44-11305" fmla="*/ 1657350 w 2171700"/>
                <a:gd name="connsiteY44-11306" fmla="*/ 6250170 h 7250295"/>
                <a:gd name="connsiteX45-11307" fmla="*/ 1679014 w 2171700"/>
                <a:gd name="connsiteY45-11308" fmla="*/ 5979714 h 7250295"/>
                <a:gd name="connsiteX46-11309" fmla="*/ 1727631 w 2171700"/>
                <a:gd name="connsiteY46-11310" fmla="*/ 5512209 h 7250295"/>
                <a:gd name="connsiteX47-11311" fmla="*/ 1739049 w 2171700"/>
                <a:gd name="connsiteY47-11312" fmla="*/ 5363804 h 7250295"/>
                <a:gd name="connsiteX48-11313" fmla="*/ 1797611 w 2171700"/>
                <a:gd name="connsiteY48-11314" fmla="*/ 5317321 h 7250295"/>
                <a:gd name="connsiteX49-11315" fmla="*/ 1884207 w 2171700"/>
                <a:gd name="connsiteY49-11316" fmla="*/ 5097645 h 7250295"/>
                <a:gd name="connsiteX50-11317" fmla="*/ 1909357 w 2171700"/>
                <a:gd name="connsiteY50-11318" fmla="*/ 4805496 h 7250295"/>
                <a:gd name="connsiteX51-11319" fmla="*/ 1900373 w 2171700"/>
                <a:gd name="connsiteY51-11320" fmla="*/ 4348776 h 7250295"/>
                <a:gd name="connsiteX52-11321" fmla="*/ 1881052 w 2171700"/>
                <a:gd name="connsiteY52-11322" fmla="*/ 3902573 h 7250295"/>
                <a:gd name="connsiteX53-11323" fmla="*/ 1855362 w 2171700"/>
                <a:gd name="connsiteY53-11324" fmla="*/ 3584643 h 7250295"/>
                <a:gd name="connsiteX54-11325" fmla="*/ 2056257 w 2171700"/>
                <a:gd name="connsiteY54-11326" fmla="*/ 2654077 h 7250295"/>
                <a:gd name="connsiteX55-11327" fmla="*/ 2042707 w 2171700"/>
                <a:gd name="connsiteY55-11328" fmla="*/ 2404684 h 7250295"/>
                <a:gd name="connsiteX56-11329" fmla="*/ 1981200 w 2171700"/>
                <a:gd name="connsiteY56-11330" fmla="*/ 1864914 h 7250295"/>
                <a:gd name="connsiteX57-11331" fmla="*/ 1936459 w 2171700"/>
                <a:gd name="connsiteY57-11332" fmla="*/ 1677029 h 7250295"/>
                <a:gd name="connsiteX58-11333" fmla="*/ 1922037 w 2171700"/>
                <a:gd name="connsiteY58-11334" fmla="*/ 1432534 h 7250295"/>
                <a:gd name="connsiteX59-11335" fmla="*/ 1874412 w 2171700"/>
                <a:gd name="connsiteY59-11336" fmla="*/ 1302338 h 7250295"/>
                <a:gd name="connsiteX60-11337" fmla="*/ 1407687 w 2171700"/>
                <a:gd name="connsiteY60-11338" fmla="*/ 1134975 h 7250295"/>
                <a:gd name="connsiteX61-11339" fmla="*/ 1309221 w 2171700"/>
                <a:gd name="connsiteY61-11340" fmla="*/ 1020075 h 7250295"/>
                <a:gd name="connsiteX62-11341" fmla="*/ 1365230 w 2171700"/>
                <a:gd name="connsiteY62-11342" fmla="*/ 821521 h 7250295"/>
                <a:gd name="connsiteX63-11343" fmla="*/ 1433407 w 2171700"/>
                <a:gd name="connsiteY63-11344" fmla="*/ 622909 h 7250295"/>
                <a:gd name="connsiteX64-11345" fmla="*/ 1444916 w 2171700"/>
                <a:gd name="connsiteY64-11346" fmla="*/ 380757 h 7250295"/>
                <a:gd name="connsiteX65-11347" fmla="*/ 1330946 w 2171700"/>
                <a:gd name="connsiteY65-11348" fmla="*/ 143773 h 7250295"/>
                <a:gd name="connsiteX66-11349" fmla="*/ 1063645 w 2171700"/>
                <a:gd name="connsiteY66-11350" fmla="*/ 568 h 7250295"/>
                <a:gd name="connsiteX0-11351" fmla="*/ 1063645 w 2171700"/>
                <a:gd name="connsiteY0-11352" fmla="*/ 568 h 7250295"/>
                <a:gd name="connsiteX1-11353" fmla="*/ 809625 w 2171700"/>
                <a:gd name="connsiteY1-11354" fmla="*/ 116070 h 7250295"/>
                <a:gd name="connsiteX2-11355" fmla="*/ 685800 w 2171700"/>
                <a:gd name="connsiteY2-11356" fmla="*/ 297045 h 7250295"/>
                <a:gd name="connsiteX3-11357" fmla="*/ 704850 w 2171700"/>
                <a:gd name="connsiteY3-11358" fmla="*/ 620895 h 7250295"/>
                <a:gd name="connsiteX4-11359" fmla="*/ 838200 w 2171700"/>
                <a:gd name="connsiteY4-11360" fmla="*/ 897120 h 7250295"/>
                <a:gd name="connsiteX5-11361" fmla="*/ 742950 w 2171700"/>
                <a:gd name="connsiteY5-11362" fmla="*/ 1011420 h 7250295"/>
                <a:gd name="connsiteX6-11363" fmla="*/ 133350 w 2171700"/>
                <a:gd name="connsiteY6-11364" fmla="*/ 1220970 h 7250295"/>
                <a:gd name="connsiteX7-11365" fmla="*/ 0 w 2171700"/>
                <a:gd name="connsiteY7-11366" fmla="*/ 2211570 h 7250295"/>
                <a:gd name="connsiteX8-11367" fmla="*/ 333375 w 2171700"/>
                <a:gd name="connsiteY8-11368" fmla="*/ 3106920 h 7250295"/>
                <a:gd name="connsiteX9-11369" fmla="*/ 247650 w 2171700"/>
                <a:gd name="connsiteY9-11370" fmla="*/ 3840345 h 7250295"/>
                <a:gd name="connsiteX10-11371" fmla="*/ 371475 w 2171700"/>
                <a:gd name="connsiteY10-11372" fmla="*/ 4059420 h 7250295"/>
                <a:gd name="connsiteX11-11373" fmla="*/ 495300 w 2171700"/>
                <a:gd name="connsiteY11-11374" fmla="*/ 4278495 h 7250295"/>
                <a:gd name="connsiteX12-11375" fmla="*/ 476250 w 2171700"/>
                <a:gd name="connsiteY12-11376" fmla="*/ 4735695 h 7250295"/>
                <a:gd name="connsiteX13-11377" fmla="*/ 476250 w 2171700"/>
                <a:gd name="connsiteY13-11378" fmla="*/ 5097645 h 7250295"/>
                <a:gd name="connsiteX14-11379" fmla="*/ 371475 w 2171700"/>
                <a:gd name="connsiteY14-11380" fmla="*/ 6145395 h 7250295"/>
                <a:gd name="connsiteX15-11381" fmla="*/ 371475 w 2171700"/>
                <a:gd name="connsiteY15-11382" fmla="*/ 6621645 h 7250295"/>
                <a:gd name="connsiteX16-11383" fmla="*/ 400050 w 2171700"/>
                <a:gd name="connsiteY16-11384" fmla="*/ 6821670 h 7250295"/>
                <a:gd name="connsiteX17-11385" fmla="*/ 323850 w 2171700"/>
                <a:gd name="connsiteY17-11386" fmla="*/ 7002645 h 7250295"/>
                <a:gd name="connsiteX18-11387" fmla="*/ 533400 w 2171700"/>
                <a:gd name="connsiteY18-11388" fmla="*/ 7250295 h 7250295"/>
                <a:gd name="connsiteX19-11389" fmla="*/ 952500 w 2171700"/>
                <a:gd name="connsiteY19-11390" fmla="*/ 7240770 h 7250295"/>
                <a:gd name="connsiteX20-11391" fmla="*/ 733425 w 2171700"/>
                <a:gd name="connsiteY20-11392" fmla="*/ 6821670 h 7250295"/>
                <a:gd name="connsiteX21-11393" fmla="*/ 790575 w 2171700"/>
                <a:gd name="connsiteY21-11394" fmla="*/ 6574020 h 7250295"/>
                <a:gd name="connsiteX22-11395" fmla="*/ 762000 w 2171700"/>
                <a:gd name="connsiteY22-11396" fmla="*/ 6250170 h 7250295"/>
                <a:gd name="connsiteX23-11397" fmla="*/ 885825 w 2171700"/>
                <a:gd name="connsiteY23-11398" fmla="*/ 5411970 h 7250295"/>
                <a:gd name="connsiteX24-11399" fmla="*/ 866775 w 2171700"/>
                <a:gd name="connsiteY24-11400" fmla="*/ 5326245 h 7250295"/>
                <a:gd name="connsiteX25-11401" fmla="*/ 971550 w 2171700"/>
                <a:gd name="connsiteY25-11402" fmla="*/ 5211945 h 7250295"/>
                <a:gd name="connsiteX26-11403" fmla="*/ 962025 w 2171700"/>
                <a:gd name="connsiteY26-11404" fmla="*/ 5069070 h 7250295"/>
                <a:gd name="connsiteX27-11405" fmla="*/ 1104900 w 2171700"/>
                <a:gd name="connsiteY27-11406" fmla="*/ 4526145 h 7250295"/>
                <a:gd name="connsiteX28-11407" fmla="*/ 1123950 w 2171700"/>
                <a:gd name="connsiteY28-11408" fmla="*/ 4392795 h 7250295"/>
                <a:gd name="connsiteX29-11409" fmla="*/ 1276350 w 2171700"/>
                <a:gd name="connsiteY29-11410" fmla="*/ 4649970 h 7250295"/>
                <a:gd name="connsiteX30-11411" fmla="*/ 1352550 w 2171700"/>
                <a:gd name="connsiteY30-11412" fmla="*/ 4926195 h 7250295"/>
                <a:gd name="connsiteX31-11413" fmla="*/ 1333500 w 2171700"/>
                <a:gd name="connsiteY31-11414" fmla="*/ 5069070 h 7250295"/>
                <a:gd name="connsiteX32-11415" fmla="*/ 1371600 w 2171700"/>
                <a:gd name="connsiteY32-11416" fmla="*/ 5078595 h 7250295"/>
                <a:gd name="connsiteX33-11417" fmla="*/ 1247775 w 2171700"/>
                <a:gd name="connsiteY33-11418" fmla="*/ 5516745 h 7250295"/>
                <a:gd name="connsiteX34-11419" fmla="*/ 1257300 w 2171700"/>
                <a:gd name="connsiteY34-11420" fmla="*/ 6469245 h 7250295"/>
                <a:gd name="connsiteX35-11421" fmla="*/ 1333500 w 2171700"/>
                <a:gd name="connsiteY35-11422" fmla="*/ 6583545 h 7250295"/>
                <a:gd name="connsiteX36-11423" fmla="*/ 1314450 w 2171700"/>
                <a:gd name="connsiteY36-11424" fmla="*/ 6735945 h 7250295"/>
                <a:gd name="connsiteX37-11425" fmla="*/ 1323975 w 2171700"/>
                <a:gd name="connsiteY37-11426" fmla="*/ 6859770 h 7250295"/>
                <a:gd name="connsiteX38-11427" fmla="*/ 1304925 w 2171700"/>
                <a:gd name="connsiteY38-11428" fmla="*/ 7012170 h 7250295"/>
                <a:gd name="connsiteX39-11429" fmla="*/ 1704975 w 2171700"/>
                <a:gd name="connsiteY39-11430" fmla="*/ 7212195 h 7250295"/>
                <a:gd name="connsiteX40-11431" fmla="*/ 2152650 w 2171700"/>
                <a:gd name="connsiteY40-11432" fmla="*/ 7212195 h 7250295"/>
                <a:gd name="connsiteX41-11433" fmla="*/ 2171700 w 2171700"/>
                <a:gd name="connsiteY41-11434" fmla="*/ 7069320 h 7250295"/>
                <a:gd name="connsiteX42-11435" fmla="*/ 1708130 w 2171700"/>
                <a:gd name="connsiteY42-11436" fmla="*/ 6550072 h 7250295"/>
                <a:gd name="connsiteX43-11437" fmla="*/ 1668617 w 2171700"/>
                <a:gd name="connsiteY43-11438" fmla="*/ 6451067 h 7250295"/>
                <a:gd name="connsiteX44-11439" fmla="*/ 1657350 w 2171700"/>
                <a:gd name="connsiteY44-11440" fmla="*/ 6250170 h 7250295"/>
                <a:gd name="connsiteX45-11441" fmla="*/ 1679014 w 2171700"/>
                <a:gd name="connsiteY45-11442" fmla="*/ 5979714 h 7250295"/>
                <a:gd name="connsiteX46-11443" fmla="*/ 1727631 w 2171700"/>
                <a:gd name="connsiteY46-11444" fmla="*/ 5512209 h 7250295"/>
                <a:gd name="connsiteX47-11445" fmla="*/ 1739049 w 2171700"/>
                <a:gd name="connsiteY47-11446" fmla="*/ 5363804 h 7250295"/>
                <a:gd name="connsiteX48-11447" fmla="*/ 1797611 w 2171700"/>
                <a:gd name="connsiteY48-11448" fmla="*/ 5317321 h 7250295"/>
                <a:gd name="connsiteX49-11449" fmla="*/ 1884207 w 2171700"/>
                <a:gd name="connsiteY49-11450" fmla="*/ 5097645 h 7250295"/>
                <a:gd name="connsiteX50-11451" fmla="*/ 1909357 w 2171700"/>
                <a:gd name="connsiteY50-11452" fmla="*/ 4805496 h 7250295"/>
                <a:gd name="connsiteX51-11453" fmla="*/ 1900373 w 2171700"/>
                <a:gd name="connsiteY51-11454" fmla="*/ 4348776 h 7250295"/>
                <a:gd name="connsiteX52-11455" fmla="*/ 1881052 w 2171700"/>
                <a:gd name="connsiteY52-11456" fmla="*/ 3902573 h 7250295"/>
                <a:gd name="connsiteX53-11457" fmla="*/ 1855362 w 2171700"/>
                <a:gd name="connsiteY53-11458" fmla="*/ 3584643 h 7250295"/>
                <a:gd name="connsiteX54-11459" fmla="*/ 2056257 w 2171700"/>
                <a:gd name="connsiteY54-11460" fmla="*/ 2654077 h 7250295"/>
                <a:gd name="connsiteX55-11461" fmla="*/ 2042707 w 2171700"/>
                <a:gd name="connsiteY55-11462" fmla="*/ 2404684 h 7250295"/>
                <a:gd name="connsiteX56-11463" fmla="*/ 1981200 w 2171700"/>
                <a:gd name="connsiteY56-11464" fmla="*/ 1864914 h 7250295"/>
                <a:gd name="connsiteX57-11465" fmla="*/ 1936459 w 2171700"/>
                <a:gd name="connsiteY57-11466" fmla="*/ 1677029 h 7250295"/>
                <a:gd name="connsiteX58-11467" fmla="*/ 1922037 w 2171700"/>
                <a:gd name="connsiteY58-11468" fmla="*/ 1432534 h 7250295"/>
                <a:gd name="connsiteX59-11469" fmla="*/ 1874412 w 2171700"/>
                <a:gd name="connsiteY59-11470" fmla="*/ 1302338 h 7250295"/>
                <a:gd name="connsiteX60-11471" fmla="*/ 1407687 w 2171700"/>
                <a:gd name="connsiteY60-11472" fmla="*/ 1134975 h 7250295"/>
                <a:gd name="connsiteX61-11473" fmla="*/ 1309221 w 2171700"/>
                <a:gd name="connsiteY61-11474" fmla="*/ 1020075 h 7250295"/>
                <a:gd name="connsiteX62-11475" fmla="*/ 1365230 w 2171700"/>
                <a:gd name="connsiteY62-11476" fmla="*/ 821521 h 7250295"/>
                <a:gd name="connsiteX63-11477" fmla="*/ 1433407 w 2171700"/>
                <a:gd name="connsiteY63-11478" fmla="*/ 622909 h 7250295"/>
                <a:gd name="connsiteX64-11479" fmla="*/ 1444916 w 2171700"/>
                <a:gd name="connsiteY64-11480" fmla="*/ 380757 h 7250295"/>
                <a:gd name="connsiteX65-11481" fmla="*/ 1330946 w 2171700"/>
                <a:gd name="connsiteY65-11482" fmla="*/ 143773 h 7250295"/>
                <a:gd name="connsiteX66-11483" fmla="*/ 1063645 w 2171700"/>
                <a:gd name="connsiteY66-11484" fmla="*/ 568 h 7250295"/>
                <a:gd name="connsiteX0-11485" fmla="*/ 1063645 w 2171700"/>
                <a:gd name="connsiteY0-11486" fmla="*/ 568 h 7250295"/>
                <a:gd name="connsiteX1-11487" fmla="*/ 809625 w 2171700"/>
                <a:gd name="connsiteY1-11488" fmla="*/ 116070 h 7250295"/>
                <a:gd name="connsiteX2-11489" fmla="*/ 685800 w 2171700"/>
                <a:gd name="connsiteY2-11490" fmla="*/ 297045 h 7250295"/>
                <a:gd name="connsiteX3-11491" fmla="*/ 704850 w 2171700"/>
                <a:gd name="connsiteY3-11492" fmla="*/ 620895 h 7250295"/>
                <a:gd name="connsiteX4-11493" fmla="*/ 838200 w 2171700"/>
                <a:gd name="connsiteY4-11494" fmla="*/ 897120 h 7250295"/>
                <a:gd name="connsiteX5-11495" fmla="*/ 742950 w 2171700"/>
                <a:gd name="connsiteY5-11496" fmla="*/ 1011420 h 7250295"/>
                <a:gd name="connsiteX6-11497" fmla="*/ 133350 w 2171700"/>
                <a:gd name="connsiteY6-11498" fmla="*/ 1220970 h 7250295"/>
                <a:gd name="connsiteX7-11499" fmla="*/ 0 w 2171700"/>
                <a:gd name="connsiteY7-11500" fmla="*/ 2211570 h 7250295"/>
                <a:gd name="connsiteX8-11501" fmla="*/ 333375 w 2171700"/>
                <a:gd name="connsiteY8-11502" fmla="*/ 3106920 h 7250295"/>
                <a:gd name="connsiteX9-11503" fmla="*/ 247650 w 2171700"/>
                <a:gd name="connsiteY9-11504" fmla="*/ 3840345 h 7250295"/>
                <a:gd name="connsiteX10-11505" fmla="*/ 371475 w 2171700"/>
                <a:gd name="connsiteY10-11506" fmla="*/ 4059420 h 7250295"/>
                <a:gd name="connsiteX11-11507" fmla="*/ 495300 w 2171700"/>
                <a:gd name="connsiteY11-11508" fmla="*/ 4278495 h 7250295"/>
                <a:gd name="connsiteX12-11509" fmla="*/ 476250 w 2171700"/>
                <a:gd name="connsiteY12-11510" fmla="*/ 4735695 h 7250295"/>
                <a:gd name="connsiteX13-11511" fmla="*/ 476250 w 2171700"/>
                <a:gd name="connsiteY13-11512" fmla="*/ 5097645 h 7250295"/>
                <a:gd name="connsiteX14-11513" fmla="*/ 371475 w 2171700"/>
                <a:gd name="connsiteY14-11514" fmla="*/ 6145395 h 7250295"/>
                <a:gd name="connsiteX15-11515" fmla="*/ 371475 w 2171700"/>
                <a:gd name="connsiteY15-11516" fmla="*/ 6621645 h 7250295"/>
                <a:gd name="connsiteX16-11517" fmla="*/ 400050 w 2171700"/>
                <a:gd name="connsiteY16-11518" fmla="*/ 6821670 h 7250295"/>
                <a:gd name="connsiteX17-11519" fmla="*/ 323850 w 2171700"/>
                <a:gd name="connsiteY17-11520" fmla="*/ 7002645 h 7250295"/>
                <a:gd name="connsiteX18-11521" fmla="*/ 533400 w 2171700"/>
                <a:gd name="connsiteY18-11522" fmla="*/ 7250295 h 7250295"/>
                <a:gd name="connsiteX19-11523" fmla="*/ 952500 w 2171700"/>
                <a:gd name="connsiteY19-11524" fmla="*/ 7240770 h 7250295"/>
                <a:gd name="connsiteX20-11525" fmla="*/ 733425 w 2171700"/>
                <a:gd name="connsiteY20-11526" fmla="*/ 6821670 h 7250295"/>
                <a:gd name="connsiteX21-11527" fmla="*/ 790575 w 2171700"/>
                <a:gd name="connsiteY21-11528" fmla="*/ 6574020 h 7250295"/>
                <a:gd name="connsiteX22-11529" fmla="*/ 762000 w 2171700"/>
                <a:gd name="connsiteY22-11530" fmla="*/ 6250170 h 7250295"/>
                <a:gd name="connsiteX23-11531" fmla="*/ 885825 w 2171700"/>
                <a:gd name="connsiteY23-11532" fmla="*/ 5411970 h 7250295"/>
                <a:gd name="connsiteX24-11533" fmla="*/ 866775 w 2171700"/>
                <a:gd name="connsiteY24-11534" fmla="*/ 5326245 h 7250295"/>
                <a:gd name="connsiteX25-11535" fmla="*/ 971550 w 2171700"/>
                <a:gd name="connsiteY25-11536" fmla="*/ 5211945 h 7250295"/>
                <a:gd name="connsiteX26-11537" fmla="*/ 962025 w 2171700"/>
                <a:gd name="connsiteY26-11538" fmla="*/ 5069070 h 7250295"/>
                <a:gd name="connsiteX27-11539" fmla="*/ 1104900 w 2171700"/>
                <a:gd name="connsiteY27-11540" fmla="*/ 4526145 h 7250295"/>
                <a:gd name="connsiteX28-11541" fmla="*/ 1123950 w 2171700"/>
                <a:gd name="connsiteY28-11542" fmla="*/ 4392795 h 7250295"/>
                <a:gd name="connsiteX29-11543" fmla="*/ 1276350 w 2171700"/>
                <a:gd name="connsiteY29-11544" fmla="*/ 4649970 h 7250295"/>
                <a:gd name="connsiteX30-11545" fmla="*/ 1352550 w 2171700"/>
                <a:gd name="connsiteY30-11546" fmla="*/ 4926195 h 7250295"/>
                <a:gd name="connsiteX31-11547" fmla="*/ 1333500 w 2171700"/>
                <a:gd name="connsiteY31-11548" fmla="*/ 5069070 h 7250295"/>
                <a:gd name="connsiteX32-11549" fmla="*/ 1371600 w 2171700"/>
                <a:gd name="connsiteY32-11550" fmla="*/ 5078595 h 7250295"/>
                <a:gd name="connsiteX33-11551" fmla="*/ 1247775 w 2171700"/>
                <a:gd name="connsiteY33-11552" fmla="*/ 5516745 h 7250295"/>
                <a:gd name="connsiteX34-11553" fmla="*/ 1257300 w 2171700"/>
                <a:gd name="connsiteY34-11554" fmla="*/ 6469245 h 7250295"/>
                <a:gd name="connsiteX35-11555" fmla="*/ 1333500 w 2171700"/>
                <a:gd name="connsiteY35-11556" fmla="*/ 6583545 h 7250295"/>
                <a:gd name="connsiteX36-11557" fmla="*/ 1314450 w 2171700"/>
                <a:gd name="connsiteY36-11558" fmla="*/ 6735945 h 7250295"/>
                <a:gd name="connsiteX37-11559" fmla="*/ 1323975 w 2171700"/>
                <a:gd name="connsiteY37-11560" fmla="*/ 6859770 h 7250295"/>
                <a:gd name="connsiteX38-11561" fmla="*/ 1304925 w 2171700"/>
                <a:gd name="connsiteY38-11562" fmla="*/ 7012170 h 7250295"/>
                <a:gd name="connsiteX39-11563" fmla="*/ 1704975 w 2171700"/>
                <a:gd name="connsiteY39-11564" fmla="*/ 7212195 h 7250295"/>
                <a:gd name="connsiteX40-11565" fmla="*/ 2152650 w 2171700"/>
                <a:gd name="connsiteY40-11566" fmla="*/ 7212195 h 7250295"/>
                <a:gd name="connsiteX41-11567" fmla="*/ 2171700 w 2171700"/>
                <a:gd name="connsiteY41-11568" fmla="*/ 7069320 h 7250295"/>
                <a:gd name="connsiteX42-11569" fmla="*/ 1708130 w 2171700"/>
                <a:gd name="connsiteY42-11570" fmla="*/ 6550072 h 7250295"/>
                <a:gd name="connsiteX43-11571" fmla="*/ 1668617 w 2171700"/>
                <a:gd name="connsiteY43-11572" fmla="*/ 6451067 h 7250295"/>
                <a:gd name="connsiteX44-11573" fmla="*/ 1657350 w 2171700"/>
                <a:gd name="connsiteY44-11574" fmla="*/ 6250170 h 7250295"/>
                <a:gd name="connsiteX45-11575" fmla="*/ 1679014 w 2171700"/>
                <a:gd name="connsiteY45-11576" fmla="*/ 5979714 h 7250295"/>
                <a:gd name="connsiteX46-11577" fmla="*/ 1727631 w 2171700"/>
                <a:gd name="connsiteY46-11578" fmla="*/ 5512209 h 7250295"/>
                <a:gd name="connsiteX47-11579" fmla="*/ 1739049 w 2171700"/>
                <a:gd name="connsiteY47-11580" fmla="*/ 5363804 h 7250295"/>
                <a:gd name="connsiteX48-11581" fmla="*/ 1797611 w 2171700"/>
                <a:gd name="connsiteY48-11582" fmla="*/ 5317321 h 7250295"/>
                <a:gd name="connsiteX49-11583" fmla="*/ 1884207 w 2171700"/>
                <a:gd name="connsiteY49-11584" fmla="*/ 5097645 h 7250295"/>
                <a:gd name="connsiteX50-11585" fmla="*/ 1909357 w 2171700"/>
                <a:gd name="connsiteY50-11586" fmla="*/ 4805496 h 7250295"/>
                <a:gd name="connsiteX51-11587" fmla="*/ 1900373 w 2171700"/>
                <a:gd name="connsiteY51-11588" fmla="*/ 4348776 h 7250295"/>
                <a:gd name="connsiteX52-11589" fmla="*/ 1881052 w 2171700"/>
                <a:gd name="connsiteY52-11590" fmla="*/ 3902573 h 7250295"/>
                <a:gd name="connsiteX53-11591" fmla="*/ 1855362 w 2171700"/>
                <a:gd name="connsiteY53-11592" fmla="*/ 3584643 h 7250295"/>
                <a:gd name="connsiteX54-11593" fmla="*/ 2056257 w 2171700"/>
                <a:gd name="connsiteY54-11594" fmla="*/ 2654077 h 7250295"/>
                <a:gd name="connsiteX55-11595" fmla="*/ 2042707 w 2171700"/>
                <a:gd name="connsiteY55-11596" fmla="*/ 2404684 h 7250295"/>
                <a:gd name="connsiteX56-11597" fmla="*/ 1981200 w 2171700"/>
                <a:gd name="connsiteY56-11598" fmla="*/ 1864914 h 7250295"/>
                <a:gd name="connsiteX57-11599" fmla="*/ 1936459 w 2171700"/>
                <a:gd name="connsiteY57-11600" fmla="*/ 1677029 h 7250295"/>
                <a:gd name="connsiteX58-11601" fmla="*/ 1922037 w 2171700"/>
                <a:gd name="connsiteY58-11602" fmla="*/ 1432534 h 7250295"/>
                <a:gd name="connsiteX59-11603" fmla="*/ 1874412 w 2171700"/>
                <a:gd name="connsiteY59-11604" fmla="*/ 1302338 h 7250295"/>
                <a:gd name="connsiteX60-11605" fmla="*/ 1407687 w 2171700"/>
                <a:gd name="connsiteY60-11606" fmla="*/ 1134975 h 7250295"/>
                <a:gd name="connsiteX61-11607" fmla="*/ 1309221 w 2171700"/>
                <a:gd name="connsiteY61-11608" fmla="*/ 1020075 h 7250295"/>
                <a:gd name="connsiteX62-11609" fmla="*/ 1365230 w 2171700"/>
                <a:gd name="connsiteY62-11610" fmla="*/ 821521 h 7250295"/>
                <a:gd name="connsiteX63-11611" fmla="*/ 1433407 w 2171700"/>
                <a:gd name="connsiteY63-11612" fmla="*/ 622909 h 7250295"/>
                <a:gd name="connsiteX64-11613" fmla="*/ 1444916 w 2171700"/>
                <a:gd name="connsiteY64-11614" fmla="*/ 380757 h 7250295"/>
                <a:gd name="connsiteX65-11615" fmla="*/ 1330946 w 2171700"/>
                <a:gd name="connsiteY65-11616" fmla="*/ 143773 h 7250295"/>
                <a:gd name="connsiteX66-11617" fmla="*/ 1063645 w 2171700"/>
                <a:gd name="connsiteY66-11618" fmla="*/ 568 h 7250295"/>
                <a:gd name="connsiteX0-11619" fmla="*/ 1063645 w 2171700"/>
                <a:gd name="connsiteY0-11620" fmla="*/ 568 h 7250295"/>
                <a:gd name="connsiteX1-11621" fmla="*/ 809625 w 2171700"/>
                <a:gd name="connsiteY1-11622" fmla="*/ 116070 h 7250295"/>
                <a:gd name="connsiteX2-11623" fmla="*/ 685800 w 2171700"/>
                <a:gd name="connsiteY2-11624" fmla="*/ 297045 h 7250295"/>
                <a:gd name="connsiteX3-11625" fmla="*/ 704850 w 2171700"/>
                <a:gd name="connsiteY3-11626" fmla="*/ 620895 h 7250295"/>
                <a:gd name="connsiteX4-11627" fmla="*/ 838200 w 2171700"/>
                <a:gd name="connsiteY4-11628" fmla="*/ 897120 h 7250295"/>
                <a:gd name="connsiteX5-11629" fmla="*/ 742950 w 2171700"/>
                <a:gd name="connsiteY5-11630" fmla="*/ 1011420 h 7250295"/>
                <a:gd name="connsiteX6-11631" fmla="*/ 133350 w 2171700"/>
                <a:gd name="connsiteY6-11632" fmla="*/ 1220970 h 7250295"/>
                <a:gd name="connsiteX7-11633" fmla="*/ 0 w 2171700"/>
                <a:gd name="connsiteY7-11634" fmla="*/ 2211570 h 7250295"/>
                <a:gd name="connsiteX8-11635" fmla="*/ 333375 w 2171700"/>
                <a:gd name="connsiteY8-11636" fmla="*/ 3106920 h 7250295"/>
                <a:gd name="connsiteX9-11637" fmla="*/ 247650 w 2171700"/>
                <a:gd name="connsiteY9-11638" fmla="*/ 3840345 h 7250295"/>
                <a:gd name="connsiteX10-11639" fmla="*/ 371475 w 2171700"/>
                <a:gd name="connsiteY10-11640" fmla="*/ 4059420 h 7250295"/>
                <a:gd name="connsiteX11-11641" fmla="*/ 495300 w 2171700"/>
                <a:gd name="connsiteY11-11642" fmla="*/ 4278495 h 7250295"/>
                <a:gd name="connsiteX12-11643" fmla="*/ 476250 w 2171700"/>
                <a:gd name="connsiteY12-11644" fmla="*/ 4735695 h 7250295"/>
                <a:gd name="connsiteX13-11645" fmla="*/ 476250 w 2171700"/>
                <a:gd name="connsiteY13-11646" fmla="*/ 5097645 h 7250295"/>
                <a:gd name="connsiteX14-11647" fmla="*/ 371475 w 2171700"/>
                <a:gd name="connsiteY14-11648" fmla="*/ 6145395 h 7250295"/>
                <a:gd name="connsiteX15-11649" fmla="*/ 371475 w 2171700"/>
                <a:gd name="connsiteY15-11650" fmla="*/ 6621645 h 7250295"/>
                <a:gd name="connsiteX16-11651" fmla="*/ 400050 w 2171700"/>
                <a:gd name="connsiteY16-11652" fmla="*/ 6821670 h 7250295"/>
                <a:gd name="connsiteX17-11653" fmla="*/ 323850 w 2171700"/>
                <a:gd name="connsiteY17-11654" fmla="*/ 7002645 h 7250295"/>
                <a:gd name="connsiteX18-11655" fmla="*/ 533400 w 2171700"/>
                <a:gd name="connsiteY18-11656" fmla="*/ 7250295 h 7250295"/>
                <a:gd name="connsiteX19-11657" fmla="*/ 952500 w 2171700"/>
                <a:gd name="connsiteY19-11658" fmla="*/ 7240770 h 7250295"/>
                <a:gd name="connsiteX20-11659" fmla="*/ 733425 w 2171700"/>
                <a:gd name="connsiteY20-11660" fmla="*/ 6821670 h 7250295"/>
                <a:gd name="connsiteX21-11661" fmla="*/ 790575 w 2171700"/>
                <a:gd name="connsiteY21-11662" fmla="*/ 6574020 h 7250295"/>
                <a:gd name="connsiteX22-11663" fmla="*/ 762000 w 2171700"/>
                <a:gd name="connsiteY22-11664" fmla="*/ 6250170 h 7250295"/>
                <a:gd name="connsiteX23-11665" fmla="*/ 885825 w 2171700"/>
                <a:gd name="connsiteY23-11666" fmla="*/ 5411970 h 7250295"/>
                <a:gd name="connsiteX24-11667" fmla="*/ 866775 w 2171700"/>
                <a:gd name="connsiteY24-11668" fmla="*/ 5326245 h 7250295"/>
                <a:gd name="connsiteX25-11669" fmla="*/ 971550 w 2171700"/>
                <a:gd name="connsiteY25-11670" fmla="*/ 5211945 h 7250295"/>
                <a:gd name="connsiteX26-11671" fmla="*/ 962025 w 2171700"/>
                <a:gd name="connsiteY26-11672" fmla="*/ 5069070 h 7250295"/>
                <a:gd name="connsiteX27-11673" fmla="*/ 1104900 w 2171700"/>
                <a:gd name="connsiteY27-11674" fmla="*/ 4526145 h 7250295"/>
                <a:gd name="connsiteX28-11675" fmla="*/ 1123950 w 2171700"/>
                <a:gd name="connsiteY28-11676" fmla="*/ 4392795 h 7250295"/>
                <a:gd name="connsiteX29-11677" fmla="*/ 1276350 w 2171700"/>
                <a:gd name="connsiteY29-11678" fmla="*/ 4649970 h 7250295"/>
                <a:gd name="connsiteX30-11679" fmla="*/ 1352550 w 2171700"/>
                <a:gd name="connsiteY30-11680" fmla="*/ 4926195 h 7250295"/>
                <a:gd name="connsiteX31-11681" fmla="*/ 1333500 w 2171700"/>
                <a:gd name="connsiteY31-11682" fmla="*/ 5069070 h 7250295"/>
                <a:gd name="connsiteX32-11683" fmla="*/ 1371600 w 2171700"/>
                <a:gd name="connsiteY32-11684" fmla="*/ 5078595 h 7250295"/>
                <a:gd name="connsiteX33-11685" fmla="*/ 1247775 w 2171700"/>
                <a:gd name="connsiteY33-11686" fmla="*/ 5516745 h 7250295"/>
                <a:gd name="connsiteX34-11687" fmla="*/ 1257300 w 2171700"/>
                <a:gd name="connsiteY34-11688" fmla="*/ 6469245 h 7250295"/>
                <a:gd name="connsiteX35-11689" fmla="*/ 1333500 w 2171700"/>
                <a:gd name="connsiteY35-11690" fmla="*/ 6583545 h 7250295"/>
                <a:gd name="connsiteX36-11691" fmla="*/ 1314450 w 2171700"/>
                <a:gd name="connsiteY36-11692" fmla="*/ 6735945 h 7250295"/>
                <a:gd name="connsiteX37-11693" fmla="*/ 1323975 w 2171700"/>
                <a:gd name="connsiteY37-11694" fmla="*/ 6859770 h 7250295"/>
                <a:gd name="connsiteX38-11695" fmla="*/ 1304925 w 2171700"/>
                <a:gd name="connsiteY38-11696" fmla="*/ 7012170 h 7250295"/>
                <a:gd name="connsiteX39-11697" fmla="*/ 1704975 w 2171700"/>
                <a:gd name="connsiteY39-11698" fmla="*/ 7212195 h 7250295"/>
                <a:gd name="connsiteX40-11699" fmla="*/ 2152650 w 2171700"/>
                <a:gd name="connsiteY40-11700" fmla="*/ 7212195 h 7250295"/>
                <a:gd name="connsiteX41-11701" fmla="*/ 2171700 w 2171700"/>
                <a:gd name="connsiteY41-11702" fmla="*/ 7069320 h 7250295"/>
                <a:gd name="connsiteX42-11703" fmla="*/ 1708130 w 2171700"/>
                <a:gd name="connsiteY42-11704" fmla="*/ 6550072 h 7250295"/>
                <a:gd name="connsiteX43-11705" fmla="*/ 1668617 w 2171700"/>
                <a:gd name="connsiteY43-11706" fmla="*/ 6451067 h 7250295"/>
                <a:gd name="connsiteX44-11707" fmla="*/ 1657350 w 2171700"/>
                <a:gd name="connsiteY44-11708" fmla="*/ 6250170 h 7250295"/>
                <a:gd name="connsiteX45-11709" fmla="*/ 1679014 w 2171700"/>
                <a:gd name="connsiteY45-11710" fmla="*/ 5979714 h 7250295"/>
                <a:gd name="connsiteX46-11711" fmla="*/ 1727631 w 2171700"/>
                <a:gd name="connsiteY46-11712" fmla="*/ 5512209 h 7250295"/>
                <a:gd name="connsiteX47-11713" fmla="*/ 1739049 w 2171700"/>
                <a:gd name="connsiteY47-11714" fmla="*/ 5363804 h 7250295"/>
                <a:gd name="connsiteX48-11715" fmla="*/ 1797611 w 2171700"/>
                <a:gd name="connsiteY48-11716" fmla="*/ 5317321 h 7250295"/>
                <a:gd name="connsiteX49-11717" fmla="*/ 1884207 w 2171700"/>
                <a:gd name="connsiteY49-11718" fmla="*/ 5097645 h 7250295"/>
                <a:gd name="connsiteX50-11719" fmla="*/ 1909357 w 2171700"/>
                <a:gd name="connsiteY50-11720" fmla="*/ 4805496 h 7250295"/>
                <a:gd name="connsiteX51-11721" fmla="*/ 1900373 w 2171700"/>
                <a:gd name="connsiteY51-11722" fmla="*/ 4348776 h 7250295"/>
                <a:gd name="connsiteX52-11723" fmla="*/ 1881052 w 2171700"/>
                <a:gd name="connsiteY52-11724" fmla="*/ 3902573 h 7250295"/>
                <a:gd name="connsiteX53-11725" fmla="*/ 1855362 w 2171700"/>
                <a:gd name="connsiteY53-11726" fmla="*/ 3584643 h 7250295"/>
                <a:gd name="connsiteX54-11727" fmla="*/ 2056257 w 2171700"/>
                <a:gd name="connsiteY54-11728" fmla="*/ 2654077 h 7250295"/>
                <a:gd name="connsiteX55-11729" fmla="*/ 2042707 w 2171700"/>
                <a:gd name="connsiteY55-11730" fmla="*/ 2404684 h 7250295"/>
                <a:gd name="connsiteX56-11731" fmla="*/ 1981200 w 2171700"/>
                <a:gd name="connsiteY56-11732" fmla="*/ 1864914 h 7250295"/>
                <a:gd name="connsiteX57-11733" fmla="*/ 1936459 w 2171700"/>
                <a:gd name="connsiteY57-11734" fmla="*/ 1677029 h 7250295"/>
                <a:gd name="connsiteX58-11735" fmla="*/ 1922037 w 2171700"/>
                <a:gd name="connsiteY58-11736" fmla="*/ 1432534 h 7250295"/>
                <a:gd name="connsiteX59-11737" fmla="*/ 1874412 w 2171700"/>
                <a:gd name="connsiteY59-11738" fmla="*/ 1302338 h 7250295"/>
                <a:gd name="connsiteX60-11739" fmla="*/ 1407687 w 2171700"/>
                <a:gd name="connsiteY60-11740" fmla="*/ 1134975 h 7250295"/>
                <a:gd name="connsiteX61-11741" fmla="*/ 1309221 w 2171700"/>
                <a:gd name="connsiteY61-11742" fmla="*/ 1020075 h 7250295"/>
                <a:gd name="connsiteX62-11743" fmla="*/ 1365230 w 2171700"/>
                <a:gd name="connsiteY62-11744" fmla="*/ 821521 h 7250295"/>
                <a:gd name="connsiteX63-11745" fmla="*/ 1433407 w 2171700"/>
                <a:gd name="connsiteY63-11746" fmla="*/ 622909 h 7250295"/>
                <a:gd name="connsiteX64-11747" fmla="*/ 1444916 w 2171700"/>
                <a:gd name="connsiteY64-11748" fmla="*/ 380757 h 7250295"/>
                <a:gd name="connsiteX65-11749" fmla="*/ 1330946 w 2171700"/>
                <a:gd name="connsiteY65-11750" fmla="*/ 143773 h 7250295"/>
                <a:gd name="connsiteX66-11751" fmla="*/ 1063645 w 2171700"/>
                <a:gd name="connsiteY66-11752" fmla="*/ 568 h 7250295"/>
                <a:gd name="connsiteX0-11753" fmla="*/ 1063645 w 2171700"/>
                <a:gd name="connsiteY0-11754" fmla="*/ 568 h 7250295"/>
                <a:gd name="connsiteX1-11755" fmla="*/ 809625 w 2171700"/>
                <a:gd name="connsiteY1-11756" fmla="*/ 116070 h 7250295"/>
                <a:gd name="connsiteX2-11757" fmla="*/ 685800 w 2171700"/>
                <a:gd name="connsiteY2-11758" fmla="*/ 297045 h 7250295"/>
                <a:gd name="connsiteX3-11759" fmla="*/ 704850 w 2171700"/>
                <a:gd name="connsiteY3-11760" fmla="*/ 620895 h 7250295"/>
                <a:gd name="connsiteX4-11761" fmla="*/ 838200 w 2171700"/>
                <a:gd name="connsiteY4-11762" fmla="*/ 897120 h 7250295"/>
                <a:gd name="connsiteX5-11763" fmla="*/ 742950 w 2171700"/>
                <a:gd name="connsiteY5-11764" fmla="*/ 1011420 h 7250295"/>
                <a:gd name="connsiteX6-11765" fmla="*/ 133350 w 2171700"/>
                <a:gd name="connsiteY6-11766" fmla="*/ 1220970 h 7250295"/>
                <a:gd name="connsiteX7-11767" fmla="*/ 0 w 2171700"/>
                <a:gd name="connsiteY7-11768" fmla="*/ 2211570 h 7250295"/>
                <a:gd name="connsiteX8-11769" fmla="*/ 333375 w 2171700"/>
                <a:gd name="connsiteY8-11770" fmla="*/ 3106920 h 7250295"/>
                <a:gd name="connsiteX9-11771" fmla="*/ 247650 w 2171700"/>
                <a:gd name="connsiteY9-11772" fmla="*/ 3840345 h 7250295"/>
                <a:gd name="connsiteX10-11773" fmla="*/ 371475 w 2171700"/>
                <a:gd name="connsiteY10-11774" fmla="*/ 4059420 h 7250295"/>
                <a:gd name="connsiteX11-11775" fmla="*/ 495300 w 2171700"/>
                <a:gd name="connsiteY11-11776" fmla="*/ 4278495 h 7250295"/>
                <a:gd name="connsiteX12-11777" fmla="*/ 476250 w 2171700"/>
                <a:gd name="connsiteY12-11778" fmla="*/ 4735695 h 7250295"/>
                <a:gd name="connsiteX13-11779" fmla="*/ 476250 w 2171700"/>
                <a:gd name="connsiteY13-11780" fmla="*/ 5097645 h 7250295"/>
                <a:gd name="connsiteX14-11781" fmla="*/ 371475 w 2171700"/>
                <a:gd name="connsiteY14-11782" fmla="*/ 6145395 h 7250295"/>
                <a:gd name="connsiteX15-11783" fmla="*/ 371475 w 2171700"/>
                <a:gd name="connsiteY15-11784" fmla="*/ 6621645 h 7250295"/>
                <a:gd name="connsiteX16-11785" fmla="*/ 400050 w 2171700"/>
                <a:gd name="connsiteY16-11786" fmla="*/ 6821670 h 7250295"/>
                <a:gd name="connsiteX17-11787" fmla="*/ 323850 w 2171700"/>
                <a:gd name="connsiteY17-11788" fmla="*/ 7002645 h 7250295"/>
                <a:gd name="connsiteX18-11789" fmla="*/ 533400 w 2171700"/>
                <a:gd name="connsiteY18-11790" fmla="*/ 7250295 h 7250295"/>
                <a:gd name="connsiteX19-11791" fmla="*/ 952500 w 2171700"/>
                <a:gd name="connsiteY19-11792" fmla="*/ 7240770 h 7250295"/>
                <a:gd name="connsiteX20-11793" fmla="*/ 733425 w 2171700"/>
                <a:gd name="connsiteY20-11794" fmla="*/ 6821670 h 7250295"/>
                <a:gd name="connsiteX21-11795" fmla="*/ 790575 w 2171700"/>
                <a:gd name="connsiteY21-11796" fmla="*/ 6574020 h 7250295"/>
                <a:gd name="connsiteX22-11797" fmla="*/ 762000 w 2171700"/>
                <a:gd name="connsiteY22-11798" fmla="*/ 6250170 h 7250295"/>
                <a:gd name="connsiteX23-11799" fmla="*/ 885825 w 2171700"/>
                <a:gd name="connsiteY23-11800" fmla="*/ 5411970 h 7250295"/>
                <a:gd name="connsiteX24-11801" fmla="*/ 866775 w 2171700"/>
                <a:gd name="connsiteY24-11802" fmla="*/ 5326245 h 7250295"/>
                <a:gd name="connsiteX25-11803" fmla="*/ 971550 w 2171700"/>
                <a:gd name="connsiteY25-11804" fmla="*/ 5211945 h 7250295"/>
                <a:gd name="connsiteX26-11805" fmla="*/ 962025 w 2171700"/>
                <a:gd name="connsiteY26-11806" fmla="*/ 5069070 h 7250295"/>
                <a:gd name="connsiteX27-11807" fmla="*/ 1104900 w 2171700"/>
                <a:gd name="connsiteY27-11808" fmla="*/ 4526145 h 7250295"/>
                <a:gd name="connsiteX28-11809" fmla="*/ 1123950 w 2171700"/>
                <a:gd name="connsiteY28-11810" fmla="*/ 4392795 h 7250295"/>
                <a:gd name="connsiteX29-11811" fmla="*/ 1276350 w 2171700"/>
                <a:gd name="connsiteY29-11812" fmla="*/ 4649970 h 7250295"/>
                <a:gd name="connsiteX30-11813" fmla="*/ 1352550 w 2171700"/>
                <a:gd name="connsiteY30-11814" fmla="*/ 4926195 h 7250295"/>
                <a:gd name="connsiteX31-11815" fmla="*/ 1333500 w 2171700"/>
                <a:gd name="connsiteY31-11816" fmla="*/ 5069070 h 7250295"/>
                <a:gd name="connsiteX32-11817" fmla="*/ 1371600 w 2171700"/>
                <a:gd name="connsiteY32-11818" fmla="*/ 5078595 h 7250295"/>
                <a:gd name="connsiteX33-11819" fmla="*/ 1247775 w 2171700"/>
                <a:gd name="connsiteY33-11820" fmla="*/ 5516745 h 7250295"/>
                <a:gd name="connsiteX34-11821" fmla="*/ 1257300 w 2171700"/>
                <a:gd name="connsiteY34-11822" fmla="*/ 6469245 h 7250295"/>
                <a:gd name="connsiteX35-11823" fmla="*/ 1333500 w 2171700"/>
                <a:gd name="connsiteY35-11824" fmla="*/ 6583545 h 7250295"/>
                <a:gd name="connsiteX36-11825" fmla="*/ 1314450 w 2171700"/>
                <a:gd name="connsiteY36-11826" fmla="*/ 6735945 h 7250295"/>
                <a:gd name="connsiteX37-11827" fmla="*/ 1323975 w 2171700"/>
                <a:gd name="connsiteY37-11828" fmla="*/ 6859770 h 7250295"/>
                <a:gd name="connsiteX38-11829" fmla="*/ 1304925 w 2171700"/>
                <a:gd name="connsiteY38-11830" fmla="*/ 7012170 h 7250295"/>
                <a:gd name="connsiteX39-11831" fmla="*/ 1704975 w 2171700"/>
                <a:gd name="connsiteY39-11832" fmla="*/ 7212195 h 7250295"/>
                <a:gd name="connsiteX40-11833" fmla="*/ 2152650 w 2171700"/>
                <a:gd name="connsiteY40-11834" fmla="*/ 7212195 h 7250295"/>
                <a:gd name="connsiteX41-11835" fmla="*/ 2171700 w 2171700"/>
                <a:gd name="connsiteY41-11836" fmla="*/ 7069320 h 7250295"/>
                <a:gd name="connsiteX42-11837" fmla="*/ 1681478 w 2171700"/>
                <a:gd name="connsiteY42-11838" fmla="*/ 6691987 h 7250295"/>
                <a:gd name="connsiteX43-11839" fmla="*/ 1708130 w 2171700"/>
                <a:gd name="connsiteY43-11840" fmla="*/ 6550072 h 7250295"/>
                <a:gd name="connsiteX44-11841" fmla="*/ 1668617 w 2171700"/>
                <a:gd name="connsiteY44-11842" fmla="*/ 6451067 h 7250295"/>
                <a:gd name="connsiteX45-11843" fmla="*/ 1657350 w 2171700"/>
                <a:gd name="connsiteY45-11844" fmla="*/ 6250170 h 7250295"/>
                <a:gd name="connsiteX46-11845" fmla="*/ 1679014 w 2171700"/>
                <a:gd name="connsiteY46-11846" fmla="*/ 5979714 h 7250295"/>
                <a:gd name="connsiteX47-11847" fmla="*/ 1727631 w 2171700"/>
                <a:gd name="connsiteY47-11848" fmla="*/ 5512209 h 7250295"/>
                <a:gd name="connsiteX48-11849" fmla="*/ 1739049 w 2171700"/>
                <a:gd name="connsiteY48-11850" fmla="*/ 5363804 h 7250295"/>
                <a:gd name="connsiteX49-11851" fmla="*/ 1797611 w 2171700"/>
                <a:gd name="connsiteY49-11852" fmla="*/ 5317321 h 7250295"/>
                <a:gd name="connsiteX50-11853" fmla="*/ 1884207 w 2171700"/>
                <a:gd name="connsiteY50-11854" fmla="*/ 5097645 h 7250295"/>
                <a:gd name="connsiteX51-11855" fmla="*/ 1909357 w 2171700"/>
                <a:gd name="connsiteY51-11856" fmla="*/ 4805496 h 7250295"/>
                <a:gd name="connsiteX52-11857" fmla="*/ 1900373 w 2171700"/>
                <a:gd name="connsiteY52-11858" fmla="*/ 4348776 h 7250295"/>
                <a:gd name="connsiteX53-11859" fmla="*/ 1881052 w 2171700"/>
                <a:gd name="connsiteY53-11860" fmla="*/ 3902573 h 7250295"/>
                <a:gd name="connsiteX54-11861" fmla="*/ 1855362 w 2171700"/>
                <a:gd name="connsiteY54-11862" fmla="*/ 3584643 h 7250295"/>
                <a:gd name="connsiteX55-11863" fmla="*/ 2056257 w 2171700"/>
                <a:gd name="connsiteY55-11864" fmla="*/ 2654077 h 7250295"/>
                <a:gd name="connsiteX56-11865" fmla="*/ 2042707 w 2171700"/>
                <a:gd name="connsiteY56-11866" fmla="*/ 2404684 h 7250295"/>
                <a:gd name="connsiteX57-11867" fmla="*/ 1981200 w 2171700"/>
                <a:gd name="connsiteY57-11868" fmla="*/ 1864914 h 7250295"/>
                <a:gd name="connsiteX58-11869" fmla="*/ 1936459 w 2171700"/>
                <a:gd name="connsiteY58-11870" fmla="*/ 1677029 h 7250295"/>
                <a:gd name="connsiteX59-11871" fmla="*/ 1922037 w 2171700"/>
                <a:gd name="connsiteY59-11872" fmla="*/ 1432534 h 7250295"/>
                <a:gd name="connsiteX60-11873" fmla="*/ 1874412 w 2171700"/>
                <a:gd name="connsiteY60-11874" fmla="*/ 1302338 h 7250295"/>
                <a:gd name="connsiteX61-11875" fmla="*/ 1407687 w 2171700"/>
                <a:gd name="connsiteY61-11876" fmla="*/ 1134975 h 7250295"/>
                <a:gd name="connsiteX62-11877" fmla="*/ 1309221 w 2171700"/>
                <a:gd name="connsiteY62-11878" fmla="*/ 1020075 h 7250295"/>
                <a:gd name="connsiteX63-11879" fmla="*/ 1365230 w 2171700"/>
                <a:gd name="connsiteY63-11880" fmla="*/ 821521 h 7250295"/>
                <a:gd name="connsiteX64-11881" fmla="*/ 1433407 w 2171700"/>
                <a:gd name="connsiteY64-11882" fmla="*/ 622909 h 7250295"/>
                <a:gd name="connsiteX65-11883" fmla="*/ 1444916 w 2171700"/>
                <a:gd name="connsiteY65-11884" fmla="*/ 380757 h 7250295"/>
                <a:gd name="connsiteX66-11885" fmla="*/ 1330946 w 2171700"/>
                <a:gd name="connsiteY66-11886" fmla="*/ 143773 h 7250295"/>
                <a:gd name="connsiteX67" fmla="*/ 1063645 w 2171700"/>
                <a:gd name="connsiteY67" fmla="*/ 568 h 7250295"/>
                <a:gd name="connsiteX0-11887" fmla="*/ 1063645 w 2171700"/>
                <a:gd name="connsiteY0-11888" fmla="*/ 568 h 7250295"/>
                <a:gd name="connsiteX1-11889" fmla="*/ 809625 w 2171700"/>
                <a:gd name="connsiteY1-11890" fmla="*/ 116070 h 7250295"/>
                <a:gd name="connsiteX2-11891" fmla="*/ 685800 w 2171700"/>
                <a:gd name="connsiteY2-11892" fmla="*/ 297045 h 7250295"/>
                <a:gd name="connsiteX3-11893" fmla="*/ 704850 w 2171700"/>
                <a:gd name="connsiteY3-11894" fmla="*/ 620895 h 7250295"/>
                <a:gd name="connsiteX4-11895" fmla="*/ 838200 w 2171700"/>
                <a:gd name="connsiteY4-11896" fmla="*/ 897120 h 7250295"/>
                <a:gd name="connsiteX5-11897" fmla="*/ 742950 w 2171700"/>
                <a:gd name="connsiteY5-11898" fmla="*/ 1011420 h 7250295"/>
                <a:gd name="connsiteX6-11899" fmla="*/ 133350 w 2171700"/>
                <a:gd name="connsiteY6-11900" fmla="*/ 1220970 h 7250295"/>
                <a:gd name="connsiteX7-11901" fmla="*/ 0 w 2171700"/>
                <a:gd name="connsiteY7-11902" fmla="*/ 2211570 h 7250295"/>
                <a:gd name="connsiteX8-11903" fmla="*/ 333375 w 2171700"/>
                <a:gd name="connsiteY8-11904" fmla="*/ 3106920 h 7250295"/>
                <a:gd name="connsiteX9-11905" fmla="*/ 247650 w 2171700"/>
                <a:gd name="connsiteY9-11906" fmla="*/ 3840345 h 7250295"/>
                <a:gd name="connsiteX10-11907" fmla="*/ 371475 w 2171700"/>
                <a:gd name="connsiteY10-11908" fmla="*/ 4059420 h 7250295"/>
                <a:gd name="connsiteX11-11909" fmla="*/ 495300 w 2171700"/>
                <a:gd name="connsiteY11-11910" fmla="*/ 4278495 h 7250295"/>
                <a:gd name="connsiteX12-11911" fmla="*/ 476250 w 2171700"/>
                <a:gd name="connsiteY12-11912" fmla="*/ 4735695 h 7250295"/>
                <a:gd name="connsiteX13-11913" fmla="*/ 476250 w 2171700"/>
                <a:gd name="connsiteY13-11914" fmla="*/ 5097645 h 7250295"/>
                <a:gd name="connsiteX14-11915" fmla="*/ 371475 w 2171700"/>
                <a:gd name="connsiteY14-11916" fmla="*/ 6145395 h 7250295"/>
                <a:gd name="connsiteX15-11917" fmla="*/ 371475 w 2171700"/>
                <a:gd name="connsiteY15-11918" fmla="*/ 6621645 h 7250295"/>
                <a:gd name="connsiteX16-11919" fmla="*/ 400050 w 2171700"/>
                <a:gd name="connsiteY16-11920" fmla="*/ 6821670 h 7250295"/>
                <a:gd name="connsiteX17-11921" fmla="*/ 323850 w 2171700"/>
                <a:gd name="connsiteY17-11922" fmla="*/ 7002645 h 7250295"/>
                <a:gd name="connsiteX18-11923" fmla="*/ 533400 w 2171700"/>
                <a:gd name="connsiteY18-11924" fmla="*/ 7250295 h 7250295"/>
                <a:gd name="connsiteX19-11925" fmla="*/ 952500 w 2171700"/>
                <a:gd name="connsiteY19-11926" fmla="*/ 7240770 h 7250295"/>
                <a:gd name="connsiteX20-11927" fmla="*/ 733425 w 2171700"/>
                <a:gd name="connsiteY20-11928" fmla="*/ 6821670 h 7250295"/>
                <a:gd name="connsiteX21-11929" fmla="*/ 790575 w 2171700"/>
                <a:gd name="connsiteY21-11930" fmla="*/ 6574020 h 7250295"/>
                <a:gd name="connsiteX22-11931" fmla="*/ 762000 w 2171700"/>
                <a:gd name="connsiteY22-11932" fmla="*/ 6250170 h 7250295"/>
                <a:gd name="connsiteX23-11933" fmla="*/ 885825 w 2171700"/>
                <a:gd name="connsiteY23-11934" fmla="*/ 5411970 h 7250295"/>
                <a:gd name="connsiteX24-11935" fmla="*/ 866775 w 2171700"/>
                <a:gd name="connsiteY24-11936" fmla="*/ 5326245 h 7250295"/>
                <a:gd name="connsiteX25-11937" fmla="*/ 971550 w 2171700"/>
                <a:gd name="connsiteY25-11938" fmla="*/ 5211945 h 7250295"/>
                <a:gd name="connsiteX26-11939" fmla="*/ 962025 w 2171700"/>
                <a:gd name="connsiteY26-11940" fmla="*/ 5069070 h 7250295"/>
                <a:gd name="connsiteX27-11941" fmla="*/ 1104900 w 2171700"/>
                <a:gd name="connsiteY27-11942" fmla="*/ 4526145 h 7250295"/>
                <a:gd name="connsiteX28-11943" fmla="*/ 1123950 w 2171700"/>
                <a:gd name="connsiteY28-11944" fmla="*/ 4392795 h 7250295"/>
                <a:gd name="connsiteX29-11945" fmla="*/ 1276350 w 2171700"/>
                <a:gd name="connsiteY29-11946" fmla="*/ 4649970 h 7250295"/>
                <a:gd name="connsiteX30-11947" fmla="*/ 1352550 w 2171700"/>
                <a:gd name="connsiteY30-11948" fmla="*/ 4926195 h 7250295"/>
                <a:gd name="connsiteX31-11949" fmla="*/ 1333500 w 2171700"/>
                <a:gd name="connsiteY31-11950" fmla="*/ 5069070 h 7250295"/>
                <a:gd name="connsiteX32-11951" fmla="*/ 1371600 w 2171700"/>
                <a:gd name="connsiteY32-11952" fmla="*/ 5078595 h 7250295"/>
                <a:gd name="connsiteX33-11953" fmla="*/ 1247775 w 2171700"/>
                <a:gd name="connsiteY33-11954" fmla="*/ 5516745 h 7250295"/>
                <a:gd name="connsiteX34-11955" fmla="*/ 1257300 w 2171700"/>
                <a:gd name="connsiteY34-11956" fmla="*/ 6469245 h 7250295"/>
                <a:gd name="connsiteX35-11957" fmla="*/ 1333500 w 2171700"/>
                <a:gd name="connsiteY35-11958" fmla="*/ 6583545 h 7250295"/>
                <a:gd name="connsiteX36-11959" fmla="*/ 1314450 w 2171700"/>
                <a:gd name="connsiteY36-11960" fmla="*/ 6735945 h 7250295"/>
                <a:gd name="connsiteX37-11961" fmla="*/ 1323975 w 2171700"/>
                <a:gd name="connsiteY37-11962" fmla="*/ 6859770 h 7250295"/>
                <a:gd name="connsiteX38-11963" fmla="*/ 1304925 w 2171700"/>
                <a:gd name="connsiteY38-11964" fmla="*/ 7012170 h 7250295"/>
                <a:gd name="connsiteX39-11965" fmla="*/ 1704975 w 2171700"/>
                <a:gd name="connsiteY39-11966" fmla="*/ 7212195 h 7250295"/>
                <a:gd name="connsiteX40-11967" fmla="*/ 2152650 w 2171700"/>
                <a:gd name="connsiteY40-11968" fmla="*/ 7212195 h 7250295"/>
                <a:gd name="connsiteX41-11969" fmla="*/ 2171700 w 2171700"/>
                <a:gd name="connsiteY41-11970" fmla="*/ 7069320 h 7250295"/>
                <a:gd name="connsiteX42-11971" fmla="*/ 1681478 w 2171700"/>
                <a:gd name="connsiteY42-11972" fmla="*/ 6691987 h 7250295"/>
                <a:gd name="connsiteX43-11973" fmla="*/ 1708130 w 2171700"/>
                <a:gd name="connsiteY43-11974" fmla="*/ 6550072 h 7250295"/>
                <a:gd name="connsiteX44-11975" fmla="*/ 1668617 w 2171700"/>
                <a:gd name="connsiteY44-11976" fmla="*/ 6451067 h 7250295"/>
                <a:gd name="connsiteX45-11977" fmla="*/ 1657350 w 2171700"/>
                <a:gd name="connsiteY45-11978" fmla="*/ 6250170 h 7250295"/>
                <a:gd name="connsiteX46-11979" fmla="*/ 1679014 w 2171700"/>
                <a:gd name="connsiteY46-11980" fmla="*/ 5979714 h 7250295"/>
                <a:gd name="connsiteX47-11981" fmla="*/ 1727631 w 2171700"/>
                <a:gd name="connsiteY47-11982" fmla="*/ 5512209 h 7250295"/>
                <a:gd name="connsiteX48-11983" fmla="*/ 1739049 w 2171700"/>
                <a:gd name="connsiteY48-11984" fmla="*/ 5363804 h 7250295"/>
                <a:gd name="connsiteX49-11985" fmla="*/ 1797611 w 2171700"/>
                <a:gd name="connsiteY49-11986" fmla="*/ 5317321 h 7250295"/>
                <a:gd name="connsiteX50-11987" fmla="*/ 1884207 w 2171700"/>
                <a:gd name="connsiteY50-11988" fmla="*/ 5097645 h 7250295"/>
                <a:gd name="connsiteX51-11989" fmla="*/ 1909357 w 2171700"/>
                <a:gd name="connsiteY51-11990" fmla="*/ 4805496 h 7250295"/>
                <a:gd name="connsiteX52-11991" fmla="*/ 1900373 w 2171700"/>
                <a:gd name="connsiteY52-11992" fmla="*/ 4348776 h 7250295"/>
                <a:gd name="connsiteX53-11993" fmla="*/ 1881052 w 2171700"/>
                <a:gd name="connsiteY53-11994" fmla="*/ 3902573 h 7250295"/>
                <a:gd name="connsiteX54-11995" fmla="*/ 1855362 w 2171700"/>
                <a:gd name="connsiteY54-11996" fmla="*/ 3584643 h 7250295"/>
                <a:gd name="connsiteX55-11997" fmla="*/ 2056257 w 2171700"/>
                <a:gd name="connsiteY55-11998" fmla="*/ 2654077 h 7250295"/>
                <a:gd name="connsiteX56-11999" fmla="*/ 2042707 w 2171700"/>
                <a:gd name="connsiteY56-12000" fmla="*/ 2404684 h 7250295"/>
                <a:gd name="connsiteX57-12001" fmla="*/ 1981200 w 2171700"/>
                <a:gd name="connsiteY57-12002" fmla="*/ 1864914 h 7250295"/>
                <a:gd name="connsiteX58-12003" fmla="*/ 1936459 w 2171700"/>
                <a:gd name="connsiteY58-12004" fmla="*/ 1677029 h 7250295"/>
                <a:gd name="connsiteX59-12005" fmla="*/ 1922037 w 2171700"/>
                <a:gd name="connsiteY59-12006" fmla="*/ 1432534 h 7250295"/>
                <a:gd name="connsiteX60-12007" fmla="*/ 1874412 w 2171700"/>
                <a:gd name="connsiteY60-12008" fmla="*/ 1302338 h 7250295"/>
                <a:gd name="connsiteX61-12009" fmla="*/ 1407687 w 2171700"/>
                <a:gd name="connsiteY61-12010" fmla="*/ 1134975 h 7250295"/>
                <a:gd name="connsiteX62-12011" fmla="*/ 1309221 w 2171700"/>
                <a:gd name="connsiteY62-12012" fmla="*/ 1020075 h 7250295"/>
                <a:gd name="connsiteX63-12013" fmla="*/ 1365230 w 2171700"/>
                <a:gd name="connsiteY63-12014" fmla="*/ 821521 h 7250295"/>
                <a:gd name="connsiteX64-12015" fmla="*/ 1433407 w 2171700"/>
                <a:gd name="connsiteY64-12016" fmla="*/ 622909 h 7250295"/>
                <a:gd name="connsiteX65-12017" fmla="*/ 1444916 w 2171700"/>
                <a:gd name="connsiteY65-12018" fmla="*/ 380757 h 7250295"/>
                <a:gd name="connsiteX66-12019" fmla="*/ 1330946 w 2171700"/>
                <a:gd name="connsiteY66-12020" fmla="*/ 143773 h 7250295"/>
                <a:gd name="connsiteX67-12021" fmla="*/ 1063645 w 2171700"/>
                <a:gd name="connsiteY67-12022" fmla="*/ 568 h 7250295"/>
                <a:gd name="connsiteX0-12023" fmla="*/ 1063645 w 2171700"/>
                <a:gd name="connsiteY0-12024" fmla="*/ 568 h 7250295"/>
                <a:gd name="connsiteX1-12025" fmla="*/ 809625 w 2171700"/>
                <a:gd name="connsiteY1-12026" fmla="*/ 116070 h 7250295"/>
                <a:gd name="connsiteX2-12027" fmla="*/ 685800 w 2171700"/>
                <a:gd name="connsiteY2-12028" fmla="*/ 297045 h 7250295"/>
                <a:gd name="connsiteX3-12029" fmla="*/ 704850 w 2171700"/>
                <a:gd name="connsiteY3-12030" fmla="*/ 620895 h 7250295"/>
                <a:gd name="connsiteX4-12031" fmla="*/ 838200 w 2171700"/>
                <a:gd name="connsiteY4-12032" fmla="*/ 897120 h 7250295"/>
                <a:gd name="connsiteX5-12033" fmla="*/ 742950 w 2171700"/>
                <a:gd name="connsiteY5-12034" fmla="*/ 1011420 h 7250295"/>
                <a:gd name="connsiteX6-12035" fmla="*/ 133350 w 2171700"/>
                <a:gd name="connsiteY6-12036" fmla="*/ 1220970 h 7250295"/>
                <a:gd name="connsiteX7-12037" fmla="*/ 0 w 2171700"/>
                <a:gd name="connsiteY7-12038" fmla="*/ 2211570 h 7250295"/>
                <a:gd name="connsiteX8-12039" fmla="*/ 333375 w 2171700"/>
                <a:gd name="connsiteY8-12040" fmla="*/ 3106920 h 7250295"/>
                <a:gd name="connsiteX9-12041" fmla="*/ 247650 w 2171700"/>
                <a:gd name="connsiteY9-12042" fmla="*/ 3840345 h 7250295"/>
                <a:gd name="connsiteX10-12043" fmla="*/ 371475 w 2171700"/>
                <a:gd name="connsiteY10-12044" fmla="*/ 4059420 h 7250295"/>
                <a:gd name="connsiteX11-12045" fmla="*/ 495300 w 2171700"/>
                <a:gd name="connsiteY11-12046" fmla="*/ 4278495 h 7250295"/>
                <a:gd name="connsiteX12-12047" fmla="*/ 476250 w 2171700"/>
                <a:gd name="connsiteY12-12048" fmla="*/ 4735695 h 7250295"/>
                <a:gd name="connsiteX13-12049" fmla="*/ 476250 w 2171700"/>
                <a:gd name="connsiteY13-12050" fmla="*/ 5097645 h 7250295"/>
                <a:gd name="connsiteX14-12051" fmla="*/ 371475 w 2171700"/>
                <a:gd name="connsiteY14-12052" fmla="*/ 6145395 h 7250295"/>
                <a:gd name="connsiteX15-12053" fmla="*/ 371475 w 2171700"/>
                <a:gd name="connsiteY15-12054" fmla="*/ 6621645 h 7250295"/>
                <a:gd name="connsiteX16-12055" fmla="*/ 400050 w 2171700"/>
                <a:gd name="connsiteY16-12056" fmla="*/ 6821670 h 7250295"/>
                <a:gd name="connsiteX17-12057" fmla="*/ 323850 w 2171700"/>
                <a:gd name="connsiteY17-12058" fmla="*/ 7002645 h 7250295"/>
                <a:gd name="connsiteX18-12059" fmla="*/ 533400 w 2171700"/>
                <a:gd name="connsiteY18-12060" fmla="*/ 7250295 h 7250295"/>
                <a:gd name="connsiteX19-12061" fmla="*/ 952500 w 2171700"/>
                <a:gd name="connsiteY19-12062" fmla="*/ 7240770 h 7250295"/>
                <a:gd name="connsiteX20-12063" fmla="*/ 733425 w 2171700"/>
                <a:gd name="connsiteY20-12064" fmla="*/ 6821670 h 7250295"/>
                <a:gd name="connsiteX21-12065" fmla="*/ 790575 w 2171700"/>
                <a:gd name="connsiteY21-12066" fmla="*/ 6574020 h 7250295"/>
                <a:gd name="connsiteX22-12067" fmla="*/ 762000 w 2171700"/>
                <a:gd name="connsiteY22-12068" fmla="*/ 6250170 h 7250295"/>
                <a:gd name="connsiteX23-12069" fmla="*/ 885825 w 2171700"/>
                <a:gd name="connsiteY23-12070" fmla="*/ 5411970 h 7250295"/>
                <a:gd name="connsiteX24-12071" fmla="*/ 866775 w 2171700"/>
                <a:gd name="connsiteY24-12072" fmla="*/ 5326245 h 7250295"/>
                <a:gd name="connsiteX25-12073" fmla="*/ 971550 w 2171700"/>
                <a:gd name="connsiteY25-12074" fmla="*/ 5211945 h 7250295"/>
                <a:gd name="connsiteX26-12075" fmla="*/ 962025 w 2171700"/>
                <a:gd name="connsiteY26-12076" fmla="*/ 5069070 h 7250295"/>
                <a:gd name="connsiteX27-12077" fmla="*/ 1104900 w 2171700"/>
                <a:gd name="connsiteY27-12078" fmla="*/ 4526145 h 7250295"/>
                <a:gd name="connsiteX28-12079" fmla="*/ 1123950 w 2171700"/>
                <a:gd name="connsiteY28-12080" fmla="*/ 4392795 h 7250295"/>
                <a:gd name="connsiteX29-12081" fmla="*/ 1276350 w 2171700"/>
                <a:gd name="connsiteY29-12082" fmla="*/ 4649970 h 7250295"/>
                <a:gd name="connsiteX30-12083" fmla="*/ 1352550 w 2171700"/>
                <a:gd name="connsiteY30-12084" fmla="*/ 4926195 h 7250295"/>
                <a:gd name="connsiteX31-12085" fmla="*/ 1333500 w 2171700"/>
                <a:gd name="connsiteY31-12086" fmla="*/ 5069070 h 7250295"/>
                <a:gd name="connsiteX32-12087" fmla="*/ 1371600 w 2171700"/>
                <a:gd name="connsiteY32-12088" fmla="*/ 5078595 h 7250295"/>
                <a:gd name="connsiteX33-12089" fmla="*/ 1247775 w 2171700"/>
                <a:gd name="connsiteY33-12090" fmla="*/ 5516745 h 7250295"/>
                <a:gd name="connsiteX34-12091" fmla="*/ 1257300 w 2171700"/>
                <a:gd name="connsiteY34-12092" fmla="*/ 6469245 h 7250295"/>
                <a:gd name="connsiteX35-12093" fmla="*/ 1333500 w 2171700"/>
                <a:gd name="connsiteY35-12094" fmla="*/ 6583545 h 7250295"/>
                <a:gd name="connsiteX36-12095" fmla="*/ 1314450 w 2171700"/>
                <a:gd name="connsiteY36-12096" fmla="*/ 6735945 h 7250295"/>
                <a:gd name="connsiteX37-12097" fmla="*/ 1323975 w 2171700"/>
                <a:gd name="connsiteY37-12098" fmla="*/ 6859770 h 7250295"/>
                <a:gd name="connsiteX38-12099" fmla="*/ 1304925 w 2171700"/>
                <a:gd name="connsiteY38-12100" fmla="*/ 7012170 h 7250295"/>
                <a:gd name="connsiteX39-12101" fmla="*/ 1704975 w 2171700"/>
                <a:gd name="connsiteY39-12102" fmla="*/ 7212195 h 7250295"/>
                <a:gd name="connsiteX40-12103" fmla="*/ 2152650 w 2171700"/>
                <a:gd name="connsiteY40-12104" fmla="*/ 7212195 h 7250295"/>
                <a:gd name="connsiteX41-12105" fmla="*/ 2171700 w 2171700"/>
                <a:gd name="connsiteY41-12106" fmla="*/ 7069320 h 7250295"/>
                <a:gd name="connsiteX42-12107" fmla="*/ 1681478 w 2171700"/>
                <a:gd name="connsiteY42-12108" fmla="*/ 6691987 h 7250295"/>
                <a:gd name="connsiteX43-12109" fmla="*/ 1708130 w 2171700"/>
                <a:gd name="connsiteY43-12110" fmla="*/ 6550072 h 7250295"/>
                <a:gd name="connsiteX44-12111" fmla="*/ 1668617 w 2171700"/>
                <a:gd name="connsiteY44-12112" fmla="*/ 6451067 h 7250295"/>
                <a:gd name="connsiteX45-12113" fmla="*/ 1657350 w 2171700"/>
                <a:gd name="connsiteY45-12114" fmla="*/ 6250170 h 7250295"/>
                <a:gd name="connsiteX46-12115" fmla="*/ 1679014 w 2171700"/>
                <a:gd name="connsiteY46-12116" fmla="*/ 5979714 h 7250295"/>
                <a:gd name="connsiteX47-12117" fmla="*/ 1727631 w 2171700"/>
                <a:gd name="connsiteY47-12118" fmla="*/ 5512209 h 7250295"/>
                <a:gd name="connsiteX48-12119" fmla="*/ 1739049 w 2171700"/>
                <a:gd name="connsiteY48-12120" fmla="*/ 5363804 h 7250295"/>
                <a:gd name="connsiteX49-12121" fmla="*/ 1797611 w 2171700"/>
                <a:gd name="connsiteY49-12122" fmla="*/ 5317321 h 7250295"/>
                <a:gd name="connsiteX50-12123" fmla="*/ 1884207 w 2171700"/>
                <a:gd name="connsiteY50-12124" fmla="*/ 5097645 h 7250295"/>
                <a:gd name="connsiteX51-12125" fmla="*/ 1909357 w 2171700"/>
                <a:gd name="connsiteY51-12126" fmla="*/ 4805496 h 7250295"/>
                <a:gd name="connsiteX52-12127" fmla="*/ 1900373 w 2171700"/>
                <a:gd name="connsiteY52-12128" fmla="*/ 4348776 h 7250295"/>
                <a:gd name="connsiteX53-12129" fmla="*/ 1881052 w 2171700"/>
                <a:gd name="connsiteY53-12130" fmla="*/ 3902573 h 7250295"/>
                <a:gd name="connsiteX54-12131" fmla="*/ 1855362 w 2171700"/>
                <a:gd name="connsiteY54-12132" fmla="*/ 3584643 h 7250295"/>
                <a:gd name="connsiteX55-12133" fmla="*/ 2056257 w 2171700"/>
                <a:gd name="connsiteY55-12134" fmla="*/ 2654077 h 7250295"/>
                <a:gd name="connsiteX56-12135" fmla="*/ 2042707 w 2171700"/>
                <a:gd name="connsiteY56-12136" fmla="*/ 2404684 h 7250295"/>
                <a:gd name="connsiteX57-12137" fmla="*/ 1981200 w 2171700"/>
                <a:gd name="connsiteY57-12138" fmla="*/ 1864914 h 7250295"/>
                <a:gd name="connsiteX58-12139" fmla="*/ 1936459 w 2171700"/>
                <a:gd name="connsiteY58-12140" fmla="*/ 1677029 h 7250295"/>
                <a:gd name="connsiteX59-12141" fmla="*/ 1922037 w 2171700"/>
                <a:gd name="connsiteY59-12142" fmla="*/ 1432534 h 7250295"/>
                <a:gd name="connsiteX60-12143" fmla="*/ 1874412 w 2171700"/>
                <a:gd name="connsiteY60-12144" fmla="*/ 1302338 h 7250295"/>
                <a:gd name="connsiteX61-12145" fmla="*/ 1407687 w 2171700"/>
                <a:gd name="connsiteY61-12146" fmla="*/ 1134975 h 7250295"/>
                <a:gd name="connsiteX62-12147" fmla="*/ 1309221 w 2171700"/>
                <a:gd name="connsiteY62-12148" fmla="*/ 1020075 h 7250295"/>
                <a:gd name="connsiteX63-12149" fmla="*/ 1365230 w 2171700"/>
                <a:gd name="connsiteY63-12150" fmla="*/ 821521 h 7250295"/>
                <a:gd name="connsiteX64-12151" fmla="*/ 1433407 w 2171700"/>
                <a:gd name="connsiteY64-12152" fmla="*/ 622909 h 7250295"/>
                <a:gd name="connsiteX65-12153" fmla="*/ 1444916 w 2171700"/>
                <a:gd name="connsiteY65-12154" fmla="*/ 380757 h 7250295"/>
                <a:gd name="connsiteX66-12155" fmla="*/ 1330946 w 2171700"/>
                <a:gd name="connsiteY66-12156" fmla="*/ 143773 h 7250295"/>
                <a:gd name="connsiteX67-12157" fmla="*/ 1063645 w 2171700"/>
                <a:gd name="connsiteY67-12158" fmla="*/ 568 h 7250295"/>
                <a:gd name="connsiteX0-12159" fmla="*/ 1063645 w 2171700"/>
                <a:gd name="connsiteY0-12160" fmla="*/ 568 h 7250295"/>
                <a:gd name="connsiteX1-12161" fmla="*/ 809625 w 2171700"/>
                <a:gd name="connsiteY1-12162" fmla="*/ 116070 h 7250295"/>
                <a:gd name="connsiteX2-12163" fmla="*/ 685800 w 2171700"/>
                <a:gd name="connsiteY2-12164" fmla="*/ 297045 h 7250295"/>
                <a:gd name="connsiteX3-12165" fmla="*/ 704850 w 2171700"/>
                <a:gd name="connsiteY3-12166" fmla="*/ 620895 h 7250295"/>
                <a:gd name="connsiteX4-12167" fmla="*/ 838200 w 2171700"/>
                <a:gd name="connsiteY4-12168" fmla="*/ 897120 h 7250295"/>
                <a:gd name="connsiteX5-12169" fmla="*/ 742950 w 2171700"/>
                <a:gd name="connsiteY5-12170" fmla="*/ 1011420 h 7250295"/>
                <a:gd name="connsiteX6-12171" fmla="*/ 133350 w 2171700"/>
                <a:gd name="connsiteY6-12172" fmla="*/ 1220970 h 7250295"/>
                <a:gd name="connsiteX7-12173" fmla="*/ 0 w 2171700"/>
                <a:gd name="connsiteY7-12174" fmla="*/ 2211570 h 7250295"/>
                <a:gd name="connsiteX8-12175" fmla="*/ 333375 w 2171700"/>
                <a:gd name="connsiteY8-12176" fmla="*/ 3106920 h 7250295"/>
                <a:gd name="connsiteX9-12177" fmla="*/ 247650 w 2171700"/>
                <a:gd name="connsiteY9-12178" fmla="*/ 3840345 h 7250295"/>
                <a:gd name="connsiteX10-12179" fmla="*/ 371475 w 2171700"/>
                <a:gd name="connsiteY10-12180" fmla="*/ 4059420 h 7250295"/>
                <a:gd name="connsiteX11-12181" fmla="*/ 495300 w 2171700"/>
                <a:gd name="connsiteY11-12182" fmla="*/ 4278495 h 7250295"/>
                <a:gd name="connsiteX12-12183" fmla="*/ 476250 w 2171700"/>
                <a:gd name="connsiteY12-12184" fmla="*/ 4735695 h 7250295"/>
                <a:gd name="connsiteX13-12185" fmla="*/ 476250 w 2171700"/>
                <a:gd name="connsiteY13-12186" fmla="*/ 5097645 h 7250295"/>
                <a:gd name="connsiteX14-12187" fmla="*/ 371475 w 2171700"/>
                <a:gd name="connsiteY14-12188" fmla="*/ 6145395 h 7250295"/>
                <a:gd name="connsiteX15-12189" fmla="*/ 371475 w 2171700"/>
                <a:gd name="connsiteY15-12190" fmla="*/ 6621645 h 7250295"/>
                <a:gd name="connsiteX16-12191" fmla="*/ 400050 w 2171700"/>
                <a:gd name="connsiteY16-12192" fmla="*/ 6821670 h 7250295"/>
                <a:gd name="connsiteX17-12193" fmla="*/ 323850 w 2171700"/>
                <a:gd name="connsiteY17-12194" fmla="*/ 7002645 h 7250295"/>
                <a:gd name="connsiteX18-12195" fmla="*/ 533400 w 2171700"/>
                <a:gd name="connsiteY18-12196" fmla="*/ 7250295 h 7250295"/>
                <a:gd name="connsiteX19-12197" fmla="*/ 952500 w 2171700"/>
                <a:gd name="connsiteY19-12198" fmla="*/ 7240770 h 7250295"/>
                <a:gd name="connsiteX20-12199" fmla="*/ 733425 w 2171700"/>
                <a:gd name="connsiteY20-12200" fmla="*/ 6821670 h 7250295"/>
                <a:gd name="connsiteX21-12201" fmla="*/ 790575 w 2171700"/>
                <a:gd name="connsiteY21-12202" fmla="*/ 6574020 h 7250295"/>
                <a:gd name="connsiteX22-12203" fmla="*/ 762000 w 2171700"/>
                <a:gd name="connsiteY22-12204" fmla="*/ 6250170 h 7250295"/>
                <a:gd name="connsiteX23-12205" fmla="*/ 885825 w 2171700"/>
                <a:gd name="connsiteY23-12206" fmla="*/ 5411970 h 7250295"/>
                <a:gd name="connsiteX24-12207" fmla="*/ 866775 w 2171700"/>
                <a:gd name="connsiteY24-12208" fmla="*/ 5326245 h 7250295"/>
                <a:gd name="connsiteX25-12209" fmla="*/ 971550 w 2171700"/>
                <a:gd name="connsiteY25-12210" fmla="*/ 5211945 h 7250295"/>
                <a:gd name="connsiteX26-12211" fmla="*/ 962025 w 2171700"/>
                <a:gd name="connsiteY26-12212" fmla="*/ 5069070 h 7250295"/>
                <a:gd name="connsiteX27-12213" fmla="*/ 1104900 w 2171700"/>
                <a:gd name="connsiteY27-12214" fmla="*/ 4526145 h 7250295"/>
                <a:gd name="connsiteX28-12215" fmla="*/ 1123950 w 2171700"/>
                <a:gd name="connsiteY28-12216" fmla="*/ 4392795 h 7250295"/>
                <a:gd name="connsiteX29-12217" fmla="*/ 1276350 w 2171700"/>
                <a:gd name="connsiteY29-12218" fmla="*/ 4649970 h 7250295"/>
                <a:gd name="connsiteX30-12219" fmla="*/ 1352550 w 2171700"/>
                <a:gd name="connsiteY30-12220" fmla="*/ 4926195 h 7250295"/>
                <a:gd name="connsiteX31-12221" fmla="*/ 1333500 w 2171700"/>
                <a:gd name="connsiteY31-12222" fmla="*/ 5069070 h 7250295"/>
                <a:gd name="connsiteX32-12223" fmla="*/ 1371600 w 2171700"/>
                <a:gd name="connsiteY32-12224" fmla="*/ 5078595 h 7250295"/>
                <a:gd name="connsiteX33-12225" fmla="*/ 1247775 w 2171700"/>
                <a:gd name="connsiteY33-12226" fmla="*/ 5516745 h 7250295"/>
                <a:gd name="connsiteX34-12227" fmla="*/ 1257300 w 2171700"/>
                <a:gd name="connsiteY34-12228" fmla="*/ 6469245 h 7250295"/>
                <a:gd name="connsiteX35-12229" fmla="*/ 1333500 w 2171700"/>
                <a:gd name="connsiteY35-12230" fmla="*/ 6583545 h 7250295"/>
                <a:gd name="connsiteX36-12231" fmla="*/ 1314450 w 2171700"/>
                <a:gd name="connsiteY36-12232" fmla="*/ 6735945 h 7250295"/>
                <a:gd name="connsiteX37-12233" fmla="*/ 1323975 w 2171700"/>
                <a:gd name="connsiteY37-12234" fmla="*/ 6859770 h 7250295"/>
                <a:gd name="connsiteX38-12235" fmla="*/ 1304925 w 2171700"/>
                <a:gd name="connsiteY38-12236" fmla="*/ 7012170 h 7250295"/>
                <a:gd name="connsiteX39-12237" fmla="*/ 1704975 w 2171700"/>
                <a:gd name="connsiteY39-12238" fmla="*/ 7212195 h 7250295"/>
                <a:gd name="connsiteX40-12239" fmla="*/ 2152650 w 2171700"/>
                <a:gd name="connsiteY40-12240" fmla="*/ 7212195 h 7250295"/>
                <a:gd name="connsiteX41-12241" fmla="*/ 2171700 w 2171700"/>
                <a:gd name="connsiteY41-12242" fmla="*/ 7069320 h 7250295"/>
                <a:gd name="connsiteX42-12243" fmla="*/ 1681478 w 2171700"/>
                <a:gd name="connsiteY42-12244" fmla="*/ 6691987 h 7250295"/>
                <a:gd name="connsiteX43-12245" fmla="*/ 1708130 w 2171700"/>
                <a:gd name="connsiteY43-12246" fmla="*/ 6550072 h 7250295"/>
                <a:gd name="connsiteX44-12247" fmla="*/ 1668617 w 2171700"/>
                <a:gd name="connsiteY44-12248" fmla="*/ 6451067 h 7250295"/>
                <a:gd name="connsiteX45-12249" fmla="*/ 1657350 w 2171700"/>
                <a:gd name="connsiteY45-12250" fmla="*/ 6250170 h 7250295"/>
                <a:gd name="connsiteX46-12251" fmla="*/ 1679014 w 2171700"/>
                <a:gd name="connsiteY46-12252" fmla="*/ 5979714 h 7250295"/>
                <a:gd name="connsiteX47-12253" fmla="*/ 1727631 w 2171700"/>
                <a:gd name="connsiteY47-12254" fmla="*/ 5512209 h 7250295"/>
                <a:gd name="connsiteX48-12255" fmla="*/ 1739049 w 2171700"/>
                <a:gd name="connsiteY48-12256" fmla="*/ 5363804 h 7250295"/>
                <a:gd name="connsiteX49-12257" fmla="*/ 1797611 w 2171700"/>
                <a:gd name="connsiteY49-12258" fmla="*/ 5317321 h 7250295"/>
                <a:gd name="connsiteX50-12259" fmla="*/ 1884207 w 2171700"/>
                <a:gd name="connsiteY50-12260" fmla="*/ 5097645 h 7250295"/>
                <a:gd name="connsiteX51-12261" fmla="*/ 1909357 w 2171700"/>
                <a:gd name="connsiteY51-12262" fmla="*/ 4805496 h 7250295"/>
                <a:gd name="connsiteX52-12263" fmla="*/ 1900373 w 2171700"/>
                <a:gd name="connsiteY52-12264" fmla="*/ 4348776 h 7250295"/>
                <a:gd name="connsiteX53-12265" fmla="*/ 1881052 w 2171700"/>
                <a:gd name="connsiteY53-12266" fmla="*/ 3902573 h 7250295"/>
                <a:gd name="connsiteX54-12267" fmla="*/ 1855362 w 2171700"/>
                <a:gd name="connsiteY54-12268" fmla="*/ 3584643 h 7250295"/>
                <a:gd name="connsiteX55-12269" fmla="*/ 2056257 w 2171700"/>
                <a:gd name="connsiteY55-12270" fmla="*/ 2654077 h 7250295"/>
                <a:gd name="connsiteX56-12271" fmla="*/ 2042707 w 2171700"/>
                <a:gd name="connsiteY56-12272" fmla="*/ 2404684 h 7250295"/>
                <a:gd name="connsiteX57-12273" fmla="*/ 1981200 w 2171700"/>
                <a:gd name="connsiteY57-12274" fmla="*/ 1864914 h 7250295"/>
                <a:gd name="connsiteX58-12275" fmla="*/ 1936459 w 2171700"/>
                <a:gd name="connsiteY58-12276" fmla="*/ 1677029 h 7250295"/>
                <a:gd name="connsiteX59-12277" fmla="*/ 1922037 w 2171700"/>
                <a:gd name="connsiteY59-12278" fmla="*/ 1432534 h 7250295"/>
                <a:gd name="connsiteX60-12279" fmla="*/ 1874412 w 2171700"/>
                <a:gd name="connsiteY60-12280" fmla="*/ 1302338 h 7250295"/>
                <a:gd name="connsiteX61-12281" fmla="*/ 1407687 w 2171700"/>
                <a:gd name="connsiteY61-12282" fmla="*/ 1134975 h 7250295"/>
                <a:gd name="connsiteX62-12283" fmla="*/ 1309221 w 2171700"/>
                <a:gd name="connsiteY62-12284" fmla="*/ 1020075 h 7250295"/>
                <a:gd name="connsiteX63-12285" fmla="*/ 1365230 w 2171700"/>
                <a:gd name="connsiteY63-12286" fmla="*/ 821521 h 7250295"/>
                <a:gd name="connsiteX64-12287" fmla="*/ 1433407 w 2171700"/>
                <a:gd name="connsiteY64-12288" fmla="*/ 622909 h 7250295"/>
                <a:gd name="connsiteX65-12289" fmla="*/ 1444916 w 2171700"/>
                <a:gd name="connsiteY65-12290" fmla="*/ 380757 h 7250295"/>
                <a:gd name="connsiteX66-12291" fmla="*/ 1330946 w 2171700"/>
                <a:gd name="connsiteY66-12292" fmla="*/ 143773 h 7250295"/>
                <a:gd name="connsiteX67-12293" fmla="*/ 1063645 w 2171700"/>
                <a:gd name="connsiteY67-12294" fmla="*/ 568 h 7250295"/>
                <a:gd name="connsiteX0-12295" fmla="*/ 1063645 w 2171700"/>
                <a:gd name="connsiteY0-12296" fmla="*/ 568 h 7250295"/>
                <a:gd name="connsiteX1-12297" fmla="*/ 809625 w 2171700"/>
                <a:gd name="connsiteY1-12298" fmla="*/ 116070 h 7250295"/>
                <a:gd name="connsiteX2-12299" fmla="*/ 685800 w 2171700"/>
                <a:gd name="connsiteY2-12300" fmla="*/ 297045 h 7250295"/>
                <a:gd name="connsiteX3-12301" fmla="*/ 704850 w 2171700"/>
                <a:gd name="connsiteY3-12302" fmla="*/ 620895 h 7250295"/>
                <a:gd name="connsiteX4-12303" fmla="*/ 838200 w 2171700"/>
                <a:gd name="connsiteY4-12304" fmla="*/ 897120 h 7250295"/>
                <a:gd name="connsiteX5-12305" fmla="*/ 742950 w 2171700"/>
                <a:gd name="connsiteY5-12306" fmla="*/ 1011420 h 7250295"/>
                <a:gd name="connsiteX6-12307" fmla="*/ 133350 w 2171700"/>
                <a:gd name="connsiteY6-12308" fmla="*/ 1220970 h 7250295"/>
                <a:gd name="connsiteX7-12309" fmla="*/ 0 w 2171700"/>
                <a:gd name="connsiteY7-12310" fmla="*/ 2211570 h 7250295"/>
                <a:gd name="connsiteX8-12311" fmla="*/ 333375 w 2171700"/>
                <a:gd name="connsiteY8-12312" fmla="*/ 3106920 h 7250295"/>
                <a:gd name="connsiteX9-12313" fmla="*/ 247650 w 2171700"/>
                <a:gd name="connsiteY9-12314" fmla="*/ 3840345 h 7250295"/>
                <a:gd name="connsiteX10-12315" fmla="*/ 371475 w 2171700"/>
                <a:gd name="connsiteY10-12316" fmla="*/ 4059420 h 7250295"/>
                <a:gd name="connsiteX11-12317" fmla="*/ 495300 w 2171700"/>
                <a:gd name="connsiteY11-12318" fmla="*/ 4278495 h 7250295"/>
                <a:gd name="connsiteX12-12319" fmla="*/ 476250 w 2171700"/>
                <a:gd name="connsiteY12-12320" fmla="*/ 4735695 h 7250295"/>
                <a:gd name="connsiteX13-12321" fmla="*/ 476250 w 2171700"/>
                <a:gd name="connsiteY13-12322" fmla="*/ 5097645 h 7250295"/>
                <a:gd name="connsiteX14-12323" fmla="*/ 371475 w 2171700"/>
                <a:gd name="connsiteY14-12324" fmla="*/ 6145395 h 7250295"/>
                <a:gd name="connsiteX15-12325" fmla="*/ 371475 w 2171700"/>
                <a:gd name="connsiteY15-12326" fmla="*/ 6621645 h 7250295"/>
                <a:gd name="connsiteX16-12327" fmla="*/ 400050 w 2171700"/>
                <a:gd name="connsiteY16-12328" fmla="*/ 6821670 h 7250295"/>
                <a:gd name="connsiteX17-12329" fmla="*/ 323850 w 2171700"/>
                <a:gd name="connsiteY17-12330" fmla="*/ 7002645 h 7250295"/>
                <a:gd name="connsiteX18-12331" fmla="*/ 533400 w 2171700"/>
                <a:gd name="connsiteY18-12332" fmla="*/ 7250295 h 7250295"/>
                <a:gd name="connsiteX19-12333" fmla="*/ 952500 w 2171700"/>
                <a:gd name="connsiteY19-12334" fmla="*/ 7240770 h 7250295"/>
                <a:gd name="connsiteX20-12335" fmla="*/ 733425 w 2171700"/>
                <a:gd name="connsiteY20-12336" fmla="*/ 6821670 h 7250295"/>
                <a:gd name="connsiteX21-12337" fmla="*/ 790575 w 2171700"/>
                <a:gd name="connsiteY21-12338" fmla="*/ 6574020 h 7250295"/>
                <a:gd name="connsiteX22-12339" fmla="*/ 762000 w 2171700"/>
                <a:gd name="connsiteY22-12340" fmla="*/ 6250170 h 7250295"/>
                <a:gd name="connsiteX23-12341" fmla="*/ 885825 w 2171700"/>
                <a:gd name="connsiteY23-12342" fmla="*/ 5411970 h 7250295"/>
                <a:gd name="connsiteX24-12343" fmla="*/ 866775 w 2171700"/>
                <a:gd name="connsiteY24-12344" fmla="*/ 5326245 h 7250295"/>
                <a:gd name="connsiteX25-12345" fmla="*/ 971550 w 2171700"/>
                <a:gd name="connsiteY25-12346" fmla="*/ 5211945 h 7250295"/>
                <a:gd name="connsiteX26-12347" fmla="*/ 962025 w 2171700"/>
                <a:gd name="connsiteY26-12348" fmla="*/ 5069070 h 7250295"/>
                <a:gd name="connsiteX27-12349" fmla="*/ 1104900 w 2171700"/>
                <a:gd name="connsiteY27-12350" fmla="*/ 4526145 h 7250295"/>
                <a:gd name="connsiteX28-12351" fmla="*/ 1123950 w 2171700"/>
                <a:gd name="connsiteY28-12352" fmla="*/ 4392795 h 7250295"/>
                <a:gd name="connsiteX29-12353" fmla="*/ 1276350 w 2171700"/>
                <a:gd name="connsiteY29-12354" fmla="*/ 4649970 h 7250295"/>
                <a:gd name="connsiteX30-12355" fmla="*/ 1352550 w 2171700"/>
                <a:gd name="connsiteY30-12356" fmla="*/ 4926195 h 7250295"/>
                <a:gd name="connsiteX31-12357" fmla="*/ 1333500 w 2171700"/>
                <a:gd name="connsiteY31-12358" fmla="*/ 5069070 h 7250295"/>
                <a:gd name="connsiteX32-12359" fmla="*/ 1371600 w 2171700"/>
                <a:gd name="connsiteY32-12360" fmla="*/ 5078595 h 7250295"/>
                <a:gd name="connsiteX33-12361" fmla="*/ 1247775 w 2171700"/>
                <a:gd name="connsiteY33-12362" fmla="*/ 5516745 h 7250295"/>
                <a:gd name="connsiteX34-12363" fmla="*/ 1257300 w 2171700"/>
                <a:gd name="connsiteY34-12364" fmla="*/ 6469245 h 7250295"/>
                <a:gd name="connsiteX35-12365" fmla="*/ 1333500 w 2171700"/>
                <a:gd name="connsiteY35-12366" fmla="*/ 6583545 h 7250295"/>
                <a:gd name="connsiteX36-12367" fmla="*/ 1314450 w 2171700"/>
                <a:gd name="connsiteY36-12368" fmla="*/ 6735945 h 7250295"/>
                <a:gd name="connsiteX37-12369" fmla="*/ 1323975 w 2171700"/>
                <a:gd name="connsiteY37-12370" fmla="*/ 6859770 h 7250295"/>
                <a:gd name="connsiteX38-12371" fmla="*/ 1304925 w 2171700"/>
                <a:gd name="connsiteY38-12372" fmla="*/ 7012170 h 7250295"/>
                <a:gd name="connsiteX39-12373" fmla="*/ 1704975 w 2171700"/>
                <a:gd name="connsiteY39-12374" fmla="*/ 7212195 h 7250295"/>
                <a:gd name="connsiteX40-12375" fmla="*/ 2152650 w 2171700"/>
                <a:gd name="connsiteY40-12376" fmla="*/ 7212195 h 7250295"/>
                <a:gd name="connsiteX41-12377" fmla="*/ 2171700 w 2171700"/>
                <a:gd name="connsiteY41-12378" fmla="*/ 7069320 h 7250295"/>
                <a:gd name="connsiteX42-12379" fmla="*/ 1681478 w 2171700"/>
                <a:gd name="connsiteY42-12380" fmla="*/ 6691987 h 7250295"/>
                <a:gd name="connsiteX43-12381" fmla="*/ 1708130 w 2171700"/>
                <a:gd name="connsiteY43-12382" fmla="*/ 6550072 h 7250295"/>
                <a:gd name="connsiteX44-12383" fmla="*/ 1668617 w 2171700"/>
                <a:gd name="connsiteY44-12384" fmla="*/ 6451067 h 7250295"/>
                <a:gd name="connsiteX45-12385" fmla="*/ 1657350 w 2171700"/>
                <a:gd name="connsiteY45-12386" fmla="*/ 6250170 h 7250295"/>
                <a:gd name="connsiteX46-12387" fmla="*/ 1679014 w 2171700"/>
                <a:gd name="connsiteY46-12388" fmla="*/ 5979714 h 7250295"/>
                <a:gd name="connsiteX47-12389" fmla="*/ 1727631 w 2171700"/>
                <a:gd name="connsiteY47-12390" fmla="*/ 5512209 h 7250295"/>
                <a:gd name="connsiteX48-12391" fmla="*/ 1739049 w 2171700"/>
                <a:gd name="connsiteY48-12392" fmla="*/ 5363804 h 7250295"/>
                <a:gd name="connsiteX49-12393" fmla="*/ 1797611 w 2171700"/>
                <a:gd name="connsiteY49-12394" fmla="*/ 5317321 h 7250295"/>
                <a:gd name="connsiteX50-12395" fmla="*/ 1884207 w 2171700"/>
                <a:gd name="connsiteY50-12396" fmla="*/ 5097645 h 7250295"/>
                <a:gd name="connsiteX51-12397" fmla="*/ 1909357 w 2171700"/>
                <a:gd name="connsiteY51-12398" fmla="*/ 4805496 h 7250295"/>
                <a:gd name="connsiteX52-12399" fmla="*/ 1900373 w 2171700"/>
                <a:gd name="connsiteY52-12400" fmla="*/ 4348776 h 7250295"/>
                <a:gd name="connsiteX53-12401" fmla="*/ 1881052 w 2171700"/>
                <a:gd name="connsiteY53-12402" fmla="*/ 3902573 h 7250295"/>
                <a:gd name="connsiteX54-12403" fmla="*/ 1855362 w 2171700"/>
                <a:gd name="connsiteY54-12404" fmla="*/ 3584643 h 7250295"/>
                <a:gd name="connsiteX55-12405" fmla="*/ 2056257 w 2171700"/>
                <a:gd name="connsiteY55-12406" fmla="*/ 2654077 h 7250295"/>
                <a:gd name="connsiteX56-12407" fmla="*/ 2042707 w 2171700"/>
                <a:gd name="connsiteY56-12408" fmla="*/ 2404684 h 7250295"/>
                <a:gd name="connsiteX57-12409" fmla="*/ 1981200 w 2171700"/>
                <a:gd name="connsiteY57-12410" fmla="*/ 1864914 h 7250295"/>
                <a:gd name="connsiteX58-12411" fmla="*/ 1936459 w 2171700"/>
                <a:gd name="connsiteY58-12412" fmla="*/ 1677029 h 7250295"/>
                <a:gd name="connsiteX59-12413" fmla="*/ 1922037 w 2171700"/>
                <a:gd name="connsiteY59-12414" fmla="*/ 1432534 h 7250295"/>
                <a:gd name="connsiteX60-12415" fmla="*/ 1874412 w 2171700"/>
                <a:gd name="connsiteY60-12416" fmla="*/ 1302338 h 7250295"/>
                <a:gd name="connsiteX61-12417" fmla="*/ 1407687 w 2171700"/>
                <a:gd name="connsiteY61-12418" fmla="*/ 1134975 h 7250295"/>
                <a:gd name="connsiteX62-12419" fmla="*/ 1309221 w 2171700"/>
                <a:gd name="connsiteY62-12420" fmla="*/ 1020075 h 7250295"/>
                <a:gd name="connsiteX63-12421" fmla="*/ 1365230 w 2171700"/>
                <a:gd name="connsiteY63-12422" fmla="*/ 821521 h 7250295"/>
                <a:gd name="connsiteX64-12423" fmla="*/ 1433407 w 2171700"/>
                <a:gd name="connsiteY64-12424" fmla="*/ 622909 h 7250295"/>
                <a:gd name="connsiteX65-12425" fmla="*/ 1444916 w 2171700"/>
                <a:gd name="connsiteY65-12426" fmla="*/ 380757 h 7250295"/>
                <a:gd name="connsiteX66-12427" fmla="*/ 1330946 w 2171700"/>
                <a:gd name="connsiteY66-12428" fmla="*/ 143773 h 7250295"/>
                <a:gd name="connsiteX67-12429" fmla="*/ 1063645 w 2171700"/>
                <a:gd name="connsiteY67-12430" fmla="*/ 568 h 7250295"/>
                <a:gd name="connsiteX0-12431" fmla="*/ 1063645 w 2171700"/>
                <a:gd name="connsiteY0-12432" fmla="*/ 568 h 7250295"/>
                <a:gd name="connsiteX1-12433" fmla="*/ 809625 w 2171700"/>
                <a:gd name="connsiteY1-12434" fmla="*/ 116070 h 7250295"/>
                <a:gd name="connsiteX2-12435" fmla="*/ 685800 w 2171700"/>
                <a:gd name="connsiteY2-12436" fmla="*/ 297045 h 7250295"/>
                <a:gd name="connsiteX3-12437" fmla="*/ 704850 w 2171700"/>
                <a:gd name="connsiteY3-12438" fmla="*/ 620895 h 7250295"/>
                <a:gd name="connsiteX4-12439" fmla="*/ 838200 w 2171700"/>
                <a:gd name="connsiteY4-12440" fmla="*/ 897120 h 7250295"/>
                <a:gd name="connsiteX5-12441" fmla="*/ 742950 w 2171700"/>
                <a:gd name="connsiteY5-12442" fmla="*/ 1011420 h 7250295"/>
                <a:gd name="connsiteX6-12443" fmla="*/ 133350 w 2171700"/>
                <a:gd name="connsiteY6-12444" fmla="*/ 1220970 h 7250295"/>
                <a:gd name="connsiteX7-12445" fmla="*/ 0 w 2171700"/>
                <a:gd name="connsiteY7-12446" fmla="*/ 2211570 h 7250295"/>
                <a:gd name="connsiteX8-12447" fmla="*/ 333375 w 2171700"/>
                <a:gd name="connsiteY8-12448" fmla="*/ 3106920 h 7250295"/>
                <a:gd name="connsiteX9-12449" fmla="*/ 247650 w 2171700"/>
                <a:gd name="connsiteY9-12450" fmla="*/ 3840345 h 7250295"/>
                <a:gd name="connsiteX10-12451" fmla="*/ 371475 w 2171700"/>
                <a:gd name="connsiteY10-12452" fmla="*/ 4059420 h 7250295"/>
                <a:gd name="connsiteX11-12453" fmla="*/ 495300 w 2171700"/>
                <a:gd name="connsiteY11-12454" fmla="*/ 4278495 h 7250295"/>
                <a:gd name="connsiteX12-12455" fmla="*/ 476250 w 2171700"/>
                <a:gd name="connsiteY12-12456" fmla="*/ 4735695 h 7250295"/>
                <a:gd name="connsiteX13-12457" fmla="*/ 476250 w 2171700"/>
                <a:gd name="connsiteY13-12458" fmla="*/ 5097645 h 7250295"/>
                <a:gd name="connsiteX14-12459" fmla="*/ 371475 w 2171700"/>
                <a:gd name="connsiteY14-12460" fmla="*/ 6145395 h 7250295"/>
                <a:gd name="connsiteX15-12461" fmla="*/ 371475 w 2171700"/>
                <a:gd name="connsiteY15-12462" fmla="*/ 6621645 h 7250295"/>
                <a:gd name="connsiteX16-12463" fmla="*/ 400050 w 2171700"/>
                <a:gd name="connsiteY16-12464" fmla="*/ 6821670 h 7250295"/>
                <a:gd name="connsiteX17-12465" fmla="*/ 323850 w 2171700"/>
                <a:gd name="connsiteY17-12466" fmla="*/ 7002645 h 7250295"/>
                <a:gd name="connsiteX18-12467" fmla="*/ 533400 w 2171700"/>
                <a:gd name="connsiteY18-12468" fmla="*/ 7250295 h 7250295"/>
                <a:gd name="connsiteX19-12469" fmla="*/ 952500 w 2171700"/>
                <a:gd name="connsiteY19-12470" fmla="*/ 7240770 h 7250295"/>
                <a:gd name="connsiteX20-12471" fmla="*/ 733425 w 2171700"/>
                <a:gd name="connsiteY20-12472" fmla="*/ 6821670 h 7250295"/>
                <a:gd name="connsiteX21-12473" fmla="*/ 790575 w 2171700"/>
                <a:gd name="connsiteY21-12474" fmla="*/ 6574020 h 7250295"/>
                <a:gd name="connsiteX22-12475" fmla="*/ 762000 w 2171700"/>
                <a:gd name="connsiteY22-12476" fmla="*/ 6250170 h 7250295"/>
                <a:gd name="connsiteX23-12477" fmla="*/ 885825 w 2171700"/>
                <a:gd name="connsiteY23-12478" fmla="*/ 5411970 h 7250295"/>
                <a:gd name="connsiteX24-12479" fmla="*/ 866775 w 2171700"/>
                <a:gd name="connsiteY24-12480" fmla="*/ 5326245 h 7250295"/>
                <a:gd name="connsiteX25-12481" fmla="*/ 971550 w 2171700"/>
                <a:gd name="connsiteY25-12482" fmla="*/ 5211945 h 7250295"/>
                <a:gd name="connsiteX26-12483" fmla="*/ 962025 w 2171700"/>
                <a:gd name="connsiteY26-12484" fmla="*/ 5069070 h 7250295"/>
                <a:gd name="connsiteX27-12485" fmla="*/ 1104900 w 2171700"/>
                <a:gd name="connsiteY27-12486" fmla="*/ 4526145 h 7250295"/>
                <a:gd name="connsiteX28-12487" fmla="*/ 1123950 w 2171700"/>
                <a:gd name="connsiteY28-12488" fmla="*/ 4392795 h 7250295"/>
                <a:gd name="connsiteX29-12489" fmla="*/ 1276350 w 2171700"/>
                <a:gd name="connsiteY29-12490" fmla="*/ 4649970 h 7250295"/>
                <a:gd name="connsiteX30-12491" fmla="*/ 1352550 w 2171700"/>
                <a:gd name="connsiteY30-12492" fmla="*/ 4926195 h 7250295"/>
                <a:gd name="connsiteX31-12493" fmla="*/ 1333500 w 2171700"/>
                <a:gd name="connsiteY31-12494" fmla="*/ 5069070 h 7250295"/>
                <a:gd name="connsiteX32-12495" fmla="*/ 1371600 w 2171700"/>
                <a:gd name="connsiteY32-12496" fmla="*/ 5078595 h 7250295"/>
                <a:gd name="connsiteX33-12497" fmla="*/ 1247775 w 2171700"/>
                <a:gd name="connsiteY33-12498" fmla="*/ 5516745 h 7250295"/>
                <a:gd name="connsiteX34-12499" fmla="*/ 1257300 w 2171700"/>
                <a:gd name="connsiteY34-12500" fmla="*/ 6469245 h 7250295"/>
                <a:gd name="connsiteX35-12501" fmla="*/ 1333500 w 2171700"/>
                <a:gd name="connsiteY35-12502" fmla="*/ 6583545 h 7250295"/>
                <a:gd name="connsiteX36-12503" fmla="*/ 1314450 w 2171700"/>
                <a:gd name="connsiteY36-12504" fmla="*/ 6735945 h 7250295"/>
                <a:gd name="connsiteX37-12505" fmla="*/ 1323975 w 2171700"/>
                <a:gd name="connsiteY37-12506" fmla="*/ 6859770 h 7250295"/>
                <a:gd name="connsiteX38-12507" fmla="*/ 1304925 w 2171700"/>
                <a:gd name="connsiteY38-12508" fmla="*/ 7012170 h 7250295"/>
                <a:gd name="connsiteX39-12509" fmla="*/ 1704975 w 2171700"/>
                <a:gd name="connsiteY39-12510" fmla="*/ 7212195 h 7250295"/>
                <a:gd name="connsiteX40-12511" fmla="*/ 2152650 w 2171700"/>
                <a:gd name="connsiteY40-12512" fmla="*/ 7212195 h 7250295"/>
                <a:gd name="connsiteX41-12513" fmla="*/ 2171700 w 2171700"/>
                <a:gd name="connsiteY41-12514" fmla="*/ 7069320 h 7250295"/>
                <a:gd name="connsiteX42-12515" fmla="*/ 1698785 w 2171700"/>
                <a:gd name="connsiteY42-12516" fmla="*/ 6689103 h 7250295"/>
                <a:gd name="connsiteX43-12517" fmla="*/ 1708130 w 2171700"/>
                <a:gd name="connsiteY43-12518" fmla="*/ 6550072 h 7250295"/>
                <a:gd name="connsiteX44-12519" fmla="*/ 1668617 w 2171700"/>
                <a:gd name="connsiteY44-12520" fmla="*/ 6451067 h 7250295"/>
                <a:gd name="connsiteX45-12521" fmla="*/ 1657350 w 2171700"/>
                <a:gd name="connsiteY45-12522" fmla="*/ 6250170 h 7250295"/>
                <a:gd name="connsiteX46-12523" fmla="*/ 1679014 w 2171700"/>
                <a:gd name="connsiteY46-12524" fmla="*/ 5979714 h 7250295"/>
                <a:gd name="connsiteX47-12525" fmla="*/ 1727631 w 2171700"/>
                <a:gd name="connsiteY47-12526" fmla="*/ 5512209 h 7250295"/>
                <a:gd name="connsiteX48-12527" fmla="*/ 1739049 w 2171700"/>
                <a:gd name="connsiteY48-12528" fmla="*/ 5363804 h 7250295"/>
                <a:gd name="connsiteX49-12529" fmla="*/ 1797611 w 2171700"/>
                <a:gd name="connsiteY49-12530" fmla="*/ 5317321 h 7250295"/>
                <a:gd name="connsiteX50-12531" fmla="*/ 1884207 w 2171700"/>
                <a:gd name="connsiteY50-12532" fmla="*/ 5097645 h 7250295"/>
                <a:gd name="connsiteX51-12533" fmla="*/ 1909357 w 2171700"/>
                <a:gd name="connsiteY51-12534" fmla="*/ 4805496 h 7250295"/>
                <a:gd name="connsiteX52-12535" fmla="*/ 1900373 w 2171700"/>
                <a:gd name="connsiteY52-12536" fmla="*/ 4348776 h 7250295"/>
                <a:gd name="connsiteX53-12537" fmla="*/ 1881052 w 2171700"/>
                <a:gd name="connsiteY53-12538" fmla="*/ 3902573 h 7250295"/>
                <a:gd name="connsiteX54-12539" fmla="*/ 1855362 w 2171700"/>
                <a:gd name="connsiteY54-12540" fmla="*/ 3584643 h 7250295"/>
                <a:gd name="connsiteX55-12541" fmla="*/ 2056257 w 2171700"/>
                <a:gd name="connsiteY55-12542" fmla="*/ 2654077 h 7250295"/>
                <a:gd name="connsiteX56-12543" fmla="*/ 2042707 w 2171700"/>
                <a:gd name="connsiteY56-12544" fmla="*/ 2404684 h 7250295"/>
                <a:gd name="connsiteX57-12545" fmla="*/ 1981200 w 2171700"/>
                <a:gd name="connsiteY57-12546" fmla="*/ 1864914 h 7250295"/>
                <a:gd name="connsiteX58-12547" fmla="*/ 1936459 w 2171700"/>
                <a:gd name="connsiteY58-12548" fmla="*/ 1677029 h 7250295"/>
                <a:gd name="connsiteX59-12549" fmla="*/ 1922037 w 2171700"/>
                <a:gd name="connsiteY59-12550" fmla="*/ 1432534 h 7250295"/>
                <a:gd name="connsiteX60-12551" fmla="*/ 1874412 w 2171700"/>
                <a:gd name="connsiteY60-12552" fmla="*/ 1302338 h 7250295"/>
                <a:gd name="connsiteX61-12553" fmla="*/ 1407687 w 2171700"/>
                <a:gd name="connsiteY61-12554" fmla="*/ 1134975 h 7250295"/>
                <a:gd name="connsiteX62-12555" fmla="*/ 1309221 w 2171700"/>
                <a:gd name="connsiteY62-12556" fmla="*/ 1020075 h 7250295"/>
                <a:gd name="connsiteX63-12557" fmla="*/ 1365230 w 2171700"/>
                <a:gd name="connsiteY63-12558" fmla="*/ 821521 h 7250295"/>
                <a:gd name="connsiteX64-12559" fmla="*/ 1433407 w 2171700"/>
                <a:gd name="connsiteY64-12560" fmla="*/ 622909 h 7250295"/>
                <a:gd name="connsiteX65-12561" fmla="*/ 1444916 w 2171700"/>
                <a:gd name="connsiteY65-12562" fmla="*/ 380757 h 7250295"/>
                <a:gd name="connsiteX66-12563" fmla="*/ 1330946 w 2171700"/>
                <a:gd name="connsiteY66-12564" fmla="*/ 143773 h 7250295"/>
                <a:gd name="connsiteX67-12565" fmla="*/ 1063645 w 2171700"/>
                <a:gd name="connsiteY67-12566" fmla="*/ 568 h 7250295"/>
                <a:gd name="connsiteX0-12567" fmla="*/ 1063645 w 2171700"/>
                <a:gd name="connsiteY0-12568" fmla="*/ 568 h 7250295"/>
                <a:gd name="connsiteX1-12569" fmla="*/ 809625 w 2171700"/>
                <a:gd name="connsiteY1-12570" fmla="*/ 116070 h 7250295"/>
                <a:gd name="connsiteX2-12571" fmla="*/ 685800 w 2171700"/>
                <a:gd name="connsiteY2-12572" fmla="*/ 297045 h 7250295"/>
                <a:gd name="connsiteX3-12573" fmla="*/ 704850 w 2171700"/>
                <a:gd name="connsiteY3-12574" fmla="*/ 620895 h 7250295"/>
                <a:gd name="connsiteX4-12575" fmla="*/ 838200 w 2171700"/>
                <a:gd name="connsiteY4-12576" fmla="*/ 897120 h 7250295"/>
                <a:gd name="connsiteX5-12577" fmla="*/ 742950 w 2171700"/>
                <a:gd name="connsiteY5-12578" fmla="*/ 1011420 h 7250295"/>
                <a:gd name="connsiteX6-12579" fmla="*/ 133350 w 2171700"/>
                <a:gd name="connsiteY6-12580" fmla="*/ 1220970 h 7250295"/>
                <a:gd name="connsiteX7-12581" fmla="*/ 0 w 2171700"/>
                <a:gd name="connsiteY7-12582" fmla="*/ 2211570 h 7250295"/>
                <a:gd name="connsiteX8-12583" fmla="*/ 333375 w 2171700"/>
                <a:gd name="connsiteY8-12584" fmla="*/ 3106920 h 7250295"/>
                <a:gd name="connsiteX9-12585" fmla="*/ 247650 w 2171700"/>
                <a:gd name="connsiteY9-12586" fmla="*/ 3840345 h 7250295"/>
                <a:gd name="connsiteX10-12587" fmla="*/ 371475 w 2171700"/>
                <a:gd name="connsiteY10-12588" fmla="*/ 4059420 h 7250295"/>
                <a:gd name="connsiteX11-12589" fmla="*/ 495300 w 2171700"/>
                <a:gd name="connsiteY11-12590" fmla="*/ 4278495 h 7250295"/>
                <a:gd name="connsiteX12-12591" fmla="*/ 476250 w 2171700"/>
                <a:gd name="connsiteY12-12592" fmla="*/ 4735695 h 7250295"/>
                <a:gd name="connsiteX13-12593" fmla="*/ 476250 w 2171700"/>
                <a:gd name="connsiteY13-12594" fmla="*/ 5097645 h 7250295"/>
                <a:gd name="connsiteX14-12595" fmla="*/ 371475 w 2171700"/>
                <a:gd name="connsiteY14-12596" fmla="*/ 6145395 h 7250295"/>
                <a:gd name="connsiteX15-12597" fmla="*/ 371475 w 2171700"/>
                <a:gd name="connsiteY15-12598" fmla="*/ 6621645 h 7250295"/>
                <a:gd name="connsiteX16-12599" fmla="*/ 400050 w 2171700"/>
                <a:gd name="connsiteY16-12600" fmla="*/ 6821670 h 7250295"/>
                <a:gd name="connsiteX17-12601" fmla="*/ 323850 w 2171700"/>
                <a:gd name="connsiteY17-12602" fmla="*/ 7002645 h 7250295"/>
                <a:gd name="connsiteX18-12603" fmla="*/ 533400 w 2171700"/>
                <a:gd name="connsiteY18-12604" fmla="*/ 7250295 h 7250295"/>
                <a:gd name="connsiteX19-12605" fmla="*/ 952500 w 2171700"/>
                <a:gd name="connsiteY19-12606" fmla="*/ 7240770 h 7250295"/>
                <a:gd name="connsiteX20-12607" fmla="*/ 733425 w 2171700"/>
                <a:gd name="connsiteY20-12608" fmla="*/ 6821670 h 7250295"/>
                <a:gd name="connsiteX21-12609" fmla="*/ 790575 w 2171700"/>
                <a:gd name="connsiteY21-12610" fmla="*/ 6574020 h 7250295"/>
                <a:gd name="connsiteX22-12611" fmla="*/ 762000 w 2171700"/>
                <a:gd name="connsiteY22-12612" fmla="*/ 6250170 h 7250295"/>
                <a:gd name="connsiteX23-12613" fmla="*/ 885825 w 2171700"/>
                <a:gd name="connsiteY23-12614" fmla="*/ 5411970 h 7250295"/>
                <a:gd name="connsiteX24-12615" fmla="*/ 866775 w 2171700"/>
                <a:gd name="connsiteY24-12616" fmla="*/ 5326245 h 7250295"/>
                <a:gd name="connsiteX25-12617" fmla="*/ 971550 w 2171700"/>
                <a:gd name="connsiteY25-12618" fmla="*/ 5211945 h 7250295"/>
                <a:gd name="connsiteX26-12619" fmla="*/ 962025 w 2171700"/>
                <a:gd name="connsiteY26-12620" fmla="*/ 5069070 h 7250295"/>
                <a:gd name="connsiteX27-12621" fmla="*/ 1104900 w 2171700"/>
                <a:gd name="connsiteY27-12622" fmla="*/ 4526145 h 7250295"/>
                <a:gd name="connsiteX28-12623" fmla="*/ 1123950 w 2171700"/>
                <a:gd name="connsiteY28-12624" fmla="*/ 4392795 h 7250295"/>
                <a:gd name="connsiteX29-12625" fmla="*/ 1276350 w 2171700"/>
                <a:gd name="connsiteY29-12626" fmla="*/ 4649970 h 7250295"/>
                <a:gd name="connsiteX30-12627" fmla="*/ 1352550 w 2171700"/>
                <a:gd name="connsiteY30-12628" fmla="*/ 4926195 h 7250295"/>
                <a:gd name="connsiteX31-12629" fmla="*/ 1333500 w 2171700"/>
                <a:gd name="connsiteY31-12630" fmla="*/ 5069070 h 7250295"/>
                <a:gd name="connsiteX32-12631" fmla="*/ 1371600 w 2171700"/>
                <a:gd name="connsiteY32-12632" fmla="*/ 5078595 h 7250295"/>
                <a:gd name="connsiteX33-12633" fmla="*/ 1247775 w 2171700"/>
                <a:gd name="connsiteY33-12634" fmla="*/ 5516745 h 7250295"/>
                <a:gd name="connsiteX34-12635" fmla="*/ 1257300 w 2171700"/>
                <a:gd name="connsiteY34-12636" fmla="*/ 6469245 h 7250295"/>
                <a:gd name="connsiteX35-12637" fmla="*/ 1333500 w 2171700"/>
                <a:gd name="connsiteY35-12638" fmla="*/ 6583545 h 7250295"/>
                <a:gd name="connsiteX36-12639" fmla="*/ 1314450 w 2171700"/>
                <a:gd name="connsiteY36-12640" fmla="*/ 6735945 h 7250295"/>
                <a:gd name="connsiteX37-12641" fmla="*/ 1323975 w 2171700"/>
                <a:gd name="connsiteY37-12642" fmla="*/ 6859770 h 7250295"/>
                <a:gd name="connsiteX38-12643" fmla="*/ 1304925 w 2171700"/>
                <a:gd name="connsiteY38-12644" fmla="*/ 7012170 h 7250295"/>
                <a:gd name="connsiteX39-12645" fmla="*/ 1704975 w 2171700"/>
                <a:gd name="connsiteY39-12646" fmla="*/ 7212195 h 7250295"/>
                <a:gd name="connsiteX40-12647" fmla="*/ 2152650 w 2171700"/>
                <a:gd name="connsiteY40-12648" fmla="*/ 7212195 h 7250295"/>
                <a:gd name="connsiteX41-12649" fmla="*/ 2171700 w 2171700"/>
                <a:gd name="connsiteY41-12650" fmla="*/ 7069320 h 7250295"/>
                <a:gd name="connsiteX42-12651" fmla="*/ 1698785 w 2171700"/>
                <a:gd name="connsiteY42-12652" fmla="*/ 6689103 h 7250295"/>
                <a:gd name="connsiteX43-12653" fmla="*/ 1708130 w 2171700"/>
                <a:gd name="connsiteY43-12654" fmla="*/ 6550072 h 7250295"/>
                <a:gd name="connsiteX44-12655" fmla="*/ 1668617 w 2171700"/>
                <a:gd name="connsiteY44-12656" fmla="*/ 6451067 h 7250295"/>
                <a:gd name="connsiteX45-12657" fmla="*/ 1657350 w 2171700"/>
                <a:gd name="connsiteY45-12658" fmla="*/ 6250170 h 7250295"/>
                <a:gd name="connsiteX46-12659" fmla="*/ 1679014 w 2171700"/>
                <a:gd name="connsiteY46-12660" fmla="*/ 5979714 h 7250295"/>
                <a:gd name="connsiteX47-12661" fmla="*/ 1727631 w 2171700"/>
                <a:gd name="connsiteY47-12662" fmla="*/ 5512209 h 7250295"/>
                <a:gd name="connsiteX48-12663" fmla="*/ 1739049 w 2171700"/>
                <a:gd name="connsiteY48-12664" fmla="*/ 5363804 h 7250295"/>
                <a:gd name="connsiteX49-12665" fmla="*/ 1797611 w 2171700"/>
                <a:gd name="connsiteY49-12666" fmla="*/ 5317321 h 7250295"/>
                <a:gd name="connsiteX50-12667" fmla="*/ 1884207 w 2171700"/>
                <a:gd name="connsiteY50-12668" fmla="*/ 5097645 h 7250295"/>
                <a:gd name="connsiteX51-12669" fmla="*/ 1909357 w 2171700"/>
                <a:gd name="connsiteY51-12670" fmla="*/ 4805496 h 7250295"/>
                <a:gd name="connsiteX52-12671" fmla="*/ 1900373 w 2171700"/>
                <a:gd name="connsiteY52-12672" fmla="*/ 4348776 h 7250295"/>
                <a:gd name="connsiteX53-12673" fmla="*/ 1881052 w 2171700"/>
                <a:gd name="connsiteY53-12674" fmla="*/ 3902573 h 7250295"/>
                <a:gd name="connsiteX54-12675" fmla="*/ 1855362 w 2171700"/>
                <a:gd name="connsiteY54-12676" fmla="*/ 3584643 h 7250295"/>
                <a:gd name="connsiteX55-12677" fmla="*/ 2056257 w 2171700"/>
                <a:gd name="connsiteY55-12678" fmla="*/ 2654077 h 7250295"/>
                <a:gd name="connsiteX56-12679" fmla="*/ 2042707 w 2171700"/>
                <a:gd name="connsiteY56-12680" fmla="*/ 2404684 h 7250295"/>
                <a:gd name="connsiteX57-12681" fmla="*/ 1981200 w 2171700"/>
                <a:gd name="connsiteY57-12682" fmla="*/ 1864914 h 7250295"/>
                <a:gd name="connsiteX58-12683" fmla="*/ 1936459 w 2171700"/>
                <a:gd name="connsiteY58-12684" fmla="*/ 1677029 h 7250295"/>
                <a:gd name="connsiteX59-12685" fmla="*/ 1922037 w 2171700"/>
                <a:gd name="connsiteY59-12686" fmla="*/ 1432534 h 7250295"/>
                <a:gd name="connsiteX60-12687" fmla="*/ 1874412 w 2171700"/>
                <a:gd name="connsiteY60-12688" fmla="*/ 1302338 h 7250295"/>
                <a:gd name="connsiteX61-12689" fmla="*/ 1407687 w 2171700"/>
                <a:gd name="connsiteY61-12690" fmla="*/ 1134975 h 7250295"/>
                <a:gd name="connsiteX62-12691" fmla="*/ 1309221 w 2171700"/>
                <a:gd name="connsiteY62-12692" fmla="*/ 1020075 h 7250295"/>
                <a:gd name="connsiteX63-12693" fmla="*/ 1365230 w 2171700"/>
                <a:gd name="connsiteY63-12694" fmla="*/ 821521 h 7250295"/>
                <a:gd name="connsiteX64-12695" fmla="*/ 1433407 w 2171700"/>
                <a:gd name="connsiteY64-12696" fmla="*/ 622909 h 7250295"/>
                <a:gd name="connsiteX65-12697" fmla="*/ 1444916 w 2171700"/>
                <a:gd name="connsiteY65-12698" fmla="*/ 380757 h 7250295"/>
                <a:gd name="connsiteX66-12699" fmla="*/ 1330946 w 2171700"/>
                <a:gd name="connsiteY66-12700" fmla="*/ 143773 h 7250295"/>
                <a:gd name="connsiteX67-12701" fmla="*/ 1063645 w 2171700"/>
                <a:gd name="connsiteY67-12702" fmla="*/ 568 h 7250295"/>
                <a:gd name="connsiteX0-12703" fmla="*/ 1063645 w 2171700"/>
                <a:gd name="connsiteY0-12704" fmla="*/ 568 h 7250295"/>
                <a:gd name="connsiteX1-12705" fmla="*/ 809625 w 2171700"/>
                <a:gd name="connsiteY1-12706" fmla="*/ 116070 h 7250295"/>
                <a:gd name="connsiteX2-12707" fmla="*/ 685800 w 2171700"/>
                <a:gd name="connsiteY2-12708" fmla="*/ 297045 h 7250295"/>
                <a:gd name="connsiteX3-12709" fmla="*/ 704850 w 2171700"/>
                <a:gd name="connsiteY3-12710" fmla="*/ 620895 h 7250295"/>
                <a:gd name="connsiteX4-12711" fmla="*/ 838200 w 2171700"/>
                <a:gd name="connsiteY4-12712" fmla="*/ 897120 h 7250295"/>
                <a:gd name="connsiteX5-12713" fmla="*/ 742950 w 2171700"/>
                <a:gd name="connsiteY5-12714" fmla="*/ 1011420 h 7250295"/>
                <a:gd name="connsiteX6-12715" fmla="*/ 133350 w 2171700"/>
                <a:gd name="connsiteY6-12716" fmla="*/ 1220970 h 7250295"/>
                <a:gd name="connsiteX7-12717" fmla="*/ 0 w 2171700"/>
                <a:gd name="connsiteY7-12718" fmla="*/ 2211570 h 7250295"/>
                <a:gd name="connsiteX8-12719" fmla="*/ 333375 w 2171700"/>
                <a:gd name="connsiteY8-12720" fmla="*/ 3106920 h 7250295"/>
                <a:gd name="connsiteX9-12721" fmla="*/ 247650 w 2171700"/>
                <a:gd name="connsiteY9-12722" fmla="*/ 3840345 h 7250295"/>
                <a:gd name="connsiteX10-12723" fmla="*/ 371475 w 2171700"/>
                <a:gd name="connsiteY10-12724" fmla="*/ 4059420 h 7250295"/>
                <a:gd name="connsiteX11-12725" fmla="*/ 495300 w 2171700"/>
                <a:gd name="connsiteY11-12726" fmla="*/ 4278495 h 7250295"/>
                <a:gd name="connsiteX12-12727" fmla="*/ 476250 w 2171700"/>
                <a:gd name="connsiteY12-12728" fmla="*/ 4735695 h 7250295"/>
                <a:gd name="connsiteX13-12729" fmla="*/ 476250 w 2171700"/>
                <a:gd name="connsiteY13-12730" fmla="*/ 5097645 h 7250295"/>
                <a:gd name="connsiteX14-12731" fmla="*/ 371475 w 2171700"/>
                <a:gd name="connsiteY14-12732" fmla="*/ 6145395 h 7250295"/>
                <a:gd name="connsiteX15-12733" fmla="*/ 371475 w 2171700"/>
                <a:gd name="connsiteY15-12734" fmla="*/ 6621645 h 7250295"/>
                <a:gd name="connsiteX16-12735" fmla="*/ 400050 w 2171700"/>
                <a:gd name="connsiteY16-12736" fmla="*/ 6821670 h 7250295"/>
                <a:gd name="connsiteX17-12737" fmla="*/ 323850 w 2171700"/>
                <a:gd name="connsiteY17-12738" fmla="*/ 7002645 h 7250295"/>
                <a:gd name="connsiteX18-12739" fmla="*/ 533400 w 2171700"/>
                <a:gd name="connsiteY18-12740" fmla="*/ 7250295 h 7250295"/>
                <a:gd name="connsiteX19-12741" fmla="*/ 952500 w 2171700"/>
                <a:gd name="connsiteY19-12742" fmla="*/ 7240770 h 7250295"/>
                <a:gd name="connsiteX20-12743" fmla="*/ 733425 w 2171700"/>
                <a:gd name="connsiteY20-12744" fmla="*/ 6821670 h 7250295"/>
                <a:gd name="connsiteX21-12745" fmla="*/ 790575 w 2171700"/>
                <a:gd name="connsiteY21-12746" fmla="*/ 6574020 h 7250295"/>
                <a:gd name="connsiteX22-12747" fmla="*/ 762000 w 2171700"/>
                <a:gd name="connsiteY22-12748" fmla="*/ 6250170 h 7250295"/>
                <a:gd name="connsiteX23-12749" fmla="*/ 885825 w 2171700"/>
                <a:gd name="connsiteY23-12750" fmla="*/ 5411970 h 7250295"/>
                <a:gd name="connsiteX24-12751" fmla="*/ 866775 w 2171700"/>
                <a:gd name="connsiteY24-12752" fmla="*/ 5326245 h 7250295"/>
                <a:gd name="connsiteX25-12753" fmla="*/ 971550 w 2171700"/>
                <a:gd name="connsiteY25-12754" fmla="*/ 5211945 h 7250295"/>
                <a:gd name="connsiteX26-12755" fmla="*/ 962025 w 2171700"/>
                <a:gd name="connsiteY26-12756" fmla="*/ 5069070 h 7250295"/>
                <a:gd name="connsiteX27-12757" fmla="*/ 1104900 w 2171700"/>
                <a:gd name="connsiteY27-12758" fmla="*/ 4526145 h 7250295"/>
                <a:gd name="connsiteX28-12759" fmla="*/ 1123950 w 2171700"/>
                <a:gd name="connsiteY28-12760" fmla="*/ 4392795 h 7250295"/>
                <a:gd name="connsiteX29-12761" fmla="*/ 1276350 w 2171700"/>
                <a:gd name="connsiteY29-12762" fmla="*/ 4649970 h 7250295"/>
                <a:gd name="connsiteX30-12763" fmla="*/ 1352550 w 2171700"/>
                <a:gd name="connsiteY30-12764" fmla="*/ 4926195 h 7250295"/>
                <a:gd name="connsiteX31-12765" fmla="*/ 1333500 w 2171700"/>
                <a:gd name="connsiteY31-12766" fmla="*/ 5069070 h 7250295"/>
                <a:gd name="connsiteX32-12767" fmla="*/ 1371600 w 2171700"/>
                <a:gd name="connsiteY32-12768" fmla="*/ 5078595 h 7250295"/>
                <a:gd name="connsiteX33-12769" fmla="*/ 1247775 w 2171700"/>
                <a:gd name="connsiteY33-12770" fmla="*/ 5516745 h 7250295"/>
                <a:gd name="connsiteX34-12771" fmla="*/ 1257300 w 2171700"/>
                <a:gd name="connsiteY34-12772" fmla="*/ 6469245 h 7250295"/>
                <a:gd name="connsiteX35-12773" fmla="*/ 1333500 w 2171700"/>
                <a:gd name="connsiteY35-12774" fmla="*/ 6583545 h 7250295"/>
                <a:gd name="connsiteX36-12775" fmla="*/ 1314450 w 2171700"/>
                <a:gd name="connsiteY36-12776" fmla="*/ 6735945 h 7250295"/>
                <a:gd name="connsiteX37-12777" fmla="*/ 1323975 w 2171700"/>
                <a:gd name="connsiteY37-12778" fmla="*/ 6859770 h 7250295"/>
                <a:gd name="connsiteX38-12779" fmla="*/ 1304925 w 2171700"/>
                <a:gd name="connsiteY38-12780" fmla="*/ 7012170 h 7250295"/>
                <a:gd name="connsiteX39-12781" fmla="*/ 1704975 w 2171700"/>
                <a:gd name="connsiteY39-12782" fmla="*/ 7212195 h 7250295"/>
                <a:gd name="connsiteX40-12783" fmla="*/ 2152650 w 2171700"/>
                <a:gd name="connsiteY40-12784" fmla="*/ 7212195 h 7250295"/>
                <a:gd name="connsiteX41-12785" fmla="*/ 2171700 w 2171700"/>
                <a:gd name="connsiteY41-12786" fmla="*/ 7069320 h 7250295"/>
                <a:gd name="connsiteX42-12787" fmla="*/ 1687247 w 2171700"/>
                <a:gd name="connsiteY42-12788" fmla="*/ 6680449 h 7250295"/>
                <a:gd name="connsiteX43-12789" fmla="*/ 1708130 w 2171700"/>
                <a:gd name="connsiteY43-12790" fmla="*/ 6550072 h 7250295"/>
                <a:gd name="connsiteX44-12791" fmla="*/ 1668617 w 2171700"/>
                <a:gd name="connsiteY44-12792" fmla="*/ 6451067 h 7250295"/>
                <a:gd name="connsiteX45-12793" fmla="*/ 1657350 w 2171700"/>
                <a:gd name="connsiteY45-12794" fmla="*/ 6250170 h 7250295"/>
                <a:gd name="connsiteX46-12795" fmla="*/ 1679014 w 2171700"/>
                <a:gd name="connsiteY46-12796" fmla="*/ 5979714 h 7250295"/>
                <a:gd name="connsiteX47-12797" fmla="*/ 1727631 w 2171700"/>
                <a:gd name="connsiteY47-12798" fmla="*/ 5512209 h 7250295"/>
                <a:gd name="connsiteX48-12799" fmla="*/ 1739049 w 2171700"/>
                <a:gd name="connsiteY48-12800" fmla="*/ 5363804 h 7250295"/>
                <a:gd name="connsiteX49-12801" fmla="*/ 1797611 w 2171700"/>
                <a:gd name="connsiteY49-12802" fmla="*/ 5317321 h 7250295"/>
                <a:gd name="connsiteX50-12803" fmla="*/ 1884207 w 2171700"/>
                <a:gd name="connsiteY50-12804" fmla="*/ 5097645 h 7250295"/>
                <a:gd name="connsiteX51-12805" fmla="*/ 1909357 w 2171700"/>
                <a:gd name="connsiteY51-12806" fmla="*/ 4805496 h 7250295"/>
                <a:gd name="connsiteX52-12807" fmla="*/ 1900373 w 2171700"/>
                <a:gd name="connsiteY52-12808" fmla="*/ 4348776 h 7250295"/>
                <a:gd name="connsiteX53-12809" fmla="*/ 1881052 w 2171700"/>
                <a:gd name="connsiteY53-12810" fmla="*/ 3902573 h 7250295"/>
                <a:gd name="connsiteX54-12811" fmla="*/ 1855362 w 2171700"/>
                <a:gd name="connsiteY54-12812" fmla="*/ 3584643 h 7250295"/>
                <a:gd name="connsiteX55-12813" fmla="*/ 2056257 w 2171700"/>
                <a:gd name="connsiteY55-12814" fmla="*/ 2654077 h 7250295"/>
                <a:gd name="connsiteX56-12815" fmla="*/ 2042707 w 2171700"/>
                <a:gd name="connsiteY56-12816" fmla="*/ 2404684 h 7250295"/>
                <a:gd name="connsiteX57-12817" fmla="*/ 1981200 w 2171700"/>
                <a:gd name="connsiteY57-12818" fmla="*/ 1864914 h 7250295"/>
                <a:gd name="connsiteX58-12819" fmla="*/ 1936459 w 2171700"/>
                <a:gd name="connsiteY58-12820" fmla="*/ 1677029 h 7250295"/>
                <a:gd name="connsiteX59-12821" fmla="*/ 1922037 w 2171700"/>
                <a:gd name="connsiteY59-12822" fmla="*/ 1432534 h 7250295"/>
                <a:gd name="connsiteX60-12823" fmla="*/ 1874412 w 2171700"/>
                <a:gd name="connsiteY60-12824" fmla="*/ 1302338 h 7250295"/>
                <a:gd name="connsiteX61-12825" fmla="*/ 1407687 w 2171700"/>
                <a:gd name="connsiteY61-12826" fmla="*/ 1134975 h 7250295"/>
                <a:gd name="connsiteX62-12827" fmla="*/ 1309221 w 2171700"/>
                <a:gd name="connsiteY62-12828" fmla="*/ 1020075 h 7250295"/>
                <a:gd name="connsiteX63-12829" fmla="*/ 1365230 w 2171700"/>
                <a:gd name="connsiteY63-12830" fmla="*/ 821521 h 7250295"/>
                <a:gd name="connsiteX64-12831" fmla="*/ 1433407 w 2171700"/>
                <a:gd name="connsiteY64-12832" fmla="*/ 622909 h 7250295"/>
                <a:gd name="connsiteX65-12833" fmla="*/ 1444916 w 2171700"/>
                <a:gd name="connsiteY65-12834" fmla="*/ 380757 h 7250295"/>
                <a:gd name="connsiteX66-12835" fmla="*/ 1330946 w 2171700"/>
                <a:gd name="connsiteY66-12836" fmla="*/ 143773 h 7250295"/>
                <a:gd name="connsiteX67-12837" fmla="*/ 1063645 w 2171700"/>
                <a:gd name="connsiteY67-12838" fmla="*/ 568 h 7250295"/>
                <a:gd name="connsiteX0-12839" fmla="*/ 1063645 w 2171700"/>
                <a:gd name="connsiteY0-12840" fmla="*/ 568 h 7250295"/>
                <a:gd name="connsiteX1-12841" fmla="*/ 809625 w 2171700"/>
                <a:gd name="connsiteY1-12842" fmla="*/ 116070 h 7250295"/>
                <a:gd name="connsiteX2-12843" fmla="*/ 685800 w 2171700"/>
                <a:gd name="connsiteY2-12844" fmla="*/ 297045 h 7250295"/>
                <a:gd name="connsiteX3-12845" fmla="*/ 704850 w 2171700"/>
                <a:gd name="connsiteY3-12846" fmla="*/ 620895 h 7250295"/>
                <a:gd name="connsiteX4-12847" fmla="*/ 838200 w 2171700"/>
                <a:gd name="connsiteY4-12848" fmla="*/ 897120 h 7250295"/>
                <a:gd name="connsiteX5-12849" fmla="*/ 742950 w 2171700"/>
                <a:gd name="connsiteY5-12850" fmla="*/ 1011420 h 7250295"/>
                <a:gd name="connsiteX6-12851" fmla="*/ 133350 w 2171700"/>
                <a:gd name="connsiteY6-12852" fmla="*/ 1220970 h 7250295"/>
                <a:gd name="connsiteX7-12853" fmla="*/ 0 w 2171700"/>
                <a:gd name="connsiteY7-12854" fmla="*/ 2211570 h 7250295"/>
                <a:gd name="connsiteX8-12855" fmla="*/ 333375 w 2171700"/>
                <a:gd name="connsiteY8-12856" fmla="*/ 3106920 h 7250295"/>
                <a:gd name="connsiteX9-12857" fmla="*/ 247650 w 2171700"/>
                <a:gd name="connsiteY9-12858" fmla="*/ 3840345 h 7250295"/>
                <a:gd name="connsiteX10-12859" fmla="*/ 371475 w 2171700"/>
                <a:gd name="connsiteY10-12860" fmla="*/ 4059420 h 7250295"/>
                <a:gd name="connsiteX11-12861" fmla="*/ 495300 w 2171700"/>
                <a:gd name="connsiteY11-12862" fmla="*/ 4278495 h 7250295"/>
                <a:gd name="connsiteX12-12863" fmla="*/ 476250 w 2171700"/>
                <a:gd name="connsiteY12-12864" fmla="*/ 4735695 h 7250295"/>
                <a:gd name="connsiteX13-12865" fmla="*/ 476250 w 2171700"/>
                <a:gd name="connsiteY13-12866" fmla="*/ 5097645 h 7250295"/>
                <a:gd name="connsiteX14-12867" fmla="*/ 371475 w 2171700"/>
                <a:gd name="connsiteY14-12868" fmla="*/ 6145395 h 7250295"/>
                <a:gd name="connsiteX15-12869" fmla="*/ 371475 w 2171700"/>
                <a:gd name="connsiteY15-12870" fmla="*/ 6621645 h 7250295"/>
                <a:gd name="connsiteX16-12871" fmla="*/ 400050 w 2171700"/>
                <a:gd name="connsiteY16-12872" fmla="*/ 6821670 h 7250295"/>
                <a:gd name="connsiteX17-12873" fmla="*/ 323850 w 2171700"/>
                <a:gd name="connsiteY17-12874" fmla="*/ 7002645 h 7250295"/>
                <a:gd name="connsiteX18-12875" fmla="*/ 533400 w 2171700"/>
                <a:gd name="connsiteY18-12876" fmla="*/ 7250295 h 7250295"/>
                <a:gd name="connsiteX19-12877" fmla="*/ 952500 w 2171700"/>
                <a:gd name="connsiteY19-12878" fmla="*/ 7240770 h 7250295"/>
                <a:gd name="connsiteX20-12879" fmla="*/ 733425 w 2171700"/>
                <a:gd name="connsiteY20-12880" fmla="*/ 6821670 h 7250295"/>
                <a:gd name="connsiteX21-12881" fmla="*/ 790575 w 2171700"/>
                <a:gd name="connsiteY21-12882" fmla="*/ 6574020 h 7250295"/>
                <a:gd name="connsiteX22-12883" fmla="*/ 762000 w 2171700"/>
                <a:gd name="connsiteY22-12884" fmla="*/ 6250170 h 7250295"/>
                <a:gd name="connsiteX23-12885" fmla="*/ 885825 w 2171700"/>
                <a:gd name="connsiteY23-12886" fmla="*/ 5411970 h 7250295"/>
                <a:gd name="connsiteX24-12887" fmla="*/ 866775 w 2171700"/>
                <a:gd name="connsiteY24-12888" fmla="*/ 5326245 h 7250295"/>
                <a:gd name="connsiteX25-12889" fmla="*/ 971550 w 2171700"/>
                <a:gd name="connsiteY25-12890" fmla="*/ 5211945 h 7250295"/>
                <a:gd name="connsiteX26-12891" fmla="*/ 962025 w 2171700"/>
                <a:gd name="connsiteY26-12892" fmla="*/ 5069070 h 7250295"/>
                <a:gd name="connsiteX27-12893" fmla="*/ 1104900 w 2171700"/>
                <a:gd name="connsiteY27-12894" fmla="*/ 4526145 h 7250295"/>
                <a:gd name="connsiteX28-12895" fmla="*/ 1123950 w 2171700"/>
                <a:gd name="connsiteY28-12896" fmla="*/ 4392795 h 7250295"/>
                <a:gd name="connsiteX29-12897" fmla="*/ 1276350 w 2171700"/>
                <a:gd name="connsiteY29-12898" fmla="*/ 4649970 h 7250295"/>
                <a:gd name="connsiteX30-12899" fmla="*/ 1352550 w 2171700"/>
                <a:gd name="connsiteY30-12900" fmla="*/ 4926195 h 7250295"/>
                <a:gd name="connsiteX31-12901" fmla="*/ 1333500 w 2171700"/>
                <a:gd name="connsiteY31-12902" fmla="*/ 5069070 h 7250295"/>
                <a:gd name="connsiteX32-12903" fmla="*/ 1371600 w 2171700"/>
                <a:gd name="connsiteY32-12904" fmla="*/ 5078595 h 7250295"/>
                <a:gd name="connsiteX33-12905" fmla="*/ 1247775 w 2171700"/>
                <a:gd name="connsiteY33-12906" fmla="*/ 5516745 h 7250295"/>
                <a:gd name="connsiteX34-12907" fmla="*/ 1257300 w 2171700"/>
                <a:gd name="connsiteY34-12908" fmla="*/ 6469245 h 7250295"/>
                <a:gd name="connsiteX35-12909" fmla="*/ 1333500 w 2171700"/>
                <a:gd name="connsiteY35-12910" fmla="*/ 6583545 h 7250295"/>
                <a:gd name="connsiteX36-12911" fmla="*/ 1314450 w 2171700"/>
                <a:gd name="connsiteY36-12912" fmla="*/ 6735945 h 7250295"/>
                <a:gd name="connsiteX37-12913" fmla="*/ 1323975 w 2171700"/>
                <a:gd name="connsiteY37-12914" fmla="*/ 6859770 h 7250295"/>
                <a:gd name="connsiteX38-12915" fmla="*/ 1304925 w 2171700"/>
                <a:gd name="connsiteY38-12916" fmla="*/ 7012170 h 7250295"/>
                <a:gd name="connsiteX39-12917" fmla="*/ 1704975 w 2171700"/>
                <a:gd name="connsiteY39-12918" fmla="*/ 7212195 h 7250295"/>
                <a:gd name="connsiteX40-12919" fmla="*/ 2152650 w 2171700"/>
                <a:gd name="connsiteY40-12920" fmla="*/ 7212195 h 7250295"/>
                <a:gd name="connsiteX41-12921" fmla="*/ 2171700 w 2171700"/>
                <a:gd name="connsiteY41-12922" fmla="*/ 7069320 h 7250295"/>
                <a:gd name="connsiteX42-12923" fmla="*/ 1687247 w 2171700"/>
                <a:gd name="connsiteY42-12924" fmla="*/ 6680449 h 7250295"/>
                <a:gd name="connsiteX43-12925" fmla="*/ 1708130 w 2171700"/>
                <a:gd name="connsiteY43-12926" fmla="*/ 6550072 h 7250295"/>
                <a:gd name="connsiteX44-12927" fmla="*/ 1668617 w 2171700"/>
                <a:gd name="connsiteY44-12928" fmla="*/ 6451067 h 7250295"/>
                <a:gd name="connsiteX45-12929" fmla="*/ 1657350 w 2171700"/>
                <a:gd name="connsiteY45-12930" fmla="*/ 6250170 h 7250295"/>
                <a:gd name="connsiteX46-12931" fmla="*/ 1679014 w 2171700"/>
                <a:gd name="connsiteY46-12932" fmla="*/ 5979714 h 7250295"/>
                <a:gd name="connsiteX47-12933" fmla="*/ 1727631 w 2171700"/>
                <a:gd name="connsiteY47-12934" fmla="*/ 5512209 h 7250295"/>
                <a:gd name="connsiteX48-12935" fmla="*/ 1739049 w 2171700"/>
                <a:gd name="connsiteY48-12936" fmla="*/ 5363804 h 7250295"/>
                <a:gd name="connsiteX49-12937" fmla="*/ 1797611 w 2171700"/>
                <a:gd name="connsiteY49-12938" fmla="*/ 5317321 h 7250295"/>
                <a:gd name="connsiteX50-12939" fmla="*/ 1884207 w 2171700"/>
                <a:gd name="connsiteY50-12940" fmla="*/ 5097645 h 7250295"/>
                <a:gd name="connsiteX51-12941" fmla="*/ 1909357 w 2171700"/>
                <a:gd name="connsiteY51-12942" fmla="*/ 4805496 h 7250295"/>
                <a:gd name="connsiteX52-12943" fmla="*/ 1900373 w 2171700"/>
                <a:gd name="connsiteY52-12944" fmla="*/ 4348776 h 7250295"/>
                <a:gd name="connsiteX53-12945" fmla="*/ 1881052 w 2171700"/>
                <a:gd name="connsiteY53-12946" fmla="*/ 3902573 h 7250295"/>
                <a:gd name="connsiteX54-12947" fmla="*/ 1855362 w 2171700"/>
                <a:gd name="connsiteY54-12948" fmla="*/ 3584643 h 7250295"/>
                <a:gd name="connsiteX55-12949" fmla="*/ 2056257 w 2171700"/>
                <a:gd name="connsiteY55-12950" fmla="*/ 2654077 h 7250295"/>
                <a:gd name="connsiteX56-12951" fmla="*/ 2042707 w 2171700"/>
                <a:gd name="connsiteY56-12952" fmla="*/ 2404684 h 7250295"/>
                <a:gd name="connsiteX57-12953" fmla="*/ 1981200 w 2171700"/>
                <a:gd name="connsiteY57-12954" fmla="*/ 1864914 h 7250295"/>
                <a:gd name="connsiteX58-12955" fmla="*/ 1936459 w 2171700"/>
                <a:gd name="connsiteY58-12956" fmla="*/ 1677029 h 7250295"/>
                <a:gd name="connsiteX59-12957" fmla="*/ 1922037 w 2171700"/>
                <a:gd name="connsiteY59-12958" fmla="*/ 1432534 h 7250295"/>
                <a:gd name="connsiteX60-12959" fmla="*/ 1874412 w 2171700"/>
                <a:gd name="connsiteY60-12960" fmla="*/ 1302338 h 7250295"/>
                <a:gd name="connsiteX61-12961" fmla="*/ 1407687 w 2171700"/>
                <a:gd name="connsiteY61-12962" fmla="*/ 1134975 h 7250295"/>
                <a:gd name="connsiteX62-12963" fmla="*/ 1309221 w 2171700"/>
                <a:gd name="connsiteY62-12964" fmla="*/ 1020075 h 7250295"/>
                <a:gd name="connsiteX63-12965" fmla="*/ 1365230 w 2171700"/>
                <a:gd name="connsiteY63-12966" fmla="*/ 821521 h 7250295"/>
                <a:gd name="connsiteX64-12967" fmla="*/ 1433407 w 2171700"/>
                <a:gd name="connsiteY64-12968" fmla="*/ 622909 h 7250295"/>
                <a:gd name="connsiteX65-12969" fmla="*/ 1444916 w 2171700"/>
                <a:gd name="connsiteY65-12970" fmla="*/ 380757 h 7250295"/>
                <a:gd name="connsiteX66-12971" fmla="*/ 1330946 w 2171700"/>
                <a:gd name="connsiteY66-12972" fmla="*/ 143773 h 7250295"/>
                <a:gd name="connsiteX67-12973" fmla="*/ 1063645 w 2171700"/>
                <a:gd name="connsiteY67-12974" fmla="*/ 568 h 7250295"/>
                <a:gd name="connsiteX0-12975" fmla="*/ 1063645 w 2171700"/>
                <a:gd name="connsiteY0-12976" fmla="*/ 568 h 7250295"/>
                <a:gd name="connsiteX1-12977" fmla="*/ 809625 w 2171700"/>
                <a:gd name="connsiteY1-12978" fmla="*/ 116070 h 7250295"/>
                <a:gd name="connsiteX2-12979" fmla="*/ 685800 w 2171700"/>
                <a:gd name="connsiteY2-12980" fmla="*/ 297045 h 7250295"/>
                <a:gd name="connsiteX3-12981" fmla="*/ 704850 w 2171700"/>
                <a:gd name="connsiteY3-12982" fmla="*/ 620895 h 7250295"/>
                <a:gd name="connsiteX4-12983" fmla="*/ 838200 w 2171700"/>
                <a:gd name="connsiteY4-12984" fmla="*/ 897120 h 7250295"/>
                <a:gd name="connsiteX5-12985" fmla="*/ 742950 w 2171700"/>
                <a:gd name="connsiteY5-12986" fmla="*/ 1011420 h 7250295"/>
                <a:gd name="connsiteX6-12987" fmla="*/ 133350 w 2171700"/>
                <a:gd name="connsiteY6-12988" fmla="*/ 1220970 h 7250295"/>
                <a:gd name="connsiteX7-12989" fmla="*/ 0 w 2171700"/>
                <a:gd name="connsiteY7-12990" fmla="*/ 2211570 h 7250295"/>
                <a:gd name="connsiteX8-12991" fmla="*/ 333375 w 2171700"/>
                <a:gd name="connsiteY8-12992" fmla="*/ 3106920 h 7250295"/>
                <a:gd name="connsiteX9-12993" fmla="*/ 247650 w 2171700"/>
                <a:gd name="connsiteY9-12994" fmla="*/ 3840345 h 7250295"/>
                <a:gd name="connsiteX10-12995" fmla="*/ 371475 w 2171700"/>
                <a:gd name="connsiteY10-12996" fmla="*/ 4059420 h 7250295"/>
                <a:gd name="connsiteX11-12997" fmla="*/ 495300 w 2171700"/>
                <a:gd name="connsiteY11-12998" fmla="*/ 4278495 h 7250295"/>
                <a:gd name="connsiteX12-12999" fmla="*/ 476250 w 2171700"/>
                <a:gd name="connsiteY12-13000" fmla="*/ 4735695 h 7250295"/>
                <a:gd name="connsiteX13-13001" fmla="*/ 476250 w 2171700"/>
                <a:gd name="connsiteY13-13002" fmla="*/ 5097645 h 7250295"/>
                <a:gd name="connsiteX14-13003" fmla="*/ 371475 w 2171700"/>
                <a:gd name="connsiteY14-13004" fmla="*/ 6145395 h 7250295"/>
                <a:gd name="connsiteX15-13005" fmla="*/ 371475 w 2171700"/>
                <a:gd name="connsiteY15-13006" fmla="*/ 6621645 h 7250295"/>
                <a:gd name="connsiteX16-13007" fmla="*/ 400050 w 2171700"/>
                <a:gd name="connsiteY16-13008" fmla="*/ 6821670 h 7250295"/>
                <a:gd name="connsiteX17-13009" fmla="*/ 323850 w 2171700"/>
                <a:gd name="connsiteY17-13010" fmla="*/ 7002645 h 7250295"/>
                <a:gd name="connsiteX18-13011" fmla="*/ 533400 w 2171700"/>
                <a:gd name="connsiteY18-13012" fmla="*/ 7250295 h 7250295"/>
                <a:gd name="connsiteX19-13013" fmla="*/ 952500 w 2171700"/>
                <a:gd name="connsiteY19-13014" fmla="*/ 7240770 h 7250295"/>
                <a:gd name="connsiteX20-13015" fmla="*/ 733425 w 2171700"/>
                <a:gd name="connsiteY20-13016" fmla="*/ 6821670 h 7250295"/>
                <a:gd name="connsiteX21-13017" fmla="*/ 790575 w 2171700"/>
                <a:gd name="connsiteY21-13018" fmla="*/ 6574020 h 7250295"/>
                <a:gd name="connsiteX22-13019" fmla="*/ 762000 w 2171700"/>
                <a:gd name="connsiteY22-13020" fmla="*/ 6250170 h 7250295"/>
                <a:gd name="connsiteX23-13021" fmla="*/ 885825 w 2171700"/>
                <a:gd name="connsiteY23-13022" fmla="*/ 5411970 h 7250295"/>
                <a:gd name="connsiteX24-13023" fmla="*/ 866775 w 2171700"/>
                <a:gd name="connsiteY24-13024" fmla="*/ 5326245 h 7250295"/>
                <a:gd name="connsiteX25-13025" fmla="*/ 971550 w 2171700"/>
                <a:gd name="connsiteY25-13026" fmla="*/ 5211945 h 7250295"/>
                <a:gd name="connsiteX26-13027" fmla="*/ 962025 w 2171700"/>
                <a:gd name="connsiteY26-13028" fmla="*/ 5069070 h 7250295"/>
                <a:gd name="connsiteX27-13029" fmla="*/ 1104900 w 2171700"/>
                <a:gd name="connsiteY27-13030" fmla="*/ 4526145 h 7250295"/>
                <a:gd name="connsiteX28-13031" fmla="*/ 1123950 w 2171700"/>
                <a:gd name="connsiteY28-13032" fmla="*/ 4392795 h 7250295"/>
                <a:gd name="connsiteX29-13033" fmla="*/ 1276350 w 2171700"/>
                <a:gd name="connsiteY29-13034" fmla="*/ 4649970 h 7250295"/>
                <a:gd name="connsiteX30-13035" fmla="*/ 1352550 w 2171700"/>
                <a:gd name="connsiteY30-13036" fmla="*/ 4926195 h 7250295"/>
                <a:gd name="connsiteX31-13037" fmla="*/ 1333500 w 2171700"/>
                <a:gd name="connsiteY31-13038" fmla="*/ 5069070 h 7250295"/>
                <a:gd name="connsiteX32-13039" fmla="*/ 1371600 w 2171700"/>
                <a:gd name="connsiteY32-13040" fmla="*/ 5078595 h 7250295"/>
                <a:gd name="connsiteX33-13041" fmla="*/ 1247775 w 2171700"/>
                <a:gd name="connsiteY33-13042" fmla="*/ 5516745 h 7250295"/>
                <a:gd name="connsiteX34-13043" fmla="*/ 1257300 w 2171700"/>
                <a:gd name="connsiteY34-13044" fmla="*/ 6469245 h 7250295"/>
                <a:gd name="connsiteX35-13045" fmla="*/ 1333500 w 2171700"/>
                <a:gd name="connsiteY35-13046" fmla="*/ 6583545 h 7250295"/>
                <a:gd name="connsiteX36-13047" fmla="*/ 1314450 w 2171700"/>
                <a:gd name="connsiteY36-13048" fmla="*/ 6735945 h 7250295"/>
                <a:gd name="connsiteX37-13049" fmla="*/ 1323975 w 2171700"/>
                <a:gd name="connsiteY37-13050" fmla="*/ 6859770 h 7250295"/>
                <a:gd name="connsiteX38-13051" fmla="*/ 1304925 w 2171700"/>
                <a:gd name="connsiteY38-13052" fmla="*/ 7012170 h 7250295"/>
                <a:gd name="connsiteX39-13053" fmla="*/ 1704975 w 2171700"/>
                <a:gd name="connsiteY39-13054" fmla="*/ 7212195 h 7250295"/>
                <a:gd name="connsiteX40-13055" fmla="*/ 2152650 w 2171700"/>
                <a:gd name="connsiteY40-13056" fmla="*/ 7212195 h 7250295"/>
                <a:gd name="connsiteX41-13057" fmla="*/ 2171700 w 2171700"/>
                <a:gd name="connsiteY41-13058" fmla="*/ 7069320 h 7250295"/>
                <a:gd name="connsiteX42-13059" fmla="*/ 1687247 w 2171700"/>
                <a:gd name="connsiteY42-13060" fmla="*/ 6680449 h 7250295"/>
                <a:gd name="connsiteX43-13061" fmla="*/ 1708130 w 2171700"/>
                <a:gd name="connsiteY43-13062" fmla="*/ 6550072 h 7250295"/>
                <a:gd name="connsiteX44-13063" fmla="*/ 1668617 w 2171700"/>
                <a:gd name="connsiteY44-13064" fmla="*/ 6451067 h 7250295"/>
                <a:gd name="connsiteX45-13065" fmla="*/ 1657350 w 2171700"/>
                <a:gd name="connsiteY45-13066" fmla="*/ 6250170 h 7250295"/>
                <a:gd name="connsiteX46-13067" fmla="*/ 1679014 w 2171700"/>
                <a:gd name="connsiteY46-13068" fmla="*/ 5979714 h 7250295"/>
                <a:gd name="connsiteX47-13069" fmla="*/ 1727631 w 2171700"/>
                <a:gd name="connsiteY47-13070" fmla="*/ 5512209 h 7250295"/>
                <a:gd name="connsiteX48-13071" fmla="*/ 1739049 w 2171700"/>
                <a:gd name="connsiteY48-13072" fmla="*/ 5363804 h 7250295"/>
                <a:gd name="connsiteX49-13073" fmla="*/ 1797611 w 2171700"/>
                <a:gd name="connsiteY49-13074" fmla="*/ 5317321 h 7250295"/>
                <a:gd name="connsiteX50-13075" fmla="*/ 1884207 w 2171700"/>
                <a:gd name="connsiteY50-13076" fmla="*/ 5097645 h 7250295"/>
                <a:gd name="connsiteX51-13077" fmla="*/ 1909357 w 2171700"/>
                <a:gd name="connsiteY51-13078" fmla="*/ 4805496 h 7250295"/>
                <a:gd name="connsiteX52-13079" fmla="*/ 1900373 w 2171700"/>
                <a:gd name="connsiteY52-13080" fmla="*/ 4348776 h 7250295"/>
                <a:gd name="connsiteX53-13081" fmla="*/ 1881052 w 2171700"/>
                <a:gd name="connsiteY53-13082" fmla="*/ 3902573 h 7250295"/>
                <a:gd name="connsiteX54-13083" fmla="*/ 1855362 w 2171700"/>
                <a:gd name="connsiteY54-13084" fmla="*/ 3584643 h 7250295"/>
                <a:gd name="connsiteX55-13085" fmla="*/ 2056257 w 2171700"/>
                <a:gd name="connsiteY55-13086" fmla="*/ 2654077 h 7250295"/>
                <a:gd name="connsiteX56-13087" fmla="*/ 2042707 w 2171700"/>
                <a:gd name="connsiteY56-13088" fmla="*/ 2404684 h 7250295"/>
                <a:gd name="connsiteX57-13089" fmla="*/ 1981200 w 2171700"/>
                <a:gd name="connsiteY57-13090" fmla="*/ 1864914 h 7250295"/>
                <a:gd name="connsiteX58-13091" fmla="*/ 1936459 w 2171700"/>
                <a:gd name="connsiteY58-13092" fmla="*/ 1677029 h 7250295"/>
                <a:gd name="connsiteX59-13093" fmla="*/ 1922037 w 2171700"/>
                <a:gd name="connsiteY59-13094" fmla="*/ 1432534 h 7250295"/>
                <a:gd name="connsiteX60-13095" fmla="*/ 1874412 w 2171700"/>
                <a:gd name="connsiteY60-13096" fmla="*/ 1302338 h 7250295"/>
                <a:gd name="connsiteX61-13097" fmla="*/ 1407687 w 2171700"/>
                <a:gd name="connsiteY61-13098" fmla="*/ 1134975 h 7250295"/>
                <a:gd name="connsiteX62-13099" fmla="*/ 1309221 w 2171700"/>
                <a:gd name="connsiteY62-13100" fmla="*/ 1020075 h 7250295"/>
                <a:gd name="connsiteX63-13101" fmla="*/ 1365230 w 2171700"/>
                <a:gd name="connsiteY63-13102" fmla="*/ 821521 h 7250295"/>
                <a:gd name="connsiteX64-13103" fmla="*/ 1433407 w 2171700"/>
                <a:gd name="connsiteY64-13104" fmla="*/ 622909 h 7250295"/>
                <a:gd name="connsiteX65-13105" fmla="*/ 1444916 w 2171700"/>
                <a:gd name="connsiteY65-13106" fmla="*/ 380757 h 7250295"/>
                <a:gd name="connsiteX66-13107" fmla="*/ 1330946 w 2171700"/>
                <a:gd name="connsiteY66-13108" fmla="*/ 143773 h 7250295"/>
                <a:gd name="connsiteX67-13109" fmla="*/ 1063645 w 2171700"/>
                <a:gd name="connsiteY67-13110" fmla="*/ 568 h 7250295"/>
                <a:gd name="connsiteX0-13111" fmla="*/ 1063645 w 2171700"/>
                <a:gd name="connsiteY0-13112" fmla="*/ 568 h 7250295"/>
                <a:gd name="connsiteX1-13113" fmla="*/ 809625 w 2171700"/>
                <a:gd name="connsiteY1-13114" fmla="*/ 116070 h 7250295"/>
                <a:gd name="connsiteX2-13115" fmla="*/ 685800 w 2171700"/>
                <a:gd name="connsiteY2-13116" fmla="*/ 297045 h 7250295"/>
                <a:gd name="connsiteX3-13117" fmla="*/ 704850 w 2171700"/>
                <a:gd name="connsiteY3-13118" fmla="*/ 620895 h 7250295"/>
                <a:gd name="connsiteX4-13119" fmla="*/ 838200 w 2171700"/>
                <a:gd name="connsiteY4-13120" fmla="*/ 897120 h 7250295"/>
                <a:gd name="connsiteX5-13121" fmla="*/ 742950 w 2171700"/>
                <a:gd name="connsiteY5-13122" fmla="*/ 1011420 h 7250295"/>
                <a:gd name="connsiteX6-13123" fmla="*/ 133350 w 2171700"/>
                <a:gd name="connsiteY6-13124" fmla="*/ 1220970 h 7250295"/>
                <a:gd name="connsiteX7-13125" fmla="*/ 0 w 2171700"/>
                <a:gd name="connsiteY7-13126" fmla="*/ 2211570 h 7250295"/>
                <a:gd name="connsiteX8-13127" fmla="*/ 333375 w 2171700"/>
                <a:gd name="connsiteY8-13128" fmla="*/ 3106920 h 7250295"/>
                <a:gd name="connsiteX9-13129" fmla="*/ 247650 w 2171700"/>
                <a:gd name="connsiteY9-13130" fmla="*/ 3840345 h 7250295"/>
                <a:gd name="connsiteX10-13131" fmla="*/ 371475 w 2171700"/>
                <a:gd name="connsiteY10-13132" fmla="*/ 4059420 h 7250295"/>
                <a:gd name="connsiteX11-13133" fmla="*/ 495300 w 2171700"/>
                <a:gd name="connsiteY11-13134" fmla="*/ 4278495 h 7250295"/>
                <a:gd name="connsiteX12-13135" fmla="*/ 476250 w 2171700"/>
                <a:gd name="connsiteY12-13136" fmla="*/ 4735695 h 7250295"/>
                <a:gd name="connsiteX13-13137" fmla="*/ 476250 w 2171700"/>
                <a:gd name="connsiteY13-13138" fmla="*/ 5097645 h 7250295"/>
                <a:gd name="connsiteX14-13139" fmla="*/ 371475 w 2171700"/>
                <a:gd name="connsiteY14-13140" fmla="*/ 6145395 h 7250295"/>
                <a:gd name="connsiteX15-13141" fmla="*/ 371475 w 2171700"/>
                <a:gd name="connsiteY15-13142" fmla="*/ 6621645 h 7250295"/>
                <a:gd name="connsiteX16-13143" fmla="*/ 400050 w 2171700"/>
                <a:gd name="connsiteY16-13144" fmla="*/ 6821670 h 7250295"/>
                <a:gd name="connsiteX17-13145" fmla="*/ 323850 w 2171700"/>
                <a:gd name="connsiteY17-13146" fmla="*/ 7002645 h 7250295"/>
                <a:gd name="connsiteX18-13147" fmla="*/ 533400 w 2171700"/>
                <a:gd name="connsiteY18-13148" fmla="*/ 7250295 h 7250295"/>
                <a:gd name="connsiteX19-13149" fmla="*/ 952500 w 2171700"/>
                <a:gd name="connsiteY19-13150" fmla="*/ 7240770 h 7250295"/>
                <a:gd name="connsiteX20-13151" fmla="*/ 733425 w 2171700"/>
                <a:gd name="connsiteY20-13152" fmla="*/ 6821670 h 7250295"/>
                <a:gd name="connsiteX21-13153" fmla="*/ 790575 w 2171700"/>
                <a:gd name="connsiteY21-13154" fmla="*/ 6574020 h 7250295"/>
                <a:gd name="connsiteX22-13155" fmla="*/ 762000 w 2171700"/>
                <a:gd name="connsiteY22-13156" fmla="*/ 6250170 h 7250295"/>
                <a:gd name="connsiteX23-13157" fmla="*/ 885825 w 2171700"/>
                <a:gd name="connsiteY23-13158" fmla="*/ 5411970 h 7250295"/>
                <a:gd name="connsiteX24-13159" fmla="*/ 866775 w 2171700"/>
                <a:gd name="connsiteY24-13160" fmla="*/ 5326245 h 7250295"/>
                <a:gd name="connsiteX25-13161" fmla="*/ 971550 w 2171700"/>
                <a:gd name="connsiteY25-13162" fmla="*/ 5211945 h 7250295"/>
                <a:gd name="connsiteX26-13163" fmla="*/ 962025 w 2171700"/>
                <a:gd name="connsiteY26-13164" fmla="*/ 5069070 h 7250295"/>
                <a:gd name="connsiteX27-13165" fmla="*/ 1104900 w 2171700"/>
                <a:gd name="connsiteY27-13166" fmla="*/ 4526145 h 7250295"/>
                <a:gd name="connsiteX28-13167" fmla="*/ 1123950 w 2171700"/>
                <a:gd name="connsiteY28-13168" fmla="*/ 4392795 h 7250295"/>
                <a:gd name="connsiteX29-13169" fmla="*/ 1276350 w 2171700"/>
                <a:gd name="connsiteY29-13170" fmla="*/ 4649970 h 7250295"/>
                <a:gd name="connsiteX30-13171" fmla="*/ 1352550 w 2171700"/>
                <a:gd name="connsiteY30-13172" fmla="*/ 4926195 h 7250295"/>
                <a:gd name="connsiteX31-13173" fmla="*/ 1333500 w 2171700"/>
                <a:gd name="connsiteY31-13174" fmla="*/ 5069070 h 7250295"/>
                <a:gd name="connsiteX32-13175" fmla="*/ 1371600 w 2171700"/>
                <a:gd name="connsiteY32-13176" fmla="*/ 5078595 h 7250295"/>
                <a:gd name="connsiteX33-13177" fmla="*/ 1247775 w 2171700"/>
                <a:gd name="connsiteY33-13178" fmla="*/ 5516745 h 7250295"/>
                <a:gd name="connsiteX34-13179" fmla="*/ 1257300 w 2171700"/>
                <a:gd name="connsiteY34-13180" fmla="*/ 6469245 h 7250295"/>
                <a:gd name="connsiteX35-13181" fmla="*/ 1333500 w 2171700"/>
                <a:gd name="connsiteY35-13182" fmla="*/ 6583545 h 7250295"/>
                <a:gd name="connsiteX36-13183" fmla="*/ 1314450 w 2171700"/>
                <a:gd name="connsiteY36-13184" fmla="*/ 6735945 h 7250295"/>
                <a:gd name="connsiteX37-13185" fmla="*/ 1323975 w 2171700"/>
                <a:gd name="connsiteY37-13186" fmla="*/ 6859770 h 7250295"/>
                <a:gd name="connsiteX38-13187" fmla="*/ 1304925 w 2171700"/>
                <a:gd name="connsiteY38-13188" fmla="*/ 7012170 h 7250295"/>
                <a:gd name="connsiteX39-13189" fmla="*/ 1704975 w 2171700"/>
                <a:gd name="connsiteY39-13190" fmla="*/ 7212195 h 7250295"/>
                <a:gd name="connsiteX40-13191" fmla="*/ 2152650 w 2171700"/>
                <a:gd name="connsiteY40-13192" fmla="*/ 7212195 h 7250295"/>
                <a:gd name="connsiteX41-13193" fmla="*/ 2171700 w 2171700"/>
                <a:gd name="connsiteY41-13194" fmla="*/ 7069320 h 7250295"/>
                <a:gd name="connsiteX42-13195" fmla="*/ 1687247 w 2171700"/>
                <a:gd name="connsiteY42-13196" fmla="*/ 6680449 h 7250295"/>
                <a:gd name="connsiteX43-13197" fmla="*/ 1708130 w 2171700"/>
                <a:gd name="connsiteY43-13198" fmla="*/ 6550072 h 7250295"/>
                <a:gd name="connsiteX44-13199" fmla="*/ 1668617 w 2171700"/>
                <a:gd name="connsiteY44-13200" fmla="*/ 6451067 h 7250295"/>
                <a:gd name="connsiteX45-13201" fmla="*/ 1657350 w 2171700"/>
                <a:gd name="connsiteY45-13202" fmla="*/ 6250170 h 7250295"/>
                <a:gd name="connsiteX46-13203" fmla="*/ 1679014 w 2171700"/>
                <a:gd name="connsiteY46-13204" fmla="*/ 5979714 h 7250295"/>
                <a:gd name="connsiteX47-13205" fmla="*/ 1727631 w 2171700"/>
                <a:gd name="connsiteY47-13206" fmla="*/ 5512209 h 7250295"/>
                <a:gd name="connsiteX48-13207" fmla="*/ 1739049 w 2171700"/>
                <a:gd name="connsiteY48-13208" fmla="*/ 5363804 h 7250295"/>
                <a:gd name="connsiteX49-13209" fmla="*/ 1797611 w 2171700"/>
                <a:gd name="connsiteY49-13210" fmla="*/ 5317321 h 7250295"/>
                <a:gd name="connsiteX50-13211" fmla="*/ 1884207 w 2171700"/>
                <a:gd name="connsiteY50-13212" fmla="*/ 5097645 h 7250295"/>
                <a:gd name="connsiteX51-13213" fmla="*/ 1909357 w 2171700"/>
                <a:gd name="connsiteY51-13214" fmla="*/ 4805496 h 7250295"/>
                <a:gd name="connsiteX52-13215" fmla="*/ 1900373 w 2171700"/>
                <a:gd name="connsiteY52-13216" fmla="*/ 4348776 h 7250295"/>
                <a:gd name="connsiteX53-13217" fmla="*/ 1881052 w 2171700"/>
                <a:gd name="connsiteY53-13218" fmla="*/ 3902573 h 7250295"/>
                <a:gd name="connsiteX54-13219" fmla="*/ 1855362 w 2171700"/>
                <a:gd name="connsiteY54-13220" fmla="*/ 3584643 h 7250295"/>
                <a:gd name="connsiteX55-13221" fmla="*/ 2056257 w 2171700"/>
                <a:gd name="connsiteY55-13222" fmla="*/ 2654077 h 7250295"/>
                <a:gd name="connsiteX56-13223" fmla="*/ 2042707 w 2171700"/>
                <a:gd name="connsiteY56-13224" fmla="*/ 2404684 h 7250295"/>
                <a:gd name="connsiteX57-13225" fmla="*/ 1981200 w 2171700"/>
                <a:gd name="connsiteY57-13226" fmla="*/ 1864914 h 7250295"/>
                <a:gd name="connsiteX58-13227" fmla="*/ 1936459 w 2171700"/>
                <a:gd name="connsiteY58-13228" fmla="*/ 1677029 h 7250295"/>
                <a:gd name="connsiteX59-13229" fmla="*/ 1922037 w 2171700"/>
                <a:gd name="connsiteY59-13230" fmla="*/ 1432534 h 7250295"/>
                <a:gd name="connsiteX60-13231" fmla="*/ 1874412 w 2171700"/>
                <a:gd name="connsiteY60-13232" fmla="*/ 1302338 h 7250295"/>
                <a:gd name="connsiteX61-13233" fmla="*/ 1407687 w 2171700"/>
                <a:gd name="connsiteY61-13234" fmla="*/ 1134975 h 7250295"/>
                <a:gd name="connsiteX62-13235" fmla="*/ 1309221 w 2171700"/>
                <a:gd name="connsiteY62-13236" fmla="*/ 1020075 h 7250295"/>
                <a:gd name="connsiteX63-13237" fmla="*/ 1365230 w 2171700"/>
                <a:gd name="connsiteY63-13238" fmla="*/ 821521 h 7250295"/>
                <a:gd name="connsiteX64-13239" fmla="*/ 1433407 w 2171700"/>
                <a:gd name="connsiteY64-13240" fmla="*/ 622909 h 7250295"/>
                <a:gd name="connsiteX65-13241" fmla="*/ 1444916 w 2171700"/>
                <a:gd name="connsiteY65-13242" fmla="*/ 380757 h 7250295"/>
                <a:gd name="connsiteX66-13243" fmla="*/ 1330946 w 2171700"/>
                <a:gd name="connsiteY66-13244" fmla="*/ 143773 h 7250295"/>
                <a:gd name="connsiteX67-13245" fmla="*/ 1063645 w 2171700"/>
                <a:gd name="connsiteY67-13246" fmla="*/ 568 h 7250295"/>
                <a:gd name="connsiteX0-13247" fmla="*/ 1063645 w 2171700"/>
                <a:gd name="connsiteY0-13248" fmla="*/ 568 h 7250295"/>
                <a:gd name="connsiteX1-13249" fmla="*/ 809625 w 2171700"/>
                <a:gd name="connsiteY1-13250" fmla="*/ 116070 h 7250295"/>
                <a:gd name="connsiteX2-13251" fmla="*/ 685800 w 2171700"/>
                <a:gd name="connsiteY2-13252" fmla="*/ 297045 h 7250295"/>
                <a:gd name="connsiteX3-13253" fmla="*/ 704850 w 2171700"/>
                <a:gd name="connsiteY3-13254" fmla="*/ 620895 h 7250295"/>
                <a:gd name="connsiteX4-13255" fmla="*/ 838200 w 2171700"/>
                <a:gd name="connsiteY4-13256" fmla="*/ 897120 h 7250295"/>
                <a:gd name="connsiteX5-13257" fmla="*/ 742950 w 2171700"/>
                <a:gd name="connsiteY5-13258" fmla="*/ 1011420 h 7250295"/>
                <a:gd name="connsiteX6-13259" fmla="*/ 133350 w 2171700"/>
                <a:gd name="connsiteY6-13260" fmla="*/ 1220970 h 7250295"/>
                <a:gd name="connsiteX7-13261" fmla="*/ 0 w 2171700"/>
                <a:gd name="connsiteY7-13262" fmla="*/ 2211570 h 7250295"/>
                <a:gd name="connsiteX8-13263" fmla="*/ 333375 w 2171700"/>
                <a:gd name="connsiteY8-13264" fmla="*/ 3106920 h 7250295"/>
                <a:gd name="connsiteX9-13265" fmla="*/ 247650 w 2171700"/>
                <a:gd name="connsiteY9-13266" fmla="*/ 3840345 h 7250295"/>
                <a:gd name="connsiteX10-13267" fmla="*/ 371475 w 2171700"/>
                <a:gd name="connsiteY10-13268" fmla="*/ 4059420 h 7250295"/>
                <a:gd name="connsiteX11-13269" fmla="*/ 495300 w 2171700"/>
                <a:gd name="connsiteY11-13270" fmla="*/ 4278495 h 7250295"/>
                <a:gd name="connsiteX12-13271" fmla="*/ 476250 w 2171700"/>
                <a:gd name="connsiteY12-13272" fmla="*/ 4735695 h 7250295"/>
                <a:gd name="connsiteX13-13273" fmla="*/ 476250 w 2171700"/>
                <a:gd name="connsiteY13-13274" fmla="*/ 5097645 h 7250295"/>
                <a:gd name="connsiteX14-13275" fmla="*/ 371475 w 2171700"/>
                <a:gd name="connsiteY14-13276" fmla="*/ 6145395 h 7250295"/>
                <a:gd name="connsiteX15-13277" fmla="*/ 371475 w 2171700"/>
                <a:gd name="connsiteY15-13278" fmla="*/ 6621645 h 7250295"/>
                <a:gd name="connsiteX16-13279" fmla="*/ 400050 w 2171700"/>
                <a:gd name="connsiteY16-13280" fmla="*/ 6821670 h 7250295"/>
                <a:gd name="connsiteX17-13281" fmla="*/ 323850 w 2171700"/>
                <a:gd name="connsiteY17-13282" fmla="*/ 7002645 h 7250295"/>
                <a:gd name="connsiteX18-13283" fmla="*/ 533400 w 2171700"/>
                <a:gd name="connsiteY18-13284" fmla="*/ 7250295 h 7250295"/>
                <a:gd name="connsiteX19-13285" fmla="*/ 952500 w 2171700"/>
                <a:gd name="connsiteY19-13286" fmla="*/ 7240770 h 7250295"/>
                <a:gd name="connsiteX20-13287" fmla="*/ 733425 w 2171700"/>
                <a:gd name="connsiteY20-13288" fmla="*/ 6821670 h 7250295"/>
                <a:gd name="connsiteX21-13289" fmla="*/ 790575 w 2171700"/>
                <a:gd name="connsiteY21-13290" fmla="*/ 6574020 h 7250295"/>
                <a:gd name="connsiteX22-13291" fmla="*/ 762000 w 2171700"/>
                <a:gd name="connsiteY22-13292" fmla="*/ 6250170 h 7250295"/>
                <a:gd name="connsiteX23-13293" fmla="*/ 885825 w 2171700"/>
                <a:gd name="connsiteY23-13294" fmla="*/ 5411970 h 7250295"/>
                <a:gd name="connsiteX24-13295" fmla="*/ 866775 w 2171700"/>
                <a:gd name="connsiteY24-13296" fmla="*/ 5326245 h 7250295"/>
                <a:gd name="connsiteX25-13297" fmla="*/ 971550 w 2171700"/>
                <a:gd name="connsiteY25-13298" fmla="*/ 5211945 h 7250295"/>
                <a:gd name="connsiteX26-13299" fmla="*/ 962025 w 2171700"/>
                <a:gd name="connsiteY26-13300" fmla="*/ 5069070 h 7250295"/>
                <a:gd name="connsiteX27-13301" fmla="*/ 1104900 w 2171700"/>
                <a:gd name="connsiteY27-13302" fmla="*/ 4526145 h 7250295"/>
                <a:gd name="connsiteX28-13303" fmla="*/ 1123950 w 2171700"/>
                <a:gd name="connsiteY28-13304" fmla="*/ 4392795 h 7250295"/>
                <a:gd name="connsiteX29-13305" fmla="*/ 1276350 w 2171700"/>
                <a:gd name="connsiteY29-13306" fmla="*/ 4649970 h 7250295"/>
                <a:gd name="connsiteX30-13307" fmla="*/ 1352550 w 2171700"/>
                <a:gd name="connsiteY30-13308" fmla="*/ 4926195 h 7250295"/>
                <a:gd name="connsiteX31-13309" fmla="*/ 1333500 w 2171700"/>
                <a:gd name="connsiteY31-13310" fmla="*/ 5069070 h 7250295"/>
                <a:gd name="connsiteX32-13311" fmla="*/ 1371600 w 2171700"/>
                <a:gd name="connsiteY32-13312" fmla="*/ 5078595 h 7250295"/>
                <a:gd name="connsiteX33-13313" fmla="*/ 1247775 w 2171700"/>
                <a:gd name="connsiteY33-13314" fmla="*/ 5516745 h 7250295"/>
                <a:gd name="connsiteX34-13315" fmla="*/ 1257300 w 2171700"/>
                <a:gd name="connsiteY34-13316" fmla="*/ 6469245 h 7250295"/>
                <a:gd name="connsiteX35-13317" fmla="*/ 1333500 w 2171700"/>
                <a:gd name="connsiteY35-13318" fmla="*/ 6583545 h 7250295"/>
                <a:gd name="connsiteX36-13319" fmla="*/ 1314450 w 2171700"/>
                <a:gd name="connsiteY36-13320" fmla="*/ 6735945 h 7250295"/>
                <a:gd name="connsiteX37-13321" fmla="*/ 1323975 w 2171700"/>
                <a:gd name="connsiteY37-13322" fmla="*/ 6859770 h 7250295"/>
                <a:gd name="connsiteX38-13323" fmla="*/ 1304925 w 2171700"/>
                <a:gd name="connsiteY38-13324" fmla="*/ 7012170 h 7250295"/>
                <a:gd name="connsiteX39-13325" fmla="*/ 1704975 w 2171700"/>
                <a:gd name="connsiteY39-13326" fmla="*/ 7212195 h 7250295"/>
                <a:gd name="connsiteX40-13327" fmla="*/ 2152650 w 2171700"/>
                <a:gd name="connsiteY40-13328" fmla="*/ 7212195 h 7250295"/>
                <a:gd name="connsiteX41-13329" fmla="*/ 2171700 w 2171700"/>
                <a:gd name="connsiteY41-13330" fmla="*/ 7069320 h 7250295"/>
                <a:gd name="connsiteX42-13331" fmla="*/ 1687247 w 2171700"/>
                <a:gd name="connsiteY42-13332" fmla="*/ 6680449 h 7250295"/>
                <a:gd name="connsiteX43-13333" fmla="*/ 1708130 w 2171700"/>
                <a:gd name="connsiteY43-13334" fmla="*/ 6550072 h 7250295"/>
                <a:gd name="connsiteX44-13335" fmla="*/ 1668617 w 2171700"/>
                <a:gd name="connsiteY44-13336" fmla="*/ 6451067 h 7250295"/>
                <a:gd name="connsiteX45-13337" fmla="*/ 1657350 w 2171700"/>
                <a:gd name="connsiteY45-13338" fmla="*/ 6250170 h 7250295"/>
                <a:gd name="connsiteX46-13339" fmla="*/ 1679014 w 2171700"/>
                <a:gd name="connsiteY46-13340" fmla="*/ 5979714 h 7250295"/>
                <a:gd name="connsiteX47-13341" fmla="*/ 1727631 w 2171700"/>
                <a:gd name="connsiteY47-13342" fmla="*/ 5512209 h 7250295"/>
                <a:gd name="connsiteX48-13343" fmla="*/ 1739049 w 2171700"/>
                <a:gd name="connsiteY48-13344" fmla="*/ 5363804 h 7250295"/>
                <a:gd name="connsiteX49-13345" fmla="*/ 1797611 w 2171700"/>
                <a:gd name="connsiteY49-13346" fmla="*/ 5317321 h 7250295"/>
                <a:gd name="connsiteX50-13347" fmla="*/ 1884207 w 2171700"/>
                <a:gd name="connsiteY50-13348" fmla="*/ 5097645 h 7250295"/>
                <a:gd name="connsiteX51-13349" fmla="*/ 1909357 w 2171700"/>
                <a:gd name="connsiteY51-13350" fmla="*/ 4805496 h 7250295"/>
                <a:gd name="connsiteX52-13351" fmla="*/ 1900373 w 2171700"/>
                <a:gd name="connsiteY52-13352" fmla="*/ 4348776 h 7250295"/>
                <a:gd name="connsiteX53-13353" fmla="*/ 1881052 w 2171700"/>
                <a:gd name="connsiteY53-13354" fmla="*/ 3902573 h 7250295"/>
                <a:gd name="connsiteX54-13355" fmla="*/ 1855362 w 2171700"/>
                <a:gd name="connsiteY54-13356" fmla="*/ 3584643 h 7250295"/>
                <a:gd name="connsiteX55-13357" fmla="*/ 2056257 w 2171700"/>
                <a:gd name="connsiteY55-13358" fmla="*/ 2654077 h 7250295"/>
                <a:gd name="connsiteX56-13359" fmla="*/ 2042707 w 2171700"/>
                <a:gd name="connsiteY56-13360" fmla="*/ 2404684 h 7250295"/>
                <a:gd name="connsiteX57-13361" fmla="*/ 1981200 w 2171700"/>
                <a:gd name="connsiteY57-13362" fmla="*/ 1864914 h 7250295"/>
                <a:gd name="connsiteX58-13363" fmla="*/ 1936459 w 2171700"/>
                <a:gd name="connsiteY58-13364" fmla="*/ 1677029 h 7250295"/>
                <a:gd name="connsiteX59-13365" fmla="*/ 1922037 w 2171700"/>
                <a:gd name="connsiteY59-13366" fmla="*/ 1432534 h 7250295"/>
                <a:gd name="connsiteX60-13367" fmla="*/ 1874412 w 2171700"/>
                <a:gd name="connsiteY60-13368" fmla="*/ 1302338 h 7250295"/>
                <a:gd name="connsiteX61-13369" fmla="*/ 1407687 w 2171700"/>
                <a:gd name="connsiteY61-13370" fmla="*/ 1134975 h 7250295"/>
                <a:gd name="connsiteX62-13371" fmla="*/ 1309221 w 2171700"/>
                <a:gd name="connsiteY62-13372" fmla="*/ 1020075 h 7250295"/>
                <a:gd name="connsiteX63-13373" fmla="*/ 1365230 w 2171700"/>
                <a:gd name="connsiteY63-13374" fmla="*/ 821521 h 7250295"/>
                <a:gd name="connsiteX64-13375" fmla="*/ 1433407 w 2171700"/>
                <a:gd name="connsiteY64-13376" fmla="*/ 622909 h 7250295"/>
                <a:gd name="connsiteX65-13377" fmla="*/ 1444916 w 2171700"/>
                <a:gd name="connsiteY65-13378" fmla="*/ 380757 h 7250295"/>
                <a:gd name="connsiteX66-13379" fmla="*/ 1330946 w 2171700"/>
                <a:gd name="connsiteY66-13380" fmla="*/ 143773 h 7250295"/>
                <a:gd name="connsiteX67-13381" fmla="*/ 1063645 w 2171700"/>
                <a:gd name="connsiteY67-13382" fmla="*/ 568 h 7250295"/>
                <a:gd name="connsiteX0-13383" fmla="*/ 1063645 w 2212196"/>
                <a:gd name="connsiteY0-13384" fmla="*/ 568 h 7250295"/>
                <a:gd name="connsiteX1-13385" fmla="*/ 809625 w 2212196"/>
                <a:gd name="connsiteY1-13386" fmla="*/ 116070 h 7250295"/>
                <a:gd name="connsiteX2-13387" fmla="*/ 685800 w 2212196"/>
                <a:gd name="connsiteY2-13388" fmla="*/ 297045 h 7250295"/>
                <a:gd name="connsiteX3-13389" fmla="*/ 704850 w 2212196"/>
                <a:gd name="connsiteY3-13390" fmla="*/ 620895 h 7250295"/>
                <a:gd name="connsiteX4-13391" fmla="*/ 838200 w 2212196"/>
                <a:gd name="connsiteY4-13392" fmla="*/ 897120 h 7250295"/>
                <a:gd name="connsiteX5-13393" fmla="*/ 742950 w 2212196"/>
                <a:gd name="connsiteY5-13394" fmla="*/ 1011420 h 7250295"/>
                <a:gd name="connsiteX6-13395" fmla="*/ 133350 w 2212196"/>
                <a:gd name="connsiteY6-13396" fmla="*/ 1220970 h 7250295"/>
                <a:gd name="connsiteX7-13397" fmla="*/ 0 w 2212196"/>
                <a:gd name="connsiteY7-13398" fmla="*/ 2211570 h 7250295"/>
                <a:gd name="connsiteX8-13399" fmla="*/ 333375 w 2212196"/>
                <a:gd name="connsiteY8-13400" fmla="*/ 3106920 h 7250295"/>
                <a:gd name="connsiteX9-13401" fmla="*/ 247650 w 2212196"/>
                <a:gd name="connsiteY9-13402" fmla="*/ 3840345 h 7250295"/>
                <a:gd name="connsiteX10-13403" fmla="*/ 371475 w 2212196"/>
                <a:gd name="connsiteY10-13404" fmla="*/ 4059420 h 7250295"/>
                <a:gd name="connsiteX11-13405" fmla="*/ 495300 w 2212196"/>
                <a:gd name="connsiteY11-13406" fmla="*/ 4278495 h 7250295"/>
                <a:gd name="connsiteX12-13407" fmla="*/ 476250 w 2212196"/>
                <a:gd name="connsiteY12-13408" fmla="*/ 4735695 h 7250295"/>
                <a:gd name="connsiteX13-13409" fmla="*/ 476250 w 2212196"/>
                <a:gd name="connsiteY13-13410" fmla="*/ 5097645 h 7250295"/>
                <a:gd name="connsiteX14-13411" fmla="*/ 371475 w 2212196"/>
                <a:gd name="connsiteY14-13412" fmla="*/ 6145395 h 7250295"/>
                <a:gd name="connsiteX15-13413" fmla="*/ 371475 w 2212196"/>
                <a:gd name="connsiteY15-13414" fmla="*/ 6621645 h 7250295"/>
                <a:gd name="connsiteX16-13415" fmla="*/ 400050 w 2212196"/>
                <a:gd name="connsiteY16-13416" fmla="*/ 6821670 h 7250295"/>
                <a:gd name="connsiteX17-13417" fmla="*/ 323850 w 2212196"/>
                <a:gd name="connsiteY17-13418" fmla="*/ 7002645 h 7250295"/>
                <a:gd name="connsiteX18-13419" fmla="*/ 533400 w 2212196"/>
                <a:gd name="connsiteY18-13420" fmla="*/ 7250295 h 7250295"/>
                <a:gd name="connsiteX19-13421" fmla="*/ 952500 w 2212196"/>
                <a:gd name="connsiteY19-13422" fmla="*/ 7240770 h 7250295"/>
                <a:gd name="connsiteX20-13423" fmla="*/ 733425 w 2212196"/>
                <a:gd name="connsiteY20-13424" fmla="*/ 6821670 h 7250295"/>
                <a:gd name="connsiteX21-13425" fmla="*/ 790575 w 2212196"/>
                <a:gd name="connsiteY21-13426" fmla="*/ 6574020 h 7250295"/>
                <a:gd name="connsiteX22-13427" fmla="*/ 762000 w 2212196"/>
                <a:gd name="connsiteY22-13428" fmla="*/ 6250170 h 7250295"/>
                <a:gd name="connsiteX23-13429" fmla="*/ 885825 w 2212196"/>
                <a:gd name="connsiteY23-13430" fmla="*/ 5411970 h 7250295"/>
                <a:gd name="connsiteX24-13431" fmla="*/ 866775 w 2212196"/>
                <a:gd name="connsiteY24-13432" fmla="*/ 5326245 h 7250295"/>
                <a:gd name="connsiteX25-13433" fmla="*/ 971550 w 2212196"/>
                <a:gd name="connsiteY25-13434" fmla="*/ 5211945 h 7250295"/>
                <a:gd name="connsiteX26-13435" fmla="*/ 962025 w 2212196"/>
                <a:gd name="connsiteY26-13436" fmla="*/ 5069070 h 7250295"/>
                <a:gd name="connsiteX27-13437" fmla="*/ 1104900 w 2212196"/>
                <a:gd name="connsiteY27-13438" fmla="*/ 4526145 h 7250295"/>
                <a:gd name="connsiteX28-13439" fmla="*/ 1123950 w 2212196"/>
                <a:gd name="connsiteY28-13440" fmla="*/ 4392795 h 7250295"/>
                <a:gd name="connsiteX29-13441" fmla="*/ 1276350 w 2212196"/>
                <a:gd name="connsiteY29-13442" fmla="*/ 4649970 h 7250295"/>
                <a:gd name="connsiteX30-13443" fmla="*/ 1352550 w 2212196"/>
                <a:gd name="connsiteY30-13444" fmla="*/ 4926195 h 7250295"/>
                <a:gd name="connsiteX31-13445" fmla="*/ 1333500 w 2212196"/>
                <a:gd name="connsiteY31-13446" fmla="*/ 5069070 h 7250295"/>
                <a:gd name="connsiteX32-13447" fmla="*/ 1371600 w 2212196"/>
                <a:gd name="connsiteY32-13448" fmla="*/ 5078595 h 7250295"/>
                <a:gd name="connsiteX33-13449" fmla="*/ 1247775 w 2212196"/>
                <a:gd name="connsiteY33-13450" fmla="*/ 5516745 h 7250295"/>
                <a:gd name="connsiteX34-13451" fmla="*/ 1257300 w 2212196"/>
                <a:gd name="connsiteY34-13452" fmla="*/ 6469245 h 7250295"/>
                <a:gd name="connsiteX35-13453" fmla="*/ 1333500 w 2212196"/>
                <a:gd name="connsiteY35-13454" fmla="*/ 6583545 h 7250295"/>
                <a:gd name="connsiteX36-13455" fmla="*/ 1314450 w 2212196"/>
                <a:gd name="connsiteY36-13456" fmla="*/ 6735945 h 7250295"/>
                <a:gd name="connsiteX37-13457" fmla="*/ 1323975 w 2212196"/>
                <a:gd name="connsiteY37-13458" fmla="*/ 6859770 h 7250295"/>
                <a:gd name="connsiteX38-13459" fmla="*/ 1304925 w 2212196"/>
                <a:gd name="connsiteY38-13460" fmla="*/ 7012170 h 7250295"/>
                <a:gd name="connsiteX39-13461" fmla="*/ 1704975 w 2212196"/>
                <a:gd name="connsiteY39-13462" fmla="*/ 7212195 h 7250295"/>
                <a:gd name="connsiteX40-13463" fmla="*/ 2152650 w 2212196"/>
                <a:gd name="connsiteY40-13464" fmla="*/ 7212195 h 7250295"/>
                <a:gd name="connsiteX41-13465" fmla="*/ 2171700 w 2212196"/>
                <a:gd name="connsiteY41-13466" fmla="*/ 7069320 h 7250295"/>
                <a:gd name="connsiteX42-13467" fmla="*/ 2177619 w 2212196"/>
                <a:gd name="connsiteY42-13468" fmla="*/ 7066977 h 7250295"/>
                <a:gd name="connsiteX43-13469" fmla="*/ 1687247 w 2212196"/>
                <a:gd name="connsiteY43-13470" fmla="*/ 6680449 h 7250295"/>
                <a:gd name="connsiteX44-13471" fmla="*/ 1708130 w 2212196"/>
                <a:gd name="connsiteY44-13472" fmla="*/ 6550072 h 7250295"/>
                <a:gd name="connsiteX45-13473" fmla="*/ 1668617 w 2212196"/>
                <a:gd name="connsiteY45-13474" fmla="*/ 6451067 h 7250295"/>
                <a:gd name="connsiteX46-13475" fmla="*/ 1657350 w 2212196"/>
                <a:gd name="connsiteY46-13476" fmla="*/ 6250170 h 7250295"/>
                <a:gd name="connsiteX47-13477" fmla="*/ 1679014 w 2212196"/>
                <a:gd name="connsiteY47-13478" fmla="*/ 5979714 h 7250295"/>
                <a:gd name="connsiteX48-13479" fmla="*/ 1727631 w 2212196"/>
                <a:gd name="connsiteY48-13480" fmla="*/ 5512209 h 7250295"/>
                <a:gd name="connsiteX49-13481" fmla="*/ 1739049 w 2212196"/>
                <a:gd name="connsiteY49-13482" fmla="*/ 5363804 h 7250295"/>
                <a:gd name="connsiteX50-13483" fmla="*/ 1797611 w 2212196"/>
                <a:gd name="connsiteY50-13484" fmla="*/ 5317321 h 7250295"/>
                <a:gd name="connsiteX51-13485" fmla="*/ 1884207 w 2212196"/>
                <a:gd name="connsiteY51-13486" fmla="*/ 5097645 h 7250295"/>
                <a:gd name="connsiteX52-13487" fmla="*/ 1909357 w 2212196"/>
                <a:gd name="connsiteY52-13488" fmla="*/ 4805496 h 7250295"/>
                <a:gd name="connsiteX53-13489" fmla="*/ 1900373 w 2212196"/>
                <a:gd name="connsiteY53-13490" fmla="*/ 4348776 h 7250295"/>
                <a:gd name="connsiteX54-13491" fmla="*/ 1881052 w 2212196"/>
                <a:gd name="connsiteY54-13492" fmla="*/ 3902573 h 7250295"/>
                <a:gd name="connsiteX55-13493" fmla="*/ 1855362 w 2212196"/>
                <a:gd name="connsiteY55-13494" fmla="*/ 3584643 h 7250295"/>
                <a:gd name="connsiteX56-13495" fmla="*/ 2056257 w 2212196"/>
                <a:gd name="connsiteY56-13496" fmla="*/ 2654077 h 7250295"/>
                <a:gd name="connsiteX57-13497" fmla="*/ 2042707 w 2212196"/>
                <a:gd name="connsiteY57-13498" fmla="*/ 2404684 h 7250295"/>
                <a:gd name="connsiteX58-13499" fmla="*/ 1981200 w 2212196"/>
                <a:gd name="connsiteY58-13500" fmla="*/ 1864914 h 7250295"/>
                <a:gd name="connsiteX59-13501" fmla="*/ 1936459 w 2212196"/>
                <a:gd name="connsiteY59-13502" fmla="*/ 1677029 h 7250295"/>
                <a:gd name="connsiteX60-13503" fmla="*/ 1922037 w 2212196"/>
                <a:gd name="connsiteY60-13504" fmla="*/ 1432534 h 7250295"/>
                <a:gd name="connsiteX61-13505" fmla="*/ 1874412 w 2212196"/>
                <a:gd name="connsiteY61-13506" fmla="*/ 1302338 h 7250295"/>
                <a:gd name="connsiteX62-13507" fmla="*/ 1407687 w 2212196"/>
                <a:gd name="connsiteY62-13508" fmla="*/ 1134975 h 7250295"/>
                <a:gd name="connsiteX63-13509" fmla="*/ 1309221 w 2212196"/>
                <a:gd name="connsiteY63-13510" fmla="*/ 1020075 h 7250295"/>
                <a:gd name="connsiteX64-13511" fmla="*/ 1365230 w 2212196"/>
                <a:gd name="connsiteY64-13512" fmla="*/ 821521 h 7250295"/>
                <a:gd name="connsiteX65-13513" fmla="*/ 1433407 w 2212196"/>
                <a:gd name="connsiteY65-13514" fmla="*/ 622909 h 7250295"/>
                <a:gd name="connsiteX66-13515" fmla="*/ 1444916 w 2212196"/>
                <a:gd name="connsiteY66-13516" fmla="*/ 380757 h 7250295"/>
                <a:gd name="connsiteX67-13517" fmla="*/ 1330946 w 2212196"/>
                <a:gd name="connsiteY67-13518" fmla="*/ 143773 h 7250295"/>
                <a:gd name="connsiteX68" fmla="*/ 1063645 w 2212196"/>
                <a:gd name="connsiteY68" fmla="*/ 568 h 7250295"/>
                <a:gd name="connsiteX0-13519" fmla="*/ 1063645 w 2212196"/>
                <a:gd name="connsiteY0-13520" fmla="*/ 568 h 7250295"/>
                <a:gd name="connsiteX1-13521" fmla="*/ 809625 w 2212196"/>
                <a:gd name="connsiteY1-13522" fmla="*/ 116070 h 7250295"/>
                <a:gd name="connsiteX2-13523" fmla="*/ 685800 w 2212196"/>
                <a:gd name="connsiteY2-13524" fmla="*/ 297045 h 7250295"/>
                <a:gd name="connsiteX3-13525" fmla="*/ 704850 w 2212196"/>
                <a:gd name="connsiteY3-13526" fmla="*/ 620895 h 7250295"/>
                <a:gd name="connsiteX4-13527" fmla="*/ 838200 w 2212196"/>
                <a:gd name="connsiteY4-13528" fmla="*/ 897120 h 7250295"/>
                <a:gd name="connsiteX5-13529" fmla="*/ 742950 w 2212196"/>
                <a:gd name="connsiteY5-13530" fmla="*/ 1011420 h 7250295"/>
                <a:gd name="connsiteX6-13531" fmla="*/ 133350 w 2212196"/>
                <a:gd name="connsiteY6-13532" fmla="*/ 1220970 h 7250295"/>
                <a:gd name="connsiteX7-13533" fmla="*/ 0 w 2212196"/>
                <a:gd name="connsiteY7-13534" fmla="*/ 2211570 h 7250295"/>
                <a:gd name="connsiteX8-13535" fmla="*/ 333375 w 2212196"/>
                <a:gd name="connsiteY8-13536" fmla="*/ 3106920 h 7250295"/>
                <a:gd name="connsiteX9-13537" fmla="*/ 247650 w 2212196"/>
                <a:gd name="connsiteY9-13538" fmla="*/ 3840345 h 7250295"/>
                <a:gd name="connsiteX10-13539" fmla="*/ 371475 w 2212196"/>
                <a:gd name="connsiteY10-13540" fmla="*/ 4059420 h 7250295"/>
                <a:gd name="connsiteX11-13541" fmla="*/ 495300 w 2212196"/>
                <a:gd name="connsiteY11-13542" fmla="*/ 4278495 h 7250295"/>
                <a:gd name="connsiteX12-13543" fmla="*/ 476250 w 2212196"/>
                <a:gd name="connsiteY12-13544" fmla="*/ 4735695 h 7250295"/>
                <a:gd name="connsiteX13-13545" fmla="*/ 476250 w 2212196"/>
                <a:gd name="connsiteY13-13546" fmla="*/ 5097645 h 7250295"/>
                <a:gd name="connsiteX14-13547" fmla="*/ 371475 w 2212196"/>
                <a:gd name="connsiteY14-13548" fmla="*/ 6145395 h 7250295"/>
                <a:gd name="connsiteX15-13549" fmla="*/ 371475 w 2212196"/>
                <a:gd name="connsiteY15-13550" fmla="*/ 6621645 h 7250295"/>
                <a:gd name="connsiteX16-13551" fmla="*/ 400050 w 2212196"/>
                <a:gd name="connsiteY16-13552" fmla="*/ 6821670 h 7250295"/>
                <a:gd name="connsiteX17-13553" fmla="*/ 323850 w 2212196"/>
                <a:gd name="connsiteY17-13554" fmla="*/ 7002645 h 7250295"/>
                <a:gd name="connsiteX18-13555" fmla="*/ 533400 w 2212196"/>
                <a:gd name="connsiteY18-13556" fmla="*/ 7250295 h 7250295"/>
                <a:gd name="connsiteX19-13557" fmla="*/ 952500 w 2212196"/>
                <a:gd name="connsiteY19-13558" fmla="*/ 7240770 h 7250295"/>
                <a:gd name="connsiteX20-13559" fmla="*/ 733425 w 2212196"/>
                <a:gd name="connsiteY20-13560" fmla="*/ 6821670 h 7250295"/>
                <a:gd name="connsiteX21-13561" fmla="*/ 790575 w 2212196"/>
                <a:gd name="connsiteY21-13562" fmla="*/ 6574020 h 7250295"/>
                <a:gd name="connsiteX22-13563" fmla="*/ 762000 w 2212196"/>
                <a:gd name="connsiteY22-13564" fmla="*/ 6250170 h 7250295"/>
                <a:gd name="connsiteX23-13565" fmla="*/ 885825 w 2212196"/>
                <a:gd name="connsiteY23-13566" fmla="*/ 5411970 h 7250295"/>
                <a:gd name="connsiteX24-13567" fmla="*/ 866775 w 2212196"/>
                <a:gd name="connsiteY24-13568" fmla="*/ 5326245 h 7250295"/>
                <a:gd name="connsiteX25-13569" fmla="*/ 971550 w 2212196"/>
                <a:gd name="connsiteY25-13570" fmla="*/ 5211945 h 7250295"/>
                <a:gd name="connsiteX26-13571" fmla="*/ 962025 w 2212196"/>
                <a:gd name="connsiteY26-13572" fmla="*/ 5069070 h 7250295"/>
                <a:gd name="connsiteX27-13573" fmla="*/ 1104900 w 2212196"/>
                <a:gd name="connsiteY27-13574" fmla="*/ 4526145 h 7250295"/>
                <a:gd name="connsiteX28-13575" fmla="*/ 1123950 w 2212196"/>
                <a:gd name="connsiteY28-13576" fmla="*/ 4392795 h 7250295"/>
                <a:gd name="connsiteX29-13577" fmla="*/ 1276350 w 2212196"/>
                <a:gd name="connsiteY29-13578" fmla="*/ 4649970 h 7250295"/>
                <a:gd name="connsiteX30-13579" fmla="*/ 1352550 w 2212196"/>
                <a:gd name="connsiteY30-13580" fmla="*/ 4926195 h 7250295"/>
                <a:gd name="connsiteX31-13581" fmla="*/ 1333500 w 2212196"/>
                <a:gd name="connsiteY31-13582" fmla="*/ 5069070 h 7250295"/>
                <a:gd name="connsiteX32-13583" fmla="*/ 1371600 w 2212196"/>
                <a:gd name="connsiteY32-13584" fmla="*/ 5078595 h 7250295"/>
                <a:gd name="connsiteX33-13585" fmla="*/ 1247775 w 2212196"/>
                <a:gd name="connsiteY33-13586" fmla="*/ 5516745 h 7250295"/>
                <a:gd name="connsiteX34-13587" fmla="*/ 1257300 w 2212196"/>
                <a:gd name="connsiteY34-13588" fmla="*/ 6469245 h 7250295"/>
                <a:gd name="connsiteX35-13589" fmla="*/ 1333500 w 2212196"/>
                <a:gd name="connsiteY35-13590" fmla="*/ 6583545 h 7250295"/>
                <a:gd name="connsiteX36-13591" fmla="*/ 1314450 w 2212196"/>
                <a:gd name="connsiteY36-13592" fmla="*/ 6735945 h 7250295"/>
                <a:gd name="connsiteX37-13593" fmla="*/ 1323975 w 2212196"/>
                <a:gd name="connsiteY37-13594" fmla="*/ 6859770 h 7250295"/>
                <a:gd name="connsiteX38-13595" fmla="*/ 1304925 w 2212196"/>
                <a:gd name="connsiteY38-13596" fmla="*/ 7012170 h 7250295"/>
                <a:gd name="connsiteX39-13597" fmla="*/ 1704975 w 2212196"/>
                <a:gd name="connsiteY39-13598" fmla="*/ 7212195 h 7250295"/>
                <a:gd name="connsiteX40-13599" fmla="*/ 2152650 w 2212196"/>
                <a:gd name="connsiteY40-13600" fmla="*/ 7212195 h 7250295"/>
                <a:gd name="connsiteX41-13601" fmla="*/ 2171700 w 2212196"/>
                <a:gd name="connsiteY41-13602" fmla="*/ 7069320 h 7250295"/>
                <a:gd name="connsiteX42-13603" fmla="*/ 2177619 w 2212196"/>
                <a:gd name="connsiteY42-13604" fmla="*/ 7066977 h 7250295"/>
                <a:gd name="connsiteX43-13605" fmla="*/ 1687247 w 2212196"/>
                <a:gd name="connsiteY43-13606" fmla="*/ 6680449 h 7250295"/>
                <a:gd name="connsiteX44-13607" fmla="*/ 1708130 w 2212196"/>
                <a:gd name="connsiteY44-13608" fmla="*/ 6550072 h 7250295"/>
                <a:gd name="connsiteX45-13609" fmla="*/ 1668617 w 2212196"/>
                <a:gd name="connsiteY45-13610" fmla="*/ 6451067 h 7250295"/>
                <a:gd name="connsiteX46-13611" fmla="*/ 1657350 w 2212196"/>
                <a:gd name="connsiteY46-13612" fmla="*/ 6250170 h 7250295"/>
                <a:gd name="connsiteX47-13613" fmla="*/ 1679014 w 2212196"/>
                <a:gd name="connsiteY47-13614" fmla="*/ 5979714 h 7250295"/>
                <a:gd name="connsiteX48-13615" fmla="*/ 1727631 w 2212196"/>
                <a:gd name="connsiteY48-13616" fmla="*/ 5512209 h 7250295"/>
                <a:gd name="connsiteX49-13617" fmla="*/ 1739049 w 2212196"/>
                <a:gd name="connsiteY49-13618" fmla="*/ 5363804 h 7250295"/>
                <a:gd name="connsiteX50-13619" fmla="*/ 1797611 w 2212196"/>
                <a:gd name="connsiteY50-13620" fmla="*/ 5317321 h 7250295"/>
                <a:gd name="connsiteX51-13621" fmla="*/ 1884207 w 2212196"/>
                <a:gd name="connsiteY51-13622" fmla="*/ 5097645 h 7250295"/>
                <a:gd name="connsiteX52-13623" fmla="*/ 1909357 w 2212196"/>
                <a:gd name="connsiteY52-13624" fmla="*/ 4805496 h 7250295"/>
                <a:gd name="connsiteX53-13625" fmla="*/ 1900373 w 2212196"/>
                <a:gd name="connsiteY53-13626" fmla="*/ 4348776 h 7250295"/>
                <a:gd name="connsiteX54-13627" fmla="*/ 1881052 w 2212196"/>
                <a:gd name="connsiteY54-13628" fmla="*/ 3902573 h 7250295"/>
                <a:gd name="connsiteX55-13629" fmla="*/ 1855362 w 2212196"/>
                <a:gd name="connsiteY55-13630" fmla="*/ 3584643 h 7250295"/>
                <a:gd name="connsiteX56-13631" fmla="*/ 2056257 w 2212196"/>
                <a:gd name="connsiteY56-13632" fmla="*/ 2654077 h 7250295"/>
                <a:gd name="connsiteX57-13633" fmla="*/ 2042707 w 2212196"/>
                <a:gd name="connsiteY57-13634" fmla="*/ 2404684 h 7250295"/>
                <a:gd name="connsiteX58-13635" fmla="*/ 1981200 w 2212196"/>
                <a:gd name="connsiteY58-13636" fmla="*/ 1864914 h 7250295"/>
                <a:gd name="connsiteX59-13637" fmla="*/ 1936459 w 2212196"/>
                <a:gd name="connsiteY59-13638" fmla="*/ 1677029 h 7250295"/>
                <a:gd name="connsiteX60-13639" fmla="*/ 1922037 w 2212196"/>
                <a:gd name="connsiteY60-13640" fmla="*/ 1432534 h 7250295"/>
                <a:gd name="connsiteX61-13641" fmla="*/ 1874412 w 2212196"/>
                <a:gd name="connsiteY61-13642" fmla="*/ 1302338 h 7250295"/>
                <a:gd name="connsiteX62-13643" fmla="*/ 1407687 w 2212196"/>
                <a:gd name="connsiteY62-13644" fmla="*/ 1134975 h 7250295"/>
                <a:gd name="connsiteX63-13645" fmla="*/ 1309221 w 2212196"/>
                <a:gd name="connsiteY63-13646" fmla="*/ 1020075 h 7250295"/>
                <a:gd name="connsiteX64-13647" fmla="*/ 1365230 w 2212196"/>
                <a:gd name="connsiteY64-13648" fmla="*/ 821521 h 7250295"/>
                <a:gd name="connsiteX65-13649" fmla="*/ 1433407 w 2212196"/>
                <a:gd name="connsiteY65-13650" fmla="*/ 622909 h 7250295"/>
                <a:gd name="connsiteX66-13651" fmla="*/ 1444916 w 2212196"/>
                <a:gd name="connsiteY66-13652" fmla="*/ 380757 h 7250295"/>
                <a:gd name="connsiteX67-13653" fmla="*/ 1330946 w 2212196"/>
                <a:gd name="connsiteY67-13654" fmla="*/ 143773 h 7250295"/>
                <a:gd name="connsiteX68-13655" fmla="*/ 1063645 w 2212196"/>
                <a:gd name="connsiteY68-13656" fmla="*/ 568 h 7250295"/>
                <a:gd name="connsiteX0-13657" fmla="*/ 1063645 w 2212196"/>
                <a:gd name="connsiteY0-13658" fmla="*/ 568 h 7250295"/>
                <a:gd name="connsiteX1-13659" fmla="*/ 809625 w 2212196"/>
                <a:gd name="connsiteY1-13660" fmla="*/ 116070 h 7250295"/>
                <a:gd name="connsiteX2-13661" fmla="*/ 685800 w 2212196"/>
                <a:gd name="connsiteY2-13662" fmla="*/ 297045 h 7250295"/>
                <a:gd name="connsiteX3-13663" fmla="*/ 704850 w 2212196"/>
                <a:gd name="connsiteY3-13664" fmla="*/ 620895 h 7250295"/>
                <a:gd name="connsiteX4-13665" fmla="*/ 838200 w 2212196"/>
                <a:gd name="connsiteY4-13666" fmla="*/ 897120 h 7250295"/>
                <a:gd name="connsiteX5-13667" fmla="*/ 742950 w 2212196"/>
                <a:gd name="connsiteY5-13668" fmla="*/ 1011420 h 7250295"/>
                <a:gd name="connsiteX6-13669" fmla="*/ 133350 w 2212196"/>
                <a:gd name="connsiteY6-13670" fmla="*/ 1220970 h 7250295"/>
                <a:gd name="connsiteX7-13671" fmla="*/ 0 w 2212196"/>
                <a:gd name="connsiteY7-13672" fmla="*/ 2211570 h 7250295"/>
                <a:gd name="connsiteX8-13673" fmla="*/ 333375 w 2212196"/>
                <a:gd name="connsiteY8-13674" fmla="*/ 3106920 h 7250295"/>
                <a:gd name="connsiteX9-13675" fmla="*/ 247650 w 2212196"/>
                <a:gd name="connsiteY9-13676" fmla="*/ 3840345 h 7250295"/>
                <a:gd name="connsiteX10-13677" fmla="*/ 371475 w 2212196"/>
                <a:gd name="connsiteY10-13678" fmla="*/ 4059420 h 7250295"/>
                <a:gd name="connsiteX11-13679" fmla="*/ 495300 w 2212196"/>
                <a:gd name="connsiteY11-13680" fmla="*/ 4278495 h 7250295"/>
                <a:gd name="connsiteX12-13681" fmla="*/ 476250 w 2212196"/>
                <a:gd name="connsiteY12-13682" fmla="*/ 4735695 h 7250295"/>
                <a:gd name="connsiteX13-13683" fmla="*/ 476250 w 2212196"/>
                <a:gd name="connsiteY13-13684" fmla="*/ 5097645 h 7250295"/>
                <a:gd name="connsiteX14-13685" fmla="*/ 371475 w 2212196"/>
                <a:gd name="connsiteY14-13686" fmla="*/ 6145395 h 7250295"/>
                <a:gd name="connsiteX15-13687" fmla="*/ 371475 w 2212196"/>
                <a:gd name="connsiteY15-13688" fmla="*/ 6621645 h 7250295"/>
                <a:gd name="connsiteX16-13689" fmla="*/ 400050 w 2212196"/>
                <a:gd name="connsiteY16-13690" fmla="*/ 6821670 h 7250295"/>
                <a:gd name="connsiteX17-13691" fmla="*/ 323850 w 2212196"/>
                <a:gd name="connsiteY17-13692" fmla="*/ 7002645 h 7250295"/>
                <a:gd name="connsiteX18-13693" fmla="*/ 533400 w 2212196"/>
                <a:gd name="connsiteY18-13694" fmla="*/ 7250295 h 7250295"/>
                <a:gd name="connsiteX19-13695" fmla="*/ 952500 w 2212196"/>
                <a:gd name="connsiteY19-13696" fmla="*/ 7240770 h 7250295"/>
                <a:gd name="connsiteX20-13697" fmla="*/ 733425 w 2212196"/>
                <a:gd name="connsiteY20-13698" fmla="*/ 6821670 h 7250295"/>
                <a:gd name="connsiteX21-13699" fmla="*/ 790575 w 2212196"/>
                <a:gd name="connsiteY21-13700" fmla="*/ 6574020 h 7250295"/>
                <a:gd name="connsiteX22-13701" fmla="*/ 762000 w 2212196"/>
                <a:gd name="connsiteY22-13702" fmla="*/ 6250170 h 7250295"/>
                <a:gd name="connsiteX23-13703" fmla="*/ 885825 w 2212196"/>
                <a:gd name="connsiteY23-13704" fmla="*/ 5411970 h 7250295"/>
                <a:gd name="connsiteX24-13705" fmla="*/ 866775 w 2212196"/>
                <a:gd name="connsiteY24-13706" fmla="*/ 5326245 h 7250295"/>
                <a:gd name="connsiteX25-13707" fmla="*/ 971550 w 2212196"/>
                <a:gd name="connsiteY25-13708" fmla="*/ 5211945 h 7250295"/>
                <a:gd name="connsiteX26-13709" fmla="*/ 962025 w 2212196"/>
                <a:gd name="connsiteY26-13710" fmla="*/ 5069070 h 7250295"/>
                <a:gd name="connsiteX27-13711" fmla="*/ 1104900 w 2212196"/>
                <a:gd name="connsiteY27-13712" fmla="*/ 4526145 h 7250295"/>
                <a:gd name="connsiteX28-13713" fmla="*/ 1123950 w 2212196"/>
                <a:gd name="connsiteY28-13714" fmla="*/ 4392795 h 7250295"/>
                <a:gd name="connsiteX29-13715" fmla="*/ 1276350 w 2212196"/>
                <a:gd name="connsiteY29-13716" fmla="*/ 4649970 h 7250295"/>
                <a:gd name="connsiteX30-13717" fmla="*/ 1352550 w 2212196"/>
                <a:gd name="connsiteY30-13718" fmla="*/ 4926195 h 7250295"/>
                <a:gd name="connsiteX31-13719" fmla="*/ 1333500 w 2212196"/>
                <a:gd name="connsiteY31-13720" fmla="*/ 5069070 h 7250295"/>
                <a:gd name="connsiteX32-13721" fmla="*/ 1371600 w 2212196"/>
                <a:gd name="connsiteY32-13722" fmla="*/ 5078595 h 7250295"/>
                <a:gd name="connsiteX33-13723" fmla="*/ 1247775 w 2212196"/>
                <a:gd name="connsiteY33-13724" fmla="*/ 5516745 h 7250295"/>
                <a:gd name="connsiteX34-13725" fmla="*/ 1257300 w 2212196"/>
                <a:gd name="connsiteY34-13726" fmla="*/ 6469245 h 7250295"/>
                <a:gd name="connsiteX35-13727" fmla="*/ 1333500 w 2212196"/>
                <a:gd name="connsiteY35-13728" fmla="*/ 6583545 h 7250295"/>
                <a:gd name="connsiteX36-13729" fmla="*/ 1314450 w 2212196"/>
                <a:gd name="connsiteY36-13730" fmla="*/ 6735945 h 7250295"/>
                <a:gd name="connsiteX37-13731" fmla="*/ 1323975 w 2212196"/>
                <a:gd name="connsiteY37-13732" fmla="*/ 6859770 h 7250295"/>
                <a:gd name="connsiteX38-13733" fmla="*/ 1304925 w 2212196"/>
                <a:gd name="connsiteY38-13734" fmla="*/ 7012170 h 7250295"/>
                <a:gd name="connsiteX39-13735" fmla="*/ 1704975 w 2212196"/>
                <a:gd name="connsiteY39-13736" fmla="*/ 7212195 h 7250295"/>
                <a:gd name="connsiteX40-13737" fmla="*/ 2152650 w 2212196"/>
                <a:gd name="connsiteY40-13738" fmla="*/ 7212195 h 7250295"/>
                <a:gd name="connsiteX41-13739" fmla="*/ 2171700 w 2212196"/>
                <a:gd name="connsiteY41-13740" fmla="*/ 7069320 h 7250295"/>
                <a:gd name="connsiteX42-13741" fmla="*/ 2177619 w 2212196"/>
                <a:gd name="connsiteY42-13742" fmla="*/ 7066977 h 7250295"/>
                <a:gd name="connsiteX43-13743" fmla="*/ 1687247 w 2212196"/>
                <a:gd name="connsiteY43-13744" fmla="*/ 6680449 h 7250295"/>
                <a:gd name="connsiteX44-13745" fmla="*/ 1708130 w 2212196"/>
                <a:gd name="connsiteY44-13746" fmla="*/ 6550072 h 7250295"/>
                <a:gd name="connsiteX45-13747" fmla="*/ 1668617 w 2212196"/>
                <a:gd name="connsiteY45-13748" fmla="*/ 6451067 h 7250295"/>
                <a:gd name="connsiteX46-13749" fmla="*/ 1657350 w 2212196"/>
                <a:gd name="connsiteY46-13750" fmla="*/ 6250170 h 7250295"/>
                <a:gd name="connsiteX47-13751" fmla="*/ 1679014 w 2212196"/>
                <a:gd name="connsiteY47-13752" fmla="*/ 5979714 h 7250295"/>
                <a:gd name="connsiteX48-13753" fmla="*/ 1727631 w 2212196"/>
                <a:gd name="connsiteY48-13754" fmla="*/ 5512209 h 7250295"/>
                <a:gd name="connsiteX49-13755" fmla="*/ 1739049 w 2212196"/>
                <a:gd name="connsiteY49-13756" fmla="*/ 5363804 h 7250295"/>
                <a:gd name="connsiteX50-13757" fmla="*/ 1797611 w 2212196"/>
                <a:gd name="connsiteY50-13758" fmla="*/ 5317321 h 7250295"/>
                <a:gd name="connsiteX51-13759" fmla="*/ 1884207 w 2212196"/>
                <a:gd name="connsiteY51-13760" fmla="*/ 5097645 h 7250295"/>
                <a:gd name="connsiteX52-13761" fmla="*/ 1909357 w 2212196"/>
                <a:gd name="connsiteY52-13762" fmla="*/ 4805496 h 7250295"/>
                <a:gd name="connsiteX53-13763" fmla="*/ 1900373 w 2212196"/>
                <a:gd name="connsiteY53-13764" fmla="*/ 4348776 h 7250295"/>
                <a:gd name="connsiteX54-13765" fmla="*/ 1881052 w 2212196"/>
                <a:gd name="connsiteY54-13766" fmla="*/ 3902573 h 7250295"/>
                <a:gd name="connsiteX55-13767" fmla="*/ 1855362 w 2212196"/>
                <a:gd name="connsiteY55-13768" fmla="*/ 3584643 h 7250295"/>
                <a:gd name="connsiteX56-13769" fmla="*/ 2056257 w 2212196"/>
                <a:gd name="connsiteY56-13770" fmla="*/ 2654077 h 7250295"/>
                <a:gd name="connsiteX57-13771" fmla="*/ 2042707 w 2212196"/>
                <a:gd name="connsiteY57-13772" fmla="*/ 2404684 h 7250295"/>
                <a:gd name="connsiteX58-13773" fmla="*/ 1981200 w 2212196"/>
                <a:gd name="connsiteY58-13774" fmla="*/ 1864914 h 7250295"/>
                <a:gd name="connsiteX59-13775" fmla="*/ 1936459 w 2212196"/>
                <a:gd name="connsiteY59-13776" fmla="*/ 1677029 h 7250295"/>
                <a:gd name="connsiteX60-13777" fmla="*/ 1922037 w 2212196"/>
                <a:gd name="connsiteY60-13778" fmla="*/ 1432534 h 7250295"/>
                <a:gd name="connsiteX61-13779" fmla="*/ 1874412 w 2212196"/>
                <a:gd name="connsiteY61-13780" fmla="*/ 1302338 h 7250295"/>
                <a:gd name="connsiteX62-13781" fmla="*/ 1407687 w 2212196"/>
                <a:gd name="connsiteY62-13782" fmla="*/ 1134975 h 7250295"/>
                <a:gd name="connsiteX63-13783" fmla="*/ 1309221 w 2212196"/>
                <a:gd name="connsiteY63-13784" fmla="*/ 1020075 h 7250295"/>
                <a:gd name="connsiteX64-13785" fmla="*/ 1365230 w 2212196"/>
                <a:gd name="connsiteY64-13786" fmla="*/ 821521 h 7250295"/>
                <a:gd name="connsiteX65-13787" fmla="*/ 1433407 w 2212196"/>
                <a:gd name="connsiteY65-13788" fmla="*/ 622909 h 7250295"/>
                <a:gd name="connsiteX66-13789" fmla="*/ 1444916 w 2212196"/>
                <a:gd name="connsiteY66-13790" fmla="*/ 380757 h 7250295"/>
                <a:gd name="connsiteX67-13791" fmla="*/ 1330946 w 2212196"/>
                <a:gd name="connsiteY67-13792" fmla="*/ 143773 h 7250295"/>
                <a:gd name="connsiteX68-13793" fmla="*/ 1063645 w 2212196"/>
                <a:gd name="connsiteY68-13794" fmla="*/ 568 h 7250295"/>
                <a:gd name="connsiteX0-13795" fmla="*/ 1063645 w 2207873"/>
                <a:gd name="connsiteY0-13796" fmla="*/ 568 h 7250295"/>
                <a:gd name="connsiteX1-13797" fmla="*/ 809625 w 2207873"/>
                <a:gd name="connsiteY1-13798" fmla="*/ 116070 h 7250295"/>
                <a:gd name="connsiteX2-13799" fmla="*/ 685800 w 2207873"/>
                <a:gd name="connsiteY2-13800" fmla="*/ 297045 h 7250295"/>
                <a:gd name="connsiteX3-13801" fmla="*/ 704850 w 2207873"/>
                <a:gd name="connsiteY3-13802" fmla="*/ 620895 h 7250295"/>
                <a:gd name="connsiteX4-13803" fmla="*/ 838200 w 2207873"/>
                <a:gd name="connsiteY4-13804" fmla="*/ 897120 h 7250295"/>
                <a:gd name="connsiteX5-13805" fmla="*/ 742950 w 2207873"/>
                <a:gd name="connsiteY5-13806" fmla="*/ 1011420 h 7250295"/>
                <a:gd name="connsiteX6-13807" fmla="*/ 133350 w 2207873"/>
                <a:gd name="connsiteY6-13808" fmla="*/ 1220970 h 7250295"/>
                <a:gd name="connsiteX7-13809" fmla="*/ 0 w 2207873"/>
                <a:gd name="connsiteY7-13810" fmla="*/ 2211570 h 7250295"/>
                <a:gd name="connsiteX8-13811" fmla="*/ 333375 w 2207873"/>
                <a:gd name="connsiteY8-13812" fmla="*/ 3106920 h 7250295"/>
                <a:gd name="connsiteX9-13813" fmla="*/ 247650 w 2207873"/>
                <a:gd name="connsiteY9-13814" fmla="*/ 3840345 h 7250295"/>
                <a:gd name="connsiteX10-13815" fmla="*/ 371475 w 2207873"/>
                <a:gd name="connsiteY10-13816" fmla="*/ 4059420 h 7250295"/>
                <a:gd name="connsiteX11-13817" fmla="*/ 495300 w 2207873"/>
                <a:gd name="connsiteY11-13818" fmla="*/ 4278495 h 7250295"/>
                <a:gd name="connsiteX12-13819" fmla="*/ 476250 w 2207873"/>
                <a:gd name="connsiteY12-13820" fmla="*/ 4735695 h 7250295"/>
                <a:gd name="connsiteX13-13821" fmla="*/ 476250 w 2207873"/>
                <a:gd name="connsiteY13-13822" fmla="*/ 5097645 h 7250295"/>
                <a:gd name="connsiteX14-13823" fmla="*/ 371475 w 2207873"/>
                <a:gd name="connsiteY14-13824" fmla="*/ 6145395 h 7250295"/>
                <a:gd name="connsiteX15-13825" fmla="*/ 371475 w 2207873"/>
                <a:gd name="connsiteY15-13826" fmla="*/ 6621645 h 7250295"/>
                <a:gd name="connsiteX16-13827" fmla="*/ 400050 w 2207873"/>
                <a:gd name="connsiteY16-13828" fmla="*/ 6821670 h 7250295"/>
                <a:gd name="connsiteX17-13829" fmla="*/ 323850 w 2207873"/>
                <a:gd name="connsiteY17-13830" fmla="*/ 7002645 h 7250295"/>
                <a:gd name="connsiteX18-13831" fmla="*/ 533400 w 2207873"/>
                <a:gd name="connsiteY18-13832" fmla="*/ 7250295 h 7250295"/>
                <a:gd name="connsiteX19-13833" fmla="*/ 952500 w 2207873"/>
                <a:gd name="connsiteY19-13834" fmla="*/ 7240770 h 7250295"/>
                <a:gd name="connsiteX20-13835" fmla="*/ 733425 w 2207873"/>
                <a:gd name="connsiteY20-13836" fmla="*/ 6821670 h 7250295"/>
                <a:gd name="connsiteX21-13837" fmla="*/ 790575 w 2207873"/>
                <a:gd name="connsiteY21-13838" fmla="*/ 6574020 h 7250295"/>
                <a:gd name="connsiteX22-13839" fmla="*/ 762000 w 2207873"/>
                <a:gd name="connsiteY22-13840" fmla="*/ 6250170 h 7250295"/>
                <a:gd name="connsiteX23-13841" fmla="*/ 885825 w 2207873"/>
                <a:gd name="connsiteY23-13842" fmla="*/ 5411970 h 7250295"/>
                <a:gd name="connsiteX24-13843" fmla="*/ 866775 w 2207873"/>
                <a:gd name="connsiteY24-13844" fmla="*/ 5326245 h 7250295"/>
                <a:gd name="connsiteX25-13845" fmla="*/ 971550 w 2207873"/>
                <a:gd name="connsiteY25-13846" fmla="*/ 5211945 h 7250295"/>
                <a:gd name="connsiteX26-13847" fmla="*/ 962025 w 2207873"/>
                <a:gd name="connsiteY26-13848" fmla="*/ 5069070 h 7250295"/>
                <a:gd name="connsiteX27-13849" fmla="*/ 1104900 w 2207873"/>
                <a:gd name="connsiteY27-13850" fmla="*/ 4526145 h 7250295"/>
                <a:gd name="connsiteX28-13851" fmla="*/ 1123950 w 2207873"/>
                <a:gd name="connsiteY28-13852" fmla="*/ 4392795 h 7250295"/>
                <a:gd name="connsiteX29-13853" fmla="*/ 1276350 w 2207873"/>
                <a:gd name="connsiteY29-13854" fmla="*/ 4649970 h 7250295"/>
                <a:gd name="connsiteX30-13855" fmla="*/ 1352550 w 2207873"/>
                <a:gd name="connsiteY30-13856" fmla="*/ 4926195 h 7250295"/>
                <a:gd name="connsiteX31-13857" fmla="*/ 1333500 w 2207873"/>
                <a:gd name="connsiteY31-13858" fmla="*/ 5069070 h 7250295"/>
                <a:gd name="connsiteX32-13859" fmla="*/ 1371600 w 2207873"/>
                <a:gd name="connsiteY32-13860" fmla="*/ 5078595 h 7250295"/>
                <a:gd name="connsiteX33-13861" fmla="*/ 1247775 w 2207873"/>
                <a:gd name="connsiteY33-13862" fmla="*/ 5516745 h 7250295"/>
                <a:gd name="connsiteX34-13863" fmla="*/ 1257300 w 2207873"/>
                <a:gd name="connsiteY34-13864" fmla="*/ 6469245 h 7250295"/>
                <a:gd name="connsiteX35-13865" fmla="*/ 1333500 w 2207873"/>
                <a:gd name="connsiteY35-13866" fmla="*/ 6583545 h 7250295"/>
                <a:gd name="connsiteX36-13867" fmla="*/ 1314450 w 2207873"/>
                <a:gd name="connsiteY36-13868" fmla="*/ 6735945 h 7250295"/>
                <a:gd name="connsiteX37-13869" fmla="*/ 1323975 w 2207873"/>
                <a:gd name="connsiteY37-13870" fmla="*/ 6859770 h 7250295"/>
                <a:gd name="connsiteX38-13871" fmla="*/ 1304925 w 2207873"/>
                <a:gd name="connsiteY38-13872" fmla="*/ 7012170 h 7250295"/>
                <a:gd name="connsiteX39-13873" fmla="*/ 1704975 w 2207873"/>
                <a:gd name="connsiteY39-13874" fmla="*/ 7212195 h 7250295"/>
                <a:gd name="connsiteX40-13875" fmla="*/ 2152650 w 2207873"/>
                <a:gd name="connsiteY40-13876" fmla="*/ 7212195 h 7250295"/>
                <a:gd name="connsiteX41-13877" fmla="*/ 2171700 w 2207873"/>
                <a:gd name="connsiteY41-13878" fmla="*/ 7069320 h 7250295"/>
                <a:gd name="connsiteX42-13879" fmla="*/ 2171850 w 2207873"/>
                <a:gd name="connsiteY42-13880" fmla="*/ 7046786 h 7250295"/>
                <a:gd name="connsiteX43-13881" fmla="*/ 1687247 w 2207873"/>
                <a:gd name="connsiteY43-13882" fmla="*/ 6680449 h 7250295"/>
                <a:gd name="connsiteX44-13883" fmla="*/ 1708130 w 2207873"/>
                <a:gd name="connsiteY44-13884" fmla="*/ 6550072 h 7250295"/>
                <a:gd name="connsiteX45-13885" fmla="*/ 1668617 w 2207873"/>
                <a:gd name="connsiteY45-13886" fmla="*/ 6451067 h 7250295"/>
                <a:gd name="connsiteX46-13887" fmla="*/ 1657350 w 2207873"/>
                <a:gd name="connsiteY46-13888" fmla="*/ 6250170 h 7250295"/>
                <a:gd name="connsiteX47-13889" fmla="*/ 1679014 w 2207873"/>
                <a:gd name="connsiteY47-13890" fmla="*/ 5979714 h 7250295"/>
                <a:gd name="connsiteX48-13891" fmla="*/ 1727631 w 2207873"/>
                <a:gd name="connsiteY48-13892" fmla="*/ 5512209 h 7250295"/>
                <a:gd name="connsiteX49-13893" fmla="*/ 1739049 w 2207873"/>
                <a:gd name="connsiteY49-13894" fmla="*/ 5363804 h 7250295"/>
                <a:gd name="connsiteX50-13895" fmla="*/ 1797611 w 2207873"/>
                <a:gd name="connsiteY50-13896" fmla="*/ 5317321 h 7250295"/>
                <a:gd name="connsiteX51-13897" fmla="*/ 1884207 w 2207873"/>
                <a:gd name="connsiteY51-13898" fmla="*/ 5097645 h 7250295"/>
                <a:gd name="connsiteX52-13899" fmla="*/ 1909357 w 2207873"/>
                <a:gd name="connsiteY52-13900" fmla="*/ 4805496 h 7250295"/>
                <a:gd name="connsiteX53-13901" fmla="*/ 1900373 w 2207873"/>
                <a:gd name="connsiteY53-13902" fmla="*/ 4348776 h 7250295"/>
                <a:gd name="connsiteX54-13903" fmla="*/ 1881052 w 2207873"/>
                <a:gd name="connsiteY54-13904" fmla="*/ 3902573 h 7250295"/>
                <a:gd name="connsiteX55-13905" fmla="*/ 1855362 w 2207873"/>
                <a:gd name="connsiteY55-13906" fmla="*/ 3584643 h 7250295"/>
                <a:gd name="connsiteX56-13907" fmla="*/ 2056257 w 2207873"/>
                <a:gd name="connsiteY56-13908" fmla="*/ 2654077 h 7250295"/>
                <a:gd name="connsiteX57-13909" fmla="*/ 2042707 w 2207873"/>
                <a:gd name="connsiteY57-13910" fmla="*/ 2404684 h 7250295"/>
                <a:gd name="connsiteX58-13911" fmla="*/ 1981200 w 2207873"/>
                <a:gd name="connsiteY58-13912" fmla="*/ 1864914 h 7250295"/>
                <a:gd name="connsiteX59-13913" fmla="*/ 1936459 w 2207873"/>
                <a:gd name="connsiteY59-13914" fmla="*/ 1677029 h 7250295"/>
                <a:gd name="connsiteX60-13915" fmla="*/ 1922037 w 2207873"/>
                <a:gd name="connsiteY60-13916" fmla="*/ 1432534 h 7250295"/>
                <a:gd name="connsiteX61-13917" fmla="*/ 1874412 w 2207873"/>
                <a:gd name="connsiteY61-13918" fmla="*/ 1302338 h 7250295"/>
                <a:gd name="connsiteX62-13919" fmla="*/ 1407687 w 2207873"/>
                <a:gd name="connsiteY62-13920" fmla="*/ 1134975 h 7250295"/>
                <a:gd name="connsiteX63-13921" fmla="*/ 1309221 w 2207873"/>
                <a:gd name="connsiteY63-13922" fmla="*/ 1020075 h 7250295"/>
                <a:gd name="connsiteX64-13923" fmla="*/ 1365230 w 2207873"/>
                <a:gd name="connsiteY64-13924" fmla="*/ 821521 h 7250295"/>
                <a:gd name="connsiteX65-13925" fmla="*/ 1433407 w 2207873"/>
                <a:gd name="connsiteY65-13926" fmla="*/ 622909 h 7250295"/>
                <a:gd name="connsiteX66-13927" fmla="*/ 1444916 w 2207873"/>
                <a:gd name="connsiteY66-13928" fmla="*/ 380757 h 7250295"/>
                <a:gd name="connsiteX67-13929" fmla="*/ 1330946 w 2207873"/>
                <a:gd name="connsiteY67-13930" fmla="*/ 143773 h 7250295"/>
                <a:gd name="connsiteX68-13931" fmla="*/ 1063645 w 2207873"/>
                <a:gd name="connsiteY68-13932" fmla="*/ 568 h 7250295"/>
                <a:gd name="connsiteX0-13933" fmla="*/ 1063645 w 2207873"/>
                <a:gd name="connsiteY0-13934" fmla="*/ 568 h 7250295"/>
                <a:gd name="connsiteX1-13935" fmla="*/ 809625 w 2207873"/>
                <a:gd name="connsiteY1-13936" fmla="*/ 116070 h 7250295"/>
                <a:gd name="connsiteX2-13937" fmla="*/ 685800 w 2207873"/>
                <a:gd name="connsiteY2-13938" fmla="*/ 297045 h 7250295"/>
                <a:gd name="connsiteX3-13939" fmla="*/ 704850 w 2207873"/>
                <a:gd name="connsiteY3-13940" fmla="*/ 620895 h 7250295"/>
                <a:gd name="connsiteX4-13941" fmla="*/ 838200 w 2207873"/>
                <a:gd name="connsiteY4-13942" fmla="*/ 897120 h 7250295"/>
                <a:gd name="connsiteX5-13943" fmla="*/ 742950 w 2207873"/>
                <a:gd name="connsiteY5-13944" fmla="*/ 1011420 h 7250295"/>
                <a:gd name="connsiteX6-13945" fmla="*/ 133350 w 2207873"/>
                <a:gd name="connsiteY6-13946" fmla="*/ 1220970 h 7250295"/>
                <a:gd name="connsiteX7-13947" fmla="*/ 0 w 2207873"/>
                <a:gd name="connsiteY7-13948" fmla="*/ 2211570 h 7250295"/>
                <a:gd name="connsiteX8-13949" fmla="*/ 333375 w 2207873"/>
                <a:gd name="connsiteY8-13950" fmla="*/ 3106920 h 7250295"/>
                <a:gd name="connsiteX9-13951" fmla="*/ 247650 w 2207873"/>
                <a:gd name="connsiteY9-13952" fmla="*/ 3840345 h 7250295"/>
                <a:gd name="connsiteX10-13953" fmla="*/ 371475 w 2207873"/>
                <a:gd name="connsiteY10-13954" fmla="*/ 4059420 h 7250295"/>
                <a:gd name="connsiteX11-13955" fmla="*/ 495300 w 2207873"/>
                <a:gd name="connsiteY11-13956" fmla="*/ 4278495 h 7250295"/>
                <a:gd name="connsiteX12-13957" fmla="*/ 476250 w 2207873"/>
                <a:gd name="connsiteY12-13958" fmla="*/ 4735695 h 7250295"/>
                <a:gd name="connsiteX13-13959" fmla="*/ 476250 w 2207873"/>
                <a:gd name="connsiteY13-13960" fmla="*/ 5097645 h 7250295"/>
                <a:gd name="connsiteX14-13961" fmla="*/ 371475 w 2207873"/>
                <a:gd name="connsiteY14-13962" fmla="*/ 6145395 h 7250295"/>
                <a:gd name="connsiteX15-13963" fmla="*/ 371475 w 2207873"/>
                <a:gd name="connsiteY15-13964" fmla="*/ 6621645 h 7250295"/>
                <a:gd name="connsiteX16-13965" fmla="*/ 400050 w 2207873"/>
                <a:gd name="connsiteY16-13966" fmla="*/ 6821670 h 7250295"/>
                <a:gd name="connsiteX17-13967" fmla="*/ 323850 w 2207873"/>
                <a:gd name="connsiteY17-13968" fmla="*/ 7002645 h 7250295"/>
                <a:gd name="connsiteX18-13969" fmla="*/ 533400 w 2207873"/>
                <a:gd name="connsiteY18-13970" fmla="*/ 7250295 h 7250295"/>
                <a:gd name="connsiteX19-13971" fmla="*/ 952500 w 2207873"/>
                <a:gd name="connsiteY19-13972" fmla="*/ 7240770 h 7250295"/>
                <a:gd name="connsiteX20-13973" fmla="*/ 733425 w 2207873"/>
                <a:gd name="connsiteY20-13974" fmla="*/ 6821670 h 7250295"/>
                <a:gd name="connsiteX21-13975" fmla="*/ 790575 w 2207873"/>
                <a:gd name="connsiteY21-13976" fmla="*/ 6574020 h 7250295"/>
                <a:gd name="connsiteX22-13977" fmla="*/ 762000 w 2207873"/>
                <a:gd name="connsiteY22-13978" fmla="*/ 6250170 h 7250295"/>
                <a:gd name="connsiteX23-13979" fmla="*/ 885825 w 2207873"/>
                <a:gd name="connsiteY23-13980" fmla="*/ 5411970 h 7250295"/>
                <a:gd name="connsiteX24-13981" fmla="*/ 866775 w 2207873"/>
                <a:gd name="connsiteY24-13982" fmla="*/ 5326245 h 7250295"/>
                <a:gd name="connsiteX25-13983" fmla="*/ 971550 w 2207873"/>
                <a:gd name="connsiteY25-13984" fmla="*/ 5211945 h 7250295"/>
                <a:gd name="connsiteX26-13985" fmla="*/ 962025 w 2207873"/>
                <a:gd name="connsiteY26-13986" fmla="*/ 5069070 h 7250295"/>
                <a:gd name="connsiteX27-13987" fmla="*/ 1104900 w 2207873"/>
                <a:gd name="connsiteY27-13988" fmla="*/ 4526145 h 7250295"/>
                <a:gd name="connsiteX28-13989" fmla="*/ 1123950 w 2207873"/>
                <a:gd name="connsiteY28-13990" fmla="*/ 4392795 h 7250295"/>
                <a:gd name="connsiteX29-13991" fmla="*/ 1276350 w 2207873"/>
                <a:gd name="connsiteY29-13992" fmla="*/ 4649970 h 7250295"/>
                <a:gd name="connsiteX30-13993" fmla="*/ 1352550 w 2207873"/>
                <a:gd name="connsiteY30-13994" fmla="*/ 4926195 h 7250295"/>
                <a:gd name="connsiteX31-13995" fmla="*/ 1333500 w 2207873"/>
                <a:gd name="connsiteY31-13996" fmla="*/ 5069070 h 7250295"/>
                <a:gd name="connsiteX32-13997" fmla="*/ 1371600 w 2207873"/>
                <a:gd name="connsiteY32-13998" fmla="*/ 5078595 h 7250295"/>
                <a:gd name="connsiteX33-13999" fmla="*/ 1247775 w 2207873"/>
                <a:gd name="connsiteY33-14000" fmla="*/ 5516745 h 7250295"/>
                <a:gd name="connsiteX34-14001" fmla="*/ 1257300 w 2207873"/>
                <a:gd name="connsiteY34-14002" fmla="*/ 6469245 h 7250295"/>
                <a:gd name="connsiteX35-14003" fmla="*/ 1333500 w 2207873"/>
                <a:gd name="connsiteY35-14004" fmla="*/ 6583545 h 7250295"/>
                <a:gd name="connsiteX36-14005" fmla="*/ 1314450 w 2207873"/>
                <a:gd name="connsiteY36-14006" fmla="*/ 6735945 h 7250295"/>
                <a:gd name="connsiteX37-14007" fmla="*/ 1323975 w 2207873"/>
                <a:gd name="connsiteY37-14008" fmla="*/ 6859770 h 7250295"/>
                <a:gd name="connsiteX38-14009" fmla="*/ 1304925 w 2207873"/>
                <a:gd name="connsiteY38-14010" fmla="*/ 7012170 h 7250295"/>
                <a:gd name="connsiteX39-14011" fmla="*/ 1704975 w 2207873"/>
                <a:gd name="connsiteY39-14012" fmla="*/ 7212195 h 7250295"/>
                <a:gd name="connsiteX40-14013" fmla="*/ 2152650 w 2207873"/>
                <a:gd name="connsiteY40-14014" fmla="*/ 7212195 h 7250295"/>
                <a:gd name="connsiteX41-14015" fmla="*/ 2171700 w 2207873"/>
                <a:gd name="connsiteY41-14016" fmla="*/ 7069320 h 7250295"/>
                <a:gd name="connsiteX42-14017" fmla="*/ 2171850 w 2207873"/>
                <a:gd name="connsiteY42-14018" fmla="*/ 7046786 h 7250295"/>
                <a:gd name="connsiteX43-14019" fmla="*/ 1687247 w 2207873"/>
                <a:gd name="connsiteY43-14020" fmla="*/ 6680449 h 7250295"/>
                <a:gd name="connsiteX44-14021" fmla="*/ 1708130 w 2207873"/>
                <a:gd name="connsiteY44-14022" fmla="*/ 6550072 h 7250295"/>
                <a:gd name="connsiteX45-14023" fmla="*/ 1668617 w 2207873"/>
                <a:gd name="connsiteY45-14024" fmla="*/ 6451067 h 7250295"/>
                <a:gd name="connsiteX46-14025" fmla="*/ 1657350 w 2207873"/>
                <a:gd name="connsiteY46-14026" fmla="*/ 6250170 h 7250295"/>
                <a:gd name="connsiteX47-14027" fmla="*/ 1679014 w 2207873"/>
                <a:gd name="connsiteY47-14028" fmla="*/ 5979714 h 7250295"/>
                <a:gd name="connsiteX48-14029" fmla="*/ 1727631 w 2207873"/>
                <a:gd name="connsiteY48-14030" fmla="*/ 5512209 h 7250295"/>
                <a:gd name="connsiteX49-14031" fmla="*/ 1739049 w 2207873"/>
                <a:gd name="connsiteY49-14032" fmla="*/ 5363804 h 7250295"/>
                <a:gd name="connsiteX50-14033" fmla="*/ 1797611 w 2207873"/>
                <a:gd name="connsiteY50-14034" fmla="*/ 5317321 h 7250295"/>
                <a:gd name="connsiteX51-14035" fmla="*/ 1884207 w 2207873"/>
                <a:gd name="connsiteY51-14036" fmla="*/ 5097645 h 7250295"/>
                <a:gd name="connsiteX52-14037" fmla="*/ 1909357 w 2207873"/>
                <a:gd name="connsiteY52-14038" fmla="*/ 4805496 h 7250295"/>
                <a:gd name="connsiteX53-14039" fmla="*/ 1900373 w 2207873"/>
                <a:gd name="connsiteY53-14040" fmla="*/ 4348776 h 7250295"/>
                <a:gd name="connsiteX54-14041" fmla="*/ 1881052 w 2207873"/>
                <a:gd name="connsiteY54-14042" fmla="*/ 3902573 h 7250295"/>
                <a:gd name="connsiteX55-14043" fmla="*/ 1855362 w 2207873"/>
                <a:gd name="connsiteY55-14044" fmla="*/ 3584643 h 7250295"/>
                <a:gd name="connsiteX56-14045" fmla="*/ 2056257 w 2207873"/>
                <a:gd name="connsiteY56-14046" fmla="*/ 2654077 h 7250295"/>
                <a:gd name="connsiteX57-14047" fmla="*/ 2042707 w 2207873"/>
                <a:gd name="connsiteY57-14048" fmla="*/ 2404684 h 7250295"/>
                <a:gd name="connsiteX58-14049" fmla="*/ 1981200 w 2207873"/>
                <a:gd name="connsiteY58-14050" fmla="*/ 1864914 h 7250295"/>
                <a:gd name="connsiteX59-14051" fmla="*/ 1936459 w 2207873"/>
                <a:gd name="connsiteY59-14052" fmla="*/ 1677029 h 7250295"/>
                <a:gd name="connsiteX60-14053" fmla="*/ 1922037 w 2207873"/>
                <a:gd name="connsiteY60-14054" fmla="*/ 1432534 h 7250295"/>
                <a:gd name="connsiteX61-14055" fmla="*/ 1874412 w 2207873"/>
                <a:gd name="connsiteY61-14056" fmla="*/ 1302338 h 7250295"/>
                <a:gd name="connsiteX62-14057" fmla="*/ 1407687 w 2207873"/>
                <a:gd name="connsiteY62-14058" fmla="*/ 1134975 h 7250295"/>
                <a:gd name="connsiteX63-14059" fmla="*/ 1309221 w 2207873"/>
                <a:gd name="connsiteY63-14060" fmla="*/ 1020075 h 7250295"/>
                <a:gd name="connsiteX64-14061" fmla="*/ 1365230 w 2207873"/>
                <a:gd name="connsiteY64-14062" fmla="*/ 821521 h 7250295"/>
                <a:gd name="connsiteX65-14063" fmla="*/ 1433407 w 2207873"/>
                <a:gd name="connsiteY65-14064" fmla="*/ 622909 h 7250295"/>
                <a:gd name="connsiteX66-14065" fmla="*/ 1444916 w 2207873"/>
                <a:gd name="connsiteY66-14066" fmla="*/ 380757 h 7250295"/>
                <a:gd name="connsiteX67-14067" fmla="*/ 1330946 w 2207873"/>
                <a:gd name="connsiteY67-14068" fmla="*/ 143773 h 7250295"/>
                <a:gd name="connsiteX68-14069" fmla="*/ 1063645 w 2207873"/>
                <a:gd name="connsiteY68-14070" fmla="*/ 568 h 7250295"/>
                <a:gd name="connsiteX0-14071" fmla="*/ 1063645 w 2219792"/>
                <a:gd name="connsiteY0-14072" fmla="*/ 568 h 7250295"/>
                <a:gd name="connsiteX1-14073" fmla="*/ 809625 w 2219792"/>
                <a:gd name="connsiteY1-14074" fmla="*/ 116070 h 7250295"/>
                <a:gd name="connsiteX2-14075" fmla="*/ 685800 w 2219792"/>
                <a:gd name="connsiteY2-14076" fmla="*/ 297045 h 7250295"/>
                <a:gd name="connsiteX3-14077" fmla="*/ 704850 w 2219792"/>
                <a:gd name="connsiteY3-14078" fmla="*/ 620895 h 7250295"/>
                <a:gd name="connsiteX4-14079" fmla="*/ 838200 w 2219792"/>
                <a:gd name="connsiteY4-14080" fmla="*/ 897120 h 7250295"/>
                <a:gd name="connsiteX5-14081" fmla="*/ 742950 w 2219792"/>
                <a:gd name="connsiteY5-14082" fmla="*/ 1011420 h 7250295"/>
                <a:gd name="connsiteX6-14083" fmla="*/ 133350 w 2219792"/>
                <a:gd name="connsiteY6-14084" fmla="*/ 1220970 h 7250295"/>
                <a:gd name="connsiteX7-14085" fmla="*/ 0 w 2219792"/>
                <a:gd name="connsiteY7-14086" fmla="*/ 2211570 h 7250295"/>
                <a:gd name="connsiteX8-14087" fmla="*/ 333375 w 2219792"/>
                <a:gd name="connsiteY8-14088" fmla="*/ 3106920 h 7250295"/>
                <a:gd name="connsiteX9-14089" fmla="*/ 247650 w 2219792"/>
                <a:gd name="connsiteY9-14090" fmla="*/ 3840345 h 7250295"/>
                <a:gd name="connsiteX10-14091" fmla="*/ 371475 w 2219792"/>
                <a:gd name="connsiteY10-14092" fmla="*/ 4059420 h 7250295"/>
                <a:gd name="connsiteX11-14093" fmla="*/ 495300 w 2219792"/>
                <a:gd name="connsiteY11-14094" fmla="*/ 4278495 h 7250295"/>
                <a:gd name="connsiteX12-14095" fmla="*/ 476250 w 2219792"/>
                <a:gd name="connsiteY12-14096" fmla="*/ 4735695 h 7250295"/>
                <a:gd name="connsiteX13-14097" fmla="*/ 476250 w 2219792"/>
                <a:gd name="connsiteY13-14098" fmla="*/ 5097645 h 7250295"/>
                <a:gd name="connsiteX14-14099" fmla="*/ 371475 w 2219792"/>
                <a:gd name="connsiteY14-14100" fmla="*/ 6145395 h 7250295"/>
                <a:gd name="connsiteX15-14101" fmla="*/ 371475 w 2219792"/>
                <a:gd name="connsiteY15-14102" fmla="*/ 6621645 h 7250295"/>
                <a:gd name="connsiteX16-14103" fmla="*/ 400050 w 2219792"/>
                <a:gd name="connsiteY16-14104" fmla="*/ 6821670 h 7250295"/>
                <a:gd name="connsiteX17-14105" fmla="*/ 323850 w 2219792"/>
                <a:gd name="connsiteY17-14106" fmla="*/ 7002645 h 7250295"/>
                <a:gd name="connsiteX18-14107" fmla="*/ 533400 w 2219792"/>
                <a:gd name="connsiteY18-14108" fmla="*/ 7250295 h 7250295"/>
                <a:gd name="connsiteX19-14109" fmla="*/ 952500 w 2219792"/>
                <a:gd name="connsiteY19-14110" fmla="*/ 7240770 h 7250295"/>
                <a:gd name="connsiteX20-14111" fmla="*/ 733425 w 2219792"/>
                <a:gd name="connsiteY20-14112" fmla="*/ 6821670 h 7250295"/>
                <a:gd name="connsiteX21-14113" fmla="*/ 790575 w 2219792"/>
                <a:gd name="connsiteY21-14114" fmla="*/ 6574020 h 7250295"/>
                <a:gd name="connsiteX22-14115" fmla="*/ 762000 w 2219792"/>
                <a:gd name="connsiteY22-14116" fmla="*/ 6250170 h 7250295"/>
                <a:gd name="connsiteX23-14117" fmla="*/ 885825 w 2219792"/>
                <a:gd name="connsiteY23-14118" fmla="*/ 5411970 h 7250295"/>
                <a:gd name="connsiteX24-14119" fmla="*/ 866775 w 2219792"/>
                <a:gd name="connsiteY24-14120" fmla="*/ 5326245 h 7250295"/>
                <a:gd name="connsiteX25-14121" fmla="*/ 971550 w 2219792"/>
                <a:gd name="connsiteY25-14122" fmla="*/ 5211945 h 7250295"/>
                <a:gd name="connsiteX26-14123" fmla="*/ 962025 w 2219792"/>
                <a:gd name="connsiteY26-14124" fmla="*/ 5069070 h 7250295"/>
                <a:gd name="connsiteX27-14125" fmla="*/ 1104900 w 2219792"/>
                <a:gd name="connsiteY27-14126" fmla="*/ 4526145 h 7250295"/>
                <a:gd name="connsiteX28-14127" fmla="*/ 1123950 w 2219792"/>
                <a:gd name="connsiteY28-14128" fmla="*/ 4392795 h 7250295"/>
                <a:gd name="connsiteX29-14129" fmla="*/ 1276350 w 2219792"/>
                <a:gd name="connsiteY29-14130" fmla="*/ 4649970 h 7250295"/>
                <a:gd name="connsiteX30-14131" fmla="*/ 1352550 w 2219792"/>
                <a:gd name="connsiteY30-14132" fmla="*/ 4926195 h 7250295"/>
                <a:gd name="connsiteX31-14133" fmla="*/ 1333500 w 2219792"/>
                <a:gd name="connsiteY31-14134" fmla="*/ 5069070 h 7250295"/>
                <a:gd name="connsiteX32-14135" fmla="*/ 1371600 w 2219792"/>
                <a:gd name="connsiteY32-14136" fmla="*/ 5078595 h 7250295"/>
                <a:gd name="connsiteX33-14137" fmla="*/ 1247775 w 2219792"/>
                <a:gd name="connsiteY33-14138" fmla="*/ 5516745 h 7250295"/>
                <a:gd name="connsiteX34-14139" fmla="*/ 1257300 w 2219792"/>
                <a:gd name="connsiteY34-14140" fmla="*/ 6469245 h 7250295"/>
                <a:gd name="connsiteX35-14141" fmla="*/ 1333500 w 2219792"/>
                <a:gd name="connsiteY35-14142" fmla="*/ 6583545 h 7250295"/>
                <a:gd name="connsiteX36-14143" fmla="*/ 1314450 w 2219792"/>
                <a:gd name="connsiteY36-14144" fmla="*/ 6735945 h 7250295"/>
                <a:gd name="connsiteX37-14145" fmla="*/ 1323975 w 2219792"/>
                <a:gd name="connsiteY37-14146" fmla="*/ 6859770 h 7250295"/>
                <a:gd name="connsiteX38-14147" fmla="*/ 1304925 w 2219792"/>
                <a:gd name="connsiteY38-14148" fmla="*/ 7012170 h 7250295"/>
                <a:gd name="connsiteX39-14149" fmla="*/ 1704975 w 2219792"/>
                <a:gd name="connsiteY39-14150" fmla="*/ 7212195 h 7250295"/>
                <a:gd name="connsiteX40-14151" fmla="*/ 2152650 w 2219792"/>
                <a:gd name="connsiteY40-14152" fmla="*/ 7212195 h 7250295"/>
                <a:gd name="connsiteX41-14153" fmla="*/ 2206314 w 2219792"/>
                <a:gd name="connsiteY41-14154" fmla="*/ 7184702 h 7250295"/>
                <a:gd name="connsiteX42-14155" fmla="*/ 2171850 w 2219792"/>
                <a:gd name="connsiteY42-14156" fmla="*/ 7046786 h 7250295"/>
                <a:gd name="connsiteX43-14157" fmla="*/ 1687247 w 2219792"/>
                <a:gd name="connsiteY43-14158" fmla="*/ 6680449 h 7250295"/>
                <a:gd name="connsiteX44-14159" fmla="*/ 1708130 w 2219792"/>
                <a:gd name="connsiteY44-14160" fmla="*/ 6550072 h 7250295"/>
                <a:gd name="connsiteX45-14161" fmla="*/ 1668617 w 2219792"/>
                <a:gd name="connsiteY45-14162" fmla="*/ 6451067 h 7250295"/>
                <a:gd name="connsiteX46-14163" fmla="*/ 1657350 w 2219792"/>
                <a:gd name="connsiteY46-14164" fmla="*/ 6250170 h 7250295"/>
                <a:gd name="connsiteX47-14165" fmla="*/ 1679014 w 2219792"/>
                <a:gd name="connsiteY47-14166" fmla="*/ 5979714 h 7250295"/>
                <a:gd name="connsiteX48-14167" fmla="*/ 1727631 w 2219792"/>
                <a:gd name="connsiteY48-14168" fmla="*/ 5512209 h 7250295"/>
                <a:gd name="connsiteX49-14169" fmla="*/ 1739049 w 2219792"/>
                <a:gd name="connsiteY49-14170" fmla="*/ 5363804 h 7250295"/>
                <a:gd name="connsiteX50-14171" fmla="*/ 1797611 w 2219792"/>
                <a:gd name="connsiteY50-14172" fmla="*/ 5317321 h 7250295"/>
                <a:gd name="connsiteX51-14173" fmla="*/ 1884207 w 2219792"/>
                <a:gd name="connsiteY51-14174" fmla="*/ 5097645 h 7250295"/>
                <a:gd name="connsiteX52-14175" fmla="*/ 1909357 w 2219792"/>
                <a:gd name="connsiteY52-14176" fmla="*/ 4805496 h 7250295"/>
                <a:gd name="connsiteX53-14177" fmla="*/ 1900373 w 2219792"/>
                <a:gd name="connsiteY53-14178" fmla="*/ 4348776 h 7250295"/>
                <a:gd name="connsiteX54-14179" fmla="*/ 1881052 w 2219792"/>
                <a:gd name="connsiteY54-14180" fmla="*/ 3902573 h 7250295"/>
                <a:gd name="connsiteX55-14181" fmla="*/ 1855362 w 2219792"/>
                <a:gd name="connsiteY55-14182" fmla="*/ 3584643 h 7250295"/>
                <a:gd name="connsiteX56-14183" fmla="*/ 2056257 w 2219792"/>
                <a:gd name="connsiteY56-14184" fmla="*/ 2654077 h 7250295"/>
                <a:gd name="connsiteX57-14185" fmla="*/ 2042707 w 2219792"/>
                <a:gd name="connsiteY57-14186" fmla="*/ 2404684 h 7250295"/>
                <a:gd name="connsiteX58-14187" fmla="*/ 1981200 w 2219792"/>
                <a:gd name="connsiteY58-14188" fmla="*/ 1864914 h 7250295"/>
                <a:gd name="connsiteX59-14189" fmla="*/ 1936459 w 2219792"/>
                <a:gd name="connsiteY59-14190" fmla="*/ 1677029 h 7250295"/>
                <a:gd name="connsiteX60-14191" fmla="*/ 1922037 w 2219792"/>
                <a:gd name="connsiteY60-14192" fmla="*/ 1432534 h 7250295"/>
                <a:gd name="connsiteX61-14193" fmla="*/ 1874412 w 2219792"/>
                <a:gd name="connsiteY61-14194" fmla="*/ 1302338 h 7250295"/>
                <a:gd name="connsiteX62-14195" fmla="*/ 1407687 w 2219792"/>
                <a:gd name="connsiteY62-14196" fmla="*/ 1134975 h 7250295"/>
                <a:gd name="connsiteX63-14197" fmla="*/ 1309221 w 2219792"/>
                <a:gd name="connsiteY63-14198" fmla="*/ 1020075 h 7250295"/>
                <a:gd name="connsiteX64-14199" fmla="*/ 1365230 w 2219792"/>
                <a:gd name="connsiteY64-14200" fmla="*/ 821521 h 7250295"/>
                <a:gd name="connsiteX65-14201" fmla="*/ 1433407 w 2219792"/>
                <a:gd name="connsiteY65-14202" fmla="*/ 622909 h 7250295"/>
                <a:gd name="connsiteX66-14203" fmla="*/ 1444916 w 2219792"/>
                <a:gd name="connsiteY66-14204" fmla="*/ 380757 h 7250295"/>
                <a:gd name="connsiteX67-14205" fmla="*/ 1330946 w 2219792"/>
                <a:gd name="connsiteY67-14206" fmla="*/ 143773 h 7250295"/>
                <a:gd name="connsiteX68-14207" fmla="*/ 1063645 w 2219792"/>
                <a:gd name="connsiteY68-14208" fmla="*/ 568 h 7250295"/>
                <a:gd name="connsiteX0-14209" fmla="*/ 1063645 w 2207395"/>
                <a:gd name="connsiteY0-14210" fmla="*/ 568 h 7250295"/>
                <a:gd name="connsiteX1-14211" fmla="*/ 809625 w 2207395"/>
                <a:gd name="connsiteY1-14212" fmla="*/ 116070 h 7250295"/>
                <a:gd name="connsiteX2-14213" fmla="*/ 685800 w 2207395"/>
                <a:gd name="connsiteY2-14214" fmla="*/ 297045 h 7250295"/>
                <a:gd name="connsiteX3-14215" fmla="*/ 704850 w 2207395"/>
                <a:gd name="connsiteY3-14216" fmla="*/ 620895 h 7250295"/>
                <a:gd name="connsiteX4-14217" fmla="*/ 838200 w 2207395"/>
                <a:gd name="connsiteY4-14218" fmla="*/ 897120 h 7250295"/>
                <a:gd name="connsiteX5-14219" fmla="*/ 742950 w 2207395"/>
                <a:gd name="connsiteY5-14220" fmla="*/ 1011420 h 7250295"/>
                <a:gd name="connsiteX6-14221" fmla="*/ 133350 w 2207395"/>
                <a:gd name="connsiteY6-14222" fmla="*/ 1220970 h 7250295"/>
                <a:gd name="connsiteX7-14223" fmla="*/ 0 w 2207395"/>
                <a:gd name="connsiteY7-14224" fmla="*/ 2211570 h 7250295"/>
                <a:gd name="connsiteX8-14225" fmla="*/ 333375 w 2207395"/>
                <a:gd name="connsiteY8-14226" fmla="*/ 3106920 h 7250295"/>
                <a:gd name="connsiteX9-14227" fmla="*/ 247650 w 2207395"/>
                <a:gd name="connsiteY9-14228" fmla="*/ 3840345 h 7250295"/>
                <a:gd name="connsiteX10-14229" fmla="*/ 371475 w 2207395"/>
                <a:gd name="connsiteY10-14230" fmla="*/ 4059420 h 7250295"/>
                <a:gd name="connsiteX11-14231" fmla="*/ 495300 w 2207395"/>
                <a:gd name="connsiteY11-14232" fmla="*/ 4278495 h 7250295"/>
                <a:gd name="connsiteX12-14233" fmla="*/ 476250 w 2207395"/>
                <a:gd name="connsiteY12-14234" fmla="*/ 4735695 h 7250295"/>
                <a:gd name="connsiteX13-14235" fmla="*/ 476250 w 2207395"/>
                <a:gd name="connsiteY13-14236" fmla="*/ 5097645 h 7250295"/>
                <a:gd name="connsiteX14-14237" fmla="*/ 371475 w 2207395"/>
                <a:gd name="connsiteY14-14238" fmla="*/ 6145395 h 7250295"/>
                <a:gd name="connsiteX15-14239" fmla="*/ 371475 w 2207395"/>
                <a:gd name="connsiteY15-14240" fmla="*/ 6621645 h 7250295"/>
                <a:gd name="connsiteX16-14241" fmla="*/ 400050 w 2207395"/>
                <a:gd name="connsiteY16-14242" fmla="*/ 6821670 h 7250295"/>
                <a:gd name="connsiteX17-14243" fmla="*/ 323850 w 2207395"/>
                <a:gd name="connsiteY17-14244" fmla="*/ 7002645 h 7250295"/>
                <a:gd name="connsiteX18-14245" fmla="*/ 533400 w 2207395"/>
                <a:gd name="connsiteY18-14246" fmla="*/ 7250295 h 7250295"/>
                <a:gd name="connsiteX19-14247" fmla="*/ 952500 w 2207395"/>
                <a:gd name="connsiteY19-14248" fmla="*/ 7240770 h 7250295"/>
                <a:gd name="connsiteX20-14249" fmla="*/ 733425 w 2207395"/>
                <a:gd name="connsiteY20-14250" fmla="*/ 6821670 h 7250295"/>
                <a:gd name="connsiteX21-14251" fmla="*/ 790575 w 2207395"/>
                <a:gd name="connsiteY21-14252" fmla="*/ 6574020 h 7250295"/>
                <a:gd name="connsiteX22-14253" fmla="*/ 762000 w 2207395"/>
                <a:gd name="connsiteY22-14254" fmla="*/ 6250170 h 7250295"/>
                <a:gd name="connsiteX23-14255" fmla="*/ 885825 w 2207395"/>
                <a:gd name="connsiteY23-14256" fmla="*/ 5411970 h 7250295"/>
                <a:gd name="connsiteX24-14257" fmla="*/ 866775 w 2207395"/>
                <a:gd name="connsiteY24-14258" fmla="*/ 5326245 h 7250295"/>
                <a:gd name="connsiteX25-14259" fmla="*/ 971550 w 2207395"/>
                <a:gd name="connsiteY25-14260" fmla="*/ 5211945 h 7250295"/>
                <a:gd name="connsiteX26-14261" fmla="*/ 962025 w 2207395"/>
                <a:gd name="connsiteY26-14262" fmla="*/ 5069070 h 7250295"/>
                <a:gd name="connsiteX27-14263" fmla="*/ 1104900 w 2207395"/>
                <a:gd name="connsiteY27-14264" fmla="*/ 4526145 h 7250295"/>
                <a:gd name="connsiteX28-14265" fmla="*/ 1123950 w 2207395"/>
                <a:gd name="connsiteY28-14266" fmla="*/ 4392795 h 7250295"/>
                <a:gd name="connsiteX29-14267" fmla="*/ 1276350 w 2207395"/>
                <a:gd name="connsiteY29-14268" fmla="*/ 4649970 h 7250295"/>
                <a:gd name="connsiteX30-14269" fmla="*/ 1352550 w 2207395"/>
                <a:gd name="connsiteY30-14270" fmla="*/ 4926195 h 7250295"/>
                <a:gd name="connsiteX31-14271" fmla="*/ 1333500 w 2207395"/>
                <a:gd name="connsiteY31-14272" fmla="*/ 5069070 h 7250295"/>
                <a:gd name="connsiteX32-14273" fmla="*/ 1371600 w 2207395"/>
                <a:gd name="connsiteY32-14274" fmla="*/ 5078595 h 7250295"/>
                <a:gd name="connsiteX33-14275" fmla="*/ 1247775 w 2207395"/>
                <a:gd name="connsiteY33-14276" fmla="*/ 5516745 h 7250295"/>
                <a:gd name="connsiteX34-14277" fmla="*/ 1257300 w 2207395"/>
                <a:gd name="connsiteY34-14278" fmla="*/ 6469245 h 7250295"/>
                <a:gd name="connsiteX35-14279" fmla="*/ 1333500 w 2207395"/>
                <a:gd name="connsiteY35-14280" fmla="*/ 6583545 h 7250295"/>
                <a:gd name="connsiteX36-14281" fmla="*/ 1314450 w 2207395"/>
                <a:gd name="connsiteY36-14282" fmla="*/ 6735945 h 7250295"/>
                <a:gd name="connsiteX37-14283" fmla="*/ 1323975 w 2207395"/>
                <a:gd name="connsiteY37-14284" fmla="*/ 6859770 h 7250295"/>
                <a:gd name="connsiteX38-14285" fmla="*/ 1304925 w 2207395"/>
                <a:gd name="connsiteY38-14286" fmla="*/ 7012170 h 7250295"/>
                <a:gd name="connsiteX39-14287" fmla="*/ 1704975 w 2207395"/>
                <a:gd name="connsiteY39-14288" fmla="*/ 7212195 h 7250295"/>
                <a:gd name="connsiteX40-14289" fmla="*/ 2152650 w 2207395"/>
                <a:gd name="connsiteY40-14290" fmla="*/ 7212195 h 7250295"/>
                <a:gd name="connsiteX41-14291" fmla="*/ 2206314 w 2207395"/>
                <a:gd name="connsiteY41-14292" fmla="*/ 7184702 h 7250295"/>
                <a:gd name="connsiteX42-14293" fmla="*/ 2171850 w 2207395"/>
                <a:gd name="connsiteY42-14294" fmla="*/ 7046786 h 7250295"/>
                <a:gd name="connsiteX43-14295" fmla="*/ 1687247 w 2207395"/>
                <a:gd name="connsiteY43-14296" fmla="*/ 6680449 h 7250295"/>
                <a:gd name="connsiteX44-14297" fmla="*/ 1708130 w 2207395"/>
                <a:gd name="connsiteY44-14298" fmla="*/ 6550072 h 7250295"/>
                <a:gd name="connsiteX45-14299" fmla="*/ 1668617 w 2207395"/>
                <a:gd name="connsiteY45-14300" fmla="*/ 6451067 h 7250295"/>
                <a:gd name="connsiteX46-14301" fmla="*/ 1657350 w 2207395"/>
                <a:gd name="connsiteY46-14302" fmla="*/ 6250170 h 7250295"/>
                <a:gd name="connsiteX47-14303" fmla="*/ 1679014 w 2207395"/>
                <a:gd name="connsiteY47-14304" fmla="*/ 5979714 h 7250295"/>
                <a:gd name="connsiteX48-14305" fmla="*/ 1727631 w 2207395"/>
                <a:gd name="connsiteY48-14306" fmla="*/ 5512209 h 7250295"/>
                <a:gd name="connsiteX49-14307" fmla="*/ 1739049 w 2207395"/>
                <a:gd name="connsiteY49-14308" fmla="*/ 5363804 h 7250295"/>
                <a:gd name="connsiteX50-14309" fmla="*/ 1797611 w 2207395"/>
                <a:gd name="connsiteY50-14310" fmla="*/ 5317321 h 7250295"/>
                <a:gd name="connsiteX51-14311" fmla="*/ 1884207 w 2207395"/>
                <a:gd name="connsiteY51-14312" fmla="*/ 5097645 h 7250295"/>
                <a:gd name="connsiteX52-14313" fmla="*/ 1909357 w 2207395"/>
                <a:gd name="connsiteY52-14314" fmla="*/ 4805496 h 7250295"/>
                <a:gd name="connsiteX53-14315" fmla="*/ 1900373 w 2207395"/>
                <a:gd name="connsiteY53-14316" fmla="*/ 4348776 h 7250295"/>
                <a:gd name="connsiteX54-14317" fmla="*/ 1881052 w 2207395"/>
                <a:gd name="connsiteY54-14318" fmla="*/ 3902573 h 7250295"/>
                <a:gd name="connsiteX55-14319" fmla="*/ 1855362 w 2207395"/>
                <a:gd name="connsiteY55-14320" fmla="*/ 3584643 h 7250295"/>
                <a:gd name="connsiteX56-14321" fmla="*/ 2056257 w 2207395"/>
                <a:gd name="connsiteY56-14322" fmla="*/ 2654077 h 7250295"/>
                <a:gd name="connsiteX57-14323" fmla="*/ 2042707 w 2207395"/>
                <a:gd name="connsiteY57-14324" fmla="*/ 2404684 h 7250295"/>
                <a:gd name="connsiteX58-14325" fmla="*/ 1981200 w 2207395"/>
                <a:gd name="connsiteY58-14326" fmla="*/ 1864914 h 7250295"/>
                <a:gd name="connsiteX59-14327" fmla="*/ 1936459 w 2207395"/>
                <a:gd name="connsiteY59-14328" fmla="*/ 1677029 h 7250295"/>
                <a:gd name="connsiteX60-14329" fmla="*/ 1922037 w 2207395"/>
                <a:gd name="connsiteY60-14330" fmla="*/ 1432534 h 7250295"/>
                <a:gd name="connsiteX61-14331" fmla="*/ 1874412 w 2207395"/>
                <a:gd name="connsiteY61-14332" fmla="*/ 1302338 h 7250295"/>
                <a:gd name="connsiteX62-14333" fmla="*/ 1407687 w 2207395"/>
                <a:gd name="connsiteY62-14334" fmla="*/ 1134975 h 7250295"/>
                <a:gd name="connsiteX63-14335" fmla="*/ 1309221 w 2207395"/>
                <a:gd name="connsiteY63-14336" fmla="*/ 1020075 h 7250295"/>
                <a:gd name="connsiteX64-14337" fmla="*/ 1365230 w 2207395"/>
                <a:gd name="connsiteY64-14338" fmla="*/ 821521 h 7250295"/>
                <a:gd name="connsiteX65-14339" fmla="*/ 1433407 w 2207395"/>
                <a:gd name="connsiteY65-14340" fmla="*/ 622909 h 7250295"/>
                <a:gd name="connsiteX66-14341" fmla="*/ 1444916 w 2207395"/>
                <a:gd name="connsiteY66-14342" fmla="*/ 380757 h 7250295"/>
                <a:gd name="connsiteX67-14343" fmla="*/ 1330946 w 2207395"/>
                <a:gd name="connsiteY67-14344" fmla="*/ 143773 h 7250295"/>
                <a:gd name="connsiteX68-14345" fmla="*/ 1063645 w 2207395"/>
                <a:gd name="connsiteY68-14346" fmla="*/ 568 h 7250295"/>
                <a:gd name="connsiteX0-14347" fmla="*/ 1063645 w 2197075"/>
                <a:gd name="connsiteY0-14348" fmla="*/ 568 h 7250295"/>
                <a:gd name="connsiteX1-14349" fmla="*/ 809625 w 2197075"/>
                <a:gd name="connsiteY1-14350" fmla="*/ 116070 h 7250295"/>
                <a:gd name="connsiteX2-14351" fmla="*/ 685800 w 2197075"/>
                <a:gd name="connsiteY2-14352" fmla="*/ 297045 h 7250295"/>
                <a:gd name="connsiteX3-14353" fmla="*/ 704850 w 2197075"/>
                <a:gd name="connsiteY3-14354" fmla="*/ 620895 h 7250295"/>
                <a:gd name="connsiteX4-14355" fmla="*/ 838200 w 2197075"/>
                <a:gd name="connsiteY4-14356" fmla="*/ 897120 h 7250295"/>
                <a:gd name="connsiteX5-14357" fmla="*/ 742950 w 2197075"/>
                <a:gd name="connsiteY5-14358" fmla="*/ 1011420 h 7250295"/>
                <a:gd name="connsiteX6-14359" fmla="*/ 133350 w 2197075"/>
                <a:gd name="connsiteY6-14360" fmla="*/ 1220970 h 7250295"/>
                <a:gd name="connsiteX7-14361" fmla="*/ 0 w 2197075"/>
                <a:gd name="connsiteY7-14362" fmla="*/ 2211570 h 7250295"/>
                <a:gd name="connsiteX8-14363" fmla="*/ 333375 w 2197075"/>
                <a:gd name="connsiteY8-14364" fmla="*/ 3106920 h 7250295"/>
                <a:gd name="connsiteX9-14365" fmla="*/ 247650 w 2197075"/>
                <a:gd name="connsiteY9-14366" fmla="*/ 3840345 h 7250295"/>
                <a:gd name="connsiteX10-14367" fmla="*/ 371475 w 2197075"/>
                <a:gd name="connsiteY10-14368" fmla="*/ 4059420 h 7250295"/>
                <a:gd name="connsiteX11-14369" fmla="*/ 495300 w 2197075"/>
                <a:gd name="connsiteY11-14370" fmla="*/ 4278495 h 7250295"/>
                <a:gd name="connsiteX12-14371" fmla="*/ 476250 w 2197075"/>
                <a:gd name="connsiteY12-14372" fmla="*/ 4735695 h 7250295"/>
                <a:gd name="connsiteX13-14373" fmla="*/ 476250 w 2197075"/>
                <a:gd name="connsiteY13-14374" fmla="*/ 5097645 h 7250295"/>
                <a:gd name="connsiteX14-14375" fmla="*/ 371475 w 2197075"/>
                <a:gd name="connsiteY14-14376" fmla="*/ 6145395 h 7250295"/>
                <a:gd name="connsiteX15-14377" fmla="*/ 371475 w 2197075"/>
                <a:gd name="connsiteY15-14378" fmla="*/ 6621645 h 7250295"/>
                <a:gd name="connsiteX16-14379" fmla="*/ 400050 w 2197075"/>
                <a:gd name="connsiteY16-14380" fmla="*/ 6821670 h 7250295"/>
                <a:gd name="connsiteX17-14381" fmla="*/ 323850 w 2197075"/>
                <a:gd name="connsiteY17-14382" fmla="*/ 7002645 h 7250295"/>
                <a:gd name="connsiteX18-14383" fmla="*/ 533400 w 2197075"/>
                <a:gd name="connsiteY18-14384" fmla="*/ 7250295 h 7250295"/>
                <a:gd name="connsiteX19-14385" fmla="*/ 952500 w 2197075"/>
                <a:gd name="connsiteY19-14386" fmla="*/ 7240770 h 7250295"/>
                <a:gd name="connsiteX20-14387" fmla="*/ 733425 w 2197075"/>
                <a:gd name="connsiteY20-14388" fmla="*/ 6821670 h 7250295"/>
                <a:gd name="connsiteX21-14389" fmla="*/ 790575 w 2197075"/>
                <a:gd name="connsiteY21-14390" fmla="*/ 6574020 h 7250295"/>
                <a:gd name="connsiteX22-14391" fmla="*/ 762000 w 2197075"/>
                <a:gd name="connsiteY22-14392" fmla="*/ 6250170 h 7250295"/>
                <a:gd name="connsiteX23-14393" fmla="*/ 885825 w 2197075"/>
                <a:gd name="connsiteY23-14394" fmla="*/ 5411970 h 7250295"/>
                <a:gd name="connsiteX24-14395" fmla="*/ 866775 w 2197075"/>
                <a:gd name="connsiteY24-14396" fmla="*/ 5326245 h 7250295"/>
                <a:gd name="connsiteX25-14397" fmla="*/ 971550 w 2197075"/>
                <a:gd name="connsiteY25-14398" fmla="*/ 5211945 h 7250295"/>
                <a:gd name="connsiteX26-14399" fmla="*/ 962025 w 2197075"/>
                <a:gd name="connsiteY26-14400" fmla="*/ 5069070 h 7250295"/>
                <a:gd name="connsiteX27-14401" fmla="*/ 1104900 w 2197075"/>
                <a:gd name="connsiteY27-14402" fmla="*/ 4526145 h 7250295"/>
                <a:gd name="connsiteX28-14403" fmla="*/ 1123950 w 2197075"/>
                <a:gd name="connsiteY28-14404" fmla="*/ 4392795 h 7250295"/>
                <a:gd name="connsiteX29-14405" fmla="*/ 1276350 w 2197075"/>
                <a:gd name="connsiteY29-14406" fmla="*/ 4649970 h 7250295"/>
                <a:gd name="connsiteX30-14407" fmla="*/ 1352550 w 2197075"/>
                <a:gd name="connsiteY30-14408" fmla="*/ 4926195 h 7250295"/>
                <a:gd name="connsiteX31-14409" fmla="*/ 1333500 w 2197075"/>
                <a:gd name="connsiteY31-14410" fmla="*/ 5069070 h 7250295"/>
                <a:gd name="connsiteX32-14411" fmla="*/ 1371600 w 2197075"/>
                <a:gd name="connsiteY32-14412" fmla="*/ 5078595 h 7250295"/>
                <a:gd name="connsiteX33-14413" fmla="*/ 1247775 w 2197075"/>
                <a:gd name="connsiteY33-14414" fmla="*/ 5516745 h 7250295"/>
                <a:gd name="connsiteX34-14415" fmla="*/ 1257300 w 2197075"/>
                <a:gd name="connsiteY34-14416" fmla="*/ 6469245 h 7250295"/>
                <a:gd name="connsiteX35-14417" fmla="*/ 1333500 w 2197075"/>
                <a:gd name="connsiteY35-14418" fmla="*/ 6583545 h 7250295"/>
                <a:gd name="connsiteX36-14419" fmla="*/ 1314450 w 2197075"/>
                <a:gd name="connsiteY36-14420" fmla="*/ 6735945 h 7250295"/>
                <a:gd name="connsiteX37-14421" fmla="*/ 1323975 w 2197075"/>
                <a:gd name="connsiteY37-14422" fmla="*/ 6859770 h 7250295"/>
                <a:gd name="connsiteX38-14423" fmla="*/ 1304925 w 2197075"/>
                <a:gd name="connsiteY38-14424" fmla="*/ 7012170 h 7250295"/>
                <a:gd name="connsiteX39-14425" fmla="*/ 1704975 w 2197075"/>
                <a:gd name="connsiteY39-14426" fmla="*/ 7212195 h 7250295"/>
                <a:gd name="connsiteX40-14427" fmla="*/ 2152650 w 2197075"/>
                <a:gd name="connsiteY40-14428" fmla="*/ 7212195 h 7250295"/>
                <a:gd name="connsiteX41-14429" fmla="*/ 2189006 w 2197075"/>
                <a:gd name="connsiteY41-14430" fmla="*/ 7199125 h 7250295"/>
                <a:gd name="connsiteX42-14431" fmla="*/ 2171850 w 2197075"/>
                <a:gd name="connsiteY42-14432" fmla="*/ 7046786 h 7250295"/>
                <a:gd name="connsiteX43-14433" fmla="*/ 1687247 w 2197075"/>
                <a:gd name="connsiteY43-14434" fmla="*/ 6680449 h 7250295"/>
                <a:gd name="connsiteX44-14435" fmla="*/ 1708130 w 2197075"/>
                <a:gd name="connsiteY44-14436" fmla="*/ 6550072 h 7250295"/>
                <a:gd name="connsiteX45-14437" fmla="*/ 1668617 w 2197075"/>
                <a:gd name="connsiteY45-14438" fmla="*/ 6451067 h 7250295"/>
                <a:gd name="connsiteX46-14439" fmla="*/ 1657350 w 2197075"/>
                <a:gd name="connsiteY46-14440" fmla="*/ 6250170 h 7250295"/>
                <a:gd name="connsiteX47-14441" fmla="*/ 1679014 w 2197075"/>
                <a:gd name="connsiteY47-14442" fmla="*/ 5979714 h 7250295"/>
                <a:gd name="connsiteX48-14443" fmla="*/ 1727631 w 2197075"/>
                <a:gd name="connsiteY48-14444" fmla="*/ 5512209 h 7250295"/>
                <a:gd name="connsiteX49-14445" fmla="*/ 1739049 w 2197075"/>
                <a:gd name="connsiteY49-14446" fmla="*/ 5363804 h 7250295"/>
                <a:gd name="connsiteX50-14447" fmla="*/ 1797611 w 2197075"/>
                <a:gd name="connsiteY50-14448" fmla="*/ 5317321 h 7250295"/>
                <a:gd name="connsiteX51-14449" fmla="*/ 1884207 w 2197075"/>
                <a:gd name="connsiteY51-14450" fmla="*/ 5097645 h 7250295"/>
                <a:gd name="connsiteX52-14451" fmla="*/ 1909357 w 2197075"/>
                <a:gd name="connsiteY52-14452" fmla="*/ 4805496 h 7250295"/>
                <a:gd name="connsiteX53-14453" fmla="*/ 1900373 w 2197075"/>
                <a:gd name="connsiteY53-14454" fmla="*/ 4348776 h 7250295"/>
                <a:gd name="connsiteX54-14455" fmla="*/ 1881052 w 2197075"/>
                <a:gd name="connsiteY54-14456" fmla="*/ 3902573 h 7250295"/>
                <a:gd name="connsiteX55-14457" fmla="*/ 1855362 w 2197075"/>
                <a:gd name="connsiteY55-14458" fmla="*/ 3584643 h 7250295"/>
                <a:gd name="connsiteX56-14459" fmla="*/ 2056257 w 2197075"/>
                <a:gd name="connsiteY56-14460" fmla="*/ 2654077 h 7250295"/>
                <a:gd name="connsiteX57-14461" fmla="*/ 2042707 w 2197075"/>
                <a:gd name="connsiteY57-14462" fmla="*/ 2404684 h 7250295"/>
                <a:gd name="connsiteX58-14463" fmla="*/ 1981200 w 2197075"/>
                <a:gd name="connsiteY58-14464" fmla="*/ 1864914 h 7250295"/>
                <a:gd name="connsiteX59-14465" fmla="*/ 1936459 w 2197075"/>
                <a:gd name="connsiteY59-14466" fmla="*/ 1677029 h 7250295"/>
                <a:gd name="connsiteX60-14467" fmla="*/ 1922037 w 2197075"/>
                <a:gd name="connsiteY60-14468" fmla="*/ 1432534 h 7250295"/>
                <a:gd name="connsiteX61-14469" fmla="*/ 1874412 w 2197075"/>
                <a:gd name="connsiteY61-14470" fmla="*/ 1302338 h 7250295"/>
                <a:gd name="connsiteX62-14471" fmla="*/ 1407687 w 2197075"/>
                <a:gd name="connsiteY62-14472" fmla="*/ 1134975 h 7250295"/>
                <a:gd name="connsiteX63-14473" fmla="*/ 1309221 w 2197075"/>
                <a:gd name="connsiteY63-14474" fmla="*/ 1020075 h 7250295"/>
                <a:gd name="connsiteX64-14475" fmla="*/ 1365230 w 2197075"/>
                <a:gd name="connsiteY64-14476" fmla="*/ 821521 h 7250295"/>
                <a:gd name="connsiteX65-14477" fmla="*/ 1433407 w 2197075"/>
                <a:gd name="connsiteY65-14478" fmla="*/ 622909 h 7250295"/>
                <a:gd name="connsiteX66-14479" fmla="*/ 1444916 w 2197075"/>
                <a:gd name="connsiteY66-14480" fmla="*/ 380757 h 7250295"/>
                <a:gd name="connsiteX67-14481" fmla="*/ 1330946 w 2197075"/>
                <a:gd name="connsiteY67-14482" fmla="*/ 143773 h 7250295"/>
                <a:gd name="connsiteX68-14483" fmla="*/ 1063645 w 2197075"/>
                <a:gd name="connsiteY68-14484" fmla="*/ 568 h 7250295"/>
                <a:gd name="connsiteX0-14485" fmla="*/ 1063645 w 2213217"/>
                <a:gd name="connsiteY0-14486" fmla="*/ 568 h 7250295"/>
                <a:gd name="connsiteX1-14487" fmla="*/ 809625 w 2213217"/>
                <a:gd name="connsiteY1-14488" fmla="*/ 116070 h 7250295"/>
                <a:gd name="connsiteX2-14489" fmla="*/ 685800 w 2213217"/>
                <a:gd name="connsiteY2-14490" fmla="*/ 297045 h 7250295"/>
                <a:gd name="connsiteX3-14491" fmla="*/ 704850 w 2213217"/>
                <a:gd name="connsiteY3-14492" fmla="*/ 620895 h 7250295"/>
                <a:gd name="connsiteX4-14493" fmla="*/ 838200 w 2213217"/>
                <a:gd name="connsiteY4-14494" fmla="*/ 897120 h 7250295"/>
                <a:gd name="connsiteX5-14495" fmla="*/ 742950 w 2213217"/>
                <a:gd name="connsiteY5-14496" fmla="*/ 1011420 h 7250295"/>
                <a:gd name="connsiteX6-14497" fmla="*/ 133350 w 2213217"/>
                <a:gd name="connsiteY6-14498" fmla="*/ 1220970 h 7250295"/>
                <a:gd name="connsiteX7-14499" fmla="*/ 0 w 2213217"/>
                <a:gd name="connsiteY7-14500" fmla="*/ 2211570 h 7250295"/>
                <a:gd name="connsiteX8-14501" fmla="*/ 333375 w 2213217"/>
                <a:gd name="connsiteY8-14502" fmla="*/ 3106920 h 7250295"/>
                <a:gd name="connsiteX9-14503" fmla="*/ 247650 w 2213217"/>
                <a:gd name="connsiteY9-14504" fmla="*/ 3840345 h 7250295"/>
                <a:gd name="connsiteX10-14505" fmla="*/ 371475 w 2213217"/>
                <a:gd name="connsiteY10-14506" fmla="*/ 4059420 h 7250295"/>
                <a:gd name="connsiteX11-14507" fmla="*/ 495300 w 2213217"/>
                <a:gd name="connsiteY11-14508" fmla="*/ 4278495 h 7250295"/>
                <a:gd name="connsiteX12-14509" fmla="*/ 476250 w 2213217"/>
                <a:gd name="connsiteY12-14510" fmla="*/ 4735695 h 7250295"/>
                <a:gd name="connsiteX13-14511" fmla="*/ 476250 w 2213217"/>
                <a:gd name="connsiteY13-14512" fmla="*/ 5097645 h 7250295"/>
                <a:gd name="connsiteX14-14513" fmla="*/ 371475 w 2213217"/>
                <a:gd name="connsiteY14-14514" fmla="*/ 6145395 h 7250295"/>
                <a:gd name="connsiteX15-14515" fmla="*/ 371475 w 2213217"/>
                <a:gd name="connsiteY15-14516" fmla="*/ 6621645 h 7250295"/>
                <a:gd name="connsiteX16-14517" fmla="*/ 400050 w 2213217"/>
                <a:gd name="connsiteY16-14518" fmla="*/ 6821670 h 7250295"/>
                <a:gd name="connsiteX17-14519" fmla="*/ 323850 w 2213217"/>
                <a:gd name="connsiteY17-14520" fmla="*/ 7002645 h 7250295"/>
                <a:gd name="connsiteX18-14521" fmla="*/ 533400 w 2213217"/>
                <a:gd name="connsiteY18-14522" fmla="*/ 7250295 h 7250295"/>
                <a:gd name="connsiteX19-14523" fmla="*/ 952500 w 2213217"/>
                <a:gd name="connsiteY19-14524" fmla="*/ 7240770 h 7250295"/>
                <a:gd name="connsiteX20-14525" fmla="*/ 733425 w 2213217"/>
                <a:gd name="connsiteY20-14526" fmla="*/ 6821670 h 7250295"/>
                <a:gd name="connsiteX21-14527" fmla="*/ 790575 w 2213217"/>
                <a:gd name="connsiteY21-14528" fmla="*/ 6574020 h 7250295"/>
                <a:gd name="connsiteX22-14529" fmla="*/ 762000 w 2213217"/>
                <a:gd name="connsiteY22-14530" fmla="*/ 6250170 h 7250295"/>
                <a:gd name="connsiteX23-14531" fmla="*/ 885825 w 2213217"/>
                <a:gd name="connsiteY23-14532" fmla="*/ 5411970 h 7250295"/>
                <a:gd name="connsiteX24-14533" fmla="*/ 866775 w 2213217"/>
                <a:gd name="connsiteY24-14534" fmla="*/ 5326245 h 7250295"/>
                <a:gd name="connsiteX25-14535" fmla="*/ 971550 w 2213217"/>
                <a:gd name="connsiteY25-14536" fmla="*/ 5211945 h 7250295"/>
                <a:gd name="connsiteX26-14537" fmla="*/ 962025 w 2213217"/>
                <a:gd name="connsiteY26-14538" fmla="*/ 5069070 h 7250295"/>
                <a:gd name="connsiteX27-14539" fmla="*/ 1104900 w 2213217"/>
                <a:gd name="connsiteY27-14540" fmla="*/ 4526145 h 7250295"/>
                <a:gd name="connsiteX28-14541" fmla="*/ 1123950 w 2213217"/>
                <a:gd name="connsiteY28-14542" fmla="*/ 4392795 h 7250295"/>
                <a:gd name="connsiteX29-14543" fmla="*/ 1276350 w 2213217"/>
                <a:gd name="connsiteY29-14544" fmla="*/ 4649970 h 7250295"/>
                <a:gd name="connsiteX30-14545" fmla="*/ 1352550 w 2213217"/>
                <a:gd name="connsiteY30-14546" fmla="*/ 4926195 h 7250295"/>
                <a:gd name="connsiteX31-14547" fmla="*/ 1333500 w 2213217"/>
                <a:gd name="connsiteY31-14548" fmla="*/ 5069070 h 7250295"/>
                <a:gd name="connsiteX32-14549" fmla="*/ 1371600 w 2213217"/>
                <a:gd name="connsiteY32-14550" fmla="*/ 5078595 h 7250295"/>
                <a:gd name="connsiteX33-14551" fmla="*/ 1247775 w 2213217"/>
                <a:gd name="connsiteY33-14552" fmla="*/ 5516745 h 7250295"/>
                <a:gd name="connsiteX34-14553" fmla="*/ 1257300 w 2213217"/>
                <a:gd name="connsiteY34-14554" fmla="*/ 6469245 h 7250295"/>
                <a:gd name="connsiteX35-14555" fmla="*/ 1333500 w 2213217"/>
                <a:gd name="connsiteY35-14556" fmla="*/ 6583545 h 7250295"/>
                <a:gd name="connsiteX36-14557" fmla="*/ 1314450 w 2213217"/>
                <a:gd name="connsiteY36-14558" fmla="*/ 6735945 h 7250295"/>
                <a:gd name="connsiteX37-14559" fmla="*/ 1323975 w 2213217"/>
                <a:gd name="connsiteY37-14560" fmla="*/ 6859770 h 7250295"/>
                <a:gd name="connsiteX38-14561" fmla="*/ 1304925 w 2213217"/>
                <a:gd name="connsiteY38-14562" fmla="*/ 7012170 h 7250295"/>
                <a:gd name="connsiteX39-14563" fmla="*/ 1704975 w 2213217"/>
                <a:gd name="connsiteY39-14564" fmla="*/ 7212195 h 7250295"/>
                <a:gd name="connsiteX40-14565" fmla="*/ 2152650 w 2213217"/>
                <a:gd name="connsiteY40-14566" fmla="*/ 7212195 h 7250295"/>
                <a:gd name="connsiteX41-14567" fmla="*/ 2189006 w 2213217"/>
                <a:gd name="connsiteY41-14568" fmla="*/ 7199125 h 7250295"/>
                <a:gd name="connsiteX42-14569" fmla="*/ 2171850 w 2213217"/>
                <a:gd name="connsiteY42-14570" fmla="*/ 7046786 h 7250295"/>
                <a:gd name="connsiteX43-14571" fmla="*/ 1687247 w 2213217"/>
                <a:gd name="connsiteY43-14572" fmla="*/ 6680449 h 7250295"/>
                <a:gd name="connsiteX44-14573" fmla="*/ 1708130 w 2213217"/>
                <a:gd name="connsiteY44-14574" fmla="*/ 6550072 h 7250295"/>
                <a:gd name="connsiteX45-14575" fmla="*/ 1668617 w 2213217"/>
                <a:gd name="connsiteY45-14576" fmla="*/ 6451067 h 7250295"/>
                <a:gd name="connsiteX46-14577" fmla="*/ 1657350 w 2213217"/>
                <a:gd name="connsiteY46-14578" fmla="*/ 6250170 h 7250295"/>
                <a:gd name="connsiteX47-14579" fmla="*/ 1679014 w 2213217"/>
                <a:gd name="connsiteY47-14580" fmla="*/ 5979714 h 7250295"/>
                <a:gd name="connsiteX48-14581" fmla="*/ 1727631 w 2213217"/>
                <a:gd name="connsiteY48-14582" fmla="*/ 5512209 h 7250295"/>
                <a:gd name="connsiteX49-14583" fmla="*/ 1739049 w 2213217"/>
                <a:gd name="connsiteY49-14584" fmla="*/ 5363804 h 7250295"/>
                <a:gd name="connsiteX50-14585" fmla="*/ 1797611 w 2213217"/>
                <a:gd name="connsiteY50-14586" fmla="*/ 5317321 h 7250295"/>
                <a:gd name="connsiteX51-14587" fmla="*/ 1884207 w 2213217"/>
                <a:gd name="connsiteY51-14588" fmla="*/ 5097645 h 7250295"/>
                <a:gd name="connsiteX52-14589" fmla="*/ 1909357 w 2213217"/>
                <a:gd name="connsiteY52-14590" fmla="*/ 4805496 h 7250295"/>
                <a:gd name="connsiteX53-14591" fmla="*/ 1900373 w 2213217"/>
                <a:gd name="connsiteY53-14592" fmla="*/ 4348776 h 7250295"/>
                <a:gd name="connsiteX54-14593" fmla="*/ 1881052 w 2213217"/>
                <a:gd name="connsiteY54-14594" fmla="*/ 3902573 h 7250295"/>
                <a:gd name="connsiteX55-14595" fmla="*/ 1855362 w 2213217"/>
                <a:gd name="connsiteY55-14596" fmla="*/ 3584643 h 7250295"/>
                <a:gd name="connsiteX56-14597" fmla="*/ 2056257 w 2213217"/>
                <a:gd name="connsiteY56-14598" fmla="*/ 2654077 h 7250295"/>
                <a:gd name="connsiteX57-14599" fmla="*/ 2042707 w 2213217"/>
                <a:gd name="connsiteY57-14600" fmla="*/ 2404684 h 7250295"/>
                <a:gd name="connsiteX58-14601" fmla="*/ 1981200 w 2213217"/>
                <a:gd name="connsiteY58-14602" fmla="*/ 1864914 h 7250295"/>
                <a:gd name="connsiteX59-14603" fmla="*/ 1936459 w 2213217"/>
                <a:gd name="connsiteY59-14604" fmla="*/ 1677029 h 7250295"/>
                <a:gd name="connsiteX60-14605" fmla="*/ 1922037 w 2213217"/>
                <a:gd name="connsiteY60-14606" fmla="*/ 1432534 h 7250295"/>
                <a:gd name="connsiteX61-14607" fmla="*/ 1874412 w 2213217"/>
                <a:gd name="connsiteY61-14608" fmla="*/ 1302338 h 7250295"/>
                <a:gd name="connsiteX62-14609" fmla="*/ 1407687 w 2213217"/>
                <a:gd name="connsiteY62-14610" fmla="*/ 1134975 h 7250295"/>
                <a:gd name="connsiteX63-14611" fmla="*/ 1309221 w 2213217"/>
                <a:gd name="connsiteY63-14612" fmla="*/ 1020075 h 7250295"/>
                <a:gd name="connsiteX64-14613" fmla="*/ 1365230 w 2213217"/>
                <a:gd name="connsiteY64-14614" fmla="*/ 821521 h 7250295"/>
                <a:gd name="connsiteX65-14615" fmla="*/ 1433407 w 2213217"/>
                <a:gd name="connsiteY65-14616" fmla="*/ 622909 h 7250295"/>
                <a:gd name="connsiteX66-14617" fmla="*/ 1444916 w 2213217"/>
                <a:gd name="connsiteY66-14618" fmla="*/ 380757 h 7250295"/>
                <a:gd name="connsiteX67-14619" fmla="*/ 1330946 w 2213217"/>
                <a:gd name="connsiteY67-14620" fmla="*/ 143773 h 7250295"/>
                <a:gd name="connsiteX68-14621" fmla="*/ 1063645 w 2213217"/>
                <a:gd name="connsiteY68-14622" fmla="*/ 568 h 7250295"/>
                <a:gd name="connsiteX0-14623" fmla="*/ 1063645 w 2213217"/>
                <a:gd name="connsiteY0-14624" fmla="*/ 568 h 7250295"/>
                <a:gd name="connsiteX1-14625" fmla="*/ 809625 w 2213217"/>
                <a:gd name="connsiteY1-14626" fmla="*/ 116070 h 7250295"/>
                <a:gd name="connsiteX2-14627" fmla="*/ 685800 w 2213217"/>
                <a:gd name="connsiteY2-14628" fmla="*/ 297045 h 7250295"/>
                <a:gd name="connsiteX3-14629" fmla="*/ 704850 w 2213217"/>
                <a:gd name="connsiteY3-14630" fmla="*/ 620895 h 7250295"/>
                <a:gd name="connsiteX4-14631" fmla="*/ 838200 w 2213217"/>
                <a:gd name="connsiteY4-14632" fmla="*/ 897120 h 7250295"/>
                <a:gd name="connsiteX5-14633" fmla="*/ 742950 w 2213217"/>
                <a:gd name="connsiteY5-14634" fmla="*/ 1011420 h 7250295"/>
                <a:gd name="connsiteX6-14635" fmla="*/ 133350 w 2213217"/>
                <a:gd name="connsiteY6-14636" fmla="*/ 1220970 h 7250295"/>
                <a:gd name="connsiteX7-14637" fmla="*/ 0 w 2213217"/>
                <a:gd name="connsiteY7-14638" fmla="*/ 2211570 h 7250295"/>
                <a:gd name="connsiteX8-14639" fmla="*/ 333375 w 2213217"/>
                <a:gd name="connsiteY8-14640" fmla="*/ 3106920 h 7250295"/>
                <a:gd name="connsiteX9-14641" fmla="*/ 247650 w 2213217"/>
                <a:gd name="connsiteY9-14642" fmla="*/ 3840345 h 7250295"/>
                <a:gd name="connsiteX10-14643" fmla="*/ 371475 w 2213217"/>
                <a:gd name="connsiteY10-14644" fmla="*/ 4059420 h 7250295"/>
                <a:gd name="connsiteX11-14645" fmla="*/ 495300 w 2213217"/>
                <a:gd name="connsiteY11-14646" fmla="*/ 4278495 h 7250295"/>
                <a:gd name="connsiteX12-14647" fmla="*/ 476250 w 2213217"/>
                <a:gd name="connsiteY12-14648" fmla="*/ 4735695 h 7250295"/>
                <a:gd name="connsiteX13-14649" fmla="*/ 476250 w 2213217"/>
                <a:gd name="connsiteY13-14650" fmla="*/ 5097645 h 7250295"/>
                <a:gd name="connsiteX14-14651" fmla="*/ 371475 w 2213217"/>
                <a:gd name="connsiteY14-14652" fmla="*/ 6145395 h 7250295"/>
                <a:gd name="connsiteX15-14653" fmla="*/ 371475 w 2213217"/>
                <a:gd name="connsiteY15-14654" fmla="*/ 6621645 h 7250295"/>
                <a:gd name="connsiteX16-14655" fmla="*/ 400050 w 2213217"/>
                <a:gd name="connsiteY16-14656" fmla="*/ 6821670 h 7250295"/>
                <a:gd name="connsiteX17-14657" fmla="*/ 323850 w 2213217"/>
                <a:gd name="connsiteY17-14658" fmla="*/ 7002645 h 7250295"/>
                <a:gd name="connsiteX18-14659" fmla="*/ 533400 w 2213217"/>
                <a:gd name="connsiteY18-14660" fmla="*/ 7250295 h 7250295"/>
                <a:gd name="connsiteX19-14661" fmla="*/ 952500 w 2213217"/>
                <a:gd name="connsiteY19-14662" fmla="*/ 7240770 h 7250295"/>
                <a:gd name="connsiteX20-14663" fmla="*/ 733425 w 2213217"/>
                <a:gd name="connsiteY20-14664" fmla="*/ 6821670 h 7250295"/>
                <a:gd name="connsiteX21-14665" fmla="*/ 790575 w 2213217"/>
                <a:gd name="connsiteY21-14666" fmla="*/ 6574020 h 7250295"/>
                <a:gd name="connsiteX22-14667" fmla="*/ 762000 w 2213217"/>
                <a:gd name="connsiteY22-14668" fmla="*/ 6250170 h 7250295"/>
                <a:gd name="connsiteX23-14669" fmla="*/ 885825 w 2213217"/>
                <a:gd name="connsiteY23-14670" fmla="*/ 5411970 h 7250295"/>
                <a:gd name="connsiteX24-14671" fmla="*/ 866775 w 2213217"/>
                <a:gd name="connsiteY24-14672" fmla="*/ 5326245 h 7250295"/>
                <a:gd name="connsiteX25-14673" fmla="*/ 971550 w 2213217"/>
                <a:gd name="connsiteY25-14674" fmla="*/ 5211945 h 7250295"/>
                <a:gd name="connsiteX26-14675" fmla="*/ 962025 w 2213217"/>
                <a:gd name="connsiteY26-14676" fmla="*/ 5069070 h 7250295"/>
                <a:gd name="connsiteX27-14677" fmla="*/ 1104900 w 2213217"/>
                <a:gd name="connsiteY27-14678" fmla="*/ 4526145 h 7250295"/>
                <a:gd name="connsiteX28-14679" fmla="*/ 1123950 w 2213217"/>
                <a:gd name="connsiteY28-14680" fmla="*/ 4392795 h 7250295"/>
                <a:gd name="connsiteX29-14681" fmla="*/ 1276350 w 2213217"/>
                <a:gd name="connsiteY29-14682" fmla="*/ 4649970 h 7250295"/>
                <a:gd name="connsiteX30-14683" fmla="*/ 1352550 w 2213217"/>
                <a:gd name="connsiteY30-14684" fmla="*/ 4926195 h 7250295"/>
                <a:gd name="connsiteX31-14685" fmla="*/ 1333500 w 2213217"/>
                <a:gd name="connsiteY31-14686" fmla="*/ 5069070 h 7250295"/>
                <a:gd name="connsiteX32-14687" fmla="*/ 1371600 w 2213217"/>
                <a:gd name="connsiteY32-14688" fmla="*/ 5078595 h 7250295"/>
                <a:gd name="connsiteX33-14689" fmla="*/ 1247775 w 2213217"/>
                <a:gd name="connsiteY33-14690" fmla="*/ 5516745 h 7250295"/>
                <a:gd name="connsiteX34-14691" fmla="*/ 1257300 w 2213217"/>
                <a:gd name="connsiteY34-14692" fmla="*/ 6469245 h 7250295"/>
                <a:gd name="connsiteX35-14693" fmla="*/ 1333500 w 2213217"/>
                <a:gd name="connsiteY35-14694" fmla="*/ 6583545 h 7250295"/>
                <a:gd name="connsiteX36-14695" fmla="*/ 1314450 w 2213217"/>
                <a:gd name="connsiteY36-14696" fmla="*/ 6735945 h 7250295"/>
                <a:gd name="connsiteX37-14697" fmla="*/ 1323975 w 2213217"/>
                <a:gd name="connsiteY37-14698" fmla="*/ 6859770 h 7250295"/>
                <a:gd name="connsiteX38-14699" fmla="*/ 1304925 w 2213217"/>
                <a:gd name="connsiteY38-14700" fmla="*/ 7012170 h 7250295"/>
                <a:gd name="connsiteX39-14701" fmla="*/ 1704975 w 2213217"/>
                <a:gd name="connsiteY39-14702" fmla="*/ 7212195 h 7250295"/>
                <a:gd name="connsiteX40-14703" fmla="*/ 1985347 w 2213217"/>
                <a:gd name="connsiteY40-14704" fmla="*/ 7226618 h 7250295"/>
                <a:gd name="connsiteX41-14705" fmla="*/ 2189006 w 2213217"/>
                <a:gd name="connsiteY41-14706" fmla="*/ 7199125 h 7250295"/>
                <a:gd name="connsiteX42-14707" fmla="*/ 2171850 w 2213217"/>
                <a:gd name="connsiteY42-14708" fmla="*/ 7046786 h 7250295"/>
                <a:gd name="connsiteX43-14709" fmla="*/ 1687247 w 2213217"/>
                <a:gd name="connsiteY43-14710" fmla="*/ 6680449 h 7250295"/>
                <a:gd name="connsiteX44-14711" fmla="*/ 1708130 w 2213217"/>
                <a:gd name="connsiteY44-14712" fmla="*/ 6550072 h 7250295"/>
                <a:gd name="connsiteX45-14713" fmla="*/ 1668617 w 2213217"/>
                <a:gd name="connsiteY45-14714" fmla="*/ 6451067 h 7250295"/>
                <a:gd name="connsiteX46-14715" fmla="*/ 1657350 w 2213217"/>
                <a:gd name="connsiteY46-14716" fmla="*/ 6250170 h 7250295"/>
                <a:gd name="connsiteX47-14717" fmla="*/ 1679014 w 2213217"/>
                <a:gd name="connsiteY47-14718" fmla="*/ 5979714 h 7250295"/>
                <a:gd name="connsiteX48-14719" fmla="*/ 1727631 w 2213217"/>
                <a:gd name="connsiteY48-14720" fmla="*/ 5512209 h 7250295"/>
                <a:gd name="connsiteX49-14721" fmla="*/ 1739049 w 2213217"/>
                <a:gd name="connsiteY49-14722" fmla="*/ 5363804 h 7250295"/>
                <a:gd name="connsiteX50-14723" fmla="*/ 1797611 w 2213217"/>
                <a:gd name="connsiteY50-14724" fmla="*/ 5317321 h 7250295"/>
                <a:gd name="connsiteX51-14725" fmla="*/ 1884207 w 2213217"/>
                <a:gd name="connsiteY51-14726" fmla="*/ 5097645 h 7250295"/>
                <a:gd name="connsiteX52-14727" fmla="*/ 1909357 w 2213217"/>
                <a:gd name="connsiteY52-14728" fmla="*/ 4805496 h 7250295"/>
                <a:gd name="connsiteX53-14729" fmla="*/ 1900373 w 2213217"/>
                <a:gd name="connsiteY53-14730" fmla="*/ 4348776 h 7250295"/>
                <a:gd name="connsiteX54-14731" fmla="*/ 1881052 w 2213217"/>
                <a:gd name="connsiteY54-14732" fmla="*/ 3902573 h 7250295"/>
                <a:gd name="connsiteX55-14733" fmla="*/ 1855362 w 2213217"/>
                <a:gd name="connsiteY55-14734" fmla="*/ 3584643 h 7250295"/>
                <a:gd name="connsiteX56-14735" fmla="*/ 2056257 w 2213217"/>
                <a:gd name="connsiteY56-14736" fmla="*/ 2654077 h 7250295"/>
                <a:gd name="connsiteX57-14737" fmla="*/ 2042707 w 2213217"/>
                <a:gd name="connsiteY57-14738" fmla="*/ 2404684 h 7250295"/>
                <a:gd name="connsiteX58-14739" fmla="*/ 1981200 w 2213217"/>
                <a:gd name="connsiteY58-14740" fmla="*/ 1864914 h 7250295"/>
                <a:gd name="connsiteX59-14741" fmla="*/ 1936459 w 2213217"/>
                <a:gd name="connsiteY59-14742" fmla="*/ 1677029 h 7250295"/>
                <a:gd name="connsiteX60-14743" fmla="*/ 1922037 w 2213217"/>
                <a:gd name="connsiteY60-14744" fmla="*/ 1432534 h 7250295"/>
                <a:gd name="connsiteX61-14745" fmla="*/ 1874412 w 2213217"/>
                <a:gd name="connsiteY61-14746" fmla="*/ 1302338 h 7250295"/>
                <a:gd name="connsiteX62-14747" fmla="*/ 1407687 w 2213217"/>
                <a:gd name="connsiteY62-14748" fmla="*/ 1134975 h 7250295"/>
                <a:gd name="connsiteX63-14749" fmla="*/ 1309221 w 2213217"/>
                <a:gd name="connsiteY63-14750" fmla="*/ 1020075 h 7250295"/>
                <a:gd name="connsiteX64-14751" fmla="*/ 1365230 w 2213217"/>
                <a:gd name="connsiteY64-14752" fmla="*/ 821521 h 7250295"/>
                <a:gd name="connsiteX65-14753" fmla="*/ 1433407 w 2213217"/>
                <a:gd name="connsiteY65-14754" fmla="*/ 622909 h 7250295"/>
                <a:gd name="connsiteX66-14755" fmla="*/ 1444916 w 2213217"/>
                <a:gd name="connsiteY66-14756" fmla="*/ 380757 h 7250295"/>
                <a:gd name="connsiteX67-14757" fmla="*/ 1330946 w 2213217"/>
                <a:gd name="connsiteY67-14758" fmla="*/ 143773 h 7250295"/>
                <a:gd name="connsiteX68-14759" fmla="*/ 1063645 w 2213217"/>
                <a:gd name="connsiteY68-14760" fmla="*/ 568 h 7250295"/>
                <a:gd name="connsiteX0-14761" fmla="*/ 1063645 w 2213217"/>
                <a:gd name="connsiteY0-14762" fmla="*/ 568 h 7250295"/>
                <a:gd name="connsiteX1-14763" fmla="*/ 809625 w 2213217"/>
                <a:gd name="connsiteY1-14764" fmla="*/ 116070 h 7250295"/>
                <a:gd name="connsiteX2-14765" fmla="*/ 685800 w 2213217"/>
                <a:gd name="connsiteY2-14766" fmla="*/ 297045 h 7250295"/>
                <a:gd name="connsiteX3-14767" fmla="*/ 704850 w 2213217"/>
                <a:gd name="connsiteY3-14768" fmla="*/ 620895 h 7250295"/>
                <a:gd name="connsiteX4-14769" fmla="*/ 838200 w 2213217"/>
                <a:gd name="connsiteY4-14770" fmla="*/ 897120 h 7250295"/>
                <a:gd name="connsiteX5-14771" fmla="*/ 742950 w 2213217"/>
                <a:gd name="connsiteY5-14772" fmla="*/ 1011420 h 7250295"/>
                <a:gd name="connsiteX6-14773" fmla="*/ 133350 w 2213217"/>
                <a:gd name="connsiteY6-14774" fmla="*/ 1220970 h 7250295"/>
                <a:gd name="connsiteX7-14775" fmla="*/ 0 w 2213217"/>
                <a:gd name="connsiteY7-14776" fmla="*/ 2211570 h 7250295"/>
                <a:gd name="connsiteX8-14777" fmla="*/ 333375 w 2213217"/>
                <a:gd name="connsiteY8-14778" fmla="*/ 3106920 h 7250295"/>
                <a:gd name="connsiteX9-14779" fmla="*/ 247650 w 2213217"/>
                <a:gd name="connsiteY9-14780" fmla="*/ 3840345 h 7250295"/>
                <a:gd name="connsiteX10-14781" fmla="*/ 371475 w 2213217"/>
                <a:gd name="connsiteY10-14782" fmla="*/ 4059420 h 7250295"/>
                <a:gd name="connsiteX11-14783" fmla="*/ 495300 w 2213217"/>
                <a:gd name="connsiteY11-14784" fmla="*/ 4278495 h 7250295"/>
                <a:gd name="connsiteX12-14785" fmla="*/ 476250 w 2213217"/>
                <a:gd name="connsiteY12-14786" fmla="*/ 4735695 h 7250295"/>
                <a:gd name="connsiteX13-14787" fmla="*/ 476250 w 2213217"/>
                <a:gd name="connsiteY13-14788" fmla="*/ 5097645 h 7250295"/>
                <a:gd name="connsiteX14-14789" fmla="*/ 371475 w 2213217"/>
                <a:gd name="connsiteY14-14790" fmla="*/ 6145395 h 7250295"/>
                <a:gd name="connsiteX15-14791" fmla="*/ 371475 w 2213217"/>
                <a:gd name="connsiteY15-14792" fmla="*/ 6621645 h 7250295"/>
                <a:gd name="connsiteX16-14793" fmla="*/ 400050 w 2213217"/>
                <a:gd name="connsiteY16-14794" fmla="*/ 6821670 h 7250295"/>
                <a:gd name="connsiteX17-14795" fmla="*/ 323850 w 2213217"/>
                <a:gd name="connsiteY17-14796" fmla="*/ 7002645 h 7250295"/>
                <a:gd name="connsiteX18-14797" fmla="*/ 533400 w 2213217"/>
                <a:gd name="connsiteY18-14798" fmla="*/ 7250295 h 7250295"/>
                <a:gd name="connsiteX19-14799" fmla="*/ 952500 w 2213217"/>
                <a:gd name="connsiteY19-14800" fmla="*/ 7240770 h 7250295"/>
                <a:gd name="connsiteX20-14801" fmla="*/ 733425 w 2213217"/>
                <a:gd name="connsiteY20-14802" fmla="*/ 6821670 h 7250295"/>
                <a:gd name="connsiteX21-14803" fmla="*/ 790575 w 2213217"/>
                <a:gd name="connsiteY21-14804" fmla="*/ 6574020 h 7250295"/>
                <a:gd name="connsiteX22-14805" fmla="*/ 762000 w 2213217"/>
                <a:gd name="connsiteY22-14806" fmla="*/ 6250170 h 7250295"/>
                <a:gd name="connsiteX23-14807" fmla="*/ 885825 w 2213217"/>
                <a:gd name="connsiteY23-14808" fmla="*/ 5411970 h 7250295"/>
                <a:gd name="connsiteX24-14809" fmla="*/ 866775 w 2213217"/>
                <a:gd name="connsiteY24-14810" fmla="*/ 5326245 h 7250295"/>
                <a:gd name="connsiteX25-14811" fmla="*/ 971550 w 2213217"/>
                <a:gd name="connsiteY25-14812" fmla="*/ 5211945 h 7250295"/>
                <a:gd name="connsiteX26-14813" fmla="*/ 962025 w 2213217"/>
                <a:gd name="connsiteY26-14814" fmla="*/ 5069070 h 7250295"/>
                <a:gd name="connsiteX27-14815" fmla="*/ 1104900 w 2213217"/>
                <a:gd name="connsiteY27-14816" fmla="*/ 4526145 h 7250295"/>
                <a:gd name="connsiteX28-14817" fmla="*/ 1123950 w 2213217"/>
                <a:gd name="connsiteY28-14818" fmla="*/ 4392795 h 7250295"/>
                <a:gd name="connsiteX29-14819" fmla="*/ 1276350 w 2213217"/>
                <a:gd name="connsiteY29-14820" fmla="*/ 4649970 h 7250295"/>
                <a:gd name="connsiteX30-14821" fmla="*/ 1352550 w 2213217"/>
                <a:gd name="connsiteY30-14822" fmla="*/ 4926195 h 7250295"/>
                <a:gd name="connsiteX31-14823" fmla="*/ 1333500 w 2213217"/>
                <a:gd name="connsiteY31-14824" fmla="*/ 5069070 h 7250295"/>
                <a:gd name="connsiteX32-14825" fmla="*/ 1371600 w 2213217"/>
                <a:gd name="connsiteY32-14826" fmla="*/ 5078595 h 7250295"/>
                <a:gd name="connsiteX33-14827" fmla="*/ 1247775 w 2213217"/>
                <a:gd name="connsiteY33-14828" fmla="*/ 5516745 h 7250295"/>
                <a:gd name="connsiteX34-14829" fmla="*/ 1257300 w 2213217"/>
                <a:gd name="connsiteY34-14830" fmla="*/ 6469245 h 7250295"/>
                <a:gd name="connsiteX35-14831" fmla="*/ 1333500 w 2213217"/>
                <a:gd name="connsiteY35-14832" fmla="*/ 6583545 h 7250295"/>
                <a:gd name="connsiteX36-14833" fmla="*/ 1314450 w 2213217"/>
                <a:gd name="connsiteY36-14834" fmla="*/ 6735945 h 7250295"/>
                <a:gd name="connsiteX37-14835" fmla="*/ 1323975 w 2213217"/>
                <a:gd name="connsiteY37-14836" fmla="*/ 6859770 h 7250295"/>
                <a:gd name="connsiteX38-14837" fmla="*/ 1304925 w 2213217"/>
                <a:gd name="connsiteY38-14838" fmla="*/ 7012170 h 7250295"/>
                <a:gd name="connsiteX39-14839" fmla="*/ 1704975 w 2213217"/>
                <a:gd name="connsiteY39-14840" fmla="*/ 7212195 h 7250295"/>
                <a:gd name="connsiteX40-14841" fmla="*/ 1800736 w 2213217"/>
                <a:gd name="connsiteY40-14842" fmla="*/ 7194888 h 7250295"/>
                <a:gd name="connsiteX41-14843" fmla="*/ 2189006 w 2213217"/>
                <a:gd name="connsiteY41-14844" fmla="*/ 7199125 h 7250295"/>
                <a:gd name="connsiteX42-14845" fmla="*/ 2171850 w 2213217"/>
                <a:gd name="connsiteY42-14846" fmla="*/ 7046786 h 7250295"/>
                <a:gd name="connsiteX43-14847" fmla="*/ 1687247 w 2213217"/>
                <a:gd name="connsiteY43-14848" fmla="*/ 6680449 h 7250295"/>
                <a:gd name="connsiteX44-14849" fmla="*/ 1708130 w 2213217"/>
                <a:gd name="connsiteY44-14850" fmla="*/ 6550072 h 7250295"/>
                <a:gd name="connsiteX45-14851" fmla="*/ 1668617 w 2213217"/>
                <a:gd name="connsiteY45-14852" fmla="*/ 6451067 h 7250295"/>
                <a:gd name="connsiteX46-14853" fmla="*/ 1657350 w 2213217"/>
                <a:gd name="connsiteY46-14854" fmla="*/ 6250170 h 7250295"/>
                <a:gd name="connsiteX47-14855" fmla="*/ 1679014 w 2213217"/>
                <a:gd name="connsiteY47-14856" fmla="*/ 5979714 h 7250295"/>
                <a:gd name="connsiteX48-14857" fmla="*/ 1727631 w 2213217"/>
                <a:gd name="connsiteY48-14858" fmla="*/ 5512209 h 7250295"/>
                <a:gd name="connsiteX49-14859" fmla="*/ 1739049 w 2213217"/>
                <a:gd name="connsiteY49-14860" fmla="*/ 5363804 h 7250295"/>
                <a:gd name="connsiteX50-14861" fmla="*/ 1797611 w 2213217"/>
                <a:gd name="connsiteY50-14862" fmla="*/ 5317321 h 7250295"/>
                <a:gd name="connsiteX51-14863" fmla="*/ 1884207 w 2213217"/>
                <a:gd name="connsiteY51-14864" fmla="*/ 5097645 h 7250295"/>
                <a:gd name="connsiteX52-14865" fmla="*/ 1909357 w 2213217"/>
                <a:gd name="connsiteY52-14866" fmla="*/ 4805496 h 7250295"/>
                <a:gd name="connsiteX53-14867" fmla="*/ 1900373 w 2213217"/>
                <a:gd name="connsiteY53-14868" fmla="*/ 4348776 h 7250295"/>
                <a:gd name="connsiteX54-14869" fmla="*/ 1881052 w 2213217"/>
                <a:gd name="connsiteY54-14870" fmla="*/ 3902573 h 7250295"/>
                <a:gd name="connsiteX55-14871" fmla="*/ 1855362 w 2213217"/>
                <a:gd name="connsiteY55-14872" fmla="*/ 3584643 h 7250295"/>
                <a:gd name="connsiteX56-14873" fmla="*/ 2056257 w 2213217"/>
                <a:gd name="connsiteY56-14874" fmla="*/ 2654077 h 7250295"/>
                <a:gd name="connsiteX57-14875" fmla="*/ 2042707 w 2213217"/>
                <a:gd name="connsiteY57-14876" fmla="*/ 2404684 h 7250295"/>
                <a:gd name="connsiteX58-14877" fmla="*/ 1981200 w 2213217"/>
                <a:gd name="connsiteY58-14878" fmla="*/ 1864914 h 7250295"/>
                <a:gd name="connsiteX59-14879" fmla="*/ 1936459 w 2213217"/>
                <a:gd name="connsiteY59-14880" fmla="*/ 1677029 h 7250295"/>
                <a:gd name="connsiteX60-14881" fmla="*/ 1922037 w 2213217"/>
                <a:gd name="connsiteY60-14882" fmla="*/ 1432534 h 7250295"/>
                <a:gd name="connsiteX61-14883" fmla="*/ 1874412 w 2213217"/>
                <a:gd name="connsiteY61-14884" fmla="*/ 1302338 h 7250295"/>
                <a:gd name="connsiteX62-14885" fmla="*/ 1407687 w 2213217"/>
                <a:gd name="connsiteY62-14886" fmla="*/ 1134975 h 7250295"/>
                <a:gd name="connsiteX63-14887" fmla="*/ 1309221 w 2213217"/>
                <a:gd name="connsiteY63-14888" fmla="*/ 1020075 h 7250295"/>
                <a:gd name="connsiteX64-14889" fmla="*/ 1365230 w 2213217"/>
                <a:gd name="connsiteY64-14890" fmla="*/ 821521 h 7250295"/>
                <a:gd name="connsiteX65-14891" fmla="*/ 1433407 w 2213217"/>
                <a:gd name="connsiteY65-14892" fmla="*/ 622909 h 7250295"/>
                <a:gd name="connsiteX66-14893" fmla="*/ 1444916 w 2213217"/>
                <a:gd name="connsiteY66-14894" fmla="*/ 380757 h 7250295"/>
                <a:gd name="connsiteX67-14895" fmla="*/ 1330946 w 2213217"/>
                <a:gd name="connsiteY67-14896" fmla="*/ 143773 h 7250295"/>
                <a:gd name="connsiteX68-14897" fmla="*/ 1063645 w 2213217"/>
                <a:gd name="connsiteY68-14898" fmla="*/ 568 h 7250295"/>
                <a:gd name="connsiteX0-14899" fmla="*/ 1063645 w 2213217"/>
                <a:gd name="connsiteY0-14900" fmla="*/ 568 h 7250295"/>
                <a:gd name="connsiteX1-14901" fmla="*/ 809625 w 2213217"/>
                <a:gd name="connsiteY1-14902" fmla="*/ 116070 h 7250295"/>
                <a:gd name="connsiteX2-14903" fmla="*/ 685800 w 2213217"/>
                <a:gd name="connsiteY2-14904" fmla="*/ 297045 h 7250295"/>
                <a:gd name="connsiteX3-14905" fmla="*/ 704850 w 2213217"/>
                <a:gd name="connsiteY3-14906" fmla="*/ 620895 h 7250295"/>
                <a:gd name="connsiteX4-14907" fmla="*/ 838200 w 2213217"/>
                <a:gd name="connsiteY4-14908" fmla="*/ 897120 h 7250295"/>
                <a:gd name="connsiteX5-14909" fmla="*/ 742950 w 2213217"/>
                <a:gd name="connsiteY5-14910" fmla="*/ 1011420 h 7250295"/>
                <a:gd name="connsiteX6-14911" fmla="*/ 133350 w 2213217"/>
                <a:gd name="connsiteY6-14912" fmla="*/ 1220970 h 7250295"/>
                <a:gd name="connsiteX7-14913" fmla="*/ 0 w 2213217"/>
                <a:gd name="connsiteY7-14914" fmla="*/ 2211570 h 7250295"/>
                <a:gd name="connsiteX8-14915" fmla="*/ 333375 w 2213217"/>
                <a:gd name="connsiteY8-14916" fmla="*/ 3106920 h 7250295"/>
                <a:gd name="connsiteX9-14917" fmla="*/ 247650 w 2213217"/>
                <a:gd name="connsiteY9-14918" fmla="*/ 3840345 h 7250295"/>
                <a:gd name="connsiteX10-14919" fmla="*/ 371475 w 2213217"/>
                <a:gd name="connsiteY10-14920" fmla="*/ 4059420 h 7250295"/>
                <a:gd name="connsiteX11-14921" fmla="*/ 495300 w 2213217"/>
                <a:gd name="connsiteY11-14922" fmla="*/ 4278495 h 7250295"/>
                <a:gd name="connsiteX12-14923" fmla="*/ 476250 w 2213217"/>
                <a:gd name="connsiteY12-14924" fmla="*/ 4735695 h 7250295"/>
                <a:gd name="connsiteX13-14925" fmla="*/ 476250 w 2213217"/>
                <a:gd name="connsiteY13-14926" fmla="*/ 5097645 h 7250295"/>
                <a:gd name="connsiteX14-14927" fmla="*/ 371475 w 2213217"/>
                <a:gd name="connsiteY14-14928" fmla="*/ 6145395 h 7250295"/>
                <a:gd name="connsiteX15-14929" fmla="*/ 371475 w 2213217"/>
                <a:gd name="connsiteY15-14930" fmla="*/ 6621645 h 7250295"/>
                <a:gd name="connsiteX16-14931" fmla="*/ 400050 w 2213217"/>
                <a:gd name="connsiteY16-14932" fmla="*/ 6821670 h 7250295"/>
                <a:gd name="connsiteX17-14933" fmla="*/ 323850 w 2213217"/>
                <a:gd name="connsiteY17-14934" fmla="*/ 7002645 h 7250295"/>
                <a:gd name="connsiteX18-14935" fmla="*/ 533400 w 2213217"/>
                <a:gd name="connsiteY18-14936" fmla="*/ 7250295 h 7250295"/>
                <a:gd name="connsiteX19-14937" fmla="*/ 952500 w 2213217"/>
                <a:gd name="connsiteY19-14938" fmla="*/ 7240770 h 7250295"/>
                <a:gd name="connsiteX20-14939" fmla="*/ 733425 w 2213217"/>
                <a:gd name="connsiteY20-14940" fmla="*/ 6821670 h 7250295"/>
                <a:gd name="connsiteX21-14941" fmla="*/ 790575 w 2213217"/>
                <a:gd name="connsiteY21-14942" fmla="*/ 6574020 h 7250295"/>
                <a:gd name="connsiteX22-14943" fmla="*/ 762000 w 2213217"/>
                <a:gd name="connsiteY22-14944" fmla="*/ 6250170 h 7250295"/>
                <a:gd name="connsiteX23-14945" fmla="*/ 885825 w 2213217"/>
                <a:gd name="connsiteY23-14946" fmla="*/ 5411970 h 7250295"/>
                <a:gd name="connsiteX24-14947" fmla="*/ 866775 w 2213217"/>
                <a:gd name="connsiteY24-14948" fmla="*/ 5326245 h 7250295"/>
                <a:gd name="connsiteX25-14949" fmla="*/ 971550 w 2213217"/>
                <a:gd name="connsiteY25-14950" fmla="*/ 5211945 h 7250295"/>
                <a:gd name="connsiteX26-14951" fmla="*/ 962025 w 2213217"/>
                <a:gd name="connsiteY26-14952" fmla="*/ 5069070 h 7250295"/>
                <a:gd name="connsiteX27-14953" fmla="*/ 1104900 w 2213217"/>
                <a:gd name="connsiteY27-14954" fmla="*/ 4526145 h 7250295"/>
                <a:gd name="connsiteX28-14955" fmla="*/ 1123950 w 2213217"/>
                <a:gd name="connsiteY28-14956" fmla="*/ 4392795 h 7250295"/>
                <a:gd name="connsiteX29-14957" fmla="*/ 1276350 w 2213217"/>
                <a:gd name="connsiteY29-14958" fmla="*/ 4649970 h 7250295"/>
                <a:gd name="connsiteX30-14959" fmla="*/ 1352550 w 2213217"/>
                <a:gd name="connsiteY30-14960" fmla="*/ 4926195 h 7250295"/>
                <a:gd name="connsiteX31-14961" fmla="*/ 1333500 w 2213217"/>
                <a:gd name="connsiteY31-14962" fmla="*/ 5069070 h 7250295"/>
                <a:gd name="connsiteX32-14963" fmla="*/ 1371600 w 2213217"/>
                <a:gd name="connsiteY32-14964" fmla="*/ 5078595 h 7250295"/>
                <a:gd name="connsiteX33-14965" fmla="*/ 1247775 w 2213217"/>
                <a:gd name="connsiteY33-14966" fmla="*/ 5516745 h 7250295"/>
                <a:gd name="connsiteX34-14967" fmla="*/ 1257300 w 2213217"/>
                <a:gd name="connsiteY34-14968" fmla="*/ 6469245 h 7250295"/>
                <a:gd name="connsiteX35-14969" fmla="*/ 1333500 w 2213217"/>
                <a:gd name="connsiteY35-14970" fmla="*/ 6583545 h 7250295"/>
                <a:gd name="connsiteX36-14971" fmla="*/ 1314450 w 2213217"/>
                <a:gd name="connsiteY36-14972" fmla="*/ 6735945 h 7250295"/>
                <a:gd name="connsiteX37-14973" fmla="*/ 1323975 w 2213217"/>
                <a:gd name="connsiteY37-14974" fmla="*/ 6859770 h 7250295"/>
                <a:gd name="connsiteX38-14975" fmla="*/ 1304925 w 2213217"/>
                <a:gd name="connsiteY38-14976" fmla="*/ 7012170 h 7250295"/>
                <a:gd name="connsiteX39-14977" fmla="*/ 1704975 w 2213217"/>
                <a:gd name="connsiteY39-14978" fmla="*/ 7212195 h 7250295"/>
                <a:gd name="connsiteX40-14979" fmla="*/ 1800736 w 2213217"/>
                <a:gd name="connsiteY40-14980" fmla="*/ 7194888 h 7250295"/>
                <a:gd name="connsiteX41-14981" fmla="*/ 2189006 w 2213217"/>
                <a:gd name="connsiteY41-14982" fmla="*/ 7199125 h 7250295"/>
                <a:gd name="connsiteX42-14983" fmla="*/ 2171850 w 2213217"/>
                <a:gd name="connsiteY42-14984" fmla="*/ 7046786 h 7250295"/>
                <a:gd name="connsiteX43-14985" fmla="*/ 1687247 w 2213217"/>
                <a:gd name="connsiteY43-14986" fmla="*/ 6680449 h 7250295"/>
                <a:gd name="connsiteX44-14987" fmla="*/ 1708130 w 2213217"/>
                <a:gd name="connsiteY44-14988" fmla="*/ 6550072 h 7250295"/>
                <a:gd name="connsiteX45-14989" fmla="*/ 1668617 w 2213217"/>
                <a:gd name="connsiteY45-14990" fmla="*/ 6451067 h 7250295"/>
                <a:gd name="connsiteX46-14991" fmla="*/ 1657350 w 2213217"/>
                <a:gd name="connsiteY46-14992" fmla="*/ 6250170 h 7250295"/>
                <a:gd name="connsiteX47-14993" fmla="*/ 1679014 w 2213217"/>
                <a:gd name="connsiteY47-14994" fmla="*/ 5979714 h 7250295"/>
                <a:gd name="connsiteX48-14995" fmla="*/ 1727631 w 2213217"/>
                <a:gd name="connsiteY48-14996" fmla="*/ 5512209 h 7250295"/>
                <a:gd name="connsiteX49-14997" fmla="*/ 1739049 w 2213217"/>
                <a:gd name="connsiteY49-14998" fmla="*/ 5363804 h 7250295"/>
                <a:gd name="connsiteX50-14999" fmla="*/ 1797611 w 2213217"/>
                <a:gd name="connsiteY50-15000" fmla="*/ 5317321 h 7250295"/>
                <a:gd name="connsiteX51-15001" fmla="*/ 1884207 w 2213217"/>
                <a:gd name="connsiteY51-15002" fmla="*/ 5097645 h 7250295"/>
                <a:gd name="connsiteX52-15003" fmla="*/ 1909357 w 2213217"/>
                <a:gd name="connsiteY52-15004" fmla="*/ 4805496 h 7250295"/>
                <a:gd name="connsiteX53-15005" fmla="*/ 1900373 w 2213217"/>
                <a:gd name="connsiteY53-15006" fmla="*/ 4348776 h 7250295"/>
                <a:gd name="connsiteX54-15007" fmla="*/ 1881052 w 2213217"/>
                <a:gd name="connsiteY54-15008" fmla="*/ 3902573 h 7250295"/>
                <a:gd name="connsiteX55-15009" fmla="*/ 1855362 w 2213217"/>
                <a:gd name="connsiteY55-15010" fmla="*/ 3584643 h 7250295"/>
                <a:gd name="connsiteX56-15011" fmla="*/ 2056257 w 2213217"/>
                <a:gd name="connsiteY56-15012" fmla="*/ 2654077 h 7250295"/>
                <a:gd name="connsiteX57-15013" fmla="*/ 2042707 w 2213217"/>
                <a:gd name="connsiteY57-15014" fmla="*/ 2404684 h 7250295"/>
                <a:gd name="connsiteX58-15015" fmla="*/ 1981200 w 2213217"/>
                <a:gd name="connsiteY58-15016" fmla="*/ 1864914 h 7250295"/>
                <a:gd name="connsiteX59-15017" fmla="*/ 1936459 w 2213217"/>
                <a:gd name="connsiteY59-15018" fmla="*/ 1677029 h 7250295"/>
                <a:gd name="connsiteX60-15019" fmla="*/ 1922037 w 2213217"/>
                <a:gd name="connsiteY60-15020" fmla="*/ 1432534 h 7250295"/>
                <a:gd name="connsiteX61-15021" fmla="*/ 1874412 w 2213217"/>
                <a:gd name="connsiteY61-15022" fmla="*/ 1302338 h 7250295"/>
                <a:gd name="connsiteX62-15023" fmla="*/ 1407687 w 2213217"/>
                <a:gd name="connsiteY62-15024" fmla="*/ 1134975 h 7250295"/>
                <a:gd name="connsiteX63-15025" fmla="*/ 1309221 w 2213217"/>
                <a:gd name="connsiteY63-15026" fmla="*/ 1020075 h 7250295"/>
                <a:gd name="connsiteX64-15027" fmla="*/ 1365230 w 2213217"/>
                <a:gd name="connsiteY64-15028" fmla="*/ 821521 h 7250295"/>
                <a:gd name="connsiteX65-15029" fmla="*/ 1433407 w 2213217"/>
                <a:gd name="connsiteY65-15030" fmla="*/ 622909 h 7250295"/>
                <a:gd name="connsiteX66-15031" fmla="*/ 1444916 w 2213217"/>
                <a:gd name="connsiteY66-15032" fmla="*/ 380757 h 7250295"/>
                <a:gd name="connsiteX67-15033" fmla="*/ 1330946 w 2213217"/>
                <a:gd name="connsiteY67-15034" fmla="*/ 143773 h 7250295"/>
                <a:gd name="connsiteX68-15035" fmla="*/ 1063645 w 2213217"/>
                <a:gd name="connsiteY68-15036" fmla="*/ 568 h 7250295"/>
                <a:gd name="connsiteX0-15037" fmla="*/ 1063645 w 2213217"/>
                <a:gd name="connsiteY0-15038" fmla="*/ 568 h 7250295"/>
                <a:gd name="connsiteX1-15039" fmla="*/ 809625 w 2213217"/>
                <a:gd name="connsiteY1-15040" fmla="*/ 116070 h 7250295"/>
                <a:gd name="connsiteX2-15041" fmla="*/ 685800 w 2213217"/>
                <a:gd name="connsiteY2-15042" fmla="*/ 297045 h 7250295"/>
                <a:gd name="connsiteX3-15043" fmla="*/ 704850 w 2213217"/>
                <a:gd name="connsiteY3-15044" fmla="*/ 620895 h 7250295"/>
                <a:gd name="connsiteX4-15045" fmla="*/ 838200 w 2213217"/>
                <a:gd name="connsiteY4-15046" fmla="*/ 897120 h 7250295"/>
                <a:gd name="connsiteX5-15047" fmla="*/ 742950 w 2213217"/>
                <a:gd name="connsiteY5-15048" fmla="*/ 1011420 h 7250295"/>
                <a:gd name="connsiteX6-15049" fmla="*/ 133350 w 2213217"/>
                <a:gd name="connsiteY6-15050" fmla="*/ 1220970 h 7250295"/>
                <a:gd name="connsiteX7-15051" fmla="*/ 0 w 2213217"/>
                <a:gd name="connsiteY7-15052" fmla="*/ 2211570 h 7250295"/>
                <a:gd name="connsiteX8-15053" fmla="*/ 333375 w 2213217"/>
                <a:gd name="connsiteY8-15054" fmla="*/ 3106920 h 7250295"/>
                <a:gd name="connsiteX9-15055" fmla="*/ 247650 w 2213217"/>
                <a:gd name="connsiteY9-15056" fmla="*/ 3840345 h 7250295"/>
                <a:gd name="connsiteX10-15057" fmla="*/ 371475 w 2213217"/>
                <a:gd name="connsiteY10-15058" fmla="*/ 4059420 h 7250295"/>
                <a:gd name="connsiteX11-15059" fmla="*/ 495300 w 2213217"/>
                <a:gd name="connsiteY11-15060" fmla="*/ 4278495 h 7250295"/>
                <a:gd name="connsiteX12-15061" fmla="*/ 476250 w 2213217"/>
                <a:gd name="connsiteY12-15062" fmla="*/ 4735695 h 7250295"/>
                <a:gd name="connsiteX13-15063" fmla="*/ 476250 w 2213217"/>
                <a:gd name="connsiteY13-15064" fmla="*/ 5097645 h 7250295"/>
                <a:gd name="connsiteX14-15065" fmla="*/ 371475 w 2213217"/>
                <a:gd name="connsiteY14-15066" fmla="*/ 6145395 h 7250295"/>
                <a:gd name="connsiteX15-15067" fmla="*/ 371475 w 2213217"/>
                <a:gd name="connsiteY15-15068" fmla="*/ 6621645 h 7250295"/>
                <a:gd name="connsiteX16-15069" fmla="*/ 400050 w 2213217"/>
                <a:gd name="connsiteY16-15070" fmla="*/ 6821670 h 7250295"/>
                <a:gd name="connsiteX17-15071" fmla="*/ 323850 w 2213217"/>
                <a:gd name="connsiteY17-15072" fmla="*/ 7002645 h 7250295"/>
                <a:gd name="connsiteX18-15073" fmla="*/ 533400 w 2213217"/>
                <a:gd name="connsiteY18-15074" fmla="*/ 7250295 h 7250295"/>
                <a:gd name="connsiteX19-15075" fmla="*/ 952500 w 2213217"/>
                <a:gd name="connsiteY19-15076" fmla="*/ 7240770 h 7250295"/>
                <a:gd name="connsiteX20-15077" fmla="*/ 733425 w 2213217"/>
                <a:gd name="connsiteY20-15078" fmla="*/ 6821670 h 7250295"/>
                <a:gd name="connsiteX21-15079" fmla="*/ 790575 w 2213217"/>
                <a:gd name="connsiteY21-15080" fmla="*/ 6574020 h 7250295"/>
                <a:gd name="connsiteX22-15081" fmla="*/ 762000 w 2213217"/>
                <a:gd name="connsiteY22-15082" fmla="*/ 6250170 h 7250295"/>
                <a:gd name="connsiteX23-15083" fmla="*/ 885825 w 2213217"/>
                <a:gd name="connsiteY23-15084" fmla="*/ 5411970 h 7250295"/>
                <a:gd name="connsiteX24-15085" fmla="*/ 866775 w 2213217"/>
                <a:gd name="connsiteY24-15086" fmla="*/ 5326245 h 7250295"/>
                <a:gd name="connsiteX25-15087" fmla="*/ 971550 w 2213217"/>
                <a:gd name="connsiteY25-15088" fmla="*/ 5211945 h 7250295"/>
                <a:gd name="connsiteX26-15089" fmla="*/ 962025 w 2213217"/>
                <a:gd name="connsiteY26-15090" fmla="*/ 5069070 h 7250295"/>
                <a:gd name="connsiteX27-15091" fmla="*/ 1104900 w 2213217"/>
                <a:gd name="connsiteY27-15092" fmla="*/ 4526145 h 7250295"/>
                <a:gd name="connsiteX28-15093" fmla="*/ 1123950 w 2213217"/>
                <a:gd name="connsiteY28-15094" fmla="*/ 4392795 h 7250295"/>
                <a:gd name="connsiteX29-15095" fmla="*/ 1276350 w 2213217"/>
                <a:gd name="connsiteY29-15096" fmla="*/ 4649970 h 7250295"/>
                <a:gd name="connsiteX30-15097" fmla="*/ 1352550 w 2213217"/>
                <a:gd name="connsiteY30-15098" fmla="*/ 4926195 h 7250295"/>
                <a:gd name="connsiteX31-15099" fmla="*/ 1333500 w 2213217"/>
                <a:gd name="connsiteY31-15100" fmla="*/ 5069070 h 7250295"/>
                <a:gd name="connsiteX32-15101" fmla="*/ 1371600 w 2213217"/>
                <a:gd name="connsiteY32-15102" fmla="*/ 5078595 h 7250295"/>
                <a:gd name="connsiteX33-15103" fmla="*/ 1247775 w 2213217"/>
                <a:gd name="connsiteY33-15104" fmla="*/ 5516745 h 7250295"/>
                <a:gd name="connsiteX34-15105" fmla="*/ 1257300 w 2213217"/>
                <a:gd name="connsiteY34-15106" fmla="*/ 6469245 h 7250295"/>
                <a:gd name="connsiteX35-15107" fmla="*/ 1333500 w 2213217"/>
                <a:gd name="connsiteY35-15108" fmla="*/ 6583545 h 7250295"/>
                <a:gd name="connsiteX36-15109" fmla="*/ 1314450 w 2213217"/>
                <a:gd name="connsiteY36-15110" fmla="*/ 6735945 h 7250295"/>
                <a:gd name="connsiteX37-15111" fmla="*/ 1323975 w 2213217"/>
                <a:gd name="connsiteY37-15112" fmla="*/ 6859770 h 7250295"/>
                <a:gd name="connsiteX38-15113" fmla="*/ 1304925 w 2213217"/>
                <a:gd name="connsiteY38-15114" fmla="*/ 7012170 h 7250295"/>
                <a:gd name="connsiteX39-15115" fmla="*/ 1704975 w 2213217"/>
                <a:gd name="connsiteY39-15116" fmla="*/ 7212195 h 7250295"/>
                <a:gd name="connsiteX40-15117" fmla="*/ 1800736 w 2213217"/>
                <a:gd name="connsiteY40-15118" fmla="*/ 7194888 h 7250295"/>
                <a:gd name="connsiteX41-15119" fmla="*/ 2189006 w 2213217"/>
                <a:gd name="connsiteY41-15120" fmla="*/ 7199125 h 7250295"/>
                <a:gd name="connsiteX42-15121" fmla="*/ 2171850 w 2213217"/>
                <a:gd name="connsiteY42-15122" fmla="*/ 7046786 h 7250295"/>
                <a:gd name="connsiteX43-15123" fmla="*/ 1687247 w 2213217"/>
                <a:gd name="connsiteY43-15124" fmla="*/ 6680449 h 7250295"/>
                <a:gd name="connsiteX44-15125" fmla="*/ 1708130 w 2213217"/>
                <a:gd name="connsiteY44-15126" fmla="*/ 6550072 h 7250295"/>
                <a:gd name="connsiteX45-15127" fmla="*/ 1668617 w 2213217"/>
                <a:gd name="connsiteY45-15128" fmla="*/ 6451067 h 7250295"/>
                <a:gd name="connsiteX46-15129" fmla="*/ 1657350 w 2213217"/>
                <a:gd name="connsiteY46-15130" fmla="*/ 6250170 h 7250295"/>
                <a:gd name="connsiteX47-15131" fmla="*/ 1679014 w 2213217"/>
                <a:gd name="connsiteY47-15132" fmla="*/ 5979714 h 7250295"/>
                <a:gd name="connsiteX48-15133" fmla="*/ 1727631 w 2213217"/>
                <a:gd name="connsiteY48-15134" fmla="*/ 5512209 h 7250295"/>
                <a:gd name="connsiteX49-15135" fmla="*/ 1739049 w 2213217"/>
                <a:gd name="connsiteY49-15136" fmla="*/ 5363804 h 7250295"/>
                <a:gd name="connsiteX50-15137" fmla="*/ 1797611 w 2213217"/>
                <a:gd name="connsiteY50-15138" fmla="*/ 5317321 h 7250295"/>
                <a:gd name="connsiteX51-15139" fmla="*/ 1884207 w 2213217"/>
                <a:gd name="connsiteY51-15140" fmla="*/ 5097645 h 7250295"/>
                <a:gd name="connsiteX52-15141" fmla="*/ 1909357 w 2213217"/>
                <a:gd name="connsiteY52-15142" fmla="*/ 4805496 h 7250295"/>
                <a:gd name="connsiteX53-15143" fmla="*/ 1900373 w 2213217"/>
                <a:gd name="connsiteY53-15144" fmla="*/ 4348776 h 7250295"/>
                <a:gd name="connsiteX54-15145" fmla="*/ 1881052 w 2213217"/>
                <a:gd name="connsiteY54-15146" fmla="*/ 3902573 h 7250295"/>
                <a:gd name="connsiteX55-15147" fmla="*/ 1855362 w 2213217"/>
                <a:gd name="connsiteY55-15148" fmla="*/ 3584643 h 7250295"/>
                <a:gd name="connsiteX56-15149" fmla="*/ 2056257 w 2213217"/>
                <a:gd name="connsiteY56-15150" fmla="*/ 2654077 h 7250295"/>
                <a:gd name="connsiteX57-15151" fmla="*/ 2042707 w 2213217"/>
                <a:gd name="connsiteY57-15152" fmla="*/ 2404684 h 7250295"/>
                <a:gd name="connsiteX58-15153" fmla="*/ 1981200 w 2213217"/>
                <a:gd name="connsiteY58-15154" fmla="*/ 1864914 h 7250295"/>
                <a:gd name="connsiteX59-15155" fmla="*/ 1936459 w 2213217"/>
                <a:gd name="connsiteY59-15156" fmla="*/ 1677029 h 7250295"/>
                <a:gd name="connsiteX60-15157" fmla="*/ 1922037 w 2213217"/>
                <a:gd name="connsiteY60-15158" fmla="*/ 1432534 h 7250295"/>
                <a:gd name="connsiteX61-15159" fmla="*/ 1874412 w 2213217"/>
                <a:gd name="connsiteY61-15160" fmla="*/ 1302338 h 7250295"/>
                <a:gd name="connsiteX62-15161" fmla="*/ 1407687 w 2213217"/>
                <a:gd name="connsiteY62-15162" fmla="*/ 1134975 h 7250295"/>
                <a:gd name="connsiteX63-15163" fmla="*/ 1309221 w 2213217"/>
                <a:gd name="connsiteY63-15164" fmla="*/ 1020075 h 7250295"/>
                <a:gd name="connsiteX64-15165" fmla="*/ 1365230 w 2213217"/>
                <a:gd name="connsiteY64-15166" fmla="*/ 821521 h 7250295"/>
                <a:gd name="connsiteX65-15167" fmla="*/ 1433407 w 2213217"/>
                <a:gd name="connsiteY65-15168" fmla="*/ 622909 h 7250295"/>
                <a:gd name="connsiteX66-15169" fmla="*/ 1444916 w 2213217"/>
                <a:gd name="connsiteY66-15170" fmla="*/ 380757 h 7250295"/>
                <a:gd name="connsiteX67-15171" fmla="*/ 1330946 w 2213217"/>
                <a:gd name="connsiteY67-15172" fmla="*/ 143773 h 7250295"/>
                <a:gd name="connsiteX68-15173" fmla="*/ 1063645 w 2213217"/>
                <a:gd name="connsiteY68-15174" fmla="*/ 568 h 7250295"/>
                <a:gd name="connsiteX0-15175" fmla="*/ 1063645 w 2213217"/>
                <a:gd name="connsiteY0-15176" fmla="*/ 568 h 7250295"/>
                <a:gd name="connsiteX1-15177" fmla="*/ 809625 w 2213217"/>
                <a:gd name="connsiteY1-15178" fmla="*/ 116070 h 7250295"/>
                <a:gd name="connsiteX2-15179" fmla="*/ 685800 w 2213217"/>
                <a:gd name="connsiteY2-15180" fmla="*/ 297045 h 7250295"/>
                <a:gd name="connsiteX3-15181" fmla="*/ 704850 w 2213217"/>
                <a:gd name="connsiteY3-15182" fmla="*/ 620895 h 7250295"/>
                <a:gd name="connsiteX4-15183" fmla="*/ 838200 w 2213217"/>
                <a:gd name="connsiteY4-15184" fmla="*/ 897120 h 7250295"/>
                <a:gd name="connsiteX5-15185" fmla="*/ 742950 w 2213217"/>
                <a:gd name="connsiteY5-15186" fmla="*/ 1011420 h 7250295"/>
                <a:gd name="connsiteX6-15187" fmla="*/ 133350 w 2213217"/>
                <a:gd name="connsiteY6-15188" fmla="*/ 1220970 h 7250295"/>
                <a:gd name="connsiteX7-15189" fmla="*/ 0 w 2213217"/>
                <a:gd name="connsiteY7-15190" fmla="*/ 2211570 h 7250295"/>
                <a:gd name="connsiteX8-15191" fmla="*/ 333375 w 2213217"/>
                <a:gd name="connsiteY8-15192" fmla="*/ 3106920 h 7250295"/>
                <a:gd name="connsiteX9-15193" fmla="*/ 247650 w 2213217"/>
                <a:gd name="connsiteY9-15194" fmla="*/ 3840345 h 7250295"/>
                <a:gd name="connsiteX10-15195" fmla="*/ 371475 w 2213217"/>
                <a:gd name="connsiteY10-15196" fmla="*/ 4059420 h 7250295"/>
                <a:gd name="connsiteX11-15197" fmla="*/ 495300 w 2213217"/>
                <a:gd name="connsiteY11-15198" fmla="*/ 4278495 h 7250295"/>
                <a:gd name="connsiteX12-15199" fmla="*/ 476250 w 2213217"/>
                <a:gd name="connsiteY12-15200" fmla="*/ 4735695 h 7250295"/>
                <a:gd name="connsiteX13-15201" fmla="*/ 476250 w 2213217"/>
                <a:gd name="connsiteY13-15202" fmla="*/ 5097645 h 7250295"/>
                <a:gd name="connsiteX14-15203" fmla="*/ 371475 w 2213217"/>
                <a:gd name="connsiteY14-15204" fmla="*/ 6145395 h 7250295"/>
                <a:gd name="connsiteX15-15205" fmla="*/ 371475 w 2213217"/>
                <a:gd name="connsiteY15-15206" fmla="*/ 6621645 h 7250295"/>
                <a:gd name="connsiteX16-15207" fmla="*/ 400050 w 2213217"/>
                <a:gd name="connsiteY16-15208" fmla="*/ 6821670 h 7250295"/>
                <a:gd name="connsiteX17-15209" fmla="*/ 323850 w 2213217"/>
                <a:gd name="connsiteY17-15210" fmla="*/ 7002645 h 7250295"/>
                <a:gd name="connsiteX18-15211" fmla="*/ 533400 w 2213217"/>
                <a:gd name="connsiteY18-15212" fmla="*/ 7250295 h 7250295"/>
                <a:gd name="connsiteX19-15213" fmla="*/ 952500 w 2213217"/>
                <a:gd name="connsiteY19-15214" fmla="*/ 7240770 h 7250295"/>
                <a:gd name="connsiteX20-15215" fmla="*/ 733425 w 2213217"/>
                <a:gd name="connsiteY20-15216" fmla="*/ 6821670 h 7250295"/>
                <a:gd name="connsiteX21-15217" fmla="*/ 790575 w 2213217"/>
                <a:gd name="connsiteY21-15218" fmla="*/ 6574020 h 7250295"/>
                <a:gd name="connsiteX22-15219" fmla="*/ 762000 w 2213217"/>
                <a:gd name="connsiteY22-15220" fmla="*/ 6250170 h 7250295"/>
                <a:gd name="connsiteX23-15221" fmla="*/ 885825 w 2213217"/>
                <a:gd name="connsiteY23-15222" fmla="*/ 5411970 h 7250295"/>
                <a:gd name="connsiteX24-15223" fmla="*/ 866775 w 2213217"/>
                <a:gd name="connsiteY24-15224" fmla="*/ 5326245 h 7250295"/>
                <a:gd name="connsiteX25-15225" fmla="*/ 971550 w 2213217"/>
                <a:gd name="connsiteY25-15226" fmla="*/ 5211945 h 7250295"/>
                <a:gd name="connsiteX26-15227" fmla="*/ 962025 w 2213217"/>
                <a:gd name="connsiteY26-15228" fmla="*/ 5069070 h 7250295"/>
                <a:gd name="connsiteX27-15229" fmla="*/ 1104900 w 2213217"/>
                <a:gd name="connsiteY27-15230" fmla="*/ 4526145 h 7250295"/>
                <a:gd name="connsiteX28-15231" fmla="*/ 1123950 w 2213217"/>
                <a:gd name="connsiteY28-15232" fmla="*/ 4392795 h 7250295"/>
                <a:gd name="connsiteX29-15233" fmla="*/ 1276350 w 2213217"/>
                <a:gd name="connsiteY29-15234" fmla="*/ 4649970 h 7250295"/>
                <a:gd name="connsiteX30-15235" fmla="*/ 1352550 w 2213217"/>
                <a:gd name="connsiteY30-15236" fmla="*/ 4926195 h 7250295"/>
                <a:gd name="connsiteX31-15237" fmla="*/ 1333500 w 2213217"/>
                <a:gd name="connsiteY31-15238" fmla="*/ 5069070 h 7250295"/>
                <a:gd name="connsiteX32-15239" fmla="*/ 1371600 w 2213217"/>
                <a:gd name="connsiteY32-15240" fmla="*/ 5078595 h 7250295"/>
                <a:gd name="connsiteX33-15241" fmla="*/ 1247775 w 2213217"/>
                <a:gd name="connsiteY33-15242" fmla="*/ 5516745 h 7250295"/>
                <a:gd name="connsiteX34-15243" fmla="*/ 1257300 w 2213217"/>
                <a:gd name="connsiteY34-15244" fmla="*/ 6469245 h 7250295"/>
                <a:gd name="connsiteX35-15245" fmla="*/ 1333500 w 2213217"/>
                <a:gd name="connsiteY35-15246" fmla="*/ 6583545 h 7250295"/>
                <a:gd name="connsiteX36-15247" fmla="*/ 1314450 w 2213217"/>
                <a:gd name="connsiteY36-15248" fmla="*/ 6735945 h 7250295"/>
                <a:gd name="connsiteX37-15249" fmla="*/ 1323975 w 2213217"/>
                <a:gd name="connsiteY37-15250" fmla="*/ 6859770 h 7250295"/>
                <a:gd name="connsiteX38-15251" fmla="*/ 1304925 w 2213217"/>
                <a:gd name="connsiteY38-15252" fmla="*/ 7012170 h 7250295"/>
                <a:gd name="connsiteX39-15253" fmla="*/ 1704975 w 2213217"/>
                <a:gd name="connsiteY39-15254" fmla="*/ 7212195 h 7250295"/>
                <a:gd name="connsiteX40-15255" fmla="*/ 1797852 w 2213217"/>
                <a:gd name="connsiteY40-15256" fmla="*/ 7174696 h 7250295"/>
                <a:gd name="connsiteX41-15257" fmla="*/ 2189006 w 2213217"/>
                <a:gd name="connsiteY41-15258" fmla="*/ 7199125 h 7250295"/>
                <a:gd name="connsiteX42-15259" fmla="*/ 2171850 w 2213217"/>
                <a:gd name="connsiteY42-15260" fmla="*/ 7046786 h 7250295"/>
                <a:gd name="connsiteX43-15261" fmla="*/ 1687247 w 2213217"/>
                <a:gd name="connsiteY43-15262" fmla="*/ 6680449 h 7250295"/>
                <a:gd name="connsiteX44-15263" fmla="*/ 1708130 w 2213217"/>
                <a:gd name="connsiteY44-15264" fmla="*/ 6550072 h 7250295"/>
                <a:gd name="connsiteX45-15265" fmla="*/ 1668617 w 2213217"/>
                <a:gd name="connsiteY45-15266" fmla="*/ 6451067 h 7250295"/>
                <a:gd name="connsiteX46-15267" fmla="*/ 1657350 w 2213217"/>
                <a:gd name="connsiteY46-15268" fmla="*/ 6250170 h 7250295"/>
                <a:gd name="connsiteX47-15269" fmla="*/ 1679014 w 2213217"/>
                <a:gd name="connsiteY47-15270" fmla="*/ 5979714 h 7250295"/>
                <a:gd name="connsiteX48-15271" fmla="*/ 1727631 w 2213217"/>
                <a:gd name="connsiteY48-15272" fmla="*/ 5512209 h 7250295"/>
                <a:gd name="connsiteX49-15273" fmla="*/ 1739049 w 2213217"/>
                <a:gd name="connsiteY49-15274" fmla="*/ 5363804 h 7250295"/>
                <a:gd name="connsiteX50-15275" fmla="*/ 1797611 w 2213217"/>
                <a:gd name="connsiteY50-15276" fmla="*/ 5317321 h 7250295"/>
                <a:gd name="connsiteX51-15277" fmla="*/ 1884207 w 2213217"/>
                <a:gd name="connsiteY51-15278" fmla="*/ 5097645 h 7250295"/>
                <a:gd name="connsiteX52-15279" fmla="*/ 1909357 w 2213217"/>
                <a:gd name="connsiteY52-15280" fmla="*/ 4805496 h 7250295"/>
                <a:gd name="connsiteX53-15281" fmla="*/ 1900373 w 2213217"/>
                <a:gd name="connsiteY53-15282" fmla="*/ 4348776 h 7250295"/>
                <a:gd name="connsiteX54-15283" fmla="*/ 1881052 w 2213217"/>
                <a:gd name="connsiteY54-15284" fmla="*/ 3902573 h 7250295"/>
                <a:gd name="connsiteX55-15285" fmla="*/ 1855362 w 2213217"/>
                <a:gd name="connsiteY55-15286" fmla="*/ 3584643 h 7250295"/>
                <a:gd name="connsiteX56-15287" fmla="*/ 2056257 w 2213217"/>
                <a:gd name="connsiteY56-15288" fmla="*/ 2654077 h 7250295"/>
                <a:gd name="connsiteX57-15289" fmla="*/ 2042707 w 2213217"/>
                <a:gd name="connsiteY57-15290" fmla="*/ 2404684 h 7250295"/>
                <a:gd name="connsiteX58-15291" fmla="*/ 1981200 w 2213217"/>
                <a:gd name="connsiteY58-15292" fmla="*/ 1864914 h 7250295"/>
                <a:gd name="connsiteX59-15293" fmla="*/ 1936459 w 2213217"/>
                <a:gd name="connsiteY59-15294" fmla="*/ 1677029 h 7250295"/>
                <a:gd name="connsiteX60-15295" fmla="*/ 1922037 w 2213217"/>
                <a:gd name="connsiteY60-15296" fmla="*/ 1432534 h 7250295"/>
                <a:gd name="connsiteX61-15297" fmla="*/ 1874412 w 2213217"/>
                <a:gd name="connsiteY61-15298" fmla="*/ 1302338 h 7250295"/>
                <a:gd name="connsiteX62-15299" fmla="*/ 1407687 w 2213217"/>
                <a:gd name="connsiteY62-15300" fmla="*/ 1134975 h 7250295"/>
                <a:gd name="connsiteX63-15301" fmla="*/ 1309221 w 2213217"/>
                <a:gd name="connsiteY63-15302" fmla="*/ 1020075 h 7250295"/>
                <a:gd name="connsiteX64-15303" fmla="*/ 1365230 w 2213217"/>
                <a:gd name="connsiteY64-15304" fmla="*/ 821521 h 7250295"/>
                <a:gd name="connsiteX65-15305" fmla="*/ 1433407 w 2213217"/>
                <a:gd name="connsiteY65-15306" fmla="*/ 622909 h 7250295"/>
                <a:gd name="connsiteX66-15307" fmla="*/ 1444916 w 2213217"/>
                <a:gd name="connsiteY66-15308" fmla="*/ 380757 h 7250295"/>
                <a:gd name="connsiteX67-15309" fmla="*/ 1330946 w 2213217"/>
                <a:gd name="connsiteY67-15310" fmla="*/ 143773 h 7250295"/>
                <a:gd name="connsiteX68-15311" fmla="*/ 1063645 w 2213217"/>
                <a:gd name="connsiteY68-15312" fmla="*/ 568 h 7250295"/>
                <a:gd name="connsiteX0-15313" fmla="*/ 1063645 w 2213217"/>
                <a:gd name="connsiteY0-15314" fmla="*/ 568 h 7250295"/>
                <a:gd name="connsiteX1-15315" fmla="*/ 809625 w 2213217"/>
                <a:gd name="connsiteY1-15316" fmla="*/ 116070 h 7250295"/>
                <a:gd name="connsiteX2-15317" fmla="*/ 685800 w 2213217"/>
                <a:gd name="connsiteY2-15318" fmla="*/ 297045 h 7250295"/>
                <a:gd name="connsiteX3-15319" fmla="*/ 704850 w 2213217"/>
                <a:gd name="connsiteY3-15320" fmla="*/ 620895 h 7250295"/>
                <a:gd name="connsiteX4-15321" fmla="*/ 838200 w 2213217"/>
                <a:gd name="connsiteY4-15322" fmla="*/ 897120 h 7250295"/>
                <a:gd name="connsiteX5-15323" fmla="*/ 742950 w 2213217"/>
                <a:gd name="connsiteY5-15324" fmla="*/ 1011420 h 7250295"/>
                <a:gd name="connsiteX6-15325" fmla="*/ 133350 w 2213217"/>
                <a:gd name="connsiteY6-15326" fmla="*/ 1220970 h 7250295"/>
                <a:gd name="connsiteX7-15327" fmla="*/ 0 w 2213217"/>
                <a:gd name="connsiteY7-15328" fmla="*/ 2211570 h 7250295"/>
                <a:gd name="connsiteX8-15329" fmla="*/ 333375 w 2213217"/>
                <a:gd name="connsiteY8-15330" fmla="*/ 3106920 h 7250295"/>
                <a:gd name="connsiteX9-15331" fmla="*/ 247650 w 2213217"/>
                <a:gd name="connsiteY9-15332" fmla="*/ 3840345 h 7250295"/>
                <a:gd name="connsiteX10-15333" fmla="*/ 371475 w 2213217"/>
                <a:gd name="connsiteY10-15334" fmla="*/ 4059420 h 7250295"/>
                <a:gd name="connsiteX11-15335" fmla="*/ 495300 w 2213217"/>
                <a:gd name="connsiteY11-15336" fmla="*/ 4278495 h 7250295"/>
                <a:gd name="connsiteX12-15337" fmla="*/ 476250 w 2213217"/>
                <a:gd name="connsiteY12-15338" fmla="*/ 4735695 h 7250295"/>
                <a:gd name="connsiteX13-15339" fmla="*/ 476250 w 2213217"/>
                <a:gd name="connsiteY13-15340" fmla="*/ 5097645 h 7250295"/>
                <a:gd name="connsiteX14-15341" fmla="*/ 371475 w 2213217"/>
                <a:gd name="connsiteY14-15342" fmla="*/ 6145395 h 7250295"/>
                <a:gd name="connsiteX15-15343" fmla="*/ 371475 w 2213217"/>
                <a:gd name="connsiteY15-15344" fmla="*/ 6621645 h 7250295"/>
                <a:gd name="connsiteX16-15345" fmla="*/ 400050 w 2213217"/>
                <a:gd name="connsiteY16-15346" fmla="*/ 6821670 h 7250295"/>
                <a:gd name="connsiteX17-15347" fmla="*/ 323850 w 2213217"/>
                <a:gd name="connsiteY17-15348" fmla="*/ 7002645 h 7250295"/>
                <a:gd name="connsiteX18-15349" fmla="*/ 533400 w 2213217"/>
                <a:gd name="connsiteY18-15350" fmla="*/ 7250295 h 7250295"/>
                <a:gd name="connsiteX19-15351" fmla="*/ 952500 w 2213217"/>
                <a:gd name="connsiteY19-15352" fmla="*/ 7240770 h 7250295"/>
                <a:gd name="connsiteX20-15353" fmla="*/ 733425 w 2213217"/>
                <a:gd name="connsiteY20-15354" fmla="*/ 6821670 h 7250295"/>
                <a:gd name="connsiteX21-15355" fmla="*/ 790575 w 2213217"/>
                <a:gd name="connsiteY21-15356" fmla="*/ 6574020 h 7250295"/>
                <a:gd name="connsiteX22-15357" fmla="*/ 762000 w 2213217"/>
                <a:gd name="connsiteY22-15358" fmla="*/ 6250170 h 7250295"/>
                <a:gd name="connsiteX23-15359" fmla="*/ 885825 w 2213217"/>
                <a:gd name="connsiteY23-15360" fmla="*/ 5411970 h 7250295"/>
                <a:gd name="connsiteX24-15361" fmla="*/ 866775 w 2213217"/>
                <a:gd name="connsiteY24-15362" fmla="*/ 5326245 h 7250295"/>
                <a:gd name="connsiteX25-15363" fmla="*/ 971550 w 2213217"/>
                <a:gd name="connsiteY25-15364" fmla="*/ 5211945 h 7250295"/>
                <a:gd name="connsiteX26-15365" fmla="*/ 962025 w 2213217"/>
                <a:gd name="connsiteY26-15366" fmla="*/ 5069070 h 7250295"/>
                <a:gd name="connsiteX27-15367" fmla="*/ 1104900 w 2213217"/>
                <a:gd name="connsiteY27-15368" fmla="*/ 4526145 h 7250295"/>
                <a:gd name="connsiteX28-15369" fmla="*/ 1123950 w 2213217"/>
                <a:gd name="connsiteY28-15370" fmla="*/ 4392795 h 7250295"/>
                <a:gd name="connsiteX29-15371" fmla="*/ 1276350 w 2213217"/>
                <a:gd name="connsiteY29-15372" fmla="*/ 4649970 h 7250295"/>
                <a:gd name="connsiteX30-15373" fmla="*/ 1352550 w 2213217"/>
                <a:gd name="connsiteY30-15374" fmla="*/ 4926195 h 7250295"/>
                <a:gd name="connsiteX31-15375" fmla="*/ 1333500 w 2213217"/>
                <a:gd name="connsiteY31-15376" fmla="*/ 5069070 h 7250295"/>
                <a:gd name="connsiteX32-15377" fmla="*/ 1371600 w 2213217"/>
                <a:gd name="connsiteY32-15378" fmla="*/ 5078595 h 7250295"/>
                <a:gd name="connsiteX33-15379" fmla="*/ 1247775 w 2213217"/>
                <a:gd name="connsiteY33-15380" fmla="*/ 5516745 h 7250295"/>
                <a:gd name="connsiteX34-15381" fmla="*/ 1257300 w 2213217"/>
                <a:gd name="connsiteY34-15382" fmla="*/ 6469245 h 7250295"/>
                <a:gd name="connsiteX35-15383" fmla="*/ 1333500 w 2213217"/>
                <a:gd name="connsiteY35-15384" fmla="*/ 6583545 h 7250295"/>
                <a:gd name="connsiteX36-15385" fmla="*/ 1314450 w 2213217"/>
                <a:gd name="connsiteY36-15386" fmla="*/ 6735945 h 7250295"/>
                <a:gd name="connsiteX37-15387" fmla="*/ 1323975 w 2213217"/>
                <a:gd name="connsiteY37-15388" fmla="*/ 6859770 h 7250295"/>
                <a:gd name="connsiteX38-15389" fmla="*/ 1304925 w 2213217"/>
                <a:gd name="connsiteY38-15390" fmla="*/ 7012170 h 7250295"/>
                <a:gd name="connsiteX39-15391" fmla="*/ 1704975 w 2213217"/>
                <a:gd name="connsiteY39-15392" fmla="*/ 7212195 h 7250295"/>
                <a:gd name="connsiteX40-15393" fmla="*/ 1797852 w 2213217"/>
                <a:gd name="connsiteY40-15394" fmla="*/ 7174696 h 7250295"/>
                <a:gd name="connsiteX41-15395" fmla="*/ 2189006 w 2213217"/>
                <a:gd name="connsiteY41-15396" fmla="*/ 7199125 h 7250295"/>
                <a:gd name="connsiteX42-15397" fmla="*/ 2171850 w 2213217"/>
                <a:gd name="connsiteY42-15398" fmla="*/ 7046786 h 7250295"/>
                <a:gd name="connsiteX43-15399" fmla="*/ 1687247 w 2213217"/>
                <a:gd name="connsiteY43-15400" fmla="*/ 6680449 h 7250295"/>
                <a:gd name="connsiteX44-15401" fmla="*/ 1708130 w 2213217"/>
                <a:gd name="connsiteY44-15402" fmla="*/ 6550072 h 7250295"/>
                <a:gd name="connsiteX45-15403" fmla="*/ 1668617 w 2213217"/>
                <a:gd name="connsiteY45-15404" fmla="*/ 6451067 h 7250295"/>
                <a:gd name="connsiteX46-15405" fmla="*/ 1657350 w 2213217"/>
                <a:gd name="connsiteY46-15406" fmla="*/ 6250170 h 7250295"/>
                <a:gd name="connsiteX47-15407" fmla="*/ 1679014 w 2213217"/>
                <a:gd name="connsiteY47-15408" fmla="*/ 5979714 h 7250295"/>
                <a:gd name="connsiteX48-15409" fmla="*/ 1727631 w 2213217"/>
                <a:gd name="connsiteY48-15410" fmla="*/ 5512209 h 7250295"/>
                <a:gd name="connsiteX49-15411" fmla="*/ 1739049 w 2213217"/>
                <a:gd name="connsiteY49-15412" fmla="*/ 5363804 h 7250295"/>
                <a:gd name="connsiteX50-15413" fmla="*/ 1797611 w 2213217"/>
                <a:gd name="connsiteY50-15414" fmla="*/ 5317321 h 7250295"/>
                <a:gd name="connsiteX51-15415" fmla="*/ 1884207 w 2213217"/>
                <a:gd name="connsiteY51-15416" fmla="*/ 5097645 h 7250295"/>
                <a:gd name="connsiteX52-15417" fmla="*/ 1909357 w 2213217"/>
                <a:gd name="connsiteY52-15418" fmla="*/ 4805496 h 7250295"/>
                <a:gd name="connsiteX53-15419" fmla="*/ 1900373 w 2213217"/>
                <a:gd name="connsiteY53-15420" fmla="*/ 4348776 h 7250295"/>
                <a:gd name="connsiteX54-15421" fmla="*/ 1881052 w 2213217"/>
                <a:gd name="connsiteY54-15422" fmla="*/ 3902573 h 7250295"/>
                <a:gd name="connsiteX55-15423" fmla="*/ 1855362 w 2213217"/>
                <a:gd name="connsiteY55-15424" fmla="*/ 3584643 h 7250295"/>
                <a:gd name="connsiteX56-15425" fmla="*/ 2056257 w 2213217"/>
                <a:gd name="connsiteY56-15426" fmla="*/ 2654077 h 7250295"/>
                <a:gd name="connsiteX57-15427" fmla="*/ 2042707 w 2213217"/>
                <a:gd name="connsiteY57-15428" fmla="*/ 2404684 h 7250295"/>
                <a:gd name="connsiteX58-15429" fmla="*/ 1981200 w 2213217"/>
                <a:gd name="connsiteY58-15430" fmla="*/ 1864914 h 7250295"/>
                <a:gd name="connsiteX59-15431" fmla="*/ 1936459 w 2213217"/>
                <a:gd name="connsiteY59-15432" fmla="*/ 1677029 h 7250295"/>
                <a:gd name="connsiteX60-15433" fmla="*/ 1922037 w 2213217"/>
                <a:gd name="connsiteY60-15434" fmla="*/ 1432534 h 7250295"/>
                <a:gd name="connsiteX61-15435" fmla="*/ 1874412 w 2213217"/>
                <a:gd name="connsiteY61-15436" fmla="*/ 1302338 h 7250295"/>
                <a:gd name="connsiteX62-15437" fmla="*/ 1407687 w 2213217"/>
                <a:gd name="connsiteY62-15438" fmla="*/ 1134975 h 7250295"/>
                <a:gd name="connsiteX63-15439" fmla="*/ 1309221 w 2213217"/>
                <a:gd name="connsiteY63-15440" fmla="*/ 1020075 h 7250295"/>
                <a:gd name="connsiteX64-15441" fmla="*/ 1365230 w 2213217"/>
                <a:gd name="connsiteY64-15442" fmla="*/ 821521 h 7250295"/>
                <a:gd name="connsiteX65-15443" fmla="*/ 1433407 w 2213217"/>
                <a:gd name="connsiteY65-15444" fmla="*/ 622909 h 7250295"/>
                <a:gd name="connsiteX66-15445" fmla="*/ 1444916 w 2213217"/>
                <a:gd name="connsiteY66-15446" fmla="*/ 380757 h 7250295"/>
                <a:gd name="connsiteX67-15447" fmla="*/ 1330946 w 2213217"/>
                <a:gd name="connsiteY67-15448" fmla="*/ 143773 h 7250295"/>
                <a:gd name="connsiteX68-15449" fmla="*/ 1063645 w 2213217"/>
                <a:gd name="connsiteY68-15450" fmla="*/ 568 h 7250295"/>
                <a:gd name="connsiteX0-15451" fmla="*/ 1063645 w 2213217"/>
                <a:gd name="connsiteY0-15452" fmla="*/ 568 h 7250295"/>
                <a:gd name="connsiteX1-15453" fmla="*/ 809625 w 2213217"/>
                <a:gd name="connsiteY1-15454" fmla="*/ 116070 h 7250295"/>
                <a:gd name="connsiteX2-15455" fmla="*/ 685800 w 2213217"/>
                <a:gd name="connsiteY2-15456" fmla="*/ 297045 h 7250295"/>
                <a:gd name="connsiteX3-15457" fmla="*/ 704850 w 2213217"/>
                <a:gd name="connsiteY3-15458" fmla="*/ 620895 h 7250295"/>
                <a:gd name="connsiteX4-15459" fmla="*/ 838200 w 2213217"/>
                <a:gd name="connsiteY4-15460" fmla="*/ 897120 h 7250295"/>
                <a:gd name="connsiteX5-15461" fmla="*/ 742950 w 2213217"/>
                <a:gd name="connsiteY5-15462" fmla="*/ 1011420 h 7250295"/>
                <a:gd name="connsiteX6-15463" fmla="*/ 133350 w 2213217"/>
                <a:gd name="connsiteY6-15464" fmla="*/ 1220970 h 7250295"/>
                <a:gd name="connsiteX7-15465" fmla="*/ 0 w 2213217"/>
                <a:gd name="connsiteY7-15466" fmla="*/ 2211570 h 7250295"/>
                <a:gd name="connsiteX8-15467" fmla="*/ 333375 w 2213217"/>
                <a:gd name="connsiteY8-15468" fmla="*/ 3106920 h 7250295"/>
                <a:gd name="connsiteX9-15469" fmla="*/ 247650 w 2213217"/>
                <a:gd name="connsiteY9-15470" fmla="*/ 3840345 h 7250295"/>
                <a:gd name="connsiteX10-15471" fmla="*/ 371475 w 2213217"/>
                <a:gd name="connsiteY10-15472" fmla="*/ 4059420 h 7250295"/>
                <a:gd name="connsiteX11-15473" fmla="*/ 495300 w 2213217"/>
                <a:gd name="connsiteY11-15474" fmla="*/ 4278495 h 7250295"/>
                <a:gd name="connsiteX12-15475" fmla="*/ 476250 w 2213217"/>
                <a:gd name="connsiteY12-15476" fmla="*/ 4735695 h 7250295"/>
                <a:gd name="connsiteX13-15477" fmla="*/ 476250 w 2213217"/>
                <a:gd name="connsiteY13-15478" fmla="*/ 5097645 h 7250295"/>
                <a:gd name="connsiteX14-15479" fmla="*/ 371475 w 2213217"/>
                <a:gd name="connsiteY14-15480" fmla="*/ 6145395 h 7250295"/>
                <a:gd name="connsiteX15-15481" fmla="*/ 371475 w 2213217"/>
                <a:gd name="connsiteY15-15482" fmla="*/ 6621645 h 7250295"/>
                <a:gd name="connsiteX16-15483" fmla="*/ 400050 w 2213217"/>
                <a:gd name="connsiteY16-15484" fmla="*/ 6821670 h 7250295"/>
                <a:gd name="connsiteX17-15485" fmla="*/ 323850 w 2213217"/>
                <a:gd name="connsiteY17-15486" fmla="*/ 7002645 h 7250295"/>
                <a:gd name="connsiteX18-15487" fmla="*/ 533400 w 2213217"/>
                <a:gd name="connsiteY18-15488" fmla="*/ 7250295 h 7250295"/>
                <a:gd name="connsiteX19-15489" fmla="*/ 952500 w 2213217"/>
                <a:gd name="connsiteY19-15490" fmla="*/ 7240770 h 7250295"/>
                <a:gd name="connsiteX20-15491" fmla="*/ 733425 w 2213217"/>
                <a:gd name="connsiteY20-15492" fmla="*/ 6821670 h 7250295"/>
                <a:gd name="connsiteX21-15493" fmla="*/ 790575 w 2213217"/>
                <a:gd name="connsiteY21-15494" fmla="*/ 6574020 h 7250295"/>
                <a:gd name="connsiteX22-15495" fmla="*/ 762000 w 2213217"/>
                <a:gd name="connsiteY22-15496" fmla="*/ 6250170 h 7250295"/>
                <a:gd name="connsiteX23-15497" fmla="*/ 885825 w 2213217"/>
                <a:gd name="connsiteY23-15498" fmla="*/ 5411970 h 7250295"/>
                <a:gd name="connsiteX24-15499" fmla="*/ 866775 w 2213217"/>
                <a:gd name="connsiteY24-15500" fmla="*/ 5326245 h 7250295"/>
                <a:gd name="connsiteX25-15501" fmla="*/ 971550 w 2213217"/>
                <a:gd name="connsiteY25-15502" fmla="*/ 5211945 h 7250295"/>
                <a:gd name="connsiteX26-15503" fmla="*/ 962025 w 2213217"/>
                <a:gd name="connsiteY26-15504" fmla="*/ 5069070 h 7250295"/>
                <a:gd name="connsiteX27-15505" fmla="*/ 1104900 w 2213217"/>
                <a:gd name="connsiteY27-15506" fmla="*/ 4526145 h 7250295"/>
                <a:gd name="connsiteX28-15507" fmla="*/ 1123950 w 2213217"/>
                <a:gd name="connsiteY28-15508" fmla="*/ 4392795 h 7250295"/>
                <a:gd name="connsiteX29-15509" fmla="*/ 1276350 w 2213217"/>
                <a:gd name="connsiteY29-15510" fmla="*/ 4649970 h 7250295"/>
                <a:gd name="connsiteX30-15511" fmla="*/ 1352550 w 2213217"/>
                <a:gd name="connsiteY30-15512" fmla="*/ 4926195 h 7250295"/>
                <a:gd name="connsiteX31-15513" fmla="*/ 1333500 w 2213217"/>
                <a:gd name="connsiteY31-15514" fmla="*/ 5069070 h 7250295"/>
                <a:gd name="connsiteX32-15515" fmla="*/ 1371600 w 2213217"/>
                <a:gd name="connsiteY32-15516" fmla="*/ 5078595 h 7250295"/>
                <a:gd name="connsiteX33-15517" fmla="*/ 1247775 w 2213217"/>
                <a:gd name="connsiteY33-15518" fmla="*/ 5516745 h 7250295"/>
                <a:gd name="connsiteX34-15519" fmla="*/ 1257300 w 2213217"/>
                <a:gd name="connsiteY34-15520" fmla="*/ 6469245 h 7250295"/>
                <a:gd name="connsiteX35-15521" fmla="*/ 1333500 w 2213217"/>
                <a:gd name="connsiteY35-15522" fmla="*/ 6583545 h 7250295"/>
                <a:gd name="connsiteX36-15523" fmla="*/ 1314450 w 2213217"/>
                <a:gd name="connsiteY36-15524" fmla="*/ 6735945 h 7250295"/>
                <a:gd name="connsiteX37-15525" fmla="*/ 1323975 w 2213217"/>
                <a:gd name="connsiteY37-15526" fmla="*/ 6859770 h 7250295"/>
                <a:gd name="connsiteX38-15527" fmla="*/ 1304925 w 2213217"/>
                <a:gd name="connsiteY38-15528" fmla="*/ 7012170 h 7250295"/>
                <a:gd name="connsiteX39-15529" fmla="*/ 1482866 w 2213217"/>
                <a:gd name="connsiteY39-15530" fmla="*/ 7114120 h 7250295"/>
                <a:gd name="connsiteX40-15531" fmla="*/ 1797852 w 2213217"/>
                <a:gd name="connsiteY40-15532" fmla="*/ 7174696 h 7250295"/>
                <a:gd name="connsiteX41-15533" fmla="*/ 2189006 w 2213217"/>
                <a:gd name="connsiteY41-15534" fmla="*/ 7199125 h 7250295"/>
                <a:gd name="connsiteX42-15535" fmla="*/ 2171850 w 2213217"/>
                <a:gd name="connsiteY42-15536" fmla="*/ 7046786 h 7250295"/>
                <a:gd name="connsiteX43-15537" fmla="*/ 1687247 w 2213217"/>
                <a:gd name="connsiteY43-15538" fmla="*/ 6680449 h 7250295"/>
                <a:gd name="connsiteX44-15539" fmla="*/ 1708130 w 2213217"/>
                <a:gd name="connsiteY44-15540" fmla="*/ 6550072 h 7250295"/>
                <a:gd name="connsiteX45-15541" fmla="*/ 1668617 w 2213217"/>
                <a:gd name="connsiteY45-15542" fmla="*/ 6451067 h 7250295"/>
                <a:gd name="connsiteX46-15543" fmla="*/ 1657350 w 2213217"/>
                <a:gd name="connsiteY46-15544" fmla="*/ 6250170 h 7250295"/>
                <a:gd name="connsiteX47-15545" fmla="*/ 1679014 w 2213217"/>
                <a:gd name="connsiteY47-15546" fmla="*/ 5979714 h 7250295"/>
                <a:gd name="connsiteX48-15547" fmla="*/ 1727631 w 2213217"/>
                <a:gd name="connsiteY48-15548" fmla="*/ 5512209 h 7250295"/>
                <a:gd name="connsiteX49-15549" fmla="*/ 1739049 w 2213217"/>
                <a:gd name="connsiteY49-15550" fmla="*/ 5363804 h 7250295"/>
                <a:gd name="connsiteX50-15551" fmla="*/ 1797611 w 2213217"/>
                <a:gd name="connsiteY50-15552" fmla="*/ 5317321 h 7250295"/>
                <a:gd name="connsiteX51-15553" fmla="*/ 1884207 w 2213217"/>
                <a:gd name="connsiteY51-15554" fmla="*/ 5097645 h 7250295"/>
                <a:gd name="connsiteX52-15555" fmla="*/ 1909357 w 2213217"/>
                <a:gd name="connsiteY52-15556" fmla="*/ 4805496 h 7250295"/>
                <a:gd name="connsiteX53-15557" fmla="*/ 1900373 w 2213217"/>
                <a:gd name="connsiteY53-15558" fmla="*/ 4348776 h 7250295"/>
                <a:gd name="connsiteX54-15559" fmla="*/ 1881052 w 2213217"/>
                <a:gd name="connsiteY54-15560" fmla="*/ 3902573 h 7250295"/>
                <a:gd name="connsiteX55-15561" fmla="*/ 1855362 w 2213217"/>
                <a:gd name="connsiteY55-15562" fmla="*/ 3584643 h 7250295"/>
                <a:gd name="connsiteX56-15563" fmla="*/ 2056257 w 2213217"/>
                <a:gd name="connsiteY56-15564" fmla="*/ 2654077 h 7250295"/>
                <a:gd name="connsiteX57-15565" fmla="*/ 2042707 w 2213217"/>
                <a:gd name="connsiteY57-15566" fmla="*/ 2404684 h 7250295"/>
                <a:gd name="connsiteX58-15567" fmla="*/ 1981200 w 2213217"/>
                <a:gd name="connsiteY58-15568" fmla="*/ 1864914 h 7250295"/>
                <a:gd name="connsiteX59-15569" fmla="*/ 1936459 w 2213217"/>
                <a:gd name="connsiteY59-15570" fmla="*/ 1677029 h 7250295"/>
                <a:gd name="connsiteX60-15571" fmla="*/ 1922037 w 2213217"/>
                <a:gd name="connsiteY60-15572" fmla="*/ 1432534 h 7250295"/>
                <a:gd name="connsiteX61-15573" fmla="*/ 1874412 w 2213217"/>
                <a:gd name="connsiteY61-15574" fmla="*/ 1302338 h 7250295"/>
                <a:gd name="connsiteX62-15575" fmla="*/ 1407687 w 2213217"/>
                <a:gd name="connsiteY62-15576" fmla="*/ 1134975 h 7250295"/>
                <a:gd name="connsiteX63-15577" fmla="*/ 1309221 w 2213217"/>
                <a:gd name="connsiteY63-15578" fmla="*/ 1020075 h 7250295"/>
                <a:gd name="connsiteX64-15579" fmla="*/ 1365230 w 2213217"/>
                <a:gd name="connsiteY64-15580" fmla="*/ 821521 h 7250295"/>
                <a:gd name="connsiteX65-15581" fmla="*/ 1433407 w 2213217"/>
                <a:gd name="connsiteY65-15582" fmla="*/ 622909 h 7250295"/>
                <a:gd name="connsiteX66-15583" fmla="*/ 1444916 w 2213217"/>
                <a:gd name="connsiteY66-15584" fmla="*/ 380757 h 7250295"/>
                <a:gd name="connsiteX67-15585" fmla="*/ 1330946 w 2213217"/>
                <a:gd name="connsiteY67-15586" fmla="*/ 143773 h 7250295"/>
                <a:gd name="connsiteX68-15587" fmla="*/ 1063645 w 2213217"/>
                <a:gd name="connsiteY68-15588" fmla="*/ 568 h 7250295"/>
                <a:gd name="connsiteX0-15589" fmla="*/ 1063645 w 2213217"/>
                <a:gd name="connsiteY0-15590" fmla="*/ 568 h 7250295"/>
                <a:gd name="connsiteX1-15591" fmla="*/ 809625 w 2213217"/>
                <a:gd name="connsiteY1-15592" fmla="*/ 116070 h 7250295"/>
                <a:gd name="connsiteX2-15593" fmla="*/ 685800 w 2213217"/>
                <a:gd name="connsiteY2-15594" fmla="*/ 297045 h 7250295"/>
                <a:gd name="connsiteX3-15595" fmla="*/ 704850 w 2213217"/>
                <a:gd name="connsiteY3-15596" fmla="*/ 620895 h 7250295"/>
                <a:gd name="connsiteX4-15597" fmla="*/ 838200 w 2213217"/>
                <a:gd name="connsiteY4-15598" fmla="*/ 897120 h 7250295"/>
                <a:gd name="connsiteX5-15599" fmla="*/ 742950 w 2213217"/>
                <a:gd name="connsiteY5-15600" fmla="*/ 1011420 h 7250295"/>
                <a:gd name="connsiteX6-15601" fmla="*/ 133350 w 2213217"/>
                <a:gd name="connsiteY6-15602" fmla="*/ 1220970 h 7250295"/>
                <a:gd name="connsiteX7-15603" fmla="*/ 0 w 2213217"/>
                <a:gd name="connsiteY7-15604" fmla="*/ 2211570 h 7250295"/>
                <a:gd name="connsiteX8-15605" fmla="*/ 333375 w 2213217"/>
                <a:gd name="connsiteY8-15606" fmla="*/ 3106920 h 7250295"/>
                <a:gd name="connsiteX9-15607" fmla="*/ 247650 w 2213217"/>
                <a:gd name="connsiteY9-15608" fmla="*/ 3840345 h 7250295"/>
                <a:gd name="connsiteX10-15609" fmla="*/ 371475 w 2213217"/>
                <a:gd name="connsiteY10-15610" fmla="*/ 4059420 h 7250295"/>
                <a:gd name="connsiteX11-15611" fmla="*/ 495300 w 2213217"/>
                <a:gd name="connsiteY11-15612" fmla="*/ 4278495 h 7250295"/>
                <a:gd name="connsiteX12-15613" fmla="*/ 476250 w 2213217"/>
                <a:gd name="connsiteY12-15614" fmla="*/ 4735695 h 7250295"/>
                <a:gd name="connsiteX13-15615" fmla="*/ 476250 w 2213217"/>
                <a:gd name="connsiteY13-15616" fmla="*/ 5097645 h 7250295"/>
                <a:gd name="connsiteX14-15617" fmla="*/ 371475 w 2213217"/>
                <a:gd name="connsiteY14-15618" fmla="*/ 6145395 h 7250295"/>
                <a:gd name="connsiteX15-15619" fmla="*/ 371475 w 2213217"/>
                <a:gd name="connsiteY15-15620" fmla="*/ 6621645 h 7250295"/>
                <a:gd name="connsiteX16-15621" fmla="*/ 400050 w 2213217"/>
                <a:gd name="connsiteY16-15622" fmla="*/ 6821670 h 7250295"/>
                <a:gd name="connsiteX17-15623" fmla="*/ 323850 w 2213217"/>
                <a:gd name="connsiteY17-15624" fmla="*/ 7002645 h 7250295"/>
                <a:gd name="connsiteX18-15625" fmla="*/ 533400 w 2213217"/>
                <a:gd name="connsiteY18-15626" fmla="*/ 7250295 h 7250295"/>
                <a:gd name="connsiteX19-15627" fmla="*/ 952500 w 2213217"/>
                <a:gd name="connsiteY19-15628" fmla="*/ 7240770 h 7250295"/>
                <a:gd name="connsiteX20-15629" fmla="*/ 733425 w 2213217"/>
                <a:gd name="connsiteY20-15630" fmla="*/ 6821670 h 7250295"/>
                <a:gd name="connsiteX21-15631" fmla="*/ 790575 w 2213217"/>
                <a:gd name="connsiteY21-15632" fmla="*/ 6574020 h 7250295"/>
                <a:gd name="connsiteX22-15633" fmla="*/ 762000 w 2213217"/>
                <a:gd name="connsiteY22-15634" fmla="*/ 6250170 h 7250295"/>
                <a:gd name="connsiteX23-15635" fmla="*/ 885825 w 2213217"/>
                <a:gd name="connsiteY23-15636" fmla="*/ 5411970 h 7250295"/>
                <a:gd name="connsiteX24-15637" fmla="*/ 866775 w 2213217"/>
                <a:gd name="connsiteY24-15638" fmla="*/ 5326245 h 7250295"/>
                <a:gd name="connsiteX25-15639" fmla="*/ 971550 w 2213217"/>
                <a:gd name="connsiteY25-15640" fmla="*/ 5211945 h 7250295"/>
                <a:gd name="connsiteX26-15641" fmla="*/ 962025 w 2213217"/>
                <a:gd name="connsiteY26-15642" fmla="*/ 5069070 h 7250295"/>
                <a:gd name="connsiteX27-15643" fmla="*/ 1104900 w 2213217"/>
                <a:gd name="connsiteY27-15644" fmla="*/ 4526145 h 7250295"/>
                <a:gd name="connsiteX28-15645" fmla="*/ 1123950 w 2213217"/>
                <a:gd name="connsiteY28-15646" fmla="*/ 4392795 h 7250295"/>
                <a:gd name="connsiteX29-15647" fmla="*/ 1276350 w 2213217"/>
                <a:gd name="connsiteY29-15648" fmla="*/ 4649970 h 7250295"/>
                <a:gd name="connsiteX30-15649" fmla="*/ 1352550 w 2213217"/>
                <a:gd name="connsiteY30-15650" fmla="*/ 4926195 h 7250295"/>
                <a:gd name="connsiteX31-15651" fmla="*/ 1333500 w 2213217"/>
                <a:gd name="connsiteY31-15652" fmla="*/ 5069070 h 7250295"/>
                <a:gd name="connsiteX32-15653" fmla="*/ 1371600 w 2213217"/>
                <a:gd name="connsiteY32-15654" fmla="*/ 5078595 h 7250295"/>
                <a:gd name="connsiteX33-15655" fmla="*/ 1247775 w 2213217"/>
                <a:gd name="connsiteY33-15656" fmla="*/ 5516745 h 7250295"/>
                <a:gd name="connsiteX34-15657" fmla="*/ 1257300 w 2213217"/>
                <a:gd name="connsiteY34-15658" fmla="*/ 6469245 h 7250295"/>
                <a:gd name="connsiteX35-15659" fmla="*/ 1333500 w 2213217"/>
                <a:gd name="connsiteY35-15660" fmla="*/ 6583545 h 7250295"/>
                <a:gd name="connsiteX36-15661" fmla="*/ 1314450 w 2213217"/>
                <a:gd name="connsiteY36-15662" fmla="*/ 6735945 h 7250295"/>
                <a:gd name="connsiteX37-15663" fmla="*/ 1323975 w 2213217"/>
                <a:gd name="connsiteY37-15664" fmla="*/ 6859770 h 7250295"/>
                <a:gd name="connsiteX38-15665" fmla="*/ 1304925 w 2213217"/>
                <a:gd name="connsiteY38-15666" fmla="*/ 7012170 h 7250295"/>
                <a:gd name="connsiteX39-15667" fmla="*/ 1797852 w 2213217"/>
                <a:gd name="connsiteY39-15668" fmla="*/ 7174696 h 7250295"/>
                <a:gd name="connsiteX40-15669" fmla="*/ 2189006 w 2213217"/>
                <a:gd name="connsiteY40-15670" fmla="*/ 7199125 h 7250295"/>
                <a:gd name="connsiteX41-15671" fmla="*/ 2171850 w 2213217"/>
                <a:gd name="connsiteY41-15672" fmla="*/ 7046786 h 7250295"/>
                <a:gd name="connsiteX42-15673" fmla="*/ 1687247 w 2213217"/>
                <a:gd name="connsiteY42-15674" fmla="*/ 6680449 h 7250295"/>
                <a:gd name="connsiteX43-15675" fmla="*/ 1708130 w 2213217"/>
                <a:gd name="connsiteY43-15676" fmla="*/ 6550072 h 7250295"/>
                <a:gd name="connsiteX44-15677" fmla="*/ 1668617 w 2213217"/>
                <a:gd name="connsiteY44-15678" fmla="*/ 6451067 h 7250295"/>
                <a:gd name="connsiteX45-15679" fmla="*/ 1657350 w 2213217"/>
                <a:gd name="connsiteY45-15680" fmla="*/ 6250170 h 7250295"/>
                <a:gd name="connsiteX46-15681" fmla="*/ 1679014 w 2213217"/>
                <a:gd name="connsiteY46-15682" fmla="*/ 5979714 h 7250295"/>
                <a:gd name="connsiteX47-15683" fmla="*/ 1727631 w 2213217"/>
                <a:gd name="connsiteY47-15684" fmla="*/ 5512209 h 7250295"/>
                <a:gd name="connsiteX48-15685" fmla="*/ 1739049 w 2213217"/>
                <a:gd name="connsiteY48-15686" fmla="*/ 5363804 h 7250295"/>
                <a:gd name="connsiteX49-15687" fmla="*/ 1797611 w 2213217"/>
                <a:gd name="connsiteY49-15688" fmla="*/ 5317321 h 7250295"/>
                <a:gd name="connsiteX50-15689" fmla="*/ 1884207 w 2213217"/>
                <a:gd name="connsiteY50-15690" fmla="*/ 5097645 h 7250295"/>
                <a:gd name="connsiteX51-15691" fmla="*/ 1909357 w 2213217"/>
                <a:gd name="connsiteY51-15692" fmla="*/ 4805496 h 7250295"/>
                <a:gd name="connsiteX52-15693" fmla="*/ 1900373 w 2213217"/>
                <a:gd name="connsiteY52-15694" fmla="*/ 4348776 h 7250295"/>
                <a:gd name="connsiteX53-15695" fmla="*/ 1881052 w 2213217"/>
                <a:gd name="connsiteY53-15696" fmla="*/ 3902573 h 7250295"/>
                <a:gd name="connsiteX54-15697" fmla="*/ 1855362 w 2213217"/>
                <a:gd name="connsiteY54-15698" fmla="*/ 3584643 h 7250295"/>
                <a:gd name="connsiteX55-15699" fmla="*/ 2056257 w 2213217"/>
                <a:gd name="connsiteY55-15700" fmla="*/ 2654077 h 7250295"/>
                <a:gd name="connsiteX56-15701" fmla="*/ 2042707 w 2213217"/>
                <a:gd name="connsiteY56-15702" fmla="*/ 2404684 h 7250295"/>
                <a:gd name="connsiteX57-15703" fmla="*/ 1981200 w 2213217"/>
                <a:gd name="connsiteY57-15704" fmla="*/ 1864914 h 7250295"/>
                <a:gd name="connsiteX58-15705" fmla="*/ 1936459 w 2213217"/>
                <a:gd name="connsiteY58-15706" fmla="*/ 1677029 h 7250295"/>
                <a:gd name="connsiteX59-15707" fmla="*/ 1922037 w 2213217"/>
                <a:gd name="connsiteY59-15708" fmla="*/ 1432534 h 7250295"/>
                <a:gd name="connsiteX60-15709" fmla="*/ 1874412 w 2213217"/>
                <a:gd name="connsiteY60-15710" fmla="*/ 1302338 h 7250295"/>
                <a:gd name="connsiteX61-15711" fmla="*/ 1407687 w 2213217"/>
                <a:gd name="connsiteY61-15712" fmla="*/ 1134975 h 7250295"/>
                <a:gd name="connsiteX62-15713" fmla="*/ 1309221 w 2213217"/>
                <a:gd name="connsiteY62-15714" fmla="*/ 1020075 h 7250295"/>
                <a:gd name="connsiteX63-15715" fmla="*/ 1365230 w 2213217"/>
                <a:gd name="connsiteY63-15716" fmla="*/ 821521 h 7250295"/>
                <a:gd name="connsiteX64-15717" fmla="*/ 1433407 w 2213217"/>
                <a:gd name="connsiteY64-15718" fmla="*/ 622909 h 7250295"/>
                <a:gd name="connsiteX65-15719" fmla="*/ 1444916 w 2213217"/>
                <a:gd name="connsiteY65-15720" fmla="*/ 380757 h 7250295"/>
                <a:gd name="connsiteX66-15721" fmla="*/ 1330946 w 2213217"/>
                <a:gd name="connsiteY66-15722" fmla="*/ 143773 h 7250295"/>
                <a:gd name="connsiteX67-15723" fmla="*/ 1063645 w 2213217"/>
                <a:gd name="connsiteY67-15724" fmla="*/ 568 h 7250295"/>
                <a:gd name="connsiteX0-15725" fmla="*/ 1063645 w 2213217"/>
                <a:gd name="connsiteY0-15726" fmla="*/ 568 h 7250295"/>
                <a:gd name="connsiteX1-15727" fmla="*/ 809625 w 2213217"/>
                <a:gd name="connsiteY1-15728" fmla="*/ 116070 h 7250295"/>
                <a:gd name="connsiteX2-15729" fmla="*/ 685800 w 2213217"/>
                <a:gd name="connsiteY2-15730" fmla="*/ 297045 h 7250295"/>
                <a:gd name="connsiteX3-15731" fmla="*/ 704850 w 2213217"/>
                <a:gd name="connsiteY3-15732" fmla="*/ 620895 h 7250295"/>
                <a:gd name="connsiteX4-15733" fmla="*/ 838200 w 2213217"/>
                <a:gd name="connsiteY4-15734" fmla="*/ 897120 h 7250295"/>
                <a:gd name="connsiteX5-15735" fmla="*/ 742950 w 2213217"/>
                <a:gd name="connsiteY5-15736" fmla="*/ 1011420 h 7250295"/>
                <a:gd name="connsiteX6-15737" fmla="*/ 133350 w 2213217"/>
                <a:gd name="connsiteY6-15738" fmla="*/ 1220970 h 7250295"/>
                <a:gd name="connsiteX7-15739" fmla="*/ 0 w 2213217"/>
                <a:gd name="connsiteY7-15740" fmla="*/ 2211570 h 7250295"/>
                <a:gd name="connsiteX8-15741" fmla="*/ 333375 w 2213217"/>
                <a:gd name="connsiteY8-15742" fmla="*/ 3106920 h 7250295"/>
                <a:gd name="connsiteX9-15743" fmla="*/ 247650 w 2213217"/>
                <a:gd name="connsiteY9-15744" fmla="*/ 3840345 h 7250295"/>
                <a:gd name="connsiteX10-15745" fmla="*/ 371475 w 2213217"/>
                <a:gd name="connsiteY10-15746" fmla="*/ 4059420 h 7250295"/>
                <a:gd name="connsiteX11-15747" fmla="*/ 495300 w 2213217"/>
                <a:gd name="connsiteY11-15748" fmla="*/ 4278495 h 7250295"/>
                <a:gd name="connsiteX12-15749" fmla="*/ 476250 w 2213217"/>
                <a:gd name="connsiteY12-15750" fmla="*/ 4735695 h 7250295"/>
                <a:gd name="connsiteX13-15751" fmla="*/ 476250 w 2213217"/>
                <a:gd name="connsiteY13-15752" fmla="*/ 5097645 h 7250295"/>
                <a:gd name="connsiteX14-15753" fmla="*/ 371475 w 2213217"/>
                <a:gd name="connsiteY14-15754" fmla="*/ 6145395 h 7250295"/>
                <a:gd name="connsiteX15-15755" fmla="*/ 371475 w 2213217"/>
                <a:gd name="connsiteY15-15756" fmla="*/ 6621645 h 7250295"/>
                <a:gd name="connsiteX16-15757" fmla="*/ 400050 w 2213217"/>
                <a:gd name="connsiteY16-15758" fmla="*/ 6821670 h 7250295"/>
                <a:gd name="connsiteX17-15759" fmla="*/ 323850 w 2213217"/>
                <a:gd name="connsiteY17-15760" fmla="*/ 7002645 h 7250295"/>
                <a:gd name="connsiteX18-15761" fmla="*/ 533400 w 2213217"/>
                <a:gd name="connsiteY18-15762" fmla="*/ 7250295 h 7250295"/>
                <a:gd name="connsiteX19-15763" fmla="*/ 952500 w 2213217"/>
                <a:gd name="connsiteY19-15764" fmla="*/ 7240770 h 7250295"/>
                <a:gd name="connsiteX20-15765" fmla="*/ 733425 w 2213217"/>
                <a:gd name="connsiteY20-15766" fmla="*/ 6821670 h 7250295"/>
                <a:gd name="connsiteX21-15767" fmla="*/ 790575 w 2213217"/>
                <a:gd name="connsiteY21-15768" fmla="*/ 6574020 h 7250295"/>
                <a:gd name="connsiteX22-15769" fmla="*/ 762000 w 2213217"/>
                <a:gd name="connsiteY22-15770" fmla="*/ 6250170 h 7250295"/>
                <a:gd name="connsiteX23-15771" fmla="*/ 885825 w 2213217"/>
                <a:gd name="connsiteY23-15772" fmla="*/ 5411970 h 7250295"/>
                <a:gd name="connsiteX24-15773" fmla="*/ 866775 w 2213217"/>
                <a:gd name="connsiteY24-15774" fmla="*/ 5326245 h 7250295"/>
                <a:gd name="connsiteX25-15775" fmla="*/ 971550 w 2213217"/>
                <a:gd name="connsiteY25-15776" fmla="*/ 5211945 h 7250295"/>
                <a:gd name="connsiteX26-15777" fmla="*/ 962025 w 2213217"/>
                <a:gd name="connsiteY26-15778" fmla="*/ 5069070 h 7250295"/>
                <a:gd name="connsiteX27-15779" fmla="*/ 1104900 w 2213217"/>
                <a:gd name="connsiteY27-15780" fmla="*/ 4526145 h 7250295"/>
                <a:gd name="connsiteX28-15781" fmla="*/ 1123950 w 2213217"/>
                <a:gd name="connsiteY28-15782" fmla="*/ 4392795 h 7250295"/>
                <a:gd name="connsiteX29-15783" fmla="*/ 1276350 w 2213217"/>
                <a:gd name="connsiteY29-15784" fmla="*/ 4649970 h 7250295"/>
                <a:gd name="connsiteX30-15785" fmla="*/ 1352550 w 2213217"/>
                <a:gd name="connsiteY30-15786" fmla="*/ 4926195 h 7250295"/>
                <a:gd name="connsiteX31-15787" fmla="*/ 1333500 w 2213217"/>
                <a:gd name="connsiteY31-15788" fmla="*/ 5069070 h 7250295"/>
                <a:gd name="connsiteX32-15789" fmla="*/ 1371600 w 2213217"/>
                <a:gd name="connsiteY32-15790" fmla="*/ 5078595 h 7250295"/>
                <a:gd name="connsiteX33-15791" fmla="*/ 1247775 w 2213217"/>
                <a:gd name="connsiteY33-15792" fmla="*/ 5516745 h 7250295"/>
                <a:gd name="connsiteX34-15793" fmla="*/ 1257300 w 2213217"/>
                <a:gd name="connsiteY34-15794" fmla="*/ 6469245 h 7250295"/>
                <a:gd name="connsiteX35-15795" fmla="*/ 1333500 w 2213217"/>
                <a:gd name="connsiteY35-15796" fmla="*/ 6583545 h 7250295"/>
                <a:gd name="connsiteX36-15797" fmla="*/ 1314450 w 2213217"/>
                <a:gd name="connsiteY36-15798" fmla="*/ 6735945 h 7250295"/>
                <a:gd name="connsiteX37-15799" fmla="*/ 1323975 w 2213217"/>
                <a:gd name="connsiteY37-15800" fmla="*/ 6859770 h 7250295"/>
                <a:gd name="connsiteX38-15801" fmla="*/ 1304925 w 2213217"/>
                <a:gd name="connsiteY38-15802" fmla="*/ 7012170 h 7250295"/>
                <a:gd name="connsiteX39-15803" fmla="*/ 1760353 w 2213217"/>
                <a:gd name="connsiteY39-15804" fmla="*/ 7189119 h 7250295"/>
                <a:gd name="connsiteX40-15805" fmla="*/ 2189006 w 2213217"/>
                <a:gd name="connsiteY40-15806" fmla="*/ 7199125 h 7250295"/>
                <a:gd name="connsiteX41-15807" fmla="*/ 2171850 w 2213217"/>
                <a:gd name="connsiteY41-15808" fmla="*/ 7046786 h 7250295"/>
                <a:gd name="connsiteX42-15809" fmla="*/ 1687247 w 2213217"/>
                <a:gd name="connsiteY42-15810" fmla="*/ 6680449 h 7250295"/>
                <a:gd name="connsiteX43-15811" fmla="*/ 1708130 w 2213217"/>
                <a:gd name="connsiteY43-15812" fmla="*/ 6550072 h 7250295"/>
                <a:gd name="connsiteX44-15813" fmla="*/ 1668617 w 2213217"/>
                <a:gd name="connsiteY44-15814" fmla="*/ 6451067 h 7250295"/>
                <a:gd name="connsiteX45-15815" fmla="*/ 1657350 w 2213217"/>
                <a:gd name="connsiteY45-15816" fmla="*/ 6250170 h 7250295"/>
                <a:gd name="connsiteX46-15817" fmla="*/ 1679014 w 2213217"/>
                <a:gd name="connsiteY46-15818" fmla="*/ 5979714 h 7250295"/>
                <a:gd name="connsiteX47-15819" fmla="*/ 1727631 w 2213217"/>
                <a:gd name="connsiteY47-15820" fmla="*/ 5512209 h 7250295"/>
                <a:gd name="connsiteX48-15821" fmla="*/ 1739049 w 2213217"/>
                <a:gd name="connsiteY48-15822" fmla="*/ 5363804 h 7250295"/>
                <a:gd name="connsiteX49-15823" fmla="*/ 1797611 w 2213217"/>
                <a:gd name="connsiteY49-15824" fmla="*/ 5317321 h 7250295"/>
                <a:gd name="connsiteX50-15825" fmla="*/ 1884207 w 2213217"/>
                <a:gd name="connsiteY50-15826" fmla="*/ 5097645 h 7250295"/>
                <a:gd name="connsiteX51-15827" fmla="*/ 1909357 w 2213217"/>
                <a:gd name="connsiteY51-15828" fmla="*/ 4805496 h 7250295"/>
                <a:gd name="connsiteX52-15829" fmla="*/ 1900373 w 2213217"/>
                <a:gd name="connsiteY52-15830" fmla="*/ 4348776 h 7250295"/>
                <a:gd name="connsiteX53-15831" fmla="*/ 1881052 w 2213217"/>
                <a:gd name="connsiteY53-15832" fmla="*/ 3902573 h 7250295"/>
                <a:gd name="connsiteX54-15833" fmla="*/ 1855362 w 2213217"/>
                <a:gd name="connsiteY54-15834" fmla="*/ 3584643 h 7250295"/>
                <a:gd name="connsiteX55-15835" fmla="*/ 2056257 w 2213217"/>
                <a:gd name="connsiteY55-15836" fmla="*/ 2654077 h 7250295"/>
                <a:gd name="connsiteX56-15837" fmla="*/ 2042707 w 2213217"/>
                <a:gd name="connsiteY56-15838" fmla="*/ 2404684 h 7250295"/>
                <a:gd name="connsiteX57-15839" fmla="*/ 1981200 w 2213217"/>
                <a:gd name="connsiteY57-15840" fmla="*/ 1864914 h 7250295"/>
                <a:gd name="connsiteX58-15841" fmla="*/ 1936459 w 2213217"/>
                <a:gd name="connsiteY58-15842" fmla="*/ 1677029 h 7250295"/>
                <a:gd name="connsiteX59-15843" fmla="*/ 1922037 w 2213217"/>
                <a:gd name="connsiteY59-15844" fmla="*/ 1432534 h 7250295"/>
                <a:gd name="connsiteX60-15845" fmla="*/ 1874412 w 2213217"/>
                <a:gd name="connsiteY60-15846" fmla="*/ 1302338 h 7250295"/>
                <a:gd name="connsiteX61-15847" fmla="*/ 1407687 w 2213217"/>
                <a:gd name="connsiteY61-15848" fmla="*/ 1134975 h 7250295"/>
                <a:gd name="connsiteX62-15849" fmla="*/ 1309221 w 2213217"/>
                <a:gd name="connsiteY62-15850" fmla="*/ 1020075 h 7250295"/>
                <a:gd name="connsiteX63-15851" fmla="*/ 1365230 w 2213217"/>
                <a:gd name="connsiteY63-15852" fmla="*/ 821521 h 7250295"/>
                <a:gd name="connsiteX64-15853" fmla="*/ 1433407 w 2213217"/>
                <a:gd name="connsiteY64-15854" fmla="*/ 622909 h 7250295"/>
                <a:gd name="connsiteX65-15855" fmla="*/ 1444916 w 2213217"/>
                <a:gd name="connsiteY65-15856" fmla="*/ 380757 h 7250295"/>
                <a:gd name="connsiteX66-15857" fmla="*/ 1330946 w 2213217"/>
                <a:gd name="connsiteY66-15858" fmla="*/ 143773 h 7250295"/>
                <a:gd name="connsiteX67-15859" fmla="*/ 1063645 w 2213217"/>
                <a:gd name="connsiteY67-15860" fmla="*/ 568 h 7250295"/>
                <a:gd name="connsiteX0-15861" fmla="*/ 1063645 w 2213217"/>
                <a:gd name="connsiteY0-15862" fmla="*/ 568 h 7250295"/>
                <a:gd name="connsiteX1-15863" fmla="*/ 809625 w 2213217"/>
                <a:gd name="connsiteY1-15864" fmla="*/ 116070 h 7250295"/>
                <a:gd name="connsiteX2-15865" fmla="*/ 685800 w 2213217"/>
                <a:gd name="connsiteY2-15866" fmla="*/ 297045 h 7250295"/>
                <a:gd name="connsiteX3-15867" fmla="*/ 704850 w 2213217"/>
                <a:gd name="connsiteY3-15868" fmla="*/ 620895 h 7250295"/>
                <a:gd name="connsiteX4-15869" fmla="*/ 838200 w 2213217"/>
                <a:gd name="connsiteY4-15870" fmla="*/ 897120 h 7250295"/>
                <a:gd name="connsiteX5-15871" fmla="*/ 742950 w 2213217"/>
                <a:gd name="connsiteY5-15872" fmla="*/ 1011420 h 7250295"/>
                <a:gd name="connsiteX6-15873" fmla="*/ 133350 w 2213217"/>
                <a:gd name="connsiteY6-15874" fmla="*/ 1220970 h 7250295"/>
                <a:gd name="connsiteX7-15875" fmla="*/ 0 w 2213217"/>
                <a:gd name="connsiteY7-15876" fmla="*/ 2211570 h 7250295"/>
                <a:gd name="connsiteX8-15877" fmla="*/ 333375 w 2213217"/>
                <a:gd name="connsiteY8-15878" fmla="*/ 3106920 h 7250295"/>
                <a:gd name="connsiteX9-15879" fmla="*/ 247650 w 2213217"/>
                <a:gd name="connsiteY9-15880" fmla="*/ 3840345 h 7250295"/>
                <a:gd name="connsiteX10-15881" fmla="*/ 371475 w 2213217"/>
                <a:gd name="connsiteY10-15882" fmla="*/ 4059420 h 7250295"/>
                <a:gd name="connsiteX11-15883" fmla="*/ 495300 w 2213217"/>
                <a:gd name="connsiteY11-15884" fmla="*/ 4278495 h 7250295"/>
                <a:gd name="connsiteX12-15885" fmla="*/ 476250 w 2213217"/>
                <a:gd name="connsiteY12-15886" fmla="*/ 4735695 h 7250295"/>
                <a:gd name="connsiteX13-15887" fmla="*/ 476250 w 2213217"/>
                <a:gd name="connsiteY13-15888" fmla="*/ 5097645 h 7250295"/>
                <a:gd name="connsiteX14-15889" fmla="*/ 371475 w 2213217"/>
                <a:gd name="connsiteY14-15890" fmla="*/ 6145395 h 7250295"/>
                <a:gd name="connsiteX15-15891" fmla="*/ 371475 w 2213217"/>
                <a:gd name="connsiteY15-15892" fmla="*/ 6621645 h 7250295"/>
                <a:gd name="connsiteX16-15893" fmla="*/ 400050 w 2213217"/>
                <a:gd name="connsiteY16-15894" fmla="*/ 6821670 h 7250295"/>
                <a:gd name="connsiteX17-15895" fmla="*/ 323850 w 2213217"/>
                <a:gd name="connsiteY17-15896" fmla="*/ 7002645 h 7250295"/>
                <a:gd name="connsiteX18-15897" fmla="*/ 533400 w 2213217"/>
                <a:gd name="connsiteY18-15898" fmla="*/ 7250295 h 7250295"/>
                <a:gd name="connsiteX19-15899" fmla="*/ 952500 w 2213217"/>
                <a:gd name="connsiteY19-15900" fmla="*/ 7240770 h 7250295"/>
                <a:gd name="connsiteX20-15901" fmla="*/ 733425 w 2213217"/>
                <a:gd name="connsiteY20-15902" fmla="*/ 6821670 h 7250295"/>
                <a:gd name="connsiteX21-15903" fmla="*/ 790575 w 2213217"/>
                <a:gd name="connsiteY21-15904" fmla="*/ 6574020 h 7250295"/>
                <a:gd name="connsiteX22-15905" fmla="*/ 762000 w 2213217"/>
                <a:gd name="connsiteY22-15906" fmla="*/ 6250170 h 7250295"/>
                <a:gd name="connsiteX23-15907" fmla="*/ 885825 w 2213217"/>
                <a:gd name="connsiteY23-15908" fmla="*/ 5411970 h 7250295"/>
                <a:gd name="connsiteX24-15909" fmla="*/ 866775 w 2213217"/>
                <a:gd name="connsiteY24-15910" fmla="*/ 5326245 h 7250295"/>
                <a:gd name="connsiteX25-15911" fmla="*/ 971550 w 2213217"/>
                <a:gd name="connsiteY25-15912" fmla="*/ 5211945 h 7250295"/>
                <a:gd name="connsiteX26-15913" fmla="*/ 962025 w 2213217"/>
                <a:gd name="connsiteY26-15914" fmla="*/ 5069070 h 7250295"/>
                <a:gd name="connsiteX27-15915" fmla="*/ 1104900 w 2213217"/>
                <a:gd name="connsiteY27-15916" fmla="*/ 4526145 h 7250295"/>
                <a:gd name="connsiteX28-15917" fmla="*/ 1123950 w 2213217"/>
                <a:gd name="connsiteY28-15918" fmla="*/ 4392795 h 7250295"/>
                <a:gd name="connsiteX29-15919" fmla="*/ 1276350 w 2213217"/>
                <a:gd name="connsiteY29-15920" fmla="*/ 4649970 h 7250295"/>
                <a:gd name="connsiteX30-15921" fmla="*/ 1352550 w 2213217"/>
                <a:gd name="connsiteY30-15922" fmla="*/ 4926195 h 7250295"/>
                <a:gd name="connsiteX31-15923" fmla="*/ 1333500 w 2213217"/>
                <a:gd name="connsiteY31-15924" fmla="*/ 5069070 h 7250295"/>
                <a:gd name="connsiteX32-15925" fmla="*/ 1371600 w 2213217"/>
                <a:gd name="connsiteY32-15926" fmla="*/ 5078595 h 7250295"/>
                <a:gd name="connsiteX33-15927" fmla="*/ 1247775 w 2213217"/>
                <a:gd name="connsiteY33-15928" fmla="*/ 5516745 h 7250295"/>
                <a:gd name="connsiteX34-15929" fmla="*/ 1257300 w 2213217"/>
                <a:gd name="connsiteY34-15930" fmla="*/ 6469245 h 7250295"/>
                <a:gd name="connsiteX35-15931" fmla="*/ 1333500 w 2213217"/>
                <a:gd name="connsiteY35-15932" fmla="*/ 6583545 h 7250295"/>
                <a:gd name="connsiteX36-15933" fmla="*/ 1314450 w 2213217"/>
                <a:gd name="connsiteY36-15934" fmla="*/ 6735945 h 7250295"/>
                <a:gd name="connsiteX37-15935" fmla="*/ 1323975 w 2213217"/>
                <a:gd name="connsiteY37-15936" fmla="*/ 6859770 h 7250295"/>
                <a:gd name="connsiteX38-15937" fmla="*/ 1304925 w 2213217"/>
                <a:gd name="connsiteY38-15938" fmla="*/ 7012170 h 7250295"/>
                <a:gd name="connsiteX39-15939" fmla="*/ 1760353 w 2213217"/>
                <a:gd name="connsiteY39-15940" fmla="*/ 7189119 h 7250295"/>
                <a:gd name="connsiteX40-15941" fmla="*/ 2189006 w 2213217"/>
                <a:gd name="connsiteY40-15942" fmla="*/ 7199125 h 7250295"/>
                <a:gd name="connsiteX41-15943" fmla="*/ 2171850 w 2213217"/>
                <a:gd name="connsiteY41-15944" fmla="*/ 7046786 h 7250295"/>
                <a:gd name="connsiteX42-15945" fmla="*/ 1687247 w 2213217"/>
                <a:gd name="connsiteY42-15946" fmla="*/ 6680449 h 7250295"/>
                <a:gd name="connsiteX43-15947" fmla="*/ 1708130 w 2213217"/>
                <a:gd name="connsiteY43-15948" fmla="*/ 6550072 h 7250295"/>
                <a:gd name="connsiteX44-15949" fmla="*/ 1668617 w 2213217"/>
                <a:gd name="connsiteY44-15950" fmla="*/ 6451067 h 7250295"/>
                <a:gd name="connsiteX45-15951" fmla="*/ 1657350 w 2213217"/>
                <a:gd name="connsiteY45-15952" fmla="*/ 6250170 h 7250295"/>
                <a:gd name="connsiteX46-15953" fmla="*/ 1679014 w 2213217"/>
                <a:gd name="connsiteY46-15954" fmla="*/ 5979714 h 7250295"/>
                <a:gd name="connsiteX47-15955" fmla="*/ 1727631 w 2213217"/>
                <a:gd name="connsiteY47-15956" fmla="*/ 5512209 h 7250295"/>
                <a:gd name="connsiteX48-15957" fmla="*/ 1739049 w 2213217"/>
                <a:gd name="connsiteY48-15958" fmla="*/ 5363804 h 7250295"/>
                <a:gd name="connsiteX49-15959" fmla="*/ 1797611 w 2213217"/>
                <a:gd name="connsiteY49-15960" fmla="*/ 5317321 h 7250295"/>
                <a:gd name="connsiteX50-15961" fmla="*/ 1884207 w 2213217"/>
                <a:gd name="connsiteY50-15962" fmla="*/ 5097645 h 7250295"/>
                <a:gd name="connsiteX51-15963" fmla="*/ 1909357 w 2213217"/>
                <a:gd name="connsiteY51-15964" fmla="*/ 4805496 h 7250295"/>
                <a:gd name="connsiteX52-15965" fmla="*/ 1900373 w 2213217"/>
                <a:gd name="connsiteY52-15966" fmla="*/ 4348776 h 7250295"/>
                <a:gd name="connsiteX53-15967" fmla="*/ 1881052 w 2213217"/>
                <a:gd name="connsiteY53-15968" fmla="*/ 3902573 h 7250295"/>
                <a:gd name="connsiteX54-15969" fmla="*/ 1855362 w 2213217"/>
                <a:gd name="connsiteY54-15970" fmla="*/ 3584643 h 7250295"/>
                <a:gd name="connsiteX55-15971" fmla="*/ 2056257 w 2213217"/>
                <a:gd name="connsiteY55-15972" fmla="*/ 2654077 h 7250295"/>
                <a:gd name="connsiteX56-15973" fmla="*/ 2042707 w 2213217"/>
                <a:gd name="connsiteY56-15974" fmla="*/ 2404684 h 7250295"/>
                <a:gd name="connsiteX57-15975" fmla="*/ 1981200 w 2213217"/>
                <a:gd name="connsiteY57-15976" fmla="*/ 1864914 h 7250295"/>
                <a:gd name="connsiteX58-15977" fmla="*/ 1936459 w 2213217"/>
                <a:gd name="connsiteY58-15978" fmla="*/ 1677029 h 7250295"/>
                <a:gd name="connsiteX59-15979" fmla="*/ 1922037 w 2213217"/>
                <a:gd name="connsiteY59-15980" fmla="*/ 1432534 h 7250295"/>
                <a:gd name="connsiteX60-15981" fmla="*/ 1874412 w 2213217"/>
                <a:gd name="connsiteY60-15982" fmla="*/ 1302338 h 7250295"/>
                <a:gd name="connsiteX61-15983" fmla="*/ 1407687 w 2213217"/>
                <a:gd name="connsiteY61-15984" fmla="*/ 1134975 h 7250295"/>
                <a:gd name="connsiteX62-15985" fmla="*/ 1309221 w 2213217"/>
                <a:gd name="connsiteY62-15986" fmla="*/ 1020075 h 7250295"/>
                <a:gd name="connsiteX63-15987" fmla="*/ 1365230 w 2213217"/>
                <a:gd name="connsiteY63-15988" fmla="*/ 821521 h 7250295"/>
                <a:gd name="connsiteX64-15989" fmla="*/ 1433407 w 2213217"/>
                <a:gd name="connsiteY64-15990" fmla="*/ 622909 h 7250295"/>
                <a:gd name="connsiteX65-15991" fmla="*/ 1444916 w 2213217"/>
                <a:gd name="connsiteY65-15992" fmla="*/ 380757 h 7250295"/>
                <a:gd name="connsiteX66-15993" fmla="*/ 1330946 w 2213217"/>
                <a:gd name="connsiteY66-15994" fmla="*/ 143773 h 7250295"/>
                <a:gd name="connsiteX67-15995" fmla="*/ 1063645 w 2213217"/>
                <a:gd name="connsiteY67-15996" fmla="*/ 568 h 7250295"/>
                <a:gd name="connsiteX0-15997" fmla="*/ 1063645 w 2213217"/>
                <a:gd name="connsiteY0-15998" fmla="*/ 568 h 7250295"/>
                <a:gd name="connsiteX1-15999" fmla="*/ 809625 w 2213217"/>
                <a:gd name="connsiteY1-16000" fmla="*/ 116070 h 7250295"/>
                <a:gd name="connsiteX2-16001" fmla="*/ 685800 w 2213217"/>
                <a:gd name="connsiteY2-16002" fmla="*/ 297045 h 7250295"/>
                <a:gd name="connsiteX3-16003" fmla="*/ 704850 w 2213217"/>
                <a:gd name="connsiteY3-16004" fmla="*/ 620895 h 7250295"/>
                <a:gd name="connsiteX4-16005" fmla="*/ 838200 w 2213217"/>
                <a:gd name="connsiteY4-16006" fmla="*/ 897120 h 7250295"/>
                <a:gd name="connsiteX5-16007" fmla="*/ 742950 w 2213217"/>
                <a:gd name="connsiteY5-16008" fmla="*/ 1011420 h 7250295"/>
                <a:gd name="connsiteX6-16009" fmla="*/ 133350 w 2213217"/>
                <a:gd name="connsiteY6-16010" fmla="*/ 1220970 h 7250295"/>
                <a:gd name="connsiteX7-16011" fmla="*/ 0 w 2213217"/>
                <a:gd name="connsiteY7-16012" fmla="*/ 2211570 h 7250295"/>
                <a:gd name="connsiteX8-16013" fmla="*/ 333375 w 2213217"/>
                <a:gd name="connsiteY8-16014" fmla="*/ 3106920 h 7250295"/>
                <a:gd name="connsiteX9-16015" fmla="*/ 247650 w 2213217"/>
                <a:gd name="connsiteY9-16016" fmla="*/ 3840345 h 7250295"/>
                <a:gd name="connsiteX10-16017" fmla="*/ 371475 w 2213217"/>
                <a:gd name="connsiteY10-16018" fmla="*/ 4059420 h 7250295"/>
                <a:gd name="connsiteX11-16019" fmla="*/ 495300 w 2213217"/>
                <a:gd name="connsiteY11-16020" fmla="*/ 4278495 h 7250295"/>
                <a:gd name="connsiteX12-16021" fmla="*/ 476250 w 2213217"/>
                <a:gd name="connsiteY12-16022" fmla="*/ 4735695 h 7250295"/>
                <a:gd name="connsiteX13-16023" fmla="*/ 476250 w 2213217"/>
                <a:gd name="connsiteY13-16024" fmla="*/ 5097645 h 7250295"/>
                <a:gd name="connsiteX14-16025" fmla="*/ 371475 w 2213217"/>
                <a:gd name="connsiteY14-16026" fmla="*/ 6145395 h 7250295"/>
                <a:gd name="connsiteX15-16027" fmla="*/ 371475 w 2213217"/>
                <a:gd name="connsiteY15-16028" fmla="*/ 6621645 h 7250295"/>
                <a:gd name="connsiteX16-16029" fmla="*/ 400050 w 2213217"/>
                <a:gd name="connsiteY16-16030" fmla="*/ 6821670 h 7250295"/>
                <a:gd name="connsiteX17-16031" fmla="*/ 323850 w 2213217"/>
                <a:gd name="connsiteY17-16032" fmla="*/ 7002645 h 7250295"/>
                <a:gd name="connsiteX18-16033" fmla="*/ 533400 w 2213217"/>
                <a:gd name="connsiteY18-16034" fmla="*/ 7250295 h 7250295"/>
                <a:gd name="connsiteX19-16035" fmla="*/ 952500 w 2213217"/>
                <a:gd name="connsiteY19-16036" fmla="*/ 7240770 h 7250295"/>
                <a:gd name="connsiteX20-16037" fmla="*/ 733425 w 2213217"/>
                <a:gd name="connsiteY20-16038" fmla="*/ 6821670 h 7250295"/>
                <a:gd name="connsiteX21-16039" fmla="*/ 790575 w 2213217"/>
                <a:gd name="connsiteY21-16040" fmla="*/ 6574020 h 7250295"/>
                <a:gd name="connsiteX22-16041" fmla="*/ 762000 w 2213217"/>
                <a:gd name="connsiteY22-16042" fmla="*/ 6250170 h 7250295"/>
                <a:gd name="connsiteX23-16043" fmla="*/ 885825 w 2213217"/>
                <a:gd name="connsiteY23-16044" fmla="*/ 5411970 h 7250295"/>
                <a:gd name="connsiteX24-16045" fmla="*/ 866775 w 2213217"/>
                <a:gd name="connsiteY24-16046" fmla="*/ 5326245 h 7250295"/>
                <a:gd name="connsiteX25-16047" fmla="*/ 971550 w 2213217"/>
                <a:gd name="connsiteY25-16048" fmla="*/ 5211945 h 7250295"/>
                <a:gd name="connsiteX26-16049" fmla="*/ 962025 w 2213217"/>
                <a:gd name="connsiteY26-16050" fmla="*/ 5069070 h 7250295"/>
                <a:gd name="connsiteX27-16051" fmla="*/ 1104900 w 2213217"/>
                <a:gd name="connsiteY27-16052" fmla="*/ 4526145 h 7250295"/>
                <a:gd name="connsiteX28-16053" fmla="*/ 1123950 w 2213217"/>
                <a:gd name="connsiteY28-16054" fmla="*/ 4392795 h 7250295"/>
                <a:gd name="connsiteX29-16055" fmla="*/ 1276350 w 2213217"/>
                <a:gd name="connsiteY29-16056" fmla="*/ 4649970 h 7250295"/>
                <a:gd name="connsiteX30-16057" fmla="*/ 1352550 w 2213217"/>
                <a:gd name="connsiteY30-16058" fmla="*/ 4926195 h 7250295"/>
                <a:gd name="connsiteX31-16059" fmla="*/ 1333500 w 2213217"/>
                <a:gd name="connsiteY31-16060" fmla="*/ 5069070 h 7250295"/>
                <a:gd name="connsiteX32-16061" fmla="*/ 1371600 w 2213217"/>
                <a:gd name="connsiteY32-16062" fmla="*/ 5078595 h 7250295"/>
                <a:gd name="connsiteX33-16063" fmla="*/ 1247775 w 2213217"/>
                <a:gd name="connsiteY33-16064" fmla="*/ 5516745 h 7250295"/>
                <a:gd name="connsiteX34-16065" fmla="*/ 1257300 w 2213217"/>
                <a:gd name="connsiteY34-16066" fmla="*/ 6469245 h 7250295"/>
                <a:gd name="connsiteX35-16067" fmla="*/ 1333500 w 2213217"/>
                <a:gd name="connsiteY35-16068" fmla="*/ 6583545 h 7250295"/>
                <a:gd name="connsiteX36-16069" fmla="*/ 1314450 w 2213217"/>
                <a:gd name="connsiteY36-16070" fmla="*/ 6735945 h 7250295"/>
                <a:gd name="connsiteX37-16071" fmla="*/ 1323975 w 2213217"/>
                <a:gd name="connsiteY37-16072" fmla="*/ 6859770 h 7250295"/>
                <a:gd name="connsiteX38-16073" fmla="*/ 1304925 w 2213217"/>
                <a:gd name="connsiteY38-16074" fmla="*/ 7012170 h 7250295"/>
                <a:gd name="connsiteX39-16075" fmla="*/ 1760353 w 2213217"/>
                <a:gd name="connsiteY39-16076" fmla="*/ 7189119 h 7250295"/>
                <a:gd name="connsiteX40-16077" fmla="*/ 2189006 w 2213217"/>
                <a:gd name="connsiteY40-16078" fmla="*/ 7199125 h 7250295"/>
                <a:gd name="connsiteX41-16079" fmla="*/ 2171850 w 2213217"/>
                <a:gd name="connsiteY41-16080" fmla="*/ 7046786 h 7250295"/>
                <a:gd name="connsiteX42-16081" fmla="*/ 1687247 w 2213217"/>
                <a:gd name="connsiteY42-16082" fmla="*/ 6680449 h 7250295"/>
                <a:gd name="connsiteX43-16083" fmla="*/ 1708130 w 2213217"/>
                <a:gd name="connsiteY43-16084" fmla="*/ 6550072 h 7250295"/>
                <a:gd name="connsiteX44-16085" fmla="*/ 1668617 w 2213217"/>
                <a:gd name="connsiteY44-16086" fmla="*/ 6451067 h 7250295"/>
                <a:gd name="connsiteX45-16087" fmla="*/ 1657350 w 2213217"/>
                <a:gd name="connsiteY45-16088" fmla="*/ 6250170 h 7250295"/>
                <a:gd name="connsiteX46-16089" fmla="*/ 1679014 w 2213217"/>
                <a:gd name="connsiteY46-16090" fmla="*/ 5979714 h 7250295"/>
                <a:gd name="connsiteX47-16091" fmla="*/ 1727631 w 2213217"/>
                <a:gd name="connsiteY47-16092" fmla="*/ 5512209 h 7250295"/>
                <a:gd name="connsiteX48-16093" fmla="*/ 1739049 w 2213217"/>
                <a:gd name="connsiteY48-16094" fmla="*/ 5363804 h 7250295"/>
                <a:gd name="connsiteX49-16095" fmla="*/ 1797611 w 2213217"/>
                <a:gd name="connsiteY49-16096" fmla="*/ 5317321 h 7250295"/>
                <a:gd name="connsiteX50-16097" fmla="*/ 1884207 w 2213217"/>
                <a:gd name="connsiteY50-16098" fmla="*/ 5097645 h 7250295"/>
                <a:gd name="connsiteX51-16099" fmla="*/ 1909357 w 2213217"/>
                <a:gd name="connsiteY51-16100" fmla="*/ 4805496 h 7250295"/>
                <a:gd name="connsiteX52-16101" fmla="*/ 1900373 w 2213217"/>
                <a:gd name="connsiteY52-16102" fmla="*/ 4348776 h 7250295"/>
                <a:gd name="connsiteX53-16103" fmla="*/ 1881052 w 2213217"/>
                <a:gd name="connsiteY53-16104" fmla="*/ 3902573 h 7250295"/>
                <a:gd name="connsiteX54-16105" fmla="*/ 1855362 w 2213217"/>
                <a:gd name="connsiteY54-16106" fmla="*/ 3584643 h 7250295"/>
                <a:gd name="connsiteX55-16107" fmla="*/ 2056257 w 2213217"/>
                <a:gd name="connsiteY55-16108" fmla="*/ 2654077 h 7250295"/>
                <a:gd name="connsiteX56-16109" fmla="*/ 2042707 w 2213217"/>
                <a:gd name="connsiteY56-16110" fmla="*/ 2404684 h 7250295"/>
                <a:gd name="connsiteX57-16111" fmla="*/ 1981200 w 2213217"/>
                <a:gd name="connsiteY57-16112" fmla="*/ 1864914 h 7250295"/>
                <a:gd name="connsiteX58-16113" fmla="*/ 1936459 w 2213217"/>
                <a:gd name="connsiteY58-16114" fmla="*/ 1677029 h 7250295"/>
                <a:gd name="connsiteX59-16115" fmla="*/ 1922037 w 2213217"/>
                <a:gd name="connsiteY59-16116" fmla="*/ 1432534 h 7250295"/>
                <a:gd name="connsiteX60-16117" fmla="*/ 1874412 w 2213217"/>
                <a:gd name="connsiteY60-16118" fmla="*/ 1302338 h 7250295"/>
                <a:gd name="connsiteX61-16119" fmla="*/ 1407687 w 2213217"/>
                <a:gd name="connsiteY61-16120" fmla="*/ 1134975 h 7250295"/>
                <a:gd name="connsiteX62-16121" fmla="*/ 1309221 w 2213217"/>
                <a:gd name="connsiteY62-16122" fmla="*/ 1020075 h 7250295"/>
                <a:gd name="connsiteX63-16123" fmla="*/ 1365230 w 2213217"/>
                <a:gd name="connsiteY63-16124" fmla="*/ 821521 h 7250295"/>
                <a:gd name="connsiteX64-16125" fmla="*/ 1433407 w 2213217"/>
                <a:gd name="connsiteY64-16126" fmla="*/ 622909 h 7250295"/>
                <a:gd name="connsiteX65-16127" fmla="*/ 1444916 w 2213217"/>
                <a:gd name="connsiteY65-16128" fmla="*/ 380757 h 7250295"/>
                <a:gd name="connsiteX66-16129" fmla="*/ 1330946 w 2213217"/>
                <a:gd name="connsiteY66-16130" fmla="*/ 143773 h 7250295"/>
                <a:gd name="connsiteX67-16131" fmla="*/ 1063645 w 2213217"/>
                <a:gd name="connsiteY67-16132" fmla="*/ 568 h 7250295"/>
                <a:gd name="connsiteX0-16133" fmla="*/ 1063645 w 2213217"/>
                <a:gd name="connsiteY0-16134" fmla="*/ 568 h 7250295"/>
                <a:gd name="connsiteX1-16135" fmla="*/ 809625 w 2213217"/>
                <a:gd name="connsiteY1-16136" fmla="*/ 116070 h 7250295"/>
                <a:gd name="connsiteX2-16137" fmla="*/ 685800 w 2213217"/>
                <a:gd name="connsiteY2-16138" fmla="*/ 297045 h 7250295"/>
                <a:gd name="connsiteX3-16139" fmla="*/ 704850 w 2213217"/>
                <a:gd name="connsiteY3-16140" fmla="*/ 620895 h 7250295"/>
                <a:gd name="connsiteX4-16141" fmla="*/ 838200 w 2213217"/>
                <a:gd name="connsiteY4-16142" fmla="*/ 897120 h 7250295"/>
                <a:gd name="connsiteX5-16143" fmla="*/ 742950 w 2213217"/>
                <a:gd name="connsiteY5-16144" fmla="*/ 1011420 h 7250295"/>
                <a:gd name="connsiteX6-16145" fmla="*/ 133350 w 2213217"/>
                <a:gd name="connsiteY6-16146" fmla="*/ 1220970 h 7250295"/>
                <a:gd name="connsiteX7-16147" fmla="*/ 0 w 2213217"/>
                <a:gd name="connsiteY7-16148" fmla="*/ 2211570 h 7250295"/>
                <a:gd name="connsiteX8-16149" fmla="*/ 333375 w 2213217"/>
                <a:gd name="connsiteY8-16150" fmla="*/ 3106920 h 7250295"/>
                <a:gd name="connsiteX9-16151" fmla="*/ 247650 w 2213217"/>
                <a:gd name="connsiteY9-16152" fmla="*/ 3840345 h 7250295"/>
                <a:gd name="connsiteX10-16153" fmla="*/ 371475 w 2213217"/>
                <a:gd name="connsiteY10-16154" fmla="*/ 4059420 h 7250295"/>
                <a:gd name="connsiteX11-16155" fmla="*/ 495300 w 2213217"/>
                <a:gd name="connsiteY11-16156" fmla="*/ 4278495 h 7250295"/>
                <a:gd name="connsiteX12-16157" fmla="*/ 476250 w 2213217"/>
                <a:gd name="connsiteY12-16158" fmla="*/ 4735695 h 7250295"/>
                <a:gd name="connsiteX13-16159" fmla="*/ 476250 w 2213217"/>
                <a:gd name="connsiteY13-16160" fmla="*/ 5097645 h 7250295"/>
                <a:gd name="connsiteX14-16161" fmla="*/ 371475 w 2213217"/>
                <a:gd name="connsiteY14-16162" fmla="*/ 6145395 h 7250295"/>
                <a:gd name="connsiteX15-16163" fmla="*/ 371475 w 2213217"/>
                <a:gd name="connsiteY15-16164" fmla="*/ 6621645 h 7250295"/>
                <a:gd name="connsiteX16-16165" fmla="*/ 400050 w 2213217"/>
                <a:gd name="connsiteY16-16166" fmla="*/ 6821670 h 7250295"/>
                <a:gd name="connsiteX17-16167" fmla="*/ 323850 w 2213217"/>
                <a:gd name="connsiteY17-16168" fmla="*/ 7002645 h 7250295"/>
                <a:gd name="connsiteX18-16169" fmla="*/ 533400 w 2213217"/>
                <a:gd name="connsiteY18-16170" fmla="*/ 7250295 h 7250295"/>
                <a:gd name="connsiteX19-16171" fmla="*/ 952500 w 2213217"/>
                <a:gd name="connsiteY19-16172" fmla="*/ 7240770 h 7250295"/>
                <a:gd name="connsiteX20-16173" fmla="*/ 733425 w 2213217"/>
                <a:gd name="connsiteY20-16174" fmla="*/ 6821670 h 7250295"/>
                <a:gd name="connsiteX21-16175" fmla="*/ 790575 w 2213217"/>
                <a:gd name="connsiteY21-16176" fmla="*/ 6574020 h 7250295"/>
                <a:gd name="connsiteX22-16177" fmla="*/ 762000 w 2213217"/>
                <a:gd name="connsiteY22-16178" fmla="*/ 6250170 h 7250295"/>
                <a:gd name="connsiteX23-16179" fmla="*/ 885825 w 2213217"/>
                <a:gd name="connsiteY23-16180" fmla="*/ 5411970 h 7250295"/>
                <a:gd name="connsiteX24-16181" fmla="*/ 866775 w 2213217"/>
                <a:gd name="connsiteY24-16182" fmla="*/ 5326245 h 7250295"/>
                <a:gd name="connsiteX25-16183" fmla="*/ 971550 w 2213217"/>
                <a:gd name="connsiteY25-16184" fmla="*/ 5211945 h 7250295"/>
                <a:gd name="connsiteX26-16185" fmla="*/ 962025 w 2213217"/>
                <a:gd name="connsiteY26-16186" fmla="*/ 5069070 h 7250295"/>
                <a:gd name="connsiteX27-16187" fmla="*/ 1104900 w 2213217"/>
                <a:gd name="connsiteY27-16188" fmla="*/ 4526145 h 7250295"/>
                <a:gd name="connsiteX28-16189" fmla="*/ 1123950 w 2213217"/>
                <a:gd name="connsiteY28-16190" fmla="*/ 4392795 h 7250295"/>
                <a:gd name="connsiteX29-16191" fmla="*/ 1276350 w 2213217"/>
                <a:gd name="connsiteY29-16192" fmla="*/ 4649970 h 7250295"/>
                <a:gd name="connsiteX30-16193" fmla="*/ 1352550 w 2213217"/>
                <a:gd name="connsiteY30-16194" fmla="*/ 4926195 h 7250295"/>
                <a:gd name="connsiteX31-16195" fmla="*/ 1333500 w 2213217"/>
                <a:gd name="connsiteY31-16196" fmla="*/ 5069070 h 7250295"/>
                <a:gd name="connsiteX32-16197" fmla="*/ 1371600 w 2213217"/>
                <a:gd name="connsiteY32-16198" fmla="*/ 5078595 h 7250295"/>
                <a:gd name="connsiteX33-16199" fmla="*/ 1247775 w 2213217"/>
                <a:gd name="connsiteY33-16200" fmla="*/ 5516745 h 7250295"/>
                <a:gd name="connsiteX34-16201" fmla="*/ 1257300 w 2213217"/>
                <a:gd name="connsiteY34-16202" fmla="*/ 6469245 h 7250295"/>
                <a:gd name="connsiteX35-16203" fmla="*/ 1333500 w 2213217"/>
                <a:gd name="connsiteY35-16204" fmla="*/ 6583545 h 7250295"/>
                <a:gd name="connsiteX36-16205" fmla="*/ 1314450 w 2213217"/>
                <a:gd name="connsiteY36-16206" fmla="*/ 6735945 h 7250295"/>
                <a:gd name="connsiteX37-16207" fmla="*/ 1323975 w 2213217"/>
                <a:gd name="connsiteY37-16208" fmla="*/ 6859770 h 7250295"/>
                <a:gd name="connsiteX38-16209" fmla="*/ 1304925 w 2213217"/>
                <a:gd name="connsiteY38-16210" fmla="*/ 7038131 h 7250295"/>
                <a:gd name="connsiteX39-16211" fmla="*/ 1760353 w 2213217"/>
                <a:gd name="connsiteY39-16212" fmla="*/ 7189119 h 7250295"/>
                <a:gd name="connsiteX40-16213" fmla="*/ 2189006 w 2213217"/>
                <a:gd name="connsiteY40-16214" fmla="*/ 7199125 h 7250295"/>
                <a:gd name="connsiteX41-16215" fmla="*/ 2171850 w 2213217"/>
                <a:gd name="connsiteY41-16216" fmla="*/ 7046786 h 7250295"/>
                <a:gd name="connsiteX42-16217" fmla="*/ 1687247 w 2213217"/>
                <a:gd name="connsiteY42-16218" fmla="*/ 6680449 h 7250295"/>
                <a:gd name="connsiteX43-16219" fmla="*/ 1708130 w 2213217"/>
                <a:gd name="connsiteY43-16220" fmla="*/ 6550072 h 7250295"/>
                <a:gd name="connsiteX44-16221" fmla="*/ 1668617 w 2213217"/>
                <a:gd name="connsiteY44-16222" fmla="*/ 6451067 h 7250295"/>
                <a:gd name="connsiteX45-16223" fmla="*/ 1657350 w 2213217"/>
                <a:gd name="connsiteY45-16224" fmla="*/ 6250170 h 7250295"/>
                <a:gd name="connsiteX46-16225" fmla="*/ 1679014 w 2213217"/>
                <a:gd name="connsiteY46-16226" fmla="*/ 5979714 h 7250295"/>
                <a:gd name="connsiteX47-16227" fmla="*/ 1727631 w 2213217"/>
                <a:gd name="connsiteY47-16228" fmla="*/ 5512209 h 7250295"/>
                <a:gd name="connsiteX48-16229" fmla="*/ 1739049 w 2213217"/>
                <a:gd name="connsiteY48-16230" fmla="*/ 5363804 h 7250295"/>
                <a:gd name="connsiteX49-16231" fmla="*/ 1797611 w 2213217"/>
                <a:gd name="connsiteY49-16232" fmla="*/ 5317321 h 7250295"/>
                <a:gd name="connsiteX50-16233" fmla="*/ 1884207 w 2213217"/>
                <a:gd name="connsiteY50-16234" fmla="*/ 5097645 h 7250295"/>
                <a:gd name="connsiteX51-16235" fmla="*/ 1909357 w 2213217"/>
                <a:gd name="connsiteY51-16236" fmla="*/ 4805496 h 7250295"/>
                <a:gd name="connsiteX52-16237" fmla="*/ 1900373 w 2213217"/>
                <a:gd name="connsiteY52-16238" fmla="*/ 4348776 h 7250295"/>
                <a:gd name="connsiteX53-16239" fmla="*/ 1881052 w 2213217"/>
                <a:gd name="connsiteY53-16240" fmla="*/ 3902573 h 7250295"/>
                <a:gd name="connsiteX54-16241" fmla="*/ 1855362 w 2213217"/>
                <a:gd name="connsiteY54-16242" fmla="*/ 3584643 h 7250295"/>
                <a:gd name="connsiteX55-16243" fmla="*/ 2056257 w 2213217"/>
                <a:gd name="connsiteY55-16244" fmla="*/ 2654077 h 7250295"/>
                <a:gd name="connsiteX56-16245" fmla="*/ 2042707 w 2213217"/>
                <a:gd name="connsiteY56-16246" fmla="*/ 2404684 h 7250295"/>
                <a:gd name="connsiteX57-16247" fmla="*/ 1981200 w 2213217"/>
                <a:gd name="connsiteY57-16248" fmla="*/ 1864914 h 7250295"/>
                <a:gd name="connsiteX58-16249" fmla="*/ 1936459 w 2213217"/>
                <a:gd name="connsiteY58-16250" fmla="*/ 1677029 h 7250295"/>
                <a:gd name="connsiteX59-16251" fmla="*/ 1922037 w 2213217"/>
                <a:gd name="connsiteY59-16252" fmla="*/ 1432534 h 7250295"/>
                <a:gd name="connsiteX60-16253" fmla="*/ 1874412 w 2213217"/>
                <a:gd name="connsiteY60-16254" fmla="*/ 1302338 h 7250295"/>
                <a:gd name="connsiteX61-16255" fmla="*/ 1407687 w 2213217"/>
                <a:gd name="connsiteY61-16256" fmla="*/ 1134975 h 7250295"/>
                <a:gd name="connsiteX62-16257" fmla="*/ 1309221 w 2213217"/>
                <a:gd name="connsiteY62-16258" fmla="*/ 1020075 h 7250295"/>
                <a:gd name="connsiteX63-16259" fmla="*/ 1365230 w 2213217"/>
                <a:gd name="connsiteY63-16260" fmla="*/ 821521 h 7250295"/>
                <a:gd name="connsiteX64-16261" fmla="*/ 1433407 w 2213217"/>
                <a:gd name="connsiteY64-16262" fmla="*/ 622909 h 7250295"/>
                <a:gd name="connsiteX65-16263" fmla="*/ 1444916 w 2213217"/>
                <a:gd name="connsiteY65-16264" fmla="*/ 380757 h 7250295"/>
                <a:gd name="connsiteX66-16265" fmla="*/ 1330946 w 2213217"/>
                <a:gd name="connsiteY66-16266" fmla="*/ 143773 h 7250295"/>
                <a:gd name="connsiteX67-16267" fmla="*/ 1063645 w 2213217"/>
                <a:gd name="connsiteY67-16268" fmla="*/ 568 h 7250295"/>
                <a:gd name="connsiteX0-16269" fmla="*/ 1063645 w 2213217"/>
                <a:gd name="connsiteY0-16270" fmla="*/ 568 h 7250295"/>
                <a:gd name="connsiteX1-16271" fmla="*/ 809625 w 2213217"/>
                <a:gd name="connsiteY1-16272" fmla="*/ 116070 h 7250295"/>
                <a:gd name="connsiteX2-16273" fmla="*/ 685800 w 2213217"/>
                <a:gd name="connsiteY2-16274" fmla="*/ 297045 h 7250295"/>
                <a:gd name="connsiteX3-16275" fmla="*/ 704850 w 2213217"/>
                <a:gd name="connsiteY3-16276" fmla="*/ 620895 h 7250295"/>
                <a:gd name="connsiteX4-16277" fmla="*/ 838200 w 2213217"/>
                <a:gd name="connsiteY4-16278" fmla="*/ 897120 h 7250295"/>
                <a:gd name="connsiteX5-16279" fmla="*/ 742950 w 2213217"/>
                <a:gd name="connsiteY5-16280" fmla="*/ 1011420 h 7250295"/>
                <a:gd name="connsiteX6-16281" fmla="*/ 133350 w 2213217"/>
                <a:gd name="connsiteY6-16282" fmla="*/ 1220970 h 7250295"/>
                <a:gd name="connsiteX7-16283" fmla="*/ 0 w 2213217"/>
                <a:gd name="connsiteY7-16284" fmla="*/ 2211570 h 7250295"/>
                <a:gd name="connsiteX8-16285" fmla="*/ 333375 w 2213217"/>
                <a:gd name="connsiteY8-16286" fmla="*/ 3106920 h 7250295"/>
                <a:gd name="connsiteX9-16287" fmla="*/ 247650 w 2213217"/>
                <a:gd name="connsiteY9-16288" fmla="*/ 3840345 h 7250295"/>
                <a:gd name="connsiteX10-16289" fmla="*/ 371475 w 2213217"/>
                <a:gd name="connsiteY10-16290" fmla="*/ 4059420 h 7250295"/>
                <a:gd name="connsiteX11-16291" fmla="*/ 495300 w 2213217"/>
                <a:gd name="connsiteY11-16292" fmla="*/ 4278495 h 7250295"/>
                <a:gd name="connsiteX12-16293" fmla="*/ 476250 w 2213217"/>
                <a:gd name="connsiteY12-16294" fmla="*/ 4735695 h 7250295"/>
                <a:gd name="connsiteX13-16295" fmla="*/ 476250 w 2213217"/>
                <a:gd name="connsiteY13-16296" fmla="*/ 5097645 h 7250295"/>
                <a:gd name="connsiteX14-16297" fmla="*/ 371475 w 2213217"/>
                <a:gd name="connsiteY14-16298" fmla="*/ 6145395 h 7250295"/>
                <a:gd name="connsiteX15-16299" fmla="*/ 371475 w 2213217"/>
                <a:gd name="connsiteY15-16300" fmla="*/ 6621645 h 7250295"/>
                <a:gd name="connsiteX16-16301" fmla="*/ 400050 w 2213217"/>
                <a:gd name="connsiteY16-16302" fmla="*/ 6821670 h 7250295"/>
                <a:gd name="connsiteX17-16303" fmla="*/ 323850 w 2213217"/>
                <a:gd name="connsiteY17-16304" fmla="*/ 7002645 h 7250295"/>
                <a:gd name="connsiteX18-16305" fmla="*/ 533400 w 2213217"/>
                <a:gd name="connsiteY18-16306" fmla="*/ 7250295 h 7250295"/>
                <a:gd name="connsiteX19-16307" fmla="*/ 952500 w 2213217"/>
                <a:gd name="connsiteY19-16308" fmla="*/ 7240770 h 7250295"/>
                <a:gd name="connsiteX20-16309" fmla="*/ 733425 w 2213217"/>
                <a:gd name="connsiteY20-16310" fmla="*/ 6821670 h 7250295"/>
                <a:gd name="connsiteX21-16311" fmla="*/ 790575 w 2213217"/>
                <a:gd name="connsiteY21-16312" fmla="*/ 6574020 h 7250295"/>
                <a:gd name="connsiteX22-16313" fmla="*/ 762000 w 2213217"/>
                <a:gd name="connsiteY22-16314" fmla="*/ 6250170 h 7250295"/>
                <a:gd name="connsiteX23-16315" fmla="*/ 885825 w 2213217"/>
                <a:gd name="connsiteY23-16316" fmla="*/ 5411970 h 7250295"/>
                <a:gd name="connsiteX24-16317" fmla="*/ 866775 w 2213217"/>
                <a:gd name="connsiteY24-16318" fmla="*/ 5326245 h 7250295"/>
                <a:gd name="connsiteX25-16319" fmla="*/ 971550 w 2213217"/>
                <a:gd name="connsiteY25-16320" fmla="*/ 5211945 h 7250295"/>
                <a:gd name="connsiteX26-16321" fmla="*/ 962025 w 2213217"/>
                <a:gd name="connsiteY26-16322" fmla="*/ 5069070 h 7250295"/>
                <a:gd name="connsiteX27-16323" fmla="*/ 1104900 w 2213217"/>
                <a:gd name="connsiteY27-16324" fmla="*/ 4526145 h 7250295"/>
                <a:gd name="connsiteX28-16325" fmla="*/ 1123950 w 2213217"/>
                <a:gd name="connsiteY28-16326" fmla="*/ 4392795 h 7250295"/>
                <a:gd name="connsiteX29-16327" fmla="*/ 1276350 w 2213217"/>
                <a:gd name="connsiteY29-16328" fmla="*/ 4649970 h 7250295"/>
                <a:gd name="connsiteX30-16329" fmla="*/ 1352550 w 2213217"/>
                <a:gd name="connsiteY30-16330" fmla="*/ 4926195 h 7250295"/>
                <a:gd name="connsiteX31-16331" fmla="*/ 1333500 w 2213217"/>
                <a:gd name="connsiteY31-16332" fmla="*/ 5069070 h 7250295"/>
                <a:gd name="connsiteX32-16333" fmla="*/ 1371600 w 2213217"/>
                <a:gd name="connsiteY32-16334" fmla="*/ 5078595 h 7250295"/>
                <a:gd name="connsiteX33-16335" fmla="*/ 1247775 w 2213217"/>
                <a:gd name="connsiteY33-16336" fmla="*/ 5516745 h 7250295"/>
                <a:gd name="connsiteX34-16337" fmla="*/ 1257300 w 2213217"/>
                <a:gd name="connsiteY34-16338" fmla="*/ 6469245 h 7250295"/>
                <a:gd name="connsiteX35-16339" fmla="*/ 1333500 w 2213217"/>
                <a:gd name="connsiteY35-16340" fmla="*/ 6583545 h 7250295"/>
                <a:gd name="connsiteX36-16341" fmla="*/ 1314450 w 2213217"/>
                <a:gd name="connsiteY36-16342" fmla="*/ 6735945 h 7250295"/>
                <a:gd name="connsiteX37-16343" fmla="*/ 1323975 w 2213217"/>
                <a:gd name="connsiteY37-16344" fmla="*/ 6859770 h 7250295"/>
                <a:gd name="connsiteX38-16345" fmla="*/ 1304925 w 2213217"/>
                <a:gd name="connsiteY38-16346" fmla="*/ 7038131 h 7250295"/>
                <a:gd name="connsiteX39-16347" fmla="*/ 1760353 w 2213217"/>
                <a:gd name="connsiteY39-16348" fmla="*/ 7189119 h 7250295"/>
                <a:gd name="connsiteX40-16349" fmla="*/ 2189006 w 2213217"/>
                <a:gd name="connsiteY40-16350" fmla="*/ 7199125 h 7250295"/>
                <a:gd name="connsiteX41-16351" fmla="*/ 2171850 w 2213217"/>
                <a:gd name="connsiteY41-16352" fmla="*/ 7046786 h 7250295"/>
                <a:gd name="connsiteX42-16353" fmla="*/ 1687247 w 2213217"/>
                <a:gd name="connsiteY42-16354" fmla="*/ 6680449 h 7250295"/>
                <a:gd name="connsiteX43-16355" fmla="*/ 1708130 w 2213217"/>
                <a:gd name="connsiteY43-16356" fmla="*/ 6550072 h 7250295"/>
                <a:gd name="connsiteX44-16357" fmla="*/ 1668617 w 2213217"/>
                <a:gd name="connsiteY44-16358" fmla="*/ 6451067 h 7250295"/>
                <a:gd name="connsiteX45-16359" fmla="*/ 1657350 w 2213217"/>
                <a:gd name="connsiteY45-16360" fmla="*/ 6250170 h 7250295"/>
                <a:gd name="connsiteX46-16361" fmla="*/ 1679014 w 2213217"/>
                <a:gd name="connsiteY46-16362" fmla="*/ 5979714 h 7250295"/>
                <a:gd name="connsiteX47-16363" fmla="*/ 1727631 w 2213217"/>
                <a:gd name="connsiteY47-16364" fmla="*/ 5512209 h 7250295"/>
                <a:gd name="connsiteX48-16365" fmla="*/ 1739049 w 2213217"/>
                <a:gd name="connsiteY48-16366" fmla="*/ 5363804 h 7250295"/>
                <a:gd name="connsiteX49-16367" fmla="*/ 1797611 w 2213217"/>
                <a:gd name="connsiteY49-16368" fmla="*/ 5317321 h 7250295"/>
                <a:gd name="connsiteX50-16369" fmla="*/ 1884207 w 2213217"/>
                <a:gd name="connsiteY50-16370" fmla="*/ 5097645 h 7250295"/>
                <a:gd name="connsiteX51-16371" fmla="*/ 1909357 w 2213217"/>
                <a:gd name="connsiteY51-16372" fmla="*/ 4805496 h 7250295"/>
                <a:gd name="connsiteX52-16373" fmla="*/ 1900373 w 2213217"/>
                <a:gd name="connsiteY52-16374" fmla="*/ 4348776 h 7250295"/>
                <a:gd name="connsiteX53-16375" fmla="*/ 1881052 w 2213217"/>
                <a:gd name="connsiteY53-16376" fmla="*/ 3902573 h 7250295"/>
                <a:gd name="connsiteX54-16377" fmla="*/ 1855362 w 2213217"/>
                <a:gd name="connsiteY54-16378" fmla="*/ 3584643 h 7250295"/>
                <a:gd name="connsiteX55-16379" fmla="*/ 2056257 w 2213217"/>
                <a:gd name="connsiteY55-16380" fmla="*/ 2654077 h 7250295"/>
                <a:gd name="connsiteX56-16381" fmla="*/ 2042707 w 2213217"/>
                <a:gd name="connsiteY56-16382" fmla="*/ 2404684 h 7250295"/>
                <a:gd name="connsiteX57-16383" fmla="*/ 1981200 w 2213217"/>
                <a:gd name="connsiteY57-16384" fmla="*/ 1864914 h 7250295"/>
                <a:gd name="connsiteX58-16385" fmla="*/ 1936459 w 2213217"/>
                <a:gd name="connsiteY58-16386" fmla="*/ 1677029 h 7250295"/>
                <a:gd name="connsiteX59-16387" fmla="*/ 1922037 w 2213217"/>
                <a:gd name="connsiteY59-16388" fmla="*/ 1432534 h 7250295"/>
                <a:gd name="connsiteX60-16389" fmla="*/ 1874412 w 2213217"/>
                <a:gd name="connsiteY60-16390" fmla="*/ 1302338 h 7250295"/>
                <a:gd name="connsiteX61-16391" fmla="*/ 1407687 w 2213217"/>
                <a:gd name="connsiteY61-16392" fmla="*/ 1134975 h 7250295"/>
                <a:gd name="connsiteX62-16393" fmla="*/ 1309221 w 2213217"/>
                <a:gd name="connsiteY62-16394" fmla="*/ 1020075 h 7250295"/>
                <a:gd name="connsiteX63-16395" fmla="*/ 1365230 w 2213217"/>
                <a:gd name="connsiteY63-16396" fmla="*/ 821521 h 7250295"/>
                <a:gd name="connsiteX64-16397" fmla="*/ 1433407 w 2213217"/>
                <a:gd name="connsiteY64-16398" fmla="*/ 622909 h 7250295"/>
                <a:gd name="connsiteX65-16399" fmla="*/ 1444916 w 2213217"/>
                <a:gd name="connsiteY65-16400" fmla="*/ 380757 h 7250295"/>
                <a:gd name="connsiteX66-16401" fmla="*/ 1330946 w 2213217"/>
                <a:gd name="connsiteY66-16402" fmla="*/ 143773 h 7250295"/>
                <a:gd name="connsiteX67-16403" fmla="*/ 1063645 w 2213217"/>
                <a:gd name="connsiteY67-16404" fmla="*/ 568 h 7250295"/>
                <a:gd name="connsiteX0-16405" fmla="*/ 1063645 w 2213217"/>
                <a:gd name="connsiteY0-16406" fmla="*/ 568 h 7250295"/>
                <a:gd name="connsiteX1-16407" fmla="*/ 809625 w 2213217"/>
                <a:gd name="connsiteY1-16408" fmla="*/ 116070 h 7250295"/>
                <a:gd name="connsiteX2-16409" fmla="*/ 685800 w 2213217"/>
                <a:gd name="connsiteY2-16410" fmla="*/ 297045 h 7250295"/>
                <a:gd name="connsiteX3-16411" fmla="*/ 704850 w 2213217"/>
                <a:gd name="connsiteY3-16412" fmla="*/ 620895 h 7250295"/>
                <a:gd name="connsiteX4-16413" fmla="*/ 838200 w 2213217"/>
                <a:gd name="connsiteY4-16414" fmla="*/ 897120 h 7250295"/>
                <a:gd name="connsiteX5-16415" fmla="*/ 742950 w 2213217"/>
                <a:gd name="connsiteY5-16416" fmla="*/ 1011420 h 7250295"/>
                <a:gd name="connsiteX6-16417" fmla="*/ 133350 w 2213217"/>
                <a:gd name="connsiteY6-16418" fmla="*/ 1220970 h 7250295"/>
                <a:gd name="connsiteX7-16419" fmla="*/ 0 w 2213217"/>
                <a:gd name="connsiteY7-16420" fmla="*/ 2211570 h 7250295"/>
                <a:gd name="connsiteX8-16421" fmla="*/ 333375 w 2213217"/>
                <a:gd name="connsiteY8-16422" fmla="*/ 3106920 h 7250295"/>
                <a:gd name="connsiteX9-16423" fmla="*/ 247650 w 2213217"/>
                <a:gd name="connsiteY9-16424" fmla="*/ 3840345 h 7250295"/>
                <a:gd name="connsiteX10-16425" fmla="*/ 371475 w 2213217"/>
                <a:gd name="connsiteY10-16426" fmla="*/ 4059420 h 7250295"/>
                <a:gd name="connsiteX11-16427" fmla="*/ 495300 w 2213217"/>
                <a:gd name="connsiteY11-16428" fmla="*/ 4278495 h 7250295"/>
                <a:gd name="connsiteX12-16429" fmla="*/ 476250 w 2213217"/>
                <a:gd name="connsiteY12-16430" fmla="*/ 4735695 h 7250295"/>
                <a:gd name="connsiteX13-16431" fmla="*/ 476250 w 2213217"/>
                <a:gd name="connsiteY13-16432" fmla="*/ 5097645 h 7250295"/>
                <a:gd name="connsiteX14-16433" fmla="*/ 371475 w 2213217"/>
                <a:gd name="connsiteY14-16434" fmla="*/ 6145395 h 7250295"/>
                <a:gd name="connsiteX15-16435" fmla="*/ 371475 w 2213217"/>
                <a:gd name="connsiteY15-16436" fmla="*/ 6621645 h 7250295"/>
                <a:gd name="connsiteX16-16437" fmla="*/ 400050 w 2213217"/>
                <a:gd name="connsiteY16-16438" fmla="*/ 6821670 h 7250295"/>
                <a:gd name="connsiteX17-16439" fmla="*/ 323850 w 2213217"/>
                <a:gd name="connsiteY17-16440" fmla="*/ 7002645 h 7250295"/>
                <a:gd name="connsiteX18-16441" fmla="*/ 533400 w 2213217"/>
                <a:gd name="connsiteY18-16442" fmla="*/ 7250295 h 7250295"/>
                <a:gd name="connsiteX19-16443" fmla="*/ 952500 w 2213217"/>
                <a:gd name="connsiteY19-16444" fmla="*/ 7240770 h 7250295"/>
                <a:gd name="connsiteX20-16445" fmla="*/ 733425 w 2213217"/>
                <a:gd name="connsiteY20-16446" fmla="*/ 6821670 h 7250295"/>
                <a:gd name="connsiteX21-16447" fmla="*/ 790575 w 2213217"/>
                <a:gd name="connsiteY21-16448" fmla="*/ 6574020 h 7250295"/>
                <a:gd name="connsiteX22-16449" fmla="*/ 762000 w 2213217"/>
                <a:gd name="connsiteY22-16450" fmla="*/ 6250170 h 7250295"/>
                <a:gd name="connsiteX23-16451" fmla="*/ 885825 w 2213217"/>
                <a:gd name="connsiteY23-16452" fmla="*/ 5411970 h 7250295"/>
                <a:gd name="connsiteX24-16453" fmla="*/ 866775 w 2213217"/>
                <a:gd name="connsiteY24-16454" fmla="*/ 5326245 h 7250295"/>
                <a:gd name="connsiteX25-16455" fmla="*/ 971550 w 2213217"/>
                <a:gd name="connsiteY25-16456" fmla="*/ 5211945 h 7250295"/>
                <a:gd name="connsiteX26-16457" fmla="*/ 962025 w 2213217"/>
                <a:gd name="connsiteY26-16458" fmla="*/ 5069070 h 7250295"/>
                <a:gd name="connsiteX27-16459" fmla="*/ 1104900 w 2213217"/>
                <a:gd name="connsiteY27-16460" fmla="*/ 4526145 h 7250295"/>
                <a:gd name="connsiteX28-16461" fmla="*/ 1123950 w 2213217"/>
                <a:gd name="connsiteY28-16462" fmla="*/ 4392795 h 7250295"/>
                <a:gd name="connsiteX29-16463" fmla="*/ 1276350 w 2213217"/>
                <a:gd name="connsiteY29-16464" fmla="*/ 4649970 h 7250295"/>
                <a:gd name="connsiteX30-16465" fmla="*/ 1352550 w 2213217"/>
                <a:gd name="connsiteY30-16466" fmla="*/ 4926195 h 7250295"/>
                <a:gd name="connsiteX31-16467" fmla="*/ 1333500 w 2213217"/>
                <a:gd name="connsiteY31-16468" fmla="*/ 5069070 h 7250295"/>
                <a:gd name="connsiteX32-16469" fmla="*/ 1371600 w 2213217"/>
                <a:gd name="connsiteY32-16470" fmla="*/ 5078595 h 7250295"/>
                <a:gd name="connsiteX33-16471" fmla="*/ 1247775 w 2213217"/>
                <a:gd name="connsiteY33-16472" fmla="*/ 5516745 h 7250295"/>
                <a:gd name="connsiteX34-16473" fmla="*/ 1257300 w 2213217"/>
                <a:gd name="connsiteY34-16474" fmla="*/ 6469245 h 7250295"/>
                <a:gd name="connsiteX35-16475" fmla="*/ 1333500 w 2213217"/>
                <a:gd name="connsiteY35-16476" fmla="*/ 6583545 h 7250295"/>
                <a:gd name="connsiteX36-16477" fmla="*/ 1314450 w 2213217"/>
                <a:gd name="connsiteY36-16478" fmla="*/ 6735945 h 7250295"/>
                <a:gd name="connsiteX37-16479" fmla="*/ 1323975 w 2213217"/>
                <a:gd name="connsiteY37-16480" fmla="*/ 6859770 h 7250295"/>
                <a:gd name="connsiteX38-16481" fmla="*/ 1313579 w 2213217"/>
                <a:gd name="connsiteY38-16482" fmla="*/ 7020824 h 7250295"/>
                <a:gd name="connsiteX39-16483" fmla="*/ 1760353 w 2213217"/>
                <a:gd name="connsiteY39-16484" fmla="*/ 7189119 h 7250295"/>
                <a:gd name="connsiteX40-16485" fmla="*/ 2189006 w 2213217"/>
                <a:gd name="connsiteY40-16486" fmla="*/ 7199125 h 7250295"/>
                <a:gd name="connsiteX41-16487" fmla="*/ 2171850 w 2213217"/>
                <a:gd name="connsiteY41-16488" fmla="*/ 7046786 h 7250295"/>
                <a:gd name="connsiteX42-16489" fmla="*/ 1687247 w 2213217"/>
                <a:gd name="connsiteY42-16490" fmla="*/ 6680449 h 7250295"/>
                <a:gd name="connsiteX43-16491" fmla="*/ 1708130 w 2213217"/>
                <a:gd name="connsiteY43-16492" fmla="*/ 6550072 h 7250295"/>
                <a:gd name="connsiteX44-16493" fmla="*/ 1668617 w 2213217"/>
                <a:gd name="connsiteY44-16494" fmla="*/ 6451067 h 7250295"/>
                <a:gd name="connsiteX45-16495" fmla="*/ 1657350 w 2213217"/>
                <a:gd name="connsiteY45-16496" fmla="*/ 6250170 h 7250295"/>
                <a:gd name="connsiteX46-16497" fmla="*/ 1679014 w 2213217"/>
                <a:gd name="connsiteY46-16498" fmla="*/ 5979714 h 7250295"/>
                <a:gd name="connsiteX47-16499" fmla="*/ 1727631 w 2213217"/>
                <a:gd name="connsiteY47-16500" fmla="*/ 5512209 h 7250295"/>
                <a:gd name="connsiteX48-16501" fmla="*/ 1739049 w 2213217"/>
                <a:gd name="connsiteY48-16502" fmla="*/ 5363804 h 7250295"/>
                <a:gd name="connsiteX49-16503" fmla="*/ 1797611 w 2213217"/>
                <a:gd name="connsiteY49-16504" fmla="*/ 5317321 h 7250295"/>
                <a:gd name="connsiteX50-16505" fmla="*/ 1884207 w 2213217"/>
                <a:gd name="connsiteY50-16506" fmla="*/ 5097645 h 7250295"/>
                <a:gd name="connsiteX51-16507" fmla="*/ 1909357 w 2213217"/>
                <a:gd name="connsiteY51-16508" fmla="*/ 4805496 h 7250295"/>
                <a:gd name="connsiteX52-16509" fmla="*/ 1900373 w 2213217"/>
                <a:gd name="connsiteY52-16510" fmla="*/ 4348776 h 7250295"/>
                <a:gd name="connsiteX53-16511" fmla="*/ 1881052 w 2213217"/>
                <a:gd name="connsiteY53-16512" fmla="*/ 3902573 h 7250295"/>
                <a:gd name="connsiteX54-16513" fmla="*/ 1855362 w 2213217"/>
                <a:gd name="connsiteY54-16514" fmla="*/ 3584643 h 7250295"/>
                <a:gd name="connsiteX55-16515" fmla="*/ 2056257 w 2213217"/>
                <a:gd name="connsiteY55-16516" fmla="*/ 2654077 h 7250295"/>
                <a:gd name="connsiteX56-16517" fmla="*/ 2042707 w 2213217"/>
                <a:gd name="connsiteY56-16518" fmla="*/ 2404684 h 7250295"/>
                <a:gd name="connsiteX57-16519" fmla="*/ 1981200 w 2213217"/>
                <a:gd name="connsiteY57-16520" fmla="*/ 1864914 h 7250295"/>
                <a:gd name="connsiteX58-16521" fmla="*/ 1936459 w 2213217"/>
                <a:gd name="connsiteY58-16522" fmla="*/ 1677029 h 7250295"/>
                <a:gd name="connsiteX59-16523" fmla="*/ 1922037 w 2213217"/>
                <a:gd name="connsiteY59-16524" fmla="*/ 1432534 h 7250295"/>
                <a:gd name="connsiteX60-16525" fmla="*/ 1874412 w 2213217"/>
                <a:gd name="connsiteY60-16526" fmla="*/ 1302338 h 7250295"/>
                <a:gd name="connsiteX61-16527" fmla="*/ 1407687 w 2213217"/>
                <a:gd name="connsiteY61-16528" fmla="*/ 1134975 h 7250295"/>
                <a:gd name="connsiteX62-16529" fmla="*/ 1309221 w 2213217"/>
                <a:gd name="connsiteY62-16530" fmla="*/ 1020075 h 7250295"/>
                <a:gd name="connsiteX63-16531" fmla="*/ 1365230 w 2213217"/>
                <a:gd name="connsiteY63-16532" fmla="*/ 821521 h 7250295"/>
                <a:gd name="connsiteX64-16533" fmla="*/ 1433407 w 2213217"/>
                <a:gd name="connsiteY64-16534" fmla="*/ 622909 h 7250295"/>
                <a:gd name="connsiteX65-16535" fmla="*/ 1444916 w 2213217"/>
                <a:gd name="connsiteY65-16536" fmla="*/ 380757 h 7250295"/>
                <a:gd name="connsiteX66-16537" fmla="*/ 1330946 w 2213217"/>
                <a:gd name="connsiteY66-16538" fmla="*/ 143773 h 7250295"/>
                <a:gd name="connsiteX67-16539" fmla="*/ 1063645 w 2213217"/>
                <a:gd name="connsiteY67-16540" fmla="*/ 568 h 7250295"/>
                <a:gd name="connsiteX0-16541" fmla="*/ 1063645 w 2213217"/>
                <a:gd name="connsiteY0-16542" fmla="*/ 568 h 7250295"/>
                <a:gd name="connsiteX1-16543" fmla="*/ 809625 w 2213217"/>
                <a:gd name="connsiteY1-16544" fmla="*/ 116070 h 7250295"/>
                <a:gd name="connsiteX2-16545" fmla="*/ 685800 w 2213217"/>
                <a:gd name="connsiteY2-16546" fmla="*/ 297045 h 7250295"/>
                <a:gd name="connsiteX3-16547" fmla="*/ 704850 w 2213217"/>
                <a:gd name="connsiteY3-16548" fmla="*/ 620895 h 7250295"/>
                <a:gd name="connsiteX4-16549" fmla="*/ 838200 w 2213217"/>
                <a:gd name="connsiteY4-16550" fmla="*/ 897120 h 7250295"/>
                <a:gd name="connsiteX5-16551" fmla="*/ 742950 w 2213217"/>
                <a:gd name="connsiteY5-16552" fmla="*/ 1011420 h 7250295"/>
                <a:gd name="connsiteX6-16553" fmla="*/ 133350 w 2213217"/>
                <a:gd name="connsiteY6-16554" fmla="*/ 1220970 h 7250295"/>
                <a:gd name="connsiteX7-16555" fmla="*/ 0 w 2213217"/>
                <a:gd name="connsiteY7-16556" fmla="*/ 2211570 h 7250295"/>
                <a:gd name="connsiteX8-16557" fmla="*/ 333375 w 2213217"/>
                <a:gd name="connsiteY8-16558" fmla="*/ 3106920 h 7250295"/>
                <a:gd name="connsiteX9-16559" fmla="*/ 247650 w 2213217"/>
                <a:gd name="connsiteY9-16560" fmla="*/ 3840345 h 7250295"/>
                <a:gd name="connsiteX10-16561" fmla="*/ 371475 w 2213217"/>
                <a:gd name="connsiteY10-16562" fmla="*/ 4059420 h 7250295"/>
                <a:gd name="connsiteX11-16563" fmla="*/ 495300 w 2213217"/>
                <a:gd name="connsiteY11-16564" fmla="*/ 4278495 h 7250295"/>
                <a:gd name="connsiteX12-16565" fmla="*/ 476250 w 2213217"/>
                <a:gd name="connsiteY12-16566" fmla="*/ 4735695 h 7250295"/>
                <a:gd name="connsiteX13-16567" fmla="*/ 476250 w 2213217"/>
                <a:gd name="connsiteY13-16568" fmla="*/ 5097645 h 7250295"/>
                <a:gd name="connsiteX14-16569" fmla="*/ 371475 w 2213217"/>
                <a:gd name="connsiteY14-16570" fmla="*/ 6145395 h 7250295"/>
                <a:gd name="connsiteX15-16571" fmla="*/ 371475 w 2213217"/>
                <a:gd name="connsiteY15-16572" fmla="*/ 6621645 h 7250295"/>
                <a:gd name="connsiteX16-16573" fmla="*/ 400050 w 2213217"/>
                <a:gd name="connsiteY16-16574" fmla="*/ 6821670 h 7250295"/>
                <a:gd name="connsiteX17-16575" fmla="*/ 323850 w 2213217"/>
                <a:gd name="connsiteY17-16576" fmla="*/ 7002645 h 7250295"/>
                <a:gd name="connsiteX18-16577" fmla="*/ 533400 w 2213217"/>
                <a:gd name="connsiteY18-16578" fmla="*/ 7250295 h 7250295"/>
                <a:gd name="connsiteX19-16579" fmla="*/ 952500 w 2213217"/>
                <a:gd name="connsiteY19-16580" fmla="*/ 7240770 h 7250295"/>
                <a:gd name="connsiteX20-16581" fmla="*/ 733425 w 2213217"/>
                <a:gd name="connsiteY20-16582" fmla="*/ 6821670 h 7250295"/>
                <a:gd name="connsiteX21-16583" fmla="*/ 790575 w 2213217"/>
                <a:gd name="connsiteY21-16584" fmla="*/ 6574020 h 7250295"/>
                <a:gd name="connsiteX22-16585" fmla="*/ 762000 w 2213217"/>
                <a:gd name="connsiteY22-16586" fmla="*/ 6250170 h 7250295"/>
                <a:gd name="connsiteX23-16587" fmla="*/ 885825 w 2213217"/>
                <a:gd name="connsiteY23-16588" fmla="*/ 5411970 h 7250295"/>
                <a:gd name="connsiteX24-16589" fmla="*/ 866775 w 2213217"/>
                <a:gd name="connsiteY24-16590" fmla="*/ 5326245 h 7250295"/>
                <a:gd name="connsiteX25-16591" fmla="*/ 971550 w 2213217"/>
                <a:gd name="connsiteY25-16592" fmla="*/ 5211945 h 7250295"/>
                <a:gd name="connsiteX26-16593" fmla="*/ 962025 w 2213217"/>
                <a:gd name="connsiteY26-16594" fmla="*/ 5069070 h 7250295"/>
                <a:gd name="connsiteX27-16595" fmla="*/ 1104900 w 2213217"/>
                <a:gd name="connsiteY27-16596" fmla="*/ 4526145 h 7250295"/>
                <a:gd name="connsiteX28-16597" fmla="*/ 1123950 w 2213217"/>
                <a:gd name="connsiteY28-16598" fmla="*/ 4392795 h 7250295"/>
                <a:gd name="connsiteX29-16599" fmla="*/ 1276350 w 2213217"/>
                <a:gd name="connsiteY29-16600" fmla="*/ 4649970 h 7250295"/>
                <a:gd name="connsiteX30-16601" fmla="*/ 1352550 w 2213217"/>
                <a:gd name="connsiteY30-16602" fmla="*/ 4926195 h 7250295"/>
                <a:gd name="connsiteX31-16603" fmla="*/ 1333500 w 2213217"/>
                <a:gd name="connsiteY31-16604" fmla="*/ 5069070 h 7250295"/>
                <a:gd name="connsiteX32-16605" fmla="*/ 1371600 w 2213217"/>
                <a:gd name="connsiteY32-16606" fmla="*/ 5078595 h 7250295"/>
                <a:gd name="connsiteX33-16607" fmla="*/ 1247775 w 2213217"/>
                <a:gd name="connsiteY33-16608" fmla="*/ 5516745 h 7250295"/>
                <a:gd name="connsiteX34-16609" fmla="*/ 1257300 w 2213217"/>
                <a:gd name="connsiteY34-16610" fmla="*/ 6469245 h 7250295"/>
                <a:gd name="connsiteX35-16611" fmla="*/ 1333500 w 2213217"/>
                <a:gd name="connsiteY35-16612" fmla="*/ 6583545 h 7250295"/>
                <a:gd name="connsiteX36-16613" fmla="*/ 1314450 w 2213217"/>
                <a:gd name="connsiteY36-16614" fmla="*/ 6735945 h 7250295"/>
                <a:gd name="connsiteX37-16615" fmla="*/ 1323975 w 2213217"/>
                <a:gd name="connsiteY37-16616" fmla="*/ 6859770 h 7250295"/>
                <a:gd name="connsiteX38-16617" fmla="*/ 1313579 w 2213217"/>
                <a:gd name="connsiteY38-16618" fmla="*/ 7020824 h 7250295"/>
                <a:gd name="connsiteX39-16619" fmla="*/ 1760353 w 2213217"/>
                <a:gd name="connsiteY39-16620" fmla="*/ 7189119 h 7250295"/>
                <a:gd name="connsiteX40-16621" fmla="*/ 2189006 w 2213217"/>
                <a:gd name="connsiteY40-16622" fmla="*/ 7199125 h 7250295"/>
                <a:gd name="connsiteX41-16623" fmla="*/ 2171850 w 2213217"/>
                <a:gd name="connsiteY41-16624" fmla="*/ 7046786 h 7250295"/>
                <a:gd name="connsiteX42-16625" fmla="*/ 1687247 w 2213217"/>
                <a:gd name="connsiteY42-16626" fmla="*/ 6680449 h 7250295"/>
                <a:gd name="connsiteX43-16627" fmla="*/ 1708130 w 2213217"/>
                <a:gd name="connsiteY43-16628" fmla="*/ 6550072 h 7250295"/>
                <a:gd name="connsiteX44-16629" fmla="*/ 1668617 w 2213217"/>
                <a:gd name="connsiteY44-16630" fmla="*/ 6451067 h 7250295"/>
                <a:gd name="connsiteX45-16631" fmla="*/ 1657350 w 2213217"/>
                <a:gd name="connsiteY45-16632" fmla="*/ 6250170 h 7250295"/>
                <a:gd name="connsiteX46-16633" fmla="*/ 1679014 w 2213217"/>
                <a:gd name="connsiteY46-16634" fmla="*/ 5979714 h 7250295"/>
                <a:gd name="connsiteX47-16635" fmla="*/ 1727631 w 2213217"/>
                <a:gd name="connsiteY47-16636" fmla="*/ 5512209 h 7250295"/>
                <a:gd name="connsiteX48-16637" fmla="*/ 1739049 w 2213217"/>
                <a:gd name="connsiteY48-16638" fmla="*/ 5363804 h 7250295"/>
                <a:gd name="connsiteX49-16639" fmla="*/ 1797611 w 2213217"/>
                <a:gd name="connsiteY49-16640" fmla="*/ 5317321 h 7250295"/>
                <a:gd name="connsiteX50-16641" fmla="*/ 1884207 w 2213217"/>
                <a:gd name="connsiteY50-16642" fmla="*/ 5097645 h 7250295"/>
                <a:gd name="connsiteX51-16643" fmla="*/ 1909357 w 2213217"/>
                <a:gd name="connsiteY51-16644" fmla="*/ 4805496 h 7250295"/>
                <a:gd name="connsiteX52-16645" fmla="*/ 1900373 w 2213217"/>
                <a:gd name="connsiteY52-16646" fmla="*/ 4348776 h 7250295"/>
                <a:gd name="connsiteX53-16647" fmla="*/ 1881052 w 2213217"/>
                <a:gd name="connsiteY53-16648" fmla="*/ 3902573 h 7250295"/>
                <a:gd name="connsiteX54-16649" fmla="*/ 1855362 w 2213217"/>
                <a:gd name="connsiteY54-16650" fmla="*/ 3584643 h 7250295"/>
                <a:gd name="connsiteX55-16651" fmla="*/ 2056257 w 2213217"/>
                <a:gd name="connsiteY55-16652" fmla="*/ 2654077 h 7250295"/>
                <a:gd name="connsiteX56-16653" fmla="*/ 2042707 w 2213217"/>
                <a:gd name="connsiteY56-16654" fmla="*/ 2404684 h 7250295"/>
                <a:gd name="connsiteX57-16655" fmla="*/ 1981200 w 2213217"/>
                <a:gd name="connsiteY57-16656" fmla="*/ 1864914 h 7250295"/>
                <a:gd name="connsiteX58-16657" fmla="*/ 1936459 w 2213217"/>
                <a:gd name="connsiteY58-16658" fmla="*/ 1677029 h 7250295"/>
                <a:gd name="connsiteX59-16659" fmla="*/ 1922037 w 2213217"/>
                <a:gd name="connsiteY59-16660" fmla="*/ 1432534 h 7250295"/>
                <a:gd name="connsiteX60-16661" fmla="*/ 1874412 w 2213217"/>
                <a:gd name="connsiteY60-16662" fmla="*/ 1302338 h 7250295"/>
                <a:gd name="connsiteX61-16663" fmla="*/ 1407687 w 2213217"/>
                <a:gd name="connsiteY61-16664" fmla="*/ 1134975 h 7250295"/>
                <a:gd name="connsiteX62-16665" fmla="*/ 1309221 w 2213217"/>
                <a:gd name="connsiteY62-16666" fmla="*/ 1020075 h 7250295"/>
                <a:gd name="connsiteX63-16667" fmla="*/ 1365230 w 2213217"/>
                <a:gd name="connsiteY63-16668" fmla="*/ 821521 h 7250295"/>
                <a:gd name="connsiteX64-16669" fmla="*/ 1433407 w 2213217"/>
                <a:gd name="connsiteY64-16670" fmla="*/ 622909 h 7250295"/>
                <a:gd name="connsiteX65-16671" fmla="*/ 1444916 w 2213217"/>
                <a:gd name="connsiteY65-16672" fmla="*/ 380757 h 7250295"/>
                <a:gd name="connsiteX66-16673" fmla="*/ 1330946 w 2213217"/>
                <a:gd name="connsiteY66-16674" fmla="*/ 143773 h 7250295"/>
                <a:gd name="connsiteX67-16675" fmla="*/ 1063645 w 2213217"/>
                <a:gd name="connsiteY67-16676" fmla="*/ 568 h 7250295"/>
                <a:gd name="connsiteX0-16677" fmla="*/ 1063645 w 2213217"/>
                <a:gd name="connsiteY0-16678" fmla="*/ 568 h 7250295"/>
                <a:gd name="connsiteX1-16679" fmla="*/ 809625 w 2213217"/>
                <a:gd name="connsiteY1-16680" fmla="*/ 116070 h 7250295"/>
                <a:gd name="connsiteX2-16681" fmla="*/ 685800 w 2213217"/>
                <a:gd name="connsiteY2-16682" fmla="*/ 297045 h 7250295"/>
                <a:gd name="connsiteX3-16683" fmla="*/ 704850 w 2213217"/>
                <a:gd name="connsiteY3-16684" fmla="*/ 620895 h 7250295"/>
                <a:gd name="connsiteX4-16685" fmla="*/ 838200 w 2213217"/>
                <a:gd name="connsiteY4-16686" fmla="*/ 897120 h 7250295"/>
                <a:gd name="connsiteX5-16687" fmla="*/ 742950 w 2213217"/>
                <a:gd name="connsiteY5-16688" fmla="*/ 1011420 h 7250295"/>
                <a:gd name="connsiteX6-16689" fmla="*/ 133350 w 2213217"/>
                <a:gd name="connsiteY6-16690" fmla="*/ 1220970 h 7250295"/>
                <a:gd name="connsiteX7-16691" fmla="*/ 0 w 2213217"/>
                <a:gd name="connsiteY7-16692" fmla="*/ 2211570 h 7250295"/>
                <a:gd name="connsiteX8-16693" fmla="*/ 333375 w 2213217"/>
                <a:gd name="connsiteY8-16694" fmla="*/ 3106920 h 7250295"/>
                <a:gd name="connsiteX9-16695" fmla="*/ 247650 w 2213217"/>
                <a:gd name="connsiteY9-16696" fmla="*/ 3840345 h 7250295"/>
                <a:gd name="connsiteX10-16697" fmla="*/ 371475 w 2213217"/>
                <a:gd name="connsiteY10-16698" fmla="*/ 4059420 h 7250295"/>
                <a:gd name="connsiteX11-16699" fmla="*/ 495300 w 2213217"/>
                <a:gd name="connsiteY11-16700" fmla="*/ 4278495 h 7250295"/>
                <a:gd name="connsiteX12-16701" fmla="*/ 476250 w 2213217"/>
                <a:gd name="connsiteY12-16702" fmla="*/ 4735695 h 7250295"/>
                <a:gd name="connsiteX13-16703" fmla="*/ 476250 w 2213217"/>
                <a:gd name="connsiteY13-16704" fmla="*/ 5097645 h 7250295"/>
                <a:gd name="connsiteX14-16705" fmla="*/ 371475 w 2213217"/>
                <a:gd name="connsiteY14-16706" fmla="*/ 6145395 h 7250295"/>
                <a:gd name="connsiteX15-16707" fmla="*/ 371475 w 2213217"/>
                <a:gd name="connsiteY15-16708" fmla="*/ 6621645 h 7250295"/>
                <a:gd name="connsiteX16-16709" fmla="*/ 400050 w 2213217"/>
                <a:gd name="connsiteY16-16710" fmla="*/ 6821670 h 7250295"/>
                <a:gd name="connsiteX17-16711" fmla="*/ 323850 w 2213217"/>
                <a:gd name="connsiteY17-16712" fmla="*/ 7002645 h 7250295"/>
                <a:gd name="connsiteX18-16713" fmla="*/ 533400 w 2213217"/>
                <a:gd name="connsiteY18-16714" fmla="*/ 7250295 h 7250295"/>
                <a:gd name="connsiteX19-16715" fmla="*/ 952500 w 2213217"/>
                <a:gd name="connsiteY19-16716" fmla="*/ 7240770 h 7250295"/>
                <a:gd name="connsiteX20-16717" fmla="*/ 733425 w 2213217"/>
                <a:gd name="connsiteY20-16718" fmla="*/ 6821670 h 7250295"/>
                <a:gd name="connsiteX21-16719" fmla="*/ 790575 w 2213217"/>
                <a:gd name="connsiteY21-16720" fmla="*/ 6574020 h 7250295"/>
                <a:gd name="connsiteX22-16721" fmla="*/ 762000 w 2213217"/>
                <a:gd name="connsiteY22-16722" fmla="*/ 6250170 h 7250295"/>
                <a:gd name="connsiteX23-16723" fmla="*/ 885825 w 2213217"/>
                <a:gd name="connsiteY23-16724" fmla="*/ 5411970 h 7250295"/>
                <a:gd name="connsiteX24-16725" fmla="*/ 866775 w 2213217"/>
                <a:gd name="connsiteY24-16726" fmla="*/ 5326245 h 7250295"/>
                <a:gd name="connsiteX25-16727" fmla="*/ 971550 w 2213217"/>
                <a:gd name="connsiteY25-16728" fmla="*/ 5211945 h 7250295"/>
                <a:gd name="connsiteX26-16729" fmla="*/ 962025 w 2213217"/>
                <a:gd name="connsiteY26-16730" fmla="*/ 5069070 h 7250295"/>
                <a:gd name="connsiteX27-16731" fmla="*/ 1104900 w 2213217"/>
                <a:gd name="connsiteY27-16732" fmla="*/ 4526145 h 7250295"/>
                <a:gd name="connsiteX28-16733" fmla="*/ 1123950 w 2213217"/>
                <a:gd name="connsiteY28-16734" fmla="*/ 4392795 h 7250295"/>
                <a:gd name="connsiteX29-16735" fmla="*/ 1276350 w 2213217"/>
                <a:gd name="connsiteY29-16736" fmla="*/ 4649970 h 7250295"/>
                <a:gd name="connsiteX30-16737" fmla="*/ 1352550 w 2213217"/>
                <a:gd name="connsiteY30-16738" fmla="*/ 4926195 h 7250295"/>
                <a:gd name="connsiteX31-16739" fmla="*/ 1333500 w 2213217"/>
                <a:gd name="connsiteY31-16740" fmla="*/ 5069070 h 7250295"/>
                <a:gd name="connsiteX32-16741" fmla="*/ 1371600 w 2213217"/>
                <a:gd name="connsiteY32-16742" fmla="*/ 5078595 h 7250295"/>
                <a:gd name="connsiteX33-16743" fmla="*/ 1247775 w 2213217"/>
                <a:gd name="connsiteY33-16744" fmla="*/ 5516745 h 7250295"/>
                <a:gd name="connsiteX34-16745" fmla="*/ 1257300 w 2213217"/>
                <a:gd name="connsiteY34-16746" fmla="*/ 6469245 h 7250295"/>
                <a:gd name="connsiteX35-16747" fmla="*/ 1333500 w 2213217"/>
                <a:gd name="connsiteY35-16748" fmla="*/ 6583545 h 7250295"/>
                <a:gd name="connsiteX36-16749" fmla="*/ 1314450 w 2213217"/>
                <a:gd name="connsiteY36-16750" fmla="*/ 6735945 h 7250295"/>
                <a:gd name="connsiteX37-16751" fmla="*/ 1303783 w 2213217"/>
                <a:gd name="connsiteY37-16752" fmla="*/ 6828040 h 7250295"/>
                <a:gd name="connsiteX38-16753" fmla="*/ 1313579 w 2213217"/>
                <a:gd name="connsiteY38-16754" fmla="*/ 7020824 h 7250295"/>
                <a:gd name="connsiteX39-16755" fmla="*/ 1760353 w 2213217"/>
                <a:gd name="connsiteY39-16756" fmla="*/ 7189119 h 7250295"/>
                <a:gd name="connsiteX40-16757" fmla="*/ 2189006 w 2213217"/>
                <a:gd name="connsiteY40-16758" fmla="*/ 7199125 h 7250295"/>
                <a:gd name="connsiteX41-16759" fmla="*/ 2171850 w 2213217"/>
                <a:gd name="connsiteY41-16760" fmla="*/ 7046786 h 7250295"/>
                <a:gd name="connsiteX42-16761" fmla="*/ 1687247 w 2213217"/>
                <a:gd name="connsiteY42-16762" fmla="*/ 6680449 h 7250295"/>
                <a:gd name="connsiteX43-16763" fmla="*/ 1708130 w 2213217"/>
                <a:gd name="connsiteY43-16764" fmla="*/ 6550072 h 7250295"/>
                <a:gd name="connsiteX44-16765" fmla="*/ 1668617 w 2213217"/>
                <a:gd name="connsiteY44-16766" fmla="*/ 6451067 h 7250295"/>
                <a:gd name="connsiteX45-16767" fmla="*/ 1657350 w 2213217"/>
                <a:gd name="connsiteY45-16768" fmla="*/ 6250170 h 7250295"/>
                <a:gd name="connsiteX46-16769" fmla="*/ 1679014 w 2213217"/>
                <a:gd name="connsiteY46-16770" fmla="*/ 5979714 h 7250295"/>
                <a:gd name="connsiteX47-16771" fmla="*/ 1727631 w 2213217"/>
                <a:gd name="connsiteY47-16772" fmla="*/ 5512209 h 7250295"/>
                <a:gd name="connsiteX48-16773" fmla="*/ 1739049 w 2213217"/>
                <a:gd name="connsiteY48-16774" fmla="*/ 5363804 h 7250295"/>
                <a:gd name="connsiteX49-16775" fmla="*/ 1797611 w 2213217"/>
                <a:gd name="connsiteY49-16776" fmla="*/ 5317321 h 7250295"/>
                <a:gd name="connsiteX50-16777" fmla="*/ 1884207 w 2213217"/>
                <a:gd name="connsiteY50-16778" fmla="*/ 5097645 h 7250295"/>
                <a:gd name="connsiteX51-16779" fmla="*/ 1909357 w 2213217"/>
                <a:gd name="connsiteY51-16780" fmla="*/ 4805496 h 7250295"/>
                <a:gd name="connsiteX52-16781" fmla="*/ 1900373 w 2213217"/>
                <a:gd name="connsiteY52-16782" fmla="*/ 4348776 h 7250295"/>
                <a:gd name="connsiteX53-16783" fmla="*/ 1881052 w 2213217"/>
                <a:gd name="connsiteY53-16784" fmla="*/ 3902573 h 7250295"/>
                <a:gd name="connsiteX54-16785" fmla="*/ 1855362 w 2213217"/>
                <a:gd name="connsiteY54-16786" fmla="*/ 3584643 h 7250295"/>
                <a:gd name="connsiteX55-16787" fmla="*/ 2056257 w 2213217"/>
                <a:gd name="connsiteY55-16788" fmla="*/ 2654077 h 7250295"/>
                <a:gd name="connsiteX56-16789" fmla="*/ 2042707 w 2213217"/>
                <a:gd name="connsiteY56-16790" fmla="*/ 2404684 h 7250295"/>
                <a:gd name="connsiteX57-16791" fmla="*/ 1981200 w 2213217"/>
                <a:gd name="connsiteY57-16792" fmla="*/ 1864914 h 7250295"/>
                <a:gd name="connsiteX58-16793" fmla="*/ 1936459 w 2213217"/>
                <a:gd name="connsiteY58-16794" fmla="*/ 1677029 h 7250295"/>
                <a:gd name="connsiteX59-16795" fmla="*/ 1922037 w 2213217"/>
                <a:gd name="connsiteY59-16796" fmla="*/ 1432534 h 7250295"/>
                <a:gd name="connsiteX60-16797" fmla="*/ 1874412 w 2213217"/>
                <a:gd name="connsiteY60-16798" fmla="*/ 1302338 h 7250295"/>
                <a:gd name="connsiteX61-16799" fmla="*/ 1407687 w 2213217"/>
                <a:gd name="connsiteY61-16800" fmla="*/ 1134975 h 7250295"/>
                <a:gd name="connsiteX62-16801" fmla="*/ 1309221 w 2213217"/>
                <a:gd name="connsiteY62-16802" fmla="*/ 1020075 h 7250295"/>
                <a:gd name="connsiteX63-16803" fmla="*/ 1365230 w 2213217"/>
                <a:gd name="connsiteY63-16804" fmla="*/ 821521 h 7250295"/>
                <a:gd name="connsiteX64-16805" fmla="*/ 1433407 w 2213217"/>
                <a:gd name="connsiteY64-16806" fmla="*/ 622909 h 7250295"/>
                <a:gd name="connsiteX65-16807" fmla="*/ 1444916 w 2213217"/>
                <a:gd name="connsiteY65-16808" fmla="*/ 380757 h 7250295"/>
                <a:gd name="connsiteX66-16809" fmla="*/ 1330946 w 2213217"/>
                <a:gd name="connsiteY66-16810" fmla="*/ 143773 h 7250295"/>
                <a:gd name="connsiteX67-16811" fmla="*/ 1063645 w 2213217"/>
                <a:gd name="connsiteY67-16812" fmla="*/ 568 h 7250295"/>
                <a:gd name="connsiteX0-16813" fmla="*/ 1063645 w 2213217"/>
                <a:gd name="connsiteY0-16814" fmla="*/ 568 h 7250295"/>
                <a:gd name="connsiteX1-16815" fmla="*/ 809625 w 2213217"/>
                <a:gd name="connsiteY1-16816" fmla="*/ 116070 h 7250295"/>
                <a:gd name="connsiteX2-16817" fmla="*/ 685800 w 2213217"/>
                <a:gd name="connsiteY2-16818" fmla="*/ 297045 h 7250295"/>
                <a:gd name="connsiteX3-16819" fmla="*/ 704850 w 2213217"/>
                <a:gd name="connsiteY3-16820" fmla="*/ 620895 h 7250295"/>
                <a:gd name="connsiteX4-16821" fmla="*/ 838200 w 2213217"/>
                <a:gd name="connsiteY4-16822" fmla="*/ 897120 h 7250295"/>
                <a:gd name="connsiteX5-16823" fmla="*/ 742950 w 2213217"/>
                <a:gd name="connsiteY5-16824" fmla="*/ 1011420 h 7250295"/>
                <a:gd name="connsiteX6-16825" fmla="*/ 133350 w 2213217"/>
                <a:gd name="connsiteY6-16826" fmla="*/ 1220970 h 7250295"/>
                <a:gd name="connsiteX7-16827" fmla="*/ 0 w 2213217"/>
                <a:gd name="connsiteY7-16828" fmla="*/ 2211570 h 7250295"/>
                <a:gd name="connsiteX8-16829" fmla="*/ 333375 w 2213217"/>
                <a:gd name="connsiteY8-16830" fmla="*/ 3106920 h 7250295"/>
                <a:gd name="connsiteX9-16831" fmla="*/ 247650 w 2213217"/>
                <a:gd name="connsiteY9-16832" fmla="*/ 3840345 h 7250295"/>
                <a:gd name="connsiteX10-16833" fmla="*/ 371475 w 2213217"/>
                <a:gd name="connsiteY10-16834" fmla="*/ 4059420 h 7250295"/>
                <a:gd name="connsiteX11-16835" fmla="*/ 495300 w 2213217"/>
                <a:gd name="connsiteY11-16836" fmla="*/ 4278495 h 7250295"/>
                <a:gd name="connsiteX12-16837" fmla="*/ 476250 w 2213217"/>
                <a:gd name="connsiteY12-16838" fmla="*/ 4735695 h 7250295"/>
                <a:gd name="connsiteX13-16839" fmla="*/ 476250 w 2213217"/>
                <a:gd name="connsiteY13-16840" fmla="*/ 5097645 h 7250295"/>
                <a:gd name="connsiteX14-16841" fmla="*/ 371475 w 2213217"/>
                <a:gd name="connsiteY14-16842" fmla="*/ 6145395 h 7250295"/>
                <a:gd name="connsiteX15-16843" fmla="*/ 371475 w 2213217"/>
                <a:gd name="connsiteY15-16844" fmla="*/ 6621645 h 7250295"/>
                <a:gd name="connsiteX16-16845" fmla="*/ 400050 w 2213217"/>
                <a:gd name="connsiteY16-16846" fmla="*/ 6821670 h 7250295"/>
                <a:gd name="connsiteX17-16847" fmla="*/ 323850 w 2213217"/>
                <a:gd name="connsiteY17-16848" fmla="*/ 7002645 h 7250295"/>
                <a:gd name="connsiteX18-16849" fmla="*/ 533400 w 2213217"/>
                <a:gd name="connsiteY18-16850" fmla="*/ 7250295 h 7250295"/>
                <a:gd name="connsiteX19-16851" fmla="*/ 952500 w 2213217"/>
                <a:gd name="connsiteY19-16852" fmla="*/ 7240770 h 7250295"/>
                <a:gd name="connsiteX20-16853" fmla="*/ 733425 w 2213217"/>
                <a:gd name="connsiteY20-16854" fmla="*/ 6821670 h 7250295"/>
                <a:gd name="connsiteX21-16855" fmla="*/ 790575 w 2213217"/>
                <a:gd name="connsiteY21-16856" fmla="*/ 6574020 h 7250295"/>
                <a:gd name="connsiteX22-16857" fmla="*/ 762000 w 2213217"/>
                <a:gd name="connsiteY22-16858" fmla="*/ 6250170 h 7250295"/>
                <a:gd name="connsiteX23-16859" fmla="*/ 885825 w 2213217"/>
                <a:gd name="connsiteY23-16860" fmla="*/ 5411970 h 7250295"/>
                <a:gd name="connsiteX24-16861" fmla="*/ 866775 w 2213217"/>
                <a:gd name="connsiteY24-16862" fmla="*/ 5326245 h 7250295"/>
                <a:gd name="connsiteX25-16863" fmla="*/ 971550 w 2213217"/>
                <a:gd name="connsiteY25-16864" fmla="*/ 5211945 h 7250295"/>
                <a:gd name="connsiteX26-16865" fmla="*/ 962025 w 2213217"/>
                <a:gd name="connsiteY26-16866" fmla="*/ 5069070 h 7250295"/>
                <a:gd name="connsiteX27-16867" fmla="*/ 1104900 w 2213217"/>
                <a:gd name="connsiteY27-16868" fmla="*/ 4526145 h 7250295"/>
                <a:gd name="connsiteX28-16869" fmla="*/ 1123950 w 2213217"/>
                <a:gd name="connsiteY28-16870" fmla="*/ 4392795 h 7250295"/>
                <a:gd name="connsiteX29-16871" fmla="*/ 1276350 w 2213217"/>
                <a:gd name="connsiteY29-16872" fmla="*/ 4649970 h 7250295"/>
                <a:gd name="connsiteX30-16873" fmla="*/ 1352550 w 2213217"/>
                <a:gd name="connsiteY30-16874" fmla="*/ 4926195 h 7250295"/>
                <a:gd name="connsiteX31-16875" fmla="*/ 1333500 w 2213217"/>
                <a:gd name="connsiteY31-16876" fmla="*/ 5069070 h 7250295"/>
                <a:gd name="connsiteX32-16877" fmla="*/ 1371600 w 2213217"/>
                <a:gd name="connsiteY32-16878" fmla="*/ 5078595 h 7250295"/>
                <a:gd name="connsiteX33-16879" fmla="*/ 1247775 w 2213217"/>
                <a:gd name="connsiteY33-16880" fmla="*/ 5516745 h 7250295"/>
                <a:gd name="connsiteX34-16881" fmla="*/ 1257300 w 2213217"/>
                <a:gd name="connsiteY34-16882" fmla="*/ 6469245 h 7250295"/>
                <a:gd name="connsiteX35-16883" fmla="*/ 1333500 w 2213217"/>
                <a:gd name="connsiteY35-16884" fmla="*/ 6583545 h 7250295"/>
                <a:gd name="connsiteX36-16885" fmla="*/ 1285605 w 2213217"/>
                <a:gd name="connsiteY36-16886" fmla="*/ 6741714 h 7250295"/>
                <a:gd name="connsiteX37-16887" fmla="*/ 1303783 w 2213217"/>
                <a:gd name="connsiteY37-16888" fmla="*/ 6828040 h 7250295"/>
                <a:gd name="connsiteX38-16889" fmla="*/ 1313579 w 2213217"/>
                <a:gd name="connsiteY38-16890" fmla="*/ 7020824 h 7250295"/>
                <a:gd name="connsiteX39-16891" fmla="*/ 1760353 w 2213217"/>
                <a:gd name="connsiteY39-16892" fmla="*/ 7189119 h 7250295"/>
                <a:gd name="connsiteX40-16893" fmla="*/ 2189006 w 2213217"/>
                <a:gd name="connsiteY40-16894" fmla="*/ 7199125 h 7250295"/>
                <a:gd name="connsiteX41-16895" fmla="*/ 2171850 w 2213217"/>
                <a:gd name="connsiteY41-16896" fmla="*/ 7046786 h 7250295"/>
                <a:gd name="connsiteX42-16897" fmla="*/ 1687247 w 2213217"/>
                <a:gd name="connsiteY42-16898" fmla="*/ 6680449 h 7250295"/>
                <a:gd name="connsiteX43-16899" fmla="*/ 1708130 w 2213217"/>
                <a:gd name="connsiteY43-16900" fmla="*/ 6550072 h 7250295"/>
                <a:gd name="connsiteX44-16901" fmla="*/ 1668617 w 2213217"/>
                <a:gd name="connsiteY44-16902" fmla="*/ 6451067 h 7250295"/>
                <a:gd name="connsiteX45-16903" fmla="*/ 1657350 w 2213217"/>
                <a:gd name="connsiteY45-16904" fmla="*/ 6250170 h 7250295"/>
                <a:gd name="connsiteX46-16905" fmla="*/ 1679014 w 2213217"/>
                <a:gd name="connsiteY46-16906" fmla="*/ 5979714 h 7250295"/>
                <a:gd name="connsiteX47-16907" fmla="*/ 1727631 w 2213217"/>
                <a:gd name="connsiteY47-16908" fmla="*/ 5512209 h 7250295"/>
                <a:gd name="connsiteX48-16909" fmla="*/ 1739049 w 2213217"/>
                <a:gd name="connsiteY48-16910" fmla="*/ 5363804 h 7250295"/>
                <a:gd name="connsiteX49-16911" fmla="*/ 1797611 w 2213217"/>
                <a:gd name="connsiteY49-16912" fmla="*/ 5317321 h 7250295"/>
                <a:gd name="connsiteX50-16913" fmla="*/ 1884207 w 2213217"/>
                <a:gd name="connsiteY50-16914" fmla="*/ 5097645 h 7250295"/>
                <a:gd name="connsiteX51-16915" fmla="*/ 1909357 w 2213217"/>
                <a:gd name="connsiteY51-16916" fmla="*/ 4805496 h 7250295"/>
                <a:gd name="connsiteX52-16917" fmla="*/ 1900373 w 2213217"/>
                <a:gd name="connsiteY52-16918" fmla="*/ 4348776 h 7250295"/>
                <a:gd name="connsiteX53-16919" fmla="*/ 1881052 w 2213217"/>
                <a:gd name="connsiteY53-16920" fmla="*/ 3902573 h 7250295"/>
                <a:gd name="connsiteX54-16921" fmla="*/ 1855362 w 2213217"/>
                <a:gd name="connsiteY54-16922" fmla="*/ 3584643 h 7250295"/>
                <a:gd name="connsiteX55-16923" fmla="*/ 2056257 w 2213217"/>
                <a:gd name="connsiteY55-16924" fmla="*/ 2654077 h 7250295"/>
                <a:gd name="connsiteX56-16925" fmla="*/ 2042707 w 2213217"/>
                <a:gd name="connsiteY56-16926" fmla="*/ 2404684 h 7250295"/>
                <a:gd name="connsiteX57-16927" fmla="*/ 1981200 w 2213217"/>
                <a:gd name="connsiteY57-16928" fmla="*/ 1864914 h 7250295"/>
                <a:gd name="connsiteX58-16929" fmla="*/ 1936459 w 2213217"/>
                <a:gd name="connsiteY58-16930" fmla="*/ 1677029 h 7250295"/>
                <a:gd name="connsiteX59-16931" fmla="*/ 1922037 w 2213217"/>
                <a:gd name="connsiteY59-16932" fmla="*/ 1432534 h 7250295"/>
                <a:gd name="connsiteX60-16933" fmla="*/ 1874412 w 2213217"/>
                <a:gd name="connsiteY60-16934" fmla="*/ 1302338 h 7250295"/>
                <a:gd name="connsiteX61-16935" fmla="*/ 1407687 w 2213217"/>
                <a:gd name="connsiteY61-16936" fmla="*/ 1134975 h 7250295"/>
                <a:gd name="connsiteX62-16937" fmla="*/ 1309221 w 2213217"/>
                <a:gd name="connsiteY62-16938" fmla="*/ 1020075 h 7250295"/>
                <a:gd name="connsiteX63-16939" fmla="*/ 1365230 w 2213217"/>
                <a:gd name="connsiteY63-16940" fmla="*/ 821521 h 7250295"/>
                <a:gd name="connsiteX64-16941" fmla="*/ 1433407 w 2213217"/>
                <a:gd name="connsiteY64-16942" fmla="*/ 622909 h 7250295"/>
                <a:gd name="connsiteX65-16943" fmla="*/ 1444916 w 2213217"/>
                <a:gd name="connsiteY65-16944" fmla="*/ 380757 h 7250295"/>
                <a:gd name="connsiteX66-16945" fmla="*/ 1330946 w 2213217"/>
                <a:gd name="connsiteY66-16946" fmla="*/ 143773 h 7250295"/>
                <a:gd name="connsiteX67-16947" fmla="*/ 1063645 w 2213217"/>
                <a:gd name="connsiteY67-16948" fmla="*/ 568 h 7250295"/>
                <a:gd name="connsiteX0-16949" fmla="*/ 1063645 w 2213217"/>
                <a:gd name="connsiteY0-16950" fmla="*/ 568 h 7250295"/>
                <a:gd name="connsiteX1-16951" fmla="*/ 809625 w 2213217"/>
                <a:gd name="connsiteY1-16952" fmla="*/ 116070 h 7250295"/>
                <a:gd name="connsiteX2-16953" fmla="*/ 685800 w 2213217"/>
                <a:gd name="connsiteY2-16954" fmla="*/ 297045 h 7250295"/>
                <a:gd name="connsiteX3-16955" fmla="*/ 704850 w 2213217"/>
                <a:gd name="connsiteY3-16956" fmla="*/ 620895 h 7250295"/>
                <a:gd name="connsiteX4-16957" fmla="*/ 838200 w 2213217"/>
                <a:gd name="connsiteY4-16958" fmla="*/ 897120 h 7250295"/>
                <a:gd name="connsiteX5-16959" fmla="*/ 742950 w 2213217"/>
                <a:gd name="connsiteY5-16960" fmla="*/ 1011420 h 7250295"/>
                <a:gd name="connsiteX6-16961" fmla="*/ 133350 w 2213217"/>
                <a:gd name="connsiteY6-16962" fmla="*/ 1220970 h 7250295"/>
                <a:gd name="connsiteX7-16963" fmla="*/ 0 w 2213217"/>
                <a:gd name="connsiteY7-16964" fmla="*/ 2211570 h 7250295"/>
                <a:gd name="connsiteX8-16965" fmla="*/ 333375 w 2213217"/>
                <a:gd name="connsiteY8-16966" fmla="*/ 3106920 h 7250295"/>
                <a:gd name="connsiteX9-16967" fmla="*/ 247650 w 2213217"/>
                <a:gd name="connsiteY9-16968" fmla="*/ 3840345 h 7250295"/>
                <a:gd name="connsiteX10-16969" fmla="*/ 371475 w 2213217"/>
                <a:gd name="connsiteY10-16970" fmla="*/ 4059420 h 7250295"/>
                <a:gd name="connsiteX11-16971" fmla="*/ 495300 w 2213217"/>
                <a:gd name="connsiteY11-16972" fmla="*/ 4278495 h 7250295"/>
                <a:gd name="connsiteX12-16973" fmla="*/ 476250 w 2213217"/>
                <a:gd name="connsiteY12-16974" fmla="*/ 4735695 h 7250295"/>
                <a:gd name="connsiteX13-16975" fmla="*/ 476250 w 2213217"/>
                <a:gd name="connsiteY13-16976" fmla="*/ 5097645 h 7250295"/>
                <a:gd name="connsiteX14-16977" fmla="*/ 371475 w 2213217"/>
                <a:gd name="connsiteY14-16978" fmla="*/ 6145395 h 7250295"/>
                <a:gd name="connsiteX15-16979" fmla="*/ 371475 w 2213217"/>
                <a:gd name="connsiteY15-16980" fmla="*/ 6621645 h 7250295"/>
                <a:gd name="connsiteX16-16981" fmla="*/ 400050 w 2213217"/>
                <a:gd name="connsiteY16-16982" fmla="*/ 6821670 h 7250295"/>
                <a:gd name="connsiteX17-16983" fmla="*/ 323850 w 2213217"/>
                <a:gd name="connsiteY17-16984" fmla="*/ 7002645 h 7250295"/>
                <a:gd name="connsiteX18-16985" fmla="*/ 533400 w 2213217"/>
                <a:gd name="connsiteY18-16986" fmla="*/ 7250295 h 7250295"/>
                <a:gd name="connsiteX19-16987" fmla="*/ 952500 w 2213217"/>
                <a:gd name="connsiteY19-16988" fmla="*/ 7240770 h 7250295"/>
                <a:gd name="connsiteX20-16989" fmla="*/ 733425 w 2213217"/>
                <a:gd name="connsiteY20-16990" fmla="*/ 6821670 h 7250295"/>
                <a:gd name="connsiteX21-16991" fmla="*/ 790575 w 2213217"/>
                <a:gd name="connsiteY21-16992" fmla="*/ 6574020 h 7250295"/>
                <a:gd name="connsiteX22-16993" fmla="*/ 762000 w 2213217"/>
                <a:gd name="connsiteY22-16994" fmla="*/ 6250170 h 7250295"/>
                <a:gd name="connsiteX23-16995" fmla="*/ 885825 w 2213217"/>
                <a:gd name="connsiteY23-16996" fmla="*/ 5411970 h 7250295"/>
                <a:gd name="connsiteX24-16997" fmla="*/ 866775 w 2213217"/>
                <a:gd name="connsiteY24-16998" fmla="*/ 5326245 h 7250295"/>
                <a:gd name="connsiteX25-16999" fmla="*/ 971550 w 2213217"/>
                <a:gd name="connsiteY25-17000" fmla="*/ 5211945 h 7250295"/>
                <a:gd name="connsiteX26-17001" fmla="*/ 962025 w 2213217"/>
                <a:gd name="connsiteY26-17002" fmla="*/ 5069070 h 7250295"/>
                <a:gd name="connsiteX27-17003" fmla="*/ 1104900 w 2213217"/>
                <a:gd name="connsiteY27-17004" fmla="*/ 4526145 h 7250295"/>
                <a:gd name="connsiteX28-17005" fmla="*/ 1123950 w 2213217"/>
                <a:gd name="connsiteY28-17006" fmla="*/ 4392795 h 7250295"/>
                <a:gd name="connsiteX29-17007" fmla="*/ 1276350 w 2213217"/>
                <a:gd name="connsiteY29-17008" fmla="*/ 4649970 h 7250295"/>
                <a:gd name="connsiteX30-17009" fmla="*/ 1352550 w 2213217"/>
                <a:gd name="connsiteY30-17010" fmla="*/ 4926195 h 7250295"/>
                <a:gd name="connsiteX31-17011" fmla="*/ 1333500 w 2213217"/>
                <a:gd name="connsiteY31-17012" fmla="*/ 5069070 h 7250295"/>
                <a:gd name="connsiteX32-17013" fmla="*/ 1371600 w 2213217"/>
                <a:gd name="connsiteY32-17014" fmla="*/ 5078595 h 7250295"/>
                <a:gd name="connsiteX33-17015" fmla="*/ 1247775 w 2213217"/>
                <a:gd name="connsiteY33-17016" fmla="*/ 5516745 h 7250295"/>
                <a:gd name="connsiteX34-17017" fmla="*/ 1257300 w 2213217"/>
                <a:gd name="connsiteY34-17018" fmla="*/ 6469245 h 7250295"/>
                <a:gd name="connsiteX35-17019" fmla="*/ 1333500 w 2213217"/>
                <a:gd name="connsiteY35-17020" fmla="*/ 6583545 h 7250295"/>
                <a:gd name="connsiteX36-17021" fmla="*/ 1285605 w 2213217"/>
                <a:gd name="connsiteY36-17022" fmla="*/ 6741714 h 7250295"/>
                <a:gd name="connsiteX37-17023" fmla="*/ 1303783 w 2213217"/>
                <a:gd name="connsiteY37-17024" fmla="*/ 6828040 h 7250295"/>
                <a:gd name="connsiteX38-17025" fmla="*/ 1313579 w 2213217"/>
                <a:gd name="connsiteY38-17026" fmla="*/ 7020824 h 7250295"/>
                <a:gd name="connsiteX39-17027" fmla="*/ 1760353 w 2213217"/>
                <a:gd name="connsiteY39-17028" fmla="*/ 7189119 h 7250295"/>
                <a:gd name="connsiteX40-17029" fmla="*/ 2189006 w 2213217"/>
                <a:gd name="connsiteY40-17030" fmla="*/ 7199125 h 7250295"/>
                <a:gd name="connsiteX41-17031" fmla="*/ 2171850 w 2213217"/>
                <a:gd name="connsiteY41-17032" fmla="*/ 7046786 h 7250295"/>
                <a:gd name="connsiteX42-17033" fmla="*/ 1687247 w 2213217"/>
                <a:gd name="connsiteY42-17034" fmla="*/ 6680449 h 7250295"/>
                <a:gd name="connsiteX43-17035" fmla="*/ 1708130 w 2213217"/>
                <a:gd name="connsiteY43-17036" fmla="*/ 6550072 h 7250295"/>
                <a:gd name="connsiteX44-17037" fmla="*/ 1668617 w 2213217"/>
                <a:gd name="connsiteY44-17038" fmla="*/ 6451067 h 7250295"/>
                <a:gd name="connsiteX45-17039" fmla="*/ 1657350 w 2213217"/>
                <a:gd name="connsiteY45-17040" fmla="*/ 6250170 h 7250295"/>
                <a:gd name="connsiteX46-17041" fmla="*/ 1679014 w 2213217"/>
                <a:gd name="connsiteY46-17042" fmla="*/ 5979714 h 7250295"/>
                <a:gd name="connsiteX47-17043" fmla="*/ 1727631 w 2213217"/>
                <a:gd name="connsiteY47-17044" fmla="*/ 5512209 h 7250295"/>
                <a:gd name="connsiteX48-17045" fmla="*/ 1739049 w 2213217"/>
                <a:gd name="connsiteY48-17046" fmla="*/ 5363804 h 7250295"/>
                <a:gd name="connsiteX49-17047" fmla="*/ 1797611 w 2213217"/>
                <a:gd name="connsiteY49-17048" fmla="*/ 5317321 h 7250295"/>
                <a:gd name="connsiteX50-17049" fmla="*/ 1884207 w 2213217"/>
                <a:gd name="connsiteY50-17050" fmla="*/ 5097645 h 7250295"/>
                <a:gd name="connsiteX51-17051" fmla="*/ 1909357 w 2213217"/>
                <a:gd name="connsiteY51-17052" fmla="*/ 4805496 h 7250295"/>
                <a:gd name="connsiteX52-17053" fmla="*/ 1900373 w 2213217"/>
                <a:gd name="connsiteY52-17054" fmla="*/ 4348776 h 7250295"/>
                <a:gd name="connsiteX53-17055" fmla="*/ 1881052 w 2213217"/>
                <a:gd name="connsiteY53-17056" fmla="*/ 3902573 h 7250295"/>
                <a:gd name="connsiteX54-17057" fmla="*/ 1855362 w 2213217"/>
                <a:gd name="connsiteY54-17058" fmla="*/ 3584643 h 7250295"/>
                <a:gd name="connsiteX55-17059" fmla="*/ 2056257 w 2213217"/>
                <a:gd name="connsiteY55-17060" fmla="*/ 2654077 h 7250295"/>
                <a:gd name="connsiteX56-17061" fmla="*/ 2042707 w 2213217"/>
                <a:gd name="connsiteY56-17062" fmla="*/ 2404684 h 7250295"/>
                <a:gd name="connsiteX57-17063" fmla="*/ 1981200 w 2213217"/>
                <a:gd name="connsiteY57-17064" fmla="*/ 1864914 h 7250295"/>
                <a:gd name="connsiteX58-17065" fmla="*/ 1936459 w 2213217"/>
                <a:gd name="connsiteY58-17066" fmla="*/ 1677029 h 7250295"/>
                <a:gd name="connsiteX59-17067" fmla="*/ 1922037 w 2213217"/>
                <a:gd name="connsiteY59-17068" fmla="*/ 1432534 h 7250295"/>
                <a:gd name="connsiteX60-17069" fmla="*/ 1874412 w 2213217"/>
                <a:gd name="connsiteY60-17070" fmla="*/ 1302338 h 7250295"/>
                <a:gd name="connsiteX61-17071" fmla="*/ 1407687 w 2213217"/>
                <a:gd name="connsiteY61-17072" fmla="*/ 1134975 h 7250295"/>
                <a:gd name="connsiteX62-17073" fmla="*/ 1309221 w 2213217"/>
                <a:gd name="connsiteY62-17074" fmla="*/ 1020075 h 7250295"/>
                <a:gd name="connsiteX63-17075" fmla="*/ 1365230 w 2213217"/>
                <a:gd name="connsiteY63-17076" fmla="*/ 821521 h 7250295"/>
                <a:gd name="connsiteX64-17077" fmla="*/ 1433407 w 2213217"/>
                <a:gd name="connsiteY64-17078" fmla="*/ 622909 h 7250295"/>
                <a:gd name="connsiteX65-17079" fmla="*/ 1444916 w 2213217"/>
                <a:gd name="connsiteY65-17080" fmla="*/ 380757 h 7250295"/>
                <a:gd name="connsiteX66-17081" fmla="*/ 1330946 w 2213217"/>
                <a:gd name="connsiteY66-17082" fmla="*/ 143773 h 7250295"/>
                <a:gd name="connsiteX67-17083" fmla="*/ 1063645 w 2213217"/>
                <a:gd name="connsiteY67-17084" fmla="*/ 568 h 7250295"/>
                <a:gd name="connsiteX0-17085" fmla="*/ 1063645 w 2213217"/>
                <a:gd name="connsiteY0-17086" fmla="*/ 568 h 7250295"/>
                <a:gd name="connsiteX1-17087" fmla="*/ 809625 w 2213217"/>
                <a:gd name="connsiteY1-17088" fmla="*/ 116070 h 7250295"/>
                <a:gd name="connsiteX2-17089" fmla="*/ 685800 w 2213217"/>
                <a:gd name="connsiteY2-17090" fmla="*/ 297045 h 7250295"/>
                <a:gd name="connsiteX3-17091" fmla="*/ 704850 w 2213217"/>
                <a:gd name="connsiteY3-17092" fmla="*/ 620895 h 7250295"/>
                <a:gd name="connsiteX4-17093" fmla="*/ 838200 w 2213217"/>
                <a:gd name="connsiteY4-17094" fmla="*/ 897120 h 7250295"/>
                <a:gd name="connsiteX5-17095" fmla="*/ 742950 w 2213217"/>
                <a:gd name="connsiteY5-17096" fmla="*/ 1011420 h 7250295"/>
                <a:gd name="connsiteX6-17097" fmla="*/ 133350 w 2213217"/>
                <a:gd name="connsiteY6-17098" fmla="*/ 1220970 h 7250295"/>
                <a:gd name="connsiteX7-17099" fmla="*/ 0 w 2213217"/>
                <a:gd name="connsiteY7-17100" fmla="*/ 2211570 h 7250295"/>
                <a:gd name="connsiteX8-17101" fmla="*/ 333375 w 2213217"/>
                <a:gd name="connsiteY8-17102" fmla="*/ 3106920 h 7250295"/>
                <a:gd name="connsiteX9-17103" fmla="*/ 247650 w 2213217"/>
                <a:gd name="connsiteY9-17104" fmla="*/ 3840345 h 7250295"/>
                <a:gd name="connsiteX10-17105" fmla="*/ 371475 w 2213217"/>
                <a:gd name="connsiteY10-17106" fmla="*/ 4059420 h 7250295"/>
                <a:gd name="connsiteX11-17107" fmla="*/ 495300 w 2213217"/>
                <a:gd name="connsiteY11-17108" fmla="*/ 4278495 h 7250295"/>
                <a:gd name="connsiteX12-17109" fmla="*/ 476250 w 2213217"/>
                <a:gd name="connsiteY12-17110" fmla="*/ 4735695 h 7250295"/>
                <a:gd name="connsiteX13-17111" fmla="*/ 476250 w 2213217"/>
                <a:gd name="connsiteY13-17112" fmla="*/ 5097645 h 7250295"/>
                <a:gd name="connsiteX14-17113" fmla="*/ 371475 w 2213217"/>
                <a:gd name="connsiteY14-17114" fmla="*/ 6145395 h 7250295"/>
                <a:gd name="connsiteX15-17115" fmla="*/ 371475 w 2213217"/>
                <a:gd name="connsiteY15-17116" fmla="*/ 6621645 h 7250295"/>
                <a:gd name="connsiteX16-17117" fmla="*/ 400050 w 2213217"/>
                <a:gd name="connsiteY16-17118" fmla="*/ 6821670 h 7250295"/>
                <a:gd name="connsiteX17-17119" fmla="*/ 323850 w 2213217"/>
                <a:gd name="connsiteY17-17120" fmla="*/ 7002645 h 7250295"/>
                <a:gd name="connsiteX18-17121" fmla="*/ 533400 w 2213217"/>
                <a:gd name="connsiteY18-17122" fmla="*/ 7250295 h 7250295"/>
                <a:gd name="connsiteX19-17123" fmla="*/ 952500 w 2213217"/>
                <a:gd name="connsiteY19-17124" fmla="*/ 7240770 h 7250295"/>
                <a:gd name="connsiteX20-17125" fmla="*/ 733425 w 2213217"/>
                <a:gd name="connsiteY20-17126" fmla="*/ 6821670 h 7250295"/>
                <a:gd name="connsiteX21-17127" fmla="*/ 790575 w 2213217"/>
                <a:gd name="connsiteY21-17128" fmla="*/ 6574020 h 7250295"/>
                <a:gd name="connsiteX22-17129" fmla="*/ 762000 w 2213217"/>
                <a:gd name="connsiteY22-17130" fmla="*/ 6250170 h 7250295"/>
                <a:gd name="connsiteX23-17131" fmla="*/ 885825 w 2213217"/>
                <a:gd name="connsiteY23-17132" fmla="*/ 5411970 h 7250295"/>
                <a:gd name="connsiteX24-17133" fmla="*/ 866775 w 2213217"/>
                <a:gd name="connsiteY24-17134" fmla="*/ 5326245 h 7250295"/>
                <a:gd name="connsiteX25-17135" fmla="*/ 971550 w 2213217"/>
                <a:gd name="connsiteY25-17136" fmla="*/ 5211945 h 7250295"/>
                <a:gd name="connsiteX26-17137" fmla="*/ 962025 w 2213217"/>
                <a:gd name="connsiteY26-17138" fmla="*/ 5069070 h 7250295"/>
                <a:gd name="connsiteX27-17139" fmla="*/ 1104900 w 2213217"/>
                <a:gd name="connsiteY27-17140" fmla="*/ 4526145 h 7250295"/>
                <a:gd name="connsiteX28-17141" fmla="*/ 1123950 w 2213217"/>
                <a:gd name="connsiteY28-17142" fmla="*/ 4392795 h 7250295"/>
                <a:gd name="connsiteX29-17143" fmla="*/ 1276350 w 2213217"/>
                <a:gd name="connsiteY29-17144" fmla="*/ 4649970 h 7250295"/>
                <a:gd name="connsiteX30-17145" fmla="*/ 1352550 w 2213217"/>
                <a:gd name="connsiteY30-17146" fmla="*/ 4926195 h 7250295"/>
                <a:gd name="connsiteX31-17147" fmla="*/ 1333500 w 2213217"/>
                <a:gd name="connsiteY31-17148" fmla="*/ 5069070 h 7250295"/>
                <a:gd name="connsiteX32-17149" fmla="*/ 1371600 w 2213217"/>
                <a:gd name="connsiteY32-17150" fmla="*/ 5078595 h 7250295"/>
                <a:gd name="connsiteX33-17151" fmla="*/ 1247775 w 2213217"/>
                <a:gd name="connsiteY33-17152" fmla="*/ 5516745 h 7250295"/>
                <a:gd name="connsiteX34-17153" fmla="*/ 1257300 w 2213217"/>
                <a:gd name="connsiteY34-17154" fmla="*/ 6469245 h 7250295"/>
                <a:gd name="connsiteX35-17155" fmla="*/ 1336385 w 2213217"/>
                <a:gd name="connsiteY35-17156" fmla="*/ 6540277 h 7250295"/>
                <a:gd name="connsiteX36-17157" fmla="*/ 1285605 w 2213217"/>
                <a:gd name="connsiteY36-17158" fmla="*/ 6741714 h 7250295"/>
                <a:gd name="connsiteX37-17159" fmla="*/ 1303783 w 2213217"/>
                <a:gd name="connsiteY37-17160" fmla="*/ 6828040 h 7250295"/>
                <a:gd name="connsiteX38-17161" fmla="*/ 1313579 w 2213217"/>
                <a:gd name="connsiteY38-17162" fmla="*/ 7020824 h 7250295"/>
                <a:gd name="connsiteX39-17163" fmla="*/ 1760353 w 2213217"/>
                <a:gd name="connsiteY39-17164" fmla="*/ 7189119 h 7250295"/>
                <a:gd name="connsiteX40-17165" fmla="*/ 2189006 w 2213217"/>
                <a:gd name="connsiteY40-17166" fmla="*/ 7199125 h 7250295"/>
                <a:gd name="connsiteX41-17167" fmla="*/ 2171850 w 2213217"/>
                <a:gd name="connsiteY41-17168" fmla="*/ 7046786 h 7250295"/>
                <a:gd name="connsiteX42-17169" fmla="*/ 1687247 w 2213217"/>
                <a:gd name="connsiteY42-17170" fmla="*/ 6680449 h 7250295"/>
                <a:gd name="connsiteX43-17171" fmla="*/ 1708130 w 2213217"/>
                <a:gd name="connsiteY43-17172" fmla="*/ 6550072 h 7250295"/>
                <a:gd name="connsiteX44-17173" fmla="*/ 1668617 w 2213217"/>
                <a:gd name="connsiteY44-17174" fmla="*/ 6451067 h 7250295"/>
                <a:gd name="connsiteX45-17175" fmla="*/ 1657350 w 2213217"/>
                <a:gd name="connsiteY45-17176" fmla="*/ 6250170 h 7250295"/>
                <a:gd name="connsiteX46-17177" fmla="*/ 1679014 w 2213217"/>
                <a:gd name="connsiteY46-17178" fmla="*/ 5979714 h 7250295"/>
                <a:gd name="connsiteX47-17179" fmla="*/ 1727631 w 2213217"/>
                <a:gd name="connsiteY47-17180" fmla="*/ 5512209 h 7250295"/>
                <a:gd name="connsiteX48-17181" fmla="*/ 1739049 w 2213217"/>
                <a:gd name="connsiteY48-17182" fmla="*/ 5363804 h 7250295"/>
                <a:gd name="connsiteX49-17183" fmla="*/ 1797611 w 2213217"/>
                <a:gd name="connsiteY49-17184" fmla="*/ 5317321 h 7250295"/>
                <a:gd name="connsiteX50-17185" fmla="*/ 1884207 w 2213217"/>
                <a:gd name="connsiteY50-17186" fmla="*/ 5097645 h 7250295"/>
                <a:gd name="connsiteX51-17187" fmla="*/ 1909357 w 2213217"/>
                <a:gd name="connsiteY51-17188" fmla="*/ 4805496 h 7250295"/>
                <a:gd name="connsiteX52-17189" fmla="*/ 1900373 w 2213217"/>
                <a:gd name="connsiteY52-17190" fmla="*/ 4348776 h 7250295"/>
                <a:gd name="connsiteX53-17191" fmla="*/ 1881052 w 2213217"/>
                <a:gd name="connsiteY53-17192" fmla="*/ 3902573 h 7250295"/>
                <a:gd name="connsiteX54-17193" fmla="*/ 1855362 w 2213217"/>
                <a:gd name="connsiteY54-17194" fmla="*/ 3584643 h 7250295"/>
                <a:gd name="connsiteX55-17195" fmla="*/ 2056257 w 2213217"/>
                <a:gd name="connsiteY55-17196" fmla="*/ 2654077 h 7250295"/>
                <a:gd name="connsiteX56-17197" fmla="*/ 2042707 w 2213217"/>
                <a:gd name="connsiteY56-17198" fmla="*/ 2404684 h 7250295"/>
                <a:gd name="connsiteX57-17199" fmla="*/ 1981200 w 2213217"/>
                <a:gd name="connsiteY57-17200" fmla="*/ 1864914 h 7250295"/>
                <a:gd name="connsiteX58-17201" fmla="*/ 1936459 w 2213217"/>
                <a:gd name="connsiteY58-17202" fmla="*/ 1677029 h 7250295"/>
                <a:gd name="connsiteX59-17203" fmla="*/ 1922037 w 2213217"/>
                <a:gd name="connsiteY59-17204" fmla="*/ 1432534 h 7250295"/>
                <a:gd name="connsiteX60-17205" fmla="*/ 1874412 w 2213217"/>
                <a:gd name="connsiteY60-17206" fmla="*/ 1302338 h 7250295"/>
                <a:gd name="connsiteX61-17207" fmla="*/ 1407687 w 2213217"/>
                <a:gd name="connsiteY61-17208" fmla="*/ 1134975 h 7250295"/>
                <a:gd name="connsiteX62-17209" fmla="*/ 1309221 w 2213217"/>
                <a:gd name="connsiteY62-17210" fmla="*/ 1020075 h 7250295"/>
                <a:gd name="connsiteX63-17211" fmla="*/ 1365230 w 2213217"/>
                <a:gd name="connsiteY63-17212" fmla="*/ 821521 h 7250295"/>
                <a:gd name="connsiteX64-17213" fmla="*/ 1433407 w 2213217"/>
                <a:gd name="connsiteY64-17214" fmla="*/ 622909 h 7250295"/>
                <a:gd name="connsiteX65-17215" fmla="*/ 1444916 w 2213217"/>
                <a:gd name="connsiteY65-17216" fmla="*/ 380757 h 7250295"/>
                <a:gd name="connsiteX66-17217" fmla="*/ 1330946 w 2213217"/>
                <a:gd name="connsiteY66-17218" fmla="*/ 143773 h 7250295"/>
                <a:gd name="connsiteX67-17219" fmla="*/ 1063645 w 2213217"/>
                <a:gd name="connsiteY67-17220" fmla="*/ 568 h 7250295"/>
                <a:gd name="connsiteX0-17221" fmla="*/ 1063645 w 2213217"/>
                <a:gd name="connsiteY0-17222" fmla="*/ 568 h 7250295"/>
                <a:gd name="connsiteX1-17223" fmla="*/ 809625 w 2213217"/>
                <a:gd name="connsiteY1-17224" fmla="*/ 116070 h 7250295"/>
                <a:gd name="connsiteX2-17225" fmla="*/ 685800 w 2213217"/>
                <a:gd name="connsiteY2-17226" fmla="*/ 297045 h 7250295"/>
                <a:gd name="connsiteX3-17227" fmla="*/ 704850 w 2213217"/>
                <a:gd name="connsiteY3-17228" fmla="*/ 620895 h 7250295"/>
                <a:gd name="connsiteX4-17229" fmla="*/ 838200 w 2213217"/>
                <a:gd name="connsiteY4-17230" fmla="*/ 897120 h 7250295"/>
                <a:gd name="connsiteX5-17231" fmla="*/ 742950 w 2213217"/>
                <a:gd name="connsiteY5-17232" fmla="*/ 1011420 h 7250295"/>
                <a:gd name="connsiteX6-17233" fmla="*/ 133350 w 2213217"/>
                <a:gd name="connsiteY6-17234" fmla="*/ 1220970 h 7250295"/>
                <a:gd name="connsiteX7-17235" fmla="*/ 0 w 2213217"/>
                <a:gd name="connsiteY7-17236" fmla="*/ 2211570 h 7250295"/>
                <a:gd name="connsiteX8-17237" fmla="*/ 333375 w 2213217"/>
                <a:gd name="connsiteY8-17238" fmla="*/ 3106920 h 7250295"/>
                <a:gd name="connsiteX9-17239" fmla="*/ 247650 w 2213217"/>
                <a:gd name="connsiteY9-17240" fmla="*/ 3840345 h 7250295"/>
                <a:gd name="connsiteX10-17241" fmla="*/ 371475 w 2213217"/>
                <a:gd name="connsiteY10-17242" fmla="*/ 4059420 h 7250295"/>
                <a:gd name="connsiteX11-17243" fmla="*/ 495300 w 2213217"/>
                <a:gd name="connsiteY11-17244" fmla="*/ 4278495 h 7250295"/>
                <a:gd name="connsiteX12-17245" fmla="*/ 476250 w 2213217"/>
                <a:gd name="connsiteY12-17246" fmla="*/ 4735695 h 7250295"/>
                <a:gd name="connsiteX13-17247" fmla="*/ 476250 w 2213217"/>
                <a:gd name="connsiteY13-17248" fmla="*/ 5097645 h 7250295"/>
                <a:gd name="connsiteX14-17249" fmla="*/ 371475 w 2213217"/>
                <a:gd name="connsiteY14-17250" fmla="*/ 6145395 h 7250295"/>
                <a:gd name="connsiteX15-17251" fmla="*/ 371475 w 2213217"/>
                <a:gd name="connsiteY15-17252" fmla="*/ 6621645 h 7250295"/>
                <a:gd name="connsiteX16-17253" fmla="*/ 400050 w 2213217"/>
                <a:gd name="connsiteY16-17254" fmla="*/ 6821670 h 7250295"/>
                <a:gd name="connsiteX17-17255" fmla="*/ 323850 w 2213217"/>
                <a:gd name="connsiteY17-17256" fmla="*/ 7002645 h 7250295"/>
                <a:gd name="connsiteX18-17257" fmla="*/ 533400 w 2213217"/>
                <a:gd name="connsiteY18-17258" fmla="*/ 7250295 h 7250295"/>
                <a:gd name="connsiteX19-17259" fmla="*/ 952500 w 2213217"/>
                <a:gd name="connsiteY19-17260" fmla="*/ 7240770 h 7250295"/>
                <a:gd name="connsiteX20-17261" fmla="*/ 733425 w 2213217"/>
                <a:gd name="connsiteY20-17262" fmla="*/ 6821670 h 7250295"/>
                <a:gd name="connsiteX21-17263" fmla="*/ 790575 w 2213217"/>
                <a:gd name="connsiteY21-17264" fmla="*/ 6574020 h 7250295"/>
                <a:gd name="connsiteX22-17265" fmla="*/ 762000 w 2213217"/>
                <a:gd name="connsiteY22-17266" fmla="*/ 6250170 h 7250295"/>
                <a:gd name="connsiteX23-17267" fmla="*/ 885825 w 2213217"/>
                <a:gd name="connsiteY23-17268" fmla="*/ 5411970 h 7250295"/>
                <a:gd name="connsiteX24-17269" fmla="*/ 866775 w 2213217"/>
                <a:gd name="connsiteY24-17270" fmla="*/ 5326245 h 7250295"/>
                <a:gd name="connsiteX25-17271" fmla="*/ 971550 w 2213217"/>
                <a:gd name="connsiteY25-17272" fmla="*/ 5211945 h 7250295"/>
                <a:gd name="connsiteX26-17273" fmla="*/ 962025 w 2213217"/>
                <a:gd name="connsiteY26-17274" fmla="*/ 5069070 h 7250295"/>
                <a:gd name="connsiteX27-17275" fmla="*/ 1104900 w 2213217"/>
                <a:gd name="connsiteY27-17276" fmla="*/ 4526145 h 7250295"/>
                <a:gd name="connsiteX28-17277" fmla="*/ 1123950 w 2213217"/>
                <a:gd name="connsiteY28-17278" fmla="*/ 4392795 h 7250295"/>
                <a:gd name="connsiteX29-17279" fmla="*/ 1276350 w 2213217"/>
                <a:gd name="connsiteY29-17280" fmla="*/ 4649970 h 7250295"/>
                <a:gd name="connsiteX30-17281" fmla="*/ 1352550 w 2213217"/>
                <a:gd name="connsiteY30-17282" fmla="*/ 4926195 h 7250295"/>
                <a:gd name="connsiteX31-17283" fmla="*/ 1333500 w 2213217"/>
                <a:gd name="connsiteY31-17284" fmla="*/ 5069070 h 7250295"/>
                <a:gd name="connsiteX32-17285" fmla="*/ 1371600 w 2213217"/>
                <a:gd name="connsiteY32-17286" fmla="*/ 5078595 h 7250295"/>
                <a:gd name="connsiteX33-17287" fmla="*/ 1247775 w 2213217"/>
                <a:gd name="connsiteY33-17288" fmla="*/ 5516745 h 7250295"/>
                <a:gd name="connsiteX34-17289" fmla="*/ 1257300 w 2213217"/>
                <a:gd name="connsiteY34-17290" fmla="*/ 6469245 h 7250295"/>
                <a:gd name="connsiteX35-17291" fmla="*/ 1336385 w 2213217"/>
                <a:gd name="connsiteY35-17292" fmla="*/ 6540277 h 7250295"/>
                <a:gd name="connsiteX36-17293" fmla="*/ 1285605 w 2213217"/>
                <a:gd name="connsiteY36-17294" fmla="*/ 6741714 h 7250295"/>
                <a:gd name="connsiteX37-17295" fmla="*/ 1303783 w 2213217"/>
                <a:gd name="connsiteY37-17296" fmla="*/ 6828040 h 7250295"/>
                <a:gd name="connsiteX38-17297" fmla="*/ 1313579 w 2213217"/>
                <a:gd name="connsiteY38-17298" fmla="*/ 7020824 h 7250295"/>
                <a:gd name="connsiteX39-17299" fmla="*/ 1760353 w 2213217"/>
                <a:gd name="connsiteY39-17300" fmla="*/ 7189119 h 7250295"/>
                <a:gd name="connsiteX40-17301" fmla="*/ 2189006 w 2213217"/>
                <a:gd name="connsiteY40-17302" fmla="*/ 7199125 h 7250295"/>
                <a:gd name="connsiteX41-17303" fmla="*/ 2171850 w 2213217"/>
                <a:gd name="connsiteY41-17304" fmla="*/ 7046786 h 7250295"/>
                <a:gd name="connsiteX42-17305" fmla="*/ 1687247 w 2213217"/>
                <a:gd name="connsiteY42-17306" fmla="*/ 6680449 h 7250295"/>
                <a:gd name="connsiteX43-17307" fmla="*/ 1708130 w 2213217"/>
                <a:gd name="connsiteY43-17308" fmla="*/ 6550072 h 7250295"/>
                <a:gd name="connsiteX44-17309" fmla="*/ 1668617 w 2213217"/>
                <a:gd name="connsiteY44-17310" fmla="*/ 6451067 h 7250295"/>
                <a:gd name="connsiteX45-17311" fmla="*/ 1657350 w 2213217"/>
                <a:gd name="connsiteY45-17312" fmla="*/ 6250170 h 7250295"/>
                <a:gd name="connsiteX46-17313" fmla="*/ 1679014 w 2213217"/>
                <a:gd name="connsiteY46-17314" fmla="*/ 5979714 h 7250295"/>
                <a:gd name="connsiteX47-17315" fmla="*/ 1727631 w 2213217"/>
                <a:gd name="connsiteY47-17316" fmla="*/ 5512209 h 7250295"/>
                <a:gd name="connsiteX48-17317" fmla="*/ 1739049 w 2213217"/>
                <a:gd name="connsiteY48-17318" fmla="*/ 5363804 h 7250295"/>
                <a:gd name="connsiteX49-17319" fmla="*/ 1797611 w 2213217"/>
                <a:gd name="connsiteY49-17320" fmla="*/ 5317321 h 7250295"/>
                <a:gd name="connsiteX50-17321" fmla="*/ 1884207 w 2213217"/>
                <a:gd name="connsiteY50-17322" fmla="*/ 5097645 h 7250295"/>
                <a:gd name="connsiteX51-17323" fmla="*/ 1909357 w 2213217"/>
                <a:gd name="connsiteY51-17324" fmla="*/ 4805496 h 7250295"/>
                <a:gd name="connsiteX52-17325" fmla="*/ 1900373 w 2213217"/>
                <a:gd name="connsiteY52-17326" fmla="*/ 4348776 h 7250295"/>
                <a:gd name="connsiteX53-17327" fmla="*/ 1881052 w 2213217"/>
                <a:gd name="connsiteY53-17328" fmla="*/ 3902573 h 7250295"/>
                <a:gd name="connsiteX54-17329" fmla="*/ 1855362 w 2213217"/>
                <a:gd name="connsiteY54-17330" fmla="*/ 3584643 h 7250295"/>
                <a:gd name="connsiteX55-17331" fmla="*/ 2056257 w 2213217"/>
                <a:gd name="connsiteY55-17332" fmla="*/ 2654077 h 7250295"/>
                <a:gd name="connsiteX56-17333" fmla="*/ 2042707 w 2213217"/>
                <a:gd name="connsiteY56-17334" fmla="*/ 2404684 h 7250295"/>
                <a:gd name="connsiteX57-17335" fmla="*/ 1981200 w 2213217"/>
                <a:gd name="connsiteY57-17336" fmla="*/ 1864914 h 7250295"/>
                <a:gd name="connsiteX58-17337" fmla="*/ 1936459 w 2213217"/>
                <a:gd name="connsiteY58-17338" fmla="*/ 1677029 h 7250295"/>
                <a:gd name="connsiteX59-17339" fmla="*/ 1922037 w 2213217"/>
                <a:gd name="connsiteY59-17340" fmla="*/ 1432534 h 7250295"/>
                <a:gd name="connsiteX60-17341" fmla="*/ 1874412 w 2213217"/>
                <a:gd name="connsiteY60-17342" fmla="*/ 1302338 h 7250295"/>
                <a:gd name="connsiteX61-17343" fmla="*/ 1407687 w 2213217"/>
                <a:gd name="connsiteY61-17344" fmla="*/ 1134975 h 7250295"/>
                <a:gd name="connsiteX62-17345" fmla="*/ 1309221 w 2213217"/>
                <a:gd name="connsiteY62-17346" fmla="*/ 1020075 h 7250295"/>
                <a:gd name="connsiteX63-17347" fmla="*/ 1365230 w 2213217"/>
                <a:gd name="connsiteY63-17348" fmla="*/ 821521 h 7250295"/>
                <a:gd name="connsiteX64-17349" fmla="*/ 1433407 w 2213217"/>
                <a:gd name="connsiteY64-17350" fmla="*/ 622909 h 7250295"/>
                <a:gd name="connsiteX65-17351" fmla="*/ 1444916 w 2213217"/>
                <a:gd name="connsiteY65-17352" fmla="*/ 380757 h 7250295"/>
                <a:gd name="connsiteX66-17353" fmla="*/ 1330946 w 2213217"/>
                <a:gd name="connsiteY66-17354" fmla="*/ 143773 h 7250295"/>
                <a:gd name="connsiteX67-17355" fmla="*/ 1063645 w 2213217"/>
                <a:gd name="connsiteY67-17356" fmla="*/ 568 h 7250295"/>
                <a:gd name="connsiteX0-17357" fmla="*/ 1063645 w 2213217"/>
                <a:gd name="connsiteY0-17358" fmla="*/ 568 h 7250295"/>
                <a:gd name="connsiteX1-17359" fmla="*/ 809625 w 2213217"/>
                <a:gd name="connsiteY1-17360" fmla="*/ 116070 h 7250295"/>
                <a:gd name="connsiteX2-17361" fmla="*/ 685800 w 2213217"/>
                <a:gd name="connsiteY2-17362" fmla="*/ 297045 h 7250295"/>
                <a:gd name="connsiteX3-17363" fmla="*/ 704850 w 2213217"/>
                <a:gd name="connsiteY3-17364" fmla="*/ 620895 h 7250295"/>
                <a:gd name="connsiteX4-17365" fmla="*/ 838200 w 2213217"/>
                <a:gd name="connsiteY4-17366" fmla="*/ 897120 h 7250295"/>
                <a:gd name="connsiteX5-17367" fmla="*/ 742950 w 2213217"/>
                <a:gd name="connsiteY5-17368" fmla="*/ 1011420 h 7250295"/>
                <a:gd name="connsiteX6-17369" fmla="*/ 133350 w 2213217"/>
                <a:gd name="connsiteY6-17370" fmla="*/ 1220970 h 7250295"/>
                <a:gd name="connsiteX7-17371" fmla="*/ 0 w 2213217"/>
                <a:gd name="connsiteY7-17372" fmla="*/ 2211570 h 7250295"/>
                <a:gd name="connsiteX8-17373" fmla="*/ 333375 w 2213217"/>
                <a:gd name="connsiteY8-17374" fmla="*/ 3106920 h 7250295"/>
                <a:gd name="connsiteX9-17375" fmla="*/ 247650 w 2213217"/>
                <a:gd name="connsiteY9-17376" fmla="*/ 3840345 h 7250295"/>
                <a:gd name="connsiteX10-17377" fmla="*/ 371475 w 2213217"/>
                <a:gd name="connsiteY10-17378" fmla="*/ 4059420 h 7250295"/>
                <a:gd name="connsiteX11-17379" fmla="*/ 495300 w 2213217"/>
                <a:gd name="connsiteY11-17380" fmla="*/ 4278495 h 7250295"/>
                <a:gd name="connsiteX12-17381" fmla="*/ 476250 w 2213217"/>
                <a:gd name="connsiteY12-17382" fmla="*/ 4735695 h 7250295"/>
                <a:gd name="connsiteX13-17383" fmla="*/ 476250 w 2213217"/>
                <a:gd name="connsiteY13-17384" fmla="*/ 5097645 h 7250295"/>
                <a:gd name="connsiteX14-17385" fmla="*/ 371475 w 2213217"/>
                <a:gd name="connsiteY14-17386" fmla="*/ 6145395 h 7250295"/>
                <a:gd name="connsiteX15-17387" fmla="*/ 371475 w 2213217"/>
                <a:gd name="connsiteY15-17388" fmla="*/ 6621645 h 7250295"/>
                <a:gd name="connsiteX16-17389" fmla="*/ 400050 w 2213217"/>
                <a:gd name="connsiteY16-17390" fmla="*/ 6821670 h 7250295"/>
                <a:gd name="connsiteX17-17391" fmla="*/ 323850 w 2213217"/>
                <a:gd name="connsiteY17-17392" fmla="*/ 7002645 h 7250295"/>
                <a:gd name="connsiteX18-17393" fmla="*/ 533400 w 2213217"/>
                <a:gd name="connsiteY18-17394" fmla="*/ 7250295 h 7250295"/>
                <a:gd name="connsiteX19-17395" fmla="*/ 952500 w 2213217"/>
                <a:gd name="connsiteY19-17396" fmla="*/ 7240770 h 7250295"/>
                <a:gd name="connsiteX20-17397" fmla="*/ 733425 w 2213217"/>
                <a:gd name="connsiteY20-17398" fmla="*/ 6821670 h 7250295"/>
                <a:gd name="connsiteX21-17399" fmla="*/ 790575 w 2213217"/>
                <a:gd name="connsiteY21-17400" fmla="*/ 6574020 h 7250295"/>
                <a:gd name="connsiteX22-17401" fmla="*/ 762000 w 2213217"/>
                <a:gd name="connsiteY22-17402" fmla="*/ 6250170 h 7250295"/>
                <a:gd name="connsiteX23-17403" fmla="*/ 885825 w 2213217"/>
                <a:gd name="connsiteY23-17404" fmla="*/ 5411970 h 7250295"/>
                <a:gd name="connsiteX24-17405" fmla="*/ 866775 w 2213217"/>
                <a:gd name="connsiteY24-17406" fmla="*/ 5326245 h 7250295"/>
                <a:gd name="connsiteX25-17407" fmla="*/ 971550 w 2213217"/>
                <a:gd name="connsiteY25-17408" fmla="*/ 5211945 h 7250295"/>
                <a:gd name="connsiteX26-17409" fmla="*/ 962025 w 2213217"/>
                <a:gd name="connsiteY26-17410" fmla="*/ 5069070 h 7250295"/>
                <a:gd name="connsiteX27-17411" fmla="*/ 1104900 w 2213217"/>
                <a:gd name="connsiteY27-17412" fmla="*/ 4526145 h 7250295"/>
                <a:gd name="connsiteX28-17413" fmla="*/ 1123950 w 2213217"/>
                <a:gd name="connsiteY28-17414" fmla="*/ 4392795 h 7250295"/>
                <a:gd name="connsiteX29-17415" fmla="*/ 1276350 w 2213217"/>
                <a:gd name="connsiteY29-17416" fmla="*/ 4649970 h 7250295"/>
                <a:gd name="connsiteX30-17417" fmla="*/ 1352550 w 2213217"/>
                <a:gd name="connsiteY30-17418" fmla="*/ 4926195 h 7250295"/>
                <a:gd name="connsiteX31-17419" fmla="*/ 1333500 w 2213217"/>
                <a:gd name="connsiteY31-17420" fmla="*/ 5069070 h 7250295"/>
                <a:gd name="connsiteX32-17421" fmla="*/ 1371600 w 2213217"/>
                <a:gd name="connsiteY32-17422" fmla="*/ 5078595 h 7250295"/>
                <a:gd name="connsiteX33-17423" fmla="*/ 1247775 w 2213217"/>
                <a:gd name="connsiteY33-17424" fmla="*/ 5516745 h 7250295"/>
                <a:gd name="connsiteX34-17425" fmla="*/ 1257300 w 2213217"/>
                <a:gd name="connsiteY34-17426" fmla="*/ 6469245 h 7250295"/>
                <a:gd name="connsiteX35-17427" fmla="*/ 1336385 w 2213217"/>
                <a:gd name="connsiteY35-17428" fmla="*/ 6540277 h 7250295"/>
                <a:gd name="connsiteX36-17429" fmla="*/ 1285605 w 2213217"/>
                <a:gd name="connsiteY36-17430" fmla="*/ 6741714 h 7250295"/>
                <a:gd name="connsiteX37-17431" fmla="*/ 1303783 w 2213217"/>
                <a:gd name="connsiteY37-17432" fmla="*/ 6828040 h 7250295"/>
                <a:gd name="connsiteX38-17433" fmla="*/ 1313579 w 2213217"/>
                <a:gd name="connsiteY38-17434" fmla="*/ 7020824 h 7250295"/>
                <a:gd name="connsiteX39-17435" fmla="*/ 1760353 w 2213217"/>
                <a:gd name="connsiteY39-17436" fmla="*/ 7189119 h 7250295"/>
                <a:gd name="connsiteX40-17437" fmla="*/ 2189006 w 2213217"/>
                <a:gd name="connsiteY40-17438" fmla="*/ 7199125 h 7250295"/>
                <a:gd name="connsiteX41-17439" fmla="*/ 2171850 w 2213217"/>
                <a:gd name="connsiteY41-17440" fmla="*/ 7046786 h 7250295"/>
                <a:gd name="connsiteX42-17441" fmla="*/ 1687247 w 2213217"/>
                <a:gd name="connsiteY42-17442" fmla="*/ 6680449 h 7250295"/>
                <a:gd name="connsiteX43-17443" fmla="*/ 1708130 w 2213217"/>
                <a:gd name="connsiteY43-17444" fmla="*/ 6550072 h 7250295"/>
                <a:gd name="connsiteX44-17445" fmla="*/ 1668617 w 2213217"/>
                <a:gd name="connsiteY44-17446" fmla="*/ 6451067 h 7250295"/>
                <a:gd name="connsiteX45-17447" fmla="*/ 1657350 w 2213217"/>
                <a:gd name="connsiteY45-17448" fmla="*/ 6250170 h 7250295"/>
                <a:gd name="connsiteX46-17449" fmla="*/ 1679014 w 2213217"/>
                <a:gd name="connsiteY46-17450" fmla="*/ 5979714 h 7250295"/>
                <a:gd name="connsiteX47-17451" fmla="*/ 1727631 w 2213217"/>
                <a:gd name="connsiteY47-17452" fmla="*/ 5512209 h 7250295"/>
                <a:gd name="connsiteX48-17453" fmla="*/ 1739049 w 2213217"/>
                <a:gd name="connsiteY48-17454" fmla="*/ 5363804 h 7250295"/>
                <a:gd name="connsiteX49-17455" fmla="*/ 1797611 w 2213217"/>
                <a:gd name="connsiteY49-17456" fmla="*/ 5317321 h 7250295"/>
                <a:gd name="connsiteX50-17457" fmla="*/ 1884207 w 2213217"/>
                <a:gd name="connsiteY50-17458" fmla="*/ 5097645 h 7250295"/>
                <a:gd name="connsiteX51-17459" fmla="*/ 1909357 w 2213217"/>
                <a:gd name="connsiteY51-17460" fmla="*/ 4805496 h 7250295"/>
                <a:gd name="connsiteX52-17461" fmla="*/ 1900373 w 2213217"/>
                <a:gd name="connsiteY52-17462" fmla="*/ 4348776 h 7250295"/>
                <a:gd name="connsiteX53-17463" fmla="*/ 1881052 w 2213217"/>
                <a:gd name="connsiteY53-17464" fmla="*/ 3902573 h 7250295"/>
                <a:gd name="connsiteX54-17465" fmla="*/ 1855362 w 2213217"/>
                <a:gd name="connsiteY54-17466" fmla="*/ 3584643 h 7250295"/>
                <a:gd name="connsiteX55-17467" fmla="*/ 2056257 w 2213217"/>
                <a:gd name="connsiteY55-17468" fmla="*/ 2654077 h 7250295"/>
                <a:gd name="connsiteX56-17469" fmla="*/ 2042707 w 2213217"/>
                <a:gd name="connsiteY56-17470" fmla="*/ 2404684 h 7250295"/>
                <a:gd name="connsiteX57-17471" fmla="*/ 1981200 w 2213217"/>
                <a:gd name="connsiteY57-17472" fmla="*/ 1864914 h 7250295"/>
                <a:gd name="connsiteX58-17473" fmla="*/ 1936459 w 2213217"/>
                <a:gd name="connsiteY58-17474" fmla="*/ 1677029 h 7250295"/>
                <a:gd name="connsiteX59-17475" fmla="*/ 1922037 w 2213217"/>
                <a:gd name="connsiteY59-17476" fmla="*/ 1432534 h 7250295"/>
                <a:gd name="connsiteX60-17477" fmla="*/ 1874412 w 2213217"/>
                <a:gd name="connsiteY60-17478" fmla="*/ 1302338 h 7250295"/>
                <a:gd name="connsiteX61-17479" fmla="*/ 1407687 w 2213217"/>
                <a:gd name="connsiteY61-17480" fmla="*/ 1134975 h 7250295"/>
                <a:gd name="connsiteX62-17481" fmla="*/ 1309221 w 2213217"/>
                <a:gd name="connsiteY62-17482" fmla="*/ 1020075 h 7250295"/>
                <a:gd name="connsiteX63-17483" fmla="*/ 1365230 w 2213217"/>
                <a:gd name="connsiteY63-17484" fmla="*/ 821521 h 7250295"/>
                <a:gd name="connsiteX64-17485" fmla="*/ 1433407 w 2213217"/>
                <a:gd name="connsiteY64-17486" fmla="*/ 622909 h 7250295"/>
                <a:gd name="connsiteX65-17487" fmla="*/ 1444916 w 2213217"/>
                <a:gd name="connsiteY65-17488" fmla="*/ 380757 h 7250295"/>
                <a:gd name="connsiteX66-17489" fmla="*/ 1330946 w 2213217"/>
                <a:gd name="connsiteY66-17490" fmla="*/ 143773 h 7250295"/>
                <a:gd name="connsiteX67-17491" fmla="*/ 1063645 w 2213217"/>
                <a:gd name="connsiteY67-17492" fmla="*/ 568 h 7250295"/>
                <a:gd name="connsiteX0-17493" fmla="*/ 1063645 w 2213217"/>
                <a:gd name="connsiteY0-17494" fmla="*/ 568 h 7250295"/>
                <a:gd name="connsiteX1-17495" fmla="*/ 809625 w 2213217"/>
                <a:gd name="connsiteY1-17496" fmla="*/ 116070 h 7250295"/>
                <a:gd name="connsiteX2-17497" fmla="*/ 685800 w 2213217"/>
                <a:gd name="connsiteY2-17498" fmla="*/ 297045 h 7250295"/>
                <a:gd name="connsiteX3-17499" fmla="*/ 704850 w 2213217"/>
                <a:gd name="connsiteY3-17500" fmla="*/ 620895 h 7250295"/>
                <a:gd name="connsiteX4-17501" fmla="*/ 838200 w 2213217"/>
                <a:gd name="connsiteY4-17502" fmla="*/ 897120 h 7250295"/>
                <a:gd name="connsiteX5-17503" fmla="*/ 742950 w 2213217"/>
                <a:gd name="connsiteY5-17504" fmla="*/ 1011420 h 7250295"/>
                <a:gd name="connsiteX6-17505" fmla="*/ 133350 w 2213217"/>
                <a:gd name="connsiteY6-17506" fmla="*/ 1220970 h 7250295"/>
                <a:gd name="connsiteX7-17507" fmla="*/ 0 w 2213217"/>
                <a:gd name="connsiteY7-17508" fmla="*/ 2211570 h 7250295"/>
                <a:gd name="connsiteX8-17509" fmla="*/ 333375 w 2213217"/>
                <a:gd name="connsiteY8-17510" fmla="*/ 3106920 h 7250295"/>
                <a:gd name="connsiteX9-17511" fmla="*/ 247650 w 2213217"/>
                <a:gd name="connsiteY9-17512" fmla="*/ 3840345 h 7250295"/>
                <a:gd name="connsiteX10-17513" fmla="*/ 371475 w 2213217"/>
                <a:gd name="connsiteY10-17514" fmla="*/ 4059420 h 7250295"/>
                <a:gd name="connsiteX11-17515" fmla="*/ 495300 w 2213217"/>
                <a:gd name="connsiteY11-17516" fmla="*/ 4278495 h 7250295"/>
                <a:gd name="connsiteX12-17517" fmla="*/ 476250 w 2213217"/>
                <a:gd name="connsiteY12-17518" fmla="*/ 4735695 h 7250295"/>
                <a:gd name="connsiteX13-17519" fmla="*/ 476250 w 2213217"/>
                <a:gd name="connsiteY13-17520" fmla="*/ 5097645 h 7250295"/>
                <a:gd name="connsiteX14-17521" fmla="*/ 371475 w 2213217"/>
                <a:gd name="connsiteY14-17522" fmla="*/ 6145395 h 7250295"/>
                <a:gd name="connsiteX15-17523" fmla="*/ 371475 w 2213217"/>
                <a:gd name="connsiteY15-17524" fmla="*/ 6621645 h 7250295"/>
                <a:gd name="connsiteX16-17525" fmla="*/ 400050 w 2213217"/>
                <a:gd name="connsiteY16-17526" fmla="*/ 6821670 h 7250295"/>
                <a:gd name="connsiteX17-17527" fmla="*/ 323850 w 2213217"/>
                <a:gd name="connsiteY17-17528" fmla="*/ 7002645 h 7250295"/>
                <a:gd name="connsiteX18-17529" fmla="*/ 533400 w 2213217"/>
                <a:gd name="connsiteY18-17530" fmla="*/ 7250295 h 7250295"/>
                <a:gd name="connsiteX19-17531" fmla="*/ 952500 w 2213217"/>
                <a:gd name="connsiteY19-17532" fmla="*/ 7240770 h 7250295"/>
                <a:gd name="connsiteX20-17533" fmla="*/ 733425 w 2213217"/>
                <a:gd name="connsiteY20-17534" fmla="*/ 6821670 h 7250295"/>
                <a:gd name="connsiteX21-17535" fmla="*/ 790575 w 2213217"/>
                <a:gd name="connsiteY21-17536" fmla="*/ 6574020 h 7250295"/>
                <a:gd name="connsiteX22-17537" fmla="*/ 762000 w 2213217"/>
                <a:gd name="connsiteY22-17538" fmla="*/ 6250170 h 7250295"/>
                <a:gd name="connsiteX23-17539" fmla="*/ 885825 w 2213217"/>
                <a:gd name="connsiteY23-17540" fmla="*/ 5411970 h 7250295"/>
                <a:gd name="connsiteX24-17541" fmla="*/ 866775 w 2213217"/>
                <a:gd name="connsiteY24-17542" fmla="*/ 5326245 h 7250295"/>
                <a:gd name="connsiteX25-17543" fmla="*/ 971550 w 2213217"/>
                <a:gd name="connsiteY25-17544" fmla="*/ 5211945 h 7250295"/>
                <a:gd name="connsiteX26-17545" fmla="*/ 962025 w 2213217"/>
                <a:gd name="connsiteY26-17546" fmla="*/ 5069070 h 7250295"/>
                <a:gd name="connsiteX27-17547" fmla="*/ 1104900 w 2213217"/>
                <a:gd name="connsiteY27-17548" fmla="*/ 4526145 h 7250295"/>
                <a:gd name="connsiteX28-17549" fmla="*/ 1123950 w 2213217"/>
                <a:gd name="connsiteY28-17550" fmla="*/ 4392795 h 7250295"/>
                <a:gd name="connsiteX29-17551" fmla="*/ 1276350 w 2213217"/>
                <a:gd name="connsiteY29-17552" fmla="*/ 4649970 h 7250295"/>
                <a:gd name="connsiteX30-17553" fmla="*/ 1352550 w 2213217"/>
                <a:gd name="connsiteY30-17554" fmla="*/ 4926195 h 7250295"/>
                <a:gd name="connsiteX31-17555" fmla="*/ 1333500 w 2213217"/>
                <a:gd name="connsiteY31-17556" fmla="*/ 5069070 h 7250295"/>
                <a:gd name="connsiteX32-17557" fmla="*/ 1371600 w 2213217"/>
                <a:gd name="connsiteY32-17558" fmla="*/ 5078595 h 7250295"/>
                <a:gd name="connsiteX33-17559" fmla="*/ 1247775 w 2213217"/>
                <a:gd name="connsiteY33-17560" fmla="*/ 5516745 h 7250295"/>
                <a:gd name="connsiteX34-17561" fmla="*/ 1257300 w 2213217"/>
                <a:gd name="connsiteY34-17562" fmla="*/ 6469245 h 7250295"/>
                <a:gd name="connsiteX35-17563" fmla="*/ 1336385 w 2213217"/>
                <a:gd name="connsiteY35-17564" fmla="*/ 6540277 h 7250295"/>
                <a:gd name="connsiteX36-17565" fmla="*/ 1285605 w 2213217"/>
                <a:gd name="connsiteY36-17566" fmla="*/ 6741714 h 7250295"/>
                <a:gd name="connsiteX37-17567" fmla="*/ 1303783 w 2213217"/>
                <a:gd name="connsiteY37-17568" fmla="*/ 6828040 h 7250295"/>
                <a:gd name="connsiteX38-17569" fmla="*/ 1313579 w 2213217"/>
                <a:gd name="connsiteY38-17570" fmla="*/ 7020824 h 7250295"/>
                <a:gd name="connsiteX39-17571" fmla="*/ 1760353 w 2213217"/>
                <a:gd name="connsiteY39-17572" fmla="*/ 7189119 h 7250295"/>
                <a:gd name="connsiteX40-17573" fmla="*/ 2189006 w 2213217"/>
                <a:gd name="connsiteY40-17574" fmla="*/ 7199125 h 7250295"/>
                <a:gd name="connsiteX41-17575" fmla="*/ 2171850 w 2213217"/>
                <a:gd name="connsiteY41-17576" fmla="*/ 7046786 h 7250295"/>
                <a:gd name="connsiteX42-17577" fmla="*/ 1687247 w 2213217"/>
                <a:gd name="connsiteY42-17578" fmla="*/ 6680449 h 7250295"/>
                <a:gd name="connsiteX43-17579" fmla="*/ 1708130 w 2213217"/>
                <a:gd name="connsiteY43-17580" fmla="*/ 6550072 h 7250295"/>
                <a:gd name="connsiteX44-17581" fmla="*/ 1668617 w 2213217"/>
                <a:gd name="connsiteY44-17582" fmla="*/ 6451067 h 7250295"/>
                <a:gd name="connsiteX45-17583" fmla="*/ 1657350 w 2213217"/>
                <a:gd name="connsiteY45-17584" fmla="*/ 6250170 h 7250295"/>
                <a:gd name="connsiteX46-17585" fmla="*/ 1679014 w 2213217"/>
                <a:gd name="connsiteY46-17586" fmla="*/ 5979714 h 7250295"/>
                <a:gd name="connsiteX47-17587" fmla="*/ 1727631 w 2213217"/>
                <a:gd name="connsiteY47-17588" fmla="*/ 5512209 h 7250295"/>
                <a:gd name="connsiteX48-17589" fmla="*/ 1739049 w 2213217"/>
                <a:gd name="connsiteY48-17590" fmla="*/ 5363804 h 7250295"/>
                <a:gd name="connsiteX49-17591" fmla="*/ 1797611 w 2213217"/>
                <a:gd name="connsiteY49-17592" fmla="*/ 5317321 h 7250295"/>
                <a:gd name="connsiteX50-17593" fmla="*/ 1884207 w 2213217"/>
                <a:gd name="connsiteY50-17594" fmla="*/ 5097645 h 7250295"/>
                <a:gd name="connsiteX51-17595" fmla="*/ 1909357 w 2213217"/>
                <a:gd name="connsiteY51-17596" fmla="*/ 4805496 h 7250295"/>
                <a:gd name="connsiteX52-17597" fmla="*/ 1900373 w 2213217"/>
                <a:gd name="connsiteY52-17598" fmla="*/ 4348776 h 7250295"/>
                <a:gd name="connsiteX53-17599" fmla="*/ 1881052 w 2213217"/>
                <a:gd name="connsiteY53-17600" fmla="*/ 3902573 h 7250295"/>
                <a:gd name="connsiteX54-17601" fmla="*/ 1855362 w 2213217"/>
                <a:gd name="connsiteY54-17602" fmla="*/ 3584643 h 7250295"/>
                <a:gd name="connsiteX55-17603" fmla="*/ 2056257 w 2213217"/>
                <a:gd name="connsiteY55-17604" fmla="*/ 2654077 h 7250295"/>
                <a:gd name="connsiteX56-17605" fmla="*/ 2042707 w 2213217"/>
                <a:gd name="connsiteY56-17606" fmla="*/ 2404684 h 7250295"/>
                <a:gd name="connsiteX57-17607" fmla="*/ 1981200 w 2213217"/>
                <a:gd name="connsiteY57-17608" fmla="*/ 1864914 h 7250295"/>
                <a:gd name="connsiteX58-17609" fmla="*/ 1936459 w 2213217"/>
                <a:gd name="connsiteY58-17610" fmla="*/ 1677029 h 7250295"/>
                <a:gd name="connsiteX59-17611" fmla="*/ 1922037 w 2213217"/>
                <a:gd name="connsiteY59-17612" fmla="*/ 1432534 h 7250295"/>
                <a:gd name="connsiteX60-17613" fmla="*/ 1874412 w 2213217"/>
                <a:gd name="connsiteY60-17614" fmla="*/ 1302338 h 7250295"/>
                <a:gd name="connsiteX61-17615" fmla="*/ 1407687 w 2213217"/>
                <a:gd name="connsiteY61-17616" fmla="*/ 1134975 h 7250295"/>
                <a:gd name="connsiteX62-17617" fmla="*/ 1309221 w 2213217"/>
                <a:gd name="connsiteY62-17618" fmla="*/ 1020075 h 7250295"/>
                <a:gd name="connsiteX63-17619" fmla="*/ 1365230 w 2213217"/>
                <a:gd name="connsiteY63-17620" fmla="*/ 821521 h 7250295"/>
                <a:gd name="connsiteX64-17621" fmla="*/ 1433407 w 2213217"/>
                <a:gd name="connsiteY64-17622" fmla="*/ 622909 h 7250295"/>
                <a:gd name="connsiteX65-17623" fmla="*/ 1444916 w 2213217"/>
                <a:gd name="connsiteY65-17624" fmla="*/ 380757 h 7250295"/>
                <a:gd name="connsiteX66-17625" fmla="*/ 1330946 w 2213217"/>
                <a:gd name="connsiteY66-17626" fmla="*/ 143773 h 7250295"/>
                <a:gd name="connsiteX67-17627" fmla="*/ 1063645 w 2213217"/>
                <a:gd name="connsiteY67-17628" fmla="*/ 568 h 7250295"/>
                <a:gd name="connsiteX0-17629" fmla="*/ 1063645 w 2213217"/>
                <a:gd name="connsiteY0-17630" fmla="*/ 568 h 7250295"/>
                <a:gd name="connsiteX1-17631" fmla="*/ 809625 w 2213217"/>
                <a:gd name="connsiteY1-17632" fmla="*/ 116070 h 7250295"/>
                <a:gd name="connsiteX2-17633" fmla="*/ 685800 w 2213217"/>
                <a:gd name="connsiteY2-17634" fmla="*/ 297045 h 7250295"/>
                <a:gd name="connsiteX3-17635" fmla="*/ 704850 w 2213217"/>
                <a:gd name="connsiteY3-17636" fmla="*/ 620895 h 7250295"/>
                <a:gd name="connsiteX4-17637" fmla="*/ 838200 w 2213217"/>
                <a:gd name="connsiteY4-17638" fmla="*/ 897120 h 7250295"/>
                <a:gd name="connsiteX5-17639" fmla="*/ 742950 w 2213217"/>
                <a:gd name="connsiteY5-17640" fmla="*/ 1011420 h 7250295"/>
                <a:gd name="connsiteX6-17641" fmla="*/ 133350 w 2213217"/>
                <a:gd name="connsiteY6-17642" fmla="*/ 1220970 h 7250295"/>
                <a:gd name="connsiteX7-17643" fmla="*/ 0 w 2213217"/>
                <a:gd name="connsiteY7-17644" fmla="*/ 2211570 h 7250295"/>
                <a:gd name="connsiteX8-17645" fmla="*/ 333375 w 2213217"/>
                <a:gd name="connsiteY8-17646" fmla="*/ 3106920 h 7250295"/>
                <a:gd name="connsiteX9-17647" fmla="*/ 247650 w 2213217"/>
                <a:gd name="connsiteY9-17648" fmla="*/ 3840345 h 7250295"/>
                <a:gd name="connsiteX10-17649" fmla="*/ 371475 w 2213217"/>
                <a:gd name="connsiteY10-17650" fmla="*/ 4059420 h 7250295"/>
                <a:gd name="connsiteX11-17651" fmla="*/ 495300 w 2213217"/>
                <a:gd name="connsiteY11-17652" fmla="*/ 4278495 h 7250295"/>
                <a:gd name="connsiteX12-17653" fmla="*/ 476250 w 2213217"/>
                <a:gd name="connsiteY12-17654" fmla="*/ 4735695 h 7250295"/>
                <a:gd name="connsiteX13-17655" fmla="*/ 476250 w 2213217"/>
                <a:gd name="connsiteY13-17656" fmla="*/ 5097645 h 7250295"/>
                <a:gd name="connsiteX14-17657" fmla="*/ 371475 w 2213217"/>
                <a:gd name="connsiteY14-17658" fmla="*/ 6145395 h 7250295"/>
                <a:gd name="connsiteX15-17659" fmla="*/ 371475 w 2213217"/>
                <a:gd name="connsiteY15-17660" fmla="*/ 6621645 h 7250295"/>
                <a:gd name="connsiteX16-17661" fmla="*/ 400050 w 2213217"/>
                <a:gd name="connsiteY16-17662" fmla="*/ 6821670 h 7250295"/>
                <a:gd name="connsiteX17-17663" fmla="*/ 323850 w 2213217"/>
                <a:gd name="connsiteY17-17664" fmla="*/ 7002645 h 7250295"/>
                <a:gd name="connsiteX18-17665" fmla="*/ 533400 w 2213217"/>
                <a:gd name="connsiteY18-17666" fmla="*/ 7250295 h 7250295"/>
                <a:gd name="connsiteX19-17667" fmla="*/ 952500 w 2213217"/>
                <a:gd name="connsiteY19-17668" fmla="*/ 7240770 h 7250295"/>
                <a:gd name="connsiteX20-17669" fmla="*/ 733425 w 2213217"/>
                <a:gd name="connsiteY20-17670" fmla="*/ 6821670 h 7250295"/>
                <a:gd name="connsiteX21-17671" fmla="*/ 790575 w 2213217"/>
                <a:gd name="connsiteY21-17672" fmla="*/ 6574020 h 7250295"/>
                <a:gd name="connsiteX22-17673" fmla="*/ 762000 w 2213217"/>
                <a:gd name="connsiteY22-17674" fmla="*/ 6250170 h 7250295"/>
                <a:gd name="connsiteX23-17675" fmla="*/ 885825 w 2213217"/>
                <a:gd name="connsiteY23-17676" fmla="*/ 5411970 h 7250295"/>
                <a:gd name="connsiteX24-17677" fmla="*/ 866775 w 2213217"/>
                <a:gd name="connsiteY24-17678" fmla="*/ 5326245 h 7250295"/>
                <a:gd name="connsiteX25-17679" fmla="*/ 971550 w 2213217"/>
                <a:gd name="connsiteY25-17680" fmla="*/ 5211945 h 7250295"/>
                <a:gd name="connsiteX26-17681" fmla="*/ 962025 w 2213217"/>
                <a:gd name="connsiteY26-17682" fmla="*/ 5069070 h 7250295"/>
                <a:gd name="connsiteX27-17683" fmla="*/ 1104900 w 2213217"/>
                <a:gd name="connsiteY27-17684" fmla="*/ 4526145 h 7250295"/>
                <a:gd name="connsiteX28-17685" fmla="*/ 1123950 w 2213217"/>
                <a:gd name="connsiteY28-17686" fmla="*/ 4392795 h 7250295"/>
                <a:gd name="connsiteX29-17687" fmla="*/ 1276350 w 2213217"/>
                <a:gd name="connsiteY29-17688" fmla="*/ 4649970 h 7250295"/>
                <a:gd name="connsiteX30-17689" fmla="*/ 1352550 w 2213217"/>
                <a:gd name="connsiteY30-17690" fmla="*/ 4926195 h 7250295"/>
                <a:gd name="connsiteX31-17691" fmla="*/ 1333500 w 2213217"/>
                <a:gd name="connsiteY31-17692" fmla="*/ 5069070 h 7250295"/>
                <a:gd name="connsiteX32-17693" fmla="*/ 1371600 w 2213217"/>
                <a:gd name="connsiteY32-17694" fmla="*/ 5078595 h 7250295"/>
                <a:gd name="connsiteX33-17695" fmla="*/ 1247775 w 2213217"/>
                <a:gd name="connsiteY33-17696" fmla="*/ 5516745 h 7250295"/>
                <a:gd name="connsiteX34-17697" fmla="*/ 1277491 w 2213217"/>
                <a:gd name="connsiteY34-17698" fmla="*/ 6365402 h 7250295"/>
                <a:gd name="connsiteX35-17699" fmla="*/ 1336385 w 2213217"/>
                <a:gd name="connsiteY35-17700" fmla="*/ 6540277 h 7250295"/>
                <a:gd name="connsiteX36-17701" fmla="*/ 1285605 w 2213217"/>
                <a:gd name="connsiteY36-17702" fmla="*/ 6741714 h 7250295"/>
                <a:gd name="connsiteX37-17703" fmla="*/ 1303783 w 2213217"/>
                <a:gd name="connsiteY37-17704" fmla="*/ 6828040 h 7250295"/>
                <a:gd name="connsiteX38-17705" fmla="*/ 1313579 w 2213217"/>
                <a:gd name="connsiteY38-17706" fmla="*/ 7020824 h 7250295"/>
                <a:gd name="connsiteX39-17707" fmla="*/ 1760353 w 2213217"/>
                <a:gd name="connsiteY39-17708" fmla="*/ 7189119 h 7250295"/>
                <a:gd name="connsiteX40-17709" fmla="*/ 2189006 w 2213217"/>
                <a:gd name="connsiteY40-17710" fmla="*/ 7199125 h 7250295"/>
                <a:gd name="connsiteX41-17711" fmla="*/ 2171850 w 2213217"/>
                <a:gd name="connsiteY41-17712" fmla="*/ 7046786 h 7250295"/>
                <a:gd name="connsiteX42-17713" fmla="*/ 1687247 w 2213217"/>
                <a:gd name="connsiteY42-17714" fmla="*/ 6680449 h 7250295"/>
                <a:gd name="connsiteX43-17715" fmla="*/ 1708130 w 2213217"/>
                <a:gd name="connsiteY43-17716" fmla="*/ 6550072 h 7250295"/>
                <a:gd name="connsiteX44-17717" fmla="*/ 1668617 w 2213217"/>
                <a:gd name="connsiteY44-17718" fmla="*/ 6451067 h 7250295"/>
                <a:gd name="connsiteX45-17719" fmla="*/ 1657350 w 2213217"/>
                <a:gd name="connsiteY45-17720" fmla="*/ 6250170 h 7250295"/>
                <a:gd name="connsiteX46-17721" fmla="*/ 1679014 w 2213217"/>
                <a:gd name="connsiteY46-17722" fmla="*/ 5979714 h 7250295"/>
                <a:gd name="connsiteX47-17723" fmla="*/ 1727631 w 2213217"/>
                <a:gd name="connsiteY47-17724" fmla="*/ 5512209 h 7250295"/>
                <a:gd name="connsiteX48-17725" fmla="*/ 1739049 w 2213217"/>
                <a:gd name="connsiteY48-17726" fmla="*/ 5363804 h 7250295"/>
                <a:gd name="connsiteX49-17727" fmla="*/ 1797611 w 2213217"/>
                <a:gd name="connsiteY49-17728" fmla="*/ 5317321 h 7250295"/>
                <a:gd name="connsiteX50-17729" fmla="*/ 1884207 w 2213217"/>
                <a:gd name="connsiteY50-17730" fmla="*/ 5097645 h 7250295"/>
                <a:gd name="connsiteX51-17731" fmla="*/ 1909357 w 2213217"/>
                <a:gd name="connsiteY51-17732" fmla="*/ 4805496 h 7250295"/>
                <a:gd name="connsiteX52-17733" fmla="*/ 1900373 w 2213217"/>
                <a:gd name="connsiteY52-17734" fmla="*/ 4348776 h 7250295"/>
                <a:gd name="connsiteX53-17735" fmla="*/ 1881052 w 2213217"/>
                <a:gd name="connsiteY53-17736" fmla="*/ 3902573 h 7250295"/>
                <a:gd name="connsiteX54-17737" fmla="*/ 1855362 w 2213217"/>
                <a:gd name="connsiteY54-17738" fmla="*/ 3584643 h 7250295"/>
                <a:gd name="connsiteX55-17739" fmla="*/ 2056257 w 2213217"/>
                <a:gd name="connsiteY55-17740" fmla="*/ 2654077 h 7250295"/>
                <a:gd name="connsiteX56-17741" fmla="*/ 2042707 w 2213217"/>
                <a:gd name="connsiteY56-17742" fmla="*/ 2404684 h 7250295"/>
                <a:gd name="connsiteX57-17743" fmla="*/ 1981200 w 2213217"/>
                <a:gd name="connsiteY57-17744" fmla="*/ 1864914 h 7250295"/>
                <a:gd name="connsiteX58-17745" fmla="*/ 1936459 w 2213217"/>
                <a:gd name="connsiteY58-17746" fmla="*/ 1677029 h 7250295"/>
                <a:gd name="connsiteX59-17747" fmla="*/ 1922037 w 2213217"/>
                <a:gd name="connsiteY59-17748" fmla="*/ 1432534 h 7250295"/>
                <a:gd name="connsiteX60-17749" fmla="*/ 1874412 w 2213217"/>
                <a:gd name="connsiteY60-17750" fmla="*/ 1302338 h 7250295"/>
                <a:gd name="connsiteX61-17751" fmla="*/ 1407687 w 2213217"/>
                <a:gd name="connsiteY61-17752" fmla="*/ 1134975 h 7250295"/>
                <a:gd name="connsiteX62-17753" fmla="*/ 1309221 w 2213217"/>
                <a:gd name="connsiteY62-17754" fmla="*/ 1020075 h 7250295"/>
                <a:gd name="connsiteX63-17755" fmla="*/ 1365230 w 2213217"/>
                <a:gd name="connsiteY63-17756" fmla="*/ 821521 h 7250295"/>
                <a:gd name="connsiteX64-17757" fmla="*/ 1433407 w 2213217"/>
                <a:gd name="connsiteY64-17758" fmla="*/ 622909 h 7250295"/>
                <a:gd name="connsiteX65-17759" fmla="*/ 1444916 w 2213217"/>
                <a:gd name="connsiteY65-17760" fmla="*/ 380757 h 7250295"/>
                <a:gd name="connsiteX66-17761" fmla="*/ 1330946 w 2213217"/>
                <a:gd name="connsiteY66-17762" fmla="*/ 143773 h 7250295"/>
                <a:gd name="connsiteX67-17763" fmla="*/ 1063645 w 2213217"/>
                <a:gd name="connsiteY67-17764" fmla="*/ 568 h 7250295"/>
                <a:gd name="connsiteX0-17765" fmla="*/ 1063645 w 2213217"/>
                <a:gd name="connsiteY0-17766" fmla="*/ 568 h 7250295"/>
                <a:gd name="connsiteX1-17767" fmla="*/ 809625 w 2213217"/>
                <a:gd name="connsiteY1-17768" fmla="*/ 116070 h 7250295"/>
                <a:gd name="connsiteX2-17769" fmla="*/ 685800 w 2213217"/>
                <a:gd name="connsiteY2-17770" fmla="*/ 297045 h 7250295"/>
                <a:gd name="connsiteX3-17771" fmla="*/ 704850 w 2213217"/>
                <a:gd name="connsiteY3-17772" fmla="*/ 620895 h 7250295"/>
                <a:gd name="connsiteX4-17773" fmla="*/ 838200 w 2213217"/>
                <a:gd name="connsiteY4-17774" fmla="*/ 897120 h 7250295"/>
                <a:gd name="connsiteX5-17775" fmla="*/ 742950 w 2213217"/>
                <a:gd name="connsiteY5-17776" fmla="*/ 1011420 h 7250295"/>
                <a:gd name="connsiteX6-17777" fmla="*/ 133350 w 2213217"/>
                <a:gd name="connsiteY6-17778" fmla="*/ 1220970 h 7250295"/>
                <a:gd name="connsiteX7-17779" fmla="*/ 0 w 2213217"/>
                <a:gd name="connsiteY7-17780" fmla="*/ 2211570 h 7250295"/>
                <a:gd name="connsiteX8-17781" fmla="*/ 333375 w 2213217"/>
                <a:gd name="connsiteY8-17782" fmla="*/ 3106920 h 7250295"/>
                <a:gd name="connsiteX9-17783" fmla="*/ 247650 w 2213217"/>
                <a:gd name="connsiteY9-17784" fmla="*/ 3840345 h 7250295"/>
                <a:gd name="connsiteX10-17785" fmla="*/ 371475 w 2213217"/>
                <a:gd name="connsiteY10-17786" fmla="*/ 4059420 h 7250295"/>
                <a:gd name="connsiteX11-17787" fmla="*/ 495300 w 2213217"/>
                <a:gd name="connsiteY11-17788" fmla="*/ 4278495 h 7250295"/>
                <a:gd name="connsiteX12-17789" fmla="*/ 476250 w 2213217"/>
                <a:gd name="connsiteY12-17790" fmla="*/ 4735695 h 7250295"/>
                <a:gd name="connsiteX13-17791" fmla="*/ 476250 w 2213217"/>
                <a:gd name="connsiteY13-17792" fmla="*/ 5097645 h 7250295"/>
                <a:gd name="connsiteX14-17793" fmla="*/ 371475 w 2213217"/>
                <a:gd name="connsiteY14-17794" fmla="*/ 6145395 h 7250295"/>
                <a:gd name="connsiteX15-17795" fmla="*/ 371475 w 2213217"/>
                <a:gd name="connsiteY15-17796" fmla="*/ 6621645 h 7250295"/>
                <a:gd name="connsiteX16-17797" fmla="*/ 400050 w 2213217"/>
                <a:gd name="connsiteY16-17798" fmla="*/ 6821670 h 7250295"/>
                <a:gd name="connsiteX17-17799" fmla="*/ 323850 w 2213217"/>
                <a:gd name="connsiteY17-17800" fmla="*/ 7002645 h 7250295"/>
                <a:gd name="connsiteX18-17801" fmla="*/ 533400 w 2213217"/>
                <a:gd name="connsiteY18-17802" fmla="*/ 7250295 h 7250295"/>
                <a:gd name="connsiteX19-17803" fmla="*/ 952500 w 2213217"/>
                <a:gd name="connsiteY19-17804" fmla="*/ 7240770 h 7250295"/>
                <a:gd name="connsiteX20-17805" fmla="*/ 733425 w 2213217"/>
                <a:gd name="connsiteY20-17806" fmla="*/ 6821670 h 7250295"/>
                <a:gd name="connsiteX21-17807" fmla="*/ 790575 w 2213217"/>
                <a:gd name="connsiteY21-17808" fmla="*/ 6574020 h 7250295"/>
                <a:gd name="connsiteX22-17809" fmla="*/ 762000 w 2213217"/>
                <a:gd name="connsiteY22-17810" fmla="*/ 6250170 h 7250295"/>
                <a:gd name="connsiteX23-17811" fmla="*/ 885825 w 2213217"/>
                <a:gd name="connsiteY23-17812" fmla="*/ 5411970 h 7250295"/>
                <a:gd name="connsiteX24-17813" fmla="*/ 866775 w 2213217"/>
                <a:gd name="connsiteY24-17814" fmla="*/ 5326245 h 7250295"/>
                <a:gd name="connsiteX25-17815" fmla="*/ 971550 w 2213217"/>
                <a:gd name="connsiteY25-17816" fmla="*/ 5211945 h 7250295"/>
                <a:gd name="connsiteX26-17817" fmla="*/ 962025 w 2213217"/>
                <a:gd name="connsiteY26-17818" fmla="*/ 5069070 h 7250295"/>
                <a:gd name="connsiteX27-17819" fmla="*/ 1104900 w 2213217"/>
                <a:gd name="connsiteY27-17820" fmla="*/ 4526145 h 7250295"/>
                <a:gd name="connsiteX28-17821" fmla="*/ 1123950 w 2213217"/>
                <a:gd name="connsiteY28-17822" fmla="*/ 4392795 h 7250295"/>
                <a:gd name="connsiteX29-17823" fmla="*/ 1276350 w 2213217"/>
                <a:gd name="connsiteY29-17824" fmla="*/ 4649970 h 7250295"/>
                <a:gd name="connsiteX30-17825" fmla="*/ 1352550 w 2213217"/>
                <a:gd name="connsiteY30-17826" fmla="*/ 4926195 h 7250295"/>
                <a:gd name="connsiteX31-17827" fmla="*/ 1333500 w 2213217"/>
                <a:gd name="connsiteY31-17828" fmla="*/ 5069070 h 7250295"/>
                <a:gd name="connsiteX32-17829" fmla="*/ 1371600 w 2213217"/>
                <a:gd name="connsiteY32-17830" fmla="*/ 5078595 h 7250295"/>
                <a:gd name="connsiteX33-17831" fmla="*/ 1247775 w 2213217"/>
                <a:gd name="connsiteY33-17832" fmla="*/ 5516745 h 7250295"/>
                <a:gd name="connsiteX34-17833" fmla="*/ 1277491 w 2213217"/>
                <a:gd name="connsiteY34-17834" fmla="*/ 6365402 h 7250295"/>
                <a:gd name="connsiteX35-17835" fmla="*/ 1336385 w 2213217"/>
                <a:gd name="connsiteY35-17836" fmla="*/ 6540277 h 7250295"/>
                <a:gd name="connsiteX36-17837" fmla="*/ 1285605 w 2213217"/>
                <a:gd name="connsiteY36-17838" fmla="*/ 6741714 h 7250295"/>
                <a:gd name="connsiteX37-17839" fmla="*/ 1303783 w 2213217"/>
                <a:gd name="connsiteY37-17840" fmla="*/ 6828040 h 7250295"/>
                <a:gd name="connsiteX38-17841" fmla="*/ 1313579 w 2213217"/>
                <a:gd name="connsiteY38-17842" fmla="*/ 7020824 h 7250295"/>
                <a:gd name="connsiteX39-17843" fmla="*/ 1760353 w 2213217"/>
                <a:gd name="connsiteY39-17844" fmla="*/ 7189119 h 7250295"/>
                <a:gd name="connsiteX40-17845" fmla="*/ 2189006 w 2213217"/>
                <a:gd name="connsiteY40-17846" fmla="*/ 7199125 h 7250295"/>
                <a:gd name="connsiteX41-17847" fmla="*/ 2171850 w 2213217"/>
                <a:gd name="connsiteY41-17848" fmla="*/ 7046786 h 7250295"/>
                <a:gd name="connsiteX42-17849" fmla="*/ 1687247 w 2213217"/>
                <a:gd name="connsiteY42-17850" fmla="*/ 6680449 h 7250295"/>
                <a:gd name="connsiteX43-17851" fmla="*/ 1708130 w 2213217"/>
                <a:gd name="connsiteY43-17852" fmla="*/ 6550072 h 7250295"/>
                <a:gd name="connsiteX44-17853" fmla="*/ 1668617 w 2213217"/>
                <a:gd name="connsiteY44-17854" fmla="*/ 6451067 h 7250295"/>
                <a:gd name="connsiteX45-17855" fmla="*/ 1657350 w 2213217"/>
                <a:gd name="connsiteY45-17856" fmla="*/ 6250170 h 7250295"/>
                <a:gd name="connsiteX46-17857" fmla="*/ 1679014 w 2213217"/>
                <a:gd name="connsiteY46-17858" fmla="*/ 5979714 h 7250295"/>
                <a:gd name="connsiteX47-17859" fmla="*/ 1727631 w 2213217"/>
                <a:gd name="connsiteY47-17860" fmla="*/ 5512209 h 7250295"/>
                <a:gd name="connsiteX48-17861" fmla="*/ 1739049 w 2213217"/>
                <a:gd name="connsiteY48-17862" fmla="*/ 5363804 h 7250295"/>
                <a:gd name="connsiteX49-17863" fmla="*/ 1797611 w 2213217"/>
                <a:gd name="connsiteY49-17864" fmla="*/ 5317321 h 7250295"/>
                <a:gd name="connsiteX50-17865" fmla="*/ 1884207 w 2213217"/>
                <a:gd name="connsiteY50-17866" fmla="*/ 5097645 h 7250295"/>
                <a:gd name="connsiteX51-17867" fmla="*/ 1909357 w 2213217"/>
                <a:gd name="connsiteY51-17868" fmla="*/ 4805496 h 7250295"/>
                <a:gd name="connsiteX52-17869" fmla="*/ 1900373 w 2213217"/>
                <a:gd name="connsiteY52-17870" fmla="*/ 4348776 h 7250295"/>
                <a:gd name="connsiteX53-17871" fmla="*/ 1881052 w 2213217"/>
                <a:gd name="connsiteY53-17872" fmla="*/ 3902573 h 7250295"/>
                <a:gd name="connsiteX54-17873" fmla="*/ 1855362 w 2213217"/>
                <a:gd name="connsiteY54-17874" fmla="*/ 3584643 h 7250295"/>
                <a:gd name="connsiteX55-17875" fmla="*/ 2056257 w 2213217"/>
                <a:gd name="connsiteY55-17876" fmla="*/ 2654077 h 7250295"/>
                <a:gd name="connsiteX56-17877" fmla="*/ 2042707 w 2213217"/>
                <a:gd name="connsiteY56-17878" fmla="*/ 2404684 h 7250295"/>
                <a:gd name="connsiteX57-17879" fmla="*/ 1981200 w 2213217"/>
                <a:gd name="connsiteY57-17880" fmla="*/ 1864914 h 7250295"/>
                <a:gd name="connsiteX58-17881" fmla="*/ 1936459 w 2213217"/>
                <a:gd name="connsiteY58-17882" fmla="*/ 1677029 h 7250295"/>
                <a:gd name="connsiteX59-17883" fmla="*/ 1922037 w 2213217"/>
                <a:gd name="connsiteY59-17884" fmla="*/ 1432534 h 7250295"/>
                <a:gd name="connsiteX60-17885" fmla="*/ 1874412 w 2213217"/>
                <a:gd name="connsiteY60-17886" fmla="*/ 1302338 h 7250295"/>
                <a:gd name="connsiteX61-17887" fmla="*/ 1407687 w 2213217"/>
                <a:gd name="connsiteY61-17888" fmla="*/ 1134975 h 7250295"/>
                <a:gd name="connsiteX62-17889" fmla="*/ 1309221 w 2213217"/>
                <a:gd name="connsiteY62-17890" fmla="*/ 1020075 h 7250295"/>
                <a:gd name="connsiteX63-17891" fmla="*/ 1365230 w 2213217"/>
                <a:gd name="connsiteY63-17892" fmla="*/ 821521 h 7250295"/>
                <a:gd name="connsiteX64-17893" fmla="*/ 1433407 w 2213217"/>
                <a:gd name="connsiteY64-17894" fmla="*/ 622909 h 7250295"/>
                <a:gd name="connsiteX65-17895" fmla="*/ 1444916 w 2213217"/>
                <a:gd name="connsiteY65-17896" fmla="*/ 380757 h 7250295"/>
                <a:gd name="connsiteX66-17897" fmla="*/ 1330946 w 2213217"/>
                <a:gd name="connsiteY66-17898" fmla="*/ 143773 h 7250295"/>
                <a:gd name="connsiteX67-17899" fmla="*/ 1063645 w 2213217"/>
                <a:gd name="connsiteY67-17900" fmla="*/ 568 h 7250295"/>
                <a:gd name="connsiteX0-17901" fmla="*/ 1063645 w 2213217"/>
                <a:gd name="connsiteY0-17902" fmla="*/ 568 h 7250295"/>
                <a:gd name="connsiteX1-17903" fmla="*/ 809625 w 2213217"/>
                <a:gd name="connsiteY1-17904" fmla="*/ 116070 h 7250295"/>
                <a:gd name="connsiteX2-17905" fmla="*/ 685800 w 2213217"/>
                <a:gd name="connsiteY2-17906" fmla="*/ 297045 h 7250295"/>
                <a:gd name="connsiteX3-17907" fmla="*/ 704850 w 2213217"/>
                <a:gd name="connsiteY3-17908" fmla="*/ 620895 h 7250295"/>
                <a:gd name="connsiteX4-17909" fmla="*/ 838200 w 2213217"/>
                <a:gd name="connsiteY4-17910" fmla="*/ 897120 h 7250295"/>
                <a:gd name="connsiteX5-17911" fmla="*/ 742950 w 2213217"/>
                <a:gd name="connsiteY5-17912" fmla="*/ 1011420 h 7250295"/>
                <a:gd name="connsiteX6-17913" fmla="*/ 133350 w 2213217"/>
                <a:gd name="connsiteY6-17914" fmla="*/ 1220970 h 7250295"/>
                <a:gd name="connsiteX7-17915" fmla="*/ 0 w 2213217"/>
                <a:gd name="connsiteY7-17916" fmla="*/ 2211570 h 7250295"/>
                <a:gd name="connsiteX8-17917" fmla="*/ 333375 w 2213217"/>
                <a:gd name="connsiteY8-17918" fmla="*/ 3106920 h 7250295"/>
                <a:gd name="connsiteX9-17919" fmla="*/ 247650 w 2213217"/>
                <a:gd name="connsiteY9-17920" fmla="*/ 3840345 h 7250295"/>
                <a:gd name="connsiteX10-17921" fmla="*/ 371475 w 2213217"/>
                <a:gd name="connsiteY10-17922" fmla="*/ 4059420 h 7250295"/>
                <a:gd name="connsiteX11-17923" fmla="*/ 495300 w 2213217"/>
                <a:gd name="connsiteY11-17924" fmla="*/ 4278495 h 7250295"/>
                <a:gd name="connsiteX12-17925" fmla="*/ 476250 w 2213217"/>
                <a:gd name="connsiteY12-17926" fmla="*/ 4735695 h 7250295"/>
                <a:gd name="connsiteX13-17927" fmla="*/ 476250 w 2213217"/>
                <a:gd name="connsiteY13-17928" fmla="*/ 5097645 h 7250295"/>
                <a:gd name="connsiteX14-17929" fmla="*/ 371475 w 2213217"/>
                <a:gd name="connsiteY14-17930" fmla="*/ 6145395 h 7250295"/>
                <a:gd name="connsiteX15-17931" fmla="*/ 371475 w 2213217"/>
                <a:gd name="connsiteY15-17932" fmla="*/ 6621645 h 7250295"/>
                <a:gd name="connsiteX16-17933" fmla="*/ 400050 w 2213217"/>
                <a:gd name="connsiteY16-17934" fmla="*/ 6821670 h 7250295"/>
                <a:gd name="connsiteX17-17935" fmla="*/ 323850 w 2213217"/>
                <a:gd name="connsiteY17-17936" fmla="*/ 7002645 h 7250295"/>
                <a:gd name="connsiteX18-17937" fmla="*/ 533400 w 2213217"/>
                <a:gd name="connsiteY18-17938" fmla="*/ 7250295 h 7250295"/>
                <a:gd name="connsiteX19-17939" fmla="*/ 952500 w 2213217"/>
                <a:gd name="connsiteY19-17940" fmla="*/ 7240770 h 7250295"/>
                <a:gd name="connsiteX20-17941" fmla="*/ 733425 w 2213217"/>
                <a:gd name="connsiteY20-17942" fmla="*/ 6821670 h 7250295"/>
                <a:gd name="connsiteX21-17943" fmla="*/ 790575 w 2213217"/>
                <a:gd name="connsiteY21-17944" fmla="*/ 6574020 h 7250295"/>
                <a:gd name="connsiteX22-17945" fmla="*/ 762000 w 2213217"/>
                <a:gd name="connsiteY22-17946" fmla="*/ 6250170 h 7250295"/>
                <a:gd name="connsiteX23-17947" fmla="*/ 885825 w 2213217"/>
                <a:gd name="connsiteY23-17948" fmla="*/ 5411970 h 7250295"/>
                <a:gd name="connsiteX24-17949" fmla="*/ 866775 w 2213217"/>
                <a:gd name="connsiteY24-17950" fmla="*/ 5326245 h 7250295"/>
                <a:gd name="connsiteX25-17951" fmla="*/ 971550 w 2213217"/>
                <a:gd name="connsiteY25-17952" fmla="*/ 5211945 h 7250295"/>
                <a:gd name="connsiteX26-17953" fmla="*/ 962025 w 2213217"/>
                <a:gd name="connsiteY26-17954" fmla="*/ 5069070 h 7250295"/>
                <a:gd name="connsiteX27-17955" fmla="*/ 1104900 w 2213217"/>
                <a:gd name="connsiteY27-17956" fmla="*/ 4526145 h 7250295"/>
                <a:gd name="connsiteX28-17957" fmla="*/ 1123950 w 2213217"/>
                <a:gd name="connsiteY28-17958" fmla="*/ 4392795 h 7250295"/>
                <a:gd name="connsiteX29-17959" fmla="*/ 1276350 w 2213217"/>
                <a:gd name="connsiteY29-17960" fmla="*/ 4649970 h 7250295"/>
                <a:gd name="connsiteX30-17961" fmla="*/ 1352550 w 2213217"/>
                <a:gd name="connsiteY30-17962" fmla="*/ 4926195 h 7250295"/>
                <a:gd name="connsiteX31-17963" fmla="*/ 1333500 w 2213217"/>
                <a:gd name="connsiteY31-17964" fmla="*/ 5069070 h 7250295"/>
                <a:gd name="connsiteX32-17965" fmla="*/ 1371600 w 2213217"/>
                <a:gd name="connsiteY32-17966" fmla="*/ 5078595 h 7250295"/>
                <a:gd name="connsiteX33-17967" fmla="*/ 1247775 w 2213217"/>
                <a:gd name="connsiteY33-17968" fmla="*/ 5516745 h 7250295"/>
                <a:gd name="connsiteX34-17969" fmla="*/ 1277491 w 2213217"/>
                <a:gd name="connsiteY34-17970" fmla="*/ 6365402 h 7250295"/>
                <a:gd name="connsiteX35-17971" fmla="*/ 1336385 w 2213217"/>
                <a:gd name="connsiteY35-17972" fmla="*/ 6540277 h 7250295"/>
                <a:gd name="connsiteX36-17973" fmla="*/ 1285605 w 2213217"/>
                <a:gd name="connsiteY36-17974" fmla="*/ 6741714 h 7250295"/>
                <a:gd name="connsiteX37-17975" fmla="*/ 1303783 w 2213217"/>
                <a:gd name="connsiteY37-17976" fmla="*/ 6828040 h 7250295"/>
                <a:gd name="connsiteX38-17977" fmla="*/ 1313579 w 2213217"/>
                <a:gd name="connsiteY38-17978" fmla="*/ 7020824 h 7250295"/>
                <a:gd name="connsiteX39-17979" fmla="*/ 1760353 w 2213217"/>
                <a:gd name="connsiteY39-17980" fmla="*/ 7189119 h 7250295"/>
                <a:gd name="connsiteX40-17981" fmla="*/ 2189006 w 2213217"/>
                <a:gd name="connsiteY40-17982" fmla="*/ 7199125 h 7250295"/>
                <a:gd name="connsiteX41-17983" fmla="*/ 2171850 w 2213217"/>
                <a:gd name="connsiteY41-17984" fmla="*/ 7046786 h 7250295"/>
                <a:gd name="connsiteX42-17985" fmla="*/ 1687247 w 2213217"/>
                <a:gd name="connsiteY42-17986" fmla="*/ 6680449 h 7250295"/>
                <a:gd name="connsiteX43-17987" fmla="*/ 1708130 w 2213217"/>
                <a:gd name="connsiteY43-17988" fmla="*/ 6550072 h 7250295"/>
                <a:gd name="connsiteX44-17989" fmla="*/ 1668617 w 2213217"/>
                <a:gd name="connsiteY44-17990" fmla="*/ 6451067 h 7250295"/>
                <a:gd name="connsiteX45-17991" fmla="*/ 1657350 w 2213217"/>
                <a:gd name="connsiteY45-17992" fmla="*/ 6250170 h 7250295"/>
                <a:gd name="connsiteX46-17993" fmla="*/ 1679014 w 2213217"/>
                <a:gd name="connsiteY46-17994" fmla="*/ 5979714 h 7250295"/>
                <a:gd name="connsiteX47-17995" fmla="*/ 1727631 w 2213217"/>
                <a:gd name="connsiteY47-17996" fmla="*/ 5512209 h 7250295"/>
                <a:gd name="connsiteX48-17997" fmla="*/ 1739049 w 2213217"/>
                <a:gd name="connsiteY48-17998" fmla="*/ 5363804 h 7250295"/>
                <a:gd name="connsiteX49-17999" fmla="*/ 1797611 w 2213217"/>
                <a:gd name="connsiteY49-18000" fmla="*/ 5317321 h 7250295"/>
                <a:gd name="connsiteX50-18001" fmla="*/ 1884207 w 2213217"/>
                <a:gd name="connsiteY50-18002" fmla="*/ 5097645 h 7250295"/>
                <a:gd name="connsiteX51-18003" fmla="*/ 1909357 w 2213217"/>
                <a:gd name="connsiteY51-18004" fmla="*/ 4805496 h 7250295"/>
                <a:gd name="connsiteX52-18005" fmla="*/ 1900373 w 2213217"/>
                <a:gd name="connsiteY52-18006" fmla="*/ 4348776 h 7250295"/>
                <a:gd name="connsiteX53-18007" fmla="*/ 1881052 w 2213217"/>
                <a:gd name="connsiteY53-18008" fmla="*/ 3902573 h 7250295"/>
                <a:gd name="connsiteX54-18009" fmla="*/ 1855362 w 2213217"/>
                <a:gd name="connsiteY54-18010" fmla="*/ 3584643 h 7250295"/>
                <a:gd name="connsiteX55-18011" fmla="*/ 2056257 w 2213217"/>
                <a:gd name="connsiteY55-18012" fmla="*/ 2654077 h 7250295"/>
                <a:gd name="connsiteX56-18013" fmla="*/ 2042707 w 2213217"/>
                <a:gd name="connsiteY56-18014" fmla="*/ 2404684 h 7250295"/>
                <a:gd name="connsiteX57-18015" fmla="*/ 1981200 w 2213217"/>
                <a:gd name="connsiteY57-18016" fmla="*/ 1864914 h 7250295"/>
                <a:gd name="connsiteX58-18017" fmla="*/ 1936459 w 2213217"/>
                <a:gd name="connsiteY58-18018" fmla="*/ 1677029 h 7250295"/>
                <a:gd name="connsiteX59-18019" fmla="*/ 1922037 w 2213217"/>
                <a:gd name="connsiteY59-18020" fmla="*/ 1432534 h 7250295"/>
                <a:gd name="connsiteX60-18021" fmla="*/ 1874412 w 2213217"/>
                <a:gd name="connsiteY60-18022" fmla="*/ 1302338 h 7250295"/>
                <a:gd name="connsiteX61-18023" fmla="*/ 1407687 w 2213217"/>
                <a:gd name="connsiteY61-18024" fmla="*/ 1134975 h 7250295"/>
                <a:gd name="connsiteX62-18025" fmla="*/ 1309221 w 2213217"/>
                <a:gd name="connsiteY62-18026" fmla="*/ 1020075 h 7250295"/>
                <a:gd name="connsiteX63-18027" fmla="*/ 1365230 w 2213217"/>
                <a:gd name="connsiteY63-18028" fmla="*/ 821521 h 7250295"/>
                <a:gd name="connsiteX64-18029" fmla="*/ 1433407 w 2213217"/>
                <a:gd name="connsiteY64-18030" fmla="*/ 622909 h 7250295"/>
                <a:gd name="connsiteX65-18031" fmla="*/ 1444916 w 2213217"/>
                <a:gd name="connsiteY65-18032" fmla="*/ 380757 h 7250295"/>
                <a:gd name="connsiteX66-18033" fmla="*/ 1330946 w 2213217"/>
                <a:gd name="connsiteY66-18034" fmla="*/ 143773 h 7250295"/>
                <a:gd name="connsiteX67-18035" fmla="*/ 1063645 w 2213217"/>
                <a:gd name="connsiteY67-18036" fmla="*/ 568 h 7250295"/>
                <a:gd name="connsiteX0-18037" fmla="*/ 1063645 w 2213217"/>
                <a:gd name="connsiteY0-18038" fmla="*/ 568 h 7250295"/>
                <a:gd name="connsiteX1-18039" fmla="*/ 809625 w 2213217"/>
                <a:gd name="connsiteY1-18040" fmla="*/ 116070 h 7250295"/>
                <a:gd name="connsiteX2-18041" fmla="*/ 685800 w 2213217"/>
                <a:gd name="connsiteY2-18042" fmla="*/ 297045 h 7250295"/>
                <a:gd name="connsiteX3-18043" fmla="*/ 704850 w 2213217"/>
                <a:gd name="connsiteY3-18044" fmla="*/ 620895 h 7250295"/>
                <a:gd name="connsiteX4-18045" fmla="*/ 838200 w 2213217"/>
                <a:gd name="connsiteY4-18046" fmla="*/ 897120 h 7250295"/>
                <a:gd name="connsiteX5-18047" fmla="*/ 742950 w 2213217"/>
                <a:gd name="connsiteY5-18048" fmla="*/ 1011420 h 7250295"/>
                <a:gd name="connsiteX6-18049" fmla="*/ 133350 w 2213217"/>
                <a:gd name="connsiteY6-18050" fmla="*/ 1220970 h 7250295"/>
                <a:gd name="connsiteX7-18051" fmla="*/ 0 w 2213217"/>
                <a:gd name="connsiteY7-18052" fmla="*/ 2211570 h 7250295"/>
                <a:gd name="connsiteX8-18053" fmla="*/ 333375 w 2213217"/>
                <a:gd name="connsiteY8-18054" fmla="*/ 3106920 h 7250295"/>
                <a:gd name="connsiteX9-18055" fmla="*/ 247650 w 2213217"/>
                <a:gd name="connsiteY9-18056" fmla="*/ 3840345 h 7250295"/>
                <a:gd name="connsiteX10-18057" fmla="*/ 371475 w 2213217"/>
                <a:gd name="connsiteY10-18058" fmla="*/ 4059420 h 7250295"/>
                <a:gd name="connsiteX11-18059" fmla="*/ 495300 w 2213217"/>
                <a:gd name="connsiteY11-18060" fmla="*/ 4278495 h 7250295"/>
                <a:gd name="connsiteX12-18061" fmla="*/ 476250 w 2213217"/>
                <a:gd name="connsiteY12-18062" fmla="*/ 4735695 h 7250295"/>
                <a:gd name="connsiteX13-18063" fmla="*/ 476250 w 2213217"/>
                <a:gd name="connsiteY13-18064" fmla="*/ 5097645 h 7250295"/>
                <a:gd name="connsiteX14-18065" fmla="*/ 371475 w 2213217"/>
                <a:gd name="connsiteY14-18066" fmla="*/ 6145395 h 7250295"/>
                <a:gd name="connsiteX15-18067" fmla="*/ 371475 w 2213217"/>
                <a:gd name="connsiteY15-18068" fmla="*/ 6621645 h 7250295"/>
                <a:gd name="connsiteX16-18069" fmla="*/ 400050 w 2213217"/>
                <a:gd name="connsiteY16-18070" fmla="*/ 6821670 h 7250295"/>
                <a:gd name="connsiteX17-18071" fmla="*/ 323850 w 2213217"/>
                <a:gd name="connsiteY17-18072" fmla="*/ 7002645 h 7250295"/>
                <a:gd name="connsiteX18-18073" fmla="*/ 533400 w 2213217"/>
                <a:gd name="connsiteY18-18074" fmla="*/ 7250295 h 7250295"/>
                <a:gd name="connsiteX19-18075" fmla="*/ 952500 w 2213217"/>
                <a:gd name="connsiteY19-18076" fmla="*/ 7240770 h 7250295"/>
                <a:gd name="connsiteX20-18077" fmla="*/ 733425 w 2213217"/>
                <a:gd name="connsiteY20-18078" fmla="*/ 6821670 h 7250295"/>
                <a:gd name="connsiteX21-18079" fmla="*/ 790575 w 2213217"/>
                <a:gd name="connsiteY21-18080" fmla="*/ 6574020 h 7250295"/>
                <a:gd name="connsiteX22-18081" fmla="*/ 762000 w 2213217"/>
                <a:gd name="connsiteY22-18082" fmla="*/ 6250170 h 7250295"/>
                <a:gd name="connsiteX23-18083" fmla="*/ 885825 w 2213217"/>
                <a:gd name="connsiteY23-18084" fmla="*/ 5411970 h 7250295"/>
                <a:gd name="connsiteX24-18085" fmla="*/ 866775 w 2213217"/>
                <a:gd name="connsiteY24-18086" fmla="*/ 5326245 h 7250295"/>
                <a:gd name="connsiteX25-18087" fmla="*/ 971550 w 2213217"/>
                <a:gd name="connsiteY25-18088" fmla="*/ 5211945 h 7250295"/>
                <a:gd name="connsiteX26-18089" fmla="*/ 962025 w 2213217"/>
                <a:gd name="connsiteY26-18090" fmla="*/ 5069070 h 7250295"/>
                <a:gd name="connsiteX27-18091" fmla="*/ 1104900 w 2213217"/>
                <a:gd name="connsiteY27-18092" fmla="*/ 4526145 h 7250295"/>
                <a:gd name="connsiteX28-18093" fmla="*/ 1123950 w 2213217"/>
                <a:gd name="connsiteY28-18094" fmla="*/ 4392795 h 7250295"/>
                <a:gd name="connsiteX29-18095" fmla="*/ 1276350 w 2213217"/>
                <a:gd name="connsiteY29-18096" fmla="*/ 4649970 h 7250295"/>
                <a:gd name="connsiteX30-18097" fmla="*/ 1352550 w 2213217"/>
                <a:gd name="connsiteY30-18098" fmla="*/ 4926195 h 7250295"/>
                <a:gd name="connsiteX31-18099" fmla="*/ 1333500 w 2213217"/>
                <a:gd name="connsiteY31-18100" fmla="*/ 5069070 h 7250295"/>
                <a:gd name="connsiteX32-18101" fmla="*/ 1371600 w 2213217"/>
                <a:gd name="connsiteY32-18102" fmla="*/ 5078595 h 7250295"/>
                <a:gd name="connsiteX33-18103" fmla="*/ 1247775 w 2213217"/>
                <a:gd name="connsiteY33-18104" fmla="*/ 5516745 h 7250295"/>
                <a:gd name="connsiteX34-18105" fmla="*/ 1263220 w 2213217"/>
                <a:gd name="connsiteY34-18106" fmla="*/ 6360264 h 7250295"/>
                <a:gd name="connsiteX35-18107" fmla="*/ 1277491 w 2213217"/>
                <a:gd name="connsiteY35-18108" fmla="*/ 6365402 h 7250295"/>
                <a:gd name="connsiteX36-18109" fmla="*/ 1336385 w 2213217"/>
                <a:gd name="connsiteY36-18110" fmla="*/ 6540277 h 7250295"/>
                <a:gd name="connsiteX37-18111" fmla="*/ 1285605 w 2213217"/>
                <a:gd name="connsiteY37-18112" fmla="*/ 6741714 h 7250295"/>
                <a:gd name="connsiteX38-18113" fmla="*/ 1303783 w 2213217"/>
                <a:gd name="connsiteY38-18114" fmla="*/ 6828040 h 7250295"/>
                <a:gd name="connsiteX39-18115" fmla="*/ 1313579 w 2213217"/>
                <a:gd name="connsiteY39-18116" fmla="*/ 7020824 h 7250295"/>
                <a:gd name="connsiteX40-18117" fmla="*/ 1760353 w 2213217"/>
                <a:gd name="connsiteY40-18118" fmla="*/ 7189119 h 7250295"/>
                <a:gd name="connsiteX41-18119" fmla="*/ 2189006 w 2213217"/>
                <a:gd name="connsiteY41-18120" fmla="*/ 7199125 h 7250295"/>
                <a:gd name="connsiteX42-18121" fmla="*/ 2171850 w 2213217"/>
                <a:gd name="connsiteY42-18122" fmla="*/ 7046786 h 7250295"/>
                <a:gd name="connsiteX43-18123" fmla="*/ 1687247 w 2213217"/>
                <a:gd name="connsiteY43-18124" fmla="*/ 6680449 h 7250295"/>
                <a:gd name="connsiteX44-18125" fmla="*/ 1708130 w 2213217"/>
                <a:gd name="connsiteY44-18126" fmla="*/ 6550072 h 7250295"/>
                <a:gd name="connsiteX45-18127" fmla="*/ 1668617 w 2213217"/>
                <a:gd name="connsiteY45-18128" fmla="*/ 6451067 h 7250295"/>
                <a:gd name="connsiteX46-18129" fmla="*/ 1657350 w 2213217"/>
                <a:gd name="connsiteY46-18130" fmla="*/ 6250170 h 7250295"/>
                <a:gd name="connsiteX47-18131" fmla="*/ 1679014 w 2213217"/>
                <a:gd name="connsiteY47-18132" fmla="*/ 5979714 h 7250295"/>
                <a:gd name="connsiteX48-18133" fmla="*/ 1727631 w 2213217"/>
                <a:gd name="connsiteY48-18134" fmla="*/ 5512209 h 7250295"/>
                <a:gd name="connsiteX49-18135" fmla="*/ 1739049 w 2213217"/>
                <a:gd name="connsiteY49-18136" fmla="*/ 5363804 h 7250295"/>
                <a:gd name="connsiteX50-18137" fmla="*/ 1797611 w 2213217"/>
                <a:gd name="connsiteY50-18138" fmla="*/ 5317321 h 7250295"/>
                <a:gd name="connsiteX51-18139" fmla="*/ 1884207 w 2213217"/>
                <a:gd name="connsiteY51-18140" fmla="*/ 5097645 h 7250295"/>
                <a:gd name="connsiteX52-18141" fmla="*/ 1909357 w 2213217"/>
                <a:gd name="connsiteY52-18142" fmla="*/ 4805496 h 7250295"/>
                <a:gd name="connsiteX53-18143" fmla="*/ 1900373 w 2213217"/>
                <a:gd name="connsiteY53-18144" fmla="*/ 4348776 h 7250295"/>
                <a:gd name="connsiteX54-18145" fmla="*/ 1881052 w 2213217"/>
                <a:gd name="connsiteY54-18146" fmla="*/ 3902573 h 7250295"/>
                <a:gd name="connsiteX55-18147" fmla="*/ 1855362 w 2213217"/>
                <a:gd name="connsiteY55-18148" fmla="*/ 3584643 h 7250295"/>
                <a:gd name="connsiteX56-18149" fmla="*/ 2056257 w 2213217"/>
                <a:gd name="connsiteY56-18150" fmla="*/ 2654077 h 7250295"/>
                <a:gd name="connsiteX57-18151" fmla="*/ 2042707 w 2213217"/>
                <a:gd name="connsiteY57-18152" fmla="*/ 2404684 h 7250295"/>
                <a:gd name="connsiteX58-18153" fmla="*/ 1981200 w 2213217"/>
                <a:gd name="connsiteY58-18154" fmla="*/ 1864914 h 7250295"/>
                <a:gd name="connsiteX59-18155" fmla="*/ 1936459 w 2213217"/>
                <a:gd name="connsiteY59-18156" fmla="*/ 1677029 h 7250295"/>
                <a:gd name="connsiteX60-18157" fmla="*/ 1922037 w 2213217"/>
                <a:gd name="connsiteY60-18158" fmla="*/ 1432534 h 7250295"/>
                <a:gd name="connsiteX61-18159" fmla="*/ 1874412 w 2213217"/>
                <a:gd name="connsiteY61-18160" fmla="*/ 1302338 h 7250295"/>
                <a:gd name="connsiteX62-18161" fmla="*/ 1407687 w 2213217"/>
                <a:gd name="connsiteY62-18162" fmla="*/ 1134975 h 7250295"/>
                <a:gd name="connsiteX63-18163" fmla="*/ 1309221 w 2213217"/>
                <a:gd name="connsiteY63-18164" fmla="*/ 1020075 h 7250295"/>
                <a:gd name="connsiteX64-18165" fmla="*/ 1365230 w 2213217"/>
                <a:gd name="connsiteY64-18166" fmla="*/ 821521 h 7250295"/>
                <a:gd name="connsiteX65-18167" fmla="*/ 1433407 w 2213217"/>
                <a:gd name="connsiteY65-18168" fmla="*/ 622909 h 7250295"/>
                <a:gd name="connsiteX66-18169" fmla="*/ 1444916 w 2213217"/>
                <a:gd name="connsiteY66-18170" fmla="*/ 380757 h 7250295"/>
                <a:gd name="connsiteX67-18171" fmla="*/ 1330946 w 2213217"/>
                <a:gd name="connsiteY67-18172" fmla="*/ 143773 h 7250295"/>
                <a:gd name="connsiteX68-18173" fmla="*/ 1063645 w 2213217"/>
                <a:gd name="connsiteY68-18174" fmla="*/ 568 h 7250295"/>
                <a:gd name="connsiteX0-18175" fmla="*/ 1063645 w 2213217"/>
                <a:gd name="connsiteY0-18176" fmla="*/ 568 h 7250295"/>
                <a:gd name="connsiteX1-18177" fmla="*/ 809625 w 2213217"/>
                <a:gd name="connsiteY1-18178" fmla="*/ 116070 h 7250295"/>
                <a:gd name="connsiteX2-18179" fmla="*/ 685800 w 2213217"/>
                <a:gd name="connsiteY2-18180" fmla="*/ 297045 h 7250295"/>
                <a:gd name="connsiteX3-18181" fmla="*/ 704850 w 2213217"/>
                <a:gd name="connsiteY3-18182" fmla="*/ 620895 h 7250295"/>
                <a:gd name="connsiteX4-18183" fmla="*/ 838200 w 2213217"/>
                <a:gd name="connsiteY4-18184" fmla="*/ 897120 h 7250295"/>
                <a:gd name="connsiteX5-18185" fmla="*/ 742950 w 2213217"/>
                <a:gd name="connsiteY5-18186" fmla="*/ 1011420 h 7250295"/>
                <a:gd name="connsiteX6-18187" fmla="*/ 133350 w 2213217"/>
                <a:gd name="connsiteY6-18188" fmla="*/ 1220970 h 7250295"/>
                <a:gd name="connsiteX7-18189" fmla="*/ 0 w 2213217"/>
                <a:gd name="connsiteY7-18190" fmla="*/ 2211570 h 7250295"/>
                <a:gd name="connsiteX8-18191" fmla="*/ 333375 w 2213217"/>
                <a:gd name="connsiteY8-18192" fmla="*/ 3106920 h 7250295"/>
                <a:gd name="connsiteX9-18193" fmla="*/ 247650 w 2213217"/>
                <a:gd name="connsiteY9-18194" fmla="*/ 3840345 h 7250295"/>
                <a:gd name="connsiteX10-18195" fmla="*/ 371475 w 2213217"/>
                <a:gd name="connsiteY10-18196" fmla="*/ 4059420 h 7250295"/>
                <a:gd name="connsiteX11-18197" fmla="*/ 495300 w 2213217"/>
                <a:gd name="connsiteY11-18198" fmla="*/ 4278495 h 7250295"/>
                <a:gd name="connsiteX12-18199" fmla="*/ 476250 w 2213217"/>
                <a:gd name="connsiteY12-18200" fmla="*/ 4735695 h 7250295"/>
                <a:gd name="connsiteX13-18201" fmla="*/ 476250 w 2213217"/>
                <a:gd name="connsiteY13-18202" fmla="*/ 5097645 h 7250295"/>
                <a:gd name="connsiteX14-18203" fmla="*/ 371475 w 2213217"/>
                <a:gd name="connsiteY14-18204" fmla="*/ 6145395 h 7250295"/>
                <a:gd name="connsiteX15-18205" fmla="*/ 371475 w 2213217"/>
                <a:gd name="connsiteY15-18206" fmla="*/ 6621645 h 7250295"/>
                <a:gd name="connsiteX16-18207" fmla="*/ 400050 w 2213217"/>
                <a:gd name="connsiteY16-18208" fmla="*/ 6821670 h 7250295"/>
                <a:gd name="connsiteX17-18209" fmla="*/ 323850 w 2213217"/>
                <a:gd name="connsiteY17-18210" fmla="*/ 7002645 h 7250295"/>
                <a:gd name="connsiteX18-18211" fmla="*/ 533400 w 2213217"/>
                <a:gd name="connsiteY18-18212" fmla="*/ 7250295 h 7250295"/>
                <a:gd name="connsiteX19-18213" fmla="*/ 952500 w 2213217"/>
                <a:gd name="connsiteY19-18214" fmla="*/ 7240770 h 7250295"/>
                <a:gd name="connsiteX20-18215" fmla="*/ 733425 w 2213217"/>
                <a:gd name="connsiteY20-18216" fmla="*/ 6821670 h 7250295"/>
                <a:gd name="connsiteX21-18217" fmla="*/ 790575 w 2213217"/>
                <a:gd name="connsiteY21-18218" fmla="*/ 6574020 h 7250295"/>
                <a:gd name="connsiteX22-18219" fmla="*/ 762000 w 2213217"/>
                <a:gd name="connsiteY22-18220" fmla="*/ 6250170 h 7250295"/>
                <a:gd name="connsiteX23-18221" fmla="*/ 885825 w 2213217"/>
                <a:gd name="connsiteY23-18222" fmla="*/ 5411970 h 7250295"/>
                <a:gd name="connsiteX24-18223" fmla="*/ 866775 w 2213217"/>
                <a:gd name="connsiteY24-18224" fmla="*/ 5326245 h 7250295"/>
                <a:gd name="connsiteX25-18225" fmla="*/ 971550 w 2213217"/>
                <a:gd name="connsiteY25-18226" fmla="*/ 5211945 h 7250295"/>
                <a:gd name="connsiteX26-18227" fmla="*/ 962025 w 2213217"/>
                <a:gd name="connsiteY26-18228" fmla="*/ 5069070 h 7250295"/>
                <a:gd name="connsiteX27-18229" fmla="*/ 1104900 w 2213217"/>
                <a:gd name="connsiteY27-18230" fmla="*/ 4526145 h 7250295"/>
                <a:gd name="connsiteX28-18231" fmla="*/ 1123950 w 2213217"/>
                <a:gd name="connsiteY28-18232" fmla="*/ 4392795 h 7250295"/>
                <a:gd name="connsiteX29-18233" fmla="*/ 1276350 w 2213217"/>
                <a:gd name="connsiteY29-18234" fmla="*/ 4649970 h 7250295"/>
                <a:gd name="connsiteX30-18235" fmla="*/ 1352550 w 2213217"/>
                <a:gd name="connsiteY30-18236" fmla="*/ 4926195 h 7250295"/>
                <a:gd name="connsiteX31-18237" fmla="*/ 1333500 w 2213217"/>
                <a:gd name="connsiteY31-18238" fmla="*/ 5069070 h 7250295"/>
                <a:gd name="connsiteX32-18239" fmla="*/ 1371600 w 2213217"/>
                <a:gd name="connsiteY32-18240" fmla="*/ 5078595 h 7250295"/>
                <a:gd name="connsiteX33-18241" fmla="*/ 1262198 w 2213217"/>
                <a:gd name="connsiteY33-18242" fmla="*/ 5554244 h 7250295"/>
                <a:gd name="connsiteX34-18243" fmla="*/ 1263220 w 2213217"/>
                <a:gd name="connsiteY34-18244" fmla="*/ 6360264 h 7250295"/>
                <a:gd name="connsiteX35-18245" fmla="*/ 1277491 w 2213217"/>
                <a:gd name="connsiteY35-18246" fmla="*/ 6365402 h 7250295"/>
                <a:gd name="connsiteX36-18247" fmla="*/ 1336385 w 2213217"/>
                <a:gd name="connsiteY36-18248" fmla="*/ 6540277 h 7250295"/>
                <a:gd name="connsiteX37-18249" fmla="*/ 1285605 w 2213217"/>
                <a:gd name="connsiteY37-18250" fmla="*/ 6741714 h 7250295"/>
                <a:gd name="connsiteX38-18251" fmla="*/ 1303783 w 2213217"/>
                <a:gd name="connsiteY38-18252" fmla="*/ 6828040 h 7250295"/>
                <a:gd name="connsiteX39-18253" fmla="*/ 1313579 w 2213217"/>
                <a:gd name="connsiteY39-18254" fmla="*/ 7020824 h 7250295"/>
                <a:gd name="connsiteX40-18255" fmla="*/ 1760353 w 2213217"/>
                <a:gd name="connsiteY40-18256" fmla="*/ 7189119 h 7250295"/>
                <a:gd name="connsiteX41-18257" fmla="*/ 2189006 w 2213217"/>
                <a:gd name="connsiteY41-18258" fmla="*/ 7199125 h 7250295"/>
                <a:gd name="connsiteX42-18259" fmla="*/ 2171850 w 2213217"/>
                <a:gd name="connsiteY42-18260" fmla="*/ 7046786 h 7250295"/>
                <a:gd name="connsiteX43-18261" fmla="*/ 1687247 w 2213217"/>
                <a:gd name="connsiteY43-18262" fmla="*/ 6680449 h 7250295"/>
                <a:gd name="connsiteX44-18263" fmla="*/ 1708130 w 2213217"/>
                <a:gd name="connsiteY44-18264" fmla="*/ 6550072 h 7250295"/>
                <a:gd name="connsiteX45-18265" fmla="*/ 1668617 w 2213217"/>
                <a:gd name="connsiteY45-18266" fmla="*/ 6451067 h 7250295"/>
                <a:gd name="connsiteX46-18267" fmla="*/ 1657350 w 2213217"/>
                <a:gd name="connsiteY46-18268" fmla="*/ 6250170 h 7250295"/>
                <a:gd name="connsiteX47-18269" fmla="*/ 1679014 w 2213217"/>
                <a:gd name="connsiteY47-18270" fmla="*/ 5979714 h 7250295"/>
                <a:gd name="connsiteX48-18271" fmla="*/ 1727631 w 2213217"/>
                <a:gd name="connsiteY48-18272" fmla="*/ 5512209 h 7250295"/>
                <a:gd name="connsiteX49-18273" fmla="*/ 1739049 w 2213217"/>
                <a:gd name="connsiteY49-18274" fmla="*/ 5363804 h 7250295"/>
                <a:gd name="connsiteX50-18275" fmla="*/ 1797611 w 2213217"/>
                <a:gd name="connsiteY50-18276" fmla="*/ 5317321 h 7250295"/>
                <a:gd name="connsiteX51-18277" fmla="*/ 1884207 w 2213217"/>
                <a:gd name="connsiteY51-18278" fmla="*/ 5097645 h 7250295"/>
                <a:gd name="connsiteX52-18279" fmla="*/ 1909357 w 2213217"/>
                <a:gd name="connsiteY52-18280" fmla="*/ 4805496 h 7250295"/>
                <a:gd name="connsiteX53-18281" fmla="*/ 1900373 w 2213217"/>
                <a:gd name="connsiteY53-18282" fmla="*/ 4348776 h 7250295"/>
                <a:gd name="connsiteX54-18283" fmla="*/ 1881052 w 2213217"/>
                <a:gd name="connsiteY54-18284" fmla="*/ 3902573 h 7250295"/>
                <a:gd name="connsiteX55-18285" fmla="*/ 1855362 w 2213217"/>
                <a:gd name="connsiteY55-18286" fmla="*/ 3584643 h 7250295"/>
                <a:gd name="connsiteX56-18287" fmla="*/ 2056257 w 2213217"/>
                <a:gd name="connsiteY56-18288" fmla="*/ 2654077 h 7250295"/>
                <a:gd name="connsiteX57-18289" fmla="*/ 2042707 w 2213217"/>
                <a:gd name="connsiteY57-18290" fmla="*/ 2404684 h 7250295"/>
                <a:gd name="connsiteX58-18291" fmla="*/ 1981200 w 2213217"/>
                <a:gd name="connsiteY58-18292" fmla="*/ 1864914 h 7250295"/>
                <a:gd name="connsiteX59-18293" fmla="*/ 1936459 w 2213217"/>
                <a:gd name="connsiteY59-18294" fmla="*/ 1677029 h 7250295"/>
                <a:gd name="connsiteX60-18295" fmla="*/ 1922037 w 2213217"/>
                <a:gd name="connsiteY60-18296" fmla="*/ 1432534 h 7250295"/>
                <a:gd name="connsiteX61-18297" fmla="*/ 1874412 w 2213217"/>
                <a:gd name="connsiteY61-18298" fmla="*/ 1302338 h 7250295"/>
                <a:gd name="connsiteX62-18299" fmla="*/ 1407687 w 2213217"/>
                <a:gd name="connsiteY62-18300" fmla="*/ 1134975 h 7250295"/>
                <a:gd name="connsiteX63-18301" fmla="*/ 1309221 w 2213217"/>
                <a:gd name="connsiteY63-18302" fmla="*/ 1020075 h 7250295"/>
                <a:gd name="connsiteX64-18303" fmla="*/ 1365230 w 2213217"/>
                <a:gd name="connsiteY64-18304" fmla="*/ 821521 h 7250295"/>
                <a:gd name="connsiteX65-18305" fmla="*/ 1433407 w 2213217"/>
                <a:gd name="connsiteY65-18306" fmla="*/ 622909 h 7250295"/>
                <a:gd name="connsiteX66-18307" fmla="*/ 1444916 w 2213217"/>
                <a:gd name="connsiteY66-18308" fmla="*/ 380757 h 7250295"/>
                <a:gd name="connsiteX67-18309" fmla="*/ 1330946 w 2213217"/>
                <a:gd name="connsiteY67-18310" fmla="*/ 143773 h 7250295"/>
                <a:gd name="connsiteX68-18311" fmla="*/ 1063645 w 2213217"/>
                <a:gd name="connsiteY68-18312" fmla="*/ 568 h 7250295"/>
                <a:gd name="connsiteX0-18313" fmla="*/ 1063645 w 2213217"/>
                <a:gd name="connsiteY0-18314" fmla="*/ 568 h 7250295"/>
                <a:gd name="connsiteX1-18315" fmla="*/ 809625 w 2213217"/>
                <a:gd name="connsiteY1-18316" fmla="*/ 116070 h 7250295"/>
                <a:gd name="connsiteX2-18317" fmla="*/ 685800 w 2213217"/>
                <a:gd name="connsiteY2-18318" fmla="*/ 297045 h 7250295"/>
                <a:gd name="connsiteX3-18319" fmla="*/ 704850 w 2213217"/>
                <a:gd name="connsiteY3-18320" fmla="*/ 620895 h 7250295"/>
                <a:gd name="connsiteX4-18321" fmla="*/ 838200 w 2213217"/>
                <a:gd name="connsiteY4-18322" fmla="*/ 897120 h 7250295"/>
                <a:gd name="connsiteX5-18323" fmla="*/ 742950 w 2213217"/>
                <a:gd name="connsiteY5-18324" fmla="*/ 1011420 h 7250295"/>
                <a:gd name="connsiteX6-18325" fmla="*/ 133350 w 2213217"/>
                <a:gd name="connsiteY6-18326" fmla="*/ 1220970 h 7250295"/>
                <a:gd name="connsiteX7-18327" fmla="*/ 0 w 2213217"/>
                <a:gd name="connsiteY7-18328" fmla="*/ 2211570 h 7250295"/>
                <a:gd name="connsiteX8-18329" fmla="*/ 333375 w 2213217"/>
                <a:gd name="connsiteY8-18330" fmla="*/ 3106920 h 7250295"/>
                <a:gd name="connsiteX9-18331" fmla="*/ 247650 w 2213217"/>
                <a:gd name="connsiteY9-18332" fmla="*/ 3840345 h 7250295"/>
                <a:gd name="connsiteX10-18333" fmla="*/ 371475 w 2213217"/>
                <a:gd name="connsiteY10-18334" fmla="*/ 4059420 h 7250295"/>
                <a:gd name="connsiteX11-18335" fmla="*/ 495300 w 2213217"/>
                <a:gd name="connsiteY11-18336" fmla="*/ 4278495 h 7250295"/>
                <a:gd name="connsiteX12-18337" fmla="*/ 476250 w 2213217"/>
                <a:gd name="connsiteY12-18338" fmla="*/ 4735695 h 7250295"/>
                <a:gd name="connsiteX13-18339" fmla="*/ 476250 w 2213217"/>
                <a:gd name="connsiteY13-18340" fmla="*/ 5097645 h 7250295"/>
                <a:gd name="connsiteX14-18341" fmla="*/ 371475 w 2213217"/>
                <a:gd name="connsiteY14-18342" fmla="*/ 6145395 h 7250295"/>
                <a:gd name="connsiteX15-18343" fmla="*/ 371475 w 2213217"/>
                <a:gd name="connsiteY15-18344" fmla="*/ 6621645 h 7250295"/>
                <a:gd name="connsiteX16-18345" fmla="*/ 400050 w 2213217"/>
                <a:gd name="connsiteY16-18346" fmla="*/ 6821670 h 7250295"/>
                <a:gd name="connsiteX17-18347" fmla="*/ 323850 w 2213217"/>
                <a:gd name="connsiteY17-18348" fmla="*/ 7002645 h 7250295"/>
                <a:gd name="connsiteX18-18349" fmla="*/ 533400 w 2213217"/>
                <a:gd name="connsiteY18-18350" fmla="*/ 7250295 h 7250295"/>
                <a:gd name="connsiteX19-18351" fmla="*/ 952500 w 2213217"/>
                <a:gd name="connsiteY19-18352" fmla="*/ 7240770 h 7250295"/>
                <a:gd name="connsiteX20-18353" fmla="*/ 733425 w 2213217"/>
                <a:gd name="connsiteY20-18354" fmla="*/ 6821670 h 7250295"/>
                <a:gd name="connsiteX21-18355" fmla="*/ 790575 w 2213217"/>
                <a:gd name="connsiteY21-18356" fmla="*/ 6574020 h 7250295"/>
                <a:gd name="connsiteX22-18357" fmla="*/ 762000 w 2213217"/>
                <a:gd name="connsiteY22-18358" fmla="*/ 6250170 h 7250295"/>
                <a:gd name="connsiteX23-18359" fmla="*/ 885825 w 2213217"/>
                <a:gd name="connsiteY23-18360" fmla="*/ 5411970 h 7250295"/>
                <a:gd name="connsiteX24-18361" fmla="*/ 866775 w 2213217"/>
                <a:gd name="connsiteY24-18362" fmla="*/ 5326245 h 7250295"/>
                <a:gd name="connsiteX25-18363" fmla="*/ 971550 w 2213217"/>
                <a:gd name="connsiteY25-18364" fmla="*/ 5211945 h 7250295"/>
                <a:gd name="connsiteX26-18365" fmla="*/ 962025 w 2213217"/>
                <a:gd name="connsiteY26-18366" fmla="*/ 5069070 h 7250295"/>
                <a:gd name="connsiteX27-18367" fmla="*/ 1104900 w 2213217"/>
                <a:gd name="connsiteY27-18368" fmla="*/ 4526145 h 7250295"/>
                <a:gd name="connsiteX28-18369" fmla="*/ 1123950 w 2213217"/>
                <a:gd name="connsiteY28-18370" fmla="*/ 4392795 h 7250295"/>
                <a:gd name="connsiteX29-18371" fmla="*/ 1276350 w 2213217"/>
                <a:gd name="connsiteY29-18372" fmla="*/ 4649970 h 7250295"/>
                <a:gd name="connsiteX30-18373" fmla="*/ 1352550 w 2213217"/>
                <a:gd name="connsiteY30-18374" fmla="*/ 4926195 h 7250295"/>
                <a:gd name="connsiteX31-18375" fmla="*/ 1333500 w 2213217"/>
                <a:gd name="connsiteY31-18376" fmla="*/ 5069070 h 7250295"/>
                <a:gd name="connsiteX32-18377" fmla="*/ 1371600 w 2213217"/>
                <a:gd name="connsiteY32-18378" fmla="*/ 5078595 h 7250295"/>
                <a:gd name="connsiteX33-18379" fmla="*/ 1262198 w 2213217"/>
                <a:gd name="connsiteY33-18380" fmla="*/ 5554244 h 7250295"/>
                <a:gd name="connsiteX34-18381" fmla="*/ 1263220 w 2213217"/>
                <a:gd name="connsiteY34-18382" fmla="*/ 6360264 h 7250295"/>
                <a:gd name="connsiteX35-18383" fmla="*/ 1277491 w 2213217"/>
                <a:gd name="connsiteY35-18384" fmla="*/ 6365402 h 7250295"/>
                <a:gd name="connsiteX36-18385" fmla="*/ 1336385 w 2213217"/>
                <a:gd name="connsiteY36-18386" fmla="*/ 6540277 h 7250295"/>
                <a:gd name="connsiteX37-18387" fmla="*/ 1285605 w 2213217"/>
                <a:gd name="connsiteY37-18388" fmla="*/ 6741714 h 7250295"/>
                <a:gd name="connsiteX38-18389" fmla="*/ 1303783 w 2213217"/>
                <a:gd name="connsiteY38-18390" fmla="*/ 6828040 h 7250295"/>
                <a:gd name="connsiteX39-18391" fmla="*/ 1313579 w 2213217"/>
                <a:gd name="connsiteY39-18392" fmla="*/ 7020824 h 7250295"/>
                <a:gd name="connsiteX40-18393" fmla="*/ 1760353 w 2213217"/>
                <a:gd name="connsiteY40-18394" fmla="*/ 7189119 h 7250295"/>
                <a:gd name="connsiteX41-18395" fmla="*/ 2189006 w 2213217"/>
                <a:gd name="connsiteY41-18396" fmla="*/ 7199125 h 7250295"/>
                <a:gd name="connsiteX42-18397" fmla="*/ 2171850 w 2213217"/>
                <a:gd name="connsiteY42-18398" fmla="*/ 7046786 h 7250295"/>
                <a:gd name="connsiteX43-18399" fmla="*/ 1687247 w 2213217"/>
                <a:gd name="connsiteY43-18400" fmla="*/ 6680449 h 7250295"/>
                <a:gd name="connsiteX44-18401" fmla="*/ 1708130 w 2213217"/>
                <a:gd name="connsiteY44-18402" fmla="*/ 6550072 h 7250295"/>
                <a:gd name="connsiteX45-18403" fmla="*/ 1668617 w 2213217"/>
                <a:gd name="connsiteY45-18404" fmla="*/ 6451067 h 7250295"/>
                <a:gd name="connsiteX46-18405" fmla="*/ 1657350 w 2213217"/>
                <a:gd name="connsiteY46-18406" fmla="*/ 6250170 h 7250295"/>
                <a:gd name="connsiteX47-18407" fmla="*/ 1679014 w 2213217"/>
                <a:gd name="connsiteY47-18408" fmla="*/ 5979714 h 7250295"/>
                <a:gd name="connsiteX48-18409" fmla="*/ 1727631 w 2213217"/>
                <a:gd name="connsiteY48-18410" fmla="*/ 5512209 h 7250295"/>
                <a:gd name="connsiteX49-18411" fmla="*/ 1739049 w 2213217"/>
                <a:gd name="connsiteY49-18412" fmla="*/ 5363804 h 7250295"/>
                <a:gd name="connsiteX50-18413" fmla="*/ 1797611 w 2213217"/>
                <a:gd name="connsiteY50-18414" fmla="*/ 5317321 h 7250295"/>
                <a:gd name="connsiteX51-18415" fmla="*/ 1884207 w 2213217"/>
                <a:gd name="connsiteY51-18416" fmla="*/ 5097645 h 7250295"/>
                <a:gd name="connsiteX52-18417" fmla="*/ 1909357 w 2213217"/>
                <a:gd name="connsiteY52-18418" fmla="*/ 4805496 h 7250295"/>
                <a:gd name="connsiteX53-18419" fmla="*/ 1900373 w 2213217"/>
                <a:gd name="connsiteY53-18420" fmla="*/ 4348776 h 7250295"/>
                <a:gd name="connsiteX54-18421" fmla="*/ 1881052 w 2213217"/>
                <a:gd name="connsiteY54-18422" fmla="*/ 3902573 h 7250295"/>
                <a:gd name="connsiteX55-18423" fmla="*/ 1855362 w 2213217"/>
                <a:gd name="connsiteY55-18424" fmla="*/ 3584643 h 7250295"/>
                <a:gd name="connsiteX56-18425" fmla="*/ 2056257 w 2213217"/>
                <a:gd name="connsiteY56-18426" fmla="*/ 2654077 h 7250295"/>
                <a:gd name="connsiteX57-18427" fmla="*/ 2042707 w 2213217"/>
                <a:gd name="connsiteY57-18428" fmla="*/ 2404684 h 7250295"/>
                <a:gd name="connsiteX58-18429" fmla="*/ 1981200 w 2213217"/>
                <a:gd name="connsiteY58-18430" fmla="*/ 1864914 h 7250295"/>
                <a:gd name="connsiteX59-18431" fmla="*/ 1936459 w 2213217"/>
                <a:gd name="connsiteY59-18432" fmla="*/ 1677029 h 7250295"/>
                <a:gd name="connsiteX60-18433" fmla="*/ 1922037 w 2213217"/>
                <a:gd name="connsiteY60-18434" fmla="*/ 1432534 h 7250295"/>
                <a:gd name="connsiteX61-18435" fmla="*/ 1874412 w 2213217"/>
                <a:gd name="connsiteY61-18436" fmla="*/ 1302338 h 7250295"/>
                <a:gd name="connsiteX62-18437" fmla="*/ 1407687 w 2213217"/>
                <a:gd name="connsiteY62-18438" fmla="*/ 1134975 h 7250295"/>
                <a:gd name="connsiteX63-18439" fmla="*/ 1309221 w 2213217"/>
                <a:gd name="connsiteY63-18440" fmla="*/ 1020075 h 7250295"/>
                <a:gd name="connsiteX64-18441" fmla="*/ 1365230 w 2213217"/>
                <a:gd name="connsiteY64-18442" fmla="*/ 821521 h 7250295"/>
                <a:gd name="connsiteX65-18443" fmla="*/ 1433407 w 2213217"/>
                <a:gd name="connsiteY65-18444" fmla="*/ 622909 h 7250295"/>
                <a:gd name="connsiteX66-18445" fmla="*/ 1444916 w 2213217"/>
                <a:gd name="connsiteY66-18446" fmla="*/ 380757 h 7250295"/>
                <a:gd name="connsiteX67-18447" fmla="*/ 1330946 w 2213217"/>
                <a:gd name="connsiteY67-18448" fmla="*/ 143773 h 7250295"/>
                <a:gd name="connsiteX68-18449" fmla="*/ 1063645 w 2213217"/>
                <a:gd name="connsiteY68-18450" fmla="*/ 568 h 7250295"/>
                <a:gd name="connsiteX0-18451" fmla="*/ 1063645 w 2213217"/>
                <a:gd name="connsiteY0-18452" fmla="*/ 568 h 7250295"/>
                <a:gd name="connsiteX1-18453" fmla="*/ 809625 w 2213217"/>
                <a:gd name="connsiteY1-18454" fmla="*/ 116070 h 7250295"/>
                <a:gd name="connsiteX2-18455" fmla="*/ 685800 w 2213217"/>
                <a:gd name="connsiteY2-18456" fmla="*/ 297045 h 7250295"/>
                <a:gd name="connsiteX3-18457" fmla="*/ 704850 w 2213217"/>
                <a:gd name="connsiteY3-18458" fmla="*/ 620895 h 7250295"/>
                <a:gd name="connsiteX4-18459" fmla="*/ 838200 w 2213217"/>
                <a:gd name="connsiteY4-18460" fmla="*/ 897120 h 7250295"/>
                <a:gd name="connsiteX5-18461" fmla="*/ 742950 w 2213217"/>
                <a:gd name="connsiteY5-18462" fmla="*/ 1011420 h 7250295"/>
                <a:gd name="connsiteX6-18463" fmla="*/ 133350 w 2213217"/>
                <a:gd name="connsiteY6-18464" fmla="*/ 1220970 h 7250295"/>
                <a:gd name="connsiteX7-18465" fmla="*/ 0 w 2213217"/>
                <a:gd name="connsiteY7-18466" fmla="*/ 2211570 h 7250295"/>
                <a:gd name="connsiteX8-18467" fmla="*/ 333375 w 2213217"/>
                <a:gd name="connsiteY8-18468" fmla="*/ 3106920 h 7250295"/>
                <a:gd name="connsiteX9-18469" fmla="*/ 247650 w 2213217"/>
                <a:gd name="connsiteY9-18470" fmla="*/ 3840345 h 7250295"/>
                <a:gd name="connsiteX10-18471" fmla="*/ 371475 w 2213217"/>
                <a:gd name="connsiteY10-18472" fmla="*/ 4059420 h 7250295"/>
                <a:gd name="connsiteX11-18473" fmla="*/ 495300 w 2213217"/>
                <a:gd name="connsiteY11-18474" fmla="*/ 4278495 h 7250295"/>
                <a:gd name="connsiteX12-18475" fmla="*/ 476250 w 2213217"/>
                <a:gd name="connsiteY12-18476" fmla="*/ 4735695 h 7250295"/>
                <a:gd name="connsiteX13-18477" fmla="*/ 476250 w 2213217"/>
                <a:gd name="connsiteY13-18478" fmla="*/ 5097645 h 7250295"/>
                <a:gd name="connsiteX14-18479" fmla="*/ 371475 w 2213217"/>
                <a:gd name="connsiteY14-18480" fmla="*/ 6145395 h 7250295"/>
                <a:gd name="connsiteX15-18481" fmla="*/ 371475 w 2213217"/>
                <a:gd name="connsiteY15-18482" fmla="*/ 6621645 h 7250295"/>
                <a:gd name="connsiteX16-18483" fmla="*/ 400050 w 2213217"/>
                <a:gd name="connsiteY16-18484" fmla="*/ 6821670 h 7250295"/>
                <a:gd name="connsiteX17-18485" fmla="*/ 323850 w 2213217"/>
                <a:gd name="connsiteY17-18486" fmla="*/ 7002645 h 7250295"/>
                <a:gd name="connsiteX18-18487" fmla="*/ 533400 w 2213217"/>
                <a:gd name="connsiteY18-18488" fmla="*/ 7250295 h 7250295"/>
                <a:gd name="connsiteX19-18489" fmla="*/ 952500 w 2213217"/>
                <a:gd name="connsiteY19-18490" fmla="*/ 7240770 h 7250295"/>
                <a:gd name="connsiteX20-18491" fmla="*/ 733425 w 2213217"/>
                <a:gd name="connsiteY20-18492" fmla="*/ 6821670 h 7250295"/>
                <a:gd name="connsiteX21-18493" fmla="*/ 790575 w 2213217"/>
                <a:gd name="connsiteY21-18494" fmla="*/ 6574020 h 7250295"/>
                <a:gd name="connsiteX22-18495" fmla="*/ 762000 w 2213217"/>
                <a:gd name="connsiteY22-18496" fmla="*/ 6250170 h 7250295"/>
                <a:gd name="connsiteX23-18497" fmla="*/ 885825 w 2213217"/>
                <a:gd name="connsiteY23-18498" fmla="*/ 5411970 h 7250295"/>
                <a:gd name="connsiteX24-18499" fmla="*/ 866775 w 2213217"/>
                <a:gd name="connsiteY24-18500" fmla="*/ 5326245 h 7250295"/>
                <a:gd name="connsiteX25-18501" fmla="*/ 971550 w 2213217"/>
                <a:gd name="connsiteY25-18502" fmla="*/ 5211945 h 7250295"/>
                <a:gd name="connsiteX26-18503" fmla="*/ 962025 w 2213217"/>
                <a:gd name="connsiteY26-18504" fmla="*/ 5069070 h 7250295"/>
                <a:gd name="connsiteX27-18505" fmla="*/ 1104900 w 2213217"/>
                <a:gd name="connsiteY27-18506" fmla="*/ 4526145 h 7250295"/>
                <a:gd name="connsiteX28-18507" fmla="*/ 1123950 w 2213217"/>
                <a:gd name="connsiteY28-18508" fmla="*/ 4392795 h 7250295"/>
                <a:gd name="connsiteX29-18509" fmla="*/ 1276350 w 2213217"/>
                <a:gd name="connsiteY29-18510" fmla="*/ 4649970 h 7250295"/>
                <a:gd name="connsiteX30-18511" fmla="*/ 1352550 w 2213217"/>
                <a:gd name="connsiteY30-18512" fmla="*/ 4926195 h 7250295"/>
                <a:gd name="connsiteX31-18513" fmla="*/ 1333500 w 2213217"/>
                <a:gd name="connsiteY31-18514" fmla="*/ 5069070 h 7250295"/>
                <a:gd name="connsiteX32-18515" fmla="*/ 1371600 w 2213217"/>
                <a:gd name="connsiteY32-18516" fmla="*/ 5078595 h 7250295"/>
                <a:gd name="connsiteX33-18517" fmla="*/ 1262198 w 2213217"/>
                <a:gd name="connsiteY33-18518" fmla="*/ 5554244 h 7250295"/>
                <a:gd name="connsiteX34-18519" fmla="*/ 1263220 w 2213217"/>
                <a:gd name="connsiteY34-18520" fmla="*/ 6360264 h 7250295"/>
                <a:gd name="connsiteX35-18521" fmla="*/ 1277491 w 2213217"/>
                <a:gd name="connsiteY35-18522" fmla="*/ 6374056 h 7250295"/>
                <a:gd name="connsiteX36-18523" fmla="*/ 1336385 w 2213217"/>
                <a:gd name="connsiteY36-18524" fmla="*/ 6540277 h 7250295"/>
                <a:gd name="connsiteX37-18525" fmla="*/ 1285605 w 2213217"/>
                <a:gd name="connsiteY37-18526" fmla="*/ 6741714 h 7250295"/>
                <a:gd name="connsiteX38-18527" fmla="*/ 1303783 w 2213217"/>
                <a:gd name="connsiteY38-18528" fmla="*/ 6828040 h 7250295"/>
                <a:gd name="connsiteX39-18529" fmla="*/ 1313579 w 2213217"/>
                <a:gd name="connsiteY39-18530" fmla="*/ 7020824 h 7250295"/>
                <a:gd name="connsiteX40-18531" fmla="*/ 1760353 w 2213217"/>
                <a:gd name="connsiteY40-18532" fmla="*/ 7189119 h 7250295"/>
                <a:gd name="connsiteX41-18533" fmla="*/ 2189006 w 2213217"/>
                <a:gd name="connsiteY41-18534" fmla="*/ 7199125 h 7250295"/>
                <a:gd name="connsiteX42-18535" fmla="*/ 2171850 w 2213217"/>
                <a:gd name="connsiteY42-18536" fmla="*/ 7046786 h 7250295"/>
                <a:gd name="connsiteX43-18537" fmla="*/ 1687247 w 2213217"/>
                <a:gd name="connsiteY43-18538" fmla="*/ 6680449 h 7250295"/>
                <a:gd name="connsiteX44-18539" fmla="*/ 1708130 w 2213217"/>
                <a:gd name="connsiteY44-18540" fmla="*/ 6550072 h 7250295"/>
                <a:gd name="connsiteX45-18541" fmla="*/ 1668617 w 2213217"/>
                <a:gd name="connsiteY45-18542" fmla="*/ 6451067 h 7250295"/>
                <a:gd name="connsiteX46-18543" fmla="*/ 1657350 w 2213217"/>
                <a:gd name="connsiteY46-18544" fmla="*/ 6250170 h 7250295"/>
                <a:gd name="connsiteX47-18545" fmla="*/ 1679014 w 2213217"/>
                <a:gd name="connsiteY47-18546" fmla="*/ 5979714 h 7250295"/>
                <a:gd name="connsiteX48-18547" fmla="*/ 1727631 w 2213217"/>
                <a:gd name="connsiteY48-18548" fmla="*/ 5512209 h 7250295"/>
                <a:gd name="connsiteX49-18549" fmla="*/ 1739049 w 2213217"/>
                <a:gd name="connsiteY49-18550" fmla="*/ 5363804 h 7250295"/>
                <a:gd name="connsiteX50-18551" fmla="*/ 1797611 w 2213217"/>
                <a:gd name="connsiteY50-18552" fmla="*/ 5317321 h 7250295"/>
                <a:gd name="connsiteX51-18553" fmla="*/ 1884207 w 2213217"/>
                <a:gd name="connsiteY51-18554" fmla="*/ 5097645 h 7250295"/>
                <a:gd name="connsiteX52-18555" fmla="*/ 1909357 w 2213217"/>
                <a:gd name="connsiteY52-18556" fmla="*/ 4805496 h 7250295"/>
                <a:gd name="connsiteX53-18557" fmla="*/ 1900373 w 2213217"/>
                <a:gd name="connsiteY53-18558" fmla="*/ 4348776 h 7250295"/>
                <a:gd name="connsiteX54-18559" fmla="*/ 1881052 w 2213217"/>
                <a:gd name="connsiteY54-18560" fmla="*/ 3902573 h 7250295"/>
                <a:gd name="connsiteX55-18561" fmla="*/ 1855362 w 2213217"/>
                <a:gd name="connsiteY55-18562" fmla="*/ 3584643 h 7250295"/>
                <a:gd name="connsiteX56-18563" fmla="*/ 2056257 w 2213217"/>
                <a:gd name="connsiteY56-18564" fmla="*/ 2654077 h 7250295"/>
                <a:gd name="connsiteX57-18565" fmla="*/ 2042707 w 2213217"/>
                <a:gd name="connsiteY57-18566" fmla="*/ 2404684 h 7250295"/>
                <a:gd name="connsiteX58-18567" fmla="*/ 1981200 w 2213217"/>
                <a:gd name="connsiteY58-18568" fmla="*/ 1864914 h 7250295"/>
                <a:gd name="connsiteX59-18569" fmla="*/ 1936459 w 2213217"/>
                <a:gd name="connsiteY59-18570" fmla="*/ 1677029 h 7250295"/>
                <a:gd name="connsiteX60-18571" fmla="*/ 1922037 w 2213217"/>
                <a:gd name="connsiteY60-18572" fmla="*/ 1432534 h 7250295"/>
                <a:gd name="connsiteX61-18573" fmla="*/ 1874412 w 2213217"/>
                <a:gd name="connsiteY61-18574" fmla="*/ 1302338 h 7250295"/>
                <a:gd name="connsiteX62-18575" fmla="*/ 1407687 w 2213217"/>
                <a:gd name="connsiteY62-18576" fmla="*/ 1134975 h 7250295"/>
                <a:gd name="connsiteX63-18577" fmla="*/ 1309221 w 2213217"/>
                <a:gd name="connsiteY63-18578" fmla="*/ 1020075 h 7250295"/>
                <a:gd name="connsiteX64-18579" fmla="*/ 1365230 w 2213217"/>
                <a:gd name="connsiteY64-18580" fmla="*/ 821521 h 7250295"/>
                <a:gd name="connsiteX65-18581" fmla="*/ 1433407 w 2213217"/>
                <a:gd name="connsiteY65-18582" fmla="*/ 622909 h 7250295"/>
                <a:gd name="connsiteX66-18583" fmla="*/ 1444916 w 2213217"/>
                <a:gd name="connsiteY66-18584" fmla="*/ 380757 h 7250295"/>
                <a:gd name="connsiteX67-18585" fmla="*/ 1330946 w 2213217"/>
                <a:gd name="connsiteY67-18586" fmla="*/ 143773 h 7250295"/>
                <a:gd name="connsiteX68-18587" fmla="*/ 1063645 w 2213217"/>
                <a:gd name="connsiteY68-18588" fmla="*/ 568 h 7250295"/>
                <a:gd name="connsiteX0-18589" fmla="*/ 1063645 w 2213217"/>
                <a:gd name="connsiteY0-18590" fmla="*/ 568 h 7250295"/>
                <a:gd name="connsiteX1-18591" fmla="*/ 809625 w 2213217"/>
                <a:gd name="connsiteY1-18592" fmla="*/ 116070 h 7250295"/>
                <a:gd name="connsiteX2-18593" fmla="*/ 685800 w 2213217"/>
                <a:gd name="connsiteY2-18594" fmla="*/ 297045 h 7250295"/>
                <a:gd name="connsiteX3-18595" fmla="*/ 704850 w 2213217"/>
                <a:gd name="connsiteY3-18596" fmla="*/ 620895 h 7250295"/>
                <a:gd name="connsiteX4-18597" fmla="*/ 838200 w 2213217"/>
                <a:gd name="connsiteY4-18598" fmla="*/ 897120 h 7250295"/>
                <a:gd name="connsiteX5-18599" fmla="*/ 742950 w 2213217"/>
                <a:gd name="connsiteY5-18600" fmla="*/ 1011420 h 7250295"/>
                <a:gd name="connsiteX6-18601" fmla="*/ 133350 w 2213217"/>
                <a:gd name="connsiteY6-18602" fmla="*/ 1220970 h 7250295"/>
                <a:gd name="connsiteX7-18603" fmla="*/ 0 w 2213217"/>
                <a:gd name="connsiteY7-18604" fmla="*/ 2211570 h 7250295"/>
                <a:gd name="connsiteX8-18605" fmla="*/ 333375 w 2213217"/>
                <a:gd name="connsiteY8-18606" fmla="*/ 3106920 h 7250295"/>
                <a:gd name="connsiteX9-18607" fmla="*/ 247650 w 2213217"/>
                <a:gd name="connsiteY9-18608" fmla="*/ 3840345 h 7250295"/>
                <a:gd name="connsiteX10-18609" fmla="*/ 371475 w 2213217"/>
                <a:gd name="connsiteY10-18610" fmla="*/ 4059420 h 7250295"/>
                <a:gd name="connsiteX11-18611" fmla="*/ 495300 w 2213217"/>
                <a:gd name="connsiteY11-18612" fmla="*/ 4278495 h 7250295"/>
                <a:gd name="connsiteX12-18613" fmla="*/ 476250 w 2213217"/>
                <a:gd name="connsiteY12-18614" fmla="*/ 4735695 h 7250295"/>
                <a:gd name="connsiteX13-18615" fmla="*/ 476250 w 2213217"/>
                <a:gd name="connsiteY13-18616" fmla="*/ 5097645 h 7250295"/>
                <a:gd name="connsiteX14-18617" fmla="*/ 371475 w 2213217"/>
                <a:gd name="connsiteY14-18618" fmla="*/ 6145395 h 7250295"/>
                <a:gd name="connsiteX15-18619" fmla="*/ 371475 w 2213217"/>
                <a:gd name="connsiteY15-18620" fmla="*/ 6621645 h 7250295"/>
                <a:gd name="connsiteX16-18621" fmla="*/ 400050 w 2213217"/>
                <a:gd name="connsiteY16-18622" fmla="*/ 6821670 h 7250295"/>
                <a:gd name="connsiteX17-18623" fmla="*/ 323850 w 2213217"/>
                <a:gd name="connsiteY17-18624" fmla="*/ 7002645 h 7250295"/>
                <a:gd name="connsiteX18-18625" fmla="*/ 533400 w 2213217"/>
                <a:gd name="connsiteY18-18626" fmla="*/ 7250295 h 7250295"/>
                <a:gd name="connsiteX19-18627" fmla="*/ 952500 w 2213217"/>
                <a:gd name="connsiteY19-18628" fmla="*/ 7240770 h 7250295"/>
                <a:gd name="connsiteX20-18629" fmla="*/ 733425 w 2213217"/>
                <a:gd name="connsiteY20-18630" fmla="*/ 6821670 h 7250295"/>
                <a:gd name="connsiteX21-18631" fmla="*/ 790575 w 2213217"/>
                <a:gd name="connsiteY21-18632" fmla="*/ 6574020 h 7250295"/>
                <a:gd name="connsiteX22-18633" fmla="*/ 762000 w 2213217"/>
                <a:gd name="connsiteY22-18634" fmla="*/ 6250170 h 7250295"/>
                <a:gd name="connsiteX23-18635" fmla="*/ 885825 w 2213217"/>
                <a:gd name="connsiteY23-18636" fmla="*/ 5411970 h 7250295"/>
                <a:gd name="connsiteX24-18637" fmla="*/ 866775 w 2213217"/>
                <a:gd name="connsiteY24-18638" fmla="*/ 5326245 h 7250295"/>
                <a:gd name="connsiteX25-18639" fmla="*/ 971550 w 2213217"/>
                <a:gd name="connsiteY25-18640" fmla="*/ 5211945 h 7250295"/>
                <a:gd name="connsiteX26-18641" fmla="*/ 962025 w 2213217"/>
                <a:gd name="connsiteY26-18642" fmla="*/ 5069070 h 7250295"/>
                <a:gd name="connsiteX27-18643" fmla="*/ 1104900 w 2213217"/>
                <a:gd name="connsiteY27-18644" fmla="*/ 4526145 h 7250295"/>
                <a:gd name="connsiteX28-18645" fmla="*/ 1123950 w 2213217"/>
                <a:gd name="connsiteY28-18646" fmla="*/ 4392795 h 7250295"/>
                <a:gd name="connsiteX29-18647" fmla="*/ 1276350 w 2213217"/>
                <a:gd name="connsiteY29-18648" fmla="*/ 4649970 h 7250295"/>
                <a:gd name="connsiteX30-18649" fmla="*/ 1352550 w 2213217"/>
                <a:gd name="connsiteY30-18650" fmla="*/ 4926195 h 7250295"/>
                <a:gd name="connsiteX31-18651" fmla="*/ 1333500 w 2213217"/>
                <a:gd name="connsiteY31-18652" fmla="*/ 5069070 h 7250295"/>
                <a:gd name="connsiteX32-18653" fmla="*/ 1371600 w 2213217"/>
                <a:gd name="connsiteY32-18654" fmla="*/ 5078595 h 7250295"/>
                <a:gd name="connsiteX33-18655" fmla="*/ 1262198 w 2213217"/>
                <a:gd name="connsiteY33-18656" fmla="*/ 5554244 h 7250295"/>
                <a:gd name="connsiteX34-18657" fmla="*/ 1263220 w 2213217"/>
                <a:gd name="connsiteY34-18658" fmla="*/ 6360264 h 7250295"/>
                <a:gd name="connsiteX35-18659" fmla="*/ 1336385 w 2213217"/>
                <a:gd name="connsiteY35-18660" fmla="*/ 6540277 h 7250295"/>
                <a:gd name="connsiteX36-18661" fmla="*/ 1285605 w 2213217"/>
                <a:gd name="connsiteY36-18662" fmla="*/ 6741714 h 7250295"/>
                <a:gd name="connsiteX37-18663" fmla="*/ 1303783 w 2213217"/>
                <a:gd name="connsiteY37-18664" fmla="*/ 6828040 h 7250295"/>
                <a:gd name="connsiteX38-18665" fmla="*/ 1313579 w 2213217"/>
                <a:gd name="connsiteY38-18666" fmla="*/ 7020824 h 7250295"/>
                <a:gd name="connsiteX39-18667" fmla="*/ 1760353 w 2213217"/>
                <a:gd name="connsiteY39-18668" fmla="*/ 7189119 h 7250295"/>
                <a:gd name="connsiteX40-18669" fmla="*/ 2189006 w 2213217"/>
                <a:gd name="connsiteY40-18670" fmla="*/ 7199125 h 7250295"/>
                <a:gd name="connsiteX41-18671" fmla="*/ 2171850 w 2213217"/>
                <a:gd name="connsiteY41-18672" fmla="*/ 7046786 h 7250295"/>
                <a:gd name="connsiteX42-18673" fmla="*/ 1687247 w 2213217"/>
                <a:gd name="connsiteY42-18674" fmla="*/ 6680449 h 7250295"/>
                <a:gd name="connsiteX43-18675" fmla="*/ 1708130 w 2213217"/>
                <a:gd name="connsiteY43-18676" fmla="*/ 6550072 h 7250295"/>
                <a:gd name="connsiteX44-18677" fmla="*/ 1668617 w 2213217"/>
                <a:gd name="connsiteY44-18678" fmla="*/ 6451067 h 7250295"/>
                <a:gd name="connsiteX45-18679" fmla="*/ 1657350 w 2213217"/>
                <a:gd name="connsiteY45-18680" fmla="*/ 6250170 h 7250295"/>
                <a:gd name="connsiteX46-18681" fmla="*/ 1679014 w 2213217"/>
                <a:gd name="connsiteY46-18682" fmla="*/ 5979714 h 7250295"/>
                <a:gd name="connsiteX47-18683" fmla="*/ 1727631 w 2213217"/>
                <a:gd name="connsiteY47-18684" fmla="*/ 5512209 h 7250295"/>
                <a:gd name="connsiteX48-18685" fmla="*/ 1739049 w 2213217"/>
                <a:gd name="connsiteY48-18686" fmla="*/ 5363804 h 7250295"/>
                <a:gd name="connsiteX49-18687" fmla="*/ 1797611 w 2213217"/>
                <a:gd name="connsiteY49-18688" fmla="*/ 5317321 h 7250295"/>
                <a:gd name="connsiteX50-18689" fmla="*/ 1884207 w 2213217"/>
                <a:gd name="connsiteY50-18690" fmla="*/ 5097645 h 7250295"/>
                <a:gd name="connsiteX51-18691" fmla="*/ 1909357 w 2213217"/>
                <a:gd name="connsiteY51-18692" fmla="*/ 4805496 h 7250295"/>
                <a:gd name="connsiteX52-18693" fmla="*/ 1900373 w 2213217"/>
                <a:gd name="connsiteY52-18694" fmla="*/ 4348776 h 7250295"/>
                <a:gd name="connsiteX53-18695" fmla="*/ 1881052 w 2213217"/>
                <a:gd name="connsiteY53-18696" fmla="*/ 3902573 h 7250295"/>
                <a:gd name="connsiteX54-18697" fmla="*/ 1855362 w 2213217"/>
                <a:gd name="connsiteY54-18698" fmla="*/ 3584643 h 7250295"/>
                <a:gd name="connsiteX55-18699" fmla="*/ 2056257 w 2213217"/>
                <a:gd name="connsiteY55-18700" fmla="*/ 2654077 h 7250295"/>
                <a:gd name="connsiteX56-18701" fmla="*/ 2042707 w 2213217"/>
                <a:gd name="connsiteY56-18702" fmla="*/ 2404684 h 7250295"/>
                <a:gd name="connsiteX57-18703" fmla="*/ 1981200 w 2213217"/>
                <a:gd name="connsiteY57-18704" fmla="*/ 1864914 h 7250295"/>
                <a:gd name="connsiteX58-18705" fmla="*/ 1936459 w 2213217"/>
                <a:gd name="connsiteY58-18706" fmla="*/ 1677029 h 7250295"/>
                <a:gd name="connsiteX59-18707" fmla="*/ 1922037 w 2213217"/>
                <a:gd name="connsiteY59-18708" fmla="*/ 1432534 h 7250295"/>
                <a:gd name="connsiteX60-18709" fmla="*/ 1874412 w 2213217"/>
                <a:gd name="connsiteY60-18710" fmla="*/ 1302338 h 7250295"/>
                <a:gd name="connsiteX61-18711" fmla="*/ 1407687 w 2213217"/>
                <a:gd name="connsiteY61-18712" fmla="*/ 1134975 h 7250295"/>
                <a:gd name="connsiteX62-18713" fmla="*/ 1309221 w 2213217"/>
                <a:gd name="connsiteY62-18714" fmla="*/ 1020075 h 7250295"/>
                <a:gd name="connsiteX63-18715" fmla="*/ 1365230 w 2213217"/>
                <a:gd name="connsiteY63-18716" fmla="*/ 821521 h 7250295"/>
                <a:gd name="connsiteX64-18717" fmla="*/ 1433407 w 2213217"/>
                <a:gd name="connsiteY64-18718" fmla="*/ 622909 h 7250295"/>
                <a:gd name="connsiteX65-18719" fmla="*/ 1444916 w 2213217"/>
                <a:gd name="connsiteY65-18720" fmla="*/ 380757 h 7250295"/>
                <a:gd name="connsiteX66-18721" fmla="*/ 1330946 w 2213217"/>
                <a:gd name="connsiteY66-18722" fmla="*/ 143773 h 7250295"/>
                <a:gd name="connsiteX67-18723" fmla="*/ 1063645 w 2213217"/>
                <a:gd name="connsiteY67-18724" fmla="*/ 568 h 7250295"/>
                <a:gd name="connsiteX0-18725" fmla="*/ 1063645 w 2213217"/>
                <a:gd name="connsiteY0-18726" fmla="*/ 568 h 7250295"/>
                <a:gd name="connsiteX1-18727" fmla="*/ 809625 w 2213217"/>
                <a:gd name="connsiteY1-18728" fmla="*/ 116070 h 7250295"/>
                <a:gd name="connsiteX2-18729" fmla="*/ 685800 w 2213217"/>
                <a:gd name="connsiteY2-18730" fmla="*/ 297045 h 7250295"/>
                <a:gd name="connsiteX3-18731" fmla="*/ 704850 w 2213217"/>
                <a:gd name="connsiteY3-18732" fmla="*/ 620895 h 7250295"/>
                <a:gd name="connsiteX4-18733" fmla="*/ 838200 w 2213217"/>
                <a:gd name="connsiteY4-18734" fmla="*/ 897120 h 7250295"/>
                <a:gd name="connsiteX5-18735" fmla="*/ 742950 w 2213217"/>
                <a:gd name="connsiteY5-18736" fmla="*/ 1011420 h 7250295"/>
                <a:gd name="connsiteX6-18737" fmla="*/ 133350 w 2213217"/>
                <a:gd name="connsiteY6-18738" fmla="*/ 1220970 h 7250295"/>
                <a:gd name="connsiteX7-18739" fmla="*/ 0 w 2213217"/>
                <a:gd name="connsiteY7-18740" fmla="*/ 2211570 h 7250295"/>
                <a:gd name="connsiteX8-18741" fmla="*/ 333375 w 2213217"/>
                <a:gd name="connsiteY8-18742" fmla="*/ 3106920 h 7250295"/>
                <a:gd name="connsiteX9-18743" fmla="*/ 247650 w 2213217"/>
                <a:gd name="connsiteY9-18744" fmla="*/ 3840345 h 7250295"/>
                <a:gd name="connsiteX10-18745" fmla="*/ 371475 w 2213217"/>
                <a:gd name="connsiteY10-18746" fmla="*/ 4059420 h 7250295"/>
                <a:gd name="connsiteX11-18747" fmla="*/ 495300 w 2213217"/>
                <a:gd name="connsiteY11-18748" fmla="*/ 4278495 h 7250295"/>
                <a:gd name="connsiteX12-18749" fmla="*/ 476250 w 2213217"/>
                <a:gd name="connsiteY12-18750" fmla="*/ 4735695 h 7250295"/>
                <a:gd name="connsiteX13-18751" fmla="*/ 476250 w 2213217"/>
                <a:gd name="connsiteY13-18752" fmla="*/ 5097645 h 7250295"/>
                <a:gd name="connsiteX14-18753" fmla="*/ 371475 w 2213217"/>
                <a:gd name="connsiteY14-18754" fmla="*/ 6145395 h 7250295"/>
                <a:gd name="connsiteX15-18755" fmla="*/ 371475 w 2213217"/>
                <a:gd name="connsiteY15-18756" fmla="*/ 6621645 h 7250295"/>
                <a:gd name="connsiteX16-18757" fmla="*/ 400050 w 2213217"/>
                <a:gd name="connsiteY16-18758" fmla="*/ 6821670 h 7250295"/>
                <a:gd name="connsiteX17-18759" fmla="*/ 323850 w 2213217"/>
                <a:gd name="connsiteY17-18760" fmla="*/ 7002645 h 7250295"/>
                <a:gd name="connsiteX18-18761" fmla="*/ 533400 w 2213217"/>
                <a:gd name="connsiteY18-18762" fmla="*/ 7250295 h 7250295"/>
                <a:gd name="connsiteX19-18763" fmla="*/ 952500 w 2213217"/>
                <a:gd name="connsiteY19-18764" fmla="*/ 7240770 h 7250295"/>
                <a:gd name="connsiteX20-18765" fmla="*/ 733425 w 2213217"/>
                <a:gd name="connsiteY20-18766" fmla="*/ 6821670 h 7250295"/>
                <a:gd name="connsiteX21-18767" fmla="*/ 790575 w 2213217"/>
                <a:gd name="connsiteY21-18768" fmla="*/ 6574020 h 7250295"/>
                <a:gd name="connsiteX22-18769" fmla="*/ 762000 w 2213217"/>
                <a:gd name="connsiteY22-18770" fmla="*/ 6250170 h 7250295"/>
                <a:gd name="connsiteX23-18771" fmla="*/ 885825 w 2213217"/>
                <a:gd name="connsiteY23-18772" fmla="*/ 5411970 h 7250295"/>
                <a:gd name="connsiteX24-18773" fmla="*/ 866775 w 2213217"/>
                <a:gd name="connsiteY24-18774" fmla="*/ 5326245 h 7250295"/>
                <a:gd name="connsiteX25-18775" fmla="*/ 971550 w 2213217"/>
                <a:gd name="connsiteY25-18776" fmla="*/ 5211945 h 7250295"/>
                <a:gd name="connsiteX26-18777" fmla="*/ 962025 w 2213217"/>
                <a:gd name="connsiteY26-18778" fmla="*/ 5069070 h 7250295"/>
                <a:gd name="connsiteX27-18779" fmla="*/ 1104900 w 2213217"/>
                <a:gd name="connsiteY27-18780" fmla="*/ 4526145 h 7250295"/>
                <a:gd name="connsiteX28-18781" fmla="*/ 1123950 w 2213217"/>
                <a:gd name="connsiteY28-18782" fmla="*/ 4392795 h 7250295"/>
                <a:gd name="connsiteX29-18783" fmla="*/ 1276350 w 2213217"/>
                <a:gd name="connsiteY29-18784" fmla="*/ 4649970 h 7250295"/>
                <a:gd name="connsiteX30-18785" fmla="*/ 1352550 w 2213217"/>
                <a:gd name="connsiteY30-18786" fmla="*/ 4926195 h 7250295"/>
                <a:gd name="connsiteX31-18787" fmla="*/ 1333500 w 2213217"/>
                <a:gd name="connsiteY31-18788" fmla="*/ 5069070 h 7250295"/>
                <a:gd name="connsiteX32-18789" fmla="*/ 1371600 w 2213217"/>
                <a:gd name="connsiteY32-18790" fmla="*/ 5078595 h 7250295"/>
                <a:gd name="connsiteX33-18791" fmla="*/ 1262198 w 2213217"/>
                <a:gd name="connsiteY33-18792" fmla="*/ 5554244 h 7250295"/>
                <a:gd name="connsiteX34-18793" fmla="*/ 1263220 w 2213217"/>
                <a:gd name="connsiteY34-18794" fmla="*/ 6360264 h 7250295"/>
                <a:gd name="connsiteX35-18795" fmla="*/ 1336385 w 2213217"/>
                <a:gd name="connsiteY35-18796" fmla="*/ 6540277 h 7250295"/>
                <a:gd name="connsiteX36-18797" fmla="*/ 1285605 w 2213217"/>
                <a:gd name="connsiteY36-18798" fmla="*/ 6741714 h 7250295"/>
                <a:gd name="connsiteX37-18799" fmla="*/ 1303783 w 2213217"/>
                <a:gd name="connsiteY37-18800" fmla="*/ 6828040 h 7250295"/>
                <a:gd name="connsiteX38-18801" fmla="*/ 1313579 w 2213217"/>
                <a:gd name="connsiteY38-18802" fmla="*/ 7020824 h 7250295"/>
                <a:gd name="connsiteX39-18803" fmla="*/ 1760353 w 2213217"/>
                <a:gd name="connsiteY39-18804" fmla="*/ 7189119 h 7250295"/>
                <a:gd name="connsiteX40-18805" fmla="*/ 2189006 w 2213217"/>
                <a:gd name="connsiteY40-18806" fmla="*/ 7199125 h 7250295"/>
                <a:gd name="connsiteX41-18807" fmla="*/ 2171850 w 2213217"/>
                <a:gd name="connsiteY41-18808" fmla="*/ 7046786 h 7250295"/>
                <a:gd name="connsiteX42-18809" fmla="*/ 1687247 w 2213217"/>
                <a:gd name="connsiteY42-18810" fmla="*/ 6680449 h 7250295"/>
                <a:gd name="connsiteX43-18811" fmla="*/ 1708130 w 2213217"/>
                <a:gd name="connsiteY43-18812" fmla="*/ 6550072 h 7250295"/>
                <a:gd name="connsiteX44-18813" fmla="*/ 1668617 w 2213217"/>
                <a:gd name="connsiteY44-18814" fmla="*/ 6451067 h 7250295"/>
                <a:gd name="connsiteX45-18815" fmla="*/ 1657350 w 2213217"/>
                <a:gd name="connsiteY45-18816" fmla="*/ 6250170 h 7250295"/>
                <a:gd name="connsiteX46-18817" fmla="*/ 1679014 w 2213217"/>
                <a:gd name="connsiteY46-18818" fmla="*/ 5979714 h 7250295"/>
                <a:gd name="connsiteX47-18819" fmla="*/ 1727631 w 2213217"/>
                <a:gd name="connsiteY47-18820" fmla="*/ 5512209 h 7250295"/>
                <a:gd name="connsiteX48-18821" fmla="*/ 1739049 w 2213217"/>
                <a:gd name="connsiteY48-18822" fmla="*/ 5363804 h 7250295"/>
                <a:gd name="connsiteX49-18823" fmla="*/ 1797611 w 2213217"/>
                <a:gd name="connsiteY49-18824" fmla="*/ 5317321 h 7250295"/>
                <a:gd name="connsiteX50-18825" fmla="*/ 1884207 w 2213217"/>
                <a:gd name="connsiteY50-18826" fmla="*/ 5097645 h 7250295"/>
                <a:gd name="connsiteX51-18827" fmla="*/ 1909357 w 2213217"/>
                <a:gd name="connsiteY51-18828" fmla="*/ 4805496 h 7250295"/>
                <a:gd name="connsiteX52-18829" fmla="*/ 1900373 w 2213217"/>
                <a:gd name="connsiteY52-18830" fmla="*/ 4348776 h 7250295"/>
                <a:gd name="connsiteX53-18831" fmla="*/ 1881052 w 2213217"/>
                <a:gd name="connsiteY53-18832" fmla="*/ 3902573 h 7250295"/>
                <a:gd name="connsiteX54-18833" fmla="*/ 1855362 w 2213217"/>
                <a:gd name="connsiteY54-18834" fmla="*/ 3584643 h 7250295"/>
                <a:gd name="connsiteX55-18835" fmla="*/ 2056257 w 2213217"/>
                <a:gd name="connsiteY55-18836" fmla="*/ 2654077 h 7250295"/>
                <a:gd name="connsiteX56-18837" fmla="*/ 2042707 w 2213217"/>
                <a:gd name="connsiteY56-18838" fmla="*/ 2404684 h 7250295"/>
                <a:gd name="connsiteX57-18839" fmla="*/ 1981200 w 2213217"/>
                <a:gd name="connsiteY57-18840" fmla="*/ 1864914 h 7250295"/>
                <a:gd name="connsiteX58-18841" fmla="*/ 1936459 w 2213217"/>
                <a:gd name="connsiteY58-18842" fmla="*/ 1677029 h 7250295"/>
                <a:gd name="connsiteX59-18843" fmla="*/ 1922037 w 2213217"/>
                <a:gd name="connsiteY59-18844" fmla="*/ 1432534 h 7250295"/>
                <a:gd name="connsiteX60-18845" fmla="*/ 1874412 w 2213217"/>
                <a:gd name="connsiteY60-18846" fmla="*/ 1302338 h 7250295"/>
                <a:gd name="connsiteX61-18847" fmla="*/ 1407687 w 2213217"/>
                <a:gd name="connsiteY61-18848" fmla="*/ 1134975 h 7250295"/>
                <a:gd name="connsiteX62-18849" fmla="*/ 1309221 w 2213217"/>
                <a:gd name="connsiteY62-18850" fmla="*/ 1020075 h 7250295"/>
                <a:gd name="connsiteX63-18851" fmla="*/ 1365230 w 2213217"/>
                <a:gd name="connsiteY63-18852" fmla="*/ 821521 h 7250295"/>
                <a:gd name="connsiteX64-18853" fmla="*/ 1433407 w 2213217"/>
                <a:gd name="connsiteY64-18854" fmla="*/ 622909 h 7250295"/>
                <a:gd name="connsiteX65-18855" fmla="*/ 1444916 w 2213217"/>
                <a:gd name="connsiteY65-18856" fmla="*/ 380757 h 7250295"/>
                <a:gd name="connsiteX66-18857" fmla="*/ 1330946 w 2213217"/>
                <a:gd name="connsiteY66-18858" fmla="*/ 143773 h 7250295"/>
                <a:gd name="connsiteX67-18859" fmla="*/ 1063645 w 2213217"/>
                <a:gd name="connsiteY67-18860" fmla="*/ 568 h 7250295"/>
                <a:gd name="connsiteX0-18861" fmla="*/ 1063645 w 2213217"/>
                <a:gd name="connsiteY0-18862" fmla="*/ 568 h 7250295"/>
                <a:gd name="connsiteX1-18863" fmla="*/ 809625 w 2213217"/>
                <a:gd name="connsiteY1-18864" fmla="*/ 116070 h 7250295"/>
                <a:gd name="connsiteX2-18865" fmla="*/ 685800 w 2213217"/>
                <a:gd name="connsiteY2-18866" fmla="*/ 297045 h 7250295"/>
                <a:gd name="connsiteX3-18867" fmla="*/ 704850 w 2213217"/>
                <a:gd name="connsiteY3-18868" fmla="*/ 620895 h 7250295"/>
                <a:gd name="connsiteX4-18869" fmla="*/ 838200 w 2213217"/>
                <a:gd name="connsiteY4-18870" fmla="*/ 897120 h 7250295"/>
                <a:gd name="connsiteX5-18871" fmla="*/ 742950 w 2213217"/>
                <a:gd name="connsiteY5-18872" fmla="*/ 1011420 h 7250295"/>
                <a:gd name="connsiteX6-18873" fmla="*/ 133350 w 2213217"/>
                <a:gd name="connsiteY6-18874" fmla="*/ 1220970 h 7250295"/>
                <a:gd name="connsiteX7-18875" fmla="*/ 0 w 2213217"/>
                <a:gd name="connsiteY7-18876" fmla="*/ 2211570 h 7250295"/>
                <a:gd name="connsiteX8-18877" fmla="*/ 333375 w 2213217"/>
                <a:gd name="connsiteY8-18878" fmla="*/ 3106920 h 7250295"/>
                <a:gd name="connsiteX9-18879" fmla="*/ 247650 w 2213217"/>
                <a:gd name="connsiteY9-18880" fmla="*/ 3840345 h 7250295"/>
                <a:gd name="connsiteX10-18881" fmla="*/ 371475 w 2213217"/>
                <a:gd name="connsiteY10-18882" fmla="*/ 4059420 h 7250295"/>
                <a:gd name="connsiteX11-18883" fmla="*/ 495300 w 2213217"/>
                <a:gd name="connsiteY11-18884" fmla="*/ 4278495 h 7250295"/>
                <a:gd name="connsiteX12-18885" fmla="*/ 476250 w 2213217"/>
                <a:gd name="connsiteY12-18886" fmla="*/ 4735695 h 7250295"/>
                <a:gd name="connsiteX13-18887" fmla="*/ 476250 w 2213217"/>
                <a:gd name="connsiteY13-18888" fmla="*/ 5097645 h 7250295"/>
                <a:gd name="connsiteX14-18889" fmla="*/ 371475 w 2213217"/>
                <a:gd name="connsiteY14-18890" fmla="*/ 6145395 h 7250295"/>
                <a:gd name="connsiteX15-18891" fmla="*/ 371475 w 2213217"/>
                <a:gd name="connsiteY15-18892" fmla="*/ 6621645 h 7250295"/>
                <a:gd name="connsiteX16-18893" fmla="*/ 400050 w 2213217"/>
                <a:gd name="connsiteY16-18894" fmla="*/ 6821670 h 7250295"/>
                <a:gd name="connsiteX17-18895" fmla="*/ 323850 w 2213217"/>
                <a:gd name="connsiteY17-18896" fmla="*/ 7002645 h 7250295"/>
                <a:gd name="connsiteX18-18897" fmla="*/ 533400 w 2213217"/>
                <a:gd name="connsiteY18-18898" fmla="*/ 7250295 h 7250295"/>
                <a:gd name="connsiteX19-18899" fmla="*/ 952500 w 2213217"/>
                <a:gd name="connsiteY19-18900" fmla="*/ 7240770 h 7250295"/>
                <a:gd name="connsiteX20-18901" fmla="*/ 733425 w 2213217"/>
                <a:gd name="connsiteY20-18902" fmla="*/ 6821670 h 7250295"/>
                <a:gd name="connsiteX21-18903" fmla="*/ 790575 w 2213217"/>
                <a:gd name="connsiteY21-18904" fmla="*/ 6574020 h 7250295"/>
                <a:gd name="connsiteX22-18905" fmla="*/ 762000 w 2213217"/>
                <a:gd name="connsiteY22-18906" fmla="*/ 6250170 h 7250295"/>
                <a:gd name="connsiteX23-18907" fmla="*/ 885825 w 2213217"/>
                <a:gd name="connsiteY23-18908" fmla="*/ 5411970 h 7250295"/>
                <a:gd name="connsiteX24-18909" fmla="*/ 866775 w 2213217"/>
                <a:gd name="connsiteY24-18910" fmla="*/ 5326245 h 7250295"/>
                <a:gd name="connsiteX25-18911" fmla="*/ 971550 w 2213217"/>
                <a:gd name="connsiteY25-18912" fmla="*/ 5211945 h 7250295"/>
                <a:gd name="connsiteX26-18913" fmla="*/ 962025 w 2213217"/>
                <a:gd name="connsiteY26-18914" fmla="*/ 5069070 h 7250295"/>
                <a:gd name="connsiteX27-18915" fmla="*/ 1104900 w 2213217"/>
                <a:gd name="connsiteY27-18916" fmla="*/ 4526145 h 7250295"/>
                <a:gd name="connsiteX28-18917" fmla="*/ 1123950 w 2213217"/>
                <a:gd name="connsiteY28-18918" fmla="*/ 4392795 h 7250295"/>
                <a:gd name="connsiteX29-18919" fmla="*/ 1276350 w 2213217"/>
                <a:gd name="connsiteY29-18920" fmla="*/ 4649970 h 7250295"/>
                <a:gd name="connsiteX30-18921" fmla="*/ 1352550 w 2213217"/>
                <a:gd name="connsiteY30-18922" fmla="*/ 4926195 h 7250295"/>
                <a:gd name="connsiteX31-18923" fmla="*/ 1333500 w 2213217"/>
                <a:gd name="connsiteY31-18924" fmla="*/ 5069070 h 7250295"/>
                <a:gd name="connsiteX32-18925" fmla="*/ 1371600 w 2213217"/>
                <a:gd name="connsiteY32-18926" fmla="*/ 5078595 h 7250295"/>
                <a:gd name="connsiteX33-18927" fmla="*/ 1262198 w 2213217"/>
                <a:gd name="connsiteY33-18928" fmla="*/ 5554244 h 7250295"/>
                <a:gd name="connsiteX34-18929" fmla="*/ 1263220 w 2213217"/>
                <a:gd name="connsiteY34-18930" fmla="*/ 6360264 h 7250295"/>
                <a:gd name="connsiteX35-18931" fmla="*/ 1336385 w 2213217"/>
                <a:gd name="connsiteY35-18932" fmla="*/ 6540277 h 7250295"/>
                <a:gd name="connsiteX36-18933" fmla="*/ 1285605 w 2213217"/>
                <a:gd name="connsiteY36-18934" fmla="*/ 6741714 h 7250295"/>
                <a:gd name="connsiteX37-18935" fmla="*/ 1303783 w 2213217"/>
                <a:gd name="connsiteY37-18936" fmla="*/ 6828040 h 7250295"/>
                <a:gd name="connsiteX38-18937" fmla="*/ 1313579 w 2213217"/>
                <a:gd name="connsiteY38-18938" fmla="*/ 7020824 h 7250295"/>
                <a:gd name="connsiteX39-18939" fmla="*/ 1760353 w 2213217"/>
                <a:gd name="connsiteY39-18940" fmla="*/ 7189119 h 7250295"/>
                <a:gd name="connsiteX40-18941" fmla="*/ 2189006 w 2213217"/>
                <a:gd name="connsiteY40-18942" fmla="*/ 7199125 h 7250295"/>
                <a:gd name="connsiteX41-18943" fmla="*/ 2171850 w 2213217"/>
                <a:gd name="connsiteY41-18944" fmla="*/ 7046786 h 7250295"/>
                <a:gd name="connsiteX42-18945" fmla="*/ 1687247 w 2213217"/>
                <a:gd name="connsiteY42-18946" fmla="*/ 6680449 h 7250295"/>
                <a:gd name="connsiteX43-18947" fmla="*/ 1708130 w 2213217"/>
                <a:gd name="connsiteY43-18948" fmla="*/ 6550072 h 7250295"/>
                <a:gd name="connsiteX44-18949" fmla="*/ 1668617 w 2213217"/>
                <a:gd name="connsiteY44-18950" fmla="*/ 6451067 h 7250295"/>
                <a:gd name="connsiteX45-18951" fmla="*/ 1657350 w 2213217"/>
                <a:gd name="connsiteY45-18952" fmla="*/ 6250170 h 7250295"/>
                <a:gd name="connsiteX46-18953" fmla="*/ 1679014 w 2213217"/>
                <a:gd name="connsiteY46-18954" fmla="*/ 5979714 h 7250295"/>
                <a:gd name="connsiteX47-18955" fmla="*/ 1727631 w 2213217"/>
                <a:gd name="connsiteY47-18956" fmla="*/ 5512209 h 7250295"/>
                <a:gd name="connsiteX48-18957" fmla="*/ 1739049 w 2213217"/>
                <a:gd name="connsiteY48-18958" fmla="*/ 5363804 h 7250295"/>
                <a:gd name="connsiteX49-18959" fmla="*/ 1797611 w 2213217"/>
                <a:gd name="connsiteY49-18960" fmla="*/ 5317321 h 7250295"/>
                <a:gd name="connsiteX50-18961" fmla="*/ 1884207 w 2213217"/>
                <a:gd name="connsiteY50-18962" fmla="*/ 5097645 h 7250295"/>
                <a:gd name="connsiteX51-18963" fmla="*/ 1909357 w 2213217"/>
                <a:gd name="connsiteY51-18964" fmla="*/ 4805496 h 7250295"/>
                <a:gd name="connsiteX52-18965" fmla="*/ 1900373 w 2213217"/>
                <a:gd name="connsiteY52-18966" fmla="*/ 4348776 h 7250295"/>
                <a:gd name="connsiteX53-18967" fmla="*/ 1881052 w 2213217"/>
                <a:gd name="connsiteY53-18968" fmla="*/ 3902573 h 7250295"/>
                <a:gd name="connsiteX54-18969" fmla="*/ 1855362 w 2213217"/>
                <a:gd name="connsiteY54-18970" fmla="*/ 3584643 h 7250295"/>
                <a:gd name="connsiteX55-18971" fmla="*/ 2056257 w 2213217"/>
                <a:gd name="connsiteY55-18972" fmla="*/ 2654077 h 7250295"/>
                <a:gd name="connsiteX56-18973" fmla="*/ 2042707 w 2213217"/>
                <a:gd name="connsiteY56-18974" fmla="*/ 2404684 h 7250295"/>
                <a:gd name="connsiteX57-18975" fmla="*/ 1981200 w 2213217"/>
                <a:gd name="connsiteY57-18976" fmla="*/ 1864914 h 7250295"/>
                <a:gd name="connsiteX58-18977" fmla="*/ 1936459 w 2213217"/>
                <a:gd name="connsiteY58-18978" fmla="*/ 1677029 h 7250295"/>
                <a:gd name="connsiteX59-18979" fmla="*/ 1922037 w 2213217"/>
                <a:gd name="connsiteY59-18980" fmla="*/ 1432534 h 7250295"/>
                <a:gd name="connsiteX60-18981" fmla="*/ 1874412 w 2213217"/>
                <a:gd name="connsiteY60-18982" fmla="*/ 1302338 h 7250295"/>
                <a:gd name="connsiteX61-18983" fmla="*/ 1407687 w 2213217"/>
                <a:gd name="connsiteY61-18984" fmla="*/ 1134975 h 7250295"/>
                <a:gd name="connsiteX62-18985" fmla="*/ 1309221 w 2213217"/>
                <a:gd name="connsiteY62-18986" fmla="*/ 1020075 h 7250295"/>
                <a:gd name="connsiteX63-18987" fmla="*/ 1365230 w 2213217"/>
                <a:gd name="connsiteY63-18988" fmla="*/ 821521 h 7250295"/>
                <a:gd name="connsiteX64-18989" fmla="*/ 1433407 w 2213217"/>
                <a:gd name="connsiteY64-18990" fmla="*/ 622909 h 7250295"/>
                <a:gd name="connsiteX65-18991" fmla="*/ 1444916 w 2213217"/>
                <a:gd name="connsiteY65-18992" fmla="*/ 380757 h 7250295"/>
                <a:gd name="connsiteX66-18993" fmla="*/ 1330946 w 2213217"/>
                <a:gd name="connsiteY66-18994" fmla="*/ 143773 h 7250295"/>
                <a:gd name="connsiteX67-18995" fmla="*/ 1063645 w 2213217"/>
                <a:gd name="connsiteY67-18996" fmla="*/ 568 h 7250295"/>
                <a:gd name="connsiteX0-18997" fmla="*/ 1063645 w 2213217"/>
                <a:gd name="connsiteY0-18998" fmla="*/ 568 h 7250295"/>
                <a:gd name="connsiteX1-18999" fmla="*/ 809625 w 2213217"/>
                <a:gd name="connsiteY1-19000" fmla="*/ 116070 h 7250295"/>
                <a:gd name="connsiteX2-19001" fmla="*/ 685800 w 2213217"/>
                <a:gd name="connsiteY2-19002" fmla="*/ 297045 h 7250295"/>
                <a:gd name="connsiteX3-19003" fmla="*/ 704850 w 2213217"/>
                <a:gd name="connsiteY3-19004" fmla="*/ 620895 h 7250295"/>
                <a:gd name="connsiteX4-19005" fmla="*/ 838200 w 2213217"/>
                <a:gd name="connsiteY4-19006" fmla="*/ 897120 h 7250295"/>
                <a:gd name="connsiteX5-19007" fmla="*/ 742950 w 2213217"/>
                <a:gd name="connsiteY5-19008" fmla="*/ 1011420 h 7250295"/>
                <a:gd name="connsiteX6-19009" fmla="*/ 133350 w 2213217"/>
                <a:gd name="connsiteY6-19010" fmla="*/ 1220970 h 7250295"/>
                <a:gd name="connsiteX7-19011" fmla="*/ 0 w 2213217"/>
                <a:gd name="connsiteY7-19012" fmla="*/ 2211570 h 7250295"/>
                <a:gd name="connsiteX8-19013" fmla="*/ 333375 w 2213217"/>
                <a:gd name="connsiteY8-19014" fmla="*/ 3106920 h 7250295"/>
                <a:gd name="connsiteX9-19015" fmla="*/ 247650 w 2213217"/>
                <a:gd name="connsiteY9-19016" fmla="*/ 3840345 h 7250295"/>
                <a:gd name="connsiteX10-19017" fmla="*/ 371475 w 2213217"/>
                <a:gd name="connsiteY10-19018" fmla="*/ 4059420 h 7250295"/>
                <a:gd name="connsiteX11-19019" fmla="*/ 495300 w 2213217"/>
                <a:gd name="connsiteY11-19020" fmla="*/ 4278495 h 7250295"/>
                <a:gd name="connsiteX12-19021" fmla="*/ 476250 w 2213217"/>
                <a:gd name="connsiteY12-19022" fmla="*/ 4735695 h 7250295"/>
                <a:gd name="connsiteX13-19023" fmla="*/ 476250 w 2213217"/>
                <a:gd name="connsiteY13-19024" fmla="*/ 5097645 h 7250295"/>
                <a:gd name="connsiteX14-19025" fmla="*/ 371475 w 2213217"/>
                <a:gd name="connsiteY14-19026" fmla="*/ 6145395 h 7250295"/>
                <a:gd name="connsiteX15-19027" fmla="*/ 371475 w 2213217"/>
                <a:gd name="connsiteY15-19028" fmla="*/ 6621645 h 7250295"/>
                <a:gd name="connsiteX16-19029" fmla="*/ 400050 w 2213217"/>
                <a:gd name="connsiteY16-19030" fmla="*/ 6821670 h 7250295"/>
                <a:gd name="connsiteX17-19031" fmla="*/ 323850 w 2213217"/>
                <a:gd name="connsiteY17-19032" fmla="*/ 7002645 h 7250295"/>
                <a:gd name="connsiteX18-19033" fmla="*/ 533400 w 2213217"/>
                <a:gd name="connsiteY18-19034" fmla="*/ 7250295 h 7250295"/>
                <a:gd name="connsiteX19-19035" fmla="*/ 952500 w 2213217"/>
                <a:gd name="connsiteY19-19036" fmla="*/ 7240770 h 7250295"/>
                <a:gd name="connsiteX20-19037" fmla="*/ 733425 w 2213217"/>
                <a:gd name="connsiteY20-19038" fmla="*/ 6821670 h 7250295"/>
                <a:gd name="connsiteX21-19039" fmla="*/ 790575 w 2213217"/>
                <a:gd name="connsiteY21-19040" fmla="*/ 6574020 h 7250295"/>
                <a:gd name="connsiteX22-19041" fmla="*/ 762000 w 2213217"/>
                <a:gd name="connsiteY22-19042" fmla="*/ 6250170 h 7250295"/>
                <a:gd name="connsiteX23-19043" fmla="*/ 885825 w 2213217"/>
                <a:gd name="connsiteY23-19044" fmla="*/ 5411970 h 7250295"/>
                <a:gd name="connsiteX24-19045" fmla="*/ 866775 w 2213217"/>
                <a:gd name="connsiteY24-19046" fmla="*/ 5326245 h 7250295"/>
                <a:gd name="connsiteX25-19047" fmla="*/ 971550 w 2213217"/>
                <a:gd name="connsiteY25-19048" fmla="*/ 5211945 h 7250295"/>
                <a:gd name="connsiteX26-19049" fmla="*/ 962025 w 2213217"/>
                <a:gd name="connsiteY26-19050" fmla="*/ 5069070 h 7250295"/>
                <a:gd name="connsiteX27-19051" fmla="*/ 1104900 w 2213217"/>
                <a:gd name="connsiteY27-19052" fmla="*/ 4526145 h 7250295"/>
                <a:gd name="connsiteX28-19053" fmla="*/ 1123950 w 2213217"/>
                <a:gd name="connsiteY28-19054" fmla="*/ 4392795 h 7250295"/>
                <a:gd name="connsiteX29-19055" fmla="*/ 1276350 w 2213217"/>
                <a:gd name="connsiteY29-19056" fmla="*/ 4649970 h 7250295"/>
                <a:gd name="connsiteX30-19057" fmla="*/ 1352550 w 2213217"/>
                <a:gd name="connsiteY30-19058" fmla="*/ 4926195 h 7250295"/>
                <a:gd name="connsiteX31-19059" fmla="*/ 1333500 w 2213217"/>
                <a:gd name="connsiteY31-19060" fmla="*/ 5069070 h 7250295"/>
                <a:gd name="connsiteX32-19061" fmla="*/ 1371600 w 2213217"/>
                <a:gd name="connsiteY32-19062" fmla="*/ 5078595 h 7250295"/>
                <a:gd name="connsiteX33-19063" fmla="*/ 1262198 w 2213217"/>
                <a:gd name="connsiteY33-19064" fmla="*/ 5554244 h 7250295"/>
                <a:gd name="connsiteX34-19065" fmla="*/ 1263220 w 2213217"/>
                <a:gd name="connsiteY34-19066" fmla="*/ 6360264 h 7250295"/>
                <a:gd name="connsiteX35-19067" fmla="*/ 1336385 w 2213217"/>
                <a:gd name="connsiteY35-19068" fmla="*/ 6540277 h 7250295"/>
                <a:gd name="connsiteX36-19069" fmla="*/ 1285605 w 2213217"/>
                <a:gd name="connsiteY36-19070" fmla="*/ 6741714 h 7250295"/>
                <a:gd name="connsiteX37-19071" fmla="*/ 1303783 w 2213217"/>
                <a:gd name="connsiteY37-19072" fmla="*/ 6828040 h 7250295"/>
                <a:gd name="connsiteX38-19073" fmla="*/ 1313579 w 2213217"/>
                <a:gd name="connsiteY38-19074" fmla="*/ 7020824 h 7250295"/>
                <a:gd name="connsiteX39-19075" fmla="*/ 1760353 w 2213217"/>
                <a:gd name="connsiteY39-19076" fmla="*/ 7189119 h 7250295"/>
                <a:gd name="connsiteX40-19077" fmla="*/ 2189006 w 2213217"/>
                <a:gd name="connsiteY40-19078" fmla="*/ 7199125 h 7250295"/>
                <a:gd name="connsiteX41-19079" fmla="*/ 2171850 w 2213217"/>
                <a:gd name="connsiteY41-19080" fmla="*/ 7046786 h 7250295"/>
                <a:gd name="connsiteX42-19081" fmla="*/ 1687247 w 2213217"/>
                <a:gd name="connsiteY42-19082" fmla="*/ 6680449 h 7250295"/>
                <a:gd name="connsiteX43-19083" fmla="*/ 1708130 w 2213217"/>
                <a:gd name="connsiteY43-19084" fmla="*/ 6550072 h 7250295"/>
                <a:gd name="connsiteX44-19085" fmla="*/ 1668617 w 2213217"/>
                <a:gd name="connsiteY44-19086" fmla="*/ 6451067 h 7250295"/>
                <a:gd name="connsiteX45-19087" fmla="*/ 1657350 w 2213217"/>
                <a:gd name="connsiteY45-19088" fmla="*/ 6250170 h 7250295"/>
                <a:gd name="connsiteX46-19089" fmla="*/ 1679014 w 2213217"/>
                <a:gd name="connsiteY46-19090" fmla="*/ 5979714 h 7250295"/>
                <a:gd name="connsiteX47-19091" fmla="*/ 1727631 w 2213217"/>
                <a:gd name="connsiteY47-19092" fmla="*/ 5512209 h 7250295"/>
                <a:gd name="connsiteX48-19093" fmla="*/ 1739049 w 2213217"/>
                <a:gd name="connsiteY48-19094" fmla="*/ 5363804 h 7250295"/>
                <a:gd name="connsiteX49-19095" fmla="*/ 1797611 w 2213217"/>
                <a:gd name="connsiteY49-19096" fmla="*/ 5317321 h 7250295"/>
                <a:gd name="connsiteX50-19097" fmla="*/ 1884207 w 2213217"/>
                <a:gd name="connsiteY50-19098" fmla="*/ 5097645 h 7250295"/>
                <a:gd name="connsiteX51-19099" fmla="*/ 1909357 w 2213217"/>
                <a:gd name="connsiteY51-19100" fmla="*/ 4805496 h 7250295"/>
                <a:gd name="connsiteX52-19101" fmla="*/ 1900373 w 2213217"/>
                <a:gd name="connsiteY52-19102" fmla="*/ 4348776 h 7250295"/>
                <a:gd name="connsiteX53-19103" fmla="*/ 1881052 w 2213217"/>
                <a:gd name="connsiteY53-19104" fmla="*/ 3902573 h 7250295"/>
                <a:gd name="connsiteX54-19105" fmla="*/ 1855362 w 2213217"/>
                <a:gd name="connsiteY54-19106" fmla="*/ 3584643 h 7250295"/>
                <a:gd name="connsiteX55-19107" fmla="*/ 2056257 w 2213217"/>
                <a:gd name="connsiteY55-19108" fmla="*/ 2654077 h 7250295"/>
                <a:gd name="connsiteX56-19109" fmla="*/ 2042707 w 2213217"/>
                <a:gd name="connsiteY56-19110" fmla="*/ 2404684 h 7250295"/>
                <a:gd name="connsiteX57-19111" fmla="*/ 1981200 w 2213217"/>
                <a:gd name="connsiteY57-19112" fmla="*/ 1864914 h 7250295"/>
                <a:gd name="connsiteX58-19113" fmla="*/ 1936459 w 2213217"/>
                <a:gd name="connsiteY58-19114" fmla="*/ 1677029 h 7250295"/>
                <a:gd name="connsiteX59-19115" fmla="*/ 1922037 w 2213217"/>
                <a:gd name="connsiteY59-19116" fmla="*/ 1432534 h 7250295"/>
                <a:gd name="connsiteX60-19117" fmla="*/ 1874412 w 2213217"/>
                <a:gd name="connsiteY60-19118" fmla="*/ 1302338 h 7250295"/>
                <a:gd name="connsiteX61-19119" fmla="*/ 1407687 w 2213217"/>
                <a:gd name="connsiteY61-19120" fmla="*/ 1134975 h 7250295"/>
                <a:gd name="connsiteX62-19121" fmla="*/ 1309221 w 2213217"/>
                <a:gd name="connsiteY62-19122" fmla="*/ 1020075 h 7250295"/>
                <a:gd name="connsiteX63-19123" fmla="*/ 1365230 w 2213217"/>
                <a:gd name="connsiteY63-19124" fmla="*/ 821521 h 7250295"/>
                <a:gd name="connsiteX64-19125" fmla="*/ 1433407 w 2213217"/>
                <a:gd name="connsiteY64-19126" fmla="*/ 622909 h 7250295"/>
                <a:gd name="connsiteX65-19127" fmla="*/ 1444916 w 2213217"/>
                <a:gd name="connsiteY65-19128" fmla="*/ 380757 h 7250295"/>
                <a:gd name="connsiteX66-19129" fmla="*/ 1330946 w 2213217"/>
                <a:gd name="connsiteY66-19130" fmla="*/ 143773 h 7250295"/>
                <a:gd name="connsiteX67-19131" fmla="*/ 1063645 w 2213217"/>
                <a:gd name="connsiteY67-19132" fmla="*/ 568 h 7250295"/>
                <a:gd name="connsiteX0-19133" fmla="*/ 1063645 w 2213217"/>
                <a:gd name="connsiteY0-19134" fmla="*/ 568 h 7250295"/>
                <a:gd name="connsiteX1-19135" fmla="*/ 809625 w 2213217"/>
                <a:gd name="connsiteY1-19136" fmla="*/ 116070 h 7250295"/>
                <a:gd name="connsiteX2-19137" fmla="*/ 685800 w 2213217"/>
                <a:gd name="connsiteY2-19138" fmla="*/ 297045 h 7250295"/>
                <a:gd name="connsiteX3-19139" fmla="*/ 704850 w 2213217"/>
                <a:gd name="connsiteY3-19140" fmla="*/ 620895 h 7250295"/>
                <a:gd name="connsiteX4-19141" fmla="*/ 838200 w 2213217"/>
                <a:gd name="connsiteY4-19142" fmla="*/ 897120 h 7250295"/>
                <a:gd name="connsiteX5-19143" fmla="*/ 742950 w 2213217"/>
                <a:gd name="connsiteY5-19144" fmla="*/ 1011420 h 7250295"/>
                <a:gd name="connsiteX6-19145" fmla="*/ 133350 w 2213217"/>
                <a:gd name="connsiteY6-19146" fmla="*/ 1220970 h 7250295"/>
                <a:gd name="connsiteX7-19147" fmla="*/ 0 w 2213217"/>
                <a:gd name="connsiteY7-19148" fmla="*/ 2211570 h 7250295"/>
                <a:gd name="connsiteX8-19149" fmla="*/ 333375 w 2213217"/>
                <a:gd name="connsiteY8-19150" fmla="*/ 3106920 h 7250295"/>
                <a:gd name="connsiteX9-19151" fmla="*/ 247650 w 2213217"/>
                <a:gd name="connsiteY9-19152" fmla="*/ 3840345 h 7250295"/>
                <a:gd name="connsiteX10-19153" fmla="*/ 371475 w 2213217"/>
                <a:gd name="connsiteY10-19154" fmla="*/ 4059420 h 7250295"/>
                <a:gd name="connsiteX11-19155" fmla="*/ 495300 w 2213217"/>
                <a:gd name="connsiteY11-19156" fmla="*/ 4278495 h 7250295"/>
                <a:gd name="connsiteX12-19157" fmla="*/ 476250 w 2213217"/>
                <a:gd name="connsiteY12-19158" fmla="*/ 4735695 h 7250295"/>
                <a:gd name="connsiteX13-19159" fmla="*/ 476250 w 2213217"/>
                <a:gd name="connsiteY13-19160" fmla="*/ 5097645 h 7250295"/>
                <a:gd name="connsiteX14-19161" fmla="*/ 371475 w 2213217"/>
                <a:gd name="connsiteY14-19162" fmla="*/ 6145395 h 7250295"/>
                <a:gd name="connsiteX15-19163" fmla="*/ 371475 w 2213217"/>
                <a:gd name="connsiteY15-19164" fmla="*/ 6621645 h 7250295"/>
                <a:gd name="connsiteX16-19165" fmla="*/ 400050 w 2213217"/>
                <a:gd name="connsiteY16-19166" fmla="*/ 6821670 h 7250295"/>
                <a:gd name="connsiteX17-19167" fmla="*/ 323850 w 2213217"/>
                <a:gd name="connsiteY17-19168" fmla="*/ 7002645 h 7250295"/>
                <a:gd name="connsiteX18-19169" fmla="*/ 533400 w 2213217"/>
                <a:gd name="connsiteY18-19170" fmla="*/ 7250295 h 7250295"/>
                <a:gd name="connsiteX19-19171" fmla="*/ 952500 w 2213217"/>
                <a:gd name="connsiteY19-19172" fmla="*/ 7240770 h 7250295"/>
                <a:gd name="connsiteX20-19173" fmla="*/ 733425 w 2213217"/>
                <a:gd name="connsiteY20-19174" fmla="*/ 6821670 h 7250295"/>
                <a:gd name="connsiteX21-19175" fmla="*/ 790575 w 2213217"/>
                <a:gd name="connsiteY21-19176" fmla="*/ 6574020 h 7250295"/>
                <a:gd name="connsiteX22-19177" fmla="*/ 762000 w 2213217"/>
                <a:gd name="connsiteY22-19178" fmla="*/ 6250170 h 7250295"/>
                <a:gd name="connsiteX23-19179" fmla="*/ 885825 w 2213217"/>
                <a:gd name="connsiteY23-19180" fmla="*/ 5411970 h 7250295"/>
                <a:gd name="connsiteX24-19181" fmla="*/ 866775 w 2213217"/>
                <a:gd name="connsiteY24-19182" fmla="*/ 5326245 h 7250295"/>
                <a:gd name="connsiteX25-19183" fmla="*/ 971550 w 2213217"/>
                <a:gd name="connsiteY25-19184" fmla="*/ 5211945 h 7250295"/>
                <a:gd name="connsiteX26-19185" fmla="*/ 962025 w 2213217"/>
                <a:gd name="connsiteY26-19186" fmla="*/ 5069070 h 7250295"/>
                <a:gd name="connsiteX27-19187" fmla="*/ 1104900 w 2213217"/>
                <a:gd name="connsiteY27-19188" fmla="*/ 4526145 h 7250295"/>
                <a:gd name="connsiteX28-19189" fmla="*/ 1123950 w 2213217"/>
                <a:gd name="connsiteY28-19190" fmla="*/ 4392795 h 7250295"/>
                <a:gd name="connsiteX29-19191" fmla="*/ 1276350 w 2213217"/>
                <a:gd name="connsiteY29-19192" fmla="*/ 4649970 h 7250295"/>
                <a:gd name="connsiteX30-19193" fmla="*/ 1352550 w 2213217"/>
                <a:gd name="connsiteY30-19194" fmla="*/ 4926195 h 7250295"/>
                <a:gd name="connsiteX31-19195" fmla="*/ 1333500 w 2213217"/>
                <a:gd name="connsiteY31-19196" fmla="*/ 5069070 h 7250295"/>
                <a:gd name="connsiteX32-19197" fmla="*/ 1371600 w 2213217"/>
                <a:gd name="connsiteY32-19198" fmla="*/ 5078595 h 7250295"/>
                <a:gd name="connsiteX33-19199" fmla="*/ 1262198 w 2213217"/>
                <a:gd name="connsiteY33-19200" fmla="*/ 5554244 h 7250295"/>
                <a:gd name="connsiteX34-19201" fmla="*/ 1263220 w 2213217"/>
                <a:gd name="connsiteY34-19202" fmla="*/ 6360264 h 7250295"/>
                <a:gd name="connsiteX35-19203" fmla="*/ 1336385 w 2213217"/>
                <a:gd name="connsiteY35-19204" fmla="*/ 6540277 h 7250295"/>
                <a:gd name="connsiteX36-19205" fmla="*/ 1285605 w 2213217"/>
                <a:gd name="connsiteY36-19206" fmla="*/ 6741714 h 7250295"/>
                <a:gd name="connsiteX37-19207" fmla="*/ 1303783 w 2213217"/>
                <a:gd name="connsiteY37-19208" fmla="*/ 6828040 h 7250295"/>
                <a:gd name="connsiteX38-19209" fmla="*/ 1313579 w 2213217"/>
                <a:gd name="connsiteY38-19210" fmla="*/ 7020824 h 7250295"/>
                <a:gd name="connsiteX39-19211" fmla="*/ 1760353 w 2213217"/>
                <a:gd name="connsiteY39-19212" fmla="*/ 7189119 h 7250295"/>
                <a:gd name="connsiteX40-19213" fmla="*/ 2189006 w 2213217"/>
                <a:gd name="connsiteY40-19214" fmla="*/ 7199125 h 7250295"/>
                <a:gd name="connsiteX41-19215" fmla="*/ 2171850 w 2213217"/>
                <a:gd name="connsiteY41-19216" fmla="*/ 7046786 h 7250295"/>
                <a:gd name="connsiteX42-19217" fmla="*/ 1687247 w 2213217"/>
                <a:gd name="connsiteY42-19218" fmla="*/ 6680449 h 7250295"/>
                <a:gd name="connsiteX43-19219" fmla="*/ 1708130 w 2213217"/>
                <a:gd name="connsiteY43-19220" fmla="*/ 6550072 h 7250295"/>
                <a:gd name="connsiteX44-19221" fmla="*/ 1668617 w 2213217"/>
                <a:gd name="connsiteY44-19222" fmla="*/ 6451067 h 7250295"/>
                <a:gd name="connsiteX45-19223" fmla="*/ 1657350 w 2213217"/>
                <a:gd name="connsiteY45-19224" fmla="*/ 6250170 h 7250295"/>
                <a:gd name="connsiteX46-19225" fmla="*/ 1679014 w 2213217"/>
                <a:gd name="connsiteY46-19226" fmla="*/ 5979714 h 7250295"/>
                <a:gd name="connsiteX47-19227" fmla="*/ 1727631 w 2213217"/>
                <a:gd name="connsiteY47-19228" fmla="*/ 5512209 h 7250295"/>
                <a:gd name="connsiteX48-19229" fmla="*/ 1739049 w 2213217"/>
                <a:gd name="connsiteY48-19230" fmla="*/ 5363804 h 7250295"/>
                <a:gd name="connsiteX49-19231" fmla="*/ 1797611 w 2213217"/>
                <a:gd name="connsiteY49-19232" fmla="*/ 5317321 h 7250295"/>
                <a:gd name="connsiteX50-19233" fmla="*/ 1884207 w 2213217"/>
                <a:gd name="connsiteY50-19234" fmla="*/ 5097645 h 7250295"/>
                <a:gd name="connsiteX51-19235" fmla="*/ 1909357 w 2213217"/>
                <a:gd name="connsiteY51-19236" fmla="*/ 4805496 h 7250295"/>
                <a:gd name="connsiteX52-19237" fmla="*/ 1900373 w 2213217"/>
                <a:gd name="connsiteY52-19238" fmla="*/ 4348776 h 7250295"/>
                <a:gd name="connsiteX53-19239" fmla="*/ 1881052 w 2213217"/>
                <a:gd name="connsiteY53-19240" fmla="*/ 3902573 h 7250295"/>
                <a:gd name="connsiteX54-19241" fmla="*/ 1855362 w 2213217"/>
                <a:gd name="connsiteY54-19242" fmla="*/ 3584643 h 7250295"/>
                <a:gd name="connsiteX55-19243" fmla="*/ 2056257 w 2213217"/>
                <a:gd name="connsiteY55-19244" fmla="*/ 2654077 h 7250295"/>
                <a:gd name="connsiteX56-19245" fmla="*/ 2042707 w 2213217"/>
                <a:gd name="connsiteY56-19246" fmla="*/ 2404684 h 7250295"/>
                <a:gd name="connsiteX57-19247" fmla="*/ 1981200 w 2213217"/>
                <a:gd name="connsiteY57-19248" fmla="*/ 1864914 h 7250295"/>
                <a:gd name="connsiteX58-19249" fmla="*/ 1936459 w 2213217"/>
                <a:gd name="connsiteY58-19250" fmla="*/ 1677029 h 7250295"/>
                <a:gd name="connsiteX59-19251" fmla="*/ 1922037 w 2213217"/>
                <a:gd name="connsiteY59-19252" fmla="*/ 1432534 h 7250295"/>
                <a:gd name="connsiteX60-19253" fmla="*/ 1874412 w 2213217"/>
                <a:gd name="connsiteY60-19254" fmla="*/ 1302338 h 7250295"/>
                <a:gd name="connsiteX61-19255" fmla="*/ 1407687 w 2213217"/>
                <a:gd name="connsiteY61-19256" fmla="*/ 1134975 h 7250295"/>
                <a:gd name="connsiteX62-19257" fmla="*/ 1309221 w 2213217"/>
                <a:gd name="connsiteY62-19258" fmla="*/ 1020075 h 7250295"/>
                <a:gd name="connsiteX63-19259" fmla="*/ 1365230 w 2213217"/>
                <a:gd name="connsiteY63-19260" fmla="*/ 821521 h 7250295"/>
                <a:gd name="connsiteX64-19261" fmla="*/ 1433407 w 2213217"/>
                <a:gd name="connsiteY64-19262" fmla="*/ 622909 h 7250295"/>
                <a:gd name="connsiteX65-19263" fmla="*/ 1444916 w 2213217"/>
                <a:gd name="connsiteY65-19264" fmla="*/ 380757 h 7250295"/>
                <a:gd name="connsiteX66-19265" fmla="*/ 1330946 w 2213217"/>
                <a:gd name="connsiteY66-19266" fmla="*/ 143773 h 7250295"/>
                <a:gd name="connsiteX67-19267" fmla="*/ 1063645 w 2213217"/>
                <a:gd name="connsiteY67-19268" fmla="*/ 568 h 7250295"/>
                <a:gd name="connsiteX0-19269" fmla="*/ 1063645 w 2213217"/>
                <a:gd name="connsiteY0-19270" fmla="*/ 568 h 7250295"/>
                <a:gd name="connsiteX1-19271" fmla="*/ 809625 w 2213217"/>
                <a:gd name="connsiteY1-19272" fmla="*/ 116070 h 7250295"/>
                <a:gd name="connsiteX2-19273" fmla="*/ 685800 w 2213217"/>
                <a:gd name="connsiteY2-19274" fmla="*/ 297045 h 7250295"/>
                <a:gd name="connsiteX3-19275" fmla="*/ 704850 w 2213217"/>
                <a:gd name="connsiteY3-19276" fmla="*/ 620895 h 7250295"/>
                <a:gd name="connsiteX4-19277" fmla="*/ 838200 w 2213217"/>
                <a:gd name="connsiteY4-19278" fmla="*/ 897120 h 7250295"/>
                <a:gd name="connsiteX5-19279" fmla="*/ 742950 w 2213217"/>
                <a:gd name="connsiteY5-19280" fmla="*/ 1011420 h 7250295"/>
                <a:gd name="connsiteX6-19281" fmla="*/ 133350 w 2213217"/>
                <a:gd name="connsiteY6-19282" fmla="*/ 1220970 h 7250295"/>
                <a:gd name="connsiteX7-19283" fmla="*/ 0 w 2213217"/>
                <a:gd name="connsiteY7-19284" fmla="*/ 2211570 h 7250295"/>
                <a:gd name="connsiteX8-19285" fmla="*/ 333375 w 2213217"/>
                <a:gd name="connsiteY8-19286" fmla="*/ 3106920 h 7250295"/>
                <a:gd name="connsiteX9-19287" fmla="*/ 247650 w 2213217"/>
                <a:gd name="connsiteY9-19288" fmla="*/ 3840345 h 7250295"/>
                <a:gd name="connsiteX10-19289" fmla="*/ 371475 w 2213217"/>
                <a:gd name="connsiteY10-19290" fmla="*/ 4059420 h 7250295"/>
                <a:gd name="connsiteX11-19291" fmla="*/ 495300 w 2213217"/>
                <a:gd name="connsiteY11-19292" fmla="*/ 4278495 h 7250295"/>
                <a:gd name="connsiteX12-19293" fmla="*/ 476250 w 2213217"/>
                <a:gd name="connsiteY12-19294" fmla="*/ 4735695 h 7250295"/>
                <a:gd name="connsiteX13-19295" fmla="*/ 476250 w 2213217"/>
                <a:gd name="connsiteY13-19296" fmla="*/ 5097645 h 7250295"/>
                <a:gd name="connsiteX14-19297" fmla="*/ 371475 w 2213217"/>
                <a:gd name="connsiteY14-19298" fmla="*/ 6145395 h 7250295"/>
                <a:gd name="connsiteX15-19299" fmla="*/ 371475 w 2213217"/>
                <a:gd name="connsiteY15-19300" fmla="*/ 6621645 h 7250295"/>
                <a:gd name="connsiteX16-19301" fmla="*/ 400050 w 2213217"/>
                <a:gd name="connsiteY16-19302" fmla="*/ 6821670 h 7250295"/>
                <a:gd name="connsiteX17-19303" fmla="*/ 323850 w 2213217"/>
                <a:gd name="connsiteY17-19304" fmla="*/ 7002645 h 7250295"/>
                <a:gd name="connsiteX18-19305" fmla="*/ 533400 w 2213217"/>
                <a:gd name="connsiteY18-19306" fmla="*/ 7250295 h 7250295"/>
                <a:gd name="connsiteX19-19307" fmla="*/ 952500 w 2213217"/>
                <a:gd name="connsiteY19-19308" fmla="*/ 7240770 h 7250295"/>
                <a:gd name="connsiteX20-19309" fmla="*/ 733425 w 2213217"/>
                <a:gd name="connsiteY20-19310" fmla="*/ 6821670 h 7250295"/>
                <a:gd name="connsiteX21-19311" fmla="*/ 790575 w 2213217"/>
                <a:gd name="connsiteY21-19312" fmla="*/ 6574020 h 7250295"/>
                <a:gd name="connsiteX22-19313" fmla="*/ 762000 w 2213217"/>
                <a:gd name="connsiteY22-19314" fmla="*/ 6250170 h 7250295"/>
                <a:gd name="connsiteX23-19315" fmla="*/ 885825 w 2213217"/>
                <a:gd name="connsiteY23-19316" fmla="*/ 5411970 h 7250295"/>
                <a:gd name="connsiteX24-19317" fmla="*/ 866775 w 2213217"/>
                <a:gd name="connsiteY24-19318" fmla="*/ 5326245 h 7250295"/>
                <a:gd name="connsiteX25-19319" fmla="*/ 971550 w 2213217"/>
                <a:gd name="connsiteY25-19320" fmla="*/ 5211945 h 7250295"/>
                <a:gd name="connsiteX26-19321" fmla="*/ 962025 w 2213217"/>
                <a:gd name="connsiteY26-19322" fmla="*/ 5069070 h 7250295"/>
                <a:gd name="connsiteX27-19323" fmla="*/ 1104900 w 2213217"/>
                <a:gd name="connsiteY27-19324" fmla="*/ 4526145 h 7250295"/>
                <a:gd name="connsiteX28-19325" fmla="*/ 1123950 w 2213217"/>
                <a:gd name="connsiteY28-19326" fmla="*/ 4392795 h 7250295"/>
                <a:gd name="connsiteX29-19327" fmla="*/ 1276350 w 2213217"/>
                <a:gd name="connsiteY29-19328" fmla="*/ 4649970 h 7250295"/>
                <a:gd name="connsiteX30-19329" fmla="*/ 1352550 w 2213217"/>
                <a:gd name="connsiteY30-19330" fmla="*/ 4926195 h 7250295"/>
                <a:gd name="connsiteX31-19331" fmla="*/ 1333500 w 2213217"/>
                <a:gd name="connsiteY31-19332" fmla="*/ 5069070 h 7250295"/>
                <a:gd name="connsiteX32-19333" fmla="*/ 1371600 w 2213217"/>
                <a:gd name="connsiteY32-19334" fmla="*/ 5078595 h 7250295"/>
                <a:gd name="connsiteX33-19335" fmla="*/ 1262198 w 2213217"/>
                <a:gd name="connsiteY33-19336" fmla="*/ 5554244 h 7250295"/>
                <a:gd name="connsiteX34-19337" fmla="*/ 1263220 w 2213217"/>
                <a:gd name="connsiteY34-19338" fmla="*/ 6360264 h 7250295"/>
                <a:gd name="connsiteX35-19339" fmla="*/ 1336385 w 2213217"/>
                <a:gd name="connsiteY35-19340" fmla="*/ 6540277 h 7250295"/>
                <a:gd name="connsiteX36-19341" fmla="*/ 1285605 w 2213217"/>
                <a:gd name="connsiteY36-19342" fmla="*/ 6741714 h 7250295"/>
                <a:gd name="connsiteX37-19343" fmla="*/ 1303783 w 2213217"/>
                <a:gd name="connsiteY37-19344" fmla="*/ 6828040 h 7250295"/>
                <a:gd name="connsiteX38-19345" fmla="*/ 1313579 w 2213217"/>
                <a:gd name="connsiteY38-19346" fmla="*/ 7020824 h 7250295"/>
                <a:gd name="connsiteX39-19347" fmla="*/ 1760353 w 2213217"/>
                <a:gd name="connsiteY39-19348" fmla="*/ 7189119 h 7250295"/>
                <a:gd name="connsiteX40-19349" fmla="*/ 2189006 w 2213217"/>
                <a:gd name="connsiteY40-19350" fmla="*/ 7199125 h 7250295"/>
                <a:gd name="connsiteX41-19351" fmla="*/ 2171850 w 2213217"/>
                <a:gd name="connsiteY41-19352" fmla="*/ 7046786 h 7250295"/>
                <a:gd name="connsiteX42-19353" fmla="*/ 1687247 w 2213217"/>
                <a:gd name="connsiteY42-19354" fmla="*/ 6680449 h 7250295"/>
                <a:gd name="connsiteX43-19355" fmla="*/ 1708130 w 2213217"/>
                <a:gd name="connsiteY43-19356" fmla="*/ 6550072 h 7250295"/>
                <a:gd name="connsiteX44-19357" fmla="*/ 1668617 w 2213217"/>
                <a:gd name="connsiteY44-19358" fmla="*/ 6451067 h 7250295"/>
                <a:gd name="connsiteX45-19359" fmla="*/ 1657350 w 2213217"/>
                <a:gd name="connsiteY45-19360" fmla="*/ 6250170 h 7250295"/>
                <a:gd name="connsiteX46-19361" fmla="*/ 1679014 w 2213217"/>
                <a:gd name="connsiteY46-19362" fmla="*/ 5979714 h 7250295"/>
                <a:gd name="connsiteX47-19363" fmla="*/ 1727631 w 2213217"/>
                <a:gd name="connsiteY47-19364" fmla="*/ 5512209 h 7250295"/>
                <a:gd name="connsiteX48-19365" fmla="*/ 1739049 w 2213217"/>
                <a:gd name="connsiteY48-19366" fmla="*/ 5363804 h 7250295"/>
                <a:gd name="connsiteX49-19367" fmla="*/ 1797611 w 2213217"/>
                <a:gd name="connsiteY49-19368" fmla="*/ 5317321 h 7250295"/>
                <a:gd name="connsiteX50-19369" fmla="*/ 1884207 w 2213217"/>
                <a:gd name="connsiteY50-19370" fmla="*/ 5097645 h 7250295"/>
                <a:gd name="connsiteX51-19371" fmla="*/ 1909357 w 2213217"/>
                <a:gd name="connsiteY51-19372" fmla="*/ 4805496 h 7250295"/>
                <a:gd name="connsiteX52-19373" fmla="*/ 1900373 w 2213217"/>
                <a:gd name="connsiteY52-19374" fmla="*/ 4348776 h 7250295"/>
                <a:gd name="connsiteX53-19375" fmla="*/ 1881052 w 2213217"/>
                <a:gd name="connsiteY53-19376" fmla="*/ 3902573 h 7250295"/>
                <a:gd name="connsiteX54-19377" fmla="*/ 1855362 w 2213217"/>
                <a:gd name="connsiteY54-19378" fmla="*/ 3584643 h 7250295"/>
                <a:gd name="connsiteX55-19379" fmla="*/ 2056257 w 2213217"/>
                <a:gd name="connsiteY55-19380" fmla="*/ 2654077 h 7250295"/>
                <a:gd name="connsiteX56-19381" fmla="*/ 2042707 w 2213217"/>
                <a:gd name="connsiteY56-19382" fmla="*/ 2404684 h 7250295"/>
                <a:gd name="connsiteX57-19383" fmla="*/ 1981200 w 2213217"/>
                <a:gd name="connsiteY57-19384" fmla="*/ 1864914 h 7250295"/>
                <a:gd name="connsiteX58-19385" fmla="*/ 1936459 w 2213217"/>
                <a:gd name="connsiteY58-19386" fmla="*/ 1677029 h 7250295"/>
                <a:gd name="connsiteX59-19387" fmla="*/ 1922037 w 2213217"/>
                <a:gd name="connsiteY59-19388" fmla="*/ 1432534 h 7250295"/>
                <a:gd name="connsiteX60-19389" fmla="*/ 1874412 w 2213217"/>
                <a:gd name="connsiteY60-19390" fmla="*/ 1302338 h 7250295"/>
                <a:gd name="connsiteX61-19391" fmla="*/ 1407687 w 2213217"/>
                <a:gd name="connsiteY61-19392" fmla="*/ 1134975 h 7250295"/>
                <a:gd name="connsiteX62-19393" fmla="*/ 1309221 w 2213217"/>
                <a:gd name="connsiteY62-19394" fmla="*/ 1020075 h 7250295"/>
                <a:gd name="connsiteX63-19395" fmla="*/ 1365230 w 2213217"/>
                <a:gd name="connsiteY63-19396" fmla="*/ 821521 h 7250295"/>
                <a:gd name="connsiteX64-19397" fmla="*/ 1433407 w 2213217"/>
                <a:gd name="connsiteY64-19398" fmla="*/ 622909 h 7250295"/>
                <a:gd name="connsiteX65-19399" fmla="*/ 1444916 w 2213217"/>
                <a:gd name="connsiteY65-19400" fmla="*/ 380757 h 7250295"/>
                <a:gd name="connsiteX66-19401" fmla="*/ 1330946 w 2213217"/>
                <a:gd name="connsiteY66-19402" fmla="*/ 143773 h 7250295"/>
                <a:gd name="connsiteX67-19403" fmla="*/ 1063645 w 2213217"/>
                <a:gd name="connsiteY67-19404" fmla="*/ 568 h 7250295"/>
                <a:gd name="connsiteX0-19405" fmla="*/ 1063645 w 2213217"/>
                <a:gd name="connsiteY0-19406" fmla="*/ 568 h 7250295"/>
                <a:gd name="connsiteX1-19407" fmla="*/ 809625 w 2213217"/>
                <a:gd name="connsiteY1-19408" fmla="*/ 116070 h 7250295"/>
                <a:gd name="connsiteX2-19409" fmla="*/ 685800 w 2213217"/>
                <a:gd name="connsiteY2-19410" fmla="*/ 297045 h 7250295"/>
                <a:gd name="connsiteX3-19411" fmla="*/ 704850 w 2213217"/>
                <a:gd name="connsiteY3-19412" fmla="*/ 620895 h 7250295"/>
                <a:gd name="connsiteX4-19413" fmla="*/ 838200 w 2213217"/>
                <a:gd name="connsiteY4-19414" fmla="*/ 897120 h 7250295"/>
                <a:gd name="connsiteX5-19415" fmla="*/ 742950 w 2213217"/>
                <a:gd name="connsiteY5-19416" fmla="*/ 1011420 h 7250295"/>
                <a:gd name="connsiteX6-19417" fmla="*/ 133350 w 2213217"/>
                <a:gd name="connsiteY6-19418" fmla="*/ 1220970 h 7250295"/>
                <a:gd name="connsiteX7-19419" fmla="*/ 0 w 2213217"/>
                <a:gd name="connsiteY7-19420" fmla="*/ 2211570 h 7250295"/>
                <a:gd name="connsiteX8-19421" fmla="*/ 333375 w 2213217"/>
                <a:gd name="connsiteY8-19422" fmla="*/ 3106920 h 7250295"/>
                <a:gd name="connsiteX9-19423" fmla="*/ 247650 w 2213217"/>
                <a:gd name="connsiteY9-19424" fmla="*/ 3840345 h 7250295"/>
                <a:gd name="connsiteX10-19425" fmla="*/ 371475 w 2213217"/>
                <a:gd name="connsiteY10-19426" fmla="*/ 4059420 h 7250295"/>
                <a:gd name="connsiteX11-19427" fmla="*/ 495300 w 2213217"/>
                <a:gd name="connsiteY11-19428" fmla="*/ 4278495 h 7250295"/>
                <a:gd name="connsiteX12-19429" fmla="*/ 476250 w 2213217"/>
                <a:gd name="connsiteY12-19430" fmla="*/ 4735695 h 7250295"/>
                <a:gd name="connsiteX13-19431" fmla="*/ 476250 w 2213217"/>
                <a:gd name="connsiteY13-19432" fmla="*/ 5097645 h 7250295"/>
                <a:gd name="connsiteX14-19433" fmla="*/ 371475 w 2213217"/>
                <a:gd name="connsiteY14-19434" fmla="*/ 6145395 h 7250295"/>
                <a:gd name="connsiteX15-19435" fmla="*/ 371475 w 2213217"/>
                <a:gd name="connsiteY15-19436" fmla="*/ 6621645 h 7250295"/>
                <a:gd name="connsiteX16-19437" fmla="*/ 400050 w 2213217"/>
                <a:gd name="connsiteY16-19438" fmla="*/ 6821670 h 7250295"/>
                <a:gd name="connsiteX17-19439" fmla="*/ 323850 w 2213217"/>
                <a:gd name="connsiteY17-19440" fmla="*/ 7002645 h 7250295"/>
                <a:gd name="connsiteX18-19441" fmla="*/ 533400 w 2213217"/>
                <a:gd name="connsiteY18-19442" fmla="*/ 7250295 h 7250295"/>
                <a:gd name="connsiteX19-19443" fmla="*/ 952500 w 2213217"/>
                <a:gd name="connsiteY19-19444" fmla="*/ 7240770 h 7250295"/>
                <a:gd name="connsiteX20-19445" fmla="*/ 733425 w 2213217"/>
                <a:gd name="connsiteY20-19446" fmla="*/ 6821670 h 7250295"/>
                <a:gd name="connsiteX21-19447" fmla="*/ 790575 w 2213217"/>
                <a:gd name="connsiteY21-19448" fmla="*/ 6574020 h 7250295"/>
                <a:gd name="connsiteX22-19449" fmla="*/ 762000 w 2213217"/>
                <a:gd name="connsiteY22-19450" fmla="*/ 6250170 h 7250295"/>
                <a:gd name="connsiteX23-19451" fmla="*/ 885825 w 2213217"/>
                <a:gd name="connsiteY23-19452" fmla="*/ 5411970 h 7250295"/>
                <a:gd name="connsiteX24-19453" fmla="*/ 866775 w 2213217"/>
                <a:gd name="connsiteY24-19454" fmla="*/ 5326245 h 7250295"/>
                <a:gd name="connsiteX25-19455" fmla="*/ 971550 w 2213217"/>
                <a:gd name="connsiteY25-19456" fmla="*/ 5211945 h 7250295"/>
                <a:gd name="connsiteX26-19457" fmla="*/ 962025 w 2213217"/>
                <a:gd name="connsiteY26-19458" fmla="*/ 5069070 h 7250295"/>
                <a:gd name="connsiteX27-19459" fmla="*/ 1104900 w 2213217"/>
                <a:gd name="connsiteY27-19460" fmla="*/ 4526145 h 7250295"/>
                <a:gd name="connsiteX28-19461" fmla="*/ 1123950 w 2213217"/>
                <a:gd name="connsiteY28-19462" fmla="*/ 4392795 h 7250295"/>
                <a:gd name="connsiteX29-19463" fmla="*/ 1276350 w 2213217"/>
                <a:gd name="connsiteY29-19464" fmla="*/ 4649970 h 7250295"/>
                <a:gd name="connsiteX30-19465" fmla="*/ 1352550 w 2213217"/>
                <a:gd name="connsiteY30-19466" fmla="*/ 4926195 h 7250295"/>
                <a:gd name="connsiteX31-19467" fmla="*/ 1333500 w 2213217"/>
                <a:gd name="connsiteY31-19468" fmla="*/ 5069070 h 7250295"/>
                <a:gd name="connsiteX32-19469" fmla="*/ 1354293 w 2213217"/>
                <a:gd name="connsiteY32-19470" fmla="*/ 5113209 h 7250295"/>
                <a:gd name="connsiteX33-19471" fmla="*/ 1262198 w 2213217"/>
                <a:gd name="connsiteY33-19472" fmla="*/ 5554244 h 7250295"/>
                <a:gd name="connsiteX34-19473" fmla="*/ 1263220 w 2213217"/>
                <a:gd name="connsiteY34-19474" fmla="*/ 6360264 h 7250295"/>
                <a:gd name="connsiteX35-19475" fmla="*/ 1336385 w 2213217"/>
                <a:gd name="connsiteY35-19476" fmla="*/ 6540277 h 7250295"/>
                <a:gd name="connsiteX36-19477" fmla="*/ 1285605 w 2213217"/>
                <a:gd name="connsiteY36-19478" fmla="*/ 6741714 h 7250295"/>
                <a:gd name="connsiteX37-19479" fmla="*/ 1303783 w 2213217"/>
                <a:gd name="connsiteY37-19480" fmla="*/ 6828040 h 7250295"/>
                <a:gd name="connsiteX38-19481" fmla="*/ 1313579 w 2213217"/>
                <a:gd name="connsiteY38-19482" fmla="*/ 7020824 h 7250295"/>
                <a:gd name="connsiteX39-19483" fmla="*/ 1760353 w 2213217"/>
                <a:gd name="connsiteY39-19484" fmla="*/ 7189119 h 7250295"/>
                <a:gd name="connsiteX40-19485" fmla="*/ 2189006 w 2213217"/>
                <a:gd name="connsiteY40-19486" fmla="*/ 7199125 h 7250295"/>
                <a:gd name="connsiteX41-19487" fmla="*/ 2171850 w 2213217"/>
                <a:gd name="connsiteY41-19488" fmla="*/ 7046786 h 7250295"/>
                <a:gd name="connsiteX42-19489" fmla="*/ 1687247 w 2213217"/>
                <a:gd name="connsiteY42-19490" fmla="*/ 6680449 h 7250295"/>
                <a:gd name="connsiteX43-19491" fmla="*/ 1708130 w 2213217"/>
                <a:gd name="connsiteY43-19492" fmla="*/ 6550072 h 7250295"/>
                <a:gd name="connsiteX44-19493" fmla="*/ 1668617 w 2213217"/>
                <a:gd name="connsiteY44-19494" fmla="*/ 6451067 h 7250295"/>
                <a:gd name="connsiteX45-19495" fmla="*/ 1657350 w 2213217"/>
                <a:gd name="connsiteY45-19496" fmla="*/ 6250170 h 7250295"/>
                <a:gd name="connsiteX46-19497" fmla="*/ 1679014 w 2213217"/>
                <a:gd name="connsiteY46-19498" fmla="*/ 5979714 h 7250295"/>
                <a:gd name="connsiteX47-19499" fmla="*/ 1727631 w 2213217"/>
                <a:gd name="connsiteY47-19500" fmla="*/ 5512209 h 7250295"/>
                <a:gd name="connsiteX48-19501" fmla="*/ 1739049 w 2213217"/>
                <a:gd name="connsiteY48-19502" fmla="*/ 5363804 h 7250295"/>
                <a:gd name="connsiteX49-19503" fmla="*/ 1797611 w 2213217"/>
                <a:gd name="connsiteY49-19504" fmla="*/ 5317321 h 7250295"/>
                <a:gd name="connsiteX50-19505" fmla="*/ 1884207 w 2213217"/>
                <a:gd name="connsiteY50-19506" fmla="*/ 5097645 h 7250295"/>
                <a:gd name="connsiteX51-19507" fmla="*/ 1909357 w 2213217"/>
                <a:gd name="connsiteY51-19508" fmla="*/ 4805496 h 7250295"/>
                <a:gd name="connsiteX52-19509" fmla="*/ 1900373 w 2213217"/>
                <a:gd name="connsiteY52-19510" fmla="*/ 4348776 h 7250295"/>
                <a:gd name="connsiteX53-19511" fmla="*/ 1881052 w 2213217"/>
                <a:gd name="connsiteY53-19512" fmla="*/ 3902573 h 7250295"/>
                <a:gd name="connsiteX54-19513" fmla="*/ 1855362 w 2213217"/>
                <a:gd name="connsiteY54-19514" fmla="*/ 3584643 h 7250295"/>
                <a:gd name="connsiteX55-19515" fmla="*/ 2056257 w 2213217"/>
                <a:gd name="connsiteY55-19516" fmla="*/ 2654077 h 7250295"/>
                <a:gd name="connsiteX56-19517" fmla="*/ 2042707 w 2213217"/>
                <a:gd name="connsiteY56-19518" fmla="*/ 2404684 h 7250295"/>
                <a:gd name="connsiteX57-19519" fmla="*/ 1981200 w 2213217"/>
                <a:gd name="connsiteY57-19520" fmla="*/ 1864914 h 7250295"/>
                <a:gd name="connsiteX58-19521" fmla="*/ 1936459 w 2213217"/>
                <a:gd name="connsiteY58-19522" fmla="*/ 1677029 h 7250295"/>
                <a:gd name="connsiteX59-19523" fmla="*/ 1922037 w 2213217"/>
                <a:gd name="connsiteY59-19524" fmla="*/ 1432534 h 7250295"/>
                <a:gd name="connsiteX60-19525" fmla="*/ 1874412 w 2213217"/>
                <a:gd name="connsiteY60-19526" fmla="*/ 1302338 h 7250295"/>
                <a:gd name="connsiteX61-19527" fmla="*/ 1407687 w 2213217"/>
                <a:gd name="connsiteY61-19528" fmla="*/ 1134975 h 7250295"/>
                <a:gd name="connsiteX62-19529" fmla="*/ 1309221 w 2213217"/>
                <a:gd name="connsiteY62-19530" fmla="*/ 1020075 h 7250295"/>
                <a:gd name="connsiteX63-19531" fmla="*/ 1365230 w 2213217"/>
                <a:gd name="connsiteY63-19532" fmla="*/ 821521 h 7250295"/>
                <a:gd name="connsiteX64-19533" fmla="*/ 1433407 w 2213217"/>
                <a:gd name="connsiteY64-19534" fmla="*/ 622909 h 7250295"/>
                <a:gd name="connsiteX65-19535" fmla="*/ 1444916 w 2213217"/>
                <a:gd name="connsiteY65-19536" fmla="*/ 380757 h 7250295"/>
                <a:gd name="connsiteX66-19537" fmla="*/ 1330946 w 2213217"/>
                <a:gd name="connsiteY66-19538" fmla="*/ 143773 h 7250295"/>
                <a:gd name="connsiteX67-19539" fmla="*/ 1063645 w 2213217"/>
                <a:gd name="connsiteY67-19540" fmla="*/ 568 h 7250295"/>
                <a:gd name="connsiteX0-19541" fmla="*/ 1063645 w 2213217"/>
                <a:gd name="connsiteY0-19542" fmla="*/ 568 h 7250295"/>
                <a:gd name="connsiteX1-19543" fmla="*/ 809625 w 2213217"/>
                <a:gd name="connsiteY1-19544" fmla="*/ 116070 h 7250295"/>
                <a:gd name="connsiteX2-19545" fmla="*/ 685800 w 2213217"/>
                <a:gd name="connsiteY2-19546" fmla="*/ 297045 h 7250295"/>
                <a:gd name="connsiteX3-19547" fmla="*/ 704850 w 2213217"/>
                <a:gd name="connsiteY3-19548" fmla="*/ 620895 h 7250295"/>
                <a:gd name="connsiteX4-19549" fmla="*/ 838200 w 2213217"/>
                <a:gd name="connsiteY4-19550" fmla="*/ 897120 h 7250295"/>
                <a:gd name="connsiteX5-19551" fmla="*/ 742950 w 2213217"/>
                <a:gd name="connsiteY5-19552" fmla="*/ 1011420 h 7250295"/>
                <a:gd name="connsiteX6-19553" fmla="*/ 133350 w 2213217"/>
                <a:gd name="connsiteY6-19554" fmla="*/ 1220970 h 7250295"/>
                <a:gd name="connsiteX7-19555" fmla="*/ 0 w 2213217"/>
                <a:gd name="connsiteY7-19556" fmla="*/ 2211570 h 7250295"/>
                <a:gd name="connsiteX8-19557" fmla="*/ 333375 w 2213217"/>
                <a:gd name="connsiteY8-19558" fmla="*/ 3106920 h 7250295"/>
                <a:gd name="connsiteX9-19559" fmla="*/ 247650 w 2213217"/>
                <a:gd name="connsiteY9-19560" fmla="*/ 3840345 h 7250295"/>
                <a:gd name="connsiteX10-19561" fmla="*/ 371475 w 2213217"/>
                <a:gd name="connsiteY10-19562" fmla="*/ 4059420 h 7250295"/>
                <a:gd name="connsiteX11-19563" fmla="*/ 495300 w 2213217"/>
                <a:gd name="connsiteY11-19564" fmla="*/ 4278495 h 7250295"/>
                <a:gd name="connsiteX12-19565" fmla="*/ 476250 w 2213217"/>
                <a:gd name="connsiteY12-19566" fmla="*/ 4735695 h 7250295"/>
                <a:gd name="connsiteX13-19567" fmla="*/ 476250 w 2213217"/>
                <a:gd name="connsiteY13-19568" fmla="*/ 5097645 h 7250295"/>
                <a:gd name="connsiteX14-19569" fmla="*/ 371475 w 2213217"/>
                <a:gd name="connsiteY14-19570" fmla="*/ 6145395 h 7250295"/>
                <a:gd name="connsiteX15-19571" fmla="*/ 371475 w 2213217"/>
                <a:gd name="connsiteY15-19572" fmla="*/ 6621645 h 7250295"/>
                <a:gd name="connsiteX16-19573" fmla="*/ 400050 w 2213217"/>
                <a:gd name="connsiteY16-19574" fmla="*/ 6821670 h 7250295"/>
                <a:gd name="connsiteX17-19575" fmla="*/ 323850 w 2213217"/>
                <a:gd name="connsiteY17-19576" fmla="*/ 7002645 h 7250295"/>
                <a:gd name="connsiteX18-19577" fmla="*/ 533400 w 2213217"/>
                <a:gd name="connsiteY18-19578" fmla="*/ 7250295 h 7250295"/>
                <a:gd name="connsiteX19-19579" fmla="*/ 952500 w 2213217"/>
                <a:gd name="connsiteY19-19580" fmla="*/ 7240770 h 7250295"/>
                <a:gd name="connsiteX20-19581" fmla="*/ 733425 w 2213217"/>
                <a:gd name="connsiteY20-19582" fmla="*/ 6821670 h 7250295"/>
                <a:gd name="connsiteX21-19583" fmla="*/ 790575 w 2213217"/>
                <a:gd name="connsiteY21-19584" fmla="*/ 6574020 h 7250295"/>
                <a:gd name="connsiteX22-19585" fmla="*/ 762000 w 2213217"/>
                <a:gd name="connsiteY22-19586" fmla="*/ 6250170 h 7250295"/>
                <a:gd name="connsiteX23-19587" fmla="*/ 885825 w 2213217"/>
                <a:gd name="connsiteY23-19588" fmla="*/ 5411970 h 7250295"/>
                <a:gd name="connsiteX24-19589" fmla="*/ 866775 w 2213217"/>
                <a:gd name="connsiteY24-19590" fmla="*/ 5326245 h 7250295"/>
                <a:gd name="connsiteX25-19591" fmla="*/ 971550 w 2213217"/>
                <a:gd name="connsiteY25-19592" fmla="*/ 5211945 h 7250295"/>
                <a:gd name="connsiteX26-19593" fmla="*/ 962025 w 2213217"/>
                <a:gd name="connsiteY26-19594" fmla="*/ 5069070 h 7250295"/>
                <a:gd name="connsiteX27-19595" fmla="*/ 1104900 w 2213217"/>
                <a:gd name="connsiteY27-19596" fmla="*/ 4526145 h 7250295"/>
                <a:gd name="connsiteX28-19597" fmla="*/ 1123950 w 2213217"/>
                <a:gd name="connsiteY28-19598" fmla="*/ 4392795 h 7250295"/>
                <a:gd name="connsiteX29-19599" fmla="*/ 1276350 w 2213217"/>
                <a:gd name="connsiteY29-19600" fmla="*/ 4649970 h 7250295"/>
                <a:gd name="connsiteX30-19601" fmla="*/ 1352550 w 2213217"/>
                <a:gd name="connsiteY30-19602" fmla="*/ 4926195 h 7250295"/>
                <a:gd name="connsiteX31-19603" fmla="*/ 1310424 w 2213217"/>
                <a:gd name="connsiteY31-19604" fmla="*/ 4973880 h 7250295"/>
                <a:gd name="connsiteX32-19605" fmla="*/ 1354293 w 2213217"/>
                <a:gd name="connsiteY32-19606" fmla="*/ 5113209 h 7250295"/>
                <a:gd name="connsiteX33-19607" fmla="*/ 1262198 w 2213217"/>
                <a:gd name="connsiteY33-19608" fmla="*/ 5554244 h 7250295"/>
                <a:gd name="connsiteX34-19609" fmla="*/ 1263220 w 2213217"/>
                <a:gd name="connsiteY34-19610" fmla="*/ 6360264 h 7250295"/>
                <a:gd name="connsiteX35-19611" fmla="*/ 1336385 w 2213217"/>
                <a:gd name="connsiteY35-19612" fmla="*/ 6540277 h 7250295"/>
                <a:gd name="connsiteX36-19613" fmla="*/ 1285605 w 2213217"/>
                <a:gd name="connsiteY36-19614" fmla="*/ 6741714 h 7250295"/>
                <a:gd name="connsiteX37-19615" fmla="*/ 1303783 w 2213217"/>
                <a:gd name="connsiteY37-19616" fmla="*/ 6828040 h 7250295"/>
                <a:gd name="connsiteX38-19617" fmla="*/ 1313579 w 2213217"/>
                <a:gd name="connsiteY38-19618" fmla="*/ 7020824 h 7250295"/>
                <a:gd name="connsiteX39-19619" fmla="*/ 1760353 w 2213217"/>
                <a:gd name="connsiteY39-19620" fmla="*/ 7189119 h 7250295"/>
                <a:gd name="connsiteX40-19621" fmla="*/ 2189006 w 2213217"/>
                <a:gd name="connsiteY40-19622" fmla="*/ 7199125 h 7250295"/>
                <a:gd name="connsiteX41-19623" fmla="*/ 2171850 w 2213217"/>
                <a:gd name="connsiteY41-19624" fmla="*/ 7046786 h 7250295"/>
                <a:gd name="connsiteX42-19625" fmla="*/ 1687247 w 2213217"/>
                <a:gd name="connsiteY42-19626" fmla="*/ 6680449 h 7250295"/>
                <a:gd name="connsiteX43-19627" fmla="*/ 1708130 w 2213217"/>
                <a:gd name="connsiteY43-19628" fmla="*/ 6550072 h 7250295"/>
                <a:gd name="connsiteX44-19629" fmla="*/ 1668617 w 2213217"/>
                <a:gd name="connsiteY44-19630" fmla="*/ 6451067 h 7250295"/>
                <a:gd name="connsiteX45-19631" fmla="*/ 1657350 w 2213217"/>
                <a:gd name="connsiteY45-19632" fmla="*/ 6250170 h 7250295"/>
                <a:gd name="connsiteX46-19633" fmla="*/ 1679014 w 2213217"/>
                <a:gd name="connsiteY46-19634" fmla="*/ 5979714 h 7250295"/>
                <a:gd name="connsiteX47-19635" fmla="*/ 1727631 w 2213217"/>
                <a:gd name="connsiteY47-19636" fmla="*/ 5512209 h 7250295"/>
                <a:gd name="connsiteX48-19637" fmla="*/ 1739049 w 2213217"/>
                <a:gd name="connsiteY48-19638" fmla="*/ 5363804 h 7250295"/>
                <a:gd name="connsiteX49-19639" fmla="*/ 1797611 w 2213217"/>
                <a:gd name="connsiteY49-19640" fmla="*/ 5317321 h 7250295"/>
                <a:gd name="connsiteX50-19641" fmla="*/ 1884207 w 2213217"/>
                <a:gd name="connsiteY50-19642" fmla="*/ 5097645 h 7250295"/>
                <a:gd name="connsiteX51-19643" fmla="*/ 1909357 w 2213217"/>
                <a:gd name="connsiteY51-19644" fmla="*/ 4805496 h 7250295"/>
                <a:gd name="connsiteX52-19645" fmla="*/ 1900373 w 2213217"/>
                <a:gd name="connsiteY52-19646" fmla="*/ 4348776 h 7250295"/>
                <a:gd name="connsiteX53-19647" fmla="*/ 1881052 w 2213217"/>
                <a:gd name="connsiteY53-19648" fmla="*/ 3902573 h 7250295"/>
                <a:gd name="connsiteX54-19649" fmla="*/ 1855362 w 2213217"/>
                <a:gd name="connsiteY54-19650" fmla="*/ 3584643 h 7250295"/>
                <a:gd name="connsiteX55-19651" fmla="*/ 2056257 w 2213217"/>
                <a:gd name="connsiteY55-19652" fmla="*/ 2654077 h 7250295"/>
                <a:gd name="connsiteX56-19653" fmla="*/ 2042707 w 2213217"/>
                <a:gd name="connsiteY56-19654" fmla="*/ 2404684 h 7250295"/>
                <a:gd name="connsiteX57-19655" fmla="*/ 1981200 w 2213217"/>
                <a:gd name="connsiteY57-19656" fmla="*/ 1864914 h 7250295"/>
                <a:gd name="connsiteX58-19657" fmla="*/ 1936459 w 2213217"/>
                <a:gd name="connsiteY58-19658" fmla="*/ 1677029 h 7250295"/>
                <a:gd name="connsiteX59-19659" fmla="*/ 1922037 w 2213217"/>
                <a:gd name="connsiteY59-19660" fmla="*/ 1432534 h 7250295"/>
                <a:gd name="connsiteX60-19661" fmla="*/ 1874412 w 2213217"/>
                <a:gd name="connsiteY60-19662" fmla="*/ 1302338 h 7250295"/>
                <a:gd name="connsiteX61-19663" fmla="*/ 1407687 w 2213217"/>
                <a:gd name="connsiteY61-19664" fmla="*/ 1134975 h 7250295"/>
                <a:gd name="connsiteX62-19665" fmla="*/ 1309221 w 2213217"/>
                <a:gd name="connsiteY62-19666" fmla="*/ 1020075 h 7250295"/>
                <a:gd name="connsiteX63-19667" fmla="*/ 1365230 w 2213217"/>
                <a:gd name="connsiteY63-19668" fmla="*/ 821521 h 7250295"/>
                <a:gd name="connsiteX64-19669" fmla="*/ 1433407 w 2213217"/>
                <a:gd name="connsiteY64-19670" fmla="*/ 622909 h 7250295"/>
                <a:gd name="connsiteX65-19671" fmla="*/ 1444916 w 2213217"/>
                <a:gd name="connsiteY65-19672" fmla="*/ 380757 h 7250295"/>
                <a:gd name="connsiteX66-19673" fmla="*/ 1330946 w 2213217"/>
                <a:gd name="connsiteY66-19674" fmla="*/ 143773 h 7250295"/>
                <a:gd name="connsiteX67-19675" fmla="*/ 1063645 w 2213217"/>
                <a:gd name="connsiteY67-19676" fmla="*/ 568 h 7250295"/>
                <a:gd name="connsiteX0-19677" fmla="*/ 1063645 w 2213217"/>
                <a:gd name="connsiteY0-19678" fmla="*/ 568 h 7250295"/>
                <a:gd name="connsiteX1-19679" fmla="*/ 809625 w 2213217"/>
                <a:gd name="connsiteY1-19680" fmla="*/ 116070 h 7250295"/>
                <a:gd name="connsiteX2-19681" fmla="*/ 685800 w 2213217"/>
                <a:gd name="connsiteY2-19682" fmla="*/ 297045 h 7250295"/>
                <a:gd name="connsiteX3-19683" fmla="*/ 704850 w 2213217"/>
                <a:gd name="connsiteY3-19684" fmla="*/ 620895 h 7250295"/>
                <a:gd name="connsiteX4-19685" fmla="*/ 838200 w 2213217"/>
                <a:gd name="connsiteY4-19686" fmla="*/ 897120 h 7250295"/>
                <a:gd name="connsiteX5-19687" fmla="*/ 742950 w 2213217"/>
                <a:gd name="connsiteY5-19688" fmla="*/ 1011420 h 7250295"/>
                <a:gd name="connsiteX6-19689" fmla="*/ 133350 w 2213217"/>
                <a:gd name="connsiteY6-19690" fmla="*/ 1220970 h 7250295"/>
                <a:gd name="connsiteX7-19691" fmla="*/ 0 w 2213217"/>
                <a:gd name="connsiteY7-19692" fmla="*/ 2211570 h 7250295"/>
                <a:gd name="connsiteX8-19693" fmla="*/ 333375 w 2213217"/>
                <a:gd name="connsiteY8-19694" fmla="*/ 3106920 h 7250295"/>
                <a:gd name="connsiteX9-19695" fmla="*/ 247650 w 2213217"/>
                <a:gd name="connsiteY9-19696" fmla="*/ 3840345 h 7250295"/>
                <a:gd name="connsiteX10-19697" fmla="*/ 371475 w 2213217"/>
                <a:gd name="connsiteY10-19698" fmla="*/ 4059420 h 7250295"/>
                <a:gd name="connsiteX11-19699" fmla="*/ 495300 w 2213217"/>
                <a:gd name="connsiteY11-19700" fmla="*/ 4278495 h 7250295"/>
                <a:gd name="connsiteX12-19701" fmla="*/ 476250 w 2213217"/>
                <a:gd name="connsiteY12-19702" fmla="*/ 4735695 h 7250295"/>
                <a:gd name="connsiteX13-19703" fmla="*/ 476250 w 2213217"/>
                <a:gd name="connsiteY13-19704" fmla="*/ 5097645 h 7250295"/>
                <a:gd name="connsiteX14-19705" fmla="*/ 371475 w 2213217"/>
                <a:gd name="connsiteY14-19706" fmla="*/ 6145395 h 7250295"/>
                <a:gd name="connsiteX15-19707" fmla="*/ 371475 w 2213217"/>
                <a:gd name="connsiteY15-19708" fmla="*/ 6621645 h 7250295"/>
                <a:gd name="connsiteX16-19709" fmla="*/ 400050 w 2213217"/>
                <a:gd name="connsiteY16-19710" fmla="*/ 6821670 h 7250295"/>
                <a:gd name="connsiteX17-19711" fmla="*/ 323850 w 2213217"/>
                <a:gd name="connsiteY17-19712" fmla="*/ 7002645 h 7250295"/>
                <a:gd name="connsiteX18-19713" fmla="*/ 533400 w 2213217"/>
                <a:gd name="connsiteY18-19714" fmla="*/ 7250295 h 7250295"/>
                <a:gd name="connsiteX19-19715" fmla="*/ 952500 w 2213217"/>
                <a:gd name="connsiteY19-19716" fmla="*/ 7240770 h 7250295"/>
                <a:gd name="connsiteX20-19717" fmla="*/ 733425 w 2213217"/>
                <a:gd name="connsiteY20-19718" fmla="*/ 6821670 h 7250295"/>
                <a:gd name="connsiteX21-19719" fmla="*/ 790575 w 2213217"/>
                <a:gd name="connsiteY21-19720" fmla="*/ 6574020 h 7250295"/>
                <a:gd name="connsiteX22-19721" fmla="*/ 762000 w 2213217"/>
                <a:gd name="connsiteY22-19722" fmla="*/ 6250170 h 7250295"/>
                <a:gd name="connsiteX23-19723" fmla="*/ 885825 w 2213217"/>
                <a:gd name="connsiteY23-19724" fmla="*/ 5411970 h 7250295"/>
                <a:gd name="connsiteX24-19725" fmla="*/ 866775 w 2213217"/>
                <a:gd name="connsiteY24-19726" fmla="*/ 5326245 h 7250295"/>
                <a:gd name="connsiteX25-19727" fmla="*/ 971550 w 2213217"/>
                <a:gd name="connsiteY25-19728" fmla="*/ 5211945 h 7250295"/>
                <a:gd name="connsiteX26-19729" fmla="*/ 962025 w 2213217"/>
                <a:gd name="connsiteY26-19730" fmla="*/ 5069070 h 7250295"/>
                <a:gd name="connsiteX27-19731" fmla="*/ 1104900 w 2213217"/>
                <a:gd name="connsiteY27-19732" fmla="*/ 4526145 h 7250295"/>
                <a:gd name="connsiteX28-19733" fmla="*/ 1123950 w 2213217"/>
                <a:gd name="connsiteY28-19734" fmla="*/ 4392795 h 7250295"/>
                <a:gd name="connsiteX29-19735" fmla="*/ 1276350 w 2213217"/>
                <a:gd name="connsiteY29-19736" fmla="*/ 4649970 h 7250295"/>
                <a:gd name="connsiteX30-19737" fmla="*/ 1341012 w 2213217"/>
                <a:gd name="connsiteY30-19738" fmla="*/ 4880042 h 7250295"/>
                <a:gd name="connsiteX31-19739" fmla="*/ 1310424 w 2213217"/>
                <a:gd name="connsiteY31-19740" fmla="*/ 4973880 h 7250295"/>
                <a:gd name="connsiteX32-19741" fmla="*/ 1354293 w 2213217"/>
                <a:gd name="connsiteY32-19742" fmla="*/ 5113209 h 7250295"/>
                <a:gd name="connsiteX33-19743" fmla="*/ 1262198 w 2213217"/>
                <a:gd name="connsiteY33-19744" fmla="*/ 5554244 h 7250295"/>
                <a:gd name="connsiteX34-19745" fmla="*/ 1263220 w 2213217"/>
                <a:gd name="connsiteY34-19746" fmla="*/ 6360264 h 7250295"/>
                <a:gd name="connsiteX35-19747" fmla="*/ 1336385 w 2213217"/>
                <a:gd name="connsiteY35-19748" fmla="*/ 6540277 h 7250295"/>
                <a:gd name="connsiteX36-19749" fmla="*/ 1285605 w 2213217"/>
                <a:gd name="connsiteY36-19750" fmla="*/ 6741714 h 7250295"/>
                <a:gd name="connsiteX37-19751" fmla="*/ 1303783 w 2213217"/>
                <a:gd name="connsiteY37-19752" fmla="*/ 6828040 h 7250295"/>
                <a:gd name="connsiteX38-19753" fmla="*/ 1313579 w 2213217"/>
                <a:gd name="connsiteY38-19754" fmla="*/ 7020824 h 7250295"/>
                <a:gd name="connsiteX39-19755" fmla="*/ 1760353 w 2213217"/>
                <a:gd name="connsiteY39-19756" fmla="*/ 7189119 h 7250295"/>
                <a:gd name="connsiteX40-19757" fmla="*/ 2189006 w 2213217"/>
                <a:gd name="connsiteY40-19758" fmla="*/ 7199125 h 7250295"/>
                <a:gd name="connsiteX41-19759" fmla="*/ 2171850 w 2213217"/>
                <a:gd name="connsiteY41-19760" fmla="*/ 7046786 h 7250295"/>
                <a:gd name="connsiteX42-19761" fmla="*/ 1687247 w 2213217"/>
                <a:gd name="connsiteY42-19762" fmla="*/ 6680449 h 7250295"/>
                <a:gd name="connsiteX43-19763" fmla="*/ 1708130 w 2213217"/>
                <a:gd name="connsiteY43-19764" fmla="*/ 6550072 h 7250295"/>
                <a:gd name="connsiteX44-19765" fmla="*/ 1668617 w 2213217"/>
                <a:gd name="connsiteY44-19766" fmla="*/ 6451067 h 7250295"/>
                <a:gd name="connsiteX45-19767" fmla="*/ 1657350 w 2213217"/>
                <a:gd name="connsiteY45-19768" fmla="*/ 6250170 h 7250295"/>
                <a:gd name="connsiteX46-19769" fmla="*/ 1679014 w 2213217"/>
                <a:gd name="connsiteY46-19770" fmla="*/ 5979714 h 7250295"/>
                <a:gd name="connsiteX47-19771" fmla="*/ 1727631 w 2213217"/>
                <a:gd name="connsiteY47-19772" fmla="*/ 5512209 h 7250295"/>
                <a:gd name="connsiteX48-19773" fmla="*/ 1739049 w 2213217"/>
                <a:gd name="connsiteY48-19774" fmla="*/ 5363804 h 7250295"/>
                <a:gd name="connsiteX49-19775" fmla="*/ 1797611 w 2213217"/>
                <a:gd name="connsiteY49-19776" fmla="*/ 5317321 h 7250295"/>
                <a:gd name="connsiteX50-19777" fmla="*/ 1884207 w 2213217"/>
                <a:gd name="connsiteY50-19778" fmla="*/ 5097645 h 7250295"/>
                <a:gd name="connsiteX51-19779" fmla="*/ 1909357 w 2213217"/>
                <a:gd name="connsiteY51-19780" fmla="*/ 4805496 h 7250295"/>
                <a:gd name="connsiteX52-19781" fmla="*/ 1900373 w 2213217"/>
                <a:gd name="connsiteY52-19782" fmla="*/ 4348776 h 7250295"/>
                <a:gd name="connsiteX53-19783" fmla="*/ 1881052 w 2213217"/>
                <a:gd name="connsiteY53-19784" fmla="*/ 3902573 h 7250295"/>
                <a:gd name="connsiteX54-19785" fmla="*/ 1855362 w 2213217"/>
                <a:gd name="connsiteY54-19786" fmla="*/ 3584643 h 7250295"/>
                <a:gd name="connsiteX55-19787" fmla="*/ 2056257 w 2213217"/>
                <a:gd name="connsiteY55-19788" fmla="*/ 2654077 h 7250295"/>
                <a:gd name="connsiteX56-19789" fmla="*/ 2042707 w 2213217"/>
                <a:gd name="connsiteY56-19790" fmla="*/ 2404684 h 7250295"/>
                <a:gd name="connsiteX57-19791" fmla="*/ 1981200 w 2213217"/>
                <a:gd name="connsiteY57-19792" fmla="*/ 1864914 h 7250295"/>
                <a:gd name="connsiteX58-19793" fmla="*/ 1936459 w 2213217"/>
                <a:gd name="connsiteY58-19794" fmla="*/ 1677029 h 7250295"/>
                <a:gd name="connsiteX59-19795" fmla="*/ 1922037 w 2213217"/>
                <a:gd name="connsiteY59-19796" fmla="*/ 1432534 h 7250295"/>
                <a:gd name="connsiteX60-19797" fmla="*/ 1874412 w 2213217"/>
                <a:gd name="connsiteY60-19798" fmla="*/ 1302338 h 7250295"/>
                <a:gd name="connsiteX61-19799" fmla="*/ 1407687 w 2213217"/>
                <a:gd name="connsiteY61-19800" fmla="*/ 1134975 h 7250295"/>
                <a:gd name="connsiteX62-19801" fmla="*/ 1309221 w 2213217"/>
                <a:gd name="connsiteY62-19802" fmla="*/ 1020075 h 7250295"/>
                <a:gd name="connsiteX63-19803" fmla="*/ 1365230 w 2213217"/>
                <a:gd name="connsiteY63-19804" fmla="*/ 821521 h 7250295"/>
                <a:gd name="connsiteX64-19805" fmla="*/ 1433407 w 2213217"/>
                <a:gd name="connsiteY64-19806" fmla="*/ 622909 h 7250295"/>
                <a:gd name="connsiteX65-19807" fmla="*/ 1444916 w 2213217"/>
                <a:gd name="connsiteY65-19808" fmla="*/ 380757 h 7250295"/>
                <a:gd name="connsiteX66-19809" fmla="*/ 1330946 w 2213217"/>
                <a:gd name="connsiteY66-19810" fmla="*/ 143773 h 7250295"/>
                <a:gd name="connsiteX67-19811" fmla="*/ 1063645 w 2213217"/>
                <a:gd name="connsiteY67-19812" fmla="*/ 568 h 7250295"/>
                <a:gd name="connsiteX0-19813" fmla="*/ 1063645 w 2213217"/>
                <a:gd name="connsiteY0-19814" fmla="*/ 568 h 7250295"/>
                <a:gd name="connsiteX1-19815" fmla="*/ 809625 w 2213217"/>
                <a:gd name="connsiteY1-19816" fmla="*/ 116070 h 7250295"/>
                <a:gd name="connsiteX2-19817" fmla="*/ 685800 w 2213217"/>
                <a:gd name="connsiteY2-19818" fmla="*/ 297045 h 7250295"/>
                <a:gd name="connsiteX3-19819" fmla="*/ 704850 w 2213217"/>
                <a:gd name="connsiteY3-19820" fmla="*/ 620895 h 7250295"/>
                <a:gd name="connsiteX4-19821" fmla="*/ 838200 w 2213217"/>
                <a:gd name="connsiteY4-19822" fmla="*/ 897120 h 7250295"/>
                <a:gd name="connsiteX5-19823" fmla="*/ 742950 w 2213217"/>
                <a:gd name="connsiteY5-19824" fmla="*/ 1011420 h 7250295"/>
                <a:gd name="connsiteX6-19825" fmla="*/ 133350 w 2213217"/>
                <a:gd name="connsiteY6-19826" fmla="*/ 1220970 h 7250295"/>
                <a:gd name="connsiteX7-19827" fmla="*/ 0 w 2213217"/>
                <a:gd name="connsiteY7-19828" fmla="*/ 2211570 h 7250295"/>
                <a:gd name="connsiteX8-19829" fmla="*/ 333375 w 2213217"/>
                <a:gd name="connsiteY8-19830" fmla="*/ 3106920 h 7250295"/>
                <a:gd name="connsiteX9-19831" fmla="*/ 247650 w 2213217"/>
                <a:gd name="connsiteY9-19832" fmla="*/ 3840345 h 7250295"/>
                <a:gd name="connsiteX10-19833" fmla="*/ 371475 w 2213217"/>
                <a:gd name="connsiteY10-19834" fmla="*/ 4059420 h 7250295"/>
                <a:gd name="connsiteX11-19835" fmla="*/ 495300 w 2213217"/>
                <a:gd name="connsiteY11-19836" fmla="*/ 4278495 h 7250295"/>
                <a:gd name="connsiteX12-19837" fmla="*/ 476250 w 2213217"/>
                <a:gd name="connsiteY12-19838" fmla="*/ 4735695 h 7250295"/>
                <a:gd name="connsiteX13-19839" fmla="*/ 476250 w 2213217"/>
                <a:gd name="connsiteY13-19840" fmla="*/ 5097645 h 7250295"/>
                <a:gd name="connsiteX14-19841" fmla="*/ 371475 w 2213217"/>
                <a:gd name="connsiteY14-19842" fmla="*/ 6145395 h 7250295"/>
                <a:gd name="connsiteX15-19843" fmla="*/ 371475 w 2213217"/>
                <a:gd name="connsiteY15-19844" fmla="*/ 6621645 h 7250295"/>
                <a:gd name="connsiteX16-19845" fmla="*/ 400050 w 2213217"/>
                <a:gd name="connsiteY16-19846" fmla="*/ 6821670 h 7250295"/>
                <a:gd name="connsiteX17-19847" fmla="*/ 323850 w 2213217"/>
                <a:gd name="connsiteY17-19848" fmla="*/ 7002645 h 7250295"/>
                <a:gd name="connsiteX18-19849" fmla="*/ 533400 w 2213217"/>
                <a:gd name="connsiteY18-19850" fmla="*/ 7250295 h 7250295"/>
                <a:gd name="connsiteX19-19851" fmla="*/ 952500 w 2213217"/>
                <a:gd name="connsiteY19-19852" fmla="*/ 7240770 h 7250295"/>
                <a:gd name="connsiteX20-19853" fmla="*/ 733425 w 2213217"/>
                <a:gd name="connsiteY20-19854" fmla="*/ 6821670 h 7250295"/>
                <a:gd name="connsiteX21-19855" fmla="*/ 790575 w 2213217"/>
                <a:gd name="connsiteY21-19856" fmla="*/ 6574020 h 7250295"/>
                <a:gd name="connsiteX22-19857" fmla="*/ 762000 w 2213217"/>
                <a:gd name="connsiteY22-19858" fmla="*/ 6250170 h 7250295"/>
                <a:gd name="connsiteX23-19859" fmla="*/ 885825 w 2213217"/>
                <a:gd name="connsiteY23-19860" fmla="*/ 5411970 h 7250295"/>
                <a:gd name="connsiteX24-19861" fmla="*/ 866775 w 2213217"/>
                <a:gd name="connsiteY24-19862" fmla="*/ 5326245 h 7250295"/>
                <a:gd name="connsiteX25-19863" fmla="*/ 971550 w 2213217"/>
                <a:gd name="connsiteY25-19864" fmla="*/ 5211945 h 7250295"/>
                <a:gd name="connsiteX26-19865" fmla="*/ 962025 w 2213217"/>
                <a:gd name="connsiteY26-19866" fmla="*/ 5069070 h 7250295"/>
                <a:gd name="connsiteX27-19867" fmla="*/ 1104900 w 2213217"/>
                <a:gd name="connsiteY27-19868" fmla="*/ 4526145 h 7250295"/>
                <a:gd name="connsiteX28-19869" fmla="*/ 1123950 w 2213217"/>
                <a:gd name="connsiteY28-19870" fmla="*/ 4392795 h 7250295"/>
                <a:gd name="connsiteX29-19871" fmla="*/ 1276350 w 2213217"/>
                <a:gd name="connsiteY29-19872" fmla="*/ 4649970 h 7250295"/>
                <a:gd name="connsiteX30-19873" fmla="*/ 1341012 w 2213217"/>
                <a:gd name="connsiteY30-19874" fmla="*/ 4880042 h 7250295"/>
                <a:gd name="connsiteX31-19875" fmla="*/ 1310424 w 2213217"/>
                <a:gd name="connsiteY31-19876" fmla="*/ 4973880 h 7250295"/>
                <a:gd name="connsiteX32-19877" fmla="*/ 1354293 w 2213217"/>
                <a:gd name="connsiteY32-19878" fmla="*/ 5113209 h 7250295"/>
                <a:gd name="connsiteX33-19879" fmla="*/ 1262198 w 2213217"/>
                <a:gd name="connsiteY33-19880" fmla="*/ 5554244 h 7250295"/>
                <a:gd name="connsiteX34-19881" fmla="*/ 1263220 w 2213217"/>
                <a:gd name="connsiteY34-19882" fmla="*/ 6360264 h 7250295"/>
                <a:gd name="connsiteX35-19883" fmla="*/ 1336385 w 2213217"/>
                <a:gd name="connsiteY35-19884" fmla="*/ 6540277 h 7250295"/>
                <a:gd name="connsiteX36-19885" fmla="*/ 1285605 w 2213217"/>
                <a:gd name="connsiteY36-19886" fmla="*/ 6741714 h 7250295"/>
                <a:gd name="connsiteX37-19887" fmla="*/ 1303783 w 2213217"/>
                <a:gd name="connsiteY37-19888" fmla="*/ 6828040 h 7250295"/>
                <a:gd name="connsiteX38-19889" fmla="*/ 1313579 w 2213217"/>
                <a:gd name="connsiteY38-19890" fmla="*/ 7020824 h 7250295"/>
                <a:gd name="connsiteX39-19891" fmla="*/ 1760353 w 2213217"/>
                <a:gd name="connsiteY39-19892" fmla="*/ 7189119 h 7250295"/>
                <a:gd name="connsiteX40-19893" fmla="*/ 2189006 w 2213217"/>
                <a:gd name="connsiteY40-19894" fmla="*/ 7199125 h 7250295"/>
                <a:gd name="connsiteX41-19895" fmla="*/ 2171850 w 2213217"/>
                <a:gd name="connsiteY41-19896" fmla="*/ 7046786 h 7250295"/>
                <a:gd name="connsiteX42-19897" fmla="*/ 1687247 w 2213217"/>
                <a:gd name="connsiteY42-19898" fmla="*/ 6680449 h 7250295"/>
                <a:gd name="connsiteX43-19899" fmla="*/ 1708130 w 2213217"/>
                <a:gd name="connsiteY43-19900" fmla="*/ 6550072 h 7250295"/>
                <a:gd name="connsiteX44-19901" fmla="*/ 1668617 w 2213217"/>
                <a:gd name="connsiteY44-19902" fmla="*/ 6451067 h 7250295"/>
                <a:gd name="connsiteX45-19903" fmla="*/ 1657350 w 2213217"/>
                <a:gd name="connsiteY45-19904" fmla="*/ 6250170 h 7250295"/>
                <a:gd name="connsiteX46-19905" fmla="*/ 1679014 w 2213217"/>
                <a:gd name="connsiteY46-19906" fmla="*/ 5979714 h 7250295"/>
                <a:gd name="connsiteX47-19907" fmla="*/ 1727631 w 2213217"/>
                <a:gd name="connsiteY47-19908" fmla="*/ 5512209 h 7250295"/>
                <a:gd name="connsiteX48-19909" fmla="*/ 1739049 w 2213217"/>
                <a:gd name="connsiteY48-19910" fmla="*/ 5363804 h 7250295"/>
                <a:gd name="connsiteX49-19911" fmla="*/ 1797611 w 2213217"/>
                <a:gd name="connsiteY49-19912" fmla="*/ 5317321 h 7250295"/>
                <a:gd name="connsiteX50-19913" fmla="*/ 1884207 w 2213217"/>
                <a:gd name="connsiteY50-19914" fmla="*/ 5097645 h 7250295"/>
                <a:gd name="connsiteX51-19915" fmla="*/ 1909357 w 2213217"/>
                <a:gd name="connsiteY51-19916" fmla="*/ 4805496 h 7250295"/>
                <a:gd name="connsiteX52-19917" fmla="*/ 1900373 w 2213217"/>
                <a:gd name="connsiteY52-19918" fmla="*/ 4348776 h 7250295"/>
                <a:gd name="connsiteX53-19919" fmla="*/ 1881052 w 2213217"/>
                <a:gd name="connsiteY53-19920" fmla="*/ 3902573 h 7250295"/>
                <a:gd name="connsiteX54-19921" fmla="*/ 1855362 w 2213217"/>
                <a:gd name="connsiteY54-19922" fmla="*/ 3584643 h 7250295"/>
                <a:gd name="connsiteX55-19923" fmla="*/ 2056257 w 2213217"/>
                <a:gd name="connsiteY55-19924" fmla="*/ 2654077 h 7250295"/>
                <a:gd name="connsiteX56-19925" fmla="*/ 2042707 w 2213217"/>
                <a:gd name="connsiteY56-19926" fmla="*/ 2404684 h 7250295"/>
                <a:gd name="connsiteX57-19927" fmla="*/ 1981200 w 2213217"/>
                <a:gd name="connsiteY57-19928" fmla="*/ 1864914 h 7250295"/>
                <a:gd name="connsiteX58-19929" fmla="*/ 1936459 w 2213217"/>
                <a:gd name="connsiteY58-19930" fmla="*/ 1677029 h 7250295"/>
                <a:gd name="connsiteX59-19931" fmla="*/ 1922037 w 2213217"/>
                <a:gd name="connsiteY59-19932" fmla="*/ 1432534 h 7250295"/>
                <a:gd name="connsiteX60-19933" fmla="*/ 1874412 w 2213217"/>
                <a:gd name="connsiteY60-19934" fmla="*/ 1302338 h 7250295"/>
                <a:gd name="connsiteX61-19935" fmla="*/ 1407687 w 2213217"/>
                <a:gd name="connsiteY61-19936" fmla="*/ 1134975 h 7250295"/>
                <a:gd name="connsiteX62-19937" fmla="*/ 1309221 w 2213217"/>
                <a:gd name="connsiteY62-19938" fmla="*/ 1020075 h 7250295"/>
                <a:gd name="connsiteX63-19939" fmla="*/ 1365230 w 2213217"/>
                <a:gd name="connsiteY63-19940" fmla="*/ 821521 h 7250295"/>
                <a:gd name="connsiteX64-19941" fmla="*/ 1433407 w 2213217"/>
                <a:gd name="connsiteY64-19942" fmla="*/ 622909 h 7250295"/>
                <a:gd name="connsiteX65-19943" fmla="*/ 1444916 w 2213217"/>
                <a:gd name="connsiteY65-19944" fmla="*/ 380757 h 7250295"/>
                <a:gd name="connsiteX66-19945" fmla="*/ 1330946 w 2213217"/>
                <a:gd name="connsiteY66-19946" fmla="*/ 143773 h 7250295"/>
                <a:gd name="connsiteX67-19947" fmla="*/ 1063645 w 2213217"/>
                <a:gd name="connsiteY67-19948" fmla="*/ 568 h 7250295"/>
                <a:gd name="connsiteX0-19949" fmla="*/ 1063645 w 2213217"/>
                <a:gd name="connsiteY0-19950" fmla="*/ 568 h 7250295"/>
                <a:gd name="connsiteX1-19951" fmla="*/ 809625 w 2213217"/>
                <a:gd name="connsiteY1-19952" fmla="*/ 116070 h 7250295"/>
                <a:gd name="connsiteX2-19953" fmla="*/ 685800 w 2213217"/>
                <a:gd name="connsiteY2-19954" fmla="*/ 297045 h 7250295"/>
                <a:gd name="connsiteX3-19955" fmla="*/ 704850 w 2213217"/>
                <a:gd name="connsiteY3-19956" fmla="*/ 620895 h 7250295"/>
                <a:gd name="connsiteX4-19957" fmla="*/ 838200 w 2213217"/>
                <a:gd name="connsiteY4-19958" fmla="*/ 897120 h 7250295"/>
                <a:gd name="connsiteX5-19959" fmla="*/ 742950 w 2213217"/>
                <a:gd name="connsiteY5-19960" fmla="*/ 1011420 h 7250295"/>
                <a:gd name="connsiteX6-19961" fmla="*/ 133350 w 2213217"/>
                <a:gd name="connsiteY6-19962" fmla="*/ 1220970 h 7250295"/>
                <a:gd name="connsiteX7-19963" fmla="*/ 0 w 2213217"/>
                <a:gd name="connsiteY7-19964" fmla="*/ 2211570 h 7250295"/>
                <a:gd name="connsiteX8-19965" fmla="*/ 333375 w 2213217"/>
                <a:gd name="connsiteY8-19966" fmla="*/ 3106920 h 7250295"/>
                <a:gd name="connsiteX9-19967" fmla="*/ 247650 w 2213217"/>
                <a:gd name="connsiteY9-19968" fmla="*/ 3840345 h 7250295"/>
                <a:gd name="connsiteX10-19969" fmla="*/ 371475 w 2213217"/>
                <a:gd name="connsiteY10-19970" fmla="*/ 4059420 h 7250295"/>
                <a:gd name="connsiteX11-19971" fmla="*/ 495300 w 2213217"/>
                <a:gd name="connsiteY11-19972" fmla="*/ 4278495 h 7250295"/>
                <a:gd name="connsiteX12-19973" fmla="*/ 476250 w 2213217"/>
                <a:gd name="connsiteY12-19974" fmla="*/ 4735695 h 7250295"/>
                <a:gd name="connsiteX13-19975" fmla="*/ 476250 w 2213217"/>
                <a:gd name="connsiteY13-19976" fmla="*/ 5097645 h 7250295"/>
                <a:gd name="connsiteX14-19977" fmla="*/ 371475 w 2213217"/>
                <a:gd name="connsiteY14-19978" fmla="*/ 6145395 h 7250295"/>
                <a:gd name="connsiteX15-19979" fmla="*/ 371475 w 2213217"/>
                <a:gd name="connsiteY15-19980" fmla="*/ 6621645 h 7250295"/>
                <a:gd name="connsiteX16-19981" fmla="*/ 400050 w 2213217"/>
                <a:gd name="connsiteY16-19982" fmla="*/ 6821670 h 7250295"/>
                <a:gd name="connsiteX17-19983" fmla="*/ 323850 w 2213217"/>
                <a:gd name="connsiteY17-19984" fmla="*/ 7002645 h 7250295"/>
                <a:gd name="connsiteX18-19985" fmla="*/ 533400 w 2213217"/>
                <a:gd name="connsiteY18-19986" fmla="*/ 7250295 h 7250295"/>
                <a:gd name="connsiteX19-19987" fmla="*/ 952500 w 2213217"/>
                <a:gd name="connsiteY19-19988" fmla="*/ 7240770 h 7250295"/>
                <a:gd name="connsiteX20-19989" fmla="*/ 733425 w 2213217"/>
                <a:gd name="connsiteY20-19990" fmla="*/ 6821670 h 7250295"/>
                <a:gd name="connsiteX21-19991" fmla="*/ 790575 w 2213217"/>
                <a:gd name="connsiteY21-19992" fmla="*/ 6574020 h 7250295"/>
                <a:gd name="connsiteX22-19993" fmla="*/ 762000 w 2213217"/>
                <a:gd name="connsiteY22-19994" fmla="*/ 6250170 h 7250295"/>
                <a:gd name="connsiteX23-19995" fmla="*/ 885825 w 2213217"/>
                <a:gd name="connsiteY23-19996" fmla="*/ 5411970 h 7250295"/>
                <a:gd name="connsiteX24-19997" fmla="*/ 866775 w 2213217"/>
                <a:gd name="connsiteY24-19998" fmla="*/ 5326245 h 7250295"/>
                <a:gd name="connsiteX25-19999" fmla="*/ 971550 w 2213217"/>
                <a:gd name="connsiteY25-20000" fmla="*/ 5211945 h 7250295"/>
                <a:gd name="connsiteX26-20001" fmla="*/ 962025 w 2213217"/>
                <a:gd name="connsiteY26-20002" fmla="*/ 5069070 h 7250295"/>
                <a:gd name="connsiteX27-20003" fmla="*/ 1104900 w 2213217"/>
                <a:gd name="connsiteY27-20004" fmla="*/ 4526145 h 7250295"/>
                <a:gd name="connsiteX28-20005" fmla="*/ 1123950 w 2213217"/>
                <a:gd name="connsiteY28-20006" fmla="*/ 4392795 h 7250295"/>
                <a:gd name="connsiteX29-20007" fmla="*/ 1276350 w 2213217"/>
                <a:gd name="connsiteY29-20008" fmla="*/ 4649970 h 7250295"/>
                <a:gd name="connsiteX30-20009" fmla="*/ 1341012 w 2213217"/>
                <a:gd name="connsiteY30-20010" fmla="*/ 4880042 h 7250295"/>
                <a:gd name="connsiteX31-20011" fmla="*/ 1310424 w 2213217"/>
                <a:gd name="connsiteY31-20012" fmla="*/ 4973880 h 7250295"/>
                <a:gd name="connsiteX32-20013" fmla="*/ 1354293 w 2213217"/>
                <a:gd name="connsiteY32-20014" fmla="*/ 5113209 h 7250295"/>
                <a:gd name="connsiteX33-20015" fmla="*/ 1262198 w 2213217"/>
                <a:gd name="connsiteY33-20016" fmla="*/ 5554244 h 7250295"/>
                <a:gd name="connsiteX34-20017" fmla="*/ 1263220 w 2213217"/>
                <a:gd name="connsiteY34-20018" fmla="*/ 6360264 h 7250295"/>
                <a:gd name="connsiteX35-20019" fmla="*/ 1336385 w 2213217"/>
                <a:gd name="connsiteY35-20020" fmla="*/ 6540277 h 7250295"/>
                <a:gd name="connsiteX36-20021" fmla="*/ 1285605 w 2213217"/>
                <a:gd name="connsiteY36-20022" fmla="*/ 6741714 h 7250295"/>
                <a:gd name="connsiteX37-20023" fmla="*/ 1303783 w 2213217"/>
                <a:gd name="connsiteY37-20024" fmla="*/ 6828040 h 7250295"/>
                <a:gd name="connsiteX38-20025" fmla="*/ 1313579 w 2213217"/>
                <a:gd name="connsiteY38-20026" fmla="*/ 7020824 h 7250295"/>
                <a:gd name="connsiteX39-20027" fmla="*/ 1760353 w 2213217"/>
                <a:gd name="connsiteY39-20028" fmla="*/ 7189119 h 7250295"/>
                <a:gd name="connsiteX40-20029" fmla="*/ 2189006 w 2213217"/>
                <a:gd name="connsiteY40-20030" fmla="*/ 7199125 h 7250295"/>
                <a:gd name="connsiteX41-20031" fmla="*/ 2171850 w 2213217"/>
                <a:gd name="connsiteY41-20032" fmla="*/ 7046786 h 7250295"/>
                <a:gd name="connsiteX42-20033" fmla="*/ 1687247 w 2213217"/>
                <a:gd name="connsiteY42-20034" fmla="*/ 6680449 h 7250295"/>
                <a:gd name="connsiteX43-20035" fmla="*/ 1708130 w 2213217"/>
                <a:gd name="connsiteY43-20036" fmla="*/ 6550072 h 7250295"/>
                <a:gd name="connsiteX44-20037" fmla="*/ 1668617 w 2213217"/>
                <a:gd name="connsiteY44-20038" fmla="*/ 6451067 h 7250295"/>
                <a:gd name="connsiteX45-20039" fmla="*/ 1657350 w 2213217"/>
                <a:gd name="connsiteY45-20040" fmla="*/ 6250170 h 7250295"/>
                <a:gd name="connsiteX46-20041" fmla="*/ 1679014 w 2213217"/>
                <a:gd name="connsiteY46-20042" fmla="*/ 5979714 h 7250295"/>
                <a:gd name="connsiteX47-20043" fmla="*/ 1727631 w 2213217"/>
                <a:gd name="connsiteY47-20044" fmla="*/ 5512209 h 7250295"/>
                <a:gd name="connsiteX48-20045" fmla="*/ 1739049 w 2213217"/>
                <a:gd name="connsiteY48-20046" fmla="*/ 5363804 h 7250295"/>
                <a:gd name="connsiteX49-20047" fmla="*/ 1797611 w 2213217"/>
                <a:gd name="connsiteY49-20048" fmla="*/ 5317321 h 7250295"/>
                <a:gd name="connsiteX50-20049" fmla="*/ 1884207 w 2213217"/>
                <a:gd name="connsiteY50-20050" fmla="*/ 5097645 h 7250295"/>
                <a:gd name="connsiteX51-20051" fmla="*/ 1909357 w 2213217"/>
                <a:gd name="connsiteY51-20052" fmla="*/ 4805496 h 7250295"/>
                <a:gd name="connsiteX52-20053" fmla="*/ 1900373 w 2213217"/>
                <a:gd name="connsiteY52-20054" fmla="*/ 4348776 h 7250295"/>
                <a:gd name="connsiteX53-20055" fmla="*/ 1881052 w 2213217"/>
                <a:gd name="connsiteY53-20056" fmla="*/ 3902573 h 7250295"/>
                <a:gd name="connsiteX54-20057" fmla="*/ 1855362 w 2213217"/>
                <a:gd name="connsiteY54-20058" fmla="*/ 3584643 h 7250295"/>
                <a:gd name="connsiteX55-20059" fmla="*/ 2056257 w 2213217"/>
                <a:gd name="connsiteY55-20060" fmla="*/ 2654077 h 7250295"/>
                <a:gd name="connsiteX56-20061" fmla="*/ 2042707 w 2213217"/>
                <a:gd name="connsiteY56-20062" fmla="*/ 2404684 h 7250295"/>
                <a:gd name="connsiteX57-20063" fmla="*/ 1981200 w 2213217"/>
                <a:gd name="connsiteY57-20064" fmla="*/ 1864914 h 7250295"/>
                <a:gd name="connsiteX58-20065" fmla="*/ 1936459 w 2213217"/>
                <a:gd name="connsiteY58-20066" fmla="*/ 1677029 h 7250295"/>
                <a:gd name="connsiteX59-20067" fmla="*/ 1922037 w 2213217"/>
                <a:gd name="connsiteY59-20068" fmla="*/ 1432534 h 7250295"/>
                <a:gd name="connsiteX60-20069" fmla="*/ 1874412 w 2213217"/>
                <a:gd name="connsiteY60-20070" fmla="*/ 1302338 h 7250295"/>
                <a:gd name="connsiteX61-20071" fmla="*/ 1407687 w 2213217"/>
                <a:gd name="connsiteY61-20072" fmla="*/ 1134975 h 7250295"/>
                <a:gd name="connsiteX62-20073" fmla="*/ 1309221 w 2213217"/>
                <a:gd name="connsiteY62-20074" fmla="*/ 1020075 h 7250295"/>
                <a:gd name="connsiteX63-20075" fmla="*/ 1365230 w 2213217"/>
                <a:gd name="connsiteY63-20076" fmla="*/ 821521 h 7250295"/>
                <a:gd name="connsiteX64-20077" fmla="*/ 1433407 w 2213217"/>
                <a:gd name="connsiteY64-20078" fmla="*/ 622909 h 7250295"/>
                <a:gd name="connsiteX65-20079" fmla="*/ 1444916 w 2213217"/>
                <a:gd name="connsiteY65-20080" fmla="*/ 380757 h 7250295"/>
                <a:gd name="connsiteX66-20081" fmla="*/ 1330946 w 2213217"/>
                <a:gd name="connsiteY66-20082" fmla="*/ 143773 h 7250295"/>
                <a:gd name="connsiteX67-20083" fmla="*/ 1063645 w 2213217"/>
                <a:gd name="connsiteY67-20084" fmla="*/ 568 h 7250295"/>
                <a:gd name="connsiteX0-20085" fmla="*/ 1063645 w 2213217"/>
                <a:gd name="connsiteY0-20086" fmla="*/ 568 h 7250295"/>
                <a:gd name="connsiteX1-20087" fmla="*/ 809625 w 2213217"/>
                <a:gd name="connsiteY1-20088" fmla="*/ 116070 h 7250295"/>
                <a:gd name="connsiteX2-20089" fmla="*/ 685800 w 2213217"/>
                <a:gd name="connsiteY2-20090" fmla="*/ 297045 h 7250295"/>
                <a:gd name="connsiteX3-20091" fmla="*/ 704850 w 2213217"/>
                <a:gd name="connsiteY3-20092" fmla="*/ 620895 h 7250295"/>
                <a:gd name="connsiteX4-20093" fmla="*/ 838200 w 2213217"/>
                <a:gd name="connsiteY4-20094" fmla="*/ 897120 h 7250295"/>
                <a:gd name="connsiteX5-20095" fmla="*/ 742950 w 2213217"/>
                <a:gd name="connsiteY5-20096" fmla="*/ 1011420 h 7250295"/>
                <a:gd name="connsiteX6-20097" fmla="*/ 133350 w 2213217"/>
                <a:gd name="connsiteY6-20098" fmla="*/ 1220970 h 7250295"/>
                <a:gd name="connsiteX7-20099" fmla="*/ 0 w 2213217"/>
                <a:gd name="connsiteY7-20100" fmla="*/ 2211570 h 7250295"/>
                <a:gd name="connsiteX8-20101" fmla="*/ 333375 w 2213217"/>
                <a:gd name="connsiteY8-20102" fmla="*/ 3106920 h 7250295"/>
                <a:gd name="connsiteX9-20103" fmla="*/ 247650 w 2213217"/>
                <a:gd name="connsiteY9-20104" fmla="*/ 3840345 h 7250295"/>
                <a:gd name="connsiteX10-20105" fmla="*/ 371475 w 2213217"/>
                <a:gd name="connsiteY10-20106" fmla="*/ 4059420 h 7250295"/>
                <a:gd name="connsiteX11-20107" fmla="*/ 495300 w 2213217"/>
                <a:gd name="connsiteY11-20108" fmla="*/ 4278495 h 7250295"/>
                <a:gd name="connsiteX12-20109" fmla="*/ 476250 w 2213217"/>
                <a:gd name="connsiteY12-20110" fmla="*/ 4735695 h 7250295"/>
                <a:gd name="connsiteX13-20111" fmla="*/ 476250 w 2213217"/>
                <a:gd name="connsiteY13-20112" fmla="*/ 5097645 h 7250295"/>
                <a:gd name="connsiteX14-20113" fmla="*/ 371475 w 2213217"/>
                <a:gd name="connsiteY14-20114" fmla="*/ 6145395 h 7250295"/>
                <a:gd name="connsiteX15-20115" fmla="*/ 371475 w 2213217"/>
                <a:gd name="connsiteY15-20116" fmla="*/ 6621645 h 7250295"/>
                <a:gd name="connsiteX16-20117" fmla="*/ 400050 w 2213217"/>
                <a:gd name="connsiteY16-20118" fmla="*/ 6821670 h 7250295"/>
                <a:gd name="connsiteX17-20119" fmla="*/ 323850 w 2213217"/>
                <a:gd name="connsiteY17-20120" fmla="*/ 7002645 h 7250295"/>
                <a:gd name="connsiteX18-20121" fmla="*/ 533400 w 2213217"/>
                <a:gd name="connsiteY18-20122" fmla="*/ 7250295 h 7250295"/>
                <a:gd name="connsiteX19-20123" fmla="*/ 952500 w 2213217"/>
                <a:gd name="connsiteY19-20124" fmla="*/ 7240770 h 7250295"/>
                <a:gd name="connsiteX20-20125" fmla="*/ 733425 w 2213217"/>
                <a:gd name="connsiteY20-20126" fmla="*/ 6821670 h 7250295"/>
                <a:gd name="connsiteX21-20127" fmla="*/ 790575 w 2213217"/>
                <a:gd name="connsiteY21-20128" fmla="*/ 6574020 h 7250295"/>
                <a:gd name="connsiteX22-20129" fmla="*/ 762000 w 2213217"/>
                <a:gd name="connsiteY22-20130" fmla="*/ 6250170 h 7250295"/>
                <a:gd name="connsiteX23-20131" fmla="*/ 885825 w 2213217"/>
                <a:gd name="connsiteY23-20132" fmla="*/ 5411970 h 7250295"/>
                <a:gd name="connsiteX24-20133" fmla="*/ 866775 w 2213217"/>
                <a:gd name="connsiteY24-20134" fmla="*/ 5326245 h 7250295"/>
                <a:gd name="connsiteX25-20135" fmla="*/ 971550 w 2213217"/>
                <a:gd name="connsiteY25-20136" fmla="*/ 5211945 h 7250295"/>
                <a:gd name="connsiteX26-20137" fmla="*/ 962025 w 2213217"/>
                <a:gd name="connsiteY26-20138" fmla="*/ 5069070 h 7250295"/>
                <a:gd name="connsiteX27-20139" fmla="*/ 1104900 w 2213217"/>
                <a:gd name="connsiteY27-20140" fmla="*/ 4526145 h 7250295"/>
                <a:gd name="connsiteX28-20141" fmla="*/ 1123950 w 2213217"/>
                <a:gd name="connsiteY28-20142" fmla="*/ 4392795 h 7250295"/>
                <a:gd name="connsiteX29-20143" fmla="*/ 1276350 w 2213217"/>
                <a:gd name="connsiteY29-20144" fmla="*/ 4649970 h 7250295"/>
                <a:gd name="connsiteX30-20145" fmla="*/ 1341012 w 2213217"/>
                <a:gd name="connsiteY30-20146" fmla="*/ 4880042 h 7250295"/>
                <a:gd name="connsiteX31-20147" fmla="*/ 1310424 w 2213217"/>
                <a:gd name="connsiteY31-20148" fmla="*/ 4973880 h 7250295"/>
                <a:gd name="connsiteX32-20149" fmla="*/ 1354293 w 2213217"/>
                <a:gd name="connsiteY32-20150" fmla="*/ 5113209 h 7250295"/>
                <a:gd name="connsiteX33-20151" fmla="*/ 1262198 w 2213217"/>
                <a:gd name="connsiteY33-20152" fmla="*/ 5554244 h 7250295"/>
                <a:gd name="connsiteX34-20153" fmla="*/ 1263220 w 2213217"/>
                <a:gd name="connsiteY34-20154" fmla="*/ 6360264 h 7250295"/>
                <a:gd name="connsiteX35-20155" fmla="*/ 1336385 w 2213217"/>
                <a:gd name="connsiteY35-20156" fmla="*/ 6540277 h 7250295"/>
                <a:gd name="connsiteX36-20157" fmla="*/ 1285605 w 2213217"/>
                <a:gd name="connsiteY36-20158" fmla="*/ 6741714 h 7250295"/>
                <a:gd name="connsiteX37-20159" fmla="*/ 1303783 w 2213217"/>
                <a:gd name="connsiteY37-20160" fmla="*/ 6828040 h 7250295"/>
                <a:gd name="connsiteX38-20161" fmla="*/ 1313579 w 2213217"/>
                <a:gd name="connsiteY38-20162" fmla="*/ 7020824 h 7250295"/>
                <a:gd name="connsiteX39-20163" fmla="*/ 1760353 w 2213217"/>
                <a:gd name="connsiteY39-20164" fmla="*/ 7189119 h 7250295"/>
                <a:gd name="connsiteX40-20165" fmla="*/ 2189006 w 2213217"/>
                <a:gd name="connsiteY40-20166" fmla="*/ 7199125 h 7250295"/>
                <a:gd name="connsiteX41-20167" fmla="*/ 2171850 w 2213217"/>
                <a:gd name="connsiteY41-20168" fmla="*/ 7046786 h 7250295"/>
                <a:gd name="connsiteX42-20169" fmla="*/ 1687247 w 2213217"/>
                <a:gd name="connsiteY42-20170" fmla="*/ 6680449 h 7250295"/>
                <a:gd name="connsiteX43-20171" fmla="*/ 1708130 w 2213217"/>
                <a:gd name="connsiteY43-20172" fmla="*/ 6550072 h 7250295"/>
                <a:gd name="connsiteX44-20173" fmla="*/ 1668617 w 2213217"/>
                <a:gd name="connsiteY44-20174" fmla="*/ 6451067 h 7250295"/>
                <a:gd name="connsiteX45-20175" fmla="*/ 1657350 w 2213217"/>
                <a:gd name="connsiteY45-20176" fmla="*/ 6250170 h 7250295"/>
                <a:gd name="connsiteX46-20177" fmla="*/ 1679014 w 2213217"/>
                <a:gd name="connsiteY46-20178" fmla="*/ 5979714 h 7250295"/>
                <a:gd name="connsiteX47-20179" fmla="*/ 1727631 w 2213217"/>
                <a:gd name="connsiteY47-20180" fmla="*/ 5512209 h 7250295"/>
                <a:gd name="connsiteX48-20181" fmla="*/ 1739049 w 2213217"/>
                <a:gd name="connsiteY48-20182" fmla="*/ 5363804 h 7250295"/>
                <a:gd name="connsiteX49-20183" fmla="*/ 1797611 w 2213217"/>
                <a:gd name="connsiteY49-20184" fmla="*/ 5317321 h 7250295"/>
                <a:gd name="connsiteX50-20185" fmla="*/ 1884207 w 2213217"/>
                <a:gd name="connsiteY50-20186" fmla="*/ 5097645 h 7250295"/>
                <a:gd name="connsiteX51-20187" fmla="*/ 1909357 w 2213217"/>
                <a:gd name="connsiteY51-20188" fmla="*/ 4805496 h 7250295"/>
                <a:gd name="connsiteX52-20189" fmla="*/ 1900373 w 2213217"/>
                <a:gd name="connsiteY52-20190" fmla="*/ 4348776 h 7250295"/>
                <a:gd name="connsiteX53-20191" fmla="*/ 1881052 w 2213217"/>
                <a:gd name="connsiteY53-20192" fmla="*/ 3902573 h 7250295"/>
                <a:gd name="connsiteX54-20193" fmla="*/ 1855362 w 2213217"/>
                <a:gd name="connsiteY54-20194" fmla="*/ 3584643 h 7250295"/>
                <a:gd name="connsiteX55-20195" fmla="*/ 2056257 w 2213217"/>
                <a:gd name="connsiteY55-20196" fmla="*/ 2654077 h 7250295"/>
                <a:gd name="connsiteX56-20197" fmla="*/ 2042707 w 2213217"/>
                <a:gd name="connsiteY56-20198" fmla="*/ 2404684 h 7250295"/>
                <a:gd name="connsiteX57-20199" fmla="*/ 1981200 w 2213217"/>
                <a:gd name="connsiteY57-20200" fmla="*/ 1864914 h 7250295"/>
                <a:gd name="connsiteX58-20201" fmla="*/ 1936459 w 2213217"/>
                <a:gd name="connsiteY58-20202" fmla="*/ 1677029 h 7250295"/>
                <a:gd name="connsiteX59-20203" fmla="*/ 1922037 w 2213217"/>
                <a:gd name="connsiteY59-20204" fmla="*/ 1432534 h 7250295"/>
                <a:gd name="connsiteX60-20205" fmla="*/ 1874412 w 2213217"/>
                <a:gd name="connsiteY60-20206" fmla="*/ 1302338 h 7250295"/>
                <a:gd name="connsiteX61-20207" fmla="*/ 1407687 w 2213217"/>
                <a:gd name="connsiteY61-20208" fmla="*/ 1134975 h 7250295"/>
                <a:gd name="connsiteX62-20209" fmla="*/ 1309221 w 2213217"/>
                <a:gd name="connsiteY62-20210" fmla="*/ 1020075 h 7250295"/>
                <a:gd name="connsiteX63-20211" fmla="*/ 1365230 w 2213217"/>
                <a:gd name="connsiteY63-20212" fmla="*/ 821521 h 7250295"/>
                <a:gd name="connsiteX64-20213" fmla="*/ 1433407 w 2213217"/>
                <a:gd name="connsiteY64-20214" fmla="*/ 622909 h 7250295"/>
                <a:gd name="connsiteX65-20215" fmla="*/ 1444916 w 2213217"/>
                <a:gd name="connsiteY65-20216" fmla="*/ 380757 h 7250295"/>
                <a:gd name="connsiteX66-20217" fmla="*/ 1330946 w 2213217"/>
                <a:gd name="connsiteY66-20218" fmla="*/ 143773 h 7250295"/>
                <a:gd name="connsiteX67-20219" fmla="*/ 1063645 w 2213217"/>
                <a:gd name="connsiteY67-20220" fmla="*/ 568 h 7250295"/>
                <a:gd name="connsiteX0-20221" fmla="*/ 1063645 w 2213217"/>
                <a:gd name="connsiteY0-20222" fmla="*/ 568 h 7250295"/>
                <a:gd name="connsiteX1-20223" fmla="*/ 809625 w 2213217"/>
                <a:gd name="connsiteY1-20224" fmla="*/ 116070 h 7250295"/>
                <a:gd name="connsiteX2-20225" fmla="*/ 685800 w 2213217"/>
                <a:gd name="connsiteY2-20226" fmla="*/ 297045 h 7250295"/>
                <a:gd name="connsiteX3-20227" fmla="*/ 704850 w 2213217"/>
                <a:gd name="connsiteY3-20228" fmla="*/ 620895 h 7250295"/>
                <a:gd name="connsiteX4-20229" fmla="*/ 838200 w 2213217"/>
                <a:gd name="connsiteY4-20230" fmla="*/ 897120 h 7250295"/>
                <a:gd name="connsiteX5-20231" fmla="*/ 742950 w 2213217"/>
                <a:gd name="connsiteY5-20232" fmla="*/ 1011420 h 7250295"/>
                <a:gd name="connsiteX6-20233" fmla="*/ 133350 w 2213217"/>
                <a:gd name="connsiteY6-20234" fmla="*/ 1220970 h 7250295"/>
                <a:gd name="connsiteX7-20235" fmla="*/ 0 w 2213217"/>
                <a:gd name="connsiteY7-20236" fmla="*/ 2211570 h 7250295"/>
                <a:gd name="connsiteX8-20237" fmla="*/ 333375 w 2213217"/>
                <a:gd name="connsiteY8-20238" fmla="*/ 3106920 h 7250295"/>
                <a:gd name="connsiteX9-20239" fmla="*/ 247650 w 2213217"/>
                <a:gd name="connsiteY9-20240" fmla="*/ 3840345 h 7250295"/>
                <a:gd name="connsiteX10-20241" fmla="*/ 371475 w 2213217"/>
                <a:gd name="connsiteY10-20242" fmla="*/ 4059420 h 7250295"/>
                <a:gd name="connsiteX11-20243" fmla="*/ 495300 w 2213217"/>
                <a:gd name="connsiteY11-20244" fmla="*/ 4278495 h 7250295"/>
                <a:gd name="connsiteX12-20245" fmla="*/ 476250 w 2213217"/>
                <a:gd name="connsiteY12-20246" fmla="*/ 4735695 h 7250295"/>
                <a:gd name="connsiteX13-20247" fmla="*/ 476250 w 2213217"/>
                <a:gd name="connsiteY13-20248" fmla="*/ 5097645 h 7250295"/>
                <a:gd name="connsiteX14-20249" fmla="*/ 371475 w 2213217"/>
                <a:gd name="connsiteY14-20250" fmla="*/ 6145395 h 7250295"/>
                <a:gd name="connsiteX15-20251" fmla="*/ 371475 w 2213217"/>
                <a:gd name="connsiteY15-20252" fmla="*/ 6621645 h 7250295"/>
                <a:gd name="connsiteX16-20253" fmla="*/ 400050 w 2213217"/>
                <a:gd name="connsiteY16-20254" fmla="*/ 6821670 h 7250295"/>
                <a:gd name="connsiteX17-20255" fmla="*/ 323850 w 2213217"/>
                <a:gd name="connsiteY17-20256" fmla="*/ 7002645 h 7250295"/>
                <a:gd name="connsiteX18-20257" fmla="*/ 533400 w 2213217"/>
                <a:gd name="connsiteY18-20258" fmla="*/ 7250295 h 7250295"/>
                <a:gd name="connsiteX19-20259" fmla="*/ 952500 w 2213217"/>
                <a:gd name="connsiteY19-20260" fmla="*/ 7240770 h 7250295"/>
                <a:gd name="connsiteX20-20261" fmla="*/ 733425 w 2213217"/>
                <a:gd name="connsiteY20-20262" fmla="*/ 6821670 h 7250295"/>
                <a:gd name="connsiteX21-20263" fmla="*/ 790575 w 2213217"/>
                <a:gd name="connsiteY21-20264" fmla="*/ 6574020 h 7250295"/>
                <a:gd name="connsiteX22-20265" fmla="*/ 762000 w 2213217"/>
                <a:gd name="connsiteY22-20266" fmla="*/ 6250170 h 7250295"/>
                <a:gd name="connsiteX23-20267" fmla="*/ 885825 w 2213217"/>
                <a:gd name="connsiteY23-20268" fmla="*/ 5411970 h 7250295"/>
                <a:gd name="connsiteX24-20269" fmla="*/ 866775 w 2213217"/>
                <a:gd name="connsiteY24-20270" fmla="*/ 5326245 h 7250295"/>
                <a:gd name="connsiteX25-20271" fmla="*/ 971550 w 2213217"/>
                <a:gd name="connsiteY25-20272" fmla="*/ 5211945 h 7250295"/>
                <a:gd name="connsiteX26-20273" fmla="*/ 962025 w 2213217"/>
                <a:gd name="connsiteY26-20274" fmla="*/ 5069070 h 7250295"/>
                <a:gd name="connsiteX27-20275" fmla="*/ 1104900 w 2213217"/>
                <a:gd name="connsiteY27-20276" fmla="*/ 4526145 h 7250295"/>
                <a:gd name="connsiteX28-20277" fmla="*/ 1123950 w 2213217"/>
                <a:gd name="connsiteY28-20278" fmla="*/ 4392795 h 7250295"/>
                <a:gd name="connsiteX29-20279" fmla="*/ 1276350 w 2213217"/>
                <a:gd name="connsiteY29-20280" fmla="*/ 4649970 h 7250295"/>
                <a:gd name="connsiteX30-20281" fmla="*/ 1341012 w 2213217"/>
                <a:gd name="connsiteY30-20282" fmla="*/ 4880042 h 7250295"/>
                <a:gd name="connsiteX31-20283" fmla="*/ 1310424 w 2213217"/>
                <a:gd name="connsiteY31-20284" fmla="*/ 4973880 h 7250295"/>
                <a:gd name="connsiteX32-20285" fmla="*/ 1354293 w 2213217"/>
                <a:gd name="connsiteY32-20286" fmla="*/ 5113209 h 7250295"/>
                <a:gd name="connsiteX33-20287" fmla="*/ 1262198 w 2213217"/>
                <a:gd name="connsiteY33-20288" fmla="*/ 5554244 h 7250295"/>
                <a:gd name="connsiteX34-20289" fmla="*/ 1263220 w 2213217"/>
                <a:gd name="connsiteY34-20290" fmla="*/ 6360264 h 7250295"/>
                <a:gd name="connsiteX35-20291" fmla="*/ 1336385 w 2213217"/>
                <a:gd name="connsiteY35-20292" fmla="*/ 6540277 h 7250295"/>
                <a:gd name="connsiteX36-20293" fmla="*/ 1285605 w 2213217"/>
                <a:gd name="connsiteY36-20294" fmla="*/ 6741714 h 7250295"/>
                <a:gd name="connsiteX37-20295" fmla="*/ 1303783 w 2213217"/>
                <a:gd name="connsiteY37-20296" fmla="*/ 6828040 h 7250295"/>
                <a:gd name="connsiteX38-20297" fmla="*/ 1313579 w 2213217"/>
                <a:gd name="connsiteY38-20298" fmla="*/ 7020824 h 7250295"/>
                <a:gd name="connsiteX39-20299" fmla="*/ 1760353 w 2213217"/>
                <a:gd name="connsiteY39-20300" fmla="*/ 7189119 h 7250295"/>
                <a:gd name="connsiteX40-20301" fmla="*/ 2189006 w 2213217"/>
                <a:gd name="connsiteY40-20302" fmla="*/ 7199125 h 7250295"/>
                <a:gd name="connsiteX41-20303" fmla="*/ 2171850 w 2213217"/>
                <a:gd name="connsiteY41-20304" fmla="*/ 7046786 h 7250295"/>
                <a:gd name="connsiteX42-20305" fmla="*/ 1687247 w 2213217"/>
                <a:gd name="connsiteY42-20306" fmla="*/ 6680449 h 7250295"/>
                <a:gd name="connsiteX43-20307" fmla="*/ 1708130 w 2213217"/>
                <a:gd name="connsiteY43-20308" fmla="*/ 6550072 h 7250295"/>
                <a:gd name="connsiteX44-20309" fmla="*/ 1668617 w 2213217"/>
                <a:gd name="connsiteY44-20310" fmla="*/ 6451067 h 7250295"/>
                <a:gd name="connsiteX45-20311" fmla="*/ 1657350 w 2213217"/>
                <a:gd name="connsiteY45-20312" fmla="*/ 6250170 h 7250295"/>
                <a:gd name="connsiteX46-20313" fmla="*/ 1679014 w 2213217"/>
                <a:gd name="connsiteY46-20314" fmla="*/ 5979714 h 7250295"/>
                <a:gd name="connsiteX47-20315" fmla="*/ 1727631 w 2213217"/>
                <a:gd name="connsiteY47-20316" fmla="*/ 5512209 h 7250295"/>
                <a:gd name="connsiteX48-20317" fmla="*/ 1739049 w 2213217"/>
                <a:gd name="connsiteY48-20318" fmla="*/ 5363804 h 7250295"/>
                <a:gd name="connsiteX49-20319" fmla="*/ 1797611 w 2213217"/>
                <a:gd name="connsiteY49-20320" fmla="*/ 5317321 h 7250295"/>
                <a:gd name="connsiteX50-20321" fmla="*/ 1884207 w 2213217"/>
                <a:gd name="connsiteY50-20322" fmla="*/ 5097645 h 7250295"/>
                <a:gd name="connsiteX51-20323" fmla="*/ 1909357 w 2213217"/>
                <a:gd name="connsiteY51-20324" fmla="*/ 4805496 h 7250295"/>
                <a:gd name="connsiteX52-20325" fmla="*/ 1900373 w 2213217"/>
                <a:gd name="connsiteY52-20326" fmla="*/ 4348776 h 7250295"/>
                <a:gd name="connsiteX53-20327" fmla="*/ 1881052 w 2213217"/>
                <a:gd name="connsiteY53-20328" fmla="*/ 3902573 h 7250295"/>
                <a:gd name="connsiteX54-20329" fmla="*/ 1855362 w 2213217"/>
                <a:gd name="connsiteY54-20330" fmla="*/ 3584643 h 7250295"/>
                <a:gd name="connsiteX55-20331" fmla="*/ 2056257 w 2213217"/>
                <a:gd name="connsiteY55-20332" fmla="*/ 2654077 h 7250295"/>
                <a:gd name="connsiteX56-20333" fmla="*/ 2042707 w 2213217"/>
                <a:gd name="connsiteY56-20334" fmla="*/ 2404684 h 7250295"/>
                <a:gd name="connsiteX57-20335" fmla="*/ 1981200 w 2213217"/>
                <a:gd name="connsiteY57-20336" fmla="*/ 1864914 h 7250295"/>
                <a:gd name="connsiteX58-20337" fmla="*/ 1936459 w 2213217"/>
                <a:gd name="connsiteY58-20338" fmla="*/ 1677029 h 7250295"/>
                <a:gd name="connsiteX59-20339" fmla="*/ 1922037 w 2213217"/>
                <a:gd name="connsiteY59-20340" fmla="*/ 1432534 h 7250295"/>
                <a:gd name="connsiteX60-20341" fmla="*/ 1874412 w 2213217"/>
                <a:gd name="connsiteY60-20342" fmla="*/ 1302338 h 7250295"/>
                <a:gd name="connsiteX61-20343" fmla="*/ 1407687 w 2213217"/>
                <a:gd name="connsiteY61-20344" fmla="*/ 1134975 h 7250295"/>
                <a:gd name="connsiteX62-20345" fmla="*/ 1309221 w 2213217"/>
                <a:gd name="connsiteY62-20346" fmla="*/ 1020075 h 7250295"/>
                <a:gd name="connsiteX63-20347" fmla="*/ 1365230 w 2213217"/>
                <a:gd name="connsiteY63-20348" fmla="*/ 821521 h 7250295"/>
                <a:gd name="connsiteX64-20349" fmla="*/ 1433407 w 2213217"/>
                <a:gd name="connsiteY64-20350" fmla="*/ 622909 h 7250295"/>
                <a:gd name="connsiteX65-20351" fmla="*/ 1444916 w 2213217"/>
                <a:gd name="connsiteY65-20352" fmla="*/ 380757 h 7250295"/>
                <a:gd name="connsiteX66-20353" fmla="*/ 1330946 w 2213217"/>
                <a:gd name="connsiteY66-20354" fmla="*/ 143773 h 7250295"/>
                <a:gd name="connsiteX67-20355" fmla="*/ 1063645 w 2213217"/>
                <a:gd name="connsiteY67-20356" fmla="*/ 568 h 7250295"/>
                <a:gd name="connsiteX0-20357" fmla="*/ 1063645 w 2213217"/>
                <a:gd name="connsiteY0-20358" fmla="*/ 568 h 7250295"/>
                <a:gd name="connsiteX1-20359" fmla="*/ 809625 w 2213217"/>
                <a:gd name="connsiteY1-20360" fmla="*/ 116070 h 7250295"/>
                <a:gd name="connsiteX2-20361" fmla="*/ 685800 w 2213217"/>
                <a:gd name="connsiteY2-20362" fmla="*/ 297045 h 7250295"/>
                <a:gd name="connsiteX3-20363" fmla="*/ 704850 w 2213217"/>
                <a:gd name="connsiteY3-20364" fmla="*/ 620895 h 7250295"/>
                <a:gd name="connsiteX4-20365" fmla="*/ 838200 w 2213217"/>
                <a:gd name="connsiteY4-20366" fmla="*/ 897120 h 7250295"/>
                <a:gd name="connsiteX5-20367" fmla="*/ 742950 w 2213217"/>
                <a:gd name="connsiteY5-20368" fmla="*/ 1011420 h 7250295"/>
                <a:gd name="connsiteX6-20369" fmla="*/ 133350 w 2213217"/>
                <a:gd name="connsiteY6-20370" fmla="*/ 1220970 h 7250295"/>
                <a:gd name="connsiteX7-20371" fmla="*/ 0 w 2213217"/>
                <a:gd name="connsiteY7-20372" fmla="*/ 2211570 h 7250295"/>
                <a:gd name="connsiteX8-20373" fmla="*/ 333375 w 2213217"/>
                <a:gd name="connsiteY8-20374" fmla="*/ 3106920 h 7250295"/>
                <a:gd name="connsiteX9-20375" fmla="*/ 247650 w 2213217"/>
                <a:gd name="connsiteY9-20376" fmla="*/ 3840345 h 7250295"/>
                <a:gd name="connsiteX10-20377" fmla="*/ 371475 w 2213217"/>
                <a:gd name="connsiteY10-20378" fmla="*/ 4059420 h 7250295"/>
                <a:gd name="connsiteX11-20379" fmla="*/ 495300 w 2213217"/>
                <a:gd name="connsiteY11-20380" fmla="*/ 4278495 h 7250295"/>
                <a:gd name="connsiteX12-20381" fmla="*/ 476250 w 2213217"/>
                <a:gd name="connsiteY12-20382" fmla="*/ 4735695 h 7250295"/>
                <a:gd name="connsiteX13-20383" fmla="*/ 476250 w 2213217"/>
                <a:gd name="connsiteY13-20384" fmla="*/ 5097645 h 7250295"/>
                <a:gd name="connsiteX14-20385" fmla="*/ 371475 w 2213217"/>
                <a:gd name="connsiteY14-20386" fmla="*/ 6145395 h 7250295"/>
                <a:gd name="connsiteX15-20387" fmla="*/ 371475 w 2213217"/>
                <a:gd name="connsiteY15-20388" fmla="*/ 6621645 h 7250295"/>
                <a:gd name="connsiteX16-20389" fmla="*/ 400050 w 2213217"/>
                <a:gd name="connsiteY16-20390" fmla="*/ 6821670 h 7250295"/>
                <a:gd name="connsiteX17-20391" fmla="*/ 323850 w 2213217"/>
                <a:gd name="connsiteY17-20392" fmla="*/ 7002645 h 7250295"/>
                <a:gd name="connsiteX18-20393" fmla="*/ 533400 w 2213217"/>
                <a:gd name="connsiteY18-20394" fmla="*/ 7250295 h 7250295"/>
                <a:gd name="connsiteX19-20395" fmla="*/ 952500 w 2213217"/>
                <a:gd name="connsiteY19-20396" fmla="*/ 7240770 h 7250295"/>
                <a:gd name="connsiteX20-20397" fmla="*/ 733425 w 2213217"/>
                <a:gd name="connsiteY20-20398" fmla="*/ 6821670 h 7250295"/>
                <a:gd name="connsiteX21-20399" fmla="*/ 790575 w 2213217"/>
                <a:gd name="connsiteY21-20400" fmla="*/ 6574020 h 7250295"/>
                <a:gd name="connsiteX22-20401" fmla="*/ 762000 w 2213217"/>
                <a:gd name="connsiteY22-20402" fmla="*/ 6250170 h 7250295"/>
                <a:gd name="connsiteX23-20403" fmla="*/ 885825 w 2213217"/>
                <a:gd name="connsiteY23-20404" fmla="*/ 5411970 h 7250295"/>
                <a:gd name="connsiteX24-20405" fmla="*/ 866775 w 2213217"/>
                <a:gd name="connsiteY24-20406" fmla="*/ 5326245 h 7250295"/>
                <a:gd name="connsiteX25-20407" fmla="*/ 971550 w 2213217"/>
                <a:gd name="connsiteY25-20408" fmla="*/ 5211945 h 7250295"/>
                <a:gd name="connsiteX26-20409" fmla="*/ 962025 w 2213217"/>
                <a:gd name="connsiteY26-20410" fmla="*/ 5069070 h 7250295"/>
                <a:gd name="connsiteX27-20411" fmla="*/ 1104900 w 2213217"/>
                <a:gd name="connsiteY27-20412" fmla="*/ 4526145 h 7250295"/>
                <a:gd name="connsiteX28-20413" fmla="*/ 1129719 w 2213217"/>
                <a:gd name="connsiteY28-20414" fmla="*/ 4378373 h 7250295"/>
                <a:gd name="connsiteX29-20415" fmla="*/ 1276350 w 2213217"/>
                <a:gd name="connsiteY29-20416" fmla="*/ 4649970 h 7250295"/>
                <a:gd name="connsiteX30-20417" fmla="*/ 1341012 w 2213217"/>
                <a:gd name="connsiteY30-20418" fmla="*/ 4880042 h 7250295"/>
                <a:gd name="connsiteX31-20419" fmla="*/ 1310424 w 2213217"/>
                <a:gd name="connsiteY31-20420" fmla="*/ 4973880 h 7250295"/>
                <a:gd name="connsiteX32-20421" fmla="*/ 1354293 w 2213217"/>
                <a:gd name="connsiteY32-20422" fmla="*/ 5113209 h 7250295"/>
                <a:gd name="connsiteX33-20423" fmla="*/ 1262198 w 2213217"/>
                <a:gd name="connsiteY33-20424" fmla="*/ 5554244 h 7250295"/>
                <a:gd name="connsiteX34-20425" fmla="*/ 1263220 w 2213217"/>
                <a:gd name="connsiteY34-20426" fmla="*/ 6360264 h 7250295"/>
                <a:gd name="connsiteX35-20427" fmla="*/ 1336385 w 2213217"/>
                <a:gd name="connsiteY35-20428" fmla="*/ 6540277 h 7250295"/>
                <a:gd name="connsiteX36-20429" fmla="*/ 1285605 w 2213217"/>
                <a:gd name="connsiteY36-20430" fmla="*/ 6741714 h 7250295"/>
                <a:gd name="connsiteX37-20431" fmla="*/ 1303783 w 2213217"/>
                <a:gd name="connsiteY37-20432" fmla="*/ 6828040 h 7250295"/>
                <a:gd name="connsiteX38-20433" fmla="*/ 1313579 w 2213217"/>
                <a:gd name="connsiteY38-20434" fmla="*/ 7020824 h 7250295"/>
                <a:gd name="connsiteX39-20435" fmla="*/ 1760353 w 2213217"/>
                <a:gd name="connsiteY39-20436" fmla="*/ 7189119 h 7250295"/>
                <a:gd name="connsiteX40-20437" fmla="*/ 2189006 w 2213217"/>
                <a:gd name="connsiteY40-20438" fmla="*/ 7199125 h 7250295"/>
                <a:gd name="connsiteX41-20439" fmla="*/ 2171850 w 2213217"/>
                <a:gd name="connsiteY41-20440" fmla="*/ 7046786 h 7250295"/>
                <a:gd name="connsiteX42-20441" fmla="*/ 1687247 w 2213217"/>
                <a:gd name="connsiteY42-20442" fmla="*/ 6680449 h 7250295"/>
                <a:gd name="connsiteX43-20443" fmla="*/ 1708130 w 2213217"/>
                <a:gd name="connsiteY43-20444" fmla="*/ 6550072 h 7250295"/>
                <a:gd name="connsiteX44-20445" fmla="*/ 1668617 w 2213217"/>
                <a:gd name="connsiteY44-20446" fmla="*/ 6451067 h 7250295"/>
                <a:gd name="connsiteX45-20447" fmla="*/ 1657350 w 2213217"/>
                <a:gd name="connsiteY45-20448" fmla="*/ 6250170 h 7250295"/>
                <a:gd name="connsiteX46-20449" fmla="*/ 1679014 w 2213217"/>
                <a:gd name="connsiteY46-20450" fmla="*/ 5979714 h 7250295"/>
                <a:gd name="connsiteX47-20451" fmla="*/ 1727631 w 2213217"/>
                <a:gd name="connsiteY47-20452" fmla="*/ 5512209 h 7250295"/>
                <a:gd name="connsiteX48-20453" fmla="*/ 1739049 w 2213217"/>
                <a:gd name="connsiteY48-20454" fmla="*/ 5363804 h 7250295"/>
                <a:gd name="connsiteX49-20455" fmla="*/ 1797611 w 2213217"/>
                <a:gd name="connsiteY49-20456" fmla="*/ 5317321 h 7250295"/>
                <a:gd name="connsiteX50-20457" fmla="*/ 1884207 w 2213217"/>
                <a:gd name="connsiteY50-20458" fmla="*/ 5097645 h 7250295"/>
                <a:gd name="connsiteX51-20459" fmla="*/ 1909357 w 2213217"/>
                <a:gd name="connsiteY51-20460" fmla="*/ 4805496 h 7250295"/>
                <a:gd name="connsiteX52-20461" fmla="*/ 1900373 w 2213217"/>
                <a:gd name="connsiteY52-20462" fmla="*/ 4348776 h 7250295"/>
                <a:gd name="connsiteX53-20463" fmla="*/ 1881052 w 2213217"/>
                <a:gd name="connsiteY53-20464" fmla="*/ 3902573 h 7250295"/>
                <a:gd name="connsiteX54-20465" fmla="*/ 1855362 w 2213217"/>
                <a:gd name="connsiteY54-20466" fmla="*/ 3584643 h 7250295"/>
                <a:gd name="connsiteX55-20467" fmla="*/ 2056257 w 2213217"/>
                <a:gd name="connsiteY55-20468" fmla="*/ 2654077 h 7250295"/>
                <a:gd name="connsiteX56-20469" fmla="*/ 2042707 w 2213217"/>
                <a:gd name="connsiteY56-20470" fmla="*/ 2404684 h 7250295"/>
                <a:gd name="connsiteX57-20471" fmla="*/ 1981200 w 2213217"/>
                <a:gd name="connsiteY57-20472" fmla="*/ 1864914 h 7250295"/>
                <a:gd name="connsiteX58-20473" fmla="*/ 1936459 w 2213217"/>
                <a:gd name="connsiteY58-20474" fmla="*/ 1677029 h 7250295"/>
                <a:gd name="connsiteX59-20475" fmla="*/ 1922037 w 2213217"/>
                <a:gd name="connsiteY59-20476" fmla="*/ 1432534 h 7250295"/>
                <a:gd name="connsiteX60-20477" fmla="*/ 1874412 w 2213217"/>
                <a:gd name="connsiteY60-20478" fmla="*/ 1302338 h 7250295"/>
                <a:gd name="connsiteX61-20479" fmla="*/ 1407687 w 2213217"/>
                <a:gd name="connsiteY61-20480" fmla="*/ 1134975 h 7250295"/>
                <a:gd name="connsiteX62-20481" fmla="*/ 1309221 w 2213217"/>
                <a:gd name="connsiteY62-20482" fmla="*/ 1020075 h 7250295"/>
                <a:gd name="connsiteX63-20483" fmla="*/ 1365230 w 2213217"/>
                <a:gd name="connsiteY63-20484" fmla="*/ 821521 h 7250295"/>
                <a:gd name="connsiteX64-20485" fmla="*/ 1433407 w 2213217"/>
                <a:gd name="connsiteY64-20486" fmla="*/ 622909 h 7250295"/>
                <a:gd name="connsiteX65-20487" fmla="*/ 1444916 w 2213217"/>
                <a:gd name="connsiteY65-20488" fmla="*/ 380757 h 7250295"/>
                <a:gd name="connsiteX66-20489" fmla="*/ 1330946 w 2213217"/>
                <a:gd name="connsiteY66-20490" fmla="*/ 143773 h 7250295"/>
                <a:gd name="connsiteX67-20491" fmla="*/ 1063645 w 2213217"/>
                <a:gd name="connsiteY67-20492" fmla="*/ 568 h 7250295"/>
                <a:gd name="connsiteX0-20493" fmla="*/ 1063645 w 2213217"/>
                <a:gd name="connsiteY0-20494" fmla="*/ 568 h 7250295"/>
                <a:gd name="connsiteX1-20495" fmla="*/ 809625 w 2213217"/>
                <a:gd name="connsiteY1-20496" fmla="*/ 116070 h 7250295"/>
                <a:gd name="connsiteX2-20497" fmla="*/ 685800 w 2213217"/>
                <a:gd name="connsiteY2-20498" fmla="*/ 297045 h 7250295"/>
                <a:gd name="connsiteX3-20499" fmla="*/ 704850 w 2213217"/>
                <a:gd name="connsiteY3-20500" fmla="*/ 620895 h 7250295"/>
                <a:gd name="connsiteX4-20501" fmla="*/ 838200 w 2213217"/>
                <a:gd name="connsiteY4-20502" fmla="*/ 897120 h 7250295"/>
                <a:gd name="connsiteX5-20503" fmla="*/ 742950 w 2213217"/>
                <a:gd name="connsiteY5-20504" fmla="*/ 1011420 h 7250295"/>
                <a:gd name="connsiteX6-20505" fmla="*/ 133350 w 2213217"/>
                <a:gd name="connsiteY6-20506" fmla="*/ 1220970 h 7250295"/>
                <a:gd name="connsiteX7-20507" fmla="*/ 0 w 2213217"/>
                <a:gd name="connsiteY7-20508" fmla="*/ 2211570 h 7250295"/>
                <a:gd name="connsiteX8-20509" fmla="*/ 333375 w 2213217"/>
                <a:gd name="connsiteY8-20510" fmla="*/ 3106920 h 7250295"/>
                <a:gd name="connsiteX9-20511" fmla="*/ 247650 w 2213217"/>
                <a:gd name="connsiteY9-20512" fmla="*/ 3840345 h 7250295"/>
                <a:gd name="connsiteX10-20513" fmla="*/ 371475 w 2213217"/>
                <a:gd name="connsiteY10-20514" fmla="*/ 4059420 h 7250295"/>
                <a:gd name="connsiteX11-20515" fmla="*/ 495300 w 2213217"/>
                <a:gd name="connsiteY11-20516" fmla="*/ 4278495 h 7250295"/>
                <a:gd name="connsiteX12-20517" fmla="*/ 476250 w 2213217"/>
                <a:gd name="connsiteY12-20518" fmla="*/ 4735695 h 7250295"/>
                <a:gd name="connsiteX13-20519" fmla="*/ 476250 w 2213217"/>
                <a:gd name="connsiteY13-20520" fmla="*/ 5097645 h 7250295"/>
                <a:gd name="connsiteX14-20521" fmla="*/ 371475 w 2213217"/>
                <a:gd name="connsiteY14-20522" fmla="*/ 6145395 h 7250295"/>
                <a:gd name="connsiteX15-20523" fmla="*/ 371475 w 2213217"/>
                <a:gd name="connsiteY15-20524" fmla="*/ 6621645 h 7250295"/>
                <a:gd name="connsiteX16-20525" fmla="*/ 400050 w 2213217"/>
                <a:gd name="connsiteY16-20526" fmla="*/ 6821670 h 7250295"/>
                <a:gd name="connsiteX17-20527" fmla="*/ 323850 w 2213217"/>
                <a:gd name="connsiteY17-20528" fmla="*/ 7002645 h 7250295"/>
                <a:gd name="connsiteX18-20529" fmla="*/ 533400 w 2213217"/>
                <a:gd name="connsiteY18-20530" fmla="*/ 7250295 h 7250295"/>
                <a:gd name="connsiteX19-20531" fmla="*/ 952500 w 2213217"/>
                <a:gd name="connsiteY19-20532" fmla="*/ 7240770 h 7250295"/>
                <a:gd name="connsiteX20-20533" fmla="*/ 733425 w 2213217"/>
                <a:gd name="connsiteY20-20534" fmla="*/ 6821670 h 7250295"/>
                <a:gd name="connsiteX21-20535" fmla="*/ 790575 w 2213217"/>
                <a:gd name="connsiteY21-20536" fmla="*/ 6574020 h 7250295"/>
                <a:gd name="connsiteX22-20537" fmla="*/ 762000 w 2213217"/>
                <a:gd name="connsiteY22-20538" fmla="*/ 6250170 h 7250295"/>
                <a:gd name="connsiteX23-20539" fmla="*/ 885825 w 2213217"/>
                <a:gd name="connsiteY23-20540" fmla="*/ 5411970 h 7250295"/>
                <a:gd name="connsiteX24-20541" fmla="*/ 866775 w 2213217"/>
                <a:gd name="connsiteY24-20542" fmla="*/ 5326245 h 7250295"/>
                <a:gd name="connsiteX25-20543" fmla="*/ 971550 w 2213217"/>
                <a:gd name="connsiteY25-20544" fmla="*/ 5211945 h 7250295"/>
                <a:gd name="connsiteX26-20545" fmla="*/ 962025 w 2213217"/>
                <a:gd name="connsiteY26-20546" fmla="*/ 5069070 h 7250295"/>
                <a:gd name="connsiteX27-20547" fmla="*/ 1104900 w 2213217"/>
                <a:gd name="connsiteY27-20548" fmla="*/ 4526145 h 7250295"/>
                <a:gd name="connsiteX28-20549" fmla="*/ 1129719 w 2213217"/>
                <a:gd name="connsiteY28-20550" fmla="*/ 4378373 h 7250295"/>
                <a:gd name="connsiteX29-20551" fmla="*/ 1276350 w 2213217"/>
                <a:gd name="connsiteY29-20552" fmla="*/ 4649970 h 7250295"/>
                <a:gd name="connsiteX30-20553" fmla="*/ 1341012 w 2213217"/>
                <a:gd name="connsiteY30-20554" fmla="*/ 4880042 h 7250295"/>
                <a:gd name="connsiteX31-20555" fmla="*/ 1310424 w 2213217"/>
                <a:gd name="connsiteY31-20556" fmla="*/ 4973880 h 7250295"/>
                <a:gd name="connsiteX32-20557" fmla="*/ 1354293 w 2213217"/>
                <a:gd name="connsiteY32-20558" fmla="*/ 5113209 h 7250295"/>
                <a:gd name="connsiteX33-20559" fmla="*/ 1262198 w 2213217"/>
                <a:gd name="connsiteY33-20560" fmla="*/ 5554244 h 7250295"/>
                <a:gd name="connsiteX34-20561" fmla="*/ 1263220 w 2213217"/>
                <a:gd name="connsiteY34-20562" fmla="*/ 6360264 h 7250295"/>
                <a:gd name="connsiteX35-20563" fmla="*/ 1336385 w 2213217"/>
                <a:gd name="connsiteY35-20564" fmla="*/ 6540277 h 7250295"/>
                <a:gd name="connsiteX36-20565" fmla="*/ 1285605 w 2213217"/>
                <a:gd name="connsiteY36-20566" fmla="*/ 6741714 h 7250295"/>
                <a:gd name="connsiteX37-20567" fmla="*/ 1303783 w 2213217"/>
                <a:gd name="connsiteY37-20568" fmla="*/ 6828040 h 7250295"/>
                <a:gd name="connsiteX38-20569" fmla="*/ 1313579 w 2213217"/>
                <a:gd name="connsiteY38-20570" fmla="*/ 7020824 h 7250295"/>
                <a:gd name="connsiteX39-20571" fmla="*/ 1760353 w 2213217"/>
                <a:gd name="connsiteY39-20572" fmla="*/ 7189119 h 7250295"/>
                <a:gd name="connsiteX40-20573" fmla="*/ 2189006 w 2213217"/>
                <a:gd name="connsiteY40-20574" fmla="*/ 7199125 h 7250295"/>
                <a:gd name="connsiteX41-20575" fmla="*/ 2171850 w 2213217"/>
                <a:gd name="connsiteY41-20576" fmla="*/ 7046786 h 7250295"/>
                <a:gd name="connsiteX42-20577" fmla="*/ 1687247 w 2213217"/>
                <a:gd name="connsiteY42-20578" fmla="*/ 6680449 h 7250295"/>
                <a:gd name="connsiteX43-20579" fmla="*/ 1708130 w 2213217"/>
                <a:gd name="connsiteY43-20580" fmla="*/ 6550072 h 7250295"/>
                <a:gd name="connsiteX44-20581" fmla="*/ 1668617 w 2213217"/>
                <a:gd name="connsiteY44-20582" fmla="*/ 6451067 h 7250295"/>
                <a:gd name="connsiteX45-20583" fmla="*/ 1657350 w 2213217"/>
                <a:gd name="connsiteY45-20584" fmla="*/ 6250170 h 7250295"/>
                <a:gd name="connsiteX46-20585" fmla="*/ 1679014 w 2213217"/>
                <a:gd name="connsiteY46-20586" fmla="*/ 5979714 h 7250295"/>
                <a:gd name="connsiteX47-20587" fmla="*/ 1727631 w 2213217"/>
                <a:gd name="connsiteY47-20588" fmla="*/ 5512209 h 7250295"/>
                <a:gd name="connsiteX48-20589" fmla="*/ 1739049 w 2213217"/>
                <a:gd name="connsiteY48-20590" fmla="*/ 5363804 h 7250295"/>
                <a:gd name="connsiteX49-20591" fmla="*/ 1797611 w 2213217"/>
                <a:gd name="connsiteY49-20592" fmla="*/ 5317321 h 7250295"/>
                <a:gd name="connsiteX50-20593" fmla="*/ 1884207 w 2213217"/>
                <a:gd name="connsiteY50-20594" fmla="*/ 5097645 h 7250295"/>
                <a:gd name="connsiteX51-20595" fmla="*/ 1909357 w 2213217"/>
                <a:gd name="connsiteY51-20596" fmla="*/ 4805496 h 7250295"/>
                <a:gd name="connsiteX52-20597" fmla="*/ 1900373 w 2213217"/>
                <a:gd name="connsiteY52-20598" fmla="*/ 4348776 h 7250295"/>
                <a:gd name="connsiteX53-20599" fmla="*/ 1881052 w 2213217"/>
                <a:gd name="connsiteY53-20600" fmla="*/ 3902573 h 7250295"/>
                <a:gd name="connsiteX54-20601" fmla="*/ 1855362 w 2213217"/>
                <a:gd name="connsiteY54-20602" fmla="*/ 3584643 h 7250295"/>
                <a:gd name="connsiteX55-20603" fmla="*/ 2056257 w 2213217"/>
                <a:gd name="connsiteY55-20604" fmla="*/ 2654077 h 7250295"/>
                <a:gd name="connsiteX56-20605" fmla="*/ 2042707 w 2213217"/>
                <a:gd name="connsiteY56-20606" fmla="*/ 2404684 h 7250295"/>
                <a:gd name="connsiteX57-20607" fmla="*/ 1981200 w 2213217"/>
                <a:gd name="connsiteY57-20608" fmla="*/ 1864914 h 7250295"/>
                <a:gd name="connsiteX58-20609" fmla="*/ 1936459 w 2213217"/>
                <a:gd name="connsiteY58-20610" fmla="*/ 1677029 h 7250295"/>
                <a:gd name="connsiteX59-20611" fmla="*/ 1922037 w 2213217"/>
                <a:gd name="connsiteY59-20612" fmla="*/ 1432534 h 7250295"/>
                <a:gd name="connsiteX60-20613" fmla="*/ 1874412 w 2213217"/>
                <a:gd name="connsiteY60-20614" fmla="*/ 1302338 h 7250295"/>
                <a:gd name="connsiteX61-20615" fmla="*/ 1407687 w 2213217"/>
                <a:gd name="connsiteY61-20616" fmla="*/ 1134975 h 7250295"/>
                <a:gd name="connsiteX62-20617" fmla="*/ 1309221 w 2213217"/>
                <a:gd name="connsiteY62-20618" fmla="*/ 1020075 h 7250295"/>
                <a:gd name="connsiteX63-20619" fmla="*/ 1365230 w 2213217"/>
                <a:gd name="connsiteY63-20620" fmla="*/ 821521 h 7250295"/>
                <a:gd name="connsiteX64-20621" fmla="*/ 1433407 w 2213217"/>
                <a:gd name="connsiteY64-20622" fmla="*/ 622909 h 7250295"/>
                <a:gd name="connsiteX65-20623" fmla="*/ 1444916 w 2213217"/>
                <a:gd name="connsiteY65-20624" fmla="*/ 380757 h 7250295"/>
                <a:gd name="connsiteX66-20625" fmla="*/ 1330946 w 2213217"/>
                <a:gd name="connsiteY66-20626" fmla="*/ 143773 h 7250295"/>
                <a:gd name="connsiteX67-20627" fmla="*/ 1063645 w 2213217"/>
                <a:gd name="connsiteY67-20628" fmla="*/ 568 h 7250295"/>
                <a:gd name="connsiteX0-20629" fmla="*/ 1063645 w 2213217"/>
                <a:gd name="connsiteY0-20630" fmla="*/ 568 h 7250295"/>
                <a:gd name="connsiteX1-20631" fmla="*/ 809625 w 2213217"/>
                <a:gd name="connsiteY1-20632" fmla="*/ 116070 h 7250295"/>
                <a:gd name="connsiteX2-20633" fmla="*/ 685800 w 2213217"/>
                <a:gd name="connsiteY2-20634" fmla="*/ 297045 h 7250295"/>
                <a:gd name="connsiteX3-20635" fmla="*/ 704850 w 2213217"/>
                <a:gd name="connsiteY3-20636" fmla="*/ 620895 h 7250295"/>
                <a:gd name="connsiteX4-20637" fmla="*/ 838200 w 2213217"/>
                <a:gd name="connsiteY4-20638" fmla="*/ 897120 h 7250295"/>
                <a:gd name="connsiteX5-20639" fmla="*/ 742950 w 2213217"/>
                <a:gd name="connsiteY5-20640" fmla="*/ 1011420 h 7250295"/>
                <a:gd name="connsiteX6-20641" fmla="*/ 133350 w 2213217"/>
                <a:gd name="connsiteY6-20642" fmla="*/ 1220970 h 7250295"/>
                <a:gd name="connsiteX7-20643" fmla="*/ 0 w 2213217"/>
                <a:gd name="connsiteY7-20644" fmla="*/ 2211570 h 7250295"/>
                <a:gd name="connsiteX8-20645" fmla="*/ 333375 w 2213217"/>
                <a:gd name="connsiteY8-20646" fmla="*/ 3106920 h 7250295"/>
                <a:gd name="connsiteX9-20647" fmla="*/ 247650 w 2213217"/>
                <a:gd name="connsiteY9-20648" fmla="*/ 3840345 h 7250295"/>
                <a:gd name="connsiteX10-20649" fmla="*/ 371475 w 2213217"/>
                <a:gd name="connsiteY10-20650" fmla="*/ 4059420 h 7250295"/>
                <a:gd name="connsiteX11-20651" fmla="*/ 495300 w 2213217"/>
                <a:gd name="connsiteY11-20652" fmla="*/ 4278495 h 7250295"/>
                <a:gd name="connsiteX12-20653" fmla="*/ 476250 w 2213217"/>
                <a:gd name="connsiteY12-20654" fmla="*/ 4735695 h 7250295"/>
                <a:gd name="connsiteX13-20655" fmla="*/ 476250 w 2213217"/>
                <a:gd name="connsiteY13-20656" fmla="*/ 5097645 h 7250295"/>
                <a:gd name="connsiteX14-20657" fmla="*/ 371475 w 2213217"/>
                <a:gd name="connsiteY14-20658" fmla="*/ 6145395 h 7250295"/>
                <a:gd name="connsiteX15-20659" fmla="*/ 371475 w 2213217"/>
                <a:gd name="connsiteY15-20660" fmla="*/ 6621645 h 7250295"/>
                <a:gd name="connsiteX16-20661" fmla="*/ 400050 w 2213217"/>
                <a:gd name="connsiteY16-20662" fmla="*/ 6821670 h 7250295"/>
                <a:gd name="connsiteX17-20663" fmla="*/ 323850 w 2213217"/>
                <a:gd name="connsiteY17-20664" fmla="*/ 7002645 h 7250295"/>
                <a:gd name="connsiteX18-20665" fmla="*/ 533400 w 2213217"/>
                <a:gd name="connsiteY18-20666" fmla="*/ 7250295 h 7250295"/>
                <a:gd name="connsiteX19-20667" fmla="*/ 952500 w 2213217"/>
                <a:gd name="connsiteY19-20668" fmla="*/ 7240770 h 7250295"/>
                <a:gd name="connsiteX20-20669" fmla="*/ 733425 w 2213217"/>
                <a:gd name="connsiteY20-20670" fmla="*/ 6821670 h 7250295"/>
                <a:gd name="connsiteX21-20671" fmla="*/ 790575 w 2213217"/>
                <a:gd name="connsiteY21-20672" fmla="*/ 6574020 h 7250295"/>
                <a:gd name="connsiteX22-20673" fmla="*/ 762000 w 2213217"/>
                <a:gd name="connsiteY22-20674" fmla="*/ 6250170 h 7250295"/>
                <a:gd name="connsiteX23-20675" fmla="*/ 885825 w 2213217"/>
                <a:gd name="connsiteY23-20676" fmla="*/ 5411970 h 7250295"/>
                <a:gd name="connsiteX24-20677" fmla="*/ 866775 w 2213217"/>
                <a:gd name="connsiteY24-20678" fmla="*/ 5326245 h 7250295"/>
                <a:gd name="connsiteX25-20679" fmla="*/ 971550 w 2213217"/>
                <a:gd name="connsiteY25-20680" fmla="*/ 5211945 h 7250295"/>
                <a:gd name="connsiteX26-20681" fmla="*/ 962025 w 2213217"/>
                <a:gd name="connsiteY26-20682" fmla="*/ 5069070 h 7250295"/>
                <a:gd name="connsiteX27-20683" fmla="*/ 1104900 w 2213217"/>
                <a:gd name="connsiteY27-20684" fmla="*/ 4526145 h 7250295"/>
                <a:gd name="connsiteX28-20685" fmla="*/ 1129719 w 2213217"/>
                <a:gd name="connsiteY28-20686" fmla="*/ 4378373 h 7250295"/>
                <a:gd name="connsiteX29-20687" fmla="*/ 1276350 w 2213217"/>
                <a:gd name="connsiteY29-20688" fmla="*/ 4649970 h 7250295"/>
                <a:gd name="connsiteX30-20689" fmla="*/ 1341012 w 2213217"/>
                <a:gd name="connsiteY30-20690" fmla="*/ 4880042 h 7250295"/>
                <a:gd name="connsiteX31-20691" fmla="*/ 1310424 w 2213217"/>
                <a:gd name="connsiteY31-20692" fmla="*/ 4973880 h 7250295"/>
                <a:gd name="connsiteX32-20693" fmla="*/ 1354293 w 2213217"/>
                <a:gd name="connsiteY32-20694" fmla="*/ 5113209 h 7250295"/>
                <a:gd name="connsiteX33-20695" fmla="*/ 1262198 w 2213217"/>
                <a:gd name="connsiteY33-20696" fmla="*/ 5554244 h 7250295"/>
                <a:gd name="connsiteX34-20697" fmla="*/ 1263220 w 2213217"/>
                <a:gd name="connsiteY34-20698" fmla="*/ 6360264 h 7250295"/>
                <a:gd name="connsiteX35-20699" fmla="*/ 1336385 w 2213217"/>
                <a:gd name="connsiteY35-20700" fmla="*/ 6540277 h 7250295"/>
                <a:gd name="connsiteX36-20701" fmla="*/ 1285605 w 2213217"/>
                <a:gd name="connsiteY36-20702" fmla="*/ 6741714 h 7250295"/>
                <a:gd name="connsiteX37-20703" fmla="*/ 1303783 w 2213217"/>
                <a:gd name="connsiteY37-20704" fmla="*/ 6828040 h 7250295"/>
                <a:gd name="connsiteX38-20705" fmla="*/ 1313579 w 2213217"/>
                <a:gd name="connsiteY38-20706" fmla="*/ 7020824 h 7250295"/>
                <a:gd name="connsiteX39-20707" fmla="*/ 1760353 w 2213217"/>
                <a:gd name="connsiteY39-20708" fmla="*/ 7189119 h 7250295"/>
                <a:gd name="connsiteX40-20709" fmla="*/ 2189006 w 2213217"/>
                <a:gd name="connsiteY40-20710" fmla="*/ 7199125 h 7250295"/>
                <a:gd name="connsiteX41-20711" fmla="*/ 2171850 w 2213217"/>
                <a:gd name="connsiteY41-20712" fmla="*/ 7046786 h 7250295"/>
                <a:gd name="connsiteX42-20713" fmla="*/ 1687247 w 2213217"/>
                <a:gd name="connsiteY42-20714" fmla="*/ 6680449 h 7250295"/>
                <a:gd name="connsiteX43-20715" fmla="*/ 1708130 w 2213217"/>
                <a:gd name="connsiteY43-20716" fmla="*/ 6550072 h 7250295"/>
                <a:gd name="connsiteX44-20717" fmla="*/ 1668617 w 2213217"/>
                <a:gd name="connsiteY44-20718" fmla="*/ 6451067 h 7250295"/>
                <a:gd name="connsiteX45-20719" fmla="*/ 1657350 w 2213217"/>
                <a:gd name="connsiteY45-20720" fmla="*/ 6250170 h 7250295"/>
                <a:gd name="connsiteX46-20721" fmla="*/ 1679014 w 2213217"/>
                <a:gd name="connsiteY46-20722" fmla="*/ 5979714 h 7250295"/>
                <a:gd name="connsiteX47-20723" fmla="*/ 1727631 w 2213217"/>
                <a:gd name="connsiteY47-20724" fmla="*/ 5512209 h 7250295"/>
                <a:gd name="connsiteX48-20725" fmla="*/ 1739049 w 2213217"/>
                <a:gd name="connsiteY48-20726" fmla="*/ 5363804 h 7250295"/>
                <a:gd name="connsiteX49-20727" fmla="*/ 1797611 w 2213217"/>
                <a:gd name="connsiteY49-20728" fmla="*/ 5317321 h 7250295"/>
                <a:gd name="connsiteX50-20729" fmla="*/ 1884207 w 2213217"/>
                <a:gd name="connsiteY50-20730" fmla="*/ 5097645 h 7250295"/>
                <a:gd name="connsiteX51-20731" fmla="*/ 1909357 w 2213217"/>
                <a:gd name="connsiteY51-20732" fmla="*/ 4805496 h 7250295"/>
                <a:gd name="connsiteX52-20733" fmla="*/ 1900373 w 2213217"/>
                <a:gd name="connsiteY52-20734" fmla="*/ 4348776 h 7250295"/>
                <a:gd name="connsiteX53-20735" fmla="*/ 1881052 w 2213217"/>
                <a:gd name="connsiteY53-20736" fmla="*/ 3902573 h 7250295"/>
                <a:gd name="connsiteX54-20737" fmla="*/ 1855362 w 2213217"/>
                <a:gd name="connsiteY54-20738" fmla="*/ 3584643 h 7250295"/>
                <a:gd name="connsiteX55-20739" fmla="*/ 2056257 w 2213217"/>
                <a:gd name="connsiteY55-20740" fmla="*/ 2654077 h 7250295"/>
                <a:gd name="connsiteX56-20741" fmla="*/ 2042707 w 2213217"/>
                <a:gd name="connsiteY56-20742" fmla="*/ 2404684 h 7250295"/>
                <a:gd name="connsiteX57-20743" fmla="*/ 1981200 w 2213217"/>
                <a:gd name="connsiteY57-20744" fmla="*/ 1864914 h 7250295"/>
                <a:gd name="connsiteX58-20745" fmla="*/ 1936459 w 2213217"/>
                <a:gd name="connsiteY58-20746" fmla="*/ 1677029 h 7250295"/>
                <a:gd name="connsiteX59-20747" fmla="*/ 1922037 w 2213217"/>
                <a:gd name="connsiteY59-20748" fmla="*/ 1432534 h 7250295"/>
                <a:gd name="connsiteX60-20749" fmla="*/ 1874412 w 2213217"/>
                <a:gd name="connsiteY60-20750" fmla="*/ 1302338 h 7250295"/>
                <a:gd name="connsiteX61-20751" fmla="*/ 1407687 w 2213217"/>
                <a:gd name="connsiteY61-20752" fmla="*/ 1134975 h 7250295"/>
                <a:gd name="connsiteX62-20753" fmla="*/ 1309221 w 2213217"/>
                <a:gd name="connsiteY62-20754" fmla="*/ 1020075 h 7250295"/>
                <a:gd name="connsiteX63-20755" fmla="*/ 1365230 w 2213217"/>
                <a:gd name="connsiteY63-20756" fmla="*/ 821521 h 7250295"/>
                <a:gd name="connsiteX64-20757" fmla="*/ 1433407 w 2213217"/>
                <a:gd name="connsiteY64-20758" fmla="*/ 622909 h 7250295"/>
                <a:gd name="connsiteX65-20759" fmla="*/ 1444916 w 2213217"/>
                <a:gd name="connsiteY65-20760" fmla="*/ 380757 h 7250295"/>
                <a:gd name="connsiteX66-20761" fmla="*/ 1330946 w 2213217"/>
                <a:gd name="connsiteY66-20762" fmla="*/ 143773 h 7250295"/>
                <a:gd name="connsiteX67-20763" fmla="*/ 1063645 w 2213217"/>
                <a:gd name="connsiteY67-20764" fmla="*/ 568 h 7250295"/>
                <a:gd name="connsiteX0-20765" fmla="*/ 1063645 w 2213217"/>
                <a:gd name="connsiteY0-20766" fmla="*/ 568 h 7250295"/>
                <a:gd name="connsiteX1-20767" fmla="*/ 809625 w 2213217"/>
                <a:gd name="connsiteY1-20768" fmla="*/ 116070 h 7250295"/>
                <a:gd name="connsiteX2-20769" fmla="*/ 685800 w 2213217"/>
                <a:gd name="connsiteY2-20770" fmla="*/ 297045 h 7250295"/>
                <a:gd name="connsiteX3-20771" fmla="*/ 704850 w 2213217"/>
                <a:gd name="connsiteY3-20772" fmla="*/ 620895 h 7250295"/>
                <a:gd name="connsiteX4-20773" fmla="*/ 838200 w 2213217"/>
                <a:gd name="connsiteY4-20774" fmla="*/ 897120 h 7250295"/>
                <a:gd name="connsiteX5-20775" fmla="*/ 742950 w 2213217"/>
                <a:gd name="connsiteY5-20776" fmla="*/ 1011420 h 7250295"/>
                <a:gd name="connsiteX6-20777" fmla="*/ 133350 w 2213217"/>
                <a:gd name="connsiteY6-20778" fmla="*/ 1220970 h 7250295"/>
                <a:gd name="connsiteX7-20779" fmla="*/ 0 w 2213217"/>
                <a:gd name="connsiteY7-20780" fmla="*/ 2211570 h 7250295"/>
                <a:gd name="connsiteX8-20781" fmla="*/ 333375 w 2213217"/>
                <a:gd name="connsiteY8-20782" fmla="*/ 3106920 h 7250295"/>
                <a:gd name="connsiteX9-20783" fmla="*/ 247650 w 2213217"/>
                <a:gd name="connsiteY9-20784" fmla="*/ 3840345 h 7250295"/>
                <a:gd name="connsiteX10-20785" fmla="*/ 371475 w 2213217"/>
                <a:gd name="connsiteY10-20786" fmla="*/ 4059420 h 7250295"/>
                <a:gd name="connsiteX11-20787" fmla="*/ 495300 w 2213217"/>
                <a:gd name="connsiteY11-20788" fmla="*/ 4278495 h 7250295"/>
                <a:gd name="connsiteX12-20789" fmla="*/ 476250 w 2213217"/>
                <a:gd name="connsiteY12-20790" fmla="*/ 4735695 h 7250295"/>
                <a:gd name="connsiteX13-20791" fmla="*/ 476250 w 2213217"/>
                <a:gd name="connsiteY13-20792" fmla="*/ 5097645 h 7250295"/>
                <a:gd name="connsiteX14-20793" fmla="*/ 371475 w 2213217"/>
                <a:gd name="connsiteY14-20794" fmla="*/ 6145395 h 7250295"/>
                <a:gd name="connsiteX15-20795" fmla="*/ 371475 w 2213217"/>
                <a:gd name="connsiteY15-20796" fmla="*/ 6621645 h 7250295"/>
                <a:gd name="connsiteX16-20797" fmla="*/ 400050 w 2213217"/>
                <a:gd name="connsiteY16-20798" fmla="*/ 6821670 h 7250295"/>
                <a:gd name="connsiteX17-20799" fmla="*/ 323850 w 2213217"/>
                <a:gd name="connsiteY17-20800" fmla="*/ 7002645 h 7250295"/>
                <a:gd name="connsiteX18-20801" fmla="*/ 533400 w 2213217"/>
                <a:gd name="connsiteY18-20802" fmla="*/ 7250295 h 7250295"/>
                <a:gd name="connsiteX19-20803" fmla="*/ 952500 w 2213217"/>
                <a:gd name="connsiteY19-20804" fmla="*/ 7240770 h 7250295"/>
                <a:gd name="connsiteX20-20805" fmla="*/ 733425 w 2213217"/>
                <a:gd name="connsiteY20-20806" fmla="*/ 6821670 h 7250295"/>
                <a:gd name="connsiteX21-20807" fmla="*/ 790575 w 2213217"/>
                <a:gd name="connsiteY21-20808" fmla="*/ 6574020 h 7250295"/>
                <a:gd name="connsiteX22-20809" fmla="*/ 762000 w 2213217"/>
                <a:gd name="connsiteY22-20810" fmla="*/ 6250170 h 7250295"/>
                <a:gd name="connsiteX23-20811" fmla="*/ 885825 w 2213217"/>
                <a:gd name="connsiteY23-20812" fmla="*/ 5411970 h 7250295"/>
                <a:gd name="connsiteX24-20813" fmla="*/ 866775 w 2213217"/>
                <a:gd name="connsiteY24-20814" fmla="*/ 5326245 h 7250295"/>
                <a:gd name="connsiteX25-20815" fmla="*/ 971550 w 2213217"/>
                <a:gd name="connsiteY25-20816" fmla="*/ 5211945 h 7250295"/>
                <a:gd name="connsiteX26-20817" fmla="*/ 962025 w 2213217"/>
                <a:gd name="connsiteY26-20818" fmla="*/ 5069070 h 7250295"/>
                <a:gd name="connsiteX27-20819" fmla="*/ 1087593 w 2213217"/>
                <a:gd name="connsiteY27-20820" fmla="*/ 4482877 h 7250295"/>
                <a:gd name="connsiteX28-20821" fmla="*/ 1129719 w 2213217"/>
                <a:gd name="connsiteY28-20822" fmla="*/ 4378373 h 7250295"/>
                <a:gd name="connsiteX29-20823" fmla="*/ 1276350 w 2213217"/>
                <a:gd name="connsiteY29-20824" fmla="*/ 4649970 h 7250295"/>
                <a:gd name="connsiteX30-20825" fmla="*/ 1341012 w 2213217"/>
                <a:gd name="connsiteY30-20826" fmla="*/ 4880042 h 7250295"/>
                <a:gd name="connsiteX31-20827" fmla="*/ 1310424 w 2213217"/>
                <a:gd name="connsiteY31-20828" fmla="*/ 4973880 h 7250295"/>
                <a:gd name="connsiteX32-20829" fmla="*/ 1354293 w 2213217"/>
                <a:gd name="connsiteY32-20830" fmla="*/ 5113209 h 7250295"/>
                <a:gd name="connsiteX33-20831" fmla="*/ 1262198 w 2213217"/>
                <a:gd name="connsiteY33-20832" fmla="*/ 5554244 h 7250295"/>
                <a:gd name="connsiteX34-20833" fmla="*/ 1263220 w 2213217"/>
                <a:gd name="connsiteY34-20834" fmla="*/ 6360264 h 7250295"/>
                <a:gd name="connsiteX35-20835" fmla="*/ 1336385 w 2213217"/>
                <a:gd name="connsiteY35-20836" fmla="*/ 6540277 h 7250295"/>
                <a:gd name="connsiteX36-20837" fmla="*/ 1285605 w 2213217"/>
                <a:gd name="connsiteY36-20838" fmla="*/ 6741714 h 7250295"/>
                <a:gd name="connsiteX37-20839" fmla="*/ 1303783 w 2213217"/>
                <a:gd name="connsiteY37-20840" fmla="*/ 6828040 h 7250295"/>
                <a:gd name="connsiteX38-20841" fmla="*/ 1313579 w 2213217"/>
                <a:gd name="connsiteY38-20842" fmla="*/ 7020824 h 7250295"/>
                <a:gd name="connsiteX39-20843" fmla="*/ 1760353 w 2213217"/>
                <a:gd name="connsiteY39-20844" fmla="*/ 7189119 h 7250295"/>
                <a:gd name="connsiteX40-20845" fmla="*/ 2189006 w 2213217"/>
                <a:gd name="connsiteY40-20846" fmla="*/ 7199125 h 7250295"/>
                <a:gd name="connsiteX41-20847" fmla="*/ 2171850 w 2213217"/>
                <a:gd name="connsiteY41-20848" fmla="*/ 7046786 h 7250295"/>
                <a:gd name="connsiteX42-20849" fmla="*/ 1687247 w 2213217"/>
                <a:gd name="connsiteY42-20850" fmla="*/ 6680449 h 7250295"/>
                <a:gd name="connsiteX43-20851" fmla="*/ 1708130 w 2213217"/>
                <a:gd name="connsiteY43-20852" fmla="*/ 6550072 h 7250295"/>
                <a:gd name="connsiteX44-20853" fmla="*/ 1668617 w 2213217"/>
                <a:gd name="connsiteY44-20854" fmla="*/ 6451067 h 7250295"/>
                <a:gd name="connsiteX45-20855" fmla="*/ 1657350 w 2213217"/>
                <a:gd name="connsiteY45-20856" fmla="*/ 6250170 h 7250295"/>
                <a:gd name="connsiteX46-20857" fmla="*/ 1679014 w 2213217"/>
                <a:gd name="connsiteY46-20858" fmla="*/ 5979714 h 7250295"/>
                <a:gd name="connsiteX47-20859" fmla="*/ 1727631 w 2213217"/>
                <a:gd name="connsiteY47-20860" fmla="*/ 5512209 h 7250295"/>
                <a:gd name="connsiteX48-20861" fmla="*/ 1739049 w 2213217"/>
                <a:gd name="connsiteY48-20862" fmla="*/ 5363804 h 7250295"/>
                <a:gd name="connsiteX49-20863" fmla="*/ 1797611 w 2213217"/>
                <a:gd name="connsiteY49-20864" fmla="*/ 5317321 h 7250295"/>
                <a:gd name="connsiteX50-20865" fmla="*/ 1884207 w 2213217"/>
                <a:gd name="connsiteY50-20866" fmla="*/ 5097645 h 7250295"/>
                <a:gd name="connsiteX51-20867" fmla="*/ 1909357 w 2213217"/>
                <a:gd name="connsiteY51-20868" fmla="*/ 4805496 h 7250295"/>
                <a:gd name="connsiteX52-20869" fmla="*/ 1900373 w 2213217"/>
                <a:gd name="connsiteY52-20870" fmla="*/ 4348776 h 7250295"/>
                <a:gd name="connsiteX53-20871" fmla="*/ 1881052 w 2213217"/>
                <a:gd name="connsiteY53-20872" fmla="*/ 3902573 h 7250295"/>
                <a:gd name="connsiteX54-20873" fmla="*/ 1855362 w 2213217"/>
                <a:gd name="connsiteY54-20874" fmla="*/ 3584643 h 7250295"/>
                <a:gd name="connsiteX55-20875" fmla="*/ 2056257 w 2213217"/>
                <a:gd name="connsiteY55-20876" fmla="*/ 2654077 h 7250295"/>
                <a:gd name="connsiteX56-20877" fmla="*/ 2042707 w 2213217"/>
                <a:gd name="connsiteY56-20878" fmla="*/ 2404684 h 7250295"/>
                <a:gd name="connsiteX57-20879" fmla="*/ 1981200 w 2213217"/>
                <a:gd name="connsiteY57-20880" fmla="*/ 1864914 h 7250295"/>
                <a:gd name="connsiteX58-20881" fmla="*/ 1936459 w 2213217"/>
                <a:gd name="connsiteY58-20882" fmla="*/ 1677029 h 7250295"/>
                <a:gd name="connsiteX59-20883" fmla="*/ 1922037 w 2213217"/>
                <a:gd name="connsiteY59-20884" fmla="*/ 1432534 h 7250295"/>
                <a:gd name="connsiteX60-20885" fmla="*/ 1874412 w 2213217"/>
                <a:gd name="connsiteY60-20886" fmla="*/ 1302338 h 7250295"/>
                <a:gd name="connsiteX61-20887" fmla="*/ 1407687 w 2213217"/>
                <a:gd name="connsiteY61-20888" fmla="*/ 1134975 h 7250295"/>
                <a:gd name="connsiteX62-20889" fmla="*/ 1309221 w 2213217"/>
                <a:gd name="connsiteY62-20890" fmla="*/ 1020075 h 7250295"/>
                <a:gd name="connsiteX63-20891" fmla="*/ 1365230 w 2213217"/>
                <a:gd name="connsiteY63-20892" fmla="*/ 821521 h 7250295"/>
                <a:gd name="connsiteX64-20893" fmla="*/ 1433407 w 2213217"/>
                <a:gd name="connsiteY64-20894" fmla="*/ 622909 h 7250295"/>
                <a:gd name="connsiteX65-20895" fmla="*/ 1444916 w 2213217"/>
                <a:gd name="connsiteY65-20896" fmla="*/ 380757 h 7250295"/>
                <a:gd name="connsiteX66-20897" fmla="*/ 1330946 w 2213217"/>
                <a:gd name="connsiteY66-20898" fmla="*/ 143773 h 7250295"/>
                <a:gd name="connsiteX67-20899" fmla="*/ 1063645 w 2213217"/>
                <a:gd name="connsiteY67-20900" fmla="*/ 568 h 7250295"/>
                <a:gd name="connsiteX0-20901" fmla="*/ 1063645 w 2213217"/>
                <a:gd name="connsiteY0-20902" fmla="*/ 568 h 7250295"/>
                <a:gd name="connsiteX1-20903" fmla="*/ 809625 w 2213217"/>
                <a:gd name="connsiteY1-20904" fmla="*/ 116070 h 7250295"/>
                <a:gd name="connsiteX2-20905" fmla="*/ 685800 w 2213217"/>
                <a:gd name="connsiteY2-20906" fmla="*/ 297045 h 7250295"/>
                <a:gd name="connsiteX3-20907" fmla="*/ 704850 w 2213217"/>
                <a:gd name="connsiteY3-20908" fmla="*/ 620895 h 7250295"/>
                <a:gd name="connsiteX4-20909" fmla="*/ 838200 w 2213217"/>
                <a:gd name="connsiteY4-20910" fmla="*/ 897120 h 7250295"/>
                <a:gd name="connsiteX5-20911" fmla="*/ 742950 w 2213217"/>
                <a:gd name="connsiteY5-20912" fmla="*/ 1011420 h 7250295"/>
                <a:gd name="connsiteX6-20913" fmla="*/ 133350 w 2213217"/>
                <a:gd name="connsiteY6-20914" fmla="*/ 1220970 h 7250295"/>
                <a:gd name="connsiteX7-20915" fmla="*/ 0 w 2213217"/>
                <a:gd name="connsiteY7-20916" fmla="*/ 2211570 h 7250295"/>
                <a:gd name="connsiteX8-20917" fmla="*/ 333375 w 2213217"/>
                <a:gd name="connsiteY8-20918" fmla="*/ 3106920 h 7250295"/>
                <a:gd name="connsiteX9-20919" fmla="*/ 247650 w 2213217"/>
                <a:gd name="connsiteY9-20920" fmla="*/ 3840345 h 7250295"/>
                <a:gd name="connsiteX10-20921" fmla="*/ 371475 w 2213217"/>
                <a:gd name="connsiteY10-20922" fmla="*/ 4059420 h 7250295"/>
                <a:gd name="connsiteX11-20923" fmla="*/ 495300 w 2213217"/>
                <a:gd name="connsiteY11-20924" fmla="*/ 4278495 h 7250295"/>
                <a:gd name="connsiteX12-20925" fmla="*/ 476250 w 2213217"/>
                <a:gd name="connsiteY12-20926" fmla="*/ 4735695 h 7250295"/>
                <a:gd name="connsiteX13-20927" fmla="*/ 476250 w 2213217"/>
                <a:gd name="connsiteY13-20928" fmla="*/ 5097645 h 7250295"/>
                <a:gd name="connsiteX14-20929" fmla="*/ 371475 w 2213217"/>
                <a:gd name="connsiteY14-20930" fmla="*/ 6145395 h 7250295"/>
                <a:gd name="connsiteX15-20931" fmla="*/ 371475 w 2213217"/>
                <a:gd name="connsiteY15-20932" fmla="*/ 6621645 h 7250295"/>
                <a:gd name="connsiteX16-20933" fmla="*/ 400050 w 2213217"/>
                <a:gd name="connsiteY16-20934" fmla="*/ 6821670 h 7250295"/>
                <a:gd name="connsiteX17-20935" fmla="*/ 323850 w 2213217"/>
                <a:gd name="connsiteY17-20936" fmla="*/ 7002645 h 7250295"/>
                <a:gd name="connsiteX18-20937" fmla="*/ 533400 w 2213217"/>
                <a:gd name="connsiteY18-20938" fmla="*/ 7250295 h 7250295"/>
                <a:gd name="connsiteX19-20939" fmla="*/ 952500 w 2213217"/>
                <a:gd name="connsiteY19-20940" fmla="*/ 7240770 h 7250295"/>
                <a:gd name="connsiteX20-20941" fmla="*/ 733425 w 2213217"/>
                <a:gd name="connsiteY20-20942" fmla="*/ 6821670 h 7250295"/>
                <a:gd name="connsiteX21-20943" fmla="*/ 790575 w 2213217"/>
                <a:gd name="connsiteY21-20944" fmla="*/ 6574020 h 7250295"/>
                <a:gd name="connsiteX22-20945" fmla="*/ 762000 w 2213217"/>
                <a:gd name="connsiteY22-20946" fmla="*/ 6250170 h 7250295"/>
                <a:gd name="connsiteX23-20947" fmla="*/ 885825 w 2213217"/>
                <a:gd name="connsiteY23-20948" fmla="*/ 5411970 h 7250295"/>
                <a:gd name="connsiteX24-20949" fmla="*/ 866775 w 2213217"/>
                <a:gd name="connsiteY24-20950" fmla="*/ 5326245 h 7250295"/>
                <a:gd name="connsiteX25-20951" fmla="*/ 971550 w 2213217"/>
                <a:gd name="connsiteY25-20952" fmla="*/ 5211945 h 7250295"/>
                <a:gd name="connsiteX26-20953" fmla="*/ 962025 w 2213217"/>
                <a:gd name="connsiteY26-20954" fmla="*/ 5069070 h 7250295"/>
                <a:gd name="connsiteX27-20955" fmla="*/ 1070285 w 2213217"/>
                <a:gd name="connsiteY27-20956" fmla="*/ 4725178 h 7250295"/>
                <a:gd name="connsiteX28-20957" fmla="*/ 1129719 w 2213217"/>
                <a:gd name="connsiteY28-20958" fmla="*/ 4378373 h 7250295"/>
                <a:gd name="connsiteX29-20959" fmla="*/ 1276350 w 2213217"/>
                <a:gd name="connsiteY29-20960" fmla="*/ 4649970 h 7250295"/>
                <a:gd name="connsiteX30-20961" fmla="*/ 1341012 w 2213217"/>
                <a:gd name="connsiteY30-20962" fmla="*/ 4880042 h 7250295"/>
                <a:gd name="connsiteX31-20963" fmla="*/ 1310424 w 2213217"/>
                <a:gd name="connsiteY31-20964" fmla="*/ 4973880 h 7250295"/>
                <a:gd name="connsiteX32-20965" fmla="*/ 1354293 w 2213217"/>
                <a:gd name="connsiteY32-20966" fmla="*/ 5113209 h 7250295"/>
                <a:gd name="connsiteX33-20967" fmla="*/ 1262198 w 2213217"/>
                <a:gd name="connsiteY33-20968" fmla="*/ 5554244 h 7250295"/>
                <a:gd name="connsiteX34-20969" fmla="*/ 1263220 w 2213217"/>
                <a:gd name="connsiteY34-20970" fmla="*/ 6360264 h 7250295"/>
                <a:gd name="connsiteX35-20971" fmla="*/ 1336385 w 2213217"/>
                <a:gd name="connsiteY35-20972" fmla="*/ 6540277 h 7250295"/>
                <a:gd name="connsiteX36-20973" fmla="*/ 1285605 w 2213217"/>
                <a:gd name="connsiteY36-20974" fmla="*/ 6741714 h 7250295"/>
                <a:gd name="connsiteX37-20975" fmla="*/ 1303783 w 2213217"/>
                <a:gd name="connsiteY37-20976" fmla="*/ 6828040 h 7250295"/>
                <a:gd name="connsiteX38-20977" fmla="*/ 1313579 w 2213217"/>
                <a:gd name="connsiteY38-20978" fmla="*/ 7020824 h 7250295"/>
                <a:gd name="connsiteX39-20979" fmla="*/ 1760353 w 2213217"/>
                <a:gd name="connsiteY39-20980" fmla="*/ 7189119 h 7250295"/>
                <a:gd name="connsiteX40-20981" fmla="*/ 2189006 w 2213217"/>
                <a:gd name="connsiteY40-20982" fmla="*/ 7199125 h 7250295"/>
                <a:gd name="connsiteX41-20983" fmla="*/ 2171850 w 2213217"/>
                <a:gd name="connsiteY41-20984" fmla="*/ 7046786 h 7250295"/>
                <a:gd name="connsiteX42-20985" fmla="*/ 1687247 w 2213217"/>
                <a:gd name="connsiteY42-20986" fmla="*/ 6680449 h 7250295"/>
                <a:gd name="connsiteX43-20987" fmla="*/ 1708130 w 2213217"/>
                <a:gd name="connsiteY43-20988" fmla="*/ 6550072 h 7250295"/>
                <a:gd name="connsiteX44-20989" fmla="*/ 1668617 w 2213217"/>
                <a:gd name="connsiteY44-20990" fmla="*/ 6451067 h 7250295"/>
                <a:gd name="connsiteX45-20991" fmla="*/ 1657350 w 2213217"/>
                <a:gd name="connsiteY45-20992" fmla="*/ 6250170 h 7250295"/>
                <a:gd name="connsiteX46-20993" fmla="*/ 1679014 w 2213217"/>
                <a:gd name="connsiteY46-20994" fmla="*/ 5979714 h 7250295"/>
                <a:gd name="connsiteX47-20995" fmla="*/ 1727631 w 2213217"/>
                <a:gd name="connsiteY47-20996" fmla="*/ 5512209 h 7250295"/>
                <a:gd name="connsiteX48-20997" fmla="*/ 1739049 w 2213217"/>
                <a:gd name="connsiteY48-20998" fmla="*/ 5363804 h 7250295"/>
                <a:gd name="connsiteX49-20999" fmla="*/ 1797611 w 2213217"/>
                <a:gd name="connsiteY49-21000" fmla="*/ 5317321 h 7250295"/>
                <a:gd name="connsiteX50-21001" fmla="*/ 1884207 w 2213217"/>
                <a:gd name="connsiteY50-21002" fmla="*/ 5097645 h 7250295"/>
                <a:gd name="connsiteX51-21003" fmla="*/ 1909357 w 2213217"/>
                <a:gd name="connsiteY51-21004" fmla="*/ 4805496 h 7250295"/>
                <a:gd name="connsiteX52-21005" fmla="*/ 1900373 w 2213217"/>
                <a:gd name="connsiteY52-21006" fmla="*/ 4348776 h 7250295"/>
                <a:gd name="connsiteX53-21007" fmla="*/ 1881052 w 2213217"/>
                <a:gd name="connsiteY53-21008" fmla="*/ 3902573 h 7250295"/>
                <a:gd name="connsiteX54-21009" fmla="*/ 1855362 w 2213217"/>
                <a:gd name="connsiteY54-21010" fmla="*/ 3584643 h 7250295"/>
                <a:gd name="connsiteX55-21011" fmla="*/ 2056257 w 2213217"/>
                <a:gd name="connsiteY55-21012" fmla="*/ 2654077 h 7250295"/>
                <a:gd name="connsiteX56-21013" fmla="*/ 2042707 w 2213217"/>
                <a:gd name="connsiteY56-21014" fmla="*/ 2404684 h 7250295"/>
                <a:gd name="connsiteX57-21015" fmla="*/ 1981200 w 2213217"/>
                <a:gd name="connsiteY57-21016" fmla="*/ 1864914 h 7250295"/>
                <a:gd name="connsiteX58-21017" fmla="*/ 1936459 w 2213217"/>
                <a:gd name="connsiteY58-21018" fmla="*/ 1677029 h 7250295"/>
                <a:gd name="connsiteX59-21019" fmla="*/ 1922037 w 2213217"/>
                <a:gd name="connsiteY59-21020" fmla="*/ 1432534 h 7250295"/>
                <a:gd name="connsiteX60-21021" fmla="*/ 1874412 w 2213217"/>
                <a:gd name="connsiteY60-21022" fmla="*/ 1302338 h 7250295"/>
                <a:gd name="connsiteX61-21023" fmla="*/ 1407687 w 2213217"/>
                <a:gd name="connsiteY61-21024" fmla="*/ 1134975 h 7250295"/>
                <a:gd name="connsiteX62-21025" fmla="*/ 1309221 w 2213217"/>
                <a:gd name="connsiteY62-21026" fmla="*/ 1020075 h 7250295"/>
                <a:gd name="connsiteX63-21027" fmla="*/ 1365230 w 2213217"/>
                <a:gd name="connsiteY63-21028" fmla="*/ 821521 h 7250295"/>
                <a:gd name="connsiteX64-21029" fmla="*/ 1433407 w 2213217"/>
                <a:gd name="connsiteY64-21030" fmla="*/ 622909 h 7250295"/>
                <a:gd name="connsiteX65-21031" fmla="*/ 1444916 w 2213217"/>
                <a:gd name="connsiteY65-21032" fmla="*/ 380757 h 7250295"/>
                <a:gd name="connsiteX66-21033" fmla="*/ 1330946 w 2213217"/>
                <a:gd name="connsiteY66-21034" fmla="*/ 143773 h 7250295"/>
                <a:gd name="connsiteX67-21035" fmla="*/ 1063645 w 2213217"/>
                <a:gd name="connsiteY67-21036" fmla="*/ 568 h 7250295"/>
                <a:gd name="connsiteX0-21037" fmla="*/ 1063645 w 2213217"/>
                <a:gd name="connsiteY0-21038" fmla="*/ 568 h 7250295"/>
                <a:gd name="connsiteX1-21039" fmla="*/ 809625 w 2213217"/>
                <a:gd name="connsiteY1-21040" fmla="*/ 116070 h 7250295"/>
                <a:gd name="connsiteX2-21041" fmla="*/ 685800 w 2213217"/>
                <a:gd name="connsiteY2-21042" fmla="*/ 297045 h 7250295"/>
                <a:gd name="connsiteX3-21043" fmla="*/ 704850 w 2213217"/>
                <a:gd name="connsiteY3-21044" fmla="*/ 620895 h 7250295"/>
                <a:gd name="connsiteX4-21045" fmla="*/ 838200 w 2213217"/>
                <a:gd name="connsiteY4-21046" fmla="*/ 897120 h 7250295"/>
                <a:gd name="connsiteX5-21047" fmla="*/ 742950 w 2213217"/>
                <a:gd name="connsiteY5-21048" fmla="*/ 1011420 h 7250295"/>
                <a:gd name="connsiteX6-21049" fmla="*/ 133350 w 2213217"/>
                <a:gd name="connsiteY6-21050" fmla="*/ 1220970 h 7250295"/>
                <a:gd name="connsiteX7-21051" fmla="*/ 0 w 2213217"/>
                <a:gd name="connsiteY7-21052" fmla="*/ 2211570 h 7250295"/>
                <a:gd name="connsiteX8-21053" fmla="*/ 333375 w 2213217"/>
                <a:gd name="connsiteY8-21054" fmla="*/ 3106920 h 7250295"/>
                <a:gd name="connsiteX9-21055" fmla="*/ 247650 w 2213217"/>
                <a:gd name="connsiteY9-21056" fmla="*/ 3840345 h 7250295"/>
                <a:gd name="connsiteX10-21057" fmla="*/ 371475 w 2213217"/>
                <a:gd name="connsiteY10-21058" fmla="*/ 4059420 h 7250295"/>
                <a:gd name="connsiteX11-21059" fmla="*/ 495300 w 2213217"/>
                <a:gd name="connsiteY11-21060" fmla="*/ 4278495 h 7250295"/>
                <a:gd name="connsiteX12-21061" fmla="*/ 476250 w 2213217"/>
                <a:gd name="connsiteY12-21062" fmla="*/ 4735695 h 7250295"/>
                <a:gd name="connsiteX13-21063" fmla="*/ 476250 w 2213217"/>
                <a:gd name="connsiteY13-21064" fmla="*/ 5097645 h 7250295"/>
                <a:gd name="connsiteX14-21065" fmla="*/ 371475 w 2213217"/>
                <a:gd name="connsiteY14-21066" fmla="*/ 6145395 h 7250295"/>
                <a:gd name="connsiteX15-21067" fmla="*/ 371475 w 2213217"/>
                <a:gd name="connsiteY15-21068" fmla="*/ 6621645 h 7250295"/>
                <a:gd name="connsiteX16-21069" fmla="*/ 400050 w 2213217"/>
                <a:gd name="connsiteY16-21070" fmla="*/ 6821670 h 7250295"/>
                <a:gd name="connsiteX17-21071" fmla="*/ 323850 w 2213217"/>
                <a:gd name="connsiteY17-21072" fmla="*/ 7002645 h 7250295"/>
                <a:gd name="connsiteX18-21073" fmla="*/ 533400 w 2213217"/>
                <a:gd name="connsiteY18-21074" fmla="*/ 7250295 h 7250295"/>
                <a:gd name="connsiteX19-21075" fmla="*/ 952500 w 2213217"/>
                <a:gd name="connsiteY19-21076" fmla="*/ 7240770 h 7250295"/>
                <a:gd name="connsiteX20-21077" fmla="*/ 733425 w 2213217"/>
                <a:gd name="connsiteY20-21078" fmla="*/ 6821670 h 7250295"/>
                <a:gd name="connsiteX21-21079" fmla="*/ 790575 w 2213217"/>
                <a:gd name="connsiteY21-21080" fmla="*/ 6574020 h 7250295"/>
                <a:gd name="connsiteX22-21081" fmla="*/ 762000 w 2213217"/>
                <a:gd name="connsiteY22-21082" fmla="*/ 6250170 h 7250295"/>
                <a:gd name="connsiteX23-21083" fmla="*/ 885825 w 2213217"/>
                <a:gd name="connsiteY23-21084" fmla="*/ 5411970 h 7250295"/>
                <a:gd name="connsiteX24-21085" fmla="*/ 866775 w 2213217"/>
                <a:gd name="connsiteY24-21086" fmla="*/ 5326245 h 7250295"/>
                <a:gd name="connsiteX25-21087" fmla="*/ 971550 w 2213217"/>
                <a:gd name="connsiteY25-21088" fmla="*/ 5211945 h 7250295"/>
                <a:gd name="connsiteX26-21089" fmla="*/ 962025 w 2213217"/>
                <a:gd name="connsiteY26-21090" fmla="*/ 5069070 h 7250295"/>
                <a:gd name="connsiteX27-21091" fmla="*/ 1070285 w 2213217"/>
                <a:gd name="connsiteY27-21092" fmla="*/ 4725178 h 7250295"/>
                <a:gd name="connsiteX28-21093" fmla="*/ 1129719 w 2213217"/>
                <a:gd name="connsiteY28-21094" fmla="*/ 4378373 h 7250295"/>
                <a:gd name="connsiteX29-21095" fmla="*/ 1276350 w 2213217"/>
                <a:gd name="connsiteY29-21096" fmla="*/ 4649970 h 7250295"/>
                <a:gd name="connsiteX30-21097" fmla="*/ 1341012 w 2213217"/>
                <a:gd name="connsiteY30-21098" fmla="*/ 4880042 h 7250295"/>
                <a:gd name="connsiteX31-21099" fmla="*/ 1310424 w 2213217"/>
                <a:gd name="connsiteY31-21100" fmla="*/ 4973880 h 7250295"/>
                <a:gd name="connsiteX32-21101" fmla="*/ 1354293 w 2213217"/>
                <a:gd name="connsiteY32-21102" fmla="*/ 5113209 h 7250295"/>
                <a:gd name="connsiteX33-21103" fmla="*/ 1262198 w 2213217"/>
                <a:gd name="connsiteY33-21104" fmla="*/ 5554244 h 7250295"/>
                <a:gd name="connsiteX34-21105" fmla="*/ 1263220 w 2213217"/>
                <a:gd name="connsiteY34-21106" fmla="*/ 6360264 h 7250295"/>
                <a:gd name="connsiteX35-21107" fmla="*/ 1336385 w 2213217"/>
                <a:gd name="connsiteY35-21108" fmla="*/ 6540277 h 7250295"/>
                <a:gd name="connsiteX36-21109" fmla="*/ 1285605 w 2213217"/>
                <a:gd name="connsiteY36-21110" fmla="*/ 6741714 h 7250295"/>
                <a:gd name="connsiteX37-21111" fmla="*/ 1303783 w 2213217"/>
                <a:gd name="connsiteY37-21112" fmla="*/ 6828040 h 7250295"/>
                <a:gd name="connsiteX38-21113" fmla="*/ 1313579 w 2213217"/>
                <a:gd name="connsiteY38-21114" fmla="*/ 7020824 h 7250295"/>
                <a:gd name="connsiteX39-21115" fmla="*/ 1760353 w 2213217"/>
                <a:gd name="connsiteY39-21116" fmla="*/ 7189119 h 7250295"/>
                <a:gd name="connsiteX40-21117" fmla="*/ 2189006 w 2213217"/>
                <a:gd name="connsiteY40-21118" fmla="*/ 7199125 h 7250295"/>
                <a:gd name="connsiteX41-21119" fmla="*/ 2171850 w 2213217"/>
                <a:gd name="connsiteY41-21120" fmla="*/ 7046786 h 7250295"/>
                <a:gd name="connsiteX42-21121" fmla="*/ 1687247 w 2213217"/>
                <a:gd name="connsiteY42-21122" fmla="*/ 6680449 h 7250295"/>
                <a:gd name="connsiteX43-21123" fmla="*/ 1708130 w 2213217"/>
                <a:gd name="connsiteY43-21124" fmla="*/ 6550072 h 7250295"/>
                <a:gd name="connsiteX44-21125" fmla="*/ 1668617 w 2213217"/>
                <a:gd name="connsiteY44-21126" fmla="*/ 6451067 h 7250295"/>
                <a:gd name="connsiteX45-21127" fmla="*/ 1657350 w 2213217"/>
                <a:gd name="connsiteY45-21128" fmla="*/ 6250170 h 7250295"/>
                <a:gd name="connsiteX46-21129" fmla="*/ 1679014 w 2213217"/>
                <a:gd name="connsiteY46-21130" fmla="*/ 5979714 h 7250295"/>
                <a:gd name="connsiteX47-21131" fmla="*/ 1727631 w 2213217"/>
                <a:gd name="connsiteY47-21132" fmla="*/ 5512209 h 7250295"/>
                <a:gd name="connsiteX48-21133" fmla="*/ 1739049 w 2213217"/>
                <a:gd name="connsiteY48-21134" fmla="*/ 5363804 h 7250295"/>
                <a:gd name="connsiteX49-21135" fmla="*/ 1797611 w 2213217"/>
                <a:gd name="connsiteY49-21136" fmla="*/ 5317321 h 7250295"/>
                <a:gd name="connsiteX50-21137" fmla="*/ 1884207 w 2213217"/>
                <a:gd name="connsiteY50-21138" fmla="*/ 5097645 h 7250295"/>
                <a:gd name="connsiteX51-21139" fmla="*/ 1909357 w 2213217"/>
                <a:gd name="connsiteY51-21140" fmla="*/ 4805496 h 7250295"/>
                <a:gd name="connsiteX52-21141" fmla="*/ 1900373 w 2213217"/>
                <a:gd name="connsiteY52-21142" fmla="*/ 4348776 h 7250295"/>
                <a:gd name="connsiteX53-21143" fmla="*/ 1881052 w 2213217"/>
                <a:gd name="connsiteY53-21144" fmla="*/ 3902573 h 7250295"/>
                <a:gd name="connsiteX54-21145" fmla="*/ 1855362 w 2213217"/>
                <a:gd name="connsiteY54-21146" fmla="*/ 3584643 h 7250295"/>
                <a:gd name="connsiteX55-21147" fmla="*/ 2056257 w 2213217"/>
                <a:gd name="connsiteY55-21148" fmla="*/ 2654077 h 7250295"/>
                <a:gd name="connsiteX56-21149" fmla="*/ 2042707 w 2213217"/>
                <a:gd name="connsiteY56-21150" fmla="*/ 2404684 h 7250295"/>
                <a:gd name="connsiteX57-21151" fmla="*/ 1981200 w 2213217"/>
                <a:gd name="connsiteY57-21152" fmla="*/ 1864914 h 7250295"/>
                <a:gd name="connsiteX58-21153" fmla="*/ 1936459 w 2213217"/>
                <a:gd name="connsiteY58-21154" fmla="*/ 1677029 h 7250295"/>
                <a:gd name="connsiteX59-21155" fmla="*/ 1922037 w 2213217"/>
                <a:gd name="connsiteY59-21156" fmla="*/ 1432534 h 7250295"/>
                <a:gd name="connsiteX60-21157" fmla="*/ 1874412 w 2213217"/>
                <a:gd name="connsiteY60-21158" fmla="*/ 1302338 h 7250295"/>
                <a:gd name="connsiteX61-21159" fmla="*/ 1407687 w 2213217"/>
                <a:gd name="connsiteY61-21160" fmla="*/ 1134975 h 7250295"/>
                <a:gd name="connsiteX62-21161" fmla="*/ 1309221 w 2213217"/>
                <a:gd name="connsiteY62-21162" fmla="*/ 1020075 h 7250295"/>
                <a:gd name="connsiteX63-21163" fmla="*/ 1365230 w 2213217"/>
                <a:gd name="connsiteY63-21164" fmla="*/ 821521 h 7250295"/>
                <a:gd name="connsiteX64-21165" fmla="*/ 1433407 w 2213217"/>
                <a:gd name="connsiteY64-21166" fmla="*/ 622909 h 7250295"/>
                <a:gd name="connsiteX65-21167" fmla="*/ 1444916 w 2213217"/>
                <a:gd name="connsiteY65-21168" fmla="*/ 380757 h 7250295"/>
                <a:gd name="connsiteX66-21169" fmla="*/ 1330946 w 2213217"/>
                <a:gd name="connsiteY66-21170" fmla="*/ 143773 h 7250295"/>
                <a:gd name="connsiteX67-21171" fmla="*/ 1063645 w 2213217"/>
                <a:gd name="connsiteY67-21172" fmla="*/ 568 h 7250295"/>
                <a:gd name="connsiteX0-21173" fmla="*/ 1063645 w 2213217"/>
                <a:gd name="connsiteY0-21174" fmla="*/ 568 h 7250295"/>
                <a:gd name="connsiteX1-21175" fmla="*/ 809625 w 2213217"/>
                <a:gd name="connsiteY1-21176" fmla="*/ 116070 h 7250295"/>
                <a:gd name="connsiteX2-21177" fmla="*/ 685800 w 2213217"/>
                <a:gd name="connsiteY2-21178" fmla="*/ 297045 h 7250295"/>
                <a:gd name="connsiteX3-21179" fmla="*/ 704850 w 2213217"/>
                <a:gd name="connsiteY3-21180" fmla="*/ 620895 h 7250295"/>
                <a:gd name="connsiteX4-21181" fmla="*/ 838200 w 2213217"/>
                <a:gd name="connsiteY4-21182" fmla="*/ 897120 h 7250295"/>
                <a:gd name="connsiteX5-21183" fmla="*/ 742950 w 2213217"/>
                <a:gd name="connsiteY5-21184" fmla="*/ 1011420 h 7250295"/>
                <a:gd name="connsiteX6-21185" fmla="*/ 133350 w 2213217"/>
                <a:gd name="connsiteY6-21186" fmla="*/ 1220970 h 7250295"/>
                <a:gd name="connsiteX7-21187" fmla="*/ 0 w 2213217"/>
                <a:gd name="connsiteY7-21188" fmla="*/ 2211570 h 7250295"/>
                <a:gd name="connsiteX8-21189" fmla="*/ 333375 w 2213217"/>
                <a:gd name="connsiteY8-21190" fmla="*/ 3106920 h 7250295"/>
                <a:gd name="connsiteX9-21191" fmla="*/ 247650 w 2213217"/>
                <a:gd name="connsiteY9-21192" fmla="*/ 3840345 h 7250295"/>
                <a:gd name="connsiteX10-21193" fmla="*/ 371475 w 2213217"/>
                <a:gd name="connsiteY10-21194" fmla="*/ 4059420 h 7250295"/>
                <a:gd name="connsiteX11-21195" fmla="*/ 495300 w 2213217"/>
                <a:gd name="connsiteY11-21196" fmla="*/ 4278495 h 7250295"/>
                <a:gd name="connsiteX12-21197" fmla="*/ 476250 w 2213217"/>
                <a:gd name="connsiteY12-21198" fmla="*/ 4735695 h 7250295"/>
                <a:gd name="connsiteX13-21199" fmla="*/ 476250 w 2213217"/>
                <a:gd name="connsiteY13-21200" fmla="*/ 5097645 h 7250295"/>
                <a:gd name="connsiteX14-21201" fmla="*/ 371475 w 2213217"/>
                <a:gd name="connsiteY14-21202" fmla="*/ 6145395 h 7250295"/>
                <a:gd name="connsiteX15-21203" fmla="*/ 371475 w 2213217"/>
                <a:gd name="connsiteY15-21204" fmla="*/ 6621645 h 7250295"/>
                <a:gd name="connsiteX16-21205" fmla="*/ 400050 w 2213217"/>
                <a:gd name="connsiteY16-21206" fmla="*/ 6821670 h 7250295"/>
                <a:gd name="connsiteX17-21207" fmla="*/ 323850 w 2213217"/>
                <a:gd name="connsiteY17-21208" fmla="*/ 7002645 h 7250295"/>
                <a:gd name="connsiteX18-21209" fmla="*/ 533400 w 2213217"/>
                <a:gd name="connsiteY18-21210" fmla="*/ 7250295 h 7250295"/>
                <a:gd name="connsiteX19-21211" fmla="*/ 952500 w 2213217"/>
                <a:gd name="connsiteY19-21212" fmla="*/ 7240770 h 7250295"/>
                <a:gd name="connsiteX20-21213" fmla="*/ 733425 w 2213217"/>
                <a:gd name="connsiteY20-21214" fmla="*/ 6821670 h 7250295"/>
                <a:gd name="connsiteX21-21215" fmla="*/ 790575 w 2213217"/>
                <a:gd name="connsiteY21-21216" fmla="*/ 6574020 h 7250295"/>
                <a:gd name="connsiteX22-21217" fmla="*/ 762000 w 2213217"/>
                <a:gd name="connsiteY22-21218" fmla="*/ 6250170 h 7250295"/>
                <a:gd name="connsiteX23-21219" fmla="*/ 885825 w 2213217"/>
                <a:gd name="connsiteY23-21220" fmla="*/ 5411970 h 7250295"/>
                <a:gd name="connsiteX24-21221" fmla="*/ 866775 w 2213217"/>
                <a:gd name="connsiteY24-21222" fmla="*/ 5326245 h 7250295"/>
                <a:gd name="connsiteX25-21223" fmla="*/ 971550 w 2213217"/>
                <a:gd name="connsiteY25-21224" fmla="*/ 5211945 h 7250295"/>
                <a:gd name="connsiteX26-21225" fmla="*/ 962025 w 2213217"/>
                <a:gd name="connsiteY26-21226" fmla="*/ 5069070 h 7250295"/>
                <a:gd name="connsiteX27-21227" fmla="*/ 1009709 w 2213217"/>
                <a:gd name="connsiteY27-21228" fmla="*/ 4955941 h 7250295"/>
                <a:gd name="connsiteX28-21229" fmla="*/ 1129719 w 2213217"/>
                <a:gd name="connsiteY28-21230" fmla="*/ 4378373 h 7250295"/>
                <a:gd name="connsiteX29-21231" fmla="*/ 1276350 w 2213217"/>
                <a:gd name="connsiteY29-21232" fmla="*/ 4649970 h 7250295"/>
                <a:gd name="connsiteX30-21233" fmla="*/ 1341012 w 2213217"/>
                <a:gd name="connsiteY30-21234" fmla="*/ 4880042 h 7250295"/>
                <a:gd name="connsiteX31-21235" fmla="*/ 1310424 w 2213217"/>
                <a:gd name="connsiteY31-21236" fmla="*/ 4973880 h 7250295"/>
                <a:gd name="connsiteX32-21237" fmla="*/ 1354293 w 2213217"/>
                <a:gd name="connsiteY32-21238" fmla="*/ 5113209 h 7250295"/>
                <a:gd name="connsiteX33-21239" fmla="*/ 1262198 w 2213217"/>
                <a:gd name="connsiteY33-21240" fmla="*/ 5554244 h 7250295"/>
                <a:gd name="connsiteX34-21241" fmla="*/ 1263220 w 2213217"/>
                <a:gd name="connsiteY34-21242" fmla="*/ 6360264 h 7250295"/>
                <a:gd name="connsiteX35-21243" fmla="*/ 1336385 w 2213217"/>
                <a:gd name="connsiteY35-21244" fmla="*/ 6540277 h 7250295"/>
                <a:gd name="connsiteX36-21245" fmla="*/ 1285605 w 2213217"/>
                <a:gd name="connsiteY36-21246" fmla="*/ 6741714 h 7250295"/>
                <a:gd name="connsiteX37-21247" fmla="*/ 1303783 w 2213217"/>
                <a:gd name="connsiteY37-21248" fmla="*/ 6828040 h 7250295"/>
                <a:gd name="connsiteX38-21249" fmla="*/ 1313579 w 2213217"/>
                <a:gd name="connsiteY38-21250" fmla="*/ 7020824 h 7250295"/>
                <a:gd name="connsiteX39-21251" fmla="*/ 1760353 w 2213217"/>
                <a:gd name="connsiteY39-21252" fmla="*/ 7189119 h 7250295"/>
                <a:gd name="connsiteX40-21253" fmla="*/ 2189006 w 2213217"/>
                <a:gd name="connsiteY40-21254" fmla="*/ 7199125 h 7250295"/>
                <a:gd name="connsiteX41-21255" fmla="*/ 2171850 w 2213217"/>
                <a:gd name="connsiteY41-21256" fmla="*/ 7046786 h 7250295"/>
                <a:gd name="connsiteX42-21257" fmla="*/ 1687247 w 2213217"/>
                <a:gd name="connsiteY42-21258" fmla="*/ 6680449 h 7250295"/>
                <a:gd name="connsiteX43-21259" fmla="*/ 1708130 w 2213217"/>
                <a:gd name="connsiteY43-21260" fmla="*/ 6550072 h 7250295"/>
                <a:gd name="connsiteX44-21261" fmla="*/ 1668617 w 2213217"/>
                <a:gd name="connsiteY44-21262" fmla="*/ 6451067 h 7250295"/>
                <a:gd name="connsiteX45-21263" fmla="*/ 1657350 w 2213217"/>
                <a:gd name="connsiteY45-21264" fmla="*/ 6250170 h 7250295"/>
                <a:gd name="connsiteX46-21265" fmla="*/ 1679014 w 2213217"/>
                <a:gd name="connsiteY46-21266" fmla="*/ 5979714 h 7250295"/>
                <a:gd name="connsiteX47-21267" fmla="*/ 1727631 w 2213217"/>
                <a:gd name="connsiteY47-21268" fmla="*/ 5512209 h 7250295"/>
                <a:gd name="connsiteX48-21269" fmla="*/ 1739049 w 2213217"/>
                <a:gd name="connsiteY48-21270" fmla="*/ 5363804 h 7250295"/>
                <a:gd name="connsiteX49-21271" fmla="*/ 1797611 w 2213217"/>
                <a:gd name="connsiteY49-21272" fmla="*/ 5317321 h 7250295"/>
                <a:gd name="connsiteX50-21273" fmla="*/ 1884207 w 2213217"/>
                <a:gd name="connsiteY50-21274" fmla="*/ 5097645 h 7250295"/>
                <a:gd name="connsiteX51-21275" fmla="*/ 1909357 w 2213217"/>
                <a:gd name="connsiteY51-21276" fmla="*/ 4805496 h 7250295"/>
                <a:gd name="connsiteX52-21277" fmla="*/ 1900373 w 2213217"/>
                <a:gd name="connsiteY52-21278" fmla="*/ 4348776 h 7250295"/>
                <a:gd name="connsiteX53-21279" fmla="*/ 1881052 w 2213217"/>
                <a:gd name="connsiteY53-21280" fmla="*/ 3902573 h 7250295"/>
                <a:gd name="connsiteX54-21281" fmla="*/ 1855362 w 2213217"/>
                <a:gd name="connsiteY54-21282" fmla="*/ 3584643 h 7250295"/>
                <a:gd name="connsiteX55-21283" fmla="*/ 2056257 w 2213217"/>
                <a:gd name="connsiteY55-21284" fmla="*/ 2654077 h 7250295"/>
                <a:gd name="connsiteX56-21285" fmla="*/ 2042707 w 2213217"/>
                <a:gd name="connsiteY56-21286" fmla="*/ 2404684 h 7250295"/>
                <a:gd name="connsiteX57-21287" fmla="*/ 1981200 w 2213217"/>
                <a:gd name="connsiteY57-21288" fmla="*/ 1864914 h 7250295"/>
                <a:gd name="connsiteX58-21289" fmla="*/ 1936459 w 2213217"/>
                <a:gd name="connsiteY58-21290" fmla="*/ 1677029 h 7250295"/>
                <a:gd name="connsiteX59-21291" fmla="*/ 1922037 w 2213217"/>
                <a:gd name="connsiteY59-21292" fmla="*/ 1432534 h 7250295"/>
                <a:gd name="connsiteX60-21293" fmla="*/ 1874412 w 2213217"/>
                <a:gd name="connsiteY60-21294" fmla="*/ 1302338 h 7250295"/>
                <a:gd name="connsiteX61-21295" fmla="*/ 1407687 w 2213217"/>
                <a:gd name="connsiteY61-21296" fmla="*/ 1134975 h 7250295"/>
                <a:gd name="connsiteX62-21297" fmla="*/ 1309221 w 2213217"/>
                <a:gd name="connsiteY62-21298" fmla="*/ 1020075 h 7250295"/>
                <a:gd name="connsiteX63-21299" fmla="*/ 1365230 w 2213217"/>
                <a:gd name="connsiteY63-21300" fmla="*/ 821521 h 7250295"/>
                <a:gd name="connsiteX64-21301" fmla="*/ 1433407 w 2213217"/>
                <a:gd name="connsiteY64-21302" fmla="*/ 622909 h 7250295"/>
                <a:gd name="connsiteX65-21303" fmla="*/ 1444916 w 2213217"/>
                <a:gd name="connsiteY65-21304" fmla="*/ 380757 h 7250295"/>
                <a:gd name="connsiteX66-21305" fmla="*/ 1330946 w 2213217"/>
                <a:gd name="connsiteY66-21306" fmla="*/ 143773 h 7250295"/>
                <a:gd name="connsiteX67-21307" fmla="*/ 1063645 w 2213217"/>
                <a:gd name="connsiteY67-21308" fmla="*/ 568 h 7250295"/>
                <a:gd name="connsiteX0-21309" fmla="*/ 1063645 w 2213217"/>
                <a:gd name="connsiteY0-21310" fmla="*/ 568 h 7250295"/>
                <a:gd name="connsiteX1-21311" fmla="*/ 809625 w 2213217"/>
                <a:gd name="connsiteY1-21312" fmla="*/ 116070 h 7250295"/>
                <a:gd name="connsiteX2-21313" fmla="*/ 685800 w 2213217"/>
                <a:gd name="connsiteY2-21314" fmla="*/ 297045 h 7250295"/>
                <a:gd name="connsiteX3-21315" fmla="*/ 704850 w 2213217"/>
                <a:gd name="connsiteY3-21316" fmla="*/ 620895 h 7250295"/>
                <a:gd name="connsiteX4-21317" fmla="*/ 838200 w 2213217"/>
                <a:gd name="connsiteY4-21318" fmla="*/ 897120 h 7250295"/>
                <a:gd name="connsiteX5-21319" fmla="*/ 742950 w 2213217"/>
                <a:gd name="connsiteY5-21320" fmla="*/ 1011420 h 7250295"/>
                <a:gd name="connsiteX6-21321" fmla="*/ 133350 w 2213217"/>
                <a:gd name="connsiteY6-21322" fmla="*/ 1220970 h 7250295"/>
                <a:gd name="connsiteX7-21323" fmla="*/ 0 w 2213217"/>
                <a:gd name="connsiteY7-21324" fmla="*/ 2211570 h 7250295"/>
                <a:gd name="connsiteX8-21325" fmla="*/ 333375 w 2213217"/>
                <a:gd name="connsiteY8-21326" fmla="*/ 3106920 h 7250295"/>
                <a:gd name="connsiteX9-21327" fmla="*/ 247650 w 2213217"/>
                <a:gd name="connsiteY9-21328" fmla="*/ 3840345 h 7250295"/>
                <a:gd name="connsiteX10-21329" fmla="*/ 371475 w 2213217"/>
                <a:gd name="connsiteY10-21330" fmla="*/ 4059420 h 7250295"/>
                <a:gd name="connsiteX11-21331" fmla="*/ 495300 w 2213217"/>
                <a:gd name="connsiteY11-21332" fmla="*/ 4278495 h 7250295"/>
                <a:gd name="connsiteX12-21333" fmla="*/ 476250 w 2213217"/>
                <a:gd name="connsiteY12-21334" fmla="*/ 4735695 h 7250295"/>
                <a:gd name="connsiteX13-21335" fmla="*/ 476250 w 2213217"/>
                <a:gd name="connsiteY13-21336" fmla="*/ 5097645 h 7250295"/>
                <a:gd name="connsiteX14-21337" fmla="*/ 371475 w 2213217"/>
                <a:gd name="connsiteY14-21338" fmla="*/ 6145395 h 7250295"/>
                <a:gd name="connsiteX15-21339" fmla="*/ 371475 w 2213217"/>
                <a:gd name="connsiteY15-21340" fmla="*/ 6621645 h 7250295"/>
                <a:gd name="connsiteX16-21341" fmla="*/ 400050 w 2213217"/>
                <a:gd name="connsiteY16-21342" fmla="*/ 6821670 h 7250295"/>
                <a:gd name="connsiteX17-21343" fmla="*/ 323850 w 2213217"/>
                <a:gd name="connsiteY17-21344" fmla="*/ 7002645 h 7250295"/>
                <a:gd name="connsiteX18-21345" fmla="*/ 533400 w 2213217"/>
                <a:gd name="connsiteY18-21346" fmla="*/ 7250295 h 7250295"/>
                <a:gd name="connsiteX19-21347" fmla="*/ 952500 w 2213217"/>
                <a:gd name="connsiteY19-21348" fmla="*/ 7240770 h 7250295"/>
                <a:gd name="connsiteX20-21349" fmla="*/ 733425 w 2213217"/>
                <a:gd name="connsiteY20-21350" fmla="*/ 6821670 h 7250295"/>
                <a:gd name="connsiteX21-21351" fmla="*/ 790575 w 2213217"/>
                <a:gd name="connsiteY21-21352" fmla="*/ 6574020 h 7250295"/>
                <a:gd name="connsiteX22-21353" fmla="*/ 762000 w 2213217"/>
                <a:gd name="connsiteY22-21354" fmla="*/ 6250170 h 7250295"/>
                <a:gd name="connsiteX23-21355" fmla="*/ 885825 w 2213217"/>
                <a:gd name="connsiteY23-21356" fmla="*/ 5411970 h 7250295"/>
                <a:gd name="connsiteX24-21357" fmla="*/ 866775 w 2213217"/>
                <a:gd name="connsiteY24-21358" fmla="*/ 5326245 h 7250295"/>
                <a:gd name="connsiteX25-21359" fmla="*/ 971550 w 2213217"/>
                <a:gd name="connsiteY25-21360" fmla="*/ 5211945 h 7250295"/>
                <a:gd name="connsiteX26-21361" fmla="*/ 962025 w 2213217"/>
                <a:gd name="connsiteY26-21362" fmla="*/ 5069070 h 7250295"/>
                <a:gd name="connsiteX27-21363" fmla="*/ 1129719 w 2213217"/>
                <a:gd name="connsiteY27-21364" fmla="*/ 4378373 h 7250295"/>
                <a:gd name="connsiteX28-21365" fmla="*/ 1276350 w 2213217"/>
                <a:gd name="connsiteY28-21366" fmla="*/ 4649970 h 7250295"/>
                <a:gd name="connsiteX29-21367" fmla="*/ 1341012 w 2213217"/>
                <a:gd name="connsiteY29-21368" fmla="*/ 4880042 h 7250295"/>
                <a:gd name="connsiteX30-21369" fmla="*/ 1310424 w 2213217"/>
                <a:gd name="connsiteY30-21370" fmla="*/ 4973880 h 7250295"/>
                <a:gd name="connsiteX31-21371" fmla="*/ 1354293 w 2213217"/>
                <a:gd name="connsiteY31-21372" fmla="*/ 5113209 h 7250295"/>
                <a:gd name="connsiteX32-21373" fmla="*/ 1262198 w 2213217"/>
                <a:gd name="connsiteY32-21374" fmla="*/ 5554244 h 7250295"/>
                <a:gd name="connsiteX33-21375" fmla="*/ 1263220 w 2213217"/>
                <a:gd name="connsiteY33-21376" fmla="*/ 6360264 h 7250295"/>
                <a:gd name="connsiteX34-21377" fmla="*/ 1336385 w 2213217"/>
                <a:gd name="connsiteY34-21378" fmla="*/ 6540277 h 7250295"/>
                <a:gd name="connsiteX35-21379" fmla="*/ 1285605 w 2213217"/>
                <a:gd name="connsiteY35-21380" fmla="*/ 6741714 h 7250295"/>
                <a:gd name="connsiteX36-21381" fmla="*/ 1303783 w 2213217"/>
                <a:gd name="connsiteY36-21382" fmla="*/ 6828040 h 7250295"/>
                <a:gd name="connsiteX37-21383" fmla="*/ 1313579 w 2213217"/>
                <a:gd name="connsiteY37-21384" fmla="*/ 7020824 h 7250295"/>
                <a:gd name="connsiteX38-21385" fmla="*/ 1760353 w 2213217"/>
                <a:gd name="connsiteY38-21386" fmla="*/ 7189119 h 7250295"/>
                <a:gd name="connsiteX39-21387" fmla="*/ 2189006 w 2213217"/>
                <a:gd name="connsiteY39-21388" fmla="*/ 7199125 h 7250295"/>
                <a:gd name="connsiteX40-21389" fmla="*/ 2171850 w 2213217"/>
                <a:gd name="connsiteY40-21390" fmla="*/ 7046786 h 7250295"/>
                <a:gd name="connsiteX41-21391" fmla="*/ 1687247 w 2213217"/>
                <a:gd name="connsiteY41-21392" fmla="*/ 6680449 h 7250295"/>
                <a:gd name="connsiteX42-21393" fmla="*/ 1708130 w 2213217"/>
                <a:gd name="connsiteY42-21394" fmla="*/ 6550072 h 7250295"/>
                <a:gd name="connsiteX43-21395" fmla="*/ 1668617 w 2213217"/>
                <a:gd name="connsiteY43-21396" fmla="*/ 6451067 h 7250295"/>
                <a:gd name="connsiteX44-21397" fmla="*/ 1657350 w 2213217"/>
                <a:gd name="connsiteY44-21398" fmla="*/ 6250170 h 7250295"/>
                <a:gd name="connsiteX45-21399" fmla="*/ 1679014 w 2213217"/>
                <a:gd name="connsiteY45-21400" fmla="*/ 5979714 h 7250295"/>
                <a:gd name="connsiteX46-21401" fmla="*/ 1727631 w 2213217"/>
                <a:gd name="connsiteY46-21402" fmla="*/ 5512209 h 7250295"/>
                <a:gd name="connsiteX47-21403" fmla="*/ 1739049 w 2213217"/>
                <a:gd name="connsiteY47-21404" fmla="*/ 5363804 h 7250295"/>
                <a:gd name="connsiteX48-21405" fmla="*/ 1797611 w 2213217"/>
                <a:gd name="connsiteY48-21406" fmla="*/ 5317321 h 7250295"/>
                <a:gd name="connsiteX49-21407" fmla="*/ 1884207 w 2213217"/>
                <a:gd name="connsiteY49-21408" fmla="*/ 5097645 h 7250295"/>
                <a:gd name="connsiteX50-21409" fmla="*/ 1909357 w 2213217"/>
                <a:gd name="connsiteY50-21410" fmla="*/ 4805496 h 7250295"/>
                <a:gd name="connsiteX51-21411" fmla="*/ 1900373 w 2213217"/>
                <a:gd name="connsiteY51-21412" fmla="*/ 4348776 h 7250295"/>
                <a:gd name="connsiteX52-21413" fmla="*/ 1881052 w 2213217"/>
                <a:gd name="connsiteY52-21414" fmla="*/ 3902573 h 7250295"/>
                <a:gd name="connsiteX53-21415" fmla="*/ 1855362 w 2213217"/>
                <a:gd name="connsiteY53-21416" fmla="*/ 3584643 h 7250295"/>
                <a:gd name="connsiteX54-21417" fmla="*/ 2056257 w 2213217"/>
                <a:gd name="connsiteY54-21418" fmla="*/ 2654077 h 7250295"/>
                <a:gd name="connsiteX55-21419" fmla="*/ 2042707 w 2213217"/>
                <a:gd name="connsiteY55-21420" fmla="*/ 2404684 h 7250295"/>
                <a:gd name="connsiteX56-21421" fmla="*/ 1981200 w 2213217"/>
                <a:gd name="connsiteY56-21422" fmla="*/ 1864914 h 7250295"/>
                <a:gd name="connsiteX57-21423" fmla="*/ 1936459 w 2213217"/>
                <a:gd name="connsiteY57-21424" fmla="*/ 1677029 h 7250295"/>
                <a:gd name="connsiteX58-21425" fmla="*/ 1922037 w 2213217"/>
                <a:gd name="connsiteY58-21426" fmla="*/ 1432534 h 7250295"/>
                <a:gd name="connsiteX59-21427" fmla="*/ 1874412 w 2213217"/>
                <a:gd name="connsiteY59-21428" fmla="*/ 1302338 h 7250295"/>
                <a:gd name="connsiteX60-21429" fmla="*/ 1407687 w 2213217"/>
                <a:gd name="connsiteY60-21430" fmla="*/ 1134975 h 7250295"/>
                <a:gd name="connsiteX61-21431" fmla="*/ 1309221 w 2213217"/>
                <a:gd name="connsiteY61-21432" fmla="*/ 1020075 h 7250295"/>
                <a:gd name="connsiteX62-21433" fmla="*/ 1365230 w 2213217"/>
                <a:gd name="connsiteY62-21434" fmla="*/ 821521 h 7250295"/>
                <a:gd name="connsiteX63-21435" fmla="*/ 1433407 w 2213217"/>
                <a:gd name="connsiteY63-21436" fmla="*/ 622909 h 7250295"/>
                <a:gd name="connsiteX64-21437" fmla="*/ 1444916 w 2213217"/>
                <a:gd name="connsiteY64-21438" fmla="*/ 380757 h 7250295"/>
                <a:gd name="connsiteX65-21439" fmla="*/ 1330946 w 2213217"/>
                <a:gd name="connsiteY65-21440" fmla="*/ 143773 h 7250295"/>
                <a:gd name="connsiteX66-21441" fmla="*/ 1063645 w 2213217"/>
                <a:gd name="connsiteY66-21442" fmla="*/ 568 h 7250295"/>
                <a:gd name="connsiteX0-21443" fmla="*/ 1063645 w 2213217"/>
                <a:gd name="connsiteY0-21444" fmla="*/ 568 h 7250295"/>
                <a:gd name="connsiteX1-21445" fmla="*/ 809625 w 2213217"/>
                <a:gd name="connsiteY1-21446" fmla="*/ 116070 h 7250295"/>
                <a:gd name="connsiteX2-21447" fmla="*/ 685800 w 2213217"/>
                <a:gd name="connsiteY2-21448" fmla="*/ 297045 h 7250295"/>
                <a:gd name="connsiteX3-21449" fmla="*/ 704850 w 2213217"/>
                <a:gd name="connsiteY3-21450" fmla="*/ 620895 h 7250295"/>
                <a:gd name="connsiteX4-21451" fmla="*/ 838200 w 2213217"/>
                <a:gd name="connsiteY4-21452" fmla="*/ 897120 h 7250295"/>
                <a:gd name="connsiteX5-21453" fmla="*/ 742950 w 2213217"/>
                <a:gd name="connsiteY5-21454" fmla="*/ 1011420 h 7250295"/>
                <a:gd name="connsiteX6-21455" fmla="*/ 133350 w 2213217"/>
                <a:gd name="connsiteY6-21456" fmla="*/ 1220970 h 7250295"/>
                <a:gd name="connsiteX7-21457" fmla="*/ 0 w 2213217"/>
                <a:gd name="connsiteY7-21458" fmla="*/ 2211570 h 7250295"/>
                <a:gd name="connsiteX8-21459" fmla="*/ 333375 w 2213217"/>
                <a:gd name="connsiteY8-21460" fmla="*/ 3106920 h 7250295"/>
                <a:gd name="connsiteX9-21461" fmla="*/ 247650 w 2213217"/>
                <a:gd name="connsiteY9-21462" fmla="*/ 3840345 h 7250295"/>
                <a:gd name="connsiteX10-21463" fmla="*/ 371475 w 2213217"/>
                <a:gd name="connsiteY10-21464" fmla="*/ 4059420 h 7250295"/>
                <a:gd name="connsiteX11-21465" fmla="*/ 495300 w 2213217"/>
                <a:gd name="connsiteY11-21466" fmla="*/ 4278495 h 7250295"/>
                <a:gd name="connsiteX12-21467" fmla="*/ 476250 w 2213217"/>
                <a:gd name="connsiteY12-21468" fmla="*/ 4735695 h 7250295"/>
                <a:gd name="connsiteX13-21469" fmla="*/ 476250 w 2213217"/>
                <a:gd name="connsiteY13-21470" fmla="*/ 5097645 h 7250295"/>
                <a:gd name="connsiteX14-21471" fmla="*/ 371475 w 2213217"/>
                <a:gd name="connsiteY14-21472" fmla="*/ 6145395 h 7250295"/>
                <a:gd name="connsiteX15-21473" fmla="*/ 371475 w 2213217"/>
                <a:gd name="connsiteY15-21474" fmla="*/ 6621645 h 7250295"/>
                <a:gd name="connsiteX16-21475" fmla="*/ 400050 w 2213217"/>
                <a:gd name="connsiteY16-21476" fmla="*/ 6821670 h 7250295"/>
                <a:gd name="connsiteX17-21477" fmla="*/ 323850 w 2213217"/>
                <a:gd name="connsiteY17-21478" fmla="*/ 7002645 h 7250295"/>
                <a:gd name="connsiteX18-21479" fmla="*/ 533400 w 2213217"/>
                <a:gd name="connsiteY18-21480" fmla="*/ 7250295 h 7250295"/>
                <a:gd name="connsiteX19-21481" fmla="*/ 952500 w 2213217"/>
                <a:gd name="connsiteY19-21482" fmla="*/ 7240770 h 7250295"/>
                <a:gd name="connsiteX20-21483" fmla="*/ 733425 w 2213217"/>
                <a:gd name="connsiteY20-21484" fmla="*/ 6821670 h 7250295"/>
                <a:gd name="connsiteX21-21485" fmla="*/ 790575 w 2213217"/>
                <a:gd name="connsiteY21-21486" fmla="*/ 6574020 h 7250295"/>
                <a:gd name="connsiteX22-21487" fmla="*/ 762000 w 2213217"/>
                <a:gd name="connsiteY22-21488" fmla="*/ 6250170 h 7250295"/>
                <a:gd name="connsiteX23-21489" fmla="*/ 885825 w 2213217"/>
                <a:gd name="connsiteY23-21490" fmla="*/ 5411970 h 7250295"/>
                <a:gd name="connsiteX24-21491" fmla="*/ 866775 w 2213217"/>
                <a:gd name="connsiteY24-21492" fmla="*/ 5326245 h 7250295"/>
                <a:gd name="connsiteX25-21493" fmla="*/ 971550 w 2213217"/>
                <a:gd name="connsiteY25-21494" fmla="*/ 5211945 h 7250295"/>
                <a:gd name="connsiteX26-21495" fmla="*/ 962025 w 2213217"/>
                <a:gd name="connsiteY26-21496" fmla="*/ 5069070 h 7250295"/>
                <a:gd name="connsiteX27-21497" fmla="*/ 1129719 w 2213217"/>
                <a:gd name="connsiteY27-21498" fmla="*/ 4378373 h 7250295"/>
                <a:gd name="connsiteX28-21499" fmla="*/ 1276350 w 2213217"/>
                <a:gd name="connsiteY28-21500" fmla="*/ 4649970 h 7250295"/>
                <a:gd name="connsiteX29-21501" fmla="*/ 1341012 w 2213217"/>
                <a:gd name="connsiteY29-21502" fmla="*/ 4880042 h 7250295"/>
                <a:gd name="connsiteX30-21503" fmla="*/ 1310424 w 2213217"/>
                <a:gd name="connsiteY30-21504" fmla="*/ 4973880 h 7250295"/>
                <a:gd name="connsiteX31-21505" fmla="*/ 1354293 w 2213217"/>
                <a:gd name="connsiteY31-21506" fmla="*/ 5113209 h 7250295"/>
                <a:gd name="connsiteX32-21507" fmla="*/ 1262198 w 2213217"/>
                <a:gd name="connsiteY32-21508" fmla="*/ 5554244 h 7250295"/>
                <a:gd name="connsiteX33-21509" fmla="*/ 1263220 w 2213217"/>
                <a:gd name="connsiteY33-21510" fmla="*/ 6360264 h 7250295"/>
                <a:gd name="connsiteX34-21511" fmla="*/ 1336385 w 2213217"/>
                <a:gd name="connsiteY34-21512" fmla="*/ 6540277 h 7250295"/>
                <a:gd name="connsiteX35-21513" fmla="*/ 1285605 w 2213217"/>
                <a:gd name="connsiteY35-21514" fmla="*/ 6741714 h 7250295"/>
                <a:gd name="connsiteX36-21515" fmla="*/ 1303783 w 2213217"/>
                <a:gd name="connsiteY36-21516" fmla="*/ 6828040 h 7250295"/>
                <a:gd name="connsiteX37-21517" fmla="*/ 1313579 w 2213217"/>
                <a:gd name="connsiteY37-21518" fmla="*/ 7020824 h 7250295"/>
                <a:gd name="connsiteX38-21519" fmla="*/ 1760353 w 2213217"/>
                <a:gd name="connsiteY38-21520" fmla="*/ 7189119 h 7250295"/>
                <a:gd name="connsiteX39-21521" fmla="*/ 2189006 w 2213217"/>
                <a:gd name="connsiteY39-21522" fmla="*/ 7199125 h 7250295"/>
                <a:gd name="connsiteX40-21523" fmla="*/ 2171850 w 2213217"/>
                <a:gd name="connsiteY40-21524" fmla="*/ 7046786 h 7250295"/>
                <a:gd name="connsiteX41-21525" fmla="*/ 1687247 w 2213217"/>
                <a:gd name="connsiteY41-21526" fmla="*/ 6680449 h 7250295"/>
                <a:gd name="connsiteX42-21527" fmla="*/ 1708130 w 2213217"/>
                <a:gd name="connsiteY42-21528" fmla="*/ 6550072 h 7250295"/>
                <a:gd name="connsiteX43-21529" fmla="*/ 1668617 w 2213217"/>
                <a:gd name="connsiteY43-21530" fmla="*/ 6451067 h 7250295"/>
                <a:gd name="connsiteX44-21531" fmla="*/ 1657350 w 2213217"/>
                <a:gd name="connsiteY44-21532" fmla="*/ 6250170 h 7250295"/>
                <a:gd name="connsiteX45-21533" fmla="*/ 1679014 w 2213217"/>
                <a:gd name="connsiteY45-21534" fmla="*/ 5979714 h 7250295"/>
                <a:gd name="connsiteX46-21535" fmla="*/ 1727631 w 2213217"/>
                <a:gd name="connsiteY46-21536" fmla="*/ 5512209 h 7250295"/>
                <a:gd name="connsiteX47-21537" fmla="*/ 1739049 w 2213217"/>
                <a:gd name="connsiteY47-21538" fmla="*/ 5363804 h 7250295"/>
                <a:gd name="connsiteX48-21539" fmla="*/ 1797611 w 2213217"/>
                <a:gd name="connsiteY48-21540" fmla="*/ 5317321 h 7250295"/>
                <a:gd name="connsiteX49-21541" fmla="*/ 1884207 w 2213217"/>
                <a:gd name="connsiteY49-21542" fmla="*/ 5097645 h 7250295"/>
                <a:gd name="connsiteX50-21543" fmla="*/ 1909357 w 2213217"/>
                <a:gd name="connsiteY50-21544" fmla="*/ 4805496 h 7250295"/>
                <a:gd name="connsiteX51-21545" fmla="*/ 1900373 w 2213217"/>
                <a:gd name="connsiteY51-21546" fmla="*/ 4348776 h 7250295"/>
                <a:gd name="connsiteX52-21547" fmla="*/ 1881052 w 2213217"/>
                <a:gd name="connsiteY52-21548" fmla="*/ 3902573 h 7250295"/>
                <a:gd name="connsiteX53-21549" fmla="*/ 1855362 w 2213217"/>
                <a:gd name="connsiteY53-21550" fmla="*/ 3584643 h 7250295"/>
                <a:gd name="connsiteX54-21551" fmla="*/ 2056257 w 2213217"/>
                <a:gd name="connsiteY54-21552" fmla="*/ 2654077 h 7250295"/>
                <a:gd name="connsiteX55-21553" fmla="*/ 2042707 w 2213217"/>
                <a:gd name="connsiteY55-21554" fmla="*/ 2404684 h 7250295"/>
                <a:gd name="connsiteX56-21555" fmla="*/ 1981200 w 2213217"/>
                <a:gd name="connsiteY56-21556" fmla="*/ 1864914 h 7250295"/>
                <a:gd name="connsiteX57-21557" fmla="*/ 1936459 w 2213217"/>
                <a:gd name="connsiteY57-21558" fmla="*/ 1677029 h 7250295"/>
                <a:gd name="connsiteX58-21559" fmla="*/ 1922037 w 2213217"/>
                <a:gd name="connsiteY58-21560" fmla="*/ 1432534 h 7250295"/>
                <a:gd name="connsiteX59-21561" fmla="*/ 1874412 w 2213217"/>
                <a:gd name="connsiteY59-21562" fmla="*/ 1302338 h 7250295"/>
                <a:gd name="connsiteX60-21563" fmla="*/ 1407687 w 2213217"/>
                <a:gd name="connsiteY60-21564" fmla="*/ 1134975 h 7250295"/>
                <a:gd name="connsiteX61-21565" fmla="*/ 1309221 w 2213217"/>
                <a:gd name="connsiteY61-21566" fmla="*/ 1020075 h 7250295"/>
                <a:gd name="connsiteX62-21567" fmla="*/ 1365230 w 2213217"/>
                <a:gd name="connsiteY62-21568" fmla="*/ 821521 h 7250295"/>
                <a:gd name="connsiteX63-21569" fmla="*/ 1433407 w 2213217"/>
                <a:gd name="connsiteY63-21570" fmla="*/ 622909 h 7250295"/>
                <a:gd name="connsiteX64-21571" fmla="*/ 1444916 w 2213217"/>
                <a:gd name="connsiteY64-21572" fmla="*/ 380757 h 7250295"/>
                <a:gd name="connsiteX65-21573" fmla="*/ 1330946 w 2213217"/>
                <a:gd name="connsiteY65-21574" fmla="*/ 143773 h 7250295"/>
                <a:gd name="connsiteX66-21575" fmla="*/ 1063645 w 2213217"/>
                <a:gd name="connsiteY66-21576" fmla="*/ 568 h 7250295"/>
                <a:gd name="connsiteX0-21577" fmla="*/ 1063645 w 2213217"/>
                <a:gd name="connsiteY0-21578" fmla="*/ 568 h 7250295"/>
                <a:gd name="connsiteX1-21579" fmla="*/ 809625 w 2213217"/>
                <a:gd name="connsiteY1-21580" fmla="*/ 116070 h 7250295"/>
                <a:gd name="connsiteX2-21581" fmla="*/ 685800 w 2213217"/>
                <a:gd name="connsiteY2-21582" fmla="*/ 297045 h 7250295"/>
                <a:gd name="connsiteX3-21583" fmla="*/ 704850 w 2213217"/>
                <a:gd name="connsiteY3-21584" fmla="*/ 620895 h 7250295"/>
                <a:gd name="connsiteX4-21585" fmla="*/ 838200 w 2213217"/>
                <a:gd name="connsiteY4-21586" fmla="*/ 897120 h 7250295"/>
                <a:gd name="connsiteX5-21587" fmla="*/ 742950 w 2213217"/>
                <a:gd name="connsiteY5-21588" fmla="*/ 1011420 h 7250295"/>
                <a:gd name="connsiteX6-21589" fmla="*/ 133350 w 2213217"/>
                <a:gd name="connsiteY6-21590" fmla="*/ 1220970 h 7250295"/>
                <a:gd name="connsiteX7-21591" fmla="*/ 0 w 2213217"/>
                <a:gd name="connsiteY7-21592" fmla="*/ 2211570 h 7250295"/>
                <a:gd name="connsiteX8-21593" fmla="*/ 333375 w 2213217"/>
                <a:gd name="connsiteY8-21594" fmla="*/ 3106920 h 7250295"/>
                <a:gd name="connsiteX9-21595" fmla="*/ 247650 w 2213217"/>
                <a:gd name="connsiteY9-21596" fmla="*/ 3840345 h 7250295"/>
                <a:gd name="connsiteX10-21597" fmla="*/ 371475 w 2213217"/>
                <a:gd name="connsiteY10-21598" fmla="*/ 4059420 h 7250295"/>
                <a:gd name="connsiteX11-21599" fmla="*/ 495300 w 2213217"/>
                <a:gd name="connsiteY11-21600" fmla="*/ 4278495 h 7250295"/>
                <a:gd name="connsiteX12-21601" fmla="*/ 476250 w 2213217"/>
                <a:gd name="connsiteY12-21602" fmla="*/ 4735695 h 7250295"/>
                <a:gd name="connsiteX13-21603" fmla="*/ 476250 w 2213217"/>
                <a:gd name="connsiteY13-21604" fmla="*/ 5097645 h 7250295"/>
                <a:gd name="connsiteX14-21605" fmla="*/ 371475 w 2213217"/>
                <a:gd name="connsiteY14-21606" fmla="*/ 6145395 h 7250295"/>
                <a:gd name="connsiteX15-21607" fmla="*/ 371475 w 2213217"/>
                <a:gd name="connsiteY15-21608" fmla="*/ 6621645 h 7250295"/>
                <a:gd name="connsiteX16-21609" fmla="*/ 400050 w 2213217"/>
                <a:gd name="connsiteY16-21610" fmla="*/ 6821670 h 7250295"/>
                <a:gd name="connsiteX17-21611" fmla="*/ 323850 w 2213217"/>
                <a:gd name="connsiteY17-21612" fmla="*/ 7002645 h 7250295"/>
                <a:gd name="connsiteX18-21613" fmla="*/ 533400 w 2213217"/>
                <a:gd name="connsiteY18-21614" fmla="*/ 7250295 h 7250295"/>
                <a:gd name="connsiteX19-21615" fmla="*/ 952500 w 2213217"/>
                <a:gd name="connsiteY19-21616" fmla="*/ 7240770 h 7250295"/>
                <a:gd name="connsiteX20-21617" fmla="*/ 733425 w 2213217"/>
                <a:gd name="connsiteY20-21618" fmla="*/ 6821670 h 7250295"/>
                <a:gd name="connsiteX21-21619" fmla="*/ 790575 w 2213217"/>
                <a:gd name="connsiteY21-21620" fmla="*/ 6574020 h 7250295"/>
                <a:gd name="connsiteX22-21621" fmla="*/ 762000 w 2213217"/>
                <a:gd name="connsiteY22-21622" fmla="*/ 6250170 h 7250295"/>
                <a:gd name="connsiteX23-21623" fmla="*/ 885825 w 2213217"/>
                <a:gd name="connsiteY23-21624" fmla="*/ 5411970 h 7250295"/>
                <a:gd name="connsiteX24-21625" fmla="*/ 866775 w 2213217"/>
                <a:gd name="connsiteY24-21626" fmla="*/ 5326245 h 7250295"/>
                <a:gd name="connsiteX25-21627" fmla="*/ 971550 w 2213217"/>
                <a:gd name="connsiteY25-21628" fmla="*/ 5211945 h 7250295"/>
                <a:gd name="connsiteX26-21629" fmla="*/ 962025 w 2213217"/>
                <a:gd name="connsiteY26-21630" fmla="*/ 5069070 h 7250295"/>
                <a:gd name="connsiteX27-21631" fmla="*/ 1129719 w 2213217"/>
                <a:gd name="connsiteY27-21632" fmla="*/ 4378373 h 7250295"/>
                <a:gd name="connsiteX28-21633" fmla="*/ 1276350 w 2213217"/>
                <a:gd name="connsiteY28-21634" fmla="*/ 4649970 h 7250295"/>
                <a:gd name="connsiteX29-21635" fmla="*/ 1341012 w 2213217"/>
                <a:gd name="connsiteY29-21636" fmla="*/ 4880042 h 7250295"/>
                <a:gd name="connsiteX30-21637" fmla="*/ 1310424 w 2213217"/>
                <a:gd name="connsiteY30-21638" fmla="*/ 4973880 h 7250295"/>
                <a:gd name="connsiteX31-21639" fmla="*/ 1354293 w 2213217"/>
                <a:gd name="connsiteY31-21640" fmla="*/ 5113209 h 7250295"/>
                <a:gd name="connsiteX32-21641" fmla="*/ 1262198 w 2213217"/>
                <a:gd name="connsiteY32-21642" fmla="*/ 5554244 h 7250295"/>
                <a:gd name="connsiteX33-21643" fmla="*/ 1263220 w 2213217"/>
                <a:gd name="connsiteY33-21644" fmla="*/ 6360264 h 7250295"/>
                <a:gd name="connsiteX34-21645" fmla="*/ 1336385 w 2213217"/>
                <a:gd name="connsiteY34-21646" fmla="*/ 6540277 h 7250295"/>
                <a:gd name="connsiteX35-21647" fmla="*/ 1285605 w 2213217"/>
                <a:gd name="connsiteY35-21648" fmla="*/ 6741714 h 7250295"/>
                <a:gd name="connsiteX36-21649" fmla="*/ 1303783 w 2213217"/>
                <a:gd name="connsiteY36-21650" fmla="*/ 6828040 h 7250295"/>
                <a:gd name="connsiteX37-21651" fmla="*/ 1313579 w 2213217"/>
                <a:gd name="connsiteY37-21652" fmla="*/ 7020824 h 7250295"/>
                <a:gd name="connsiteX38-21653" fmla="*/ 1760353 w 2213217"/>
                <a:gd name="connsiteY38-21654" fmla="*/ 7189119 h 7250295"/>
                <a:gd name="connsiteX39-21655" fmla="*/ 2189006 w 2213217"/>
                <a:gd name="connsiteY39-21656" fmla="*/ 7199125 h 7250295"/>
                <a:gd name="connsiteX40-21657" fmla="*/ 2171850 w 2213217"/>
                <a:gd name="connsiteY40-21658" fmla="*/ 7046786 h 7250295"/>
                <a:gd name="connsiteX41-21659" fmla="*/ 1687247 w 2213217"/>
                <a:gd name="connsiteY41-21660" fmla="*/ 6680449 h 7250295"/>
                <a:gd name="connsiteX42-21661" fmla="*/ 1708130 w 2213217"/>
                <a:gd name="connsiteY42-21662" fmla="*/ 6550072 h 7250295"/>
                <a:gd name="connsiteX43-21663" fmla="*/ 1668617 w 2213217"/>
                <a:gd name="connsiteY43-21664" fmla="*/ 6451067 h 7250295"/>
                <a:gd name="connsiteX44-21665" fmla="*/ 1657350 w 2213217"/>
                <a:gd name="connsiteY44-21666" fmla="*/ 6250170 h 7250295"/>
                <a:gd name="connsiteX45-21667" fmla="*/ 1679014 w 2213217"/>
                <a:gd name="connsiteY45-21668" fmla="*/ 5979714 h 7250295"/>
                <a:gd name="connsiteX46-21669" fmla="*/ 1727631 w 2213217"/>
                <a:gd name="connsiteY46-21670" fmla="*/ 5512209 h 7250295"/>
                <a:gd name="connsiteX47-21671" fmla="*/ 1739049 w 2213217"/>
                <a:gd name="connsiteY47-21672" fmla="*/ 5363804 h 7250295"/>
                <a:gd name="connsiteX48-21673" fmla="*/ 1797611 w 2213217"/>
                <a:gd name="connsiteY48-21674" fmla="*/ 5317321 h 7250295"/>
                <a:gd name="connsiteX49-21675" fmla="*/ 1884207 w 2213217"/>
                <a:gd name="connsiteY49-21676" fmla="*/ 5097645 h 7250295"/>
                <a:gd name="connsiteX50-21677" fmla="*/ 1909357 w 2213217"/>
                <a:gd name="connsiteY50-21678" fmla="*/ 4805496 h 7250295"/>
                <a:gd name="connsiteX51-21679" fmla="*/ 1900373 w 2213217"/>
                <a:gd name="connsiteY51-21680" fmla="*/ 4348776 h 7250295"/>
                <a:gd name="connsiteX52-21681" fmla="*/ 1881052 w 2213217"/>
                <a:gd name="connsiteY52-21682" fmla="*/ 3902573 h 7250295"/>
                <a:gd name="connsiteX53-21683" fmla="*/ 1855362 w 2213217"/>
                <a:gd name="connsiteY53-21684" fmla="*/ 3584643 h 7250295"/>
                <a:gd name="connsiteX54-21685" fmla="*/ 2056257 w 2213217"/>
                <a:gd name="connsiteY54-21686" fmla="*/ 2654077 h 7250295"/>
                <a:gd name="connsiteX55-21687" fmla="*/ 2042707 w 2213217"/>
                <a:gd name="connsiteY55-21688" fmla="*/ 2404684 h 7250295"/>
                <a:gd name="connsiteX56-21689" fmla="*/ 1981200 w 2213217"/>
                <a:gd name="connsiteY56-21690" fmla="*/ 1864914 h 7250295"/>
                <a:gd name="connsiteX57-21691" fmla="*/ 1936459 w 2213217"/>
                <a:gd name="connsiteY57-21692" fmla="*/ 1677029 h 7250295"/>
                <a:gd name="connsiteX58-21693" fmla="*/ 1922037 w 2213217"/>
                <a:gd name="connsiteY58-21694" fmla="*/ 1432534 h 7250295"/>
                <a:gd name="connsiteX59-21695" fmla="*/ 1874412 w 2213217"/>
                <a:gd name="connsiteY59-21696" fmla="*/ 1302338 h 7250295"/>
                <a:gd name="connsiteX60-21697" fmla="*/ 1407687 w 2213217"/>
                <a:gd name="connsiteY60-21698" fmla="*/ 1134975 h 7250295"/>
                <a:gd name="connsiteX61-21699" fmla="*/ 1309221 w 2213217"/>
                <a:gd name="connsiteY61-21700" fmla="*/ 1020075 h 7250295"/>
                <a:gd name="connsiteX62-21701" fmla="*/ 1365230 w 2213217"/>
                <a:gd name="connsiteY62-21702" fmla="*/ 821521 h 7250295"/>
                <a:gd name="connsiteX63-21703" fmla="*/ 1433407 w 2213217"/>
                <a:gd name="connsiteY63-21704" fmla="*/ 622909 h 7250295"/>
                <a:gd name="connsiteX64-21705" fmla="*/ 1444916 w 2213217"/>
                <a:gd name="connsiteY64-21706" fmla="*/ 380757 h 7250295"/>
                <a:gd name="connsiteX65-21707" fmla="*/ 1330946 w 2213217"/>
                <a:gd name="connsiteY65-21708" fmla="*/ 143773 h 7250295"/>
                <a:gd name="connsiteX66-21709" fmla="*/ 1063645 w 2213217"/>
                <a:gd name="connsiteY66-21710" fmla="*/ 568 h 7250295"/>
                <a:gd name="connsiteX0-21711" fmla="*/ 1063645 w 2213217"/>
                <a:gd name="connsiteY0-21712" fmla="*/ 568 h 7250295"/>
                <a:gd name="connsiteX1-21713" fmla="*/ 809625 w 2213217"/>
                <a:gd name="connsiteY1-21714" fmla="*/ 116070 h 7250295"/>
                <a:gd name="connsiteX2-21715" fmla="*/ 685800 w 2213217"/>
                <a:gd name="connsiteY2-21716" fmla="*/ 297045 h 7250295"/>
                <a:gd name="connsiteX3-21717" fmla="*/ 704850 w 2213217"/>
                <a:gd name="connsiteY3-21718" fmla="*/ 620895 h 7250295"/>
                <a:gd name="connsiteX4-21719" fmla="*/ 838200 w 2213217"/>
                <a:gd name="connsiteY4-21720" fmla="*/ 897120 h 7250295"/>
                <a:gd name="connsiteX5-21721" fmla="*/ 742950 w 2213217"/>
                <a:gd name="connsiteY5-21722" fmla="*/ 1011420 h 7250295"/>
                <a:gd name="connsiteX6-21723" fmla="*/ 133350 w 2213217"/>
                <a:gd name="connsiteY6-21724" fmla="*/ 1220970 h 7250295"/>
                <a:gd name="connsiteX7-21725" fmla="*/ 0 w 2213217"/>
                <a:gd name="connsiteY7-21726" fmla="*/ 2211570 h 7250295"/>
                <a:gd name="connsiteX8-21727" fmla="*/ 333375 w 2213217"/>
                <a:gd name="connsiteY8-21728" fmla="*/ 3106920 h 7250295"/>
                <a:gd name="connsiteX9-21729" fmla="*/ 247650 w 2213217"/>
                <a:gd name="connsiteY9-21730" fmla="*/ 3840345 h 7250295"/>
                <a:gd name="connsiteX10-21731" fmla="*/ 371475 w 2213217"/>
                <a:gd name="connsiteY10-21732" fmla="*/ 4059420 h 7250295"/>
                <a:gd name="connsiteX11-21733" fmla="*/ 495300 w 2213217"/>
                <a:gd name="connsiteY11-21734" fmla="*/ 4278495 h 7250295"/>
                <a:gd name="connsiteX12-21735" fmla="*/ 476250 w 2213217"/>
                <a:gd name="connsiteY12-21736" fmla="*/ 4735695 h 7250295"/>
                <a:gd name="connsiteX13-21737" fmla="*/ 476250 w 2213217"/>
                <a:gd name="connsiteY13-21738" fmla="*/ 5097645 h 7250295"/>
                <a:gd name="connsiteX14-21739" fmla="*/ 371475 w 2213217"/>
                <a:gd name="connsiteY14-21740" fmla="*/ 6145395 h 7250295"/>
                <a:gd name="connsiteX15-21741" fmla="*/ 371475 w 2213217"/>
                <a:gd name="connsiteY15-21742" fmla="*/ 6621645 h 7250295"/>
                <a:gd name="connsiteX16-21743" fmla="*/ 400050 w 2213217"/>
                <a:gd name="connsiteY16-21744" fmla="*/ 6821670 h 7250295"/>
                <a:gd name="connsiteX17-21745" fmla="*/ 323850 w 2213217"/>
                <a:gd name="connsiteY17-21746" fmla="*/ 7002645 h 7250295"/>
                <a:gd name="connsiteX18-21747" fmla="*/ 533400 w 2213217"/>
                <a:gd name="connsiteY18-21748" fmla="*/ 7250295 h 7250295"/>
                <a:gd name="connsiteX19-21749" fmla="*/ 952500 w 2213217"/>
                <a:gd name="connsiteY19-21750" fmla="*/ 7240770 h 7250295"/>
                <a:gd name="connsiteX20-21751" fmla="*/ 733425 w 2213217"/>
                <a:gd name="connsiteY20-21752" fmla="*/ 6821670 h 7250295"/>
                <a:gd name="connsiteX21-21753" fmla="*/ 790575 w 2213217"/>
                <a:gd name="connsiteY21-21754" fmla="*/ 6574020 h 7250295"/>
                <a:gd name="connsiteX22-21755" fmla="*/ 762000 w 2213217"/>
                <a:gd name="connsiteY22-21756" fmla="*/ 6250170 h 7250295"/>
                <a:gd name="connsiteX23-21757" fmla="*/ 885825 w 2213217"/>
                <a:gd name="connsiteY23-21758" fmla="*/ 5411970 h 7250295"/>
                <a:gd name="connsiteX24-21759" fmla="*/ 866775 w 2213217"/>
                <a:gd name="connsiteY24-21760" fmla="*/ 5326245 h 7250295"/>
                <a:gd name="connsiteX25-21761" fmla="*/ 971550 w 2213217"/>
                <a:gd name="connsiteY25-21762" fmla="*/ 5211945 h 7250295"/>
                <a:gd name="connsiteX26-21763" fmla="*/ 962025 w 2213217"/>
                <a:gd name="connsiteY26-21764" fmla="*/ 5069070 h 7250295"/>
                <a:gd name="connsiteX27-21765" fmla="*/ 1129719 w 2213217"/>
                <a:gd name="connsiteY27-21766" fmla="*/ 4378373 h 7250295"/>
                <a:gd name="connsiteX28-21767" fmla="*/ 1276350 w 2213217"/>
                <a:gd name="connsiteY28-21768" fmla="*/ 4649970 h 7250295"/>
                <a:gd name="connsiteX29-21769" fmla="*/ 1341012 w 2213217"/>
                <a:gd name="connsiteY29-21770" fmla="*/ 4880042 h 7250295"/>
                <a:gd name="connsiteX30-21771" fmla="*/ 1310424 w 2213217"/>
                <a:gd name="connsiteY30-21772" fmla="*/ 4973880 h 7250295"/>
                <a:gd name="connsiteX31-21773" fmla="*/ 1354293 w 2213217"/>
                <a:gd name="connsiteY31-21774" fmla="*/ 5113209 h 7250295"/>
                <a:gd name="connsiteX32-21775" fmla="*/ 1262198 w 2213217"/>
                <a:gd name="connsiteY32-21776" fmla="*/ 5554244 h 7250295"/>
                <a:gd name="connsiteX33-21777" fmla="*/ 1263220 w 2213217"/>
                <a:gd name="connsiteY33-21778" fmla="*/ 6360264 h 7250295"/>
                <a:gd name="connsiteX34-21779" fmla="*/ 1336385 w 2213217"/>
                <a:gd name="connsiteY34-21780" fmla="*/ 6540277 h 7250295"/>
                <a:gd name="connsiteX35-21781" fmla="*/ 1285605 w 2213217"/>
                <a:gd name="connsiteY35-21782" fmla="*/ 6741714 h 7250295"/>
                <a:gd name="connsiteX36-21783" fmla="*/ 1303783 w 2213217"/>
                <a:gd name="connsiteY36-21784" fmla="*/ 6828040 h 7250295"/>
                <a:gd name="connsiteX37-21785" fmla="*/ 1313579 w 2213217"/>
                <a:gd name="connsiteY37-21786" fmla="*/ 7020824 h 7250295"/>
                <a:gd name="connsiteX38-21787" fmla="*/ 1760353 w 2213217"/>
                <a:gd name="connsiteY38-21788" fmla="*/ 7189119 h 7250295"/>
                <a:gd name="connsiteX39-21789" fmla="*/ 2189006 w 2213217"/>
                <a:gd name="connsiteY39-21790" fmla="*/ 7199125 h 7250295"/>
                <a:gd name="connsiteX40-21791" fmla="*/ 2171850 w 2213217"/>
                <a:gd name="connsiteY40-21792" fmla="*/ 7046786 h 7250295"/>
                <a:gd name="connsiteX41-21793" fmla="*/ 1687247 w 2213217"/>
                <a:gd name="connsiteY41-21794" fmla="*/ 6680449 h 7250295"/>
                <a:gd name="connsiteX42-21795" fmla="*/ 1708130 w 2213217"/>
                <a:gd name="connsiteY42-21796" fmla="*/ 6550072 h 7250295"/>
                <a:gd name="connsiteX43-21797" fmla="*/ 1668617 w 2213217"/>
                <a:gd name="connsiteY43-21798" fmla="*/ 6451067 h 7250295"/>
                <a:gd name="connsiteX44-21799" fmla="*/ 1657350 w 2213217"/>
                <a:gd name="connsiteY44-21800" fmla="*/ 6250170 h 7250295"/>
                <a:gd name="connsiteX45-21801" fmla="*/ 1679014 w 2213217"/>
                <a:gd name="connsiteY45-21802" fmla="*/ 5979714 h 7250295"/>
                <a:gd name="connsiteX46-21803" fmla="*/ 1727631 w 2213217"/>
                <a:gd name="connsiteY46-21804" fmla="*/ 5512209 h 7250295"/>
                <a:gd name="connsiteX47-21805" fmla="*/ 1739049 w 2213217"/>
                <a:gd name="connsiteY47-21806" fmla="*/ 5363804 h 7250295"/>
                <a:gd name="connsiteX48-21807" fmla="*/ 1797611 w 2213217"/>
                <a:gd name="connsiteY48-21808" fmla="*/ 5317321 h 7250295"/>
                <a:gd name="connsiteX49-21809" fmla="*/ 1884207 w 2213217"/>
                <a:gd name="connsiteY49-21810" fmla="*/ 5097645 h 7250295"/>
                <a:gd name="connsiteX50-21811" fmla="*/ 1909357 w 2213217"/>
                <a:gd name="connsiteY50-21812" fmla="*/ 4805496 h 7250295"/>
                <a:gd name="connsiteX51-21813" fmla="*/ 1900373 w 2213217"/>
                <a:gd name="connsiteY51-21814" fmla="*/ 4348776 h 7250295"/>
                <a:gd name="connsiteX52-21815" fmla="*/ 1881052 w 2213217"/>
                <a:gd name="connsiteY52-21816" fmla="*/ 3902573 h 7250295"/>
                <a:gd name="connsiteX53-21817" fmla="*/ 1855362 w 2213217"/>
                <a:gd name="connsiteY53-21818" fmla="*/ 3584643 h 7250295"/>
                <a:gd name="connsiteX54-21819" fmla="*/ 2056257 w 2213217"/>
                <a:gd name="connsiteY54-21820" fmla="*/ 2654077 h 7250295"/>
                <a:gd name="connsiteX55-21821" fmla="*/ 2042707 w 2213217"/>
                <a:gd name="connsiteY55-21822" fmla="*/ 2404684 h 7250295"/>
                <a:gd name="connsiteX56-21823" fmla="*/ 1981200 w 2213217"/>
                <a:gd name="connsiteY56-21824" fmla="*/ 1864914 h 7250295"/>
                <a:gd name="connsiteX57-21825" fmla="*/ 1936459 w 2213217"/>
                <a:gd name="connsiteY57-21826" fmla="*/ 1677029 h 7250295"/>
                <a:gd name="connsiteX58-21827" fmla="*/ 1922037 w 2213217"/>
                <a:gd name="connsiteY58-21828" fmla="*/ 1432534 h 7250295"/>
                <a:gd name="connsiteX59-21829" fmla="*/ 1874412 w 2213217"/>
                <a:gd name="connsiteY59-21830" fmla="*/ 1302338 h 7250295"/>
                <a:gd name="connsiteX60-21831" fmla="*/ 1407687 w 2213217"/>
                <a:gd name="connsiteY60-21832" fmla="*/ 1134975 h 7250295"/>
                <a:gd name="connsiteX61-21833" fmla="*/ 1309221 w 2213217"/>
                <a:gd name="connsiteY61-21834" fmla="*/ 1020075 h 7250295"/>
                <a:gd name="connsiteX62-21835" fmla="*/ 1365230 w 2213217"/>
                <a:gd name="connsiteY62-21836" fmla="*/ 821521 h 7250295"/>
                <a:gd name="connsiteX63-21837" fmla="*/ 1433407 w 2213217"/>
                <a:gd name="connsiteY63-21838" fmla="*/ 622909 h 7250295"/>
                <a:gd name="connsiteX64-21839" fmla="*/ 1444916 w 2213217"/>
                <a:gd name="connsiteY64-21840" fmla="*/ 380757 h 7250295"/>
                <a:gd name="connsiteX65-21841" fmla="*/ 1330946 w 2213217"/>
                <a:gd name="connsiteY65-21842" fmla="*/ 143773 h 7250295"/>
                <a:gd name="connsiteX66-21843" fmla="*/ 1063645 w 2213217"/>
                <a:gd name="connsiteY66-21844" fmla="*/ 568 h 7250295"/>
                <a:gd name="connsiteX0-21845" fmla="*/ 1063645 w 2213217"/>
                <a:gd name="connsiteY0-21846" fmla="*/ 568 h 7250295"/>
                <a:gd name="connsiteX1-21847" fmla="*/ 809625 w 2213217"/>
                <a:gd name="connsiteY1-21848" fmla="*/ 116070 h 7250295"/>
                <a:gd name="connsiteX2-21849" fmla="*/ 685800 w 2213217"/>
                <a:gd name="connsiteY2-21850" fmla="*/ 297045 h 7250295"/>
                <a:gd name="connsiteX3-21851" fmla="*/ 704850 w 2213217"/>
                <a:gd name="connsiteY3-21852" fmla="*/ 620895 h 7250295"/>
                <a:gd name="connsiteX4-21853" fmla="*/ 838200 w 2213217"/>
                <a:gd name="connsiteY4-21854" fmla="*/ 897120 h 7250295"/>
                <a:gd name="connsiteX5-21855" fmla="*/ 742950 w 2213217"/>
                <a:gd name="connsiteY5-21856" fmla="*/ 1011420 h 7250295"/>
                <a:gd name="connsiteX6-21857" fmla="*/ 133350 w 2213217"/>
                <a:gd name="connsiteY6-21858" fmla="*/ 1220970 h 7250295"/>
                <a:gd name="connsiteX7-21859" fmla="*/ 0 w 2213217"/>
                <a:gd name="connsiteY7-21860" fmla="*/ 2211570 h 7250295"/>
                <a:gd name="connsiteX8-21861" fmla="*/ 333375 w 2213217"/>
                <a:gd name="connsiteY8-21862" fmla="*/ 3106920 h 7250295"/>
                <a:gd name="connsiteX9-21863" fmla="*/ 247650 w 2213217"/>
                <a:gd name="connsiteY9-21864" fmla="*/ 3840345 h 7250295"/>
                <a:gd name="connsiteX10-21865" fmla="*/ 371475 w 2213217"/>
                <a:gd name="connsiteY10-21866" fmla="*/ 4059420 h 7250295"/>
                <a:gd name="connsiteX11-21867" fmla="*/ 495300 w 2213217"/>
                <a:gd name="connsiteY11-21868" fmla="*/ 4278495 h 7250295"/>
                <a:gd name="connsiteX12-21869" fmla="*/ 476250 w 2213217"/>
                <a:gd name="connsiteY12-21870" fmla="*/ 4735695 h 7250295"/>
                <a:gd name="connsiteX13-21871" fmla="*/ 476250 w 2213217"/>
                <a:gd name="connsiteY13-21872" fmla="*/ 5097645 h 7250295"/>
                <a:gd name="connsiteX14-21873" fmla="*/ 371475 w 2213217"/>
                <a:gd name="connsiteY14-21874" fmla="*/ 6145395 h 7250295"/>
                <a:gd name="connsiteX15-21875" fmla="*/ 371475 w 2213217"/>
                <a:gd name="connsiteY15-21876" fmla="*/ 6621645 h 7250295"/>
                <a:gd name="connsiteX16-21877" fmla="*/ 400050 w 2213217"/>
                <a:gd name="connsiteY16-21878" fmla="*/ 6821670 h 7250295"/>
                <a:gd name="connsiteX17-21879" fmla="*/ 323850 w 2213217"/>
                <a:gd name="connsiteY17-21880" fmla="*/ 7002645 h 7250295"/>
                <a:gd name="connsiteX18-21881" fmla="*/ 533400 w 2213217"/>
                <a:gd name="connsiteY18-21882" fmla="*/ 7250295 h 7250295"/>
                <a:gd name="connsiteX19-21883" fmla="*/ 952500 w 2213217"/>
                <a:gd name="connsiteY19-21884" fmla="*/ 7240770 h 7250295"/>
                <a:gd name="connsiteX20-21885" fmla="*/ 733425 w 2213217"/>
                <a:gd name="connsiteY20-21886" fmla="*/ 6821670 h 7250295"/>
                <a:gd name="connsiteX21-21887" fmla="*/ 790575 w 2213217"/>
                <a:gd name="connsiteY21-21888" fmla="*/ 6574020 h 7250295"/>
                <a:gd name="connsiteX22-21889" fmla="*/ 762000 w 2213217"/>
                <a:gd name="connsiteY22-21890" fmla="*/ 6250170 h 7250295"/>
                <a:gd name="connsiteX23-21891" fmla="*/ 885825 w 2213217"/>
                <a:gd name="connsiteY23-21892" fmla="*/ 5411970 h 7250295"/>
                <a:gd name="connsiteX24-21893" fmla="*/ 866775 w 2213217"/>
                <a:gd name="connsiteY24-21894" fmla="*/ 5326245 h 7250295"/>
                <a:gd name="connsiteX25-21895" fmla="*/ 971550 w 2213217"/>
                <a:gd name="connsiteY25-21896" fmla="*/ 5211945 h 7250295"/>
                <a:gd name="connsiteX26-21897" fmla="*/ 962025 w 2213217"/>
                <a:gd name="connsiteY26-21898" fmla="*/ 5069070 h 7250295"/>
                <a:gd name="connsiteX27-21899" fmla="*/ 1129719 w 2213217"/>
                <a:gd name="connsiteY27-21900" fmla="*/ 4378373 h 7250295"/>
                <a:gd name="connsiteX28-21901" fmla="*/ 1276350 w 2213217"/>
                <a:gd name="connsiteY28-21902" fmla="*/ 4649970 h 7250295"/>
                <a:gd name="connsiteX29-21903" fmla="*/ 1341012 w 2213217"/>
                <a:gd name="connsiteY29-21904" fmla="*/ 4880042 h 7250295"/>
                <a:gd name="connsiteX30-21905" fmla="*/ 1310424 w 2213217"/>
                <a:gd name="connsiteY30-21906" fmla="*/ 4973880 h 7250295"/>
                <a:gd name="connsiteX31-21907" fmla="*/ 1354293 w 2213217"/>
                <a:gd name="connsiteY31-21908" fmla="*/ 5113209 h 7250295"/>
                <a:gd name="connsiteX32-21909" fmla="*/ 1262198 w 2213217"/>
                <a:gd name="connsiteY32-21910" fmla="*/ 5554244 h 7250295"/>
                <a:gd name="connsiteX33-21911" fmla="*/ 1263220 w 2213217"/>
                <a:gd name="connsiteY33-21912" fmla="*/ 6360264 h 7250295"/>
                <a:gd name="connsiteX34-21913" fmla="*/ 1336385 w 2213217"/>
                <a:gd name="connsiteY34-21914" fmla="*/ 6540277 h 7250295"/>
                <a:gd name="connsiteX35-21915" fmla="*/ 1285605 w 2213217"/>
                <a:gd name="connsiteY35-21916" fmla="*/ 6741714 h 7250295"/>
                <a:gd name="connsiteX36-21917" fmla="*/ 1303783 w 2213217"/>
                <a:gd name="connsiteY36-21918" fmla="*/ 6828040 h 7250295"/>
                <a:gd name="connsiteX37-21919" fmla="*/ 1313579 w 2213217"/>
                <a:gd name="connsiteY37-21920" fmla="*/ 7020824 h 7250295"/>
                <a:gd name="connsiteX38-21921" fmla="*/ 1760353 w 2213217"/>
                <a:gd name="connsiteY38-21922" fmla="*/ 7189119 h 7250295"/>
                <a:gd name="connsiteX39-21923" fmla="*/ 2189006 w 2213217"/>
                <a:gd name="connsiteY39-21924" fmla="*/ 7199125 h 7250295"/>
                <a:gd name="connsiteX40-21925" fmla="*/ 2171850 w 2213217"/>
                <a:gd name="connsiteY40-21926" fmla="*/ 7046786 h 7250295"/>
                <a:gd name="connsiteX41-21927" fmla="*/ 1687247 w 2213217"/>
                <a:gd name="connsiteY41-21928" fmla="*/ 6680449 h 7250295"/>
                <a:gd name="connsiteX42-21929" fmla="*/ 1708130 w 2213217"/>
                <a:gd name="connsiteY42-21930" fmla="*/ 6550072 h 7250295"/>
                <a:gd name="connsiteX43-21931" fmla="*/ 1668617 w 2213217"/>
                <a:gd name="connsiteY43-21932" fmla="*/ 6451067 h 7250295"/>
                <a:gd name="connsiteX44-21933" fmla="*/ 1657350 w 2213217"/>
                <a:gd name="connsiteY44-21934" fmla="*/ 6250170 h 7250295"/>
                <a:gd name="connsiteX45-21935" fmla="*/ 1679014 w 2213217"/>
                <a:gd name="connsiteY45-21936" fmla="*/ 5979714 h 7250295"/>
                <a:gd name="connsiteX46-21937" fmla="*/ 1727631 w 2213217"/>
                <a:gd name="connsiteY46-21938" fmla="*/ 5512209 h 7250295"/>
                <a:gd name="connsiteX47-21939" fmla="*/ 1739049 w 2213217"/>
                <a:gd name="connsiteY47-21940" fmla="*/ 5363804 h 7250295"/>
                <a:gd name="connsiteX48-21941" fmla="*/ 1797611 w 2213217"/>
                <a:gd name="connsiteY48-21942" fmla="*/ 5317321 h 7250295"/>
                <a:gd name="connsiteX49-21943" fmla="*/ 1884207 w 2213217"/>
                <a:gd name="connsiteY49-21944" fmla="*/ 5097645 h 7250295"/>
                <a:gd name="connsiteX50-21945" fmla="*/ 1909357 w 2213217"/>
                <a:gd name="connsiteY50-21946" fmla="*/ 4805496 h 7250295"/>
                <a:gd name="connsiteX51-21947" fmla="*/ 1900373 w 2213217"/>
                <a:gd name="connsiteY51-21948" fmla="*/ 4348776 h 7250295"/>
                <a:gd name="connsiteX52-21949" fmla="*/ 1881052 w 2213217"/>
                <a:gd name="connsiteY52-21950" fmla="*/ 3902573 h 7250295"/>
                <a:gd name="connsiteX53-21951" fmla="*/ 1855362 w 2213217"/>
                <a:gd name="connsiteY53-21952" fmla="*/ 3584643 h 7250295"/>
                <a:gd name="connsiteX54-21953" fmla="*/ 2056257 w 2213217"/>
                <a:gd name="connsiteY54-21954" fmla="*/ 2654077 h 7250295"/>
                <a:gd name="connsiteX55-21955" fmla="*/ 2042707 w 2213217"/>
                <a:gd name="connsiteY55-21956" fmla="*/ 2404684 h 7250295"/>
                <a:gd name="connsiteX56-21957" fmla="*/ 1981200 w 2213217"/>
                <a:gd name="connsiteY56-21958" fmla="*/ 1864914 h 7250295"/>
                <a:gd name="connsiteX57-21959" fmla="*/ 1936459 w 2213217"/>
                <a:gd name="connsiteY57-21960" fmla="*/ 1677029 h 7250295"/>
                <a:gd name="connsiteX58-21961" fmla="*/ 1922037 w 2213217"/>
                <a:gd name="connsiteY58-21962" fmla="*/ 1432534 h 7250295"/>
                <a:gd name="connsiteX59-21963" fmla="*/ 1874412 w 2213217"/>
                <a:gd name="connsiteY59-21964" fmla="*/ 1302338 h 7250295"/>
                <a:gd name="connsiteX60-21965" fmla="*/ 1407687 w 2213217"/>
                <a:gd name="connsiteY60-21966" fmla="*/ 1134975 h 7250295"/>
                <a:gd name="connsiteX61-21967" fmla="*/ 1309221 w 2213217"/>
                <a:gd name="connsiteY61-21968" fmla="*/ 1020075 h 7250295"/>
                <a:gd name="connsiteX62-21969" fmla="*/ 1365230 w 2213217"/>
                <a:gd name="connsiteY62-21970" fmla="*/ 821521 h 7250295"/>
                <a:gd name="connsiteX63-21971" fmla="*/ 1433407 w 2213217"/>
                <a:gd name="connsiteY63-21972" fmla="*/ 622909 h 7250295"/>
                <a:gd name="connsiteX64-21973" fmla="*/ 1444916 w 2213217"/>
                <a:gd name="connsiteY64-21974" fmla="*/ 380757 h 7250295"/>
                <a:gd name="connsiteX65-21975" fmla="*/ 1330946 w 2213217"/>
                <a:gd name="connsiteY65-21976" fmla="*/ 143773 h 7250295"/>
                <a:gd name="connsiteX66-21977" fmla="*/ 1063645 w 2213217"/>
                <a:gd name="connsiteY66-21978" fmla="*/ 568 h 7250295"/>
                <a:gd name="connsiteX0-21979" fmla="*/ 1063645 w 2213217"/>
                <a:gd name="connsiteY0-21980" fmla="*/ 568 h 7250295"/>
                <a:gd name="connsiteX1-21981" fmla="*/ 809625 w 2213217"/>
                <a:gd name="connsiteY1-21982" fmla="*/ 116070 h 7250295"/>
                <a:gd name="connsiteX2-21983" fmla="*/ 685800 w 2213217"/>
                <a:gd name="connsiteY2-21984" fmla="*/ 297045 h 7250295"/>
                <a:gd name="connsiteX3-21985" fmla="*/ 704850 w 2213217"/>
                <a:gd name="connsiteY3-21986" fmla="*/ 620895 h 7250295"/>
                <a:gd name="connsiteX4-21987" fmla="*/ 838200 w 2213217"/>
                <a:gd name="connsiteY4-21988" fmla="*/ 897120 h 7250295"/>
                <a:gd name="connsiteX5-21989" fmla="*/ 742950 w 2213217"/>
                <a:gd name="connsiteY5-21990" fmla="*/ 1011420 h 7250295"/>
                <a:gd name="connsiteX6-21991" fmla="*/ 133350 w 2213217"/>
                <a:gd name="connsiteY6-21992" fmla="*/ 1220970 h 7250295"/>
                <a:gd name="connsiteX7-21993" fmla="*/ 0 w 2213217"/>
                <a:gd name="connsiteY7-21994" fmla="*/ 2211570 h 7250295"/>
                <a:gd name="connsiteX8-21995" fmla="*/ 333375 w 2213217"/>
                <a:gd name="connsiteY8-21996" fmla="*/ 3106920 h 7250295"/>
                <a:gd name="connsiteX9-21997" fmla="*/ 247650 w 2213217"/>
                <a:gd name="connsiteY9-21998" fmla="*/ 3840345 h 7250295"/>
                <a:gd name="connsiteX10-21999" fmla="*/ 371475 w 2213217"/>
                <a:gd name="connsiteY10-22000" fmla="*/ 4059420 h 7250295"/>
                <a:gd name="connsiteX11-22001" fmla="*/ 495300 w 2213217"/>
                <a:gd name="connsiteY11-22002" fmla="*/ 4278495 h 7250295"/>
                <a:gd name="connsiteX12-22003" fmla="*/ 476250 w 2213217"/>
                <a:gd name="connsiteY12-22004" fmla="*/ 4735695 h 7250295"/>
                <a:gd name="connsiteX13-22005" fmla="*/ 476250 w 2213217"/>
                <a:gd name="connsiteY13-22006" fmla="*/ 5097645 h 7250295"/>
                <a:gd name="connsiteX14-22007" fmla="*/ 371475 w 2213217"/>
                <a:gd name="connsiteY14-22008" fmla="*/ 6145395 h 7250295"/>
                <a:gd name="connsiteX15-22009" fmla="*/ 371475 w 2213217"/>
                <a:gd name="connsiteY15-22010" fmla="*/ 6621645 h 7250295"/>
                <a:gd name="connsiteX16-22011" fmla="*/ 400050 w 2213217"/>
                <a:gd name="connsiteY16-22012" fmla="*/ 6821670 h 7250295"/>
                <a:gd name="connsiteX17-22013" fmla="*/ 323850 w 2213217"/>
                <a:gd name="connsiteY17-22014" fmla="*/ 7002645 h 7250295"/>
                <a:gd name="connsiteX18-22015" fmla="*/ 533400 w 2213217"/>
                <a:gd name="connsiteY18-22016" fmla="*/ 7250295 h 7250295"/>
                <a:gd name="connsiteX19-22017" fmla="*/ 952500 w 2213217"/>
                <a:gd name="connsiteY19-22018" fmla="*/ 7240770 h 7250295"/>
                <a:gd name="connsiteX20-22019" fmla="*/ 733425 w 2213217"/>
                <a:gd name="connsiteY20-22020" fmla="*/ 6821670 h 7250295"/>
                <a:gd name="connsiteX21-22021" fmla="*/ 790575 w 2213217"/>
                <a:gd name="connsiteY21-22022" fmla="*/ 6574020 h 7250295"/>
                <a:gd name="connsiteX22-22023" fmla="*/ 762000 w 2213217"/>
                <a:gd name="connsiteY22-22024" fmla="*/ 6250170 h 7250295"/>
                <a:gd name="connsiteX23-22025" fmla="*/ 885825 w 2213217"/>
                <a:gd name="connsiteY23-22026" fmla="*/ 5411970 h 7250295"/>
                <a:gd name="connsiteX24-22027" fmla="*/ 866775 w 2213217"/>
                <a:gd name="connsiteY24-22028" fmla="*/ 5326245 h 7250295"/>
                <a:gd name="connsiteX25-22029" fmla="*/ 971550 w 2213217"/>
                <a:gd name="connsiteY25-22030" fmla="*/ 5211945 h 7250295"/>
                <a:gd name="connsiteX26-22031" fmla="*/ 962025 w 2213217"/>
                <a:gd name="connsiteY26-22032" fmla="*/ 5069070 h 7250295"/>
                <a:gd name="connsiteX27-22033" fmla="*/ 1129719 w 2213217"/>
                <a:gd name="connsiteY27-22034" fmla="*/ 4378373 h 7250295"/>
                <a:gd name="connsiteX28-22035" fmla="*/ 1276350 w 2213217"/>
                <a:gd name="connsiteY28-22036" fmla="*/ 4649970 h 7250295"/>
                <a:gd name="connsiteX29-22037" fmla="*/ 1341012 w 2213217"/>
                <a:gd name="connsiteY29-22038" fmla="*/ 4880042 h 7250295"/>
                <a:gd name="connsiteX30-22039" fmla="*/ 1310424 w 2213217"/>
                <a:gd name="connsiteY30-22040" fmla="*/ 4973880 h 7250295"/>
                <a:gd name="connsiteX31-22041" fmla="*/ 1354293 w 2213217"/>
                <a:gd name="connsiteY31-22042" fmla="*/ 5113209 h 7250295"/>
                <a:gd name="connsiteX32-22043" fmla="*/ 1262198 w 2213217"/>
                <a:gd name="connsiteY32-22044" fmla="*/ 5554244 h 7250295"/>
                <a:gd name="connsiteX33-22045" fmla="*/ 1263220 w 2213217"/>
                <a:gd name="connsiteY33-22046" fmla="*/ 6360264 h 7250295"/>
                <a:gd name="connsiteX34-22047" fmla="*/ 1336385 w 2213217"/>
                <a:gd name="connsiteY34-22048" fmla="*/ 6540277 h 7250295"/>
                <a:gd name="connsiteX35-22049" fmla="*/ 1285605 w 2213217"/>
                <a:gd name="connsiteY35-22050" fmla="*/ 6741714 h 7250295"/>
                <a:gd name="connsiteX36-22051" fmla="*/ 1303783 w 2213217"/>
                <a:gd name="connsiteY36-22052" fmla="*/ 6828040 h 7250295"/>
                <a:gd name="connsiteX37-22053" fmla="*/ 1313579 w 2213217"/>
                <a:gd name="connsiteY37-22054" fmla="*/ 7020824 h 7250295"/>
                <a:gd name="connsiteX38-22055" fmla="*/ 1760353 w 2213217"/>
                <a:gd name="connsiteY38-22056" fmla="*/ 7189119 h 7250295"/>
                <a:gd name="connsiteX39-22057" fmla="*/ 2189006 w 2213217"/>
                <a:gd name="connsiteY39-22058" fmla="*/ 7199125 h 7250295"/>
                <a:gd name="connsiteX40-22059" fmla="*/ 2171850 w 2213217"/>
                <a:gd name="connsiteY40-22060" fmla="*/ 7046786 h 7250295"/>
                <a:gd name="connsiteX41-22061" fmla="*/ 1687247 w 2213217"/>
                <a:gd name="connsiteY41-22062" fmla="*/ 6680449 h 7250295"/>
                <a:gd name="connsiteX42-22063" fmla="*/ 1708130 w 2213217"/>
                <a:gd name="connsiteY42-22064" fmla="*/ 6550072 h 7250295"/>
                <a:gd name="connsiteX43-22065" fmla="*/ 1668617 w 2213217"/>
                <a:gd name="connsiteY43-22066" fmla="*/ 6451067 h 7250295"/>
                <a:gd name="connsiteX44-22067" fmla="*/ 1657350 w 2213217"/>
                <a:gd name="connsiteY44-22068" fmla="*/ 6250170 h 7250295"/>
                <a:gd name="connsiteX45-22069" fmla="*/ 1679014 w 2213217"/>
                <a:gd name="connsiteY45-22070" fmla="*/ 5979714 h 7250295"/>
                <a:gd name="connsiteX46-22071" fmla="*/ 1727631 w 2213217"/>
                <a:gd name="connsiteY46-22072" fmla="*/ 5512209 h 7250295"/>
                <a:gd name="connsiteX47-22073" fmla="*/ 1739049 w 2213217"/>
                <a:gd name="connsiteY47-22074" fmla="*/ 5363804 h 7250295"/>
                <a:gd name="connsiteX48-22075" fmla="*/ 1797611 w 2213217"/>
                <a:gd name="connsiteY48-22076" fmla="*/ 5317321 h 7250295"/>
                <a:gd name="connsiteX49-22077" fmla="*/ 1884207 w 2213217"/>
                <a:gd name="connsiteY49-22078" fmla="*/ 5097645 h 7250295"/>
                <a:gd name="connsiteX50-22079" fmla="*/ 1909357 w 2213217"/>
                <a:gd name="connsiteY50-22080" fmla="*/ 4805496 h 7250295"/>
                <a:gd name="connsiteX51-22081" fmla="*/ 1900373 w 2213217"/>
                <a:gd name="connsiteY51-22082" fmla="*/ 4348776 h 7250295"/>
                <a:gd name="connsiteX52-22083" fmla="*/ 1881052 w 2213217"/>
                <a:gd name="connsiteY52-22084" fmla="*/ 3902573 h 7250295"/>
                <a:gd name="connsiteX53-22085" fmla="*/ 1855362 w 2213217"/>
                <a:gd name="connsiteY53-22086" fmla="*/ 3584643 h 7250295"/>
                <a:gd name="connsiteX54-22087" fmla="*/ 2056257 w 2213217"/>
                <a:gd name="connsiteY54-22088" fmla="*/ 2654077 h 7250295"/>
                <a:gd name="connsiteX55-22089" fmla="*/ 2042707 w 2213217"/>
                <a:gd name="connsiteY55-22090" fmla="*/ 2404684 h 7250295"/>
                <a:gd name="connsiteX56-22091" fmla="*/ 1981200 w 2213217"/>
                <a:gd name="connsiteY56-22092" fmla="*/ 1864914 h 7250295"/>
                <a:gd name="connsiteX57-22093" fmla="*/ 1936459 w 2213217"/>
                <a:gd name="connsiteY57-22094" fmla="*/ 1677029 h 7250295"/>
                <a:gd name="connsiteX58-22095" fmla="*/ 1922037 w 2213217"/>
                <a:gd name="connsiteY58-22096" fmla="*/ 1432534 h 7250295"/>
                <a:gd name="connsiteX59-22097" fmla="*/ 1874412 w 2213217"/>
                <a:gd name="connsiteY59-22098" fmla="*/ 1302338 h 7250295"/>
                <a:gd name="connsiteX60-22099" fmla="*/ 1407687 w 2213217"/>
                <a:gd name="connsiteY60-22100" fmla="*/ 1134975 h 7250295"/>
                <a:gd name="connsiteX61-22101" fmla="*/ 1309221 w 2213217"/>
                <a:gd name="connsiteY61-22102" fmla="*/ 1020075 h 7250295"/>
                <a:gd name="connsiteX62-22103" fmla="*/ 1365230 w 2213217"/>
                <a:gd name="connsiteY62-22104" fmla="*/ 821521 h 7250295"/>
                <a:gd name="connsiteX63-22105" fmla="*/ 1433407 w 2213217"/>
                <a:gd name="connsiteY63-22106" fmla="*/ 622909 h 7250295"/>
                <a:gd name="connsiteX64-22107" fmla="*/ 1444916 w 2213217"/>
                <a:gd name="connsiteY64-22108" fmla="*/ 380757 h 7250295"/>
                <a:gd name="connsiteX65-22109" fmla="*/ 1330946 w 2213217"/>
                <a:gd name="connsiteY65-22110" fmla="*/ 143773 h 7250295"/>
                <a:gd name="connsiteX66-22111" fmla="*/ 1063645 w 2213217"/>
                <a:gd name="connsiteY66-22112" fmla="*/ 568 h 7250295"/>
                <a:gd name="connsiteX0-22113" fmla="*/ 1063645 w 2213217"/>
                <a:gd name="connsiteY0-22114" fmla="*/ 568 h 7250295"/>
                <a:gd name="connsiteX1-22115" fmla="*/ 809625 w 2213217"/>
                <a:gd name="connsiteY1-22116" fmla="*/ 116070 h 7250295"/>
                <a:gd name="connsiteX2-22117" fmla="*/ 685800 w 2213217"/>
                <a:gd name="connsiteY2-22118" fmla="*/ 297045 h 7250295"/>
                <a:gd name="connsiteX3-22119" fmla="*/ 704850 w 2213217"/>
                <a:gd name="connsiteY3-22120" fmla="*/ 620895 h 7250295"/>
                <a:gd name="connsiteX4-22121" fmla="*/ 838200 w 2213217"/>
                <a:gd name="connsiteY4-22122" fmla="*/ 897120 h 7250295"/>
                <a:gd name="connsiteX5-22123" fmla="*/ 742950 w 2213217"/>
                <a:gd name="connsiteY5-22124" fmla="*/ 1011420 h 7250295"/>
                <a:gd name="connsiteX6-22125" fmla="*/ 133350 w 2213217"/>
                <a:gd name="connsiteY6-22126" fmla="*/ 1220970 h 7250295"/>
                <a:gd name="connsiteX7-22127" fmla="*/ 0 w 2213217"/>
                <a:gd name="connsiteY7-22128" fmla="*/ 2211570 h 7250295"/>
                <a:gd name="connsiteX8-22129" fmla="*/ 333375 w 2213217"/>
                <a:gd name="connsiteY8-22130" fmla="*/ 3106920 h 7250295"/>
                <a:gd name="connsiteX9-22131" fmla="*/ 247650 w 2213217"/>
                <a:gd name="connsiteY9-22132" fmla="*/ 3840345 h 7250295"/>
                <a:gd name="connsiteX10-22133" fmla="*/ 371475 w 2213217"/>
                <a:gd name="connsiteY10-22134" fmla="*/ 4059420 h 7250295"/>
                <a:gd name="connsiteX11-22135" fmla="*/ 495300 w 2213217"/>
                <a:gd name="connsiteY11-22136" fmla="*/ 4278495 h 7250295"/>
                <a:gd name="connsiteX12-22137" fmla="*/ 476250 w 2213217"/>
                <a:gd name="connsiteY12-22138" fmla="*/ 4735695 h 7250295"/>
                <a:gd name="connsiteX13-22139" fmla="*/ 476250 w 2213217"/>
                <a:gd name="connsiteY13-22140" fmla="*/ 5097645 h 7250295"/>
                <a:gd name="connsiteX14-22141" fmla="*/ 371475 w 2213217"/>
                <a:gd name="connsiteY14-22142" fmla="*/ 6145395 h 7250295"/>
                <a:gd name="connsiteX15-22143" fmla="*/ 371475 w 2213217"/>
                <a:gd name="connsiteY15-22144" fmla="*/ 6621645 h 7250295"/>
                <a:gd name="connsiteX16-22145" fmla="*/ 400050 w 2213217"/>
                <a:gd name="connsiteY16-22146" fmla="*/ 6821670 h 7250295"/>
                <a:gd name="connsiteX17-22147" fmla="*/ 323850 w 2213217"/>
                <a:gd name="connsiteY17-22148" fmla="*/ 7002645 h 7250295"/>
                <a:gd name="connsiteX18-22149" fmla="*/ 533400 w 2213217"/>
                <a:gd name="connsiteY18-22150" fmla="*/ 7250295 h 7250295"/>
                <a:gd name="connsiteX19-22151" fmla="*/ 952500 w 2213217"/>
                <a:gd name="connsiteY19-22152" fmla="*/ 7240770 h 7250295"/>
                <a:gd name="connsiteX20-22153" fmla="*/ 733425 w 2213217"/>
                <a:gd name="connsiteY20-22154" fmla="*/ 6821670 h 7250295"/>
                <a:gd name="connsiteX21-22155" fmla="*/ 790575 w 2213217"/>
                <a:gd name="connsiteY21-22156" fmla="*/ 6574020 h 7250295"/>
                <a:gd name="connsiteX22-22157" fmla="*/ 762000 w 2213217"/>
                <a:gd name="connsiteY22-22158" fmla="*/ 6250170 h 7250295"/>
                <a:gd name="connsiteX23-22159" fmla="*/ 885825 w 2213217"/>
                <a:gd name="connsiteY23-22160" fmla="*/ 5411970 h 7250295"/>
                <a:gd name="connsiteX24-22161" fmla="*/ 866775 w 2213217"/>
                <a:gd name="connsiteY24-22162" fmla="*/ 5326245 h 7250295"/>
                <a:gd name="connsiteX25-22163" fmla="*/ 971550 w 2213217"/>
                <a:gd name="connsiteY25-22164" fmla="*/ 5211945 h 7250295"/>
                <a:gd name="connsiteX26-22165" fmla="*/ 973564 w 2213217"/>
                <a:gd name="connsiteY26-22166" fmla="*/ 5069070 h 7250295"/>
                <a:gd name="connsiteX27-22167" fmla="*/ 1129719 w 2213217"/>
                <a:gd name="connsiteY27-22168" fmla="*/ 4378373 h 7250295"/>
                <a:gd name="connsiteX28-22169" fmla="*/ 1276350 w 2213217"/>
                <a:gd name="connsiteY28-22170" fmla="*/ 4649970 h 7250295"/>
                <a:gd name="connsiteX29-22171" fmla="*/ 1341012 w 2213217"/>
                <a:gd name="connsiteY29-22172" fmla="*/ 4880042 h 7250295"/>
                <a:gd name="connsiteX30-22173" fmla="*/ 1310424 w 2213217"/>
                <a:gd name="connsiteY30-22174" fmla="*/ 4973880 h 7250295"/>
                <a:gd name="connsiteX31-22175" fmla="*/ 1354293 w 2213217"/>
                <a:gd name="connsiteY31-22176" fmla="*/ 5113209 h 7250295"/>
                <a:gd name="connsiteX32-22177" fmla="*/ 1262198 w 2213217"/>
                <a:gd name="connsiteY32-22178" fmla="*/ 5554244 h 7250295"/>
                <a:gd name="connsiteX33-22179" fmla="*/ 1263220 w 2213217"/>
                <a:gd name="connsiteY33-22180" fmla="*/ 6360264 h 7250295"/>
                <a:gd name="connsiteX34-22181" fmla="*/ 1336385 w 2213217"/>
                <a:gd name="connsiteY34-22182" fmla="*/ 6540277 h 7250295"/>
                <a:gd name="connsiteX35-22183" fmla="*/ 1285605 w 2213217"/>
                <a:gd name="connsiteY35-22184" fmla="*/ 6741714 h 7250295"/>
                <a:gd name="connsiteX36-22185" fmla="*/ 1303783 w 2213217"/>
                <a:gd name="connsiteY36-22186" fmla="*/ 6828040 h 7250295"/>
                <a:gd name="connsiteX37-22187" fmla="*/ 1313579 w 2213217"/>
                <a:gd name="connsiteY37-22188" fmla="*/ 7020824 h 7250295"/>
                <a:gd name="connsiteX38-22189" fmla="*/ 1760353 w 2213217"/>
                <a:gd name="connsiteY38-22190" fmla="*/ 7189119 h 7250295"/>
                <a:gd name="connsiteX39-22191" fmla="*/ 2189006 w 2213217"/>
                <a:gd name="connsiteY39-22192" fmla="*/ 7199125 h 7250295"/>
                <a:gd name="connsiteX40-22193" fmla="*/ 2171850 w 2213217"/>
                <a:gd name="connsiteY40-22194" fmla="*/ 7046786 h 7250295"/>
                <a:gd name="connsiteX41-22195" fmla="*/ 1687247 w 2213217"/>
                <a:gd name="connsiteY41-22196" fmla="*/ 6680449 h 7250295"/>
                <a:gd name="connsiteX42-22197" fmla="*/ 1708130 w 2213217"/>
                <a:gd name="connsiteY42-22198" fmla="*/ 6550072 h 7250295"/>
                <a:gd name="connsiteX43-22199" fmla="*/ 1668617 w 2213217"/>
                <a:gd name="connsiteY43-22200" fmla="*/ 6451067 h 7250295"/>
                <a:gd name="connsiteX44-22201" fmla="*/ 1657350 w 2213217"/>
                <a:gd name="connsiteY44-22202" fmla="*/ 6250170 h 7250295"/>
                <a:gd name="connsiteX45-22203" fmla="*/ 1679014 w 2213217"/>
                <a:gd name="connsiteY45-22204" fmla="*/ 5979714 h 7250295"/>
                <a:gd name="connsiteX46-22205" fmla="*/ 1727631 w 2213217"/>
                <a:gd name="connsiteY46-22206" fmla="*/ 5512209 h 7250295"/>
                <a:gd name="connsiteX47-22207" fmla="*/ 1739049 w 2213217"/>
                <a:gd name="connsiteY47-22208" fmla="*/ 5363804 h 7250295"/>
                <a:gd name="connsiteX48-22209" fmla="*/ 1797611 w 2213217"/>
                <a:gd name="connsiteY48-22210" fmla="*/ 5317321 h 7250295"/>
                <a:gd name="connsiteX49-22211" fmla="*/ 1884207 w 2213217"/>
                <a:gd name="connsiteY49-22212" fmla="*/ 5097645 h 7250295"/>
                <a:gd name="connsiteX50-22213" fmla="*/ 1909357 w 2213217"/>
                <a:gd name="connsiteY50-22214" fmla="*/ 4805496 h 7250295"/>
                <a:gd name="connsiteX51-22215" fmla="*/ 1900373 w 2213217"/>
                <a:gd name="connsiteY51-22216" fmla="*/ 4348776 h 7250295"/>
                <a:gd name="connsiteX52-22217" fmla="*/ 1881052 w 2213217"/>
                <a:gd name="connsiteY52-22218" fmla="*/ 3902573 h 7250295"/>
                <a:gd name="connsiteX53-22219" fmla="*/ 1855362 w 2213217"/>
                <a:gd name="connsiteY53-22220" fmla="*/ 3584643 h 7250295"/>
                <a:gd name="connsiteX54-22221" fmla="*/ 2056257 w 2213217"/>
                <a:gd name="connsiteY54-22222" fmla="*/ 2654077 h 7250295"/>
                <a:gd name="connsiteX55-22223" fmla="*/ 2042707 w 2213217"/>
                <a:gd name="connsiteY55-22224" fmla="*/ 2404684 h 7250295"/>
                <a:gd name="connsiteX56-22225" fmla="*/ 1981200 w 2213217"/>
                <a:gd name="connsiteY56-22226" fmla="*/ 1864914 h 7250295"/>
                <a:gd name="connsiteX57-22227" fmla="*/ 1936459 w 2213217"/>
                <a:gd name="connsiteY57-22228" fmla="*/ 1677029 h 7250295"/>
                <a:gd name="connsiteX58-22229" fmla="*/ 1922037 w 2213217"/>
                <a:gd name="connsiteY58-22230" fmla="*/ 1432534 h 7250295"/>
                <a:gd name="connsiteX59-22231" fmla="*/ 1874412 w 2213217"/>
                <a:gd name="connsiteY59-22232" fmla="*/ 1302338 h 7250295"/>
                <a:gd name="connsiteX60-22233" fmla="*/ 1407687 w 2213217"/>
                <a:gd name="connsiteY60-22234" fmla="*/ 1134975 h 7250295"/>
                <a:gd name="connsiteX61-22235" fmla="*/ 1309221 w 2213217"/>
                <a:gd name="connsiteY61-22236" fmla="*/ 1020075 h 7250295"/>
                <a:gd name="connsiteX62-22237" fmla="*/ 1365230 w 2213217"/>
                <a:gd name="connsiteY62-22238" fmla="*/ 821521 h 7250295"/>
                <a:gd name="connsiteX63-22239" fmla="*/ 1433407 w 2213217"/>
                <a:gd name="connsiteY63-22240" fmla="*/ 622909 h 7250295"/>
                <a:gd name="connsiteX64-22241" fmla="*/ 1444916 w 2213217"/>
                <a:gd name="connsiteY64-22242" fmla="*/ 380757 h 7250295"/>
                <a:gd name="connsiteX65-22243" fmla="*/ 1330946 w 2213217"/>
                <a:gd name="connsiteY65-22244" fmla="*/ 143773 h 7250295"/>
                <a:gd name="connsiteX66-22245" fmla="*/ 1063645 w 2213217"/>
                <a:gd name="connsiteY66-22246" fmla="*/ 568 h 7250295"/>
                <a:gd name="connsiteX0-22247" fmla="*/ 1063645 w 2213217"/>
                <a:gd name="connsiteY0-22248" fmla="*/ 568 h 7250295"/>
                <a:gd name="connsiteX1-22249" fmla="*/ 809625 w 2213217"/>
                <a:gd name="connsiteY1-22250" fmla="*/ 116070 h 7250295"/>
                <a:gd name="connsiteX2-22251" fmla="*/ 685800 w 2213217"/>
                <a:gd name="connsiteY2-22252" fmla="*/ 297045 h 7250295"/>
                <a:gd name="connsiteX3-22253" fmla="*/ 704850 w 2213217"/>
                <a:gd name="connsiteY3-22254" fmla="*/ 620895 h 7250295"/>
                <a:gd name="connsiteX4-22255" fmla="*/ 838200 w 2213217"/>
                <a:gd name="connsiteY4-22256" fmla="*/ 897120 h 7250295"/>
                <a:gd name="connsiteX5-22257" fmla="*/ 742950 w 2213217"/>
                <a:gd name="connsiteY5-22258" fmla="*/ 1011420 h 7250295"/>
                <a:gd name="connsiteX6-22259" fmla="*/ 133350 w 2213217"/>
                <a:gd name="connsiteY6-22260" fmla="*/ 1220970 h 7250295"/>
                <a:gd name="connsiteX7-22261" fmla="*/ 0 w 2213217"/>
                <a:gd name="connsiteY7-22262" fmla="*/ 2211570 h 7250295"/>
                <a:gd name="connsiteX8-22263" fmla="*/ 333375 w 2213217"/>
                <a:gd name="connsiteY8-22264" fmla="*/ 3106920 h 7250295"/>
                <a:gd name="connsiteX9-22265" fmla="*/ 247650 w 2213217"/>
                <a:gd name="connsiteY9-22266" fmla="*/ 3840345 h 7250295"/>
                <a:gd name="connsiteX10-22267" fmla="*/ 371475 w 2213217"/>
                <a:gd name="connsiteY10-22268" fmla="*/ 4059420 h 7250295"/>
                <a:gd name="connsiteX11-22269" fmla="*/ 495300 w 2213217"/>
                <a:gd name="connsiteY11-22270" fmla="*/ 4278495 h 7250295"/>
                <a:gd name="connsiteX12-22271" fmla="*/ 476250 w 2213217"/>
                <a:gd name="connsiteY12-22272" fmla="*/ 4735695 h 7250295"/>
                <a:gd name="connsiteX13-22273" fmla="*/ 476250 w 2213217"/>
                <a:gd name="connsiteY13-22274" fmla="*/ 5097645 h 7250295"/>
                <a:gd name="connsiteX14-22275" fmla="*/ 371475 w 2213217"/>
                <a:gd name="connsiteY14-22276" fmla="*/ 6145395 h 7250295"/>
                <a:gd name="connsiteX15-22277" fmla="*/ 371475 w 2213217"/>
                <a:gd name="connsiteY15-22278" fmla="*/ 6621645 h 7250295"/>
                <a:gd name="connsiteX16-22279" fmla="*/ 400050 w 2213217"/>
                <a:gd name="connsiteY16-22280" fmla="*/ 6821670 h 7250295"/>
                <a:gd name="connsiteX17-22281" fmla="*/ 323850 w 2213217"/>
                <a:gd name="connsiteY17-22282" fmla="*/ 7002645 h 7250295"/>
                <a:gd name="connsiteX18-22283" fmla="*/ 533400 w 2213217"/>
                <a:gd name="connsiteY18-22284" fmla="*/ 7250295 h 7250295"/>
                <a:gd name="connsiteX19-22285" fmla="*/ 952500 w 2213217"/>
                <a:gd name="connsiteY19-22286" fmla="*/ 7240770 h 7250295"/>
                <a:gd name="connsiteX20-22287" fmla="*/ 733425 w 2213217"/>
                <a:gd name="connsiteY20-22288" fmla="*/ 6821670 h 7250295"/>
                <a:gd name="connsiteX21-22289" fmla="*/ 790575 w 2213217"/>
                <a:gd name="connsiteY21-22290" fmla="*/ 6574020 h 7250295"/>
                <a:gd name="connsiteX22-22291" fmla="*/ 762000 w 2213217"/>
                <a:gd name="connsiteY22-22292" fmla="*/ 6250170 h 7250295"/>
                <a:gd name="connsiteX23-22293" fmla="*/ 885825 w 2213217"/>
                <a:gd name="connsiteY23-22294" fmla="*/ 5411970 h 7250295"/>
                <a:gd name="connsiteX24-22295" fmla="*/ 866775 w 2213217"/>
                <a:gd name="connsiteY24-22296" fmla="*/ 5326245 h 7250295"/>
                <a:gd name="connsiteX25-22297" fmla="*/ 971550 w 2213217"/>
                <a:gd name="connsiteY25-22298" fmla="*/ 5211945 h 7250295"/>
                <a:gd name="connsiteX26-22299" fmla="*/ 973564 w 2213217"/>
                <a:gd name="connsiteY26-22300" fmla="*/ 5069070 h 7250295"/>
                <a:gd name="connsiteX27-22301" fmla="*/ 1129719 w 2213217"/>
                <a:gd name="connsiteY27-22302" fmla="*/ 4378373 h 7250295"/>
                <a:gd name="connsiteX28-22303" fmla="*/ 1276350 w 2213217"/>
                <a:gd name="connsiteY28-22304" fmla="*/ 4649970 h 7250295"/>
                <a:gd name="connsiteX29-22305" fmla="*/ 1341012 w 2213217"/>
                <a:gd name="connsiteY29-22306" fmla="*/ 4880042 h 7250295"/>
                <a:gd name="connsiteX30-22307" fmla="*/ 1310424 w 2213217"/>
                <a:gd name="connsiteY30-22308" fmla="*/ 4973880 h 7250295"/>
                <a:gd name="connsiteX31-22309" fmla="*/ 1354293 w 2213217"/>
                <a:gd name="connsiteY31-22310" fmla="*/ 5113209 h 7250295"/>
                <a:gd name="connsiteX32-22311" fmla="*/ 1262198 w 2213217"/>
                <a:gd name="connsiteY32-22312" fmla="*/ 5554244 h 7250295"/>
                <a:gd name="connsiteX33-22313" fmla="*/ 1263220 w 2213217"/>
                <a:gd name="connsiteY33-22314" fmla="*/ 6360264 h 7250295"/>
                <a:gd name="connsiteX34-22315" fmla="*/ 1336385 w 2213217"/>
                <a:gd name="connsiteY34-22316" fmla="*/ 6540277 h 7250295"/>
                <a:gd name="connsiteX35-22317" fmla="*/ 1285605 w 2213217"/>
                <a:gd name="connsiteY35-22318" fmla="*/ 6741714 h 7250295"/>
                <a:gd name="connsiteX36-22319" fmla="*/ 1303783 w 2213217"/>
                <a:gd name="connsiteY36-22320" fmla="*/ 6828040 h 7250295"/>
                <a:gd name="connsiteX37-22321" fmla="*/ 1313579 w 2213217"/>
                <a:gd name="connsiteY37-22322" fmla="*/ 7020824 h 7250295"/>
                <a:gd name="connsiteX38-22323" fmla="*/ 1760353 w 2213217"/>
                <a:gd name="connsiteY38-22324" fmla="*/ 7189119 h 7250295"/>
                <a:gd name="connsiteX39-22325" fmla="*/ 2189006 w 2213217"/>
                <a:gd name="connsiteY39-22326" fmla="*/ 7199125 h 7250295"/>
                <a:gd name="connsiteX40-22327" fmla="*/ 2171850 w 2213217"/>
                <a:gd name="connsiteY40-22328" fmla="*/ 7046786 h 7250295"/>
                <a:gd name="connsiteX41-22329" fmla="*/ 1687247 w 2213217"/>
                <a:gd name="connsiteY41-22330" fmla="*/ 6680449 h 7250295"/>
                <a:gd name="connsiteX42-22331" fmla="*/ 1708130 w 2213217"/>
                <a:gd name="connsiteY42-22332" fmla="*/ 6550072 h 7250295"/>
                <a:gd name="connsiteX43-22333" fmla="*/ 1668617 w 2213217"/>
                <a:gd name="connsiteY43-22334" fmla="*/ 6451067 h 7250295"/>
                <a:gd name="connsiteX44-22335" fmla="*/ 1657350 w 2213217"/>
                <a:gd name="connsiteY44-22336" fmla="*/ 6250170 h 7250295"/>
                <a:gd name="connsiteX45-22337" fmla="*/ 1679014 w 2213217"/>
                <a:gd name="connsiteY45-22338" fmla="*/ 5979714 h 7250295"/>
                <a:gd name="connsiteX46-22339" fmla="*/ 1727631 w 2213217"/>
                <a:gd name="connsiteY46-22340" fmla="*/ 5512209 h 7250295"/>
                <a:gd name="connsiteX47-22341" fmla="*/ 1739049 w 2213217"/>
                <a:gd name="connsiteY47-22342" fmla="*/ 5363804 h 7250295"/>
                <a:gd name="connsiteX48-22343" fmla="*/ 1797611 w 2213217"/>
                <a:gd name="connsiteY48-22344" fmla="*/ 5317321 h 7250295"/>
                <a:gd name="connsiteX49-22345" fmla="*/ 1884207 w 2213217"/>
                <a:gd name="connsiteY49-22346" fmla="*/ 5097645 h 7250295"/>
                <a:gd name="connsiteX50-22347" fmla="*/ 1909357 w 2213217"/>
                <a:gd name="connsiteY50-22348" fmla="*/ 4805496 h 7250295"/>
                <a:gd name="connsiteX51-22349" fmla="*/ 1900373 w 2213217"/>
                <a:gd name="connsiteY51-22350" fmla="*/ 4348776 h 7250295"/>
                <a:gd name="connsiteX52-22351" fmla="*/ 1881052 w 2213217"/>
                <a:gd name="connsiteY52-22352" fmla="*/ 3902573 h 7250295"/>
                <a:gd name="connsiteX53-22353" fmla="*/ 1855362 w 2213217"/>
                <a:gd name="connsiteY53-22354" fmla="*/ 3584643 h 7250295"/>
                <a:gd name="connsiteX54-22355" fmla="*/ 2056257 w 2213217"/>
                <a:gd name="connsiteY54-22356" fmla="*/ 2654077 h 7250295"/>
                <a:gd name="connsiteX55-22357" fmla="*/ 2042707 w 2213217"/>
                <a:gd name="connsiteY55-22358" fmla="*/ 2404684 h 7250295"/>
                <a:gd name="connsiteX56-22359" fmla="*/ 1981200 w 2213217"/>
                <a:gd name="connsiteY56-22360" fmla="*/ 1864914 h 7250295"/>
                <a:gd name="connsiteX57-22361" fmla="*/ 1936459 w 2213217"/>
                <a:gd name="connsiteY57-22362" fmla="*/ 1677029 h 7250295"/>
                <a:gd name="connsiteX58-22363" fmla="*/ 1922037 w 2213217"/>
                <a:gd name="connsiteY58-22364" fmla="*/ 1432534 h 7250295"/>
                <a:gd name="connsiteX59-22365" fmla="*/ 1874412 w 2213217"/>
                <a:gd name="connsiteY59-22366" fmla="*/ 1302338 h 7250295"/>
                <a:gd name="connsiteX60-22367" fmla="*/ 1407687 w 2213217"/>
                <a:gd name="connsiteY60-22368" fmla="*/ 1134975 h 7250295"/>
                <a:gd name="connsiteX61-22369" fmla="*/ 1309221 w 2213217"/>
                <a:gd name="connsiteY61-22370" fmla="*/ 1020075 h 7250295"/>
                <a:gd name="connsiteX62-22371" fmla="*/ 1365230 w 2213217"/>
                <a:gd name="connsiteY62-22372" fmla="*/ 821521 h 7250295"/>
                <a:gd name="connsiteX63-22373" fmla="*/ 1433407 w 2213217"/>
                <a:gd name="connsiteY63-22374" fmla="*/ 622909 h 7250295"/>
                <a:gd name="connsiteX64-22375" fmla="*/ 1444916 w 2213217"/>
                <a:gd name="connsiteY64-22376" fmla="*/ 380757 h 7250295"/>
                <a:gd name="connsiteX65-22377" fmla="*/ 1330946 w 2213217"/>
                <a:gd name="connsiteY65-22378" fmla="*/ 143773 h 7250295"/>
                <a:gd name="connsiteX66-22379" fmla="*/ 1063645 w 2213217"/>
                <a:gd name="connsiteY66-22380" fmla="*/ 568 h 7250295"/>
                <a:gd name="connsiteX0-22381" fmla="*/ 1063645 w 2213217"/>
                <a:gd name="connsiteY0-22382" fmla="*/ 568 h 7250295"/>
                <a:gd name="connsiteX1-22383" fmla="*/ 809625 w 2213217"/>
                <a:gd name="connsiteY1-22384" fmla="*/ 116070 h 7250295"/>
                <a:gd name="connsiteX2-22385" fmla="*/ 685800 w 2213217"/>
                <a:gd name="connsiteY2-22386" fmla="*/ 297045 h 7250295"/>
                <a:gd name="connsiteX3-22387" fmla="*/ 704850 w 2213217"/>
                <a:gd name="connsiteY3-22388" fmla="*/ 620895 h 7250295"/>
                <a:gd name="connsiteX4-22389" fmla="*/ 838200 w 2213217"/>
                <a:gd name="connsiteY4-22390" fmla="*/ 897120 h 7250295"/>
                <a:gd name="connsiteX5-22391" fmla="*/ 742950 w 2213217"/>
                <a:gd name="connsiteY5-22392" fmla="*/ 1011420 h 7250295"/>
                <a:gd name="connsiteX6-22393" fmla="*/ 133350 w 2213217"/>
                <a:gd name="connsiteY6-22394" fmla="*/ 1220970 h 7250295"/>
                <a:gd name="connsiteX7-22395" fmla="*/ 0 w 2213217"/>
                <a:gd name="connsiteY7-22396" fmla="*/ 2211570 h 7250295"/>
                <a:gd name="connsiteX8-22397" fmla="*/ 333375 w 2213217"/>
                <a:gd name="connsiteY8-22398" fmla="*/ 3106920 h 7250295"/>
                <a:gd name="connsiteX9-22399" fmla="*/ 247650 w 2213217"/>
                <a:gd name="connsiteY9-22400" fmla="*/ 3840345 h 7250295"/>
                <a:gd name="connsiteX10-22401" fmla="*/ 371475 w 2213217"/>
                <a:gd name="connsiteY10-22402" fmla="*/ 4059420 h 7250295"/>
                <a:gd name="connsiteX11-22403" fmla="*/ 495300 w 2213217"/>
                <a:gd name="connsiteY11-22404" fmla="*/ 4278495 h 7250295"/>
                <a:gd name="connsiteX12-22405" fmla="*/ 476250 w 2213217"/>
                <a:gd name="connsiteY12-22406" fmla="*/ 4735695 h 7250295"/>
                <a:gd name="connsiteX13-22407" fmla="*/ 476250 w 2213217"/>
                <a:gd name="connsiteY13-22408" fmla="*/ 5097645 h 7250295"/>
                <a:gd name="connsiteX14-22409" fmla="*/ 371475 w 2213217"/>
                <a:gd name="connsiteY14-22410" fmla="*/ 6145395 h 7250295"/>
                <a:gd name="connsiteX15-22411" fmla="*/ 371475 w 2213217"/>
                <a:gd name="connsiteY15-22412" fmla="*/ 6621645 h 7250295"/>
                <a:gd name="connsiteX16-22413" fmla="*/ 400050 w 2213217"/>
                <a:gd name="connsiteY16-22414" fmla="*/ 6821670 h 7250295"/>
                <a:gd name="connsiteX17-22415" fmla="*/ 323850 w 2213217"/>
                <a:gd name="connsiteY17-22416" fmla="*/ 7002645 h 7250295"/>
                <a:gd name="connsiteX18-22417" fmla="*/ 533400 w 2213217"/>
                <a:gd name="connsiteY18-22418" fmla="*/ 7250295 h 7250295"/>
                <a:gd name="connsiteX19-22419" fmla="*/ 952500 w 2213217"/>
                <a:gd name="connsiteY19-22420" fmla="*/ 7240770 h 7250295"/>
                <a:gd name="connsiteX20-22421" fmla="*/ 733425 w 2213217"/>
                <a:gd name="connsiteY20-22422" fmla="*/ 6821670 h 7250295"/>
                <a:gd name="connsiteX21-22423" fmla="*/ 790575 w 2213217"/>
                <a:gd name="connsiteY21-22424" fmla="*/ 6574020 h 7250295"/>
                <a:gd name="connsiteX22-22425" fmla="*/ 762000 w 2213217"/>
                <a:gd name="connsiteY22-22426" fmla="*/ 6250170 h 7250295"/>
                <a:gd name="connsiteX23-22427" fmla="*/ 885825 w 2213217"/>
                <a:gd name="connsiteY23-22428" fmla="*/ 5411970 h 7250295"/>
                <a:gd name="connsiteX24-22429" fmla="*/ 866775 w 2213217"/>
                <a:gd name="connsiteY24-22430" fmla="*/ 5326245 h 7250295"/>
                <a:gd name="connsiteX25-22431" fmla="*/ 971550 w 2213217"/>
                <a:gd name="connsiteY25-22432" fmla="*/ 5211945 h 7250295"/>
                <a:gd name="connsiteX26-22433" fmla="*/ 973564 w 2213217"/>
                <a:gd name="connsiteY26-22434" fmla="*/ 5069070 h 7250295"/>
                <a:gd name="connsiteX27-22435" fmla="*/ 1129719 w 2213217"/>
                <a:gd name="connsiteY27-22436" fmla="*/ 4378373 h 7250295"/>
                <a:gd name="connsiteX28-22437" fmla="*/ 1276350 w 2213217"/>
                <a:gd name="connsiteY28-22438" fmla="*/ 4649970 h 7250295"/>
                <a:gd name="connsiteX29-22439" fmla="*/ 1341012 w 2213217"/>
                <a:gd name="connsiteY29-22440" fmla="*/ 4880042 h 7250295"/>
                <a:gd name="connsiteX30-22441" fmla="*/ 1310424 w 2213217"/>
                <a:gd name="connsiteY30-22442" fmla="*/ 4973880 h 7250295"/>
                <a:gd name="connsiteX31-22443" fmla="*/ 1354293 w 2213217"/>
                <a:gd name="connsiteY31-22444" fmla="*/ 5113209 h 7250295"/>
                <a:gd name="connsiteX32-22445" fmla="*/ 1262198 w 2213217"/>
                <a:gd name="connsiteY32-22446" fmla="*/ 5554244 h 7250295"/>
                <a:gd name="connsiteX33-22447" fmla="*/ 1263220 w 2213217"/>
                <a:gd name="connsiteY33-22448" fmla="*/ 6360264 h 7250295"/>
                <a:gd name="connsiteX34-22449" fmla="*/ 1336385 w 2213217"/>
                <a:gd name="connsiteY34-22450" fmla="*/ 6540277 h 7250295"/>
                <a:gd name="connsiteX35-22451" fmla="*/ 1285605 w 2213217"/>
                <a:gd name="connsiteY35-22452" fmla="*/ 6741714 h 7250295"/>
                <a:gd name="connsiteX36-22453" fmla="*/ 1303783 w 2213217"/>
                <a:gd name="connsiteY36-22454" fmla="*/ 6828040 h 7250295"/>
                <a:gd name="connsiteX37-22455" fmla="*/ 1313579 w 2213217"/>
                <a:gd name="connsiteY37-22456" fmla="*/ 7020824 h 7250295"/>
                <a:gd name="connsiteX38-22457" fmla="*/ 1760353 w 2213217"/>
                <a:gd name="connsiteY38-22458" fmla="*/ 7189119 h 7250295"/>
                <a:gd name="connsiteX39-22459" fmla="*/ 2189006 w 2213217"/>
                <a:gd name="connsiteY39-22460" fmla="*/ 7199125 h 7250295"/>
                <a:gd name="connsiteX40-22461" fmla="*/ 2171850 w 2213217"/>
                <a:gd name="connsiteY40-22462" fmla="*/ 7046786 h 7250295"/>
                <a:gd name="connsiteX41-22463" fmla="*/ 1687247 w 2213217"/>
                <a:gd name="connsiteY41-22464" fmla="*/ 6680449 h 7250295"/>
                <a:gd name="connsiteX42-22465" fmla="*/ 1708130 w 2213217"/>
                <a:gd name="connsiteY42-22466" fmla="*/ 6550072 h 7250295"/>
                <a:gd name="connsiteX43-22467" fmla="*/ 1668617 w 2213217"/>
                <a:gd name="connsiteY43-22468" fmla="*/ 6451067 h 7250295"/>
                <a:gd name="connsiteX44-22469" fmla="*/ 1657350 w 2213217"/>
                <a:gd name="connsiteY44-22470" fmla="*/ 6250170 h 7250295"/>
                <a:gd name="connsiteX45-22471" fmla="*/ 1679014 w 2213217"/>
                <a:gd name="connsiteY45-22472" fmla="*/ 5979714 h 7250295"/>
                <a:gd name="connsiteX46-22473" fmla="*/ 1727631 w 2213217"/>
                <a:gd name="connsiteY46-22474" fmla="*/ 5512209 h 7250295"/>
                <a:gd name="connsiteX47-22475" fmla="*/ 1739049 w 2213217"/>
                <a:gd name="connsiteY47-22476" fmla="*/ 5363804 h 7250295"/>
                <a:gd name="connsiteX48-22477" fmla="*/ 1797611 w 2213217"/>
                <a:gd name="connsiteY48-22478" fmla="*/ 5317321 h 7250295"/>
                <a:gd name="connsiteX49-22479" fmla="*/ 1884207 w 2213217"/>
                <a:gd name="connsiteY49-22480" fmla="*/ 5097645 h 7250295"/>
                <a:gd name="connsiteX50-22481" fmla="*/ 1909357 w 2213217"/>
                <a:gd name="connsiteY50-22482" fmla="*/ 4805496 h 7250295"/>
                <a:gd name="connsiteX51-22483" fmla="*/ 1900373 w 2213217"/>
                <a:gd name="connsiteY51-22484" fmla="*/ 4348776 h 7250295"/>
                <a:gd name="connsiteX52-22485" fmla="*/ 1881052 w 2213217"/>
                <a:gd name="connsiteY52-22486" fmla="*/ 3902573 h 7250295"/>
                <a:gd name="connsiteX53-22487" fmla="*/ 1855362 w 2213217"/>
                <a:gd name="connsiteY53-22488" fmla="*/ 3584643 h 7250295"/>
                <a:gd name="connsiteX54-22489" fmla="*/ 2056257 w 2213217"/>
                <a:gd name="connsiteY54-22490" fmla="*/ 2654077 h 7250295"/>
                <a:gd name="connsiteX55-22491" fmla="*/ 2042707 w 2213217"/>
                <a:gd name="connsiteY55-22492" fmla="*/ 2404684 h 7250295"/>
                <a:gd name="connsiteX56-22493" fmla="*/ 1981200 w 2213217"/>
                <a:gd name="connsiteY56-22494" fmla="*/ 1864914 h 7250295"/>
                <a:gd name="connsiteX57-22495" fmla="*/ 1936459 w 2213217"/>
                <a:gd name="connsiteY57-22496" fmla="*/ 1677029 h 7250295"/>
                <a:gd name="connsiteX58-22497" fmla="*/ 1922037 w 2213217"/>
                <a:gd name="connsiteY58-22498" fmla="*/ 1432534 h 7250295"/>
                <a:gd name="connsiteX59-22499" fmla="*/ 1874412 w 2213217"/>
                <a:gd name="connsiteY59-22500" fmla="*/ 1302338 h 7250295"/>
                <a:gd name="connsiteX60-22501" fmla="*/ 1407687 w 2213217"/>
                <a:gd name="connsiteY60-22502" fmla="*/ 1134975 h 7250295"/>
                <a:gd name="connsiteX61-22503" fmla="*/ 1309221 w 2213217"/>
                <a:gd name="connsiteY61-22504" fmla="*/ 1020075 h 7250295"/>
                <a:gd name="connsiteX62-22505" fmla="*/ 1365230 w 2213217"/>
                <a:gd name="connsiteY62-22506" fmla="*/ 821521 h 7250295"/>
                <a:gd name="connsiteX63-22507" fmla="*/ 1433407 w 2213217"/>
                <a:gd name="connsiteY63-22508" fmla="*/ 622909 h 7250295"/>
                <a:gd name="connsiteX64-22509" fmla="*/ 1444916 w 2213217"/>
                <a:gd name="connsiteY64-22510" fmla="*/ 380757 h 7250295"/>
                <a:gd name="connsiteX65-22511" fmla="*/ 1330946 w 2213217"/>
                <a:gd name="connsiteY65-22512" fmla="*/ 143773 h 7250295"/>
                <a:gd name="connsiteX66-22513" fmla="*/ 1063645 w 2213217"/>
                <a:gd name="connsiteY66-22514" fmla="*/ 568 h 7250295"/>
                <a:gd name="connsiteX0-22515" fmla="*/ 1063645 w 2213217"/>
                <a:gd name="connsiteY0-22516" fmla="*/ 568 h 7250295"/>
                <a:gd name="connsiteX1-22517" fmla="*/ 809625 w 2213217"/>
                <a:gd name="connsiteY1-22518" fmla="*/ 116070 h 7250295"/>
                <a:gd name="connsiteX2-22519" fmla="*/ 685800 w 2213217"/>
                <a:gd name="connsiteY2-22520" fmla="*/ 297045 h 7250295"/>
                <a:gd name="connsiteX3-22521" fmla="*/ 704850 w 2213217"/>
                <a:gd name="connsiteY3-22522" fmla="*/ 620895 h 7250295"/>
                <a:gd name="connsiteX4-22523" fmla="*/ 838200 w 2213217"/>
                <a:gd name="connsiteY4-22524" fmla="*/ 897120 h 7250295"/>
                <a:gd name="connsiteX5-22525" fmla="*/ 742950 w 2213217"/>
                <a:gd name="connsiteY5-22526" fmla="*/ 1011420 h 7250295"/>
                <a:gd name="connsiteX6-22527" fmla="*/ 133350 w 2213217"/>
                <a:gd name="connsiteY6-22528" fmla="*/ 1220970 h 7250295"/>
                <a:gd name="connsiteX7-22529" fmla="*/ 0 w 2213217"/>
                <a:gd name="connsiteY7-22530" fmla="*/ 2211570 h 7250295"/>
                <a:gd name="connsiteX8-22531" fmla="*/ 333375 w 2213217"/>
                <a:gd name="connsiteY8-22532" fmla="*/ 3106920 h 7250295"/>
                <a:gd name="connsiteX9-22533" fmla="*/ 247650 w 2213217"/>
                <a:gd name="connsiteY9-22534" fmla="*/ 3840345 h 7250295"/>
                <a:gd name="connsiteX10-22535" fmla="*/ 371475 w 2213217"/>
                <a:gd name="connsiteY10-22536" fmla="*/ 4059420 h 7250295"/>
                <a:gd name="connsiteX11-22537" fmla="*/ 495300 w 2213217"/>
                <a:gd name="connsiteY11-22538" fmla="*/ 4278495 h 7250295"/>
                <a:gd name="connsiteX12-22539" fmla="*/ 476250 w 2213217"/>
                <a:gd name="connsiteY12-22540" fmla="*/ 4735695 h 7250295"/>
                <a:gd name="connsiteX13-22541" fmla="*/ 476250 w 2213217"/>
                <a:gd name="connsiteY13-22542" fmla="*/ 5097645 h 7250295"/>
                <a:gd name="connsiteX14-22543" fmla="*/ 371475 w 2213217"/>
                <a:gd name="connsiteY14-22544" fmla="*/ 6145395 h 7250295"/>
                <a:gd name="connsiteX15-22545" fmla="*/ 371475 w 2213217"/>
                <a:gd name="connsiteY15-22546" fmla="*/ 6621645 h 7250295"/>
                <a:gd name="connsiteX16-22547" fmla="*/ 400050 w 2213217"/>
                <a:gd name="connsiteY16-22548" fmla="*/ 6821670 h 7250295"/>
                <a:gd name="connsiteX17-22549" fmla="*/ 323850 w 2213217"/>
                <a:gd name="connsiteY17-22550" fmla="*/ 7002645 h 7250295"/>
                <a:gd name="connsiteX18-22551" fmla="*/ 533400 w 2213217"/>
                <a:gd name="connsiteY18-22552" fmla="*/ 7250295 h 7250295"/>
                <a:gd name="connsiteX19-22553" fmla="*/ 952500 w 2213217"/>
                <a:gd name="connsiteY19-22554" fmla="*/ 7240770 h 7250295"/>
                <a:gd name="connsiteX20-22555" fmla="*/ 733425 w 2213217"/>
                <a:gd name="connsiteY20-22556" fmla="*/ 6821670 h 7250295"/>
                <a:gd name="connsiteX21-22557" fmla="*/ 790575 w 2213217"/>
                <a:gd name="connsiteY21-22558" fmla="*/ 6574020 h 7250295"/>
                <a:gd name="connsiteX22-22559" fmla="*/ 762000 w 2213217"/>
                <a:gd name="connsiteY22-22560" fmla="*/ 6250170 h 7250295"/>
                <a:gd name="connsiteX23-22561" fmla="*/ 885825 w 2213217"/>
                <a:gd name="connsiteY23-22562" fmla="*/ 5411970 h 7250295"/>
                <a:gd name="connsiteX24-22563" fmla="*/ 898504 w 2213217"/>
                <a:gd name="connsiteY24-22564" fmla="*/ 5308938 h 7250295"/>
                <a:gd name="connsiteX25-22565" fmla="*/ 971550 w 2213217"/>
                <a:gd name="connsiteY25-22566" fmla="*/ 5211945 h 7250295"/>
                <a:gd name="connsiteX26-22567" fmla="*/ 973564 w 2213217"/>
                <a:gd name="connsiteY26-22568" fmla="*/ 5069070 h 7250295"/>
                <a:gd name="connsiteX27-22569" fmla="*/ 1129719 w 2213217"/>
                <a:gd name="connsiteY27-22570" fmla="*/ 4378373 h 7250295"/>
                <a:gd name="connsiteX28-22571" fmla="*/ 1276350 w 2213217"/>
                <a:gd name="connsiteY28-22572" fmla="*/ 4649970 h 7250295"/>
                <a:gd name="connsiteX29-22573" fmla="*/ 1341012 w 2213217"/>
                <a:gd name="connsiteY29-22574" fmla="*/ 4880042 h 7250295"/>
                <a:gd name="connsiteX30-22575" fmla="*/ 1310424 w 2213217"/>
                <a:gd name="connsiteY30-22576" fmla="*/ 4973880 h 7250295"/>
                <a:gd name="connsiteX31-22577" fmla="*/ 1354293 w 2213217"/>
                <a:gd name="connsiteY31-22578" fmla="*/ 5113209 h 7250295"/>
                <a:gd name="connsiteX32-22579" fmla="*/ 1262198 w 2213217"/>
                <a:gd name="connsiteY32-22580" fmla="*/ 5554244 h 7250295"/>
                <a:gd name="connsiteX33-22581" fmla="*/ 1263220 w 2213217"/>
                <a:gd name="connsiteY33-22582" fmla="*/ 6360264 h 7250295"/>
                <a:gd name="connsiteX34-22583" fmla="*/ 1336385 w 2213217"/>
                <a:gd name="connsiteY34-22584" fmla="*/ 6540277 h 7250295"/>
                <a:gd name="connsiteX35-22585" fmla="*/ 1285605 w 2213217"/>
                <a:gd name="connsiteY35-22586" fmla="*/ 6741714 h 7250295"/>
                <a:gd name="connsiteX36-22587" fmla="*/ 1303783 w 2213217"/>
                <a:gd name="connsiteY36-22588" fmla="*/ 6828040 h 7250295"/>
                <a:gd name="connsiteX37-22589" fmla="*/ 1313579 w 2213217"/>
                <a:gd name="connsiteY37-22590" fmla="*/ 7020824 h 7250295"/>
                <a:gd name="connsiteX38-22591" fmla="*/ 1760353 w 2213217"/>
                <a:gd name="connsiteY38-22592" fmla="*/ 7189119 h 7250295"/>
                <a:gd name="connsiteX39-22593" fmla="*/ 2189006 w 2213217"/>
                <a:gd name="connsiteY39-22594" fmla="*/ 7199125 h 7250295"/>
                <a:gd name="connsiteX40-22595" fmla="*/ 2171850 w 2213217"/>
                <a:gd name="connsiteY40-22596" fmla="*/ 7046786 h 7250295"/>
                <a:gd name="connsiteX41-22597" fmla="*/ 1687247 w 2213217"/>
                <a:gd name="connsiteY41-22598" fmla="*/ 6680449 h 7250295"/>
                <a:gd name="connsiteX42-22599" fmla="*/ 1708130 w 2213217"/>
                <a:gd name="connsiteY42-22600" fmla="*/ 6550072 h 7250295"/>
                <a:gd name="connsiteX43-22601" fmla="*/ 1668617 w 2213217"/>
                <a:gd name="connsiteY43-22602" fmla="*/ 6451067 h 7250295"/>
                <a:gd name="connsiteX44-22603" fmla="*/ 1657350 w 2213217"/>
                <a:gd name="connsiteY44-22604" fmla="*/ 6250170 h 7250295"/>
                <a:gd name="connsiteX45-22605" fmla="*/ 1679014 w 2213217"/>
                <a:gd name="connsiteY45-22606" fmla="*/ 5979714 h 7250295"/>
                <a:gd name="connsiteX46-22607" fmla="*/ 1727631 w 2213217"/>
                <a:gd name="connsiteY46-22608" fmla="*/ 5512209 h 7250295"/>
                <a:gd name="connsiteX47-22609" fmla="*/ 1739049 w 2213217"/>
                <a:gd name="connsiteY47-22610" fmla="*/ 5363804 h 7250295"/>
                <a:gd name="connsiteX48-22611" fmla="*/ 1797611 w 2213217"/>
                <a:gd name="connsiteY48-22612" fmla="*/ 5317321 h 7250295"/>
                <a:gd name="connsiteX49-22613" fmla="*/ 1884207 w 2213217"/>
                <a:gd name="connsiteY49-22614" fmla="*/ 5097645 h 7250295"/>
                <a:gd name="connsiteX50-22615" fmla="*/ 1909357 w 2213217"/>
                <a:gd name="connsiteY50-22616" fmla="*/ 4805496 h 7250295"/>
                <a:gd name="connsiteX51-22617" fmla="*/ 1900373 w 2213217"/>
                <a:gd name="connsiteY51-22618" fmla="*/ 4348776 h 7250295"/>
                <a:gd name="connsiteX52-22619" fmla="*/ 1881052 w 2213217"/>
                <a:gd name="connsiteY52-22620" fmla="*/ 3902573 h 7250295"/>
                <a:gd name="connsiteX53-22621" fmla="*/ 1855362 w 2213217"/>
                <a:gd name="connsiteY53-22622" fmla="*/ 3584643 h 7250295"/>
                <a:gd name="connsiteX54-22623" fmla="*/ 2056257 w 2213217"/>
                <a:gd name="connsiteY54-22624" fmla="*/ 2654077 h 7250295"/>
                <a:gd name="connsiteX55-22625" fmla="*/ 2042707 w 2213217"/>
                <a:gd name="connsiteY55-22626" fmla="*/ 2404684 h 7250295"/>
                <a:gd name="connsiteX56-22627" fmla="*/ 1981200 w 2213217"/>
                <a:gd name="connsiteY56-22628" fmla="*/ 1864914 h 7250295"/>
                <a:gd name="connsiteX57-22629" fmla="*/ 1936459 w 2213217"/>
                <a:gd name="connsiteY57-22630" fmla="*/ 1677029 h 7250295"/>
                <a:gd name="connsiteX58-22631" fmla="*/ 1922037 w 2213217"/>
                <a:gd name="connsiteY58-22632" fmla="*/ 1432534 h 7250295"/>
                <a:gd name="connsiteX59-22633" fmla="*/ 1874412 w 2213217"/>
                <a:gd name="connsiteY59-22634" fmla="*/ 1302338 h 7250295"/>
                <a:gd name="connsiteX60-22635" fmla="*/ 1407687 w 2213217"/>
                <a:gd name="connsiteY60-22636" fmla="*/ 1134975 h 7250295"/>
                <a:gd name="connsiteX61-22637" fmla="*/ 1309221 w 2213217"/>
                <a:gd name="connsiteY61-22638" fmla="*/ 1020075 h 7250295"/>
                <a:gd name="connsiteX62-22639" fmla="*/ 1365230 w 2213217"/>
                <a:gd name="connsiteY62-22640" fmla="*/ 821521 h 7250295"/>
                <a:gd name="connsiteX63-22641" fmla="*/ 1433407 w 2213217"/>
                <a:gd name="connsiteY63-22642" fmla="*/ 622909 h 7250295"/>
                <a:gd name="connsiteX64-22643" fmla="*/ 1444916 w 2213217"/>
                <a:gd name="connsiteY64-22644" fmla="*/ 380757 h 7250295"/>
                <a:gd name="connsiteX65-22645" fmla="*/ 1330946 w 2213217"/>
                <a:gd name="connsiteY65-22646" fmla="*/ 143773 h 7250295"/>
                <a:gd name="connsiteX66-22647" fmla="*/ 1063645 w 2213217"/>
                <a:gd name="connsiteY66-22648" fmla="*/ 568 h 7250295"/>
                <a:gd name="connsiteX0-22649" fmla="*/ 1063645 w 2213217"/>
                <a:gd name="connsiteY0-22650" fmla="*/ 568 h 7250295"/>
                <a:gd name="connsiteX1-22651" fmla="*/ 809625 w 2213217"/>
                <a:gd name="connsiteY1-22652" fmla="*/ 116070 h 7250295"/>
                <a:gd name="connsiteX2-22653" fmla="*/ 685800 w 2213217"/>
                <a:gd name="connsiteY2-22654" fmla="*/ 297045 h 7250295"/>
                <a:gd name="connsiteX3-22655" fmla="*/ 704850 w 2213217"/>
                <a:gd name="connsiteY3-22656" fmla="*/ 620895 h 7250295"/>
                <a:gd name="connsiteX4-22657" fmla="*/ 838200 w 2213217"/>
                <a:gd name="connsiteY4-22658" fmla="*/ 897120 h 7250295"/>
                <a:gd name="connsiteX5-22659" fmla="*/ 742950 w 2213217"/>
                <a:gd name="connsiteY5-22660" fmla="*/ 1011420 h 7250295"/>
                <a:gd name="connsiteX6-22661" fmla="*/ 133350 w 2213217"/>
                <a:gd name="connsiteY6-22662" fmla="*/ 1220970 h 7250295"/>
                <a:gd name="connsiteX7-22663" fmla="*/ 0 w 2213217"/>
                <a:gd name="connsiteY7-22664" fmla="*/ 2211570 h 7250295"/>
                <a:gd name="connsiteX8-22665" fmla="*/ 333375 w 2213217"/>
                <a:gd name="connsiteY8-22666" fmla="*/ 3106920 h 7250295"/>
                <a:gd name="connsiteX9-22667" fmla="*/ 247650 w 2213217"/>
                <a:gd name="connsiteY9-22668" fmla="*/ 3840345 h 7250295"/>
                <a:gd name="connsiteX10-22669" fmla="*/ 371475 w 2213217"/>
                <a:gd name="connsiteY10-22670" fmla="*/ 4059420 h 7250295"/>
                <a:gd name="connsiteX11-22671" fmla="*/ 495300 w 2213217"/>
                <a:gd name="connsiteY11-22672" fmla="*/ 4278495 h 7250295"/>
                <a:gd name="connsiteX12-22673" fmla="*/ 476250 w 2213217"/>
                <a:gd name="connsiteY12-22674" fmla="*/ 4735695 h 7250295"/>
                <a:gd name="connsiteX13-22675" fmla="*/ 476250 w 2213217"/>
                <a:gd name="connsiteY13-22676" fmla="*/ 5097645 h 7250295"/>
                <a:gd name="connsiteX14-22677" fmla="*/ 371475 w 2213217"/>
                <a:gd name="connsiteY14-22678" fmla="*/ 6145395 h 7250295"/>
                <a:gd name="connsiteX15-22679" fmla="*/ 371475 w 2213217"/>
                <a:gd name="connsiteY15-22680" fmla="*/ 6621645 h 7250295"/>
                <a:gd name="connsiteX16-22681" fmla="*/ 400050 w 2213217"/>
                <a:gd name="connsiteY16-22682" fmla="*/ 6821670 h 7250295"/>
                <a:gd name="connsiteX17-22683" fmla="*/ 323850 w 2213217"/>
                <a:gd name="connsiteY17-22684" fmla="*/ 7002645 h 7250295"/>
                <a:gd name="connsiteX18-22685" fmla="*/ 533400 w 2213217"/>
                <a:gd name="connsiteY18-22686" fmla="*/ 7250295 h 7250295"/>
                <a:gd name="connsiteX19-22687" fmla="*/ 952500 w 2213217"/>
                <a:gd name="connsiteY19-22688" fmla="*/ 7240770 h 7250295"/>
                <a:gd name="connsiteX20-22689" fmla="*/ 733425 w 2213217"/>
                <a:gd name="connsiteY20-22690" fmla="*/ 6821670 h 7250295"/>
                <a:gd name="connsiteX21-22691" fmla="*/ 790575 w 2213217"/>
                <a:gd name="connsiteY21-22692" fmla="*/ 6574020 h 7250295"/>
                <a:gd name="connsiteX22-22693" fmla="*/ 762000 w 2213217"/>
                <a:gd name="connsiteY22-22694" fmla="*/ 6250170 h 7250295"/>
                <a:gd name="connsiteX23-22695" fmla="*/ 885825 w 2213217"/>
                <a:gd name="connsiteY23-22696" fmla="*/ 5411970 h 7250295"/>
                <a:gd name="connsiteX24-22697" fmla="*/ 898504 w 2213217"/>
                <a:gd name="connsiteY24-22698" fmla="*/ 5308938 h 7250295"/>
                <a:gd name="connsiteX25-22699" fmla="*/ 971550 w 2213217"/>
                <a:gd name="connsiteY25-22700" fmla="*/ 5211945 h 7250295"/>
                <a:gd name="connsiteX26-22701" fmla="*/ 973564 w 2213217"/>
                <a:gd name="connsiteY26-22702" fmla="*/ 5069070 h 7250295"/>
                <a:gd name="connsiteX27-22703" fmla="*/ 1129719 w 2213217"/>
                <a:gd name="connsiteY27-22704" fmla="*/ 4378373 h 7250295"/>
                <a:gd name="connsiteX28-22705" fmla="*/ 1276350 w 2213217"/>
                <a:gd name="connsiteY28-22706" fmla="*/ 4649970 h 7250295"/>
                <a:gd name="connsiteX29-22707" fmla="*/ 1341012 w 2213217"/>
                <a:gd name="connsiteY29-22708" fmla="*/ 4880042 h 7250295"/>
                <a:gd name="connsiteX30-22709" fmla="*/ 1310424 w 2213217"/>
                <a:gd name="connsiteY30-22710" fmla="*/ 4973880 h 7250295"/>
                <a:gd name="connsiteX31-22711" fmla="*/ 1354293 w 2213217"/>
                <a:gd name="connsiteY31-22712" fmla="*/ 5113209 h 7250295"/>
                <a:gd name="connsiteX32-22713" fmla="*/ 1262198 w 2213217"/>
                <a:gd name="connsiteY32-22714" fmla="*/ 5554244 h 7250295"/>
                <a:gd name="connsiteX33-22715" fmla="*/ 1263220 w 2213217"/>
                <a:gd name="connsiteY33-22716" fmla="*/ 6360264 h 7250295"/>
                <a:gd name="connsiteX34-22717" fmla="*/ 1336385 w 2213217"/>
                <a:gd name="connsiteY34-22718" fmla="*/ 6540277 h 7250295"/>
                <a:gd name="connsiteX35-22719" fmla="*/ 1285605 w 2213217"/>
                <a:gd name="connsiteY35-22720" fmla="*/ 6741714 h 7250295"/>
                <a:gd name="connsiteX36-22721" fmla="*/ 1303783 w 2213217"/>
                <a:gd name="connsiteY36-22722" fmla="*/ 6828040 h 7250295"/>
                <a:gd name="connsiteX37-22723" fmla="*/ 1313579 w 2213217"/>
                <a:gd name="connsiteY37-22724" fmla="*/ 7020824 h 7250295"/>
                <a:gd name="connsiteX38-22725" fmla="*/ 1760353 w 2213217"/>
                <a:gd name="connsiteY38-22726" fmla="*/ 7189119 h 7250295"/>
                <a:gd name="connsiteX39-22727" fmla="*/ 2189006 w 2213217"/>
                <a:gd name="connsiteY39-22728" fmla="*/ 7199125 h 7250295"/>
                <a:gd name="connsiteX40-22729" fmla="*/ 2171850 w 2213217"/>
                <a:gd name="connsiteY40-22730" fmla="*/ 7046786 h 7250295"/>
                <a:gd name="connsiteX41-22731" fmla="*/ 1687247 w 2213217"/>
                <a:gd name="connsiteY41-22732" fmla="*/ 6680449 h 7250295"/>
                <a:gd name="connsiteX42-22733" fmla="*/ 1708130 w 2213217"/>
                <a:gd name="connsiteY42-22734" fmla="*/ 6550072 h 7250295"/>
                <a:gd name="connsiteX43-22735" fmla="*/ 1668617 w 2213217"/>
                <a:gd name="connsiteY43-22736" fmla="*/ 6451067 h 7250295"/>
                <a:gd name="connsiteX44-22737" fmla="*/ 1657350 w 2213217"/>
                <a:gd name="connsiteY44-22738" fmla="*/ 6250170 h 7250295"/>
                <a:gd name="connsiteX45-22739" fmla="*/ 1679014 w 2213217"/>
                <a:gd name="connsiteY45-22740" fmla="*/ 5979714 h 7250295"/>
                <a:gd name="connsiteX46-22741" fmla="*/ 1727631 w 2213217"/>
                <a:gd name="connsiteY46-22742" fmla="*/ 5512209 h 7250295"/>
                <a:gd name="connsiteX47-22743" fmla="*/ 1739049 w 2213217"/>
                <a:gd name="connsiteY47-22744" fmla="*/ 5363804 h 7250295"/>
                <a:gd name="connsiteX48-22745" fmla="*/ 1797611 w 2213217"/>
                <a:gd name="connsiteY48-22746" fmla="*/ 5317321 h 7250295"/>
                <a:gd name="connsiteX49-22747" fmla="*/ 1884207 w 2213217"/>
                <a:gd name="connsiteY49-22748" fmla="*/ 5097645 h 7250295"/>
                <a:gd name="connsiteX50-22749" fmla="*/ 1909357 w 2213217"/>
                <a:gd name="connsiteY50-22750" fmla="*/ 4805496 h 7250295"/>
                <a:gd name="connsiteX51-22751" fmla="*/ 1900373 w 2213217"/>
                <a:gd name="connsiteY51-22752" fmla="*/ 4348776 h 7250295"/>
                <a:gd name="connsiteX52-22753" fmla="*/ 1881052 w 2213217"/>
                <a:gd name="connsiteY52-22754" fmla="*/ 3902573 h 7250295"/>
                <a:gd name="connsiteX53-22755" fmla="*/ 1855362 w 2213217"/>
                <a:gd name="connsiteY53-22756" fmla="*/ 3584643 h 7250295"/>
                <a:gd name="connsiteX54-22757" fmla="*/ 2056257 w 2213217"/>
                <a:gd name="connsiteY54-22758" fmla="*/ 2654077 h 7250295"/>
                <a:gd name="connsiteX55-22759" fmla="*/ 2042707 w 2213217"/>
                <a:gd name="connsiteY55-22760" fmla="*/ 2404684 h 7250295"/>
                <a:gd name="connsiteX56-22761" fmla="*/ 1981200 w 2213217"/>
                <a:gd name="connsiteY56-22762" fmla="*/ 1864914 h 7250295"/>
                <a:gd name="connsiteX57-22763" fmla="*/ 1936459 w 2213217"/>
                <a:gd name="connsiteY57-22764" fmla="*/ 1677029 h 7250295"/>
                <a:gd name="connsiteX58-22765" fmla="*/ 1922037 w 2213217"/>
                <a:gd name="connsiteY58-22766" fmla="*/ 1432534 h 7250295"/>
                <a:gd name="connsiteX59-22767" fmla="*/ 1874412 w 2213217"/>
                <a:gd name="connsiteY59-22768" fmla="*/ 1302338 h 7250295"/>
                <a:gd name="connsiteX60-22769" fmla="*/ 1407687 w 2213217"/>
                <a:gd name="connsiteY60-22770" fmla="*/ 1134975 h 7250295"/>
                <a:gd name="connsiteX61-22771" fmla="*/ 1309221 w 2213217"/>
                <a:gd name="connsiteY61-22772" fmla="*/ 1020075 h 7250295"/>
                <a:gd name="connsiteX62-22773" fmla="*/ 1365230 w 2213217"/>
                <a:gd name="connsiteY62-22774" fmla="*/ 821521 h 7250295"/>
                <a:gd name="connsiteX63-22775" fmla="*/ 1433407 w 2213217"/>
                <a:gd name="connsiteY63-22776" fmla="*/ 622909 h 7250295"/>
                <a:gd name="connsiteX64-22777" fmla="*/ 1444916 w 2213217"/>
                <a:gd name="connsiteY64-22778" fmla="*/ 380757 h 7250295"/>
                <a:gd name="connsiteX65-22779" fmla="*/ 1330946 w 2213217"/>
                <a:gd name="connsiteY65-22780" fmla="*/ 143773 h 7250295"/>
                <a:gd name="connsiteX66-22781" fmla="*/ 1063645 w 2213217"/>
                <a:gd name="connsiteY66-22782" fmla="*/ 568 h 7250295"/>
                <a:gd name="connsiteX0-22783" fmla="*/ 1063645 w 2213217"/>
                <a:gd name="connsiteY0-22784" fmla="*/ 568 h 7250295"/>
                <a:gd name="connsiteX1-22785" fmla="*/ 809625 w 2213217"/>
                <a:gd name="connsiteY1-22786" fmla="*/ 116070 h 7250295"/>
                <a:gd name="connsiteX2-22787" fmla="*/ 685800 w 2213217"/>
                <a:gd name="connsiteY2-22788" fmla="*/ 297045 h 7250295"/>
                <a:gd name="connsiteX3-22789" fmla="*/ 704850 w 2213217"/>
                <a:gd name="connsiteY3-22790" fmla="*/ 620895 h 7250295"/>
                <a:gd name="connsiteX4-22791" fmla="*/ 838200 w 2213217"/>
                <a:gd name="connsiteY4-22792" fmla="*/ 897120 h 7250295"/>
                <a:gd name="connsiteX5-22793" fmla="*/ 742950 w 2213217"/>
                <a:gd name="connsiteY5-22794" fmla="*/ 1011420 h 7250295"/>
                <a:gd name="connsiteX6-22795" fmla="*/ 133350 w 2213217"/>
                <a:gd name="connsiteY6-22796" fmla="*/ 1220970 h 7250295"/>
                <a:gd name="connsiteX7-22797" fmla="*/ 0 w 2213217"/>
                <a:gd name="connsiteY7-22798" fmla="*/ 2211570 h 7250295"/>
                <a:gd name="connsiteX8-22799" fmla="*/ 333375 w 2213217"/>
                <a:gd name="connsiteY8-22800" fmla="*/ 3106920 h 7250295"/>
                <a:gd name="connsiteX9-22801" fmla="*/ 247650 w 2213217"/>
                <a:gd name="connsiteY9-22802" fmla="*/ 3840345 h 7250295"/>
                <a:gd name="connsiteX10-22803" fmla="*/ 371475 w 2213217"/>
                <a:gd name="connsiteY10-22804" fmla="*/ 4059420 h 7250295"/>
                <a:gd name="connsiteX11-22805" fmla="*/ 495300 w 2213217"/>
                <a:gd name="connsiteY11-22806" fmla="*/ 4278495 h 7250295"/>
                <a:gd name="connsiteX12-22807" fmla="*/ 476250 w 2213217"/>
                <a:gd name="connsiteY12-22808" fmla="*/ 4735695 h 7250295"/>
                <a:gd name="connsiteX13-22809" fmla="*/ 476250 w 2213217"/>
                <a:gd name="connsiteY13-22810" fmla="*/ 5097645 h 7250295"/>
                <a:gd name="connsiteX14-22811" fmla="*/ 371475 w 2213217"/>
                <a:gd name="connsiteY14-22812" fmla="*/ 6145395 h 7250295"/>
                <a:gd name="connsiteX15-22813" fmla="*/ 371475 w 2213217"/>
                <a:gd name="connsiteY15-22814" fmla="*/ 6621645 h 7250295"/>
                <a:gd name="connsiteX16-22815" fmla="*/ 400050 w 2213217"/>
                <a:gd name="connsiteY16-22816" fmla="*/ 6821670 h 7250295"/>
                <a:gd name="connsiteX17-22817" fmla="*/ 323850 w 2213217"/>
                <a:gd name="connsiteY17-22818" fmla="*/ 7002645 h 7250295"/>
                <a:gd name="connsiteX18-22819" fmla="*/ 533400 w 2213217"/>
                <a:gd name="connsiteY18-22820" fmla="*/ 7250295 h 7250295"/>
                <a:gd name="connsiteX19-22821" fmla="*/ 952500 w 2213217"/>
                <a:gd name="connsiteY19-22822" fmla="*/ 7240770 h 7250295"/>
                <a:gd name="connsiteX20-22823" fmla="*/ 733425 w 2213217"/>
                <a:gd name="connsiteY20-22824" fmla="*/ 6821670 h 7250295"/>
                <a:gd name="connsiteX21-22825" fmla="*/ 790575 w 2213217"/>
                <a:gd name="connsiteY21-22826" fmla="*/ 6574020 h 7250295"/>
                <a:gd name="connsiteX22-22827" fmla="*/ 762000 w 2213217"/>
                <a:gd name="connsiteY22-22828" fmla="*/ 6250170 h 7250295"/>
                <a:gd name="connsiteX23-22829" fmla="*/ 885825 w 2213217"/>
                <a:gd name="connsiteY23-22830" fmla="*/ 5411970 h 7250295"/>
                <a:gd name="connsiteX24-22831" fmla="*/ 898504 w 2213217"/>
                <a:gd name="connsiteY24-22832" fmla="*/ 5308938 h 7250295"/>
                <a:gd name="connsiteX25-22833" fmla="*/ 971550 w 2213217"/>
                <a:gd name="connsiteY25-22834" fmla="*/ 5211945 h 7250295"/>
                <a:gd name="connsiteX26-22835" fmla="*/ 973564 w 2213217"/>
                <a:gd name="connsiteY26-22836" fmla="*/ 5069070 h 7250295"/>
                <a:gd name="connsiteX27-22837" fmla="*/ 1129719 w 2213217"/>
                <a:gd name="connsiteY27-22838" fmla="*/ 4378373 h 7250295"/>
                <a:gd name="connsiteX28-22839" fmla="*/ 1276350 w 2213217"/>
                <a:gd name="connsiteY28-22840" fmla="*/ 4649970 h 7250295"/>
                <a:gd name="connsiteX29-22841" fmla="*/ 1341012 w 2213217"/>
                <a:gd name="connsiteY29-22842" fmla="*/ 4880042 h 7250295"/>
                <a:gd name="connsiteX30-22843" fmla="*/ 1310424 w 2213217"/>
                <a:gd name="connsiteY30-22844" fmla="*/ 4973880 h 7250295"/>
                <a:gd name="connsiteX31-22845" fmla="*/ 1354293 w 2213217"/>
                <a:gd name="connsiteY31-22846" fmla="*/ 5113209 h 7250295"/>
                <a:gd name="connsiteX32-22847" fmla="*/ 1262198 w 2213217"/>
                <a:gd name="connsiteY32-22848" fmla="*/ 5554244 h 7250295"/>
                <a:gd name="connsiteX33-22849" fmla="*/ 1263220 w 2213217"/>
                <a:gd name="connsiteY33-22850" fmla="*/ 6360264 h 7250295"/>
                <a:gd name="connsiteX34-22851" fmla="*/ 1336385 w 2213217"/>
                <a:gd name="connsiteY34-22852" fmla="*/ 6540277 h 7250295"/>
                <a:gd name="connsiteX35-22853" fmla="*/ 1285605 w 2213217"/>
                <a:gd name="connsiteY35-22854" fmla="*/ 6741714 h 7250295"/>
                <a:gd name="connsiteX36-22855" fmla="*/ 1303783 w 2213217"/>
                <a:gd name="connsiteY36-22856" fmla="*/ 6828040 h 7250295"/>
                <a:gd name="connsiteX37-22857" fmla="*/ 1313579 w 2213217"/>
                <a:gd name="connsiteY37-22858" fmla="*/ 7020824 h 7250295"/>
                <a:gd name="connsiteX38-22859" fmla="*/ 1760353 w 2213217"/>
                <a:gd name="connsiteY38-22860" fmla="*/ 7189119 h 7250295"/>
                <a:gd name="connsiteX39-22861" fmla="*/ 2189006 w 2213217"/>
                <a:gd name="connsiteY39-22862" fmla="*/ 7199125 h 7250295"/>
                <a:gd name="connsiteX40-22863" fmla="*/ 2171850 w 2213217"/>
                <a:gd name="connsiteY40-22864" fmla="*/ 7046786 h 7250295"/>
                <a:gd name="connsiteX41-22865" fmla="*/ 1687247 w 2213217"/>
                <a:gd name="connsiteY41-22866" fmla="*/ 6680449 h 7250295"/>
                <a:gd name="connsiteX42-22867" fmla="*/ 1708130 w 2213217"/>
                <a:gd name="connsiteY42-22868" fmla="*/ 6550072 h 7250295"/>
                <a:gd name="connsiteX43-22869" fmla="*/ 1668617 w 2213217"/>
                <a:gd name="connsiteY43-22870" fmla="*/ 6451067 h 7250295"/>
                <a:gd name="connsiteX44-22871" fmla="*/ 1657350 w 2213217"/>
                <a:gd name="connsiteY44-22872" fmla="*/ 6250170 h 7250295"/>
                <a:gd name="connsiteX45-22873" fmla="*/ 1679014 w 2213217"/>
                <a:gd name="connsiteY45-22874" fmla="*/ 5979714 h 7250295"/>
                <a:gd name="connsiteX46-22875" fmla="*/ 1727631 w 2213217"/>
                <a:gd name="connsiteY46-22876" fmla="*/ 5512209 h 7250295"/>
                <a:gd name="connsiteX47-22877" fmla="*/ 1739049 w 2213217"/>
                <a:gd name="connsiteY47-22878" fmla="*/ 5363804 h 7250295"/>
                <a:gd name="connsiteX48-22879" fmla="*/ 1797611 w 2213217"/>
                <a:gd name="connsiteY48-22880" fmla="*/ 5317321 h 7250295"/>
                <a:gd name="connsiteX49-22881" fmla="*/ 1884207 w 2213217"/>
                <a:gd name="connsiteY49-22882" fmla="*/ 5097645 h 7250295"/>
                <a:gd name="connsiteX50-22883" fmla="*/ 1909357 w 2213217"/>
                <a:gd name="connsiteY50-22884" fmla="*/ 4805496 h 7250295"/>
                <a:gd name="connsiteX51-22885" fmla="*/ 1900373 w 2213217"/>
                <a:gd name="connsiteY51-22886" fmla="*/ 4348776 h 7250295"/>
                <a:gd name="connsiteX52-22887" fmla="*/ 1881052 w 2213217"/>
                <a:gd name="connsiteY52-22888" fmla="*/ 3902573 h 7250295"/>
                <a:gd name="connsiteX53-22889" fmla="*/ 1855362 w 2213217"/>
                <a:gd name="connsiteY53-22890" fmla="*/ 3584643 h 7250295"/>
                <a:gd name="connsiteX54-22891" fmla="*/ 2056257 w 2213217"/>
                <a:gd name="connsiteY54-22892" fmla="*/ 2654077 h 7250295"/>
                <a:gd name="connsiteX55-22893" fmla="*/ 2042707 w 2213217"/>
                <a:gd name="connsiteY55-22894" fmla="*/ 2404684 h 7250295"/>
                <a:gd name="connsiteX56-22895" fmla="*/ 1981200 w 2213217"/>
                <a:gd name="connsiteY56-22896" fmla="*/ 1864914 h 7250295"/>
                <a:gd name="connsiteX57-22897" fmla="*/ 1936459 w 2213217"/>
                <a:gd name="connsiteY57-22898" fmla="*/ 1677029 h 7250295"/>
                <a:gd name="connsiteX58-22899" fmla="*/ 1922037 w 2213217"/>
                <a:gd name="connsiteY58-22900" fmla="*/ 1432534 h 7250295"/>
                <a:gd name="connsiteX59-22901" fmla="*/ 1874412 w 2213217"/>
                <a:gd name="connsiteY59-22902" fmla="*/ 1302338 h 7250295"/>
                <a:gd name="connsiteX60-22903" fmla="*/ 1407687 w 2213217"/>
                <a:gd name="connsiteY60-22904" fmla="*/ 1134975 h 7250295"/>
                <a:gd name="connsiteX61-22905" fmla="*/ 1309221 w 2213217"/>
                <a:gd name="connsiteY61-22906" fmla="*/ 1020075 h 7250295"/>
                <a:gd name="connsiteX62-22907" fmla="*/ 1365230 w 2213217"/>
                <a:gd name="connsiteY62-22908" fmla="*/ 821521 h 7250295"/>
                <a:gd name="connsiteX63-22909" fmla="*/ 1433407 w 2213217"/>
                <a:gd name="connsiteY63-22910" fmla="*/ 622909 h 7250295"/>
                <a:gd name="connsiteX64-22911" fmla="*/ 1444916 w 2213217"/>
                <a:gd name="connsiteY64-22912" fmla="*/ 380757 h 7250295"/>
                <a:gd name="connsiteX65-22913" fmla="*/ 1330946 w 2213217"/>
                <a:gd name="connsiteY65-22914" fmla="*/ 143773 h 7250295"/>
                <a:gd name="connsiteX66-22915" fmla="*/ 1063645 w 2213217"/>
                <a:gd name="connsiteY66-22916" fmla="*/ 568 h 7250295"/>
                <a:gd name="connsiteX0-22917" fmla="*/ 1063645 w 2213217"/>
                <a:gd name="connsiteY0-22918" fmla="*/ 568 h 7250295"/>
                <a:gd name="connsiteX1-22919" fmla="*/ 809625 w 2213217"/>
                <a:gd name="connsiteY1-22920" fmla="*/ 116070 h 7250295"/>
                <a:gd name="connsiteX2-22921" fmla="*/ 685800 w 2213217"/>
                <a:gd name="connsiteY2-22922" fmla="*/ 297045 h 7250295"/>
                <a:gd name="connsiteX3-22923" fmla="*/ 704850 w 2213217"/>
                <a:gd name="connsiteY3-22924" fmla="*/ 620895 h 7250295"/>
                <a:gd name="connsiteX4-22925" fmla="*/ 838200 w 2213217"/>
                <a:gd name="connsiteY4-22926" fmla="*/ 897120 h 7250295"/>
                <a:gd name="connsiteX5-22927" fmla="*/ 742950 w 2213217"/>
                <a:gd name="connsiteY5-22928" fmla="*/ 1011420 h 7250295"/>
                <a:gd name="connsiteX6-22929" fmla="*/ 133350 w 2213217"/>
                <a:gd name="connsiteY6-22930" fmla="*/ 1220970 h 7250295"/>
                <a:gd name="connsiteX7-22931" fmla="*/ 0 w 2213217"/>
                <a:gd name="connsiteY7-22932" fmla="*/ 2211570 h 7250295"/>
                <a:gd name="connsiteX8-22933" fmla="*/ 333375 w 2213217"/>
                <a:gd name="connsiteY8-22934" fmla="*/ 3106920 h 7250295"/>
                <a:gd name="connsiteX9-22935" fmla="*/ 247650 w 2213217"/>
                <a:gd name="connsiteY9-22936" fmla="*/ 3840345 h 7250295"/>
                <a:gd name="connsiteX10-22937" fmla="*/ 371475 w 2213217"/>
                <a:gd name="connsiteY10-22938" fmla="*/ 4059420 h 7250295"/>
                <a:gd name="connsiteX11-22939" fmla="*/ 495300 w 2213217"/>
                <a:gd name="connsiteY11-22940" fmla="*/ 4278495 h 7250295"/>
                <a:gd name="connsiteX12-22941" fmla="*/ 476250 w 2213217"/>
                <a:gd name="connsiteY12-22942" fmla="*/ 4735695 h 7250295"/>
                <a:gd name="connsiteX13-22943" fmla="*/ 476250 w 2213217"/>
                <a:gd name="connsiteY13-22944" fmla="*/ 5097645 h 7250295"/>
                <a:gd name="connsiteX14-22945" fmla="*/ 371475 w 2213217"/>
                <a:gd name="connsiteY14-22946" fmla="*/ 6145395 h 7250295"/>
                <a:gd name="connsiteX15-22947" fmla="*/ 371475 w 2213217"/>
                <a:gd name="connsiteY15-22948" fmla="*/ 6621645 h 7250295"/>
                <a:gd name="connsiteX16-22949" fmla="*/ 400050 w 2213217"/>
                <a:gd name="connsiteY16-22950" fmla="*/ 6821670 h 7250295"/>
                <a:gd name="connsiteX17-22951" fmla="*/ 323850 w 2213217"/>
                <a:gd name="connsiteY17-22952" fmla="*/ 7002645 h 7250295"/>
                <a:gd name="connsiteX18-22953" fmla="*/ 533400 w 2213217"/>
                <a:gd name="connsiteY18-22954" fmla="*/ 7250295 h 7250295"/>
                <a:gd name="connsiteX19-22955" fmla="*/ 952500 w 2213217"/>
                <a:gd name="connsiteY19-22956" fmla="*/ 7240770 h 7250295"/>
                <a:gd name="connsiteX20-22957" fmla="*/ 733425 w 2213217"/>
                <a:gd name="connsiteY20-22958" fmla="*/ 6821670 h 7250295"/>
                <a:gd name="connsiteX21-22959" fmla="*/ 790575 w 2213217"/>
                <a:gd name="connsiteY21-22960" fmla="*/ 6574020 h 7250295"/>
                <a:gd name="connsiteX22-22961" fmla="*/ 762000 w 2213217"/>
                <a:gd name="connsiteY22-22962" fmla="*/ 6250170 h 7250295"/>
                <a:gd name="connsiteX23-22963" fmla="*/ 914671 w 2213217"/>
                <a:gd name="connsiteY23-22964" fmla="*/ 5380240 h 7250295"/>
                <a:gd name="connsiteX24-22965" fmla="*/ 898504 w 2213217"/>
                <a:gd name="connsiteY24-22966" fmla="*/ 5308938 h 7250295"/>
                <a:gd name="connsiteX25-22967" fmla="*/ 971550 w 2213217"/>
                <a:gd name="connsiteY25-22968" fmla="*/ 5211945 h 7250295"/>
                <a:gd name="connsiteX26-22969" fmla="*/ 973564 w 2213217"/>
                <a:gd name="connsiteY26-22970" fmla="*/ 5069070 h 7250295"/>
                <a:gd name="connsiteX27-22971" fmla="*/ 1129719 w 2213217"/>
                <a:gd name="connsiteY27-22972" fmla="*/ 4378373 h 7250295"/>
                <a:gd name="connsiteX28-22973" fmla="*/ 1276350 w 2213217"/>
                <a:gd name="connsiteY28-22974" fmla="*/ 4649970 h 7250295"/>
                <a:gd name="connsiteX29-22975" fmla="*/ 1341012 w 2213217"/>
                <a:gd name="connsiteY29-22976" fmla="*/ 4880042 h 7250295"/>
                <a:gd name="connsiteX30-22977" fmla="*/ 1310424 w 2213217"/>
                <a:gd name="connsiteY30-22978" fmla="*/ 4973880 h 7250295"/>
                <a:gd name="connsiteX31-22979" fmla="*/ 1354293 w 2213217"/>
                <a:gd name="connsiteY31-22980" fmla="*/ 5113209 h 7250295"/>
                <a:gd name="connsiteX32-22981" fmla="*/ 1262198 w 2213217"/>
                <a:gd name="connsiteY32-22982" fmla="*/ 5554244 h 7250295"/>
                <a:gd name="connsiteX33-22983" fmla="*/ 1263220 w 2213217"/>
                <a:gd name="connsiteY33-22984" fmla="*/ 6360264 h 7250295"/>
                <a:gd name="connsiteX34-22985" fmla="*/ 1336385 w 2213217"/>
                <a:gd name="connsiteY34-22986" fmla="*/ 6540277 h 7250295"/>
                <a:gd name="connsiteX35-22987" fmla="*/ 1285605 w 2213217"/>
                <a:gd name="connsiteY35-22988" fmla="*/ 6741714 h 7250295"/>
                <a:gd name="connsiteX36-22989" fmla="*/ 1303783 w 2213217"/>
                <a:gd name="connsiteY36-22990" fmla="*/ 6828040 h 7250295"/>
                <a:gd name="connsiteX37-22991" fmla="*/ 1313579 w 2213217"/>
                <a:gd name="connsiteY37-22992" fmla="*/ 7020824 h 7250295"/>
                <a:gd name="connsiteX38-22993" fmla="*/ 1760353 w 2213217"/>
                <a:gd name="connsiteY38-22994" fmla="*/ 7189119 h 7250295"/>
                <a:gd name="connsiteX39-22995" fmla="*/ 2189006 w 2213217"/>
                <a:gd name="connsiteY39-22996" fmla="*/ 7199125 h 7250295"/>
                <a:gd name="connsiteX40-22997" fmla="*/ 2171850 w 2213217"/>
                <a:gd name="connsiteY40-22998" fmla="*/ 7046786 h 7250295"/>
                <a:gd name="connsiteX41-22999" fmla="*/ 1687247 w 2213217"/>
                <a:gd name="connsiteY41-23000" fmla="*/ 6680449 h 7250295"/>
                <a:gd name="connsiteX42-23001" fmla="*/ 1708130 w 2213217"/>
                <a:gd name="connsiteY42-23002" fmla="*/ 6550072 h 7250295"/>
                <a:gd name="connsiteX43-23003" fmla="*/ 1668617 w 2213217"/>
                <a:gd name="connsiteY43-23004" fmla="*/ 6451067 h 7250295"/>
                <a:gd name="connsiteX44-23005" fmla="*/ 1657350 w 2213217"/>
                <a:gd name="connsiteY44-23006" fmla="*/ 6250170 h 7250295"/>
                <a:gd name="connsiteX45-23007" fmla="*/ 1679014 w 2213217"/>
                <a:gd name="connsiteY45-23008" fmla="*/ 5979714 h 7250295"/>
                <a:gd name="connsiteX46-23009" fmla="*/ 1727631 w 2213217"/>
                <a:gd name="connsiteY46-23010" fmla="*/ 5512209 h 7250295"/>
                <a:gd name="connsiteX47-23011" fmla="*/ 1739049 w 2213217"/>
                <a:gd name="connsiteY47-23012" fmla="*/ 5363804 h 7250295"/>
                <a:gd name="connsiteX48-23013" fmla="*/ 1797611 w 2213217"/>
                <a:gd name="connsiteY48-23014" fmla="*/ 5317321 h 7250295"/>
                <a:gd name="connsiteX49-23015" fmla="*/ 1884207 w 2213217"/>
                <a:gd name="connsiteY49-23016" fmla="*/ 5097645 h 7250295"/>
                <a:gd name="connsiteX50-23017" fmla="*/ 1909357 w 2213217"/>
                <a:gd name="connsiteY50-23018" fmla="*/ 4805496 h 7250295"/>
                <a:gd name="connsiteX51-23019" fmla="*/ 1900373 w 2213217"/>
                <a:gd name="connsiteY51-23020" fmla="*/ 4348776 h 7250295"/>
                <a:gd name="connsiteX52-23021" fmla="*/ 1881052 w 2213217"/>
                <a:gd name="connsiteY52-23022" fmla="*/ 3902573 h 7250295"/>
                <a:gd name="connsiteX53-23023" fmla="*/ 1855362 w 2213217"/>
                <a:gd name="connsiteY53-23024" fmla="*/ 3584643 h 7250295"/>
                <a:gd name="connsiteX54-23025" fmla="*/ 2056257 w 2213217"/>
                <a:gd name="connsiteY54-23026" fmla="*/ 2654077 h 7250295"/>
                <a:gd name="connsiteX55-23027" fmla="*/ 2042707 w 2213217"/>
                <a:gd name="connsiteY55-23028" fmla="*/ 2404684 h 7250295"/>
                <a:gd name="connsiteX56-23029" fmla="*/ 1981200 w 2213217"/>
                <a:gd name="connsiteY56-23030" fmla="*/ 1864914 h 7250295"/>
                <a:gd name="connsiteX57-23031" fmla="*/ 1936459 w 2213217"/>
                <a:gd name="connsiteY57-23032" fmla="*/ 1677029 h 7250295"/>
                <a:gd name="connsiteX58-23033" fmla="*/ 1922037 w 2213217"/>
                <a:gd name="connsiteY58-23034" fmla="*/ 1432534 h 7250295"/>
                <a:gd name="connsiteX59-23035" fmla="*/ 1874412 w 2213217"/>
                <a:gd name="connsiteY59-23036" fmla="*/ 1302338 h 7250295"/>
                <a:gd name="connsiteX60-23037" fmla="*/ 1407687 w 2213217"/>
                <a:gd name="connsiteY60-23038" fmla="*/ 1134975 h 7250295"/>
                <a:gd name="connsiteX61-23039" fmla="*/ 1309221 w 2213217"/>
                <a:gd name="connsiteY61-23040" fmla="*/ 1020075 h 7250295"/>
                <a:gd name="connsiteX62-23041" fmla="*/ 1365230 w 2213217"/>
                <a:gd name="connsiteY62-23042" fmla="*/ 821521 h 7250295"/>
                <a:gd name="connsiteX63-23043" fmla="*/ 1433407 w 2213217"/>
                <a:gd name="connsiteY63-23044" fmla="*/ 622909 h 7250295"/>
                <a:gd name="connsiteX64-23045" fmla="*/ 1444916 w 2213217"/>
                <a:gd name="connsiteY64-23046" fmla="*/ 380757 h 7250295"/>
                <a:gd name="connsiteX65-23047" fmla="*/ 1330946 w 2213217"/>
                <a:gd name="connsiteY65-23048" fmla="*/ 143773 h 7250295"/>
                <a:gd name="connsiteX66-23049" fmla="*/ 1063645 w 2213217"/>
                <a:gd name="connsiteY66-23050" fmla="*/ 568 h 7250295"/>
                <a:gd name="connsiteX0-23051" fmla="*/ 1063645 w 2213217"/>
                <a:gd name="connsiteY0-23052" fmla="*/ 568 h 7250295"/>
                <a:gd name="connsiteX1-23053" fmla="*/ 809625 w 2213217"/>
                <a:gd name="connsiteY1-23054" fmla="*/ 116070 h 7250295"/>
                <a:gd name="connsiteX2-23055" fmla="*/ 685800 w 2213217"/>
                <a:gd name="connsiteY2-23056" fmla="*/ 297045 h 7250295"/>
                <a:gd name="connsiteX3-23057" fmla="*/ 704850 w 2213217"/>
                <a:gd name="connsiteY3-23058" fmla="*/ 620895 h 7250295"/>
                <a:gd name="connsiteX4-23059" fmla="*/ 838200 w 2213217"/>
                <a:gd name="connsiteY4-23060" fmla="*/ 897120 h 7250295"/>
                <a:gd name="connsiteX5-23061" fmla="*/ 742950 w 2213217"/>
                <a:gd name="connsiteY5-23062" fmla="*/ 1011420 h 7250295"/>
                <a:gd name="connsiteX6-23063" fmla="*/ 133350 w 2213217"/>
                <a:gd name="connsiteY6-23064" fmla="*/ 1220970 h 7250295"/>
                <a:gd name="connsiteX7-23065" fmla="*/ 0 w 2213217"/>
                <a:gd name="connsiteY7-23066" fmla="*/ 2211570 h 7250295"/>
                <a:gd name="connsiteX8-23067" fmla="*/ 333375 w 2213217"/>
                <a:gd name="connsiteY8-23068" fmla="*/ 3106920 h 7250295"/>
                <a:gd name="connsiteX9-23069" fmla="*/ 247650 w 2213217"/>
                <a:gd name="connsiteY9-23070" fmla="*/ 3840345 h 7250295"/>
                <a:gd name="connsiteX10-23071" fmla="*/ 371475 w 2213217"/>
                <a:gd name="connsiteY10-23072" fmla="*/ 4059420 h 7250295"/>
                <a:gd name="connsiteX11-23073" fmla="*/ 495300 w 2213217"/>
                <a:gd name="connsiteY11-23074" fmla="*/ 4278495 h 7250295"/>
                <a:gd name="connsiteX12-23075" fmla="*/ 476250 w 2213217"/>
                <a:gd name="connsiteY12-23076" fmla="*/ 4735695 h 7250295"/>
                <a:gd name="connsiteX13-23077" fmla="*/ 476250 w 2213217"/>
                <a:gd name="connsiteY13-23078" fmla="*/ 5097645 h 7250295"/>
                <a:gd name="connsiteX14-23079" fmla="*/ 371475 w 2213217"/>
                <a:gd name="connsiteY14-23080" fmla="*/ 6145395 h 7250295"/>
                <a:gd name="connsiteX15-23081" fmla="*/ 371475 w 2213217"/>
                <a:gd name="connsiteY15-23082" fmla="*/ 6621645 h 7250295"/>
                <a:gd name="connsiteX16-23083" fmla="*/ 400050 w 2213217"/>
                <a:gd name="connsiteY16-23084" fmla="*/ 6821670 h 7250295"/>
                <a:gd name="connsiteX17-23085" fmla="*/ 323850 w 2213217"/>
                <a:gd name="connsiteY17-23086" fmla="*/ 7002645 h 7250295"/>
                <a:gd name="connsiteX18-23087" fmla="*/ 533400 w 2213217"/>
                <a:gd name="connsiteY18-23088" fmla="*/ 7250295 h 7250295"/>
                <a:gd name="connsiteX19-23089" fmla="*/ 952500 w 2213217"/>
                <a:gd name="connsiteY19-23090" fmla="*/ 7240770 h 7250295"/>
                <a:gd name="connsiteX20-23091" fmla="*/ 733425 w 2213217"/>
                <a:gd name="connsiteY20-23092" fmla="*/ 6821670 h 7250295"/>
                <a:gd name="connsiteX21-23093" fmla="*/ 790575 w 2213217"/>
                <a:gd name="connsiteY21-23094" fmla="*/ 6574020 h 7250295"/>
                <a:gd name="connsiteX22-23095" fmla="*/ 762000 w 2213217"/>
                <a:gd name="connsiteY22-23096" fmla="*/ 6250170 h 7250295"/>
                <a:gd name="connsiteX23-23097" fmla="*/ 914671 w 2213217"/>
                <a:gd name="connsiteY23-23098" fmla="*/ 5380240 h 7250295"/>
                <a:gd name="connsiteX24-23099" fmla="*/ 898504 w 2213217"/>
                <a:gd name="connsiteY24-23100" fmla="*/ 5308938 h 7250295"/>
                <a:gd name="connsiteX25-23101" fmla="*/ 971550 w 2213217"/>
                <a:gd name="connsiteY25-23102" fmla="*/ 5211945 h 7250295"/>
                <a:gd name="connsiteX26-23103" fmla="*/ 973564 w 2213217"/>
                <a:gd name="connsiteY26-23104" fmla="*/ 5069070 h 7250295"/>
                <a:gd name="connsiteX27-23105" fmla="*/ 1129719 w 2213217"/>
                <a:gd name="connsiteY27-23106" fmla="*/ 4378373 h 7250295"/>
                <a:gd name="connsiteX28-23107" fmla="*/ 1276350 w 2213217"/>
                <a:gd name="connsiteY28-23108" fmla="*/ 4649970 h 7250295"/>
                <a:gd name="connsiteX29-23109" fmla="*/ 1341012 w 2213217"/>
                <a:gd name="connsiteY29-23110" fmla="*/ 4880042 h 7250295"/>
                <a:gd name="connsiteX30-23111" fmla="*/ 1310424 w 2213217"/>
                <a:gd name="connsiteY30-23112" fmla="*/ 4973880 h 7250295"/>
                <a:gd name="connsiteX31-23113" fmla="*/ 1354293 w 2213217"/>
                <a:gd name="connsiteY31-23114" fmla="*/ 5113209 h 7250295"/>
                <a:gd name="connsiteX32-23115" fmla="*/ 1262198 w 2213217"/>
                <a:gd name="connsiteY32-23116" fmla="*/ 5554244 h 7250295"/>
                <a:gd name="connsiteX33-23117" fmla="*/ 1263220 w 2213217"/>
                <a:gd name="connsiteY33-23118" fmla="*/ 6360264 h 7250295"/>
                <a:gd name="connsiteX34-23119" fmla="*/ 1336385 w 2213217"/>
                <a:gd name="connsiteY34-23120" fmla="*/ 6540277 h 7250295"/>
                <a:gd name="connsiteX35-23121" fmla="*/ 1285605 w 2213217"/>
                <a:gd name="connsiteY35-23122" fmla="*/ 6741714 h 7250295"/>
                <a:gd name="connsiteX36-23123" fmla="*/ 1303783 w 2213217"/>
                <a:gd name="connsiteY36-23124" fmla="*/ 6828040 h 7250295"/>
                <a:gd name="connsiteX37-23125" fmla="*/ 1313579 w 2213217"/>
                <a:gd name="connsiteY37-23126" fmla="*/ 7020824 h 7250295"/>
                <a:gd name="connsiteX38-23127" fmla="*/ 1760353 w 2213217"/>
                <a:gd name="connsiteY38-23128" fmla="*/ 7189119 h 7250295"/>
                <a:gd name="connsiteX39-23129" fmla="*/ 2189006 w 2213217"/>
                <a:gd name="connsiteY39-23130" fmla="*/ 7199125 h 7250295"/>
                <a:gd name="connsiteX40-23131" fmla="*/ 2171850 w 2213217"/>
                <a:gd name="connsiteY40-23132" fmla="*/ 7046786 h 7250295"/>
                <a:gd name="connsiteX41-23133" fmla="*/ 1687247 w 2213217"/>
                <a:gd name="connsiteY41-23134" fmla="*/ 6680449 h 7250295"/>
                <a:gd name="connsiteX42-23135" fmla="*/ 1708130 w 2213217"/>
                <a:gd name="connsiteY42-23136" fmla="*/ 6550072 h 7250295"/>
                <a:gd name="connsiteX43-23137" fmla="*/ 1668617 w 2213217"/>
                <a:gd name="connsiteY43-23138" fmla="*/ 6451067 h 7250295"/>
                <a:gd name="connsiteX44-23139" fmla="*/ 1657350 w 2213217"/>
                <a:gd name="connsiteY44-23140" fmla="*/ 6250170 h 7250295"/>
                <a:gd name="connsiteX45-23141" fmla="*/ 1679014 w 2213217"/>
                <a:gd name="connsiteY45-23142" fmla="*/ 5979714 h 7250295"/>
                <a:gd name="connsiteX46-23143" fmla="*/ 1727631 w 2213217"/>
                <a:gd name="connsiteY46-23144" fmla="*/ 5512209 h 7250295"/>
                <a:gd name="connsiteX47-23145" fmla="*/ 1739049 w 2213217"/>
                <a:gd name="connsiteY47-23146" fmla="*/ 5363804 h 7250295"/>
                <a:gd name="connsiteX48-23147" fmla="*/ 1797611 w 2213217"/>
                <a:gd name="connsiteY48-23148" fmla="*/ 5317321 h 7250295"/>
                <a:gd name="connsiteX49-23149" fmla="*/ 1884207 w 2213217"/>
                <a:gd name="connsiteY49-23150" fmla="*/ 5097645 h 7250295"/>
                <a:gd name="connsiteX50-23151" fmla="*/ 1909357 w 2213217"/>
                <a:gd name="connsiteY50-23152" fmla="*/ 4805496 h 7250295"/>
                <a:gd name="connsiteX51-23153" fmla="*/ 1900373 w 2213217"/>
                <a:gd name="connsiteY51-23154" fmla="*/ 4348776 h 7250295"/>
                <a:gd name="connsiteX52-23155" fmla="*/ 1881052 w 2213217"/>
                <a:gd name="connsiteY52-23156" fmla="*/ 3902573 h 7250295"/>
                <a:gd name="connsiteX53-23157" fmla="*/ 1855362 w 2213217"/>
                <a:gd name="connsiteY53-23158" fmla="*/ 3584643 h 7250295"/>
                <a:gd name="connsiteX54-23159" fmla="*/ 2056257 w 2213217"/>
                <a:gd name="connsiteY54-23160" fmla="*/ 2654077 h 7250295"/>
                <a:gd name="connsiteX55-23161" fmla="*/ 2042707 w 2213217"/>
                <a:gd name="connsiteY55-23162" fmla="*/ 2404684 h 7250295"/>
                <a:gd name="connsiteX56-23163" fmla="*/ 1981200 w 2213217"/>
                <a:gd name="connsiteY56-23164" fmla="*/ 1864914 h 7250295"/>
                <a:gd name="connsiteX57-23165" fmla="*/ 1936459 w 2213217"/>
                <a:gd name="connsiteY57-23166" fmla="*/ 1677029 h 7250295"/>
                <a:gd name="connsiteX58-23167" fmla="*/ 1922037 w 2213217"/>
                <a:gd name="connsiteY58-23168" fmla="*/ 1432534 h 7250295"/>
                <a:gd name="connsiteX59-23169" fmla="*/ 1874412 w 2213217"/>
                <a:gd name="connsiteY59-23170" fmla="*/ 1302338 h 7250295"/>
                <a:gd name="connsiteX60-23171" fmla="*/ 1407687 w 2213217"/>
                <a:gd name="connsiteY60-23172" fmla="*/ 1134975 h 7250295"/>
                <a:gd name="connsiteX61-23173" fmla="*/ 1309221 w 2213217"/>
                <a:gd name="connsiteY61-23174" fmla="*/ 1020075 h 7250295"/>
                <a:gd name="connsiteX62-23175" fmla="*/ 1365230 w 2213217"/>
                <a:gd name="connsiteY62-23176" fmla="*/ 821521 h 7250295"/>
                <a:gd name="connsiteX63-23177" fmla="*/ 1433407 w 2213217"/>
                <a:gd name="connsiteY63-23178" fmla="*/ 622909 h 7250295"/>
                <a:gd name="connsiteX64-23179" fmla="*/ 1444916 w 2213217"/>
                <a:gd name="connsiteY64-23180" fmla="*/ 380757 h 7250295"/>
                <a:gd name="connsiteX65-23181" fmla="*/ 1330946 w 2213217"/>
                <a:gd name="connsiteY65-23182" fmla="*/ 143773 h 7250295"/>
                <a:gd name="connsiteX66-23183" fmla="*/ 1063645 w 2213217"/>
                <a:gd name="connsiteY66-23184" fmla="*/ 568 h 7250295"/>
                <a:gd name="connsiteX0-23185" fmla="*/ 1063645 w 2213217"/>
                <a:gd name="connsiteY0-23186" fmla="*/ 568 h 7250295"/>
                <a:gd name="connsiteX1-23187" fmla="*/ 809625 w 2213217"/>
                <a:gd name="connsiteY1-23188" fmla="*/ 116070 h 7250295"/>
                <a:gd name="connsiteX2-23189" fmla="*/ 685800 w 2213217"/>
                <a:gd name="connsiteY2-23190" fmla="*/ 297045 h 7250295"/>
                <a:gd name="connsiteX3-23191" fmla="*/ 704850 w 2213217"/>
                <a:gd name="connsiteY3-23192" fmla="*/ 620895 h 7250295"/>
                <a:gd name="connsiteX4-23193" fmla="*/ 838200 w 2213217"/>
                <a:gd name="connsiteY4-23194" fmla="*/ 897120 h 7250295"/>
                <a:gd name="connsiteX5-23195" fmla="*/ 742950 w 2213217"/>
                <a:gd name="connsiteY5-23196" fmla="*/ 1011420 h 7250295"/>
                <a:gd name="connsiteX6-23197" fmla="*/ 133350 w 2213217"/>
                <a:gd name="connsiteY6-23198" fmla="*/ 1220970 h 7250295"/>
                <a:gd name="connsiteX7-23199" fmla="*/ 0 w 2213217"/>
                <a:gd name="connsiteY7-23200" fmla="*/ 2211570 h 7250295"/>
                <a:gd name="connsiteX8-23201" fmla="*/ 333375 w 2213217"/>
                <a:gd name="connsiteY8-23202" fmla="*/ 3106920 h 7250295"/>
                <a:gd name="connsiteX9-23203" fmla="*/ 247650 w 2213217"/>
                <a:gd name="connsiteY9-23204" fmla="*/ 3840345 h 7250295"/>
                <a:gd name="connsiteX10-23205" fmla="*/ 371475 w 2213217"/>
                <a:gd name="connsiteY10-23206" fmla="*/ 4059420 h 7250295"/>
                <a:gd name="connsiteX11-23207" fmla="*/ 495300 w 2213217"/>
                <a:gd name="connsiteY11-23208" fmla="*/ 4278495 h 7250295"/>
                <a:gd name="connsiteX12-23209" fmla="*/ 476250 w 2213217"/>
                <a:gd name="connsiteY12-23210" fmla="*/ 4735695 h 7250295"/>
                <a:gd name="connsiteX13-23211" fmla="*/ 476250 w 2213217"/>
                <a:gd name="connsiteY13-23212" fmla="*/ 5097645 h 7250295"/>
                <a:gd name="connsiteX14-23213" fmla="*/ 371475 w 2213217"/>
                <a:gd name="connsiteY14-23214" fmla="*/ 6145395 h 7250295"/>
                <a:gd name="connsiteX15-23215" fmla="*/ 371475 w 2213217"/>
                <a:gd name="connsiteY15-23216" fmla="*/ 6621645 h 7250295"/>
                <a:gd name="connsiteX16-23217" fmla="*/ 400050 w 2213217"/>
                <a:gd name="connsiteY16-23218" fmla="*/ 6821670 h 7250295"/>
                <a:gd name="connsiteX17-23219" fmla="*/ 323850 w 2213217"/>
                <a:gd name="connsiteY17-23220" fmla="*/ 7002645 h 7250295"/>
                <a:gd name="connsiteX18-23221" fmla="*/ 533400 w 2213217"/>
                <a:gd name="connsiteY18-23222" fmla="*/ 7250295 h 7250295"/>
                <a:gd name="connsiteX19-23223" fmla="*/ 952500 w 2213217"/>
                <a:gd name="connsiteY19-23224" fmla="*/ 7240770 h 7250295"/>
                <a:gd name="connsiteX20-23225" fmla="*/ 733425 w 2213217"/>
                <a:gd name="connsiteY20-23226" fmla="*/ 6821670 h 7250295"/>
                <a:gd name="connsiteX21-23227" fmla="*/ 790575 w 2213217"/>
                <a:gd name="connsiteY21-23228" fmla="*/ 6574020 h 7250295"/>
                <a:gd name="connsiteX22-23229" fmla="*/ 762000 w 2213217"/>
                <a:gd name="connsiteY22-23230" fmla="*/ 6250170 h 7250295"/>
                <a:gd name="connsiteX23-23231" fmla="*/ 914671 w 2213217"/>
                <a:gd name="connsiteY23-23232" fmla="*/ 5380240 h 7250295"/>
                <a:gd name="connsiteX24-23233" fmla="*/ 898504 w 2213217"/>
                <a:gd name="connsiteY24-23234" fmla="*/ 5308938 h 7250295"/>
                <a:gd name="connsiteX25-23235" fmla="*/ 971550 w 2213217"/>
                <a:gd name="connsiteY25-23236" fmla="*/ 5211945 h 7250295"/>
                <a:gd name="connsiteX26-23237" fmla="*/ 973564 w 2213217"/>
                <a:gd name="connsiteY26-23238" fmla="*/ 5069070 h 7250295"/>
                <a:gd name="connsiteX27-23239" fmla="*/ 1129719 w 2213217"/>
                <a:gd name="connsiteY27-23240" fmla="*/ 4378373 h 7250295"/>
                <a:gd name="connsiteX28-23241" fmla="*/ 1276350 w 2213217"/>
                <a:gd name="connsiteY28-23242" fmla="*/ 4649970 h 7250295"/>
                <a:gd name="connsiteX29-23243" fmla="*/ 1341012 w 2213217"/>
                <a:gd name="connsiteY29-23244" fmla="*/ 4880042 h 7250295"/>
                <a:gd name="connsiteX30-23245" fmla="*/ 1310424 w 2213217"/>
                <a:gd name="connsiteY30-23246" fmla="*/ 4973880 h 7250295"/>
                <a:gd name="connsiteX31-23247" fmla="*/ 1354293 w 2213217"/>
                <a:gd name="connsiteY31-23248" fmla="*/ 5113209 h 7250295"/>
                <a:gd name="connsiteX32-23249" fmla="*/ 1262198 w 2213217"/>
                <a:gd name="connsiteY32-23250" fmla="*/ 5554244 h 7250295"/>
                <a:gd name="connsiteX33-23251" fmla="*/ 1263220 w 2213217"/>
                <a:gd name="connsiteY33-23252" fmla="*/ 6360264 h 7250295"/>
                <a:gd name="connsiteX34-23253" fmla="*/ 1336385 w 2213217"/>
                <a:gd name="connsiteY34-23254" fmla="*/ 6540277 h 7250295"/>
                <a:gd name="connsiteX35-23255" fmla="*/ 1285605 w 2213217"/>
                <a:gd name="connsiteY35-23256" fmla="*/ 6741714 h 7250295"/>
                <a:gd name="connsiteX36-23257" fmla="*/ 1303783 w 2213217"/>
                <a:gd name="connsiteY36-23258" fmla="*/ 6828040 h 7250295"/>
                <a:gd name="connsiteX37-23259" fmla="*/ 1313579 w 2213217"/>
                <a:gd name="connsiteY37-23260" fmla="*/ 7020824 h 7250295"/>
                <a:gd name="connsiteX38-23261" fmla="*/ 1760353 w 2213217"/>
                <a:gd name="connsiteY38-23262" fmla="*/ 7189119 h 7250295"/>
                <a:gd name="connsiteX39-23263" fmla="*/ 2189006 w 2213217"/>
                <a:gd name="connsiteY39-23264" fmla="*/ 7199125 h 7250295"/>
                <a:gd name="connsiteX40-23265" fmla="*/ 2171850 w 2213217"/>
                <a:gd name="connsiteY40-23266" fmla="*/ 7046786 h 7250295"/>
                <a:gd name="connsiteX41-23267" fmla="*/ 1687247 w 2213217"/>
                <a:gd name="connsiteY41-23268" fmla="*/ 6680449 h 7250295"/>
                <a:gd name="connsiteX42-23269" fmla="*/ 1708130 w 2213217"/>
                <a:gd name="connsiteY42-23270" fmla="*/ 6550072 h 7250295"/>
                <a:gd name="connsiteX43-23271" fmla="*/ 1668617 w 2213217"/>
                <a:gd name="connsiteY43-23272" fmla="*/ 6451067 h 7250295"/>
                <a:gd name="connsiteX44-23273" fmla="*/ 1657350 w 2213217"/>
                <a:gd name="connsiteY44-23274" fmla="*/ 6250170 h 7250295"/>
                <a:gd name="connsiteX45-23275" fmla="*/ 1679014 w 2213217"/>
                <a:gd name="connsiteY45-23276" fmla="*/ 5979714 h 7250295"/>
                <a:gd name="connsiteX46-23277" fmla="*/ 1727631 w 2213217"/>
                <a:gd name="connsiteY46-23278" fmla="*/ 5512209 h 7250295"/>
                <a:gd name="connsiteX47-23279" fmla="*/ 1739049 w 2213217"/>
                <a:gd name="connsiteY47-23280" fmla="*/ 5363804 h 7250295"/>
                <a:gd name="connsiteX48-23281" fmla="*/ 1797611 w 2213217"/>
                <a:gd name="connsiteY48-23282" fmla="*/ 5317321 h 7250295"/>
                <a:gd name="connsiteX49-23283" fmla="*/ 1884207 w 2213217"/>
                <a:gd name="connsiteY49-23284" fmla="*/ 5097645 h 7250295"/>
                <a:gd name="connsiteX50-23285" fmla="*/ 1909357 w 2213217"/>
                <a:gd name="connsiteY50-23286" fmla="*/ 4805496 h 7250295"/>
                <a:gd name="connsiteX51-23287" fmla="*/ 1900373 w 2213217"/>
                <a:gd name="connsiteY51-23288" fmla="*/ 4348776 h 7250295"/>
                <a:gd name="connsiteX52-23289" fmla="*/ 1881052 w 2213217"/>
                <a:gd name="connsiteY52-23290" fmla="*/ 3902573 h 7250295"/>
                <a:gd name="connsiteX53-23291" fmla="*/ 1855362 w 2213217"/>
                <a:gd name="connsiteY53-23292" fmla="*/ 3584643 h 7250295"/>
                <a:gd name="connsiteX54-23293" fmla="*/ 2056257 w 2213217"/>
                <a:gd name="connsiteY54-23294" fmla="*/ 2654077 h 7250295"/>
                <a:gd name="connsiteX55-23295" fmla="*/ 2042707 w 2213217"/>
                <a:gd name="connsiteY55-23296" fmla="*/ 2404684 h 7250295"/>
                <a:gd name="connsiteX56-23297" fmla="*/ 1981200 w 2213217"/>
                <a:gd name="connsiteY56-23298" fmla="*/ 1864914 h 7250295"/>
                <a:gd name="connsiteX57-23299" fmla="*/ 1936459 w 2213217"/>
                <a:gd name="connsiteY57-23300" fmla="*/ 1677029 h 7250295"/>
                <a:gd name="connsiteX58-23301" fmla="*/ 1922037 w 2213217"/>
                <a:gd name="connsiteY58-23302" fmla="*/ 1432534 h 7250295"/>
                <a:gd name="connsiteX59-23303" fmla="*/ 1874412 w 2213217"/>
                <a:gd name="connsiteY59-23304" fmla="*/ 1302338 h 7250295"/>
                <a:gd name="connsiteX60-23305" fmla="*/ 1407687 w 2213217"/>
                <a:gd name="connsiteY60-23306" fmla="*/ 1134975 h 7250295"/>
                <a:gd name="connsiteX61-23307" fmla="*/ 1309221 w 2213217"/>
                <a:gd name="connsiteY61-23308" fmla="*/ 1020075 h 7250295"/>
                <a:gd name="connsiteX62-23309" fmla="*/ 1365230 w 2213217"/>
                <a:gd name="connsiteY62-23310" fmla="*/ 821521 h 7250295"/>
                <a:gd name="connsiteX63-23311" fmla="*/ 1433407 w 2213217"/>
                <a:gd name="connsiteY63-23312" fmla="*/ 622909 h 7250295"/>
                <a:gd name="connsiteX64-23313" fmla="*/ 1444916 w 2213217"/>
                <a:gd name="connsiteY64-23314" fmla="*/ 380757 h 7250295"/>
                <a:gd name="connsiteX65-23315" fmla="*/ 1330946 w 2213217"/>
                <a:gd name="connsiteY65-23316" fmla="*/ 143773 h 7250295"/>
                <a:gd name="connsiteX66-23317" fmla="*/ 1063645 w 2213217"/>
                <a:gd name="connsiteY66-23318" fmla="*/ 568 h 7250295"/>
                <a:gd name="connsiteX0-23319" fmla="*/ 1063645 w 2213217"/>
                <a:gd name="connsiteY0-23320" fmla="*/ 568 h 7250295"/>
                <a:gd name="connsiteX1-23321" fmla="*/ 809625 w 2213217"/>
                <a:gd name="connsiteY1-23322" fmla="*/ 116070 h 7250295"/>
                <a:gd name="connsiteX2-23323" fmla="*/ 685800 w 2213217"/>
                <a:gd name="connsiteY2-23324" fmla="*/ 297045 h 7250295"/>
                <a:gd name="connsiteX3-23325" fmla="*/ 704850 w 2213217"/>
                <a:gd name="connsiteY3-23326" fmla="*/ 620895 h 7250295"/>
                <a:gd name="connsiteX4-23327" fmla="*/ 838200 w 2213217"/>
                <a:gd name="connsiteY4-23328" fmla="*/ 897120 h 7250295"/>
                <a:gd name="connsiteX5-23329" fmla="*/ 742950 w 2213217"/>
                <a:gd name="connsiteY5-23330" fmla="*/ 1011420 h 7250295"/>
                <a:gd name="connsiteX6-23331" fmla="*/ 133350 w 2213217"/>
                <a:gd name="connsiteY6-23332" fmla="*/ 1220970 h 7250295"/>
                <a:gd name="connsiteX7-23333" fmla="*/ 0 w 2213217"/>
                <a:gd name="connsiteY7-23334" fmla="*/ 2211570 h 7250295"/>
                <a:gd name="connsiteX8-23335" fmla="*/ 333375 w 2213217"/>
                <a:gd name="connsiteY8-23336" fmla="*/ 3106920 h 7250295"/>
                <a:gd name="connsiteX9-23337" fmla="*/ 247650 w 2213217"/>
                <a:gd name="connsiteY9-23338" fmla="*/ 3840345 h 7250295"/>
                <a:gd name="connsiteX10-23339" fmla="*/ 371475 w 2213217"/>
                <a:gd name="connsiteY10-23340" fmla="*/ 4059420 h 7250295"/>
                <a:gd name="connsiteX11-23341" fmla="*/ 495300 w 2213217"/>
                <a:gd name="connsiteY11-23342" fmla="*/ 4278495 h 7250295"/>
                <a:gd name="connsiteX12-23343" fmla="*/ 476250 w 2213217"/>
                <a:gd name="connsiteY12-23344" fmla="*/ 4735695 h 7250295"/>
                <a:gd name="connsiteX13-23345" fmla="*/ 476250 w 2213217"/>
                <a:gd name="connsiteY13-23346" fmla="*/ 5097645 h 7250295"/>
                <a:gd name="connsiteX14-23347" fmla="*/ 371475 w 2213217"/>
                <a:gd name="connsiteY14-23348" fmla="*/ 6145395 h 7250295"/>
                <a:gd name="connsiteX15-23349" fmla="*/ 371475 w 2213217"/>
                <a:gd name="connsiteY15-23350" fmla="*/ 6621645 h 7250295"/>
                <a:gd name="connsiteX16-23351" fmla="*/ 400050 w 2213217"/>
                <a:gd name="connsiteY16-23352" fmla="*/ 6821670 h 7250295"/>
                <a:gd name="connsiteX17-23353" fmla="*/ 323850 w 2213217"/>
                <a:gd name="connsiteY17-23354" fmla="*/ 7002645 h 7250295"/>
                <a:gd name="connsiteX18-23355" fmla="*/ 533400 w 2213217"/>
                <a:gd name="connsiteY18-23356" fmla="*/ 7250295 h 7250295"/>
                <a:gd name="connsiteX19-23357" fmla="*/ 952500 w 2213217"/>
                <a:gd name="connsiteY19-23358" fmla="*/ 7240770 h 7250295"/>
                <a:gd name="connsiteX20-23359" fmla="*/ 733425 w 2213217"/>
                <a:gd name="connsiteY20-23360" fmla="*/ 6821670 h 7250295"/>
                <a:gd name="connsiteX21-23361" fmla="*/ 790575 w 2213217"/>
                <a:gd name="connsiteY21-23362" fmla="*/ 6574020 h 7250295"/>
                <a:gd name="connsiteX22-23363" fmla="*/ 762000 w 2213217"/>
                <a:gd name="connsiteY22-23364" fmla="*/ 6250170 h 7250295"/>
                <a:gd name="connsiteX23-23365" fmla="*/ 856500 w 2213217"/>
                <a:gd name="connsiteY23-23366" fmla="*/ 5494902 h 7250295"/>
                <a:gd name="connsiteX24-23367" fmla="*/ 914671 w 2213217"/>
                <a:gd name="connsiteY24-23368" fmla="*/ 5380240 h 7250295"/>
                <a:gd name="connsiteX25-23369" fmla="*/ 898504 w 2213217"/>
                <a:gd name="connsiteY25-23370" fmla="*/ 5308938 h 7250295"/>
                <a:gd name="connsiteX26-23371" fmla="*/ 971550 w 2213217"/>
                <a:gd name="connsiteY26-23372" fmla="*/ 5211945 h 7250295"/>
                <a:gd name="connsiteX27-23373" fmla="*/ 973564 w 2213217"/>
                <a:gd name="connsiteY27-23374" fmla="*/ 5069070 h 7250295"/>
                <a:gd name="connsiteX28-23375" fmla="*/ 1129719 w 2213217"/>
                <a:gd name="connsiteY28-23376" fmla="*/ 4378373 h 7250295"/>
                <a:gd name="connsiteX29-23377" fmla="*/ 1276350 w 2213217"/>
                <a:gd name="connsiteY29-23378" fmla="*/ 4649970 h 7250295"/>
                <a:gd name="connsiteX30-23379" fmla="*/ 1341012 w 2213217"/>
                <a:gd name="connsiteY30-23380" fmla="*/ 4880042 h 7250295"/>
                <a:gd name="connsiteX31-23381" fmla="*/ 1310424 w 2213217"/>
                <a:gd name="connsiteY31-23382" fmla="*/ 4973880 h 7250295"/>
                <a:gd name="connsiteX32-23383" fmla="*/ 1354293 w 2213217"/>
                <a:gd name="connsiteY32-23384" fmla="*/ 5113209 h 7250295"/>
                <a:gd name="connsiteX33-23385" fmla="*/ 1262198 w 2213217"/>
                <a:gd name="connsiteY33-23386" fmla="*/ 5554244 h 7250295"/>
                <a:gd name="connsiteX34-23387" fmla="*/ 1263220 w 2213217"/>
                <a:gd name="connsiteY34-23388" fmla="*/ 6360264 h 7250295"/>
                <a:gd name="connsiteX35-23389" fmla="*/ 1336385 w 2213217"/>
                <a:gd name="connsiteY35-23390" fmla="*/ 6540277 h 7250295"/>
                <a:gd name="connsiteX36-23391" fmla="*/ 1285605 w 2213217"/>
                <a:gd name="connsiteY36-23392" fmla="*/ 6741714 h 7250295"/>
                <a:gd name="connsiteX37-23393" fmla="*/ 1303783 w 2213217"/>
                <a:gd name="connsiteY37-23394" fmla="*/ 6828040 h 7250295"/>
                <a:gd name="connsiteX38-23395" fmla="*/ 1313579 w 2213217"/>
                <a:gd name="connsiteY38-23396" fmla="*/ 7020824 h 7250295"/>
                <a:gd name="connsiteX39-23397" fmla="*/ 1760353 w 2213217"/>
                <a:gd name="connsiteY39-23398" fmla="*/ 7189119 h 7250295"/>
                <a:gd name="connsiteX40-23399" fmla="*/ 2189006 w 2213217"/>
                <a:gd name="connsiteY40-23400" fmla="*/ 7199125 h 7250295"/>
                <a:gd name="connsiteX41-23401" fmla="*/ 2171850 w 2213217"/>
                <a:gd name="connsiteY41-23402" fmla="*/ 7046786 h 7250295"/>
                <a:gd name="connsiteX42-23403" fmla="*/ 1687247 w 2213217"/>
                <a:gd name="connsiteY42-23404" fmla="*/ 6680449 h 7250295"/>
                <a:gd name="connsiteX43-23405" fmla="*/ 1708130 w 2213217"/>
                <a:gd name="connsiteY43-23406" fmla="*/ 6550072 h 7250295"/>
                <a:gd name="connsiteX44-23407" fmla="*/ 1668617 w 2213217"/>
                <a:gd name="connsiteY44-23408" fmla="*/ 6451067 h 7250295"/>
                <a:gd name="connsiteX45-23409" fmla="*/ 1657350 w 2213217"/>
                <a:gd name="connsiteY45-23410" fmla="*/ 6250170 h 7250295"/>
                <a:gd name="connsiteX46-23411" fmla="*/ 1679014 w 2213217"/>
                <a:gd name="connsiteY46-23412" fmla="*/ 5979714 h 7250295"/>
                <a:gd name="connsiteX47-23413" fmla="*/ 1727631 w 2213217"/>
                <a:gd name="connsiteY47-23414" fmla="*/ 5512209 h 7250295"/>
                <a:gd name="connsiteX48-23415" fmla="*/ 1739049 w 2213217"/>
                <a:gd name="connsiteY48-23416" fmla="*/ 5363804 h 7250295"/>
                <a:gd name="connsiteX49-23417" fmla="*/ 1797611 w 2213217"/>
                <a:gd name="connsiteY49-23418" fmla="*/ 5317321 h 7250295"/>
                <a:gd name="connsiteX50-23419" fmla="*/ 1884207 w 2213217"/>
                <a:gd name="connsiteY50-23420" fmla="*/ 5097645 h 7250295"/>
                <a:gd name="connsiteX51-23421" fmla="*/ 1909357 w 2213217"/>
                <a:gd name="connsiteY51-23422" fmla="*/ 4805496 h 7250295"/>
                <a:gd name="connsiteX52-23423" fmla="*/ 1900373 w 2213217"/>
                <a:gd name="connsiteY52-23424" fmla="*/ 4348776 h 7250295"/>
                <a:gd name="connsiteX53-23425" fmla="*/ 1881052 w 2213217"/>
                <a:gd name="connsiteY53-23426" fmla="*/ 3902573 h 7250295"/>
                <a:gd name="connsiteX54-23427" fmla="*/ 1855362 w 2213217"/>
                <a:gd name="connsiteY54-23428" fmla="*/ 3584643 h 7250295"/>
                <a:gd name="connsiteX55-23429" fmla="*/ 2056257 w 2213217"/>
                <a:gd name="connsiteY55-23430" fmla="*/ 2654077 h 7250295"/>
                <a:gd name="connsiteX56-23431" fmla="*/ 2042707 w 2213217"/>
                <a:gd name="connsiteY56-23432" fmla="*/ 2404684 h 7250295"/>
                <a:gd name="connsiteX57-23433" fmla="*/ 1981200 w 2213217"/>
                <a:gd name="connsiteY57-23434" fmla="*/ 1864914 h 7250295"/>
                <a:gd name="connsiteX58-23435" fmla="*/ 1936459 w 2213217"/>
                <a:gd name="connsiteY58-23436" fmla="*/ 1677029 h 7250295"/>
                <a:gd name="connsiteX59-23437" fmla="*/ 1922037 w 2213217"/>
                <a:gd name="connsiteY59-23438" fmla="*/ 1432534 h 7250295"/>
                <a:gd name="connsiteX60-23439" fmla="*/ 1874412 w 2213217"/>
                <a:gd name="connsiteY60-23440" fmla="*/ 1302338 h 7250295"/>
                <a:gd name="connsiteX61-23441" fmla="*/ 1407687 w 2213217"/>
                <a:gd name="connsiteY61-23442" fmla="*/ 1134975 h 7250295"/>
                <a:gd name="connsiteX62-23443" fmla="*/ 1309221 w 2213217"/>
                <a:gd name="connsiteY62-23444" fmla="*/ 1020075 h 7250295"/>
                <a:gd name="connsiteX63-23445" fmla="*/ 1365230 w 2213217"/>
                <a:gd name="connsiteY63-23446" fmla="*/ 821521 h 7250295"/>
                <a:gd name="connsiteX64-23447" fmla="*/ 1433407 w 2213217"/>
                <a:gd name="connsiteY64-23448" fmla="*/ 622909 h 7250295"/>
                <a:gd name="connsiteX65-23449" fmla="*/ 1444916 w 2213217"/>
                <a:gd name="connsiteY65-23450" fmla="*/ 380757 h 7250295"/>
                <a:gd name="connsiteX66-23451" fmla="*/ 1330946 w 2213217"/>
                <a:gd name="connsiteY66-23452" fmla="*/ 143773 h 7250295"/>
                <a:gd name="connsiteX67-23453" fmla="*/ 1063645 w 2213217"/>
                <a:gd name="connsiteY67-23454" fmla="*/ 568 h 7250295"/>
                <a:gd name="connsiteX0-23455" fmla="*/ 1063645 w 2213217"/>
                <a:gd name="connsiteY0-23456" fmla="*/ 568 h 7250295"/>
                <a:gd name="connsiteX1-23457" fmla="*/ 809625 w 2213217"/>
                <a:gd name="connsiteY1-23458" fmla="*/ 116070 h 7250295"/>
                <a:gd name="connsiteX2-23459" fmla="*/ 685800 w 2213217"/>
                <a:gd name="connsiteY2-23460" fmla="*/ 297045 h 7250295"/>
                <a:gd name="connsiteX3-23461" fmla="*/ 704850 w 2213217"/>
                <a:gd name="connsiteY3-23462" fmla="*/ 620895 h 7250295"/>
                <a:gd name="connsiteX4-23463" fmla="*/ 838200 w 2213217"/>
                <a:gd name="connsiteY4-23464" fmla="*/ 897120 h 7250295"/>
                <a:gd name="connsiteX5-23465" fmla="*/ 742950 w 2213217"/>
                <a:gd name="connsiteY5-23466" fmla="*/ 1011420 h 7250295"/>
                <a:gd name="connsiteX6-23467" fmla="*/ 133350 w 2213217"/>
                <a:gd name="connsiteY6-23468" fmla="*/ 1220970 h 7250295"/>
                <a:gd name="connsiteX7-23469" fmla="*/ 0 w 2213217"/>
                <a:gd name="connsiteY7-23470" fmla="*/ 2211570 h 7250295"/>
                <a:gd name="connsiteX8-23471" fmla="*/ 333375 w 2213217"/>
                <a:gd name="connsiteY8-23472" fmla="*/ 3106920 h 7250295"/>
                <a:gd name="connsiteX9-23473" fmla="*/ 247650 w 2213217"/>
                <a:gd name="connsiteY9-23474" fmla="*/ 3840345 h 7250295"/>
                <a:gd name="connsiteX10-23475" fmla="*/ 371475 w 2213217"/>
                <a:gd name="connsiteY10-23476" fmla="*/ 4059420 h 7250295"/>
                <a:gd name="connsiteX11-23477" fmla="*/ 495300 w 2213217"/>
                <a:gd name="connsiteY11-23478" fmla="*/ 4278495 h 7250295"/>
                <a:gd name="connsiteX12-23479" fmla="*/ 476250 w 2213217"/>
                <a:gd name="connsiteY12-23480" fmla="*/ 4735695 h 7250295"/>
                <a:gd name="connsiteX13-23481" fmla="*/ 476250 w 2213217"/>
                <a:gd name="connsiteY13-23482" fmla="*/ 5097645 h 7250295"/>
                <a:gd name="connsiteX14-23483" fmla="*/ 371475 w 2213217"/>
                <a:gd name="connsiteY14-23484" fmla="*/ 6145395 h 7250295"/>
                <a:gd name="connsiteX15-23485" fmla="*/ 371475 w 2213217"/>
                <a:gd name="connsiteY15-23486" fmla="*/ 6621645 h 7250295"/>
                <a:gd name="connsiteX16-23487" fmla="*/ 400050 w 2213217"/>
                <a:gd name="connsiteY16-23488" fmla="*/ 6821670 h 7250295"/>
                <a:gd name="connsiteX17-23489" fmla="*/ 323850 w 2213217"/>
                <a:gd name="connsiteY17-23490" fmla="*/ 7002645 h 7250295"/>
                <a:gd name="connsiteX18-23491" fmla="*/ 533400 w 2213217"/>
                <a:gd name="connsiteY18-23492" fmla="*/ 7250295 h 7250295"/>
                <a:gd name="connsiteX19-23493" fmla="*/ 952500 w 2213217"/>
                <a:gd name="connsiteY19-23494" fmla="*/ 7240770 h 7250295"/>
                <a:gd name="connsiteX20-23495" fmla="*/ 733425 w 2213217"/>
                <a:gd name="connsiteY20-23496" fmla="*/ 6821670 h 7250295"/>
                <a:gd name="connsiteX21-23497" fmla="*/ 790575 w 2213217"/>
                <a:gd name="connsiteY21-23498" fmla="*/ 6574020 h 7250295"/>
                <a:gd name="connsiteX22-23499" fmla="*/ 762000 w 2213217"/>
                <a:gd name="connsiteY22-23500" fmla="*/ 6250170 h 7250295"/>
                <a:gd name="connsiteX23-23501" fmla="*/ 856500 w 2213217"/>
                <a:gd name="connsiteY23-23502" fmla="*/ 5494902 h 7250295"/>
                <a:gd name="connsiteX24-23503" fmla="*/ 914671 w 2213217"/>
                <a:gd name="connsiteY24-23504" fmla="*/ 5380240 h 7250295"/>
                <a:gd name="connsiteX25-23505" fmla="*/ 898504 w 2213217"/>
                <a:gd name="connsiteY25-23506" fmla="*/ 5308938 h 7250295"/>
                <a:gd name="connsiteX26-23507" fmla="*/ 971550 w 2213217"/>
                <a:gd name="connsiteY26-23508" fmla="*/ 5211945 h 7250295"/>
                <a:gd name="connsiteX27-23509" fmla="*/ 973564 w 2213217"/>
                <a:gd name="connsiteY27-23510" fmla="*/ 5069070 h 7250295"/>
                <a:gd name="connsiteX28-23511" fmla="*/ 1129719 w 2213217"/>
                <a:gd name="connsiteY28-23512" fmla="*/ 4378373 h 7250295"/>
                <a:gd name="connsiteX29-23513" fmla="*/ 1276350 w 2213217"/>
                <a:gd name="connsiteY29-23514" fmla="*/ 4649970 h 7250295"/>
                <a:gd name="connsiteX30-23515" fmla="*/ 1341012 w 2213217"/>
                <a:gd name="connsiteY30-23516" fmla="*/ 4880042 h 7250295"/>
                <a:gd name="connsiteX31-23517" fmla="*/ 1310424 w 2213217"/>
                <a:gd name="connsiteY31-23518" fmla="*/ 4973880 h 7250295"/>
                <a:gd name="connsiteX32-23519" fmla="*/ 1354293 w 2213217"/>
                <a:gd name="connsiteY32-23520" fmla="*/ 5113209 h 7250295"/>
                <a:gd name="connsiteX33-23521" fmla="*/ 1262198 w 2213217"/>
                <a:gd name="connsiteY33-23522" fmla="*/ 5554244 h 7250295"/>
                <a:gd name="connsiteX34-23523" fmla="*/ 1263220 w 2213217"/>
                <a:gd name="connsiteY34-23524" fmla="*/ 6360264 h 7250295"/>
                <a:gd name="connsiteX35-23525" fmla="*/ 1336385 w 2213217"/>
                <a:gd name="connsiteY35-23526" fmla="*/ 6540277 h 7250295"/>
                <a:gd name="connsiteX36-23527" fmla="*/ 1285605 w 2213217"/>
                <a:gd name="connsiteY36-23528" fmla="*/ 6741714 h 7250295"/>
                <a:gd name="connsiteX37-23529" fmla="*/ 1303783 w 2213217"/>
                <a:gd name="connsiteY37-23530" fmla="*/ 6828040 h 7250295"/>
                <a:gd name="connsiteX38-23531" fmla="*/ 1313579 w 2213217"/>
                <a:gd name="connsiteY38-23532" fmla="*/ 7020824 h 7250295"/>
                <a:gd name="connsiteX39-23533" fmla="*/ 1760353 w 2213217"/>
                <a:gd name="connsiteY39-23534" fmla="*/ 7189119 h 7250295"/>
                <a:gd name="connsiteX40-23535" fmla="*/ 2189006 w 2213217"/>
                <a:gd name="connsiteY40-23536" fmla="*/ 7199125 h 7250295"/>
                <a:gd name="connsiteX41-23537" fmla="*/ 2171850 w 2213217"/>
                <a:gd name="connsiteY41-23538" fmla="*/ 7046786 h 7250295"/>
                <a:gd name="connsiteX42-23539" fmla="*/ 1687247 w 2213217"/>
                <a:gd name="connsiteY42-23540" fmla="*/ 6680449 h 7250295"/>
                <a:gd name="connsiteX43-23541" fmla="*/ 1708130 w 2213217"/>
                <a:gd name="connsiteY43-23542" fmla="*/ 6550072 h 7250295"/>
                <a:gd name="connsiteX44-23543" fmla="*/ 1668617 w 2213217"/>
                <a:gd name="connsiteY44-23544" fmla="*/ 6451067 h 7250295"/>
                <a:gd name="connsiteX45-23545" fmla="*/ 1657350 w 2213217"/>
                <a:gd name="connsiteY45-23546" fmla="*/ 6250170 h 7250295"/>
                <a:gd name="connsiteX46-23547" fmla="*/ 1679014 w 2213217"/>
                <a:gd name="connsiteY46-23548" fmla="*/ 5979714 h 7250295"/>
                <a:gd name="connsiteX47-23549" fmla="*/ 1727631 w 2213217"/>
                <a:gd name="connsiteY47-23550" fmla="*/ 5512209 h 7250295"/>
                <a:gd name="connsiteX48-23551" fmla="*/ 1739049 w 2213217"/>
                <a:gd name="connsiteY48-23552" fmla="*/ 5363804 h 7250295"/>
                <a:gd name="connsiteX49-23553" fmla="*/ 1797611 w 2213217"/>
                <a:gd name="connsiteY49-23554" fmla="*/ 5317321 h 7250295"/>
                <a:gd name="connsiteX50-23555" fmla="*/ 1884207 w 2213217"/>
                <a:gd name="connsiteY50-23556" fmla="*/ 5097645 h 7250295"/>
                <a:gd name="connsiteX51-23557" fmla="*/ 1909357 w 2213217"/>
                <a:gd name="connsiteY51-23558" fmla="*/ 4805496 h 7250295"/>
                <a:gd name="connsiteX52-23559" fmla="*/ 1900373 w 2213217"/>
                <a:gd name="connsiteY52-23560" fmla="*/ 4348776 h 7250295"/>
                <a:gd name="connsiteX53-23561" fmla="*/ 1881052 w 2213217"/>
                <a:gd name="connsiteY53-23562" fmla="*/ 3902573 h 7250295"/>
                <a:gd name="connsiteX54-23563" fmla="*/ 1855362 w 2213217"/>
                <a:gd name="connsiteY54-23564" fmla="*/ 3584643 h 7250295"/>
                <a:gd name="connsiteX55-23565" fmla="*/ 2056257 w 2213217"/>
                <a:gd name="connsiteY55-23566" fmla="*/ 2654077 h 7250295"/>
                <a:gd name="connsiteX56-23567" fmla="*/ 2042707 w 2213217"/>
                <a:gd name="connsiteY56-23568" fmla="*/ 2404684 h 7250295"/>
                <a:gd name="connsiteX57-23569" fmla="*/ 1981200 w 2213217"/>
                <a:gd name="connsiteY57-23570" fmla="*/ 1864914 h 7250295"/>
                <a:gd name="connsiteX58-23571" fmla="*/ 1936459 w 2213217"/>
                <a:gd name="connsiteY58-23572" fmla="*/ 1677029 h 7250295"/>
                <a:gd name="connsiteX59-23573" fmla="*/ 1922037 w 2213217"/>
                <a:gd name="connsiteY59-23574" fmla="*/ 1432534 h 7250295"/>
                <a:gd name="connsiteX60-23575" fmla="*/ 1874412 w 2213217"/>
                <a:gd name="connsiteY60-23576" fmla="*/ 1302338 h 7250295"/>
                <a:gd name="connsiteX61-23577" fmla="*/ 1407687 w 2213217"/>
                <a:gd name="connsiteY61-23578" fmla="*/ 1134975 h 7250295"/>
                <a:gd name="connsiteX62-23579" fmla="*/ 1309221 w 2213217"/>
                <a:gd name="connsiteY62-23580" fmla="*/ 1020075 h 7250295"/>
                <a:gd name="connsiteX63-23581" fmla="*/ 1365230 w 2213217"/>
                <a:gd name="connsiteY63-23582" fmla="*/ 821521 h 7250295"/>
                <a:gd name="connsiteX64-23583" fmla="*/ 1433407 w 2213217"/>
                <a:gd name="connsiteY64-23584" fmla="*/ 622909 h 7250295"/>
                <a:gd name="connsiteX65-23585" fmla="*/ 1444916 w 2213217"/>
                <a:gd name="connsiteY65-23586" fmla="*/ 380757 h 7250295"/>
                <a:gd name="connsiteX66-23587" fmla="*/ 1330946 w 2213217"/>
                <a:gd name="connsiteY66-23588" fmla="*/ 143773 h 7250295"/>
                <a:gd name="connsiteX67-23589" fmla="*/ 1063645 w 2213217"/>
                <a:gd name="connsiteY67-23590" fmla="*/ 568 h 7250295"/>
                <a:gd name="connsiteX0-23591" fmla="*/ 1063645 w 2213217"/>
                <a:gd name="connsiteY0-23592" fmla="*/ 568 h 7250295"/>
                <a:gd name="connsiteX1-23593" fmla="*/ 809625 w 2213217"/>
                <a:gd name="connsiteY1-23594" fmla="*/ 116070 h 7250295"/>
                <a:gd name="connsiteX2-23595" fmla="*/ 685800 w 2213217"/>
                <a:gd name="connsiteY2-23596" fmla="*/ 297045 h 7250295"/>
                <a:gd name="connsiteX3-23597" fmla="*/ 704850 w 2213217"/>
                <a:gd name="connsiteY3-23598" fmla="*/ 620895 h 7250295"/>
                <a:gd name="connsiteX4-23599" fmla="*/ 838200 w 2213217"/>
                <a:gd name="connsiteY4-23600" fmla="*/ 897120 h 7250295"/>
                <a:gd name="connsiteX5-23601" fmla="*/ 742950 w 2213217"/>
                <a:gd name="connsiteY5-23602" fmla="*/ 1011420 h 7250295"/>
                <a:gd name="connsiteX6-23603" fmla="*/ 133350 w 2213217"/>
                <a:gd name="connsiteY6-23604" fmla="*/ 1220970 h 7250295"/>
                <a:gd name="connsiteX7-23605" fmla="*/ 0 w 2213217"/>
                <a:gd name="connsiteY7-23606" fmla="*/ 2211570 h 7250295"/>
                <a:gd name="connsiteX8-23607" fmla="*/ 333375 w 2213217"/>
                <a:gd name="connsiteY8-23608" fmla="*/ 3106920 h 7250295"/>
                <a:gd name="connsiteX9-23609" fmla="*/ 247650 w 2213217"/>
                <a:gd name="connsiteY9-23610" fmla="*/ 3840345 h 7250295"/>
                <a:gd name="connsiteX10-23611" fmla="*/ 371475 w 2213217"/>
                <a:gd name="connsiteY10-23612" fmla="*/ 4059420 h 7250295"/>
                <a:gd name="connsiteX11-23613" fmla="*/ 495300 w 2213217"/>
                <a:gd name="connsiteY11-23614" fmla="*/ 4278495 h 7250295"/>
                <a:gd name="connsiteX12-23615" fmla="*/ 476250 w 2213217"/>
                <a:gd name="connsiteY12-23616" fmla="*/ 4735695 h 7250295"/>
                <a:gd name="connsiteX13-23617" fmla="*/ 476250 w 2213217"/>
                <a:gd name="connsiteY13-23618" fmla="*/ 5097645 h 7250295"/>
                <a:gd name="connsiteX14-23619" fmla="*/ 371475 w 2213217"/>
                <a:gd name="connsiteY14-23620" fmla="*/ 6145395 h 7250295"/>
                <a:gd name="connsiteX15-23621" fmla="*/ 371475 w 2213217"/>
                <a:gd name="connsiteY15-23622" fmla="*/ 6621645 h 7250295"/>
                <a:gd name="connsiteX16-23623" fmla="*/ 400050 w 2213217"/>
                <a:gd name="connsiteY16-23624" fmla="*/ 6821670 h 7250295"/>
                <a:gd name="connsiteX17-23625" fmla="*/ 323850 w 2213217"/>
                <a:gd name="connsiteY17-23626" fmla="*/ 7002645 h 7250295"/>
                <a:gd name="connsiteX18-23627" fmla="*/ 533400 w 2213217"/>
                <a:gd name="connsiteY18-23628" fmla="*/ 7250295 h 7250295"/>
                <a:gd name="connsiteX19-23629" fmla="*/ 952500 w 2213217"/>
                <a:gd name="connsiteY19-23630" fmla="*/ 7240770 h 7250295"/>
                <a:gd name="connsiteX20-23631" fmla="*/ 733425 w 2213217"/>
                <a:gd name="connsiteY20-23632" fmla="*/ 6821670 h 7250295"/>
                <a:gd name="connsiteX21-23633" fmla="*/ 790575 w 2213217"/>
                <a:gd name="connsiteY21-23634" fmla="*/ 6574020 h 7250295"/>
                <a:gd name="connsiteX22-23635" fmla="*/ 762000 w 2213217"/>
                <a:gd name="connsiteY22-23636" fmla="*/ 6250170 h 7250295"/>
                <a:gd name="connsiteX23-23637" fmla="*/ 865153 w 2213217"/>
                <a:gd name="connsiteY23-23638" fmla="*/ 5529516 h 7250295"/>
                <a:gd name="connsiteX24-23639" fmla="*/ 914671 w 2213217"/>
                <a:gd name="connsiteY24-23640" fmla="*/ 5380240 h 7250295"/>
                <a:gd name="connsiteX25-23641" fmla="*/ 898504 w 2213217"/>
                <a:gd name="connsiteY25-23642" fmla="*/ 5308938 h 7250295"/>
                <a:gd name="connsiteX26-23643" fmla="*/ 971550 w 2213217"/>
                <a:gd name="connsiteY26-23644" fmla="*/ 5211945 h 7250295"/>
                <a:gd name="connsiteX27-23645" fmla="*/ 973564 w 2213217"/>
                <a:gd name="connsiteY27-23646" fmla="*/ 5069070 h 7250295"/>
                <a:gd name="connsiteX28-23647" fmla="*/ 1129719 w 2213217"/>
                <a:gd name="connsiteY28-23648" fmla="*/ 4378373 h 7250295"/>
                <a:gd name="connsiteX29-23649" fmla="*/ 1276350 w 2213217"/>
                <a:gd name="connsiteY29-23650" fmla="*/ 4649970 h 7250295"/>
                <a:gd name="connsiteX30-23651" fmla="*/ 1341012 w 2213217"/>
                <a:gd name="connsiteY30-23652" fmla="*/ 4880042 h 7250295"/>
                <a:gd name="connsiteX31-23653" fmla="*/ 1310424 w 2213217"/>
                <a:gd name="connsiteY31-23654" fmla="*/ 4973880 h 7250295"/>
                <a:gd name="connsiteX32-23655" fmla="*/ 1354293 w 2213217"/>
                <a:gd name="connsiteY32-23656" fmla="*/ 5113209 h 7250295"/>
                <a:gd name="connsiteX33-23657" fmla="*/ 1262198 w 2213217"/>
                <a:gd name="connsiteY33-23658" fmla="*/ 5554244 h 7250295"/>
                <a:gd name="connsiteX34-23659" fmla="*/ 1263220 w 2213217"/>
                <a:gd name="connsiteY34-23660" fmla="*/ 6360264 h 7250295"/>
                <a:gd name="connsiteX35-23661" fmla="*/ 1336385 w 2213217"/>
                <a:gd name="connsiteY35-23662" fmla="*/ 6540277 h 7250295"/>
                <a:gd name="connsiteX36-23663" fmla="*/ 1285605 w 2213217"/>
                <a:gd name="connsiteY36-23664" fmla="*/ 6741714 h 7250295"/>
                <a:gd name="connsiteX37-23665" fmla="*/ 1303783 w 2213217"/>
                <a:gd name="connsiteY37-23666" fmla="*/ 6828040 h 7250295"/>
                <a:gd name="connsiteX38-23667" fmla="*/ 1313579 w 2213217"/>
                <a:gd name="connsiteY38-23668" fmla="*/ 7020824 h 7250295"/>
                <a:gd name="connsiteX39-23669" fmla="*/ 1760353 w 2213217"/>
                <a:gd name="connsiteY39-23670" fmla="*/ 7189119 h 7250295"/>
                <a:gd name="connsiteX40-23671" fmla="*/ 2189006 w 2213217"/>
                <a:gd name="connsiteY40-23672" fmla="*/ 7199125 h 7250295"/>
                <a:gd name="connsiteX41-23673" fmla="*/ 2171850 w 2213217"/>
                <a:gd name="connsiteY41-23674" fmla="*/ 7046786 h 7250295"/>
                <a:gd name="connsiteX42-23675" fmla="*/ 1687247 w 2213217"/>
                <a:gd name="connsiteY42-23676" fmla="*/ 6680449 h 7250295"/>
                <a:gd name="connsiteX43-23677" fmla="*/ 1708130 w 2213217"/>
                <a:gd name="connsiteY43-23678" fmla="*/ 6550072 h 7250295"/>
                <a:gd name="connsiteX44-23679" fmla="*/ 1668617 w 2213217"/>
                <a:gd name="connsiteY44-23680" fmla="*/ 6451067 h 7250295"/>
                <a:gd name="connsiteX45-23681" fmla="*/ 1657350 w 2213217"/>
                <a:gd name="connsiteY45-23682" fmla="*/ 6250170 h 7250295"/>
                <a:gd name="connsiteX46-23683" fmla="*/ 1679014 w 2213217"/>
                <a:gd name="connsiteY46-23684" fmla="*/ 5979714 h 7250295"/>
                <a:gd name="connsiteX47-23685" fmla="*/ 1727631 w 2213217"/>
                <a:gd name="connsiteY47-23686" fmla="*/ 5512209 h 7250295"/>
                <a:gd name="connsiteX48-23687" fmla="*/ 1739049 w 2213217"/>
                <a:gd name="connsiteY48-23688" fmla="*/ 5363804 h 7250295"/>
                <a:gd name="connsiteX49-23689" fmla="*/ 1797611 w 2213217"/>
                <a:gd name="connsiteY49-23690" fmla="*/ 5317321 h 7250295"/>
                <a:gd name="connsiteX50-23691" fmla="*/ 1884207 w 2213217"/>
                <a:gd name="connsiteY50-23692" fmla="*/ 5097645 h 7250295"/>
                <a:gd name="connsiteX51-23693" fmla="*/ 1909357 w 2213217"/>
                <a:gd name="connsiteY51-23694" fmla="*/ 4805496 h 7250295"/>
                <a:gd name="connsiteX52-23695" fmla="*/ 1900373 w 2213217"/>
                <a:gd name="connsiteY52-23696" fmla="*/ 4348776 h 7250295"/>
                <a:gd name="connsiteX53-23697" fmla="*/ 1881052 w 2213217"/>
                <a:gd name="connsiteY53-23698" fmla="*/ 3902573 h 7250295"/>
                <a:gd name="connsiteX54-23699" fmla="*/ 1855362 w 2213217"/>
                <a:gd name="connsiteY54-23700" fmla="*/ 3584643 h 7250295"/>
                <a:gd name="connsiteX55-23701" fmla="*/ 2056257 w 2213217"/>
                <a:gd name="connsiteY55-23702" fmla="*/ 2654077 h 7250295"/>
                <a:gd name="connsiteX56-23703" fmla="*/ 2042707 w 2213217"/>
                <a:gd name="connsiteY56-23704" fmla="*/ 2404684 h 7250295"/>
                <a:gd name="connsiteX57-23705" fmla="*/ 1981200 w 2213217"/>
                <a:gd name="connsiteY57-23706" fmla="*/ 1864914 h 7250295"/>
                <a:gd name="connsiteX58-23707" fmla="*/ 1936459 w 2213217"/>
                <a:gd name="connsiteY58-23708" fmla="*/ 1677029 h 7250295"/>
                <a:gd name="connsiteX59-23709" fmla="*/ 1922037 w 2213217"/>
                <a:gd name="connsiteY59-23710" fmla="*/ 1432534 h 7250295"/>
                <a:gd name="connsiteX60-23711" fmla="*/ 1874412 w 2213217"/>
                <a:gd name="connsiteY60-23712" fmla="*/ 1302338 h 7250295"/>
                <a:gd name="connsiteX61-23713" fmla="*/ 1407687 w 2213217"/>
                <a:gd name="connsiteY61-23714" fmla="*/ 1134975 h 7250295"/>
                <a:gd name="connsiteX62-23715" fmla="*/ 1309221 w 2213217"/>
                <a:gd name="connsiteY62-23716" fmla="*/ 1020075 h 7250295"/>
                <a:gd name="connsiteX63-23717" fmla="*/ 1365230 w 2213217"/>
                <a:gd name="connsiteY63-23718" fmla="*/ 821521 h 7250295"/>
                <a:gd name="connsiteX64-23719" fmla="*/ 1433407 w 2213217"/>
                <a:gd name="connsiteY64-23720" fmla="*/ 622909 h 7250295"/>
                <a:gd name="connsiteX65-23721" fmla="*/ 1444916 w 2213217"/>
                <a:gd name="connsiteY65-23722" fmla="*/ 380757 h 7250295"/>
                <a:gd name="connsiteX66-23723" fmla="*/ 1330946 w 2213217"/>
                <a:gd name="connsiteY66-23724" fmla="*/ 143773 h 7250295"/>
                <a:gd name="connsiteX67-23725" fmla="*/ 1063645 w 2213217"/>
                <a:gd name="connsiteY67-23726" fmla="*/ 568 h 7250295"/>
                <a:gd name="connsiteX0-23727" fmla="*/ 1063645 w 2213217"/>
                <a:gd name="connsiteY0-23728" fmla="*/ 568 h 7250295"/>
                <a:gd name="connsiteX1-23729" fmla="*/ 809625 w 2213217"/>
                <a:gd name="connsiteY1-23730" fmla="*/ 116070 h 7250295"/>
                <a:gd name="connsiteX2-23731" fmla="*/ 685800 w 2213217"/>
                <a:gd name="connsiteY2-23732" fmla="*/ 297045 h 7250295"/>
                <a:gd name="connsiteX3-23733" fmla="*/ 704850 w 2213217"/>
                <a:gd name="connsiteY3-23734" fmla="*/ 620895 h 7250295"/>
                <a:gd name="connsiteX4-23735" fmla="*/ 838200 w 2213217"/>
                <a:gd name="connsiteY4-23736" fmla="*/ 897120 h 7250295"/>
                <a:gd name="connsiteX5-23737" fmla="*/ 742950 w 2213217"/>
                <a:gd name="connsiteY5-23738" fmla="*/ 1011420 h 7250295"/>
                <a:gd name="connsiteX6-23739" fmla="*/ 133350 w 2213217"/>
                <a:gd name="connsiteY6-23740" fmla="*/ 1220970 h 7250295"/>
                <a:gd name="connsiteX7-23741" fmla="*/ 0 w 2213217"/>
                <a:gd name="connsiteY7-23742" fmla="*/ 2211570 h 7250295"/>
                <a:gd name="connsiteX8-23743" fmla="*/ 333375 w 2213217"/>
                <a:gd name="connsiteY8-23744" fmla="*/ 3106920 h 7250295"/>
                <a:gd name="connsiteX9-23745" fmla="*/ 247650 w 2213217"/>
                <a:gd name="connsiteY9-23746" fmla="*/ 3840345 h 7250295"/>
                <a:gd name="connsiteX10-23747" fmla="*/ 371475 w 2213217"/>
                <a:gd name="connsiteY10-23748" fmla="*/ 4059420 h 7250295"/>
                <a:gd name="connsiteX11-23749" fmla="*/ 495300 w 2213217"/>
                <a:gd name="connsiteY11-23750" fmla="*/ 4278495 h 7250295"/>
                <a:gd name="connsiteX12-23751" fmla="*/ 476250 w 2213217"/>
                <a:gd name="connsiteY12-23752" fmla="*/ 4735695 h 7250295"/>
                <a:gd name="connsiteX13-23753" fmla="*/ 476250 w 2213217"/>
                <a:gd name="connsiteY13-23754" fmla="*/ 5097645 h 7250295"/>
                <a:gd name="connsiteX14-23755" fmla="*/ 371475 w 2213217"/>
                <a:gd name="connsiteY14-23756" fmla="*/ 6145395 h 7250295"/>
                <a:gd name="connsiteX15-23757" fmla="*/ 371475 w 2213217"/>
                <a:gd name="connsiteY15-23758" fmla="*/ 6621645 h 7250295"/>
                <a:gd name="connsiteX16-23759" fmla="*/ 400050 w 2213217"/>
                <a:gd name="connsiteY16-23760" fmla="*/ 6821670 h 7250295"/>
                <a:gd name="connsiteX17-23761" fmla="*/ 323850 w 2213217"/>
                <a:gd name="connsiteY17-23762" fmla="*/ 7002645 h 7250295"/>
                <a:gd name="connsiteX18-23763" fmla="*/ 533400 w 2213217"/>
                <a:gd name="connsiteY18-23764" fmla="*/ 7250295 h 7250295"/>
                <a:gd name="connsiteX19-23765" fmla="*/ 952500 w 2213217"/>
                <a:gd name="connsiteY19-23766" fmla="*/ 7240770 h 7250295"/>
                <a:gd name="connsiteX20-23767" fmla="*/ 733425 w 2213217"/>
                <a:gd name="connsiteY20-23768" fmla="*/ 6821670 h 7250295"/>
                <a:gd name="connsiteX21-23769" fmla="*/ 790575 w 2213217"/>
                <a:gd name="connsiteY21-23770" fmla="*/ 6574020 h 7250295"/>
                <a:gd name="connsiteX22-23771" fmla="*/ 762000 w 2213217"/>
                <a:gd name="connsiteY22-23772" fmla="*/ 6250170 h 7250295"/>
                <a:gd name="connsiteX23-23773" fmla="*/ 865153 w 2213217"/>
                <a:gd name="connsiteY23-23774" fmla="*/ 5529516 h 7250295"/>
                <a:gd name="connsiteX24-23775" fmla="*/ 914671 w 2213217"/>
                <a:gd name="connsiteY24-23776" fmla="*/ 5380240 h 7250295"/>
                <a:gd name="connsiteX25-23777" fmla="*/ 898504 w 2213217"/>
                <a:gd name="connsiteY25-23778" fmla="*/ 5308938 h 7250295"/>
                <a:gd name="connsiteX26-23779" fmla="*/ 971550 w 2213217"/>
                <a:gd name="connsiteY26-23780" fmla="*/ 5211945 h 7250295"/>
                <a:gd name="connsiteX27-23781" fmla="*/ 973564 w 2213217"/>
                <a:gd name="connsiteY27-23782" fmla="*/ 5069070 h 7250295"/>
                <a:gd name="connsiteX28-23783" fmla="*/ 1129719 w 2213217"/>
                <a:gd name="connsiteY28-23784" fmla="*/ 4378373 h 7250295"/>
                <a:gd name="connsiteX29-23785" fmla="*/ 1276350 w 2213217"/>
                <a:gd name="connsiteY29-23786" fmla="*/ 4649970 h 7250295"/>
                <a:gd name="connsiteX30-23787" fmla="*/ 1341012 w 2213217"/>
                <a:gd name="connsiteY30-23788" fmla="*/ 4880042 h 7250295"/>
                <a:gd name="connsiteX31-23789" fmla="*/ 1310424 w 2213217"/>
                <a:gd name="connsiteY31-23790" fmla="*/ 4973880 h 7250295"/>
                <a:gd name="connsiteX32-23791" fmla="*/ 1354293 w 2213217"/>
                <a:gd name="connsiteY32-23792" fmla="*/ 5113209 h 7250295"/>
                <a:gd name="connsiteX33-23793" fmla="*/ 1262198 w 2213217"/>
                <a:gd name="connsiteY33-23794" fmla="*/ 5554244 h 7250295"/>
                <a:gd name="connsiteX34-23795" fmla="*/ 1263220 w 2213217"/>
                <a:gd name="connsiteY34-23796" fmla="*/ 6360264 h 7250295"/>
                <a:gd name="connsiteX35-23797" fmla="*/ 1336385 w 2213217"/>
                <a:gd name="connsiteY35-23798" fmla="*/ 6540277 h 7250295"/>
                <a:gd name="connsiteX36-23799" fmla="*/ 1285605 w 2213217"/>
                <a:gd name="connsiteY36-23800" fmla="*/ 6741714 h 7250295"/>
                <a:gd name="connsiteX37-23801" fmla="*/ 1303783 w 2213217"/>
                <a:gd name="connsiteY37-23802" fmla="*/ 6828040 h 7250295"/>
                <a:gd name="connsiteX38-23803" fmla="*/ 1313579 w 2213217"/>
                <a:gd name="connsiteY38-23804" fmla="*/ 7020824 h 7250295"/>
                <a:gd name="connsiteX39-23805" fmla="*/ 1760353 w 2213217"/>
                <a:gd name="connsiteY39-23806" fmla="*/ 7189119 h 7250295"/>
                <a:gd name="connsiteX40-23807" fmla="*/ 2189006 w 2213217"/>
                <a:gd name="connsiteY40-23808" fmla="*/ 7199125 h 7250295"/>
                <a:gd name="connsiteX41-23809" fmla="*/ 2171850 w 2213217"/>
                <a:gd name="connsiteY41-23810" fmla="*/ 7046786 h 7250295"/>
                <a:gd name="connsiteX42-23811" fmla="*/ 1687247 w 2213217"/>
                <a:gd name="connsiteY42-23812" fmla="*/ 6680449 h 7250295"/>
                <a:gd name="connsiteX43-23813" fmla="*/ 1708130 w 2213217"/>
                <a:gd name="connsiteY43-23814" fmla="*/ 6550072 h 7250295"/>
                <a:gd name="connsiteX44-23815" fmla="*/ 1668617 w 2213217"/>
                <a:gd name="connsiteY44-23816" fmla="*/ 6451067 h 7250295"/>
                <a:gd name="connsiteX45-23817" fmla="*/ 1657350 w 2213217"/>
                <a:gd name="connsiteY45-23818" fmla="*/ 6250170 h 7250295"/>
                <a:gd name="connsiteX46-23819" fmla="*/ 1679014 w 2213217"/>
                <a:gd name="connsiteY46-23820" fmla="*/ 5979714 h 7250295"/>
                <a:gd name="connsiteX47-23821" fmla="*/ 1727631 w 2213217"/>
                <a:gd name="connsiteY47-23822" fmla="*/ 5512209 h 7250295"/>
                <a:gd name="connsiteX48-23823" fmla="*/ 1739049 w 2213217"/>
                <a:gd name="connsiteY48-23824" fmla="*/ 5363804 h 7250295"/>
                <a:gd name="connsiteX49-23825" fmla="*/ 1797611 w 2213217"/>
                <a:gd name="connsiteY49-23826" fmla="*/ 5317321 h 7250295"/>
                <a:gd name="connsiteX50-23827" fmla="*/ 1884207 w 2213217"/>
                <a:gd name="connsiteY50-23828" fmla="*/ 5097645 h 7250295"/>
                <a:gd name="connsiteX51-23829" fmla="*/ 1909357 w 2213217"/>
                <a:gd name="connsiteY51-23830" fmla="*/ 4805496 h 7250295"/>
                <a:gd name="connsiteX52-23831" fmla="*/ 1900373 w 2213217"/>
                <a:gd name="connsiteY52-23832" fmla="*/ 4348776 h 7250295"/>
                <a:gd name="connsiteX53-23833" fmla="*/ 1881052 w 2213217"/>
                <a:gd name="connsiteY53-23834" fmla="*/ 3902573 h 7250295"/>
                <a:gd name="connsiteX54-23835" fmla="*/ 1855362 w 2213217"/>
                <a:gd name="connsiteY54-23836" fmla="*/ 3584643 h 7250295"/>
                <a:gd name="connsiteX55-23837" fmla="*/ 2056257 w 2213217"/>
                <a:gd name="connsiteY55-23838" fmla="*/ 2654077 h 7250295"/>
                <a:gd name="connsiteX56-23839" fmla="*/ 2042707 w 2213217"/>
                <a:gd name="connsiteY56-23840" fmla="*/ 2404684 h 7250295"/>
                <a:gd name="connsiteX57-23841" fmla="*/ 1981200 w 2213217"/>
                <a:gd name="connsiteY57-23842" fmla="*/ 1864914 h 7250295"/>
                <a:gd name="connsiteX58-23843" fmla="*/ 1936459 w 2213217"/>
                <a:gd name="connsiteY58-23844" fmla="*/ 1677029 h 7250295"/>
                <a:gd name="connsiteX59-23845" fmla="*/ 1922037 w 2213217"/>
                <a:gd name="connsiteY59-23846" fmla="*/ 1432534 h 7250295"/>
                <a:gd name="connsiteX60-23847" fmla="*/ 1874412 w 2213217"/>
                <a:gd name="connsiteY60-23848" fmla="*/ 1302338 h 7250295"/>
                <a:gd name="connsiteX61-23849" fmla="*/ 1407687 w 2213217"/>
                <a:gd name="connsiteY61-23850" fmla="*/ 1134975 h 7250295"/>
                <a:gd name="connsiteX62-23851" fmla="*/ 1309221 w 2213217"/>
                <a:gd name="connsiteY62-23852" fmla="*/ 1020075 h 7250295"/>
                <a:gd name="connsiteX63-23853" fmla="*/ 1365230 w 2213217"/>
                <a:gd name="connsiteY63-23854" fmla="*/ 821521 h 7250295"/>
                <a:gd name="connsiteX64-23855" fmla="*/ 1433407 w 2213217"/>
                <a:gd name="connsiteY64-23856" fmla="*/ 622909 h 7250295"/>
                <a:gd name="connsiteX65-23857" fmla="*/ 1444916 w 2213217"/>
                <a:gd name="connsiteY65-23858" fmla="*/ 380757 h 7250295"/>
                <a:gd name="connsiteX66-23859" fmla="*/ 1330946 w 2213217"/>
                <a:gd name="connsiteY66-23860" fmla="*/ 143773 h 7250295"/>
                <a:gd name="connsiteX67-23861" fmla="*/ 1063645 w 2213217"/>
                <a:gd name="connsiteY67-23862" fmla="*/ 568 h 7250295"/>
                <a:gd name="connsiteX0-23863" fmla="*/ 1063645 w 2213217"/>
                <a:gd name="connsiteY0-23864" fmla="*/ 568 h 7250295"/>
                <a:gd name="connsiteX1-23865" fmla="*/ 809625 w 2213217"/>
                <a:gd name="connsiteY1-23866" fmla="*/ 116070 h 7250295"/>
                <a:gd name="connsiteX2-23867" fmla="*/ 685800 w 2213217"/>
                <a:gd name="connsiteY2-23868" fmla="*/ 297045 h 7250295"/>
                <a:gd name="connsiteX3-23869" fmla="*/ 704850 w 2213217"/>
                <a:gd name="connsiteY3-23870" fmla="*/ 620895 h 7250295"/>
                <a:gd name="connsiteX4-23871" fmla="*/ 838200 w 2213217"/>
                <a:gd name="connsiteY4-23872" fmla="*/ 897120 h 7250295"/>
                <a:gd name="connsiteX5-23873" fmla="*/ 742950 w 2213217"/>
                <a:gd name="connsiteY5-23874" fmla="*/ 1011420 h 7250295"/>
                <a:gd name="connsiteX6-23875" fmla="*/ 133350 w 2213217"/>
                <a:gd name="connsiteY6-23876" fmla="*/ 1220970 h 7250295"/>
                <a:gd name="connsiteX7-23877" fmla="*/ 0 w 2213217"/>
                <a:gd name="connsiteY7-23878" fmla="*/ 2211570 h 7250295"/>
                <a:gd name="connsiteX8-23879" fmla="*/ 333375 w 2213217"/>
                <a:gd name="connsiteY8-23880" fmla="*/ 3106920 h 7250295"/>
                <a:gd name="connsiteX9-23881" fmla="*/ 247650 w 2213217"/>
                <a:gd name="connsiteY9-23882" fmla="*/ 3840345 h 7250295"/>
                <a:gd name="connsiteX10-23883" fmla="*/ 371475 w 2213217"/>
                <a:gd name="connsiteY10-23884" fmla="*/ 4059420 h 7250295"/>
                <a:gd name="connsiteX11-23885" fmla="*/ 495300 w 2213217"/>
                <a:gd name="connsiteY11-23886" fmla="*/ 4278495 h 7250295"/>
                <a:gd name="connsiteX12-23887" fmla="*/ 476250 w 2213217"/>
                <a:gd name="connsiteY12-23888" fmla="*/ 4735695 h 7250295"/>
                <a:gd name="connsiteX13-23889" fmla="*/ 476250 w 2213217"/>
                <a:gd name="connsiteY13-23890" fmla="*/ 5097645 h 7250295"/>
                <a:gd name="connsiteX14-23891" fmla="*/ 371475 w 2213217"/>
                <a:gd name="connsiteY14-23892" fmla="*/ 6145395 h 7250295"/>
                <a:gd name="connsiteX15-23893" fmla="*/ 371475 w 2213217"/>
                <a:gd name="connsiteY15-23894" fmla="*/ 6621645 h 7250295"/>
                <a:gd name="connsiteX16-23895" fmla="*/ 400050 w 2213217"/>
                <a:gd name="connsiteY16-23896" fmla="*/ 6821670 h 7250295"/>
                <a:gd name="connsiteX17-23897" fmla="*/ 323850 w 2213217"/>
                <a:gd name="connsiteY17-23898" fmla="*/ 7002645 h 7250295"/>
                <a:gd name="connsiteX18-23899" fmla="*/ 533400 w 2213217"/>
                <a:gd name="connsiteY18-23900" fmla="*/ 7250295 h 7250295"/>
                <a:gd name="connsiteX19-23901" fmla="*/ 952500 w 2213217"/>
                <a:gd name="connsiteY19-23902" fmla="*/ 7240770 h 7250295"/>
                <a:gd name="connsiteX20-23903" fmla="*/ 733425 w 2213217"/>
                <a:gd name="connsiteY20-23904" fmla="*/ 6821670 h 7250295"/>
                <a:gd name="connsiteX21-23905" fmla="*/ 790575 w 2213217"/>
                <a:gd name="connsiteY21-23906" fmla="*/ 6574020 h 7250295"/>
                <a:gd name="connsiteX22-23907" fmla="*/ 762000 w 2213217"/>
                <a:gd name="connsiteY22-23908" fmla="*/ 6250170 h 7250295"/>
                <a:gd name="connsiteX23-23909" fmla="*/ 865153 w 2213217"/>
                <a:gd name="connsiteY23-23910" fmla="*/ 5529516 h 7250295"/>
                <a:gd name="connsiteX24-23911" fmla="*/ 906017 w 2213217"/>
                <a:gd name="connsiteY24-23912" fmla="*/ 5380240 h 7250295"/>
                <a:gd name="connsiteX25-23913" fmla="*/ 898504 w 2213217"/>
                <a:gd name="connsiteY25-23914" fmla="*/ 5308938 h 7250295"/>
                <a:gd name="connsiteX26-23915" fmla="*/ 971550 w 2213217"/>
                <a:gd name="connsiteY26-23916" fmla="*/ 5211945 h 7250295"/>
                <a:gd name="connsiteX27-23917" fmla="*/ 973564 w 2213217"/>
                <a:gd name="connsiteY27-23918" fmla="*/ 5069070 h 7250295"/>
                <a:gd name="connsiteX28-23919" fmla="*/ 1129719 w 2213217"/>
                <a:gd name="connsiteY28-23920" fmla="*/ 4378373 h 7250295"/>
                <a:gd name="connsiteX29-23921" fmla="*/ 1276350 w 2213217"/>
                <a:gd name="connsiteY29-23922" fmla="*/ 4649970 h 7250295"/>
                <a:gd name="connsiteX30-23923" fmla="*/ 1341012 w 2213217"/>
                <a:gd name="connsiteY30-23924" fmla="*/ 4880042 h 7250295"/>
                <a:gd name="connsiteX31-23925" fmla="*/ 1310424 w 2213217"/>
                <a:gd name="connsiteY31-23926" fmla="*/ 4973880 h 7250295"/>
                <a:gd name="connsiteX32-23927" fmla="*/ 1354293 w 2213217"/>
                <a:gd name="connsiteY32-23928" fmla="*/ 5113209 h 7250295"/>
                <a:gd name="connsiteX33-23929" fmla="*/ 1262198 w 2213217"/>
                <a:gd name="connsiteY33-23930" fmla="*/ 5554244 h 7250295"/>
                <a:gd name="connsiteX34-23931" fmla="*/ 1263220 w 2213217"/>
                <a:gd name="connsiteY34-23932" fmla="*/ 6360264 h 7250295"/>
                <a:gd name="connsiteX35-23933" fmla="*/ 1336385 w 2213217"/>
                <a:gd name="connsiteY35-23934" fmla="*/ 6540277 h 7250295"/>
                <a:gd name="connsiteX36-23935" fmla="*/ 1285605 w 2213217"/>
                <a:gd name="connsiteY36-23936" fmla="*/ 6741714 h 7250295"/>
                <a:gd name="connsiteX37-23937" fmla="*/ 1303783 w 2213217"/>
                <a:gd name="connsiteY37-23938" fmla="*/ 6828040 h 7250295"/>
                <a:gd name="connsiteX38-23939" fmla="*/ 1313579 w 2213217"/>
                <a:gd name="connsiteY38-23940" fmla="*/ 7020824 h 7250295"/>
                <a:gd name="connsiteX39-23941" fmla="*/ 1760353 w 2213217"/>
                <a:gd name="connsiteY39-23942" fmla="*/ 7189119 h 7250295"/>
                <a:gd name="connsiteX40-23943" fmla="*/ 2189006 w 2213217"/>
                <a:gd name="connsiteY40-23944" fmla="*/ 7199125 h 7250295"/>
                <a:gd name="connsiteX41-23945" fmla="*/ 2171850 w 2213217"/>
                <a:gd name="connsiteY41-23946" fmla="*/ 7046786 h 7250295"/>
                <a:gd name="connsiteX42-23947" fmla="*/ 1687247 w 2213217"/>
                <a:gd name="connsiteY42-23948" fmla="*/ 6680449 h 7250295"/>
                <a:gd name="connsiteX43-23949" fmla="*/ 1708130 w 2213217"/>
                <a:gd name="connsiteY43-23950" fmla="*/ 6550072 h 7250295"/>
                <a:gd name="connsiteX44-23951" fmla="*/ 1668617 w 2213217"/>
                <a:gd name="connsiteY44-23952" fmla="*/ 6451067 h 7250295"/>
                <a:gd name="connsiteX45-23953" fmla="*/ 1657350 w 2213217"/>
                <a:gd name="connsiteY45-23954" fmla="*/ 6250170 h 7250295"/>
                <a:gd name="connsiteX46-23955" fmla="*/ 1679014 w 2213217"/>
                <a:gd name="connsiteY46-23956" fmla="*/ 5979714 h 7250295"/>
                <a:gd name="connsiteX47-23957" fmla="*/ 1727631 w 2213217"/>
                <a:gd name="connsiteY47-23958" fmla="*/ 5512209 h 7250295"/>
                <a:gd name="connsiteX48-23959" fmla="*/ 1739049 w 2213217"/>
                <a:gd name="connsiteY48-23960" fmla="*/ 5363804 h 7250295"/>
                <a:gd name="connsiteX49-23961" fmla="*/ 1797611 w 2213217"/>
                <a:gd name="connsiteY49-23962" fmla="*/ 5317321 h 7250295"/>
                <a:gd name="connsiteX50-23963" fmla="*/ 1884207 w 2213217"/>
                <a:gd name="connsiteY50-23964" fmla="*/ 5097645 h 7250295"/>
                <a:gd name="connsiteX51-23965" fmla="*/ 1909357 w 2213217"/>
                <a:gd name="connsiteY51-23966" fmla="*/ 4805496 h 7250295"/>
                <a:gd name="connsiteX52-23967" fmla="*/ 1900373 w 2213217"/>
                <a:gd name="connsiteY52-23968" fmla="*/ 4348776 h 7250295"/>
                <a:gd name="connsiteX53-23969" fmla="*/ 1881052 w 2213217"/>
                <a:gd name="connsiteY53-23970" fmla="*/ 3902573 h 7250295"/>
                <a:gd name="connsiteX54-23971" fmla="*/ 1855362 w 2213217"/>
                <a:gd name="connsiteY54-23972" fmla="*/ 3584643 h 7250295"/>
                <a:gd name="connsiteX55-23973" fmla="*/ 2056257 w 2213217"/>
                <a:gd name="connsiteY55-23974" fmla="*/ 2654077 h 7250295"/>
                <a:gd name="connsiteX56-23975" fmla="*/ 2042707 w 2213217"/>
                <a:gd name="connsiteY56-23976" fmla="*/ 2404684 h 7250295"/>
                <a:gd name="connsiteX57-23977" fmla="*/ 1981200 w 2213217"/>
                <a:gd name="connsiteY57-23978" fmla="*/ 1864914 h 7250295"/>
                <a:gd name="connsiteX58-23979" fmla="*/ 1936459 w 2213217"/>
                <a:gd name="connsiteY58-23980" fmla="*/ 1677029 h 7250295"/>
                <a:gd name="connsiteX59-23981" fmla="*/ 1922037 w 2213217"/>
                <a:gd name="connsiteY59-23982" fmla="*/ 1432534 h 7250295"/>
                <a:gd name="connsiteX60-23983" fmla="*/ 1874412 w 2213217"/>
                <a:gd name="connsiteY60-23984" fmla="*/ 1302338 h 7250295"/>
                <a:gd name="connsiteX61-23985" fmla="*/ 1407687 w 2213217"/>
                <a:gd name="connsiteY61-23986" fmla="*/ 1134975 h 7250295"/>
                <a:gd name="connsiteX62-23987" fmla="*/ 1309221 w 2213217"/>
                <a:gd name="connsiteY62-23988" fmla="*/ 1020075 h 7250295"/>
                <a:gd name="connsiteX63-23989" fmla="*/ 1365230 w 2213217"/>
                <a:gd name="connsiteY63-23990" fmla="*/ 821521 h 7250295"/>
                <a:gd name="connsiteX64-23991" fmla="*/ 1433407 w 2213217"/>
                <a:gd name="connsiteY64-23992" fmla="*/ 622909 h 7250295"/>
                <a:gd name="connsiteX65-23993" fmla="*/ 1444916 w 2213217"/>
                <a:gd name="connsiteY65-23994" fmla="*/ 380757 h 7250295"/>
                <a:gd name="connsiteX66-23995" fmla="*/ 1330946 w 2213217"/>
                <a:gd name="connsiteY66-23996" fmla="*/ 143773 h 7250295"/>
                <a:gd name="connsiteX67-23997" fmla="*/ 1063645 w 2213217"/>
                <a:gd name="connsiteY67-23998" fmla="*/ 568 h 7250295"/>
                <a:gd name="connsiteX0-23999" fmla="*/ 1063645 w 2213217"/>
                <a:gd name="connsiteY0-24000" fmla="*/ 568 h 7250295"/>
                <a:gd name="connsiteX1-24001" fmla="*/ 809625 w 2213217"/>
                <a:gd name="connsiteY1-24002" fmla="*/ 116070 h 7250295"/>
                <a:gd name="connsiteX2-24003" fmla="*/ 685800 w 2213217"/>
                <a:gd name="connsiteY2-24004" fmla="*/ 297045 h 7250295"/>
                <a:gd name="connsiteX3-24005" fmla="*/ 704850 w 2213217"/>
                <a:gd name="connsiteY3-24006" fmla="*/ 620895 h 7250295"/>
                <a:gd name="connsiteX4-24007" fmla="*/ 838200 w 2213217"/>
                <a:gd name="connsiteY4-24008" fmla="*/ 897120 h 7250295"/>
                <a:gd name="connsiteX5-24009" fmla="*/ 742950 w 2213217"/>
                <a:gd name="connsiteY5-24010" fmla="*/ 1011420 h 7250295"/>
                <a:gd name="connsiteX6-24011" fmla="*/ 133350 w 2213217"/>
                <a:gd name="connsiteY6-24012" fmla="*/ 1220970 h 7250295"/>
                <a:gd name="connsiteX7-24013" fmla="*/ 0 w 2213217"/>
                <a:gd name="connsiteY7-24014" fmla="*/ 2211570 h 7250295"/>
                <a:gd name="connsiteX8-24015" fmla="*/ 333375 w 2213217"/>
                <a:gd name="connsiteY8-24016" fmla="*/ 3106920 h 7250295"/>
                <a:gd name="connsiteX9-24017" fmla="*/ 247650 w 2213217"/>
                <a:gd name="connsiteY9-24018" fmla="*/ 3840345 h 7250295"/>
                <a:gd name="connsiteX10-24019" fmla="*/ 371475 w 2213217"/>
                <a:gd name="connsiteY10-24020" fmla="*/ 4059420 h 7250295"/>
                <a:gd name="connsiteX11-24021" fmla="*/ 495300 w 2213217"/>
                <a:gd name="connsiteY11-24022" fmla="*/ 4278495 h 7250295"/>
                <a:gd name="connsiteX12-24023" fmla="*/ 476250 w 2213217"/>
                <a:gd name="connsiteY12-24024" fmla="*/ 4735695 h 7250295"/>
                <a:gd name="connsiteX13-24025" fmla="*/ 476250 w 2213217"/>
                <a:gd name="connsiteY13-24026" fmla="*/ 5097645 h 7250295"/>
                <a:gd name="connsiteX14-24027" fmla="*/ 371475 w 2213217"/>
                <a:gd name="connsiteY14-24028" fmla="*/ 6145395 h 7250295"/>
                <a:gd name="connsiteX15-24029" fmla="*/ 371475 w 2213217"/>
                <a:gd name="connsiteY15-24030" fmla="*/ 6621645 h 7250295"/>
                <a:gd name="connsiteX16-24031" fmla="*/ 400050 w 2213217"/>
                <a:gd name="connsiteY16-24032" fmla="*/ 6821670 h 7250295"/>
                <a:gd name="connsiteX17-24033" fmla="*/ 323850 w 2213217"/>
                <a:gd name="connsiteY17-24034" fmla="*/ 7002645 h 7250295"/>
                <a:gd name="connsiteX18-24035" fmla="*/ 533400 w 2213217"/>
                <a:gd name="connsiteY18-24036" fmla="*/ 7250295 h 7250295"/>
                <a:gd name="connsiteX19-24037" fmla="*/ 952500 w 2213217"/>
                <a:gd name="connsiteY19-24038" fmla="*/ 7240770 h 7250295"/>
                <a:gd name="connsiteX20-24039" fmla="*/ 733425 w 2213217"/>
                <a:gd name="connsiteY20-24040" fmla="*/ 6821670 h 7250295"/>
                <a:gd name="connsiteX21-24041" fmla="*/ 790575 w 2213217"/>
                <a:gd name="connsiteY21-24042" fmla="*/ 6574020 h 7250295"/>
                <a:gd name="connsiteX22-24043" fmla="*/ 762000 w 2213217"/>
                <a:gd name="connsiteY22-24044" fmla="*/ 6250170 h 7250295"/>
                <a:gd name="connsiteX23-24045" fmla="*/ 856500 w 2213217"/>
                <a:gd name="connsiteY23-24046" fmla="*/ 5489132 h 7250295"/>
                <a:gd name="connsiteX24-24047" fmla="*/ 906017 w 2213217"/>
                <a:gd name="connsiteY24-24048" fmla="*/ 5380240 h 7250295"/>
                <a:gd name="connsiteX25-24049" fmla="*/ 898504 w 2213217"/>
                <a:gd name="connsiteY25-24050" fmla="*/ 5308938 h 7250295"/>
                <a:gd name="connsiteX26-24051" fmla="*/ 971550 w 2213217"/>
                <a:gd name="connsiteY26-24052" fmla="*/ 5211945 h 7250295"/>
                <a:gd name="connsiteX27-24053" fmla="*/ 973564 w 2213217"/>
                <a:gd name="connsiteY27-24054" fmla="*/ 5069070 h 7250295"/>
                <a:gd name="connsiteX28-24055" fmla="*/ 1129719 w 2213217"/>
                <a:gd name="connsiteY28-24056" fmla="*/ 4378373 h 7250295"/>
                <a:gd name="connsiteX29-24057" fmla="*/ 1276350 w 2213217"/>
                <a:gd name="connsiteY29-24058" fmla="*/ 4649970 h 7250295"/>
                <a:gd name="connsiteX30-24059" fmla="*/ 1341012 w 2213217"/>
                <a:gd name="connsiteY30-24060" fmla="*/ 4880042 h 7250295"/>
                <a:gd name="connsiteX31-24061" fmla="*/ 1310424 w 2213217"/>
                <a:gd name="connsiteY31-24062" fmla="*/ 4973880 h 7250295"/>
                <a:gd name="connsiteX32-24063" fmla="*/ 1354293 w 2213217"/>
                <a:gd name="connsiteY32-24064" fmla="*/ 5113209 h 7250295"/>
                <a:gd name="connsiteX33-24065" fmla="*/ 1262198 w 2213217"/>
                <a:gd name="connsiteY33-24066" fmla="*/ 5554244 h 7250295"/>
                <a:gd name="connsiteX34-24067" fmla="*/ 1263220 w 2213217"/>
                <a:gd name="connsiteY34-24068" fmla="*/ 6360264 h 7250295"/>
                <a:gd name="connsiteX35-24069" fmla="*/ 1336385 w 2213217"/>
                <a:gd name="connsiteY35-24070" fmla="*/ 6540277 h 7250295"/>
                <a:gd name="connsiteX36-24071" fmla="*/ 1285605 w 2213217"/>
                <a:gd name="connsiteY36-24072" fmla="*/ 6741714 h 7250295"/>
                <a:gd name="connsiteX37-24073" fmla="*/ 1303783 w 2213217"/>
                <a:gd name="connsiteY37-24074" fmla="*/ 6828040 h 7250295"/>
                <a:gd name="connsiteX38-24075" fmla="*/ 1313579 w 2213217"/>
                <a:gd name="connsiteY38-24076" fmla="*/ 7020824 h 7250295"/>
                <a:gd name="connsiteX39-24077" fmla="*/ 1760353 w 2213217"/>
                <a:gd name="connsiteY39-24078" fmla="*/ 7189119 h 7250295"/>
                <a:gd name="connsiteX40-24079" fmla="*/ 2189006 w 2213217"/>
                <a:gd name="connsiteY40-24080" fmla="*/ 7199125 h 7250295"/>
                <a:gd name="connsiteX41-24081" fmla="*/ 2171850 w 2213217"/>
                <a:gd name="connsiteY41-24082" fmla="*/ 7046786 h 7250295"/>
                <a:gd name="connsiteX42-24083" fmla="*/ 1687247 w 2213217"/>
                <a:gd name="connsiteY42-24084" fmla="*/ 6680449 h 7250295"/>
                <a:gd name="connsiteX43-24085" fmla="*/ 1708130 w 2213217"/>
                <a:gd name="connsiteY43-24086" fmla="*/ 6550072 h 7250295"/>
                <a:gd name="connsiteX44-24087" fmla="*/ 1668617 w 2213217"/>
                <a:gd name="connsiteY44-24088" fmla="*/ 6451067 h 7250295"/>
                <a:gd name="connsiteX45-24089" fmla="*/ 1657350 w 2213217"/>
                <a:gd name="connsiteY45-24090" fmla="*/ 6250170 h 7250295"/>
                <a:gd name="connsiteX46-24091" fmla="*/ 1679014 w 2213217"/>
                <a:gd name="connsiteY46-24092" fmla="*/ 5979714 h 7250295"/>
                <a:gd name="connsiteX47-24093" fmla="*/ 1727631 w 2213217"/>
                <a:gd name="connsiteY47-24094" fmla="*/ 5512209 h 7250295"/>
                <a:gd name="connsiteX48-24095" fmla="*/ 1739049 w 2213217"/>
                <a:gd name="connsiteY48-24096" fmla="*/ 5363804 h 7250295"/>
                <a:gd name="connsiteX49-24097" fmla="*/ 1797611 w 2213217"/>
                <a:gd name="connsiteY49-24098" fmla="*/ 5317321 h 7250295"/>
                <a:gd name="connsiteX50-24099" fmla="*/ 1884207 w 2213217"/>
                <a:gd name="connsiteY50-24100" fmla="*/ 5097645 h 7250295"/>
                <a:gd name="connsiteX51-24101" fmla="*/ 1909357 w 2213217"/>
                <a:gd name="connsiteY51-24102" fmla="*/ 4805496 h 7250295"/>
                <a:gd name="connsiteX52-24103" fmla="*/ 1900373 w 2213217"/>
                <a:gd name="connsiteY52-24104" fmla="*/ 4348776 h 7250295"/>
                <a:gd name="connsiteX53-24105" fmla="*/ 1881052 w 2213217"/>
                <a:gd name="connsiteY53-24106" fmla="*/ 3902573 h 7250295"/>
                <a:gd name="connsiteX54-24107" fmla="*/ 1855362 w 2213217"/>
                <a:gd name="connsiteY54-24108" fmla="*/ 3584643 h 7250295"/>
                <a:gd name="connsiteX55-24109" fmla="*/ 2056257 w 2213217"/>
                <a:gd name="connsiteY55-24110" fmla="*/ 2654077 h 7250295"/>
                <a:gd name="connsiteX56-24111" fmla="*/ 2042707 w 2213217"/>
                <a:gd name="connsiteY56-24112" fmla="*/ 2404684 h 7250295"/>
                <a:gd name="connsiteX57-24113" fmla="*/ 1981200 w 2213217"/>
                <a:gd name="connsiteY57-24114" fmla="*/ 1864914 h 7250295"/>
                <a:gd name="connsiteX58-24115" fmla="*/ 1936459 w 2213217"/>
                <a:gd name="connsiteY58-24116" fmla="*/ 1677029 h 7250295"/>
                <a:gd name="connsiteX59-24117" fmla="*/ 1922037 w 2213217"/>
                <a:gd name="connsiteY59-24118" fmla="*/ 1432534 h 7250295"/>
                <a:gd name="connsiteX60-24119" fmla="*/ 1874412 w 2213217"/>
                <a:gd name="connsiteY60-24120" fmla="*/ 1302338 h 7250295"/>
                <a:gd name="connsiteX61-24121" fmla="*/ 1407687 w 2213217"/>
                <a:gd name="connsiteY61-24122" fmla="*/ 1134975 h 7250295"/>
                <a:gd name="connsiteX62-24123" fmla="*/ 1309221 w 2213217"/>
                <a:gd name="connsiteY62-24124" fmla="*/ 1020075 h 7250295"/>
                <a:gd name="connsiteX63-24125" fmla="*/ 1365230 w 2213217"/>
                <a:gd name="connsiteY63-24126" fmla="*/ 821521 h 7250295"/>
                <a:gd name="connsiteX64-24127" fmla="*/ 1433407 w 2213217"/>
                <a:gd name="connsiteY64-24128" fmla="*/ 622909 h 7250295"/>
                <a:gd name="connsiteX65-24129" fmla="*/ 1444916 w 2213217"/>
                <a:gd name="connsiteY65-24130" fmla="*/ 380757 h 7250295"/>
                <a:gd name="connsiteX66-24131" fmla="*/ 1330946 w 2213217"/>
                <a:gd name="connsiteY66-24132" fmla="*/ 143773 h 7250295"/>
                <a:gd name="connsiteX67-24133" fmla="*/ 1063645 w 2213217"/>
                <a:gd name="connsiteY67-24134" fmla="*/ 568 h 7250295"/>
                <a:gd name="connsiteX0-24135" fmla="*/ 1063645 w 2213217"/>
                <a:gd name="connsiteY0-24136" fmla="*/ 568 h 7250295"/>
                <a:gd name="connsiteX1-24137" fmla="*/ 809625 w 2213217"/>
                <a:gd name="connsiteY1-24138" fmla="*/ 116070 h 7250295"/>
                <a:gd name="connsiteX2-24139" fmla="*/ 685800 w 2213217"/>
                <a:gd name="connsiteY2-24140" fmla="*/ 297045 h 7250295"/>
                <a:gd name="connsiteX3-24141" fmla="*/ 704850 w 2213217"/>
                <a:gd name="connsiteY3-24142" fmla="*/ 620895 h 7250295"/>
                <a:gd name="connsiteX4-24143" fmla="*/ 838200 w 2213217"/>
                <a:gd name="connsiteY4-24144" fmla="*/ 897120 h 7250295"/>
                <a:gd name="connsiteX5-24145" fmla="*/ 742950 w 2213217"/>
                <a:gd name="connsiteY5-24146" fmla="*/ 1011420 h 7250295"/>
                <a:gd name="connsiteX6-24147" fmla="*/ 133350 w 2213217"/>
                <a:gd name="connsiteY6-24148" fmla="*/ 1220970 h 7250295"/>
                <a:gd name="connsiteX7-24149" fmla="*/ 0 w 2213217"/>
                <a:gd name="connsiteY7-24150" fmla="*/ 2211570 h 7250295"/>
                <a:gd name="connsiteX8-24151" fmla="*/ 333375 w 2213217"/>
                <a:gd name="connsiteY8-24152" fmla="*/ 3106920 h 7250295"/>
                <a:gd name="connsiteX9-24153" fmla="*/ 247650 w 2213217"/>
                <a:gd name="connsiteY9-24154" fmla="*/ 3840345 h 7250295"/>
                <a:gd name="connsiteX10-24155" fmla="*/ 371475 w 2213217"/>
                <a:gd name="connsiteY10-24156" fmla="*/ 4059420 h 7250295"/>
                <a:gd name="connsiteX11-24157" fmla="*/ 495300 w 2213217"/>
                <a:gd name="connsiteY11-24158" fmla="*/ 4278495 h 7250295"/>
                <a:gd name="connsiteX12-24159" fmla="*/ 476250 w 2213217"/>
                <a:gd name="connsiteY12-24160" fmla="*/ 4735695 h 7250295"/>
                <a:gd name="connsiteX13-24161" fmla="*/ 476250 w 2213217"/>
                <a:gd name="connsiteY13-24162" fmla="*/ 5097645 h 7250295"/>
                <a:gd name="connsiteX14-24163" fmla="*/ 371475 w 2213217"/>
                <a:gd name="connsiteY14-24164" fmla="*/ 6145395 h 7250295"/>
                <a:gd name="connsiteX15-24165" fmla="*/ 371475 w 2213217"/>
                <a:gd name="connsiteY15-24166" fmla="*/ 6621645 h 7250295"/>
                <a:gd name="connsiteX16-24167" fmla="*/ 400050 w 2213217"/>
                <a:gd name="connsiteY16-24168" fmla="*/ 6821670 h 7250295"/>
                <a:gd name="connsiteX17-24169" fmla="*/ 323850 w 2213217"/>
                <a:gd name="connsiteY17-24170" fmla="*/ 7002645 h 7250295"/>
                <a:gd name="connsiteX18-24171" fmla="*/ 533400 w 2213217"/>
                <a:gd name="connsiteY18-24172" fmla="*/ 7250295 h 7250295"/>
                <a:gd name="connsiteX19-24173" fmla="*/ 952500 w 2213217"/>
                <a:gd name="connsiteY19-24174" fmla="*/ 7240770 h 7250295"/>
                <a:gd name="connsiteX20-24175" fmla="*/ 733425 w 2213217"/>
                <a:gd name="connsiteY20-24176" fmla="*/ 6821670 h 7250295"/>
                <a:gd name="connsiteX21-24177" fmla="*/ 790575 w 2213217"/>
                <a:gd name="connsiteY21-24178" fmla="*/ 6574020 h 7250295"/>
                <a:gd name="connsiteX22-24179" fmla="*/ 762000 w 2213217"/>
                <a:gd name="connsiteY22-24180" fmla="*/ 6250170 h 7250295"/>
                <a:gd name="connsiteX23-24181" fmla="*/ 856500 w 2213217"/>
                <a:gd name="connsiteY23-24182" fmla="*/ 5489132 h 7250295"/>
                <a:gd name="connsiteX24-24183" fmla="*/ 906017 w 2213217"/>
                <a:gd name="connsiteY24-24184" fmla="*/ 5380240 h 7250295"/>
                <a:gd name="connsiteX25-24185" fmla="*/ 898504 w 2213217"/>
                <a:gd name="connsiteY25-24186" fmla="*/ 5308938 h 7250295"/>
                <a:gd name="connsiteX26-24187" fmla="*/ 971550 w 2213217"/>
                <a:gd name="connsiteY26-24188" fmla="*/ 5211945 h 7250295"/>
                <a:gd name="connsiteX27-24189" fmla="*/ 973564 w 2213217"/>
                <a:gd name="connsiteY27-24190" fmla="*/ 5069070 h 7250295"/>
                <a:gd name="connsiteX28-24191" fmla="*/ 1129719 w 2213217"/>
                <a:gd name="connsiteY28-24192" fmla="*/ 4378373 h 7250295"/>
                <a:gd name="connsiteX29-24193" fmla="*/ 1276350 w 2213217"/>
                <a:gd name="connsiteY29-24194" fmla="*/ 4649970 h 7250295"/>
                <a:gd name="connsiteX30-24195" fmla="*/ 1341012 w 2213217"/>
                <a:gd name="connsiteY30-24196" fmla="*/ 4880042 h 7250295"/>
                <a:gd name="connsiteX31-24197" fmla="*/ 1310424 w 2213217"/>
                <a:gd name="connsiteY31-24198" fmla="*/ 4973880 h 7250295"/>
                <a:gd name="connsiteX32-24199" fmla="*/ 1354293 w 2213217"/>
                <a:gd name="connsiteY32-24200" fmla="*/ 5113209 h 7250295"/>
                <a:gd name="connsiteX33-24201" fmla="*/ 1262198 w 2213217"/>
                <a:gd name="connsiteY33-24202" fmla="*/ 5554244 h 7250295"/>
                <a:gd name="connsiteX34-24203" fmla="*/ 1263220 w 2213217"/>
                <a:gd name="connsiteY34-24204" fmla="*/ 6360264 h 7250295"/>
                <a:gd name="connsiteX35-24205" fmla="*/ 1336385 w 2213217"/>
                <a:gd name="connsiteY35-24206" fmla="*/ 6540277 h 7250295"/>
                <a:gd name="connsiteX36-24207" fmla="*/ 1285605 w 2213217"/>
                <a:gd name="connsiteY36-24208" fmla="*/ 6741714 h 7250295"/>
                <a:gd name="connsiteX37-24209" fmla="*/ 1303783 w 2213217"/>
                <a:gd name="connsiteY37-24210" fmla="*/ 6828040 h 7250295"/>
                <a:gd name="connsiteX38-24211" fmla="*/ 1313579 w 2213217"/>
                <a:gd name="connsiteY38-24212" fmla="*/ 7020824 h 7250295"/>
                <a:gd name="connsiteX39-24213" fmla="*/ 1760353 w 2213217"/>
                <a:gd name="connsiteY39-24214" fmla="*/ 7189119 h 7250295"/>
                <a:gd name="connsiteX40-24215" fmla="*/ 2189006 w 2213217"/>
                <a:gd name="connsiteY40-24216" fmla="*/ 7199125 h 7250295"/>
                <a:gd name="connsiteX41-24217" fmla="*/ 2171850 w 2213217"/>
                <a:gd name="connsiteY41-24218" fmla="*/ 7046786 h 7250295"/>
                <a:gd name="connsiteX42-24219" fmla="*/ 1687247 w 2213217"/>
                <a:gd name="connsiteY42-24220" fmla="*/ 6680449 h 7250295"/>
                <a:gd name="connsiteX43-24221" fmla="*/ 1708130 w 2213217"/>
                <a:gd name="connsiteY43-24222" fmla="*/ 6550072 h 7250295"/>
                <a:gd name="connsiteX44-24223" fmla="*/ 1668617 w 2213217"/>
                <a:gd name="connsiteY44-24224" fmla="*/ 6451067 h 7250295"/>
                <a:gd name="connsiteX45-24225" fmla="*/ 1657350 w 2213217"/>
                <a:gd name="connsiteY45-24226" fmla="*/ 6250170 h 7250295"/>
                <a:gd name="connsiteX46-24227" fmla="*/ 1679014 w 2213217"/>
                <a:gd name="connsiteY46-24228" fmla="*/ 5979714 h 7250295"/>
                <a:gd name="connsiteX47-24229" fmla="*/ 1727631 w 2213217"/>
                <a:gd name="connsiteY47-24230" fmla="*/ 5512209 h 7250295"/>
                <a:gd name="connsiteX48-24231" fmla="*/ 1739049 w 2213217"/>
                <a:gd name="connsiteY48-24232" fmla="*/ 5363804 h 7250295"/>
                <a:gd name="connsiteX49-24233" fmla="*/ 1797611 w 2213217"/>
                <a:gd name="connsiteY49-24234" fmla="*/ 5317321 h 7250295"/>
                <a:gd name="connsiteX50-24235" fmla="*/ 1884207 w 2213217"/>
                <a:gd name="connsiteY50-24236" fmla="*/ 5097645 h 7250295"/>
                <a:gd name="connsiteX51-24237" fmla="*/ 1909357 w 2213217"/>
                <a:gd name="connsiteY51-24238" fmla="*/ 4805496 h 7250295"/>
                <a:gd name="connsiteX52-24239" fmla="*/ 1900373 w 2213217"/>
                <a:gd name="connsiteY52-24240" fmla="*/ 4348776 h 7250295"/>
                <a:gd name="connsiteX53-24241" fmla="*/ 1881052 w 2213217"/>
                <a:gd name="connsiteY53-24242" fmla="*/ 3902573 h 7250295"/>
                <a:gd name="connsiteX54-24243" fmla="*/ 1855362 w 2213217"/>
                <a:gd name="connsiteY54-24244" fmla="*/ 3584643 h 7250295"/>
                <a:gd name="connsiteX55-24245" fmla="*/ 2056257 w 2213217"/>
                <a:gd name="connsiteY55-24246" fmla="*/ 2654077 h 7250295"/>
                <a:gd name="connsiteX56-24247" fmla="*/ 2042707 w 2213217"/>
                <a:gd name="connsiteY56-24248" fmla="*/ 2404684 h 7250295"/>
                <a:gd name="connsiteX57-24249" fmla="*/ 1981200 w 2213217"/>
                <a:gd name="connsiteY57-24250" fmla="*/ 1864914 h 7250295"/>
                <a:gd name="connsiteX58-24251" fmla="*/ 1936459 w 2213217"/>
                <a:gd name="connsiteY58-24252" fmla="*/ 1677029 h 7250295"/>
                <a:gd name="connsiteX59-24253" fmla="*/ 1922037 w 2213217"/>
                <a:gd name="connsiteY59-24254" fmla="*/ 1432534 h 7250295"/>
                <a:gd name="connsiteX60-24255" fmla="*/ 1874412 w 2213217"/>
                <a:gd name="connsiteY60-24256" fmla="*/ 1302338 h 7250295"/>
                <a:gd name="connsiteX61-24257" fmla="*/ 1407687 w 2213217"/>
                <a:gd name="connsiteY61-24258" fmla="*/ 1134975 h 7250295"/>
                <a:gd name="connsiteX62-24259" fmla="*/ 1309221 w 2213217"/>
                <a:gd name="connsiteY62-24260" fmla="*/ 1020075 h 7250295"/>
                <a:gd name="connsiteX63-24261" fmla="*/ 1365230 w 2213217"/>
                <a:gd name="connsiteY63-24262" fmla="*/ 821521 h 7250295"/>
                <a:gd name="connsiteX64-24263" fmla="*/ 1433407 w 2213217"/>
                <a:gd name="connsiteY64-24264" fmla="*/ 622909 h 7250295"/>
                <a:gd name="connsiteX65-24265" fmla="*/ 1444916 w 2213217"/>
                <a:gd name="connsiteY65-24266" fmla="*/ 380757 h 7250295"/>
                <a:gd name="connsiteX66-24267" fmla="*/ 1330946 w 2213217"/>
                <a:gd name="connsiteY66-24268" fmla="*/ 143773 h 7250295"/>
                <a:gd name="connsiteX67-24269" fmla="*/ 1063645 w 2213217"/>
                <a:gd name="connsiteY67-24270" fmla="*/ 568 h 7250295"/>
                <a:gd name="connsiteX0-24271" fmla="*/ 1063645 w 2213217"/>
                <a:gd name="connsiteY0-24272" fmla="*/ 568 h 7250295"/>
                <a:gd name="connsiteX1-24273" fmla="*/ 809625 w 2213217"/>
                <a:gd name="connsiteY1-24274" fmla="*/ 116070 h 7250295"/>
                <a:gd name="connsiteX2-24275" fmla="*/ 685800 w 2213217"/>
                <a:gd name="connsiteY2-24276" fmla="*/ 297045 h 7250295"/>
                <a:gd name="connsiteX3-24277" fmla="*/ 704850 w 2213217"/>
                <a:gd name="connsiteY3-24278" fmla="*/ 620895 h 7250295"/>
                <a:gd name="connsiteX4-24279" fmla="*/ 838200 w 2213217"/>
                <a:gd name="connsiteY4-24280" fmla="*/ 897120 h 7250295"/>
                <a:gd name="connsiteX5-24281" fmla="*/ 742950 w 2213217"/>
                <a:gd name="connsiteY5-24282" fmla="*/ 1011420 h 7250295"/>
                <a:gd name="connsiteX6-24283" fmla="*/ 133350 w 2213217"/>
                <a:gd name="connsiteY6-24284" fmla="*/ 1220970 h 7250295"/>
                <a:gd name="connsiteX7-24285" fmla="*/ 0 w 2213217"/>
                <a:gd name="connsiteY7-24286" fmla="*/ 2211570 h 7250295"/>
                <a:gd name="connsiteX8-24287" fmla="*/ 333375 w 2213217"/>
                <a:gd name="connsiteY8-24288" fmla="*/ 3106920 h 7250295"/>
                <a:gd name="connsiteX9-24289" fmla="*/ 247650 w 2213217"/>
                <a:gd name="connsiteY9-24290" fmla="*/ 3840345 h 7250295"/>
                <a:gd name="connsiteX10-24291" fmla="*/ 371475 w 2213217"/>
                <a:gd name="connsiteY10-24292" fmla="*/ 4059420 h 7250295"/>
                <a:gd name="connsiteX11-24293" fmla="*/ 495300 w 2213217"/>
                <a:gd name="connsiteY11-24294" fmla="*/ 4278495 h 7250295"/>
                <a:gd name="connsiteX12-24295" fmla="*/ 476250 w 2213217"/>
                <a:gd name="connsiteY12-24296" fmla="*/ 4735695 h 7250295"/>
                <a:gd name="connsiteX13-24297" fmla="*/ 476250 w 2213217"/>
                <a:gd name="connsiteY13-24298" fmla="*/ 5097645 h 7250295"/>
                <a:gd name="connsiteX14-24299" fmla="*/ 371475 w 2213217"/>
                <a:gd name="connsiteY14-24300" fmla="*/ 6145395 h 7250295"/>
                <a:gd name="connsiteX15-24301" fmla="*/ 371475 w 2213217"/>
                <a:gd name="connsiteY15-24302" fmla="*/ 6621645 h 7250295"/>
                <a:gd name="connsiteX16-24303" fmla="*/ 400050 w 2213217"/>
                <a:gd name="connsiteY16-24304" fmla="*/ 6821670 h 7250295"/>
                <a:gd name="connsiteX17-24305" fmla="*/ 323850 w 2213217"/>
                <a:gd name="connsiteY17-24306" fmla="*/ 7002645 h 7250295"/>
                <a:gd name="connsiteX18-24307" fmla="*/ 533400 w 2213217"/>
                <a:gd name="connsiteY18-24308" fmla="*/ 7250295 h 7250295"/>
                <a:gd name="connsiteX19-24309" fmla="*/ 952500 w 2213217"/>
                <a:gd name="connsiteY19-24310" fmla="*/ 7240770 h 7250295"/>
                <a:gd name="connsiteX20-24311" fmla="*/ 733425 w 2213217"/>
                <a:gd name="connsiteY20-24312" fmla="*/ 6821670 h 7250295"/>
                <a:gd name="connsiteX21-24313" fmla="*/ 790575 w 2213217"/>
                <a:gd name="connsiteY21-24314" fmla="*/ 6574020 h 7250295"/>
                <a:gd name="connsiteX22-24315" fmla="*/ 738924 w 2213217"/>
                <a:gd name="connsiteY22-24316" fmla="*/ 6250170 h 7250295"/>
                <a:gd name="connsiteX23-24317" fmla="*/ 856500 w 2213217"/>
                <a:gd name="connsiteY23-24318" fmla="*/ 5489132 h 7250295"/>
                <a:gd name="connsiteX24-24319" fmla="*/ 906017 w 2213217"/>
                <a:gd name="connsiteY24-24320" fmla="*/ 5380240 h 7250295"/>
                <a:gd name="connsiteX25-24321" fmla="*/ 898504 w 2213217"/>
                <a:gd name="connsiteY25-24322" fmla="*/ 5308938 h 7250295"/>
                <a:gd name="connsiteX26-24323" fmla="*/ 971550 w 2213217"/>
                <a:gd name="connsiteY26-24324" fmla="*/ 5211945 h 7250295"/>
                <a:gd name="connsiteX27-24325" fmla="*/ 973564 w 2213217"/>
                <a:gd name="connsiteY27-24326" fmla="*/ 5069070 h 7250295"/>
                <a:gd name="connsiteX28-24327" fmla="*/ 1129719 w 2213217"/>
                <a:gd name="connsiteY28-24328" fmla="*/ 4378373 h 7250295"/>
                <a:gd name="connsiteX29-24329" fmla="*/ 1276350 w 2213217"/>
                <a:gd name="connsiteY29-24330" fmla="*/ 4649970 h 7250295"/>
                <a:gd name="connsiteX30-24331" fmla="*/ 1341012 w 2213217"/>
                <a:gd name="connsiteY30-24332" fmla="*/ 4880042 h 7250295"/>
                <a:gd name="connsiteX31-24333" fmla="*/ 1310424 w 2213217"/>
                <a:gd name="connsiteY31-24334" fmla="*/ 4973880 h 7250295"/>
                <a:gd name="connsiteX32-24335" fmla="*/ 1354293 w 2213217"/>
                <a:gd name="connsiteY32-24336" fmla="*/ 5113209 h 7250295"/>
                <a:gd name="connsiteX33-24337" fmla="*/ 1262198 w 2213217"/>
                <a:gd name="connsiteY33-24338" fmla="*/ 5554244 h 7250295"/>
                <a:gd name="connsiteX34-24339" fmla="*/ 1263220 w 2213217"/>
                <a:gd name="connsiteY34-24340" fmla="*/ 6360264 h 7250295"/>
                <a:gd name="connsiteX35-24341" fmla="*/ 1336385 w 2213217"/>
                <a:gd name="connsiteY35-24342" fmla="*/ 6540277 h 7250295"/>
                <a:gd name="connsiteX36-24343" fmla="*/ 1285605 w 2213217"/>
                <a:gd name="connsiteY36-24344" fmla="*/ 6741714 h 7250295"/>
                <a:gd name="connsiteX37-24345" fmla="*/ 1303783 w 2213217"/>
                <a:gd name="connsiteY37-24346" fmla="*/ 6828040 h 7250295"/>
                <a:gd name="connsiteX38-24347" fmla="*/ 1313579 w 2213217"/>
                <a:gd name="connsiteY38-24348" fmla="*/ 7020824 h 7250295"/>
                <a:gd name="connsiteX39-24349" fmla="*/ 1760353 w 2213217"/>
                <a:gd name="connsiteY39-24350" fmla="*/ 7189119 h 7250295"/>
                <a:gd name="connsiteX40-24351" fmla="*/ 2189006 w 2213217"/>
                <a:gd name="connsiteY40-24352" fmla="*/ 7199125 h 7250295"/>
                <a:gd name="connsiteX41-24353" fmla="*/ 2171850 w 2213217"/>
                <a:gd name="connsiteY41-24354" fmla="*/ 7046786 h 7250295"/>
                <a:gd name="connsiteX42-24355" fmla="*/ 1687247 w 2213217"/>
                <a:gd name="connsiteY42-24356" fmla="*/ 6680449 h 7250295"/>
                <a:gd name="connsiteX43-24357" fmla="*/ 1708130 w 2213217"/>
                <a:gd name="connsiteY43-24358" fmla="*/ 6550072 h 7250295"/>
                <a:gd name="connsiteX44-24359" fmla="*/ 1668617 w 2213217"/>
                <a:gd name="connsiteY44-24360" fmla="*/ 6451067 h 7250295"/>
                <a:gd name="connsiteX45-24361" fmla="*/ 1657350 w 2213217"/>
                <a:gd name="connsiteY45-24362" fmla="*/ 6250170 h 7250295"/>
                <a:gd name="connsiteX46-24363" fmla="*/ 1679014 w 2213217"/>
                <a:gd name="connsiteY46-24364" fmla="*/ 5979714 h 7250295"/>
                <a:gd name="connsiteX47-24365" fmla="*/ 1727631 w 2213217"/>
                <a:gd name="connsiteY47-24366" fmla="*/ 5512209 h 7250295"/>
                <a:gd name="connsiteX48-24367" fmla="*/ 1739049 w 2213217"/>
                <a:gd name="connsiteY48-24368" fmla="*/ 5363804 h 7250295"/>
                <a:gd name="connsiteX49-24369" fmla="*/ 1797611 w 2213217"/>
                <a:gd name="connsiteY49-24370" fmla="*/ 5317321 h 7250295"/>
                <a:gd name="connsiteX50-24371" fmla="*/ 1884207 w 2213217"/>
                <a:gd name="connsiteY50-24372" fmla="*/ 5097645 h 7250295"/>
                <a:gd name="connsiteX51-24373" fmla="*/ 1909357 w 2213217"/>
                <a:gd name="connsiteY51-24374" fmla="*/ 4805496 h 7250295"/>
                <a:gd name="connsiteX52-24375" fmla="*/ 1900373 w 2213217"/>
                <a:gd name="connsiteY52-24376" fmla="*/ 4348776 h 7250295"/>
                <a:gd name="connsiteX53-24377" fmla="*/ 1881052 w 2213217"/>
                <a:gd name="connsiteY53-24378" fmla="*/ 3902573 h 7250295"/>
                <a:gd name="connsiteX54-24379" fmla="*/ 1855362 w 2213217"/>
                <a:gd name="connsiteY54-24380" fmla="*/ 3584643 h 7250295"/>
                <a:gd name="connsiteX55-24381" fmla="*/ 2056257 w 2213217"/>
                <a:gd name="connsiteY55-24382" fmla="*/ 2654077 h 7250295"/>
                <a:gd name="connsiteX56-24383" fmla="*/ 2042707 w 2213217"/>
                <a:gd name="connsiteY56-24384" fmla="*/ 2404684 h 7250295"/>
                <a:gd name="connsiteX57-24385" fmla="*/ 1981200 w 2213217"/>
                <a:gd name="connsiteY57-24386" fmla="*/ 1864914 h 7250295"/>
                <a:gd name="connsiteX58-24387" fmla="*/ 1936459 w 2213217"/>
                <a:gd name="connsiteY58-24388" fmla="*/ 1677029 h 7250295"/>
                <a:gd name="connsiteX59-24389" fmla="*/ 1922037 w 2213217"/>
                <a:gd name="connsiteY59-24390" fmla="*/ 1432534 h 7250295"/>
                <a:gd name="connsiteX60-24391" fmla="*/ 1874412 w 2213217"/>
                <a:gd name="connsiteY60-24392" fmla="*/ 1302338 h 7250295"/>
                <a:gd name="connsiteX61-24393" fmla="*/ 1407687 w 2213217"/>
                <a:gd name="connsiteY61-24394" fmla="*/ 1134975 h 7250295"/>
                <a:gd name="connsiteX62-24395" fmla="*/ 1309221 w 2213217"/>
                <a:gd name="connsiteY62-24396" fmla="*/ 1020075 h 7250295"/>
                <a:gd name="connsiteX63-24397" fmla="*/ 1365230 w 2213217"/>
                <a:gd name="connsiteY63-24398" fmla="*/ 821521 h 7250295"/>
                <a:gd name="connsiteX64-24399" fmla="*/ 1433407 w 2213217"/>
                <a:gd name="connsiteY64-24400" fmla="*/ 622909 h 7250295"/>
                <a:gd name="connsiteX65-24401" fmla="*/ 1444916 w 2213217"/>
                <a:gd name="connsiteY65-24402" fmla="*/ 380757 h 7250295"/>
                <a:gd name="connsiteX66-24403" fmla="*/ 1330946 w 2213217"/>
                <a:gd name="connsiteY66-24404" fmla="*/ 143773 h 7250295"/>
                <a:gd name="connsiteX67-24405" fmla="*/ 1063645 w 2213217"/>
                <a:gd name="connsiteY67-24406" fmla="*/ 568 h 7250295"/>
                <a:gd name="connsiteX0-24407" fmla="*/ 1063645 w 2213217"/>
                <a:gd name="connsiteY0-24408" fmla="*/ 568 h 7250295"/>
                <a:gd name="connsiteX1-24409" fmla="*/ 809625 w 2213217"/>
                <a:gd name="connsiteY1-24410" fmla="*/ 116070 h 7250295"/>
                <a:gd name="connsiteX2-24411" fmla="*/ 685800 w 2213217"/>
                <a:gd name="connsiteY2-24412" fmla="*/ 297045 h 7250295"/>
                <a:gd name="connsiteX3-24413" fmla="*/ 704850 w 2213217"/>
                <a:gd name="connsiteY3-24414" fmla="*/ 620895 h 7250295"/>
                <a:gd name="connsiteX4-24415" fmla="*/ 838200 w 2213217"/>
                <a:gd name="connsiteY4-24416" fmla="*/ 897120 h 7250295"/>
                <a:gd name="connsiteX5-24417" fmla="*/ 742950 w 2213217"/>
                <a:gd name="connsiteY5-24418" fmla="*/ 1011420 h 7250295"/>
                <a:gd name="connsiteX6-24419" fmla="*/ 133350 w 2213217"/>
                <a:gd name="connsiteY6-24420" fmla="*/ 1220970 h 7250295"/>
                <a:gd name="connsiteX7-24421" fmla="*/ 0 w 2213217"/>
                <a:gd name="connsiteY7-24422" fmla="*/ 2211570 h 7250295"/>
                <a:gd name="connsiteX8-24423" fmla="*/ 333375 w 2213217"/>
                <a:gd name="connsiteY8-24424" fmla="*/ 3106920 h 7250295"/>
                <a:gd name="connsiteX9-24425" fmla="*/ 247650 w 2213217"/>
                <a:gd name="connsiteY9-24426" fmla="*/ 3840345 h 7250295"/>
                <a:gd name="connsiteX10-24427" fmla="*/ 371475 w 2213217"/>
                <a:gd name="connsiteY10-24428" fmla="*/ 4059420 h 7250295"/>
                <a:gd name="connsiteX11-24429" fmla="*/ 495300 w 2213217"/>
                <a:gd name="connsiteY11-24430" fmla="*/ 4278495 h 7250295"/>
                <a:gd name="connsiteX12-24431" fmla="*/ 476250 w 2213217"/>
                <a:gd name="connsiteY12-24432" fmla="*/ 4735695 h 7250295"/>
                <a:gd name="connsiteX13-24433" fmla="*/ 476250 w 2213217"/>
                <a:gd name="connsiteY13-24434" fmla="*/ 5097645 h 7250295"/>
                <a:gd name="connsiteX14-24435" fmla="*/ 371475 w 2213217"/>
                <a:gd name="connsiteY14-24436" fmla="*/ 6145395 h 7250295"/>
                <a:gd name="connsiteX15-24437" fmla="*/ 371475 w 2213217"/>
                <a:gd name="connsiteY15-24438" fmla="*/ 6621645 h 7250295"/>
                <a:gd name="connsiteX16-24439" fmla="*/ 400050 w 2213217"/>
                <a:gd name="connsiteY16-24440" fmla="*/ 6821670 h 7250295"/>
                <a:gd name="connsiteX17-24441" fmla="*/ 323850 w 2213217"/>
                <a:gd name="connsiteY17-24442" fmla="*/ 7002645 h 7250295"/>
                <a:gd name="connsiteX18-24443" fmla="*/ 533400 w 2213217"/>
                <a:gd name="connsiteY18-24444" fmla="*/ 7250295 h 7250295"/>
                <a:gd name="connsiteX19-24445" fmla="*/ 952500 w 2213217"/>
                <a:gd name="connsiteY19-24446" fmla="*/ 7240770 h 7250295"/>
                <a:gd name="connsiteX20-24447" fmla="*/ 733425 w 2213217"/>
                <a:gd name="connsiteY20-24448" fmla="*/ 6821670 h 7250295"/>
                <a:gd name="connsiteX21-24449" fmla="*/ 790575 w 2213217"/>
                <a:gd name="connsiteY21-24450" fmla="*/ 6574020 h 7250295"/>
                <a:gd name="connsiteX22-24451" fmla="*/ 738924 w 2213217"/>
                <a:gd name="connsiteY22-24452" fmla="*/ 6250170 h 7250295"/>
                <a:gd name="connsiteX23-24453" fmla="*/ 856500 w 2213217"/>
                <a:gd name="connsiteY23-24454" fmla="*/ 5489132 h 7250295"/>
                <a:gd name="connsiteX24-24455" fmla="*/ 906017 w 2213217"/>
                <a:gd name="connsiteY24-24456" fmla="*/ 5380240 h 7250295"/>
                <a:gd name="connsiteX25-24457" fmla="*/ 898504 w 2213217"/>
                <a:gd name="connsiteY25-24458" fmla="*/ 5308938 h 7250295"/>
                <a:gd name="connsiteX26-24459" fmla="*/ 971550 w 2213217"/>
                <a:gd name="connsiteY26-24460" fmla="*/ 5211945 h 7250295"/>
                <a:gd name="connsiteX27-24461" fmla="*/ 973564 w 2213217"/>
                <a:gd name="connsiteY27-24462" fmla="*/ 5069070 h 7250295"/>
                <a:gd name="connsiteX28-24463" fmla="*/ 1129719 w 2213217"/>
                <a:gd name="connsiteY28-24464" fmla="*/ 4378373 h 7250295"/>
                <a:gd name="connsiteX29-24465" fmla="*/ 1276350 w 2213217"/>
                <a:gd name="connsiteY29-24466" fmla="*/ 4649970 h 7250295"/>
                <a:gd name="connsiteX30-24467" fmla="*/ 1341012 w 2213217"/>
                <a:gd name="connsiteY30-24468" fmla="*/ 4880042 h 7250295"/>
                <a:gd name="connsiteX31-24469" fmla="*/ 1310424 w 2213217"/>
                <a:gd name="connsiteY31-24470" fmla="*/ 4973880 h 7250295"/>
                <a:gd name="connsiteX32-24471" fmla="*/ 1354293 w 2213217"/>
                <a:gd name="connsiteY32-24472" fmla="*/ 5113209 h 7250295"/>
                <a:gd name="connsiteX33-24473" fmla="*/ 1262198 w 2213217"/>
                <a:gd name="connsiteY33-24474" fmla="*/ 5554244 h 7250295"/>
                <a:gd name="connsiteX34-24475" fmla="*/ 1263220 w 2213217"/>
                <a:gd name="connsiteY34-24476" fmla="*/ 6360264 h 7250295"/>
                <a:gd name="connsiteX35-24477" fmla="*/ 1336385 w 2213217"/>
                <a:gd name="connsiteY35-24478" fmla="*/ 6540277 h 7250295"/>
                <a:gd name="connsiteX36-24479" fmla="*/ 1285605 w 2213217"/>
                <a:gd name="connsiteY36-24480" fmla="*/ 6741714 h 7250295"/>
                <a:gd name="connsiteX37-24481" fmla="*/ 1303783 w 2213217"/>
                <a:gd name="connsiteY37-24482" fmla="*/ 6828040 h 7250295"/>
                <a:gd name="connsiteX38-24483" fmla="*/ 1313579 w 2213217"/>
                <a:gd name="connsiteY38-24484" fmla="*/ 7020824 h 7250295"/>
                <a:gd name="connsiteX39-24485" fmla="*/ 1760353 w 2213217"/>
                <a:gd name="connsiteY39-24486" fmla="*/ 7189119 h 7250295"/>
                <a:gd name="connsiteX40-24487" fmla="*/ 2189006 w 2213217"/>
                <a:gd name="connsiteY40-24488" fmla="*/ 7199125 h 7250295"/>
                <a:gd name="connsiteX41-24489" fmla="*/ 2171850 w 2213217"/>
                <a:gd name="connsiteY41-24490" fmla="*/ 7046786 h 7250295"/>
                <a:gd name="connsiteX42-24491" fmla="*/ 1687247 w 2213217"/>
                <a:gd name="connsiteY42-24492" fmla="*/ 6680449 h 7250295"/>
                <a:gd name="connsiteX43-24493" fmla="*/ 1708130 w 2213217"/>
                <a:gd name="connsiteY43-24494" fmla="*/ 6550072 h 7250295"/>
                <a:gd name="connsiteX44-24495" fmla="*/ 1668617 w 2213217"/>
                <a:gd name="connsiteY44-24496" fmla="*/ 6451067 h 7250295"/>
                <a:gd name="connsiteX45-24497" fmla="*/ 1657350 w 2213217"/>
                <a:gd name="connsiteY45-24498" fmla="*/ 6250170 h 7250295"/>
                <a:gd name="connsiteX46-24499" fmla="*/ 1679014 w 2213217"/>
                <a:gd name="connsiteY46-24500" fmla="*/ 5979714 h 7250295"/>
                <a:gd name="connsiteX47-24501" fmla="*/ 1727631 w 2213217"/>
                <a:gd name="connsiteY47-24502" fmla="*/ 5512209 h 7250295"/>
                <a:gd name="connsiteX48-24503" fmla="*/ 1739049 w 2213217"/>
                <a:gd name="connsiteY48-24504" fmla="*/ 5363804 h 7250295"/>
                <a:gd name="connsiteX49-24505" fmla="*/ 1797611 w 2213217"/>
                <a:gd name="connsiteY49-24506" fmla="*/ 5317321 h 7250295"/>
                <a:gd name="connsiteX50-24507" fmla="*/ 1884207 w 2213217"/>
                <a:gd name="connsiteY50-24508" fmla="*/ 5097645 h 7250295"/>
                <a:gd name="connsiteX51-24509" fmla="*/ 1909357 w 2213217"/>
                <a:gd name="connsiteY51-24510" fmla="*/ 4805496 h 7250295"/>
                <a:gd name="connsiteX52-24511" fmla="*/ 1900373 w 2213217"/>
                <a:gd name="connsiteY52-24512" fmla="*/ 4348776 h 7250295"/>
                <a:gd name="connsiteX53-24513" fmla="*/ 1881052 w 2213217"/>
                <a:gd name="connsiteY53-24514" fmla="*/ 3902573 h 7250295"/>
                <a:gd name="connsiteX54-24515" fmla="*/ 1855362 w 2213217"/>
                <a:gd name="connsiteY54-24516" fmla="*/ 3584643 h 7250295"/>
                <a:gd name="connsiteX55-24517" fmla="*/ 2056257 w 2213217"/>
                <a:gd name="connsiteY55-24518" fmla="*/ 2654077 h 7250295"/>
                <a:gd name="connsiteX56-24519" fmla="*/ 2042707 w 2213217"/>
                <a:gd name="connsiteY56-24520" fmla="*/ 2404684 h 7250295"/>
                <a:gd name="connsiteX57-24521" fmla="*/ 1981200 w 2213217"/>
                <a:gd name="connsiteY57-24522" fmla="*/ 1864914 h 7250295"/>
                <a:gd name="connsiteX58-24523" fmla="*/ 1936459 w 2213217"/>
                <a:gd name="connsiteY58-24524" fmla="*/ 1677029 h 7250295"/>
                <a:gd name="connsiteX59-24525" fmla="*/ 1922037 w 2213217"/>
                <a:gd name="connsiteY59-24526" fmla="*/ 1432534 h 7250295"/>
                <a:gd name="connsiteX60-24527" fmla="*/ 1874412 w 2213217"/>
                <a:gd name="connsiteY60-24528" fmla="*/ 1302338 h 7250295"/>
                <a:gd name="connsiteX61-24529" fmla="*/ 1407687 w 2213217"/>
                <a:gd name="connsiteY61-24530" fmla="*/ 1134975 h 7250295"/>
                <a:gd name="connsiteX62-24531" fmla="*/ 1309221 w 2213217"/>
                <a:gd name="connsiteY62-24532" fmla="*/ 1020075 h 7250295"/>
                <a:gd name="connsiteX63-24533" fmla="*/ 1365230 w 2213217"/>
                <a:gd name="connsiteY63-24534" fmla="*/ 821521 h 7250295"/>
                <a:gd name="connsiteX64-24535" fmla="*/ 1433407 w 2213217"/>
                <a:gd name="connsiteY64-24536" fmla="*/ 622909 h 7250295"/>
                <a:gd name="connsiteX65-24537" fmla="*/ 1444916 w 2213217"/>
                <a:gd name="connsiteY65-24538" fmla="*/ 380757 h 7250295"/>
                <a:gd name="connsiteX66-24539" fmla="*/ 1330946 w 2213217"/>
                <a:gd name="connsiteY66-24540" fmla="*/ 143773 h 7250295"/>
                <a:gd name="connsiteX67-24541" fmla="*/ 1063645 w 2213217"/>
                <a:gd name="connsiteY67-24542" fmla="*/ 568 h 7250295"/>
                <a:gd name="connsiteX0-24543" fmla="*/ 1063645 w 2213217"/>
                <a:gd name="connsiteY0-24544" fmla="*/ 568 h 7250295"/>
                <a:gd name="connsiteX1-24545" fmla="*/ 809625 w 2213217"/>
                <a:gd name="connsiteY1-24546" fmla="*/ 116070 h 7250295"/>
                <a:gd name="connsiteX2-24547" fmla="*/ 685800 w 2213217"/>
                <a:gd name="connsiteY2-24548" fmla="*/ 297045 h 7250295"/>
                <a:gd name="connsiteX3-24549" fmla="*/ 704850 w 2213217"/>
                <a:gd name="connsiteY3-24550" fmla="*/ 620895 h 7250295"/>
                <a:gd name="connsiteX4-24551" fmla="*/ 838200 w 2213217"/>
                <a:gd name="connsiteY4-24552" fmla="*/ 897120 h 7250295"/>
                <a:gd name="connsiteX5-24553" fmla="*/ 742950 w 2213217"/>
                <a:gd name="connsiteY5-24554" fmla="*/ 1011420 h 7250295"/>
                <a:gd name="connsiteX6-24555" fmla="*/ 133350 w 2213217"/>
                <a:gd name="connsiteY6-24556" fmla="*/ 1220970 h 7250295"/>
                <a:gd name="connsiteX7-24557" fmla="*/ 0 w 2213217"/>
                <a:gd name="connsiteY7-24558" fmla="*/ 2211570 h 7250295"/>
                <a:gd name="connsiteX8-24559" fmla="*/ 333375 w 2213217"/>
                <a:gd name="connsiteY8-24560" fmla="*/ 3106920 h 7250295"/>
                <a:gd name="connsiteX9-24561" fmla="*/ 247650 w 2213217"/>
                <a:gd name="connsiteY9-24562" fmla="*/ 3840345 h 7250295"/>
                <a:gd name="connsiteX10-24563" fmla="*/ 371475 w 2213217"/>
                <a:gd name="connsiteY10-24564" fmla="*/ 4059420 h 7250295"/>
                <a:gd name="connsiteX11-24565" fmla="*/ 495300 w 2213217"/>
                <a:gd name="connsiteY11-24566" fmla="*/ 4278495 h 7250295"/>
                <a:gd name="connsiteX12-24567" fmla="*/ 476250 w 2213217"/>
                <a:gd name="connsiteY12-24568" fmla="*/ 4735695 h 7250295"/>
                <a:gd name="connsiteX13-24569" fmla="*/ 476250 w 2213217"/>
                <a:gd name="connsiteY13-24570" fmla="*/ 5097645 h 7250295"/>
                <a:gd name="connsiteX14-24571" fmla="*/ 371475 w 2213217"/>
                <a:gd name="connsiteY14-24572" fmla="*/ 6145395 h 7250295"/>
                <a:gd name="connsiteX15-24573" fmla="*/ 371475 w 2213217"/>
                <a:gd name="connsiteY15-24574" fmla="*/ 6621645 h 7250295"/>
                <a:gd name="connsiteX16-24575" fmla="*/ 400050 w 2213217"/>
                <a:gd name="connsiteY16-24576" fmla="*/ 6821670 h 7250295"/>
                <a:gd name="connsiteX17-24577" fmla="*/ 323850 w 2213217"/>
                <a:gd name="connsiteY17-24578" fmla="*/ 7002645 h 7250295"/>
                <a:gd name="connsiteX18-24579" fmla="*/ 533400 w 2213217"/>
                <a:gd name="connsiteY18-24580" fmla="*/ 7250295 h 7250295"/>
                <a:gd name="connsiteX19-24581" fmla="*/ 952500 w 2213217"/>
                <a:gd name="connsiteY19-24582" fmla="*/ 7240770 h 7250295"/>
                <a:gd name="connsiteX20-24583" fmla="*/ 733425 w 2213217"/>
                <a:gd name="connsiteY20-24584" fmla="*/ 6821670 h 7250295"/>
                <a:gd name="connsiteX21-24585" fmla="*/ 790575 w 2213217"/>
                <a:gd name="connsiteY21-24586" fmla="*/ 6574020 h 7250295"/>
                <a:gd name="connsiteX22-24587" fmla="*/ 738924 w 2213217"/>
                <a:gd name="connsiteY22-24588" fmla="*/ 6250170 h 7250295"/>
                <a:gd name="connsiteX23-24589" fmla="*/ 856500 w 2213217"/>
                <a:gd name="connsiteY23-24590" fmla="*/ 5489132 h 7250295"/>
                <a:gd name="connsiteX24-24591" fmla="*/ 906017 w 2213217"/>
                <a:gd name="connsiteY24-24592" fmla="*/ 5380240 h 7250295"/>
                <a:gd name="connsiteX25-24593" fmla="*/ 898504 w 2213217"/>
                <a:gd name="connsiteY25-24594" fmla="*/ 5308938 h 7250295"/>
                <a:gd name="connsiteX26-24595" fmla="*/ 971550 w 2213217"/>
                <a:gd name="connsiteY26-24596" fmla="*/ 5211945 h 7250295"/>
                <a:gd name="connsiteX27-24597" fmla="*/ 973564 w 2213217"/>
                <a:gd name="connsiteY27-24598" fmla="*/ 5069070 h 7250295"/>
                <a:gd name="connsiteX28-24599" fmla="*/ 1129719 w 2213217"/>
                <a:gd name="connsiteY28-24600" fmla="*/ 4378373 h 7250295"/>
                <a:gd name="connsiteX29-24601" fmla="*/ 1276350 w 2213217"/>
                <a:gd name="connsiteY29-24602" fmla="*/ 4649970 h 7250295"/>
                <a:gd name="connsiteX30-24603" fmla="*/ 1341012 w 2213217"/>
                <a:gd name="connsiteY30-24604" fmla="*/ 4880042 h 7250295"/>
                <a:gd name="connsiteX31-24605" fmla="*/ 1310424 w 2213217"/>
                <a:gd name="connsiteY31-24606" fmla="*/ 4973880 h 7250295"/>
                <a:gd name="connsiteX32-24607" fmla="*/ 1354293 w 2213217"/>
                <a:gd name="connsiteY32-24608" fmla="*/ 5113209 h 7250295"/>
                <a:gd name="connsiteX33-24609" fmla="*/ 1262198 w 2213217"/>
                <a:gd name="connsiteY33-24610" fmla="*/ 5554244 h 7250295"/>
                <a:gd name="connsiteX34-24611" fmla="*/ 1263220 w 2213217"/>
                <a:gd name="connsiteY34-24612" fmla="*/ 6360264 h 7250295"/>
                <a:gd name="connsiteX35-24613" fmla="*/ 1336385 w 2213217"/>
                <a:gd name="connsiteY35-24614" fmla="*/ 6540277 h 7250295"/>
                <a:gd name="connsiteX36-24615" fmla="*/ 1285605 w 2213217"/>
                <a:gd name="connsiteY36-24616" fmla="*/ 6741714 h 7250295"/>
                <a:gd name="connsiteX37-24617" fmla="*/ 1303783 w 2213217"/>
                <a:gd name="connsiteY37-24618" fmla="*/ 6828040 h 7250295"/>
                <a:gd name="connsiteX38-24619" fmla="*/ 1313579 w 2213217"/>
                <a:gd name="connsiteY38-24620" fmla="*/ 7020824 h 7250295"/>
                <a:gd name="connsiteX39-24621" fmla="*/ 1760353 w 2213217"/>
                <a:gd name="connsiteY39-24622" fmla="*/ 7189119 h 7250295"/>
                <a:gd name="connsiteX40-24623" fmla="*/ 2189006 w 2213217"/>
                <a:gd name="connsiteY40-24624" fmla="*/ 7199125 h 7250295"/>
                <a:gd name="connsiteX41-24625" fmla="*/ 2171850 w 2213217"/>
                <a:gd name="connsiteY41-24626" fmla="*/ 7046786 h 7250295"/>
                <a:gd name="connsiteX42-24627" fmla="*/ 1687247 w 2213217"/>
                <a:gd name="connsiteY42-24628" fmla="*/ 6680449 h 7250295"/>
                <a:gd name="connsiteX43-24629" fmla="*/ 1708130 w 2213217"/>
                <a:gd name="connsiteY43-24630" fmla="*/ 6550072 h 7250295"/>
                <a:gd name="connsiteX44-24631" fmla="*/ 1668617 w 2213217"/>
                <a:gd name="connsiteY44-24632" fmla="*/ 6451067 h 7250295"/>
                <a:gd name="connsiteX45-24633" fmla="*/ 1657350 w 2213217"/>
                <a:gd name="connsiteY45-24634" fmla="*/ 6250170 h 7250295"/>
                <a:gd name="connsiteX46-24635" fmla="*/ 1679014 w 2213217"/>
                <a:gd name="connsiteY46-24636" fmla="*/ 5979714 h 7250295"/>
                <a:gd name="connsiteX47-24637" fmla="*/ 1727631 w 2213217"/>
                <a:gd name="connsiteY47-24638" fmla="*/ 5512209 h 7250295"/>
                <a:gd name="connsiteX48-24639" fmla="*/ 1739049 w 2213217"/>
                <a:gd name="connsiteY48-24640" fmla="*/ 5363804 h 7250295"/>
                <a:gd name="connsiteX49-24641" fmla="*/ 1797611 w 2213217"/>
                <a:gd name="connsiteY49-24642" fmla="*/ 5317321 h 7250295"/>
                <a:gd name="connsiteX50-24643" fmla="*/ 1884207 w 2213217"/>
                <a:gd name="connsiteY50-24644" fmla="*/ 5097645 h 7250295"/>
                <a:gd name="connsiteX51-24645" fmla="*/ 1909357 w 2213217"/>
                <a:gd name="connsiteY51-24646" fmla="*/ 4805496 h 7250295"/>
                <a:gd name="connsiteX52-24647" fmla="*/ 1900373 w 2213217"/>
                <a:gd name="connsiteY52-24648" fmla="*/ 4348776 h 7250295"/>
                <a:gd name="connsiteX53-24649" fmla="*/ 1881052 w 2213217"/>
                <a:gd name="connsiteY53-24650" fmla="*/ 3902573 h 7250295"/>
                <a:gd name="connsiteX54-24651" fmla="*/ 1855362 w 2213217"/>
                <a:gd name="connsiteY54-24652" fmla="*/ 3584643 h 7250295"/>
                <a:gd name="connsiteX55-24653" fmla="*/ 2056257 w 2213217"/>
                <a:gd name="connsiteY55-24654" fmla="*/ 2654077 h 7250295"/>
                <a:gd name="connsiteX56-24655" fmla="*/ 2042707 w 2213217"/>
                <a:gd name="connsiteY56-24656" fmla="*/ 2404684 h 7250295"/>
                <a:gd name="connsiteX57-24657" fmla="*/ 1981200 w 2213217"/>
                <a:gd name="connsiteY57-24658" fmla="*/ 1864914 h 7250295"/>
                <a:gd name="connsiteX58-24659" fmla="*/ 1936459 w 2213217"/>
                <a:gd name="connsiteY58-24660" fmla="*/ 1677029 h 7250295"/>
                <a:gd name="connsiteX59-24661" fmla="*/ 1922037 w 2213217"/>
                <a:gd name="connsiteY59-24662" fmla="*/ 1432534 h 7250295"/>
                <a:gd name="connsiteX60-24663" fmla="*/ 1874412 w 2213217"/>
                <a:gd name="connsiteY60-24664" fmla="*/ 1302338 h 7250295"/>
                <a:gd name="connsiteX61-24665" fmla="*/ 1407687 w 2213217"/>
                <a:gd name="connsiteY61-24666" fmla="*/ 1134975 h 7250295"/>
                <a:gd name="connsiteX62-24667" fmla="*/ 1309221 w 2213217"/>
                <a:gd name="connsiteY62-24668" fmla="*/ 1020075 h 7250295"/>
                <a:gd name="connsiteX63-24669" fmla="*/ 1365230 w 2213217"/>
                <a:gd name="connsiteY63-24670" fmla="*/ 821521 h 7250295"/>
                <a:gd name="connsiteX64-24671" fmla="*/ 1433407 w 2213217"/>
                <a:gd name="connsiteY64-24672" fmla="*/ 622909 h 7250295"/>
                <a:gd name="connsiteX65-24673" fmla="*/ 1444916 w 2213217"/>
                <a:gd name="connsiteY65-24674" fmla="*/ 380757 h 7250295"/>
                <a:gd name="connsiteX66-24675" fmla="*/ 1330946 w 2213217"/>
                <a:gd name="connsiteY66-24676" fmla="*/ 143773 h 7250295"/>
                <a:gd name="connsiteX67-24677" fmla="*/ 1063645 w 2213217"/>
                <a:gd name="connsiteY67-24678" fmla="*/ 568 h 7250295"/>
                <a:gd name="connsiteX0-24679" fmla="*/ 1063645 w 2213217"/>
                <a:gd name="connsiteY0-24680" fmla="*/ 568 h 7250295"/>
                <a:gd name="connsiteX1-24681" fmla="*/ 809625 w 2213217"/>
                <a:gd name="connsiteY1-24682" fmla="*/ 116070 h 7250295"/>
                <a:gd name="connsiteX2-24683" fmla="*/ 685800 w 2213217"/>
                <a:gd name="connsiteY2-24684" fmla="*/ 297045 h 7250295"/>
                <a:gd name="connsiteX3-24685" fmla="*/ 704850 w 2213217"/>
                <a:gd name="connsiteY3-24686" fmla="*/ 620895 h 7250295"/>
                <a:gd name="connsiteX4-24687" fmla="*/ 838200 w 2213217"/>
                <a:gd name="connsiteY4-24688" fmla="*/ 897120 h 7250295"/>
                <a:gd name="connsiteX5-24689" fmla="*/ 742950 w 2213217"/>
                <a:gd name="connsiteY5-24690" fmla="*/ 1011420 h 7250295"/>
                <a:gd name="connsiteX6-24691" fmla="*/ 133350 w 2213217"/>
                <a:gd name="connsiteY6-24692" fmla="*/ 1220970 h 7250295"/>
                <a:gd name="connsiteX7-24693" fmla="*/ 0 w 2213217"/>
                <a:gd name="connsiteY7-24694" fmla="*/ 2211570 h 7250295"/>
                <a:gd name="connsiteX8-24695" fmla="*/ 333375 w 2213217"/>
                <a:gd name="connsiteY8-24696" fmla="*/ 3106920 h 7250295"/>
                <a:gd name="connsiteX9-24697" fmla="*/ 247650 w 2213217"/>
                <a:gd name="connsiteY9-24698" fmla="*/ 3840345 h 7250295"/>
                <a:gd name="connsiteX10-24699" fmla="*/ 371475 w 2213217"/>
                <a:gd name="connsiteY10-24700" fmla="*/ 4059420 h 7250295"/>
                <a:gd name="connsiteX11-24701" fmla="*/ 495300 w 2213217"/>
                <a:gd name="connsiteY11-24702" fmla="*/ 4278495 h 7250295"/>
                <a:gd name="connsiteX12-24703" fmla="*/ 476250 w 2213217"/>
                <a:gd name="connsiteY12-24704" fmla="*/ 4735695 h 7250295"/>
                <a:gd name="connsiteX13-24705" fmla="*/ 476250 w 2213217"/>
                <a:gd name="connsiteY13-24706" fmla="*/ 5097645 h 7250295"/>
                <a:gd name="connsiteX14-24707" fmla="*/ 371475 w 2213217"/>
                <a:gd name="connsiteY14-24708" fmla="*/ 6145395 h 7250295"/>
                <a:gd name="connsiteX15-24709" fmla="*/ 371475 w 2213217"/>
                <a:gd name="connsiteY15-24710" fmla="*/ 6621645 h 7250295"/>
                <a:gd name="connsiteX16-24711" fmla="*/ 400050 w 2213217"/>
                <a:gd name="connsiteY16-24712" fmla="*/ 6821670 h 7250295"/>
                <a:gd name="connsiteX17-24713" fmla="*/ 323850 w 2213217"/>
                <a:gd name="connsiteY17-24714" fmla="*/ 7002645 h 7250295"/>
                <a:gd name="connsiteX18-24715" fmla="*/ 533400 w 2213217"/>
                <a:gd name="connsiteY18-24716" fmla="*/ 7250295 h 7250295"/>
                <a:gd name="connsiteX19-24717" fmla="*/ 952500 w 2213217"/>
                <a:gd name="connsiteY19-24718" fmla="*/ 7240770 h 7250295"/>
                <a:gd name="connsiteX20-24719" fmla="*/ 733425 w 2213217"/>
                <a:gd name="connsiteY20-24720" fmla="*/ 6821670 h 7250295"/>
                <a:gd name="connsiteX21-24721" fmla="*/ 753076 w 2213217"/>
                <a:gd name="connsiteY21-24722" fmla="*/ 6579789 h 7250295"/>
                <a:gd name="connsiteX22-24723" fmla="*/ 738924 w 2213217"/>
                <a:gd name="connsiteY22-24724" fmla="*/ 6250170 h 7250295"/>
                <a:gd name="connsiteX23-24725" fmla="*/ 856500 w 2213217"/>
                <a:gd name="connsiteY23-24726" fmla="*/ 5489132 h 7250295"/>
                <a:gd name="connsiteX24-24727" fmla="*/ 906017 w 2213217"/>
                <a:gd name="connsiteY24-24728" fmla="*/ 5380240 h 7250295"/>
                <a:gd name="connsiteX25-24729" fmla="*/ 898504 w 2213217"/>
                <a:gd name="connsiteY25-24730" fmla="*/ 5308938 h 7250295"/>
                <a:gd name="connsiteX26-24731" fmla="*/ 971550 w 2213217"/>
                <a:gd name="connsiteY26-24732" fmla="*/ 5211945 h 7250295"/>
                <a:gd name="connsiteX27-24733" fmla="*/ 973564 w 2213217"/>
                <a:gd name="connsiteY27-24734" fmla="*/ 5069070 h 7250295"/>
                <a:gd name="connsiteX28-24735" fmla="*/ 1129719 w 2213217"/>
                <a:gd name="connsiteY28-24736" fmla="*/ 4378373 h 7250295"/>
                <a:gd name="connsiteX29-24737" fmla="*/ 1276350 w 2213217"/>
                <a:gd name="connsiteY29-24738" fmla="*/ 4649970 h 7250295"/>
                <a:gd name="connsiteX30-24739" fmla="*/ 1341012 w 2213217"/>
                <a:gd name="connsiteY30-24740" fmla="*/ 4880042 h 7250295"/>
                <a:gd name="connsiteX31-24741" fmla="*/ 1310424 w 2213217"/>
                <a:gd name="connsiteY31-24742" fmla="*/ 4973880 h 7250295"/>
                <a:gd name="connsiteX32-24743" fmla="*/ 1354293 w 2213217"/>
                <a:gd name="connsiteY32-24744" fmla="*/ 5113209 h 7250295"/>
                <a:gd name="connsiteX33-24745" fmla="*/ 1262198 w 2213217"/>
                <a:gd name="connsiteY33-24746" fmla="*/ 5554244 h 7250295"/>
                <a:gd name="connsiteX34-24747" fmla="*/ 1263220 w 2213217"/>
                <a:gd name="connsiteY34-24748" fmla="*/ 6360264 h 7250295"/>
                <a:gd name="connsiteX35-24749" fmla="*/ 1336385 w 2213217"/>
                <a:gd name="connsiteY35-24750" fmla="*/ 6540277 h 7250295"/>
                <a:gd name="connsiteX36-24751" fmla="*/ 1285605 w 2213217"/>
                <a:gd name="connsiteY36-24752" fmla="*/ 6741714 h 7250295"/>
                <a:gd name="connsiteX37-24753" fmla="*/ 1303783 w 2213217"/>
                <a:gd name="connsiteY37-24754" fmla="*/ 6828040 h 7250295"/>
                <a:gd name="connsiteX38-24755" fmla="*/ 1313579 w 2213217"/>
                <a:gd name="connsiteY38-24756" fmla="*/ 7020824 h 7250295"/>
                <a:gd name="connsiteX39-24757" fmla="*/ 1760353 w 2213217"/>
                <a:gd name="connsiteY39-24758" fmla="*/ 7189119 h 7250295"/>
                <a:gd name="connsiteX40-24759" fmla="*/ 2189006 w 2213217"/>
                <a:gd name="connsiteY40-24760" fmla="*/ 7199125 h 7250295"/>
                <a:gd name="connsiteX41-24761" fmla="*/ 2171850 w 2213217"/>
                <a:gd name="connsiteY41-24762" fmla="*/ 7046786 h 7250295"/>
                <a:gd name="connsiteX42-24763" fmla="*/ 1687247 w 2213217"/>
                <a:gd name="connsiteY42-24764" fmla="*/ 6680449 h 7250295"/>
                <a:gd name="connsiteX43-24765" fmla="*/ 1708130 w 2213217"/>
                <a:gd name="connsiteY43-24766" fmla="*/ 6550072 h 7250295"/>
                <a:gd name="connsiteX44-24767" fmla="*/ 1668617 w 2213217"/>
                <a:gd name="connsiteY44-24768" fmla="*/ 6451067 h 7250295"/>
                <a:gd name="connsiteX45-24769" fmla="*/ 1657350 w 2213217"/>
                <a:gd name="connsiteY45-24770" fmla="*/ 6250170 h 7250295"/>
                <a:gd name="connsiteX46-24771" fmla="*/ 1679014 w 2213217"/>
                <a:gd name="connsiteY46-24772" fmla="*/ 5979714 h 7250295"/>
                <a:gd name="connsiteX47-24773" fmla="*/ 1727631 w 2213217"/>
                <a:gd name="connsiteY47-24774" fmla="*/ 5512209 h 7250295"/>
                <a:gd name="connsiteX48-24775" fmla="*/ 1739049 w 2213217"/>
                <a:gd name="connsiteY48-24776" fmla="*/ 5363804 h 7250295"/>
                <a:gd name="connsiteX49-24777" fmla="*/ 1797611 w 2213217"/>
                <a:gd name="connsiteY49-24778" fmla="*/ 5317321 h 7250295"/>
                <a:gd name="connsiteX50-24779" fmla="*/ 1884207 w 2213217"/>
                <a:gd name="connsiteY50-24780" fmla="*/ 5097645 h 7250295"/>
                <a:gd name="connsiteX51-24781" fmla="*/ 1909357 w 2213217"/>
                <a:gd name="connsiteY51-24782" fmla="*/ 4805496 h 7250295"/>
                <a:gd name="connsiteX52-24783" fmla="*/ 1900373 w 2213217"/>
                <a:gd name="connsiteY52-24784" fmla="*/ 4348776 h 7250295"/>
                <a:gd name="connsiteX53-24785" fmla="*/ 1881052 w 2213217"/>
                <a:gd name="connsiteY53-24786" fmla="*/ 3902573 h 7250295"/>
                <a:gd name="connsiteX54-24787" fmla="*/ 1855362 w 2213217"/>
                <a:gd name="connsiteY54-24788" fmla="*/ 3584643 h 7250295"/>
                <a:gd name="connsiteX55-24789" fmla="*/ 2056257 w 2213217"/>
                <a:gd name="connsiteY55-24790" fmla="*/ 2654077 h 7250295"/>
                <a:gd name="connsiteX56-24791" fmla="*/ 2042707 w 2213217"/>
                <a:gd name="connsiteY56-24792" fmla="*/ 2404684 h 7250295"/>
                <a:gd name="connsiteX57-24793" fmla="*/ 1981200 w 2213217"/>
                <a:gd name="connsiteY57-24794" fmla="*/ 1864914 h 7250295"/>
                <a:gd name="connsiteX58-24795" fmla="*/ 1936459 w 2213217"/>
                <a:gd name="connsiteY58-24796" fmla="*/ 1677029 h 7250295"/>
                <a:gd name="connsiteX59-24797" fmla="*/ 1922037 w 2213217"/>
                <a:gd name="connsiteY59-24798" fmla="*/ 1432534 h 7250295"/>
                <a:gd name="connsiteX60-24799" fmla="*/ 1874412 w 2213217"/>
                <a:gd name="connsiteY60-24800" fmla="*/ 1302338 h 7250295"/>
                <a:gd name="connsiteX61-24801" fmla="*/ 1407687 w 2213217"/>
                <a:gd name="connsiteY61-24802" fmla="*/ 1134975 h 7250295"/>
                <a:gd name="connsiteX62-24803" fmla="*/ 1309221 w 2213217"/>
                <a:gd name="connsiteY62-24804" fmla="*/ 1020075 h 7250295"/>
                <a:gd name="connsiteX63-24805" fmla="*/ 1365230 w 2213217"/>
                <a:gd name="connsiteY63-24806" fmla="*/ 821521 h 7250295"/>
                <a:gd name="connsiteX64-24807" fmla="*/ 1433407 w 2213217"/>
                <a:gd name="connsiteY64-24808" fmla="*/ 622909 h 7250295"/>
                <a:gd name="connsiteX65-24809" fmla="*/ 1444916 w 2213217"/>
                <a:gd name="connsiteY65-24810" fmla="*/ 380757 h 7250295"/>
                <a:gd name="connsiteX66-24811" fmla="*/ 1330946 w 2213217"/>
                <a:gd name="connsiteY66-24812" fmla="*/ 143773 h 7250295"/>
                <a:gd name="connsiteX67-24813" fmla="*/ 1063645 w 2213217"/>
                <a:gd name="connsiteY67-24814" fmla="*/ 568 h 7250295"/>
                <a:gd name="connsiteX0-24815" fmla="*/ 1063645 w 2213217"/>
                <a:gd name="connsiteY0-24816" fmla="*/ 568 h 7250295"/>
                <a:gd name="connsiteX1-24817" fmla="*/ 809625 w 2213217"/>
                <a:gd name="connsiteY1-24818" fmla="*/ 116070 h 7250295"/>
                <a:gd name="connsiteX2-24819" fmla="*/ 685800 w 2213217"/>
                <a:gd name="connsiteY2-24820" fmla="*/ 297045 h 7250295"/>
                <a:gd name="connsiteX3-24821" fmla="*/ 704850 w 2213217"/>
                <a:gd name="connsiteY3-24822" fmla="*/ 620895 h 7250295"/>
                <a:gd name="connsiteX4-24823" fmla="*/ 838200 w 2213217"/>
                <a:gd name="connsiteY4-24824" fmla="*/ 897120 h 7250295"/>
                <a:gd name="connsiteX5-24825" fmla="*/ 742950 w 2213217"/>
                <a:gd name="connsiteY5-24826" fmla="*/ 1011420 h 7250295"/>
                <a:gd name="connsiteX6-24827" fmla="*/ 133350 w 2213217"/>
                <a:gd name="connsiteY6-24828" fmla="*/ 1220970 h 7250295"/>
                <a:gd name="connsiteX7-24829" fmla="*/ 0 w 2213217"/>
                <a:gd name="connsiteY7-24830" fmla="*/ 2211570 h 7250295"/>
                <a:gd name="connsiteX8-24831" fmla="*/ 333375 w 2213217"/>
                <a:gd name="connsiteY8-24832" fmla="*/ 3106920 h 7250295"/>
                <a:gd name="connsiteX9-24833" fmla="*/ 247650 w 2213217"/>
                <a:gd name="connsiteY9-24834" fmla="*/ 3840345 h 7250295"/>
                <a:gd name="connsiteX10-24835" fmla="*/ 371475 w 2213217"/>
                <a:gd name="connsiteY10-24836" fmla="*/ 4059420 h 7250295"/>
                <a:gd name="connsiteX11-24837" fmla="*/ 495300 w 2213217"/>
                <a:gd name="connsiteY11-24838" fmla="*/ 4278495 h 7250295"/>
                <a:gd name="connsiteX12-24839" fmla="*/ 476250 w 2213217"/>
                <a:gd name="connsiteY12-24840" fmla="*/ 4735695 h 7250295"/>
                <a:gd name="connsiteX13-24841" fmla="*/ 476250 w 2213217"/>
                <a:gd name="connsiteY13-24842" fmla="*/ 5097645 h 7250295"/>
                <a:gd name="connsiteX14-24843" fmla="*/ 371475 w 2213217"/>
                <a:gd name="connsiteY14-24844" fmla="*/ 6145395 h 7250295"/>
                <a:gd name="connsiteX15-24845" fmla="*/ 371475 w 2213217"/>
                <a:gd name="connsiteY15-24846" fmla="*/ 6621645 h 7250295"/>
                <a:gd name="connsiteX16-24847" fmla="*/ 400050 w 2213217"/>
                <a:gd name="connsiteY16-24848" fmla="*/ 6821670 h 7250295"/>
                <a:gd name="connsiteX17-24849" fmla="*/ 323850 w 2213217"/>
                <a:gd name="connsiteY17-24850" fmla="*/ 7002645 h 7250295"/>
                <a:gd name="connsiteX18-24851" fmla="*/ 533400 w 2213217"/>
                <a:gd name="connsiteY18-24852" fmla="*/ 7250295 h 7250295"/>
                <a:gd name="connsiteX19-24853" fmla="*/ 952500 w 2213217"/>
                <a:gd name="connsiteY19-24854" fmla="*/ 7240770 h 7250295"/>
                <a:gd name="connsiteX20-24855" fmla="*/ 733425 w 2213217"/>
                <a:gd name="connsiteY20-24856" fmla="*/ 6821670 h 7250295"/>
                <a:gd name="connsiteX21-24857" fmla="*/ 753076 w 2213217"/>
                <a:gd name="connsiteY21-24858" fmla="*/ 6579789 h 7250295"/>
                <a:gd name="connsiteX22-24859" fmla="*/ 738924 w 2213217"/>
                <a:gd name="connsiteY22-24860" fmla="*/ 6250170 h 7250295"/>
                <a:gd name="connsiteX23-24861" fmla="*/ 856500 w 2213217"/>
                <a:gd name="connsiteY23-24862" fmla="*/ 5489132 h 7250295"/>
                <a:gd name="connsiteX24-24863" fmla="*/ 906017 w 2213217"/>
                <a:gd name="connsiteY24-24864" fmla="*/ 5380240 h 7250295"/>
                <a:gd name="connsiteX25-24865" fmla="*/ 898504 w 2213217"/>
                <a:gd name="connsiteY25-24866" fmla="*/ 5308938 h 7250295"/>
                <a:gd name="connsiteX26-24867" fmla="*/ 971550 w 2213217"/>
                <a:gd name="connsiteY26-24868" fmla="*/ 5211945 h 7250295"/>
                <a:gd name="connsiteX27-24869" fmla="*/ 973564 w 2213217"/>
                <a:gd name="connsiteY27-24870" fmla="*/ 5069070 h 7250295"/>
                <a:gd name="connsiteX28-24871" fmla="*/ 1129719 w 2213217"/>
                <a:gd name="connsiteY28-24872" fmla="*/ 4378373 h 7250295"/>
                <a:gd name="connsiteX29-24873" fmla="*/ 1276350 w 2213217"/>
                <a:gd name="connsiteY29-24874" fmla="*/ 4649970 h 7250295"/>
                <a:gd name="connsiteX30-24875" fmla="*/ 1341012 w 2213217"/>
                <a:gd name="connsiteY30-24876" fmla="*/ 4880042 h 7250295"/>
                <a:gd name="connsiteX31-24877" fmla="*/ 1310424 w 2213217"/>
                <a:gd name="connsiteY31-24878" fmla="*/ 4973880 h 7250295"/>
                <a:gd name="connsiteX32-24879" fmla="*/ 1354293 w 2213217"/>
                <a:gd name="connsiteY32-24880" fmla="*/ 5113209 h 7250295"/>
                <a:gd name="connsiteX33-24881" fmla="*/ 1262198 w 2213217"/>
                <a:gd name="connsiteY33-24882" fmla="*/ 5554244 h 7250295"/>
                <a:gd name="connsiteX34-24883" fmla="*/ 1263220 w 2213217"/>
                <a:gd name="connsiteY34-24884" fmla="*/ 6360264 h 7250295"/>
                <a:gd name="connsiteX35-24885" fmla="*/ 1336385 w 2213217"/>
                <a:gd name="connsiteY35-24886" fmla="*/ 6540277 h 7250295"/>
                <a:gd name="connsiteX36-24887" fmla="*/ 1285605 w 2213217"/>
                <a:gd name="connsiteY36-24888" fmla="*/ 6741714 h 7250295"/>
                <a:gd name="connsiteX37-24889" fmla="*/ 1303783 w 2213217"/>
                <a:gd name="connsiteY37-24890" fmla="*/ 6828040 h 7250295"/>
                <a:gd name="connsiteX38-24891" fmla="*/ 1313579 w 2213217"/>
                <a:gd name="connsiteY38-24892" fmla="*/ 7020824 h 7250295"/>
                <a:gd name="connsiteX39-24893" fmla="*/ 1760353 w 2213217"/>
                <a:gd name="connsiteY39-24894" fmla="*/ 7189119 h 7250295"/>
                <a:gd name="connsiteX40-24895" fmla="*/ 2189006 w 2213217"/>
                <a:gd name="connsiteY40-24896" fmla="*/ 7199125 h 7250295"/>
                <a:gd name="connsiteX41-24897" fmla="*/ 2171850 w 2213217"/>
                <a:gd name="connsiteY41-24898" fmla="*/ 7046786 h 7250295"/>
                <a:gd name="connsiteX42-24899" fmla="*/ 1687247 w 2213217"/>
                <a:gd name="connsiteY42-24900" fmla="*/ 6680449 h 7250295"/>
                <a:gd name="connsiteX43-24901" fmla="*/ 1708130 w 2213217"/>
                <a:gd name="connsiteY43-24902" fmla="*/ 6550072 h 7250295"/>
                <a:gd name="connsiteX44-24903" fmla="*/ 1668617 w 2213217"/>
                <a:gd name="connsiteY44-24904" fmla="*/ 6451067 h 7250295"/>
                <a:gd name="connsiteX45-24905" fmla="*/ 1657350 w 2213217"/>
                <a:gd name="connsiteY45-24906" fmla="*/ 6250170 h 7250295"/>
                <a:gd name="connsiteX46-24907" fmla="*/ 1679014 w 2213217"/>
                <a:gd name="connsiteY46-24908" fmla="*/ 5979714 h 7250295"/>
                <a:gd name="connsiteX47-24909" fmla="*/ 1727631 w 2213217"/>
                <a:gd name="connsiteY47-24910" fmla="*/ 5512209 h 7250295"/>
                <a:gd name="connsiteX48-24911" fmla="*/ 1739049 w 2213217"/>
                <a:gd name="connsiteY48-24912" fmla="*/ 5363804 h 7250295"/>
                <a:gd name="connsiteX49-24913" fmla="*/ 1797611 w 2213217"/>
                <a:gd name="connsiteY49-24914" fmla="*/ 5317321 h 7250295"/>
                <a:gd name="connsiteX50-24915" fmla="*/ 1884207 w 2213217"/>
                <a:gd name="connsiteY50-24916" fmla="*/ 5097645 h 7250295"/>
                <a:gd name="connsiteX51-24917" fmla="*/ 1909357 w 2213217"/>
                <a:gd name="connsiteY51-24918" fmla="*/ 4805496 h 7250295"/>
                <a:gd name="connsiteX52-24919" fmla="*/ 1900373 w 2213217"/>
                <a:gd name="connsiteY52-24920" fmla="*/ 4348776 h 7250295"/>
                <a:gd name="connsiteX53-24921" fmla="*/ 1881052 w 2213217"/>
                <a:gd name="connsiteY53-24922" fmla="*/ 3902573 h 7250295"/>
                <a:gd name="connsiteX54-24923" fmla="*/ 1855362 w 2213217"/>
                <a:gd name="connsiteY54-24924" fmla="*/ 3584643 h 7250295"/>
                <a:gd name="connsiteX55-24925" fmla="*/ 2056257 w 2213217"/>
                <a:gd name="connsiteY55-24926" fmla="*/ 2654077 h 7250295"/>
                <a:gd name="connsiteX56-24927" fmla="*/ 2042707 w 2213217"/>
                <a:gd name="connsiteY56-24928" fmla="*/ 2404684 h 7250295"/>
                <a:gd name="connsiteX57-24929" fmla="*/ 1981200 w 2213217"/>
                <a:gd name="connsiteY57-24930" fmla="*/ 1864914 h 7250295"/>
                <a:gd name="connsiteX58-24931" fmla="*/ 1936459 w 2213217"/>
                <a:gd name="connsiteY58-24932" fmla="*/ 1677029 h 7250295"/>
                <a:gd name="connsiteX59-24933" fmla="*/ 1922037 w 2213217"/>
                <a:gd name="connsiteY59-24934" fmla="*/ 1432534 h 7250295"/>
                <a:gd name="connsiteX60-24935" fmla="*/ 1874412 w 2213217"/>
                <a:gd name="connsiteY60-24936" fmla="*/ 1302338 h 7250295"/>
                <a:gd name="connsiteX61-24937" fmla="*/ 1407687 w 2213217"/>
                <a:gd name="connsiteY61-24938" fmla="*/ 1134975 h 7250295"/>
                <a:gd name="connsiteX62-24939" fmla="*/ 1309221 w 2213217"/>
                <a:gd name="connsiteY62-24940" fmla="*/ 1020075 h 7250295"/>
                <a:gd name="connsiteX63-24941" fmla="*/ 1365230 w 2213217"/>
                <a:gd name="connsiteY63-24942" fmla="*/ 821521 h 7250295"/>
                <a:gd name="connsiteX64-24943" fmla="*/ 1433407 w 2213217"/>
                <a:gd name="connsiteY64-24944" fmla="*/ 622909 h 7250295"/>
                <a:gd name="connsiteX65-24945" fmla="*/ 1444916 w 2213217"/>
                <a:gd name="connsiteY65-24946" fmla="*/ 380757 h 7250295"/>
                <a:gd name="connsiteX66-24947" fmla="*/ 1330946 w 2213217"/>
                <a:gd name="connsiteY66-24948" fmla="*/ 143773 h 7250295"/>
                <a:gd name="connsiteX67-24949" fmla="*/ 1063645 w 2213217"/>
                <a:gd name="connsiteY67-24950" fmla="*/ 568 h 7250295"/>
                <a:gd name="connsiteX0-24951" fmla="*/ 1063645 w 2213217"/>
                <a:gd name="connsiteY0-24952" fmla="*/ 568 h 7250295"/>
                <a:gd name="connsiteX1-24953" fmla="*/ 809625 w 2213217"/>
                <a:gd name="connsiteY1-24954" fmla="*/ 116070 h 7250295"/>
                <a:gd name="connsiteX2-24955" fmla="*/ 685800 w 2213217"/>
                <a:gd name="connsiteY2-24956" fmla="*/ 297045 h 7250295"/>
                <a:gd name="connsiteX3-24957" fmla="*/ 704850 w 2213217"/>
                <a:gd name="connsiteY3-24958" fmla="*/ 620895 h 7250295"/>
                <a:gd name="connsiteX4-24959" fmla="*/ 838200 w 2213217"/>
                <a:gd name="connsiteY4-24960" fmla="*/ 897120 h 7250295"/>
                <a:gd name="connsiteX5-24961" fmla="*/ 742950 w 2213217"/>
                <a:gd name="connsiteY5-24962" fmla="*/ 1011420 h 7250295"/>
                <a:gd name="connsiteX6-24963" fmla="*/ 133350 w 2213217"/>
                <a:gd name="connsiteY6-24964" fmla="*/ 1220970 h 7250295"/>
                <a:gd name="connsiteX7-24965" fmla="*/ 0 w 2213217"/>
                <a:gd name="connsiteY7-24966" fmla="*/ 2211570 h 7250295"/>
                <a:gd name="connsiteX8-24967" fmla="*/ 333375 w 2213217"/>
                <a:gd name="connsiteY8-24968" fmla="*/ 3106920 h 7250295"/>
                <a:gd name="connsiteX9-24969" fmla="*/ 247650 w 2213217"/>
                <a:gd name="connsiteY9-24970" fmla="*/ 3840345 h 7250295"/>
                <a:gd name="connsiteX10-24971" fmla="*/ 371475 w 2213217"/>
                <a:gd name="connsiteY10-24972" fmla="*/ 4059420 h 7250295"/>
                <a:gd name="connsiteX11-24973" fmla="*/ 495300 w 2213217"/>
                <a:gd name="connsiteY11-24974" fmla="*/ 4278495 h 7250295"/>
                <a:gd name="connsiteX12-24975" fmla="*/ 476250 w 2213217"/>
                <a:gd name="connsiteY12-24976" fmla="*/ 4735695 h 7250295"/>
                <a:gd name="connsiteX13-24977" fmla="*/ 476250 w 2213217"/>
                <a:gd name="connsiteY13-24978" fmla="*/ 5097645 h 7250295"/>
                <a:gd name="connsiteX14-24979" fmla="*/ 371475 w 2213217"/>
                <a:gd name="connsiteY14-24980" fmla="*/ 6145395 h 7250295"/>
                <a:gd name="connsiteX15-24981" fmla="*/ 371475 w 2213217"/>
                <a:gd name="connsiteY15-24982" fmla="*/ 6621645 h 7250295"/>
                <a:gd name="connsiteX16-24983" fmla="*/ 400050 w 2213217"/>
                <a:gd name="connsiteY16-24984" fmla="*/ 6821670 h 7250295"/>
                <a:gd name="connsiteX17-24985" fmla="*/ 323850 w 2213217"/>
                <a:gd name="connsiteY17-24986" fmla="*/ 7002645 h 7250295"/>
                <a:gd name="connsiteX18-24987" fmla="*/ 533400 w 2213217"/>
                <a:gd name="connsiteY18-24988" fmla="*/ 7250295 h 7250295"/>
                <a:gd name="connsiteX19-24989" fmla="*/ 952500 w 2213217"/>
                <a:gd name="connsiteY19-24990" fmla="*/ 7240770 h 7250295"/>
                <a:gd name="connsiteX20-24991" fmla="*/ 733425 w 2213217"/>
                <a:gd name="connsiteY20-24992" fmla="*/ 6821670 h 7250295"/>
                <a:gd name="connsiteX21-24993" fmla="*/ 753076 w 2213217"/>
                <a:gd name="connsiteY21-24994" fmla="*/ 6579789 h 7250295"/>
                <a:gd name="connsiteX22-24995" fmla="*/ 738924 w 2213217"/>
                <a:gd name="connsiteY22-24996" fmla="*/ 6250170 h 7250295"/>
                <a:gd name="connsiteX23-24997" fmla="*/ 856500 w 2213217"/>
                <a:gd name="connsiteY23-24998" fmla="*/ 5489132 h 7250295"/>
                <a:gd name="connsiteX24-24999" fmla="*/ 906017 w 2213217"/>
                <a:gd name="connsiteY24-25000" fmla="*/ 5380240 h 7250295"/>
                <a:gd name="connsiteX25-25001" fmla="*/ 898504 w 2213217"/>
                <a:gd name="connsiteY25-25002" fmla="*/ 5308938 h 7250295"/>
                <a:gd name="connsiteX26-25003" fmla="*/ 971550 w 2213217"/>
                <a:gd name="connsiteY26-25004" fmla="*/ 5211945 h 7250295"/>
                <a:gd name="connsiteX27-25005" fmla="*/ 973564 w 2213217"/>
                <a:gd name="connsiteY27-25006" fmla="*/ 5069070 h 7250295"/>
                <a:gd name="connsiteX28-25007" fmla="*/ 1129719 w 2213217"/>
                <a:gd name="connsiteY28-25008" fmla="*/ 4378373 h 7250295"/>
                <a:gd name="connsiteX29-25009" fmla="*/ 1276350 w 2213217"/>
                <a:gd name="connsiteY29-25010" fmla="*/ 4649970 h 7250295"/>
                <a:gd name="connsiteX30-25011" fmla="*/ 1341012 w 2213217"/>
                <a:gd name="connsiteY30-25012" fmla="*/ 4880042 h 7250295"/>
                <a:gd name="connsiteX31-25013" fmla="*/ 1310424 w 2213217"/>
                <a:gd name="connsiteY31-25014" fmla="*/ 4973880 h 7250295"/>
                <a:gd name="connsiteX32-25015" fmla="*/ 1354293 w 2213217"/>
                <a:gd name="connsiteY32-25016" fmla="*/ 5113209 h 7250295"/>
                <a:gd name="connsiteX33-25017" fmla="*/ 1262198 w 2213217"/>
                <a:gd name="connsiteY33-25018" fmla="*/ 5554244 h 7250295"/>
                <a:gd name="connsiteX34-25019" fmla="*/ 1263220 w 2213217"/>
                <a:gd name="connsiteY34-25020" fmla="*/ 6360264 h 7250295"/>
                <a:gd name="connsiteX35-25021" fmla="*/ 1336385 w 2213217"/>
                <a:gd name="connsiteY35-25022" fmla="*/ 6540277 h 7250295"/>
                <a:gd name="connsiteX36-25023" fmla="*/ 1285605 w 2213217"/>
                <a:gd name="connsiteY36-25024" fmla="*/ 6741714 h 7250295"/>
                <a:gd name="connsiteX37-25025" fmla="*/ 1303783 w 2213217"/>
                <a:gd name="connsiteY37-25026" fmla="*/ 6828040 h 7250295"/>
                <a:gd name="connsiteX38-25027" fmla="*/ 1313579 w 2213217"/>
                <a:gd name="connsiteY38-25028" fmla="*/ 7020824 h 7250295"/>
                <a:gd name="connsiteX39-25029" fmla="*/ 1760353 w 2213217"/>
                <a:gd name="connsiteY39-25030" fmla="*/ 7189119 h 7250295"/>
                <a:gd name="connsiteX40-25031" fmla="*/ 2189006 w 2213217"/>
                <a:gd name="connsiteY40-25032" fmla="*/ 7199125 h 7250295"/>
                <a:gd name="connsiteX41-25033" fmla="*/ 2171850 w 2213217"/>
                <a:gd name="connsiteY41-25034" fmla="*/ 7046786 h 7250295"/>
                <a:gd name="connsiteX42-25035" fmla="*/ 1687247 w 2213217"/>
                <a:gd name="connsiteY42-25036" fmla="*/ 6680449 h 7250295"/>
                <a:gd name="connsiteX43-25037" fmla="*/ 1708130 w 2213217"/>
                <a:gd name="connsiteY43-25038" fmla="*/ 6550072 h 7250295"/>
                <a:gd name="connsiteX44-25039" fmla="*/ 1668617 w 2213217"/>
                <a:gd name="connsiteY44-25040" fmla="*/ 6451067 h 7250295"/>
                <a:gd name="connsiteX45-25041" fmla="*/ 1657350 w 2213217"/>
                <a:gd name="connsiteY45-25042" fmla="*/ 6250170 h 7250295"/>
                <a:gd name="connsiteX46-25043" fmla="*/ 1679014 w 2213217"/>
                <a:gd name="connsiteY46-25044" fmla="*/ 5979714 h 7250295"/>
                <a:gd name="connsiteX47-25045" fmla="*/ 1727631 w 2213217"/>
                <a:gd name="connsiteY47-25046" fmla="*/ 5512209 h 7250295"/>
                <a:gd name="connsiteX48-25047" fmla="*/ 1739049 w 2213217"/>
                <a:gd name="connsiteY48-25048" fmla="*/ 5363804 h 7250295"/>
                <a:gd name="connsiteX49-25049" fmla="*/ 1797611 w 2213217"/>
                <a:gd name="connsiteY49-25050" fmla="*/ 5317321 h 7250295"/>
                <a:gd name="connsiteX50-25051" fmla="*/ 1884207 w 2213217"/>
                <a:gd name="connsiteY50-25052" fmla="*/ 5097645 h 7250295"/>
                <a:gd name="connsiteX51-25053" fmla="*/ 1909357 w 2213217"/>
                <a:gd name="connsiteY51-25054" fmla="*/ 4805496 h 7250295"/>
                <a:gd name="connsiteX52-25055" fmla="*/ 1900373 w 2213217"/>
                <a:gd name="connsiteY52-25056" fmla="*/ 4348776 h 7250295"/>
                <a:gd name="connsiteX53-25057" fmla="*/ 1881052 w 2213217"/>
                <a:gd name="connsiteY53-25058" fmla="*/ 3902573 h 7250295"/>
                <a:gd name="connsiteX54-25059" fmla="*/ 1855362 w 2213217"/>
                <a:gd name="connsiteY54-25060" fmla="*/ 3584643 h 7250295"/>
                <a:gd name="connsiteX55-25061" fmla="*/ 2056257 w 2213217"/>
                <a:gd name="connsiteY55-25062" fmla="*/ 2654077 h 7250295"/>
                <a:gd name="connsiteX56-25063" fmla="*/ 2042707 w 2213217"/>
                <a:gd name="connsiteY56-25064" fmla="*/ 2404684 h 7250295"/>
                <a:gd name="connsiteX57-25065" fmla="*/ 1981200 w 2213217"/>
                <a:gd name="connsiteY57-25066" fmla="*/ 1864914 h 7250295"/>
                <a:gd name="connsiteX58-25067" fmla="*/ 1936459 w 2213217"/>
                <a:gd name="connsiteY58-25068" fmla="*/ 1677029 h 7250295"/>
                <a:gd name="connsiteX59-25069" fmla="*/ 1922037 w 2213217"/>
                <a:gd name="connsiteY59-25070" fmla="*/ 1432534 h 7250295"/>
                <a:gd name="connsiteX60-25071" fmla="*/ 1874412 w 2213217"/>
                <a:gd name="connsiteY60-25072" fmla="*/ 1302338 h 7250295"/>
                <a:gd name="connsiteX61-25073" fmla="*/ 1407687 w 2213217"/>
                <a:gd name="connsiteY61-25074" fmla="*/ 1134975 h 7250295"/>
                <a:gd name="connsiteX62-25075" fmla="*/ 1309221 w 2213217"/>
                <a:gd name="connsiteY62-25076" fmla="*/ 1020075 h 7250295"/>
                <a:gd name="connsiteX63-25077" fmla="*/ 1365230 w 2213217"/>
                <a:gd name="connsiteY63-25078" fmla="*/ 821521 h 7250295"/>
                <a:gd name="connsiteX64-25079" fmla="*/ 1433407 w 2213217"/>
                <a:gd name="connsiteY64-25080" fmla="*/ 622909 h 7250295"/>
                <a:gd name="connsiteX65-25081" fmla="*/ 1444916 w 2213217"/>
                <a:gd name="connsiteY65-25082" fmla="*/ 380757 h 7250295"/>
                <a:gd name="connsiteX66-25083" fmla="*/ 1330946 w 2213217"/>
                <a:gd name="connsiteY66-25084" fmla="*/ 143773 h 7250295"/>
                <a:gd name="connsiteX67-25085" fmla="*/ 1063645 w 2213217"/>
                <a:gd name="connsiteY67-25086" fmla="*/ 568 h 7250295"/>
                <a:gd name="connsiteX0-25087" fmla="*/ 1063645 w 2213217"/>
                <a:gd name="connsiteY0-25088" fmla="*/ 568 h 7250295"/>
                <a:gd name="connsiteX1-25089" fmla="*/ 809625 w 2213217"/>
                <a:gd name="connsiteY1-25090" fmla="*/ 116070 h 7250295"/>
                <a:gd name="connsiteX2-25091" fmla="*/ 685800 w 2213217"/>
                <a:gd name="connsiteY2-25092" fmla="*/ 297045 h 7250295"/>
                <a:gd name="connsiteX3-25093" fmla="*/ 704850 w 2213217"/>
                <a:gd name="connsiteY3-25094" fmla="*/ 620895 h 7250295"/>
                <a:gd name="connsiteX4-25095" fmla="*/ 838200 w 2213217"/>
                <a:gd name="connsiteY4-25096" fmla="*/ 897120 h 7250295"/>
                <a:gd name="connsiteX5-25097" fmla="*/ 742950 w 2213217"/>
                <a:gd name="connsiteY5-25098" fmla="*/ 1011420 h 7250295"/>
                <a:gd name="connsiteX6-25099" fmla="*/ 133350 w 2213217"/>
                <a:gd name="connsiteY6-25100" fmla="*/ 1220970 h 7250295"/>
                <a:gd name="connsiteX7-25101" fmla="*/ 0 w 2213217"/>
                <a:gd name="connsiteY7-25102" fmla="*/ 2211570 h 7250295"/>
                <a:gd name="connsiteX8-25103" fmla="*/ 333375 w 2213217"/>
                <a:gd name="connsiteY8-25104" fmla="*/ 3106920 h 7250295"/>
                <a:gd name="connsiteX9-25105" fmla="*/ 247650 w 2213217"/>
                <a:gd name="connsiteY9-25106" fmla="*/ 3840345 h 7250295"/>
                <a:gd name="connsiteX10-25107" fmla="*/ 371475 w 2213217"/>
                <a:gd name="connsiteY10-25108" fmla="*/ 4059420 h 7250295"/>
                <a:gd name="connsiteX11-25109" fmla="*/ 495300 w 2213217"/>
                <a:gd name="connsiteY11-25110" fmla="*/ 4278495 h 7250295"/>
                <a:gd name="connsiteX12-25111" fmla="*/ 476250 w 2213217"/>
                <a:gd name="connsiteY12-25112" fmla="*/ 4735695 h 7250295"/>
                <a:gd name="connsiteX13-25113" fmla="*/ 476250 w 2213217"/>
                <a:gd name="connsiteY13-25114" fmla="*/ 5097645 h 7250295"/>
                <a:gd name="connsiteX14-25115" fmla="*/ 371475 w 2213217"/>
                <a:gd name="connsiteY14-25116" fmla="*/ 6145395 h 7250295"/>
                <a:gd name="connsiteX15-25117" fmla="*/ 371475 w 2213217"/>
                <a:gd name="connsiteY15-25118" fmla="*/ 6621645 h 7250295"/>
                <a:gd name="connsiteX16-25119" fmla="*/ 400050 w 2213217"/>
                <a:gd name="connsiteY16-25120" fmla="*/ 6821670 h 7250295"/>
                <a:gd name="connsiteX17-25121" fmla="*/ 323850 w 2213217"/>
                <a:gd name="connsiteY17-25122" fmla="*/ 7002645 h 7250295"/>
                <a:gd name="connsiteX18-25123" fmla="*/ 533400 w 2213217"/>
                <a:gd name="connsiteY18-25124" fmla="*/ 7250295 h 7250295"/>
                <a:gd name="connsiteX19-25125" fmla="*/ 952500 w 2213217"/>
                <a:gd name="connsiteY19-25126" fmla="*/ 7240770 h 7250295"/>
                <a:gd name="connsiteX20-25127" fmla="*/ 733425 w 2213217"/>
                <a:gd name="connsiteY20-25128" fmla="*/ 6821670 h 7250295"/>
                <a:gd name="connsiteX21-25129" fmla="*/ 753076 w 2213217"/>
                <a:gd name="connsiteY21-25130" fmla="*/ 6579789 h 7250295"/>
                <a:gd name="connsiteX22-25131" fmla="*/ 738924 w 2213217"/>
                <a:gd name="connsiteY22-25132" fmla="*/ 6250170 h 7250295"/>
                <a:gd name="connsiteX23-25133" fmla="*/ 856500 w 2213217"/>
                <a:gd name="connsiteY23-25134" fmla="*/ 5489132 h 7250295"/>
                <a:gd name="connsiteX24-25135" fmla="*/ 906017 w 2213217"/>
                <a:gd name="connsiteY24-25136" fmla="*/ 5380240 h 7250295"/>
                <a:gd name="connsiteX25-25137" fmla="*/ 898504 w 2213217"/>
                <a:gd name="connsiteY25-25138" fmla="*/ 5308938 h 7250295"/>
                <a:gd name="connsiteX26-25139" fmla="*/ 971550 w 2213217"/>
                <a:gd name="connsiteY26-25140" fmla="*/ 5211945 h 7250295"/>
                <a:gd name="connsiteX27-25141" fmla="*/ 973564 w 2213217"/>
                <a:gd name="connsiteY27-25142" fmla="*/ 5069070 h 7250295"/>
                <a:gd name="connsiteX28-25143" fmla="*/ 1129719 w 2213217"/>
                <a:gd name="connsiteY28-25144" fmla="*/ 4378373 h 7250295"/>
                <a:gd name="connsiteX29-25145" fmla="*/ 1276350 w 2213217"/>
                <a:gd name="connsiteY29-25146" fmla="*/ 4649970 h 7250295"/>
                <a:gd name="connsiteX30-25147" fmla="*/ 1341012 w 2213217"/>
                <a:gd name="connsiteY30-25148" fmla="*/ 4880042 h 7250295"/>
                <a:gd name="connsiteX31-25149" fmla="*/ 1310424 w 2213217"/>
                <a:gd name="connsiteY31-25150" fmla="*/ 4973880 h 7250295"/>
                <a:gd name="connsiteX32-25151" fmla="*/ 1354293 w 2213217"/>
                <a:gd name="connsiteY32-25152" fmla="*/ 5113209 h 7250295"/>
                <a:gd name="connsiteX33-25153" fmla="*/ 1262198 w 2213217"/>
                <a:gd name="connsiteY33-25154" fmla="*/ 5554244 h 7250295"/>
                <a:gd name="connsiteX34-25155" fmla="*/ 1263220 w 2213217"/>
                <a:gd name="connsiteY34-25156" fmla="*/ 6360264 h 7250295"/>
                <a:gd name="connsiteX35-25157" fmla="*/ 1336385 w 2213217"/>
                <a:gd name="connsiteY35-25158" fmla="*/ 6540277 h 7250295"/>
                <a:gd name="connsiteX36-25159" fmla="*/ 1285605 w 2213217"/>
                <a:gd name="connsiteY36-25160" fmla="*/ 6741714 h 7250295"/>
                <a:gd name="connsiteX37-25161" fmla="*/ 1303783 w 2213217"/>
                <a:gd name="connsiteY37-25162" fmla="*/ 6828040 h 7250295"/>
                <a:gd name="connsiteX38-25163" fmla="*/ 1313579 w 2213217"/>
                <a:gd name="connsiteY38-25164" fmla="*/ 7020824 h 7250295"/>
                <a:gd name="connsiteX39-25165" fmla="*/ 1760353 w 2213217"/>
                <a:gd name="connsiteY39-25166" fmla="*/ 7189119 h 7250295"/>
                <a:gd name="connsiteX40-25167" fmla="*/ 2189006 w 2213217"/>
                <a:gd name="connsiteY40-25168" fmla="*/ 7199125 h 7250295"/>
                <a:gd name="connsiteX41-25169" fmla="*/ 2171850 w 2213217"/>
                <a:gd name="connsiteY41-25170" fmla="*/ 7046786 h 7250295"/>
                <a:gd name="connsiteX42-25171" fmla="*/ 1687247 w 2213217"/>
                <a:gd name="connsiteY42-25172" fmla="*/ 6680449 h 7250295"/>
                <a:gd name="connsiteX43-25173" fmla="*/ 1708130 w 2213217"/>
                <a:gd name="connsiteY43-25174" fmla="*/ 6550072 h 7250295"/>
                <a:gd name="connsiteX44-25175" fmla="*/ 1668617 w 2213217"/>
                <a:gd name="connsiteY44-25176" fmla="*/ 6451067 h 7250295"/>
                <a:gd name="connsiteX45-25177" fmla="*/ 1657350 w 2213217"/>
                <a:gd name="connsiteY45-25178" fmla="*/ 6250170 h 7250295"/>
                <a:gd name="connsiteX46-25179" fmla="*/ 1679014 w 2213217"/>
                <a:gd name="connsiteY46-25180" fmla="*/ 5979714 h 7250295"/>
                <a:gd name="connsiteX47-25181" fmla="*/ 1727631 w 2213217"/>
                <a:gd name="connsiteY47-25182" fmla="*/ 5512209 h 7250295"/>
                <a:gd name="connsiteX48-25183" fmla="*/ 1739049 w 2213217"/>
                <a:gd name="connsiteY48-25184" fmla="*/ 5363804 h 7250295"/>
                <a:gd name="connsiteX49-25185" fmla="*/ 1797611 w 2213217"/>
                <a:gd name="connsiteY49-25186" fmla="*/ 5317321 h 7250295"/>
                <a:gd name="connsiteX50-25187" fmla="*/ 1884207 w 2213217"/>
                <a:gd name="connsiteY50-25188" fmla="*/ 5097645 h 7250295"/>
                <a:gd name="connsiteX51-25189" fmla="*/ 1909357 w 2213217"/>
                <a:gd name="connsiteY51-25190" fmla="*/ 4805496 h 7250295"/>
                <a:gd name="connsiteX52-25191" fmla="*/ 1900373 w 2213217"/>
                <a:gd name="connsiteY52-25192" fmla="*/ 4348776 h 7250295"/>
                <a:gd name="connsiteX53-25193" fmla="*/ 1881052 w 2213217"/>
                <a:gd name="connsiteY53-25194" fmla="*/ 3902573 h 7250295"/>
                <a:gd name="connsiteX54-25195" fmla="*/ 1855362 w 2213217"/>
                <a:gd name="connsiteY54-25196" fmla="*/ 3584643 h 7250295"/>
                <a:gd name="connsiteX55-25197" fmla="*/ 2056257 w 2213217"/>
                <a:gd name="connsiteY55-25198" fmla="*/ 2654077 h 7250295"/>
                <a:gd name="connsiteX56-25199" fmla="*/ 2042707 w 2213217"/>
                <a:gd name="connsiteY56-25200" fmla="*/ 2404684 h 7250295"/>
                <a:gd name="connsiteX57-25201" fmla="*/ 1981200 w 2213217"/>
                <a:gd name="connsiteY57-25202" fmla="*/ 1864914 h 7250295"/>
                <a:gd name="connsiteX58-25203" fmla="*/ 1936459 w 2213217"/>
                <a:gd name="connsiteY58-25204" fmla="*/ 1677029 h 7250295"/>
                <a:gd name="connsiteX59-25205" fmla="*/ 1922037 w 2213217"/>
                <a:gd name="connsiteY59-25206" fmla="*/ 1432534 h 7250295"/>
                <a:gd name="connsiteX60-25207" fmla="*/ 1874412 w 2213217"/>
                <a:gd name="connsiteY60-25208" fmla="*/ 1302338 h 7250295"/>
                <a:gd name="connsiteX61-25209" fmla="*/ 1407687 w 2213217"/>
                <a:gd name="connsiteY61-25210" fmla="*/ 1134975 h 7250295"/>
                <a:gd name="connsiteX62-25211" fmla="*/ 1309221 w 2213217"/>
                <a:gd name="connsiteY62-25212" fmla="*/ 1020075 h 7250295"/>
                <a:gd name="connsiteX63-25213" fmla="*/ 1365230 w 2213217"/>
                <a:gd name="connsiteY63-25214" fmla="*/ 821521 h 7250295"/>
                <a:gd name="connsiteX64-25215" fmla="*/ 1433407 w 2213217"/>
                <a:gd name="connsiteY64-25216" fmla="*/ 622909 h 7250295"/>
                <a:gd name="connsiteX65-25217" fmla="*/ 1444916 w 2213217"/>
                <a:gd name="connsiteY65-25218" fmla="*/ 380757 h 7250295"/>
                <a:gd name="connsiteX66-25219" fmla="*/ 1330946 w 2213217"/>
                <a:gd name="connsiteY66-25220" fmla="*/ 143773 h 7250295"/>
                <a:gd name="connsiteX67-25221" fmla="*/ 1063645 w 2213217"/>
                <a:gd name="connsiteY67-25222" fmla="*/ 568 h 7250295"/>
                <a:gd name="connsiteX0-25223" fmla="*/ 1063645 w 2213217"/>
                <a:gd name="connsiteY0-25224" fmla="*/ 568 h 7250295"/>
                <a:gd name="connsiteX1-25225" fmla="*/ 809625 w 2213217"/>
                <a:gd name="connsiteY1-25226" fmla="*/ 116070 h 7250295"/>
                <a:gd name="connsiteX2-25227" fmla="*/ 685800 w 2213217"/>
                <a:gd name="connsiteY2-25228" fmla="*/ 297045 h 7250295"/>
                <a:gd name="connsiteX3-25229" fmla="*/ 704850 w 2213217"/>
                <a:gd name="connsiteY3-25230" fmla="*/ 620895 h 7250295"/>
                <a:gd name="connsiteX4-25231" fmla="*/ 838200 w 2213217"/>
                <a:gd name="connsiteY4-25232" fmla="*/ 897120 h 7250295"/>
                <a:gd name="connsiteX5-25233" fmla="*/ 742950 w 2213217"/>
                <a:gd name="connsiteY5-25234" fmla="*/ 1011420 h 7250295"/>
                <a:gd name="connsiteX6-25235" fmla="*/ 133350 w 2213217"/>
                <a:gd name="connsiteY6-25236" fmla="*/ 1220970 h 7250295"/>
                <a:gd name="connsiteX7-25237" fmla="*/ 0 w 2213217"/>
                <a:gd name="connsiteY7-25238" fmla="*/ 2211570 h 7250295"/>
                <a:gd name="connsiteX8-25239" fmla="*/ 333375 w 2213217"/>
                <a:gd name="connsiteY8-25240" fmla="*/ 3106920 h 7250295"/>
                <a:gd name="connsiteX9-25241" fmla="*/ 247650 w 2213217"/>
                <a:gd name="connsiteY9-25242" fmla="*/ 3840345 h 7250295"/>
                <a:gd name="connsiteX10-25243" fmla="*/ 371475 w 2213217"/>
                <a:gd name="connsiteY10-25244" fmla="*/ 4059420 h 7250295"/>
                <a:gd name="connsiteX11-25245" fmla="*/ 495300 w 2213217"/>
                <a:gd name="connsiteY11-25246" fmla="*/ 4278495 h 7250295"/>
                <a:gd name="connsiteX12-25247" fmla="*/ 476250 w 2213217"/>
                <a:gd name="connsiteY12-25248" fmla="*/ 4735695 h 7250295"/>
                <a:gd name="connsiteX13-25249" fmla="*/ 476250 w 2213217"/>
                <a:gd name="connsiteY13-25250" fmla="*/ 5097645 h 7250295"/>
                <a:gd name="connsiteX14-25251" fmla="*/ 371475 w 2213217"/>
                <a:gd name="connsiteY14-25252" fmla="*/ 6145395 h 7250295"/>
                <a:gd name="connsiteX15-25253" fmla="*/ 371475 w 2213217"/>
                <a:gd name="connsiteY15-25254" fmla="*/ 6621645 h 7250295"/>
                <a:gd name="connsiteX16-25255" fmla="*/ 400050 w 2213217"/>
                <a:gd name="connsiteY16-25256" fmla="*/ 6821670 h 7250295"/>
                <a:gd name="connsiteX17-25257" fmla="*/ 323850 w 2213217"/>
                <a:gd name="connsiteY17-25258" fmla="*/ 7002645 h 7250295"/>
                <a:gd name="connsiteX18-25259" fmla="*/ 533400 w 2213217"/>
                <a:gd name="connsiteY18-25260" fmla="*/ 7250295 h 7250295"/>
                <a:gd name="connsiteX19-25261" fmla="*/ 952500 w 2213217"/>
                <a:gd name="connsiteY19-25262" fmla="*/ 7240770 h 7250295"/>
                <a:gd name="connsiteX20-25263" fmla="*/ 733425 w 2213217"/>
                <a:gd name="connsiteY20-25264" fmla="*/ 6821670 h 7250295"/>
                <a:gd name="connsiteX21-25265" fmla="*/ 753076 w 2213217"/>
                <a:gd name="connsiteY21-25266" fmla="*/ 6579789 h 7250295"/>
                <a:gd name="connsiteX22-25267" fmla="*/ 738924 w 2213217"/>
                <a:gd name="connsiteY22-25268" fmla="*/ 6250170 h 7250295"/>
                <a:gd name="connsiteX23-25269" fmla="*/ 856500 w 2213217"/>
                <a:gd name="connsiteY23-25270" fmla="*/ 5489132 h 7250295"/>
                <a:gd name="connsiteX24-25271" fmla="*/ 906017 w 2213217"/>
                <a:gd name="connsiteY24-25272" fmla="*/ 5380240 h 7250295"/>
                <a:gd name="connsiteX25-25273" fmla="*/ 898504 w 2213217"/>
                <a:gd name="connsiteY25-25274" fmla="*/ 5308938 h 7250295"/>
                <a:gd name="connsiteX26-25275" fmla="*/ 971550 w 2213217"/>
                <a:gd name="connsiteY26-25276" fmla="*/ 5211945 h 7250295"/>
                <a:gd name="connsiteX27-25277" fmla="*/ 973564 w 2213217"/>
                <a:gd name="connsiteY27-25278" fmla="*/ 5069070 h 7250295"/>
                <a:gd name="connsiteX28-25279" fmla="*/ 1129719 w 2213217"/>
                <a:gd name="connsiteY28-25280" fmla="*/ 4378373 h 7250295"/>
                <a:gd name="connsiteX29-25281" fmla="*/ 1276350 w 2213217"/>
                <a:gd name="connsiteY29-25282" fmla="*/ 4649970 h 7250295"/>
                <a:gd name="connsiteX30-25283" fmla="*/ 1341012 w 2213217"/>
                <a:gd name="connsiteY30-25284" fmla="*/ 4880042 h 7250295"/>
                <a:gd name="connsiteX31-25285" fmla="*/ 1310424 w 2213217"/>
                <a:gd name="connsiteY31-25286" fmla="*/ 4973880 h 7250295"/>
                <a:gd name="connsiteX32-25287" fmla="*/ 1354293 w 2213217"/>
                <a:gd name="connsiteY32-25288" fmla="*/ 5113209 h 7250295"/>
                <a:gd name="connsiteX33-25289" fmla="*/ 1262198 w 2213217"/>
                <a:gd name="connsiteY33-25290" fmla="*/ 5554244 h 7250295"/>
                <a:gd name="connsiteX34-25291" fmla="*/ 1263220 w 2213217"/>
                <a:gd name="connsiteY34-25292" fmla="*/ 6360264 h 7250295"/>
                <a:gd name="connsiteX35-25293" fmla="*/ 1336385 w 2213217"/>
                <a:gd name="connsiteY35-25294" fmla="*/ 6540277 h 7250295"/>
                <a:gd name="connsiteX36-25295" fmla="*/ 1285605 w 2213217"/>
                <a:gd name="connsiteY36-25296" fmla="*/ 6741714 h 7250295"/>
                <a:gd name="connsiteX37-25297" fmla="*/ 1303783 w 2213217"/>
                <a:gd name="connsiteY37-25298" fmla="*/ 6828040 h 7250295"/>
                <a:gd name="connsiteX38-25299" fmla="*/ 1313579 w 2213217"/>
                <a:gd name="connsiteY38-25300" fmla="*/ 7020824 h 7250295"/>
                <a:gd name="connsiteX39-25301" fmla="*/ 1760353 w 2213217"/>
                <a:gd name="connsiteY39-25302" fmla="*/ 7189119 h 7250295"/>
                <a:gd name="connsiteX40-25303" fmla="*/ 2189006 w 2213217"/>
                <a:gd name="connsiteY40-25304" fmla="*/ 7199125 h 7250295"/>
                <a:gd name="connsiteX41-25305" fmla="*/ 2171850 w 2213217"/>
                <a:gd name="connsiteY41-25306" fmla="*/ 7046786 h 7250295"/>
                <a:gd name="connsiteX42-25307" fmla="*/ 1687247 w 2213217"/>
                <a:gd name="connsiteY42-25308" fmla="*/ 6680449 h 7250295"/>
                <a:gd name="connsiteX43-25309" fmla="*/ 1708130 w 2213217"/>
                <a:gd name="connsiteY43-25310" fmla="*/ 6550072 h 7250295"/>
                <a:gd name="connsiteX44-25311" fmla="*/ 1668617 w 2213217"/>
                <a:gd name="connsiteY44-25312" fmla="*/ 6451067 h 7250295"/>
                <a:gd name="connsiteX45-25313" fmla="*/ 1657350 w 2213217"/>
                <a:gd name="connsiteY45-25314" fmla="*/ 6250170 h 7250295"/>
                <a:gd name="connsiteX46-25315" fmla="*/ 1679014 w 2213217"/>
                <a:gd name="connsiteY46-25316" fmla="*/ 5979714 h 7250295"/>
                <a:gd name="connsiteX47-25317" fmla="*/ 1727631 w 2213217"/>
                <a:gd name="connsiteY47-25318" fmla="*/ 5512209 h 7250295"/>
                <a:gd name="connsiteX48-25319" fmla="*/ 1739049 w 2213217"/>
                <a:gd name="connsiteY48-25320" fmla="*/ 5363804 h 7250295"/>
                <a:gd name="connsiteX49-25321" fmla="*/ 1797611 w 2213217"/>
                <a:gd name="connsiteY49-25322" fmla="*/ 5317321 h 7250295"/>
                <a:gd name="connsiteX50-25323" fmla="*/ 1884207 w 2213217"/>
                <a:gd name="connsiteY50-25324" fmla="*/ 5097645 h 7250295"/>
                <a:gd name="connsiteX51-25325" fmla="*/ 1909357 w 2213217"/>
                <a:gd name="connsiteY51-25326" fmla="*/ 4805496 h 7250295"/>
                <a:gd name="connsiteX52-25327" fmla="*/ 1900373 w 2213217"/>
                <a:gd name="connsiteY52-25328" fmla="*/ 4348776 h 7250295"/>
                <a:gd name="connsiteX53-25329" fmla="*/ 1881052 w 2213217"/>
                <a:gd name="connsiteY53-25330" fmla="*/ 3902573 h 7250295"/>
                <a:gd name="connsiteX54-25331" fmla="*/ 1855362 w 2213217"/>
                <a:gd name="connsiteY54-25332" fmla="*/ 3584643 h 7250295"/>
                <a:gd name="connsiteX55-25333" fmla="*/ 2056257 w 2213217"/>
                <a:gd name="connsiteY55-25334" fmla="*/ 2654077 h 7250295"/>
                <a:gd name="connsiteX56-25335" fmla="*/ 2042707 w 2213217"/>
                <a:gd name="connsiteY56-25336" fmla="*/ 2404684 h 7250295"/>
                <a:gd name="connsiteX57-25337" fmla="*/ 1981200 w 2213217"/>
                <a:gd name="connsiteY57-25338" fmla="*/ 1864914 h 7250295"/>
                <a:gd name="connsiteX58-25339" fmla="*/ 1936459 w 2213217"/>
                <a:gd name="connsiteY58-25340" fmla="*/ 1677029 h 7250295"/>
                <a:gd name="connsiteX59-25341" fmla="*/ 1922037 w 2213217"/>
                <a:gd name="connsiteY59-25342" fmla="*/ 1432534 h 7250295"/>
                <a:gd name="connsiteX60-25343" fmla="*/ 1874412 w 2213217"/>
                <a:gd name="connsiteY60-25344" fmla="*/ 1302338 h 7250295"/>
                <a:gd name="connsiteX61-25345" fmla="*/ 1407687 w 2213217"/>
                <a:gd name="connsiteY61-25346" fmla="*/ 1134975 h 7250295"/>
                <a:gd name="connsiteX62-25347" fmla="*/ 1309221 w 2213217"/>
                <a:gd name="connsiteY62-25348" fmla="*/ 1020075 h 7250295"/>
                <a:gd name="connsiteX63-25349" fmla="*/ 1365230 w 2213217"/>
                <a:gd name="connsiteY63-25350" fmla="*/ 821521 h 7250295"/>
                <a:gd name="connsiteX64-25351" fmla="*/ 1433407 w 2213217"/>
                <a:gd name="connsiteY64-25352" fmla="*/ 622909 h 7250295"/>
                <a:gd name="connsiteX65-25353" fmla="*/ 1444916 w 2213217"/>
                <a:gd name="connsiteY65-25354" fmla="*/ 380757 h 7250295"/>
                <a:gd name="connsiteX66-25355" fmla="*/ 1330946 w 2213217"/>
                <a:gd name="connsiteY66-25356" fmla="*/ 143773 h 7250295"/>
                <a:gd name="connsiteX67-25357" fmla="*/ 1063645 w 2213217"/>
                <a:gd name="connsiteY67-25358" fmla="*/ 568 h 7250295"/>
                <a:gd name="connsiteX0-25359" fmla="*/ 1063645 w 2213217"/>
                <a:gd name="connsiteY0-25360" fmla="*/ 568 h 7250295"/>
                <a:gd name="connsiteX1-25361" fmla="*/ 809625 w 2213217"/>
                <a:gd name="connsiteY1-25362" fmla="*/ 116070 h 7250295"/>
                <a:gd name="connsiteX2-25363" fmla="*/ 685800 w 2213217"/>
                <a:gd name="connsiteY2-25364" fmla="*/ 297045 h 7250295"/>
                <a:gd name="connsiteX3-25365" fmla="*/ 704850 w 2213217"/>
                <a:gd name="connsiteY3-25366" fmla="*/ 620895 h 7250295"/>
                <a:gd name="connsiteX4-25367" fmla="*/ 838200 w 2213217"/>
                <a:gd name="connsiteY4-25368" fmla="*/ 897120 h 7250295"/>
                <a:gd name="connsiteX5-25369" fmla="*/ 742950 w 2213217"/>
                <a:gd name="connsiteY5-25370" fmla="*/ 1011420 h 7250295"/>
                <a:gd name="connsiteX6-25371" fmla="*/ 133350 w 2213217"/>
                <a:gd name="connsiteY6-25372" fmla="*/ 1220970 h 7250295"/>
                <a:gd name="connsiteX7-25373" fmla="*/ 0 w 2213217"/>
                <a:gd name="connsiteY7-25374" fmla="*/ 2211570 h 7250295"/>
                <a:gd name="connsiteX8-25375" fmla="*/ 333375 w 2213217"/>
                <a:gd name="connsiteY8-25376" fmla="*/ 3106920 h 7250295"/>
                <a:gd name="connsiteX9-25377" fmla="*/ 247650 w 2213217"/>
                <a:gd name="connsiteY9-25378" fmla="*/ 3840345 h 7250295"/>
                <a:gd name="connsiteX10-25379" fmla="*/ 371475 w 2213217"/>
                <a:gd name="connsiteY10-25380" fmla="*/ 4059420 h 7250295"/>
                <a:gd name="connsiteX11-25381" fmla="*/ 495300 w 2213217"/>
                <a:gd name="connsiteY11-25382" fmla="*/ 4278495 h 7250295"/>
                <a:gd name="connsiteX12-25383" fmla="*/ 476250 w 2213217"/>
                <a:gd name="connsiteY12-25384" fmla="*/ 4735695 h 7250295"/>
                <a:gd name="connsiteX13-25385" fmla="*/ 476250 w 2213217"/>
                <a:gd name="connsiteY13-25386" fmla="*/ 5097645 h 7250295"/>
                <a:gd name="connsiteX14-25387" fmla="*/ 371475 w 2213217"/>
                <a:gd name="connsiteY14-25388" fmla="*/ 6145395 h 7250295"/>
                <a:gd name="connsiteX15-25389" fmla="*/ 371475 w 2213217"/>
                <a:gd name="connsiteY15-25390" fmla="*/ 6621645 h 7250295"/>
                <a:gd name="connsiteX16-25391" fmla="*/ 400050 w 2213217"/>
                <a:gd name="connsiteY16-25392" fmla="*/ 6821670 h 7250295"/>
                <a:gd name="connsiteX17-25393" fmla="*/ 323850 w 2213217"/>
                <a:gd name="connsiteY17-25394" fmla="*/ 7002645 h 7250295"/>
                <a:gd name="connsiteX18-25395" fmla="*/ 533400 w 2213217"/>
                <a:gd name="connsiteY18-25396" fmla="*/ 7250295 h 7250295"/>
                <a:gd name="connsiteX19-25397" fmla="*/ 952500 w 2213217"/>
                <a:gd name="connsiteY19-25398" fmla="*/ 7240770 h 7250295"/>
                <a:gd name="connsiteX20-25399" fmla="*/ 724772 w 2213217"/>
                <a:gd name="connsiteY20-25400" fmla="*/ 6844746 h 7250295"/>
                <a:gd name="connsiteX21-25401" fmla="*/ 753076 w 2213217"/>
                <a:gd name="connsiteY21-25402" fmla="*/ 6579789 h 7250295"/>
                <a:gd name="connsiteX22-25403" fmla="*/ 738924 w 2213217"/>
                <a:gd name="connsiteY22-25404" fmla="*/ 6250170 h 7250295"/>
                <a:gd name="connsiteX23-25405" fmla="*/ 856500 w 2213217"/>
                <a:gd name="connsiteY23-25406" fmla="*/ 5489132 h 7250295"/>
                <a:gd name="connsiteX24-25407" fmla="*/ 906017 w 2213217"/>
                <a:gd name="connsiteY24-25408" fmla="*/ 5380240 h 7250295"/>
                <a:gd name="connsiteX25-25409" fmla="*/ 898504 w 2213217"/>
                <a:gd name="connsiteY25-25410" fmla="*/ 5308938 h 7250295"/>
                <a:gd name="connsiteX26-25411" fmla="*/ 971550 w 2213217"/>
                <a:gd name="connsiteY26-25412" fmla="*/ 5211945 h 7250295"/>
                <a:gd name="connsiteX27-25413" fmla="*/ 973564 w 2213217"/>
                <a:gd name="connsiteY27-25414" fmla="*/ 5069070 h 7250295"/>
                <a:gd name="connsiteX28-25415" fmla="*/ 1129719 w 2213217"/>
                <a:gd name="connsiteY28-25416" fmla="*/ 4378373 h 7250295"/>
                <a:gd name="connsiteX29-25417" fmla="*/ 1276350 w 2213217"/>
                <a:gd name="connsiteY29-25418" fmla="*/ 4649970 h 7250295"/>
                <a:gd name="connsiteX30-25419" fmla="*/ 1341012 w 2213217"/>
                <a:gd name="connsiteY30-25420" fmla="*/ 4880042 h 7250295"/>
                <a:gd name="connsiteX31-25421" fmla="*/ 1310424 w 2213217"/>
                <a:gd name="connsiteY31-25422" fmla="*/ 4973880 h 7250295"/>
                <a:gd name="connsiteX32-25423" fmla="*/ 1354293 w 2213217"/>
                <a:gd name="connsiteY32-25424" fmla="*/ 5113209 h 7250295"/>
                <a:gd name="connsiteX33-25425" fmla="*/ 1262198 w 2213217"/>
                <a:gd name="connsiteY33-25426" fmla="*/ 5554244 h 7250295"/>
                <a:gd name="connsiteX34-25427" fmla="*/ 1263220 w 2213217"/>
                <a:gd name="connsiteY34-25428" fmla="*/ 6360264 h 7250295"/>
                <a:gd name="connsiteX35-25429" fmla="*/ 1336385 w 2213217"/>
                <a:gd name="connsiteY35-25430" fmla="*/ 6540277 h 7250295"/>
                <a:gd name="connsiteX36-25431" fmla="*/ 1285605 w 2213217"/>
                <a:gd name="connsiteY36-25432" fmla="*/ 6741714 h 7250295"/>
                <a:gd name="connsiteX37-25433" fmla="*/ 1303783 w 2213217"/>
                <a:gd name="connsiteY37-25434" fmla="*/ 6828040 h 7250295"/>
                <a:gd name="connsiteX38-25435" fmla="*/ 1313579 w 2213217"/>
                <a:gd name="connsiteY38-25436" fmla="*/ 7020824 h 7250295"/>
                <a:gd name="connsiteX39-25437" fmla="*/ 1760353 w 2213217"/>
                <a:gd name="connsiteY39-25438" fmla="*/ 7189119 h 7250295"/>
                <a:gd name="connsiteX40-25439" fmla="*/ 2189006 w 2213217"/>
                <a:gd name="connsiteY40-25440" fmla="*/ 7199125 h 7250295"/>
                <a:gd name="connsiteX41-25441" fmla="*/ 2171850 w 2213217"/>
                <a:gd name="connsiteY41-25442" fmla="*/ 7046786 h 7250295"/>
                <a:gd name="connsiteX42-25443" fmla="*/ 1687247 w 2213217"/>
                <a:gd name="connsiteY42-25444" fmla="*/ 6680449 h 7250295"/>
                <a:gd name="connsiteX43-25445" fmla="*/ 1708130 w 2213217"/>
                <a:gd name="connsiteY43-25446" fmla="*/ 6550072 h 7250295"/>
                <a:gd name="connsiteX44-25447" fmla="*/ 1668617 w 2213217"/>
                <a:gd name="connsiteY44-25448" fmla="*/ 6451067 h 7250295"/>
                <a:gd name="connsiteX45-25449" fmla="*/ 1657350 w 2213217"/>
                <a:gd name="connsiteY45-25450" fmla="*/ 6250170 h 7250295"/>
                <a:gd name="connsiteX46-25451" fmla="*/ 1679014 w 2213217"/>
                <a:gd name="connsiteY46-25452" fmla="*/ 5979714 h 7250295"/>
                <a:gd name="connsiteX47-25453" fmla="*/ 1727631 w 2213217"/>
                <a:gd name="connsiteY47-25454" fmla="*/ 5512209 h 7250295"/>
                <a:gd name="connsiteX48-25455" fmla="*/ 1739049 w 2213217"/>
                <a:gd name="connsiteY48-25456" fmla="*/ 5363804 h 7250295"/>
                <a:gd name="connsiteX49-25457" fmla="*/ 1797611 w 2213217"/>
                <a:gd name="connsiteY49-25458" fmla="*/ 5317321 h 7250295"/>
                <a:gd name="connsiteX50-25459" fmla="*/ 1884207 w 2213217"/>
                <a:gd name="connsiteY50-25460" fmla="*/ 5097645 h 7250295"/>
                <a:gd name="connsiteX51-25461" fmla="*/ 1909357 w 2213217"/>
                <a:gd name="connsiteY51-25462" fmla="*/ 4805496 h 7250295"/>
                <a:gd name="connsiteX52-25463" fmla="*/ 1900373 w 2213217"/>
                <a:gd name="connsiteY52-25464" fmla="*/ 4348776 h 7250295"/>
                <a:gd name="connsiteX53-25465" fmla="*/ 1881052 w 2213217"/>
                <a:gd name="connsiteY53-25466" fmla="*/ 3902573 h 7250295"/>
                <a:gd name="connsiteX54-25467" fmla="*/ 1855362 w 2213217"/>
                <a:gd name="connsiteY54-25468" fmla="*/ 3584643 h 7250295"/>
                <a:gd name="connsiteX55-25469" fmla="*/ 2056257 w 2213217"/>
                <a:gd name="connsiteY55-25470" fmla="*/ 2654077 h 7250295"/>
                <a:gd name="connsiteX56-25471" fmla="*/ 2042707 w 2213217"/>
                <a:gd name="connsiteY56-25472" fmla="*/ 2404684 h 7250295"/>
                <a:gd name="connsiteX57-25473" fmla="*/ 1981200 w 2213217"/>
                <a:gd name="connsiteY57-25474" fmla="*/ 1864914 h 7250295"/>
                <a:gd name="connsiteX58-25475" fmla="*/ 1936459 w 2213217"/>
                <a:gd name="connsiteY58-25476" fmla="*/ 1677029 h 7250295"/>
                <a:gd name="connsiteX59-25477" fmla="*/ 1922037 w 2213217"/>
                <a:gd name="connsiteY59-25478" fmla="*/ 1432534 h 7250295"/>
                <a:gd name="connsiteX60-25479" fmla="*/ 1874412 w 2213217"/>
                <a:gd name="connsiteY60-25480" fmla="*/ 1302338 h 7250295"/>
                <a:gd name="connsiteX61-25481" fmla="*/ 1407687 w 2213217"/>
                <a:gd name="connsiteY61-25482" fmla="*/ 1134975 h 7250295"/>
                <a:gd name="connsiteX62-25483" fmla="*/ 1309221 w 2213217"/>
                <a:gd name="connsiteY62-25484" fmla="*/ 1020075 h 7250295"/>
                <a:gd name="connsiteX63-25485" fmla="*/ 1365230 w 2213217"/>
                <a:gd name="connsiteY63-25486" fmla="*/ 821521 h 7250295"/>
                <a:gd name="connsiteX64-25487" fmla="*/ 1433407 w 2213217"/>
                <a:gd name="connsiteY64-25488" fmla="*/ 622909 h 7250295"/>
                <a:gd name="connsiteX65-25489" fmla="*/ 1444916 w 2213217"/>
                <a:gd name="connsiteY65-25490" fmla="*/ 380757 h 7250295"/>
                <a:gd name="connsiteX66-25491" fmla="*/ 1330946 w 2213217"/>
                <a:gd name="connsiteY66-25492" fmla="*/ 143773 h 7250295"/>
                <a:gd name="connsiteX67-25493" fmla="*/ 1063645 w 2213217"/>
                <a:gd name="connsiteY67-25494" fmla="*/ 568 h 7250295"/>
                <a:gd name="connsiteX0-25495" fmla="*/ 1063645 w 2213217"/>
                <a:gd name="connsiteY0-25496" fmla="*/ 568 h 7250295"/>
                <a:gd name="connsiteX1-25497" fmla="*/ 809625 w 2213217"/>
                <a:gd name="connsiteY1-25498" fmla="*/ 116070 h 7250295"/>
                <a:gd name="connsiteX2-25499" fmla="*/ 685800 w 2213217"/>
                <a:gd name="connsiteY2-25500" fmla="*/ 297045 h 7250295"/>
                <a:gd name="connsiteX3-25501" fmla="*/ 704850 w 2213217"/>
                <a:gd name="connsiteY3-25502" fmla="*/ 620895 h 7250295"/>
                <a:gd name="connsiteX4-25503" fmla="*/ 838200 w 2213217"/>
                <a:gd name="connsiteY4-25504" fmla="*/ 897120 h 7250295"/>
                <a:gd name="connsiteX5-25505" fmla="*/ 742950 w 2213217"/>
                <a:gd name="connsiteY5-25506" fmla="*/ 1011420 h 7250295"/>
                <a:gd name="connsiteX6-25507" fmla="*/ 133350 w 2213217"/>
                <a:gd name="connsiteY6-25508" fmla="*/ 1220970 h 7250295"/>
                <a:gd name="connsiteX7-25509" fmla="*/ 0 w 2213217"/>
                <a:gd name="connsiteY7-25510" fmla="*/ 2211570 h 7250295"/>
                <a:gd name="connsiteX8-25511" fmla="*/ 333375 w 2213217"/>
                <a:gd name="connsiteY8-25512" fmla="*/ 3106920 h 7250295"/>
                <a:gd name="connsiteX9-25513" fmla="*/ 247650 w 2213217"/>
                <a:gd name="connsiteY9-25514" fmla="*/ 3840345 h 7250295"/>
                <a:gd name="connsiteX10-25515" fmla="*/ 371475 w 2213217"/>
                <a:gd name="connsiteY10-25516" fmla="*/ 4059420 h 7250295"/>
                <a:gd name="connsiteX11-25517" fmla="*/ 495300 w 2213217"/>
                <a:gd name="connsiteY11-25518" fmla="*/ 4278495 h 7250295"/>
                <a:gd name="connsiteX12-25519" fmla="*/ 476250 w 2213217"/>
                <a:gd name="connsiteY12-25520" fmla="*/ 4735695 h 7250295"/>
                <a:gd name="connsiteX13-25521" fmla="*/ 476250 w 2213217"/>
                <a:gd name="connsiteY13-25522" fmla="*/ 5097645 h 7250295"/>
                <a:gd name="connsiteX14-25523" fmla="*/ 371475 w 2213217"/>
                <a:gd name="connsiteY14-25524" fmla="*/ 6145395 h 7250295"/>
                <a:gd name="connsiteX15-25525" fmla="*/ 371475 w 2213217"/>
                <a:gd name="connsiteY15-25526" fmla="*/ 6621645 h 7250295"/>
                <a:gd name="connsiteX16-25527" fmla="*/ 400050 w 2213217"/>
                <a:gd name="connsiteY16-25528" fmla="*/ 6821670 h 7250295"/>
                <a:gd name="connsiteX17-25529" fmla="*/ 323850 w 2213217"/>
                <a:gd name="connsiteY17-25530" fmla="*/ 7002645 h 7250295"/>
                <a:gd name="connsiteX18-25531" fmla="*/ 533400 w 2213217"/>
                <a:gd name="connsiteY18-25532" fmla="*/ 7250295 h 7250295"/>
                <a:gd name="connsiteX19-25533" fmla="*/ 952500 w 2213217"/>
                <a:gd name="connsiteY19-25534" fmla="*/ 7240770 h 7250295"/>
                <a:gd name="connsiteX20-25535" fmla="*/ 724772 w 2213217"/>
                <a:gd name="connsiteY20-25536" fmla="*/ 6844746 h 7250295"/>
                <a:gd name="connsiteX21-25537" fmla="*/ 753076 w 2213217"/>
                <a:gd name="connsiteY21-25538" fmla="*/ 6579789 h 7250295"/>
                <a:gd name="connsiteX22-25539" fmla="*/ 738924 w 2213217"/>
                <a:gd name="connsiteY22-25540" fmla="*/ 6250170 h 7250295"/>
                <a:gd name="connsiteX23-25541" fmla="*/ 856500 w 2213217"/>
                <a:gd name="connsiteY23-25542" fmla="*/ 5489132 h 7250295"/>
                <a:gd name="connsiteX24-25543" fmla="*/ 906017 w 2213217"/>
                <a:gd name="connsiteY24-25544" fmla="*/ 5380240 h 7250295"/>
                <a:gd name="connsiteX25-25545" fmla="*/ 898504 w 2213217"/>
                <a:gd name="connsiteY25-25546" fmla="*/ 5308938 h 7250295"/>
                <a:gd name="connsiteX26-25547" fmla="*/ 971550 w 2213217"/>
                <a:gd name="connsiteY26-25548" fmla="*/ 5211945 h 7250295"/>
                <a:gd name="connsiteX27-25549" fmla="*/ 973564 w 2213217"/>
                <a:gd name="connsiteY27-25550" fmla="*/ 5069070 h 7250295"/>
                <a:gd name="connsiteX28-25551" fmla="*/ 1129719 w 2213217"/>
                <a:gd name="connsiteY28-25552" fmla="*/ 4378373 h 7250295"/>
                <a:gd name="connsiteX29-25553" fmla="*/ 1276350 w 2213217"/>
                <a:gd name="connsiteY29-25554" fmla="*/ 4649970 h 7250295"/>
                <a:gd name="connsiteX30-25555" fmla="*/ 1341012 w 2213217"/>
                <a:gd name="connsiteY30-25556" fmla="*/ 4880042 h 7250295"/>
                <a:gd name="connsiteX31-25557" fmla="*/ 1310424 w 2213217"/>
                <a:gd name="connsiteY31-25558" fmla="*/ 4973880 h 7250295"/>
                <a:gd name="connsiteX32-25559" fmla="*/ 1354293 w 2213217"/>
                <a:gd name="connsiteY32-25560" fmla="*/ 5113209 h 7250295"/>
                <a:gd name="connsiteX33-25561" fmla="*/ 1262198 w 2213217"/>
                <a:gd name="connsiteY33-25562" fmla="*/ 5554244 h 7250295"/>
                <a:gd name="connsiteX34-25563" fmla="*/ 1263220 w 2213217"/>
                <a:gd name="connsiteY34-25564" fmla="*/ 6360264 h 7250295"/>
                <a:gd name="connsiteX35-25565" fmla="*/ 1336385 w 2213217"/>
                <a:gd name="connsiteY35-25566" fmla="*/ 6540277 h 7250295"/>
                <a:gd name="connsiteX36-25567" fmla="*/ 1285605 w 2213217"/>
                <a:gd name="connsiteY36-25568" fmla="*/ 6741714 h 7250295"/>
                <a:gd name="connsiteX37-25569" fmla="*/ 1303783 w 2213217"/>
                <a:gd name="connsiteY37-25570" fmla="*/ 6828040 h 7250295"/>
                <a:gd name="connsiteX38-25571" fmla="*/ 1313579 w 2213217"/>
                <a:gd name="connsiteY38-25572" fmla="*/ 7020824 h 7250295"/>
                <a:gd name="connsiteX39-25573" fmla="*/ 1760353 w 2213217"/>
                <a:gd name="connsiteY39-25574" fmla="*/ 7189119 h 7250295"/>
                <a:gd name="connsiteX40-25575" fmla="*/ 2189006 w 2213217"/>
                <a:gd name="connsiteY40-25576" fmla="*/ 7199125 h 7250295"/>
                <a:gd name="connsiteX41-25577" fmla="*/ 2171850 w 2213217"/>
                <a:gd name="connsiteY41-25578" fmla="*/ 7046786 h 7250295"/>
                <a:gd name="connsiteX42-25579" fmla="*/ 1687247 w 2213217"/>
                <a:gd name="connsiteY42-25580" fmla="*/ 6680449 h 7250295"/>
                <a:gd name="connsiteX43-25581" fmla="*/ 1708130 w 2213217"/>
                <a:gd name="connsiteY43-25582" fmla="*/ 6550072 h 7250295"/>
                <a:gd name="connsiteX44-25583" fmla="*/ 1668617 w 2213217"/>
                <a:gd name="connsiteY44-25584" fmla="*/ 6451067 h 7250295"/>
                <a:gd name="connsiteX45-25585" fmla="*/ 1657350 w 2213217"/>
                <a:gd name="connsiteY45-25586" fmla="*/ 6250170 h 7250295"/>
                <a:gd name="connsiteX46-25587" fmla="*/ 1679014 w 2213217"/>
                <a:gd name="connsiteY46-25588" fmla="*/ 5979714 h 7250295"/>
                <a:gd name="connsiteX47-25589" fmla="*/ 1727631 w 2213217"/>
                <a:gd name="connsiteY47-25590" fmla="*/ 5512209 h 7250295"/>
                <a:gd name="connsiteX48-25591" fmla="*/ 1739049 w 2213217"/>
                <a:gd name="connsiteY48-25592" fmla="*/ 5363804 h 7250295"/>
                <a:gd name="connsiteX49-25593" fmla="*/ 1797611 w 2213217"/>
                <a:gd name="connsiteY49-25594" fmla="*/ 5317321 h 7250295"/>
                <a:gd name="connsiteX50-25595" fmla="*/ 1884207 w 2213217"/>
                <a:gd name="connsiteY50-25596" fmla="*/ 5097645 h 7250295"/>
                <a:gd name="connsiteX51-25597" fmla="*/ 1909357 w 2213217"/>
                <a:gd name="connsiteY51-25598" fmla="*/ 4805496 h 7250295"/>
                <a:gd name="connsiteX52-25599" fmla="*/ 1900373 w 2213217"/>
                <a:gd name="connsiteY52-25600" fmla="*/ 4348776 h 7250295"/>
                <a:gd name="connsiteX53-25601" fmla="*/ 1881052 w 2213217"/>
                <a:gd name="connsiteY53-25602" fmla="*/ 3902573 h 7250295"/>
                <a:gd name="connsiteX54-25603" fmla="*/ 1855362 w 2213217"/>
                <a:gd name="connsiteY54-25604" fmla="*/ 3584643 h 7250295"/>
                <a:gd name="connsiteX55-25605" fmla="*/ 2056257 w 2213217"/>
                <a:gd name="connsiteY55-25606" fmla="*/ 2654077 h 7250295"/>
                <a:gd name="connsiteX56-25607" fmla="*/ 2042707 w 2213217"/>
                <a:gd name="connsiteY56-25608" fmla="*/ 2404684 h 7250295"/>
                <a:gd name="connsiteX57-25609" fmla="*/ 1981200 w 2213217"/>
                <a:gd name="connsiteY57-25610" fmla="*/ 1864914 h 7250295"/>
                <a:gd name="connsiteX58-25611" fmla="*/ 1936459 w 2213217"/>
                <a:gd name="connsiteY58-25612" fmla="*/ 1677029 h 7250295"/>
                <a:gd name="connsiteX59-25613" fmla="*/ 1922037 w 2213217"/>
                <a:gd name="connsiteY59-25614" fmla="*/ 1432534 h 7250295"/>
                <a:gd name="connsiteX60-25615" fmla="*/ 1874412 w 2213217"/>
                <a:gd name="connsiteY60-25616" fmla="*/ 1302338 h 7250295"/>
                <a:gd name="connsiteX61-25617" fmla="*/ 1407687 w 2213217"/>
                <a:gd name="connsiteY61-25618" fmla="*/ 1134975 h 7250295"/>
                <a:gd name="connsiteX62-25619" fmla="*/ 1309221 w 2213217"/>
                <a:gd name="connsiteY62-25620" fmla="*/ 1020075 h 7250295"/>
                <a:gd name="connsiteX63-25621" fmla="*/ 1365230 w 2213217"/>
                <a:gd name="connsiteY63-25622" fmla="*/ 821521 h 7250295"/>
                <a:gd name="connsiteX64-25623" fmla="*/ 1433407 w 2213217"/>
                <a:gd name="connsiteY64-25624" fmla="*/ 622909 h 7250295"/>
                <a:gd name="connsiteX65-25625" fmla="*/ 1444916 w 2213217"/>
                <a:gd name="connsiteY65-25626" fmla="*/ 380757 h 7250295"/>
                <a:gd name="connsiteX66-25627" fmla="*/ 1330946 w 2213217"/>
                <a:gd name="connsiteY66-25628" fmla="*/ 143773 h 7250295"/>
                <a:gd name="connsiteX67-25629" fmla="*/ 1063645 w 2213217"/>
                <a:gd name="connsiteY67-25630" fmla="*/ 568 h 7250295"/>
                <a:gd name="connsiteX0-25631" fmla="*/ 1063645 w 2213217"/>
                <a:gd name="connsiteY0-25632" fmla="*/ 568 h 7250295"/>
                <a:gd name="connsiteX1-25633" fmla="*/ 809625 w 2213217"/>
                <a:gd name="connsiteY1-25634" fmla="*/ 116070 h 7250295"/>
                <a:gd name="connsiteX2-25635" fmla="*/ 685800 w 2213217"/>
                <a:gd name="connsiteY2-25636" fmla="*/ 297045 h 7250295"/>
                <a:gd name="connsiteX3-25637" fmla="*/ 704850 w 2213217"/>
                <a:gd name="connsiteY3-25638" fmla="*/ 620895 h 7250295"/>
                <a:gd name="connsiteX4-25639" fmla="*/ 838200 w 2213217"/>
                <a:gd name="connsiteY4-25640" fmla="*/ 897120 h 7250295"/>
                <a:gd name="connsiteX5-25641" fmla="*/ 742950 w 2213217"/>
                <a:gd name="connsiteY5-25642" fmla="*/ 1011420 h 7250295"/>
                <a:gd name="connsiteX6-25643" fmla="*/ 133350 w 2213217"/>
                <a:gd name="connsiteY6-25644" fmla="*/ 1220970 h 7250295"/>
                <a:gd name="connsiteX7-25645" fmla="*/ 0 w 2213217"/>
                <a:gd name="connsiteY7-25646" fmla="*/ 2211570 h 7250295"/>
                <a:gd name="connsiteX8-25647" fmla="*/ 333375 w 2213217"/>
                <a:gd name="connsiteY8-25648" fmla="*/ 3106920 h 7250295"/>
                <a:gd name="connsiteX9-25649" fmla="*/ 247650 w 2213217"/>
                <a:gd name="connsiteY9-25650" fmla="*/ 3840345 h 7250295"/>
                <a:gd name="connsiteX10-25651" fmla="*/ 371475 w 2213217"/>
                <a:gd name="connsiteY10-25652" fmla="*/ 4059420 h 7250295"/>
                <a:gd name="connsiteX11-25653" fmla="*/ 495300 w 2213217"/>
                <a:gd name="connsiteY11-25654" fmla="*/ 4278495 h 7250295"/>
                <a:gd name="connsiteX12-25655" fmla="*/ 476250 w 2213217"/>
                <a:gd name="connsiteY12-25656" fmla="*/ 4735695 h 7250295"/>
                <a:gd name="connsiteX13-25657" fmla="*/ 476250 w 2213217"/>
                <a:gd name="connsiteY13-25658" fmla="*/ 5097645 h 7250295"/>
                <a:gd name="connsiteX14-25659" fmla="*/ 371475 w 2213217"/>
                <a:gd name="connsiteY14-25660" fmla="*/ 6145395 h 7250295"/>
                <a:gd name="connsiteX15-25661" fmla="*/ 371475 w 2213217"/>
                <a:gd name="connsiteY15-25662" fmla="*/ 6621645 h 7250295"/>
                <a:gd name="connsiteX16-25663" fmla="*/ 400050 w 2213217"/>
                <a:gd name="connsiteY16-25664" fmla="*/ 6821670 h 7250295"/>
                <a:gd name="connsiteX17-25665" fmla="*/ 323850 w 2213217"/>
                <a:gd name="connsiteY17-25666" fmla="*/ 7002645 h 7250295"/>
                <a:gd name="connsiteX18-25667" fmla="*/ 533400 w 2213217"/>
                <a:gd name="connsiteY18-25668" fmla="*/ 7250295 h 7250295"/>
                <a:gd name="connsiteX19-25669" fmla="*/ 952500 w 2213217"/>
                <a:gd name="connsiteY19-25670" fmla="*/ 7240770 h 7250295"/>
                <a:gd name="connsiteX20-25671" fmla="*/ 724772 w 2213217"/>
                <a:gd name="connsiteY20-25672" fmla="*/ 6844746 h 7250295"/>
                <a:gd name="connsiteX21-25673" fmla="*/ 753076 w 2213217"/>
                <a:gd name="connsiteY21-25674" fmla="*/ 6579789 h 7250295"/>
                <a:gd name="connsiteX22-25675" fmla="*/ 738924 w 2213217"/>
                <a:gd name="connsiteY22-25676" fmla="*/ 6250170 h 7250295"/>
                <a:gd name="connsiteX23-25677" fmla="*/ 856500 w 2213217"/>
                <a:gd name="connsiteY23-25678" fmla="*/ 5489132 h 7250295"/>
                <a:gd name="connsiteX24-25679" fmla="*/ 906017 w 2213217"/>
                <a:gd name="connsiteY24-25680" fmla="*/ 5380240 h 7250295"/>
                <a:gd name="connsiteX25-25681" fmla="*/ 898504 w 2213217"/>
                <a:gd name="connsiteY25-25682" fmla="*/ 5308938 h 7250295"/>
                <a:gd name="connsiteX26-25683" fmla="*/ 971550 w 2213217"/>
                <a:gd name="connsiteY26-25684" fmla="*/ 5211945 h 7250295"/>
                <a:gd name="connsiteX27-25685" fmla="*/ 973564 w 2213217"/>
                <a:gd name="connsiteY27-25686" fmla="*/ 5069070 h 7250295"/>
                <a:gd name="connsiteX28-25687" fmla="*/ 1129719 w 2213217"/>
                <a:gd name="connsiteY28-25688" fmla="*/ 4378373 h 7250295"/>
                <a:gd name="connsiteX29-25689" fmla="*/ 1276350 w 2213217"/>
                <a:gd name="connsiteY29-25690" fmla="*/ 4649970 h 7250295"/>
                <a:gd name="connsiteX30-25691" fmla="*/ 1341012 w 2213217"/>
                <a:gd name="connsiteY30-25692" fmla="*/ 4880042 h 7250295"/>
                <a:gd name="connsiteX31-25693" fmla="*/ 1310424 w 2213217"/>
                <a:gd name="connsiteY31-25694" fmla="*/ 4973880 h 7250295"/>
                <a:gd name="connsiteX32-25695" fmla="*/ 1354293 w 2213217"/>
                <a:gd name="connsiteY32-25696" fmla="*/ 5113209 h 7250295"/>
                <a:gd name="connsiteX33-25697" fmla="*/ 1262198 w 2213217"/>
                <a:gd name="connsiteY33-25698" fmla="*/ 5554244 h 7250295"/>
                <a:gd name="connsiteX34-25699" fmla="*/ 1263220 w 2213217"/>
                <a:gd name="connsiteY34-25700" fmla="*/ 6360264 h 7250295"/>
                <a:gd name="connsiteX35-25701" fmla="*/ 1336385 w 2213217"/>
                <a:gd name="connsiteY35-25702" fmla="*/ 6540277 h 7250295"/>
                <a:gd name="connsiteX36-25703" fmla="*/ 1285605 w 2213217"/>
                <a:gd name="connsiteY36-25704" fmla="*/ 6741714 h 7250295"/>
                <a:gd name="connsiteX37-25705" fmla="*/ 1303783 w 2213217"/>
                <a:gd name="connsiteY37-25706" fmla="*/ 6828040 h 7250295"/>
                <a:gd name="connsiteX38-25707" fmla="*/ 1313579 w 2213217"/>
                <a:gd name="connsiteY38-25708" fmla="*/ 7020824 h 7250295"/>
                <a:gd name="connsiteX39-25709" fmla="*/ 1760353 w 2213217"/>
                <a:gd name="connsiteY39-25710" fmla="*/ 7189119 h 7250295"/>
                <a:gd name="connsiteX40-25711" fmla="*/ 2189006 w 2213217"/>
                <a:gd name="connsiteY40-25712" fmla="*/ 7199125 h 7250295"/>
                <a:gd name="connsiteX41-25713" fmla="*/ 2171850 w 2213217"/>
                <a:gd name="connsiteY41-25714" fmla="*/ 7046786 h 7250295"/>
                <a:gd name="connsiteX42-25715" fmla="*/ 1687247 w 2213217"/>
                <a:gd name="connsiteY42-25716" fmla="*/ 6680449 h 7250295"/>
                <a:gd name="connsiteX43-25717" fmla="*/ 1708130 w 2213217"/>
                <a:gd name="connsiteY43-25718" fmla="*/ 6550072 h 7250295"/>
                <a:gd name="connsiteX44-25719" fmla="*/ 1668617 w 2213217"/>
                <a:gd name="connsiteY44-25720" fmla="*/ 6451067 h 7250295"/>
                <a:gd name="connsiteX45-25721" fmla="*/ 1657350 w 2213217"/>
                <a:gd name="connsiteY45-25722" fmla="*/ 6250170 h 7250295"/>
                <a:gd name="connsiteX46-25723" fmla="*/ 1679014 w 2213217"/>
                <a:gd name="connsiteY46-25724" fmla="*/ 5979714 h 7250295"/>
                <a:gd name="connsiteX47-25725" fmla="*/ 1727631 w 2213217"/>
                <a:gd name="connsiteY47-25726" fmla="*/ 5512209 h 7250295"/>
                <a:gd name="connsiteX48-25727" fmla="*/ 1739049 w 2213217"/>
                <a:gd name="connsiteY48-25728" fmla="*/ 5363804 h 7250295"/>
                <a:gd name="connsiteX49-25729" fmla="*/ 1797611 w 2213217"/>
                <a:gd name="connsiteY49-25730" fmla="*/ 5317321 h 7250295"/>
                <a:gd name="connsiteX50-25731" fmla="*/ 1884207 w 2213217"/>
                <a:gd name="connsiteY50-25732" fmla="*/ 5097645 h 7250295"/>
                <a:gd name="connsiteX51-25733" fmla="*/ 1909357 w 2213217"/>
                <a:gd name="connsiteY51-25734" fmla="*/ 4805496 h 7250295"/>
                <a:gd name="connsiteX52-25735" fmla="*/ 1900373 w 2213217"/>
                <a:gd name="connsiteY52-25736" fmla="*/ 4348776 h 7250295"/>
                <a:gd name="connsiteX53-25737" fmla="*/ 1881052 w 2213217"/>
                <a:gd name="connsiteY53-25738" fmla="*/ 3902573 h 7250295"/>
                <a:gd name="connsiteX54-25739" fmla="*/ 1855362 w 2213217"/>
                <a:gd name="connsiteY54-25740" fmla="*/ 3584643 h 7250295"/>
                <a:gd name="connsiteX55-25741" fmla="*/ 2056257 w 2213217"/>
                <a:gd name="connsiteY55-25742" fmla="*/ 2654077 h 7250295"/>
                <a:gd name="connsiteX56-25743" fmla="*/ 2042707 w 2213217"/>
                <a:gd name="connsiteY56-25744" fmla="*/ 2404684 h 7250295"/>
                <a:gd name="connsiteX57-25745" fmla="*/ 1981200 w 2213217"/>
                <a:gd name="connsiteY57-25746" fmla="*/ 1864914 h 7250295"/>
                <a:gd name="connsiteX58-25747" fmla="*/ 1936459 w 2213217"/>
                <a:gd name="connsiteY58-25748" fmla="*/ 1677029 h 7250295"/>
                <a:gd name="connsiteX59-25749" fmla="*/ 1922037 w 2213217"/>
                <a:gd name="connsiteY59-25750" fmla="*/ 1432534 h 7250295"/>
                <a:gd name="connsiteX60-25751" fmla="*/ 1874412 w 2213217"/>
                <a:gd name="connsiteY60-25752" fmla="*/ 1302338 h 7250295"/>
                <a:gd name="connsiteX61-25753" fmla="*/ 1407687 w 2213217"/>
                <a:gd name="connsiteY61-25754" fmla="*/ 1134975 h 7250295"/>
                <a:gd name="connsiteX62-25755" fmla="*/ 1309221 w 2213217"/>
                <a:gd name="connsiteY62-25756" fmla="*/ 1020075 h 7250295"/>
                <a:gd name="connsiteX63-25757" fmla="*/ 1365230 w 2213217"/>
                <a:gd name="connsiteY63-25758" fmla="*/ 821521 h 7250295"/>
                <a:gd name="connsiteX64-25759" fmla="*/ 1433407 w 2213217"/>
                <a:gd name="connsiteY64-25760" fmla="*/ 622909 h 7250295"/>
                <a:gd name="connsiteX65-25761" fmla="*/ 1444916 w 2213217"/>
                <a:gd name="connsiteY65-25762" fmla="*/ 380757 h 7250295"/>
                <a:gd name="connsiteX66-25763" fmla="*/ 1330946 w 2213217"/>
                <a:gd name="connsiteY66-25764" fmla="*/ 143773 h 7250295"/>
                <a:gd name="connsiteX67-25765" fmla="*/ 1063645 w 2213217"/>
                <a:gd name="connsiteY67-25766" fmla="*/ 568 h 7250295"/>
                <a:gd name="connsiteX0-25767" fmla="*/ 1063645 w 2213217"/>
                <a:gd name="connsiteY0-25768" fmla="*/ 568 h 7250295"/>
                <a:gd name="connsiteX1-25769" fmla="*/ 809625 w 2213217"/>
                <a:gd name="connsiteY1-25770" fmla="*/ 116070 h 7250295"/>
                <a:gd name="connsiteX2-25771" fmla="*/ 685800 w 2213217"/>
                <a:gd name="connsiteY2-25772" fmla="*/ 297045 h 7250295"/>
                <a:gd name="connsiteX3-25773" fmla="*/ 704850 w 2213217"/>
                <a:gd name="connsiteY3-25774" fmla="*/ 620895 h 7250295"/>
                <a:gd name="connsiteX4-25775" fmla="*/ 838200 w 2213217"/>
                <a:gd name="connsiteY4-25776" fmla="*/ 897120 h 7250295"/>
                <a:gd name="connsiteX5-25777" fmla="*/ 742950 w 2213217"/>
                <a:gd name="connsiteY5-25778" fmla="*/ 1011420 h 7250295"/>
                <a:gd name="connsiteX6-25779" fmla="*/ 133350 w 2213217"/>
                <a:gd name="connsiteY6-25780" fmla="*/ 1220970 h 7250295"/>
                <a:gd name="connsiteX7-25781" fmla="*/ 0 w 2213217"/>
                <a:gd name="connsiteY7-25782" fmla="*/ 2211570 h 7250295"/>
                <a:gd name="connsiteX8-25783" fmla="*/ 333375 w 2213217"/>
                <a:gd name="connsiteY8-25784" fmla="*/ 3106920 h 7250295"/>
                <a:gd name="connsiteX9-25785" fmla="*/ 247650 w 2213217"/>
                <a:gd name="connsiteY9-25786" fmla="*/ 3840345 h 7250295"/>
                <a:gd name="connsiteX10-25787" fmla="*/ 371475 w 2213217"/>
                <a:gd name="connsiteY10-25788" fmla="*/ 4059420 h 7250295"/>
                <a:gd name="connsiteX11-25789" fmla="*/ 495300 w 2213217"/>
                <a:gd name="connsiteY11-25790" fmla="*/ 4278495 h 7250295"/>
                <a:gd name="connsiteX12-25791" fmla="*/ 476250 w 2213217"/>
                <a:gd name="connsiteY12-25792" fmla="*/ 4735695 h 7250295"/>
                <a:gd name="connsiteX13-25793" fmla="*/ 476250 w 2213217"/>
                <a:gd name="connsiteY13-25794" fmla="*/ 5097645 h 7250295"/>
                <a:gd name="connsiteX14-25795" fmla="*/ 371475 w 2213217"/>
                <a:gd name="connsiteY14-25796" fmla="*/ 6145395 h 7250295"/>
                <a:gd name="connsiteX15-25797" fmla="*/ 371475 w 2213217"/>
                <a:gd name="connsiteY15-25798" fmla="*/ 6621645 h 7250295"/>
                <a:gd name="connsiteX16-25799" fmla="*/ 400050 w 2213217"/>
                <a:gd name="connsiteY16-25800" fmla="*/ 6821670 h 7250295"/>
                <a:gd name="connsiteX17-25801" fmla="*/ 323850 w 2213217"/>
                <a:gd name="connsiteY17-25802" fmla="*/ 7002645 h 7250295"/>
                <a:gd name="connsiteX18-25803" fmla="*/ 533400 w 2213217"/>
                <a:gd name="connsiteY18-25804" fmla="*/ 7250295 h 7250295"/>
                <a:gd name="connsiteX19-25805" fmla="*/ 958269 w 2213217"/>
                <a:gd name="connsiteY19-25806" fmla="*/ 7136926 h 7250295"/>
                <a:gd name="connsiteX20-25807" fmla="*/ 724772 w 2213217"/>
                <a:gd name="connsiteY20-25808" fmla="*/ 6844746 h 7250295"/>
                <a:gd name="connsiteX21-25809" fmla="*/ 753076 w 2213217"/>
                <a:gd name="connsiteY21-25810" fmla="*/ 6579789 h 7250295"/>
                <a:gd name="connsiteX22-25811" fmla="*/ 738924 w 2213217"/>
                <a:gd name="connsiteY22-25812" fmla="*/ 6250170 h 7250295"/>
                <a:gd name="connsiteX23-25813" fmla="*/ 856500 w 2213217"/>
                <a:gd name="connsiteY23-25814" fmla="*/ 5489132 h 7250295"/>
                <a:gd name="connsiteX24-25815" fmla="*/ 906017 w 2213217"/>
                <a:gd name="connsiteY24-25816" fmla="*/ 5380240 h 7250295"/>
                <a:gd name="connsiteX25-25817" fmla="*/ 898504 w 2213217"/>
                <a:gd name="connsiteY25-25818" fmla="*/ 5308938 h 7250295"/>
                <a:gd name="connsiteX26-25819" fmla="*/ 971550 w 2213217"/>
                <a:gd name="connsiteY26-25820" fmla="*/ 5211945 h 7250295"/>
                <a:gd name="connsiteX27-25821" fmla="*/ 973564 w 2213217"/>
                <a:gd name="connsiteY27-25822" fmla="*/ 5069070 h 7250295"/>
                <a:gd name="connsiteX28-25823" fmla="*/ 1129719 w 2213217"/>
                <a:gd name="connsiteY28-25824" fmla="*/ 4378373 h 7250295"/>
                <a:gd name="connsiteX29-25825" fmla="*/ 1276350 w 2213217"/>
                <a:gd name="connsiteY29-25826" fmla="*/ 4649970 h 7250295"/>
                <a:gd name="connsiteX30-25827" fmla="*/ 1341012 w 2213217"/>
                <a:gd name="connsiteY30-25828" fmla="*/ 4880042 h 7250295"/>
                <a:gd name="connsiteX31-25829" fmla="*/ 1310424 w 2213217"/>
                <a:gd name="connsiteY31-25830" fmla="*/ 4973880 h 7250295"/>
                <a:gd name="connsiteX32-25831" fmla="*/ 1354293 w 2213217"/>
                <a:gd name="connsiteY32-25832" fmla="*/ 5113209 h 7250295"/>
                <a:gd name="connsiteX33-25833" fmla="*/ 1262198 w 2213217"/>
                <a:gd name="connsiteY33-25834" fmla="*/ 5554244 h 7250295"/>
                <a:gd name="connsiteX34-25835" fmla="*/ 1263220 w 2213217"/>
                <a:gd name="connsiteY34-25836" fmla="*/ 6360264 h 7250295"/>
                <a:gd name="connsiteX35-25837" fmla="*/ 1336385 w 2213217"/>
                <a:gd name="connsiteY35-25838" fmla="*/ 6540277 h 7250295"/>
                <a:gd name="connsiteX36-25839" fmla="*/ 1285605 w 2213217"/>
                <a:gd name="connsiteY36-25840" fmla="*/ 6741714 h 7250295"/>
                <a:gd name="connsiteX37-25841" fmla="*/ 1303783 w 2213217"/>
                <a:gd name="connsiteY37-25842" fmla="*/ 6828040 h 7250295"/>
                <a:gd name="connsiteX38-25843" fmla="*/ 1313579 w 2213217"/>
                <a:gd name="connsiteY38-25844" fmla="*/ 7020824 h 7250295"/>
                <a:gd name="connsiteX39-25845" fmla="*/ 1760353 w 2213217"/>
                <a:gd name="connsiteY39-25846" fmla="*/ 7189119 h 7250295"/>
                <a:gd name="connsiteX40-25847" fmla="*/ 2189006 w 2213217"/>
                <a:gd name="connsiteY40-25848" fmla="*/ 7199125 h 7250295"/>
                <a:gd name="connsiteX41-25849" fmla="*/ 2171850 w 2213217"/>
                <a:gd name="connsiteY41-25850" fmla="*/ 7046786 h 7250295"/>
                <a:gd name="connsiteX42-25851" fmla="*/ 1687247 w 2213217"/>
                <a:gd name="connsiteY42-25852" fmla="*/ 6680449 h 7250295"/>
                <a:gd name="connsiteX43-25853" fmla="*/ 1708130 w 2213217"/>
                <a:gd name="connsiteY43-25854" fmla="*/ 6550072 h 7250295"/>
                <a:gd name="connsiteX44-25855" fmla="*/ 1668617 w 2213217"/>
                <a:gd name="connsiteY44-25856" fmla="*/ 6451067 h 7250295"/>
                <a:gd name="connsiteX45-25857" fmla="*/ 1657350 w 2213217"/>
                <a:gd name="connsiteY45-25858" fmla="*/ 6250170 h 7250295"/>
                <a:gd name="connsiteX46-25859" fmla="*/ 1679014 w 2213217"/>
                <a:gd name="connsiteY46-25860" fmla="*/ 5979714 h 7250295"/>
                <a:gd name="connsiteX47-25861" fmla="*/ 1727631 w 2213217"/>
                <a:gd name="connsiteY47-25862" fmla="*/ 5512209 h 7250295"/>
                <a:gd name="connsiteX48-25863" fmla="*/ 1739049 w 2213217"/>
                <a:gd name="connsiteY48-25864" fmla="*/ 5363804 h 7250295"/>
                <a:gd name="connsiteX49-25865" fmla="*/ 1797611 w 2213217"/>
                <a:gd name="connsiteY49-25866" fmla="*/ 5317321 h 7250295"/>
                <a:gd name="connsiteX50-25867" fmla="*/ 1884207 w 2213217"/>
                <a:gd name="connsiteY50-25868" fmla="*/ 5097645 h 7250295"/>
                <a:gd name="connsiteX51-25869" fmla="*/ 1909357 w 2213217"/>
                <a:gd name="connsiteY51-25870" fmla="*/ 4805496 h 7250295"/>
                <a:gd name="connsiteX52-25871" fmla="*/ 1900373 w 2213217"/>
                <a:gd name="connsiteY52-25872" fmla="*/ 4348776 h 7250295"/>
                <a:gd name="connsiteX53-25873" fmla="*/ 1881052 w 2213217"/>
                <a:gd name="connsiteY53-25874" fmla="*/ 3902573 h 7250295"/>
                <a:gd name="connsiteX54-25875" fmla="*/ 1855362 w 2213217"/>
                <a:gd name="connsiteY54-25876" fmla="*/ 3584643 h 7250295"/>
                <a:gd name="connsiteX55-25877" fmla="*/ 2056257 w 2213217"/>
                <a:gd name="connsiteY55-25878" fmla="*/ 2654077 h 7250295"/>
                <a:gd name="connsiteX56-25879" fmla="*/ 2042707 w 2213217"/>
                <a:gd name="connsiteY56-25880" fmla="*/ 2404684 h 7250295"/>
                <a:gd name="connsiteX57-25881" fmla="*/ 1981200 w 2213217"/>
                <a:gd name="connsiteY57-25882" fmla="*/ 1864914 h 7250295"/>
                <a:gd name="connsiteX58-25883" fmla="*/ 1936459 w 2213217"/>
                <a:gd name="connsiteY58-25884" fmla="*/ 1677029 h 7250295"/>
                <a:gd name="connsiteX59-25885" fmla="*/ 1922037 w 2213217"/>
                <a:gd name="connsiteY59-25886" fmla="*/ 1432534 h 7250295"/>
                <a:gd name="connsiteX60-25887" fmla="*/ 1874412 w 2213217"/>
                <a:gd name="connsiteY60-25888" fmla="*/ 1302338 h 7250295"/>
                <a:gd name="connsiteX61-25889" fmla="*/ 1407687 w 2213217"/>
                <a:gd name="connsiteY61-25890" fmla="*/ 1134975 h 7250295"/>
                <a:gd name="connsiteX62-25891" fmla="*/ 1309221 w 2213217"/>
                <a:gd name="connsiteY62-25892" fmla="*/ 1020075 h 7250295"/>
                <a:gd name="connsiteX63-25893" fmla="*/ 1365230 w 2213217"/>
                <a:gd name="connsiteY63-25894" fmla="*/ 821521 h 7250295"/>
                <a:gd name="connsiteX64-25895" fmla="*/ 1433407 w 2213217"/>
                <a:gd name="connsiteY64-25896" fmla="*/ 622909 h 7250295"/>
                <a:gd name="connsiteX65-25897" fmla="*/ 1444916 w 2213217"/>
                <a:gd name="connsiteY65-25898" fmla="*/ 380757 h 7250295"/>
                <a:gd name="connsiteX66-25899" fmla="*/ 1330946 w 2213217"/>
                <a:gd name="connsiteY66-25900" fmla="*/ 143773 h 7250295"/>
                <a:gd name="connsiteX67-25901" fmla="*/ 1063645 w 2213217"/>
                <a:gd name="connsiteY67-25902" fmla="*/ 568 h 7250295"/>
                <a:gd name="connsiteX0-25903" fmla="*/ 1063645 w 2213217"/>
                <a:gd name="connsiteY0-25904" fmla="*/ 568 h 7250295"/>
                <a:gd name="connsiteX1-25905" fmla="*/ 809625 w 2213217"/>
                <a:gd name="connsiteY1-25906" fmla="*/ 116070 h 7250295"/>
                <a:gd name="connsiteX2-25907" fmla="*/ 685800 w 2213217"/>
                <a:gd name="connsiteY2-25908" fmla="*/ 297045 h 7250295"/>
                <a:gd name="connsiteX3-25909" fmla="*/ 704850 w 2213217"/>
                <a:gd name="connsiteY3-25910" fmla="*/ 620895 h 7250295"/>
                <a:gd name="connsiteX4-25911" fmla="*/ 838200 w 2213217"/>
                <a:gd name="connsiteY4-25912" fmla="*/ 897120 h 7250295"/>
                <a:gd name="connsiteX5-25913" fmla="*/ 742950 w 2213217"/>
                <a:gd name="connsiteY5-25914" fmla="*/ 1011420 h 7250295"/>
                <a:gd name="connsiteX6-25915" fmla="*/ 133350 w 2213217"/>
                <a:gd name="connsiteY6-25916" fmla="*/ 1220970 h 7250295"/>
                <a:gd name="connsiteX7-25917" fmla="*/ 0 w 2213217"/>
                <a:gd name="connsiteY7-25918" fmla="*/ 2211570 h 7250295"/>
                <a:gd name="connsiteX8-25919" fmla="*/ 333375 w 2213217"/>
                <a:gd name="connsiteY8-25920" fmla="*/ 3106920 h 7250295"/>
                <a:gd name="connsiteX9-25921" fmla="*/ 247650 w 2213217"/>
                <a:gd name="connsiteY9-25922" fmla="*/ 3840345 h 7250295"/>
                <a:gd name="connsiteX10-25923" fmla="*/ 371475 w 2213217"/>
                <a:gd name="connsiteY10-25924" fmla="*/ 4059420 h 7250295"/>
                <a:gd name="connsiteX11-25925" fmla="*/ 495300 w 2213217"/>
                <a:gd name="connsiteY11-25926" fmla="*/ 4278495 h 7250295"/>
                <a:gd name="connsiteX12-25927" fmla="*/ 476250 w 2213217"/>
                <a:gd name="connsiteY12-25928" fmla="*/ 4735695 h 7250295"/>
                <a:gd name="connsiteX13-25929" fmla="*/ 476250 w 2213217"/>
                <a:gd name="connsiteY13-25930" fmla="*/ 5097645 h 7250295"/>
                <a:gd name="connsiteX14-25931" fmla="*/ 371475 w 2213217"/>
                <a:gd name="connsiteY14-25932" fmla="*/ 6145395 h 7250295"/>
                <a:gd name="connsiteX15-25933" fmla="*/ 371475 w 2213217"/>
                <a:gd name="connsiteY15-25934" fmla="*/ 6621645 h 7250295"/>
                <a:gd name="connsiteX16-25935" fmla="*/ 400050 w 2213217"/>
                <a:gd name="connsiteY16-25936" fmla="*/ 6821670 h 7250295"/>
                <a:gd name="connsiteX17-25937" fmla="*/ 323850 w 2213217"/>
                <a:gd name="connsiteY17-25938" fmla="*/ 7002645 h 7250295"/>
                <a:gd name="connsiteX18-25939" fmla="*/ 533400 w 2213217"/>
                <a:gd name="connsiteY18-25940" fmla="*/ 7250295 h 7250295"/>
                <a:gd name="connsiteX19-25941" fmla="*/ 958269 w 2213217"/>
                <a:gd name="connsiteY19-25942" fmla="*/ 7136926 h 7250295"/>
                <a:gd name="connsiteX20-25943" fmla="*/ 724772 w 2213217"/>
                <a:gd name="connsiteY20-25944" fmla="*/ 6844746 h 7250295"/>
                <a:gd name="connsiteX21-25945" fmla="*/ 753076 w 2213217"/>
                <a:gd name="connsiteY21-25946" fmla="*/ 6579789 h 7250295"/>
                <a:gd name="connsiteX22-25947" fmla="*/ 738924 w 2213217"/>
                <a:gd name="connsiteY22-25948" fmla="*/ 6250170 h 7250295"/>
                <a:gd name="connsiteX23-25949" fmla="*/ 856500 w 2213217"/>
                <a:gd name="connsiteY23-25950" fmla="*/ 5489132 h 7250295"/>
                <a:gd name="connsiteX24-25951" fmla="*/ 906017 w 2213217"/>
                <a:gd name="connsiteY24-25952" fmla="*/ 5380240 h 7250295"/>
                <a:gd name="connsiteX25-25953" fmla="*/ 898504 w 2213217"/>
                <a:gd name="connsiteY25-25954" fmla="*/ 5308938 h 7250295"/>
                <a:gd name="connsiteX26-25955" fmla="*/ 971550 w 2213217"/>
                <a:gd name="connsiteY26-25956" fmla="*/ 5211945 h 7250295"/>
                <a:gd name="connsiteX27-25957" fmla="*/ 973564 w 2213217"/>
                <a:gd name="connsiteY27-25958" fmla="*/ 5069070 h 7250295"/>
                <a:gd name="connsiteX28-25959" fmla="*/ 1129719 w 2213217"/>
                <a:gd name="connsiteY28-25960" fmla="*/ 4378373 h 7250295"/>
                <a:gd name="connsiteX29-25961" fmla="*/ 1276350 w 2213217"/>
                <a:gd name="connsiteY29-25962" fmla="*/ 4649970 h 7250295"/>
                <a:gd name="connsiteX30-25963" fmla="*/ 1341012 w 2213217"/>
                <a:gd name="connsiteY30-25964" fmla="*/ 4880042 h 7250295"/>
                <a:gd name="connsiteX31-25965" fmla="*/ 1310424 w 2213217"/>
                <a:gd name="connsiteY31-25966" fmla="*/ 4973880 h 7250295"/>
                <a:gd name="connsiteX32-25967" fmla="*/ 1354293 w 2213217"/>
                <a:gd name="connsiteY32-25968" fmla="*/ 5113209 h 7250295"/>
                <a:gd name="connsiteX33-25969" fmla="*/ 1262198 w 2213217"/>
                <a:gd name="connsiteY33-25970" fmla="*/ 5554244 h 7250295"/>
                <a:gd name="connsiteX34-25971" fmla="*/ 1263220 w 2213217"/>
                <a:gd name="connsiteY34-25972" fmla="*/ 6360264 h 7250295"/>
                <a:gd name="connsiteX35-25973" fmla="*/ 1336385 w 2213217"/>
                <a:gd name="connsiteY35-25974" fmla="*/ 6540277 h 7250295"/>
                <a:gd name="connsiteX36-25975" fmla="*/ 1285605 w 2213217"/>
                <a:gd name="connsiteY36-25976" fmla="*/ 6741714 h 7250295"/>
                <a:gd name="connsiteX37-25977" fmla="*/ 1303783 w 2213217"/>
                <a:gd name="connsiteY37-25978" fmla="*/ 6828040 h 7250295"/>
                <a:gd name="connsiteX38-25979" fmla="*/ 1313579 w 2213217"/>
                <a:gd name="connsiteY38-25980" fmla="*/ 7020824 h 7250295"/>
                <a:gd name="connsiteX39-25981" fmla="*/ 1760353 w 2213217"/>
                <a:gd name="connsiteY39-25982" fmla="*/ 7189119 h 7250295"/>
                <a:gd name="connsiteX40-25983" fmla="*/ 2189006 w 2213217"/>
                <a:gd name="connsiteY40-25984" fmla="*/ 7199125 h 7250295"/>
                <a:gd name="connsiteX41-25985" fmla="*/ 2171850 w 2213217"/>
                <a:gd name="connsiteY41-25986" fmla="*/ 7046786 h 7250295"/>
                <a:gd name="connsiteX42-25987" fmla="*/ 1687247 w 2213217"/>
                <a:gd name="connsiteY42-25988" fmla="*/ 6680449 h 7250295"/>
                <a:gd name="connsiteX43-25989" fmla="*/ 1708130 w 2213217"/>
                <a:gd name="connsiteY43-25990" fmla="*/ 6550072 h 7250295"/>
                <a:gd name="connsiteX44-25991" fmla="*/ 1668617 w 2213217"/>
                <a:gd name="connsiteY44-25992" fmla="*/ 6451067 h 7250295"/>
                <a:gd name="connsiteX45-25993" fmla="*/ 1657350 w 2213217"/>
                <a:gd name="connsiteY45-25994" fmla="*/ 6250170 h 7250295"/>
                <a:gd name="connsiteX46-25995" fmla="*/ 1679014 w 2213217"/>
                <a:gd name="connsiteY46-25996" fmla="*/ 5979714 h 7250295"/>
                <a:gd name="connsiteX47-25997" fmla="*/ 1727631 w 2213217"/>
                <a:gd name="connsiteY47-25998" fmla="*/ 5512209 h 7250295"/>
                <a:gd name="connsiteX48-25999" fmla="*/ 1739049 w 2213217"/>
                <a:gd name="connsiteY48-26000" fmla="*/ 5363804 h 7250295"/>
                <a:gd name="connsiteX49-26001" fmla="*/ 1797611 w 2213217"/>
                <a:gd name="connsiteY49-26002" fmla="*/ 5317321 h 7250295"/>
                <a:gd name="connsiteX50-26003" fmla="*/ 1884207 w 2213217"/>
                <a:gd name="connsiteY50-26004" fmla="*/ 5097645 h 7250295"/>
                <a:gd name="connsiteX51-26005" fmla="*/ 1909357 w 2213217"/>
                <a:gd name="connsiteY51-26006" fmla="*/ 4805496 h 7250295"/>
                <a:gd name="connsiteX52-26007" fmla="*/ 1900373 w 2213217"/>
                <a:gd name="connsiteY52-26008" fmla="*/ 4348776 h 7250295"/>
                <a:gd name="connsiteX53-26009" fmla="*/ 1881052 w 2213217"/>
                <a:gd name="connsiteY53-26010" fmla="*/ 3902573 h 7250295"/>
                <a:gd name="connsiteX54-26011" fmla="*/ 1855362 w 2213217"/>
                <a:gd name="connsiteY54-26012" fmla="*/ 3584643 h 7250295"/>
                <a:gd name="connsiteX55-26013" fmla="*/ 2056257 w 2213217"/>
                <a:gd name="connsiteY55-26014" fmla="*/ 2654077 h 7250295"/>
                <a:gd name="connsiteX56-26015" fmla="*/ 2042707 w 2213217"/>
                <a:gd name="connsiteY56-26016" fmla="*/ 2404684 h 7250295"/>
                <a:gd name="connsiteX57-26017" fmla="*/ 1981200 w 2213217"/>
                <a:gd name="connsiteY57-26018" fmla="*/ 1864914 h 7250295"/>
                <a:gd name="connsiteX58-26019" fmla="*/ 1936459 w 2213217"/>
                <a:gd name="connsiteY58-26020" fmla="*/ 1677029 h 7250295"/>
                <a:gd name="connsiteX59-26021" fmla="*/ 1922037 w 2213217"/>
                <a:gd name="connsiteY59-26022" fmla="*/ 1432534 h 7250295"/>
                <a:gd name="connsiteX60-26023" fmla="*/ 1874412 w 2213217"/>
                <a:gd name="connsiteY60-26024" fmla="*/ 1302338 h 7250295"/>
                <a:gd name="connsiteX61-26025" fmla="*/ 1407687 w 2213217"/>
                <a:gd name="connsiteY61-26026" fmla="*/ 1134975 h 7250295"/>
                <a:gd name="connsiteX62-26027" fmla="*/ 1309221 w 2213217"/>
                <a:gd name="connsiteY62-26028" fmla="*/ 1020075 h 7250295"/>
                <a:gd name="connsiteX63-26029" fmla="*/ 1365230 w 2213217"/>
                <a:gd name="connsiteY63-26030" fmla="*/ 821521 h 7250295"/>
                <a:gd name="connsiteX64-26031" fmla="*/ 1433407 w 2213217"/>
                <a:gd name="connsiteY64-26032" fmla="*/ 622909 h 7250295"/>
                <a:gd name="connsiteX65-26033" fmla="*/ 1444916 w 2213217"/>
                <a:gd name="connsiteY65-26034" fmla="*/ 380757 h 7250295"/>
                <a:gd name="connsiteX66-26035" fmla="*/ 1330946 w 2213217"/>
                <a:gd name="connsiteY66-26036" fmla="*/ 143773 h 7250295"/>
                <a:gd name="connsiteX67-26037" fmla="*/ 1063645 w 2213217"/>
                <a:gd name="connsiteY67-26038" fmla="*/ 568 h 7250295"/>
                <a:gd name="connsiteX0-26039" fmla="*/ 1063645 w 2213217"/>
                <a:gd name="connsiteY0-26040" fmla="*/ 568 h 7250295"/>
                <a:gd name="connsiteX1-26041" fmla="*/ 809625 w 2213217"/>
                <a:gd name="connsiteY1-26042" fmla="*/ 116070 h 7250295"/>
                <a:gd name="connsiteX2-26043" fmla="*/ 685800 w 2213217"/>
                <a:gd name="connsiteY2-26044" fmla="*/ 297045 h 7250295"/>
                <a:gd name="connsiteX3-26045" fmla="*/ 704850 w 2213217"/>
                <a:gd name="connsiteY3-26046" fmla="*/ 620895 h 7250295"/>
                <a:gd name="connsiteX4-26047" fmla="*/ 838200 w 2213217"/>
                <a:gd name="connsiteY4-26048" fmla="*/ 897120 h 7250295"/>
                <a:gd name="connsiteX5-26049" fmla="*/ 742950 w 2213217"/>
                <a:gd name="connsiteY5-26050" fmla="*/ 1011420 h 7250295"/>
                <a:gd name="connsiteX6-26051" fmla="*/ 133350 w 2213217"/>
                <a:gd name="connsiteY6-26052" fmla="*/ 1220970 h 7250295"/>
                <a:gd name="connsiteX7-26053" fmla="*/ 0 w 2213217"/>
                <a:gd name="connsiteY7-26054" fmla="*/ 2211570 h 7250295"/>
                <a:gd name="connsiteX8-26055" fmla="*/ 333375 w 2213217"/>
                <a:gd name="connsiteY8-26056" fmla="*/ 3106920 h 7250295"/>
                <a:gd name="connsiteX9-26057" fmla="*/ 247650 w 2213217"/>
                <a:gd name="connsiteY9-26058" fmla="*/ 3840345 h 7250295"/>
                <a:gd name="connsiteX10-26059" fmla="*/ 371475 w 2213217"/>
                <a:gd name="connsiteY10-26060" fmla="*/ 4059420 h 7250295"/>
                <a:gd name="connsiteX11-26061" fmla="*/ 495300 w 2213217"/>
                <a:gd name="connsiteY11-26062" fmla="*/ 4278495 h 7250295"/>
                <a:gd name="connsiteX12-26063" fmla="*/ 476250 w 2213217"/>
                <a:gd name="connsiteY12-26064" fmla="*/ 4735695 h 7250295"/>
                <a:gd name="connsiteX13-26065" fmla="*/ 476250 w 2213217"/>
                <a:gd name="connsiteY13-26066" fmla="*/ 5097645 h 7250295"/>
                <a:gd name="connsiteX14-26067" fmla="*/ 371475 w 2213217"/>
                <a:gd name="connsiteY14-26068" fmla="*/ 6145395 h 7250295"/>
                <a:gd name="connsiteX15-26069" fmla="*/ 371475 w 2213217"/>
                <a:gd name="connsiteY15-26070" fmla="*/ 6621645 h 7250295"/>
                <a:gd name="connsiteX16-26071" fmla="*/ 400050 w 2213217"/>
                <a:gd name="connsiteY16-26072" fmla="*/ 6821670 h 7250295"/>
                <a:gd name="connsiteX17-26073" fmla="*/ 323850 w 2213217"/>
                <a:gd name="connsiteY17-26074" fmla="*/ 7002645 h 7250295"/>
                <a:gd name="connsiteX18-26075" fmla="*/ 533400 w 2213217"/>
                <a:gd name="connsiteY18-26076" fmla="*/ 7250295 h 7250295"/>
                <a:gd name="connsiteX19-26077" fmla="*/ 958269 w 2213217"/>
                <a:gd name="connsiteY19-26078" fmla="*/ 7136926 h 7250295"/>
                <a:gd name="connsiteX20-26079" fmla="*/ 724772 w 2213217"/>
                <a:gd name="connsiteY20-26080" fmla="*/ 6844746 h 7250295"/>
                <a:gd name="connsiteX21-26081" fmla="*/ 753076 w 2213217"/>
                <a:gd name="connsiteY21-26082" fmla="*/ 6579789 h 7250295"/>
                <a:gd name="connsiteX22-26083" fmla="*/ 738924 w 2213217"/>
                <a:gd name="connsiteY22-26084" fmla="*/ 6250170 h 7250295"/>
                <a:gd name="connsiteX23-26085" fmla="*/ 856500 w 2213217"/>
                <a:gd name="connsiteY23-26086" fmla="*/ 5489132 h 7250295"/>
                <a:gd name="connsiteX24-26087" fmla="*/ 906017 w 2213217"/>
                <a:gd name="connsiteY24-26088" fmla="*/ 5380240 h 7250295"/>
                <a:gd name="connsiteX25-26089" fmla="*/ 898504 w 2213217"/>
                <a:gd name="connsiteY25-26090" fmla="*/ 5308938 h 7250295"/>
                <a:gd name="connsiteX26-26091" fmla="*/ 971550 w 2213217"/>
                <a:gd name="connsiteY26-26092" fmla="*/ 5211945 h 7250295"/>
                <a:gd name="connsiteX27-26093" fmla="*/ 973564 w 2213217"/>
                <a:gd name="connsiteY27-26094" fmla="*/ 5069070 h 7250295"/>
                <a:gd name="connsiteX28-26095" fmla="*/ 1129719 w 2213217"/>
                <a:gd name="connsiteY28-26096" fmla="*/ 4378373 h 7250295"/>
                <a:gd name="connsiteX29-26097" fmla="*/ 1276350 w 2213217"/>
                <a:gd name="connsiteY29-26098" fmla="*/ 4649970 h 7250295"/>
                <a:gd name="connsiteX30-26099" fmla="*/ 1341012 w 2213217"/>
                <a:gd name="connsiteY30-26100" fmla="*/ 4880042 h 7250295"/>
                <a:gd name="connsiteX31-26101" fmla="*/ 1310424 w 2213217"/>
                <a:gd name="connsiteY31-26102" fmla="*/ 4973880 h 7250295"/>
                <a:gd name="connsiteX32-26103" fmla="*/ 1354293 w 2213217"/>
                <a:gd name="connsiteY32-26104" fmla="*/ 5113209 h 7250295"/>
                <a:gd name="connsiteX33-26105" fmla="*/ 1262198 w 2213217"/>
                <a:gd name="connsiteY33-26106" fmla="*/ 5554244 h 7250295"/>
                <a:gd name="connsiteX34-26107" fmla="*/ 1263220 w 2213217"/>
                <a:gd name="connsiteY34-26108" fmla="*/ 6360264 h 7250295"/>
                <a:gd name="connsiteX35-26109" fmla="*/ 1336385 w 2213217"/>
                <a:gd name="connsiteY35-26110" fmla="*/ 6540277 h 7250295"/>
                <a:gd name="connsiteX36-26111" fmla="*/ 1285605 w 2213217"/>
                <a:gd name="connsiteY36-26112" fmla="*/ 6741714 h 7250295"/>
                <a:gd name="connsiteX37-26113" fmla="*/ 1303783 w 2213217"/>
                <a:gd name="connsiteY37-26114" fmla="*/ 6828040 h 7250295"/>
                <a:gd name="connsiteX38-26115" fmla="*/ 1313579 w 2213217"/>
                <a:gd name="connsiteY38-26116" fmla="*/ 7020824 h 7250295"/>
                <a:gd name="connsiteX39-26117" fmla="*/ 1760353 w 2213217"/>
                <a:gd name="connsiteY39-26118" fmla="*/ 7189119 h 7250295"/>
                <a:gd name="connsiteX40-26119" fmla="*/ 2189006 w 2213217"/>
                <a:gd name="connsiteY40-26120" fmla="*/ 7199125 h 7250295"/>
                <a:gd name="connsiteX41-26121" fmla="*/ 2171850 w 2213217"/>
                <a:gd name="connsiteY41-26122" fmla="*/ 7046786 h 7250295"/>
                <a:gd name="connsiteX42-26123" fmla="*/ 1687247 w 2213217"/>
                <a:gd name="connsiteY42-26124" fmla="*/ 6680449 h 7250295"/>
                <a:gd name="connsiteX43-26125" fmla="*/ 1708130 w 2213217"/>
                <a:gd name="connsiteY43-26126" fmla="*/ 6550072 h 7250295"/>
                <a:gd name="connsiteX44-26127" fmla="*/ 1668617 w 2213217"/>
                <a:gd name="connsiteY44-26128" fmla="*/ 6451067 h 7250295"/>
                <a:gd name="connsiteX45-26129" fmla="*/ 1657350 w 2213217"/>
                <a:gd name="connsiteY45-26130" fmla="*/ 6250170 h 7250295"/>
                <a:gd name="connsiteX46-26131" fmla="*/ 1679014 w 2213217"/>
                <a:gd name="connsiteY46-26132" fmla="*/ 5979714 h 7250295"/>
                <a:gd name="connsiteX47-26133" fmla="*/ 1727631 w 2213217"/>
                <a:gd name="connsiteY47-26134" fmla="*/ 5512209 h 7250295"/>
                <a:gd name="connsiteX48-26135" fmla="*/ 1739049 w 2213217"/>
                <a:gd name="connsiteY48-26136" fmla="*/ 5363804 h 7250295"/>
                <a:gd name="connsiteX49-26137" fmla="*/ 1797611 w 2213217"/>
                <a:gd name="connsiteY49-26138" fmla="*/ 5317321 h 7250295"/>
                <a:gd name="connsiteX50-26139" fmla="*/ 1884207 w 2213217"/>
                <a:gd name="connsiteY50-26140" fmla="*/ 5097645 h 7250295"/>
                <a:gd name="connsiteX51-26141" fmla="*/ 1909357 w 2213217"/>
                <a:gd name="connsiteY51-26142" fmla="*/ 4805496 h 7250295"/>
                <a:gd name="connsiteX52-26143" fmla="*/ 1900373 w 2213217"/>
                <a:gd name="connsiteY52-26144" fmla="*/ 4348776 h 7250295"/>
                <a:gd name="connsiteX53-26145" fmla="*/ 1881052 w 2213217"/>
                <a:gd name="connsiteY53-26146" fmla="*/ 3902573 h 7250295"/>
                <a:gd name="connsiteX54-26147" fmla="*/ 1855362 w 2213217"/>
                <a:gd name="connsiteY54-26148" fmla="*/ 3584643 h 7250295"/>
                <a:gd name="connsiteX55-26149" fmla="*/ 2056257 w 2213217"/>
                <a:gd name="connsiteY55-26150" fmla="*/ 2654077 h 7250295"/>
                <a:gd name="connsiteX56-26151" fmla="*/ 2042707 w 2213217"/>
                <a:gd name="connsiteY56-26152" fmla="*/ 2404684 h 7250295"/>
                <a:gd name="connsiteX57-26153" fmla="*/ 1981200 w 2213217"/>
                <a:gd name="connsiteY57-26154" fmla="*/ 1864914 h 7250295"/>
                <a:gd name="connsiteX58-26155" fmla="*/ 1936459 w 2213217"/>
                <a:gd name="connsiteY58-26156" fmla="*/ 1677029 h 7250295"/>
                <a:gd name="connsiteX59-26157" fmla="*/ 1922037 w 2213217"/>
                <a:gd name="connsiteY59-26158" fmla="*/ 1432534 h 7250295"/>
                <a:gd name="connsiteX60-26159" fmla="*/ 1874412 w 2213217"/>
                <a:gd name="connsiteY60-26160" fmla="*/ 1302338 h 7250295"/>
                <a:gd name="connsiteX61-26161" fmla="*/ 1407687 w 2213217"/>
                <a:gd name="connsiteY61-26162" fmla="*/ 1134975 h 7250295"/>
                <a:gd name="connsiteX62-26163" fmla="*/ 1309221 w 2213217"/>
                <a:gd name="connsiteY62-26164" fmla="*/ 1020075 h 7250295"/>
                <a:gd name="connsiteX63-26165" fmla="*/ 1365230 w 2213217"/>
                <a:gd name="connsiteY63-26166" fmla="*/ 821521 h 7250295"/>
                <a:gd name="connsiteX64-26167" fmla="*/ 1433407 w 2213217"/>
                <a:gd name="connsiteY64-26168" fmla="*/ 622909 h 7250295"/>
                <a:gd name="connsiteX65-26169" fmla="*/ 1444916 w 2213217"/>
                <a:gd name="connsiteY65-26170" fmla="*/ 380757 h 7250295"/>
                <a:gd name="connsiteX66-26171" fmla="*/ 1330946 w 2213217"/>
                <a:gd name="connsiteY66-26172" fmla="*/ 143773 h 7250295"/>
                <a:gd name="connsiteX67-26173" fmla="*/ 1063645 w 2213217"/>
                <a:gd name="connsiteY67-26174" fmla="*/ 568 h 7250295"/>
                <a:gd name="connsiteX0-26175" fmla="*/ 1063645 w 2213217"/>
                <a:gd name="connsiteY0-26176" fmla="*/ 568 h 7250295"/>
                <a:gd name="connsiteX1-26177" fmla="*/ 809625 w 2213217"/>
                <a:gd name="connsiteY1-26178" fmla="*/ 116070 h 7250295"/>
                <a:gd name="connsiteX2-26179" fmla="*/ 685800 w 2213217"/>
                <a:gd name="connsiteY2-26180" fmla="*/ 297045 h 7250295"/>
                <a:gd name="connsiteX3-26181" fmla="*/ 704850 w 2213217"/>
                <a:gd name="connsiteY3-26182" fmla="*/ 620895 h 7250295"/>
                <a:gd name="connsiteX4-26183" fmla="*/ 838200 w 2213217"/>
                <a:gd name="connsiteY4-26184" fmla="*/ 897120 h 7250295"/>
                <a:gd name="connsiteX5-26185" fmla="*/ 742950 w 2213217"/>
                <a:gd name="connsiteY5-26186" fmla="*/ 1011420 h 7250295"/>
                <a:gd name="connsiteX6-26187" fmla="*/ 133350 w 2213217"/>
                <a:gd name="connsiteY6-26188" fmla="*/ 1220970 h 7250295"/>
                <a:gd name="connsiteX7-26189" fmla="*/ 0 w 2213217"/>
                <a:gd name="connsiteY7-26190" fmla="*/ 2211570 h 7250295"/>
                <a:gd name="connsiteX8-26191" fmla="*/ 333375 w 2213217"/>
                <a:gd name="connsiteY8-26192" fmla="*/ 3106920 h 7250295"/>
                <a:gd name="connsiteX9-26193" fmla="*/ 247650 w 2213217"/>
                <a:gd name="connsiteY9-26194" fmla="*/ 3840345 h 7250295"/>
                <a:gd name="connsiteX10-26195" fmla="*/ 371475 w 2213217"/>
                <a:gd name="connsiteY10-26196" fmla="*/ 4059420 h 7250295"/>
                <a:gd name="connsiteX11-26197" fmla="*/ 495300 w 2213217"/>
                <a:gd name="connsiteY11-26198" fmla="*/ 4278495 h 7250295"/>
                <a:gd name="connsiteX12-26199" fmla="*/ 476250 w 2213217"/>
                <a:gd name="connsiteY12-26200" fmla="*/ 4735695 h 7250295"/>
                <a:gd name="connsiteX13-26201" fmla="*/ 476250 w 2213217"/>
                <a:gd name="connsiteY13-26202" fmla="*/ 5097645 h 7250295"/>
                <a:gd name="connsiteX14-26203" fmla="*/ 371475 w 2213217"/>
                <a:gd name="connsiteY14-26204" fmla="*/ 6145395 h 7250295"/>
                <a:gd name="connsiteX15-26205" fmla="*/ 371475 w 2213217"/>
                <a:gd name="connsiteY15-26206" fmla="*/ 6621645 h 7250295"/>
                <a:gd name="connsiteX16-26207" fmla="*/ 400050 w 2213217"/>
                <a:gd name="connsiteY16-26208" fmla="*/ 6821670 h 7250295"/>
                <a:gd name="connsiteX17-26209" fmla="*/ 323850 w 2213217"/>
                <a:gd name="connsiteY17-26210" fmla="*/ 7002645 h 7250295"/>
                <a:gd name="connsiteX18-26211" fmla="*/ 533400 w 2213217"/>
                <a:gd name="connsiteY18-26212" fmla="*/ 7250295 h 7250295"/>
                <a:gd name="connsiteX19-26213" fmla="*/ 958269 w 2213217"/>
                <a:gd name="connsiteY19-26214" fmla="*/ 7136926 h 7250295"/>
                <a:gd name="connsiteX20-26215" fmla="*/ 724772 w 2213217"/>
                <a:gd name="connsiteY20-26216" fmla="*/ 6844746 h 7250295"/>
                <a:gd name="connsiteX21-26217" fmla="*/ 753076 w 2213217"/>
                <a:gd name="connsiteY21-26218" fmla="*/ 6579789 h 7250295"/>
                <a:gd name="connsiteX22-26219" fmla="*/ 738924 w 2213217"/>
                <a:gd name="connsiteY22-26220" fmla="*/ 6250170 h 7250295"/>
                <a:gd name="connsiteX23-26221" fmla="*/ 856500 w 2213217"/>
                <a:gd name="connsiteY23-26222" fmla="*/ 5489132 h 7250295"/>
                <a:gd name="connsiteX24-26223" fmla="*/ 906017 w 2213217"/>
                <a:gd name="connsiteY24-26224" fmla="*/ 5380240 h 7250295"/>
                <a:gd name="connsiteX25-26225" fmla="*/ 898504 w 2213217"/>
                <a:gd name="connsiteY25-26226" fmla="*/ 5308938 h 7250295"/>
                <a:gd name="connsiteX26-26227" fmla="*/ 971550 w 2213217"/>
                <a:gd name="connsiteY26-26228" fmla="*/ 5211945 h 7250295"/>
                <a:gd name="connsiteX27-26229" fmla="*/ 973564 w 2213217"/>
                <a:gd name="connsiteY27-26230" fmla="*/ 5069070 h 7250295"/>
                <a:gd name="connsiteX28-26231" fmla="*/ 1129719 w 2213217"/>
                <a:gd name="connsiteY28-26232" fmla="*/ 4378373 h 7250295"/>
                <a:gd name="connsiteX29-26233" fmla="*/ 1276350 w 2213217"/>
                <a:gd name="connsiteY29-26234" fmla="*/ 4649970 h 7250295"/>
                <a:gd name="connsiteX30-26235" fmla="*/ 1341012 w 2213217"/>
                <a:gd name="connsiteY30-26236" fmla="*/ 4880042 h 7250295"/>
                <a:gd name="connsiteX31-26237" fmla="*/ 1310424 w 2213217"/>
                <a:gd name="connsiteY31-26238" fmla="*/ 4973880 h 7250295"/>
                <a:gd name="connsiteX32-26239" fmla="*/ 1354293 w 2213217"/>
                <a:gd name="connsiteY32-26240" fmla="*/ 5113209 h 7250295"/>
                <a:gd name="connsiteX33-26241" fmla="*/ 1262198 w 2213217"/>
                <a:gd name="connsiteY33-26242" fmla="*/ 5554244 h 7250295"/>
                <a:gd name="connsiteX34-26243" fmla="*/ 1263220 w 2213217"/>
                <a:gd name="connsiteY34-26244" fmla="*/ 6360264 h 7250295"/>
                <a:gd name="connsiteX35-26245" fmla="*/ 1336385 w 2213217"/>
                <a:gd name="connsiteY35-26246" fmla="*/ 6540277 h 7250295"/>
                <a:gd name="connsiteX36-26247" fmla="*/ 1285605 w 2213217"/>
                <a:gd name="connsiteY36-26248" fmla="*/ 6741714 h 7250295"/>
                <a:gd name="connsiteX37-26249" fmla="*/ 1303783 w 2213217"/>
                <a:gd name="connsiteY37-26250" fmla="*/ 6828040 h 7250295"/>
                <a:gd name="connsiteX38-26251" fmla="*/ 1313579 w 2213217"/>
                <a:gd name="connsiteY38-26252" fmla="*/ 7020824 h 7250295"/>
                <a:gd name="connsiteX39-26253" fmla="*/ 1760353 w 2213217"/>
                <a:gd name="connsiteY39-26254" fmla="*/ 7189119 h 7250295"/>
                <a:gd name="connsiteX40-26255" fmla="*/ 2189006 w 2213217"/>
                <a:gd name="connsiteY40-26256" fmla="*/ 7199125 h 7250295"/>
                <a:gd name="connsiteX41-26257" fmla="*/ 2171850 w 2213217"/>
                <a:gd name="connsiteY41-26258" fmla="*/ 7046786 h 7250295"/>
                <a:gd name="connsiteX42-26259" fmla="*/ 1687247 w 2213217"/>
                <a:gd name="connsiteY42-26260" fmla="*/ 6680449 h 7250295"/>
                <a:gd name="connsiteX43-26261" fmla="*/ 1708130 w 2213217"/>
                <a:gd name="connsiteY43-26262" fmla="*/ 6550072 h 7250295"/>
                <a:gd name="connsiteX44-26263" fmla="*/ 1668617 w 2213217"/>
                <a:gd name="connsiteY44-26264" fmla="*/ 6451067 h 7250295"/>
                <a:gd name="connsiteX45-26265" fmla="*/ 1657350 w 2213217"/>
                <a:gd name="connsiteY45-26266" fmla="*/ 6250170 h 7250295"/>
                <a:gd name="connsiteX46-26267" fmla="*/ 1679014 w 2213217"/>
                <a:gd name="connsiteY46-26268" fmla="*/ 5979714 h 7250295"/>
                <a:gd name="connsiteX47-26269" fmla="*/ 1727631 w 2213217"/>
                <a:gd name="connsiteY47-26270" fmla="*/ 5512209 h 7250295"/>
                <a:gd name="connsiteX48-26271" fmla="*/ 1739049 w 2213217"/>
                <a:gd name="connsiteY48-26272" fmla="*/ 5363804 h 7250295"/>
                <a:gd name="connsiteX49-26273" fmla="*/ 1797611 w 2213217"/>
                <a:gd name="connsiteY49-26274" fmla="*/ 5317321 h 7250295"/>
                <a:gd name="connsiteX50-26275" fmla="*/ 1884207 w 2213217"/>
                <a:gd name="connsiteY50-26276" fmla="*/ 5097645 h 7250295"/>
                <a:gd name="connsiteX51-26277" fmla="*/ 1909357 w 2213217"/>
                <a:gd name="connsiteY51-26278" fmla="*/ 4805496 h 7250295"/>
                <a:gd name="connsiteX52-26279" fmla="*/ 1900373 w 2213217"/>
                <a:gd name="connsiteY52-26280" fmla="*/ 4348776 h 7250295"/>
                <a:gd name="connsiteX53-26281" fmla="*/ 1881052 w 2213217"/>
                <a:gd name="connsiteY53-26282" fmla="*/ 3902573 h 7250295"/>
                <a:gd name="connsiteX54-26283" fmla="*/ 1855362 w 2213217"/>
                <a:gd name="connsiteY54-26284" fmla="*/ 3584643 h 7250295"/>
                <a:gd name="connsiteX55-26285" fmla="*/ 2056257 w 2213217"/>
                <a:gd name="connsiteY55-26286" fmla="*/ 2654077 h 7250295"/>
                <a:gd name="connsiteX56-26287" fmla="*/ 2042707 w 2213217"/>
                <a:gd name="connsiteY56-26288" fmla="*/ 2404684 h 7250295"/>
                <a:gd name="connsiteX57-26289" fmla="*/ 1981200 w 2213217"/>
                <a:gd name="connsiteY57-26290" fmla="*/ 1864914 h 7250295"/>
                <a:gd name="connsiteX58-26291" fmla="*/ 1936459 w 2213217"/>
                <a:gd name="connsiteY58-26292" fmla="*/ 1677029 h 7250295"/>
                <a:gd name="connsiteX59-26293" fmla="*/ 1922037 w 2213217"/>
                <a:gd name="connsiteY59-26294" fmla="*/ 1432534 h 7250295"/>
                <a:gd name="connsiteX60-26295" fmla="*/ 1874412 w 2213217"/>
                <a:gd name="connsiteY60-26296" fmla="*/ 1302338 h 7250295"/>
                <a:gd name="connsiteX61-26297" fmla="*/ 1407687 w 2213217"/>
                <a:gd name="connsiteY61-26298" fmla="*/ 1134975 h 7250295"/>
                <a:gd name="connsiteX62-26299" fmla="*/ 1309221 w 2213217"/>
                <a:gd name="connsiteY62-26300" fmla="*/ 1020075 h 7250295"/>
                <a:gd name="connsiteX63-26301" fmla="*/ 1365230 w 2213217"/>
                <a:gd name="connsiteY63-26302" fmla="*/ 821521 h 7250295"/>
                <a:gd name="connsiteX64-26303" fmla="*/ 1433407 w 2213217"/>
                <a:gd name="connsiteY64-26304" fmla="*/ 622909 h 7250295"/>
                <a:gd name="connsiteX65-26305" fmla="*/ 1444916 w 2213217"/>
                <a:gd name="connsiteY65-26306" fmla="*/ 380757 h 7250295"/>
                <a:gd name="connsiteX66-26307" fmla="*/ 1330946 w 2213217"/>
                <a:gd name="connsiteY66-26308" fmla="*/ 143773 h 7250295"/>
                <a:gd name="connsiteX67-26309" fmla="*/ 1063645 w 2213217"/>
                <a:gd name="connsiteY67-26310" fmla="*/ 568 h 7250295"/>
                <a:gd name="connsiteX0-26311" fmla="*/ 1063645 w 2213217"/>
                <a:gd name="connsiteY0-26312" fmla="*/ 568 h 7244526"/>
                <a:gd name="connsiteX1-26313" fmla="*/ 809625 w 2213217"/>
                <a:gd name="connsiteY1-26314" fmla="*/ 116070 h 7244526"/>
                <a:gd name="connsiteX2-26315" fmla="*/ 685800 w 2213217"/>
                <a:gd name="connsiteY2-26316" fmla="*/ 297045 h 7244526"/>
                <a:gd name="connsiteX3-26317" fmla="*/ 704850 w 2213217"/>
                <a:gd name="connsiteY3-26318" fmla="*/ 620895 h 7244526"/>
                <a:gd name="connsiteX4-26319" fmla="*/ 838200 w 2213217"/>
                <a:gd name="connsiteY4-26320" fmla="*/ 897120 h 7244526"/>
                <a:gd name="connsiteX5-26321" fmla="*/ 742950 w 2213217"/>
                <a:gd name="connsiteY5-26322" fmla="*/ 1011420 h 7244526"/>
                <a:gd name="connsiteX6-26323" fmla="*/ 133350 w 2213217"/>
                <a:gd name="connsiteY6-26324" fmla="*/ 1220970 h 7244526"/>
                <a:gd name="connsiteX7-26325" fmla="*/ 0 w 2213217"/>
                <a:gd name="connsiteY7-26326" fmla="*/ 2211570 h 7244526"/>
                <a:gd name="connsiteX8-26327" fmla="*/ 333375 w 2213217"/>
                <a:gd name="connsiteY8-26328" fmla="*/ 3106920 h 7244526"/>
                <a:gd name="connsiteX9-26329" fmla="*/ 247650 w 2213217"/>
                <a:gd name="connsiteY9-26330" fmla="*/ 3840345 h 7244526"/>
                <a:gd name="connsiteX10-26331" fmla="*/ 371475 w 2213217"/>
                <a:gd name="connsiteY10-26332" fmla="*/ 4059420 h 7244526"/>
                <a:gd name="connsiteX11-26333" fmla="*/ 495300 w 2213217"/>
                <a:gd name="connsiteY11-26334" fmla="*/ 4278495 h 7244526"/>
                <a:gd name="connsiteX12-26335" fmla="*/ 476250 w 2213217"/>
                <a:gd name="connsiteY12-26336" fmla="*/ 4735695 h 7244526"/>
                <a:gd name="connsiteX13-26337" fmla="*/ 476250 w 2213217"/>
                <a:gd name="connsiteY13-26338" fmla="*/ 5097645 h 7244526"/>
                <a:gd name="connsiteX14-26339" fmla="*/ 371475 w 2213217"/>
                <a:gd name="connsiteY14-26340" fmla="*/ 6145395 h 7244526"/>
                <a:gd name="connsiteX15-26341" fmla="*/ 371475 w 2213217"/>
                <a:gd name="connsiteY15-26342" fmla="*/ 6621645 h 7244526"/>
                <a:gd name="connsiteX16-26343" fmla="*/ 400050 w 2213217"/>
                <a:gd name="connsiteY16-26344" fmla="*/ 6821670 h 7244526"/>
                <a:gd name="connsiteX17-26345" fmla="*/ 323850 w 2213217"/>
                <a:gd name="connsiteY17-26346" fmla="*/ 7002645 h 7244526"/>
                <a:gd name="connsiteX18-26347" fmla="*/ 605514 w 2213217"/>
                <a:gd name="connsiteY18-26348" fmla="*/ 7244526 h 7244526"/>
                <a:gd name="connsiteX19-26349" fmla="*/ 958269 w 2213217"/>
                <a:gd name="connsiteY19-26350" fmla="*/ 7136926 h 7244526"/>
                <a:gd name="connsiteX20-26351" fmla="*/ 724772 w 2213217"/>
                <a:gd name="connsiteY20-26352" fmla="*/ 6844746 h 7244526"/>
                <a:gd name="connsiteX21-26353" fmla="*/ 753076 w 2213217"/>
                <a:gd name="connsiteY21-26354" fmla="*/ 6579789 h 7244526"/>
                <a:gd name="connsiteX22-26355" fmla="*/ 738924 w 2213217"/>
                <a:gd name="connsiteY22-26356" fmla="*/ 6250170 h 7244526"/>
                <a:gd name="connsiteX23-26357" fmla="*/ 856500 w 2213217"/>
                <a:gd name="connsiteY23-26358" fmla="*/ 5489132 h 7244526"/>
                <a:gd name="connsiteX24-26359" fmla="*/ 906017 w 2213217"/>
                <a:gd name="connsiteY24-26360" fmla="*/ 5380240 h 7244526"/>
                <a:gd name="connsiteX25-26361" fmla="*/ 898504 w 2213217"/>
                <a:gd name="connsiteY25-26362" fmla="*/ 5308938 h 7244526"/>
                <a:gd name="connsiteX26-26363" fmla="*/ 971550 w 2213217"/>
                <a:gd name="connsiteY26-26364" fmla="*/ 5211945 h 7244526"/>
                <a:gd name="connsiteX27-26365" fmla="*/ 973564 w 2213217"/>
                <a:gd name="connsiteY27-26366" fmla="*/ 5069070 h 7244526"/>
                <a:gd name="connsiteX28-26367" fmla="*/ 1129719 w 2213217"/>
                <a:gd name="connsiteY28-26368" fmla="*/ 4378373 h 7244526"/>
                <a:gd name="connsiteX29-26369" fmla="*/ 1276350 w 2213217"/>
                <a:gd name="connsiteY29-26370" fmla="*/ 4649970 h 7244526"/>
                <a:gd name="connsiteX30-26371" fmla="*/ 1341012 w 2213217"/>
                <a:gd name="connsiteY30-26372" fmla="*/ 4880042 h 7244526"/>
                <a:gd name="connsiteX31-26373" fmla="*/ 1310424 w 2213217"/>
                <a:gd name="connsiteY31-26374" fmla="*/ 4973880 h 7244526"/>
                <a:gd name="connsiteX32-26375" fmla="*/ 1354293 w 2213217"/>
                <a:gd name="connsiteY32-26376" fmla="*/ 5113209 h 7244526"/>
                <a:gd name="connsiteX33-26377" fmla="*/ 1262198 w 2213217"/>
                <a:gd name="connsiteY33-26378" fmla="*/ 5554244 h 7244526"/>
                <a:gd name="connsiteX34-26379" fmla="*/ 1263220 w 2213217"/>
                <a:gd name="connsiteY34-26380" fmla="*/ 6360264 h 7244526"/>
                <a:gd name="connsiteX35-26381" fmla="*/ 1336385 w 2213217"/>
                <a:gd name="connsiteY35-26382" fmla="*/ 6540277 h 7244526"/>
                <a:gd name="connsiteX36-26383" fmla="*/ 1285605 w 2213217"/>
                <a:gd name="connsiteY36-26384" fmla="*/ 6741714 h 7244526"/>
                <a:gd name="connsiteX37-26385" fmla="*/ 1303783 w 2213217"/>
                <a:gd name="connsiteY37-26386" fmla="*/ 6828040 h 7244526"/>
                <a:gd name="connsiteX38-26387" fmla="*/ 1313579 w 2213217"/>
                <a:gd name="connsiteY38-26388" fmla="*/ 7020824 h 7244526"/>
                <a:gd name="connsiteX39-26389" fmla="*/ 1760353 w 2213217"/>
                <a:gd name="connsiteY39-26390" fmla="*/ 7189119 h 7244526"/>
                <a:gd name="connsiteX40-26391" fmla="*/ 2189006 w 2213217"/>
                <a:gd name="connsiteY40-26392" fmla="*/ 7199125 h 7244526"/>
                <a:gd name="connsiteX41-26393" fmla="*/ 2171850 w 2213217"/>
                <a:gd name="connsiteY41-26394" fmla="*/ 7046786 h 7244526"/>
                <a:gd name="connsiteX42-26395" fmla="*/ 1687247 w 2213217"/>
                <a:gd name="connsiteY42-26396" fmla="*/ 6680449 h 7244526"/>
                <a:gd name="connsiteX43-26397" fmla="*/ 1708130 w 2213217"/>
                <a:gd name="connsiteY43-26398" fmla="*/ 6550072 h 7244526"/>
                <a:gd name="connsiteX44-26399" fmla="*/ 1668617 w 2213217"/>
                <a:gd name="connsiteY44-26400" fmla="*/ 6451067 h 7244526"/>
                <a:gd name="connsiteX45-26401" fmla="*/ 1657350 w 2213217"/>
                <a:gd name="connsiteY45-26402" fmla="*/ 6250170 h 7244526"/>
                <a:gd name="connsiteX46-26403" fmla="*/ 1679014 w 2213217"/>
                <a:gd name="connsiteY46-26404" fmla="*/ 5979714 h 7244526"/>
                <a:gd name="connsiteX47-26405" fmla="*/ 1727631 w 2213217"/>
                <a:gd name="connsiteY47-26406" fmla="*/ 5512209 h 7244526"/>
                <a:gd name="connsiteX48-26407" fmla="*/ 1739049 w 2213217"/>
                <a:gd name="connsiteY48-26408" fmla="*/ 5363804 h 7244526"/>
                <a:gd name="connsiteX49-26409" fmla="*/ 1797611 w 2213217"/>
                <a:gd name="connsiteY49-26410" fmla="*/ 5317321 h 7244526"/>
                <a:gd name="connsiteX50-26411" fmla="*/ 1884207 w 2213217"/>
                <a:gd name="connsiteY50-26412" fmla="*/ 5097645 h 7244526"/>
                <a:gd name="connsiteX51-26413" fmla="*/ 1909357 w 2213217"/>
                <a:gd name="connsiteY51-26414" fmla="*/ 4805496 h 7244526"/>
                <a:gd name="connsiteX52-26415" fmla="*/ 1900373 w 2213217"/>
                <a:gd name="connsiteY52-26416" fmla="*/ 4348776 h 7244526"/>
                <a:gd name="connsiteX53-26417" fmla="*/ 1881052 w 2213217"/>
                <a:gd name="connsiteY53-26418" fmla="*/ 3902573 h 7244526"/>
                <a:gd name="connsiteX54-26419" fmla="*/ 1855362 w 2213217"/>
                <a:gd name="connsiteY54-26420" fmla="*/ 3584643 h 7244526"/>
                <a:gd name="connsiteX55-26421" fmla="*/ 2056257 w 2213217"/>
                <a:gd name="connsiteY55-26422" fmla="*/ 2654077 h 7244526"/>
                <a:gd name="connsiteX56-26423" fmla="*/ 2042707 w 2213217"/>
                <a:gd name="connsiteY56-26424" fmla="*/ 2404684 h 7244526"/>
                <a:gd name="connsiteX57-26425" fmla="*/ 1981200 w 2213217"/>
                <a:gd name="connsiteY57-26426" fmla="*/ 1864914 h 7244526"/>
                <a:gd name="connsiteX58-26427" fmla="*/ 1936459 w 2213217"/>
                <a:gd name="connsiteY58-26428" fmla="*/ 1677029 h 7244526"/>
                <a:gd name="connsiteX59-26429" fmla="*/ 1922037 w 2213217"/>
                <a:gd name="connsiteY59-26430" fmla="*/ 1432534 h 7244526"/>
                <a:gd name="connsiteX60-26431" fmla="*/ 1874412 w 2213217"/>
                <a:gd name="connsiteY60-26432" fmla="*/ 1302338 h 7244526"/>
                <a:gd name="connsiteX61-26433" fmla="*/ 1407687 w 2213217"/>
                <a:gd name="connsiteY61-26434" fmla="*/ 1134975 h 7244526"/>
                <a:gd name="connsiteX62-26435" fmla="*/ 1309221 w 2213217"/>
                <a:gd name="connsiteY62-26436" fmla="*/ 1020075 h 7244526"/>
                <a:gd name="connsiteX63-26437" fmla="*/ 1365230 w 2213217"/>
                <a:gd name="connsiteY63-26438" fmla="*/ 821521 h 7244526"/>
                <a:gd name="connsiteX64-26439" fmla="*/ 1433407 w 2213217"/>
                <a:gd name="connsiteY64-26440" fmla="*/ 622909 h 7244526"/>
                <a:gd name="connsiteX65-26441" fmla="*/ 1444916 w 2213217"/>
                <a:gd name="connsiteY65-26442" fmla="*/ 380757 h 7244526"/>
                <a:gd name="connsiteX66-26443" fmla="*/ 1330946 w 2213217"/>
                <a:gd name="connsiteY66-26444" fmla="*/ 143773 h 7244526"/>
                <a:gd name="connsiteX67-26445" fmla="*/ 1063645 w 2213217"/>
                <a:gd name="connsiteY67-26446" fmla="*/ 568 h 7244526"/>
                <a:gd name="connsiteX0-26447" fmla="*/ 1063645 w 2213217"/>
                <a:gd name="connsiteY0-26448" fmla="*/ 568 h 7252515"/>
                <a:gd name="connsiteX1-26449" fmla="*/ 809625 w 2213217"/>
                <a:gd name="connsiteY1-26450" fmla="*/ 116070 h 7252515"/>
                <a:gd name="connsiteX2-26451" fmla="*/ 685800 w 2213217"/>
                <a:gd name="connsiteY2-26452" fmla="*/ 297045 h 7252515"/>
                <a:gd name="connsiteX3-26453" fmla="*/ 704850 w 2213217"/>
                <a:gd name="connsiteY3-26454" fmla="*/ 620895 h 7252515"/>
                <a:gd name="connsiteX4-26455" fmla="*/ 838200 w 2213217"/>
                <a:gd name="connsiteY4-26456" fmla="*/ 897120 h 7252515"/>
                <a:gd name="connsiteX5-26457" fmla="*/ 742950 w 2213217"/>
                <a:gd name="connsiteY5-26458" fmla="*/ 1011420 h 7252515"/>
                <a:gd name="connsiteX6-26459" fmla="*/ 133350 w 2213217"/>
                <a:gd name="connsiteY6-26460" fmla="*/ 1220970 h 7252515"/>
                <a:gd name="connsiteX7-26461" fmla="*/ 0 w 2213217"/>
                <a:gd name="connsiteY7-26462" fmla="*/ 2211570 h 7252515"/>
                <a:gd name="connsiteX8-26463" fmla="*/ 333375 w 2213217"/>
                <a:gd name="connsiteY8-26464" fmla="*/ 3106920 h 7252515"/>
                <a:gd name="connsiteX9-26465" fmla="*/ 247650 w 2213217"/>
                <a:gd name="connsiteY9-26466" fmla="*/ 3840345 h 7252515"/>
                <a:gd name="connsiteX10-26467" fmla="*/ 371475 w 2213217"/>
                <a:gd name="connsiteY10-26468" fmla="*/ 4059420 h 7252515"/>
                <a:gd name="connsiteX11-26469" fmla="*/ 495300 w 2213217"/>
                <a:gd name="connsiteY11-26470" fmla="*/ 4278495 h 7252515"/>
                <a:gd name="connsiteX12-26471" fmla="*/ 476250 w 2213217"/>
                <a:gd name="connsiteY12-26472" fmla="*/ 4735695 h 7252515"/>
                <a:gd name="connsiteX13-26473" fmla="*/ 476250 w 2213217"/>
                <a:gd name="connsiteY13-26474" fmla="*/ 5097645 h 7252515"/>
                <a:gd name="connsiteX14-26475" fmla="*/ 371475 w 2213217"/>
                <a:gd name="connsiteY14-26476" fmla="*/ 6145395 h 7252515"/>
                <a:gd name="connsiteX15-26477" fmla="*/ 371475 w 2213217"/>
                <a:gd name="connsiteY15-26478" fmla="*/ 6621645 h 7252515"/>
                <a:gd name="connsiteX16-26479" fmla="*/ 400050 w 2213217"/>
                <a:gd name="connsiteY16-26480" fmla="*/ 6821670 h 7252515"/>
                <a:gd name="connsiteX17-26481" fmla="*/ 323850 w 2213217"/>
                <a:gd name="connsiteY17-26482" fmla="*/ 7002645 h 7252515"/>
                <a:gd name="connsiteX18-26483" fmla="*/ 605514 w 2213217"/>
                <a:gd name="connsiteY18-26484" fmla="*/ 7244526 h 7252515"/>
                <a:gd name="connsiteX19-26485" fmla="*/ 958269 w 2213217"/>
                <a:gd name="connsiteY19-26486" fmla="*/ 7136926 h 7252515"/>
                <a:gd name="connsiteX20-26487" fmla="*/ 724772 w 2213217"/>
                <a:gd name="connsiteY20-26488" fmla="*/ 6844746 h 7252515"/>
                <a:gd name="connsiteX21-26489" fmla="*/ 753076 w 2213217"/>
                <a:gd name="connsiteY21-26490" fmla="*/ 6579789 h 7252515"/>
                <a:gd name="connsiteX22-26491" fmla="*/ 738924 w 2213217"/>
                <a:gd name="connsiteY22-26492" fmla="*/ 6250170 h 7252515"/>
                <a:gd name="connsiteX23-26493" fmla="*/ 856500 w 2213217"/>
                <a:gd name="connsiteY23-26494" fmla="*/ 5489132 h 7252515"/>
                <a:gd name="connsiteX24-26495" fmla="*/ 906017 w 2213217"/>
                <a:gd name="connsiteY24-26496" fmla="*/ 5380240 h 7252515"/>
                <a:gd name="connsiteX25-26497" fmla="*/ 898504 w 2213217"/>
                <a:gd name="connsiteY25-26498" fmla="*/ 5308938 h 7252515"/>
                <a:gd name="connsiteX26-26499" fmla="*/ 971550 w 2213217"/>
                <a:gd name="connsiteY26-26500" fmla="*/ 5211945 h 7252515"/>
                <a:gd name="connsiteX27-26501" fmla="*/ 973564 w 2213217"/>
                <a:gd name="connsiteY27-26502" fmla="*/ 5069070 h 7252515"/>
                <a:gd name="connsiteX28-26503" fmla="*/ 1129719 w 2213217"/>
                <a:gd name="connsiteY28-26504" fmla="*/ 4378373 h 7252515"/>
                <a:gd name="connsiteX29-26505" fmla="*/ 1276350 w 2213217"/>
                <a:gd name="connsiteY29-26506" fmla="*/ 4649970 h 7252515"/>
                <a:gd name="connsiteX30-26507" fmla="*/ 1341012 w 2213217"/>
                <a:gd name="connsiteY30-26508" fmla="*/ 4880042 h 7252515"/>
                <a:gd name="connsiteX31-26509" fmla="*/ 1310424 w 2213217"/>
                <a:gd name="connsiteY31-26510" fmla="*/ 4973880 h 7252515"/>
                <a:gd name="connsiteX32-26511" fmla="*/ 1354293 w 2213217"/>
                <a:gd name="connsiteY32-26512" fmla="*/ 5113209 h 7252515"/>
                <a:gd name="connsiteX33-26513" fmla="*/ 1262198 w 2213217"/>
                <a:gd name="connsiteY33-26514" fmla="*/ 5554244 h 7252515"/>
                <a:gd name="connsiteX34-26515" fmla="*/ 1263220 w 2213217"/>
                <a:gd name="connsiteY34-26516" fmla="*/ 6360264 h 7252515"/>
                <a:gd name="connsiteX35-26517" fmla="*/ 1336385 w 2213217"/>
                <a:gd name="connsiteY35-26518" fmla="*/ 6540277 h 7252515"/>
                <a:gd name="connsiteX36-26519" fmla="*/ 1285605 w 2213217"/>
                <a:gd name="connsiteY36-26520" fmla="*/ 6741714 h 7252515"/>
                <a:gd name="connsiteX37-26521" fmla="*/ 1303783 w 2213217"/>
                <a:gd name="connsiteY37-26522" fmla="*/ 6828040 h 7252515"/>
                <a:gd name="connsiteX38-26523" fmla="*/ 1313579 w 2213217"/>
                <a:gd name="connsiteY38-26524" fmla="*/ 7020824 h 7252515"/>
                <a:gd name="connsiteX39-26525" fmla="*/ 1760353 w 2213217"/>
                <a:gd name="connsiteY39-26526" fmla="*/ 7189119 h 7252515"/>
                <a:gd name="connsiteX40-26527" fmla="*/ 2189006 w 2213217"/>
                <a:gd name="connsiteY40-26528" fmla="*/ 7199125 h 7252515"/>
                <a:gd name="connsiteX41-26529" fmla="*/ 2171850 w 2213217"/>
                <a:gd name="connsiteY41-26530" fmla="*/ 7046786 h 7252515"/>
                <a:gd name="connsiteX42-26531" fmla="*/ 1687247 w 2213217"/>
                <a:gd name="connsiteY42-26532" fmla="*/ 6680449 h 7252515"/>
                <a:gd name="connsiteX43-26533" fmla="*/ 1708130 w 2213217"/>
                <a:gd name="connsiteY43-26534" fmla="*/ 6550072 h 7252515"/>
                <a:gd name="connsiteX44-26535" fmla="*/ 1668617 w 2213217"/>
                <a:gd name="connsiteY44-26536" fmla="*/ 6451067 h 7252515"/>
                <a:gd name="connsiteX45-26537" fmla="*/ 1657350 w 2213217"/>
                <a:gd name="connsiteY45-26538" fmla="*/ 6250170 h 7252515"/>
                <a:gd name="connsiteX46-26539" fmla="*/ 1679014 w 2213217"/>
                <a:gd name="connsiteY46-26540" fmla="*/ 5979714 h 7252515"/>
                <a:gd name="connsiteX47-26541" fmla="*/ 1727631 w 2213217"/>
                <a:gd name="connsiteY47-26542" fmla="*/ 5512209 h 7252515"/>
                <a:gd name="connsiteX48-26543" fmla="*/ 1739049 w 2213217"/>
                <a:gd name="connsiteY48-26544" fmla="*/ 5363804 h 7252515"/>
                <a:gd name="connsiteX49-26545" fmla="*/ 1797611 w 2213217"/>
                <a:gd name="connsiteY49-26546" fmla="*/ 5317321 h 7252515"/>
                <a:gd name="connsiteX50-26547" fmla="*/ 1884207 w 2213217"/>
                <a:gd name="connsiteY50-26548" fmla="*/ 5097645 h 7252515"/>
                <a:gd name="connsiteX51-26549" fmla="*/ 1909357 w 2213217"/>
                <a:gd name="connsiteY51-26550" fmla="*/ 4805496 h 7252515"/>
                <a:gd name="connsiteX52-26551" fmla="*/ 1900373 w 2213217"/>
                <a:gd name="connsiteY52-26552" fmla="*/ 4348776 h 7252515"/>
                <a:gd name="connsiteX53-26553" fmla="*/ 1881052 w 2213217"/>
                <a:gd name="connsiteY53-26554" fmla="*/ 3902573 h 7252515"/>
                <a:gd name="connsiteX54-26555" fmla="*/ 1855362 w 2213217"/>
                <a:gd name="connsiteY54-26556" fmla="*/ 3584643 h 7252515"/>
                <a:gd name="connsiteX55-26557" fmla="*/ 2056257 w 2213217"/>
                <a:gd name="connsiteY55-26558" fmla="*/ 2654077 h 7252515"/>
                <a:gd name="connsiteX56-26559" fmla="*/ 2042707 w 2213217"/>
                <a:gd name="connsiteY56-26560" fmla="*/ 2404684 h 7252515"/>
                <a:gd name="connsiteX57-26561" fmla="*/ 1981200 w 2213217"/>
                <a:gd name="connsiteY57-26562" fmla="*/ 1864914 h 7252515"/>
                <a:gd name="connsiteX58-26563" fmla="*/ 1936459 w 2213217"/>
                <a:gd name="connsiteY58-26564" fmla="*/ 1677029 h 7252515"/>
                <a:gd name="connsiteX59-26565" fmla="*/ 1922037 w 2213217"/>
                <a:gd name="connsiteY59-26566" fmla="*/ 1432534 h 7252515"/>
                <a:gd name="connsiteX60-26567" fmla="*/ 1874412 w 2213217"/>
                <a:gd name="connsiteY60-26568" fmla="*/ 1302338 h 7252515"/>
                <a:gd name="connsiteX61-26569" fmla="*/ 1407687 w 2213217"/>
                <a:gd name="connsiteY61-26570" fmla="*/ 1134975 h 7252515"/>
                <a:gd name="connsiteX62-26571" fmla="*/ 1309221 w 2213217"/>
                <a:gd name="connsiteY62-26572" fmla="*/ 1020075 h 7252515"/>
                <a:gd name="connsiteX63-26573" fmla="*/ 1365230 w 2213217"/>
                <a:gd name="connsiteY63-26574" fmla="*/ 821521 h 7252515"/>
                <a:gd name="connsiteX64-26575" fmla="*/ 1433407 w 2213217"/>
                <a:gd name="connsiteY64-26576" fmla="*/ 622909 h 7252515"/>
                <a:gd name="connsiteX65-26577" fmla="*/ 1444916 w 2213217"/>
                <a:gd name="connsiteY65-26578" fmla="*/ 380757 h 7252515"/>
                <a:gd name="connsiteX66-26579" fmla="*/ 1330946 w 2213217"/>
                <a:gd name="connsiteY66-26580" fmla="*/ 143773 h 7252515"/>
                <a:gd name="connsiteX67-26581" fmla="*/ 1063645 w 2213217"/>
                <a:gd name="connsiteY67-26582" fmla="*/ 568 h 7252515"/>
                <a:gd name="connsiteX0-26583" fmla="*/ 1063645 w 2213217"/>
                <a:gd name="connsiteY0-26584" fmla="*/ 568 h 7252515"/>
                <a:gd name="connsiteX1-26585" fmla="*/ 809625 w 2213217"/>
                <a:gd name="connsiteY1-26586" fmla="*/ 116070 h 7252515"/>
                <a:gd name="connsiteX2-26587" fmla="*/ 685800 w 2213217"/>
                <a:gd name="connsiteY2-26588" fmla="*/ 297045 h 7252515"/>
                <a:gd name="connsiteX3-26589" fmla="*/ 704850 w 2213217"/>
                <a:gd name="connsiteY3-26590" fmla="*/ 620895 h 7252515"/>
                <a:gd name="connsiteX4-26591" fmla="*/ 838200 w 2213217"/>
                <a:gd name="connsiteY4-26592" fmla="*/ 897120 h 7252515"/>
                <a:gd name="connsiteX5-26593" fmla="*/ 742950 w 2213217"/>
                <a:gd name="connsiteY5-26594" fmla="*/ 1011420 h 7252515"/>
                <a:gd name="connsiteX6-26595" fmla="*/ 133350 w 2213217"/>
                <a:gd name="connsiteY6-26596" fmla="*/ 1220970 h 7252515"/>
                <a:gd name="connsiteX7-26597" fmla="*/ 0 w 2213217"/>
                <a:gd name="connsiteY7-26598" fmla="*/ 2211570 h 7252515"/>
                <a:gd name="connsiteX8-26599" fmla="*/ 333375 w 2213217"/>
                <a:gd name="connsiteY8-26600" fmla="*/ 3106920 h 7252515"/>
                <a:gd name="connsiteX9-26601" fmla="*/ 247650 w 2213217"/>
                <a:gd name="connsiteY9-26602" fmla="*/ 3840345 h 7252515"/>
                <a:gd name="connsiteX10-26603" fmla="*/ 371475 w 2213217"/>
                <a:gd name="connsiteY10-26604" fmla="*/ 4059420 h 7252515"/>
                <a:gd name="connsiteX11-26605" fmla="*/ 495300 w 2213217"/>
                <a:gd name="connsiteY11-26606" fmla="*/ 4278495 h 7252515"/>
                <a:gd name="connsiteX12-26607" fmla="*/ 476250 w 2213217"/>
                <a:gd name="connsiteY12-26608" fmla="*/ 4735695 h 7252515"/>
                <a:gd name="connsiteX13-26609" fmla="*/ 476250 w 2213217"/>
                <a:gd name="connsiteY13-26610" fmla="*/ 5097645 h 7252515"/>
                <a:gd name="connsiteX14-26611" fmla="*/ 371475 w 2213217"/>
                <a:gd name="connsiteY14-26612" fmla="*/ 6145395 h 7252515"/>
                <a:gd name="connsiteX15-26613" fmla="*/ 371475 w 2213217"/>
                <a:gd name="connsiteY15-26614" fmla="*/ 6621645 h 7252515"/>
                <a:gd name="connsiteX16-26615" fmla="*/ 400050 w 2213217"/>
                <a:gd name="connsiteY16-26616" fmla="*/ 6821670 h 7252515"/>
                <a:gd name="connsiteX17-26617" fmla="*/ 323850 w 2213217"/>
                <a:gd name="connsiteY17-26618" fmla="*/ 7002645 h 7252515"/>
                <a:gd name="connsiteX18-26619" fmla="*/ 605514 w 2213217"/>
                <a:gd name="connsiteY18-26620" fmla="*/ 7244526 h 7252515"/>
                <a:gd name="connsiteX19-26621" fmla="*/ 958269 w 2213217"/>
                <a:gd name="connsiteY19-26622" fmla="*/ 7136926 h 7252515"/>
                <a:gd name="connsiteX20-26623" fmla="*/ 724772 w 2213217"/>
                <a:gd name="connsiteY20-26624" fmla="*/ 6844746 h 7252515"/>
                <a:gd name="connsiteX21-26625" fmla="*/ 753076 w 2213217"/>
                <a:gd name="connsiteY21-26626" fmla="*/ 6579789 h 7252515"/>
                <a:gd name="connsiteX22-26627" fmla="*/ 738924 w 2213217"/>
                <a:gd name="connsiteY22-26628" fmla="*/ 6250170 h 7252515"/>
                <a:gd name="connsiteX23-26629" fmla="*/ 856500 w 2213217"/>
                <a:gd name="connsiteY23-26630" fmla="*/ 5489132 h 7252515"/>
                <a:gd name="connsiteX24-26631" fmla="*/ 906017 w 2213217"/>
                <a:gd name="connsiteY24-26632" fmla="*/ 5380240 h 7252515"/>
                <a:gd name="connsiteX25-26633" fmla="*/ 898504 w 2213217"/>
                <a:gd name="connsiteY25-26634" fmla="*/ 5308938 h 7252515"/>
                <a:gd name="connsiteX26-26635" fmla="*/ 971550 w 2213217"/>
                <a:gd name="connsiteY26-26636" fmla="*/ 5211945 h 7252515"/>
                <a:gd name="connsiteX27-26637" fmla="*/ 973564 w 2213217"/>
                <a:gd name="connsiteY27-26638" fmla="*/ 5069070 h 7252515"/>
                <a:gd name="connsiteX28-26639" fmla="*/ 1129719 w 2213217"/>
                <a:gd name="connsiteY28-26640" fmla="*/ 4378373 h 7252515"/>
                <a:gd name="connsiteX29-26641" fmla="*/ 1276350 w 2213217"/>
                <a:gd name="connsiteY29-26642" fmla="*/ 4649970 h 7252515"/>
                <a:gd name="connsiteX30-26643" fmla="*/ 1341012 w 2213217"/>
                <a:gd name="connsiteY30-26644" fmla="*/ 4880042 h 7252515"/>
                <a:gd name="connsiteX31-26645" fmla="*/ 1310424 w 2213217"/>
                <a:gd name="connsiteY31-26646" fmla="*/ 4973880 h 7252515"/>
                <a:gd name="connsiteX32-26647" fmla="*/ 1354293 w 2213217"/>
                <a:gd name="connsiteY32-26648" fmla="*/ 5113209 h 7252515"/>
                <a:gd name="connsiteX33-26649" fmla="*/ 1262198 w 2213217"/>
                <a:gd name="connsiteY33-26650" fmla="*/ 5554244 h 7252515"/>
                <a:gd name="connsiteX34-26651" fmla="*/ 1263220 w 2213217"/>
                <a:gd name="connsiteY34-26652" fmla="*/ 6360264 h 7252515"/>
                <a:gd name="connsiteX35-26653" fmla="*/ 1336385 w 2213217"/>
                <a:gd name="connsiteY35-26654" fmla="*/ 6540277 h 7252515"/>
                <a:gd name="connsiteX36-26655" fmla="*/ 1285605 w 2213217"/>
                <a:gd name="connsiteY36-26656" fmla="*/ 6741714 h 7252515"/>
                <a:gd name="connsiteX37-26657" fmla="*/ 1303783 w 2213217"/>
                <a:gd name="connsiteY37-26658" fmla="*/ 6828040 h 7252515"/>
                <a:gd name="connsiteX38-26659" fmla="*/ 1313579 w 2213217"/>
                <a:gd name="connsiteY38-26660" fmla="*/ 7020824 h 7252515"/>
                <a:gd name="connsiteX39-26661" fmla="*/ 1760353 w 2213217"/>
                <a:gd name="connsiteY39-26662" fmla="*/ 7189119 h 7252515"/>
                <a:gd name="connsiteX40-26663" fmla="*/ 2189006 w 2213217"/>
                <a:gd name="connsiteY40-26664" fmla="*/ 7199125 h 7252515"/>
                <a:gd name="connsiteX41-26665" fmla="*/ 2171850 w 2213217"/>
                <a:gd name="connsiteY41-26666" fmla="*/ 7046786 h 7252515"/>
                <a:gd name="connsiteX42-26667" fmla="*/ 1687247 w 2213217"/>
                <a:gd name="connsiteY42-26668" fmla="*/ 6680449 h 7252515"/>
                <a:gd name="connsiteX43-26669" fmla="*/ 1708130 w 2213217"/>
                <a:gd name="connsiteY43-26670" fmla="*/ 6550072 h 7252515"/>
                <a:gd name="connsiteX44-26671" fmla="*/ 1668617 w 2213217"/>
                <a:gd name="connsiteY44-26672" fmla="*/ 6451067 h 7252515"/>
                <a:gd name="connsiteX45-26673" fmla="*/ 1657350 w 2213217"/>
                <a:gd name="connsiteY45-26674" fmla="*/ 6250170 h 7252515"/>
                <a:gd name="connsiteX46-26675" fmla="*/ 1679014 w 2213217"/>
                <a:gd name="connsiteY46-26676" fmla="*/ 5979714 h 7252515"/>
                <a:gd name="connsiteX47-26677" fmla="*/ 1727631 w 2213217"/>
                <a:gd name="connsiteY47-26678" fmla="*/ 5512209 h 7252515"/>
                <a:gd name="connsiteX48-26679" fmla="*/ 1739049 w 2213217"/>
                <a:gd name="connsiteY48-26680" fmla="*/ 5363804 h 7252515"/>
                <a:gd name="connsiteX49-26681" fmla="*/ 1797611 w 2213217"/>
                <a:gd name="connsiteY49-26682" fmla="*/ 5317321 h 7252515"/>
                <a:gd name="connsiteX50-26683" fmla="*/ 1884207 w 2213217"/>
                <a:gd name="connsiteY50-26684" fmla="*/ 5097645 h 7252515"/>
                <a:gd name="connsiteX51-26685" fmla="*/ 1909357 w 2213217"/>
                <a:gd name="connsiteY51-26686" fmla="*/ 4805496 h 7252515"/>
                <a:gd name="connsiteX52-26687" fmla="*/ 1900373 w 2213217"/>
                <a:gd name="connsiteY52-26688" fmla="*/ 4348776 h 7252515"/>
                <a:gd name="connsiteX53-26689" fmla="*/ 1881052 w 2213217"/>
                <a:gd name="connsiteY53-26690" fmla="*/ 3902573 h 7252515"/>
                <a:gd name="connsiteX54-26691" fmla="*/ 1855362 w 2213217"/>
                <a:gd name="connsiteY54-26692" fmla="*/ 3584643 h 7252515"/>
                <a:gd name="connsiteX55-26693" fmla="*/ 2056257 w 2213217"/>
                <a:gd name="connsiteY55-26694" fmla="*/ 2654077 h 7252515"/>
                <a:gd name="connsiteX56-26695" fmla="*/ 2042707 w 2213217"/>
                <a:gd name="connsiteY56-26696" fmla="*/ 2404684 h 7252515"/>
                <a:gd name="connsiteX57-26697" fmla="*/ 1981200 w 2213217"/>
                <a:gd name="connsiteY57-26698" fmla="*/ 1864914 h 7252515"/>
                <a:gd name="connsiteX58-26699" fmla="*/ 1936459 w 2213217"/>
                <a:gd name="connsiteY58-26700" fmla="*/ 1677029 h 7252515"/>
                <a:gd name="connsiteX59-26701" fmla="*/ 1922037 w 2213217"/>
                <a:gd name="connsiteY59-26702" fmla="*/ 1432534 h 7252515"/>
                <a:gd name="connsiteX60-26703" fmla="*/ 1874412 w 2213217"/>
                <a:gd name="connsiteY60-26704" fmla="*/ 1302338 h 7252515"/>
                <a:gd name="connsiteX61-26705" fmla="*/ 1407687 w 2213217"/>
                <a:gd name="connsiteY61-26706" fmla="*/ 1134975 h 7252515"/>
                <a:gd name="connsiteX62-26707" fmla="*/ 1309221 w 2213217"/>
                <a:gd name="connsiteY62-26708" fmla="*/ 1020075 h 7252515"/>
                <a:gd name="connsiteX63-26709" fmla="*/ 1365230 w 2213217"/>
                <a:gd name="connsiteY63-26710" fmla="*/ 821521 h 7252515"/>
                <a:gd name="connsiteX64-26711" fmla="*/ 1433407 w 2213217"/>
                <a:gd name="connsiteY64-26712" fmla="*/ 622909 h 7252515"/>
                <a:gd name="connsiteX65-26713" fmla="*/ 1444916 w 2213217"/>
                <a:gd name="connsiteY65-26714" fmla="*/ 380757 h 7252515"/>
                <a:gd name="connsiteX66-26715" fmla="*/ 1330946 w 2213217"/>
                <a:gd name="connsiteY66-26716" fmla="*/ 143773 h 7252515"/>
                <a:gd name="connsiteX67-26717" fmla="*/ 1063645 w 2213217"/>
                <a:gd name="connsiteY67-26718" fmla="*/ 568 h 7252515"/>
                <a:gd name="connsiteX0-26719" fmla="*/ 1063645 w 2213217"/>
                <a:gd name="connsiteY0-26720" fmla="*/ 568 h 7252515"/>
                <a:gd name="connsiteX1-26721" fmla="*/ 809625 w 2213217"/>
                <a:gd name="connsiteY1-26722" fmla="*/ 116070 h 7252515"/>
                <a:gd name="connsiteX2-26723" fmla="*/ 685800 w 2213217"/>
                <a:gd name="connsiteY2-26724" fmla="*/ 297045 h 7252515"/>
                <a:gd name="connsiteX3-26725" fmla="*/ 704850 w 2213217"/>
                <a:gd name="connsiteY3-26726" fmla="*/ 620895 h 7252515"/>
                <a:gd name="connsiteX4-26727" fmla="*/ 838200 w 2213217"/>
                <a:gd name="connsiteY4-26728" fmla="*/ 897120 h 7252515"/>
                <a:gd name="connsiteX5-26729" fmla="*/ 742950 w 2213217"/>
                <a:gd name="connsiteY5-26730" fmla="*/ 1011420 h 7252515"/>
                <a:gd name="connsiteX6-26731" fmla="*/ 133350 w 2213217"/>
                <a:gd name="connsiteY6-26732" fmla="*/ 1220970 h 7252515"/>
                <a:gd name="connsiteX7-26733" fmla="*/ 0 w 2213217"/>
                <a:gd name="connsiteY7-26734" fmla="*/ 2211570 h 7252515"/>
                <a:gd name="connsiteX8-26735" fmla="*/ 333375 w 2213217"/>
                <a:gd name="connsiteY8-26736" fmla="*/ 3106920 h 7252515"/>
                <a:gd name="connsiteX9-26737" fmla="*/ 247650 w 2213217"/>
                <a:gd name="connsiteY9-26738" fmla="*/ 3840345 h 7252515"/>
                <a:gd name="connsiteX10-26739" fmla="*/ 371475 w 2213217"/>
                <a:gd name="connsiteY10-26740" fmla="*/ 4059420 h 7252515"/>
                <a:gd name="connsiteX11-26741" fmla="*/ 495300 w 2213217"/>
                <a:gd name="connsiteY11-26742" fmla="*/ 4278495 h 7252515"/>
                <a:gd name="connsiteX12-26743" fmla="*/ 476250 w 2213217"/>
                <a:gd name="connsiteY12-26744" fmla="*/ 4735695 h 7252515"/>
                <a:gd name="connsiteX13-26745" fmla="*/ 476250 w 2213217"/>
                <a:gd name="connsiteY13-26746" fmla="*/ 5097645 h 7252515"/>
                <a:gd name="connsiteX14-26747" fmla="*/ 371475 w 2213217"/>
                <a:gd name="connsiteY14-26748" fmla="*/ 6145395 h 7252515"/>
                <a:gd name="connsiteX15-26749" fmla="*/ 371475 w 2213217"/>
                <a:gd name="connsiteY15-26750" fmla="*/ 6621645 h 7252515"/>
                <a:gd name="connsiteX16-26751" fmla="*/ 400050 w 2213217"/>
                <a:gd name="connsiteY16-26752" fmla="*/ 6821670 h 7252515"/>
                <a:gd name="connsiteX17-26753" fmla="*/ 367118 w 2213217"/>
                <a:gd name="connsiteY17-26754" fmla="*/ 6982453 h 7252515"/>
                <a:gd name="connsiteX18-26755" fmla="*/ 605514 w 2213217"/>
                <a:gd name="connsiteY18-26756" fmla="*/ 7244526 h 7252515"/>
                <a:gd name="connsiteX19-26757" fmla="*/ 958269 w 2213217"/>
                <a:gd name="connsiteY19-26758" fmla="*/ 7136926 h 7252515"/>
                <a:gd name="connsiteX20-26759" fmla="*/ 724772 w 2213217"/>
                <a:gd name="connsiteY20-26760" fmla="*/ 6844746 h 7252515"/>
                <a:gd name="connsiteX21-26761" fmla="*/ 753076 w 2213217"/>
                <a:gd name="connsiteY21-26762" fmla="*/ 6579789 h 7252515"/>
                <a:gd name="connsiteX22-26763" fmla="*/ 738924 w 2213217"/>
                <a:gd name="connsiteY22-26764" fmla="*/ 6250170 h 7252515"/>
                <a:gd name="connsiteX23-26765" fmla="*/ 856500 w 2213217"/>
                <a:gd name="connsiteY23-26766" fmla="*/ 5489132 h 7252515"/>
                <a:gd name="connsiteX24-26767" fmla="*/ 906017 w 2213217"/>
                <a:gd name="connsiteY24-26768" fmla="*/ 5380240 h 7252515"/>
                <a:gd name="connsiteX25-26769" fmla="*/ 898504 w 2213217"/>
                <a:gd name="connsiteY25-26770" fmla="*/ 5308938 h 7252515"/>
                <a:gd name="connsiteX26-26771" fmla="*/ 971550 w 2213217"/>
                <a:gd name="connsiteY26-26772" fmla="*/ 5211945 h 7252515"/>
                <a:gd name="connsiteX27-26773" fmla="*/ 973564 w 2213217"/>
                <a:gd name="connsiteY27-26774" fmla="*/ 5069070 h 7252515"/>
                <a:gd name="connsiteX28-26775" fmla="*/ 1129719 w 2213217"/>
                <a:gd name="connsiteY28-26776" fmla="*/ 4378373 h 7252515"/>
                <a:gd name="connsiteX29-26777" fmla="*/ 1276350 w 2213217"/>
                <a:gd name="connsiteY29-26778" fmla="*/ 4649970 h 7252515"/>
                <a:gd name="connsiteX30-26779" fmla="*/ 1341012 w 2213217"/>
                <a:gd name="connsiteY30-26780" fmla="*/ 4880042 h 7252515"/>
                <a:gd name="connsiteX31-26781" fmla="*/ 1310424 w 2213217"/>
                <a:gd name="connsiteY31-26782" fmla="*/ 4973880 h 7252515"/>
                <a:gd name="connsiteX32-26783" fmla="*/ 1354293 w 2213217"/>
                <a:gd name="connsiteY32-26784" fmla="*/ 5113209 h 7252515"/>
                <a:gd name="connsiteX33-26785" fmla="*/ 1262198 w 2213217"/>
                <a:gd name="connsiteY33-26786" fmla="*/ 5554244 h 7252515"/>
                <a:gd name="connsiteX34-26787" fmla="*/ 1263220 w 2213217"/>
                <a:gd name="connsiteY34-26788" fmla="*/ 6360264 h 7252515"/>
                <a:gd name="connsiteX35-26789" fmla="*/ 1336385 w 2213217"/>
                <a:gd name="connsiteY35-26790" fmla="*/ 6540277 h 7252515"/>
                <a:gd name="connsiteX36-26791" fmla="*/ 1285605 w 2213217"/>
                <a:gd name="connsiteY36-26792" fmla="*/ 6741714 h 7252515"/>
                <a:gd name="connsiteX37-26793" fmla="*/ 1303783 w 2213217"/>
                <a:gd name="connsiteY37-26794" fmla="*/ 6828040 h 7252515"/>
                <a:gd name="connsiteX38-26795" fmla="*/ 1313579 w 2213217"/>
                <a:gd name="connsiteY38-26796" fmla="*/ 7020824 h 7252515"/>
                <a:gd name="connsiteX39-26797" fmla="*/ 1760353 w 2213217"/>
                <a:gd name="connsiteY39-26798" fmla="*/ 7189119 h 7252515"/>
                <a:gd name="connsiteX40-26799" fmla="*/ 2189006 w 2213217"/>
                <a:gd name="connsiteY40-26800" fmla="*/ 7199125 h 7252515"/>
                <a:gd name="connsiteX41-26801" fmla="*/ 2171850 w 2213217"/>
                <a:gd name="connsiteY41-26802" fmla="*/ 7046786 h 7252515"/>
                <a:gd name="connsiteX42-26803" fmla="*/ 1687247 w 2213217"/>
                <a:gd name="connsiteY42-26804" fmla="*/ 6680449 h 7252515"/>
                <a:gd name="connsiteX43-26805" fmla="*/ 1708130 w 2213217"/>
                <a:gd name="connsiteY43-26806" fmla="*/ 6550072 h 7252515"/>
                <a:gd name="connsiteX44-26807" fmla="*/ 1668617 w 2213217"/>
                <a:gd name="connsiteY44-26808" fmla="*/ 6451067 h 7252515"/>
                <a:gd name="connsiteX45-26809" fmla="*/ 1657350 w 2213217"/>
                <a:gd name="connsiteY45-26810" fmla="*/ 6250170 h 7252515"/>
                <a:gd name="connsiteX46-26811" fmla="*/ 1679014 w 2213217"/>
                <a:gd name="connsiteY46-26812" fmla="*/ 5979714 h 7252515"/>
                <a:gd name="connsiteX47-26813" fmla="*/ 1727631 w 2213217"/>
                <a:gd name="connsiteY47-26814" fmla="*/ 5512209 h 7252515"/>
                <a:gd name="connsiteX48-26815" fmla="*/ 1739049 w 2213217"/>
                <a:gd name="connsiteY48-26816" fmla="*/ 5363804 h 7252515"/>
                <a:gd name="connsiteX49-26817" fmla="*/ 1797611 w 2213217"/>
                <a:gd name="connsiteY49-26818" fmla="*/ 5317321 h 7252515"/>
                <a:gd name="connsiteX50-26819" fmla="*/ 1884207 w 2213217"/>
                <a:gd name="connsiteY50-26820" fmla="*/ 5097645 h 7252515"/>
                <a:gd name="connsiteX51-26821" fmla="*/ 1909357 w 2213217"/>
                <a:gd name="connsiteY51-26822" fmla="*/ 4805496 h 7252515"/>
                <a:gd name="connsiteX52-26823" fmla="*/ 1900373 w 2213217"/>
                <a:gd name="connsiteY52-26824" fmla="*/ 4348776 h 7252515"/>
                <a:gd name="connsiteX53-26825" fmla="*/ 1881052 w 2213217"/>
                <a:gd name="connsiteY53-26826" fmla="*/ 3902573 h 7252515"/>
                <a:gd name="connsiteX54-26827" fmla="*/ 1855362 w 2213217"/>
                <a:gd name="connsiteY54-26828" fmla="*/ 3584643 h 7252515"/>
                <a:gd name="connsiteX55-26829" fmla="*/ 2056257 w 2213217"/>
                <a:gd name="connsiteY55-26830" fmla="*/ 2654077 h 7252515"/>
                <a:gd name="connsiteX56-26831" fmla="*/ 2042707 w 2213217"/>
                <a:gd name="connsiteY56-26832" fmla="*/ 2404684 h 7252515"/>
                <a:gd name="connsiteX57-26833" fmla="*/ 1981200 w 2213217"/>
                <a:gd name="connsiteY57-26834" fmla="*/ 1864914 h 7252515"/>
                <a:gd name="connsiteX58-26835" fmla="*/ 1936459 w 2213217"/>
                <a:gd name="connsiteY58-26836" fmla="*/ 1677029 h 7252515"/>
                <a:gd name="connsiteX59-26837" fmla="*/ 1922037 w 2213217"/>
                <a:gd name="connsiteY59-26838" fmla="*/ 1432534 h 7252515"/>
                <a:gd name="connsiteX60-26839" fmla="*/ 1874412 w 2213217"/>
                <a:gd name="connsiteY60-26840" fmla="*/ 1302338 h 7252515"/>
                <a:gd name="connsiteX61-26841" fmla="*/ 1407687 w 2213217"/>
                <a:gd name="connsiteY61-26842" fmla="*/ 1134975 h 7252515"/>
                <a:gd name="connsiteX62-26843" fmla="*/ 1309221 w 2213217"/>
                <a:gd name="connsiteY62-26844" fmla="*/ 1020075 h 7252515"/>
                <a:gd name="connsiteX63-26845" fmla="*/ 1365230 w 2213217"/>
                <a:gd name="connsiteY63-26846" fmla="*/ 821521 h 7252515"/>
                <a:gd name="connsiteX64-26847" fmla="*/ 1433407 w 2213217"/>
                <a:gd name="connsiteY64-26848" fmla="*/ 622909 h 7252515"/>
                <a:gd name="connsiteX65-26849" fmla="*/ 1444916 w 2213217"/>
                <a:gd name="connsiteY65-26850" fmla="*/ 380757 h 7252515"/>
                <a:gd name="connsiteX66-26851" fmla="*/ 1330946 w 2213217"/>
                <a:gd name="connsiteY66-26852" fmla="*/ 143773 h 7252515"/>
                <a:gd name="connsiteX67-26853" fmla="*/ 1063645 w 2213217"/>
                <a:gd name="connsiteY67-26854" fmla="*/ 568 h 7252515"/>
                <a:gd name="connsiteX0-26855" fmla="*/ 1063645 w 2213217"/>
                <a:gd name="connsiteY0-26856" fmla="*/ 568 h 7252515"/>
                <a:gd name="connsiteX1-26857" fmla="*/ 809625 w 2213217"/>
                <a:gd name="connsiteY1-26858" fmla="*/ 116070 h 7252515"/>
                <a:gd name="connsiteX2-26859" fmla="*/ 685800 w 2213217"/>
                <a:gd name="connsiteY2-26860" fmla="*/ 297045 h 7252515"/>
                <a:gd name="connsiteX3-26861" fmla="*/ 704850 w 2213217"/>
                <a:gd name="connsiteY3-26862" fmla="*/ 620895 h 7252515"/>
                <a:gd name="connsiteX4-26863" fmla="*/ 838200 w 2213217"/>
                <a:gd name="connsiteY4-26864" fmla="*/ 897120 h 7252515"/>
                <a:gd name="connsiteX5-26865" fmla="*/ 742950 w 2213217"/>
                <a:gd name="connsiteY5-26866" fmla="*/ 1011420 h 7252515"/>
                <a:gd name="connsiteX6-26867" fmla="*/ 133350 w 2213217"/>
                <a:gd name="connsiteY6-26868" fmla="*/ 1220970 h 7252515"/>
                <a:gd name="connsiteX7-26869" fmla="*/ 0 w 2213217"/>
                <a:gd name="connsiteY7-26870" fmla="*/ 2211570 h 7252515"/>
                <a:gd name="connsiteX8-26871" fmla="*/ 333375 w 2213217"/>
                <a:gd name="connsiteY8-26872" fmla="*/ 3106920 h 7252515"/>
                <a:gd name="connsiteX9-26873" fmla="*/ 247650 w 2213217"/>
                <a:gd name="connsiteY9-26874" fmla="*/ 3840345 h 7252515"/>
                <a:gd name="connsiteX10-26875" fmla="*/ 371475 w 2213217"/>
                <a:gd name="connsiteY10-26876" fmla="*/ 4059420 h 7252515"/>
                <a:gd name="connsiteX11-26877" fmla="*/ 495300 w 2213217"/>
                <a:gd name="connsiteY11-26878" fmla="*/ 4278495 h 7252515"/>
                <a:gd name="connsiteX12-26879" fmla="*/ 476250 w 2213217"/>
                <a:gd name="connsiteY12-26880" fmla="*/ 4735695 h 7252515"/>
                <a:gd name="connsiteX13-26881" fmla="*/ 476250 w 2213217"/>
                <a:gd name="connsiteY13-26882" fmla="*/ 5097645 h 7252515"/>
                <a:gd name="connsiteX14-26883" fmla="*/ 371475 w 2213217"/>
                <a:gd name="connsiteY14-26884" fmla="*/ 6145395 h 7252515"/>
                <a:gd name="connsiteX15-26885" fmla="*/ 371475 w 2213217"/>
                <a:gd name="connsiteY15-26886" fmla="*/ 6621645 h 7252515"/>
                <a:gd name="connsiteX16-26887" fmla="*/ 400050 w 2213217"/>
                <a:gd name="connsiteY16-26888" fmla="*/ 6821670 h 7252515"/>
                <a:gd name="connsiteX17-26889" fmla="*/ 367118 w 2213217"/>
                <a:gd name="connsiteY17-26890" fmla="*/ 6982453 h 7252515"/>
                <a:gd name="connsiteX18-26891" fmla="*/ 605514 w 2213217"/>
                <a:gd name="connsiteY18-26892" fmla="*/ 7244526 h 7252515"/>
                <a:gd name="connsiteX19-26893" fmla="*/ 958269 w 2213217"/>
                <a:gd name="connsiteY19-26894" fmla="*/ 7136926 h 7252515"/>
                <a:gd name="connsiteX20-26895" fmla="*/ 724772 w 2213217"/>
                <a:gd name="connsiteY20-26896" fmla="*/ 6844746 h 7252515"/>
                <a:gd name="connsiteX21-26897" fmla="*/ 753076 w 2213217"/>
                <a:gd name="connsiteY21-26898" fmla="*/ 6579789 h 7252515"/>
                <a:gd name="connsiteX22-26899" fmla="*/ 738924 w 2213217"/>
                <a:gd name="connsiteY22-26900" fmla="*/ 6250170 h 7252515"/>
                <a:gd name="connsiteX23-26901" fmla="*/ 856500 w 2213217"/>
                <a:gd name="connsiteY23-26902" fmla="*/ 5489132 h 7252515"/>
                <a:gd name="connsiteX24-26903" fmla="*/ 906017 w 2213217"/>
                <a:gd name="connsiteY24-26904" fmla="*/ 5380240 h 7252515"/>
                <a:gd name="connsiteX25-26905" fmla="*/ 898504 w 2213217"/>
                <a:gd name="connsiteY25-26906" fmla="*/ 5308938 h 7252515"/>
                <a:gd name="connsiteX26-26907" fmla="*/ 971550 w 2213217"/>
                <a:gd name="connsiteY26-26908" fmla="*/ 5211945 h 7252515"/>
                <a:gd name="connsiteX27-26909" fmla="*/ 973564 w 2213217"/>
                <a:gd name="connsiteY27-26910" fmla="*/ 5069070 h 7252515"/>
                <a:gd name="connsiteX28-26911" fmla="*/ 1129719 w 2213217"/>
                <a:gd name="connsiteY28-26912" fmla="*/ 4378373 h 7252515"/>
                <a:gd name="connsiteX29-26913" fmla="*/ 1276350 w 2213217"/>
                <a:gd name="connsiteY29-26914" fmla="*/ 4649970 h 7252515"/>
                <a:gd name="connsiteX30-26915" fmla="*/ 1341012 w 2213217"/>
                <a:gd name="connsiteY30-26916" fmla="*/ 4880042 h 7252515"/>
                <a:gd name="connsiteX31-26917" fmla="*/ 1310424 w 2213217"/>
                <a:gd name="connsiteY31-26918" fmla="*/ 4973880 h 7252515"/>
                <a:gd name="connsiteX32-26919" fmla="*/ 1354293 w 2213217"/>
                <a:gd name="connsiteY32-26920" fmla="*/ 5113209 h 7252515"/>
                <a:gd name="connsiteX33-26921" fmla="*/ 1262198 w 2213217"/>
                <a:gd name="connsiteY33-26922" fmla="*/ 5554244 h 7252515"/>
                <a:gd name="connsiteX34-26923" fmla="*/ 1263220 w 2213217"/>
                <a:gd name="connsiteY34-26924" fmla="*/ 6360264 h 7252515"/>
                <a:gd name="connsiteX35-26925" fmla="*/ 1336385 w 2213217"/>
                <a:gd name="connsiteY35-26926" fmla="*/ 6540277 h 7252515"/>
                <a:gd name="connsiteX36-26927" fmla="*/ 1285605 w 2213217"/>
                <a:gd name="connsiteY36-26928" fmla="*/ 6741714 h 7252515"/>
                <a:gd name="connsiteX37-26929" fmla="*/ 1303783 w 2213217"/>
                <a:gd name="connsiteY37-26930" fmla="*/ 6828040 h 7252515"/>
                <a:gd name="connsiteX38-26931" fmla="*/ 1313579 w 2213217"/>
                <a:gd name="connsiteY38-26932" fmla="*/ 7020824 h 7252515"/>
                <a:gd name="connsiteX39-26933" fmla="*/ 1760353 w 2213217"/>
                <a:gd name="connsiteY39-26934" fmla="*/ 7189119 h 7252515"/>
                <a:gd name="connsiteX40-26935" fmla="*/ 2189006 w 2213217"/>
                <a:gd name="connsiteY40-26936" fmla="*/ 7199125 h 7252515"/>
                <a:gd name="connsiteX41-26937" fmla="*/ 2171850 w 2213217"/>
                <a:gd name="connsiteY41-26938" fmla="*/ 7046786 h 7252515"/>
                <a:gd name="connsiteX42-26939" fmla="*/ 1687247 w 2213217"/>
                <a:gd name="connsiteY42-26940" fmla="*/ 6680449 h 7252515"/>
                <a:gd name="connsiteX43-26941" fmla="*/ 1708130 w 2213217"/>
                <a:gd name="connsiteY43-26942" fmla="*/ 6550072 h 7252515"/>
                <a:gd name="connsiteX44-26943" fmla="*/ 1668617 w 2213217"/>
                <a:gd name="connsiteY44-26944" fmla="*/ 6451067 h 7252515"/>
                <a:gd name="connsiteX45-26945" fmla="*/ 1657350 w 2213217"/>
                <a:gd name="connsiteY45-26946" fmla="*/ 6250170 h 7252515"/>
                <a:gd name="connsiteX46-26947" fmla="*/ 1679014 w 2213217"/>
                <a:gd name="connsiteY46-26948" fmla="*/ 5979714 h 7252515"/>
                <a:gd name="connsiteX47-26949" fmla="*/ 1727631 w 2213217"/>
                <a:gd name="connsiteY47-26950" fmla="*/ 5512209 h 7252515"/>
                <a:gd name="connsiteX48-26951" fmla="*/ 1739049 w 2213217"/>
                <a:gd name="connsiteY48-26952" fmla="*/ 5363804 h 7252515"/>
                <a:gd name="connsiteX49-26953" fmla="*/ 1797611 w 2213217"/>
                <a:gd name="connsiteY49-26954" fmla="*/ 5317321 h 7252515"/>
                <a:gd name="connsiteX50-26955" fmla="*/ 1884207 w 2213217"/>
                <a:gd name="connsiteY50-26956" fmla="*/ 5097645 h 7252515"/>
                <a:gd name="connsiteX51-26957" fmla="*/ 1909357 w 2213217"/>
                <a:gd name="connsiteY51-26958" fmla="*/ 4805496 h 7252515"/>
                <a:gd name="connsiteX52-26959" fmla="*/ 1900373 w 2213217"/>
                <a:gd name="connsiteY52-26960" fmla="*/ 4348776 h 7252515"/>
                <a:gd name="connsiteX53-26961" fmla="*/ 1881052 w 2213217"/>
                <a:gd name="connsiteY53-26962" fmla="*/ 3902573 h 7252515"/>
                <a:gd name="connsiteX54-26963" fmla="*/ 1855362 w 2213217"/>
                <a:gd name="connsiteY54-26964" fmla="*/ 3584643 h 7252515"/>
                <a:gd name="connsiteX55-26965" fmla="*/ 2056257 w 2213217"/>
                <a:gd name="connsiteY55-26966" fmla="*/ 2654077 h 7252515"/>
                <a:gd name="connsiteX56-26967" fmla="*/ 2042707 w 2213217"/>
                <a:gd name="connsiteY56-26968" fmla="*/ 2404684 h 7252515"/>
                <a:gd name="connsiteX57-26969" fmla="*/ 1981200 w 2213217"/>
                <a:gd name="connsiteY57-26970" fmla="*/ 1864914 h 7252515"/>
                <a:gd name="connsiteX58-26971" fmla="*/ 1936459 w 2213217"/>
                <a:gd name="connsiteY58-26972" fmla="*/ 1677029 h 7252515"/>
                <a:gd name="connsiteX59-26973" fmla="*/ 1922037 w 2213217"/>
                <a:gd name="connsiteY59-26974" fmla="*/ 1432534 h 7252515"/>
                <a:gd name="connsiteX60-26975" fmla="*/ 1874412 w 2213217"/>
                <a:gd name="connsiteY60-26976" fmla="*/ 1302338 h 7252515"/>
                <a:gd name="connsiteX61-26977" fmla="*/ 1407687 w 2213217"/>
                <a:gd name="connsiteY61-26978" fmla="*/ 1134975 h 7252515"/>
                <a:gd name="connsiteX62-26979" fmla="*/ 1309221 w 2213217"/>
                <a:gd name="connsiteY62-26980" fmla="*/ 1020075 h 7252515"/>
                <a:gd name="connsiteX63-26981" fmla="*/ 1365230 w 2213217"/>
                <a:gd name="connsiteY63-26982" fmla="*/ 821521 h 7252515"/>
                <a:gd name="connsiteX64-26983" fmla="*/ 1433407 w 2213217"/>
                <a:gd name="connsiteY64-26984" fmla="*/ 622909 h 7252515"/>
                <a:gd name="connsiteX65-26985" fmla="*/ 1444916 w 2213217"/>
                <a:gd name="connsiteY65-26986" fmla="*/ 380757 h 7252515"/>
                <a:gd name="connsiteX66-26987" fmla="*/ 1330946 w 2213217"/>
                <a:gd name="connsiteY66-26988" fmla="*/ 143773 h 7252515"/>
                <a:gd name="connsiteX67-26989" fmla="*/ 1063645 w 2213217"/>
                <a:gd name="connsiteY67-26990" fmla="*/ 568 h 7252515"/>
                <a:gd name="connsiteX0-26991" fmla="*/ 1063645 w 2213217"/>
                <a:gd name="connsiteY0-26992" fmla="*/ 568 h 7252515"/>
                <a:gd name="connsiteX1-26993" fmla="*/ 809625 w 2213217"/>
                <a:gd name="connsiteY1-26994" fmla="*/ 116070 h 7252515"/>
                <a:gd name="connsiteX2-26995" fmla="*/ 685800 w 2213217"/>
                <a:gd name="connsiteY2-26996" fmla="*/ 297045 h 7252515"/>
                <a:gd name="connsiteX3-26997" fmla="*/ 704850 w 2213217"/>
                <a:gd name="connsiteY3-26998" fmla="*/ 620895 h 7252515"/>
                <a:gd name="connsiteX4-26999" fmla="*/ 838200 w 2213217"/>
                <a:gd name="connsiteY4-27000" fmla="*/ 897120 h 7252515"/>
                <a:gd name="connsiteX5-27001" fmla="*/ 742950 w 2213217"/>
                <a:gd name="connsiteY5-27002" fmla="*/ 1011420 h 7252515"/>
                <a:gd name="connsiteX6-27003" fmla="*/ 133350 w 2213217"/>
                <a:gd name="connsiteY6-27004" fmla="*/ 1220970 h 7252515"/>
                <a:gd name="connsiteX7-27005" fmla="*/ 0 w 2213217"/>
                <a:gd name="connsiteY7-27006" fmla="*/ 2211570 h 7252515"/>
                <a:gd name="connsiteX8-27007" fmla="*/ 333375 w 2213217"/>
                <a:gd name="connsiteY8-27008" fmla="*/ 3106920 h 7252515"/>
                <a:gd name="connsiteX9-27009" fmla="*/ 247650 w 2213217"/>
                <a:gd name="connsiteY9-27010" fmla="*/ 3840345 h 7252515"/>
                <a:gd name="connsiteX10-27011" fmla="*/ 371475 w 2213217"/>
                <a:gd name="connsiteY10-27012" fmla="*/ 4059420 h 7252515"/>
                <a:gd name="connsiteX11-27013" fmla="*/ 495300 w 2213217"/>
                <a:gd name="connsiteY11-27014" fmla="*/ 4278495 h 7252515"/>
                <a:gd name="connsiteX12-27015" fmla="*/ 476250 w 2213217"/>
                <a:gd name="connsiteY12-27016" fmla="*/ 4735695 h 7252515"/>
                <a:gd name="connsiteX13-27017" fmla="*/ 476250 w 2213217"/>
                <a:gd name="connsiteY13-27018" fmla="*/ 5097645 h 7252515"/>
                <a:gd name="connsiteX14-27019" fmla="*/ 371475 w 2213217"/>
                <a:gd name="connsiteY14-27020" fmla="*/ 6145395 h 7252515"/>
                <a:gd name="connsiteX15-27021" fmla="*/ 371475 w 2213217"/>
                <a:gd name="connsiteY15-27022" fmla="*/ 6621645 h 7252515"/>
                <a:gd name="connsiteX16-27023" fmla="*/ 400050 w 2213217"/>
                <a:gd name="connsiteY16-27024" fmla="*/ 6821670 h 7252515"/>
                <a:gd name="connsiteX17-27025" fmla="*/ 367118 w 2213217"/>
                <a:gd name="connsiteY17-27026" fmla="*/ 6982453 h 7252515"/>
                <a:gd name="connsiteX18-27027" fmla="*/ 605514 w 2213217"/>
                <a:gd name="connsiteY18-27028" fmla="*/ 7244526 h 7252515"/>
                <a:gd name="connsiteX19-27029" fmla="*/ 958269 w 2213217"/>
                <a:gd name="connsiteY19-27030" fmla="*/ 7136926 h 7252515"/>
                <a:gd name="connsiteX20-27031" fmla="*/ 724772 w 2213217"/>
                <a:gd name="connsiteY20-27032" fmla="*/ 6844746 h 7252515"/>
                <a:gd name="connsiteX21-27033" fmla="*/ 753076 w 2213217"/>
                <a:gd name="connsiteY21-27034" fmla="*/ 6579789 h 7252515"/>
                <a:gd name="connsiteX22-27035" fmla="*/ 738924 w 2213217"/>
                <a:gd name="connsiteY22-27036" fmla="*/ 6250170 h 7252515"/>
                <a:gd name="connsiteX23-27037" fmla="*/ 856500 w 2213217"/>
                <a:gd name="connsiteY23-27038" fmla="*/ 5489132 h 7252515"/>
                <a:gd name="connsiteX24-27039" fmla="*/ 906017 w 2213217"/>
                <a:gd name="connsiteY24-27040" fmla="*/ 5380240 h 7252515"/>
                <a:gd name="connsiteX25-27041" fmla="*/ 898504 w 2213217"/>
                <a:gd name="connsiteY25-27042" fmla="*/ 5308938 h 7252515"/>
                <a:gd name="connsiteX26-27043" fmla="*/ 971550 w 2213217"/>
                <a:gd name="connsiteY26-27044" fmla="*/ 5211945 h 7252515"/>
                <a:gd name="connsiteX27-27045" fmla="*/ 973564 w 2213217"/>
                <a:gd name="connsiteY27-27046" fmla="*/ 5069070 h 7252515"/>
                <a:gd name="connsiteX28-27047" fmla="*/ 1129719 w 2213217"/>
                <a:gd name="connsiteY28-27048" fmla="*/ 4378373 h 7252515"/>
                <a:gd name="connsiteX29-27049" fmla="*/ 1276350 w 2213217"/>
                <a:gd name="connsiteY29-27050" fmla="*/ 4649970 h 7252515"/>
                <a:gd name="connsiteX30-27051" fmla="*/ 1341012 w 2213217"/>
                <a:gd name="connsiteY30-27052" fmla="*/ 4880042 h 7252515"/>
                <a:gd name="connsiteX31-27053" fmla="*/ 1310424 w 2213217"/>
                <a:gd name="connsiteY31-27054" fmla="*/ 4973880 h 7252515"/>
                <a:gd name="connsiteX32-27055" fmla="*/ 1354293 w 2213217"/>
                <a:gd name="connsiteY32-27056" fmla="*/ 5113209 h 7252515"/>
                <a:gd name="connsiteX33-27057" fmla="*/ 1262198 w 2213217"/>
                <a:gd name="connsiteY33-27058" fmla="*/ 5554244 h 7252515"/>
                <a:gd name="connsiteX34-27059" fmla="*/ 1263220 w 2213217"/>
                <a:gd name="connsiteY34-27060" fmla="*/ 6360264 h 7252515"/>
                <a:gd name="connsiteX35-27061" fmla="*/ 1336385 w 2213217"/>
                <a:gd name="connsiteY35-27062" fmla="*/ 6540277 h 7252515"/>
                <a:gd name="connsiteX36-27063" fmla="*/ 1285605 w 2213217"/>
                <a:gd name="connsiteY36-27064" fmla="*/ 6741714 h 7252515"/>
                <a:gd name="connsiteX37-27065" fmla="*/ 1303783 w 2213217"/>
                <a:gd name="connsiteY37-27066" fmla="*/ 6828040 h 7252515"/>
                <a:gd name="connsiteX38-27067" fmla="*/ 1313579 w 2213217"/>
                <a:gd name="connsiteY38-27068" fmla="*/ 7020824 h 7252515"/>
                <a:gd name="connsiteX39-27069" fmla="*/ 1760353 w 2213217"/>
                <a:gd name="connsiteY39-27070" fmla="*/ 7189119 h 7252515"/>
                <a:gd name="connsiteX40-27071" fmla="*/ 2189006 w 2213217"/>
                <a:gd name="connsiteY40-27072" fmla="*/ 7199125 h 7252515"/>
                <a:gd name="connsiteX41-27073" fmla="*/ 2171850 w 2213217"/>
                <a:gd name="connsiteY41-27074" fmla="*/ 7046786 h 7252515"/>
                <a:gd name="connsiteX42-27075" fmla="*/ 1687247 w 2213217"/>
                <a:gd name="connsiteY42-27076" fmla="*/ 6680449 h 7252515"/>
                <a:gd name="connsiteX43-27077" fmla="*/ 1708130 w 2213217"/>
                <a:gd name="connsiteY43-27078" fmla="*/ 6550072 h 7252515"/>
                <a:gd name="connsiteX44-27079" fmla="*/ 1668617 w 2213217"/>
                <a:gd name="connsiteY44-27080" fmla="*/ 6451067 h 7252515"/>
                <a:gd name="connsiteX45-27081" fmla="*/ 1657350 w 2213217"/>
                <a:gd name="connsiteY45-27082" fmla="*/ 6250170 h 7252515"/>
                <a:gd name="connsiteX46-27083" fmla="*/ 1679014 w 2213217"/>
                <a:gd name="connsiteY46-27084" fmla="*/ 5979714 h 7252515"/>
                <a:gd name="connsiteX47-27085" fmla="*/ 1727631 w 2213217"/>
                <a:gd name="connsiteY47-27086" fmla="*/ 5512209 h 7252515"/>
                <a:gd name="connsiteX48-27087" fmla="*/ 1739049 w 2213217"/>
                <a:gd name="connsiteY48-27088" fmla="*/ 5363804 h 7252515"/>
                <a:gd name="connsiteX49-27089" fmla="*/ 1797611 w 2213217"/>
                <a:gd name="connsiteY49-27090" fmla="*/ 5317321 h 7252515"/>
                <a:gd name="connsiteX50-27091" fmla="*/ 1884207 w 2213217"/>
                <a:gd name="connsiteY50-27092" fmla="*/ 5097645 h 7252515"/>
                <a:gd name="connsiteX51-27093" fmla="*/ 1909357 w 2213217"/>
                <a:gd name="connsiteY51-27094" fmla="*/ 4805496 h 7252515"/>
                <a:gd name="connsiteX52-27095" fmla="*/ 1900373 w 2213217"/>
                <a:gd name="connsiteY52-27096" fmla="*/ 4348776 h 7252515"/>
                <a:gd name="connsiteX53-27097" fmla="*/ 1881052 w 2213217"/>
                <a:gd name="connsiteY53-27098" fmla="*/ 3902573 h 7252515"/>
                <a:gd name="connsiteX54-27099" fmla="*/ 1855362 w 2213217"/>
                <a:gd name="connsiteY54-27100" fmla="*/ 3584643 h 7252515"/>
                <a:gd name="connsiteX55-27101" fmla="*/ 2056257 w 2213217"/>
                <a:gd name="connsiteY55-27102" fmla="*/ 2654077 h 7252515"/>
                <a:gd name="connsiteX56-27103" fmla="*/ 2042707 w 2213217"/>
                <a:gd name="connsiteY56-27104" fmla="*/ 2404684 h 7252515"/>
                <a:gd name="connsiteX57-27105" fmla="*/ 1981200 w 2213217"/>
                <a:gd name="connsiteY57-27106" fmla="*/ 1864914 h 7252515"/>
                <a:gd name="connsiteX58-27107" fmla="*/ 1936459 w 2213217"/>
                <a:gd name="connsiteY58-27108" fmla="*/ 1677029 h 7252515"/>
                <a:gd name="connsiteX59-27109" fmla="*/ 1922037 w 2213217"/>
                <a:gd name="connsiteY59-27110" fmla="*/ 1432534 h 7252515"/>
                <a:gd name="connsiteX60-27111" fmla="*/ 1874412 w 2213217"/>
                <a:gd name="connsiteY60-27112" fmla="*/ 1302338 h 7252515"/>
                <a:gd name="connsiteX61-27113" fmla="*/ 1407687 w 2213217"/>
                <a:gd name="connsiteY61-27114" fmla="*/ 1134975 h 7252515"/>
                <a:gd name="connsiteX62-27115" fmla="*/ 1309221 w 2213217"/>
                <a:gd name="connsiteY62-27116" fmla="*/ 1020075 h 7252515"/>
                <a:gd name="connsiteX63-27117" fmla="*/ 1365230 w 2213217"/>
                <a:gd name="connsiteY63-27118" fmla="*/ 821521 h 7252515"/>
                <a:gd name="connsiteX64-27119" fmla="*/ 1433407 w 2213217"/>
                <a:gd name="connsiteY64-27120" fmla="*/ 622909 h 7252515"/>
                <a:gd name="connsiteX65-27121" fmla="*/ 1444916 w 2213217"/>
                <a:gd name="connsiteY65-27122" fmla="*/ 380757 h 7252515"/>
                <a:gd name="connsiteX66-27123" fmla="*/ 1330946 w 2213217"/>
                <a:gd name="connsiteY66-27124" fmla="*/ 143773 h 7252515"/>
                <a:gd name="connsiteX67-27125" fmla="*/ 1063645 w 2213217"/>
                <a:gd name="connsiteY67-27126" fmla="*/ 568 h 7252515"/>
                <a:gd name="connsiteX0-27127" fmla="*/ 1063645 w 2213217"/>
                <a:gd name="connsiteY0-27128" fmla="*/ 568 h 7252515"/>
                <a:gd name="connsiteX1-27129" fmla="*/ 809625 w 2213217"/>
                <a:gd name="connsiteY1-27130" fmla="*/ 116070 h 7252515"/>
                <a:gd name="connsiteX2-27131" fmla="*/ 685800 w 2213217"/>
                <a:gd name="connsiteY2-27132" fmla="*/ 297045 h 7252515"/>
                <a:gd name="connsiteX3-27133" fmla="*/ 704850 w 2213217"/>
                <a:gd name="connsiteY3-27134" fmla="*/ 620895 h 7252515"/>
                <a:gd name="connsiteX4-27135" fmla="*/ 838200 w 2213217"/>
                <a:gd name="connsiteY4-27136" fmla="*/ 897120 h 7252515"/>
                <a:gd name="connsiteX5-27137" fmla="*/ 742950 w 2213217"/>
                <a:gd name="connsiteY5-27138" fmla="*/ 1011420 h 7252515"/>
                <a:gd name="connsiteX6-27139" fmla="*/ 133350 w 2213217"/>
                <a:gd name="connsiteY6-27140" fmla="*/ 1220970 h 7252515"/>
                <a:gd name="connsiteX7-27141" fmla="*/ 0 w 2213217"/>
                <a:gd name="connsiteY7-27142" fmla="*/ 2211570 h 7252515"/>
                <a:gd name="connsiteX8-27143" fmla="*/ 333375 w 2213217"/>
                <a:gd name="connsiteY8-27144" fmla="*/ 3106920 h 7252515"/>
                <a:gd name="connsiteX9-27145" fmla="*/ 247650 w 2213217"/>
                <a:gd name="connsiteY9-27146" fmla="*/ 3840345 h 7252515"/>
                <a:gd name="connsiteX10-27147" fmla="*/ 371475 w 2213217"/>
                <a:gd name="connsiteY10-27148" fmla="*/ 4059420 h 7252515"/>
                <a:gd name="connsiteX11-27149" fmla="*/ 495300 w 2213217"/>
                <a:gd name="connsiteY11-27150" fmla="*/ 4278495 h 7252515"/>
                <a:gd name="connsiteX12-27151" fmla="*/ 476250 w 2213217"/>
                <a:gd name="connsiteY12-27152" fmla="*/ 4735695 h 7252515"/>
                <a:gd name="connsiteX13-27153" fmla="*/ 476250 w 2213217"/>
                <a:gd name="connsiteY13-27154" fmla="*/ 5097645 h 7252515"/>
                <a:gd name="connsiteX14-27155" fmla="*/ 371475 w 2213217"/>
                <a:gd name="connsiteY14-27156" fmla="*/ 6145395 h 7252515"/>
                <a:gd name="connsiteX15-27157" fmla="*/ 371475 w 2213217"/>
                <a:gd name="connsiteY15-27158" fmla="*/ 6621645 h 7252515"/>
                <a:gd name="connsiteX16-27159" fmla="*/ 420242 w 2213217"/>
                <a:gd name="connsiteY16-27160" fmla="*/ 6827439 h 7252515"/>
                <a:gd name="connsiteX17-27161" fmla="*/ 367118 w 2213217"/>
                <a:gd name="connsiteY17-27162" fmla="*/ 6982453 h 7252515"/>
                <a:gd name="connsiteX18-27163" fmla="*/ 605514 w 2213217"/>
                <a:gd name="connsiteY18-27164" fmla="*/ 7244526 h 7252515"/>
                <a:gd name="connsiteX19-27165" fmla="*/ 958269 w 2213217"/>
                <a:gd name="connsiteY19-27166" fmla="*/ 7136926 h 7252515"/>
                <a:gd name="connsiteX20-27167" fmla="*/ 724772 w 2213217"/>
                <a:gd name="connsiteY20-27168" fmla="*/ 6844746 h 7252515"/>
                <a:gd name="connsiteX21-27169" fmla="*/ 753076 w 2213217"/>
                <a:gd name="connsiteY21-27170" fmla="*/ 6579789 h 7252515"/>
                <a:gd name="connsiteX22-27171" fmla="*/ 738924 w 2213217"/>
                <a:gd name="connsiteY22-27172" fmla="*/ 6250170 h 7252515"/>
                <a:gd name="connsiteX23-27173" fmla="*/ 856500 w 2213217"/>
                <a:gd name="connsiteY23-27174" fmla="*/ 5489132 h 7252515"/>
                <a:gd name="connsiteX24-27175" fmla="*/ 906017 w 2213217"/>
                <a:gd name="connsiteY24-27176" fmla="*/ 5380240 h 7252515"/>
                <a:gd name="connsiteX25-27177" fmla="*/ 898504 w 2213217"/>
                <a:gd name="connsiteY25-27178" fmla="*/ 5308938 h 7252515"/>
                <a:gd name="connsiteX26-27179" fmla="*/ 971550 w 2213217"/>
                <a:gd name="connsiteY26-27180" fmla="*/ 5211945 h 7252515"/>
                <a:gd name="connsiteX27-27181" fmla="*/ 973564 w 2213217"/>
                <a:gd name="connsiteY27-27182" fmla="*/ 5069070 h 7252515"/>
                <a:gd name="connsiteX28-27183" fmla="*/ 1129719 w 2213217"/>
                <a:gd name="connsiteY28-27184" fmla="*/ 4378373 h 7252515"/>
                <a:gd name="connsiteX29-27185" fmla="*/ 1276350 w 2213217"/>
                <a:gd name="connsiteY29-27186" fmla="*/ 4649970 h 7252515"/>
                <a:gd name="connsiteX30-27187" fmla="*/ 1341012 w 2213217"/>
                <a:gd name="connsiteY30-27188" fmla="*/ 4880042 h 7252515"/>
                <a:gd name="connsiteX31-27189" fmla="*/ 1310424 w 2213217"/>
                <a:gd name="connsiteY31-27190" fmla="*/ 4973880 h 7252515"/>
                <a:gd name="connsiteX32-27191" fmla="*/ 1354293 w 2213217"/>
                <a:gd name="connsiteY32-27192" fmla="*/ 5113209 h 7252515"/>
                <a:gd name="connsiteX33-27193" fmla="*/ 1262198 w 2213217"/>
                <a:gd name="connsiteY33-27194" fmla="*/ 5554244 h 7252515"/>
                <a:gd name="connsiteX34-27195" fmla="*/ 1263220 w 2213217"/>
                <a:gd name="connsiteY34-27196" fmla="*/ 6360264 h 7252515"/>
                <a:gd name="connsiteX35-27197" fmla="*/ 1336385 w 2213217"/>
                <a:gd name="connsiteY35-27198" fmla="*/ 6540277 h 7252515"/>
                <a:gd name="connsiteX36-27199" fmla="*/ 1285605 w 2213217"/>
                <a:gd name="connsiteY36-27200" fmla="*/ 6741714 h 7252515"/>
                <a:gd name="connsiteX37-27201" fmla="*/ 1303783 w 2213217"/>
                <a:gd name="connsiteY37-27202" fmla="*/ 6828040 h 7252515"/>
                <a:gd name="connsiteX38-27203" fmla="*/ 1313579 w 2213217"/>
                <a:gd name="connsiteY38-27204" fmla="*/ 7020824 h 7252515"/>
                <a:gd name="connsiteX39-27205" fmla="*/ 1760353 w 2213217"/>
                <a:gd name="connsiteY39-27206" fmla="*/ 7189119 h 7252515"/>
                <a:gd name="connsiteX40-27207" fmla="*/ 2189006 w 2213217"/>
                <a:gd name="connsiteY40-27208" fmla="*/ 7199125 h 7252515"/>
                <a:gd name="connsiteX41-27209" fmla="*/ 2171850 w 2213217"/>
                <a:gd name="connsiteY41-27210" fmla="*/ 7046786 h 7252515"/>
                <a:gd name="connsiteX42-27211" fmla="*/ 1687247 w 2213217"/>
                <a:gd name="connsiteY42-27212" fmla="*/ 6680449 h 7252515"/>
                <a:gd name="connsiteX43-27213" fmla="*/ 1708130 w 2213217"/>
                <a:gd name="connsiteY43-27214" fmla="*/ 6550072 h 7252515"/>
                <a:gd name="connsiteX44-27215" fmla="*/ 1668617 w 2213217"/>
                <a:gd name="connsiteY44-27216" fmla="*/ 6451067 h 7252515"/>
                <a:gd name="connsiteX45-27217" fmla="*/ 1657350 w 2213217"/>
                <a:gd name="connsiteY45-27218" fmla="*/ 6250170 h 7252515"/>
                <a:gd name="connsiteX46-27219" fmla="*/ 1679014 w 2213217"/>
                <a:gd name="connsiteY46-27220" fmla="*/ 5979714 h 7252515"/>
                <a:gd name="connsiteX47-27221" fmla="*/ 1727631 w 2213217"/>
                <a:gd name="connsiteY47-27222" fmla="*/ 5512209 h 7252515"/>
                <a:gd name="connsiteX48-27223" fmla="*/ 1739049 w 2213217"/>
                <a:gd name="connsiteY48-27224" fmla="*/ 5363804 h 7252515"/>
                <a:gd name="connsiteX49-27225" fmla="*/ 1797611 w 2213217"/>
                <a:gd name="connsiteY49-27226" fmla="*/ 5317321 h 7252515"/>
                <a:gd name="connsiteX50-27227" fmla="*/ 1884207 w 2213217"/>
                <a:gd name="connsiteY50-27228" fmla="*/ 5097645 h 7252515"/>
                <a:gd name="connsiteX51-27229" fmla="*/ 1909357 w 2213217"/>
                <a:gd name="connsiteY51-27230" fmla="*/ 4805496 h 7252515"/>
                <a:gd name="connsiteX52-27231" fmla="*/ 1900373 w 2213217"/>
                <a:gd name="connsiteY52-27232" fmla="*/ 4348776 h 7252515"/>
                <a:gd name="connsiteX53-27233" fmla="*/ 1881052 w 2213217"/>
                <a:gd name="connsiteY53-27234" fmla="*/ 3902573 h 7252515"/>
                <a:gd name="connsiteX54-27235" fmla="*/ 1855362 w 2213217"/>
                <a:gd name="connsiteY54-27236" fmla="*/ 3584643 h 7252515"/>
                <a:gd name="connsiteX55-27237" fmla="*/ 2056257 w 2213217"/>
                <a:gd name="connsiteY55-27238" fmla="*/ 2654077 h 7252515"/>
                <a:gd name="connsiteX56-27239" fmla="*/ 2042707 w 2213217"/>
                <a:gd name="connsiteY56-27240" fmla="*/ 2404684 h 7252515"/>
                <a:gd name="connsiteX57-27241" fmla="*/ 1981200 w 2213217"/>
                <a:gd name="connsiteY57-27242" fmla="*/ 1864914 h 7252515"/>
                <a:gd name="connsiteX58-27243" fmla="*/ 1936459 w 2213217"/>
                <a:gd name="connsiteY58-27244" fmla="*/ 1677029 h 7252515"/>
                <a:gd name="connsiteX59-27245" fmla="*/ 1922037 w 2213217"/>
                <a:gd name="connsiteY59-27246" fmla="*/ 1432534 h 7252515"/>
                <a:gd name="connsiteX60-27247" fmla="*/ 1874412 w 2213217"/>
                <a:gd name="connsiteY60-27248" fmla="*/ 1302338 h 7252515"/>
                <a:gd name="connsiteX61-27249" fmla="*/ 1407687 w 2213217"/>
                <a:gd name="connsiteY61-27250" fmla="*/ 1134975 h 7252515"/>
                <a:gd name="connsiteX62-27251" fmla="*/ 1309221 w 2213217"/>
                <a:gd name="connsiteY62-27252" fmla="*/ 1020075 h 7252515"/>
                <a:gd name="connsiteX63-27253" fmla="*/ 1365230 w 2213217"/>
                <a:gd name="connsiteY63-27254" fmla="*/ 821521 h 7252515"/>
                <a:gd name="connsiteX64-27255" fmla="*/ 1433407 w 2213217"/>
                <a:gd name="connsiteY64-27256" fmla="*/ 622909 h 7252515"/>
                <a:gd name="connsiteX65-27257" fmla="*/ 1444916 w 2213217"/>
                <a:gd name="connsiteY65-27258" fmla="*/ 380757 h 7252515"/>
                <a:gd name="connsiteX66-27259" fmla="*/ 1330946 w 2213217"/>
                <a:gd name="connsiteY66-27260" fmla="*/ 143773 h 7252515"/>
                <a:gd name="connsiteX67-27261" fmla="*/ 1063645 w 2213217"/>
                <a:gd name="connsiteY67-27262" fmla="*/ 568 h 7252515"/>
                <a:gd name="connsiteX0-27263" fmla="*/ 1063645 w 2213217"/>
                <a:gd name="connsiteY0-27264" fmla="*/ 568 h 7252515"/>
                <a:gd name="connsiteX1-27265" fmla="*/ 809625 w 2213217"/>
                <a:gd name="connsiteY1-27266" fmla="*/ 116070 h 7252515"/>
                <a:gd name="connsiteX2-27267" fmla="*/ 685800 w 2213217"/>
                <a:gd name="connsiteY2-27268" fmla="*/ 297045 h 7252515"/>
                <a:gd name="connsiteX3-27269" fmla="*/ 704850 w 2213217"/>
                <a:gd name="connsiteY3-27270" fmla="*/ 620895 h 7252515"/>
                <a:gd name="connsiteX4-27271" fmla="*/ 838200 w 2213217"/>
                <a:gd name="connsiteY4-27272" fmla="*/ 897120 h 7252515"/>
                <a:gd name="connsiteX5-27273" fmla="*/ 742950 w 2213217"/>
                <a:gd name="connsiteY5-27274" fmla="*/ 1011420 h 7252515"/>
                <a:gd name="connsiteX6-27275" fmla="*/ 133350 w 2213217"/>
                <a:gd name="connsiteY6-27276" fmla="*/ 1220970 h 7252515"/>
                <a:gd name="connsiteX7-27277" fmla="*/ 0 w 2213217"/>
                <a:gd name="connsiteY7-27278" fmla="*/ 2211570 h 7252515"/>
                <a:gd name="connsiteX8-27279" fmla="*/ 333375 w 2213217"/>
                <a:gd name="connsiteY8-27280" fmla="*/ 3106920 h 7252515"/>
                <a:gd name="connsiteX9-27281" fmla="*/ 247650 w 2213217"/>
                <a:gd name="connsiteY9-27282" fmla="*/ 3840345 h 7252515"/>
                <a:gd name="connsiteX10-27283" fmla="*/ 371475 w 2213217"/>
                <a:gd name="connsiteY10-27284" fmla="*/ 4059420 h 7252515"/>
                <a:gd name="connsiteX11-27285" fmla="*/ 495300 w 2213217"/>
                <a:gd name="connsiteY11-27286" fmla="*/ 4278495 h 7252515"/>
                <a:gd name="connsiteX12-27287" fmla="*/ 476250 w 2213217"/>
                <a:gd name="connsiteY12-27288" fmla="*/ 4735695 h 7252515"/>
                <a:gd name="connsiteX13-27289" fmla="*/ 476250 w 2213217"/>
                <a:gd name="connsiteY13-27290" fmla="*/ 5097645 h 7252515"/>
                <a:gd name="connsiteX14-27291" fmla="*/ 371475 w 2213217"/>
                <a:gd name="connsiteY14-27292" fmla="*/ 6145395 h 7252515"/>
                <a:gd name="connsiteX15-27293" fmla="*/ 371475 w 2213217"/>
                <a:gd name="connsiteY15-27294" fmla="*/ 6621645 h 7252515"/>
                <a:gd name="connsiteX16-27295" fmla="*/ 420242 w 2213217"/>
                <a:gd name="connsiteY16-27296" fmla="*/ 6827439 h 7252515"/>
                <a:gd name="connsiteX17-27297" fmla="*/ 367118 w 2213217"/>
                <a:gd name="connsiteY17-27298" fmla="*/ 6982453 h 7252515"/>
                <a:gd name="connsiteX18-27299" fmla="*/ 605514 w 2213217"/>
                <a:gd name="connsiteY18-27300" fmla="*/ 7244526 h 7252515"/>
                <a:gd name="connsiteX19-27301" fmla="*/ 958269 w 2213217"/>
                <a:gd name="connsiteY19-27302" fmla="*/ 7136926 h 7252515"/>
                <a:gd name="connsiteX20-27303" fmla="*/ 724772 w 2213217"/>
                <a:gd name="connsiteY20-27304" fmla="*/ 6844746 h 7252515"/>
                <a:gd name="connsiteX21-27305" fmla="*/ 753076 w 2213217"/>
                <a:gd name="connsiteY21-27306" fmla="*/ 6579789 h 7252515"/>
                <a:gd name="connsiteX22-27307" fmla="*/ 738924 w 2213217"/>
                <a:gd name="connsiteY22-27308" fmla="*/ 6250170 h 7252515"/>
                <a:gd name="connsiteX23-27309" fmla="*/ 856500 w 2213217"/>
                <a:gd name="connsiteY23-27310" fmla="*/ 5489132 h 7252515"/>
                <a:gd name="connsiteX24-27311" fmla="*/ 906017 w 2213217"/>
                <a:gd name="connsiteY24-27312" fmla="*/ 5380240 h 7252515"/>
                <a:gd name="connsiteX25-27313" fmla="*/ 898504 w 2213217"/>
                <a:gd name="connsiteY25-27314" fmla="*/ 5308938 h 7252515"/>
                <a:gd name="connsiteX26-27315" fmla="*/ 971550 w 2213217"/>
                <a:gd name="connsiteY26-27316" fmla="*/ 5211945 h 7252515"/>
                <a:gd name="connsiteX27-27317" fmla="*/ 973564 w 2213217"/>
                <a:gd name="connsiteY27-27318" fmla="*/ 5069070 h 7252515"/>
                <a:gd name="connsiteX28-27319" fmla="*/ 1129719 w 2213217"/>
                <a:gd name="connsiteY28-27320" fmla="*/ 4378373 h 7252515"/>
                <a:gd name="connsiteX29-27321" fmla="*/ 1276350 w 2213217"/>
                <a:gd name="connsiteY29-27322" fmla="*/ 4649970 h 7252515"/>
                <a:gd name="connsiteX30-27323" fmla="*/ 1341012 w 2213217"/>
                <a:gd name="connsiteY30-27324" fmla="*/ 4880042 h 7252515"/>
                <a:gd name="connsiteX31-27325" fmla="*/ 1310424 w 2213217"/>
                <a:gd name="connsiteY31-27326" fmla="*/ 4973880 h 7252515"/>
                <a:gd name="connsiteX32-27327" fmla="*/ 1354293 w 2213217"/>
                <a:gd name="connsiteY32-27328" fmla="*/ 5113209 h 7252515"/>
                <a:gd name="connsiteX33-27329" fmla="*/ 1262198 w 2213217"/>
                <a:gd name="connsiteY33-27330" fmla="*/ 5554244 h 7252515"/>
                <a:gd name="connsiteX34-27331" fmla="*/ 1263220 w 2213217"/>
                <a:gd name="connsiteY34-27332" fmla="*/ 6360264 h 7252515"/>
                <a:gd name="connsiteX35-27333" fmla="*/ 1336385 w 2213217"/>
                <a:gd name="connsiteY35-27334" fmla="*/ 6540277 h 7252515"/>
                <a:gd name="connsiteX36-27335" fmla="*/ 1285605 w 2213217"/>
                <a:gd name="connsiteY36-27336" fmla="*/ 6741714 h 7252515"/>
                <a:gd name="connsiteX37-27337" fmla="*/ 1303783 w 2213217"/>
                <a:gd name="connsiteY37-27338" fmla="*/ 6828040 h 7252515"/>
                <a:gd name="connsiteX38-27339" fmla="*/ 1313579 w 2213217"/>
                <a:gd name="connsiteY38-27340" fmla="*/ 7020824 h 7252515"/>
                <a:gd name="connsiteX39-27341" fmla="*/ 1760353 w 2213217"/>
                <a:gd name="connsiteY39-27342" fmla="*/ 7189119 h 7252515"/>
                <a:gd name="connsiteX40-27343" fmla="*/ 2189006 w 2213217"/>
                <a:gd name="connsiteY40-27344" fmla="*/ 7199125 h 7252515"/>
                <a:gd name="connsiteX41-27345" fmla="*/ 2171850 w 2213217"/>
                <a:gd name="connsiteY41-27346" fmla="*/ 7046786 h 7252515"/>
                <a:gd name="connsiteX42-27347" fmla="*/ 1687247 w 2213217"/>
                <a:gd name="connsiteY42-27348" fmla="*/ 6680449 h 7252515"/>
                <a:gd name="connsiteX43-27349" fmla="*/ 1708130 w 2213217"/>
                <a:gd name="connsiteY43-27350" fmla="*/ 6550072 h 7252515"/>
                <a:gd name="connsiteX44-27351" fmla="*/ 1668617 w 2213217"/>
                <a:gd name="connsiteY44-27352" fmla="*/ 6451067 h 7252515"/>
                <a:gd name="connsiteX45-27353" fmla="*/ 1657350 w 2213217"/>
                <a:gd name="connsiteY45-27354" fmla="*/ 6250170 h 7252515"/>
                <a:gd name="connsiteX46-27355" fmla="*/ 1679014 w 2213217"/>
                <a:gd name="connsiteY46-27356" fmla="*/ 5979714 h 7252515"/>
                <a:gd name="connsiteX47-27357" fmla="*/ 1727631 w 2213217"/>
                <a:gd name="connsiteY47-27358" fmla="*/ 5512209 h 7252515"/>
                <a:gd name="connsiteX48-27359" fmla="*/ 1739049 w 2213217"/>
                <a:gd name="connsiteY48-27360" fmla="*/ 5363804 h 7252515"/>
                <a:gd name="connsiteX49-27361" fmla="*/ 1797611 w 2213217"/>
                <a:gd name="connsiteY49-27362" fmla="*/ 5317321 h 7252515"/>
                <a:gd name="connsiteX50-27363" fmla="*/ 1884207 w 2213217"/>
                <a:gd name="connsiteY50-27364" fmla="*/ 5097645 h 7252515"/>
                <a:gd name="connsiteX51-27365" fmla="*/ 1909357 w 2213217"/>
                <a:gd name="connsiteY51-27366" fmla="*/ 4805496 h 7252515"/>
                <a:gd name="connsiteX52-27367" fmla="*/ 1900373 w 2213217"/>
                <a:gd name="connsiteY52-27368" fmla="*/ 4348776 h 7252515"/>
                <a:gd name="connsiteX53-27369" fmla="*/ 1881052 w 2213217"/>
                <a:gd name="connsiteY53-27370" fmla="*/ 3902573 h 7252515"/>
                <a:gd name="connsiteX54-27371" fmla="*/ 1855362 w 2213217"/>
                <a:gd name="connsiteY54-27372" fmla="*/ 3584643 h 7252515"/>
                <a:gd name="connsiteX55-27373" fmla="*/ 2056257 w 2213217"/>
                <a:gd name="connsiteY55-27374" fmla="*/ 2654077 h 7252515"/>
                <a:gd name="connsiteX56-27375" fmla="*/ 2042707 w 2213217"/>
                <a:gd name="connsiteY56-27376" fmla="*/ 2404684 h 7252515"/>
                <a:gd name="connsiteX57-27377" fmla="*/ 1981200 w 2213217"/>
                <a:gd name="connsiteY57-27378" fmla="*/ 1864914 h 7252515"/>
                <a:gd name="connsiteX58-27379" fmla="*/ 1936459 w 2213217"/>
                <a:gd name="connsiteY58-27380" fmla="*/ 1677029 h 7252515"/>
                <a:gd name="connsiteX59-27381" fmla="*/ 1922037 w 2213217"/>
                <a:gd name="connsiteY59-27382" fmla="*/ 1432534 h 7252515"/>
                <a:gd name="connsiteX60-27383" fmla="*/ 1874412 w 2213217"/>
                <a:gd name="connsiteY60-27384" fmla="*/ 1302338 h 7252515"/>
                <a:gd name="connsiteX61-27385" fmla="*/ 1407687 w 2213217"/>
                <a:gd name="connsiteY61-27386" fmla="*/ 1134975 h 7252515"/>
                <a:gd name="connsiteX62-27387" fmla="*/ 1309221 w 2213217"/>
                <a:gd name="connsiteY62-27388" fmla="*/ 1020075 h 7252515"/>
                <a:gd name="connsiteX63-27389" fmla="*/ 1365230 w 2213217"/>
                <a:gd name="connsiteY63-27390" fmla="*/ 821521 h 7252515"/>
                <a:gd name="connsiteX64-27391" fmla="*/ 1433407 w 2213217"/>
                <a:gd name="connsiteY64-27392" fmla="*/ 622909 h 7252515"/>
                <a:gd name="connsiteX65-27393" fmla="*/ 1444916 w 2213217"/>
                <a:gd name="connsiteY65-27394" fmla="*/ 380757 h 7252515"/>
                <a:gd name="connsiteX66-27395" fmla="*/ 1330946 w 2213217"/>
                <a:gd name="connsiteY66-27396" fmla="*/ 143773 h 7252515"/>
                <a:gd name="connsiteX67-27397" fmla="*/ 1063645 w 2213217"/>
                <a:gd name="connsiteY67-27398" fmla="*/ 568 h 7252515"/>
                <a:gd name="connsiteX0-27399" fmla="*/ 1063645 w 2213217"/>
                <a:gd name="connsiteY0-27400" fmla="*/ 568 h 7252515"/>
                <a:gd name="connsiteX1-27401" fmla="*/ 809625 w 2213217"/>
                <a:gd name="connsiteY1-27402" fmla="*/ 116070 h 7252515"/>
                <a:gd name="connsiteX2-27403" fmla="*/ 685800 w 2213217"/>
                <a:gd name="connsiteY2-27404" fmla="*/ 297045 h 7252515"/>
                <a:gd name="connsiteX3-27405" fmla="*/ 704850 w 2213217"/>
                <a:gd name="connsiteY3-27406" fmla="*/ 620895 h 7252515"/>
                <a:gd name="connsiteX4-27407" fmla="*/ 838200 w 2213217"/>
                <a:gd name="connsiteY4-27408" fmla="*/ 897120 h 7252515"/>
                <a:gd name="connsiteX5-27409" fmla="*/ 742950 w 2213217"/>
                <a:gd name="connsiteY5-27410" fmla="*/ 1011420 h 7252515"/>
                <a:gd name="connsiteX6-27411" fmla="*/ 133350 w 2213217"/>
                <a:gd name="connsiteY6-27412" fmla="*/ 1220970 h 7252515"/>
                <a:gd name="connsiteX7-27413" fmla="*/ 0 w 2213217"/>
                <a:gd name="connsiteY7-27414" fmla="*/ 2211570 h 7252515"/>
                <a:gd name="connsiteX8-27415" fmla="*/ 333375 w 2213217"/>
                <a:gd name="connsiteY8-27416" fmla="*/ 3106920 h 7252515"/>
                <a:gd name="connsiteX9-27417" fmla="*/ 247650 w 2213217"/>
                <a:gd name="connsiteY9-27418" fmla="*/ 3840345 h 7252515"/>
                <a:gd name="connsiteX10-27419" fmla="*/ 371475 w 2213217"/>
                <a:gd name="connsiteY10-27420" fmla="*/ 4059420 h 7252515"/>
                <a:gd name="connsiteX11-27421" fmla="*/ 495300 w 2213217"/>
                <a:gd name="connsiteY11-27422" fmla="*/ 4278495 h 7252515"/>
                <a:gd name="connsiteX12-27423" fmla="*/ 476250 w 2213217"/>
                <a:gd name="connsiteY12-27424" fmla="*/ 4735695 h 7252515"/>
                <a:gd name="connsiteX13-27425" fmla="*/ 476250 w 2213217"/>
                <a:gd name="connsiteY13-27426" fmla="*/ 5097645 h 7252515"/>
                <a:gd name="connsiteX14-27427" fmla="*/ 371475 w 2213217"/>
                <a:gd name="connsiteY14-27428" fmla="*/ 6145395 h 7252515"/>
                <a:gd name="connsiteX15-27429" fmla="*/ 348398 w 2213217"/>
                <a:gd name="connsiteY15-27430" fmla="*/ 6604338 h 7252515"/>
                <a:gd name="connsiteX16-27431" fmla="*/ 420242 w 2213217"/>
                <a:gd name="connsiteY16-27432" fmla="*/ 6827439 h 7252515"/>
                <a:gd name="connsiteX17-27433" fmla="*/ 367118 w 2213217"/>
                <a:gd name="connsiteY17-27434" fmla="*/ 6982453 h 7252515"/>
                <a:gd name="connsiteX18-27435" fmla="*/ 605514 w 2213217"/>
                <a:gd name="connsiteY18-27436" fmla="*/ 7244526 h 7252515"/>
                <a:gd name="connsiteX19-27437" fmla="*/ 958269 w 2213217"/>
                <a:gd name="connsiteY19-27438" fmla="*/ 7136926 h 7252515"/>
                <a:gd name="connsiteX20-27439" fmla="*/ 724772 w 2213217"/>
                <a:gd name="connsiteY20-27440" fmla="*/ 6844746 h 7252515"/>
                <a:gd name="connsiteX21-27441" fmla="*/ 753076 w 2213217"/>
                <a:gd name="connsiteY21-27442" fmla="*/ 6579789 h 7252515"/>
                <a:gd name="connsiteX22-27443" fmla="*/ 738924 w 2213217"/>
                <a:gd name="connsiteY22-27444" fmla="*/ 6250170 h 7252515"/>
                <a:gd name="connsiteX23-27445" fmla="*/ 856500 w 2213217"/>
                <a:gd name="connsiteY23-27446" fmla="*/ 5489132 h 7252515"/>
                <a:gd name="connsiteX24-27447" fmla="*/ 906017 w 2213217"/>
                <a:gd name="connsiteY24-27448" fmla="*/ 5380240 h 7252515"/>
                <a:gd name="connsiteX25-27449" fmla="*/ 898504 w 2213217"/>
                <a:gd name="connsiteY25-27450" fmla="*/ 5308938 h 7252515"/>
                <a:gd name="connsiteX26-27451" fmla="*/ 971550 w 2213217"/>
                <a:gd name="connsiteY26-27452" fmla="*/ 5211945 h 7252515"/>
                <a:gd name="connsiteX27-27453" fmla="*/ 973564 w 2213217"/>
                <a:gd name="connsiteY27-27454" fmla="*/ 5069070 h 7252515"/>
                <a:gd name="connsiteX28-27455" fmla="*/ 1129719 w 2213217"/>
                <a:gd name="connsiteY28-27456" fmla="*/ 4378373 h 7252515"/>
                <a:gd name="connsiteX29-27457" fmla="*/ 1276350 w 2213217"/>
                <a:gd name="connsiteY29-27458" fmla="*/ 4649970 h 7252515"/>
                <a:gd name="connsiteX30-27459" fmla="*/ 1341012 w 2213217"/>
                <a:gd name="connsiteY30-27460" fmla="*/ 4880042 h 7252515"/>
                <a:gd name="connsiteX31-27461" fmla="*/ 1310424 w 2213217"/>
                <a:gd name="connsiteY31-27462" fmla="*/ 4973880 h 7252515"/>
                <a:gd name="connsiteX32-27463" fmla="*/ 1354293 w 2213217"/>
                <a:gd name="connsiteY32-27464" fmla="*/ 5113209 h 7252515"/>
                <a:gd name="connsiteX33-27465" fmla="*/ 1262198 w 2213217"/>
                <a:gd name="connsiteY33-27466" fmla="*/ 5554244 h 7252515"/>
                <a:gd name="connsiteX34-27467" fmla="*/ 1263220 w 2213217"/>
                <a:gd name="connsiteY34-27468" fmla="*/ 6360264 h 7252515"/>
                <a:gd name="connsiteX35-27469" fmla="*/ 1336385 w 2213217"/>
                <a:gd name="connsiteY35-27470" fmla="*/ 6540277 h 7252515"/>
                <a:gd name="connsiteX36-27471" fmla="*/ 1285605 w 2213217"/>
                <a:gd name="connsiteY36-27472" fmla="*/ 6741714 h 7252515"/>
                <a:gd name="connsiteX37-27473" fmla="*/ 1303783 w 2213217"/>
                <a:gd name="connsiteY37-27474" fmla="*/ 6828040 h 7252515"/>
                <a:gd name="connsiteX38-27475" fmla="*/ 1313579 w 2213217"/>
                <a:gd name="connsiteY38-27476" fmla="*/ 7020824 h 7252515"/>
                <a:gd name="connsiteX39-27477" fmla="*/ 1760353 w 2213217"/>
                <a:gd name="connsiteY39-27478" fmla="*/ 7189119 h 7252515"/>
                <a:gd name="connsiteX40-27479" fmla="*/ 2189006 w 2213217"/>
                <a:gd name="connsiteY40-27480" fmla="*/ 7199125 h 7252515"/>
                <a:gd name="connsiteX41-27481" fmla="*/ 2171850 w 2213217"/>
                <a:gd name="connsiteY41-27482" fmla="*/ 7046786 h 7252515"/>
                <a:gd name="connsiteX42-27483" fmla="*/ 1687247 w 2213217"/>
                <a:gd name="connsiteY42-27484" fmla="*/ 6680449 h 7252515"/>
                <a:gd name="connsiteX43-27485" fmla="*/ 1708130 w 2213217"/>
                <a:gd name="connsiteY43-27486" fmla="*/ 6550072 h 7252515"/>
                <a:gd name="connsiteX44-27487" fmla="*/ 1668617 w 2213217"/>
                <a:gd name="connsiteY44-27488" fmla="*/ 6451067 h 7252515"/>
                <a:gd name="connsiteX45-27489" fmla="*/ 1657350 w 2213217"/>
                <a:gd name="connsiteY45-27490" fmla="*/ 6250170 h 7252515"/>
                <a:gd name="connsiteX46-27491" fmla="*/ 1679014 w 2213217"/>
                <a:gd name="connsiteY46-27492" fmla="*/ 5979714 h 7252515"/>
                <a:gd name="connsiteX47-27493" fmla="*/ 1727631 w 2213217"/>
                <a:gd name="connsiteY47-27494" fmla="*/ 5512209 h 7252515"/>
                <a:gd name="connsiteX48-27495" fmla="*/ 1739049 w 2213217"/>
                <a:gd name="connsiteY48-27496" fmla="*/ 5363804 h 7252515"/>
                <a:gd name="connsiteX49-27497" fmla="*/ 1797611 w 2213217"/>
                <a:gd name="connsiteY49-27498" fmla="*/ 5317321 h 7252515"/>
                <a:gd name="connsiteX50-27499" fmla="*/ 1884207 w 2213217"/>
                <a:gd name="connsiteY50-27500" fmla="*/ 5097645 h 7252515"/>
                <a:gd name="connsiteX51-27501" fmla="*/ 1909357 w 2213217"/>
                <a:gd name="connsiteY51-27502" fmla="*/ 4805496 h 7252515"/>
                <a:gd name="connsiteX52-27503" fmla="*/ 1900373 w 2213217"/>
                <a:gd name="connsiteY52-27504" fmla="*/ 4348776 h 7252515"/>
                <a:gd name="connsiteX53-27505" fmla="*/ 1881052 w 2213217"/>
                <a:gd name="connsiteY53-27506" fmla="*/ 3902573 h 7252515"/>
                <a:gd name="connsiteX54-27507" fmla="*/ 1855362 w 2213217"/>
                <a:gd name="connsiteY54-27508" fmla="*/ 3584643 h 7252515"/>
                <a:gd name="connsiteX55-27509" fmla="*/ 2056257 w 2213217"/>
                <a:gd name="connsiteY55-27510" fmla="*/ 2654077 h 7252515"/>
                <a:gd name="connsiteX56-27511" fmla="*/ 2042707 w 2213217"/>
                <a:gd name="connsiteY56-27512" fmla="*/ 2404684 h 7252515"/>
                <a:gd name="connsiteX57-27513" fmla="*/ 1981200 w 2213217"/>
                <a:gd name="connsiteY57-27514" fmla="*/ 1864914 h 7252515"/>
                <a:gd name="connsiteX58-27515" fmla="*/ 1936459 w 2213217"/>
                <a:gd name="connsiteY58-27516" fmla="*/ 1677029 h 7252515"/>
                <a:gd name="connsiteX59-27517" fmla="*/ 1922037 w 2213217"/>
                <a:gd name="connsiteY59-27518" fmla="*/ 1432534 h 7252515"/>
                <a:gd name="connsiteX60-27519" fmla="*/ 1874412 w 2213217"/>
                <a:gd name="connsiteY60-27520" fmla="*/ 1302338 h 7252515"/>
                <a:gd name="connsiteX61-27521" fmla="*/ 1407687 w 2213217"/>
                <a:gd name="connsiteY61-27522" fmla="*/ 1134975 h 7252515"/>
                <a:gd name="connsiteX62-27523" fmla="*/ 1309221 w 2213217"/>
                <a:gd name="connsiteY62-27524" fmla="*/ 1020075 h 7252515"/>
                <a:gd name="connsiteX63-27525" fmla="*/ 1365230 w 2213217"/>
                <a:gd name="connsiteY63-27526" fmla="*/ 821521 h 7252515"/>
                <a:gd name="connsiteX64-27527" fmla="*/ 1433407 w 2213217"/>
                <a:gd name="connsiteY64-27528" fmla="*/ 622909 h 7252515"/>
                <a:gd name="connsiteX65-27529" fmla="*/ 1444916 w 2213217"/>
                <a:gd name="connsiteY65-27530" fmla="*/ 380757 h 7252515"/>
                <a:gd name="connsiteX66-27531" fmla="*/ 1330946 w 2213217"/>
                <a:gd name="connsiteY66-27532" fmla="*/ 143773 h 7252515"/>
                <a:gd name="connsiteX67-27533" fmla="*/ 1063645 w 2213217"/>
                <a:gd name="connsiteY67-27534" fmla="*/ 568 h 7252515"/>
                <a:gd name="connsiteX0-27535" fmla="*/ 1063645 w 2213217"/>
                <a:gd name="connsiteY0-27536" fmla="*/ 568 h 7252515"/>
                <a:gd name="connsiteX1-27537" fmla="*/ 809625 w 2213217"/>
                <a:gd name="connsiteY1-27538" fmla="*/ 116070 h 7252515"/>
                <a:gd name="connsiteX2-27539" fmla="*/ 685800 w 2213217"/>
                <a:gd name="connsiteY2-27540" fmla="*/ 297045 h 7252515"/>
                <a:gd name="connsiteX3-27541" fmla="*/ 704850 w 2213217"/>
                <a:gd name="connsiteY3-27542" fmla="*/ 620895 h 7252515"/>
                <a:gd name="connsiteX4-27543" fmla="*/ 838200 w 2213217"/>
                <a:gd name="connsiteY4-27544" fmla="*/ 897120 h 7252515"/>
                <a:gd name="connsiteX5-27545" fmla="*/ 742950 w 2213217"/>
                <a:gd name="connsiteY5-27546" fmla="*/ 1011420 h 7252515"/>
                <a:gd name="connsiteX6-27547" fmla="*/ 133350 w 2213217"/>
                <a:gd name="connsiteY6-27548" fmla="*/ 1220970 h 7252515"/>
                <a:gd name="connsiteX7-27549" fmla="*/ 0 w 2213217"/>
                <a:gd name="connsiteY7-27550" fmla="*/ 2211570 h 7252515"/>
                <a:gd name="connsiteX8-27551" fmla="*/ 333375 w 2213217"/>
                <a:gd name="connsiteY8-27552" fmla="*/ 3106920 h 7252515"/>
                <a:gd name="connsiteX9-27553" fmla="*/ 247650 w 2213217"/>
                <a:gd name="connsiteY9-27554" fmla="*/ 3840345 h 7252515"/>
                <a:gd name="connsiteX10-27555" fmla="*/ 371475 w 2213217"/>
                <a:gd name="connsiteY10-27556" fmla="*/ 4059420 h 7252515"/>
                <a:gd name="connsiteX11-27557" fmla="*/ 495300 w 2213217"/>
                <a:gd name="connsiteY11-27558" fmla="*/ 4278495 h 7252515"/>
                <a:gd name="connsiteX12-27559" fmla="*/ 476250 w 2213217"/>
                <a:gd name="connsiteY12-27560" fmla="*/ 4735695 h 7252515"/>
                <a:gd name="connsiteX13-27561" fmla="*/ 476250 w 2213217"/>
                <a:gd name="connsiteY13-27562" fmla="*/ 5097645 h 7252515"/>
                <a:gd name="connsiteX14-27563" fmla="*/ 371475 w 2213217"/>
                <a:gd name="connsiteY14-27564" fmla="*/ 6145395 h 7252515"/>
                <a:gd name="connsiteX15-27565" fmla="*/ 348398 w 2213217"/>
                <a:gd name="connsiteY15-27566" fmla="*/ 6604338 h 7252515"/>
                <a:gd name="connsiteX16-27567" fmla="*/ 420242 w 2213217"/>
                <a:gd name="connsiteY16-27568" fmla="*/ 6827439 h 7252515"/>
                <a:gd name="connsiteX17-27569" fmla="*/ 367118 w 2213217"/>
                <a:gd name="connsiteY17-27570" fmla="*/ 6982453 h 7252515"/>
                <a:gd name="connsiteX18-27571" fmla="*/ 605514 w 2213217"/>
                <a:gd name="connsiteY18-27572" fmla="*/ 7244526 h 7252515"/>
                <a:gd name="connsiteX19-27573" fmla="*/ 958269 w 2213217"/>
                <a:gd name="connsiteY19-27574" fmla="*/ 7136926 h 7252515"/>
                <a:gd name="connsiteX20-27575" fmla="*/ 724772 w 2213217"/>
                <a:gd name="connsiteY20-27576" fmla="*/ 6844746 h 7252515"/>
                <a:gd name="connsiteX21-27577" fmla="*/ 753076 w 2213217"/>
                <a:gd name="connsiteY21-27578" fmla="*/ 6579789 h 7252515"/>
                <a:gd name="connsiteX22-27579" fmla="*/ 738924 w 2213217"/>
                <a:gd name="connsiteY22-27580" fmla="*/ 6250170 h 7252515"/>
                <a:gd name="connsiteX23-27581" fmla="*/ 856500 w 2213217"/>
                <a:gd name="connsiteY23-27582" fmla="*/ 5489132 h 7252515"/>
                <a:gd name="connsiteX24-27583" fmla="*/ 906017 w 2213217"/>
                <a:gd name="connsiteY24-27584" fmla="*/ 5380240 h 7252515"/>
                <a:gd name="connsiteX25-27585" fmla="*/ 898504 w 2213217"/>
                <a:gd name="connsiteY25-27586" fmla="*/ 5308938 h 7252515"/>
                <a:gd name="connsiteX26-27587" fmla="*/ 971550 w 2213217"/>
                <a:gd name="connsiteY26-27588" fmla="*/ 5211945 h 7252515"/>
                <a:gd name="connsiteX27-27589" fmla="*/ 973564 w 2213217"/>
                <a:gd name="connsiteY27-27590" fmla="*/ 5069070 h 7252515"/>
                <a:gd name="connsiteX28-27591" fmla="*/ 1129719 w 2213217"/>
                <a:gd name="connsiteY28-27592" fmla="*/ 4378373 h 7252515"/>
                <a:gd name="connsiteX29-27593" fmla="*/ 1276350 w 2213217"/>
                <a:gd name="connsiteY29-27594" fmla="*/ 4649970 h 7252515"/>
                <a:gd name="connsiteX30-27595" fmla="*/ 1341012 w 2213217"/>
                <a:gd name="connsiteY30-27596" fmla="*/ 4880042 h 7252515"/>
                <a:gd name="connsiteX31-27597" fmla="*/ 1310424 w 2213217"/>
                <a:gd name="connsiteY31-27598" fmla="*/ 4973880 h 7252515"/>
                <a:gd name="connsiteX32-27599" fmla="*/ 1354293 w 2213217"/>
                <a:gd name="connsiteY32-27600" fmla="*/ 5113209 h 7252515"/>
                <a:gd name="connsiteX33-27601" fmla="*/ 1262198 w 2213217"/>
                <a:gd name="connsiteY33-27602" fmla="*/ 5554244 h 7252515"/>
                <a:gd name="connsiteX34-27603" fmla="*/ 1263220 w 2213217"/>
                <a:gd name="connsiteY34-27604" fmla="*/ 6360264 h 7252515"/>
                <a:gd name="connsiteX35-27605" fmla="*/ 1336385 w 2213217"/>
                <a:gd name="connsiteY35-27606" fmla="*/ 6540277 h 7252515"/>
                <a:gd name="connsiteX36-27607" fmla="*/ 1285605 w 2213217"/>
                <a:gd name="connsiteY36-27608" fmla="*/ 6741714 h 7252515"/>
                <a:gd name="connsiteX37-27609" fmla="*/ 1303783 w 2213217"/>
                <a:gd name="connsiteY37-27610" fmla="*/ 6828040 h 7252515"/>
                <a:gd name="connsiteX38-27611" fmla="*/ 1313579 w 2213217"/>
                <a:gd name="connsiteY38-27612" fmla="*/ 7020824 h 7252515"/>
                <a:gd name="connsiteX39-27613" fmla="*/ 1760353 w 2213217"/>
                <a:gd name="connsiteY39-27614" fmla="*/ 7189119 h 7252515"/>
                <a:gd name="connsiteX40-27615" fmla="*/ 2189006 w 2213217"/>
                <a:gd name="connsiteY40-27616" fmla="*/ 7199125 h 7252515"/>
                <a:gd name="connsiteX41-27617" fmla="*/ 2171850 w 2213217"/>
                <a:gd name="connsiteY41-27618" fmla="*/ 7046786 h 7252515"/>
                <a:gd name="connsiteX42-27619" fmla="*/ 1687247 w 2213217"/>
                <a:gd name="connsiteY42-27620" fmla="*/ 6680449 h 7252515"/>
                <a:gd name="connsiteX43-27621" fmla="*/ 1708130 w 2213217"/>
                <a:gd name="connsiteY43-27622" fmla="*/ 6550072 h 7252515"/>
                <a:gd name="connsiteX44-27623" fmla="*/ 1668617 w 2213217"/>
                <a:gd name="connsiteY44-27624" fmla="*/ 6451067 h 7252515"/>
                <a:gd name="connsiteX45-27625" fmla="*/ 1657350 w 2213217"/>
                <a:gd name="connsiteY45-27626" fmla="*/ 6250170 h 7252515"/>
                <a:gd name="connsiteX46-27627" fmla="*/ 1679014 w 2213217"/>
                <a:gd name="connsiteY46-27628" fmla="*/ 5979714 h 7252515"/>
                <a:gd name="connsiteX47-27629" fmla="*/ 1727631 w 2213217"/>
                <a:gd name="connsiteY47-27630" fmla="*/ 5512209 h 7252515"/>
                <a:gd name="connsiteX48-27631" fmla="*/ 1739049 w 2213217"/>
                <a:gd name="connsiteY48-27632" fmla="*/ 5363804 h 7252515"/>
                <a:gd name="connsiteX49-27633" fmla="*/ 1797611 w 2213217"/>
                <a:gd name="connsiteY49-27634" fmla="*/ 5317321 h 7252515"/>
                <a:gd name="connsiteX50-27635" fmla="*/ 1884207 w 2213217"/>
                <a:gd name="connsiteY50-27636" fmla="*/ 5097645 h 7252515"/>
                <a:gd name="connsiteX51-27637" fmla="*/ 1909357 w 2213217"/>
                <a:gd name="connsiteY51-27638" fmla="*/ 4805496 h 7252515"/>
                <a:gd name="connsiteX52-27639" fmla="*/ 1900373 w 2213217"/>
                <a:gd name="connsiteY52-27640" fmla="*/ 4348776 h 7252515"/>
                <a:gd name="connsiteX53-27641" fmla="*/ 1881052 w 2213217"/>
                <a:gd name="connsiteY53-27642" fmla="*/ 3902573 h 7252515"/>
                <a:gd name="connsiteX54-27643" fmla="*/ 1855362 w 2213217"/>
                <a:gd name="connsiteY54-27644" fmla="*/ 3584643 h 7252515"/>
                <a:gd name="connsiteX55-27645" fmla="*/ 2056257 w 2213217"/>
                <a:gd name="connsiteY55-27646" fmla="*/ 2654077 h 7252515"/>
                <a:gd name="connsiteX56-27647" fmla="*/ 2042707 w 2213217"/>
                <a:gd name="connsiteY56-27648" fmla="*/ 2404684 h 7252515"/>
                <a:gd name="connsiteX57-27649" fmla="*/ 1981200 w 2213217"/>
                <a:gd name="connsiteY57-27650" fmla="*/ 1864914 h 7252515"/>
                <a:gd name="connsiteX58-27651" fmla="*/ 1936459 w 2213217"/>
                <a:gd name="connsiteY58-27652" fmla="*/ 1677029 h 7252515"/>
                <a:gd name="connsiteX59-27653" fmla="*/ 1922037 w 2213217"/>
                <a:gd name="connsiteY59-27654" fmla="*/ 1432534 h 7252515"/>
                <a:gd name="connsiteX60-27655" fmla="*/ 1874412 w 2213217"/>
                <a:gd name="connsiteY60-27656" fmla="*/ 1302338 h 7252515"/>
                <a:gd name="connsiteX61-27657" fmla="*/ 1407687 w 2213217"/>
                <a:gd name="connsiteY61-27658" fmla="*/ 1134975 h 7252515"/>
                <a:gd name="connsiteX62-27659" fmla="*/ 1309221 w 2213217"/>
                <a:gd name="connsiteY62-27660" fmla="*/ 1020075 h 7252515"/>
                <a:gd name="connsiteX63-27661" fmla="*/ 1365230 w 2213217"/>
                <a:gd name="connsiteY63-27662" fmla="*/ 821521 h 7252515"/>
                <a:gd name="connsiteX64-27663" fmla="*/ 1433407 w 2213217"/>
                <a:gd name="connsiteY64-27664" fmla="*/ 622909 h 7252515"/>
                <a:gd name="connsiteX65-27665" fmla="*/ 1444916 w 2213217"/>
                <a:gd name="connsiteY65-27666" fmla="*/ 380757 h 7252515"/>
                <a:gd name="connsiteX66-27667" fmla="*/ 1330946 w 2213217"/>
                <a:gd name="connsiteY66-27668" fmla="*/ 143773 h 7252515"/>
                <a:gd name="connsiteX67-27669" fmla="*/ 1063645 w 2213217"/>
                <a:gd name="connsiteY67-27670" fmla="*/ 568 h 7252515"/>
                <a:gd name="connsiteX0-27671" fmla="*/ 1063645 w 2213217"/>
                <a:gd name="connsiteY0-27672" fmla="*/ 568 h 7252515"/>
                <a:gd name="connsiteX1-27673" fmla="*/ 809625 w 2213217"/>
                <a:gd name="connsiteY1-27674" fmla="*/ 116070 h 7252515"/>
                <a:gd name="connsiteX2-27675" fmla="*/ 685800 w 2213217"/>
                <a:gd name="connsiteY2-27676" fmla="*/ 297045 h 7252515"/>
                <a:gd name="connsiteX3-27677" fmla="*/ 704850 w 2213217"/>
                <a:gd name="connsiteY3-27678" fmla="*/ 620895 h 7252515"/>
                <a:gd name="connsiteX4-27679" fmla="*/ 838200 w 2213217"/>
                <a:gd name="connsiteY4-27680" fmla="*/ 897120 h 7252515"/>
                <a:gd name="connsiteX5-27681" fmla="*/ 742950 w 2213217"/>
                <a:gd name="connsiteY5-27682" fmla="*/ 1011420 h 7252515"/>
                <a:gd name="connsiteX6-27683" fmla="*/ 133350 w 2213217"/>
                <a:gd name="connsiteY6-27684" fmla="*/ 1220970 h 7252515"/>
                <a:gd name="connsiteX7-27685" fmla="*/ 0 w 2213217"/>
                <a:gd name="connsiteY7-27686" fmla="*/ 2211570 h 7252515"/>
                <a:gd name="connsiteX8-27687" fmla="*/ 333375 w 2213217"/>
                <a:gd name="connsiteY8-27688" fmla="*/ 3106920 h 7252515"/>
                <a:gd name="connsiteX9-27689" fmla="*/ 247650 w 2213217"/>
                <a:gd name="connsiteY9-27690" fmla="*/ 3840345 h 7252515"/>
                <a:gd name="connsiteX10-27691" fmla="*/ 371475 w 2213217"/>
                <a:gd name="connsiteY10-27692" fmla="*/ 4059420 h 7252515"/>
                <a:gd name="connsiteX11-27693" fmla="*/ 495300 w 2213217"/>
                <a:gd name="connsiteY11-27694" fmla="*/ 4278495 h 7252515"/>
                <a:gd name="connsiteX12-27695" fmla="*/ 476250 w 2213217"/>
                <a:gd name="connsiteY12-27696" fmla="*/ 4735695 h 7252515"/>
                <a:gd name="connsiteX13-27697" fmla="*/ 476250 w 2213217"/>
                <a:gd name="connsiteY13-27698" fmla="*/ 5097645 h 7252515"/>
                <a:gd name="connsiteX14-27699" fmla="*/ 371475 w 2213217"/>
                <a:gd name="connsiteY14-27700" fmla="*/ 6145395 h 7252515"/>
                <a:gd name="connsiteX15-27701" fmla="*/ 348398 w 2213217"/>
                <a:gd name="connsiteY15-27702" fmla="*/ 6604338 h 7252515"/>
                <a:gd name="connsiteX16-27703" fmla="*/ 420242 w 2213217"/>
                <a:gd name="connsiteY16-27704" fmla="*/ 6827439 h 7252515"/>
                <a:gd name="connsiteX17-27705" fmla="*/ 367118 w 2213217"/>
                <a:gd name="connsiteY17-27706" fmla="*/ 6982453 h 7252515"/>
                <a:gd name="connsiteX18-27707" fmla="*/ 605514 w 2213217"/>
                <a:gd name="connsiteY18-27708" fmla="*/ 7244526 h 7252515"/>
                <a:gd name="connsiteX19-27709" fmla="*/ 958269 w 2213217"/>
                <a:gd name="connsiteY19-27710" fmla="*/ 7136926 h 7252515"/>
                <a:gd name="connsiteX20-27711" fmla="*/ 724772 w 2213217"/>
                <a:gd name="connsiteY20-27712" fmla="*/ 6844746 h 7252515"/>
                <a:gd name="connsiteX21-27713" fmla="*/ 753076 w 2213217"/>
                <a:gd name="connsiteY21-27714" fmla="*/ 6579789 h 7252515"/>
                <a:gd name="connsiteX22-27715" fmla="*/ 738924 w 2213217"/>
                <a:gd name="connsiteY22-27716" fmla="*/ 6250170 h 7252515"/>
                <a:gd name="connsiteX23-27717" fmla="*/ 856500 w 2213217"/>
                <a:gd name="connsiteY23-27718" fmla="*/ 5489132 h 7252515"/>
                <a:gd name="connsiteX24-27719" fmla="*/ 906017 w 2213217"/>
                <a:gd name="connsiteY24-27720" fmla="*/ 5380240 h 7252515"/>
                <a:gd name="connsiteX25-27721" fmla="*/ 898504 w 2213217"/>
                <a:gd name="connsiteY25-27722" fmla="*/ 5308938 h 7252515"/>
                <a:gd name="connsiteX26-27723" fmla="*/ 971550 w 2213217"/>
                <a:gd name="connsiteY26-27724" fmla="*/ 5211945 h 7252515"/>
                <a:gd name="connsiteX27-27725" fmla="*/ 973564 w 2213217"/>
                <a:gd name="connsiteY27-27726" fmla="*/ 5069070 h 7252515"/>
                <a:gd name="connsiteX28-27727" fmla="*/ 1129719 w 2213217"/>
                <a:gd name="connsiteY28-27728" fmla="*/ 4378373 h 7252515"/>
                <a:gd name="connsiteX29-27729" fmla="*/ 1276350 w 2213217"/>
                <a:gd name="connsiteY29-27730" fmla="*/ 4649970 h 7252515"/>
                <a:gd name="connsiteX30-27731" fmla="*/ 1341012 w 2213217"/>
                <a:gd name="connsiteY30-27732" fmla="*/ 4880042 h 7252515"/>
                <a:gd name="connsiteX31-27733" fmla="*/ 1310424 w 2213217"/>
                <a:gd name="connsiteY31-27734" fmla="*/ 4973880 h 7252515"/>
                <a:gd name="connsiteX32-27735" fmla="*/ 1354293 w 2213217"/>
                <a:gd name="connsiteY32-27736" fmla="*/ 5113209 h 7252515"/>
                <a:gd name="connsiteX33-27737" fmla="*/ 1262198 w 2213217"/>
                <a:gd name="connsiteY33-27738" fmla="*/ 5554244 h 7252515"/>
                <a:gd name="connsiteX34-27739" fmla="*/ 1263220 w 2213217"/>
                <a:gd name="connsiteY34-27740" fmla="*/ 6360264 h 7252515"/>
                <a:gd name="connsiteX35-27741" fmla="*/ 1336385 w 2213217"/>
                <a:gd name="connsiteY35-27742" fmla="*/ 6540277 h 7252515"/>
                <a:gd name="connsiteX36-27743" fmla="*/ 1285605 w 2213217"/>
                <a:gd name="connsiteY36-27744" fmla="*/ 6741714 h 7252515"/>
                <a:gd name="connsiteX37-27745" fmla="*/ 1303783 w 2213217"/>
                <a:gd name="connsiteY37-27746" fmla="*/ 6828040 h 7252515"/>
                <a:gd name="connsiteX38-27747" fmla="*/ 1313579 w 2213217"/>
                <a:gd name="connsiteY38-27748" fmla="*/ 7020824 h 7252515"/>
                <a:gd name="connsiteX39-27749" fmla="*/ 1760353 w 2213217"/>
                <a:gd name="connsiteY39-27750" fmla="*/ 7189119 h 7252515"/>
                <a:gd name="connsiteX40-27751" fmla="*/ 2189006 w 2213217"/>
                <a:gd name="connsiteY40-27752" fmla="*/ 7199125 h 7252515"/>
                <a:gd name="connsiteX41-27753" fmla="*/ 2171850 w 2213217"/>
                <a:gd name="connsiteY41-27754" fmla="*/ 7046786 h 7252515"/>
                <a:gd name="connsiteX42-27755" fmla="*/ 1687247 w 2213217"/>
                <a:gd name="connsiteY42-27756" fmla="*/ 6680449 h 7252515"/>
                <a:gd name="connsiteX43-27757" fmla="*/ 1708130 w 2213217"/>
                <a:gd name="connsiteY43-27758" fmla="*/ 6550072 h 7252515"/>
                <a:gd name="connsiteX44-27759" fmla="*/ 1668617 w 2213217"/>
                <a:gd name="connsiteY44-27760" fmla="*/ 6451067 h 7252515"/>
                <a:gd name="connsiteX45-27761" fmla="*/ 1657350 w 2213217"/>
                <a:gd name="connsiteY45-27762" fmla="*/ 6250170 h 7252515"/>
                <a:gd name="connsiteX46-27763" fmla="*/ 1679014 w 2213217"/>
                <a:gd name="connsiteY46-27764" fmla="*/ 5979714 h 7252515"/>
                <a:gd name="connsiteX47-27765" fmla="*/ 1727631 w 2213217"/>
                <a:gd name="connsiteY47-27766" fmla="*/ 5512209 h 7252515"/>
                <a:gd name="connsiteX48-27767" fmla="*/ 1739049 w 2213217"/>
                <a:gd name="connsiteY48-27768" fmla="*/ 5363804 h 7252515"/>
                <a:gd name="connsiteX49-27769" fmla="*/ 1797611 w 2213217"/>
                <a:gd name="connsiteY49-27770" fmla="*/ 5317321 h 7252515"/>
                <a:gd name="connsiteX50-27771" fmla="*/ 1884207 w 2213217"/>
                <a:gd name="connsiteY50-27772" fmla="*/ 5097645 h 7252515"/>
                <a:gd name="connsiteX51-27773" fmla="*/ 1909357 w 2213217"/>
                <a:gd name="connsiteY51-27774" fmla="*/ 4805496 h 7252515"/>
                <a:gd name="connsiteX52-27775" fmla="*/ 1900373 w 2213217"/>
                <a:gd name="connsiteY52-27776" fmla="*/ 4348776 h 7252515"/>
                <a:gd name="connsiteX53-27777" fmla="*/ 1881052 w 2213217"/>
                <a:gd name="connsiteY53-27778" fmla="*/ 3902573 h 7252515"/>
                <a:gd name="connsiteX54-27779" fmla="*/ 1855362 w 2213217"/>
                <a:gd name="connsiteY54-27780" fmla="*/ 3584643 h 7252515"/>
                <a:gd name="connsiteX55-27781" fmla="*/ 2056257 w 2213217"/>
                <a:gd name="connsiteY55-27782" fmla="*/ 2654077 h 7252515"/>
                <a:gd name="connsiteX56-27783" fmla="*/ 2042707 w 2213217"/>
                <a:gd name="connsiteY56-27784" fmla="*/ 2404684 h 7252515"/>
                <a:gd name="connsiteX57-27785" fmla="*/ 1981200 w 2213217"/>
                <a:gd name="connsiteY57-27786" fmla="*/ 1864914 h 7252515"/>
                <a:gd name="connsiteX58-27787" fmla="*/ 1936459 w 2213217"/>
                <a:gd name="connsiteY58-27788" fmla="*/ 1677029 h 7252515"/>
                <a:gd name="connsiteX59-27789" fmla="*/ 1922037 w 2213217"/>
                <a:gd name="connsiteY59-27790" fmla="*/ 1432534 h 7252515"/>
                <a:gd name="connsiteX60-27791" fmla="*/ 1874412 w 2213217"/>
                <a:gd name="connsiteY60-27792" fmla="*/ 1302338 h 7252515"/>
                <a:gd name="connsiteX61-27793" fmla="*/ 1407687 w 2213217"/>
                <a:gd name="connsiteY61-27794" fmla="*/ 1134975 h 7252515"/>
                <a:gd name="connsiteX62-27795" fmla="*/ 1309221 w 2213217"/>
                <a:gd name="connsiteY62-27796" fmla="*/ 1020075 h 7252515"/>
                <a:gd name="connsiteX63-27797" fmla="*/ 1365230 w 2213217"/>
                <a:gd name="connsiteY63-27798" fmla="*/ 821521 h 7252515"/>
                <a:gd name="connsiteX64-27799" fmla="*/ 1433407 w 2213217"/>
                <a:gd name="connsiteY64-27800" fmla="*/ 622909 h 7252515"/>
                <a:gd name="connsiteX65-27801" fmla="*/ 1444916 w 2213217"/>
                <a:gd name="connsiteY65-27802" fmla="*/ 380757 h 7252515"/>
                <a:gd name="connsiteX66-27803" fmla="*/ 1330946 w 2213217"/>
                <a:gd name="connsiteY66-27804" fmla="*/ 143773 h 7252515"/>
                <a:gd name="connsiteX67-27805" fmla="*/ 1063645 w 2213217"/>
                <a:gd name="connsiteY67-27806" fmla="*/ 568 h 7252515"/>
                <a:gd name="connsiteX0-27807" fmla="*/ 1063645 w 2213217"/>
                <a:gd name="connsiteY0-27808" fmla="*/ 568 h 7252515"/>
                <a:gd name="connsiteX1-27809" fmla="*/ 809625 w 2213217"/>
                <a:gd name="connsiteY1-27810" fmla="*/ 116070 h 7252515"/>
                <a:gd name="connsiteX2-27811" fmla="*/ 685800 w 2213217"/>
                <a:gd name="connsiteY2-27812" fmla="*/ 297045 h 7252515"/>
                <a:gd name="connsiteX3-27813" fmla="*/ 704850 w 2213217"/>
                <a:gd name="connsiteY3-27814" fmla="*/ 620895 h 7252515"/>
                <a:gd name="connsiteX4-27815" fmla="*/ 838200 w 2213217"/>
                <a:gd name="connsiteY4-27816" fmla="*/ 897120 h 7252515"/>
                <a:gd name="connsiteX5-27817" fmla="*/ 742950 w 2213217"/>
                <a:gd name="connsiteY5-27818" fmla="*/ 1011420 h 7252515"/>
                <a:gd name="connsiteX6-27819" fmla="*/ 133350 w 2213217"/>
                <a:gd name="connsiteY6-27820" fmla="*/ 1220970 h 7252515"/>
                <a:gd name="connsiteX7-27821" fmla="*/ 0 w 2213217"/>
                <a:gd name="connsiteY7-27822" fmla="*/ 2211570 h 7252515"/>
                <a:gd name="connsiteX8-27823" fmla="*/ 333375 w 2213217"/>
                <a:gd name="connsiteY8-27824" fmla="*/ 3106920 h 7252515"/>
                <a:gd name="connsiteX9-27825" fmla="*/ 247650 w 2213217"/>
                <a:gd name="connsiteY9-27826" fmla="*/ 3840345 h 7252515"/>
                <a:gd name="connsiteX10-27827" fmla="*/ 371475 w 2213217"/>
                <a:gd name="connsiteY10-27828" fmla="*/ 4059420 h 7252515"/>
                <a:gd name="connsiteX11-27829" fmla="*/ 495300 w 2213217"/>
                <a:gd name="connsiteY11-27830" fmla="*/ 4278495 h 7252515"/>
                <a:gd name="connsiteX12-27831" fmla="*/ 476250 w 2213217"/>
                <a:gd name="connsiteY12-27832" fmla="*/ 4735695 h 7252515"/>
                <a:gd name="connsiteX13-27833" fmla="*/ 476250 w 2213217"/>
                <a:gd name="connsiteY13-27834" fmla="*/ 5097645 h 7252515"/>
                <a:gd name="connsiteX14-27835" fmla="*/ 371475 w 2213217"/>
                <a:gd name="connsiteY14-27836" fmla="*/ 6145395 h 7252515"/>
                <a:gd name="connsiteX15-27837" fmla="*/ 348398 w 2213217"/>
                <a:gd name="connsiteY15-27838" fmla="*/ 6604338 h 7252515"/>
                <a:gd name="connsiteX16-27839" fmla="*/ 420242 w 2213217"/>
                <a:gd name="connsiteY16-27840" fmla="*/ 6827439 h 7252515"/>
                <a:gd name="connsiteX17-27841" fmla="*/ 367118 w 2213217"/>
                <a:gd name="connsiteY17-27842" fmla="*/ 6982453 h 7252515"/>
                <a:gd name="connsiteX18-27843" fmla="*/ 605514 w 2213217"/>
                <a:gd name="connsiteY18-27844" fmla="*/ 7244526 h 7252515"/>
                <a:gd name="connsiteX19-27845" fmla="*/ 958269 w 2213217"/>
                <a:gd name="connsiteY19-27846" fmla="*/ 7136926 h 7252515"/>
                <a:gd name="connsiteX20-27847" fmla="*/ 724772 w 2213217"/>
                <a:gd name="connsiteY20-27848" fmla="*/ 6844746 h 7252515"/>
                <a:gd name="connsiteX21-27849" fmla="*/ 753076 w 2213217"/>
                <a:gd name="connsiteY21-27850" fmla="*/ 6579789 h 7252515"/>
                <a:gd name="connsiteX22-27851" fmla="*/ 738924 w 2213217"/>
                <a:gd name="connsiteY22-27852" fmla="*/ 6250170 h 7252515"/>
                <a:gd name="connsiteX23-27853" fmla="*/ 856500 w 2213217"/>
                <a:gd name="connsiteY23-27854" fmla="*/ 5489132 h 7252515"/>
                <a:gd name="connsiteX24-27855" fmla="*/ 906017 w 2213217"/>
                <a:gd name="connsiteY24-27856" fmla="*/ 5380240 h 7252515"/>
                <a:gd name="connsiteX25-27857" fmla="*/ 898504 w 2213217"/>
                <a:gd name="connsiteY25-27858" fmla="*/ 5308938 h 7252515"/>
                <a:gd name="connsiteX26-27859" fmla="*/ 971550 w 2213217"/>
                <a:gd name="connsiteY26-27860" fmla="*/ 5211945 h 7252515"/>
                <a:gd name="connsiteX27-27861" fmla="*/ 973564 w 2213217"/>
                <a:gd name="connsiteY27-27862" fmla="*/ 5069070 h 7252515"/>
                <a:gd name="connsiteX28-27863" fmla="*/ 1129719 w 2213217"/>
                <a:gd name="connsiteY28-27864" fmla="*/ 4378373 h 7252515"/>
                <a:gd name="connsiteX29-27865" fmla="*/ 1276350 w 2213217"/>
                <a:gd name="connsiteY29-27866" fmla="*/ 4649970 h 7252515"/>
                <a:gd name="connsiteX30-27867" fmla="*/ 1341012 w 2213217"/>
                <a:gd name="connsiteY30-27868" fmla="*/ 4880042 h 7252515"/>
                <a:gd name="connsiteX31-27869" fmla="*/ 1310424 w 2213217"/>
                <a:gd name="connsiteY31-27870" fmla="*/ 4973880 h 7252515"/>
                <a:gd name="connsiteX32-27871" fmla="*/ 1354293 w 2213217"/>
                <a:gd name="connsiteY32-27872" fmla="*/ 5113209 h 7252515"/>
                <a:gd name="connsiteX33-27873" fmla="*/ 1262198 w 2213217"/>
                <a:gd name="connsiteY33-27874" fmla="*/ 5554244 h 7252515"/>
                <a:gd name="connsiteX34-27875" fmla="*/ 1263220 w 2213217"/>
                <a:gd name="connsiteY34-27876" fmla="*/ 6360264 h 7252515"/>
                <a:gd name="connsiteX35-27877" fmla="*/ 1336385 w 2213217"/>
                <a:gd name="connsiteY35-27878" fmla="*/ 6540277 h 7252515"/>
                <a:gd name="connsiteX36-27879" fmla="*/ 1285605 w 2213217"/>
                <a:gd name="connsiteY36-27880" fmla="*/ 6741714 h 7252515"/>
                <a:gd name="connsiteX37-27881" fmla="*/ 1303783 w 2213217"/>
                <a:gd name="connsiteY37-27882" fmla="*/ 6828040 h 7252515"/>
                <a:gd name="connsiteX38-27883" fmla="*/ 1313579 w 2213217"/>
                <a:gd name="connsiteY38-27884" fmla="*/ 7020824 h 7252515"/>
                <a:gd name="connsiteX39-27885" fmla="*/ 1760353 w 2213217"/>
                <a:gd name="connsiteY39-27886" fmla="*/ 7189119 h 7252515"/>
                <a:gd name="connsiteX40-27887" fmla="*/ 2189006 w 2213217"/>
                <a:gd name="connsiteY40-27888" fmla="*/ 7199125 h 7252515"/>
                <a:gd name="connsiteX41-27889" fmla="*/ 2171850 w 2213217"/>
                <a:gd name="connsiteY41-27890" fmla="*/ 7046786 h 7252515"/>
                <a:gd name="connsiteX42-27891" fmla="*/ 1687247 w 2213217"/>
                <a:gd name="connsiteY42-27892" fmla="*/ 6680449 h 7252515"/>
                <a:gd name="connsiteX43-27893" fmla="*/ 1708130 w 2213217"/>
                <a:gd name="connsiteY43-27894" fmla="*/ 6550072 h 7252515"/>
                <a:gd name="connsiteX44-27895" fmla="*/ 1668617 w 2213217"/>
                <a:gd name="connsiteY44-27896" fmla="*/ 6451067 h 7252515"/>
                <a:gd name="connsiteX45-27897" fmla="*/ 1657350 w 2213217"/>
                <a:gd name="connsiteY45-27898" fmla="*/ 6250170 h 7252515"/>
                <a:gd name="connsiteX46-27899" fmla="*/ 1679014 w 2213217"/>
                <a:gd name="connsiteY46-27900" fmla="*/ 5979714 h 7252515"/>
                <a:gd name="connsiteX47-27901" fmla="*/ 1727631 w 2213217"/>
                <a:gd name="connsiteY47-27902" fmla="*/ 5512209 h 7252515"/>
                <a:gd name="connsiteX48-27903" fmla="*/ 1739049 w 2213217"/>
                <a:gd name="connsiteY48-27904" fmla="*/ 5363804 h 7252515"/>
                <a:gd name="connsiteX49-27905" fmla="*/ 1797611 w 2213217"/>
                <a:gd name="connsiteY49-27906" fmla="*/ 5317321 h 7252515"/>
                <a:gd name="connsiteX50-27907" fmla="*/ 1884207 w 2213217"/>
                <a:gd name="connsiteY50-27908" fmla="*/ 5097645 h 7252515"/>
                <a:gd name="connsiteX51-27909" fmla="*/ 1909357 w 2213217"/>
                <a:gd name="connsiteY51-27910" fmla="*/ 4805496 h 7252515"/>
                <a:gd name="connsiteX52-27911" fmla="*/ 1900373 w 2213217"/>
                <a:gd name="connsiteY52-27912" fmla="*/ 4348776 h 7252515"/>
                <a:gd name="connsiteX53-27913" fmla="*/ 1881052 w 2213217"/>
                <a:gd name="connsiteY53-27914" fmla="*/ 3902573 h 7252515"/>
                <a:gd name="connsiteX54-27915" fmla="*/ 1855362 w 2213217"/>
                <a:gd name="connsiteY54-27916" fmla="*/ 3584643 h 7252515"/>
                <a:gd name="connsiteX55-27917" fmla="*/ 2056257 w 2213217"/>
                <a:gd name="connsiteY55-27918" fmla="*/ 2654077 h 7252515"/>
                <a:gd name="connsiteX56-27919" fmla="*/ 2042707 w 2213217"/>
                <a:gd name="connsiteY56-27920" fmla="*/ 2404684 h 7252515"/>
                <a:gd name="connsiteX57-27921" fmla="*/ 1981200 w 2213217"/>
                <a:gd name="connsiteY57-27922" fmla="*/ 1864914 h 7252515"/>
                <a:gd name="connsiteX58-27923" fmla="*/ 1936459 w 2213217"/>
                <a:gd name="connsiteY58-27924" fmla="*/ 1677029 h 7252515"/>
                <a:gd name="connsiteX59-27925" fmla="*/ 1922037 w 2213217"/>
                <a:gd name="connsiteY59-27926" fmla="*/ 1432534 h 7252515"/>
                <a:gd name="connsiteX60-27927" fmla="*/ 1874412 w 2213217"/>
                <a:gd name="connsiteY60-27928" fmla="*/ 1302338 h 7252515"/>
                <a:gd name="connsiteX61-27929" fmla="*/ 1407687 w 2213217"/>
                <a:gd name="connsiteY61-27930" fmla="*/ 1134975 h 7252515"/>
                <a:gd name="connsiteX62-27931" fmla="*/ 1309221 w 2213217"/>
                <a:gd name="connsiteY62-27932" fmla="*/ 1020075 h 7252515"/>
                <a:gd name="connsiteX63-27933" fmla="*/ 1365230 w 2213217"/>
                <a:gd name="connsiteY63-27934" fmla="*/ 821521 h 7252515"/>
                <a:gd name="connsiteX64-27935" fmla="*/ 1433407 w 2213217"/>
                <a:gd name="connsiteY64-27936" fmla="*/ 622909 h 7252515"/>
                <a:gd name="connsiteX65-27937" fmla="*/ 1444916 w 2213217"/>
                <a:gd name="connsiteY65-27938" fmla="*/ 380757 h 7252515"/>
                <a:gd name="connsiteX66-27939" fmla="*/ 1330946 w 2213217"/>
                <a:gd name="connsiteY66-27940" fmla="*/ 143773 h 7252515"/>
                <a:gd name="connsiteX67-27941" fmla="*/ 1063645 w 2213217"/>
                <a:gd name="connsiteY67-27942" fmla="*/ 568 h 7252515"/>
                <a:gd name="connsiteX0-27943" fmla="*/ 1063645 w 2213217"/>
                <a:gd name="connsiteY0-27944" fmla="*/ 568 h 7252515"/>
                <a:gd name="connsiteX1-27945" fmla="*/ 809625 w 2213217"/>
                <a:gd name="connsiteY1-27946" fmla="*/ 116070 h 7252515"/>
                <a:gd name="connsiteX2-27947" fmla="*/ 685800 w 2213217"/>
                <a:gd name="connsiteY2-27948" fmla="*/ 297045 h 7252515"/>
                <a:gd name="connsiteX3-27949" fmla="*/ 704850 w 2213217"/>
                <a:gd name="connsiteY3-27950" fmla="*/ 620895 h 7252515"/>
                <a:gd name="connsiteX4-27951" fmla="*/ 838200 w 2213217"/>
                <a:gd name="connsiteY4-27952" fmla="*/ 897120 h 7252515"/>
                <a:gd name="connsiteX5-27953" fmla="*/ 742950 w 2213217"/>
                <a:gd name="connsiteY5-27954" fmla="*/ 1011420 h 7252515"/>
                <a:gd name="connsiteX6-27955" fmla="*/ 133350 w 2213217"/>
                <a:gd name="connsiteY6-27956" fmla="*/ 1220970 h 7252515"/>
                <a:gd name="connsiteX7-27957" fmla="*/ 0 w 2213217"/>
                <a:gd name="connsiteY7-27958" fmla="*/ 2211570 h 7252515"/>
                <a:gd name="connsiteX8-27959" fmla="*/ 333375 w 2213217"/>
                <a:gd name="connsiteY8-27960" fmla="*/ 3106920 h 7252515"/>
                <a:gd name="connsiteX9-27961" fmla="*/ 247650 w 2213217"/>
                <a:gd name="connsiteY9-27962" fmla="*/ 3840345 h 7252515"/>
                <a:gd name="connsiteX10-27963" fmla="*/ 371475 w 2213217"/>
                <a:gd name="connsiteY10-27964" fmla="*/ 4059420 h 7252515"/>
                <a:gd name="connsiteX11-27965" fmla="*/ 495300 w 2213217"/>
                <a:gd name="connsiteY11-27966" fmla="*/ 4278495 h 7252515"/>
                <a:gd name="connsiteX12-27967" fmla="*/ 476250 w 2213217"/>
                <a:gd name="connsiteY12-27968" fmla="*/ 4735695 h 7252515"/>
                <a:gd name="connsiteX13-27969" fmla="*/ 476250 w 2213217"/>
                <a:gd name="connsiteY13-27970" fmla="*/ 5097645 h 7252515"/>
                <a:gd name="connsiteX14-27971" fmla="*/ 383013 w 2213217"/>
                <a:gd name="connsiteY14-27972" fmla="*/ 6154049 h 7252515"/>
                <a:gd name="connsiteX15-27973" fmla="*/ 348398 w 2213217"/>
                <a:gd name="connsiteY15-27974" fmla="*/ 6604338 h 7252515"/>
                <a:gd name="connsiteX16-27975" fmla="*/ 420242 w 2213217"/>
                <a:gd name="connsiteY16-27976" fmla="*/ 6827439 h 7252515"/>
                <a:gd name="connsiteX17-27977" fmla="*/ 367118 w 2213217"/>
                <a:gd name="connsiteY17-27978" fmla="*/ 6982453 h 7252515"/>
                <a:gd name="connsiteX18-27979" fmla="*/ 605514 w 2213217"/>
                <a:gd name="connsiteY18-27980" fmla="*/ 7244526 h 7252515"/>
                <a:gd name="connsiteX19-27981" fmla="*/ 958269 w 2213217"/>
                <a:gd name="connsiteY19-27982" fmla="*/ 7136926 h 7252515"/>
                <a:gd name="connsiteX20-27983" fmla="*/ 724772 w 2213217"/>
                <a:gd name="connsiteY20-27984" fmla="*/ 6844746 h 7252515"/>
                <a:gd name="connsiteX21-27985" fmla="*/ 753076 w 2213217"/>
                <a:gd name="connsiteY21-27986" fmla="*/ 6579789 h 7252515"/>
                <a:gd name="connsiteX22-27987" fmla="*/ 738924 w 2213217"/>
                <a:gd name="connsiteY22-27988" fmla="*/ 6250170 h 7252515"/>
                <a:gd name="connsiteX23-27989" fmla="*/ 856500 w 2213217"/>
                <a:gd name="connsiteY23-27990" fmla="*/ 5489132 h 7252515"/>
                <a:gd name="connsiteX24-27991" fmla="*/ 906017 w 2213217"/>
                <a:gd name="connsiteY24-27992" fmla="*/ 5380240 h 7252515"/>
                <a:gd name="connsiteX25-27993" fmla="*/ 898504 w 2213217"/>
                <a:gd name="connsiteY25-27994" fmla="*/ 5308938 h 7252515"/>
                <a:gd name="connsiteX26-27995" fmla="*/ 971550 w 2213217"/>
                <a:gd name="connsiteY26-27996" fmla="*/ 5211945 h 7252515"/>
                <a:gd name="connsiteX27-27997" fmla="*/ 973564 w 2213217"/>
                <a:gd name="connsiteY27-27998" fmla="*/ 5069070 h 7252515"/>
                <a:gd name="connsiteX28-27999" fmla="*/ 1129719 w 2213217"/>
                <a:gd name="connsiteY28-28000" fmla="*/ 4378373 h 7252515"/>
                <a:gd name="connsiteX29-28001" fmla="*/ 1276350 w 2213217"/>
                <a:gd name="connsiteY29-28002" fmla="*/ 4649970 h 7252515"/>
                <a:gd name="connsiteX30-28003" fmla="*/ 1341012 w 2213217"/>
                <a:gd name="connsiteY30-28004" fmla="*/ 4880042 h 7252515"/>
                <a:gd name="connsiteX31-28005" fmla="*/ 1310424 w 2213217"/>
                <a:gd name="connsiteY31-28006" fmla="*/ 4973880 h 7252515"/>
                <a:gd name="connsiteX32-28007" fmla="*/ 1354293 w 2213217"/>
                <a:gd name="connsiteY32-28008" fmla="*/ 5113209 h 7252515"/>
                <a:gd name="connsiteX33-28009" fmla="*/ 1262198 w 2213217"/>
                <a:gd name="connsiteY33-28010" fmla="*/ 5554244 h 7252515"/>
                <a:gd name="connsiteX34-28011" fmla="*/ 1263220 w 2213217"/>
                <a:gd name="connsiteY34-28012" fmla="*/ 6360264 h 7252515"/>
                <a:gd name="connsiteX35-28013" fmla="*/ 1336385 w 2213217"/>
                <a:gd name="connsiteY35-28014" fmla="*/ 6540277 h 7252515"/>
                <a:gd name="connsiteX36-28015" fmla="*/ 1285605 w 2213217"/>
                <a:gd name="connsiteY36-28016" fmla="*/ 6741714 h 7252515"/>
                <a:gd name="connsiteX37-28017" fmla="*/ 1303783 w 2213217"/>
                <a:gd name="connsiteY37-28018" fmla="*/ 6828040 h 7252515"/>
                <a:gd name="connsiteX38-28019" fmla="*/ 1313579 w 2213217"/>
                <a:gd name="connsiteY38-28020" fmla="*/ 7020824 h 7252515"/>
                <a:gd name="connsiteX39-28021" fmla="*/ 1760353 w 2213217"/>
                <a:gd name="connsiteY39-28022" fmla="*/ 7189119 h 7252515"/>
                <a:gd name="connsiteX40-28023" fmla="*/ 2189006 w 2213217"/>
                <a:gd name="connsiteY40-28024" fmla="*/ 7199125 h 7252515"/>
                <a:gd name="connsiteX41-28025" fmla="*/ 2171850 w 2213217"/>
                <a:gd name="connsiteY41-28026" fmla="*/ 7046786 h 7252515"/>
                <a:gd name="connsiteX42-28027" fmla="*/ 1687247 w 2213217"/>
                <a:gd name="connsiteY42-28028" fmla="*/ 6680449 h 7252515"/>
                <a:gd name="connsiteX43-28029" fmla="*/ 1708130 w 2213217"/>
                <a:gd name="connsiteY43-28030" fmla="*/ 6550072 h 7252515"/>
                <a:gd name="connsiteX44-28031" fmla="*/ 1668617 w 2213217"/>
                <a:gd name="connsiteY44-28032" fmla="*/ 6451067 h 7252515"/>
                <a:gd name="connsiteX45-28033" fmla="*/ 1657350 w 2213217"/>
                <a:gd name="connsiteY45-28034" fmla="*/ 6250170 h 7252515"/>
                <a:gd name="connsiteX46-28035" fmla="*/ 1679014 w 2213217"/>
                <a:gd name="connsiteY46-28036" fmla="*/ 5979714 h 7252515"/>
                <a:gd name="connsiteX47-28037" fmla="*/ 1727631 w 2213217"/>
                <a:gd name="connsiteY47-28038" fmla="*/ 5512209 h 7252515"/>
                <a:gd name="connsiteX48-28039" fmla="*/ 1739049 w 2213217"/>
                <a:gd name="connsiteY48-28040" fmla="*/ 5363804 h 7252515"/>
                <a:gd name="connsiteX49-28041" fmla="*/ 1797611 w 2213217"/>
                <a:gd name="connsiteY49-28042" fmla="*/ 5317321 h 7252515"/>
                <a:gd name="connsiteX50-28043" fmla="*/ 1884207 w 2213217"/>
                <a:gd name="connsiteY50-28044" fmla="*/ 5097645 h 7252515"/>
                <a:gd name="connsiteX51-28045" fmla="*/ 1909357 w 2213217"/>
                <a:gd name="connsiteY51-28046" fmla="*/ 4805496 h 7252515"/>
                <a:gd name="connsiteX52-28047" fmla="*/ 1900373 w 2213217"/>
                <a:gd name="connsiteY52-28048" fmla="*/ 4348776 h 7252515"/>
                <a:gd name="connsiteX53-28049" fmla="*/ 1881052 w 2213217"/>
                <a:gd name="connsiteY53-28050" fmla="*/ 3902573 h 7252515"/>
                <a:gd name="connsiteX54-28051" fmla="*/ 1855362 w 2213217"/>
                <a:gd name="connsiteY54-28052" fmla="*/ 3584643 h 7252515"/>
                <a:gd name="connsiteX55-28053" fmla="*/ 2056257 w 2213217"/>
                <a:gd name="connsiteY55-28054" fmla="*/ 2654077 h 7252515"/>
                <a:gd name="connsiteX56-28055" fmla="*/ 2042707 w 2213217"/>
                <a:gd name="connsiteY56-28056" fmla="*/ 2404684 h 7252515"/>
                <a:gd name="connsiteX57-28057" fmla="*/ 1981200 w 2213217"/>
                <a:gd name="connsiteY57-28058" fmla="*/ 1864914 h 7252515"/>
                <a:gd name="connsiteX58-28059" fmla="*/ 1936459 w 2213217"/>
                <a:gd name="connsiteY58-28060" fmla="*/ 1677029 h 7252515"/>
                <a:gd name="connsiteX59-28061" fmla="*/ 1922037 w 2213217"/>
                <a:gd name="connsiteY59-28062" fmla="*/ 1432534 h 7252515"/>
                <a:gd name="connsiteX60-28063" fmla="*/ 1874412 w 2213217"/>
                <a:gd name="connsiteY60-28064" fmla="*/ 1302338 h 7252515"/>
                <a:gd name="connsiteX61-28065" fmla="*/ 1407687 w 2213217"/>
                <a:gd name="connsiteY61-28066" fmla="*/ 1134975 h 7252515"/>
                <a:gd name="connsiteX62-28067" fmla="*/ 1309221 w 2213217"/>
                <a:gd name="connsiteY62-28068" fmla="*/ 1020075 h 7252515"/>
                <a:gd name="connsiteX63-28069" fmla="*/ 1365230 w 2213217"/>
                <a:gd name="connsiteY63-28070" fmla="*/ 821521 h 7252515"/>
                <a:gd name="connsiteX64-28071" fmla="*/ 1433407 w 2213217"/>
                <a:gd name="connsiteY64-28072" fmla="*/ 622909 h 7252515"/>
                <a:gd name="connsiteX65-28073" fmla="*/ 1444916 w 2213217"/>
                <a:gd name="connsiteY65-28074" fmla="*/ 380757 h 7252515"/>
                <a:gd name="connsiteX66-28075" fmla="*/ 1330946 w 2213217"/>
                <a:gd name="connsiteY66-28076" fmla="*/ 143773 h 7252515"/>
                <a:gd name="connsiteX67-28077" fmla="*/ 1063645 w 2213217"/>
                <a:gd name="connsiteY67-28078" fmla="*/ 568 h 7252515"/>
                <a:gd name="connsiteX0-28079" fmla="*/ 1063645 w 2213217"/>
                <a:gd name="connsiteY0-28080" fmla="*/ 568 h 7252515"/>
                <a:gd name="connsiteX1-28081" fmla="*/ 809625 w 2213217"/>
                <a:gd name="connsiteY1-28082" fmla="*/ 116070 h 7252515"/>
                <a:gd name="connsiteX2-28083" fmla="*/ 685800 w 2213217"/>
                <a:gd name="connsiteY2-28084" fmla="*/ 297045 h 7252515"/>
                <a:gd name="connsiteX3-28085" fmla="*/ 704850 w 2213217"/>
                <a:gd name="connsiteY3-28086" fmla="*/ 620895 h 7252515"/>
                <a:gd name="connsiteX4-28087" fmla="*/ 838200 w 2213217"/>
                <a:gd name="connsiteY4-28088" fmla="*/ 897120 h 7252515"/>
                <a:gd name="connsiteX5-28089" fmla="*/ 742950 w 2213217"/>
                <a:gd name="connsiteY5-28090" fmla="*/ 1011420 h 7252515"/>
                <a:gd name="connsiteX6-28091" fmla="*/ 133350 w 2213217"/>
                <a:gd name="connsiteY6-28092" fmla="*/ 1220970 h 7252515"/>
                <a:gd name="connsiteX7-28093" fmla="*/ 0 w 2213217"/>
                <a:gd name="connsiteY7-28094" fmla="*/ 2211570 h 7252515"/>
                <a:gd name="connsiteX8-28095" fmla="*/ 333375 w 2213217"/>
                <a:gd name="connsiteY8-28096" fmla="*/ 3106920 h 7252515"/>
                <a:gd name="connsiteX9-28097" fmla="*/ 247650 w 2213217"/>
                <a:gd name="connsiteY9-28098" fmla="*/ 3840345 h 7252515"/>
                <a:gd name="connsiteX10-28099" fmla="*/ 371475 w 2213217"/>
                <a:gd name="connsiteY10-28100" fmla="*/ 4059420 h 7252515"/>
                <a:gd name="connsiteX11-28101" fmla="*/ 495300 w 2213217"/>
                <a:gd name="connsiteY11-28102" fmla="*/ 4278495 h 7252515"/>
                <a:gd name="connsiteX12-28103" fmla="*/ 476250 w 2213217"/>
                <a:gd name="connsiteY12-28104" fmla="*/ 4735695 h 7252515"/>
                <a:gd name="connsiteX13-28105" fmla="*/ 476250 w 2213217"/>
                <a:gd name="connsiteY13-28106" fmla="*/ 5097645 h 7252515"/>
                <a:gd name="connsiteX14-28107" fmla="*/ 383013 w 2213217"/>
                <a:gd name="connsiteY14-28108" fmla="*/ 6154049 h 7252515"/>
                <a:gd name="connsiteX15-28109" fmla="*/ 348398 w 2213217"/>
                <a:gd name="connsiteY15-28110" fmla="*/ 6604338 h 7252515"/>
                <a:gd name="connsiteX16-28111" fmla="*/ 420242 w 2213217"/>
                <a:gd name="connsiteY16-28112" fmla="*/ 6827439 h 7252515"/>
                <a:gd name="connsiteX17-28113" fmla="*/ 367118 w 2213217"/>
                <a:gd name="connsiteY17-28114" fmla="*/ 6982453 h 7252515"/>
                <a:gd name="connsiteX18-28115" fmla="*/ 605514 w 2213217"/>
                <a:gd name="connsiteY18-28116" fmla="*/ 7244526 h 7252515"/>
                <a:gd name="connsiteX19-28117" fmla="*/ 958269 w 2213217"/>
                <a:gd name="connsiteY19-28118" fmla="*/ 7136926 h 7252515"/>
                <a:gd name="connsiteX20-28119" fmla="*/ 724772 w 2213217"/>
                <a:gd name="connsiteY20-28120" fmla="*/ 6844746 h 7252515"/>
                <a:gd name="connsiteX21-28121" fmla="*/ 753076 w 2213217"/>
                <a:gd name="connsiteY21-28122" fmla="*/ 6579789 h 7252515"/>
                <a:gd name="connsiteX22-28123" fmla="*/ 738924 w 2213217"/>
                <a:gd name="connsiteY22-28124" fmla="*/ 6250170 h 7252515"/>
                <a:gd name="connsiteX23-28125" fmla="*/ 856500 w 2213217"/>
                <a:gd name="connsiteY23-28126" fmla="*/ 5489132 h 7252515"/>
                <a:gd name="connsiteX24-28127" fmla="*/ 906017 w 2213217"/>
                <a:gd name="connsiteY24-28128" fmla="*/ 5380240 h 7252515"/>
                <a:gd name="connsiteX25-28129" fmla="*/ 898504 w 2213217"/>
                <a:gd name="connsiteY25-28130" fmla="*/ 5308938 h 7252515"/>
                <a:gd name="connsiteX26-28131" fmla="*/ 971550 w 2213217"/>
                <a:gd name="connsiteY26-28132" fmla="*/ 5211945 h 7252515"/>
                <a:gd name="connsiteX27-28133" fmla="*/ 973564 w 2213217"/>
                <a:gd name="connsiteY27-28134" fmla="*/ 5069070 h 7252515"/>
                <a:gd name="connsiteX28-28135" fmla="*/ 1129719 w 2213217"/>
                <a:gd name="connsiteY28-28136" fmla="*/ 4378373 h 7252515"/>
                <a:gd name="connsiteX29-28137" fmla="*/ 1276350 w 2213217"/>
                <a:gd name="connsiteY29-28138" fmla="*/ 4649970 h 7252515"/>
                <a:gd name="connsiteX30-28139" fmla="*/ 1341012 w 2213217"/>
                <a:gd name="connsiteY30-28140" fmla="*/ 4880042 h 7252515"/>
                <a:gd name="connsiteX31-28141" fmla="*/ 1310424 w 2213217"/>
                <a:gd name="connsiteY31-28142" fmla="*/ 4973880 h 7252515"/>
                <a:gd name="connsiteX32-28143" fmla="*/ 1354293 w 2213217"/>
                <a:gd name="connsiteY32-28144" fmla="*/ 5113209 h 7252515"/>
                <a:gd name="connsiteX33-28145" fmla="*/ 1262198 w 2213217"/>
                <a:gd name="connsiteY33-28146" fmla="*/ 5554244 h 7252515"/>
                <a:gd name="connsiteX34-28147" fmla="*/ 1263220 w 2213217"/>
                <a:gd name="connsiteY34-28148" fmla="*/ 6360264 h 7252515"/>
                <a:gd name="connsiteX35-28149" fmla="*/ 1336385 w 2213217"/>
                <a:gd name="connsiteY35-28150" fmla="*/ 6540277 h 7252515"/>
                <a:gd name="connsiteX36-28151" fmla="*/ 1285605 w 2213217"/>
                <a:gd name="connsiteY36-28152" fmla="*/ 6741714 h 7252515"/>
                <a:gd name="connsiteX37-28153" fmla="*/ 1303783 w 2213217"/>
                <a:gd name="connsiteY37-28154" fmla="*/ 6828040 h 7252515"/>
                <a:gd name="connsiteX38-28155" fmla="*/ 1313579 w 2213217"/>
                <a:gd name="connsiteY38-28156" fmla="*/ 7020824 h 7252515"/>
                <a:gd name="connsiteX39-28157" fmla="*/ 1760353 w 2213217"/>
                <a:gd name="connsiteY39-28158" fmla="*/ 7189119 h 7252515"/>
                <a:gd name="connsiteX40-28159" fmla="*/ 2189006 w 2213217"/>
                <a:gd name="connsiteY40-28160" fmla="*/ 7199125 h 7252515"/>
                <a:gd name="connsiteX41-28161" fmla="*/ 2171850 w 2213217"/>
                <a:gd name="connsiteY41-28162" fmla="*/ 7046786 h 7252515"/>
                <a:gd name="connsiteX42-28163" fmla="*/ 1687247 w 2213217"/>
                <a:gd name="connsiteY42-28164" fmla="*/ 6680449 h 7252515"/>
                <a:gd name="connsiteX43-28165" fmla="*/ 1708130 w 2213217"/>
                <a:gd name="connsiteY43-28166" fmla="*/ 6550072 h 7252515"/>
                <a:gd name="connsiteX44-28167" fmla="*/ 1668617 w 2213217"/>
                <a:gd name="connsiteY44-28168" fmla="*/ 6451067 h 7252515"/>
                <a:gd name="connsiteX45-28169" fmla="*/ 1657350 w 2213217"/>
                <a:gd name="connsiteY45-28170" fmla="*/ 6250170 h 7252515"/>
                <a:gd name="connsiteX46-28171" fmla="*/ 1679014 w 2213217"/>
                <a:gd name="connsiteY46-28172" fmla="*/ 5979714 h 7252515"/>
                <a:gd name="connsiteX47-28173" fmla="*/ 1727631 w 2213217"/>
                <a:gd name="connsiteY47-28174" fmla="*/ 5512209 h 7252515"/>
                <a:gd name="connsiteX48-28175" fmla="*/ 1739049 w 2213217"/>
                <a:gd name="connsiteY48-28176" fmla="*/ 5363804 h 7252515"/>
                <a:gd name="connsiteX49-28177" fmla="*/ 1797611 w 2213217"/>
                <a:gd name="connsiteY49-28178" fmla="*/ 5317321 h 7252515"/>
                <a:gd name="connsiteX50-28179" fmla="*/ 1884207 w 2213217"/>
                <a:gd name="connsiteY50-28180" fmla="*/ 5097645 h 7252515"/>
                <a:gd name="connsiteX51-28181" fmla="*/ 1909357 w 2213217"/>
                <a:gd name="connsiteY51-28182" fmla="*/ 4805496 h 7252515"/>
                <a:gd name="connsiteX52-28183" fmla="*/ 1900373 w 2213217"/>
                <a:gd name="connsiteY52-28184" fmla="*/ 4348776 h 7252515"/>
                <a:gd name="connsiteX53-28185" fmla="*/ 1881052 w 2213217"/>
                <a:gd name="connsiteY53-28186" fmla="*/ 3902573 h 7252515"/>
                <a:gd name="connsiteX54-28187" fmla="*/ 1855362 w 2213217"/>
                <a:gd name="connsiteY54-28188" fmla="*/ 3584643 h 7252515"/>
                <a:gd name="connsiteX55-28189" fmla="*/ 2056257 w 2213217"/>
                <a:gd name="connsiteY55-28190" fmla="*/ 2654077 h 7252515"/>
                <a:gd name="connsiteX56-28191" fmla="*/ 2042707 w 2213217"/>
                <a:gd name="connsiteY56-28192" fmla="*/ 2404684 h 7252515"/>
                <a:gd name="connsiteX57-28193" fmla="*/ 1981200 w 2213217"/>
                <a:gd name="connsiteY57-28194" fmla="*/ 1864914 h 7252515"/>
                <a:gd name="connsiteX58-28195" fmla="*/ 1936459 w 2213217"/>
                <a:gd name="connsiteY58-28196" fmla="*/ 1677029 h 7252515"/>
                <a:gd name="connsiteX59-28197" fmla="*/ 1922037 w 2213217"/>
                <a:gd name="connsiteY59-28198" fmla="*/ 1432534 h 7252515"/>
                <a:gd name="connsiteX60-28199" fmla="*/ 1874412 w 2213217"/>
                <a:gd name="connsiteY60-28200" fmla="*/ 1302338 h 7252515"/>
                <a:gd name="connsiteX61-28201" fmla="*/ 1407687 w 2213217"/>
                <a:gd name="connsiteY61-28202" fmla="*/ 1134975 h 7252515"/>
                <a:gd name="connsiteX62-28203" fmla="*/ 1309221 w 2213217"/>
                <a:gd name="connsiteY62-28204" fmla="*/ 1020075 h 7252515"/>
                <a:gd name="connsiteX63-28205" fmla="*/ 1365230 w 2213217"/>
                <a:gd name="connsiteY63-28206" fmla="*/ 821521 h 7252515"/>
                <a:gd name="connsiteX64-28207" fmla="*/ 1433407 w 2213217"/>
                <a:gd name="connsiteY64-28208" fmla="*/ 622909 h 7252515"/>
                <a:gd name="connsiteX65-28209" fmla="*/ 1444916 w 2213217"/>
                <a:gd name="connsiteY65-28210" fmla="*/ 380757 h 7252515"/>
                <a:gd name="connsiteX66-28211" fmla="*/ 1330946 w 2213217"/>
                <a:gd name="connsiteY66-28212" fmla="*/ 143773 h 7252515"/>
                <a:gd name="connsiteX67-28213" fmla="*/ 1063645 w 2213217"/>
                <a:gd name="connsiteY67-28214" fmla="*/ 568 h 7252515"/>
                <a:gd name="connsiteX0-28215" fmla="*/ 1063645 w 2213217"/>
                <a:gd name="connsiteY0-28216" fmla="*/ 568 h 7252515"/>
                <a:gd name="connsiteX1-28217" fmla="*/ 809625 w 2213217"/>
                <a:gd name="connsiteY1-28218" fmla="*/ 116070 h 7252515"/>
                <a:gd name="connsiteX2-28219" fmla="*/ 685800 w 2213217"/>
                <a:gd name="connsiteY2-28220" fmla="*/ 297045 h 7252515"/>
                <a:gd name="connsiteX3-28221" fmla="*/ 704850 w 2213217"/>
                <a:gd name="connsiteY3-28222" fmla="*/ 620895 h 7252515"/>
                <a:gd name="connsiteX4-28223" fmla="*/ 838200 w 2213217"/>
                <a:gd name="connsiteY4-28224" fmla="*/ 897120 h 7252515"/>
                <a:gd name="connsiteX5-28225" fmla="*/ 742950 w 2213217"/>
                <a:gd name="connsiteY5-28226" fmla="*/ 1011420 h 7252515"/>
                <a:gd name="connsiteX6-28227" fmla="*/ 133350 w 2213217"/>
                <a:gd name="connsiteY6-28228" fmla="*/ 1220970 h 7252515"/>
                <a:gd name="connsiteX7-28229" fmla="*/ 0 w 2213217"/>
                <a:gd name="connsiteY7-28230" fmla="*/ 2211570 h 7252515"/>
                <a:gd name="connsiteX8-28231" fmla="*/ 333375 w 2213217"/>
                <a:gd name="connsiteY8-28232" fmla="*/ 3106920 h 7252515"/>
                <a:gd name="connsiteX9-28233" fmla="*/ 247650 w 2213217"/>
                <a:gd name="connsiteY9-28234" fmla="*/ 3840345 h 7252515"/>
                <a:gd name="connsiteX10-28235" fmla="*/ 371475 w 2213217"/>
                <a:gd name="connsiteY10-28236" fmla="*/ 4059420 h 7252515"/>
                <a:gd name="connsiteX11-28237" fmla="*/ 495300 w 2213217"/>
                <a:gd name="connsiteY11-28238" fmla="*/ 4278495 h 7252515"/>
                <a:gd name="connsiteX12-28239" fmla="*/ 476250 w 2213217"/>
                <a:gd name="connsiteY12-28240" fmla="*/ 4735695 h 7252515"/>
                <a:gd name="connsiteX13-28241" fmla="*/ 476250 w 2213217"/>
                <a:gd name="connsiteY13-28242" fmla="*/ 5097645 h 7252515"/>
                <a:gd name="connsiteX14-28243" fmla="*/ 383013 w 2213217"/>
                <a:gd name="connsiteY14-28244" fmla="*/ 6154049 h 7252515"/>
                <a:gd name="connsiteX15-28245" fmla="*/ 348398 w 2213217"/>
                <a:gd name="connsiteY15-28246" fmla="*/ 6604338 h 7252515"/>
                <a:gd name="connsiteX16-28247" fmla="*/ 420242 w 2213217"/>
                <a:gd name="connsiteY16-28248" fmla="*/ 6827439 h 7252515"/>
                <a:gd name="connsiteX17-28249" fmla="*/ 367118 w 2213217"/>
                <a:gd name="connsiteY17-28250" fmla="*/ 6982453 h 7252515"/>
                <a:gd name="connsiteX18-28251" fmla="*/ 605514 w 2213217"/>
                <a:gd name="connsiteY18-28252" fmla="*/ 7244526 h 7252515"/>
                <a:gd name="connsiteX19-28253" fmla="*/ 958269 w 2213217"/>
                <a:gd name="connsiteY19-28254" fmla="*/ 7136926 h 7252515"/>
                <a:gd name="connsiteX20-28255" fmla="*/ 724772 w 2213217"/>
                <a:gd name="connsiteY20-28256" fmla="*/ 6844746 h 7252515"/>
                <a:gd name="connsiteX21-28257" fmla="*/ 753076 w 2213217"/>
                <a:gd name="connsiteY21-28258" fmla="*/ 6579789 h 7252515"/>
                <a:gd name="connsiteX22-28259" fmla="*/ 738924 w 2213217"/>
                <a:gd name="connsiteY22-28260" fmla="*/ 6250170 h 7252515"/>
                <a:gd name="connsiteX23-28261" fmla="*/ 856500 w 2213217"/>
                <a:gd name="connsiteY23-28262" fmla="*/ 5489132 h 7252515"/>
                <a:gd name="connsiteX24-28263" fmla="*/ 906017 w 2213217"/>
                <a:gd name="connsiteY24-28264" fmla="*/ 5380240 h 7252515"/>
                <a:gd name="connsiteX25-28265" fmla="*/ 898504 w 2213217"/>
                <a:gd name="connsiteY25-28266" fmla="*/ 5308938 h 7252515"/>
                <a:gd name="connsiteX26-28267" fmla="*/ 971550 w 2213217"/>
                <a:gd name="connsiteY26-28268" fmla="*/ 5211945 h 7252515"/>
                <a:gd name="connsiteX27-28269" fmla="*/ 973564 w 2213217"/>
                <a:gd name="connsiteY27-28270" fmla="*/ 5069070 h 7252515"/>
                <a:gd name="connsiteX28-28271" fmla="*/ 1129719 w 2213217"/>
                <a:gd name="connsiteY28-28272" fmla="*/ 4378373 h 7252515"/>
                <a:gd name="connsiteX29-28273" fmla="*/ 1276350 w 2213217"/>
                <a:gd name="connsiteY29-28274" fmla="*/ 4649970 h 7252515"/>
                <a:gd name="connsiteX30-28275" fmla="*/ 1341012 w 2213217"/>
                <a:gd name="connsiteY30-28276" fmla="*/ 4880042 h 7252515"/>
                <a:gd name="connsiteX31-28277" fmla="*/ 1310424 w 2213217"/>
                <a:gd name="connsiteY31-28278" fmla="*/ 4973880 h 7252515"/>
                <a:gd name="connsiteX32-28279" fmla="*/ 1354293 w 2213217"/>
                <a:gd name="connsiteY32-28280" fmla="*/ 5113209 h 7252515"/>
                <a:gd name="connsiteX33-28281" fmla="*/ 1262198 w 2213217"/>
                <a:gd name="connsiteY33-28282" fmla="*/ 5554244 h 7252515"/>
                <a:gd name="connsiteX34-28283" fmla="*/ 1263220 w 2213217"/>
                <a:gd name="connsiteY34-28284" fmla="*/ 6360264 h 7252515"/>
                <a:gd name="connsiteX35-28285" fmla="*/ 1336385 w 2213217"/>
                <a:gd name="connsiteY35-28286" fmla="*/ 6540277 h 7252515"/>
                <a:gd name="connsiteX36-28287" fmla="*/ 1285605 w 2213217"/>
                <a:gd name="connsiteY36-28288" fmla="*/ 6741714 h 7252515"/>
                <a:gd name="connsiteX37-28289" fmla="*/ 1303783 w 2213217"/>
                <a:gd name="connsiteY37-28290" fmla="*/ 6828040 h 7252515"/>
                <a:gd name="connsiteX38-28291" fmla="*/ 1313579 w 2213217"/>
                <a:gd name="connsiteY38-28292" fmla="*/ 7020824 h 7252515"/>
                <a:gd name="connsiteX39-28293" fmla="*/ 1760353 w 2213217"/>
                <a:gd name="connsiteY39-28294" fmla="*/ 7189119 h 7252515"/>
                <a:gd name="connsiteX40-28295" fmla="*/ 2189006 w 2213217"/>
                <a:gd name="connsiteY40-28296" fmla="*/ 7199125 h 7252515"/>
                <a:gd name="connsiteX41-28297" fmla="*/ 2171850 w 2213217"/>
                <a:gd name="connsiteY41-28298" fmla="*/ 7046786 h 7252515"/>
                <a:gd name="connsiteX42-28299" fmla="*/ 1687247 w 2213217"/>
                <a:gd name="connsiteY42-28300" fmla="*/ 6680449 h 7252515"/>
                <a:gd name="connsiteX43-28301" fmla="*/ 1708130 w 2213217"/>
                <a:gd name="connsiteY43-28302" fmla="*/ 6550072 h 7252515"/>
                <a:gd name="connsiteX44-28303" fmla="*/ 1668617 w 2213217"/>
                <a:gd name="connsiteY44-28304" fmla="*/ 6451067 h 7252515"/>
                <a:gd name="connsiteX45-28305" fmla="*/ 1657350 w 2213217"/>
                <a:gd name="connsiteY45-28306" fmla="*/ 6250170 h 7252515"/>
                <a:gd name="connsiteX46-28307" fmla="*/ 1679014 w 2213217"/>
                <a:gd name="connsiteY46-28308" fmla="*/ 5979714 h 7252515"/>
                <a:gd name="connsiteX47-28309" fmla="*/ 1727631 w 2213217"/>
                <a:gd name="connsiteY47-28310" fmla="*/ 5512209 h 7252515"/>
                <a:gd name="connsiteX48-28311" fmla="*/ 1739049 w 2213217"/>
                <a:gd name="connsiteY48-28312" fmla="*/ 5363804 h 7252515"/>
                <a:gd name="connsiteX49-28313" fmla="*/ 1797611 w 2213217"/>
                <a:gd name="connsiteY49-28314" fmla="*/ 5317321 h 7252515"/>
                <a:gd name="connsiteX50-28315" fmla="*/ 1884207 w 2213217"/>
                <a:gd name="connsiteY50-28316" fmla="*/ 5097645 h 7252515"/>
                <a:gd name="connsiteX51-28317" fmla="*/ 1909357 w 2213217"/>
                <a:gd name="connsiteY51-28318" fmla="*/ 4805496 h 7252515"/>
                <a:gd name="connsiteX52-28319" fmla="*/ 1900373 w 2213217"/>
                <a:gd name="connsiteY52-28320" fmla="*/ 4348776 h 7252515"/>
                <a:gd name="connsiteX53-28321" fmla="*/ 1881052 w 2213217"/>
                <a:gd name="connsiteY53-28322" fmla="*/ 3902573 h 7252515"/>
                <a:gd name="connsiteX54-28323" fmla="*/ 1855362 w 2213217"/>
                <a:gd name="connsiteY54-28324" fmla="*/ 3584643 h 7252515"/>
                <a:gd name="connsiteX55-28325" fmla="*/ 2056257 w 2213217"/>
                <a:gd name="connsiteY55-28326" fmla="*/ 2654077 h 7252515"/>
                <a:gd name="connsiteX56-28327" fmla="*/ 2042707 w 2213217"/>
                <a:gd name="connsiteY56-28328" fmla="*/ 2404684 h 7252515"/>
                <a:gd name="connsiteX57-28329" fmla="*/ 1981200 w 2213217"/>
                <a:gd name="connsiteY57-28330" fmla="*/ 1864914 h 7252515"/>
                <a:gd name="connsiteX58-28331" fmla="*/ 1936459 w 2213217"/>
                <a:gd name="connsiteY58-28332" fmla="*/ 1677029 h 7252515"/>
                <a:gd name="connsiteX59-28333" fmla="*/ 1922037 w 2213217"/>
                <a:gd name="connsiteY59-28334" fmla="*/ 1432534 h 7252515"/>
                <a:gd name="connsiteX60-28335" fmla="*/ 1874412 w 2213217"/>
                <a:gd name="connsiteY60-28336" fmla="*/ 1302338 h 7252515"/>
                <a:gd name="connsiteX61-28337" fmla="*/ 1407687 w 2213217"/>
                <a:gd name="connsiteY61-28338" fmla="*/ 1134975 h 7252515"/>
                <a:gd name="connsiteX62-28339" fmla="*/ 1309221 w 2213217"/>
                <a:gd name="connsiteY62-28340" fmla="*/ 1020075 h 7252515"/>
                <a:gd name="connsiteX63-28341" fmla="*/ 1365230 w 2213217"/>
                <a:gd name="connsiteY63-28342" fmla="*/ 821521 h 7252515"/>
                <a:gd name="connsiteX64-28343" fmla="*/ 1433407 w 2213217"/>
                <a:gd name="connsiteY64-28344" fmla="*/ 622909 h 7252515"/>
                <a:gd name="connsiteX65-28345" fmla="*/ 1444916 w 2213217"/>
                <a:gd name="connsiteY65-28346" fmla="*/ 380757 h 7252515"/>
                <a:gd name="connsiteX66-28347" fmla="*/ 1330946 w 2213217"/>
                <a:gd name="connsiteY66-28348" fmla="*/ 143773 h 7252515"/>
                <a:gd name="connsiteX67-28349" fmla="*/ 1063645 w 2213217"/>
                <a:gd name="connsiteY67-28350" fmla="*/ 568 h 7252515"/>
                <a:gd name="connsiteX0-28351" fmla="*/ 1063645 w 2213217"/>
                <a:gd name="connsiteY0-28352" fmla="*/ 568 h 7252515"/>
                <a:gd name="connsiteX1-28353" fmla="*/ 809625 w 2213217"/>
                <a:gd name="connsiteY1-28354" fmla="*/ 116070 h 7252515"/>
                <a:gd name="connsiteX2-28355" fmla="*/ 685800 w 2213217"/>
                <a:gd name="connsiteY2-28356" fmla="*/ 297045 h 7252515"/>
                <a:gd name="connsiteX3-28357" fmla="*/ 704850 w 2213217"/>
                <a:gd name="connsiteY3-28358" fmla="*/ 620895 h 7252515"/>
                <a:gd name="connsiteX4-28359" fmla="*/ 838200 w 2213217"/>
                <a:gd name="connsiteY4-28360" fmla="*/ 897120 h 7252515"/>
                <a:gd name="connsiteX5-28361" fmla="*/ 742950 w 2213217"/>
                <a:gd name="connsiteY5-28362" fmla="*/ 1011420 h 7252515"/>
                <a:gd name="connsiteX6-28363" fmla="*/ 133350 w 2213217"/>
                <a:gd name="connsiteY6-28364" fmla="*/ 1220970 h 7252515"/>
                <a:gd name="connsiteX7-28365" fmla="*/ 0 w 2213217"/>
                <a:gd name="connsiteY7-28366" fmla="*/ 2211570 h 7252515"/>
                <a:gd name="connsiteX8-28367" fmla="*/ 333375 w 2213217"/>
                <a:gd name="connsiteY8-28368" fmla="*/ 3106920 h 7252515"/>
                <a:gd name="connsiteX9-28369" fmla="*/ 247650 w 2213217"/>
                <a:gd name="connsiteY9-28370" fmla="*/ 3840345 h 7252515"/>
                <a:gd name="connsiteX10-28371" fmla="*/ 371475 w 2213217"/>
                <a:gd name="connsiteY10-28372" fmla="*/ 4059420 h 7252515"/>
                <a:gd name="connsiteX11-28373" fmla="*/ 495300 w 2213217"/>
                <a:gd name="connsiteY11-28374" fmla="*/ 4278495 h 7252515"/>
                <a:gd name="connsiteX12-28375" fmla="*/ 476250 w 2213217"/>
                <a:gd name="connsiteY12-28376" fmla="*/ 4735695 h 7252515"/>
                <a:gd name="connsiteX13-28377" fmla="*/ 476250 w 2213217"/>
                <a:gd name="connsiteY13-28378" fmla="*/ 5097645 h 7252515"/>
                <a:gd name="connsiteX14-28379" fmla="*/ 383013 w 2213217"/>
                <a:gd name="connsiteY14-28380" fmla="*/ 6154049 h 7252515"/>
                <a:gd name="connsiteX15-28381" fmla="*/ 348398 w 2213217"/>
                <a:gd name="connsiteY15-28382" fmla="*/ 6604338 h 7252515"/>
                <a:gd name="connsiteX16-28383" fmla="*/ 420242 w 2213217"/>
                <a:gd name="connsiteY16-28384" fmla="*/ 6827439 h 7252515"/>
                <a:gd name="connsiteX17-28385" fmla="*/ 367118 w 2213217"/>
                <a:gd name="connsiteY17-28386" fmla="*/ 6982453 h 7252515"/>
                <a:gd name="connsiteX18-28387" fmla="*/ 605514 w 2213217"/>
                <a:gd name="connsiteY18-28388" fmla="*/ 7244526 h 7252515"/>
                <a:gd name="connsiteX19-28389" fmla="*/ 958269 w 2213217"/>
                <a:gd name="connsiteY19-28390" fmla="*/ 7136926 h 7252515"/>
                <a:gd name="connsiteX20-28391" fmla="*/ 724772 w 2213217"/>
                <a:gd name="connsiteY20-28392" fmla="*/ 6844746 h 7252515"/>
                <a:gd name="connsiteX21-28393" fmla="*/ 753076 w 2213217"/>
                <a:gd name="connsiteY21-28394" fmla="*/ 6579789 h 7252515"/>
                <a:gd name="connsiteX22-28395" fmla="*/ 738924 w 2213217"/>
                <a:gd name="connsiteY22-28396" fmla="*/ 6250170 h 7252515"/>
                <a:gd name="connsiteX23-28397" fmla="*/ 856500 w 2213217"/>
                <a:gd name="connsiteY23-28398" fmla="*/ 5489132 h 7252515"/>
                <a:gd name="connsiteX24-28399" fmla="*/ 906017 w 2213217"/>
                <a:gd name="connsiteY24-28400" fmla="*/ 5380240 h 7252515"/>
                <a:gd name="connsiteX25-28401" fmla="*/ 898504 w 2213217"/>
                <a:gd name="connsiteY25-28402" fmla="*/ 5308938 h 7252515"/>
                <a:gd name="connsiteX26-28403" fmla="*/ 971550 w 2213217"/>
                <a:gd name="connsiteY26-28404" fmla="*/ 5211945 h 7252515"/>
                <a:gd name="connsiteX27-28405" fmla="*/ 973564 w 2213217"/>
                <a:gd name="connsiteY27-28406" fmla="*/ 5069070 h 7252515"/>
                <a:gd name="connsiteX28-28407" fmla="*/ 1129719 w 2213217"/>
                <a:gd name="connsiteY28-28408" fmla="*/ 4378373 h 7252515"/>
                <a:gd name="connsiteX29-28409" fmla="*/ 1276350 w 2213217"/>
                <a:gd name="connsiteY29-28410" fmla="*/ 4649970 h 7252515"/>
                <a:gd name="connsiteX30-28411" fmla="*/ 1341012 w 2213217"/>
                <a:gd name="connsiteY30-28412" fmla="*/ 4880042 h 7252515"/>
                <a:gd name="connsiteX31-28413" fmla="*/ 1310424 w 2213217"/>
                <a:gd name="connsiteY31-28414" fmla="*/ 4973880 h 7252515"/>
                <a:gd name="connsiteX32-28415" fmla="*/ 1354293 w 2213217"/>
                <a:gd name="connsiteY32-28416" fmla="*/ 5113209 h 7252515"/>
                <a:gd name="connsiteX33-28417" fmla="*/ 1262198 w 2213217"/>
                <a:gd name="connsiteY33-28418" fmla="*/ 5554244 h 7252515"/>
                <a:gd name="connsiteX34-28419" fmla="*/ 1263220 w 2213217"/>
                <a:gd name="connsiteY34-28420" fmla="*/ 6360264 h 7252515"/>
                <a:gd name="connsiteX35-28421" fmla="*/ 1336385 w 2213217"/>
                <a:gd name="connsiteY35-28422" fmla="*/ 6540277 h 7252515"/>
                <a:gd name="connsiteX36-28423" fmla="*/ 1285605 w 2213217"/>
                <a:gd name="connsiteY36-28424" fmla="*/ 6741714 h 7252515"/>
                <a:gd name="connsiteX37-28425" fmla="*/ 1303783 w 2213217"/>
                <a:gd name="connsiteY37-28426" fmla="*/ 6828040 h 7252515"/>
                <a:gd name="connsiteX38-28427" fmla="*/ 1313579 w 2213217"/>
                <a:gd name="connsiteY38-28428" fmla="*/ 7020824 h 7252515"/>
                <a:gd name="connsiteX39-28429" fmla="*/ 1760353 w 2213217"/>
                <a:gd name="connsiteY39-28430" fmla="*/ 7189119 h 7252515"/>
                <a:gd name="connsiteX40-28431" fmla="*/ 2189006 w 2213217"/>
                <a:gd name="connsiteY40-28432" fmla="*/ 7199125 h 7252515"/>
                <a:gd name="connsiteX41-28433" fmla="*/ 2171850 w 2213217"/>
                <a:gd name="connsiteY41-28434" fmla="*/ 7046786 h 7252515"/>
                <a:gd name="connsiteX42-28435" fmla="*/ 1687247 w 2213217"/>
                <a:gd name="connsiteY42-28436" fmla="*/ 6680449 h 7252515"/>
                <a:gd name="connsiteX43-28437" fmla="*/ 1708130 w 2213217"/>
                <a:gd name="connsiteY43-28438" fmla="*/ 6550072 h 7252515"/>
                <a:gd name="connsiteX44-28439" fmla="*/ 1668617 w 2213217"/>
                <a:gd name="connsiteY44-28440" fmla="*/ 6451067 h 7252515"/>
                <a:gd name="connsiteX45-28441" fmla="*/ 1657350 w 2213217"/>
                <a:gd name="connsiteY45-28442" fmla="*/ 6250170 h 7252515"/>
                <a:gd name="connsiteX46-28443" fmla="*/ 1679014 w 2213217"/>
                <a:gd name="connsiteY46-28444" fmla="*/ 5979714 h 7252515"/>
                <a:gd name="connsiteX47-28445" fmla="*/ 1727631 w 2213217"/>
                <a:gd name="connsiteY47-28446" fmla="*/ 5512209 h 7252515"/>
                <a:gd name="connsiteX48-28447" fmla="*/ 1739049 w 2213217"/>
                <a:gd name="connsiteY48-28448" fmla="*/ 5363804 h 7252515"/>
                <a:gd name="connsiteX49-28449" fmla="*/ 1797611 w 2213217"/>
                <a:gd name="connsiteY49-28450" fmla="*/ 5317321 h 7252515"/>
                <a:gd name="connsiteX50-28451" fmla="*/ 1884207 w 2213217"/>
                <a:gd name="connsiteY50-28452" fmla="*/ 5097645 h 7252515"/>
                <a:gd name="connsiteX51-28453" fmla="*/ 1909357 w 2213217"/>
                <a:gd name="connsiteY51-28454" fmla="*/ 4805496 h 7252515"/>
                <a:gd name="connsiteX52-28455" fmla="*/ 1900373 w 2213217"/>
                <a:gd name="connsiteY52-28456" fmla="*/ 4348776 h 7252515"/>
                <a:gd name="connsiteX53-28457" fmla="*/ 1881052 w 2213217"/>
                <a:gd name="connsiteY53-28458" fmla="*/ 3902573 h 7252515"/>
                <a:gd name="connsiteX54-28459" fmla="*/ 1855362 w 2213217"/>
                <a:gd name="connsiteY54-28460" fmla="*/ 3584643 h 7252515"/>
                <a:gd name="connsiteX55-28461" fmla="*/ 2056257 w 2213217"/>
                <a:gd name="connsiteY55-28462" fmla="*/ 2654077 h 7252515"/>
                <a:gd name="connsiteX56-28463" fmla="*/ 2042707 w 2213217"/>
                <a:gd name="connsiteY56-28464" fmla="*/ 2404684 h 7252515"/>
                <a:gd name="connsiteX57-28465" fmla="*/ 1981200 w 2213217"/>
                <a:gd name="connsiteY57-28466" fmla="*/ 1864914 h 7252515"/>
                <a:gd name="connsiteX58-28467" fmla="*/ 1936459 w 2213217"/>
                <a:gd name="connsiteY58-28468" fmla="*/ 1677029 h 7252515"/>
                <a:gd name="connsiteX59-28469" fmla="*/ 1922037 w 2213217"/>
                <a:gd name="connsiteY59-28470" fmla="*/ 1432534 h 7252515"/>
                <a:gd name="connsiteX60-28471" fmla="*/ 1874412 w 2213217"/>
                <a:gd name="connsiteY60-28472" fmla="*/ 1302338 h 7252515"/>
                <a:gd name="connsiteX61-28473" fmla="*/ 1407687 w 2213217"/>
                <a:gd name="connsiteY61-28474" fmla="*/ 1134975 h 7252515"/>
                <a:gd name="connsiteX62-28475" fmla="*/ 1309221 w 2213217"/>
                <a:gd name="connsiteY62-28476" fmla="*/ 1020075 h 7252515"/>
                <a:gd name="connsiteX63-28477" fmla="*/ 1365230 w 2213217"/>
                <a:gd name="connsiteY63-28478" fmla="*/ 821521 h 7252515"/>
                <a:gd name="connsiteX64-28479" fmla="*/ 1433407 w 2213217"/>
                <a:gd name="connsiteY64-28480" fmla="*/ 622909 h 7252515"/>
                <a:gd name="connsiteX65-28481" fmla="*/ 1444916 w 2213217"/>
                <a:gd name="connsiteY65-28482" fmla="*/ 380757 h 7252515"/>
                <a:gd name="connsiteX66-28483" fmla="*/ 1330946 w 2213217"/>
                <a:gd name="connsiteY66-28484" fmla="*/ 143773 h 7252515"/>
                <a:gd name="connsiteX67-28485" fmla="*/ 1063645 w 2213217"/>
                <a:gd name="connsiteY67-28486" fmla="*/ 568 h 7252515"/>
                <a:gd name="connsiteX0-28487" fmla="*/ 1063645 w 2213217"/>
                <a:gd name="connsiteY0-28488" fmla="*/ 568 h 7252515"/>
                <a:gd name="connsiteX1-28489" fmla="*/ 809625 w 2213217"/>
                <a:gd name="connsiteY1-28490" fmla="*/ 116070 h 7252515"/>
                <a:gd name="connsiteX2-28491" fmla="*/ 685800 w 2213217"/>
                <a:gd name="connsiteY2-28492" fmla="*/ 297045 h 7252515"/>
                <a:gd name="connsiteX3-28493" fmla="*/ 704850 w 2213217"/>
                <a:gd name="connsiteY3-28494" fmla="*/ 620895 h 7252515"/>
                <a:gd name="connsiteX4-28495" fmla="*/ 838200 w 2213217"/>
                <a:gd name="connsiteY4-28496" fmla="*/ 897120 h 7252515"/>
                <a:gd name="connsiteX5-28497" fmla="*/ 742950 w 2213217"/>
                <a:gd name="connsiteY5-28498" fmla="*/ 1011420 h 7252515"/>
                <a:gd name="connsiteX6-28499" fmla="*/ 133350 w 2213217"/>
                <a:gd name="connsiteY6-28500" fmla="*/ 1220970 h 7252515"/>
                <a:gd name="connsiteX7-28501" fmla="*/ 0 w 2213217"/>
                <a:gd name="connsiteY7-28502" fmla="*/ 2211570 h 7252515"/>
                <a:gd name="connsiteX8-28503" fmla="*/ 333375 w 2213217"/>
                <a:gd name="connsiteY8-28504" fmla="*/ 3106920 h 7252515"/>
                <a:gd name="connsiteX9-28505" fmla="*/ 247650 w 2213217"/>
                <a:gd name="connsiteY9-28506" fmla="*/ 3840345 h 7252515"/>
                <a:gd name="connsiteX10-28507" fmla="*/ 371475 w 2213217"/>
                <a:gd name="connsiteY10-28508" fmla="*/ 4059420 h 7252515"/>
                <a:gd name="connsiteX11-28509" fmla="*/ 495300 w 2213217"/>
                <a:gd name="connsiteY11-28510" fmla="*/ 4278495 h 7252515"/>
                <a:gd name="connsiteX12-28511" fmla="*/ 476250 w 2213217"/>
                <a:gd name="connsiteY12-28512" fmla="*/ 4735695 h 7252515"/>
                <a:gd name="connsiteX13-28513" fmla="*/ 476250 w 2213217"/>
                <a:gd name="connsiteY13-28514" fmla="*/ 5097645 h 7252515"/>
                <a:gd name="connsiteX14-28515" fmla="*/ 383013 w 2213217"/>
                <a:gd name="connsiteY14-28516" fmla="*/ 6154049 h 7252515"/>
                <a:gd name="connsiteX15-28517" fmla="*/ 348398 w 2213217"/>
                <a:gd name="connsiteY15-28518" fmla="*/ 6604338 h 7252515"/>
                <a:gd name="connsiteX16-28519" fmla="*/ 420242 w 2213217"/>
                <a:gd name="connsiteY16-28520" fmla="*/ 6827439 h 7252515"/>
                <a:gd name="connsiteX17-28521" fmla="*/ 367118 w 2213217"/>
                <a:gd name="connsiteY17-28522" fmla="*/ 6982453 h 7252515"/>
                <a:gd name="connsiteX18-28523" fmla="*/ 605514 w 2213217"/>
                <a:gd name="connsiteY18-28524" fmla="*/ 7244526 h 7252515"/>
                <a:gd name="connsiteX19-28525" fmla="*/ 958269 w 2213217"/>
                <a:gd name="connsiteY19-28526" fmla="*/ 7136926 h 7252515"/>
                <a:gd name="connsiteX20-28527" fmla="*/ 724772 w 2213217"/>
                <a:gd name="connsiteY20-28528" fmla="*/ 6844746 h 7252515"/>
                <a:gd name="connsiteX21-28529" fmla="*/ 753076 w 2213217"/>
                <a:gd name="connsiteY21-28530" fmla="*/ 6579789 h 7252515"/>
                <a:gd name="connsiteX22-28531" fmla="*/ 738924 w 2213217"/>
                <a:gd name="connsiteY22-28532" fmla="*/ 6250170 h 7252515"/>
                <a:gd name="connsiteX23-28533" fmla="*/ 856500 w 2213217"/>
                <a:gd name="connsiteY23-28534" fmla="*/ 5489132 h 7252515"/>
                <a:gd name="connsiteX24-28535" fmla="*/ 906017 w 2213217"/>
                <a:gd name="connsiteY24-28536" fmla="*/ 5380240 h 7252515"/>
                <a:gd name="connsiteX25-28537" fmla="*/ 898504 w 2213217"/>
                <a:gd name="connsiteY25-28538" fmla="*/ 5308938 h 7252515"/>
                <a:gd name="connsiteX26-28539" fmla="*/ 971550 w 2213217"/>
                <a:gd name="connsiteY26-28540" fmla="*/ 5211945 h 7252515"/>
                <a:gd name="connsiteX27-28541" fmla="*/ 973564 w 2213217"/>
                <a:gd name="connsiteY27-28542" fmla="*/ 5069070 h 7252515"/>
                <a:gd name="connsiteX28-28543" fmla="*/ 1129719 w 2213217"/>
                <a:gd name="connsiteY28-28544" fmla="*/ 4378373 h 7252515"/>
                <a:gd name="connsiteX29-28545" fmla="*/ 1276350 w 2213217"/>
                <a:gd name="connsiteY29-28546" fmla="*/ 4649970 h 7252515"/>
                <a:gd name="connsiteX30-28547" fmla="*/ 1341012 w 2213217"/>
                <a:gd name="connsiteY30-28548" fmla="*/ 4880042 h 7252515"/>
                <a:gd name="connsiteX31-28549" fmla="*/ 1310424 w 2213217"/>
                <a:gd name="connsiteY31-28550" fmla="*/ 4973880 h 7252515"/>
                <a:gd name="connsiteX32-28551" fmla="*/ 1354293 w 2213217"/>
                <a:gd name="connsiteY32-28552" fmla="*/ 5113209 h 7252515"/>
                <a:gd name="connsiteX33-28553" fmla="*/ 1262198 w 2213217"/>
                <a:gd name="connsiteY33-28554" fmla="*/ 5554244 h 7252515"/>
                <a:gd name="connsiteX34-28555" fmla="*/ 1263220 w 2213217"/>
                <a:gd name="connsiteY34-28556" fmla="*/ 6360264 h 7252515"/>
                <a:gd name="connsiteX35-28557" fmla="*/ 1336385 w 2213217"/>
                <a:gd name="connsiteY35-28558" fmla="*/ 6540277 h 7252515"/>
                <a:gd name="connsiteX36-28559" fmla="*/ 1285605 w 2213217"/>
                <a:gd name="connsiteY36-28560" fmla="*/ 6741714 h 7252515"/>
                <a:gd name="connsiteX37-28561" fmla="*/ 1303783 w 2213217"/>
                <a:gd name="connsiteY37-28562" fmla="*/ 6828040 h 7252515"/>
                <a:gd name="connsiteX38-28563" fmla="*/ 1313579 w 2213217"/>
                <a:gd name="connsiteY38-28564" fmla="*/ 7020824 h 7252515"/>
                <a:gd name="connsiteX39-28565" fmla="*/ 1760353 w 2213217"/>
                <a:gd name="connsiteY39-28566" fmla="*/ 7189119 h 7252515"/>
                <a:gd name="connsiteX40-28567" fmla="*/ 2189006 w 2213217"/>
                <a:gd name="connsiteY40-28568" fmla="*/ 7199125 h 7252515"/>
                <a:gd name="connsiteX41-28569" fmla="*/ 2171850 w 2213217"/>
                <a:gd name="connsiteY41-28570" fmla="*/ 7046786 h 7252515"/>
                <a:gd name="connsiteX42-28571" fmla="*/ 1687247 w 2213217"/>
                <a:gd name="connsiteY42-28572" fmla="*/ 6680449 h 7252515"/>
                <a:gd name="connsiteX43-28573" fmla="*/ 1708130 w 2213217"/>
                <a:gd name="connsiteY43-28574" fmla="*/ 6550072 h 7252515"/>
                <a:gd name="connsiteX44-28575" fmla="*/ 1668617 w 2213217"/>
                <a:gd name="connsiteY44-28576" fmla="*/ 6451067 h 7252515"/>
                <a:gd name="connsiteX45-28577" fmla="*/ 1657350 w 2213217"/>
                <a:gd name="connsiteY45-28578" fmla="*/ 6250170 h 7252515"/>
                <a:gd name="connsiteX46-28579" fmla="*/ 1679014 w 2213217"/>
                <a:gd name="connsiteY46-28580" fmla="*/ 5979714 h 7252515"/>
                <a:gd name="connsiteX47-28581" fmla="*/ 1727631 w 2213217"/>
                <a:gd name="connsiteY47-28582" fmla="*/ 5512209 h 7252515"/>
                <a:gd name="connsiteX48-28583" fmla="*/ 1739049 w 2213217"/>
                <a:gd name="connsiteY48-28584" fmla="*/ 5363804 h 7252515"/>
                <a:gd name="connsiteX49-28585" fmla="*/ 1797611 w 2213217"/>
                <a:gd name="connsiteY49-28586" fmla="*/ 5317321 h 7252515"/>
                <a:gd name="connsiteX50-28587" fmla="*/ 1884207 w 2213217"/>
                <a:gd name="connsiteY50-28588" fmla="*/ 5097645 h 7252515"/>
                <a:gd name="connsiteX51-28589" fmla="*/ 1909357 w 2213217"/>
                <a:gd name="connsiteY51-28590" fmla="*/ 4805496 h 7252515"/>
                <a:gd name="connsiteX52-28591" fmla="*/ 1900373 w 2213217"/>
                <a:gd name="connsiteY52-28592" fmla="*/ 4348776 h 7252515"/>
                <a:gd name="connsiteX53-28593" fmla="*/ 1881052 w 2213217"/>
                <a:gd name="connsiteY53-28594" fmla="*/ 3902573 h 7252515"/>
                <a:gd name="connsiteX54-28595" fmla="*/ 1855362 w 2213217"/>
                <a:gd name="connsiteY54-28596" fmla="*/ 3584643 h 7252515"/>
                <a:gd name="connsiteX55-28597" fmla="*/ 2056257 w 2213217"/>
                <a:gd name="connsiteY55-28598" fmla="*/ 2654077 h 7252515"/>
                <a:gd name="connsiteX56-28599" fmla="*/ 2042707 w 2213217"/>
                <a:gd name="connsiteY56-28600" fmla="*/ 2404684 h 7252515"/>
                <a:gd name="connsiteX57-28601" fmla="*/ 1981200 w 2213217"/>
                <a:gd name="connsiteY57-28602" fmla="*/ 1864914 h 7252515"/>
                <a:gd name="connsiteX58-28603" fmla="*/ 1936459 w 2213217"/>
                <a:gd name="connsiteY58-28604" fmla="*/ 1677029 h 7252515"/>
                <a:gd name="connsiteX59-28605" fmla="*/ 1922037 w 2213217"/>
                <a:gd name="connsiteY59-28606" fmla="*/ 1432534 h 7252515"/>
                <a:gd name="connsiteX60-28607" fmla="*/ 1874412 w 2213217"/>
                <a:gd name="connsiteY60-28608" fmla="*/ 1302338 h 7252515"/>
                <a:gd name="connsiteX61-28609" fmla="*/ 1407687 w 2213217"/>
                <a:gd name="connsiteY61-28610" fmla="*/ 1134975 h 7252515"/>
                <a:gd name="connsiteX62-28611" fmla="*/ 1309221 w 2213217"/>
                <a:gd name="connsiteY62-28612" fmla="*/ 1020075 h 7252515"/>
                <a:gd name="connsiteX63-28613" fmla="*/ 1365230 w 2213217"/>
                <a:gd name="connsiteY63-28614" fmla="*/ 821521 h 7252515"/>
                <a:gd name="connsiteX64-28615" fmla="*/ 1433407 w 2213217"/>
                <a:gd name="connsiteY64-28616" fmla="*/ 622909 h 7252515"/>
                <a:gd name="connsiteX65-28617" fmla="*/ 1444916 w 2213217"/>
                <a:gd name="connsiteY65-28618" fmla="*/ 380757 h 7252515"/>
                <a:gd name="connsiteX66-28619" fmla="*/ 1330946 w 2213217"/>
                <a:gd name="connsiteY66-28620" fmla="*/ 143773 h 7252515"/>
                <a:gd name="connsiteX67-28621" fmla="*/ 1063645 w 2213217"/>
                <a:gd name="connsiteY67-28622" fmla="*/ 568 h 7252515"/>
                <a:gd name="connsiteX0-28623" fmla="*/ 1063645 w 2213217"/>
                <a:gd name="connsiteY0-28624" fmla="*/ 568 h 7252515"/>
                <a:gd name="connsiteX1-28625" fmla="*/ 809625 w 2213217"/>
                <a:gd name="connsiteY1-28626" fmla="*/ 116070 h 7252515"/>
                <a:gd name="connsiteX2-28627" fmla="*/ 685800 w 2213217"/>
                <a:gd name="connsiteY2-28628" fmla="*/ 297045 h 7252515"/>
                <a:gd name="connsiteX3-28629" fmla="*/ 704850 w 2213217"/>
                <a:gd name="connsiteY3-28630" fmla="*/ 620895 h 7252515"/>
                <a:gd name="connsiteX4-28631" fmla="*/ 838200 w 2213217"/>
                <a:gd name="connsiteY4-28632" fmla="*/ 897120 h 7252515"/>
                <a:gd name="connsiteX5-28633" fmla="*/ 742950 w 2213217"/>
                <a:gd name="connsiteY5-28634" fmla="*/ 1011420 h 7252515"/>
                <a:gd name="connsiteX6-28635" fmla="*/ 133350 w 2213217"/>
                <a:gd name="connsiteY6-28636" fmla="*/ 1220970 h 7252515"/>
                <a:gd name="connsiteX7-28637" fmla="*/ 0 w 2213217"/>
                <a:gd name="connsiteY7-28638" fmla="*/ 2211570 h 7252515"/>
                <a:gd name="connsiteX8-28639" fmla="*/ 333375 w 2213217"/>
                <a:gd name="connsiteY8-28640" fmla="*/ 3106920 h 7252515"/>
                <a:gd name="connsiteX9-28641" fmla="*/ 247650 w 2213217"/>
                <a:gd name="connsiteY9-28642" fmla="*/ 3840345 h 7252515"/>
                <a:gd name="connsiteX10-28643" fmla="*/ 371475 w 2213217"/>
                <a:gd name="connsiteY10-28644" fmla="*/ 4059420 h 7252515"/>
                <a:gd name="connsiteX11-28645" fmla="*/ 495300 w 2213217"/>
                <a:gd name="connsiteY11-28646" fmla="*/ 4278495 h 7252515"/>
                <a:gd name="connsiteX12-28647" fmla="*/ 476250 w 2213217"/>
                <a:gd name="connsiteY12-28648" fmla="*/ 4735695 h 7252515"/>
                <a:gd name="connsiteX13-28649" fmla="*/ 476250 w 2213217"/>
                <a:gd name="connsiteY13-28650" fmla="*/ 5097645 h 7252515"/>
                <a:gd name="connsiteX14-28651" fmla="*/ 383013 w 2213217"/>
                <a:gd name="connsiteY14-28652" fmla="*/ 6154049 h 7252515"/>
                <a:gd name="connsiteX15-28653" fmla="*/ 348398 w 2213217"/>
                <a:gd name="connsiteY15-28654" fmla="*/ 6604338 h 7252515"/>
                <a:gd name="connsiteX16-28655" fmla="*/ 420242 w 2213217"/>
                <a:gd name="connsiteY16-28656" fmla="*/ 6827439 h 7252515"/>
                <a:gd name="connsiteX17-28657" fmla="*/ 367118 w 2213217"/>
                <a:gd name="connsiteY17-28658" fmla="*/ 6982453 h 7252515"/>
                <a:gd name="connsiteX18-28659" fmla="*/ 605514 w 2213217"/>
                <a:gd name="connsiteY18-28660" fmla="*/ 7244526 h 7252515"/>
                <a:gd name="connsiteX19-28661" fmla="*/ 958269 w 2213217"/>
                <a:gd name="connsiteY19-28662" fmla="*/ 7136926 h 7252515"/>
                <a:gd name="connsiteX20-28663" fmla="*/ 724772 w 2213217"/>
                <a:gd name="connsiteY20-28664" fmla="*/ 6844746 h 7252515"/>
                <a:gd name="connsiteX21-28665" fmla="*/ 753076 w 2213217"/>
                <a:gd name="connsiteY21-28666" fmla="*/ 6579789 h 7252515"/>
                <a:gd name="connsiteX22-28667" fmla="*/ 738924 w 2213217"/>
                <a:gd name="connsiteY22-28668" fmla="*/ 6250170 h 7252515"/>
                <a:gd name="connsiteX23-28669" fmla="*/ 856500 w 2213217"/>
                <a:gd name="connsiteY23-28670" fmla="*/ 5489132 h 7252515"/>
                <a:gd name="connsiteX24-28671" fmla="*/ 906017 w 2213217"/>
                <a:gd name="connsiteY24-28672" fmla="*/ 5380240 h 7252515"/>
                <a:gd name="connsiteX25-28673" fmla="*/ 898504 w 2213217"/>
                <a:gd name="connsiteY25-28674" fmla="*/ 5308938 h 7252515"/>
                <a:gd name="connsiteX26-28675" fmla="*/ 971550 w 2213217"/>
                <a:gd name="connsiteY26-28676" fmla="*/ 5211945 h 7252515"/>
                <a:gd name="connsiteX27-28677" fmla="*/ 973564 w 2213217"/>
                <a:gd name="connsiteY27-28678" fmla="*/ 5069070 h 7252515"/>
                <a:gd name="connsiteX28-28679" fmla="*/ 1129719 w 2213217"/>
                <a:gd name="connsiteY28-28680" fmla="*/ 4378373 h 7252515"/>
                <a:gd name="connsiteX29-28681" fmla="*/ 1276350 w 2213217"/>
                <a:gd name="connsiteY29-28682" fmla="*/ 4649970 h 7252515"/>
                <a:gd name="connsiteX30-28683" fmla="*/ 1341012 w 2213217"/>
                <a:gd name="connsiteY30-28684" fmla="*/ 4880042 h 7252515"/>
                <a:gd name="connsiteX31-28685" fmla="*/ 1310424 w 2213217"/>
                <a:gd name="connsiteY31-28686" fmla="*/ 4973880 h 7252515"/>
                <a:gd name="connsiteX32-28687" fmla="*/ 1354293 w 2213217"/>
                <a:gd name="connsiteY32-28688" fmla="*/ 5113209 h 7252515"/>
                <a:gd name="connsiteX33-28689" fmla="*/ 1262198 w 2213217"/>
                <a:gd name="connsiteY33-28690" fmla="*/ 5554244 h 7252515"/>
                <a:gd name="connsiteX34-28691" fmla="*/ 1263220 w 2213217"/>
                <a:gd name="connsiteY34-28692" fmla="*/ 6360264 h 7252515"/>
                <a:gd name="connsiteX35-28693" fmla="*/ 1336385 w 2213217"/>
                <a:gd name="connsiteY35-28694" fmla="*/ 6540277 h 7252515"/>
                <a:gd name="connsiteX36-28695" fmla="*/ 1285605 w 2213217"/>
                <a:gd name="connsiteY36-28696" fmla="*/ 6741714 h 7252515"/>
                <a:gd name="connsiteX37-28697" fmla="*/ 1303783 w 2213217"/>
                <a:gd name="connsiteY37-28698" fmla="*/ 6828040 h 7252515"/>
                <a:gd name="connsiteX38-28699" fmla="*/ 1313579 w 2213217"/>
                <a:gd name="connsiteY38-28700" fmla="*/ 7020824 h 7252515"/>
                <a:gd name="connsiteX39-28701" fmla="*/ 1760353 w 2213217"/>
                <a:gd name="connsiteY39-28702" fmla="*/ 7189119 h 7252515"/>
                <a:gd name="connsiteX40-28703" fmla="*/ 2189006 w 2213217"/>
                <a:gd name="connsiteY40-28704" fmla="*/ 7199125 h 7252515"/>
                <a:gd name="connsiteX41-28705" fmla="*/ 2171850 w 2213217"/>
                <a:gd name="connsiteY41-28706" fmla="*/ 7046786 h 7252515"/>
                <a:gd name="connsiteX42-28707" fmla="*/ 1687247 w 2213217"/>
                <a:gd name="connsiteY42-28708" fmla="*/ 6680449 h 7252515"/>
                <a:gd name="connsiteX43-28709" fmla="*/ 1708130 w 2213217"/>
                <a:gd name="connsiteY43-28710" fmla="*/ 6550072 h 7252515"/>
                <a:gd name="connsiteX44-28711" fmla="*/ 1668617 w 2213217"/>
                <a:gd name="connsiteY44-28712" fmla="*/ 6451067 h 7252515"/>
                <a:gd name="connsiteX45-28713" fmla="*/ 1657350 w 2213217"/>
                <a:gd name="connsiteY45-28714" fmla="*/ 6250170 h 7252515"/>
                <a:gd name="connsiteX46-28715" fmla="*/ 1679014 w 2213217"/>
                <a:gd name="connsiteY46-28716" fmla="*/ 5979714 h 7252515"/>
                <a:gd name="connsiteX47-28717" fmla="*/ 1727631 w 2213217"/>
                <a:gd name="connsiteY47-28718" fmla="*/ 5512209 h 7252515"/>
                <a:gd name="connsiteX48-28719" fmla="*/ 1739049 w 2213217"/>
                <a:gd name="connsiteY48-28720" fmla="*/ 5363804 h 7252515"/>
                <a:gd name="connsiteX49-28721" fmla="*/ 1797611 w 2213217"/>
                <a:gd name="connsiteY49-28722" fmla="*/ 5317321 h 7252515"/>
                <a:gd name="connsiteX50-28723" fmla="*/ 1884207 w 2213217"/>
                <a:gd name="connsiteY50-28724" fmla="*/ 5097645 h 7252515"/>
                <a:gd name="connsiteX51-28725" fmla="*/ 1909357 w 2213217"/>
                <a:gd name="connsiteY51-28726" fmla="*/ 4805496 h 7252515"/>
                <a:gd name="connsiteX52-28727" fmla="*/ 1900373 w 2213217"/>
                <a:gd name="connsiteY52-28728" fmla="*/ 4348776 h 7252515"/>
                <a:gd name="connsiteX53-28729" fmla="*/ 1881052 w 2213217"/>
                <a:gd name="connsiteY53-28730" fmla="*/ 3902573 h 7252515"/>
                <a:gd name="connsiteX54-28731" fmla="*/ 1855362 w 2213217"/>
                <a:gd name="connsiteY54-28732" fmla="*/ 3584643 h 7252515"/>
                <a:gd name="connsiteX55-28733" fmla="*/ 2056257 w 2213217"/>
                <a:gd name="connsiteY55-28734" fmla="*/ 2654077 h 7252515"/>
                <a:gd name="connsiteX56-28735" fmla="*/ 2042707 w 2213217"/>
                <a:gd name="connsiteY56-28736" fmla="*/ 2404684 h 7252515"/>
                <a:gd name="connsiteX57-28737" fmla="*/ 1981200 w 2213217"/>
                <a:gd name="connsiteY57-28738" fmla="*/ 1864914 h 7252515"/>
                <a:gd name="connsiteX58-28739" fmla="*/ 1936459 w 2213217"/>
                <a:gd name="connsiteY58-28740" fmla="*/ 1677029 h 7252515"/>
                <a:gd name="connsiteX59-28741" fmla="*/ 1922037 w 2213217"/>
                <a:gd name="connsiteY59-28742" fmla="*/ 1432534 h 7252515"/>
                <a:gd name="connsiteX60-28743" fmla="*/ 1874412 w 2213217"/>
                <a:gd name="connsiteY60-28744" fmla="*/ 1302338 h 7252515"/>
                <a:gd name="connsiteX61-28745" fmla="*/ 1407687 w 2213217"/>
                <a:gd name="connsiteY61-28746" fmla="*/ 1134975 h 7252515"/>
                <a:gd name="connsiteX62-28747" fmla="*/ 1309221 w 2213217"/>
                <a:gd name="connsiteY62-28748" fmla="*/ 1020075 h 7252515"/>
                <a:gd name="connsiteX63-28749" fmla="*/ 1365230 w 2213217"/>
                <a:gd name="connsiteY63-28750" fmla="*/ 821521 h 7252515"/>
                <a:gd name="connsiteX64-28751" fmla="*/ 1433407 w 2213217"/>
                <a:gd name="connsiteY64-28752" fmla="*/ 622909 h 7252515"/>
                <a:gd name="connsiteX65-28753" fmla="*/ 1444916 w 2213217"/>
                <a:gd name="connsiteY65-28754" fmla="*/ 380757 h 7252515"/>
                <a:gd name="connsiteX66-28755" fmla="*/ 1330946 w 2213217"/>
                <a:gd name="connsiteY66-28756" fmla="*/ 143773 h 7252515"/>
                <a:gd name="connsiteX67-28757" fmla="*/ 1063645 w 2213217"/>
                <a:gd name="connsiteY67-28758" fmla="*/ 568 h 7252515"/>
                <a:gd name="connsiteX0-28759" fmla="*/ 1063645 w 2213217"/>
                <a:gd name="connsiteY0-28760" fmla="*/ 568 h 7252515"/>
                <a:gd name="connsiteX1-28761" fmla="*/ 809625 w 2213217"/>
                <a:gd name="connsiteY1-28762" fmla="*/ 116070 h 7252515"/>
                <a:gd name="connsiteX2-28763" fmla="*/ 685800 w 2213217"/>
                <a:gd name="connsiteY2-28764" fmla="*/ 297045 h 7252515"/>
                <a:gd name="connsiteX3-28765" fmla="*/ 704850 w 2213217"/>
                <a:gd name="connsiteY3-28766" fmla="*/ 620895 h 7252515"/>
                <a:gd name="connsiteX4-28767" fmla="*/ 838200 w 2213217"/>
                <a:gd name="connsiteY4-28768" fmla="*/ 897120 h 7252515"/>
                <a:gd name="connsiteX5-28769" fmla="*/ 742950 w 2213217"/>
                <a:gd name="connsiteY5-28770" fmla="*/ 1011420 h 7252515"/>
                <a:gd name="connsiteX6-28771" fmla="*/ 133350 w 2213217"/>
                <a:gd name="connsiteY6-28772" fmla="*/ 1220970 h 7252515"/>
                <a:gd name="connsiteX7-28773" fmla="*/ 0 w 2213217"/>
                <a:gd name="connsiteY7-28774" fmla="*/ 2211570 h 7252515"/>
                <a:gd name="connsiteX8-28775" fmla="*/ 333375 w 2213217"/>
                <a:gd name="connsiteY8-28776" fmla="*/ 3106920 h 7252515"/>
                <a:gd name="connsiteX9-28777" fmla="*/ 247650 w 2213217"/>
                <a:gd name="connsiteY9-28778" fmla="*/ 3840345 h 7252515"/>
                <a:gd name="connsiteX10-28779" fmla="*/ 371475 w 2213217"/>
                <a:gd name="connsiteY10-28780" fmla="*/ 4059420 h 7252515"/>
                <a:gd name="connsiteX11-28781" fmla="*/ 495300 w 2213217"/>
                <a:gd name="connsiteY11-28782" fmla="*/ 4278495 h 7252515"/>
                <a:gd name="connsiteX12-28783" fmla="*/ 476250 w 2213217"/>
                <a:gd name="connsiteY12-28784" fmla="*/ 4735695 h 7252515"/>
                <a:gd name="connsiteX13-28785" fmla="*/ 458942 w 2213217"/>
                <a:gd name="connsiteY13-28786" fmla="*/ 5126491 h 7252515"/>
                <a:gd name="connsiteX14-28787" fmla="*/ 383013 w 2213217"/>
                <a:gd name="connsiteY14-28788" fmla="*/ 6154049 h 7252515"/>
                <a:gd name="connsiteX15-28789" fmla="*/ 348398 w 2213217"/>
                <a:gd name="connsiteY15-28790" fmla="*/ 6604338 h 7252515"/>
                <a:gd name="connsiteX16-28791" fmla="*/ 420242 w 2213217"/>
                <a:gd name="connsiteY16-28792" fmla="*/ 6827439 h 7252515"/>
                <a:gd name="connsiteX17-28793" fmla="*/ 367118 w 2213217"/>
                <a:gd name="connsiteY17-28794" fmla="*/ 6982453 h 7252515"/>
                <a:gd name="connsiteX18-28795" fmla="*/ 605514 w 2213217"/>
                <a:gd name="connsiteY18-28796" fmla="*/ 7244526 h 7252515"/>
                <a:gd name="connsiteX19-28797" fmla="*/ 958269 w 2213217"/>
                <a:gd name="connsiteY19-28798" fmla="*/ 7136926 h 7252515"/>
                <a:gd name="connsiteX20-28799" fmla="*/ 724772 w 2213217"/>
                <a:gd name="connsiteY20-28800" fmla="*/ 6844746 h 7252515"/>
                <a:gd name="connsiteX21-28801" fmla="*/ 753076 w 2213217"/>
                <a:gd name="connsiteY21-28802" fmla="*/ 6579789 h 7252515"/>
                <a:gd name="connsiteX22-28803" fmla="*/ 738924 w 2213217"/>
                <a:gd name="connsiteY22-28804" fmla="*/ 6250170 h 7252515"/>
                <a:gd name="connsiteX23-28805" fmla="*/ 856500 w 2213217"/>
                <a:gd name="connsiteY23-28806" fmla="*/ 5489132 h 7252515"/>
                <a:gd name="connsiteX24-28807" fmla="*/ 906017 w 2213217"/>
                <a:gd name="connsiteY24-28808" fmla="*/ 5380240 h 7252515"/>
                <a:gd name="connsiteX25-28809" fmla="*/ 898504 w 2213217"/>
                <a:gd name="connsiteY25-28810" fmla="*/ 5308938 h 7252515"/>
                <a:gd name="connsiteX26-28811" fmla="*/ 971550 w 2213217"/>
                <a:gd name="connsiteY26-28812" fmla="*/ 5211945 h 7252515"/>
                <a:gd name="connsiteX27-28813" fmla="*/ 973564 w 2213217"/>
                <a:gd name="connsiteY27-28814" fmla="*/ 5069070 h 7252515"/>
                <a:gd name="connsiteX28-28815" fmla="*/ 1129719 w 2213217"/>
                <a:gd name="connsiteY28-28816" fmla="*/ 4378373 h 7252515"/>
                <a:gd name="connsiteX29-28817" fmla="*/ 1276350 w 2213217"/>
                <a:gd name="connsiteY29-28818" fmla="*/ 4649970 h 7252515"/>
                <a:gd name="connsiteX30-28819" fmla="*/ 1341012 w 2213217"/>
                <a:gd name="connsiteY30-28820" fmla="*/ 4880042 h 7252515"/>
                <a:gd name="connsiteX31-28821" fmla="*/ 1310424 w 2213217"/>
                <a:gd name="connsiteY31-28822" fmla="*/ 4973880 h 7252515"/>
                <a:gd name="connsiteX32-28823" fmla="*/ 1354293 w 2213217"/>
                <a:gd name="connsiteY32-28824" fmla="*/ 5113209 h 7252515"/>
                <a:gd name="connsiteX33-28825" fmla="*/ 1262198 w 2213217"/>
                <a:gd name="connsiteY33-28826" fmla="*/ 5554244 h 7252515"/>
                <a:gd name="connsiteX34-28827" fmla="*/ 1263220 w 2213217"/>
                <a:gd name="connsiteY34-28828" fmla="*/ 6360264 h 7252515"/>
                <a:gd name="connsiteX35-28829" fmla="*/ 1336385 w 2213217"/>
                <a:gd name="connsiteY35-28830" fmla="*/ 6540277 h 7252515"/>
                <a:gd name="connsiteX36-28831" fmla="*/ 1285605 w 2213217"/>
                <a:gd name="connsiteY36-28832" fmla="*/ 6741714 h 7252515"/>
                <a:gd name="connsiteX37-28833" fmla="*/ 1303783 w 2213217"/>
                <a:gd name="connsiteY37-28834" fmla="*/ 6828040 h 7252515"/>
                <a:gd name="connsiteX38-28835" fmla="*/ 1313579 w 2213217"/>
                <a:gd name="connsiteY38-28836" fmla="*/ 7020824 h 7252515"/>
                <a:gd name="connsiteX39-28837" fmla="*/ 1760353 w 2213217"/>
                <a:gd name="connsiteY39-28838" fmla="*/ 7189119 h 7252515"/>
                <a:gd name="connsiteX40-28839" fmla="*/ 2189006 w 2213217"/>
                <a:gd name="connsiteY40-28840" fmla="*/ 7199125 h 7252515"/>
                <a:gd name="connsiteX41-28841" fmla="*/ 2171850 w 2213217"/>
                <a:gd name="connsiteY41-28842" fmla="*/ 7046786 h 7252515"/>
                <a:gd name="connsiteX42-28843" fmla="*/ 1687247 w 2213217"/>
                <a:gd name="connsiteY42-28844" fmla="*/ 6680449 h 7252515"/>
                <a:gd name="connsiteX43-28845" fmla="*/ 1708130 w 2213217"/>
                <a:gd name="connsiteY43-28846" fmla="*/ 6550072 h 7252515"/>
                <a:gd name="connsiteX44-28847" fmla="*/ 1668617 w 2213217"/>
                <a:gd name="connsiteY44-28848" fmla="*/ 6451067 h 7252515"/>
                <a:gd name="connsiteX45-28849" fmla="*/ 1657350 w 2213217"/>
                <a:gd name="connsiteY45-28850" fmla="*/ 6250170 h 7252515"/>
                <a:gd name="connsiteX46-28851" fmla="*/ 1679014 w 2213217"/>
                <a:gd name="connsiteY46-28852" fmla="*/ 5979714 h 7252515"/>
                <a:gd name="connsiteX47-28853" fmla="*/ 1727631 w 2213217"/>
                <a:gd name="connsiteY47-28854" fmla="*/ 5512209 h 7252515"/>
                <a:gd name="connsiteX48-28855" fmla="*/ 1739049 w 2213217"/>
                <a:gd name="connsiteY48-28856" fmla="*/ 5363804 h 7252515"/>
                <a:gd name="connsiteX49-28857" fmla="*/ 1797611 w 2213217"/>
                <a:gd name="connsiteY49-28858" fmla="*/ 5317321 h 7252515"/>
                <a:gd name="connsiteX50-28859" fmla="*/ 1884207 w 2213217"/>
                <a:gd name="connsiteY50-28860" fmla="*/ 5097645 h 7252515"/>
                <a:gd name="connsiteX51-28861" fmla="*/ 1909357 w 2213217"/>
                <a:gd name="connsiteY51-28862" fmla="*/ 4805496 h 7252515"/>
                <a:gd name="connsiteX52-28863" fmla="*/ 1900373 w 2213217"/>
                <a:gd name="connsiteY52-28864" fmla="*/ 4348776 h 7252515"/>
                <a:gd name="connsiteX53-28865" fmla="*/ 1881052 w 2213217"/>
                <a:gd name="connsiteY53-28866" fmla="*/ 3902573 h 7252515"/>
                <a:gd name="connsiteX54-28867" fmla="*/ 1855362 w 2213217"/>
                <a:gd name="connsiteY54-28868" fmla="*/ 3584643 h 7252515"/>
                <a:gd name="connsiteX55-28869" fmla="*/ 2056257 w 2213217"/>
                <a:gd name="connsiteY55-28870" fmla="*/ 2654077 h 7252515"/>
                <a:gd name="connsiteX56-28871" fmla="*/ 2042707 w 2213217"/>
                <a:gd name="connsiteY56-28872" fmla="*/ 2404684 h 7252515"/>
                <a:gd name="connsiteX57-28873" fmla="*/ 1981200 w 2213217"/>
                <a:gd name="connsiteY57-28874" fmla="*/ 1864914 h 7252515"/>
                <a:gd name="connsiteX58-28875" fmla="*/ 1936459 w 2213217"/>
                <a:gd name="connsiteY58-28876" fmla="*/ 1677029 h 7252515"/>
                <a:gd name="connsiteX59-28877" fmla="*/ 1922037 w 2213217"/>
                <a:gd name="connsiteY59-28878" fmla="*/ 1432534 h 7252515"/>
                <a:gd name="connsiteX60-28879" fmla="*/ 1874412 w 2213217"/>
                <a:gd name="connsiteY60-28880" fmla="*/ 1302338 h 7252515"/>
                <a:gd name="connsiteX61-28881" fmla="*/ 1407687 w 2213217"/>
                <a:gd name="connsiteY61-28882" fmla="*/ 1134975 h 7252515"/>
                <a:gd name="connsiteX62-28883" fmla="*/ 1309221 w 2213217"/>
                <a:gd name="connsiteY62-28884" fmla="*/ 1020075 h 7252515"/>
                <a:gd name="connsiteX63-28885" fmla="*/ 1365230 w 2213217"/>
                <a:gd name="connsiteY63-28886" fmla="*/ 821521 h 7252515"/>
                <a:gd name="connsiteX64-28887" fmla="*/ 1433407 w 2213217"/>
                <a:gd name="connsiteY64-28888" fmla="*/ 622909 h 7252515"/>
                <a:gd name="connsiteX65-28889" fmla="*/ 1444916 w 2213217"/>
                <a:gd name="connsiteY65-28890" fmla="*/ 380757 h 7252515"/>
                <a:gd name="connsiteX66-28891" fmla="*/ 1330946 w 2213217"/>
                <a:gd name="connsiteY66-28892" fmla="*/ 143773 h 7252515"/>
                <a:gd name="connsiteX67-28893" fmla="*/ 1063645 w 2213217"/>
                <a:gd name="connsiteY67-28894" fmla="*/ 568 h 7252515"/>
                <a:gd name="connsiteX0-28895" fmla="*/ 1063645 w 2213217"/>
                <a:gd name="connsiteY0-28896" fmla="*/ 568 h 7252515"/>
                <a:gd name="connsiteX1-28897" fmla="*/ 809625 w 2213217"/>
                <a:gd name="connsiteY1-28898" fmla="*/ 116070 h 7252515"/>
                <a:gd name="connsiteX2-28899" fmla="*/ 685800 w 2213217"/>
                <a:gd name="connsiteY2-28900" fmla="*/ 297045 h 7252515"/>
                <a:gd name="connsiteX3-28901" fmla="*/ 704850 w 2213217"/>
                <a:gd name="connsiteY3-28902" fmla="*/ 620895 h 7252515"/>
                <a:gd name="connsiteX4-28903" fmla="*/ 838200 w 2213217"/>
                <a:gd name="connsiteY4-28904" fmla="*/ 897120 h 7252515"/>
                <a:gd name="connsiteX5-28905" fmla="*/ 742950 w 2213217"/>
                <a:gd name="connsiteY5-28906" fmla="*/ 1011420 h 7252515"/>
                <a:gd name="connsiteX6-28907" fmla="*/ 133350 w 2213217"/>
                <a:gd name="connsiteY6-28908" fmla="*/ 1220970 h 7252515"/>
                <a:gd name="connsiteX7-28909" fmla="*/ 0 w 2213217"/>
                <a:gd name="connsiteY7-28910" fmla="*/ 2211570 h 7252515"/>
                <a:gd name="connsiteX8-28911" fmla="*/ 333375 w 2213217"/>
                <a:gd name="connsiteY8-28912" fmla="*/ 3106920 h 7252515"/>
                <a:gd name="connsiteX9-28913" fmla="*/ 247650 w 2213217"/>
                <a:gd name="connsiteY9-28914" fmla="*/ 3840345 h 7252515"/>
                <a:gd name="connsiteX10-28915" fmla="*/ 371475 w 2213217"/>
                <a:gd name="connsiteY10-28916" fmla="*/ 4059420 h 7252515"/>
                <a:gd name="connsiteX11-28917" fmla="*/ 495300 w 2213217"/>
                <a:gd name="connsiteY11-28918" fmla="*/ 4278495 h 7252515"/>
                <a:gd name="connsiteX12-28919" fmla="*/ 476250 w 2213217"/>
                <a:gd name="connsiteY12-28920" fmla="*/ 4735695 h 7252515"/>
                <a:gd name="connsiteX13-28921" fmla="*/ 458942 w 2213217"/>
                <a:gd name="connsiteY13-28922" fmla="*/ 5126491 h 7252515"/>
                <a:gd name="connsiteX14-28923" fmla="*/ 383013 w 2213217"/>
                <a:gd name="connsiteY14-28924" fmla="*/ 6154049 h 7252515"/>
                <a:gd name="connsiteX15-28925" fmla="*/ 348398 w 2213217"/>
                <a:gd name="connsiteY15-28926" fmla="*/ 6604338 h 7252515"/>
                <a:gd name="connsiteX16-28927" fmla="*/ 420242 w 2213217"/>
                <a:gd name="connsiteY16-28928" fmla="*/ 6827439 h 7252515"/>
                <a:gd name="connsiteX17-28929" fmla="*/ 367118 w 2213217"/>
                <a:gd name="connsiteY17-28930" fmla="*/ 6982453 h 7252515"/>
                <a:gd name="connsiteX18-28931" fmla="*/ 605514 w 2213217"/>
                <a:gd name="connsiteY18-28932" fmla="*/ 7244526 h 7252515"/>
                <a:gd name="connsiteX19-28933" fmla="*/ 958269 w 2213217"/>
                <a:gd name="connsiteY19-28934" fmla="*/ 7136926 h 7252515"/>
                <a:gd name="connsiteX20-28935" fmla="*/ 724772 w 2213217"/>
                <a:gd name="connsiteY20-28936" fmla="*/ 6844746 h 7252515"/>
                <a:gd name="connsiteX21-28937" fmla="*/ 753076 w 2213217"/>
                <a:gd name="connsiteY21-28938" fmla="*/ 6579789 h 7252515"/>
                <a:gd name="connsiteX22-28939" fmla="*/ 738924 w 2213217"/>
                <a:gd name="connsiteY22-28940" fmla="*/ 6250170 h 7252515"/>
                <a:gd name="connsiteX23-28941" fmla="*/ 856500 w 2213217"/>
                <a:gd name="connsiteY23-28942" fmla="*/ 5489132 h 7252515"/>
                <a:gd name="connsiteX24-28943" fmla="*/ 906017 w 2213217"/>
                <a:gd name="connsiteY24-28944" fmla="*/ 5380240 h 7252515"/>
                <a:gd name="connsiteX25-28945" fmla="*/ 898504 w 2213217"/>
                <a:gd name="connsiteY25-28946" fmla="*/ 5308938 h 7252515"/>
                <a:gd name="connsiteX26-28947" fmla="*/ 971550 w 2213217"/>
                <a:gd name="connsiteY26-28948" fmla="*/ 5211945 h 7252515"/>
                <a:gd name="connsiteX27-28949" fmla="*/ 973564 w 2213217"/>
                <a:gd name="connsiteY27-28950" fmla="*/ 5069070 h 7252515"/>
                <a:gd name="connsiteX28-28951" fmla="*/ 1129719 w 2213217"/>
                <a:gd name="connsiteY28-28952" fmla="*/ 4378373 h 7252515"/>
                <a:gd name="connsiteX29-28953" fmla="*/ 1276350 w 2213217"/>
                <a:gd name="connsiteY29-28954" fmla="*/ 4649970 h 7252515"/>
                <a:gd name="connsiteX30-28955" fmla="*/ 1341012 w 2213217"/>
                <a:gd name="connsiteY30-28956" fmla="*/ 4880042 h 7252515"/>
                <a:gd name="connsiteX31-28957" fmla="*/ 1310424 w 2213217"/>
                <a:gd name="connsiteY31-28958" fmla="*/ 4973880 h 7252515"/>
                <a:gd name="connsiteX32-28959" fmla="*/ 1354293 w 2213217"/>
                <a:gd name="connsiteY32-28960" fmla="*/ 5113209 h 7252515"/>
                <a:gd name="connsiteX33-28961" fmla="*/ 1262198 w 2213217"/>
                <a:gd name="connsiteY33-28962" fmla="*/ 5554244 h 7252515"/>
                <a:gd name="connsiteX34-28963" fmla="*/ 1263220 w 2213217"/>
                <a:gd name="connsiteY34-28964" fmla="*/ 6360264 h 7252515"/>
                <a:gd name="connsiteX35-28965" fmla="*/ 1336385 w 2213217"/>
                <a:gd name="connsiteY35-28966" fmla="*/ 6540277 h 7252515"/>
                <a:gd name="connsiteX36-28967" fmla="*/ 1285605 w 2213217"/>
                <a:gd name="connsiteY36-28968" fmla="*/ 6741714 h 7252515"/>
                <a:gd name="connsiteX37-28969" fmla="*/ 1303783 w 2213217"/>
                <a:gd name="connsiteY37-28970" fmla="*/ 6828040 h 7252515"/>
                <a:gd name="connsiteX38-28971" fmla="*/ 1313579 w 2213217"/>
                <a:gd name="connsiteY38-28972" fmla="*/ 7020824 h 7252515"/>
                <a:gd name="connsiteX39-28973" fmla="*/ 1760353 w 2213217"/>
                <a:gd name="connsiteY39-28974" fmla="*/ 7189119 h 7252515"/>
                <a:gd name="connsiteX40-28975" fmla="*/ 2189006 w 2213217"/>
                <a:gd name="connsiteY40-28976" fmla="*/ 7199125 h 7252515"/>
                <a:gd name="connsiteX41-28977" fmla="*/ 2171850 w 2213217"/>
                <a:gd name="connsiteY41-28978" fmla="*/ 7046786 h 7252515"/>
                <a:gd name="connsiteX42-28979" fmla="*/ 1687247 w 2213217"/>
                <a:gd name="connsiteY42-28980" fmla="*/ 6680449 h 7252515"/>
                <a:gd name="connsiteX43-28981" fmla="*/ 1708130 w 2213217"/>
                <a:gd name="connsiteY43-28982" fmla="*/ 6550072 h 7252515"/>
                <a:gd name="connsiteX44-28983" fmla="*/ 1668617 w 2213217"/>
                <a:gd name="connsiteY44-28984" fmla="*/ 6451067 h 7252515"/>
                <a:gd name="connsiteX45-28985" fmla="*/ 1657350 w 2213217"/>
                <a:gd name="connsiteY45-28986" fmla="*/ 6250170 h 7252515"/>
                <a:gd name="connsiteX46-28987" fmla="*/ 1679014 w 2213217"/>
                <a:gd name="connsiteY46-28988" fmla="*/ 5979714 h 7252515"/>
                <a:gd name="connsiteX47-28989" fmla="*/ 1727631 w 2213217"/>
                <a:gd name="connsiteY47-28990" fmla="*/ 5512209 h 7252515"/>
                <a:gd name="connsiteX48-28991" fmla="*/ 1739049 w 2213217"/>
                <a:gd name="connsiteY48-28992" fmla="*/ 5363804 h 7252515"/>
                <a:gd name="connsiteX49-28993" fmla="*/ 1797611 w 2213217"/>
                <a:gd name="connsiteY49-28994" fmla="*/ 5317321 h 7252515"/>
                <a:gd name="connsiteX50-28995" fmla="*/ 1884207 w 2213217"/>
                <a:gd name="connsiteY50-28996" fmla="*/ 5097645 h 7252515"/>
                <a:gd name="connsiteX51-28997" fmla="*/ 1909357 w 2213217"/>
                <a:gd name="connsiteY51-28998" fmla="*/ 4805496 h 7252515"/>
                <a:gd name="connsiteX52-28999" fmla="*/ 1900373 w 2213217"/>
                <a:gd name="connsiteY52-29000" fmla="*/ 4348776 h 7252515"/>
                <a:gd name="connsiteX53-29001" fmla="*/ 1881052 w 2213217"/>
                <a:gd name="connsiteY53-29002" fmla="*/ 3902573 h 7252515"/>
                <a:gd name="connsiteX54-29003" fmla="*/ 1855362 w 2213217"/>
                <a:gd name="connsiteY54-29004" fmla="*/ 3584643 h 7252515"/>
                <a:gd name="connsiteX55-29005" fmla="*/ 2056257 w 2213217"/>
                <a:gd name="connsiteY55-29006" fmla="*/ 2654077 h 7252515"/>
                <a:gd name="connsiteX56-29007" fmla="*/ 2042707 w 2213217"/>
                <a:gd name="connsiteY56-29008" fmla="*/ 2404684 h 7252515"/>
                <a:gd name="connsiteX57-29009" fmla="*/ 1981200 w 2213217"/>
                <a:gd name="connsiteY57-29010" fmla="*/ 1864914 h 7252515"/>
                <a:gd name="connsiteX58-29011" fmla="*/ 1936459 w 2213217"/>
                <a:gd name="connsiteY58-29012" fmla="*/ 1677029 h 7252515"/>
                <a:gd name="connsiteX59-29013" fmla="*/ 1922037 w 2213217"/>
                <a:gd name="connsiteY59-29014" fmla="*/ 1432534 h 7252515"/>
                <a:gd name="connsiteX60-29015" fmla="*/ 1874412 w 2213217"/>
                <a:gd name="connsiteY60-29016" fmla="*/ 1302338 h 7252515"/>
                <a:gd name="connsiteX61-29017" fmla="*/ 1407687 w 2213217"/>
                <a:gd name="connsiteY61-29018" fmla="*/ 1134975 h 7252515"/>
                <a:gd name="connsiteX62-29019" fmla="*/ 1309221 w 2213217"/>
                <a:gd name="connsiteY62-29020" fmla="*/ 1020075 h 7252515"/>
                <a:gd name="connsiteX63-29021" fmla="*/ 1365230 w 2213217"/>
                <a:gd name="connsiteY63-29022" fmla="*/ 821521 h 7252515"/>
                <a:gd name="connsiteX64-29023" fmla="*/ 1433407 w 2213217"/>
                <a:gd name="connsiteY64-29024" fmla="*/ 622909 h 7252515"/>
                <a:gd name="connsiteX65-29025" fmla="*/ 1444916 w 2213217"/>
                <a:gd name="connsiteY65-29026" fmla="*/ 380757 h 7252515"/>
                <a:gd name="connsiteX66-29027" fmla="*/ 1330946 w 2213217"/>
                <a:gd name="connsiteY66-29028" fmla="*/ 143773 h 7252515"/>
                <a:gd name="connsiteX67-29029" fmla="*/ 1063645 w 2213217"/>
                <a:gd name="connsiteY67-29030" fmla="*/ 568 h 7252515"/>
                <a:gd name="connsiteX0-29031" fmla="*/ 1063645 w 2213217"/>
                <a:gd name="connsiteY0-29032" fmla="*/ 568 h 7252515"/>
                <a:gd name="connsiteX1-29033" fmla="*/ 809625 w 2213217"/>
                <a:gd name="connsiteY1-29034" fmla="*/ 116070 h 7252515"/>
                <a:gd name="connsiteX2-29035" fmla="*/ 685800 w 2213217"/>
                <a:gd name="connsiteY2-29036" fmla="*/ 297045 h 7252515"/>
                <a:gd name="connsiteX3-29037" fmla="*/ 704850 w 2213217"/>
                <a:gd name="connsiteY3-29038" fmla="*/ 620895 h 7252515"/>
                <a:gd name="connsiteX4-29039" fmla="*/ 838200 w 2213217"/>
                <a:gd name="connsiteY4-29040" fmla="*/ 897120 h 7252515"/>
                <a:gd name="connsiteX5-29041" fmla="*/ 742950 w 2213217"/>
                <a:gd name="connsiteY5-29042" fmla="*/ 1011420 h 7252515"/>
                <a:gd name="connsiteX6-29043" fmla="*/ 133350 w 2213217"/>
                <a:gd name="connsiteY6-29044" fmla="*/ 1220970 h 7252515"/>
                <a:gd name="connsiteX7-29045" fmla="*/ 0 w 2213217"/>
                <a:gd name="connsiteY7-29046" fmla="*/ 2211570 h 7252515"/>
                <a:gd name="connsiteX8-29047" fmla="*/ 333375 w 2213217"/>
                <a:gd name="connsiteY8-29048" fmla="*/ 3106920 h 7252515"/>
                <a:gd name="connsiteX9-29049" fmla="*/ 247650 w 2213217"/>
                <a:gd name="connsiteY9-29050" fmla="*/ 3840345 h 7252515"/>
                <a:gd name="connsiteX10-29051" fmla="*/ 371475 w 2213217"/>
                <a:gd name="connsiteY10-29052" fmla="*/ 4059420 h 7252515"/>
                <a:gd name="connsiteX11-29053" fmla="*/ 495300 w 2213217"/>
                <a:gd name="connsiteY11-29054" fmla="*/ 4278495 h 7252515"/>
                <a:gd name="connsiteX12-29055" fmla="*/ 490672 w 2213217"/>
                <a:gd name="connsiteY12-29056" fmla="*/ 4980881 h 7252515"/>
                <a:gd name="connsiteX13-29057" fmla="*/ 458942 w 2213217"/>
                <a:gd name="connsiteY13-29058" fmla="*/ 5126491 h 7252515"/>
                <a:gd name="connsiteX14-29059" fmla="*/ 383013 w 2213217"/>
                <a:gd name="connsiteY14-29060" fmla="*/ 6154049 h 7252515"/>
                <a:gd name="connsiteX15-29061" fmla="*/ 348398 w 2213217"/>
                <a:gd name="connsiteY15-29062" fmla="*/ 6604338 h 7252515"/>
                <a:gd name="connsiteX16-29063" fmla="*/ 420242 w 2213217"/>
                <a:gd name="connsiteY16-29064" fmla="*/ 6827439 h 7252515"/>
                <a:gd name="connsiteX17-29065" fmla="*/ 367118 w 2213217"/>
                <a:gd name="connsiteY17-29066" fmla="*/ 6982453 h 7252515"/>
                <a:gd name="connsiteX18-29067" fmla="*/ 605514 w 2213217"/>
                <a:gd name="connsiteY18-29068" fmla="*/ 7244526 h 7252515"/>
                <a:gd name="connsiteX19-29069" fmla="*/ 958269 w 2213217"/>
                <a:gd name="connsiteY19-29070" fmla="*/ 7136926 h 7252515"/>
                <a:gd name="connsiteX20-29071" fmla="*/ 724772 w 2213217"/>
                <a:gd name="connsiteY20-29072" fmla="*/ 6844746 h 7252515"/>
                <a:gd name="connsiteX21-29073" fmla="*/ 753076 w 2213217"/>
                <a:gd name="connsiteY21-29074" fmla="*/ 6579789 h 7252515"/>
                <a:gd name="connsiteX22-29075" fmla="*/ 738924 w 2213217"/>
                <a:gd name="connsiteY22-29076" fmla="*/ 6250170 h 7252515"/>
                <a:gd name="connsiteX23-29077" fmla="*/ 856500 w 2213217"/>
                <a:gd name="connsiteY23-29078" fmla="*/ 5489132 h 7252515"/>
                <a:gd name="connsiteX24-29079" fmla="*/ 906017 w 2213217"/>
                <a:gd name="connsiteY24-29080" fmla="*/ 5380240 h 7252515"/>
                <a:gd name="connsiteX25-29081" fmla="*/ 898504 w 2213217"/>
                <a:gd name="connsiteY25-29082" fmla="*/ 5308938 h 7252515"/>
                <a:gd name="connsiteX26-29083" fmla="*/ 971550 w 2213217"/>
                <a:gd name="connsiteY26-29084" fmla="*/ 5211945 h 7252515"/>
                <a:gd name="connsiteX27-29085" fmla="*/ 973564 w 2213217"/>
                <a:gd name="connsiteY27-29086" fmla="*/ 5069070 h 7252515"/>
                <a:gd name="connsiteX28-29087" fmla="*/ 1129719 w 2213217"/>
                <a:gd name="connsiteY28-29088" fmla="*/ 4378373 h 7252515"/>
                <a:gd name="connsiteX29-29089" fmla="*/ 1276350 w 2213217"/>
                <a:gd name="connsiteY29-29090" fmla="*/ 4649970 h 7252515"/>
                <a:gd name="connsiteX30-29091" fmla="*/ 1341012 w 2213217"/>
                <a:gd name="connsiteY30-29092" fmla="*/ 4880042 h 7252515"/>
                <a:gd name="connsiteX31-29093" fmla="*/ 1310424 w 2213217"/>
                <a:gd name="connsiteY31-29094" fmla="*/ 4973880 h 7252515"/>
                <a:gd name="connsiteX32-29095" fmla="*/ 1354293 w 2213217"/>
                <a:gd name="connsiteY32-29096" fmla="*/ 5113209 h 7252515"/>
                <a:gd name="connsiteX33-29097" fmla="*/ 1262198 w 2213217"/>
                <a:gd name="connsiteY33-29098" fmla="*/ 5554244 h 7252515"/>
                <a:gd name="connsiteX34-29099" fmla="*/ 1263220 w 2213217"/>
                <a:gd name="connsiteY34-29100" fmla="*/ 6360264 h 7252515"/>
                <a:gd name="connsiteX35-29101" fmla="*/ 1336385 w 2213217"/>
                <a:gd name="connsiteY35-29102" fmla="*/ 6540277 h 7252515"/>
                <a:gd name="connsiteX36-29103" fmla="*/ 1285605 w 2213217"/>
                <a:gd name="connsiteY36-29104" fmla="*/ 6741714 h 7252515"/>
                <a:gd name="connsiteX37-29105" fmla="*/ 1303783 w 2213217"/>
                <a:gd name="connsiteY37-29106" fmla="*/ 6828040 h 7252515"/>
                <a:gd name="connsiteX38-29107" fmla="*/ 1313579 w 2213217"/>
                <a:gd name="connsiteY38-29108" fmla="*/ 7020824 h 7252515"/>
                <a:gd name="connsiteX39-29109" fmla="*/ 1760353 w 2213217"/>
                <a:gd name="connsiteY39-29110" fmla="*/ 7189119 h 7252515"/>
                <a:gd name="connsiteX40-29111" fmla="*/ 2189006 w 2213217"/>
                <a:gd name="connsiteY40-29112" fmla="*/ 7199125 h 7252515"/>
                <a:gd name="connsiteX41-29113" fmla="*/ 2171850 w 2213217"/>
                <a:gd name="connsiteY41-29114" fmla="*/ 7046786 h 7252515"/>
                <a:gd name="connsiteX42-29115" fmla="*/ 1687247 w 2213217"/>
                <a:gd name="connsiteY42-29116" fmla="*/ 6680449 h 7252515"/>
                <a:gd name="connsiteX43-29117" fmla="*/ 1708130 w 2213217"/>
                <a:gd name="connsiteY43-29118" fmla="*/ 6550072 h 7252515"/>
                <a:gd name="connsiteX44-29119" fmla="*/ 1668617 w 2213217"/>
                <a:gd name="connsiteY44-29120" fmla="*/ 6451067 h 7252515"/>
                <a:gd name="connsiteX45-29121" fmla="*/ 1657350 w 2213217"/>
                <a:gd name="connsiteY45-29122" fmla="*/ 6250170 h 7252515"/>
                <a:gd name="connsiteX46-29123" fmla="*/ 1679014 w 2213217"/>
                <a:gd name="connsiteY46-29124" fmla="*/ 5979714 h 7252515"/>
                <a:gd name="connsiteX47-29125" fmla="*/ 1727631 w 2213217"/>
                <a:gd name="connsiteY47-29126" fmla="*/ 5512209 h 7252515"/>
                <a:gd name="connsiteX48-29127" fmla="*/ 1739049 w 2213217"/>
                <a:gd name="connsiteY48-29128" fmla="*/ 5363804 h 7252515"/>
                <a:gd name="connsiteX49-29129" fmla="*/ 1797611 w 2213217"/>
                <a:gd name="connsiteY49-29130" fmla="*/ 5317321 h 7252515"/>
                <a:gd name="connsiteX50-29131" fmla="*/ 1884207 w 2213217"/>
                <a:gd name="connsiteY50-29132" fmla="*/ 5097645 h 7252515"/>
                <a:gd name="connsiteX51-29133" fmla="*/ 1909357 w 2213217"/>
                <a:gd name="connsiteY51-29134" fmla="*/ 4805496 h 7252515"/>
                <a:gd name="connsiteX52-29135" fmla="*/ 1900373 w 2213217"/>
                <a:gd name="connsiteY52-29136" fmla="*/ 4348776 h 7252515"/>
                <a:gd name="connsiteX53-29137" fmla="*/ 1881052 w 2213217"/>
                <a:gd name="connsiteY53-29138" fmla="*/ 3902573 h 7252515"/>
                <a:gd name="connsiteX54-29139" fmla="*/ 1855362 w 2213217"/>
                <a:gd name="connsiteY54-29140" fmla="*/ 3584643 h 7252515"/>
                <a:gd name="connsiteX55-29141" fmla="*/ 2056257 w 2213217"/>
                <a:gd name="connsiteY55-29142" fmla="*/ 2654077 h 7252515"/>
                <a:gd name="connsiteX56-29143" fmla="*/ 2042707 w 2213217"/>
                <a:gd name="connsiteY56-29144" fmla="*/ 2404684 h 7252515"/>
                <a:gd name="connsiteX57-29145" fmla="*/ 1981200 w 2213217"/>
                <a:gd name="connsiteY57-29146" fmla="*/ 1864914 h 7252515"/>
                <a:gd name="connsiteX58-29147" fmla="*/ 1936459 w 2213217"/>
                <a:gd name="connsiteY58-29148" fmla="*/ 1677029 h 7252515"/>
                <a:gd name="connsiteX59-29149" fmla="*/ 1922037 w 2213217"/>
                <a:gd name="connsiteY59-29150" fmla="*/ 1432534 h 7252515"/>
                <a:gd name="connsiteX60-29151" fmla="*/ 1874412 w 2213217"/>
                <a:gd name="connsiteY60-29152" fmla="*/ 1302338 h 7252515"/>
                <a:gd name="connsiteX61-29153" fmla="*/ 1407687 w 2213217"/>
                <a:gd name="connsiteY61-29154" fmla="*/ 1134975 h 7252515"/>
                <a:gd name="connsiteX62-29155" fmla="*/ 1309221 w 2213217"/>
                <a:gd name="connsiteY62-29156" fmla="*/ 1020075 h 7252515"/>
                <a:gd name="connsiteX63-29157" fmla="*/ 1365230 w 2213217"/>
                <a:gd name="connsiteY63-29158" fmla="*/ 821521 h 7252515"/>
                <a:gd name="connsiteX64-29159" fmla="*/ 1433407 w 2213217"/>
                <a:gd name="connsiteY64-29160" fmla="*/ 622909 h 7252515"/>
                <a:gd name="connsiteX65-29161" fmla="*/ 1444916 w 2213217"/>
                <a:gd name="connsiteY65-29162" fmla="*/ 380757 h 7252515"/>
                <a:gd name="connsiteX66-29163" fmla="*/ 1330946 w 2213217"/>
                <a:gd name="connsiteY66-29164" fmla="*/ 143773 h 7252515"/>
                <a:gd name="connsiteX67-29165" fmla="*/ 1063645 w 2213217"/>
                <a:gd name="connsiteY67-29166" fmla="*/ 568 h 7252515"/>
                <a:gd name="connsiteX0-29167" fmla="*/ 1063645 w 2213217"/>
                <a:gd name="connsiteY0-29168" fmla="*/ 568 h 7252515"/>
                <a:gd name="connsiteX1-29169" fmla="*/ 809625 w 2213217"/>
                <a:gd name="connsiteY1-29170" fmla="*/ 116070 h 7252515"/>
                <a:gd name="connsiteX2-29171" fmla="*/ 685800 w 2213217"/>
                <a:gd name="connsiteY2-29172" fmla="*/ 297045 h 7252515"/>
                <a:gd name="connsiteX3-29173" fmla="*/ 704850 w 2213217"/>
                <a:gd name="connsiteY3-29174" fmla="*/ 620895 h 7252515"/>
                <a:gd name="connsiteX4-29175" fmla="*/ 838200 w 2213217"/>
                <a:gd name="connsiteY4-29176" fmla="*/ 897120 h 7252515"/>
                <a:gd name="connsiteX5-29177" fmla="*/ 742950 w 2213217"/>
                <a:gd name="connsiteY5-29178" fmla="*/ 1011420 h 7252515"/>
                <a:gd name="connsiteX6-29179" fmla="*/ 133350 w 2213217"/>
                <a:gd name="connsiteY6-29180" fmla="*/ 1220970 h 7252515"/>
                <a:gd name="connsiteX7-29181" fmla="*/ 0 w 2213217"/>
                <a:gd name="connsiteY7-29182" fmla="*/ 2211570 h 7252515"/>
                <a:gd name="connsiteX8-29183" fmla="*/ 333375 w 2213217"/>
                <a:gd name="connsiteY8-29184" fmla="*/ 3106920 h 7252515"/>
                <a:gd name="connsiteX9-29185" fmla="*/ 247650 w 2213217"/>
                <a:gd name="connsiteY9-29186" fmla="*/ 3840345 h 7252515"/>
                <a:gd name="connsiteX10-29187" fmla="*/ 371475 w 2213217"/>
                <a:gd name="connsiteY10-29188" fmla="*/ 4059420 h 7252515"/>
                <a:gd name="connsiteX11-29189" fmla="*/ 495300 w 2213217"/>
                <a:gd name="connsiteY11-29190" fmla="*/ 4278495 h 7252515"/>
                <a:gd name="connsiteX12-29191" fmla="*/ 490672 w 2213217"/>
                <a:gd name="connsiteY12-29192" fmla="*/ 4980881 h 7252515"/>
                <a:gd name="connsiteX13-29193" fmla="*/ 458942 w 2213217"/>
                <a:gd name="connsiteY13-29194" fmla="*/ 5126491 h 7252515"/>
                <a:gd name="connsiteX14-29195" fmla="*/ 383013 w 2213217"/>
                <a:gd name="connsiteY14-29196" fmla="*/ 6154049 h 7252515"/>
                <a:gd name="connsiteX15-29197" fmla="*/ 348398 w 2213217"/>
                <a:gd name="connsiteY15-29198" fmla="*/ 6604338 h 7252515"/>
                <a:gd name="connsiteX16-29199" fmla="*/ 420242 w 2213217"/>
                <a:gd name="connsiteY16-29200" fmla="*/ 6827439 h 7252515"/>
                <a:gd name="connsiteX17-29201" fmla="*/ 367118 w 2213217"/>
                <a:gd name="connsiteY17-29202" fmla="*/ 6982453 h 7252515"/>
                <a:gd name="connsiteX18-29203" fmla="*/ 605514 w 2213217"/>
                <a:gd name="connsiteY18-29204" fmla="*/ 7244526 h 7252515"/>
                <a:gd name="connsiteX19-29205" fmla="*/ 958269 w 2213217"/>
                <a:gd name="connsiteY19-29206" fmla="*/ 7136926 h 7252515"/>
                <a:gd name="connsiteX20-29207" fmla="*/ 724772 w 2213217"/>
                <a:gd name="connsiteY20-29208" fmla="*/ 6844746 h 7252515"/>
                <a:gd name="connsiteX21-29209" fmla="*/ 753076 w 2213217"/>
                <a:gd name="connsiteY21-29210" fmla="*/ 6579789 h 7252515"/>
                <a:gd name="connsiteX22-29211" fmla="*/ 738924 w 2213217"/>
                <a:gd name="connsiteY22-29212" fmla="*/ 6250170 h 7252515"/>
                <a:gd name="connsiteX23-29213" fmla="*/ 856500 w 2213217"/>
                <a:gd name="connsiteY23-29214" fmla="*/ 5489132 h 7252515"/>
                <a:gd name="connsiteX24-29215" fmla="*/ 906017 w 2213217"/>
                <a:gd name="connsiteY24-29216" fmla="*/ 5380240 h 7252515"/>
                <a:gd name="connsiteX25-29217" fmla="*/ 898504 w 2213217"/>
                <a:gd name="connsiteY25-29218" fmla="*/ 5308938 h 7252515"/>
                <a:gd name="connsiteX26-29219" fmla="*/ 971550 w 2213217"/>
                <a:gd name="connsiteY26-29220" fmla="*/ 5211945 h 7252515"/>
                <a:gd name="connsiteX27-29221" fmla="*/ 973564 w 2213217"/>
                <a:gd name="connsiteY27-29222" fmla="*/ 5069070 h 7252515"/>
                <a:gd name="connsiteX28-29223" fmla="*/ 1129719 w 2213217"/>
                <a:gd name="connsiteY28-29224" fmla="*/ 4378373 h 7252515"/>
                <a:gd name="connsiteX29-29225" fmla="*/ 1276350 w 2213217"/>
                <a:gd name="connsiteY29-29226" fmla="*/ 4649970 h 7252515"/>
                <a:gd name="connsiteX30-29227" fmla="*/ 1341012 w 2213217"/>
                <a:gd name="connsiteY30-29228" fmla="*/ 4880042 h 7252515"/>
                <a:gd name="connsiteX31-29229" fmla="*/ 1310424 w 2213217"/>
                <a:gd name="connsiteY31-29230" fmla="*/ 4973880 h 7252515"/>
                <a:gd name="connsiteX32-29231" fmla="*/ 1354293 w 2213217"/>
                <a:gd name="connsiteY32-29232" fmla="*/ 5113209 h 7252515"/>
                <a:gd name="connsiteX33-29233" fmla="*/ 1262198 w 2213217"/>
                <a:gd name="connsiteY33-29234" fmla="*/ 5554244 h 7252515"/>
                <a:gd name="connsiteX34-29235" fmla="*/ 1263220 w 2213217"/>
                <a:gd name="connsiteY34-29236" fmla="*/ 6360264 h 7252515"/>
                <a:gd name="connsiteX35-29237" fmla="*/ 1336385 w 2213217"/>
                <a:gd name="connsiteY35-29238" fmla="*/ 6540277 h 7252515"/>
                <a:gd name="connsiteX36-29239" fmla="*/ 1285605 w 2213217"/>
                <a:gd name="connsiteY36-29240" fmla="*/ 6741714 h 7252515"/>
                <a:gd name="connsiteX37-29241" fmla="*/ 1303783 w 2213217"/>
                <a:gd name="connsiteY37-29242" fmla="*/ 6828040 h 7252515"/>
                <a:gd name="connsiteX38-29243" fmla="*/ 1313579 w 2213217"/>
                <a:gd name="connsiteY38-29244" fmla="*/ 7020824 h 7252515"/>
                <a:gd name="connsiteX39-29245" fmla="*/ 1760353 w 2213217"/>
                <a:gd name="connsiteY39-29246" fmla="*/ 7189119 h 7252515"/>
                <a:gd name="connsiteX40-29247" fmla="*/ 2189006 w 2213217"/>
                <a:gd name="connsiteY40-29248" fmla="*/ 7199125 h 7252515"/>
                <a:gd name="connsiteX41-29249" fmla="*/ 2171850 w 2213217"/>
                <a:gd name="connsiteY41-29250" fmla="*/ 7046786 h 7252515"/>
                <a:gd name="connsiteX42-29251" fmla="*/ 1687247 w 2213217"/>
                <a:gd name="connsiteY42-29252" fmla="*/ 6680449 h 7252515"/>
                <a:gd name="connsiteX43-29253" fmla="*/ 1708130 w 2213217"/>
                <a:gd name="connsiteY43-29254" fmla="*/ 6550072 h 7252515"/>
                <a:gd name="connsiteX44-29255" fmla="*/ 1668617 w 2213217"/>
                <a:gd name="connsiteY44-29256" fmla="*/ 6451067 h 7252515"/>
                <a:gd name="connsiteX45-29257" fmla="*/ 1657350 w 2213217"/>
                <a:gd name="connsiteY45-29258" fmla="*/ 6250170 h 7252515"/>
                <a:gd name="connsiteX46-29259" fmla="*/ 1679014 w 2213217"/>
                <a:gd name="connsiteY46-29260" fmla="*/ 5979714 h 7252515"/>
                <a:gd name="connsiteX47-29261" fmla="*/ 1727631 w 2213217"/>
                <a:gd name="connsiteY47-29262" fmla="*/ 5512209 h 7252515"/>
                <a:gd name="connsiteX48-29263" fmla="*/ 1739049 w 2213217"/>
                <a:gd name="connsiteY48-29264" fmla="*/ 5363804 h 7252515"/>
                <a:gd name="connsiteX49-29265" fmla="*/ 1797611 w 2213217"/>
                <a:gd name="connsiteY49-29266" fmla="*/ 5317321 h 7252515"/>
                <a:gd name="connsiteX50-29267" fmla="*/ 1884207 w 2213217"/>
                <a:gd name="connsiteY50-29268" fmla="*/ 5097645 h 7252515"/>
                <a:gd name="connsiteX51-29269" fmla="*/ 1909357 w 2213217"/>
                <a:gd name="connsiteY51-29270" fmla="*/ 4805496 h 7252515"/>
                <a:gd name="connsiteX52-29271" fmla="*/ 1900373 w 2213217"/>
                <a:gd name="connsiteY52-29272" fmla="*/ 4348776 h 7252515"/>
                <a:gd name="connsiteX53-29273" fmla="*/ 1881052 w 2213217"/>
                <a:gd name="connsiteY53-29274" fmla="*/ 3902573 h 7252515"/>
                <a:gd name="connsiteX54-29275" fmla="*/ 1855362 w 2213217"/>
                <a:gd name="connsiteY54-29276" fmla="*/ 3584643 h 7252515"/>
                <a:gd name="connsiteX55-29277" fmla="*/ 2056257 w 2213217"/>
                <a:gd name="connsiteY55-29278" fmla="*/ 2654077 h 7252515"/>
                <a:gd name="connsiteX56-29279" fmla="*/ 2042707 w 2213217"/>
                <a:gd name="connsiteY56-29280" fmla="*/ 2404684 h 7252515"/>
                <a:gd name="connsiteX57-29281" fmla="*/ 1981200 w 2213217"/>
                <a:gd name="connsiteY57-29282" fmla="*/ 1864914 h 7252515"/>
                <a:gd name="connsiteX58-29283" fmla="*/ 1936459 w 2213217"/>
                <a:gd name="connsiteY58-29284" fmla="*/ 1677029 h 7252515"/>
                <a:gd name="connsiteX59-29285" fmla="*/ 1922037 w 2213217"/>
                <a:gd name="connsiteY59-29286" fmla="*/ 1432534 h 7252515"/>
                <a:gd name="connsiteX60-29287" fmla="*/ 1874412 w 2213217"/>
                <a:gd name="connsiteY60-29288" fmla="*/ 1302338 h 7252515"/>
                <a:gd name="connsiteX61-29289" fmla="*/ 1407687 w 2213217"/>
                <a:gd name="connsiteY61-29290" fmla="*/ 1134975 h 7252515"/>
                <a:gd name="connsiteX62-29291" fmla="*/ 1309221 w 2213217"/>
                <a:gd name="connsiteY62-29292" fmla="*/ 1020075 h 7252515"/>
                <a:gd name="connsiteX63-29293" fmla="*/ 1365230 w 2213217"/>
                <a:gd name="connsiteY63-29294" fmla="*/ 821521 h 7252515"/>
                <a:gd name="connsiteX64-29295" fmla="*/ 1433407 w 2213217"/>
                <a:gd name="connsiteY64-29296" fmla="*/ 622909 h 7252515"/>
                <a:gd name="connsiteX65-29297" fmla="*/ 1444916 w 2213217"/>
                <a:gd name="connsiteY65-29298" fmla="*/ 380757 h 7252515"/>
                <a:gd name="connsiteX66-29299" fmla="*/ 1330946 w 2213217"/>
                <a:gd name="connsiteY66-29300" fmla="*/ 143773 h 7252515"/>
                <a:gd name="connsiteX67-29301" fmla="*/ 1063645 w 2213217"/>
                <a:gd name="connsiteY67-29302" fmla="*/ 568 h 7252515"/>
                <a:gd name="connsiteX0-29303" fmla="*/ 1063645 w 2213217"/>
                <a:gd name="connsiteY0-29304" fmla="*/ 568 h 7252515"/>
                <a:gd name="connsiteX1-29305" fmla="*/ 809625 w 2213217"/>
                <a:gd name="connsiteY1-29306" fmla="*/ 116070 h 7252515"/>
                <a:gd name="connsiteX2-29307" fmla="*/ 685800 w 2213217"/>
                <a:gd name="connsiteY2-29308" fmla="*/ 297045 h 7252515"/>
                <a:gd name="connsiteX3-29309" fmla="*/ 704850 w 2213217"/>
                <a:gd name="connsiteY3-29310" fmla="*/ 620895 h 7252515"/>
                <a:gd name="connsiteX4-29311" fmla="*/ 838200 w 2213217"/>
                <a:gd name="connsiteY4-29312" fmla="*/ 897120 h 7252515"/>
                <a:gd name="connsiteX5-29313" fmla="*/ 742950 w 2213217"/>
                <a:gd name="connsiteY5-29314" fmla="*/ 1011420 h 7252515"/>
                <a:gd name="connsiteX6-29315" fmla="*/ 133350 w 2213217"/>
                <a:gd name="connsiteY6-29316" fmla="*/ 1220970 h 7252515"/>
                <a:gd name="connsiteX7-29317" fmla="*/ 0 w 2213217"/>
                <a:gd name="connsiteY7-29318" fmla="*/ 2211570 h 7252515"/>
                <a:gd name="connsiteX8-29319" fmla="*/ 333375 w 2213217"/>
                <a:gd name="connsiteY8-29320" fmla="*/ 3106920 h 7252515"/>
                <a:gd name="connsiteX9-29321" fmla="*/ 247650 w 2213217"/>
                <a:gd name="connsiteY9-29322" fmla="*/ 3840345 h 7252515"/>
                <a:gd name="connsiteX10-29323" fmla="*/ 371475 w 2213217"/>
                <a:gd name="connsiteY10-29324" fmla="*/ 4059420 h 7252515"/>
                <a:gd name="connsiteX11-29325" fmla="*/ 495300 w 2213217"/>
                <a:gd name="connsiteY11-29326" fmla="*/ 4278495 h 7252515"/>
                <a:gd name="connsiteX12-29327" fmla="*/ 490672 w 2213217"/>
                <a:gd name="connsiteY12-29328" fmla="*/ 4980881 h 7252515"/>
                <a:gd name="connsiteX13-29329" fmla="*/ 458942 w 2213217"/>
                <a:gd name="connsiteY13-29330" fmla="*/ 5126491 h 7252515"/>
                <a:gd name="connsiteX14-29331" fmla="*/ 383013 w 2213217"/>
                <a:gd name="connsiteY14-29332" fmla="*/ 6154049 h 7252515"/>
                <a:gd name="connsiteX15-29333" fmla="*/ 348398 w 2213217"/>
                <a:gd name="connsiteY15-29334" fmla="*/ 6604338 h 7252515"/>
                <a:gd name="connsiteX16-29335" fmla="*/ 420242 w 2213217"/>
                <a:gd name="connsiteY16-29336" fmla="*/ 6827439 h 7252515"/>
                <a:gd name="connsiteX17-29337" fmla="*/ 367118 w 2213217"/>
                <a:gd name="connsiteY17-29338" fmla="*/ 6982453 h 7252515"/>
                <a:gd name="connsiteX18-29339" fmla="*/ 605514 w 2213217"/>
                <a:gd name="connsiteY18-29340" fmla="*/ 7244526 h 7252515"/>
                <a:gd name="connsiteX19-29341" fmla="*/ 958269 w 2213217"/>
                <a:gd name="connsiteY19-29342" fmla="*/ 7136926 h 7252515"/>
                <a:gd name="connsiteX20-29343" fmla="*/ 724772 w 2213217"/>
                <a:gd name="connsiteY20-29344" fmla="*/ 6844746 h 7252515"/>
                <a:gd name="connsiteX21-29345" fmla="*/ 753076 w 2213217"/>
                <a:gd name="connsiteY21-29346" fmla="*/ 6579789 h 7252515"/>
                <a:gd name="connsiteX22-29347" fmla="*/ 738924 w 2213217"/>
                <a:gd name="connsiteY22-29348" fmla="*/ 6250170 h 7252515"/>
                <a:gd name="connsiteX23-29349" fmla="*/ 856500 w 2213217"/>
                <a:gd name="connsiteY23-29350" fmla="*/ 5489132 h 7252515"/>
                <a:gd name="connsiteX24-29351" fmla="*/ 906017 w 2213217"/>
                <a:gd name="connsiteY24-29352" fmla="*/ 5380240 h 7252515"/>
                <a:gd name="connsiteX25-29353" fmla="*/ 898504 w 2213217"/>
                <a:gd name="connsiteY25-29354" fmla="*/ 5308938 h 7252515"/>
                <a:gd name="connsiteX26-29355" fmla="*/ 971550 w 2213217"/>
                <a:gd name="connsiteY26-29356" fmla="*/ 5211945 h 7252515"/>
                <a:gd name="connsiteX27-29357" fmla="*/ 973564 w 2213217"/>
                <a:gd name="connsiteY27-29358" fmla="*/ 5069070 h 7252515"/>
                <a:gd name="connsiteX28-29359" fmla="*/ 1129719 w 2213217"/>
                <a:gd name="connsiteY28-29360" fmla="*/ 4378373 h 7252515"/>
                <a:gd name="connsiteX29-29361" fmla="*/ 1276350 w 2213217"/>
                <a:gd name="connsiteY29-29362" fmla="*/ 4649970 h 7252515"/>
                <a:gd name="connsiteX30-29363" fmla="*/ 1341012 w 2213217"/>
                <a:gd name="connsiteY30-29364" fmla="*/ 4880042 h 7252515"/>
                <a:gd name="connsiteX31-29365" fmla="*/ 1310424 w 2213217"/>
                <a:gd name="connsiteY31-29366" fmla="*/ 4973880 h 7252515"/>
                <a:gd name="connsiteX32-29367" fmla="*/ 1354293 w 2213217"/>
                <a:gd name="connsiteY32-29368" fmla="*/ 5113209 h 7252515"/>
                <a:gd name="connsiteX33-29369" fmla="*/ 1262198 w 2213217"/>
                <a:gd name="connsiteY33-29370" fmla="*/ 5554244 h 7252515"/>
                <a:gd name="connsiteX34-29371" fmla="*/ 1263220 w 2213217"/>
                <a:gd name="connsiteY34-29372" fmla="*/ 6360264 h 7252515"/>
                <a:gd name="connsiteX35-29373" fmla="*/ 1336385 w 2213217"/>
                <a:gd name="connsiteY35-29374" fmla="*/ 6540277 h 7252515"/>
                <a:gd name="connsiteX36-29375" fmla="*/ 1285605 w 2213217"/>
                <a:gd name="connsiteY36-29376" fmla="*/ 6741714 h 7252515"/>
                <a:gd name="connsiteX37-29377" fmla="*/ 1303783 w 2213217"/>
                <a:gd name="connsiteY37-29378" fmla="*/ 6828040 h 7252515"/>
                <a:gd name="connsiteX38-29379" fmla="*/ 1313579 w 2213217"/>
                <a:gd name="connsiteY38-29380" fmla="*/ 7020824 h 7252515"/>
                <a:gd name="connsiteX39-29381" fmla="*/ 1760353 w 2213217"/>
                <a:gd name="connsiteY39-29382" fmla="*/ 7189119 h 7252515"/>
                <a:gd name="connsiteX40-29383" fmla="*/ 2189006 w 2213217"/>
                <a:gd name="connsiteY40-29384" fmla="*/ 7199125 h 7252515"/>
                <a:gd name="connsiteX41-29385" fmla="*/ 2171850 w 2213217"/>
                <a:gd name="connsiteY41-29386" fmla="*/ 7046786 h 7252515"/>
                <a:gd name="connsiteX42-29387" fmla="*/ 1687247 w 2213217"/>
                <a:gd name="connsiteY42-29388" fmla="*/ 6680449 h 7252515"/>
                <a:gd name="connsiteX43-29389" fmla="*/ 1708130 w 2213217"/>
                <a:gd name="connsiteY43-29390" fmla="*/ 6550072 h 7252515"/>
                <a:gd name="connsiteX44-29391" fmla="*/ 1668617 w 2213217"/>
                <a:gd name="connsiteY44-29392" fmla="*/ 6451067 h 7252515"/>
                <a:gd name="connsiteX45-29393" fmla="*/ 1657350 w 2213217"/>
                <a:gd name="connsiteY45-29394" fmla="*/ 6250170 h 7252515"/>
                <a:gd name="connsiteX46-29395" fmla="*/ 1679014 w 2213217"/>
                <a:gd name="connsiteY46-29396" fmla="*/ 5979714 h 7252515"/>
                <a:gd name="connsiteX47-29397" fmla="*/ 1727631 w 2213217"/>
                <a:gd name="connsiteY47-29398" fmla="*/ 5512209 h 7252515"/>
                <a:gd name="connsiteX48-29399" fmla="*/ 1739049 w 2213217"/>
                <a:gd name="connsiteY48-29400" fmla="*/ 5363804 h 7252515"/>
                <a:gd name="connsiteX49-29401" fmla="*/ 1797611 w 2213217"/>
                <a:gd name="connsiteY49-29402" fmla="*/ 5317321 h 7252515"/>
                <a:gd name="connsiteX50-29403" fmla="*/ 1884207 w 2213217"/>
                <a:gd name="connsiteY50-29404" fmla="*/ 5097645 h 7252515"/>
                <a:gd name="connsiteX51-29405" fmla="*/ 1909357 w 2213217"/>
                <a:gd name="connsiteY51-29406" fmla="*/ 4805496 h 7252515"/>
                <a:gd name="connsiteX52-29407" fmla="*/ 1900373 w 2213217"/>
                <a:gd name="connsiteY52-29408" fmla="*/ 4348776 h 7252515"/>
                <a:gd name="connsiteX53-29409" fmla="*/ 1881052 w 2213217"/>
                <a:gd name="connsiteY53-29410" fmla="*/ 3902573 h 7252515"/>
                <a:gd name="connsiteX54-29411" fmla="*/ 1855362 w 2213217"/>
                <a:gd name="connsiteY54-29412" fmla="*/ 3584643 h 7252515"/>
                <a:gd name="connsiteX55-29413" fmla="*/ 2056257 w 2213217"/>
                <a:gd name="connsiteY55-29414" fmla="*/ 2654077 h 7252515"/>
                <a:gd name="connsiteX56-29415" fmla="*/ 2042707 w 2213217"/>
                <a:gd name="connsiteY56-29416" fmla="*/ 2404684 h 7252515"/>
                <a:gd name="connsiteX57-29417" fmla="*/ 1981200 w 2213217"/>
                <a:gd name="connsiteY57-29418" fmla="*/ 1864914 h 7252515"/>
                <a:gd name="connsiteX58-29419" fmla="*/ 1936459 w 2213217"/>
                <a:gd name="connsiteY58-29420" fmla="*/ 1677029 h 7252515"/>
                <a:gd name="connsiteX59-29421" fmla="*/ 1922037 w 2213217"/>
                <a:gd name="connsiteY59-29422" fmla="*/ 1432534 h 7252515"/>
                <a:gd name="connsiteX60-29423" fmla="*/ 1874412 w 2213217"/>
                <a:gd name="connsiteY60-29424" fmla="*/ 1302338 h 7252515"/>
                <a:gd name="connsiteX61-29425" fmla="*/ 1407687 w 2213217"/>
                <a:gd name="connsiteY61-29426" fmla="*/ 1134975 h 7252515"/>
                <a:gd name="connsiteX62-29427" fmla="*/ 1309221 w 2213217"/>
                <a:gd name="connsiteY62-29428" fmla="*/ 1020075 h 7252515"/>
                <a:gd name="connsiteX63-29429" fmla="*/ 1365230 w 2213217"/>
                <a:gd name="connsiteY63-29430" fmla="*/ 821521 h 7252515"/>
                <a:gd name="connsiteX64-29431" fmla="*/ 1433407 w 2213217"/>
                <a:gd name="connsiteY64-29432" fmla="*/ 622909 h 7252515"/>
                <a:gd name="connsiteX65-29433" fmla="*/ 1444916 w 2213217"/>
                <a:gd name="connsiteY65-29434" fmla="*/ 380757 h 7252515"/>
                <a:gd name="connsiteX66-29435" fmla="*/ 1330946 w 2213217"/>
                <a:gd name="connsiteY66-29436" fmla="*/ 143773 h 7252515"/>
                <a:gd name="connsiteX67-29437" fmla="*/ 1063645 w 2213217"/>
                <a:gd name="connsiteY67-29438" fmla="*/ 568 h 7252515"/>
                <a:gd name="connsiteX0-29439" fmla="*/ 1063645 w 2213217"/>
                <a:gd name="connsiteY0-29440" fmla="*/ 568 h 7252515"/>
                <a:gd name="connsiteX1-29441" fmla="*/ 809625 w 2213217"/>
                <a:gd name="connsiteY1-29442" fmla="*/ 116070 h 7252515"/>
                <a:gd name="connsiteX2-29443" fmla="*/ 685800 w 2213217"/>
                <a:gd name="connsiteY2-29444" fmla="*/ 297045 h 7252515"/>
                <a:gd name="connsiteX3-29445" fmla="*/ 704850 w 2213217"/>
                <a:gd name="connsiteY3-29446" fmla="*/ 620895 h 7252515"/>
                <a:gd name="connsiteX4-29447" fmla="*/ 838200 w 2213217"/>
                <a:gd name="connsiteY4-29448" fmla="*/ 897120 h 7252515"/>
                <a:gd name="connsiteX5-29449" fmla="*/ 742950 w 2213217"/>
                <a:gd name="connsiteY5-29450" fmla="*/ 1011420 h 7252515"/>
                <a:gd name="connsiteX6-29451" fmla="*/ 133350 w 2213217"/>
                <a:gd name="connsiteY6-29452" fmla="*/ 1220970 h 7252515"/>
                <a:gd name="connsiteX7-29453" fmla="*/ 0 w 2213217"/>
                <a:gd name="connsiteY7-29454" fmla="*/ 2211570 h 7252515"/>
                <a:gd name="connsiteX8-29455" fmla="*/ 333375 w 2213217"/>
                <a:gd name="connsiteY8-29456" fmla="*/ 3106920 h 7252515"/>
                <a:gd name="connsiteX9-29457" fmla="*/ 247650 w 2213217"/>
                <a:gd name="connsiteY9-29458" fmla="*/ 3840345 h 7252515"/>
                <a:gd name="connsiteX10-29459" fmla="*/ 371475 w 2213217"/>
                <a:gd name="connsiteY10-29460" fmla="*/ 4059420 h 7252515"/>
                <a:gd name="connsiteX11-29461" fmla="*/ 495300 w 2213217"/>
                <a:gd name="connsiteY11-29462" fmla="*/ 4278495 h 7252515"/>
                <a:gd name="connsiteX12-29463" fmla="*/ 504586 w 2213217"/>
                <a:gd name="connsiteY12-29464" fmla="*/ 4793958 h 7252515"/>
                <a:gd name="connsiteX13-29465" fmla="*/ 490672 w 2213217"/>
                <a:gd name="connsiteY13-29466" fmla="*/ 4980881 h 7252515"/>
                <a:gd name="connsiteX14-29467" fmla="*/ 458942 w 2213217"/>
                <a:gd name="connsiteY14-29468" fmla="*/ 5126491 h 7252515"/>
                <a:gd name="connsiteX15-29469" fmla="*/ 383013 w 2213217"/>
                <a:gd name="connsiteY15-29470" fmla="*/ 6154049 h 7252515"/>
                <a:gd name="connsiteX16-29471" fmla="*/ 348398 w 2213217"/>
                <a:gd name="connsiteY16-29472" fmla="*/ 6604338 h 7252515"/>
                <a:gd name="connsiteX17-29473" fmla="*/ 420242 w 2213217"/>
                <a:gd name="connsiteY17-29474" fmla="*/ 6827439 h 7252515"/>
                <a:gd name="connsiteX18-29475" fmla="*/ 367118 w 2213217"/>
                <a:gd name="connsiteY18-29476" fmla="*/ 6982453 h 7252515"/>
                <a:gd name="connsiteX19-29477" fmla="*/ 605514 w 2213217"/>
                <a:gd name="connsiteY19-29478" fmla="*/ 7244526 h 7252515"/>
                <a:gd name="connsiteX20-29479" fmla="*/ 958269 w 2213217"/>
                <a:gd name="connsiteY20-29480" fmla="*/ 7136926 h 7252515"/>
                <a:gd name="connsiteX21-29481" fmla="*/ 724772 w 2213217"/>
                <a:gd name="connsiteY21-29482" fmla="*/ 6844746 h 7252515"/>
                <a:gd name="connsiteX22-29483" fmla="*/ 753076 w 2213217"/>
                <a:gd name="connsiteY22-29484" fmla="*/ 6579789 h 7252515"/>
                <a:gd name="connsiteX23-29485" fmla="*/ 738924 w 2213217"/>
                <a:gd name="connsiteY23-29486" fmla="*/ 6250170 h 7252515"/>
                <a:gd name="connsiteX24-29487" fmla="*/ 856500 w 2213217"/>
                <a:gd name="connsiteY24-29488" fmla="*/ 5489132 h 7252515"/>
                <a:gd name="connsiteX25-29489" fmla="*/ 906017 w 2213217"/>
                <a:gd name="connsiteY25-29490" fmla="*/ 5380240 h 7252515"/>
                <a:gd name="connsiteX26-29491" fmla="*/ 898504 w 2213217"/>
                <a:gd name="connsiteY26-29492" fmla="*/ 5308938 h 7252515"/>
                <a:gd name="connsiteX27-29493" fmla="*/ 971550 w 2213217"/>
                <a:gd name="connsiteY27-29494" fmla="*/ 5211945 h 7252515"/>
                <a:gd name="connsiteX28-29495" fmla="*/ 973564 w 2213217"/>
                <a:gd name="connsiteY28-29496" fmla="*/ 5069070 h 7252515"/>
                <a:gd name="connsiteX29-29497" fmla="*/ 1129719 w 2213217"/>
                <a:gd name="connsiteY29-29498" fmla="*/ 4378373 h 7252515"/>
                <a:gd name="connsiteX30-29499" fmla="*/ 1276350 w 2213217"/>
                <a:gd name="connsiteY30-29500" fmla="*/ 4649970 h 7252515"/>
                <a:gd name="connsiteX31-29501" fmla="*/ 1341012 w 2213217"/>
                <a:gd name="connsiteY31-29502" fmla="*/ 4880042 h 7252515"/>
                <a:gd name="connsiteX32-29503" fmla="*/ 1310424 w 2213217"/>
                <a:gd name="connsiteY32-29504" fmla="*/ 4973880 h 7252515"/>
                <a:gd name="connsiteX33-29505" fmla="*/ 1354293 w 2213217"/>
                <a:gd name="connsiteY33-29506" fmla="*/ 5113209 h 7252515"/>
                <a:gd name="connsiteX34-29507" fmla="*/ 1262198 w 2213217"/>
                <a:gd name="connsiteY34-29508" fmla="*/ 5554244 h 7252515"/>
                <a:gd name="connsiteX35-29509" fmla="*/ 1263220 w 2213217"/>
                <a:gd name="connsiteY35-29510" fmla="*/ 6360264 h 7252515"/>
                <a:gd name="connsiteX36-29511" fmla="*/ 1336385 w 2213217"/>
                <a:gd name="connsiteY36-29512" fmla="*/ 6540277 h 7252515"/>
                <a:gd name="connsiteX37-29513" fmla="*/ 1285605 w 2213217"/>
                <a:gd name="connsiteY37-29514" fmla="*/ 6741714 h 7252515"/>
                <a:gd name="connsiteX38-29515" fmla="*/ 1303783 w 2213217"/>
                <a:gd name="connsiteY38-29516" fmla="*/ 6828040 h 7252515"/>
                <a:gd name="connsiteX39-29517" fmla="*/ 1313579 w 2213217"/>
                <a:gd name="connsiteY39-29518" fmla="*/ 7020824 h 7252515"/>
                <a:gd name="connsiteX40-29519" fmla="*/ 1760353 w 2213217"/>
                <a:gd name="connsiteY40-29520" fmla="*/ 7189119 h 7252515"/>
                <a:gd name="connsiteX41-29521" fmla="*/ 2189006 w 2213217"/>
                <a:gd name="connsiteY41-29522" fmla="*/ 7199125 h 7252515"/>
                <a:gd name="connsiteX42-29523" fmla="*/ 2171850 w 2213217"/>
                <a:gd name="connsiteY42-29524" fmla="*/ 7046786 h 7252515"/>
                <a:gd name="connsiteX43-29525" fmla="*/ 1687247 w 2213217"/>
                <a:gd name="connsiteY43-29526" fmla="*/ 6680449 h 7252515"/>
                <a:gd name="connsiteX44-29527" fmla="*/ 1708130 w 2213217"/>
                <a:gd name="connsiteY44-29528" fmla="*/ 6550072 h 7252515"/>
                <a:gd name="connsiteX45-29529" fmla="*/ 1668617 w 2213217"/>
                <a:gd name="connsiteY45-29530" fmla="*/ 6451067 h 7252515"/>
                <a:gd name="connsiteX46-29531" fmla="*/ 1657350 w 2213217"/>
                <a:gd name="connsiteY46-29532" fmla="*/ 6250170 h 7252515"/>
                <a:gd name="connsiteX47-29533" fmla="*/ 1679014 w 2213217"/>
                <a:gd name="connsiteY47-29534" fmla="*/ 5979714 h 7252515"/>
                <a:gd name="connsiteX48-29535" fmla="*/ 1727631 w 2213217"/>
                <a:gd name="connsiteY48-29536" fmla="*/ 5512209 h 7252515"/>
                <a:gd name="connsiteX49-29537" fmla="*/ 1739049 w 2213217"/>
                <a:gd name="connsiteY49-29538" fmla="*/ 5363804 h 7252515"/>
                <a:gd name="connsiteX50-29539" fmla="*/ 1797611 w 2213217"/>
                <a:gd name="connsiteY50-29540" fmla="*/ 5317321 h 7252515"/>
                <a:gd name="connsiteX51-29541" fmla="*/ 1884207 w 2213217"/>
                <a:gd name="connsiteY51-29542" fmla="*/ 5097645 h 7252515"/>
                <a:gd name="connsiteX52-29543" fmla="*/ 1909357 w 2213217"/>
                <a:gd name="connsiteY52-29544" fmla="*/ 4805496 h 7252515"/>
                <a:gd name="connsiteX53-29545" fmla="*/ 1900373 w 2213217"/>
                <a:gd name="connsiteY53-29546" fmla="*/ 4348776 h 7252515"/>
                <a:gd name="connsiteX54-29547" fmla="*/ 1881052 w 2213217"/>
                <a:gd name="connsiteY54-29548" fmla="*/ 3902573 h 7252515"/>
                <a:gd name="connsiteX55-29549" fmla="*/ 1855362 w 2213217"/>
                <a:gd name="connsiteY55-29550" fmla="*/ 3584643 h 7252515"/>
                <a:gd name="connsiteX56-29551" fmla="*/ 2056257 w 2213217"/>
                <a:gd name="connsiteY56-29552" fmla="*/ 2654077 h 7252515"/>
                <a:gd name="connsiteX57-29553" fmla="*/ 2042707 w 2213217"/>
                <a:gd name="connsiteY57-29554" fmla="*/ 2404684 h 7252515"/>
                <a:gd name="connsiteX58-29555" fmla="*/ 1981200 w 2213217"/>
                <a:gd name="connsiteY58-29556" fmla="*/ 1864914 h 7252515"/>
                <a:gd name="connsiteX59-29557" fmla="*/ 1936459 w 2213217"/>
                <a:gd name="connsiteY59-29558" fmla="*/ 1677029 h 7252515"/>
                <a:gd name="connsiteX60-29559" fmla="*/ 1922037 w 2213217"/>
                <a:gd name="connsiteY60-29560" fmla="*/ 1432534 h 7252515"/>
                <a:gd name="connsiteX61-29561" fmla="*/ 1874412 w 2213217"/>
                <a:gd name="connsiteY61-29562" fmla="*/ 1302338 h 7252515"/>
                <a:gd name="connsiteX62-29563" fmla="*/ 1407687 w 2213217"/>
                <a:gd name="connsiteY62-29564" fmla="*/ 1134975 h 7252515"/>
                <a:gd name="connsiteX63-29565" fmla="*/ 1309221 w 2213217"/>
                <a:gd name="connsiteY63-29566" fmla="*/ 1020075 h 7252515"/>
                <a:gd name="connsiteX64-29567" fmla="*/ 1365230 w 2213217"/>
                <a:gd name="connsiteY64-29568" fmla="*/ 821521 h 7252515"/>
                <a:gd name="connsiteX65-29569" fmla="*/ 1433407 w 2213217"/>
                <a:gd name="connsiteY65-29570" fmla="*/ 622909 h 7252515"/>
                <a:gd name="connsiteX66-29571" fmla="*/ 1444916 w 2213217"/>
                <a:gd name="connsiteY66-29572" fmla="*/ 380757 h 7252515"/>
                <a:gd name="connsiteX67-29573" fmla="*/ 1330946 w 2213217"/>
                <a:gd name="connsiteY67-29574" fmla="*/ 143773 h 7252515"/>
                <a:gd name="connsiteX68-29575" fmla="*/ 1063645 w 2213217"/>
                <a:gd name="connsiteY68-29576" fmla="*/ 568 h 7252515"/>
                <a:gd name="connsiteX0-29577" fmla="*/ 1063645 w 2213217"/>
                <a:gd name="connsiteY0-29578" fmla="*/ 568 h 7252515"/>
                <a:gd name="connsiteX1-29579" fmla="*/ 809625 w 2213217"/>
                <a:gd name="connsiteY1-29580" fmla="*/ 116070 h 7252515"/>
                <a:gd name="connsiteX2-29581" fmla="*/ 685800 w 2213217"/>
                <a:gd name="connsiteY2-29582" fmla="*/ 297045 h 7252515"/>
                <a:gd name="connsiteX3-29583" fmla="*/ 704850 w 2213217"/>
                <a:gd name="connsiteY3-29584" fmla="*/ 620895 h 7252515"/>
                <a:gd name="connsiteX4-29585" fmla="*/ 838200 w 2213217"/>
                <a:gd name="connsiteY4-29586" fmla="*/ 897120 h 7252515"/>
                <a:gd name="connsiteX5-29587" fmla="*/ 742950 w 2213217"/>
                <a:gd name="connsiteY5-29588" fmla="*/ 1011420 h 7252515"/>
                <a:gd name="connsiteX6-29589" fmla="*/ 133350 w 2213217"/>
                <a:gd name="connsiteY6-29590" fmla="*/ 1220970 h 7252515"/>
                <a:gd name="connsiteX7-29591" fmla="*/ 0 w 2213217"/>
                <a:gd name="connsiteY7-29592" fmla="*/ 2211570 h 7252515"/>
                <a:gd name="connsiteX8-29593" fmla="*/ 333375 w 2213217"/>
                <a:gd name="connsiteY8-29594" fmla="*/ 3106920 h 7252515"/>
                <a:gd name="connsiteX9-29595" fmla="*/ 247650 w 2213217"/>
                <a:gd name="connsiteY9-29596" fmla="*/ 3840345 h 7252515"/>
                <a:gd name="connsiteX10-29597" fmla="*/ 371475 w 2213217"/>
                <a:gd name="connsiteY10-29598" fmla="*/ 4059420 h 7252515"/>
                <a:gd name="connsiteX11-29599" fmla="*/ 495300 w 2213217"/>
                <a:gd name="connsiteY11-29600" fmla="*/ 4278495 h 7252515"/>
                <a:gd name="connsiteX12-29601" fmla="*/ 504586 w 2213217"/>
                <a:gd name="connsiteY12-29602" fmla="*/ 4793958 h 7252515"/>
                <a:gd name="connsiteX13-29603" fmla="*/ 490672 w 2213217"/>
                <a:gd name="connsiteY13-29604" fmla="*/ 4980881 h 7252515"/>
                <a:gd name="connsiteX14-29605" fmla="*/ 458942 w 2213217"/>
                <a:gd name="connsiteY14-29606" fmla="*/ 5126491 h 7252515"/>
                <a:gd name="connsiteX15-29607" fmla="*/ 383013 w 2213217"/>
                <a:gd name="connsiteY15-29608" fmla="*/ 6154049 h 7252515"/>
                <a:gd name="connsiteX16-29609" fmla="*/ 348398 w 2213217"/>
                <a:gd name="connsiteY16-29610" fmla="*/ 6604338 h 7252515"/>
                <a:gd name="connsiteX17-29611" fmla="*/ 420242 w 2213217"/>
                <a:gd name="connsiteY17-29612" fmla="*/ 6827439 h 7252515"/>
                <a:gd name="connsiteX18-29613" fmla="*/ 367118 w 2213217"/>
                <a:gd name="connsiteY18-29614" fmla="*/ 6982453 h 7252515"/>
                <a:gd name="connsiteX19-29615" fmla="*/ 605514 w 2213217"/>
                <a:gd name="connsiteY19-29616" fmla="*/ 7244526 h 7252515"/>
                <a:gd name="connsiteX20-29617" fmla="*/ 958269 w 2213217"/>
                <a:gd name="connsiteY20-29618" fmla="*/ 7136926 h 7252515"/>
                <a:gd name="connsiteX21-29619" fmla="*/ 724772 w 2213217"/>
                <a:gd name="connsiteY21-29620" fmla="*/ 6844746 h 7252515"/>
                <a:gd name="connsiteX22-29621" fmla="*/ 753076 w 2213217"/>
                <a:gd name="connsiteY22-29622" fmla="*/ 6579789 h 7252515"/>
                <a:gd name="connsiteX23-29623" fmla="*/ 738924 w 2213217"/>
                <a:gd name="connsiteY23-29624" fmla="*/ 6250170 h 7252515"/>
                <a:gd name="connsiteX24-29625" fmla="*/ 856500 w 2213217"/>
                <a:gd name="connsiteY24-29626" fmla="*/ 5489132 h 7252515"/>
                <a:gd name="connsiteX25-29627" fmla="*/ 906017 w 2213217"/>
                <a:gd name="connsiteY25-29628" fmla="*/ 5380240 h 7252515"/>
                <a:gd name="connsiteX26-29629" fmla="*/ 898504 w 2213217"/>
                <a:gd name="connsiteY26-29630" fmla="*/ 5308938 h 7252515"/>
                <a:gd name="connsiteX27-29631" fmla="*/ 971550 w 2213217"/>
                <a:gd name="connsiteY27-29632" fmla="*/ 5211945 h 7252515"/>
                <a:gd name="connsiteX28-29633" fmla="*/ 973564 w 2213217"/>
                <a:gd name="connsiteY28-29634" fmla="*/ 5069070 h 7252515"/>
                <a:gd name="connsiteX29-29635" fmla="*/ 1129719 w 2213217"/>
                <a:gd name="connsiteY29-29636" fmla="*/ 4378373 h 7252515"/>
                <a:gd name="connsiteX30-29637" fmla="*/ 1276350 w 2213217"/>
                <a:gd name="connsiteY30-29638" fmla="*/ 4649970 h 7252515"/>
                <a:gd name="connsiteX31-29639" fmla="*/ 1341012 w 2213217"/>
                <a:gd name="connsiteY31-29640" fmla="*/ 4880042 h 7252515"/>
                <a:gd name="connsiteX32-29641" fmla="*/ 1310424 w 2213217"/>
                <a:gd name="connsiteY32-29642" fmla="*/ 4973880 h 7252515"/>
                <a:gd name="connsiteX33-29643" fmla="*/ 1354293 w 2213217"/>
                <a:gd name="connsiteY33-29644" fmla="*/ 5113209 h 7252515"/>
                <a:gd name="connsiteX34-29645" fmla="*/ 1262198 w 2213217"/>
                <a:gd name="connsiteY34-29646" fmla="*/ 5554244 h 7252515"/>
                <a:gd name="connsiteX35-29647" fmla="*/ 1263220 w 2213217"/>
                <a:gd name="connsiteY35-29648" fmla="*/ 6360264 h 7252515"/>
                <a:gd name="connsiteX36-29649" fmla="*/ 1336385 w 2213217"/>
                <a:gd name="connsiteY36-29650" fmla="*/ 6540277 h 7252515"/>
                <a:gd name="connsiteX37-29651" fmla="*/ 1285605 w 2213217"/>
                <a:gd name="connsiteY37-29652" fmla="*/ 6741714 h 7252515"/>
                <a:gd name="connsiteX38-29653" fmla="*/ 1303783 w 2213217"/>
                <a:gd name="connsiteY38-29654" fmla="*/ 6828040 h 7252515"/>
                <a:gd name="connsiteX39-29655" fmla="*/ 1313579 w 2213217"/>
                <a:gd name="connsiteY39-29656" fmla="*/ 7020824 h 7252515"/>
                <a:gd name="connsiteX40-29657" fmla="*/ 1760353 w 2213217"/>
                <a:gd name="connsiteY40-29658" fmla="*/ 7189119 h 7252515"/>
                <a:gd name="connsiteX41-29659" fmla="*/ 2189006 w 2213217"/>
                <a:gd name="connsiteY41-29660" fmla="*/ 7199125 h 7252515"/>
                <a:gd name="connsiteX42-29661" fmla="*/ 2171850 w 2213217"/>
                <a:gd name="connsiteY42-29662" fmla="*/ 7046786 h 7252515"/>
                <a:gd name="connsiteX43-29663" fmla="*/ 1687247 w 2213217"/>
                <a:gd name="connsiteY43-29664" fmla="*/ 6680449 h 7252515"/>
                <a:gd name="connsiteX44-29665" fmla="*/ 1708130 w 2213217"/>
                <a:gd name="connsiteY44-29666" fmla="*/ 6550072 h 7252515"/>
                <a:gd name="connsiteX45-29667" fmla="*/ 1668617 w 2213217"/>
                <a:gd name="connsiteY45-29668" fmla="*/ 6451067 h 7252515"/>
                <a:gd name="connsiteX46-29669" fmla="*/ 1657350 w 2213217"/>
                <a:gd name="connsiteY46-29670" fmla="*/ 6250170 h 7252515"/>
                <a:gd name="connsiteX47-29671" fmla="*/ 1679014 w 2213217"/>
                <a:gd name="connsiteY47-29672" fmla="*/ 5979714 h 7252515"/>
                <a:gd name="connsiteX48-29673" fmla="*/ 1727631 w 2213217"/>
                <a:gd name="connsiteY48-29674" fmla="*/ 5512209 h 7252515"/>
                <a:gd name="connsiteX49-29675" fmla="*/ 1739049 w 2213217"/>
                <a:gd name="connsiteY49-29676" fmla="*/ 5363804 h 7252515"/>
                <a:gd name="connsiteX50-29677" fmla="*/ 1797611 w 2213217"/>
                <a:gd name="connsiteY50-29678" fmla="*/ 5317321 h 7252515"/>
                <a:gd name="connsiteX51-29679" fmla="*/ 1884207 w 2213217"/>
                <a:gd name="connsiteY51-29680" fmla="*/ 5097645 h 7252515"/>
                <a:gd name="connsiteX52-29681" fmla="*/ 1909357 w 2213217"/>
                <a:gd name="connsiteY52-29682" fmla="*/ 4805496 h 7252515"/>
                <a:gd name="connsiteX53-29683" fmla="*/ 1900373 w 2213217"/>
                <a:gd name="connsiteY53-29684" fmla="*/ 4348776 h 7252515"/>
                <a:gd name="connsiteX54-29685" fmla="*/ 1881052 w 2213217"/>
                <a:gd name="connsiteY54-29686" fmla="*/ 3902573 h 7252515"/>
                <a:gd name="connsiteX55-29687" fmla="*/ 1855362 w 2213217"/>
                <a:gd name="connsiteY55-29688" fmla="*/ 3584643 h 7252515"/>
                <a:gd name="connsiteX56-29689" fmla="*/ 2056257 w 2213217"/>
                <a:gd name="connsiteY56-29690" fmla="*/ 2654077 h 7252515"/>
                <a:gd name="connsiteX57-29691" fmla="*/ 2042707 w 2213217"/>
                <a:gd name="connsiteY57-29692" fmla="*/ 2404684 h 7252515"/>
                <a:gd name="connsiteX58-29693" fmla="*/ 1981200 w 2213217"/>
                <a:gd name="connsiteY58-29694" fmla="*/ 1864914 h 7252515"/>
                <a:gd name="connsiteX59-29695" fmla="*/ 1936459 w 2213217"/>
                <a:gd name="connsiteY59-29696" fmla="*/ 1677029 h 7252515"/>
                <a:gd name="connsiteX60-29697" fmla="*/ 1922037 w 2213217"/>
                <a:gd name="connsiteY60-29698" fmla="*/ 1432534 h 7252515"/>
                <a:gd name="connsiteX61-29699" fmla="*/ 1874412 w 2213217"/>
                <a:gd name="connsiteY61-29700" fmla="*/ 1302338 h 7252515"/>
                <a:gd name="connsiteX62-29701" fmla="*/ 1407687 w 2213217"/>
                <a:gd name="connsiteY62-29702" fmla="*/ 1134975 h 7252515"/>
                <a:gd name="connsiteX63-29703" fmla="*/ 1309221 w 2213217"/>
                <a:gd name="connsiteY63-29704" fmla="*/ 1020075 h 7252515"/>
                <a:gd name="connsiteX64-29705" fmla="*/ 1365230 w 2213217"/>
                <a:gd name="connsiteY64-29706" fmla="*/ 821521 h 7252515"/>
                <a:gd name="connsiteX65-29707" fmla="*/ 1433407 w 2213217"/>
                <a:gd name="connsiteY65-29708" fmla="*/ 622909 h 7252515"/>
                <a:gd name="connsiteX66-29709" fmla="*/ 1444916 w 2213217"/>
                <a:gd name="connsiteY66-29710" fmla="*/ 380757 h 7252515"/>
                <a:gd name="connsiteX67-29711" fmla="*/ 1330946 w 2213217"/>
                <a:gd name="connsiteY67-29712" fmla="*/ 143773 h 7252515"/>
                <a:gd name="connsiteX68-29713" fmla="*/ 1063645 w 2213217"/>
                <a:gd name="connsiteY68-29714" fmla="*/ 568 h 7252515"/>
                <a:gd name="connsiteX0-29715" fmla="*/ 1063645 w 2213217"/>
                <a:gd name="connsiteY0-29716" fmla="*/ 568 h 7252515"/>
                <a:gd name="connsiteX1-29717" fmla="*/ 809625 w 2213217"/>
                <a:gd name="connsiteY1-29718" fmla="*/ 116070 h 7252515"/>
                <a:gd name="connsiteX2-29719" fmla="*/ 685800 w 2213217"/>
                <a:gd name="connsiteY2-29720" fmla="*/ 297045 h 7252515"/>
                <a:gd name="connsiteX3-29721" fmla="*/ 704850 w 2213217"/>
                <a:gd name="connsiteY3-29722" fmla="*/ 620895 h 7252515"/>
                <a:gd name="connsiteX4-29723" fmla="*/ 838200 w 2213217"/>
                <a:gd name="connsiteY4-29724" fmla="*/ 897120 h 7252515"/>
                <a:gd name="connsiteX5-29725" fmla="*/ 742950 w 2213217"/>
                <a:gd name="connsiteY5-29726" fmla="*/ 1011420 h 7252515"/>
                <a:gd name="connsiteX6-29727" fmla="*/ 133350 w 2213217"/>
                <a:gd name="connsiteY6-29728" fmla="*/ 1220970 h 7252515"/>
                <a:gd name="connsiteX7-29729" fmla="*/ 0 w 2213217"/>
                <a:gd name="connsiteY7-29730" fmla="*/ 2211570 h 7252515"/>
                <a:gd name="connsiteX8-29731" fmla="*/ 333375 w 2213217"/>
                <a:gd name="connsiteY8-29732" fmla="*/ 3106920 h 7252515"/>
                <a:gd name="connsiteX9-29733" fmla="*/ 247650 w 2213217"/>
                <a:gd name="connsiteY9-29734" fmla="*/ 3840345 h 7252515"/>
                <a:gd name="connsiteX10-29735" fmla="*/ 371475 w 2213217"/>
                <a:gd name="connsiteY10-29736" fmla="*/ 4059420 h 7252515"/>
                <a:gd name="connsiteX11-29737" fmla="*/ 495300 w 2213217"/>
                <a:gd name="connsiteY11-29738" fmla="*/ 4278495 h 7252515"/>
                <a:gd name="connsiteX12-29739" fmla="*/ 504586 w 2213217"/>
                <a:gd name="connsiteY12-29740" fmla="*/ 4793958 h 7252515"/>
                <a:gd name="connsiteX13-29741" fmla="*/ 490672 w 2213217"/>
                <a:gd name="connsiteY13-29742" fmla="*/ 4980881 h 7252515"/>
                <a:gd name="connsiteX14-29743" fmla="*/ 458942 w 2213217"/>
                <a:gd name="connsiteY14-29744" fmla="*/ 5126491 h 7252515"/>
                <a:gd name="connsiteX15-29745" fmla="*/ 383013 w 2213217"/>
                <a:gd name="connsiteY15-29746" fmla="*/ 6154049 h 7252515"/>
                <a:gd name="connsiteX16-29747" fmla="*/ 348398 w 2213217"/>
                <a:gd name="connsiteY16-29748" fmla="*/ 6604338 h 7252515"/>
                <a:gd name="connsiteX17-29749" fmla="*/ 420242 w 2213217"/>
                <a:gd name="connsiteY17-29750" fmla="*/ 6827439 h 7252515"/>
                <a:gd name="connsiteX18-29751" fmla="*/ 367118 w 2213217"/>
                <a:gd name="connsiteY18-29752" fmla="*/ 6982453 h 7252515"/>
                <a:gd name="connsiteX19-29753" fmla="*/ 605514 w 2213217"/>
                <a:gd name="connsiteY19-29754" fmla="*/ 7244526 h 7252515"/>
                <a:gd name="connsiteX20-29755" fmla="*/ 958269 w 2213217"/>
                <a:gd name="connsiteY20-29756" fmla="*/ 7136926 h 7252515"/>
                <a:gd name="connsiteX21-29757" fmla="*/ 724772 w 2213217"/>
                <a:gd name="connsiteY21-29758" fmla="*/ 6844746 h 7252515"/>
                <a:gd name="connsiteX22-29759" fmla="*/ 753076 w 2213217"/>
                <a:gd name="connsiteY22-29760" fmla="*/ 6579789 h 7252515"/>
                <a:gd name="connsiteX23-29761" fmla="*/ 738924 w 2213217"/>
                <a:gd name="connsiteY23-29762" fmla="*/ 6250170 h 7252515"/>
                <a:gd name="connsiteX24-29763" fmla="*/ 856500 w 2213217"/>
                <a:gd name="connsiteY24-29764" fmla="*/ 5489132 h 7252515"/>
                <a:gd name="connsiteX25-29765" fmla="*/ 906017 w 2213217"/>
                <a:gd name="connsiteY25-29766" fmla="*/ 5380240 h 7252515"/>
                <a:gd name="connsiteX26-29767" fmla="*/ 898504 w 2213217"/>
                <a:gd name="connsiteY26-29768" fmla="*/ 5308938 h 7252515"/>
                <a:gd name="connsiteX27-29769" fmla="*/ 971550 w 2213217"/>
                <a:gd name="connsiteY27-29770" fmla="*/ 5211945 h 7252515"/>
                <a:gd name="connsiteX28-29771" fmla="*/ 973564 w 2213217"/>
                <a:gd name="connsiteY28-29772" fmla="*/ 5069070 h 7252515"/>
                <a:gd name="connsiteX29-29773" fmla="*/ 1129719 w 2213217"/>
                <a:gd name="connsiteY29-29774" fmla="*/ 4378373 h 7252515"/>
                <a:gd name="connsiteX30-29775" fmla="*/ 1276350 w 2213217"/>
                <a:gd name="connsiteY30-29776" fmla="*/ 4649970 h 7252515"/>
                <a:gd name="connsiteX31-29777" fmla="*/ 1341012 w 2213217"/>
                <a:gd name="connsiteY31-29778" fmla="*/ 4880042 h 7252515"/>
                <a:gd name="connsiteX32-29779" fmla="*/ 1310424 w 2213217"/>
                <a:gd name="connsiteY32-29780" fmla="*/ 4973880 h 7252515"/>
                <a:gd name="connsiteX33-29781" fmla="*/ 1354293 w 2213217"/>
                <a:gd name="connsiteY33-29782" fmla="*/ 5113209 h 7252515"/>
                <a:gd name="connsiteX34-29783" fmla="*/ 1262198 w 2213217"/>
                <a:gd name="connsiteY34-29784" fmla="*/ 5554244 h 7252515"/>
                <a:gd name="connsiteX35-29785" fmla="*/ 1263220 w 2213217"/>
                <a:gd name="connsiteY35-29786" fmla="*/ 6360264 h 7252515"/>
                <a:gd name="connsiteX36-29787" fmla="*/ 1336385 w 2213217"/>
                <a:gd name="connsiteY36-29788" fmla="*/ 6540277 h 7252515"/>
                <a:gd name="connsiteX37-29789" fmla="*/ 1285605 w 2213217"/>
                <a:gd name="connsiteY37-29790" fmla="*/ 6741714 h 7252515"/>
                <a:gd name="connsiteX38-29791" fmla="*/ 1303783 w 2213217"/>
                <a:gd name="connsiteY38-29792" fmla="*/ 6828040 h 7252515"/>
                <a:gd name="connsiteX39-29793" fmla="*/ 1313579 w 2213217"/>
                <a:gd name="connsiteY39-29794" fmla="*/ 7020824 h 7252515"/>
                <a:gd name="connsiteX40-29795" fmla="*/ 1760353 w 2213217"/>
                <a:gd name="connsiteY40-29796" fmla="*/ 7189119 h 7252515"/>
                <a:gd name="connsiteX41-29797" fmla="*/ 2189006 w 2213217"/>
                <a:gd name="connsiteY41-29798" fmla="*/ 7199125 h 7252515"/>
                <a:gd name="connsiteX42-29799" fmla="*/ 2171850 w 2213217"/>
                <a:gd name="connsiteY42-29800" fmla="*/ 7046786 h 7252515"/>
                <a:gd name="connsiteX43-29801" fmla="*/ 1687247 w 2213217"/>
                <a:gd name="connsiteY43-29802" fmla="*/ 6680449 h 7252515"/>
                <a:gd name="connsiteX44-29803" fmla="*/ 1708130 w 2213217"/>
                <a:gd name="connsiteY44-29804" fmla="*/ 6550072 h 7252515"/>
                <a:gd name="connsiteX45-29805" fmla="*/ 1668617 w 2213217"/>
                <a:gd name="connsiteY45-29806" fmla="*/ 6451067 h 7252515"/>
                <a:gd name="connsiteX46-29807" fmla="*/ 1657350 w 2213217"/>
                <a:gd name="connsiteY46-29808" fmla="*/ 6250170 h 7252515"/>
                <a:gd name="connsiteX47-29809" fmla="*/ 1679014 w 2213217"/>
                <a:gd name="connsiteY47-29810" fmla="*/ 5979714 h 7252515"/>
                <a:gd name="connsiteX48-29811" fmla="*/ 1727631 w 2213217"/>
                <a:gd name="connsiteY48-29812" fmla="*/ 5512209 h 7252515"/>
                <a:gd name="connsiteX49-29813" fmla="*/ 1739049 w 2213217"/>
                <a:gd name="connsiteY49-29814" fmla="*/ 5363804 h 7252515"/>
                <a:gd name="connsiteX50-29815" fmla="*/ 1797611 w 2213217"/>
                <a:gd name="connsiteY50-29816" fmla="*/ 5317321 h 7252515"/>
                <a:gd name="connsiteX51-29817" fmla="*/ 1884207 w 2213217"/>
                <a:gd name="connsiteY51-29818" fmla="*/ 5097645 h 7252515"/>
                <a:gd name="connsiteX52-29819" fmla="*/ 1909357 w 2213217"/>
                <a:gd name="connsiteY52-29820" fmla="*/ 4805496 h 7252515"/>
                <a:gd name="connsiteX53-29821" fmla="*/ 1900373 w 2213217"/>
                <a:gd name="connsiteY53-29822" fmla="*/ 4348776 h 7252515"/>
                <a:gd name="connsiteX54-29823" fmla="*/ 1881052 w 2213217"/>
                <a:gd name="connsiteY54-29824" fmla="*/ 3902573 h 7252515"/>
                <a:gd name="connsiteX55-29825" fmla="*/ 1855362 w 2213217"/>
                <a:gd name="connsiteY55-29826" fmla="*/ 3584643 h 7252515"/>
                <a:gd name="connsiteX56-29827" fmla="*/ 2056257 w 2213217"/>
                <a:gd name="connsiteY56-29828" fmla="*/ 2654077 h 7252515"/>
                <a:gd name="connsiteX57-29829" fmla="*/ 2042707 w 2213217"/>
                <a:gd name="connsiteY57-29830" fmla="*/ 2404684 h 7252515"/>
                <a:gd name="connsiteX58-29831" fmla="*/ 1981200 w 2213217"/>
                <a:gd name="connsiteY58-29832" fmla="*/ 1864914 h 7252515"/>
                <a:gd name="connsiteX59-29833" fmla="*/ 1936459 w 2213217"/>
                <a:gd name="connsiteY59-29834" fmla="*/ 1677029 h 7252515"/>
                <a:gd name="connsiteX60-29835" fmla="*/ 1922037 w 2213217"/>
                <a:gd name="connsiteY60-29836" fmla="*/ 1432534 h 7252515"/>
                <a:gd name="connsiteX61-29837" fmla="*/ 1874412 w 2213217"/>
                <a:gd name="connsiteY61-29838" fmla="*/ 1302338 h 7252515"/>
                <a:gd name="connsiteX62-29839" fmla="*/ 1407687 w 2213217"/>
                <a:gd name="connsiteY62-29840" fmla="*/ 1134975 h 7252515"/>
                <a:gd name="connsiteX63-29841" fmla="*/ 1309221 w 2213217"/>
                <a:gd name="connsiteY63-29842" fmla="*/ 1020075 h 7252515"/>
                <a:gd name="connsiteX64-29843" fmla="*/ 1365230 w 2213217"/>
                <a:gd name="connsiteY64-29844" fmla="*/ 821521 h 7252515"/>
                <a:gd name="connsiteX65-29845" fmla="*/ 1433407 w 2213217"/>
                <a:gd name="connsiteY65-29846" fmla="*/ 622909 h 7252515"/>
                <a:gd name="connsiteX66-29847" fmla="*/ 1444916 w 2213217"/>
                <a:gd name="connsiteY66-29848" fmla="*/ 380757 h 7252515"/>
                <a:gd name="connsiteX67-29849" fmla="*/ 1330946 w 2213217"/>
                <a:gd name="connsiteY67-29850" fmla="*/ 143773 h 7252515"/>
                <a:gd name="connsiteX68-29851" fmla="*/ 1063645 w 2213217"/>
                <a:gd name="connsiteY68-29852" fmla="*/ 568 h 7252515"/>
                <a:gd name="connsiteX0-29853" fmla="*/ 1063645 w 2213217"/>
                <a:gd name="connsiteY0-29854" fmla="*/ 568 h 7252515"/>
                <a:gd name="connsiteX1-29855" fmla="*/ 809625 w 2213217"/>
                <a:gd name="connsiteY1-29856" fmla="*/ 116070 h 7252515"/>
                <a:gd name="connsiteX2-29857" fmla="*/ 685800 w 2213217"/>
                <a:gd name="connsiteY2-29858" fmla="*/ 297045 h 7252515"/>
                <a:gd name="connsiteX3-29859" fmla="*/ 704850 w 2213217"/>
                <a:gd name="connsiteY3-29860" fmla="*/ 620895 h 7252515"/>
                <a:gd name="connsiteX4-29861" fmla="*/ 838200 w 2213217"/>
                <a:gd name="connsiteY4-29862" fmla="*/ 897120 h 7252515"/>
                <a:gd name="connsiteX5-29863" fmla="*/ 742950 w 2213217"/>
                <a:gd name="connsiteY5-29864" fmla="*/ 1011420 h 7252515"/>
                <a:gd name="connsiteX6-29865" fmla="*/ 133350 w 2213217"/>
                <a:gd name="connsiteY6-29866" fmla="*/ 1220970 h 7252515"/>
                <a:gd name="connsiteX7-29867" fmla="*/ 0 w 2213217"/>
                <a:gd name="connsiteY7-29868" fmla="*/ 2211570 h 7252515"/>
                <a:gd name="connsiteX8-29869" fmla="*/ 333375 w 2213217"/>
                <a:gd name="connsiteY8-29870" fmla="*/ 3106920 h 7252515"/>
                <a:gd name="connsiteX9-29871" fmla="*/ 247650 w 2213217"/>
                <a:gd name="connsiteY9-29872" fmla="*/ 3840345 h 7252515"/>
                <a:gd name="connsiteX10-29873" fmla="*/ 371475 w 2213217"/>
                <a:gd name="connsiteY10-29874" fmla="*/ 4059420 h 7252515"/>
                <a:gd name="connsiteX11-29875" fmla="*/ 495300 w 2213217"/>
                <a:gd name="connsiteY11-29876" fmla="*/ 4278495 h 7252515"/>
                <a:gd name="connsiteX12-29877" fmla="*/ 484394 w 2213217"/>
                <a:gd name="connsiteY12-29878" fmla="*/ 4600693 h 7252515"/>
                <a:gd name="connsiteX13-29879" fmla="*/ 504586 w 2213217"/>
                <a:gd name="connsiteY13-29880" fmla="*/ 4793958 h 7252515"/>
                <a:gd name="connsiteX14-29881" fmla="*/ 490672 w 2213217"/>
                <a:gd name="connsiteY14-29882" fmla="*/ 4980881 h 7252515"/>
                <a:gd name="connsiteX15-29883" fmla="*/ 458942 w 2213217"/>
                <a:gd name="connsiteY15-29884" fmla="*/ 5126491 h 7252515"/>
                <a:gd name="connsiteX16-29885" fmla="*/ 383013 w 2213217"/>
                <a:gd name="connsiteY16-29886" fmla="*/ 6154049 h 7252515"/>
                <a:gd name="connsiteX17-29887" fmla="*/ 348398 w 2213217"/>
                <a:gd name="connsiteY17-29888" fmla="*/ 6604338 h 7252515"/>
                <a:gd name="connsiteX18-29889" fmla="*/ 420242 w 2213217"/>
                <a:gd name="connsiteY18-29890" fmla="*/ 6827439 h 7252515"/>
                <a:gd name="connsiteX19-29891" fmla="*/ 367118 w 2213217"/>
                <a:gd name="connsiteY19-29892" fmla="*/ 6982453 h 7252515"/>
                <a:gd name="connsiteX20-29893" fmla="*/ 605514 w 2213217"/>
                <a:gd name="connsiteY20-29894" fmla="*/ 7244526 h 7252515"/>
                <a:gd name="connsiteX21-29895" fmla="*/ 958269 w 2213217"/>
                <a:gd name="connsiteY21-29896" fmla="*/ 7136926 h 7252515"/>
                <a:gd name="connsiteX22-29897" fmla="*/ 724772 w 2213217"/>
                <a:gd name="connsiteY22-29898" fmla="*/ 6844746 h 7252515"/>
                <a:gd name="connsiteX23-29899" fmla="*/ 753076 w 2213217"/>
                <a:gd name="connsiteY23-29900" fmla="*/ 6579789 h 7252515"/>
                <a:gd name="connsiteX24-29901" fmla="*/ 738924 w 2213217"/>
                <a:gd name="connsiteY24-29902" fmla="*/ 6250170 h 7252515"/>
                <a:gd name="connsiteX25-29903" fmla="*/ 856500 w 2213217"/>
                <a:gd name="connsiteY25-29904" fmla="*/ 5489132 h 7252515"/>
                <a:gd name="connsiteX26-29905" fmla="*/ 906017 w 2213217"/>
                <a:gd name="connsiteY26-29906" fmla="*/ 5380240 h 7252515"/>
                <a:gd name="connsiteX27-29907" fmla="*/ 898504 w 2213217"/>
                <a:gd name="connsiteY27-29908" fmla="*/ 5308938 h 7252515"/>
                <a:gd name="connsiteX28-29909" fmla="*/ 971550 w 2213217"/>
                <a:gd name="connsiteY28-29910" fmla="*/ 5211945 h 7252515"/>
                <a:gd name="connsiteX29-29911" fmla="*/ 973564 w 2213217"/>
                <a:gd name="connsiteY29-29912" fmla="*/ 5069070 h 7252515"/>
                <a:gd name="connsiteX30-29913" fmla="*/ 1129719 w 2213217"/>
                <a:gd name="connsiteY30-29914" fmla="*/ 4378373 h 7252515"/>
                <a:gd name="connsiteX31-29915" fmla="*/ 1276350 w 2213217"/>
                <a:gd name="connsiteY31-29916" fmla="*/ 4649970 h 7252515"/>
                <a:gd name="connsiteX32-29917" fmla="*/ 1341012 w 2213217"/>
                <a:gd name="connsiteY32-29918" fmla="*/ 4880042 h 7252515"/>
                <a:gd name="connsiteX33-29919" fmla="*/ 1310424 w 2213217"/>
                <a:gd name="connsiteY33-29920" fmla="*/ 4973880 h 7252515"/>
                <a:gd name="connsiteX34-29921" fmla="*/ 1354293 w 2213217"/>
                <a:gd name="connsiteY34-29922" fmla="*/ 5113209 h 7252515"/>
                <a:gd name="connsiteX35-29923" fmla="*/ 1262198 w 2213217"/>
                <a:gd name="connsiteY35-29924" fmla="*/ 5554244 h 7252515"/>
                <a:gd name="connsiteX36-29925" fmla="*/ 1263220 w 2213217"/>
                <a:gd name="connsiteY36-29926" fmla="*/ 6360264 h 7252515"/>
                <a:gd name="connsiteX37-29927" fmla="*/ 1336385 w 2213217"/>
                <a:gd name="connsiteY37-29928" fmla="*/ 6540277 h 7252515"/>
                <a:gd name="connsiteX38-29929" fmla="*/ 1285605 w 2213217"/>
                <a:gd name="connsiteY38-29930" fmla="*/ 6741714 h 7252515"/>
                <a:gd name="connsiteX39-29931" fmla="*/ 1303783 w 2213217"/>
                <a:gd name="connsiteY39-29932" fmla="*/ 6828040 h 7252515"/>
                <a:gd name="connsiteX40-29933" fmla="*/ 1313579 w 2213217"/>
                <a:gd name="connsiteY40-29934" fmla="*/ 7020824 h 7252515"/>
                <a:gd name="connsiteX41-29935" fmla="*/ 1760353 w 2213217"/>
                <a:gd name="connsiteY41-29936" fmla="*/ 7189119 h 7252515"/>
                <a:gd name="connsiteX42-29937" fmla="*/ 2189006 w 2213217"/>
                <a:gd name="connsiteY42-29938" fmla="*/ 7199125 h 7252515"/>
                <a:gd name="connsiteX43-29939" fmla="*/ 2171850 w 2213217"/>
                <a:gd name="connsiteY43-29940" fmla="*/ 7046786 h 7252515"/>
                <a:gd name="connsiteX44-29941" fmla="*/ 1687247 w 2213217"/>
                <a:gd name="connsiteY44-29942" fmla="*/ 6680449 h 7252515"/>
                <a:gd name="connsiteX45-29943" fmla="*/ 1708130 w 2213217"/>
                <a:gd name="connsiteY45-29944" fmla="*/ 6550072 h 7252515"/>
                <a:gd name="connsiteX46-29945" fmla="*/ 1668617 w 2213217"/>
                <a:gd name="connsiteY46-29946" fmla="*/ 6451067 h 7252515"/>
                <a:gd name="connsiteX47-29947" fmla="*/ 1657350 w 2213217"/>
                <a:gd name="connsiteY47-29948" fmla="*/ 6250170 h 7252515"/>
                <a:gd name="connsiteX48-29949" fmla="*/ 1679014 w 2213217"/>
                <a:gd name="connsiteY48-29950" fmla="*/ 5979714 h 7252515"/>
                <a:gd name="connsiteX49-29951" fmla="*/ 1727631 w 2213217"/>
                <a:gd name="connsiteY49-29952" fmla="*/ 5512209 h 7252515"/>
                <a:gd name="connsiteX50-29953" fmla="*/ 1739049 w 2213217"/>
                <a:gd name="connsiteY50-29954" fmla="*/ 5363804 h 7252515"/>
                <a:gd name="connsiteX51-29955" fmla="*/ 1797611 w 2213217"/>
                <a:gd name="connsiteY51-29956" fmla="*/ 5317321 h 7252515"/>
                <a:gd name="connsiteX52-29957" fmla="*/ 1884207 w 2213217"/>
                <a:gd name="connsiteY52-29958" fmla="*/ 5097645 h 7252515"/>
                <a:gd name="connsiteX53-29959" fmla="*/ 1909357 w 2213217"/>
                <a:gd name="connsiteY53-29960" fmla="*/ 4805496 h 7252515"/>
                <a:gd name="connsiteX54-29961" fmla="*/ 1900373 w 2213217"/>
                <a:gd name="connsiteY54-29962" fmla="*/ 4348776 h 7252515"/>
                <a:gd name="connsiteX55-29963" fmla="*/ 1881052 w 2213217"/>
                <a:gd name="connsiteY55-29964" fmla="*/ 3902573 h 7252515"/>
                <a:gd name="connsiteX56-29965" fmla="*/ 1855362 w 2213217"/>
                <a:gd name="connsiteY56-29966" fmla="*/ 3584643 h 7252515"/>
                <a:gd name="connsiteX57-29967" fmla="*/ 2056257 w 2213217"/>
                <a:gd name="connsiteY57-29968" fmla="*/ 2654077 h 7252515"/>
                <a:gd name="connsiteX58-29969" fmla="*/ 2042707 w 2213217"/>
                <a:gd name="connsiteY58-29970" fmla="*/ 2404684 h 7252515"/>
                <a:gd name="connsiteX59-29971" fmla="*/ 1981200 w 2213217"/>
                <a:gd name="connsiteY59-29972" fmla="*/ 1864914 h 7252515"/>
                <a:gd name="connsiteX60-29973" fmla="*/ 1936459 w 2213217"/>
                <a:gd name="connsiteY60-29974" fmla="*/ 1677029 h 7252515"/>
                <a:gd name="connsiteX61-29975" fmla="*/ 1922037 w 2213217"/>
                <a:gd name="connsiteY61-29976" fmla="*/ 1432534 h 7252515"/>
                <a:gd name="connsiteX62-29977" fmla="*/ 1874412 w 2213217"/>
                <a:gd name="connsiteY62-29978" fmla="*/ 1302338 h 7252515"/>
                <a:gd name="connsiteX63-29979" fmla="*/ 1407687 w 2213217"/>
                <a:gd name="connsiteY63-29980" fmla="*/ 1134975 h 7252515"/>
                <a:gd name="connsiteX64-29981" fmla="*/ 1309221 w 2213217"/>
                <a:gd name="connsiteY64-29982" fmla="*/ 1020075 h 7252515"/>
                <a:gd name="connsiteX65-29983" fmla="*/ 1365230 w 2213217"/>
                <a:gd name="connsiteY65-29984" fmla="*/ 821521 h 7252515"/>
                <a:gd name="connsiteX66-29985" fmla="*/ 1433407 w 2213217"/>
                <a:gd name="connsiteY66-29986" fmla="*/ 622909 h 7252515"/>
                <a:gd name="connsiteX67-29987" fmla="*/ 1444916 w 2213217"/>
                <a:gd name="connsiteY67-29988" fmla="*/ 380757 h 7252515"/>
                <a:gd name="connsiteX68-29989" fmla="*/ 1330946 w 2213217"/>
                <a:gd name="connsiteY68-29990" fmla="*/ 143773 h 7252515"/>
                <a:gd name="connsiteX69" fmla="*/ 1063645 w 2213217"/>
                <a:gd name="connsiteY69" fmla="*/ 568 h 7252515"/>
                <a:gd name="connsiteX0-29991" fmla="*/ 1063645 w 2213217"/>
                <a:gd name="connsiteY0-29992" fmla="*/ 568 h 7252515"/>
                <a:gd name="connsiteX1-29993" fmla="*/ 809625 w 2213217"/>
                <a:gd name="connsiteY1-29994" fmla="*/ 116070 h 7252515"/>
                <a:gd name="connsiteX2-29995" fmla="*/ 685800 w 2213217"/>
                <a:gd name="connsiteY2-29996" fmla="*/ 297045 h 7252515"/>
                <a:gd name="connsiteX3-29997" fmla="*/ 704850 w 2213217"/>
                <a:gd name="connsiteY3-29998" fmla="*/ 620895 h 7252515"/>
                <a:gd name="connsiteX4-29999" fmla="*/ 838200 w 2213217"/>
                <a:gd name="connsiteY4-30000" fmla="*/ 897120 h 7252515"/>
                <a:gd name="connsiteX5-30001" fmla="*/ 742950 w 2213217"/>
                <a:gd name="connsiteY5-30002" fmla="*/ 1011420 h 7252515"/>
                <a:gd name="connsiteX6-30003" fmla="*/ 133350 w 2213217"/>
                <a:gd name="connsiteY6-30004" fmla="*/ 1220970 h 7252515"/>
                <a:gd name="connsiteX7-30005" fmla="*/ 0 w 2213217"/>
                <a:gd name="connsiteY7-30006" fmla="*/ 2211570 h 7252515"/>
                <a:gd name="connsiteX8-30007" fmla="*/ 333375 w 2213217"/>
                <a:gd name="connsiteY8-30008" fmla="*/ 3106920 h 7252515"/>
                <a:gd name="connsiteX9-30009" fmla="*/ 247650 w 2213217"/>
                <a:gd name="connsiteY9-30010" fmla="*/ 3840345 h 7252515"/>
                <a:gd name="connsiteX10-30011" fmla="*/ 371475 w 2213217"/>
                <a:gd name="connsiteY10-30012" fmla="*/ 4059420 h 7252515"/>
                <a:gd name="connsiteX11-30013" fmla="*/ 495300 w 2213217"/>
                <a:gd name="connsiteY11-30014" fmla="*/ 4278495 h 7252515"/>
                <a:gd name="connsiteX12-30015" fmla="*/ 495932 w 2213217"/>
                <a:gd name="connsiteY12-30016" fmla="*/ 4629539 h 7252515"/>
                <a:gd name="connsiteX13-30017" fmla="*/ 504586 w 2213217"/>
                <a:gd name="connsiteY13-30018" fmla="*/ 4793958 h 7252515"/>
                <a:gd name="connsiteX14-30019" fmla="*/ 490672 w 2213217"/>
                <a:gd name="connsiteY14-30020" fmla="*/ 4980881 h 7252515"/>
                <a:gd name="connsiteX15-30021" fmla="*/ 458942 w 2213217"/>
                <a:gd name="connsiteY15-30022" fmla="*/ 5126491 h 7252515"/>
                <a:gd name="connsiteX16-30023" fmla="*/ 383013 w 2213217"/>
                <a:gd name="connsiteY16-30024" fmla="*/ 6154049 h 7252515"/>
                <a:gd name="connsiteX17-30025" fmla="*/ 348398 w 2213217"/>
                <a:gd name="connsiteY17-30026" fmla="*/ 6604338 h 7252515"/>
                <a:gd name="connsiteX18-30027" fmla="*/ 420242 w 2213217"/>
                <a:gd name="connsiteY18-30028" fmla="*/ 6827439 h 7252515"/>
                <a:gd name="connsiteX19-30029" fmla="*/ 367118 w 2213217"/>
                <a:gd name="connsiteY19-30030" fmla="*/ 6982453 h 7252515"/>
                <a:gd name="connsiteX20-30031" fmla="*/ 605514 w 2213217"/>
                <a:gd name="connsiteY20-30032" fmla="*/ 7244526 h 7252515"/>
                <a:gd name="connsiteX21-30033" fmla="*/ 958269 w 2213217"/>
                <a:gd name="connsiteY21-30034" fmla="*/ 7136926 h 7252515"/>
                <a:gd name="connsiteX22-30035" fmla="*/ 724772 w 2213217"/>
                <a:gd name="connsiteY22-30036" fmla="*/ 6844746 h 7252515"/>
                <a:gd name="connsiteX23-30037" fmla="*/ 753076 w 2213217"/>
                <a:gd name="connsiteY23-30038" fmla="*/ 6579789 h 7252515"/>
                <a:gd name="connsiteX24-30039" fmla="*/ 738924 w 2213217"/>
                <a:gd name="connsiteY24-30040" fmla="*/ 6250170 h 7252515"/>
                <a:gd name="connsiteX25-30041" fmla="*/ 856500 w 2213217"/>
                <a:gd name="connsiteY25-30042" fmla="*/ 5489132 h 7252515"/>
                <a:gd name="connsiteX26-30043" fmla="*/ 906017 w 2213217"/>
                <a:gd name="connsiteY26-30044" fmla="*/ 5380240 h 7252515"/>
                <a:gd name="connsiteX27-30045" fmla="*/ 898504 w 2213217"/>
                <a:gd name="connsiteY27-30046" fmla="*/ 5308938 h 7252515"/>
                <a:gd name="connsiteX28-30047" fmla="*/ 971550 w 2213217"/>
                <a:gd name="connsiteY28-30048" fmla="*/ 5211945 h 7252515"/>
                <a:gd name="connsiteX29-30049" fmla="*/ 973564 w 2213217"/>
                <a:gd name="connsiteY29-30050" fmla="*/ 5069070 h 7252515"/>
                <a:gd name="connsiteX30-30051" fmla="*/ 1129719 w 2213217"/>
                <a:gd name="connsiteY30-30052" fmla="*/ 4378373 h 7252515"/>
                <a:gd name="connsiteX31-30053" fmla="*/ 1276350 w 2213217"/>
                <a:gd name="connsiteY31-30054" fmla="*/ 4649970 h 7252515"/>
                <a:gd name="connsiteX32-30055" fmla="*/ 1341012 w 2213217"/>
                <a:gd name="connsiteY32-30056" fmla="*/ 4880042 h 7252515"/>
                <a:gd name="connsiteX33-30057" fmla="*/ 1310424 w 2213217"/>
                <a:gd name="connsiteY33-30058" fmla="*/ 4973880 h 7252515"/>
                <a:gd name="connsiteX34-30059" fmla="*/ 1354293 w 2213217"/>
                <a:gd name="connsiteY34-30060" fmla="*/ 5113209 h 7252515"/>
                <a:gd name="connsiteX35-30061" fmla="*/ 1262198 w 2213217"/>
                <a:gd name="connsiteY35-30062" fmla="*/ 5554244 h 7252515"/>
                <a:gd name="connsiteX36-30063" fmla="*/ 1263220 w 2213217"/>
                <a:gd name="connsiteY36-30064" fmla="*/ 6360264 h 7252515"/>
                <a:gd name="connsiteX37-30065" fmla="*/ 1336385 w 2213217"/>
                <a:gd name="connsiteY37-30066" fmla="*/ 6540277 h 7252515"/>
                <a:gd name="connsiteX38-30067" fmla="*/ 1285605 w 2213217"/>
                <a:gd name="connsiteY38-30068" fmla="*/ 6741714 h 7252515"/>
                <a:gd name="connsiteX39-30069" fmla="*/ 1303783 w 2213217"/>
                <a:gd name="connsiteY39-30070" fmla="*/ 6828040 h 7252515"/>
                <a:gd name="connsiteX40-30071" fmla="*/ 1313579 w 2213217"/>
                <a:gd name="connsiteY40-30072" fmla="*/ 7020824 h 7252515"/>
                <a:gd name="connsiteX41-30073" fmla="*/ 1760353 w 2213217"/>
                <a:gd name="connsiteY41-30074" fmla="*/ 7189119 h 7252515"/>
                <a:gd name="connsiteX42-30075" fmla="*/ 2189006 w 2213217"/>
                <a:gd name="connsiteY42-30076" fmla="*/ 7199125 h 7252515"/>
                <a:gd name="connsiteX43-30077" fmla="*/ 2171850 w 2213217"/>
                <a:gd name="connsiteY43-30078" fmla="*/ 7046786 h 7252515"/>
                <a:gd name="connsiteX44-30079" fmla="*/ 1687247 w 2213217"/>
                <a:gd name="connsiteY44-30080" fmla="*/ 6680449 h 7252515"/>
                <a:gd name="connsiteX45-30081" fmla="*/ 1708130 w 2213217"/>
                <a:gd name="connsiteY45-30082" fmla="*/ 6550072 h 7252515"/>
                <a:gd name="connsiteX46-30083" fmla="*/ 1668617 w 2213217"/>
                <a:gd name="connsiteY46-30084" fmla="*/ 6451067 h 7252515"/>
                <a:gd name="connsiteX47-30085" fmla="*/ 1657350 w 2213217"/>
                <a:gd name="connsiteY47-30086" fmla="*/ 6250170 h 7252515"/>
                <a:gd name="connsiteX48-30087" fmla="*/ 1679014 w 2213217"/>
                <a:gd name="connsiteY48-30088" fmla="*/ 5979714 h 7252515"/>
                <a:gd name="connsiteX49-30089" fmla="*/ 1727631 w 2213217"/>
                <a:gd name="connsiteY49-30090" fmla="*/ 5512209 h 7252515"/>
                <a:gd name="connsiteX50-30091" fmla="*/ 1739049 w 2213217"/>
                <a:gd name="connsiteY50-30092" fmla="*/ 5363804 h 7252515"/>
                <a:gd name="connsiteX51-30093" fmla="*/ 1797611 w 2213217"/>
                <a:gd name="connsiteY51-30094" fmla="*/ 5317321 h 7252515"/>
                <a:gd name="connsiteX52-30095" fmla="*/ 1884207 w 2213217"/>
                <a:gd name="connsiteY52-30096" fmla="*/ 5097645 h 7252515"/>
                <a:gd name="connsiteX53-30097" fmla="*/ 1909357 w 2213217"/>
                <a:gd name="connsiteY53-30098" fmla="*/ 4805496 h 7252515"/>
                <a:gd name="connsiteX54-30099" fmla="*/ 1900373 w 2213217"/>
                <a:gd name="connsiteY54-30100" fmla="*/ 4348776 h 7252515"/>
                <a:gd name="connsiteX55-30101" fmla="*/ 1881052 w 2213217"/>
                <a:gd name="connsiteY55-30102" fmla="*/ 3902573 h 7252515"/>
                <a:gd name="connsiteX56-30103" fmla="*/ 1855362 w 2213217"/>
                <a:gd name="connsiteY56-30104" fmla="*/ 3584643 h 7252515"/>
                <a:gd name="connsiteX57-30105" fmla="*/ 2056257 w 2213217"/>
                <a:gd name="connsiteY57-30106" fmla="*/ 2654077 h 7252515"/>
                <a:gd name="connsiteX58-30107" fmla="*/ 2042707 w 2213217"/>
                <a:gd name="connsiteY58-30108" fmla="*/ 2404684 h 7252515"/>
                <a:gd name="connsiteX59-30109" fmla="*/ 1981200 w 2213217"/>
                <a:gd name="connsiteY59-30110" fmla="*/ 1864914 h 7252515"/>
                <a:gd name="connsiteX60-30111" fmla="*/ 1936459 w 2213217"/>
                <a:gd name="connsiteY60-30112" fmla="*/ 1677029 h 7252515"/>
                <a:gd name="connsiteX61-30113" fmla="*/ 1922037 w 2213217"/>
                <a:gd name="connsiteY61-30114" fmla="*/ 1432534 h 7252515"/>
                <a:gd name="connsiteX62-30115" fmla="*/ 1874412 w 2213217"/>
                <a:gd name="connsiteY62-30116" fmla="*/ 1302338 h 7252515"/>
                <a:gd name="connsiteX63-30117" fmla="*/ 1407687 w 2213217"/>
                <a:gd name="connsiteY63-30118" fmla="*/ 1134975 h 7252515"/>
                <a:gd name="connsiteX64-30119" fmla="*/ 1309221 w 2213217"/>
                <a:gd name="connsiteY64-30120" fmla="*/ 1020075 h 7252515"/>
                <a:gd name="connsiteX65-30121" fmla="*/ 1365230 w 2213217"/>
                <a:gd name="connsiteY65-30122" fmla="*/ 821521 h 7252515"/>
                <a:gd name="connsiteX66-30123" fmla="*/ 1433407 w 2213217"/>
                <a:gd name="connsiteY66-30124" fmla="*/ 622909 h 7252515"/>
                <a:gd name="connsiteX67-30125" fmla="*/ 1444916 w 2213217"/>
                <a:gd name="connsiteY67-30126" fmla="*/ 380757 h 7252515"/>
                <a:gd name="connsiteX68-30127" fmla="*/ 1330946 w 2213217"/>
                <a:gd name="connsiteY68-30128" fmla="*/ 143773 h 7252515"/>
                <a:gd name="connsiteX69-30129" fmla="*/ 1063645 w 2213217"/>
                <a:gd name="connsiteY69-30130" fmla="*/ 568 h 7252515"/>
                <a:gd name="connsiteX0-30131" fmla="*/ 1063645 w 2213217"/>
                <a:gd name="connsiteY0-30132" fmla="*/ 568 h 7252515"/>
                <a:gd name="connsiteX1-30133" fmla="*/ 809625 w 2213217"/>
                <a:gd name="connsiteY1-30134" fmla="*/ 116070 h 7252515"/>
                <a:gd name="connsiteX2-30135" fmla="*/ 685800 w 2213217"/>
                <a:gd name="connsiteY2-30136" fmla="*/ 297045 h 7252515"/>
                <a:gd name="connsiteX3-30137" fmla="*/ 704850 w 2213217"/>
                <a:gd name="connsiteY3-30138" fmla="*/ 620895 h 7252515"/>
                <a:gd name="connsiteX4-30139" fmla="*/ 838200 w 2213217"/>
                <a:gd name="connsiteY4-30140" fmla="*/ 897120 h 7252515"/>
                <a:gd name="connsiteX5-30141" fmla="*/ 742950 w 2213217"/>
                <a:gd name="connsiteY5-30142" fmla="*/ 1011420 h 7252515"/>
                <a:gd name="connsiteX6-30143" fmla="*/ 133350 w 2213217"/>
                <a:gd name="connsiteY6-30144" fmla="*/ 1220970 h 7252515"/>
                <a:gd name="connsiteX7-30145" fmla="*/ 0 w 2213217"/>
                <a:gd name="connsiteY7-30146" fmla="*/ 2211570 h 7252515"/>
                <a:gd name="connsiteX8-30147" fmla="*/ 333375 w 2213217"/>
                <a:gd name="connsiteY8-30148" fmla="*/ 3106920 h 7252515"/>
                <a:gd name="connsiteX9-30149" fmla="*/ 247650 w 2213217"/>
                <a:gd name="connsiteY9-30150" fmla="*/ 3840345 h 7252515"/>
                <a:gd name="connsiteX10-30151" fmla="*/ 371475 w 2213217"/>
                <a:gd name="connsiteY10-30152" fmla="*/ 4059420 h 7252515"/>
                <a:gd name="connsiteX11-30153" fmla="*/ 495300 w 2213217"/>
                <a:gd name="connsiteY11-30154" fmla="*/ 4278495 h 7252515"/>
                <a:gd name="connsiteX12-30155" fmla="*/ 495932 w 2213217"/>
                <a:gd name="connsiteY12-30156" fmla="*/ 4629539 h 7252515"/>
                <a:gd name="connsiteX13-30157" fmla="*/ 504586 w 2213217"/>
                <a:gd name="connsiteY13-30158" fmla="*/ 4793958 h 7252515"/>
                <a:gd name="connsiteX14-30159" fmla="*/ 490672 w 2213217"/>
                <a:gd name="connsiteY14-30160" fmla="*/ 4980881 h 7252515"/>
                <a:gd name="connsiteX15-30161" fmla="*/ 458942 w 2213217"/>
                <a:gd name="connsiteY15-30162" fmla="*/ 5126491 h 7252515"/>
                <a:gd name="connsiteX16-30163" fmla="*/ 383013 w 2213217"/>
                <a:gd name="connsiteY16-30164" fmla="*/ 6154049 h 7252515"/>
                <a:gd name="connsiteX17-30165" fmla="*/ 348398 w 2213217"/>
                <a:gd name="connsiteY17-30166" fmla="*/ 6604338 h 7252515"/>
                <a:gd name="connsiteX18-30167" fmla="*/ 420242 w 2213217"/>
                <a:gd name="connsiteY18-30168" fmla="*/ 6827439 h 7252515"/>
                <a:gd name="connsiteX19-30169" fmla="*/ 367118 w 2213217"/>
                <a:gd name="connsiteY19-30170" fmla="*/ 6982453 h 7252515"/>
                <a:gd name="connsiteX20-30171" fmla="*/ 605514 w 2213217"/>
                <a:gd name="connsiteY20-30172" fmla="*/ 7244526 h 7252515"/>
                <a:gd name="connsiteX21-30173" fmla="*/ 958269 w 2213217"/>
                <a:gd name="connsiteY21-30174" fmla="*/ 7136926 h 7252515"/>
                <a:gd name="connsiteX22-30175" fmla="*/ 724772 w 2213217"/>
                <a:gd name="connsiteY22-30176" fmla="*/ 6844746 h 7252515"/>
                <a:gd name="connsiteX23-30177" fmla="*/ 753076 w 2213217"/>
                <a:gd name="connsiteY23-30178" fmla="*/ 6579789 h 7252515"/>
                <a:gd name="connsiteX24-30179" fmla="*/ 738924 w 2213217"/>
                <a:gd name="connsiteY24-30180" fmla="*/ 6250170 h 7252515"/>
                <a:gd name="connsiteX25-30181" fmla="*/ 856500 w 2213217"/>
                <a:gd name="connsiteY25-30182" fmla="*/ 5489132 h 7252515"/>
                <a:gd name="connsiteX26-30183" fmla="*/ 906017 w 2213217"/>
                <a:gd name="connsiteY26-30184" fmla="*/ 5380240 h 7252515"/>
                <a:gd name="connsiteX27-30185" fmla="*/ 898504 w 2213217"/>
                <a:gd name="connsiteY27-30186" fmla="*/ 5308938 h 7252515"/>
                <a:gd name="connsiteX28-30187" fmla="*/ 971550 w 2213217"/>
                <a:gd name="connsiteY28-30188" fmla="*/ 5211945 h 7252515"/>
                <a:gd name="connsiteX29-30189" fmla="*/ 973564 w 2213217"/>
                <a:gd name="connsiteY29-30190" fmla="*/ 5069070 h 7252515"/>
                <a:gd name="connsiteX30-30191" fmla="*/ 1129719 w 2213217"/>
                <a:gd name="connsiteY30-30192" fmla="*/ 4378373 h 7252515"/>
                <a:gd name="connsiteX31-30193" fmla="*/ 1276350 w 2213217"/>
                <a:gd name="connsiteY31-30194" fmla="*/ 4649970 h 7252515"/>
                <a:gd name="connsiteX32-30195" fmla="*/ 1341012 w 2213217"/>
                <a:gd name="connsiteY32-30196" fmla="*/ 4880042 h 7252515"/>
                <a:gd name="connsiteX33-30197" fmla="*/ 1310424 w 2213217"/>
                <a:gd name="connsiteY33-30198" fmla="*/ 4973880 h 7252515"/>
                <a:gd name="connsiteX34-30199" fmla="*/ 1354293 w 2213217"/>
                <a:gd name="connsiteY34-30200" fmla="*/ 5113209 h 7252515"/>
                <a:gd name="connsiteX35-30201" fmla="*/ 1262198 w 2213217"/>
                <a:gd name="connsiteY35-30202" fmla="*/ 5554244 h 7252515"/>
                <a:gd name="connsiteX36-30203" fmla="*/ 1263220 w 2213217"/>
                <a:gd name="connsiteY36-30204" fmla="*/ 6360264 h 7252515"/>
                <a:gd name="connsiteX37-30205" fmla="*/ 1336385 w 2213217"/>
                <a:gd name="connsiteY37-30206" fmla="*/ 6540277 h 7252515"/>
                <a:gd name="connsiteX38-30207" fmla="*/ 1285605 w 2213217"/>
                <a:gd name="connsiteY38-30208" fmla="*/ 6741714 h 7252515"/>
                <a:gd name="connsiteX39-30209" fmla="*/ 1303783 w 2213217"/>
                <a:gd name="connsiteY39-30210" fmla="*/ 6828040 h 7252515"/>
                <a:gd name="connsiteX40-30211" fmla="*/ 1313579 w 2213217"/>
                <a:gd name="connsiteY40-30212" fmla="*/ 7020824 h 7252515"/>
                <a:gd name="connsiteX41-30213" fmla="*/ 1760353 w 2213217"/>
                <a:gd name="connsiteY41-30214" fmla="*/ 7189119 h 7252515"/>
                <a:gd name="connsiteX42-30215" fmla="*/ 2189006 w 2213217"/>
                <a:gd name="connsiteY42-30216" fmla="*/ 7199125 h 7252515"/>
                <a:gd name="connsiteX43-30217" fmla="*/ 2171850 w 2213217"/>
                <a:gd name="connsiteY43-30218" fmla="*/ 7046786 h 7252515"/>
                <a:gd name="connsiteX44-30219" fmla="*/ 1687247 w 2213217"/>
                <a:gd name="connsiteY44-30220" fmla="*/ 6680449 h 7252515"/>
                <a:gd name="connsiteX45-30221" fmla="*/ 1708130 w 2213217"/>
                <a:gd name="connsiteY45-30222" fmla="*/ 6550072 h 7252515"/>
                <a:gd name="connsiteX46-30223" fmla="*/ 1668617 w 2213217"/>
                <a:gd name="connsiteY46-30224" fmla="*/ 6451067 h 7252515"/>
                <a:gd name="connsiteX47-30225" fmla="*/ 1657350 w 2213217"/>
                <a:gd name="connsiteY47-30226" fmla="*/ 6250170 h 7252515"/>
                <a:gd name="connsiteX48-30227" fmla="*/ 1679014 w 2213217"/>
                <a:gd name="connsiteY48-30228" fmla="*/ 5979714 h 7252515"/>
                <a:gd name="connsiteX49-30229" fmla="*/ 1727631 w 2213217"/>
                <a:gd name="connsiteY49-30230" fmla="*/ 5512209 h 7252515"/>
                <a:gd name="connsiteX50-30231" fmla="*/ 1739049 w 2213217"/>
                <a:gd name="connsiteY50-30232" fmla="*/ 5363804 h 7252515"/>
                <a:gd name="connsiteX51-30233" fmla="*/ 1797611 w 2213217"/>
                <a:gd name="connsiteY51-30234" fmla="*/ 5317321 h 7252515"/>
                <a:gd name="connsiteX52-30235" fmla="*/ 1884207 w 2213217"/>
                <a:gd name="connsiteY52-30236" fmla="*/ 5097645 h 7252515"/>
                <a:gd name="connsiteX53-30237" fmla="*/ 1909357 w 2213217"/>
                <a:gd name="connsiteY53-30238" fmla="*/ 4805496 h 7252515"/>
                <a:gd name="connsiteX54-30239" fmla="*/ 1900373 w 2213217"/>
                <a:gd name="connsiteY54-30240" fmla="*/ 4348776 h 7252515"/>
                <a:gd name="connsiteX55-30241" fmla="*/ 1881052 w 2213217"/>
                <a:gd name="connsiteY55-30242" fmla="*/ 3902573 h 7252515"/>
                <a:gd name="connsiteX56-30243" fmla="*/ 1855362 w 2213217"/>
                <a:gd name="connsiteY56-30244" fmla="*/ 3584643 h 7252515"/>
                <a:gd name="connsiteX57-30245" fmla="*/ 2056257 w 2213217"/>
                <a:gd name="connsiteY57-30246" fmla="*/ 2654077 h 7252515"/>
                <a:gd name="connsiteX58-30247" fmla="*/ 2042707 w 2213217"/>
                <a:gd name="connsiteY58-30248" fmla="*/ 2404684 h 7252515"/>
                <a:gd name="connsiteX59-30249" fmla="*/ 1981200 w 2213217"/>
                <a:gd name="connsiteY59-30250" fmla="*/ 1864914 h 7252515"/>
                <a:gd name="connsiteX60-30251" fmla="*/ 1936459 w 2213217"/>
                <a:gd name="connsiteY60-30252" fmla="*/ 1677029 h 7252515"/>
                <a:gd name="connsiteX61-30253" fmla="*/ 1922037 w 2213217"/>
                <a:gd name="connsiteY61-30254" fmla="*/ 1432534 h 7252515"/>
                <a:gd name="connsiteX62-30255" fmla="*/ 1874412 w 2213217"/>
                <a:gd name="connsiteY62-30256" fmla="*/ 1302338 h 7252515"/>
                <a:gd name="connsiteX63-30257" fmla="*/ 1407687 w 2213217"/>
                <a:gd name="connsiteY63-30258" fmla="*/ 1134975 h 7252515"/>
                <a:gd name="connsiteX64-30259" fmla="*/ 1309221 w 2213217"/>
                <a:gd name="connsiteY64-30260" fmla="*/ 1020075 h 7252515"/>
                <a:gd name="connsiteX65-30261" fmla="*/ 1365230 w 2213217"/>
                <a:gd name="connsiteY65-30262" fmla="*/ 821521 h 7252515"/>
                <a:gd name="connsiteX66-30263" fmla="*/ 1433407 w 2213217"/>
                <a:gd name="connsiteY66-30264" fmla="*/ 622909 h 7252515"/>
                <a:gd name="connsiteX67-30265" fmla="*/ 1444916 w 2213217"/>
                <a:gd name="connsiteY67-30266" fmla="*/ 380757 h 7252515"/>
                <a:gd name="connsiteX68-30267" fmla="*/ 1330946 w 2213217"/>
                <a:gd name="connsiteY68-30268" fmla="*/ 143773 h 7252515"/>
                <a:gd name="connsiteX69-30269" fmla="*/ 1063645 w 2213217"/>
                <a:gd name="connsiteY69-30270" fmla="*/ 568 h 7252515"/>
                <a:gd name="connsiteX0-30271" fmla="*/ 1063645 w 2213217"/>
                <a:gd name="connsiteY0-30272" fmla="*/ 568 h 7252515"/>
                <a:gd name="connsiteX1-30273" fmla="*/ 809625 w 2213217"/>
                <a:gd name="connsiteY1-30274" fmla="*/ 116070 h 7252515"/>
                <a:gd name="connsiteX2-30275" fmla="*/ 685800 w 2213217"/>
                <a:gd name="connsiteY2-30276" fmla="*/ 297045 h 7252515"/>
                <a:gd name="connsiteX3-30277" fmla="*/ 704850 w 2213217"/>
                <a:gd name="connsiteY3-30278" fmla="*/ 620895 h 7252515"/>
                <a:gd name="connsiteX4-30279" fmla="*/ 838200 w 2213217"/>
                <a:gd name="connsiteY4-30280" fmla="*/ 897120 h 7252515"/>
                <a:gd name="connsiteX5-30281" fmla="*/ 742950 w 2213217"/>
                <a:gd name="connsiteY5-30282" fmla="*/ 1011420 h 7252515"/>
                <a:gd name="connsiteX6-30283" fmla="*/ 133350 w 2213217"/>
                <a:gd name="connsiteY6-30284" fmla="*/ 1220970 h 7252515"/>
                <a:gd name="connsiteX7-30285" fmla="*/ 0 w 2213217"/>
                <a:gd name="connsiteY7-30286" fmla="*/ 2211570 h 7252515"/>
                <a:gd name="connsiteX8-30287" fmla="*/ 333375 w 2213217"/>
                <a:gd name="connsiteY8-30288" fmla="*/ 3106920 h 7252515"/>
                <a:gd name="connsiteX9-30289" fmla="*/ 247650 w 2213217"/>
                <a:gd name="connsiteY9-30290" fmla="*/ 3840345 h 7252515"/>
                <a:gd name="connsiteX10-30291" fmla="*/ 371475 w 2213217"/>
                <a:gd name="connsiteY10-30292" fmla="*/ 4059420 h 7252515"/>
                <a:gd name="connsiteX11-30293" fmla="*/ 495300 w 2213217"/>
                <a:gd name="connsiteY11-30294" fmla="*/ 4278495 h 7252515"/>
                <a:gd name="connsiteX12-30295" fmla="*/ 495932 w 2213217"/>
                <a:gd name="connsiteY12-30296" fmla="*/ 4629539 h 7252515"/>
                <a:gd name="connsiteX13-30297" fmla="*/ 504586 w 2213217"/>
                <a:gd name="connsiteY13-30298" fmla="*/ 4793958 h 7252515"/>
                <a:gd name="connsiteX14-30299" fmla="*/ 490672 w 2213217"/>
                <a:gd name="connsiteY14-30300" fmla="*/ 4980881 h 7252515"/>
                <a:gd name="connsiteX15-30301" fmla="*/ 458942 w 2213217"/>
                <a:gd name="connsiteY15-30302" fmla="*/ 5126491 h 7252515"/>
                <a:gd name="connsiteX16-30303" fmla="*/ 383013 w 2213217"/>
                <a:gd name="connsiteY16-30304" fmla="*/ 6154049 h 7252515"/>
                <a:gd name="connsiteX17-30305" fmla="*/ 348398 w 2213217"/>
                <a:gd name="connsiteY17-30306" fmla="*/ 6604338 h 7252515"/>
                <a:gd name="connsiteX18-30307" fmla="*/ 420242 w 2213217"/>
                <a:gd name="connsiteY18-30308" fmla="*/ 6827439 h 7252515"/>
                <a:gd name="connsiteX19-30309" fmla="*/ 367118 w 2213217"/>
                <a:gd name="connsiteY19-30310" fmla="*/ 6982453 h 7252515"/>
                <a:gd name="connsiteX20-30311" fmla="*/ 605514 w 2213217"/>
                <a:gd name="connsiteY20-30312" fmla="*/ 7244526 h 7252515"/>
                <a:gd name="connsiteX21-30313" fmla="*/ 958269 w 2213217"/>
                <a:gd name="connsiteY21-30314" fmla="*/ 7136926 h 7252515"/>
                <a:gd name="connsiteX22-30315" fmla="*/ 724772 w 2213217"/>
                <a:gd name="connsiteY22-30316" fmla="*/ 6844746 h 7252515"/>
                <a:gd name="connsiteX23-30317" fmla="*/ 753076 w 2213217"/>
                <a:gd name="connsiteY23-30318" fmla="*/ 6579789 h 7252515"/>
                <a:gd name="connsiteX24-30319" fmla="*/ 738924 w 2213217"/>
                <a:gd name="connsiteY24-30320" fmla="*/ 6250170 h 7252515"/>
                <a:gd name="connsiteX25-30321" fmla="*/ 856500 w 2213217"/>
                <a:gd name="connsiteY25-30322" fmla="*/ 5489132 h 7252515"/>
                <a:gd name="connsiteX26-30323" fmla="*/ 906017 w 2213217"/>
                <a:gd name="connsiteY26-30324" fmla="*/ 5380240 h 7252515"/>
                <a:gd name="connsiteX27-30325" fmla="*/ 898504 w 2213217"/>
                <a:gd name="connsiteY27-30326" fmla="*/ 5308938 h 7252515"/>
                <a:gd name="connsiteX28-30327" fmla="*/ 971550 w 2213217"/>
                <a:gd name="connsiteY28-30328" fmla="*/ 5211945 h 7252515"/>
                <a:gd name="connsiteX29-30329" fmla="*/ 973564 w 2213217"/>
                <a:gd name="connsiteY29-30330" fmla="*/ 5069070 h 7252515"/>
                <a:gd name="connsiteX30-30331" fmla="*/ 1129719 w 2213217"/>
                <a:gd name="connsiteY30-30332" fmla="*/ 4378373 h 7252515"/>
                <a:gd name="connsiteX31-30333" fmla="*/ 1276350 w 2213217"/>
                <a:gd name="connsiteY31-30334" fmla="*/ 4649970 h 7252515"/>
                <a:gd name="connsiteX32-30335" fmla="*/ 1341012 w 2213217"/>
                <a:gd name="connsiteY32-30336" fmla="*/ 4880042 h 7252515"/>
                <a:gd name="connsiteX33-30337" fmla="*/ 1310424 w 2213217"/>
                <a:gd name="connsiteY33-30338" fmla="*/ 4973880 h 7252515"/>
                <a:gd name="connsiteX34-30339" fmla="*/ 1354293 w 2213217"/>
                <a:gd name="connsiteY34-30340" fmla="*/ 5113209 h 7252515"/>
                <a:gd name="connsiteX35-30341" fmla="*/ 1262198 w 2213217"/>
                <a:gd name="connsiteY35-30342" fmla="*/ 5554244 h 7252515"/>
                <a:gd name="connsiteX36-30343" fmla="*/ 1263220 w 2213217"/>
                <a:gd name="connsiteY36-30344" fmla="*/ 6360264 h 7252515"/>
                <a:gd name="connsiteX37-30345" fmla="*/ 1336385 w 2213217"/>
                <a:gd name="connsiteY37-30346" fmla="*/ 6540277 h 7252515"/>
                <a:gd name="connsiteX38-30347" fmla="*/ 1285605 w 2213217"/>
                <a:gd name="connsiteY38-30348" fmla="*/ 6741714 h 7252515"/>
                <a:gd name="connsiteX39-30349" fmla="*/ 1303783 w 2213217"/>
                <a:gd name="connsiteY39-30350" fmla="*/ 6828040 h 7252515"/>
                <a:gd name="connsiteX40-30351" fmla="*/ 1313579 w 2213217"/>
                <a:gd name="connsiteY40-30352" fmla="*/ 7020824 h 7252515"/>
                <a:gd name="connsiteX41-30353" fmla="*/ 1760353 w 2213217"/>
                <a:gd name="connsiteY41-30354" fmla="*/ 7189119 h 7252515"/>
                <a:gd name="connsiteX42-30355" fmla="*/ 2189006 w 2213217"/>
                <a:gd name="connsiteY42-30356" fmla="*/ 7199125 h 7252515"/>
                <a:gd name="connsiteX43-30357" fmla="*/ 2171850 w 2213217"/>
                <a:gd name="connsiteY43-30358" fmla="*/ 7046786 h 7252515"/>
                <a:gd name="connsiteX44-30359" fmla="*/ 1687247 w 2213217"/>
                <a:gd name="connsiteY44-30360" fmla="*/ 6680449 h 7252515"/>
                <a:gd name="connsiteX45-30361" fmla="*/ 1708130 w 2213217"/>
                <a:gd name="connsiteY45-30362" fmla="*/ 6550072 h 7252515"/>
                <a:gd name="connsiteX46-30363" fmla="*/ 1668617 w 2213217"/>
                <a:gd name="connsiteY46-30364" fmla="*/ 6451067 h 7252515"/>
                <a:gd name="connsiteX47-30365" fmla="*/ 1657350 w 2213217"/>
                <a:gd name="connsiteY47-30366" fmla="*/ 6250170 h 7252515"/>
                <a:gd name="connsiteX48-30367" fmla="*/ 1679014 w 2213217"/>
                <a:gd name="connsiteY48-30368" fmla="*/ 5979714 h 7252515"/>
                <a:gd name="connsiteX49-30369" fmla="*/ 1727631 w 2213217"/>
                <a:gd name="connsiteY49-30370" fmla="*/ 5512209 h 7252515"/>
                <a:gd name="connsiteX50-30371" fmla="*/ 1739049 w 2213217"/>
                <a:gd name="connsiteY50-30372" fmla="*/ 5363804 h 7252515"/>
                <a:gd name="connsiteX51-30373" fmla="*/ 1797611 w 2213217"/>
                <a:gd name="connsiteY51-30374" fmla="*/ 5317321 h 7252515"/>
                <a:gd name="connsiteX52-30375" fmla="*/ 1884207 w 2213217"/>
                <a:gd name="connsiteY52-30376" fmla="*/ 5097645 h 7252515"/>
                <a:gd name="connsiteX53-30377" fmla="*/ 1909357 w 2213217"/>
                <a:gd name="connsiteY53-30378" fmla="*/ 4805496 h 7252515"/>
                <a:gd name="connsiteX54-30379" fmla="*/ 1900373 w 2213217"/>
                <a:gd name="connsiteY54-30380" fmla="*/ 4348776 h 7252515"/>
                <a:gd name="connsiteX55-30381" fmla="*/ 1881052 w 2213217"/>
                <a:gd name="connsiteY55-30382" fmla="*/ 3902573 h 7252515"/>
                <a:gd name="connsiteX56-30383" fmla="*/ 1855362 w 2213217"/>
                <a:gd name="connsiteY56-30384" fmla="*/ 3584643 h 7252515"/>
                <a:gd name="connsiteX57-30385" fmla="*/ 2056257 w 2213217"/>
                <a:gd name="connsiteY57-30386" fmla="*/ 2654077 h 7252515"/>
                <a:gd name="connsiteX58-30387" fmla="*/ 2042707 w 2213217"/>
                <a:gd name="connsiteY58-30388" fmla="*/ 2404684 h 7252515"/>
                <a:gd name="connsiteX59-30389" fmla="*/ 1981200 w 2213217"/>
                <a:gd name="connsiteY59-30390" fmla="*/ 1864914 h 7252515"/>
                <a:gd name="connsiteX60-30391" fmla="*/ 1936459 w 2213217"/>
                <a:gd name="connsiteY60-30392" fmla="*/ 1677029 h 7252515"/>
                <a:gd name="connsiteX61-30393" fmla="*/ 1922037 w 2213217"/>
                <a:gd name="connsiteY61-30394" fmla="*/ 1432534 h 7252515"/>
                <a:gd name="connsiteX62-30395" fmla="*/ 1874412 w 2213217"/>
                <a:gd name="connsiteY62-30396" fmla="*/ 1302338 h 7252515"/>
                <a:gd name="connsiteX63-30397" fmla="*/ 1407687 w 2213217"/>
                <a:gd name="connsiteY63-30398" fmla="*/ 1134975 h 7252515"/>
                <a:gd name="connsiteX64-30399" fmla="*/ 1309221 w 2213217"/>
                <a:gd name="connsiteY64-30400" fmla="*/ 1020075 h 7252515"/>
                <a:gd name="connsiteX65-30401" fmla="*/ 1365230 w 2213217"/>
                <a:gd name="connsiteY65-30402" fmla="*/ 821521 h 7252515"/>
                <a:gd name="connsiteX66-30403" fmla="*/ 1433407 w 2213217"/>
                <a:gd name="connsiteY66-30404" fmla="*/ 622909 h 7252515"/>
                <a:gd name="connsiteX67-30405" fmla="*/ 1444916 w 2213217"/>
                <a:gd name="connsiteY67-30406" fmla="*/ 380757 h 7252515"/>
                <a:gd name="connsiteX68-30407" fmla="*/ 1330946 w 2213217"/>
                <a:gd name="connsiteY68-30408" fmla="*/ 143773 h 7252515"/>
                <a:gd name="connsiteX69-30409" fmla="*/ 1063645 w 2213217"/>
                <a:gd name="connsiteY69-30410" fmla="*/ 568 h 7252515"/>
                <a:gd name="connsiteX0-30411" fmla="*/ 1063645 w 2213217"/>
                <a:gd name="connsiteY0-30412" fmla="*/ 568 h 7252515"/>
                <a:gd name="connsiteX1-30413" fmla="*/ 809625 w 2213217"/>
                <a:gd name="connsiteY1-30414" fmla="*/ 116070 h 7252515"/>
                <a:gd name="connsiteX2-30415" fmla="*/ 685800 w 2213217"/>
                <a:gd name="connsiteY2-30416" fmla="*/ 297045 h 7252515"/>
                <a:gd name="connsiteX3-30417" fmla="*/ 704850 w 2213217"/>
                <a:gd name="connsiteY3-30418" fmla="*/ 620895 h 7252515"/>
                <a:gd name="connsiteX4-30419" fmla="*/ 838200 w 2213217"/>
                <a:gd name="connsiteY4-30420" fmla="*/ 897120 h 7252515"/>
                <a:gd name="connsiteX5-30421" fmla="*/ 742950 w 2213217"/>
                <a:gd name="connsiteY5-30422" fmla="*/ 1011420 h 7252515"/>
                <a:gd name="connsiteX6-30423" fmla="*/ 133350 w 2213217"/>
                <a:gd name="connsiteY6-30424" fmla="*/ 1220970 h 7252515"/>
                <a:gd name="connsiteX7-30425" fmla="*/ 0 w 2213217"/>
                <a:gd name="connsiteY7-30426" fmla="*/ 2211570 h 7252515"/>
                <a:gd name="connsiteX8-30427" fmla="*/ 333375 w 2213217"/>
                <a:gd name="connsiteY8-30428" fmla="*/ 3106920 h 7252515"/>
                <a:gd name="connsiteX9-30429" fmla="*/ 247650 w 2213217"/>
                <a:gd name="connsiteY9-30430" fmla="*/ 3840345 h 7252515"/>
                <a:gd name="connsiteX10-30431" fmla="*/ 371475 w 2213217"/>
                <a:gd name="connsiteY10-30432" fmla="*/ 4059420 h 7252515"/>
                <a:gd name="connsiteX11-30433" fmla="*/ 420302 w 2213217"/>
                <a:gd name="connsiteY11-30434" fmla="*/ 4194843 h 7252515"/>
                <a:gd name="connsiteX12-30435" fmla="*/ 495932 w 2213217"/>
                <a:gd name="connsiteY12-30436" fmla="*/ 4629539 h 7252515"/>
                <a:gd name="connsiteX13-30437" fmla="*/ 504586 w 2213217"/>
                <a:gd name="connsiteY13-30438" fmla="*/ 4793958 h 7252515"/>
                <a:gd name="connsiteX14-30439" fmla="*/ 490672 w 2213217"/>
                <a:gd name="connsiteY14-30440" fmla="*/ 4980881 h 7252515"/>
                <a:gd name="connsiteX15-30441" fmla="*/ 458942 w 2213217"/>
                <a:gd name="connsiteY15-30442" fmla="*/ 5126491 h 7252515"/>
                <a:gd name="connsiteX16-30443" fmla="*/ 383013 w 2213217"/>
                <a:gd name="connsiteY16-30444" fmla="*/ 6154049 h 7252515"/>
                <a:gd name="connsiteX17-30445" fmla="*/ 348398 w 2213217"/>
                <a:gd name="connsiteY17-30446" fmla="*/ 6604338 h 7252515"/>
                <a:gd name="connsiteX18-30447" fmla="*/ 420242 w 2213217"/>
                <a:gd name="connsiteY18-30448" fmla="*/ 6827439 h 7252515"/>
                <a:gd name="connsiteX19-30449" fmla="*/ 367118 w 2213217"/>
                <a:gd name="connsiteY19-30450" fmla="*/ 6982453 h 7252515"/>
                <a:gd name="connsiteX20-30451" fmla="*/ 605514 w 2213217"/>
                <a:gd name="connsiteY20-30452" fmla="*/ 7244526 h 7252515"/>
                <a:gd name="connsiteX21-30453" fmla="*/ 958269 w 2213217"/>
                <a:gd name="connsiteY21-30454" fmla="*/ 7136926 h 7252515"/>
                <a:gd name="connsiteX22-30455" fmla="*/ 724772 w 2213217"/>
                <a:gd name="connsiteY22-30456" fmla="*/ 6844746 h 7252515"/>
                <a:gd name="connsiteX23-30457" fmla="*/ 753076 w 2213217"/>
                <a:gd name="connsiteY23-30458" fmla="*/ 6579789 h 7252515"/>
                <a:gd name="connsiteX24-30459" fmla="*/ 738924 w 2213217"/>
                <a:gd name="connsiteY24-30460" fmla="*/ 6250170 h 7252515"/>
                <a:gd name="connsiteX25-30461" fmla="*/ 856500 w 2213217"/>
                <a:gd name="connsiteY25-30462" fmla="*/ 5489132 h 7252515"/>
                <a:gd name="connsiteX26-30463" fmla="*/ 906017 w 2213217"/>
                <a:gd name="connsiteY26-30464" fmla="*/ 5380240 h 7252515"/>
                <a:gd name="connsiteX27-30465" fmla="*/ 898504 w 2213217"/>
                <a:gd name="connsiteY27-30466" fmla="*/ 5308938 h 7252515"/>
                <a:gd name="connsiteX28-30467" fmla="*/ 971550 w 2213217"/>
                <a:gd name="connsiteY28-30468" fmla="*/ 5211945 h 7252515"/>
                <a:gd name="connsiteX29-30469" fmla="*/ 973564 w 2213217"/>
                <a:gd name="connsiteY29-30470" fmla="*/ 5069070 h 7252515"/>
                <a:gd name="connsiteX30-30471" fmla="*/ 1129719 w 2213217"/>
                <a:gd name="connsiteY30-30472" fmla="*/ 4378373 h 7252515"/>
                <a:gd name="connsiteX31-30473" fmla="*/ 1276350 w 2213217"/>
                <a:gd name="connsiteY31-30474" fmla="*/ 4649970 h 7252515"/>
                <a:gd name="connsiteX32-30475" fmla="*/ 1341012 w 2213217"/>
                <a:gd name="connsiteY32-30476" fmla="*/ 4880042 h 7252515"/>
                <a:gd name="connsiteX33-30477" fmla="*/ 1310424 w 2213217"/>
                <a:gd name="connsiteY33-30478" fmla="*/ 4973880 h 7252515"/>
                <a:gd name="connsiteX34-30479" fmla="*/ 1354293 w 2213217"/>
                <a:gd name="connsiteY34-30480" fmla="*/ 5113209 h 7252515"/>
                <a:gd name="connsiteX35-30481" fmla="*/ 1262198 w 2213217"/>
                <a:gd name="connsiteY35-30482" fmla="*/ 5554244 h 7252515"/>
                <a:gd name="connsiteX36-30483" fmla="*/ 1263220 w 2213217"/>
                <a:gd name="connsiteY36-30484" fmla="*/ 6360264 h 7252515"/>
                <a:gd name="connsiteX37-30485" fmla="*/ 1336385 w 2213217"/>
                <a:gd name="connsiteY37-30486" fmla="*/ 6540277 h 7252515"/>
                <a:gd name="connsiteX38-30487" fmla="*/ 1285605 w 2213217"/>
                <a:gd name="connsiteY38-30488" fmla="*/ 6741714 h 7252515"/>
                <a:gd name="connsiteX39-30489" fmla="*/ 1303783 w 2213217"/>
                <a:gd name="connsiteY39-30490" fmla="*/ 6828040 h 7252515"/>
                <a:gd name="connsiteX40-30491" fmla="*/ 1313579 w 2213217"/>
                <a:gd name="connsiteY40-30492" fmla="*/ 7020824 h 7252515"/>
                <a:gd name="connsiteX41-30493" fmla="*/ 1760353 w 2213217"/>
                <a:gd name="connsiteY41-30494" fmla="*/ 7189119 h 7252515"/>
                <a:gd name="connsiteX42-30495" fmla="*/ 2189006 w 2213217"/>
                <a:gd name="connsiteY42-30496" fmla="*/ 7199125 h 7252515"/>
                <a:gd name="connsiteX43-30497" fmla="*/ 2171850 w 2213217"/>
                <a:gd name="connsiteY43-30498" fmla="*/ 7046786 h 7252515"/>
                <a:gd name="connsiteX44-30499" fmla="*/ 1687247 w 2213217"/>
                <a:gd name="connsiteY44-30500" fmla="*/ 6680449 h 7252515"/>
                <a:gd name="connsiteX45-30501" fmla="*/ 1708130 w 2213217"/>
                <a:gd name="connsiteY45-30502" fmla="*/ 6550072 h 7252515"/>
                <a:gd name="connsiteX46-30503" fmla="*/ 1668617 w 2213217"/>
                <a:gd name="connsiteY46-30504" fmla="*/ 6451067 h 7252515"/>
                <a:gd name="connsiteX47-30505" fmla="*/ 1657350 w 2213217"/>
                <a:gd name="connsiteY47-30506" fmla="*/ 6250170 h 7252515"/>
                <a:gd name="connsiteX48-30507" fmla="*/ 1679014 w 2213217"/>
                <a:gd name="connsiteY48-30508" fmla="*/ 5979714 h 7252515"/>
                <a:gd name="connsiteX49-30509" fmla="*/ 1727631 w 2213217"/>
                <a:gd name="connsiteY49-30510" fmla="*/ 5512209 h 7252515"/>
                <a:gd name="connsiteX50-30511" fmla="*/ 1739049 w 2213217"/>
                <a:gd name="connsiteY50-30512" fmla="*/ 5363804 h 7252515"/>
                <a:gd name="connsiteX51-30513" fmla="*/ 1797611 w 2213217"/>
                <a:gd name="connsiteY51-30514" fmla="*/ 5317321 h 7252515"/>
                <a:gd name="connsiteX52-30515" fmla="*/ 1884207 w 2213217"/>
                <a:gd name="connsiteY52-30516" fmla="*/ 5097645 h 7252515"/>
                <a:gd name="connsiteX53-30517" fmla="*/ 1909357 w 2213217"/>
                <a:gd name="connsiteY53-30518" fmla="*/ 4805496 h 7252515"/>
                <a:gd name="connsiteX54-30519" fmla="*/ 1900373 w 2213217"/>
                <a:gd name="connsiteY54-30520" fmla="*/ 4348776 h 7252515"/>
                <a:gd name="connsiteX55-30521" fmla="*/ 1881052 w 2213217"/>
                <a:gd name="connsiteY55-30522" fmla="*/ 3902573 h 7252515"/>
                <a:gd name="connsiteX56-30523" fmla="*/ 1855362 w 2213217"/>
                <a:gd name="connsiteY56-30524" fmla="*/ 3584643 h 7252515"/>
                <a:gd name="connsiteX57-30525" fmla="*/ 2056257 w 2213217"/>
                <a:gd name="connsiteY57-30526" fmla="*/ 2654077 h 7252515"/>
                <a:gd name="connsiteX58-30527" fmla="*/ 2042707 w 2213217"/>
                <a:gd name="connsiteY58-30528" fmla="*/ 2404684 h 7252515"/>
                <a:gd name="connsiteX59-30529" fmla="*/ 1981200 w 2213217"/>
                <a:gd name="connsiteY59-30530" fmla="*/ 1864914 h 7252515"/>
                <a:gd name="connsiteX60-30531" fmla="*/ 1936459 w 2213217"/>
                <a:gd name="connsiteY60-30532" fmla="*/ 1677029 h 7252515"/>
                <a:gd name="connsiteX61-30533" fmla="*/ 1922037 w 2213217"/>
                <a:gd name="connsiteY61-30534" fmla="*/ 1432534 h 7252515"/>
                <a:gd name="connsiteX62-30535" fmla="*/ 1874412 w 2213217"/>
                <a:gd name="connsiteY62-30536" fmla="*/ 1302338 h 7252515"/>
                <a:gd name="connsiteX63-30537" fmla="*/ 1407687 w 2213217"/>
                <a:gd name="connsiteY63-30538" fmla="*/ 1134975 h 7252515"/>
                <a:gd name="connsiteX64-30539" fmla="*/ 1309221 w 2213217"/>
                <a:gd name="connsiteY64-30540" fmla="*/ 1020075 h 7252515"/>
                <a:gd name="connsiteX65-30541" fmla="*/ 1365230 w 2213217"/>
                <a:gd name="connsiteY65-30542" fmla="*/ 821521 h 7252515"/>
                <a:gd name="connsiteX66-30543" fmla="*/ 1433407 w 2213217"/>
                <a:gd name="connsiteY66-30544" fmla="*/ 622909 h 7252515"/>
                <a:gd name="connsiteX67-30545" fmla="*/ 1444916 w 2213217"/>
                <a:gd name="connsiteY67-30546" fmla="*/ 380757 h 7252515"/>
                <a:gd name="connsiteX68-30547" fmla="*/ 1330946 w 2213217"/>
                <a:gd name="connsiteY68-30548" fmla="*/ 143773 h 7252515"/>
                <a:gd name="connsiteX69-30549" fmla="*/ 1063645 w 2213217"/>
                <a:gd name="connsiteY69-30550" fmla="*/ 568 h 7252515"/>
                <a:gd name="connsiteX0-30551" fmla="*/ 1063645 w 2213217"/>
                <a:gd name="connsiteY0-30552" fmla="*/ 568 h 7252515"/>
                <a:gd name="connsiteX1-30553" fmla="*/ 809625 w 2213217"/>
                <a:gd name="connsiteY1-30554" fmla="*/ 116070 h 7252515"/>
                <a:gd name="connsiteX2-30555" fmla="*/ 685800 w 2213217"/>
                <a:gd name="connsiteY2-30556" fmla="*/ 297045 h 7252515"/>
                <a:gd name="connsiteX3-30557" fmla="*/ 704850 w 2213217"/>
                <a:gd name="connsiteY3-30558" fmla="*/ 620895 h 7252515"/>
                <a:gd name="connsiteX4-30559" fmla="*/ 838200 w 2213217"/>
                <a:gd name="connsiteY4-30560" fmla="*/ 897120 h 7252515"/>
                <a:gd name="connsiteX5-30561" fmla="*/ 742950 w 2213217"/>
                <a:gd name="connsiteY5-30562" fmla="*/ 1011420 h 7252515"/>
                <a:gd name="connsiteX6-30563" fmla="*/ 133350 w 2213217"/>
                <a:gd name="connsiteY6-30564" fmla="*/ 1220970 h 7252515"/>
                <a:gd name="connsiteX7-30565" fmla="*/ 0 w 2213217"/>
                <a:gd name="connsiteY7-30566" fmla="*/ 2211570 h 7252515"/>
                <a:gd name="connsiteX8-30567" fmla="*/ 333375 w 2213217"/>
                <a:gd name="connsiteY8-30568" fmla="*/ 3106920 h 7252515"/>
                <a:gd name="connsiteX9-30569" fmla="*/ 247650 w 2213217"/>
                <a:gd name="connsiteY9-30570" fmla="*/ 3840345 h 7252515"/>
                <a:gd name="connsiteX10-30571" fmla="*/ 371475 w 2213217"/>
                <a:gd name="connsiteY10-30572" fmla="*/ 4059420 h 7252515"/>
                <a:gd name="connsiteX11-30573" fmla="*/ 420302 w 2213217"/>
                <a:gd name="connsiteY11-30574" fmla="*/ 4194843 h 7252515"/>
                <a:gd name="connsiteX12-30575" fmla="*/ 495932 w 2213217"/>
                <a:gd name="connsiteY12-30576" fmla="*/ 4629539 h 7252515"/>
                <a:gd name="connsiteX13-30577" fmla="*/ 504586 w 2213217"/>
                <a:gd name="connsiteY13-30578" fmla="*/ 4793958 h 7252515"/>
                <a:gd name="connsiteX14-30579" fmla="*/ 490672 w 2213217"/>
                <a:gd name="connsiteY14-30580" fmla="*/ 4980881 h 7252515"/>
                <a:gd name="connsiteX15-30581" fmla="*/ 458942 w 2213217"/>
                <a:gd name="connsiteY15-30582" fmla="*/ 5126491 h 7252515"/>
                <a:gd name="connsiteX16-30583" fmla="*/ 383013 w 2213217"/>
                <a:gd name="connsiteY16-30584" fmla="*/ 6154049 h 7252515"/>
                <a:gd name="connsiteX17-30585" fmla="*/ 348398 w 2213217"/>
                <a:gd name="connsiteY17-30586" fmla="*/ 6604338 h 7252515"/>
                <a:gd name="connsiteX18-30587" fmla="*/ 420242 w 2213217"/>
                <a:gd name="connsiteY18-30588" fmla="*/ 6827439 h 7252515"/>
                <a:gd name="connsiteX19-30589" fmla="*/ 367118 w 2213217"/>
                <a:gd name="connsiteY19-30590" fmla="*/ 6982453 h 7252515"/>
                <a:gd name="connsiteX20-30591" fmla="*/ 605514 w 2213217"/>
                <a:gd name="connsiteY20-30592" fmla="*/ 7244526 h 7252515"/>
                <a:gd name="connsiteX21-30593" fmla="*/ 958269 w 2213217"/>
                <a:gd name="connsiteY21-30594" fmla="*/ 7136926 h 7252515"/>
                <a:gd name="connsiteX22-30595" fmla="*/ 724772 w 2213217"/>
                <a:gd name="connsiteY22-30596" fmla="*/ 6844746 h 7252515"/>
                <a:gd name="connsiteX23-30597" fmla="*/ 753076 w 2213217"/>
                <a:gd name="connsiteY23-30598" fmla="*/ 6579789 h 7252515"/>
                <a:gd name="connsiteX24-30599" fmla="*/ 738924 w 2213217"/>
                <a:gd name="connsiteY24-30600" fmla="*/ 6250170 h 7252515"/>
                <a:gd name="connsiteX25-30601" fmla="*/ 856500 w 2213217"/>
                <a:gd name="connsiteY25-30602" fmla="*/ 5489132 h 7252515"/>
                <a:gd name="connsiteX26-30603" fmla="*/ 906017 w 2213217"/>
                <a:gd name="connsiteY26-30604" fmla="*/ 5380240 h 7252515"/>
                <a:gd name="connsiteX27-30605" fmla="*/ 898504 w 2213217"/>
                <a:gd name="connsiteY27-30606" fmla="*/ 5308938 h 7252515"/>
                <a:gd name="connsiteX28-30607" fmla="*/ 971550 w 2213217"/>
                <a:gd name="connsiteY28-30608" fmla="*/ 5211945 h 7252515"/>
                <a:gd name="connsiteX29-30609" fmla="*/ 973564 w 2213217"/>
                <a:gd name="connsiteY29-30610" fmla="*/ 5069070 h 7252515"/>
                <a:gd name="connsiteX30-30611" fmla="*/ 1129719 w 2213217"/>
                <a:gd name="connsiteY30-30612" fmla="*/ 4378373 h 7252515"/>
                <a:gd name="connsiteX31-30613" fmla="*/ 1276350 w 2213217"/>
                <a:gd name="connsiteY31-30614" fmla="*/ 4649970 h 7252515"/>
                <a:gd name="connsiteX32-30615" fmla="*/ 1341012 w 2213217"/>
                <a:gd name="connsiteY32-30616" fmla="*/ 4880042 h 7252515"/>
                <a:gd name="connsiteX33-30617" fmla="*/ 1310424 w 2213217"/>
                <a:gd name="connsiteY33-30618" fmla="*/ 4973880 h 7252515"/>
                <a:gd name="connsiteX34-30619" fmla="*/ 1354293 w 2213217"/>
                <a:gd name="connsiteY34-30620" fmla="*/ 5113209 h 7252515"/>
                <a:gd name="connsiteX35-30621" fmla="*/ 1262198 w 2213217"/>
                <a:gd name="connsiteY35-30622" fmla="*/ 5554244 h 7252515"/>
                <a:gd name="connsiteX36-30623" fmla="*/ 1263220 w 2213217"/>
                <a:gd name="connsiteY36-30624" fmla="*/ 6360264 h 7252515"/>
                <a:gd name="connsiteX37-30625" fmla="*/ 1336385 w 2213217"/>
                <a:gd name="connsiteY37-30626" fmla="*/ 6540277 h 7252515"/>
                <a:gd name="connsiteX38-30627" fmla="*/ 1285605 w 2213217"/>
                <a:gd name="connsiteY38-30628" fmla="*/ 6741714 h 7252515"/>
                <a:gd name="connsiteX39-30629" fmla="*/ 1303783 w 2213217"/>
                <a:gd name="connsiteY39-30630" fmla="*/ 6828040 h 7252515"/>
                <a:gd name="connsiteX40-30631" fmla="*/ 1313579 w 2213217"/>
                <a:gd name="connsiteY40-30632" fmla="*/ 7020824 h 7252515"/>
                <a:gd name="connsiteX41-30633" fmla="*/ 1760353 w 2213217"/>
                <a:gd name="connsiteY41-30634" fmla="*/ 7189119 h 7252515"/>
                <a:gd name="connsiteX42-30635" fmla="*/ 2189006 w 2213217"/>
                <a:gd name="connsiteY42-30636" fmla="*/ 7199125 h 7252515"/>
                <a:gd name="connsiteX43-30637" fmla="*/ 2171850 w 2213217"/>
                <a:gd name="connsiteY43-30638" fmla="*/ 7046786 h 7252515"/>
                <a:gd name="connsiteX44-30639" fmla="*/ 1687247 w 2213217"/>
                <a:gd name="connsiteY44-30640" fmla="*/ 6680449 h 7252515"/>
                <a:gd name="connsiteX45-30641" fmla="*/ 1708130 w 2213217"/>
                <a:gd name="connsiteY45-30642" fmla="*/ 6550072 h 7252515"/>
                <a:gd name="connsiteX46-30643" fmla="*/ 1668617 w 2213217"/>
                <a:gd name="connsiteY46-30644" fmla="*/ 6451067 h 7252515"/>
                <a:gd name="connsiteX47-30645" fmla="*/ 1657350 w 2213217"/>
                <a:gd name="connsiteY47-30646" fmla="*/ 6250170 h 7252515"/>
                <a:gd name="connsiteX48-30647" fmla="*/ 1679014 w 2213217"/>
                <a:gd name="connsiteY48-30648" fmla="*/ 5979714 h 7252515"/>
                <a:gd name="connsiteX49-30649" fmla="*/ 1727631 w 2213217"/>
                <a:gd name="connsiteY49-30650" fmla="*/ 5512209 h 7252515"/>
                <a:gd name="connsiteX50-30651" fmla="*/ 1739049 w 2213217"/>
                <a:gd name="connsiteY50-30652" fmla="*/ 5363804 h 7252515"/>
                <a:gd name="connsiteX51-30653" fmla="*/ 1797611 w 2213217"/>
                <a:gd name="connsiteY51-30654" fmla="*/ 5317321 h 7252515"/>
                <a:gd name="connsiteX52-30655" fmla="*/ 1884207 w 2213217"/>
                <a:gd name="connsiteY52-30656" fmla="*/ 5097645 h 7252515"/>
                <a:gd name="connsiteX53-30657" fmla="*/ 1909357 w 2213217"/>
                <a:gd name="connsiteY53-30658" fmla="*/ 4805496 h 7252515"/>
                <a:gd name="connsiteX54-30659" fmla="*/ 1900373 w 2213217"/>
                <a:gd name="connsiteY54-30660" fmla="*/ 4348776 h 7252515"/>
                <a:gd name="connsiteX55-30661" fmla="*/ 1881052 w 2213217"/>
                <a:gd name="connsiteY55-30662" fmla="*/ 3902573 h 7252515"/>
                <a:gd name="connsiteX56-30663" fmla="*/ 1855362 w 2213217"/>
                <a:gd name="connsiteY56-30664" fmla="*/ 3584643 h 7252515"/>
                <a:gd name="connsiteX57-30665" fmla="*/ 2056257 w 2213217"/>
                <a:gd name="connsiteY57-30666" fmla="*/ 2654077 h 7252515"/>
                <a:gd name="connsiteX58-30667" fmla="*/ 2042707 w 2213217"/>
                <a:gd name="connsiteY58-30668" fmla="*/ 2404684 h 7252515"/>
                <a:gd name="connsiteX59-30669" fmla="*/ 1981200 w 2213217"/>
                <a:gd name="connsiteY59-30670" fmla="*/ 1864914 h 7252515"/>
                <a:gd name="connsiteX60-30671" fmla="*/ 1936459 w 2213217"/>
                <a:gd name="connsiteY60-30672" fmla="*/ 1677029 h 7252515"/>
                <a:gd name="connsiteX61-30673" fmla="*/ 1922037 w 2213217"/>
                <a:gd name="connsiteY61-30674" fmla="*/ 1432534 h 7252515"/>
                <a:gd name="connsiteX62-30675" fmla="*/ 1874412 w 2213217"/>
                <a:gd name="connsiteY62-30676" fmla="*/ 1302338 h 7252515"/>
                <a:gd name="connsiteX63-30677" fmla="*/ 1407687 w 2213217"/>
                <a:gd name="connsiteY63-30678" fmla="*/ 1134975 h 7252515"/>
                <a:gd name="connsiteX64-30679" fmla="*/ 1309221 w 2213217"/>
                <a:gd name="connsiteY64-30680" fmla="*/ 1020075 h 7252515"/>
                <a:gd name="connsiteX65-30681" fmla="*/ 1365230 w 2213217"/>
                <a:gd name="connsiteY65-30682" fmla="*/ 821521 h 7252515"/>
                <a:gd name="connsiteX66-30683" fmla="*/ 1433407 w 2213217"/>
                <a:gd name="connsiteY66-30684" fmla="*/ 622909 h 7252515"/>
                <a:gd name="connsiteX67-30685" fmla="*/ 1444916 w 2213217"/>
                <a:gd name="connsiteY67-30686" fmla="*/ 380757 h 7252515"/>
                <a:gd name="connsiteX68-30687" fmla="*/ 1330946 w 2213217"/>
                <a:gd name="connsiteY68-30688" fmla="*/ 143773 h 7252515"/>
                <a:gd name="connsiteX69-30689" fmla="*/ 1063645 w 2213217"/>
                <a:gd name="connsiteY69-30690" fmla="*/ 568 h 7252515"/>
                <a:gd name="connsiteX0-30691" fmla="*/ 1063645 w 2213217"/>
                <a:gd name="connsiteY0-30692" fmla="*/ 568 h 7252515"/>
                <a:gd name="connsiteX1-30693" fmla="*/ 809625 w 2213217"/>
                <a:gd name="connsiteY1-30694" fmla="*/ 116070 h 7252515"/>
                <a:gd name="connsiteX2-30695" fmla="*/ 685800 w 2213217"/>
                <a:gd name="connsiteY2-30696" fmla="*/ 297045 h 7252515"/>
                <a:gd name="connsiteX3-30697" fmla="*/ 704850 w 2213217"/>
                <a:gd name="connsiteY3-30698" fmla="*/ 620895 h 7252515"/>
                <a:gd name="connsiteX4-30699" fmla="*/ 838200 w 2213217"/>
                <a:gd name="connsiteY4-30700" fmla="*/ 897120 h 7252515"/>
                <a:gd name="connsiteX5-30701" fmla="*/ 742950 w 2213217"/>
                <a:gd name="connsiteY5-30702" fmla="*/ 1011420 h 7252515"/>
                <a:gd name="connsiteX6-30703" fmla="*/ 133350 w 2213217"/>
                <a:gd name="connsiteY6-30704" fmla="*/ 1220970 h 7252515"/>
                <a:gd name="connsiteX7-30705" fmla="*/ 0 w 2213217"/>
                <a:gd name="connsiteY7-30706" fmla="*/ 2211570 h 7252515"/>
                <a:gd name="connsiteX8-30707" fmla="*/ 333375 w 2213217"/>
                <a:gd name="connsiteY8-30708" fmla="*/ 3106920 h 7252515"/>
                <a:gd name="connsiteX9-30709" fmla="*/ 247650 w 2213217"/>
                <a:gd name="connsiteY9-30710" fmla="*/ 3840345 h 7252515"/>
                <a:gd name="connsiteX10-30711" fmla="*/ 371475 w 2213217"/>
                <a:gd name="connsiteY10-30712" fmla="*/ 4059420 h 7252515"/>
                <a:gd name="connsiteX11-30713" fmla="*/ 420302 w 2213217"/>
                <a:gd name="connsiteY11-30714" fmla="*/ 4194843 h 7252515"/>
                <a:gd name="connsiteX12-30715" fmla="*/ 495932 w 2213217"/>
                <a:gd name="connsiteY12-30716" fmla="*/ 4629539 h 7252515"/>
                <a:gd name="connsiteX13-30717" fmla="*/ 504586 w 2213217"/>
                <a:gd name="connsiteY13-30718" fmla="*/ 4793958 h 7252515"/>
                <a:gd name="connsiteX14-30719" fmla="*/ 490672 w 2213217"/>
                <a:gd name="connsiteY14-30720" fmla="*/ 4980881 h 7252515"/>
                <a:gd name="connsiteX15-30721" fmla="*/ 458942 w 2213217"/>
                <a:gd name="connsiteY15-30722" fmla="*/ 5126491 h 7252515"/>
                <a:gd name="connsiteX16-30723" fmla="*/ 383013 w 2213217"/>
                <a:gd name="connsiteY16-30724" fmla="*/ 6154049 h 7252515"/>
                <a:gd name="connsiteX17-30725" fmla="*/ 348398 w 2213217"/>
                <a:gd name="connsiteY17-30726" fmla="*/ 6604338 h 7252515"/>
                <a:gd name="connsiteX18-30727" fmla="*/ 420242 w 2213217"/>
                <a:gd name="connsiteY18-30728" fmla="*/ 6827439 h 7252515"/>
                <a:gd name="connsiteX19-30729" fmla="*/ 367118 w 2213217"/>
                <a:gd name="connsiteY19-30730" fmla="*/ 6982453 h 7252515"/>
                <a:gd name="connsiteX20-30731" fmla="*/ 605514 w 2213217"/>
                <a:gd name="connsiteY20-30732" fmla="*/ 7244526 h 7252515"/>
                <a:gd name="connsiteX21-30733" fmla="*/ 958269 w 2213217"/>
                <a:gd name="connsiteY21-30734" fmla="*/ 7136926 h 7252515"/>
                <a:gd name="connsiteX22-30735" fmla="*/ 724772 w 2213217"/>
                <a:gd name="connsiteY22-30736" fmla="*/ 6844746 h 7252515"/>
                <a:gd name="connsiteX23-30737" fmla="*/ 753076 w 2213217"/>
                <a:gd name="connsiteY23-30738" fmla="*/ 6579789 h 7252515"/>
                <a:gd name="connsiteX24-30739" fmla="*/ 738924 w 2213217"/>
                <a:gd name="connsiteY24-30740" fmla="*/ 6250170 h 7252515"/>
                <a:gd name="connsiteX25-30741" fmla="*/ 856500 w 2213217"/>
                <a:gd name="connsiteY25-30742" fmla="*/ 5489132 h 7252515"/>
                <a:gd name="connsiteX26-30743" fmla="*/ 906017 w 2213217"/>
                <a:gd name="connsiteY26-30744" fmla="*/ 5380240 h 7252515"/>
                <a:gd name="connsiteX27-30745" fmla="*/ 898504 w 2213217"/>
                <a:gd name="connsiteY27-30746" fmla="*/ 5308938 h 7252515"/>
                <a:gd name="connsiteX28-30747" fmla="*/ 971550 w 2213217"/>
                <a:gd name="connsiteY28-30748" fmla="*/ 5211945 h 7252515"/>
                <a:gd name="connsiteX29-30749" fmla="*/ 973564 w 2213217"/>
                <a:gd name="connsiteY29-30750" fmla="*/ 5069070 h 7252515"/>
                <a:gd name="connsiteX30-30751" fmla="*/ 1129719 w 2213217"/>
                <a:gd name="connsiteY30-30752" fmla="*/ 4378373 h 7252515"/>
                <a:gd name="connsiteX31-30753" fmla="*/ 1276350 w 2213217"/>
                <a:gd name="connsiteY31-30754" fmla="*/ 4649970 h 7252515"/>
                <a:gd name="connsiteX32-30755" fmla="*/ 1341012 w 2213217"/>
                <a:gd name="connsiteY32-30756" fmla="*/ 4880042 h 7252515"/>
                <a:gd name="connsiteX33-30757" fmla="*/ 1310424 w 2213217"/>
                <a:gd name="connsiteY33-30758" fmla="*/ 4973880 h 7252515"/>
                <a:gd name="connsiteX34-30759" fmla="*/ 1354293 w 2213217"/>
                <a:gd name="connsiteY34-30760" fmla="*/ 5113209 h 7252515"/>
                <a:gd name="connsiteX35-30761" fmla="*/ 1262198 w 2213217"/>
                <a:gd name="connsiteY35-30762" fmla="*/ 5554244 h 7252515"/>
                <a:gd name="connsiteX36-30763" fmla="*/ 1263220 w 2213217"/>
                <a:gd name="connsiteY36-30764" fmla="*/ 6360264 h 7252515"/>
                <a:gd name="connsiteX37-30765" fmla="*/ 1336385 w 2213217"/>
                <a:gd name="connsiteY37-30766" fmla="*/ 6540277 h 7252515"/>
                <a:gd name="connsiteX38-30767" fmla="*/ 1285605 w 2213217"/>
                <a:gd name="connsiteY38-30768" fmla="*/ 6741714 h 7252515"/>
                <a:gd name="connsiteX39-30769" fmla="*/ 1303783 w 2213217"/>
                <a:gd name="connsiteY39-30770" fmla="*/ 6828040 h 7252515"/>
                <a:gd name="connsiteX40-30771" fmla="*/ 1313579 w 2213217"/>
                <a:gd name="connsiteY40-30772" fmla="*/ 7020824 h 7252515"/>
                <a:gd name="connsiteX41-30773" fmla="*/ 1760353 w 2213217"/>
                <a:gd name="connsiteY41-30774" fmla="*/ 7189119 h 7252515"/>
                <a:gd name="connsiteX42-30775" fmla="*/ 2189006 w 2213217"/>
                <a:gd name="connsiteY42-30776" fmla="*/ 7199125 h 7252515"/>
                <a:gd name="connsiteX43-30777" fmla="*/ 2171850 w 2213217"/>
                <a:gd name="connsiteY43-30778" fmla="*/ 7046786 h 7252515"/>
                <a:gd name="connsiteX44-30779" fmla="*/ 1687247 w 2213217"/>
                <a:gd name="connsiteY44-30780" fmla="*/ 6680449 h 7252515"/>
                <a:gd name="connsiteX45-30781" fmla="*/ 1708130 w 2213217"/>
                <a:gd name="connsiteY45-30782" fmla="*/ 6550072 h 7252515"/>
                <a:gd name="connsiteX46-30783" fmla="*/ 1668617 w 2213217"/>
                <a:gd name="connsiteY46-30784" fmla="*/ 6451067 h 7252515"/>
                <a:gd name="connsiteX47-30785" fmla="*/ 1657350 w 2213217"/>
                <a:gd name="connsiteY47-30786" fmla="*/ 6250170 h 7252515"/>
                <a:gd name="connsiteX48-30787" fmla="*/ 1679014 w 2213217"/>
                <a:gd name="connsiteY48-30788" fmla="*/ 5979714 h 7252515"/>
                <a:gd name="connsiteX49-30789" fmla="*/ 1727631 w 2213217"/>
                <a:gd name="connsiteY49-30790" fmla="*/ 5512209 h 7252515"/>
                <a:gd name="connsiteX50-30791" fmla="*/ 1739049 w 2213217"/>
                <a:gd name="connsiteY50-30792" fmla="*/ 5363804 h 7252515"/>
                <a:gd name="connsiteX51-30793" fmla="*/ 1797611 w 2213217"/>
                <a:gd name="connsiteY51-30794" fmla="*/ 5317321 h 7252515"/>
                <a:gd name="connsiteX52-30795" fmla="*/ 1884207 w 2213217"/>
                <a:gd name="connsiteY52-30796" fmla="*/ 5097645 h 7252515"/>
                <a:gd name="connsiteX53-30797" fmla="*/ 1909357 w 2213217"/>
                <a:gd name="connsiteY53-30798" fmla="*/ 4805496 h 7252515"/>
                <a:gd name="connsiteX54-30799" fmla="*/ 1900373 w 2213217"/>
                <a:gd name="connsiteY54-30800" fmla="*/ 4348776 h 7252515"/>
                <a:gd name="connsiteX55-30801" fmla="*/ 1881052 w 2213217"/>
                <a:gd name="connsiteY55-30802" fmla="*/ 3902573 h 7252515"/>
                <a:gd name="connsiteX56-30803" fmla="*/ 1855362 w 2213217"/>
                <a:gd name="connsiteY56-30804" fmla="*/ 3584643 h 7252515"/>
                <a:gd name="connsiteX57-30805" fmla="*/ 2056257 w 2213217"/>
                <a:gd name="connsiteY57-30806" fmla="*/ 2654077 h 7252515"/>
                <a:gd name="connsiteX58-30807" fmla="*/ 2042707 w 2213217"/>
                <a:gd name="connsiteY58-30808" fmla="*/ 2404684 h 7252515"/>
                <a:gd name="connsiteX59-30809" fmla="*/ 1981200 w 2213217"/>
                <a:gd name="connsiteY59-30810" fmla="*/ 1864914 h 7252515"/>
                <a:gd name="connsiteX60-30811" fmla="*/ 1936459 w 2213217"/>
                <a:gd name="connsiteY60-30812" fmla="*/ 1677029 h 7252515"/>
                <a:gd name="connsiteX61-30813" fmla="*/ 1922037 w 2213217"/>
                <a:gd name="connsiteY61-30814" fmla="*/ 1432534 h 7252515"/>
                <a:gd name="connsiteX62-30815" fmla="*/ 1874412 w 2213217"/>
                <a:gd name="connsiteY62-30816" fmla="*/ 1302338 h 7252515"/>
                <a:gd name="connsiteX63-30817" fmla="*/ 1407687 w 2213217"/>
                <a:gd name="connsiteY63-30818" fmla="*/ 1134975 h 7252515"/>
                <a:gd name="connsiteX64-30819" fmla="*/ 1309221 w 2213217"/>
                <a:gd name="connsiteY64-30820" fmla="*/ 1020075 h 7252515"/>
                <a:gd name="connsiteX65-30821" fmla="*/ 1365230 w 2213217"/>
                <a:gd name="connsiteY65-30822" fmla="*/ 821521 h 7252515"/>
                <a:gd name="connsiteX66-30823" fmla="*/ 1433407 w 2213217"/>
                <a:gd name="connsiteY66-30824" fmla="*/ 622909 h 7252515"/>
                <a:gd name="connsiteX67-30825" fmla="*/ 1444916 w 2213217"/>
                <a:gd name="connsiteY67-30826" fmla="*/ 380757 h 7252515"/>
                <a:gd name="connsiteX68-30827" fmla="*/ 1330946 w 2213217"/>
                <a:gd name="connsiteY68-30828" fmla="*/ 143773 h 7252515"/>
                <a:gd name="connsiteX69-30829" fmla="*/ 1063645 w 2213217"/>
                <a:gd name="connsiteY69-30830" fmla="*/ 568 h 7252515"/>
                <a:gd name="connsiteX0-30831" fmla="*/ 1063645 w 2213217"/>
                <a:gd name="connsiteY0-30832" fmla="*/ 568 h 7252515"/>
                <a:gd name="connsiteX1-30833" fmla="*/ 809625 w 2213217"/>
                <a:gd name="connsiteY1-30834" fmla="*/ 116070 h 7252515"/>
                <a:gd name="connsiteX2-30835" fmla="*/ 685800 w 2213217"/>
                <a:gd name="connsiteY2-30836" fmla="*/ 297045 h 7252515"/>
                <a:gd name="connsiteX3-30837" fmla="*/ 704850 w 2213217"/>
                <a:gd name="connsiteY3-30838" fmla="*/ 620895 h 7252515"/>
                <a:gd name="connsiteX4-30839" fmla="*/ 838200 w 2213217"/>
                <a:gd name="connsiteY4-30840" fmla="*/ 897120 h 7252515"/>
                <a:gd name="connsiteX5-30841" fmla="*/ 742950 w 2213217"/>
                <a:gd name="connsiteY5-30842" fmla="*/ 1011420 h 7252515"/>
                <a:gd name="connsiteX6-30843" fmla="*/ 133350 w 2213217"/>
                <a:gd name="connsiteY6-30844" fmla="*/ 1220970 h 7252515"/>
                <a:gd name="connsiteX7-30845" fmla="*/ 0 w 2213217"/>
                <a:gd name="connsiteY7-30846" fmla="*/ 2211570 h 7252515"/>
                <a:gd name="connsiteX8-30847" fmla="*/ 333375 w 2213217"/>
                <a:gd name="connsiteY8-30848" fmla="*/ 3106920 h 7252515"/>
                <a:gd name="connsiteX9-30849" fmla="*/ 247650 w 2213217"/>
                <a:gd name="connsiteY9-30850" fmla="*/ 3840345 h 7252515"/>
                <a:gd name="connsiteX10-30851" fmla="*/ 371475 w 2213217"/>
                <a:gd name="connsiteY10-30852" fmla="*/ 4059420 h 7252515"/>
                <a:gd name="connsiteX11-30853" fmla="*/ 434725 w 2213217"/>
                <a:gd name="connsiteY11-30854" fmla="*/ 4229457 h 7252515"/>
                <a:gd name="connsiteX12-30855" fmla="*/ 495932 w 2213217"/>
                <a:gd name="connsiteY12-30856" fmla="*/ 4629539 h 7252515"/>
                <a:gd name="connsiteX13-30857" fmla="*/ 504586 w 2213217"/>
                <a:gd name="connsiteY13-30858" fmla="*/ 4793958 h 7252515"/>
                <a:gd name="connsiteX14-30859" fmla="*/ 490672 w 2213217"/>
                <a:gd name="connsiteY14-30860" fmla="*/ 4980881 h 7252515"/>
                <a:gd name="connsiteX15-30861" fmla="*/ 458942 w 2213217"/>
                <a:gd name="connsiteY15-30862" fmla="*/ 5126491 h 7252515"/>
                <a:gd name="connsiteX16-30863" fmla="*/ 383013 w 2213217"/>
                <a:gd name="connsiteY16-30864" fmla="*/ 6154049 h 7252515"/>
                <a:gd name="connsiteX17-30865" fmla="*/ 348398 w 2213217"/>
                <a:gd name="connsiteY17-30866" fmla="*/ 6604338 h 7252515"/>
                <a:gd name="connsiteX18-30867" fmla="*/ 420242 w 2213217"/>
                <a:gd name="connsiteY18-30868" fmla="*/ 6827439 h 7252515"/>
                <a:gd name="connsiteX19-30869" fmla="*/ 367118 w 2213217"/>
                <a:gd name="connsiteY19-30870" fmla="*/ 6982453 h 7252515"/>
                <a:gd name="connsiteX20-30871" fmla="*/ 605514 w 2213217"/>
                <a:gd name="connsiteY20-30872" fmla="*/ 7244526 h 7252515"/>
                <a:gd name="connsiteX21-30873" fmla="*/ 958269 w 2213217"/>
                <a:gd name="connsiteY21-30874" fmla="*/ 7136926 h 7252515"/>
                <a:gd name="connsiteX22-30875" fmla="*/ 724772 w 2213217"/>
                <a:gd name="connsiteY22-30876" fmla="*/ 6844746 h 7252515"/>
                <a:gd name="connsiteX23-30877" fmla="*/ 753076 w 2213217"/>
                <a:gd name="connsiteY23-30878" fmla="*/ 6579789 h 7252515"/>
                <a:gd name="connsiteX24-30879" fmla="*/ 738924 w 2213217"/>
                <a:gd name="connsiteY24-30880" fmla="*/ 6250170 h 7252515"/>
                <a:gd name="connsiteX25-30881" fmla="*/ 856500 w 2213217"/>
                <a:gd name="connsiteY25-30882" fmla="*/ 5489132 h 7252515"/>
                <a:gd name="connsiteX26-30883" fmla="*/ 906017 w 2213217"/>
                <a:gd name="connsiteY26-30884" fmla="*/ 5380240 h 7252515"/>
                <a:gd name="connsiteX27-30885" fmla="*/ 898504 w 2213217"/>
                <a:gd name="connsiteY27-30886" fmla="*/ 5308938 h 7252515"/>
                <a:gd name="connsiteX28-30887" fmla="*/ 971550 w 2213217"/>
                <a:gd name="connsiteY28-30888" fmla="*/ 5211945 h 7252515"/>
                <a:gd name="connsiteX29-30889" fmla="*/ 973564 w 2213217"/>
                <a:gd name="connsiteY29-30890" fmla="*/ 5069070 h 7252515"/>
                <a:gd name="connsiteX30-30891" fmla="*/ 1129719 w 2213217"/>
                <a:gd name="connsiteY30-30892" fmla="*/ 4378373 h 7252515"/>
                <a:gd name="connsiteX31-30893" fmla="*/ 1276350 w 2213217"/>
                <a:gd name="connsiteY31-30894" fmla="*/ 4649970 h 7252515"/>
                <a:gd name="connsiteX32-30895" fmla="*/ 1341012 w 2213217"/>
                <a:gd name="connsiteY32-30896" fmla="*/ 4880042 h 7252515"/>
                <a:gd name="connsiteX33-30897" fmla="*/ 1310424 w 2213217"/>
                <a:gd name="connsiteY33-30898" fmla="*/ 4973880 h 7252515"/>
                <a:gd name="connsiteX34-30899" fmla="*/ 1354293 w 2213217"/>
                <a:gd name="connsiteY34-30900" fmla="*/ 5113209 h 7252515"/>
                <a:gd name="connsiteX35-30901" fmla="*/ 1262198 w 2213217"/>
                <a:gd name="connsiteY35-30902" fmla="*/ 5554244 h 7252515"/>
                <a:gd name="connsiteX36-30903" fmla="*/ 1263220 w 2213217"/>
                <a:gd name="connsiteY36-30904" fmla="*/ 6360264 h 7252515"/>
                <a:gd name="connsiteX37-30905" fmla="*/ 1336385 w 2213217"/>
                <a:gd name="connsiteY37-30906" fmla="*/ 6540277 h 7252515"/>
                <a:gd name="connsiteX38-30907" fmla="*/ 1285605 w 2213217"/>
                <a:gd name="connsiteY38-30908" fmla="*/ 6741714 h 7252515"/>
                <a:gd name="connsiteX39-30909" fmla="*/ 1303783 w 2213217"/>
                <a:gd name="connsiteY39-30910" fmla="*/ 6828040 h 7252515"/>
                <a:gd name="connsiteX40-30911" fmla="*/ 1313579 w 2213217"/>
                <a:gd name="connsiteY40-30912" fmla="*/ 7020824 h 7252515"/>
                <a:gd name="connsiteX41-30913" fmla="*/ 1760353 w 2213217"/>
                <a:gd name="connsiteY41-30914" fmla="*/ 7189119 h 7252515"/>
                <a:gd name="connsiteX42-30915" fmla="*/ 2189006 w 2213217"/>
                <a:gd name="connsiteY42-30916" fmla="*/ 7199125 h 7252515"/>
                <a:gd name="connsiteX43-30917" fmla="*/ 2171850 w 2213217"/>
                <a:gd name="connsiteY43-30918" fmla="*/ 7046786 h 7252515"/>
                <a:gd name="connsiteX44-30919" fmla="*/ 1687247 w 2213217"/>
                <a:gd name="connsiteY44-30920" fmla="*/ 6680449 h 7252515"/>
                <a:gd name="connsiteX45-30921" fmla="*/ 1708130 w 2213217"/>
                <a:gd name="connsiteY45-30922" fmla="*/ 6550072 h 7252515"/>
                <a:gd name="connsiteX46-30923" fmla="*/ 1668617 w 2213217"/>
                <a:gd name="connsiteY46-30924" fmla="*/ 6451067 h 7252515"/>
                <a:gd name="connsiteX47-30925" fmla="*/ 1657350 w 2213217"/>
                <a:gd name="connsiteY47-30926" fmla="*/ 6250170 h 7252515"/>
                <a:gd name="connsiteX48-30927" fmla="*/ 1679014 w 2213217"/>
                <a:gd name="connsiteY48-30928" fmla="*/ 5979714 h 7252515"/>
                <a:gd name="connsiteX49-30929" fmla="*/ 1727631 w 2213217"/>
                <a:gd name="connsiteY49-30930" fmla="*/ 5512209 h 7252515"/>
                <a:gd name="connsiteX50-30931" fmla="*/ 1739049 w 2213217"/>
                <a:gd name="connsiteY50-30932" fmla="*/ 5363804 h 7252515"/>
                <a:gd name="connsiteX51-30933" fmla="*/ 1797611 w 2213217"/>
                <a:gd name="connsiteY51-30934" fmla="*/ 5317321 h 7252515"/>
                <a:gd name="connsiteX52-30935" fmla="*/ 1884207 w 2213217"/>
                <a:gd name="connsiteY52-30936" fmla="*/ 5097645 h 7252515"/>
                <a:gd name="connsiteX53-30937" fmla="*/ 1909357 w 2213217"/>
                <a:gd name="connsiteY53-30938" fmla="*/ 4805496 h 7252515"/>
                <a:gd name="connsiteX54-30939" fmla="*/ 1900373 w 2213217"/>
                <a:gd name="connsiteY54-30940" fmla="*/ 4348776 h 7252515"/>
                <a:gd name="connsiteX55-30941" fmla="*/ 1881052 w 2213217"/>
                <a:gd name="connsiteY55-30942" fmla="*/ 3902573 h 7252515"/>
                <a:gd name="connsiteX56-30943" fmla="*/ 1855362 w 2213217"/>
                <a:gd name="connsiteY56-30944" fmla="*/ 3584643 h 7252515"/>
                <a:gd name="connsiteX57-30945" fmla="*/ 2056257 w 2213217"/>
                <a:gd name="connsiteY57-30946" fmla="*/ 2654077 h 7252515"/>
                <a:gd name="connsiteX58-30947" fmla="*/ 2042707 w 2213217"/>
                <a:gd name="connsiteY58-30948" fmla="*/ 2404684 h 7252515"/>
                <a:gd name="connsiteX59-30949" fmla="*/ 1981200 w 2213217"/>
                <a:gd name="connsiteY59-30950" fmla="*/ 1864914 h 7252515"/>
                <a:gd name="connsiteX60-30951" fmla="*/ 1936459 w 2213217"/>
                <a:gd name="connsiteY60-30952" fmla="*/ 1677029 h 7252515"/>
                <a:gd name="connsiteX61-30953" fmla="*/ 1922037 w 2213217"/>
                <a:gd name="connsiteY61-30954" fmla="*/ 1432534 h 7252515"/>
                <a:gd name="connsiteX62-30955" fmla="*/ 1874412 w 2213217"/>
                <a:gd name="connsiteY62-30956" fmla="*/ 1302338 h 7252515"/>
                <a:gd name="connsiteX63-30957" fmla="*/ 1407687 w 2213217"/>
                <a:gd name="connsiteY63-30958" fmla="*/ 1134975 h 7252515"/>
                <a:gd name="connsiteX64-30959" fmla="*/ 1309221 w 2213217"/>
                <a:gd name="connsiteY64-30960" fmla="*/ 1020075 h 7252515"/>
                <a:gd name="connsiteX65-30961" fmla="*/ 1365230 w 2213217"/>
                <a:gd name="connsiteY65-30962" fmla="*/ 821521 h 7252515"/>
                <a:gd name="connsiteX66-30963" fmla="*/ 1433407 w 2213217"/>
                <a:gd name="connsiteY66-30964" fmla="*/ 622909 h 7252515"/>
                <a:gd name="connsiteX67-30965" fmla="*/ 1444916 w 2213217"/>
                <a:gd name="connsiteY67-30966" fmla="*/ 380757 h 7252515"/>
                <a:gd name="connsiteX68-30967" fmla="*/ 1330946 w 2213217"/>
                <a:gd name="connsiteY68-30968" fmla="*/ 143773 h 7252515"/>
                <a:gd name="connsiteX69-30969" fmla="*/ 1063645 w 2213217"/>
                <a:gd name="connsiteY69-30970" fmla="*/ 568 h 7252515"/>
                <a:gd name="connsiteX0-30971" fmla="*/ 1063645 w 2213217"/>
                <a:gd name="connsiteY0-30972" fmla="*/ 568 h 7252515"/>
                <a:gd name="connsiteX1-30973" fmla="*/ 809625 w 2213217"/>
                <a:gd name="connsiteY1-30974" fmla="*/ 116070 h 7252515"/>
                <a:gd name="connsiteX2-30975" fmla="*/ 685800 w 2213217"/>
                <a:gd name="connsiteY2-30976" fmla="*/ 297045 h 7252515"/>
                <a:gd name="connsiteX3-30977" fmla="*/ 704850 w 2213217"/>
                <a:gd name="connsiteY3-30978" fmla="*/ 620895 h 7252515"/>
                <a:gd name="connsiteX4-30979" fmla="*/ 838200 w 2213217"/>
                <a:gd name="connsiteY4-30980" fmla="*/ 897120 h 7252515"/>
                <a:gd name="connsiteX5-30981" fmla="*/ 742950 w 2213217"/>
                <a:gd name="connsiteY5-30982" fmla="*/ 1011420 h 7252515"/>
                <a:gd name="connsiteX6-30983" fmla="*/ 133350 w 2213217"/>
                <a:gd name="connsiteY6-30984" fmla="*/ 1220970 h 7252515"/>
                <a:gd name="connsiteX7-30985" fmla="*/ 0 w 2213217"/>
                <a:gd name="connsiteY7-30986" fmla="*/ 2211570 h 7252515"/>
                <a:gd name="connsiteX8-30987" fmla="*/ 333375 w 2213217"/>
                <a:gd name="connsiteY8-30988" fmla="*/ 3106920 h 7252515"/>
                <a:gd name="connsiteX9-30989" fmla="*/ 247650 w 2213217"/>
                <a:gd name="connsiteY9-30990" fmla="*/ 3840345 h 7252515"/>
                <a:gd name="connsiteX10-30991" fmla="*/ 377244 w 2213217"/>
                <a:gd name="connsiteY10-30992" fmla="*/ 3984422 h 7252515"/>
                <a:gd name="connsiteX11-30993" fmla="*/ 434725 w 2213217"/>
                <a:gd name="connsiteY11-30994" fmla="*/ 4229457 h 7252515"/>
                <a:gd name="connsiteX12-30995" fmla="*/ 495932 w 2213217"/>
                <a:gd name="connsiteY12-30996" fmla="*/ 4629539 h 7252515"/>
                <a:gd name="connsiteX13-30997" fmla="*/ 504586 w 2213217"/>
                <a:gd name="connsiteY13-30998" fmla="*/ 4793958 h 7252515"/>
                <a:gd name="connsiteX14-30999" fmla="*/ 490672 w 2213217"/>
                <a:gd name="connsiteY14-31000" fmla="*/ 4980881 h 7252515"/>
                <a:gd name="connsiteX15-31001" fmla="*/ 458942 w 2213217"/>
                <a:gd name="connsiteY15-31002" fmla="*/ 5126491 h 7252515"/>
                <a:gd name="connsiteX16-31003" fmla="*/ 383013 w 2213217"/>
                <a:gd name="connsiteY16-31004" fmla="*/ 6154049 h 7252515"/>
                <a:gd name="connsiteX17-31005" fmla="*/ 348398 w 2213217"/>
                <a:gd name="connsiteY17-31006" fmla="*/ 6604338 h 7252515"/>
                <a:gd name="connsiteX18-31007" fmla="*/ 420242 w 2213217"/>
                <a:gd name="connsiteY18-31008" fmla="*/ 6827439 h 7252515"/>
                <a:gd name="connsiteX19-31009" fmla="*/ 367118 w 2213217"/>
                <a:gd name="connsiteY19-31010" fmla="*/ 6982453 h 7252515"/>
                <a:gd name="connsiteX20-31011" fmla="*/ 605514 w 2213217"/>
                <a:gd name="connsiteY20-31012" fmla="*/ 7244526 h 7252515"/>
                <a:gd name="connsiteX21-31013" fmla="*/ 958269 w 2213217"/>
                <a:gd name="connsiteY21-31014" fmla="*/ 7136926 h 7252515"/>
                <a:gd name="connsiteX22-31015" fmla="*/ 724772 w 2213217"/>
                <a:gd name="connsiteY22-31016" fmla="*/ 6844746 h 7252515"/>
                <a:gd name="connsiteX23-31017" fmla="*/ 753076 w 2213217"/>
                <a:gd name="connsiteY23-31018" fmla="*/ 6579789 h 7252515"/>
                <a:gd name="connsiteX24-31019" fmla="*/ 738924 w 2213217"/>
                <a:gd name="connsiteY24-31020" fmla="*/ 6250170 h 7252515"/>
                <a:gd name="connsiteX25-31021" fmla="*/ 856500 w 2213217"/>
                <a:gd name="connsiteY25-31022" fmla="*/ 5489132 h 7252515"/>
                <a:gd name="connsiteX26-31023" fmla="*/ 906017 w 2213217"/>
                <a:gd name="connsiteY26-31024" fmla="*/ 5380240 h 7252515"/>
                <a:gd name="connsiteX27-31025" fmla="*/ 898504 w 2213217"/>
                <a:gd name="connsiteY27-31026" fmla="*/ 5308938 h 7252515"/>
                <a:gd name="connsiteX28-31027" fmla="*/ 971550 w 2213217"/>
                <a:gd name="connsiteY28-31028" fmla="*/ 5211945 h 7252515"/>
                <a:gd name="connsiteX29-31029" fmla="*/ 973564 w 2213217"/>
                <a:gd name="connsiteY29-31030" fmla="*/ 5069070 h 7252515"/>
                <a:gd name="connsiteX30-31031" fmla="*/ 1129719 w 2213217"/>
                <a:gd name="connsiteY30-31032" fmla="*/ 4378373 h 7252515"/>
                <a:gd name="connsiteX31-31033" fmla="*/ 1276350 w 2213217"/>
                <a:gd name="connsiteY31-31034" fmla="*/ 4649970 h 7252515"/>
                <a:gd name="connsiteX32-31035" fmla="*/ 1341012 w 2213217"/>
                <a:gd name="connsiteY32-31036" fmla="*/ 4880042 h 7252515"/>
                <a:gd name="connsiteX33-31037" fmla="*/ 1310424 w 2213217"/>
                <a:gd name="connsiteY33-31038" fmla="*/ 4973880 h 7252515"/>
                <a:gd name="connsiteX34-31039" fmla="*/ 1354293 w 2213217"/>
                <a:gd name="connsiteY34-31040" fmla="*/ 5113209 h 7252515"/>
                <a:gd name="connsiteX35-31041" fmla="*/ 1262198 w 2213217"/>
                <a:gd name="connsiteY35-31042" fmla="*/ 5554244 h 7252515"/>
                <a:gd name="connsiteX36-31043" fmla="*/ 1263220 w 2213217"/>
                <a:gd name="connsiteY36-31044" fmla="*/ 6360264 h 7252515"/>
                <a:gd name="connsiteX37-31045" fmla="*/ 1336385 w 2213217"/>
                <a:gd name="connsiteY37-31046" fmla="*/ 6540277 h 7252515"/>
                <a:gd name="connsiteX38-31047" fmla="*/ 1285605 w 2213217"/>
                <a:gd name="connsiteY38-31048" fmla="*/ 6741714 h 7252515"/>
                <a:gd name="connsiteX39-31049" fmla="*/ 1303783 w 2213217"/>
                <a:gd name="connsiteY39-31050" fmla="*/ 6828040 h 7252515"/>
                <a:gd name="connsiteX40-31051" fmla="*/ 1313579 w 2213217"/>
                <a:gd name="connsiteY40-31052" fmla="*/ 7020824 h 7252515"/>
                <a:gd name="connsiteX41-31053" fmla="*/ 1760353 w 2213217"/>
                <a:gd name="connsiteY41-31054" fmla="*/ 7189119 h 7252515"/>
                <a:gd name="connsiteX42-31055" fmla="*/ 2189006 w 2213217"/>
                <a:gd name="connsiteY42-31056" fmla="*/ 7199125 h 7252515"/>
                <a:gd name="connsiteX43-31057" fmla="*/ 2171850 w 2213217"/>
                <a:gd name="connsiteY43-31058" fmla="*/ 7046786 h 7252515"/>
                <a:gd name="connsiteX44-31059" fmla="*/ 1687247 w 2213217"/>
                <a:gd name="connsiteY44-31060" fmla="*/ 6680449 h 7252515"/>
                <a:gd name="connsiteX45-31061" fmla="*/ 1708130 w 2213217"/>
                <a:gd name="connsiteY45-31062" fmla="*/ 6550072 h 7252515"/>
                <a:gd name="connsiteX46-31063" fmla="*/ 1668617 w 2213217"/>
                <a:gd name="connsiteY46-31064" fmla="*/ 6451067 h 7252515"/>
                <a:gd name="connsiteX47-31065" fmla="*/ 1657350 w 2213217"/>
                <a:gd name="connsiteY47-31066" fmla="*/ 6250170 h 7252515"/>
                <a:gd name="connsiteX48-31067" fmla="*/ 1679014 w 2213217"/>
                <a:gd name="connsiteY48-31068" fmla="*/ 5979714 h 7252515"/>
                <a:gd name="connsiteX49-31069" fmla="*/ 1727631 w 2213217"/>
                <a:gd name="connsiteY49-31070" fmla="*/ 5512209 h 7252515"/>
                <a:gd name="connsiteX50-31071" fmla="*/ 1739049 w 2213217"/>
                <a:gd name="connsiteY50-31072" fmla="*/ 5363804 h 7252515"/>
                <a:gd name="connsiteX51-31073" fmla="*/ 1797611 w 2213217"/>
                <a:gd name="connsiteY51-31074" fmla="*/ 5317321 h 7252515"/>
                <a:gd name="connsiteX52-31075" fmla="*/ 1884207 w 2213217"/>
                <a:gd name="connsiteY52-31076" fmla="*/ 5097645 h 7252515"/>
                <a:gd name="connsiteX53-31077" fmla="*/ 1909357 w 2213217"/>
                <a:gd name="connsiteY53-31078" fmla="*/ 4805496 h 7252515"/>
                <a:gd name="connsiteX54-31079" fmla="*/ 1900373 w 2213217"/>
                <a:gd name="connsiteY54-31080" fmla="*/ 4348776 h 7252515"/>
                <a:gd name="connsiteX55-31081" fmla="*/ 1881052 w 2213217"/>
                <a:gd name="connsiteY55-31082" fmla="*/ 3902573 h 7252515"/>
                <a:gd name="connsiteX56-31083" fmla="*/ 1855362 w 2213217"/>
                <a:gd name="connsiteY56-31084" fmla="*/ 3584643 h 7252515"/>
                <a:gd name="connsiteX57-31085" fmla="*/ 2056257 w 2213217"/>
                <a:gd name="connsiteY57-31086" fmla="*/ 2654077 h 7252515"/>
                <a:gd name="connsiteX58-31087" fmla="*/ 2042707 w 2213217"/>
                <a:gd name="connsiteY58-31088" fmla="*/ 2404684 h 7252515"/>
                <a:gd name="connsiteX59-31089" fmla="*/ 1981200 w 2213217"/>
                <a:gd name="connsiteY59-31090" fmla="*/ 1864914 h 7252515"/>
                <a:gd name="connsiteX60-31091" fmla="*/ 1936459 w 2213217"/>
                <a:gd name="connsiteY60-31092" fmla="*/ 1677029 h 7252515"/>
                <a:gd name="connsiteX61-31093" fmla="*/ 1922037 w 2213217"/>
                <a:gd name="connsiteY61-31094" fmla="*/ 1432534 h 7252515"/>
                <a:gd name="connsiteX62-31095" fmla="*/ 1874412 w 2213217"/>
                <a:gd name="connsiteY62-31096" fmla="*/ 1302338 h 7252515"/>
                <a:gd name="connsiteX63-31097" fmla="*/ 1407687 w 2213217"/>
                <a:gd name="connsiteY63-31098" fmla="*/ 1134975 h 7252515"/>
                <a:gd name="connsiteX64-31099" fmla="*/ 1309221 w 2213217"/>
                <a:gd name="connsiteY64-31100" fmla="*/ 1020075 h 7252515"/>
                <a:gd name="connsiteX65-31101" fmla="*/ 1365230 w 2213217"/>
                <a:gd name="connsiteY65-31102" fmla="*/ 821521 h 7252515"/>
                <a:gd name="connsiteX66-31103" fmla="*/ 1433407 w 2213217"/>
                <a:gd name="connsiteY66-31104" fmla="*/ 622909 h 7252515"/>
                <a:gd name="connsiteX67-31105" fmla="*/ 1444916 w 2213217"/>
                <a:gd name="connsiteY67-31106" fmla="*/ 380757 h 7252515"/>
                <a:gd name="connsiteX68-31107" fmla="*/ 1330946 w 2213217"/>
                <a:gd name="connsiteY68-31108" fmla="*/ 143773 h 7252515"/>
                <a:gd name="connsiteX69-31109" fmla="*/ 1063645 w 2213217"/>
                <a:gd name="connsiteY69-31110" fmla="*/ 568 h 7252515"/>
                <a:gd name="connsiteX0-31111" fmla="*/ 1063645 w 2213217"/>
                <a:gd name="connsiteY0-31112" fmla="*/ 568 h 7252515"/>
                <a:gd name="connsiteX1-31113" fmla="*/ 809625 w 2213217"/>
                <a:gd name="connsiteY1-31114" fmla="*/ 116070 h 7252515"/>
                <a:gd name="connsiteX2-31115" fmla="*/ 685800 w 2213217"/>
                <a:gd name="connsiteY2-31116" fmla="*/ 297045 h 7252515"/>
                <a:gd name="connsiteX3-31117" fmla="*/ 704850 w 2213217"/>
                <a:gd name="connsiteY3-31118" fmla="*/ 620895 h 7252515"/>
                <a:gd name="connsiteX4-31119" fmla="*/ 838200 w 2213217"/>
                <a:gd name="connsiteY4-31120" fmla="*/ 897120 h 7252515"/>
                <a:gd name="connsiteX5-31121" fmla="*/ 742950 w 2213217"/>
                <a:gd name="connsiteY5-31122" fmla="*/ 1011420 h 7252515"/>
                <a:gd name="connsiteX6-31123" fmla="*/ 133350 w 2213217"/>
                <a:gd name="connsiteY6-31124" fmla="*/ 1220970 h 7252515"/>
                <a:gd name="connsiteX7-31125" fmla="*/ 0 w 2213217"/>
                <a:gd name="connsiteY7-31126" fmla="*/ 2211570 h 7252515"/>
                <a:gd name="connsiteX8-31127" fmla="*/ 333375 w 2213217"/>
                <a:gd name="connsiteY8-31128" fmla="*/ 3106920 h 7252515"/>
                <a:gd name="connsiteX9-31129" fmla="*/ 247650 w 2213217"/>
                <a:gd name="connsiteY9-31130" fmla="*/ 3840345 h 7252515"/>
                <a:gd name="connsiteX10-31131" fmla="*/ 377244 w 2213217"/>
                <a:gd name="connsiteY10-31132" fmla="*/ 3984422 h 7252515"/>
                <a:gd name="connsiteX11-31133" fmla="*/ 434725 w 2213217"/>
                <a:gd name="connsiteY11-31134" fmla="*/ 4229457 h 7252515"/>
                <a:gd name="connsiteX12-31135" fmla="*/ 495932 w 2213217"/>
                <a:gd name="connsiteY12-31136" fmla="*/ 4629539 h 7252515"/>
                <a:gd name="connsiteX13-31137" fmla="*/ 504586 w 2213217"/>
                <a:gd name="connsiteY13-31138" fmla="*/ 4793958 h 7252515"/>
                <a:gd name="connsiteX14-31139" fmla="*/ 490672 w 2213217"/>
                <a:gd name="connsiteY14-31140" fmla="*/ 4980881 h 7252515"/>
                <a:gd name="connsiteX15-31141" fmla="*/ 458942 w 2213217"/>
                <a:gd name="connsiteY15-31142" fmla="*/ 5126491 h 7252515"/>
                <a:gd name="connsiteX16-31143" fmla="*/ 383013 w 2213217"/>
                <a:gd name="connsiteY16-31144" fmla="*/ 6154049 h 7252515"/>
                <a:gd name="connsiteX17-31145" fmla="*/ 348398 w 2213217"/>
                <a:gd name="connsiteY17-31146" fmla="*/ 6604338 h 7252515"/>
                <a:gd name="connsiteX18-31147" fmla="*/ 420242 w 2213217"/>
                <a:gd name="connsiteY18-31148" fmla="*/ 6827439 h 7252515"/>
                <a:gd name="connsiteX19-31149" fmla="*/ 367118 w 2213217"/>
                <a:gd name="connsiteY19-31150" fmla="*/ 6982453 h 7252515"/>
                <a:gd name="connsiteX20-31151" fmla="*/ 605514 w 2213217"/>
                <a:gd name="connsiteY20-31152" fmla="*/ 7244526 h 7252515"/>
                <a:gd name="connsiteX21-31153" fmla="*/ 958269 w 2213217"/>
                <a:gd name="connsiteY21-31154" fmla="*/ 7136926 h 7252515"/>
                <a:gd name="connsiteX22-31155" fmla="*/ 724772 w 2213217"/>
                <a:gd name="connsiteY22-31156" fmla="*/ 6844746 h 7252515"/>
                <a:gd name="connsiteX23-31157" fmla="*/ 753076 w 2213217"/>
                <a:gd name="connsiteY23-31158" fmla="*/ 6579789 h 7252515"/>
                <a:gd name="connsiteX24-31159" fmla="*/ 738924 w 2213217"/>
                <a:gd name="connsiteY24-31160" fmla="*/ 6250170 h 7252515"/>
                <a:gd name="connsiteX25-31161" fmla="*/ 856500 w 2213217"/>
                <a:gd name="connsiteY25-31162" fmla="*/ 5489132 h 7252515"/>
                <a:gd name="connsiteX26-31163" fmla="*/ 906017 w 2213217"/>
                <a:gd name="connsiteY26-31164" fmla="*/ 5380240 h 7252515"/>
                <a:gd name="connsiteX27-31165" fmla="*/ 898504 w 2213217"/>
                <a:gd name="connsiteY27-31166" fmla="*/ 5308938 h 7252515"/>
                <a:gd name="connsiteX28-31167" fmla="*/ 971550 w 2213217"/>
                <a:gd name="connsiteY28-31168" fmla="*/ 5211945 h 7252515"/>
                <a:gd name="connsiteX29-31169" fmla="*/ 973564 w 2213217"/>
                <a:gd name="connsiteY29-31170" fmla="*/ 5069070 h 7252515"/>
                <a:gd name="connsiteX30-31171" fmla="*/ 1129719 w 2213217"/>
                <a:gd name="connsiteY30-31172" fmla="*/ 4378373 h 7252515"/>
                <a:gd name="connsiteX31-31173" fmla="*/ 1276350 w 2213217"/>
                <a:gd name="connsiteY31-31174" fmla="*/ 4649970 h 7252515"/>
                <a:gd name="connsiteX32-31175" fmla="*/ 1341012 w 2213217"/>
                <a:gd name="connsiteY32-31176" fmla="*/ 4880042 h 7252515"/>
                <a:gd name="connsiteX33-31177" fmla="*/ 1310424 w 2213217"/>
                <a:gd name="connsiteY33-31178" fmla="*/ 4973880 h 7252515"/>
                <a:gd name="connsiteX34-31179" fmla="*/ 1354293 w 2213217"/>
                <a:gd name="connsiteY34-31180" fmla="*/ 5113209 h 7252515"/>
                <a:gd name="connsiteX35-31181" fmla="*/ 1262198 w 2213217"/>
                <a:gd name="connsiteY35-31182" fmla="*/ 5554244 h 7252515"/>
                <a:gd name="connsiteX36-31183" fmla="*/ 1263220 w 2213217"/>
                <a:gd name="connsiteY36-31184" fmla="*/ 6360264 h 7252515"/>
                <a:gd name="connsiteX37-31185" fmla="*/ 1336385 w 2213217"/>
                <a:gd name="connsiteY37-31186" fmla="*/ 6540277 h 7252515"/>
                <a:gd name="connsiteX38-31187" fmla="*/ 1285605 w 2213217"/>
                <a:gd name="connsiteY38-31188" fmla="*/ 6741714 h 7252515"/>
                <a:gd name="connsiteX39-31189" fmla="*/ 1303783 w 2213217"/>
                <a:gd name="connsiteY39-31190" fmla="*/ 6828040 h 7252515"/>
                <a:gd name="connsiteX40-31191" fmla="*/ 1313579 w 2213217"/>
                <a:gd name="connsiteY40-31192" fmla="*/ 7020824 h 7252515"/>
                <a:gd name="connsiteX41-31193" fmla="*/ 1760353 w 2213217"/>
                <a:gd name="connsiteY41-31194" fmla="*/ 7189119 h 7252515"/>
                <a:gd name="connsiteX42-31195" fmla="*/ 2189006 w 2213217"/>
                <a:gd name="connsiteY42-31196" fmla="*/ 7199125 h 7252515"/>
                <a:gd name="connsiteX43-31197" fmla="*/ 2171850 w 2213217"/>
                <a:gd name="connsiteY43-31198" fmla="*/ 7046786 h 7252515"/>
                <a:gd name="connsiteX44-31199" fmla="*/ 1687247 w 2213217"/>
                <a:gd name="connsiteY44-31200" fmla="*/ 6680449 h 7252515"/>
                <a:gd name="connsiteX45-31201" fmla="*/ 1708130 w 2213217"/>
                <a:gd name="connsiteY45-31202" fmla="*/ 6550072 h 7252515"/>
                <a:gd name="connsiteX46-31203" fmla="*/ 1668617 w 2213217"/>
                <a:gd name="connsiteY46-31204" fmla="*/ 6451067 h 7252515"/>
                <a:gd name="connsiteX47-31205" fmla="*/ 1657350 w 2213217"/>
                <a:gd name="connsiteY47-31206" fmla="*/ 6250170 h 7252515"/>
                <a:gd name="connsiteX48-31207" fmla="*/ 1679014 w 2213217"/>
                <a:gd name="connsiteY48-31208" fmla="*/ 5979714 h 7252515"/>
                <a:gd name="connsiteX49-31209" fmla="*/ 1727631 w 2213217"/>
                <a:gd name="connsiteY49-31210" fmla="*/ 5512209 h 7252515"/>
                <a:gd name="connsiteX50-31211" fmla="*/ 1739049 w 2213217"/>
                <a:gd name="connsiteY50-31212" fmla="*/ 5363804 h 7252515"/>
                <a:gd name="connsiteX51-31213" fmla="*/ 1797611 w 2213217"/>
                <a:gd name="connsiteY51-31214" fmla="*/ 5317321 h 7252515"/>
                <a:gd name="connsiteX52-31215" fmla="*/ 1884207 w 2213217"/>
                <a:gd name="connsiteY52-31216" fmla="*/ 5097645 h 7252515"/>
                <a:gd name="connsiteX53-31217" fmla="*/ 1909357 w 2213217"/>
                <a:gd name="connsiteY53-31218" fmla="*/ 4805496 h 7252515"/>
                <a:gd name="connsiteX54-31219" fmla="*/ 1900373 w 2213217"/>
                <a:gd name="connsiteY54-31220" fmla="*/ 4348776 h 7252515"/>
                <a:gd name="connsiteX55-31221" fmla="*/ 1881052 w 2213217"/>
                <a:gd name="connsiteY55-31222" fmla="*/ 3902573 h 7252515"/>
                <a:gd name="connsiteX56-31223" fmla="*/ 1855362 w 2213217"/>
                <a:gd name="connsiteY56-31224" fmla="*/ 3584643 h 7252515"/>
                <a:gd name="connsiteX57-31225" fmla="*/ 2056257 w 2213217"/>
                <a:gd name="connsiteY57-31226" fmla="*/ 2654077 h 7252515"/>
                <a:gd name="connsiteX58-31227" fmla="*/ 2042707 w 2213217"/>
                <a:gd name="connsiteY58-31228" fmla="*/ 2404684 h 7252515"/>
                <a:gd name="connsiteX59-31229" fmla="*/ 1981200 w 2213217"/>
                <a:gd name="connsiteY59-31230" fmla="*/ 1864914 h 7252515"/>
                <a:gd name="connsiteX60-31231" fmla="*/ 1936459 w 2213217"/>
                <a:gd name="connsiteY60-31232" fmla="*/ 1677029 h 7252515"/>
                <a:gd name="connsiteX61-31233" fmla="*/ 1922037 w 2213217"/>
                <a:gd name="connsiteY61-31234" fmla="*/ 1432534 h 7252515"/>
                <a:gd name="connsiteX62-31235" fmla="*/ 1874412 w 2213217"/>
                <a:gd name="connsiteY62-31236" fmla="*/ 1302338 h 7252515"/>
                <a:gd name="connsiteX63-31237" fmla="*/ 1407687 w 2213217"/>
                <a:gd name="connsiteY63-31238" fmla="*/ 1134975 h 7252515"/>
                <a:gd name="connsiteX64-31239" fmla="*/ 1309221 w 2213217"/>
                <a:gd name="connsiteY64-31240" fmla="*/ 1020075 h 7252515"/>
                <a:gd name="connsiteX65-31241" fmla="*/ 1365230 w 2213217"/>
                <a:gd name="connsiteY65-31242" fmla="*/ 821521 h 7252515"/>
                <a:gd name="connsiteX66-31243" fmla="*/ 1433407 w 2213217"/>
                <a:gd name="connsiteY66-31244" fmla="*/ 622909 h 7252515"/>
                <a:gd name="connsiteX67-31245" fmla="*/ 1444916 w 2213217"/>
                <a:gd name="connsiteY67-31246" fmla="*/ 380757 h 7252515"/>
                <a:gd name="connsiteX68-31247" fmla="*/ 1330946 w 2213217"/>
                <a:gd name="connsiteY68-31248" fmla="*/ 143773 h 7252515"/>
                <a:gd name="connsiteX69-31249" fmla="*/ 1063645 w 2213217"/>
                <a:gd name="connsiteY69-31250" fmla="*/ 568 h 7252515"/>
                <a:gd name="connsiteX0-31251" fmla="*/ 1063645 w 2213217"/>
                <a:gd name="connsiteY0-31252" fmla="*/ 568 h 7252515"/>
                <a:gd name="connsiteX1-31253" fmla="*/ 809625 w 2213217"/>
                <a:gd name="connsiteY1-31254" fmla="*/ 116070 h 7252515"/>
                <a:gd name="connsiteX2-31255" fmla="*/ 685800 w 2213217"/>
                <a:gd name="connsiteY2-31256" fmla="*/ 297045 h 7252515"/>
                <a:gd name="connsiteX3-31257" fmla="*/ 704850 w 2213217"/>
                <a:gd name="connsiteY3-31258" fmla="*/ 620895 h 7252515"/>
                <a:gd name="connsiteX4-31259" fmla="*/ 838200 w 2213217"/>
                <a:gd name="connsiteY4-31260" fmla="*/ 897120 h 7252515"/>
                <a:gd name="connsiteX5-31261" fmla="*/ 742950 w 2213217"/>
                <a:gd name="connsiteY5-31262" fmla="*/ 1011420 h 7252515"/>
                <a:gd name="connsiteX6-31263" fmla="*/ 133350 w 2213217"/>
                <a:gd name="connsiteY6-31264" fmla="*/ 1220970 h 7252515"/>
                <a:gd name="connsiteX7-31265" fmla="*/ 0 w 2213217"/>
                <a:gd name="connsiteY7-31266" fmla="*/ 2211570 h 7252515"/>
                <a:gd name="connsiteX8-31267" fmla="*/ 333375 w 2213217"/>
                <a:gd name="connsiteY8-31268" fmla="*/ 3106920 h 7252515"/>
                <a:gd name="connsiteX9-31269" fmla="*/ 247650 w 2213217"/>
                <a:gd name="connsiteY9-31270" fmla="*/ 3840345 h 7252515"/>
                <a:gd name="connsiteX10-31271" fmla="*/ 377244 w 2213217"/>
                <a:gd name="connsiteY10-31272" fmla="*/ 3984422 h 7252515"/>
                <a:gd name="connsiteX11-31273" fmla="*/ 434725 w 2213217"/>
                <a:gd name="connsiteY11-31274" fmla="*/ 4229457 h 7252515"/>
                <a:gd name="connsiteX12-31275" fmla="*/ 495932 w 2213217"/>
                <a:gd name="connsiteY12-31276" fmla="*/ 4629539 h 7252515"/>
                <a:gd name="connsiteX13-31277" fmla="*/ 504586 w 2213217"/>
                <a:gd name="connsiteY13-31278" fmla="*/ 4793958 h 7252515"/>
                <a:gd name="connsiteX14-31279" fmla="*/ 490672 w 2213217"/>
                <a:gd name="connsiteY14-31280" fmla="*/ 4980881 h 7252515"/>
                <a:gd name="connsiteX15-31281" fmla="*/ 458942 w 2213217"/>
                <a:gd name="connsiteY15-31282" fmla="*/ 5126491 h 7252515"/>
                <a:gd name="connsiteX16-31283" fmla="*/ 383013 w 2213217"/>
                <a:gd name="connsiteY16-31284" fmla="*/ 6154049 h 7252515"/>
                <a:gd name="connsiteX17-31285" fmla="*/ 348398 w 2213217"/>
                <a:gd name="connsiteY17-31286" fmla="*/ 6604338 h 7252515"/>
                <a:gd name="connsiteX18-31287" fmla="*/ 420242 w 2213217"/>
                <a:gd name="connsiteY18-31288" fmla="*/ 6827439 h 7252515"/>
                <a:gd name="connsiteX19-31289" fmla="*/ 367118 w 2213217"/>
                <a:gd name="connsiteY19-31290" fmla="*/ 6982453 h 7252515"/>
                <a:gd name="connsiteX20-31291" fmla="*/ 605514 w 2213217"/>
                <a:gd name="connsiteY20-31292" fmla="*/ 7244526 h 7252515"/>
                <a:gd name="connsiteX21-31293" fmla="*/ 958269 w 2213217"/>
                <a:gd name="connsiteY21-31294" fmla="*/ 7136926 h 7252515"/>
                <a:gd name="connsiteX22-31295" fmla="*/ 724772 w 2213217"/>
                <a:gd name="connsiteY22-31296" fmla="*/ 6844746 h 7252515"/>
                <a:gd name="connsiteX23-31297" fmla="*/ 753076 w 2213217"/>
                <a:gd name="connsiteY23-31298" fmla="*/ 6579789 h 7252515"/>
                <a:gd name="connsiteX24-31299" fmla="*/ 738924 w 2213217"/>
                <a:gd name="connsiteY24-31300" fmla="*/ 6250170 h 7252515"/>
                <a:gd name="connsiteX25-31301" fmla="*/ 856500 w 2213217"/>
                <a:gd name="connsiteY25-31302" fmla="*/ 5489132 h 7252515"/>
                <a:gd name="connsiteX26-31303" fmla="*/ 906017 w 2213217"/>
                <a:gd name="connsiteY26-31304" fmla="*/ 5380240 h 7252515"/>
                <a:gd name="connsiteX27-31305" fmla="*/ 898504 w 2213217"/>
                <a:gd name="connsiteY27-31306" fmla="*/ 5308938 h 7252515"/>
                <a:gd name="connsiteX28-31307" fmla="*/ 971550 w 2213217"/>
                <a:gd name="connsiteY28-31308" fmla="*/ 5211945 h 7252515"/>
                <a:gd name="connsiteX29-31309" fmla="*/ 973564 w 2213217"/>
                <a:gd name="connsiteY29-31310" fmla="*/ 5069070 h 7252515"/>
                <a:gd name="connsiteX30-31311" fmla="*/ 1129719 w 2213217"/>
                <a:gd name="connsiteY30-31312" fmla="*/ 4378373 h 7252515"/>
                <a:gd name="connsiteX31-31313" fmla="*/ 1276350 w 2213217"/>
                <a:gd name="connsiteY31-31314" fmla="*/ 4649970 h 7252515"/>
                <a:gd name="connsiteX32-31315" fmla="*/ 1341012 w 2213217"/>
                <a:gd name="connsiteY32-31316" fmla="*/ 4880042 h 7252515"/>
                <a:gd name="connsiteX33-31317" fmla="*/ 1310424 w 2213217"/>
                <a:gd name="connsiteY33-31318" fmla="*/ 4973880 h 7252515"/>
                <a:gd name="connsiteX34-31319" fmla="*/ 1354293 w 2213217"/>
                <a:gd name="connsiteY34-31320" fmla="*/ 5113209 h 7252515"/>
                <a:gd name="connsiteX35-31321" fmla="*/ 1262198 w 2213217"/>
                <a:gd name="connsiteY35-31322" fmla="*/ 5554244 h 7252515"/>
                <a:gd name="connsiteX36-31323" fmla="*/ 1263220 w 2213217"/>
                <a:gd name="connsiteY36-31324" fmla="*/ 6360264 h 7252515"/>
                <a:gd name="connsiteX37-31325" fmla="*/ 1336385 w 2213217"/>
                <a:gd name="connsiteY37-31326" fmla="*/ 6540277 h 7252515"/>
                <a:gd name="connsiteX38-31327" fmla="*/ 1285605 w 2213217"/>
                <a:gd name="connsiteY38-31328" fmla="*/ 6741714 h 7252515"/>
                <a:gd name="connsiteX39-31329" fmla="*/ 1303783 w 2213217"/>
                <a:gd name="connsiteY39-31330" fmla="*/ 6828040 h 7252515"/>
                <a:gd name="connsiteX40-31331" fmla="*/ 1313579 w 2213217"/>
                <a:gd name="connsiteY40-31332" fmla="*/ 7020824 h 7252515"/>
                <a:gd name="connsiteX41-31333" fmla="*/ 1760353 w 2213217"/>
                <a:gd name="connsiteY41-31334" fmla="*/ 7189119 h 7252515"/>
                <a:gd name="connsiteX42-31335" fmla="*/ 2189006 w 2213217"/>
                <a:gd name="connsiteY42-31336" fmla="*/ 7199125 h 7252515"/>
                <a:gd name="connsiteX43-31337" fmla="*/ 2171850 w 2213217"/>
                <a:gd name="connsiteY43-31338" fmla="*/ 7046786 h 7252515"/>
                <a:gd name="connsiteX44-31339" fmla="*/ 1687247 w 2213217"/>
                <a:gd name="connsiteY44-31340" fmla="*/ 6680449 h 7252515"/>
                <a:gd name="connsiteX45-31341" fmla="*/ 1708130 w 2213217"/>
                <a:gd name="connsiteY45-31342" fmla="*/ 6550072 h 7252515"/>
                <a:gd name="connsiteX46-31343" fmla="*/ 1668617 w 2213217"/>
                <a:gd name="connsiteY46-31344" fmla="*/ 6451067 h 7252515"/>
                <a:gd name="connsiteX47-31345" fmla="*/ 1657350 w 2213217"/>
                <a:gd name="connsiteY47-31346" fmla="*/ 6250170 h 7252515"/>
                <a:gd name="connsiteX48-31347" fmla="*/ 1679014 w 2213217"/>
                <a:gd name="connsiteY48-31348" fmla="*/ 5979714 h 7252515"/>
                <a:gd name="connsiteX49-31349" fmla="*/ 1727631 w 2213217"/>
                <a:gd name="connsiteY49-31350" fmla="*/ 5512209 h 7252515"/>
                <a:gd name="connsiteX50-31351" fmla="*/ 1739049 w 2213217"/>
                <a:gd name="connsiteY50-31352" fmla="*/ 5363804 h 7252515"/>
                <a:gd name="connsiteX51-31353" fmla="*/ 1797611 w 2213217"/>
                <a:gd name="connsiteY51-31354" fmla="*/ 5317321 h 7252515"/>
                <a:gd name="connsiteX52-31355" fmla="*/ 1884207 w 2213217"/>
                <a:gd name="connsiteY52-31356" fmla="*/ 5097645 h 7252515"/>
                <a:gd name="connsiteX53-31357" fmla="*/ 1909357 w 2213217"/>
                <a:gd name="connsiteY53-31358" fmla="*/ 4805496 h 7252515"/>
                <a:gd name="connsiteX54-31359" fmla="*/ 1900373 w 2213217"/>
                <a:gd name="connsiteY54-31360" fmla="*/ 4348776 h 7252515"/>
                <a:gd name="connsiteX55-31361" fmla="*/ 1881052 w 2213217"/>
                <a:gd name="connsiteY55-31362" fmla="*/ 3902573 h 7252515"/>
                <a:gd name="connsiteX56-31363" fmla="*/ 1855362 w 2213217"/>
                <a:gd name="connsiteY56-31364" fmla="*/ 3584643 h 7252515"/>
                <a:gd name="connsiteX57-31365" fmla="*/ 2056257 w 2213217"/>
                <a:gd name="connsiteY57-31366" fmla="*/ 2654077 h 7252515"/>
                <a:gd name="connsiteX58-31367" fmla="*/ 2042707 w 2213217"/>
                <a:gd name="connsiteY58-31368" fmla="*/ 2404684 h 7252515"/>
                <a:gd name="connsiteX59-31369" fmla="*/ 1981200 w 2213217"/>
                <a:gd name="connsiteY59-31370" fmla="*/ 1864914 h 7252515"/>
                <a:gd name="connsiteX60-31371" fmla="*/ 1936459 w 2213217"/>
                <a:gd name="connsiteY60-31372" fmla="*/ 1677029 h 7252515"/>
                <a:gd name="connsiteX61-31373" fmla="*/ 1922037 w 2213217"/>
                <a:gd name="connsiteY61-31374" fmla="*/ 1432534 h 7252515"/>
                <a:gd name="connsiteX62-31375" fmla="*/ 1874412 w 2213217"/>
                <a:gd name="connsiteY62-31376" fmla="*/ 1302338 h 7252515"/>
                <a:gd name="connsiteX63-31377" fmla="*/ 1407687 w 2213217"/>
                <a:gd name="connsiteY63-31378" fmla="*/ 1134975 h 7252515"/>
                <a:gd name="connsiteX64-31379" fmla="*/ 1309221 w 2213217"/>
                <a:gd name="connsiteY64-31380" fmla="*/ 1020075 h 7252515"/>
                <a:gd name="connsiteX65-31381" fmla="*/ 1365230 w 2213217"/>
                <a:gd name="connsiteY65-31382" fmla="*/ 821521 h 7252515"/>
                <a:gd name="connsiteX66-31383" fmla="*/ 1433407 w 2213217"/>
                <a:gd name="connsiteY66-31384" fmla="*/ 622909 h 7252515"/>
                <a:gd name="connsiteX67-31385" fmla="*/ 1444916 w 2213217"/>
                <a:gd name="connsiteY67-31386" fmla="*/ 380757 h 7252515"/>
                <a:gd name="connsiteX68-31387" fmla="*/ 1330946 w 2213217"/>
                <a:gd name="connsiteY68-31388" fmla="*/ 143773 h 7252515"/>
                <a:gd name="connsiteX69-31389" fmla="*/ 1063645 w 2213217"/>
                <a:gd name="connsiteY69-31390" fmla="*/ 568 h 7252515"/>
                <a:gd name="connsiteX0-31391" fmla="*/ 1063645 w 2213217"/>
                <a:gd name="connsiteY0-31392" fmla="*/ 568 h 7252515"/>
                <a:gd name="connsiteX1-31393" fmla="*/ 809625 w 2213217"/>
                <a:gd name="connsiteY1-31394" fmla="*/ 116070 h 7252515"/>
                <a:gd name="connsiteX2-31395" fmla="*/ 685800 w 2213217"/>
                <a:gd name="connsiteY2-31396" fmla="*/ 297045 h 7252515"/>
                <a:gd name="connsiteX3-31397" fmla="*/ 704850 w 2213217"/>
                <a:gd name="connsiteY3-31398" fmla="*/ 620895 h 7252515"/>
                <a:gd name="connsiteX4-31399" fmla="*/ 838200 w 2213217"/>
                <a:gd name="connsiteY4-31400" fmla="*/ 897120 h 7252515"/>
                <a:gd name="connsiteX5-31401" fmla="*/ 742950 w 2213217"/>
                <a:gd name="connsiteY5-31402" fmla="*/ 1011420 h 7252515"/>
                <a:gd name="connsiteX6-31403" fmla="*/ 133350 w 2213217"/>
                <a:gd name="connsiteY6-31404" fmla="*/ 1220970 h 7252515"/>
                <a:gd name="connsiteX7-31405" fmla="*/ 0 w 2213217"/>
                <a:gd name="connsiteY7-31406" fmla="*/ 2211570 h 7252515"/>
                <a:gd name="connsiteX8-31407" fmla="*/ 333375 w 2213217"/>
                <a:gd name="connsiteY8-31408" fmla="*/ 3106920 h 7252515"/>
                <a:gd name="connsiteX9-31409" fmla="*/ 247650 w 2213217"/>
                <a:gd name="connsiteY9-31410" fmla="*/ 3840345 h 7252515"/>
                <a:gd name="connsiteX10-31411" fmla="*/ 377244 w 2213217"/>
                <a:gd name="connsiteY10-31412" fmla="*/ 3984422 h 7252515"/>
                <a:gd name="connsiteX11-31413" fmla="*/ 434725 w 2213217"/>
                <a:gd name="connsiteY11-31414" fmla="*/ 4229457 h 7252515"/>
                <a:gd name="connsiteX12-31415" fmla="*/ 495932 w 2213217"/>
                <a:gd name="connsiteY12-31416" fmla="*/ 4629539 h 7252515"/>
                <a:gd name="connsiteX13-31417" fmla="*/ 504586 w 2213217"/>
                <a:gd name="connsiteY13-31418" fmla="*/ 4793958 h 7252515"/>
                <a:gd name="connsiteX14-31419" fmla="*/ 490672 w 2213217"/>
                <a:gd name="connsiteY14-31420" fmla="*/ 4980881 h 7252515"/>
                <a:gd name="connsiteX15-31421" fmla="*/ 458942 w 2213217"/>
                <a:gd name="connsiteY15-31422" fmla="*/ 5126491 h 7252515"/>
                <a:gd name="connsiteX16-31423" fmla="*/ 383013 w 2213217"/>
                <a:gd name="connsiteY16-31424" fmla="*/ 6154049 h 7252515"/>
                <a:gd name="connsiteX17-31425" fmla="*/ 348398 w 2213217"/>
                <a:gd name="connsiteY17-31426" fmla="*/ 6604338 h 7252515"/>
                <a:gd name="connsiteX18-31427" fmla="*/ 420242 w 2213217"/>
                <a:gd name="connsiteY18-31428" fmla="*/ 6827439 h 7252515"/>
                <a:gd name="connsiteX19-31429" fmla="*/ 367118 w 2213217"/>
                <a:gd name="connsiteY19-31430" fmla="*/ 6982453 h 7252515"/>
                <a:gd name="connsiteX20-31431" fmla="*/ 605514 w 2213217"/>
                <a:gd name="connsiteY20-31432" fmla="*/ 7244526 h 7252515"/>
                <a:gd name="connsiteX21-31433" fmla="*/ 958269 w 2213217"/>
                <a:gd name="connsiteY21-31434" fmla="*/ 7136926 h 7252515"/>
                <a:gd name="connsiteX22-31435" fmla="*/ 724772 w 2213217"/>
                <a:gd name="connsiteY22-31436" fmla="*/ 6844746 h 7252515"/>
                <a:gd name="connsiteX23-31437" fmla="*/ 753076 w 2213217"/>
                <a:gd name="connsiteY23-31438" fmla="*/ 6579789 h 7252515"/>
                <a:gd name="connsiteX24-31439" fmla="*/ 738924 w 2213217"/>
                <a:gd name="connsiteY24-31440" fmla="*/ 6250170 h 7252515"/>
                <a:gd name="connsiteX25-31441" fmla="*/ 856500 w 2213217"/>
                <a:gd name="connsiteY25-31442" fmla="*/ 5489132 h 7252515"/>
                <a:gd name="connsiteX26-31443" fmla="*/ 906017 w 2213217"/>
                <a:gd name="connsiteY26-31444" fmla="*/ 5380240 h 7252515"/>
                <a:gd name="connsiteX27-31445" fmla="*/ 898504 w 2213217"/>
                <a:gd name="connsiteY27-31446" fmla="*/ 5308938 h 7252515"/>
                <a:gd name="connsiteX28-31447" fmla="*/ 971550 w 2213217"/>
                <a:gd name="connsiteY28-31448" fmla="*/ 5211945 h 7252515"/>
                <a:gd name="connsiteX29-31449" fmla="*/ 973564 w 2213217"/>
                <a:gd name="connsiteY29-31450" fmla="*/ 5069070 h 7252515"/>
                <a:gd name="connsiteX30-31451" fmla="*/ 1129719 w 2213217"/>
                <a:gd name="connsiteY30-31452" fmla="*/ 4378373 h 7252515"/>
                <a:gd name="connsiteX31-31453" fmla="*/ 1276350 w 2213217"/>
                <a:gd name="connsiteY31-31454" fmla="*/ 4649970 h 7252515"/>
                <a:gd name="connsiteX32-31455" fmla="*/ 1341012 w 2213217"/>
                <a:gd name="connsiteY32-31456" fmla="*/ 4880042 h 7252515"/>
                <a:gd name="connsiteX33-31457" fmla="*/ 1310424 w 2213217"/>
                <a:gd name="connsiteY33-31458" fmla="*/ 4973880 h 7252515"/>
                <a:gd name="connsiteX34-31459" fmla="*/ 1354293 w 2213217"/>
                <a:gd name="connsiteY34-31460" fmla="*/ 5113209 h 7252515"/>
                <a:gd name="connsiteX35-31461" fmla="*/ 1262198 w 2213217"/>
                <a:gd name="connsiteY35-31462" fmla="*/ 5554244 h 7252515"/>
                <a:gd name="connsiteX36-31463" fmla="*/ 1263220 w 2213217"/>
                <a:gd name="connsiteY36-31464" fmla="*/ 6360264 h 7252515"/>
                <a:gd name="connsiteX37-31465" fmla="*/ 1336385 w 2213217"/>
                <a:gd name="connsiteY37-31466" fmla="*/ 6540277 h 7252515"/>
                <a:gd name="connsiteX38-31467" fmla="*/ 1285605 w 2213217"/>
                <a:gd name="connsiteY38-31468" fmla="*/ 6741714 h 7252515"/>
                <a:gd name="connsiteX39-31469" fmla="*/ 1303783 w 2213217"/>
                <a:gd name="connsiteY39-31470" fmla="*/ 6828040 h 7252515"/>
                <a:gd name="connsiteX40-31471" fmla="*/ 1313579 w 2213217"/>
                <a:gd name="connsiteY40-31472" fmla="*/ 7020824 h 7252515"/>
                <a:gd name="connsiteX41-31473" fmla="*/ 1760353 w 2213217"/>
                <a:gd name="connsiteY41-31474" fmla="*/ 7189119 h 7252515"/>
                <a:gd name="connsiteX42-31475" fmla="*/ 2189006 w 2213217"/>
                <a:gd name="connsiteY42-31476" fmla="*/ 7199125 h 7252515"/>
                <a:gd name="connsiteX43-31477" fmla="*/ 2171850 w 2213217"/>
                <a:gd name="connsiteY43-31478" fmla="*/ 7046786 h 7252515"/>
                <a:gd name="connsiteX44-31479" fmla="*/ 1687247 w 2213217"/>
                <a:gd name="connsiteY44-31480" fmla="*/ 6680449 h 7252515"/>
                <a:gd name="connsiteX45-31481" fmla="*/ 1708130 w 2213217"/>
                <a:gd name="connsiteY45-31482" fmla="*/ 6550072 h 7252515"/>
                <a:gd name="connsiteX46-31483" fmla="*/ 1668617 w 2213217"/>
                <a:gd name="connsiteY46-31484" fmla="*/ 6451067 h 7252515"/>
                <a:gd name="connsiteX47-31485" fmla="*/ 1657350 w 2213217"/>
                <a:gd name="connsiteY47-31486" fmla="*/ 6250170 h 7252515"/>
                <a:gd name="connsiteX48-31487" fmla="*/ 1679014 w 2213217"/>
                <a:gd name="connsiteY48-31488" fmla="*/ 5979714 h 7252515"/>
                <a:gd name="connsiteX49-31489" fmla="*/ 1727631 w 2213217"/>
                <a:gd name="connsiteY49-31490" fmla="*/ 5512209 h 7252515"/>
                <a:gd name="connsiteX50-31491" fmla="*/ 1739049 w 2213217"/>
                <a:gd name="connsiteY50-31492" fmla="*/ 5363804 h 7252515"/>
                <a:gd name="connsiteX51-31493" fmla="*/ 1797611 w 2213217"/>
                <a:gd name="connsiteY51-31494" fmla="*/ 5317321 h 7252515"/>
                <a:gd name="connsiteX52-31495" fmla="*/ 1884207 w 2213217"/>
                <a:gd name="connsiteY52-31496" fmla="*/ 5097645 h 7252515"/>
                <a:gd name="connsiteX53-31497" fmla="*/ 1909357 w 2213217"/>
                <a:gd name="connsiteY53-31498" fmla="*/ 4805496 h 7252515"/>
                <a:gd name="connsiteX54-31499" fmla="*/ 1900373 w 2213217"/>
                <a:gd name="connsiteY54-31500" fmla="*/ 4348776 h 7252515"/>
                <a:gd name="connsiteX55-31501" fmla="*/ 1881052 w 2213217"/>
                <a:gd name="connsiteY55-31502" fmla="*/ 3902573 h 7252515"/>
                <a:gd name="connsiteX56-31503" fmla="*/ 1855362 w 2213217"/>
                <a:gd name="connsiteY56-31504" fmla="*/ 3584643 h 7252515"/>
                <a:gd name="connsiteX57-31505" fmla="*/ 2056257 w 2213217"/>
                <a:gd name="connsiteY57-31506" fmla="*/ 2654077 h 7252515"/>
                <a:gd name="connsiteX58-31507" fmla="*/ 2042707 w 2213217"/>
                <a:gd name="connsiteY58-31508" fmla="*/ 2404684 h 7252515"/>
                <a:gd name="connsiteX59-31509" fmla="*/ 1981200 w 2213217"/>
                <a:gd name="connsiteY59-31510" fmla="*/ 1864914 h 7252515"/>
                <a:gd name="connsiteX60-31511" fmla="*/ 1936459 w 2213217"/>
                <a:gd name="connsiteY60-31512" fmla="*/ 1677029 h 7252515"/>
                <a:gd name="connsiteX61-31513" fmla="*/ 1922037 w 2213217"/>
                <a:gd name="connsiteY61-31514" fmla="*/ 1432534 h 7252515"/>
                <a:gd name="connsiteX62-31515" fmla="*/ 1874412 w 2213217"/>
                <a:gd name="connsiteY62-31516" fmla="*/ 1302338 h 7252515"/>
                <a:gd name="connsiteX63-31517" fmla="*/ 1407687 w 2213217"/>
                <a:gd name="connsiteY63-31518" fmla="*/ 1134975 h 7252515"/>
                <a:gd name="connsiteX64-31519" fmla="*/ 1309221 w 2213217"/>
                <a:gd name="connsiteY64-31520" fmla="*/ 1020075 h 7252515"/>
                <a:gd name="connsiteX65-31521" fmla="*/ 1365230 w 2213217"/>
                <a:gd name="connsiteY65-31522" fmla="*/ 821521 h 7252515"/>
                <a:gd name="connsiteX66-31523" fmla="*/ 1433407 w 2213217"/>
                <a:gd name="connsiteY66-31524" fmla="*/ 622909 h 7252515"/>
                <a:gd name="connsiteX67-31525" fmla="*/ 1444916 w 2213217"/>
                <a:gd name="connsiteY67-31526" fmla="*/ 380757 h 7252515"/>
                <a:gd name="connsiteX68-31527" fmla="*/ 1330946 w 2213217"/>
                <a:gd name="connsiteY68-31528" fmla="*/ 143773 h 7252515"/>
                <a:gd name="connsiteX69-31529" fmla="*/ 1063645 w 2213217"/>
                <a:gd name="connsiteY69-31530" fmla="*/ 568 h 7252515"/>
                <a:gd name="connsiteX0-31531" fmla="*/ 1063645 w 2213217"/>
                <a:gd name="connsiteY0-31532" fmla="*/ 568 h 7252515"/>
                <a:gd name="connsiteX1-31533" fmla="*/ 809625 w 2213217"/>
                <a:gd name="connsiteY1-31534" fmla="*/ 116070 h 7252515"/>
                <a:gd name="connsiteX2-31535" fmla="*/ 685800 w 2213217"/>
                <a:gd name="connsiteY2-31536" fmla="*/ 297045 h 7252515"/>
                <a:gd name="connsiteX3-31537" fmla="*/ 704850 w 2213217"/>
                <a:gd name="connsiteY3-31538" fmla="*/ 620895 h 7252515"/>
                <a:gd name="connsiteX4-31539" fmla="*/ 838200 w 2213217"/>
                <a:gd name="connsiteY4-31540" fmla="*/ 897120 h 7252515"/>
                <a:gd name="connsiteX5-31541" fmla="*/ 742950 w 2213217"/>
                <a:gd name="connsiteY5-31542" fmla="*/ 1011420 h 7252515"/>
                <a:gd name="connsiteX6-31543" fmla="*/ 133350 w 2213217"/>
                <a:gd name="connsiteY6-31544" fmla="*/ 1220970 h 7252515"/>
                <a:gd name="connsiteX7-31545" fmla="*/ 0 w 2213217"/>
                <a:gd name="connsiteY7-31546" fmla="*/ 2211570 h 7252515"/>
                <a:gd name="connsiteX8-31547" fmla="*/ 333375 w 2213217"/>
                <a:gd name="connsiteY8-31548" fmla="*/ 3106920 h 7252515"/>
                <a:gd name="connsiteX9-31549" fmla="*/ 247650 w 2213217"/>
                <a:gd name="connsiteY9-31550" fmla="*/ 3840345 h 7252515"/>
                <a:gd name="connsiteX10-31551" fmla="*/ 377244 w 2213217"/>
                <a:gd name="connsiteY10-31552" fmla="*/ 3984422 h 7252515"/>
                <a:gd name="connsiteX11-31553" fmla="*/ 434725 w 2213217"/>
                <a:gd name="connsiteY11-31554" fmla="*/ 4229457 h 7252515"/>
                <a:gd name="connsiteX12-31555" fmla="*/ 495932 w 2213217"/>
                <a:gd name="connsiteY12-31556" fmla="*/ 4629539 h 7252515"/>
                <a:gd name="connsiteX13-31557" fmla="*/ 504586 w 2213217"/>
                <a:gd name="connsiteY13-31558" fmla="*/ 4793958 h 7252515"/>
                <a:gd name="connsiteX14-31559" fmla="*/ 490672 w 2213217"/>
                <a:gd name="connsiteY14-31560" fmla="*/ 4980881 h 7252515"/>
                <a:gd name="connsiteX15-31561" fmla="*/ 458942 w 2213217"/>
                <a:gd name="connsiteY15-31562" fmla="*/ 5126491 h 7252515"/>
                <a:gd name="connsiteX16-31563" fmla="*/ 383013 w 2213217"/>
                <a:gd name="connsiteY16-31564" fmla="*/ 6154049 h 7252515"/>
                <a:gd name="connsiteX17-31565" fmla="*/ 348398 w 2213217"/>
                <a:gd name="connsiteY17-31566" fmla="*/ 6604338 h 7252515"/>
                <a:gd name="connsiteX18-31567" fmla="*/ 420242 w 2213217"/>
                <a:gd name="connsiteY18-31568" fmla="*/ 6827439 h 7252515"/>
                <a:gd name="connsiteX19-31569" fmla="*/ 367118 w 2213217"/>
                <a:gd name="connsiteY19-31570" fmla="*/ 6982453 h 7252515"/>
                <a:gd name="connsiteX20-31571" fmla="*/ 605514 w 2213217"/>
                <a:gd name="connsiteY20-31572" fmla="*/ 7244526 h 7252515"/>
                <a:gd name="connsiteX21-31573" fmla="*/ 958269 w 2213217"/>
                <a:gd name="connsiteY21-31574" fmla="*/ 7136926 h 7252515"/>
                <a:gd name="connsiteX22-31575" fmla="*/ 724772 w 2213217"/>
                <a:gd name="connsiteY22-31576" fmla="*/ 6844746 h 7252515"/>
                <a:gd name="connsiteX23-31577" fmla="*/ 753076 w 2213217"/>
                <a:gd name="connsiteY23-31578" fmla="*/ 6579789 h 7252515"/>
                <a:gd name="connsiteX24-31579" fmla="*/ 738924 w 2213217"/>
                <a:gd name="connsiteY24-31580" fmla="*/ 6250170 h 7252515"/>
                <a:gd name="connsiteX25-31581" fmla="*/ 856500 w 2213217"/>
                <a:gd name="connsiteY25-31582" fmla="*/ 5489132 h 7252515"/>
                <a:gd name="connsiteX26-31583" fmla="*/ 906017 w 2213217"/>
                <a:gd name="connsiteY26-31584" fmla="*/ 5380240 h 7252515"/>
                <a:gd name="connsiteX27-31585" fmla="*/ 898504 w 2213217"/>
                <a:gd name="connsiteY27-31586" fmla="*/ 5308938 h 7252515"/>
                <a:gd name="connsiteX28-31587" fmla="*/ 971550 w 2213217"/>
                <a:gd name="connsiteY28-31588" fmla="*/ 5211945 h 7252515"/>
                <a:gd name="connsiteX29-31589" fmla="*/ 973564 w 2213217"/>
                <a:gd name="connsiteY29-31590" fmla="*/ 5069070 h 7252515"/>
                <a:gd name="connsiteX30-31591" fmla="*/ 1129719 w 2213217"/>
                <a:gd name="connsiteY30-31592" fmla="*/ 4378373 h 7252515"/>
                <a:gd name="connsiteX31-31593" fmla="*/ 1276350 w 2213217"/>
                <a:gd name="connsiteY31-31594" fmla="*/ 4649970 h 7252515"/>
                <a:gd name="connsiteX32-31595" fmla="*/ 1341012 w 2213217"/>
                <a:gd name="connsiteY32-31596" fmla="*/ 4880042 h 7252515"/>
                <a:gd name="connsiteX33-31597" fmla="*/ 1310424 w 2213217"/>
                <a:gd name="connsiteY33-31598" fmla="*/ 4973880 h 7252515"/>
                <a:gd name="connsiteX34-31599" fmla="*/ 1354293 w 2213217"/>
                <a:gd name="connsiteY34-31600" fmla="*/ 5113209 h 7252515"/>
                <a:gd name="connsiteX35-31601" fmla="*/ 1262198 w 2213217"/>
                <a:gd name="connsiteY35-31602" fmla="*/ 5554244 h 7252515"/>
                <a:gd name="connsiteX36-31603" fmla="*/ 1263220 w 2213217"/>
                <a:gd name="connsiteY36-31604" fmla="*/ 6360264 h 7252515"/>
                <a:gd name="connsiteX37-31605" fmla="*/ 1336385 w 2213217"/>
                <a:gd name="connsiteY37-31606" fmla="*/ 6540277 h 7252515"/>
                <a:gd name="connsiteX38-31607" fmla="*/ 1285605 w 2213217"/>
                <a:gd name="connsiteY38-31608" fmla="*/ 6741714 h 7252515"/>
                <a:gd name="connsiteX39-31609" fmla="*/ 1303783 w 2213217"/>
                <a:gd name="connsiteY39-31610" fmla="*/ 6828040 h 7252515"/>
                <a:gd name="connsiteX40-31611" fmla="*/ 1313579 w 2213217"/>
                <a:gd name="connsiteY40-31612" fmla="*/ 7020824 h 7252515"/>
                <a:gd name="connsiteX41-31613" fmla="*/ 1760353 w 2213217"/>
                <a:gd name="connsiteY41-31614" fmla="*/ 7189119 h 7252515"/>
                <a:gd name="connsiteX42-31615" fmla="*/ 2189006 w 2213217"/>
                <a:gd name="connsiteY42-31616" fmla="*/ 7199125 h 7252515"/>
                <a:gd name="connsiteX43-31617" fmla="*/ 2171850 w 2213217"/>
                <a:gd name="connsiteY43-31618" fmla="*/ 7046786 h 7252515"/>
                <a:gd name="connsiteX44-31619" fmla="*/ 1687247 w 2213217"/>
                <a:gd name="connsiteY44-31620" fmla="*/ 6680449 h 7252515"/>
                <a:gd name="connsiteX45-31621" fmla="*/ 1708130 w 2213217"/>
                <a:gd name="connsiteY45-31622" fmla="*/ 6550072 h 7252515"/>
                <a:gd name="connsiteX46-31623" fmla="*/ 1668617 w 2213217"/>
                <a:gd name="connsiteY46-31624" fmla="*/ 6451067 h 7252515"/>
                <a:gd name="connsiteX47-31625" fmla="*/ 1657350 w 2213217"/>
                <a:gd name="connsiteY47-31626" fmla="*/ 6250170 h 7252515"/>
                <a:gd name="connsiteX48-31627" fmla="*/ 1679014 w 2213217"/>
                <a:gd name="connsiteY48-31628" fmla="*/ 5979714 h 7252515"/>
                <a:gd name="connsiteX49-31629" fmla="*/ 1727631 w 2213217"/>
                <a:gd name="connsiteY49-31630" fmla="*/ 5512209 h 7252515"/>
                <a:gd name="connsiteX50-31631" fmla="*/ 1739049 w 2213217"/>
                <a:gd name="connsiteY50-31632" fmla="*/ 5363804 h 7252515"/>
                <a:gd name="connsiteX51-31633" fmla="*/ 1797611 w 2213217"/>
                <a:gd name="connsiteY51-31634" fmla="*/ 5317321 h 7252515"/>
                <a:gd name="connsiteX52-31635" fmla="*/ 1884207 w 2213217"/>
                <a:gd name="connsiteY52-31636" fmla="*/ 5097645 h 7252515"/>
                <a:gd name="connsiteX53-31637" fmla="*/ 1909357 w 2213217"/>
                <a:gd name="connsiteY53-31638" fmla="*/ 4805496 h 7252515"/>
                <a:gd name="connsiteX54-31639" fmla="*/ 1900373 w 2213217"/>
                <a:gd name="connsiteY54-31640" fmla="*/ 4348776 h 7252515"/>
                <a:gd name="connsiteX55-31641" fmla="*/ 1881052 w 2213217"/>
                <a:gd name="connsiteY55-31642" fmla="*/ 3902573 h 7252515"/>
                <a:gd name="connsiteX56-31643" fmla="*/ 1855362 w 2213217"/>
                <a:gd name="connsiteY56-31644" fmla="*/ 3584643 h 7252515"/>
                <a:gd name="connsiteX57-31645" fmla="*/ 2056257 w 2213217"/>
                <a:gd name="connsiteY57-31646" fmla="*/ 2654077 h 7252515"/>
                <a:gd name="connsiteX58-31647" fmla="*/ 2042707 w 2213217"/>
                <a:gd name="connsiteY58-31648" fmla="*/ 2404684 h 7252515"/>
                <a:gd name="connsiteX59-31649" fmla="*/ 1981200 w 2213217"/>
                <a:gd name="connsiteY59-31650" fmla="*/ 1864914 h 7252515"/>
                <a:gd name="connsiteX60-31651" fmla="*/ 1936459 w 2213217"/>
                <a:gd name="connsiteY60-31652" fmla="*/ 1677029 h 7252515"/>
                <a:gd name="connsiteX61-31653" fmla="*/ 1922037 w 2213217"/>
                <a:gd name="connsiteY61-31654" fmla="*/ 1432534 h 7252515"/>
                <a:gd name="connsiteX62-31655" fmla="*/ 1874412 w 2213217"/>
                <a:gd name="connsiteY62-31656" fmla="*/ 1302338 h 7252515"/>
                <a:gd name="connsiteX63-31657" fmla="*/ 1407687 w 2213217"/>
                <a:gd name="connsiteY63-31658" fmla="*/ 1134975 h 7252515"/>
                <a:gd name="connsiteX64-31659" fmla="*/ 1309221 w 2213217"/>
                <a:gd name="connsiteY64-31660" fmla="*/ 1020075 h 7252515"/>
                <a:gd name="connsiteX65-31661" fmla="*/ 1365230 w 2213217"/>
                <a:gd name="connsiteY65-31662" fmla="*/ 821521 h 7252515"/>
                <a:gd name="connsiteX66-31663" fmla="*/ 1433407 w 2213217"/>
                <a:gd name="connsiteY66-31664" fmla="*/ 622909 h 7252515"/>
                <a:gd name="connsiteX67-31665" fmla="*/ 1444916 w 2213217"/>
                <a:gd name="connsiteY67-31666" fmla="*/ 380757 h 7252515"/>
                <a:gd name="connsiteX68-31667" fmla="*/ 1330946 w 2213217"/>
                <a:gd name="connsiteY68-31668" fmla="*/ 143773 h 7252515"/>
                <a:gd name="connsiteX69-31669" fmla="*/ 1063645 w 2213217"/>
                <a:gd name="connsiteY69-31670" fmla="*/ 568 h 7252515"/>
                <a:gd name="connsiteX0-31671" fmla="*/ 1063645 w 2213217"/>
                <a:gd name="connsiteY0-31672" fmla="*/ 568 h 7252515"/>
                <a:gd name="connsiteX1-31673" fmla="*/ 809625 w 2213217"/>
                <a:gd name="connsiteY1-31674" fmla="*/ 116070 h 7252515"/>
                <a:gd name="connsiteX2-31675" fmla="*/ 685800 w 2213217"/>
                <a:gd name="connsiteY2-31676" fmla="*/ 297045 h 7252515"/>
                <a:gd name="connsiteX3-31677" fmla="*/ 704850 w 2213217"/>
                <a:gd name="connsiteY3-31678" fmla="*/ 620895 h 7252515"/>
                <a:gd name="connsiteX4-31679" fmla="*/ 838200 w 2213217"/>
                <a:gd name="connsiteY4-31680" fmla="*/ 897120 h 7252515"/>
                <a:gd name="connsiteX5-31681" fmla="*/ 742950 w 2213217"/>
                <a:gd name="connsiteY5-31682" fmla="*/ 1011420 h 7252515"/>
                <a:gd name="connsiteX6-31683" fmla="*/ 133350 w 2213217"/>
                <a:gd name="connsiteY6-31684" fmla="*/ 1220970 h 7252515"/>
                <a:gd name="connsiteX7-31685" fmla="*/ 0 w 2213217"/>
                <a:gd name="connsiteY7-31686" fmla="*/ 2211570 h 7252515"/>
                <a:gd name="connsiteX8-31687" fmla="*/ 333375 w 2213217"/>
                <a:gd name="connsiteY8-31688" fmla="*/ 3106920 h 7252515"/>
                <a:gd name="connsiteX9-31689" fmla="*/ 241881 w 2213217"/>
                <a:gd name="connsiteY9-31690" fmla="*/ 3863421 h 7252515"/>
                <a:gd name="connsiteX10-31691" fmla="*/ 377244 w 2213217"/>
                <a:gd name="connsiteY10-31692" fmla="*/ 3984422 h 7252515"/>
                <a:gd name="connsiteX11-31693" fmla="*/ 434725 w 2213217"/>
                <a:gd name="connsiteY11-31694" fmla="*/ 4229457 h 7252515"/>
                <a:gd name="connsiteX12-31695" fmla="*/ 495932 w 2213217"/>
                <a:gd name="connsiteY12-31696" fmla="*/ 4629539 h 7252515"/>
                <a:gd name="connsiteX13-31697" fmla="*/ 504586 w 2213217"/>
                <a:gd name="connsiteY13-31698" fmla="*/ 4793958 h 7252515"/>
                <a:gd name="connsiteX14-31699" fmla="*/ 490672 w 2213217"/>
                <a:gd name="connsiteY14-31700" fmla="*/ 4980881 h 7252515"/>
                <a:gd name="connsiteX15-31701" fmla="*/ 458942 w 2213217"/>
                <a:gd name="connsiteY15-31702" fmla="*/ 5126491 h 7252515"/>
                <a:gd name="connsiteX16-31703" fmla="*/ 383013 w 2213217"/>
                <a:gd name="connsiteY16-31704" fmla="*/ 6154049 h 7252515"/>
                <a:gd name="connsiteX17-31705" fmla="*/ 348398 w 2213217"/>
                <a:gd name="connsiteY17-31706" fmla="*/ 6604338 h 7252515"/>
                <a:gd name="connsiteX18-31707" fmla="*/ 420242 w 2213217"/>
                <a:gd name="connsiteY18-31708" fmla="*/ 6827439 h 7252515"/>
                <a:gd name="connsiteX19-31709" fmla="*/ 367118 w 2213217"/>
                <a:gd name="connsiteY19-31710" fmla="*/ 6982453 h 7252515"/>
                <a:gd name="connsiteX20-31711" fmla="*/ 605514 w 2213217"/>
                <a:gd name="connsiteY20-31712" fmla="*/ 7244526 h 7252515"/>
                <a:gd name="connsiteX21-31713" fmla="*/ 958269 w 2213217"/>
                <a:gd name="connsiteY21-31714" fmla="*/ 7136926 h 7252515"/>
                <a:gd name="connsiteX22-31715" fmla="*/ 724772 w 2213217"/>
                <a:gd name="connsiteY22-31716" fmla="*/ 6844746 h 7252515"/>
                <a:gd name="connsiteX23-31717" fmla="*/ 753076 w 2213217"/>
                <a:gd name="connsiteY23-31718" fmla="*/ 6579789 h 7252515"/>
                <a:gd name="connsiteX24-31719" fmla="*/ 738924 w 2213217"/>
                <a:gd name="connsiteY24-31720" fmla="*/ 6250170 h 7252515"/>
                <a:gd name="connsiteX25-31721" fmla="*/ 856500 w 2213217"/>
                <a:gd name="connsiteY25-31722" fmla="*/ 5489132 h 7252515"/>
                <a:gd name="connsiteX26-31723" fmla="*/ 906017 w 2213217"/>
                <a:gd name="connsiteY26-31724" fmla="*/ 5380240 h 7252515"/>
                <a:gd name="connsiteX27-31725" fmla="*/ 898504 w 2213217"/>
                <a:gd name="connsiteY27-31726" fmla="*/ 5308938 h 7252515"/>
                <a:gd name="connsiteX28-31727" fmla="*/ 971550 w 2213217"/>
                <a:gd name="connsiteY28-31728" fmla="*/ 5211945 h 7252515"/>
                <a:gd name="connsiteX29-31729" fmla="*/ 973564 w 2213217"/>
                <a:gd name="connsiteY29-31730" fmla="*/ 5069070 h 7252515"/>
                <a:gd name="connsiteX30-31731" fmla="*/ 1129719 w 2213217"/>
                <a:gd name="connsiteY30-31732" fmla="*/ 4378373 h 7252515"/>
                <a:gd name="connsiteX31-31733" fmla="*/ 1276350 w 2213217"/>
                <a:gd name="connsiteY31-31734" fmla="*/ 4649970 h 7252515"/>
                <a:gd name="connsiteX32-31735" fmla="*/ 1341012 w 2213217"/>
                <a:gd name="connsiteY32-31736" fmla="*/ 4880042 h 7252515"/>
                <a:gd name="connsiteX33-31737" fmla="*/ 1310424 w 2213217"/>
                <a:gd name="connsiteY33-31738" fmla="*/ 4973880 h 7252515"/>
                <a:gd name="connsiteX34-31739" fmla="*/ 1354293 w 2213217"/>
                <a:gd name="connsiteY34-31740" fmla="*/ 5113209 h 7252515"/>
                <a:gd name="connsiteX35-31741" fmla="*/ 1262198 w 2213217"/>
                <a:gd name="connsiteY35-31742" fmla="*/ 5554244 h 7252515"/>
                <a:gd name="connsiteX36-31743" fmla="*/ 1263220 w 2213217"/>
                <a:gd name="connsiteY36-31744" fmla="*/ 6360264 h 7252515"/>
                <a:gd name="connsiteX37-31745" fmla="*/ 1336385 w 2213217"/>
                <a:gd name="connsiteY37-31746" fmla="*/ 6540277 h 7252515"/>
                <a:gd name="connsiteX38-31747" fmla="*/ 1285605 w 2213217"/>
                <a:gd name="connsiteY38-31748" fmla="*/ 6741714 h 7252515"/>
                <a:gd name="connsiteX39-31749" fmla="*/ 1303783 w 2213217"/>
                <a:gd name="connsiteY39-31750" fmla="*/ 6828040 h 7252515"/>
                <a:gd name="connsiteX40-31751" fmla="*/ 1313579 w 2213217"/>
                <a:gd name="connsiteY40-31752" fmla="*/ 7020824 h 7252515"/>
                <a:gd name="connsiteX41-31753" fmla="*/ 1760353 w 2213217"/>
                <a:gd name="connsiteY41-31754" fmla="*/ 7189119 h 7252515"/>
                <a:gd name="connsiteX42-31755" fmla="*/ 2189006 w 2213217"/>
                <a:gd name="connsiteY42-31756" fmla="*/ 7199125 h 7252515"/>
                <a:gd name="connsiteX43-31757" fmla="*/ 2171850 w 2213217"/>
                <a:gd name="connsiteY43-31758" fmla="*/ 7046786 h 7252515"/>
                <a:gd name="connsiteX44-31759" fmla="*/ 1687247 w 2213217"/>
                <a:gd name="connsiteY44-31760" fmla="*/ 6680449 h 7252515"/>
                <a:gd name="connsiteX45-31761" fmla="*/ 1708130 w 2213217"/>
                <a:gd name="connsiteY45-31762" fmla="*/ 6550072 h 7252515"/>
                <a:gd name="connsiteX46-31763" fmla="*/ 1668617 w 2213217"/>
                <a:gd name="connsiteY46-31764" fmla="*/ 6451067 h 7252515"/>
                <a:gd name="connsiteX47-31765" fmla="*/ 1657350 w 2213217"/>
                <a:gd name="connsiteY47-31766" fmla="*/ 6250170 h 7252515"/>
                <a:gd name="connsiteX48-31767" fmla="*/ 1679014 w 2213217"/>
                <a:gd name="connsiteY48-31768" fmla="*/ 5979714 h 7252515"/>
                <a:gd name="connsiteX49-31769" fmla="*/ 1727631 w 2213217"/>
                <a:gd name="connsiteY49-31770" fmla="*/ 5512209 h 7252515"/>
                <a:gd name="connsiteX50-31771" fmla="*/ 1739049 w 2213217"/>
                <a:gd name="connsiteY50-31772" fmla="*/ 5363804 h 7252515"/>
                <a:gd name="connsiteX51-31773" fmla="*/ 1797611 w 2213217"/>
                <a:gd name="connsiteY51-31774" fmla="*/ 5317321 h 7252515"/>
                <a:gd name="connsiteX52-31775" fmla="*/ 1884207 w 2213217"/>
                <a:gd name="connsiteY52-31776" fmla="*/ 5097645 h 7252515"/>
                <a:gd name="connsiteX53-31777" fmla="*/ 1909357 w 2213217"/>
                <a:gd name="connsiteY53-31778" fmla="*/ 4805496 h 7252515"/>
                <a:gd name="connsiteX54-31779" fmla="*/ 1900373 w 2213217"/>
                <a:gd name="connsiteY54-31780" fmla="*/ 4348776 h 7252515"/>
                <a:gd name="connsiteX55-31781" fmla="*/ 1881052 w 2213217"/>
                <a:gd name="connsiteY55-31782" fmla="*/ 3902573 h 7252515"/>
                <a:gd name="connsiteX56-31783" fmla="*/ 1855362 w 2213217"/>
                <a:gd name="connsiteY56-31784" fmla="*/ 3584643 h 7252515"/>
                <a:gd name="connsiteX57-31785" fmla="*/ 2056257 w 2213217"/>
                <a:gd name="connsiteY57-31786" fmla="*/ 2654077 h 7252515"/>
                <a:gd name="connsiteX58-31787" fmla="*/ 2042707 w 2213217"/>
                <a:gd name="connsiteY58-31788" fmla="*/ 2404684 h 7252515"/>
                <a:gd name="connsiteX59-31789" fmla="*/ 1981200 w 2213217"/>
                <a:gd name="connsiteY59-31790" fmla="*/ 1864914 h 7252515"/>
                <a:gd name="connsiteX60-31791" fmla="*/ 1936459 w 2213217"/>
                <a:gd name="connsiteY60-31792" fmla="*/ 1677029 h 7252515"/>
                <a:gd name="connsiteX61-31793" fmla="*/ 1922037 w 2213217"/>
                <a:gd name="connsiteY61-31794" fmla="*/ 1432534 h 7252515"/>
                <a:gd name="connsiteX62-31795" fmla="*/ 1874412 w 2213217"/>
                <a:gd name="connsiteY62-31796" fmla="*/ 1302338 h 7252515"/>
                <a:gd name="connsiteX63-31797" fmla="*/ 1407687 w 2213217"/>
                <a:gd name="connsiteY63-31798" fmla="*/ 1134975 h 7252515"/>
                <a:gd name="connsiteX64-31799" fmla="*/ 1309221 w 2213217"/>
                <a:gd name="connsiteY64-31800" fmla="*/ 1020075 h 7252515"/>
                <a:gd name="connsiteX65-31801" fmla="*/ 1365230 w 2213217"/>
                <a:gd name="connsiteY65-31802" fmla="*/ 821521 h 7252515"/>
                <a:gd name="connsiteX66-31803" fmla="*/ 1433407 w 2213217"/>
                <a:gd name="connsiteY66-31804" fmla="*/ 622909 h 7252515"/>
                <a:gd name="connsiteX67-31805" fmla="*/ 1444916 w 2213217"/>
                <a:gd name="connsiteY67-31806" fmla="*/ 380757 h 7252515"/>
                <a:gd name="connsiteX68-31807" fmla="*/ 1330946 w 2213217"/>
                <a:gd name="connsiteY68-31808" fmla="*/ 143773 h 7252515"/>
                <a:gd name="connsiteX69-31809" fmla="*/ 1063645 w 2213217"/>
                <a:gd name="connsiteY69-31810" fmla="*/ 568 h 7252515"/>
                <a:gd name="connsiteX0-31811" fmla="*/ 1063645 w 2213217"/>
                <a:gd name="connsiteY0-31812" fmla="*/ 568 h 7252515"/>
                <a:gd name="connsiteX1-31813" fmla="*/ 809625 w 2213217"/>
                <a:gd name="connsiteY1-31814" fmla="*/ 116070 h 7252515"/>
                <a:gd name="connsiteX2-31815" fmla="*/ 685800 w 2213217"/>
                <a:gd name="connsiteY2-31816" fmla="*/ 297045 h 7252515"/>
                <a:gd name="connsiteX3-31817" fmla="*/ 704850 w 2213217"/>
                <a:gd name="connsiteY3-31818" fmla="*/ 620895 h 7252515"/>
                <a:gd name="connsiteX4-31819" fmla="*/ 838200 w 2213217"/>
                <a:gd name="connsiteY4-31820" fmla="*/ 897120 h 7252515"/>
                <a:gd name="connsiteX5-31821" fmla="*/ 742950 w 2213217"/>
                <a:gd name="connsiteY5-31822" fmla="*/ 1011420 h 7252515"/>
                <a:gd name="connsiteX6-31823" fmla="*/ 133350 w 2213217"/>
                <a:gd name="connsiteY6-31824" fmla="*/ 1220970 h 7252515"/>
                <a:gd name="connsiteX7-31825" fmla="*/ 0 w 2213217"/>
                <a:gd name="connsiteY7-31826" fmla="*/ 2211570 h 7252515"/>
                <a:gd name="connsiteX8-31827" fmla="*/ 333375 w 2213217"/>
                <a:gd name="connsiteY8-31828" fmla="*/ 3106920 h 7252515"/>
                <a:gd name="connsiteX9-31829" fmla="*/ 241881 w 2213217"/>
                <a:gd name="connsiteY9-31830" fmla="*/ 3863421 h 7252515"/>
                <a:gd name="connsiteX10-31831" fmla="*/ 377244 w 2213217"/>
                <a:gd name="connsiteY10-31832" fmla="*/ 3984422 h 7252515"/>
                <a:gd name="connsiteX11-31833" fmla="*/ 434725 w 2213217"/>
                <a:gd name="connsiteY11-31834" fmla="*/ 4229457 h 7252515"/>
                <a:gd name="connsiteX12-31835" fmla="*/ 495932 w 2213217"/>
                <a:gd name="connsiteY12-31836" fmla="*/ 4629539 h 7252515"/>
                <a:gd name="connsiteX13-31837" fmla="*/ 504586 w 2213217"/>
                <a:gd name="connsiteY13-31838" fmla="*/ 4793958 h 7252515"/>
                <a:gd name="connsiteX14-31839" fmla="*/ 490672 w 2213217"/>
                <a:gd name="connsiteY14-31840" fmla="*/ 4980881 h 7252515"/>
                <a:gd name="connsiteX15-31841" fmla="*/ 458942 w 2213217"/>
                <a:gd name="connsiteY15-31842" fmla="*/ 5126491 h 7252515"/>
                <a:gd name="connsiteX16-31843" fmla="*/ 383013 w 2213217"/>
                <a:gd name="connsiteY16-31844" fmla="*/ 6154049 h 7252515"/>
                <a:gd name="connsiteX17-31845" fmla="*/ 348398 w 2213217"/>
                <a:gd name="connsiteY17-31846" fmla="*/ 6604338 h 7252515"/>
                <a:gd name="connsiteX18-31847" fmla="*/ 420242 w 2213217"/>
                <a:gd name="connsiteY18-31848" fmla="*/ 6827439 h 7252515"/>
                <a:gd name="connsiteX19-31849" fmla="*/ 367118 w 2213217"/>
                <a:gd name="connsiteY19-31850" fmla="*/ 6982453 h 7252515"/>
                <a:gd name="connsiteX20-31851" fmla="*/ 605514 w 2213217"/>
                <a:gd name="connsiteY20-31852" fmla="*/ 7244526 h 7252515"/>
                <a:gd name="connsiteX21-31853" fmla="*/ 958269 w 2213217"/>
                <a:gd name="connsiteY21-31854" fmla="*/ 7136926 h 7252515"/>
                <a:gd name="connsiteX22-31855" fmla="*/ 724772 w 2213217"/>
                <a:gd name="connsiteY22-31856" fmla="*/ 6844746 h 7252515"/>
                <a:gd name="connsiteX23-31857" fmla="*/ 753076 w 2213217"/>
                <a:gd name="connsiteY23-31858" fmla="*/ 6579789 h 7252515"/>
                <a:gd name="connsiteX24-31859" fmla="*/ 738924 w 2213217"/>
                <a:gd name="connsiteY24-31860" fmla="*/ 6250170 h 7252515"/>
                <a:gd name="connsiteX25-31861" fmla="*/ 856500 w 2213217"/>
                <a:gd name="connsiteY25-31862" fmla="*/ 5489132 h 7252515"/>
                <a:gd name="connsiteX26-31863" fmla="*/ 906017 w 2213217"/>
                <a:gd name="connsiteY26-31864" fmla="*/ 5380240 h 7252515"/>
                <a:gd name="connsiteX27-31865" fmla="*/ 898504 w 2213217"/>
                <a:gd name="connsiteY27-31866" fmla="*/ 5308938 h 7252515"/>
                <a:gd name="connsiteX28-31867" fmla="*/ 971550 w 2213217"/>
                <a:gd name="connsiteY28-31868" fmla="*/ 5211945 h 7252515"/>
                <a:gd name="connsiteX29-31869" fmla="*/ 973564 w 2213217"/>
                <a:gd name="connsiteY29-31870" fmla="*/ 5069070 h 7252515"/>
                <a:gd name="connsiteX30-31871" fmla="*/ 1129719 w 2213217"/>
                <a:gd name="connsiteY30-31872" fmla="*/ 4378373 h 7252515"/>
                <a:gd name="connsiteX31-31873" fmla="*/ 1276350 w 2213217"/>
                <a:gd name="connsiteY31-31874" fmla="*/ 4649970 h 7252515"/>
                <a:gd name="connsiteX32-31875" fmla="*/ 1341012 w 2213217"/>
                <a:gd name="connsiteY32-31876" fmla="*/ 4880042 h 7252515"/>
                <a:gd name="connsiteX33-31877" fmla="*/ 1310424 w 2213217"/>
                <a:gd name="connsiteY33-31878" fmla="*/ 4973880 h 7252515"/>
                <a:gd name="connsiteX34-31879" fmla="*/ 1354293 w 2213217"/>
                <a:gd name="connsiteY34-31880" fmla="*/ 5113209 h 7252515"/>
                <a:gd name="connsiteX35-31881" fmla="*/ 1262198 w 2213217"/>
                <a:gd name="connsiteY35-31882" fmla="*/ 5554244 h 7252515"/>
                <a:gd name="connsiteX36-31883" fmla="*/ 1263220 w 2213217"/>
                <a:gd name="connsiteY36-31884" fmla="*/ 6360264 h 7252515"/>
                <a:gd name="connsiteX37-31885" fmla="*/ 1336385 w 2213217"/>
                <a:gd name="connsiteY37-31886" fmla="*/ 6540277 h 7252515"/>
                <a:gd name="connsiteX38-31887" fmla="*/ 1285605 w 2213217"/>
                <a:gd name="connsiteY38-31888" fmla="*/ 6741714 h 7252515"/>
                <a:gd name="connsiteX39-31889" fmla="*/ 1303783 w 2213217"/>
                <a:gd name="connsiteY39-31890" fmla="*/ 6828040 h 7252515"/>
                <a:gd name="connsiteX40-31891" fmla="*/ 1313579 w 2213217"/>
                <a:gd name="connsiteY40-31892" fmla="*/ 7020824 h 7252515"/>
                <a:gd name="connsiteX41-31893" fmla="*/ 1760353 w 2213217"/>
                <a:gd name="connsiteY41-31894" fmla="*/ 7189119 h 7252515"/>
                <a:gd name="connsiteX42-31895" fmla="*/ 2189006 w 2213217"/>
                <a:gd name="connsiteY42-31896" fmla="*/ 7199125 h 7252515"/>
                <a:gd name="connsiteX43-31897" fmla="*/ 2171850 w 2213217"/>
                <a:gd name="connsiteY43-31898" fmla="*/ 7046786 h 7252515"/>
                <a:gd name="connsiteX44-31899" fmla="*/ 1687247 w 2213217"/>
                <a:gd name="connsiteY44-31900" fmla="*/ 6680449 h 7252515"/>
                <a:gd name="connsiteX45-31901" fmla="*/ 1708130 w 2213217"/>
                <a:gd name="connsiteY45-31902" fmla="*/ 6550072 h 7252515"/>
                <a:gd name="connsiteX46-31903" fmla="*/ 1668617 w 2213217"/>
                <a:gd name="connsiteY46-31904" fmla="*/ 6451067 h 7252515"/>
                <a:gd name="connsiteX47-31905" fmla="*/ 1657350 w 2213217"/>
                <a:gd name="connsiteY47-31906" fmla="*/ 6250170 h 7252515"/>
                <a:gd name="connsiteX48-31907" fmla="*/ 1679014 w 2213217"/>
                <a:gd name="connsiteY48-31908" fmla="*/ 5979714 h 7252515"/>
                <a:gd name="connsiteX49-31909" fmla="*/ 1727631 w 2213217"/>
                <a:gd name="connsiteY49-31910" fmla="*/ 5512209 h 7252515"/>
                <a:gd name="connsiteX50-31911" fmla="*/ 1739049 w 2213217"/>
                <a:gd name="connsiteY50-31912" fmla="*/ 5363804 h 7252515"/>
                <a:gd name="connsiteX51-31913" fmla="*/ 1797611 w 2213217"/>
                <a:gd name="connsiteY51-31914" fmla="*/ 5317321 h 7252515"/>
                <a:gd name="connsiteX52-31915" fmla="*/ 1884207 w 2213217"/>
                <a:gd name="connsiteY52-31916" fmla="*/ 5097645 h 7252515"/>
                <a:gd name="connsiteX53-31917" fmla="*/ 1909357 w 2213217"/>
                <a:gd name="connsiteY53-31918" fmla="*/ 4805496 h 7252515"/>
                <a:gd name="connsiteX54-31919" fmla="*/ 1900373 w 2213217"/>
                <a:gd name="connsiteY54-31920" fmla="*/ 4348776 h 7252515"/>
                <a:gd name="connsiteX55-31921" fmla="*/ 1881052 w 2213217"/>
                <a:gd name="connsiteY55-31922" fmla="*/ 3902573 h 7252515"/>
                <a:gd name="connsiteX56-31923" fmla="*/ 1855362 w 2213217"/>
                <a:gd name="connsiteY56-31924" fmla="*/ 3584643 h 7252515"/>
                <a:gd name="connsiteX57-31925" fmla="*/ 2056257 w 2213217"/>
                <a:gd name="connsiteY57-31926" fmla="*/ 2654077 h 7252515"/>
                <a:gd name="connsiteX58-31927" fmla="*/ 2042707 w 2213217"/>
                <a:gd name="connsiteY58-31928" fmla="*/ 2404684 h 7252515"/>
                <a:gd name="connsiteX59-31929" fmla="*/ 1981200 w 2213217"/>
                <a:gd name="connsiteY59-31930" fmla="*/ 1864914 h 7252515"/>
                <a:gd name="connsiteX60-31931" fmla="*/ 1936459 w 2213217"/>
                <a:gd name="connsiteY60-31932" fmla="*/ 1677029 h 7252515"/>
                <a:gd name="connsiteX61-31933" fmla="*/ 1922037 w 2213217"/>
                <a:gd name="connsiteY61-31934" fmla="*/ 1432534 h 7252515"/>
                <a:gd name="connsiteX62-31935" fmla="*/ 1874412 w 2213217"/>
                <a:gd name="connsiteY62-31936" fmla="*/ 1302338 h 7252515"/>
                <a:gd name="connsiteX63-31937" fmla="*/ 1407687 w 2213217"/>
                <a:gd name="connsiteY63-31938" fmla="*/ 1134975 h 7252515"/>
                <a:gd name="connsiteX64-31939" fmla="*/ 1309221 w 2213217"/>
                <a:gd name="connsiteY64-31940" fmla="*/ 1020075 h 7252515"/>
                <a:gd name="connsiteX65-31941" fmla="*/ 1365230 w 2213217"/>
                <a:gd name="connsiteY65-31942" fmla="*/ 821521 h 7252515"/>
                <a:gd name="connsiteX66-31943" fmla="*/ 1433407 w 2213217"/>
                <a:gd name="connsiteY66-31944" fmla="*/ 622909 h 7252515"/>
                <a:gd name="connsiteX67-31945" fmla="*/ 1444916 w 2213217"/>
                <a:gd name="connsiteY67-31946" fmla="*/ 380757 h 7252515"/>
                <a:gd name="connsiteX68-31947" fmla="*/ 1330946 w 2213217"/>
                <a:gd name="connsiteY68-31948" fmla="*/ 143773 h 7252515"/>
                <a:gd name="connsiteX69-31949" fmla="*/ 1063645 w 2213217"/>
                <a:gd name="connsiteY69-31950" fmla="*/ 568 h 7252515"/>
                <a:gd name="connsiteX0-31951" fmla="*/ 1063645 w 2213217"/>
                <a:gd name="connsiteY0-31952" fmla="*/ 568 h 7252515"/>
                <a:gd name="connsiteX1-31953" fmla="*/ 809625 w 2213217"/>
                <a:gd name="connsiteY1-31954" fmla="*/ 116070 h 7252515"/>
                <a:gd name="connsiteX2-31955" fmla="*/ 685800 w 2213217"/>
                <a:gd name="connsiteY2-31956" fmla="*/ 297045 h 7252515"/>
                <a:gd name="connsiteX3-31957" fmla="*/ 704850 w 2213217"/>
                <a:gd name="connsiteY3-31958" fmla="*/ 620895 h 7252515"/>
                <a:gd name="connsiteX4-31959" fmla="*/ 838200 w 2213217"/>
                <a:gd name="connsiteY4-31960" fmla="*/ 897120 h 7252515"/>
                <a:gd name="connsiteX5-31961" fmla="*/ 742950 w 2213217"/>
                <a:gd name="connsiteY5-31962" fmla="*/ 1011420 h 7252515"/>
                <a:gd name="connsiteX6-31963" fmla="*/ 133350 w 2213217"/>
                <a:gd name="connsiteY6-31964" fmla="*/ 1220970 h 7252515"/>
                <a:gd name="connsiteX7-31965" fmla="*/ 0 w 2213217"/>
                <a:gd name="connsiteY7-31966" fmla="*/ 2211570 h 7252515"/>
                <a:gd name="connsiteX8-31967" fmla="*/ 333375 w 2213217"/>
                <a:gd name="connsiteY8-31968" fmla="*/ 3106920 h 7252515"/>
                <a:gd name="connsiteX9-31969" fmla="*/ 241881 w 2213217"/>
                <a:gd name="connsiteY9-31970" fmla="*/ 3863421 h 7252515"/>
                <a:gd name="connsiteX10-31971" fmla="*/ 377244 w 2213217"/>
                <a:gd name="connsiteY10-31972" fmla="*/ 3984422 h 7252515"/>
                <a:gd name="connsiteX11-31973" fmla="*/ 434725 w 2213217"/>
                <a:gd name="connsiteY11-31974" fmla="*/ 4229457 h 7252515"/>
                <a:gd name="connsiteX12-31975" fmla="*/ 495932 w 2213217"/>
                <a:gd name="connsiteY12-31976" fmla="*/ 4629539 h 7252515"/>
                <a:gd name="connsiteX13-31977" fmla="*/ 504586 w 2213217"/>
                <a:gd name="connsiteY13-31978" fmla="*/ 4793958 h 7252515"/>
                <a:gd name="connsiteX14-31979" fmla="*/ 490672 w 2213217"/>
                <a:gd name="connsiteY14-31980" fmla="*/ 4980881 h 7252515"/>
                <a:gd name="connsiteX15-31981" fmla="*/ 458942 w 2213217"/>
                <a:gd name="connsiteY15-31982" fmla="*/ 5126491 h 7252515"/>
                <a:gd name="connsiteX16-31983" fmla="*/ 383013 w 2213217"/>
                <a:gd name="connsiteY16-31984" fmla="*/ 6154049 h 7252515"/>
                <a:gd name="connsiteX17-31985" fmla="*/ 348398 w 2213217"/>
                <a:gd name="connsiteY17-31986" fmla="*/ 6604338 h 7252515"/>
                <a:gd name="connsiteX18-31987" fmla="*/ 420242 w 2213217"/>
                <a:gd name="connsiteY18-31988" fmla="*/ 6827439 h 7252515"/>
                <a:gd name="connsiteX19-31989" fmla="*/ 367118 w 2213217"/>
                <a:gd name="connsiteY19-31990" fmla="*/ 6982453 h 7252515"/>
                <a:gd name="connsiteX20-31991" fmla="*/ 605514 w 2213217"/>
                <a:gd name="connsiteY20-31992" fmla="*/ 7244526 h 7252515"/>
                <a:gd name="connsiteX21-31993" fmla="*/ 958269 w 2213217"/>
                <a:gd name="connsiteY21-31994" fmla="*/ 7136926 h 7252515"/>
                <a:gd name="connsiteX22-31995" fmla="*/ 724772 w 2213217"/>
                <a:gd name="connsiteY22-31996" fmla="*/ 6844746 h 7252515"/>
                <a:gd name="connsiteX23-31997" fmla="*/ 753076 w 2213217"/>
                <a:gd name="connsiteY23-31998" fmla="*/ 6579789 h 7252515"/>
                <a:gd name="connsiteX24-31999" fmla="*/ 738924 w 2213217"/>
                <a:gd name="connsiteY24-32000" fmla="*/ 6250170 h 7252515"/>
                <a:gd name="connsiteX25-32001" fmla="*/ 856500 w 2213217"/>
                <a:gd name="connsiteY25-32002" fmla="*/ 5489132 h 7252515"/>
                <a:gd name="connsiteX26-32003" fmla="*/ 906017 w 2213217"/>
                <a:gd name="connsiteY26-32004" fmla="*/ 5380240 h 7252515"/>
                <a:gd name="connsiteX27-32005" fmla="*/ 898504 w 2213217"/>
                <a:gd name="connsiteY27-32006" fmla="*/ 5308938 h 7252515"/>
                <a:gd name="connsiteX28-32007" fmla="*/ 971550 w 2213217"/>
                <a:gd name="connsiteY28-32008" fmla="*/ 5211945 h 7252515"/>
                <a:gd name="connsiteX29-32009" fmla="*/ 973564 w 2213217"/>
                <a:gd name="connsiteY29-32010" fmla="*/ 5069070 h 7252515"/>
                <a:gd name="connsiteX30-32011" fmla="*/ 1129719 w 2213217"/>
                <a:gd name="connsiteY30-32012" fmla="*/ 4378373 h 7252515"/>
                <a:gd name="connsiteX31-32013" fmla="*/ 1276350 w 2213217"/>
                <a:gd name="connsiteY31-32014" fmla="*/ 4649970 h 7252515"/>
                <a:gd name="connsiteX32-32015" fmla="*/ 1341012 w 2213217"/>
                <a:gd name="connsiteY32-32016" fmla="*/ 4880042 h 7252515"/>
                <a:gd name="connsiteX33-32017" fmla="*/ 1310424 w 2213217"/>
                <a:gd name="connsiteY33-32018" fmla="*/ 4973880 h 7252515"/>
                <a:gd name="connsiteX34-32019" fmla="*/ 1354293 w 2213217"/>
                <a:gd name="connsiteY34-32020" fmla="*/ 5113209 h 7252515"/>
                <a:gd name="connsiteX35-32021" fmla="*/ 1262198 w 2213217"/>
                <a:gd name="connsiteY35-32022" fmla="*/ 5554244 h 7252515"/>
                <a:gd name="connsiteX36-32023" fmla="*/ 1263220 w 2213217"/>
                <a:gd name="connsiteY36-32024" fmla="*/ 6360264 h 7252515"/>
                <a:gd name="connsiteX37-32025" fmla="*/ 1336385 w 2213217"/>
                <a:gd name="connsiteY37-32026" fmla="*/ 6540277 h 7252515"/>
                <a:gd name="connsiteX38-32027" fmla="*/ 1285605 w 2213217"/>
                <a:gd name="connsiteY38-32028" fmla="*/ 6741714 h 7252515"/>
                <a:gd name="connsiteX39-32029" fmla="*/ 1303783 w 2213217"/>
                <a:gd name="connsiteY39-32030" fmla="*/ 6828040 h 7252515"/>
                <a:gd name="connsiteX40-32031" fmla="*/ 1313579 w 2213217"/>
                <a:gd name="connsiteY40-32032" fmla="*/ 7020824 h 7252515"/>
                <a:gd name="connsiteX41-32033" fmla="*/ 1760353 w 2213217"/>
                <a:gd name="connsiteY41-32034" fmla="*/ 7189119 h 7252515"/>
                <a:gd name="connsiteX42-32035" fmla="*/ 2189006 w 2213217"/>
                <a:gd name="connsiteY42-32036" fmla="*/ 7199125 h 7252515"/>
                <a:gd name="connsiteX43-32037" fmla="*/ 2171850 w 2213217"/>
                <a:gd name="connsiteY43-32038" fmla="*/ 7046786 h 7252515"/>
                <a:gd name="connsiteX44-32039" fmla="*/ 1687247 w 2213217"/>
                <a:gd name="connsiteY44-32040" fmla="*/ 6680449 h 7252515"/>
                <a:gd name="connsiteX45-32041" fmla="*/ 1708130 w 2213217"/>
                <a:gd name="connsiteY45-32042" fmla="*/ 6550072 h 7252515"/>
                <a:gd name="connsiteX46-32043" fmla="*/ 1668617 w 2213217"/>
                <a:gd name="connsiteY46-32044" fmla="*/ 6451067 h 7252515"/>
                <a:gd name="connsiteX47-32045" fmla="*/ 1657350 w 2213217"/>
                <a:gd name="connsiteY47-32046" fmla="*/ 6250170 h 7252515"/>
                <a:gd name="connsiteX48-32047" fmla="*/ 1679014 w 2213217"/>
                <a:gd name="connsiteY48-32048" fmla="*/ 5979714 h 7252515"/>
                <a:gd name="connsiteX49-32049" fmla="*/ 1727631 w 2213217"/>
                <a:gd name="connsiteY49-32050" fmla="*/ 5512209 h 7252515"/>
                <a:gd name="connsiteX50-32051" fmla="*/ 1739049 w 2213217"/>
                <a:gd name="connsiteY50-32052" fmla="*/ 5363804 h 7252515"/>
                <a:gd name="connsiteX51-32053" fmla="*/ 1797611 w 2213217"/>
                <a:gd name="connsiteY51-32054" fmla="*/ 5317321 h 7252515"/>
                <a:gd name="connsiteX52-32055" fmla="*/ 1884207 w 2213217"/>
                <a:gd name="connsiteY52-32056" fmla="*/ 5097645 h 7252515"/>
                <a:gd name="connsiteX53-32057" fmla="*/ 1909357 w 2213217"/>
                <a:gd name="connsiteY53-32058" fmla="*/ 4805496 h 7252515"/>
                <a:gd name="connsiteX54-32059" fmla="*/ 1900373 w 2213217"/>
                <a:gd name="connsiteY54-32060" fmla="*/ 4348776 h 7252515"/>
                <a:gd name="connsiteX55-32061" fmla="*/ 1881052 w 2213217"/>
                <a:gd name="connsiteY55-32062" fmla="*/ 3902573 h 7252515"/>
                <a:gd name="connsiteX56-32063" fmla="*/ 1855362 w 2213217"/>
                <a:gd name="connsiteY56-32064" fmla="*/ 3584643 h 7252515"/>
                <a:gd name="connsiteX57-32065" fmla="*/ 2056257 w 2213217"/>
                <a:gd name="connsiteY57-32066" fmla="*/ 2654077 h 7252515"/>
                <a:gd name="connsiteX58-32067" fmla="*/ 2042707 w 2213217"/>
                <a:gd name="connsiteY58-32068" fmla="*/ 2404684 h 7252515"/>
                <a:gd name="connsiteX59-32069" fmla="*/ 1981200 w 2213217"/>
                <a:gd name="connsiteY59-32070" fmla="*/ 1864914 h 7252515"/>
                <a:gd name="connsiteX60-32071" fmla="*/ 1936459 w 2213217"/>
                <a:gd name="connsiteY60-32072" fmla="*/ 1677029 h 7252515"/>
                <a:gd name="connsiteX61-32073" fmla="*/ 1922037 w 2213217"/>
                <a:gd name="connsiteY61-32074" fmla="*/ 1432534 h 7252515"/>
                <a:gd name="connsiteX62-32075" fmla="*/ 1874412 w 2213217"/>
                <a:gd name="connsiteY62-32076" fmla="*/ 1302338 h 7252515"/>
                <a:gd name="connsiteX63-32077" fmla="*/ 1407687 w 2213217"/>
                <a:gd name="connsiteY63-32078" fmla="*/ 1134975 h 7252515"/>
                <a:gd name="connsiteX64-32079" fmla="*/ 1309221 w 2213217"/>
                <a:gd name="connsiteY64-32080" fmla="*/ 1020075 h 7252515"/>
                <a:gd name="connsiteX65-32081" fmla="*/ 1365230 w 2213217"/>
                <a:gd name="connsiteY65-32082" fmla="*/ 821521 h 7252515"/>
                <a:gd name="connsiteX66-32083" fmla="*/ 1433407 w 2213217"/>
                <a:gd name="connsiteY66-32084" fmla="*/ 622909 h 7252515"/>
                <a:gd name="connsiteX67-32085" fmla="*/ 1444916 w 2213217"/>
                <a:gd name="connsiteY67-32086" fmla="*/ 380757 h 7252515"/>
                <a:gd name="connsiteX68-32087" fmla="*/ 1330946 w 2213217"/>
                <a:gd name="connsiteY68-32088" fmla="*/ 143773 h 7252515"/>
                <a:gd name="connsiteX69-32089" fmla="*/ 1063645 w 2213217"/>
                <a:gd name="connsiteY69-32090" fmla="*/ 568 h 7252515"/>
                <a:gd name="connsiteX0-32091" fmla="*/ 1063645 w 2213217"/>
                <a:gd name="connsiteY0-32092" fmla="*/ 568 h 7252515"/>
                <a:gd name="connsiteX1-32093" fmla="*/ 809625 w 2213217"/>
                <a:gd name="connsiteY1-32094" fmla="*/ 116070 h 7252515"/>
                <a:gd name="connsiteX2-32095" fmla="*/ 685800 w 2213217"/>
                <a:gd name="connsiteY2-32096" fmla="*/ 297045 h 7252515"/>
                <a:gd name="connsiteX3-32097" fmla="*/ 704850 w 2213217"/>
                <a:gd name="connsiteY3-32098" fmla="*/ 620895 h 7252515"/>
                <a:gd name="connsiteX4-32099" fmla="*/ 838200 w 2213217"/>
                <a:gd name="connsiteY4-32100" fmla="*/ 897120 h 7252515"/>
                <a:gd name="connsiteX5-32101" fmla="*/ 742950 w 2213217"/>
                <a:gd name="connsiteY5-32102" fmla="*/ 1011420 h 7252515"/>
                <a:gd name="connsiteX6-32103" fmla="*/ 133350 w 2213217"/>
                <a:gd name="connsiteY6-32104" fmla="*/ 1220970 h 7252515"/>
                <a:gd name="connsiteX7-32105" fmla="*/ 0 w 2213217"/>
                <a:gd name="connsiteY7-32106" fmla="*/ 2211570 h 7252515"/>
                <a:gd name="connsiteX8-32107" fmla="*/ 333375 w 2213217"/>
                <a:gd name="connsiteY8-32108" fmla="*/ 3106920 h 7252515"/>
                <a:gd name="connsiteX9-32109" fmla="*/ 241881 w 2213217"/>
                <a:gd name="connsiteY9-32110" fmla="*/ 3863421 h 7252515"/>
                <a:gd name="connsiteX10-32111" fmla="*/ 377244 w 2213217"/>
                <a:gd name="connsiteY10-32112" fmla="*/ 3984422 h 7252515"/>
                <a:gd name="connsiteX11-32113" fmla="*/ 434725 w 2213217"/>
                <a:gd name="connsiteY11-32114" fmla="*/ 4229457 h 7252515"/>
                <a:gd name="connsiteX12-32115" fmla="*/ 495932 w 2213217"/>
                <a:gd name="connsiteY12-32116" fmla="*/ 4629539 h 7252515"/>
                <a:gd name="connsiteX13-32117" fmla="*/ 504586 w 2213217"/>
                <a:gd name="connsiteY13-32118" fmla="*/ 4793958 h 7252515"/>
                <a:gd name="connsiteX14-32119" fmla="*/ 490672 w 2213217"/>
                <a:gd name="connsiteY14-32120" fmla="*/ 4980881 h 7252515"/>
                <a:gd name="connsiteX15-32121" fmla="*/ 458942 w 2213217"/>
                <a:gd name="connsiteY15-32122" fmla="*/ 5126491 h 7252515"/>
                <a:gd name="connsiteX16-32123" fmla="*/ 383013 w 2213217"/>
                <a:gd name="connsiteY16-32124" fmla="*/ 6154049 h 7252515"/>
                <a:gd name="connsiteX17-32125" fmla="*/ 348398 w 2213217"/>
                <a:gd name="connsiteY17-32126" fmla="*/ 6604338 h 7252515"/>
                <a:gd name="connsiteX18-32127" fmla="*/ 420242 w 2213217"/>
                <a:gd name="connsiteY18-32128" fmla="*/ 6827439 h 7252515"/>
                <a:gd name="connsiteX19-32129" fmla="*/ 367118 w 2213217"/>
                <a:gd name="connsiteY19-32130" fmla="*/ 6982453 h 7252515"/>
                <a:gd name="connsiteX20-32131" fmla="*/ 605514 w 2213217"/>
                <a:gd name="connsiteY20-32132" fmla="*/ 7244526 h 7252515"/>
                <a:gd name="connsiteX21-32133" fmla="*/ 958269 w 2213217"/>
                <a:gd name="connsiteY21-32134" fmla="*/ 7136926 h 7252515"/>
                <a:gd name="connsiteX22-32135" fmla="*/ 724772 w 2213217"/>
                <a:gd name="connsiteY22-32136" fmla="*/ 6844746 h 7252515"/>
                <a:gd name="connsiteX23-32137" fmla="*/ 753076 w 2213217"/>
                <a:gd name="connsiteY23-32138" fmla="*/ 6579789 h 7252515"/>
                <a:gd name="connsiteX24-32139" fmla="*/ 738924 w 2213217"/>
                <a:gd name="connsiteY24-32140" fmla="*/ 6250170 h 7252515"/>
                <a:gd name="connsiteX25-32141" fmla="*/ 856500 w 2213217"/>
                <a:gd name="connsiteY25-32142" fmla="*/ 5489132 h 7252515"/>
                <a:gd name="connsiteX26-32143" fmla="*/ 906017 w 2213217"/>
                <a:gd name="connsiteY26-32144" fmla="*/ 5380240 h 7252515"/>
                <a:gd name="connsiteX27-32145" fmla="*/ 898504 w 2213217"/>
                <a:gd name="connsiteY27-32146" fmla="*/ 5308938 h 7252515"/>
                <a:gd name="connsiteX28-32147" fmla="*/ 971550 w 2213217"/>
                <a:gd name="connsiteY28-32148" fmla="*/ 5211945 h 7252515"/>
                <a:gd name="connsiteX29-32149" fmla="*/ 973564 w 2213217"/>
                <a:gd name="connsiteY29-32150" fmla="*/ 5069070 h 7252515"/>
                <a:gd name="connsiteX30-32151" fmla="*/ 1129719 w 2213217"/>
                <a:gd name="connsiteY30-32152" fmla="*/ 4378373 h 7252515"/>
                <a:gd name="connsiteX31-32153" fmla="*/ 1276350 w 2213217"/>
                <a:gd name="connsiteY31-32154" fmla="*/ 4649970 h 7252515"/>
                <a:gd name="connsiteX32-32155" fmla="*/ 1341012 w 2213217"/>
                <a:gd name="connsiteY32-32156" fmla="*/ 4880042 h 7252515"/>
                <a:gd name="connsiteX33-32157" fmla="*/ 1310424 w 2213217"/>
                <a:gd name="connsiteY33-32158" fmla="*/ 4973880 h 7252515"/>
                <a:gd name="connsiteX34-32159" fmla="*/ 1354293 w 2213217"/>
                <a:gd name="connsiteY34-32160" fmla="*/ 5113209 h 7252515"/>
                <a:gd name="connsiteX35-32161" fmla="*/ 1262198 w 2213217"/>
                <a:gd name="connsiteY35-32162" fmla="*/ 5554244 h 7252515"/>
                <a:gd name="connsiteX36-32163" fmla="*/ 1263220 w 2213217"/>
                <a:gd name="connsiteY36-32164" fmla="*/ 6360264 h 7252515"/>
                <a:gd name="connsiteX37-32165" fmla="*/ 1336385 w 2213217"/>
                <a:gd name="connsiteY37-32166" fmla="*/ 6540277 h 7252515"/>
                <a:gd name="connsiteX38-32167" fmla="*/ 1285605 w 2213217"/>
                <a:gd name="connsiteY38-32168" fmla="*/ 6741714 h 7252515"/>
                <a:gd name="connsiteX39-32169" fmla="*/ 1303783 w 2213217"/>
                <a:gd name="connsiteY39-32170" fmla="*/ 6828040 h 7252515"/>
                <a:gd name="connsiteX40-32171" fmla="*/ 1313579 w 2213217"/>
                <a:gd name="connsiteY40-32172" fmla="*/ 7020824 h 7252515"/>
                <a:gd name="connsiteX41-32173" fmla="*/ 1760353 w 2213217"/>
                <a:gd name="connsiteY41-32174" fmla="*/ 7189119 h 7252515"/>
                <a:gd name="connsiteX42-32175" fmla="*/ 2189006 w 2213217"/>
                <a:gd name="connsiteY42-32176" fmla="*/ 7199125 h 7252515"/>
                <a:gd name="connsiteX43-32177" fmla="*/ 2171850 w 2213217"/>
                <a:gd name="connsiteY43-32178" fmla="*/ 7046786 h 7252515"/>
                <a:gd name="connsiteX44-32179" fmla="*/ 1687247 w 2213217"/>
                <a:gd name="connsiteY44-32180" fmla="*/ 6680449 h 7252515"/>
                <a:gd name="connsiteX45-32181" fmla="*/ 1708130 w 2213217"/>
                <a:gd name="connsiteY45-32182" fmla="*/ 6550072 h 7252515"/>
                <a:gd name="connsiteX46-32183" fmla="*/ 1668617 w 2213217"/>
                <a:gd name="connsiteY46-32184" fmla="*/ 6451067 h 7252515"/>
                <a:gd name="connsiteX47-32185" fmla="*/ 1657350 w 2213217"/>
                <a:gd name="connsiteY47-32186" fmla="*/ 6250170 h 7252515"/>
                <a:gd name="connsiteX48-32187" fmla="*/ 1679014 w 2213217"/>
                <a:gd name="connsiteY48-32188" fmla="*/ 5979714 h 7252515"/>
                <a:gd name="connsiteX49-32189" fmla="*/ 1727631 w 2213217"/>
                <a:gd name="connsiteY49-32190" fmla="*/ 5512209 h 7252515"/>
                <a:gd name="connsiteX50-32191" fmla="*/ 1739049 w 2213217"/>
                <a:gd name="connsiteY50-32192" fmla="*/ 5363804 h 7252515"/>
                <a:gd name="connsiteX51-32193" fmla="*/ 1797611 w 2213217"/>
                <a:gd name="connsiteY51-32194" fmla="*/ 5317321 h 7252515"/>
                <a:gd name="connsiteX52-32195" fmla="*/ 1884207 w 2213217"/>
                <a:gd name="connsiteY52-32196" fmla="*/ 5097645 h 7252515"/>
                <a:gd name="connsiteX53-32197" fmla="*/ 1909357 w 2213217"/>
                <a:gd name="connsiteY53-32198" fmla="*/ 4805496 h 7252515"/>
                <a:gd name="connsiteX54-32199" fmla="*/ 1900373 w 2213217"/>
                <a:gd name="connsiteY54-32200" fmla="*/ 4348776 h 7252515"/>
                <a:gd name="connsiteX55-32201" fmla="*/ 1881052 w 2213217"/>
                <a:gd name="connsiteY55-32202" fmla="*/ 3902573 h 7252515"/>
                <a:gd name="connsiteX56-32203" fmla="*/ 1855362 w 2213217"/>
                <a:gd name="connsiteY56-32204" fmla="*/ 3584643 h 7252515"/>
                <a:gd name="connsiteX57-32205" fmla="*/ 2056257 w 2213217"/>
                <a:gd name="connsiteY57-32206" fmla="*/ 2654077 h 7252515"/>
                <a:gd name="connsiteX58-32207" fmla="*/ 2042707 w 2213217"/>
                <a:gd name="connsiteY58-32208" fmla="*/ 2404684 h 7252515"/>
                <a:gd name="connsiteX59-32209" fmla="*/ 1981200 w 2213217"/>
                <a:gd name="connsiteY59-32210" fmla="*/ 1864914 h 7252515"/>
                <a:gd name="connsiteX60-32211" fmla="*/ 1936459 w 2213217"/>
                <a:gd name="connsiteY60-32212" fmla="*/ 1677029 h 7252515"/>
                <a:gd name="connsiteX61-32213" fmla="*/ 1922037 w 2213217"/>
                <a:gd name="connsiteY61-32214" fmla="*/ 1432534 h 7252515"/>
                <a:gd name="connsiteX62-32215" fmla="*/ 1874412 w 2213217"/>
                <a:gd name="connsiteY62-32216" fmla="*/ 1302338 h 7252515"/>
                <a:gd name="connsiteX63-32217" fmla="*/ 1407687 w 2213217"/>
                <a:gd name="connsiteY63-32218" fmla="*/ 1134975 h 7252515"/>
                <a:gd name="connsiteX64-32219" fmla="*/ 1309221 w 2213217"/>
                <a:gd name="connsiteY64-32220" fmla="*/ 1020075 h 7252515"/>
                <a:gd name="connsiteX65-32221" fmla="*/ 1365230 w 2213217"/>
                <a:gd name="connsiteY65-32222" fmla="*/ 821521 h 7252515"/>
                <a:gd name="connsiteX66-32223" fmla="*/ 1433407 w 2213217"/>
                <a:gd name="connsiteY66-32224" fmla="*/ 622909 h 7252515"/>
                <a:gd name="connsiteX67-32225" fmla="*/ 1444916 w 2213217"/>
                <a:gd name="connsiteY67-32226" fmla="*/ 380757 h 7252515"/>
                <a:gd name="connsiteX68-32227" fmla="*/ 1330946 w 2213217"/>
                <a:gd name="connsiteY68-32228" fmla="*/ 143773 h 7252515"/>
                <a:gd name="connsiteX69-32229" fmla="*/ 1063645 w 2213217"/>
                <a:gd name="connsiteY69-32230" fmla="*/ 568 h 7252515"/>
                <a:gd name="connsiteX0-32231" fmla="*/ 1063645 w 2213217"/>
                <a:gd name="connsiteY0-32232" fmla="*/ 568 h 7252515"/>
                <a:gd name="connsiteX1-32233" fmla="*/ 809625 w 2213217"/>
                <a:gd name="connsiteY1-32234" fmla="*/ 116070 h 7252515"/>
                <a:gd name="connsiteX2-32235" fmla="*/ 685800 w 2213217"/>
                <a:gd name="connsiteY2-32236" fmla="*/ 297045 h 7252515"/>
                <a:gd name="connsiteX3-32237" fmla="*/ 704850 w 2213217"/>
                <a:gd name="connsiteY3-32238" fmla="*/ 620895 h 7252515"/>
                <a:gd name="connsiteX4-32239" fmla="*/ 838200 w 2213217"/>
                <a:gd name="connsiteY4-32240" fmla="*/ 897120 h 7252515"/>
                <a:gd name="connsiteX5-32241" fmla="*/ 742950 w 2213217"/>
                <a:gd name="connsiteY5-32242" fmla="*/ 1011420 h 7252515"/>
                <a:gd name="connsiteX6-32243" fmla="*/ 133350 w 2213217"/>
                <a:gd name="connsiteY6-32244" fmla="*/ 1220970 h 7252515"/>
                <a:gd name="connsiteX7-32245" fmla="*/ 0 w 2213217"/>
                <a:gd name="connsiteY7-32246" fmla="*/ 2211570 h 7252515"/>
                <a:gd name="connsiteX8-32247" fmla="*/ 333375 w 2213217"/>
                <a:gd name="connsiteY8-32248" fmla="*/ 3106920 h 7252515"/>
                <a:gd name="connsiteX9-32249" fmla="*/ 241881 w 2213217"/>
                <a:gd name="connsiteY9-32250" fmla="*/ 3814384 h 7252515"/>
                <a:gd name="connsiteX10-32251" fmla="*/ 377244 w 2213217"/>
                <a:gd name="connsiteY10-32252" fmla="*/ 3984422 h 7252515"/>
                <a:gd name="connsiteX11-32253" fmla="*/ 434725 w 2213217"/>
                <a:gd name="connsiteY11-32254" fmla="*/ 4229457 h 7252515"/>
                <a:gd name="connsiteX12-32255" fmla="*/ 495932 w 2213217"/>
                <a:gd name="connsiteY12-32256" fmla="*/ 4629539 h 7252515"/>
                <a:gd name="connsiteX13-32257" fmla="*/ 504586 w 2213217"/>
                <a:gd name="connsiteY13-32258" fmla="*/ 4793958 h 7252515"/>
                <a:gd name="connsiteX14-32259" fmla="*/ 490672 w 2213217"/>
                <a:gd name="connsiteY14-32260" fmla="*/ 4980881 h 7252515"/>
                <a:gd name="connsiteX15-32261" fmla="*/ 458942 w 2213217"/>
                <a:gd name="connsiteY15-32262" fmla="*/ 5126491 h 7252515"/>
                <a:gd name="connsiteX16-32263" fmla="*/ 383013 w 2213217"/>
                <a:gd name="connsiteY16-32264" fmla="*/ 6154049 h 7252515"/>
                <a:gd name="connsiteX17-32265" fmla="*/ 348398 w 2213217"/>
                <a:gd name="connsiteY17-32266" fmla="*/ 6604338 h 7252515"/>
                <a:gd name="connsiteX18-32267" fmla="*/ 420242 w 2213217"/>
                <a:gd name="connsiteY18-32268" fmla="*/ 6827439 h 7252515"/>
                <a:gd name="connsiteX19-32269" fmla="*/ 367118 w 2213217"/>
                <a:gd name="connsiteY19-32270" fmla="*/ 6982453 h 7252515"/>
                <a:gd name="connsiteX20-32271" fmla="*/ 605514 w 2213217"/>
                <a:gd name="connsiteY20-32272" fmla="*/ 7244526 h 7252515"/>
                <a:gd name="connsiteX21-32273" fmla="*/ 958269 w 2213217"/>
                <a:gd name="connsiteY21-32274" fmla="*/ 7136926 h 7252515"/>
                <a:gd name="connsiteX22-32275" fmla="*/ 724772 w 2213217"/>
                <a:gd name="connsiteY22-32276" fmla="*/ 6844746 h 7252515"/>
                <a:gd name="connsiteX23-32277" fmla="*/ 753076 w 2213217"/>
                <a:gd name="connsiteY23-32278" fmla="*/ 6579789 h 7252515"/>
                <a:gd name="connsiteX24-32279" fmla="*/ 738924 w 2213217"/>
                <a:gd name="connsiteY24-32280" fmla="*/ 6250170 h 7252515"/>
                <a:gd name="connsiteX25-32281" fmla="*/ 856500 w 2213217"/>
                <a:gd name="connsiteY25-32282" fmla="*/ 5489132 h 7252515"/>
                <a:gd name="connsiteX26-32283" fmla="*/ 906017 w 2213217"/>
                <a:gd name="connsiteY26-32284" fmla="*/ 5380240 h 7252515"/>
                <a:gd name="connsiteX27-32285" fmla="*/ 898504 w 2213217"/>
                <a:gd name="connsiteY27-32286" fmla="*/ 5308938 h 7252515"/>
                <a:gd name="connsiteX28-32287" fmla="*/ 971550 w 2213217"/>
                <a:gd name="connsiteY28-32288" fmla="*/ 5211945 h 7252515"/>
                <a:gd name="connsiteX29-32289" fmla="*/ 973564 w 2213217"/>
                <a:gd name="connsiteY29-32290" fmla="*/ 5069070 h 7252515"/>
                <a:gd name="connsiteX30-32291" fmla="*/ 1129719 w 2213217"/>
                <a:gd name="connsiteY30-32292" fmla="*/ 4378373 h 7252515"/>
                <a:gd name="connsiteX31-32293" fmla="*/ 1276350 w 2213217"/>
                <a:gd name="connsiteY31-32294" fmla="*/ 4649970 h 7252515"/>
                <a:gd name="connsiteX32-32295" fmla="*/ 1341012 w 2213217"/>
                <a:gd name="connsiteY32-32296" fmla="*/ 4880042 h 7252515"/>
                <a:gd name="connsiteX33-32297" fmla="*/ 1310424 w 2213217"/>
                <a:gd name="connsiteY33-32298" fmla="*/ 4973880 h 7252515"/>
                <a:gd name="connsiteX34-32299" fmla="*/ 1354293 w 2213217"/>
                <a:gd name="connsiteY34-32300" fmla="*/ 5113209 h 7252515"/>
                <a:gd name="connsiteX35-32301" fmla="*/ 1262198 w 2213217"/>
                <a:gd name="connsiteY35-32302" fmla="*/ 5554244 h 7252515"/>
                <a:gd name="connsiteX36-32303" fmla="*/ 1263220 w 2213217"/>
                <a:gd name="connsiteY36-32304" fmla="*/ 6360264 h 7252515"/>
                <a:gd name="connsiteX37-32305" fmla="*/ 1336385 w 2213217"/>
                <a:gd name="connsiteY37-32306" fmla="*/ 6540277 h 7252515"/>
                <a:gd name="connsiteX38-32307" fmla="*/ 1285605 w 2213217"/>
                <a:gd name="connsiteY38-32308" fmla="*/ 6741714 h 7252515"/>
                <a:gd name="connsiteX39-32309" fmla="*/ 1303783 w 2213217"/>
                <a:gd name="connsiteY39-32310" fmla="*/ 6828040 h 7252515"/>
                <a:gd name="connsiteX40-32311" fmla="*/ 1313579 w 2213217"/>
                <a:gd name="connsiteY40-32312" fmla="*/ 7020824 h 7252515"/>
                <a:gd name="connsiteX41-32313" fmla="*/ 1760353 w 2213217"/>
                <a:gd name="connsiteY41-32314" fmla="*/ 7189119 h 7252515"/>
                <a:gd name="connsiteX42-32315" fmla="*/ 2189006 w 2213217"/>
                <a:gd name="connsiteY42-32316" fmla="*/ 7199125 h 7252515"/>
                <a:gd name="connsiteX43-32317" fmla="*/ 2171850 w 2213217"/>
                <a:gd name="connsiteY43-32318" fmla="*/ 7046786 h 7252515"/>
                <a:gd name="connsiteX44-32319" fmla="*/ 1687247 w 2213217"/>
                <a:gd name="connsiteY44-32320" fmla="*/ 6680449 h 7252515"/>
                <a:gd name="connsiteX45-32321" fmla="*/ 1708130 w 2213217"/>
                <a:gd name="connsiteY45-32322" fmla="*/ 6550072 h 7252515"/>
                <a:gd name="connsiteX46-32323" fmla="*/ 1668617 w 2213217"/>
                <a:gd name="connsiteY46-32324" fmla="*/ 6451067 h 7252515"/>
                <a:gd name="connsiteX47-32325" fmla="*/ 1657350 w 2213217"/>
                <a:gd name="connsiteY47-32326" fmla="*/ 6250170 h 7252515"/>
                <a:gd name="connsiteX48-32327" fmla="*/ 1679014 w 2213217"/>
                <a:gd name="connsiteY48-32328" fmla="*/ 5979714 h 7252515"/>
                <a:gd name="connsiteX49-32329" fmla="*/ 1727631 w 2213217"/>
                <a:gd name="connsiteY49-32330" fmla="*/ 5512209 h 7252515"/>
                <a:gd name="connsiteX50-32331" fmla="*/ 1739049 w 2213217"/>
                <a:gd name="connsiteY50-32332" fmla="*/ 5363804 h 7252515"/>
                <a:gd name="connsiteX51-32333" fmla="*/ 1797611 w 2213217"/>
                <a:gd name="connsiteY51-32334" fmla="*/ 5317321 h 7252515"/>
                <a:gd name="connsiteX52-32335" fmla="*/ 1884207 w 2213217"/>
                <a:gd name="connsiteY52-32336" fmla="*/ 5097645 h 7252515"/>
                <a:gd name="connsiteX53-32337" fmla="*/ 1909357 w 2213217"/>
                <a:gd name="connsiteY53-32338" fmla="*/ 4805496 h 7252515"/>
                <a:gd name="connsiteX54-32339" fmla="*/ 1900373 w 2213217"/>
                <a:gd name="connsiteY54-32340" fmla="*/ 4348776 h 7252515"/>
                <a:gd name="connsiteX55-32341" fmla="*/ 1881052 w 2213217"/>
                <a:gd name="connsiteY55-32342" fmla="*/ 3902573 h 7252515"/>
                <a:gd name="connsiteX56-32343" fmla="*/ 1855362 w 2213217"/>
                <a:gd name="connsiteY56-32344" fmla="*/ 3584643 h 7252515"/>
                <a:gd name="connsiteX57-32345" fmla="*/ 2056257 w 2213217"/>
                <a:gd name="connsiteY57-32346" fmla="*/ 2654077 h 7252515"/>
                <a:gd name="connsiteX58-32347" fmla="*/ 2042707 w 2213217"/>
                <a:gd name="connsiteY58-32348" fmla="*/ 2404684 h 7252515"/>
                <a:gd name="connsiteX59-32349" fmla="*/ 1981200 w 2213217"/>
                <a:gd name="connsiteY59-32350" fmla="*/ 1864914 h 7252515"/>
                <a:gd name="connsiteX60-32351" fmla="*/ 1936459 w 2213217"/>
                <a:gd name="connsiteY60-32352" fmla="*/ 1677029 h 7252515"/>
                <a:gd name="connsiteX61-32353" fmla="*/ 1922037 w 2213217"/>
                <a:gd name="connsiteY61-32354" fmla="*/ 1432534 h 7252515"/>
                <a:gd name="connsiteX62-32355" fmla="*/ 1874412 w 2213217"/>
                <a:gd name="connsiteY62-32356" fmla="*/ 1302338 h 7252515"/>
                <a:gd name="connsiteX63-32357" fmla="*/ 1407687 w 2213217"/>
                <a:gd name="connsiteY63-32358" fmla="*/ 1134975 h 7252515"/>
                <a:gd name="connsiteX64-32359" fmla="*/ 1309221 w 2213217"/>
                <a:gd name="connsiteY64-32360" fmla="*/ 1020075 h 7252515"/>
                <a:gd name="connsiteX65-32361" fmla="*/ 1365230 w 2213217"/>
                <a:gd name="connsiteY65-32362" fmla="*/ 821521 h 7252515"/>
                <a:gd name="connsiteX66-32363" fmla="*/ 1433407 w 2213217"/>
                <a:gd name="connsiteY66-32364" fmla="*/ 622909 h 7252515"/>
                <a:gd name="connsiteX67-32365" fmla="*/ 1444916 w 2213217"/>
                <a:gd name="connsiteY67-32366" fmla="*/ 380757 h 7252515"/>
                <a:gd name="connsiteX68-32367" fmla="*/ 1330946 w 2213217"/>
                <a:gd name="connsiteY68-32368" fmla="*/ 143773 h 7252515"/>
                <a:gd name="connsiteX69-32369" fmla="*/ 1063645 w 2213217"/>
                <a:gd name="connsiteY69-32370" fmla="*/ 568 h 7252515"/>
                <a:gd name="connsiteX0-32371" fmla="*/ 1063645 w 2213217"/>
                <a:gd name="connsiteY0-32372" fmla="*/ 568 h 7252515"/>
                <a:gd name="connsiteX1-32373" fmla="*/ 809625 w 2213217"/>
                <a:gd name="connsiteY1-32374" fmla="*/ 116070 h 7252515"/>
                <a:gd name="connsiteX2-32375" fmla="*/ 685800 w 2213217"/>
                <a:gd name="connsiteY2-32376" fmla="*/ 297045 h 7252515"/>
                <a:gd name="connsiteX3-32377" fmla="*/ 704850 w 2213217"/>
                <a:gd name="connsiteY3-32378" fmla="*/ 620895 h 7252515"/>
                <a:gd name="connsiteX4-32379" fmla="*/ 838200 w 2213217"/>
                <a:gd name="connsiteY4-32380" fmla="*/ 897120 h 7252515"/>
                <a:gd name="connsiteX5-32381" fmla="*/ 742950 w 2213217"/>
                <a:gd name="connsiteY5-32382" fmla="*/ 1011420 h 7252515"/>
                <a:gd name="connsiteX6-32383" fmla="*/ 133350 w 2213217"/>
                <a:gd name="connsiteY6-32384" fmla="*/ 1220970 h 7252515"/>
                <a:gd name="connsiteX7-32385" fmla="*/ 0 w 2213217"/>
                <a:gd name="connsiteY7-32386" fmla="*/ 2211570 h 7252515"/>
                <a:gd name="connsiteX8-32387" fmla="*/ 333375 w 2213217"/>
                <a:gd name="connsiteY8-32388" fmla="*/ 3106920 h 7252515"/>
                <a:gd name="connsiteX9-32389" fmla="*/ 241881 w 2213217"/>
                <a:gd name="connsiteY9-32390" fmla="*/ 3814384 h 7252515"/>
                <a:gd name="connsiteX10-32391" fmla="*/ 377244 w 2213217"/>
                <a:gd name="connsiteY10-32392" fmla="*/ 3984422 h 7252515"/>
                <a:gd name="connsiteX11-32393" fmla="*/ 434725 w 2213217"/>
                <a:gd name="connsiteY11-32394" fmla="*/ 4229457 h 7252515"/>
                <a:gd name="connsiteX12-32395" fmla="*/ 495932 w 2213217"/>
                <a:gd name="connsiteY12-32396" fmla="*/ 4629539 h 7252515"/>
                <a:gd name="connsiteX13-32397" fmla="*/ 504586 w 2213217"/>
                <a:gd name="connsiteY13-32398" fmla="*/ 4793958 h 7252515"/>
                <a:gd name="connsiteX14-32399" fmla="*/ 490672 w 2213217"/>
                <a:gd name="connsiteY14-32400" fmla="*/ 4980881 h 7252515"/>
                <a:gd name="connsiteX15-32401" fmla="*/ 458942 w 2213217"/>
                <a:gd name="connsiteY15-32402" fmla="*/ 5126491 h 7252515"/>
                <a:gd name="connsiteX16-32403" fmla="*/ 383013 w 2213217"/>
                <a:gd name="connsiteY16-32404" fmla="*/ 6154049 h 7252515"/>
                <a:gd name="connsiteX17-32405" fmla="*/ 348398 w 2213217"/>
                <a:gd name="connsiteY17-32406" fmla="*/ 6604338 h 7252515"/>
                <a:gd name="connsiteX18-32407" fmla="*/ 420242 w 2213217"/>
                <a:gd name="connsiteY18-32408" fmla="*/ 6827439 h 7252515"/>
                <a:gd name="connsiteX19-32409" fmla="*/ 367118 w 2213217"/>
                <a:gd name="connsiteY19-32410" fmla="*/ 6982453 h 7252515"/>
                <a:gd name="connsiteX20-32411" fmla="*/ 605514 w 2213217"/>
                <a:gd name="connsiteY20-32412" fmla="*/ 7244526 h 7252515"/>
                <a:gd name="connsiteX21-32413" fmla="*/ 958269 w 2213217"/>
                <a:gd name="connsiteY21-32414" fmla="*/ 7136926 h 7252515"/>
                <a:gd name="connsiteX22-32415" fmla="*/ 724772 w 2213217"/>
                <a:gd name="connsiteY22-32416" fmla="*/ 6844746 h 7252515"/>
                <a:gd name="connsiteX23-32417" fmla="*/ 753076 w 2213217"/>
                <a:gd name="connsiteY23-32418" fmla="*/ 6579789 h 7252515"/>
                <a:gd name="connsiteX24-32419" fmla="*/ 738924 w 2213217"/>
                <a:gd name="connsiteY24-32420" fmla="*/ 6250170 h 7252515"/>
                <a:gd name="connsiteX25-32421" fmla="*/ 856500 w 2213217"/>
                <a:gd name="connsiteY25-32422" fmla="*/ 5489132 h 7252515"/>
                <a:gd name="connsiteX26-32423" fmla="*/ 906017 w 2213217"/>
                <a:gd name="connsiteY26-32424" fmla="*/ 5380240 h 7252515"/>
                <a:gd name="connsiteX27-32425" fmla="*/ 898504 w 2213217"/>
                <a:gd name="connsiteY27-32426" fmla="*/ 5308938 h 7252515"/>
                <a:gd name="connsiteX28-32427" fmla="*/ 971550 w 2213217"/>
                <a:gd name="connsiteY28-32428" fmla="*/ 5211945 h 7252515"/>
                <a:gd name="connsiteX29-32429" fmla="*/ 973564 w 2213217"/>
                <a:gd name="connsiteY29-32430" fmla="*/ 5069070 h 7252515"/>
                <a:gd name="connsiteX30-32431" fmla="*/ 1129719 w 2213217"/>
                <a:gd name="connsiteY30-32432" fmla="*/ 4378373 h 7252515"/>
                <a:gd name="connsiteX31-32433" fmla="*/ 1276350 w 2213217"/>
                <a:gd name="connsiteY31-32434" fmla="*/ 4649970 h 7252515"/>
                <a:gd name="connsiteX32-32435" fmla="*/ 1341012 w 2213217"/>
                <a:gd name="connsiteY32-32436" fmla="*/ 4880042 h 7252515"/>
                <a:gd name="connsiteX33-32437" fmla="*/ 1310424 w 2213217"/>
                <a:gd name="connsiteY33-32438" fmla="*/ 4973880 h 7252515"/>
                <a:gd name="connsiteX34-32439" fmla="*/ 1354293 w 2213217"/>
                <a:gd name="connsiteY34-32440" fmla="*/ 5113209 h 7252515"/>
                <a:gd name="connsiteX35-32441" fmla="*/ 1262198 w 2213217"/>
                <a:gd name="connsiteY35-32442" fmla="*/ 5554244 h 7252515"/>
                <a:gd name="connsiteX36-32443" fmla="*/ 1263220 w 2213217"/>
                <a:gd name="connsiteY36-32444" fmla="*/ 6360264 h 7252515"/>
                <a:gd name="connsiteX37-32445" fmla="*/ 1336385 w 2213217"/>
                <a:gd name="connsiteY37-32446" fmla="*/ 6540277 h 7252515"/>
                <a:gd name="connsiteX38-32447" fmla="*/ 1285605 w 2213217"/>
                <a:gd name="connsiteY38-32448" fmla="*/ 6741714 h 7252515"/>
                <a:gd name="connsiteX39-32449" fmla="*/ 1303783 w 2213217"/>
                <a:gd name="connsiteY39-32450" fmla="*/ 6828040 h 7252515"/>
                <a:gd name="connsiteX40-32451" fmla="*/ 1313579 w 2213217"/>
                <a:gd name="connsiteY40-32452" fmla="*/ 7020824 h 7252515"/>
                <a:gd name="connsiteX41-32453" fmla="*/ 1760353 w 2213217"/>
                <a:gd name="connsiteY41-32454" fmla="*/ 7189119 h 7252515"/>
                <a:gd name="connsiteX42-32455" fmla="*/ 2189006 w 2213217"/>
                <a:gd name="connsiteY42-32456" fmla="*/ 7199125 h 7252515"/>
                <a:gd name="connsiteX43-32457" fmla="*/ 2171850 w 2213217"/>
                <a:gd name="connsiteY43-32458" fmla="*/ 7046786 h 7252515"/>
                <a:gd name="connsiteX44-32459" fmla="*/ 1687247 w 2213217"/>
                <a:gd name="connsiteY44-32460" fmla="*/ 6680449 h 7252515"/>
                <a:gd name="connsiteX45-32461" fmla="*/ 1708130 w 2213217"/>
                <a:gd name="connsiteY45-32462" fmla="*/ 6550072 h 7252515"/>
                <a:gd name="connsiteX46-32463" fmla="*/ 1668617 w 2213217"/>
                <a:gd name="connsiteY46-32464" fmla="*/ 6451067 h 7252515"/>
                <a:gd name="connsiteX47-32465" fmla="*/ 1657350 w 2213217"/>
                <a:gd name="connsiteY47-32466" fmla="*/ 6250170 h 7252515"/>
                <a:gd name="connsiteX48-32467" fmla="*/ 1679014 w 2213217"/>
                <a:gd name="connsiteY48-32468" fmla="*/ 5979714 h 7252515"/>
                <a:gd name="connsiteX49-32469" fmla="*/ 1727631 w 2213217"/>
                <a:gd name="connsiteY49-32470" fmla="*/ 5512209 h 7252515"/>
                <a:gd name="connsiteX50-32471" fmla="*/ 1739049 w 2213217"/>
                <a:gd name="connsiteY50-32472" fmla="*/ 5363804 h 7252515"/>
                <a:gd name="connsiteX51-32473" fmla="*/ 1797611 w 2213217"/>
                <a:gd name="connsiteY51-32474" fmla="*/ 5317321 h 7252515"/>
                <a:gd name="connsiteX52-32475" fmla="*/ 1884207 w 2213217"/>
                <a:gd name="connsiteY52-32476" fmla="*/ 5097645 h 7252515"/>
                <a:gd name="connsiteX53-32477" fmla="*/ 1909357 w 2213217"/>
                <a:gd name="connsiteY53-32478" fmla="*/ 4805496 h 7252515"/>
                <a:gd name="connsiteX54-32479" fmla="*/ 1900373 w 2213217"/>
                <a:gd name="connsiteY54-32480" fmla="*/ 4348776 h 7252515"/>
                <a:gd name="connsiteX55-32481" fmla="*/ 1881052 w 2213217"/>
                <a:gd name="connsiteY55-32482" fmla="*/ 3902573 h 7252515"/>
                <a:gd name="connsiteX56-32483" fmla="*/ 1855362 w 2213217"/>
                <a:gd name="connsiteY56-32484" fmla="*/ 3584643 h 7252515"/>
                <a:gd name="connsiteX57-32485" fmla="*/ 2056257 w 2213217"/>
                <a:gd name="connsiteY57-32486" fmla="*/ 2654077 h 7252515"/>
                <a:gd name="connsiteX58-32487" fmla="*/ 2042707 w 2213217"/>
                <a:gd name="connsiteY58-32488" fmla="*/ 2404684 h 7252515"/>
                <a:gd name="connsiteX59-32489" fmla="*/ 1981200 w 2213217"/>
                <a:gd name="connsiteY59-32490" fmla="*/ 1864914 h 7252515"/>
                <a:gd name="connsiteX60-32491" fmla="*/ 1936459 w 2213217"/>
                <a:gd name="connsiteY60-32492" fmla="*/ 1677029 h 7252515"/>
                <a:gd name="connsiteX61-32493" fmla="*/ 1922037 w 2213217"/>
                <a:gd name="connsiteY61-32494" fmla="*/ 1432534 h 7252515"/>
                <a:gd name="connsiteX62-32495" fmla="*/ 1874412 w 2213217"/>
                <a:gd name="connsiteY62-32496" fmla="*/ 1302338 h 7252515"/>
                <a:gd name="connsiteX63-32497" fmla="*/ 1407687 w 2213217"/>
                <a:gd name="connsiteY63-32498" fmla="*/ 1134975 h 7252515"/>
                <a:gd name="connsiteX64-32499" fmla="*/ 1309221 w 2213217"/>
                <a:gd name="connsiteY64-32500" fmla="*/ 1020075 h 7252515"/>
                <a:gd name="connsiteX65-32501" fmla="*/ 1365230 w 2213217"/>
                <a:gd name="connsiteY65-32502" fmla="*/ 821521 h 7252515"/>
                <a:gd name="connsiteX66-32503" fmla="*/ 1433407 w 2213217"/>
                <a:gd name="connsiteY66-32504" fmla="*/ 622909 h 7252515"/>
                <a:gd name="connsiteX67-32505" fmla="*/ 1444916 w 2213217"/>
                <a:gd name="connsiteY67-32506" fmla="*/ 380757 h 7252515"/>
                <a:gd name="connsiteX68-32507" fmla="*/ 1330946 w 2213217"/>
                <a:gd name="connsiteY68-32508" fmla="*/ 143773 h 7252515"/>
                <a:gd name="connsiteX69-32509" fmla="*/ 1063645 w 2213217"/>
                <a:gd name="connsiteY69-32510" fmla="*/ 568 h 7252515"/>
                <a:gd name="connsiteX0-32511" fmla="*/ 1063645 w 2213217"/>
                <a:gd name="connsiteY0-32512" fmla="*/ 568 h 7252515"/>
                <a:gd name="connsiteX1-32513" fmla="*/ 809625 w 2213217"/>
                <a:gd name="connsiteY1-32514" fmla="*/ 116070 h 7252515"/>
                <a:gd name="connsiteX2-32515" fmla="*/ 685800 w 2213217"/>
                <a:gd name="connsiteY2-32516" fmla="*/ 297045 h 7252515"/>
                <a:gd name="connsiteX3-32517" fmla="*/ 704850 w 2213217"/>
                <a:gd name="connsiteY3-32518" fmla="*/ 620895 h 7252515"/>
                <a:gd name="connsiteX4-32519" fmla="*/ 838200 w 2213217"/>
                <a:gd name="connsiteY4-32520" fmla="*/ 897120 h 7252515"/>
                <a:gd name="connsiteX5-32521" fmla="*/ 742950 w 2213217"/>
                <a:gd name="connsiteY5-32522" fmla="*/ 1011420 h 7252515"/>
                <a:gd name="connsiteX6-32523" fmla="*/ 133350 w 2213217"/>
                <a:gd name="connsiteY6-32524" fmla="*/ 1220970 h 7252515"/>
                <a:gd name="connsiteX7-32525" fmla="*/ 0 w 2213217"/>
                <a:gd name="connsiteY7-32526" fmla="*/ 2211570 h 7252515"/>
                <a:gd name="connsiteX8-32527" fmla="*/ 333375 w 2213217"/>
                <a:gd name="connsiteY8-32528" fmla="*/ 3106920 h 7252515"/>
                <a:gd name="connsiteX9-32529" fmla="*/ 241881 w 2213217"/>
                <a:gd name="connsiteY9-32530" fmla="*/ 3814384 h 7252515"/>
                <a:gd name="connsiteX10-32531" fmla="*/ 377244 w 2213217"/>
                <a:gd name="connsiteY10-32532" fmla="*/ 3984422 h 7252515"/>
                <a:gd name="connsiteX11-32533" fmla="*/ 434725 w 2213217"/>
                <a:gd name="connsiteY11-32534" fmla="*/ 4229457 h 7252515"/>
                <a:gd name="connsiteX12-32535" fmla="*/ 495932 w 2213217"/>
                <a:gd name="connsiteY12-32536" fmla="*/ 4629539 h 7252515"/>
                <a:gd name="connsiteX13-32537" fmla="*/ 504586 w 2213217"/>
                <a:gd name="connsiteY13-32538" fmla="*/ 4793958 h 7252515"/>
                <a:gd name="connsiteX14-32539" fmla="*/ 490672 w 2213217"/>
                <a:gd name="connsiteY14-32540" fmla="*/ 4980881 h 7252515"/>
                <a:gd name="connsiteX15-32541" fmla="*/ 458942 w 2213217"/>
                <a:gd name="connsiteY15-32542" fmla="*/ 5126491 h 7252515"/>
                <a:gd name="connsiteX16-32543" fmla="*/ 383013 w 2213217"/>
                <a:gd name="connsiteY16-32544" fmla="*/ 6154049 h 7252515"/>
                <a:gd name="connsiteX17-32545" fmla="*/ 348398 w 2213217"/>
                <a:gd name="connsiteY17-32546" fmla="*/ 6604338 h 7252515"/>
                <a:gd name="connsiteX18-32547" fmla="*/ 420242 w 2213217"/>
                <a:gd name="connsiteY18-32548" fmla="*/ 6827439 h 7252515"/>
                <a:gd name="connsiteX19-32549" fmla="*/ 367118 w 2213217"/>
                <a:gd name="connsiteY19-32550" fmla="*/ 6982453 h 7252515"/>
                <a:gd name="connsiteX20-32551" fmla="*/ 605514 w 2213217"/>
                <a:gd name="connsiteY20-32552" fmla="*/ 7244526 h 7252515"/>
                <a:gd name="connsiteX21-32553" fmla="*/ 958269 w 2213217"/>
                <a:gd name="connsiteY21-32554" fmla="*/ 7136926 h 7252515"/>
                <a:gd name="connsiteX22-32555" fmla="*/ 724772 w 2213217"/>
                <a:gd name="connsiteY22-32556" fmla="*/ 6844746 h 7252515"/>
                <a:gd name="connsiteX23-32557" fmla="*/ 753076 w 2213217"/>
                <a:gd name="connsiteY23-32558" fmla="*/ 6579789 h 7252515"/>
                <a:gd name="connsiteX24-32559" fmla="*/ 738924 w 2213217"/>
                <a:gd name="connsiteY24-32560" fmla="*/ 6250170 h 7252515"/>
                <a:gd name="connsiteX25-32561" fmla="*/ 856500 w 2213217"/>
                <a:gd name="connsiteY25-32562" fmla="*/ 5489132 h 7252515"/>
                <a:gd name="connsiteX26-32563" fmla="*/ 906017 w 2213217"/>
                <a:gd name="connsiteY26-32564" fmla="*/ 5380240 h 7252515"/>
                <a:gd name="connsiteX27-32565" fmla="*/ 898504 w 2213217"/>
                <a:gd name="connsiteY27-32566" fmla="*/ 5308938 h 7252515"/>
                <a:gd name="connsiteX28-32567" fmla="*/ 971550 w 2213217"/>
                <a:gd name="connsiteY28-32568" fmla="*/ 5211945 h 7252515"/>
                <a:gd name="connsiteX29-32569" fmla="*/ 973564 w 2213217"/>
                <a:gd name="connsiteY29-32570" fmla="*/ 5069070 h 7252515"/>
                <a:gd name="connsiteX30-32571" fmla="*/ 1129719 w 2213217"/>
                <a:gd name="connsiteY30-32572" fmla="*/ 4378373 h 7252515"/>
                <a:gd name="connsiteX31-32573" fmla="*/ 1276350 w 2213217"/>
                <a:gd name="connsiteY31-32574" fmla="*/ 4649970 h 7252515"/>
                <a:gd name="connsiteX32-32575" fmla="*/ 1341012 w 2213217"/>
                <a:gd name="connsiteY32-32576" fmla="*/ 4880042 h 7252515"/>
                <a:gd name="connsiteX33-32577" fmla="*/ 1310424 w 2213217"/>
                <a:gd name="connsiteY33-32578" fmla="*/ 4973880 h 7252515"/>
                <a:gd name="connsiteX34-32579" fmla="*/ 1354293 w 2213217"/>
                <a:gd name="connsiteY34-32580" fmla="*/ 5113209 h 7252515"/>
                <a:gd name="connsiteX35-32581" fmla="*/ 1262198 w 2213217"/>
                <a:gd name="connsiteY35-32582" fmla="*/ 5554244 h 7252515"/>
                <a:gd name="connsiteX36-32583" fmla="*/ 1263220 w 2213217"/>
                <a:gd name="connsiteY36-32584" fmla="*/ 6360264 h 7252515"/>
                <a:gd name="connsiteX37-32585" fmla="*/ 1336385 w 2213217"/>
                <a:gd name="connsiteY37-32586" fmla="*/ 6540277 h 7252515"/>
                <a:gd name="connsiteX38-32587" fmla="*/ 1285605 w 2213217"/>
                <a:gd name="connsiteY38-32588" fmla="*/ 6741714 h 7252515"/>
                <a:gd name="connsiteX39-32589" fmla="*/ 1303783 w 2213217"/>
                <a:gd name="connsiteY39-32590" fmla="*/ 6828040 h 7252515"/>
                <a:gd name="connsiteX40-32591" fmla="*/ 1313579 w 2213217"/>
                <a:gd name="connsiteY40-32592" fmla="*/ 7020824 h 7252515"/>
                <a:gd name="connsiteX41-32593" fmla="*/ 1760353 w 2213217"/>
                <a:gd name="connsiteY41-32594" fmla="*/ 7189119 h 7252515"/>
                <a:gd name="connsiteX42-32595" fmla="*/ 2189006 w 2213217"/>
                <a:gd name="connsiteY42-32596" fmla="*/ 7199125 h 7252515"/>
                <a:gd name="connsiteX43-32597" fmla="*/ 2171850 w 2213217"/>
                <a:gd name="connsiteY43-32598" fmla="*/ 7046786 h 7252515"/>
                <a:gd name="connsiteX44-32599" fmla="*/ 1687247 w 2213217"/>
                <a:gd name="connsiteY44-32600" fmla="*/ 6680449 h 7252515"/>
                <a:gd name="connsiteX45-32601" fmla="*/ 1708130 w 2213217"/>
                <a:gd name="connsiteY45-32602" fmla="*/ 6550072 h 7252515"/>
                <a:gd name="connsiteX46-32603" fmla="*/ 1668617 w 2213217"/>
                <a:gd name="connsiteY46-32604" fmla="*/ 6451067 h 7252515"/>
                <a:gd name="connsiteX47-32605" fmla="*/ 1657350 w 2213217"/>
                <a:gd name="connsiteY47-32606" fmla="*/ 6250170 h 7252515"/>
                <a:gd name="connsiteX48-32607" fmla="*/ 1679014 w 2213217"/>
                <a:gd name="connsiteY48-32608" fmla="*/ 5979714 h 7252515"/>
                <a:gd name="connsiteX49-32609" fmla="*/ 1727631 w 2213217"/>
                <a:gd name="connsiteY49-32610" fmla="*/ 5512209 h 7252515"/>
                <a:gd name="connsiteX50-32611" fmla="*/ 1739049 w 2213217"/>
                <a:gd name="connsiteY50-32612" fmla="*/ 5363804 h 7252515"/>
                <a:gd name="connsiteX51-32613" fmla="*/ 1797611 w 2213217"/>
                <a:gd name="connsiteY51-32614" fmla="*/ 5317321 h 7252515"/>
                <a:gd name="connsiteX52-32615" fmla="*/ 1884207 w 2213217"/>
                <a:gd name="connsiteY52-32616" fmla="*/ 5097645 h 7252515"/>
                <a:gd name="connsiteX53-32617" fmla="*/ 1909357 w 2213217"/>
                <a:gd name="connsiteY53-32618" fmla="*/ 4805496 h 7252515"/>
                <a:gd name="connsiteX54-32619" fmla="*/ 1900373 w 2213217"/>
                <a:gd name="connsiteY54-32620" fmla="*/ 4348776 h 7252515"/>
                <a:gd name="connsiteX55-32621" fmla="*/ 1881052 w 2213217"/>
                <a:gd name="connsiteY55-32622" fmla="*/ 3902573 h 7252515"/>
                <a:gd name="connsiteX56-32623" fmla="*/ 1855362 w 2213217"/>
                <a:gd name="connsiteY56-32624" fmla="*/ 3584643 h 7252515"/>
                <a:gd name="connsiteX57-32625" fmla="*/ 2056257 w 2213217"/>
                <a:gd name="connsiteY57-32626" fmla="*/ 2654077 h 7252515"/>
                <a:gd name="connsiteX58-32627" fmla="*/ 2042707 w 2213217"/>
                <a:gd name="connsiteY58-32628" fmla="*/ 2404684 h 7252515"/>
                <a:gd name="connsiteX59-32629" fmla="*/ 1981200 w 2213217"/>
                <a:gd name="connsiteY59-32630" fmla="*/ 1864914 h 7252515"/>
                <a:gd name="connsiteX60-32631" fmla="*/ 1936459 w 2213217"/>
                <a:gd name="connsiteY60-32632" fmla="*/ 1677029 h 7252515"/>
                <a:gd name="connsiteX61-32633" fmla="*/ 1922037 w 2213217"/>
                <a:gd name="connsiteY61-32634" fmla="*/ 1432534 h 7252515"/>
                <a:gd name="connsiteX62-32635" fmla="*/ 1874412 w 2213217"/>
                <a:gd name="connsiteY62-32636" fmla="*/ 1302338 h 7252515"/>
                <a:gd name="connsiteX63-32637" fmla="*/ 1407687 w 2213217"/>
                <a:gd name="connsiteY63-32638" fmla="*/ 1134975 h 7252515"/>
                <a:gd name="connsiteX64-32639" fmla="*/ 1309221 w 2213217"/>
                <a:gd name="connsiteY64-32640" fmla="*/ 1020075 h 7252515"/>
                <a:gd name="connsiteX65-32641" fmla="*/ 1365230 w 2213217"/>
                <a:gd name="connsiteY65-32642" fmla="*/ 821521 h 7252515"/>
                <a:gd name="connsiteX66-32643" fmla="*/ 1433407 w 2213217"/>
                <a:gd name="connsiteY66-32644" fmla="*/ 622909 h 7252515"/>
                <a:gd name="connsiteX67-32645" fmla="*/ 1444916 w 2213217"/>
                <a:gd name="connsiteY67-32646" fmla="*/ 380757 h 7252515"/>
                <a:gd name="connsiteX68-32647" fmla="*/ 1330946 w 2213217"/>
                <a:gd name="connsiteY68-32648" fmla="*/ 143773 h 7252515"/>
                <a:gd name="connsiteX69-32649" fmla="*/ 1063645 w 2213217"/>
                <a:gd name="connsiteY69-32650" fmla="*/ 568 h 7252515"/>
                <a:gd name="connsiteX0-32651" fmla="*/ 1063645 w 2213217"/>
                <a:gd name="connsiteY0-32652" fmla="*/ 568 h 7252515"/>
                <a:gd name="connsiteX1-32653" fmla="*/ 809625 w 2213217"/>
                <a:gd name="connsiteY1-32654" fmla="*/ 116070 h 7252515"/>
                <a:gd name="connsiteX2-32655" fmla="*/ 685800 w 2213217"/>
                <a:gd name="connsiteY2-32656" fmla="*/ 297045 h 7252515"/>
                <a:gd name="connsiteX3-32657" fmla="*/ 704850 w 2213217"/>
                <a:gd name="connsiteY3-32658" fmla="*/ 620895 h 7252515"/>
                <a:gd name="connsiteX4-32659" fmla="*/ 838200 w 2213217"/>
                <a:gd name="connsiteY4-32660" fmla="*/ 897120 h 7252515"/>
                <a:gd name="connsiteX5-32661" fmla="*/ 742950 w 2213217"/>
                <a:gd name="connsiteY5-32662" fmla="*/ 1011420 h 7252515"/>
                <a:gd name="connsiteX6-32663" fmla="*/ 133350 w 2213217"/>
                <a:gd name="connsiteY6-32664" fmla="*/ 1220970 h 7252515"/>
                <a:gd name="connsiteX7-32665" fmla="*/ 0 w 2213217"/>
                <a:gd name="connsiteY7-32666" fmla="*/ 2211570 h 7252515"/>
                <a:gd name="connsiteX8-32667" fmla="*/ 333375 w 2213217"/>
                <a:gd name="connsiteY8-32668" fmla="*/ 3106920 h 7252515"/>
                <a:gd name="connsiteX9-32669" fmla="*/ 241881 w 2213217"/>
                <a:gd name="connsiteY9-32670" fmla="*/ 3814384 h 7252515"/>
                <a:gd name="connsiteX10-32671" fmla="*/ 377244 w 2213217"/>
                <a:gd name="connsiteY10-32672" fmla="*/ 3984422 h 7252515"/>
                <a:gd name="connsiteX11-32673" fmla="*/ 434725 w 2213217"/>
                <a:gd name="connsiteY11-32674" fmla="*/ 4229457 h 7252515"/>
                <a:gd name="connsiteX12-32675" fmla="*/ 495932 w 2213217"/>
                <a:gd name="connsiteY12-32676" fmla="*/ 4629539 h 7252515"/>
                <a:gd name="connsiteX13-32677" fmla="*/ 504586 w 2213217"/>
                <a:gd name="connsiteY13-32678" fmla="*/ 4793958 h 7252515"/>
                <a:gd name="connsiteX14-32679" fmla="*/ 490672 w 2213217"/>
                <a:gd name="connsiteY14-32680" fmla="*/ 4980881 h 7252515"/>
                <a:gd name="connsiteX15-32681" fmla="*/ 458942 w 2213217"/>
                <a:gd name="connsiteY15-32682" fmla="*/ 5126491 h 7252515"/>
                <a:gd name="connsiteX16-32683" fmla="*/ 383013 w 2213217"/>
                <a:gd name="connsiteY16-32684" fmla="*/ 6154049 h 7252515"/>
                <a:gd name="connsiteX17-32685" fmla="*/ 348398 w 2213217"/>
                <a:gd name="connsiteY17-32686" fmla="*/ 6604338 h 7252515"/>
                <a:gd name="connsiteX18-32687" fmla="*/ 420242 w 2213217"/>
                <a:gd name="connsiteY18-32688" fmla="*/ 6827439 h 7252515"/>
                <a:gd name="connsiteX19-32689" fmla="*/ 367118 w 2213217"/>
                <a:gd name="connsiteY19-32690" fmla="*/ 6982453 h 7252515"/>
                <a:gd name="connsiteX20-32691" fmla="*/ 605514 w 2213217"/>
                <a:gd name="connsiteY20-32692" fmla="*/ 7244526 h 7252515"/>
                <a:gd name="connsiteX21-32693" fmla="*/ 958269 w 2213217"/>
                <a:gd name="connsiteY21-32694" fmla="*/ 7136926 h 7252515"/>
                <a:gd name="connsiteX22-32695" fmla="*/ 724772 w 2213217"/>
                <a:gd name="connsiteY22-32696" fmla="*/ 6844746 h 7252515"/>
                <a:gd name="connsiteX23-32697" fmla="*/ 753076 w 2213217"/>
                <a:gd name="connsiteY23-32698" fmla="*/ 6579789 h 7252515"/>
                <a:gd name="connsiteX24-32699" fmla="*/ 738924 w 2213217"/>
                <a:gd name="connsiteY24-32700" fmla="*/ 6250170 h 7252515"/>
                <a:gd name="connsiteX25-32701" fmla="*/ 856500 w 2213217"/>
                <a:gd name="connsiteY25-32702" fmla="*/ 5489132 h 7252515"/>
                <a:gd name="connsiteX26-32703" fmla="*/ 906017 w 2213217"/>
                <a:gd name="connsiteY26-32704" fmla="*/ 5380240 h 7252515"/>
                <a:gd name="connsiteX27-32705" fmla="*/ 898504 w 2213217"/>
                <a:gd name="connsiteY27-32706" fmla="*/ 5308938 h 7252515"/>
                <a:gd name="connsiteX28-32707" fmla="*/ 971550 w 2213217"/>
                <a:gd name="connsiteY28-32708" fmla="*/ 5211945 h 7252515"/>
                <a:gd name="connsiteX29-32709" fmla="*/ 973564 w 2213217"/>
                <a:gd name="connsiteY29-32710" fmla="*/ 5069070 h 7252515"/>
                <a:gd name="connsiteX30-32711" fmla="*/ 1129719 w 2213217"/>
                <a:gd name="connsiteY30-32712" fmla="*/ 4378373 h 7252515"/>
                <a:gd name="connsiteX31-32713" fmla="*/ 1276350 w 2213217"/>
                <a:gd name="connsiteY31-32714" fmla="*/ 4649970 h 7252515"/>
                <a:gd name="connsiteX32-32715" fmla="*/ 1341012 w 2213217"/>
                <a:gd name="connsiteY32-32716" fmla="*/ 4880042 h 7252515"/>
                <a:gd name="connsiteX33-32717" fmla="*/ 1310424 w 2213217"/>
                <a:gd name="connsiteY33-32718" fmla="*/ 4973880 h 7252515"/>
                <a:gd name="connsiteX34-32719" fmla="*/ 1354293 w 2213217"/>
                <a:gd name="connsiteY34-32720" fmla="*/ 5113209 h 7252515"/>
                <a:gd name="connsiteX35-32721" fmla="*/ 1262198 w 2213217"/>
                <a:gd name="connsiteY35-32722" fmla="*/ 5554244 h 7252515"/>
                <a:gd name="connsiteX36-32723" fmla="*/ 1263220 w 2213217"/>
                <a:gd name="connsiteY36-32724" fmla="*/ 6360264 h 7252515"/>
                <a:gd name="connsiteX37-32725" fmla="*/ 1336385 w 2213217"/>
                <a:gd name="connsiteY37-32726" fmla="*/ 6540277 h 7252515"/>
                <a:gd name="connsiteX38-32727" fmla="*/ 1285605 w 2213217"/>
                <a:gd name="connsiteY38-32728" fmla="*/ 6741714 h 7252515"/>
                <a:gd name="connsiteX39-32729" fmla="*/ 1303783 w 2213217"/>
                <a:gd name="connsiteY39-32730" fmla="*/ 6828040 h 7252515"/>
                <a:gd name="connsiteX40-32731" fmla="*/ 1313579 w 2213217"/>
                <a:gd name="connsiteY40-32732" fmla="*/ 7020824 h 7252515"/>
                <a:gd name="connsiteX41-32733" fmla="*/ 1760353 w 2213217"/>
                <a:gd name="connsiteY41-32734" fmla="*/ 7189119 h 7252515"/>
                <a:gd name="connsiteX42-32735" fmla="*/ 2189006 w 2213217"/>
                <a:gd name="connsiteY42-32736" fmla="*/ 7199125 h 7252515"/>
                <a:gd name="connsiteX43-32737" fmla="*/ 2171850 w 2213217"/>
                <a:gd name="connsiteY43-32738" fmla="*/ 7046786 h 7252515"/>
                <a:gd name="connsiteX44-32739" fmla="*/ 1687247 w 2213217"/>
                <a:gd name="connsiteY44-32740" fmla="*/ 6680449 h 7252515"/>
                <a:gd name="connsiteX45-32741" fmla="*/ 1708130 w 2213217"/>
                <a:gd name="connsiteY45-32742" fmla="*/ 6550072 h 7252515"/>
                <a:gd name="connsiteX46-32743" fmla="*/ 1668617 w 2213217"/>
                <a:gd name="connsiteY46-32744" fmla="*/ 6451067 h 7252515"/>
                <a:gd name="connsiteX47-32745" fmla="*/ 1657350 w 2213217"/>
                <a:gd name="connsiteY47-32746" fmla="*/ 6250170 h 7252515"/>
                <a:gd name="connsiteX48-32747" fmla="*/ 1679014 w 2213217"/>
                <a:gd name="connsiteY48-32748" fmla="*/ 5979714 h 7252515"/>
                <a:gd name="connsiteX49-32749" fmla="*/ 1727631 w 2213217"/>
                <a:gd name="connsiteY49-32750" fmla="*/ 5512209 h 7252515"/>
                <a:gd name="connsiteX50-32751" fmla="*/ 1739049 w 2213217"/>
                <a:gd name="connsiteY50-32752" fmla="*/ 5363804 h 7252515"/>
                <a:gd name="connsiteX51-32753" fmla="*/ 1797611 w 2213217"/>
                <a:gd name="connsiteY51-32754" fmla="*/ 5317321 h 7252515"/>
                <a:gd name="connsiteX52-32755" fmla="*/ 1884207 w 2213217"/>
                <a:gd name="connsiteY52-32756" fmla="*/ 5097645 h 7252515"/>
                <a:gd name="connsiteX53-32757" fmla="*/ 1909357 w 2213217"/>
                <a:gd name="connsiteY53-32758" fmla="*/ 4805496 h 7252515"/>
                <a:gd name="connsiteX54-32759" fmla="*/ 1900373 w 2213217"/>
                <a:gd name="connsiteY54-32760" fmla="*/ 4348776 h 7252515"/>
                <a:gd name="connsiteX55-32761" fmla="*/ 1881052 w 2213217"/>
                <a:gd name="connsiteY55-32762" fmla="*/ 3902573 h 7252515"/>
                <a:gd name="connsiteX56-32763" fmla="*/ 1855362 w 2213217"/>
                <a:gd name="connsiteY56-32764" fmla="*/ 3584643 h 7252515"/>
                <a:gd name="connsiteX57-32765" fmla="*/ 2056257 w 2213217"/>
                <a:gd name="connsiteY57-32766" fmla="*/ 2654077 h 7252515"/>
                <a:gd name="connsiteX58-32767" fmla="*/ 2042707 w 2213217"/>
                <a:gd name="connsiteY58-32768" fmla="*/ 2404684 h 7252515"/>
                <a:gd name="connsiteX59-32769" fmla="*/ 1981200 w 2213217"/>
                <a:gd name="connsiteY59-32770" fmla="*/ 1864914 h 7252515"/>
                <a:gd name="connsiteX60-32771" fmla="*/ 1936459 w 2213217"/>
                <a:gd name="connsiteY60-32772" fmla="*/ 1677029 h 7252515"/>
                <a:gd name="connsiteX61-32773" fmla="*/ 1922037 w 2213217"/>
                <a:gd name="connsiteY61-32774" fmla="*/ 1432534 h 7252515"/>
                <a:gd name="connsiteX62-32775" fmla="*/ 1874412 w 2213217"/>
                <a:gd name="connsiteY62-32776" fmla="*/ 1302338 h 7252515"/>
                <a:gd name="connsiteX63-32777" fmla="*/ 1407687 w 2213217"/>
                <a:gd name="connsiteY63-32778" fmla="*/ 1134975 h 7252515"/>
                <a:gd name="connsiteX64-32779" fmla="*/ 1309221 w 2213217"/>
                <a:gd name="connsiteY64-32780" fmla="*/ 1020075 h 7252515"/>
                <a:gd name="connsiteX65-32781" fmla="*/ 1365230 w 2213217"/>
                <a:gd name="connsiteY65-32782" fmla="*/ 821521 h 7252515"/>
                <a:gd name="connsiteX66-32783" fmla="*/ 1433407 w 2213217"/>
                <a:gd name="connsiteY66-32784" fmla="*/ 622909 h 7252515"/>
                <a:gd name="connsiteX67-32785" fmla="*/ 1444916 w 2213217"/>
                <a:gd name="connsiteY67-32786" fmla="*/ 380757 h 7252515"/>
                <a:gd name="connsiteX68-32787" fmla="*/ 1330946 w 2213217"/>
                <a:gd name="connsiteY68-32788" fmla="*/ 143773 h 7252515"/>
                <a:gd name="connsiteX69-32789" fmla="*/ 1063645 w 2213217"/>
                <a:gd name="connsiteY69-32790" fmla="*/ 568 h 7252515"/>
                <a:gd name="connsiteX0-32791" fmla="*/ 1063645 w 2213217"/>
                <a:gd name="connsiteY0-32792" fmla="*/ 568 h 7252515"/>
                <a:gd name="connsiteX1-32793" fmla="*/ 809625 w 2213217"/>
                <a:gd name="connsiteY1-32794" fmla="*/ 116070 h 7252515"/>
                <a:gd name="connsiteX2-32795" fmla="*/ 685800 w 2213217"/>
                <a:gd name="connsiteY2-32796" fmla="*/ 297045 h 7252515"/>
                <a:gd name="connsiteX3-32797" fmla="*/ 704850 w 2213217"/>
                <a:gd name="connsiteY3-32798" fmla="*/ 620895 h 7252515"/>
                <a:gd name="connsiteX4-32799" fmla="*/ 838200 w 2213217"/>
                <a:gd name="connsiteY4-32800" fmla="*/ 897120 h 7252515"/>
                <a:gd name="connsiteX5-32801" fmla="*/ 742950 w 2213217"/>
                <a:gd name="connsiteY5-32802" fmla="*/ 1011420 h 7252515"/>
                <a:gd name="connsiteX6-32803" fmla="*/ 133350 w 2213217"/>
                <a:gd name="connsiteY6-32804" fmla="*/ 1220970 h 7252515"/>
                <a:gd name="connsiteX7-32805" fmla="*/ 0 w 2213217"/>
                <a:gd name="connsiteY7-32806" fmla="*/ 2211570 h 7252515"/>
                <a:gd name="connsiteX8-32807" fmla="*/ 287222 w 2213217"/>
                <a:gd name="connsiteY8-32808" fmla="*/ 3112689 h 7252515"/>
                <a:gd name="connsiteX9-32809" fmla="*/ 241881 w 2213217"/>
                <a:gd name="connsiteY9-32810" fmla="*/ 3814384 h 7252515"/>
                <a:gd name="connsiteX10-32811" fmla="*/ 377244 w 2213217"/>
                <a:gd name="connsiteY10-32812" fmla="*/ 3984422 h 7252515"/>
                <a:gd name="connsiteX11-32813" fmla="*/ 434725 w 2213217"/>
                <a:gd name="connsiteY11-32814" fmla="*/ 4229457 h 7252515"/>
                <a:gd name="connsiteX12-32815" fmla="*/ 495932 w 2213217"/>
                <a:gd name="connsiteY12-32816" fmla="*/ 4629539 h 7252515"/>
                <a:gd name="connsiteX13-32817" fmla="*/ 504586 w 2213217"/>
                <a:gd name="connsiteY13-32818" fmla="*/ 4793958 h 7252515"/>
                <a:gd name="connsiteX14-32819" fmla="*/ 490672 w 2213217"/>
                <a:gd name="connsiteY14-32820" fmla="*/ 4980881 h 7252515"/>
                <a:gd name="connsiteX15-32821" fmla="*/ 458942 w 2213217"/>
                <a:gd name="connsiteY15-32822" fmla="*/ 5126491 h 7252515"/>
                <a:gd name="connsiteX16-32823" fmla="*/ 383013 w 2213217"/>
                <a:gd name="connsiteY16-32824" fmla="*/ 6154049 h 7252515"/>
                <a:gd name="connsiteX17-32825" fmla="*/ 348398 w 2213217"/>
                <a:gd name="connsiteY17-32826" fmla="*/ 6604338 h 7252515"/>
                <a:gd name="connsiteX18-32827" fmla="*/ 420242 w 2213217"/>
                <a:gd name="connsiteY18-32828" fmla="*/ 6827439 h 7252515"/>
                <a:gd name="connsiteX19-32829" fmla="*/ 367118 w 2213217"/>
                <a:gd name="connsiteY19-32830" fmla="*/ 6982453 h 7252515"/>
                <a:gd name="connsiteX20-32831" fmla="*/ 605514 w 2213217"/>
                <a:gd name="connsiteY20-32832" fmla="*/ 7244526 h 7252515"/>
                <a:gd name="connsiteX21-32833" fmla="*/ 958269 w 2213217"/>
                <a:gd name="connsiteY21-32834" fmla="*/ 7136926 h 7252515"/>
                <a:gd name="connsiteX22-32835" fmla="*/ 724772 w 2213217"/>
                <a:gd name="connsiteY22-32836" fmla="*/ 6844746 h 7252515"/>
                <a:gd name="connsiteX23-32837" fmla="*/ 753076 w 2213217"/>
                <a:gd name="connsiteY23-32838" fmla="*/ 6579789 h 7252515"/>
                <a:gd name="connsiteX24-32839" fmla="*/ 738924 w 2213217"/>
                <a:gd name="connsiteY24-32840" fmla="*/ 6250170 h 7252515"/>
                <a:gd name="connsiteX25-32841" fmla="*/ 856500 w 2213217"/>
                <a:gd name="connsiteY25-32842" fmla="*/ 5489132 h 7252515"/>
                <a:gd name="connsiteX26-32843" fmla="*/ 906017 w 2213217"/>
                <a:gd name="connsiteY26-32844" fmla="*/ 5380240 h 7252515"/>
                <a:gd name="connsiteX27-32845" fmla="*/ 898504 w 2213217"/>
                <a:gd name="connsiteY27-32846" fmla="*/ 5308938 h 7252515"/>
                <a:gd name="connsiteX28-32847" fmla="*/ 971550 w 2213217"/>
                <a:gd name="connsiteY28-32848" fmla="*/ 5211945 h 7252515"/>
                <a:gd name="connsiteX29-32849" fmla="*/ 973564 w 2213217"/>
                <a:gd name="connsiteY29-32850" fmla="*/ 5069070 h 7252515"/>
                <a:gd name="connsiteX30-32851" fmla="*/ 1129719 w 2213217"/>
                <a:gd name="connsiteY30-32852" fmla="*/ 4378373 h 7252515"/>
                <a:gd name="connsiteX31-32853" fmla="*/ 1276350 w 2213217"/>
                <a:gd name="connsiteY31-32854" fmla="*/ 4649970 h 7252515"/>
                <a:gd name="connsiteX32-32855" fmla="*/ 1341012 w 2213217"/>
                <a:gd name="connsiteY32-32856" fmla="*/ 4880042 h 7252515"/>
                <a:gd name="connsiteX33-32857" fmla="*/ 1310424 w 2213217"/>
                <a:gd name="connsiteY33-32858" fmla="*/ 4973880 h 7252515"/>
                <a:gd name="connsiteX34-32859" fmla="*/ 1354293 w 2213217"/>
                <a:gd name="connsiteY34-32860" fmla="*/ 5113209 h 7252515"/>
                <a:gd name="connsiteX35-32861" fmla="*/ 1262198 w 2213217"/>
                <a:gd name="connsiteY35-32862" fmla="*/ 5554244 h 7252515"/>
                <a:gd name="connsiteX36-32863" fmla="*/ 1263220 w 2213217"/>
                <a:gd name="connsiteY36-32864" fmla="*/ 6360264 h 7252515"/>
                <a:gd name="connsiteX37-32865" fmla="*/ 1336385 w 2213217"/>
                <a:gd name="connsiteY37-32866" fmla="*/ 6540277 h 7252515"/>
                <a:gd name="connsiteX38-32867" fmla="*/ 1285605 w 2213217"/>
                <a:gd name="connsiteY38-32868" fmla="*/ 6741714 h 7252515"/>
                <a:gd name="connsiteX39-32869" fmla="*/ 1303783 w 2213217"/>
                <a:gd name="connsiteY39-32870" fmla="*/ 6828040 h 7252515"/>
                <a:gd name="connsiteX40-32871" fmla="*/ 1313579 w 2213217"/>
                <a:gd name="connsiteY40-32872" fmla="*/ 7020824 h 7252515"/>
                <a:gd name="connsiteX41-32873" fmla="*/ 1760353 w 2213217"/>
                <a:gd name="connsiteY41-32874" fmla="*/ 7189119 h 7252515"/>
                <a:gd name="connsiteX42-32875" fmla="*/ 2189006 w 2213217"/>
                <a:gd name="connsiteY42-32876" fmla="*/ 7199125 h 7252515"/>
                <a:gd name="connsiteX43-32877" fmla="*/ 2171850 w 2213217"/>
                <a:gd name="connsiteY43-32878" fmla="*/ 7046786 h 7252515"/>
                <a:gd name="connsiteX44-32879" fmla="*/ 1687247 w 2213217"/>
                <a:gd name="connsiteY44-32880" fmla="*/ 6680449 h 7252515"/>
                <a:gd name="connsiteX45-32881" fmla="*/ 1708130 w 2213217"/>
                <a:gd name="connsiteY45-32882" fmla="*/ 6550072 h 7252515"/>
                <a:gd name="connsiteX46-32883" fmla="*/ 1668617 w 2213217"/>
                <a:gd name="connsiteY46-32884" fmla="*/ 6451067 h 7252515"/>
                <a:gd name="connsiteX47-32885" fmla="*/ 1657350 w 2213217"/>
                <a:gd name="connsiteY47-32886" fmla="*/ 6250170 h 7252515"/>
                <a:gd name="connsiteX48-32887" fmla="*/ 1679014 w 2213217"/>
                <a:gd name="connsiteY48-32888" fmla="*/ 5979714 h 7252515"/>
                <a:gd name="connsiteX49-32889" fmla="*/ 1727631 w 2213217"/>
                <a:gd name="connsiteY49-32890" fmla="*/ 5512209 h 7252515"/>
                <a:gd name="connsiteX50-32891" fmla="*/ 1739049 w 2213217"/>
                <a:gd name="connsiteY50-32892" fmla="*/ 5363804 h 7252515"/>
                <a:gd name="connsiteX51-32893" fmla="*/ 1797611 w 2213217"/>
                <a:gd name="connsiteY51-32894" fmla="*/ 5317321 h 7252515"/>
                <a:gd name="connsiteX52-32895" fmla="*/ 1884207 w 2213217"/>
                <a:gd name="connsiteY52-32896" fmla="*/ 5097645 h 7252515"/>
                <a:gd name="connsiteX53-32897" fmla="*/ 1909357 w 2213217"/>
                <a:gd name="connsiteY53-32898" fmla="*/ 4805496 h 7252515"/>
                <a:gd name="connsiteX54-32899" fmla="*/ 1900373 w 2213217"/>
                <a:gd name="connsiteY54-32900" fmla="*/ 4348776 h 7252515"/>
                <a:gd name="connsiteX55-32901" fmla="*/ 1881052 w 2213217"/>
                <a:gd name="connsiteY55-32902" fmla="*/ 3902573 h 7252515"/>
                <a:gd name="connsiteX56-32903" fmla="*/ 1855362 w 2213217"/>
                <a:gd name="connsiteY56-32904" fmla="*/ 3584643 h 7252515"/>
                <a:gd name="connsiteX57-32905" fmla="*/ 2056257 w 2213217"/>
                <a:gd name="connsiteY57-32906" fmla="*/ 2654077 h 7252515"/>
                <a:gd name="connsiteX58-32907" fmla="*/ 2042707 w 2213217"/>
                <a:gd name="connsiteY58-32908" fmla="*/ 2404684 h 7252515"/>
                <a:gd name="connsiteX59-32909" fmla="*/ 1981200 w 2213217"/>
                <a:gd name="connsiteY59-32910" fmla="*/ 1864914 h 7252515"/>
                <a:gd name="connsiteX60-32911" fmla="*/ 1936459 w 2213217"/>
                <a:gd name="connsiteY60-32912" fmla="*/ 1677029 h 7252515"/>
                <a:gd name="connsiteX61-32913" fmla="*/ 1922037 w 2213217"/>
                <a:gd name="connsiteY61-32914" fmla="*/ 1432534 h 7252515"/>
                <a:gd name="connsiteX62-32915" fmla="*/ 1874412 w 2213217"/>
                <a:gd name="connsiteY62-32916" fmla="*/ 1302338 h 7252515"/>
                <a:gd name="connsiteX63-32917" fmla="*/ 1407687 w 2213217"/>
                <a:gd name="connsiteY63-32918" fmla="*/ 1134975 h 7252515"/>
                <a:gd name="connsiteX64-32919" fmla="*/ 1309221 w 2213217"/>
                <a:gd name="connsiteY64-32920" fmla="*/ 1020075 h 7252515"/>
                <a:gd name="connsiteX65-32921" fmla="*/ 1365230 w 2213217"/>
                <a:gd name="connsiteY65-32922" fmla="*/ 821521 h 7252515"/>
                <a:gd name="connsiteX66-32923" fmla="*/ 1433407 w 2213217"/>
                <a:gd name="connsiteY66-32924" fmla="*/ 622909 h 7252515"/>
                <a:gd name="connsiteX67-32925" fmla="*/ 1444916 w 2213217"/>
                <a:gd name="connsiteY67-32926" fmla="*/ 380757 h 7252515"/>
                <a:gd name="connsiteX68-32927" fmla="*/ 1330946 w 2213217"/>
                <a:gd name="connsiteY68-32928" fmla="*/ 143773 h 7252515"/>
                <a:gd name="connsiteX69-32929" fmla="*/ 1063645 w 2213217"/>
                <a:gd name="connsiteY69-32930" fmla="*/ 568 h 7252515"/>
                <a:gd name="connsiteX0-32931" fmla="*/ 1063645 w 2213217"/>
                <a:gd name="connsiteY0-32932" fmla="*/ 568 h 7252515"/>
                <a:gd name="connsiteX1-32933" fmla="*/ 809625 w 2213217"/>
                <a:gd name="connsiteY1-32934" fmla="*/ 116070 h 7252515"/>
                <a:gd name="connsiteX2-32935" fmla="*/ 685800 w 2213217"/>
                <a:gd name="connsiteY2-32936" fmla="*/ 297045 h 7252515"/>
                <a:gd name="connsiteX3-32937" fmla="*/ 704850 w 2213217"/>
                <a:gd name="connsiteY3-32938" fmla="*/ 620895 h 7252515"/>
                <a:gd name="connsiteX4-32939" fmla="*/ 838200 w 2213217"/>
                <a:gd name="connsiteY4-32940" fmla="*/ 897120 h 7252515"/>
                <a:gd name="connsiteX5-32941" fmla="*/ 742950 w 2213217"/>
                <a:gd name="connsiteY5-32942" fmla="*/ 1011420 h 7252515"/>
                <a:gd name="connsiteX6-32943" fmla="*/ 133350 w 2213217"/>
                <a:gd name="connsiteY6-32944" fmla="*/ 1220970 h 7252515"/>
                <a:gd name="connsiteX7-32945" fmla="*/ 0 w 2213217"/>
                <a:gd name="connsiteY7-32946" fmla="*/ 2211570 h 7252515"/>
                <a:gd name="connsiteX8-32947" fmla="*/ 304530 w 2213217"/>
                <a:gd name="connsiteY8-32948" fmla="*/ 3127112 h 7252515"/>
                <a:gd name="connsiteX9-32949" fmla="*/ 241881 w 2213217"/>
                <a:gd name="connsiteY9-32950" fmla="*/ 3814384 h 7252515"/>
                <a:gd name="connsiteX10-32951" fmla="*/ 377244 w 2213217"/>
                <a:gd name="connsiteY10-32952" fmla="*/ 3984422 h 7252515"/>
                <a:gd name="connsiteX11-32953" fmla="*/ 434725 w 2213217"/>
                <a:gd name="connsiteY11-32954" fmla="*/ 4229457 h 7252515"/>
                <a:gd name="connsiteX12-32955" fmla="*/ 495932 w 2213217"/>
                <a:gd name="connsiteY12-32956" fmla="*/ 4629539 h 7252515"/>
                <a:gd name="connsiteX13-32957" fmla="*/ 504586 w 2213217"/>
                <a:gd name="connsiteY13-32958" fmla="*/ 4793958 h 7252515"/>
                <a:gd name="connsiteX14-32959" fmla="*/ 490672 w 2213217"/>
                <a:gd name="connsiteY14-32960" fmla="*/ 4980881 h 7252515"/>
                <a:gd name="connsiteX15-32961" fmla="*/ 458942 w 2213217"/>
                <a:gd name="connsiteY15-32962" fmla="*/ 5126491 h 7252515"/>
                <a:gd name="connsiteX16-32963" fmla="*/ 383013 w 2213217"/>
                <a:gd name="connsiteY16-32964" fmla="*/ 6154049 h 7252515"/>
                <a:gd name="connsiteX17-32965" fmla="*/ 348398 w 2213217"/>
                <a:gd name="connsiteY17-32966" fmla="*/ 6604338 h 7252515"/>
                <a:gd name="connsiteX18-32967" fmla="*/ 420242 w 2213217"/>
                <a:gd name="connsiteY18-32968" fmla="*/ 6827439 h 7252515"/>
                <a:gd name="connsiteX19-32969" fmla="*/ 367118 w 2213217"/>
                <a:gd name="connsiteY19-32970" fmla="*/ 6982453 h 7252515"/>
                <a:gd name="connsiteX20-32971" fmla="*/ 605514 w 2213217"/>
                <a:gd name="connsiteY20-32972" fmla="*/ 7244526 h 7252515"/>
                <a:gd name="connsiteX21-32973" fmla="*/ 958269 w 2213217"/>
                <a:gd name="connsiteY21-32974" fmla="*/ 7136926 h 7252515"/>
                <a:gd name="connsiteX22-32975" fmla="*/ 724772 w 2213217"/>
                <a:gd name="connsiteY22-32976" fmla="*/ 6844746 h 7252515"/>
                <a:gd name="connsiteX23-32977" fmla="*/ 753076 w 2213217"/>
                <a:gd name="connsiteY23-32978" fmla="*/ 6579789 h 7252515"/>
                <a:gd name="connsiteX24-32979" fmla="*/ 738924 w 2213217"/>
                <a:gd name="connsiteY24-32980" fmla="*/ 6250170 h 7252515"/>
                <a:gd name="connsiteX25-32981" fmla="*/ 856500 w 2213217"/>
                <a:gd name="connsiteY25-32982" fmla="*/ 5489132 h 7252515"/>
                <a:gd name="connsiteX26-32983" fmla="*/ 906017 w 2213217"/>
                <a:gd name="connsiteY26-32984" fmla="*/ 5380240 h 7252515"/>
                <a:gd name="connsiteX27-32985" fmla="*/ 898504 w 2213217"/>
                <a:gd name="connsiteY27-32986" fmla="*/ 5308938 h 7252515"/>
                <a:gd name="connsiteX28-32987" fmla="*/ 971550 w 2213217"/>
                <a:gd name="connsiteY28-32988" fmla="*/ 5211945 h 7252515"/>
                <a:gd name="connsiteX29-32989" fmla="*/ 973564 w 2213217"/>
                <a:gd name="connsiteY29-32990" fmla="*/ 5069070 h 7252515"/>
                <a:gd name="connsiteX30-32991" fmla="*/ 1129719 w 2213217"/>
                <a:gd name="connsiteY30-32992" fmla="*/ 4378373 h 7252515"/>
                <a:gd name="connsiteX31-32993" fmla="*/ 1276350 w 2213217"/>
                <a:gd name="connsiteY31-32994" fmla="*/ 4649970 h 7252515"/>
                <a:gd name="connsiteX32-32995" fmla="*/ 1341012 w 2213217"/>
                <a:gd name="connsiteY32-32996" fmla="*/ 4880042 h 7252515"/>
                <a:gd name="connsiteX33-32997" fmla="*/ 1310424 w 2213217"/>
                <a:gd name="connsiteY33-32998" fmla="*/ 4973880 h 7252515"/>
                <a:gd name="connsiteX34-32999" fmla="*/ 1354293 w 2213217"/>
                <a:gd name="connsiteY34-33000" fmla="*/ 5113209 h 7252515"/>
                <a:gd name="connsiteX35-33001" fmla="*/ 1262198 w 2213217"/>
                <a:gd name="connsiteY35-33002" fmla="*/ 5554244 h 7252515"/>
                <a:gd name="connsiteX36-33003" fmla="*/ 1263220 w 2213217"/>
                <a:gd name="connsiteY36-33004" fmla="*/ 6360264 h 7252515"/>
                <a:gd name="connsiteX37-33005" fmla="*/ 1336385 w 2213217"/>
                <a:gd name="connsiteY37-33006" fmla="*/ 6540277 h 7252515"/>
                <a:gd name="connsiteX38-33007" fmla="*/ 1285605 w 2213217"/>
                <a:gd name="connsiteY38-33008" fmla="*/ 6741714 h 7252515"/>
                <a:gd name="connsiteX39-33009" fmla="*/ 1303783 w 2213217"/>
                <a:gd name="connsiteY39-33010" fmla="*/ 6828040 h 7252515"/>
                <a:gd name="connsiteX40-33011" fmla="*/ 1313579 w 2213217"/>
                <a:gd name="connsiteY40-33012" fmla="*/ 7020824 h 7252515"/>
                <a:gd name="connsiteX41-33013" fmla="*/ 1760353 w 2213217"/>
                <a:gd name="connsiteY41-33014" fmla="*/ 7189119 h 7252515"/>
                <a:gd name="connsiteX42-33015" fmla="*/ 2189006 w 2213217"/>
                <a:gd name="connsiteY42-33016" fmla="*/ 7199125 h 7252515"/>
                <a:gd name="connsiteX43-33017" fmla="*/ 2171850 w 2213217"/>
                <a:gd name="connsiteY43-33018" fmla="*/ 7046786 h 7252515"/>
                <a:gd name="connsiteX44-33019" fmla="*/ 1687247 w 2213217"/>
                <a:gd name="connsiteY44-33020" fmla="*/ 6680449 h 7252515"/>
                <a:gd name="connsiteX45-33021" fmla="*/ 1708130 w 2213217"/>
                <a:gd name="connsiteY45-33022" fmla="*/ 6550072 h 7252515"/>
                <a:gd name="connsiteX46-33023" fmla="*/ 1668617 w 2213217"/>
                <a:gd name="connsiteY46-33024" fmla="*/ 6451067 h 7252515"/>
                <a:gd name="connsiteX47-33025" fmla="*/ 1657350 w 2213217"/>
                <a:gd name="connsiteY47-33026" fmla="*/ 6250170 h 7252515"/>
                <a:gd name="connsiteX48-33027" fmla="*/ 1679014 w 2213217"/>
                <a:gd name="connsiteY48-33028" fmla="*/ 5979714 h 7252515"/>
                <a:gd name="connsiteX49-33029" fmla="*/ 1727631 w 2213217"/>
                <a:gd name="connsiteY49-33030" fmla="*/ 5512209 h 7252515"/>
                <a:gd name="connsiteX50-33031" fmla="*/ 1739049 w 2213217"/>
                <a:gd name="connsiteY50-33032" fmla="*/ 5363804 h 7252515"/>
                <a:gd name="connsiteX51-33033" fmla="*/ 1797611 w 2213217"/>
                <a:gd name="connsiteY51-33034" fmla="*/ 5317321 h 7252515"/>
                <a:gd name="connsiteX52-33035" fmla="*/ 1884207 w 2213217"/>
                <a:gd name="connsiteY52-33036" fmla="*/ 5097645 h 7252515"/>
                <a:gd name="connsiteX53-33037" fmla="*/ 1909357 w 2213217"/>
                <a:gd name="connsiteY53-33038" fmla="*/ 4805496 h 7252515"/>
                <a:gd name="connsiteX54-33039" fmla="*/ 1900373 w 2213217"/>
                <a:gd name="connsiteY54-33040" fmla="*/ 4348776 h 7252515"/>
                <a:gd name="connsiteX55-33041" fmla="*/ 1881052 w 2213217"/>
                <a:gd name="connsiteY55-33042" fmla="*/ 3902573 h 7252515"/>
                <a:gd name="connsiteX56-33043" fmla="*/ 1855362 w 2213217"/>
                <a:gd name="connsiteY56-33044" fmla="*/ 3584643 h 7252515"/>
                <a:gd name="connsiteX57-33045" fmla="*/ 2056257 w 2213217"/>
                <a:gd name="connsiteY57-33046" fmla="*/ 2654077 h 7252515"/>
                <a:gd name="connsiteX58-33047" fmla="*/ 2042707 w 2213217"/>
                <a:gd name="connsiteY58-33048" fmla="*/ 2404684 h 7252515"/>
                <a:gd name="connsiteX59-33049" fmla="*/ 1981200 w 2213217"/>
                <a:gd name="connsiteY59-33050" fmla="*/ 1864914 h 7252515"/>
                <a:gd name="connsiteX60-33051" fmla="*/ 1936459 w 2213217"/>
                <a:gd name="connsiteY60-33052" fmla="*/ 1677029 h 7252515"/>
                <a:gd name="connsiteX61-33053" fmla="*/ 1922037 w 2213217"/>
                <a:gd name="connsiteY61-33054" fmla="*/ 1432534 h 7252515"/>
                <a:gd name="connsiteX62-33055" fmla="*/ 1874412 w 2213217"/>
                <a:gd name="connsiteY62-33056" fmla="*/ 1302338 h 7252515"/>
                <a:gd name="connsiteX63-33057" fmla="*/ 1407687 w 2213217"/>
                <a:gd name="connsiteY63-33058" fmla="*/ 1134975 h 7252515"/>
                <a:gd name="connsiteX64-33059" fmla="*/ 1309221 w 2213217"/>
                <a:gd name="connsiteY64-33060" fmla="*/ 1020075 h 7252515"/>
                <a:gd name="connsiteX65-33061" fmla="*/ 1365230 w 2213217"/>
                <a:gd name="connsiteY65-33062" fmla="*/ 821521 h 7252515"/>
                <a:gd name="connsiteX66-33063" fmla="*/ 1433407 w 2213217"/>
                <a:gd name="connsiteY66-33064" fmla="*/ 622909 h 7252515"/>
                <a:gd name="connsiteX67-33065" fmla="*/ 1444916 w 2213217"/>
                <a:gd name="connsiteY67-33066" fmla="*/ 380757 h 7252515"/>
                <a:gd name="connsiteX68-33067" fmla="*/ 1330946 w 2213217"/>
                <a:gd name="connsiteY68-33068" fmla="*/ 143773 h 7252515"/>
                <a:gd name="connsiteX69-33069" fmla="*/ 1063645 w 2213217"/>
                <a:gd name="connsiteY69-33070" fmla="*/ 568 h 7252515"/>
                <a:gd name="connsiteX0-33071" fmla="*/ 1063645 w 2213217"/>
                <a:gd name="connsiteY0-33072" fmla="*/ 568 h 7252515"/>
                <a:gd name="connsiteX1-33073" fmla="*/ 809625 w 2213217"/>
                <a:gd name="connsiteY1-33074" fmla="*/ 116070 h 7252515"/>
                <a:gd name="connsiteX2-33075" fmla="*/ 685800 w 2213217"/>
                <a:gd name="connsiteY2-33076" fmla="*/ 297045 h 7252515"/>
                <a:gd name="connsiteX3-33077" fmla="*/ 704850 w 2213217"/>
                <a:gd name="connsiteY3-33078" fmla="*/ 620895 h 7252515"/>
                <a:gd name="connsiteX4-33079" fmla="*/ 838200 w 2213217"/>
                <a:gd name="connsiteY4-33080" fmla="*/ 897120 h 7252515"/>
                <a:gd name="connsiteX5-33081" fmla="*/ 742950 w 2213217"/>
                <a:gd name="connsiteY5-33082" fmla="*/ 1011420 h 7252515"/>
                <a:gd name="connsiteX6-33083" fmla="*/ 133350 w 2213217"/>
                <a:gd name="connsiteY6-33084" fmla="*/ 1220970 h 7252515"/>
                <a:gd name="connsiteX7-33085" fmla="*/ 0 w 2213217"/>
                <a:gd name="connsiteY7-33086" fmla="*/ 2211570 h 7252515"/>
                <a:gd name="connsiteX8-33087" fmla="*/ 304530 w 2213217"/>
                <a:gd name="connsiteY8-33088" fmla="*/ 3127112 h 7252515"/>
                <a:gd name="connsiteX9-33089" fmla="*/ 241881 w 2213217"/>
                <a:gd name="connsiteY9-33090" fmla="*/ 3814384 h 7252515"/>
                <a:gd name="connsiteX10-33091" fmla="*/ 377244 w 2213217"/>
                <a:gd name="connsiteY10-33092" fmla="*/ 3984422 h 7252515"/>
                <a:gd name="connsiteX11-33093" fmla="*/ 434725 w 2213217"/>
                <a:gd name="connsiteY11-33094" fmla="*/ 4229457 h 7252515"/>
                <a:gd name="connsiteX12-33095" fmla="*/ 495932 w 2213217"/>
                <a:gd name="connsiteY12-33096" fmla="*/ 4629539 h 7252515"/>
                <a:gd name="connsiteX13-33097" fmla="*/ 504586 w 2213217"/>
                <a:gd name="connsiteY13-33098" fmla="*/ 4793958 h 7252515"/>
                <a:gd name="connsiteX14-33099" fmla="*/ 490672 w 2213217"/>
                <a:gd name="connsiteY14-33100" fmla="*/ 4980881 h 7252515"/>
                <a:gd name="connsiteX15-33101" fmla="*/ 458942 w 2213217"/>
                <a:gd name="connsiteY15-33102" fmla="*/ 5126491 h 7252515"/>
                <a:gd name="connsiteX16-33103" fmla="*/ 383013 w 2213217"/>
                <a:gd name="connsiteY16-33104" fmla="*/ 6154049 h 7252515"/>
                <a:gd name="connsiteX17-33105" fmla="*/ 348398 w 2213217"/>
                <a:gd name="connsiteY17-33106" fmla="*/ 6604338 h 7252515"/>
                <a:gd name="connsiteX18-33107" fmla="*/ 420242 w 2213217"/>
                <a:gd name="connsiteY18-33108" fmla="*/ 6827439 h 7252515"/>
                <a:gd name="connsiteX19-33109" fmla="*/ 367118 w 2213217"/>
                <a:gd name="connsiteY19-33110" fmla="*/ 6982453 h 7252515"/>
                <a:gd name="connsiteX20-33111" fmla="*/ 605514 w 2213217"/>
                <a:gd name="connsiteY20-33112" fmla="*/ 7244526 h 7252515"/>
                <a:gd name="connsiteX21-33113" fmla="*/ 958269 w 2213217"/>
                <a:gd name="connsiteY21-33114" fmla="*/ 7136926 h 7252515"/>
                <a:gd name="connsiteX22-33115" fmla="*/ 724772 w 2213217"/>
                <a:gd name="connsiteY22-33116" fmla="*/ 6844746 h 7252515"/>
                <a:gd name="connsiteX23-33117" fmla="*/ 753076 w 2213217"/>
                <a:gd name="connsiteY23-33118" fmla="*/ 6579789 h 7252515"/>
                <a:gd name="connsiteX24-33119" fmla="*/ 738924 w 2213217"/>
                <a:gd name="connsiteY24-33120" fmla="*/ 6250170 h 7252515"/>
                <a:gd name="connsiteX25-33121" fmla="*/ 856500 w 2213217"/>
                <a:gd name="connsiteY25-33122" fmla="*/ 5489132 h 7252515"/>
                <a:gd name="connsiteX26-33123" fmla="*/ 906017 w 2213217"/>
                <a:gd name="connsiteY26-33124" fmla="*/ 5380240 h 7252515"/>
                <a:gd name="connsiteX27-33125" fmla="*/ 898504 w 2213217"/>
                <a:gd name="connsiteY27-33126" fmla="*/ 5308938 h 7252515"/>
                <a:gd name="connsiteX28-33127" fmla="*/ 971550 w 2213217"/>
                <a:gd name="connsiteY28-33128" fmla="*/ 5211945 h 7252515"/>
                <a:gd name="connsiteX29-33129" fmla="*/ 973564 w 2213217"/>
                <a:gd name="connsiteY29-33130" fmla="*/ 5069070 h 7252515"/>
                <a:gd name="connsiteX30-33131" fmla="*/ 1129719 w 2213217"/>
                <a:gd name="connsiteY30-33132" fmla="*/ 4378373 h 7252515"/>
                <a:gd name="connsiteX31-33133" fmla="*/ 1276350 w 2213217"/>
                <a:gd name="connsiteY31-33134" fmla="*/ 4649970 h 7252515"/>
                <a:gd name="connsiteX32-33135" fmla="*/ 1341012 w 2213217"/>
                <a:gd name="connsiteY32-33136" fmla="*/ 4880042 h 7252515"/>
                <a:gd name="connsiteX33-33137" fmla="*/ 1310424 w 2213217"/>
                <a:gd name="connsiteY33-33138" fmla="*/ 4973880 h 7252515"/>
                <a:gd name="connsiteX34-33139" fmla="*/ 1354293 w 2213217"/>
                <a:gd name="connsiteY34-33140" fmla="*/ 5113209 h 7252515"/>
                <a:gd name="connsiteX35-33141" fmla="*/ 1262198 w 2213217"/>
                <a:gd name="connsiteY35-33142" fmla="*/ 5554244 h 7252515"/>
                <a:gd name="connsiteX36-33143" fmla="*/ 1263220 w 2213217"/>
                <a:gd name="connsiteY36-33144" fmla="*/ 6360264 h 7252515"/>
                <a:gd name="connsiteX37-33145" fmla="*/ 1336385 w 2213217"/>
                <a:gd name="connsiteY37-33146" fmla="*/ 6540277 h 7252515"/>
                <a:gd name="connsiteX38-33147" fmla="*/ 1285605 w 2213217"/>
                <a:gd name="connsiteY38-33148" fmla="*/ 6741714 h 7252515"/>
                <a:gd name="connsiteX39-33149" fmla="*/ 1303783 w 2213217"/>
                <a:gd name="connsiteY39-33150" fmla="*/ 6828040 h 7252515"/>
                <a:gd name="connsiteX40-33151" fmla="*/ 1313579 w 2213217"/>
                <a:gd name="connsiteY40-33152" fmla="*/ 7020824 h 7252515"/>
                <a:gd name="connsiteX41-33153" fmla="*/ 1760353 w 2213217"/>
                <a:gd name="connsiteY41-33154" fmla="*/ 7189119 h 7252515"/>
                <a:gd name="connsiteX42-33155" fmla="*/ 2189006 w 2213217"/>
                <a:gd name="connsiteY42-33156" fmla="*/ 7199125 h 7252515"/>
                <a:gd name="connsiteX43-33157" fmla="*/ 2171850 w 2213217"/>
                <a:gd name="connsiteY43-33158" fmla="*/ 7046786 h 7252515"/>
                <a:gd name="connsiteX44-33159" fmla="*/ 1687247 w 2213217"/>
                <a:gd name="connsiteY44-33160" fmla="*/ 6680449 h 7252515"/>
                <a:gd name="connsiteX45-33161" fmla="*/ 1708130 w 2213217"/>
                <a:gd name="connsiteY45-33162" fmla="*/ 6550072 h 7252515"/>
                <a:gd name="connsiteX46-33163" fmla="*/ 1668617 w 2213217"/>
                <a:gd name="connsiteY46-33164" fmla="*/ 6451067 h 7252515"/>
                <a:gd name="connsiteX47-33165" fmla="*/ 1657350 w 2213217"/>
                <a:gd name="connsiteY47-33166" fmla="*/ 6250170 h 7252515"/>
                <a:gd name="connsiteX48-33167" fmla="*/ 1679014 w 2213217"/>
                <a:gd name="connsiteY48-33168" fmla="*/ 5979714 h 7252515"/>
                <a:gd name="connsiteX49-33169" fmla="*/ 1727631 w 2213217"/>
                <a:gd name="connsiteY49-33170" fmla="*/ 5512209 h 7252515"/>
                <a:gd name="connsiteX50-33171" fmla="*/ 1739049 w 2213217"/>
                <a:gd name="connsiteY50-33172" fmla="*/ 5363804 h 7252515"/>
                <a:gd name="connsiteX51-33173" fmla="*/ 1797611 w 2213217"/>
                <a:gd name="connsiteY51-33174" fmla="*/ 5317321 h 7252515"/>
                <a:gd name="connsiteX52-33175" fmla="*/ 1884207 w 2213217"/>
                <a:gd name="connsiteY52-33176" fmla="*/ 5097645 h 7252515"/>
                <a:gd name="connsiteX53-33177" fmla="*/ 1909357 w 2213217"/>
                <a:gd name="connsiteY53-33178" fmla="*/ 4805496 h 7252515"/>
                <a:gd name="connsiteX54-33179" fmla="*/ 1900373 w 2213217"/>
                <a:gd name="connsiteY54-33180" fmla="*/ 4348776 h 7252515"/>
                <a:gd name="connsiteX55-33181" fmla="*/ 1881052 w 2213217"/>
                <a:gd name="connsiteY55-33182" fmla="*/ 3902573 h 7252515"/>
                <a:gd name="connsiteX56-33183" fmla="*/ 1855362 w 2213217"/>
                <a:gd name="connsiteY56-33184" fmla="*/ 3584643 h 7252515"/>
                <a:gd name="connsiteX57-33185" fmla="*/ 2056257 w 2213217"/>
                <a:gd name="connsiteY57-33186" fmla="*/ 2654077 h 7252515"/>
                <a:gd name="connsiteX58-33187" fmla="*/ 2042707 w 2213217"/>
                <a:gd name="connsiteY58-33188" fmla="*/ 2404684 h 7252515"/>
                <a:gd name="connsiteX59-33189" fmla="*/ 1981200 w 2213217"/>
                <a:gd name="connsiteY59-33190" fmla="*/ 1864914 h 7252515"/>
                <a:gd name="connsiteX60-33191" fmla="*/ 1936459 w 2213217"/>
                <a:gd name="connsiteY60-33192" fmla="*/ 1677029 h 7252515"/>
                <a:gd name="connsiteX61-33193" fmla="*/ 1922037 w 2213217"/>
                <a:gd name="connsiteY61-33194" fmla="*/ 1432534 h 7252515"/>
                <a:gd name="connsiteX62-33195" fmla="*/ 1874412 w 2213217"/>
                <a:gd name="connsiteY62-33196" fmla="*/ 1302338 h 7252515"/>
                <a:gd name="connsiteX63-33197" fmla="*/ 1407687 w 2213217"/>
                <a:gd name="connsiteY63-33198" fmla="*/ 1134975 h 7252515"/>
                <a:gd name="connsiteX64-33199" fmla="*/ 1309221 w 2213217"/>
                <a:gd name="connsiteY64-33200" fmla="*/ 1020075 h 7252515"/>
                <a:gd name="connsiteX65-33201" fmla="*/ 1365230 w 2213217"/>
                <a:gd name="connsiteY65-33202" fmla="*/ 821521 h 7252515"/>
                <a:gd name="connsiteX66-33203" fmla="*/ 1433407 w 2213217"/>
                <a:gd name="connsiteY66-33204" fmla="*/ 622909 h 7252515"/>
                <a:gd name="connsiteX67-33205" fmla="*/ 1444916 w 2213217"/>
                <a:gd name="connsiteY67-33206" fmla="*/ 380757 h 7252515"/>
                <a:gd name="connsiteX68-33207" fmla="*/ 1330946 w 2213217"/>
                <a:gd name="connsiteY68-33208" fmla="*/ 143773 h 7252515"/>
                <a:gd name="connsiteX69-33209" fmla="*/ 1063645 w 2213217"/>
                <a:gd name="connsiteY69-33210" fmla="*/ 568 h 7252515"/>
                <a:gd name="connsiteX0-33211" fmla="*/ 1063645 w 2213217"/>
                <a:gd name="connsiteY0-33212" fmla="*/ 568 h 7252515"/>
                <a:gd name="connsiteX1-33213" fmla="*/ 809625 w 2213217"/>
                <a:gd name="connsiteY1-33214" fmla="*/ 116070 h 7252515"/>
                <a:gd name="connsiteX2-33215" fmla="*/ 685800 w 2213217"/>
                <a:gd name="connsiteY2-33216" fmla="*/ 297045 h 7252515"/>
                <a:gd name="connsiteX3-33217" fmla="*/ 704850 w 2213217"/>
                <a:gd name="connsiteY3-33218" fmla="*/ 620895 h 7252515"/>
                <a:gd name="connsiteX4-33219" fmla="*/ 838200 w 2213217"/>
                <a:gd name="connsiteY4-33220" fmla="*/ 897120 h 7252515"/>
                <a:gd name="connsiteX5-33221" fmla="*/ 742950 w 2213217"/>
                <a:gd name="connsiteY5-33222" fmla="*/ 1011420 h 7252515"/>
                <a:gd name="connsiteX6-33223" fmla="*/ 133350 w 2213217"/>
                <a:gd name="connsiteY6-33224" fmla="*/ 1220970 h 7252515"/>
                <a:gd name="connsiteX7-33225" fmla="*/ 0 w 2213217"/>
                <a:gd name="connsiteY7-33226" fmla="*/ 2211570 h 7252515"/>
                <a:gd name="connsiteX8-33227" fmla="*/ 304530 w 2213217"/>
                <a:gd name="connsiteY8-33228" fmla="*/ 3127112 h 7252515"/>
                <a:gd name="connsiteX9-33229" fmla="*/ 241881 w 2213217"/>
                <a:gd name="connsiteY9-33230" fmla="*/ 3814384 h 7252515"/>
                <a:gd name="connsiteX10-33231" fmla="*/ 377244 w 2213217"/>
                <a:gd name="connsiteY10-33232" fmla="*/ 3984422 h 7252515"/>
                <a:gd name="connsiteX11-33233" fmla="*/ 434725 w 2213217"/>
                <a:gd name="connsiteY11-33234" fmla="*/ 4229457 h 7252515"/>
                <a:gd name="connsiteX12-33235" fmla="*/ 495932 w 2213217"/>
                <a:gd name="connsiteY12-33236" fmla="*/ 4629539 h 7252515"/>
                <a:gd name="connsiteX13-33237" fmla="*/ 504586 w 2213217"/>
                <a:gd name="connsiteY13-33238" fmla="*/ 4793958 h 7252515"/>
                <a:gd name="connsiteX14-33239" fmla="*/ 490672 w 2213217"/>
                <a:gd name="connsiteY14-33240" fmla="*/ 4980881 h 7252515"/>
                <a:gd name="connsiteX15-33241" fmla="*/ 458942 w 2213217"/>
                <a:gd name="connsiteY15-33242" fmla="*/ 5126491 h 7252515"/>
                <a:gd name="connsiteX16-33243" fmla="*/ 383013 w 2213217"/>
                <a:gd name="connsiteY16-33244" fmla="*/ 6154049 h 7252515"/>
                <a:gd name="connsiteX17-33245" fmla="*/ 348398 w 2213217"/>
                <a:gd name="connsiteY17-33246" fmla="*/ 6604338 h 7252515"/>
                <a:gd name="connsiteX18-33247" fmla="*/ 420242 w 2213217"/>
                <a:gd name="connsiteY18-33248" fmla="*/ 6827439 h 7252515"/>
                <a:gd name="connsiteX19-33249" fmla="*/ 367118 w 2213217"/>
                <a:gd name="connsiteY19-33250" fmla="*/ 6982453 h 7252515"/>
                <a:gd name="connsiteX20-33251" fmla="*/ 605514 w 2213217"/>
                <a:gd name="connsiteY20-33252" fmla="*/ 7244526 h 7252515"/>
                <a:gd name="connsiteX21-33253" fmla="*/ 958269 w 2213217"/>
                <a:gd name="connsiteY21-33254" fmla="*/ 7136926 h 7252515"/>
                <a:gd name="connsiteX22-33255" fmla="*/ 724772 w 2213217"/>
                <a:gd name="connsiteY22-33256" fmla="*/ 6844746 h 7252515"/>
                <a:gd name="connsiteX23-33257" fmla="*/ 753076 w 2213217"/>
                <a:gd name="connsiteY23-33258" fmla="*/ 6579789 h 7252515"/>
                <a:gd name="connsiteX24-33259" fmla="*/ 738924 w 2213217"/>
                <a:gd name="connsiteY24-33260" fmla="*/ 6250170 h 7252515"/>
                <a:gd name="connsiteX25-33261" fmla="*/ 856500 w 2213217"/>
                <a:gd name="connsiteY25-33262" fmla="*/ 5489132 h 7252515"/>
                <a:gd name="connsiteX26-33263" fmla="*/ 906017 w 2213217"/>
                <a:gd name="connsiteY26-33264" fmla="*/ 5380240 h 7252515"/>
                <a:gd name="connsiteX27-33265" fmla="*/ 898504 w 2213217"/>
                <a:gd name="connsiteY27-33266" fmla="*/ 5308938 h 7252515"/>
                <a:gd name="connsiteX28-33267" fmla="*/ 971550 w 2213217"/>
                <a:gd name="connsiteY28-33268" fmla="*/ 5211945 h 7252515"/>
                <a:gd name="connsiteX29-33269" fmla="*/ 973564 w 2213217"/>
                <a:gd name="connsiteY29-33270" fmla="*/ 5069070 h 7252515"/>
                <a:gd name="connsiteX30-33271" fmla="*/ 1129719 w 2213217"/>
                <a:gd name="connsiteY30-33272" fmla="*/ 4378373 h 7252515"/>
                <a:gd name="connsiteX31-33273" fmla="*/ 1276350 w 2213217"/>
                <a:gd name="connsiteY31-33274" fmla="*/ 4649970 h 7252515"/>
                <a:gd name="connsiteX32-33275" fmla="*/ 1341012 w 2213217"/>
                <a:gd name="connsiteY32-33276" fmla="*/ 4880042 h 7252515"/>
                <a:gd name="connsiteX33-33277" fmla="*/ 1310424 w 2213217"/>
                <a:gd name="connsiteY33-33278" fmla="*/ 4973880 h 7252515"/>
                <a:gd name="connsiteX34-33279" fmla="*/ 1354293 w 2213217"/>
                <a:gd name="connsiteY34-33280" fmla="*/ 5113209 h 7252515"/>
                <a:gd name="connsiteX35-33281" fmla="*/ 1262198 w 2213217"/>
                <a:gd name="connsiteY35-33282" fmla="*/ 5554244 h 7252515"/>
                <a:gd name="connsiteX36-33283" fmla="*/ 1263220 w 2213217"/>
                <a:gd name="connsiteY36-33284" fmla="*/ 6360264 h 7252515"/>
                <a:gd name="connsiteX37-33285" fmla="*/ 1336385 w 2213217"/>
                <a:gd name="connsiteY37-33286" fmla="*/ 6540277 h 7252515"/>
                <a:gd name="connsiteX38-33287" fmla="*/ 1285605 w 2213217"/>
                <a:gd name="connsiteY38-33288" fmla="*/ 6741714 h 7252515"/>
                <a:gd name="connsiteX39-33289" fmla="*/ 1303783 w 2213217"/>
                <a:gd name="connsiteY39-33290" fmla="*/ 6828040 h 7252515"/>
                <a:gd name="connsiteX40-33291" fmla="*/ 1313579 w 2213217"/>
                <a:gd name="connsiteY40-33292" fmla="*/ 7020824 h 7252515"/>
                <a:gd name="connsiteX41-33293" fmla="*/ 1760353 w 2213217"/>
                <a:gd name="connsiteY41-33294" fmla="*/ 7189119 h 7252515"/>
                <a:gd name="connsiteX42-33295" fmla="*/ 2189006 w 2213217"/>
                <a:gd name="connsiteY42-33296" fmla="*/ 7199125 h 7252515"/>
                <a:gd name="connsiteX43-33297" fmla="*/ 2171850 w 2213217"/>
                <a:gd name="connsiteY43-33298" fmla="*/ 7046786 h 7252515"/>
                <a:gd name="connsiteX44-33299" fmla="*/ 1687247 w 2213217"/>
                <a:gd name="connsiteY44-33300" fmla="*/ 6680449 h 7252515"/>
                <a:gd name="connsiteX45-33301" fmla="*/ 1708130 w 2213217"/>
                <a:gd name="connsiteY45-33302" fmla="*/ 6550072 h 7252515"/>
                <a:gd name="connsiteX46-33303" fmla="*/ 1668617 w 2213217"/>
                <a:gd name="connsiteY46-33304" fmla="*/ 6451067 h 7252515"/>
                <a:gd name="connsiteX47-33305" fmla="*/ 1657350 w 2213217"/>
                <a:gd name="connsiteY47-33306" fmla="*/ 6250170 h 7252515"/>
                <a:gd name="connsiteX48-33307" fmla="*/ 1679014 w 2213217"/>
                <a:gd name="connsiteY48-33308" fmla="*/ 5979714 h 7252515"/>
                <a:gd name="connsiteX49-33309" fmla="*/ 1727631 w 2213217"/>
                <a:gd name="connsiteY49-33310" fmla="*/ 5512209 h 7252515"/>
                <a:gd name="connsiteX50-33311" fmla="*/ 1739049 w 2213217"/>
                <a:gd name="connsiteY50-33312" fmla="*/ 5363804 h 7252515"/>
                <a:gd name="connsiteX51-33313" fmla="*/ 1797611 w 2213217"/>
                <a:gd name="connsiteY51-33314" fmla="*/ 5317321 h 7252515"/>
                <a:gd name="connsiteX52-33315" fmla="*/ 1884207 w 2213217"/>
                <a:gd name="connsiteY52-33316" fmla="*/ 5097645 h 7252515"/>
                <a:gd name="connsiteX53-33317" fmla="*/ 1909357 w 2213217"/>
                <a:gd name="connsiteY53-33318" fmla="*/ 4805496 h 7252515"/>
                <a:gd name="connsiteX54-33319" fmla="*/ 1900373 w 2213217"/>
                <a:gd name="connsiteY54-33320" fmla="*/ 4348776 h 7252515"/>
                <a:gd name="connsiteX55-33321" fmla="*/ 1881052 w 2213217"/>
                <a:gd name="connsiteY55-33322" fmla="*/ 3902573 h 7252515"/>
                <a:gd name="connsiteX56-33323" fmla="*/ 1855362 w 2213217"/>
                <a:gd name="connsiteY56-33324" fmla="*/ 3584643 h 7252515"/>
                <a:gd name="connsiteX57-33325" fmla="*/ 2056257 w 2213217"/>
                <a:gd name="connsiteY57-33326" fmla="*/ 2654077 h 7252515"/>
                <a:gd name="connsiteX58-33327" fmla="*/ 2042707 w 2213217"/>
                <a:gd name="connsiteY58-33328" fmla="*/ 2404684 h 7252515"/>
                <a:gd name="connsiteX59-33329" fmla="*/ 1981200 w 2213217"/>
                <a:gd name="connsiteY59-33330" fmla="*/ 1864914 h 7252515"/>
                <a:gd name="connsiteX60-33331" fmla="*/ 1936459 w 2213217"/>
                <a:gd name="connsiteY60-33332" fmla="*/ 1677029 h 7252515"/>
                <a:gd name="connsiteX61-33333" fmla="*/ 1922037 w 2213217"/>
                <a:gd name="connsiteY61-33334" fmla="*/ 1432534 h 7252515"/>
                <a:gd name="connsiteX62-33335" fmla="*/ 1874412 w 2213217"/>
                <a:gd name="connsiteY62-33336" fmla="*/ 1302338 h 7252515"/>
                <a:gd name="connsiteX63-33337" fmla="*/ 1407687 w 2213217"/>
                <a:gd name="connsiteY63-33338" fmla="*/ 1134975 h 7252515"/>
                <a:gd name="connsiteX64-33339" fmla="*/ 1309221 w 2213217"/>
                <a:gd name="connsiteY64-33340" fmla="*/ 1020075 h 7252515"/>
                <a:gd name="connsiteX65-33341" fmla="*/ 1365230 w 2213217"/>
                <a:gd name="connsiteY65-33342" fmla="*/ 821521 h 7252515"/>
                <a:gd name="connsiteX66-33343" fmla="*/ 1433407 w 2213217"/>
                <a:gd name="connsiteY66-33344" fmla="*/ 622909 h 7252515"/>
                <a:gd name="connsiteX67-33345" fmla="*/ 1444916 w 2213217"/>
                <a:gd name="connsiteY67-33346" fmla="*/ 380757 h 7252515"/>
                <a:gd name="connsiteX68-33347" fmla="*/ 1330946 w 2213217"/>
                <a:gd name="connsiteY68-33348" fmla="*/ 143773 h 7252515"/>
                <a:gd name="connsiteX69-33349" fmla="*/ 1063645 w 2213217"/>
                <a:gd name="connsiteY69-33350" fmla="*/ 568 h 7252515"/>
                <a:gd name="connsiteX0-33351" fmla="*/ 1063645 w 2213217"/>
                <a:gd name="connsiteY0-33352" fmla="*/ 568 h 7252515"/>
                <a:gd name="connsiteX1-33353" fmla="*/ 809625 w 2213217"/>
                <a:gd name="connsiteY1-33354" fmla="*/ 116070 h 7252515"/>
                <a:gd name="connsiteX2-33355" fmla="*/ 685800 w 2213217"/>
                <a:gd name="connsiteY2-33356" fmla="*/ 297045 h 7252515"/>
                <a:gd name="connsiteX3-33357" fmla="*/ 704850 w 2213217"/>
                <a:gd name="connsiteY3-33358" fmla="*/ 620895 h 7252515"/>
                <a:gd name="connsiteX4-33359" fmla="*/ 838200 w 2213217"/>
                <a:gd name="connsiteY4-33360" fmla="*/ 897120 h 7252515"/>
                <a:gd name="connsiteX5-33361" fmla="*/ 742950 w 2213217"/>
                <a:gd name="connsiteY5-33362" fmla="*/ 1011420 h 7252515"/>
                <a:gd name="connsiteX6-33363" fmla="*/ 133350 w 2213217"/>
                <a:gd name="connsiteY6-33364" fmla="*/ 1220970 h 7252515"/>
                <a:gd name="connsiteX7-33365" fmla="*/ 0 w 2213217"/>
                <a:gd name="connsiteY7-33366" fmla="*/ 2211570 h 7252515"/>
                <a:gd name="connsiteX8-33367" fmla="*/ 304530 w 2213217"/>
                <a:gd name="connsiteY8-33368" fmla="*/ 3127112 h 7252515"/>
                <a:gd name="connsiteX9-33369" fmla="*/ 241881 w 2213217"/>
                <a:gd name="connsiteY9-33370" fmla="*/ 3814384 h 7252515"/>
                <a:gd name="connsiteX10-33371" fmla="*/ 377244 w 2213217"/>
                <a:gd name="connsiteY10-33372" fmla="*/ 3984422 h 7252515"/>
                <a:gd name="connsiteX11-33373" fmla="*/ 434725 w 2213217"/>
                <a:gd name="connsiteY11-33374" fmla="*/ 4229457 h 7252515"/>
                <a:gd name="connsiteX12-33375" fmla="*/ 495932 w 2213217"/>
                <a:gd name="connsiteY12-33376" fmla="*/ 4629539 h 7252515"/>
                <a:gd name="connsiteX13-33377" fmla="*/ 504586 w 2213217"/>
                <a:gd name="connsiteY13-33378" fmla="*/ 4793958 h 7252515"/>
                <a:gd name="connsiteX14-33379" fmla="*/ 490672 w 2213217"/>
                <a:gd name="connsiteY14-33380" fmla="*/ 4980881 h 7252515"/>
                <a:gd name="connsiteX15-33381" fmla="*/ 458942 w 2213217"/>
                <a:gd name="connsiteY15-33382" fmla="*/ 5126491 h 7252515"/>
                <a:gd name="connsiteX16-33383" fmla="*/ 383013 w 2213217"/>
                <a:gd name="connsiteY16-33384" fmla="*/ 6154049 h 7252515"/>
                <a:gd name="connsiteX17-33385" fmla="*/ 348398 w 2213217"/>
                <a:gd name="connsiteY17-33386" fmla="*/ 6604338 h 7252515"/>
                <a:gd name="connsiteX18-33387" fmla="*/ 420242 w 2213217"/>
                <a:gd name="connsiteY18-33388" fmla="*/ 6827439 h 7252515"/>
                <a:gd name="connsiteX19-33389" fmla="*/ 367118 w 2213217"/>
                <a:gd name="connsiteY19-33390" fmla="*/ 6982453 h 7252515"/>
                <a:gd name="connsiteX20-33391" fmla="*/ 605514 w 2213217"/>
                <a:gd name="connsiteY20-33392" fmla="*/ 7244526 h 7252515"/>
                <a:gd name="connsiteX21-33393" fmla="*/ 958269 w 2213217"/>
                <a:gd name="connsiteY21-33394" fmla="*/ 7136926 h 7252515"/>
                <a:gd name="connsiteX22-33395" fmla="*/ 724772 w 2213217"/>
                <a:gd name="connsiteY22-33396" fmla="*/ 6844746 h 7252515"/>
                <a:gd name="connsiteX23-33397" fmla="*/ 753076 w 2213217"/>
                <a:gd name="connsiteY23-33398" fmla="*/ 6579789 h 7252515"/>
                <a:gd name="connsiteX24-33399" fmla="*/ 738924 w 2213217"/>
                <a:gd name="connsiteY24-33400" fmla="*/ 6250170 h 7252515"/>
                <a:gd name="connsiteX25-33401" fmla="*/ 856500 w 2213217"/>
                <a:gd name="connsiteY25-33402" fmla="*/ 5489132 h 7252515"/>
                <a:gd name="connsiteX26-33403" fmla="*/ 906017 w 2213217"/>
                <a:gd name="connsiteY26-33404" fmla="*/ 5380240 h 7252515"/>
                <a:gd name="connsiteX27-33405" fmla="*/ 898504 w 2213217"/>
                <a:gd name="connsiteY27-33406" fmla="*/ 5308938 h 7252515"/>
                <a:gd name="connsiteX28-33407" fmla="*/ 971550 w 2213217"/>
                <a:gd name="connsiteY28-33408" fmla="*/ 5211945 h 7252515"/>
                <a:gd name="connsiteX29-33409" fmla="*/ 973564 w 2213217"/>
                <a:gd name="connsiteY29-33410" fmla="*/ 5069070 h 7252515"/>
                <a:gd name="connsiteX30-33411" fmla="*/ 1129719 w 2213217"/>
                <a:gd name="connsiteY30-33412" fmla="*/ 4378373 h 7252515"/>
                <a:gd name="connsiteX31-33413" fmla="*/ 1276350 w 2213217"/>
                <a:gd name="connsiteY31-33414" fmla="*/ 4649970 h 7252515"/>
                <a:gd name="connsiteX32-33415" fmla="*/ 1341012 w 2213217"/>
                <a:gd name="connsiteY32-33416" fmla="*/ 4880042 h 7252515"/>
                <a:gd name="connsiteX33-33417" fmla="*/ 1310424 w 2213217"/>
                <a:gd name="connsiteY33-33418" fmla="*/ 4973880 h 7252515"/>
                <a:gd name="connsiteX34-33419" fmla="*/ 1354293 w 2213217"/>
                <a:gd name="connsiteY34-33420" fmla="*/ 5113209 h 7252515"/>
                <a:gd name="connsiteX35-33421" fmla="*/ 1262198 w 2213217"/>
                <a:gd name="connsiteY35-33422" fmla="*/ 5554244 h 7252515"/>
                <a:gd name="connsiteX36-33423" fmla="*/ 1263220 w 2213217"/>
                <a:gd name="connsiteY36-33424" fmla="*/ 6360264 h 7252515"/>
                <a:gd name="connsiteX37-33425" fmla="*/ 1336385 w 2213217"/>
                <a:gd name="connsiteY37-33426" fmla="*/ 6540277 h 7252515"/>
                <a:gd name="connsiteX38-33427" fmla="*/ 1285605 w 2213217"/>
                <a:gd name="connsiteY38-33428" fmla="*/ 6741714 h 7252515"/>
                <a:gd name="connsiteX39-33429" fmla="*/ 1303783 w 2213217"/>
                <a:gd name="connsiteY39-33430" fmla="*/ 6828040 h 7252515"/>
                <a:gd name="connsiteX40-33431" fmla="*/ 1313579 w 2213217"/>
                <a:gd name="connsiteY40-33432" fmla="*/ 7020824 h 7252515"/>
                <a:gd name="connsiteX41-33433" fmla="*/ 1760353 w 2213217"/>
                <a:gd name="connsiteY41-33434" fmla="*/ 7189119 h 7252515"/>
                <a:gd name="connsiteX42-33435" fmla="*/ 2189006 w 2213217"/>
                <a:gd name="connsiteY42-33436" fmla="*/ 7199125 h 7252515"/>
                <a:gd name="connsiteX43-33437" fmla="*/ 2171850 w 2213217"/>
                <a:gd name="connsiteY43-33438" fmla="*/ 7046786 h 7252515"/>
                <a:gd name="connsiteX44-33439" fmla="*/ 1687247 w 2213217"/>
                <a:gd name="connsiteY44-33440" fmla="*/ 6680449 h 7252515"/>
                <a:gd name="connsiteX45-33441" fmla="*/ 1708130 w 2213217"/>
                <a:gd name="connsiteY45-33442" fmla="*/ 6550072 h 7252515"/>
                <a:gd name="connsiteX46-33443" fmla="*/ 1668617 w 2213217"/>
                <a:gd name="connsiteY46-33444" fmla="*/ 6451067 h 7252515"/>
                <a:gd name="connsiteX47-33445" fmla="*/ 1657350 w 2213217"/>
                <a:gd name="connsiteY47-33446" fmla="*/ 6250170 h 7252515"/>
                <a:gd name="connsiteX48-33447" fmla="*/ 1679014 w 2213217"/>
                <a:gd name="connsiteY48-33448" fmla="*/ 5979714 h 7252515"/>
                <a:gd name="connsiteX49-33449" fmla="*/ 1727631 w 2213217"/>
                <a:gd name="connsiteY49-33450" fmla="*/ 5512209 h 7252515"/>
                <a:gd name="connsiteX50-33451" fmla="*/ 1739049 w 2213217"/>
                <a:gd name="connsiteY50-33452" fmla="*/ 5363804 h 7252515"/>
                <a:gd name="connsiteX51-33453" fmla="*/ 1797611 w 2213217"/>
                <a:gd name="connsiteY51-33454" fmla="*/ 5317321 h 7252515"/>
                <a:gd name="connsiteX52-33455" fmla="*/ 1884207 w 2213217"/>
                <a:gd name="connsiteY52-33456" fmla="*/ 5097645 h 7252515"/>
                <a:gd name="connsiteX53-33457" fmla="*/ 1909357 w 2213217"/>
                <a:gd name="connsiteY53-33458" fmla="*/ 4805496 h 7252515"/>
                <a:gd name="connsiteX54-33459" fmla="*/ 1900373 w 2213217"/>
                <a:gd name="connsiteY54-33460" fmla="*/ 4348776 h 7252515"/>
                <a:gd name="connsiteX55-33461" fmla="*/ 1881052 w 2213217"/>
                <a:gd name="connsiteY55-33462" fmla="*/ 3902573 h 7252515"/>
                <a:gd name="connsiteX56-33463" fmla="*/ 1855362 w 2213217"/>
                <a:gd name="connsiteY56-33464" fmla="*/ 3584643 h 7252515"/>
                <a:gd name="connsiteX57-33465" fmla="*/ 2056257 w 2213217"/>
                <a:gd name="connsiteY57-33466" fmla="*/ 2654077 h 7252515"/>
                <a:gd name="connsiteX58-33467" fmla="*/ 2042707 w 2213217"/>
                <a:gd name="connsiteY58-33468" fmla="*/ 2404684 h 7252515"/>
                <a:gd name="connsiteX59-33469" fmla="*/ 1981200 w 2213217"/>
                <a:gd name="connsiteY59-33470" fmla="*/ 1864914 h 7252515"/>
                <a:gd name="connsiteX60-33471" fmla="*/ 1936459 w 2213217"/>
                <a:gd name="connsiteY60-33472" fmla="*/ 1677029 h 7252515"/>
                <a:gd name="connsiteX61-33473" fmla="*/ 1922037 w 2213217"/>
                <a:gd name="connsiteY61-33474" fmla="*/ 1432534 h 7252515"/>
                <a:gd name="connsiteX62-33475" fmla="*/ 1874412 w 2213217"/>
                <a:gd name="connsiteY62-33476" fmla="*/ 1302338 h 7252515"/>
                <a:gd name="connsiteX63-33477" fmla="*/ 1407687 w 2213217"/>
                <a:gd name="connsiteY63-33478" fmla="*/ 1134975 h 7252515"/>
                <a:gd name="connsiteX64-33479" fmla="*/ 1309221 w 2213217"/>
                <a:gd name="connsiteY64-33480" fmla="*/ 1020075 h 7252515"/>
                <a:gd name="connsiteX65-33481" fmla="*/ 1365230 w 2213217"/>
                <a:gd name="connsiteY65-33482" fmla="*/ 821521 h 7252515"/>
                <a:gd name="connsiteX66-33483" fmla="*/ 1433407 w 2213217"/>
                <a:gd name="connsiteY66-33484" fmla="*/ 622909 h 7252515"/>
                <a:gd name="connsiteX67-33485" fmla="*/ 1444916 w 2213217"/>
                <a:gd name="connsiteY67-33486" fmla="*/ 380757 h 7252515"/>
                <a:gd name="connsiteX68-33487" fmla="*/ 1330946 w 2213217"/>
                <a:gd name="connsiteY68-33488" fmla="*/ 143773 h 7252515"/>
                <a:gd name="connsiteX69-33489" fmla="*/ 1063645 w 2213217"/>
                <a:gd name="connsiteY69-33490" fmla="*/ 568 h 7252515"/>
                <a:gd name="connsiteX0-33491" fmla="*/ 1063645 w 2213217"/>
                <a:gd name="connsiteY0-33492" fmla="*/ 568 h 7252515"/>
                <a:gd name="connsiteX1-33493" fmla="*/ 809625 w 2213217"/>
                <a:gd name="connsiteY1-33494" fmla="*/ 116070 h 7252515"/>
                <a:gd name="connsiteX2-33495" fmla="*/ 685800 w 2213217"/>
                <a:gd name="connsiteY2-33496" fmla="*/ 297045 h 7252515"/>
                <a:gd name="connsiteX3-33497" fmla="*/ 704850 w 2213217"/>
                <a:gd name="connsiteY3-33498" fmla="*/ 620895 h 7252515"/>
                <a:gd name="connsiteX4-33499" fmla="*/ 838200 w 2213217"/>
                <a:gd name="connsiteY4-33500" fmla="*/ 897120 h 7252515"/>
                <a:gd name="connsiteX5-33501" fmla="*/ 742950 w 2213217"/>
                <a:gd name="connsiteY5-33502" fmla="*/ 1011420 h 7252515"/>
                <a:gd name="connsiteX6-33503" fmla="*/ 133350 w 2213217"/>
                <a:gd name="connsiteY6-33504" fmla="*/ 1220970 h 7252515"/>
                <a:gd name="connsiteX7-33505" fmla="*/ 0 w 2213217"/>
                <a:gd name="connsiteY7-33506" fmla="*/ 2211570 h 7252515"/>
                <a:gd name="connsiteX8-33507" fmla="*/ 313183 w 2213217"/>
                <a:gd name="connsiteY8-33508" fmla="*/ 3017500 h 7252515"/>
                <a:gd name="connsiteX9-33509" fmla="*/ 241881 w 2213217"/>
                <a:gd name="connsiteY9-33510" fmla="*/ 3814384 h 7252515"/>
                <a:gd name="connsiteX10-33511" fmla="*/ 377244 w 2213217"/>
                <a:gd name="connsiteY10-33512" fmla="*/ 3984422 h 7252515"/>
                <a:gd name="connsiteX11-33513" fmla="*/ 434725 w 2213217"/>
                <a:gd name="connsiteY11-33514" fmla="*/ 4229457 h 7252515"/>
                <a:gd name="connsiteX12-33515" fmla="*/ 495932 w 2213217"/>
                <a:gd name="connsiteY12-33516" fmla="*/ 4629539 h 7252515"/>
                <a:gd name="connsiteX13-33517" fmla="*/ 504586 w 2213217"/>
                <a:gd name="connsiteY13-33518" fmla="*/ 4793958 h 7252515"/>
                <a:gd name="connsiteX14-33519" fmla="*/ 490672 w 2213217"/>
                <a:gd name="connsiteY14-33520" fmla="*/ 4980881 h 7252515"/>
                <a:gd name="connsiteX15-33521" fmla="*/ 458942 w 2213217"/>
                <a:gd name="connsiteY15-33522" fmla="*/ 5126491 h 7252515"/>
                <a:gd name="connsiteX16-33523" fmla="*/ 383013 w 2213217"/>
                <a:gd name="connsiteY16-33524" fmla="*/ 6154049 h 7252515"/>
                <a:gd name="connsiteX17-33525" fmla="*/ 348398 w 2213217"/>
                <a:gd name="connsiteY17-33526" fmla="*/ 6604338 h 7252515"/>
                <a:gd name="connsiteX18-33527" fmla="*/ 420242 w 2213217"/>
                <a:gd name="connsiteY18-33528" fmla="*/ 6827439 h 7252515"/>
                <a:gd name="connsiteX19-33529" fmla="*/ 367118 w 2213217"/>
                <a:gd name="connsiteY19-33530" fmla="*/ 6982453 h 7252515"/>
                <a:gd name="connsiteX20-33531" fmla="*/ 605514 w 2213217"/>
                <a:gd name="connsiteY20-33532" fmla="*/ 7244526 h 7252515"/>
                <a:gd name="connsiteX21-33533" fmla="*/ 958269 w 2213217"/>
                <a:gd name="connsiteY21-33534" fmla="*/ 7136926 h 7252515"/>
                <a:gd name="connsiteX22-33535" fmla="*/ 724772 w 2213217"/>
                <a:gd name="connsiteY22-33536" fmla="*/ 6844746 h 7252515"/>
                <a:gd name="connsiteX23-33537" fmla="*/ 753076 w 2213217"/>
                <a:gd name="connsiteY23-33538" fmla="*/ 6579789 h 7252515"/>
                <a:gd name="connsiteX24-33539" fmla="*/ 738924 w 2213217"/>
                <a:gd name="connsiteY24-33540" fmla="*/ 6250170 h 7252515"/>
                <a:gd name="connsiteX25-33541" fmla="*/ 856500 w 2213217"/>
                <a:gd name="connsiteY25-33542" fmla="*/ 5489132 h 7252515"/>
                <a:gd name="connsiteX26-33543" fmla="*/ 906017 w 2213217"/>
                <a:gd name="connsiteY26-33544" fmla="*/ 5380240 h 7252515"/>
                <a:gd name="connsiteX27-33545" fmla="*/ 898504 w 2213217"/>
                <a:gd name="connsiteY27-33546" fmla="*/ 5308938 h 7252515"/>
                <a:gd name="connsiteX28-33547" fmla="*/ 971550 w 2213217"/>
                <a:gd name="connsiteY28-33548" fmla="*/ 5211945 h 7252515"/>
                <a:gd name="connsiteX29-33549" fmla="*/ 973564 w 2213217"/>
                <a:gd name="connsiteY29-33550" fmla="*/ 5069070 h 7252515"/>
                <a:gd name="connsiteX30-33551" fmla="*/ 1129719 w 2213217"/>
                <a:gd name="connsiteY30-33552" fmla="*/ 4378373 h 7252515"/>
                <a:gd name="connsiteX31-33553" fmla="*/ 1276350 w 2213217"/>
                <a:gd name="connsiteY31-33554" fmla="*/ 4649970 h 7252515"/>
                <a:gd name="connsiteX32-33555" fmla="*/ 1341012 w 2213217"/>
                <a:gd name="connsiteY32-33556" fmla="*/ 4880042 h 7252515"/>
                <a:gd name="connsiteX33-33557" fmla="*/ 1310424 w 2213217"/>
                <a:gd name="connsiteY33-33558" fmla="*/ 4973880 h 7252515"/>
                <a:gd name="connsiteX34-33559" fmla="*/ 1354293 w 2213217"/>
                <a:gd name="connsiteY34-33560" fmla="*/ 5113209 h 7252515"/>
                <a:gd name="connsiteX35-33561" fmla="*/ 1262198 w 2213217"/>
                <a:gd name="connsiteY35-33562" fmla="*/ 5554244 h 7252515"/>
                <a:gd name="connsiteX36-33563" fmla="*/ 1263220 w 2213217"/>
                <a:gd name="connsiteY36-33564" fmla="*/ 6360264 h 7252515"/>
                <a:gd name="connsiteX37-33565" fmla="*/ 1336385 w 2213217"/>
                <a:gd name="connsiteY37-33566" fmla="*/ 6540277 h 7252515"/>
                <a:gd name="connsiteX38-33567" fmla="*/ 1285605 w 2213217"/>
                <a:gd name="connsiteY38-33568" fmla="*/ 6741714 h 7252515"/>
                <a:gd name="connsiteX39-33569" fmla="*/ 1303783 w 2213217"/>
                <a:gd name="connsiteY39-33570" fmla="*/ 6828040 h 7252515"/>
                <a:gd name="connsiteX40-33571" fmla="*/ 1313579 w 2213217"/>
                <a:gd name="connsiteY40-33572" fmla="*/ 7020824 h 7252515"/>
                <a:gd name="connsiteX41-33573" fmla="*/ 1760353 w 2213217"/>
                <a:gd name="connsiteY41-33574" fmla="*/ 7189119 h 7252515"/>
                <a:gd name="connsiteX42-33575" fmla="*/ 2189006 w 2213217"/>
                <a:gd name="connsiteY42-33576" fmla="*/ 7199125 h 7252515"/>
                <a:gd name="connsiteX43-33577" fmla="*/ 2171850 w 2213217"/>
                <a:gd name="connsiteY43-33578" fmla="*/ 7046786 h 7252515"/>
                <a:gd name="connsiteX44-33579" fmla="*/ 1687247 w 2213217"/>
                <a:gd name="connsiteY44-33580" fmla="*/ 6680449 h 7252515"/>
                <a:gd name="connsiteX45-33581" fmla="*/ 1708130 w 2213217"/>
                <a:gd name="connsiteY45-33582" fmla="*/ 6550072 h 7252515"/>
                <a:gd name="connsiteX46-33583" fmla="*/ 1668617 w 2213217"/>
                <a:gd name="connsiteY46-33584" fmla="*/ 6451067 h 7252515"/>
                <a:gd name="connsiteX47-33585" fmla="*/ 1657350 w 2213217"/>
                <a:gd name="connsiteY47-33586" fmla="*/ 6250170 h 7252515"/>
                <a:gd name="connsiteX48-33587" fmla="*/ 1679014 w 2213217"/>
                <a:gd name="connsiteY48-33588" fmla="*/ 5979714 h 7252515"/>
                <a:gd name="connsiteX49-33589" fmla="*/ 1727631 w 2213217"/>
                <a:gd name="connsiteY49-33590" fmla="*/ 5512209 h 7252515"/>
                <a:gd name="connsiteX50-33591" fmla="*/ 1739049 w 2213217"/>
                <a:gd name="connsiteY50-33592" fmla="*/ 5363804 h 7252515"/>
                <a:gd name="connsiteX51-33593" fmla="*/ 1797611 w 2213217"/>
                <a:gd name="connsiteY51-33594" fmla="*/ 5317321 h 7252515"/>
                <a:gd name="connsiteX52-33595" fmla="*/ 1884207 w 2213217"/>
                <a:gd name="connsiteY52-33596" fmla="*/ 5097645 h 7252515"/>
                <a:gd name="connsiteX53-33597" fmla="*/ 1909357 w 2213217"/>
                <a:gd name="connsiteY53-33598" fmla="*/ 4805496 h 7252515"/>
                <a:gd name="connsiteX54-33599" fmla="*/ 1900373 w 2213217"/>
                <a:gd name="connsiteY54-33600" fmla="*/ 4348776 h 7252515"/>
                <a:gd name="connsiteX55-33601" fmla="*/ 1881052 w 2213217"/>
                <a:gd name="connsiteY55-33602" fmla="*/ 3902573 h 7252515"/>
                <a:gd name="connsiteX56-33603" fmla="*/ 1855362 w 2213217"/>
                <a:gd name="connsiteY56-33604" fmla="*/ 3584643 h 7252515"/>
                <a:gd name="connsiteX57-33605" fmla="*/ 2056257 w 2213217"/>
                <a:gd name="connsiteY57-33606" fmla="*/ 2654077 h 7252515"/>
                <a:gd name="connsiteX58-33607" fmla="*/ 2042707 w 2213217"/>
                <a:gd name="connsiteY58-33608" fmla="*/ 2404684 h 7252515"/>
                <a:gd name="connsiteX59-33609" fmla="*/ 1981200 w 2213217"/>
                <a:gd name="connsiteY59-33610" fmla="*/ 1864914 h 7252515"/>
                <a:gd name="connsiteX60-33611" fmla="*/ 1936459 w 2213217"/>
                <a:gd name="connsiteY60-33612" fmla="*/ 1677029 h 7252515"/>
                <a:gd name="connsiteX61-33613" fmla="*/ 1922037 w 2213217"/>
                <a:gd name="connsiteY61-33614" fmla="*/ 1432534 h 7252515"/>
                <a:gd name="connsiteX62-33615" fmla="*/ 1874412 w 2213217"/>
                <a:gd name="connsiteY62-33616" fmla="*/ 1302338 h 7252515"/>
                <a:gd name="connsiteX63-33617" fmla="*/ 1407687 w 2213217"/>
                <a:gd name="connsiteY63-33618" fmla="*/ 1134975 h 7252515"/>
                <a:gd name="connsiteX64-33619" fmla="*/ 1309221 w 2213217"/>
                <a:gd name="connsiteY64-33620" fmla="*/ 1020075 h 7252515"/>
                <a:gd name="connsiteX65-33621" fmla="*/ 1365230 w 2213217"/>
                <a:gd name="connsiteY65-33622" fmla="*/ 821521 h 7252515"/>
                <a:gd name="connsiteX66-33623" fmla="*/ 1433407 w 2213217"/>
                <a:gd name="connsiteY66-33624" fmla="*/ 622909 h 7252515"/>
                <a:gd name="connsiteX67-33625" fmla="*/ 1444916 w 2213217"/>
                <a:gd name="connsiteY67-33626" fmla="*/ 380757 h 7252515"/>
                <a:gd name="connsiteX68-33627" fmla="*/ 1330946 w 2213217"/>
                <a:gd name="connsiteY68-33628" fmla="*/ 143773 h 7252515"/>
                <a:gd name="connsiteX69-33629" fmla="*/ 1063645 w 2213217"/>
                <a:gd name="connsiteY69-33630" fmla="*/ 568 h 7252515"/>
                <a:gd name="connsiteX0-33631" fmla="*/ 1063645 w 2213217"/>
                <a:gd name="connsiteY0-33632" fmla="*/ 568 h 7252515"/>
                <a:gd name="connsiteX1-33633" fmla="*/ 809625 w 2213217"/>
                <a:gd name="connsiteY1-33634" fmla="*/ 116070 h 7252515"/>
                <a:gd name="connsiteX2-33635" fmla="*/ 685800 w 2213217"/>
                <a:gd name="connsiteY2-33636" fmla="*/ 297045 h 7252515"/>
                <a:gd name="connsiteX3-33637" fmla="*/ 704850 w 2213217"/>
                <a:gd name="connsiteY3-33638" fmla="*/ 620895 h 7252515"/>
                <a:gd name="connsiteX4-33639" fmla="*/ 838200 w 2213217"/>
                <a:gd name="connsiteY4-33640" fmla="*/ 897120 h 7252515"/>
                <a:gd name="connsiteX5-33641" fmla="*/ 742950 w 2213217"/>
                <a:gd name="connsiteY5-33642" fmla="*/ 1011420 h 7252515"/>
                <a:gd name="connsiteX6-33643" fmla="*/ 133350 w 2213217"/>
                <a:gd name="connsiteY6-33644" fmla="*/ 1220970 h 7252515"/>
                <a:gd name="connsiteX7-33645" fmla="*/ 0 w 2213217"/>
                <a:gd name="connsiteY7-33646" fmla="*/ 2211570 h 7252515"/>
                <a:gd name="connsiteX8-33647" fmla="*/ 313183 w 2213217"/>
                <a:gd name="connsiteY8-33648" fmla="*/ 3017500 h 7252515"/>
                <a:gd name="connsiteX9-33649" fmla="*/ 241881 w 2213217"/>
                <a:gd name="connsiteY9-33650" fmla="*/ 3814384 h 7252515"/>
                <a:gd name="connsiteX10-33651" fmla="*/ 377244 w 2213217"/>
                <a:gd name="connsiteY10-33652" fmla="*/ 3984422 h 7252515"/>
                <a:gd name="connsiteX11-33653" fmla="*/ 434725 w 2213217"/>
                <a:gd name="connsiteY11-33654" fmla="*/ 4229457 h 7252515"/>
                <a:gd name="connsiteX12-33655" fmla="*/ 495932 w 2213217"/>
                <a:gd name="connsiteY12-33656" fmla="*/ 4629539 h 7252515"/>
                <a:gd name="connsiteX13-33657" fmla="*/ 504586 w 2213217"/>
                <a:gd name="connsiteY13-33658" fmla="*/ 4793958 h 7252515"/>
                <a:gd name="connsiteX14-33659" fmla="*/ 490672 w 2213217"/>
                <a:gd name="connsiteY14-33660" fmla="*/ 4980881 h 7252515"/>
                <a:gd name="connsiteX15-33661" fmla="*/ 458942 w 2213217"/>
                <a:gd name="connsiteY15-33662" fmla="*/ 5126491 h 7252515"/>
                <a:gd name="connsiteX16-33663" fmla="*/ 383013 w 2213217"/>
                <a:gd name="connsiteY16-33664" fmla="*/ 6154049 h 7252515"/>
                <a:gd name="connsiteX17-33665" fmla="*/ 348398 w 2213217"/>
                <a:gd name="connsiteY17-33666" fmla="*/ 6604338 h 7252515"/>
                <a:gd name="connsiteX18-33667" fmla="*/ 420242 w 2213217"/>
                <a:gd name="connsiteY18-33668" fmla="*/ 6827439 h 7252515"/>
                <a:gd name="connsiteX19-33669" fmla="*/ 367118 w 2213217"/>
                <a:gd name="connsiteY19-33670" fmla="*/ 6982453 h 7252515"/>
                <a:gd name="connsiteX20-33671" fmla="*/ 605514 w 2213217"/>
                <a:gd name="connsiteY20-33672" fmla="*/ 7244526 h 7252515"/>
                <a:gd name="connsiteX21-33673" fmla="*/ 958269 w 2213217"/>
                <a:gd name="connsiteY21-33674" fmla="*/ 7136926 h 7252515"/>
                <a:gd name="connsiteX22-33675" fmla="*/ 724772 w 2213217"/>
                <a:gd name="connsiteY22-33676" fmla="*/ 6844746 h 7252515"/>
                <a:gd name="connsiteX23-33677" fmla="*/ 753076 w 2213217"/>
                <a:gd name="connsiteY23-33678" fmla="*/ 6579789 h 7252515"/>
                <a:gd name="connsiteX24-33679" fmla="*/ 738924 w 2213217"/>
                <a:gd name="connsiteY24-33680" fmla="*/ 6250170 h 7252515"/>
                <a:gd name="connsiteX25-33681" fmla="*/ 856500 w 2213217"/>
                <a:gd name="connsiteY25-33682" fmla="*/ 5489132 h 7252515"/>
                <a:gd name="connsiteX26-33683" fmla="*/ 906017 w 2213217"/>
                <a:gd name="connsiteY26-33684" fmla="*/ 5380240 h 7252515"/>
                <a:gd name="connsiteX27-33685" fmla="*/ 898504 w 2213217"/>
                <a:gd name="connsiteY27-33686" fmla="*/ 5308938 h 7252515"/>
                <a:gd name="connsiteX28-33687" fmla="*/ 971550 w 2213217"/>
                <a:gd name="connsiteY28-33688" fmla="*/ 5211945 h 7252515"/>
                <a:gd name="connsiteX29-33689" fmla="*/ 973564 w 2213217"/>
                <a:gd name="connsiteY29-33690" fmla="*/ 5069070 h 7252515"/>
                <a:gd name="connsiteX30-33691" fmla="*/ 1129719 w 2213217"/>
                <a:gd name="connsiteY30-33692" fmla="*/ 4378373 h 7252515"/>
                <a:gd name="connsiteX31-33693" fmla="*/ 1276350 w 2213217"/>
                <a:gd name="connsiteY31-33694" fmla="*/ 4649970 h 7252515"/>
                <a:gd name="connsiteX32-33695" fmla="*/ 1341012 w 2213217"/>
                <a:gd name="connsiteY32-33696" fmla="*/ 4880042 h 7252515"/>
                <a:gd name="connsiteX33-33697" fmla="*/ 1310424 w 2213217"/>
                <a:gd name="connsiteY33-33698" fmla="*/ 4973880 h 7252515"/>
                <a:gd name="connsiteX34-33699" fmla="*/ 1354293 w 2213217"/>
                <a:gd name="connsiteY34-33700" fmla="*/ 5113209 h 7252515"/>
                <a:gd name="connsiteX35-33701" fmla="*/ 1262198 w 2213217"/>
                <a:gd name="connsiteY35-33702" fmla="*/ 5554244 h 7252515"/>
                <a:gd name="connsiteX36-33703" fmla="*/ 1263220 w 2213217"/>
                <a:gd name="connsiteY36-33704" fmla="*/ 6360264 h 7252515"/>
                <a:gd name="connsiteX37-33705" fmla="*/ 1336385 w 2213217"/>
                <a:gd name="connsiteY37-33706" fmla="*/ 6540277 h 7252515"/>
                <a:gd name="connsiteX38-33707" fmla="*/ 1285605 w 2213217"/>
                <a:gd name="connsiteY38-33708" fmla="*/ 6741714 h 7252515"/>
                <a:gd name="connsiteX39-33709" fmla="*/ 1303783 w 2213217"/>
                <a:gd name="connsiteY39-33710" fmla="*/ 6828040 h 7252515"/>
                <a:gd name="connsiteX40-33711" fmla="*/ 1313579 w 2213217"/>
                <a:gd name="connsiteY40-33712" fmla="*/ 7020824 h 7252515"/>
                <a:gd name="connsiteX41-33713" fmla="*/ 1760353 w 2213217"/>
                <a:gd name="connsiteY41-33714" fmla="*/ 7189119 h 7252515"/>
                <a:gd name="connsiteX42-33715" fmla="*/ 2189006 w 2213217"/>
                <a:gd name="connsiteY42-33716" fmla="*/ 7199125 h 7252515"/>
                <a:gd name="connsiteX43-33717" fmla="*/ 2171850 w 2213217"/>
                <a:gd name="connsiteY43-33718" fmla="*/ 7046786 h 7252515"/>
                <a:gd name="connsiteX44-33719" fmla="*/ 1687247 w 2213217"/>
                <a:gd name="connsiteY44-33720" fmla="*/ 6680449 h 7252515"/>
                <a:gd name="connsiteX45-33721" fmla="*/ 1708130 w 2213217"/>
                <a:gd name="connsiteY45-33722" fmla="*/ 6550072 h 7252515"/>
                <a:gd name="connsiteX46-33723" fmla="*/ 1668617 w 2213217"/>
                <a:gd name="connsiteY46-33724" fmla="*/ 6451067 h 7252515"/>
                <a:gd name="connsiteX47-33725" fmla="*/ 1657350 w 2213217"/>
                <a:gd name="connsiteY47-33726" fmla="*/ 6250170 h 7252515"/>
                <a:gd name="connsiteX48-33727" fmla="*/ 1679014 w 2213217"/>
                <a:gd name="connsiteY48-33728" fmla="*/ 5979714 h 7252515"/>
                <a:gd name="connsiteX49-33729" fmla="*/ 1727631 w 2213217"/>
                <a:gd name="connsiteY49-33730" fmla="*/ 5512209 h 7252515"/>
                <a:gd name="connsiteX50-33731" fmla="*/ 1739049 w 2213217"/>
                <a:gd name="connsiteY50-33732" fmla="*/ 5363804 h 7252515"/>
                <a:gd name="connsiteX51-33733" fmla="*/ 1797611 w 2213217"/>
                <a:gd name="connsiteY51-33734" fmla="*/ 5317321 h 7252515"/>
                <a:gd name="connsiteX52-33735" fmla="*/ 1884207 w 2213217"/>
                <a:gd name="connsiteY52-33736" fmla="*/ 5097645 h 7252515"/>
                <a:gd name="connsiteX53-33737" fmla="*/ 1909357 w 2213217"/>
                <a:gd name="connsiteY53-33738" fmla="*/ 4805496 h 7252515"/>
                <a:gd name="connsiteX54-33739" fmla="*/ 1900373 w 2213217"/>
                <a:gd name="connsiteY54-33740" fmla="*/ 4348776 h 7252515"/>
                <a:gd name="connsiteX55-33741" fmla="*/ 1881052 w 2213217"/>
                <a:gd name="connsiteY55-33742" fmla="*/ 3902573 h 7252515"/>
                <a:gd name="connsiteX56-33743" fmla="*/ 1855362 w 2213217"/>
                <a:gd name="connsiteY56-33744" fmla="*/ 3584643 h 7252515"/>
                <a:gd name="connsiteX57-33745" fmla="*/ 2056257 w 2213217"/>
                <a:gd name="connsiteY57-33746" fmla="*/ 2654077 h 7252515"/>
                <a:gd name="connsiteX58-33747" fmla="*/ 2042707 w 2213217"/>
                <a:gd name="connsiteY58-33748" fmla="*/ 2404684 h 7252515"/>
                <a:gd name="connsiteX59-33749" fmla="*/ 1981200 w 2213217"/>
                <a:gd name="connsiteY59-33750" fmla="*/ 1864914 h 7252515"/>
                <a:gd name="connsiteX60-33751" fmla="*/ 1936459 w 2213217"/>
                <a:gd name="connsiteY60-33752" fmla="*/ 1677029 h 7252515"/>
                <a:gd name="connsiteX61-33753" fmla="*/ 1922037 w 2213217"/>
                <a:gd name="connsiteY61-33754" fmla="*/ 1432534 h 7252515"/>
                <a:gd name="connsiteX62-33755" fmla="*/ 1874412 w 2213217"/>
                <a:gd name="connsiteY62-33756" fmla="*/ 1302338 h 7252515"/>
                <a:gd name="connsiteX63-33757" fmla="*/ 1407687 w 2213217"/>
                <a:gd name="connsiteY63-33758" fmla="*/ 1134975 h 7252515"/>
                <a:gd name="connsiteX64-33759" fmla="*/ 1309221 w 2213217"/>
                <a:gd name="connsiteY64-33760" fmla="*/ 1020075 h 7252515"/>
                <a:gd name="connsiteX65-33761" fmla="*/ 1365230 w 2213217"/>
                <a:gd name="connsiteY65-33762" fmla="*/ 821521 h 7252515"/>
                <a:gd name="connsiteX66-33763" fmla="*/ 1433407 w 2213217"/>
                <a:gd name="connsiteY66-33764" fmla="*/ 622909 h 7252515"/>
                <a:gd name="connsiteX67-33765" fmla="*/ 1444916 w 2213217"/>
                <a:gd name="connsiteY67-33766" fmla="*/ 380757 h 7252515"/>
                <a:gd name="connsiteX68-33767" fmla="*/ 1330946 w 2213217"/>
                <a:gd name="connsiteY68-33768" fmla="*/ 143773 h 7252515"/>
                <a:gd name="connsiteX69-33769" fmla="*/ 1063645 w 2213217"/>
                <a:gd name="connsiteY69-33770" fmla="*/ 568 h 7252515"/>
                <a:gd name="connsiteX0-33771" fmla="*/ 1063645 w 2213217"/>
                <a:gd name="connsiteY0-33772" fmla="*/ 568 h 7252515"/>
                <a:gd name="connsiteX1-33773" fmla="*/ 809625 w 2213217"/>
                <a:gd name="connsiteY1-33774" fmla="*/ 116070 h 7252515"/>
                <a:gd name="connsiteX2-33775" fmla="*/ 685800 w 2213217"/>
                <a:gd name="connsiteY2-33776" fmla="*/ 297045 h 7252515"/>
                <a:gd name="connsiteX3-33777" fmla="*/ 704850 w 2213217"/>
                <a:gd name="connsiteY3-33778" fmla="*/ 620895 h 7252515"/>
                <a:gd name="connsiteX4-33779" fmla="*/ 838200 w 2213217"/>
                <a:gd name="connsiteY4-33780" fmla="*/ 897120 h 7252515"/>
                <a:gd name="connsiteX5-33781" fmla="*/ 742950 w 2213217"/>
                <a:gd name="connsiteY5-33782" fmla="*/ 1011420 h 7252515"/>
                <a:gd name="connsiteX6-33783" fmla="*/ 133350 w 2213217"/>
                <a:gd name="connsiteY6-33784" fmla="*/ 1220970 h 7252515"/>
                <a:gd name="connsiteX7-33785" fmla="*/ 0 w 2213217"/>
                <a:gd name="connsiteY7-33786" fmla="*/ 2211570 h 7252515"/>
                <a:gd name="connsiteX8-33787" fmla="*/ 313183 w 2213217"/>
                <a:gd name="connsiteY8-33788" fmla="*/ 3017500 h 7252515"/>
                <a:gd name="connsiteX9-33789" fmla="*/ 241881 w 2213217"/>
                <a:gd name="connsiteY9-33790" fmla="*/ 3814384 h 7252515"/>
                <a:gd name="connsiteX10-33791" fmla="*/ 377244 w 2213217"/>
                <a:gd name="connsiteY10-33792" fmla="*/ 3984422 h 7252515"/>
                <a:gd name="connsiteX11-33793" fmla="*/ 434725 w 2213217"/>
                <a:gd name="connsiteY11-33794" fmla="*/ 4229457 h 7252515"/>
                <a:gd name="connsiteX12-33795" fmla="*/ 495932 w 2213217"/>
                <a:gd name="connsiteY12-33796" fmla="*/ 4629539 h 7252515"/>
                <a:gd name="connsiteX13-33797" fmla="*/ 504586 w 2213217"/>
                <a:gd name="connsiteY13-33798" fmla="*/ 4793958 h 7252515"/>
                <a:gd name="connsiteX14-33799" fmla="*/ 490672 w 2213217"/>
                <a:gd name="connsiteY14-33800" fmla="*/ 4980881 h 7252515"/>
                <a:gd name="connsiteX15-33801" fmla="*/ 458942 w 2213217"/>
                <a:gd name="connsiteY15-33802" fmla="*/ 5126491 h 7252515"/>
                <a:gd name="connsiteX16-33803" fmla="*/ 383013 w 2213217"/>
                <a:gd name="connsiteY16-33804" fmla="*/ 6154049 h 7252515"/>
                <a:gd name="connsiteX17-33805" fmla="*/ 348398 w 2213217"/>
                <a:gd name="connsiteY17-33806" fmla="*/ 6604338 h 7252515"/>
                <a:gd name="connsiteX18-33807" fmla="*/ 420242 w 2213217"/>
                <a:gd name="connsiteY18-33808" fmla="*/ 6827439 h 7252515"/>
                <a:gd name="connsiteX19-33809" fmla="*/ 367118 w 2213217"/>
                <a:gd name="connsiteY19-33810" fmla="*/ 6982453 h 7252515"/>
                <a:gd name="connsiteX20-33811" fmla="*/ 605514 w 2213217"/>
                <a:gd name="connsiteY20-33812" fmla="*/ 7244526 h 7252515"/>
                <a:gd name="connsiteX21-33813" fmla="*/ 958269 w 2213217"/>
                <a:gd name="connsiteY21-33814" fmla="*/ 7136926 h 7252515"/>
                <a:gd name="connsiteX22-33815" fmla="*/ 724772 w 2213217"/>
                <a:gd name="connsiteY22-33816" fmla="*/ 6844746 h 7252515"/>
                <a:gd name="connsiteX23-33817" fmla="*/ 753076 w 2213217"/>
                <a:gd name="connsiteY23-33818" fmla="*/ 6579789 h 7252515"/>
                <a:gd name="connsiteX24-33819" fmla="*/ 738924 w 2213217"/>
                <a:gd name="connsiteY24-33820" fmla="*/ 6250170 h 7252515"/>
                <a:gd name="connsiteX25-33821" fmla="*/ 856500 w 2213217"/>
                <a:gd name="connsiteY25-33822" fmla="*/ 5489132 h 7252515"/>
                <a:gd name="connsiteX26-33823" fmla="*/ 906017 w 2213217"/>
                <a:gd name="connsiteY26-33824" fmla="*/ 5380240 h 7252515"/>
                <a:gd name="connsiteX27-33825" fmla="*/ 898504 w 2213217"/>
                <a:gd name="connsiteY27-33826" fmla="*/ 5308938 h 7252515"/>
                <a:gd name="connsiteX28-33827" fmla="*/ 971550 w 2213217"/>
                <a:gd name="connsiteY28-33828" fmla="*/ 5211945 h 7252515"/>
                <a:gd name="connsiteX29-33829" fmla="*/ 973564 w 2213217"/>
                <a:gd name="connsiteY29-33830" fmla="*/ 5069070 h 7252515"/>
                <a:gd name="connsiteX30-33831" fmla="*/ 1129719 w 2213217"/>
                <a:gd name="connsiteY30-33832" fmla="*/ 4378373 h 7252515"/>
                <a:gd name="connsiteX31-33833" fmla="*/ 1276350 w 2213217"/>
                <a:gd name="connsiteY31-33834" fmla="*/ 4649970 h 7252515"/>
                <a:gd name="connsiteX32-33835" fmla="*/ 1341012 w 2213217"/>
                <a:gd name="connsiteY32-33836" fmla="*/ 4880042 h 7252515"/>
                <a:gd name="connsiteX33-33837" fmla="*/ 1310424 w 2213217"/>
                <a:gd name="connsiteY33-33838" fmla="*/ 4973880 h 7252515"/>
                <a:gd name="connsiteX34-33839" fmla="*/ 1354293 w 2213217"/>
                <a:gd name="connsiteY34-33840" fmla="*/ 5113209 h 7252515"/>
                <a:gd name="connsiteX35-33841" fmla="*/ 1262198 w 2213217"/>
                <a:gd name="connsiteY35-33842" fmla="*/ 5554244 h 7252515"/>
                <a:gd name="connsiteX36-33843" fmla="*/ 1263220 w 2213217"/>
                <a:gd name="connsiteY36-33844" fmla="*/ 6360264 h 7252515"/>
                <a:gd name="connsiteX37-33845" fmla="*/ 1336385 w 2213217"/>
                <a:gd name="connsiteY37-33846" fmla="*/ 6540277 h 7252515"/>
                <a:gd name="connsiteX38-33847" fmla="*/ 1285605 w 2213217"/>
                <a:gd name="connsiteY38-33848" fmla="*/ 6741714 h 7252515"/>
                <a:gd name="connsiteX39-33849" fmla="*/ 1303783 w 2213217"/>
                <a:gd name="connsiteY39-33850" fmla="*/ 6828040 h 7252515"/>
                <a:gd name="connsiteX40-33851" fmla="*/ 1313579 w 2213217"/>
                <a:gd name="connsiteY40-33852" fmla="*/ 7020824 h 7252515"/>
                <a:gd name="connsiteX41-33853" fmla="*/ 1760353 w 2213217"/>
                <a:gd name="connsiteY41-33854" fmla="*/ 7189119 h 7252515"/>
                <a:gd name="connsiteX42-33855" fmla="*/ 2189006 w 2213217"/>
                <a:gd name="connsiteY42-33856" fmla="*/ 7199125 h 7252515"/>
                <a:gd name="connsiteX43-33857" fmla="*/ 2171850 w 2213217"/>
                <a:gd name="connsiteY43-33858" fmla="*/ 7046786 h 7252515"/>
                <a:gd name="connsiteX44-33859" fmla="*/ 1687247 w 2213217"/>
                <a:gd name="connsiteY44-33860" fmla="*/ 6680449 h 7252515"/>
                <a:gd name="connsiteX45-33861" fmla="*/ 1708130 w 2213217"/>
                <a:gd name="connsiteY45-33862" fmla="*/ 6550072 h 7252515"/>
                <a:gd name="connsiteX46-33863" fmla="*/ 1668617 w 2213217"/>
                <a:gd name="connsiteY46-33864" fmla="*/ 6451067 h 7252515"/>
                <a:gd name="connsiteX47-33865" fmla="*/ 1657350 w 2213217"/>
                <a:gd name="connsiteY47-33866" fmla="*/ 6250170 h 7252515"/>
                <a:gd name="connsiteX48-33867" fmla="*/ 1679014 w 2213217"/>
                <a:gd name="connsiteY48-33868" fmla="*/ 5979714 h 7252515"/>
                <a:gd name="connsiteX49-33869" fmla="*/ 1727631 w 2213217"/>
                <a:gd name="connsiteY49-33870" fmla="*/ 5512209 h 7252515"/>
                <a:gd name="connsiteX50-33871" fmla="*/ 1739049 w 2213217"/>
                <a:gd name="connsiteY50-33872" fmla="*/ 5363804 h 7252515"/>
                <a:gd name="connsiteX51-33873" fmla="*/ 1797611 w 2213217"/>
                <a:gd name="connsiteY51-33874" fmla="*/ 5317321 h 7252515"/>
                <a:gd name="connsiteX52-33875" fmla="*/ 1884207 w 2213217"/>
                <a:gd name="connsiteY52-33876" fmla="*/ 5097645 h 7252515"/>
                <a:gd name="connsiteX53-33877" fmla="*/ 1909357 w 2213217"/>
                <a:gd name="connsiteY53-33878" fmla="*/ 4805496 h 7252515"/>
                <a:gd name="connsiteX54-33879" fmla="*/ 1900373 w 2213217"/>
                <a:gd name="connsiteY54-33880" fmla="*/ 4348776 h 7252515"/>
                <a:gd name="connsiteX55-33881" fmla="*/ 1881052 w 2213217"/>
                <a:gd name="connsiteY55-33882" fmla="*/ 3902573 h 7252515"/>
                <a:gd name="connsiteX56-33883" fmla="*/ 1855362 w 2213217"/>
                <a:gd name="connsiteY56-33884" fmla="*/ 3584643 h 7252515"/>
                <a:gd name="connsiteX57-33885" fmla="*/ 2056257 w 2213217"/>
                <a:gd name="connsiteY57-33886" fmla="*/ 2654077 h 7252515"/>
                <a:gd name="connsiteX58-33887" fmla="*/ 2042707 w 2213217"/>
                <a:gd name="connsiteY58-33888" fmla="*/ 2404684 h 7252515"/>
                <a:gd name="connsiteX59-33889" fmla="*/ 1981200 w 2213217"/>
                <a:gd name="connsiteY59-33890" fmla="*/ 1864914 h 7252515"/>
                <a:gd name="connsiteX60-33891" fmla="*/ 1936459 w 2213217"/>
                <a:gd name="connsiteY60-33892" fmla="*/ 1677029 h 7252515"/>
                <a:gd name="connsiteX61-33893" fmla="*/ 1922037 w 2213217"/>
                <a:gd name="connsiteY61-33894" fmla="*/ 1432534 h 7252515"/>
                <a:gd name="connsiteX62-33895" fmla="*/ 1874412 w 2213217"/>
                <a:gd name="connsiteY62-33896" fmla="*/ 1302338 h 7252515"/>
                <a:gd name="connsiteX63-33897" fmla="*/ 1407687 w 2213217"/>
                <a:gd name="connsiteY63-33898" fmla="*/ 1134975 h 7252515"/>
                <a:gd name="connsiteX64-33899" fmla="*/ 1309221 w 2213217"/>
                <a:gd name="connsiteY64-33900" fmla="*/ 1020075 h 7252515"/>
                <a:gd name="connsiteX65-33901" fmla="*/ 1365230 w 2213217"/>
                <a:gd name="connsiteY65-33902" fmla="*/ 821521 h 7252515"/>
                <a:gd name="connsiteX66-33903" fmla="*/ 1433407 w 2213217"/>
                <a:gd name="connsiteY66-33904" fmla="*/ 622909 h 7252515"/>
                <a:gd name="connsiteX67-33905" fmla="*/ 1444916 w 2213217"/>
                <a:gd name="connsiteY67-33906" fmla="*/ 380757 h 7252515"/>
                <a:gd name="connsiteX68-33907" fmla="*/ 1330946 w 2213217"/>
                <a:gd name="connsiteY68-33908" fmla="*/ 143773 h 7252515"/>
                <a:gd name="connsiteX69-33909" fmla="*/ 1063645 w 2213217"/>
                <a:gd name="connsiteY69-33910" fmla="*/ 568 h 7252515"/>
                <a:gd name="connsiteX0-33911" fmla="*/ 1072753 w 2222325"/>
                <a:gd name="connsiteY0-33912" fmla="*/ 568 h 7252515"/>
                <a:gd name="connsiteX1-33913" fmla="*/ 818733 w 2222325"/>
                <a:gd name="connsiteY1-33914" fmla="*/ 116070 h 7252515"/>
                <a:gd name="connsiteX2-33915" fmla="*/ 694908 w 2222325"/>
                <a:gd name="connsiteY2-33916" fmla="*/ 297045 h 7252515"/>
                <a:gd name="connsiteX3-33917" fmla="*/ 713958 w 2222325"/>
                <a:gd name="connsiteY3-33918" fmla="*/ 620895 h 7252515"/>
                <a:gd name="connsiteX4-33919" fmla="*/ 847308 w 2222325"/>
                <a:gd name="connsiteY4-33920" fmla="*/ 897120 h 7252515"/>
                <a:gd name="connsiteX5-33921" fmla="*/ 752058 w 2222325"/>
                <a:gd name="connsiteY5-33922" fmla="*/ 1011420 h 7252515"/>
                <a:gd name="connsiteX6-33923" fmla="*/ 142458 w 2222325"/>
                <a:gd name="connsiteY6-33924" fmla="*/ 1220970 h 7252515"/>
                <a:gd name="connsiteX7-33925" fmla="*/ 9108 w 2222325"/>
                <a:gd name="connsiteY7-33926" fmla="*/ 2211570 h 7252515"/>
                <a:gd name="connsiteX8-33927" fmla="*/ 322291 w 2222325"/>
                <a:gd name="connsiteY8-33928" fmla="*/ 3017500 h 7252515"/>
                <a:gd name="connsiteX9-33929" fmla="*/ 250989 w 2222325"/>
                <a:gd name="connsiteY9-33930" fmla="*/ 3814384 h 7252515"/>
                <a:gd name="connsiteX10-33931" fmla="*/ 386352 w 2222325"/>
                <a:gd name="connsiteY10-33932" fmla="*/ 3984422 h 7252515"/>
                <a:gd name="connsiteX11-33933" fmla="*/ 443833 w 2222325"/>
                <a:gd name="connsiteY11-33934" fmla="*/ 4229457 h 7252515"/>
                <a:gd name="connsiteX12-33935" fmla="*/ 505040 w 2222325"/>
                <a:gd name="connsiteY12-33936" fmla="*/ 4629539 h 7252515"/>
                <a:gd name="connsiteX13-33937" fmla="*/ 513694 w 2222325"/>
                <a:gd name="connsiteY13-33938" fmla="*/ 4793958 h 7252515"/>
                <a:gd name="connsiteX14-33939" fmla="*/ 499780 w 2222325"/>
                <a:gd name="connsiteY14-33940" fmla="*/ 4980881 h 7252515"/>
                <a:gd name="connsiteX15-33941" fmla="*/ 468050 w 2222325"/>
                <a:gd name="connsiteY15-33942" fmla="*/ 5126491 h 7252515"/>
                <a:gd name="connsiteX16-33943" fmla="*/ 392121 w 2222325"/>
                <a:gd name="connsiteY16-33944" fmla="*/ 6154049 h 7252515"/>
                <a:gd name="connsiteX17-33945" fmla="*/ 357506 w 2222325"/>
                <a:gd name="connsiteY17-33946" fmla="*/ 6604338 h 7252515"/>
                <a:gd name="connsiteX18-33947" fmla="*/ 429350 w 2222325"/>
                <a:gd name="connsiteY18-33948" fmla="*/ 6827439 h 7252515"/>
                <a:gd name="connsiteX19-33949" fmla="*/ 376226 w 2222325"/>
                <a:gd name="connsiteY19-33950" fmla="*/ 6982453 h 7252515"/>
                <a:gd name="connsiteX20-33951" fmla="*/ 614622 w 2222325"/>
                <a:gd name="connsiteY20-33952" fmla="*/ 7244526 h 7252515"/>
                <a:gd name="connsiteX21-33953" fmla="*/ 967377 w 2222325"/>
                <a:gd name="connsiteY21-33954" fmla="*/ 7136926 h 7252515"/>
                <a:gd name="connsiteX22-33955" fmla="*/ 733880 w 2222325"/>
                <a:gd name="connsiteY22-33956" fmla="*/ 6844746 h 7252515"/>
                <a:gd name="connsiteX23-33957" fmla="*/ 762184 w 2222325"/>
                <a:gd name="connsiteY23-33958" fmla="*/ 6579789 h 7252515"/>
                <a:gd name="connsiteX24-33959" fmla="*/ 748032 w 2222325"/>
                <a:gd name="connsiteY24-33960" fmla="*/ 6250170 h 7252515"/>
                <a:gd name="connsiteX25-33961" fmla="*/ 865608 w 2222325"/>
                <a:gd name="connsiteY25-33962" fmla="*/ 5489132 h 7252515"/>
                <a:gd name="connsiteX26-33963" fmla="*/ 915125 w 2222325"/>
                <a:gd name="connsiteY26-33964" fmla="*/ 5380240 h 7252515"/>
                <a:gd name="connsiteX27-33965" fmla="*/ 907612 w 2222325"/>
                <a:gd name="connsiteY27-33966" fmla="*/ 5308938 h 7252515"/>
                <a:gd name="connsiteX28-33967" fmla="*/ 980658 w 2222325"/>
                <a:gd name="connsiteY28-33968" fmla="*/ 5211945 h 7252515"/>
                <a:gd name="connsiteX29-33969" fmla="*/ 982672 w 2222325"/>
                <a:gd name="connsiteY29-33970" fmla="*/ 5069070 h 7252515"/>
                <a:gd name="connsiteX30-33971" fmla="*/ 1138827 w 2222325"/>
                <a:gd name="connsiteY30-33972" fmla="*/ 4378373 h 7252515"/>
                <a:gd name="connsiteX31-33973" fmla="*/ 1285458 w 2222325"/>
                <a:gd name="connsiteY31-33974" fmla="*/ 4649970 h 7252515"/>
                <a:gd name="connsiteX32-33975" fmla="*/ 1350120 w 2222325"/>
                <a:gd name="connsiteY32-33976" fmla="*/ 4880042 h 7252515"/>
                <a:gd name="connsiteX33-33977" fmla="*/ 1319532 w 2222325"/>
                <a:gd name="connsiteY33-33978" fmla="*/ 4973880 h 7252515"/>
                <a:gd name="connsiteX34-33979" fmla="*/ 1363401 w 2222325"/>
                <a:gd name="connsiteY34-33980" fmla="*/ 5113209 h 7252515"/>
                <a:gd name="connsiteX35-33981" fmla="*/ 1271306 w 2222325"/>
                <a:gd name="connsiteY35-33982" fmla="*/ 5554244 h 7252515"/>
                <a:gd name="connsiteX36-33983" fmla="*/ 1272328 w 2222325"/>
                <a:gd name="connsiteY36-33984" fmla="*/ 6360264 h 7252515"/>
                <a:gd name="connsiteX37-33985" fmla="*/ 1345493 w 2222325"/>
                <a:gd name="connsiteY37-33986" fmla="*/ 6540277 h 7252515"/>
                <a:gd name="connsiteX38-33987" fmla="*/ 1294713 w 2222325"/>
                <a:gd name="connsiteY38-33988" fmla="*/ 6741714 h 7252515"/>
                <a:gd name="connsiteX39-33989" fmla="*/ 1312891 w 2222325"/>
                <a:gd name="connsiteY39-33990" fmla="*/ 6828040 h 7252515"/>
                <a:gd name="connsiteX40-33991" fmla="*/ 1322687 w 2222325"/>
                <a:gd name="connsiteY40-33992" fmla="*/ 7020824 h 7252515"/>
                <a:gd name="connsiteX41-33993" fmla="*/ 1769461 w 2222325"/>
                <a:gd name="connsiteY41-33994" fmla="*/ 7189119 h 7252515"/>
                <a:gd name="connsiteX42-33995" fmla="*/ 2198114 w 2222325"/>
                <a:gd name="connsiteY42-33996" fmla="*/ 7199125 h 7252515"/>
                <a:gd name="connsiteX43-33997" fmla="*/ 2180958 w 2222325"/>
                <a:gd name="connsiteY43-33998" fmla="*/ 7046786 h 7252515"/>
                <a:gd name="connsiteX44-33999" fmla="*/ 1696355 w 2222325"/>
                <a:gd name="connsiteY44-34000" fmla="*/ 6680449 h 7252515"/>
                <a:gd name="connsiteX45-34001" fmla="*/ 1717238 w 2222325"/>
                <a:gd name="connsiteY45-34002" fmla="*/ 6550072 h 7252515"/>
                <a:gd name="connsiteX46-34003" fmla="*/ 1677725 w 2222325"/>
                <a:gd name="connsiteY46-34004" fmla="*/ 6451067 h 7252515"/>
                <a:gd name="connsiteX47-34005" fmla="*/ 1666458 w 2222325"/>
                <a:gd name="connsiteY47-34006" fmla="*/ 6250170 h 7252515"/>
                <a:gd name="connsiteX48-34007" fmla="*/ 1688122 w 2222325"/>
                <a:gd name="connsiteY48-34008" fmla="*/ 5979714 h 7252515"/>
                <a:gd name="connsiteX49-34009" fmla="*/ 1736739 w 2222325"/>
                <a:gd name="connsiteY49-34010" fmla="*/ 5512209 h 7252515"/>
                <a:gd name="connsiteX50-34011" fmla="*/ 1748157 w 2222325"/>
                <a:gd name="connsiteY50-34012" fmla="*/ 5363804 h 7252515"/>
                <a:gd name="connsiteX51-34013" fmla="*/ 1806719 w 2222325"/>
                <a:gd name="connsiteY51-34014" fmla="*/ 5317321 h 7252515"/>
                <a:gd name="connsiteX52-34015" fmla="*/ 1893315 w 2222325"/>
                <a:gd name="connsiteY52-34016" fmla="*/ 5097645 h 7252515"/>
                <a:gd name="connsiteX53-34017" fmla="*/ 1918465 w 2222325"/>
                <a:gd name="connsiteY53-34018" fmla="*/ 4805496 h 7252515"/>
                <a:gd name="connsiteX54-34019" fmla="*/ 1909481 w 2222325"/>
                <a:gd name="connsiteY54-34020" fmla="*/ 4348776 h 7252515"/>
                <a:gd name="connsiteX55-34021" fmla="*/ 1890160 w 2222325"/>
                <a:gd name="connsiteY55-34022" fmla="*/ 3902573 h 7252515"/>
                <a:gd name="connsiteX56-34023" fmla="*/ 1864470 w 2222325"/>
                <a:gd name="connsiteY56-34024" fmla="*/ 3584643 h 7252515"/>
                <a:gd name="connsiteX57-34025" fmla="*/ 2065365 w 2222325"/>
                <a:gd name="connsiteY57-34026" fmla="*/ 2654077 h 7252515"/>
                <a:gd name="connsiteX58-34027" fmla="*/ 2051815 w 2222325"/>
                <a:gd name="connsiteY58-34028" fmla="*/ 2404684 h 7252515"/>
                <a:gd name="connsiteX59-34029" fmla="*/ 1990308 w 2222325"/>
                <a:gd name="connsiteY59-34030" fmla="*/ 1864914 h 7252515"/>
                <a:gd name="connsiteX60-34031" fmla="*/ 1945567 w 2222325"/>
                <a:gd name="connsiteY60-34032" fmla="*/ 1677029 h 7252515"/>
                <a:gd name="connsiteX61-34033" fmla="*/ 1931145 w 2222325"/>
                <a:gd name="connsiteY61-34034" fmla="*/ 1432534 h 7252515"/>
                <a:gd name="connsiteX62-34035" fmla="*/ 1883520 w 2222325"/>
                <a:gd name="connsiteY62-34036" fmla="*/ 1302338 h 7252515"/>
                <a:gd name="connsiteX63-34037" fmla="*/ 1416795 w 2222325"/>
                <a:gd name="connsiteY63-34038" fmla="*/ 1134975 h 7252515"/>
                <a:gd name="connsiteX64-34039" fmla="*/ 1318329 w 2222325"/>
                <a:gd name="connsiteY64-34040" fmla="*/ 1020075 h 7252515"/>
                <a:gd name="connsiteX65-34041" fmla="*/ 1374338 w 2222325"/>
                <a:gd name="connsiteY65-34042" fmla="*/ 821521 h 7252515"/>
                <a:gd name="connsiteX66-34043" fmla="*/ 1442515 w 2222325"/>
                <a:gd name="connsiteY66-34044" fmla="*/ 622909 h 7252515"/>
                <a:gd name="connsiteX67-34045" fmla="*/ 1454024 w 2222325"/>
                <a:gd name="connsiteY67-34046" fmla="*/ 380757 h 7252515"/>
                <a:gd name="connsiteX68-34047" fmla="*/ 1340054 w 2222325"/>
                <a:gd name="connsiteY68-34048" fmla="*/ 143773 h 7252515"/>
                <a:gd name="connsiteX69-34049" fmla="*/ 1072753 w 2222325"/>
                <a:gd name="connsiteY69-34050" fmla="*/ 568 h 7252515"/>
                <a:gd name="connsiteX0-34051" fmla="*/ 1074836 w 2224408"/>
                <a:gd name="connsiteY0-34052" fmla="*/ 568 h 7252515"/>
                <a:gd name="connsiteX1-34053" fmla="*/ 820816 w 2224408"/>
                <a:gd name="connsiteY1-34054" fmla="*/ 116070 h 7252515"/>
                <a:gd name="connsiteX2-34055" fmla="*/ 696991 w 2224408"/>
                <a:gd name="connsiteY2-34056" fmla="*/ 297045 h 7252515"/>
                <a:gd name="connsiteX3-34057" fmla="*/ 716041 w 2224408"/>
                <a:gd name="connsiteY3-34058" fmla="*/ 620895 h 7252515"/>
                <a:gd name="connsiteX4-34059" fmla="*/ 849391 w 2224408"/>
                <a:gd name="connsiteY4-34060" fmla="*/ 897120 h 7252515"/>
                <a:gd name="connsiteX5-34061" fmla="*/ 754141 w 2224408"/>
                <a:gd name="connsiteY5-34062" fmla="*/ 1011420 h 7252515"/>
                <a:gd name="connsiteX6-34063" fmla="*/ 112811 w 2224408"/>
                <a:gd name="connsiteY6-34064" fmla="*/ 1267123 h 7252515"/>
                <a:gd name="connsiteX7-34065" fmla="*/ 11191 w 2224408"/>
                <a:gd name="connsiteY7-34066" fmla="*/ 2211570 h 7252515"/>
                <a:gd name="connsiteX8-34067" fmla="*/ 324374 w 2224408"/>
                <a:gd name="connsiteY8-34068" fmla="*/ 3017500 h 7252515"/>
                <a:gd name="connsiteX9-34069" fmla="*/ 253072 w 2224408"/>
                <a:gd name="connsiteY9-34070" fmla="*/ 3814384 h 7252515"/>
                <a:gd name="connsiteX10-34071" fmla="*/ 388435 w 2224408"/>
                <a:gd name="connsiteY10-34072" fmla="*/ 3984422 h 7252515"/>
                <a:gd name="connsiteX11-34073" fmla="*/ 445916 w 2224408"/>
                <a:gd name="connsiteY11-34074" fmla="*/ 4229457 h 7252515"/>
                <a:gd name="connsiteX12-34075" fmla="*/ 507123 w 2224408"/>
                <a:gd name="connsiteY12-34076" fmla="*/ 4629539 h 7252515"/>
                <a:gd name="connsiteX13-34077" fmla="*/ 515777 w 2224408"/>
                <a:gd name="connsiteY13-34078" fmla="*/ 4793958 h 7252515"/>
                <a:gd name="connsiteX14-34079" fmla="*/ 501863 w 2224408"/>
                <a:gd name="connsiteY14-34080" fmla="*/ 4980881 h 7252515"/>
                <a:gd name="connsiteX15-34081" fmla="*/ 470133 w 2224408"/>
                <a:gd name="connsiteY15-34082" fmla="*/ 5126491 h 7252515"/>
                <a:gd name="connsiteX16-34083" fmla="*/ 394204 w 2224408"/>
                <a:gd name="connsiteY16-34084" fmla="*/ 6154049 h 7252515"/>
                <a:gd name="connsiteX17-34085" fmla="*/ 359589 w 2224408"/>
                <a:gd name="connsiteY17-34086" fmla="*/ 6604338 h 7252515"/>
                <a:gd name="connsiteX18-34087" fmla="*/ 431433 w 2224408"/>
                <a:gd name="connsiteY18-34088" fmla="*/ 6827439 h 7252515"/>
                <a:gd name="connsiteX19-34089" fmla="*/ 378309 w 2224408"/>
                <a:gd name="connsiteY19-34090" fmla="*/ 6982453 h 7252515"/>
                <a:gd name="connsiteX20-34091" fmla="*/ 616705 w 2224408"/>
                <a:gd name="connsiteY20-34092" fmla="*/ 7244526 h 7252515"/>
                <a:gd name="connsiteX21-34093" fmla="*/ 969460 w 2224408"/>
                <a:gd name="connsiteY21-34094" fmla="*/ 7136926 h 7252515"/>
                <a:gd name="connsiteX22-34095" fmla="*/ 735963 w 2224408"/>
                <a:gd name="connsiteY22-34096" fmla="*/ 6844746 h 7252515"/>
                <a:gd name="connsiteX23-34097" fmla="*/ 764267 w 2224408"/>
                <a:gd name="connsiteY23-34098" fmla="*/ 6579789 h 7252515"/>
                <a:gd name="connsiteX24-34099" fmla="*/ 750115 w 2224408"/>
                <a:gd name="connsiteY24-34100" fmla="*/ 6250170 h 7252515"/>
                <a:gd name="connsiteX25-34101" fmla="*/ 867691 w 2224408"/>
                <a:gd name="connsiteY25-34102" fmla="*/ 5489132 h 7252515"/>
                <a:gd name="connsiteX26-34103" fmla="*/ 917208 w 2224408"/>
                <a:gd name="connsiteY26-34104" fmla="*/ 5380240 h 7252515"/>
                <a:gd name="connsiteX27-34105" fmla="*/ 909695 w 2224408"/>
                <a:gd name="connsiteY27-34106" fmla="*/ 5308938 h 7252515"/>
                <a:gd name="connsiteX28-34107" fmla="*/ 982741 w 2224408"/>
                <a:gd name="connsiteY28-34108" fmla="*/ 5211945 h 7252515"/>
                <a:gd name="connsiteX29-34109" fmla="*/ 984755 w 2224408"/>
                <a:gd name="connsiteY29-34110" fmla="*/ 5069070 h 7252515"/>
                <a:gd name="connsiteX30-34111" fmla="*/ 1140910 w 2224408"/>
                <a:gd name="connsiteY30-34112" fmla="*/ 4378373 h 7252515"/>
                <a:gd name="connsiteX31-34113" fmla="*/ 1287541 w 2224408"/>
                <a:gd name="connsiteY31-34114" fmla="*/ 4649970 h 7252515"/>
                <a:gd name="connsiteX32-34115" fmla="*/ 1352203 w 2224408"/>
                <a:gd name="connsiteY32-34116" fmla="*/ 4880042 h 7252515"/>
                <a:gd name="connsiteX33-34117" fmla="*/ 1321615 w 2224408"/>
                <a:gd name="connsiteY33-34118" fmla="*/ 4973880 h 7252515"/>
                <a:gd name="connsiteX34-34119" fmla="*/ 1365484 w 2224408"/>
                <a:gd name="connsiteY34-34120" fmla="*/ 5113209 h 7252515"/>
                <a:gd name="connsiteX35-34121" fmla="*/ 1273389 w 2224408"/>
                <a:gd name="connsiteY35-34122" fmla="*/ 5554244 h 7252515"/>
                <a:gd name="connsiteX36-34123" fmla="*/ 1274411 w 2224408"/>
                <a:gd name="connsiteY36-34124" fmla="*/ 6360264 h 7252515"/>
                <a:gd name="connsiteX37-34125" fmla="*/ 1347576 w 2224408"/>
                <a:gd name="connsiteY37-34126" fmla="*/ 6540277 h 7252515"/>
                <a:gd name="connsiteX38-34127" fmla="*/ 1296796 w 2224408"/>
                <a:gd name="connsiteY38-34128" fmla="*/ 6741714 h 7252515"/>
                <a:gd name="connsiteX39-34129" fmla="*/ 1314974 w 2224408"/>
                <a:gd name="connsiteY39-34130" fmla="*/ 6828040 h 7252515"/>
                <a:gd name="connsiteX40-34131" fmla="*/ 1324770 w 2224408"/>
                <a:gd name="connsiteY40-34132" fmla="*/ 7020824 h 7252515"/>
                <a:gd name="connsiteX41-34133" fmla="*/ 1771544 w 2224408"/>
                <a:gd name="connsiteY41-34134" fmla="*/ 7189119 h 7252515"/>
                <a:gd name="connsiteX42-34135" fmla="*/ 2200197 w 2224408"/>
                <a:gd name="connsiteY42-34136" fmla="*/ 7199125 h 7252515"/>
                <a:gd name="connsiteX43-34137" fmla="*/ 2183041 w 2224408"/>
                <a:gd name="connsiteY43-34138" fmla="*/ 7046786 h 7252515"/>
                <a:gd name="connsiteX44-34139" fmla="*/ 1698438 w 2224408"/>
                <a:gd name="connsiteY44-34140" fmla="*/ 6680449 h 7252515"/>
                <a:gd name="connsiteX45-34141" fmla="*/ 1719321 w 2224408"/>
                <a:gd name="connsiteY45-34142" fmla="*/ 6550072 h 7252515"/>
                <a:gd name="connsiteX46-34143" fmla="*/ 1679808 w 2224408"/>
                <a:gd name="connsiteY46-34144" fmla="*/ 6451067 h 7252515"/>
                <a:gd name="connsiteX47-34145" fmla="*/ 1668541 w 2224408"/>
                <a:gd name="connsiteY47-34146" fmla="*/ 6250170 h 7252515"/>
                <a:gd name="connsiteX48-34147" fmla="*/ 1690205 w 2224408"/>
                <a:gd name="connsiteY48-34148" fmla="*/ 5979714 h 7252515"/>
                <a:gd name="connsiteX49-34149" fmla="*/ 1738822 w 2224408"/>
                <a:gd name="connsiteY49-34150" fmla="*/ 5512209 h 7252515"/>
                <a:gd name="connsiteX50-34151" fmla="*/ 1750240 w 2224408"/>
                <a:gd name="connsiteY50-34152" fmla="*/ 5363804 h 7252515"/>
                <a:gd name="connsiteX51-34153" fmla="*/ 1808802 w 2224408"/>
                <a:gd name="connsiteY51-34154" fmla="*/ 5317321 h 7252515"/>
                <a:gd name="connsiteX52-34155" fmla="*/ 1895398 w 2224408"/>
                <a:gd name="connsiteY52-34156" fmla="*/ 5097645 h 7252515"/>
                <a:gd name="connsiteX53-34157" fmla="*/ 1920548 w 2224408"/>
                <a:gd name="connsiteY53-34158" fmla="*/ 4805496 h 7252515"/>
                <a:gd name="connsiteX54-34159" fmla="*/ 1911564 w 2224408"/>
                <a:gd name="connsiteY54-34160" fmla="*/ 4348776 h 7252515"/>
                <a:gd name="connsiteX55-34161" fmla="*/ 1892243 w 2224408"/>
                <a:gd name="connsiteY55-34162" fmla="*/ 3902573 h 7252515"/>
                <a:gd name="connsiteX56-34163" fmla="*/ 1866553 w 2224408"/>
                <a:gd name="connsiteY56-34164" fmla="*/ 3584643 h 7252515"/>
                <a:gd name="connsiteX57-34165" fmla="*/ 2067448 w 2224408"/>
                <a:gd name="connsiteY57-34166" fmla="*/ 2654077 h 7252515"/>
                <a:gd name="connsiteX58-34167" fmla="*/ 2053898 w 2224408"/>
                <a:gd name="connsiteY58-34168" fmla="*/ 2404684 h 7252515"/>
                <a:gd name="connsiteX59-34169" fmla="*/ 1992391 w 2224408"/>
                <a:gd name="connsiteY59-34170" fmla="*/ 1864914 h 7252515"/>
                <a:gd name="connsiteX60-34171" fmla="*/ 1947650 w 2224408"/>
                <a:gd name="connsiteY60-34172" fmla="*/ 1677029 h 7252515"/>
                <a:gd name="connsiteX61-34173" fmla="*/ 1933228 w 2224408"/>
                <a:gd name="connsiteY61-34174" fmla="*/ 1432534 h 7252515"/>
                <a:gd name="connsiteX62-34175" fmla="*/ 1885603 w 2224408"/>
                <a:gd name="connsiteY62-34176" fmla="*/ 1302338 h 7252515"/>
                <a:gd name="connsiteX63-34177" fmla="*/ 1418878 w 2224408"/>
                <a:gd name="connsiteY63-34178" fmla="*/ 1134975 h 7252515"/>
                <a:gd name="connsiteX64-34179" fmla="*/ 1320412 w 2224408"/>
                <a:gd name="connsiteY64-34180" fmla="*/ 1020075 h 7252515"/>
                <a:gd name="connsiteX65-34181" fmla="*/ 1376421 w 2224408"/>
                <a:gd name="connsiteY65-34182" fmla="*/ 821521 h 7252515"/>
                <a:gd name="connsiteX66-34183" fmla="*/ 1444598 w 2224408"/>
                <a:gd name="connsiteY66-34184" fmla="*/ 622909 h 7252515"/>
                <a:gd name="connsiteX67-34185" fmla="*/ 1456107 w 2224408"/>
                <a:gd name="connsiteY67-34186" fmla="*/ 380757 h 7252515"/>
                <a:gd name="connsiteX68-34187" fmla="*/ 1342137 w 2224408"/>
                <a:gd name="connsiteY68-34188" fmla="*/ 143773 h 7252515"/>
                <a:gd name="connsiteX69-34189" fmla="*/ 1074836 w 2224408"/>
                <a:gd name="connsiteY69-34190" fmla="*/ 568 h 7252515"/>
                <a:gd name="connsiteX0-34191" fmla="*/ 1074221 w 2223793"/>
                <a:gd name="connsiteY0-34192" fmla="*/ 568 h 7252515"/>
                <a:gd name="connsiteX1-34193" fmla="*/ 820201 w 2223793"/>
                <a:gd name="connsiteY1-34194" fmla="*/ 116070 h 7252515"/>
                <a:gd name="connsiteX2-34195" fmla="*/ 696376 w 2223793"/>
                <a:gd name="connsiteY2-34196" fmla="*/ 297045 h 7252515"/>
                <a:gd name="connsiteX3-34197" fmla="*/ 715426 w 2223793"/>
                <a:gd name="connsiteY3-34198" fmla="*/ 620895 h 7252515"/>
                <a:gd name="connsiteX4-34199" fmla="*/ 848776 w 2223793"/>
                <a:gd name="connsiteY4-34200" fmla="*/ 897120 h 7252515"/>
                <a:gd name="connsiteX5-34201" fmla="*/ 753526 w 2223793"/>
                <a:gd name="connsiteY5-34202" fmla="*/ 1011420 h 7252515"/>
                <a:gd name="connsiteX6-34203" fmla="*/ 112196 w 2223793"/>
                <a:gd name="connsiteY6-34204" fmla="*/ 1267123 h 7252515"/>
                <a:gd name="connsiteX7-34205" fmla="*/ 10576 w 2223793"/>
                <a:gd name="connsiteY7-34206" fmla="*/ 2211570 h 7252515"/>
                <a:gd name="connsiteX8-34207" fmla="*/ 323759 w 2223793"/>
                <a:gd name="connsiteY8-34208" fmla="*/ 3017500 h 7252515"/>
                <a:gd name="connsiteX9-34209" fmla="*/ 252457 w 2223793"/>
                <a:gd name="connsiteY9-34210" fmla="*/ 3814384 h 7252515"/>
                <a:gd name="connsiteX10-34211" fmla="*/ 387820 w 2223793"/>
                <a:gd name="connsiteY10-34212" fmla="*/ 3984422 h 7252515"/>
                <a:gd name="connsiteX11-34213" fmla="*/ 445301 w 2223793"/>
                <a:gd name="connsiteY11-34214" fmla="*/ 4229457 h 7252515"/>
                <a:gd name="connsiteX12-34215" fmla="*/ 506508 w 2223793"/>
                <a:gd name="connsiteY12-34216" fmla="*/ 4629539 h 7252515"/>
                <a:gd name="connsiteX13-34217" fmla="*/ 515162 w 2223793"/>
                <a:gd name="connsiteY13-34218" fmla="*/ 4793958 h 7252515"/>
                <a:gd name="connsiteX14-34219" fmla="*/ 501248 w 2223793"/>
                <a:gd name="connsiteY14-34220" fmla="*/ 4980881 h 7252515"/>
                <a:gd name="connsiteX15-34221" fmla="*/ 469518 w 2223793"/>
                <a:gd name="connsiteY15-34222" fmla="*/ 5126491 h 7252515"/>
                <a:gd name="connsiteX16-34223" fmla="*/ 393589 w 2223793"/>
                <a:gd name="connsiteY16-34224" fmla="*/ 6154049 h 7252515"/>
                <a:gd name="connsiteX17-34225" fmla="*/ 358974 w 2223793"/>
                <a:gd name="connsiteY17-34226" fmla="*/ 6604338 h 7252515"/>
                <a:gd name="connsiteX18-34227" fmla="*/ 430818 w 2223793"/>
                <a:gd name="connsiteY18-34228" fmla="*/ 6827439 h 7252515"/>
                <a:gd name="connsiteX19-34229" fmla="*/ 377694 w 2223793"/>
                <a:gd name="connsiteY19-34230" fmla="*/ 6982453 h 7252515"/>
                <a:gd name="connsiteX20-34231" fmla="*/ 616090 w 2223793"/>
                <a:gd name="connsiteY20-34232" fmla="*/ 7244526 h 7252515"/>
                <a:gd name="connsiteX21-34233" fmla="*/ 968845 w 2223793"/>
                <a:gd name="connsiteY21-34234" fmla="*/ 7136926 h 7252515"/>
                <a:gd name="connsiteX22-34235" fmla="*/ 735348 w 2223793"/>
                <a:gd name="connsiteY22-34236" fmla="*/ 6844746 h 7252515"/>
                <a:gd name="connsiteX23-34237" fmla="*/ 763652 w 2223793"/>
                <a:gd name="connsiteY23-34238" fmla="*/ 6579789 h 7252515"/>
                <a:gd name="connsiteX24-34239" fmla="*/ 749500 w 2223793"/>
                <a:gd name="connsiteY24-34240" fmla="*/ 6250170 h 7252515"/>
                <a:gd name="connsiteX25-34241" fmla="*/ 867076 w 2223793"/>
                <a:gd name="connsiteY25-34242" fmla="*/ 5489132 h 7252515"/>
                <a:gd name="connsiteX26-34243" fmla="*/ 916593 w 2223793"/>
                <a:gd name="connsiteY26-34244" fmla="*/ 5380240 h 7252515"/>
                <a:gd name="connsiteX27-34245" fmla="*/ 909080 w 2223793"/>
                <a:gd name="connsiteY27-34246" fmla="*/ 5308938 h 7252515"/>
                <a:gd name="connsiteX28-34247" fmla="*/ 982126 w 2223793"/>
                <a:gd name="connsiteY28-34248" fmla="*/ 5211945 h 7252515"/>
                <a:gd name="connsiteX29-34249" fmla="*/ 984140 w 2223793"/>
                <a:gd name="connsiteY29-34250" fmla="*/ 5069070 h 7252515"/>
                <a:gd name="connsiteX30-34251" fmla="*/ 1140295 w 2223793"/>
                <a:gd name="connsiteY30-34252" fmla="*/ 4378373 h 7252515"/>
                <a:gd name="connsiteX31-34253" fmla="*/ 1286926 w 2223793"/>
                <a:gd name="connsiteY31-34254" fmla="*/ 4649970 h 7252515"/>
                <a:gd name="connsiteX32-34255" fmla="*/ 1351588 w 2223793"/>
                <a:gd name="connsiteY32-34256" fmla="*/ 4880042 h 7252515"/>
                <a:gd name="connsiteX33-34257" fmla="*/ 1321000 w 2223793"/>
                <a:gd name="connsiteY33-34258" fmla="*/ 4973880 h 7252515"/>
                <a:gd name="connsiteX34-34259" fmla="*/ 1364869 w 2223793"/>
                <a:gd name="connsiteY34-34260" fmla="*/ 5113209 h 7252515"/>
                <a:gd name="connsiteX35-34261" fmla="*/ 1272774 w 2223793"/>
                <a:gd name="connsiteY35-34262" fmla="*/ 5554244 h 7252515"/>
                <a:gd name="connsiteX36-34263" fmla="*/ 1273796 w 2223793"/>
                <a:gd name="connsiteY36-34264" fmla="*/ 6360264 h 7252515"/>
                <a:gd name="connsiteX37-34265" fmla="*/ 1346961 w 2223793"/>
                <a:gd name="connsiteY37-34266" fmla="*/ 6540277 h 7252515"/>
                <a:gd name="connsiteX38-34267" fmla="*/ 1296181 w 2223793"/>
                <a:gd name="connsiteY38-34268" fmla="*/ 6741714 h 7252515"/>
                <a:gd name="connsiteX39-34269" fmla="*/ 1314359 w 2223793"/>
                <a:gd name="connsiteY39-34270" fmla="*/ 6828040 h 7252515"/>
                <a:gd name="connsiteX40-34271" fmla="*/ 1324155 w 2223793"/>
                <a:gd name="connsiteY40-34272" fmla="*/ 7020824 h 7252515"/>
                <a:gd name="connsiteX41-34273" fmla="*/ 1770929 w 2223793"/>
                <a:gd name="connsiteY41-34274" fmla="*/ 7189119 h 7252515"/>
                <a:gd name="connsiteX42-34275" fmla="*/ 2199582 w 2223793"/>
                <a:gd name="connsiteY42-34276" fmla="*/ 7199125 h 7252515"/>
                <a:gd name="connsiteX43-34277" fmla="*/ 2182426 w 2223793"/>
                <a:gd name="connsiteY43-34278" fmla="*/ 7046786 h 7252515"/>
                <a:gd name="connsiteX44-34279" fmla="*/ 1697823 w 2223793"/>
                <a:gd name="connsiteY44-34280" fmla="*/ 6680449 h 7252515"/>
                <a:gd name="connsiteX45-34281" fmla="*/ 1718706 w 2223793"/>
                <a:gd name="connsiteY45-34282" fmla="*/ 6550072 h 7252515"/>
                <a:gd name="connsiteX46-34283" fmla="*/ 1679193 w 2223793"/>
                <a:gd name="connsiteY46-34284" fmla="*/ 6451067 h 7252515"/>
                <a:gd name="connsiteX47-34285" fmla="*/ 1667926 w 2223793"/>
                <a:gd name="connsiteY47-34286" fmla="*/ 6250170 h 7252515"/>
                <a:gd name="connsiteX48-34287" fmla="*/ 1689590 w 2223793"/>
                <a:gd name="connsiteY48-34288" fmla="*/ 5979714 h 7252515"/>
                <a:gd name="connsiteX49-34289" fmla="*/ 1738207 w 2223793"/>
                <a:gd name="connsiteY49-34290" fmla="*/ 5512209 h 7252515"/>
                <a:gd name="connsiteX50-34291" fmla="*/ 1749625 w 2223793"/>
                <a:gd name="connsiteY50-34292" fmla="*/ 5363804 h 7252515"/>
                <a:gd name="connsiteX51-34293" fmla="*/ 1808187 w 2223793"/>
                <a:gd name="connsiteY51-34294" fmla="*/ 5317321 h 7252515"/>
                <a:gd name="connsiteX52-34295" fmla="*/ 1894783 w 2223793"/>
                <a:gd name="connsiteY52-34296" fmla="*/ 5097645 h 7252515"/>
                <a:gd name="connsiteX53-34297" fmla="*/ 1919933 w 2223793"/>
                <a:gd name="connsiteY53-34298" fmla="*/ 4805496 h 7252515"/>
                <a:gd name="connsiteX54-34299" fmla="*/ 1910949 w 2223793"/>
                <a:gd name="connsiteY54-34300" fmla="*/ 4348776 h 7252515"/>
                <a:gd name="connsiteX55-34301" fmla="*/ 1891628 w 2223793"/>
                <a:gd name="connsiteY55-34302" fmla="*/ 3902573 h 7252515"/>
                <a:gd name="connsiteX56-34303" fmla="*/ 1865938 w 2223793"/>
                <a:gd name="connsiteY56-34304" fmla="*/ 3584643 h 7252515"/>
                <a:gd name="connsiteX57-34305" fmla="*/ 2066833 w 2223793"/>
                <a:gd name="connsiteY57-34306" fmla="*/ 2654077 h 7252515"/>
                <a:gd name="connsiteX58-34307" fmla="*/ 2053283 w 2223793"/>
                <a:gd name="connsiteY58-34308" fmla="*/ 2404684 h 7252515"/>
                <a:gd name="connsiteX59-34309" fmla="*/ 1991776 w 2223793"/>
                <a:gd name="connsiteY59-34310" fmla="*/ 1864914 h 7252515"/>
                <a:gd name="connsiteX60-34311" fmla="*/ 1947035 w 2223793"/>
                <a:gd name="connsiteY60-34312" fmla="*/ 1677029 h 7252515"/>
                <a:gd name="connsiteX61-34313" fmla="*/ 1932613 w 2223793"/>
                <a:gd name="connsiteY61-34314" fmla="*/ 1432534 h 7252515"/>
                <a:gd name="connsiteX62-34315" fmla="*/ 1884988 w 2223793"/>
                <a:gd name="connsiteY62-34316" fmla="*/ 1302338 h 7252515"/>
                <a:gd name="connsiteX63-34317" fmla="*/ 1418263 w 2223793"/>
                <a:gd name="connsiteY63-34318" fmla="*/ 1134975 h 7252515"/>
                <a:gd name="connsiteX64-34319" fmla="*/ 1319797 w 2223793"/>
                <a:gd name="connsiteY64-34320" fmla="*/ 1020075 h 7252515"/>
                <a:gd name="connsiteX65-34321" fmla="*/ 1375806 w 2223793"/>
                <a:gd name="connsiteY65-34322" fmla="*/ 821521 h 7252515"/>
                <a:gd name="connsiteX66-34323" fmla="*/ 1443983 w 2223793"/>
                <a:gd name="connsiteY66-34324" fmla="*/ 622909 h 7252515"/>
                <a:gd name="connsiteX67-34325" fmla="*/ 1455492 w 2223793"/>
                <a:gd name="connsiteY67-34326" fmla="*/ 380757 h 7252515"/>
                <a:gd name="connsiteX68-34327" fmla="*/ 1341522 w 2223793"/>
                <a:gd name="connsiteY68-34328" fmla="*/ 143773 h 7252515"/>
                <a:gd name="connsiteX69-34329" fmla="*/ 1074221 w 2223793"/>
                <a:gd name="connsiteY69-34330" fmla="*/ 568 h 7252515"/>
                <a:gd name="connsiteX0-34331" fmla="*/ 1074221 w 2223793"/>
                <a:gd name="connsiteY0-34332" fmla="*/ 568 h 7252515"/>
                <a:gd name="connsiteX1-34333" fmla="*/ 820201 w 2223793"/>
                <a:gd name="connsiteY1-34334" fmla="*/ 116070 h 7252515"/>
                <a:gd name="connsiteX2-34335" fmla="*/ 696376 w 2223793"/>
                <a:gd name="connsiteY2-34336" fmla="*/ 297045 h 7252515"/>
                <a:gd name="connsiteX3-34337" fmla="*/ 715426 w 2223793"/>
                <a:gd name="connsiteY3-34338" fmla="*/ 620895 h 7252515"/>
                <a:gd name="connsiteX4-34339" fmla="*/ 848776 w 2223793"/>
                <a:gd name="connsiteY4-34340" fmla="*/ 897120 h 7252515"/>
                <a:gd name="connsiteX5-34341" fmla="*/ 753526 w 2223793"/>
                <a:gd name="connsiteY5-34342" fmla="*/ 1011420 h 7252515"/>
                <a:gd name="connsiteX6-34343" fmla="*/ 112196 w 2223793"/>
                <a:gd name="connsiteY6-34344" fmla="*/ 1267123 h 7252515"/>
                <a:gd name="connsiteX7-34345" fmla="*/ 10576 w 2223793"/>
                <a:gd name="connsiteY7-34346" fmla="*/ 2211570 h 7252515"/>
                <a:gd name="connsiteX8-34347" fmla="*/ 323759 w 2223793"/>
                <a:gd name="connsiteY8-34348" fmla="*/ 3017500 h 7252515"/>
                <a:gd name="connsiteX9-34349" fmla="*/ 252457 w 2223793"/>
                <a:gd name="connsiteY9-34350" fmla="*/ 3814384 h 7252515"/>
                <a:gd name="connsiteX10-34351" fmla="*/ 387820 w 2223793"/>
                <a:gd name="connsiteY10-34352" fmla="*/ 3984422 h 7252515"/>
                <a:gd name="connsiteX11-34353" fmla="*/ 445301 w 2223793"/>
                <a:gd name="connsiteY11-34354" fmla="*/ 4229457 h 7252515"/>
                <a:gd name="connsiteX12-34355" fmla="*/ 506508 w 2223793"/>
                <a:gd name="connsiteY12-34356" fmla="*/ 4629539 h 7252515"/>
                <a:gd name="connsiteX13-34357" fmla="*/ 515162 w 2223793"/>
                <a:gd name="connsiteY13-34358" fmla="*/ 4793958 h 7252515"/>
                <a:gd name="connsiteX14-34359" fmla="*/ 501248 w 2223793"/>
                <a:gd name="connsiteY14-34360" fmla="*/ 4980881 h 7252515"/>
                <a:gd name="connsiteX15-34361" fmla="*/ 469518 w 2223793"/>
                <a:gd name="connsiteY15-34362" fmla="*/ 5126491 h 7252515"/>
                <a:gd name="connsiteX16-34363" fmla="*/ 393589 w 2223793"/>
                <a:gd name="connsiteY16-34364" fmla="*/ 6154049 h 7252515"/>
                <a:gd name="connsiteX17-34365" fmla="*/ 358974 w 2223793"/>
                <a:gd name="connsiteY17-34366" fmla="*/ 6604338 h 7252515"/>
                <a:gd name="connsiteX18-34367" fmla="*/ 430818 w 2223793"/>
                <a:gd name="connsiteY18-34368" fmla="*/ 6827439 h 7252515"/>
                <a:gd name="connsiteX19-34369" fmla="*/ 377694 w 2223793"/>
                <a:gd name="connsiteY19-34370" fmla="*/ 6982453 h 7252515"/>
                <a:gd name="connsiteX20-34371" fmla="*/ 616090 w 2223793"/>
                <a:gd name="connsiteY20-34372" fmla="*/ 7244526 h 7252515"/>
                <a:gd name="connsiteX21-34373" fmla="*/ 968845 w 2223793"/>
                <a:gd name="connsiteY21-34374" fmla="*/ 7136926 h 7252515"/>
                <a:gd name="connsiteX22-34375" fmla="*/ 735348 w 2223793"/>
                <a:gd name="connsiteY22-34376" fmla="*/ 6844746 h 7252515"/>
                <a:gd name="connsiteX23-34377" fmla="*/ 763652 w 2223793"/>
                <a:gd name="connsiteY23-34378" fmla="*/ 6579789 h 7252515"/>
                <a:gd name="connsiteX24-34379" fmla="*/ 749500 w 2223793"/>
                <a:gd name="connsiteY24-34380" fmla="*/ 6250170 h 7252515"/>
                <a:gd name="connsiteX25-34381" fmla="*/ 867076 w 2223793"/>
                <a:gd name="connsiteY25-34382" fmla="*/ 5489132 h 7252515"/>
                <a:gd name="connsiteX26-34383" fmla="*/ 916593 w 2223793"/>
                <a:gd name="connsiteY26-34384" fmla="*/ 5380240 h 7252515"/>
                <a:gd name="connsiteX27-34385" fmla="*/ 909080 w 2223793"/>
                <a:gd name="connsiteY27-34386" fmla="*/ 5308938 h 7252515"/>
                <a:gd name="connsiteX28-34387" fmla="*/ 982126 w 2223793"/>
                <a:gd name="connsiteY28-34388" fmla="*/ 5211945 h 7252515"/>
                <a:gd name="connsiteX29-34389" fmla="*/ 984140 w 2223793"/>
                <a:gd name="connsiteY29-34390" fmla="*/ 5069070 h 7252515"/>
                <a:gd name="connsiteX30-34391" fmla="*/ 1140295 w 2223793"/>
                <a:gd name="connsiteY30-34392" fmla="*/ 4378373 h 7252515"/>
                <a:gd name="connsiteX31-34393" fmla="*/ 1286926 w 2223793"/>
                <a:gd name="connsiteY31-34394" fmla="*/ 4649970 h 7252515"/>
                <a:gd name="connsiteX32-34395" fmla="*/ 1351588 w 2223793"/>
                <a:gd name="connsiteY32-34396" fmla="*/ 4880042 h 7252515"/>
                <a:gd name="connsiteX33-34397" fmla="*/ 1321000 w 2223793"/>
                <a:gd name="connsiteY33-34398" fmla="*/ 4973880 h 7252515"/>
                <a:gd name="connsiteX34-34399" fmla="*/ 1364869 w 2223793"/>
                <a:gd name="connsiteY34-34400" fmla="*/ 5113209 h 7252515"/>
                <a:gd name="connsiteX35-34401" fmla="*/ 1272774 w 2223793"/>
                <a:gd name="connsiteY35-34402" fmla="*/ 5554244 h 7252515"/>
                <a:gd name="connsiteX36-34403" fmla="*/ 1273796 w 2223793"/>
                <a:gd name="connsiteY36-34404" fmla="*/ 6360264 h 7252515"/>
                <a:gd name="connsiteX37-34405" fmla="*/ 1346961 w 2223793"/>
                <a:gd name="connsiteY37-34406" fmla="*/ 6540277 h 7252515"/>
                <a:gd name="connsiteX38-34407" fmla="*/ 1296181 w 2223793"/>
                <a:gd name="connsiteY38-34408" fmla="*/ 6741714 h 7252515"/>
                <a:gd name="connsiteX39-34409" fmla="*/ 1314359 w 2223793"/>
                <a:gd name="connsiteY39-34410" fmla="*/ 6828040 h 7252515"/>
                <a:gd name="connsiteX40-34411" fmla="*/ 1324155 w 2223793"/>
                <a:gd name="connsiteY40-34412" fmla="*/ 7020824 h 7252515"/>
                <a:gd name="connsiteX41-34413" fmla="*/ 1770929 w 2223793"/>
                <a:gd name="connsiteY41-34414" fmla="*/ 7189119 h 7252515"/>
                <a:gd name="connsiteX42-34415" fmla="*/ 2199582 w 2223793"/>
                <a:gd name="connsiteY42-34416" fmla="*/ 7199125 h 7252515"/>
                <a:gd name="connsiteX43-34417" fmla="*/ 2182426 w 2223793"/>
                <a:gd name="connsiteY43-34418" fmla="*/ 7046786 h 7252515"/>
                <a:gd name="connsiteX44-34419" fmla="*/ 1697823 w 2223793"/>
                <a:gd name="connsiteY44-34420" fmla="*/ 6680449 h 7252515"/>
                <a:gd name="connsiteX45-34421" fmla="*/ 1718706 w 2223793"/>
                <a:gd name="connsiteY45-34422" fmla="*/ 6550072 h 7252515"/>
                <a:gd name="connsiteX46-34423" fmla="*/ 1679193 w 2223793"/>
                <a:gd name="connsiteY46-34424" fmla="*/ 6451067 h 7252515"/>
                <a:gd name="connsiteX47-34425" fmla="*/ 1667926 w 2223793"/>
                <a:gd name="connsiteY47-34426" fmla="*/ 6250170 h 7252515"/>
                <a:gd name="connsiteX48-34427" fmla="*/ 1689590 w 2223793"/>
                <a:gd name="connsiteY48-34428" fmla="*/ 5979714 h 7252515"/>
                <a:gd name="connsiteX49-34429" fmla="*/ 1738207 w 2223793"/>
                <a:gd name="connsiteY49-34430" fmla="*/ 5512209 h 7252515"/>
                <a:gd name="connsiteX50-34431" fmla="*/ 1749625 w 2223793"/>
                <a:gd name="connsiteY50-34432" fmla="*/ 5363804 h 7252515"/>
                <a:gd name="connsiteX51-34433" fmla="*/ 1808187 w 2223793"/>
                <a:gd name="connsiteY51-34434" fmla="*/ 5317321 h 7252515"/>
                <a:gd name="connsiteX52-34435" fmla="*/ 1894783 w 2223793"/>
                <a:gd name="connsiteY52-34436" fmla="*/ 5097645 h 7252515"/>
                <a:gd name="connsiteX53-34437" fmla="*/ 1919933 w 2223793"/>
                <a:gd name="connsiteY53-34438" fmla="*/ 4805496 h 7252515"/>
                <a:gd name="connsiteX54-34439" fmla="*/ 1910949 w 2223793"/>
                <a:gd name="connsiteY54-34440" fmla="*/ 4348776 h 7252515"/>
                <a:gd name="connsiteX55-34441" fmla="*/ 1891628 w 2223793"/>
                <a:gd name="connsiteY55-34442" fmla="*/ 3902573 h 7252515"/>
                <a:gd name="connsiteX56-34443" fmla="*/ 1865938 w 2223793"/>
                <a:gd name="connsiteY56-34444" fmla="*/ 3584643 h 7252515"/>
                <a:gd name="connsiteX57-34445" fmla="*/ 2066833 w 2223793"/>
                <a:gd name="connsiteY57-34446" fmla="*/ 2654077 h 7252515"/>
                <a:gd name="connsiteX58-34447" fmla="*/ 2053283 w 2223793"/>
                <a:gd name="connsiteY58-34448" fmla="*/ 2404684 h 7252515"/>
                <a:gd name="connsiteX59-34449" fmla="*/ 1991776 w 2223793"/>
                <a:gd name="connsiteY59-34450" fmla="*/ 1864914 h 7252515"/>
                <a:gd name="connsiteX60-34451" fmla="*/ 1947035 w 2223793"/>
                <a:gd name="connsiteY60-34452" fmla="*/ 1677029 h 7252515"/>
                <a:gd name="connsiteX61-34453" fmla="*/ 1932613 w 2223793"/>
                <a:gd name="connsiteY61-34454" fmla="*/ 1432534 h 7252515"/>
                <a:gd name="connsiteX62-34455" fmla="*/ 1884988 w 2223793"/>
                <a:gd name="connsiteY62-34456" fmla="*/ 1302338 h 7252515"/>
                <a:gd name="connsiteX63-34457" fmla="*/ 1418263 w 2223793"/>
                <a:gd name="connsiteY63-34458" fmla="*/ 1134975 h 7252515"/>
                <a:gd name="connsiteX64-34459" fmla="*/ 1319797 w 2223793"/>
                <a:gd name="connsiteY64-34460" fmla="*/ 1020075 h 7252515"/>
                <a:gd name="connsiteX65-34461" fmla="*/ 1375806 w 2223793"/>
                <a:gd name="connsiteY65-34462" fmla="*/ 821521 h 7252515"/>
                <a:gd name="connsiteX66-34463" fmla="*/ 1443983 w 2223793"/>
                <a:gd name="connsiteY66-34464" fmla="*/ 622909 h 7252515"/>
                <a:gd name="connsiteX67-34465" fmla="*/ 1455492 w 2223793"/>
                <a:gd name="connsiteY67-34466" fmla="*/ 380757 h 7252515"/>
                <a:gd name="connsiteX68-34467" fmla="*/ 1341522 w 2223793"/>
                <a:gd name="connsiteY68-34468" fmla="*/ 143773 h 7252515"/>
                <a:gd name="connsiteX69-34469" fmla="*/ 1074221 w 2223793"/>
                <a:gd name="connsiteY69-34470" fmla="*/ 568 h 7252515"/>
                <a:gd name="connsiteX0-34471" fmla="*/ 1074221 w 2223793"/>
                <a:gd name="connsiteY0-34472" fmla="*/ 568 h 7252515"/>
                <a:gd name="connsiteX1-34473" fmla="*/ 820201 w 2223793"/>
                <a:gd name="connsiteY1-34474" fmla="*/ 116070 h 7252515"/>
                <a:gd name="connsiteX2-34475" fmla="*/ 696376 w 2223793"/>
                <a:gd name="connsiteY2-34476" fmla="*/ 297045 h 7252515"/>
                <a:gd name="connsiteX3-34477" fmla="*/ 715426 w 2223793"/>
                <a:gd name="connsiteY3-34478" fmla="*/ 620895 h 7252515"/>
                <a:gd name="connsiteX4-34479" fmla="*/ 848776 w 2223793"/>
                <a:gd name="connsiteY4-34480" fmla="*/ 897120 h 7252515"/>
                <a:gd name="connsiteX5-34481" fmla="*/ 753526 w 2223793"/>
                <a:gd name="connsiteY5-34482" fmla="*/ 1011420 h 7252515"/>
                <a:gd name="connsiteX6-34483" fmla="*/ 112196 w 2223793"/>
                <a:gd name="connsiteY6-34484" fmla="*/ 1267123 h 7252515"/>
                <a:gd name="connsiteX7-34485" fmla="*/ 10576 w 2223793"/>
                <a:gd name="connsiteY7-34486" fmla="*/ 2211570 h 7252515"/>
                <a:gd name="connsiteX8-34487" fmla="*/ 323759 w 2223793"/>
                <a:gd name="connsiteY8-34488" fmla="*/ 3017500 h 7252515"/>
                <a:gd name="connsiteX9-34489" fmla="*/ 252457 w 2223793"/>
                <a:gd name="connsiteY9-34490" fmla="*/ 3814384 h 7252515"/>
                <a:gd name="connsiteX10-34491" fmla="*/ 387820 w 2223793"/>
                <a:gd name="connsiteY10-34492" fmla="*/ 3984422 h 7252515"/>
                <a:gd name="connsiteX11-34493" fmla="*/ 445301 w 2223793"/>
                <a:gd name="connsiteY11-34494" fmla="*/ 4229457 h 7252515"/>
                <a:gd name="connsiteX12-34495" fmla="*/ 506508 w 2223793"/>
                <a:gd name="connsiteY12-34496" fmla="*/ 4629539 h 7252515"/>
                <a:gd name="connsiteX13-34497" fmla="*/ 515162 w 2223793"/>
                <a:gd name="connsiteY13-34498" fmla="*/ 4793958 h 7252515"/>
                <a:gd name="connsiteX14-34499" fmla="*/ 501248 w 2223793"/>
                <a:gd name="connsiteY14-34500" fmla="*/ 4980881 h 7252515"/>
                <a:gd name="connsiteX15-34501" fmla="*/ 469518 w 2223793"/>
                <a:gd name="connsiteY15-34502" fmla="*/ 5126491 h 7252515"/>
                <a:gd name="connsiteX16-34503" fmla="*/ 393589 w 2223793"/>
                <a:gd name="connsiteY16-34504" fmla="*/ 6154049 h 7252515"/>
                <a:gd name="connsiteX17-34505" fmla="*/ 358974 w 2223793"/>
                <a:gd name="connsiteY17-34506" fmla="*/ 6604338 h 7252515"/>
                <a:gd name="connsiteX18-34507" fmla="*/ 430818 w 2223793"/>
                <a:gd name="connsiteY18-34508" fmla="*/ 6827439 h 7252515"/>
                <a:gd name="connsiteX19-34509" fmla="*/ 377694 w 2223793"/>
                <a:gd name="connsiteY19-34510" fmla="*/ 6982453 h 7252515"/>
                <a:gd name="connsiteX20-34511" fmla="*/ 616090 w 2223793"/>
                <a:gd name="connsiteY20-34512" fmla="*/ 7244526 h 7252515"/>
                <a:gd name="connsiteX21-34513" fmla="*/ 968845 w 2223793"/>
                <a:gd name="connsiteY21-34514" fmla="*/ 7136926 h 7252515"/>
                <a:gd name="connsiteX22-34515" fmla="*/ 735348 w 2223793"/>
                <a:gd name="connsiteY22-34516" fmla="*/ 6844746 h 7252515"/>
                <a:gd name="connsiteX23-34517" fmla="*/ 763652 w 2223793"/>
                <a:gd name="connsiteY23-34518" fmla="*/ 6579789 h 7252515"/>
                <a:gd name="connsiteX24-34519" fmla="*/ 749500 w 2223793"/>
                <a:gd name="connsiteY24-34520" fmla="*/ 6250170 h 7252515"/>
                <a:gd name="connsiteX25-34521" fmla="*/ 867076 w 2223793"/>
                <a:gd name="connsiteY25-34522" fmla="*/ 5489132 h 7252515"/>
                <a:gd name="connsiteX26-34523" fmla="*/ 916593 w 2223793"/>
                <a:gd name="connsiteY26-34524" fmla="*/ 5380240 h 7252515"/>
                <a:gd name="connsiteX27-34525" fmla="*/ 909080 w 2223793"/>
                <a:gd name="connsiteY27-34526" fmla="*/ 5308938 h 7252515"/>
                <a:gd name="connsiteX28-34527" fmla="*/ 982126 w 2223793"/>
                <a:gd name="connsiteY28-34528" fmla="*/ 5211945 h 7252515"/>
                <a:gd name="connsiteX29-34529" fmla="*/ 984140 w 2223793"/>
                <a:gd name="connsiteY29-34530" fmla="*/ 5069070 h 7252515"/>
                <a:gd name="connsiteX30-34531" fmla="*/ 1140295 w 2223793"/>
                <a:gd name="connsiteY30-34532" fmla="*/ 4378373 h 7252515"/>
                <a:gd name="connsiteX31-34533" fmla="*/ 1286926 w 2223793"/>
                <a:gd name="connsiteY31-34534" fmla="*/ 4649970 h 7252515"/>
                <a:gd name="connsiteX32-34535" fmla="*/ 1351588 w 2223793"/>
                <a:gd name="connsiteY32-34536" fmla="*/ 4880042 h 7252515"/>
                <a:gd name="connsiteX33-34537" fmla="*/ 1321000 w 2223793"/>
                <a:gd name="connsiteY33-34538" fmla="*/ 4973880 h 7252515"/>
                <a:gd name="connsiteX34-34539" fmla="*/ 1364869 w 2223793"/>
                <a:gd name="connsiteY34-34540" fmla="*/ 5113209 h 7252515"/>
                <a:gd name="connsiteX35-34541" fmla="*/ 1272774 w 2223793"/>
                <a:gd name="connsiteY35-34542" fmla="*/ 5554244 h 7252515"/>
                <a:gd name="connsiteX36-34543" fmla="*/ 1273796 w 2223793"/>
                <a:gd name="connsiteY36-34544" fmla="*/ 6360264 h 7252515"/>
                <a:gd name="connsiteX37-34545" fmla="*/ 1346961 w 2223793"/>
                <a:gd name="connsiteY37-34546" fmla="*/ 6540277 h 7252515"/>
                <a:gd name="connsiteX38-34547" fmla="*/ 1296181 w 2223793"/>
                <a:gd name="connsiteY38-34548" fmla="*/ 6741714 h 7252515"/>
                <a:gd name="connsiteX39-34549" fmla="*/ 1314359 w 2223793"/>
                <a:gd name="connsiteY39-34550" fmla="*/ 6828040 h 7252515"/>
                <a:gd name="connsiteX40-34551" fmla="*/ 1324155 w 2223793"/>
                <a:gd name="connsiteY40-34552" fmla="*/ 7020824 h 7252515"/>
                <a:gd name="connsiteX41-34553" fmla="*/ 1770929 w 2223793"/>
                <a:gd name="connsiteY41-34554" fmla="*/ 7189119 h 7252515"/>
                <a:gd name="connsiteX42-34555" fmla="*/ 2199582 w 2223793"/>
                <a:gd name="connsiteY42-34556" fmla="*/ 7199125 h 7252515"/>
                <a:gd name="connsiteX43-34557" fmla="*/ 2182426 w 2223793"/>
                <a:gd name="connsiteY43-34558" fmla="*/ 7046786 h 7252515"/>
                <a:gd name="connsiteX44-34559" fmla="*/ 1697823 w 2223793"/>
                <a:gd name="connsiteY44-34560" fmla="*/ 6680449 h 7252515"/>
                <a:gd name="connsiteX45-34561" fmla="*/ 1718706 w 2223793"/>
                <a:gd name="connsiteY45-34562" fmla="*/ 6550072 h 7252515"/>
                <a:gd name="connsiteX46-34563" fmla="*/ 1679193 w 2223793"/>
                <a:gd name="connsiteY46-34564" fmla="*/ 6451067 h 7252515"/>
                <a:gd name="connsiteX47-34565" fmla="*/ 1667926 w 2223793"/>
                <a:gd name="connsiteY47-34566" fmla="*/ 6250170 h 7252515"/>
                <a:gd name="connsiteX48-34567" fmla="*/ 1689590 w 2223793"/>
                <a:gd name="connsiteY48-34568" fmla="*/ 5979714 h 7252515"/>
                <a:gd name="connsiteX49-34569" fmla="*/ 1738207 w 2223793"/>
                <a:gd name="connsiteY49-34570" fmla="*/ 5512209 h 7252515"/>
                <a:gd name="connsiteX50-34571" fmla="*/ 1749625 w 2223793"/>
                <a:gd name="connsiteY50-34572" fmla="*/ 5363804 h 7252515"/>
                <a:gd name="connsiteX51-34573" fmla="*/ 1808187 w 2223793"/>
                <a:gd name="connsiteY51-34574" fmla="*/ 5317321 h 7252515"/>
                <a:gd name="connsiteX52-34575" fmla="*/ 1894783 w 2223793"/>
                <a:gd name="connsiteY52-34576" fmla="*/ 5097645 h 7252515"/>
                <a:gd name="connsiteX53-34577" fmla="*/ 1919933 w 2223793"/>
                <a:gd name="connsiteY53-34578" fmla="*/ 4805496 h 7252515"/>
                <a:gd name="connsiteX54-34579" fmla="*/ 1910949 w 2223793"/>
                <a:gd name="connsiteY54-34580" fmla="*/ 4348776 h 7252515"/>
                <a:gd name="connsiteX55-34581" fmla="*/ 1891628 w 2223793"/>
                <a:gd name="connsiteY55-34582" fmla="*/ 3902573 h 7252515"/>
                <a:gd name="connsiteX56-34583" fmla="*/ 1865938 w 2223793"/>
                <a:gd name="connsiteY56-34584" fmla="*/ 3584643 h 7252515"/>
                <a:gd name="connsiteX57-34585" fmla="*/ 2066833 w 2223793"/>
                <a:gd name="connsiteY57-34586" fmla="*/ 2654077 h 7252515"/>
                <a:gd name="connsiteX58-34587" fmla="*/ 2053283 w 2223793"/>
                <a:gd name="connsiteY58-34588" fmla="*/ 2404684 h 7252515"/>
                <a:gd name="connsiteX59-34589" fmla="*/ 1991776 w 2223793"/>
                <a:gd name="connsiteY59-34590" fmla="*/ 1864914 h 7252515"/>
                <a:gd name="connsiteX60-34591" fmla="*/ 1947035 w 2223793"/>
                <a:gd name="connsiteY60-34592" fmla="*/ 1677029 h 7252515"/>
                <a:gd name="connsiteX61-34593" fmla="*/ 1932613 w 2223793"/>
                <a:gd name="connsiteY61-34594" fmla="*/ 1432534 h 7252515"/>
                <a:gd name="connsiteX62-34595" fmla="*/ 1884988 w 2223793"/>
                <a:gd name="connsiteY62-34596" fmla="*/ 1302338 h 7252515"/>
                <a:gd name="connsiteX63-34597" fmla="*/ 1418263 w 2223793"/>
                <a:gd name="connsiteY63-34598" fmla="*/ 1134975 h 7252515"/>
                <a:gd name="connsiteX64-34599" fmla="*/ 1319797 w 2223793"/>
                <a:gd name="connsiteY64-34600" fmla="*/ 1020075 h 7252515"/>
                <a:gd name="connsiteX65-34601" fmla="*/ 1375806 w 2223793"/>
                <a:gd name="connsiteY65-34602" fmla="*/ 821521 h 7252515"/>
                <a:gd name="connsiteX66-34603" fmla="*/ 1443983 w 2223793"/>
                <a:gd name="connsiteY66-34604" fmla="*/ 622909 h 7252515"/>
                <a:gd name="connsiteX67-34605" fmla="*/ 1455492 w 2223793"/>
                <a:gd name="connsiteY67-34606" fmla="*/ 380757 h 7252515"/>
                <a:gd name="connsiteX68-34607" fmla="*/ 1341522 w 2223793"/>
                <a:gd name="connsiteY68-34608" fmla="*/ 143773 h 7252515"/>
                <a:gd name="connsiteX69-34609" fmla="*/ 1074221 w 2223793"/>
                <a:gd name="connsiteY69-34610" fmla="*/ 568 h 7252515"/>
                <a:gd name="connsiteX0-34611" fmla="*/ 1074221 w 2223793"/>
                <a:gd name="connsiteY0-34612" fmla="*/ 568 h 7252515"/>
                <a:gd name="connsiteX1-34613" fmla="*/ 820201 w 2223793"/>
                <a:gd name="connsiteY1-34614" fmla="*/ 116070 h 7252515"/>
                <a:gd name="connsiteX2-34615" fmla="*/ 696376 w 2223793"/>
                <a:gd name="connsiteY2-34616" fmla="*/ 297045 h 7252515"/>
                <a:gd name="connsiteX3-34617" fmla="*/ 715426 w 2223793"/>
                <a:gd name="connsiteY3-34618" fmla="*/ 620895 h 7252515"/>
                <a:gd name="connsiteX4-34619" fmla="*/ 848776 w 2223793"/>
                <a:gd name="connsiteY4-34620" fmla="*/ 897120 h 7252515"/>
                <a:gd name="connsiteX5-34621" fmla="*/ 744872 w 2223793"/>
                <a:gd name="connsiteY5-34622" fmla="*/ 1040265 h 7252515"/>
                <a:gd name="connsiteX6-34623" fmla="*/ 112196 w 2223793"/>
                <a:gd name="connsiteY6-34624" fmla="*/ 1267123 h 7252515"/>
                <a:gd name="connsiteX7-34625" fmla="*/ 10576 w 2223793"/>
                <a:gd name="connsiteY7-34626" fmla="*/ 2211570 h 7252515"/>
                <a:gd name="connsiteX8-34627" fmla="*/ 323759 w 2223793"/>
                <a:gd name="connsiteY8-34628" fmla="*/ 3017500 h 7252515"/>
                <a:gd name="connsiteX9-34629" fmla="*/ 252457 w 2223793"/>
                <a:gd name="connsiteY9-34630" fmla="*/ 3814384 h 7252515"/>
                <a:gd name="connsiteX10-34631" fmla="*/ 387820 w 2223793"/>
                <a:gd name="connsiteY10-34632" fmla="*/ 3984422 h 7252515"/>
                <a:gd name="connsiteX11-34633" fmla="*/ 445301 w 2223793"/>
                <a:gd name="connsiteY11-34634" fmla="*/ 4229457 h 7252515"/>
                <a:gd name="connsiteX12-34635" fmla="*/ 506508 w 2223793"/>
                <a:gd name="connsiteY12-34636" fmla="*/ 4629539 h 7252515"/>
                <a:gd name="connsiteX13-34637" fmla="*/ 515162 w 2223793"/>
                <a:gd name="connsiteY13-34638" fmla="*/ 4793958 h 7252515"/>
                <a:gd name="connsiteX14-34639" fmla="*/ 501248 w 2223793"/>
                <a:gd name="connsiteY14-34640" fmla="*/ 4980881 h 7252515"/>
                <a:gd name="connsiteX15-34641" fmla="*/ 469518 w 2223793"/>
                <a:gd name="connsiteY15-34642" fmla="*/ 5126491 h 7252515"/>
                <a:gd name="connsiteX16-34643" fmla="*/ 393589 w 2223793"/>
                <a:gd name="connsiteY16-34644" fmla="*/ 6154049 h 7252515"/>
                <a:gd name="connsiteX17-34645" fmla="*/ 358974 w 2223793"/>
                <a:gd name="connsiteY17-34646" fmla="*/ 6604338 h 7252515"/>
                <a:gd name="connsiteX18-34647" fmla="*/ 430818 w 2223793"/>
                <a:gd name="connsiteY18-34648" fmla="*/ 6827439 h 7252515"/>
                <a:gd name="connsiteX19-34649" fmla="*/ 377694 w 2223793"/>
                <a:gd name="connsiteY19-34650" fmla="*/ 6982453 h 7252515"/>
                <a:gd name="connsiteX20-34651" fmla="*/ 616090 w 2223793"/>
                <a:gd name="connsiteY20-34652" fmla="*/ 7244526 h 7252515"/>
                <a:gd name="connsiteX21-34653" fmla="*/ 968845 w 2223793"/>
                <a:gd name="connsiteY21-34654" fmla="*/ 7136926 h 7252515"/>
                <a:gd name="connsiteX22-34655" fmla="*/ 735348 w 2223793"/>
                <a:gd name="connsiteY22-34656" fmla="*/ 6844746 h 7252515"/>
                <a:gd name="connsiteX23-34657" fmla="*/ 763652 w 2223793"/>
                <a:gd name="connsiteY23-34658" fmla="*/ 6579789 h 7252515"/>
                <a:gd name="connsiteX24-34659" fmla="*/ 749500 w 2223793"/>
                <a:gd name="connsiteY24-34660" fmla="*/ 6250170 h 7252515"/>
                <a:gd name="connsiteX25-34661" fmla="*/ 867076 w 2223793"/>
                <a:gd name="connsiteY25-34662" fmla="*/ 5489132 h 7252515"/>
                <a:gd name="connsiteX26-34663" fmla="*/ 916593 w 2223793"/>
                <a:gd name="connsiteY26-34664" fmla="*/ 5380240 h 7252515"/>
                <a:gd name="connsiteX27-34665" fmla="*/ 909080 w 2223793"/>
                <a:gd name="connsiteY27-34666" fmla="*/ 5308938 h 7252515"/>
                <a:gd name="connsiteX28-34667" fmla="*/ 982126 w 2223793"/>
                <a:gd name="connsiteY28-34668" fmla="*/ 5211945 h 7252515"/>
                <a:gd name="connsiteX29-34669" fmla="*/ 984140 w 2223793"/>
                <a:gd name="connsiteY29-34670" fmla="*/ 5069070 h 7252515"/>
                <a:gd name="connsiteX30-34671" fmla="*/ 1140295 w 2223793"/>
                <a:gd name="connsiteY30-34672" fmla="*/ 4378373 h 7252515"/>
                <a:gd name="connsiteX31-34673" fmla="*/ 1286926 w 2223793"/>
                <a:gd name="connsiteY31-34674" fmla="*/ 4649970 h 7252515"/>
                <a:gd name="connsiteX32-34675" fmla="*/ 1351588 w 2223793"/>
                <a:gd name="connsiteY32-34676" fmla="*/ 4880042 h 7252515"/>
                <a:gd name="connsiteX33-34677" fmla="*/ 1321000 w 2223793"/>
                <a:gd name="connsiteY33-34678" fmla="*/ 4973880 h 7252515"/>
                <a:gd name="connsiteX34-34679" fmla="*/ 1364869 w 2223793"/>
                <a:gd name="connsiteY34-34680" fmla="*/ 5113209 h 7252515"/>
                <a:gd name="connsiteX35-34681" fmla="*/ 1272774 w 2223793"/>
                <a:gd name="connsiteY35-34682" fmla="*/ 5554244 h 7252515"/>
                <a:gd name="connsiteX36-34683" fmla="*/ 1273796 w 2223793"/>
                <a:gd name="connsiteY36-34684" fmla="*/ 6360264 h 7252515"/>
                <a:gd name="connsiteX37-34685" fmla="*/ 1346961 w 2223793"/>
                <a:gd name="connsiteY37-34686" fmla="*/ 6540277 h 7252515"/>
                <a:gd name="connsiteX38-34687" fmla="*/ 1296181 w 2223793"/>
                <a:gd name="connsiteY38-34688" fmla="*/ 6741714 h 7252515"/>
                <a:gd name="connsiteX39-34689" fmla="*/ 1314359 w 2223793"/>
                <a:gd name="connsiteY39-34690" fmla="*/ 6828040 h 7252515"/>
                <a:gd name="connsiteX40-34691" fmla="*/ 1324155 w 2223793"/>
                <a:gd name="connsiteY40-34692" fmla="*/ 7020824 h 7252515"/>
                <a:gd name="connsiteX41-34693" fmla="*/ 1770929 w 2223793"/>
                <a:gd name="connsiteY41-34694" fmla="*/ 7189119 h 7252515"/>
                <a:gd name="connsiteX42-34695" fmla="*/ 2199582 w 2223793"/>
                <a:gd name="connsiteY42-34696" fmla="*/ 7199125 h 7252515"/>
                <a:gd name="connsiteX43-34697" fmla="*/ 2182426 w 2223793"/>
                <a:gd name="connsiteY43-34698" fmla="*/ 7046786 h 7252515"/>
                <a:gd name="connsiteX44-34699" fmla="*/ 1697823 w 2223793"/>
                <a:gd name="connsiteY44-34700" fmla="*/ 6680449 h 7252515"/>
                <a:gd name="connsiteX45-34701" fmla="*/ 1718706 w 2223793"/>
                <a:gd name="connsiteY45-34702" fmla="*/ 6550072 h 7252515"/>
                <a:gd name="connsiteX46-34703" fmla="*/ 1679193 w 2223793"/>
                <a:gd name="connsiteY46-34704" fmla="*/ 6451067 h 7252515"/>
                <a:gd name="connsiteX47-34705" fmla="*/ 1667926 w 2223793"/>
                <a:gd name="connsiteY47-34706" fmla="*/ 6250170 h 7252515"/>
                <a:gd name="connsiteX48-34707" fmla="*/ 1689590 w 2223793"/>
                <a:gd name="connsiteY48-34708" fmla="*/ 5979714 h 7252515"/>
                <a:gd name="connsiteX49-34709" fmla="*/ 1738207 w 2223793"/>
                <a:gd name="connsiteY49-34710" fmla="*/ 5512209 h 7252515"/>
                <a:gd name="connsiteX50-34711" fmla="*/ 1749625 w 2223793"/>
                <a:gd name="connsiteY50-34712" fmla="*/ 5363804 h 7252515"/>
                <a:gd name="connsiteX51-34713" fmla="*/ 1808187 w 2223793"/>
                <a:gd name="connsiteY51-34714" fmla="*/ 5317321 h 7252515"/>
                <a:gd name="connsiteX52-34715" fmla="*/ 1894783 w 2223793"/>
                <a:gd name="connsiteY52-34716" fmla="*/ 5097645 h 7252515"/>
                <a:gd name="connsiteX53-34717" fmla="*/ 1919933 w 2223793"/>
                <a:gd name="connsiteY53-34718" fmla="*/ 4805496 h 7252515"/>
                <a:gd name="connsiteX54-34719" fmla="*/ 1910949 w 2223793"/>
                <a:gd name="connsiteY54-34720" fmla="*/ 4348776 h 7252515"/>
                <a:gd name="connsiteX55-34721" fmla="*/ 1891628 w 2223793"/>
                <a:gd name="connsiteY55-34722" fmla="*/ 3902573 h 7252515"/>
                <a:gd name="connsiteX56-34723" fmla="*/ 1865938 w 2223793"/>
                <a:gd name="connsiteY56-34724" fmla="*/ 3584643 h 7252515"/>
                <a:gd name="connsiteX57-34725" fmla="*/ 2066833 w 2223793"/>
                <a:gd name="connsiteY57-34726" fmla="*/ 2654077 h 7252515"/>
                <a:gd name="connsiteX58-34727" fmla="*/ 2053283 w 2223793"/>
                <a:gd name="connsiteY58-34728" fmla="*/ 2404684 h 7252515"/>
                <a:gd name="connsiteX59-34729" fmla="*/ 1991776 w 2223793"/>
                <a:gd name="connsiteY59-34730" fmla="*/ 1864914 h 7252515"/>
                <a:gd name="connsiteX60-34731" fmla="*/ 1947035 w 2223793"/>
                <a:gd name="connsiteY60-34732" fmla="*/ 1677029 h 7252515"/>
                <a:gd name="connsiteX61-34733" fmla="*/ 1932613 w 2223793"/>
                <a:gd name="connsiteY61-34734" fmla="*/ 1432534 h 7252515"/>
                <a:gd name="connsiteX62-34735" fmla="*/ 1884988 w 2223793"/>
                <a:gd name="connsiteY62-34736" fmla="*/ 1302338 h 7252515"/>
                <a:gd name="connsiteX63-34737" fmla="*/ 1418263 w 2223793"/>
                <a:gd name="connsiteY63-34738" fmla="*/ 1134975 h 7252515"/>
                <a:gd name="connsiteX64-34739" fmla="*/ 1319797 w 2223793"/>
                <a:gd name="connsiteY64-34740" fmla="*/ 1020075 h 7252515"/>
                <a:gd name="connsiteX65-34741" fmla="*/ 1375806 w 2223793"/>
                <a:gd name="connsiteY65-34742" fmla="*/ 821521 h 7252515"/>
                <a:gd name="connsiteX66-34743" fmla="*/ 1443983 w 2223793"/>
                <a:gd name="connsiteY66-34744" fmla="*/ 622909 h 7252515"/>
                <a:gd name="connsiteX67-34745" fmla="*/ 1455492 w 2223793"/>
                <a:gd name="connsiteY67-34746" fmla="*/ 380757 h 7252515"/>
                <a:gd name="connsiteX68-34747" fmla="*/ 1341522 w 2223793"/>
                <a:gd name="connsiteY68-34748" fmla="*/ 143773 h 7252515"/>
                <a:gd name="connsiteX69-34749" fmla="*/ 1074221 w 2223793"/>
                <a:gd name="connsiteY69-34750" fmla="*/ 568 h 7252515"/>
                <a:gd name="connsiteX0-34751" fmla="*/ 1074221 w 2223793"/>
                <a:gd name="connsiteY0-34752" fmla="*/ 568 h 7252515"/>
                <a:gd name="connsiteX1-34753" fmla="*/ 820201 w 2223793"/>
                <a:gd name="connsiteY1-34754" fmla="*/ 116070 h 7252515"/>
                <a:gd name="connsiteX2-34755" fmla="*/ 696376 w 2223793"/>
                <a:gd name="connsiteY2-34756" fmla="*/ 297045 h 7252515"/>
                <a:gd name="connsiteX3-34757" fmla="*/ 715426 w 2223793"/>
                <a:gd name="connsiteY3-34758" fmla="*/ 620895 h 7252515"/>
                <a:gd name="connsiteX4-34759" fmla="*/ 848776 w 2223793"/>
                <a:gd name="connsiteY4-34760" fmla="*/ 897120 h 7252515"/>
                <a:gd name="connsiteX5-34761" fmla="*/ 744872 w 2223793"/>
                <a:gd name="connsiteY5-34762" fmla="*/ 1040265 h 7252515"/>
                <a:gd name="connsiteX6-34763" fmla="*/ 112196 w 2223793"/>
                <a:gd name="connsiteY6-34764" fmla="*/ 1267123 h 7252515"/>
                <a:gd name="connsiteX7-34765" fmla="*/ 10576 w 2223793"/>
                <a:gd name="connsiteY7-34766" fmla="*/ 2211570 h 7252515"/>
                <a:gd name="connsiteX8-34767" fmla="*/ 323759 w 2223793"/>
                <a:gd name="connsiteY8-34768" fmla="*/ 3017500 h 7252515"/>
                <a:gd name="connsiteX9-34769" fmla="*/ 252457 w 2223793"/>
                <a:gd name="connsiteY9-34770" fmla="*/ 3814384 h 7252515"/>
                <a:gd name="connsiteX10-34771" fmla="*/ 387820 w 2223793"/>
                <a:gd name="connsiteY10-34772" fmla="*/ 3984422 h 7252515"/>
                <a:gd name="connsiteX11-34773" fmla="*/ 445301 w 2223793"/>
                <a:gd name="connsiteY11-34774" fmla="*/ 4229457 h 7252515"/>
                <a:gd name="connsiteX12-34775" fmla="*/ 506508 w 2223793"/>
                <a:gd name="connsiteY12-34776" fmla="*/ 4629539 h 7252515"/>
                <a:gd name="connsiteX13-34777" fmla="*/ 515162 w 2223793"/>
                <a:gd name="connsiteY13-34778" fmla="*/ 4793958 h 7252515"/>
                <a:gd name="connsiteX14-34779" fmla="*/ 501248 w 2223793"/>
                <a:gd name="connsiteY14-34780" fmla="*/ 4980881 h 7252515"/>
                <a:gd name="connsiteX15-34781" fmla="*/ 469518 w 2223793"/>
                <a:gd name="connsiteY15-34782" fmla="*/ 5126491 h 7252515"/>
                <a:gd name="connsiteX16-34783" fmla="*/ 393589 w 2223793"/>
                <a:gd name="connsiteY16-34784" fmla="*/ 6154049 h 7252515"/>
                <a:gd name="connsiteX17-34785" fmla="*/ 358974 w 2223793"/>
                <a:gd name="connsiteY17-34786" fmla="*/ 6604338 h 7252515"/>
                <a:gd name="connsiteX18-34787" fmla="*/ 430818 w 2223793"/>
                <a:gd name="connsiteY18-34788" fmla="*/ 6827439 h 7252515"/>
                <a:gd name="connsiteX19-34789" fmla="*/ 377694 w 2223793"/>
                <a:gd name="connsiteY19-34790" fmla="*/ 6982453 h 7252515"/>
                <a:gd name="connsiteX20-34791" fmla="*/ 616090 w 2223793"/>
                <a:gd name="connsiteY20-34792" fmla="*/ 7244526 h 7252515"/>
                <a:gd name="connsiteX21-34793" fmla="*/ 968845 w 2223793"/>
                <a:gd name="connsiteY21-34794" fmla="*/ 7136926 h 7252515"/>
                <a:gd name="connsiteX22-34795" fmla="*/ 735348 w 2223793"/>
                <a:gd name="connsiteY22-34796" fmla="*/ 6844746 h 7252515"/>
                <a:gd name="connsiteX23-34797" fmla="*/ 763652 w 2223793"/>
                <a:gd name="connsiteY23-34798" fmla="*/ 6579789 h 7252515"/>
                <a:gd name="connsiteX24-34799" fmla="*/ 749500 w 2223793"/>
                <a:gd name="connsiteY24-34800" fmla="*/ 6250170 h 7252515"/>
                <a:gd name="connsiteX25-34801" fmla="*/ 867076 w 2223793"/>
                <a:gd name="connsiteY25-34802" fmla="*/ 5489132 h 7252515"/>
                <a:gd name="connsiteX26-34803" fmla="*/ 916593 w 2223793"/>
                <a:gd name="connsiteY26-34804" fmla="*/ 5380240 h 7252515"/>
                <a:gd name="connsiteX27-34805" fmla="*/ 909080 w 2223793"/>
                <a:gd name="connsiteY27-34806" fmla="*/ 5308938 h 7252515"/>
                <a:gd name="connsiteX28-34807" fmla="*/ 982126 w 2223793"/>
                <a:gd name="connsiteY28-34808" fmla="*/ 5211945 h 7252515"/>
                <a:gd name="connsiteX29-34809" fmla="*/ 984140 w 2223793"/>
                <a:gd name="connsiteY29-34810" fmla="*/ 5069070 h 7252515"/>
                <a:gd name="connsiteX30-34811" fmla="*/ 1140295 w 2223793"/>
                <a:gd name="connsiteY30-34812" fmla="*/ 4378373 h 7252515"/>
                <a:gd name="connsiteX31-34813" fmla="*/ 1286926 w 2223793"/>
                <a:gd name="connsiteY31-34814" fmla="*/ 4649970 h 7252515"/>
                <a:gd name="connsiteX32-34815" fmla="*/ 1351588 w 2223793"/>
                <a:gd name="connsiteY32-34816" fmla="*/ 4880042 h 7252515"/>
                <a:gd name="connsiteX33-34817" fmla="*/ 1321000 w 2223793"/>
                <a:gd name="connsiteY33-34818" fmla="*/ 4973880 h 7252515"/>
                <a:gd name="connsiteX34-34819" fmla="*/ 1364869 w 2223793"/>
                <a:gd name="connsiteY34-34820" fmla="*/ 5113209 h 7252515"/>
                <a:gd name="connsiteX35-34821" fmla="*/ 1272774 w 2223793"/>
                <a:gd name="connsiteY35-34822" fmla="*/ 5554244 h 7252515"/>
                <a:gd name="connsiteX36-34823" fmla="*/ 1273796 w 2223793"/>
                <a:gd name="connsiteY36-34824" fmla="*/ 6360264 h 7252515"/>
                <a:gd name="connsiteX37-34825" fmla="*/ 1346961 w 2223793"/>
                <a:gd name="connsiteY37-34826" fmla="*/ 6540277 h 7252515"/>
                <a:gd name="connsiteX38-34827" fmla="*/ 1296181 w 2223793"/>
                <a:gd name="connsiteY38-34828" fmla="*/ 6741714 h 7252515"/>
                <a:gd name="connsiteX39-34829" fmla="*/ 1314359 w 2223793"/>
                <a:gd name="connsiteY39-34830" fmla="*/ 6828040 h 7252515"/>
                <a:gd name="connsiteX40-34831" fmla="*/ 1324155 w 2223793"/>
                <a:gd name="connsiteY40-34832" fmla="*/ 7020824 h 7252515"/>
                <a:gd name="connsiteX41-34833" fmla="*/ 1770929 w 2223793"/>
                <a:gd name="connsiteY41-34834" fmla="*/ 7189119 h 7252515"/>
                <a:gd name="connsiteX42-34835" fmla="*/ 2199582 w 2223793"/>
                <a:gd name="connsiteY42-34836" fmla="*/ 7199125 h 7252515"/>
                <a:gd name="connsiteX43-34837" fmla="*/ 2182426 w 2223793"/>
                <a:gd name="connsiteY43-34838" fmla="*/ 7046786 h 7252515"/>
                <a:gd name="connsiteX44-34839" fmla="*/ 1697823 w 2223793"/>
                <a:gd name="connsiteY44-34840" fmla="*/ 6680449 h 7252515"/>
                <a:gd name="connsiteX45-34841" fmla="*/ 1718706 w 2223793"/>
                <a:gd name="connsiteY45-34842" fmla="*/ 6550072 h 7252515"/>
                <a:gd name="connsiteX46-34843" fmla="*/ 1679193 w 2223793"/>
                <a:gd name="connsiteY46-34844" fmla="*/ 6451067 h 7252515"/>
                <a:gd name="connsiteX47-34845" fmla="*/ 1667926 w 2223793"/>
                <a:gd name="connsiteY47-34846" fmla="*/ 6250170 h 7252515"/>
                <a:gd name="connsiteX48-34847" fmla="*/ 1689590 w 2223793"/>
                <a:gd name="connsiteY48-34848" fmla="*/ 5979714 h 7252515"/>
                <a:gd name="connsiteX49-34849" fmla="*/ 1738207 w 2223793"/>
                <a:gd name="connsiteY49-34850" fmla="*/ 5512209 h 7252515"/>
                <a:gd name="connsiteX50-34851" fmla="*/ 1749625 w 2223793"/>
                <a:gd name="connsiteY50-34852" fmla="*/ 5363804 h 7252515"/>
                <a:gd name="connsiteX51-34853" fmla="*/ 1808187 w 2223793"/>
                <a:gd name="connsiteY51-34854" fmla="*/ 5317321 h 7252515"/>
                <a:gd name="connsiteX52-34855" fmla="*/ 1894783 w 2223793"/>
                <a:gd name="connsiteY52-34856" fmla="*/ 5097645 h 7252515"/>
                <a:gd name="connsiteX53-34857" fmla="*/ 1919933 w 2223793"/>
                <a:gd name="connsiteY53-34858" fmla="*/ 4805496 h 7252515"/>
                <a:gd name="connsiteX54-34859" fmla="*/ 1910949 w 2223793"/>
                <a:gd name="connsiteY54-34860" fmla="*/ 4348776 h 7252515"/>
                <a:gd name="connsiteX55-34861" fmla="*/ 1891628 w 2223793"/>
                <a:gd name="connsiteY55-34862" fmla="*/ 3902573 h 7252515"/>
                <a:gd name="connsiteX56-34863" fmla="*/ 1865938 w 2223793"/>
                <a:gd name="connsiteY56-34864" fmla="*/ 3584643 h 7252515"/>
                <a:gd name="connsiteX57-34865" fmla="*/ 2066833 w 2223793"/>
                <a:gd name="connsiteY57-34866" fmla="*/ 2654077 h 7252515"/>
                <a:gd name="connsiteX58-34867" fmla="*/ 2053283 w 2223793"/>
                <a:gd name="connsiteY58-34868" fmla="*/ 2404684 h 7252515"/>
                <a:gd name="connsiteX59-34869" fmla="*/ 1991776 w 2223793"/>
                <a:gd name="connsiteY59-34870" fmla="*/ 1864914 h 7252515"/>
                <a:gd name="connsiteX60-34871" fmla="*/ 1947035 w 2223793"/>
                <a:gd name="connsiteY60-34872" fmla="*/ 1677029 h 7252515"/>
                <a:gd name="connsiteX61-34873" fmla="*/ 1932613 w 2223793"/>
                <a:gd name="connsiteY61-34874" fmla="*/ 1432534 h 7252515"/>
                <a:gd name="connsiteX62-34875" fmla="*/ 1884988 w 2223793"/>
                <a:gd name="connsiteY62-34876" fmla="*/ 1302338 h 7252515"/>
                <a:gd name="connsiteX63-34877" fmla="*/ 1418263 w 2223793"/>
                <a:gd name="connsiteY63-34878" fmla="*/ 1134975 h 7252515"/>
                <a:gd name="connsiteX64-34879" fmla="*/ 1319797 w 2223793"/>
                <a:gd name="connsiteY64-34880" fmla="*/ 1020075 h 7252515"/>
                <a:gd name="connsiteX65-34881" fmla="*/ 1375806 w 2223793"/>
                <a:gd name="connsiteY65-34882" fmla="*/ 821521 h 7252515"/>
                <a:gd name="connsiteX66-34883" fmla="*/ 1443983 w 2223793"/>
                <a:gd name="connsiteY66-34884" fmla="*/ 622909 h 7252515"/>
                <a:gd name="connsiteX67-34885" fmla="*/ 1455492 w 2223793"/>
                <a:gd name="connsiteY67-34886" fmla="*/ 380757 h 7252515"/>
                <a:gd name="connsiteX68-34887" fmla="*/ 1341522 w 2223793"/>
                <a:gd name="connsiteY68-34888" fmla="*/ 143773 h 7252515"/>
                <a:gd name="connsiteX69-34889" fmla="*/ 1074221 w 2223793"/>
                <a:gd name="connsiteY69-34890" fmla="*/ 568 h 7252515"/>
                <a:gd name="connsiteX0-34891" fmla="*/ 1074221 w 2223793"/>
                <a:gd name="connsiteY0-34892" fmla="*/ 568 h 7252515"/>
                <a:gd name="connsiteX1-34893" fmla="*/ 820201 w 2223793"/>
                <a:gd name="connsiteY1-34894" fmla="*/ 116070 h 7252515"/>
                <a:gd name="connsiteX2-34895" fmla="*/ 696376 w 2223793"/>
                <a:gd name="connsiteY2-34896" fmla="*/ 297045 h 7252515"/>
                <a:gd name="connsiteX3-34897" fmla="*/ 715426 w 2223793"/>
                <a:gd name="connsiteY3-34898" fmla="*/ 620895 h 7252515"/>
                <a:gd name="connsiteX4-34899" fmla="*/ 848776 w 2223793"/>
                <a:gd name="connsiteY4-34900" fmla="*/ 897120 h 7252515"/>
                <a:gd name="connsiteX5-34901" fmla="*/ 744872 w 2223793"/>
                <a:gd name="connsiteY5-34902" fmla="*/ 1040265 h 7252515"/>
                <a:gd name="connsiteX6-34903" fmla="*/ 112196 w 2223793"/>
                <a:gd name="connsiteY6-34904" fmla="*/ 1267123 h 7252515"/>
                <a:gd name="connsiteX7-34905" fmla="*/ 10576 w 2223793"/>
                <a:gd name="connsiteY7-34906" fmla="*/ 2211570 h 7252515"/>
                <a:gd name="connsiteX8-34907" fmla="*/ 323759 w 2223793"/>
                <a:gd name="connsiteY8-34908" fmla="*/ 3017500 h 7252515"/>
                <a:gd name="connsiteX9-34909" fmla="*/ 252457 w 2223793"/>
                <a:gd name="connsiteY9-34910" fmla="*/ 3814384 h 7252515"/>
                <a:gd name="connsiteX10-34911" fmla="*/ 387820 w 2223793"/>
                <a:gd name="connsiteY10-34912" fmla="*/ 3984422 h 7252515"/>
                <a:gd name="connsiteX11-34913" fmla="*/ 445301 w 2223793"/>
                <a:gd name="connsiteY11-34914" fmla="*/ 4229457 h 7252515"/>
                <a:gd name="connsiteX12-34915" fmla="*/ 506508 w 2223793"/>
                <a:gd name="connsiteY12-34916" fmla="*/ 4629539 h 7252515"/>
                <a:gd name="connsiteX13-34917" fmla="*/ 515162 w 2223793"/>
                <a:gd name="connsiteY13-34918" fmla="*/ 4793958 h 7252515"/>
                <a:gd name="connsiteX14-34919" fmla="*/ 501248 w 2223793"/>
                <a:gd name="connsiteY14-34920" fmla="*/ 4980881 h 7252515"/>
                <a:gd name="connsiteX15-34921" fmla="*/ 469518 w 2223793"/>
                <a:gd name="connsiteY15-34922" fmla="*/ 5126491 h 7252515"/>
                <a:gd name="connsiteX16-34923" fmla="*/ 393589 w 2223793"/>
                <a:gd name="connsiteY16-34924" fmla="*/ 6154049 h 7252515"/>
                <a:gd name="connsiteX17-34925" fmla="*/ 358974 w 2223793"/>
                <a:gd name="connsiteY17-34926" fmla="*/ 6604338 h 7252515"/>
                <a:gd name="connsiteX18-34927" fmla="*/ 430818 w 2223793"/>
                <a:gd name="connsiteY18-34928" fmla="*/ 6827439 h 7252515"/>
                <a:gd name="connsiteX19-34929" fmla="*/ 377694 w 2223793"/>
                <a:gd name="connsiteY19-34930" fmla="*/ 6982453 h 7252515"/>
                <a:gd name="connsiteX20-34931" fmla="*/ 616090 w 2223793"/>
                <a:gd name="connsiteY20-34932" fmla="*/ 7244526 h 7252515"/>
                <a:gd name="connsiteX21-34933" fmla="*/ 968845 w 2223793"/>
                <a:gd name="connsiteY21-34934" fmla="*/ 7136926 h 7252515"/>
                <a:gd name="connsiteX22-34935" fmla="*/ 735348 w 2223793"/>
                <a:gd name="connsiteY22-34936" fmla="*/ 6844746 h 7252515"/>
                <a:gd name="connsiteX23-34937" fmla="*/ 763652 w 2223793"/>
                <a:gd name="connsiteY23-34938" fmla="*/ 6579789 h 7252515"/>
                <a:gd name="connsiteX24-34939" fmla="*/ 749500 w 2223793"/>
                <a:gd name="connsiteY24-34940" fmla="*/ 6250170 h 7252515"/>
                <a:gd name="connsiteX25-34941" fmla="*/ 867076 w 2223793"/>
                <a:gd name="connsiteY25-34942" fmla="*/ 5489132 h 7252515"/>
                <a:gd name="connsiteX26-34943" fmla="*/ 916593 w 2223793"/>
                <a:gd name="connsiteY26-34944" fmla="*/ 5380240 h 7252515"/>
                <a:gd name="connsiteX27-34945" fmla="*/ 909080 w 2223793"/>
                <a:gd name="connsiteY27-34946" fmla="*/ 5308938 h 7252515"/>
                <a:gd name="connsiteX28-34947" fmla="*/ 982126 w 2223793"/>
                <a:gd name="connsiteY28-34948" fmla="*/ 5211945 h 7252515"/>
                <a:gd name="connsiteX29-34949" fmla="*/ 984140 w 2223793"/>
                <a:gd name="connsiteY29-34950" fmla="*/ 5069070 h 7252515"/>
                <a:gd name="connsiteX30-34951" fmla="*/ 1140295 w 2223793"/>
                <a:gd name="connsiteY30-34952" fmla="*/ 4378373 h 7252515"/>
                <a:gd name="connsiteX31-34953" fmla="*/ 1286926 w 2223793"/>
                <a:gd name="connsiteY31-34954" fmla="*/ 4649970 h 7252515"/>
                <a:gd name="connsiteX32-34955" fmla="*/ 1351588 w 2223793"/>
                <a:gd name="connsiteY32-34956" fmla="*/ 4880042 h 7252515"/>
                <a:gd name="connsiteX33-34957" fmla="*/ 1321000 w 2223793"/>
                <a:gd name="connsiteY33-34958" fmla="*/ 4973880 h 7252515"/>
                <a:gd name="connsiteX34-34959" fmla="*/ 1364869 w 2223793"/>
                <a:gd name="connsiteY34-34960" fmla="*/ 5113209 h 7252515"/>
                <a:gd name="connsiteX35-34961" fmla="*/ 1272774 w 2223793"/>
                <a:gd name="connsiteY35-34962" fmla="*/ 5554244 h 7252515"/>
                <a:gd name="connsiteX36-34963" fmla="*/ 1273796 w 2223793"/>
                <a:gd name="connsiteY36-34964" fmla="*/ 6360264 h 7252515"/>
                <a:gd name="connsiteX37-34965" fmla="*/ 1346961 w 2223793"/>
                <a:gd name="connsiteY37-34966" fmla="*/ 6540277 h 7252515"/>
                <a:gd name="connsiteX38-34967" fmla="*/ 1296181 w 2223793"/>
                <a:gd name="connsiteY38-34968" fmla="*/ 6741714 h 7252515"/>
                <a:gd name="connsiteX39-34969" fmla="*/ 1314359 w 2223793"/>
                <a:gd name="connsiteY39-34970" fmla="*/ 6828040 h 7252515"/>
                <a:gd name="connsiteX40-34971" fmla="*/ 1324155 w 2223793"/>
                <a:gd name="connsiteY40-34972" fmla="*/ 7020824 h 7252515"/>
                <a:gd name="connsiteX41-34973" fmla="*/ 1770929 w 2223793"/>
                <a:gd name="connsiteY41-34974" fmla="*/ 7189119 h 7252515"/>
                <a:gd name="connsiteX42-34975" fmla="*/ 2199582 w 2223793"/>
                <a:gd name="connsiteY42-34976" fmla="*/ 7199125 h 7252515"/>
                <a:gd name="connsiteX43-34977" fmla="*/ 2182426 w 2223793"/>
                <a:gd name="connsiteY43-34978" fmla="*/ 7046786 h 7252515"/>
                <a:gd name="connsiteX44-34979" fmla="*/ 1697823 w 2223793"/>
                <a:gd name="connsiteY44-34980" fmla="*/ 6680449 h 7252515"/>
                <a:gd name="connsiteX45-34981" fmla="*/ 1718706 w 2223793"/>
                <a:gd name="connsiteY45-34982" fmla="*/ 6550072 h 7252515"/>
                <a:gd name="connsiteX46-34983" fmla="*/ 1679193 w 2223793"/>
                <a:gd name="connsiteY46-34984" fmla="*/ 6451067 h 7252515"/>
                <a:gd name="connsiteX47-34985" fmla="*/ 1667926 w 2223793"/>
                <a:gd name="connsiteY47-34986" fmla="*/ 6250170 h 7252515"/>
                <a:gd name="connsiteX48-34987" fmla="*/ 1689590 w 2223793"/>
                <a:gd name="connsiteY48-34988" fmla="*/ 5979714 h 7252515"/>
                <a:gd name="connsiteX49-34989" fmla="*/ 1738207 w 2223793"/>
                <a:gd name="connsiteY49-34990" fmla="*/ 5512209 h 7252515"/>
                <a:gd name="connsiteX50-34991" fmla="*/ 1749625 w 2223793"/>
                <a:gd name="connsiteY50-34992" fmla="*/ 5363804 h 7252515"/>
                <a:gd name="connsiteX51-34993" fmla="*/ 1808187 w 2223793"/>
                <a:gd name="connsiteY51-34994" fmla="*/ 5317321 h 7252515"/>
                <a:gd name="connsiteX52-34995" fmla="*/ 1894783 w 2223793"/>
                <a:gd name="connsiteY52-34996" fmla="*/ 5097645 h 7252515"/>
                <a:gd name="connsiteX53-34997" fmla="*/ 1919933 w 2223793"/>
                <a:gd name="connsiteY53-34998" fmla="*/ 4805496 h 7252515"/>
                <a:gd name="connsiteX54-34999" fmla="*/ 1910949 w 2223793"/>
                <a:gd name="connsiteY54-35000" fmla="*/ 4348776 h 7252515"/>
                <a:gd name="connsiteX55-35001" fmla="*/ 1891628 w 2223793"/>
                <a:gd name="connsiteY55-35002" fmla="*/ 3902573 h 7252515"/>
                <a:gd name="connsiteX56-35003" fmla="*/ 1865938 w 2223793"/>
                <a:gd name="connsiteY56-35004" fmla="*/ 3584643 h 7252515"/>
                <a:gd name="connsiteX57-35005" fmla="*/ 2066833 w 2223793"/>
                <a:gd name="connsiteY57-35006" fmla="*/ 2654077 h 7252515"/>
                <a:gd name="connsiteX58-35007" fmla="*/ 2053283 w 2223793"/>
                <a:gd name="connsiteY58-35008" fmla="*/ 2404684 h 7252515"/>
                <a:gd name="connsiteX59-35009" fmla="*/ 1991776 w 2223793"/>
                <a:gd name="connsiteY59-35010" fmla="*/ 1864914 h 7252515"/>
                <a:gd name="connsiteX60-35011" fmla="*/ 1947035 w 2223793"/>
                <a:gd name="connsiteY60-35012" fmla="*/ 1677029 h 7252515"/>
                <a:gd name="connsiteX61-35013" fmla="*/ 1932613 w 2223793"/>
                <a:gd name="connsiteY61-35014" fmla="*/ 1432534 h 7252515"/>
                <a:gd name="connsiteX62-35015" fmla="*/ 1884988 w 2223793"/>
                <a:gd name="connsiteY62-35016" fmla="*/ 1302338 h 7252515"/>
                <a:gd name="connsiteX63-35017" fmla="*/ 1418263 w 2223793"/>
                <a:gd name="connsiteY63-35018" fmla="*/ 1134975 h 7252515"/>
                <a:gd name="connsiteX64-35019" fmla="*/ 1319797 w 2223793"/>
                <a:gd name="connsiteY64-35020" fmla="*/ 1020075 h 7252515"/>
                <a:gd name="connsiteX65-35021" fmla="*/ 1375806 w 2223793"/>
                <a:gd name="connsiteY65-35022" fmla="*/ 821521 h 7252515"/>
                <a:gd name="connsiteX66-35023" fmla="*/ 1443983 w 2223793"/>
                <a:gd name="connsiteY66-35024" fmla="*/ 622909 h 7252515"/>
                <a:gd name="connsiteX67-35025" fmla="*/ 1455492 w 2223793"/>
                <a:gd name="connsiteY67-35026" fmla="*/ 380757 h 7252515"/>
                <a:gd name="connsiteX68-35027" fmla="*/ 1341522 w 2223793"/>
                <a:gd name="connsiteY68-35028" fmla="*/ 143773 h 7252515"/>
                <a:gd name="connsiteX69-35029" fmla="*/ 1074221 w 2223793"/>
                <a:gd name="connsiteY69-35030" fmla="*/ 568 h 7252515"/>
                <a:gd name="connsiteX0-35031" fmla="*/ 1074221 w 2223793"/>
                <a:gd name="connsiteY0-35032" fmla="*/ 568 h 7252515"/>
                <a:gd name="connsiteX1-35033" fmla="*/ 820201 w 2223793"/>
                <a:gd name="connsiteY1-35034" fmla="*/ 116070 h 7252515"/>
                <a:gd name="connsiteX2-35035" fmla="*/ 696376 w 2223793"/>
                <a:gd name="connsiteY2-35036" fmla="*/ 297045 h 7252515"/>
                <a:gd name="connsiteX3-35037" fmla="*/ 715426 w 2223793"/>
                <a:gd name="connsiteY3-35038" fmla="*/ 620895 h 7252515"/>
                <a:gd name="connsiteX4-35039" fmla="*/ 868967 w 2223793"/>
                <a:gd name="connsiteY4-35040" fmla="*/ 900004 h 7252515"/>
                <a:gd name="connsiteX5-35041" fmla="*/ 744872 w 2223793"/>
                <a:gd name="connsiteY5-35042" fmla="*/ 1040265 h 7252515"/>
                <a:gd name="connsiteX6-35043" fmla="*/ 112196 w 2223793"/>
                <a:gd name="connsiteY6-35044" fmla="*/ 1267123 h 7252515"/>
                <a:gd name="connsiteX7-35045" fmla="*/ 10576 w 2223793"/>
                <a:gd name="connsiteY7-35046" fmla="*/ 2211570 h 7252515"/>
                <a:gd name="connsiteX8-35047" fmla="*/ 323759 w 2223793"/>
                <a:gd name="connsiteY8-35048" fmla="*/ 3017500 h 7252515"/>
                <a:gd name="connsiteX9-35049" fmla="*/ 252457 w 2223793"/>
                <a:gd name="connsiteY9-35050" fmla="*/ 3814384 h 7252515"/>
                <a:gd name="connsiteX10-35051" fmla="*/ 387820 w 2223793"/>
                <a:gd name="connsiteY10-35052" fmla="*/ 3984422 h 7252515"/>
                <a:gd name="connsiteX11-35053" fmla="*/ 445301 w 2223793"/>
                <a:gd name="connsiteY11-35054" fmla="*/ 4229457 h 7252515"/>
                <a:gd name="connsiteX12-35055" fmla="*/ 506508 w 2223793"/>
                <a:gd name="connsiteY12-35056" fmla="*/ 4629539 h 7252515"/>
                <a:gd name="connsiteX13-35057" fmla="*/ 515162 w 2223793"/>
                <a:gd name="connsiteY13-35058" fmla="*/ 4793958 h 7252515"/>
                <a:gd name="connsiteX14-35059" fmla="*/ 501248 w 2223793"/>
                <a:gd name="connsiteY14-35060" fmla="*/ 4980881 h 7252515"/>
                <a:gd name="connsiteX15-35061" fmla="*/ 469518 w 2223793"/>
                <a:gd name="connsiteY15-35062" fmla="*/ 5126491 h 7252515"/>
                <a:gd name="connsiteX16-35063" fmla="*/ 393589 w 2223793"/>
                <a:gd name="connsiteY16-35064" fmla="*/ 6154049 h 7252515"/>
                <a:gd name="connsiteX17-35065" fmla="*/ 358974 w 2223793"/>
                <a:gd name="connsiteY17-35066" fmla="*/ 6604338 h 7252515"/>
                <a:gd name="connsiteX18-35067" fmla="*/ 430818 w 2223793"/>
                <a:gd name="connsiteY18-35068" fmla="*/ 6827439 h 7252515"/>
                <a:gd name="connsiteX19-35069" fmla="*/ 377694 w 2223793"/>
                <a:gd name="connsiteY19-35070" fmla="*/ 6982453 h 7252515"/>
                <a:gd name="connsiteX20-35071" fmla="*/ 616090 w 2223793"/>
                <a:gd name="connsiteY20-35072" fmla="*/ 7244526 h 7252515"/>
                <a:gd name="connsiteX21-35073" fmla="*/ 968845 w 2223793"/>
                <a:gd name="connsiteY21-35074" fmla="*/ 7136926 h 7252515"/>
                <a:gd name="connsiteX22-35075" fmla="*/ 735348 w 2223793"/>
                <a:gd name="connsiteY22-35076" fmla="*/ 6844746 h 7252515"/>
                <a:gd name="connsiteX23-35077" fmla="*/ 763652 w 2223793"/>
                <a:gd name="connsiteY23-35078" fmla="*/ 6579789 h 7252515"/>
                <a:gd name="connsiteX24-35079" fmla="*/ 749500 w 2223793"/>
                <a:gd name="connsiteY24-35080" fmla="*/ 6250170 h 7252515"/>
                <a:gd name="connsiteX25-35081" fmla="*/ 867076 w 2223793"/>
                <a:gd name="connsiteY25-35082" fmla="*/ 5489132 h 7252515"/>
                <a:gd name="connsiteX26-35083" fmla="*/ 916593 w 2223793"/>
                <a:gd name="connsiteY26-35084" fmla="*/ 5380240 h 7252515"/>
                <a:gd name="connsiteX27-35085" fmla="*/ 909080 w 2223793"/>
                <a:gd name="connsiteY27-35086" fmla="*/ 5308938 h 7252515"/>
                <a:gd name="connsiteX28-35087" fmla="*/ 982126 w 2223793"/>
                <a:gd name="connsiteY28-35088" fmla="*/ 5211945 h 7252515"/>
                <a:gd name="connsiteX29-35089" fmla="*/ 984140 w 2223793"/>
                <a:gd name="connsiteY29-35090" fmla="*/ 5069070 h 7252515"/>
                <a:gd name="connsiteX30-35091" fmla="*/ 1140295 w 2223793"/>
                <a:gd name="connsiteY30-35092" fmla="*/ 4378373 h 7252515"/>
                <a:gd name="connsiteX31-35093" fmla="*/ 1286926 w 2223793"/>
                <a:gd name="connsiteY31-35094" fmla="*/ 4649970 h 7252515"/>
                <a:gd name="connsiteX32-35095" fmla="*/ 1351588 w 2223793"/>
                <a:gd name="connsiteY32-35096" fmla="*/ 4880042 h 7252515"/>
                <a:gd name="connsiteX33-35097" fmla="*/ 1321000 w 2223793"/>
                <a:gd name="connsiteY33-35098" fmla="*/ 4973880 h 7252515"/>
                <a:gd name="connsiteX34-35099" fmla="*/ 1364869 w 2223793"/>
                <a:gd name="connsiteY34-35100" fmla="*/ 5113209 h 7252515"/>
                <a:gd name="connsiteX35-35101" fmla="*/ 1272774 w 2223793"/>
                <a:gd name="connsiteY35-35102" fmla="*/ 5554244 h 7252515"/>
                <a:gd name="connsiteX36-35103" fmla="*/ 1273796 w 2223793"/>
                <a:gd name="connsiteY36-35104" fmla="*/ 6360264 h 7252515"/>
                <a:gd name="connsiteX37-35105" fmla="*/ 1346961 w 2223793"/>
                <a:gd name="connsiteY37-35106" fmla="*/ 6540277 h 7252515"/>
                <a:gd name="connsiteX38-35107" fmla="*/ 1296181 w 2223793"/>
                <a:gd name="connsiteY38-35108" fmla="*/ 6741714 h 7252515"/>
                <a:gd name="connsiteX39-35109" fmla="*/ 1314359 w 2223793"/>
                <a:gd name="connsiteY39-35110" fmla="*/ 6828040 h 7252515"/>
                <a:gd name="connsiteX40-35111" fmla="*/ 1324155 w 2223793"/>
                <a:gd name="connsiteY40-35112" fmla="*/ 7020824 h 7252515"/>
                <a:gd name="connsiteX41-35113" fmla="*/ 1770929 w 2223793"/>
                <a:gd name="connsiteY41-35114" fmla="*/ 7189119 h 7252515"/>
                <a:gd name="connsiteX42-35115" fmla="*/ 2199582 w 2223793"/>
                <a:gd name="connsiteY42-35116" fmla="*/ 7199125 h 7252515"/>
                <a:gd name="connsiteX43-35117" fmla="*/ 2182426 w 2223793"/>
                <a:gd name="connsiteY43-35118" fmla="*/ 7046786 h 7252515"/>
                <a:gd name="connsiteX44-35119" fmla="*/ 1697823 w 2223793"/>
                <a:gd name="connsiteY44-35120" fmla="*/ 6680449 h 7252515"/>
                <a:gd name="connsiteX45-35121" fmla="*/ 1718706 w 2223793"/>
                <a:gd name="connsiteY45-35122" fmla="*/ 6550072 h 7252515"/>
                <a:gd name="connsiteX46-35123" fmla="*/ 1679193 w 2223793"/>
                <a:gd name="connsiteY46-35124" fmla="*/ 6451067 h 7252515"/>
                <a:gd name="connsiteX47-35125" fmla="*/ 1667926 w 2223793"/>
                <a:gd name="connsiteY47-35126" fmla="*/ 6250170 h 7252515"/>
                <a:gd name="connsiteX48-35127" fmla="*/ 1689590 w 2223793"/>
                <a:gd name="connsiteY48-35128" fmla="*/ 5979714 h 7252515"/>
                <a:gd name="connsiteX49-35129" fmla="*/ 1738207 w 2223793"/>
                <a:gd name="connsiteY49-35130" fmla="*/ 5512209 h 7252515"/>
                <a:gd name="connsiteX50-35131" fmla="*/ 1749625 w 2223793"/>
                <a:gd name="connsiteY50-35132" fmla="*/ 5363804 h 7252515"/>
                <a:gd name="connsiteX51-35133" fmla="*/ 1808187 w 2223793"/>
                <a:gd name="connsiteY51-35134" fmla="*/ 5317321 h 7252515"/>
                <a:gd name="connsiteX52-35135" fmla="*/ 1894783 w 2223793"/>
                <a:gd name="connsiteY52-35136" fmla="*/ 5097645 h 7252515"/>
                <a:gd name="connsiteX53-35137" fmla="*/ 1919933 w 2223793"/>
                <a:gd name="connsiteY53-35138" fmla="*/ 4805496 h 7252515"/>
                <a:gd name="connsiteX54-35139" fmla="*/ 1910949 w 2223793"/>
                <a:gd name="connsiteY54-35140" fmla="*/ 4348776 h 7252515"/>
                <a:gd name="connsiteX55-35141" fmla="*/ 1891628 w 2223793"/>
                <a:gd name="connsiteY55-35142" fmla="*/ 3902573 h 7252515"/>
                <a:gd name="connsiteX56-35143" fmla="*/ 1865938 w 2223793"/>
                <a:gd name="connsiteY56-35144" fmla="*/ 3584643 h 7252515"/>
                <a:gd name="connsiteX57-35145" fmla="*/ 2066833 w 2223793"/>
                <a:gd name="connsiteY57-35146" fmla="*/ 2654077 h 7252515"/>
                <a:gd name="connsiteX58-35147" fmla="*/ 2053283 w 2223793"/>
                <a:gd name="connsiteY58-35148" fmla="*/ 2404684 h 7252515"/>
                <a:gd name="connsiteX59-35149" fmla="*/ 1991776 w 2223793"/>
                <a:gd name="connsiteY59-35150" fmla="*/ 1864914 h 7252515"/>
                <a:gd name="connsiteX60-35151" fmla="*/ 1947035 w 2223793"/>
                <a:gd name="connsiteY60-35152" fmla="*/ 1677029 h 7252515"/>
                <a:gd name="connsiteX61-35153" fmla="*/ 1932613 w 2223793"/>
                <a:gd name="connsiteY61-35154" fmla="*/ 1432534 h 7252515"/>
                <a:gd name="connsiteX62-35155" fmla="*/ 1884988 w 2223793"/>
                <a:gd name="connsiteY62-35156" fmla="*/ 1302338 h 7252515"/>
                <a:gd name="connsiteX63-35157" fmla="*/ 1418263 w 2223793"/>
                <a:gd name="connsiteY63-35158" fmla="*/ 1134975 h 7252515"/>
                <a:gd name="connsiteX64-35159" fmla="*/ 1319797 w 2223793"/>
                <a:gd name="connsiteY64-35160" fmla="*/ 1020075 h 7252515"/>
                <a:gd name="connsiteX65-35161" fmla="*/ 1375806 w 2223793"/>
                <a:gd name="connsiteY65-35162" fmla="*/ 821521 h 7252515"/>
                <a:gd name="connsiteX66-35163" fmla="*/ 1443983 w 2223793"/>
                <a:gd name="connsiteY66-35164" fmla="*/ 622909 h 7252515"/>
                <a:gd name="connsiteX67-35165" fmla="*/ 1455492 w 2223793"/>
                <a:gd name="connsiteY67-35166" fmla="*/ 380757 h 7252515"/>
                <a:gd name="connsiteX68-35167" fmla="*/ 1341522 w 2223793"/>
                <a:gd name="connsiteY68-35168" fmla="*/ 143773 h 7252515"/>
                <a:gd name="connsiteX69-35169" fmla="*/ 1074221 w 2223793"/>
                <a:gd name="connsiteY69-35170" fmla="*/ 568 h 7252515"/>
                <a:gd name="connsiteX0-35171" fmla="*/ 1074221 w 2223793"/>
                <a:gd name="connsiteY0-35172" fmla="*/ 568 h 7252515"/>
                <a:gd name="connsiteX1-35173" fmla="*/ 820201 w 2223793"/>
                <a:gd name="connsiteY1-35174" fmla="*/ 116070 h 7252515"/>
                <a:gd name="connsiteX2-35175" fmla="*/ 696376 w 2223793"/>
                <a:gd name="connsiteY2-35176" fmla="*/ 297045 h 7252515"/>
                <a:gd name="connsiteX3-35177" fmla="*/ 715426 w 2223793"/>
                <a:gd name="connsiteY3-35178" fmla="*/ 620895 h 7252515"/>
                <a:gd name="connsiteX4-35179" fmla="*/ 868967 w 2223793"/>
                <a:gd name="connsiteY4-35180" fmla="*/ 900004 h 7252515"/>
                <a:gd name="connsiteX5-35181" fmla="*/ 744872 w 2223793"/>
                <a:gd name="connsiteY5-35182" fmla="*/ 1040265 h 7252515"/>
                <a:gd name="connsiteX6-35183" fmla="*/ 112196 w 2223793"/>
                <a:gd name="connsiteY6-35184" fmla="*/ 1267123 h 7252515"/>
                <a:gd name="connsiteX7-35185" fmla="*/ 10576 w 2223793"/>
                <a:gd name="connsiteY7-35186" fmla="*/ 2211570 h 7252515"/>
                <a:gd name="connsiteX8-35187" fmla="*/ 323759 w 2223793"/>
                <a:gd name="connsiteY8-35188" fmla="*/ 3017500 h 7252515"/>
                <a:gd name="connsiteX9-35189" fmla="*/ 252457 w 2223793"/>
                <a:gd name="connsiteY9-35190" fmla="*/ 3814384 h 7252515"/>
                <a:gd name="connsiteX10-35191" fmla="*/ 387820 w 2223793"/>
                <a:gd name="connsiteY10-35192" fmla="*/ 3984422 h 7252515"/>
                <a:gd name="connsiteX11-35193" fmla="*/ 445301 w 2223793"/>
                <a:gd name="connsiteY11-35194" fmla="*/ 4229457 h 7252515"/>
                <a:gd name="connsiteX12-35195" fmla="*/ 506508 w 2223793"/>
                <a:gd name="connsiteY12-35196" fmla="*/ 4629539 h 7252515"/>
                <a:gd name="connsiteX13-35197" fmla="*/ 515162 w 2223793"/>
                <a:gd name="connsiteY13-35198" fmla="*/ 4793958 h 7252515"/>
                <a:gd name="connsiteX14-35199" fmla="*/ 501248 w 2223793"/>
                <a:gd name="connsiteY14-35200" fmla="*/ 4980881 h 7252515"/>
                <a:gd name="connsiteX15-35201" fmla="*/ 469518 w 2223793"/>
                <a:gd name="connsiteY15-35202" fmla="*/ 5126491 h 7252515"/>
                <a:gd name="connsiteX16-35203" fmla="*/ 393589 w 2223793"/>
                <a:gd name="connsiteY16-35204" fmla="*/ 6154049 h 7252515"/>
                <a:gd name="connsiteX17-35205" fmla="*/ 358974 w 2223793"/>
                <a:gd name="connsiteY17-35206" fmla="*/ 6604338 h 7252515"/>
                <a:gd name="connsiteX18-35207" fmla="*/ 430818 w 2223793"/>
                <a:gd name="connsiteY18-35208" fmla="*/ 6827439 h 7252515"/>
                <a:gd name="connsiteX19-35209" fmla="*/ 377694 w 2223793"/>
                <a:gd name="connsiteY19-35210" fmla="*/ 6982453 h 7252515"/>
                <a:gd name="connsiteX20-35211" fmla="*/ 616090 w 2223793"/>
                <a:gd name="connsiteY20-35212" fmla="*/ 7244526 h 7252515"/>
                <a:gd name="connsiteX21-35213" fmla="*/ 968845 w 2223793"/>
                <a:gd name="connsiteY21-35214" fmla="*/ 7136926 h 7252515"/>
                <a:gd name="connsiteX22-35215" fmla="*/ 735348 w 2223793"/>
                <a:gd name="connsiteY22-35216" fmla="*/ 6844746 h 7252515"/>
                <a:gd name="connsiteX23-35217" fmla="*/ 763652 w 2223793"/>
                <a:gd name="connsiteY23-35218" fmla="*/ 6579789 h 7252515"/>
                <a:gd name="connsiteX24-35219" fmla="*/ 749500 w 2223793"/>
                <a:gd name="connsiteY24-35220" fmla="*/ 6250170 h 7252515"/>
                <a:gd name="connsiteX25-35221" fmla="*/ 867076 w 2223793"/>
                <a:gd name="connsiteY25-35222" fmla="*/ 5489132 h 7252515"/>
                <a:gd name="connsiteX26-35223" fmla="*/ 916593 w 2223793"/>
                <a:gd name="connsiteY26-35224" fmla="*/ 5380240 h 7252515"/>
                <a:gd name="connsiteX27-35225" fmla="*/ 909080 w 2223793"/>
                <a:gd name="connsiteY27-35226" fmla="*/ 5308938 h 7252515"/>
                <a:gd name="connsiteX28-35227" fmla="*/ 982126 w 2223793"/>
                <a:gd name="connsiteY28-35228" fmla="*/ 5211945 h 7252515"/>
                <a:gd name="connsiteX29-35229" fmla="*/ 984140 w 2223793"/>
                <a:gd name="connsiteY29-35230" fmla="*/ 5069070 h 7252515"/>
                <a:gd name="connsiteX30-35231" fmla="*/ 1140295 w 2223793"/>
                <a:gd name="connsiteY30-35232" fmla="*/ 4378373 h 7252515"/>
                <a:gd name="connsiteX31-35233" fmla="*/ 1286926 w 2223793"/>
                <a:gd name="connsiteY31-35234" fmla="*/ 4649970 h 7252515"/>
                <a:gd name="connsiteX32-35235" fmla="*/ 1351588 w 2223793"/>
                <a:gd name="connsiteY32-35236" fmla="*/ 4880042 h 7252515"/>
                <a:gd name="connsiteX33-35237" fmla="*/ 1321000 w 2223793"/>
                <a:gd name="connsiteY33-35238" fmla="*/ 4973880 h 7252515"/>
                <a:gd name="connsiteX34-35239" fmla="*/ 1364869 w 2223793"/>
                <a:gd name="connsiteY34-35240" fmla="*/ 5113209 h 7252515"/>
                <a:gd name="connsiteX35-35241" fmla="*/ 1272774 w 2223793"/>
                <a:gd name="connsiteY35-35242" fmla="*/ 5554244 h 7252515"/>
                <a:gd name="connsiteX36-35243" fmla="*/ 1273796 w 2223793"/>
                <a:gd name="connsiteY36-35244" fmla="*/ 6360264 h 7252515"/>
                <a:gd name="connsiteX37-35245" fmla="*/ 1346961 w 2223793"/>
                <a:gd name="connsiteY37-35246" fmla="*/ 6540277 h 7252515"/>
                <a:gd name="connsiteX38-35247" fmla="*/ 1296181 w 2223793"/>
                <a:gd name="connsiteY38-35248" fmla="*/ 6741714 h 7252515"/>
                <a:gd name="connsiteX39-35249" fmla="*/ 1314359 w 2223793"/>
                <a:gd name="connsiteY39-35250" fmla="*/ 6828040 h 7252515"/>
                <a:gd name="connsiteX40-35251" fmla="*/ 1324155 w 2223793"/>
                <a:gd name="connsiteY40-35252" fmla="*/ 7020824 h 7252515"/>
                <a:gd name="connsiteX41-35253" fmla="*/ 1770929 w 2223793"/>
                <a:gd name="connsiteY41-35254" fmla="*/ 7189119 h 7252515"/>
                <a:gd name="connsiteX42-35255" fmla="*/ 2199582 w 2223793"/>
                <a:gd name="connsiteY42-35256" fmla="*/ 7199125 h 7252515"/>
                <a:gd name="connsiteX43-35257" fmla="*/ 2182426 w 2223793"/>
                <a:gd name="connsiteY43-35258" fmla="*/ 7046786 h 7252515"/>
                <a:gd name="connsiteX44-35259" fmla="*/ 1697823 w 2223793"/>
                <a:gd name="connsiteY44-35260" fmla="*/ 6680449 h 7252515"/>
                <a:gd name="connsiteX45-35261" fmla="*/ 1718706 w 2223793"/>
                <a:gd name="connsiteY45-35262" fmla="*/ 6550072 h 7252515"/>
                <a:gd name="connsiteX46-35263" fmla="*/ 1679193 w 2223793"/>
                <a:gd name="connsiteY46-35264" fmla="*/ 6451067 h 7252515"/>
                <a:gd name="connsiteX47-35265" fmla="*/ 1667926 w 2223793"/>
                <a:gd name="connsiteY47-35266" fmla="*/ 6250170 h 7252515"/>
                <a:gd name="connsiteX48-35267" fmla="*/ 1689590 w 2223793"/>
                <a:gd name="connsiteY48-35268" fmla="*/ 5979714 h 7252515"/>
                <a:gd name="connsiteX49-35269" fmla="*/ 1738207 w 2223793"/>
                <a:gd name="connsiteY49-35270" fmla="*/ 5512209 h 7252515"/>
                <a:gd name="connsiteX50-35271" fmla="*/ 1749625 w 2223793"/>
                <a:gd name="connsiteY50-35272" fmla="*/ 5363804 h 7252515"/>
                <a:gd name="connsiteX51-35273" fmla="*/ 1808187 w 2223793"/>
                <a:gd name="connsiteY51-35274" fmla="*/ 5317321 h 7252515"/>
                <a:gd name="connsiteX52-35275" fmla="*/ 1894783 w 2223793"/>
                <a:gd name="connsiteY52-35276" fmla="*/ 5097645 h 7252515"/>
                <a:gd name="connsiteX53-35277" fmla="*/ 1919933 w 2223793"/>
                <a:gd name="connsiteY53-35278" fmla="*/ 4805496 h 7252515"/>
                <a:gd name="connsiteX54-35279" fmla="*/ 1910949 w 2223793"/>
                <a:gd name="connsiteY54-35280" fmla="*/ 4348776 h 7252515"/>
                <a:gd name="connsiteX55-35281" fmla="*/ 1891628 w 2223793"/>
                <a:gd name="connsiteY55-35282" fmla="*/ 3902573 h 7252515"/>
                <a:gd name="connsiteX56-35283" fmla="*/ 1865938 w 2223793"/>
                <a:gd name="connsiteY56-35284" fmla="*/ 3584643 h 7252515"/>
                <a:gd name="connsiteX57-35285" fmla="*/ 2066833 w 2223793"/>
                <a:gd name="connsiteY57-35286" fmla="*/ 2654077 h 7252515"/>
                <a:gd name="connsiteX58-35287" fmla="*/ 2053283 w 2223793"/>
                <a:gd name="connsiteY58-35288" fmla="*/ 2404684 h 7252515"/>
                <a:gd name="connsiteX59-35289" fmla="*/ 1991776 w 2223793"/>
                <a:gd name="connsiteY59-35290" fmla="*/ 1864914 h 7252515"/>
                <a:gd name="connsiteX60-35291" fmla="*/ 1947035 w 2223793"/>
                <a:gd name="connsiteY60-35292" fmla="*/ 1677029 h 7252515"/>
                <a:gd name="connsiteX61-35293" fmla="*/ 1932613 w 2223793"/>
                <a:gd name="connsiteY61-35294" fmla="*/ 1432534 h 7252515"/>
                <a:gd name="connsiteX62-35295" fmla="*/ 1884988 w 2223793"/>
                <a:gd name="connsiteY62-35296" fmla="*/ 1302338 h 7252515"/>
                <a:gd name="connsiteX63-35297" fmla="*/ 1418263 w 2223793"/>
                <a:gd name="connsiteY63-35298" fmla="*/ 1134975 h 7252515"/>
                <a:gd name="connsiteX64-35299" fmla="*/ 1319797 w 2223793"/>
                <a:gd name="connsiteY64-35300" fmla="*/ 1020075 h 7252515"/>
                <a:gd name="connsiteX65-35301" fmla="*/ 1375806 w 2223793"/>
                <a:gd name="connsiteY65-35302" fmla="*/ 821521 h 7252515"/>
                <a:gd name="connsiteX66-35303" fmla="*/ 1443983 w 2223793"/>
                <a:gd name="connsiteY66-35304" fmla="*/ 622909 h 7252515"/>
                <a:gd name="connsiteX67-35305" fmla="*/ 1455492 w 2223793"/>
                <a:gd name="connsiteY67-35306" fmla="*/ 380757 h 7252515"/>
                <a:gd name="connsiteX68-35307" fmla="*/ 1341522 w 2223793"/>
                <a:gd name="connsiteY68-35308" fmla="*/ 143773 h 7252515"/>
                <a:gd name="connsiteX69-35309" fmla="*/ 1074221 w 2223793"/>
                <a:gd name="connsiteY69-35310" fmla="*/ 568 h 7252515"/>
                <a:gd name="connsiteX0-35311" fmla="*/ 1074221 w 2223793"/>
                <a:gd name="connsiteY0-35312" fmla="*/ 568 h 7252515"/>
                <a:gd name="connsiteX1-35313" fmla="*/ 820201 w 2223793"/>
                <a:gd name="connsiteY1-35314" fmla="*/ 116070 h 7252515"/>
                <a:gd name="connsiteX2-35315" fmla="*/ 696376 w 2223793"/>
                <a:gd name="connsiteY2-35316" fmla="*/ 297045 h 7252515"/>
                <a:gd name="connsiteX3-35317" fmla="*/ 698118 w 2223793"/>
                <a:gd name="connsiteY3-35318" fmla="*/ 589165 h 7252515"/>
                <a:gd name="connsiteX4-35319" fmla="*/ 868967 w 2223793"/>
                <a:gd name="connsiteY4-35320" fmla="*/ 900004 h 7252515"/>
                <a:gd name="connsiteX5-35321" fmla="*/ 744872 w 2223793"/>
                <a:gd name="connsiteY5-35322" fmla="*/ 1040265 h 7252515"/>
                <a:gd name="connsiteX6-35323" fmla="*/ 112196 w 2223793"/>
                <a:gd name="connsiteY6-35324" fmla="*/ 1267123 h 7252515"/>
                <a:gd name="connsiteX7-35325" fmla="*/ 10576 w 2223793"/>
                <a:gd name="connsiteY7-35326" fmla="*/ 2211570 h 7252515"/>
                <a:gd name="connsiteX8-35327" fmla="*/ 323759 w 2223793"/>
                <a:gd name="connsiteY8-35328" fmla="*/ 3017500 h 7252515"/>
                <a:gd name="connsiteX9-35329" fmla="*/ 252457 w 2223793"/>
                <a:gd name="connsiteY9-35330" fmla="*/ 3814384 h 7252515"/>
                <a:gd name="connsiteX10-35331" fmla="*/ 387820 w 2223793"/>
                <a:gd name="connsiteY10-35332" fmla="*/ 3984422 h 7252515"/>
                <a:gd name="connsiteX11-35333" fmla="*/ 445301 w 2223793"/>
                <a:gd name="connsiteY11-35334" fmla="*/ 4229457 h 7252515"/>
                <a:gd name="connsiteX12-35335" fmla="*/ 506508 w 2223793"/>
                <a:gd name="connsiteY12-35336" fmla="*/ 4629539 h 7252515"/>
                <a:gd name="connsiteX13-35337" fmla="*/ 515162 w 2223793"/>
                <a:gd name="connsiteY13-35338" fmla="*/ 4793958 h 7252515"/>
                <a:gd name="connsiteX14-35339" fmla="*/ 501248 w 2223793"/>
                <a:gd name="connsiteY14-35340" fmla="*/ 4980881 h 7252515"/>
                <a:gd name="connsiteX15-35341" fmla="*/ 469518 w 2223793"/>
                <a:gd name="connsiteY15-35342" fmla="*/ 5126491 h 7252515"/>
                <a:gd name="connsiteX16-35343" fmla="*/ 393589 w 2223793"/>
                <a:gd name="connsiteY16-35344" fmla="*/ 6154049 h 7252515"/>
                <a:gd name="connsiteX17-35345" fmla="*/ 358974 w 2223793"/>
                <a:gd name="connsiteY17-35346" fmla="*/ 6604338 h 7252515"/>
                <a:gd name="connsiteX18-35347" fmla="*/ 430818 w 2223793"/>
                <a:gd name="connsiteY18-35348" fmla="*/ 6827439 h 7252515"/>
                <a:gd name="connsiteX19-35349" fmla="*/ 377694 w 2223793"/>
                <a:gd name="connsiteY19-35350" fmla="*/ 6982453 h 7252515"/>
                <a:gd name="connsiteX20-35351" fmla="*/ 616090 w 2223793"/>
                <a:gd name="connsiteY20-35352" fmla="*/ 7244526 h 7252515"/>
                <a:gd name="connsiteX21-35353" fmla="*/ 968845 w 2223793"/>
                <a:gd name="connsiteY21-35354" fmla="*/ 7136926 h 7252515"/>
                <a:gd name="connsiteX22-35355" fmla="*/ 735348 w 2223793"/>
                <a:gd name="connsiteY22-35356" fmla="*/ 6844746 h 7252515"/>
                <a:gd name="connsiteX23-35357" fmla="*/ 763652 w 2223793"/>
                <a:gd name="connsiteY23-35358" fmla="*/ 6579789 h 7252515"/>
                <a:gd name="connsiteX24-35359" fmla="*/ 749500 w 2223793"/>
                <a:gd name="connsiteY24-35360" fmla="*/ 6250170 h 7252515"/>
                <a:gd name="connsiteX25-35361" fmla="*/ 867076 w 2223793"/>
                <a:gd name="connsiteY25-35362" fmla="*/ 5489132 h 7252515"/>
                <a:gd name="connsiteX26-35363" fmla="*/ 916593 w 2223793"/>
                <a:gd name="connsiteY26-35364" fmla="*/ 5380240 h 7252515"/>
                <a:gd name="connsiteX27-35365" fmla="*/ 909080 w 2223793"/>
                <a:gd name="connsiteY27-35366" fmla="*/ 5308938 h 7252515"/>
                <a:gd name="connsiteX28-35367" fmla="*/ 982126 w 2223793"/>
                <a:gd name="connsiteY28-35368" fmla="*/ 5211945 h 7252515"/>
                <a:gd name="connsiteX29-35369" fmla="*/ 984140 w 2223793"/>
                <a:gd name="connsiteY29-35370" fmla="*/ 5069070 h 7252515"/>
                <a:gd name="connsiteX30-35371" fmla="*/ 1140295 w 2223793"/>
                <a:gd name="connsiteY30-35372" fmla="*/ 4378373 h 7252515"/>
                <a:gd name="connsiteX31-35373" fmla="*/ 1286926 w 2223793"/>
                <a:gd name="connsiteY31-35374" fmla="*/ 4649970 h 7252515"/>
                <a:gd name="connsiteX32-35375" fmla="*/ 1351588 w 2223793"/>
                <a:gd name="connsiteY32-35376" fmla="*/ 4880042 h 7252515"/>
                <a:gd name="connsiteX33-35377" fmla="*/ 1321000 w 2223793"/>
                <a:gd name="connsiteY33-35378" fmla="*/ 4973880 h 7252515"/>
                <a:gd name="connsiteX34-35379" fmla="*/ 1364869 w 2223793"/>
                <a:gd name="connsiteY34-35380" fmla="*/ 5113209 h 7252515"/>
                <a:gd name="connsiteX35-35381" fmla="*/ 1272774 w 2223793"/>
                <a:gd name="connsiteY35-35382" fmla="*/ 5554244 h 7252515"/>
                <a:gd name="connsiteX36-35383" fmla="*/ 1273796 w 2223793"/>
                <a:gd name="connsiteY36-35384" fmla="*/ 6360264 h 7252515"/>
                <a:gd name="connsiteX37-35385" fmla="*/ 1346961 w 2223793"/>
                <a:gd name="connsiteY37-35386" fmla="*/ 6540277 h 7252515"/>
                <a:gd name="connsiteX38-35387" fmla="*/ 1296181 w 2223793"/>
                <a:gd name="connsiteY38-35388" fmla="*/ 6741714 h 7252515"/>
                <a:gd name="connsiteX39-35389" fmla="*/ 1314359 w 2223793"/>
                <a:gd name="connsiteY39-35390" fmla="*/ 6828040 h 7252515"/>
                <a:gd name="connsiteX40-35391" fmla="*/ 1324155 w 2223793"/>
                <a:gd name="connsiteY40-35392" fmla="*/ 7020824 h 7252515"/>
                <a:gd name="connsiteX41-35393" fmla="*/ 1770929 w 2223793"/>
                <a:gd name="connsiteY41-35394" fmla="*/ 7189119 h 7252515"/>
                <a:gd name="connsiteX42-35395" fmla="*/ 2199582 w 2223793"/>
                <a:gd name="connsiteY42-35396" fmla="*/ 7199125 h 7252515"/>
                <a:gd name="connsiteX43-35397" fmla="*/ 2182426 w 2223793"/>
                <a:gd name="connsiteY43-35398" fmla="*/ 7046786 h 7252515"/>
                <a:gd name="connsiteX44-35399" fmla="*/ 1697823 w 2223793"/>
                <a:gd name="connsiteY44-35400" fmla="*/ 6680449 h 7252515"/>
                <a:gd name="connsiteX45-35401" fmla="*/ 1718706 w 2223793"/>
                <a:gd name="connsiteY45-35402" fmla="*/ 6550072 h 7252515"/>
                <a:gd name="connsiteX46-35403" fmla="*/ 1679193 w 2223793"/>
                <a:gd name="connsiteY46-35404" fmla="*/ 6451067 h 7252515"/>
                <a:gd name="connsiteX47-35405" fmla="*/ 1667926 w 2223793"/>
                <a:gd name="connsiteY47-35406" fmla="*/ 6250170 h 7252515"/>
                <a:gd name="connsiteX48-35407" fmla="*/ 1689590 w 2223793"/>
                <a:gd name="connsiteY48-35408" fmla="*/ 5979714 h 7252515"/>
                <a:gd name="connsiteX49-35409" fmla="*/ 1738207 w 2223793"/>
                <a:gd name="connsiteY49-35410" fmla="*/ 5512209 h 7252515"/>
                <a:gd name="connsiteX50-35411" fmla="*/ 1749625 w 2223793"/>
                <a:gd name="connsiteY50-35412" fmla="*/ 5363804 h 7252515"/>
                <a:gd name="connsiteX51-35413" fmla="*/ 1808187 w 2223793"/>
                <a:gd name="connsiteY51-35414" fmla="*/ 5317321 h 7252515"/>
                <a:gd name="connsiteX52-35415" fmla="*/ 1894783 w 2223793"/>
                <a:gd name="connsiteY52-35416" fmla="*/ 5097645 h 7252515"/>
                <a:gd name="connsiteX53-35417" fmla="*/ 1919933 w 2223793"/>
                <a:gd name="connsiteY53-35418" fmla="*/ 4805496 h 7252515"/>
                <a:gd name="connsiteX54-35419" fmla="*/ 1910949 w 2223793"/>
                <a:gd name="connsiteY54-35420" fmla="*/ 4348776 h 7252515"/>
                <a:gd name="connsiteX55-35421" fmla="*/ 1891628 w 2223793"/>
                <a:gd name="connsiteY55-35422" fmla="*/ 3902573 h 7252515"/>
                <a:gd name="connsiteX56-35423" fmla="*/ 1865938 w 2223793"/>
                <a:gd name="connsiteY56-35424" fmla="*/ 3584643 h 7252515"/>
                <a:gd name="connsiteX57-35425" fmla="*/ 2066833 w 2223793"/>
                <a:gd name="connsiteY57-35426" fmla="*/ 2654077 h 7252515"/>
                <a:gd name="connsiteX58-35427" fmla="*/ 2053283 w 2223793"/>
                <a:gd name="connsiteY58-35428" fmla="*/ 2404684 h 7252515"/>
                <a:gd name="connsiteX59-35429" fmla="*/ 1991776 w 2223793"/>
                <a:gd name="connsiteY59-35430" fmla="*/ 1864914 h 7252515"/>
                <a:gd name="connsiteX60-35431" fmla="*/ 1947035 w 2223793"/>
                <a:gd name="connsiteY60-35432" fmla="*/ 1677029 h 7252515"/>
                <a:gd name="connsiteX61-35433" fmla="*/ 1932613 w 2223793"/>
                <a:gd name="connsiteY61-35434" fmla="*/ 1432534 h 7252515"/>
                <a:gd name="connsiteX62-35435" fmla="*/ 1884988 w 2223793"/>
                <a:gd name="connsiteY62-35436" fmla="*/ 1302338 h 7252515"/>
                <a:gd name="connsiteX63-35437" fmla="*/ 1418263 w 2223793"/>
                <a:gd name="connsiteY63-35438" fmla="*/ 1134975 h 7252515"/>
                <a:gd name="connsiteX64-35439" fmla="*/ 1319797 w 2223793"/>
                <a:gd name="connsiteY64-35440" fmla="*/ 1020075 h 7252515"/>
                <a:gd name="connsiteX65-35441" fmla="*/ 1375806 w 2223793"/>
                <a:gd name="connsiteY65-35442" fmla="*/ 821521 h 7252515"/>
                <a:gd name="connsiteX66-35443" fmla="*/ 1443983 w 2223793"/>
                <a:gd name="connsiteY66-35444" fmla="*/ 622909 h 7252515"/>
                <a:gd name="connsiteX67-35445" fmla="*/ 1455492 w 2223793"/>
                <a:gd name="connsiteY67-35446" fmla="*/ 380757 h 7252515"/>
                <a:gd name="connsiteX68-35447" fmla="*/ 1341522 w 2223793"/>
                <a:gd name="connsiteY68-35448" fmla="*/ 143773 h 7252515"/>
                <a:gd name="connsiteX69-35449" fmla="*/ 1074221 w 2223793"/>
                <a:gd name="connsiteY69-35450" fmla="*/ 568 h 7252515"/>
                <a:gd name="connsiteX0-35451" fmla="*/ 1074221 w 2223793"/>
                <a:gd name="connsiteY0-35452" fmla="*/ 568 h 7252515"/>
                <a:gd name="connsiteX1-35453" fmla="*/ 820201 w 2223793"/>
                <a:gd name="connsiteY1-35454" fmla="*/ 116070 h 7252515"/>
                <a:gd name="connsiteX2-35455" fmla="*/ 710799 w 2223793"/>
                <a:gd name="connsiteY2-35456" fmla="*/ 299930 h 7252515"/>
                <a:gd name="connsiteX3-35457" fmla="*/ 698118 w 2223793"/>
                <a:gd name="connsiteY3-35458" fmla="*/ 589165 h 7252515"/>
                <a:gd name="connsiteX4-35459" fmla="*/ 868967 w 2223793"/>
                <a:gd name="connsiteY4-35460" fmla="*/ 900004 h 7252515"/>
                <a:gd name="connsiteX5-35461" fmla="*/ 744872 w 2223793"/>
                <a:gd name="connsiteY5-35462" fmla="*/ 1040265 h 7252515"/>
                <a:gd name="connsiteX6-35463" fmla="*/ 112196 w 2223793"/>
                <a:gd name="connsiteY6-35464" fmla="*/ 1267123 h 7252515"/>
                <a:gd name="connsiteX7-35465" fmla="*/ 10576 w 2223793"/>
                <a:gd name="connsiteY7-35466" fmla="*/ 2211570 h 7252515"/>
                <a:gd name="connsiteX8-35467" fmla="*/ 323759 w 2223793"/>
                <a:gd name="connsiteY8-35468" fmla="*/ 3017500 h 7252515"/>
                <a:gd name="connsiteX9-35469" fmla="*/ 252457 w 2223793"/>
                <a:gd name="connsiteY9-35470" fmla="*/ 3814384 h 7252515"/>
                <a:gd name="connsiteX10-35471" fmla="*/ 387820 w 2223793"/>
                <a:gd name="connsiteY10-35472" fmla="*/ 3984422 h 7252515"/>
                <a:gd name="connsiteX11-35473" fmla="*/ 445301 w 2223793"/>
                <a:gd name="connsiteY11-35474" fmla="*/ 4229457 h 7252515"/>
                <a:gd name="connsiteX12-35475" fmla="*/ 506508 w 2223793"/>
                <a:gd name="connsiteY12-35476" fmla="*/ 4629539 h 7252515"/>
                <a:gd name="connsiteX13-35477" fmla="*/ 515162 w 2223793"/>
                <a:gd name="connsiteY13-35478" fmla="*/ 4793958 h 7252515"/>
                <a:gd name="connsiteX14-35479" fmla="*/ 501248 w 2223793"/>
                <a:gd name="connsiteY14-35480" fmla="*/ 4980881 h 7252515"/>
                <a:gd name="connsiteX15-35481" fmla="*/ 469518 w 2223793"/>
                <a:gd name="connsiteY15-35482" fmla="*/ 5126491 h 7252515"/>
                <a:gd name="connsiteX16-35483" fmla="*/ 393589 w 2223793"/>
                <a:gd name="connsiteY16-35484" fmla="*/ 6154049 h 7252515"/>
                <a:gd name="connsiteX17-35485" fmla="*/ 358974 w 2223793"/>
                <a:gd name="connsiteY17-35486" fmla="*/ 6604338 h 7252515"/>
                <a:gd name="connsiteX18-35487" fmla="*/ 430818 w 2223793"/>
                <a:gd name="connsiteY18-35488" fmla="*/ 6827439 h 7252515"/>
                <a:gd name="connsiteX19-35489" fmla="*/ 377694 w 2223793"/>
                <a:gd name="connsiteY19-35490" fmla="*/ 6982453 h 7252515"/>
                <a:gd name="connsiteX20-35491" fmla="*/ 616090 w 2223793"/>
                <a:gd name="connsiteY20-35492" fmla="*/ 7244526 h 7252515"/>
                <a:gd name="connsiteX21-35493" fmla="*/ 968845 w 2223793"/>
                <a:gd name="connsiteY21-35494" fmla="*/ 7136926 h 7252515"/>
                <a:gd name="connsiteX22-35495" fmla="*/ 735348 w 2223793"/>
                <a:gd name="connsiteY22-35496" fmla="*/ 6844746 h 7252515"/>
                <a:gd name="connsiteX23-35497" fmla="*/ 763652 w 2223793"/>
                <a:gd name="connsiteY23-35498" fmla="*/ 6579789 h 7252515"/>
                <a:gd name="connsiteX24-35499" fmla="*/ 749500 w 2223793"/>
                <a:gd name="connsiteY24-35500" fmla="*/ 6250170 h 7252515"/>
                <a:gd name="connsiteX25-35501" fmla="*/ 867076 w 2223793"/>
                <a:gd name="connsiteY25-35502" fmla="*/ 5489132 h 7252515"/>
                <a:gd name="connsiteX26-35503" fmla="*/ 916593 w 2223793"/>
                <a:gd name="connsiteY26-35504" fmla="*/ 5380240 h 7252515"/>
                <a:gd name="connsiteX27-35505" fmla="*/ 909080 w 2223793"/>
                <a:gd name="connsiteY27-35506" fmla="*/ 5308938 h 7252515"/>
                <a:gd name="connsiteX28-35507" fmla="*/ 982126 w 2223793"/>
                <a:gd name="connsiteY28-35508" fmla="*/ 5211945 h 7252515"/>
                <a:gd name="connsiteX29-35509" fmla="*/ 984140 w 2223793"/>
                <a:gd name="connsiteY29-35510" fmla="*/ 5069070 h 7252515"/>
                <a:gd name="connsiteX30-35511" fmla="*/ 1140295 w 2223793"/>
                <a:gd name="connsiteY30-35512" fmla="*/ 4378373 h 7252515"/>
                <a:gd name="connsiteX31-35513" fmla="*/ 1286926 w 2223793"/>
                <a:gd name="connsiteY31-35514" fmla="*/ 4649970 h 7252515"/>
                <a:gd name="connsiteX32-35515" fmla="*/ 1351588 w 2223793"/>
                <a:gd name="connsiteY32-35516" fmla="*/ 4880042 h 7252515"/>
                <a:gd name="connsiteX33-35517" fmla="*/ 1321000 w 2223793"/>
                <a:gd name="connsiteY33-35518" fmla="*/ 4973880 h 7252515"/>
                <a:gd name="connsiteX34-35519" fmla="*/ 1364869 w 2223793"/>
                <a:gd name="connsiteY34-35520" fmla="*/ 5113209 h 7252515"/>
                <a:gd name="connsiteX35-35521" fmla="*/ 1272774 w 2223793"/>
                <a:gd name="connsiteY35-35522" fmla="*/ 5554244 h 7252515"/>
                <a:gd name="connsiteX36-35523" fmla="*/ 1273796 w 2223793"/>
                <a:gd name="connsiteY36-35524" fmla="*/ 6360264 h 7252515"/>
                <a:gd name="connsiteX37-35525" fmla="*/ 1346961 w 2223793"/>
                <a:gd name="connsiteY37-35526" fmla="*/ 6540277 h 7252515"/>
                <a:gd name="connsiteX38-35527" fmla="*/ 1296181 w 2223793"/>
                <a:gd name="connsiteY38-35528" fmla="*/ 6741714 h 7252515"/>
                <a:gd name="connsiteX39-35529" fmla="*/ 1314359 w 2223793"/>
                <a:gd name="connsiteY39-35530" fmla="*/ 6828040 h 7252515"/>
                <a:gd name="connsiteX40-35531" fmla="*/ 1324155 w 2223793"/>
                <a:gd name="connsiteY40-35532" fmla="*/ 7020824 h 7252515"/>
                <a:gd name="connsiteX41-35533" fmla="*/ 1770929 w 2223793"/>
                <a:gd name="connsiteY41-35534" fmla="*/ 7189119 h 7252515"/>
                <a:gd name="connsiteX42-35535" fmla="*/ 2199582 w 2223793"/>
                <a:gd name="connsiteY42-35536" fmla="*/ 7199125 h 7252515"/>
                <a:gd name="connsiteX43-35537" fmla="*/ 2182426 w 2223793"/>
                <a:gd name="connsiteY43-35538" fmla="*/ 7046786 h 7252515"/>
                <a:gd name="connsiteX44-35539" fmla="*/ 1697823 w 2223793"/>
                <a:gd name="connsiteY44-35540" fmla="*/ 6680449 h 7252515"/>
                <a:gd name="connsiteX45-35541" fmla="*/ 1718706 w 2223793"/>
                <a:gd name="connsiteY45-35542" fmla="*/ 6550072 h 7252515"/>
                <a:gd name="connsiteX46-35543" fmla="*/ 1679193 w 2223793"/>
                <a:gd name="connsiteY46-35544" fmla="*/ 6451067 h 7252515"/>
                <a:gd name="connsiteX47-35545" fmla="*/ 1667926 w 2223793"/>
                <a:gd name="connsiteY47-35546" fmla="*/ 6250170 h 7252515"/>
                <a:gd name="connsiteX48-35547" fmla="*/ 1689590 w 2223793"/>
                <a:gd name="connsiteY48-35548" fmla="*/ 5979714 h 7252515"/>
                <a:gd name="connsiteX49-35549" fmla="*/ 1738207 w 2223793"/>
                <a:gd name="connsiteY49-35550" fmla="*/ 5512209 h 7252515"/>
                <a:gd name="connsiteX50-35551" fmla="*/ 1749625 w 2223793"/>
                <a:gd name="connsiteY50-35552" fmla="*/ 5363804 h 7252515"/>
                <a:gd name="connsiteX51-35553" fmla="*/ 1808187 w 2223793"/>
                <a:gd name="connsiteY51-35554" fmla="*/ 5317321 h 7252515"/>
                <a:gd name="connsiteX52-35555" fmla="*/ 1894783 w 2223793"/>
                <a:gd name="connsiteY52-35556" fmla="*/ 5097645 h 7252515"/>
                <a:gd name="connsiteX53-35557" fmla="*/ 1919933 w 2223793"/>
                <a:gd name="connsiteY53-35558" fmla="*/ 4805496 h 7252515"/>
                <a:gd name="connsiteX54-35559" fmla="*/ 1910949 w 2223793"/>
                <a:gd name="connsiteY54-35560" fmla="*/ 4348776 h 7252515"/>
                <a:gd name="connsiteX55-35561" fmla="*/ 1891628 w 2223793"/>
                <a:gd name="connsiteY55-35562" fmla="*/ 3902573 h 7252515"/>
                <a:gd name="connsiteX56-35563" fmla="*/ 1865938 w 2223793"/>
                <a:gd name="connsiteY56-35564" fmla="*/ 3584643 h 7252515"/>
                <a:gd name="connsiteX57-35565" fmla="*/ 2066833 w 2223793"/>
                <a:gd name="connsiteY57-35566" fmla="*/ 2654077 h 7252515"/>
                <a:gd name="connsiteX58-35567" fmla="*/ 2053283 w 2223793"/>
                <a:gd name="connsiteY58-35568" fmla="*/ 2404684 h 7252515"/>
                <a:gd name="connsiteX59-35569" fmla="*/ 1991776 w 2223793"/>
                <a:gd name="connsiteY59-35570" fmla="*/ 1864914 h 7252515"/>
                <a:gd name="connsiteX60-35571" fmla="*/ 1947035 w 2223793"/>
                <a:gd name="connsiteY60-35572" fmla="*/ 1677029 h 7252515"/>
                <a:gd name="connsiteX61-35573" fmla="*/ 1932613 w 2223793"/>
                <a:gd name="connsiteY61-35574" fmla="*/ 1432534 h 7252515"/>
                <a:gd name="connsiteX62-35575" fmla="*/ 1884988 w 2223793"/>
                <a:gd name="connsiteY62-35576" fmla="*/ 1302338 h 7252515"/>
                <a:gd name="connsiteX63-35577" fmla="*/ 1418263 w 2223793"/>
                <a:gd name="connsiteY63-35578" fmla="*/ 1134975 h 7252515"/>
                <a:gd name="connsiteX64-35579" fmla="*/ 1319797 w 2223793"/>
                <a:gd name="connsiteY64-35580" fmla="*/ 1020075 h 7252515"/>
                <a:gd name="connsiteX65-35581" fmla="*/ 1375806 w 2223793"/>
                <a:gd name="connsiteY65-35582" fmla="*/ 821521 h 7252515"/>
                <a:gd name="connsiteX66-35583" fmla="*/ 1443983 w 2223793"/>
                <a:gd name="connsiteY66-35584" fmla="*/ 622909 h 7252515"/>
                <a:gd name="connsiteX67-35585" fmla="*/ 1455492 w 2223793"/>
                <a:gd name="connsiteY67-35586" fmla="*/ 380757 h 7252515"/>
                <a:gd name="connsiteX68-35587" fmla="*/ 1341522 w 2223793"/>
                <a:gd name="connsiteY68-35588" fmla="*/ 143773 h 7252515"/>
                <a:gd name="connsiteX69-35589" fmla="*/ 1074221 w 2223793"/>
                <a:gd name="connsiteY69-35590" fmla="*/ 568 h 7252515"/>
                <a:gd name="connsiteX0-35591" fmla="*/ 1074221 w 2223793"/>
                <a:gd name="connsiteY0-35592" fmla="*/ 568 h 7252515"/>
                <a:gd name="connsiteX1-35593" fmla="*/ 808662 w 2223793"/>
                <a:gd name="connsiteY1-35594" fmla="*/ 133377 h 7252515"/>
                <a:gd name="connsiteX2-35595" fmla="*/ 710799 w 2223793"/>
                <a:gd name="connsiteY2-35596" fmla="*/ 299930 h 7252515"/>
                <a:gd name="connsiteX3-35597" fmla="*/ 698118 w 2223793"/>
                <a:gd name="connsiteY3-35598" fmla="*/ 589165 h 7252515"/>
                <a:gd name="connsiteX4-35599" fmla="*/ 868967 w 2223793"/>
                <a:gd name="connsiteY4-35600" fmla="*/ 900004 h 7252515"/>
                <a:gd name="connsiteX5-35601" fmla="*/ 744872 w 2223793"/>
                <a:gd name="connsiteY5-35602" fmla="*/ 1040265 h 7252515"/>
                <a:gd name="connsiteX6-35603" fmla="*/ 112196 w 2223793"/>
                <a:gd name="connsiteY6-35604" fmla="*/ 1267123 h 7252515"/>
                <a:gd name="connsiteX7-35605" fmla="*/ 10576 w 2223793"/>
                <a:gd name="connsiteY7-35606" fmla="*/ 2211570 h 7252515"/>
                <a:gd name="connsiteX8-35607" fmla="*/ 323759 w 2223793"/>
                <a:gd name="connsiteY8-35608" fmla="*/ 3017500 h 7252515"/>
                <a:gd name="connsiteX9-35609" fmla="*/ 252457 w 2223793"/>
                <a:gd name="connsiteY9-35610" fmla="*/ 3814384 h 7252515"/>
                <a:gd name="connsiteX10-35611" fmla="*/ 387820 w 2223793"/>
                <a:gd name="connsiteY10-35612" fmla="*/ 3984422 h 7252515"/>
                <a:gd name="connsiteX11-35613" fmla="*/ 445301 w 2223793"/>
                <a:gd name="connsiteY11-35614" fmla="*/ 4229457 h 7252515"/>
                <a:gd name="connsiteX12-35615" fmla="*/ 506508 w 2223793"/>
                <a:gd name="connsiteY12-35616" fmla="*/ 4629539 h 7252515"/>
                <a:gd name="connsiteX13-35617" fmla="*/ 515162 w 2223793"/>
                <a:gd name="connsiteY13-35618" fmla="*/ 4793958 h 7252515"/>
                <a:gd name="connsiteX14-35619" fmla="*/ 501248 w 2223793"/>
                <a:gd name="connsiteY14-35620" fmla="*/ 4980881 h 7252515"/>
                <a:gd name="connsiteX15-35621" fmla="*/ 469518 w 2223793"/>
                <a:gd name="connsiteY15-35622" fmla="*/ 5126491 h 7252515"/>
                <a:gd name="connsiteX16-35623" fmla="*/ 393589 w 2223793"/>
                <a:gd name="connsiteY16-35624" fmla="*/ 6154049 h 7252515"/>
                <a:gd name="connsiteX17-35625" fmla="*/ 358974 w 2223793"/>
                <a:gd name="connsiteY17-35626" fmla="*/ 6604338 h 7252515"/>
                <a:gd name="connsiteX18-35627" fmla="*/ 430818 w 2223793"/>
                <a:gd name="connsiteY18-35628" fmla="*/ 6827439 h 7252515"/>
                <a:gd name="connsiteX19-35629" fmla="*/ 377694 w 2223793"/>
                <a:gd name="connsiteY19-35630" fmla="*/ 6982453 h 7252515"/>
                <a:gd name="connsiteX20-35631" fmla="*/ 616090 w 2223793"/>
                <a:gd name="connsiteY20-35632" fmla="*/ 7244526 h 7252515"/>
                <a:gd name="connsiteX21-35633" fmla="*/ 968845 w 2223793"/>
                <a:gd name="connsiteY21-35634" fmla="*/ 7136926 h 7252515"/>
                <a:gd name="connsiteX22-35635" fmla="*/ 735348 w 2223793"/>
                <a:gd name="connsiteY22-35636" fmla="*/ 6844746 h 7252515"/>
                <a:gd name="connsiteX23-35637" fmla="*/ 763652 w 2223793"/>
                <a:gd name="connsiteY23-35638" fmla="*/ 6579789 h 7252515"/>
                <a:gd name="connsiteX24-35639" fmla="*/ 749500 w 2223793"/>
                <a:gd name="connsiteY24-35640" fmla="*/ 6250170 h 7252515"/>
                <a:gd name="connsiteX25-35641" fmla="*/ 867076 w 2223793"/>
                <a:gd name="connsiteY25-35642" fmla="*/ 5489132 h 7252515"/>
                <a:gd name="connsiteX26-35643" fmla="*/ 916593 w 2223793"/>
                <a:gd name="connsiteY26-35644" fmla="*/ 5380240 h 7252515"/>
                <a:gd name="connsiteX27-35645" fmla="*/ 909080 w 2223793"/>
                <a:gd name="connsiteY27-35646" fmla="*/ 5308938 h 7252515"/>
                <a:gd name="connsiteX28-35647" fmla="*/ 982126 w 2223793"/>
                <a:gd name="connsiteY28-35648" fmla="*/ 5211945 h 7252515"/>
                <a:gd name="connsiteX29-35649" fmla="*/ 984140 w 2223793"/>
                <a:gd name="connsiteY29-35650" fmla="*/ 5069070 h 7252515"/>
                <a:gd name="connsiteX30-35651" fmla="*/ 1140295 w 2223793"/>
                <a:gd name="connsiteY30-35652" fmla="*/ 4378373 h 7252515"/>
                <a:gd name="connsiteX31-35653" fmla="*/ 1286926 w 2223793"/>
                <a:gd name="connsiteY31-35654" fmla="*/ 4649970 h 7252515"/>
                <a:gd name="connsiteX32-35655" fmla="*/ 1351588 w 2223793"/>
                <a:gd name="connsiteY32-35656" fmla="*/ 4880042 h 7252515"/>
                <a:gd name="connsiteX33-35657" fmla="*/ 1321000 w 2223793"/>
                <a:gd name="connsiteY33-35658" fmla="*/ 4973880 h 7252515"/>
                <a:gd name="connsiteX34-35659" fmla="*/ 1364869 w 2223793"/>
                <a:gd name="connsiteY34-35660" fmla="*/ 5113209 h 7252515"/>
                <a:gd name="connsiteX35-35661" fmla="*/ 1272774 w 2223793"/>
                <a:gd name="connsiteY35-35662" fmla="*/ 5554244 h 7252515"/>
                <a:gd name="connsiteX36-35663" fmla="*/ 1273796 w 2223793"/>
                <a:gd name="connsiteY36-35664" fmla="*/ 6360264 h 7252515"/>
                <a:gd name="connsiteX37-35665" fmla="*/ 1346961 w 2223793"/>
                <a:gd name="connsiteY37-35666" fmla="*/ 6540277 h 7252515"/>
                <a:gd name="connsiteX38-35667" fmla="*/ 1296181 w 2223793"/>
                <a:gd name="connsiteY38-35668" fmla="*/ 6741714 h 7252515"/>
                <a:gd name="connsiteX39-35669" fmla="*/ 1314359 w 2223793"/>
                <a:gd name="connsiteY39-35670" fmla="*/ 6828040 h 7252515"/>
                <a:gd name="connsiteX40-35671" fmla="*/ 1324155 w 2223793"/>
                <a:gd name="connsiteY40-35672" fmla="*/ 7020824 h 7252515"/>
                <a:gd name="connsiteX41-35673" fmla="*/ 1770929 w 2223793"/>
                <a:gd name="connsiteY41-35674" fmla="*/ 7189119 h 7252515"/>
                <a:gd name="connsiteX42-35675" fmla="*/ 2199582 w 2223793"/>
                <a:gd name="connsiteY42-35676" fmla="*/ 7199125 h 7252515"/>
                <a:gd name="connsiteX43-35677" fmla="*/ 2182426 w 2223793"/>
                <a:gd name="connsiteY43-35678" fmla="*/ 7046786 h 7252515"/>
                <a:gd name="connsiteX44-35679" fmla="*/ 1697823 w 2223793"/>
                <a:gd name="connsiteY44-35680" fmla="*/ 6680449 h 7252515"/>
                <a:gd name="connsiteX45-35681" fmla="*/ 1718706 w 2223793"/>
                <a:gd name="connsiteY45-35682" fmla="*/ 6550072 h 7252515"/>
                <a:gd name="connsiteX46-35683" fmla="*/ 1679193 w 2223793"/>
                <a:gd name="connsiteY46-35684" fmla="*/ 6451067 h 7252515"/>
                <a:gd name="connsiteX47-35685" fmla="*/ 1667926 w 2223793"/>
                <a:gd name="connsiteY47-35686" fmla="*/ 6250170 h 7252515"/>
                <a:gd name="connsiteX48-35687" fmla="*/ 1689590 w 2223793"/>
                <a:gd name="connsiteY48-35688" fmla="*/ 5979714 h 7252515"/>
                <a:gd name="connsiteX49-35689" fmla="*/ 1738207 w 2223793"/>
                <a:gd name="connsiteY49-35690" fmla="*/ 5512209 h 7252515"/>
                <a:gd name="connsiteX50-35691" fmla="*/ 1749625 w 2223793"/>
                <a:gd name="connsiteY50-35692" fmla="*/ 5363804 h 7252515"/>
                <a:gd name="connsiteX51-35693" fmla="*/ 1808187 w 2223793"/>
                <a:gd name="connsiteY51-35694" fmla="*/ 5317321 h 7252515"/>
                <a:gd name="connsiteX52-35695" fmla="*/ 1894783 w 2223793"/>
                <a:gd name="connsiteY52-35696" fmla="*/ 5097645 h 7252515"/>
                <a:gd name="connsiteX53-35697" fmla="*/ 1919933 w 2223793"/>
                <a:gd name="connsiteY53-35698" fmla="*/ 4805496 h 7252515"/>
                <a:gd name="connsiteX54-35699" fmla="*/ 1910949 w 2223793"/>
                <a:gd name="connsiteY54-35700" fmla="*/ 4348776 h 7252515"/>
                <a:gd name="connsiteX55-35701" fmla="*/ 1891628 w 2223793"/>
                <a:gd name="connsiteY55-35702" fmla="*/ 3902573 h 7252515"/>
                <a:gd name="connsiteX56-35703" fmla="*/ 1865938 w 2223793"/>
                <a:gd name="connsiteY56-35704" fmla="*/ 3584643 h 7252515"/>
                <a:gd name="connsiteX57-35705" fmla="*/ 2066833 w 2223793"/>
                <a:gd name="connsiteY57-35706" fmla="*/ 2654077 h 7252515"/>
                <a:gd name="connsiteX58-35707" fmla="*/ 2053283 w 2223793"/>
                <a:gd name="connsiteY58-35708" fmla="*/ 2404684 h 7252515"/>
                <a:gd name="connsiteX59-35709" fmla="*/ 1991776 w 2223793"/>
                <a:gd name="connsiteY59-35710" fmla="*/ 1864914 h 7252515"/>
                <a:gd name="connsiteX60-35711" fmla="*/ 1947035 w 2223793"/>
                <a:gd name="connsiteY60-35712" fmla="*/ 1677029 h 7252515"/>
                <a:gd name="connsiteX61-35713" fmla="*/ 1932613 w 2223793"/>
                <a:gd name="connsiteY61-35714" fmla="*/ 1432534 h 7252515"/>
                <a:gd name="connsiteX62-35715" fmla="*/ 1884988 w 2223793"/>
                <a:gd name="connsiteY62-35716" fmla="*/ 1302338 h 7252515"/>
                <a:gd name="connsiteX63-35717" fmla="*/ 1418263 w 2223793"/>
                <a:gd name="connsiteY63-35718" fmla="*/ 1134975 h 7252515"/>
                <a:gd name="connsiteX64-35719" fmla="*/ 1319797 w 2223793"/>
                <a:gd name="connsiteY64-35720" fmla="*/ 1020075 h 7252515"/>
                <a:gd name="connsiteX65-35721" fmla="*/ 1375806 w 2223793"/>
                <a:gd name="connsiteY65-35722" fmla="*/ 821521 h 7252515"/>
                <a:gd name="connsiteX66-35723" fmla="*/ 1443983 w 2223793"/>
                <a:gd name="connsiteY66-35724" fmla="*/ 622909 h 7252515"/>
                <a:gd name="connsiteX67-35725" fmla="*/ 1455492 w 2223793"/>
                <a:gd name="connsiteY67-35726" fmla="*/ 380757 h 7252515"/>
                <a:gd name="connsiteX68-35727" fmla="*/ 1341522 w 2223793"/>
                <a:gd name="connsiteY68-35728" fmla="*/ 143773 h 7252515"/>
                <a:gd name="connsiteX69-35729" fmla="*/ 1074221 w 2223793"/>
                <a:gd name="connsiteY69-35730" fmla="*/ 568 h 7252515"/>
                <a:gd name="connsiteX0-35731" fmla="*/ 1059799 w 2223793"/>
                <a:gd name="connsiteY0-35732" fmla="*/ 683 h 7238207"/>
                <a:gd name="connsiteX1-35733" fmla="*/ 808662 w 2223793"/>
                <a:gd name="connsiteY1-35734" fmla="*/ 119069 h 7238207"/>
                <a:gd name="connsiteX2-35735" fmla="*/ 710799 w 2223793"/>
                <a:gd name="connsiteY2-35736" fmla="*/ 285622 h 7238207"/>
                <a:gd name="connsiteX3-35737" fmla="*/ 698118 w 2223793"/>
                <a:gd name="connsiteY3-35738" fmla="*/ 574857 h 7238207"/>
                <a:gd name="connsiteX4-35739" fmla="*/ 868967 w 2223793"/>
                <a:gd name="connsiteY4-35740" fmla="*/ 885696 h 7238207"/>
                <a:gd name="connsiteX5-35741" fmla="*/ 744872 w 2223793"/>
                <a:gd name="connsiteY5-35742" fmla="*/ 1025957 h 7238207"/>
                <a:gd name="connsiteX6-35743" fmla="*/ 112196 w 2223793"/>
                <a:gd name="connsiteY6-35744" fmla="*/ 1252815 h 7238207"/>
                <a:gd name="connsiteX7-35745" fmla="*/ 10576 w 2223793"/>
                <a:gd name="connsiteY7-35746" fmla="*/ 2197262 h 7238207"/>
                <a:gd name="connsiteX8-35747" fmla="*/ 323759 w 2223793"/>
                <a:gd name="connsiteY8-35748" fmla="*/ 3003192 h 7238207"/>
                <a:gd name="connsiteX9-35749" fmla="*/ 252457 w 2223793"/>
                <a:gd name="connsiteY9-35750" fmla="*/ 3800076 h 7238207"/>
                <a:gd name="connsiteX10-35751" fmla="*/ 387820 w 2223793"/>
                <a:gd name="connsiteY10-35752" fmla="*/ 3970114 h 7238207"/>
                <a:gd name="connsiteX11-35753" fmla="*/ 445301 w 2223793"/>
                <a:gd name="connsiteY11-35754" fmla="*/ 4215149 h 7238207"/>
                <a:gd name="connsiteX12-35755" fmla="*/ 506508 w 2223793"/>
                <a:gd name="connsiteY12-35756" fmla="*/ 4615231 h 7238207"/>
                <a:gd name="connsiteX13-35757" fmla="*/ 515162 w 2223793"/>
                <a:gd name="connsiteY13-35758" fmla="*/ 4779650 h 7238207"/>
                <a:gd name="connsiteX14-35759" fmla="*/ 501248 w 2223793"/>
                <a:gd name="connsiteY14-35760" fmla="*/ 4966573 h 7238207"/>
                <a:gd name="connsiteX15-35761" fmla="*/ 469518 w 2223793"/>
                <a:gd name="connsiteY15-35762" fmla="*/ 5112183 h 7238207"/>
                <a:gd name="connsiteX16-35763" fmla="*/ 393589 w 2223793"/>
                <a:gd name="connsiteY16-35764" fmla="*/ 6139741 h 7238207"/>
                <a:gd name="connsiteX17-35765" fmla="*/ 358974 w 2223793"/>
                <a:gd name="connsiteY17-35766" fmla="*/ 6590030 h 7238207"/>
                <a:gd name="connsiteX18-35767" fmla="*/ 430818 w 2223793"/>
                <a:gd name="connsiteY18-35768" fmla="*/ 6813131 h 7238207"/>
                <a:gd name="connsiteX19-35769" fmla="*/ 377694 w 2223793"/>
                <a:gd name="connsiteY19-35770" fmla="*/ 6968145 h 7238207"/>
                <a:gd name="connsiteX20-35771" fmla="*/ 616090 w 2223793"/>
                <a:gd name="connsiteY20-35772" fmla="*/ 7230218 h 7238207"/>
                <a:gd name="connsiteX21-35773" fmla="*/ 968845 w 2223793"/>
                <a:gd name="connsiteY21-35774" fmla="*/ 7122618 h 7238207"/>
                <a:gd name="connsiteX22-35775" fmla="*/ 735348 w 2223793"/>
                <a:gd name="connsiteY22-35776" fmla="*/ 6830438 h 7238207"/>
                <a:gd name="connsiteX23-35777" fmla="*/ 763652 w 2223793"/>
                <a:gd name="connsiteY23-35778" fmla="*/ 6565481 h 7238207"/>
                <a:gd name="connsiteX24-35779" fmla="*/ 749500 w 2223793"/>
                <a:gd name="connsiteY24-35780" fmla="*/ 6235862 h 7238207"/>
                <a:gd name="connsiteX25-35781" fmla="*/ 867076 w 2223793"/>
                <a:gd name="connsiteY25-35782" fmla="*/ 5474824 h 7238207"/>
                <a:gd name="connsiteX26-35783" fmla="*/ 916593 w 2223793"/>
                <a:gd name="connsiteY26-35784" fmla="*/ 5365932 h 7238207"/>
                <a:gd name="connsiteX27-35785" fmla="*/ 909080 w 2223793"/>
                <a:gd name="connsiteY27-35786" fmla="*/ 5294630 h 7238207"/>
                <a:gd name="connsiteX28-35787" fmla="*/ 982126 w 2223793"/>
                <a:gd name="connsiteY28-35788" fmla="*/ 5197637 h 7238207"/>
                <a:gd name="connsiteX29-35789" fmla="*/ 984140 w 2223793"/>
                <a:gd name="connsiteY29-35790" fmla="*/ 5054762 h 7238207"/>
                <a:gd name="connsiteX30-35791" fmla="*/ 1140295 w 2223793"/>
                <a:gd name="connsiteY30-35792" fmla="*/ 4364065 h 7238207"/>
                <a:gd name="connsiteX31-35793" fmla="*/ 1286926 w 2223793"/>
                <a:gd name="connsiteY31-35794" fmla="*/ 4635662 h 7238207"/>
                <a:gd name="connsiteX32-35795" fmla="*/ 1351588 w 2223793"/>
                <a:gd name="connsiteY32-35796" fmla="*/ 4865734 h 7238207"/>
                <a:gd name="connsiteX33-35797" fmla="*/ 1321000 w 2223793"/>
                <a:gd name="connsiteY33-35798" fmla="*/ 4959572 h 7238207"/>
                <a:gd name="connsiteX34-35799" fmla="*/ 1364869 w 2223793"/>
                <a:gd name="connsiteY34-35800" fmla="*/ 5098901 h 7238207"/>
                <a:gd name="connsiteX35-35801" fmla="*/ 1272774 w 2223793"/>
                <a:gd name="connsiteY35-35802" fmla="*/ 5539936 h 7238207"/>
                <a:gd name="connsiteX36-35803" fmla="*/ 1273796 w 2223793"/>
                <a:gd name="connsiteY36-35804" fmla="*/ 6345956 h 7238207"/>
                <a:gd name="connsiteX37-35805" fmla="*/ 1346961 w 2223793"/>
                <a:gd name="connsiteY37-35806" fmla="*/ 6525969 h 7238207"/>
                <a:gd name="connsiteX38-35807" fmla="*/ 1296181 w 2223793"/>
                <a:gd name="connsiteY38-35808" fmla="*/ 6727406 h 7238207"/>
                <a:gd name="connsiteX39-35809" fmla="*/ 1314359 w 2223793"/>
                <a:gd name="connsiteY39-35810" fmla="*/ 6813732 h 7238207"/>
                <a:gd name="connsiteX40-35811" fmla="*/ 1324155 w 2223793"/>
                <a:gd name="connsiteY40-35812" fmla="*/ 7006516 h 7238207"/>
                <a:gd name="connsiteX41-35813" fmla="*/ 1770929 w 2223793"/>
                <a:gd name="connsiteY41-35814" fmla="*/ 7174811 h 7238207"/>
                <a:gd name="connsiteX42-35815" fmla="*/ 2199582 w 2223793"/>
                <a:gd name="connsiteY42-35816" fmla="*/ 7184817 h 7238207"/>
                <a:gd name="connsiteX43-35817" fmla="*/ 2182426 w 2223793"/>
                <a:gd name="connsiteY43-35818" fmla="*/ 7032478 h 7238207"/>
                <a:gd name="connsiteX44-35819" fmla="*/ 1697823 w 2223793"/>
                <a:gd name="connsiteY44-35820" fmla="*/ 6666141 h 7238207"/>
                <a:gd name="connsiteX45-35821" fmla="*/ 1718706 w 2223793"/>
                <a:gd name="connsiteY45-35822" fmla="*/ 6535764 h 7238207"/>
                <a:gd name="connsiteX46-35823" fmla="*/ 1679193 w 2223793"/>
                <a:gd name="connsiteY46-35824" fmla="*/ 6436759 h 7238207"/>
                <a:gd name="connsiteX47-35825" fmla="*/ 1667926 w 2223793"/>
                <a:gd name="connsiteY47-35826" fmla="*/ 6235862 h 7238207"/>
                <a:gd name="connsiteX48-35827" fmla="*/ 1689590 w 2223793"/>
                <a:gd name="connsiteY48-35828" fmla="*/ 5965406 h 7238207"/>
                <a:gd name="connsiteX49-35829" fmla="*/ 1738207 w 2223793"/>
                <a:gd name="connsiteY49-35830" fmla="*/ 5497901 h 7238207"/>
                <a:gd name="connsiteX50-35831" fmla="*/ 1749625 w 2223793"/>
                <a:gd name="connsiteY50-35832" fmla="*/ 5349496 h 7238207"/>
                <a:gd name="connsiteX51-35833" fmla="*/ 1808187 w 2223793"/>
                <a:gd name="connsiteY51-35834" fmla="*/ 5303013 h 7238207"/>
                <a:gd name="connsiteX52-35835" fmla="*/ 1894783 w 2223793"/>
                <a:gd name="connsiteY52-35836" fmla="*/ 5083337 h 7238207"/>
                <a:gd name="connsiteX53-35837" fmla="*/ 1919933 w 2223793"/>
                <a:gd name="connsiteY53-35838" fmla="*/ 4791188 h 7238207"/>
                <a:gd name="connsiteX54-35839" fmla="*/ 1910949 w 2223793"/>
                <a:gd name="connsiteY54-35840" fmla="*/ 4334468 h 7238207"/>
                <a:gd name="connsiteX55-35841" fmla="*/ 1891628 w 2223793"/>
                <a:gd name="connsiteY55-35842" fmla="*/ 3888265 h 7238207"/>
                <a:gd name="connsiteX56-35843" fmla="*/ 1865938 w 2223793"/>
                <a:gd name="connsiteY56-35844" fmla="*/ 3570335 h 7238207"/>
                <a:gd name="connsiteX57-35845" fmla="*/ 2066833 w 2223793"/>
                <a:gd name="connsiteY57-35846" fmla="*/ 2639769 h 7238207"/>
                <a:gd name="connsiteX58-35847" fmla="*/ 2053283 w 2223793"/>
                <a:gd name="connsiteY58-35848" fmla="*/ 2390376 h 7238207"/>
                <a:gd name="connsiteX59-35849" fmla="*/ 1991776 w 2223793"/>
                <a:gd name="connsiteY59-35850" fmla="*/ 1850606 h 7238207"/>
                <a:gd name="connsiteX60-35851" fmla="*/ 1947035 w 2223793"/>
                <a:gd name="connsiteY60-35852" fmla="*/ 1662721 h 7238207"/>
                <a:gd name="connsiteX61-35853" fmla="*/ 1932613 w 2223793"/>
                <a:gd name="connsiteY61-35854" fmla="*/ 1418226 h 7238207"/>
                <a:gd name="connsiteX62-35855" fmla="*/ 1884988 w 2223793"/>
                <a:gd name="connsiteY62-35856" fmla="*/ 1288030 h 7238207"/>
                <a:gd name="connsiteX63-35857" fmla="*/ 1418263 w 2223793"/>
                <a:gd name="connsiteY63-35858" fmla="*/ 1120667 h 7238207"/>
                <a:gd name="connsiteX64-35859" fmla="*/ 1319797 w 2223793"/>
                <a:gd name="connsiteY64-35860" fmla="*/ 1005767 h 7238207"/>
                <a:gd name="connsiteX65-35861" fmla="*/ 1375806 w 2223793"/>
                <a:gd name="connsiteY65-35862" fmla="*/ 807213 h 7238207"/>
                <a:gd name="connsiteX66-35863" fmla="*/ 1443983 w 2223793"/>
                <a:gd name="connsiteY66-35864" fmla="*/ 608601 h 7238207"/>
                <a:gd name="connsiteX67-35865" fmla="*/ 1455492 w 2223793"/>
                <a:gd name="connsiteY67-35866" fmla="*/ 366449 h 7238207"/>
                <a:gd name="connsiteX68-35867" fmla="*/ 1341522 w 2223793"/>
                <a:gd name="connsiteY68-35868" fmla="*/ 129465 h 7238207"/>
                <a:gd name="connsiteX69-35869" fmla="*/ 1059799 w 2223793"/>
                <a:gd name="connsiteY69-35870" fmla="*/ 683 h 7238207"/>
                <a:gd name="connsiteX0-35871" fmla="*/ 1059799 w 2223793"/>
                <a:gd name="connsiteY0-35872" fmla="*/ 632 h 7238156"/>
                <a:gd name="connsiteX1-35873" fmla="*/ 808662 w 2223793"/>
                <a:gd name="connsiteY1-35874" fmla="*/ 119018 h 7238156"/>
                <a:gd name="connsiteX2-35875" fmla="*/ 710799 w 2223793"/>
                <a:gd name="connsiteY2-35876" fmla="*/ 285571 h 7238156"/>
                <a:gd name="connsiteX3-35877" fmla="*/ 698118 w 2223793"/>
                <a:gd name="connsiteY3-35878" fmla="*/ 574806 h 7238156"/>
                <a:gd name="connsiteX4-35879" fmla="*/ 868967 w 2223793"/>
                <a:gd name="connsiteY4-35880" fmla="*/ 885645 h 7238156"/>
                <a:gd name="connsiteX5-35881" fmla="*/ 744872 w 2223793"/>
                <a:gd name="connsiteY5-35882" fmla="*/ 1025906 h 7238156"/>
                <a:gd name="connsiteX6-35883" fmla="*/ 112196 w 2223793"/>
                <a:gd name="connsiteY6-35884" fmla="*/ 1252764 h 7238156"/>
                <a:gd name="connsiteX7-35885" fmla="*/ 10576 w 2223793"/>
                <a:gd name="connsiteY7-35886" fmla="*/ 2197211 h 7238156"/>
                <a:gd name="connsiteX8-35887" fmla="*/ 323759 w 2223793"/>
                <a:gd name="connsiteY8-35888" fmla="*/ 3003141 h 7238156"/>
                <a:gd name="connsiteX9-35889" fmla="*/ 252457 w 2223793"/>
                <a:gd name="connsiteY9-35890" fmla="*/ 3800025 h 7238156"/>
                <a:gd name="connsiteX10-35891" fmla="*/ 387820 w 2223793"/>
                <a:gd name="connsiteY10-35892" fmla="*/ 3970063 h 7238156"/>
                <a:gd name="connsiteX11-35893" fmla="*/ 445301 w 2223793"/>
                <a:gd name="connsiteY11-35894" fmla="*/ 4215098 h 7238156"/>
                <a:gd name="connsiteX12-35895" fmla="*/ 506508 w 2223793"/>
                <a:gd name="connsiteY12-35896" fmla="*/ 4615180 h 7238156"/>
                <a:gd name="connsiteX13-35897" fmla="*/ 515162 w 2223793"/>
                <a:gd name="connsiteY13-35898" fmla="*/ 4779599 h 7238156"/>
                <a:gd name="connsiteX14-35899" fmla="*/ 501248 w 2223793"/>
                <a:gd name="connsiteY14-35900" fmla="*/ 4966522 h 7238156"/>
                <a:gd name="connsiteX15-35901" fmla="*/ 469518 w 2223793"/>
                <a:gd name="connsiteY15-35902" fmla="*/ 5112132 h 7238156"/>
                <a:gd name="connsiteX16-35903" fmla="*/ 393589 w 2223793"/>
                <a:gd name="connsiteY16-35904" fmla="*/ 6139690 h 7238156"/>
                <a:gd name="connsiteX17-35905" fmla="*/ 358974 w 2223793"/>
                <a:gd name="connsiteY17-35906" fmla="*/ 6589979 h 7238156"/>
                <a:gd name="connsiteX18-35907" fmla="*/ 430818 w 2223793"/>
                <a:gd name="connsiteY18-35908" fmla="*/ 6813080 h 7238156"/>
                <a:gd name="connsiteX19-35909" fmla="*/ 377694 w 2223793"/>
                <a:gd name="connsiteY19-35910" fmla="*/ 6968094 h 7238156"/>
                <a:gd name="connsiteX20-35911" fmla="*/ 616090 w 2223793"/>
                <a:gd name="connsiteY20-35912" fmla="*/ 7230167 h 7238156"/>
                <a:gd name="connsiteX21-35913" fmla="*/ 968845 w 2223793"/>
                <a:gd name="connsiteY21-35914" fmla="*/ 7122567 h 7238156"/>
                <a:gd name="connsiteX22-35915" fmla="*/ 735348 w 2223793"/>
                <a:gd name="connsiteY22-35916" fmla="*/ 6830387 h 7238156"/>
                <a:gd name="connsiteX23-35917" fmla="*/ 763652 w 2223793"/>
                <a:gd name="connsiteY23-35918" fmla="*/ 6565430 h 7238156"/>
                <a:gd name="connsiteX24-35919" fmla="*/ 749500 w 2223793"/>
                <a:gd name="connsiteY24-35920" fmla="*/ 6235811 h 7238156"/>
                <a:gd name="connsiteX25-35921" fmla="*/ 867076 w 2223793"/>
                <a:gd name="connsiteY25-35922" fmla="*/ 5474773 h 7238156"/>
                <a:gd name="connsiteX26-35923" fmla="*/ 916593 w 2223793"/>
                <a:gd name="connsiteY26-35924" fmla="*/ 5365881 h 7238156"/>
                <a:gd name="connsiteX27-35925" fmla="*/ 909080 w 2223793"/>
                <a:gd name="connsiteY27-35926" fmla="*/ 5294579 h 7238156"/>
                <a:gd name="connsiteX28-35927" fmla="*/ 982126 w 2223793"/>
                <a:gd name="connsiteY28-35928" fmla="*/ 5197586 h 7238156"/>
                <a:gd name="connsiteX29-35929" fmla="*/ 984140 w 2223793"/>
                <a:gd name="connsiteY29-35930" fmla="*/ 5054711 h 7238156"/>
                <a:gd name="connsiteX30-35931" fmla="*/ 1140295 w 2223793"/>
                <a:gd name="connsiteY30-35932" fmla="*/ 4364014 h 7238156"/>
                <a:gd name="connsiteX31-35933" fmla="*/ 1286926 w 2223793"/>
                <a:gd name="connsiteY31-35934" fmla="*/ 4635611 h 7238156"/>
                <a:gd name="connsiteX32-35935" fmla="*/ 1351588 w 2223793"/>
                <a:gd name="connsiteY32-35936" fmla="*/ 4865683 h 7238156"/>
                <a:gd name="connsiteX33-35937" fmla="*/ 1321000 w 2223793"/>
                <a:gd name="connsiteY33-35938" fmla="*/ 4959521 h 7238156"/>
                <a:gd name="connsiteX34-35939" fmla="*/ 1364869 w 2223793"/>
                <a:gd name="connsiteY34-35940" fmla="*/ 5098850 h 7238156"/>
                <a:gd name="connsiteX35-35941" fmla="*/ 1272774 w 2223793"/>
                <a:gd name="connsiteY35-35942" fmla="*/ 5539885 h 7238156"/>
                <a:gd name="connsiteX36-35943" fmla="*/ 1273796 w 2223793"/>
                <a:gd name="connsiteY36-35944" fmla="*/ 6345905 h 7238156"/>
                <a:gd name="connsiteX37-35945" fmla="*/ 1346961 w 2223793"/>
                <a:gd name="connsiteY37-35946" fmla="*/ 6525918 h 7238156"/>
                <a:gd name="connsiteX38-35947" fmla="*/ 1296181 w 2223793"/>
                <a:gd name="connsiteY38-35948" fmla="*/ 6727355 h 7238156"/>
                <a:gd name="connsiteX39-35949" fmla="*/ 1314359 w 2223793"/>
                <a:gd name="connsiteY39-35950" fmla="*/ 6813681 h 7238156"/>
                <a:gd name="connsiteX40-35951" fmla="*/ 1324155 w 2223793"/>
                <a:gd name="connsiteY40-35952" fmla="*/ 7006465 h 7238156"/>
                <a:gd name="connsiteX41-35953" fmla="*/ 1770929 w 2223793"/>
                <a:gd name="connsiteY41-35954" fmla="*/ 7174760 h 7238156"/>
                <a:gd name="connsiteX42-35955" fmla="*/ 2199582 w 2223793"/>
                <a:gd name="connsiteY42-35956" fmla="*/ 7184766 h 7238156"/>
                <a:gd name="connsiteX43-35957" fmla="*/ 2182426 w 2223793"/>
                <a:gd name="connsiteY43-35958" fmla="*/ 7032427 h 7238156"/>
                <a:gd name="connsiteX44-35959" fmla="*/ 1697823 w 2223793"/>
                <a:gd name="connsiteY44-35960" fmla="*/ 6666090 h 7238156"/>
                <a:gd name="connsiteX45-35961" fmla="*/ 1718706 w 2223793"/>
                <a:gd name="connsiteY45-35962" fmla="*/ 6535713 h 7238156"/>
                <a:gd name="connsiteX46-35963" fmla="*/ 1679193 w 2223793"/>
                <a:gd name="connsiteY46-35964" fmla="*/ 6436708 h 7238156"/>
                <a:gd name="connsiteX47-35965" fmla="*/ 1667926 w 2223793"/>
                <a:gd name="connsiteY47-35966" fmla="*/ 6235811 h 7238156"/>
                <a:gd name="connsiteX48-35967" fmla="*/ 1689590 w 2223793"/>
                <a:gd name="connsiteY48-35968" fmla="*/ 5965355 h 7238156"/>
                <a:gd name="connsiteX49-35969" fmla="*/ 1738207 w 2223793"/>
                <a:gd name="connsiteY49-35970" fmla="*/ 5497850 h 7238156"/>
                <a:gd name="connsiteX50-35971" fmla="*/ 1749625 w 2223793"/>
                <a:gd name="connsiteY50-35972" fmla="*/ 5349445 h 7238156"/>
                <a:gd name="connsiteX51-35973" fmla="*/ 1808187 w 2223793"/>
                <a:gd name="connsiteY51-35974" fmla="*/ 5302962 h 7238156"/>
                <a:gd name="connsiteX52-35975" fmla="*/ 1894783 w 2223793"/>
                <a:gd name="connsiteY52-35976" fmla="*/ 5083286 h 7238156"/>
                <a:gd name="connsiteX53-35977" fmla="*/ 1919933 w 2223793"/>
                <a:gd name="connsiteY53-35978" fmla="*/ 4791137 h 7238156"/>
                <a:gd name="connsiteX54-35979" fmla="*/ 1910949 w 2223793"/>
                <a:gd name="connsiteY54-35980" fmla="*/ 4334417 h 7238156"/>
                <a:gd name="connsiteX55-35981" fmla="*/ 1891628 w 2223793"/>
                <a:gd name="connsiteY55-35982" fmla="*/ 3888214 h 7238156"/>
                <a:gd name="connsiteX56-35983" fmla="*/ 1865938 w 2223793"/>
                <a:gd name="connsiteY56-35984" fmla="*/ 3570284 h 7238156"/>
                <a:gd name="connsiteX57-35985" fmla="*/ 2066833 w 2223793"/>
                <a:gd name="connsiteY57-35986" fmla="*/ 2639718 h 7238156"/>
                <a:gd name="connsiteX58-35987" fmla="*/ 2053283 w 2223793"/>
                <a:gd name="connsiteY58-35988" fmla="*/ 2390325 h 7238156"/>
                <a:gd name="connsiteX59-35989" fmla="*/ 1991776 w 2223793"/>
                <a:gd name="connsiteY59-35990" fmla="*/ 1850555 h 7238156"/>
                <a:gd name="connsiteX60-35991" fmla="*/ 1947035 w 2223793"/>
                <a:gd name="connsiteY60-35992" fmla="*/ 1662670 h 7238156"/>
                <a:gd name="connsiteX61-35993" fmla="*/ 1932613 w 2223793"/>
                <a:gd name="connsiteY61-35994" fmla="*/ 1418175 h 7238156"/>
                <a:gd name="connsiteX62-35995" fmla="*/ 1884988 w 2223793"/>
                <a:gd name="connsiteY62-35996" fmla="*/ 1287979 h 7238156"/>
                <a:gd name="connsiteX63-35997" fmla="*/ 1418263 w 2223793"/>
                <a:gd name="connsiteY63-35998" fmla="*/ 1120616 h 7238156"/>
                <a:gd name="connsiteX64-35999" fmla="*/ 1319797 w 2223793"/>
                <a:gd name="connsiteY64-36000" fmla="*/ 1005716 h 7238156"/>
                <a:gd name="connsiteX65-36001" fmla="*/ 1375806 w 2223793"/>
                <a:gd name="connsiteY65-36002" fmla="*/ 807162 h 7238156"/>
                <a:gd name="connsiteX66-36003" fmla="*/ 1443983 w 2223793"/>
                <a:gd name="connsiteY66-36004" fmla="*/ 608550 h 7238156"/>
                <a:gd name="connsiteX67-36005" fmla="*/ 1455492 w 2223793"/>
                <a:gd name="connsiteY67-36006" fmla="*/ 366398 h 7238156"/>
                <a:gd name="connsiteX68-36007" fmla="*/ 1379021 w 2223793"/>
                <a:gd name="connsiteY68-36008" fmla="*/ 135183 h 7238156"/>
                <a:gd name="connsiteX69-36009" fmla="*/ 1059799 w 2223793"/>
                <a:gd name="connsiteY69-36010" fmla="*/ 632 h 7238156"/>
                <a:gd name="connsiteX0-36011" fmla="*/ 1059799 w 2223793"/>
                <a:gd name="connsiteY0-36012" fmla="*/ 551 h 7238075"/>
                <a:gd name="connsiteX1-36013" fmla="*/ 808662 w 2223793"/>
                <a:gd name="connsiteY1-36014" fmla="*/ 118937 h 7238075"/>
                <a:gd name="connsiteX2-36015" fmla="*/ 710799 w 2223793"/>
                <a:gd name="connsiteY2-36016" fmla="*/ 285490 h 7238075"/>
                <a:gd name="connsiteX3-36017" fmla="*/ 698118 w 2223793"/>
                <a:gd name="connsiteY3-36018" fmla="*/ 574725 h 7238075"/>
                <a:gd name="connsiteX4-36019" fmla="*/ 868967 w 2223793"/>
                <a:gd name="connsiteY4-36020" fmla="*/ 885564 h 7238075"/>
                <a:gd name="connsiteX5-36021" fmla="*/ 744872 w 2223793"/>
                <a:gd name="connsiteY5-36022" fmla="*/ 1025825 h 7238075"/>
                <a:gd name="connsiteX6-36023" fmla="*/ 112196 w 2223793"/>
                <a:gd name="connsiteY6-36024" fmla="*/ 1252683 h 7238075"/>
                <a:gd name="connsiteX7-36025" fmla="*/ 10576 w 2223793"/>
                <a:gd name="connsiteY7-36026" fmla="*/ 2197130 h 7238075"/>
                <a:gd name="connsiteX8-36027" fmla="*/ 323759 w 2223793"/>
                <a:gd name="connsiteY8-36028" fmla="*/ 3003060 h 7238075"/>
                <a:gd name="connsiteX9-36029" fmla="*/ 252457 w 2223793"/>
                <a:gd name="connsiteY9-36030" fmla="*/ 3799944 h 7238075"/>
                <a:gd name="connsiteX10-36031" fmla="*/ 387820 w 2223793"/>
                <a:gd name="connsiteY10-36032" fmla="*/ 3969982 h 7238075"/>
                <a:gd name="connsiteX11-36033" fmla="*/ 445301 w 2223793"/>
                <a:gd name="connsiteY11-36034" fmla="*/ 4215017 h 7238075"/>
                <a:gd name="connsiteX12-36035" fmla="*/ 506508 w 2223793"/>
                <a:gd name="connsiteY12-36036" fmla="*/ 4615099 h 7238075"/>
                <a:gd name="connsiteX13-36037" fmla="*/ 515162 w 2223793"/>
                <a:gd name="connsiteY13-36038" fmla="*/ 4779518 h 7238075"/>
                <a:gd name="connsiteX14-36039" fmla="*/ 501248 w 2223793"/>
                <a:gd name="connsiteY14-36040" fmla="*/ 4966441 h 7238075"/>
                <a:gd name="connsiteX15-36041" fmla="*/ 469518 w 2223793"/>
                <a:gd name="connsiteY15-36042" fmla="*/ 5112051 h 7238075"/>
                <a:gd name="connsiteX16-36043" fmla="*/ 393589 w 2223793"/>
                <a:gd name="connsiteY16-36044" fmla="*/ 6139609 h 7238075"/>
                <a:gd name="connsiteX17-36045" fmla="*/ 358974 w 2223793"/>
                <a:gd name="connsiteY17-36046" fmla="*/ 6589898 h 7238075"/>
                <a:gd name="connsiteX18-36047" fmla="*/ 430818 w 2223793"/>
                <a:gd name="connsiteY18-36048" fmla="*/ 6812999 h 7238075"/>
                <a:gd name="connsiteX19-36049" fmla="*/ 377694 w 2223793"/>
                <a:gd name="connsiteY19-36050" fmla="*/ 6968013 h 7238075"/>
                <a:gd name="connsiteX20-36051" fmla="*/ 616090 w 2223793"/>
                <a:gd name="connsiteY20-36052" fmla="*/ 7230086 h 7238075"/>
                <a:gd name="connsiteX21-36053" fmla="*/ 968845 w 2223793"/>
                <a:gd name="connsiteY21-36054" fmla="*/ 7122486 h 7238075"/>
                <a:gd name="connsiteX22-36055" fmla="*/ 735348 w 2223793"/>
                <a:gd name="connsiteY22-36056" fmla="*/ 6830306 h 7238075"/>
                <a:gd name="connsiteX23-36057" fmla="*/ 763652 w 2223793"/>
                <a:gd name="connsiteY23-36058" fmla="*/ 6565349 h 7238075"/>
                <a:gd name="connsiteX24-36059" fmla="*/ 749500 w 2223793"/>
                <a:gd name="connsiteY24-36060" fmla="*/ 6235730 h 7238075"/>
                <a:gd name="connsiteX25-36061" fmla="*/ 867076 w 2223793"/>
                <a:gd name="connsiteY25-36062" fmla="*/ 5474692 h 7238075"/>
                <a:gd name="connsiteX26-36063" fmla="*/ 916593 w 2223793"/>
                <a:gd name="connsiteY26-36064" fmla="*/ 5365800 h 7238075"/>
                <a:gd name="connsiteX27-36065" fmla="*/ 909080 w 2223793"/>
                <a:gd name="connsiteY27-36066" fmla="*/ 5294498 h 7238075"/>
                <a:gd name="connsiteX28-36067" fmla="*/ 982126 w 2223793"/>
                <a:gd name="connsiteY28-36068" fmla="*/ 5197505 h 7238075"/>
                <a:gd name="connsiteX29-36069" fmla="*/ 984140 w 2223793"/>
                <a:gd name="connsiteY29-36070" fmla="*/ 5054630 h 7238075"/>
                <a:gd name="connsiteX30-36071" fmla="*/ 1140295 w 2223793"/>
                <a:gd name="connsiteY30-36072" fmla="*/ 4363933 h 7238075"/>
                <a:gd name="connsiteX31-36073" fmla="*/ 1286926 w 2223793"/>
                <a:gd name="connsiteY31-36074" fmla="*/ 4635530 h 7238075"/>
                <a:gd name="connsiteX32-36075" fmla="*/ 1351588 w 2223793"/>
                <a:gd name="connsiteY32-36076" fmla="*/ 4865602 h 7238075"/>
                <a:gd name="connsiteX33-36077" fmla="*/ 1321000 w 2223793"/>
                <a:gd name="connsiteY33-36078" fmla="*/ 4959440 h 7238075"/>
                <a:gd name="connsiteX34-36079" fmla="*/ 1364869 w 2223793"/>
                <a:gd name="connsiteY34-36080" fmla="*/ 5098769 h 7238075"/>
                <a:gd name="connsiteX35-36081" fmla="*/ 1272774 w 2223793"/>
                <a:gd name="connsiteY35-36082" fmla="*/ 5539804 h 7238075"/>
                <a:gd name="connsiteX36-36083" fmla="*/ 1273796 w 2223793"/>
                <a:gd name="connsiteY36-36084" fmla="*/ 6345824 h 7238075"/>
                <a:gd name="connsiteX37-36085" fmla="*/ 1346961 w 2223793"/>
                <a:gd name="connsiteY37-36086" fmla="*/ 6525837 h 7238075"/>
                <a:gd name="connsiteX38-36087" fmla="*/ 1296181 w 2223793"/>
                <a:gd name="connsiteY38-36088" fmla="*/ 6727274 h 7238075"/>
                <a:gd name="connsiteX39-36089" fmla="*/ 1314359 w 2223793"/>
                <a:gd name="connsiteY39-36090" fmla="*/ 6813600 h 7238075"/>
                <a:gd name="connsiteX40-36091" fmla="*/ 1324155 w 2223793"/>
                <a:gd name="connsiteY40-36092" fmla="*/ 7006384 h 7238075"/>
                <a:gd name="connsiteX41-36093" fmla="*/ 1770929 w 2223793"/>
                <a:gd name="connsiteY41-36094" fmla="*/ 7174679 h 7238075"/>
                <a:gd name="connsiteX42-36095" fmla="*/ 2199582 w 2223793"/>
                <a:gd name="connsiteY42-36096" fmla="*/ 7184685 h 7238075"/>
                <a:gd name="connsiteX43-36097" fmla="*/ 2182426 w 2223793"/>
                <a:gd name="connsiteY43-36098" fmla="*/ 7032346 h 7238075"/>
                <a:gd name="connsiteX44-36099" fmla="*/ 1697823 w 2223793"/>
                <a:gd name="connsiteY44-36100" fmla="*/ 6666009 h 7238075"/>
                <a:gd name="connsiteX45-36101" fmla="*/ 1718706 w 2223793"/>
                <a:gd name="connsiteY45-36102" fmla="*/ 6535632 h 7238075"/>
                <a:gd name="connsiteX46-36103" fmla="*/ 1679193 w 2223793"/>
                <a:gd name="connsiteY46-36104" fmla="*/ 6436627 h 7238075"/>
                <a:gd name="connsiteX47-36105" fmla="*/ 1667926 w 2223793"/>
                <a:gd name="connsiteY47-36106" fmla="*/ 6235730 h 7238075"/>
                <a:gd name="connsiteX48-36107" fmla="*/ 1689590 w 2223793"/>
                <a:gd name="connsiteY48-36108" fmla="*/ 5965274 h 7238075"/>
                <a:gd name="connsiteX49-36109" fmla="*/ 1738207 w 2223793"/>
                <a:gd name="connsiteY49-36110" fmla="*/ 5497769 h 7238075"/>
                <a:gd name="connsiteX50-36111" fmla="*/ 1749625 w 2223793"/>
                <a:gd name="connsiteY50-36112" fmla="*/ 5349364 h 7238075"/>
                <a:gd name="connsiteX51-36113" fmla="*/ 1808187 w 2223793"/>
                <a:gd name="connsiteY51-36114" fmla="*/ 5302881 h 7238075"/>
                <a:gd name="connsiteX52-36115" fmla="*/ 1894783 w 2223793"/>
                <a:gd name="connsiteY52-36116" fmla="*/ 5083205 h 7238075"/>
                <a:gd name="connsiteX53-36117" fmla="*/ 1919933 w 2223793"/>
                <a:gd name="connsiteY53-36118" fmla="*/ 4791056 h 7238075"/>
                <a:gd name="connsiteX54-36119" fmla="*/ 1910949 w 2223793"/>
                <a:gd name="connsiteY54-36120" fmla="*/ 4334336 h 7238075"/>
                <a:gd name="connsiteX55-36121" fmla="*/ 1891628 w 2223793"/>
                <a:gd name="connsiteY55-36122" fmla="*/ 3888133 h 7238075"/>
                <a:gd name="connsiteX56-36123" fmla="*/ 1865938 w 2223793"/>
                <a:gd name="connsiteY56-36124" fmla="*/ 3570203 h 7238075"/>
                <a:gd name="connsiteX57-36125" fmla="*/ 2066833 w 2223793"/>
                <a:gd name="connsiteY57-36126" fmla="*/ 2639637 h 7238075"/>
                <a:gd name="connsiteX58-36127" fmla="*/ 2053283 w 2223793"/>
                <a:gd name="connsiteY58-36128" fmla="*/ 2390244 h 7238075"/>
                <a:gd name="connsiteX59-36129" fmla="*/ 1991776 w 2223793"/>
                <a:gd name="connsiteY59-36130" fmla="*/ 1850474 h 7238075"/>
                <a:gd name="connsiteX60-36131" fmla="*/ 1947035 w 2223793"/>
                <a:gd name="connsiteY60-36132" fmla="*/ 1662589 h 7238075"/>
                <a:gd name="connsiteX61-36133" fmla="*/ 1932613 w 2223793"/>
                <a:gd name="connsiteY61-36134" fmla="*/ 1418094 h 7238075"/>
                <a:gd name="connsiteX62-36135" fmla="*/ 1884988 w 2223793"/>
                <a:gd name="connsiteY62-36136" fmla="*/ 1287898 h 7238075"/>
                <a:gd name="connsiteX63-36137" fmla="*/ 1418263 w 2223793"/>
                <a:gd name="connsiteY63-36138" fmla="*/ 1120535 h 7238075"/>
                <a:gd name="connsiteX64-36139" fmla="*/ 1319797 w 2223793"/>
                <a:gd name="connsiteY64-36140" fmla="*/ 1005635 h 7238075"/>
                <a:gd name="connsiteX65-36141" fmla="*/ 1375806 w 2223793"/>
                <a:gd name="connsiteY65-36142" fmla="*/ 807081 h 7238075"/>
                <a:gd name="connsiteX66-36143" fmla="*/ 1443983 w 2223793"/>
                <a:gd name="connsiteY66-36144" fmla="*/ 608469 h 7238075"/>
                <a:gd name="connsiteX67-36145" fmla="*/ 1455492 w 2223793"/>
                <a:gd name="connsiteY67-36146" fmla="*/ 366317 h 7238075"/>
                <a:gd name="connsiteX68-36147" fmla="*/ 1373252 w 2223793"/>
                <a:gd name="connsiteY68-36148" fmla="*/ 146640 h 7238075"/>
                <a:gd name="connsiteX69-36149" fmla="*/ 1059799 w 2223793"/>
                <a:gd name="connsiteY69-36150" fmla="*/ 551 h 7238075"/>
                <a:gd name="connsiteX0-36151" fmla="*/ 1059799 w 2223793"/>
                <a:gd name="connsiteY0-36152" fmla="*/ 551 h 7238075"/>
                <a:gd name="connsiteX1-36153" fmla="*/ 808662 w 2223793"/>
                <a:gd name="connsiteY1-36154" fmla="*/ 118937 h 7238075"/>
                <a:gd name="connsiteX2-36155" fmla="*/ 710799 w 2223793"/>
                <a:gd name="connsiteY2-36156" fmla="*/ 285490 h 7238075"/>
                <a:gd name="connsiteX3-36157" fmla="*/ 698118 w 2223793"/>
                <a:gd name="connsiteY3-36158" fmla="*/ 574725 h 7238075"/>
                <a:gd name="connsiteX4-36159" fmla="*/ 868967 w 2223793"/>
                <a:gd name="connsiteY4-36160" fmla="*/ 885564 h 7238075"/>
                <a:gd name="connsiteX5-36161" fmla="*/ 744872 w 2223793"/>
                <a:gd name="connsiteY5-36162" fmla="*/ 1025825 h 7238075"/>
                <a:gd name="connsiteX6-36163" fmla="*/ 112196 w 2223793"/>
                <a:gd name="connsiteY6-36164" fmla="*/ 1252683 h 7238075"/>
                <a:gd name="connsiteX7-36165" fmla="*/ 10576 w 2223793"/>
                <a:gd name="connsiteY7-36166" fmla="*/ 2197130 h 7238075"/>
                <a:gd name="connsiteX8-36167" fmla="*/ 323759 w 2223793"/>
                <a:gd name="connsiteY8-36168" fmla="*/ 3003060 h 7238075"/>
                <a:gd name="connsiteX9-36169" fmla="*/ 252457 w 2223793"/>
                <a:gd name="connsiteY9-36170" fmla="*/ 3799944 h 7238075"/>
                <a:gd name="connsiteX10-36171" fmla="*/ 387820 w 2223793"/>
                <a:gd name="connsiteY10-36172" fmla="*/ 3969982 h 7238075"/>
                <a:gd name="connsiteX11-36173" fmla="*/ 445301 w 2223793"/>
                <a:gd name="connsiteY11-36174" fmla="*/ 4215017 h 7238075"/>
                <a:gd name="connsiteX12-36175" fmla="*/ 506508 w 2223793"/>
                <a:gd name="connsiteY12-36176" fmla="*/ 4615099 h 7238075"/>
                <a:gd name="connsiteX13-36177" fmla="*/ 515162 w 2223793"/>
                <a:gd name="connsiteY13-36178" fmla="*/ 4779518 h 7238075"/>
                <a:gd name="connsiteX14-36179" fmla="*/ 501248 w 2223793"/>
                <a:gd name="connsiteY14-36180" fmla="*/ 4966441 h 7238075"/>
                <a:gd name="connsiteX15-36181" fmla="*/ 469518 w 2223793"/>
                <a:gd name="connsiteY15-36182" fmla="*/ 5112051 h 7238075"/>
                <a:gd name="connsiteX16-36183" fmla="*/ 393589 w 2223793"/>
                <a:gd name="connsiteY16-36184" fmla="*/ 6139609 h 7238075"/>
                <a:gd name="connsiteX17-36185" fmla="*/ 358974 w 2223793"/>
                <a:gd name="connsiteY17-36186" fmla="*/ 6589898 h 7238075"/>
                <a:gd name="connsiteX18-36187" fmla="*/ 430818 w 2223793"/>
                <a:gd name="connsiteY18-36188" fmla="*/ 6812999 h 7238075"/>
                <a:gd name="connsiteX19-36189" fmla="*/ 377694 w 2223793"/>
                <a:gd name="connsiteY19-36190" fmla="*/ 6968013 h 7238075"/>
                <a:gd name="connsiteX20-36191" fmla="*/ 616090 w 2223793"/>
                <a:gd name="connsiteY20-36192" fmla="*/ 7230086 h 7238075"/>
                <a:gd name="connsiteX21-36193" fmla="*/ 968845 w 2223793"/>
                <a:gd name="connsiteY21-36194" fmla="*/ 7122486 h 7238075"/>
                <a:gd name="connsiteX22-36195" fmla="*/ 735348 w 2223793"/>
                <a:gd name="connsiteY22-36196" fmla="*/ 6830306 h 7238075"/>
                <a:gd name="connsiteX23-36197" fmla="*/ 763652 w 2223793"/>
                <a:gd name="connsiteY23-36198" fmla="*/ 6565349 h 7238075"/>
                <a:gd name="connsiteX24-36199" fmla="*/ 749500 w 2223793"/>
                <a:gd name="connsiteY24-36200" fmla="*/ 6235730 h 7238075"/>
                <a:gd name="connsiteX25-36201" fmla="*/ 867076 w 2223793"/>
                <a:gd name="connsiteY25-36202" fmla="*/ 5474692 h 7238075"/>
                <a:gd name="connsiteX26-36203" fmla="*/ 916593 w 2223793"/>
                <a:gd name="connsiteY26-36204" fmla="*/ 5365800 h 7238075"/>
                <a:gd name="connsiteX27-36205" fmla="*/ 909080 w 2223793"/>
                <a:gd name="connsiteY27-36206" fmla="*/ 5294498 h 7238075"/>
                <a:gd name="connsiteX28-36207" fmla="*/ 982126 w 2223793"/>
                <a:gd name="connsiteY28-36208" fmla="*/ 5197505 h 7238075"/>
                <a:gd name="connsiteX29-36209" fmla="*/ 984140 w 2223793"/>
                <a:gd name="connsiteY29-36210" fmla="*/ 5054630 h 7238075"/>
                <a:gd name="connsiteX30-36211" fmla="*/ 1140295 w 2223793"/>
                <a:gd name="connsiteY30-36212" fmla="*/ 4363933 h 7238075"/>
                <a:gd name="connsiteX31-36213" fmla="*/ 1286926 w 2223793"/>
                <a:gd name="connsiteY31-36214" fmla="*/ 4635530 h 7238075"/>
                <a:gd name="connsiteX32-36215" fmla="*/ 1351588 w 2223793"/>
                <a:gd name="connsiteY32-36216" fmla="*/ 4865602 h 7238075"/>
                <a:gd name="connsiteX33-36217" fmla="*/ 1321000 w 2223793"/>
                <a:gd name="connsiteY33-36218" fmla="*/ 4959440 h 7238075"/>
                <a:gd name="connsiteX34-36219" fmla="*/ 1364869 w 2223793"/>
                <a:gd name="connsiteY34-36220" fmla="*/ 5098769 h 7238075"/>
                <a:gd name="connsiteX35-36221" fmla="*/ 1272774 w 2223793"/>
                <a:gd name="connsiteY35-36222" fmla="*/ 5539804 h 7238075"/>
                <a:gd name="connsiteX36-36223" fmla="*/ 1273796 w 2223793"/>
                <a:gd name="connsiteY36-36224" fmla="*/ 6345824 h 7238075"/>
                <a:gd name="connsiteX37-36225" fmla="*/ 1346961 w 2223793"/>
                <a:gd name="connsiteY37-36226" fmla="*/ 6525837 h 7238075"/>
                <a:gd name="connsiteX38-36227" fmla="*/ 1296181 w 2223793"/>
                <a:gd name="connsiteY38-36228" fmla="*/ 6727274 h 7238075"/>
                <a:gd name="connsiteX39-36229" fmla="*/ 1314359 w 2223793"/>
                <a:gd name="connsiteY39-36230" fmla="*/ 6813600 h 7238075"/>
                <a:gd name="connsiteX40-36231" fmla="*/ 1324155 w 2223793"/>
                <a:gd name="connsiteY40-36232" fmla="*/ 7006384 h 7238075"/>
                <a:gd name="connsiteX41-36233" fmla="*/ 1770929 w 2223793"/>
                <a:gd name="connsiteY41-36234" fmla="*/ 7174679 h 7238075"/>
                <a:gd name="connsiteX42-36235" fmla="*/ 2199582 w 2223793"/>
                <a:gd name="connsiteY42-36236" fmla="*/ 7184685 h 7238075"/>
                <a:gd name="connsiteX43-36237" fmla="*/ 2182426 w 2223793"/>
                <a:gd name="connsiteY43-36238" fmla="*/ 7032346 h 7238075"/>
                <a:gd name="connsiteX44-36239" fmla="*/ 1697823 w 2223793"/>
                <a:gd name="connsiteY44-36240" fmla="*/ 6666009 h 7238075"/>
                <a:gd name="connsiteX45-36241" fmla="*/ 1718706 w 2223793"/>
                <a:gd name="connsiteY45-36242" fmla="*/ 6535632 h 7238075"/>
                <a:gd name="connsiteX46-36243" fmla="*/ 1679193 w 2223793"/>
                <a:gd name="connsiteY46-36244" fmla="*/ 6436627 h 7238075"/>
                <a:gd name="connsiteX47-36245" fmla="*/ 1667926 w 2223793"/>
                <a:gd name="connsiteY47-36246" fmla="*/ 6235730 h 7238075"/>
                <a:gd name="connsiteX48-36247" fmla="*/ 1689590 w 2223793"/>
                <a:gd name="connsiteY48-36248" fmla="*/ 5965274 h 7238075"/>
                <a:gd name="connsiteX49-36249" fmla="*/ 1738207 w 2223793"/>
                <a:gd name="connsiteY49-36250" fmla="*/ 5497769 h 7238075"/>
                <a:gd name="connsiteX50-36251" fmla="*/ 1749625 w 2223793"/>
                <a:gd name="connsiteY50-36252" fmla="*/ 5349364 h 7238075"/>
                <a:gd name="connsiteX51-36253" fmla="*/ 1808187 w 2223793"/>
                <a:gd name="connsiteY51-36254" fmla="*/ 5302881 h 7238075"/>
                <a:gd name="connsiteX52-36255" fmla="*/ 1894783 w 2223793"/>
                <a:gd name="connsiteY52-36256" fmla="*/ 5083205 h 7238075"/>
                <a:gd name="connsiteX53-36257" fmla="*/ 1919933 w 2223793"/>
                <a:gd name="connsiteY53-36258" fmla="*/ 4791056 h 7238075"/>
                <a:gd name="connsiteX54-36259" fmla="*/ 1910949 w 2223793"/>
                <a:gd name="connsiteY54-36260" fmla="*/ 4334336 h 7238075"/>
                <a:gd name="connsiteX55-36261" fmla="*/ 1891628 w 2223793"/>
                <a:gd name="connsiteY55-36262" fmla="*/ 3888133 h 7238075"/>
                <a:gd name="connsiteX56-36263" fmla="*/ 1865938 w 2223793"/>
                <a:gd name="connsiteY56-36264" fmla="*/ 3570203 h 7238075"/>
                <a:gd name="connsiteX57-36265" fmla="*/ 2066833 w 2223793"/>
                <a:gd name="connsiteY57-36266" fmla="*/ 2639637 h 7238075"/>
                <a:gd name="connsiteX58-36267" fmla="*/ 2053283 w 2223793"/>
                <a:gd name="connsiteY58-36268" fmla="*/ 2390244 h 7238075"/>
                <a:gd name="connsiteX59-36269" fmla="*/ 1991776 w 2223793"/>
                <a:gd name="connsiteY59-36270" fmla="*/ 1850474 h 7238075"/>
                <a:gd name="connsiteX60-36271" fmla="*/ 1947035 w 2223793"/>
                <a:gd name="connsiteY60-36272" fmla="*/ 1662589 h 7238075"/>
                <a:gd name="connsiteX61-36273" fmla="*/ 1932613 w 2223793"/>
                <a:gd name="connsiteY61-36274" fmla="*/ 1418094 h 7238075"/>
                <a:gd name="connsiteX62-36275" fmla="*/ 1884988 w 2223793"/>
                <a:gd name="connsiteY62-36276" fmla="*/ 1287898 h 7238075"/>
                <a:gd name="connsiteX63-36277" fmla="*/ 1418263 w 2223793"/>
                <a:gd name="connsiteY63-36278" fmla="*/ 1120535 h 7238075"/>
                <a:gd name="connsiteX64-36279" fmla="*/ 1319797 w 2223793"/>
                <a:gd name="connsiteY64-36280" fmla="*/ 1005635 h 7238075"/>
                <a:gd name="connsiteX65-36281" fmla="*/ 1375806 w 2223793"/>
                <a:gd name="connsiteY65-36282" fmla="*/ 807081 h 7238075"/>
                <a:gd name="connsiteX66-36283" fmla="*/ 1443983 w 2223793"/>
                <a:gd name="connsiteY66-36284" fmla="*/ 608469 h 7238075"/>
                <a:gd name="connsiteX67-36285" fmla="*/ 1455492 w 2223793"/>
                <a:gd name="connsiteY67-36286" fmla="*/ 366317 h 7238075"/>
                <a:gd name="connsiteX68-36287" fmla="*/ 1373252 w 2223793"/>
                <a:gd name="connsiteY68-36288" fmla="*/ 146640 h 7238075"/>
                <a:gd name="connsiteX69-36289" fmla="*/ 1059799 w 2223793"/>
                <a:gd name="connsiteY69-36290" fmla="*/ 551 h 7238075"/>
                <a:gd name="connsiteX0-36291" fmla="*/ 1059799 w 2223793"/>
                <a:gd name="connsiteY0-36292" fmla="*/ 551 h 7238075"/>
                <a:gd name="connsiteX1-36293" fmla="*/ 808662 w 2223793"/>
                <a:gd name="connsiteY1-36294" fmla="*/ 118937 h 7238075"/>
                <a:gd name="connsiteX2-36295" fmla="*/ 710799 w 2223793"/>
                <a:gd name="connsiteY2-36296" fmla="*/ 285490 h 7238075"/>
                <a:gd name="connsiteX3-36297" fmla="*/ 698118 w 2223793"/>
                <a:gd name="connsiteY3-36298" fmla="*/ 574725 h 7238075"/>
                <a:gd name="connsiteX4-36299" fmla="*/ 868967 w 2223793"/>
                <a:gd name="connsiteY4-36300" fmla="*/ 885564 h 7238075"/>
                <a:gd name="connsiteX5-36301" fmla="*/ 744872 w 2223793"/>
                <a:gd name="connsiteY5-36302" fmla="*/ 1025825 h 7238075"/>
                <a:gd name="connsiteX6-36303" fmla="*/ 112196 w 2223793"/>
                <a:gd name="connsiteY6-36304" fmla="*/ 1252683 h 7238075"/>
                <a:gd name="connsiteX7-36305" fmla="*/ 10576 w 2223793"/>
                <a:gd name="connsiteY7-36306" fmla="*/ 2197130 h 7238075"/>
                <a:gd name="connsiteX8-36307" fmla="*/ 323759 w 2223793"/>
                <a:gd name="connsiteY8-36308" fmla="*/ 3003060 h 7238075"/>
                <a:gd name="connsiteX9-36309" fmla="*/ 252457 w 2223793"/>
                <a:gd name="connsiteY9-36310" fmla="*/ 3799944 h 7238075"/>
                <a:gd name="connsiteX10-36311" fmla="*/ 387820 w 2223793"/>
                <a:gd name="connsiteY10-36312" fmla="*/ 3969982 h 7238075"/>
                <a:gd name="connsiteX11-36313" fmla="*/ 445301 w 2223793"/>
                <a:gd name="connsiteY11-36314" fmla="*/ 4215017 h 7238075"/>
                <a:gd name="connsiteX12-36315" fmla="*/ 506508 w 2223793"/>
                <a:gd name="connsiteY12-36316" fmla="*/ 4615099 h 7238075"/>
                <a:gd name="connsiteX13-36317" fmla="*/ 515162 w 2223793"/>
                <a:gd name="connsiteY13-36318" fmla="*/ 4779518 h 7238075"/>
                <a:gd name="connsiteX14-36319" fmla="*/ 501248 w 2223793"/>
                <a:gd name="connsiteY14-36320" fmla="*/ 4966441 h 7238075"/>
                <a:gd name="connsiteX15-36321" fmla="*/ 469518 w 2223793"/>
                <a:gd name="connsiteY15-36322" fmla="*/ 5112051 h 7238075"/>
                <a:gd name="connsiteX16-36323" fmla="*/ 393589 w 2223793"/>
                <a:gd name="connsiteY16-36324" fmla="*/ 6139609 h 7238075"/>
                <a:gd name="connsiteX17-36325" fmla="*/ 358974 w 2223793"/>
                <a:gd name="connsiteY17-36326" fmla="*/ 6589898 h 7238075"/>
                <a:gd name="connsiteX18-36327" fmla="*/ 430818 w 2223793"/>
                <a:gd name="connsiteY18-36328" fmla="*/ 6812999 h 7238075"/>
                <a:gd name="connsiteX19-36329" fmla="*/ 377694 w 2223793"/>
                <a:gd name="connsiteY19-36330" fmla="*/ 6968013 h 7238075"/>
                <a:gd name="connsiteX20-36331" fmla="*/ 616090 w 2223793"/>
                <a:gd name="connsiteY20-36332" fmla="*/ 7230086 h 7238075"/>
                <a:gd name="connsiteX21-36333" fmla="*/ 968845 w 2223793"/>
                <a:gd name="connsiteY21-36334" fmla="*/ 7122486 h 7238075"/>
                <a:gd name="connsiteX22-36335" fmla="*/ 735348 w 2223793"/>
                <a:gd name="connsiteY22-36336" fmla="*/ 6830306 h 7238075"/>
                <a:gd name="connsiteX23-36337" fmla="*/ 763652 w 2223793"/>
                <a:gd name="connsiteY23-36338" fmla="*/ 6565349 h 7238075"/>
                <a:gd name="connsiteX24-36339" fmla="*/ 749500 w 2223793"/>
                <a:gd name="connsiteY24-36340" fmla="*/ 6235730 h 7238075"/>
                <a:gd name="connsiteX25-36341" fmla="*/ 867076 w 2223793"/>
                <a:gd name="connsiteY25-36342" fmla="*/ 5474692 h 7238075"/>
                <a:gd name="connsiteX26-36343" fmla="*/ 916593 w 2223793"/>
                <a:gd name="connsiteY26-36344" fmla="*/ 5365800 h 7238075"/>
                <a:gd name="connsiteX27-36345" fmla="*/ 909080 w 2223793"/>
                <a:gd name="connsiteY27-36346" fmla="*/ 5294498 h 7238075"/>
                <a:gd name="connsiteX28-36347" fmla="*/ 982126 w 2223793"/>
                <a:gd name="connsiteY28-36348" fmla="*/ 5197505 h 7238075"/>
                <a:gd name="connsiteX29-36349" fmla="*/ 984140 w 2223793"/>
                <a:gd name="connsiteY29-36350" fmla="*/ 5054630 h 7238075"/>
                <a:gd name="connsiteX30-36351" fmla="*/ 1140295 w 2223793"/>
                <a:gd name="connsiteY30-36352" fmla="*/ 4363933 h 7238075"/>
                <a:gd name="connsiteX31-36353" fmla="*/ 1286926 w 2223793"/>
                <a:gd name="connsiteY31-36354" fmla="*/ 4635530 h 7238075"/>
                <a:gd name="connsiteX32-36355" fmla="*/ 1351588 w 2223793"/>
                <a:gd name="connsiteY32-36356" fmla="*/ 4865602 h 7238075"/>
                <a:gd name="connsiteX33-36357" fmla="*/ 1321000 w 2223793"/>
                <a:gd name="connsiteY33-36358" fmla="*/ 4959440 h 7238075"/>
                <a:gd name="connsiteX34-36359" fmla="*/ 1364869 w 2223793"/>
                <a:gd name="connsiteY34-36360" fmla="*/ 5098769 h 7238075"/>
                <a:gd name="connsiteX35-36361" fmla="*/ 1272774 w 2223793"/>
                <a:gd name="connsiteY35-36362" fmla="*/ 5539804 h 7238075"/>
                <a:gd name="connsiteX36-36363" fmla="*/ 1273796 w 2223793"/>
                <a:gd name="connsiteY36-36364" fmla="*/ 6345824 h 7238075"/>
                <a:gd name="connsiteX37-36365" fmla="*/ 1346961 w 2223793"/>
                <a:gd name="connsiteY37-36366" fmla="*/ 6525837 h 7238075"/>
                <a:gd name="connsiteX38-36367" fmla="*/ 1296181 w 2223793"/>
                <a:gd name="connsiteY38-36368" fmla="*/ 6727274 h 7238075"/>
                <a:gd name="connsiteX39-36369" fmla="*/ 1314359 w 2223793"/>
                <a:gd name="connsiteY39-36370" fmla="*/ 6813600 h 7238075"/>
                <a:gd name="connsiteX40-36371" fmla="*/ 1324155 w 2223793"/>
                <a:gd name="connsiteY40-36372" fmla="*/ 7006384 h 7238075"/>
                <a:gd name="connsiteX41-36373" fmla="*/ 1770929 w 2223793"/>
                <a:gd name="connsiteY41-36374" fmla="*/ 7174679 h 7238075"/>
                <a:gd name="connsiteX42-36375" fmla="*/ 2199582 w 2223793"/>
                <a:gd name="connsiteY42-36376" fmla="*/ 7184685 h 7238075"/>
                <a:gd name="connsiteX43-36377" fmla="*/ 2182426 w 2223793"/>
                <a:gd name="connsiteY43-36378" fmla="*/ 7032346 h 7238075"/>
                <a:gd name="connsiteX44-36379" fmla="*/ 1697823 w 2223793"/>
                <a:gd name="connsiteY44-36380" fmla="*/ 6666009 h 7238075"/>
                <a:gd name="connsiteX45-36381" fmla="*/ 1718706 w 2223793"/>
                <a:gd name="connsiteY45-36382" fmla="*/ 6535632 h 7238075"/>
                <a:gd name="connsiteX46-36383" fmla="*/ 1679193 w 2223793"/>
                <a:gd name="connsiteY46-36384" fmla="*/ 6436627 h 7238075"/>
                <a:gd name="connsiteX47-36385" fmla="*/ 1667926 w 2223793"/>
                <a:gd name="connsiteY47-36386" fmla="*/ 6235730 h 7238075"/>
                <a:gd name="connsiteX48-36387" fmla="*/ 1689590 w 2223793"/>
                <a:gd name="connsiteY48-36388" fmla="*/ 5965274 h 7238075"/>
                <a:gd name="connsiteX49-36389" fmla="*/ 1738207 w 2223793"/>
                <a:gd name="connsiteY49-36390" fmla="*/ 5497769 h 7238075"/>
                <a:gd name="connsiteX50-36391" fmla="*/ 1749625 w 2223793"/>
                <a:gd name="connsiteY50-36392" fmla="*/ 5349364 h 7238075"/>
                <a:gd name="connsiteX51-36393" fmla="*/ 1808187 w 2223793"/>
                <a:gd name="connsiteY51-36394" fmla="*/ 5302881 h 7238075"/>
                <a:gd name="connsiteX52-36395" fmla="*/ 1894783 w 2223793"/>
                <a:gd name="connsiteY52-36396" fmla="*/ 5083205 h 7238075"/>
                <a:gd name="connsiteX53-36397" fmla="*/ 1919933 w 2223793"/>
                <a:gd name="connsiteY53-36398" fmla="*/ 4791056 h 7238075"/>
                <a:gd name="connsiteX54-36399" fmla="*/ 1910949 w 2223793"/>
                <a:gd name="connsiteY54-36400" fmla="*/ 4334336 h 7238075"/>
                <a:gd name="connsiteX55-36401" fmla="*/ 1891628 w 2223793"/>
                <a:gd name="connsiteY55-36402" fmla="*/ 3888133 h 7238075"/>
                <a:gd name="connsiteX56-36403" fmla="*/ 1865938 w 2223793"/>
                <a:gd name="connsiteY56-36404" fmla="*/ 3570203 h 7238075"/>
                <a:gd name="connsiteX57-36405" fmla="*/ 2066833 w 2223793"/>
                <a:gd name="connsiteY57-36406" fmla="*/ 2639637 h 7238075"/>
                <a:gd name="connsiteX58-36407" fmla="*/ 2053283 w 2223793"/>
                <a:gd name="connsiteY58-36408" fmla="*/ 2390244 h 7238075"/>
                <a:gd name="connsiteX59-36409" fmla="*/ 1991776 w 2223793"/>
                <a:gd name="connsiteY59-36410" fmla="*/ 1850474 h 7238075"/>
                <a:gd name="connsiteX60-36411" fmla="*/ 1947035 w 2223793"/>
                <a:gd name="connsiteY60-36412" fmla="*/ 1662589 h 7238075"/>
                <a:gd name="connsiteX61-36413" fmla="*/ 1932613 w 2223793"/>
                <a:gd name="connsiteY61-36414" fmla="*/ 1418094 h 7238075"/>
                <a:gd name="connsiteX62-36415" fmla="*/ 1884988 w 2223793"/>
                <a:gd name="connsiteY62-36416" fmla="*/ 1287898 h 7238075"/>
                <a:gd name="connsiteX63-36417" fmla="*/ 1418263 w 2223793"/>
                <a:gd name="connsiteY63-36418" fmla="*/ 1120535 h 7238075"/>
                <a:gd name="connsiteX64-36419" fmla="*/ 1319797 w 2223793"/>
                <a:gd name="connsiteY64-36420" fmla="*/ 1005635 h 7238075"/>
                <a:gd name="connsiteX65-36421" fmla="*/ 1375806 w 2223793"/>
                <a:gd name="connsiteY65-36422" fmla="*/ 807081 h 7238075"/>
                <a:gd name="connsiteX66-36423" fmla="*/ 1443983 w 2223793"/>
                <a:gd name="connsiteY66-36424" fmla="*/ 608469 h 7238075"/>
                <a:gd name="connsiteX67-36425" fmla="*/ 1455492 w 2223793"/>
                <a:gd name="connsiteY67-36426" fmla="*/ 366317 h 7238075"/>
                <a:gd name="connsiteX68-36427" fmla="*/ 1373252 w 2223793"/>
                <a:gd name="connsiteY68-36428" fmla="*/ 146640 h 7238075"/>
                <a:gd name="connsiteX69-36429" fmla="*/ 1059799 w 2223793"/>
                <a:gd name="connsiteY69-36430" fmla="*/ 551 h 7238075"/>
                <a:gd name="connsiteX0-36431" fmla="*/ 1059799 w 2223793"/>
                <a:gd name="connsiteY0-36432" fmla="*/ 551 h 7238075"/>
                <a:gd name="connsiteX1-36433" fmla="*/ 808662 w 2223793"/>
                <a:gd name="connsiteY1-36434" fmla="*/ 118937 h 7238075"/>
                <a:gd name="connsiteX2-36435" fmla="*/ 710799 w 2223793"/>
                <a:gd name="connsiteY2-36436" fmla="*/ 285490 h 7238075"/>
                <a:gd name="connsiteX3-36437" fmla="*/ 715425 w 2223793"/>
                <a:gd name="connsiteY3-36438" fmla="*/ 566071 h 7238075"/>
                <a:gd name="connsiteX4-36439" fmla="*/ 868967 w 2223793"/>
                <a:gd name="connsiteY4-36440" fmla="*/ 885564 h 7238075"/>
                <a:gd name="connsiteX5-36441" fmla="*/ 744872 w 2223793"/>
                <a:gd name="connsiteY5-36442" fmla="*/ 1025825 h 7238075"/>
                <a:gd name="connsiteX6-36443" fmla="*/ 112196 w 2223793"/>
                <a:gd name="connsiteY6-36444" fmla="*/ 1252683 h 7238075"/>
                <a:gd name="connsiteX7-36445" fmla="*/ 10576 w 2223793"/>
                <a:gd name="connsiteY7-36446" fmla="*/ 2197130 h 7238075"/>
                <a:gd name="connsiteX8-36447" fmla="*/ 323759 w 2223793"/>
                <a:gd name="connsiteY8-36448" fmla="*/ 3003060 h 7238075"/>
                <a:gd name="connsiteX9-36449" fmla="*/ 252457 w 2223793"/>
                <a:gd name="connsiteY9-36450" fmla="*/ 3799944 h 7238075"/>
                <a:gd name="connsiteX10-36451" fmla="*/ 387820 w 2223793"/>
                <a:gd name="connsiteY10-36452" fmla="*/ 3969982 h 7238075"/>
                <a:gd name="connsiteX11-36453" fmla="*/ 445301 w 2223793"/>
                <a:gd name="connsiteY11-36454" fmla="*/ 4215017 h 7238075"/>
                <a:gd name="connsiteX12-36455" fmla="*/ 506508 w 2223793"/>
                <a:gd name="connsiteY12-36456" fmla="*/ 4615099 h 7238075"/>
                <a:gd name="connsiteX13-36457" fmla="*/ 515162 w 2223793"/>
                <a:gd name="connsiteY13-36458" fmla="*/ 4779518 h 7238075"/>
                <a:gd name="connsiteX14-36459" fmla="*/ 501248 w 2223793"/>
                <a:gd name="connsiteY14-36460" fmla="*/ 4966441 h 7238075"/>
                <a:gd name="connsiteX15-36461" fmla="*/ 469518 w 2223793"/>
                <a:gd name="connsiteY15-36462" fmla="*/ 5112051 h 7238075"/>
                <a:gd name="connsiteX16-36463" fmla="*/ 393589 w 2223793"/>
                <a:gd name="connsiteY16-36464" fmla="*/ 6139609 h 7238075"/>
                <a:gd name="connsiteX17-36465" fmla="*/ 358974 w 2223793"/>
                <a:gd name="connsiteY17-36466" fmla="*/ 6589898 h 7238075"/>
                <a:gd name="connsiteX18-36467" fmla="*/ 430818 w 2223793"/>
                <a:gd name="connsiteY18-36468" fmla="*/ 6812999 h 7238075"/>
                <a:gd name="connsiteX19-36469" fmla="*/ 377694 w 2223793"/>
                <a:gd name="connsiteY19-36470" fmla="*/ 6968013 h 7238075"/>
                <a:gd name="connsiteX20-36471" fmla="*/ 616090 w 2223793"/>
                <a:gd name="connsiteY20-36472" fmla="*/ 7230086 h 7238075"/>
                <a:gd name="connsiteX21-36473" fmla="*/ 968845 w 2223793"/>
                <a:gd name="connsiteY21-36474" fmla="*/ 7122486 h 7238075"/>
                <a:gd name="connsiteX22-36475" fmla="*/ 735348 w 2223793"/>
                <a:gd name="connsiteY22-36476" fmla="*/ 6830306 h 7238075"/>
                <a:gd name="connsiteX23-36477" fmla="*/ 763652 w 2223793"/>
                <a:gd name="connsiteY23-36478" fmla="*/ 6565349 h 7238075"/>
                <a:gd name="connsiteX24-36479" fmla="*/ 749500 w 2223793"/>
                <a:gd name="connsiteY24-36480" fmla="*/ 6235730 h 7238075"/>
                <a:gd name="connsiteX25-36481" fmla="*/ 867076 w 2223793"/>
                <a:gd name="connsiteY25-36482" fmla="*/ 5474692 h 7238075"/>
                <a:gd name="connsiteX26-36483" fmla="*/ 916593 w 2223793"/>
                <a:gd name="connsiteY26-36484" fmla="*/ 5365800 h 7238075"/>
                <a:gd name="connsiteX27-36485" fmla="*/ 909080 w 2223793"/>
                <a:gd name="connsiteY27-36486" fmla="*/ 5294498 h 7238075"/>
                <a:gd name="connsiteX28-36487" fmla="*/ 982126 w 2223793"/>
                <a:gd name="connsiteY28-36488" fmla="*/ 5197505 h 7238075"/>
                <a:gd name="connsiteX29-36489" fmla="*/ 984140 w 2223793"/>
                <a:gd name="connsiteY29-36490" fmla="*/ 5054630 h 7238075"/>
                <a:gd name="connsiteX30-36491" fmla="*/ 1140295 w 2223793"/>
                <a:gd name="connsiteY30-36492" fmla="*/ 4363933 h 7238075"/>
                <a:gd name="connsiteX31-36493" fmla="*/ 1286926 w 2223793"/>
                <a:gd name="connsiteY31-36494" fmla="*/ 4635530 h 7238075"/>
                <a:gd name="connsiteX32-36495" fmla="*/ 1351588 w 2223793"/>
                <a:gd name="connsiteY32-36496" fmla="*/ 4865602 h 7238075"/>
                <a:gd name="connsiteX33-36497" fmla="*/ 1321000 w 2223793"/>
                <a:gd name="connsiteY33-36498" fmla="*/ 4959440 h 7238075"/>
                <a:gd name="connsiteX34-36499" fmla="*/ 1364869 w 2223793"/>
                <a:gd name="connsiteY34-36500" fmla="*/ 5098769 h 7238075"/>
                <a:gd name="connsiteX35-36501" fmla="*/ 1272774 w 2223793"/>
                <a:gd name="connsiteY35-36502" fmla="*/ 5539804 h 7238075"/>
                <a:gd name="connsiteX36-36503" fmla="*/ 1273796 w 2223793"/>
                <a:gd name="connsiteY36-36504" fmla="*/ 6345824 h 7238075"/>
                <a:gd name="connsiteX37-36505" fmla="*/ 1346961 w 2223793"/>
                <a:gd name="connsiteY37-36506" fmla="*/ 6525837 h 7238075"/>
                <a:gd name="connsiteX38-36507" fmla="*/ 1296181 w 2223793"/>
                <a:gd name="connsiteY38-36508" fmla="*/ 6727274 h 7238075"/>
                <a:gd name="connsiteX39-36509" fmla="*/ 1314359 w 2223793"/>
                <a:gd name="connsiteY39-36510" fmla="*/ 6813600 h 7238075"/>
                <a:gd name="connsiteX40-36511" fmla="*/ 1324155 w 2223793"/>
                <a:gd name="connsiteY40-36512" fmla="*/ 7006384 h 7238075"/>
                <a:gd name="connsiteX41-36513" fmla="*/ 1770929 w 2223793"/>
                <a:gd name="connsiteY41-36514" fmla="*/ 7174679 h 7238075"/>
                <a:gd name="connsiteX42-36515" fmla="*/ 2199582 w 2223793"/>
                <a:gd name="connsiteY42-36516" fmla="*/ 7184685 h 7238075"/>
                <a:gd name="connsiteX43-36517" fmla="*/ 2182426 w 2223793"/>
                <a:gd name="connsiteY43-36518" fmla="*/ 7032346 h 7238075"/>
                <a:gd name="connsiteX44-36519" fmla="*/ 1697823 w 2223793"/>
                <a:gd name="connsiteY44-36520" fmla="*/ 6666009 h 7238075"/>
                <a:gd name="connsiteX45-36521" fmla="*/ 1718706 w 2223793"/>
                <a:gd name="connsiteY45-36522" fmla="*/ 6535632 h 7238075"/>
                <a:gd name="connsiteX46-36523" fmla="*/ 1679193 w 2223793"/>
                <a:gd name="connsiteY46-36524" fmla="*/ 6436627 h 7238075"/>
                <a:gd name="connsiteX47-36525" fmla="*/ 1667926 w 2223793"/>
                <a:gd name="connsiteY47-36526" fmla="*/ 6235730 h 7238075"/>
                <a:gd name="connsiteX48-36527" fmla="*/ 1689590 w 2223793"/>
                <a:gd name="connsiteY48-36528" fmla="*/ 5965274 h 7238075"/>
                <a:gd name="connsiteX49-36529" fmla="*/ 1738207 w 2223793"/>
                <a:gd name="connsiteY49-36530" fmla="*/ 5497769 h 7238075"/>
                <a:gd name="connsiteX50-36531" fmla="*/ 1749625 w 2223793"/>
                <a:gd name="connsiteY50-36532" fmla="*/ 5349364 h 7238075"/>
                <a:gd name="connsiteX51-36533" fmla="*/ 1808187 w 2223793"/>
                <a:gd name="connsiteY51-36534" fmla="*/ 5302881 h 7238075"/>
                <a:gd name="connsiteX52-36535" fmla="*/ 1894783 w 2223793"/>
                <a:gd name="connsiteY52-36536" fmla="*/ 5083205 h 7238075"/>
                <a:gd name="connsiteX53-36537" fmla="*/ 1919933 w 2223793"/>
                <a:gd name="connsiteY53-36538" fmla="*/ 4791056 h 7238075"/>
                <a:gd name="connsiteX54-36539" fmla="*/ 1910949 w 2223793"/>
                <a:gd name="connsiteY54-36540" fmla="*/ 4334336 h 7238075"/>
                <a:gd name="connsiteX55-36541" fmla="*/ 1891628 w 2223793"/>
                <a:gd name="connsiteY55-36542" fmla="*/ 3888133 h 7238075"/>
                <a:gd name="connsiteX56-36543" fmla="*/ 1865938 w 2223793"/>
                <a:gd name="connsiteY56-36544" fmla="*/ 3570203 h 7238075"/>
                <a:gd name="connsiteX57-36545" fmla="*/ 2066833 w 2223793"/>
                <a:gd name="connsiteY57-36546" fmla="*/ 2639637 h 7238075"/>
                <a:gd name="connsiteX58-36547" fmla="*/ 2053283 w 2223793"/>
                <a:gd name="connsiteY58-36548" fmla="*/ 2390244 h 7238075"/>
                <a:gd name="connsiteX59-36549" fmla="*/ 1991776 w 2223793"/>
                <a:gd name="connsiteY59-36550" fmla="*/ 1850474 h 7238075"/>
                <a:gd name="connsiteX60-36551" fmla="*/ 1947035 w 2223793"/>
                <a:gd name="connsiteY60-36552" fmla="*/ 1662589 h 7238075"/>
                <a:gd name="connsiteX61-36553" fmla="*/ 1932613 w 2223793"/>
                <a:gd name="connsiteY61-36554" fmla="*/ 1418094 h 7238075"/>
                <a:gd name="connsiteX62-36555" fmla="*/ 1884988 w 2223793"/>
                <a:gd name="connsiteY62-36556" fmla="*/ 1287898 h 7238075"/>
                <a:gd name="connsiteX63-36557" fmla="*/ 1418263 w 2223793"/>
                <a:gd name="connsiteY63-36558" fmla="*/ 1120535 h 7238075"/>
                <a:gd name="connsiteX64-36559" fmla="*/ 1319797 w 2223793"/>
                <a:gd name="connsiteY64-36560" fmla="*/ 1005635 h 7238075"/>
                <a:gd name="connsiteX65-36561" fmla="*/ 1375806 w 2223793"/>
                <a:gd name="connsiteY65-36562" fmla="*/ 807081 h 7238075"/>
                <a:gd name="connsiteX66-36563" fmla="*/ 1443983 w 2223793"/>
                <a:gd name="connsiteY66-36564" fmla="*/ 608469 h 7238075"/>
                <a:gd name="connsiteX67-36565" fmla="*/ 1455492 w 2223793"/>
                <a:gd name="connsiteY67-36566" fmla="*/ 366317 h 7238075"/>
                <a:gd name="connsiteX68-36567" fmla="*/ 1373252 w 2223793"/>
                <a:gd name="connsiteY68-36568" fmla="*/ 146640 h 7238075"/>
                <a:gd name="connsiteX69-36569" fmla="*/ 1059799 w 2223793"/>
                <a:gd name="connsiteY69-36570" fmla="*/ 551 h 7238075"/>
                <a:gd name="connsiteX0-36571" fmla="*/ 1059799 w 2223793"/>
                <a:gd name="connsiteY0-36572" fmla="*/ 551 h 7238075"/>
                <a:gd name="connsiteX1-36573" fmla="*/ 808662 w 2223793"/>
                <a:gd name="connsiteY1-36574" fmla="*/ 118937 h 7238075"/>
                <a:gd name="connsiteX2-36575" fmla="*/ 710799 w 2223793"/>
                <a:gd name="connsiteY2-36576" fmla="*/ 285490 h 7238075"/>
                <a:gd name="connsiteX3-36577" fmla="*/ 715425 w 2223793"/>
                <a:gd name="connsiteY3-36578" fmla="*/ 566071 h 7238075"/>
                <a:gd name="connsiteX4-36579" fmla="*/ 854544 w 2223793"/>
                <a:gd name="connsiteY4-36580" fmla="*/ 882679 h 7238075"/>
                <a:gd name="connsiteX5-36581" fmla="*/ 744872 w 2223793"/>
                <a:gd name="connsiteY5-36582" fmla="*/ 1025825 h 7238075"/>
                <a:gd name="connsiteX6-36583" fmla="*/ 112196 w 2223793"/>
                <a:gd name="connsiteY6-36584" fmla="*/ 1252683 h 7238075"/>
                <a:gd name="connsiteX7-36585" fmla="*/ 10576 w 2223793"/>
                <a:gd name="connsiteY7-36586" fmla="*/ 2197130 h 7238075"/>
                <a:gd name="connsiteX8-36587" fmla="*/ 323759 w 2223793"/>
                <a:gd name="connsiteY8-36588" fmla="*/ 3003060 h 7238075"/>
                <a:gd name="connsiteX9-36589" fmla="*/ 252457 w 2223793"/>
                <a:gd name="connsiteY9-36590" fmla="*/ 3799944 h 7238075"/>
                <a:gd name="connsiteX10-36591" fmla="*/ 387820 w 2223793"/>
                <a:gd name="connsiteY10-36592" fmla="*/ 3969982 h 7238075"/>
                <a:gd name="connsiteX11-36593" fmla="*/ 445301 w 2223793"/>
                <a:gd name="connsiteY11-36594" fmla="*/ 4215017 h 7238075"/>
                <a:gd name="connsiteX12-36595" fmla="*/ 506508 w 2223793"/>
                <a:gd name="connsiteY12-36596" fmla="*/ 4615099 h 7238075"/>
                <a:gd name="connsiteX13-36597" fmla="*/ 515162 w 2223793"/>
                <a:gd name="connsiteY13-36598" fmla="*/ 4779518 h 7238075"/>
                <a:gd name="connsiteX14-36599" fmla="*/ 501248 w 2223793"/>
                <a:gd name="connsiteY14-36600" fmla="*/ 4966441 h 7238075"/>
                <a:gd name="connsiteX15-36601" fmla="*/ 469518 w 2223793"/>
                <a:gd name="connsiteY15-36602" fmla="*/ 5112051 h 7238075"/>
                <a:gd name="connsiteX16-36603" fmla="*/ 393589 w 2223793"/>
                <a:gd name="connsiteY16-36604" fmla="*/ 6139609 h 7238075"/>
                <a:gd name="connsiteX17-36605" fmla="*/ 358974 w 2223793"/>
                <a:gd name="connsiteY17-36606" fmla="*/ 6589898 h 7238075"/>
                <a:gd name="connsiteX18-36607" fmla="*/ 430818 w 2223793"/>
                <a:gd name="connsiteY18-36608" fmla="*/ 6812999 h 7238075"/>
                <a:gd name="connsiteX19-36609" fmla="*/ 377694 w 2223793"/>
                <a:gd name="connsiteY19-36610" fmla="*/ 6968013 h 7238075"/>
                <a:gd name="connsiteX20-36611" fmla="*/ 616090 w 2223793"/>
                <a:gd name="connsiteY20-36612" fmla="*/ 7230086 h 7238075"/>
                <a:gd name="connsiteX21-36613" fmla="*/ 968845 w 2223793"/>
                <a:gd name="connsiteY21-36614" fmla="*/ 7122486 h 7238075"/>
                <a:gd name="connsiteX22-36615" fmla="*/ 735348 w 2223793"/>
                <a:gd name="connsiteY22-36616" fmla="*/ 6830306 h 7238075"/>
                <a:gd name="connsiteX23-36617" fmla="*/ 763652 w 2223793"/>
                <a:gd name="connsiteY23-36618" fmla="*/ 6565349 h 7238075"/>
                <a:gd name="connsiteX24-36619" fmla="*/ 749500 w 2223793"/>
                <a:gd name="connsiteY24-36620" fmla="*/ 6235730 h 7238075"/>
                <a:gd name="connsiteX25-36621" fmla="*/ 867076 w 2223793"/>
                <a:gd name="connsiteY25-36622" fmla="*/ 5474692 h 7238075"/>
                <a:gd name="connsiteX26-36623" fmla="*/ 916593 w 2223793"/>
                <a:gd name="connsiteY26-36624" fmla="*/ 5365800 h 7238075"/>
                <a:gd name="connsiteX27-36625" fmla="*/ 909080 w 2223793"/>
                <a:gd name="connsiteY27-36626" fmla="*/ 5294498 h 7238075"/>
                <a:gd name="connsiteX28-36627" fmla="*/ 982126 w 2223793"/>
                <a:gd name="connsiteY28-36628" fmla="*/ 5197505 h 7238075"/>
                <a:gd name="connsiteX29-36629" fmla="*/ 984140 w 2223793"/>
                <a:gd name="connsiteY29-36630" fmla="*/ 5054630 h 7238075"/>
                <a:gd name="connsiteX30-36631" fmla="*/ 1140295 w 2223793"/>
                <a:gd name="connsiteY30-36632" fmla="*/ 4363933 h 7238075"/>
                <a:gd name="connsiteX31-36633" fmla="*/ 1286926 w 2223793"/>
                <a:gd name="connsiteY31-36634" fmla="*/ 4635530 h 7238075"/>
                <a:gd name="connsiteX32-36635" fmla="*/ 1351588 w 2223793"/>
                <a:gd name="connsiteY32-36636" fmla="*/ 4865602 h 7238075"/>
                <a:gd name="connsiteX33-36637" fmla="*/ 1321000 w 2223793"/>
                <a:gd name="connsiteY33-36638" fmla="*/ 4959440 h 7238075"/>
                <a:gd name="connsiteX34-36639" fmla="*/ 1364869 w 2223793"/>
                <a:gd name="connsiteY34-36640" fmla="*/ 5098769 h 7238075"/>
                <a:gd name="connsiteX35-36641" fmla="*/ 1272774 w 2223793"/>
                <a:gd name="connsiteY35-36642" fmla="*/ 5539804 h 7238075"/>
                <a:gd name="connsiteX36-36643" fmla="*/ 1273796 w 2223793"/>
                <a:gd name="connsiteY36-36644" fmla="*/ 6345824 h 7238075"/>
                <a:gd name="connsiteX37-36645" fmla="*/ 1346961 w 2223793"/>
                <a:gd name="connsiteY37-36646" fmla="*/ 6525837 h 7238075"/>
                <a:gd name="connsiteX38-36647" fmla="*/ 1296181 w 2223793"/>
                <a:gd name="connsiteY38-36648" fmla="*/ 6727274 h 7238075"/>
                <a:gd name="connsiteX39-36649" fmla="*/ 1314359 w 2223793"/>
                <a:gd name="connsiteY39-36650" fmla="*/ 6813600 h 7238075"/>
                <a:gd name="connsiteX40-36651" fmla="*/ 1324155 w 2223793"/>
                <a:gd name="connsiteY40-36652" fmla="*/ 7006384 h 7238075"/>
                <a:gd name="connsiteX41-36653" fmla="*/ 1770929 w 2223793"/>
                <a:gd name="connsiteY41-36654" fmla="*/ 7174679 h 7238075"/>
                <a:gd name="connsiteX42-36655" fmla="*/ 2199582 w 2223793"/>
                <a:gd name="connsiteY42-36656" fmla="*/ 7184685 h 7238075"/>
                <a:gd name="connsiteX43-36657" fmla="*/ 2182426 w 2223793"/>
                <a:gd name="connsiteY43-36658" fmla="*/ 7032346 h 7238075"/>
                <a:gd name="connsiteX44-36659" fmla="*/ 1697823 w 2223793"/>
                <a:gd name="connsiteY44-36660" fmla="*/ 6666009 h 7238075"/>
                <a:gd name="connsiteX45-36661" fmla="*/ 1718706 w 2223793"/>
                <a:gd name="connsiteY45-36662" fmla="*/ 6535632 h 7238075"/>
                <a:gd name="connsiteX46-36663" fmla="*/ 1679193 w 2223793"/>
                <a:gd name="connsiteY46-36664" fmla="*/ 6436627 h 7238075"/>
                <a:gd name="connsiteX47-36665" fmla="*/ 1667926 w 2223793"/>
                <a:gd name="connsiteY47-36666" fmla="*/ 6235730 h 7238075"/>
                <a:gd name="connsiteX48-36667" fmla="*/ 1689590 w 2223793"/>
                <a:gd name="connsiteY48-36668" fmla="*/ 5965274 h 7238075"/>
                <a:gd name="connsiteX49-36669" fmla="*/ 1738207 w 2223793"/>
                <a:gd name="connsiteY49-36670" fmla="*/ 5497769 h 7238075"/>
                <a:gd name="connsiteX50-36671" fmla="*/ 1749625 w 2223793"/>
                <a:gd name="connsiteY50-36672" fmla="*/ 5349364 h 7238075"/>
                <a:gd name="connsiteX51-36673" fmla="*/ 1808187 w 2223793"/>
                <a:gd name="connsiteY51-36674" fmla="*/ 5302881 h 7238075"/>
                <a:gd name="connsiteX52-36675" fmla="*/ 1894783 w 2223793"/>
                <a:gd name="connsiteY52-36676" fmla="*/ 5083205 h 7238075"/>
                <a:gd name="connsiteX53-36677" fmla="*/ 1919933 w 2223793"/>
                <a:gd name="connsiteY53-36678" fmla="*/ 4791056 h 7238075"/>
                <a:gd name="connsiteX54-36679" fmla="*/ 1910949 w 2223793"/>
                <a:gd name="connsiteY54-36680" fmla="*/ 4334336 h 7238075"/>
                <a:gd name="connsiteX55-36681" fmla="*/ 1891628 w 2223793"/>
                <a:gd name="connsiteY55-36682" fmla="*/ 3888133 h 7238075"/>
                <a:gd name="connsiteX56-36683" fmla="*/ 1865938 w 2223793"/>
                <a:gd name="connsiteY56-36684" fmla="*/ 3570203 h 7238075"/>
                <a:gd name="connsiteX57-36685" fmla="*/ 2066833 w 2223793"/>
                <a:gd name="connsiteY57-36686" fmla="*/ 2639637 h 7238075"/>
                <a:gd name="connsiteX58-36687" fmla="*/ 2053283 w 2223793"/>
                <a:gd name="connsiteY58-36688" fmla="*/ 2390244 h 7238075"/>
                <a:gd name="connsiteX59-36689" fmla="*/ 1991776 w 2223793"/>
                <a:gd name="connsiteY59-36690" fmla="*/ 1850474 h 7238075"/>
                <a:gd name="connsiteX60-36691" fmla="*/ 1947035 w 2223793"/>
                <a:gd name="connsiteY60-36692" fmla="*/ 1662589 h 7238075"/>
                <a:gd name="connsiteX61-36693" fmla="*/ 1932613 w 2223793"/>
                <a:gd name="connsiteY61-36694" fmla="*/ 1418094 h 7238075"/>
                <a:gd name="connsiteX62-36695" fmla="*/ 1884988 w 2223793"/>
                <a:gd name="connsiteY62-36696" fmla="*/ 1287898 h 7238075"/>
                <a:gd name="connsiteX63-36697" fmla="*/ 1418263 w 2223793"/>
                <a:gd name="connsiteY63-36698" fmla="*/ 1120535 h 7238075"/>
                <a:gd name="connsiteX64-36699" fmla="*/ 1319797 w 2223793"/>
                <a:gd name="connsiteY64-36700" fmla="*/ 1005635 h 7238075"/>
                <a:gd name="connsiteX65-36701" fmla="*/ 1375806 w 2223793"/>
                <a:gd name="connsiteY65-36702" fmla="*/ 807081 h 7238075"/>
                <a:gd name="connsiteX66-36703" fmla="*/ 1443983 w 2223793"/>
                <a:gd name="connsiteY66-36704" fmla="*/ 608469 h 7238075"/>
                <a:gd name="connsiteX67-36705" fmla="*/ 1455492 w 2223793"/>
                <a:gd name="connsiteY67-36706" fmla="*/ 366317 h 7238075"/>
                <a:gd name="connsiteX68-36707" fmla="*/ 1373252 w 2223793"/>
                <a:gd name="connsiteY68-36708" fmla="*/ 146640 h 7238075"/>
                <a:gd name="connsiteX69-36709" fmla="*/ 1059799 w 2223793"/>
                <a:gd name="connsiteY69-36710" fmla="*/ 551 h 7238075"/>
                <a:gd name="connsiteX0-36711" fmla="*/ 1100515 w 2264509"/>
                <a:gd name="connsiteY0-36712" fmla="*/ 551 h 7238075"/>
                <a:gd name="connsiteX1-36713" fmla="*/ 849378 w 2264509"/>
                <a:gd name="connsiteY1-36714" fmla="*/ 118937 h 7238075"/>
                <a:gd name="connsiteX2-36715" fmla="*/ 751515 w 2264509"/>
                <a:gd name="connsiteY2-36716" fmla="*/ 285490 h 7238075"/>
                <a:gd name="connsiteX3-36717" fmla="*/ 756141 w 2264509"/>
                <a:gd name="connsiteY3-36718" fmla="*/ 566071 h 7238075"/>
                <a:gd name="connsiteX4-36719" fmla="*/ 895260 w 2264509"/>
                <a:gd name="connsiteY4-36720" fmla="*/ 882679 h 7238075"/>
                <a:gd name="connsiteX5-36721" fmla="*/ 785588 w 2264509"/>
                <a:gd name="connsiteY5-36722" fmla="*/ 1025825 h 7238075"/>
                <a:gd name="connsiteX6-36723" fmla="*/ 152912 w 2264509"/>
                <a:gd name="connsiteY6-36724" fmla="*/ 1252683 h 7238075"/>
                <a:gd name="connsiteX7-36725" fmla="*/ 8160 w 2264509"/>
                <a:gd name="connsiteY7-36726" fmla="*/ 2283394 h 7238075"/>
                <a:gd name="connsiteX8-36727" fmla="*/ 364475 w 2264509"/>
                <a:gd name="connsiteY8-36728" fmla="*/ 3003060 h 7238075"/>
                <a:gd name="connsiteX9-36729" fmla="*/ 293173 w 2264509"/>
                <a:gd name="connsiteY9-36730" fmla="*/ 3799944 h 7238075"/>
                <a:gd name="connsiteX10-36731" fmla="*/ 428536 w 2264509"/>
                <a:gd name="connsiteY10-36732" fmla="*/ 3969982 h 7238075"/>
                <a:gd name="connsiteX11-36733" fmla="*/ 486017 w 2264509"/>
                <a:gd name="connsiteY11-36734" fmla="*/ 4215017 h 7238075"/>
                <a:gd name="connsiteX12-36735" fmla="*/ 547224 w 2264509"/>
                <a:gd name="connsiteY12-36736" fmla="*/ 4615099 h 7238075"/>
                <a:gd name="connsiteX13-36737" fmla="*/ 555878 w 2264509"/>
                <a:gd name="connsiteY13-36738" fmla="*/ 4779518 h 7238075"/>
                <a:gd name="connsiteX14-36739" fmla="*/ 541964 w 2264509"/>
                <a:gd name="connsiteY14-36740" fmla="*/ 4966441 h 7238075"/>
                <a:gd name="connsiteX15-36741" fmla="*/ 510234 w 2264509"/>
                <a:gd name="connsiteY15-36742" fmla="*/ 5112051 h 7238075"/>
                <a:gd name="connsiteX16-36743" fmla="*/ 434305 w 2264509"/>
                <a:gd name="connsiteY16-36744" fmla="*/ 6139609 h 7238075"/>
                <a:gd name="connsiteX17-36745" fmla="*/ 399690 w 2264509"/>
                <a:gd name="connsiteY17-36746" fmla="*/ 6589898 h 7238075"/>
                <a:gd name="connsiteX18-36747" fmla="*/ 471534 w 2264509"/>
                <a:gd name="connsiteY18-36748" fmla="*/ 6812999 h 7238075"/>
                <a:gd name="connsiteX19-36749" fmla="*/ 418410 w 2264509"/>
                <a:gd name="connsiteY19-36750" fmla="*/ 6968013 h 7238075"/>
                <a:gd name="connsiteX20-36751" fmla="*/ 656806 w 2264509"/>
                <a:gd name="connsiteY20-36752" fmla="*/ 7230086 h 7238075"/>
                <a:gd name="connsiteX21-36753" fmla="*/ 1009561 w 2264509"/>
                <a:gd name="connsiteY21-36754" fmla="*/ 7122486 h 7238075"/>
                <a:gd name="connsiteX22-36755" fmla="*/ 776064 w 2264509"/>
                <a:gd name="connsiteY22-36756" fmla="*/ 6830306 h 7238075"/>
                <a:gd name="connsiteX23-36757" fmla="*/ 804368 w 2264509"/>
                <a:gd name="connsiteY23-36758" fmla="*/ 6565349 h 7238075"/>
                <a:gd name="connsiteX24-36759" fmla="*/ 790216 w 2264509"/>
                <a:gd name="connsiteY24-36760" fmla="*/ 6235730 h 7238075"/>
                <a:gd name="connsiteX25-36761" fmla="*/ 907792 w 2264509"/>
                <a:gd name="connsiteY25-36762" fmla="*/ 5474692 h 7238075"/>
                <a:gd name="connsiteX26-36763" fmla="*/ 957309 w 2264509"/>
                <a:gd name="connsiteY26-36764" fmla="*/ 5365800 h 7238075"/>
                <a:gd name="connsiteX27-36765" fmla="*/ 949796 w 2264509"/>
                <a:gd name="connsiteY27-36766" fmla="*/ 5294498 h 7238075"/>
                <a:gd name="connsiteX28-36767" fmla="*/ 1022842 w 2264509"/>
                <a:gd name="connsiteY28-36768" fmla="*/ 5197505 h 7238075"/>
                <a:gd name="connsiteX29-36769" fmla="*/ 1024856 w 2264509"/>
                <a:gd name="connsiteY29-36770" fmla="*/ 5054630 h 7238075"/>
                <a:gd name="connsiteX30-36771" fmla="*/ 1181011 w 2264509"/>
                <a:gd name="connsiteY30-36772" fmla="*/ 4363933 h 7238075"/>
                <a:gd name="connsiteX31-36773" fmla="*/ 1327642 w 2264509"/>
                <a:gd name="connsiteY31-36774" fmla="*/ 4635530 h 7238075"/>
                <a:gd name="connsiteX32-36775" fmla="*/ 1392304 w 2264509"/>
                <a:gd name="connsiteY32-36776" fmla="*/ 4865602 h 7238075"/>
                <a:gd name="connsiteX33-36777" fmla="*/ 1361716 w 2264509"/>
                <a:gd name="connsiteY33-36778" fmla="*/ 4959440 h 7238075"/>
                <a:gd name="connsiteX34-36779" fmla="*/ 1405585 w 2264509"/>
                <a:gd name="connsiteY34-36780" fmla="*/ 5098769 h 7238075"/>
                <a:gd name="connsiteX35-36781" fmla="*/ 1313490 w 2264509"/>
                <a:gd name="connsiteY35-36782" fmla="*/ 5539804 h 7238075"/>
                <a:gd name="connsiteX36-36783" fmla="*/ 1314512 w 2264509"/>
                <a:gd name="connsiteY36-36784" fmla="*/ 6345824 h 7238075"/>
                <a:gd name="connsiteX37-36785" fmla="*/ 1387677 w 2264509"/>
                <a:gd name="connsiteY37-36786" fmla="*/ 6525837 h 7238075"/>
                <a:gd name="connsiteX38-36787" fmla="*/ 1336897 w 2264509"/>
                <a:gd name="connsiteY38-36788" fmla="*/ 6727274 h 7238075"/>
                <a:gd name="connsiteX39-36789" fmla="*/ 1355075 w 2264509"/>
                <a:gd name="connsiteY39-36790" fmla="*/ 6813600 h 7238075"/>
                <a:gd name="connsiteX40-36791" fmla="*/ 1364871 w 2264509"/>
                <a:gd name="connsiteY40-36792" fmla="*/ 7006384 h 7238075"/>
                <a:gd name="connsiteX41-36793" fmla="*/ 1811645 w 2264509"/>
                <a:gd name="connsiteY41-36794" fmla="*/ 7174679 h 7238075"/>
                <a:gd name="connsiteX42-36795" fmla="*/ 2240298 w 2264509"/>
                <a:gd name="connsiteY42-36796" fmla="*/ 7184685 h 7238075"/>
                <a:gd name="connsiteX43-36797" fmla="*/ 2223142 w 2264509"/>
                <a:gd name="connsiteY43-36798" fmla="*/ 7032346 h 7238075"/>
                <a:gd name="connsiteX44-36799" fmla="*/ 1738539 w 2264509"/>
                <a:gd name="connsiteY44-36800" fmla="*/ 6666009 h 7238075"/>
                <a:gd name="connsiteX45-36801" fmla="*/ 1759422 w 2264509"/>
                <a:gd name="connsiteY45-36802" fmla="*/ 6535632 h 7238075"/>
                <a:gd name="connsiteX46-36803" fmla="*/ 1719909 w 2264509"/>
                <a:gd name="connsiteY46-36804" fmla="*/ 6436627 h 7238075"/>
                <a:gd name="connsiteX47-36805" fmla="*/ 1708642 w 2264509"/>
                <a:gd name="connsiteY47-36806" fmla="*/ 6235730 h 7238075"/>
                <a:gd name="connsiteX48-36807" fmla="*/ 1730306 w 2264509"/>
                <a:gd name="connsiteY48-36808" fmla="*/ 5965274 h 7238075"/>
                <a:gd name="connsiteX49-36809" fmla="*/ 1778923 w 2264509"/>
                <a:gd name="connsiteY49-36810" fmla="*/ 5497769 h 7238075"/>
                <a:gd name="connsiteX50-36811" fmla="*/ 1790341 w 2264509"/>
                <a:gd name="connsiteY50-36812" fmla="*/ 5349364 h 7238075"/>
                <a:gd name="connsiteX51-36813" fmla="*/ 1848903 w 2264509"/>
                <a:gd name="connsiteY51-36814" fmla="*/ 5302881 h 7238075"/>
                <a:gd name="connsiteX52-36815" fmla="*/ 1935499 w 2264509"/>
                <a:gd name="connsiteY52-36816" fmla="*/ 5083205 h 7238075"/>
                <a:gd name="connsiteX53-36817" fmla="*/ 1960649 w 2264509"/>
                <a:gd name="connsiteY53-36818" fmla="*/ 4791056 h 7238075"/>
                <a:gd name="connsiteX54-36819" fmla="*/ 1951665 w 2264509"/>
                <a:gd name="connsiteY54-36820" fmla="*/ 4334336 h 7238075"/>
                <a:gd name="connsiteX55-36821" fmla="*/ 1932344 w 2264509"/>
                <a:gd name="connsiteY55-36822" fmla="*/ 3888133 h 7238075"/>
                <a:gd name="connsiteX56-36823" fmla="*/ 1906654 w 2264509"/>
                <a:gd name="connsiteY56-36824" fmla="*/ 3570203 h 7238075"/>
                <a:gd name="connsiteX57-36825" fmla="*/ 2107549 w 2264509"/>
                <a:gd name="connsiteY57-36826" fmla="*/ 2639637 h 7238075"/>
                <a:gd name="connsiteX58-36827" fmla="*/ 2093999 w 2264509"/>
                <a:gd name="connsiteY58-36828" fmla="*/ 2390244 h 7238075"/>
                <a:gd name="connsiteX59-36829" fmla="*/ 2032492 w 2264509"/>
                <a:gd name="connsiteY59-36830" fmla="*/ 1850474 h 7238075"/>
                <a:gd name="connsiteX60-36831" fmla="*/ 1987751 w 2264509"/>
                <a:gd name="connsiteY60-36832" fmla="*/ 1662589 h 7238075"/>
                <a:gd name="connsiteX61-36833" fmla="*/ 1973329 w 2264509"/>
                <a:gd name="connsiteY61-36834" fmla="*/ 1418094 h 7238075"/>
                <a:gd name="connsiteX62-36835" fmla="*/ 1925704 w 2264509"/>
                <a:gd name="connsiteY62-36836" fmla="*/ 1287898 h 7238075"/>
                <a:gd name="connsiteX63-36837" fmla="*/ 1458979 w 2264509"/>
                <a:gd name="connsiteY63-36838" fmla="*/ 1120535 h 7238075"/>
                <a:gd name="connsiteX64-36839" fmla="*/ 1360513 w 2264509"/>
                <a:gd name="connsiteY64-36840" fmla="*/ 1005635 h 7238075"/>
                <a:gd name="connsiteX65-36841" fmla="*/ 1416522 w 2264509"/>
                <a:gd name="connsiteY65-36842" fmla="*/ 807081 h 7238075"/>
                <a:gd name="connsiteX66-36843" fmla="*/ 1484699 w 2264509"/>
                <a:gd name="connsiteY66-36844" fmla="*/ 608469 h 7238075"/>
                <a:gd name="connsiteX67-36845" fmla="*/ 1496208 w 2264509"/>
                <a:gd name="connsiteY67-36846" fmla="*/ 366317 h 7238075"/>
                <a:gd name="connsiteX68-36847" fmla="*/ 1413968 w 2264509"/>
                <a:gd name="connsiteY68-36848" fmla="*/ 146640 h 7238075"/>
                <a:gd name="connsiteX69-36849" fmla="*/ 1100515 w 2264509"/>
                <a:gd name="connsiteY69-36850" fmla="*/ 551 h 7238075"/>
                <a:gd name="connsiteX0-36851" fmla="*/ 1100515 w 2264509"/>
                <a:gd name="connsiteY0-36852" fmla="*/ 551 h 7238075"/>
                <a:gd name="connsiteX1-36853" fmla="*/ 849378 w 2264509"/>
                <a:gd name="connsiteY1-36854" fmla="*/ 118937 h 7238075"/>
                <a:gd name="connsiteX2-36855" fmla="*/ 751515 w 2264509"/>
                <a:gd name="connsiteY2-36856" fmla="*/ 285490 h 7238075"/>
                <a:gd name="connsiteX3-36857" fmla="*/ 756141 w 2264509"/>
                <a:gd name="connsiteY3-36858" fmla="*/ 566071 h 7238075"/>
                <a:gd name="connsiteX4-36859" fmla="*/ 895260 w 2264509"/>
                <a:gd name="connsiteY4-36860" fmla="*/ 882679 h 7238075"/>
                <a:gd name="connsiteX5-36861" fmla="*/ 785588 w 2264509"/>
                <a:gd name="connsiteY5-36862" fmla="*/ 1025825 h 7238075"/>
                <a:gd name="connsiteX6-36863" fmla="*/ 152912 w 2264509"/>
                <a:gd name="connsiteY6-36864" fmla="*/ 1252683 h 7238075"/>
                <a:gd name="connsiteX7-36865" fmla="*/ 8160 w 2264509"/>
                <a:gd name="connsiteY7-36866" fmla="*/ 2283394 h 7238075"/>
                <a:gd name="connsiteX8-36867" fmla="*/ 364475 w 2264509"/>
                <a:gd name="connsiteY8-36868" fmla="*/ 3003060 h 7238075"/>
                <a:gd name="connsiteX9-36869" fmla="*/ 293173 w 2264509"/>
                <a:gd name="connsiteY9-36870" fmla="*/ 3799944 h 7238075"/>
                <a:gd name="connsiteX10-36871" fmla="*/ 428536 w 2264509"/>
                <a:gd name="connsiteY10-36872" fmla="*/ 3969982 h 7238075"/>
                <a:gd name="connsiteX11-36873" fmla="*/ 486017 w 2264509"/>
                <a:gd name="connsiteY11-36874" fmla="*/ 4215017 h 7238075"/>
                <a:gd name="connsiteX12-36875" fmla="*/ 547224 w 2264509"/>
                <a:gd name="connsiteY12-36876" fmla="*/ 4615099 h 7238075"/>
                <a:gd name="connsiteX13-36877" fmla="*/ 555878 w 2264509"/>
                <a:gd name="connsiteY13-36878" fmla="*/ 4779518 h 7238075"/>
                <a:gd name="connsiteX14-36879" fmla="*/ 541964 w 2264509"/>
                <a:gd name="connsiteY14-36880" fmla="*/ 4966441 h 7238075"/>
                <a:gd name="connsiteX15-36881" fmla="*/ 510234 w 2264509"/>
                <a:gd name="connsiteY15-36882" fmla="*/ 5112051 h 7238075"/>
                <a:gd name="connsiteX16-36883" fmla="*/ 434305 w 2264509"/>
                <a:gd name="connsiteY16-36884" fmla="*/ 6139609 h 7238075"/>
                <a:gd name="connsiteX17-36885" fmla="*/ 399690 w 2264509"/>
                <a:gd name="connsiteY17-36886" fmla="*/ 6589898 h 7238075"/>
                <a:gd name="connsiteX18-36887" fmla="*/ 471534 w 2264509"/>
                <a:gd name="connsiteY18-36888" fmla="*/ 6812999 h 7238075"/>
                <a:gd name="connsiteX19-36889" fmla="*/ 418410 w 2264509"/>
                <a:gd name="connsiteY19-36890" fmla="*/ 6968013 h 7238075"/>
                <a:gd name="connsiteX20-36891" fmla="*/ 656806 w 2264509"/>
                <a:gd name="connsiteY20-36892" fmla="*/ 7230086 h 7238075"/>
                <a:gd name="connsiteX21-36893" fmla="*/ 1009561 w 2264509"/>
                <a:gd name="connsiteY21-36894" fmla="*/ 7122486 h 7238075"/>
                <a:gd name="connsiteX22-36895" fmla="*/ 776064 w 2264509"/>
                <a:gd name="connsiteY22-36896" fmla="*/ 6830306 h 7238075"/>
                <a:gd name="connsiteX23-36897" fmla="*/ 804368 w 2264509"/>
                <a:gd name="connsiteY23-36898" fmla="*/ 6565349 h 7238075"/>
                <a:gd name="connsiteX24-36899" fmla="*/ 790216 w 2264509"/>
                <a:gd name="connsiteY24-36900" fmla="*/ 6235730 h 7238075"/>
                <a:gd name="connsiteX25-36901" fmla="*/ 907792 w 2264509"/>
                <a:gd name="connsiteY25-36902" fmla="*/ 5474692 h 7238075"/>
                <a:gd name="connsiteX26-36903" fmla="*/ 957309 w 2264509"/>
                <a:gd name="connsiteY26-36904" fmla="*/ 5365800 h 7238075"/>
                <a:gd name="connsiteX27-36905" fmla="*/ 949796 w 2264509"/>
                <a:gd name="connsiteY27-36906" fmla="*/ 5294498 h 7238075"/>
                <a:gd name="connsiteX28-36907" fmla="*/ 1022842 w 2264509"/>
                <a:gd name="connsiteY28-36908" fmla="*/ 5197505 h 7238075"/>
                <a:gd name="connsiteX29-36909" fmla="*/ 1024856 w 2264509"/>
                <a:gd name="connsiteY29-36910" fmla="*/ 5054630 h 7238075"/>
                <a:gd name="connsiteX30-36911" fmla="*/ 1181011 w 2264509"/>
                <a:gd name="connsiteY30-36912" fmla="*/ 4363933 h 7238075"/>
                <a:gd name="connsiteX31-36913" fmla="*/ 1327642 w 2264509"/>
                <a:gd name="connsiteY31-36914" fmla="*/ 4635530 h 7238075"/>
                <a:gd name="connsiteX32-36915" fmla="*/ 1392304 w 2264509"/>
                <a:gd name="connsiteY32-36916" fmla="*/ 4865602 h 7238075"/>
                <a:gd name="connsiteX33-36917" fmla="*/ 1361716 w 2264509"/>
                <a:gd name="connsiteY33-36918" fmla="*/ 4959440 h 7238075"/>
                <a:gd name="connsiteX34-36919" fmla="*/ 1405585 w 2264509"/>
                <a:gd name="connsiteY34-36920" fmla="*/ 5098769 h 7238075"/>
                <a:gd name="connsiteX35-36921" fmla="*/ 1313490 w 2264509"/>
                <a:gd name="connsiteY35-36922" fmla="*/ 5539804 h 7238075"/>
                <a:gd name="connsiteX36-36923" fmla="*/ 1314512 w 2264509"/>
                <a:gd name="connsiteY36-36924" fmla="*/ 6345824 h 7238075"/>
                <a:gd name="connsiteX37-36925" fmla="*/ 1387677 w 2264509"/>
                <a:gd name="connsiteY37-36926" fmla="*/ 6525837 h 7238075"/>
                <a:gd name="connsiteX38-36927" fmla="*/ 1336897 w 2264509"/>
                <a:gd name="connsiteY38-36928" fmla="*/ 6727274 h 7238075"/>
                <a:gd name="connsiteX39-36929" fmla="*/ 1355075 w 2264509"/>
                <a:gd name="connsiteY39-36930" fmla="*/ 6813600 h 7238075"/>
                <a:gd name="connsiteX40-36931" fmla="*/ 1364871 w 2264509"/>
                <a:gd name="connsiteY40-36932" fmla="*/ 7006384 h 7238075"/>
                <a:gd name="connsiteX41-36933" fmla="*/ 1811645 w 2264509"/>
                <a:gd name="connsiteY41-36934" fmla="*/ 7174679 h 7238075"/>
                <a:gd name="connsiteX42-36935" fmla="*/ 2240298 w 2264509"/>
                <a:gd name="connsiteY42-36936" fmla="*/ 7184685 h 7238075"/>
                <a:gd name="connsiteX43-36937" fmla="*/ 2223142 w 2264509"/>
                <a:gd name="connsiteY43-36938" fmla="*/ 7032346 h 7238075"/>
                <a:gd name="connsiteX44-36939" fmla="*/ 1738539 w 2264509"/>
                <a:gd name="connsiteY44-36940" fmla="*/ 6666009 h 7238075"/>
                <a:gd name="connsiteX45-36941" fmla="*/ 1759422 w 2264509"/>
                <a:gd name="connsiteY45-36942" fmla="*/ 6535632 h 7238075"/>
                <a:gd name="connsiteX46-36943" fmla="*/ 1719909 w 2264509"/>
                <a:gd name="connsiteY46-36944" fmla="*/ 6436627 h 7238075"/>
                <a:gd name="connsiteX47-36945" fmla="*/ 1708642 w 2264509"/>
                <a:gd name="connsiteY47-36946" fmla="*/ 6235730 h 7238075"/>
                <a:gd name="connsiteX48-36947" fmla="*/ 1730306 w 2264509"/>
                <a:gd name="connsiteY48-36948" fmla="*/ 5965274 h 7238075"/>
                <a:gd name="connsiteX49-36949" fmla="*/ 1778923 w 2264509"/>
                <a:gd name="connsiteY49-36950" fmla="*/ 5497769 h 7238075"/>
                <a:gd name="connsiteX50-36951" fmla="*/ 1790341 w 2264509"/>
                <a:gd name="connsiteY50-36952" fmla="*/ 5349364 h 7238075"/>
                <a:gd name="connsiteX51-36953" fmla="*/ 1848903 w 2264509"/>
                <a:gd name="connsiteY51-36954" fmla="*/ 5302881 h 7238075"/>
                <a:gd name="connsiteX52-36955" fmla="*/ 1935499 w 2264509"/>
                <a:gd name="connsiteY52-36956" fmla="*/ 5083205 h 7238075"/>
                <a:gd name="connsiteX53-36957" fmla="*/ 1960649 w 2264509"/>
                <a:gd name="connsiteY53-36958" fmla="*/ 4791056 h 7238075"/>
                <a:gd name="connsiteX54-36959" fmla="*/ 1951665 w 2264509"/>
                <a:gd name="connsiteY54-36960" fmla="*/ 4334336 h 7238075"/>
                <a:gd name="connsiteX55-36961" fmla="*/ 1932344 w 2264509"/>
                <a:gd name="connsiteY55-36962" fmla="*/ 3888133 h 7238075"/>
                <a:gd name="connsiteX56-36963" fmla="*/ 1906654 w 2264509"/>
                <a:gd name="connsiteY56-36964" fmla="*/ 3570203 h 7238075"/>
                <a:gd name="connsiteX57-36965" fmla="*/ 2107549 w 2264509"/>
                <a:gd name="connsiteY57-36966" fmla="*/ 2639637 h 7238075"/>
                <a:gd name="connsiteX58-36967" fmla="*/ 2093999 w 2264509"/>
                <a:gd name="connsiteY58-36968" fmla="*/ 2390244 h 7238075"/>
                <a:gd name="connsiteX59-36969" fmla="*/ 2032492 w 2264509"/>
                <a:gd name="connsiteY59-36970" fmla="*/ 1850474 h 7238075"/>
                <a:gd name="connsiteX60-36971" fmla="*/ 1987751 w 2264509"/>
                <a:gd name="connsiteY60-36972" fmla="*/ 1662589 h 7238075"/>
                <a:gd name="connsiteX61-36973" fmla="*/ 1973329 w 2264509"/>
                <a:gd name="connsiteY61-36974" fmla="*/ 1418094 h 7238075"/>
                <a:gd name="connsiteX62-36975" fmla="*/ 1925704 w 2264509"/>
                <a:gd name="connsiteY62-36976" fmla="*/ 1287898 h 7238075"/>
                <a:gd name="connsiteX63-36977" fmla="*/ 1458979 w 2264509"/>
                <a:gd name="connsiteY63-36978" fmla="*/ 1120535 h 7238075"/>
                <a:gd name="connsiteX64-36979" fmla="*/ 1360513 w 2264509"/>
                <a:gd name="connsiteY64-36980" fmla="*/ 1005635 h 7238075"/>
                <a:gd name="connsiteX65-36981" fmla="*/ 1416522 w 2264509"/>
                <a:gd name="connsiteY65-36982" fmla="*/ 807081 h 7238075"/>
                <a:gd name="connsiteX66-36983" fmla="*/ 1484699 w 2264509"/>
                <a:gd name="connsiteY66-36984" fmla="*/ 608469 h 7238075"/>
                <a:gd name="connsiteX67-36985" fmla="*/ 1496208 w 2264509"/>
                <a:gd name="connsiteY67-36986" fmla="*/ 366317 h 7238075"/>
                <a:gd name="connsiteX68-36987" fmla="*/ 1413968 w 2264509"/>
                <a:gd name="connsiteY68-36988" fmla="*/ 146640 h 7238075"/>
                <a:gd name="connsiteX69-36989" fmla="*/ 1100515 w 2264509"/>
                <a:gd name="connsiteY69-36990" fmla="*/ 551 h 7238075"/>
                <a:gd name="connsiteX0-36991" fmla="*/ 1100515 w 2264509"/>
                <a:gd name="connsiteY0-36992" fmla="*/ 551 h 7238075"/>
                <a:gd name="connsiteX1-36993" fmla="*/ 849378 w 2264509"/>
                <a:gd name="connsiteY1-36994" fmla="*/ 118937 h 7238075"/>
                <a:gd name="connsiteX2-36995" fmla="*/ 751515 w 2264509"/>
                <a:gd name="connsiteY2-36996" fmla="*/ 285490 h 7238075"/>
                <a:gd name="connsiteX3-36997" fmla="*/ 756141 w 2264509"/>
                <a:gd name="connsiteY3-36998" fmla="*/ 566071 h 7238075"/>
                <a:gd name="connsiteX4-36999" fmla="*/ 895260 w 2264509"/>
                <a:gd name="connsiteY4-37000" fmla="*/ 882679 h 7238075"/>
                <a:gd name="connsiteX5-37001" fmla="*/ 785588 w 2264509"/>
                <a:gd name="connsiteY5-37002" fmla="*/ 1025825 h 7238075"/>
                <a:gd name="connsiteX6-37003" fmla="*/ 152912 w 2264509"/>
                <a:gd name="connsiteY6-37004" fmla="*/ 1252683 h 7238075"/>
                <a:gd name="connsiteX7-37005" fmla="*/ 8160 w 2264509"/>
                <a:gd name="connsiteY7-37006" fmla="*/ 2283394 h 7238075"/>
                <a:gd name="connsiteX8-37007" fmla="*/ 416233 w 2264509"/>
                <a:gd name="connsiteY8-37008" fmla="*/ 2735641 h 7238075"/>
                <a:gd name="connsiteX9-37009" fmla="*/ 293173 w 2264509"/>
                <a:gd name="connsiteY9-37010" fmla="*/ 3799944 h 7238075"/>
                <a:gd name="connsiteX10-37011" fmla="*/ 428536 w 2264509"/>
                <a:gd name="connsiteY10-37012" fmla="*/ 3969982 h 7238075"/>
                <a:gd name="connsiteX11-37013" fmla="*/ 486017 w 2264509"/>
                <a:gd name="connsiteY11-37014" fmla="*/ 4215017 h 7238075"/>
                <a:gd name="connsiteX12-37015" fmla="*/ 547224 w 2264509"/>
                <a:gd name="connsiteY12-37016" fmla="*/ 4615099 h 7238075"/>
                <a:gd name="connsiteX13-37017" fmla="*/ 555878 w 2264509"/>
                <a:gd name="connsiteY13-37018" fmla="*/ 4779518 h 7238075"/>
                <a:gd name="connsiteX14-37019" fmla="*/ 541964 w 2264509"/>
                <a:gd name="connsiteY14-37020" fmla="*/ 4966441 h 7238075"/>
                <a:gd name="connsiteX15-37021" fmla="*/ 510234 w 2264509"/>
                <a:gd name="connsiteY15-37022" fmla="*/ 5112051 h 7238075"/>
                <a:gd name="connsiteX16-37023" fmla="*/ 434305 w 2264509"/>
                <a:gd name="connsiteY16-37024" fmla="*/ 6139609 h 7238075"/>
                <a:gd name="connsiteX17-37025" fmla="*/ 399690 w 2264509"/>
                <a:gd name="connsiteY17-37026" fmla="*/ 6589898 h 7238075"/>
                <a:gd name="connsiteX18-37027" fmla="*/ 471534 w 2264509"/>
                <a:gd name="connsiteY18-37028" fmla="*/ 6812999 h 7238075"/>
                <a:gd name="connsiteX19-37029" fmla="*/ 418410 w 2264509"/>
                <a:gd name="connsiteY19-37030" fmla="*/ 6968013 h 7238075"/>
                <a:gd name="connsiteX20-37031" fmla="*/ 656806 w 2264509"/>
                <a:gd name="connsiteY20-37032" fmla="*/ 7230086 h 7238075"/>
                <a:gd name="connsiteX21-37033" fmla="*/ 1009561 w 2264509"/>
                <a:gd name="connsiteY21-37034" fmla="*/ 7122486 h 7238075"/>
                <a:gd name="connsiteX22-37035" fmla="*/ 776064 w 2264509"/>
                <a:gd name="connsiteY22-37036" fmla="*/ 6830306 h 7238075"/>
                <a:gd name="connsiteX23-37037" fmla="*/ 804368 w 2264509"/>
                <a:gd name="connsiteY23-37038" fmla="*/ 6565349 h 7238075"/>
                <a:gd name="connsiteX24-37039" fmla="*/ 790216 w 2264509"/>
                <a:gd name="connsiteY24-37040" fmla="*/ 6235730 h 7238075"/>
                <a:gd name="connsiteX25-37041" fmla="*/ 907792 w 2264509"/>
                <a:gd name="connsiteY25-37042" fmla="*/ 5474692 h 7238075"/>
                <a:gd name="connsiteX26-37043" fmla="*/ 957309 w 2264509"/>
                <a:gd name="connsiteY26-37044" fmla="*/ 5365800 h 7238075"/>
                <a:gd name="connsiteX27-37045" fmla="*/ 949796 w 2264509"/>
                <a:gd name="connsiteY27-37046" fmla="*/ 5294498 h 7238075"/>
                <a:gd name="connsiteX28-37047" fmla="*/ 1022842 w 2264509"/>
                <a:gd name="connsiteY28-37048" fmla="*/ 5197505 h 7238075"/>
                <a:gd name="connsiteX29-37049" fmla="*/ 1024856 w 2264509"/>
                <a:gd name="connsiteY29-37050" fmla="*/ 5054630 h 7238075"/>
                <a:gd name="connsiteX30-37051" fmla="*/ 1181011 w 2264509"/>
                <a:gd name="connsiteY30-37052" fmla="*/ 4363933 h 7238075"/>
                <a:gd name="connsiteX31-37053" fmla="*/ 1327642 w 2264509"/>
                <a:gd name="connsiteY31-37054" fmla="*/ 4635530 h 7238075"/>
                <a:gd name="connsiteX32-37055" fmla="*/ 1392304 w 2264509"/>
                <a:gd name="connsiteY32-37056" fmla="*/ 4865602 h 7238075"/>
                <a:gd name="connsiteX33-37057" fmla="*/ 1361716 w 2264509"/>
                <a:gd name="connsiteY33-37058" fmla="*/ 4959440 h 7238075"/>
                <a:gd name="connsiteX34-37059" fmla="*/ 1405585 w 2264509"/>
                <a:gd name="connsiteY34-37060" fmla="*/ 5098769 h 7238075"/>
                <a:gd name="connsiteX35-37061" fmla="*/ 1313490 w 2264509"/>
                <a:gd name="connsiteY35-37062" fmla="*/ 5539804 h 7238075"/>
                <a:gd name="connsiteX36-37063" fmla="*/ 1314512 w 2264509"/>
                <a:gd name="connsiteY36-37064" fmla="*/ 6345824 h 7238075"/>
                <a:gd name="connsiteX37-37065" fmla="*/ 1387677 w 2264509"/>
                <a:gd name="connsiteY37-37066" fmla="*/ 6525837 h 7238075"/>
                <a:gd name="connsiteX38-37067" fmla="*/ 1336897 w 2264509"/>
                <a:gd name="connsiteY38-37068" fmla="*/ 6727274 h 7238075"/>
                <a:gd name="connsiteX39-37069" fmla="*/ 1355075 w 2264509"/>
                <a:gd name="connsiteY39-37070" fmla="*/ 6813600 h 7238075"/>
                <a:gd name="connsiteX40-37071" fmla="*/ 1364871 w 2264509"/>
                <a:gd name="connsiteY40-37072" fmla="*/ 7006384 h 7238075"/>
                <a:gd name="connsiteX41-37073" fmla="*/ 1811645 w 2264509"/>
                <a:gd name="connsiteY41-37074" fmla="*/ 7174679 h 7238075"/>
                <a:gd name="connsiteX42-37075" fmla="*/ 2240298 w 2264509"/>
                <a:gd name="connsiteY42-37076" fmla="*/ 7184685 h 7238075"/>
                <a:gd name="connsiteX43-37077" fmla="*/ 2223142 w 2264509"/>
                <a:gd name="connsiteY43-37078" fmla="*/ 7032346 h 7238075"/>
                <a:gd name="connsiteX44-37079" fmla="*/ 1738539 w 2264509"/>
                <a:gd name="connsiteY44-37080" fmla="*/ 6666009 h 7238075"/>
                <a:gd name="connsiteX45-37081" fmla="*/ 1759422 w 2264509"/>
                <a:gd name="connsiteY45-37082" fmla="*/ 6535632 h 7238075"/>
                <a:gd name="connsiteX46-37083" fmla="*/ 1719909 w 2264509"/>
                <a:gd name="connsiteY46-37084" fmla="*/ 6436627 h 7238075"/>
                <a:gd name="connsiteX47-37085" fmla="*/ 1708642 w 2264509"/>
                <a:gd name="connsiteY47-37086" fmla="*/ 6235730 h 7238075"/>
                <a:gd name="connsiteX48-37087" fmla="*/ 1730306 w 2264509"/>
                <a:gd name="connsiteY48-37088" fmla="*/ 5965274 h 7238075"/>
                <a:gd name="connsiteX49-37089" fmla="*/ 1778923 w 2264509"/>
                <a:gd name="connsiteY49-37090" fmla="*/ 5497769 h 7238075"/>
                <a:gd name="connsiteX50-37091" fmla="*/ 1790341 w 2264509"/>
                <a:gd name="connsiteY50-37092" fmla="*/ 5349364 h 7238075"/>
                <a:gd name="connsiteX51-37093" fmla="*/ 1848903 w 2264509"/>
                <a:gd name="connsiteY51-37094" fmla="*/ 5302881 h 7238075"/>
                <a:gd name="connsiteX52-37095" fmla="*/ 1935499 w 2264509"/>
                <a:gd name="connsiteY52-37096" fmla="*/ 5083205 h 7238075"/>
                <a:gd name="connsiteX53-37097" fmla="*/ 1960649 w 2264509"/>
                <a:gd name="connsiteY53-37098" fmla="*/ 4791056 h 7238075"/>
                <a:gd name="connsiteX54-37099" fmla="*/ 1951665 w 2264509"/>
                <a:gd name="connsiteY54-37100" fmla="*/ 4334336 h 7238075"/>
                <a:gd name="connsiteX55-37101" fmla="*/ 1932344 w 2264509"/>
                <a:gd name="connsiteY55-37102" fmla="*/ 3888133 h 7238075"/>
                <a:gd name="connsiteX56-37103" fmla="*/ 1906654 w 2264509"/>
                <a:gd name="connsiteY56-37104" fmla="*/ 3570203 h 7238075"/>
                <a:gd name="connsiteX57-37105" fmla="*/ 2107549 w 2264509"/>
                <a:gd name="connsiteY57-37106" fmla="*/ 2639637 h 7238075"/>
                <a:gd name="connsiteX58-37107" fmla="*/ 2093999 w 2264509"/>
                <a:gd name="connsiteY58-37108" fmla="*/ 2390244 h 7238075"/>
                <a:gd name="connsiteX59-37109" fmla="*/ 2032492 w 2264509"/>
                <a:gd name="connsiteY59-37110" fmla="*/ 1850474 h 7238075"/>
                <a:gd name="connsiteX60-37111" fmla="*/ 1987751 w 2264509"/>
                <a:gd name="connsiteY60-37112" fmla="*/ 1662589 h 7238075"/>
                <a:gd name="connsiteX61-37113" fmla="*/ 1973329 w 2264509"/>
                <a:gd name="connsiteY61-37114" fmla="*/ 1418094 h 7238075"/>
                <a:gd name="connsiteX62-37115" fmla="*/ 1925704 w 2264509"/>
                <a:gd name="connsiteY62-37116" fmla="*/ 1287898 h 7238075"/>
                <a:gd name="connsiteX63-37117" fmla="*/ 1458979 w 2264509"/>
                <a:gd name="connsiteY63-37118" fmla="*/ 1120535 h 7238075"/>
                <a:gd name="connsiteX64-37119" fmla="*/ 1360513 w 2264509"/>
                <a:gd name="connsiteY64-37120" fmla="*/ 1005635 h 7238075"/>
                <a:gd name="connsiteX65-37121" fmla="*/ 1416522 w 2264509"/>
                <a:gd name="connsiteY65-37122" fmla="*/ 807081 h 7238075"/>
                <a:gd name="connsiteX66-37123" fmla="*/ 1484699 w 2264509"/>
                <a:gd name="connsiteY66-37124" fmla="*/ 608469 h 7238075"/>
                <a:gd name="connsiteX67-37125" fmla="*/ 1496208 w 2264509"/>
                <a:gd name="connsiteY67-37126" fmla="*/ 366317 h 7238075"/>
                <a:gd name="connsiteX68-37127" fmla="*/ 1413968 w 2264509"/>
                <a:gd name="connsiteY68-37128" fmla="*/ 146640 h 7238075"/>
                <a:gd name="connsiteX69-37129" fmla="*/ 1100515 w 2264509"/>
                <a:gd name="connsiteY69-37130" fmla="*/ 551 h 7238075"/>
                <a:gd name="connsiteX0-37131" fmla="*/ 1100515 w 2264509"/>
                <a:gd name="connsiteY0-37132" fmla="*/ 551 h 7238075"/>
                <a:gd name="connsiteX1-37133" fmla="*/ 849378 w 2264509"/>
                <a:gd name="connsiteY1-37134" fmla="*/ 118937 h 7238075"/>
                <a:gd name="connsiteX2-37135" fmla="*/ 751515 w 2264509"/>
                <a:gd name="connsiteY2-37136" fmla="*/ 285490 h 7238075"/>
                <a:gd name="connsiteX3-37137" fmla="*/ 756141 w 2264509"/>
                <a:gd name="connsiteY3-37138" fmla="*/ 566071 h 7238075"/>
                <a:gd name="connsiteX4-37139" fmla="*/ 895260 w 2264509"/>
                <a:gd name="connsiteY4-37140" fmla="*/ 882679 h 7238075"/>
                <a:gd name="connsiteX5-37141" fmla="*/ 785588 w 2264509"/>
                <a:gd name="connsiteY5-37142" fmla="*/ 1025825 h 7238075"/>
                <a:gd name="connsiteX6-37143" fmla="*/ 152912 w 2264509"/>
                <a:gd name="connsiteY6-37144" fmla="*/ 1252683 h 7238075"/>
                <a:gd name="connsiteX7-37145" fmla="*/ 8160 w 2264509"/>
                <a:gd name="connsiteY7-37146" fmla="*/ 2283394 h 7238075"/>
                <a:gd name="connsiteX8-37147" fmla="*/ 416233 w 2264509"/>
                <a:gd name="connsiteY8-37148" fmla="*/ 2735641 h 7238075"/>
                <a:gd name="connsiteX9-37149" fmla="*/ 293173 w 2264509"/>
                <a:gd name="connsiteY9-37150" fmla="*/ 3799944 h 7238075"/>
                <a:gd name="connsiteX10-37151" fmla="*/ 428536 w 2264509"/>
                <a:gd name="connsiteY10-37152" fmla="*/ 3969982 h 7238075"/>
                <a:gd name="connsiteX11-37153" fmla="*/ 486017 w 2264509"/>
                <a:gd name="connsiteY11-37154" fmla="*/ 4215017 h 7238075"/>
                <a:gd name="connsiteX12-37155" fmla="*/ 547224 w 2264509"/>
                <a:gd name="connsiteY12-37156" fmla="*/ 4615099 h 7238075"/>
                <a:gd name="connsiteX13-37157" fmla="*/ 555878 w 2264509"/>
                <a:gd name="connsiteY13-37158" fmla="*/ 4779518 h 7238075"/>
                <a:gd name="connsiteX14-37159" fmla="*/ 541964 w 2264509"/>
                <a:gd name="connsiteY14-37160" fmla="*/ 4966441 h 7238075"/>
                <a:gd name="connsiteX15-37161" fmla="*/ 510234 w 2264509"/>
                <a:gd name="connsiteY15-37162" fmla="*/ 5112051 h 7238075"/>
                <a:gd name="connsiteX16-37163" fmla="*/ 434305 w 2264509"/>
                <a:gd name="connsiteY16-37164" fmla="*/ 6139609 h 7238075"/>
                <a:gd name="connsiteX17-37165" fmla="*/ 399690 w 2264509"/>
                <a:gd name="connsiteY17-37166" fmla="*/ 6589898 h 7238075"/>
                <a:gd name="connsiteX18-37167" fmla="*/ 471534 w 2264509"/>
                <a:gd name="connsiteY18-37168" fmla="*/ 6812999 h 7238075"/>
                <a:gd name="connsiteX19-37169" fmla="*/ 418410 w 2264509"/>
                <a:gd name="connsiteY19-37170" fmla="*/ 6968013 h 7238075"/>
                <a:gd name="connsiteX20-37171" fmla="*/ 656806 w 2264509"/>
                <a:gd name="connsiteY20-37172" fmla="*/ 7230086 h 7238075"/>
                <a:gd name="connsiteX21-37173" fmla="*/ 1009561 w 2264509"/>
                <a:gd name="connsiteY21-37174" fmla="*/ 7122486 h 7238075"/>
                <a:gd name="connsiteX22-37175" fmla="*/ 776064 w 2264509"/>
                <a:gd name="connsiteY22-37176" fmla="*/ 6830306 h 7238075"/>
                <a:gd name="connsiteX23-37177" fmla="*/ 804368 w 2264509"/>
                <a:gd name="connsiteY23-37178" fmla="*/ 6565349 h 7238075"/>
                <a:gd name="connsiteX24-37179" fmla="*/ 790216 w 2264509"/>
                <a:gd name="connsiteY24-37180" fmla="*/ 6235730 h 7238075"/>
                <a:gd name="connsiteX25-37181" fmla="*/ 907792 w 2264509"/>
                <a:gd name="connsiteY25-37182" fmla="*/ 5474692 h 7238075"/>
                <a:gd name="connsiteX26-37183" fmla="*/ 957309 w 2264509"/>
                <a:gd name="connsiteY26-37184" fmla="*/ 5365800 h 7238075"/>
                <a:gd name="connsiteX27-37185" fmla="*/ 949796 w 2264509"/>
                <a:gd name="connsiteY27-37186" fmla="*/ 5294498 h 7238075"/>
                <a:gd name="connsiteX28-37187" fmla="*/ 1022842 w 2264509"/>
                <a:gd name="connsiteY28-37188" fmla="*/ 5197505 h 7238075"/>
                <a:gd name="connsiteX29-37189" fmla="*/ 1024856 w 2264509"/>
                <a:gd name="connsiteY29-37190" fmla="*/ 5054630 h 7238075"/>
                <a:gd name="connsiteX30-37191" fmla="*/ 1181011 w 2264509"/>
                <a:gd name="connsiteY30-37192" fmla="*/ 4363933 h 7238075"/>
                <a:gd name="connsiteX31-37193" fmla="*/ 1327642 w 2264509"/>
                <a:gd name="connsiteY31-37194" fmla="*/ 4635530 h 7238075"/>
                <a:gd name="connsiteX32-37195" fmla="*/ 1392304 w 2264509"/>
                <a:gd name="connsiteY32-37196" fmla="*/ 4865602 h 7238075"/>
                <a:gd name="connsiteX33-37197" fmla="*/ 1361716 w 2264509"/>
                <a:gd name="connsiteY33-37198" fmla="*/ 4959440 h 7238075"/>
                <a:gd name="connsiteX34-37199" fmla="*/ 1405585 w 2264509"/>
                <a:gd name="connsiteY34-37200" fmla="*/ 5098769 h 7238075"/>
                <a:gd name="connsiteX35-37201" fmla="*/ 1313490 w 2264509"/>
                <a:gd name="connsiteY35-37202" fmla="*/ 5539804 h 7238075"/>
                <a:gd name="connsiteX36-37203" fmla="*/ 1314512 w 2264509"/>
                <a:gd name="connsiteY36-37204" fmla="*/ 6345824 h 7238075"/>
                <a:gd name="connsiteX37-37205" fmla="*/ 1387677 w 2264509"/>
                <a:gd name="connsiteY37-37206" fmla="*/ 6525837 h 7238075"/>
                <a:gd name="connsiteX38-37207" fmla="*/ 1336897 w 2264509"/>
                <a:gd name="connsiteY38-37208" fmla="*/ 6727274 h 7238075"/>
                <a:gd name="connsiteX39-37209" fmla="*/ 1355075 w 2264509"/>
                <a:gd name="connsiteY39-37210" fmla="*/ 6813600 h 7238075"/>
                <a:gd name="connsiteX40-37211" fmla="*/ 1364871 w 2264509"/>
                <a:gd name="connsiteY40-37212" fmla="*/ 7006384 h 7238075"/>
                <a:gd name="connsiteX41-37213" fmla="*/ 1811645 w 2264509"/>
                <a:gd name="connsiteY41-37214" fmla="*/ 7174679 h 7238075"/>
                <a:gd name="connsiteX42-37215" fmla="*/ 2240298 w 2264509"/>
                <a:gd name="connsiteY42-37216" fmla="*/ 7184685 h 7238075"/>
                <a:gd name="connsiteX43-37217" fmla="*/ 2223142 w 2264509"/>
                <a:gd name="connsiteY43-37218" fmla="*/ 7032346 h 7238075"/>
                <a:gd name="connsiteX44-37219" fmla="*/ 1738539 w 2264509"/>
                <a:gd name="connsiteY44-37220" fmla="*/ 6666009 h 7238075"/>
                <a:gd name="connsiteX45-37221" fmla="*/ 1759422 w 2264509"/>
                <a:gd name="connsiteY45-37222" fmla="*/ 6535632 h 7238075"/>
                <a:gd name="connsiteX46-37223" fmla="*/ 1719909 w 2264509"/>
                <a:gd name="connsiteY46-37224" fmla="*/ 6436627 h 7238075"/>
                <a:gd name="connsiteX47-37225" fmla="*/ 1708642 w 2264509"/>
                <a:gd name="connsiteY47-37226" fmla="*/ 6235730 h 7238075"/>
                <a:gd name="connsiteX48-37227" fmla="*/ 1730306 w 2264509"/>
                <a:gd name="connsiteY48-37228" fmla="*/ 5965274 h 7238075"/>
                <a:gd name="connsiteX49-37229" fmla="*/ 1778923 w 2264509"/>
                <a:gd name="connsiteY49-37230" fmla="*/ 5497769 h 7238075"/>
                <a:gd name="connsiteX50-37231" fmla="*/ 1790341 w 2264509"/>
                <a:gd name="connsiteY50-37232" fmla="*/ 5349364 h 7238075"/>
                <a:gd name="connsiteX51-37233" fmla="*/ 1848903 w 2264509"/>
                <a:gd name="connsiteY51-37234" fmla="*/ 5302881 h 7238075"/>
                <a:gd name="connsiteX52-37235" fmla="*/ 1935499 w 2264509"/>
                <a:gd name="connsiteY52-37236" fmla="*/ 5083205 h 7238075"/>
                <a:gd name="connsiteX53-37237" fmla="*/ 1960649 w 2264509"/>
                <a:gd name="connsiteY53-37238" fmla="*/ 4791056 h 7238075"/>
                <a:gd name="connsiteX54-37239" fmla="*/ 1951665 w 2264509"/>
                <a:gd name="connsiteY54-37240" fmla="*/ 4334336 h 7238075"/>
                <a:gd name="connsiteX55-37241" fmla="*/ 1932344 w 2264509"/>
                <a:gd name="connsiteY55-37242" fmla="*/ 3888133 h 7238075"/>
                <a:gd name="connsiteX56-37243" fmla="*/ 1906654 w 2264509"/>
                <a:gd name="connsiteY56-37244" fmla="*/ 3570203 h 7238075"/>
                <a:gd name="connsiteX57-37245" fmla="*/ 2107549 w 2264509"/>
                <a:gd name="connsiteY57-37246" fmla="*/ 2639637 h 7238075"/>
                <a:gd name="connsiteX58-37247" fmla="*/ 2093999 w 2264509"/>
                <a:gd name="connsiteY58-37248" fmla="*/ 2390244 h 7238075"/>
                <a:gd name="connsiteX59-37249" fmla="*/ 2032492 w 2264509"/>
                <a:gd name="connsiteY59-37250" fmla="*/ 1850474 h 7238075"/>
                <a:gd name="connsiteX60-37251" fmla="*/ 1987751 w 2264509"/>
                <a:gd name="connsiteY60-37252" fmla="*/ 1662589 h 7238075"/>
                <a:gd name="connsiteX61-37253" fmla="*/ 1973329 w 2264509"/>
                <a:gd name="connsiteY61-37254" fmla="*/ 1418094 h 7238075"/>
                <a:gd name="connsiteX62-37255" fmla="*/ 1925704 w 2264509"/>
                <a:gd name="connsiteY62-37256" fmla="*/ 1287898 h 7238075"/>
                <a:gd name="connsiteX63-37257" fmla="*/ 1458979 w 2264509"/>
                <a:gd name="connsiteY63-37258" fmla="*/ 1120535 h 7238075"/>
                <a:gd name="connsiteX64-37259" fmla="*/ 1360513 w 2264509"/>
                <a:gd name="connsiteY64-37260" fmla="*/ 1005635 h 7238075"/>
                <a:gd name="connsiteX65-37261" fmla="*/ 1416522 w 2264509"/>
                <a:gd name="connsiteY65-37262" fmla="*/ 807081 h 7238075"/>
                <a:gd name="connsiteX66-37263" fmla="*/ 1484699 w 2264509"/>
                <a:gd name="connsiteY66-37264" fmla="*/ 608469 h 7238075"/>
                <a:gd name="connsiteX67-37265" fmla="*/ 1496208 w 2264509"/>
                <a:gd name="connsiteY67-37266" fmla="*/ 366317 h 7238075"/>
                <a:gd name="connsiteX68-37267" fmla="*/ 1413968 w 2264509"/>
                <a:gd name="connsiteY68-37268" fmla="*/ 146640 h 7238075"/>
                <a:gd name="connsiteX69-37269" fmla="*/ 1100515 w 2264509"/>
                <a:gd name="connsiteY69-37270" fmla="*/ 551 h 7238075"/>
                <a:gd name="connsiteX0-37271" fmla="*/ 1100515 w 2264509"/>
                <a:gd name="connsiteY0-37272" fmla="*/ 551 h 7238075"/>
                <a:gd name="connsiteX1-37273" fmla="*/ 849378 w 2264509"/>
                <a:gd name="connsiteY1-37274" fmla="*/ 118937 h 7238075"/>
                <a:gd name="connsiteX2-37275" fmla="*/ 751515 w 2264509"/>
                <a:gd name="connsiteY2-37276" fmla="*/ 285490 h 7238075"/>
                <a:gd name="connsiteX3-37277" fmla="*/ 756141 w 2264509"/>
                <a:gd name="connsiteY3-37278" fmla="*/ 566071 h 7238075"/>
                <a:gd name="connsiteX4-37279" fmla="*/ 895260 w 2264509"/>
                <a:gd name="connsiteY4-37280" fmla="*/ 882679 h 7238075"/>
                <a:gd name="connsiteX5-37281" fmla="*/ 785588 w 2264509"/>
                <a:gd name="connsiteY5-37282" fmla="*/ 1025825 h 7238075"/>
                <a:gd name="connsiteX6-37283" fmla="*/ 152912 w 2264509"/>
                <a:gd name="connsiteY6-37284" fmla="*/ 1252683 h 7238075"/>
                <a:gd name="connsiteX7-37285" fmla="*/ 8160 w 2264509"/>
                <a:gd name="connsiteY7-37286" fmla="*/ 2283394 h 7238075"/>
                <a:gd name="connsiteX8-37287" fmla="*/ 416233 w 2264509"/>
                <a:gd name="connsiteY8-37288" fmla="*/ 2735641 h 7238075"/>
                <a:gd name="connsiteX9-37289" fmla="*/ 293173 w 2264509"/>
                <a:gd name="connsiteY9-37290" fmla="*/ 3799944 h 7238075"/>
                <a:gd name="connsiteX10-37291" fmla="*/ 428536 w 2264509"/>
                <a:gd name="connsiteY10-37292" fmla="*/ 3969982 h 7238075"/>
                <a:gd name="connsiteX11-37293" fmla="*/ 486017 w 2264509"/>
                <a:gd name="connsiteY11-37294" fmla="*/ 4215017 h 7238075"/>
                <a:gd name="connsiteX12-37295" fmla="*/ 547224 w 2264509"/>
                <a:gd name="connsiteY12-37296" fmla="*/ 4615099 h 7238075"/>
                <a:gd name="connsiteX13-37297" fmla="*/ 555878 w 2264509"/>
                <a:gd name="connsiteY13-37298" fmla="*/ 4779518 h 7238075"/>
                <a:gd name="connsiteX14-37299" fmla="*/ 541964 w 2264509"/>
                <a:gd name="connsiteY14-37300" fmla="*/ 4966441 h 7238075"/>
                <a:gd name="connsiteX15-37301" fmla="*/ 510234 w 2264509"/>
                <a:gd name="connsiteY15-37302" fmla="*/ 5112051 h 7238075"/>
                <a:gd name="connsiteX16-37303" fmla="*/ 434305 w 2264509"/>
                <a:gd name="connsiteY16-37304" fmla="*/ 6139609 h 7238075"/>
                <a:gd name="connsiteX17-37305" fmla="*/ 399690 w 2264509"/>
                <a:gd name="connsiteY17-37306" fmla="*/ 6589898 h 7238075"/>
                <a:gd name="connsiteX18-37307" fmla="*/ 471534 w 2264509"/>
                <a:gd name="connsiteY18-37308" fmla="*/ 6812999 h 7238075"/>
                <a:gd name="connsiteX19-37309" fmla="*/ 418410 w 2264509"/>
                <a:gd name="connsiteY19-37310" fmla="*/ 6968013 h 7238075"/>
                <a:gd name="connsiteX20-37311" fmla="*/ 656806 w 2264509"/>
                <a:gd name="connsiteY20-37312" fmla="*/ 7230086 h 7238075"/>
                <a:gd name="connsiteX21-37313" fmla="*/ 1009561 w 2264509"/>
                <a:gd name="connsiteY21-37314" fmla="*/ 7122486 h 7238075"/>
                <a:gd name="connsiteX22-37315" fmla="*/ 776064 w 2264509"/>
                <a:gd name="connsiteY22-37316" fmla="*/ 6830306 h 7238075"/>
                <a:gd name="connsiteX23-37317" fmla="*/ 804368 w 2264509"/>
                <a:gd name="connsiteY23-37318" fmla="*/ 6565349 h 7238075"/>
                <a:gd name="connsiteX24-37319" fmla="*/ 790216 w 2264509"/>
                <a:gd name="connsiteY24-37320" fmla="*/ 6235730 h 7238075"/>
                <a:gd name="connsiteX25-37321" fmla="*/ 907792 w 2264509"/>
                <a:gd name="connsiteY25-37322" fmla="*/ 5474692 h 7238075"/>
                <a:gd name="connsiteX26-37323" fmla="*/ 957309 w 2264509"/>
                <a:gd name="connsiteY26-37324" fmla="*/ 5365800 h 7238075"/>
                <a:gd name="connsiteX27-37325" fmla="*/ 949796 w 2264509"/>
                <a:gd name="connsiteY27-37326" fmla="*/ 5294498 h 7238075"/>
                <a:gd name="connsiteX28-37327" fmla="*/ 1022842 w 2264509"/>
                <a:gd name="connsiteY28-37328" fmla="*/ 5197505 h 7238075"/>
                <a:gd name="connsiteX29-37329" fmla="*/ 1024856 w 2264509"/>
                <a:gd name="connsiteY29-37330" fmla="*/ 5054630 h 7238075"/>
                <a:gd name="connsiteX30-37331" fmla="*/ 1181011 w 2264509"/>
                <a:gd name="connsiteY30-37332" fmla="*/ 4363933 h 7238075"/>
                <a:gd name="connsiteX31-37333" fmla="*/ 1327642 w 2264509"/>
                <a:gd name="connsiteY31-37334" fmla="*/ 4635530 h 7238075"/>
                <a:gd name="connsiteX32-37335" fmla="*/ 1392304 w 2264509"/>
                <a:gd name="connsiteY32-37336" fmla="*/ 4865602 h 7238075"/>
                <a:gd name="connsiteX33-37337" fmla="*/ 1361716 w 2264509"/>
                <a:gd name="connsiteY33-37338" fmla="*/ 4959440 h 7238075"/>
                <a:gd name="connsiteX34-37339" fmla="*/ 1405585 w 2264509"/>
                <a:gd name="connsiteY34-37340" fmla="*/ 5098769 h 7238075"/>
                <a:gd name="connsiteX35-37341" fmla="*/ 1313490 w 2264509"/>
                <a:gd name="connsiteY35-37342" fmla="*/ 5539804 h 7238075"/>
                <a:gd name="connsiteX36-37343" fmla="*/ 1314512 w 2264509"/>
                <a:gd name="connsiteY36-37344" fmla="*/ 6345824 h 7238075"/>
                <a:gd name="connsiteX37-37345" fmla="*/ 1387677 w 2264509"/>
                <a:gd name="connsiteY37-37346" fmla="*/ 6525837 h 7238075"/>
                <a:gd name="connsiteX38-37347" fmla="*/ 1336897 w 2264509"/>
                <a:gd name="connsiteY38-37348" fmla="*/ 6727274 h 7238075"/>
                <a:gd name="connsiteX39-37349" fmla="*/ 1355075 w 2264509"/>
                <a:gd name="connsiteY39-37350" fmla="*/ 6813600 h 7238075"/>
                <a:gd name="connsiteX40-37351" fmla="*/ 1364871 w 2264509"/>
                <a:gd name="connsiteY40-37352" fmla="*/ 7006384 h 7238075"/>
                <a:gd name="connsiteX41-37353" fmla="*/ 1811645 w 2264509"/>
                <a:gd name="connsiteY41-37354" fmla="*/ 7174679 h 7238075"/>
                <a:gd name="connsiteX42-37355" fmla="*/ 2240298 w 2264509"/>
                <a:gd name="connsiteY42-37356" fmla="*/ 7184685 h 7238075"/>
                <a:gd name="connsiteX43-37357" fmla="*/ 2223142 w 2264509"/>
                <a:gd name="connsiteY43-37358" fmla="*/ 7032346 h 7238075"/>
                <a:gd name="connsiteX44-37359" fmla="*/ 1738539 w 2264509"/>
                <a:gd name="connsiteY44-37360" fmla="*/ 6666009 h 7238075"/>
                <a:gd name="connsiteX45-37361" fmla="*/ 1759422 w 2264509"/>
                <a:gd name="connsiteY45-37362" fmla="*/ 6535632 h 7238075"/>
                <a:gd name="connsiteX46-37363" fmla="*/ 1719909 w 2264509"/>
                <a:gd name="connsiteY46-37364" fmla="*/ 6436627 h 7238075"/>
                <a:gd name="connsiteX47-37365" fmla="*/ 1708642 w 2264509"/>
                <a:gd name="connsiteY47-37366" fmla="*/ 6235730 h 7238075"/>
                <a:gd name="connsiteX48-37367" fmla="*/ 1730306 w 2264509"/>
                <a:gd name="connsiteY48-37368" fmla="*/ 5965274 h 7238075"/>
                <a:gd name="connsiteX49-37369" fmla="*/ 1778923 w 2264509"/>
                <a:gd name="connsiteY49-37370" fmla="*/ 5497769 h 7238075"/>
                <a:gd name="connsiteX50-37371" fmla="*/ 1790341 w 2264509"/>
                <a:gd name="connsiteY50-37372" fmla="*/ 5349364 h 7238075"/>
                <a:gd name="connsiteX51-37373" fmla="*/ 1848903 w 2264509"/>
                <a:gd name="connsiteY51-37374" fmla="*/ 5302881 h 7238075"/>
                <a:gd name="connsiteX52-37375" fmla="*/ 1935499 w 2264509"/>
                <a:gd name="connsiteY52-37376" fmla="*/ 5083205 h 7238075"/>
                <a:gd name="connsiteX53-37377" fmla="*/ 1960649 w 2264509"/>
                <a:gd name="connsiteY53-37378" fmla="*/ 4791056 h 7238075"/>
                <a:gd name="connsiteX54-37379" fmla="*/ 1951665 w 2264509"/>
                <a:gd name="connsiteY54-37380" fmla="*/ 4334336 h 7238075"/>
                <a:gd name="connsiteX55-37381" fmla="*/ 1932344 w 2264509"/>
                <a:gd name="connsiteY55-37382" fmla="*/ 3888133 h 7238075"/>
                <a:gd name="connsiteX56-37383" fmla="*/ 1906654 w 2264509"/>
                <a:gd name="connsiteY56-37384" fmla="*/ 3570203 h 7238075"/>
                <a:gd name="connsiteX57-37385" fmla="*/ 2107549 w 2264509"/>
                <a:gd name="connsiteY57-37386" fmla="*/ 2639637 h 7238075"/>
                <a:gd name="connsiteX58-37387" fmla="*/ 2171636 w 2264509"/>
                <a:gd name="connsiteY58-37388" fmla="*/ 2450629 h 7238075"/>
                <a:gd name="connsiteX59-37389" fmla="*/ 2032492 w 2264509"/>
                <a:gd name="connsiteY59-37390" fmla="*/ 1850474 h 7238075"/>
                <a:gd name="connsiteX60-37391" fmla="*/ 1987751 w 2264509"/>
                <a:gd name="connsiteY60-37392" fmla="*/ 1662589 h 7238075"/>
                <a:gd name="connsiteX61-37393" fmla="*/ 1973329 w 2264509"/>
                <a:gd name="connsiteY61-37394" fmla="*/ 1418094 h 7238075"/>
                <a:gd name="connsiteX62-37395" fmla="*/ 1925704 w 2264509"/>
                <a:gd name="connsiteY62-37396" fmla="*/ 1287898 h 7238075"/>
                <a:gd name="connsiteX63-37397" fmla="*/ 1458979 w 2264509"/>
                <a:gd name="connsiteY63-37398" fmla="*/ 1120535 h 7238075"/>
                <a:gd name="connsiteX64-37399" fmla="*/ 1360513 w 2264509"/>
                <a:gd name="connsiteY64-37400" fmla="*/ 1005635 h 7238075"/>
                <a:gd name="connsiteX65-37401" fmla="*/ 1416522 w 2264509"/>
                <a:gd name="connsiteY65-37402" fmla="*/ 807081 h 7238075"/>
                <a:gd name="connsiteX66-37403" fmla="*/ 1484699 w 2264509"/>
                <a:gd name="connsiteY66-37404" fmla="*/ 608469 h 7238075"/>
                <a:gd name="connsiteX67-37405" fmla="*/ 1496208 w 2264509"/>
                <a:gd name="connsiteY67-37406" fmla="*/ 366317 h 7238075"/>
                <a:gd name="connsiteX68-37407" fmla="*/ 1413968 w 2264509"/>
                <a:gd name="connsiteY68-37408" fmla="*/ 146640 h 7238075"/>
                <a:gd name="connsiteX69-37409" fmla="*/ 1100515 w 2264509"/>
                <a:gd name="connsiteY69-37410" fmla="*/ 551 h 7238075"/>
                <a:gd name="connsiteX0-37411" fmla="*/ 1100515 w 2264509"/>
                <a:gd name="connsiteY0-37412" fmla="*/ 551 h 7238075"/>
                <a:gd name="connsiteX1-37413" fmla="*/ 849378 w 2264509"/>
                <a:gd name="connsiteY1-37414" fmla="*/ 118937 h 7238075"/>
                <a:gd name="connsiteX2-37415" fmla="*/ 751515 w 2264509"/>
                <a:gd name="connsiteY2-37416" fmla="*/ 285490 h 7238075"/>
                <a:gd name="connsiteX3-37417" fmla="*/ 756141 w 2264509"/>
                <a:gd name="connsiteY3-37418" fmla="*/ 566071 h 7238075"/>
                <a:gd name="connsiteX4-37419" fmla="*/ 895260 w 2264509"/>
                <a:gd name="connsiteY4-37420" fmla="*/ 882679 h 7238075"/>
                <a:gd name="connsiteX5-37421" fmla="*/ 785588 w 2264509"/>
                <a:gd name="connsiteY5-37422" fmla="*/ 1025825 h 7238075"/>
                <a:gd name="connsiteX6-37423" fmla="*/ 152912 w 2264509"/>
                <a:gd name="connsiteY6-37424" fmla="*/ 1252683 h 7238075"/>
                <a:gd name="connsiteX7-37425" fmla="*/ 8160 w 2264509"/>
                <a:gd name="connsiteY7-37426" fmla="*/ 2283394 h 7238075"/>
                <a:gd name="connsiteX8-37427" fmla="*/ 416233 w 2264509"/>
                <a:gd name="connsiteY8-37428" fmla="*/ 2735641 h 7238075"/>
                <a:gd name="connsiteX9-37429" fmla="*/ 293173 w 2264509"/>
                <a:gd name="connsiteY9-37430" fmla="*/ 3799944 h 7238075"/>
                <a:gd name="connsiteX10-37431" fmla="*/ 428536 w 2264509"/>
                <a:gd name="connsiteY10-37432" fmla="*/ 3969982 h 7238075"/>
                <a:gd name="connsiteX11-37433" fmla="*/ 486017 w 2264509"/>
                <a:gd name="connsiteY11-37434" fmla="*/ 4215017 h 7238075"/>
                <a:gd name="connsiteX12-37435" fmla="*/ 547224 w 2264509"/>
                <a:gd name="connsiteY12-37436" fmla="*/ 4615099 h 7238075"/>
                <a:gd name="connsiteX13-37437" fmla="*/ 555878 w 2264509"/>
                <a:gd name="connsiteY13-37438" fmla="*/ 4779518 h 7238075"/>
                <a:gd name="connsiteX14-37439" fmla="*/ 541964 w 2264509"/>
                <a:gd name="connsiteY14-37440" fmla="*/ 4966441 h 7238075"/>
                <a:gd name="connsiteX15-37441" fmla="*/ 510234 w 2264509"/>
                <a:gd name="connsiteY15-37442" fmla="*/ 5112051 h 7238075"/>
                <a:gd name="connsiteX16-37443" fmla="*/ 434305 w 2264509"/>
                <a:gd name="connsiteY16-37444" fmla="*/ 6139609 h 7238075"/>
                <a:gd name="connsiteX17-37445" fmla="*/ 399690 w 2264509"/>
                <a:gd name="connsiteY17-37446" fmla="*/ 6589898 h 7238075"/>
                <a:gd name="connsiteX18-37447" fmla="*/ 471534 w 2264509"/>
                <a:gd name="connsiteY18-37448" fmla="*/ 6812999 h 7238075"/>
                <a:gd name="connsiteX19-37449" fmla="*/ 418410 w 2264509"/>
                <a:gd name="connsiteY19-37450" fmla="*/ 6968013 h 7238075"/>
                <a:gd name="connsiteX20-37451" fmla="*/ 656806 w 2264509"/>
                <a:gd name="connsiteY20-37452" fmla="*/ 7230086 h 7238075"/>
                <a:gd name="connsiteX21-37453" fmla="*/ 1009561 w 2264509"/>
                <a:gd name="connsiteY21-37454" fmla="*/ 7122486 h 7238075"/>
                <a:gd name="connsiteX22-37455" fmla="*/ 776064 w 2264509"/>
                <a:gd name="connsiteY22-37456" fmla="*/ 6830306 h 7238075"/>
                <a:gd name="connsiteX23-37457" fmla="*/ 804368 w 2264509"/>
                <a:gd name="connsiteY23-37458" fmla="*/ 6565349 h 7238075"/>
                <a:gd name="connsiteX24-37459" fmla="*/ 790216 w 2264509"/>
                <a:gd name="connsiteY24-37460" fmla="*/ 6235730 h 7238075"/>
                <a:gd name="connsiteX25-37461" fmla="*/ 907792 w 2264509"/>
                <a:gd name="connsiteY25-37462" fmla="*/ 5474692 h 7238075"/>
                <a:gd name="connsiteX26-37463" fmla="*/ 957309 w 2264509"/>
                <a:gd name="connsiteY26-37464" fmla="*/ 5365800 h 7238075"/>
                <a:gd name="connsiteX27-37465" fmla="*/ 949796 w 2264509"/>
                <a:gd name="connsiteY27-37466" fmla="*/ 5294498 h 7238075"/>
                <a:gd name="connsiteX28-37467" fmla="*/ 1022842 w 2264509"/>
                <a:gd name="connsiteY28-37468" fmla="*/ 5197505 h 7238075"/>
                <a:gd name="connsiteX29-37469" fmla="*/ 1024856 w 2264509"/>
                <a:gd name="connsiteY29-37470" fmla="*/ 5054630 h 7238075"/>
                <a:gd name="connsiteX30-37471" fmla="*/ 1181011 w 2264509"/>
                <a:gd name="connsiteY30-37472" fmla="*/ 4363933 h 7238075"/>
                <a:gd name="connsiteX31-37473" fmla="*/ 1327642 w 2264509"/>
                <a:gd name="connsiteY31-37474" fmla="*/ 4635530 h 7238075"/>
                <a:gd name="connsiteX32-37475" fmla="*/ 1392304 w 2264509"/>
                <a:gd name="connsiteY32-37476" fmla="*/ 4865602 h 7238075"/>
                <a:gd name="connsiteX33-37477" fmla="*/ 1361716 w 2264509"/>
                <a:gd name="connsiteY33-37478" fmla="*/ 4959440 h 7238075"/>
                <a:gd name="connsiteX34-37479" fmla="*/ 1405585 w 2264509"/>
                <a:gd name="connsiteY34-37480" fmla="*/ 5098769 h 7238075"/>
                <a:gd name="connsiteX35-37481" fmla="*/ 1313490 w 2264509"/>
                <a:gd name="connsiteY35-37482" fmla="*/ 5539804 h 7238075"/>
                <a:gd name="connsiteX36-37483" fmla="*/ 1314512 w 2264509"/>
                <a:gd name="connsiteY36-37484" fmla="*/ 6345824 h 7238075"/>
                <a:gd name="connsiteX37-37485" fmla="*/ 1387677 w 2264509"/>
                <a:gd name="connsiteY37-37486" fmla="*/ 6525837 h 7238075"/>
                <a:gd name="connsiteX38-37487" fmla="*/ 1336897 w 2264509"/>
                <a:gd name="connsiteY38-37488" fmla="*/ 6727274 h 7238075"/>
                <a:gd name="connsiteX39-37489" fmla="*/ 1355075 w 2264509"/>
                <a:gd name="connsiteY39-37490" fmla="*/ 6813600 h 7238075"/>
                <a:gd name="connsiteX40-37491" fmla="*/ 1364871 w 2264509"/>
                <a:gd name="connsiteY40-37492" fmla="*/ 7006384 h 7238075"/>
                <a:gd name="connsiteX41-37493" fmla="*/ 1811645 w 2264509"/>
                <a:gd name="connsiteY41-37494" fmla="*/ 7174679 h 7238075"/>
                <a:gd name="connsiteX42-37495" fmla="*/ 2240298 w 2264509"/>
                <a:gd name="connsiteY42-37496" fmla="*/ 7184685 h 7238075"/>
                <a:gd name="connsiteX43-37497" fmla="*/ 2223142 w 2264509"/>
                <a:gd name="connsiteY43-37498" fmla="*/ 7032346 h 7238075"/>
                <a:gd name="connsiteX44-37499" fmla="*/ 1738539 w 2264509"/>
                <a:gd name="connsiteY44-37500" fmla="*/ 6666009 h 7238075"/>
                <a:gd name="connsiteX45-37501" fmla="*/ 1759422 w 2264509"/>
                <a:gd name="connsiteY45-37502" fmla="*/ 6535632 h 7238075"/>
                <a:gd name="connsiteX46-37503" fmla="*/ 1719909 w 2264509"/>
                <a:gd name="connsiteY46-37504" fmla="*/ 6436627 h 7238075"/>
                <a:gd name="connsiteX47-37505" fmla="*/ 1708642 w 2264509"/>
                <a:gd name="connsiteY47-37506" fmla="*/ 6235730 h 7238075"/>
                <a:gd name="connsiteX48-37507" fmla="*/ 1730306 w 2264509"/>
                <a:gd name="connsiteY48-37508" fmla="*/ 5965274 h 7238075"/>
                <a:gd name="connsiteX49-37509" fmla="*/ 1778923 w 2264509"/>
                <a:gd name="connsiteY49-37510" fmla="*/ 5497769 h 7238075"/>
                <a:gd name="connsiteX50-37511" fmla="*/ 1790341 w 2264509"/>
                <a:gd name="connsiteY50-37512" fmla="*/ 5349364 h 7238075"/>
                <a:gd name="connsiteX51-37513" fmla="*/ 1848903 w 2264509"/>
                <a:gd name="connsiteY51-37514" fmla="*/ 5302881 h 7238075"/>
                <a:gd name="connsiteX52-37515" fmla="*/ 1935499 w 2264509"/>
                <a:gd name="connsiteY52-37516" fmla="*/ 5083205 h 7238075"/>
                <a:gd name="connsiteX53-37517" fmla="*/ 1960649 w 2264509"/>
                <a:gd name="connsiteY53-37518" fmla="*/ 4791056 h 7238075"/>
                <a:gd name="connsiteX54-37519" fmla="*/ 1951665 w 2264509"/>
                <a:gd name="connsiteY54-37520" fmla="*/ 4334336 h 7238075"/>
                <a:gd name="connsiteX55-37521" fmla="*/ 1932344 w 2264509"/>
                <a:gd name="connsiteY55-37522" fmla="*/ 3888133 h 7238075"/>
                <a:gd name="connsiteX56-37523" fmla="*/ 1906654 w 2264509"/>
                <a:gd name="connsiteY56-37524" fmla="*/ 3570203 h 7238075"/>
                <a:gd name="connsiteX57-37525" fmla="*/ 1805624 w 2264509"/>
                <a:gd name="connsiteY57-37526" fmla="*/ 2631010 h 7238075"/>
                <a:gd name="connsiteX58-37527" fmla="*/ 2171636 w 2264509"/>
                <a:gd name="connsiteY58-37528" fmla="*/ 2450629 h 7238075"/>
                <a:gd name="connsiteX59-37529" fmla="*/ 2032492 w 2264509"/>
                <a:gd name="connsiteY59-37530" fmla="*/ 1850474 h 7238075"/>
                <a:gd name="connsiteX60-37531" fmla="*/ 1987751 w 2264509"/>
                <a:gd name="connsiteY60-37532" fmla="*/ 1662589 h 7238075"/>
                <a:gd name="connsiteX61-37533" fmla="*/ 1973329 w 2264509"/>
                <a:gd name="connsiteY61-37534" fmla="*/ 1418094 h 7238075"/>
                <a:gd name="connsiteX62-37535" fmla="*/ 1925704 w 2264509"/>
                <a:gd name="connsiteY62-37536" fmla="*/ 1287898 h 7238075"/>
                <a:gd name="connsiteX63-37537" fmla="*/ 1458979 w 2264509"/>
                <a:gd name="connsiteY63-37538" fmla="*/ 1120535 h 7238075"/>
                <a:gd name="connsiteX64-37539" fmla="*/ 1360513 w 2264509"/>
                <a:gd name="connsiteY64-37540" fmla="*/ 1005635 h 7238075"/>
                <a:gd name="connsiteX65-37541" fmla="*/ 1416522 w 2264509"/>
                <a:gd name="connsiteY65-37542" fmla="*/ 807081 h 7238075"/>
                <a:gd name="connsiteX66-37543" fmla="*/ 1484699 w 2264509"/>
                <a:gd name="connsiteY66-37544" fmla="*/ 608469 h 7238075"/>
                <a:gd name="connsiteX67-37545" fmla="*/ 1496208 w 2264509"/>
                <a:gd name="connsiteY67-37546" fmla="*/ 366317 h 7238075"/>
                <a:gd name="connsiteX68-37547" fmla="*/ 1413968 w 2264509"/>
                <a:gd name="connsiteY68-37548" fmla="*/ 146640 h 7238075"/>
                <a:gd name="connsiteX69-37549" fmla="*/ 1100515 w 2264509"/>
                <a:gd name="connsiteY69-37550" fmla="*/ 551 h 7238075"/>
                <a:gd name="connsiteX0-37551" fmla="*/ 1100515 w 2264509"/>
                <a:gd name="connsiteY0-37552" fmla="*/ 551 h 7238075"/>
                <a:gd name="connsiteX1-37553" fmla="*/ 849378 w 2264509"/>
                <a:gd name="connsiteY1-37554" fmla="*/ 118937 h 7238075"/>
                <a:gd name="connsiteX2-37555" fmla="*/ 751515 w 2264509"/>
                <a:gd name="connsiteY2-37556" fmla="*/ 285490 h 7238075"/>
                <a:gd name="connsiteX3-37557" fmla="*/ 756141 w 2264509"/>
                <a:gd name="connsiteY3-37558" fmla="*/ 566071 h 7238075"/>
                <a:gd name="connsiteX4-37559" fmla="*/ 895260 w 2264509"/>
                <a:gd name="connsiteY4-37560" fmla="*/ 882679 h 7238075"/>
                <a:gd name="connsiteX5-37561" fmla="*/ 785588 w 2264509"/>
                <a:gd name="connsiteY5-37562" fmla="*/ 1025825 h 7238075"/>
                <a:gd name="connsiteX6-37563" fmla="*/ 152912 w 2264509"/>
                <a:gd name="connsiteY6-37564" fmla="*/ 1252683 h 7238075"/>
                <a:gd name="connsiteX7-37565" fmla="*/ 8160 w 2264509"/>
                <a:gd name="connsiteY7-37566" fmla="*/ 2283394 h 7238075"/>
                <a:gd name="connsiteX8-37567" fmla="*/ 416233 w 2264509"/>
                <a:gd name="connsiteY8-37568" fmla="*/ 2735641 h 7238075"/>
                <a:gd name="connsiteX9-37569" fmla="*/ 293173 w 2264509"/>
                <a:gd name="connsiteY9-37570" fmla="*/ 3799944 h 7238075"/>
                <a:gd name="connsiteX10-37571" fmla="*/ 428536 w 2264509"/>
                <a:gd name="connsiteY10-37572" fmla="*/ 3969982 h 7238075"/>
                <a:gd name="connsiteX11-37573" fmla="*/ 486017 w 2264509"/>
                <a:gd name="connsiteY11-37574" fmla="*/ 4215017 h 7238075"/>
                <a:gd name="connsiteX12-37575" fmla="*/ 547224 w 2264509"/>
                <a:gd name="connsiteY12-37576" fmla="*/ 4615099 h 7238075"/>
                <a:gd name="connsiteX13-37577" fmla="*/ 555878 w 2264509"/>
                <a:gd name="connsiteY13-37578" fmla="*/ 4779518 h 7238075"/>
                <a:gd name="connsiteX14-37579" fmla="*/ 541964 w 2264509"/>
                <a:gd name="connsiteY14-37580" fmla="*/ 4966441 h 7238075"/>
                <a:gd name="connsiteX15-37581" fmla="*/ 510234 w 2264509"/>
                <a:gd name="connsiteY15-37582" fmla="*/ 5112051 h 7238075"/>
                <a:gd name="connsiteX16-37583" fmla="*/ 434305 w 2264509"/>
                <a:gd name="connsiteY16-37584" fmla="*/ 6139609 h 7238075"/>
                <a:gd name="connsiteX17-37585" fmla="*/ 399690 w 2264509"/>
                <a:gd name="connsiteY17-37586" fmla="*/ 6589898 h 7238075"/>
                <a:gd name="connsiteX18-37587" fmla="*/ 471534 w 2264509"/>
                <a:gd name="connsiteY18-37588" fmla="*/ 6812999 h 7238075"/>
                <a:gd name="connsiteX19-37589" fmla="*/ 418410 w 2264509"/>
                <a:gd name="connsiteY19-37590" fmla="*/ 6968013 h 7238075"/>
                <a:gd name="connsiteX20-37591" fmla="*/ 656806 w 2264509"/>
                <a:gd name="connsiteY20-37592" fmla="*/ 7230086 h 7238075"/>
                <a:gd name="connsiteX21-37593" fmla="*/ 1009561 w 2264509"/>
                <a:gd name="connsiteY21-37594" fmla="*/ 7122486 h 7238075"/>
                <a:gd name="connsiteX22-37595" fmla="*/ 776064 w 2264509"/>
                <a:gd name="connsiteY22-37596" fmla="*/ 6830306 h 7238075"/>
                <a:gd name="connsiteX23-37597" fmla="*/ 804368 w 2264509"/>
                <a:gd name="connsiteY23-37598" fmla="*/ 6565349 h 7238075"/>
                <a:gd name="connsiteX24-37599" fmla="*/ 790216 w 2264509"/>
                <a:gd name="connsiteY24-37600" fmla="*/ 6235730 h 7238075"/>
                <a:gd name="connsiteX25-37601" fmla="*/ 907792 w 2264509"/>
                <a:gd name="connsiteY25-37602" fmla="*/ 5474692 h 7238075"/>
                <a:gd name="connsiteX26-37603" fmla="*/ 957309 w 2264509"/>
                <a:gd name="connsiteY26-37604" fmla="*/ 5365800 h 7238075"/>
                <a:gd name="connsiteX27-37605" fmla="*/ 949796 w 2264509"/>
                <a:gd name="connsiteY27-37606" fmla="*/ 5294498 h 7238075"/>
                <a:gd name="connsiteX28-37607" fmla="*/ 1022842 w 2264509"/>
                <a:gd name="connsiteY28-37608" fmla="*/ 5197505 h 7238075"/>
                <a:gd name="connsiteX29-37609" fmla="*/ 1024856 w 2264509"/>
                <a:gd name="connsiteY29-37610" fmla="*/ 5054630 h 7238075"/>
                <a:gd name="connsiteX30-37611" fmla="*/ 1181011 w 2264509"/>
                <a:gd name="connsiteY30-37612" fmla="*/ 4363933 h 7238075"/>
                <a:gd name="connsiteX31-37613" fmla="*/ 1327642 w 2264509"/>
                <a:gd name="connsiteY31-37614" fmla="*/ 4635530 h 7238075"/>
                <a:gd name="connsiteX32-37615" fmla="*/ 1392304 w 2264509"/>
                <a:gd name="connsiteY32-37616" fmla="*/ 4865602 h 7238075"/>
                <a:gd name="connsiteX33-37617" fmla="*/ 1361716 w 2264509"/>
                <a:gd name="connsiteY33-37618" fmla="*/ 4959440 h 7238075"/>
                <a:gd name="connsiteX34-37619" fmla="*/ 1405585 w 2264509"/>
                <a:gd name="connsiteY34-37620" fmla="*/ 5098769 h 7238075"/>
                <a:gd name="connsiteX35-37621" fmla="*/ 1313490 w 2264509"/>
                <a:gd name="connsiteY35-37622" fmla="*/ 5539804 h 7238075"/>
                <a:gd name="connsiteX36-37623" fmla="*/ 1314512 w 2264509"/>
                <a:gd name="connsiteY36-37624" fmla="*/ 6345824 h 7238075"/>
                <a:gd name="connsiteX37-37625" fmla="*/ 1387677 w 2264509"/>
                <a:gd name="connsiteY37-37626" fmla="*/ 6525837 h 7238075"/>
                <a:gd name="connsiteX38-37627" fmla="*/ 1336897 w 2264509"/>
                <a:gd name="connsiteY38-37628" fmla="*/ 6727274 h 7238075"/>
                <a:gd name="connsiteX39-37629" fmla="*/ 1355075 w 2264509"/>
                <a:gd name="connsiteY39-37630" fmla="*/ 6813600 h 7238075"/>
                <a:gd name="connsiteX40-37631" fmla="*/ 1364871 w 2264509"/>
                <a:gd name="connsiteY40-37632" fmla="*/ 7006384 h 7238075"/>
                <a:gd name="connsiteX41-37633" fmla="*/ 1811645 w 2264509"/>
                <a:gd name="connsiteY41-37634" fmla="*/ 7174679 h 7238075"/>
                <a:gd name="connsiteX42-37635" fmla="*/ 2240298 w 2264509"/>
                <a:gd name="connsiteY42-37636" fmla="*/ 7184685 h 7238075"/>
                <a:gd name="connsiteX43-37637" fmla="*/ 2223142 w 2264509"/>
                <a:gd name="connsiteY43-37638" fmla="*/ 7032346 h 7238075"/>
                <a:gd name="connsiteX44-37639" fmla="*/ 1738539 w 2264509"/>
                <a:gd name="connsiteY44-37640" fmla="*/ 6666009 h 7238075"/>
                <a:gd name="connsiteX45-37641" fmla="*/ 1759422 w 2264509"/>
                <a:gd name="connsiteY45-37642" fmla="*/ 6535632 h 7238075"/>
                <a:gd name="connsiteX46-37643" fmla="*/ 1719909 w 2264509"/>
                <a:gd name="connsiteY46-37644" fmla="*/ 6436627 h 7238075"/>
                <a:gd name="connsiteX47-37645" fmla="*/ 1708642 w 2264509"/>
                <a:gd name="connsiteY47-37646" fmla="*/ 6235730 h 7238075"/>
                <a:gd name="connsiteX48-37647" fmla="*/ 1730306 w 2264509"/>
                <a:gd name="connsiteY48-37648" fmla="*/ 5965274 h 7238075"/>
                <a:gd name="connsiteX49-37649" fmla="*/ 1778923 w 2264509"/>
                <a:gd name="connsiteY49-37650" fmla="*/ 5497769 h 7238075"/>
                <a:gd name="connsiteX50-37651" fmla="*/ 1790341 w 2264509"/>
                <a:gd name="connsiteY50-37652" fmla="*/ 5349364 h 7238075"/>
                <a:gd name="connsiteX51-37653" fmla="*/ 1848903 w 2264509"/>
                <a:gd name="connsiteY51-37654" fmla="*/ 5302881 h 7238075"/>
                <a:gd name="connsiteX52-37655" fmla="*/ 1935499 w 2264509"/>
                <a:gd name="connsiteY52-37656" fmla="*/ 5083205 h 7238075"/>
                <a:gd name="connsiteX53-37657" fmla="*/ 1960649 w 2264509"/>
                <a:gd name="connsiteY53-37658" fmla="*/ 4791056 h 7238075"/>
                <a:gd name="connsiteX54-37659" fmla="*/ 1951665 w 2264509"/>
                <a:gd name="connsiteY54-37660" fmla="*/ 4334336 h 7238075"/>
                <a:gd name="connsiteX55-37661" fmla="*/ 1932344 w 2264509"/>
                <a:gd name="connsiteY55-37662" fmla="*/ 3888133 h 7238075"/>
                <a:gd name="connsiteX56-37663" fmla="*/ 1906654 w 2264509"/>
                <a:gd name="connsiteY56-37664" fmla="*/ 3570203 h 7238075"/>
                <a:gd name="connsiteX57-37665" fmla="*/ 1805624 w 2264509"/>
                <a:gd name="connsiteY57-37666" fmla="*/ 2631010 h 7238075"/>
                <a:gd name="connsiteX58-37667" fmla="*/ 2171636 w 2264509"/>
                <a:gd name="connsiteY58-37668" fmla="*/ 2450629 h 7238075"/>
                <a:gd name="connsiteX59-37669" fmla="*/ 2032492 w 2264509"/>
                <a:gd name="connsiteY59-37670" fmla="*/ 1850474 h 7238075"/>
                <a:gd name="connsiteX60-37671" fmla="*/ 1987751 w 2264509"/>
                <a:gd name="connsiteY60-37672" fmla="*/ 1662589 h 7238075"/>
                <a:gd name="connsiteX61-37673" fmla="*/ 1973329 w 2264509"/>
                <a:gd name="connsiteY61-37674" fmla="*/ 1418094 h 7238075"/>
                <a:gd name="connsiteX62-37675" fmla="*/ 1925704 w 2264509"/>
                <a:gd name="connsiteY62-37676" fmla="*/ 1287898 h 7238075"/>
                <a:gd name="connsiteX63-37677" fmla="*/ 1458979 w 2264509"/>
                <a:gd name="connsiteY63-37678" fmla="*/ 1120535 h 7238075"/>
                <a:gd name="connsiteX64-37679" fmla="*/ 1360513 w 2264509"/>
                <a:gd name="connsiteY64-37680" fmla="*/ 1005635 h 7238075"/>
                <a:gd name="connsiteX65-37681" fmla="*/ 1416522 w 2264509"/>
                <a:gd name="connsiteY65-37682" fmla="*/ 807081 h 7238075"/>
                <a:gd name="connsiteX66-37683" fmla="*/ 1484699 w 2264509"/>
                <a:gd name="connsiteY66-37684" fmla="*/ 608469 h 7238075"/>
                <a:gd name="connsiteX67-37685" fmla="*/ 1496208 w 2264509"/>
                <a:gd name="connsiteY67-37686" fmla="*/ 366317 h 7238075"/>
                <a:gd name="connsiteX68-37687" fmla="*/ 1413968 w 2264509"/>
                <a:gd name="connsiteY68-37688" fmla="*/ 146640 h 7238075"/>
                <a:gd name="connsiteX69-37689" fmla="*/ 1100515 w 2264509"/>
                <a:gd name="connsiteY69-37690" fmla="*/ 551 h 7238075"/>
                <a:gd name="connsiteX0-37691" fmla="*/ 1100515 w 2264509"/>
                <a:gd name="connsiteY0-37692" fmla="*/ 551 h 7238075"/>
                <a:gd name="connsiteX1-37693" fmla="*/ 849378 w 2264509"/>
                <a:gd name="connsiteY1-37694" fmla="*/ 118937 h 7238075"/>
                <a:gd name="connsiteX2-37695" fmla="*/ 751515 w 2264509"/>
                <a:gd name="connsiteY2-37696" fmla="*/ 285490 h 7238075"/>
                <a:gd name="connsiteX3-37697" fmla="*/ 756141 w 2264509"/>
                <a:gd name="connsiteY3-37698" fmla="*/ 566071 h 7238075"/>
                <a:gd name="connsiteX4-37699" fmla="*/ 895260 w 2264509"/>
                <a:gd name="connsiteY4-37700" fmla="*/ 882679 h 7238075"/>
                <a:gd name="connsiteX5-37701" fmla="*/ 785588 w 2264509"/>
                <a:gd name="connsiteY5-37702" fmla="*/ 1025825 h 7238075"/>
                <a:gd name="connsiteX6-37703" fmla="*/ 152912 w 2264509"/>
                <a:gd name="connsiteY6-37704" fmla="*/ 1252683 h 7238075"/>
                <a:gd name="connsiteX7-37705" fmla="*/ 8160 w 2264509"/>
                <a:gd name="connsiteY7-37706" fmla="*/ 2283394 h 7238075"/>
                <a:gd name="connsiteX8-37707" fmla="*/ 416233 w 2264509"/>
                <a:gd name="connsiteY8-37708" fmla="*/ 2735641 h 7238075"/>
                <a:gd name="connsiteX9-37709" fmla="*/ 293173 w 2264509"/>
                <a:gd name="connsiteY9-37710" fmla="*/ 3799944 h 7238075"/>
                <a:gd name="connsiteX10-37711" fmla="*/ 428536 w 2264509"/>
                <a:gd name="connsiteY10-37712" fmla="*/ 3969982 h 7238075"/>
                <a:gd name="connsiteX11-37713" fmla="*/ 486017 w 2264509"/>
                <a:gd name="connsiteY11-37714" fmla="*/ 4215017 h 7238075"/>
                <a:gd name="connsiteX12-37715" fmla="*/ 547224 w 2264509"/>
                <a:gd name="connsiteY12-37716" fmla="*/ 4615099 h 7238075"/>
                <a:gd name="connsiteX13-37717" fmla="*/ 555878 w 2264509"/>
                <a:gd name="connsiteY13-37718" fmla="*/ 4779518 h 7238075"/>
                <a:gd name="connsiteX14-37719" fmla="*/ 541964 w 2264509"/>
                <a:gd name="connsiteY14-37720" fmla="*/ 4966441 h 7238075"/>
                <a:gd name="connsiteX15-37721" fmla="*/ 510234 w 2264509"/>
                <a:gd name="connsiteY15-37722" fmla="*/ 5112051 h 7238075"/>
                <a:gd name="connsiteX16-37723" fmla="*/ 434305 w 2264509"/>
                <a:gd name="connsiteY16-37724" fmla="*/ 6139609 h 7238075"/>
                <a:gd name="connsiteX17-37725" fmla="*/ 399690 w 2264509"/>
                <a:gd name="connsiteY17-37726" fmla="*/ 6589898 h 7238075"/>
                <a:gd name="connsiteX18-37727" fmla="*/ 471534 w 2264509"/>
                <a:gd name="connsiteY18-37728" fmla="*/ 6812999 h 7238075"/>
                <a:gd name="connsiteX19-37729" fmla="*/ 418410 w 2264509"/>
                <a:gd name="connsiteY19-37730" fmla="*/ 6968013 h 7238075"/>
                <a:gd name="connsiteX20-37731" fmla="*/ 656806 w 2264509"/>
                <a:gd name="connsiteY20-37732" fmla="*/ 7230086 h 7238075"/>
                <a:gd name="connsiteX21-37733" fmla="*/ 1009561 w 2264509"/>
                <a:gd name="connsiteY21-37734" fmla="*/ 7122486 h 7238075"/>
                <a:gd name="connsiteX22-37735" fmla="*/ 776064 w 2264509"/>
                <a:gd name="connsiteY22-37736" fmla="*/ 6830306 h 7238075"/>
                <a:gd name="connsiteX23-37737" fmla="*/ 804368 w 2264509"/>
                <a:gd name="connsiteY23-37738" fmla="*/ 6565349 h 7238075"/>
                <a:gd name="connsiteX24-37739" fmla="*/ 790216 w 2264509"/>
                <a:gd name="connsiteY24-37740" fmla="*/ 6235730 h 7238075"/>
                <a:gd name="connsiteX25-37741" fmla="*/ 907792 w 2264509"/>
                <a:gd name="connsiteY25-37742" fmla="*/ 5474692 h 7238075"/>
                <a:gd name="connsiteX26-37743" fmla="*/ 957309 w 2264509"/>
                <a:gd name="connsiteY26-37744" fmla="*/ 5365800 h 7238075"/>
                <a:gd name="connsiteX27-37745" fmla="*/ 949796 w 2264509"/>
                <a:gd name="connsiteY27-37746" fmla="*/ 5294498 h 7238075"/>
                <a:gd name="connsiteX28-37747" fmla="*/ 1022842 w 2264509"/>
                <a:gd name="connsiteY28-37748" fmla="*/ 5197505 h 7238075"/>
                <a:gd name="connsiteX29-37749" fmla="*/ 1024856 w 2264509"/>
                <a:gd name="connsiteY29-37750" fmla="*/ 5054630 h 7238075"/>
                <a:gd name="connsiteX30-37751" fmla="*/ 1181011 w 2264509"/>
                <a:gd name="connsiteY30-37752" fmla="*/ 4363933 h 7238075"/>
                <a:gd name="connsiteX31-37753" fmla="*/ 1327642 w 2264509"/>
                <a:gd name="connsiteY31-37754" fmla="*/ 4635530 h 7238075"/>
                <a:gd name="connsiteX32-37755" fmla="*/ 1392304 w 2264509"/>
                <a:gd name="connsiteY32-37756" fmla="*/ 4865602 h 7238075"/>
                <a:gd name="connsiteX33-37757" fmla="*/ 1361716 w 2264509"/>
                <a:gd name="connsiteY33-37758" fmla="*/ 4959440 h 7238075"/>
                <a:gd name="connsiteX34-37759" fmla="*/ 1405585 w 2264509"/>
                <a:gd name="connsiteY34-37760" fmla="*/ 5098769 h 7238075"/>
                <a:gd name="connsiteX35-37761" fmla="*/ 1313490 w 2264509"/>
                <a:gd name="connsiteY35-37762" fmla="*/ 5539804 h 7238075"/>
                <a:gd name="connsiteX36-37763" fmla="*/ 1314512 w 2264509"/>
                <a:gd name="connsiteY36-37764" fmla="*/ 6345824 h 7238075"/>
                <a:gd name="connsiteX37-37765" fmla="*/ 1387677 w 2264509"/>
                <a:gd name="connsiteY37-37766" fmla="*/ 6525837 h 7238075"/>
                <a:gd name="connsiteX38-37767" fmla="*/ 1336897 w 2264509"/>
                <a:gd name="connsiteY38-37768" fmla="*/ 6727274 h 7238075"/>
                <a:gd name="connsiteX39-37769" fmla="*/ 1355075 w 2264509"/>
                <a:gd name="connsiteY39-37770" fmla="*/ 6813600 h 7238075"/>
                <a:gd name="connsiteX40-37771" fmla="*/ 1364871 w 2264509"/>
                <a:gd name="connsiteY40-37772" fmla="*/ 7006384 h 7238075"/>
                <a:gd name="connsiteX41-37773" fmla="*/ 1811645 w 2264509"/>
                <a:gd name="connsiteY41-37774" fmla="*/ 7174679 h 7238075"/>
                <a:gd name="connsiteX42-37775" fmla="*/ 2240298 w 2264509"/>
                <a:gd name="connsiteY42-37776" fmla="*/ 7184685 h 7238075"/>
                <a:gd name="connsiteX43-37777" fmla="*/ 2223142 w 2264509"/>
                <a:gd name="connsiteY43-37778" fmla="*/ 7032346 h 7238075"/>
                <a:gd name="connsiteX44-37779" fmla="*/ 1738539 w 2264509"/>
                <a:gd name="connsiteY44-37780" fmla="*/ 6666009 h 7238075"/>
                <a:gd name="connsiteX45-37781" fmla="*/ 1759422 w 2264509"/>
                <a:gd name="connsiteY45-37782" fmla="*/ 6535632 h 7238075"/>
                <a:gd name="connsiteX46-37783" fmla="*/ 1719909 w 2264509"/>
                <a:gd name="connsiteY46-37784" fmla="*/ 6436627 h 7238075"/>
                <a:gd name="connsiteX47-37785" fmla="*/ 1708642 w 2264509"/>
                <a:gd name="connsiteY47-37786" fmla="*/ 6235730 h 7238075"/>
                <a:gd name="connsiteX48-37787" fmla="*/ 1730306 w 2264509"/>
                <a:gd name="connsiteY48-37788" fmla="*/ 5965274 h 7238075"/>
                <a:gd name="connsiteX49-37789" fmla="*/ 1778923 w 2264509"/>
                <a:gd name="connsiteY49-37790" fmla="*/ 5497769 h 7238075"/>
                <a:gd name="connsiteX50-37791" fmla="*/ 1790341 w 2264509"/>
                <a:gd name="connsiteY50-37792" fmla="*/ 5349364 h 7238075"/>
                <a:gd name="connsiteX51-37793" fmla="*/ 1848903 w 2264509"/>
                <a:gd name="connsiteY51-37794" fmla="*/ 5302881 h 7238075"/>
                <a:gd name="connsiteX52-37795" fmla="*/ 1935499 w 2264509"/>
                <a:gd name="connsiteY52-37796" fmla="*/ 5083205 h 7238075"/>
                <a:gd name="connsiteX53-37797" fmla="*/ 1960649 w 2264509"/>
                <a:gd name="connsiteY53-37798" fmla="*/ 4791056 h 7238075"/>
                <a:gd name="connsiteX54-37799" fmla="*/ 1951665 w 2264509"/>
                <a:gd name="connsiteY54-37800" fmla="*/ 4334336 h 7238075"/>
                <a:gd name="connsiteX55-37801" fmla="*/ 1932344 w 2264509"/>
                <a:gd name="connsiteY55-37802" fmla="*/ 3888133 h 7238075"/>
                <a:gd name="connsiteX56-37803" fmla="*/ 1906654 w 2264509"/>
                <a:gd name="connsiteY56-37804" fmla="*/ 3570203 h 7238075"/>
                <a:gd name="connsiteX57-37805" fmla="*/ 1762492 w 2264509"/>
                <a:gd name="connsiteY57-37806" fmla="*/ 2682768 h 7238075"/>
                <a:gd name="connsiteX58-37807" fmla="*/ 2171636 w 2264509"/>
                <a:gd name="connsiteY58-37808" fmla="*/ 2450629 h 7238075"/>
                <a:gd name="connsiteX59-37809" fmla="*/ 2032492 w 2264509"/>
                <a:gd name="connsiteY59-37810" fmla="*/ 1850474 h 7238075"/>
                <a:gd name="connsiteX60-37811" fmla="*/ 1987751 w 2264509"/>
                <a:gd name="connsiteY60-37812" fmla="*/ 1662589 h 7238075"/>
                <a:gd name="connsiteX61-37813" fmla="*/ 1973329 w 2264509"/>
                <a:gd name="connsiteY61-37814" fmla="*/ 1418094 h 7238075"/>
                <a:gd name="connsiteX62-37815" fmla="*/ 1925704 w 2264509"/>
                <a:gd name="connsiteY62-37816" fmla="*/ 1287898 h 7238075"/>
                <a:gd name="connsiteX63-37817" fmla="*/ 1458979 w 2264509"/>
                <a:gd name="connsiteY63-37818" fmla="*/ 1120535 h 7238075"/>
                <a:gd name="connsiteX64-37819" fmla="*/ 1360513 w 2264509"/>
                <a:gd name="connsiteY64-37820" fmla="*/ 1005635 h 7238075"/>
                <a:gd name="connsiteX65-37821" fmla="*/ 1416522 w 2264509"/>
                <a:gd name="connsiteY65-37822" fmla="*/ 807081 h 7238075"/>
                <a:gd name="connsiteX66-37823" fmla="*/ 1484699 w 2264509"/>
                <a:gd name="connsiteY66-37824" fmla="*/ 608469 h 7238075"/>
                <a:gd name="connsiteX67-37825" fmla="*/ 1496208 w 2264509"/>
                <a:gd name="connsiteY67-37826" fmla="*/ 366317 h 7238075"/>
                <a:gd name="connsiteX68-37827" fmla="*/ 1413968 w 2264509"/>
                <a:gd name="connsiteY68-37828" fmla="*/ 146640 h 7238075"/>
                <a:gd name="connsiteX69-37829" fmla="*/ 1100515 w 2264509"/>
                <a:gd name="connsiteY69-37830" fmla="*/ 551 h 7238075"/>
                <a:gd name="connsiteX0-37831" fmla="*/ 1100515 w 2264509"/>
                <a:gd name="connsiteY0-37832" fmla="*/ 551 h 7238075"/>
                <a:gd name="connsiteX1-37833" fmla="*/ 849378 w 2264509"/>
                <a:gd name="connsiteY1-37834" fmla="*/ 118937 h 7238075"/>
                <a:gd name="connsiteX2-37835" fmla="*/ 751515 w 2264509"/>
                <a:gd name="connsiteY2-37836" fmla="*/ 285490 h 7238075"/>
                <a:gd name="connsiteX3-37837" fmla="*/ 756141 w 2264509"/>
                <a:gd name="connsiteY3-37838" fmla="*/ 566071 h 7238075"/>
                <a:gd name="connsiteX4-37839" fmla="*/ 895260 w 2264509"/>
                <a:gd name="connsiteY4-37840" fmla="*/ 882679 h 7238075"/>
                <a:gd name="connsiteX5-37841" fmla="*/ 785588 w 2264509"/>
                <a:gd name="connsiteY5-37842" fmla="*/ 1025825 h 7238075"/>
                <a:gd name="connsiteX6-37843" fmla="*/ 152912 w 2264509"/>
                <a:gd name="connsiteY6-37844" fmla="*/ 1252683 h 7238075"/>
                <a:gd name="connsiteX7-37845" fmla="*/ 8160 w 2264509"/>
                <a:gd name="connsiteY7-37846" fmla="*/ 2283394 h 7238075"/>
                <a:gd name="connsiteX8-37847" fmla="*/ 416233 w 2264509"/>
                <a:gd name="connsiteY8-37848" fmla="*/ 2735641 h 7238075"/>
                <a:gd name="connsiteX9-37849" fmla="*/ 293173 w 2264509"/>
                <a:gd name="connsiteY9-37850" fmla="*/ 3799944 h 7238075"/>
                <a:gd name="connsiteX10-37851" fmla="*/ 428536 w 2264509"/>
                <a:gd name="connsiteY10-37852" fmla="*/ 3969982 h 7238075"/>
                <a:gd name="connsiteX11-37853" fmla="*/ 486017 w 2264509"/>
                <a:gd name="connsiteY11-37854" fmla="*/ 4215017 h 7238075"/>
                <a:gd name="connsiteX12-37855" fmla="*/ 547224 w 2264509"/>
                <a:gd name="connsiteY12-37856" fmla="*/ 4615099 h 7238075"/>
                <a:gd name="connsiteX13-37857" fmla="*/ 555878 w 2264509"/>
                <a:gd name="connsiteY13-37858" fmla="*/ 4779518 h 7238075"/>
                <a:gd name="connsiteX14-37859" fmla="*/ 541964 w 2264509"/>
                <a:gd name="connsiteY14-37860" fmla="*/ 4966441 h 7238075"/>
                <a:gd name="connsiteX15-37861" fmla="*/ 510234 w 2264509"/>
                <a:gd name="connsiteY15-37862" fmla="*/ 5112051 h 7238075"/>
                <a:gd name="connsiteX16-37863" fmla="*/ 434305 w 2264509"/>
                <a:gd name="connsiteY16-37864" fmla="*/ 6139609 h 7238075"/>
                <a:gd name="connsiteX17-37865" fmla="*/ 399690 w 2264509"/>
                <a:gd name="connsiteY17-37866" fmla="*/ 6589898 h 7238075"/>
                <a:gd name="connsiteX18-37867" fmla="*/ 471534 w 2264509"/>
                <a:gd name="connsiteY18-37868" fmla="*/ 6812999 h 7238075"/>
                <a:gd name="connsiteX19-37869" fmla="*/ 418410 w 2264509"/>
                <a:gd name="connsiteY19-37870" fmla="*/ 6968013 h 7238075"/>
                <a:gd name="connsiteX20-37871" fmla="*/ 656806 w 2264509"/>
                <a:gd name="connsiteY20-37872" fmla="*/ 7230086 h 7238075"/>
                <a:gd name="connsiteX21-37873" fmla="*/ 1009561 w 2264509"/>
                <a:gd name="connsiteY21-37874" fmla="*/ 7122486 h 7238075"/>
                <a:gd name="connsiteX22-37875" fmla="*/ 776064 w 2264509"/>
                <a:gd name="connsiteY22-37876" fmla="*/ 6830306 h 7238075"/>
                <a:gd name="connsiteX23-37877" fmla="*/ 804368 w 2264509"/>
                <a:gd name="connsiteY23-37878" fmla="*/ 6565349 h 7238075"/>
                <a:gd name="connsiteX24-37879" fmla="*/ 790216 w 2264509"/>
                <a:gd name="connsiteY24-37880" fmla="*/ 6235730 h 7238075"/>
                <a:gd name="connsiteX25-37881" fmla="*/ 907792 w 2264509"/>
                <a:gd name="connsiteY25-37882" fmla="*/ 5474692 h 7238075"/>
                <a:gd name="connsiteX26-37883" fmla="*/ 957309 w 2264509"/>
                <a:gd name="connsiteY26-37884" fmla="*/ 5365800 h 7238075"/>
                <a:gd name="connsiteX27-37885" fmla="*/ 949796 w 2264509"/>
                <a:gd name="connsiteY27-37886" fmla="*/ 5294498 h 7238075"/>
                <a:gd name="connsiteX28-37887" fmla="*/ 1022842 w 2264509"/>
                <a:gd name="connsiteY28-37888" fmla="*/ 5197505 h 7238075"/>
                <a:gd name="connsiteX29-37889" fmla="*/ 1024856 w 2264509"/>
                <a:gd name="connsiteY29-37890" fmla="*/ 5054630 h 7238075"/>
                <a:gd name="connsiteX30-37891" fmla="*/ 1181011 w 2264509"/>
                <a:gd name="connsiteY30-37892" fmla="*/ 4363933 h 7238075"/>
                <a:gd name="connsiteX31-37893" fmla="*/ 1327642 w 2264509"/>
                <a:gd name="connsiteY31-37894" fmla="*/ 4635530 h 7238075"/>
                <a:gd name="connsiteX32-37895" fmla="*/ 1392304 w 2264509"/>
                <a:gd name="connsiteY32-37896" fmla="*/ 4865602 h 7238075"/>
                <a:gd name="connsiteX33-37897" fmla="*/ 1361716 w 2264509"/>
                <a:gd name="connsiteY33-37898" fmla="*/ 4959440 h 7238075"/>
                <a:gd name="connsiteX34-37899" fmla="*/ 1405585 w 2264509"/>
                <a:gd name="connsiteY34-37900" fmla="*/ 5098769 h 7238075"/>
                <a:gd name="connsiteX35-37901" fmla="*/ 1313490 w 2264509"/>
                <a:gd name="connsiteY35-37902" fmla="*/ 5539804 h 7238075"/>
                <a:gd name="connsiteX36-37903" fmla="*/ 1314512 w 2264509"/>
                <a:gd name="connsiteY36-37904" fmla="*/ 6345824 h 7238075"/>
                <a:gd name="connsiteX37-37905" fmla="*/ 1387677 w 2264509"/>
                <a:gd name="connsiteY37-37906" fmla="*/ 6525837 h 7238075"/>
                <a:gd name="connsiteX38-37907" fmla="*/ 1336897 w 2264509"/>
                <a:gd name="connsiteY38-37908" fmla="*/ 6727274 h 7238075"/>
                <a:gd name="connsiteX39-37909" fmla="*/ 1355075 w 2264509"/>
                <a:gd name="connsiteY39-37910" fmla="*/ 6813600 h 7238075"/>
                <a:gd name="connsiteX40-37911" fmla="*/ 1364871 w 2264509"/>
                <a:gd name="connsiteY40-37912" fmla="*/ 7006384 h 7238075"/>
                <a:gd name="connsiteX41-37913" fmla="*/ 1811645 w 2264509"/>
                <a:gd name="connsiteY41-37914" fmla="*/ 7174679 h 7238075"/>
                <a:gd name="connsiteX42-37915" fmla="*/ 2240298 w 2264509"/>
                <a:gd name="connsiteY42-37916" fmla="*/ 7184685 h 7238075"/>
                <a:gd name="connsiteX43-37917" fmla="*/ 2223142 w 2264509"/>
                <a:gd name="connsiteY43-37918" fmla="*/ 7032346 h 7238075"/>
                <a:gd name="connsiteX44-37919" fmla="*/ 1738539 w 2264509"/>
                <a:gd name="connsiteY44-37920" fmla="*/ 6666009 h 7238075"/>
                <a:gd name="connsiteX45-37921" fmla="*/ 1759422 w 2264509"/>
                <a:gd name="connsiteY45-37922" fmla="*/ 6535632 h 7238075"/>
                <a:gd name="connsiteX46-37923" fmla="*/ 1719909 w 2264509"/>
                <a:gd name="connsiteY46-37924" fmla="*/ 6436627 h 7238075"/>
                <a:gd name="connsiteX47-37925" fmla="*/ 1708642 w 2264509"/>
                <a:gd name="connsiteY47-37926" fmla="*/ 6235730 h 7238075"/>
                <a:gd name="connsiteX48-37927" fmla="*/ 1730306 w 2264509"/>
                <a:gd name="connsiteY48-37928" fmla="*/ 5965274 h 7238075"/>
                <a:gd name="connsiteX49-37929" fmla="*/ 1778923 w 2264509"/>
                <a:gd name="connsiteY49-37930" fmla="*/ 5497769 h 7238075"/>
                <a:gd name="connsiteX50-37931" fmla="*/ 1790341 w 2264509"/>
                <a:gd name="connsiteY50-37932" fmla="*/ 5349364 h 7238075"/>
                <a:gd name="connsiteX51-37933" fmla="*/ 1848903 w 2264509"/>
                <a:gd name="connsiteY51-37934" fmla="*/ 5302881 h 7238075"/>
                <a:gd name="connsiteX52-37935" fmla="*/ 1935499 w 2264509"/>
                <a:gd name="connsiteY52-37936" fmla="*/ 5083205 h 7238075"/>
                <a:gd name="connsiteX53-37937" fmla="*/ 1960649 w 2264509"/>
                <a:gd name="connsiteY53-37938" fmla="*/ 4791056 h 7238075"/>
                <a:gd name="connsiteX54-37939" fmla="*/ 1951665 w 2264509"/>
                <a:gd name="connsiteY54-37940" fmla="*/ 4334336 h 7238075"/>
                <a:gd name="connsiteX55-37941" fmla="*/ 1932344 w 2264509"/>
                <a:gd name="connsiteY55-37942" fmla="*/ 3888133 h 7238075"/>
                <a:gd name="connsiteX56-37943" fmla="*/ 1906654 w 2264509"/>
                <a:gd name="connsiteY56-37944" fmla="*/ 3570203 h 7238075"/>
                <a:gd name="connsiteX57-37945" fmla="*/ 1762492 w 2264509"/>
                <a:gd name="connsiteY57-37946" fmla="*/ 2682768 h 7238075"/>
                <a:gd name="connsiteX58-37947" fmla="*/ 2171636 w 2264509"/>
                <a:gd name="connsiteY58-37948" fmla="*/ 2450629 h 7238075"/>
                <a:gd name="connsiteX59-37949" fmla="*/ 2032492 w 2264509"/>
                <a:gd name="connsiteY59-37950" fmla="*/ 1850474 h 7238075"/>
                <a:gd name="connsiteX60-37951" fmla="*/ 1987751 w 2264509"/>
                <a:gd name="connsiteY60-37952" fmla="*/ 1662589 h 7238075"/>
                <a:gd name="connsiteX61-37953" fmla="*/ 1973329 w 2264509"/>
                <a:gd name="connsiteY61-37954" fmla="*/ 1418094 h 7238075"/>
                <a:gd name="connsiteX62-37955" fmla="*/ 1925704 w 2264509"/>
                <a:gd name="connsiteY62-37956" fmla="*/ 1287898 h 7238075"/>
                <a:gd name="connsiteX63-37957" fmla="*/ 1458979 w 2264509"/>
                <a:gd name="connsiteY63-37958" fmla="*/ 1120535 h 7238075"/>
                <a:gd name="connsiteX64-37959" fmla="*/ 1360513 w 2264509"/>
                <a:gd name="connsiteY64-37960" fmla="*/ 1005635 h 7238075"/>
                <a:gd name="connsiteX65-37961" fmla="*/ 1416522 w 2264509"/>
                <a:gd name="connsiteY65-37962" fmla="*/ 807081 h 7238075"/>
                <a:gd name="connsiteX66-37963" fmla="*/ 1484699 w 2264509"/>
                <a:gd name="connsiteY66-37964" fmla="*/ 608469 h 7238075"/>
                <a:gd name="connsiteX67-37965" fmla="*/ 1496208 w 2264509"/>
                <a:gd name="connsiteY67-37966" fmla="*/ 366317 h 7238075"/>
                <a:gd name="connsiteX68-37967" fmla="*/ 1413968 w 2264509"/>
                <a:gd name="connsiteY68-37968" fmla="*/ 146640 h 7238075"/>
                <a:gd name="connsiteX69-37969" fmla="*/ 1100515 w 2264509"/>
                <a:gd name="connsiteY69-37970" fmla="*/ 551 h 7238075"/>
                <a:gd name="connsiteX0-37971" fmla="*/ 1100515 w 2264509"/>
                <a:gd name="connsiteY0-37972" fmla="*/ 551 h 7238075"/>
                <a:gd name="connsiteX1-37973" fmla="*/ 849378 w 2264509"/>
                <a:gd name="connsiteY1-37974" fmla="*/ 118937 h 7238075"/>
                <a:gd name="connsiteX2-37975" fmla="*/ 751515 w 2264509"/>
                <a:gd name="connsiteY2-37976" fmla="*/ 285490 h 7238075"/>
                <a:gd name="connsiteX3-37977" fmla="*/ 756141 w 2264509"/>
                <a:gd name="connsiteY3-37978" fmla="*/ 566071 h 7238075"/>
                <a:gd name="connsiteX4-37979" fmla="*/ 895260 w 2264509"/>
                <a:gd name="connsiteY4-37980" fmla="*/ 882679 h 7238075"/>
                <a:gd name="connsiteX5-37981" fmla="*/ 785588 w 2264509"/>
                <a:gd name="connsiteY5-37982" fmla="*/ 1025825 h 7238075"/>
                <a:gd name="connsiteX6-37983" fmla="*/ 152912 w 2264509"/>
                <a:gd name="connsiteY6-37984" fmla="*/ 1252683 h 7238075"/>
                <a:gd name="connsiteX7-37985" fmla="*/ 8160 w 2264509"/>
                <a:gd name="connsiteY7-37986" fmla="*/ 2283394 h 7238075"/>
                <a:gd name="connsiteX8-37987" fmla="*/ 416233 w 2264509"/>
                <a:gd name="connsiteY8-37988" fmla="*/ 2735641 h 7238075"/>
                <a:gd name="connsiteX9-37989" fmla="*/ 293173 w 2264509"/>
                <a:gd name="connsiteY9-37990" fmla="*/ 3799944 h 7238075"/>
                <a:gd name="connsiteX10-37991" fmla="*/ 428536 w 2264509"/>
                <a:gd name="connsiteY10-37992" fmla="*/ 3969982 h 7238075"/>
                <a:gd name="connsiteX11-37993" fmla="*/ 486017 w 2264509"/>
                <a:gd name="connsiteY11-37994" fmla="*/ 4215017 h 7238075"/>
                <a:gd name="connsiteX12-37995" fmla="*/ 547224 w 2264509"/>
                <a:gd name="connsiteY12-37996" fmla="*/ 4615099 h 7238075"/>
                <a:gd name="connsiteX13-37997" fmla="*/ 555878 w 2264509"/>
                <a:gd name="connsiteY13-37998" fmla="*/ 4779518 h 7238075"/>
                <a:gd name="connsiteX14-37999" fmla="*/ 541964 w 2264509"/>
                <a:gd name="connsiteY14-38000" fmla="*/ 4966441 h 7238075"/>
                <a:gd name="connsiteX15-38001" fmla="*/ 510234 w 2264509"/>
                <a:gd name="connsiteY15-38002" fmla="*/ 5112051 h 7238075"/>
                <a:gd name="connsiteX16-38003" fmla="*/ 434305 w 2264509"/>
                <a:gd name="connsiteY16-38004" fmla="*/ 6139609 h 7238075"/>
                <a:gd name="connsiteX17-38005" fmla="*/ 399690 w 2264509"/>
                <a:gd name="connsiteY17-38006" fmla="*/ 6589898 h 7238075"/>
                <a:gd name="connsiteX18-38007" fmla="*/ 471534 w 2264509"/>
                <a:gd name="connsiteY18-38008" fmla="*/ 6812999 h 7238075"/>
                <a:gd name="connsiteX19-38009" fmla="*/ 418410 w 2264509"/>
                <a:gd name="connsiteY19-38010" fmla="*/ 6968013 h 7238075"/>
                <a:gd name="connsiteX20-38011" fmla="*/ 656806 w 2264509"/>
                <a:gd name="connsiteY20-38012" fmla="*/ 7230086 h 7238075"/>
                <a:gd name="connsiteX21-38013" fmla="*/ 1009561 w 2264509"/>
                <a:gd name="connsiteY21-38014" fmla="*/ 7122486 h 7238075"/>
                <a:gd name="connsiteX22-38015" fmla="*/ 776064 w 2264509"/>
                <a:gd name="connsiteY22-38016" fmla="*/ 6830306 h 7238075"/>
                <a:gd name="connsiteX23-38017" fmla="*/ 804368 w 2264509"/>
                <a:gd name="connsiteY23-38018" fmla="*/ 6565349 h 7238075"/>
                <a:gd name="connsiteX24-38019" fmla="*/ 790216 w 2264509"/>
                <a:gd name="connsiteY24-38020" fmla="*/ 6235730 h 7238075"/>
                <a:gd name="connsiteX25-38021" fmla="*/ 907792 w 2264509"/>
                <a:gd name="connsiteY25-38022" fmla="*/ 5474692 h 7238075"/>
                <a:gd name="connsiteX26-38023" fmla="*/ 957309 w 2264509"/>
                <a:gd name="connsiteY26-38024" fmla="*/ 5365800 h 7238075"/>
                <a:gd name="connsiteX27-38025" fmla="*/ 949796 w 2264509"/>
                <a:gd name="connsiteY27-38026" fmla="*/ 5294498 h 7238075"/>
                <a:gd name="connsiteX28-38027" fmla="*/ 1022842 w 2264509"/>
                <a:gd name="connsiteY28-38028" fmla="*/ 5197505 h 7238075"/>
                <a:gd name="connsiteX29-38029" fmla="*/ 1024856 w 2264509"/>
                <a:gd name="connsiteY29-38030" fmla="*/ 5054630 h 7238075"/>
                <a:gd name="connsiteX30-38031" fmla="*/ 1181011 w 2264509"/>
                <a:gd name="connsiteY30-38032" fmla="*/ 4363933 h 7238075"/>
                <a:gd name="connsiteX31-38033" fmla="*/ 1327642 w 2264509"/>
                <a:gd name="connsiteY31-38034" fmla="*/ 4635530 h 7238075"/>
                <a:gd name="connsiteX32-38035" fmla="*/ 1392304 w 2264509"/>
                <a:gd name="connsiteY32-38036" fmla="*/ 4865602 h 7238075"/>
                <a:gd name="connsiteX33-38037" fmla="*/ 1361716 w 2264509"/>
                <a:gd name="connsiteY33-38038" fmla="*/ 4959440 h 7238075"/>
                <a:gd name="connsiteX34-38039" fmla="*/ 1405585 w 2264509"/>
                <a:gd name="connsiteY34-38040" fmla="*/ 5098769 h 7238075"/>
                <a:gd name="connsiteX35-38041" fmla="*/ 1313490 w 2264509"/>
                <a:gd name="connsiteY35-38042" fmla="*/ 5539804 h 7238075"/>
                <a:gd name="connsiteX36-38043" fmla="*/ 1314512 w 2264509"/>
                <a:gd name="connsiteY36-38044" fmla="*/ 6345824 h 7238075"/>
                <a:gd name="connsiteX37-38045" fmla="*/ 1387677 w 2264509"/>
                <a:gd name="connsiteY37-38046" fmla="*/ 6525837 h 7238075"/>
                <a:gd name="connsiteX38-38047" fmla="*/ 1336897 w 2264509"/>
                <a:gd name="connsiteY38-38048" fmla="*/ 6727274 h 7238075"/>
                <a:gd name="connsiteX39-38049" fmla="*/ 1355075 w 2264509"/>
                <a:gd name="connsiteY39-38050" fmla="*/ 6813600 h 7238075"/>
                <a:gd name="connsiteX40-38051" fmla="*/ 1364871 w 2264509"/>
                <a:gd name="connsiteY40-38052" fmla="*/ 7006384 h 7238075"/>
                <a:gd name="connsiteX41-38053" fmla="*/ 1811645 w 2264509"/>
                <a:gd name="connsiteY41-38054" fmla="*/ 7174679 h 7238075"/>
                <a:gd name="connsiteX42-38055" fmla="*/ 2240298 w 2264509"/>
                <a:gd name="connsiteY42-38056" fmla="*/ 7184685 h 7238075"/>
                <a:gd name="connsiteX43-38057" fmla="*/ 2223142 w 2264509"/>
                <a:gd name="connsiteY43-38058" fmla="*/ 7032346 h 7238075"/>
                <a:gd name="connsiteX44-38059" fmla="*/ 1738539 w 2264509"/>
                <a:gd name="connsiteY44-38060" fmla="*/ 6666009 h 7238075"/>
                <a:gd name="connsiteX45-38061" fmla="*/ 1759422 w 2264509"/>
                <a:gd name="connsiteY45-38062" fmla="*/ 6535632 h 7238075"/>
                <a:gd name="connsiteX46-38063" fmla="*/ 1719909 w 2264509"/>
                <a:gd name="connsiteY46-38064" fmla="*/ 6436627 h 7238075"/>
                <a:gd name="connsiteX47-38065" fmla="*/ 1708642 w 2264509"/>
                <a:gd name="connsiteY47-38066" fmla="*/ 6235730 h 7238075"/>
                <a:gd name="connsiteX48-38067" fmla="*/ 1730306 w 2264509"/>
                <a:gd name="connsiteY48-38068" fmla="*/ 5965274 h 7238075"/>
                <a:gd name="connsiteX49-38069" fmla="*/ 1778923 w 2264509"/>
                <a:gd name="connsiteY49-38070" fmla="*/ 5497769 h 7238075"/>
                <a:gd name="connsiteX50-38071" fmla="*/ 1790341 w 2264509"/>
                <a:gd name="connsiteY50-38072" fmla="*/ 5349364 h 7238075"/>
                <a:gd name="connsiteX51-38073" fmla="*/ 1848903 w 2264509"/>
                <a:gd name="connsiteY51-38074" fmla="*/ 5302881 h 7238075"/>
                <a:gd name="connsiteX52-38075" fmla="*/ 1935499 w 2264509"/>
                <a:gd name="connsiteY52-38076" fmla="*/ 5083205 h 7238075"/>
                <a:gd name="connsiteX53-38077" fmla="*/ 1960649 w 2264509"/>
                <a:gd name="connsiteY53-38078" fmla="*/ 4791056 h 7238075"/>
                <a:gd name="connsiteX54-38079" fmla="*/ 1951665 w 2264509"/>
                <a:gd name="connsiteY54-38080" fmla="*/ 4334336 h 7238075"/>
                <a:gd name="connsiteX55-38081" fmla="*/ 1932344 w 2264509"/>
                <a:gd name="connsiteY55-38082" fmla="*/ 3888133 h 7238075"/>
                <a:gd name="connsiteX56-38083" fmla="*/ 1906654 w 2264509"/>
                <a:gd name="connsiteY56-38084" fmla="*/ 3570203 h 7238075"/>
                <a:gd name="connsiteX57-38085" fmla="*/ 1762492 w 2264509"/>
                <a:gd name="connsiteY57-38086" fmla="*/ 2682768 h 7238075"/>
                <a:gd name="connsiteX58-38087" fmla="*/ 2171636 w 2264509"/>
                <a:gd name="connsiteY58-38088" fmla="*/ 2450629 h 7238075"/>
                <a:gd name="connsiteX59-38089" fmla="*/ 2032492 w 2264509"/>
                <a:gd name="connsiteY59-38090" fmla="*/ 1850474 h 7238075"/>
                <a:gd name="connsiteX60-38091" fmla="*/ 1987751 w 2264509"/>
                <a:gd name="connsiteY60-38092" fmla="*/ 1662589 h 7238075"/>
                <a:gd name="connsiteX61-38093" fmla="*/ 1973329 w 2264509"/>
                <a:gd name="connsiteY61-38094" fmla="*/ 1418094 h 7238075"/>
                <a:gd name="connsiteX62-38095" fmla="*/ 1925704 w 2264509"/>
                <a:gd name="connsiteY62-38096" fmla="*/ 1287898 h 7238075"/>
                <a:gd name="connsiteX63-38097" fmla="*/ 1458979 w 2264509"/>
                <a:gd name="connsiteY63-38098" fmla="*/ 1120535 h 7238075"/>
                <a:gd name="connsiteX64-38099" fmla="*/ 1360513 w 2264509"/>
                <a:gd name="connsiteY64-38100" fmla="*/ 1005635 h 7238075"/>
                <a:gd name="connsiteX65-38101" fmla="*/ 1416522 w 2264509"/>
                <a:gd name="connsiteY65-38102" fmla="*/ 807081 h 7238075"/>
                <a:gd name="connsiteX66-38103" fmla="*/ 1484699 w 2264509"/>
                <a:gd name="connsiteY66-38104" fmla="*/ 608469 h 7238075"/>
                <a:gd name="connsiteX67-38105" fmla="*/ 1496208 w 2264509"/>
                <a:gd name="connsiteY67-38106" fmla="*/ 366317 h 7238075"/>
                <a:gd name="connsiteX68-38107" fmla="*/ 1413968 w 2264509"/>
                <a:gd name="connsiteY68-38108" fmla="*/ 146640 h 7238075"/>
                <a:gd name="connsiteX69-38109" fmla="*/ 1100515 w 2264509"/>
                <a:gd name="connsiteY69-38110" fmla="*/ 551 h 7238075"/>
                <a:gd name="connsiteX0-38111" fmla="*/ 1100515 w 2264509"/>
                <a:gd name="connsiteY0-38112" fmla="*/ 551 h 7238075"/>
                <a:gd name="connsiteX1-38113" fmla="*/ 849378 w 2264509"/>
                <a:gd name="connsiteY1-38114" fmla="*/ 118937 h 7238075"/>
                <a:gd name="connsiteX2-38115" fmla="*/ 751515 w 2264509"/>
                <a:gd name="connsiteY2-38116" fmla="*/ 285490 h 7238075"/>
                <a:gd name="connsiteX3-38117" fmla="*/ 756141 w 2264509"/>
                <a:gd name="connsiteY3-38118" fmla="*/ 566071 h 7238075"/>
                <a:gd name="connsiteX4-38119" fmla="*/ 895260 w 2264509"/>
                <a:gd name="connsiteY4-38120" fmla="*/ 882679 h 7238075"/>
                <a:gd name="connsiteX5-38121" fmla="*/ 785588 w 2264509"/>
                <a:gd name="connsiteY5-38122" fmla="*/ 1025825 h 7238075"/>
                <a:gd name="connsiteX6-38123" fmla="*/ 152912 w 2264509"/>
                <a:gd name="connsiteY6-38124" fmla="*/ 1252683 h 7238075"/>
                <a:gd name="connsiteX7-38125" fmla="*/ 8160 w 2264509"/>
                <a:gd name="connsiteY7-38126" fmla="*/ 2283394 h 7238075"/>
                <a:gd name="connsiteX8-38127" fmla="*/ 416233 w 2264509"/>
                <a:gd name="connsiteY8-38128" fmla="*/ 2735641 h 7238075"/>
                <a:gd name="connsiteX9-38129" fmla="*/ 293173 w 2264509"/>
                <a:gd name="connsiteY9-38130" fmla="*/ 3799944 h 7238075"/>
                <a:gd name="connsiteX10-38131" fmla="*/ 428536 w 2264509"/>
                <a:gd name="connsiteY10-38132" fmla="*/ 3969982 h 7238075"/>
                <a:gd name="connsiteX11-38133" fmla="*/ 486017 w 2264509"/>
                <a:gd name="connsiteY11-38134" fmla="*/ 4215017 h 7238075"/>
                <a:gd name="connsiteX12-38135" fmla="*/ 547224 w 2264509"/>
                <a:gd name="connsiteY12-38136" fmla="*/ 4615099 h 7238075"/>
                <a:gd name="connsiteX13-38137" fmla="*/ 555878 w 2264509"/>
                <a:gd name="connsiteY13-38138" fmla="*/ 4779518 h 7238075"/>
                <a:gd name="connsiteX14-38139" fmla="*/ 541964 w 2264509"/>
                <a:gd name="connsiteY14-38140" fmla="*/ 4966441 h 7238075"/>
                <a:gd name="connsiteX15-38141" fmla="*/ 510234 w 2264509"/>
                <a:gd name="connsiteY15-38142" fmla="*/ 5112051 h 7238075"/>
                <a:gd name="connsiteX16-38143" fmla="*/ 434305 w 2264509"/>
                <a:gd name="connsiteY16-38144" fmla="*/ 6139609 h 7238075"/>
                <a:gd name="connsiteX17-38145" fmla="*/ 399690 w 2264509"/>
                <a:gd name="connsiteY17-38146" fmla="*/ 6589898 h 7238075"/>
                <a:gd name="connsiteX18-38147" fmla="*/ 471534 w 2264509"/>
                <a:gd name="connsiteY18-38148" fmla="*/ 6812999 h 7238075"/>
                <a:gd name="connsiteX19-38149" fmla="*/ 418410 w 2264509"/>
                <a:gd name="connsiteY19-38150" fmla="*/ 6968013 h 7238075"/>
                <a:gd name="connsiteX20-38151" fmla="*/ 656806 w 2264509"/>
                <a:gd name="connsiteY20-38152" fmla="*/ 7230086 h 7238075"/>
                <a:gd name="connsiteX21-38153" fmla="*/ 1009561 w 2264509"/>
                <a:gd name="connsiteY21-38154" fmla="*/ 7122486 h 7238075"/>
                <a:gd name="connsiteX22-38155" fmla="*/ 776064 w 2264509"/>
                <a:gd name="connsiteY22-38156" fmla="*/ 6830306 h 7238075"/>
                <a:gd name="connsiteX23-38157" fmla="*/ 804368 w 2264509"/>
                <a:gd name="connsiteY23-38158" fmla="*/ 6565349 h 7238075"/>
                <a:gd name="connsiteX24-38159" fmla="*/ 790216 w 2264509"/>
                <a:gd name="connsiteY24-38160" fmla="*/ 6235730 h 7238075"/>
                <a:gd name="connsiteX25-38161" fmla="*/ 907792 w 2264509"/>
                <a:gd name="connsiteY25-38162" fmla="*/ 5474692 h 7238075"/>
                <a:gd name="connsiteX26-38163" fmla="*/ 957309 w 2264509"/>
                <a:gd name="connsiteY26-38164" fmla="*/ 5365800 h 7238075"/>
                <a:gd name="connsiteX27-38165" fmla="*/ 949796 w 2264509"/>
                <a:gd name="connsiteY27-38166" fmla="*/ 5294498 h 7238075"/>
                <a:gd name="connsiteX28-38167" fmla="*/ 1022842 w 2264509"/>
                <a:gd name="connsiteY28-38168" fmla="*/ 5197505 h 7238075"/>
                <a:gd name="connsiteX29-38169" fmla="*/ 1024856 w 2264509"/>
                <a:gd name="connsiteY29-38170" fmla="*/ 5054630 h 7238075"/>
                <a:gd name="connsiteX30-38171" fmla="*/ 1181011 w 2264509"/>
                <a:gd name="connsiteY30-38172" fmla="*/ 4363933 h 7238075"/>
                <a:gd name="connsiteX31-38173" fmla="*/ 1327642 w 2264509"/>
                <a:gd name="connsiteY31-38174" fmla="*/ 4635530 h 7238075"/>
                <a:gd name="connsiteX32-38175" fmla="*/ 1392304 w 2264509"/>
                <a:gd name="connsiteY32-38176" fmla="*/ 4865602 h 7238075"/>
                <a:gd name="connsiteX33-38177" fmla="*/ 1361716 w 2264509"/>
                <a:gd name="connsiteY33-38178" fmla="*/ 4959440 h 7238075"/>
                <a:gd name="connsiteX34-38179" fmla="*/ 1405585 w 2264509"/>
                <a:gd name="connsiteY34-38180" fmla="*/ 5098769 h 7238075"/>
                <a:gd name="connsiteX35-38181" fmla="*/ 1313490 w 2264509"/>
                <a:gd name="connsiteY35-38182" fmla="*/ 5539804 h 7238075"/>
                <a:gd name="connsiteX36-38183" fmla="*/ 1314512 w 2264509"/>
                <a:gd name="connsiteY36-38184" fmla="*/ 6345824 h 7238075"/>
                <a:gd name="connsiteX37-38185" fmla="*/ 1387677 w 2264509"/>
                <a:gd name="connsiteY37-38186" fmla="*/ 6525837 h 7238075"/>
                <a:gd name="connsiteX38-38187" fmla="*/ 1336897 w 2264509"/>
                <a:gd name="connsiteY38-38188" fmla="*/ 6727274 h 7238075"/>
                <a:gd name="connsiteX39-38189" fmla="*/ 1355075 w 2264509"/>
                <a:gd name="connsiteY39-38190" fmla="*/ 6813600 h 7238075"/>
                <a:gd name="connsiteX40-38191" fmla="*/ 1364871 w 2264509"/>
                <a:gd name="connsiteY40-38192" fmla="*/ 7006384 h 7238075"/>
                <a:gd name="connsiteX41-38193" fmla="*/ 1811645 w 2264509"/>
                <a:gd name="connsiteY41-38194" fmla="*/ 7174679 h 7238075"/>
                <a:gd name="connsiteX42-38195" fmla="*/ 2240298 w 2264509"/>
                <a:gd name="connsiteY42-38196" fmla="*/ 7184685 h 7238075"/>
                <a:gd name="connsiteX43-38197" fmla="*/ 2223142 w 2264509"/>
                <a:gd name="connsiteY43-38198" fmla="*/ 7032346 h 7238075"/>
                <a:gd name="connsiteX44-38199" fmla="*/ 1738539 w 2264509"/>
                <a:gd name="connsiteY44-38200" fmla="*/ 6666009 h 7238075"/>
                <a:gd name="connsiteX45-38201" fmla="*/ 1759422 w 2264509"/>
                <a:gd name="connsiteY45-38202" fmla="*/ 6535632 h 7238075"/>
                <a:gd name="connsiteX46-38203" fmla="*/ 1719909 w 2264509"/>
                <a:gd name="connsiteY46-38204" fmla="*/ 6436627 h 7238075"/>
                <a:gd name="connsiteX47-38205" fmla="*/ 1708642 w 2264509"/>
                <a:gd name="connsiteY47-38206" fmla="*/ 6235730 h 7238075"/>
                <a:gd name="connsiteX48-38207" fmla="*/ 1730306 w 2264509"/>
                <a:gd name="connsiteY48-38208" fmla="*/ 5965274 h 7238075"/>
                <a:gd name="connsiteX49-38209" fmla="*/ 1778923 w 2264509"/>
                <a:gd name="connsiteY49-38210" fmla="*/ 5497769 h 7238075"/>
                <a:gd name="connsiteX50-38211" fmla="*/ 1790341 w 2264509"/>
                <a:gd name="connsiteY50-38212" fmla="*/ 5349364 h 7238075"/>
                <a:gd name="connsiteX51-38213" fmla="*/ 1848903 w 2264509"/>
                <a:gd name="connsiteY51-38214" fmla="*/ 5302881 h 7238075"/>
                <a:gd name="connsiteX52-38215" fmla="*/ 1935499 w 2264509"/>
                <a:gd name="connsiteY52-38216" fmla="*/ 5083205 h 7238075"/>
                <a:gd name="connsiteX53-38217" fmla="*/ 1960649 w 2264509"/>
                <a:gd name="connsiteY53-38218" fmla="*/ 4791056 h 7238075"/>
                <a:gd name="connsiteX54-38219" fmla="*/ 1951665 w 2264509"/>
                <a:gd name="connsiteY54-38220" fmla="*/ 4334336 h 7238075"/>
                <a:gd name="connsiteX55-38221" fmla="*/ 1932344 w 2264509"/>
                <a:gd name="connsiteY55-38222" fmla="*/ 3888133 h 7238075"/>
                <a:gd name="connsiteX56-38223" fmla="*/ 1906654 w 2264509"/>
                <a:gd name="connsiteY56-38224" fmla="*/ 3570203 h 7238075"/>
                <a:gd name="connsiteX57-38225" fmla="*/ 1762492 w 2264509"/>
                <a:gd name="connsiteY57-38226" fmla="*/ 2682768 h 7238075"/>
                <a:gd name="connsiteX58-38227" fmla="*/ 2171636 w 2264509"/>
                <a:gd name="connsiteY58-38228" fmla="*/ 2450629 h 7238075"/>
                <a:gd name="connsiteX59-38229" fmla="*/ 2032492 w 2264509"/>
                <a:gd name="connsiteY59-38230" fmla="*/ 1850474 h 7238075"/>
                <a:gd name="connsiteX60-38231" fmla="*/ 1987751 w 2264509"/>
                <a:gd name="connsiteY60-38232" fmla="*/ 1662589 h 7238075"/>
                <a:gd name="connsiteX61-38233" fmla="*/ 1973329 w 2264509"/>
                <a:gd name="connsiteY61-38234" fmla="*/ 1418094 h 7238075"/>
                <a:gd name="connsiteX62-38235" fmla="*/ 1925704 w 2264509"/>
                <a:gd name="connsiteY62-38236" fmla="*/ 1287898 h 7238075"/>
                <a:gd name="connsiteX63-38237" fmla="*/ 1458979 w 2264509"/>
                <a:gd name="connsiteY63-38238" fmla="*/ 1120535 h 7238075"/>
                <a:gd name="connsiteX64-38239" fmla="*/ 1360513 w 2264509"/>
                <a:gd name="connsiteY64-38240" fmla="*/ 1005635 h 7238075"/>
                <a:gd name="connsiteX65-38241" fmla="*/ 1416522 w 2264509"/>
                <a:gd name="connsiteY65-38242" fmla="*/ 807081 h 7238075"/>
                <a:gd name="connsiteX66-38243" fmla="*/ 1484699 w 2264509"/>
                <a:gd name="connsiteY66-38244" fmla="*/ 608469 h 7238075"/>
                <a:gd name="connsiteX67-38245" fmla="*/ 1496208 w 2264509"/>
                <a:gd name="connsiteY67-38246" fmla="*/ 366317 h 7238075"/>
                <a:gd name="connsiteX68-38247" fmla="*/ 1413968 w 2264509"/>
                <a:gd name="connsiteY68-38248" fmla="*/ 146640 h 7238075"/>
                <a:gd name="connsiteX69-38249" fmla="*/ 1100515 w 2264509"/>
                <a:gd name="connsiteY69-38250" fmla="*/ 551 h 7238075"/>
                <a:gd name="connsiteX0-38251" fmla="*/ 1100515 w 2264509"/>
                <a:gd name="connsiteY0-38252" fmla="*/ 551 h 7238075"/>
                <a:gd name="connsiteX1-38253" fmla="*/ 849378 w 2264509"/>
                <a:gd name="connsiteY1-38254" fmla="*/ 118937 h 7238075"/>
                <a:gd name="connsiteX2-38255" fmla="*/ 751515 w 2264509"/>
                <a:gd name="connsiteY2-38256" fmla="*/ 285490 h 7238075"/>
                <a:gd name="connsiteX3-38257" fmla="*/ 756141 w 2264509"/>
                <a:gd name="connsiteY3-38258" fmla="*/ 566071 h 7238075"/>
                <a:gd name="connsiteX4-38259" fmla="*/ 895260 w 2264509"/>
                <a:gd name="connsiteY4-38260" fmla="*/ 882679 h 7238075"/>
                <a:gd name="connsiteX5-38261" fmla="*/ 785588 w 2264509"/>
                <a:gd name="connsiteY5-38262" fmla="*/ 1025825 h 7238075"/>
                <a:gd name="connsiteX6-38263" fmla="*/ 152912 w 2264509"/>
                <a:gd name="connsiteY6-38264" fmla="*/ 1252683 h 7238075"/>
                <a:gd name="connsiteX7-38265" fmla="*/ 8160 w 2264509"/>
                <a:gd name="connsiteY7-38266" fmla="*/ 2283394 h 7238075"/>
                <a:gd name="connsiteX8-38267" fmla="*/ 416233 w 2264509"/>
                <a:gd name="connsiteY8-38268" fmla="*/ 2735641 h 7238075"/>
                <a:gd name="connsiteX9-38269" fmla="*/ 293173 w 2264509"/>
                <a:gd name="connsiteY9-38270" fmla="*/ 3799944 h 7238075"/>
                <a:gd name="connsiteX10-38271" fmla="*/ 428536 w 2264509"/>
                <a:gd name="connsiteY10-38272" fmla="*/ 3969982 h 7238075"/>
                <a:gd name="connsiteX11-38273" fmla="*/ 486017 w 2264509"/>
                <a:gd name="connsiteY11-38274" fmla="*/ 4215017 h 7238075"/>
                <a:gd name="connsiteX12-38275" fmla="*/ 547224 w 2264509"/>
                <a:gd name="connsiteY12-38276" fmla="*/ 4615099 h 7238075"/>
                <a:gd name="connsiteX13-38277" fmla="*/ 555878 w 2264509"/>
                <a:gd name="connsiteY13-38278" fmla="*/ 4779518 h 7238075"/>
                <a:gd name="connsiteX14-38279" fmla="*/ 541964 w 2264509"/>
                <a:gd name="connsiteY14-38280" fmla="*/ 4966441 h 7238075"/>
                <a:gd name="connsiteX15-38281" fmla="*/ 510234 w 2264509"/>
                <a:gd name="connsiteY15-38282" fmla="*/ 5112051 h 7238075"/>
                <a:gd name="connsiteX16-38283" fmla="*/ 434305 w 2264509"/>
                <a:gd name="connsiteY16-38284" fmla="*/ 6139609 h 7238075"/>
                <a:gd name="connsiteX17-38285" fmla="*/ 399690 w 2264509"/>
                <a:gd name="connsiteY17-38286" fmla="*/ 6589898 h 7238075"/>
                <a:gd name="connsiteX18-38287" fmla="*/ 471534 w 2264509"/>
                <a:gd name="connsiteY18-38288" fmla="*/ 6812999 h 7238075"/>
                <a:gd name="connsiteX19-38289" fmla="*/ 418410 w 2264509"/>
                <a:gd name="connsiteY19-38290" fmla="*/ 6968013 h 7238075"/>
                <a:gd name="connsiteX20-38291" fmla="*/ 656806 w 2264509"/>
                <a:gd name="connsiteY20-38292" fmla="*/ 7230086 h 7238075"/>
                <a:gd name="connsiteX21-38293" fmla="*/ 1009561 w 2264509"/>
                <a:gd name="connsiteY21-38294" fmla="*/ 7122486 h 7238075"/>
                <a:gd name="connsiteX22-38295" fmla="*/ 776064 w 2264509"/>
                <a:gd name="connsiteY22-38296" fmla="*/ 6830306 h 7238075"/>
                <a:gd name="connsiteX23-38297" fmla="*/ 804368 w 2264509"/>
                <a:gd name="connsiteY23-38298" fmla="*/ 6565349 h 7238075"/>
                <a:gd name="connsiteX24-38299" fmla="*/ 790216 w 2264509"/>
                <a:gd name="connsiteY24-38300" fmla="*/ 6235730 h 7238075"/>
                <a:gd name="connsiteX25-38301" fmla="*/ 907792 w 2264509"/>
                <a:gd name="connsiteY25-38302" fmla="*/ 5474692 h 7238075"/>
                <a:gd name="connsiteX26-38303" fmla="*/ 957309 w 2264509"/>
                <a:gd name="connsiteY26-38304" fmla="*/ 5365800 h 7238075"/>
                <a:gd name="connsiteX27-38305" fmla="*/ 949796 w 2264509"/>
                <a:gd name="connsiteY27-38306" fmla="*/ 5294498 h 7238075"/>
                <a:gd name="connsiteX28-38307" fmla="*/ 1022842 w 2264509"/>
                <a:gd name="connsiteY28-38308" fmla="*/ 5197505 h 7238075"/>
                <a:gd name="connsiteX29-38309" fmla="*/ 1024856 w 2264509"/>
                <a:gd name="connsiteY29-38310" fmla="*/ 5054630 h 7238075"/>
                <a:gd name="connsiteX30-38311" fmla="*/ 1250022 w 2264509"/>
                <a:gd name="connsiteY30-38312" fmla="*/ 4234537 h 7238075"/>
                <a:gd name="connsiteX31-38313" fmla="*/ 1327642 w 2264509"/>
                <a:gd name="connsiteY31-38314" fmla="*/ 4635530 h 7238075"/>
                <a:gd name="connsiteX32-38315" fmla="*/ 1392304 w 2264509"/>
                <a:gd name="connsiteY32-38316" fmla="*/ 4865602 h 7238075"/>
                <a:gd name="connsiteX33-38317" fmla="*/ 1361716 w 2264509"/>
                <a:gd name="connsiteY33-38318" fmla="*/ 4959440 h 7238075"/>
                <a:gd name="connsiteX34-38319" fmla="*/ 1405585 w 2264509"/>
                <a:gd name="connsiteY34-38320" fmla="*/ 5098769 h 7238075"/>
                <a:gd name="connsiteX35-38321" fmla="*/ 1313490 w 2264509"/>
                <a:gd name="connsiteY35-38322" fmla="*/ 5539804 h 7238075"/>
                <a:gd name="connsiteX36-38323" fmla="*/ 1314512 w 2264509"/>
                <a:gd name="connsiteY36-38324" fmla="*/ 6345824 h 7238075"/>
                <a:gd name="connsiteX37-38325" fmla="*/ 1387677 w 2264509"/>
                <a:gd name="connsiteY37-38326" fmla="*/ 6525837 h 7238075"/>
                <a:gd name="connsiteX38-38327" fmla="*/ 1336897 w 2264509"/>
                <a:gd name="connsiteY38-38328" fmla="*/ 6727274 h 7238075"/>
                <a:gd name="connsiteX39-38329" fmla="*/ 1355075 w 2264509"/>
                <a:gd name="connsiteY39-38330" fmla="*/ 6813600 h 7238075"/>
                <a:gd name="connsiteX40-38331" fmla="*/ 1364871 w 2264509"/>
                <a:gd name="connsiteY40-38332" fmla="*/ 7006384 h 7238075"/>
                <a:gd name="connsiteX41-38333" fmla="*/ 1811645 w 2264509"/>
                <a:gd name="connsiteY41-38334" fmla="*/ 7174679 h 7238075"/>
                <a:gd name="connsiteX42-38335" fmla="*/ 2240298 w 2264509"/>
                <a:gd name="connsiteY42-38336" fmla="*/ 7184685 h 7238075"/>
                <a:gd name="connsiteX43-38337" fmla="*/ 2223142 w 2264509"/>
                <a:gd name="connsiteY43-38338" fmla="*/ 7032346 h 7238075"/>
                <a:gd name="connsiteX44-38339" fmla="*/ 1738539 w 2264509"/>
                <a:gd name="connsiteY44-38340" fmla="*/ 6666009 h 7238075"/>
                <a:gd name="connsiteX45-38341" fmla="*/ 1759422 w 2264509"/>
                <a:gd name="connsiteY45-38342" fmla="*/ 6535632 h 7238075"/>
                <a:gd name="connsiteX46-38343" fmla="*/ 1719909 w 2264509"/>
                <a:gd name="connsiteY46-38344" fmla="*/ 6436627 h 7238075"/>
                <a:gd name="connsiteX47-38345" fmla="*/ 1708642 w 2264509"/>
                <a:gd name="connsiteY47-38346" fmla="*/ 6235730 h 7238075"/>
                <a:gd name="connsiteX48-38347" fmla="*/ 1730306 w 2264509"/>
                <a:gd name="connsiteY48-38348" fmla="*/ 5965274 h 7238075"/>
                <a:gd name="connsiteX49-38349" fmla="*/ 1778923 w 2264509"/>
                <a:gd name="connsiteY49-38350" fmla="*/ 5497769 h 7238075"/>
                <a:gd name="connsiteX50-38351" fmla="*/ 1790341 w 2264509"/>
                <a:gd name="connsiteY50-38352" fmla="*/ 5349364 h 7238075"/>
                <a:gd name="connsiteX51-38353" fmla="*/ 1848903 w 2264509"/>
                <a:gd name="connsiteY51-38354" fmla="*/ 5302881 h 7238075"/>
                <a:gd name="connsiteX52-38355" fmla="*/ 1935499 w 2264509"/>
                <a:gd name="connsiteY52-38356" fmla="*/ 5083205 h 7238075"/>
                <a:gd name="connsiteX53-38357" fmla="*/ 1960649 w 2264509"/>
                <a:gd name="connsiteY53-38358" fmla="*/ 4791056 h 7238075"/>
                <a:gd name="connsiteX54-38359" fmla="*/ 1951665 w 2264509"/>
                <a:gd name="connsiteY54-38360" fmla="*/ 4334336 h 7238075"/>
                <a:gd name="connsiteX55-38361" fmla="*/ 1932344 w 2264509"/>
                <a:gd name="connsiteY55-38362" fmla="*/ 3888133 h 7238075"/>
                <a:gd name="connsiteX56-38363" fmla="*/ 1906654 w 2264509"/>
                <a:gd name="connsiteY56-38364" fmla="*/ 3570203 h 7238075"/>
                <a:gd name="connsiteX57-38365" fmla="*/ 1762492 w 2264509"/>
                <a:gd name="connsiteY57-38366" fmla="*/ 2682768 h 7238075"/>
                <a:gd name="connsiteX58-38367" fmla="*/ 2171636 w 2264509"/>
                <a:gd name="connsiteY58-38368" fmla="*/ 2450629 h 7238075"/>
                <a:gd name="connsiteX59-38369" fmla="*/ 2032492 w 2264509"/>
                <a:gd name="connsiteY59-38370" fmla="*/ 1850474 h 7238075"/>
                <a:gd name="connsiteX60-38371" fmla="*/ 1987751 w 2264509"/>
                <a:gd name="connsiteY60-38372" fmla="*/ 1662589 h 7238075"/>
                <a:gd name="connsiteX61-38373" fmla="*/ 1973329 w 2264509"/>
                <a:gd name="connsiteY61-38374" fmla="*/ 1418094 h 7238075"/>
                <a:gd name="connsiteX62-38375" fmla="*/ 1925704 w 2264509"/>
                <a:gd name="connsiteY62-38376" fmla="*/ 1287898 h 7238075"/>
                <a:gd name="connsiteX63-38377" fmla="*/ 1458979 w 2264509"/>
                <a:gd name="connsiteY63-38378" fmla="*/ 1120535 h 7238075"/>
                <a:gd name="connsiteX64-38379" fmla="*/ 1360513 w 2264509"/>
                <a:gd name="connsiteY64-38380" fmla="*/ 1005635 h 7238075"/>
                <a:gd name="connsiteX65-38381" fmla="*/ 1416522 w 2264509"/>
                <a:gd name="connsiteY65-38382" fmla="*/ 807081 h 7238075"/>
                <a:gd name="connsiteX66-38383" fmla="*/ 1484699 w 2264509"/>
                <a:gd name="connsiteY66-38384" fmla="*/ 608469 h 7238075"/>
                <a:gd name="connsiteX67-38385" fmla="*/ 1496208 w 2264509"/>
                <a:gd name="connsiteY67-38386" fmla="*/ 366317 h 7238075"/>
                <a:gd name="connsiteX68-38387" fmla="*/ 1413968 w 2264509"/>
                <a:gd name="connsiteY68-38388" fmla="*/ 146640 h 7238075"/>
                <a:gd name="connsiteX69-38389" fmla="*/ 1100515 w 2264509"/>
                <a:gd name="connsiteY69-38390" fmla="*/ 551 h 7238075"/>
                <a:gd name="connsiteX0-38391" fmla="*/ 1100515 w 2264509"/>
                <a:gd name="connsiteY0-38392" fmla="*/ 551 h 7238075"/>
                <a:gd name="connsiteX1-38393" fmla="*/ 849378 w 2264509"/>
                <a:gd name="connsiteY1-38394" fmla="*/ 118937 h 7238075"/>
                <a:gd name="connsiteX2-38395" fmla="*/ 751515 w 2264509"/>
                <a:gd name="connsiteY2-38396" fmla="*/ 285490 h 7238075"/>
                <a:gd name="connsiteX3-38397" fmla="*/ 756141 w 2264509"/>
                <a:gd name="connsiteY3-38398" fmla="*/ 566071 h 7238075"/>
                <a:gd name="connsiteX4-38399" fmla="*/ 895260 w 2264509"/>
                <a:gd name="connsiteY4-38400" fmla="*/ 882679 h 7238075"/>
                <a:gd name="connsiteX5-38401" fmla="*/ 785588 w 2264509"/>
                <a:gd name="connsiteY5-38402" fmla="*/ 1025825 h 7238075"/>
                <a:gd name="connsiteX6-38403" fmla="*/ 152912 w 2264509"/>
                <a:gd name="connsiteY6-38404" fmla="*/ 1252683 h 7238075"/>
                <a:gd name="connsiteX7-38405" fmla="*/ 8160 w 2264509"/>
                <a:gd name="connsiteY7-38406" fmla="*/ 2283394 h 7238075"/>
                <a:gd name="connsiteX8-38407" fmla="*/ 416233 w 2264509"/>
                <a:gd name="connsiteY8-38408" fmla="*/ 2735641 h 7238075"/>
                <a:gd name="connsiteX9-38409" fmla="*/ 293173 w 2264509"/>
                <a:gd name="connsiteY9-38410" fmla="*/ 3799944 h 7238075"/>
                <a:gd name="connsiteX10-38411" fmla="*/ 428536 w 2264509"/>
                <a:gd name="connsiteY10-38412" fmla="*/ 3969982 h 7238075"/>
                <a:gd name="connsiteX11-38413" fmla="*/ 486017 w 2264509"/>
                <a:gd name="connsiteY11-38414" fmla="*/ 4215017 h 7238075"/>
                <a:gd name="connsiteX12-38415" fmla="*/ 547224 w 2264509"/>
                <a:gd name="connsiteY12-38416" fmla="*/ 4615099 h 7238075"/>
                <a:gd name="connsiteX13-38417" fmla="*/ 555878 w 2264509"/>
                <a:gd name="connsiteY13-38418" fmla="*/ 4779518 h 7238075"/>
                <a:gd name="connsiteX14-38419" fmla="*/ 541964 w 2264509"/>
                <a:gd name="connsiteY14-38420" fmla="*/ 4966441 h 7238075"/>
                <a:gd name="connsiteX15-38421" fmla="*/ 510234 w 2264509"/>
                <a:gd name="connsiteY15-38422" fmla="*/ 5112051 h 7238075"/>
                <a:gd name="connsiteX16-38423" fmla="*/ 434305 w 2264509"/>
                <a:gd name="connsiteY16-38424" fmla="*/ 6139609 h 7238075"/>
                <a:gd name="connsiteX17-38425" fmla="*/ 399690 w 2264509"/>
                <a:gd name="connsiteY17-38426" fmla="*/ 6589898 h 7238075"/>
                <a:gd name="connsiteX18-38427" fmla="*/ 471534 w 2264509"/>
                <a:gd name="connsiteY18-38428" fmla="*/ 6812999 h 7238075"/>
                <a:gd name="connsiteX19-38429" fmla="*/ 418410 w 2264509"/>
                <a:gd name="connsiteY19-38430" fmla="*/ 6968013 h 7238075"/>
                <a:gd name="connsiteX20-38431" fmla="*/ 656806 w 2264509"/>
                <a:gd name="connsiteY20-38432" fmla="*/ 7230086 h 7238075"/>
                <a:gd name="connsiteX21-38433" fmla="*/ 1009561 w 2264509"/>
                <a:gd name="connsiteY21-38434" fmla="*/ 7122486 h 7238075"/>
                <a:gd name="connsiteX22-38435" fmla="*/ 776064 w 2264509"/>
                <a:gd name="connsiteY22-38436" fmla="*/ 6830306 h 7238075"/>
                <a:gd name="connsiteX23-38437" fmla="*/ 804368 w 2264509"/>
                <a:gd name="connsiteY23-38438" fmla="*/ 6565349 h 7238075"/>
                <a:gd name="connsiteX24-38439" fmla="*/ 790216 w 2264509"/>
                <a:gd name="connsiteY24-38440" fmla="*/ 6235730 h 7238075"/>
                <a:gd name="connsiteX25-38441" fmla="*/ 907792 w 2264509"/>
                <a:gd name="connsiteY25-38442" fmla="*/ 5474692 h 7238075"/>
                <a:gd name="connsiteX26-38443" fmla="*/ 957309 w 2264509"/>
                <a:gd name="connsiteY26-38444" fmla="*/ 5365800 h 7238075"/>
                <a:gd name="connsiteX27-38445" fmla="*/ 949796 w 2264509"/>
                <a:gd name="connsiteY27-38446" fmla="*/ 5294498 h 7238075"/>
                <a:gd name="connsiteX28-38447" fmla="*/ 1022842 w 2264509"/>
                <a:gd name="connsiteY28-38448" fmla="*/ 5197505 h 7238075"/>
                <a:gd name="connsiteX29-38449" fmla="*/ 1024856 w 2264509"/>
                <a:gd name="connsiteY29-38450" fmla="*/ 5054630 h 7238075"/>
                <a:gd name="connsiteX30-38451" fmla="*/ 1250022 w 2264509"/>
                <a:gd name="connsiteY30-38452" fmla="*/ 4234537 h 7238075"/>
                <a:gd name="connsiteX31-38453" fmla="*/ 1327642 w 2264509"/>
                <a:gd name="connsiteY31-38454" fmla="*/ 4635530 h 7238075"/>
                <a:gd name="connsiteX32-38455" fmla="*/ 1392304 w 2264509"/>
                <a:gd name="connsiteY32-38456" fmla="*/ 4865602 h 7238075"/>
                <a:gd name="connsiteX33-38457" fmla="*/ 1361716 w 2264509"/>
                <a:gd name="connsiteY33-38458" fmla="*/ 4959440 h 7238075"/>
                <a:gd name="connsiteX34-38459" fmla="*/ 1405585 w 2264509"/>
                <a:gd name="connsiteY34-38460" fmla="*/ 5098769 h 7238075"/>
                <a:gd name="connsiteX35-38461" fmla="*/ 1313490 w 2264509"/>
                <a:gd name="connsiteY35-38462" fmla="*/ 5539804 h 7238075"/>
                <a:gd name="connsiteX36-38463" fmla="*/ 1314512 w 2264509"/>
                <a:gd name="connsiteY36-38464" fmla="*/ 6345824 h 7238075"/>
                <a:gd name="connsiteX37-38465" fmla="*/ 1387677 w 2264509"/>
                <a:gd name="connsiteY37-38466" fmla="*/ 6525837 h 7238075"/>
                <a:gd name="connsiteX38-38467" fmla="*/ 1336897 w 2264509"/>
                <a:gd name="connsiteY38-38468" fmla="*/ 6727274 h 7238075"/>
                <a:gd name="connsiteX39-38469" fmla="*/ 1355075 w 2264509"/>
                <a:gd name="connsiteY39-38470" fmla="*/ 6813600 h 7238075"/>
                <a:gd name="connsiteX40-38471" fmla="*/ 1364871 w 2264509"/>
                <a:gd name="connsiteY40-38472" fmla="*/ 7006384 h 7238075"/>
                <a:gd name="connsiteX41-38473" fmla="*/ 1811645 w 2264509"/>
                <a:gd name="connsiteY41-38474" fmla="*/ 7174679 h 7238075"/>
                <a:gd name="connsiteX42-38475" fmla="*/ 2240298 w 2264509"/>
                <a:gd name="connsiteY42-38476" fmla="*/ 7184685 h 7238075"/>
                <a:gd name="connsiteX43-38477" fmla="*/ 2223142 w 2264509"/>
                <a:gd name="connsiteY43-38478" fmla="*/ 7032346 h 7238075"/>
                <a:gd name="connsiteX44-38479" fmla="*/ 1738539 w 2264509"/>
                <a:gd name="connsiteY44-38480" fmla="*/ 6666009 h 7238075"/>
                <a:gd name="connsiteX45-38481" fmla="*/ 1759422 w 2264509"/>
                <a:gd name="connsiteY45-38482" fmla="*/ 6535632 h 7238075"/>
                <a:gd name="connsiteX46-38483" fmla="*/ 1719909 w 2264509"/>
                <a:gd name="connsiteY46-38484" fmla="*/ 6436627 h 7238075"/>
                <a:gd name="connsiteX47-38485" fmla="*/ 1708642 w 2264509"/>
                <a:gd name="connsiteY47-38486" fmla="*/ 6235730 h 7238075"/>
                <a:gd name="connsiteX48-38487" fmla="*/ 1730306 w 2264509"/>
                <a:gd name="connsiteY48-38488" fmla="*/ 5965274 h 7238075"/>
                <a:gd name="connsiteX49-38489" fmla="*/ 1778923 w 2264509"/>
                <a:gd name="connsiteY49-38490" fmla="*/ 5497769 h 7238075"/>
                <a:gd name="connsiteX50-38491" fmla="*/ 1790341 w 2264509"/>
                <a:gd name="connsiteY50-38492" fmla="*/ 5349364 h 7238075"/>
                <a:gd name="connsiteX51-38493" fmla="*/ 1848903 w 2264509"/>
                <a:gd name="connsiteY51-38494" fmla="*/ 5302881 h 7238075"/>
                <a:gd name="connsiteX52-38495" fmla="*/ 1935499 w 2264509"/>
                <a:gd name="connsiteY52-38496" fmla="*/ 5083205 h 7238075"/>
                <a:gd name="connsiteX53-38497" fmla="*/ 1960649 w 2264509"/>
                <a:gd name="connsiteY53-38498" fmla="*/ 4791056 h 7238075"/>
                <a:gd name="connsiteX54-38499" fmla="*/ 1951665 w 2264509"/>
                <a:gd name="connsiteY54-38500" fmla="*/ 4334336 h 7238075"/>
                <a:gd name="connsiteX55-38501" fmla="*/ 1932344 w 2264509"/>
                <a:gd name="connsiteY55-38502" fmla="*/ 3888133 h 7238075"/>
                <a:gd name="connsiteX56-38503" fmla="*/ 1906654 w 2264509"/>
                <a:gd name="connsiteY56-38504" fmla="*/ 3570203 h 7238075"/>
                <a:gd name="connsiteX57-38505" fmla="*/ 1762492 w 2264509"/>
                <a:gd name="connsiteY57-38506" fmla="*/ 2682768 h 7238075"/>
                <a:gd name="connsiteX58-38507" fmla="*/ 2171636 w 2264509"/>
                <a:gd name="connsiteY58-38508" fmla="*/ 2450629 h 7238075"/>
                <a:gd name="connsiteX59-38509" fmla="*/ 2032492 w 2264509"/>
                <a:gd name="connsiteY59-38510" fmla="*/ 1850474 h 7238075"/>
                <a:gd name="connsiteX60-38511" fmla="*/ 1987751 w 2264509"/>
                <a:gd name="connsiteY60-38512" fmla="*/ 1662589 h 7238075"/>
                <a:gd name="connsiteX61-38513" fmla="*/ 1973329 w 2264509"/>
                <a:gd name="connsiteY61-38514" fmla="*/ 1418094 h 7238075"/>
                <a:gd name="connsiteX62-38515" fmla="*/ 1925704 w 2264509"/>
                <a:gd name="connsiteY62-38516" fmla="*/ 1287898 h 7238075"/>
                <a:gd name="connsiteX63-38517" fmla="*/ 1458979 w 2264509"/>
                <a:gd name="connsiteY63-38518" fmla="*/ 1120535 h 7238075"/>
                <a:gd name="connsiteX64-38519" fmla="*/ 1360513 w 2264509"/>
                <a:gd name="connsiteY64-38520" fmla="*/ 1005635 h 7238075"/>
                <a:gd name="connsiteX65-38521" fmla="*/ 1416522 w 2264509"/>
                <a:gd name="connsiteY65-38522" fmla="*/ 807081 h 7238075"/>
                <a:gd name="connsiteX66-38523" fmla="*/ 1484699 w 2264509"/>
                <a:gd name="connsiteY66-38524" fmla="*/ 608469 h 7238075"/>
                <a:gd name="connsiteX67-38525" fmla="*/ 1496208 w 2264509"/>
                <a:gd name="connsiteY67-38526" fmla="*/ 366317 h 7238075"/>
                <a:gd name="connsiteX68-38527" fmla="*/ 1413968 w 2264509"/>
                <a:gd name="connsiteY68-38528" fmla="*/ 146640 h 7238075"/>
                <a:gd name="connsiteX69-38529" fmla="*/ 1100515 w 2264509"/>
                <a:gd name="connsiteY69-38530" fmla="*/ 551 h 7238075"/>
                <a:gd name="connsiteX0-38531" fmla="*/ 1100515 w 2264509"/>
                <a:gd name="connsiteY0-38532" fmla="*/ 551 h 7238075"/>
                <a:gd name="connsiteX1-38533" fmla="*/ 849378 w 2264509"/>
                <a:gd name="connsiteY1-38534" fmla="*/ 118937 h 7238075"/>
                <a:gd name="connsiteX2-38535" fmla="*/ 751515 w 2264509"/>
                <a:gd name="connsiteY2-38536" fmla="*/ 285490 h 7238075"/>
                <a:gd name="connsiteX3-38537" fmla="*/ 756141 w 2264509"/>
                <a:gd name="connsiteY3-38538" fmla="*/ 566071 h 7238075"/>
                <a:gd name="connsiteX4-38539" fmla="*/ 895260 w 2264509"/>
                <a:gd name="connsiteY4-38540" fmla="*/ 882679 h 7238075"/>
                <a:gd name="connsiteX5-38541" fmla="*/ 785588 w 2264509"/>
                <a:gd name="connsiteY5-38542" fmla="*/ 1025825 h 7238075"/>
                <a:gd name="connsiteX6-38543" fmla="*/ 152912 w 2264509"/>
                <a:gd name="connsiteY6-38544" fmla="*/ 1252683 h 7238075"/>
                <a:gd name="connsiteX7-38545" fmla="*/ 8160 w 2264509"/>
                <a:gd name="connsiteY7-38546" fmla="*/ 2283394 h 7238075"/>
                <a:gd name="connsiteX8-38547" fmla="*/ 416233 w 2264509"/>
                <a:gd name="connsiteY8-38548" fmla="*/ 2735641 h 7238075"/>
                <a:gd name="connsiteX9-38549" fmla="*/ 293173 w 2264509"/>
                <a:gd name="connsiteY9-38550" fmla="*/ 3799944 h 7238075"/>
                <a:gd name="connsiteX10-38551" fmla="*/ 428536 w 2264509"/>
                <a:gd name="connsiteY10-38552" fmla="*/ 3969982 h 7238075"/>
                <a:gd name="connsiteX11-38553" fmla="*/ 486017 w 2264509"/>
                <a:gd name="connsiteY11-38554" fmla="*/ 4215017 h 7238075"/>
                <a:gd name="connsiteX12-38555" fmla="*/ 547224 w 2264509"/>
                <a:gd name="connsiteY12-38556" fmla="*/ 4615099 h 7238075"/>
                <a:gd name="connsiteX13-38557" fmla="*/ 555878 w 2264509"/>
                <a:gd name="connsiteY13-38558" fmla="*/ 4779518 h 7238075"/>
                <a:gd name="connsiteX14-38559" fmla="*/ 541964 w 2264509"/>
                <a:gd name="connsiteY14-38560" fmla="*/ 4966441 h 7238075"/>
                <a:gd name="connsiteX15-38561" fmla="*/ 510234 w 2264509"/>
                <a:gd name="connsiteY15-38562" fmla="*/ 5112051 h 7238075"/>
                <a:gd name="connsiteX16-38563" fmla="*/ 434305 w 2264509"/>
                <a:gd name="connsiteY16-38564" fmla="*/ 6139609 h 7238075"/>
                <a:gd name="connsiteX17-38565" fmla="*/ 399690 w 2264509"/>
                <a:gd name="connsiteY17-38566" fmla="*/ 6589898 h 7238075"/>
                <a:gd name="connsiteX18-38567" fmla="*/ 471534 w 2264509"/>
                <a:gd name="connsiteY18-38568" fmla="*/ 6812999 h 7238075"/>
                <a:gd name="connsiteX19-38569" fmla="*/ 418410 w 2264509"/>
                <a:gd name="connsiteY19-38570" fmla="*/ 6968013 h 7238075"/>
                <a:gd name="connsiteX20-38571" fmla="*/ 656806 w 2264509"/>
                <a:gd name="connsiteY20-38572" fmla="*/ 7230086 h 7238075"/>
                <a:gd name="connsiteX21-38573" fmla="*/ 1009561 w 2264509"/>
                <a:gd name="connsiteY21-38574" fmla="*/ 7122486 h 7238075"/>
                <a:gd name="connsiteX22-38575" fmla="*/ 776064 w 2264509"/>
                <a:gd name="connsiteY22-38576" fmla="*/ 6830306 h 7238075"/>
                <a:gd name="connsiteX23-38577" fmla="*/ 804368 w 2264509"/>
                <a:gd name="connsiteY23-38578" fmla="*/ 6565349 h 7238075"/>
                <a:gd name="connsiteX24-38579" fmla="*/ 790216 w 2264509"/>
                <a:gd name="connsiteY24-38580" fmla="*/ 6235730 h 7238075"/>
                <a:gd name="connsiteX25-38581" fmla="*/ 907792 w 2264509"/>
                <a:gd name="connsiteY25-38582" fmla="*/ 5474692 h 7238075"/>
                <a:gd name="connsiteX26-38583" fmla="*/ 957309 w 2264509"/>
                <a:gd name="connsiteY26-38584" fmla="*/ 5365800 h 7238075"/>
                <a:gd name="connsiteX27-38585" fmla="*/ 949796 w 2264509"/>
                <a:gd name="connsiteY27-38586" fmla="*/ 5294498 h 7238075"/>
                <a:gd name="connsiteX28-38587" fmla="*/ 1022842 w 2264509"/>
                <a:gd name="connsiteY28-38588" fmla="*/ 5197505 h 7238075"/>
                <a:gd name="connsiteX29-38589" fmla="*/ 1024856 w 2264509"/>
                <a:gd name="connsiteY29-38590" fmla="*/ 5054630 h 7238075"/>
                <a:gd name="connsiteX30-38591" fmla="*/ 1250022 w 2264509"/>
                <a:gd name="connsiteY30-38592" fmla="*/ 4234537 h 7238075"/>
                <a:gd name="connsiteX31-38593" fmla="*/ 1388027 w 2264509"/>
                <a:gd name="connsiteY31-38594" fmla="*/ 4644157 h 7238075"/>
                <a:gd name="connsiteX32-38595" fmla="*/ 1392304 w 2264509"/>
                <a:gd name="connsiteY32-38596" fmla="*/ 4865602 h 7238075"/>
                <a:gd name="connsiteX33-38597" fmla="*/ 1361716 w 2264509"/>
                <a:gd name="connsiteY33-38598" fmla="*/ 4959440 h 7238075"/>
                <a:gd name="connsiteX34-38599" fmla="*/ 1405585 w 2264509"/>
                <a:gd name="connsiteY34-38600" fmla="*/ 5098769 h 7238075"/>
                <a:gd name="connsiteX35-38601" fmla="*/ 1313490 w 2264509"/>
                <a:gd name="connsiteY35-38602" fmla="*/ 5539804 h 7238075"/>
                <a:gd name="connsiteX36-38603" fmla="*/ 1314512 w 2264509"/>
                <a:gd name="connsiteY36-38604" fmla="*/ 6345824 h 7238075"/>
                <a:gd name="connsiteX37-38605" fmla="*/ 1387677 w 2264509"/>
                <a:gd name="connsiteY37-38606" fmla="*/ 6525837 h 7238075"/>
                <a:gd name="connsiteX38-38607" fmla="*/ 1336897 w 2264509"/>
                <a:gd name="connsiteY38-38608" fmla="*/ 6727274 h 7238075"/>
                <a:gd name="connsiteX39-38609" fmla="*/ 1355075 w 2264509"/>
                <a:gd name="connsiteY39-38610" fmla="*/ 6813600 h 7238075"/>
                <a:gd name="connsiteX40-38611" fmla="*/ 1364871 w 2264509"/>
                <a:gd name="connsiteY40-38612" fmla="*/ 7006384 h 7238075"/>
                <a:gd name="connsiteX41-38613" fmla="*/ 1811645 w 2264509"/>
                <a:gd name="connsiteY41-38614" fmla="*/ 7174679 h 7238075"/>
                <a:gd name="connsiteX42-38615" fmla="*/ 2240298 w 2264509"/>
                <a:gd name="connsiteY42-38616" fmla="*/ 7184685 h 7238075"/>
                <a:gd name="connsiteX43-38617" fmla="*/ 2223142 w 2264509"/>
                <a:gd name="connsiteY43-38618" fmla="*/ 7032346 h 7238075"/>
                <a:gd name="connsiteX44-38619" fmla="*/ 1738539 w 2264509"/>
                <a:gd name="connsiteY44-38620" fmla="*/ 6666009 h 7238075"/>
                <a:gd name="connsiteX45-38621" fmla="*/ 1759422 w 2264509"/>
                <a:gd name="connsiteY45-38622" fmla="*/ 6535632 h 7238075"/>
                <a:gd name="connsiteX46-38623" fmla="*/ 1719909 w 2264509"/>
                <a:gd name="connsiteY46-38624" fmla="*/ 6436627 h 7238075"/>
                <a:gd name="connsiteX47-38625" fmla="*/ 1708642 w 2264509"/>
                <a:gd name="connsiteY47-38626" fmla="*/ 6235730 h 7238075"/>
                <a:gd name="connsiteX48-38627" fmla="*/ 1730306 w 2264509"/>
                <a:gd name="connsiteY48-38628" fmla="*/ 5965274 h 7238075"/>
                <a:gd name="connsiteX49-38629" fmla="*/ 1778923 w 2264509"/>
                <a:gd name="connsiteY49-38630" fmla="*/ 5497769 h 7238075"/>
                <a:gd name="connsiteX50-38631" fmla="*/ 1790341 w 2264509"/>
                <a:gd name="connsiteY50-38632" fmla="*/ 5349364 h 7238075"/>
                <a:gd name="connsiteX51-38633" fmla="*/ 1848903 w 2264509"/>
                <a:gd name="connsiteY51-38634" fmla="*/ 5302881 h 7238075"/>
                <a:gd name="connsiteX52-38635" fmla="*/ 1935499 w 2264509"/>
                <a:gd name="connsiteY52-38636" fmla="*/ 5083205 h 7238075"/>
                <a:gd name="connsiteX53-38637" fmla="*/ 1960649 w 2264509"/>
                <a:gd name="connsiteY53-38638" fmla="*/ 4791056 h 7238075"/>
                <a:gd name="connsiteX54-38639" fmla="*/ 1951665 w 2264509"/>
                <a:gd name="connsiteY54-38640" fmla="*/ 4334336 h 7238075"/>
                <a:gd name="connsiteX55-38641" fmla="*/ 1932344 w 2264509"/>
                <a:gd name="connsiteY55-38642" fmla="*/ 3888133 h 7238075"/>
                <a:gd name="connsiteX56-38643" fmla="*/ 1906654 w 2264509"/>
                <a:gd name="connsiteY56-38644" fmla="*/ 3570203 h 7238075"/>
                <a:gd name="connsiteX57-38645" fmla="*/ 1762492 w 2264509"/>
                <a:gd name="connsiteY57-38646" fmla="*/ 2682768 h 7238075"/>
                <a:gd name="connsiteX58-38647" fmla="*/ 2171636 w 2264509"/>
                <a:gd name="connsiteY58-38648" fmla="*/ 2450629 h 7238075"/>
                <a:gd name="connsiteX59-38649" fmla="*/ 2032492 w 2264509"/>
                <a:gd name="connsiteY59-38650" fmla="*/ 1850474 h 7238075"/>
                <a:gd name="connsiteX60-38651" fmla="*/ 1987751 w 2264509"/>
                <a:gd name="connsiteY60-38652" fmla="*/ 1662589 h 7238075"/>
                <a:gd name="connsiteX61-38653" fmla="*/ 1973329 w 2264509"/>
                <a:gd name="connsiteY61-38654" fmla="*/ 1418094 h 7238075"/>
                <a:gd name="connsiteX62-38655" fmla="*/ 1925704 w 2264509"/>
                <a:gd name="connsiteY62-38656" fmla="*/ 1287898 h 7238075"/>
                <a:gd name="connsiteX63-38657" fmla="*/ 1458979 w 2264509"/>
                <a:gd name="connsiteY63-38658" fmla="*/ 1120535 h 7238075"/>
                <a:gd name="connsiteX64-38659" fmla="*/ 1360513 w 2264509"/>
                <a:gd name="connsiteY64-38660" fmla="*/ 1005635 h 7238075"/>
                <a:gd name="connsiteX65-38661" fmla="*/ 1416522 w 2264509"/>
                <a:gd name="connsiteY65-38662" fmla="*/ 807081 h 7238075"/>
                <a:gd name="connsiteX66-38663" fmla="*/ 1484699 w 2264509"/>
                <a:gd name="connsiteY66-38664" fmla="*/ 608469 h 7238075"/>
                <a:gd name="connsiteX67-38665" fmla="*/ 1496208 w 2264509"/>
                <a:gd name="connsiteY67-38666" fmla="*/ 366317 h 7238075"/>
                <a:gd name="connsiteX68-38667" fmla="*/ 1413968 w 2264509"/>
                <a:gd name="connsiteY68-38668" fmla="*/ 146640 h 7238075"/>
                <a:gd name="connsiteX69-38669" fmla="*/ 1100515 w 2264509"/>
                <a:gd name="connsiteY69-38670" fmla="*/ 551 h 7238075"/>
                <a:gd name="connsiteX0-38671" fmla="*/ 1100515 w 2264509"/>
                <a:gd name="connsiteY0-38672" fmla="*/ 551 h 7238075"/>
                <a:gd name="connsiteX1-38673" fmla="*/ 849378 w 2264509"/>
                <a:gd name="connsiteY1-38674" fmla="*/ 118937 h 7238075"/>
                <a:gd name="connsiteX2-38675" fmla="*/ 751515 w 2264509"/>
                <a:gd name="connsiteY2-38676" fmla="*/ 285490 h 7238075"/>
                <a:gd name="connsiteX3-38677" fmla="*/ 756141 w 2264509"/>
                <a:gd name="connsiteY3-38678" fmla="*/ 566071 h 7238075"/>
                <a:gd name="connsiteX4-38679" fmla="*/ 895260 w 2264509"/>
                <a:gd name="connsiteY4-38680" fmla="*/ 882679 h 7238075"/>
                <a:gd name="connsiteX5-38681" fmla="*/ 785588 w 2264509"/>
                <a:gd name="connsiteY5-38682" fmla="*/ 1025825 h 7238075"/>
                <a:gd name="connsiteX6-38683" fmla="*/ 152912 w 2264509"/>
                <a:gd name="connsiteY6-38684" fmla="*/ 1252683 h 7238075"/>
                <a:gd name="connsiteX7-38685" fmla="*/ 8160 w 2264509"/>
                <a:gd name="connsiteY7-38686" fmla="*/ 2283394 h 7238075"/>
                <a:gd name="connsiteX8-38687" fmla="*/ 416233 w 2264509"/>
                <a:gd name="connsiteY8-38688" fmla="*/ 2735641 h 7238075"/>
                <a:gd name="connsiteX9-38689" fmla="*/ 293173 w 2264509"/>
                <a:gd name="connsiteY9-38690" fmla="*/ 3799944 h 7238075"/>
                <a:gd name="connsiteX10-38691" fmla="*/ 428536 w 2264509"/>
                <a:gd name="connsiteY10-38692" fmla="*/ 3969982 h 7238075"/>
                <a:gd name="connsiteX11-38693" fmla="*/ 486017 w 2264509"/>
                <a:gd name="connsiteY11-38694" fmla="*/ 4215017 h 7238075"/>
                <a:gd name="connsiteX12-38695" fmla="*/ 547224 w 2264509"/>
                <a:gd name="connsiteY12-38696" fmla="*/ 4615099 h 7238075"/>
                <a:gd name="connsiteX13-38697" fmla="*/ 555878 w 2264509"/>
                <a:gd name="connsiteY13-38698" fmla="*/ 4779518 h 7238075"/>
                <a:gd name="connsiteX14-38699" fmla="*/ 541964 w 2264509"/>
                <a:gd name="connsiteY14-38700" fmla="*/ 4966441 h 7238075"/>
                <a:gd name="connsiteX15-38701" fmla="*/ 510234 w 2264509"/>
                <a:gd name="connsiteY15-38702" fmla="*/ 5112051 h 7238075"/>
                <a:gd name="connsiteX16-38703" fmla="*/ 434305 w 2264509"/>
                <a:gd name="connsiteY16-38704" fmla="*/ 6139609 h 7238075"/>
                <a:gd name="connsiteX17-38705" fmla="*/ 399690 w 2264509"/>
                <a:gd name="connsiteY17-38706" fmla="*/ 6589898 h 7238075"/>
                <a:gd name="connsiteX18-38707" fmla="*/ 471534 w 2264509"/>
                <a:gd name="connsiteY18-38708" fmla="*/ 6812999 h 7238075"/>
                <a:gd name="connsiteX19-38709" fmla="*/ 418410 w 2264509"/>
                <a:gd name="connsiteY19-38710" fmla="*/ 6968013 h 7238075"/>
                <a:gd name="connsiteX20-38711" fmla="*/ 656806 w 2264509"/>
                <a:gd name="connsiteY20-38712" fmla="*/ 7230086 h 7238075"/>
                <a:gd name="connsiteX21-38713" fmla="*/ 1009561 w 2264509"/>
                <a:gd name="connsiteY21-38714" fmla="*/ 7122486 h 7238075"/>
                <a:gd name="connsiteX22-38715" fmla="*/ 776064 w 2264509"/>
                <a:gd name="connsiteY22-38716" fmla="*/ 6830306 h 7238075"/>
                <a:gd name="connsiteX23-38717" fmla="*/ 804368 w 2264509"/>
                <a:gd name="connsiteY23-38718" fmla="*/ 6565349 h 7238075"/>
                <a:gd name="connsiteX24-38719" fmla="*/ 790216 w 2264509"/>
                <a:gd name="connsiteY24-38720" fmla="*/ 6235730 h 7238075"/>
                <a:gd name="connsiteX25-38721" fmla="*/ 907792 w 2264509"/>
                <a:gd name="connsiteY25-38722" fmla="*/ 5474692 h 7238075"/>
                <a:gd name="connsiteX26-38723" fmla="*/ 957309 w 2264509"/>
                <a:gd name="connsiteY26-38724" fmla="*/ 5365800 h 7238075"/>
                <a:gd name="connsiteX27-38725" fmla="*/ 949796 w 2264509"/>
                <a:gd name="connsiteY27-38726" fmla="*/ 5294498 h 7238075"/>
                <a:gd name="connsiteX28-38727" fmla="*/ 1022842 w 2264509"/>
                <a:gd name="connsiteY28-38728" fmla="*/ 5197505 h 7238075"/>
                <a:gd name="connsiteX29-38729" fmla="*/ 1024856 w 2264509"/>
                <a:gd name="connsiteY29-38730" fmla="*/ 5054630 h 7238075"/>
                <a:gd name="connsiteX30-38731" fmla="*/ 1250022 w 2264509"/>
                <a:gd name="connsiteY30-38732" fmla="*/ 4234537 h 7238075"/>
                <a:gd name="connsiteX31-38733" fmla="*/ 1388027 w 2264509"/>
                <a:gd name="connsiteY31-38734" fmla="*/ 4644157 h 7238075"/>
                <a:gd name="connsiteX32-38735" fmla="*/ 1392304 w 2264509"/>
                <a:gd name="connsiteY32-38736" fmla="*/ 4865602 h 7238075"/>
                <a:gd name="connsiteX33-38737" fmla="*/ 1361716 w 2264509"/>
                <a:gd name="connsiteY33-38738" fmla="*/ 4959440 h 7238075"/>
                <a:gd name="connsiteX34-38739" fmla="*/ 1405585 w 2264509"/>
                <a:gd name="connsiteY34-38740" fmla="*/ 5098769 h 7238075"/>
                <a:gd name="connsiteX35-38741" fmla="*/ 1313490 w 2264509"/>
                <a:gd name="connsiteY35-38742" fmla="*/ 5539804 h 7238075"/>
                <a:gd name="connsiteX36-38743" fmla="*/ 1314512 w 2264509"/>
                <a:gd name="connsiteY36-38744" fmla="*/ 6345824 h 7238075"/>
                <a:gd name="connsiteX37-38745" fmla="*/ 1387677 w 2264509"/>
                <a:gd name="connsiteY37-38746" fmla="*/ 6525837 h 7238075"/>
                <a:gd name="connsiteX38-38747" fmla="*/ 1336897 w 2264509"/>
                <a:gd name="connsiteY38-38748" fmla="*/ 6727274 h 7238075"/>
                <a:gd name="connsiteX39-38749" fmla="*/ 1355075 w 2264509"/>
                <a:gd name="connsiteY39-38750" fmla="*/ 6813600 h 7238075"/>
                <a:gd name="connsiteX40-38751" fmla="*/ 1364871 w 2264509"/>
                <a:gd name="connsiteY40-38752" fmla="*/ 7006384 h 7238075"/>
                <a:gd name="connsiteX41-38753" fmla="*/ 1811645 w 2264509"/>
                <a:gd name="connsiteY41-38754" fmla="*/ 7174679 h 7238075"/>
                <a:gd name="connsiteX42-38755" fmla="*/ 2240298 w 2264509"/>
                <a:gd name="connsiteY42-38756" fmla="*/ 7184685 h 7238075"/>
                <a:gd name="connsiteX43-38757" fmla="*/ 2223142 w 2264509"/>
                <a:gd name="connsiteY43-38758" fmla="*/ 7032346 h 7238075"/>
                <a:gd name="connsiteX44-38759" fmla="*/ 1738539 w 2264509"/>
                <a:gd name="connsiteY44-38760" fmla="*/ 6666009 h 7238075"/>
                <a:gd name="connsiteX45-38761" fmla="*/ 1759422 w 2264509"/>
                <a:gd name="connsiteY45-38762" fmla="*/ 6535632 h 7238075"/>
                <a:gd name="connsiteX46-38763" fmla="*/ 1719909 w 2264509"/>
                <a:gd name="connsiteY46-38764" fmla="*/ 6436627 h 7238075"/>
                <a:gd name="connsiteX47-38765" fmla="*/ 1708642 w 2264509"/>
                <a:gd name="connsiteY47-38766" fmla="*/ 6235730 h 7238075"/>
                <a:gd name="connsiteX48-38767" fmla="*/ 1730306 w 2264509"/>
                <a:gd name="connsiteY48-38768" fmla="*/ 5965274 h 7238075"/>
                <a:gd name="connsiteX49-38769" fmla="*/ 1778923 w 2264509"/>
                <a:gd name="connsiteY49-38770" fmla="*/ 5497769 h 7238075"/>
                <a:gd name="connsiteX50-38771" fmla="*/ 1790341 w 2264509"/>
                <a:gd name="connsiteY50-38772" fmla="*/ 5349364 h 7238075"/>
                <a:gd name="connsiteX51-38773" fmla="*/ 1848903 w 2264509"/>
                <a:gd name="connsiteY51-38774" fmla="*/ 5302881 h 7238075"/>
                <a:gd name="connsiteX52-38775" fmla="*/ 1935499 w 2264509"/>
                <a:gd name="connsiteY52-38776" fmla="*/ 5083205 h 7238075"/>
                <a:gd name="connsiteX53-38777" fmla="*/ 1960649 w 2264509"/>
                <a:gd name="connsiteY53-38778" fmla="*/ 4791056 h 7238075"/>
                <a:gd name="connsiteX54-38779" fmla="*/ 1951665 w 2264509"/>
                <a:gd name="connsiteY54-38780" fmla="*/ 4334336 h 7238075"/>
                <a:gd name="connsiteX55-38781" fmla="*/ 1932344 w 2264509"/>
                <a:gd name="connsiteY55-38782" fmla="*/ 3888133 h 7238075"/>
                <a:gd name="connsiteX56-38783" fmla="*/ 2010171 w 2264509"/>
                <a:gd name="connsiteY56-38784" fmla="*/ 3699599 h 7238075"/>
                <a:gd name="connsiteX57-38785" fmla="*/ 1762492 w 2264509"/>
                <a:gd name="connsiteY57-38786" fmla="*/ 2682768 h 7238075"/>
                <a:gd name="connsiteX58-38787" fmla="*/ 2171636 w 2264509"/>
                <a:gd name="connsiteY58-38788" fmla="*/ 2450629 h 7238075"/>
                <a:gd name="connsiteX59-38789" fmla="*/ 2032492 w 2264509"/>
                <a:gd name="connsiteY59-38790" fmla="*/ 1850474 h 7238075"/>
                <a:gd name="connsiteX60-38791" fmla="*/ 1987751 w 2264509"/>
                <a:gd name="connsiteY60-38792" fmla="*/ 1662589 h 7238075"/>
                <a:gd name="connsiteX61-38793" fmla="*/ 1973329 w 2264509"/>
                <a:gd name="connsiteY61-38794" fmla="*/ 1418094 h 7238075"/>
                <a:gd name="connsiteX62-38795" fmla="*/ 1925704 w 2264509"/>
                <a:gd name="connsiteY62-38796" fmla="*/ 1287898 h 7238075"/>
                <a:gd name="connsiteX63-38797" fmla="*/ 1458979 w 2264509"/>
                <a:gd name="connsiteY63-38798" fmla="*/ 1120535 h 7238075"/>
                <a:gd name="connsiteX64-38799" fmla="*/ 1360513 w 2264509"/>
                <a:gd name="connsiteY64-38800" fmla="*/ 1005635 h 7238075"/>
                <a:gd name="connsiteX65-38801" fmla="*/ 1416522 w 2264509"/>
                <a:gd name="connsiteY65-38802" fmla="*/ 807081 h 7238075"/>
                <a:gd name="connsiteX66-38803" fmla="*/ 1484699 w 2264509"/>
                <a:gd name="connsiteY66-38804" fmla="*/ 608469 h 7238075"/>
                <a:gd name="connsiteX67-38805" fmla="*/ 1496208 w 2264509"/>
                <a:gd name="connsiteY67-38806" fmla="*/ 366317 h 7238075"/>
                <a:gd name="connsiteX68-38807" fmla="*/ 1413968 w 2264509"/>
                <a:gd name="connsiteY68-38808" fmla="*/ 146640 h 7238075"/>
                <a:gd name="connsiteX69-38809" fmla="*/ 1100515 w 2264509"/>
                <a:gd name="connsiteY69-38810" fmla="*/ 551 h 7238075"/>
                <a:gd name="connsiteX0-38811" fmla="*/ 1100515 w 2264509"/>
                <a:gd name="connsiteY0-38812" fmla="*/ 551 h 7238075"/>
                <a:gd name="connsiteX1-38813" fmla="*/ 849378 w 2264509"/>
                <a:gd name="connsiteY1-38814" fmla="*/ 118937 h 7238075"/>
                <a:gd name="connsiteX2-38815" fmla="*/ 751515 w 2264509"/>
                <a:gd name="connsiteY2-38816" fmla="*/ 285490 h 7238075"/>
                <a:gd name="connsiteX3-38817" fmla="*/ 756141 w 2264509"/>
                <a:gd name="connsiteY3-38818" fmla="*/ 566071 h 7238075"/>
                <a:gd name="connsiteX4-38819" fmla="*/ 895260 w 2264509"/>
                <a:gd name="connsiteY4-38820" fmla="*/ 882679 h 7238075"/>
                <a:gd name="connsiteX5-38821" fmla="*/ 785588 w 2264509"/>
                <a:gd name="connsiteY5-38822" fmla="*/ 1025825 h 7238075"/>
                <a:gd name="connsiteX6-38823" fmla="*/ 152912 w 2264509"/>
                <a:gd name="connsiteY6-38824" fmla="*/ 1252683 h 7238075"/>
                <a:gd name="connsiteX7-38825" fmla="*/ 8160 w 2264509"/>
                <a:gd name="connsiteY7-38826" fmla="*/ 2283394 h 7238075"/>
                <a:gd name="connsiteX8-38827" fmla="*/ 416233 w 2264509"/>
                <a:gd name="connsiteY8-38828" fmla="*/ 2735641 h 7238075"/>
                <a:gd name="connsiteX9-38829" fmla="*/ 293173 w 2264509"/>
                <a:gd name="connsiteY9-38830" fmla="*/ 3799944 h 7238075"/>
                <a:gd name="connsiteX10-38831" fmla="*/ 428536 w 2264509"/>
                <a:gd name="connsiteY10-38832" fmla="*/ 3969982 h 7238075"/>
                <a:gd name="connsiteX11-38833" fmla="*/ 486017 w 2264509"/>
                <a:gd name="connsiteY11-38834" fmla="*/ 4215017 h 7238075"/>
                <a:gd name="connsiteX12-38835" fmla="*/ 547224 w 2264509"/>
                <a:gd name="connsiteY12-38836" fmla="*/ 4615099 h 7238075"/>
                <a:gd name="connsiteX13-38837" fmla="*/ 555878 w 2264509"/>
                <a:gd name="connsiteY13-38838" fmla="*/ 4779518 h 7238075"/>
                <a:gd name="connsiteX14-38839" fmla="*/ 541964 w 2264509"/>
                <a:gd name="connsiteY14-38840" fmla="*/ 4966441 h 7238075"/>
                <a:gd name="connsiteX15-38841" fmla="*/ 510234 w 2264509"/>
                <a:gd name="connsiteY15-38842" fmla="*/ 5112051 h 7238075"/>
                <a:gd name="connsiteX16-38843" fmla="*/ 434305 w 2264509"/>
                <a:gd name="connsiteY16-38844" fmla="*/ 6139609 h 7238075"/>
                <a:gd name="connsiteX17-38845" fmla="*/ 399690 w 2264509"/>
                <a:gd name="connsiteY17-38846" fmla="*/ 6589898 h 7238075"/>
                <a:gd name="connsiteX18-38847" fmla="*/ 471534 w 2264509"/>
                <a:gd name="connsiteY18-38848" fmla="*/ 6812999 h 7238075"/>
                <a:gd name="connsiteX19-38849" fmla="*/ 418410 w 2264509"/>
                <a:gd name="connsiteY19-38850" fmla="*/ 6968013 h 7238075"/>
                <a:gd name="connsiteX20-38851" fmla="*/ 656806 w 2264509"/>
                <a:gd name="connsiteY20-38852" fmla="*/ 7230086 h 7238075"/>
                <a:gd name="connsiteX21-38853" fmla="*/ 1009561 w 2264509"/>
                <a:gd name="connsiteY21-38854" fmla="*/ 7122486 h 7238075"/>
                <a:gd name="connsiteX22-38855" fmla="*/ 776064 w 2264509"/>
                <a:gd name="connsiteY22-38856" fmla="*/ 6830306 h 7238075"/>
                <a:gd name="connsiteX23-38857" fmla="*/ 804368 w 2264509"/>
                <a:gd name="connsiteY23-38858" fmla="*/ 6565349 h 7238075"/>
                <a:gd name="connsiteX24-38859" fmla="*/ 790216 w 2264509"/>
                <a:gd name="connsiteY24-38860" fmla="*/ 6235730 h 7238075"/>
                <a:gd name="connsiteX25-38861" fmla="*/ 907792 w 2264509"/>
                <a:gd name="connsiteY25-38862" fmla="*/ 5474692 h 7238075"/>
                <a:gd name="connsiteX26-38863" fmla="*/ 957309 w 2264509"/>
                <a:gd name="connsiteY26-38864" fmla="*/ 5365800 h 7238075"/>
                <a:gd name="connsiteX27-38865" fmla="*/ 949796 w 2264509"/>
                <a:gd name="connsiteY27-38866" fmla="*/ 5294498 h 7238075"/>
                <a:gd name="connsiteX28-38867" fmla="*/ 1022842 w 2264509"/>
                <a:gd name="connsiteY28-38868" fmla="*/ 5197505 h 7238075"/>
                <a:gd name="connsiteX29-38869" fmla="*/ 1024856 w 2264509"/>
                <a:gd name="connsiteY29-38870" fmla="*/ 5054630 h 7238075"/>
                <a:gd name="connsiteX30-38871" fmla="*/ 1250022 w 2264509"/>
                <a:gd name="connsiteY30-38872" fmla="*/ 4234537 h 7238075"/>
                <a:gd name="connsiteX31-38873" fmla="*/ 1388027 w 2264509"/>
                <a:gd name="connsiteY31-38874" fmla="*/ 4644157 h 7238075"/>
                <a:gd name="connsiteX32-38875" fmla="*/ 1392304 w 2264509"/>
                <a:gd name="connsiteY32-38876" fmla="*/ 4865602 h 7238075"/>
                <a:gd name="connsiteX33-38877" fmla="*/ 1361716 w 2264509"/>
                <a:gd name="connsiteY33-38878" fmla="*/ 4959440 h 7238075"/>
                <a:gd name="connsiteX34-38879" fmla="*/ 1405585 w 2264509"/>
                <a:gd name="connsiteY34-38880" fmla="*/ 5098769 h 7238075"/>
                <a:gd name="connsiteX35-38881" fmla="*/ 1313490 w 2264509"/>
                <a:gd name="connsiteY35-38882" fmla="*/ 5539804 h 7238075"/>
                <a:gd name="connsiteX36-38883" fmla="*/ 1314512 w 2264509"/>
                <a:gd name="connsiteY36-38884" fmla="*/ 6345824 h 7238075"/>
                <a:gd name="connsiteX37-38885" fmla="*/ 1387677 w 2264509"/>
                <a:gd name="connsiteY37-38886" fmla="*/ 6525837 h 7238075"/>
                <a:gd name="connsiteX38-38887" fmla="*/ 1336897 w 2264509"/>
                <a:gd name="connsiteY38-38888" fmla="*/ 6727274 h 7238075"/>
                <a:gd name="connsiteX39-38889" fmla="*/ 1355075 w 2264509"/>
                <a:gd name="connsiteY39-38890" fmla="*/ 6813600 h 7238075"/>
                <a:gd name="connsiteX40-38891" fmla="*/ 1364871 w 2264509"/>
                <a:gd name="connsiteY40-38892" fmla="*/ 7006384 h 7238075"/>
                <a:gd name="connsiteX41-38893" fmla="*/ 1811645 w 2264509"/>
                <a:gd name="connsiteY41-38894" fmla="*/ 7174679 h 7238075"/>
                <a:gd name="connsiteX42-38895" fmla="*/ 2240298 w 2264509"/>
                <a:gd name="connsiteY42-38896" fmla="*/ 7184685 h 7238075"/>
                <a:gd name="connsiteX43-38897" fmla="*/ 2223142 w 2264509"/>
                <a:gd name="connsiteY43-38898" fmla="*/ 7032346 h 7238075"/>
                <a:gd name="connsiteX44-38899" fmla="*/ 1738539 w 2264509"/>
                <a:gd name="connsiteY44-38900" fmla="*/ 6666009 h 7238075"/>
                <a:gd name="connsiteX45-38901" fmla="*/ 1759422 w 2264509"/>
                <a:gd name="connsiteY45-38902" fmla="*/ 6535632 h 7238075"/>
                <a:gd name="connsiteX46-38903" fmla="*/ 1719909 w 2264509"/>
                <a:gd name="connsiteY46-38904" fmla="*/ 6436627 h 7238075"/>
                <a:gd name="connsiteX47-38905" fmla="*/ 1708642 w 2264509"/>
                <a:gd name="connsiteY47-38906" fmla="*/ 6235730 h 7238075"/>
                <a:gd name="connsiteX48-38907" fmla="*/ 1730306 w 2264509"/>
                <a:gd name="connsiteY48-38908" fmla="*/ 5965274 h 7238075"/>
                <a:gd name="connsiteX49-38909" fmla="*/ 1778923 w 2264509"/>
                <a:gd name="connsiteY49-38910" fmla="*/ 5497769 h 7238075"/>
                <a:gd name="connsiteX50-38911" fmla="*/ 1790341 w 2264509"/>
                <a:gd name="connsiteY50-38912" fmla="*/ 5349364 h 7238075"/>
                <a:gd name="connsiteX51-38913" fmla="*/ 1848903 w 2264509"/>
                <a:gd name="connsiteY51-38914" fmla="*/ 5302881 h 7238075"/>
                <a:gd name="connsiteX52-38915" fmla="*/ 1935499 w 2264509"/>
                <a:gd name="connsiteY52-38916" fmla="*/ 5083205 h 7238075"/>
                <a:gd name="connsiteX53-38917" fmla="*/ 1960649 w 2264509"/>
                <a:gd name="connsiteY53-38918" fmla="*/ 4791056 h 7238075"/>
                <a:gd name="connsiteX54-38919" fmla="*/ 1951665 w 2264509"/>
                <a:gd name="connsiteY54-38920" fmla="*/ 4334336 h 7238075"/>
                <a:gd name="connsiteX55-38921" fmla="*/ 1932344 w 2264509"/>
                <a:gd name="connsiteY55-38922" fmla="*/ 3888133 h 7238075"/>
                <a:gd name="connsiteX56-38923" fmla="*/ 2010171 w 2264509"/>
                <a:gd name="connsiteY56-38924" fmla="*/ 3699599 h 7238075"/>
                <a:gd name="connsiteX57-38925" fmla="*/ 1762492 w 2264509"/>
                <a:gd name="connsiteY57-38926" fmla="*/ 2682768 h 7238075"/>
                <a:gd name="connsiteX58-38927" fmla="*/ 2171636 w 2264509"/>
                <a:gd name="connsiteY58-38928" fmla="*/ 2450629 h 7238075"/>
                <a:gd name="connsiteX59-38929" fmla="*/ 2032492 w 2264509"/>
                <a:gd name="connsiteY59-38930" fmla="*/ 1850474 h 7238075"/>
                <a:gd name="connsiteX60-38931" fmla="*/ 1987751 w 2264509"/>
                <a:gd name="connsiteY60-38932" fmla="*/ 1662589 h 7238075"/>
                <a:gd name="connsiteX61-38933" fmla="*/ 1973329 w 2264509"/>
                <a:gd name="connsiteY61-38934" fmla="*/ 1418094 h 7238075"/>
                <a:gd name="connsiteX62-38935" fmla="*/ 1925704 w 2264509"/>
                <a:gd name="connsiteY62-38936" fmla="*/ 1287898 h 7238075"/>
                <a:gd name="connsiteX63-38937" fmla="*/ 1458979 w 2264509"/>
                <a:gd name="connsiteY63-38938" fmla="*/ 1120535 h 7238075"/>
                <a:gd name="connsiteX64-38939" fmla="*/ 1360513 w 2264509"/>
                <a:gd name="connsiteY64-38940" fmla="*/ 1005635 h 7238075"/>
                <a:gd name="connsiteX65-38941" fmla="*/ 1416522 w 2264509"/>
                <a:gd name="connsiteY65-38942" fmla="*/ 807081 h 7238075"/>
                <a:gd name="connsiteX66-38943" fmla="*/ 1484699 w 2264509"/>
                <a:gd name="connsiteY66-38944" fmla="*/ 608469 h 7238075"/>
                <a:gd name="connsiteX67-38945" fmla="*/ 1496208 w 2264509"/>
                <a:gd name="connsiteY67-38946" fmla="*/ 366317 h 7238075"/>
                <a:gd name="connsiteX68-38947" fmla="*/ 1413968 w 2264509"/>
                <a:gd name="connsiteY68-38948" fmla="*/ 146640 h 7238075"/>
                <a:gd name="connsiteX69-38949" fmla="*/ 1100515 w 2264509"/>
                <a:gd name="connsiteY69-38950" fmla="*/ 551 h 7238075"/>
                <a:gd name="connsiteX0-38951" fmla="*/ 1100515 w 2264509"/>
                <a:gd name="connsiteY0-38952" fmla="*/ 551 h 7238075"/>
                <a:gd name="connsiteX1-38953" fmla="*/ 849378 w 2264509"/>
                <a:gd name="connsiteY1-38954" fmla="*/ 118937 h 7238075"/>
                <a:gd name="connsiteX2-38955" fmla="*/ 751515 w 2264509"/>
                <a:gd name="connsiteY2-38956" fmla="*/ 285490 h 7238075"/>
                <a:gd name="connsiteX3-38957" fmla="*/ 756141 w 2264509"/>
                <a:gd name="connsiteY3-38958" fmla="*/ 566071 h 7238075"/>
                <a:gd name="connsiteX4-38959" fmla="*/ 895260 w 2264509"/>
                <a:gd name="connsiteY4-38960" fmla="*/ 882679 h 7238075"/>
                <a:gd name="connsiteX5-38961" fmla="*/ 785588 w 2264509"/>
                <a:gd name="connsiteY5-38962" fmla="*/ 1025825 h 7238075"/>
                <a:gd name="connsiteX6-38963" fmla="*/ 152912 w 2264509"/>
                <a:gd name="connsiteY6-38964" fmla="*/ 1252683 h 7238075"/>
                <a:gd name="connsiteX7-38965" fmla="*/ 8160 w 2264509"/>
                <a:gd name="connsiteY7-38966" fmla="*/ 2283394 h 7238075"/>
                <a:gd name="connsiteX8-38967" fmla="*/ 416233 w 2264509"/>
                <a:gd name="connsiteY8-38968" fmla="*/ 2735641 h 7238075"/>
                <a:gd name="connsiteX9-38969" fmla="*/ 293173 w 2264509"/>
                <a:gd name="connsiteY9-38970" fmla="*/ 3799944 h 7238075"/>
                <a:gd name="connsiteX10-38971" fmla="*/ 428536 w 2264509"/>
                <a:gd name="connsiteY10-38972" fmla="*/ 3969982 h 7238075"/>
                <a:gd name="connsiteX11-38973" fmla="*/ 486017 w 2264509"/>
                <a:gd name="connsiteY11-38974" fmla="*/ 4215017 h 7238075"/>
                <a:gd name="connsiteX12-38975" fmla="*/ 547224 w 2264509"/>
                <a:gd name="connsiteY12-38976" fmla="*/ 4615099 h 7238075"/>
                <a:gd name="connsiteX13-38977" fmla="*/ 555878 w 2264509"/>
                <a:gd name="connsiteY13-38978" fmla="*/ 4779518 h 7238075"/>
                <a:gd name="connsiteX14-38979" fmla="*/ 541964 w 2264509"/>
                <a:gd name="connsiteY14-38980" fmla="*/ 4966441 h 7238075"/>
                <a:gd name="connsiteX15-38981" fmla="*/ 510234 w 2264509"/>
                <a:gd name="connsiteY15-38982" fmla="*/ 5112051 h 7238075"/>
                <a:gd name="connsiteX16-38983" fmla="*/ 434305 w 2264509"/>
                <a:gd name="connsiteY16-38984" fmla="*/ 6139609 h 7238075"/>
                <a:gd name="connsiteX17-38985" fmla="*/ 399690 w 2264509"/>
                <a:gd name="connsiteY17-38986" fmla="*/ 6589898 h 7238075"/>
                <a:gd name="connsiteX18-38987" fmla="*/ 471534 w 2264509"/>
                <a:gd name="connsiteY18-38988" fmla="*/ 6812999 h 7238075"/>
                <a:gd name="connsiteX19-38989" fmla="*/ 418410 w 2264509"/>
                <a:gd name="connsiteY19-38990" fmla="*/ 6968013 h 7238075"/>
                <a:gd name="connsiteX20-38991" fmla="*/ 656806 w 2264509"/>
                <a:gd name="connsiteY20-38992" fmla="*/ 7230086 h 7238075"/>
                <a:gd name="connsiteX21-38993" fmla="*/ 1009561 w 2264509"/>
                <a:gd name="connsiteY21-38994" fmla="*/ 7122486 h 7238075"/>
                <a:gd name="connsiteX22-38995" fmla="*/ 776064 w 2264509"/>
                <a:gd name="connsiteY22-38996" fmla="*/ 6830306 h 7238075"/>
                <a:gd name="connsiteX23-38997" fmla="*/ 804368 w 2264509"/>
                <a:gd name="connsiteY23-38998" fmla="*/ 6565349 h 7238075"/>
                <a:gd name="connsiteX24-38999" fmla="*/ 790216 w 2264509"/>
                <a:gd name="connsiteY24-39000" fmla="*/ 6235730 h 7238075"/>
                <a:gd name="connsiteX25-39001" fmla="*/ 907792 w 2264509"/>
                <a:gd name="connsiteY25-39002" fmla="*/ 5474692 h 7238075"/>
                <a:gd name="connsiteX26-39003" fmla="*/ 957309 w 2264509"/>
                <a:gd name="connsiteY26-39004" fmla="*/ 5365800 h 7238075"/>
                <a:gd name="connsiteX27-39005" fmla="*/ 949796 w 2264509"/>
                <a:gd name="connsiteY27-39006" fmla="*/ 5294498 h 7238075"/>
                <a:gd name="connsiteX28-39007" fmla="*/ 1022842 w 2264509"/>
                <a:gd name="connsiteY28-39008" fmla="*/ 5197505 h 7238075"/>
                <a:gd name="connsiteX29-39009" fmla="*/ 1024856 w 2264509"/>
                <a:gd name="connsiteY29-39010" fmla="*/ 5054630 h 7238075"/>
                <a:gd name="connsiteX30-39011" fmla="*/ 1250022 w 2264509"/>
                <a:gd name="connsiteY30-39012" fmla="*/ 4234537 h 7238075"/>
                <a:gd name="connsiteX31-39013" fmla="*/ 1388027 w 2264509"/>
                <a:gd name="connsiteY31-39014" fmla="*/ 4644157 h 7238075"/>
                <a:gd name="connsiteX32-39015" fmla="*/ 1392304 w 2264509"/>
                <a:gd name="connsiteY32-39016" fmla="*/ 4865602 h 7238075"/>
                <a:gd name="connsiteX33-39017" fmla="*/ 1361716 w 2264509"/>
                <a:gd name="connsiteY33-39018" fmla="*/ 4959440 h 7238075"/>
                <a:gd name="connsiteX34-39019" fmla="*/ 1405585 w 2264509"/>
                <a:gd name="connsiteY34-39020" fmla="*/ 5098769 h 7238075"/>
                <a:gd name="connsiteX35-39021" fmla="*/ 1313490 w 2264509"/>
                <a:gd name="connsiteY35-39022" fmla="*/ 5539804 h 7238075"/>
                <a:gd name="connsiteX36-39023" fmla="*/ 1314512 w 2264509"/>
                <a:gd name="connsiteY36-39024" fmla="*/ 6345824 h 7238075"/>
                <a:gd name="connsiteX37-39025" fmla="*/ 1387677 w 2264509"/>
                <a:gd name="connsiteY37-39026" fmla="*/ 6525837 h 7238075"/>
                <a:gd name="connsiteX38-39027" fmla="*/ 1336897 w 2264509"/>
                <a:gd name="connsiteY38-39028" fmla="*/ 6727274 h 7238075"/>
                <a:gd name="connsiteX39-39029" fmla="*/ 1355075 w 2264509"/>
                <a:gd name="connsiteY39-39030" fmla="*/ 6813600 h 7238075"/>
                <a:gd name="connsiteX40-39031" fmla="*/ 1364871 w 2264509"/>
                <a:gd name="connsiteY40-39032" fmla="*/ 7006384 h 7238075"/>
                <a:gd name="connsiteX41-39033" fmla="*/ 1811645 w 2264509"/>
                <a:gd name="connsiteY41-39034" fmla="*/ 7174679 h 7238075"/>
                <a:gd name="connsiteX42-39035" fmla="*/ 2240298 w 2264509"/>
                <a:gd name="connsiteY42-39036" fmla="*/ 7184685 h 7238075"/>
                <a:gd name="connsiteX43-39037" fmla="*/ 2223142 w 2264509"/>
                <a:gd name="connsiteY43-39038" fmla="*/ 7032346 h 7238075"/>
                <a:gd name="connsiteX44-39039" fmla="*/ 1738539 w 2264509"/>
                <a:gd name="connsiteY44-39040" fmla="*/ 6666009 h 7238075"/>
                <a:gd name="connsiteX45-39041" fmla="*/ 1759422 w 2264509"/>
                <a:gd name="connsiteY45-39042" fmla="*/ 6535632 h 7238075"/>
                <a:gd name="connsiteX46-39043" fmla="*/ 1719909 w 2264509"/>
                <a:gd name="connsiteY46-39044" fmla="*/ 6436627 h 7238075"/>
                <a:gd name="connsiteX47-39045" fmla="*/ 1708642 w 2264509"/>
                <a:gd name="connsiteY47-39046" fmla="*/ 6235730 h 7238075"/>
                <a:gd name="connsiteX48-39047" fmla="*/ 1730306 w 2264509"/>
                <a:gd name="connsiteY48-39048" fmla="*/ 5965274 h 7238075"/>
                <a:gd name="connsiteX49-39049" fmla="*/ 1778923 w 2264509"/>
                <a:gd name="connsiteY49-39050" fmla="*/ 5497769 h 7238075"/>
                <a:gd name="connsiteX50-39051" fmla="*/ 1790341 w 2264509"/>
                <a:gd name="connsiteY50-39052" fmla="*/ 5349364 h 7238075"/>
                <a:gd name="connsiteX51-39053" fmla="*/ 1848903 w 2264509"/>
                <a:gd name="connsiteY51-39054" fmla="*/ 5302881 h 7238075"/>
                <a:gd name="connsiteX52-39055" fmla="*/ 1935499 w 2264509"/>
                <a:gd name="connsiteY52-39056" fmla="*/ 5083205 h 7238075"/>
                <a:gd name="connsiteX53-39057" fmla="*/ 1960649 w 2264509"/>
                <a:gd name="connsiteY53-39058" fmla="*/ 4791056 h 7238075"/>
                <a:gd name="connsiteX54-39059" fmla="*/ 1951665 w 2264509"/>
                <a:gd name="connsiteY54-39060" fmla="*/ 4334336 h 7238075"/>
                <a:gd name="connsiteX55-39061" fmla="*/ 1932344 w 2264509"/>
                <a:gd name="connsiteY55-39062" fmla="*/ 3888133 h 7238075"/>
                <a:gd name="connsiteX56-39063" fmla="*/ 2061930 w 2264509"/>
                <a:gd name="connsiteY56-39064" fmla="*/ 3794489 h 7238075"/>
                <a:gd name="connsiteX57-39065" fmla="*/ 1762492 w 2264509"/>
                <a:gd name="connsiteY57-39066" fmla="*/ 2682768 h 7238075"/>
                <a:gd name="connsiteX58-39067" fmla="*/ 2171636 w 2264509"/>
                <a:gd name="connsiteY58-39068" fmla="*/ 2450629 h 7238075"/>
                <a:gd name="connsiteX59-39069" fmla="*/ 2032492 w 2264509"/>
                <a:gd name="connsiteY59-39070" fmla="*/ 1850474 h 7238075"/>
                <a:gd name="connsiteX60-39071" fmla="*/ 1987751 w 2264509"/>
                <a:gd name="connsiteY60-39072" fmla="*/ 1662589 h 7238075"/>
                <a:gd name="connsiteX61-39073" fmla="*/ 1973329 w 2264509"/>
                <a:gd name="connsiteY61-39074" fmla="*/ 1418094 h 7238075"/>
                <a:gd name="connsiteX62-39075" fmla="*/ 1925704 w 2264509"/>
                <a:gd name="connsiteY62-39076" fmla="*/ 1287898 h 7238075"/>
                <a:gd name="connsiteX63-39077" fmla="*/ 1458979 w 2264509"/>
                <a:gd name="connsiteY63-39078" fmla="*/ 1120535 h 7238075"/>
                <a:gd name="connsiteX64-39079" fmla="*/ 1360513 w 2264509"/>
                <a:gd name="connsiteY64-39080" fmla="*/ 1005635 h 7238075"/>
                <a:gd name="connsiteX65-39081" fmla="*/ 1416522 w 2264509"/>
                <a:gd name="connsiteY65-39082" fmla="*/ 807081 h 7238075"/>
                <a:gd name="connsiteX66-39083" fmla="*/ 1484699 w 2264509"/>
                <a:gd name="connsiteY66-39084" fmla="*/ 608469 h 7238075"/>
                <a:gd name="connsiteX67-39085" fmla="*/ 1496208 w 2264509"/>
                <a:gd name="connsiteY67-39086" fmla="*/ 366317 h 7238075"/>
                <a:gd name="connsiteX68-39087" fmla="*/ 1413968 w 2264509"/>
                <a:gd name="connsiteY68-39088" fmla="*/ 146640 h 7238075"/>
                <a:gd name="connsiteX69-39089" fmla="*/ 1100515 w 2264509"/>
                <a:gd name="connsiteY69-39090" fmla="*/ 551 h 7238075"/>
                <a:gd name="connsiteX0-39091" fmla="*/ 1100515 w 2264509"/>
                <a:gd name="connsiteY0-39092" fmla="*/ 551 h 7238075"/>
                <a:gd name="connsiteX1-39093" fmla="*/ 849378 w 2264509"/>
                <a:gd name="connsiteY1-39094" fmla="*/ 118937 h 7238075"/>
                <a:gd name="connsiteX2-39095" fmla="*/ 751515 w 2264509"/>
                <a:gd name="connsiteY2-39096" fmla="*/ 285490 h 7238075"/>
                <a:gd name="connsiteX3-39097" fmla="*/ 756141 w 2264509"/>
                <a:gd name="connsiteY3-39098" fmla="*/ 566071 h 7238075"/>
                <a:gd name="connsiteX4-39099" fmla="*/ 895260 w 2264509"/>
                <a:gd name="connsiteY4-39100" fmla="*/ 882679 h 7238075"/>
                <a:gd name="connsiteX5-39101" fmla="*/ 785588 w 2264509"/>
                <a:gd name="connsiteY5-39102" fmla="*/ 1025825 h 7238075"/>
                <a:gd name="connsiteX6-39103" fmla="*/ 152912 w 2264509"/>
                <a:gd name="connsiteY6-39104" fmla="*/ 1252683 h 7238075"/>
                <a:gd name="connsiteX7-39105" fmla="*/ 8160 w 2264509"/>
                <a:gd name="connsiteY7-39106" fmla="*/ 2283394 h 7238075"/>
                <a:gd name="connsiteX8-39107" fmla="*/ 416233 w 2264509"/>
                <a:gd name="connsiteY8-39108" fmla="*/ 2735641 h 7238075"/>
                <a:gd name="connsiteX9-39109" fmla="*/ 293173 w 2264509"/>
                <a:gd name="connsiteY9-39110" fmla="*/ 3799944 h 7238075"/>
                <a:gd name="connsiteX10-39111" fmla="*/ 428536 w 2264509"/>
                <a:gd name="connsiteY10-39112" fmla="*/ 3969982 h 7238075"/>
                <a:gd name="connsiteX11-39113" fmla="*/ 486017 w 2264509"/>
                <a:gd name="connsiteY11-39114" fmla="*/ 4215017 h 7238075"/>
                <a:gd name="connsiteX12-39115" fmla="*/ 547224 w 2264509"/>
                <a:gd name="connsiteY12-39116" fmla="*/ 4615099 h 7238075"/>
                <a:gd name="connsiteX13-39117" fmla="*/ 555878 w 2264509"/>
                <a:gd name="connsiteY13-39118" fmla="*/ 4779518 h 7238075"/>
                <a:gd name="connsiteX14-39119" fmla="*/ 541964 w 2264509"/>
                <a:gd name="connsiteY14-39120" fmla="*/ 4966441 h 7238075"/>
                <a:gd name="connsiteX15-39121" fmla="*/ 510234 w 2264509"/>
                <a:gd name="connsiteY15-39122" fmla="*/ 5112051 h 7238075"/>
                <a:gd name="connsiteX16-39123" fmla="*/ 434305 w 2264509"/>
                <a:gd name="connsiteY16-39124" fmla="*/ 6139609 h 7238075"/>
                <a:gd name="connsiteX17-39125" fmla="*/ 399690 w 2264509"/>
                <a:gd name="connsiteY17-39126" fmla="*/ 6589898 h 7238075"/>
                <a:gd name="connsiteX18-39127" fmla="*/ 471534 w 2264509"/>
                <a:gd name="connsiteY18-39128" fmla="*/ 6812999 h 7238075"/>
                <a:gd name="connsiteX19-39129" fmla="*/ 418410 w 2264509"/>
                <a:gd name="connsiteY19-39130" fmla="*/ 6968013 h 7238075"/>
                <a:gd name="connsiteX20-39131" fmla="*/ 656806 w 2264509"/>
                <a:gd name="connsiteY20-39132" fmla="*/ 7230086 h 7238075"/>
                <a:gd name="connsiteX21-39133" fmla="*/ 1009561 w 2264509"/>
                <a:gd name="connsiteY21-39134" fmla="*/ 7122486 h 7238075"/>
                <a:gd name="connsiteX22-39135" fmla="*/ 776064 w 2264509"/>
                <a:gd name="connsiteY22-39136" fmla="*/ 6830306 h 7238075"/>
                <a:gd name="connsiteX23-39137" fmla="*/ 804368 w 2264509"/>
                <a:gd name="connsiteY23-39138" fmla="*/ 6565349 h 7238075"/>
                <a:gd name="connsiteX24-39139" fmla="*/ 790216 w 2264509"/>
                <a:gd name="connsiteY24-39140" fmla="*/ 6235730 h 7238075"/>
                <a:gd name="connsiteX25-39141" fmla="*/ 907792 w 2264509"/>
                <a:gd name="connsiteY25-39142" fmla="*/ 5474692 h 7238075"/>
                <a:gd name="connsiteX26-39143" fmla="*/ 957309 w 2264509"/>
                <a:gd name="connsiteY26-39144" fmla="*/ 5365800 h 7238075"/>
                <a:gd name="connsiteX27-39145" fmla="*/ 949796 w 2264509"/>
                <a:gd name="connsiteY27-39146" fmla="*/ 5294498 h 7238075"/>
                <a:gd name="connsiteX28-39147" fmla="*/ 1022842 w 2264509"/>
                <a:gd name="connsiteY28-39148" fmla="*/ 5197505 h 7238075"/>
                <a:gd name="connsiteX29-39149" fmla="*/ 1024856 w 2264509"/>
                <a:gd name="connsiteY29-39150" fmla="*/ 5054630 h 7238075"/>
                <a:gd name="connsiteX30-39151" fmla="*/ 1250022 w 2264509"/>
                <a:gd name="connsiteY30-39152" fmla="*/ 4234537 h 7238075"/>
                <a:gd name="connsiteX31-39153" fmla="*/ 1388027 w 2264509"/>
                <a:gd name="connsiteY31-39154" fmla="*/ 4644157 h 7238075"/>
                <a:gd name="connsiteX32-39155" fmla="*/ 1392304 w 2264509"/>
                <a:gd name="connsiteY32-39156" fmla="*/ 4865602 h 7238075"/>
                <a:gd name="connsiteX33-39157" fmla="*/ 1361716 w 2264509"/>
                <a:gd name="connsiteY33-39158" fmla="*/ 4959440 h 7238075"/>
                <a:gd name="connsiteX34-39159" fmla="*/ 1405585 w 2264509"/>
                <a:gd name="connsiteY34-39160" fmla="*/ 5098769 h 7238075"/>
                <a:gd name="connsiteX35-39161" fmla="*/ 1313490 w 2264509"/>
                <a:gd name="connsiteY35-39162" fmla="*/ 5539804 h 7238075"/>
                <a:gd name="connsiteX36-39163" fmla="*/ 1314512 w 2264509"/>
                <a:gd name="connsiteY36-39164" fmla="*/ 6345824 h 7238075"/>
                <a:gd name="connsiteX37-39165" fmla="*/ 1387677 w 2264509"/>
                <a:gd name="connsiteY37-39166" fmla="*/ 6525837 h 7238075"/>
                <a:gd name="connsiteX38-39167" fmla="*/ 1336897 w 2264509"/>
                <a:gd name="connsiteY38-39168" fmla="*/ 6727274 h 7238075"/>
                <a:gd name="connsiteX39-39169" fmla="*/ 1355075 w 2264509"/>
                <a:gd name="connsiteY39-39170" fmla="*/ 6813600 h 7238075"/>
                <a:gd name="connsiteX40-39171" fmla="*/ 1364871 w 2264509"/>
                <a:gd name="connsiteY40-39172" fmla="*/ 7006384 h 7238075"/>
                <a:gd name="connsiteX41-39173" fmla="*/ 1811645 w 2264509"/>
                <a:gd name="connsiteY41-39174" fmla="*/ 7174679 h 7238075"/>
                <a:gd name="connsiteX42-39175" fmla="*/ 2240298 w 2264509"/>
                <a:gd name="connsiteY42-39176" fmla="*/ 7184685 h 7238075"/>
                <a:gd name="connsiteX43-39177" fmla="*/ 2223142 w 2264509"/>
                <a:gd name="connsiteY43-39178" fmla="*/ 7032346 h 7238075"/>
                <a:gd name="connsiteX44-39179" fmla="*/ 1738539 w 2264509"/>
                <a:gd name="connsiteY44-39180" fmla="*/ 6666009 h 7238075"/>
                <a:gd name="connsiteX45-39181" fmla="*/ 1759422 w 2264509"/>
                <a:gd name="connsiteY45-39182" fmla="*/ 6535632 h 7238075"/>
                <a:gd name="connsiteX46-39183" fmla="*/ 1719909 w 2264509"/>
                <a:gd name="connsiteY46-39184" fmla="*/ 6436627 h 7238075"/>
                <a:gd name="connsiteX47-39185" fmla="*/ 1708642 w 2264509"/>
                <a:gd name="connsiteY47-39186" fmla="*/ 6235730 h 7238075"/>
                <a:gd name="connsiteX48-39187" fmla="*/ 1730306 w 2264509"/>
                <a:gd name="connsiteY48-39188" fmla="*/ 5965274 h 7238075"/>
                <a:gd name="connsiteX49-39189" fmla="*/ 1778923 w 2264509"/>
                <a:gd name="connsiteY49-39190" fmla="*/ 5497769 h 7238075"/>
                <a:gd name="connsiteX50-39191" fmla="*/ 1790341 w 2264509"/>
                <a:gd name="connsiteY50-39192" fmla="*/ 5349364 h 7238075"/>
                <a:gd name="connsiteX51-39193" fmla="*/ 1848903 w 2264509"/>
                <a:gd name="connsiteY51-39194" fmla="*/ 5302881 h 7238075"/>
                <a:gd name="connsiteX52-39195" fmla="*/ 1935499 w 2264509"/>
                <a:gd name="connsiteY52-39196" fmla="*/ 5083205 h 7238075"/>
                <a:gd name="connsiteX53-39197" fmla="*/ 1960649 w 2264509"/>
                <a:gd name="connsiteY53-39198" fmla="*/ 4791056 h 7238075"/>
                <a:gd name="connsiteX54-39199" fmla="*/ 1951665 w 2264509"/>
                <a:gd name="connsiteY54-39200" fmla="*/ 4334336 h 7238075"/>
                <a:gd name="connsiteX55-39201" fmla="*/ 1932344 w 2264509"/>
                <a:gd name="connsiteY55-39202" fmla="*/ 3888133 h 7238075"/>
                <a:gd name="connsiteX56-39203" fmla="*/ 2061930 w 2264509"/>
                <a:gd name="connsiteY56-39204" fmla="*/ 3794489 h 7238075"/>
                <a:gd name="connsiteX57-39205" fmla="*/ 1762492 w 2264509"/>
                <a:gd name="connsiteY57-39206" fmla="*/ 2682768 h 7238075"/>
                <a:gd name="connsiteX58-39207" fmla="*/ 2171636 w 2264509"/>
                <a:gd name="connsiteY58-39208" fmla="*/ 2450629 h 7238075"/>
                <a:gd name="connsiteX59-39209" fmla="*/ 2032492 w 2264509"/>
                <a:gd name="connsiteY59-39210" fmla="*/ 1850474 h 7238075"/>
                <a:gd name="connsiteX60-39211" fmla="*/ 1987751 w 2264509"/>
                <a:gd name="connsiteY60-39212" fmla="*/ 1662589 h 7238075"/>
                <a:gd name="connsiteX61-39213" fmla="*/ 1973329 w 2264509"/>
                <a:gd name="connsiteY61-39214" fmla="*/ 1418094 h 7238075"/>
                <a:gd name="connsiteX62-39215" fmla="*/ 1925704 w 2264509"/>
                <a:gd name="connsiteY62-39216" fmla="*/ 1287898 h 7238075"/>
                <a:gd name="connsiteX63-39217" fmla="*/ 1458979 w 2264509"/>
                <a:gd name="connsiteY63-39218" fmla="*/ 1120535 h 7238075"/>
                <a:gd name="connsiteX64-39219" fmla="*/ 1360513 w 2264509"/>
                <a:gd name="connsiteY64-39220" fmla="*/ 1005635 h 7238075"/>
                <a:gd name="connsiteX65-39221" fmla="*/ 1416522 w 2264509"/>
                <a:gd name="connsiteY65-39222" fmla="*/ 807081 h 7238075"/>
                <a:gd name="connsiteX66-39223" fmla="*/ 1484699 w 2264509"/>
                <a:gd name="connsiteY66-39224" fmla="*/ 608469 h 7238075"/>
                <a:gd name="connsiteX67-39225" fmla="*/ 1496208 w 2264509"/>
                <a:gd name="connsiteY67-39226" fmla="*/ 366317 h 7238075"/>
                <a:gd name="connsiteX68-39227" fmla="*/ 1413968 w 2264509"/>
                <a:gd name="connsiteY68-39228" fmla="*/ 146640 h 7238075"/>
                <a:gd name="connsiteX69-39229" fmla="*/ 1100515 w 2264509"/>
                <a:gd name="connsiteY69-39230" fmla="*/ 551 h 7238075"/>
                <a:gd name="connsiteX0-39231" fmla="*/ 1100515 w 2264509"/>
                <a:gd name="connsiteY0-39232" fmla="*/ 551 h 7238075"/>
                <a:gd name="connsiteX1-39233" fmla="*/ 849378 w 2264509"/>
                <a:gd name="connsiteY1-39234" fmla="*/ 118937 h 7238075"/>
                <a:gd name="connsiteX2-39235" fmla="*/ 751515 w 2264509"/>
                <a:gd name="connsiteY2-39236" fmla="*/ 285490 h 7238075"/>
                <a:gd name="connsiteX3-39237" fmla="*/ 756141 w 2264509"/>
                <a:gd name="connsiteY3-39238" fmla="*/ 566071 h 7238075"/>
                <a:gd name="connsiteX4-39239" fmla="*/ 895260 w 2264509"/>
                <a:gd name="connsiteY4-39240" fmla="*/ 882679 h 7238075"/>
                <a:gd name="connsiteX5-39241" fmla="*/ 785588 w 2264509"/>
                <a:gd name="connsiteY5-39242" fmla="*/ 1025825 h 7238075"/>
                <a:gd name="connsiteX6-39243" fmla="*/ 152912 w 2264509"/>
                <a:gd name="connsiteY6-39244" fmla="*/ 1252683 h 7238075"/>
                <a:gd name="connsiteX7-39245" fmla="*/ 8160 w 2264509"/>
                <a:gd name="connsiteY7-39246" fmla="*/ 2283394 h 7238075"/>
                <a:gd name="connsiteX8-39247" fmla="*/ 416233 w 2264509"/>
                <a:gd name="connsiteY8-39248" fmla="*/ 2735641 h 7238075"/>
                <a:gd name="connsiteX9-39249" fmla="*/ 293173 w 2264509"/>
                <a:gd name="connsiteY9-39250" fmla="*/ 3799944 h 7238075"/>
                <a:gd name="connsiteX10-39251" fmla="*/ 428536 w 2264509"/>
                <a:gd name="connsiteY10-39252" fmla="*/ 3969982 h 7238075"/>
                <a:gd name="connsiteX11-39253" fmla="*/ 486017 w 2264509"/>
                <a:gd name="connsiteY11-39254" fmla="*/ 4215017 h 7238075"/>
                <a:gd name="connsiteX12-39255" fmla="*/ 547224 w 2264509"/>
                <a:gd name="connsiteY12-39256" fmla="*/ 4615099 h 7238075"/>
                <a:gd name="connsiteX13-39257" fmla="*/ 555878 w 2264509"/>
                <a:gd name="connsiteY13-39258" fmla="*/ 4779518 h 7238075"/>
                <a:gd name="connsiteX14-39259" fmla="*/ 541964 w 2264509"/>
                <a:gd name="connsiteY14-39260" fmla="*/ 4966441 h 7238075"/>
                <a:gd name="connsiteX15-39261" fmla="*/ 510234 w 2264509"/>
                <a:gd name="connsiteY15-39262" fmla="*/ 5112051 h 7238075"/>
                <a:gd name="connsiteX16-39263" fmla="*/ 434305 w 2264509"/>
                <a:gd name="connsiteY16-39264" fmla="*/ 6139609 h 7238075"/>
                <a:gd name="connsiteX17-39265" fmla="*/ 399690 w 2264509"/>
                <a:gd name="connsiteY17-39266" fmla="*/ 6589898 h 7238075"/>
                <a:gd name="connsiteX18-39267" fmla="*/ 471534 w 2264509"/>
                <a:gd name="connsiteY18-39268" fmla="*/ 6812999 h 7238075"/>
                <a:gd name="connsiteX19-39269" fmla="*/ 418410 w 2264509"/>
                <a:gd name="connsiteY19-39270" fmla="*/ 6968013 h 7238075"/>
                <a:gd name="connsiteX20-39271" fmla="*/ 656806 w 2264509"/>
                <a:gd name="connsiteY20-39272" fmla="*/ 7230086 h 7238075"/>
                <a:gd name="connsiteX21-39273" fmla="*/ 1009561 w 2264509"/>
                <a:gd name="connsiteY21-39274" fmla="*/ 7122486 h 7238075"/>
                <a:gd name="connsiteX22-39275" fmla="*/ 776064 w 2264509"/>
                <a:gd name="connsiteY22-39276" fmla="*/ 6830306 h 7238075"/>
                <a:gd name="connsiteX23-39277" fmla="*/ 804368 w 2264509"/>
                <a:gd name="connsiteY23-39278" fmla="*/ 6565349 h 7238075"/>
                <a:gd name="connsiteX24-39279" fmla="*/ 790216 w 2264509"/>
                <a:gd name="connsiteY24-39280" fmla="*/ 6235730 h 7238075"/>
                <a:gd name="connsiteX25-39281" fmla="*/ 907792 w 2264509"/>
                <a:gd name="connsiteY25-39282" fmla="*/ 5474692 h 7238075"/>
                <a:gd name="connsiteX26-39283" fmla="*/ 957309 w 2264509"/>
                <a:gd name="connsiteY26-39284" fmla="*/ 5365800 h 7238075"/>
                <a:gd name="connsiteX27-39285" fmla="*/ 949796 w 2264509"/>
                <a:gd name="connsiteY27-39286" fmla="*/ 5294498 h 7238075"/>
                <a:gd name="connsiteX28-39287" fmla="*/ 1022842 w 2264509"/>
                <a:gd name="connsiteY28-39288" fmla="*/ 5197505 h 7238075"/>
                <a:gd name="connsiteX29-39289" fmla="*/ 1024856 w 2264509"/>
                <a:gd name="connsiteY29-39290" fmla="*/ 5054630 h 7238075"/>
                <a:gd name="connsiteX30-39291" fmla="*/ 1250022 w 2264509"/>
                <a:gd name="connsiteY30-39292" fmla="*/ 4234537 h 7238075"/>
                <a:gd name="connsiteX31-39293" fmla="*/ 1388027 w 2264509"/>
                <a:gd name="connsiteY31-39294" fmla="*/ 4644157 h 7238075"/>
                <a:gd name="connsiteX32-39295" fmla="*/ 1392304 w 2264509"/>
                <a:gd name="connsiteY32-39296" fmla="*/ 4865602 h 7238075"/>
                <a:gd name="connsiteX33-39297" fmla="*/ 1361716 w 2264509"/>
                <a:gd name="connsiteY33-39298" fmla="*/ 4959440 h 7238075"/>
                <a:gd name="connsiteX34-39299" fmla="*/ 1405585 w 2264509"/>
                <a:gd name="connsiteY34-39300" fmla="*/ 5098769 h 7238075"/>
                <a:gd name="connsiteX35-39301" fmla="*/ 1313490 w 2264509"/>
                <a:gd name="connsiteY35-39302" fmla="*/ 5539804 h 7238075"/>
                <a:gd name="connsiteX36-39303" fmla="*/ 1314512 w 2264509"/>
                <a:gd name="connsiteY36-39304" fmla="*/ 6345824 h 7238075"/>
                <a:gd name="connsiteX37-39305" fmla="*/ 1387677 w 2264509"/>
                <a:gd name="connsiteY37-39306" fmla="*/ 6525837 h 7238075"/>
                <a:gd name="connsiteX38-39307" fmla="*/ 1336897 w 2264509"/>
                <a:gd name="connsiteY38-39308" fmla="*/ 6727274 h 7238075"/>
                <a:gd name="connsiteX39-39309" fmla="*/ 1355075 w 2264509"/>
                <a:gd name="connsiteY39-39310" fmla="*/ 6813600 h 7238075"/>
                <a:gd name="connsiteX40-39311" fmla="*/ 1364871 w 2264509"/>
                <a:gd name="connsiteY40-39312" fmla="*/ 7006384 h 7238075"/>
                <a:gd name="connsiteX41-39313" fmla="*/ 1811645 w 2264509"/>
                <a:gd name="connsiteY41-39314" fmla="*/ 7174679 h 7238075"/>
                <a:gd name="connsiteX42-39315" fmla="*/ 2240298 w 2264509"/>
                <a:gd name="connsiteY42-39316" fmla="*/ 7184685 h 7238075"/>
                <a:gd name="connsiteX43-39317" fmla="*/ 2223142 w 2264509"/>
                <a:gd name="connsiteY43-39318" fmla="*/ 7032346 h 7238075"/>
                <a:gd name="connsiteX44-39319" fmla="*/ 1738539 w 2264509"/>
                <a:gd name="connsiteY44-39320" fmla="*/ 6666009 h 7238075"/>
                <a:gd name="connsiteX45-39321" fmla="*/ 1759422 w 2264509"/>
                <a:gd name="connsiteY45-39322" fmla="*/ 6535632 h 7238075"/>
                <a:gd name="connsiteX46-39323" fmla="*/ 1719909 w 2264509"/>
                <a:gd name="connsiteY46-39324" fmla="*/ 6436627 h 7238075"/>
                <a:gd name="connsiteX47-39325" fmla="*/ 1708642 w 2264509"/>
                <a:gd name="connsiteY47-39326" fmla="*/ 6235730 h 7238075"/>
                <a:gd name="connsiteX48-39327" fmla="*/ 1730306 w 2264509"/>
                <a:gd name="connsiteY48-39328" fmla="*/ 5965274 h 7238075"/>
                <a:gd name="connsiteX49-39329" fmla="*/ 1778923 w 2264509"/>
                <a:gd name="connsiteY49-39330" fmla="*/ 5497769 h 7238075"/>
                <a:gd name="connsiteX50-39331" fmla="*/ 1790341 w 2264509"/>
                <a:gd name="connsiteY50-39332" fmla="*/ 5349364 h 7238075"/>
                <a:gd name="connsiteX51-39333" fmla="*/ 1848903 w 2264509"/>
                <a:gd name="connsiteY51-39334" fmla="*/ 5302881 h 7238075"/>
                <a:gd name="connsiteX52-39335" fmla="*/ 1935499 w 2264509"/>
                <a:gd name="connsiteY52-39336" fmla="*/ 5083205 h 7238075"/>
                <a:gd name="connsiteX53-39337" fmla="*/ 1960649 w 2264509"/>
                <a:gd name="connsiteY53-39338" fmla="*/ 4791056 h 7238075"/>
                <a:gd name="connsiteX54-39339" fmla="*/ 1951665 w 2264509"/>
                <a:gd name="connsiteY54-39340" fmla="*/ 4334336 h 7238075"/>
                <a:gd name="connsiteX55-39341" fmla="*/ 1932344 w 2264509"/>
                <a:gd name="connsiteY55-39342" fmla="*/ 3888133 h 7238075"/>
                <a:gd name="connsiteX56-39343" fmla="*/ 2061930 w 2264509"/>
                <a:gd name="connsiteY56-39344" fmla="*/ 3794489 h 7238075"/>
                <a:gd name="connsiteX57-39345" fmla="*/ 1762492 w 2264509"/>
                <a:gd name="connsiteY57-39346" fmla="*/ 2682768 h 7238075"/>
                <a:gd name="connsiteX58-39347" fmla="*/ 2171636 w 2264509"/>
                <a:gd name="connsiteY58-39348" fmla="*/ 2450629 h 7238075"/>
                <a:gd name="connsiteX59-39349" fmla="*/ 2032492 w 2264509"/>
                <a:gd name="connsiteY59-39350" fmla="*/ 1850474 h 7238075"/>
                <a:gd name="connsiteX60-39351" fmla="*/ 1987751 w 2264509"/>
                <a:gd name="connsiteY60-39352" fmla="*/ 1662589 h 7238075"/>
                <a:gd name="connsiteX61-39353" fmla="*/ 1973329 w 2264509"/>
                <a:gd name="connsiteY61-39354" fmla="*/ 1418094 h 7238075"/>
                <a:gd name="connsiteX62-39355" fmla="*/ 1925704 w 2264509"/>
                <a:gd name="connsiteY62-39356" fmla="*/ 1287898 h 7238075"/>
                <a:gd name="connsiteX63-39357" fmla="*/ 1458979 w 2264509"/>
                <a:gd name="connsiteY63-39358" fmla="*/ 1120535 h 7238075"/>
                <a:gd name="connsiteX64-39359" fmla="*/ 1360513 w 2264509"/>
                <a:gd name="connsiteY64-39360" fmla="*/ 1005635 h 7238075"/>
                <a:gd name="connsiteX65-39361" fmla="*/ 1416522 w 2264509"/>
                <a:gd name="connsiteY65-39362" fmla="*/ 807081 h 7238075"/>
                <a:gd name="connsiteX66-39363" fmla="*/ 1484699 w 2264509"/>
                <a:gd name="connsiteY66-39364" fmla="*/ 608469 h 7238075"/>
                <a:gd name="connsiteX67-39365" fmla="*/ 1496208 w 2264509"/>
                <a:gd name="connsiteY67-39366" fmla="*/ 366317 h 7238075"/>
                <a:gd name="connsiteX68-39367" fmla="*/ 1413968 w 2264509"/>
                <a:gd name="connsiteY68-39368" fmla="*/ 146640 h 7238075"/>
                <a:gd name="connsiteX69-39369" fmla="*/ 1100515 w 2264509"/>
                <a:gd name="connsiteY69-39370" fmla="*/ 551 h 7238075"/>
                <a:gd name="connsiteX0-39371" fmla="*/ 1100515 w 2264509"/>
                <a:gd name="connsiteY0-39372" fmla="*/ 551 h 7238075"/>
                <a:gd name="connsiteX1-39373" fmla="*/ 849378 w 2264509"/>
                <a:gd name="connsiteY1-39374" fmla="*/ 118937 h 7238075"/>
                <a:gd name="connsiteX2-39375" fmla="*/ 751515 w 2264509"/>
                <a:gd name="connsiteY2-39376" fmla="*/ 285490 h 7238075"/>
                <a:gd name="connsiteX3-39377" fmla="*/ 756141 w 2264509"/>
                <a:gd name="connsiteY3-39378" fmla="*/ 566071 h 7238075"/>
                <a:gd name="connsiteX4-39379" fmla="*/ 895260 w 2264509"/>
                <a:gd name="connsiteY4-39380" fmla="*/ 882679 h 7238075"/>
                <a:gd name="connsiteX5-39381" fmla="*/ 785588 w 2264509"/>
                <a:gd name="connsiteY5-39382" fmla="*/ 1025825 h 7238075"/>
                <a:gd name="connsiteX6-39383" fmla="*/ 152912 w 2264509"/>
                <a:gd name="connsiteY6-39384" fmla="*/ 1252683 h 7238075"/>
                <a:gd name="connsiteX7-39385" fmla="*/ 8160 w 2264509"/>
                <a:gd name="connsiteY7-39386" fmla="*/ 2283394 h 7238075"/>
                <a:gd name="connsiteX8-39387" fmla="*/ 416233 w 2264509"/>
                <a:gd name="connsiteY8-39388" fmla="*/ 2735641 h 7238075"/>
                <a:gd name="connsiteX9-39389" fmla="*/ 293173 w 2264509"/>
                <a:gd name="connsiteY9-39390" fmla="*/ 3799944 h 7238075"/>
                <a:gd name="connsiteX10-39391" fmla="*/ 428536 w 2264509"/>
                <a:gd name="connsiteY10-39392" fmla="*/ 3969982 h 7238075"/>
                <a:gd name="connsiteX11-39393" fmla="*/ 486017 w 2264509"/>
                <a:gd name="connsiteY11-39394" fmla="*/ 4215017 h 7238075"/>
                <a:gd name="connsiteX12-39395" fmla="*/ 547224 w 2264509"/>
                <a:gd name="connsiteY12-39396" fmla="*/ 4615099 h 7238075"/>
                <a:gd name="connsiteX13-39397" fmla="*/ 555878 w 2264509"/>
                <a:gd name="connsiteY13-39398" fmla="*/ 4779518 h 7238075"/>
                <a:gd name="connsiteX14-39399" fmla="*/ 541964 w 2264509"/>
                <a:gd name="connsiteY14-39400" fmla="*/ 4966441 h 7238075"/>
                <a:gd name="connsiteX15-39401" fmla="*/ 510234 w 2264509"/>
                <a:gd name="connsiteY15-39402" fmla="*/ 5112051 h 7238075"/>
                <a:gd name="connsiteX16-39403" fmla="*/ 434305 w 2264509"/>
                <a:gd name="connsiteY16-39404" fmla="*/ 6139609 h 7238075"/>
                <a:gd name="connsiteX17-39405" fmla="*/ 399690 w 2264509"/>
                <a:gd name="connsiteY17-39406" fmla="*/ 6589898 h 7238075"/>
                <a:gd name="connsiteX18-39407" fmla="*/ 471534 w 2264509"/>
                <a:gd name="connsiteY18-39408" fmla="*/ 6812999 h 7238075"/>
                <a:gd name="connsiteX19-39409" fmla="*/ 418410 w 2264509"/>
                <a:gd name="connsiteY19-39410" fmla="*/ 6968013 h 7238075"/>
                <a:gd name="connsiteX20-39411" fmla="*/ 656806 w 2264509"/>
                <a:gd name="connsiteY20-39412" fmla="*/ 7230086 h 7238075"/>
                <a:gd name="connsiteX21-39413" fmla="*/ 1009561 w 2264509"/>
                <a:gd name="connsiteY21-39414" fmla="*/ 7122486 h 7238075"/>
                <a:gd name="connsiteX22-39415" fmla="*/ 776064 w 2264509"/>
                <a:gd name="connsiteY22-39416" fmla="*/ 6830306 h 7238075"/>
                <a:gd name="connsiteX23-39417" fmla="*/ 804368 w 2264509"/>
                <a:gd name="connsiteY23-39418" fmla="*/ 6565349 h 7238075"/>
                <a:gd name="connsiteX24-39419" fmla="*/ 790216 w 2264509"/>
                <a:gd name="connsiteY24-39420" fmla="*/ 6235730 h 7238075"/>
                <a:gd name="connsiteX25-39421" fmla="*/ 907792 w 2264509"/>
                <a:gd name="connsiteY25-39422" fmla="*/ 5474692 h 7238075"/>
                <a:gd name="connsiteX26-39423" fmla="*/ 957309 w 2264509"/>
                <a:gd name="connsiteY26-39424" fmla="*/ 5365800 h 7238075"/>
                <a:gd name="connsiteX27-39425" fmla="*/ 949796 w 2264509"/>
                <a:gd name="connsiteY27-39426" fmla="*/ 5294498 h 7238075"/>
                <a:gd name="connsiteX28-39427" fmla="*/ 1022842 w 2264509"/>
                <a:gd name="connsiteY28-39428" fmla="*/ 5197505 h 7238075"/>
                <a:gd name="connsiteX29-39429" fmla="*/ 1024856 w 2264509"/>
                <a:gd name="connsiteY29-39430" fmla="*/ 5054630 h 7238075"/>
                <a:gd name="connsiteX30-39431" fmla="*/ 1250022 w 2264509"/>
                <a:gd name="connsiteY30-39432" fmla="*/ 4234537 h 7238075"/>
                <a:gd name="connsiteX31-39433" fmla="*/ 1388027 w 2264509"/>
                <a:gd name="connsiteY31-39434" fmla="*/ 4644157 h 7238075"/>
                <a:gd name="connsiteX32-39435" fmla="*/ 1392304 w 2264509"/>
                <a:gd name="connsiteY32-39436" fmla="*/ 4865602 h 7238075"/>
                <a:gd name="connsiteX33-39437" fmla="*/ 1361716 w 2264509"/>
                <a:gd name="connsiteY33-39438" fmla="*/ 4959440 h 7238075"/>
                <a:gd name="connsiteX34-39439" fmla="*/ 1405585 w 2264509"/>
                <a:gd name="connsiteY34-39440" fmla="*/ 5098769 h 7238075"/>
                <a:gd name="connsiteX35-39441" fmla="*/ 1313490 w 2264509"/>
                <a:gd name="connsiteY35-39442" fmla="*/ 5539804 h 7238075"/>
                <a:gd name="connsiteX36-39443" fmla="*/ 1314512 w 2264509"/>
                <a:gd name="connsiteY36-39444" fmla="*/ 6345824 h 7238075"/>
                <a:gd name="connsiteX37-39445" fmla="*/ 1387677 w 2264509"/>
                <a:gd name="connsiteY37-39446" fmla="*/ 6525837 h 7238075"/>
                <a:gd name="connsiteX38-39447" fmla="*/ 1336897 w 2264509"/>
                <a:gd name="connsiteY38-39448" fmla="*/ 6727274 h 7238075"/>
                <a:gd name="connsiteX39-39449" fmla="*/ 1355075 w 2264509"/>
                <a:gd name="connsiteY39-39450" fmla="*/ 6813600 h 7238075"/>
                <a:gd name="connsiteX40-39451" fmla="*/ 1364871 w 2264509"/>
                <a:gd name="connsiteY40-39452" fmla="*/ 7006384 h 7238075"/>
                <a:gd name="connsiteX41-39453" fmla="*/ 1811645 w 2264509"/>
                <a:gd name="connsiteY41-39454" fmla="*/ 7174679 h 7238075"/>
                <a:gd name="connsiteX42-39455" fmla="*/ 2240298 w 2264509"/>
                <a:gd name="connsiteY42-39456" fmla="*/ 7184685 h 7238075"/>
                <a:gd name="connsiteX43-39457" fmla="*/ 2223142 w 2264509"/>
                <a:gd name="connsiteY43-39458" fmla="*/ 7032346 h 7238075"/>
                <a:gd name="connsiteX44-39459" fmla="*/ 1738539 w 2264509"/>
                <a:gd name="connsiteY44-39460" fmla="*/ 6666009 h 7238075"/>
                <a:gd name="connsiteX45-39461" fmla="*/ 1759422 w 2264509"/>
                <a:gd name="connsiteY45-39462" fmla="*/ 6535632 h 7238075"/>
                <a:gd name="connsiteX46-39463" fmla="*/ 1719909 w 2264509"/>
                <a:gd name="connsiteY46-39464" fmla="*/ 6436627 h 7238075"/>
                <a:gd name="connsiteX47-39465" fmla="*/ 1708642 w 2264509"/>
                <a:gd name="connsiteY47-39466" fmla="*/ 6235730 h 7238075"/>
                <a:gd name="connsiteX48-39467" fmla="*/ 1730306 w 2264509"/>
                <a:gd name="connsiteY48-39468" fmla="*/ 5965274 h 7238075"/>
                <a:gd name="connsiteX49-39469" fmla="*/ 1778923 w 2264509"/>
                <a:gd name="connsiteY49-39470" fmla="*/ 5497769 h 7238075"/>
                <a:gd name="connsiteX50-39471" fmla="*/ 1790341 w 2264509"/>
                <a:gd name="connsiteY50-39472" fmla="*/ 5349364 h 7238075"/>
                <a:gd name="connsiteX51-39473" fmla="*/ 1848903 w 2264509"/>
                <a:gd name="connsiteY51-39474" fmla="*/ 5302881 h 7238075"/>
                <a:gd name="connsiteX52-39475" fmla="*/ 1935499 w 2264509"/>
                <a:gd name="connsiteY52-39476" fmla="*/ 5083205 h 7238075"/>
                <a:gd name="connsiteX53-39477" fmla="*/ 1960649 w 2264509"/>
                <a:gd name="connsiteY53-39478" fmla="*/ 4791056 h 7238075"/>
                <a:gd name="connsiteX54-39479" fmla="*/ 1951665 w 2264509"/>
                <a:gd name="connsiteY54-39480" fmla="*/ 4334336 h 7238075"/>
                <a:gd name="connsiteX55-39481" fmla="*/ 1932344 w 2264509"/>
                <a:gd name="connsiteY55-39482" fmla="*/ 3888133 h 7238075"/>
                <a:gd name="connsiteX56-39483" fmla="*/ 2095683 w 2264509"/>
                <a:gd name="connsiteY56-39484" fmla="*/ 3828242 h 7238075"/>
                <a:gd name="connsiteX57-39485" fmla="*/ 1762492 w 2264509"/>
                <a:gd name="connsiteY57-39486" fmla="*/ 2682768 h 7238075"/>
                <a:gd name="connsiteX58-39487" fmla="*/ 2171636 w 2264509"/>
                <a:gd name="connsiteY58-39488" fmla="*/ 2450629 h 7238075"/>
                <a:gd name="connsiteX59-39489" fmla="*/ 2032492 w 2264509"/>
                <a:gd name="connsiteY59-39490" fmla="*/ 1850474 h 7238075"/>
                <a:gd name="connsiteX60-39491" fmla="*/ 1987751 w 2264509"/>
                <a:gd name="connsiteY60-39492" fmla="*/ 1662589 h 7238075"/>
                <a:gd name="connsiteX61-39493" fmla="*/ 1973329 w 2264509"/>
                <a:gd name="connsiteY61-39494" fmla="*/ 1418094 h 7238075"/>
                <a:gd name="connsiteX62-39495" fmla="*/ 1925704 w 2264509"/>
                <a:gd name="connsiteY62-39496" fmla="*/ 1287898 h 7238075"/>
                <a:gd name="connsiteX63-39497" fmla="*/ 1458979 w 2264509"/>
                <a:gd name="connsiteY63-39498" fmla="*/ 1120535 h 7238075"/>
                <a:gd name="connsiteX64-39499" fmla="*/ 1360513 w 2264509"/>
                <a:gd name="connsiteY64-39500" fmla="*/ 1005635 h 7238075"/>
                <a:gd name="connsiteX65-39501" fmla="*/ 1416522 w 2264509"/>
                <a:gd name="connsiteY65-39502" fmla="*/ 807081 h 7238075"/>
                <a:gd name="connsiteX66-39503" fmla="*/ 1484699 w 2264509"/>
                <a:gd name="connsiteY66-39504" fmla="*/ 608469 h 7238075"/>
                <a:gd name="connsiteX67-39505" fmla="*/ 1496208 w 2264509"/>
                <a:gd name="connsiteY67-39506" fmla="*/ 366317 h 7238075"/>
                <a:gd name="connsiteX68-39507" fmla="*/ 1413968 w 2264509"/>
                <a:gd name="connsiteY68-39508" fmla="*/ 146640 h 7238075"/>
                <a:gd name="connsiteX69-39509" fmla="*/ 1100515 w 2264509"/>
                <a:gd name="connsiteY69-39510" fmla="*/ 551 h 7238075"/>
                <a:gd name="connsiteX0-39511" fmla="*/ 1100515 w 2264509"/>
                <a:gd name="connsiteY0-39512" fmla="*/ 551 h 7238075"/>
                <a:gd name="connsiteX1-39513" fmla="*/ 849378 w 2264509"/>
                <a:gd name="connsiteY1-39514" fmla="*/ 118937 h 7238075"/>
                <a:gd name="connsiteX2-39515" fmla="*/ 751515 w 2264509"/>
                <a:gd name="connsiteY2-39516" fmla="*/ 285490 h 7238075"/>
                <a:gd name="connsiteX3-39517" fmla="*/ 756141 w 2264509"/>
                <a:gd name="connsiteY3-39518" fmla="*/ 566071 h 7238075"/>
                <a:gd name="connsiteX4-39519" fmla="*/ 895260 w 2264509"/>
                <a:gd name="connsiteY4-39520" fmla="*/ 882679 h 7238075"/>
                <a:gd name="connsiteX5-39521" fmla="*/ 785588 w 2264509"/>
                <a:gd name="connsiteY5-39522" fmla="*/ 1025825 h 7238075"/>
                <a:gd name="connsiteX6-39523" fmla="*/ 152912 w 2264509"/>
                <a:gd name="connsiteY6-39524" fmla="*/ 1252683 h 7238075"/>
                <a:gd name="connsiteX7-39525" fmla="*/ 8160 w 2264509"/>
                <a:gd name="connsiteY7-39526" fmla="*/ 2283394 h 7238075"/>
                <a:gd name="connsiteX8-39527" fmla="*/ 416233 w 2264509"/>
                <a:gd name="connsiteY8-39528" fmla="*/ 2735641 h 7238075"/>
                <a:gd name="connsiteX9-39529" fmla="*/ 293173 w 2264509"/>
                <a:gd name="connsiteY9-39530" fmla="*/ 3799944 h 7238075"/>
                <a:gd name="connsiteX10-39531" fmla="*/ 428536 w 2264509"/>
                <a:gd name="connsiteY10-39532" fmla="*/ 3969982 h 7238075"/>
                <a:gd name="connsiteX11-39533" fmla="*/ 486017 w 2264509"/>
                <a:gd name="connsiteY11-39534" fmla="*/ 4215017 h 7238075"/>
                <a:gd name="connsiteX12-39535" fmla="*/ 547224 w 2264509"/>
                <a:gd name="connsiteY12-39536" fmla="*/ 4615099 h 7238075"/>
                <a:gd name="connsiteX13-39537" fmla="*/ 555878 w 2264509"/>
                <a:gd name="connsiteY13-39538" fmla="*/ 4779518 h 7238075"/>
                <a:gd name="connsiteX14-39539" fmla="*/ 541964 w 2264509"/>
                <a:gd name="connsiteY14-39540" fmla="*/ 4966441 h 7238075"/>
                <a:gd name="connsiteX15-39541" fmla="*/ 510234 w 2264509"/>
                <a:gd name="connsiteY15-39542" fmla="*/ 5112051 h 7238075"/>
                <a:gd name="connsiteX16-39543" fmla="*/ 434305 w 2264509"/>
                <a:gd name="connsiteY16-39544" fmla="*/ 6139609 h 7238075"/>
                <a:gd name="connsiteX17-39545" fmla="*/ 399690 w 2264509"/>
                <a:gd name="connsiteY17-39546" fmla="*/ 6589898 h 7238075"/>
                <a:gd name="connsiteX18-39547" fmla="*/ 471534 w 2264509"/>
                <a:gd name="connsiteY18-39548" fmla="*/ 6812999 h 7238075"/>
                <a:gd name="connsiteX19-39549" fmla="*/ 418410 w 2264509"/>
                <a:gd name="connsiteY19-39550" fmla="*/ 6968013 h 7238075"/>
                <a:gd name="connsiteX20-39551" fmla="*/ 656806 w 2264509"/>
                <a:gd name="connsiteY20-39552" fmla="*/ 7230086 h 7238075"/>
                <a:gd name="connsiteX21-39553" fmla="*/ 1009561 w 2264509"/>
                <a:gd name="connsiteY21-39554" fmla="*/ 7122486 h 7238075"/>
                <a:gd name="connsiteX22-39555" fmla="*/ 776064 w 2264509"/>
                <a:gd name="connsiteY22-39556" fmla="*/ 6830306 h 7238075"/>
                <a:gd name="connsiteX23-39557" fmla="*/ 804368 w 2264509"/>
                <a:gd name="connsiteY23-39558" fmla="*/ 6565349 h 7238075"/>
                <a:gd name="connsiteX24-39559" fmla="*/ 790216 w 2264509"/>
                <a:gd name="connsiteY24-39560" fmla="*/ 6235730 h 7238075"/>
                <a:gd name="connsiteX25-39561" fmla="*/ 907792 w 2264509"/>
                <a:gd name="connsiteY25-39562" fmla="*/ 5474692 h 7238075"/>
                <a:gd name="connsiteX26-39563" fmla="*/ 957309 w 2264509"/>
                <a:gd name="connsiteY26-39564" fmla="*/ 5365800 h 7238075"/>
                <a:gd name="connsiteX27-39565" fmla="*/ 949796 w 2264509"/>
                <a:gd name="connsiteY27-39566" fmla="*/ 5294498 h 7238075"/>
                <a:gd name="connsiteX28-39567" fmla="*/ 1022842 w 2264509"/>
                <a:gd name="connsiteY28-39568" fmla="*/ 5197505 h 7238075"/>
                <a:gd name="connsiteX29-39569" fmla="*/ 1024856 w 2264509"/>
                <a:gd name="connsiteY29-39570" fmla="*/ 5054630 h 7238075"/>
                <a:gd name="connsiteX30-39571" fmla="*/ 1250022 w 2264509"/>
                <a:gd name="connsiteY30-39572" fmla="*/ 4234537 h 7238075"/>
                <a:gd name="connsiteX31-39573" fmla="*/ 1388027 w 2264509"/>
                <a:gd name="connsiteY31-39574" fmla="*/ 4644157 h 7238075"/>
                <a:gd name="connsiteX32-39575" fmla="*/ 1392304 w 2264509"/>
                <a:gd name="connsiteY32-39576" fmla="*/ 4865602 h 7238075"/>
                <a:gd name="connsiteX33-39577" fmla="*/ 1361716 w 2264509"/>
                <a:gd name="connsiteY33-39578" fmla="*/ 4959440 h 7238075"/>
                <a:gd name="connsiteX34-39579" fmla="*/ 1405585 w 2264509"/>
                <a:gd name="connsiteY34-39580" fmla="*/ 5098769 h 7238075"/>
                <a:gd name="connsiteX35-39581" fmla="*/ 1313490 w 2264509"/>
                <a:gd name="connsiteY35-39582" fmla="*/ 5539804 h 7238075"/>
                <a:gd name="connsiteX36-39583" fmla="*/ 1314512 w 2264509"/>
                <a:gd name="connsiteY36-39584" fmla="*/ 6345824 h 7238075"/>
                <a:gd name="connsiteX37-39585" fmla="*/ 1387677 w 2264509"/>
                <a:gd name="connsiteY37-39586" fmla="*/ 6525837 h 7238075"/>
                <a:gd name="connsiteX38-39587" fmla="*/ 1336897 w 2264509"/>
                <a:gd name="connsiteY38-39588" fmla="*/ 6727274 h 7238075"/>
                <a:gd name="connsiteX39-39589" fmla="*/ 1355075 w 2264509"/>
                <a:gd name="connsiteY39-39590" fmla="*/ 6813600 h 7238075"/>
                <a:gd name="connsiteX40-39591" fmla="*/ 1364871 w 2264509"/>
                <a:gd name="connsiteY40-39592" fmla="*/ 7006384 h 7238075"/>
                <a:gd name="connsiteX41-39593" fmla="*/ 1811645 w 2264509"/>
                <a:gd name="connsiteY41-39594" fmla="*/ 7174679 h 7238075"/>
                <a:gd name="connsiteX42-39595" fmla="*/ 2240298 w 2264509"/>
                <a:gd name="connsiteY42-39596" fmla="*/ 7184685 h 7238075"/>
                <a:gd name="connsiteX43-39597" fmla="*/ 2223142 w 2264509"/>
                <a:gd name="connsiteY43-39598" fmla="*/ 7032346 h 7238075"/>
                <a:gd name="connsiteX44-39599" fmla="*/ 1738539 w 2264509"/>
                <a:gd name="connsiteY44-39600" fmla="*/ 6666009 h 7238075"/>
                <a:gd name="connsiteX45-39601" fmla="*/ 1759422 w 2264509"/>
                <a:gd name="connsiteY45-39602" fmla="*/ 6535632 h 7238075"/>
                <a:gd name="connsiteX46-39603" fmla="*/ 1719909 w 2264509"/>
                <a:gd name="connsiteY46-39604" fmla="*/ 6436627 h 7238075"/>
                <a:gd name="connsiteX47-39605" fmla="*/ 1708642 w 2264509"/>
                <a:gd name="connsiteY47-39606" fmla="*/ 6235730 h 7238075"/>
                <a:gd name="connsiteX48-39607" fmla="*/ 1730306 w 2264509"/>
                <a:gd name="connsiteY48-39608" fmla="*/ 5965274 h 7238075"/>
                <a:gd name="connsiteX49-39609" fmla="*/ 1778923 w 2264509"/>
                <a:gd name="connsiteY49-39610" fmla="*/ 5497769 h 7238075"/>
                <a:gd name="connsiteX50-39611" fmla="*/ 1790341 w 2264509"/>
                <a:gd name="connsiteY50-39612" fmla="*/ 5349364 h 7238075"/>
                <a:gd name="connsiteX51-39613" fmla="*/ 1848903 w 2264509"/>
                <a:gd name="connsiteY51-39614" fmla="*/ 5302881 h 7238075"/>
                <a:gd name="connsiteX52-39615" fmla="*/ 1935499 w 2264509"/>
                <a:gd name="connsiteY52-39616" fmla="*/ 5083205 h 7238075"/>
                <a:gd name="connsiteX53-39617" fmla="*/ 1960649 w 2264509"/>
                <a:gd name="connsiteY53-39618" fmla="*/ 4791056 h 7238075"/>
                <a:gd name="connsiteX54-39619" fmla="*/ 1951665 w 2264509"/>
                <a:gd name="connsiteY54-39620" fmla="*/ 4334336 h 7238075"/>
                <a:gd name="connsiteX55-39621" fmla="*/ 1932344 w 2264509"/>
                <a:gd name="connsiteY55-39622" fmla="*/ 3888133 h 7238075"/>
                <a:gd name="connsiteX56-39623" fmla="*/ 2114094 w 2264509"/>
                <a:gd name="connsiteY56-39624" fmla="*/ 3794489 h 7238075"/>
                <a:gd name="connsiteX57-39625" fmla="*/ 1762492 w 2264509"/>
                <a:gd name="connsiteY57-39626" fmla="*/ 2682768 h 7238075"/>
                <a:gd name="connsiteX58-39627" fmla="*/ 2171636 w 2264509"/>
                <a:gd name="connsiteY58-39628" fmla="*/ 2450629 h 7238075"/>
                <a:gd name="connsiteX59-39629" fmla="*/ 2032492 w 2264509"/>
                <a:gd name="connsiteY59-39630" fmla="*/ 1850474 h 7238075"/>
                <a:gd name="connsiteX60-39631" fmla="*/ 1987751 w 2264509"/>
                <a:gd name="connsiteY60-39632" fmla="*/ 1662589 h 7238075"/>
                <a:gd name="connsiteX61-39633" fmla="*/ 1973329 w 2264509"/>
                <a:gd name="connsiteY61-39634" fmla="*/ 1418094 h 7238075"/>
                <a:gd name="connsiteX62-39635" fmla="*/ 1925704 w 2264509"/>
                <a:gd name="connsiteY62-39636" fmla="*/ 1287898 h 7238075"/>
                <a:gd name="connsiteX63-39637" fmla="*/ 1458979 w 2264509"/>
                <a:gd name="connsiteY63-39638" fmla="*/ 1120535 h 7238075"/>
                <a:gd name="connsiteX64-39639" fmla="*/ 1360513 w 2264509"/>
                <a:gd name="connsiteY64-39640" fmla="*/ 1005635 h 7238075"/>
                <a:gd name="connsiteX65-39641" fmla="*/ 1416522 w 2264509"/>
                <a:gd name="connsiteY65-39642" fmla="*/ 807081 h 7238075"/>
                <a:gd name="connsiteX66-39643" fmla="*/ 1484699 w 2264509"/>
                <a:gd name="connsiteY66-39644" fmla="*/ 608469 h 7238075"/>
                <a:gd name="connsiteX67-39645" fmla="*/ 1496208 w 2264509"/>
                <a:gd name="connsiteY67-39646" fmla="*/ 366317 h 7238075"/>
                <a:gd name="connsiteX68-39647" fmla="*/ 1413968 w 2264509"/>
                <a:gd name="connsiteY68-39648" fmla="*/ 146640 h 7238075"/>
                <a:gd name="connsiteX69-39649" fmla="*/ 1100515 w 2264509"/>
                <a:gd name="connsiteY69-39650" fmla="*/ 551 h 7238075"/>
                <a:gd name="connsiteX0-39651" fmla="*/ 1100515 w 2264509"/>
                <a:gd name="connsiteY0-39652" fmla="*/ 551 h 7238075"/>
                <a:gd name="connsiteX1-39653" fmla="*/ 849378 w 2264509"/>
                <a:gd name="connsiteY1-39654" fmla="*/ 118937 h 7238075"/>
                <a:gd name="connsiteX2-39655" fmla="*/ 751515 w 2264509"/>
                <a:gd name="connsiteY2-39656" fmla="*/ 285490 h 7238075"/>
                <a:gd name="connsiteX3-39657" fmla="*/ 756141 w 2264509"/>
                <a:gd name="connsiteY3-39658" fmla="*/ 566071 h 7238075"/>
                <a:gd name="connsiteX4-39659" fmla="*/ 895260 w 2264509"/>
                <a:gd name="connsiteY4-39660" fmla="*/ 882679 h 7238075"/>
                <a:gd name="connsiteX5-39661" fmla="*/ 785588 w 2264509"/>
                <a:gd name="connsiteY5-39662" fmla="*/ 1025825 h 7238075"/>
                <a:gd name="connsiteX6-39663" fmla="*/ 152912 w 2264509"/>
                <a:gd name="connsiteY6-39664" fmla="*/ 1252683 h 7238075"/>
                <a:gd name="connsiteX7-39665" fmla="*/ 8160 w 2264509"/>
                <a:gd name="connsiteY7-39666" fmla="*/ 2283394 h 7238075"/>
                <a:gd name="connsiteX8-39667" fmla="*/ 416233 w 2264509"/>
                <a:gd name="connsiteY8-39668" fmla="*/ 2735641 h 7238075"/>
                <a:gd name="connsiteX9-39669" fmla="*/ 293173 w 2264509"/>
                <a:gd name="connsiteY9-39670" fmla="*/ 3799944 h 7238075"/>
                <a:gd name="connsiteX10-39671" fmla="*/ 428536 w 2264509"/>
                <a:gd name="connsiteY10-39672" fmla="*/ 3969982 h 7238075"/>
                <a:gd name="connsiteX11-39673" fmla="*/ 486017 w 2264509"/>
                <a:gd name="connsiteY11-39674" fmla="*/ 4215017 h 7238075"/>
                <a:gd name="connsiteX12-39675" fmla="*/ 547224 w 2264509"/>
                <a:gd name="connsiteY12-39676" fmla="*/ 4615099 h 7238075"/>
                <a:gd name="connsiteX13-39677" fmla="*/ 555878 w 2264509"/>
                <a:gd name="connsiteY13-39678" fmla="*/ 4779518 h 7238075"/>
                <a:gd name="connsiteX14-39679" fmla="*/ 541964 w 2264509"/>
                <a:gd name="connsiteY14-39680" fmla="*/ 4966441 h 7238075"/>
                <a:gd name="connsiteX15-39681" fmla="*/ 510234 w 2264509"/>
                <a:gd name="connsiteY15-39682" fmla="*/ 5112051 h 7238075"/>
                <a:gd name="connsiteX16-39683" fmla="*/ 434305 w 2264509"/>
                <a:gd name="connsiteY16-39684" fmla="*/ 6139609 h 7238075"/>
                <a:gd name="connsiteX17-39685" fmla="*/ 399690 w 2264509"/>
                <a:gd name="connsiteY17-39686" fmla="*/ 6589898 h 7238075"/>
                <a:gd name="connsiteX18-39687" fmla="*/ 471534 w 2264509"/>
                <a:gd name="connsiteY18-39688" fmla="*/ 6812999 h 7238075"/>
                <a:gd name="connsiteX19-39689" fmla="*/ 418410 w 2264509"/>
                <a:gd name="connsiteY19-39690" fmla="*/ 6968013 h 7238075"/>
                <a:gd name="connsiteX20-39691" fmla="*/ 656806 w 2264509"/>
                <a:gd name="connsiteY20-39692" fmla="*/ 7230086 h 7238075"/>
                <a:gd name="connsiteX21-39693" fmla="*/ 1009561 w 2264509"/>
                <a:gd name="connsiteY21-39694" fmla="*/ 7122486 h 7238075"/>
                <a:gd name="connsiteX22-39695" fmla="*/ 776064 w 2264509"/>
                <a:gd name="connsiteY22-39696" fmla="*/ 6830306 h 7238075"/>
                <a:gd name="connsiteX23-39697" fmla="*/ 804368 w 2264509"/>
                <a:gd name="connsiteY23-39698" fmla="*/ 6565349 h 7238075"/>
                <a:gd name="connsiteX24-39699" fmla="*/ 790216 w 2264509"/>
                <a:gd name="connsiteY24-39700" fmla="*/ 6235730 h 7238075"/>
                <a:gd name="connsiteX25-39701" fmla="*/ 907792 w 2264509"/>
                <a:gd name="connsiteY25-39702" fmla="*/ 5474692 h 7238075"/>
                <a:gd name="connsiteX26-39703" fmla="*/ 957309 w 2264509"/>
                <a:gd name="connsiteY26-39704" fmla="*/ 5365800 h 7238075"/>
                <a:gd name="connsiteX27-39705" fmla="*/ 949796 w 2264509"/>
                <a:gd name="connsiteY27-39706" fmla="*/ 5294498 h 7238075"/>
                <a:gd name="connsiteX28-39707" fmla="*/ 1022842 w 2264509"/>
                <a:gd name="connsiteY28-39708" fmla="*/ 5197505 h 7238075"/>
                <a:gd name="connsiteX29-39709" fmla="*/ 1024856 w 2264509"/>
                <a:gd name="connsiteY29-39710" fmla="*/ 5054630 h 7238075"/>
                <a:gd name="connsiteX30-39711" fmla="*/ 1250022 w 2264509"/>
                <a:gd name="connsiteY30-39712" fmla="*/ 4234537 h 7238075"/>
                <a:gd name="connsiteX31-39713" fmla="*/ 1388027 w 2264509"/>
                <a:gd name="connsiteY31-39714" fmla="*/ 4644157 h 7238075"/>
                <a:gd name="connsiteX32-39715" fmla="*/ 1392304 w 2264509"/>
                <a:gd name="connsiteY32-39716" fmla="*/ 4865602 h 7238075"/>
                <a:gd name="connsiteX33-39717" fmla="*/ 1361716 w 2264509"/>
                <a:gd name="connsiteY33-39718" fmla="*/ 4959440 h 7238075"/>
                <a:gd name="connsiteX34-39719" fmla="*/ 1405585 w 2264509"/>
                <a:gd name="connsiteY34-39720" fmla="*/ 5098769 h 7238075"/>
                <a:gd name="connsiteX35-39721" fmla="*/ 1313490 w 2264509"/>
                <a:gd name="connsiteY35-39722" fmla="*/ 5539804 h 7238075"/>
                <a:gd name="connsiteX36-39723" fmla="*/ 1314512 w 2264509"/>
                <a:gd name="connsiteY36-39724" fmla="*/ 6345824 h 7238075"/>
                <a:gd name="connsiteX37-39725" fmla="*/ 1387677 w 2264509"/>
                <a:gd name="connsiteY37-39726" fmla="*/ 6525837 h 7238075"/>
                <a:gd name="connsiteX38-39727" fmla="*/ 1336897 w 2264509"/>
                <a:gd name="connsiteY38-39728" fmla="*/ 6727274 h 7238075"/>
                <a:gd name="connsiteX39-39729" fmla="*/ 1355075 w 2264509"/>
                <a:gd name="connsiteY39-39730" fmla="*/ 6813600 h 7238075"/>
                <a:gd name="connsiteX40-39731" fmla="*/ 1364871 w 2264509"/>
                <a:gd name="connsiteY40-39732" fmla="*/ 7006384 h 7238075"/>
                <a:gd name="connsiteX41-39733" fmla="*/ 1811645 w 2264509"/>
                <a:gd name="connsiteY41-39734" fmla="*/ 7174679 h 7238075"/>
                <a:gd name="connsiteX42-39735" fmla="*/ 2240298 w 2264509"/>
                <a:gd name="connsiteY42-39736" fmla="*/ 7184685 h 7238075"/>
                <a:gd name="connsiteX43-39737" fmla="*/ 2223142 w 2264509"/>
                <a:gd name="connsiteY43-39738" fmla="*/ 7032346 h 7238075"/>
                <a:gd name="connsiteX44-39739" fmla="*/ 1738539 w 2264509"/>
                <a:gd name="connsiteY44-39740" fmla="*/ 6666009 h 7238075"/>
                <a:gd name="connsiteX45-39741" fmla="*/ 1759422 w 2264509"/>
                <a:gd name="connsiteY45-39742" fmla="*/ 6535632 h 7238075"/>
                <a:gd name="connsiteX46-39743" fmla="*/ 1719909 w 2264509"/>
                <a:gd name="connsiteY46-39744" fmla="*/ 6436627 h 7238075"/>
                <a:gd name="connsiteX47-39745" fmla="*/ 1708642 w 2264509"/>
                <a:gd name="connsiteY47-39746" fmla="*/ 6235730 h 7238075"/>
                <a:gd name="connsiteX48-39747" fmla="*/ 1730306 w 2264509"/>
                <a:gd name="connsiteY48-39748" fmla="*/ 5965274 h 7238075"/>
                <a:gd name="connsiteX49-39749" fmla="*/ 1778923 w 2264509"/>
                <a:gd name="connsiteY49-39750" fmla="*/ 5497769 h 7238075"/>
                <a:gd name="connsiteX50-39751" fmla="*/ 1790341 w 2264509"/>
                <a:gd name="connsiteY50-39752" fmla="*/ 5349364 h 7238075"/>
                <a:gd name="connsiteX51-39753" fmla="*/ 1848903 w 2264509"/>
                <a:gd name="connsiteY51-39754" fmla="*/ 5302881 h 7238075"/>
                <a:gd name="connsiteX52-39755" fmla="*/ 1935499 w 2264509"/>
                <a:gd name="connsiteY52-39756" fmla="*/ 5083205 h 7238075"/>
                <a:gd name="connsiteX53-39757" fmla="*/ 1960649 w 2264509"/>
                <a:gd name="connsiteY53-39758" fmla="*/ 4791056 h 7238075"/>
                <a:gd name="connsiteX54-39759" fmla="*/ 1951665 w 2264509"/>
                <a:gd name="connsiteY54-39760" fmla="*/ 4334336 h 7238075"/>
                <a:gd name="connsiteX55-39761" fmla="*/ 1932344 w 2264509"/>
                <a:gd name="connsiteY55-39762" fmla="*/ 3888133 h 7238075"/>
                <a:gd name="connsiteX56-39763" fmla="*/ 2114094 w 2264509"/>
                <a:gd name="connsiteY56-39764" fmla="*/ 3794489 h 7238075"/>
                <a:gd name="connsiteX57-39765" fmla="*/ 1762492 w 2264509"/>
                <a:gd name="connsiteY57-39766" fmla="*/ 2682768 h 7238075"/>
                <a:gd name="connsiteX58-39767" fmla="*/ 2171636 w 2264509"/>
                <a:gd name="connsiteY58-39768" fmla="*/ 2450629 h 7238075"/>
                <a:gd name="connsiteX59-39769" fmla="*/ 2032492 w 2264509"/>
                <a:gd name="connsiteY59-39770" fmla="*/ 1850474 h 7238075"/>
                <a:gd name="connsiteX60-39771" fmla="*/ 1987751 w 2264509"/>
                <a:gd name="connsiteY60-39772" fmla="*/ 1662589 h 7238075"/>
                <a:gd name="connsiteX61-39773" fmla="*/ 1973329 w 2264509"/>
                <a:gd name="connsiteY61-39774" fmla="*/ 1418094 h 7238075"/>
                <a:gd name="connsiteX62-39775" fmla="*/ 1925704 w 2264509"/>
                <a:gd name="connsiteY62-39776" fmla="*/ 1287898 h 7238075"/>
                <a:gd name="connsiteX63-39777" fmla="*/ 1458979 w 2264509"/>
                <a:gd name="connsiteY63-39778" fmla="*/ 1120535 h 7238075"/>
                <a:gd name="connsiteX64-39779" fmla="*/ 1360513 w 2264509"/>
                <a:gd name="connsiteY64-39780" fmla="*/ 1005635 h 7238075"/>
                <a:gd name="connsiteX65-39781" fmla="*/ 1416522 w 2264509"/>
                <a:gd name="connsiteY65-39782" fmla="*/ 807081 h 7238075"/>
                <a:gd name="connsiteX66-39783" fmla="*/ 1484699 w 2264509"/>
                <a:gd name="connsiteY66-39784" fmla="*/ 608469 h 7238075"/>
                <a:gd name="connsiteX67-39785" fmla="*/ 1496208 w 2264509"/>
                <a:gd name="connsiteY67-39786" fmla="*/ 366317 h 7238075"/>
                <a:gd name="connsiteX68-39787" fmla="*/ 1413968 w 2264509"/>
                <a:gd name="connsiteY68-39788" fmla="*/ 146640 h 7238075"/>
                <a:gd name="connsiteX69-39789" fmla="*/ 1100515 w 2264509"/>
                <a:gd name="connsiteY69-39790" fmla="*/ 551 h 7238075"/>
                <a:gd name="connsiteX0-39791" fmla="*/ 1100515 w 2264509"/>
                <a:gd name="connsiteY0-39792" fmla="*/ 551 h 7238075"/>
                <a:gd name="connsiteX1-39793" fmla="*/ 849378 w 2264509"/>
                <a:gd name="connsiteY1-39794" fmla="*/ 118937 h 7238075"/>
                <a:gd name="connsiteX2-39795" fmla="*/ 751515 w 2264509"/>
                <a:gd name="connsiteY2-39796" fmla="*/ 285490 h 7238075"/>
                <a:gd name="connsiteX3-39797" fmla="*/ 756141 w 2264509"/>
                <a:gd name="connsiteY3-39798" fmla="*/ 566071 h 7238075"/>
                <a:gd name="connsiteX4-39799" fmla="*/ 895260 w 2264509"/>
                <a:gd name="connsiteY4-39800" fmla="*/ 882679 h 7238075"/>
                <a:gd name="connsiteX5-39801" fmla="*/ 785588 w 2264509"/>
                <a:gd name="connsiteY5-39802" fmla="*/ 1025825 h 7238075"/>
                <a:gd name="connsiteX6-39803" fmla="*/ 152912 w 2264509"/>
                <a:gd name="connsiteY6-39804" fmla="*/ 1252683 h 7238075"/>
                <a:gd name="connsiteX7-39805" fmla="*/ 8160 w 2264509"/>
                <a:gd name="connsiteY7-39806" fmla="*/ 2283394 h 7238075"/>
                <a:gd name="connsiteX8-39807" fmla="*/ 416233 w 2264509"/>
                <a:gd name="connsiteY8-39808" fmla="*/ 2735641 h 7238075"/>
                <a:gd name="connsiteX9-39809" fmla="*/ 293173 w 2264509"/>
                <a:gd name="connsiteY9-39810" fmla="*/ 3799944 h 7238075"/>
                <a:gd name="connsiteX10-39811" fmla="*/ 428536 w 2264509"/>
                <a:gd name="connsiteY10-39812" fmla="*/ 3969982 h 7238075"/>
                <a:gd name="connsiteX11-39813" fmla="*/ 486017 w 2264509"/>
                <a:gd name="connsiteY11-39814" fmla="*/ 4215017 h 7238075"/>
                <a:gd name="connsiteX12-39815" fmla="*/ 547224 w 2264509"/>
                <a:gd name="connsiteY12-39816" fmla="*/ 4615099 h 7238075"/>
                <a:gd name="connsiteX13-39817" fmla="*/ 555878 w 2264509"/>
                <a:gd name="connsiteY13-39818" fmla="*/ 4779518 h 7238075"/>
                <a:gd name="connsiteX14-39819" fmla="*/ 541964 w 2264509"/>
                <a:gd name="connsiteY14-39820" fmla="*/ 4966441 h 7238075"/>
                <a:gd name="connsiteX15-39821" fmla="*/ 510234 w 2264509"/>
                <a:gd name="connsiteY15-39822" fmla="*/ 5112051 h 7238075"/>
                <a:gd name="connsiteX16-39823" fmla="*/ 434305 w 2264509"/>
                <a:gd name="connsiteY16-39824" fmla="*/ 6139609 h 7238075"/>
                <a:gd name="connsiteX17-39825" fmla="*/ 399690 w 2264509"/>
                <a:gd name="connsiteY17-39826" fmla="*/ 6589898 h 7238075"/>
                <a:gd name="connsiteX18-39827" fmla="*/ 471534 w 2264509"/>
                <a:gd name="connsiteY18-39828" fmla="*/ 6812999 h 7238075"/>
                <a:gd name="connsiteX19-39829" fmla="*/ 418410 w 2264509"/>
                <a:gd name="connsiteY19-39830" fmla="*/ 6968013 h 7238075"/>
                <a:gd name="connsiteX20-39831" fmla="*/ 656806 w 2264509"/>
                <a:gd name="connsiteY20-39832" fmla="*/ 7230086 h 7238075"/>
                <a:gd name="connsiteX21-39833" fmla="*/ 1009561 w 2264509"/>
                <a:gd name="connsiteY21-39834" fmla="*/ 7122486 h 7238075"/>
                <a:gd name="connsiteX22-39835" fmla="*/ 776064 w 2264509"/>
                <a:gd name="connsiteY22-39836" fmla="*/ 6830306 h 7238075"/>
                <a:gd name="connsiteX23-39837" fmla="*/ 804368 w 2264509"/>
                <a:gd name="connsiteY23-39838" fmla="*/ 6565349 h 7238075"/>
                <a:gd name="connsiteX24-39839" fmla="*/ 790216 w 2264509"/>
                <a:gd name="connsiteY24-39840" fmla="*/ 6235730 h 7238075"/>
                <a:gd name="connsiteX25-39841" fmla="*/ 907792 w 2264509"/>
                <a:gd name="connsiteY25-39842" fmla="*/ 5474692 h 7238075"/>
                <a:gd name="connsiteX26-39843" fmla="*/ 957309 w 2264509"/>
                <a:gd name="connsiteY26-39844" fmla="*/ 5365800 h 7238075"/>
                <a:gd name="connsiteX27-39845" fmla="*/ 949796 w 2264509"/>
                <a:gd name="connsiteY27-39846" fmla="*/ 5294498 h 7238075"/>
                <a:gd name="connsiteX28-39847" fmla="*/ 1022842 w 2264509"/>
                <a:gd name="connsiteY28-39848" fmla="*/ 5197505 h 7238075"/>
                <a:gd name="connsiteX29-39849" fmla="*/ 1024856 w 2264509"/>
                <a:gd name="connsiteY29-39850" fmla="*/ 5054630 h 7238075"/>
                <a:gd name="connsiteX30-39851" fmla="*/ 1250022 w 2264509"/>
                <a:gd name="connsiteY30-39852" fmla="*/ 4234537 h 7238075"/>
                <a:gd name="connsiteX31-39853" fmla="*/ 1388027 w 2264509"/>
                <a:gd name="connsiteY31-39854" fmla="*/ 4644157 h 7238075"/>
                <a:gd name="connsiteX32-39855" fmla="*/ 1392304 w 2264509"/>
                <a:gd name="connsiteY32-39856" fmla="*/ 4865602 h 7238075"/>
                <a:gd name="connsiteX33-39857" fmla="*/ 1361716 w 2264509"/>
                <a:gd name="connsiteY33-39858" fmla="*/ 4959440 h 7238075"/>
                <a:gd name="connsiteX34-39859" fmla="*/ 1405585 w 2264509"/>
                <a:gd name="connsiteY34-39860" fmla="*/ 5098769 h 7238075"/>
                <a:gd name="connsiteX35-39861" fmla="*/ 1313490 w 2264509"/>
                <a:gd name="connsiteY35-39862" fmla="*/ 5539804 h 7238075"/>
                <a:gd name="connsiteX36-39863" fmla="*/ 1314512 w 2264509"/>
                <a:gd name="connsiteY36-39864" fmla="*/ 6345824 h 7238075"/>
                <a:gd name="connsiteX37-39865" fmla="*/ 1387677 w 2264509"/>
                <a:gd name="connsiteY37-39866" fmla="*/ 6525837 h 7238075"/>
                <a:gd name="connsiteX38-39867" fmla="*/ 1336897 w 2264509"/>
                <a:gd name="connsiteY38-39868" fmla="*/ 6727274 h 7238075"/>
                <a:gd name="connsiteX39-39869" fmla="*/ 1355075 w 2264509"/>
                <a:gd name="connsiteY39-39870" fmla="*/ 6813600 h 7238075"/>
                <a:gd name="connsiteX40-39871" fmla="*/ 1364871 w 2264509"/>
                <a:gd name="connsiteY40-39872" fmla="*/ 7006384 h 7238075"/>
                <a:gd name="connsiteX41-39873" fmla="*/ 1811645 w 2264509"/>
                <a:gd name="connsiteY41-39874" fmla="*/ 7174679 h 7238075"/>
                <a:gd name="connsiteX42-39875" fmla="*/ 2240298 w 2264509"/>
                <a:gd name="connsiteY42-39876" fmla="*/ 7184685 h 7238075"/>
                <a:gd name="connsiteX43-39877" fmla="*/ 2223142 w 2264509"/>
                <a:gd name="connsiteY43-39878" fmla="*/ 7032346 h 7238075"/>
                <a:gd name="connsiteX44-39879" fmla="*/ 1738539 w 2264509"/>
                <a:gd name="connsiteY44-39880" fmla="*/ 6666009 h 7238075"/>
                <a:gd name="connsiteX45-39881" fmla="*/ 1759422 w 2264509"/>
                <a:gd name="connsiteY45-39882" fmla="*/ 6535632 h 7238075"/>
                <a:gd name="connsiteX46-39883" fmla="*/ 1719909 w 2264509"/>
                <a:gd name="connsiteY46-39884" fmla="*/ 6436627 h 7238075"/>
                <a:gd name="connsiteX47-39885" fmla="*/ 1708642 w 2264509"/>
                <a:gd name="connsiteY47-39886" fmla="*/ 6235730 h 7238075"/>
                <a:gd name="connsiteX48-39887" fmla="*/ 1730306 w 2264509"/>
                <a:gd name="connsiteY48-39888" fmla="*/ 5965274 h 7238075"/>
                <a:gd name="connsiteX49-39889" fmla="*/ 1778923 w 2264509"/>
                <a:gd name="connsiteY49-39890" fmla="*/ 5497769 h 7238075"/>
                <a:gd name="connsiteX50-39891" fmla="*/ 1790341 w 2264509"/>
                <a:gd name="connsiteY50-39892" fmla="*/ 5349364 h 7238075"/>
                <a:gd name="connsiteX51-39893" fmla="*/ 1848903 w 2264509"/>
                <a:gd name="connsiteY51-39894" fmla="*/ 5302881 h 7238075"/>
                <a:gd name="connsiteX52-39895" fmla="*/ 1935499 w 2264509"/>
                <a:gd name="connsiteY52-39896" fmla="*/ 5083205 h 7238075"/>
                <a:gd name="connsiteX53-39897" fmla="*/ 1960649 w 2264509"/>
                <a:gd name="connsiteY53-39898" fmla="*/ 4791056 h 7238075"/>
                <a:gd name="connsiteX54-39899" fmla="*/ 1951665 w 2264509"/>
                <a:gd name="connsiteY54-39900" fmla="*/ 4334336 h 7238075"/>
                <a:gd name="connsiteX55-39901" fmla="*/ 1932344 w 2264509"/>
                <a:gd name="connsiteY55-39902" fmla="*/ 3888133 h 7238075"/>
                <a:gd name="connsiteX56-39903" fmla="*/ 2114094 w 2264509"/>
                <a:gd name="connsiteY56-39904" fmla="*/ 3794489 h 7238075"/>
                <a:gd name="connsiteX57-39905" fmla="*/ 1762492 w 2264509"/>
                <a:gd name="connsiteY57-39906" fmla="*/ 2682768 h 7238075"/>
                <a:gd name="connsiteX58-39907" fmla="*/ 2171636 w 2264509"/>
                <a:gd name="connsiteY58-39908" fmla="*/ 2450629 h 7238075"/>
                <a:gd name="connsiteX59-39909" fmla="*/ 2032492 w 2264509"/>
                <a:gd name="connsiteY59-39910" fmla="*/ 1850474 h 7238075"/>
                <a:gd name="connsiteX60-39911" fmla="*/ 1987751 w 2264509"/>
                <a:gd name="connsiteY60-39912" fmla="*/ 1662589 h 7238075"/>
                <a:gd name="connsiteX61-39913" fmla="*/ 1973329 w 2264509"/>
                <a:gd name="connsiteY61-39914" fmla="*/ 1418094 h 7238075"/>
                <a:gd name="connsiteX62-39915" fmla="*/ 1925704 w 2264509"/>
                <a:gd name="connsiteY62-39916" fmla="*/ 1287898 h 7238075"/>
                <a:gd name="connsiteX63-39917" fmla="*/ 1458979 w 2264509"/>
                <a:gd name="connsiteY63-39918" fmla="*/ 1120535 h 7238075"/>
                <a:gd name="connsiteX64-39919" fmla="*/ 1360513 w 2264509"/>
                <a:gd name="connsiteY64-39920" fmla="*/ 1005635 h 7238075"/>
                <a:gd name="connsiteX65-39921" fmla="*/ 1416522 w 2264509"/>
                <a:gd name="connsiteY65-39922" fmla="*/ 807081 h 7238075"/>
                <a:gd name="connsiteX66-39923" fmla="*/ 1484699 w 2264509"/>
                <a:gd name="connsiteY66-39924" fmla="*/ 608469 h 7238075"/>
                <a:gd name="connsiteX67-39925" fmla="*/ 1496208 w 2264509"/>
                <a:gd name="connsiteY67-39926" fmla="*/ 366317 h 7238075"/>
                <a:gd name="connsiteX68-39927" fmla="*/ 1413968 w 2264509"/>
                <a:gd name="connsiteY68-39928" fmla="*/ 146640 h 7238075"/>
                <a:gd name="connsiteX69-39929" fmla="*/ 1100515 w 2264509"/>
                <a:gd name="connsiteY69-39930" fmla="*/ 551 h 7238075"/>
                <a:gd name="connsiteX0-39931" fmla="*/ 1100515 w 2264509"/>
                <a:gd name="connsiteY0-39932" fmla="*/ 551 h 7238075"/>
                <a:gd name="connsiteX1-39933" fmla="*/ 849378 w 2264509"/>
                <a:gd name="connsiteY1-39934" fmla="*/ 118937 h 7238075"/>
                <a:gd name="connsiteX2-39935" fmla="*/ 751515 w 2264509"/>
                <a:gd name="connsiteY2-39936" fmla="*/ 285490 h 7238075"/>
                <a:gd name="connsiteX3-39937" fmla="*/ 756141 w 2264509"/>
                <a:gd name="connsiteY3-39938" fmla="*/ 566071 h 7238075"/>
                <a:gd name="connsiteX4-39939" fmla="*/ 895260 w 2264509"/>
                <a:gd name="connsiteY4-39940" fmla="*/ 882679 h 7238075"/>
                <a:gd name="connsiteX5-39941" fmla="*/ 785588 w 2264509"/>
                <a:gd name="connsiteY5-39942" fmla="*/ 1025825 h 7238075"/>
                <a:gd name="connsiteX6-39943" fmla="*/ 152912 w 2264509"/>
                <a:gd name="connsiteY6-39944" fmla="*/ 1252683 h 7238075"/>
                <a:gd name="connsiteX7-39945" fmla="*/ 8160 w 2264509"/>
                <a:gd name="connsiteY7-39946" fmla="*/ 2283394 h 7238075"/>
                <a:gd name="connsiteX8-39947" fmla="*/ 416233 w 2264509"/>
                <a:gd name="connsiteY8-39948" fmla="*/ 2735641 h 7238075"/>
                <a:gd name="connsiteX9-39949" fmla="*/ 293173 w 2264509"/>
                <a:gd name="connsiteY9-39950" fmla="*/ 3799944 h 7238075"/>
                <a:gd name="connsiteX10-39951" fmla="*/ 428536 w 2264509"/>
                <a:gd name="connsiteY10-39952" fmla="*/ 3969982 h 7238075"/>
                <a:gd name="connsiteX11-39953" fmla="*/ 486017 w 2264509"/>
                <a:gd name="connsiteY11-39954" fmla="*/ 4215017 h 7238075"/>
                <a:gd name="connsiteX12-39955" fmla="*/ 547224 w 2264509"/>
                <a:gd name="connsiteY12-39956" fmla="*/ 4615099 h 7238075"/>
                <a:gd name="connsiteX13-39957" fmla="*/ 555878 w 2264509"/>
                <a:gd name="connsiteY13-39958" fmla="*/ 4779518 h 7238075"/>
                <a:gd name="connsiteX14-39959" fmla="*/ 541964 w 2264509"/>
                <a:gd name="connsiteY14-39960" fmla="*/ 4966441 h 7238075"/>
                <a:gd name="connsiteX15-39961" fmla="*/ 510234 w 2264509"/>
                <a:gd name="connsiteY15-39962" fmla="*/ 5112051 h 7238075"/>
                <a:gd name="connsiteX16-39963" fmla="*/ 434305 w 2264509"/>
                <a:gd name="connsiteY16-39964" fmla="*/ 6139609 h 7238075"/>
                <a:gd name="connsiteX17-39965" fmla="*/ 399690 w 2264509"/>
                <a:gd name="connsiteY17-39966" fmla="*/ 6589898 h 7238075"/>
                <a:gd name="connsiteX18-39967" fmla="*/ 471534 w 2264509"/>
                <a:gd name="connsiteY18-39968" fmla="*/ 6812999 h 7238075"/>
                <a:gd name="connsiteX19-39969" fmla="*/ 418410 w 2264509"/>
                <a:gd name="connsiteY19-39970" fmla="*/ 6968013 h 7238075"/>
                <a:gd name="connsiteX20-39971" fmla="*/ 656806 w 2264509"/>
                <a:gd name="connsiteY20-39972" fmla="*/ 7230086 h 7238075"/>
                <a:gd name="connsiteX21-39973" fmla="*/ 1009561 w 2264509"/>
                <a:gd name="connsiteY21-39974" fmla="*/ 7122486 h 7238075"/>
                <a:gd name="connsiteX22-39975" fmla="*/ 776064 w 2264509"/>
                <a:gd name="connsiteY22-39976" fmla="*/ 6830306 h 7238075"/>
                <a:gd name="connsiteX23-39977" fmla="*/ 804368 w 2264509"/>
                <a:gd name="connsiteY23-39978" fmla="*/ 6565349 h 7238075"/>
                <a:gd name="connsiteX24-39979" fmla="*/ 790216 w 2264509"/>
                <a:gd name="connsiteY24-39980" fmla="*/ 6235730 h 7238075"/>
                <a:gd name="connsiteX25-39981" fmla="*/ 907792 w 2264509"/>
                <a:gd name="connsiteY25-39982" fmla="*/ 5474692 h 7238075"/>
                <a:gd name="connsiteX26-39983" fmla="*/ 957309 w 2264509"/>
                <a:gd name="connsiteY26-39984" fmla="*/ 5365800 h 7238075"/>
                <a:gd name="connsiteX27-39985" fmla="*/ 949796 w 2264509"/>
                <a:gd name="connsiteY27-39986" fmla="*/ 5294498 h 7238075"/>
                <a:gd name="connsiteX28-39987" fmla="*/ 1022842 w 2264509"/>
                <a:gd name="connsiteY28-39988" fmla="*/ 5197505 h 7238075"/>
                <a:gd name="connsiteX29-39989" fmla="*/ 1024856 w 2264509"/>
                <a:gd name="connsiteY29-39990" fmla="*/ 5054630 h 7238075"/>
                <a:gd name="connsiteX30-39991" fmla="*/ 1250022 w 2264509"/>
                <a:gd name="connsiteY30-39992" fmla="*/ 4234537 h 7238075"/>
                <a:gd name="connsiteX31-39993" fmla="*/ 1388027 w 2264509"/>
                <a:gd name="connsiteY31-39994" fmla="*/ 4644157 h 7238075"/>
                <a:gd name="connsiteX32-39995" fmla="*/ 1392304 w 2264509"/>
                <a:gd name="connsiteY32-39996" fmla="*/ 4865602 h 7238075"/>
                <a:gd name="connsiteX33-39997" fmla="*/ 1361716 w 2264509"/>
                <a:gd name="connsiteY33-39998" fmla="*/ 4959440 h 7238075"/>
                <a:gd name="connsiteX34-39999" fmla="*/ 1405585 w 2264509"/>
                <a:gd name="connsiteY34-40000" fmla="*/ 5098769 h 7238075"/>
                <a:gd name="connsiteX35-40001" fmla="*/ 1313490 w 2264509"/>
                <a:gd name="connsiteY35-40002" fmla="*/ 5539804 h 7238075"/>
                <a:gd name="connsiteX36-40003" fmla="*/ 1314512 w 2264509"/>
                <a:gd name="connsiteY36-40004" fmla="*/ 6345824 h 7238075"/>
                <a:gd name="connsiteX37-40005" fmla="*/ 1387677 w 2264509"/>
                <a:gd name="connsiteY37-40006" fmla="*/ 6525837 h 7238075"/>
                <a:gd name="connsiteX38-40007" fmla="*/ 1336897 w 2264509"/>
                <a:gd name="connsiteY38-40008" fmla="*/ 6727274 h 7238075"/>
                <a:gd name="connsiteX39-40009" fmla="*/ 1355075 w 2264509"/>
                <a:gd name="connsiteY39-40010" fmla="*/ 6813600 h 7238075"/>
                <a:gd name="connsiteX40-40011" fmla="*/ 1364871 w 2264509"/>
                <a:gd name="connsiteY40-40012" fmla="*/ 7006384 h 7238075"/>
                <a:gd name="connsiteX41-40013" fmla="*/ 1811645 w 2264509"/>
                <a:gd name="connsiteY41-40014" fmla="*/ 7174679 h 7238075"/>
                <a:gd name="connsiteX42-40015" fmla="*/ 2240298 w 2264509"/>
                <a:gd name="connsiteY42-40016" fmla="*/ 7184685 h 7238075"/>
                <a:gd name="connsiteX43-40017" fmla="*/ 2223142 w 2264509"/>
                <a:gd name="connsiteY43-40018" fmla="*/ 7032346 h 7238075"/>
                <a:gd name="connsiteX44-40019" fmla="*/ 1738539 w 2264509"/>
                <a:gd name="connsiteY44-40020" fmla="*/ 6666009 h 7238075"/>
                <a:gd name="connsiteX45-40021" fmla="*/ 1759422 w 2264509"/>
                <a:gd name="connsiteY45-40022" fmla="*/ 6535632 h 7238075"/>
                <a:gd name="connsiteX46-40023" fmla="*/ 1719909 w 2264509"/>
                <a:gd name="connsiteY46-40024" fmla="*/ 6436627 h 7238075"/>
                <a:gd name="connsiteX47-40025" fmla="*/ 1708642 w 2264509"/>
                <a:gd name="connsiteY47-40026" fmla="*/ 6235730 h 7238075"/>
                <a:gd name="connsiteX48-40027" fmla="*/ 1730306 w 2264509"/>
                <a:gd name="connsiteY48-40028" fmla="*/ 5965274 h 7238075"/>
                <a:gd name="connsiteX49-40029" fmla="*/ 1778923 w 2264509"/>
                <a:gd name="connsiteY49-40030" fmla="*/ 5497769 h 7238075"/>
                <a:gd name="connsiteX50-40031" fmla="*/ 1790341 w 2264509"/>
                <a:gd name="connsiteY50-40032" fmla="*/ 5349364 h 7238075"/>
                <a:gd name="connsiteX51-40033" fmla="*/ 1848903 w 2264509"/>
                <a:gd name="connsiteY51-40034" fmla="*/ 5302881 h 7238075"/>
                <a:gd name="connsiteX52-40035" fmla="*/ 1935499 w 2264509"/>
                <a:gd name="connsiteY52-40036" fmla="*/ 5083205 h 7238075"/>
                <a:gd name="connsiteX53-40037" fmla="*/ 1960649 w 2264509"/>
                <a:gd name="connsiteY53-40038" fmla="*/ 4791056 h 7238075"/>
                <a:gd name="connsiteX54-40039" fmla="*/ 1951665 w 2264509"/>
                <a:gd name="connsiteY54-40040" fmla="*/ 4334336 h 7238075"/>
                <a:gd name="connsiteX55-40041" fmla="*/ 1932344 w 2264509"/>
                <a:gd name="connsiteY55-40042" fmla="*/ 3888133 h 7238075"/>
                <a:gd name="connsiteX56-40043" fmla="*/ 2114094 w 2264509"/>
                <a:gd name="connsiteY56-40044" fmla="*/ 3794489 h 7238075"/>
                <a:gd name="connsiteX57-40045" fmla="*/ 1762492 w 2264509"/>
                <a:gd name="connsiteY57-40046" fmla="*/ 2682768 h 7238075"/>
                <a:gd name="connsiteX58-40047" fmla="*/ 2171636 w 2264509"/>
                <a:gd name="connsiteY58-40048" fmla="*/ 2450629 h 7238075"/>
                <a:gd name="connsiteX59-40049" fmla="*/ 2032492 w 2264509"/>
                <a:gd name="connsiteY59-40050" fmla="*/ 1850474 h 7238075"/>
                <a:gd name="connsiteX60-40051" fmla="*/ 1987751 w 2264509"/>
                <a:gd name="connsiteY60-40052" fmla="*/ 1662589 h 7238075"/>
                <a:gd name="connsiteX61-40053" fmla="*/ 1973329 w 2264509"/>
                <a:gd name="connsiteY61-40054" fmla="*/ 1418094 h 7238075"/>
                <a:gd name="connsiteX62-40055" fmla="*/ 1925704 w 2264509"/>
                <a:gd name="connsiteY62-40056" fmla="*/ 1287898 h 7238075"/>
                <a:gd name="connsiteX63-40057" fmla="*/ 1458979 w 2264509"/>
                <a:gd name="connsiteY63-40058" fmla="*/ 1120535 h 7238075"/>
                <a:gd name="connsiteX64-40059" fmla="*/ 1360513 w 2264509"/>
                <a:gd name="connsiteY64-40060" fmla="*/ 1005635 h 7238075"/>
                <a:gd name="connsiteX65-40061" fmla="*/ 1416522 w 2264509"/>
                <a:gd name="connsiteY65-40062" fmla="*/ 807081 h 7238075"/>
                <a:gd name="connsiteX66-40063" fmla="*/ 1484699 w 2264509"/>
                <a:gd name="connsiteY66-40064" fmla="*/ 608469 h 7238075"/>
                <a:gd name="connsiteX67-40065" fmla="*/ 1496208 w 2264509"/>
                <a:gd name="connsiteY67-40066" fmla="*/ 366317 h 7238075"/>
                <a:gd name="connsiteX68-40067" fmla="*/ 1413968 w 2264509"/>
                <a:gd name="connsiteY68-40068" fmla="*/ 146640 h 7238075"/>
                <a:gd name="connsiteX69-40069" fmla="*/ 1100515 w 2264509"/>
                <a:gd name="connsiteY69-40070" fmla="*/ 551 h 7238075"/>
                <a:gd name="connsiteX0-40071" fmla="*/ 1100515 w 2264509"/>
                <a:gd name="connsiteY0-40072" fmla="*/ 551 h 7238075"/>
                <a:gd name="connsiteX1-40073" fmla="*/ 849378 w 2264509"/>
                <a:gd name="connsiteY1-40074" fmla="*/ 118937 h 7238075"/>
                <a:gd name="connsiteX2-40075" fmla="*/ 751515 w 2264509"/>
                <a:gd name="connsiteY2-40076" fmla="*/ 285490 h 7238075"/>
                <a:gd name="connsiteX3-40077" fmla="*/ 756141 w 2264509"/>
                <a:gd name="connsiteY3-40078" fmla="*/ 566071 h 7238075"/>
                <a:gd name="connsiteX4-40079" fmla="*/ 895260 w 2264509"/>
                <a:gd name="connsiteY4-40080" fmla="*/ 882679 h 7238075"/>
                <a:gd name="connsiteX5-40081" fmla="*/ 785588 w 2264509"/>
                <a:gd name="connsiteY5-40082" fmla="*/ 1025825 h 7238075"/>
                <a:gd name="connsiteX6-40083" fmla="*/ 152912 w 2264509"/>
                <a:gd name="connsiteY6-40084" fmla="*/ 1252683 h 7238075"/>
                <a:gd name="connsiteX7-40085" fmla="*/ 8160 w 2264509"/>
                <a:gd name="connsiteY7-40086" fmla="*/ 2283394 h 7238075"/>
                <a:gd name="connsiteX8-40087" fmla="*/ 416233 w 2264509"/>
                <a:gd name="connsiteY8-40088" fmla="*/ 2735641 h 7238075"/>
                <a:gd name="connsiteX9-40089" fmla="*/ 293173 w 2264509"/>
                <a:gd name="connsiteY9-40090" fmla="*/ 3799944 h 7238075"/>
                <a:gd name="connsiteX10-40091" fmla="*/ 428536 w 2264509"/>
                <a:gd name="connsiteY10-40092" fmla="*/ 3969982 h 7238075"/>
                <a:gd name="connsiteX11-40093" fmla="*/ 486017 w 2264509"/>
                <a:gd name="connsiteY11-40094" fmla="*/ 4215017 h 7238075"/>
                <a:gd name="connsiteX12-40095" fmla="*/ 547224 w 2264509"/>
                <a:gd name="connsiteY12-40096" fmla="*/ 4615099 h 7238075"/>
                <a:gd name="connsiteX13-40097" fmla="*/ 555878 w 2264509"/>
                <a:gd name="connsiteY13-40098" fmla="*/ 4779518 h 7238075"/>
                <a:gd name="connsiteX14-40099" fmla="*/ 541964 w 2264509"/>
                <a:gd name="connsiteY14-40100" fmla="*/ 4966441 h 7238075"/>
                <a:gd name="connsiteX15-40101" fmla="*/ 510234 w 2264509"/>
                <a:gd name="connsiteY15-40102" fmla="*/ 5112051 h 7238075"/>
                <a:gd name="connsiteX16-40103" fmla="*/ 434305 w 2264509"/>
                <a:gd name="connsiteY16-40104" fmla="*/ 6139609 h 7238075"/>
                <a:gd name="connsiteX17-40105" fmla="*/ 399690 w 2264509"/>
                <a:gd name="connsiteY17-40106" fmla="*/ 6589898 h 7238075"/>
                <a:gd name="connsiteX18-40107" fmla="*/ 471534 w 2264509"/>
                <a:gd name="connsiteY18-40108" fmla="*/ 6812999 h 7238075"/>
                <a:gd name="connsiteX19-40109" fmla="*/ 418410 w 2264509"/>
                <a:gd name="connsiteY19-40110" fmla="*/ 6968013 h 7238075"/>
                <a:gd name="connsiteX20-40111" fmla="*/ 656806 w 2264509"/>
                <a:gd name="connsiteY20-40112" fmla="*/ 7230086 h 7238075"/>
                <a:gd name="connsiteX21-40113" fmla="*/ 1009561 w 2264509"/>
                <a:gd name="connsiteY21-40114" fmla="*/ 7122486 h 7238075"/>
                <a:gd name="connsiteX22-40115" fmla="*/ 776064 w 2264509"/>
                <a:gd name="connsiteY22-40116" fmla="*/ 6830306 h 7238075"/>
                <a:gd name="connsiteX23-40117" fmla="*/ 804368 w 2264509"/>
                <a:gd name="connsiteY23-40118" fmla="*/ 6565349 h 7238075"/>
                <a:gd name="connsiteX24-40119" fmla="*/ 790216 w 2264509"/>
                <a:gd name="connsiteY24-40120" fmla="*/ 6235730 h 7238075"/>
                <a:gd name="connsiteX25-40121" fmla="*/ 907792 w 2264509"/>
                <a:gd name="connsiteY25-40122" fmla="*/ 5474692 h 7238075"/>
                <a:gd name="connsiteX26-40123" fmla="*/ 957309 w 2264509"/>
                <a:gd name="connsiteY26-40124" fmla="*/ 5365800 h 7238075"/>
                <a:gd name="connsiteX27-40125" fmla="*/ 949796 w 2264509"/>
                <a:gd name="connsiteY27-40126" fmla="*/ 5294498 h 7238075"/>
                <a:gd name="connsiteX28-40127" fmla="*/ 1022842 w 2264509"/>
                <a:gd name="connsiteY28-40128" fmla="*/ 5197505 h 7238075"/>
                <a:gd name="connsiteX29-40129" fmla="*/ 1024856 w 2264509"/>
                <a:gd name="connsiteY29-40130" fmla="*/ 5054630 h 7238075"/>
                <a:gd name="connsiteX30-40131" fmla="*/ 1250022 w 2264509"/>
                <a:gd name="connsiteY30-40132" fmla="*/ 4234537 h 7238075"/>
                <a:gd name="connsiteX31-40133" fmla="*/ 1388027 w 2264509"/>
                <a:gd name="connsiteY31-40134" fmla="*/ 4644157 h 7238075"/>
                <a:gd name="connsiteX32-40135" fmla="*/ 1392304 w 2264509"/>
                <a:gd name="connsiteY32-40136" fmla="*/ 4865602 h 7238075"/>
                <a:gd name="connsiteX33-40137" fmla="*/ 1361716 w 2264509"/>
                <a:gd name="connsiteY33-40138" fmla="*/ 4959440 h 7238075"/>
                <a:gd name="connsiteX34-40139" fmla="*/ 1405585 w 2264509"/>
                <a:gd name="connsiteY34-40140" fmla="*/ 5098769 h 7238075"/>
                <a:gd name="connsiteX35-40141" fmla="*/ 1313490 w 2264509"/>
                <a:gd name="connsiteY35-40142" fmla="*/ 5539804 h 7238075"/>
                <a:gd name="connsiteX36-40143" fmla="*/ 1314512 w 2264509"/>
                <a:gd name="connsiteY36-40144" fmla="*/ 6345824 h 7238075"/>
                <a:gd name="connsiteX37-40145" fmla="*/ 1387677 w 2264509"/>
                <a:gd name="connsiteY37-40146" fmla="*/ 6525837 h 7238075"/>
                <a:gd name="connsiteX38-40147" fmla="*/ 1336897 w 2264509"/>
                <a:gd name="connsiteY38-40148" fmla="*/ 6727274 h 7238075"/>
                <a:gd name="connsiteX39-40149" fmla="*/ 1355075 w 2264509"/>
                <a:gd name="connsiteY39-40150" fmla="*/ 6813600 h 7238075"/>
                <a:gd name="connsiteX40-40151" fmla="*/ 1364871 w 2264509"/>
                <a:gd name="connsiteY40-40152" fmla="*/ 7006384 h 7238075"/>
                <a:gd name="connsiteX41-40153" fmla="*/ 1811645 w 2264509"/>
                <a:gd name="connsiteY41-40154" fmla="*/ 7174679 h 7238075"/>
                <a:gd name="connsiteX42-40155" fmla="*/ 2240298 w 2264509"/>
                <a:gd name="connsiteY42-40156" fmla="*/ 7184685 h 7238075"/>
                <a:gd name="connsiteX43-40157" fmla="*/ 2223142 w 2264509"/>
                <a:gd name="connsiteY43-40158" fmla="*/ 7032346 h 7238075"/>
                <a:gd name="connsiteX44-40159" fmla="*/ 1738539 w 2264509"/>
                <a:gd name="connsiteY44-40160" fmla="*/ 6666009 h 7238075"/>
                <a:gd name="connsiteX45-40161" fmla="*/ 1759422 w 2264509"/>
                <a:gd name="connsiteY45-40162" fmla="*/ 6535632 h 7238075"/>
                <a:gd name="connsiteX46-40163" fmla="*/ 1719909 w 2264509"/>
                <a:gd name="connsiteY46-40164" fmla="*/ 6436627 h 7238075"/>
                <a:gd name="connsiteX47-40165" fmla="*/ 1708642 w 2264509"/>
                <a:gd name="connsiteY47-40166" fmla="*/ 6235730 h 7238075"/>
                <a:gd name="connsiteX48-40167" fmla="*/ 1730306 w 2264509"/>
                <a:gd name="connsiteY48-40168" fmla="*/ 5965274 h 7238075"/>
                <a:gd name="connsiteX49-40169" fmla="*/ 1778923 w 2264509"/>
                <a:gd name="connsiteY49-40170" fmla="*/ 5497769 h 7238075"/>
                <a:gd name="connsiteX50-40171" fmla="*/ 1790341 w 2264509"/>
                <a:gd name="connsiteY50-40172" fmla="*/ 5349364 h 7238075"/>
                <a:gd name="connsiteX51-40173" fmla="*/ 1848903 w 2264509"/>
                <a:gd name="connsiteY51-40174" fmla="*/ 5302881 h 7238075"/>
                <a:gd name="connsiteX52-40175" fmla="*/ 1935499 w 2264509"/>
                <a:gd name="connsiteY52-40176" fmla="*/ 5083205 h 7238075"/>
                <a:gd name="connsiteX53-40177" fmla="*/ 1960649 w 2264509"/>
                <a:gd name="connsiteY53-40178" fmla="*/ 4791056 h 7238075"/>
                <a:gd name="connsiteX54-40179" fmla="*/ 1951665 w 2264509"/>
                <a:gd name="connsiteY54-40180" fmla="*/ 4334336 h 7238075"/>
                <a:gd name="connsiteX55-40181" fmla="*/ 1932344 w 2264509"/>
                <a:gd name="connsiteY55-40182" fmla="*/ 3888133 h 7238075"/>
                <a:gd name="connsiteX56-40183" fmla="*/ 2114094 w 2264509"/>
                <a:gd name="connsiteY56-40184" fmla="*/ 3794489 h 7238075"/>
                <a:gd name="connsiteX57-40185" fmla="*/ 1762492 w 2264509"/>
                <a:gd name="connsiteY57-40186" fmla="*/ 2682768 h 7238075"/>
                <a:gd name="connsiteX58-40187" fmla="*/ 2171636 w 2264509"/>
                <a:gd name="connsiteY58-40188" fmla="*/ 2450629 h 7238075"/>
                <a:gd name="connsiteX59-40189" fmla="*/ 2032492 w 2264509"/>
                <a:gd name="connsiteY59-40190" fmla="*/ 1850474 h 7238075"/>
                <a:gd name="connsiteX60-40191" fmla="*/ 1987751 w 2264509"/>
                <a:gd name="connsiteY60-40192" fmla="*/ 1662589 h 7238075"/>
                <a:gd name="connsiteX61-40193" fmla="*/ 1973329 w 2264509"/>
                <a:gd name="connsiteY61-40194" fmla="*/ 1418094 h 7238075"/>
                <a:gd name="connsiteX62-40195" fmla="*/ 1925704 w 2264509"/>
                <a:gd name="connsiteY62-40196" fmla="*/ 1287898 h 7238075"/>
                <a:gd name="connsiteX63-40197" fmla="*/ 1458979 w 2264509"/>
                <a:gd name="connsiteY63-40198" fmla="*/ 1120535 h 7238075"/>
                <a:gd name="connsiteX64-40199" fmla="*/ 1360513 w 2264509"/>
                <a:gd name="connsiteY64-40200" fmla="*/ 1005635 h 7238075"/>
                <a:gd name="connsiteX65-40201" fmla="*/ 1416522 w 2264509"/>
                <a:gd name="connsiteY65-40202" fmla="*/ 807081 h 7238075"/>
                <a:gd name="connsiteX66-40203" fmla="*/ 1484699 w 2264509"/>
                <a:gd name="connsiteY66-40204" fmla="*/ 608469 h 7238075"/>
                <a:gd name="connsiteX67-40205" fmla="*/ 1496208 w 2264509"/>
                <a:gd name="connsiteY67-40206" fmla="*/ 366317 h 7238075"/>
                <a:gd name="connsiteX68-40207" fmla="*/ 1413968 w 2264509"/>
                <a:gd name="connsiteY68-40208" fmla="*/ 146640 h 7238075"/>
                <a:gd name="connsiteX69-40209" fmla="*/ 1100515 w 2264509"/>
                <a:gd name="connsiteY69-40210" fmla="*/ 551 h 7238075"/>
                <a:gd name="connsiteX0-40211" fmla="*/ 1100515 w 2264509"/>
                <a:gd name="connsiteY0-40212" fmla="*/ 551 h 7238075"/>
                <a:gd name="connsiteX1-40213" fmla="*/ 849378 w 2264509"/>
                <a:gd name="connsiteY1-40214" fmla="*/ 118937 h 7238075"/>
                <a:gd name="connsiteX2-40215" fmla="*/ 751515 w 2264509"/>
                <a:gd name="connsiteY2-40216" fmla="*/ 285490 h 7238075"/>
                <a:gd name="connsiteX3-40217" fmla="*/ 756141 w 2264509"/>
                <a:gd name="connsiteY3-40218" fmla="*/ 566071 h 7238075"/>
                <a:gd name="connsiteX4-40219" fmla="*/ 895260 w 2264509"/>
                <a:gd name="connsiteY4-40220" fmla="*/ 882679 h 7238075"/>
                <a:gd name="connsiteX5-40221" fmla="*/ 785588 w 2264509"/>
                <a:gd name="connsiteY5-40222" fmla="*/ 1025825 h 7238075"/>
                <a:gd name="connsiteX6-40223" fmla="*/ 152912 w 2264509"/>
                <a:gd name="connsiteY6-40224" fmla="*/ 1252683 h 7238075"/>
                <a:gd name="connsiteX7-40225" fmla="*/ 8160 w 2264509"/>
                <a:gd name="connsiteY7-40226" fmla="*/ 2283394 h 7238075"/>
                <a:gd name="connsiteX8-40227" fmla="*/ 416233 w 2264509"/>
                <a:gd name="connsiteY8-40228" fmla="*/ 2735641 h 7238075"/>
                <a:gd name="connsiteX9-40229" fmla="*/ 293173 w 2264509"/>
                <a:gd name="connsiteY9-40230" fmla="*/ 3799944 h 7238075"/>
                <a:gd name="connsiteX10-40231" fmla="*/ 428536 w 2264509"/>
                <a:gd name="connsiteY10-40232" fmla="*/ 3969982 h 7238075"/>
                <a:gd name="connsiteX11-40233" fmla="*/ 486017 w 2264509"/>
                <a:gd name="connsiteY11-40234" fmla="*/ 4215017 h 7238075"/>
                <a:gd name="connsiteX12-40235" fmla="*/ 547224 w 2264509"/>
                <a:gd name="connsiteY12-40236" fmla="*/ 4615099 h 7238075"/>
                <a:gd name="connsiteX13-40237" fmla="*/ 555878 w 2264509"/>
                <a:gd name="connsiteY13-40238" fmla="*/ 4779518 h 7238075"/>
                <a:gd name="connsiteX14-40239" fmla="*/ 541964 w 2264509"/>
                <a:gd name="connsiteY14-40240" fmla="*/ 4966441 h 7238075"/>
                <a:gd name="connsiteX15-40241" fmla="*/ 510234 w 2264509"/>
                <a:gd name="connsiteY15-40242" fmla="*/ 5112051 h 7238075"/>
                <a:gd name="connsiteX16-40243" fmla="*/ 434305 w 2264509"/>
                <a:gd name="connsiteY16-40244" fmla="*/ 6139609 h 7238075"/>
                <a:gd name="connsiteX17-40245" fmla="*/ 399690 w 2264509"/>
                <a:gd name="connsiteY17-40246" fmla="*/ 6589898 h 7238075"/>
                <a:gd name="connsiteX18-40247" fmla="*/ 471534 w 2264509"/>
                <a:gd name="connsiteY18-40248" fmla="*/ 6812999 h 7238075"/>
                <a:gd name="connsiteX19-40249" fmla="*/ 418410 w 2264509"/>
                <a:gd name="connsiteY19-40250" fmla="*/ 6968013 h 7238075"/>
                <a:gd name="connsiteX20-40251" fmla="*/ 656806 w 2264509"/>
                <a:gd name="connsiteY20-40252" fmla="*/ 7230086 h 7238075"/>
                <a:gd name="connsiteX21-40253" fmla="*/ 1009561 w 2264509"/>
                <a:gd name="connsiteY21-40254" fmla="*/ 7122486 h 7238075"/>
                <a:gd name="connsiteX22-40255" fmla="*/ 776064 w 2264509"/>
                <a:gd name="connsiteY22-40256" fmla="*/ 6830306 h 7238075"/>
                <a:gd name="connsiteX23-40257" fmla="*/ 804368 w 2264509"/>
                <a:gd name="connsiteY23-40258" fmla="*/ 6565349 h 7238075"/>
                <a:gd name="connsiteX24-40259" fmla="*/ 790216 w 2264509"/>
                <a:gd name="connsiteY24-40260" fmla="*/ 6235730 h 7238075"/>
                <a:gd name="connsiteX25-40261" fmla="*/ 907792 w 2264509"/>
                <a:gd name="connsiteY25-40262" fmla="*/ 5474692 h 7238075"/>
                <a:gd name="connsiteX26-40263" fmla="*/ 957309 w 2264509"/>
                <a:gd name="connsiteY26-40264" fmla="*/ 5365800 h 7238075"/>
                <a:gd name="connsiteX27-40265" fmla="*/ 949796 w 2264509"/>
                <a:gd name="connsiteY27-40266" fmla="*/ 5294498 h 7238075"/>
                <a:gd name="connsiteX28-40267" fmla="*/ 1022842 w 2264509"/>
                <a:gd name="connsiteY28-40268" fmla="*/ 5197505 h 7238075"/>
                <a:gd name="connsiteX29-40269" fmla="*/ 1024856 w 2264509"/>
                <a:gd name="connsiteY29-40270" fmla="*/ 5054630 h 7238075"/>
                <a:gd name="connsiteX30-40271" fmla="*/ 1250022 w 2264509"/>
                <a:gd name="connsiteY30-40272" fmla="*/ 4234537 h 7238075"/>
                <a:gd name="connsiteX31-40273" fmla="*/ 1388027 w 2264509"/>
                <a:gd name="connsiteY31-40274" fmla="*/ 4644157 h 7238075"/>
                <a:gd name="connsiteX32-40275" fmla="*/ 1392304 w 2264509"/>
                <a:gd name="connsiteY32-40276" fmla="*/ 4865602 h 7238075"/>
                <a:gd name="connsiteX33-40277" fmla="*/ 1361716 w 2264509"/>
                <a:gd name="connsiteY33-40278" fmla="*/ 4959440 h 7238075"/>
                <a:gd name="connsiteX34-40279" fmla="*/ 1405585 w 2264509"/>
                <a:gd name="connsiteY34-40280" fmla="*/ 5098769 h 7238075"/>
                <a:gd name="connsiteX35-40281" fmla="*/ 1313490 w 2264509"/>
                <a:gd name="connsiteY35-40282" fmla="*/ 5539804 h 7238075"/>
                <a:gd name="connsiteX36-40283" fmla="*/ 1314512 w 2264509"/>
                <a:gd name="connsiteY36-40284" fmla="*/ 6345824 h 7238075"/>
                <a:gd name="connsiteX37-40285" fmla="*/ 1387677 w 2264509"/>
                <a:gd name="connsiteY37-40286" fmla="*/ 6525837 h 7238075"/>
                <a:gd name="connsiteX38-40287" fmla="*/ 1336897 w 2264509"/>
                <a:gd name="connsiteY38-40288" fmla="*/ 6727274 h 7238075"/>
                <a:gd name="connsiteX39-40289" fmla="*/ 1355075 w 2264509"/>
                <a:gd name="connsiteY39-40290" fmla="*/ 6813600 h 7238075"/>
                <a:gd name="connsiteX40-40291" fmla="*/ 1364871 w 2264509"/>
                <a:gd name="connsiteY40-40292" fmla="*/ 7006384 h 7238075"/>
                <a:gd name="connsiteX41-40293" fmla="*/ 1811645 w 2264509"/>
                <a:gd name="connsiteY41-40294" fmla="*/ 7174679 h 7238075"/>
                <a:gd name="connsiteX42-40295" fmla="*/ 2240298 w 2264509"/>
                <a:gd name="connsiteY42-40296" fmla="*/ 7184685 h 7238075"/>
                <a:gd name="connsiteX43-40297" fmla="*/ 2223142 w 2264509"/>
                <a:gd name="connsiteY43-40298" fmla="*/ 7032346 h 7238075"/>
                <a:gd name="connsiteX44-40299" fmla="*/ 1738539 w 2264509"/>
                <a:gd name="connsiteY44-40300" fmla="*/ 6666009 h 7238075"/>
                <a:gd name="connsiteX45-40301" fmla="*/ 1759422 w 2264509"/>
                <a:gd name="connsiteY45-40302" fmla="*/ 6535632 h 7238075"/>
                <a:gd name="connsiteX46-40303" fmla="*/ 1719909 w 2264509"/>
                <a:gd name="connsiteY46-40304" fmla="*/ 6436627 h 7238075"/>
                <a:gd name="connsiteX47-40305" fmla="*/ 1708642 w 2264509"/>
                <a:gd name="connsiteY47-40306" fmla="*/ 6235730 h 7238075"/>
                <a:gd name="connsiteX48-40307" fmla="*/ 1730306 w 2264509"/>
                <a:gd name="connsiteY48-40308" fmla="*/ 5965274 h 7238075"/>
                <a:gd name="connsiteX49-40309" fmla="*/ 1778923 w 2264509"/>
                <a:gd name="connsiteY49-40310" fmla="*/ 5497769 h 7238075"/>
                <a:gd name="connsiteX50-40311" fmla="*/ 1790341 w 2264509"/>
                <a:gd name="connsiteY50-40312" fmla="*/ 5349364 h 7238075"/>
                <a:gd name="connsiteX51-40313" fmla="*/ 1848903 w 2264509"/>
                <a:gd name="connsiteY51-40314" fmla="*/ 5302881 h 7238075"/>
                <a:gd name="connsiteX52-40315" fmla="*/ 1935499 w 2264509"/>
                <a:gd name="connsiteY52-40316" fmla="*/ 5083205 h 7238075"/>
                <a:gd name="connsiteX53-40317" fmla="*/ 1960649 w 2264509"/>
                <a:gd name="connsiteY53-40318" fmla="*/ 4791056 h 7238075"/>
                <a:gd name="connsiteX54-40319" fmla="*/ 1951665 w 2264509"/>
                <a:gd name="connsiteY54-40320" fmla="*/ 4334336 h 7238075"/>
                <a:gd name="connsiteX55-40321" fmla="*/ 1932344 w 2264509"/>
                <a:gd name="connsiteY55-40322" fmla="*/ 3888133 h 7238075"/>
                <a:gd name="connsiteX56-40323" fmla="*/ 2114094 w 2264509"/>
                <a:gd name="connsiteY56-40324" fmla="*/ 3794489 h 7238075"/>
                <a:gd name="connsiteX57-40325" fmla="*/ 1762492 w 2264509"/>
                <a:gd name="connsiteY57-40326" fmla="*/ 2682768 h 7238075"/>
                <a:gd name="connsiteX58-40327" fmla="*/ 2171636 w 2264509"/>
                <a:gd name="connsiteY58-40328" fmla="*/ 2450629 h 7238075"/>
                <a:gd name="connsiteX59-40329" fmla="*/ 2032492 w 2264509"/>
                <a:gd name="connsiteY59-40330" fmla="*/ 1850474 h 7238075"/>
                <a:gd name="connsiteX60-40331" fmla="*/ 1987751 w 2264509"/>
                <a:gd name="connsiteY60-40332" fmla="*/ 1662589 h 7238075"/>
                <a:gd name="connsiteX61-40333" fmla="*/ 1973329 w 2264509"/>
                <a:gd name="connsiteY61-40334" fmla="*/ 1418094 h 7238075"/>
                <a:gd name="connsiteX62-40335" fmla="*/ 1925704 w 2264509"/>
                <a:gd name="connsiteY62-40336" fmla="*/ 1287898 h 7238075"/>
                <a:gd name="connsiteX63-40337" fmla="*/ 1458979 w 2264509"/>
                <a:gd name="connsiteY63-40338" fmla="*/ 1120535 h 7238075"/>
                <a:gd name="connsiteX64-40339" fmla="*/ 1360513 w 2264509"/>
                <a:gd name="connsiteY64-40340" fmla="*/ 1005635 h 7238075"/>
                <a:gd name="connsiteX65-40341" fmla="*/ 1416522 w 2264509"/>
                <a:gd name="connsiteY65-40342" fmla="*/ 807081 h 7238075"/>
                <a:gd name="connsiteX66-40343" fmla="*/ 1484699 w 2264509"/>
                <a:gd name="connsiteY66-40344" fmla="*/ 608469 h 7238075"/>
                <a:gd name="connsiteX67-40345" fmla="*/ 1496208 w 2264509"/>
                <a:gd name="connsiteY67-40346" fmla="*/ 366317 h 7238075"/>
                <a:gd name="connsiteX68-40347" fmla="*/ 1413968 w 2264509"/>
                <a:gd name="connsiteY68-40348" fmla="*/ 146640 h 7238075"/>
                <a:gd name="connsiteX69-40349" fmla="*/ 1100515 w 2264509"/>
                <a:gd name="connsiteY69-40350" fmla="*/ 551 h 7238075"/>
                <a:gd name="connsiteX0-40351" fmla="*/ 1100515 w 2264509"/>
                <a:gd name="connsiteY0-40352" fmla="*/ 551 h 7238075"/>
                <a:gd name="connsiteX1-40353" fmla="*/ 849378 w 2264509"/>
                <a:gd name="connsiteY1-40354" fmla="*/ 118937 h 7238075"/>
                <a:gd name="connsiteX2-40355" fmla="*/ 751515 w 2264509"/>
                <a:gd name="connsiteY2-40356" fmla="*/ 285490 h 7238075"/>
                <a:gd name="connsiteX3-40357" fmla="*/ 756141 w 2264509"/>
                <a:gd name="connsiteY3-40358" fmla="*/ 566071 h 7238075"/>
                <a:gd name="connsiteX4-40359" fmla="*/ 895260 w 2264509"/>
                <a:gd name="connsiteY4-40360" fmla="*/ 882679 h 7238075"/>
                <a:gd name="connsiteX5-40361" fmla="*/ 785588 w 2264509"/>
                <a:gd name="connsiteY5-40362" fmla="*/ 1025825 h 7238075"/>
                <a:gd name="connsiteX6-40363" fmla="*/ 152912 w 2264509"/>
                <a:gd name="connsiteY6-40364" fmla="*/ 1252683 h 7238075"/>
                <a:gd name="connsiteX7-40365" fmla="*/ 8160 w 2264509"/>
                <a:gd name="connsiteY7-40366" fmla="*/ 2283394 h 7238075"/>
                <a:gd name="connsiteX8-40367" fmla="*/ 416233 w 2264509"/>
                <a:gd name="connsiteY8-40368" fmla="*/ 2735641 h 7238075"/>
                <a:gd name="connsiteX9-40369" fmla="*/ 293173 w 2264509"/>
                <a:gd name="connsiteY9-40370" fmla="*/ 3799944 h 7238075"/>
                <a:gd name="connsiteX10-40371" fmla="*/ 428536 w 2264509"/>
                <a:gd name="connsiteY10-40372" fmla="*/ 3969982 h 7238075"/>
                <a:gd name="connsiteX11-40373" fmla="*/ 486017 w 2264509"/>
                <a:gd name="connsiteY11-40374" fmla="*/ 4215017 h 7238075"/>
                <a:gd name="connsiteX12-40375" fmla="*/ 547224 w 2264509"/>
                <a:gd name="connsiteY12-40376" fmla="*/ 4615099 h 7238075"/>
                <a:gd name="connsiteX13-40377" fmla="*/ 555878 w 2264509"/>
                <a:gd name="connsiteY13-40378" fmla="*/ 4779518 h 7238075"/>
                <a:gd name="connsiteX14-40379" fmla="*/ 541964 w 2264509"/>
                <a:gd name="connsiteY14-40380" fmla="*/ 4966441 h 7238075"/>
                <a:gd name="connsiteX15-40381" fmla="*/ 510234 w 2264509"/>
                <a:gd name="connsiteY15-40382" fmla="*/ 5112051 h 7238075"/>
                <a:gd name="connsiteX16-40383" fmla="*/ 434305 w 2264509"/>
                <a:gd name="connsiteY16-40384" fmla="*/ 6139609 h 7238075"/>
                <a:gd name="connsiteX17-40385" fmla="*/ 399690 w 2264509"/>
                <a:gd name="connsiteY17-40386" fmla="*/ 6589898 h 7238075"/>
                <a:gd name="connsiteX18-40387" fmla="*/ 471534 w 2264509"/>
                <a:gd name="connsiteY18-40388" fmla="*/ 6812999 h 7238075"/>
                <a:gd name="connsiteX19-40389" fmla="*/ 418410 w 2264509"/>
                <a:gd name="connsiteY19-40390" fmla="*/ 6968013 h 7238075"/>
                <a:gd name="connsiteX20-40391" fmla="*/ 656806 w 2264509"/>
                <a:gd name="connsiteY20-40392" fmla="*/ 7230086 h 7238075"/>
                <a:gd name="connsiteX21-40393" fmla="*/ 1009561 w 2264509"/>
                <a:gd name="connsiteY21-40394" fmla="*/ 7122486 h 7238075"/>
                <a:gd name="connsiteX22-40395" fmla="*/ 776064 w 2264509"/>
                <a:gd name="connsiteY22-40396" fmla="*/ 6830306 h 7238075"/>
                <a:gd name="connsiteX23-40397" fmla="*/ 804368 w 2264509"/>
                <a:gd name="connsiteY23-40398" fmla="*/ 6565349 h 7238075"/>
                <a:gd name="connsiteX24-40399" fmla="*/ 790216 w 2264509"/>
                <a:gd name="connsiteY24-40400" fmla="*/ 6235730 h 7238075"/>
                <a:gd name="connsiteX25-40401" fmla="*/ 907792 w 2264509"/>
                <a:gd name="connsiteY25-40402" fmla="*/ 5474692 h 7238075"/>
                <a:gd name="connsiteX26-40403" fmla="*/ 957309 w 2264509"/>
                <a:gd name="connsiteY26-40404" fmla="*/ 5365800 h 7238075"/>
                <a:gd name="connsiteX27-40405" fmla="*/ 949796 w 2264509"/>
                <a:gd name="connsiteY27-40406" fmla="*/ 5294498 h 7238075"/>
                <a:gd name="connsiteX28-40407" fmla="*/ 1022842 w 2264509"/>
                <a:gd name="connsiteY28-40408" fmla="*/ 5197505 h 7238075"/>
                <a:gd name="connsiteX29-40409" fmla="*/ 1024856 w 2264509"/>
                <a:gd name="connsiteY29-40410" fmla="*/ 5054630 h 7238075"/>
                <a:gd name="connsiteX30-40411" fmla="*/ 1250022 w 2264509"/>
                <a:gd name="connsiteY30-40412" fmla="*/ 4234537 h 7238075"/>
                <a:gd name="connsiteX31-40413" fmla="*/ 1388027 w 2264509"/>
                <a:gd name="connsiteY31-40414" fmla="*/ 4644157 h 7238075"/>
                <a:gd name="connsiteX32-40415" fmla="*/ 1392304 w 2264509"/>
                <a:gd name="connsiteY32-40416" fmla="*/ 4865602 h 7238075"/>
                <a:gd name="connsiteX33-40417" fmla="*/ 1361716 w 2264509"/>
                <a:gd name="connsiteY33-40418" fmla="*/ 4959440 h 7238075"/>
                <a:gd name="connsiteX34-40419" fmla="*/ 1405585 w 2264509"/>
                <a:gd name="connsiteY34-40420" fmla="*/ 5098769 h 7238075"/>
                <a:gd name="connsiteX35-40421" fmla="*/ 1313490 w 2264509"/>
                <a:gd name="connsiteY35-40422" fmla="*/ 5539804 h 7238075"/>
                <a:gd name="connsiteX36-40423" fmla="*/ 1314512 w 2264509"/>
                <a:gd name="connsiteY36-40424" fmla="*/ 6345824 h 7238075"/>
                <a:gd name="connsiteX37-40425" fmla="*/ 1387677 w 2264509"/>
                <a:gd name="connsiteY37-40426" fmla="*/ 6525837 h 7238075"/>
                <a:gd name="connsiteX38-40427" fmla="*/ 1336897 w 2264509"/>
                <a:gd name="connsiteY38-40428" fmla="*/ 6727274 h 7238075"/>
                <a:gd name="connsiteX39-40429" fmla="*/ 1355075 w 2264509"/>
                <a:gd name="connsiteY39-40430" fmla="*/ 6813600 h 7238075"/>
                <a:gd name="connsiteX40-40431" fmla="*/ 1364871 w 2264509"/>
                <a:gd name="connsiteY40-40432" fmla="*/ 7006384 h 7238075"/>
                <a:gd name="connsiteX41-40433" fmla="*/ 1811645 w 2264509"/>
                <a:gd name="connsiteY41-40434" fmla="*/ 7174679 h 7238075"/>
                <a:gd name="connsiteX42-40435" fmla="*/ 2240298 w 2264509"/>
                <a:gd name="connsiteY42-40436" fmla="*/ 7184685 h 7238075"/>
                <a:gd name="connsiteX43-40437" fmla="*/ 2223142 w 2264509"/>
                <a:gd name="connsiteY43-40438" fmla="*/ 7032346 h 7238075"/>
                <a:gd name="connsiteX44-40439" fmla="*/ 1738539 w 2264509"/>
                <a:gd name="connsiteY44-40440" fmla="*/ 6666009 h 7238075"/>
                <a:gd name="connsiteX45-40441" fmla="*/ 1759422 w 2264509"/>
                <a:gd name="connsiteY45-40442" fmla="*/ 6535632 h 7238075"/>
                <a:gd name="connsiteX46-40443" fmla="*/ 1719909 w 2264509"/>
                <a:gd name="connsiteY46-40444" fmla="*/ 6436627 h 7238075"/>
                <a:gd name="connsiteX47-40445" fmla="*/ 1708642 w 2264509"/>
                <a:gd name="connsiteY47-40446" fmla="*/ 6235730 h 7238075"/>
                <a:gd name="connsiteX48-40447" fmla="*/ 1730306 w 2264509"/>
                <a:gd name="connsiteY48-40448" fmla="*/ 5965274 h 7238075"/>
                <a:gd name="connsiteX49-40449" fmla="*/ 1778923 w 2264509"/>
                <a:gd name="connsiteY49-40450" fmla="*/ 5497769 h 7238075"/>
                <a:gd name="connsiteX50-40451" fmla="*/ 1790341 w 2264509"/>
                <a:gd name="connsiteY50-40452" fmla="*/ 5349364 h 7238075"/>
                <a:gd name="connsiteX51-40453" fmla="*/ 1848903 w 2264509"/>
                <a:gd name="connsiteY51-40454" fmla="*/ 5302881 h 7238075"/>
                <a:gd name="connsiteX52-40455" fmla="*/ 1935499 w 2264509"/>
                <a:gd name="connsiteY52-40456" fmla="*/ 5083205 h 7238075"/>
                <a:gd name="connsiteX53-40457" fmla="*/ 1960649 w 2264509"/>
                <a:gd name="connsiteY53-40458" fmla="*/ 4791056 h 7238075"/>
                <a:gd name="connsiteX54-40459" fmla="*/ 1951665 w 2264509"/>
                <a:gd name="connsiteY54-40460" fmla="*/ 4334336 h 7238075"/>
                <a:gd name="connsiteX55-40461" fmla="*/ 1932344 w 2264509"/>
                <a:gd name="connsiteY55-40462" fmla="*/ 3888133 h 7238075"/>
                <a:gd name="connsiteX56-40463" fmla="*/ 2114094 w 2264509"/>
                <a:gd name="connsiteY56-40464" fmla="*/ 3794489 h 7238075"/>
                <a:gd name="connsiteX57-40465" fmla="*/ 1762492 w 2264509"/>
                <a:gd name="connsiteY57-40466" fmla="*/ 2682768 h 7238075"/>
                <a:gd name="connsiteX58-40467" fmla="*/ 2171636 w 2264509"/>
                <a:gd name="connsiteY58-40468" fmla="*/ 2450629 h 7238075"/>
                <a:gd name="connsiteX59-40469" fmla="*/ 2032492 w 2264509"/>
                <a:gd name="connsiteY59-40470" fmla="*/ 1850474 h 7238075"/>
                <a:gd name="connsiteX60-40471" fmla="*/ 1987751 w 2264509"/>
                <a:gd name="connsiteY60-40472" fmla="*/ 1662589 h 7238075"/>
                <a:gd name="connsiteX61-40473" fmla="*/ 1973329 w 2264509"/>
                <a:gd name="connsiteY61-40474" fmla="*/ 1418094 h 7238075"/>
                <a:gd name="connsiteX62-40475" fmla="*/ 1925704 w 2264509"/>
                <a:gd name="connsiteY62-40476" fmla="*/ 1287898 h 7238075"/>
                <a:gd name="connsiteX63-40477" fmla="*/ 1458979 w 2264509"/>
                <a:gd name="connsiteY63-40478" fmla="*/ 1120535 h 7238075"/>
                <a:gd name="connsiteX64-40479" fmla="*/ 1360513 w 2264509"/>
                <a:gd name="connsiteY64-40480" fmla="*/ 1005635 h 7238075"/>
                <a:gd name="connsiteX65-40481" fmla="*/ 1416522 w 2264509"/>
                <a:gd name="connsiteY65-40482" fmla="*/ 807081 h 7238075"/>
                <a:gd name="connsiteX66-40483" fmla="*/ 1484699 w 2264509"/>
                <a:gd name="connsiteY66-40484" fmla="*/ 608469 h 7238075"/>
                <a:gd name="connsiteX67-40485" fmla="*/ 1496208 w 2264509"/>
                <a:gd name="connsiteY67-40486" fmla="*/ 366317 h 7238075"/>
                <a:gd name="connsiteX68-40487" fmla="*/ 1413968 w 2264509"/>
                <a:gd name="connsiteY68-40488" fmla="*/ 146640 h 7238075"/>
                <a:gd name="connsiteX69-40489" fmla="*/ 1100515 w 2264509"/>
                <a:gd name="connsiteY69-40490" fmla="*/ 551 h 7238075"/>
                <a:gd name="connsiteX0-40491" fmla="*/ 1100515 w 2264509"/>
                <a:gd name="connsiteY0-40492" fmla="*/ 551 h 7238075"/>
                <a:gd name="connsiteX1-40493" fmla="*/ 849378 w 2264509"/>
                <a:gd name="connsiteY1-40494" fmla="*/ 118937 h 7238075"/>
                <a:gd name="connsiteX2-40495" fmla="*/ 751515 w 2264509"/>
                <a:gd name="connsiteY2-40496" fmla="*/ 285490 h 7238075"/>
                <a:gd name="connsiteX3-40497" fmla="*/ 756141 w 2264509"/>
                <a:gd name="connsiteY3-40498" fmla="*/ 566071 h 7238075"/>
                <a:gd name="connsiteX4-40499" fmla="*/ 895260 w 2264509"/>
                <a:gd name="connsiteY4-40500" fmla="*/ 882679 h 7238075"/>
                <a:gd name="connsiteX5-40501" fmla="*/ 785588 w 2264509"/>
                <a:gd name="connsiteY5-40502" fmla="*/ 1025825 h 7238075"/>
                <a:gd name="connsiteX6-40503" fmla="*/ 152912 w 2264509"/>
                <a:gd name="connsiteY6-40504" fmla="*/ 1252683 h 7238075"/>
                <a:gd name="connsiteX7-40505" fmla="*/ 8160 w 2264509"/>
                <a:gd name="connsiteY7-40506" fmla="*/ 2283394 h 7238075"/>
                <a:gd name="connsiteX8-40507" fmla="*/ 416233 w 2264509"/>
                <a:gd name="connsiteY8-40508" fmla="*/ 2735641 h 7238075"/>
                <a:gd name="connsiteX9-40509" fmla="*/ 293173 w 2264509"/>
                <a:gd name="connsiteY9-40510" fmla="*/ 3799944 h 7238075"/>
                <a:gd name="connsiteX10-40511" fmla="*/ 428536 w 2264509"/>
                <a:gd name="connsiteY10-40512" fmla="*/ 3969982 h 7238075"/>
                <a:gd name="connsiteX11-40513" fmla="*/ 486017 w 2264509"/>
                <a:gd name="connsiteY11-40514" fmla="*/ 4215017 h 7238075"/>
                <a:gd name="connsiteX12-40515" fmla="*/ 547224 w 2264509"/>
                <a:gd name="connsiteY12-40516" fmla="*/ 4615099 h 7238075"/>
                <a:gd name="connsiteX13-40517" fmla="*/ 555878 w 2264509"/>
                <a:gd name="connsiteY13-40518" fmla="*/ 4779518 h 7238075"/>
                <a:gd name="connsiteX14-40519" fmla="*/ 541964 w 2264509"/>
                <a:gd name="connsiteY14-40520" fmla="*/ 4966441 h 7238075"/>
                <a:gd name="connsiteX15-40521" fmla="*/ 510234 w 2264509"/>
                <a:gd name="connsiteY15-40522" fmla="*/ 5112051 h 7238075"/>
                <a:gd name="connsiteX16-40523" fmla="*/ 434305 w 2264509"/>
                <a:gd name="connsiteY16-40524" fmla="*/ 6139609 h 7238075"/>
                <a:gd name="connsiteX17-40525" fmla="*/ 399690 w 2264509"/>
                <a:gd name="connsiteY17-40526" fmla="*/ 6589898 h 7238075"/>
                <a:gd name="connsiteX18-40527" fmla="*/ 471534 w 2264509"/>
                <a:gd name="connsiteY18-40528" fmla="*/ 6812999 h 7238075"/>
                <a:gd name="connsiteX19-40529" fmla="*/ 418410 w 2264509"/>
                <a:gd name="connsiteY19-40530" fmla="*/ 6968013 h 7238075"/>
                <a:gd name="connsiteX20-40531" fmla="*/ 656806 w 2264509"/>
                <a:gd name="connsiteY20-40532" fmla="*/ 7230086 h 7238075"/>
                <a:gd name="connsiteX21-40533" fmla="*/ 1009561 w 2264509"/>
                <a:gd name="connsiteY21-40534" fmla="*/ 7122486 h 7238075"/>
                <a:gd name="connsiteX22-40535" fmla="*/ 776064 w 2264509"/>
                <a:gd name="connsiteY22-40536" fmla="*/ 6830306 h 7238075"/>
                <a:gd name="connsiteX23-40537" fmla="*/ 804368 w 2264509"/>
                <a:gd name="connsiteY23-40538" fmla="*/ 6565349 h 7238075"/>
                <a:gd name="connsiteX24-40539" fmla="*/ 790216 w 2264509"/>
                <a:gd name="connsiteY24-40540" fmla="*/ 6235730 h 7238075"/>
                <a:gd name="connsiteX25-40541" fmla="*/ 907792 w 2264509"/>
                <a:gd name="connsiteY25-40542" fmla="*/ 5474692 h 7238075"/>
                <a:gd name="connsiteX26-40543" fmla="*/ 957309 w 2264509"/>
                <a:gd name="connsiteY26-40544" fmla="*/ 5365800 h 7238075"/>
                <a:gd name="connsiteX27-40545" fmla="*/ 949796 w 2264509"/>
                <a:gd name="connsiteY27-40546" fmla="*/ 5294498 h 7238075"/>
                <a:gd name="connsiteX28-40547" fmla="*/ 1022842 w 2264509"/>
                <a:gd name="connsiteY28-40548" fmla="*/ 5197505 h 7238075"/>
                <a:gd name="connsiteX29-40549" fmla="*/ 1024856 w 2264509"/>
                <a:gd name="connsiteY29-40550" fmla="*/ 5054630 h 7238075"/>
                <a:gd name="connsiteX30-40551" fmla="*/ 1250022 w 2264509"/>
                <a:gd name="connsiteY30-40552" fmla="*/ 4234537 h 7238075"/>
                <a:gd name="connsiteX31-40553" fmla="*/ 1388027 w 2264509"/>
                <a:gd name="connsiteY31-40554" fmla="*/ 4644157 h 7238075"/>
                <a:gd name="connsiteX32-40555" fmla="*/ 1392304 w 2264509"/>
                <a:gd name="connsiteY32-40556" fmla="*/ 4865602 h 7238075"/>
                <a:gd name="connsiteX33-40557" fmla="*/ 1361716 w 2264509"/>
                <a:gd name="connsiteY33-40558" fmla="*/ 4959440 h 7238075"/>
                <a:gd name="connsiteX34-40559" fmla="*/ 1405585 w 2264509"/>
                <a:gd name="connsiteY34-40560" fmla="*/ 5098769 h 7238075"/>
                <a:gd name="connsiteX35-40561" fmla="*/ 1313490 w 2264509"/>
                <a:gd name="connsiteY35-40562" fmla="*/ 5539804 h 7238075"/>
                <a:gd name="connsiteX36-40563" fmla="*/ 1314512 w 2264509"/>
                <a:gd name="connsiteY36-40564" fmla="*/ 6345824 h 7238075"/>
                <a:gd name="connsiteX37-40565" fmla="*/ 1387677 w 2264509"/>
                <a:gd name="connsiteY37-40566" fmla="*/ 6525837 h 7238075"/>
                <a:gd name="connsiteX38-40567" fmla="*/ 1336897 w 2264509"/>
                <a:gd name="connsiteY38-40568" fmla="*/ 6727274 h 7238075"/>
                <a:gd name="connsiteX39-40569" fmla="*/ 1355075 w 2264509"/>
                <a:gd name="connsiteY39-40570" fmla="*/ 6813600 h 7238075"/>
                <a:gd name="connsiteX40-40571" fmla="*/ 1364871 w 2264509"/>
                <a:gd name="connsiteY40-40572" fmla="*/ 7006384 h 7238075"/>
                <a:gd name="connsiteX41-40573" fmla="*/ 1811645 w 2264509"/>
                <a:gd name="connsiteY41-40574" fmla="*/ 7174679 h 7238075"/>
                <a:gd name="connsiteX42-40575" fmla="*/ 2240298 w 2264509"/>
                <a:gd name="connsiteY42-40576" fmla="*/ 7184685 h 7238075"/>
                <a:gd name="connsiteX43-40577" fmla="*/ 2223142 w 2264509"/>
                <a:gd name="connsiteY43-40578" fmla="*/ 7032346 h 7238075"/>
                <a:gd name="connsiteX44-40579" fmla="*/ 1738539 w 2264509"/>
                <a:gd name="connsiteY44-40580" fmla="*/ 6666009 h 7238075"/>
                <a:gd name="connsiteX45-40581" fmla="*/ 1759422 w 2264509"/>
                <a:gd name="connsiteY45-40582" fmla="*/ 6535632 h 7238075"/>
                <a:gd name="connsiteX46-40583" fmla="*/ 1719909 w 2264509"/>
                <a:gd name="connsiteY46-40584" fmla="*/ 6436627 h 7238075"/>
                <a:gd name="connsiteX47-40585" fmla="*/ 1708642 w 2264509"/>
                <a:gd name="connsiteY47-40586" fmla="*/ 6235730 h 7238075"/>
                <a:gd name="connsiteX48-40587" fmla="*/ 1730306 w 2264509"/>
                <a:gd name="connsiteY48-40588" fmla="*/ 5965274 h 7238075"/>
                <a:gd name="connsiteX49-40589" fmla="*/ 1778923 w 2264509"/>
                <a:gd name="connsiteY49-40590" fmla="*/ 5497769 h 7238075"/>
                <a:gd name="connsiteX50-40591" fmla="*/ 1790341 w 2264509"/>
                <a:gd name="connsiteY50-40592" fmla="*/ 5349364 h 7238075"/>
                <a:gd name="connsiteX51-40593" fmla="*/ 1848903 w 2264509"/>
                <a:gd name="connsiteY51-40594" fmla="*/ 5302881 h 7238075"/>
                <a:gd name="connsiteX52-40595" fmla="*/ 1935499 w 2264509"/>
                <a:gd name="connsiteY52-40596" fmla="*/ 5083205 h 7238075"/>
                <a:gd name="connsiteX53-40597" fmla="*/ 1960649 w 2264509"/>
                <a:gd name="connsiteY53-40598" fmla="*/ 4791056 h 7238075"/>
                <a:gd name="connsiteX54-40599" fmla="*/ 1951665 w 2264509"/>
                <a:gd name="connsiteY54-40600" fmla="*/ 4334336 h 7238075"/>
                <a:gd name="connsiteX55-40601" fmla="*/ 1932344 w 2264509"/>
                <a:gd name="connsiteY55-40602" fmla="*/ 3888133 h 7238075"/>
                <a:gd name="connsiteX56-40603" fmla="*/ 2114094 w 2264509"/>
                <a:gd name="connsiteY56-40604" fmla="*/ 3794489 h 7238075"/>
                <a:gd name="connsiteX57-40605" fmla="*/ 1762492 w 2264509"/>
                <a:gd name="connsiteY57-40606" fmla="*/ 2682768 h 7238075"/>
                <a:gd name="connsiteX58-40607" fmla="*/ 2171636 w 2264509"/>
                <a:gd name="connsiteY58-40608" fmla="*/ 2450629 h 7238075"/>
                <a:gd name="connsiteX59-40609" fmla="*/ 2032492 w 2264509"/>
                <a:gd name="connsiteY59-40610" fmla="*/ 1850474 h 7238075"/>
                <a:gd name="connsiteX60-40611" fmla="*/ 1987751 w 2264509"/>
                <a:gd name="connsiteY60-40612" fmla="*/ 1662589 h 7238075"/>
                <a:gd name="connsiteX61-40613" fmla="*/ 1973329 w 2264509"/>
                <a:gd name="connsiteY61-40614" fmla="*/ 1418094 h 7238075"/>
                <a:gd name="connsiteX62-40615" fmla="*/ 1925704 w 2264509"/>
                <a:gd name="connsiteY62-40616" fmla="*/ 1287898 h 7238075"/>
                <a:gd name="connsiteX63-40617" fmla="*/ 1458979 w 2264509"/>
                <a:gd name="connsiteY63-40618" fmla="*/ 1120535 h 7238075"/>
                <a:gd name="connsiteX64-40619" fmla="*/ 1360513 w 2264509"/>
                <a:gd name="connsiteY64-40620" fmla="*/ 1005635 h 7238075"/>
                <a:gd name="connsiteX65-40621" fmla="*/ 1416522 w 2264509"/>
                <a:gd name="connsiteY65-40622" fmla="*/ 807081 h 7238075"/>
                <a:gd name="connsiteX66-40623" fmla="*/ 1484699 w 2264509"/>
                <a:gd name="connsiteY66-40624" fmla="*/ 608469 h 7238075"/>
                <a:gd name="connsiteX67-40625" fmla="*/ 1496208 w 2264509"/>
                <a:gd name="connsiteY67-40626" fmla="*/ 366317 h 7238075"/>
                <a:gd name="connsiteX68-40627" fmla="*/ 1413968 w 2264509"/>
                <a:gd name="connsiteY68-40628" fmla="*/ 146640 h 7238075"/>
                <a:gd name="connsiteX69-40629" fmla="*/ 1100515 w 2264509"/>
                <a:gd name="connsiteY69-40630" fmla="*/ 551 h 7238075"/>
                <a:gd name="connsiteX0-40631" fmla="*/ 1100515 w 2264509"/>
                <a:gd name="connsiteY0-40632" fmla="*/ 551 h 7238075"/>
                <a:gd name="connsiteX1-40633" fmla="*/ 849378 w 2264509"/>
                <a:gd name="connsiteY1-40634" fmla="*/ 118937 h 7238075"/>
                <a:gd name="connsiteX2-40635" fmla="*/ 751515 w 2264509"/>
                <a:gd name="connsiteY2-40636" fmla="*/ 285490 h 7238075"/>
                <a:gd name="connsiteX3-40637" fmla="*/ 756141 w 2264509"/>
                <a:gd name="connsiteY3-40638" fmla="*/ 566071 h 7238075"/>
                <a:gd name="connsiteX4-40639" fmla="*/ 895260 w 2264509"/>
                <a:gd name="connsiteY4-40640" fmla="*/ 882679 h 7238075"/>
                <a:gd name="connsiteX5-40641" fmla="*/ 785588 w 2264509"/>
                <a:gd name="connsiteY5-40642" fmla="*/ 1025825 h 7238075"/>
                <a:gd name="connsiteX6-40643" fmla="*/ 152912 w 2264509"/>
                <a:gd name="connsiteY6-40644" fmla="*/ 1252683 h 7238075"/>
                <a:gd name="connsiteX7-40645" fmla="*/ 8160 w 2264509"/>
                <a:gd name="connsiteY7-40646" fmla="*/ 2283394 h 7238075"/>
                <a:gd name="connsiteX8-40647" fmla="*/ 416233 w 2264509"/>
                <a:gd name="connsiteY8-40648" fmla="*/ 2735641 h 7238075"/>
                <a:gd name="connsiteX9-40649" fmla="*/ 293173 w 2264509"/>
                <a:gd name="connsiteY9-40650" fmla="*/ 3799944 h 7238075"/>
                <a:gd name="connsiteX10-40651" fmla="*/ 428536 w 2264509"/>
                <a:gd name="connsiteY10-40652" fmla="*/ 3969982 h 7238075"/>
                <a:gd name="connsiteX11-40653" fmla="*/ 486017 w 2264509"/>
                <a:gd name="connsiteY11-40654" fmla="*/ 4215017 h 7238075"/>
                <a:gd name="connsiteX12-40655" fmla="*/ 547224 w 2264509"/>
                <a:gd name="connsiteY12-40656" fmla="*/ 4615099 h 7238075"/>
                <a:gd name="connsiteX13-40657" fmla="*/ 555878 w 2264509"/>
                <a:gd name="connsiteY13-40658" fmla="*/ 4779518 h 7238075"/>
                <a:gd name="connsiteX14-40659" fmla="*/ 541964 w 2264509"/>
                <a:gd name="connsiteY14-40660" fmla="*/ 4966441 h 7238075"/>
                <a:gd name="connsiteX15-40661" fmla="*/ 510234 w 2264509"/>
                <a:gd name="connsiteY15-40662" fmla="*/ 5112051 h 7238075"/>
                <a:gd name="connsiteX16-40663" fmla="*/ 434305 w 2264509"/>
                <a:gd name="connsiteY16-40664" fmla="*/ 6139609 h 7238075"/>
                <a:gd name="connsiteX17-40665" fmla="*/ 399690 w 2264509"/>
                <a:gd name="connsiteY17-40666" fmla="*/ 6589898 h 7238075"/>
                <a:gd name="connsiteX18-40667" fmla="*/ 471534 w 2264509"/>
                <a:gd name="connsiteY18-40668" fmla="*/ 6812999 h 7238075"/>
                <a:gd name="connsiteX19-40669" fmla="*/ 418410 w 2264509"/>
                <a:gd name="connsiteY19-40670" fmla="*/ 6968013 h 7238075"/>
                <a:gd name="connsiteX20-40671" fmla="*/ 656806 w 2264509"/>
                <a:gd name="connsiteY20-40672" fmla="*/ 7230086 h 7238075"/>
                <a:gd name="connsiteX21-40673" fmla="*/ 1009561 w 2264509"/>
                <a:gd name="connsiteY21-40674" fmla="*/ 7122486 h 7238075"/>
                <a:gd name="connsiteX22-40675" fmla="*/ 776064 w 2264509"/>
                <a:gd name="connsiteY22-40676" fmla="*/ 6830306 h 7238075"/>
                <a:gd name="connsiteX23-40677" fmla="*/ 804368 w 2264509"/>
                <a:gd name="connsiteY23-40678" fmla="*/ 6565349 h 7238075"/>
                <a:gd name="connsiteX24-40679" fmla="*/ 790216 w 2264509"/>
                <a:gd name="connsiteY24-40680" fmla="*/ 6235730 h 7238075"/>
                <a:gd name="connsiteX25-40681" fmla="*/ 907792 w 2264509"/>
                <a:gd name="connsiteY25-40682" fmla="*/ 5474692 h 7238075"/>
                <a:gd name="connsiteX26-40683" fmla="*/ 957309 w 2264509"/>
                <a:gd name="connsiteY26-40684" fmla="*/ 5365800 h 7238075"/>
                <a:gd name="connsiteX27-40685" fmla="*/ 949796 w 2264509"/>
                <a:gd name="connsiteY27-40686" fmla="*/ 5294498 h 7238075"/>
                <a:gd name="connsiteX28-40687" fmla="*/ 1022842 w 2264509"/>
                <a:gd name="connsiteY28-40688" fmla="*/ 5197505 h 7238075"/>
                <a:gd name="connsiteX29-40689" fmla="*/ 1024856 w 2264509"/>
                <a:gd name="connsiteY29-40690" fmla="*/ 5054630 h 7238075"/>
                <a:gd name="connsiteX30-40691" fmla="*/ 1250022 w 2264509"/>
                <a:gd name="connsiteY30-40692" fmla="*/ 4234537 h 7238075"/>
                <a:gd name="connsiteX31-40693" fmla="*/ 1388027 w 2264509"/>
                <a:gd name="connsiteY31-40694" fmla="*/ 4644157 h 7238075"/>
                <a:gd name="connsiteX32-40695" fmla="*/ 1392304 w 2264509"/>
                <a:gd name="connsiteY32-40696" fmla="*/ 4865602 h 7238075"/>
                <a:gd name="connsiteX33-40697" fmla="*/ 1361716 w 2264509"/>
                <a:gd name="connsiteY33-40698" fmla="*/ 4959440 h 7238075"/>
                <a:gd name="connsiteX34-40699" fmla="*/ 1405585 w 2264509"/>
                <a:gd name="connsiteY34-40700" fmla="*/ 5098769 h 7238075"/>
                <a:gd name="connsiteX35-40701" fmla="*/ 1313490 w 2264509"/>
                <a:gd name="connsiteY35-40702" fmla="*/ 5539804 h 7238075"/>
                <a:gd name="connsiteX36-40703" fmla="*/ 1314512 w 2264509"/>
                <a:gd name="connsiteY36-40704" fmla="*/ 6345824 h 7238075"/>
                <a:gd name="connsiteX37-40705" fmla="*/ 1387677 w 2264509"/>
                <a:gd name="connsiteY37-40706" fmla="*/ 6525837 h 7238075"/>
                <a:gd name="connsiteX38-40707" fmla="*/ 1336897 w 2264509"/>
                <a:gd name="connsiteY38-40708" fmla="*/ 6727274 h 7238075"/>
                <a:gd name="connsiteX39-40709" fmla="*/ 1355075 w 2264509"/>
                <a:gd name="connsiteY39-40710" fmla="*/ 6813600 h 7238075"/>
                <a:gd name="connsiteX40-40711" fmla="*/ 1364871 w 2264509"/>
                <a:gd name="connsiteY40-40712" fmla="*/ 7006384 h 7238075"/>
                <a:gd name="connsiteX41-40713" fmla="*/ 1811645 w 2264509"/>
                <a:gd name="connsiteY41-40714" fmla="*/ 7174679 h 7238075"/>
                <a:gd name="connsiteX42-40715" fmla="*/ 2240298 w 2264509"/>
                <a:gd name="connsiteY42-40716" fmla="*/ 7184685 h 7238075"/>
                <a:gd name="connsiteX43-40717" fmla="*/ 2223142 w 2264509"/>
                <a:gd name="connsiteY43-40718" fmla="*/ 7032346 h 7238075"/>
                <a:gd name="connsiteX44-40719" fmla="*/ 1738539 w 2264509"/>
                <a:gd name="connsiteY44-40720" fmla="*/ 6666009 h 7238075"/>
                <a:gd name="connsiteX45-40721" fmla="*/ 1759422 w 2264509"/>
                <a:gd name="connsiteY45-40722" fmla="*/ 6535632 h 7238075"/>
                <a:gd name="connsiteX46-40723" fmla="*/ 1719909 w 2264509"/>
                <a:gd name="connsiteY46-40724" fmla="*/ 6436627 h 7238075"/>
                <a:gd name="connsiteX47-40725" fmla="*/ 1708642 w 2264509"/>
                <a:gd name="connsiteY47-40726" fmla="*/ 6235730 h 7238075"/>
                <a:gd name="connsiteX48-40727" fmla="*/ 1730306 w 2264509"/>
                <a:gd name="connsiteY48-40728" fmla="*/ 5965274 h 7238075"/>
                <a:gd name="connsiteX49-40729" fmla="*/ 1778923 w 2264509"/>
                <a:gd name="connsiteY49-40730" fmla="*/ 5497769 h 7238075"/>
                <a:gd name="connsiteX50-40731" fmla="*/ 1790341 w 2264509"/>
                <a:gd name="connsiteY50-40732" fmla="*/ 5349364 h 7238075"/>
                <a:gd name="connsiteX51-40733" fmla="*/ 1848903 w 2264509"/>
                <a:gd name="connsiteY51-40734" fmla="*/ 5302881 h 7238075"/>
                <a:gd name="connsiteX52-40735" fmla="*/ 1935499 w 2264509"/>
                <a:gd name="connsiteY52-40736" fmla="*/ 5083205 h 7238075"/>
                <a:gd name="connsiteX53-40737" fmla="*/ 1960649 w 2264509"/>
                <a:gd name="connsiteY53-40738" fmla="*/ 4791056 h 7238075"/>
                <a:gd name="connsiteX54-40739" fmla="*/ 1951665 w 2264509"/>
                <a:gd name="connsiteY54-40740" fmla="*/ 4334336 h 7238075"/>
                <a:gd name="connsiteX55-40741" fmla="*/ 1932344 w 2264509"/>
                <a:gd name="connsiteY55-40742" fmla="*/ 3888133 h 7238075"/>
                <a:gd name="connsiteX56-40743" fmla="*/ 2114094 w 2264509"/>
                <a:gd name="connsiteY56-40744" fmla="*/ 3794489 h 7238075"/>
                <a:gd name="connsiteX57-40745" fmla="*/ 1762492 w 2264509"/>
                <a:gd name="connsiteY57-40746" fmla="*/ 2682768 h 7238075"/>
                <a:gd name="connsiteX58-40747" fmla="*/ 2171636 w 2264509"/>
                <a:gd name="connsiteY58-40748" fmla="*/ 2450629 h 7238075"/>
                <a:gd name="connsiteX59-40749" fmla="*/ 2032492 w 2264509"/>
                <a:gd name="connsiteY59-40750" fmla="*/ 1850474 h 7238075"/>
                <a:gd name="connsiteX60-40751" fmla="*/ 1987751 w 2264509"/>
                <a:gd name="connsiteY60-40752" fmla="*/ 1662589 h 7238075"/>
                <a:gd name="connsiteX61-40753" fmla="*/ 1973329 w 2264509"/>
                <a:gd name="connsiteY61-40754" fmla="*/ 1418094 h 7238075"/>
                <a:gd name="connsiteX62-40755" fmla="*/ 1925704 w 2264509"/>
                <a:gd name="connsiteY62-40756" fmla="*/ 1287898 h 7238075"/>
                <a:gd name="connsiteX63-40757" fmla="*/ 1458979 w 2264509"/>
                <a:gd name="connsiteY63-40758" fmla="*/ 1120535 h 7238075"/>
                <a:gd name="connsiteX64-40759" fmla="*/ 1360513 w 2264509"/>
                <a:gd name="connsiteY64-40760" fmla="*/ 1005635 h 7238075"/>
                <a:gd name="connsiteX65-40761" fmla="*/ 1416522 w 2264509"/>
                <a:gd name="connsiteY65-40762" fmla="*/ 807081 h 7238075"/>
                <a:gd name="connsiteX66-40763" fmla="*/ 1484699 w 2264509"/>
                <a:gd name="connsiteY66-40764" fmla="*/ 608469 h 7238075"/>
                <a:gd name="connsiteX67-40765" fmla="*/ 1496208 w 2264509"/>
                <a:gd name="connsiteY67-40766" fmla="*/ 366317 h 7238075"/>
                <a:gd name="connsiteX68-40767" fmla="*/ 1413968 w 2264509"/>
                <a:gd name="connsiteY68-40768" fmla="*/ 146640 h 7238075"/>
                <a:gd name="connsiteX69-40769" fmla="*/ 1100515 w 2264509"/>
                <a:gd name="connsiteY69-40770" fmla="*/ 551 h 7238075"/>
                <a:gd name="connsiteX0-40771" fmla="*/ 1100515 w 2264509"/>
                <a:gd name="connsiteY0-40772" fmla="*/ 551 h 7238075"/>
                <a:gd name="connsiteX1-40773" fmla="*/ 849378 w 2264509"/>
                <a:gd name="connsiteY1-40774" fmla="*/ 118937 h 7238075"/>
                <a:gd name="connsiteX2-40775" fmla="*/ 751515 w 2264509"/>
                <a:gd name="connsiteY2-40776" fmla="*/ 285490 h 7238075"/>
                <a:gd name="connsiteX3-40777" fmla="*/ 756141 w 2264509"/>
                <a:gd name="connsiteY3-40778" fmla="*/ 566071 h 7238075"/>
                <a:gd name="connsiteX4-40779" fmla="*/ 895260 w 2264509"/>
                <a:gd name="connsiteY4-40780" fmla="*/ 882679 h 7238075"/>
                <a:gd name="connsiteX5-40781" fmla="*/ 785588 w 2264509"/>
                <a:gd name="connsiteY5-40782" fmla="*/ 1025825 h 7238075"/>
                <a:gd name="connsiteX6-40783" fmla="*/ 152912 w 2264509"/>
                <a:gd name="connsiteY6-40784" fmla="*/ 1252683 h 7238075"/>
                <a:gd name="connsiteX7-40785" fmla="*/ 8160 w 2264509"/>
                <a:gd name="connsiteY7-40786" fmla="*/ 2283394 h 7238075"/>
                <a:gd name="connsiteX8-40787" fmla="*/ 416233 w 2264509"/>
                <a:gd name="connsiteY8-40788" fmla="*/ 2735641 h 7238075"/>
                <a:gd name="connsiteX9-40789" fmla="*/ 293173 w 2264509"/>
                <a:gd name="connsiteY9-40790" fmla="*/ 3799944 h 7238075"/>
                <a:gd name="connsiteX10-40791" fmla="*/ 428536 w 2264509"/>
                <a:gd name="connsiteY10-40792" fmla="*/ 3969982 h 7238075"/>
                <a:gd name="connsiteX11-40793" fmla="*/ 486017 w 2264509"/>
                <a:gd name="connsiteY11-40794" fmla="*/ 4215017 h 7238075"/>
                <a:gd name="connsiteX12-40795" fmla="*/ 547224 w 2264509"/>
                <a:gd name="connsiteY12-40796" fmla="*/ 4615099 h 7238075"/>
                <a:gd name="connsiteX13-40797" fmla="*/ 555878 w 2264509"/>
                <a:gd name="connsiteY13-40798" fmla="*/ 4779518 h 7238075"/>
                <a:gd name="connsiteX14-40799" fmla="*/ 541964 w 2264509"/>
                <a:gd name="connsiteY14-40800" fmla="*/ 4966441 h 7238075"/>
                <a:gd name="connsiteX15-40801" fmla="*/ 510234 w 2264509"/>
                <a:gd name="connsiteY15-40802" fmla="*/ 5112051 h 7238075"/>
                <a:gd name="connsiteX16-40803" fmla="*/ 434305 w 2264509"/>
                <a:gd name="connsiteY16-40804" fmla="*/ 6139609 h 7238075"/>
                <a:gd name="connsiteX17-40805" fmla="*/ 399690 w 2264509"/>
                <a:gd name="connsiteY17-40806" fmla="*/ 6589898 h 7238075"/>
                <a:gd name="connsiteX18-40807" fmla="*/ 471534 w 2264509"/>
                <a:gd name="connsiteY18-40808" fmla="*/ 6812999 h 7238075"/>
                <a:gd name="connsiteX19-40809" fmla="*/ 418410 w 2264509"/>
                <a:gd name="connsiteY19-40810" fmla="*/ 6968013 h 7238075"/>
                <a:gd name="connsiteX20-40811" fmla="*/ 656806 w 2264509"/>
                <a:gd name="connsiteY20-40812" fmla="*/ 7230086 h 7238075"/>
                <a:gd name="connsiteX21-40813" fmla="*/ 1009561 w 2264509"/>
                <a:gd name="connsiteY21-40814" fmla="*/ 7122486 h 7238075"/>
                <a:gd name="connsiteX22-40815" fmla="*/ 776064 w 2264509"/>
                <a:gd name="connsiteY22-40816" fmla="*/ 6830306 h 7238075"/>
                <a:gd name="connsiteX23-40817" fmla="*/ 804368 w 2264509"/>
                <a:gd name="connsiteY23-40818" fmla="*/ 6565349 h 7238075"/>
                <a:gd name="connsiteX24-40819" fmla="*/ 790216 w 2264509"/>
                <a:gd name="connsiteY24-40820" fmla="*/ 6235730 h 7238075"/>
                <a:gd name="connsiteX25-40821" fmla="*/ 907792 w 2264509"/>
                <a:gd name="connsiteY25-40822" fmla="*/ 5474692 h 7238075"/>
                <a:gd name="connsiteX26-40823" fmla="*/ 957309 w 2264509"/>
                <a:gd name="connsiteY26-40824" fmla="*/ 5365800 h 7238075"/>
                <a:gd name="connsiteX27-40825" fmla="*/ 949796 w 2264509"/>
                <a:gd name="connsiteY27-40826" fmla="*/ 5294498 h 7238075"/>
                <a:gd name="connsiteX28-40827" fmla="*/ 1022842 w 2264509"/>
                <a:gd name="connsiteY28-40828" fmla="*/ 5197505 h 7238075"/>
                <a:gd name="connsiteX29-40829" fmla="*/ 1024856 w 2264509"/>
                <a:gd name="connsiteY29-40830" fmla="*/ 5054630 h 7238075"/>
                <a:gd name="connsiteX30-40831" fmla="*/ 1250022 w 2264509"/>
                <a:gd name="connsiteY30-40832" fmla="*/ 4234537 h 7238075"/>
                <a:gd name="connsiteX31-40833" fmla="*/ 1388027 w 2264509"/>
                <a:gd name="connsiteY31-40834" fmla="*/ 4644157 h 7238075"/>
                <a:gd name="connsiteX32-40835" fmla="*/ 1392304 w 2264509"/>
                <a:gd name="connsiteY32-40836" fmla="*/ 4865602 h 7238075"/>
                <a:gd name="connsiteX33-40837" fmla="*/ 1361716 w 2264509"/>
                <a:gd name="connsiteY33-40838" fmla="*/ 4959440 h 7238075"/>
                <a:gd name="connsiteX34-40839" fmla="*/ 1405585 w 2264509"/>
                <a:gd name="connsiteY34-40840" fmla="*/ 5098769 h 7238075"/>
                <a:gd name="connsiteX35-40841" fmla="*/ 1313490 w 2264509"/>
                <a:gd name="connsiteY35-40842" fmla="*/ 5539804 h 7238075"/>
                <a:gd name="connsiteX36-40843" fmla="*/ 1314512 w 2264509"/>
                <a:gd name="connsiteY36-40844" fmla="*/ 6345824 h 7238075"/>
                <a:gd name="connsiteX37-40845" fmla="*/ 1387677 w 2264509"/>
                <a:gd name="connsiteY37-40846" fmla="*/ 6525837 h 7238075"/>
                <a:gd name="connsiteX38-40847" fmla="*/ 1336897 w 2264509"/>
                <a:gd name="connsiteY38-40848" fmla="*/ 6727274 h 7238075"/>
                <a:gd name="connsiteX39-40849" fmla="*/ 1355075 w 2264509"/>
                <a:gd name="connsiteY39-40850" fmla="*/ 6813600 h 7238075"/>
                <a:gd name="connsiteX40-40851" fmla="*/ 1364871 w 2264509"/>
                <a:gd name="connsiteY40-40852" fmla="*/ 7006384 h 7238075"/>
                <a:gd name="connsiteX41-40853" fmla="*/ 1811645 w 2264509"/>
                <a:gd name="connsiteY41-40854" fmla="*/ 7174679 h 7238075"/>
                <a:gd name="connsiteX42-40855" fmla="*/ 2240298 w 2264509"/>
                <a:gd name="connsiteY42-40856" fmla="*/ 7184685 h 7238075"/>
                <a:gd name="connsiteX43-40857" fmla="*/ 2223142 w 2264509"/>
                <a:gd name="connsiteY43-40858" fmla="*/ 7032346 h 7238075"/>
                <a:gd name="connsiteX44-40859" fmla="*/ 1738539 w 2264509"/>
                <a:gd name="connsiteY44-40860" fmla="*/ 6666009 h 7238075"/>
                <a:gd name="connsiteX45-40861" fmla="*/ 1759422 w 2264509"/>
                <a:gd name="connsiteY45-40862" fmla="*/ 6535632 h 7238075"/>
                <a:gd name="connsiteX46-40863" fmla="*/ 1719909 w 2264509"/>
                <a:gd name="connsiteY46-40864" fmla="*/ 6436627 h 7238075"/>
                <a:gd name="connsiteX47-40865" fmla="*/ 1708642 w 2264509"/>
                <a:gd name="connsiteY47-40866" fmla="*/ 6235730 h 7238075"/>
                <a:gd name="connsiteX48-40867" fmla="*/ 1730306 w 2264509"/>
                <a:gd name="connsiteY48-40868" fmla="*/ 5965274 h 7238075"/>
                <a:gd name="connsiteX49-40869" fmla="*/ 1778923 w 2264509"/>
                <a:gd name="connsiteY49-40870" fmla="*/ 5497769 h 7238075"/>
                <a:gd name="connsiteX50-40871" fmla="*/ 1790341 w 2264509"/>
                <a:gd name="connsiteY50-40872" fmla="*/ 5349364 h 7238075"/>
                <a:gd name="connsiteX51-40873" fmla="*/ 1848903 w 2264509"/>
                <a:gd name="connsiteY51-40874" fmla="*/ 5302881 h 7238075"/>
                <a:gd name="connsiteX52-40875" fmla="*/ 1935499 w 2264509"/>
                <a:gd name="connsiteY52-40876" fmla="*/ 5083205 h 7238075"/>
                <a:gd name="connsiteX53-40877" fmla="*/ 1960649 w 2264509"/>
                <a:gd name="connsiteY53-40878" fmla="*/ 4791056 h 7238075"/>
                <a:gd name="connsiteX54-40879" fmla="*/ 1951665 w 2264509"/>
                <a:gd name="connsiteY54-40880" fmla="*/ 4334336 h 7238075"/>
                <a:gd name="connsiteX55-40881" fmla="*/ 1932344 w 2264509"/>
                <a:gd name="connsiteY55-40882" fmla="*/ 3888133 h 7238075"/>
                <a:gd name="connsiteX56-40883" fmla="*/ 2114094 w 2264509"/>
                <a:gd name="connsiteY56-40884" fmla="*/ 3794489 h 7238075"/>
                <a:gd name="connsiteX57-40885" fmla="*/ 1762492 w 2264509"/>
                <a:gd name="connsiteY57-40886" fmla="*/ 2682768 h 7238075"/>
                <a:gd name="connsiteX58-40887" fmla="*/ 2171636 w 2264509"/>
                <a:gd name="connsiteY58-40888" fmla="*/ 2450629 h 7238075"/>
                <a:gd name="connsiteX59-40889" fmla="*/ 2032492 w 2264509"/>
                <a:gd name="connsiteY59-40890" fmla="*/ 1850474 h 7238075"/>
                <a:gd name="connsiteX60-40891" fmla="*/ 1987751 w 2264509"/>
                <a:gd name="connsiteY60-40892" fmla="*/ 1662589 h 7238075"/>
                <a:gd name="connsiteX61-40893" fmla="*/ 1973329 w 2264509"/>
                <a:gd name="connsiteY61-40894" fmla="*/ 1418094 h 7238075"/>
                <a:gd name="connsiteX62-40895" fmla="*/ 1925704 w 2264509"/>
                <a:gd name="connsiteY62-40896" fmla="*/ 1287898 h 7238075"/>
                <a:gd name="connsiteX63-40897" fmla="*/ 1458979 w 2264509"/>
                <a:gd name="connsiteY63-40898" fmla="*/ 1120535 h 7238075"/>
                <a:gd name="connsiteX64-40899" fmla="*/ 1360513 w 2264509"/>
                <a:gd name="connsiteY64-40900" fmla="*/ 1005635 h 7238075"/>
                <a:gd name="connsiteX65-40901" fmla="*/ 1416522 w 2264509"/>
                <a:gd name="connsiteY65-40902" fmla="*/ 807081 h 7238075"/>
                <a:gd name="connsiteX66-40903" fmla="*/ 1484699 w 2264509"/>
                <a:gd name="connsiteY66-40904" fmla="*/ 608469 h 7238075"/>
                <a:gd name="connsiteX67-40905" fmla="*/ 1496208 w 2264509"/>
                <a:gd name="connsiteY67-40906" fmla="*/ 366317 h 7238075"/>
                <a:gd name="connsiteX68-40907" fmla="*/ 1413968 w 2264509"/>
                <a:gd name="connsiteY68-40908" fmla="*/ 146640 h 7238075"/>
                <a:gd name="connsiteX69-40909" fmla="*/ 1100515 w 2264509"/>
                <a:gd name="connsiteY69-40910" fmla="*/ 551 h 7238075"/>
                <a:gd name="connsiteX0-40911" fmla="*/ 1100515 w 2264509"/>
                <a:gd name="connsiteY0-40912" fmla="*/ 551 h 7238075"/>
                <a:gd name="connsiteX1-40913" fmla="*/ 849378 w 2264509"/>
                <a:gd name="connsiteY1-40914" fmla="*/ 118937 h 7238075"/>
                <a:gd name="connsiteX2-40915" fmla="*/ 751515 w 2264509"/>
                <a:gd name="connsiteY2-40916" fmla="*/ 285490 h 7238075"/>
                <a:gd name="connsiteX3-40917" fmla="*/ 756141 w 2264509"/>
                <a:gd name="connsiteY3-40918" fmla="*/ 566071 h 7238075"/>
                <a:gd name="connsiteX4-40919" fmla="*/ 895260 w 2264509"/>
                <a:gd name="connsiteY4-40920" fmla="*/ 882679 h 7238075"/>
                <a:gd name="connsiteX5-40921" fmla="*/ 785588 w 2264509"/>
                <a:gd name="connsiteY5-40922" fmla="*/ 1025825 h 7238075"/>
                <a:gd name="connsiteX6-40923" fmla="*/ 152912 w 2264509"/>
                <a:gd name="connsiteY6-40924" fmla="*/ 1252683 h 7238075"/>
                <a:gd name="connsiteX7-40925" fmla="*/ 8160 w 2264509"/>
                <a:gd name="connsiteY7-40926" fmla="*/ 2283394 h 7238075"/>
                <a:gd name="connsiteX8-40927" fmla="*/ 416233 w 2264509"/>
                <a:gd name="connsiteY8-40928" fmla="*/ 2735641 h 7238075"/>
                <a:gd name="connsiteX9-40929" fmla="*/ 293173 w 2264509"/>
                <a:gd name="connsiteY9-40930" fmla="*/ 3799944 h 7238075"/>
                <a:gd name="connsiteX10-40931" fmla="*/ 428536 w 2264509"/>
                <a:gd name="connsiteY10-40932" fmla="*/ 3969982 h 7238075"/>
                <a:gd name="connsiteX11-40933" fmla="*/ 486017 w 2264509"/>
                <a:gd name="connsiteY11-40934" fmla="*/ 4215017 h 7238075"/>
                <a:gd name="connsiteX12-40935" fmla="*/ 547224 w 2264509"/>
                <a:gd name="connsiteY12-40936" fmla="*/ 4615099 h 7238075"/>
                <a:gd name="connsiteX13-40937" fmla="*/ 555878 w 2264509"/>
                <a:gd name="connsiteY13-40938" fmla="*/ 4779518 h 7238075"/>
                <a:gd name="connsiteX14-40939" fmla="*/ 541964 w 2264509"/>
                <a:gd name="connsiteY14-40940" fmla="*/ 4966441 h 7238075"/>
                <a:gd name="connsiteX15-40941" fmla="*/ 510234 w 2264509"/>
                <a:gd name="connsiteY15-40942" fmla="*/ 5112051 h 7238075"/>
                <a:gd name="connsiteX16-40943" fmla="*/ 434305 w 2264509"/>
                <a:gd name="connsiteY16-40944" fmla="*/ 6139609 h 7238075"/>
                <a:gd name="connsiteX17-40945" fmla="*/ 399690 w 2264509"/>
                <a:gd name="connsiteY17-40946" fmla="*/ 6589898 h 7238075"/>
                <a:gd name="connsiteX18-40947" fmla="*/ 471534 w 2264509"/>
                <a:gd name="connsiteY18-40948" fmla="*/ 6812999 h 7238075"/>
                <a:gd name="connsiteX19-40949" fmla="*/ 418410 w 2264509"/>
                <a:gd name="connsiteY19-40950" fmla="*/ 6968013 h 7238075"/>
                <a:gd name="connsiteX20-40951" fmla="*/ 656806 w 2264509"/>
                <a:gd name="connsiteY20-40952" fmla="*/ 7230086 h 7238075"/>
                <a:gd name="connsiteX21-40953" fmla="*/ 1009561 w 2264509"/>
                <a:gd name="connsiteY21-40954" fmla="*/ 7122486 h 7238075"/>
                <a:gd name="connsiteX22-40955" fmla="*/ 776064 w 2264509"/>
                <a:gd name="connsiteY22-40956" fmla="*/ 6830306 h 7238075"/>
                <a:gd name="connsiteX23-40957" fmla="*/ 804368 w 2264509"/>
                <a:gd name="connsiteY23-40958" fmla="*/ 6565349 h 7238075"/>
                <a:gd name="connsiteX24-40959" fmla="*/ 790216 w 2264509"/>
                <a:gd name="connsiteY24-40960" fmla="*/ 6235730 h 7238075"/>
                <a:gd name="connsiteX25-40961" fmla="*/ 907792 w 2264509"/>
                <a:gd name="connsiteY25-40962" fmla="*/ 5474692 h 7238075"/>
                <a:gd name="connsiteX26-40963" fmla="*/ 957309 w 2264509"/>
                <a:gd name="connsiteY26-40964" fmla="*/ 5365800 h 7238075"/>
                <a:gd name="connsiteX27-40965" fmla="*/ 949796 w 2264509"/>
                <a:gd name="connsiteY27-40966" fmla="*/ 5294498 h 7238075"/>
                <a:gd name="connsiteX28-40967" fmla="*/ 1022842 w 2264509"/>
                <a:gd name="connsiteY28-40968" fmla="*/ 5197505 h 7238075"/>
                <a:gd name="connsiteX29-40969" fmla="*/ 1024856 w 2264509"/>
                <a:gd name="connsiteY29-40970" fmla="*/ 5054630 h 7238075"/>
                <a:gd name="connsiteX30-40971" fmla="*/ 1250022 w 2264509"/>
                <a:gd name="connsiteY30-40972" fmla="*/ 4234537 h 7238075"/>
                <a:gd name="connsiteX31-40973" fmla="*/ 1388027 w 2264509"/>
                <a:gd name="connsiteY31-40974" fmla="*/ 4644157 h 7238075"/>
                <a:gd name="connsiteX32-40975" fmla="*/ 1392304 w 2264509"/>
                <a:gd name="connsiteY32-40976" fmla="*/ 4865602 h 7238075"/>
                <a:gd name="connsiteX33-40977" fmla="*/ 1361716 w 2264509"/>
                <a:gd name="connsiteY33-40978" fmla="*/ 4959440 h 7238075"/>
                <a:gd name="connsiteX34-40979" fmla="*/ 1405585 w 2264509"/>
                <a:gd name="connsiteY34-40980" fmla="*/ 5098769 h 7238075"/>
                <a:gd name="connsiteX35-40981" fmla="*/ 1313490 w 2264509"/>
                <a:gd name="connsiteY35-40982" fmla="*/ 5539804 h 7238075"/>
                <a:gd name="connsiteX36-40983" fmla="*/ 1314512 w 2264509"/>
                <a:gd name="connsiteY36-40984" fmla="*/ 6345824 h 7238075"/>
                <a:gd name="connsiteX37-40985" fmla="*/ 1387677 w 2264509"/>
                <a:gd name="connsiteY37-40986" fmla="*/ 6525837 h 7238075"/>
                <a:gd name="connsiteX38-40987" fmla="*/ 1336897 w 2264509"/>
                <a:gd name="connsiteY38-40988" fmla="*/ 6727274 h 7238075"/>
                <a:gd name="connsiteX39-40989" fmla="*/ 1355075 w 2264509"/>
                <a:gd name="connsiteY39-40990" fmla="*/ 6813600 h 7238075"/>
                <a:gd name="connsiteX40-40991" fmla="*/ 1364871 w 2264509"/>
                <a:gd name="connsiteY40-40992" fmla="*/ 7006384 h 7238075"/>
                <a:gd name="connsiteX41-40993" fmla="*/ 1811645 w 2264509"/>
                <a:gd name="connsiteY41-40994" fmla="*/ 7174679 h 7238075"/>
                <a:gd name="connsiteX42-40995" fmla="*/ 2240298 w 2264509"/>
                <a:gd name="connsiteY42-40996" fmla="*/ 7184685 h 7238075"/>
                <a:gd name="connsiteX43-40997" fmla="*/ 2223142 w 2264509"/>
                <a:gd name="connsiteY43-40998" fmla="*/ 7032346 h 7238075"/>
                <a:gd name="connsiteX44-40999" fmla="*/ 1738539 w 2264509"/>
                <a:gd name="connsiteY44-41000" fmla="*/ 6666009 h 7238075"/>
                <a:gd name="connsiteX45-41001" fmla="*/ 1759422 w 2264509"/>
                <a:gd name="connsiteY45-41002" fmla="*/ 6535632 h 7238075"/>
                <a:gd name="connsiteX46-41003" fmla="*/ 1719909 w 2264509"/>
                <a:gd name="connsiteY46-41004" fmla="*/ 6436627 h 7238075"/>
                <a:gd name="connsiteX47-41005" fmla="*/ 1708642 w 2264509"/>
                <a:gd name="connsiteY47-41006" fmla="*/ 6235730 h 7238075"/>
                <a:gd name="connsiteX48-41007" fmla="*/ 1730306 w 2264509"/>
                <a:gd name="connsiteY48-41008" fmla="*/ 5965274 h 7238075"/>
                <a:gd name="connsiteX49-41009" fmla="*/ 1778923 w 2264509"/>
                <a:gd name="connsiteY49-41010" fmla="*/ 5497769 h 7238075"/>
                <a:gd name="connsiteX50-41011" fmla="*/ 1790341 w 2264509"/>
                <a:gd name="connsiteY50-41012" fmla="*/ 5349364 h 7238075"/>
                <a:gd name="connsiteX51-41013" fmla="*/ 1848903 w 2264509"/>
                <a:gd name="connsiteY51-41014" fmla="*/ 5302881 h 7238075"/>
                <a:gd name="connsiteX52-41015" fmla="*/ 1935499 w 2264509"/>
                <a:gd name="connsiteY52-41016" fmla="*/ 5083205 h 7238075"/>
                <a:gd name="connsiteX53-41017" fmla="*/ 1960649 w 2264509"/>
                <a:gd name="connsiteY53-41018" fmla="*/ 4791056 h 7238075"/>
                <a:gd name="connsiteX54-41019" fmla="*/ 1951665 w 2264509"/>
                <a:gd name="connsiteY54-41020" fmla="*/ 4334336 h 7238075"/>
                <a:gd name="connsiteX55-41021" fmla="*/ 1932344 w 2264509"/>
                <a:gd name="connsiteY55-41022" fmla="*/ 3888133 h 7238075"/>
                <a:gd name="connsiteX56-41023" fmla="*/ 2114094 w 2264509"/>
                <a:gd name="connsiteY56-41024" fmla="*/ 3794489 h 7238075"/>
                <a:gd name="connsiteX57-41025" fmla="*/ 1762492 w 2264509"/>
                <a:gd name="connsiteY57-41026" fmla="*/ 2682768 h 7238075"/>
                <a:gd name="connsiteX58-41027" fmla="*/ 2171636 w 2264509"/>
                <a:gd name="connsiteY58-41028" fmla="*/ 2450629 h 7238075"/>
                <a:gd name="connsiteX59-41029" fmla="*/ 2032492 w 2264509"/>
                <a:gd name="connsiteY59-41030" fmla="*/ 1850474 h 7238075"/>
                <a:gd name="connsiteX60-41031" fmla="*/ 1987751 w 2264509"/>
                <a:gd name="connsiteY60-41032" fmla="*/ 1662589 h 7238075"/>
                <a:gd name="connsiteX61-41033" fmla="*/ 1973329 w 2264509"/>
                <a:gd name="connsiteY61-41034" fmla="*/ 1418094 h 7238075"/>
                <a:gd name="connsiteX62-41035" fmla="*/ 1925704 w 2264509"/>
                <a:gd name="connsiteY62-41036" fmla="*/ 1287898 h 7238075"/>
                <a:gd name="connsiteX63-41037" fmla="*/ 1458979 w 2264509"/>
                <a:gd name="connsiteY63-41038" fmla="*/ 1120535 h 7238075"/>
                <a:gd name="connsiteX64-41039" fmla="*/ 1360513 w 2264509"/>
                <a:gd name="connsiteY64-41040" fmla="*/ 1005635 h 7238075"/>
                <a:gd name="connsiteX65-41041" fmla="*/ 1416522 w 2264509"/>
                <a:gd name="connsiteY65-41042" fmla="*/ 807081 h 7238075"/>
                <a:gd name="connsiteX66-41043" fmla="*/ 1484699 w 2264509"/>
                <a:gd name="connsiteY66-41044" fmla="*/ 608469 h 7238075"/>
                <a:gd name="connsiteX67-41045" fmla="*/ 1496208 w 2264509"/>
                <a:gd name="connsiteY67-41046" fmla="*/ 366317 h 7238075"/>
                <a:gd name="connsiteX68-41047" fmla="*/ 1413968 w 2264509"/>
                <a:gd name="connsiteY68-41048" fmla="*/ 146640 h 7238075"/>
                <a:gd name="connsiteX69-41049" fmla="*/ 1100515 w 2264509"/>
                <a:gd name="connsiteY69-41050" fmla="*/ 551 h 7238075"/>
                <a:gd name="connsiteX0-41051" fmla="*/ 1100515 w 2264509"/>
                <a:gd name="connsiteY0-41052" fmla="*/ 551 h 7238075"/>
                <a:gd name="connsiteX1-41053" fmla="*/ 849378 w 2264509"/>
                <a:gd name="connsiteY1-41054" fmla="*/ 118937 h 7238075"/>
                <a:gd name="connsiteX2-41055" fmla="*/ 751515 w 2264509"/>
                <a:gd name="connsiteY2-41056" fmla="*/ 285490 h 7238075"/>
                <a:gd name="connsiteX3-41057" fmla="*/ 756141 w 2264509"/>
                <a:gd name="connsiteY3-41058" fmla="*/ 566071 h 7238075"/>
                <a:gd name="connsiteX4-41059" fmla="*/ 895260 w 2264509"/>
                <a:gd name="connsiteY4-41060" fmla="*/ 882679 h 7238075"/>
                <a:gd name="connsiteX5-41061" fmla="*/ 785588 w 2264509"/>
                <a:gd name="connsiteY5-41062" fmla="*/ 1025825 h 7238075"/>
                <a:gd name="connsiteX6-41063" fmla="*/ 152912 w 2264509"/>
                <a:gd name="connsiteY6-41064" fmla="*/ 1252683 h 7238075"/>
                <a:gd name="connsiteX7-41065" fmla="*/ 8160 w 2264509"/>
                <a:gd name="connsiteY7-41066" fmla="*/ 2283394 h 7238075"/>
                <a:gd name="connsiteX8-41067" fmla="*/ 416233 w 2264509"/>
                <a:gd name="connsiteY8-41068" fmla="*/ 2735641 h 7238075"/>
                <a:gd name="connsiteX9-41069" fmla="*/ 293173 w 2264509"/>
                <a:gd name="connsiteY9-41070" fmla="*/ 3799944 h 7238075"/>
                <a:gd name="connsiteX10-41071" fmla="*/ 428536 w 2264509"/>
                <a:gd name="connsiteY10-41072" fmla="*/ 3969982 h 7238075"/>
                <a:gd name="connsiteX11-41073" fmla="*/ 486017 w 2264509"/>
                <a:gd name="connsiteY11-41074" fmla="*/ 4215017 h 7238075"/>
                <a:gd name="connsiteX12-41075" fmla="*/ 547224 w 2264509"/>
                <a:gd name="connsiteY12-41076" fmla="*/ 4615099 h 7238075"/>
                <a:gd name="connsiteX13-41077" fmla="*/ 555878 w 2264509"/>
                <a:gd name="connsiteY13-41078" fmla="*/ 4779518 h 7238075"/>
                <a:gd name="connsiteX14-41079" fmla="*/ 541964 w 2264509"/>
                <a:gd name="connsiteY14-41080" fmla="*/ 4966441 h 7238075"/>
                <a:gd name="connsiteX15-41081" fmla="*/ 510234 w 2264509"/>
                <a:gd name="connsiteY15-41082" fmla="*/ 5112051 h 7238075"/>
                <a:gd name="connsiteX16-41083" fmla="*/ 434305 w 2264509"/>
                <a:gd name="connsiteY16-41084" fmla="*/ 6139609 h 7238075"/>
                <a:gd name="connsiteX17-41085" fmla="*/ 399690 w 2264509"/>
                <a:gd name="connsiteY17-41086" fmla="*/ 6589898 h 7238075"/>
                <a:gd name="connsiteX18-41087" fmla="*/ 471534 w 2264509"/>
                <a:gd name="connsiteY18-41088" fmla="*/ 6812999 h 7238075"/>
                <a:gd name="connsiteX19-41089" fmla="*/ 418410 w 2264509"/>
                <a:gd name="connsiteY19-41090" fmla="*/ 6968013 h 7238075"/>
                <a:gd name="connsiteX20-41091" fmla="*/ 656806 w 2264509"/>
                <a:gd name="connsiteY20-41092" fmla="*/ 7230086 h 7238075"/>
                <a:gd name="connsiteX21-41093" fmla="*/ 1009561 w 2264509"/>
                <a:gd name="connsiteY21-41094" fmla="*/ 7122486 h 7238075"/>
                <a:gd name="connsiteX22-41095" fmla="*/ 776064 w 2264509"/>
                <a:gd name="connsiteY22-41096" fmla="*/ 6830306 h 7238075"/>
                <a:gd name="connsiteX23-41097" fmla="*/ 804368 w 2264509"/>
                <a:gd name="connsiteY23-41098" fmla="*/ 6565349 h 7238075"/>
                <a:gd name="connsiteX24-41099" fmla="*/ 790216 w 2264509"/>
                <a:gd name="connsiteY24-41100" fmla="*/ 6235730 h 7238075"/>
                <a:gd name="connsiteX25-41101" fmla="*/ 907792 w 2264509"/>
                <a:gd name="connsiteY25-41102" fmla="*/ 5474692 h 7238075"/>
                <a:gd name="connsiteX26-41103" fmla="*/ 957309 w 2264509"/>
                <a:gd name="connsiteY26-41104" fmla="*/ 5365800 h 7238075"/>
                <a:gd name="connsiteX27-41105" fmla="*/ 949796 w 2264509"/>
                <a:gd name="connsiteY27-41106" fmla="*/ 5294498 h 7238075"/>
                <a:gd name="connsiteX28-41107" fmla="*/ 1022842 w 2264509"/>
                <a:gd name="connsiteY28-41108" fmla="*/ 5197505 h 7238075"/>
                <a:gd name="connsiteX29-41109" fmla="*/ 1024856 w 2264509"/>
                <a:gd name="connsiteY29-41110" fmla="*/ 5054630 h 7238075"/>
                <a:gd name="connsiteX30-41111" fmla="*/ 1250022 w 2264509"/>
                <a:gd name="connsiteY30-41112" fmla="*/ 4234537 h 7238075"/>
                <a:gd name="connsiteX31-41113" fmla="*/ 1388027 w 2264509"/>
                <a:gd name="connsiteY31-41114" fmla="*/ 4644157 h 7238075"/>
                <a:gd name="connsiteX32-41115" fmla="*/ 1392304 w 2264509"/>
                <a:gd name="connsiteY32-41116" fmla="*/ 4865602 h 7238075"/>
                <a:gd name="connsiteX33-41117" fmla="*/ 1361716 w 2264509"/>
                <a:gd name="connsiteY33-41118" fmla="*/ 4959440 h 7238075"/>
                <a:gd name="connsiteX34-41119" fmla="*/ 1405585 w 2264509"/>
                <a:gd name="connsiteY34-41120" fmla="*/ 5098769 h 7238075"/>
                <a:gd name="connsiteX35-41121" fmla="*/ 1313490 w 2264509"/>
                <a:gd name="connsiteY35-41122" fmla="*/ 5539804 h 7238075"/>
                <a:gd name="connsiteX36-41123" fmla="*/ 1314512 w 2264509"/>
                <a:gd name="connsiteY36-41124" fmla="*/ 6345824 h 7238075"/>
                <a:gd name="connsiteX37-41125" fmla="*/ 1387677 w 2264509"/>
                <a:gd name="connsiteY37-41126" fmla="*/ 6525837 h 7238075"/>
                <a:gd name="connsiteX38-41127" fmla="*/ 1336897 w 2264509"/>
                <a:gd name="connsiteY38-41128" fmla="*/ 6727274 h 7238075"/>
                <a:gd name="connsiteX39-41129" fmla="*/ 1355075 w 2264509"/>
                <a:gd name="connsiteY39-41130" fmla="*/ 6813600 h 7238075"/>
                <a:gd name="connsiteX40-41131" fmla="*/ 1364871 w 2264509"/>
                <a:gd name="connsiteY40-41132" fmla="*/ 7006384 h 7238075"/>
                <a:gd name="connsiteX41-41133" fmla="*/ 1811645 w 2264509"/>
                <a:gd name="connsiteY41-41134" fmla="*/ 7174679 h 7238075"/>
                <a:gd name="connsiteX42-41135" fmla="*/ 2240298 w 2264509"/>
                <a:gd name="connsiteY42-41136" fmla="*/ 7184685 h 7238075"/>
                <a:gd name="connsiteX43-41137" fmla="*/ 2223142 w 2264509"/>
                <a:gd name="connsiteY43-41138" fmla="*/ 7032346 h 7238075"/>
                <a:gd name="connsiteX44-41139" fmla="*/ 1738539 w 2264509"/>
                <a:gd name="connsiteY44-41140" fmla="*/ 6666009 h 7238075"/>
                <a:gd name="connsiteX45-41141" fmla="*/ 1759422 w 2264509"/>
                <a:gd name="connsiteY45-41142" fmla="*/ 6535632 h 7238075"/>
                <a:gd name="connsiteX46-41143" fmla="*/ 1719909 w 2264509"/>
                <a:gd name="connsiteY46-41144" fmla="*/ 6436627 h 7238075"/>
                <a:gd name="connsiteX47-41145" fmla="*/ 1708642 w 2264509"/>
                <a:gd name="connsiteY47-41146" fmla="*/ 6235730 h 7238075"/>
                <a:gd name="connsiteX48-41147" fmla="*/ 1730306 w 2264509"/>
                <a:gd name="connsiteY48-41148" fmla="*/ 5965274 h 7238075"/>
                <a:gd name="connsiteX49-41149" fmla="*/ 1778923 w 2264509"/>
                <a:gd name="connsiteY49-41150" fmla="*/ 5497769 h 7238075"/>
                <a:gd name="connsiteX50-41151" fmla="*/ 1790341 w 2264509"/>
                <a:gd name="connsiteY50-41152" fmla="*/ 5349364 h 7238075"/>
                <a:gd name="connsiteX51-41153" fmla="*/ 1848903 w 2264509"/>
                <a:gd name="connsiteY51-41154" fmla="*/ 5302881 h 7238075"/>
                <a:gd name="connsiteX52-41155" fmla="*/ 1935499 w 2264509"/>
                <a:gd name="connsiteY52-41156" fmla="*/ 5083205 h 7238075"/>
                <a:gd name="connsiteX53-41157" fmla="*/ 1960649 w 2264509"/>
                <a:gd name="connsiteY53-41158" fmla="*/ 4791056 h 7238075"/>
                <a:gd name="connsiteX54-41159" fmla="*/ 1951665 w 2264509"/>
                <a:gd name="connsiteY54-41160" fmla="*/ 4334336 h 7238075"/>
                <a:gd name="connsiteX55-41161" fmla="*/ 1932344 w 2264509"/>
                <a:gd name="connsiteY55-41162" fmla="*/ 3888133 h 7238075"/>
                <a:gd name="connsiteX56-41163" fmla="*/ 2114094 w 2264509"/>
                <a:gd name="connsiteY56-41164" fmla="*/ 3794489 h 7238075"/>
                <a:gd name="connsiteX57-41165" fmla="*/ 1762492 w 2264509"/>
                <a:gd name="connsiteY57-41166" fmla="*/ 2682768 h 7238075"/>
                <a:gd name="connsiteX58-41167" fmla="*/ 2171636 w 2264509"/>
                <a:gd name="connsiteY58-41168" fmla="*/ 2450629 h 7238075"/>
                <a:gd name="connsiteX59-41169" fmla="*/ 2032492 w 2264509"/>
                <a:gd name="connsiteY59-41170" fmla="*/ 1850474 h 7238075"/>
                <a:gd name="connsiteX60-41171" fmla="*/ 1987751 w 2264509"/>
                <a:gd name="connsiteY60-41172" fmla="*/ 1662589 h 7238075"/>
                <a:gd name="connsiteX61-41173" fmla="*/ 1973329 w 2264509"/>
                <a:gd name="connsiteY61-41174" fmla="*/ 1418094 h 7238075"/>
                <a:gd name="connsiteX62-41175" fmla="*/ 1925704 w 2264509"/>
                <a:gd name="connsiteY62-41176" fmla="*/ 1287898 h 7238075"/>
                <a:gd name="connsiteX63-41177" fmla="*/ 1458979 w 2264509"/>
                <a:gd name="connsiteY63-41178" fmla="*/ 1120535 h 7238075"/>
                <a:gd name="connsiteX64-41179" fmla="*/ 1360513 w 2264509"/>
                <a:gd name="connsiteY64-41180" fmla="*/ 1005635 h 7238075"/>
                <a:gd name="connsiteX65-41181" fmla="*/ 1416522 w 2264509"/>
                <a:gd name="connsiteY65-41182" fmla="*/ 807081 h 7238075"/>
                <a:gd name="connsiteX66-41183" fmla="*/ 1484699 w 2264509"/>
                <a:gd name="connsiteY66-41184" fmla="*/ 608469 h 7238075"/>
                <a:gd name="connsiteX67-41185" fmla="*/ 1496208 w 2264509"/>
                <a:gd name="connsiteY67-41186" fmla="*/ 366317 h 7238075"/>
                <a:gd name="connsiteX68-41187" fmla="*/ 1413968 w 2264509"/>
                <a:gd name="connsiteY68-41188" fmla="*/ 146640 h 7238075"/>
                <a:gd name="connsiteX69-41189" fmla="*/ 1100515 w 2264509"/>
                <a:gd name="connsiteY69-41190" fmla="*/ 551 h 7238075"/>
                <a:gd name="connsiteX0-41191" fmla="*/ 1100515 w 2264509"/>
                <a:gd name="connsiteY0-41192" fmla="*/ 551 h 7238075"/>
                <a:gd name="connsiteX1-41193" fmla="*/ 849378 w 2264509"/>
                <a:gd name="connsiteY1-41194" fmla="*/ 118937 h 7238075"/>
                <a:gd name="connsiteX2-41195" fmla="*/ 751515 w 2264509"/>
                <a:gd name="connsiteY2-41196" fmla="*/ 285490 h 7238075"/>
                <a:gd name="connsiteX3-41197" fmla="*/ 756141 w 2264509"/>
                <a:gd name="connsiteY3-41198" fmla="*/ 566071 h 7238075"/>
                <a:gd name="connsiteX4-41199" fmla="*/ 895260 w 2264509"/>
                <a:gd name="connsiteY4-41200" fmla="*/ 882679 h 7238075"/>
                <a:gd name="connsiteX5-41201" fmla="*/ 785588 w 2264509"/>
                <a:gd name="connsiteY5-41202" fmla="*/ 1025825 h 7238075"/>
                <a:gd name="connsiteX6-41203" fmla="*/ 152912 w 2264509"/>
                <a:gd name="connsiteY6-41204" fmla="*/ 1252683 h 7238075"/>
                <a:gd name="connsiteX7-41205" fmla="*/ 8160 w 2264509"/>
                <a:gd name="connsiteY7-41206" fmla="*/ 2283394 h 7238075"/>
                <a:gd name="connsiteX8-41207" fmla="*/ 416233 w 2264509"/>
                <a:gd name="connsiteY8-41208" fmla="*/ 2735641 h 7238075"/>
                <a:gd name="connsiteX9-41209" fmla="*/ 293173 w 2264509"/>
                <a:gd name="connsiteY9-41210" fmla="*/ 3799944 h 7238075"/>
                <a:gd name="connsiteX10-41211" fmla="*/ 428536 w 2264509"/>
                <a:gd name="connsiteY10-41212" fmla="*/ 3969982 h 7238075"/>
                <a:gd name="connsiteX11-41213" fmla="*/ 486017 w 2264509"/>
                <a:gd name="connsiteY11-41214" fmla="*/ 4215017 h 7238075"/>
                <a:gd name="connsiteX12-41215" fmla="*/ 547224 w 2264509"/>
                <a:gd name="connsiteY12-41216" fmla="*/ 4615099 h 7238075"/>
                <a:gd name="connsiteX13-41217" fmla="*/ 555878 w 2264509"/>
                <a:gd name="connsiteY13-41218" fmla="*/ 4779518 h 7238075"/>
                <a:gd name="connsiteX14-41219" fmla="*/ 541964 w 2264509"/>
                <a:gd name="connsiteY14-41220" fmla="*/ 4966441 h 7238075"/>
                <a:gd name="connsiteX15-41221" fmla="*/ 510234 w 2264509"/>
                <a:gd name="connsiteY15-41222" fmla="*/ 5112051 h 7238075"/>
                <a:gd name="connsiteX16-41223" fmla="*/ 434305 w 2264509"/>
                <a:gd name="connsiteY16-41224" fmla="*/ 6139609 h 7238075"/>
                <a:gd name="connsiteX17-41225" fmla="*/ 399690 w 2264509"/>
                <a:gd name="connsiteY17-41226" fmla="*/ 6589898 h 7238075"/>
                <a:gd name="connsiteX18-41227" fmla="*/ 471534 w 2264509"/>
                <a:gd name="connsiteY18-41228" fmla="*/ 6812999 h 7238075"/>
                <a:gd name="connsiteX19-41229" fmla="*/ 418410 w 2264509"/>
                <a:gd name="connsiteY19-41230" fmla="*/ 6968013 h 7238075"/>
                <a:gd name="connsiteX20-41231" fmla="*/ 656806 w 2264509"/>
                <a:gd name="connsiteY20-41232" fmla="*/ 7230086 h 7238075"/>
                <a:gd name="connsiteX21-41233" fmla="*/ 1009561 w 2264509"/>
                <a:gd name="connsiteY21-41234" fmla="*/ 7122486 h 7238075"/>
                <a:gd name="connsiteX22-41235" fmla="*/ 776064 w 2264509"/>
                <a:gd name="connsiteY22-41236" fmla="*/ 6830306 h 7238075"/>
                <a:gd name="connsiteX23-41237" fmla="*/ 804368 w 2264509"/>
                <a:gd name="connsiteY23-41238" fmla="*/ 6565349 h 7238075"/>
                <a:gd name="connsiteX24-41239" fmla="*/ 790216 w 2264509"/>
                <a:gd name="connsiteY24-41240" fmla="*/ 6235730 h 7238075"/>
                <a:gd name="connsiteX25-41241" fmla="*/ 907792 w 2264509"/>
                <a:gd name="connsiteY25-41242" fmla="*/ 5474692 h 7238075"/>
                <a:gd name="connsiteX26-41243" fmla="*/ 957309 w 2264509"/>
                <a:gd name="connsiteY26-41244" fmla="*/ 5365800 h 7238075"/>
                <a:gd name="connsiteX27-41245" fmla="*/ 949796 w 2264509"/>
                <a:gd name="connsiteY27-41246" fmla="*/ 5294498 h 7238075"/>
                <a:gd name="connsiteX28-41247" fmla="*/ 1022842 w 2264509"/>
                <a:gd name="connsiteY28-41248" fmla="*/ 5197505 h 7238075"/>
                <a:gd name="connsiteX29-41249" fmla="*/ 1024856 w 2264509"/>
                <a:gd name="connsiteY29-41250" fmla="*/ 5054630 h 7238075"/>
                <a:gd name="connsiteX30-41251" fmla="*/ 1250022 w 2264509"/>
                <a:gd name="connsiteY30-41252" fmla="*/ 4234537 h 7238075"/>
                <a:gd name="connsiteX31-41253" fmla="*/ 1388027 w 2264509"/>
                <a:gd name="connsiteY31-41254" fmla="*/ 4644157 h 7238075"/>
                <a:gd name="connsiteX32-41255" fmla="*/ 1392304 w 2264509"/>
                <a:gd name="connsiteY32-41256" fmla="*/ 4865602 h 7238075"/>
                <a:gd name="connsiteX33-41257" fmla="*/ 1361716 w 2264509"/>
                <a:gd name="connsiteY33-41258" fmla="*/ 4959440 h 7238075"/>
                <a:gd name="connsiteX34-41259" fmla="*/ 1405585 w 2264509"/>
                <a:gd name="connsiteY34-41260" fmla="*/ 5098769 h 7238075"/>
                <a:gd name="connsiteX35-41261" fmla="*/ 1313490 w 2264509"/>
                <a:gd name="connsiteY35-41262" fmla="*/ 5539804 h 7238075"/>
                <a:gd name="connsiteX36-41263" fmla="*/ 1314512 w 2264509"/>
                <a:gd name="connsiteY36-41264" fmla="*/ 6345824 h 7238075"/>
                <a:gd name="connsiteX37-41265" fmla="*/ 1387677 w 2264509"/>
                <a:gd name="connsiteY37-41266" fmla="*/ 6525837 h 7238075"/>
                <a:gd name="connsiteX38-41267" fmla="*/ 1336897 w 2264509"/>
                <a:gd name="connsiteY38-41268" fmla="*/ 6727274 h 7238075"/>
                <a:gd name="connsiteX39-41269" fmla="*/ 1355075 w 2264509"/>
                <a:gd name="connsiteY39-41270" fmla="*/ 6813600 h 7238075"/>
                <a:gd name="connsiteX40-41271" fmla="*/ 1364871 w 2264509"/>
                <a:gd name="connsiteY40-41272" fmla="*/ 7006384 h 7238075"/>
                <a:gd name="connsiteX41-41273" fmla="*/ 1811645 w 2264509"/>
                <a:gd name="connsiteY41-41274" fmla="*/ 7174679 h 7238075"/>
                <a:gd name="connsiteX42-41275" fmla="*/ 2240298 w 2264509"/>
                <a:gd name="connsiteY42-41276" fmla="*/ 7184685 h 7238075"/>
                <a:gd name="connsiteX43-41277" fmla="*/ 2223142 w 2264509"/>
                <a:gd name="connsiteY43-41278" fmla="*/ 7032346 h 7238075"/>
                <a:gd name="connsiteX44-41279" fmla="*/ 1738539 w 2264509"/>
                <a:gd name="connsiteY44-41280" fmla="*/ 6666009 h 7238075"/>
                <a:gd name="connsiteX45-41281" fmla="*/ 1759422 w 2264509"/>
                <a:gd name="connsiteY45-41282" fmla="*/ 6535632 h 7238075"/>
                <a:gd name="connsiteX46-41283" fmla="*/ 1719909 w 2264509"/>
                <a:gd name="connsiteY46-41284" fmla="*/ 6436627 h 7238075"/>
                <a:gd name="connsiteX47-41285" fmla="*/ 1708642 w 2264509"/>
                <a:gd name="connsiteY47-41286" fmla="*/ 6235730 h 7238075"/>
                <a:gd name="connsiteX48-41287" fmla="*/ 1730306 w 2264509"/>
                <a:gd name="connsiteY48-41288" fmla="*/ 5965274 h 7238075"/>
                <a:gd name="connsiteX49-41289" fmla="*/ 1778923 w 2264509"/>
                <a:gd name="connsiteY49-41290" fmla="*/ 5497769 h 7238075"/>
                <a:gd name="connsiteX50-41291" fmla="*/ 1790341 w 2264509"/>
                <a:gd name="connsiteY50-41292" fmla="*/ 5349364 h 7238075"/>
                <a:gd name="connsiteX51-41293" fmla="*/ 1848903 w 2264509"/>
                <a:gd name="connsiteY51-41294" fmla="*/ 5302881 h 7238075"/>
                <a:gd name="connsiteX52-41295" fmla="*/ 1935499 w 2264509"/>
                <a:gd name="connsiteY52-41296" fmla="*/ 5083205 h 7238075"/>
                <a:gd name="connsiteX53-41297" fmla="*/ 1960649 w 2264509"/>
                <a:gd name="connsiteY53-41298" fmla="*/ 4791056 h 7238075"/>
                <a:gd name="connsiteX54-41299" fmla="*/ 1951665 w 2264509"/>
                <a:gd name="connsiteY54-41300" fmla="*/ 4334336 h 7238075"/>
                <a:gd name="connsiteX55-41301" fmla="*/ 1932344 w 2264509"/>
                <a:gd name="connsiteY55-41302" fmla="*/ 3888133 h 7238075"/>
                <a:gd name="connsiteX56-41303" fmla="*/ 2114094 w 2264509"/>
                <a:gd name="connsiteY56-41304" fmla="*/ 3794489 h 7238075"/>
                <a:gd name="connsiteX57-41305" fmla="*/ 1762492 w 2264509"/>
                <a:gd name="connsiteY57-41306" fmla="*/ 2682768 h 7238075"/>
                <a:gd name="connsiteX58-41307" fmla="*/ 2171636 w 2264509"/>
                <a:gd name="connsiteY58-41308" fmla="*/ 2450629 h 7238075"/>
                <a:gd name="connsiteX59-41309" fmla="*/ 2032492 w 2264509"/>
                <a:gd name="connsiteY59-41310" fmla="*/ 1850474 h 7238075"/>
                <a:gd name="connsiteX60-41311" fmla="*/ 1987751 w 2264509"/>
                <a:gd name="connsiteY60-41312" fmla="*/ 1662589 h 7238075"/>
                <a:gd name="connsiteX61-41313" fmla="*/ 1973329 w 2264509"/>
                <a:gd name="connsiteY61-41314" fmla="*/ 1418094 h 7238075"/>
                <a:gd name="connsiteX62-41315" fmla="*/ 1925704 w 2264509"/>
                <a:gd name="connsiteY62-41316" fmla="*/ 1287898 h 7238075"/>
                <a:gd name="connsiteX63-41317" fmla="*/ 1458979 w 2264509"/>
                <a:gd name="connsiteY63-41318" fmla="*/ 1120535 h 7238075"/>
                <a:gd name="connsiteX64-41319" fmla="*/ 1360513 w 2264509"/>
                <a:gd name="connsiteY64-41320" fmla="*/ 1005635 h 7238075"/>
                <a:gd name="connsiteX65-41321" fmla="*/ 1416522 w 2264509"/>
                <a:gd name="connsiteY65-41322" fmla="*/ 807081 h 7238075"/>
                <a:gd name="connsiteX66-41323" fmla="*/ 1484699 w 2264509"/>
                <a:gd name="connsiteY66-41324" fmla="*/ 608469 h 7238075"/>
                <a:gd name="connsiteX67-41325" fmla="*/ 1496208 w 2264509"/>
                <a:gd name="connsiteY67-41326" fmla="*/ 366317 h 7238075"/>
                <a:gd name="connsiteX68-41327" fmla="*/ 1413968 w 2264509"/>
                <a:gd name="connsiteY68-41328" fmla="*/ 146640 h 7238075"/>
                <a:gd name="connsiteX69-41329" fmla="*/ 1100515 w 2264509"/>
                <a:gd name="connsiteY69-41330" fmla="*/ 551 h 7238075"/>
                <a:gd name="connsiteX0-41331" fmla="*/ 1100515 w 2264509"/>
                <a:gd name="connsiteY0-41332" fmla="*/ 551 h 7238075"/>
                <a:gd name="connsiteX1-41333" fmla="*/ 849378 w 2264509"/>
                <a:gd name="connsiteY1-41334" fmla="*/ 118937 h 7238075"/>
                <a:gd name="connsiteX2-41335" fmla="*/ 751515 w 2264509"/>
                <a:gd name="connsiteY2-41336" fmla="*/ 285490 h 7238075"/>
                <a:gd name="connsiteX3-41337" fmla="*/ 756141 w 2264509"/>
                <a:gd name="connsiteY3-41338" fmla="*/ 566071 h 7238075"/>
                <a:gd name="connsiteX4-41339" fmla="*/ 895260 w 2264509"/>
                <a:gd name="connsiteY4-41340" fmla="*/ 882679 h 7238075"/>
                <a:gd name="connsiteX5-41341" fmla="*/ 785588 w 2264509"/>
                <a:gd name="connsiteY5-41342" fmla="*/ 1025825 h 7238075"/>
                <a:gd name="connsiteX6-41343" fmla="*/ 152912 w 2264509"/>
                <a:gd name="connsiteY6-41344" fmla="*/ 1252683 h 7238075"/>
                <a:gd name="connsiteX7-41345" fmla="*/ 8160 w 2264509"/>
                <a:gd name="connsiteY7-41346" fmla="*/ 2283394 h 7238075"/>
                <a:gd name="connsiteX8-41347" fmla="*/ 416233 w 2264509"/>
                <a:gd name="connsiteY8-41348" fmla="*/ 2735641 h 7238075"/>
                <a:gd name="connsiteX9-41349" fmla="*/ 293173 w 2264509"/>
                <a:gd name="connsiteY9-41350" fmla="*/ 3799944 h 7238075"/>
                <a:gd name="connsiteX10-41351" fmla="*/ 428536 w 2264509"/>
                <a:gd name="connsiteY10-41352" fmla="*/ 3969982 h 7238075"/>
                <a:gd name="connsiteX11-41353" fmla="*/ 486017 w 2264509"/>
                <a:gd name="connsiteY11-41354" fmla="*/ 4215017 h 7238075"/>
                <a:gd name="connsiteX12-41355" fmla="*/ 547224 w 2264509"/>
                <a:gd name="connsiteY12-41356" fmla="*/ 4615099 h 7238075"/>
                <a:gd name="connsiteX13-41357" fmla="*/ 555878 w 2264509"/>
                <a:gd name="connsiteY13-41358" fmla="*/ 4779518 h 7238075"/>
                <a:gd name="connsiteX14-41359" fmla="*/ 541964 w 2264509"/>
                <a:gd name="connsiteY14-41360" fmla="*/ 4966441 h 7238075"/>
                <a:gd name="connsiteX15-41361" fmla="*/ 510234 w 2264509"/>
                <a:gd name="connsiteY15-41362" fmla="*/ 5112051 h 7238075"/>
                <a:gd name="connsiteX16-41363" fmla="*/ 434305 w 2264509"/>
                <a:gd name="connsiteY16-41364" fmla="*/ 6139609 h 7238075"/>
                <a:gd name="connsiteX17-41365" fmla="*/ 399690 w 2264509"/>
                <a:gd name="connsiteY17-41366" fmla="*/ 6589898 h 7238075"/>
                <a:gd name="connsiteX18-41367" fmla="*/ 471534 w 2264509"/>
                <a:gd name="connsiteY18-41368" fmla="*/ 6812999 h 7238075"/>
                <a:gd name="connsiteX19-41369" fmla="*/ 418410 w 2264509"/>
                <a:gd name="connsiteY19-41370" fmla="*/ 6968013 h 7238075"/>
                <a:gd name="connsiteX20-41371" fmla="*/ 656806 w 2264509"/>
                <a:gd name="connsiteY20-41372" fmla="*/ 7230086 h 7238075"/>
                <a:gd name="connsiteX21-41373" fmla="*/ 1009561 w 2264509"/>
                <a:gd name="connsiteY21-41374" fmla="*/ 7122486 h 7238075"/>
                <a:gd name="connsiteX22-41375" fmla="*/ 776064 w 2264509"/>
                <a:gd name="connsiteY22-41376" fmla="*/ 6830306 h 7238075"/>
                <a:gd name="connsiteX23-41377" fmla="*/ 804368 w 2264509"/>
                <a:gd name="connsiteY23-41378" fmla="*/ 6565349 h 7238075"/>
                <a:gd name="connsiteX24-41379" fmla="*/ 790216 w 2264509"/>
                <a:gd name="connsiteY24-41380" fmla="*/ 6235730 h 7238075"/>
                <a:gd name="connsiteX25-41381" fmla="*/ 907792 w 2264509"/>
                <a:gd name="connsiteY25-41382" fmla="*/ 5474692 h 7238075"/>
                <a:gd name="connsiteX26-41383" fmla="*/ 957309 w 2264509"/>
                <a:gd name="connsiteY26-41384" fmla="*/ 5365800 h 7238075"/>
                <a:gd name="connsiteX27-41385" fmla="*/ 949796 w 2264509"/>
                <a:gd name="connsiteY27-41386" fmla="*/ 5294498 h 7238075"/>
                <a:gd name="connsiteX28-41387" fmla="*/ 1022842 w 2264509"/>
                <a:gd name="connsiteY28-41388" fmla="*/ 5197505 h 7238075"/>
                <a:gd name="connsiteX29-41389" fmla="*/ 1024856 w 2264509"/>
                <a:gd name="connsiteY29-41390" fmla="*/ 5054630 h 7238075"/>
                <a:gd name="connsiteX30-41391" fmla="*/ 1250022 w 2264509"/>
                <a:gd name="connsiteY30-41392" fmla="*/ 4234537 h 7238075"/>
                <a:gd name="connsiteX31-41393" fmla="*/ 1388027 w 2264509"/>
                <a:gd name="connsiteY31-41394" fmla="*/ 4644157 h 7238075"/>
                <a:gd name="connsiteX32-41395" fmla="*/ 1392304 w 2264509"/>
                <a:gd name="connsiteY32-41396" fmla="*/ 4865602 h 7238075"/>
                <a:gd name="connsiteX33-41397" fmla="*/ 1361716 w 2264509"/>
                <a:gd name="connsiteY33-41398" fmla="*/ 4959440 h 7238075"/>
                <a:gd name="connsiteX34-41399" fmla="*/ 1405585 w 2264509"/>
                <a:gd name="connsiteY34-41400" fmla="*/ 5098769 h 7238075"/>
                <a:gd name="connsiteX35-41401" fmla="*/ 1313490 w 2264509"/>
                <a:gd name="connsiteY35-41402" fmla="*/ 5539804 h 7238075"/>
                <a:gd name="connsiteX36-41403" fmla="*/ 1314512 w 2264509"/>
                <a:gd name="connsiteY36-41404" fmla="*/ 6345824 h 7238075"/>
                <a:gd name="connsiteX37-41405" fmla="*/ 1387677 w 2264509"/>
                <a:gd name="connsiteY37-41406" fmla="*/ 6525837 h 7238075"/>
                <a:gd name="connsiteX38-41407" fmla="*/ 1336897 w 2264509"/>
                <a:gd name="connsiteY38-41408" fmla="*/ 6727274 h 7238075"/>
                <a:gd name="connsiteX39-41409" fmla="*/ 1355075 w 2264509"/>
                <a:gd name="connsiteY39-41410" fmla="*/ 6813600 h 7238075"/>
                <a:gd name="connsiteX40-41411" fmla="*/ 1364871 w 2264509"/>
                <a:gd name="connsiteY40-41412" fmla="*/ 7006384 h 7238075"/>
                <a:gd name="connsiteX41-41413" fmla="*/ 1811645 w 2264509"/>
                <a:gd name="connsiteY41-41414" fmla="*/ 7174679 h 7238075"/>
                <a:gd name="connsiteX42-41415" fmla="*/ 2240298 w 2264509"/>
                <a:gd name="connsiteY42-41416" fmla="*/ 7184685 h 7238075"/>
                <a:gd name="connsiteX43-41417" fmla="*/ 2223142 w 2264509"/>
                <a:gd name="connsiteY43-41418" fmla="*/ 7032346 h 7238075"/>
                <a:gd name="connsiteX44-41419" fmla="*/ 1738539 w 2264509"/>
                <a:gd name="connsiteY44-41420" fmla="*/ 6666009 h 7238075"/>
                <a:gd name="connsiteX45-41421" fmla="*/ 1759422 w 2264509"/>
                <a:gd name="connsiteY45-41422" fmla="*/ 6535632 h 7238075"/>
                <a:gd name="connsiteX46-41423" fmla="*/ 1719909 w 2264509"/>
                <a:gd name="connsiteY46-41424" fmla="*/ 6436627 h 7238075"/>
                <a:gd name="connsiteX47-41425" fmla="*/ 1708642 w 2264509"/>
                <a:gd name="connsiteY47-41426" fmla="*/ 6235730 h 7238075"/>
                <a:gd name="connsiteX48-41427" fmla="*/ 1730306 w 2264509"/>
                <a:gd name="connsiteY48-41428" fmla="*/ 5965274 h 7238075"/>
                <a:gd name="connsiteX49-41429" fmla="*/ 1778923 w 2264509"/>
                <a:gd name="connsiteY49-41430" fmla="*/ 5497769 h 7238075"/>
                <a:gd name="connsiteX50-41431" fmla="*/ 1790341 w 2264509"/>
                <a:gd name="connsiteY50-41432" fmla="*/ 5349364 h 7238075"/>
                <a:gd name="connsiteX51-41433" fmla="*/ 1848903 w 2264509"/>
                <a:gd name="connsiteY51-41434" fmla="*/ 5302881 h 7238075"/>
                <a:gd name="connsiteX52-41435" fmla="*/ 1935499 w 2264509"/>
                <a:gd name="connsiteY52-41436" fmla="*/ 5083205 h 7238075"/>
                <a:gd name="connsiteX53-41437" fmla="*/ 1960649 w 2264509"/>
                <a:gd name="connsiteY53-41438" fmla="*/ 4791056 h 7238075"/>
                <a:gd name="connsiteX54-41439" fmla="*/ 1951665 w 2264509"/>
                <a:gd name="connsiteY54-41440" fmla="*/ 4334336 h 7238075"/>
                <a:gd name="connsiteX55-41441" fmla="*/ 1932344 w 2264509"/>
                <a:gd name="connsiteY55-41442" fmla="*/ 3888133 h 7238075"/>
                <a:gd name="connsiteX56-41443" fmla="*/ 2114094 w 2264509"/>
                <a:gd name="connsiteY56-41444" fmla="*/ 3794489 h 7238075"/>
                <a:gd name="connsiteX57-41445" fmla="*/ 1762492 w 2264509"/>
                <a:gd name="connsiteY57-41446" fmla="*/ 2682768 h 7238075"/>
                <a:gd name="connsiteX58-41447" fmla="*/ 2171636 w 2264509"/>
                <a:gd name="connsiteY58-41448" fmla="*/ 2450629 h 7238075"/>
                <a:gd name="connsiteX59-41449" fmla="*/ 2032492 w 2264509"/>
                <a:gd name="connsiteY59-41450" fmla="*/ 1850474 h 7238075"/>
                <a:gd name="connsiteX60-41451" fmla="*/ 1987751 w 2264509"/>
                <a:gd name="connsiteY60-41452" fmla="*/ 1662589 h 7238075"/>
                <a:gd name="connsiteX61-41453" fmla="*/ 1973329 w 2264509"/>
                <a:gd name="connsiteY61-41454" fmla="*/ 1418094 h 7238075"/>
                <a:gd name="connsiteX62-41455" fmla="*/ 1925704 w 2264509"/>
                <a:gd name="connsiteY62-41456" fmla="*/ 1287898 h 7238075"/>
                <a:gd name="connsiteX63-41457" fmla="*/ 1458979 w 2264509"/>
                <a:gd name="connsiteY63-41458" fmla="*/ 1120535 h 7238075"/>
                <a:gd name="connsiteX64-41459" fmla="*/ 1360513 w 2264509"/>
                <a:gd name="connsiteY64-41460" fmla="*/ 1005635 h 7238075"/>
                <a:gd name="connsiteX65-41461" fmla="*/ 1416522 w 2264509"/>
                <a:gd name="connsiteY65-41462" fmla="*/ 807081 h 7238075"/>
                <a:gd name="connsiteX66-41463" fmla="*/ 1484699 w 2264509"/>
                <a:gd name="connsiteY66-41464" fmla="*/ 608469 h 7238075"/>
                <a:gd name="connsiteX67-41465" fmla="*/ 1496208 w 2264509"/>
                <a:gd name="connsiteY67-41466" fmla="*/ 366317 h 7238075"/>
                <a:gd name="connsiteX68-41467" fmla="*/ 1413968 w 2264509"/>
                <a:gd name="connsiteY68-41468" fmla="*/ 146640 h 7238075"/>
                <a:gd name="connsiteX69-41469" fmla="*/ 1100515 w 2264509"/>
                <a:gd name="connsiteY69-41470" fmla="*/ 551 h 7238075"/>
                <a:gd name="connsiteX0-41471" fmla="*/ 1100515 w 2264509"/>
                <a:gd name="connsiteY0-41472" fmla="*/ 551 h 7238075"/>
                <a:gd name="connsiteX1-41473" fmla="*/ 849378 w 2264509"/>
                <a:gd name="connsiteY1-41474" fmla="*/ 118937 h 7238075"/>
                <a:gd name="connsiteX2-41475" fmla="*/ 751515 w 2264509"/>
                <a:gd name="connsiteY2-41476" fmla="*/ 285490 h 7238075"/>
                <a:gd name="connsiteX3-41477" fmla="*/ 756141 w 2264509"/>
                <a:gd name="connsiteY3-41478" fmla="*/ 566071 h 7238075"/>
                <a:gd name="connsiteX4-41479" fmla="*/ 895260 w 2264509"/>
                <a:gd name="connsiteY4-41480" fmla="*/ 882679 h 7238075"/>
                <a:gd name="connsiteX5-41481" fmla="*/ 785588 w 2264509"/>
                <a:gd name="connsiteY5-41482" fmla="*/ 1025825 h 7238075"/>
                <a:gd name="connsiteX6-41483" fmla="*/ 152912 w 2264509"/>
                <a:gd name="connsiteY6-41484" fmla="*/ 1252683 h 7238075"/>
                <a:gd name="connsiteX7-41485" fmla="*/ 8160 w 2264509"/>
                <a:gd name="connsiteY7-41486" fmla="*/ 2283394 h 7238075"/>
                <a:gd name="connsiteX8-41487" fmla="*/ 416233 w 2264509"/>
                <a:gd name="connsiteY8-41488" fmla="*/ 2735641 h 7238075"/>
                <a:gd name="connsiteX9-41489" fmla="*/ 293173 w 2264509"/>
                <a:gd name="connsiteY9-41490" fmla="*/ 3799944 h 7238075"/>
                <a:gd name="connsiteX10-41491" fmla="*/ 428536 w 2264509"/>
                <a:gd name="connsiteY10-41492" fmla="*/ 3969982 h 7238075"/>
                <a:gd name="connsiteX11-41493" fmla="*/ 486017 w 2264509"/>
                <a:gd name="connsiteY11-41494" fmla="*/ 4215017 h 7238075"/>
                <a:gd name="connsiteX12-41495" fmla="*/ 547224 w 2264509"/>
                <a:gd name="connsiteY12-41496" fmla="*/ 4615099 h 7238075"/>
                <a:gd name="connsiteX13-41497" fmla="*/ 555878 w 2264509"/>
                <a:gd name="connsiteY13-41498" fmla="*/ 4779518 h 7238075"/>
                <a:gd name="connsiteX14-41499" fmla="*/ 541964 w 2264509"/>
                <a:gd name="connsiteY14-41500" fmla="*/ 4966441 h 7238075"/>
                <a:gd name="connsiteX15-41501" fmla="*/ 510234 w 2264509"/>
                <a:gd name="connsiteY15-41502" fmla="*/ 5112051 h 7238075"/>
                <a:gd name="connsiteX16-41503" fmla="*/ 434305 w 2264509"/>
                <a:gd name="connsiteY16-41504" fmla="*/ 6139609 h 7238075"/>
                <a:gd name="connsiteX17-41505" fmla="*/ 399690 w 2264509"/>
                <a:gd name="connsiteY17-41506" fmla="*/ 6589898 h 7238075"/>
                <a:gd name="connsiteX18-41507" fmla="*/ 471534 w 2264509"/>
                <a:gd name="connsiteY18-41508" fmla="*/ 6812999 h 7238075"/>
                <a:gd name="connsiteX19-41509" fmla="*/ 418410 w 2264509"/>
                <a:gd name="connsiteY19-41510" fmla="*/ 6968013 h 7238075"/>
                <a:gd name="connsiteX20-41511" fmla="*/ 656806 w 2264509"/>
                <a:gd name="connsiteY20-41512" fmla="*/ 7230086 h 7238075"/>
                <a:gd name="connsiteX21-41513" fmla="*/ 1009561 w 2264509"/>
                <a:gd name="connsiteY21-41514" fmla="*/ 7122486 h 7238075"/>
                <a:gd name="connsiteX22-41515" fmla="*/ 776064 w 2264509"/>
                <a:gd name="connsiteY22-41516" fmla="*/ 6830306 h 7238075"/>
                <a:gd name="connsiteX23-41517" fmla="*/ 804368 w 2264509"/>
                <a:gd name="connsiteY23-41518" fmla="*/ 6565349 h 7238075"/>
                <a:gd name="connsiteX24-41519" fmla="*/ 790216 w 2264509"/>
                <a:gd name="connsiteY24-41520" fmla="*/ 6235730 h 7238075"/>
                <a:gd name="connsiteX25-41521" fmla="*/ 907792 w 2264509"/>
                <a:gd name="connsiteY25-41522" fmla="*/ 5474692 h 7238075"/>
                <a:gd name="connsiteX26-41523" fmla="*/ 957309 w 2264509"/>
                <a:gd name="connsiteY26-41524" fmla="*/ 5365800 h 7238075"/>
                <a:gd name="connsiteX27-41525" fmla="*/ 949796 w 2264509"/>
                <a:gd name="connsiteY27-41526" fmla="*/ 5294498 h 7238075"/>
                <a:gd name="connsiteX28-41527" fmla="*/ 1022842 w 2264509"/>
                <a:gd name="connsiteY28-41528" fmla="*/ 5197505 h 7238075"/>
                <a:gd name="connsiteX29-41529" fmla="*/ 1024856 w 2264509"/>
                <a:gd name="connsiteY29-41530" fmla="*/ 5054630 h 7238075"/>
                <a:gd name="connsiteX30-41531" fmla="*/ 1250022 w 2264509"/>
                <a:gd name="connsiteY30-41532" fmla="*/ 4234537 h 7238075"/>
                <a:gd name="connsiteX31-41533" fmla="*/ 1388027 w 2264509"/>
                <a:gd name="connsiteY31-41534" fmla="*/ 4644157 h 7238075"/>
                <a:gd name="connsiteX32-41535" fmla="*/ 1392304 w 2264509"/>
                <a:gd name="connsiteY32-41536" fmla="*/ 4865602 h 7238075"/>
                <a:gd name="connsiteX33-41537" fmla="*/ 1361716 w 2264509"/>
                <a:gd name="connsiteY33-41538" fmla="*/ 4959440 h 7238075"/>
                <a:gd name="connsiteX34-41539" fmla="*/ 1405585 w 2264509"/>
                <a:gd name="connsiteY34-41540" fmla="*/ 5098769 h 7238075"/>
                <a:gd name="connsiteX35-41541" fmla="*/ 1313490 w 2264509"/>
                <a:gd name="connsiteY35-41542" fmla="*/ 5539804 h 7238075"/>
                <a:gd name="connsiteX36-41543" fmla="*/ 1314512 w 2264509"/>
                <a:gd name="connsiteY36-41544" fmla="*/ 6345824 h 7238075"/>
                <a:gd name="connsiteX37-41545" fmla="*/ 1387677 w 2264509"/>
                <a:gd name="connsiteY37-41546" fmla="*/ 6525837 h 7238075"/>
                <a:gd name="connsiteX38-41547" fmla="*/ 1336897 w 2264509"/>
                <a:gd name="connsiteY38-41548" fmla="*/ 6727274 h 7238075"/>
                <a:gd name="connsiteX39-41549" fmla="*/ 1355075 w 2264509"/>
                <a:gd name="connsiteY39-41550" fmla="*/ 6813600 h 7238075"/>
                <a:gd name="connsiteX40-41551" fmla="*/ 1364871 w 2264509"/>
                <a:gd name="connsiteY40-41552" fmla="*/ 7006384 h 7238075"/>
                <a:gd name="connsiteX41-41553" fmla="*/ 1811645 w 2264509"/>
                <a:gd name="connsiteY41-41554" fmla="*/ 7174679 h 7238075"/>
                <a:gd name="connsiteX42-41555" fmla="*/ 2240298 w 2264509"/>
                <a:gd name="connsiteY42-41556" fmla="*/ 7184685 h 7238075"/>
                <a:gd name="connsiteX43-41557" fmla="*/ 2223142 w 2264509"/>
                <a:gd name="connsiteY43-41558" fmla="*/ 7032346 h 7238075"/>
                <a:gd name="connsiteX44-41559" fmla="*/ 1738539 w 2264509"/>
                <a:gd name="connsiteY44-41560" fmla="*/ 6666009 h 7238075"/>
                <a:gd name="connsiteX45-41561" fmla="*/ 1759422 w 2264509"/>
                <a:gd name="connsiteY45-41562" fmla="*/ 6535632 h 7238075"/>
                <a:gd name="connsiteX46-41563" fmla="*/ 1719909 w 2264509"/>
                <a:gd name="connsiteY46-41564" fmla="*/ 6436627 h 7238075"/>
                <a:gd name="connsiteX47-41565" fmla="*/ 1708642 w 2264509"/>
                <a:gd name="connsiteY47-41566" fmla="*/ 6235730 h 7238075"/>
                <a:gd name="connsiteX48-41567" fmla="*/ 1730306 w 2264509"/>
                <a:gd name="connsiteY48-41568" fmla="*/ 5965274 h 7238075"/>
                <a:gd name="connsiteX49-41569" fmla="*/ 1778923 w 2264509"/>
                <a:gd name="connsiteY49-41570" fmla="*/ 5497769 h 7238075"/>
                <a:gd name="connsiteX50-41571" fmla="*/ 1790341 w 2264509"/>
                <a:gd name="connsiteY50-41572" fmla="*/ 5349364 h 7238075"/>
                <a:gd name="connsiteX51-41573" fmla="*/ 1848903 w 2264509"/>
                <a:gd name="connsiteY51-41574" fmla="*/ 5302881 h 7238075"/>
                <a:gd name="connsiteX52-41575" fmla="*/ 1935499 w 2264509"/>
                <a:gd name="connsiteY52-41576" fmla="*/ 5083205 h 7238075"/>
                <a:gd name="connsiteX53-41577" fmla="*/ 1960649 w 2264509"/>
                <a:gd name="connsiteY53-41578" fmla="*/ 4791056 h 7238075"/>
                <a:gd name="connsiteX54-41579" fmla="*/ 1951665 w 2264509"/>
                <a:gd name="connsiteY54-41580" fmla="*/ 4334336 h 7238075"/>
                <a:gd name="connsiteX55-41581" fmla="*/ 1932344 w 2264509"/>
                <a:gd name="connsiteY55-41582" fmla="*/ 3888133 h 7238075"/>
                <a:gd name="connsiteX56-41583" fmla="*/ 2114094 w 2264509"/>
                <a:gd name="connsiteY56-41584" fmla="*/ 3794489 h 7238075"/>
                <a:gd name="connsiteX57-41585" fmla="*/ 1762492 w 2264509"/>
                <a:gd name="connsiteY57-41586" fmla="*/ 2682768 h 7238075"/>
                <a:gd name="connsiteX58-41587" fmla="*/ 2171636 w 2264509"/>
                <a:gd name="connsiteY58-41588" fmla="*/ 2450629 h 7238075"/>
                <a:gd name="connsiteX59-41589" fmla="*/ 2032492 w 2264509"/>
                <a:gd name="connsiteY59-41590" fmla="*/ 1850474 h 7238075"/>
                <a:gd name="connsiteX60-41591" fmla="*/ 1987751 w 2264509"/>
                <a:gd name="connsiteY60-41592" fmla="*/ 1662589 h 7238075"/>
                <a:gd name="connsiteX61-41593" fmla="*/ 1973329 w 2264509"/>
                <a:gd name="connsiteY61-41594" fmla="*/ 1418094 h 7238075"/>
                <a:gd name="connsiteX62-41595" fmla="*/ 1925704 w 2264509"/>
                <a:gd name="connsiteY62-41596" fmla="*/ 1287898 h 7238075"/>
                <a:gd name="connsiteX63-41597" fmla="*/ 1458979 w 2264509"/>
                <a:gd name="connsiteY63-41598" fmla="*/ 1120535 h 7238075"/>
                <a:gd name="connsiteX64-41599" fmla="*/ 1360513 w 2264509"/>
                <a:gd name="connsiteY64-41600" fmla="*/ 1005635 h 7238075"/>
                <a:gd name="connsiteX65-41601" fmla="*/ 1416522 w 2264509"/>
                <a:gd name="connsiteY65-41602" fmla="*/ 807081 h 7238075"/>
                <a:gd name="connsiteX66-41603" fmla="*/ 1484699 w 2264509"/>
                <a:gd name="connsiteY66-41604" fmla="*/ 608469 h 7238075"/>
                <a:gd name="connsiteX67-41605" fmla="*/ 1496208 w 2264509"/>
                <a:gd name="connsiteY67-41606" fmla="*/ 366317 h 7238075"/>
                <a:gd name="connsiteX68-41607" fmla="*/ 1413968 w 2264509"/>
                <a:gd name="connsiteY68-41608" fmla="*/ 146640 h 7238075"/>
                <a:gd name="connsiteX69-41609" fmla="*/ 1100515 w 2264509"/>
                <a:gd name="connsiteY69-41610" fmla="*/ 551 h 7238075"/>
                <a:gd name="connsiteX0-41611" fmla="*/ 1100515 w 2264509"/>
                <a:gd name="connsiteY0-41612" fmla="*/ 551 h 7238075"/>
                <a:gd name="connsiteX1-41613" fmla="*/ 849378 w 2264509"/>
                <a:gd name="connsiteY1-41614" fmla="*/ 118937 h 7238075"/>
                <a:gd name="connsiteX2-41615" fmla="*/ 751515 w 2264509"/>
                <a:gd name="connsiteY2-41616" fmla="*/ 285490 h 7238075"/>
                <a:gd name="connsiteX3-41617" fmla="*/ 756141 w 2264509"/>
                <a:gd name="connsiteY3-41618" fmla="*/ 566071 h 7238075"/>
                <a:gd name="connsiteX4-41619" fmla="*/ 895260 w 2264509"/>
                <a:gd name="connsiteY4-41620" fmla="*/ 882679 h 7238075"/>
                <a:gd name="connsiteX5-41621" fmla="*/ 785588 w 2264509"/>
                <a:gd name="connsiteY5-41622" fmla="*/ 1025825 h 7238075"/>
                <a:gd name="connsiteX6-41623" fmla="*/ 152912 w 2264509"/>
                <a:gd name="connsiteY6-41624" fmla="*/ 1252683 h 7238075"/>
                <a:gd name="connsiteX7-41625" fmla="*/ 8160 w 2264509"/>
                <a:gd name="connsiteY7-41626" fmla="*/ 2283394 h 7238075"/>
                <a:gd name="connsiteX8-41627" fmla="*/ 416233 w 2264509"/>
                <a:gd name="connsiteY8-41628" fmla="*/ 2735641 h 7238075"/>
                <a:gd name="connsiteX9-41629" fmla="*/ 293173 w 2264509"/>
                <a:gd name="connsiteY9-41630" fmla="*/ 3799944 h 7238075"/>
                <a:gd name="connsiteX10-41631" fmla="*/ 428536 w 2264509"/>
                <a:gd name="connsiteY10-41632" fmla="*/ 3969982 h 7238075"/>
                <a:gd name="connsiteX11-41633" fmla="*/ 486017 w 2264509"/>
                <a:gd name="connsiteY11-41634" fmla="*/ 4215017 h 7238075"/>
                <a:gd name="connsiteX12-41635" fmla="*/ 547224 w 2264509"/>
                <a:gd name="connsiteY12-41636" fmla="*/ 4615099 h 7238075"/>
                <a:gd name="connsiteX13-41637" fmla="*/ 555878 w 2264509"/>
                <a:gd name="connsiteY13-41638" fmla="*/ 4779518 h 7238075"/>
                <a:gd name="connsiteX14-41639" fmla="*/ 541964 w 2264509"/>
                <a:gd name="connsiteY14-41640" fmla="*/ 4966441 h 7238075"/>
                <a:gd name="connsiteX15-41641" fmla="*/ 510234 w 2264509"/>
                <a:gd name="connsiteY15-41642" fmla="*/ 5112051 h 7238075"/>
                <a:gd name="connsiteX16-41643" fmla="*/ 434305 w 2264509"/>
                <a:gd name="connsiteY16-41644" fmla="*/ 6139609 h 7238075"/>
                <a:gd name="connsiteX17-41645" fmla="*/ 399690 w 2264509"/>
                <a:gd name="connsiteY17-41646" fmla="*/ 6589898 h 7238075"/>
                <a:gd name="connsiteX18-41647" fmla="*/ 471534 w 2264509"/>
                <a:gd name="connsiteY18-41648" fmla="*/ 6812999 h 7238075"/>
                <a:gd name="connsiteX19-41649" fmla="*/ 418410 w 2264509"/>
                <a:gd name="connsiteY19-41650" fmla="*/ 6968013 h 7238075"/>
                <a:gd name="connsiteX20-41651" fmla="*/ 656806 w 2264509"/>
                <a:gd name="connsiteY20-41652" fmla="*/ 7230086 h 7238075"/>
                <a:gd name="connsiteX21-41653" fmla="*/ 1009561 w 2264509"/>
                <a:gd name="connsiteY21-41654" fmla="*/ 7122486 h 7238075"/>
                <a:gd name="connsiteX22-41655" fmla="*/ 776064 w 2264509"/>
                <a:gd name="connsiteY22-41656" fmla="*/ 6830306 h 7238075"/>
                <a:gd name="connsiteX23-41657" fmla="*/ 804368 w 2264509"/>
                <a:gd name="connsiteY23-41658" fmla="*/ 6565349 h 7238075"/>
                <a:gd name="connsiteX24-41659" fmla="*/ 790216 w 2264509"/>
                <a:gd name="connsiteY24-41660" fmla="*/ 6235730 h 7238075"/>
                <a:gd name="connsiteX25-41661" fmla="*/ 907792 w 2264509"/>
                <a:gd name="connsiteY25-41662" fmla="*/ 5474692 h 7238075"/>
                <a:gd name="connsiteX26-41663" fmla="*/ 957309 w 2264509"/>
                <a:gd name="connsiteY26-41664" fmla="*/ 5365800 h 7238075"/>
                <a:gd name="connsiteX27-41665" fmla="*/ 949796 w 2264509"/>
                <a:gd name="connsiteY27-41666" fmla="*/ 5294498 h 7238075"/>
                <a:gd name="connsiteX28-41667" fmla="*/ 1022842 w 2264509"/>
                <a:gd name="connsiteY28-41668" fmla="*/ 5197505 h 7238075"/>
                <a:gd name="connsiteX29-41669" fmla="*/ 1024856 w 2264509"/>
                <a:gd name="connsiteY29-41670" fmla="*/ 5054630 h 7238075"/>
                <a:gd name="connsiteX30-41671" fmla="*/ 1250022 w 2264509"/>
                <a:gd name="connsiteY30-41672" fmla="*/ 4234537 h 7238075"/>
                <a:gd name="connsiteX31-41673" fmla="*/ 1388027 w 2264509"/>
                <a:gd name="connsiteY31-41674" fmla="*/ 4644157 h 7238075"/>
                <a:gd name="connsiteX32-41675" fmla="*/ 1392304 w 2264509"/>
                <a:gd name="connsiteY32-41676" fmla="*/ 4865602 h 7238075"/>
                <a:gd name="connsiteX33-41677" fmla="*/ 1361716 w 2264509"/>
                <a:gd name="connsiteY33-41678" fmla="*/ 4959440 h 7238075"/>
                <a:gd name="connsiteX34-41679" fmla="*/ 1405585 w 2264509"/>
                <a:gd name="connsiteY34-41680" fmla="*/ 5098769 h 7238075"/>
                <a:gd name="connsiteX35-41681" fmla="*/ 1313490 w 2264509"/>
                <a:gd name="connsiteY35-41682" fmla="*/ 5539804 h 7238075"/>
                <a:gd name="connsiteX36-41683" fmla="*/ 1314512 w 2264509"/>
                <a:gd name="connsiteY36-41684" fmla="*/ 6345824 h 7238075"/>
                <a:gd name="connsiteX37-41685" fmla="*/ 1387677 w 2264509"/>
                <a:gd name="connsiteY37-41686" fmla="*/ 6525837 h 7238075"/>
                <a:gd name="connsiteX38-41687" fmla="*/ 1336897 w 2264509"/>
                <a:gd name="connsiteY38-41688" fmla="*/ 6727274 h 7238075"/>
                <a:gd name="connsiteX39-41689" fmla="*/ 1355075 w 2264509"/>
                <a:gd name="connsiteY39-41690" fmla="*/ 6813600 h 7238075"/>
                <a:gd name="connsiteX40-41691" fmla="*/ 1364871 w 2264509"/>
                <a:gd name="connsiteY40-41692" fmla="*/ 7006384 h 7238075"/>
                <a:gd name="connsiteX41-41693" fmla="*/ 1811645 w 2264509"/>
                <a:gd name="connsiteY41-41694" fmla="*/ 7174679 h 7238075"/>
                <a:gd name="connsiteX42-41695" fmla="*/ 2240298 w 2264509"/>
                <a:gd name="connsiteY42-41696" fmla="*/ 7184685 h 7238075"/>
                <a:gd name="connsiteX43-41697" fmla="*/ 2223142 w 2264509"/>
                <a:gd name="connsiteY43-41698" fmla="*/ 7032346 h 7238075"/>
                <a:gd name="connsiteX44-41699" fmla="*/ 1738539 w 2264509"/>
                <a:gd name="connsiteY44-41700" fmla="*/ 6666009 h 7238075"/>
                <a:gd name="connsiteX45-41701" fmla="*/ 1759422 w 2264509"/>
                <a:gd name="connsiteY45-41702" fmla="*/ 6535632 h 7238075"/>
                <a:gd name="connsiteX46-41703" fmla="*/ 1719909 w 2264509"/>
                <a:gd name="connsiteY46-41704" fmla="*/ 6436627 h 7238075"/>
                <a:gd name="connsiteX47-41705" fmla="*/ 1708642 w 2264509"/>
                <a:gd name="connsiteY47-41706" fmla="*/ 6235730 h 7238075"/>
                <a:gd name="connsiteX48-41707" fmla="*/ 1730306 w 2264509"/>
                <a:gd name="connsiteY48-41708" fmla="*/ 5965274 h 7238075"/>
                <a:gd name="connsiteX49-41709" fmla="*/ 1778923 w 2264509"/>
                <a:gd name="connsiteY49-41710" fmla="*/ 5497769 h 7238075"/>
                <a:gd name="connsiteX50-41711" fmla="*/ 1790341 w 2264509"/>
                <a:gd name="connsiteY50-41712" fmla="*/ 5349364 h 7238075"/>
                <a:gd name="connsiteX51-41713" fmla="*/ 1848903 w 2264509"/>
                <a:gd name="connsiteY51-41714" fmla="*/ 5302881 h 7238075"/>
                <a:gd name="connsiteX52-41715" fmla="*/ 1935499 w 2264509"/>
                <a:gd name="connsiteY52-41716" fmla="*/ 5083205 h 7238075"/>
                <a:gd name="connsiteX53-41717" fmla="*/ 1960649 w 2264509"/>
                <a:gd name="connsiteY53-41718" fmla="*/ 4791056 h 7238075"/>
                <a:gd name="connsiteX54-41719" fmla="*/ 1951665 w 2264509"/>
                <a:gd name="connsiteY54-41720" fmla="*/ 4334336 h 7238075"/>
                <a:gd name="connsiteX55-41721" fmla="*/ 1932344 w 2264509"/>
                <a:gd name="connsiteY55-41722" fmla="*/ 3888133 h 7238075"/>
                <a:gd name="connsiteX56-41723" fmla="*/ 2114094 w 2264509"/>
                <a:gd name="connsiteY56-41724" fmla="*/ 3794489 h 7238075"/>
                <a:gd name="connsiteX57-41725" fmla="*/ 1762492 w 2264509"/>
                <a:gd name="connsiteY57-41726" fmla="*/ 2682768 h 7238075"/>
                <a:gd name="connsiteX58-41727" fmla="*/ 2171636 w 2264509"/>
                <a:gd name="connsiteY58-41728" fmla="*/ 2450629 h 7238075"/>
                <a:gd name="connsiteX59-41729" fmla="*/ 2032492 w 2264509"/>
                <a:gd name="connsiteY59-41730" fmla="*/ 1850474 h 7238075"/>
                <a:gd name="connsiteX60-41731" fmla="*/ 1987751 w 2264509"/>
                <a:gd name="connsiteY60-41732" fmla="*/ 1662589 h 7238075"/>
                <a:gd name="connsiteX61-41733" fmla="*/ 1973329 w 2264509"/>
                <a:gd name="connsiteY61-41734" fmla="*/ 1418094 h 7238075"/>
                <a:gd name="connsiteX62-41735" fmla="*/ 1925704 w 2264509"/>
                <a:gd name="connsiteY62-41736" fmla="*/ 1287898 h 7238075"/>
                <a:gd name="connsiteX63-41737" fmla="*/ 1458979 w 2264509"/>
                <a:gd name="connsiteY63-41738" fmla="*/ 1120535 h 7238075"/>
                <a:gd name="connsiteX64-41739" fmla="*/ 1360513 w 2264509"/>
                <a:gd name="connsiteY64-41740" fmla="*/ 1005635 h 7238075"/>
                <a:gd name="connsiteX65-41741" fmla="*/ 1416522 w 2264509"/>
                <a:gd name="connsiteY65-41742" fmla="*/ 807081 h 7238075"/>
                <a:gd name="connsiteX66-41743" fmla="*/ 1484699 w 2264509"/>
                <a:gd name="connsiteY66-41744" fmla="*/ 608469 h 7238075"/>
                <a:gd name="connsiteX67-41745" fmla="*/ 1496208 w 2264509"/>
                <a:gd name="connsiteY67-41746" fmla="*/ 366317 h 7238075"/>
                <a:gd name="connsiteX68-41747" fmla="*/ 1413968 w 2264509"/>
                <a:gd name="connsiteY68-41748" fmla="*/ 146640 h 7238075"/>
                <a:gd name="connsiteX69-41749" fmla="*/ 1100515 w 2264509"/>
                <a:gd name="connsiteY69-41750" fmla="*/ 551 h 7238075"/>
                <a:gd name="connsiteX0-41751" fmla="*/ 1100515 w 2264509"/>
                <a:gd name="connsiteY0-41752" fmla="*/ 551 h 7238075"/>
                <a:gd name="connsiteX1-41753" fmla="*/ 849378 w 2264509"/>
                <a:gd name="connsiteY1-41754" fmla="*/ 118937 h 7238075"/>
                <a:gd name="connsiteX2-41755" fmla="*/ 751515 w 2264509"/>
                <a:gd name="connsiteY2-41756" fmla="*/ 285490 h 7238075"/>
                <a:gd name="connsiteX3-41757" fmla="*/ 756141 w 2264509"/>
                <a:gd name="connsiteY3-41758" fmla="*/ 566071 h 7238075"/>
                <a:gd name="connsiteX4-41759" fmla="*/ 895260 w 2264509"/>
                <a:gd name="connsiteY4-41760" fmla="*/ 882679 h 7238075"/>
                <a:gd name="connsiteX5-41761" fmla="*/ 785588 w 2264509"/>
                <a:gd name="connsiteY5-41762" fmla="*/ 1025825 h 7238075"/>
                <a:gd name="connsiteX6-41763" fmla="*/ 152912 w 2264509"/>
                <a:gd name="connsiteY6-41764" fmla="*/ 1252683 h 7238075"/>
                <a:gd name="connsiteX7-41765" fmla="*/ 8160 w 2264509"/>
                <a:gd name="connsiteY7-41766" fmla="*/ 2283394 h 7238075"/>
                <a:gd name="connsiteX8-41767" fmla="*/ 416233 w 2264509"/>
                <a:gd name="connsiteY8-41768" fmla="*/ 2735641 h 7238075"/>
                <a:gd name="connsiteX9-41769" fmla="*/ 293173 w 2264509"/>
                <a:gd name="connsiteY9-41770" fmla="*/ 3799944 h 7238075"/>
                <a:gd name="connsiteX10-41771" fmla="*/ 428536 w 2264509"/>
                <a:gd name="connsiteY10-41772" fmla="*/ 3969982 h 7238075"/>
                <a:gd name="connsiteX11-41773" fmla="*/ 486017 w 2264509"/>
                <a:gd name="connsiteY11-41774" fmla="*/ 4215017 h 7238075"/>
                <a:gd name="connsiteX12-41775" fmla="*/ 547224 w 2264509"/>
                <a:gd name="connsiteY12-41776" fmla="*/ 4615099 h 7238075"/>
                <a:gd name="connsiteX13-41777" fmla="*/ 555878 w 2264509"/>
                <a:gd name="connsiteY13-41778" fmla="*/ 4779518 h 7238075"/>
                <a:gd name="connsiteX14-41779" fmla="*/ 541964 w 2264509"/>
                <a:gd name="connsiteY14-41780" fmla="*/ 4966441 h 7238075"/>
                <a:gd name="connsiteX15-41781" fmla="*/ 510234 w 2264509"/>
                <a:gd name="connsiteY15-41782" fmla="*/ 5112051 h 7238075"/>
                <a:gd name="connsiteX16-41783" fmla="*/ 434305 w 2264509"/>
                <a:gd name="connsiteY16-41784" fmla="*/ 6139609 h 7238075"/>
                <a:gd name="connsiteX17-41785" fmla="*/ 399690 w 2264509"/>
                <a:gd name="connsiteY17-41786" fmla="*/ 6589898 h 7238075"/>
                <a:gd name="connsiteX18-41787" fmla="*/ 471534 w 2264509"/>
                <a:gd name="connsiteY18-41788" fmla="*/ 6812999 h 7238075"/>
                <a:gd name="connsiteX19-41789" fmla="*/ 436821 w 2264509"/>
                <a:gd name="connsiteY19-41790" fmla="*/ 7004834 h 7238075"/>
                <a:gd name="connsiteX20-41791" fmla="*/ 656806 w 2264509"/>
                <a:gd name="connsiteY20-41792" fmla="*/ 7230086 h 7238075"/>
                <a:gd name="connsiteX21-41793" fmla="*/ 1009561 w 2264509"/>
                <a:gd name="connsiteY21-41794" fmla="*/ 7122486 h 7238075"/>
                <a:gd name="connsiteX22-41795" fmla="*/ 776064 w 2264509"/>
                <a:gd name="connsiteY22-41796" fmla="*/ 6830306 h 7238075"/>
                <a:gd name="connsiteX23-41797" fmla="*/ 804368 w 2264509"/>
                <a:gd name="connsiteY23-41798" fmla="*/ 6565349 h 7238075"/>
                <a:gd name="connsiteX24-41799" fmla="*/ 790216 w 2264509"/>
                <a:gd name="connsiteY24-41800" fmla="*/ 6235730 h 7238075"/>
                <a:gd name="connsiteX25-41801" fmla="*/ 907792 w 2264509"/>
                <a:gd name="connsiteY25-41802" fmla="*/ 5474692 h 7238075"/>
                <a:gd name="connsiteX26-41803" fmla="*/ 957309 w 2264509"/>
                <a:gd name="connsiteY26-41804" fmla="*/ 5365800 h 7238075"/>
                <a:gd name="connsiteX27-41805" fmla="*/ 949796 w 2264509"/>
                <a:gd name="connsiteY27-41806" fmla="*/ 5294498 h 7238075"/>
                <a:gd name="connsiteX28-41807" fmla="*/ 1022842 w 2264509"/>
                <a:gd name="connsiteY28-41808" fmla="*/ 5197505 h 7238075"/>
                <a:gd name="connsiteX29-41809" fmla="*/ 1024856 w 2264509"/>
                <a:gd name="connsiteY29-41810" fmla="*/ 5054630 h 7238075"/>
                <a:gd name="connsiteX30-41811" fmla="*/ 1250022 w 2264509"/>
                <a:gd name="connsiteY30-41812" fmla="*/ 4234537 h 7238075"/>
                <a:gd name="connsiteX31-41813" fmla="*/ 1388027 w 2264509"/>
                <a:gd name="connsiteY31-41814" fmla="*/ 4644157 h 7238075"/>
                <a:gd name="connsiteX32-41815" fmla="*/ 1392304 w 2264509"/>
                <a:gd name="connsiteY32-41816" fmla="*/ 4865602 h 7238075"/>
                <a:gd name="connsiteX33-41817" fmla="*/ 1361716 w 2264509"/>
                <a:gd name="connsiteY33-41818" fmla="*/ 4959440 h 7238075"/>
                <a:gd name="connsiteX34-41819" fmla="*/ 1405585 w 2264509"/>
                <a:gd name="connsiteY34-41820" fmla="*/ 5098769 h 7238075"/>
                <a:gd name="connsiteX35-41821" fmla="*/ 1313490 w 2264509"/>
                <a:gd name="connsiteY35-41822" fmla="*/ 5539804 h 7238075"/>
                <a:gd name="connsiteX36-41823" fmla="*/ 1314512 w 2264509"/>
                <a:gd name="connsiteY36-41824" fmla="*/ 6345824 h 7238075"/>
                <a:gd name="connsiteX37-41825" fmla="*/ 1387677 w 2264509"/>
                <a:gd name="connsiteY37-41826" fmla="*/ 6525837 h 7238075"/>
                <a:gd name="connsiteX38-41827" fmla="*/ 1336897 w 2264509"/>
                <a:gd name="connsiteY38-41828" fmla="*/ 6727274 h 7238075"/>
                <a:gd name="connsiteX39-41829" fmla="*/ 1355075 w 2264509"/>
                <a:gd name="connsiteY39-41830" fmla="*/ 6813600 h 7238075"/>
                <a:gd name="connsiteX40-41831" fmla="*/ 1364871 w 2264509"/>
                <a:gd name="connsiteY40-41832" fmla="*/ 7006384 h 7238075"/>
                <a:gd name="connsiteX41-41833" fmla="*/ 1811645 w 2264509"/>
                <a:gd name="connsiteY41-41834" fmla="*/ 7174679 h 7238075"/>
                <a:gd name="connsiteX42-41835" fmla="*/ 2240298 w 2264509"/>
                <a:gd name="connsiteY42-41836" fmla="*/ 7184685 h 7238075"/>
                <a:gd name="connsiteX43-41837" fmla="*/ 2223142 w 2264509"/>
                <a:gd name="connsiteY43-41838" fmla="*/ 7032346 h 7238075"/>
                <a:gd name="connsiteX44-41839" fmla="*/ 1738539 w 2264509"/>
                <a:gd name="connsiteY44-41840" fmla="*/ 6666009 h 7238075"/>
                <a:gd name="connsiteX45-41841" fmla="*/ 1759422 w 2264509"/>
                <a:gd name="connsiteY45-41842" fmla="*/ 6535632 h 7238075"/>
                <a:gd name="connsiteX46-41843" fmla="*/ 1719909 w 2264509"/>
                <a:gd name="connsiteY46-41844" fmla="*/ 6436627 h 7238075"/>
                <a:gd name="connsiteX47-41845" fmla="*/ 1708642 w 2264509"/>
                <a:gd name="connsiteY47-41846" fmla="*/ 6235730 h 7238075"/>
                <a:gd name="connsiteX48-41847" fmla="*/ 1730306 w 2264509"/>
                <a:gd name="connsiteY48-41848" fmla="*/ 5965274 h 7238075"/>
                <a:gd name="connsiteX49-41849" fmla="*/ 1778923 w 2264509"/>
                <a:gd name="connsiteY49-41850" fmla="*/ 5497769 h 7238075"/>
                <a:gd name="connsiteX50-41851" fmla="*/ 1790341 w 2264509"/>
                <a:gd name="connsiteY50-41852" fmla="*/ 5349364 h 7238075"/>
                <a:gd name="connsiteX51-41853" fmla="*/ 1848903 w 2264509"/>
                <a:gd name="connsiteY51-41854" fmla="*/ 5302881 h 7238075"/>
                <a:gd name="connsiteX52-41855" fmla="*/ 1935499 w 2264509"/>
                <a:gd name="connsiteY52-41856" fmla="*/ 5083205 h 7238075"/>
                <a:gd name="connsiteX53-41857" fmla="*/ 1960649 w 2264509"/>
                <a:gd name="connsiteY53-41858" fmla="*/ 4791056 h 7238075"/>
                <a:gd name="connsiteX54-41859" fmla="*/ 1951665 w 2264509"/>
                <a:gd name="connsiteY54-41860" fmla="*/ 4334336 h 7238075"/>
                <a:gd name="connsiteX55-41861" fmla="*/ 1932344 w 2264509"/>
                <a:gd name="connsiteY55-41862" fmla="*/ 3888133 h 7238075"/>
                <a:gd name="connsiteX56-41863" fmla="*/ 2114094 w 2264509"/>
                <a:gd name="connsiteY56-41864" fmla="*/ 3794489 h 7238075"/>
                <a:gd name="connsiteX57-41865" fmla="*/ 1762492 w 2264509"/>
                <a:gd name="connsiteY57-41866" fmla="*/ 2682768 h 7238075"/>
                <a:gd name="connsiteX58-41867" fmla="*/ 2171636 w 2264509"/>
                <a:gd name="connsiteY58-41868" fmla="*/ 2450629 h 7238075"/>
                <a:gd name="connsiteX59-41869" fmla="*/ 2032492 w 2264509"/>
                <a:gd name="connsiteY59-41870" fmla="*/ 1850474 h 7238075"/>
                <a:gd name="connsiteX60-41871" fmla="*/ 1987751 w 2264509"/>
                <a:gd name="connsiteY60-41872" fmla="*/ 1662589 h 7238075"/>
                <a:gd name="connsiteX61-41873" fmla="*/ 1973329 w 2264509"/>
                <a:gd name="connsiteY61-41874" fmla="*/ 1418094 h 7238075"/>
                <a:gd name="connsiteX62-41875" fmla="*/ 1925704 w 2264509"/>
                <a:gd name="connsiteY62-41876" fmla="*/ 1287898 h 7238075"/>
                <a:gd name="connsiteX63-41877" fmla="*/ 1458979 w 2264509"/>
                <a:gd name="connsiteY63-41878" fmla="*/ 1120535 h 7238075"/>
                <a:gd name="connsiteX64-41879" fmla="*/ 1360513 w 2264509"/>
                <a:gd name="connsiteY64-41880" fmla="*/ 1005635 h 7238075"/>
                <a:gd name="connsiteX65-41881" fmla="*/ 1416522 w 2264509"/>
                <a:gd name="connsiteY65-41882" fmla="*/ 807081 h 7238075"/>
                <a:gd name="connsiteX66-41883" fmla="*/ 1484699 w 2264509"/>
                <a:gd name="connsiteY66-41884" fmla="*/ 608469 h 7238075"/>
                <a:gd name="connsiteX67-41885" fmla="*/ 1496208 w 2264509"/>
                <a:gd name="connsiteY67-41886" fmla="*/ 366317 h 7238075"/>
                <a:gd name="connsiteX68-41887" fmla="*/ 1413968 w 2264509"/>
                <a:gd name="connsiteY68-41888" fmla="*/ 146640 h 7238075"/>
                <a:gd name="connsiteX69-41889" fmla="*/ 1100515 w 2264509"/>
                <a:gd name="connsiteY69-41890" fmla="*/ 551 h 7238075"/>
                <a:gd name="connsiteX0-41891" fmla="*/ 1100515 w 2264509"/>
                <a:gd name="connsiteY0-41892" fmla="*/ 551 h 7238075"/>
                <a:gd name="connsiteX1-41893" fmla="*/ 849378 w 2264509"/>
                <a:gd name="connsiteY1-41894" fmla="*/ 118937 h 7238075"/>
                <a:gd name="connsiteX2-41895" fmla="*/ 751515 w 2264509"/>
                <a:gd name="connsiteY2-41896" fmla="*/ 285490 h 7238075"/>
                <a:gd name="connsiteX3-41897" fmla="*/ 756141 w 2264509"/>
                <a:gd name="connsiteY3-41898" fmla="*/ 566071 h 7238075"/>
                <a:gd name="connsiteX4-41899" fmla="*/ 895260 w 2264509"/>
                <a:gd name="connsiteY4-41900" fmla="*/ 882679 h 7238075"/>
                <a:gd name="connsiteX5-41901" fmla="*/ 785588 w 2264509"/>
                <a:gd name="connsiteY5-41902" fmla="*/ 1025825 h 7238075"/>
                <a:gd name="connsiteX6-41903" fmla="*/ 152912 w 2264509"/>
                <a:gd name="connsiteY6-41904" fmla="*/ 1252683 h 7238075"/>
                <a:gd name="connsiteX7-41905" fmla="*/ 8160 w 2264509"/>
                <a:gd name="connsiteY7-41906" fmla="*/ 2283394 h 7238075"/>
                <a:gd name="connsiteX8-41907" fmla="*/ 416233 w 2264509"/>
                <a:gd name="connsiteY8-41908" fmla="*/ 2735641 h 7238075"/>
                <a:gd name="connsiteX9-41909" fmla="*/ 293173 w 2264509"/>
                <a:gd name="connsiteY9-41910" fmla="*/ 3799944 h 7238075"/>
                <a:gd name="connsiteX10-41911" fmla="*/ 428536 w 2264509"/>
                <a:gd name="connsiteY10-41912" fmla="*/ 3969982 h 7238075"/>
                <a:gd name="connsiteX11-41913" fmla="*/ 486017 w 2264509"/>
                <a:gd name="connsiteY11-41914" fmla="*/ 4215017 h 7238075"/>
                <a:gd name="connsiteX12-41915" fmla="*/ 547224 w 2264509"/>
                <a:gd name="connsiteY12-41916" fmla="*/ 4615099 h 7238075"/>
                <a:gd name="connsiteX13-41917" fmla="*/ 555878 w 2264509"/>
                <a:gd name="connsiteY13-41918" fmla="*/ 4779518 h 7238075"/>
                <a:gd name="connsiteX14-41919" fmla="*/ 541964 w 2264509"/>
                <a:gd name="connsiteY14-41920" fmla="*/ 4966441 h 7238075"/>
                <a:gd name="connsiteX15-41921" fmla="*/ 510234 w 2264509"/>
                <a:gd name="connsiteY15-41922" fmla="*/ 5112051 h 7238075"/>
                <a:gd name="connsiteX16-41923" fmla="*/ 434305 w 2264509"/>
                <a:gd name="connsiteY16-41924" fmla="*/ 6139609 h 7238075"/>
                <a:gd name="connsiteX17-41925" fmla="*/ 399690 w 2264509"/>
                <a:gd name="connsiteY17-41926" fmla="*/ 6589898 h 7238075"/>
                <a:gd name="connsiteX18-41927" fmla="*/ 471534 w 2264509"/>
                <a:gd name="connsiteY18-41928" fmla="*/ 6812999 h 7238075"/>
                <a:gd name="connsiteX19-41929" fmla="*/ 436821 w 2264509"/>
                <a:gd name="connsiteY19-41930" fmla="*/ 7004834 h 7238075"/>
                <a:gd name="connsiteX20-41931" fmla="*/ 656806 w 2264509"/>
                <a:gd name="connsiteY20-41932" fmla="*/ 7230086 h 7238075"/>
                <a:gd name="connsiteX21-41933" fmla="*/ 1009561 w 2264509"/>
                <a:gd name="connsiteY21-41934" fmla="*/ 7122486 h 7238075"/>
                <a:gd name="connsiteX22-41935" fmla="*/ 776064 w 2264509"/>
                <a:gd name="connsiteY22-41936" fmla="*/ 6830306 h 7238075"/>
                <a:gd name="connsiteX23-41937" fmla="*/ 804368 w 2264509"/>
                <a:gd name="connsiteY23-41938" fmla="*/ 6565349 h 7238075"/>
                <a:gd name="connsiteX24-41939" fmla="*/ 790216 w 2264509"/>
                <a:gd name="connsiteY24-41940" fmla="*/ 6235730 h 7238075"/>
                <a:gd name="connsiteX25-41941" fmla="*/ 907792 w 2264509"/>
                <a:gd name="connsiteY25-41942" fmla="*/ 5474692 h 7238075"/>
                <a:gd name="connsiteX26-41943" fmla="*/ 957309 w 2264509"/>
                <a:gd name="connsiteY26-41944" fmla="*/ 5365800 h 7238075"/>
                <a:gd name="connsiteX27-41945" fmla="*/ 949796 w 2264509"/>
                <a:gd name="connsiteY27-41946" fmla="*/ 5294498 h 7238075"/>
                <a:gd name="connsiteX28-41947" fmla="*/ 1022842 w 2264509"/>
                <a:gd name="connsiteY28-41948" fmla="*/ 5197505 h 7238075"/>
                <a:gd name="connsiteX29-41949" fmla="*/ 1024856 w 2264509"/>
                <a:gd name="connsiteY29-41950" fmla="*/ 5054630 h 7238075"/>
                <a:gd name="connsiteX30-41951" fmla="*/ 1250022 w 2264509"/>
                <a:gd name="connsiteY30-41952" fmla="*/ 4234537 h 7238075"/>
                <a:gd name="connsiteX31-41953" fmla="*/ 1388027 w 2264509"/>
                <a:gd name="connsiteY31-41954" fmla="*/ 4644157 h 7238075"/>
                <a:gd name="connsiteX32-41955" fmla="*/ 1392304 w 2264509"/>
                <a:gd name="connsiteY32-41956" fmla="*/ 4865602 h 7238075"/>
                <a:gd name="connsiteX33-41957" fmla="*/ 1361716 w 2264509"/>
                <a:gd name="connsiteY33-41958" fmla="*/ 4959440 h 7238075"/>
                <a:gd name="connsiteX34-41959" fmla="*/ 1405585 w 2264509"/>
                <a:gd name="connsiteY34-41960" fmla="*/ 5098769 h 7238075"/>
                <a:gd name="connsiteX35-41961" fmla="*/ 1313490 w 2264509"/>
                <a:gd name="connsiteY35-41962" fmla="*/ 5539804 h 7238075"/>
                <a:gd name="connsiteX36-41963" fmla="*/ 1314512 w 2264509"/>
                <a:gd name="connsiteY36-41964" fmla="*/ 6345824 h 7238075"/>
                <a:gd name="connsiteX37-41965" fmla="*/ 1387677 w 2264509"/>
                <a:gd name="connsiteY37-41966" fmla="*/ 6525837 h 7238075"/>
                <a:gd name="connsiteX38-41967" fmla="*/ 1336897 w 2264509"/>
                <a:gd name="connsiteY38-41968" fmla="*/ 6727274 h 7238075"/>
                <a:gd name="connsiteX39-41969" fmla="*/ 1355075 w 2264509"/>
                <a:gd name="connsiteY39-41970" fmla="*/ 6813600 h 7238075"/>
                <a:gd name="connsiteX40-41971" fmla="*/ 1364871 w 2264509"/>
                <a:gd name="connsiteY40-41972" fmla="*/ 7006384 h 7238075"/>
                <a:gd name="connsiteX41-41973" fmla="*/ 1811645 w 2264509"/>
                <a:gd name="connsiteY41-41974" fmla="*/ 7174679 h 7238075"/>
                <a:gd name="connsiteX42-41975" fmla="*/ 2240298 w 2264509"/>
                <a:gd name="connsiteY42-41976" fmla="*/ 7184685 h 7238075"/>
                <a:gd name="connsiteX43-41977" fmla="*/ 2223142 w 2264509"/>
                <a:gd name="connsiteY43-41978" fmla="*/ 7032346 h 7238075"/>
                <a:gd name="connsiteX44-41979" fmla="*/ 1738539 w 2264509"/>
                <a:gd name="connsiteY44-41980" fmla="*/ 6666009 h 7238075"/>
                <a:gd name="connsiteX45-41981" fmla="*/ 1759422 w 2264509"/>
                <a:gd name="connsiteY45-41982" fmla="*/ 6535632 h 7238075"/>
                <a:gd name="connsiteX46-41983" fmla="*/ 1719909 w 2264509"/>
                <a:gd name="connsiteY46-41984" fmla="*/ 6436627 h 7238075"/>
                <a:gd name="connsiteX47-41985" fmla="*/ 1708642 w 2264509"/>
                <a:gd name="connsiteY47-41986" fmla="*/ 6235730 h 7238075"/>
                <a:gd name="connsiteX48-41987" fmla="*/ 1730306 w 2264509"/>
                <a:gd name="connsiteY48-41988" fmla="*/ 5965274 h 7238075"/>
                <a:gd name="connsiteX49-41989" fmla="*/ 1778923 w 2264509"/>
                <a:gd name="connsiteY49-41990" fmla="*/ 5497769 h 7238075"/>
                <a:gd name="connsiteX50-41991" fmla="*/ 1790341 w 2264509"/>
                <a:gd name="connsiteY50-41992" fmla="*/ 5349364 h 7238075"/>
                <a:gd name="connsiteX51-41993" fmla="*/ 1848903 w 2264509"/>
                <a:gd name="connsiteY51-41994" fmla="*/ 5302881 h 7238075"/>
                <a:gd name="connsiteX52-41995" fmla="*/ 1935499 w 2264509"/>
                <a:gd name="connsiteY52-41996" fmla="*/ 5083205 h 7238075"/>
                <a:gd name="connsiteX53-41997" fmla="*/ 1960649 w 2264509"/>
                <a:gd name="connsiteY53-41998" fmla="*/ 4791056 h 7238075"/>
                <a:gd name="connsiteX54-41999" fmla="*/ 1951665 w 2264509"/>
                <a:gd name="connsiteY54-42000" fmla="*/ 4334336 h 7238075"/>
                <a:gd name="connsiteX55-42001" fmla="*/ 1932344 w 2264509"/>
                <a:gd name="connsiteY55-42002" fmla="*/ 3888133 h 7238075"/>
                <a:gd name="connsiteX56-42003" fmla="*/ 2114094 w 2264509"/>
                <a:gd name="connsiteY56-42004" fmla="*/ 3794489 h 7238075"/>
                <a:gd name="connsiteX57-42005" fmla="*/ 1762492 w 2264509"/>
                <a:gd name="connsiteY57-42006" fmla="*/ 2682768 h 7238075"/>
                <a:gd name="connsiteX58-42007" fmla="*/ 2171636 w 2264509"/>
                <a:gd name="connsiteY58-42008" fmla="*/ 2450629 h 7238075"/>
                <a:gd name="connsiteX59-42009" fmla="*/ 2032492 w 2264509"/>
                <a:gd name="connsiteY59-42010" fmla="*/ 1850474 h 7238075"/>
                <a:gd name="connsiteX60-42011" fmla="*/ 1987751 w 2264509"/>
                <a:gd name="connsiteY60-42012" fmla="*/ 1662589 h 7238075"/>
                <a:gd name="connsiteX61-42013" fmla="*/ 1973329 w 2264509"/>
                <a:gd name="connsiteY61-42014" fmla="*/ 1418094 h 7238075"/>
                <a:gd name="connsiteX62-42015" fmla="*/ 1925704 w 2264509"/>
                <a:gd name="connsiteY62-42016" fmla="*/ 1287898 h 7238075"/>
                <a:gd name="connsiteX63-42017" fmla="*/ 1458979 w 2264509"/>
                <a:gd name="connsiteY63-42018" fmla="*/ 1120535 h 7238075"/>
                <a:gd name="connsiteX64-42019" fmla="*/ 1360513 w 2264509"/>
                <a:gd name="connsiteY64-42020" fmla="*/ 1005635 h 7238075"/>
                <a:gd name="connsiteX65-42021" fmla="*/ 1416522 w 2264509"/>
                <a:gd name="connsiteY65-42022" fmla="*/ 807081 h 7238075"/>
                <a:gd name="connsiteX66-42023" fmla="*/ 1484699 w 2264509"/>
                <a:gd name="connsiteY66-42024" fmla="*/ 608469 h 7238075"/>
                <a:gd name="connsiteX67-42025" fmla="*/ 1496208 w 2264509"/>
                <a:gd name="connsiteY67-42026" fmla="*/ 366317 h 7238075"/>
                <a:gd name="connsiteX68-42027" fmla="*/ 1413968 w 2264509"/>
                <a:gd name="connsiteY68-42028" fmla="*/ 146640 h 7238075"/>
                <a:gd name="connsiteX69-42029" fmla="*/ 1100515 w 2264509"/>
                <a:gd name="connsiteY69-42030" fmla="*/ 551 h 7238075"/>
                <a:gd name="connsiteX0-42031" fmla="*/ 1100515 w 2264509"/>
                <a:gd name="connsiteY0-42032" fmla="*/ 551 h 7238075"/>
                <a:gd name="connsiteX1-42033" fmla="*/ 849378 w 2264509"/>
                <a:gd name="connsiteY1-42034" fmla="*/ 118937 h 7238075"/>
                <a:gd name="connsiteX2-42035" fmla="*/ 751515 w 2264509"/>
                <a:gd name="connsiteY2-42036" fmla="*/ 285490 h 7238075"/>
                <a:gd name="connsiteX3-42037" fmla="*/ 756141 w 2264509"/>
                <a:gd name="connsiteY3-42038" fmla="*/ 566071 h 7238075"/>
                <a:gd name="connsiteX4-42039" fmla="*/ 895260 w 2264509"/>
                <a:gd name="connsiteY4-42040" fmla="*/ 882679 h 7238075"/>
                <a:gd name="connsiteX5-42041" fmla="*/ 785588 w 2264509"/>
                <a:gd name="connsiteY5-42042" fmla="*/ 1025825 h 7238075"/>
                <a:gd name="connsiteX6-42043" fmla="*/ 152912 w 2264509"/>
                <a:gd name="connsiteY6-42044" fmla="*/ 1252683 h 7238075"/>
                <a:gd name="connsiteX7-42045" fmla="*/ 8160 w 2264509"/>
                <a:gd name="connsiteY7-42046" fmla="*/ 2283394 h 7238075"/>
                <a:gd name="connsiteX8-42047" fmla="*/ 416233 w 2264509"/>
                <a:gd name="connsiteY8-42048" fmla="*/ 2735641 h 7238075"/>
                <a:gd name="connsiteX9-42049" fmla="*/ 293173 w 2264509"/>
                <a:gd name="connsiteY9-42050" fmla="*/ 3799944 h 7238075"/>
                <a:gd name="connsiteX10-42051" fmla="*/ 428536 w 2264509"/>
                <a:gd name="connsiteY10-42052" fmla="*/ 3969982 h 7238075"/>
                <a:gd name="connsiteX11-42053" fmla="*/ 486017 w 2264509"/>
                <a:gd name="connsiteY11-42054" fmla="*/ 4215017 h 7238075"/>
                <a:gd name="connsiteX12-42055" fmla="*/ 547224 w 2264509"/>
                <a:gd name="connsiteY12-42056" fmla="*/ 4615099 h 7238075"/>
                <a:gd name="connsiteX13-42057" fmla="*/ 555878 w 2264509"/>
                <a:gd name="connsiteY13-42058" fmla="*/ 4779518 h 7238075"/>
                <a:gd name="connsiteX14-42059" fmla="*/ 541964 w 2264509"/>
                <a:gd name="connsiteY14-42060" fmla="*/ 4966441 h 7238075"/>
                <a:gd name="connsiteX15-42061" fmla="*/ 510234 w 2264509"/>
                <a:gd name="connsiteY15-42062" fmla="*/ 5112051 h 7238075"/>
                <a:gd name="connsiteX16-42063" fmla="*/ 434305 w 2264509"/>
                <a:gd name="connsiteY16-42064" fmla="*/ 6139609 h 7238075"/>
                <a:gd name="connsiteX17-42065" fmla="*/ 399690 w 2264509"/>
                <a:gd name="connsiteY17-42066" fmla="*/ 6589898 h 7238075"/>
                <a:gd name="connsiteX18-42067" fmla="*/ 471534 w 2264509"/>
                <a:gd name="connsiteY18-42068" fmla="*/ 6812999 h 7238075"/>
                <a:gd name="connsiteX19-42069" fmla="*/ 436821 w 2264509"/>
                <a:gd name="connsiteY19-42070" fmla="*/ 7004834 h 7238075"/>
                <a:gd name="connsiteX20-42071" fmla="*/ 656806 w 2264509"/>
                <a:gd name="connsiteY20-42072" fmla="*/ 7230086 h 7238075"/>
                <a:gd name="connsiteX21-42073" fmla="*/ 1009561 w 2264509"/>
                <a:gd name="connsiteY21-42074" fmla="*/ 7122486 h 7238075"/>
                <a:gd name="connsiteX22-42075" fmla="*/ 776064 w 2264509"/>
                <a:gd name="connsiteY22-42076" fmla="*/ 6830306 h 7238075"/>
                <a:gd name="connsiteX23-42077" fmla="*/ 804368 w 2264509"/>
                <a:gd name="connsiteY23-42078" fmla="*/ 6565349 h 7238075"/>
                <a:gd name="connsiteX24-42079" fmla="*/ 790216 w 2264509"/>
                <a:gd name="connsiteY24-42080" fmla="*/ 6235730 h 7238075"/>
                <a:gd name="connsiteX25-42081" fmla="*/ 907792 w 2264509"/>
                <a:gd name="connsiteY25-42082" fmla="*/ 5474692 h 7238075"/>
                <a:gd name="connsiteX26-42083" fmla="*/ 957309 w 2264509"/>
                <a:gd name="connsiteY26-42084" fmla="*/ 5365800 h 7238075"/>
                <a:gd name="connsiteX27-42085" fmla="*/ 949796 w 2264509"/>
                <a:gd name="connsiteY27-42086" fmla="*/ 5294498 h 7238075"/>
                <a:gd name="connsiteX28-42087" fmla="*/ 1022842 w 2264509"/>
                <a:gd name="connsiteY28-42088" fmla="*/ 5197505 h 7238075"/>
                <a:gd name="connsiteX29-42089" fmla="*/ 1024856 w 2264509"/>
                <a:gd name="connsiteY29-42090" fmla="*/ 5054630 h 7238075"/>
                <a:gd name="connsiteX30-42091" fmla="*/ 1250022 w 2264509"/>
                <a:gd name="connsiteY30-42092" fmla="*/ 4234537 h 7238075"/>
                <a:gd name="connsiteX31-42093" fmla="*/ 1388027 w 2264509"/>
                <a:gd name="connsiteY31-42094" fmla="*/ 4644157 h 7238075"/>
                <a:gd name="connsiteX32-42095" fmla="*/ 1392304 w 2264509"/>
                <a:gd name="connsiteY32-42096" fmla="*/ 4865602 h 7238075"/>
                <a:gd name="connsiteX33-42097" fmla="*/ 1361716 w 2264509"/>
                <a:gd name="connsiteY33-42098" fmla="*/ 4959440 h 7238075"/>
                <a:gd name="connsiteX34-42099" fmla="*/ 1405585 w 2264509"/>
                <a:gd name="connsiteY34-42100" fmla="*/ 5098769 h 7238075"/>
                <a:gd name="connsiteX35-42101" fmla="*/ 1313490 w 2264509"/>
                <a:gd name="connsiteY35-42102" fmla="*/ 5539804 h 7238075"/>
                <a:gd name="connsiteX36-42103" fmla="*/ 1314512 w 2264509"/>
                <a:gd name="connsiteY36-42104" fmla="*/ 6345824 h 7238075"/>
                <a:gd name="connsiteX37-42105" fmla="*/ 1387677 w 2264509"/>
                <a:gd name="connsiteY37-42106" fmla="*/ 6525837 h 7238075"/>
                <a:gd name="connsiteX38-42107" fmla="*/ 1336897 w 2264509"/>
                <a:gd name="connsiteY38-42108" fmla="*/ 6727274 h 7238075"/>
                <a:gd name="connsiteX39-42109" fmla="*/ 1355075 w 2264509"/>
                <a:gd name="connsiteY39-42110" fmla="*/ 6813600 h 7238075"/>
                <a:gd name="connsiteX40-42111" fmla="*/ 1364871 w 2264509"/>
                <a:gd name="connsiteY40-42112" fmla="*/ 7006384 h 7238075"/>
                <a:gd name="connsiteX41-42113" fmla="*/ 1811645 w 2264509"/>
                <a:gd name="connsiteY41-42114" fmla="*/ 7174679 h 7238075"/>
                <a:gd name="connsiteX42-42115" fmla="*/ 2240298 w 2264509"/>
                <a:gd name="connsiteY42-42116" fmla="*/ 7184685 h 7238075"/>
                <a:gd name="connsiteX43-42117" fmla="*/ 2223142 w 2264509"/>
                <a:gd name="connsiteY43-42118" fmla="*/ 7032346 h 7238075"/>
                <a:gd name="connsiteX44-42119" fmla="*/ 1738539 w 2264509"/>
                <a:gd name="connsiteY44-42120" fmla="*/ 6666009 h 7238075"/>
                <a:gd name="connsiteX45-42121" fmla="*/ 1759422 w 2264509"/>
                <a:gd name="connsiteY45-42122" fmla="*/ 6535632 h 7238075"/>
                <a:gd name="connsiteX46-42123" fmla="*/ 1719909 w 2264509"/>
                <a:gd name="connsiteY46-42124" fmla="*/ 6436627 h 7238075"/>
                <a:gd name="connsiteX47-42125" fmla="*/ 1708642 w 2264509"/>
                <a:gd name="connsiteY47-42126" fmla="*/ 6235730 h 7238075"/>
                <a:gd name="connsiteX48-42127" fmla="*/ 1730306 w 2264509"/>
                <a:gd name="connsiteY48-42128" fmla="*/ 5965274 h 7238075"/>
                <a:gd name="connsiteX49-42129" fmla="*/ 1778923 w 2264509"/>
                <a:gd name="connsiteY49-42130" fmla="*/ 5497769 h 7238075"/>
                <a:gd name="connsiteX50-42131" fmla="*/ 1790341 w 2264509"/>
                <a:gd name="connsiteY50-42132" fmla="*/ 5349364 h 7238075"/>
                <a:gd name="connsiteX51-42133" fmla="*/ 1848903 w 2264509"/>
                <a:gd name="connsiteY51-42134" fmla="*/ 5302881 h 7238075"/>
                <a:gd name="connsiteX52-42135" fmla="*/ 1935499 w 2264509"/>
                <a:gd name="connsiteY52-42136" fmla="*/ 5083205 h 7238075"/>
                <a:gd name="connsiteX53-42137" fmla="*/ 1960649 w 2264509"/>
                <a:gd name="connsiteY53-42138" fmla="*/ 4791056 h 7238075"/>
                <a:gd name="connsiteX54-42139" fmla="*/ 1951665 w 2264509"/>
                <a:gd name="connsiteY54-42140" fmla="*/ 4334336 h 7238075"/>
                <a:gd name="connsiteX55-42141" fmla="*/ 1932344 w 2264509"/>
                <a:gd name="connsiteY55-42142" fmla="*/ 3888133 h 7238075"/>
                <a:gd name="connsiteX56-42143" fmla="*/ 2114094 w 2264509"/>
                <a:gd name="connsiteY56-42144" fmla="*/ 3794489 h 7238075"/>
                <a:gd name="connsiteX57-42145" fmla="*/ 1762492 w 2264509"/>
                <a:gd name="connsiteY57-42146" fmla="*/ 2682768 h 7238075"/>
                <a:gd name="connsiteX58-42147" fmla="*/ 2171636 w 2264509"/>
                <a:gd name="connsiteY58-42148" fmla="*/ 2450629 h 7238075"/>
                <a:gd name="connsiteX59-42149" fmla="*/ 2032492 w 2264509"/>
                <a:gd name="connsiteY59-42150" fmla="*/ 1850474 h 7238075"/>
                <a:gd name="connsiteX60-42151" fmla="*/ 1987751 w 2264509"/>
                <a:gd name="connsiteY60-42152" fmla="*/ 1662589 h 7238075"/>
                <a:gd name="connsiteX61-42153" fmla="*/ 1973329 w 2264509"/>
                <a:gd name="connsiteY61-42154" fmla="*/ 1418094 h 7238075"/>
                <a:gd name="connsiteX62-42155" fmla="*/ 1925704 w 2264509"/>
                <a:gd name="connsiteY62-42156" fmla="*/ 1287898 h 7238075"/>
                <a:gd name="connsiteX63-42157" fmla="*/ 1458979 w 2264509"/>
                <a:gd name="connsiteY63-42158" fmla="*/ 1120535 h 7238075"/>
                <a:gd name="connsiteX64-42159" fmla="*/ 1360513 w 2264509"/>
                <a:gd name="connsiteY64-42160" fmla="*/ 1005635 h 7238075"/>
                <a:gd name="connsiteX65-42161" fmla="*/ 1416522 w 2264509"/>
                <a:gd name="connsiteY65-42162" fmla="*/ 807081 h 7238075"/>
                <a:gd name="connsiteX66-42163" fmla="*/ 1484699 w 2264509"/>
                <a:gd name="connsiteY66-42164" fmla="*/ 608469 h 7238075"/>
                <a:gd name="connsiteX67-42165" fmla="*/ 1496208 w 2264509"/>
                <a:gd name="connsiteY67-42166" fmla="*/ 366317 h 7238075"/>
                <a:gd name="connsiteX68-42167" fmla="*/ 1413968 w 2264509"/>
                <a:gd name="connsiteY68-42168" fmla="*/ 146640 h 7238075"/>
                <a:gd name="connsiteX69-42169" fmla="*/ 1100515 w 2264509"/>
                <a:gd name="connsiteY69-42170" fmla="*/ 551 h 7238075"/>
                <a:gd name="connsiteX0-42171" fmla="*/ 1100515 w 2264509"/>
                <a:gd name="connsiteY0-42172" fmla="*/ 551 h 7238075"/>
                <a:gd name="connsiteX1-42173" fmla="*/ 849378 w 2264509"/>
                <a:gd name="connsiteY1-42174" fmla="*/ 118937 h 7238075"/>
                <a:gd name="connsiteX2-42175" fmla="*/ 751515 w 2264509"/>
                <a:gd name="connsiteY2-42176" fmla="*/ 285490 h 7238075"/>
                <a:gd name="connsiteX3-42177" fmla="*/ 756141 w 2264509"/>
                <a:gd name="connsiteY3-42178" fmla="*/ 566071 h 7238075"/>
                <a:gd name="connsiteX4-42179" fmla="*/ 895260 w 2264509"/>
                <a:gd name="connsiteY4-42180" fmla="*/ 882679 h 7238075"/>
                <a:gd name="connsiteX5-42181" fmla="*/ 785588 w 2264509"/>
                <a:gd name="connsiteY5-42182" fmla="*/ 1025825 h 7238075"/>
                <a:gd name="connsiteX6-42183" fmla="*/ 152912 w 2264509"/>
                <a:gd name="connsiteY6-42184" fmla="*/ 1252683 h 7238075"/>
                <a:gd name="connsiteX7-42185" fmla="*/ 8160 w 2264509"/>
                <a:gd name="connsiteY7-42186" fmla="*/ 2283394 h 7238075"/>
                <a:gd name="connsiteX8-42187" fmla="*/ 416233 w 2264509"/>
                <a:gd name="connsiteY8-42188" fmla="*/ 2735641 h 7238075"/>
                <a:gd name="connsiteX9-42189" fmla="*/ 293173 w 2264509"/>
                <a:gd name="connsiteY9-42190" fmla="*/ 3799944 h 7238075"/>
                <a:gd name="connsiteX10-42191" fmla="*/ 428536 w 2264509"/>
                <a:gd name="connsiteY10-42192" fmla="*/ 3969982 h 7238075"/>
                <a:gd name="connsiteX11-42193" fmla="*/ 486017 w 2264509"/>
                <a:gd name="connsiteY11-42194" fmla="*/ 4215017 h 7238075"/>
                <a:gd name="connsiteX12-42195" fmla="*/ 547224 w 2264509"/>
                <a:gd name="connsiteY12-42196" fmla="*/ 4615099 h 7238075"/>
                <a:gd name="connsiteX13-42197" fmla="*/ 555878 w 2264509"/>
                <a:gd name="connsiteY13-42198" fmla="*/ 4779518 h 7238075"/>
                <a:gd name="connsiteX14-42199" fmla="*/ 541964 w 2264509"/>
                <a:gd name="connsiteY14-42200" fmla="*/ 4966441 h 7238075"/>
                <a:gd name="connsiteX15-42201" fmla="*/ 510234 w 2264509"/>
                <a:gd name="connsiteY15-42202" fmla="*/ 5112051 h 7238075"/>
                <a:gd name="connsiteX16-42203" fmla="*/ 434305 w 2264509"/>
                <a:gd name="connsiteY16-42204" fmla="*/ 6139609 h 7238075"/>
                <a:gd name="connsiteX17-42205" fmla="*/ 399690 w 2264509"/>
                <a:gd name="connsiteY17-42206" fmla="*/ 6589898 h 7238075"/>
                <a:gd name="connsiteX18-42207" fmla="*/ 471534 w 2264509"/>
                <a:gd name="connsiteY18-42208" fmla="*/ 6812999 h 7238075"/>
                <a:gd name="connsiteX19-42209" fmla="*/ 436821 w 2264509"/>
                <a:gd name="connsiteY19-42210" fmla="*/ 7004834 h 7238075"/>
                <a:gd name="connsiteX20-42211" fmla="*/ 656806 w 2264509"/>
                <a:gd name="connsiteY20-42212" fmla="*/ 7230086 h 7238075"/>
                <a:gd name="connsiteX21-42213" fmla="*/ 1009561 w 2264509"/>
                <a:gd name="connsiteY21-42214" fmla="*/ 7122486 h 7238075"/>
                <a:gd name="connsiteX22-42215" fmla="*/ 776064 w 2264509"/>
                <a:gd name="connsiteY22-42216" fmla="*/ 6830306 h 7238075"/>
                <a:gd name="connsiteX23-42217" fmla="*/ 804368 w 2264509"/>
                <a:gd name="connsiteY23-42218" fmla="*/ 6565349 h 7238075"/>
                <a:gd name="connsiteX24-42219" fmla="*/ 790216 w 2264509"/>
                <a:gd name="connsiteY24-42220" fmla="*/ 6235730 h 7238075"/>
                <a:gd name="connsiteX25-42221" fmla="*/ 907792 w 2264509"/>
                <a:gd name="connsiteY25-42222" fmla="*/ 5474692 h 7238075"/>
                <a:gd name="connsiteX26-42223" fmla="*/ 957309 w 2264509"/>
                <a:gd name="connsiteY26-42224" fmla="*/ 5365800 h 7238075"/>
                <a:gd name="connsiteX27-42225" fmla="*/ 949796 w 2264509"/>
                <a:gd name="connsiteY27-42226" fmla="*/ 5294498 h 7238075"/>
                <a:gd name="connsiteX28-42227" fmla="*/ 1022842 w 2264509"/>
                <a:gd name="connsiteY28-42228" fmla="*/ 5197505 h 7238075"/>
                <a:gd name="connsiteX29-42229" fmla="*/ 1024856 w 2264509"/>
                <a:gd name="connsiteY29-42230" fmla="*/ 5054630 h 7238075"/>
                <a:gd name="connsiteX30-42231" fmla="*/ 1250022 w 2264509"/>
                <a:gd name="connsiteY30-42232" fmla="*/ 4234537 h 7238075"/>
                <a:gd name="connsiteX31-42233" fmla="*/ 1388027 w 2264509"/>
                <a:gd name="connsiteY31-42234" fmla="*/ 4644157 h 7238075"/>
                <a:gd name="connsiteX32-42235" fmla="*/ 1392304 w 2264509"/>
                <a:gd name="connsiteY32-42236" fmla="*/ 4865602 h 7238075"/>
                <a:gd name="connsiteX33-42237" fmla="*/ 1361716 w 2264509"/>
                <a:gd name="connsiteY33-42238" fmla="*/ 4959440 h 7238075"/>
                <a:gd name="connsiteX34-42239" fmla="*/ 1405585 w 2264509"/>
                <a:gd name="connsiteY34-42240" fmla="*/ 5098769 h 7238075"/>
                <a:gd name="connsiteX35-42241" fmla="*/ 1313490 w 2264509"/>
                <a:gd name="connsiteY35-42242" fmla="*/ 5539804 h 7238075"/>
                <a:gd name="connsiteX36-42243" fmla="*/ 1314512 w 2264509"/>
                <a:gd name="connsiteY36-42244" fmla="*/ 6345824 h 7238075"/>
                <a:gd name="connsiteX37-42245" fmla="*/ 1387677 w 2264509"/>
                <a:gd name="connsiteY37-42246" fmla="*/ 6525837 h 7238075"/>
                <a:gd name="connsiteX38-42247" fmla="*/ 1336897 w 2264509"/>
                <a:gd name="connsiteY38-42248" fmla="*/ 6727274 h 7238075"/>
                <a:gd name="connsiteX39-42249" fmla="*/ 1355075 w 2264509"/>
                <a:gd name="connsiteY39-42250" fmla="*/ 6813600 h 7238075"/>
                <a:gd name="connsiteX40-42251" fmla="*/ 1364871 w 2264509"/>
                <a:gd name="connsiteY40-42252" fmla="*/ 7006384 h 7238075"/>
                <a:gd name="connsiteX41-42253" fmla="*/ 1811645 w 2264509"/>
                <a:gd name="connsiteY41-42254" fmla="*/ 7174679 h 7238075"/>
                <a:gd name="connsiteX42-42255" fmla="*/ 2240298 w 2264509"/>
                <a:gd name="connsiteY42-42256" fmla="*/ 7184685 h 7238075"/>
                <a:gd name="connsiteX43-42257" fmla="*/ 2223142 w 2264509"/>
                <a:gd name="connsiteY43-42258" fmla="*/ 7032346 h 7238075"/>
                <a:gd name="connsiteX44-42259" fmla="*/ 1738539 w 2264509"/>
                <a:gd name="connsiteY44-42260" fmla="*/ 6666009 h 7238075"/>
                <a:gd name="connsiteX45-42261" fmla="*/ 1759422 w 2264509"/>
                <a:gd name="connsiteY45-42262" fmla="*/ 6535632 h 7238075"/>
                <a:gd name="connsiteX46-42263" fmla="*/ 1719909 w 2264509"/>
                <a:gd name="connsiteY46-42264" fmla="*/ 6436627 h 7238075"/>
                <a:gd name="connsiteX47-42265" fmla="*/ 1708642 w 2264509"/>
                <a:gd name="connsiteY47-42266" fmla="*/ 6235730 h 7238075"/>
                <a:gd name="connsiteX48-42267" fmla="*/ 1730306 w 2264509"/>
                <a:gd name="connsiteY48-42268" fmla="*/ 5965274 h 7238075"/>
                <a:gd name="connsiteX49-42269" fmla="*/ 1778923 w 2264509"/>
                <a:gd name="connsiteY49-42270" fmla="*/ 5497769 h 7238075"/>
                <a:gd name="connsiteX50-42271" fmla="*/ 1790341 w 2264509"/>
                <a:gd name="connsiteY50-42272" fmla="*/ 5349364 h 7238075"/>
                <a:gd name="connsiteX51-42273" fmla="*/ 1848903 w 2264509"/>
                <a:gd name="connsiteY51-42274" fmla="*/ 5302881 h 7238075"/>
                <a:gd name="connsiteX52-42275" fmla="*/ 1935499 w 2264509"/>
                <a:gd name="connsiteY52-42276" fmla="*/ 5083205 h 7238075"/>
                <a:gd name="connsiteX53-42277" fmla="*/ 1960649 w 2264509"/>
                <a:gd name="connsiteY53-42278" fmla="*/ 4791056 h 7238075"/>
                <a:gd name="connsiteX54-42279" fmla="*/ 1951665 w 2264509"/>
                <a:gd name="connsiteY54-42280" fmla="*/ 4334336 h 7238075"/>
                <a:gd name="connsiteX55-42281" fmla="*/ 1932344 w 2264509"/>
                <a:gd name="connsiteY55-42282" fmla="*/ 3888133 h 7238075"/>
                <a:gd name="connsiteX56-42283" fmla="*/ 2114094 w 2264509"/>
                <a:gd name="connsiteY56-42284" fmla="*/ 3794489 h 7238075"/>
                <a:gd name="connsiteX57-42285" fmla="*/ 1762492 w 2264509"/>
                <a:gd name="connsiteY57-42286" fmla="*/ 2682768 h 7238075"/>
                <a:gd name="connsiteX58-42287" fmla="*/ 2171636 w 2264509"/>
                <a:gd name="connsiteY58-42288" fmla="*/ 2450629 h 7238075"/>
                <a:gd name="connsiteX59-42289" fmla="*/ 2032492 w 2264509"/>
                <a:gd name="connsiteY59-42290" fmla="*/ 1850474 h 7238075"/>
                <a:gd name="connsiteX60-42291" fmla="*/ 1987751 w 2264509"/>
                <a:gd name="connsiteY60-42292" fmla="*/ 1662589 h 7238075"/>
                <a:gd name="connsiteX61-42293" fmla="*/ 1973329 w 2264509"/>
                <a:gd name="connsiteY61-42294" fmla="*/ 1418094 h 7238075"/>
                <a:gd name="connsiteX62-42295" fmla="*/ 1925704 w 2264509"/>
                <a:gd name="connsiteY62-42296" fmla="*/ 1287898 h 7238075"/>
                <a:gd name="connsiteX63-42297" fmla="*/ 1458979 w 2264509"/>
                <a:gd name="connsiteY63-42298" fmla="*/ 1120535 h 7238075"/>
                <a:gd name="connsiteX64-42299" fmla="*/ 1360513 w 2264509"/>
                <a:gd name="connsiteY64-42300" fmla="*/ 1005635 h 7238075"/>
                <a:gd name="connsiteX65-42301" fmla="*/ 1416522 w 2264509"/>
                <a:gd name="connsiteY65-42302" fmla="*/ 807081 h 7238075"/>
                <a:gd name="connsiteX66-42303" fmla="*/ 1484699 w 2264509"/>
                <a:gd name="connsiteY66-42304" fmla="*/ 608469 h 7238075"/>
                <a:gd name="connsiteX67-42305" fmla="*/ 1496208 w 2264509"/>
                <a:gd name="connsiteY67-42306" fmla="*/ 366317 h 7238075"/>
                <a:gd name="connsiteX68-42307" fmla="*/ 1413968 w 2264509"/>
                <a:gd name="connsiteY68-42308" fmla="*/ 146640 h 7238075"/>
                <a:gd name="connsiteX69-42309" fmla="*/ 1100515 w 2264509"/>
                <a:gd name="connsiteY69-42310" fmla="*/ 551 h 7238075"/>
                <a:gd name="connsiteX0-42311" fmla="*/ 1100515 w 2264509"/>
                <a:gd name="connsiteY0-42312" fmla="*/ 551 h 7238075"/>
                <a:gd name="connsiteX1-42313" fmla="*/ 849378 w 2264509"/>
                <a:gd name="connsiteY1-42314" fmla="*/ 118937 h 7238075"/>
                <a:gd name="connsiteX2-42315" fmla="*/ 751515 w 2264509"/>
                <a:gd name="connsiteY2-42316" fmla="*/ 285490 h 7238075"/>
                <a:gd name="connsiteX3-42317" fmla="*/ 756141 w 2264509"/>
                <a:gd name="connsiteY3-42318" fmla="*/ 566071 h 7238075"/>
                <a:gd name="connsiteX4-42319" fmla="*/ 895260 w 2264509"/>
                <a:gd name="connsiteY4-42320" fmla="*/ 882679 h 7238075"/>
                <a:gd name="connsiteX5-42321" fmla="*/ 785588 w 2264509"/>
                <a:gd name="connsiteY5-42322" fmla="*/ 1025825 h 7238075"/>
                <a:gd name="connsiteX6-42323" fmla="*/ 152912 w 2264509"/>
                <a:gd name="connsiteY6-42324" fmla="*/ 1252683 h 7238075"/>
                <a:gd name="connsiteX7-42325" fmla="*/ 8160 w 2264509"/>
                <a:gd name="connsiteY7-42326" fmla="*/ 2283394 h 7238075"/>
                <a:gd name="connsiteX8-42327" fmla="*/ 416233 w 2264509"/>
                <a:gd name="connsiteY8-42328" fmla="*/ 2735641 h 7238075"/>
                <a:gd name="connsiteX9-42329" fmla="*/ 293173 w 2264509"/>
                <a:gd name="connsiteY9-42330" fmla="*/ 3799944 h 7238075"/>
                <a:gd name="connsiteX10-42331" fmla="*/ 428536 w 2264509"/>
                <a:gd name="connsiteY10-42332" fmla="*/ 3969982 h 7238075"/>
                <a:gd name="connsiteX11-42333" fmla="*/ 486017 w 2264509"/>
                <a:gd name="connsiteY11-42334" fmla="*/ 4215017 h 7238075"/>
                <a:gd name="connsiteX12-42335" fmla="*/ 547224 w 2264509"/>
                <a:gd name="connsiteY12-42336" fmla="*/ 4615099 h 7238075"/>
                <a:gd name="connsiteX13-42337" fmla="*/ 555878 w 2264509"/>
                <a:gd name="connsiteY13-42338" fmla="*/ 4779518 h 7238075"/>
                <a:gd name="connsiteX14-42339" fmla="*/ 541964 w 2264509"/>
                <a:gd name="connsiteY14-42340" fmla="*/ 4966441 h 7238075"/>
                <a:gd name="connsiteX15-42341" fmla="*/ 510234 w 2264509"/>
                <a:gd name="connsiteY15-42342" fmla="*/ 5112051 h 7238075"/>
                <a:gd name="connsiteX16-42343" fmla="*/ 434305 w 2264509"/>
                <a:gd name="connsiteY16-42344" fmla="*/ 6139609 h 7238075"/>
                <a:gd name="connsiteX17-42345" fmla="*/ 399690 w 2264509"/>
                <a:gd name="connsiteY17-42346" fmla="*/ 6589898 h 7238075"/>
                <a:gd name="connsiteX18-42347" fmla="*/ 471534 w 2264509"/>
                <a:gd name="connsiteY18-42348" fmla="*/ 6812999 h 7238075"/>
                <a:gd name="connsiteX19-42349" fmla="*/ 436821 w 2264509"/>
                <a:gd name="connsiteY19-42350" fmla="*/ 7004834 h 7238075"/>
                <a:gd name="connsiteX20-42351" fmla="*/ 656806 w 2264509"/>
                <a:gd name="connsiteY20-42352" fmla="*/ 7230086 h 7238075"/>
                <a:gd name="connsiteX21-42353" fmla="*/ 1009561 w 2264509"/>
                <a:gd name="connsiteY21-42354" fmla="*/ 7122486 h 7238075"/>
                <a:gd name="connsiteX22-42355" fmla="*/ 776064 w 2264509"/>
                <a:gd name="connsiteY22-42356" fmla="*/ 6830306 h 7238075"/>
                <a:gd name="connsiteX23-42357" fmla="*/ 804368 w 2264509"/>
                <a:gd name="connsiteY23-42358" fmla="*/ 6565349 h 7238075"/>
                <a:gd name="connsiteX24-42359" fmla="*/ 790216 w 2264509"/>
                <a:gd name="connsiteY24-42360" fmla="*/ 6235730 h 7238075"/>
                <a:gd name="connsiteX25-42361" fmla="*/ 907792 w 2264509"/>
                <a:gd name="connsiteY25-42362" fmla="*/ 5474692 h 7238075"/>
                <a:gd name="connsiteX26-42363" fmla="*/ 957309 w 2264509"/>
                <a:gd name="connsiteY26-42364" fmla="*/ 5365800 h 7238075"/>
                <a:gd name="connsiteX27-42365" fmla="*/ 949796 w 2264509"/>
                <a:gd name="connsiteY27-42366" fmla="*/ 5294498 h 7238075"/>
                <a:gd name="connsiteX28-42367" fmla="*/ 1022842 w 2264509"/>
                <a:gd name="connsiteY28-42368" fmla="*/ 5197505 h 7238075"/>
                <a:gd name="connsiteX29-42369" fmla="*/ 1024856 w 2264509"/>
                <a:gd name="connsiteY29-42370" fmla="*/ 5054630 h 7238075"/>
                <a:gd name="connsiteX30-42371" fmla="*/ 1250022 w 2264509"/>
                <a:gd name="connsiteY30-42372" fmla="*/ 4234537 h 7238075"/>
                <a:gd name="connsiteX31-42373" fmla="*/ 1388027 w 2264509"/>
                <a:gd name="connsiteY31-42374" fmla="*/ 4644157 h 7238075"/>
                <a:gd name="connsiteX32-42375" fmla="*/ 1392304 w 2264509"/>
                <a:gd name="connsiteY32-42376" fmla="*/ 4865602 h 7238075"/>
                <a:gd name="connsiteX33-42377" fmla="*/ 1361716 w 2264509"/>
                <a:gd name="connsiteY33-42378" fmla="*/ 4959440 h 7238075"/>
                <a:gd name="connsiteX34-42379" fmla="*/ 1405585 w 2264509"/>
                <a:gd name="connsiteY34-42380" fmla="*/ 5098769 h 7238075"/>
                <a:gd name="connsiteX35-42381" fmla="*/ 1313490 w 2264509"/>
                <a:gd name="connsiteY35-42382" fmla="*/ 5539804 h 7238075"/>
                <a:gd name="connsiteX36-42383" fmla="*/ 1314512 w 2264509"/>
                <a:gd name="connsiteY36-42384" fmla="*/ 6345824 h 7238075"/>
                <a:gd name="connsiteX37-42385" fmla="*/ 1387677 w 2264509"/>
                <a:gd name="connsiteY37-42386" fmla="*/ 6525837 h 7238075"/>
                <a:gd name="connsiteX38-42387" fmla="*/ 1336897 w 2264509"/>
                <a:gd name="connsiteY38-42388" fmla="*/ 6727274 h 7238075"/>
                <a:gd name="connsiteX39-42389" fmla="*/ 1355075 w 2264509"/>
                <a:gd name="connsiteY39-42390" fmla="*/ 6813600 h 7238075"/>
                <a:gd name="connsiteX40-42391" fmla="*/ 1364871 w 2264509"/>
                <a:gd name="connsiteY40-42392" fmla="*/ 7006384 h 7238075"/>
                <a:gd name="connsiteX41-42393" fmla="*/ 1811645 w 2264509"/>
                <a:gd name="connsiteY41-42394" fmla="*/ 7174679 h 7238075"/>
                <a:gd name="connsiteX42-42395" fmla="*/ 2240298 w 2264509"/>
                <a:gd name="connsiteY42-42396" fmla="*/ 7184685 h 7238075"/>
                <a:gd name="connsiteX43-42397" fmla="*/ 2223142 w 2264509"/>
                <a:gd name="connsiteY43-42398" fmla="*/ 7032346 h 7238075"/>
                <a:gd name="connsiteX44-42399" fmla="*/ 1738539 w 2264509"/>
                <a:gd name="connsiteY44-42400" fmla="*/ 6666009 h 7238075"/>
                <a:gd name="connsiteX45-42401" fmla="*/ 1759422 w 2264509"/>
                <a:gd name="connsiteY45-42402" fmla="*/ 6535632 h 7238075"/>
                <a:gd name="connsiteX46-42403" fmla="*/ 1719909 w 2264509"/>
                <a:gd name="connsiteY46-42404" fmla="*/ 6436627 h 7238075"/>
                <a:gd name="connsiteX47-42405" fmla="*/ 1708642 w 2264509"/>
                <a:gd name="connsiteY47-42406" fmla="*/ 6235730 h 7238075"/>
                <a:gd name="connsiteX48-42407" fmla="*/ 1730306 w 2264509"/>
                <a:gd name="connsiteY48-42408" fmla="*/ 5965274 h 7238075"/>
                <a:gd name="connsiteX49-42409" fmla="*/ 1778923 w 2264509"/>
                <a:gd name="connsiteY49-42410" fmla="*/ 5497769 h 7238075"/>
                <a:gd name="connsiteX50-42411" fmla="*/ 1790341 w 2264509"/>
                <a:gd name="connsiteY50-42412" fmla="*/ 5349364 h 7238075"/>
                <a:gd name="connsiteX51-42413" fmla="*/ 1848903 w 2264509"/>
                <a:gd name="connsiteY51-42414" fmla="*/ 5302881 h 7238075"/>
                <a:gd name="connsiteX52-42415" fmla="*/ 1935499 w 2264509"/>
                <a:gd name="connsiteY52-42416" fmla="*/ 5083205 h 7238075"/>
                <a:gd name="connsiteX53-42417" fmla="*/ 1960649 w 2264509"/>
                <a:gd name="connsiteY53-42418" fmla="*/ 4791056 h 7238075"/>
                <a:gd name="connsiteX54-42419" fmla="*/ 1951665 w 2264509"/>
                <a:gd name="connsiteY54-42420" fmla="*/ 4334336 h 7238075"/>
                <a:gd name="connsiteX55-42421" fmla="*/ 1932344 w 2264509"/>
                <a:gd name="connsiteY55-42422" fmla="*/ 3888133 h 7238075"/>
                <a:gd name="connsiteX56-42423" fmla="*/ 2114094 w 2264509"/>
                <a:gd name="connsiteY56-42424" fmla="*/ 3794489 h 7238075"/>
                <a:gd name="connsiteX57-42425" fmla="*/ 1762492 w 2264509"/>
                <a:gd name="connsiteY57-42426" fmla="*/ 2682768 h 7238075"/>
                <a:gd name="connsiteX58-42427" fmla="*/ 2171636 w 2264509"/>
                <a:gd name="connsiteY58-42428" fmla="*/ 2450629 h 7238075"/>
                <a:gd name="connsiteX59-42429" fmla="*/ 2032492 w 2264509"/>
                <a:gd name="connsiteY59-42430" fmla="*/ 1850474 h 7238075"/>
                <a:gd name="connsiteX60-42431" fmla="*/ 1987751 w 2264509"/>
                <a:gd name="connsiteY60-42432" fmla="*/ 1662589 h 7238075"/>
                <a:gd name="connsiteX61-42433" fmla="*/ 1973329 w 2264509"/>
                <a:gd name="connsiteY61-42434" fmla="*/ 1418094 h 7238075"/>
                <a:gd name="connsiteX62-42435" fmla="*/ 1925704 w 2264509"/>
                <a:gd name="connsiteY62-42436" fmla="*/ 1287898 h 7238075"/>
                <a:gd name="connsiteX63-42437" fmla="*/ 1458979 w 2264509"/>
                <a:gd name="connsiteY63-42438" fmla="*/ 1120535 h 7238075"/>
                <a:gd name="connsiteX64-42439" fmla="*/ 1360513 w 2264509"/>
                <a:gd name="connsiteY64-42440" fmla="*/ 1005635 h 7238075"/>
                <a:gd name="connsiteX65-42441" fmla="*/ 1416522 w 2264509"/>
                <a:gd name="connsiteY65-42442" fmla="*/ 807081 h 7238075"/>
                <a:gd name="connsiteX66-42443" fmla="*/ 1484699 w 2264509"/>
                <a:gd name="connsiteY66-42444" fmla="*/ 608469 h 7238075"/>
                <a:gd name="connsiteX67-42445" fmla="*/ 1496208 w 2264509"/>
                <a:gd name="connsiteY67-42446" fmla="*/ 366317 h 7238075"/>
                <a:gd name="connsiteX68-42447" fmla="*/ 1413968 w 2264509"/>
                <a:gd name="connsiteY68-42448" fmla="*/ 146640 h 7238075"/>
                <a:gd name="connsiteX69-42449" fmla="*/ 1100515 w 2264509"/>
                <a:gd name="connsiteY69-42450" fmla="*/ 551 h 7238075"/>
                <a:gd name="connsiteX0-42451" fmla="*/ 1100515 w 2264509"/>
                <a:gd name="connsiteY0-42452" fmla="*/ 551 h 7236634"/>
                <a:gd name="connsiteX1-42453" fmla="*/ 849378 w 2264509"/>
                <a:gd name="connsiteY1-42454" fmla="*/ 118937 h 7236634"/>
                <a:gd name="connsiteX2-42455" fmla="*/ 751515 w 2264509"/>
                <a:gd name="connsiteY2-42456" fmla="*/ 285490 h 7236634"/>
                <a:gd name="connsiteX3-42457" fmla="*/ 756141 w 2264509"/>
                <a:gd name="connsiteY3-42458" fmla="*/ 566071 h 7236634"/>
                <a:gd name="connsiteX4-42459" fmla="*/ 895260 w 2264509"/>
                <a:gd name="connsiteY4-42460" fmla="*/ 882679 h 7236634"/>
                <a:gd name="connsiteX5-42461" fmla="*/ 785588 w 2264509"/>
                <a:gd name="connsiteY5-42462" fmla="*/ 1025825 h 7236634"/>
                <a:gd name="connsiteX6-42463" fmla="*/ 152912 w 2264509"/>
                <a:gd name="connsiteY6-42464" fmla="*/ 1252683 h 7236634"/>
                <a:gd name="connsiteX7-42465" fmla="*/ 8160 w 2264509"/>
                <a:gd name="connsiteY7-42466" fmla="*/ 2283394 h 7236634"/>
                <a:gd name="connsiteX8-42467" fmla="*/ 416233 w 2264509"/>
                <a:gd name="connsiteY8-42468" fmla="*/ 2735641 h 7236634"/>
                <a:gd name="connsiteX9-42469" fmla="*/ 293173 w 2264509"/>
                <a:gd name="connsiteY9-42470" fmla="*/ 3799944 h 7236634"/>
                <a:gd name="connsiteX10-42471" fmla="*/ 428536 w 2264509"/>
                <a:gd name="connsiteY10-42472" fmla="*/ 3969982 h 7236634"/>
                <a:gd name="connsiteX11-42473" fmla="*/ 486017 w 2264509"/>
                <a:gd name="connsiteY11-42474" fmla="*/ 4215017 h 7236634"/>
                <a:gd name="connsiteX12-42475" fmla="*/ 547224 w 2264509"/>
                <a:gd name="connsiteY12-42476" fmla="*/ 4615099 h 7236634"/>
                <a:gd name="connsiteX13-42477" fmla="*/ 555878 w 2264509"/>
                <a:gd name="connsiteY13-42478" fmla="*/ 4779518 h 7236634"/>
                <a:gd name="connsiteX14-42479" fmla="*/ 541964 w 2264509"/>
                <a:gd name="connsiteY14-42480" fmla="*/ 4966441 h 7236634"/>
                <a:gd name="connsiteX15-42481" fmla="*/ 510234 w 2264509"/>
                <a:gd name="connsiteY15-42482" fmla="*/ 5112051 h 7236634"/>
                <a:gd name="connsiteX16-42483" fmla="*/ 434305 w 2264509"/>
                <a:gd name="connsiteY16-42484" fmla="*/ 6139609 h 7236634"/>
                <a:gd name="connsiteX17-42485" fmla="*/ 399690 w 2264509"/>
                <a:gd name="connsiteY17-42486" fmla="*/ 6589898 h 7236634"/>
                <a:gd name="connsiteX18-42487" fmla="*/ 471534 w 2264509"/>
                <a:gd name="connsiteY18-42488" fmla="*/ 6812999 h 7236634"/>
                <a:gd name="connsiteX19-42489" fmla="*/ 436821 w 2264509"/>
                <a:gd name="connsiteY19-42490" fmla="*/ 7004834 h 7236634"/>
                <a:gd name="connsiteX20-42491" fmla="*/ 656806 w 2264509"/>
                <a:gd name="connsiteY20-42492" fmla="*/ 7230086 h 7236634"/>
                <a:gd name="connsiteX21-42493" fmla="*/ 1018766 w 2264509"/>
                <a:gd name="connsiteY21-42494" fmla="*/ 7101007 h 7236634"/>
                <a:gd name="connsiteX22-42495" fmla="*/ 776064 w 2264509"/>
                <a:gd name="connsiteY22-42496" fmla="*/ 6830306 h 7236634"/>
                <a:gd name="connsiteX23-42497" fmla="*/ 804368 w 2264509"/>
                <a:gd name="connsiteY23-42498" fmla="*/ 6565349 h 7236634"/>
                <a:gd name="connsiteX24-42499" fmla="*/ 790216 w 2264509"/>
                <a:gd name="connsiteY24-42500" fmla="*/ 6235730 h 7236634"/>
                <a:gd name="connsiteX25-42501" fmla="*/ 907792 w 2264509"/>
                <a:gd name="connsiteY25-42502" fmla="*/ 5474692 h 7236634"/>
                <a:gd name="connsiteX26-42503" fmla="*/ 957309 w 2264509"/>
                <a:gd name="connsiteY26-42504" fmla="*/ 5365800 h 7236634"/>
                <a:gd name="connsiteX27-42505" fmla="*/ 949796 w 2264509"/>
                <a:gd name="connsiteY27-42506" fmla="*/ 5294498 h 7236634"/>
                <a:gd name="connsiteX28-42507" fmla="*/ 1022842 w 2264509"/>
                <a:gd name="connsiteY28-42508" fmla="*/ 5197505 h 7236634"/>
                <a:gd name="connsiteX29-42509" fmla="*/ 1024856 w 2264509"/>
                <a:gd name="connsiteY29-42510" fmla="*/ 5054630 h 7236634"/>
                <a:gd name="connsiteX30-42511" fmla="*/ 1250022 w 2264509"/>
                <a:gd name="connsiteY30-42512" fmla="*/ 4234537 h 7236634"/>
                <a:gd name="connsiteX31-42513" fmla="*/ 1388027 w 2264509"/>
                <a:gd name="connsiteY31-42514" fmla="*/ 4644157 h 7236634"/>
                <a:gd name="connsiteX32-42515" fmla="*/ 1392304 w 2264509"/>
                <a:gd name="connsiteY32-42516" fmla="*/ 4865602 h 7236634"/>
                <a:gd name="connsiteX33-42517" fmla="*/ 1361716 w 2264509"/>
                <a:gd name="connsiteY33-42518" fmla="*/ 4959440 h 7236634"/>
                <a:gd name="connsiteX34-42519" fmla="*/ 1405585 w 2264509"/>
                <a:gd name="connsiteY34-42520" fmla="*/ 5098769 h 7236634"/>
                <a:gd name="connsiteX35-42521" fmla="*/ 1313490 w 2264509"/>
                <a:gd name="connsiteY35-42522" fmla="*/ 5539804 h 7236634"/>
                <a:gd name="connsiteX36-42523" fmla="*/ 1314512 w 2264509"/>
                <a:gd name="connsiteY36-42524" fmla="*/ 6345824 h 7236634"/>
                <a:gd name="connsiteX37-42525" fmla="*/ 1387677 w 2264509"/>
                <a:gd name="connsiteY37-42526" fmla="*/ 6525837 h 7236634"/>
                <a:gd name="connsiteX38-42527" fmla="*/ 1336897 w 2264509"/>
                <a:gd name="connsiteY38-42528" fmla="*/ 6727274 h 7236634"/>
                <a:gd name="connsiteX39-42529" fmla="*/ 1355075 w 2264509"/>
                <a:gd name="connsiteY39-42530" fmla="*/ 6813600 h 7236634"/>
                <a:gd name="connsiteX40-42531" fmla="*/ 1364871 w 2264509"/>
                <a:gd name="connsiteY40-42532" fmla="*/ 7006384 h 7236634"/>
                <a:gd name="connsiteX41-42533" fmla="*/ 1811645 w 2264509"/>
                <a:gd name="connsiteY41-42534" fmla="*/ 7174679 h 7236634"/>
                <a:gd name="connsiteX42-42535" fmla="*/ 2240298 w 2264509"/>
                <a:gd name="connsiteY42-42536" fmla="*/ 7184685 h 7236634"/>
                <a:gd name="connsiteX43-42537" fmla="*/ 2223142 w 2264509"/>
                <a:gd name="connsiteY43-42538" fmla="*/ 7032346 h 7236634"/>
                <a:gd name="connsiteX44-42539" fmla="*/ 1738539 w 2264509"/>
                <a:gd name="connsiteY44-42540" fmla="*/ 6666009 h 7236634"/>
                <a:gd name="connsiteX45-42541" fmla="*/ 1759422 w 2264509"/>
                <a:gd name="connsiteY45-42542" fmla="*/ 6535632 h 7236634"/>
                <a:gd name="connsiteX46-42543" fmla="*/ 1719909 w 2264509"/>
                <a:gd name="connsiteY46-42544" fmla="*/ 6436627 h 7236634"/>
                <a:gd name="connsiteX47-42545" fmla="*/ 1708642 w 2264509"/>
                <a:gd name="connsiteY47-42546" fmla="*/ 6235730 h 7236634"/>
                <a:gd name="connsiteX48-42547" fmla="*/ 1730306 w 2264509"/>
                <a:gd name="connsiteY48-42548" fmla="*/ 5965274 h 7236634"/>
                <a:gd name="connsiteX49-42549" fmla="*/ 1778923 w 2264509"/>
                <a:gd name="connsiteY49-42550" fmla="*/ 5497769 h 7236634"/>
                <a:gd name="connsiteX50-42551" fmla="*/ 1790341 w 2264509"/>
                <a:gd name="connsiteY50-42552" fmla="*/ 5349364 h 7236634"/>
                <a:gd name="connsiteX51-42553" fmla="*/ 1848903 w 2264509"/>
                <a:gd name="connsiteY51-42554" fmla="*/ 5302881 h 7236634"/>
                <a:gd name="connsiteX52-42555" fmla="*/ 1935499 w 2264509"/>
                <a:gd name="connsiteY52-42556" fmla="*/ 5083205 h 7236634"/>
                <a:gd name="connsiteX53-42557" fmla="*/ 1960649 w 2264509"/>
                <a:gd name="connsiteY53-42558" fmla="*/ 4791056 h 7236634"/>
                <a:gd name="connsiteX54-42559" fmla="*/ 1951665 w 2264509"/>
                <a:gd name="connsiteY54-42560" fmla="*/ 4334336 h 7236634"/>
                <a:gd name="connsiteX55-42561" fmla="*/ 1932344 w 2264509"/>
                <a:gd name="connsiteY55-42562" fmla="*/ 3888133 h 7236634"/>
                <a:gd name="connsiteX56-42563" fmla="*/ 2114094 w 2264509"/>
                <a:gd name="connsiteY56-42564" fmla="*/ 3794489 h 7236634"/>
                <a:gd name="connsiteX57-42565" fmla="*/ 1762492 w 2264509"/>
                <a:gd name="connsiteY57-42566" fmla="*/ 2682768 h 7236634"/>
                <a:gd name="connsiteX58-42567" fmla="*/ 2171636 w 2264509"/>
                <a:gd name="connsiteY58-42568" fmla="*/ 2450629 h 7236634"/>
                <a:gd name="connsiteX59-42569" fmla="*/ 2032492 w 2264509"/>
                <a:gd name="connsiteY59-42570" fmla="*/ 1850474 h 7236634"/>
                <a:gd name="connsiteX60-42571" fmla="*/ 1987751 w 2264509"/>
                <a:gd name="connsiteY60-42572" fmla="*/ 1662589 h 7236634"/>
                <a:gd name="connsiteX61-42573" fmla="*/ 1973329 w 2264509"/>
                <a:gd name="connsiteY61-42574" fmla="*/ 1418094 h 7236634"/>
                <a:gd name="connsiteX62-42575" fmla="*/ 1925704 w 2264509"/>
                <a:gd name="connsiteY62-42576" fmla="*/ 1287898 h 7236634"/>
                <a:gd name="connsiteX63-42577" fmla="*/ 1458979 w 2264509"/>
                <a:gd name="connsiteY63-42578" fmla="*/ 1120535 h 7236634"/>
                <a:gd name="connsiteX64-42579" fmla="*/ 1360513 w 2264509"/>
                <a:gd name="connsiteY64-42580" fmla="*/ 1005635 h 7236634"/>
                <a:gd name="connsiteX65-42581" fmla="*/ 1416522 w 2264509"/>
                <a:gd name="connsiteY65-42582" fmla="*/ 807081 h 7236634"/>
                <a:gd name="connsiteX66-42583" fmla="*/ 1484699 w 2264509"/>
                <a:gd name="connsiteY66-42584" fmla="*/ 608469 h 7236634"/>
                <a:gd name="connsiteX67-42585" fmla="*/ 1496208 w 2264509"/>
                <a:gd name="connsiteY67-42586" fmla="*/ 366317 h 7236634"/>
                <a:gd name="connsiteX68-42587" fmla="*/ 1413968 w 2264509"/>
                <a:gd name="connsiteY68-42588" fmla="*/ 146640 h 7236634"/>
                <a:gd name="connsiteX69-42589" fmla="*/ 1100515 w 2264509"/>
                <a:gd name="connsiteY69-42590" fmla="*/ 551 h 7236634"/>
                <a:gd name="connsiteX0-42591" fmla="*/ 1100515 w 2264509"/>
                <a:gd name="connsiteY0-42592" fmla="*/ 551 h 7237152"/>
                <a:gd name="connsiteX1-42593" fmla="*/ 849378 w 2264509"/>
                <a:gd name="connsiteY1-42594" fmla="*/ 118937 h 7237152"/>
                <a:gd name="connsiteX2-42595" fmla="*/ 751515 w 2264509"/>
                <a:gd name="connsiteY2-42596" fmla="*/ 285490 h 7237152"/>
                <a:gd name="connsiteX3-42597" fmla="*/ 756141 w 2264509"/>
                <a:gd name="connsiteY3-42598" fmla="*/ 566071 h 7237152"/>
                <a:gd name="connsiteX4-42599" fmla="*/ 895260 w 2264509"/>
                <a:gd name="connsiteY4-42600" fmla="*/ 882679 h 7237152"/>
                <a:gd name="connsiteX5-42601" fmla="*/ 785588 w 2264509"/>
                <a:gd name="connsiteY5-42602" fmla="*/ 1025825 h 7237152"/>
                <a:gd name="connsiteX6-42603" fmla="*/ 152912 w 2264509"/>
                <a:gd name="connsiteY6-42604" fmla="*/ 1252683 h 7237152"/>
                <a:gd name="connsiteX7-42605" fmla="*/ 8160 w 2264509"/>
                <a:gd name="connsiteY7-42606" fmla="*/ 2283394 h 7237152"/>
                <a:gd name="connsiteX8-42607" fmla="*/ 416233 w 2264509"/>
                <a:gd name="connsiteY8-42608" fmla="*/ 2735641 h 7237152"/>
                <a:gd name="connsiteX9-42609" fmla="*/ 293173 w 2264509"/>
                <a:gd name="connsiteY9-42610" fmla="*/ 3799944 h 7237152"/>
                <a:gd name="connsiteX10-42611" fmla="*/ 428536 w 2264509"/>
                <a:gd name="connsiteY10-42612" fmla="*/ 3969982 h 7237152"/>
                <a:gd name="connsiteX11-42613" fmla="*/ 486017 w 2264509"/>
                <a:gd name="connsiteY11-42614" fmla="*/ 4215017 h 7237152"/>
                <a:gd name="connsiteX12-42615" fmla="*/ 547224 w 2264509"/>
                <a:gd name="connsiteY12-42616" fmla="*/ 4615099 h 7237152"/>
                <a:gd name="connsiteX13-42617" fmla="*/ 555878 w 2264509"/>
                <a:gd name="connsiteY13-42618" fmla="*/ 4779518 h 7237152"/>
                <a:gd name="connsiteX14-42619" fmla="*/ 541964 w 2264509"/>
                <a:gd name="connsiteY14-42620" fmla="*/ 4966441 h 7237152"/>
                <a:gd name="connsiteX15-42621" fmla="*/ 510234 w 2264509"/>
                <a:gd name="connsiteY15-42622" fmla="*/ 5112051 h 7237152"/>
                <a:gd name="connsiteX16-42623" fmla="*/ 434305 w 2264509"/>
                <a:gd name="connsiteY16-42624" fmla="*/ 6139609 h 7237152"/>
                <a:gd name="connsiteX17-42625" fmla="*/ 399690 w 2264509"/>
                <a:gd name="connsiteY17-42626" fmla="*/ 6589898 h 7237152"/>
                <a:gd name="connsiteX18-42627" fmla="*/ 471534 w 2264509"/>
                <a:gd name="connsiteY18-42628" fmla="*/ 6812999 h 7237152"/>
                <a:gd name="connsiteX19-42629" fmla="*/ 436821 w 2264509"/>
                <a:gd name="connsiteY19-42630" fmla="*/ 7004834 h 7237152"/>
                <a:gd name="connsiteX20-42631" fmla="*/ 656806 w 2264509"/>
                <a:gd name="connsiteY20-42632" fmla="*/ 7230086 h 7237152"/>
                <a:gd name="connsiteX21-42633" fmla="*/ 1018766 w 2264509"/>
                <a:gd name="connsiteY21-42634" fmla="*/ 7101007 h 7237152"/>
                <a:gd name="connsiteX22-42635" fmla="*/ 776064 w 2264509"/>
                <a:gd name="connsiteY22-42636" fmla="*/ 6830306 h 7237152"/>
                <a:gd name="connsiteX23-42637" fmla="*/ 804368 w 2264509"/>
                <a:gd name="connsiteY23-42638" fmla="*/ 6565349 h 7237152"/>
                <a:gd name="connsiteX24-42639" fmla="*/ 790216 w 2264509"/>
                <a:gd name="connsiteY24-42640" fmla="*/ 6235730 h 7237152"/>
                <a:gd name="connsiteX25-42641" fmla="*/ 907792 w 2264509"/>
                <a:gd name="connsiteY25-42642" fmla="*/ 5474692 h 7237152"/>
                <a:gd name="connsiteX26-42643" fmla="*/ 957309 w 2264509"/>
                <a:gd name="connsiteY26-42644" fmla="*/ 5365800 h 7237152"/>
                <a:gd name="connsiteX27-42645" fmla="*/ 949796 w 2264509"/>
                <a:gd name="connsiteY27-42646" fmla="*/ 5294498 h 7237152"/>
                <a:gd name="connsiteX28-42647" fmla="*/ 1022842 w 2264509"/>
                <a:gd name="connsiteY28-42648" fmla="*/ 5197505 h 7237152"/>
                <a:gd name="connsiteX29-42649" fmla="*/ 1024856 w 2264509"/>
                <a:gd name="connsiteY29-42650" fmla="*/ 5054630 h 7237152"/>
                <a:gd name="connsiteX30-42651" fmla="*/ 1250022 w 2264509"/>
                <a:gd name="connsiteY30-42652" fmla="*/ 4234537 h 7237152"/>
                <a:gd name="connsiteX31-42653" fmla="*/ 1388027 w 2264509"/>
                <a:gd name="connsiteY31-42654" fmla="*/ 4644157 h 7237152"/>
                <a:gd name="connsiteX32-42655" fmla="*/ 1392304 w 2264509"/>
                <a:gd name="connsiteY32-42656" fmla="*/ 4865602 h 7237152"/>
                <a:gd name="connsiteX33-42657" fmla="*/ 1361716 w 2264509"/>
                <a:gd name="connsiteY33-42658" fmla="*/ 4959440 h 7237152"/>
                <a:gd name="connsiteX34-42659" fmla="*/ 1405585 w 2264509"/>
                <a:gd name="connsiteY34-42660" fmla="*/ 5098769 h 7237152"/>
                <a:gd name="connsiteX35-42661" fmla="*/ 1313490 w 2264509"/>
                <a:gd name="connsiteY35-42662" fmla="*/ 5539804 h 7237152"/>
                <a:gd name="connsiteX36-42663" fmla="*/ 1314512 w 2264509"/>
                <a:gd name="connsiteY36-42664" fmla="*/ 6345824 h 7237152"/>
                <a:gd name="connsiteX37-42665" fmla="*/ 1387677 w 2264509"/>
                <a:gd name="connsiteY37-42666" fmla="*/ 6525837 h 7237152"/>
                <a:gd name="connsiteX38-42667" fmla="*/ 1336897 w 2264509"/>
                <a:gd name="connsiteY38-42668" fmla="*/ 6727274 h 7237152"/>
                <a:gd name="connsiteX39-42669" fmla="*/ 1355075 w 2264509"/>
                <a:gd name="connsiteY39-42670" fmla="*/ 6813600 h 7237152"/>
                <a:gd name="connsiteX40-42671" fmla="*/ 1364871 w 2264509"/>
                <a:gd name="connsiteY40-42672" fmla="*/ 7006384 h 7237152"/>
                <a:gd name="connsiteX41-42673" fmla="*/ 1811645 w 2264509"/>
                <a:gd name="connsiteY41-42674" fmla="*/ 7174679 h 7237152"/>
                <a:gd name="connsiteX42-42675" fmla="*/ 2240298 w 2264509"/>
                <a:gd name="connsiteY42-42676" fmla="*/ 7184685 h 7237152"/>
                <a:gd name="connsiteX43-42677" fmla="*/ 2223142 w 2264509"/>
                <a:gd name="connsiteY43-42678" fmla="*/ 7032346 h 7237152"/>
                <a:gd name="connsiteX44-42679" fmla="*/ 1738539 w 2264509"/>
                <a:gd name="connsiteY44-42680" fmla="*/ 6666009 h 7237152"/>
                <a:gd name="connsiteX45-42681" fmla="*/ 1759422 w 2264509"/>
                <a:gd name="connsiteY45-42682" fmla="*/ 6535632 h 7237152"/>
                <a:gd name="connsiteX46-42683" fmla="*/ 1719909 w 2264509"/>
                <a:gd name="connsiteY46-42684" fmla="*/ 6436627 h 7237152"/>
                <a:gd name="connsiteX47-42685" fmla="*/ 1708642 w 2264509"/>
                <a:gd name="connsiteY47-42686" fmla="*/ 6235730 h 7237152"/>
                <a:gd name="connsiteX48-42687" fmla="*/ 1730306 w 2264509"/>
                <a:gd name="connsiteY48-42688" fmla="*/ 5965274 h 7237152"/>
                <a:gd name="connsiteX49-42689" fmla="*/ 1778923 w 2264509"/>
                <a:gd name="connsiteY49-42690" fmla="*/ 5497769 h 7237152"/>
                <a:gd name="connsiteX50-42691" fmla="*/ 1790341 w 2264509"/>
                <a:gd name="connsiteY50-42692" fmla="*/ 5349364 h 7237152"/>
                <a:gd name="connsiteX51-42693" fmla="*/ 1848903 w 2264509"/>
                <a:gd name="connsiteY51-42694" fmla="*/ 5302881 h 7237152"/>
                <a:gd name="connsiteX52-42695" fmla="*/ 1935499 w 2264509"/>
                <a:gd name="connsiteY52-42696" fmla="*/ 5083205 h 7237152"/>
                <a:gd name="connsiteX53-42697" fmla="*/ 1960649 w 2264509"/>
                <a:gd name="connsiteY53-42698" fmla="*/ 4791056 h 7237152"/>
                <a:gd name="connsiteX54-42699" fmla="*/ 1951665 w 2264509"/>
                <a:gd name="connsiteY54-42700" fmla="*/ 4334336 h 7237152"/>
                <a:gd name="connsiteX55-42701" fmla="*/ 1932344 w 2264509"/>
                <a:gd name="connsiteY55-42702" fmla="*/ 3888133 h 7237152"/>
                <a:gd name="connsiteX56-42703" fmla="*/ 2114094 w 2264509"/>
                <a:gd name="connsiteY56-42704" fmla="*/ 3794489 h 7237152"/>
                <a:gd name="connsiteX57-42705" fmla="*/ 1762492 w 2264509"/>
                <a:gd name="connsiteY57-42706" fmla="*/ 2682768 h 7237152"/>
                <a:gd name="connsiteX58-42707" fmla="*/ 2171636 w 2264509"/>
                <a:gd name="connsiteY58-42708" fmla="*/ 2450629 h 7237152"/>
                <a:gd name="connsiteX59-42709" fmla="*/ 2032492 w 2264509"/>
                <a:gd name="connsiteY59-42710" fmla="*/ 1850474 h 7237152"/>
                <a:gd name="connsiteX60-42711" fmla="*/ 1987751 w 2264509"/>
                <a:gd name="connsiteY60-42712" fmla="*/ 1662589 h 7237152"/>
                <a:gd name="connsiteX61-42713" fmla="*/ 1973329 w 2264509"/>
                <a:gd name="connsiteY61-42714" fmla="*/ 1418094 h 7237152"/>
                <a:gd name="connsiteX62-42715" fmla="*/ 1925704 w 2264509"/>
                <a:gd name="connsiteY62-42716" fmla="*/ 1287898 h 7237152"/>
                <a:gd name="connsiteX63-42717" fmla="*/ 1458979 w 2264509"/>
                <a:gd name="connsiteY63-42718" fmla="*/ 1120535 h 7237152"/>
                <a:gd name="connsiteX64-42719" fmla="*/ 1360513 w 2264509"/>
                <a:gd name="connsiteY64-42720" fmla="*/ 1005635 h 7237152"/>
                <a:gd name="connsiteX65-42721" fmla="*/ 1416522 w 2264509"/>
                <a:gd name="connsiteY65-42722" fmla="*/ 807081 h 7237152"/>
                <a:gd name="connsiteX66-42723" fmla="*/ 1484699 w 2264509"/>
                <a:gd name="connsiteY66-42724" fmla="*/ 608469 h 7237152"/>
                <a:gd name="connsiteX67-42725" fmla="*/ 1496208 w 2264509"/>
                <a:gd name="connsiteY67-42726" fmla="*/ 366317 h 7237152"/>
                <a:gd name="connsiteX68-42727" fmla="*/ 1413968 w 2264509"/>
                <a:gd name="connsiteY68-42728" fmla="*/ 146640 h 7237152"/>
                <a:gd name="connsiteX69-42729" fmla="*/ 1100515 w 2264509"/>
                <a:gd name="connsiteY69-42730" fmla="*/ 551 h 7237152"/>
                <a:gd name="connsiteX0-42731" fmla="*/ 1100515 w 2264509"/>
                <a:gd name="connsiteY0-42732" fmla="*/ 551 h 7237152"/>
                <a:gd name="connsiteX1-42733" fmla="*/ 849378 w 2264509"/>
                <a:gd name="connsiteY1-42734" fmla="*/ 118937 h 7237152"/>
                <a:gd name="connsiteX2-42735" fmla="*/ 751515 w 2264509"/>
                <a:gd name="connsiteY2-42736" fmla="*/ 285490 h 7237152"/>
                <a:gd name="connsiteX3-42737" fmla="*/ 756141 w 2264509"/>
                <a:gd name="connsiteY3-42738" fmla="*/ 566071 h 7237152"/>
                <a:gd name="connsiteX4-42739" fmla="*/ 895260 w 2264509"/>
                <a:gd name="connsiteY4-42740" fmla="*/ 882679 h 7237152"/>
                <a:gd name="connsiteX5-42741" fmla="*/ 785588 w 2264509"/>
                <a:gd name="connsiteY5-42742" fmla="*/ 1025825 h 7237152"/>
                <a:gd name="connsiteX6-42743" fmla="*/ 152912 w 2264509"/>
                <a:gd name="connsiteY6-42744" fmla="*/ 1252683 h 7237152"/>
                <a:gd name="connsiteX7-42745" fmla="*/ 8160 w 2264509"/>
                <a:gd name="connsiteY7-42746" fmla="*/ 2283394 h 7237152"/>
                <a:gd name="connsiteX8-42747" fmla="*/ 416233 w 2264509"/>
                <a:gd name="connsiteY8-42748" fmla="*/ 2735641 h 7237152"/>
                <a:gd name="connsiteX9-42749" fmla="*/ 293173 w 2264509"/>
                <a:gd name="connsiteY9-42750" fmla="*/ 3799944 h 7237152"/>
                <a:gd name="connsiteX10-42751" fmla="*/ 428536 w 2264509"/>
                <a:gd name="connsiteY10-42752" fmla="*/ 3969982 h 7237152"/>
                <a:gd name="connsiteX11-42753" fmla="*/ 486017 w 2264509"/>
                <a:gd name="connsiteY11-42754" fmla="*/ 4215017 h 7237152"/>
                <a:gd name="connsiteX12-42755" fmla="*/ 547224 w 2264509"/>
                <a:gd name="connsiteY12-42756" fmla="*/ 4615099 h 7237152"/>
                <a:gd name="connsiteX13-42757" fmla="*/ 555878 w 2264509"/>
                <a:gd name="connsiteY13-42758" fmla="*/ 4779518 h 7237152"/>
                <a:gd name="connsiteX14-42759" fmla="*/ 541964 w 2264509"/>
                <a:gd name="connsiteY14-42760" fmla="*/ 4966441 h 7237152"/>
                <a:gd name="connsiteX15-42761" fmla="*/ 510234 w 2264509"/>
                <a:gd name="connsiteY15-42762" fmla="*/ 5112051 h 7237152"/>
                <a:gd name="connsiteX16-42763" fmla="*/ 434305 w 2264509"/>
                <a:gd name="connsiteY16-42764" fmla="*/ 6139609 h 7237152"/>
                <a:gd name="connsiteX17-42765" fmla="*/ 399690 w 2264509"/>
                <a:gd name="connsiteY17-42766" fmla="*/ 6589898 h 7237152"/>
                <a:gd name="connsiteX18-42767" fmla="*/ 471534 w 2264509"/>
                <a:gd name="connsiteY18-42768" fmla="*/ 6812999 h 7237152"/>
                <a:gd name="connsiteX19-42769" fmla="*/ 436821 w 2264509"/>
                <a:gd name="connsiteY19-42770" fmla="*/ 7004834 h 7237152"/>
                <a:gd name="connsiteX20-42771" fmla="*/ 656806 w 2264509"/>
                <a:gd name="connsiteY20-42772" fmla="*/ 7230086 h 7237152"/>
                <a:gd name="connsiteX21-42773" fmla="*/ 1018766 w 2264509"/>
                <a:gd name="connsiteY21-42774" fmla="*/ 7101007 h 7237152"/>
                <a:gd name="connsiteX22-42775" fmla="*/ 776064 w 2264509"/>
                <a:gd name="connsiteY22-42776" fmla="*/ 6830306 h 7237152"/>
                <a:gd name="connsiteX23-42777" fmla="*/ 804368 w 2264509"/>
                <a:gd name="connsiteY23-42778" fmla="*/ 6565349 h 7237152"/>
                <a:gd name="connsiteX24-42779" fmla="*/ 790216 w 2264509"/>
                <a:gd name="connsiteY24-42780" fmla="*/ 6235730 h 7237152"/>
                <a:gd name="connsiteX25-42781" fmla="*/ 907792 w 2264509"/>
                <a:gd name="connsiteY25-42782" fmla="*/ 5474692 h 7237152"/>
                <a:gd name="connsiteX26-42783" fmla="*/ 957309 w 2264509"/>
                <a:gd name="connsiteY26-42784" fmla="*/ 5365800 h 7237152"/>
                <a:gd name="connsiteX27-42785" fmla="*/ 949796 w 2264509"/>
                <a:gd name="connsiteY27-42786" fmla="*/ 5294498 h 7237152"/>
                <a:gd name="connsiteX28-42787" fmla="*/ 1022842 w 2264509"/>
                <a:gd name="connsiteY28-42788" fmla="*/ 5197505 h 7237152"/>
                <a:gd name="connsiteX29-42789" fmla="*/ 1024856 w 2264509"/>
                <a:gd name="connsiteY29-42790" fmla="*/ 5054630 h 7237152"/>
                <a:gd name="connsiteX30-42791" fmla="*/ 1250022 w 2264509"/>
                <a:gd name="connsiteY30-42792" fmla="*/ 4234537 h 7237152"/>
                <a:gd name="connsiteX31-42793" fmla="*/ 1388027 w 2264509"/>
                <a:gd name="connsiteY31-42794" fmla="*/ 4644157 h 7237152"/>
                <a:gd name="connsiteX32-42795" fmla="*/ 1392304 w 2264509"/>
                <a:gd name="connsiteY32-42796" fmla="*/ 4865602 h 7237152"/>
                <a:gd name="connsiteX33-42797" fmla="*/ 1361716 w 2264509"/>
                <a:gd name="connsiteY33-42798" fmla="*/ 4959440 h 7237152"/>
                <a:gd name="connsiteX34-42799" fmla="*/ 1405585 w 2264509"/>
                <a:gd name="connsiteY34-42800" fmla="*/ 5098769 h 7237152"/>
                <a:gd name="connsiteX35-42801" fmla="*/ 1313490 w 2264509"/>
                <a:gd name="connsiteY35-42802" fmla="*/ 5539804 h 7237152"/>
                <a:gd name="connsiteX36-42803" fmla="*/ 1314512 w 2264509"/>
                <a:gd name="connsiteY36-42804" fmla="*/ 6345824 h 7237152"/>
                <a:gd name="connsiteX37-42805" fmla="*/ 1387677 w 2264509"/>
                <a:gd name="connsiteY37-42806" fmla="*/ 6525837 h 7237152"/>
                <a:gd name="connsiteX38-42807" fmla="*/ 1336897 w 2264509"/>
                <a:gd name="connsiteY38-42808" fmla="*/ 6727274 h 7237152"/>
                <a:gd name="connsiteX39-42809" fmla="*/ 1355075 w 2264509"/>
                <a:gd name="connsiteY39-42810" fmla="*/ 6813600 h 7237152"/>
                <a:gd name="connsiteX40-42811" fmla="*/ 1364871 w 2264509"/>
                <a:gd name="connsiteY40-42812" fmla="*/ 7006384 h 7237152"/>
                <a:gd name="connsiteX41-42813" fmla="*/ 1811645 w 2264509"/>
                <a:gd name="connsiteY41-42814" fmla="*/ 7174679 h 7237152"/>
                <a:gd name="connsiteX42-42815" fmla="*/ 2240298 w 2264509"/>
                <a:gd name="connsiteY42-42816" fmla="*/ 7184685 h 7237152"/>
                <a:gd name="connsiteX43-42817" fmla="*/ 2223142 w 2264509"/>
                <a:gd name="connsiteY43-42818" fmla="*/ 7032346 h 7237152"/>
                <a:gd name="connsiteX44-42819" fmla="*/ 1738539 w 2264509"/>
                <a:gd name="connsiteY44-42820" fmla="*/ 6666009 h 7237152"/>
                <a:gd name="connsiteX45-42821" fmla="*/ 1759422 w 2264509"/>
                <a:gd name="connsiteY45-42822" fmla="*/ 6535632 h 7237152"/>
                <a:gd name="connsiteX46-42823" fmla="*/ 1719909 w 2264509"/>
                <a:gd name="connsiteY46-42824" fmla="*/ 6436627 h 7237152"/>
                <a:gd name="connsiteX47-42825" fmla="*/ 1708642 w 2264509"/>
                <a:gd name="connsiteY47-42826" fmla="*/ 6235730 h 7237152"/>
                <a:gd name="connsiteX48-42827" fmla="*/ 1730306 w 2264509"/>
                <a:gd name="connsiteY48-42828" fmla="*/ 5965274 h 7237152"/>
                <a:gd name="connsiteX49-42829" fmla="*/ 1778923 w 2264509"/>
                <a:gd name="connsiteY49-42830" fmla="*/ 5497769 h 7237152"/>
                <a:gd name="connsiteX50-42831" fmla="*/ 1790341 w 2264509"/>
                <a:gd name="connsiteY50-42832" fmla="*/ 5349364 h 7237152"/>
                <a:gd name="connsiteX51-42833" fmla="*/ 1848903 w 2264509"/>
                <a:gd name="connsiteY51-42834" fmla="*/ 5302881 h 7237152"/>
                <a:gd name="connsiteX52-42835" fmla="*/ 1935499 w 2264509"/>
                <a:gd name="connsiteY52-42836" fmla="*/ 5083205 h 7237152"/>
                <a:gd name="connsiteX53-42837" fmla="*/ 1960649 w 2264509"/>
                <a:gd name="connsiteY53-42838" fmla="*/ 4791056 h 7237152"/>
                <a:gd name="connsiteX54-42839" fmla="*/ 1951665 w 2264509"/>
                <a:gd name="connsiteY54-42840" fmla="*/ 4334336 h 7237152"/>
                <a:gd name="connsiteX55-42841" fmla="*/ 1932344 w 2264509"/>
                <a:gd name="connsiteY55-42842" fmla="*/ 3888133 h 7237152"/>
                <a:gd name="connsiteX56-42843" fmla="*/ 2114094 w 2264509"/>
                <a:gd name="connsiteY56-42844" fmla="*/ 3794489 h 7237152"/>
                <a:gd name="connsiteX57-42845" fmla="*/ 1762492 w 2264509"/>
                <a:gd name="connsiteY57-42846" fmla="*/ 2682768 h 7237152"/>
                <a:gd name="connsiteX58-42847" fmla="*/ 2171636 w 2264509"/>
                <a:gd name="connsiteY58-42848" fmla="*/ 2450629 h 7237152"/>
                <a:gd name="connsiteX59-42849" fmla="*/ 2032492 w 2264509"/>
                <a:gd name="connsiteY59-42850" fmla="*/ 1850474 h 7237152"/>
                <a:gd name="connsiteX60-42851" fmla="*/ 1987751 w 2264509"/>
                <a:gd name="connsiteY60-42852" fmla="*/ 1662589 h 7237152"/>
                <a:gd name="connsiteX61-42853" fmla="*/ 1973329 w 2264509"/>
                <a:gd name="connsiteY61-42854" fmla="*/ 1418094 h 7237152"/>
                <a:gd name="connsiteX62-42855" fmla="*/ 1925704 w 2264509"/>
                <a:gd name="connsiteY62-42856" fmla="*/ 1287898 h 7237152"/>
                <a:gd name="connsiteX63-42857" fmla="*/ 1458979 w 2264509"/>
                <a:gd name="connsiteY63-42858" fmla="*/ 1120535 h 7237152"/>
                <a:gd name="connsiteX64-42859" fmla="*/ 1360513 w 2264509"/>
                <a:gd name="connsiteY64-42860" fmla="*/ 1005635 h 7237152"/>
                <a:gd name="connsiteX65-42861" fmla="*/ 1416522 w 2264509"/>
                <a:gd name="connsiteY65-42862" fmla="*/ 807081 h 7237152"/>
                <a:gd name="connsiteX66-42863" fmla="*/ 1484699 w 2264509"/>
                <a:gd name="connsiteY66-42864" fmla="*/ 608469 h 7237152"/>
                <a:gd name="connsiteX67-42865" fmla="*/ 1496208 w 2264509"/>
                <a:gd name="connsiteY67-42866" fmla="*/ 366317 h 7237152"/>
                <a:gd name="connsiteX68-42867" fmla="*/ 1413968 w 2264509"/>
                <a:gd name="connsiteY68-42868" fmla="*/ 146640 h 7237152"/>
                <a:gd name="connsiteX69-42869" fmla="*/ 1100515 w 2264509"/>
                <a:gd name="connsiteY69-42870" fmla="*/ 551 h 7237152"/>
                <a:gd name="connsiteX0-42871" fmla="*/ 1100515 w 2264509"/>
                <a:gd name="connsiteY0-42872" fmla="*/ 551 h 7237152"/>
                <a:gd name="connsiteX1-42873" fmla="*/ 849378 w 2264509"/>
                <a:gd name="connsiteY1-42874" fmla="*/ 118937 h 7237152"/>
                <a:gd name="connsiteX2-42875" fmla="*/ 751515 w 2264509"/>
                <a:gd name="connsiteY2-42876" fmla="*/ 285490 h 7237152"/>
                <a:gd name="connsiteX3-42877" fmla="*/ 756141 w 2264509"/>
                <a:gd name="connsiteY3-42878" fmla="*/ 566071 h 7237152"/>
                <a:gd name="connsiteX4-42879" fmla="*/ 895260 w 2264509"/>
                <a:gd name="connsiteY4-42880" fmla="*/ 882679 h 7237152"/>
                <a:gd name="connsiteX5-42881" fmla="*/ 785588 w 2264509"/>
                <a:gd name="connsiteY5-42882" fmla="*/ 1025825 h 7237152"/>
                <a:gd name="connsiteX6-42883" fmla="*/ 152912 w 2264509"/>
                <a:gd name="connsiteY6-42884" fmla="*/ 1252683 h 7237152"/>
                <a:gd name="connsiteX7-42885" fmla="*/ 8160 w 2264509"/>
                <a:gd name="connsiteY7-42886" fmla="*/ 2283394 h 7237152"/>
                <a:gd name="connsiteX8-42887" fmla="*/ 416233 w 2264509"/>
                <a:gd name="connsiteY8-42888" fmla="*/ 2735641 h 7237152"/>
                <a:gd name="connsiteX9-42889" fmla="*/ 293173 w 2264509"/>
                <a:gd name="connsiteY9-42890" fmla="*/ 3799944 h 7237152"/>
                <a:gd name="connsiteX10-42891" fmla="*/ 428536 w 2264509"/>
                <a:gd name="connsiteY10-42892" fmla="*/ 3969982 h 7237152"/>
                <a:gd name="connsiteX11-42893" fmla="*/ 486017 w 2264509"/>
                <a:gd name="connsiteY11-42894" fmla="*/ 4215017 h 7237152"/>
                <a:gd name="connsiteX12-42895" fmla="*/ 547224 w 2264509"/>
                <a:gd name="connsiteY12-42896" fmla="*/ 4615099 h 7237152"/>
                <a:gd name="connsiteX13-42897" fmla="*/ 555878 w 2264509"/>
                <a:gd name="connsiteY13-42898" fmla="*/ 4779518 h 7237152"/>
                <a:gd name="connsiteX14-42899" fmla="*/ 541964 w 2264509"/>
                <a:gd name="connsiteY14-42900" fmla="*/ 4966441 h 7237152"/>
                <a:gd name="connsiteX15-42901" fmla="*/ 510234 w 2264509"/>
                <a:gd name="connsiteY15-42902" fmla="*/ 5112051 h 7237152"/>
                <a:gd name="connsiteX16-42903" fmla="*/ 434305 w 2264509"/>
                <a:gd name="connsiteY16-42904" fmla="*/ 6139609 h 7237152"/>
                <a:gd name="connsiteX17-42905" fmla="*/ 399690 w 2264509"/>
                <a:gd name="connsiteY17-42906" fmla="*/ 6589898 h 7237152"/>
                <a:gd name="connsiteX18-42907" fmla="*/ 471534 w 2264509"/>
                <a:gd name="connsiteY18-42908" fmla="*/ 6812999 h 7237152"/>
                <a:gd name="connsiteX19-42909" fmla="*/ 436821 w 2264509"/>
                <a:gd name="connsiteY19-42910" fmla="*/ 7004834 h 7237152"/>
                <a:gd name="connsiteX20-42911" fmla="*/ 656806 w 2264509"/>
                <a:gd name="connsiteY20-42912" fmla="*/ 7230086 h 7237152"/>
                <a:gd name="connsiteX21-42913" fmla="*/ 1018766 w 2264509"/>
                <a:gd name="connsiteY21-42914" fmla="*/ 7101007 h 7237152"/>
                <a:gd name="connsiteX22-42915" fmla="*/ 776064 w 2264509"/>
                <a:gd name="connsiteY22-42916" fmla="*/ 6830306 h 7237152"/>
                <a:gd name="connsiteX23-42917" fmla="*/ 804368 w 2264509"/>
                <a:gd name="connsiteY23-42918" fmla="*/ 6565349 h 7237152"/>
                <a:gd name="connsiteX24-42919" fmla="*/ 790216 w 2264509"/>
                <a:gd name="connsiteY24-42920" fmla="*/ 6235730 h 7237152"/>
                <a:gd name="connsiteX25-42921" fmla="*/ 907792 w 2264509"/>
                <a:gd name="connsiteY25-42922" fmla="*/ 5474692 h 7237152"/>
                <a:gd name="connsiteX26-42923" fmla="*/ 957309 w 2264509"/>
                <a:gd name="connsiteY26-42924" fmla="*/ 5365800 h 7237152"/>
                <a:gd name="connsiteX27-42925" fmla="*/ 949796 w 2264509"/>
                <a:gd name="connsiteY27-42926" fmla="*/ 5294498 h 7237152"/>
                <a:gd name="connsiteX28-42927" fmla="*/ 1022842 w 2264509"/>
                <a:gd name="connsiteY28-42928" fmla="*/ 5197505 h 7237152"/>
                <a:gd name="connsiteX29-42929" fmla="*/ 1024856 w 2264509"/>
                <a:gd name="connsiteY29-42930" fmla="*/ 5054630 h 7237152"/>
                <a:gd name="connsiteX30-42931" fmla="*/ 1250022 w 2264509"/>
                <a:gd name="connsiteY30-42932" fmla="*/ 4234537 h 7237152"/>
                <a:gd name="connsiteX31-42933" fmla="*/ 1388027 w 2264509"/>
                <a:gd name="connsiteY31-42934" fmla="*/ 4644157 h 7237152"/>
                <a:gd name="connsiteX32-42935" fmla="*/ 1392304 w 2264509"/>
                <a:gd name="connsiteY32-42936" fmla="*/ 4865602 h 7237152"/>
                <a:gd name="connsiteX33-42937" fmla="*/ 1361716 w 2264509"/>
                <a:gd name="connsiteY33-42938" fmla="*/ 4959440 h 7237152"/>
                <a:gd name="connsiteX34-42939" fmla="*/ 1405585 w 2264509"/>
                <a:gd name="connsiteY34-42940" fmla="*/ 5098769 h 7237152"/>
                <a:gd name="connsiteX35-42941" fmla="*/ 1313490 w 2264509"/>
                <a:gd name="connsiteY35-42942" fmla="*/ 5539804 h 7237152"/>
                <a:gd name="connsiteX36-42943" fmla="*/ 1314512 w 2264509"/>
                <a:gd name="connsiteY36-42944" fmla="*/ 6345824 h 7237152"/>
                <a:gd name="connsiteX37-42945" fmla="*/ 1387677 w 2264509"/>
                <a:gd name="connsiteY37-42946" fmla="*/ 6525837 h 7237152"/>
                <a:gd name="connsiteX38-42947" fmla="*/ 1336897 w 2264509"/>
                <a:gd name="connsiteY38-42948" fmla="*/ 6727274 h 7237152"/>
                <a:gd name="connsiteX39-42949" fmla="*/ 1355075 w 2264509"/>
                <a:gd name="connsiteY39-42950" fmla="*/ 6813600 h 7237152"/>
                <a:gd name="connsiteX40-42951" fmla="*/ 1364871 w 2264509"/>
                <a:gd name="connsiteY40-42952" fmla="*/ 7006384 h 7237152"/>
                <a:gd name="connsiteX41-42953" fmla="*/ 1811645 w 2264509"/>
                <a:gd name="connsiteY41-42954" fmla="*/ 7174679 h 7237152"/>
                <a:gd name="connsiteX42-42955" fmla="*/ 2240298 w 2264509"/>
                <a:gd name="connsiteY42-42956" fmla="*/ 7184685 h 7237152"/>
                <a:gd name="connsiteX43-42957" fmla="*/ 2223142 w 2264509"/>
                <a:gd name="connsiteY43-42958" fmla="*/ 7032346 h 7237152"/>
                <a:gd name="connsiteX44-42959" fmla="*/ 1738539 w 2264509"/>
                <a:gd name="connsiteY44-42960" fmla="*/ 6666009 h 7237152"/>
                <a:gd name="connsiteX45-42961" fmla="*/ 1759422 w 2264509"/>
                <a:gd name="connsiteY45-42962" fmla="*/ 6535632 h 7237152"/>
                <a:gd name="connsiteX46-42963" fmla="*/ 1719909 w 2264509"/>
                <a:gd name="connsiteY46-42964" fmla="*/ 6436627 h 7237152"/>
                <a:gd name="connsiteX47-42965" fmla="*/ 1708642 w 2264509"/>
                <a:gd name="connsiteY47-42966" fmla="*/ 6235730 h 7237152"/>
                <a:gd name="connsiteX48-42967" fmla="*/ 1730306 w 2264509"/>
                <a:gd name="connsiteY48-42968" fmla="*/ 5965274 h 7237152"/>
                <a:gd name="connsiteX49-42969" fmla="*/ 1778923 w 2264509"/>
                <a:gd name="connsiteY49-42970" fmla="*/ 5497769 h 7237152"/>
                <a:gd name="connsiteX50-42971" fmla="*/ 1790341 w 2264509"/>
                <a:gd name="connsiteY50-42972" fmla="*/ 5349364 h 7237152"/>
                <a:gd name="connsiteX51-42973" fmla="*/ 1848903 w 2264509"/>
                <a:gd name="connsiteY51-42974" fmla="*/ 5302881 h 7237152"/>
                <a:gd name="connsiteX52-42975" fmla="*/ 1935499 w 2264509"/>
                <a:gd name="connsiteY52-42976" fmla="*/ 5083205 h 7237152"/>
                <a:gd name="connsiteX53-42977" fmla="*/ 1960649 w 2264509"/>
                <a:gd name="connsiteY53-42978" fmla="*/ 4791056 h 7237152"/>
                <a:gd name="connsiteX54-42979" fmla="*/ 1951665 w 2264509"/>
                <a:gd name="connsiteY54-42980" fmla="*/ 4334336 h 7237152"/>
                <a:gd name="connsiteX55-42981" fmla="*/ 1932344 w 2264509"/>
                <a:gd name="connsiteY55-42982" fmla="*/ 3888133 h 7237152"/>
                <a:gd name="connsiteX56-42983" fmla="*/ 2114094 w 2264509"/>
                <a:gd name="connsiteY56-42984" fmla="*/ 3794489 h 7237152"/>
                <a:gd name="connsiteX57-42985" fmla="*/ 1762492 w 2264509"/>
                <a:gd name="connsiteY57-42986" fmla="*/ 2682768 h 7237152"/>
                <a:gd name="connsiteX58-42987" fmla="*/ 2171636 w 2264509"/>
                <a:gd name="connsiteY58-42988" fmla="*/ 2450629 h 7237152"/>
                <a:gd name="connsiteX59-42989" fmla="*/ 2032492 w 2264509"/>
                <a:gd name="connsiteY59-42990" fmla="*/ 1850474 h 7237152"/>
                <a:gd name="connsiteX60-42991" fmla="*/ 1987751 w 2264509"/>
                <a:gd name="connsiteY60-42992" fmla="*/ 1662589 h 7237152"/>
                <a:gd name="connsiteX61-42993" fmla="*/ 1973329 w 2264509"/>
                <a:gd name="connsiteY61-42994" fmla="*/ 1418094 h 7237152"/>
                <a:gd name="connsiteX62-42995" fmla="*/ 1925704 w 2264509"/>
                <a:gd name="connsiteY62-42996" fmla="*/ 1287898 h 7237152"/>
                <a:gd name="connsiteX63-42997" fmla="*/ 1458979 w 2264509"/>
                <a:gd name="connsiteY63-42998" fmla="*/ 1120535 h 7237152"/>
                <a:gd name="connsiteX64-42999" fmla="*/ 1360513 w 2264509"/>
                <a:gd name="connsiteY64-43000" fmla="*/ 1005635 h 7237152"/>
                <a:gd name="connsiteX65-43001" fmla="*/ 1416522 w 2264509"/>
                <a:gd name="connsiteY65-43002" fmla="*/ 807081 h 7237152"/>
                <a:gd name="connsiteX66-43003" fmla="*/ 1484699 w 2264509"/>
                <a:gd name="connsiteY66-43004" fmla="*/ 608469 h 7237152"/>
                <a:gd name="connsiteX67-43005" fmla="*/ 1496208 w 2264509"/>
                <a:gd name="connsiteY67-43006" fmla="*/ 366317 h 7237152"/>
                <a:gd name="connsiteX68-43007" fmla="*/ 1413968 w 2264509"/>
                <a:gd name="connsiteY68-43008" fmla="*/ 146640 h 7237152"/>
                <a:gd name="connsiteX69-43009" fmla="*/ 1100515 w 2264509"/>
                <a:gd name="connsiteY69-43010" fmla="*/ 551 h 7237152"/>
                <a:gd name="connsiteX0-43011" fmla="*/ 1100515 w 2264509"/>
                <a:gd name="connsiteY0-43012" fmla="*/ 551 h 7237152"/>
                <a:gd name="connsiteX1-43013" fmla="*/ 849378 w 2264509"/>
                <a:gd name="connsiteY1-43014" fmla="*/ 118937 h 7237152"/>
                <a:gd name="connsiteX2-43015" fmla="*/ 751515 w 2264509"/>
                <a:gd name="connsiteY2-43016" fmla="*/ 285490 h 7237152"/>
                <a:gd name="connsiteX3-43017" fmla="*/ 756141 w 2264509"/>
                <a:gd name="connsiteY3-43018" fmla="*/ 566071 h 7237152"/>
                <a:gd name="connsiteX4-43019" fmla="*/ 895260 w 2264509"/>
                <a:gd name="connsiteY4-43020" fmla="*/ 882679 h 7237152"/>
                <a:gd name="connsiteX5-43021" fmla="*/ 785588 w 2264509"/>
                <a:gd name="connsiteY5-43022" fmla="*/ 1025825 h 7237152"/>
                <a:gd name="connsiteX6-43023" fmla="*/ 152912 w 2264509"/>
                <a:gd name="connsiteY6-43024" fmla="*/ 1252683 h 7237152"/>
                <a:gd name="connsiteX7-43025" fmla="*/ 8160 w 2264509"/>
                <a:gd name="connsiteY7-43026" fmla="*/ 2283394 h 7237152"/>
                <a:gd name="connsiteX8-43027" fmla="*/ 416233 w 2264509"/>
                <a:gd name="connsiteY8-43028" fmla="*/ 2735641 h 7237152"/>
                <a:gd name="connsiteX9-43029" fmla="*/ 293173 w 2264509"/>
                <a:gd name="connsiteY9-43030" fmla="*/ 3799944 h 7237152"/>
                <a:gd name="connsiteX10-43031" fmla="*/ 428536 w 2264509"/>
                <a:gd name="connsiteY10-43032" fmla="*/ 3969982 h 7237152"/>
                <a:gd name="connsiteX11-43033" fmla="*/ 486017 w 2264509"/>
                <a:gd name="connsiteY11-43034" fmla="*/ 4215017 h 7237152"/>
                <a:gd name="connsiteX12-43035" fmla="*/ 547224 w 2264509"/>
                <a:gd name="connsiteY12-43036" fmla="*/ 4615099 h 7237152"/>
                <a:gd name="connsiteX13-43037" fmla="*/ 555878 w 2264509"/>
                <a:gd name="connsiteY13-43038" fmla="*/ 4779518 h 7237152"/>
                <a:gd name="connsiteX14-43039" fmla="*/ 541964 w 2264509"/>
                <a:gd name="connsiteY14-43040" fmla="*/ 4966441 h 7237152"/>
                <a:gd name="connsiteX15-43041" fmla="*/ 510234 w 2264509"/>
                <a:gd name="connsiteY15-43042" fmla="*/ 5112051 h 7237152"/>
                <a:gd name="connsiteX16-43043" fmla="*/ 434305 w 2264509"/>
                <a:gd name="connsiteY16-43044" fmla="*/ 6139609 h 7237152"/>
                <a:gd name="connsiteX17-43045" fmla="*/ 399690 w 2264509"/>
                <a:gd name="connsiteY17-43046" fmla="*/ 6589898 h 7237152"/>
                <a:gd name="connsiteX18-43047" fmla="*/ 471534 w 2264509"/>
                <a:gd name="connsiteY18-43048" fmla="*/ 6812999 h 7237152"/>
                <a:gd name="connsiteX19-43049" fmla="*/ 436821 w 2264509"/>
                <a:gd name="connsiteY19-43050" fmla="*/ 7004834 h 7237152"/>
                <a:gd name="connsiteX20-43051" fmla="*/ 656806 w 2264509"/>
                <a:gd name="connsiteY20-43052" fmla="*/ 7230086 h 7237152"/>
                <a:gd name="connsiteX21-43053" fmla="*/ 1018766 w 2264509"/>
                <a:gd name="connsiteY21-43054" fmla="*/ 7101007 h 7237152"/>
                <a:gd name="connsiteX22-43055" fmla="*/ 776064 w 2264509"/>
                <a:gd name="connsiteY22-43056" fmla="*/ 6830306 h 7237152"/>
                <a:gd name="connsiteX23-43057" fmla="*/ 804368 w 2264509"/>
                <a:gd name="connsiteY23-43058" fmla="*/ 6565349 h 7237152"/>
                <a:gd name="connsiteX24-43059" fmla="*/ 790216 w 2264509"/>
                <a:gd name="connsiteY24-43060" fmla="*/ 6235730 h 7237152"/>
                <a:gd name="connsiteX25-43061" fmla="*/ 907792 w 2264509"/>
                <a:gd name="connsiteY25-43062" fmla="*/ 5474692 h 7237152"/>
                <a:gd name="connsiteX26-43063" fmla="*/ 957309 w 2264509"/>
                <a:gd name="connsiteY26-43064" fmla="*/ 5365800 h 7237152"/>
                <a:gd name="connsiteX27-43065" fmla="*/ 949796 w 2264509"/>
                <a:gd name="connsiteY27-43066" fmla="*/ 5294498 h 7237152"/>
                <a:gd name="connsiteX28-43067" fmla="*/ 1022842 w 2264509"/>
                <a:gd name="connsiteY28-43068" fmla="*/ 5197505 h 7237152"/>
                <a:gd name="connsiteX29-43069" fmla="*/ 1024856 w 2264509"/>
                <a:gd name="connsiteY29-43070" fmla="*/ 5054630 h 7237152"/>
                <a:gd name="connsiteX30-43071" fmla="*/ 1250022 w 2264509"/>
                <a:gd name="connsiteY30-43072" fmla="*/ 4234537 h 7237152"/>
                <a:gd name="connsiteX31-43073" fmla="*/ 1388027 w 2264509"/>
                <a:gd name="connsiteY31-43074" fmla="*/ 4644157 h 7237152"/>
                <a:gd name="connsiteX32-43075" fmla="*/ 1392304 w 2264509"/>
                <a:gd name="connsiteY32-43076" fmla="*/ 4865602 h 7237152"/>
                <a:gd name="connsiteX33-43077" fmla="*/ 1361716 w 2264509"/>
                <a:gd name="connsiteY33-43078" fmla="*/ 4959440 h 7237152"/>
                <a:gd name="connsiteX34-43079" fmla="*/ 1405585 w 2264509"/>
                <a:gd name="connsiteY34-43080" fmla="*/ 5098769 h 7237152"/>
                <a:gd name="connsiteX35-43081" fmla="*/ 1313490 w 2264509"/>
                <a:gd name="connsiteY35-43082" fmla="*/ 5539804 h 7237152"/>
                <a:gd name="connsiteX36-43083" fmla="*/ 1314512 w 2264509"/>
                <a:gd name="connsiteY36-43084" fmla="*/ 6345824 h 7237152"/>
                <a:gd name="connsiteX37-43085" fmla="*/ 1387677 w 2264509"/>
                <a:gd name="connsiteY37-43086" fmla="*/ 6525837 h 7237152"/>
                <a:gd name="connsiteX38-43087" fmla="*/ 1336897 w 2264509"/>
                <a:gd name="connsiteY38-43088" fmla="*/ 6727274 h 7237152"/>
                <a:gd name="connsiteX39-43089" fmla="*/ 1355075 w 2264509"/>
                <a:gd name="connsiteY39-43090" fmla="*/ 6813600 h 7237152"/>
                <a:gd name="connsiteX40-43091" fmla="*/ 1364871 w 2264509"/>
                <a:gd name="connsiteY40-43092" fmla="*/ 7006384 h 7237152"/>
                <a:gd name="connsiteX41-43093" fmla="*/ 1811645 w 2264509"/>
                <a:gd name="connsiteY41-43094" fmla="*/ 7174679 h 7237152"/>
                <a:gd name="connsiteX42-43095" fmla="*/ 2240298 w 2264509"/>
                <a:gd name="connsiteY42-43096" fmla="*/ 7184685 h 7237152"/>
                <a:gd name="connsiteX43-43097" fmla="*/ 2223142 w 2264509"/>
                <a:gd name="connsiteY43-43098" fmla="*/ 7032346 h 7237152"/>
                <a:gd name="connsiteX44-43099" fmla="*/ 1738539 w 2264509"/>
                <a:gd name="connsiteY44-43100" fmla="*/ 6666009 h 7237152"/>
                <a:gd name="connsiteX45-43101" fmla="*/ 1759422 w 2264509"/>
                <a:gd name="connsiteY45-43102" fmla="*/ 6535632 h 7237152"/>
                <a:gd name="connsiteX46-43103" fmla="*/ 1719909 w 2264509"/>
                <a:gd name="connsiteY46-43104" fmla="*/ 6436627 h 7237152"/>
                <a:gd name="connsiteX47-43105" fmla="*/ 1708642 w 2264509"/>
                <a:gd name="connsiteY47-43106" fmla="*/ 6235730 h 7237152"/>
                <a:gd name="connsiteX48-43107" fmla="*/ 1730306 w 2264509"/>
                <a:gd name="connsiteY48-43108" fmla="*/ 5965274 h 7237152"/>
                <a:gd name="connsiteX49-43109" fmla="*/ 1778923 w 2264509"/>
                <a:gd name="connsiteY49-43110" fmla="*/ 5497769 h 7237152"/>
                <a:gd name="connsiteX50-43111" fmla="*/ 1790341 w 2264509"/>
                <a:gd name="connsiteY50-43112" fmla="*/ 5349364 h 7237152"/>
                <a:gd name="connsiteX51-43113" fmla="*/ 1848903 w 2264509"/>
                <a:gd name="connsiteY51-43114" fmla="*/ 5302881 h 7237152"/>
                <a:gd name="connsiteX52-43115" fmla="*/ 1935499 w 2264509"/>
                <a:gd name="connsiteY52-43116" fmla="*/ 5083205 h 7237152"/>
                <a:gd name="connsiteX53-43117" fmla="*/ 1960649 w 2264509"/>
                <a:gd name="connsiteY53-43118" fmla="*/ 4791056 h 7237152"/>
                <a:gd name="connsiteX54-43119" fmla="*/ 1951665 w 2264509"/>
                <a:gd name="connsiteY54-43120" fmla="*/ 4334336 h 7237152"/>
                <a:gd name="connsiteX55-43121" fmla="*/ 1932344 w 2264509"/>
                <a:gd name="connsiteY55-43122" fmla="*/ 3888133 h 7237152"/>
                <a:gd name="connsiteX56-43123" fmla="*/ 2114094 w 2264509"/>
                <a:gd name="connsiteY56-43124" fmla="*/ 3794489 h 7237152"/>
                <a:gd name="connsiteX57-43125" fmla="*/ 1762492 w 2264509"/>
                <a:gd name="connsiteY57-43126" fmla="*/ 2682768 h 7237152"/>
                <a:gd name="connsiteX58-43127" fmla="*/ 2171636 w 2264509"/>
                <a:gd name="connsiteY58-43128" fmla="*/ 2450629 h 7237152"/>
                <a:gd name="connsiteX59-43129" fmla="*/ 2032492 w 2264509"/>
                <a:gd name="connsiteY59-43130" fmla="*/ 1850474 h 7237152"/>
                <a:gd name="connsiteX60-43131" fmla="*/ 1987751 w 2264509"/>
                <a:gd name="connsiteY60-43132" fmla="*/ 1662589 h 7237152"/>
                <a:gd name="connsiteX61-43133" fmla="*/ 1973329 w 2264509"/>
                <a:gd name="connsiteY61-43134" fmla="*/ 1418094 h 7237152"/>
                <a:gd name="connsiteX62-43135" fmla="*/ 1925704 w 2264509"/>
                <a:gd name="connsiteY62-43136" fmla="*/ 1287898 h 7237152"/>
                <a:gd name="connsiteX63-43137" fmla="*/ 1458979 w 2264509"/>
                <a:gd name="connsiteY63-43138" fmla="*/ 1120535 h 7237152"/>
                <a:gd name="connsiteX64-43139" fmla="*/ 1360513 w 2264509"/>
                <a:gd name="connsiteY64-43140" fmla="*/ 1005635 h 7237152"/>
                <a:gd name="connsiteX65-43141" fmla="*/ 1416522 w 2264509"/>
                <a:gd name="connsiteY65-43142" fmla="*/ 807081 h 7237152"/>
                <a:gd name="connsiteX66-43143" fmla="*/ 1484699 w 2264509"/>
                <a:gd name="connsiteY66-43144" fmla="*/ 608469 h 7237152"/>
                <a:gd name="connsiteX67-43145" fmla="*/ 1496208 w 2264509"/>
                <a:gd name="connsiteY67-43146" fmla="*/ 366317 h 7237152"/>
                <a:gd name="connsiteX68-43147" fmla="*/ 1413968 w 2264509"/>
                <a:gd name="connsiteY68-43148" fmla="*/ 146640 h 7237152"/>
                <a:gd name="connsiteX69-43149" fmla="*/ 1100515 w 2264509"/>
                <a:gd name="connsiteY69-43150" fmla="*/ 551 h 7237152"/>
                <a:gd name="connsiteX0-43151" fmla="*/ 1100515 w 2264509"/>
                <a:gd name="connsiteY0-43152" fmla="*/ 551 h 7237152"/>
                <a:gd name="connsiteX1-43153" fmla="*/ 849378 w 2264509"/>
                <a:gd name="connsiteY1-43154" fmla="*/ 118937 h 7237152"/>
                <a:gd name="connsiteX2-43155" fmla="*/ 751515 w 2264509"/>
                <a:gd name="connsiteY2-43156" fmla="*/ 285490 h 7237152"/>
                <a:gd name="connsiteX3-43157" fmla="*/ 756141 w 2264509"/>
                <a:gd name="connsiteY3-43158" fmla="*/ 566071 h 7237152"/>
                <a:gd name="connsiteX4-43159" fmla="*/ 895260 w 2264509"/>
                <a:gd name="connsiteY4-43160" fmla="*/ 882679 h 7237152"/>
                <a:gd name="connsiteX5-43161" fmla="*/ 785588 w 2264509"/>
                <a:gd name="connsiteY5-43162" fmla="*/ 1025825 h 7237152"/>
                <a:gd name="connsiteX6-43163" fmla="*/ 152912 w 2264509"/>
                <a:gd name="connsiteY6-43164" fmla="*/ 1252683 h 7237152"/>
                <a:gd name="connsiteX7-43165" fmla="*/ 8160 w 2264509"/>
                <a:gd name="connsiteY7-43166" fmla="*/ 2283394 h 7237152"/>
                <a:gd name="connsiteX8-43167" fmla="*/ 416233 w 2264509"/>
                <a:gd name="connsiteY8-43168" fmla="*/ 2735641 h 7237152"/>
                <a:gd name="connsiteX9-43169" fmla="*/ 293173 w 2264509"/>
                <a:gd name="connsiteY9-43170" fmla="*/ 3799944 h 7237152"/>
                <a:gd name="connsiteX10-43171" fmla="*/ 428536 w 2264509"/>
                <a:gd name="connsiteY10-43172" fmla="*/ 3969982 h 7237152"/>
                <a:gd name="connsiteX11-43173" fmla="*/ 486017 w 2264509"/>
                <a:gd name="connsiteY11-43174" fmla="*/ 4215017 h 7237152"/>
                <a:gd name="connsiteX12-43175" fmla="*/ 547224 w 2264509"/>
                <a:gd name="connsiteY12-43176" fmla="*/ 4615099 h 7237152"/>
                <a:gd name="connsiteX13-43177" fmla="*/ 555878 w 2264509"/>
                <a:gd name="connsiteY13-43178" fmla="*/ 4779518 h 7237152"/>
                <a:gd name="connsiteX14-43179" fmla="*/ 541964 w 2264509"/>
                <a:gd name="connsiteY14-43180" fmla="*/ 4966441 h 7237152"/>
                <a:gd name="connsiteX15-43181" fmla="*/ 510234 w 2264509"/>
                <a:gd name="connsiteY15-43182" fmla="*/ 5112051 h 7237152"/>
                <a:gd name="connsiteX16-43183" fmla="*/ 434305 w 2264509"/>
                <a:gd name="connsiteY16-43184" fmla="*/ 6139609 h 7237152"/>
                <a:gd name="connsiteX17-43185" fmla="*/ 399690 w 2264509"/>
                <a:gd name="connsiteY17-43186" fmla="*/ 6589898 h 7237152"/>
                <a:gd name="connsiteX18-43187" fmla="*/ 471534 w 2264509"/>
                <a:gd name="connsiteY18-43188" fmla="*/ 6812999 h 7237152"/>
                <a:gd name="connsiteX19-43189" fmla="*/ 436821 w 2264509"/>
                <a:gd name="connsiteY19-43190" fmla="*/ 7004834 h 7237152"/>
                <a:gd name="connsiteX20-43191" fmla="*/ 656806 w 2264509"/>
                <a:gd name="connsiteY20-43192" fmla="*/ 7230086 h 7237152"/>
                <a:gd name="connsiteX21-43193" fmla="*/ 1018766 w 2264509"/>
                <a:gd name="connsiteY21-43194" fmla="*/ 7101007 h 7237152"/>
                <a:gd name="connsiteX22-43195" fmla="*/ 760721 w 2264509"/>
                <a:gd name="connsiteY22-43196" fmla="*/ 6842580 h 7237152"/>
                <a:gd name="connsiteX23-43197" fmla="*/ 804368 w 2264509"/>
                <a:gd name="connsiteY23-43198" fmla="*/ 6565349 h 7237152"/>
                <a:gd name="connsiteX24-43199" fmla="*/ 790216 w 2264509"/>
                <a:gd name="connsiteY24-43200" fmla="*/ 6235730 h 7237152"/>
                <a:gd name="connsiteX25-43201" fmla="*/ 907792 w 2264509"/>
                <a:gd name="connsiteY25-43202" fmla="*/ 5474692 h 7237152"/>
                <a:gd name="connsiteX26-43203" fmla="*/ 957309 w 2264509"/>
                <a:gd name="connsiteY26-43204" fmla="*/ 5365800 h 7237152"/>
                <a:gd name="connsiteX27-43205" fmla="*/ 949796 w 2264509"/>
                <a:gd name="connsiteY27-43206" fmla="*/ 5294498 h 7237152"/>
                <a:gd name="connsiteX28-43207" fmla="*/ 1022842 w 2264509"/>
                <a:gd name="connsiteY28-43208" fmla="*/ 5197505 h 7237152"/>
                <a:gd name="connsiteX29-43209" fmla="*/ 1024856 w 2264509"/>
                <a:gd name="connsiteY29-43210" fmla="*/ 5054630 h 7237152"/>
                <a:gd name="connsiteX30-43211" fmla="*/ 1250022 w 2264509"/>
                <a:gd name="connsiteY30-43212" fmla="*/ 4234537 h 7237152"/>
                <a:gd name="connsiteX31-43213" fmla="*/ 1388027 w 2264509"/>
                <a:gd name="connsiteY31-43214" fmla="*/ 4644157 h 7237152"/>
                <a:gd name="connsiteX32-43215" fmla="*/ 1392304 w 2264509"/>
                <a:gd name="connsiteY32-43216" fmla="*/ 4865602 h 7237152"/>
                <a:gd name="connsiteX33-43217" fmla="*/ 1361716 w 2264509"/>
                <a:gd name="connsiteY33-43218" fmla="*/ 4959440 h 7237152"/>
                <a:gd name="connsiteX34-43219" fmla="*/ 1405585 w 2264509"/>
                <a:gd name="connsiteY34-43220" fmla="*/ 5098769 h 7237152"/>
                <a:gd name="connsiteX35-43221" fmla="*/ 1313490 w 2264509"/>
                <a:gd name="connsiteY35-43222" fmla="*/ 5539804 h 7237152"/>
                <a:gd name="connsiteX36-43223" fmla="*/ 1314512 w 2264509"/>
                <a:gd name="connsiteY36-43224" fmla="*/ 6345824 h 7237152"/>
                <a:gd name="connsiteX37-43225" fmla="*/ 1387677 w 2264509"/>
                <a:gd name="connsiteY37-43226" fmla="*/ 6525837 h 7237152"/>
                <a:gd name="connsiteX38-43227" fmla="*/ 1336897 w 2264509"/>
                <a:gd name="connsiteY38-43228" fmla="*/ 6727274 h 7237152"/>
                <a:gd name="connsiteX39-43229" fmla="*/ 1355075 w 2264509"/>
                <a:gd name="connsiteY39-43230" fmla="*/ 6813600 h 7237152"/>
                <a:gd name="connsiteX40-43231" fmla="*/ 1364871 w 2264509"/>
                <a:gd name="connsiteY40-43232" fmla="*/ 7006384 h 7237152"/>
                <a:gd name="connsiteX41-43233" fmla="*/ 1811645 w 2264509"/>
                <a:gd name="connsiteY41-43234" fmla="*/ 7174679 h 7237152"/>
                <a:gd name="connsiteX42-43235" fmla="*/ 2240298 w 2264509"/>
                <a:gd name="connsiteY42-43236" fmla="*/ 7184685 h 7237152"/>
                <a:gd name="connsiteX43-43237" fmla="*/ 2223142 w 2264509"/>
                <a:gd name="connsiteY43-43238" fmla="*/ 7032346 h 7237152"/>
                <a:gd name="connsiteX44-43239" fmla="*/ 1738539 w 2264509"/>
                <a:gd name="connsiteY44-43240" fmla="*/ 6666009 h 7237152"/>
                <a:gd name="connsiteX45-43241" fmla="*/ 1759422 w 2264509"/>
                <a:gd name="connsiteY45-43242" fmla="*/ 6535632 h 7237152"/>
                <a:gd name="connsiteX46-43243" fmla="*/ 1719909 w 2264509"/>
                <a:gd name="connsiteY46-43244" fmla="*/ 6436627 h 7237152"/>
                <a:gd name="connsiteX47-43245" fmla="*/ 1708642 w 2264509"/>
                <a:gd name="connsiteY47-43246" fmla="*/ 6235730 h 7237152"/>
                <a:gd name="connsiteX48-43247" fmla="*/ 1730306 w 2264509"/>
                <a:gd name="connsiteY48-43248" fmla="*/ 5965274 h 7237152"/>
                <a:gd name="connsiteX49-43249" fmla="*/ 1778923 w 2264509"/>
                <a:gd name="connsiteY49-43250" fmla="*/ 5497769 h 7237152"/>
                <a:gd name="connsiteX50-43251" fmla="*/ 1790341 w 2264509"/>
                <a:gd name="connsiteY50-43252" fmla="*/ 5349364 h 7237152"/>
                <a:gd name="connsiteX51-43253" fmla="*/ 1848903 w 2264509"/>
                <a:gd name="connsiteY51-43254" fmla="*/ 5302881 h 7237152"/>
                <a:gd name="connsiteX52-43255" fmla="*/ 1935499 w 2264509"/>
                <a:gd name="connsiteY52-43256" fmla="*/ 5083205 h 7237152"/>
                <a:gd name="connsiteX53-43257" fmla="*/ 1960649 w 2264509"/>
                <a:gd name="connsiteY53-43258" fmla="*/ 4791056 h 7237152"/>
                <a:gd name="connsiteX54-43259" fmla="*/ 1951665 w 2264509"/>
                <a:gd name="connsiteY54-43260" fmla="*/ 4334336 h 7237152"/>
                <a:gd name="connsiteX55-43261" fmla="*/ 1932344 w 2264509"/>
                <a:gd name="connsiteY55-43262" fmla="*/ 3888133 h 7237152"/>
                <a:gd name="connsiteX56-43263" fmla="*/ 2114094 w 2264509"/>
                <a:gd name="connsiteY56-43264" fmla="*/ 3794489 h 7237152"/>
                <a:gd name="connsiteX57-43265" fmla="*/ 1762492 w 2264509"/>
                <a:gd name="connsiteY57-43266" fmla="*/ 2682768 h 7237152"/>
                <a:gd name="connsiteX58-43267" fmla="*/ 2171636 w 2264509"/>
                <a:gd name="connsiteY58-43268" fmla="*/ 2450629 h 7237152"/>
                <a:gd name="connsiteX59-43269" fmla="*/ 2032492 w 2264509"/>
                <a:gd name="connsiteY59-43270" fmla="*/ 1850474 h 7237152"/>
                <a:gd name="connsiteX60-43271" fmla="*/ 1987751 w 2264509"/>
                <a:gd name="connsiteY60-43272" fmla="*/ 1662589 h 7237152"/>
                <a:gd name="connsiteX61-43273" fmla="*/ 1973329 w 2264509"/>
                <a:gd name="connsiteY61-43274" fmla="*/ 1418094 h 7237152"/>
                <a:gd name="connsiteX62-43275" fmla="*/ 1925704 w 2264509"/>
                <a:gd name="connsiteY62-43276" fmla="*/ 1287898 h 7237152"/>
                <a:gd name="connsiteX63-43277" fmla="*/ 1458979 w 2264509"/>
                <a:gd name="connsiteY63-43278" fmla="*/ 1120535 h 7237152"/>
                <a:gd name="connsiteX64-43279" fmla="*/ 1360513 w 2264509"/>
                <a:gd name="connsiteY64-43280" fmla="*/ 1005635 h 7237152"/>
                <a:gd name="connsiteX65-43281" fmla="*/ 1416522 w 2264509"/>
                <a:gd name="connsiteY65-43282" fmla="*/ 807081 h 7237152"/>
                <a:gd name="connsiteX66-43283" fmla="*/ 1484699 w 2264509"/>
                <a:gd name="connsiteY66-43284" fmla="*/ 608469 h 7237152"/>
                <a:gd name="connsiteX67-43285" fmla="*/ 1496208 w 2264509"/>
                <a:gd name="connsiteY67-43286" fmla="*/ 366317 h 7237152"/>
                <a:gd name="connsiteX68-43287" fmla="*/ 1413968 w 2264509"/>
                <a:gd name="connsiteY68-43288" fmla="*/ 146640 h 7237152"/>
                <a:gd name="connsiteX69-43289" fmla="*/ 1100515 w 2264509"/>
                <a:gd name="connsiteY69-43290" fmla="*/ 551 h 7237152"/>
                <a:gd name="connsiteX0-43291" fmla="*/ 1100515 w 2264509"/>
                <a:gd name="connsiteY0-43292" fmla="*/ 551 h 7237152"/>
                <a:gd name="connsiteX1-43293" fmla="*/ 849378 w 2264509"/>
                <a:gd name="connsiteY1-43294" fmla="*/ 118937 h 7237152"/>
                <a:gd name="connsiteX2-43295" fmla="*/ 751515 w 2264509"/>
                <a:gd name="connsiteY2-43296" fmla="*/ 285490 h 7237152"/>
                <a:gd name="connsiteX3-43297" fmla="*/ 756141 w 2264509"/>
                <a:gd name="connsiteY3-43298" fmla="*/ 566071 h 7237152"/>
                <a:gd name="connsiteX4-43299" fmla="*/ 895260 w 2264509"/>
                <a:gd name="connsiteY4-43300" fmla="*/ 882679 h 7237152"/>
                <a:gd name="connsiteX5-43301" fmla="*/ 785588 w 2264509"/>
                <a:gd name="connsiteY5-43302" fmla="*/ 1025825 h 7237152"/>
                <a:gd name="connsiteX6-43303" fmla="*/ 152912 w 2264509"/>
                <a:gd name="connsiteY6-43304" fmla="*/ 1252683 h 7237152"/>
                <a:gd name="connsiteX7-43305" fmla="*/ 8160 w 2264509"/>
                <a:gd name="connsiteY7-43306" fmla="*/ 2283394 h 7237152"/>
                <a:gd name="connsiteX8-43307" fmla="*/ 416233 w 2264509"/>
                <a:gd name="connsiteY8-43308" fmla="*/ 2735641 h 7237152"/>
                <a:gd name="connsiteX9-43309" fmla="*/ 293173 w 2264509"/>
                <a:gd name="connsiteY9-43310" fmla="*/ 3799944 h 7237152"/>
                <a:gd name="connsiteX10-43311" fmla="*/ 428536 w 2264509"/>
                <a:gd name="connsiteY10-43312" fmla="*/ 3969982 h 7237152"/>
                <a:gd name="connsiteX11-43313" fmla="*/ 486017 w 2264509"/>
                <a:gd name="connsiteY11-43314" fmla="*/ 4215017 h 7237152"/>
                <a:gd name="connsiteX12-43315" fmla="*/ 547224 w 2264509"/>
                <a:gd name="connsiteY12-43316" fmla="*/ 4615099 h 7237152"/>
                <a:gd name="connsiteX13-43317" fmla="*/ 555878 w 2264509"/>
                <a:gd name="connsiteY13-43318" fmla="*/ 4779518 h 7237152"/>
                <a:gd name="connsiteX14-43319" fmla="*/ 541964 w 2264509"/>
                <a:gd name="connsiteY14-43320" fmla="*/ 4966441 h 7237152"/>
                <a:gd name="connsiteX15-43321" fmla="*/ 510234 w 2264509"/>
                <a:gd name="connsiteY15-43322" fmla="*/ 5112051 h 7237152"/>
                <a:gd name="connsiteX16-43323" fmla="*/ 434305 w 2264509"/>
                <a:gd name="connsiteY16-43324" fmla="*/ 6139609 h 7237152"/>
                <a:gd name="connsiteX17-43325" fmla="*/ 399690 w 2264509"/>
                <a:gd name="connsiteY17-43326" fmla="*/ 6589898 h 7237152"/>
                <a:gd name="connsiteX18-43327" fmla="*/ 471534 w 2264509"/>
                <a:gd name="connsiteY18-43328" fmla="*/ 6812999 h 7237152"/>
                <a:gd name="connsiteX19-43329" fmla="*/ 436821 w 2264509"/>
                <a:gd name="connsiteY19-43330" fmla="*/ 7004834 h 7237152"/>
                <a:gd name="connsiteX20-43331" fmla="*/ 656806 w 2264509"/>
                <a:gd name="connsiteY20-43332" fmla="*/ 7230086 h 7237152"/>
                <a:gd name="connsiteX21-43333" fmla="*/ 1018766 w 2264509"/>
                <a:gd name="connsiteY21-43334" fmla="*/ 7101007 h 7237152"/>
                <a:gd name="connsiteX22-43335" fmla="*/ 760721 w 2264509"/>
                <a:gd name="connsiteY22-43336" fmla="*/ 6842580 h 7237152"/>
                <a:gd name="connsiteX23-43337" fmla="*/ 804368 w 2264509"/>
                <a:gd name="connsiteY23-43338" fmla="*/ 6565349 h 7237152"/>
                <a:gd name="connsiteX24-43339" fmla="*/ 790216 w 2264509"/>
                <a:gd name="connsiteY24-43340" fmla="*/ 6235730 h 7237152"/>
                <a:gd name="connsiteX25-43341" fmla="*/ 907792 w 2264509"/>
                <a:gd name="connsiteY25-43342" fmla="*/ 5474692 h 7237152"/>
                <a:gd name="connsiteX26-43343" fmla="*/ 957309 w 2264509"/>
                <a:gd name="connsiteY26-43344" fmla="*/ 5365800 h 7237152"/>
                <a:gd name="connsiteX27-43345" fmla="*/ 949796 w 2264509"/>
                <a:gd name="connsiteY27-43346" fmla="*/ 5294498 h 7237152"/>
                <a:gd name="connsiteX28-43347" fmla="*/ 1022842 w 2264509"/>
                <a:gd name="connsiteY28-43348" fmla="*/ 5197505 h 7237152"/>
                <a:gd name="connsiteX29-43349" fmla="*/ 1024856 w 2264509"/>
                <a:gd name="connsiteY29-43350" fmla="*/ 5054630 h 7237152"/>
                <a:gd name="connsiteX30-43351" fmla="*/ 1250022 w 2264509"/>
                <a:gd name="connsiteY30-43352" fmla="*/ 4234537 h 7237152"/>
                <a:gd name="connsiteX31-43353" fmla="*/ 1388027 w 2264509"/>
                <a:gd name="connsiteY31-43354" fmla="*/ 4644157 h 7237152"/>
                <a:gd name="connsiteX32-43355" fmla="*/ 1392304 w 2264509"/>
                <a:gd name="connsiteY32-43356" fmla="*/ 4865602 h 7237152"/>
                <a:gd name="connsiteX33-43357" fmla="*/ 1361716 w 2264509"/>
                <a:gd name="connsiteY33-43358" fmla="*/ 4959440 h 7237152"/>
                <a:gd name="connsiteX34-43359" fmla="*/ 1405585 w 2264509"/>
                <a:gd name="connsiteY34-43360" fmla="*/ 5098769 h 7237152"/>
                <a:gd name="connsiteX35-43361" fmla="*/ 1313490 w 2264509"/>
                <a:gd name="connsiteY35-43362" fmla="*/ 5539804 h 7237152"/>
                <a:gd name="connsiteX36-43363" fmla="*/ 1314512 w 2264509"/>
                <a:gd name="connsiteY36-43364" fmla="*/ 6345824 h 7237152"/>
                <a:gd name="connsiteX37-43365" fmla="*/ 1387677 w 2264509"/>
                <a:gd name="connsiteY37-43366" fmla="*/ 6525837 h 7237152"/>
                <a:gd name="connsiteX38-43367" fmla="*/ 1336897 w 2264509"/>
                <a:gd name="connsiteY38-43368" fmla="*/ 6727274 h 7237152"/>
                <a:gd name="connsiteX39-43369" fmla="*/ 1355075 w 2264509"/>
                <a:gd name="connsiteY39-43370" fmla="*/ 6813600 h 7237152"/>
                <a:gd name="connsiteX40-43371" fmla="*/ 1364871 w 2264509"/>
                <a:gd name="connsiteY40-43372" fmla="*/ 7006384 h 7237152"/>
                <a:gd name="connsiteX41-43373" fmla="*/ 1811645 w 2264509"/>
                <a:gd name="connsiteY41-43374" fmla="*/ 7174679 h 7237152"/>
                <a:gd name="connsiteX42-43375" fmla="*/ 2240298 w 2264509"/>
                <a:gd name="connsiteY42-43376" fmla="*/ 7184685 h 7237152"/>
                <a:gd name="connsiteX43-43377" fmla="*/ 2223142 w 2264509"/>
                <a:gd name="connsiteY43-43378" fmla="*/ 7032346 h 7237152"/>
                <a:gd name="connsiteX44-43379" fmla="*/ 1738539 w 2264509"/>
                <a:gd name="connsiteY44-43380" fmla="*/ 6666009 h 7237152"/>
                <a:gd name="connsiteX45-43381" fmla="*/ 1759422 w 2264509"/>
                <a:gd name="connsiteY45-43382" fmla="*/ 6535632 h 7237152"/>
                <a:gd name="connsiteX46-43383" fmla="*/ 1719909 w 2264509"/>
                <a:gd name="connsiteY46-43384" fmla="*/ 6436627 h 7237152"/>
                <a:gd name="connsiteX47-43385" fmla="*/ 1708642 w 2264509"/>
                <a:gd name="connsiteY47-43386" fmla="*/ 6235730 h 7237152"/>
                <a:gd name="connsiteX48-43387" fmla="*/ 1730306 w 2264509"/>
                <a:gd name="connsiteY48-43388" fmla="*/ 5965274 h 7237152"/>
                <a:gd name="connsiteX49-43389" fmla="*/ 1778923 w 2264509"/>
                <a:gd name="connsiteY49-43390" fmla="*/ 5497769 h 7237152"/>
                <a:gd name="connsiteX50-43391" fmla="*/ 1790341 w 2264509"/>
                <a:gd name="connsiteY50-43392" fmla="*/ 5349364 h 7237152"/>
                <a:gd name="connsiteX51-43393" fmla="*/ 1848903 w 2264509"/>
                <a:gd name="connsiteY51-43394" fmla="*/ 5302881 h 7237152"/>
                <a:gd name="connsiteX52-43395" fmla="*/ 1935499 w 2264509"/>
                <a:gd name="connsiteY52-43396" fmla="*/ 5083205 h 7237152"/>
                <a:gd name="connsiteX53-43397" fmla="*/ 1960649 w 2264509"/>
                <a:gd name="connsiteY53-43398" fmla="*/ 4791056 h 7237152"/>
                <a:gd name="connsiteX54-43399" fmla="*/ 1951665 w 2264509"/>
                <a:gd name="connsiteY54-43400" fmla="*/ 4334336 h 7237152"/>
                <a:gd name="connsiteX55-43401" fmla="*/ 1932344 w 2264509"/>
                <a:gd name="connsiteY55-43402" fmla="*/ 3888133 h 7237152"/>
                <a:gd name="connsiteX56-43403" fmla="*/ 2114094 w 2264509"/>
                <a:gd name="connsiteY56-43404" fmla="*/ 3794489 h 7237152"/>
                <a:gd name="connsiteX57-43405" fmla="*/ 1762492 w 2264509"/>
                <a:gd name="connsiteY57-43406" fmla="*/ 2682768 h 7237152"/>
                <a:gd name="connsiteX58-43407" fmla="*/ 2171636 w 2264509"/>
                <a:gd name="connsiteY58-43408" fmla="*/ 2450629 h 7237152"/>
                <a:gd name="connsiteX59-43409" fmla="*/ 2032492 w 2264509"/>
                <a:gd name="connsiteY59-43410" fmla="*/ 1850474 h 7237152"/>
                <a:gd name="connsiteX60-43411" fmla="*/ 1987751 w 2264509"/>
                <a:gd name="connsiteY60-43412" fmla="*/ 1662589 h 7237152"/>
                <a:gd name="connsiteX61-43413" fmla="*/ 1973329 w 2264509"/>
                <a:gd name="connsiteY61-43414" fmla="*/ 1418094 h 7237152"/>
                <a:gd name="connsiteX62-43415" fmla="*/ 1925704 w 2264509"/>
                <a:gd name="connsiteY62-43416" fmla="*/ 1287898 h 7237152"/>
                <a:gd name="connsiteX63-43417" fmla="*/ 1458979 w 2264509"/>
                <a:gd name="connsiteY63-43418" fmla="*/ 1120535 h 7237152"/>
                <a:gd name="connsiteX64-43419" fmla="*/ 1360513 w 2264509"/>
                <a:gd name="connsiteY64-43420" fmla="*/ 1005635 h 7237152"/>
                <a:gd name="connsiteX65-43421" fmla="*/ 1416522 w 2264509"/>
                <a:gd name="connsiteY65-43422" fmla="*/ 807081 h 7237152"/>
                <a:gd name="connsiteX66-43423" fmla="*/ 1484699 w 2264509"/>
                <a:gd name="connsiteY66-43424" fmla="*/ 608469 h 7237152"/>
                <a:gd name="connsiteX67-43425" fmla="*/ 1496208 w 2264509"/>
                <a:gd name="connsiteY67-43426" fmla="*/ 366317 h 7237152"/>
                <a:gd name="connsiteX68-43427" fmla="*/ 1413968 w 2264509"/>
                <a:gd name="connsiteY68-43428" fmla="*/ 146640 h 7237152"/>
                <a:gd name="connsiteX69-43429" fmla="*/ 1100515 w 2264509"/>
                <a:gd name="connsiteY69-43430" fmla="*/ 551 h 7237152"/>
                <a:gd name="connsiteX0-43431" fmla="*/ 1100515 w 2264509"/>
                <a:gd name="connsiteY0-43432" fmla="*/ 551 h 7237152"/>
                <a:gd name="connsiteX1-43433" fmla="*/ 849378 w 2264509"/>
                <a:gd name="connsiteY1-43434" fmla="*/ 118937 h 7237152"/>
                <a:gd name="connsiteX2-43435" fmla="*/ 751515 w 2264509"/>
                <a:gd name="connsiteY2-43436" fmla="*/ 285490 h 7237152"/>
                <a:gd name="connsiteX3-43437" fmla="*/ 756141 w 2264509"/>
                <a:gd name="connsiteY3-43438" fmla="*/ 566071 h 7237152"/>
                <a:gd name="connsiteX4-43439" fmla="*/ 895260 w 2264509"/>
                <a:gd name="connsiteY4-43440" fmla="*/ 882679 h 7237152"/>
                <a:gd name="connsiteX5-43441" fmla="*/ 785588 w 2264509"/>
                <a:gd name="connsiteY5-43442" fmla="*/ 1025825 h 7237152"/>
                <a:gd name="connsiteX6-43443" fmla="*/ 152912 w 2264509"/>
                <a:gd name="connsiteY6-43444" fmla="*/ 1252683 h 7237152"/>
                <a:gd name="connsiteX7-43445" fmla="*/ 8160 w 2264509"/>
                <a:gd name="connsiteY7-43446" fmla="*/ 2283394 h 7237152"/>
                <a:gd name="connsiteX8-43447" fmla="*/ 416233 w 2264509"/>
                <a:gd name="connsiteY8-43448" fmla="*/ 2735641 h 7237152"/>
                <a:gd name="connsiteX9-43449" fmla="*/ 293173 w 2264509"/>
                <a:gd name="connsiteY9-43450" fmla="*/ 3799944 h 7237152"/>
                <a:gd name="connsiteX10-43451" fmla="*/ 428536 w 2264509"/>
                <a:gd name="connsiteY10-43452" fmla="*/ 3969982 h 7237152"/>
                <a:gd name="connsiteX11-43453" fmla="*/ 486017 w 2264509"/>
                <a:gd name="connsiteY11-43454" fmla="*/ 4215017 h 7237152"/>
                <a:gd name="connsiteX12-43455" fmla="*/ 547224 w 2264509"/>
                <a:gd name="connsiteY12-43456" fmla="*/ 4615099 h 7237152"/>
                <a:gd name="connsiteX13-43457" fmla="*/ 555878 w 2264509"/>
                <a:gd name="connsiteY13-43458" fmla="*/ 4779518 h 7237152"/>
                <a:gd name="connsiteX14-43459" fmla="*/ 541964 w 2264509"/>
                <a:gd name="connsiteY14-43460" fmla="*/ 4966441 h 7237152"/>
                <a:gd name="connsiteX15-43461" fmla="*/ 510234 w 2264509"/>
                <a:gd name="connsiteY15-43462" fmla="*/ 5112051 h 7237152"/>
                <a:gd name="connsiteX16-43463" fmla="*/ 434305 w 2264509"/>
                <a:gd name="connsiteY16-43464" fmla="*/ 6139609 h 7237152"/>
                <a:gd name="connsiteX17-43465" fmla="*/ 399690 w 2264509"/>
                <a:gd name="connsiteY17-43466" fmla="*/ 6589898 h 7237152"/>
                <a:gd name="connsiteX18-43467" fmla="*/ 471534 w 2264509"/>
                <a:gd name="connsiteY18-43468" fmla="*/ 6812999 h 7237152"/>
                <a:gd name="connsiteX19-43469" fmla="*/ 409205 w 2264509"/>
                <a:gd name="connsiteY19-43470" fmla="*/ 6986424 h 7237152"/>
                <a:gd name="connsiteX20-43471" fmla="*/ 656806 w 2264509"/>
                <a:gd name="connsiteY20-43472" fmla="*/ 7230086 h 7237152"/>
                <a:gd name="connsiteX21-43473" fmla="*/ 1018766 w 2264509"/>
                <a:gd name="connsiteY21-43474" fmla="*/ 7101007 h 7237152"/>
                <a:gd name="connsiteX22-43475" fmla="*/ 760721 w 2264509"/>
                <a:gd name="connsiteY22-43476" fmla="*/ 6842580 h 7237152"/>
                <a:gd name="connsiteX23-43477" fmla="*/ 804368 w 2264509"/>
                <a:gd name="connsiteY23-43478" fmla="*/ 6565349 h 7237152"/>
                <a:gd name="connsiteX24-43479" fmla="*/ 790216 w 2264509"/>
                <a:gd name="connsiteY24-43480" fmla="*/ 6235730 h 7237152"/>
                <a:gd name="connsiteX25-43481" fmla="*/ 907792 w 2264509"/>
                <a:gd name="connsiteY25-43482" fmla="*/ 5474692 h 7237152"/>
                <a:gd name="connsiteX26-43483" fmla="*/ 957309 w 2264509"/>
                <a:gd name="connsiteY26-43484" fmla="*/ 5365800 h 7237152"/>
                <a:gd name="connsiteX27-43485" fmla="*/ 949796 w 2264509"/>
                <a:gd name="connsiteY27-43486" fmla="*/ 5294498 h 7237152"/>
                <a:gd name="connsiteX28-43487" fmla="*/ 1022842 w 2264509"/>
                <a:gd name="connsiteY28-43488" fmla="*/ 5197505 h 7237152"/>
                <a:gd name="connsiteX29-43489" fmla="*/ 1024856 w 2264509"/>
                <a:gd name="connsiteY29-43490" fmla="*/ 5054630 h 7237152"/>
                <a:gd name="connsiteX30-43491" fmla="*/ 1250022 w 2264509"/>
                <a:gd name="connsiteY30-43492" fmla="*/ 4234537 h 7237152"/>
                <a:gd name="connsiteX31-43493" fmla="*/ 1388027 w 2264509"/>
                <a:gd name="connsiteY31-43494" fmla="*/ 4644157 h 7237152"/>
                <a:gd name="connsiteX32-43495" fmla="*/ 1392304 w 2264509"/>
                <a:gd name="connsiteY32-43496" fmla="*/ 4865602 h 7237152"/>
                <a:gd name="connsiteX33-43497" fmla="*/ 1361716 w 2264509"/>
                <a:gd name="connsiteY33-43498" fmla="*/ 4959440 h 7237152"/>
                <a:gd name="connsiteX34-43499" fmla="*/ 1405585 w 2264509"/>
                <a:gd name="connsiteY34-43500" fmla="*/ 5098769 h 7237152"/>
                <a:gd name="connsiteX35-43501" fmla="*/ 1313490 w 2264509"/>
                <a:gd name="connsiteY35-43502" fmla="*/ 5539804 h 7237152"/>
                <a:gd name="connsiteX36-43503" fmla="*/ 1314512 w 2264509"/>
                <a:gd name="connsiteY36-43504" fmla="*/ 6345824 h 7237152"/>
                <a:gd name="connsiteX37-43505" fmla="*/ 1387677 w 2264509"/>
                <a:gd name="connsiteY37-43506" fmla="*/ 6525837 h 7237152"/>
                <a:gd name="connsiteX38-43507" fmla="*/ 1336897 w 2264509"/>
                <a:gd name="connsiteY38-43508" fmla="*/ 6727274 h 7237152"/>
                <a:gd name="connsiteX39-43509" fmla="*/ 1355075 w 2264509"/>
                <a:gd name="connsiteY39-43510" fmla="*/ 6813600 h 7237152"/>
                <a:gd name="connsiteX40-43511" fmla="*/ 1364871 w 2264509"/>
                <a:gd name="connsiteY40-43512" fmla="*/ 7006384 h 7237152"/>
                <a:gd name="connsiteX41-43513" fmla="*/ 1811645 w 2264509"/>
                <a:gd name="connsiteY41-43514" fmla="*/ 7174679 h 7237152"/>
                <a:gd name="connsiteX42-43515" fmla="*/ 2240298 w 2264509"/>
                <a:gd name="connsiteY42-43516" fmla="*/ 7184685 h 7237152"/>
                <a:gd name="connsiteX43-43517" fmla="*/ 2223142 w 2264509"/>
                <a:gd name="connsiteY43-43518" fmla="*/ 7032346 h 7237152"/>
                <a:gd name="connsiteX44-43519" fmla="*/ 1738539 w 2264509"/>
                <a:gd name="connsiteY44-43520" fmla="*/ 6666009 h 7237152"/>
                <a:gd name="connsiteX45-43521" fmla="*/ 1759422 w 2264509"/>
                <a:gd name="connsiteY45-43522" fmla="*/ 6535632 h 7237152"/>
                <a:gd name="connsiteX46-43523" fmla="*/ 1719909 w 2264509"/>
                <a:gd name="connsiteY46-43524" fmla="*/ 6436627 h 7237152"/>
                <a:gd name="connsiteX47-43525" fmla="*/ 1708642 w 2264509"/>
                <a:gd name="connsiteY47-43526" fmla="*/ 6235730 h 7237152"/>
                <a:gd name="connsiteX48-43527" fmla="*/ 1730306 w 2264509"/>
                <a:gd name="connsiteY48-43528" fmla="*/ 5965274 h 7237152"/>
                <a:gd name="connsiteX49-43529" fmla="*/ 1778923 w 2264509"/>
                <a:gd name="connsiteY49-43530" fmla="*/ 5497769 h 7237152"/>
                <a:gd name="connsiteX50-43531" fmla="*/ 1790341 w 2264509"/>
                <a:gd name="connsiteY50-43532" fmla="*/ 5349364 h 7237152"/>
                <a:gd name="connsiteX51-43533" fmla="*/ 1848903 w 2264509"/>
                <a:gd name="connsiteY51-43534" fmla="*/ 5302881 h 7237152"/>
                <a:gd name="connsiteX52-43535" fmla="*/ 1935499 w 2264509"/>
                <a:gd name="connsiteY52-43536" fmla="*/ 5083205 h 7237152"/>
                <a:gd name="connsiteX53-43537" fmla="*/ 1960649 w 2264509"/>
                <a:gd name="connsiteY53-43538" fmla="*/ 4791056 h 7237152"/>
                <a:gd name="connsiteX54-43539" fmla="*/ 1951665 w 2264509"/>
                <a:gd name="connsiteY54-43540" fmla="*/ 4334336 h 7237152"/>
                <a:gd name="connsiteX55-43541" fmla="*/ 1932344 w 2264509"/>
                <a:gd name="connsiteY55-43542" fmla="*/ 3888133 h 7237152"/>
                <a:gd name="connsiteX56-43543" fmla="*/ 2114094 w 2264509"/>
                <a:gd name="connsiteY56-43544" fmla="*/ 3794489 h 7237152"/>
                <a:gd name="connsiteX57-43545" fmla="*/ 1762492 w 2264509"/>
                <a:gd name="connsiteY57-43546" fmla="*/ 2682768 h 7237152"/>
                <a:gd name="connsiteX58-43547" fmla="*/ 2171636 w 2264509"/>
                <a:gd name="connsiteY58-43548" fmla="*/ 2450629 h 7237152"/>
                <a:gd name="connsiteX59-43549" fmla="*/ 2032492 w 2264509"/>
                <a:gd name="connsiteY59-43550" fmla="*/ 1850474 h 7237152"/>
                <a:gd name="connsiteX60-43551" fmla="*/ 1987751 w 2264509"/>
                <a:gd name="connsiteY60-43552" fmla="*/ 1662589 h 7237152"/>
                <a:gd name="connsiteX61-43553" fmla="*/ 1973329 w 2264509"/>
                <a:gd name="connsiteY61-43554" fmla="*/ 1418094 h 7237152"/>
                <a:gd name="connsiteX62-43555" fmla="*/ 1925704 w 2264509"/>
                <a:gd name="connsiteY62-43556" fmla="*/ 1287898 h 7237152"/>
                <a:gd name="connsiteX63-43557" fmla="*/ 1458979 w 2264509"/>
                <a:gd name="connsiteY63-43558" fmla="*/ 1120535 h 7237152"/>
                <a:gd name="connsiteX64-43559" fmla="*/ 1360513 w 2264509"/>
                <a:gd name="connsiteY64-43560" fmla="*/ 1005635 h 7237152"/>
                <a:gd name="connsiteX65-43561" fmla="*/ 1416522 w 2264509"/>
                <a:gd name="connsiteY65-43562" fmla="*/ 807081 h 7237152"/>
                <a:gd name="connsiteX66-43563" fmla="*/ 1484699 w 2264509"/>
                <a:gd name="connsiteY66-43564" fmla="*/ 608469 h 7237152"/>
                <a:gd name="connsiteX67-43565" fmla="*/ 1496208 w 2264509"/>
                <a:gd name="connsiteY67-43566" fmla="*/ 366317 h 7237152"/>
                <a:gd name="connsiteX68-43567" fmla="*/ 1413968 w 2264509"/>
                <a:gd name="connsiteY68-43568" fmla="*/ 146640 h 7237152"/>
                <a:gd name="connsiteX69-43569" fmla="*/ 1100515 w 2264509"/>
                <a:gd name="connsiteY69-43570" fmla="*/ 551 h 7237152"/>
                <a:gd name="connsiteX0-43571" fmla="*/ 1100515 w 2264509"/>
                <a:gd name="connsiteY0-43572" fmla="*/ 551 h 7203705"/>
                <a:gd name="connsiteX1-43573" fmla="*/ 849378 w 2264509"/>
                <a:gd name="connsiteY1-43574" fmla="*/ 118937 h 7203705"/>
                <a:gd name="connsiteX2-43575" fmla="*/ 751515 w 2264509"/>
                <a:gd name="connsiteY2-43576" fmla="*/ 285490 h 7203705"/>
                <a:gd name="connsiteX3-43577" fmla="*/ 756141 w 2264509"/>
                <a:gd name="connsiteY3-43578" fmla="*/ 566071 h 7203705"/>
                <a:gd name="connsiteX4-43579" fmla="*/ 895260 w 2264509"/>
                <a:gd name="connsiteY4-43580" fmla="*/ 882679 h 7203705"/>
                <a:gd name="connsiteX5-43581" fmla="*/ 785588 w 2264509"/>
                <a:gd name="connsiteY5-43582" fmla="*/ 1025825 h 7203705"/>
                <a:gd name="connsiteX6-43583" fmla="*/ 152912 w 2264509"/>
                <a:gd name="connsiteY6-43584" fmla="*/ 1252683 h 7203705"/>
                <a:gd name="connsiteX7-43585" fmla="*/ 8160 w 2264509"/>
                <a:gd name="connsiteY7-43586" fmla="*/ 2283394 h 7203705"/>
                <a:gd name="connsiteX8-43587" fmla="*/ 416233 w 2264509"/>
                <a:gd name="connsiteY8-43588" fmla="*/ 2735641 h 7203705"/>
                <a:gd name="connsiteX9-43589" fmla="*/ 293173 w 2264509"/>
                <a:gd name="connsiteY9-43590" fmla="*/ 3799944 h 7203705"/>
                <a:gd name="connsiteX10-43591" fmla="*/ 428536 w 2264509"/>
                <a:gd name="connsiteY10-43592" fmla="*/ 3969982 h 7203705"/>
                <a:gd name="connsiteX11-43593" fmla="*/ 486017 w 2264509"/>
                <a:gd name="connsiteY11-43594" fmla="*/ 4215017 h 7203705"/>
                <a:gd name="connsiteX12-43595" fmla="*/ 547224 w 2264509"/>
                <a:gd name="connsiteY12-43596" fmla="*/ 4615099 h 7203705"/>
                <a:gd name="connsiteX13-43597" fmla="*/ 555878 w 2264509"/>
                <a:gd name="connsiteY13-43598" fmla="*/ 4779518 h 7203705"/>
                <a:gd name="connsiteX14-43599" fmla="*/ 541964 w 2264509"/>
                <a:gd name="connsiteY14-43600" fmla="*/ 4966441 h 7203705"/>
                <a:gd name="connsiteX15-43601" fmla="*/ 510234 w 2264509"/>
                <a:gd name="connsiteY15-43602" fmla="*/ 5112051 h 7203705"/>
                <a:gd name="connsiteX16-43603" fmla="*/ 434305 w 2264509"/>
                <a:gd name="connsiteY16-43604" fmla="*/ 6139609 h 7203705"/>
                <a:gd name="connsiteX17-43605" fmla="*/ 399690 w 2264509"/>
                <a:gd name="connsiteY17-43606" fmla="*/ 6589898 h 7203705"/>
                <a:gd name="connsiteX18-43607" fmla="*/ 471534 w 2264509"/>
                <a:gd name="connsiteY18-43608" fmla="*/ 6812999 h 7203705"/>
                <a:gd name="connsiteX19-43609" fmla="*/ 409205 w 2264509"/>
                <a:gd name="connsiteY19-43610" fmla="*/ 6986424 h 7203705"/>
                <a:gd name="connsiteX20-43611" fmla="*/ 727381 w 2264509"/>
                <a:gd name="connsiteY20-43612" fmla="*/ 7193264 h 7203705"/>
                <a:gd name="connsiteX21-43613" fmla="*/ 1018766 w 2264509"/>
                <a:gd name="connsiteY21-43614" fmla="*/ 7101007 h 7203705"/>
                <a:gd name="connsiteX22-43615" fmla="*/ 760721 w 2264509"/>
                <a:gd name="connsiteY22-43616" fmla="*/ 6842580 h 7203705"/>
                <a:gd name="connsiteX23-43617" fmla="*/ 804368 w 2264509"/>
                <a:gd name="connsiteY23-43618" fmla="*/ 6565349 h 7203705"/>
                <a:gd name="connsiteX24-43619" fmla="*/ 790216 w 2264509"/>
                <a:gd name="connsiteY24-43620" fmla="*/ 6235730 h 7203705"/>
                <a:gd name="connsiteX25-43621" fmla="*/ 907792 w 2264509"/>
                <a:gd name="connsiteY25-43622" fmla="*/ 5474692 h 7203705"/>
                <a:gd name="connsiteX26-43623" fmla="*/ 957309 w 2264509"/>
                <a:gd name="connsiteY26-43624" fmla="*/ 5365800 h 7203705"/>
                <a:gd name="connsiteX27-43625" fmla="*/ 949796 w 2264509"/>
                <a:gd name="connsiteY27-43626" fmla="*/ 5294498 h 7203705"/>
                <a:gd name="connsiteX28-43627" fmla="*/ 1022842 w 2264509"/>
                <a:gd name="connsiteY28-43628" fmla="*/ 5197505 h 7203705"/>
                <a:gd name="connsiteX29-43629" fmla="*/ 1024856 w 2264509"/>
                <a:gd name="connsiteY29-43630" fmla="*/ 5054630 h 7203705"/>
                <a:gd name="connsiteX30-43631" fmla="*/ 1250022 w 2264509"/>
                <a:gd name="connsiteY30-43632" fmla="*/ 4234537 h 7203705"/>
                <a:gd name="connsiteX31-43633" fmla="*/ 1388027 w 2264509"/>
                <a:gd name="connsiteY31-43634" fmla="*/ 4644157 h 7203705"/>
                <a:gd name="connsiteX32-43635" fmla="*/ 1392304 w 2264509"/>
                <a:gd name="connsiteY32-43636" fmla="*/ 4865602 h 7203705"/>
                <a:gd name="connsiteX33-43637" fmla="*/ 1361716 w 2264509"/>
                <a:gd name="connsiteY33-43638" fmla="*/ 4959440 h 7203705"/>
                <a:gd name="connsiteX34-43639" fmla="*/ 1405585 w 2264509"/>
                <a:gd name="connsiteY34-43640" fmla="*/ 5098769 h 7203705"/>
                <a:gd name="connsiteX35-43641" fmla="*/ 1313490 w 2264509"/>
                <a:gd name="connsiteY35-43642" fmla="*/ 5539804 h 7203705"/>
                <a:gd name="connsiteX36-43643" fmla="*/ 1314512 w 2264509"/>
                <a:gd name="connsiteY36-43644" fmla="*/ 6345824 h 7203705"/>
                <a:gd name="connsiteX37-43645" fmla="*/ 1387677 w 2264509"/>
                <a:gd name="connsiteY37-43646" fmla="*/ 6525837 h 7203705"/>
                <a:gd name="connsiteX38-43647" fmla="*/ 1336897 w 2264509"/>
                <a:gd name="connsiteY38-43648" fmla="*/ 6727274 h 7203705"/>
                <a:gd name="connsiteX39-43649" fmla="*/ 1355075 w 2264509"/>
                <a:gd name="connsiteY39-43650" fmla="*/ 6813600 h 7203705"/>
                <a:gd name="connsiteX40-43651" fmla="*/ 1364871 w 2264509"/>
                <a:gd name="connsiteY40-43652" fmla="*/ 7006384 h 7203705"/>
                <a:gd name="connsiteX41-43653" fmla="*/ 1811645 w 2264509"/>
                <a:gd name="connsiteY41-43654" fmla="*/ 7174679 h 7203705"/>
                <a:gd name="connsiteX42-43655" fmla="*/ 2240298 w 2264509"/>
                <a:gd name="connsiteY42-43656" fmla="*/ 7184685 h 7203705"/>
                <a:gd name="connsiteX43-43657" fmla="*/ 2223142 w 2264509"/>
                <a:gd name="connsiteY43-43658" fmla="*/ 7032346 h 7203705"/>
                <a:gd name="connsiteX44-43659" fmla="*/ 1738539 w 2264509"/>
                <a:gd name="connsiteY44-43660" fmla="*/ 6666009 h 7203705"/>
                <a:gd name="connsiteX45-43661" fmla="*/ 1759422 w 2264509"/>
                <a:gd name="connsiteY45-43662" fmla="*/ 6535632 h 7203705"/>
                <a:gd name="connsiteX46-43663" fmla="*/ 1719909 w 2264509"/>
                <a:gd name="connsiteY46-43664" fmla="*/ 6436627 h 7203705"/>
                <a:gd name="connsiteX47-43665" fmla="*/ 1708642 w 2264509"/>
                <a:gd name="connsiteY47-43666" fmla="*/ 6235730 h 7203705"/>
                <a:gd name="connsiteX48-43667" fmla="*/ 1730306 w 2264509"/>
                <a:gd name="connsiteY48-43668" fmla="*/ 5965274 h 7203705"/>
                <a:gd name="connsiteX49-43669" fmla="*/ 1778923 w 2264509"/>
                <a:gd name="connsiteY49-43670" fmla="*/ 5497769 h 7203705"/>
                <a:gd name="connsiteX50-43671" fmla="*/ 1790341 w 2264509"/>
                <a:gd name="connsiteY50-43672" fmla="*/ 5349364 h 7203705"/>
                <a:gd name="connsiteX51-43673" fmla="*/ 1848903 w 2264509"/>
                <a:gd name="connsiteY51-43674" fmla="*/ 5302881 h 7203705"/>
                <a:gd name="connsiteX52-43675" fmla="*/ 1935499 w 2264509"/>
                <a:gd name="connsiteY52-43676" fmla="*/ 5083205 h 7203705"/>
                <a:gd name="connsiteX53-43677" fmla="*/ 1960649 w 2264509"/>
                <a:gd name="connsiteY53-43678" fmla="*/ 4791056 h 7203705"/>
                <a:gd name="connsiteX54-43679" fmla="*/ 1951665 w 2264509"/>
                <a:gd name="connsiteY54-43680" fmla="*/ 4334336 h 7203705"/>
                <a:gd name="connsiteX55-43681" fmla="*/ 1932344 w 2264509"/>
                <a:gd name="connsiteY55-43682" fmla="*/ 3888133 h 7203705"/>
                <a:gd name="connsiteX56-43683" fmla="*/ 2114094 w 2264509"/>
                <a:gd name="connsiteY56-43684" fmla="*/ 3794489 h 7203705"/>
                <a:gd name="connsiteX57-43685" fmla="*/ 1762492 w 2264509"/>
                <a:gd name="connsiteY57-43686" fmla="*/ 2682768 h 7203705"/>
                <a:gd name="connsiteX58-43687" fmla="*/ 2171636 w 2264509"/>
                <a:gd name="connsiteY58-43688" fmla="*/ 2450629 h 7203705"/>
                <a:gd name="connsiteX59-43689" fmla="*/ 2032492 w 2264509"/>
                <a:gd name="connsiteY59-43690" fmla="*/ 1850474 h 7203705"/>
                <a:gd name="connsiteX60-43691" fmla="*/ 1987751 w 2264509"/>
                <a:gd name="connsiteY60-43692" fmla="*/ 1662589 h 7203705"/>
                <a:gd name="connsiteX61-43693" fmla="*/ 1973329 w 2264509"/>
                <a:gd name="connsiteY61-43694" fmla="*/ 1418094 h 7203705"/>
                <a:gd name="connsiteX62-43695" fmla="*/ 1925704 w 2264509"/>
                <a:gd name="connsiteY62-43696" fmla="*/ 1287898 h 7203705"/>
                <a:gd name="connsiteX63-43697" fmla="*/ 1458979 w 2264509"/>
                <a:gd name="connsiteY63-43698" fmla="*/ 1120535 h 7203705"/>
                <a:gd name="connsiteX64-43699" fmla="*/ 1360513 w 2264509"/>
                <a:gd name="connsiteY64-43700" fmla="*/ 1005635 h 7203705"/>
                <a:gd name="connsiteX65-43701" fmla="*/ 1416522 w 2264509"/>
                <a:gd name="connsiteY65-43702" fmla="*/ 807081 h 7203705"/>
                <a:gd name="connsiteX66-43703" fmla="*/ 1484699 w 2264509"/>
                <a:gd name="connsiteY66-43704" fmla="*/ 608469 h 7203705"/>
                <a:gd name="connsiteX67-43705" fmla="*/ 1496208 w 2264509"/>
                <a:gd name="connsiteY67-43706" fmla="*/ 366317 h 7203705"/>
                <a:gd name="connsiteX68-43707" fmla="*/ 1413968 w 2264509"/>
                <a:gd name="connsiteY68-43708" fmla="*/ 146640 h 7203705"/>
                <a:gd name="connsiteX69-43709" fmla="*/ 1100515 w 2264509"/>
                <a:gd name="connsiteY69-43710" fmla="*/ 551 h 7203705"/>
                <a:gd name="connsiteX0-43711" fmla="*/ 1100515 w 2264509"/>
                <a:gd name="connsiteY0-43712" fmla="*/ 551 h 7203705"/>
                <a:gd name="connsiteX1-43713" fmla="*/ 849378 w 2264509"/>
                <a:gd name="connsiteY1-43714" fmla="*/ 118937 h 7203705"/>
                <a:gd name="connsiteX2-43715" fmla="*/ 751515 w 2264509"/>
                <a:gd name="connsiteY2-43716" fmla="*/ 285490 h 7203705"/>
                <a:gd name="connsiteX3-43717" fmla="*/ 756141 w 2264509"/>
                <a:gd name="connsiteY3-43718" fmla="*/ 566071 h 7203705"/>
                <a:gd name="connsiteX4-43719" fmla="*/ 895260 w 2264509"/>
                <a:gd name="connsiteY4-43720" fmla="*/ 882679 h 7203705"/>
                <a:gd name="connsiteX5-43721" fmla="*/ 785588 w 2264509"/>
                <a:gd name="connsiteY5-43722" fmla="*/ 1025825 h 7203705"/>
                <a:gd name="connsiteX6-43723" fmla="*/ 152912 w 2264509"/>
                <a:gd name="connsiteY6-43724" fmla="*/ 1252683 h 7203705"/>
                <a:gd name="connsiteX7-43725" fmla="*/ 8160 w 2264509"/>
                <a:gd name="connsiteY7-43726" fmla="*/ 2283394 h 7203705"/>
                <a:gd name="connsiteX8-43727" fmla="*/ 416233 w 2264509"/>
                <a:gd name="connsiteY8-43728" fmla="*/ 2735641 h 7203705"/>
                <a:gd name="connsiteX9-43729" fmla="*/ 293173 w 2264509"/>
                <a:gd name="connsiteY9-43730" fmla="*/ 3799944 h 7203705"/>
                <a:gd name="connsiteX10-43731" fmla="*/ 428536 w 2264509"/>
                <a:gd name="connsiteY10-43732" fmla="*/ 3969982 h 7203705"/>
                <a:gd name="connsiteX11-43733" fmla="*/ 486017 w 2264509"/>
                <a:gd name="connsiteY11-43734" fmla="*/ 4215017 h 7203705"/>
                <a:gd name="connsiteX12-43735" fmla="*/ 547224 w 2264509"/>
                <a:gd name="connsiteY12-43736" fmla="*/ 4615099 h 7203705"/>
                <a:gd name="connsiteX13-43737" fmla="*/ 555878 w 2264509"/>
                <a:gd name="connsiteY13-43738" fmla="*/ 4779518 h 7203705"/>
                <a:gd name="connsiteX14-43739" fmla="*/ 541964 w 2264509"/>
                <a:gd name="connsiteY14-43740" fmla="*/ 4966441 h 7203705"/>
                <a:gd name="connsiteX15-43741" fmla="*/ 510234 w 2264509"/>
                <a:gd name="connsiteY15-43742" fmla="*/ 5112051 h 7203705"/>
                <a:gd name="connsiteX16-43743" fmla="*/ 434305 w 2264509"/>
                <a:gd name="connsiteY16-43744" fmla="*/ 6139609 h 7203705"/>
                <a:gd name="connsiteX17-43745" fmla="*/ 399690 w 2264509"/>
                <a:gd name="connsiteY17-43746" fmla="*/ 6589898 h 7203705"/>
                <a:gd name="connsiteX18-43747" fmla="*/ 471534 w 2264509"/>
                <a:gd name="connsiteY18-43748" fmla="*/ 6812999 h 7203705"/>
                <a:gd name="connsiteX19-43749" fmla="*/ 409205 w 2264509"/>
                <a:gd name="connsiteY19-43750" fmla="*/ 6995629 h 7203705"/>
                <a:gd name="connsiteX20-43751" fmla="*/ 727381 w 2264509"/>
                <a:gd name="connsiteY20-43752" fmla="*/ 7193264 h 7203705"/>
                <a:gd name="connsiteX21-43753" fmla="*/ 1018766 w 2264509"/>
                <a:gd name="connsiteY21-43754" fmla="*/ 7101007 h 7203705"/>
                <a:gd name="connsiteX22-43755" fmla="*/ 760721 w 2264509"/>
                <a:gd name="connsiteY22-43756" fmla="*/ 6842580 h 7203705"/>
                <a:gd name="connsiteX23-43757" fmla="*/ 804368 w 2264509"/>
                <a:gd name="connsiteY23-43758" fmla="*/ 6565349 h 7203705"/>
                <a:gd name="connsiteX24-43759" fmla="*/ 790216 w 2264509"/>
                <a:gd name="connsiteY24-43760" fmla="*/ 6235730 h 7203705"/>
                <a:gd name="connsiteX25-43761" fmla="*/ 907792 w 2264509"/>
                <a:gd name="connsiteY25-43762" fmla="*/ 5474692 h 7203705"/>
                <a:gd name="connsiteX26-43763" fmla="*/ 957309 w 2264509"/>
                <a:gd name="connsiteY26-43764" fmla="*/ 5365800 h 7203705"/>
                <a:gd name="connsiteX27-43765" fmla="*/ 949796 w 2264509"/>
                <a:gd name="connsiteY27-43766" fmla="*/ 5294498 h 7203705"/>
                <a:gd name="connsiteX28-43767" fmla="*/ 1022842 w 2264509"/>
                <a:gd name="connsiteY28-43768" fmla="*/ 5197505 h 7203705"/>
                <a:gd name="connsiteX29-43769" fmla="*/ 1024856 w 2264509"/>
                <a:gd name="connsiteY29-43770" fmla="*/ 5054630 h 7203705"/>
                <a:gd name="connsiteX30-43771" fmla="*/ 1250022 w 2264509"/>
                <a:gd name="connsiteY30-43772" fmla="*/ 4234537 h 7203705"/>
                <a:gd name="connsiteX31-43773" fmla="*/ 1388027 w 2264509"/>
                <a:gd name="connsiteY31-43774" fmla="*/ 4644157 h 7203705"/>
                <a:gd name="connsiteX32-43775" fmla="*/ 1392304 w 2264509"/>
                <a:gd name="connsiteY32-43776" fmla="*/ 4865602 h 7203705"/>
                <a:gd name="connsiteX33-43777" fmla="*/ 1361716 w 2264509"/>
                <a:gd name="connsiteY33-43778" fmla="*/ 4959440 h 7203705"/>
                <a:gd name="connsiteX34-43779" fmla="*/ 1405585 w 2264509"/>
                <a:gd name="connsiteY34-43780" fmla="*/ 5098769 h 7203705"/>
                <a:gd name="connsiteX35-43781" fmla="*/ 1313490 w 2264509"/>
                <a:gd name="connsiteY35-43782" fmla="*/ 5539804 h 7203705"/>
                <a:gd name="connsiteX36-43783" fmla="*/ 1314512 w 2264509"/>
                <a:gd name="connsiteY36-43784" fmla="*/ 6345824 h 7203705"/>
                <a:gd name="connsiteX37-43785" fmla="*/ 1387677 w 2264509"/>
                <a:gd name="connsiteY37-43786" fmla="*/ 6525837 h 7203705"/>
                <a:gd name="connsiteX38-43787" fmla="*/ 1336897 w 2264509"/>
                <a:gd name="connsiteY38-43788" fmla="*/ 6727274 h 7203705"/>
                <a:gd name="connsiteX39-43789" fmla="*/ 1355075 w 2264509"/>
                <a:gd name="connsiteY39-43790" fmla="*/ 6813600 h 7203705"/>
                <a:gd name="connsiteX40-43791" fmla="*/ 1364871 w 2264509"/>
                <a:gd name="connsiteY40-43792" fmla="*/ 7006384 h 7203705"/>
                <a:gd name="connsiteX41-43793" fmla="*/ 1811645 w 2264509"/>
                <a:gd name="connsiteY41-43794" fmla="*/ 7174679 h 7203705"/>
                <a:gd name="connsiteX42-43795" fmla="*/ 2240298 w 2264509"/>
                <a:gd name="connsiteY42-43796" fmla="*/ 7184685 h 7203705"/>
                <a:gd name="connsiteX43-43797" fmla="*/ 2223142 w 2264509"/>
                <a:gd name="connsiteY43-43798" fmla="*/ 7032346 h 7203705"/>
                <a:gd name="connsiteX44-43799" fmla="*/ 1738539 w 2264509"/>
                <a:gd name="connsiteY44-43800" fmla="*/ 6666009 h 7203705"/>
                <a:gd name="connsiteX45-43801" fmla="*/ 1759422 w 2264509"/>
                <a:gd name="connsiteY45-43802" fmla="*/ 6535632 h 7203705"/>
                <a:gd name="connsiteX46-43803" fmla="*/ 1719909 w 2264509"/>
                <a:gd name="connsiteY46-43804" fmla="*/ 6436627 h 7203705"/>
                <a:gd name="connsiteX47-43805" fmla="*/ 1708642 w 2264509"/>
                <a:gd name="connsiteY47-43806" fmla="*/ 6235730 h 7203705"/>
                <a:gd name="connsiteX48-43807" fmla="*/ 1730306 w 2264509"/>
                <a:gd name="connsiteY48-43808" fmla="*/ 5965274 h 7203705"/>
                <a:gd name="connsiteX49-43809" fmla="*/ 1778923 w 2264509"/>
                <a:gd name="connsiteY49-43810" fmla="*/ 5497769 h 7203705"/>
                <a:gd name="connsiteX50-43811" fmla="*/ 1790341 w 2264509"/>
                <a:gd name="connsiteY50-43812" fmla="*/ 5349364 h 7203705"/>
                <a:gd name="connsiteX51-43813" fmla="*/ 1848903 w 2264509"/>
                <a:gd name="connsiteY51-43814" fmla="*/ 5302881 h 7203705"/>
                <a:gd name="connsiteX52-43815" fmla="*/ 1935499 w 2264509"/>
                <a:gd name="connsiteY52-43816" fmla="*/ 5083205 h 7203705"/>
                <a:gd name="connsiteX53-43817" fmla="*/ 1960649 w 2264509"/>
                <a:gd name="connsiteY53-43818" fmla="*/ 4791056 h 7203705"/>
                <a:gd name="connsiteX54-43819" fmla="*/ 1951665 w 2264509"/>
                <a:gd name="connsiteY54-43820" fmla="*/ 4334336 h 7203705"/>
                <a:gd name="connsiteX55-43821" fmla="*/ 1932344 w 2264509"/>
                <a:gd name="connsiteY55-43822" fmla="*/ 3888133 h 7203705"/>
                <a:gd name="connsiteX56-43823" fmla="*/ 2114094 w 2264509"/>
                <a:gd name="connsiteY56-43824" fmla="*/ 3794489 h 7203705"/>
                <a:gd name="connsiteX57-43825" fmla="*/ 1762492 w 2264509"/>
                <a:gd name="connsiteY57-43826" fmla="*/ 2682768 h 7203705"/>
                <a:gd name="connsiteX58-43827" fmla="*/ 2171636 w 2264509"/>
                <a:gd name="connsiteY58-43828" fmla="*/ 2450629 h 7203705"/>
                <a:gd name="connsiteX59-43829" fmla="*/ 2032492 w 2264509"/>
                <a:gd name="connsiteY59-43830" fmla="*/ 1850474 h 7203705"/>
                <a:gd name="connsiteX60-43831" fmla="*/ 1987751 w 2264509"/>
                <a:gd name="connsiteY60-43832" fmla="*/ 1662589 h 7203705"/>
                <a:gd name="connsiteX61-43833" fmla="*/ 1973329 w 2264509"/>
                <a:gd name="connsiteY61-43834" fmla="*/ 1418094 h 7203705"/>
                <a:gd name="connsiteX62-43835" fmla="*/ 1925704 w 2264509"/>
                <a:gd name="connsiteY62-43836" fmla="*/ 1287898 h 7203705"/>
                <a:gd name="connsiteX63-43837" fmla="*/ 1458979 w 2264509"/>
                <a:gd name="connsiteY63-43838" fmla="*/ 1120535 h 7203705"/>
                <a:gd name="connsiteX64-43839" fmla="*/ 1360513 w 2264509"/>
                <a:gd name="connsiteY64-43840" fmla="*/ 1005635 h 7203705"/>
                <a:gd name="connsiteX65-43841" fmla="*/ 1416522 w 2264509"/>
                <a:gd name="connsiteY65-43842" fmla="*/ 807081 h 7203705"/>
                <a:gd name="connsiteX66-43843" fmla="*/ 1484699 w 2264509"/>
                <a:gd name="connsiteY66-43844" fmla="*/ 608469 h 7203705"/>
                <a:gd name="connsiteX67-43845" fmla="*/ 1496208 w 2264509"/>
                <a:gd name="connsiteY67-43846" fmla="*/ 366317 h 7203705"/>
                <a:gd name="connsiteX68-43847" fmla="*/ 1413968 w 2264509"/>
                <a:gd name="connsiteY68-43848" fmla="*/ 146640 h 7203705"/>
                <a:gd name="connsiteX69-43849" fmla="*/ 1100515 w 2264509"/>
                <a:gd name="connsiteY69-43850" fmla="*/ 551 h 7203705"/>
                <a:gd name="connsiteX0-43851" fmla="*/ 1100515 w 2264509"/>
                <a:gd name="connsiteY0-43852" fmla="*/ 551 h 7217346"/>
                <a:gd name="connsiteX1-43853" fmla="*/ 849378 w 2264509"/>
                <a:gd name="connsiteY1-43854" fmla="*/ 118937 h 7217346"/>
                <a:gd name="connsiteX2-43855" fmla="*/ 751515 w 2264509"/>
                <a:gd name="connsiteY2-43856" fmla="*/ 285490 h 7217346"/>
                <a:gd name="connsiteX3-43857" fmla="*/ 756141 w 2264509"/>
                <a:gd name="connsiteY3-43858" fmla="*/ 566071 h 7217346"/>
                <a:gd name="connsiteX4-43859" fmla="*/ 895260 w 2264509"/>
                <a:gd name="connsiteY4-43860" fmla="*/ 882679 h 7217346"/>
                <a:gd name="connsiteX5-43861" fmla="*/ 785588 w 2264509"/>
                <a:gd name="connsiteY5-43862" fmla="*/ 1025825 h 7217346"/>
                <a:gd name="connsiteX6-43863" fmla="*/ 152912 w 2264509"/>
                <a:gd name="connsiteY6-43864" fmla="*/ 1252683 h 7217346"/>
                <a:gd name="connsiteX7-43865" fmla="*/ 8160 w 2264509"/>
                <a:gd name="connsiteY7-43866" fmla="*/ 2283394 h 7217346"/>
                <a:gd name="connsiteX8-43867" fmla="*/ 416233 w 2264509"/>
                <a:gd name="connsiteY8-43868" fmla="*/ 2735641 h 7217346"/>
                <a:gd name="connsiteX9-43869" fmla="*/ 293173 w 2264509"/>
                <a:gd name="connsiteY9-43870" fmla="*/ 3799944 h 7217346"/>
                <a:gd name="connsiteX10-43871" fmla="*/ 428536 w 2264509"/>
                <a:gd name="connsiteY10-43872" fmla="*/ 3969982 h 7217346"/>
                <a:gd name="connsiteX11-43873" fmla="*/ 486017 w 2264509"/>
                <a:gd name="connsiteY11-43874" fmla="*/ 4215017 h 7217346"/>
                <a:gd name="connsiteX12-43875" fmla="*/ 547224 w 2264509"/>
                <a:gd name="connsiteY12-43876" fmla="*/ 4615099 h 7217346"/>
                <a:gd name="connsiteX13-43877" fmla="*/ 555878 w 2264509"/>
                <a:gd name="connsiteY13-43878" fmla="*/ 4779518 h 7217346"/>
                <a:gd name="connsiteX14-43879" fmla="*/ 541964 w 2264509"/>
                <a:gd name="connsiteY14-43880" fmla="*/ 4966441 h 7217346"/>
                <a:gd name="connsiteX15-43881" fmla="*/ 510234 w 2264509"/>
                <a:gd name="connsiteY15-43882" fmla="*/ 5112051 h 7217346"/>
                <a:gd name="connsiteX16-43883" fmla="*/ 434305 w 2264509"/>
                <a:gd name="connsiteY16-43884" fmla="*/ 6139609 h 7217346"/>
                <a:gd name="connsiteX17-43885" fmla="*/ 399690 w 2264509"/>
                <a:gd name="connsiteY17-43886" fmla="*/ 6589898 h 7217346"/>
                <a:gd name="connsiteX18-43887" fmla="*/ 471534 w 2264509"/>
                <a:gd name="connsiteY18-43888" fmla="*/ 6812999 h 7217346"/>
                <a:gd name="connsiteX19-43889" fmla="*/ 409205 w 2264509"/>
                <a:gd name="connsiteY19-43890" fmla="*/ 6995629 h 7217346"/>
                <a:gd name="connsiteX20-43891" fmla="*/ 712039 w 2264509"/>
                <a:gd name="connsiteY20-43892" fmla="*/ 7208607 h 7217346"/>
                <a:gd name="connsiteX21-43893" fmla="*/ 1018766 w 2264509"/>
                <a:gd name="connsiteY21-43894" fmla="*/ 7101007 h 7217346"/>
                <a:gd name="connsiteX22-43895" fmla="*/ 760721 w 2264509"/>
                <a:gd name="connsiteY22-43896" fmla="*/ 6842580 h 7217346"/>
                <a:gd name="connsiteX23-43897" fmla="*/ 804368 w 2264509"/>
                <a:gd name="connsiteY23-43898" fmla="*/ 6565349 h 7217346"/>
                <a:gd name="connsiteX24-43899" fmla="*/ 790216 w 2264509"/>
                <a:gd name="connsiteY24-43900" fmla="*/ 6235730 h 7217346"/>
                <a:gd name="connsiteX25-43901" fmla="*/ 907792 w 2264509"/>
                <a:gd name="connsiteY25-43902" fmla="*/ 5474692 h 7217346"/>
                <a:gd name="connsiteX26-43903" fmla="*/ 957309 w 2264509"/>
                <a:gd name="connsiteY26-43904" fmla="*/ 5365800 h 7217346"/>
                <a:gd name="connsiteX27-43905" fmla="*/ 949796 w 2264509"/>
                <a:gd name="connsiteY27-43906" fmla="*/ 5294498 h 7217346"/>
                <a:gd name="connsiteX28-43907" fmla="*/ 1022842 w 2264509"/>
                <a:gd name="connsiteY28-43908" fmla="*/ 5197505 h 7217346"/>
                <a:gd name="connsiteX29-43909" fmla="*/ 1024856 w 2264509"/>
                <a:gd name="connsiteY29-43910" fmla="*/ 5054630 h 7217346"/>
                <a:gd name="connsiteX30-43911" fmla="*/ 1250022 w 2264509"/>
                <a:gd name="connsiteY30-43912" fmla="*/ 4234537 h 7217346"/>
                <a:gd name="connsiteX31-43913" fmla="*/ 1388027 w 2264509"/>
                <a:gd name="connsiteY31-43914" fmla="*/ 4644157 h 7217346"/>
                <a:gd name="connsiteX32-43915" fmla="*/ 1392304 w 2264509"/>
                <a:gd name="connsiteY32-43916" fmla="*/ 4865602 h 7217346"/>
                <a:gd name="connsiteX33-43917" fmla="*/ 1361716 w 2264509"/>
                <a:gd name="connsiteY33-43918" fmla="*/ 4959440 h 7217346"/>
                <a:gd name="connsiteX34-43919" fmla="*/ 1405585 w 2264509"/>
                <a:gd name="connsiteY34-43920" fmla="*/ 5098769 h 7217346"/>
                <a:gd name="connsiteX35-43921" fmla="*/ 1313490 w 2264509"/>
                <a:gd name="connsiteY35-43922" fmla="*/ 5539804 h 7217346"/>
                <a:gd name="connsiteX36-43923" fmla="*/ 1314512 w 2264509"/>
                <a:gd name="connsiteY36-43924" fmla="*/ 6345824 h 7217346"/>
                <a:gd name="connsiteX37-43925" fmla="*/ 1387677 w 2264509"/>
                <a:gd name="connsiteY37-43926" fmla="*/ 6525837 h 7217346"/>
                <a:gd name="connsiteX38-43927" fmla="*/ 1336897 w 2264509"/>
                <a:gd name="connsiteY38-43928" fmla="*/ 6727274 h 7217346"/>
                <a:gd name="connsiteX39-43929" fmla="*/ 1355075 w 2264509"/>
                <a:gd name="connsiteY39-43930" fmla="*/ 6813600 h 7217346"/>
                <a:gd name="connsiteX40-43931" fmla="*/ 1364871 w 2264509"/>
                <a:gd name="connsiteY40-43932" fmla="*/ 7006384 h 7217346"/>
                <a:gd name="connsiteX41-43933" fmla="*/ 1811645 w 2264509"/>
                <a:gd name="connsiteY41-43934" fmla="*/ 7174679 h 7217346"/>
                <a:gd name="connsiteX42-43935" fmla="*/ 2240298 w 2264509"/>
                <a:gd name="connsiteY42-43936" fmla="*/ 7184685 h 7217346"/>
                <a:gd name="connsiteX43-43937" fmla="*/ 2223142 w 2264509"/>
                <a:gd name="connsiteY43-43938" fmla="*/ 7032346 h 7217346"/>
                <a:gd name="connsiteX44-43939" fmla="*/ 1738539 w 2264509"/>
                <a:gd name="connsiteY44-43940" fmla="*/ 6666009 h 7217346"/>
                <a:gd name="connsiteX45-43941" fmla="*/ 1759422 w 2264509"/>
                <a:gd name="connsiteY45-43942" fmla="*/ 6535632 h 7217346"/>
                <a:gd name="connsiteX46-43943" fmla="*/ 1719909 w 2264509"/>
                <a:gd name="connsiteY46-43944" fmla="*/ 6436627 h 7217346"/>
                <a:gd name="connsiteX47-43945" fmla="*/ 1708642 w 2264509"/>
                <a:gd name="connsiteY47-43946" fmla="*/ 6235730 h 7217346"/>
                <a:gd name="connsiteX48-43947" fmla="*/ 1730306 w 2264509"/>
                <a:gd name="connsiteY48-43948" fmla="*/ 5965274 h 7217346"/>
                <a:gd name="connsiteX49-43949" fmla="*/ 1778923 w 2264509"/>
                <a:gd name="connsiteY49-43950" fmla="*/ 5497769 h 7217346"/>
                <a:gd name="connsiteX50-43951" fmla="*/ 1790341 w 2264509"/>
                <a:gd name="connsiteY50-43952" fmla="*/ 5349364 h 7217346"/>
                <a:gd name="connsiteX51-43953" fmla="*/ 1848903 w 2264509"/>
                <a:gd name="connsiteY51-43954" fmla="*/ 5302881 h 7217346"/>
                <a:gd name="connsiteX52-43955" fmla="*/ 1935499 w 2264509"/>
                <a:gd name="connsiteY52-43956" fmla="*/ 5083205 h 7217346"/>
                <a:gd name="connsiteX53-43957" fmla="*/ 1960649 w 2264509"/>
                <a:gd name="connsiteY53-43958" fmla="*/ 4791056 h 7217346"/>
                <a:gd name="connsiteX54-43959" fmla="*/ 1951665 w 2264509"/>
                <a:gd name="connsiteY54-43960" fmla="*/ 4334336 h 7217346"/>
                <a:gd name="connsiteX55-43961" fmla="*/ 1932344 w 2264509"/>
                <a:gd name="connsiteY55-43962" fmla="*/ 3888133 h 7217346"/>
                <a:gd name="connsiteX56-43963" fmla="*/ 2114094 w 2264509"/>
                <a:gd name="connsiteY56-43964" fmla="*/ 3794489 h 7217346"/>
                <a:gd name="connsiteX57-43965" fmla="*/ 1762492 w 2264509"/>
                <a:gd name="connsiteY57-43966" fmla="*/ 2682768 h 7217346"/>
                <a:gd name="connsiteX58-43967" fmla="*/ 2171636 w 2264509"/>
                <a:gd name="connsiteY58-43968" fmla="*/ 2450629 h 7217346"/>
                <a:gd name="connsiteX59-43969" fmla="*/ 2032492 w 2264509"/>
                <a:gd name="connsiteY59-43970" fmla="*/ 1850474 h 7217346"/>
                <a:gd name="connsiteX60-43971" fmla="*/ 1987751 w 2264509"/>
                <a:gd name="connsiteY60-43972" fmla="*/ 1662589 h 7217346"/>
                <a:gd name="connsiteX61-43973" fmla="*/ 1973329 w 2264509"/>
                <a:gd name="connsiteY61-43974" fmla="*/ 1418094 h 7217346"/>
                <a:gd name="connsiteX62-43975" fmla="*/ 1925704 w 2264509"/>
                <a:gd name="connsiteY62-43976" fmla="*/ 1287898 h 7217346"/>
                <a:gd name="connsiteX63-43977" fmla="*/ 1458979 w 2264509"/>
                <a:gd name="connsiteY63-43978" fmla="*/ 1120535 h 7217346"/>
                <a:gd name="connsiteX64-43979" fmla="*/ 1360513 w 2264509"/>
                <a:gd name="connsiteY64-43980" fmla="*/ 1005635 h 7217346"/>
                <a:gd name="connsiteX65-43981" fmla="*/ 1416522 w 2264509"/>
                <a:gd name="connsiteY65-43982" fmla="*/ 807081 h 7217346"/>
                <a:gd name="connsiteX66-43983" fmla="*/ 1484699 w 2264509"/>
                <a:gd name="connsiteY66-43984" fmla="*/ 608469 h 7217346"/>
                <a:gd name="connsiteX67-43985" fmla="*/ 1496208 w 2264509"/>
                <a:gd name="connsiteY67-43986" fmla="*/ 366317 h 7217346"/>
                <a:gd name="connsiteX68-43987" fmla="*/ 1413968 w 2264509"/>
                <a:gd name="connsiteY68-43988" fmla="*/ 146640 h 7217346"/>
                <a:gd name="connsiteX69-43989" fmla="*/ 1100515 w 2264509"/>
                <a:gd name="connsiteY69-43990" fmla="*/ 551 h 7217346"/>
                <a:gd name="connsiteX0-43991" fmla="*/ 1100515 w 2264509"/>
                <a:gd name="connsiteY0-43992" fmla="*/ 551 h 7217346"/>
                <a:gd name="connsiteX1-43993" fmla="*/ 849378 w 2264509"/>
                <a:gd name="connsiteY1-43994" fmla="*/ 118937 h 7217346"/>
                <a:gd name="connsiteX2-43995" fmla="*/ 751515 w 2264509"/>
                <a:gd name="connsiteY2-43996" fmla="*/ 285490 h 7217346"/>
                <a:gd name="connsiteX3-43997" fmla="*/ 756141 w 2264509"/>
                <a:gd name="connsiteY3-43998" fmla="*/ 566071 h 7217346"/>
                <a:gd name="connsiteX4-43999" fmla="*/ 895260 w 2264509"/>
                <a:gd name="connsiteY4-44000" fmla="*/ 882679 h 7217346"/>
                <a:gd name="connsiteX5-44001" fmla="*/ 785588 w 2264509"/>
                <a:gd name="connsiteY5-44002" fmla="*/ 1025825 h 7217346"/>
                <a:gd name="connsiteX6-44003" fmla="*/ 152912 w 2264509"/>
                <a:gd name="connsiteY6-44004" fmla="*/ 1252683 h 7217346"/>
                <a:gd name="connsiteX7-44005" fmla="*/ 8160 w 2264509"/>
                <a:gd name="connsiteY7-44006" fmla="*/ 2283394 h 7217346"/>
                <a:gd name="connsiteX8-44007" fmla="*/ 416233 w 2264509"/>
                <a:gd name="connsiteY8-44008" fmla="*/ 2735641 h 7217346"/>
                <a:gd name="connsiteX9-44009" fmla="*/ 293173 w 2264509"/>
                <a:gd name="connsiteY9-44010" fmla="*/ 3799944 h 7217346"/>
                <a:gd name="connsiteX10-44011" fmla="*/ 428536 w 2264509"/>
                <a:gd name="connsiteY10-44012" fmla="*/ 3969982 h 7217346"/>
                <a:gd name="connsiteX11-44013" fmla="*/ 486017 w 2264509"/>
                <a:gd name="connsiteY11-44014" fmla="*/ 4215017 h 7217346"/>
                <a:gd name="connsiteX12-44015" fmla="*/ 547224 w 2264509"/>
                <a:gd name="connsiteY12-44016" fmla="*/ 4615099 h 7217346"/>
                <a:gd name="connsiteX13-44017" fmla="*/ 555878 w 2264509"/>
                <a:gd name="connsiteY13-44018" fmla="*/ 4779518 h 7217346"/>
                <a:gd name="connsiteX14-44019" fmla="*/ 541964 w 2264509"/>
                <a:gd name="connsiteY14-44020" fmla="*/ 4966441 h 7217346"/>
                <a:gd name="connsiteX15-44021" fmla="*/ 510234 w 2264509"/>
                <a:gd name="connsiteY15-44022" fmla="*/ 5112051 h 7217346"/>
                <a:gd name="connsiteX16-44023" fmla="*/ 434305 w 2264509"/>
                <a:gd name="connsiteY16-44024" fmla="*/ 6139609 h 7217346"/>
                <a:gd name="connsiteX17-44025" fmla="*/ 399690 w 2264509"/>
                <a:gd name="connsiteY17-44026" fmla="*/ 6589898 h 7217346"/>
                <a:gd name="connsiteX18-44027" fmla="*/ 471534 w 2264509"/>
                <a:gd name="connsiteY18-44028" fmla="*/ 6812999 h 7217346"/>
                <a:gd name="connsiteX19-44029" fmla="*/ 409205 w 2264509"/>
                <a:gd name="connsiteY19-44030" fmla="*/ 6995629 h 7217346"/>
                <a:gd name="connsiteX20-44031" fmla="*/ 712039 w 2264509"/>
                <a:gd name="connsiteY20-44032" fmla="*/ 7208607 h 7217346"/>
                <a:gd name="connsiteX21-44033" fmla="*/ 1018766 w 2264509"/>
                <a:gd name="connsiteY21-44034" fmla="*/ 7101007 h 7217346"/>
                <a:gd name="connsiteX22-44035" fmla="*/ 760721 w 2264509"/>
                <a:gd name="connsiteY22-44036" fmla="*/ 6842580 h 7217346"/>
                <a:gd name="connsiteX23-44037" fmla="*/ 804368 w 2264509"/>
                <a:gd name="connsiteY23-44038" fmla="*/ 6565349 h 7217346"/>
                <a:gd name="connsiteX24-44039" fmla="*/ 790216 w 2264509"/>
                <a:gd name="connsiteY24-44040" fmla="*/ 6235730 h 7217346"/>
                <a:gd name="connsiteX25-44041" fmla="*/ 907792 w 2264509"/>
                <a:gd name="connsiteY25-44042" fmla="*/ 5474692 h 7217346"/>
                <a:gd name="connsiteX26-44043" fmla="*/ 957309 w 2264509"/>
                <a:gd name="connsiteY26-44044" fmla="*/ 5365800 h 7217346"/>
                <a:gd name="connsiteX27-44045" fmla="*/ 949796 w 2264509"/>
                <a:gd name="connsiteY27-44046" fmla="*/ 5294498 h 7217346"/>
                <a:gd name="connsiteX28-44047" fmla="*/ 1022842 w 2264509"/>
                <a:gd name="connsiteY28-44048" fmla="*/ 5197505 h 7217346"/>
                <a:gd name="connsiteX29-44049" fmla="*/ 1024856 w 2264509"/>
                <a:gd name="connsiteY29-44050" fmla="*/ 5054630 h 7217346"/>
                <a:gd name="connsiteX30-44051" fmla="*/ 1250022 w 2264509"/>
                <a:gd name="connsiteY30-44052" fmla="*/ 4234537 h 7217346"/>
                <a:gd name="connsiteX31-44053" fmla="*/ 1388027 w 2264509"/>
                <a:gd name="connsiteY31-44054" fmla="*/ 4644157 h 7217346"/>
                <a:gd name="connsiteX32-44055" fmla="*/ 1392304 w 2264509"/>
                <a:gd name="connsiteY32-44056" fmla="*/ 4865602 h 7217346"/>
                <a:gd name="connsiteX33-44057" fmla="*/ 1361716 w 2264509"/>
                <a:gd name="connsiteY33-44058" fmla="*/ 4959440 h 7217346"/>
                <a:gd name="connsiteX34-44059" fmla="*/ 1405585 w 2264509"/>
                <a:gd name="connsiteY34-44060" fmla="*/ 5098769 h 7217346"/>
                <a:gd name="connsiteX35-44061" fmla="*/ 1313490 w 2264509"/>
                <a:gd name="connsiteY35-44062" fmla="*/ 5539804 h 7217346"/>
                <a:gd name="connsiteX36-44063" fmla="*/ 1314512 w 2264509"/>
                <a:gd name="connsiteY36-44064" fmla="*/ 6345824 h 7217346"/>
                <a:gd name="connsiteX37-44065" fmla="*/ 1387677 w 2264509"/>
                <a:gd name="connsiteY37-44066" fmla="*/ 6525837 h 7217346"/>
                <a:gd name="connsiteX38-44067" fmla="*/ 1336897 w 2264509"/>
                <a:gd name="connsiteY38-44068" fmla="*/ 6727274 h 7217346"/>
                <a:gd name="connsiteX39-44069" fmla="*/ 1355075 w 2264509"/>
                <a:gd name="connsiteY39-44070" fmla="*/ 6813600 h 7217346"/>
                <a:gd name="connsiteX40-44071" fmla="*/ 1364871 w 2264509"/>
                <a:gd name="connsiteY40-44072" fmla="*/ 7006384 h 7217346"/>
                <a:gd name="connsiteX41-44073" fmla="*/ 1811645 w 2264509"/>
                <a:gd name="connsiteY41-44074" fmla="*/ 7174679 h 7217346"/>
                <a:gd name="connsiteX42-44075" fmla="*/ 2240298 w 2264509"/>
                <a:gd name="connsiteY42-44076" fmla="*/ 7184685 h 7217346"/>
                <a:gd name="connsiteX43-44077" fmla="*/ 2223142 w 2264509"/>
                <a:gd name="connsiteY43-44078" fmla="*/ 7032346 h 7217346"/>
                <a:gd name="connsiteX44-44079" fmla="*/ 1738539 w 2264509"/>
                <a:gd name="connsiteY44-44080" fmla="*/ 6666009 h 7217346"/>
                <a:gd name="connsiteX45-44081" fmla="*/ 1759422 w 2264509"/>
                <a:gd name="connsiteY45-44082" fmla="*/ 6535632 h 7217346"/>
                <a:gd name="connsiteX46-44083" fmla="*/ 1719909 w 2264509"/>
                <a:gd name="connsiteY46-44084" fmla="*/ 6436627 h 7217346"/>
                <a:gd name="connsiteX47-44085" fmla="*/ 1708642 w 2264509"/>
                <a:gd name="connsiteY47-44086" fmla="*/ 6235730 h 7217346"/>
                <a:gd name="connsiteX48-44087" fmla="*/ 1730306 w 2264509"/>
                <a:gd name="connsiteY48-44088" fmla="*/ 5965274 h 7217346"/>
                <a:gd name="connsiteX49-44089" fmla="*/ 1778923 w 2264509"/>
                <a:gd name="connsiteY49-44090" fmla="*/ 5497769 h 7217346"/>
                <a:gd name="connsiteX50-44091" fmla="*/ 1790341 w 2264509"/>
                <a:gd name="connsiteY50-44092" fmla="*/ 5349364 h 7217346"/>
                <a:gd name="connsiteX51-44093" fmla="*/ 1848903 w 2264509"/>
                <a:gd name="connsiteY51-44094" fmla="*/ 5302881 h 7217346"/>
                <a:gd name="connsiteX52-44095" fmla="*/ 1935499 w 2264509"/>
                <a:gd name="connsiteY52-44096" fmla="*/ 5083205 h 7217346"/>
                <a:gd name="connsiteX53-44097" fmla="*/ 1960649 w 2264509"/>
                <a:gd name="connsiteY53-44098" fmla="*/ 4791056 h 7217346"/>
                <a:gd name="connsiteX54-44099" fmla="*/ 1951665 w 2264509"/>
                <a:gd name="connsiteY54-44100" fmla="*/ 4334336 h 7217346"/>
                <a:gd name="connsiteX55-44101" fmla="*/ 1932344 w 2264509"/>
                <a:gd name="connsiteY55-44102" fmla="*/ 3888133 h 7217346"/>
                <a:gd name="connsiteX56-44103" fmla="*/ 2114094 w 2264509"/>
                <a:gd name="connsiteY56-44104" fmla="*/ 3794489 h 7217346"/>
                <a:gd name="connsiteX57-44105" fmla="*/ 1762492 w 2264509"/>
                <a:gd name="connsiteY57-44106" fmla="*/ 2682768 h 7217346"/>
                <a:gd name="connsiteX58-44107" fmla="*/ 2171636 w 2264509"/>
                <a:gd name="connsiteY58-44108" fmla="*/ 2450629 h 7217346"/>
                <a:gd name="connsiteX59-44109" fmla="*/ 2032492 w 2264509"/>
                <a:gd name="connsiteY59-44110" fmla="*/ 1850474 h 7217346"/>
                <a:gd name="connsiteX60-44111" fmla="*/ 1987751 w 2264509"/>
                <a:gd name="connsiteY60-44112" fmla="*/ 1662589 h 7217346"/>
                <a:gd name="connsiteX61-44113" fmla="*/ 1973329 w 2264509"/>
                <a:gd name="connsiteY61-44114" fmla="*/ 1418094 h 7217346"/>
                <a:gd name="connsiteX62-44115" fmla="*/ 1925704 w 2264509"/>
                <a:gd name="connsiteY62-44116" fmla="*/ 1287898 h 7217346"/>
                <a:gd name="connsiteX63-44117" fmla="*/ 1458979 w 2264509"/>
                <a:gd name="connsiteY63-44118" fmla="*/ 1120535 h 7217346"/>
                <a:gd name="connsiteX64-44119" fmla="*/ 1360513 w 2264509"/>
                <a:gd name="connsiteY64-44120" fmla="*/ 1005635 h 7217346"/>
                <a:gd name="connsiteX65-44121" fmla="*/ 1416522 w 2264509"/>
                <a:gd name="connsiteY65-44122" fmla="*/ 807081 h 7217346"/>
                <a:gd name="connsiteX66-44123" fmla="*/ 1484699 w 2264509"/>
                <a:gd name="connsiteY66-44124" fmla="*/ 608469 h 7217346"/>
                <a:gd name="connsiteX67-44125" fmla="*/ 1496208 w 2264509"/>
                <a:gd name="connsiteY67-44126" fmla="*/ 366317 h 7217346"/>
                <a:gd name="connsiteX68-44127" fmla="*/ 1413968 w 2264509"/>
                <a:gd name="connsiteY68-44128" fmla="*/ 146640 h 7217346"/>
                <a:gd name="connsiteX69-44129" fmla="*/ 1100515 w 2264509"/>
                <a:gd name="connsiteY69-44130" fmla="*/ 551 h 7217346"/>
                <a:gd name="connsiteX0-44131" fmla="*/ 1100515 w 2264509"/>
                <a:gd name="connsiteY0-44132" fmla="*/ 551 h 7217346"/>
                <a:gd name="connsiteX1-44133" fmla="*/ 849378 w 2264509"/>
                <a:gd name="connsiteY1-44134" fmla="*/ 118937 h 7217346"/>
                <a:gd name="connsiteX2-44135" fmla="*/ 751515 w 2264509"/>
                <a:gd name="connsiteY2-44136" fmla="*/ 285490 h 7217346"/>
                <a:gd name="connsiteX3-44137" fmla="*/ 756141 w 2264509"/>
                <a:gd name="connsiteY3-44138" fmla="*/ 566071 h 7217346"/>
                <a:gd name="connsiteX4-44139" fmla="*/ 895260 w 2264509"/>
                <a:gd name="connsiteY4-44140" fmla="*/ 882679 h 7217346"/>
                <a:gd name="connsiteX5-44141" fmla="*/ 785588 w 2264509"/>
                <a:gd name="connsiteY5-44142" fmla="*/ 1025825 h 7217346"/>
                <a:gd name="connsiteX6-44143" fmla="*/ 152912 w 2264509"/>
                <a:gd name="connsiteY6-44144" fmla="*/ 1252683 h 7217346"/>
                <a:gd name="connsiteX7-44145" fmla="*/ 8160 w 2264509"/>
                <a:gd name="connsiteY7-44146" fmla="*/ 2283394 h 7217346"/>
                <a:gd name="connsiteX8-44147" fmla="*/ 416233 w 2264509"/>
                <a:gd name="connsiteY8-44148" fmla="*/ 2735641 h 7217346"/>
                <a:gd name="connsiteX9-44149" fmla="*/ 293173 w 2264509"/>
                <a:gd name="connsiteY9-44150" fmla="*/ 3799944 h 7217346"/>
                <a:gd name="connsiteX10-44151" fmla="*/ 428536 w 2264509"/>
                <a:gd name="connsiteY10-44152" fmla="*/ 3969982 h 7217346"/>
                <a:gd name="connsiteX11-44153" fmla="*/ 486017 w 2264509"/>
                <a:gd name="connsiteY11-44154" fmla="*/ 4215017 h 7217346"/>
                <a:gd name="connsiteX12-44155" fmla="*/ 547224 w 2264509"/>
                <a:gd name="connsiteY12-44156" fmla="*/ 4615099 h 7217346"/>
                <a:gd name="connsiteX13-44157" fmla="*/ 555878 w 2264509"/>
                <a:gd name="connsiteY13-44158" fmla="*/ 4779518 h 7217346"/>
                <a:gd name="connsiteX14-44159" fmla="*/ 541964 w 2264509"/>
                <a:gd name="connsiteY14-44160" fmla="*/ 4966441 h 7217346"/>
                <a:gd name="connsiteX15-44161" fmla="*/ 510234 w 2264509"/>
                <a:gd name="connsiteY15-44162" fmla="*/ 5112051 h 7217346"/>
                <a:gd name="connsiteX16-44163" fmla="*/ 434305 w 2264509"/>
                <a:gd name="connsiteY16-44164" fmla="*/ 6139609 h 7217346"/>
                <a:gd name="connsiteX17-44165" fmla="*/ 399690 w 2264509"/>
                <a:gd name="connsiteY17-44166" fmla="*/ 6589898 h 7217346"/>
                <a:gd name="connsiteX18-44167" fmla="*/ 471534 w 2264509"/>
                <a:gd name="connsiteY18-44168" fmla="*/ 6812999 h 7217346"/>
                <a:gd name="connsiteX19-44169" fmla="*/ 409205 w 2264509"/>
                <a:gd name="connsiteY19-44170" fmla="*/ 6995629 h 7217346"/>
                <a:gd name="connsiteX20-44171" fmla="*/ 712039 w 2264509"/>
                <a:gd name="connsiteY20-44172" fmla="*/ 7208607 h 7217346"/>
                <a:gd name="connsiteX21-44173" fmla="*/ 1018766 w 2264509"/>
                <a:gd name="connsiteY21-44174" fmla="*/ 7101007 h 7217346"/>
                <a:gd name="connsiteX22-44175" fmla="*/ 760721 w 2264509"/>
                <a:gd name="connsiteY22-44176" fmla="*/ 6842580 h 7217346"/>
                <a:gd name="connsiteX23-44177" fmla="*/ 804368 w 2264509"/>
                <a:gd name="connsiteY23-44178" fmla="*/ 6565349 h 7217346"/>
                <a:gd name="connsiteX24-44179" fmla="*/ 790216 w 2264509"/>
                <a:gd name="connsiteY24-44180" fmla="*/ 6235730 h 7217346"/>
                <a:gd name="connsiteX25-44181" fmla="*/ 907792 w 2264509"/>
                <a:gd name="connsiteY25-44182" fmla="*/ 5474692 h 7217346"/>
                <a:gd name="connsiteX26-44183" fmla="*/ 957309 w 2264509"/>
                <a:gd name="connsiteY26-44184" fmla="*/ 5365800 h 7217346"/>
                <a:gd name="connsiteX27-44185" fmla="*/ 949796 w 2264509"/>
                <a:gd name="connsiteY27-44186" fmla="*/ 5294498 h 7217346"/>
                <a:gd name="connsiteX28-44187" fmla="*/ 1022842 w 2264509"/>
                <a:gd name="connsiteY28-44188" fmla="*/ 5197505 h 7217346"/>
                <a:gd name="connsiteX29-44189" fmla="*/ 1024856 w 2264509"/>
                <a:gd name="connsiteY29-44190" fmla="*/ 5054630 h 7217346"/>
                <a:gd name="connsiteX30-44191" fmla="*/ 1250022 w 2264509"/>
                <a:gd name="connsiteY30-44192" fmla="*/ 4234537 h 7217346"/>
                <a:gd name="connsiteX31-44193" fmla="*/ 1388027 w 2264509"/>
                <a:gd name="connsiteY31-44194" fmla="*/ 4644157 h 7217346"/>
                <a:gd name="connsiteX32-44195" fmla="*/ 1392304 w 2264509"/>
                <a:gd name="connsiteY32-44196" fmla="*/ 4865602 h 7217346"/>
                <a:gd name="connsiteX33-44197" fmla="*/ 1361716 w 2264509"/>
                <a:gd name="connsiteY33-44198" fmla="*/ 4959440 h 7217346"/>
                <a:gd name="connsiteX34-44199" fmla="*/ 1405585 w 2264509"/>
                <a:gd name="connsiteY34-44200" fmla="*/ 5098769 h 7217346"/>
                <a:gd name="connsiteX35-44201" fmla="*/ 1313490 w 2264509"/>
                <a:gd name="connsiteY35-44202" fmla="*/ 5539804 h 7217346"/>
                <a:gd name="connsiteX36-44203" fmla="*/ 1314512 w 2264509"/>
                <a:gd name="connsiteY36-44204" fmla="*/ 6345824 h 7217346"/>
                <a:gd name="connsiteX37-44205" fmla="*/ 1387677 w 2264509"/>
                <a:gd name="connsiteY37-44206" fmla="*/ 6525837 h 7217346"/>
                <a:gd name="connsiteX38-44207" fmla="*/ 1336897 w 2264509"/>
                <a:gd name="connsiteY38-44208" fmla="*/ 6727274 h 7217346"/>
                <a:gd name="connsiteX39-44209" fmla="*/ 1355075 w 2264509"/>
                <a:gd name="connsiteY39-44210" fmla="*/ 6813600 h 7217346"/>
                <a:gd name="connsiteX40-44211" fmla="*/ 1364871 w 2264509"/>
                <a:gd name="connsiteY40-44212" fmla="*/ 7006384 h 7217346"/>
                <a:gd name="connsiteX41-44213" fmla="*/ 1811645 w 2264509"/>
                <a:gd name="connsiteY41-44214" fmla="*/ 7174679 h 7217346"/>
                <a:gd name="connsiteX42-44215" fmla="*/ 2240298 w 2264509"/>
                <a:gd name="connsiteY42-44216" fmla="*/ 7184685 h 7217346"/>
                <a:gd name="connsiteX43-44217" fmla="*/ 2223142 w 2264509"/>
                <a:gd name="connsiteY43-44218" fmla="*/ 7032346 h 7217346"/>
                <a:gd name="connsiteX44-44219" fmla="*/ 1738539 w 2264509"/>
                <a:gd name="connsiteY44-44220" fmla="*/ 6666009 h 7217346"/>
                <a:gd name="connsiteX45-44221" fmla="*/ 1759422 w 2264509"/>
                <a:gd name="connsiteY45-44222" fmla="*/ 6535632 h 7217346"/>
                <a:gd name="connsiteX46-44223" fmla="*/ 1719909 w 2264509"/>
                <a:gd name="connsiteY46-44224" fmla="*/ 6436627 h 7217346"/>
                <a:gd name="connsiteX47-44225" fmla="*/ 1708642 w 2264509"/>
                <a:gd name="connsiteY47-44226" fmla="*/ 6235730 h 7217346"/>
                <a:gd name="connsiteX48-44227" fmla="*/ 1730306 w 2264509"/>
                <a:gd name="connsiteY48-44228" fmla="*/ 5965274 h 7217346"/>
                <a:gd name="connsiteX49-44229" fmla="*/ 1778923 w 2264509"/>
                <a:gd name="connsiteY49-44230" fmla="*/ 5497769 h 7217346"/>
                <a:gd name="connsiteX50-44231" fmla="*/ 1790341 w 2264509"/>
                <a:gd name="connsiteY50-44232" fmla="*/ 5349364 h 7217346"/>
                <a:gd name="connsiteX51-44233" fmla="*/ 1848903 w 2264509"/>
                <a:gd name="connsiteY51-44234" fmla="*/ 5302881 h 7217346"/>
                <a:gd name="connsiteX52-44235" fmla="*/ 1935499 w 2264509"/>
                <a:gd name="connsiteY52-44236" fmla="*/ 5083205 h 7217346"/>
                <a:gd name="connsiteX53-44237" fmla="*/ 1960649 w 2264509"/>
                <a:gd name="connsiteY53-44238" fmla="*/ 4791056 h 7217346"/>
                <a:gd name="connsiteX54-44239" fmla="*/ 1951665 w 2264509"/>
                <a:gd name="connsiteY54-44240" fmla="*/ 4334336 h 7217346"/>
                <a:gd name="connsiteX55-44241" fmla="*/ 1932344 w 2264509"/>
                <a:gd name="connsiteY55-44242" fmla="*/ 3888133 h 7217346"/>
                <a:gd name="connsiteX56-44243" fmla="*/ 2114094 w 2264509"/>
                <a:gd name="connsiteY56-44244" fmla="*/ 3794489 h 7217346"/>
                <a:gd name="connsiteX57-44245" fmla="*/ 1762492 w 2264509"/>
                <a:gd name="connsiteY57-44246" fmla="*/ 2682768 h 7217346"/>
                <a:gd name="connsiteX58-44247" fmla="*/ 2171636 w 2264509"/>
                <a:gd name="connsiteY58-44248" fmla="*/ 2450629 h 7217346"/>
                <a:gd name="connsiteX59-44249" fmla="*/ 2032492 w 2264509"/>
                <a:gd name="connsiteY59-44250" fmla="*/ 1850474 h 7217346"/>
                <a:gd name="connsiteX60-44251" fmla="*/ 1987751 w 2264509"/>
                <a:gd name="connsiteY60-44252" fmla="*/ 1662589 h 7217346"/>
                <a:gd name="connsiteX61-44253" fmla="*/ 1973329 w 2264509"/>
                <a:gd name="connsiteY61-44254" fmla="*/ 1418094 h 7217346"/>
                <a:gd name="connsiteX62-44255" fmla="*/ 1925704 w 2264509"/>
                <a:gd name="connsiteY62-44256" fmla="*/ 1287898 h 7217346"/>
                <a:gd name="connsiteX63-44257" fmla="*/ 1458979 w 2264509"/>
                <a:gd name="connsiteY63-44258" fmla="*/ 1120535 h 7217346"/>
                <a:gd name="connsiteX64-44259" fmla="*/ 1360513 w 2264509"/>
                <a:gd name="connsiteY64-44260" fmla="*/ 1005635 h 7217346"/>
                <a:gd name="connsiteX65-44261" fmla="*/ 1416522 w 2264509"/>
                <a:gd name="connsiteY65-44262" fmla="*/ 807081 h 7217346"/>
                <a:gd name="connsiteX66-44263" fmla="*/ 1484699 w 2264509"/>
                <a:gd name="connsiteY66-44264" fmla="*/ 608469 h 7217346"/>
                <a:gd name="connsiteX67-44265" fmla="*/ 1496208 w 2264509"/>
                <a:gd name="connsiteY67-44266" fmla="*/ 366317 h 7217346"/>
                <a:gd name="connsiteX68-44267" fmla="*/ 1413968 w 2264509"/>
                <a:gd name="connsiteY68-44268" fmla="*/ 146640 h 7217346"/>
                <a:gd name="connsiteX69-44269" fmla="*/ 1100515 w 2264509"/>
                <a:gd name="connsiteY69-44270" fmla="*/ 551 h 7217346"/>
                <a:gd name="connsiteX0-44271" fmla="*/ 1100515 w 2264509"/>
                <a:gd name="connsiteY0-44272" fmla="*/ 551 h 7217346"/>
                <a:gd name="connsiteX1-44273" fmla="*/ 849378 w 2264509"/>
                <a:gd name="connsiteY1-44274" fmla="*/ 118937 h 7217346"/>
                <a:gd name="connsiteX2-44275" fmla="*/ 751515 w 2264509"/>
                <a:gd name="connsiteY2-44276" fmla="*/ 285490 h 7217346"/>
                <a:gd name="connsiteX3-44277" fmla="*/ 756141 w 2264509"/>
                <a:gd name="connsiteY3-44278" fmla="*/ 566071 h 7217346"/>
                <a:gd name="connsiteX4-44279" fmla="*/ 895260 w 2264509"/>
                <a:gd name="connsiteY4-44280" fmla="*/ 882679 h 7217346"/>
                <a:gd name="connsiteX5-44281" fmla="*/ 785588 w 2264509"/>
                <a:gd name="connsiteY5-44282" fmla="*/ 1025825 h 7217346"/>
                <a:gd name="connsiteX6-44283" fmla="*/ 152912 w 2264509"/>
                <a:gd name="connsiteY6-44284" fmla="*/ 1252683 h 7217346"/>
                <a:gd name="connsiteX7-44285" fmla="*/ 8160 w 2264509"/>
                <a:gd name="connsiteY7-44286" fmla="*/ 2283394 h 7217346"/>
                <a:gd name="connsiteX8-44287" fmla="*/ 416233 w 2264509"/>
                <a:gd name="connsiteY8-44288" fmla="*/ 2735641 h 7217346"/>
                <a:gd name="connsiteX9-44289" fmla="*/ 293173 w 2264509"/>
                <a:gd name="connsiteY9-44290" fmla="*/ 3799944 h 7217346"/>
                <a:gd name="connsiteX10-44291" fmla="*/ 428536 w 2264509"/>
                <a:gd name="connsiteY10-44292" fmla="*/ 3969982 h 7217346"/>
                <a:gd name="connsiteX11-44293" fmla="*/ 486017 w 2264509"/>
                <a:gd name="connsiteY11-44294" fmla="*/ 4215017 h 7217346"/>
                <a:gd name="connsiteX12-44295" fmla="*/ 547224 w 2264509"/>
                <a:gd name="connsiteY12-44296" fmla="*/ 4615099 h 7217346"/>
                <a:gd name="connsiteX13-44297" fmla="*/ 555878 w 2264509"/>
                <a:gd name="connsiteY13-44298" fmla="*/ 4779518 h 7217346"/>
                <a:gd name="connsiteX14-44299" fmla="*/ 541964 w 2264509"/>
                <a:gd name="connsiteY14-44300" fmla="*/ 4966441 h 7217346"/>
                <a:gd name="connsiteX15-44301" fmla="*/ 510234 w 2264509"/>
                <a:gd name="connsiteY15-44302" fmla="*/ 5112051 h 7217346"/>
                <a:gd name="connsiteX16-44303" fmla="*/ 434305 w 2264509"/>
                <a:gd name="connsiteY16-44304" fmla="*/ 6139609 h 7217346"/>
                <a:gd name="connsiteX17-44305" fmla="*/ 399690 w 2264509"/>
                <a:gd name="connsiteY17-44306" fmla="*/ 6589898 h 7217346"/>
                <a:gd name="connsiteX18-44307" fmla="*/ 471534 w 2264509"/>
                <a:gd name="connsiteY18-44308" fmla="*/ 6812999 h 7217346"/>
                <a:gd name="connsiteX19-44309" fmla="*/ 409205 w 2264509"/>
                <a:gd name="connsiteY19-44310" fmla="*/ 6995629 h 7217346"/>
                <a:gd name="connsiteX20-44311" fmla="*/ 712039 w 2264509"/>
                <a:gd name="connsiteY20-44312" fmla="*/ 7208607 h 7217346"/>
                <a:gd name="connsiteX21-44313" fmla="*/ 1018766 w 2264509"/>
                <a:gd name="connsiteY21-44314" fmla="*/ 7101007 h 7217346"/>
                <a:gd name="connsiteX22-44315" fmla="*/ 760721 w 2264509"/>
                <a:gd name="connsiteY22-44316" fmla="*/ 6842580 h 7217346"/>
                <a:gd name="connsiteX23-44317" fmla="*/ 804368 w 2264509"/>
                <a:gd name="connsiteY23-44318" fmla="*/ 6565349 h 7217346"/>
                <a:gd name="connsiteX24-44319" fmla="*/ 790216 w 2264509"/>
                <a:gd name="connsiteY24-44320" fmla="*/ 6235730 h 7217346"/>
                <a:gd name="connsiteX25-44321" fmla="*/ 907792 w 2264509"/>
                <a:gd name="connsiteY25-44322" fmla="*/ 5474692 h 7217346"/>
                <a:gd name="connsiteX26-44323" fmla="*/ 957309 w 2264509"/>
                <a:gd name="connsiteY26-44324" fmla="*/ 5365800 h 7217346"/>
                <a:gd name="connsiteX27-44325" fmla="*/ 949796 w 2264509"/>
                <a:gd name="connsiteY27-44326" fmla="*/ 5294498 h 7217346"/>
                <a:gd name="connsiteX28-44327" fmla="*/ 1022842 w 2264509"/>
                <a:gd name="connsiteY28-44328" fmla="*/ 5197505 h 7217346"/>
                <a:gd name="connsiteX29-44329" fmla="*/ 1024856 w 2264509"/>
                <a:gd name="connsiteY29-44330" fmla="*/ 5054630 h 7217346"/>
                <a:gd name="connsiteX30-44331" fmla="*/ 1250022 w 2264509"/>
                <a:gd name="connsiteY30-44332" fmla="*/ 4234537 h 7217346"/>
                <a:gd name="connsiteX31-44333" fmla="*/ 1388027 w 2264509"/>
                <a:gd name="connsiteY31-44334" fmla="*/ 4644157 h 7217346"/>
                <a:gd name="connsiteX32-44335" fmla="*/ 1392304 w 2264509"/>
                <a:gd name="connsiteY32-44336" fmla="*/ 4865602 h 7217346"/>
                <a:gd name="connsiteX33-44337" fmla="*/ 1361716 w 2264509"/>
                <a:gd name="connsiteY33-44338" fmla="*/ 4959440 h 7217346"/>
                <a:gd name="connsiteX34-44339" fmla="*/ 1405585 w 2264509"/>
                <a:gd name="connsiteY34-44340" fmla="*/ 5098769 h 7217346"/>
                <a:gd name="connsiteX35-44341" fmla="*/ 1313490 w 2264509"/>
                <a:gd name="connsiteY35-44342" fmla="*/ 5539804 h 7217346"/>
                <a:gd name="connsiteX36-44343" fmla="*/ 1314512 w 2264509"/>
                <a:gd name="connsiteY36-44344" fmla="*/ 6345824 h 7217346"/>
                <a:gd name="connsiteX37-44345" fmla="*/ 1387677 w 2264509"/>
                <a:gd name="connsiteY37-44346" fmla="*/ 6525837 h 7217346"/>
                <a:gd name="connsiteX38-44347" fmla="*/ 1336897 w 2264509"/>
                <a:gd name="connsiteY38-44348" fmla="*/ 6727274 h 7217346"/>
                <a:gd name="connsiteX39-44349" fmla="*/ 1355075 w 2264509"/>
                <a:gd name="connsiteY39-44350" fmla="*/ 6813600 h 7217346"/>
                <a:gd name="connsiteX40-44351" fmla="*/ 1364871 w 2264509"/>
                <a:gd name="connsiteY40-44352" fmla="*/ 7006384 h 7217346"/>
                <a:gd name="connsiteX41-44353" fmla="*/ 1811645 w 2264509"/>
                <a:gd name="connsiteY41-44354" fmla="*/ 7174679 h 7217346"/>
                <a:gd name="connsiteX42-44355" fmla="*/ 2240298 w 2264509"/>
                <a:gd name="connsiteY42-44356" fmla="*/ 7184685 h 7217346"/>
                <a:gd name="connsiteX43-44357" fmla="*/ 2223142 w 2264509"/>
                <a:gd name="connsiteY43-44358" fmla="*/ 7032346 h 7217346"/>
                <a:gd name="connsiteX44-44359" fmla="*/ 1738539 w 2264509"/>
                <a:gd name="connsiteY44-44360" fmla="*/ 6666009 h 7217346"/>
                <a:gd name="connsiteX45-44361" fmla="*/ 1759422 w 2264509"/>
                <a:gd name="connsiteY45-44362" fmla="*/ 6535632 h 7217346"/>
                <a:gd name="connsiteX46-44363" fmla="*/ 1719909 w 2264509"/>
                <a:gd name="connsiteY46-44364" fmla="*/ 6436627 h 7217346"/>
                <a:gd name="connsiteX47-44365" fmla="*/ 1708642 w 2264509"/>
                <a:gd name="connsiteY47-44366" fmla="*/ 6235730 h 7217346"/>
                <a:gd name="connsiteX48-44367" fmla="*/ 1730306 w 2264509"/>
                <a:gd name="connsiteY48-44368" fmla="*/ 5965274 h 7217346"/>
                <a:gd name="connsiteX49-44369" fmla="*/ 1778923 w 2264509"/>
                <a:gd name="connsiteY49-44370" fmla="*/ 5497769 h 7217346"/>
                <a:gd name="connsiteX50-44371" fmla="*/ 1790341 w 2264509"/>
                <a:gd name="connsiteY50-44372" fmla="*/ 5349364 h 7217346"/>
                <a:gd name="connsiteX51-44373" fmla="*/ 1848903 w 2264509"/>
                <a:gd name="connsiteY51-44374" fmla="*/ 5302881 h 7217346"/>
                <a:gd name="connsiteX52-44375" fmla="*/ 1935499 w 2264509"/>
                <a:gd name="connsiteY52-44376" fmla="*/ 5083205 h 7217346"/>
                <a:gd name="connsiteX53-44377" fmla="*/ 1960649 w 2264509"/>
                <a:gd name="connsiteY53-44378" fmla="*/ 4791056 h 7217346"/>
                <a:gd name="connsiteX54-44379" fmla="*/ 1951665 w 2264509"/>
                <a:gd name="connsiteY54-44380" fmla="*/ 4334336 h 7217346"/>
                <a:gd name="connsiteX55-44381" fmla="*/ 1932344 w 2264509"/>
                <a:gd name="connsiteY55-44382" fmla="*/ 3888133 h 7217346"/>
                <a:gd name="connsiteX56-44383" fmla="*/ 2114094 w 2264509"/>
                <a:gd name="connsiteY56-44384" fmla="*/ 3794489 h 7217346"/>
                <a:gd name="connsiteX57-44385" fmla="*/ 1762492 w 2264509"/>
                <a:gd name="connsiteY57-44386" fmla="*/ 2682768 h 7217346"/>
                <a:gd name="connsiteX58-44387" fmla="*/ 2171636 w 2264509"/>
                <a:gd name="connsiteY58-44388" fmla="*/ 2450629 h 7217346"/>
                <a:gd name="connsiteX59-44389" fmla="*/ 2032492 w 2264509"/>
                <a:gd name="connsiteY59-44390" fmla="*/ 1850474 h 7217346"/>
                <a:gd name="connsiteX60-44391" fmla="*/ 1987751 w 2264509"/>
                <a:gd name="connsiteY60-44392" fmla="*/ 1662589 h 7217346"/>
                <a:gd name="connsiteX61-44393" fmla="*/ 1973329 w 2264509"/>
                <a:gd name="connsiteY61-44394" fmla="*/ 1418094 h 7217346"/>
                <a:gd name="connsiteX62-44395" fmla="*/ 1925704 w 2264509"/>
                <a:gd name="connsiteY62-44396" fmla="*/ 1287898 h 7217346"/>
                <a:gd name="connsiteX63-44397" fmla="*/ 1458979 w 2264509"/>
                <a:gd name="connsiteY63-44398" fmla="*/ 1120535 h 7217346"/>
                <a:gd name="connsiteX64-44399" fmla="*/ 1360513 w 2264509"/>
                <a:gd name="connsiteY64-44400" fmla="*/ 1005635 h 7217346"/>
                <a:gd name="connsiteX65-44401" fmla="*/ 1416522 w 2264509"/>
                <a:gd name="connsiteY65-44402" fmla="*/ 807081 h 7217346"/>
                <a:gd name="connsiteX66-44403" fmla="*/ 1484699 w 2264509"/>
                <a:gd name="connsiteY66-44404" fmla="*/ 608469 h 7217346"/>
                <a:gd name="connsiteX67-44405" fmla="*/ 1496208 w 2264509"/>
                <a:gd name="connsiteY67-44406" fmla="*/ 366317 h 7217346"/>
                <a:gd name="connsiteX68-44407" fmla="*/ 1413968 w 2264509"/>
                <a:gd name="connsiteY68-44408" fmla="*/ 146640 h 7217346"/>
                <a:gd name="connsiteX69-44409" fmla="*/ 1100515 w 2264509"/>
                <a:gd name="connsiteY69-44410" fmla="*/ 551 h 7217346"/>
                <a:gd name="connsiteX0-44411" fmla="*/ 1100515 w 2264509"/>
                <a:gd name="connsiteY0-44412" fmla="*/ 551 h 7217346"/>
                <a:gd name="connsiteX1-44413" fmla="*/ 849378 w 2264509"/>
                <a:gd name="connsiteY1-44414" fmla="*/ 118937 h 7217346"/>
                <a:gd name="connsiteX2-44415" fmla="*/ 751515 w 2264509"/>
                <a:gd name="connsiteY2-44416" fmla="*/ 285490 h 7217346"/>
                <a:gd name="connsiteX3-44417" fmla="*/ 756141 w 2264509"/>
                <a:gd name="connsiteY3-44418" fmla="*/ 566071 h 7217346"/>
                <a:gd name="connsiteX4-44419" fmla="*/ 895260 w 2264509"/>
                <a:gd name="connsiteY4-44420" fmla="*/ 882679 h 7217346"/>
                <a:gd name="connsiteX5-44421" fmla="*/ 785588 w 2264509"/>
                <a:gd name="connsiteY5-44422" fmla="*/ 1025825 h 7217346"/>
                <a:gd name="connsiteX6-44423" fmla="*/ 152912 w 2264509"/>
                <a:gd name="connsiteY6-44424" fmla="*/ 1252683 h 7217346"/>
                <a:gd name="connsiteX7-44425" fmla="*/ 8160 w 2264509"/>
                <a:gd name="connsiteY7-44426" fmla="*/ 2283394 h 7217346"/>
                <a:gd name="connsiteX8-44427" fmla="*/ 416233 w 2264509"/>
                <a:gd name="connsiteY8-44428" fmla="*/ 2735641 h 7217346"/>
                <a:gd name="connsiteX9-44429" fmla="*/ 293173 w 2264509"/>
                <a:gd name="connsiteY9-44430" fmla="*/ 3799944 h 7217346"/>
                <a:gd name="connsiteX10-44431" fmla="*/ 428536 w 2264509"/>
                <a:gd name="connsiteY10-44432" fmla="*/ 3969982 h 7217346"/>
                <a:gd name="connsiteX11-44433" fmla="*/ 486017 w 2264509"/>
                <a:gd name="connsiteY11-44434" fmla="*/ 4215017 h 7217346"/>
                <a:gd name="connsiteX12-44435" fmla="*/ 547224 w 2264509"/>
                <a:gd name="connsiteY12-44436" fmla="*/ 4615099 h 7217346"/>
                <a:gd name="connsiteX13-44437" fmla="*/ 555878 w 2264509"/>
                <a:gd name="connsiteY13-44438" fmla="*/ 4779518 h 7217346"/>
                <a:gd name="connsiteX14-44439" fmla="*/ 541964 w 2264509"/>
                <a:gd name="connsiteY14-44440" fmla="*/ 4966441 h 7217346"/>
                <a:gd name="connsiteX15-44441" fmla="*/ 510234 w 2264509"/>
                <a:gd name="connsiteY15-44442" fmla="*/ 5112051 h 7217346"/>
                <a:gd name="connsiteX16-44443" fmla="*/ 434305 w 2264509"/>
                <a:gd name="connsiteY16-44444" fmla="*/ 6139609 h 7217346"/>
                <a:gd name="connsiteX17-44445" fmla="*/ 399690 w 2264509"/>
                <a:gd name="connsiteY17-44446" fmla="*/ 6589898 h 7217346"/>
                <a:gd name="connsiteX18-44447" fmla="*/ 471534 w 2264509"/>
                <a:gd name="connsiteY18-44448" fmla="*/ 6812999 h 7217346"/>
                <a:gd name="connsiteX19-44449" fmla="*/ 409205 w 2264509"/>
                <a:gd name="connsiteY19-44450" fmla="*/ 6995629 h 7217346"/>
                <a:gd name="connsiteX20-44451" fmla="*/ 712039 w 2264509"/>
                <a:gd name="connsiteY20-44452" fmla="*/ 7208607 h 7217346"/>
                <a:gd name="connsiteX21-44453" fmla="*/ 1018766 w 2264509"/>
                <a:gd name="connsiteY21-44454" fmla="*/ 7101007 h 7217346"/>
                <a:gd name="connsiteX22-44455" fmla="*/ 760721 w 2264509"/>
                <a:gd name="connsiteY22-44456" fmla="*/ 6842580 h 7217346"/>
                <a:gd name="connsiteX23-44457" fmla="*/ 804368 w 2264509"/>
                <a:gd name="connsiteY23-44458" fmla="*/ 6565349 h 7217346"/>
                <a:gd name="connsiteX24-44459" fmla="*/ 790216 w 2264509"/>
                <a:gd name="connsiteY24-44460" fmla="*/ 6235730 h 7217346"/>
                <a:gd name="connsiteX25-44461" fmla="*/ 907792 w 2264509"/>
                <a:gd name="connsiteY25-44462" fmla="*/ 5474692 h 7217346"/>
                <a:gd name="connsiteX26-44463" fmla="*/ 957309 w 2264509"/>
                <a:gd name="connsiteY26-44464" fmla="*/ 5365800 h 7217346"/>
                <a:gd name="connsiteX27-44465" fmla="*/ 949796 w 2264509"/>
                <a:gd name="connsiteY27-44466" fmla="*/ 5294498 h 7217346"/>
                <a:gd name="connsiteX28-44467" fmla="*/ 1022842 w 2264509"/>
                <a:gd name="connsiteY28-44468" fmla="*/ 5197505 h 7217346"/>
                <a:gd name="connsiteX29-44469" fmla="*/ 1024856 w 2264509"/>
                <a:gd name="connsiteY29-44470" fmla="*/ 5054630 h 7217346"/>
                <a:gd name="connsiteX30-44471" fmla="*/ 1250022 w 2264509"/>
                <a:gd name="connsiteY30-44472" fmla="*/ 4234537 h 7217346"/>
                <a:gd name="connsiteX31-44473" fmla="*/ 1388027 w 2264509"/>
                <a:gd name="connsiteY31-44474" fmla="*/ 4644157 h 7217346"/>
                <a:gd name="connsiteX32-44475" fmla="*/ 1392304 w 2264509"/>
                <a:gd name="connsiteY32-44476" fmla="*/ 4865602 h 7217346"/>
                <a:gd name="connsiteX33-44477" fmla="*/ 1361716 w 2264509"/>
                <a:gd name="connsiteY33-44478" fmla="*/ 4959440 h 7217346"/>
                <a:gd name="connsiteX34-44479" fmla="*/ 1405585 w 2264509"/>
                <a:gd name="connsiteY34-44480" fmla="*/ 5098769 h 7217346"/>
                <a:gd name="connsiteX35-44481" fmla="*/ 1313490 w 2264509"/>
                <a:gd name="connsiteY35-44482" fmla="*/ 5539804 h 7217346"/>
                <a:gd name="connsiteX36-44483" fmla="*/ 1314512 w 2264509"/>
                <a:gd name="connsiteY36-44484" fmla="*/ 6345824 h 7217346"/>
                <a:gd name="connsiteX37-44485" fmla="*/ 1387677 w 2264509"/>
                <a:gd name="connsiteY37-44486" fmla="*/ 6525837 h 7217346"/>
                <a:gd name="connsiteX38-44487" fmla="*/ 1336897 w 2264509"/>
                <a:gd name="connsiteY38-44488" fmla="*/ 6727274 h 7217346"/>
                <a:gd name="connsiteX39-44489" fmla="*/ 1355075 w 2264509"/>
                <a:gd name="connsiteY39-44490" fmla="*/ 6813600 h 7217346"/>
                <a:gd name="connsiteX40-44491" fmla="*/ 1364871 w 2264509"/>
                <a:gd name="connsiteY40-44492" fmla="*/ 7006384 h 7217346"/>
                <a:gd name="connsiteX41-44493" fmla="*/ 1811645 w 2264509"/>
                <a:gd name="connsiteY41-44494" fmla="*/ 7174679 h 7217346"/>
                <a:gd name="connsiteX42-44495" fmla="*/ 2240298 w 2264509"/>
                <a:gd name="connsiteY42-44496" fmla="*/ 7184685 h 7217346"/>
                <a:gd name="connsiteX43-44497" fmla="*/ 2223142 w 2264509"/>
                <a:gd name="connsiteY43-44498" fmla="*/ 7032346 h 7217346"/>
                <a:gd name="connsiteX44-44499" fmla="*/ 1738539 w 2264509"/>
                <a:gd name="connsiteY44-44500" fmla="*/ 6666009 h 7217346"/>
                <a:gd name="connsiteX45-44501" fmla="*/ 1759422 w 2264509"/>
                <a:gd name="connsiteY45-44502" fmla="*/ 6535632 h 7217346"/>
                <a:gd name="connsiteX46-44503" fmla="*/ 1719909 w 2264509"/>
                <a:gd name="connsiteY46-44504" fmla="*/ 6436627 h 7217346"/>
                <a:gd name="connsiteX47-44505" fmla="*/ 1708642 w 2264509"/>
                <a:gd name="connsiteY47-44506" fmla="*/ 6235730 h 7217346"/>
                <a:gd name="connsiteX48-44507" fmla="*/ 1730306 w 2264509"/>
                <a:gd name="connsiteY48-44508" fmla="*/ 5965274 h 7217346"/>
                <a:gd name="connsiteX49-44509" fmla="*/ 1778923 w 2264509"/>
                <a:gd name="connsiteY49-44510" fmla="*/ 5497769 h 7217346"/>
                <a:gd name="connsiteX50-44511" fmla="*/ 1790341 w 2264509"/>
                <a:gd name="connsiteY50-44512" fmla="*/ 5349364 h 7217346"/>
                <a:gd name="connsiteX51-44513" fmla="*/ 1848903 w 2264509"/>
                <a:gd name="connsiteY51-44514" fmla="*/ 5302881 h 7217346"/>
                <a:gd name="connsiteX52-44515" fmla="*/ 1935499 w 2264509"/>
                <a:gd name="connsiteY52-44516" fmla="*/ 5083205 h 7217346"/>
                <a:gd name="connsiteX53-44517" fmla="*/ 1960649 w 2264509"/>
                <a:gd name="connsiteY53-44518" fmla="*/ 4791056 h 7217346"/>
                <a:gd name="connsiteX54-44519" fmla="*/ 1951665 w 2264509"/>
                <a:gd name="connsiteY54-44520" fmla="*/ 4334336 h 7217346"/>
                <a:gd name="connsiteX55-44521" fmla="*/ 1932344 w 2264509"/>
                <a:gd name="connsiteY55-44522" fmla="*/ 3888133 h 7217346"/>
                <a:gd name="connsiteX56-44523" fmla="*/ 2114094 w 2264509"/>
                <a:gd name="connsiteY56-44524" fmla="*/ 3794489 h 7217346"/>
                <a:gd name="connsiteX57-44525" fmla="*/ 1762492 w 2264509"/>
                <a:gd name="connsiteY57-44526" fmla="*/ 2682768 h 7217346"/>
                <a:gd name="connsiteX58-44527" fmla="*/ 2171636 w 2264509"/>
                <a:gd name="connsiteY58-44528" fmla="*/ 2450629 h 7217346"/>
                <a:gd name="connsiteX59-44529" fmla="*/ 2032492 w 2264509"/>
                <a:gd name="connsiteY59-44530" fmla="*/ 1850474 h 7217346"/>
                <a:gd name="connsiteX60-44531" fmla="*/ 1987751 w 2264509"/>
                <a:gd name="connsiteY60-44532" fmla="*/ 1662589 h 7217346"/>
                <a:gd name="connsiteX61-44533" fmla="*/ 1973329 w 2264509"/>
                <a:gd name="connsiteY61-44534" fmla="*/ 1418094 h 7217346"/>
                <a:gd name="connsiteX62-44535" fmla="*/ 1925704 w 2264509"/>
                <a:gd name="connsiteY62-44536" fmla="*/ 1287898 h 7217346"/>
                <a:gd name="connsiteX63-44537" fmla="*/ 1458979 w 2264509"/>
                <a:gd name="connsiteY63-44538" fmla="*/ 1120535 h 7217346"/>
                <a:gd name="connsiteX64-44539" fmla="*/ 1360513 w 2264509"/>
                <a:gd name="connsiteY64-44540" fmla="*/ 1005635 h 7217346"/>
                <a:gd name="connsiteX65-44541" fmla="*/ 1416522 w 2264509"/>
                <a:gd name="connsiteY65-44542" fmla="*/ 807081 h 7217346"/>
                <a:gd name="connsiteX66-44543" fmla="*/ 1484699 w 2264509"/>
                <a:gd name="connsiteY66-44544" fmla="*/ 608469 h 7217346"/>
                <a:gd name="connsiteX67-44545" fmla="*/ 1496208 w 2264509"/>
                <a:gd name="connsiteY67-44546" fmla="*/ 366317 h 7217346"/>
                <a:gd name="connsiteX68-44547" fmla="*/ 1413968 w 2264509"/>
                <a:gd name="connsiteY68-44548" fmla="*/ 146640 h 7217346"/>
                <a:gd name="connsiteX69-44549" fmla="*/ 1100515 w 2264509"/>
                <a:gd name="connsiteY69-44550" fmla="*/ 551 h 7217346"/>
                <a:gd name="connsiteX0-44551" fmla="*/ 1100515 w 2264509"/>
                <a:gd name="connsiteY0-44552" fmla="*/ 551 h 7217346"/>
                <a:gd name="connsiteX1-44553" fmla="*/ 849378 w 2264509"/>
                <a:gd name="connsiteY1-44554" fmla="*/ 118937 h 7217346"/>
                <a:gd name="connsiteX2-44555" fmla="*/ 751515 w 2264509"/>
                <a:gd name="connsiteY2-44556" fmla="*/ 285490 h 7217346"/>
                <a:gd name="connsiteX3-44557" fmla="*/ 756141 w 2264509"/>
                <a:gd name="connsiteY3-44558" fmla="*/ 566071 h 7217346"/>
                <a:gd name="connsiteX4-44559" fmla="*/ 895260 w 2264509"/>
                <a:gd name="connsiteY4-44560" fmla="*/ 882679 h 7217346"/>
                <a:gd name="connsiteX5-44561" fmla="*/ 785588 w 2264509"/>
                <a:gd name="connsiteY5-44562" fmla="*/ 1025825 h 7217346"/>
                <a:gd name="connsiteX6-44563" fmla="*/ 152912 w 2264509"/>
                <a:gd name="connsiteY6-44564" fmla="*/ 1252683 h 7217346"/>
                <a:gd name="connsiteX7-44565" fmla="*/ 8160 w 2264509"/>
                <a:gd name="connsiteY7-44566" fmla="*/ 2283394 h 7217346"/>
                <a:gd name="connsiteX8-44567" fmla="*/ 416233 w 2264509"/>
                <a:gd name="connsiteY8-44568" fmla="*/ 2735641 h 7217346"/>
                <a:gd name="connsiteX9-44569" fmla="*/ 293173 w 2264509"/>
                <a:gd name="connsiteY9-44570" fmla="*/ 3799944 h 7217346"/>
                <a:gd name="connsiteX10-44571" fmla="*/ 428536 w 2264509"/>
                <a:gd name="connsiteY10-44572" fmla="*/ 3969982 h 7217346"/>
                <a:gd name="connsiteX11-44573" fmla="*/ 486017 w 2264509"/>
                <a:gd name="connsiteY11-44574" fmla="*/ 4215017 h 7217346"/>
                <a:gd name="connsiteX12-44575" fmla="*/ 547224 w 2264509"/>
                <a:gd name="connsiteY12-44576" fmla="*/ 4615099 h 7217346"/>
                <a:gd name="connsiteX13-44577" fmla="*/ 555878 w 2264509"/>
                <a:gd name="connsiteY13-44578" fmla="*/ 4779518 h 7217346"/>
                <a:gd name="connsiteX14-44579" fmla="*/ 541964 w 2264509"/>
                <a:gd name="connsiteY14-44580" fmla="*/ 4966441 h 7217346"/>
                <a:gd name="connsiteX15-44581" fmla="*/ 510234 w 2264509"/>
                <a:gd name="connsiteY15-44582" fmla="*/ 5112051 h 7217346"/>
                <a:gd name="connsiteX16-44583" fmla="*/ 434305 w 2264509"/>
                <a:gd name="connsiteY16-44584" fmla="*/ 6139609 h 7217346"/>
                <a:gd name="connsiteX17-44585" fmla="*/ 399690 w 2264509"/>
                <a:gd name="connsiteY17-44586" fmla="*/ 6589898 h 7217346"/>
                <a:gd name="connsiteX18-44587" fmla="*/ 471534 w 2264509"/>
                <a:gd name="connsiteY18-44588" fmla="*/ 6812999 h 7217346"/>
                <a:gd name="connsiteX19-44589" fmla="*/ 409205 w 2264509"/>
                <a:gd name="connsiteY19-44590" fmla="*/ 6995629 h 7217346"/>
                <a:gd name="connsiteX20-44591" fmla="*/ 712039 w 2264509"/>
                <a:gd name="connsiteY20-44592" fmla="*/ 7208607 h 7217346"/>
                <a:gd name="connsiteX21-44593" fmla="*/ 1018766 w 2264509"/>
                <a:gd name="connsiteY21-44594" fmla="*/ 7101007 h 7217346"/>
                <a:gd name="connsiteX22-44595" fmla="*/ 760721 w 2264509"/>
                <a:gd name="connsiteY22-44596" fmla="*/ 6842580 h 7217346"/>
                <a:gd name="connsiteX23-44597" fmla="*/ 804368 w 2264509"/>
                <a:gd name="connsiteY23-44598" fmla="*/ 6565349 h 7217346"/>
                <a:gd name="connsiteX24-44599" fmla="*/ 790216 w 2264509"/>
                <a:gd name="connsiteY24-44600" fmla="*/ 6235730 h 7217346"/>
                <a:gd name="connsiteX25-44601" fmla="*/ 907792 w 2264509"/>
                <a:gd name="connsiteY25-44602" fmla="*/ 5474692 h 7217346"/>
                <a:gd name="connsiteX26-44603" fmla="*/ 957309 w 2264509"/>
                <a:gd name="connsiteY26-44604" fmla="*/ 5365800 h 7217346"/>
                <a:gd name="connsiteX27-44605" fmla="*/ 949796 w 2264509"/>
                <a:gd name="connsiteY27-44606" fmla="*/ 5294498 h 7217346"/>
                <a:gd name="connsiteX28-44607" fmla="*/ 1022842 w 2264509"/>
                <a:gd name="connsiteY28-44608" fmla="*/ 5197505 h 7217346"/>
                <a:gd name="connsiteX29-44609" fmla="*/ 1024856 w 2264509"/>
                <a:gd name="connsiteY29-44610" fmla="*/ 5054630 h 7217346"/>
                <a:gd name="connsiteX30-44611" fmla="*/ 1250022 w 2264509"/>
                <a:gd name="connsiteY30-44612" fmla="*/ 4234537 h 7217346"/>
                <a:gd name="connsiteX31-44613" fmla="*/ 1388027 w 2264509"/>
                <a:gd name="connsiteY31-44614" fmla="*/ 4644157 h 7217346"/>
                <a:gd name="connsiteX32-44615" fmla="*/ 1392304 w 2264509"/>
                <a:gd name="connsiteY32-44616" fmla="*/ 4865602 h 7217346"/>
                <a:gd name="connsiteX33-44617" fmla="*/ 1361716 w 2264509"/>
                <a:gd name="connsiteY33-44618" fmla="*/ 4959440 h 7217346"/>
                <a:gd name="connsiteX34-44619" fmla="*/ 1405585 w 2264509"/>
                <a:gd name="connsiteY34-44620" fmla="*/ 5098769 h 7217346"/>
                <a:gd name="connsiteX35-44621" fmla="*/ 1313490 w 2264509"/>
                <a:gd name="connsiteY35-44622" fmla="*/ 5539804 h 7217346"/>
                <a:gd name="connsiteX36-44623" fmla="*/ 1314512 w 2264509"/>
                <a:gd name="connsiteY36-44624" fmla="*/ 6345824 h 7217346"/>
                <a:gd name="connsiteX37-44625" fmla="*/ 1387677 w 2264509"/>
                <a:gd name="connsiteY37-44626" fmla="*/ 6525837 h 7217346"/>
                <a:gd name="connsiteX38-44627" fmla="*/ 1336897 w 2264509"/>
                <a:gd name="connsiteY38-44628" fmla="*/ 6727274 h 7217346"/>
                <a:gd name="connsiteX39-44629" fmla="*/ 1355075 w 2264509"/>
                <a:gd name="connsiteY39-44630" fmla="*/ 6813600 h 7217346"/>
                <a:gd name="connsiteX40-44631" fmla="*/ 1364871 w 2264509"/>
                <a:gd name="connsiteY40-44632" fmla="*/ 7006384 h 7217346"/>
                <a:gd name="connsiteX41-44633" fmla="*/ 1811645 w 2264509"/>
                <a:gd name="connsiteY41-44634" fmla="*/ 7174679 h 7217346"/>
                <a:gd name="connsiteX42-44635" fmla="*/ 2240298 w 2264509"/>
                <a:gd name="connsiteY42-44636" fmla="*/ 7184685 h 7217346"/>
                <a:gd name="connsiteX43-44637" fmla="*/ 2223142 w 2264509"/>
                <a:gd name="connsiteY43-44638" fmla="*/ 7032346 h 7217346"/>
                <a:gd name="connsiteX44-44639" fmla="*/ 1738539 w 2264509"/>
                <a:gd name="connsiteY44-44640" fmla="*/ 6666009 h 7217346"/>
                <a:gd name="connsiteX45-44641" fmla="*/ 1759422 w 2264509"/>
                <a:gd name="connsiteY45-44642" fmla="*/ 6535632 h 7217346"/>
                <a:gd name="connsiteX46-44643" fmla="*/ 1719909 w 2264509"/>
                <a:gd name="connsiteY46-44644" fmla="*/ 6436627 h 7217346"/>
                <a:gd name="connsiteX47-44645" fmla="*/ 1708642 w 2264509"/>
                <a:gd name="connsiteY47-44646" fmla="*/ 6235730 h 7217346"/>
                <a:gd name="connsiteX48-44647" fmla="*/ 1730306 w 2264509"/>
                <a:gd name="connsiteY48-44648" fmla="*/ 5965274 h 7217346"/>
                <a:gd name="connsiteX49-44649" fmla="*/ 1778923 w 2264509"/>
                <a:gd name="connsiteY49-44650" fmla="*/ 5497769 h 7217346"/>
                <a:gd name="connsiteX50-44651" fmla="*/ 1790341 w 2264509"/>
                <a:gd name="connsiteY50-44652" fmla="*/ 5349364 h 7217346"/>
                <a:gd name="connsiteX51-44653" fmla="*/ 1848903 w 2264509"/>
                <a:gd name="connsiteY51-44654" fmla="*/ 5302881 h 7217346"/>
                <a:gd name="connsiteX52-44655" fmla="*/ 1935499 w 2264509"/>
                <a:gd name="connsiteY52-44656" fmla="*/ 5083205 h 7217346"/>
                <a:gd name="connsiteX53-44657" fmla="*/ 1960649 w 2264509"/>
                <a:gd name="connsiteY53-44658" fmla="*/ 4791056 h 7217346"/>
                <a:gd name="connsiteX54-44659" fmla="*/ 1951665 w 2264509"/>
                <a:gd name="connsiteY54-44660" fmla="*/ 4334336 h 7217346"/>
                <a:gd name="connsiteX55-44661" fmla="*/ 1932344 w 2264509"/>
                <a:gd name="connsiteY55-44662" fmla="*/ 3888133 h 7217346"/>
                <a:gd name="connsiteX56-44663" fmla="*/ 2114094 w 2264509"/>
                <a:gd name="connsiteY56-44664" fmla="*/ 3794489 h 7217346"/>
                <a:gd name="connsiteX57-44665" fmla="*/ 1762492 w 2264509"/>
                <a:gd name="connsiteY57-44666" fmla="*/ 2682768 h 7217346"/>
                <a:gd name="connsiteX58-44667" fmla="*/ 2171636 w 2264509"/>
                <a:gd name="connsiteY58-44668" fmla="*/ 2450629 h 7217346"/>
                <a:gd name="connsiteX59-44669" fmla="*/ 2032492 w 2264509"/>
                <a:gd name="connsiteY59-44670" fmla="*/ 1850474 h 7217346"/>
                <a:gd name="connsiteX60-44671" fmla="*/ 1987751 w 2264509"/>
                <a:gd name="connsiteY60-44672" fmla="*/ 1662589 h 7217346"/>
                <a:gd name="connsiteX61-44673" fmla="*/ 1973329 w 2264509"/>
                <a:gd name="connsiteY61-44674" fmla="*/ 1418094 h 7217346"/>
                <a:gd name="connsiteX62-44675" fmla="*/ 1925704 w 2264509"/>
                <a:gd name="connsiteY62-44676" fmla="*/ 1287898 h 7217346"/>
                <a:gd name="connsiteX63-44677" fmla="*/ 1458979 w 2264509"/>
                <a:gd name="connsiteY63-44678" fmla="*/ 1120535 h 7217346"/>
                <a:gd name="connsiteX64-44679" fmla="*/ 1360513 w 2264509"/>
                <a:gd name="connsiteY64-44680" fmla="*/ 1005635 h 7217346"/>
                <a:gd name="connsiteX65-44681" fmla="*/ 1416522 w 2264509"/>
                <a:gd name="connsiteY65-44682" fmla="*/ 807081 h 7217346"/>
                <a:gd name="connsiteX66-44683" fmla="*/ 1484699 w 2264509"/>
                <a:gd name="connsiteY66-44684" fmla="*/ 608469 h 7217346"/>
                <a:gd name="connsiteX67-44685" fmla="*/ 1496208 w 2264509"/>
                <a:gd name="connsiteY67-44686" fmla="*/ 366317 h 7217346"/>
                <a:gd name="connsiteX68-44687" fmla="*/ 1413968 w 2264509"/>
                <a:gd name="connsiteY68-44688" fmla="*/ 146640 h 7217346"/>
                <a:gd name="connsiteX69-44689" fmla="*/ 1100515 w 2264509"/>
                <a:gd name="connsiteY69-44690" fmla="*/ 551 h 7217346"/>
                <a:gd name="connsiteX0-44691" fmla="*/ 1100515 w 2264509"/>
                <a:gd name="connsiteY0-44692" fmla="*/ 551 h 7217346"/>
                <a:gd name="connsiteX1-44693" fmla="*/ 849378 w 2264509"/>
                <a:gd name="connsiteY1-44694" fmla="*/ 118937 h 7217346"/>
                <a:gd name="connsiteX2-44695" fmla="*/ 751515 w 2264509"/>
                <a:gd name="connsiteY2-44696" fmla="*/ 285490 h 7217346"/>
                <a:gd name="connsiteX3-44697" fmla="*/ 756141 w 2264509"/>
                <a:gd name="connsiteY3-44698" fmla="*/ 566071 h 7217346"/>
                <a:gd name="connsiteX4-44699" fmla="*/ 895260 w 2264509"/>
                <a:gd name="connsiteY4-44700" fmla="*/ 882679 h 7217346"/>
                <a:gd name="connsiteX5-44701" fmla="*/ 785588 w 2264509"/>
                <a:gd name="connsiteY5-44702" fmla="*/ 1025825 h 7217346"/>
                <a:gd name="connsiteX6-44703" fmla="*/ 152912 w 2264509"/>
                <a:gd name="connsiteY6-44704" fmla="*/ 1252683 h 7217346"/>
                <a:gd name="connsiteX7-44705" fmla="*/ 8160 w 2264509"/>
                <a:gd name="connsiteY7-44706" fmla="*/ 2283394 h 7217346"/>
                <a:gd name="connsiteX8-44707" fmla="*/ 416233 w 2264509"/>
                <a:gd name="connsiteY8-44708" fmla="*/ 2735641 h 7217346"/>
                <a:gd name="connsiteX9-44709" fmla="*/ 293173 w 2264509"/>
                <a:gd name="connsiteY9-44710" fmla="*/ 3799944 h 7217346"/>
                <a:gd name="connsiteX10-44711" fmla="*/ 428536 w 2264509"/>
                <a:gd name="connsiteY10-44712" fmla="*/ 3969982 h 7217346"/>
                <a:gd name="connsiteX11-44713" fmla="*/ 486017 w 2264509"/>
                <a:gd name="connsiteY11-44714" fmla="*/ 4215017 h 7217346"/>
                <a:gd name="connsiteX12-44715" fmla="*/ 547224 w 2264509"/>
                <a:gd name="connsiteY12-44716" fmla="*/ 4615099 h 7217346"/>
                <a:gd name="connsiteX13-44717" fmla="*/ 555878 w 2264509"/>
                <a:gd name="connsiteY13-44718" fmla="*/ 4779518 h 7217346"/>
                <a:gd name="connsiteX14-44719" fmla="*/ 541964 w 2264509"/>
                <a:gd name="connsiteY14-44720" fmla="*/ 4966441 h 7217346"/>
                <a:gd name="connsiteX15-44721" fmla="*/ 510234 w 2264509"/>
                <a:gd name="connsiteY15-44722" fmla="*/ 5112051 h 7217346"/>
                <a:gd name="connsiteX16-44723" fmla="*/ 434305 w 2264509"/>
                <a:gd name="connsiteY16-44724" fmla="*/ 6139609 h 7217346"/>
                <a:gd name="connsiteX17-44725" fmla="*/ 399690 w 2264509"/>
                <a:gd name="connsiteY17-44726" fmla="*/ 6589898 h 7217346"/>
                <a:gd name="connsiteX18-44727" fmla="*/ 471534 w 2264509"/>
                <a:gd name="connsiteY18-44728" fmla="*/ 6812999 h 7217346"/>
                <a:gd name="connsiteX19-44729" fmla="*/ 409205 w 2264509"/>
                <a:gd name="connsiteY19-44730" fmla="*/ 6995629 h 7217346"/>
                <a:gd name="connsiteX20-44731" fmla="*/ 712039 w 2264509"/>
                <a:gd name="connsiteY20-44732" fmla="*/ 7208607 h 7217346"/>
                <a:gd name="connsiteX21-44733" fmla="*/ 1018766 w 2264509"/>
                <a:gd name="connsiteY21-44734" fmla="*/ 7101007 h 7217346"/>
                <a:gd name="connsiteX22-44735" fmla="*/ 760721 w 2264509"/>
                <a:gd name="connsiteY22-44736" fmla="*/ 6842580 h 7217346"/>
                <a:gd name="connsiteX23-44737" fmla="*/ 804368 w 2264509"/>
                <a:gd name="connsiteY23-44738" fmla="*/ 6565349 h 7217346"/>
                <a:gd name="connsiteX24-44739" fmla="*/ 790216 w 2264509"/>
                <a:gd name="connsiteY24-44740" fmla="*/ 6235730 h 7217346"/>
                <a:gd name="connsiteX25-44741" fmla="*/ 907792 w 2264509"/>
                <a:gd name="connsiteY25-44742" fmla="*/ 5474692 h 7217346"/>
                <a:gd name="connsiteX26-44743" fmla="*/ 957309 w 2264509"/>
                <a:gd name="connsiteY26-44744" fmla="*/ 5365800 h 7217346"/>
                <a:gd name="connsiteX27-44745" fmla="*/ 949796 w 2264509"/>
                <a:gd name="connsiteY27-44746" fmla="*/ 5294498 h 7217346"/>
                <a:gd name="connsiteX28-44747" fmla="*/ 1022842 w 2264509"/>
                <a:gd name="connsiteY28-44748" fmla="*/ 5197505 h 7217346"/>
                <a:gd name="connsiteX29-44749" fmla="*/ 1024856 w 2264509"/>
                <a:gd name="connsiteY29-44750" fmla="*/ 5054630 h 7217346"/>
                <a:gd name="connsiteX30-44751" fmla="*/ 1250022 w 2264509"/>
                <a:gd name="connsiteY30-44752" fmla="*/ 4234537 h 7217346"/>
                <a:gd name="connsiteX31-44753" fmla="*/ 1388027 w 2264509"/>
                <a:gd name="connsiteY31-44754" fmla="*/ 4644157 h 7217346"/>
                <a:gd name="connsiteX32-44755" fmla="*/ 1392304 w 2264509"/>
                <a:gd name="connsiteY32-44756" fmla="*/ 4865602 h 7217346"/>
                <a:gd name="connsiteX33-44757" fmla="*/ 1361716 w 2264509"/>
                <a:gd name="connsiteY33-44758" fmla="*/ 4959440 h 7217346"/>
                <a:gd name="connsiteX34-44759" fmla="*/ 1405585 w 2264509"/>
                <a:gd name="connsiteY34-44760" fmla="*/ 5098769 h 7217346"/>
                <a:gd name="connsiteX35-44761" fmla="*/ 1313490 w 2264509"/>
                <a:gd name="connsiteY35-44762" fmla="*/ 5539804 h 7217346"/>
                <a:gd name="connsiteX36-44763" fmla="*/ 1314512 w 2264509"/>
                <a:gd name="connsiteY36-44764" fmla="*/ 6345824 h 7217346"/>
                <a:gd name="connsiteX37-44765" fmla="*/ 1387677 w 2264509"/>
                <a:gd name="connsiteY37-44766" fmla="*/ 6525837 h 7217346"/>
                <a:gd name="connsiteX38-44767" fmla="*/ 1336897 w 2264509"/>
                <a:gd name="connsiteY38-44768" fmla="*/ 6727274 h 7217346"/>
                <a:gd name="connsiteX39-44769" fmla="*/ 1355075 w 2264509"/>
                <a:gd name="connsiteY39-44770" fmla="*/ 6813600 h 7217346"/>
                <a:gd name="connsiteX40-44771" fmla="*/ 1364871 w 2264509"/>
                <a:gd name="connsiteY40-44772" fmla="*/ 7006384 h 7217346"/>
                <a:gd name="connsiteX41-44773" fmla="*/ 1811645 w 2264509"/>
                <a:gd name="connsiteY41-44774" fmla="*/ 7174679 h 7217346"/>
                <a:gd name="connsiteX42-44775" fmla="*/ 2240298 w 2264509"/>
                <a:gd name="connsiteY42-44776" fmla="*/ 7184685 h 7217346"/>
                <a:gd name="connsiteX43-44777" fmla="*/ 2223142 w 2264509"/>
                <a:gd name="connsiteY43-44778" fmla="*/ 7032346 h 7217346"/>
                <a:gd name="connsiteX44-44779" fmla="*/ 1738539 w 2264509"/>
                <a:gd name="connsiteY44-44780" fmla="*/ 6666009 h 7217346"/>
                <a:gd name="connsiteX45-44781" fmla="*/ 1759422 w 2264509"/>
                <a:gd name="connsiteY45-44782" fmla="*/ 6535632 h 7217346"/>
                <a:gd name="connsiteX46-44783" fmla="*/ 1719909 w 2264509"/>
                <a:gd name="connsiteY46-44784" fmla="*/ 6436627 h 7217346"/>
                <a:gd name="connsiteX47-44785" fmla="*/ 1708642 w 2264509"/>
                <a:gd name="connsiteY47-44786" fmla="*/ 6235730 h 7217346"/>
                <a:gd name="connsiteX48-44787" fmla="*/ 1730306 w 2264509"/>
                <a:gd name="connsiteY48-44788" fmla="*/ 5965274 h 7217346"/>
                <a:gd name="connsiteX49-44789" fmla="*/ 1778923 w 2264509"/>
                <a:gd name="connsiteY49-44790" fmla="*/ 5497769 h 7217346"/>
                <a:gd name="connsiteX50-44791" fmla="*/ 1790341 w 2264509"/>
                <a:gd name="connsiteY50-44792" fmla="*/ 5349364 h 7217346"/>
                <a:gd name="connsiteX51-44793" fmla="*/ 1848903 w 2264509"/>
                <a:gd name="connsiteY51-44794" fmla="*/ 5302881 h 7217346"/>
                <a:gd name="connsiteX52-44795" fmla="*/ 1935499 w 2264509"/>
                <a:gd name="connsiteY52-44796" fmla="*/ 5083205 h 7217346"/>
                <a:gd name="connsiteX53-44797" fmla="*/ 1960649 w 2264509"/>
                <a:gd name="connsiteY53-44798" fmla="*/ 4791056 h 7217346"/>
                <a:gd name="connsiteX54-44799" fmla="*/ 1951665 w 2264509"/>
                <a:gd name="connsiteY54-44800" fmla="*/ 4334336 h 7217346"/>
                <a:gd name="connsiteX55-44801" fmla="*/ 1932344 w 2264509"/>
                <a:gd name="connsiteY55-44802" fmla="*/ 3888133 h 7217346"/>
                <a:gd name="connsiteX56-44803" fmla="*/ 2114094 w 2264509"/>
                <a:gd name="connsiteY56-44804" fmla="*/ 3794489 h 7217346"/>
                <a:gd name="connsiteX57-44805" fmla="*/ 1762492 w 2264509"/>
                <a:gd name="connsiteY57-44806" fmla="*/ 2682768 h 7217346"/>
                <a:gd name="connsiteX58-44807" fmla="*/ 2171636 w 2264509"/>
                <a:gd name="connsiteY58-44808" fmla="*/ 2450629 h 7217346"/>
                <a:gd name="connsiteX59-44809" fmla="*/ 2032492 w 2264509"/>
                <a:gd name="connsiteY59-44810" fmla="*/ 1850474 h 7217346"/>
                <a:gd name="connsiteX60-44811" fmla="*/ 1987751 w 2264509"/>
                <a:gd name="connsiteY60-44812" fmla="*/ 1662589 h 7217346"/>
                <a:gd name="connsiteX61-44813" fmla="*/ 1973329 w 2264509"/>
                <a:gd name="connsiteY61-44814" fmla="*/ 1418094 h 7217346"/>
                <a:gd name="connsiteX62-44815" fmla="*/ 1925704 w 2264509"/>
                <a:gd name="connsiteY62-44816" fmla="*/ 1287898 h 7217346"/>
                <a:gd name="connsiteX63-44817" fmla="*/ 1458979 w 2264509"/>
                <a:gd name="connsiteY63-44818" fmla="*/ 1120535 h 7217346"/>
                <a:gd name="connsiteX64-44819" fmla="*/ 1360513 w 2264509"/>
                <a:gd name="connsiteY64-44820" fmla="*/ 1005635 h 7217346"/>
                <a:gd name="connsiteX65-44821" fmla="*/ 1416522 w 2264509"/>
                <a:gd name="connsiteY65-44822" fmla="*/ 807081 h 7217346"/>
                <a:gd name="connsiteX66-44823" fmla="*/ 1484699 w 2264509"/>
                <a:gd name="connsiteY66-44824" fmla="*/ 608469 h 7217346"/>
                <a:gd name="connsiteX67-44825" fmla="*/ 1496208 w 2264509"/>
                <a:gd name="connsiteY67-44826" fmla="*/ 366317 h 7217346"/>
                <a:gd name="connsiteX68-44827" fmla="*/ 1413968 w 2264509"/>
                <a:gd name="connsiteY68-44828" fmla="*/ 146640 h 7217346"/>
                <a:gd name="connsiteX69-44829" fmla="*/ 1100515 w 2264509"/>
                <a:gd name="connsiteY69-44830" fmla="*/ 551 h 7217346"/>
                <a:gd name="connsiteX0-44831" fmla="*/ 1100515 w 2264509"/>
                <a:gd name="connsiteY0-44832" fmla="*/ 551 h 7217346"/>
                <a:gd name="connsiteX1-44833" fmla="*/ 849378 w 2264509"/>
                <a:gd name="connsiteY1-44834" fmla="*/ 118937 h 7217346"/>
                <a:gd name="connsiteX2-44835" fmla="*/ 751515 w 2264509"/>
                <a:gd name="connsiteY2-44836" fmla="*/ 285490 h 7217346"/>
                <a:gd name="connsiteX3-44837" fmla="*/ 756141 w 2264509"/>
                <a:gd name="connsiteY3-44838" fmla="*/ 566071 h 7217346"/>
                <a:gd name="connsiteX4-44839" fmla="*/ 895260 w 2264509"/>
                <a:gd name="connsiteY4-44840" fmla="*/ 882679 h 7217346"/>
                <a:gd name="connsiteX5-44841" fmla="*/ 785588 w 2264509"/>
                <a:gd name="connsiteY5-44842" fmla="*/ 1025825 h 7217346"/>
                <a:gd name="connsiteX6-44843" fmla="*/ 152912 w 2264509"/>
                <a:gd name="connsiteY6-44844" fmla="*/ 1252683 h 7217346"/>
                <a:gd name="connsiteX7-44845" fmla="*/ 8160 w 2264509"/>
                <a:gd name="connsiteY7-44846" fmla="*/ 2283394 h 7217346"/>
                <a:gd name="connsiteX8-44847" fmla="*/ 416233 w 2264509"/>
                <a:gd name="connsiteY8-44848" fmla="*/ 2735641 h 7217346"/>
                <a:gd name="connsiteX9-44849" fmla="*/ 293173 w 2264509"/>
                <a:gd name="connsiteY9-44850" fmla="*/ 3799944 h 7217346"/>
                <a:gd name="connsiteX10-44851" fmla="*/ 428536 w 2264509"/>
                <a:gd name="connsiteY10-44852" fmla="*/ 3969982 h 7217346"/>
                <a:gd name="connsiteX11-44853" fmla="*/ 486017 w 2264509"/>
                <a:gd name="connsiteY11-44854" fmla="*/ 4215017 h 7217346"/>
                <a:gd name="connsiteX12-44855" fmla="*/ 547224 w 2264509"/>
                <a:gd name="connsiteY12-44856" fmla="*/ 4615099 h 7217346"/>
                <a:gd name="connsiteX13-44857" fmla="*/ 555878 w 2264509"/>
                <a:gd name="connsiteY13-44858" fmla="*/ 4779518 h 7217346"/>
                <a:gd name="connsiteX14-44859" fmla="*/ 541964 w 2264509"/>
                <a:gd name="connsiteY14-44860" fmla="*/ 4966441 h 7217346"/>
                <a:gd name="connsiteX15-44861" fmla="*/ 510234 w 2264509"/>
                <a:gd name="connsiteY15-44862" fmla="*/ 5112051 h 7217346"/>
                <a:gd name="connsiteX16-44863" fmla="*/ 434305 w 2264509"/>
                <a:gd name="connsiteY16-44864" fmla="*/ 6139609 h 7217346"/>
                <a:gd name="connsiteX17-44865" fmla="*/ 399690 w 2264509"/>
                <a:gd name="connsiteY17-44866" fmla="*/ 6589898 h 7217346"/>
                <a:gd name="connsiteX18-44867" fmla="*/ 471534 w 2264509"/>
                <a:gd name="connsiteY18-44868" fmla="*/ 6812999 h 7217346"/>
                <a:gd name="connsiteX19-44869" fmla="*/ 409205 w 2264509"/>
                <a:gd name="connsiteY19-44870" fmla="*/ 6995629 h 7217346"/>
                <a:gd name="connsiteX20-44871" fmla="*/ 712039 w 2264509"/>
                <a:gd name="connsiteY20-44872" fmla="*/ 7208607 h 7217346"/>
                <a:gd name="connsiteX21-44873" fmla="*/ 1018766 w 2264509"/>
                <a:gd name="connsiteY21-44874" fmla="*/ 7101007 h 7217346"/>
                <a:gd name="connsiteX22-44875" fmla="*/ 760721 w 2264509"/>
                <a:gd name="connsiteY22-44876" fmla="*/ 6842580 h 7217346"/>
                <a:gd name="connsiteX23-44877" fmla="*/ 804368 w 2264509"/>
                <a:gd name="connsiteY23-44878" fmla="*/ 6565349 h 7217346"/>
                <a:gd name="connsiteX24-44879" fmla="*/ 790216 w 2264509"/>
                <a:gd name="connsiteY24-44880" fmla="*/ 6235730 h 7217346"/>
                <a:gd name="connsiteX25-44881" fmla="*/ 907792 w 2264509"/>
                <a:gd name="connsiteY25-44882" fmla="*/ 5474692 h 7217346"/>
                <a:gd name="connsiteX26-44883" fmla="*/ 957309 w 2264509"/>
                <a:gd name="connsiteY26-44884" fmla="*/ 5365800 h 7217346"/>
                <a:gd name="connsiteX27-44885" fmla="*/ 949796 w 2264509"/>
                <a:gd name="connsiteY27-44886" fmla="*/ 5294498 h 7217346"/>
                <a:gd name="connsiteX28-44887" fmla="*/ 1022842 w 2264509"/>
                <a:gd name="connsiteY28-44888" fmla="*/ 5197505 h 7217346"/>
                <a:gd name="connsiteX29-44889" fmla="*/ 1024856 w 2264509"/>
                <a:gd name="connsiteY29-44890" fmla="*/ 5054630 h 7217346"/>
                <a:gd name="connsiteX30-44891" fmla="*/ 1250022 w 2264509"/>
                <a:gd name="connsiteY30-44892" fmla="*/ 4234537 h 7217346"/>
                <a:gd name="connsiteX31-44893" fmla="*/ 1388027 w 2264509"/>
                <a:gd name="connsiteY31-44894" fmla="*/ 4644157 h 7217346"/>
                <a:gd name="connsiteX32-44895" fmla="*/ 1392304 w 2264509"/>
                <a:gd name="connsiteY32-44896" fmla="*/ 4865602 h 7217346"/>
                <a:gd name="connsiteX33-44897" fmla="*/ 1361716 w 2264509"/>
                <a:gd name="connsiteY33-44898" fmla="*/ 4959440 h 7217346"/>
                <a:gd name="connsiteX34-44899" fmla="*/ 1405585 w 2264509"/>
                <a:gd name="connsiteY34-44900" fmla="*/ 5098769 h 7217346"/>
                <a:gd name="connsiteX35-44901" fmla="*/ 1313490 w 2264509"/>
                <a:gd name="connsiteY35-44902" fmla="*/ 5539804 h 7217346"/>
                <a:gd name="connsiteX36-44903" fmla="*/ 1314512 w 2264509"/>
                <a:gd name="connsiteY36-44904" fmla="*/ 6345824 h 7217346"/>
                <a:gd name="connsiteX37-44905" fmla="*/ 1387677 w 2264509"/>
                <a:gd name="connsiteY37-44906" fmla="*/ 6525837 h 7217346"/>
                <a:gd name="connsiteX38-44907" fmla="*/ 1336897 w 2264509"/>
                <a:gd name="connsiteY38-44908" fmla="*/ 6727274 h 7217346"/>
                <a:gd name="connsiteX39-44909" fmla="*/ 1355075 w 2264509"/>
                <a:gd name="connsiteY39-44910" fmla="*/ 6813600 h 7217346"/>
                <a:gd name="connsiteX40-44911" fmla="*/ 1364871 w 2264509"/>
                <a:gd name="connsiteY40-44912" fmla="*/ 7006384 h 7217346"/>
                <a:gd name="connsiteX41-44913" fmla="*/ 1811645 w 2264509"/>
                <a:gd name="connsiteY41-44914" fmla="*/ 7174679 h 7217346"/>
                <a:gd name="connsiteX42-44915" fmla="*/ 2240298 w 2264509"/>
                <a:gd name="connsiteY42-44916" fmla="*/ 7184685 h 7217346"/>
                <a:gd name="connsiteX43-44917" fmla="*/ 2223142 w 2264509"/>
                <a:gd name="connsiteY43-44918" fmla="*/ 7032346 h 7217346"/>
                <a:gd name="connsiteX44-44919" fmla="*/ 1738539 w 2264509"/>
                <a:gd name="connsiteY44-44920" fmla="*/ 6666009 h 7217346"/>
                <a:gd name="connsiteX45-44921" fmla="*/ 1759422 w 2264509"/>
                <a:gd name="connsiteY45-44922" fmla="*/ 6535632 h 7217346"/>
                <a:gd name="connsiteX46-44923" fmla="*/ 1719909 w 2264509"/>
                <a:gd name="connsiteY46-44924" fmla="*/ 6436627 h 7217346"/>
                <a:gd name="connsiteX47-44925" fmla="*/ 1708642 w 2264509"/>
                <a:gd name="connsiteY47-44926" fmla="*/ 6235730 h 7217346"/>
                <a:gd name="connsiteX48-44927" fmla="*/ 1730306 w 2264509"/>
                <a:gd name="connsiteY48-44928" fmla="*/ 5965274 h 7217346"/>
                <a:gd name="connsiteX49-44929" fmla="*/ 1778923 w 2264509"/>
                <a:gd name="connsiteY49-44930" fmla="*/ 5497769 h 7217346"/>
                <a:gd name="connsiteX50-44931" fmla="*/ 1790341 w 2264509"/>
                <a:gd name="connsiteY50-44932" fmla="*/ 5349364 h 7217346"/>
                <a:gd name="connsiteX51-44933" fmla="*/ 1848903 w 2264509"/>
                <a:gd name="connsiteY51-44934" fmla="*/ 5302881 h 7217346"/>
                <a:gd name="connsiteX52-44935" fmla="*/ 1935499 w 2264509"/>
                <a:gd name="connsiteY52-44936" fmla="*/ 5083205 h 7217346"/>
                <a:gd name="connsiteX53-44937" fmla="*/ 1960649 w 2264509"/>
                <a:gd name="connsiteY53-44938" fmla="*/ 4791056 h 7217346"/>
                <a:gd name="connsiteX54-44939" fmla="*/ 1951665 w 2264509"/>
                <a:gd name="connsiteY54-44940" fmla="*/ 4334336 h 7217346"/>
                <a:gd name="connsiteX55-44941" fmla="*/ 1932344 w 2264509"/>
                <a:gd name="connsiteY55-44942" fmla="*/ 3888133 h 7217346"/>
                <a:gd name="connsiteX56-44943" fmla="*/ 2114094 w 2264509"/>
                <a:gd name="connsiteY56-44944" fmla="*/ 3794489 h 7217346"/>
                <a:gd name="connsiteX57-44945" fmla="*/ 1762492 w 2264509"/>
                <a:gd name="connsiteY57-44946" fmla="*/ 2682768 h 7217346"/>
                <a:gd name="connsiteX58-44947" fmla="*/ 2171636 w 2264509"/>
                <a:gd name="connsiteY58-44948" fmla="*/ 2450629 h 7217346"/>
                <a:gd name="connsiteX59-44949" fmla="*/ 2032492 w 2264509"/>
                <a:gd name="connsiteY59-44950" fmla="*/ 1850474 h 7217346"/>
                <a:gd name="connsiteX60-44951" fmla="*/ 1987751 w 2264509"/>
                <a:gd name="connsiteY60-44952" fmla="*/ 1662589 h 7217346"/>
                <a:gd name="connsiteX61-44953" fmla="*/ 1973329 w 2264509"/>
                <a:gd name="connsiteY61-44954" fmla="*/ 1418094 h 7217346"/>
                <a:gd name="connsiteX62-44955" fmla="*/ 1925704 w 2264509"/>
                <a:gd name="connsiteY62-44956" fmla="*/ 1287898 h 7217346"/>
                <a:gd name="connsiteX63-44957" fmla="*/ 1458979 w 2264509"/>
                <a:gd name="connsiteY63-44958" fmla="*/ 1120535 h 7217346"/>
                <a:gd name="connsiteX64-44959" fmla="*/ 1360513 w 2264509"/>
                <a:gd name="connsiteY64-44960" fmla="*/ 1005635 h 7217346"/>
                <a:gd name="connsiteX65-44961" fmla="*/ 1416522 w 2264509"/>
                <a:gd name="connsiteY65-44962" fmla="*/ 807081 h 7217346"/>
                <a:gd name="connsiteX66-44963" fmla="*/ 1484699 w 2264509"/>
                <a:gd name="connsiteY66-44964" fmla="*/ 608469 h 7217346"/>
                <a:gd name="connsiteX67-44965" fmla="*/ 1496208 w 2264509"/>
                <a:gd name="connsiteY67-44966" fmla="*/ 366317 h 7217346"/>
                <a:gd name="connsiteX68-44967" fmla="*/ 1413968 w 2264509"/>
                <a:gd name="connsiteY68-44968" fmla="*/ 146640 h 7217346"/>
                <a:gd name="connsiteX69-44969" fmla="*/ 1100515 w 2264509"/>
                <a:gd name="connsiteY69-44970" fmla="*/ 551 h 7217346"/>
                <a:gd name="connsiteX0-44971" fmla="*/ 1100515 w 2264509"/>
                <a:gd name="connsiteY0-44972" fmla="*/ 551 h 7217346"/>
                <a:gd name="connsiteX1-44973" fmla="*/ 849378 w 2264509"/>
                <a:gd name="connsiteY1-44974" fmla="*/ 118937 h 7217346"/>
                <a:gd name="connsiteX2-44975" fmla="*/ 751515 w 2264509"/>
                <a:gd name="connsiteY2-44976" fmla="*/ 285490 h 7217346"/>
                <a:gd name="connsiteX3-44977" fmla="*/ 756141 w 2264509"/>
                <a:gd name="connsiteY3-44978" fmla="*/ 566071 h 7217346"/>
                <a:gd name="connsiteX4-44979" fmla="*/ 895260 w 2264509"/>
                <a:gd name="connsiteY4-44980" fmla="*/ 882679 h 7217346"/>
                <a:gd name="connsiteX5-44981" fmla="*/ 785588 w 2264509"/>
                <a:gd name="connsiteY5-44982" fmla="*/ 1025825 h 7217346"/>
                <a:gd name="connsiteX6-44983" fmla="*/ 152912 w 2264509"/>
                <a:gd name="connsiteY6-44984" fmla="*/ 1252683 h 7217346"/>
                <a:gd name="connsiteX7-44985" fmla="*/ 8160 w 2264509"/>
                <a:gd name="connsiteY7-44986" fmla="*/ 2283394 h 7217346"/>
                <a:gd name="connsiteX8-44987" fmla="*/ 416233 w 2264509"/>
                <a:gd name="connsiteY8-44988" fmla="*/ 2735641 h 7217346"/>
                <a:gd name="connsiteX9-44989" fmla="*/ 293173 w 2264509"/>
                <a:gd name="connsiteY9-44990" fmla="*/ 3799944 h 7217346"/>
                <a:gd name="connsiteX10-44991" fmla="*/ 428536 w 2264509"/>
                <a:gd name="connsiteY10-44992" fmla="*/ 3969982 h 7217346"/>
                <a:gd name="connsiteX11-44993" fmla="*/ 486017 w 2264509"/>
                <a:gd name="connsiteY11-44994" fmla="*/ 4215017 h 7217346"/>
                <a:gd name="connsiteX12-44995" fmla="*/ 547224 w 2264509"/>
                <a:gd name="connsiteY12-44996" fmla="*/ 4615099 h 7217346"/>
                <a:gd name="connsiteX13-44997" fmla="*/ 555878 w 2264509"/>
                <a:gd name="connsiteY13-44998" fmla="*/ 4779518 h 7217346"/>
                <a:gd name="connsiteX14-44999" fmla="*/ 541964 w 2264509"/>
                <a:gd name="connsiteY14-45000" fmla="*/ 4966441 h 7217346"/>
                <a:gd name="connsiteX15-45001" fmla="*/ 510234 w 2264509"/>
                <a:gd name="connsiteY15-45002" fmla="*/ 5112051 h 7217346"/>
                <a:gd name="connsiteX16-45003" fmla="*/ 434305 w 2264509"/>
                <a:gd name="connsiteY16-45004" fmla="*/ 6139609 h 7217346"/>
                <a:gd name="connsiteX17-45005" fmla="*/ 399690 w 2264509"/>
                <a:gd name="connsiteY17-45006" fmla="*/ 6589898 h 7217346"/>
                <a:gd name="connsiteX18-45007" fmla="*/ 471534 w 2264509"/>
                <a:gd name="connsiteY18-45008" fmla="*/ 6812999 h 7217346"/>
                <a:gd name="connsiteX19-45009" fmla="*/ 409205 w 2264509"/>
                <a:gd name="connsiteY19-45010" fmla="*/ 6995629 h 7217346"/>
                <a:gd name="connsiteX20-45011" fmla="*/ 712039 w 2264509"/>
                <a:gd name="connsiteY20-45012" fmla="*/ 7208607 h 7217346"/>
                <a:gd name="connsiteX21-45013" fmla="*/ 1018766 w 2264509"/>
                <a:gd name="connsiteY21-45014" fmla="*/ 7101007 h 7217346"/>
                <a:gd name="connsiteX22-45015" fmla="*/ 760721 w 2264509"/>
                <a:gd name="connsiteY22-45016" fmla="*/ 6842580 h 7217346"/>
                <a:gd name="connsiteX23-45017" fmla="*/ 804368 w 2264509"/>
                <a:gd name="connsiteY23-45018" fmla="*/ 6565349 h 7217346"/>
                <a:gd name="connsiteX24-45019" fmla="*/ 790216 w 2264509"/>
                <a:gd name="connsiteY24-45020" fmla="*/ 6235730 h 7217346"/>
                <a:gd name="connsiteX25-45021" fmla="*/ 907792 w 2264509"/>
                <a:gd name="connsiteY25-45022" fmla="*/ 5474692 h 7217346"/>
                <a:gd name="connsiteX26-45023" fmla="*/ 957309 w 2264509"/>
                <a:gd name="connsiteY26-45024" fmla="*/ 5365800 h 7217346"/>
                <a:gd name="connsiteX27-45025" fmla="*/ 949796 w 2264509"/>
                <a:gd name="connsiteY27-45026" fmla="*/ 5294498 h 7217346"/>
                <a:gd name="connsiteX28-45027" fmla="*/ 1022842 w 2264509"/>
                <a:gd name="connsiteY28-45028" fmla="*/ 5197505 h 7217346"/>
                <a:gd name="connsiteX29-45029" fmla="*/ 1024856 w 2264509"/>
                <a:gd name="connsiteY29-45030" fmla="*/ 5054630 h 7217346"/>
                <a:gd name="connsiteX30-45031" fmla="*/ 1250022 w 2264509"/>
                <a:gd name="connsiteY30-45032" fmla="*/ 4234537 h 7217346"/>
                <a:gd name="connsiteX31-45033" fmla="*/ 1388027 w 2264509"/>
                <a:gd name="connsiteY31-45034" fmla="*/ 4644157 h 7217346"/>
                <a:gd name="connsiteX32-45035" fmla="*/ 1392304 w 2264509"/>
                <a:gd name="connsiteY32-45036" fmla="*/ 4865602 h 7217346"/>
                <a:gd name="connsiteX33-45037" fmla="*/ 1361716 w 2264509"/>
                <a:gd name="connsiteY33-45038" fmla="*/ 4959440 h 7217346"/>
                <a:gd name="connsiteX34-45039" fmla="*/ 1405585 w 2264509"/>
                <a:gd name="connsiteY34-45040" fmla="*/ 5098769 h 7217346"/>
                <a:gd name="connsiteX35-45041" fmla="*/ 1313490 w 2264509"/>
                <a:gd name="connsiteY35-45042" fmla="*/ 5539804 h 7217346"/>
                <a:gd name="connsiteX36-45043" fmla="*/ 1314512 w 2264509"/>
                <a:gd name="connsiteY36-45044" fmla="*/ 6345824 h 7217346"/>
                <a:gd name="connsiteX37-45045" fmla="*/ 1387677 w 2264509"/>
                <a:gd name="connsiteY37-45046" fmla="*/ 6525837 h 7217346"/>
                <a:gd name="connsiteX38-45047" fmla="*/ 1336897 w 2264509"/>
                <a:gd name="connsiteY38-45048" fmla="*/ 6727274 h 7217346"/>
                <a:gd name="connsiteX39-45049" fmla="*/ 1355075 w 2264509"/>
                <a:gd name="connsiteY39-45050" fmla="*/ 6813600 h 7217346"/>
                <a:gd name="connsiteX40-45051" fmla="*/ 1364871 w 2264509"/>
                <a:gd name="connsiteY40-45052" fmla="*/ 7006384 h 7217346"/>
                <a:gd name="connsiteX41-45053" fmla="*/ 1811645 w 2264509"/>
                <a:gd name="connsiteY41-45054" fmla="*/ 7174679 h 7217346"/>
                <a:gd name="connsiteX42-45055" fmla="*/ 2240298 w 2264509"/>
                <a:gd name="connsiteY42-45056" fmla="*/ 7184685 h 7217346"/>
                <a:gd name="connsiteX43-45057" fmla="*/ 2223142 w 2264509"/>
                <a:gd name="connsiteY43-45058" fmla="*/ 7032346 h 7217346"/>
                <a:gd name="connsiteX44-45059" fmla="*/ 1738539 w 2264509"/>
                <a:gd name="connsiteY44-45060" fmla="*/ 6666009 h 7217346"/>
                <a:gd name="connsiteX45-45061" fmla="*/ 1759422 w 2264509"/>
                <a:gd name="connsiteY45-45062" fmla="*/ 6535632 h 7217346"/>
                <a:gd name="connsiteX46-45063" fmla="*/ 1719909 w 2264509"/>
                <a:gd name="connsiteY46-45064" fmla="*/ 6436627 h 7217346"/>
                <a:gd name="connsiteX47-45065" fmla="*/ 1708642 w 2264509"/>
                <a:gd name="connsiteY47-45066" fmla="*/ 6235730 h 7217346"/>
                <a:gd name="connsiteX48-45067" fmla="*/ 1730306 w 2264509"/>
                <a:gd name="connsiteY48-45068" fmla="*/ 5965274 h 7217346"/>
                <a:gd name="connsiteX49-45069" fmla="*/ 1778923 w 2264509"/>
                <a:gd name="connsiteY49-45070" fmla="*/ 5497769 h 7217346"/>
                <a:gd name="connsiteX50-45071" fmla="*/ 1790341 w 2264509"/>
                <a:gd name="connsiteY50-45072" fmla="*/ 5349364 h 7217346"/>
                <a:gd name="connsiteX51-45073" fmla="*/ 1848903 w 2264509"/>
                <a:gd name="connsiteY51-45074" fmla="*/ 5302881 h 7217346"/>
                <a:gd name="connsiteX52-45075" fmla="*/ 1935499 w 2264509"/>
                <a:gd name="connsiteY52-45076" fmla="*/ 5083205 h 7217346"/>
                <a:gd name="connsiteX53-45077" fmla="*/ 1960649 w 2264509"/>
                <a:gd name="connsiteY53-45078" fmla="*/ 4791056 h 7217346"/>
                <a:gd name="connsiteX54-45079" fmla="*/ 1951665 w 2264509"/>
                <a:gd name="connsiteY54-45080" fmla="*/ 4334336 h 7217346"/>
                <a:gd name="connsiteX55-45081" fmla="*/ 1932344 w 2264509"/>
                <a:gd name="connsiteY55-45082" fmla="*/ 3888133 h 7217346"/>
                <a:gd name="connsiteX56-45083" fmla="*/ 2114094 w 2264509"/>
                <a:gd name="connsiteY56-45084" fmla="*/ 3794489 h 7217346"/>
                <a:gd name="connsiteX57-45085" fmla="*/ 1762492 w 2264509"/>
                <a:gd name="connsiteY57-45086" fmla="*/ 2682768 h 7217346"/>
                <a:gd name="connsiteX58-45087" fmla="*/ 2171636 w 2264509"/>
                <a:gd name="connsiteY58-45088" fmla="*/ 2450629 h 7217346"/>
                <a:gd name="connsiteX59-45089" fmla="*/ 2032492 w 2264509"/>
                <a:gd name="connsiteY59-45090" fmla="*/ 1850474 h 7217346"/>
                <a:gd name="connsiteX60-45091" fmla="*/ 1987751 w 2264509"/>
                <a:gd name="connsiteY60-45092" fmla="*/ 1662589 h 7217346"/>
                <a:gd name="connsiteX61-45093" fmla="*/ 1973329 w 2264509"/>
                <a:gd name="connsiteY61-45094" fmla="*/ 1418094 h 7217346"/>
                <a:gd name="connsiteX62-45095" fmla="*/ 1925704 w 2264509"/>
                <a:gd name="connsiteY62-45096" fmla="*/ 1287898 h 7217346"/>
                <a:gd name="connsiteX63-45097" fmla="*/ 1458979 w 2264509"/>
                <a:gd name="connsiteY63-45098" fmla="*/ 1120535 h 7217346"/>
                <a:gd name="connsiteX64-45099" fmla="*/ 1360513 w 2264509"/>
                <a:gd name="connsiteY64-45100" fmla="*/ 1005635 h 7217346"/>
                <a:gd name="connsiteX65-45101" fmla="*/ 1416522 w 2264509"/>
                <a:gd name="connsiteY65-45102" fmla="*/ 807081 h 7217346"/>
                <a:gd name="connsiteX66-45103" fmla="*/ 1484699 w 2264509"/>
                <a:gd name="connsiteY66-45104" fmla="*/ 608469 h 7217346"/>
                <a:gd name="connsiteX67-45105" fmla="*/ 1496208 w 2264509"/>
                <a:gd name="connsiteY67-45106" fmla="*/ 366317 h 7217346"/>
                <a:gd name="connsiteX68-45107" fmla="*/ 1413968 w 2264509"/>
                <a:gd name="connsiteY68-45108" fmla="*/ 146640 h 7217346"/>
                <a:gd name="connsiteX69-45109" fmla="*/ 1100515 w 2264509"/>
                <a:gd name="connsiteY69-45110" fmla="*/ 551 h 7217346"/>
                <a:gd name="connsiteX0-45111" fmla="*/ 1100515 w 2264509"/>
                <a:gd name="connsiteY0-45112" fmla="*/ 551 h 7217346"/>
                <a:gd name="connsiteX1-45113" fmla="*/ 849378 w 2264509"/>
                <a:gd name="connsiteY1-45114" fmla="*/ 118937 h 7217346"/>
                <a:gd name="connsiteX2-45115" fmla="*/ 751515 w 2264509"/>
                <a:gd name="connsiteY2-45116" fmla="*/ 285490 h 7217346"/>
                <a:gd name="connsiteX3-45117" fmla="*/ 756141 w 2264509"/>
                <a:gd name="connsiteY3-45118" fmla="*/ 566071 h 7217346"/>
                <a:gd name="connsiteX4-45119" fmla="*/ 895260 w 2264509"/>
                <a:gd name="connsiteY4-45120" fmla="*/ 882679 h 7217346"/>
                <a:gd name="connsiteX5-45121" fmla="*/ 785588 w 2264509"/>
                <a:gd name="connsiteY5-45122" fmla="*/ 1025825 h 7217346"/>
                <a:gd name="connsiteX6-45123" fmla="*/ 152912 w 2264509"/>
                <a:gd name="connsiteY6-45124" fmla="*/ 1252683 h 7217346"/>
                <a:gd name="connsiteX7-45125" fmla="*/ 8160 w 2264509"/>
                <a:gd name="connsiteY7-45126" fmla="*/ 2283394 h 7217346"/>
                <a:gd name="connsiteX8-45127" fmla="*/ 416233 w 2264509"/>
                <a:gd name="connsiteY8-45128" fmla="*/ 2735641 h 7217346"/>
                <a:gd name="connsiteX9-45129" fmla="*/ 293173 w 2264509"/>
                <a:gd name="connsiteY9-45130" fmla="*/ 3799944 h 7217346"/>
                <a:gd name="connsiteX10-45131" fmla="*/ 428536 w 2264509"/>
                <a:gd name="connsiteY10-45132" fmla="*/ 3969982 h 7217346"/>
                <a:gd name="connsiteX11-45133" fmla="*/ 486017 w 2264509"/>
                <a:gd name="connsiteY11-45134" fmla="*/ 4215017 h 7217346"/>
                <a:gd name="connsiteX12-45135" fmla="*/ 547224 w 2264509"/>
                <a:gd name="connsiteY12-45136" fmla="*/ 4615099 h 7217346"/>
                <a:gd name="connsiteX13-45137" fmla="*/ 555878 w 2264509"/>
                <a:gd name="connsiteY13-45138" fmla="*/ 4779518 h 7217346"/>
                <a:gd name="connsiteX14-45139" fmla="*/ 541964 w 2264509"/>
                <a:gd name="connsiteY14-45140" fmla="*/ 4966441 h 7217346"/>
                <a:gd name="connsiteX15-45141" fmla="*/ 510234 w 2264509"/>
                <a:gd name="connsiteY15-45142" fmla="*/ 5112051 h 7217346"/>
                <a:gd name="connsiteX16-45143" fmla="*/ 434305 w 2264509"/>
                <a:gd name="connsiteY16-45144" fmla="*/ 6139609 h 7217346"/>
                <a:gd name="connsiteX17-45145" fmla="*/ 399690 w 2264509"/>
                <a:gd name="connsiteY17-45146" fmla="*/ 6589898 h 7217346"/>
                <a:gd name="connsiteX18-45147" fmla="*/ 471534 w 2264509"/>
                <a:gd name="connsiteY18-45148" fmla="*/ 6812999 h 7217346"/>
                <a:gd name="connsiteX19-45149" fmla="*/ 409205 w 2264509"/>
                <a:gd name="connsiteY19-45150" fmla="*/ 6995629 h 7217346"/>
                <a:gd name="connsiteX20-45151" fmla="*/ 712039 w 2264509"/>
                <a:gd name="connsiteY20-45152" fmla="*/ 7208607 h 7217346"/>
                <a:gd name="connsiteX21-45153" fmla="*/ 1018766 w 2264509"/>
                <a:gd name="connsiteY21-45154" fmla="*/ 7101007 h 7217346"/>
                <a:gd name="connsiteX22-45155" fmla="*/ 760721 w 2264509"/>
                <a:gd name="connsiteY22-45156" fmla="*/ 6842580 h 7217346"/>
                <a:gd name="connsiteX23-45157" fmla="*/ 804368 w 2264509"/>
                <a:gd name="connsiteY23-45158" fmla="*/ 6565349 h 7217346"/>
                <a:gd name="connsiteX24-45159" fmla="*/ 790216 w 2264509"/>
                <a:gd name="connsiteY24-45160" fmla="*/ 6235730 h 7217346"/>
                <a:gd name="connsiteX25-45161" fmla="*/ 907792 w 2264509"/>
                <a:gd name="connsiteY25-45162" fmla="*/ 5474692 h 7217346"/>
                <a:gd name="connsiteX26-45163" fmla="*/ 957309 w 2264509"/>
                <a:gd name="connsiteY26-45164" fmla="*/ 5365800 h 7217346"/>
                <a:gd name="connsiteX27-45165" fmla="*/ 949796 w 2264509"/>
                <a:gd name="connsiteY27-45166" fmla="*/ 5294498 h 7217346"/>
                <a:gd name="connsiteX28-45167" fmla="*/ 1022842 w 2264509"/>
                <a:gd name="connsiteY28-45168" fmla="*/ 5197505 h 7217346"/>
                <a:gd name="connsiteX29-45169" fmla="*/ 1024856 w 2264509"/>
                <a:gd name="connsiteY29-45170" fmla="*/ 5054630 h 7217346"/>
                <a:gd name="connsiteX30-45171" fmla="*/ 1250022 w 2264509"/>
                <a:gd name="connsiteY30-45172" fmla="*/ 4234537 h 7217346"/>
                <a:gd name="connsiteX31-45173" fmla="*/ 1388027 w 2264509"/>
                <a:gd name="connsiteY31-45174" fmla="*/ 4644157 h 7217346"/>
                <a:gd name="connsiteX32-45175" fmla="*/ 1392304 w 2264509"/>
                <a:gd name="connsiteY32-45176" fmla="*/ 4865602 h 7217346"/>
                <a:gd name="connsiteX33-45177" fmla="*/ 1361716 w 2264509"/>
                <a:gd name="connsiteY33-45178" fmla="*/ 4959440 h 7217346"/>
                <a:gd name="connsiteX34-45179" fmla="*/ 1405585 w 2264509"/>
                <a:gd name="connsiteY34-45180" fmla="*/ 5098769 h 7217346"/>
                <a:gd name="connsiteX35-45181" fmla="*/ 1313490 w 2264509"/>
                <a:gd name="connsiteY35-45182" fmla="*/ 5539804 h 7217346"/>
                <a:gd name="connsiteX36-45183" fmla="*/ 1314512 w 2264509"/>
                <a:gd name="connsiteY36-45184" fmla="*/ 6345824 h 7217346"/>
                <a:gd name="connsiteX37-45185" fmla="*/ 1387677 w 2264509"/>
                <a:gd name="connsiteY37-45186" fmla="*/ 6525837 h 7217346"/>
                <a:gd name="connsiteX38-45187" fmla="*/ 1336897 w 2264509"/>
                <a:gd name="connsiteY38-45188" fmla="*/ 6727274 h 7217346"/>
                <a:gd name="connsiteX39-45189" fmla="*/ 1355075 w 2264509"/>
                <a:gd name="connsiteY39-45190" fmla="*/ 6813600 h 7217346"/>
                <a:gd name="connsiteX40-45191" fmla="*/ 1364871 w 2264509"/>
                <a:gd name="connsiteY40-45192" fmla="*/ 7006384 h 7217346"/>
                <a:gd name="connsiteX41-45193" fmla="*/ 1811645 w 2264509"/>
                <a:gd name="connsiteY41-45194" fmla="*/ 7174679 h 7217346"/>
                <a:gd name="connsiteX42-45195" fmla="*/ 2240298 w 2264509"/>
                <a:gd name="connsiteY42-45196" fmla="*/ 7184685 h 7217346"/>
                <a:gd name="connsiteX43-45197" fmla="*/ 2223142 w 2264509"/>
                <a:gd name="connsiteY43-45198" fmla="*/ 7032346 h 7217346"/>
                <a:gd name="connsiteX44-45199" fmla="*/ 1738539 w 2264509"/>
                <a:gd name="connsiteY44-45200" fmla="*/ 6666009 h 7217346"/>
                <a:gd name="connsiteX45-45201" fmla="*/ 1759422 w 2264509"/>
                <a:gd name="connsiteY45-45202" fmla="*/ 6535632 h 7217346"/>
                <a:gd name="connsiteX46-45203" fmla="*/ 1719909 w 2264509"/>
                <a:gd name="connsiteY46-45204" fmla="*/ 6436627 h 7217346"/>
                <a:gd name="connsiteX47-45205" fmla="*/ 1708642 w 2264509"/>
                <a:gd name="connsiteY47-45206" fmla="*/ 6235730 h 7217346"/>
                <a:gd name="connsiteX48-45207" fmla="*/ 1730306 w 2264509"/>
                <a:gd name="connsiteY48-45208" fmla="*/ 5965274 h 7217346"/>
                <a:gd name="connsiteX49-45209" fmla="*/ 1778923 w 2264509"/>
                <a:gd name="connsiteY49-45210" fmla="*/ 5497769 h 7217346"/>
                <a:gd name="connsiteX50-45211" fmla="*/ 1790341 w 2264509"/>
                <a:gd name="connsiteY50-45212" fmla="*/ 5349364 h 7217346"/>
                <a:gd name="connsiteX51-45213" fmla="*/ 1848903 w 2264509"/>
                <a:gd name="connsiteY51-45214" fmla="*/ 5302881 h 7217346"/>
                <a:gd name="connsiteX52-45215" fmla="*/ 1935499 w 2264509"/>
                <a:gd name="connsiteY52-45216" fmla="*/ 5083205 h 7217346"/>
                <a:gd name="connsiteX53-45217" fmla="*/ 1960649 w 2264509"/>
                <a:gd name="connsiteY53-45218" fmla="*/ 4791056 h 7217346"/>
                <a:gd name="connsiteX54-45219" fmla="*/ 1951665 w 2264509"/>
                <a:gd name="connsiteY54-45220" fmla="*/ 4334336 h 7217346"/>
                <a:gd name="connsiteX55-45221" fmla="*/ 1932344 w 2264509"/>
                <a:gd name="connsiteY55-45222" fmla="*/ 3888133 h 7217346"/>
                <a:gd name="connsiteX56-45223" fmla="*/ 2114094 w 2264509"/>
                <a:gd name="connsiteY56-45224" fmla="*/ 3794489 h 7217346"/>
                <a:gd name="connsiteX57-45225" fmla="*/ 1762492 w 2264509"/>
                <a:gd name="connsiteY57-45226" fmla="*/ 2682768 h 7217346"/>
                <a:gd name="connsiteX58-45227" fmla="*/ 2171636 w 2264509"/>
                <a:gd name="connsiteY58-45228" fmla="*/ 2450629 h 7217346"/>
                <a:gd name="connsiteX59-45229" fmla="*/ 2032492 w 2264509"/>
                <a:gd name="connsiteY59-45230" fmla="*/ 1850474 h 7217346"/>
                <a:gd name="connsiteX60-45231" fmla="*/ 1987751 w 2264509"/>
                <a:gd name="connsiteY60-45232" fmla="*/ 1662589 h 7217346"/>
                <a:gd name="connsiteX61-45233" fmla="*/ 1973329 w 2264509"/>
                <a:gd name="connsiteY61-45234" fmla="*/ 1418094 h 7217346"/>
                <a:gd name="connsiteX62-45235" fmla="*/ 1925704 w 2264509"/>
                <a:gd name="connsiteY62-45236" fmla="*/ 1287898 h 7217346"/>
                <a:gd name="connsiteX63-45237" fmla="*/ 1458979 w 2264509"/>
                <a:gd name="connsiteY63-45238" fmla="*/ 1120535 h 7217346"/>
                <a:gd name="connsiteX64-45239" fmla="*/ 1360513 w 2264509"/>
                <a:gd name="connsiteY64-45240" fmla="*/ 1005635 h 7217346"/>
                <a:gd name="connsiteX65-45241" fmla="*/ 1416522 w 2264509"/>
                <a:gd name="connsiteY65-45242" fmla="*/ 807081 h 7217346"/>
                <a:gd name="connsiteX66-45243" fmla="*/ 1484699 w 2264509"/>
                <a:gd name="connsiteY66-45244" fmla="*/ 608469 h 7217346"/>
                <a:gd name="connsiteX67-45245" fmla="*/ 1496208 w 2264509"/>
                <a:gd name="connsiteY67-45246" fmla="*/ 366317 h 7217346"/>
                <a:gd name="connsiteX68-45247" fmla="*/ 1413968 w 2264509"/>
                <a:gd name="connsiteY68-45248" fmla="*/ 146640 h 7217346"/>
                <a:gd name="connsiteX69-45249" fmla="*/ 1100515 w 2264509"/>
                <a:gd name="connsiteY69-45250" fmla="*/ 551 h 7217346"/>
                <a:gd name="connsiteX0-45251" fmla="*/ 1100515 w 2264509"/>
                <a:gd name="connsiteY0-45252" fmla="*/ 551 h 7217346"/>
                <a:gd name="connsiteX1-45253" fmla="*/ 849378 w 2264509"/>
                <a:gd name="connsiteY1-45254" fmla="*/ 118937 h 7217346"/>
                <a:gd name="connsiteX2-45255" fmla="*/ 751515 w 2264509"/>
                <a:gd name="connsiteY2-45256" fmla="*/ 285490 h 7217346"/>
                <a:gd name="connsiteX3-45257" fmla="*/ 756141 w 2264509"/>
                <a:gd name="connsiteY3-45258" fmla="*/ 566071 h 7217346"/>
                <a:gd name="connsiteX4-45259" fmla="*/ 895260 w 2264509"/>
                <a:gd name="connsiteY4-45260" fmla="*/ 882679 h 7217346"/>
                <a:gd name="connsiteX5-45261" fmla="*/ 785588 w 2264509"/>
                <a:gd name="connsiteY5-45262" fmla="*/ 1025825 h 7217346"/>
                <a:gd name="connsiteX6-45263" fmla="*/ 152912 w 2264509"/>
                <a:gd name="connsiteY6-45264" fmla="*/ 1252683 h 7217346"/>
                <a:gd name="connsiteX7-45265" fmla="*/ 8160 w 2264509"/>
                <a:gd name="connsiteY7-45266" fmla="*/ 2283394 h 7217346"/>
                <a:gd name="connsiteX8-45267" fmla="*/ 416233 w 2264509"/>
                <a:gd name="connsiteY8-45268" fmla="*/ 2735641 h 7217346"/>
                <a:gd name="connsiteX9-45269" fmla="*/ 293173 w 2264509"/>
                <a:gd name="connsiteY9-45270" fmla="*/ 3799944 h 7217346"/>
                <a:gd name="connsiteX10-45271" fmla="*/ 428536 w 2264509"/>
                <a:gd name="connsiteY10-45272" fmla="*/ 3969982 h 7217346"/>
                <a:gd name="connsiteX11-45273" fmla="*/ 486017 w 2264509"/>
                <a:gd name="connsiteY11-45274" fmla="*/ 4215017 h 7217346"/>
                <a:gd name="connsiteX12-45275" fmla="*/ 547224 w 2264509"/>
                <a:gd name="connsiteY12-45276" fmla="*/ 4615099 h 7217346"/>
                <a:gd name="connsiteX13-45277" fmla="*/ 555878 w 2264509"/>
                <a:gd name="connsiteY13-45278" fmla="*/ 4779518 h 7217346"/>
                <a:gd name="connsiteX14-45279" fmla="*/ 541964 w 2264509"/>
                <a:gd name="connsiteY14-45280" fmla="*/ 4966441 h 7217346"/>
                <a:gd name="connsiteX15-45281" fmla="*/ 510234 w 2264509"/>
                <a:gd name="connsiteY15-45282" fmla="*/ 5112051 h 7217346"/>
                <a:gd name="connsiteX16-45283" fmla="*/ 434305 w 2264509"/>
                <a:gd name="connsiteY16-45284" fmla="*/ 6139609 h 7217346"/>
                <a:gd name="connsiteX17-45285" fmla="*/ 399690 w 2264509"/>
                <a:gd name="connsiteY17-45286" fmla="*/ 6589898 h 7217346"/>
                <a:gd name="connsiteX18-45287" fmla="*/ 471534 w 2264509"/>
                <a:gd name="connsiteY18-45288" fmla="*/ 6812999 h 7217346"/>
                <a:gd name="connsiteX19-45289" fmla="*/ 409205 w 2264509"/>
                <a:gd name="connsiteY19-45290" fmla="*/ 6995629 h 7217346"/>
                <a:gd name="connsiteX20-45291" fmla="*/ 712039 w 2264509"/>
                <a:gd name="connsiteY20-45292" fmla="*/ 7208607 h 7217346"/>
                <a:gd name="connsiteX21-45293" fmla="*/ 1018766 w 2264509"/>
                <a:gd name="connsiteY21-45294" fmla="*/ 7101007 h 7217346"/>
                <a:gd name="connsiteX22-45295" fmla="*/ 760721 w 2264509"/>
                <a:gd name="connsiteY22-45296" fmla="*/ 6842580 h 7217346"/>
                <a:gd name="connsiteX23-45297" fmla="*/ 804368 w 2264509"/>
                <a:gd name="connsiteY23-45298" fmla="*/ 6565349 h 7217346"/>
                <a:gd name="connsiteX24-45299" fmla="*/ 790216 w 2264509"/>
                <a:gd name="connsiteY24-45300" fmla="*/ 6235730 h 7217346"/>
                <a:gd name="connsiteX25-45301" fmla="*/ 907792 w 2264509"/>
                <a:gd name="connsiteY25-45302" fmla="*/ 5474692 h 7217346"/>
                <a:gd name="connsiteX26-45303" fmla="*/ 957309 w 2264509"/>
                <a:gd name="connsiteY26-45304" fmla="*/ 5365800 h 7217346"/>
                <a:gd name="connsiteX27-45305" fmla="*/ 949796 w 2264509"/>
                <a:gd name="connsiteY27-45306" fmla="*/ 5294498 h 7217346"/>
                <a:gd name="connsiteX28-45307" fmla="*/ 1022842 w 2264509"/>
                <a:gd name="connsiteY28-45308" fmla="*/ 5197505 h 7217346"/>
                <a:gd name="connsiteX29-45309" fmla="*/ 1024856 w 2264509"/>
                <a:gd name="connsiteY29-45310" fmla="*/ 5054630 h 7217346"/>
                <a:gd name="connsiteX30-45311" fmla="*/ 1250022 w 2264509"/>
                <a:gd name="connsiteY30-45312" fmla="*/ 4234537 h 7217346"/>
                <a:gd name="connsiteX31-45313" fmla="*/ 1388027 w 2264509"/>
                <a:gd name="connsiteY31-45314" fmla="*/ 4644157 h 7217346"/>
                <a:gd name="connsiteX32-45315" fmla="*/ 1392304 w 2264509"/>
                <a:gd name="connsiteY32-45316" fmla="*/ 4865602 h 7217346"/>
                <a:gd name="connsiteX33-45317" fmla="*/ 1361716 w 2264509"/>
                <a:gd name="connsiteY33-45318" fmla="*/ 4959440 h 7217346"/>
                <a:gd name="connsiteX34-45319" fmla="*/ 1405585 w 2264509"/>
                <a:gd name="connsiteY34-45320" fmla="*/ 5098769 h 7217346"/>
                <a:gd name="connsiteX35-45321" fmla="*/ 1313490 w 2264509"/>
                <a:gd name="connsiteY35-45322" fmla="*/ 5539804 h 7217346"/>
                <a:gd name="connsiteX36-45323" fmla="*/ 1314512 w 2264509"/>
                <a:gd name="connsiteY36-45324" fmla="*/ 6345824 h 7217346"/>
                <a:gd name="connsiteX37-45325" fmla="*/ 1387677 w 2264509"/>
                <a:gd name="connsiteY37-45326" fmla="*/ 6525837 h 7217346"/>
                <a:gd name="connsiteX38-45327" fmla="*/ 1336897 w 2264509"/>
                <a:gd name="connsiteY38-45328" fmla="*/ 6727274 h 7217346"/>
                <a:gd name="connsiteX39-45329" fmla="*/ 1355075 w 2264509"/>
                <a:gd name="connsiteY39-45330" fmla="*/ 6813600 h 7217346"/>
                <a:gd name="connsiteX40-45331" fmla="*/ 1364871 w 2264509"/>
                <a:gd name="connsiteY40-45332" fmla="*/ 7006384 h 7217346"/>
                <a:gd name="connsiteX41-45333" fmla="*/ 1811645 w 2264509"/>
                <a:gd name="connsiteY41-45334" fmla="*/ 7174679 h 7217346"/>
                <a:gd name="connsiteX42-45335" fmla="*/ 2240298 w 2264509"/>
                <a:gd name="connsiteY42-45336" fmla="*/ 7184685 h 7217346"/>
                <a:gd name="connsiteX43-45337" fmla="*/ 2223142 w 2264509"/>
                <a:gd name="connsiteY43-45338" fmla="*/ 7032346 h 7217346"/>
                <a:gd name="connsiteX44-45339" fmla="*/ 1738539 w 2264509"/>
                <a:gd name="connsiteY44-45340" fmla="*/ 6666009 h 7217346"/>
                <a:gd name="connsiteX45-45341" fmla="*/ 1759422 w 2264509"/>
                <a:gd name="connsiteY45-45342" fmla="*/ 6535632 h 7217346"/>
                <a:gd name="connsiteX46-45343" fmla="*/ 1719909 w 2264509"/>
                <a:gd name="connsiteY46-45344" fmla="*/ 6436627 h 7217346"/>
                <a:gd name="connsiteX47-45345" fmla="*/ 1708642 w 2264509"/>
                <a:gd name="connsiteY47-45346" fmla="*/ 6235730 h 7217346"/>
                <a:gd name="connsiteX48-45347" fmla="*/ 1730306 w 2264509"/>
                <a:gd name="connsiteY48-45348" fmla="*/ 5965274 h 7217346"/>
                <a:gd name="connsiteX49-45349" fmla="*/ 1778923 w 2264509"/>
                <a:gd name="connsiteY49-45350" fmla="*/ 5497769 h 7217346"/>
                <a:gd name="connsiteX50-45351" fmla="*/ 1790341 w 2264509"/>
                <a:gd name="connsiteY50-45352" fmla="*/ 5349364 h 7217346"/>
                <a:gd name="connsiteX51-45353" fmla="*/ 1848903 w 2264509"/>
                <a:gd name="connsiteY51-45354" fmla="*/ 5302881 h 7217346"/>
                <a:gd name="connsiteX52-45355" fmla="*/ 1935499 w 2264509"/>
                <a:gd name="connsiteY52-45356" fmla="*/ 5083205 h 7217346"/>
                <a:gd name="connsiteX53-45357" fmla="*/ 1960649 w 2264509"/>
                <a:gd name="connsiteY53-45358" fmla="*/ 4791056 h 7217346"/>
                <a:gd name="connsiteX54-45359" fmla="*/ 1951665 w 2264509"/>
                <a:gd name="connsiteY54-45360" fmla="*/ 4334336 h 7217346"/>
                <a:gd name="connsiteX55-45361" fmla="*/ 1932344 w 2264509"/>
                <a:gd name="connsiteY55-45362" fmla="*/ 3888133 h 7217346"/>
                <a:gd name="connsiteX56-45363" fmla="*/ 2114094 w 2264509"/>
                <a:gd name="connsiteY56-45364" fmla="*/ 3794489 h 7217346"/>
                <a:gd name="connsiteX57-45365" fmla="*/ 1762492 w 2264509"/>
                <a:gd name="connsiteY57-45366" fmla="*/ 2682768 h 7217346"/>
                <a:gd name="connsiteX58-45367" fmla="*/ 2171636 w 2264509"/>
                <a:gd name="connsiteY58-45368" fmla="*/ 2450629 h 7217346"/>
                <a:gd name="connsiteX59-45369" fmla="*/ 2032492 w 2264509"/>
                <a:gd name="connsiteY59-45370" fmla="*/ 1850474 h 7217346"/>
                <a:gd name="connsiteX60-45371" fmla="*/ 1987751 w 2264509"/>
                <a:gd name="connsiteY60-45372" fmla="*/ 1662589 h 7217346"/>
                <a:gd name="connsiteX61-45373" fmla="*/ 1973329 w 2264509"/>
                <a:gd name="connsiteY61-45374" fmla="*/ 1418094 h 7217346"/>
                <a:gd name="connsiteX62-45375" fmla="*/ 1925704 w 2264509"/>
                <a:gd name="connsiteY62-45376" fmla="*/ 1287898 h 7217346"/>
                <a:gd name="connsiteX63-45377" fmla="*/ 1458979 w 2264509"/>
                <a:gd name="connsiteY63-45378" fmla="*/ 1120535 h 7217346"/>
                <a:gd name="connsiteX64-45379" fmla="*/ 1360513 w 2264509"/>
                <a:gd name="connsiteY64-45380" fmla="*/ 1005635 h 7217346"/>
                <a:gd name="connsiteX65-45381" fmla="*/ 1416522 w 2264509"/>
                <a:gd name="connsiteY65-45382" fmla="*/ 807081 h 7217346"/>
                <a:gd name="connsiteX66-45383" fmla="*/ 1484699 w 2264509"/>
                <a:gd name="connsiteY66-45384" fmla="*/ 608469 h 7217346"/>
                <a:gd name="connsiteX67-45385" fmla="*/ 1496208 w 2264509"/>
                <a:gd name="connsiteY67-45386" fmla="*/ 366317 h 7217346"/>
                <a:gd name="connsiteX68-45387" fmla="*/ 1413968 w 2264509"/>
                <a:gd name="connsiteY68-45388" fmla="*/ 146640 h 7217346"/>
                <a:gd name="connsiteX69-45389" fmla="*/ 1100515 w 2264509"/>
                <a:gd name="connsiteY69-45390" fmla="*/ 551 h 7217346"/>
                <a:gd name="connsiteX0-45391" fmla="*/ 1100515 w 2264509"/>
                <a:gd name="connsiteY0-45392" fmla="*/ 551 h 7217346"/>
                <a:gd name="connsiteX1-45393" fmla="*/ 849378 w 2264509"/>
                <a:gd name="connsiteY1-45394" fmla="*/ 118937 h 7217346"/>
                <a:gd name="connsiteX2-45395" fmla="*/ 751515 w 2264509"/>
                <a:gd name="connsiteY2-45396" fmla="*/ 285490 h 7217346"/>
                <a:gd name="connsiteX3-45397" fmla="*/ 756141 w 2264509"/>
                <a:gd name="connsiteY3-45398" fmla="*/ 566071 h 7217346"/>
                <a:gd name="connsiteX4-45399" fmla="*/ 895260 w 2264509"/>
                <a:gd name="connsiteY4-45400" fmla="*/ 882679 h 7217346"/>
                <a:gd name="connsiteX5-45401" fmla="*/ 785588 w 2264509"/>
                <a:gd name="connsiteY5-45402" fmla="*/ 1025825 h 7217346"/>
                <a:gd name="connsiteX6-45403" fmla="*/ 152912 w 2264509"/>
                <a:gd name="connsiteY6-45404" fmla="*/ 1252683 h 7217346"/>
                <a:gd name="connsiteX7-45405" fmla="*/ 8160 w 2264509"/>
                <a:gd name="connsiteY7-45406" fmla="*/ 2283394 h 7217346"/>
                <a:gd name="connsiteX8-45407" fmla="*/ 416233 w 2264509"/>
                <a:gd name="connsiteY8-45408" fmla="*/ 2735641 h 7217346"/>
                <a:gd name="connsiteX9-45409" fmla="*/ 293173 w 2264509"/>
                <a:gd name="connsiteY9-45410" fmla="*/ 3799944 h 7217346"/>
                <a:gd name="connsiteX10-45411" fmla="*/ 428536 w 2264509"/>
                <a:gd name="connsiteY10-45412" fmla="*/ 3969982 h 7217346"/>
                <a:gd name="connsiteX11-45413" fmla="*/ 486017 w 2264509"/>
                <a:gd name="connsiteY11-45414" fmla="*/ 4215017 h 7217346"/>
                <a:gd name="connsiteX12-45415" fmla="*/ 547224 w 2264509"/>
                <a:gd name="connsiteY12-45416" fmla="*/ 4615099 h 7217346"/>
                <a:gd name="connsiteX13-45417" fmla="*/ 555878 w 2264509"/>
                <a:gd name="connsiteY13-45418" fmla="*/ 4779518 h 7217346"/>
                <a:gd name="connsiteX14-45419" fmla="*/ 541964 w 2264509"/>
                <a:gd name="connsiteY14-45420" fmla="*/ 4966441 h 7217346"/>
                <a:gd name="connsiteX15-45421" fmla="*/ 510234 w 2264509"/>
                <a:gd name="connsiteY15-45422" fmla="*/ 5112051 h 7217346"/>
                <a:gd name="connsiteX16-45423" fmla="*/ 434305 w 2264509"/>
                <a:gd name="connsiteY16-45424" fmla="*/ 6139609 h 7217346"/>
                <a:gd name="connsiteX17-45425" fmla="*/ 399690 w 2264509"/>
                <a:gd name="connsiteY17-45426" fmla="*/ 6589898 h 7217346"/>
                <a:gd name="connsiteX18-45427" fmla="*/ 471534 w 2264509"/>
                <a:gd name="connsiteY18-45428" fmla="*/ 6812999 h 7217346"/>
                <a:gd name="connsiteX19-45429" fmla="*/ 409205 w 2264509"/>
                <a:gd name="connsiteY19-45430" fmla="*/ 6995629 h 7217346"/>
                <a:gd name="connsiteX20-45431" fmla="*/ 712039 w 2264509"/>
                <a:gd name="connsiteY20-45432" fmla="*/ 7208607 h 7217346"/>
                <a:gd name="connsiteX21-45433" fmla="*/ 1018766 w 2264509"/>
                <a:gd name="connsiteY21-45434" fmla="*/ 7101007 h 7217346"/>
                <a:gd name="connsiteX22-45435" fmla="*/ 760721 w 2264509"/>
                <a:gd name="connsiteY22-45436" fmla="*/ 6842580 h 7217346"/>
                <a:gd name="connsiteX23-45437" fmla="*/ 804368 w 2264509"/>
                <a:gd name="connsiteY23-45438" fmla="*/ 6565349 h 7217346"/>
                <a:gd name="connsiteX24-45439" fmla="*/ 790216 w 2264509"/>
                <a:gd name="connsiteY24-45440" fmla="*/ 6235730 h 7217346"/>
                <a:gd name="connsiteX25-45441" fmla="*/ 907792 w 2264509"/>
                <a:gd name="connsiteY25-45442" fmla="*/ 5474692 h 7217346"/>
                <a:gd name="connsiteX26-45443" fmla="*/ 957309 w 2264509"/>
                <a:gd name="connsiteY26-45444" fmla="*/ 5365800 h 7217346"/>
                <a:gd name="connsiteX27-45445" fmla="*/ 949796 w 2264509"/>
                <a:gd name="connsiteY27-45446" fmla="*/ 5294498 h 7217346"/>
                <a:gd name="connsiteX28-45447" fmla="*/ 1022842 w 2264509"/>
                <a:gd name="connsiteY28-45448" fmla="*/ 5197505 h 7217346"/>
                <a:gd name="connsiteX29-45449" fmla="*/ 1024856 w 2264509"/>
                <a:gd name="connsiteY29-45450" fmla="*/ 5054630 h 7217346"/>
                <a:gd name="connsiteX30-45451" fmla="*/ 1250022 w 2264509"/>
                <a:gd name="connsiteY30-45452" fmla="*/ 4234537 h 7217346"/>
                <a:gd name="connsiteX31-45453" fmla="*/ 1388027 w 2264509"/>
                <a:gd name="connsiteY31-45454" fmla="*/ 4644157 h 7217346"/>
                <a:gd name="connsiteX32-45455" fmla="*/ 1392304 w 2264509"/>
                <a:gd name="connsiteY32-45456" fmla="*/ 4865602 h 7217346"/>
                <a:gd name="connsiteX33-45457" fmla="*/ 1364785 w 2264509"/>
                <a:gd name="connsiteY33-45458" fmla="*/ 4971714 h 7217346"/>
                <a:gd name="connsiteX34-45459" fmla="*/ 1405585 w 2264509"/>
                <a:gd name="connsiteY34-45460" fmla="*/ 5098769 h 7217346"/>
                <a:gd name="connsiteX35-45461" fmla="*/ 1313490 w 2264509"/>
                <a:gd name="connsiteY35-45462" fmla="*/ 5539804 h 7217346"/>
                <a:gd name="connsiteX36-45463" fmla="*/ 1314512 w 2264509"/>
                <a:gd name="connsiteY36-45464" fmla="*/ 6345824 h 7217346"/>
                <a:gd name="connsiteX37-45465" fmla="*/ 1387677 w 2264509"/>
                <a:gd name="connsiteY37-45466" fmla="*/ 6525837 h 7217346"/>
                <a:gd name="connsiteX38-45467" fmla="*/ 1336897 w 2264509"/>
                <a:gd name="connsiteY38-45468" fmla="*/ 6727274 h 7217346"/>
                <a:gd name="connsiteX39-45469" fmla="*/ 1355075 w 2264509"/>
                <a:gd name="connsiteY39-45470" fmla="*/ 6813600 h 7217346"/>
                <a:gd name="connsiteX40-45471" fmla="*/ 1364871 w 2264509"/>
                <a:gd name="connsiteY40-45472" fmla="*/ 7006384 h 7217346"/>
                <a:gd name="connsiteX41-45473" fmla="*/ 1811645 w 2264509"/>
                <a:gd name="connsiteY41-45474" fmla="*/ 7174679 h 7217346"/>
                <a:gd name="connsiteX42-45475" fmla="*/ 2240298 w 2264509"/>
                <a:gd name="connsiteY42-45476" fmla="*/ 7184685 h 7217346"/>
                <a:gd name="connsiteX43-45477" fmla="*/ 2223142 w 2264509"/>
                <a:gd name="connsiteY43-45478" fmla="*/ 7032346 h 7217346"/>
                <a:gd name="connsiteX44-45479" fmla="*/ 1738539 w 2264509"/>
                <a:gd name="connsiteY44-45480" fmla="*/ 6666009 h 7217346"/>
                <a:gd name="connsiteX45-45481" fmla="*/ 1759422 w 2264509"/>
                <a:gd name="connsiteY45-45482" fmla="*/ 6535632 h 7217346"/>
                <a:gd name="connsiteX46-45483" fmla="*/ 1719909 w 2264509"/>
                <a:gd name="connsiteY46-45484" fmla="*/ 6436627 h 7217346"/>
                <a:gd name="connsiteX47-45485" fmla="*/ 1708642 w 2264509"/>
                <a:gd name="connsiteY47-45486" fmla="*/ 6235730 h 7217346"/>
                <a:gd name="connsiteX48-45487" fmla="*/ 1730306 w 2264509"/>
                <a:gd name="connsiteY48-45488" fmla="*/ 5965274 h 7217346"/>
                <a:gd name="connsiteX49-45489" fmla="*/ 1778923 w 2264509"/>
                <a:gd name="connsiteY49-45490" fmla="*/ 5497769 h 7217346"/>
                <a:gd name="connsiteX50-45491" fmla="*/ 1790341 w 2264509"/>
                <a:gd name="connsiteY50-45492" fmla="*/ 5349364 h 7217346"/>
                <a:gd name="connsiteX51-45493" fmla="*/ 1848903 w 2264509"/>
                <a:gd name="connsiteY51-45494" fmla="*/ 5302881 h 7217346"/>
                <a:gd name="connsiteX52-45495" fmla="*/ 1935499 w 2264509"/>
                <a:gd name="connsiteY52-45496" fmla="*/ 5083205 h 7217346"/>
                <a:gd name="connsiteX53-45497" fmla="*/ 1960649 w 2264509"/>
                <a:gd name="connsiteY53-45498" fmla="*/ 4791056 h 7217346"/>
                <a:gd name="connsiteX54-45499" fmla="*/ 1951665 w 2264509"/>
                <a:gd name="connsiteY54-45500" fmla="*/ 4334336 h 7217346"/>
                <a:gd name="connsiteX55-45501" fmla="*/ 1932344 w 2264509"/>
                <a:gd name="connsiteY55-45502" fmla="*/ 3888133 h 7217346"/>
                <a:gd name="connsiteX56-45503" fmla="*/ 2114094 w 2264509"/>
                <a:gd name="connsiteY56-45504" fmla="*/ 3794489 h 7217346"/>
                <a:gd name="connsiteX57-45505" fmla="*/ 1762492 w 2264509"/>
                <a:gd name="connsiteY57-45506" fmla="*/ 2682768 h 7217346"/>
                <a:gd name="connsiteX58-45507" fmla="*/ 2171636 w 2264509"/>
                <a:gd name="connsiteY58-45508" fmla="*/ 2450629 h 7217346"/>
                <a:gd name="connsiteX59-45509" fmla="*/ 2032492 w 2264509"/>
                <a:gd name="connsiteY59-45510" fmla="*/ 1850474 h 7217346"/>
                <a:gd name="connsiteX60-45511" fmla="*/ 1987751 w 2264509"/>
                <a:gd name="connsiteY60-45512" fmla="*/ 1662589 h 7217346"/>
                <a:gd name="connsiteX61-45513" fmla="*/ 1973329 w 2264509"/>
                <a:gd name="connsiteY61-45514" fmla="*/ 1418094 h 7217346"/>
                <a:gd name="connsiteX62-45515" fmla="*/ 1925704 w 2264509"/>
                <a:gd name="connsiteY62-45516" fmla="*/ 1287898 h 7217346"/>
                <a:gd name="connsiteX63-45517" fmla="*/ 1458979 w 2264509"/>
                <a:gd name="connsiteY63-45518" fmla="*/ 1120535 h 7217346"/>
                <a:gd name="connsiteX64-45519" fmla="*/ 1360513 w 2264509"/>
                <a:gd name="connsiteY64-45520" fmla="*/ 1005635 h 7217346"/>
                <a:gd name="connsiteX65-45521" fmla="*/ 1416522 w 2264509"/>
                <a:gd name="connsiteY65-45522" fmla="*/ 807081 h 7217346"/>
                <a:gd name="connsiteX66-45523" fmla="*/ 1484699 w 2264509"/>
                <a:gd name="connsiteY66-45524" fmla="*/ 608469 h 7217346"/>
                <a:gd name="connsiteX67-45525" fmla="*/ 1496208 w 2264509"/>
                <a:gd name="connsiteY67-45526" fmla="*/ 366317 h 7217346"/>
                <a:gd name="connsiteX68-45527" fmla="*/ 1413968 w 2264509"/>
                <a:gd name="connsiteY68-45528" fmla="*/ 146640 h 7217346"/>
                <a:gd name="connsiteX69-45529" fmla="*/ 1100515 w 2264509"/>
                <a:gd name="connsiteY69-45530" fmla="*/ 551 h 7217346"/>
                <a:gd name="connsiteX0-45531" fmla="*/ 1100515 w 2264509"/>
                <a:gd name="connsiteY0-45532" fmla="*/ 551 h 7217346"/>
                <a:gd name="connsiteX1-45533" fmla="*/ 849378 w 2264509"/>
                <a:gd name="connsiteY1-45534" fmla="*/ 118937 h 7217346"/>
                <a:gd name="connsiteX2-45535" fmla="*/ 751515 w 2264509"/>
                <a:gd name="connsiteY2-45536" fmla="*/ 285490 h 7217346"/>
                <a:gd name="connsiteX3-45537" fmla="*/ 756141 w 2264509"/>
                <a:gd name="connsiteY3-45538" fmla="*/ 566071 h 7217346"/>
                <a:gd name="connsiteX4-45539" fmla="*/ 895260 w 2264509"/>
                <a:gd name="connsiteY4-45540" fmla="*/ 882679 h 7217346"/>
                <a:gd name="connsiteX5-45541" fmla="*/ 785588 w 2264509"/>
                <a:gd name="connsiteY5-45542" fmla="*/ 1025825 h 7217346"/>
                <a:gd name="connsiteX6-45543" fmla="*/ 152912 w 2264509"/>
                <a:gd name="connsiteY6-45544" fmla="*/ 1252683 h 7217346"/>
                <a:gd name="connsiteX7-45545" fmla="*/ 8160 w 2264509"/>
                <a:gd name="connsiteY7-45546" fmla="*/ 2283394 h 7217346"/>
                <a:gd name="connsiteX8-45547" fmla="*/ 416233 w 2264509"/>
                <a:gd name="connsiteY8-45548" fmla="*/ 2735641 h 7217346"/>
                <a:gd name="connsiteX9-45549" fmla="*/ 293173 w 2264509"/>
                <a:gd name="connsiteY9-45550" fmla="*/ 3799944 h 7217346"/>
                <a:gd name="connsiteX10-45551" fmla="*/ 428536 w 2264509"/>
                <a:gd name="connsiteY10-45552" fmla="*/ 3969982 h 7217346"/>
                <a:gd name="connsiteX11-45553" fmla="*/ 486017 w 2264509"/>
                <a:gd name="connsiteY11-45554" fmla="*/ 4215017 h 7217346"/>
                <a:gd name="connsiteX12-45555" fmla="*/ 547224 w 2264509"/>
                <a:gd name="connsiteY12-45556" fmla="*/ 4615099 h 7217346"/>
                <a:gd name="connsiteX13-45557" fmla="*/ 555878 w 2264509"/>
                <a:gd name="connsiteY13-45558" fmla="*/ 4779518 h 7217346"/>
                <a:gd name="connsiteX14-45559" fmla="*/ 541964 w 2264509"/>
                <a:gd name="connsiteY14-45560" fmla="*/ 4966441 h 7217346"/>
                <a:gd name="connsiteX15-45561" fmla="*/ 510234 w 2264509"/>
                <a:gd name="connsiteY15-45562" fmla="*/ 5112051 h 7217346"/>
                <a:gd name="connsiteX16-45563" fmla="*/ 434305 w 2264509"/>
                <a:gd name="connsiteY16-45564" fmla="*/ 6139609 h 7217346"/>
                <a:gd name="connsiteX17-45565" fmla="*/ 399690 w 2264509"/>
                <a:gd name="connsiteY17-45566" fmla="*/ 6589898 h 7217346"/>
                <a:gd name="connsiteX18-45567" fmla="*/ 471534 w 2264509"/>
                <a:gd name="connsiteY18-45568" fmla="*/ 6812999 h 7217346"/>
                <a:gd name="connsiteX19-45569" fmla="*/ 409205 w 2264509"/>
                <a:gd name="connsiteY19-45570" fmla="*/ 6995629 h 7217346"/>
                <a:gd name="connsiteX20-45571" fmla="*/ 712039 w 2264509"/>
                <a:gd name="connsiteY20-45572" fmla="*/ 7208607 h 7217346"/>
                <a:gd name="connsiteX21-45573" fmla="*/ 1018766 w 2264509"/>
                <a:gd name="connsiteY21-45574" fmla="*/ 7101007 h 7217346"/>
                <a:gd name="connsiteX22-45575" fmla="*/ 760721 w 2264509"/>
                <a:gd name="connsiteY22-45576" fmla="*/ 6842580 h 7217346"/>
                <a:gd name="connsiteX23-45577" fmla="*/ 804368 w 2264509"/>
                <a:gd name="connsiteY23-45578" fmla="*/ 6565349 h 7217346"/>
                <a:gd name="connsiteX24-45579" fmla="*/ 790216 w 2264509"/>
                <a:gd name="connsiteY24-45580" fmla="*/ 6235730 h 7217346"/>
                <a:gd name="connsiteX25-45581" fmla="*/ 907792 w 2264509"/>
                <a:gd name="connsiteY25-45582" fmla="*/ 5474692 h 7217346"/>
                <a:gd name="connsiteX26-45583" fmla="*/ 957309 w 2264509"/>
                <a:gd name="connsiteY26-45584" fmla="*/ 5365800 h 7217346"/>
                <a:gd name="connsiteX27-45585" fmla="*/ 949796 w 2264509"/>
                <a:gd name="connsiteY27-45586" fmla="*/ 5294498 h 7217346"/>
                <a:gd name="connsiteX28-45587" fmla="*/ 1022842 w 2264509"/>
                <a:gd name="connsiteY28-45588" fmla="*/ 5197505 h 7217346"/>
                <a:gd name="connsiteX29-45589" fmla="*/ 1024856 w 2264509"/>
                <a:gd name="connsiteY29-45590" fmla="*/ 5054630 h 7217346"/>
                <a:gd name="connsiteX30-45591" fmla="*/ 1250022 w 2264509"/>
                <a:gd name="connsiteY30-45592" fmla="*/ 4234537 h 7217346"/>
                <a:gd name="connsiteX31-45593" fmla="*/ 1388027 w 2264509"/>
                <a:gd name="connsiteY31-45594" fmla="*/ 4644157 h 7217346"/>
                <a:gd name="connsiteX32-45595" fmla="*/ 1392304 w 2264509"/>
                <a:gd name="connsiteY32-45596" fmla="*/ 4865602 h 7217346"/>
                <a:gd name="connsiteX33-45597" fmla="*/ 1364785 w 2264509"/>
                <a:gd name="connsiteY33-45598" fmla="*/ 4971714 h 7217346"/>
                <a:gd name="connsiteX34-45599" fmla="*/ 1405585 w 2264509"/>
                <a:gd name="connsiteY34-45600" fmla="*/ 5098769 h 7217346"/>
                <a:gd name="connsiteX35-45601" fmla="*/ 1313490 w 2264509"/>
                <a:gd name="connsiteY35-45602" fmla="*/ 5539804 h 7217346"/>
                <a:gd name="connsiteX36-45603" fmla="*/ 1314512 w 2264509"/>
                <a:gd name="connsiteY36-45604" fmla="*/ 6345824 h 7217346"/>
                <a:gd name="connsiteX37-45605" fmla="*/ 1387677 w 2264509"/>
                <a:gd name="connsiteY37-45606" fmla="*/ 6525837 h 7217346"/>
                <a:gd name="connsiteX38-45607" fmla="*/ 1336897 w 2264509"/>
                <a:gd name="connsiteY38-45608" fmla="*/ 6727274 h 7217346"/>
                <a:gd name="connsiteX39-45609" fmla="*/ 1355075 w 2264509"/>
                <a:gd name="connsiteY39-45610" fmla="*/ 6813600 h 7217346"/>
                <a:gd name="connsiteX40-45611" fmla="*/ 1364871 w 2264509"/>
                <a:gd name="connsiteY40-45612" fmla="*/ 7006384 h 7217346"/>
                <a:gd name="connsiteX41-45613" fmla="*/ 1811645 w 2264509"/>
                <a:gd name="connsiteY41-45614" fmla="*/ 7174679 h 7217346"/>
                <a:gd name="connsiteX42-45615" fmla="*/ 2240298 w 2264509"/>
                <a:gd name="connsiteY42-45616" fmla="*/ 7184685 h 7217346"/>
                <a:gd name="connsiteX43-45617" fmla="*/ 2223142 w 2264509"/>
                <a:gd name="connsiteY43-45618" fmla="*/ 7032346 h 7217346"/>
                <a:gd name="connsiteX44-45619" fmla="*/ 1738539 w 2264509"/>
                <a:gd name="connsiteY44-45620" fmla="*/ 6666009 h 7217346"/>
                <a:gd name="connsiteX45-45621" fmla="*/ 1759422 w 2264509"/>
                <a:gd name="connsiteY45-45622" fmla="*/ 6535632 h 7217346"/>
                <a:gd name="connsiteX46-45623" fmla="*/ 1719909 w 2264509"/>
                <a:gd name="connsiteY46-45624" fmla="*/ 6436627 h 7217346"/>
                <a:gd name="connsiteX47-45625" fmla="*/ 1708642 w 2264509"/>
                <a:gd name="connsiteY47-45626" fmla="*/ 6235730 h 7217346"/>
                <a:gd name="connsiteX48-45627" fmla="*/ 1730306 w 2264509"/>
                <a:gd name="connsiteY48-45628" fmla="*/ 5965274 h 7217346"/>
                <a:gd name="connsiteX49-45629" fmla="*/ 1778923 w 2264509"/>
                <a:gd name="connsiteY49-45630" fmla="*/ 5497769 h 7217346"/>
                <a:gd name="connsiteX50-45631" fmla="*/ 1790341 w 2264509"/>
                <a:gd name="connsiteY50-45632" fmla="*/ 5349364 h 7217346"/>
                <a:gd name="connsiteX51-45633" fmla="*/ 1848903 w 2264509"/>
                <a:gd name="connsiteY51-45634" fmla="*/ 5302881 h 7217346"/>
                <a:gd name="connsiteX52-45635" fmla="*/ 1935499 w 2264509"/>
                <a:gd name="connsiteY52-45636" fmla="*/ 5083205 h 7217346"/>
                <a:gd name="connsiteX53-45637" fmla="*/ 1960649 w 2264509"/>
                <a:gd name="connsiteY53-45638" fmla="*/ 4791056 h 7217346"/>
                <a:gd name="connsiteX54-45639" fmla="*/ 1951665 w 2264509"/>
                <a:gd name="connsiteY54-45640" fmla="*/ 4334336 h 7217346"/>
                <a:gd name="connsiteX55-45641" fmla="*/ 1932344 w 2264509"/>
                <a:gd name="connsiteY55-45642" fmla="*/ 3888133 h 7217346"/>
                <a:gd name="connsiteX56-45643" fmla="*/ 2114094 w 2264509"/>
                <a:gd name="connsiteY56-45644" fmla="*/ 3794489 h 7217346"/>
                <a:gd name="connsiteX57-45645" fmla="*/ 1762492 w 2264509"/>
                <a:gd name="connsiteY57-45646" fmla="*/ 2682768 h 7217346"/>
                <a:gd name="connsiteX58-45647" fmla="*/ 2171636 w 2264509"/>
                <a:gd name="connsiteY58-45648" fmla="*/ 2450629 h 7217346"/>
                <a:gd name="connsiteX59-45649" fmla="*/ 2032492 w 2264509"/>
                <a:gd name="connsiteY59-45650" fmla="*/ 1850474 h 7217346"/>
                <a:gd name="connsiteX60-45651" fmla="*/ 1987751 w 2264509"/>
                <a:gd name="connsiteY60-45652" fmla="*/ 1662589 h 7217346"/>
                <a:gd name="connsiteX61-45653" fmla="*/ 1973329 w 2264509"/>
                <a:gd name="connsiteY61-45654" fmla="*/ 1418094 h 7217346"/>
                <a:gd name="connsiteX62-45655" fmla="*/ 1925704 w 2264509"/>
                <a:gd name="connsiteY62-45656" fmla="*/ 1287898 h 7217346"/>
                <a:gd name="connsiteX63-45657" fmla="*/ 1458979 w 2264509"/>
                <a:gd name="connsiteY63-45658" fmla="*/ 1120535 h 7217346"/>
                <a:gd name="connsiteX64-45659" fmla="*/ 1360513 w 2264509"/>
                <a:gd name="connsiteY64-45660" fmla="*/ 1005635 h 7217346"/>
                <a:gd name="connsiteX65-45661" fmla="*/ 1416522 w 2264509"/>
                <a:gd name="connsiteY65-45662" fmla="*/ 807081 h 7217346"/>
                <a:gd name="connsiteX66-45663" fmla="*/ 1484699 w 2264509"/>
                <a:gd name="connsiteY66-45664" fmla="*/ 608469 h 7217346"/>
                <a:gd name="connsiteX67-45665" fmla="*/ 1496208 w 2264509"/>
                <a:gd name="connsiteY67-45666" fmla="*/ 366317 h 7217346"/>
                <a:gd name="connsiteX68-45667" fmla="*/ 1413968 w 2264509"/>
                <a:gd name="connsiteY68-45668" fmla="*/ 146640 h 7217346"/>
                <a:gd name="connsiteX69-45669" fmla="*/ 1100515 w 2264509"/>
                <a:gd name="connsiteY69-45670" fmla="*/ 551 h 7217346"/>
                <a:gd name="connsiteX0-45671" fmla="*/ 1100515 w 2264509"/>
                <a:gd name="connsiteY0-45672" fmla="*/ 551 h 7217346"/>
                <a:gd name="connsiteX1-45673" fmla="*/ 849378 w 2264509"/>
                <a:gd name="connsiteY1-45674" fmla="*/ 118937 h 7217346"/>
                <a:gd name="connsiteX2-45675" fmla="*/ 751515 w 2264509"/>
                <a:gd name="connsiteY2-45676" fmla="*/ 285490 h 7217346"/>
                <a:gd name="connsiteX3-45677" fmla="*/ 756141 w 2264509"/>
                <a:gd name="connsiteY3-45678" fmla="*/ 566071 h 7217346"/>
                <a:gd name="connsiteX4-45679" fmla="*/ 895260 w 2264509"/>
                <a:gd name="connsiteY4-45680" fmla="*/ 882679 h 7217346"/>
                <a:gd name="connsiteX5-45681" fmla="*/ 785588 w 2264509"/>
                <a:gd name="connsiteY5-45682" fmla="*/ 1025825 h 7217346"/>
                <a:gd name="connsiteX6-45683" fmla="*/ 152912 w 2264509"/>
                <a:gd name="connsiteY6-45684" fmla="*/ 1252683 h 7217346"/>
                <a:gd name="connsiteX7-45685" fmla="*/ 8160 w 2264509"/>
                <a:gd name="connsiteY7-45686" fmla="*/ 2283394 h 7217346"/>
                <a:gd name="connsiteX8-45687" fmla="*/ 416233 w 2264509"/>
                <a:gd name="connsiteY8-45688" fmla="*/ 2735641 h 7217346"/>
                <a:gd name="connsiteX9-45689" fmla="*/ 293173 w 2264509"/>
                <a:gd name="connsiteY9-45690" fmla="*/ 3799944 h 7217346"/>
                <a:gd name="connsiteX10-45691" fmla="*/ 428536 w 2264509"/>
                <a:gd name="connsiteY10-45692" fmla="*/ 3969982 h 7217346"/>
                <a:gd name="connsiteX11-45693" fmla="*/ 486017 w 2264509"/>
                <a:gd name="connsiteY11-45694" fmla="*/ 4215017 h 7217346"/>
                <a:gd name="connsiteX12-45695" fmla="*/ 547224 w 2264509"/>
                <a:gd name="connsiteY12-45696" fmla="*/ 4615099 h 7217346"/>
                <a:gd name="connsiteX13-45697" fmla="*/ 555878 w 2264509"/>
                <a:gd name="connsiteY13-45698" fmla="*/ 4779518 h 7217346"/>
                <a:gd name="connsiteX14-45699" fmla="*/ 541964 w 2264509"/>
                <a:gd name="connsiteY14-45700" fmla="*/ 4966441 h 7217346"/>
                <a:gd name="connsiteX15-45701" fmla="*/ 510234 w 2264509"/>
                <a:gd name="connsiteY15-45702" fmla="*/ 5112051 h 7217346"/>
                <a:gd name="connsiteX16-45703" fmla="*/ 434305 w 2264509"/>
                <a:gd name="connsiteY16-45704" fmla="*/ 6139609 h 7217346"/>
                <a:gd name="connsiteX17-45705" fmla="*/ 399690 w 2264509"/>
                <a:gd name="connsiteY17-45706" fmla="*/ 6589898 h 7217346"/>
                <a:gd name="connsiteX18-45707" fmla="*/ 471534 w 2264509"/>
                <a:gd name="connsiteY18-45708" fmla="*/ 6812999 h 7217346"/>
                <a:gd name="connsiteX19-45709" fmla="*/ 409205 w 2264509"/>
                <a:gd name="connsiteY19-45710" fmla="*/ 6995629 h 7217346"/>
                <a:gd name="connsiteX20-45711" fmla="*/ 712039 w 2264509"/>
                <a:gd name="connsiteY20-45712" fmla="*/ 7208607 h 7217346"/>
                <a:gd name="connsiteX21-45713" fmla="*/ 1018766 w 2264509"/>
                <a:gd name="connsiteY21-45714" fmla="*/ 7101007 h 7217346"/>
                <a:gd name="connsiteX22-45715" fmla="*/ 760721 w 2264509"/>
                <a:gd name="connsiteY22-45716" fmla="*/ 6842580 h 7217346"/>
                <a:gd name="connsiteX23-45717" fmla="*/ 804368 w 2264509"/>
                <a:gd name="connsiteY23-45718" fmla="*/ 6565349 h 7217346"/>
                <a:gd name="connsiteX24-45719" fmla="*/ 790216 w 2264509"/>
                <a:gd name="connsiteY24-45720" fmla="*/ 6235730 h 7217346"/>
                <a:gd name="connsiteX25-45721" fmla="*/ 907792 w 2264509"/>
                <a:gd name="connsiteY25-45722" fmla="*/ 5474692 h 7217346"/>
                <a:gd name="connsiteX26-45723" fmla="*/ 957309 w 2264509"/>
                <a:gd name="connsiteY26-45724" fmla="*/ 5365800 h 7217346"/>
                <a:gd name="connsiteX27-45725" fmla="*/ 949796 w 2264509"/>
                <a:gd name="connsiteY27-45726" fmla="*/ 5294498 h 7217346"/>
                <a:gd name="connsiteX28-45727" fmla="*/ 1022842 w 2264509"/>
                <a:gd name="connsiteY28-45728" fmla="*/ 5197505 h 7217346"/>
                <a:gd name="connsiteX29-45729" fmla="*/ 1024856 w 2264509"/>
                <a:gd name="connsiteY29-45730" fmla="*/ 5054630 h 7217346"/>
                <a:gd name="connsiteX30-45731" fmla="*/ 1250022 w 2264509"/>
                <a:gd name="connsiteY30-45732" fmla="*/ 4234537 h 7217346"/>
                <a:gd name="connsiteX31-45733" fmla="*/ 1388027 w 2264509"/>
                <a:gd name="connsiteY31-45734" fmla="*/ 4644157 h 7217346"/>
                <a:gd name="connsiteX32-45735" fmla="*/ 1392304 w 2264509"/>
                <a:gd name="connsiteY32-45736" fmla="*/ 4865602 h 7217346"/>
                <a:gd name="connsiteX33-45737" fmla="*/ 1364785 w 2264509"/>
                <a:gd name="connsiteY33-45738" fmla="*/ 4971714 h 7217346"/>
                <a:gd name="connsiteX34-45739" fmla="*/ 1405585 w 2264509"/>
                <a:gd name="connsiteY34-45740" fmla="*/ 5098769 h 7217346"/>
                <a:gd name="connsiteX35-45741" fmla="*/ 1313490 w 2264509"/>
                <a:gd name="connsiteY35-45742" fmla="*/ 5539804 h 7217346"/>
                <a:gd name="connsiteX36-45743" fmla="*/ 1314512 w 2264509"/>
                <a:gd name="connsiteY36-45744" fmla="*/ 6345824 h 7217346"/>
                <a:gd name="connsiteX37-45745" fmla="*/ 1387677 w 2264509"/>
                <a:gd name="connsiteY37-45746" fmla="*/ 6525837 h 7217346"/>
                <a:gd name="connsiteX38-45747" fmla="*/ 1336897 w 2264509"/>
                <a:gd name="connsiteY38-45748" fmla="*/ 6727274 h 7217346"/>
                <a:gd name="connsiteX39-45749" fmla="*/ 1355075 w 2264509"/>
                <a:gd name="connsiteY39-45750" fmla="*/ 6813600 h 7217346"/>
                <a:gd name="connsiteX40-45751" fmla="*/ 1364871 w 2264509"/>
                <a:gd name="connsiteY40-45752" fmla="*/ 7006384 h 7217346"/>
                <a:gd name="connsiteX41-45753" fmla="*/ 1811645 w 2264509"/>
                <a:gd name="connsiteY41-45754" fmla="*/ 7174679 h 7217346"/>
                <a:gd name="connsiteX42-45755" fmla="*/ 2240298 w 2264509"/>
                <a:gd name="connsiteY42-45756" fmla="*/ 7184685 h 7217346"/>
                <a:gd name="connsiteX43-45757" fmla="*/ 2223142 w 2264509"/>
                <a:gd name="connsiteY43-45758" fmla="*/ 7032346 h 7217346"/>
                <a:gd name="connsiteX44-45759" fmla="*/ 1738539 w 2264509"/>
                <a:gd name="connsiteY44-45760" fmla="*/ 6666009 h 7217346"/>
                <a:gd name="connsiteX45-45761" fmla="*/ 1759422 w 2264509"/>
                <a:gd name="connsiteY45-45762" fmla="*/ 6535632 h 7217346"/>
                <a:gd name="connsiteX46-45763" fmla="*/ 1719909 w 2264509"/>
                <a:gd name="connsiteY46-45764" fmla="*/ 6436627 h 7217346"/>
                <a:gd name="connsiteX47-45765" fmla="*/ 1708642 w 2264509"/>
                <a:gd name="connsiteY47-45766" fmla="*/ 6235730 h 7217346"/>
                <a:gd name="connsiteX48-45767" fmla="*/ 1730306 w 2264509"/>
                <a:gd name="connsiteY48-45768" fmla="*/ 5965274 h 7217346"/>
                <a:gd name="connsiteX49-45769" fmla="*/ 1778923 w 2264509"/>
                <a:gd name="connsiteY49-45770" fmla="*/ 5497769 h 7217346"/>
                <a:gd name="connsiteX50-45771" fmla="*/ 1790341 w 2264509"/>
                <a:gd name="connsiteY50-45772" fmla="*/ 5349364 h 7217346"/>
                <a:gd name="connsiteX51-45773" fmla="*/ 1848903 w 2264509"/>
                <a:gd name="connsiteY51-45774" fmla="*/ 5302881 h 7217346"/>
                <a:gd name="connsiteX52-45775" fmla="*/ 1935499 w 2264509"/>
                <a:gd name="connsiteY52-45776" fmla="*/ 5083205 h 7217346"/>
                <a:gd name="connsiteX53-45777" fmla="*/ 1960649 w 2264509"/>
                <a:gd name="connsiteY53-45778" fmla="*/ 4791056 h 7217346"/>
                <a:gd name="connsiteX54-45779" fmla="*/ 1951665 w 2264509"/>
                <a:gd name="connsiteY54-45780" fmla="*/ 4334336 h 7217346"/>
                <a:gd name="connsiteX55-45781" fmla="*/ 1932344 w 2264509"/>
                <a:gd name="connsiteY55-45782" fmla="*/ 3888133 h 7217346"/>
                <a:gd name="connsiteX56-45783" fmla="*/ 2114094 w 2264509"/>
                <a:gd name="connsiteY56-45784" fmla="*/ 3794489 h 7217346"/>
                <a:gd name="connsiteX57-45785" fmla="*/ 1762492 w 2264509"/>
                <a:gd name="connsiteY57-45786" fmla="*/ 2682768 h 7217346"/>
                <a:gd name="connsiteX58-45787" fmla="*/ 2171636 w 2264509"/>
                <a:gd name="connsiteY58-45788" fmla="*/ 2450629 h 7217346"/>
                <a:gd name="connsiteX59-45789" fmla="*/ 2032492 w 2264509"/>
                <a:gd name="connsiteY59-45790" fmla="*/ 1850474 h 7217346"/>
                <a:gd name="connsiteX60-45791" fmla="*/ 1987751 w 2264509"/>
                <a:gd name="connsiteY60-45792" fmla="*/ 1662589 h 7217346"/>
                <a:gd name="connsiteX61-45793" fmla="*/ 1973329 w 2264509"/>
                <a:gd name="connsiteY61-45794" fmla="*/ 1418094 h 7217346"/>
                <a:gd name="connsiteX62-45795" fmla="*/ 1925704 w 2264509"/>
                <a:gd name="connsiteY62-45796" fmla="*/ 1287898 h 7217346"/>
                <a:gd name="connsiteX63-45797" fmla="*/ 1458979 w 2264509"/>
                <a:gd name="connsiteY63-45798" fmla="*/ 1120535 h 7217346"/>
                <a:gd name="connsiteX64-45799" fmla="*/ 1360513 w 2264509"/>
                <a:gd name="connsiteY64-45800" fmla="*/ 1005635 h 7217346"/>
                <a:gd name="connsiteX65-45801" fmla="*/ 1416522 w 2264509"/>
                <a:gd name="connsiteY65-45802" fmla="*/ 807081 h 7217346"/>
                <a:gd name="connsiteX66-45803" fmla="*/ 1484699 w 2264509"/>
                <a:gd name="connsiteY66-45804" fmla="*/ 608469 h 7217346"/>
                <a:gd name="connsiteX67-45805" fmla="*/ 1496208 w 2264509"/>
                <a:gd name="connsiteY67-45806" fmla="*/ 366317 h 7217346"/>
                <a:gd name="connsiteX68-45807" fmla="*/ 1413968 w 2264509"/>
                <a:gd name="connsiteY68-45808" fmla="*/ 146640 h 7217346"/>
                <a:gd name="connsiteX69-45809" fmla="*/ 1100515 w 2264509"/>
                <a:gd name="connsiteY69-45810" fmla="*/ 551 h 7217346"/>
                <a:gd name="connsiteX0-45811" fmla="*/ 1100515 w 2264509"/>
                <a:gd name="connsiteY0-45812" fmla="*/ 551 h 7217346"/>
                <a:gd name="connsiteX1-45813" fmla="*/ 849378 w 2264509"/>
                <a:gd name="connsiteY1-45814" fmla="*/ 118937 h 7217346"/>
                <a:gd name="connsiteX2-45815" fmla="*/ 751515 w 2264509"/>
                <a:gd name="connsiteY2-45816" fmla="*/ 285490 h 7217346"/>
                <a:gd name="connsiteX3-45817" fmla="*/ 756141 w 2264509"/>
                <a:gd name="connsiteY3-45818" fmla="*/ 566071 h 7217346"/>
                <a:gd name="connsiteX4-45819" fmla="*/ 895260 w 2264509"/>
                <a:gd name="connsiteY4-45820" fmla="*/ 882679 h 7217346"/>
                <a:gd name="connsiteX5-45821" fmla="*/ 785588 w 2264509"/>
                <a:gd name="connsiteY5-45822" fmla="*/ 1025825 h 7217346"/>
                <a:gd name="connsiteX6-45823" fmla="*/ 152912 w 2264509"/>
                <a:gd name="connsiteY6-45824" fmla="*/ 1252683 h 7217346"/>
                <a:gd name="connsiteX7-45825" fmla="*/ 8160 w 2264509"/>
                <a:gd name="connsiteY7-45826" fmla="*/ 2283394 h 7217346"/>
                <a:gd name="connsiteX8-45827" fmla="*/ 416233 w 2264509"/>
                <a:gd name="connsiteY8-45828" fmla="*/ 2735641 h 7217346"/>
                <a:gd name="connsiteX9-45829" fmla="*/ 293173 w 2264509"/>
                <a:gd name="connsiteY9-45830" fmla="*/ 3799944 h 7217346"/>
                <a:gd name="connsiteX10-45831" fmla="*/ 428536 w 2264509"/>
                <a:gd name="connsiteY10-45832" fmla="*/ 3969982 h 7217346"/>
                <a:gd name="connsiteX11-45833" fmla="*/ 486017 w 2264509"/>
                <a:gd name="connsiteY11-45834" fmla="*/ 4215017 h 7217346"/>
                <a:gd name="connsiteX12-45835" fmla="*/ 547224 w 2264509"/>
                <a:gd name="connsiteY12-45836" fmla="*/ 4615099 h 7217346"/>
                <a:gd name="connsiteX13-45837" fmla="*/ 555878 w 2264509"/>
                <a:gd name="connsiteY13-45838" fmla="*/ 4779518 h 7217346"/>
                <a:gd name="connsiteX14-45839" fmla="*/ 541964 w 2264509"/>
                <a:gd name="connsiteY14-45840" fmla="*/ 4966441 h 7217346"/>
                <a:gd name="connsiteX15-45841" fmla="*/ 510234 w 2264509"/>
                <a:gd name="connsiteY15-45842" fmla="*/ 5112051 h 7217346"/>
                <a:gd name="connsiteX16-45843" fmla="*/ 434305 w 2264509"/>
                <a:gd name="connsiteY16-45844" fmla="*/ 6139609 h 7217346"/>
                <a:gd name="connsiteX17-45845" fmla="*/ 399690 w 2264509"/>
                <a:gd name="connsiteY17-45846" fmla="*/ 6589898 h 7217346"/>
                <a:gd name="connsiteX18-45847" fmla="*/ 471534 w 2264509"/>
                <a:gd name="connsiteY18-45848" fmla="*/ 6812999 h 7217346"/>
                <a:gd name="connsiteX19-45849" fmla="*/ 409205 w 2264509"/>
                <a:gd name="connsiteY19-45850" fmla="*/ 6995629 h 7217346"/>
                <a:gd name="connsiteX20-45851" fmla="*/ 712039 w 2264509"/>
                <a:gd name="connsiteY20-45852" fmla="*/ 7208607 h 7217346"/>
                <a:gd name="connsiteX21-45853" fmla="*/ 1018766 w 2264509"/>
                <a:gd name="connsiteY21-45854" fmla="*/ 7101007 h 7217346"/>
                <a:gd name="connsiteX22-45855" fmla="*/ 760721 w 2264509"/>
                <a:gd name="connsiteY22-45856" fmla="*/ 6842580 h 7217346"/>
                <a:gd name="connsiteX23-45857" fmla="*/ 804368 w 2264509"/>
                <a:gd name="connsiteY23-45858" fmla="*/ 6565349 h 7217346"/>
                <a:gd name="connsiteX24-45859" fmla="*/ 790216 w 2264509"/>
                <a:gd name="connsiteY24-45860" fmla="*/ 6235730 h 7217346"/>
                <a:gd name="connsiteX25-45861" fmla="*/ 907792 w 2264509"/>
                <a:gd name="connsiteY25-45862" fmla="*/ 5474692 h 7217346"/>
                <a:gd name="connsiteX26-45863" fmla="*/ 957309 w 2264509"/>
                <a:gd name="connsiteY26-45864" fmla="*/ 5365800 h 7217346"/>
                <a:gd name="connsiteX27-45865" fmla="*/ 949796 w 2264509"/>
                <a:gd name="connsiteY27-45866" fmla="*/ 5294498 h 7217346"/>
                <a:gd name="connsiteX28-45867" fmla="*/ 1022842 w 2264509"/>
                <a:gd name="connsiteY28-45868" fmla="*/ 5197505 h 7217346"/>
                <a:gd name="connsiteX29-45869" fmla="*/ 1024856 w 2264509"/>
                <a:gd name="connsiteY29-45870" fmla="*/ 5054630 h 7217346"/>
                <a:gd name="connsiteX30-45871" fmla="*/ 1250022 w 2264509"/>
                <a:gd name="connsiteY30-45872" fmla="*/ 4234537 h 7217346"/>
                <a:gd name="connsiteX31-45873" fmla="*/ 1388027 w 2264509"/>
                <a:gd name="connsiteY31-45874" fmla="*/ 4644157 h 7217346"/>
                <a:gd name="connsiteX32-45875" fmla="*/ 1392304 w 2264509"/>
                <a:gd name="connsiteY32-45876" fmla="*/ 4865602 h 7217346"/>
                <a:gd name="connsiteX33-45877" fmla="*/ 1364785 w 2264509"/>
                <a:gd name="connsiteY33-45878" fmla="*/ 4971714 h 7217346"/>
                <a:gd name="connsiteX34-45879" fmla="*/ 1405585 w 2264509"/>
                <a:gd name="connsiteY34-45880" fmla="*/ 5098769 h 7217346"/>
                <a:gd name="connsiteX35-45881" fmla="*/ 1313490 w 2264509"/>
                <a:gd name="connsiteY35-45882" fmla="*/ 5539804 h 7217346"/>
                <a:gd name="connsiteX36-45883" fmla="*/ 1314512 w 2264509"/>
                <a:gd name="connsiteY36-45884" fmla="*/ 6345824 h 7217346"/>
                <a:gd name="connsiteX37-45885" fmla="*/ 1387677 w 2264509"/>
                <a:gd name="connsiteY37-45886" fmla="*/ 6525837 h 7217346"/>
                <a:gd name="connsiteX38-45887" fmla="*/ 1336897 w 2264509"/>
                <a:gd name="connsiteY38-45888" fmla="*/ 6727274 h 7217346"/>
                <a:gd name="connsiteX39-45889" fmla="*/ 1355075 w 2264509"/>
                <a:gd name="connsiteY39-45890" fmla="*/ 6813600 h 7217346"/>
                <a:gd name="connsiteX40-45891" fmla="*/ 1364871 w 2264509"/>
                <a:gd name="connsiteY40-45892" fmla="*/ 7006384 h 7217346"/>
                <a:gd name="connsiteX41-45893" fmla="*/ 1811645 w 2264509"/>
                <a:gd name="connsiteY41-45894" fmla="*/ 7174679 h 7217346"/>
                <a:gd name="connsiteX42-45895" fmla="*/ 2240298 w 2264509"/>
                <a:gd name="connsiteY42-45896" fmla="*/ 7184685 h 7217346"/>
                <a:gd name="connsiteX43-45897" fmla="*/ 2223142 w 2264509"/>
                <a:gd name="connsiteY43-45898" fmla="*/ 7032346 h 7217346"/>
                <a:gd name="connsiteX44-45899" fmla="*/ 1738539 w 2264509"/>
                <a:gd name="connsiteY44-45900" fmla="*/ 6666009 h 7217346"/>
                <a:gd name="connsiteX45-45901" fmla="*/ 1759422 w 2264509"/>
                <a:gd name="connsiteY45-45902" fmla="*/ 6535632 h 7217346"/>
                <a:gd name="connsiteX46-45903" fmla="*/ 1719909 w 2264509"/>
                <a:gd name="connsiteY46-45904" fmla="*/ 6436627 h 7217346"/>
                <a:gd name="connsiteX47-45905" fmla="*/ 1708642 w 2264509"/>
                <a:gd name="connsiteY47-45906" fmla="*/ 6235730 h 7217346"/>
                <a:gd name="connsiteX48-45907" fmla="*/ 1730306 w 2264509"/>
                <a:gd name="connsiteY48-45908" fmla="*/ 5965274 h 7217346"/>
                <a:gd name="connsiteX49-45909" fmla="*/ 1778923 w 2264509"/>
                <a:gd name="connsiteY49-45910" fmla="*/ 5497769 h 7217346"/>
                <a:gd name="connsiteX50-45911" fmla="*/ 1790341 w 2264509"/>
                <a:gd name="connsiteY50-45912" fmla="*/ 5349364 h 7217346"/>
                <a:gd name="connsiteX51-45913" fmla="*/ 1848903 w 2264509"/>
                <a:gd name="connsiteY51-45914" fmla="*/ 5302881 h 7217346"/>
                <a:gd name="connsiteX52-45915" fmla="*/ 1935499 w 2264509"/>
                <a:gd name="connsiteY52-45916" fmla="*/ 5083205 h 7217346"/>
                <a:gd name="connsiteX53-45917" fmla="*/ 1960649 w 2264509"/>
                <a:gd name="connsiteY53-45918" fmla="*/ 4791056 h 7217346"/>
                <a:gd name="connsiteX54-45919" fmla="*/ 1951665 w 2264509"/>
                <a:gd name="connsiteY54-45920" fmla="*/ 4334336 h 7217346"/>
                <a:gd name="connsiteX55-45921" fmla="*/ 1932344 w 2264509"/>
                <a:gd name="connsiteY55-45922" fmla="*/ 3888133 h 7217346"/>
                <a:gd name="connsiteX56-45923" fmla="*/ 2114094 w 2264509"/>
                <a:gd name="connsiteY56-45924" fmla="*/ 3794489 h 7217346"/>
                <a:gd name="connsiteX57-45925" fmla="*/ 1762492 w 2264509"/>
                <a:gd name="connsiteY57-45926" fmla="*/ 2682768 h 7217346"/>
                <a:gd name="connsiteX58-45927" fmla="*/ 2171636 w 2264509"/>
                <a:gd name="connsiteY58-45928" fmla="*/ 2450629 h 7217346"/>
                <a:gd name="connsiteX59-45929" fmla="*/ 2032492 w 2264509"/>
                <a:gd name="connsiteY59-45930" fmla="*/ 1850474 h 7217346"/>
                <a:gd name="connsiteX60-45931" fmla="*/ 1987751 w 2264509"/>
                <a:gd name="connsiteY60-45932" fmla="*/ 1662589 h 7217346"/>
                <a:gd name="connsiteX61-45933" fmla="*/ 1973329 w 2264509"/>
                <a:gd name="connsiteY61-45934" fmla="*/ 1418094 h 7217346"/>
                <a:gd name="connsiteX62-45935" fmla="*/ 1925704 w 2264509"/>
                <a:gd name="connsiteY62-45936" fmla="*/ 1287898 h 7217346"/>
                <a:gd name="connsiteX63-45937" fmla="*/ 1458979 w 2264509"/>
                <a:gd name="connsiteY63-45938" fmla="*/ 1120535 h 7217346"/>
                <a:gd name="connsiteX64-45939" fmla="*/ 1360513 w 2264509"/>
                <a:gd name="connsiteY64-45940" fmla="*/ 1005635 h 7217346"/>
                <a:gd name="connsiteX65-45941" fmla="*/ 1416522 w 2264509"/>
                <a:gd name="connsiteY65-45942" fmla="*/ 807081 h 7217346"/>
                <a:gd name="connsiteX66-45943" fmla="*/ 1484699 w 2264509"/>
                <a:gd name="connsiteY66-45944" fmla="*/ 608469 h 7217346"/>
                <a:gd name="connsiteX67-45945" fmla="*/ 1496208 w 2264509"/>
                <a:gd name="connsiteY67-45946" fmla="*/ 366317 h 7217346"/>
                <a:gd name="connsiteX68-45947" fmla="*/ 1413968 w 2264509"/>
                <a:gd name="connsiteY68-45948" fmla="*/ 146640 h 7217346"/>
                <a:gd name="connsiteX69-45949" fmla="*/ 1100515 w 2264509"/>
                <a:gd name="connsiteY69-45950" fmla="*/ 551 h 7217346"/>
                <a:gd name="connsiteX0-45951" fmla="*/ 1100515 w 2264509"/>
                <a:gd name="connsiteY0-45952" fmla="*/ 551 h 7217346"/>
                <a:gd name="connsiteX1-45953" fmla="*/ 849378 w 2264509"/>
                <a:gd name="connsiteY1-45954" fmla="*/ 118937 h 7217346"/>
                <a:gd name="connsiteX2-45955" fmla="*/ 751515 w 2264509"/>
                <a:gd name="connsiteY2-45956" fmla="*/ 285490 h 7217346"/>
                <a:gd name="connsiteX3-45957" fmla="*/ 756141 w 2264509"/>
                <a:gd name="connsiteY3-45958" fmla="*/ 566071 h 7217346"/>
                <a:gd name="connsiteX4-45959" fmla="*/ 895260 w 2264509"/>
                <a:gd name="connsiteY4-45960" fmla="*/ 882679 h 7217346"/>
                <a:gd name="connsiteX5-45961" fmla="*/ 785588 w 2264509"/>
                <a:gd name="connsiteY5-45962" fmla="*/ 1025825 h 7217346"/>
                <a:gd name="connsiteX6-45963" fmla="*/ 152912 w 2264509"/>
                <a:gd name="connsiteY6-45964" fmla="*/ 1252683 h 7217346"/>
                <a:gd name="connsiteX7-45965" fmla="*/ 8160 w 2264509"/>
                <a:gd name="connsiteY7-45966" fmla="*/ 2283394 h 7217346"/>
                <a:gd name="connsiteX8-45967" fmla="*/ 416233 w 2264509"/>
                <a:gd name="connsiteY8-45968" fmla="*/ 2735641 h 7217346"/>
                <a:gd name="connsiteX9-45969" fmla="*/ 293173 w 2264509"/>
                <a:gd name="connsiteY9-45970" fmla="*/ 3799944 h 7217346"/>
                <a:gd name="connsiteX10-45971" fmla="*/ 428536 w 2264509"/>
                <a:gd name="connsiteY10-45972" fmla="*/ 3969982 h 7217346"/>
                <a:gd name="connsiteX11-45973" fmla="*/ 486017 w 2264509"/>
                <a:gd name="connsiteY11-45974" fmla="*/ 4215017 h 7217346"/>
                <a:gd name="connsiteX12-45975" fmla="*/ 547224 w 2264509"/>
                <a:gd name="connsiteY12-45976" fmla="*/ 4615099 h 7217346"/>
                <a:gd name="connsiteX13-45977" fmla="*/ 555878 w 2264509"/>
                <a:gd name="connsiteY13-45978" fmla="*/ 4779518 h 7217346"/>
                <a:gd name="connsiteX14-45979" fmla="*/ 541964 w 2264509"/>
                <a:gd name="connsiteY14-45980" fmla="*/ 4966441 h 7217346"/>
                <a:gd name="connsiteX15-45981" fmla="*/ 510234 w 2264509"/>
                <a:gd name="connsiteY15-45982" fmla="*/ 5112051 h 7217346"/>
                <a:gd name="connsiteX16-45983" fmla="*/ 434305 w 2264509"/>
                <a:gd name="connsiteY16-45984" fmla="*/ 6139609 h 7217346"/>
                <a:gd name="connsiteX17-45985" fmla="*/ 399690 w 2264509"/>
                <a:gd name="connsiteY17-45986" fmla="*/ 6589898 h 7217346"/>
                <a:gd name="connsiteX18-45987" fmla="*/ 471534 w 2264509"/>
                <a:gd name="connsiteY18-45988" fmla="*/ 6812999 h 7217346"/>
                <a:gd name="connsiteX19-45989" fmla="*/ 409205 w 2264509"/>
                <a:gd name="connsiteY19-45990" fmla="*/ 6995629 h 7217346"/>
                <a:gd name="connsiteX20-45991" fmla="*/ 712039 w 2264509"/>
                <a:gd name="connsiteY20-45992" fmla="*/ 7208607 h 7217346"/>
                <a:gd name="connsiteX21-45993" fmla="*/ 1018766 w 2264509"/>
                <a:gd name="connsiteY21-45994" fmla="*/ 7101007 h 7217346"/>
                <a:gd name="connsiteX22-45995" fmla="*/ 760721 w 2264509"/>
                <a:gd name="connsiteY22-45996" fmla="*/ 6842580 h 7217346"/>
                <a:gd name="connsiteX23-45997" fmla="*/ 804368 w 2264509"/>
                <a:gd name="connsiteY23-45998" fmla="*/ 6565349 h 7217346"/>
                <a:gd name="connsiteX24-45999" fmla="*/ 790216 w 2264509"/>
                <a:gd name="connsiteY24-46000" fmla="*/ 6235730 h 7217346"/>
                <a:gd name="connsiteX25-46001" fmla="*/ 907792 w 2264509"/>
                <a:gd name="connsiteY25-46002" fmla="*/ 5474692 h 7217346"/>
                <a:gd name="connsiteX26-46003" fmla="*/ 957309 w 2264509"/>
                <a:gd name="connsiteY26-46004" fmla="*/ 5365800 h 7217346"/>
                <a:gd name="connsiteX27-46005" fmla="*/ 949796 w 2264509"/>
                <a:gd name="connsiteY27-46006" fmla="*/ 5294498 h 7217346"/>
                <a:gd name="connsiteX28-46007" fmla="*/ 1022842 w 2264509"/>
                <a:gd name="connsiteY28-46008" fmla="*/ 5197505 h 7217346"/>
                <a:gd name="connsiteX29-46009" fmla="*/ 1024856 w 2264509"/>
                <a:gd name="connsiteY29-46010" fmla="*/ 5054630 h 7217346"/>
                <a:gd name="connsiteX30-46011" fmla="*/ 1250022 w 2264509"/>
                <a:gd name="connsiteY30-46012" fmla="*/ 4234537 h 7217346"/>
                <a:gd name="connsiteX31-46013" fmla="*/ 1388027 w 2264509"/>
                <a:gd name="connsiteY31-46014" fmla="*/ 4644157 h 7217346"/>
                <a:gd name="connsiteX32-46015" fmla="*/ 1392304 w 2264509"/>
                <a:gd name="connsiteY32-46016" fmla="*/ 4865602 h 7217346"/>
                <a:gd name="connsiteX33-46017" fmla="*/ 1364785 w 2264509"/>
                <a:gd name="connsiteY33-46018" fmla="*/ 4971714 h 7217346"/>
                <a:gd name="connsiteX34-46019" fmla="*/ 1405585 w 2264509"/>
                <a:gd name="connsiteY34-46020" fmla="*/ 5098769 h 7217346"/>
                <a:gd name="connsiteX35-46021" fmla="*/ 1313490 w 2264509"/>
                <a:gd name="connsiteY35-46022" fmla="*/ 5539804 h 7217346"/>
                <a:gd name="connsiteX36-46023" fmla="*/ 1314512 w 2264509"/>
                <a:gd name="connsiteY36-46024" fmla="*/ 6345824 h 7217346"/>
                <a:gd name="connsiteX37-46025" fmla="*/ 1387677 w 2264509"/>
                <a:gd name="connsiteY37-46026" fmla="*/ 6525837 h 7217346"/>
                <a:gd name="connsiteX38-46027" fmla="*/ 1336897 w 2264509"/>
                <a:gd name="connsiteY38-46028" fmla="*/ 6727274 h 7217346"/>
                <a:gd name="connsiteX39-46029" fmla="*/ 1355075 w 2264509"/>
                <a:gd name="connsiteY39-46030" fmla="*/ 6813600 h 7217346"/>
                <a:gd name="connsiteX40-46031" fmla="*/ 1364871 w 2264509"/>
                <a:gd name="connsiteY40-46032" fmla="*/ 7006384 h 7217346"/>
                <a:gd name="connsiteX41-46033" fmla="*/ 1811645 w 2264509"/>
                <a:gd name="connsiteY41-46034" fmla="*/ 7174679 h 7217346"/>
                <a:gd name="connsiteX42-46035" fmla="*/ 2240298 w 2264509"/>
                <a:gd name="connsiteY42-46036" fmla="*/ 7184685 h 7217346"/>
                <a:gd name="connsiteX43-46037" fmla="*/ 2223142 w 2264509"/>
                <a:gd name="connsiteY43-46038" fmla="*/ 7032346 h 7217346"/>
                <a:gd name="connsiteX44-46039" fmla="*/ 1738539 w 2264509"/>
                <a:gd name="connsiteY44-46040" fmla="*/ 6666009 h 7217346"/>
                <a:gd name="connsiteX45-46041" fmla="*/ 1759422 w 2264509"/>
                <a:gd name="connsiteY45-46042" fmla="*/ 6535632 h 7217346"/>
                <a:gd name="connsiteX46-46043" fmla="*/ 1719909 w 2264509"/>
                <a:gd name="connsiteY46-46044" fmla="*/ 6436627 h 7217346"/>
                <a:gd name="connsiteX47-46045" fmla="*/ 1708642 w 2264509"/>
                <a:gd name="connsiteY47-46046" fmla="*/ 6235730 h 7217346"/>
                <a:gd name="connsiteX48-46047" fmla="*/ 1730306 w 2264509"/>
                <a:gd name="connsiteY48-46048" fmla="*/ 5965274 h 7217346"/>
                <a:gd name="connsiteX49-46049" fmla="*/ 1778923 w 2264509"/>
                <a:gd name="connsiteY49-46050" fmla="*/ 5497769 h 7217346"/>
                <a:gd name="connsiteX50-46051" fmla="*/ 1790341 w 2264509"/>
                <a:gd name="connsiteY50-46052" fmla="*/ 5349364 h 7217346"/>
                <a:gd name="connsiteX51-46053" fmla="*/ 1848903 w 2264509"/>
                <a:gd name="connsiteY51-46054" fmla="*/ 5302881 h 7217346"/>
                <a:gd name="connsiteX52-46055" fmla="*/ 1935499 w 2264509"/>
                <a:gd name="connsiteY52-46056" fmla="*/ 5083205 h 7217346"/>
                <a:gd name="connsiteX53-46057" fmla="*/ 1960649 w 2264509"/>
                <a:gd name="connsiteY53-46058" fmla="*/ 4791056 h 7217346"/>
                <a:gd name="connsiteX54-46059" fmla="*/ 1951665 w 2264509"/>
                <a:gd name="connsiteY54-46060" fmla="*/ 4334336 h 7217346"/>
                <a:gd name="connsiteX55-46061" fmla="*/ 1932344 w 2264509"/>
                <a:gd name="connsiteY55-46062" fmla="*/ 3888133 h 7217346"/>
                <a:gd name="connsiteX56-46063" fmla="*/ 2114094 w 2264509"/>
                <a:gd name="connsiteY56-46064" fmla="*/ 3794489 h 7217346"/>
                <a:gd name="connsiteX57-46065" fmla="*/ 1762492 w 2264509"/>
                <a:gd name="connsiteY57-46066" fmla="*/ 2682768 h 7217346"/>
                <a:gd name="connsiteX58-46067" fmla="*/ 2171636 w 2264509"/>
                <a:gd name="connsiteY58-46068" fmla="*/ 2450629 h 7217346"/>
                <a:gd name="connsiteX59-46069" fmla="*/ 2032492 w 2264509"/>
                <a:gd name="connsiteY59-46070" fmla="*/ 1850474 h 7217346"/>
                <a:gd name="connsiteX60-46071" fmla="*/ 1987751 w 2264509"/>
                <a:gd name="connsiteY60-46072" fmla="*/ 1662589 h 7217346"/>
                <a:gd name="connsiteX61-46073" fmla="*/ 1973329 w 2264509"/>
                <a:gd name="connsiteY61-46074" fmla="*/ 1418094 h 7217346"/>
                <a:gd name="connsiteX62-46075" fmla="*/ 1925704 w 2264509"/>
                <a:gd name="connsiteY62-46076" fmla="*/ 1287898 h 7217346"/>
                <a:gd name="connsiteX63-46077" fmla="*/ 1458979 w 2264509"/>
                <a:gd name="connsiteY63-46078" fmla="*/ 1120535 h 7217346"/>
                <a:gd name="connsiteX64-46079" fmla="*/ 1360513 w 2264509"/>
                <a:gd name="connsiteY64-46080" fmla="*/ 1005635 h 7217346"/>
                <a:gd name="connsiteX65-46081" fmla="*/ 1416522 w 2264509"/>
                <a:gd name="connsiteY65-46082" fmla="*/ 807081 h 7217346"/>
                <a:gd name="connsiteX66-46083" fmla="*/ 1484699 w 2264509"/>
                <a:gd name="connsiteY66-46084" fmla="*/ 608469 h 7217346"/>
                <a:gd name="connsiteX67-46085" fmla="*/ 1496208 w 2264509"/>
                <a:gd name="connsiteY67-46086" fmla="*/ 366317 h 7217346"/>
                <a:gd name="connsiteX68-46087" fmla="*/ 1413968 w 2264509"/>
                <a:gd name="connsiteY68-46088" fmla="*/ 146640 h 7217346"/>
                <a:gd name="connsiteX69-46089" fmla="*/ 1100515 w 2264509"/>
                <a:gd name="connsiteY69-46090" fmla="*/ 551 h 7217346"/>
                <a:gd name="connsiteX0-46091" fmla="*/ 1100515 w 2264509"/>
                <a:gd name="connsiteY0-46092" fmla="*/ 551 h 7217346"/>
                <a:gd name="connsiteX1-46093" fmla="*/ 849378 w 2264509"/>
                <a:gd name="connsiteY1-46094" fmla="*/ 118937 h 7217346"/>
                <a:gd name="connsiteX2-46095" fmla="*/ 751515 w 2264509"/>
                <a:gd name="connsiteY2-46096" fmla="*/ 285490 h 7217346"/>
                <a:gd name="connsiteX3-46097" fmla="*/ 756141 w 2264509"/>
                <a:gd name="connsiteY3-46098" fmla="*/ 566071 h 7217346"/>
                <a:gd name="connsiteX4-46099" fmla="*/ 895260 w 2264509"/>
                <a:gd name="connsiteY4-46100" fmla="*/ 882679 h 7217346"/>
                <a:gd name="connsiteX5-46101" fmla="*/ 785588 w 2264509"/>
                <a:gd name="connsiteY5-46102" fmla="*/ 1025825 h 7217346"/>
                <a:gd name="connsiteX6-46103" fmla="*/ 152912 w 2264509"/>
                <a:gd name="connsiteY6-46104" fmla="*/ 1252683 h 7217346"/>
                <a:gd name="connsiteX7-46105" fmla="*/ 8160 w 2264509"/>
                <a:gd name="connsiteY7-46106" fmla="*/ 2283394 h 7217346"/>
                <a:gd name="connsiteX8-46107" fmla="*/ 416233 w 2264509"/>
                <a:gd name="connsiteY8-46108" fmla="*/ 2735641 h 7217346"/>
                <a:gd name="connsiteX9-46109" fmla="*/ 293173 w 2264509"/>
                <a:gd name="connsiteY9-46110" fmla="*/ 3799944 h 7217346"/>
                <a:gd name="connsiteX10-46111" fmla="*/ 428536 w 2264509"/>
                <a:gd name="connsiteY10-46112" fmla="*/ 3969982 h 7217346"/>
                <a:gd name="connsiteX11-46113" fmla="*/ 486017 w 2264509"/>
                <a:gd name="connsiteY11-46114" fmla="*/ 4215017 h 7217346"/>
                <a:gd name="connsiteX12-46115" fmla="*/ 547224 w 2264509"/>
                <a:gd name="connsiteY12-46116" fmla="*/ 4615099 h 7217346"/>
                <a:gd name="connsiteX13-46117" fmla="*/ 555878 w 2264509"/>
                <a:gd name="connsiteY13-46118" fmla="*/ 4779518 h 7217346"/>
                <a:gd name="connsiteX14-46119" fmla="*/ 541964 w 2264509"/>
                <a:gd name="connsiteY14-46120" fmla="*/ 4966441 h 7217346"/>
                <a:gd name="connsiteX15-46121" fmla="*/ 510234 w 2264509"/>
                <a:gd name="connsiteY15-46122" fmla="*/ 5112051 h 7217346"/>
                <a:gd name="connsiteX16-46123" fmla="*/ 434305 w 2264509"/>
                <a:gd name="connsiteY16-46124" fmla="*/ 6139609 h 7217346"/>
                <a:gd name="connsiteX17-46125" fmla="*/ 399690 w 2264509"/>
                <a:gd name="connsiteY17-46126" fmla="*/ 6589898 h 7217346"/>
                <a:gd name="connsiteX18-46127" fmla="*/ 471534 w 2264509"/>
                <a:gd name="connsiteY18-46128" fmla="*/ 6812999 h 7217346"/>
                <a:gd name="connsiteX19-46129" fmla="*/ 409205 w 2264509"/>
                <a:gd name="connsiteY19-46130" fmla="*/ 6995629 h 7217346"/>
                <a:gd name="connsiteX20-46131" fmla="*/ 712039 w 2264509"/>
                <a:gd name="connsiteY20-46132" fmla="*/ 7208607 h 7217346"/>
                <a:gd name="connsiteX21-46133" fmla="*/ 1018766 w 2264509"/>
                <a:gd name="connsiteY21-46134" fmla="*/ 7101007 h 7217346"/>
                <a:gd name="connsiteX22-46135" fmla="*/ 760721 w 2264509"/>
                <a:gd name="connsiteY22-46136" fmla="*/ 6842580 h 7217346"/>
                <a:gd name="connsiteX23-46137" fmla="*/ 804368 w 2264509"/>
                <a:gd name="connsiteY23-46138" fmla="*/ 6565349 h 7217346"/>
                <a:gd name="connsiteX24-46139" fmla="*/ 790216 w 2264509"/>
                <a:gd name="connsiteY24-46140" fmla="*/ 6235730 h 7217346"/>
                <a:gd name="connsiteX25-46141" fmla="*/ 907792 w 2264509"/>
                <a:gd name="connsiteY25-46142" fmla="*/ 5474692 h 7217346"/>
                <a:gd name="connsiteX26-46143" fmla="*/ 957309 w 2264509"/>
                <a:gd name="connsiteY26-46144" fmla="*/ 5365800 h 7217346"/>
                <a:gd name="connsiteX27-46145" fmla="*/ 949796 w 2264509"/>
                <a:gd name="connsiteY27-46146" fmla="*/ 5294498 h 7217346"/>
                <a:gd name="connsiteX28-46147" fmla="*/ 1022842 w 2264509"/>
                <a:gd name="connsiteY28-46148" fmla="*/ 5197505 h 7217346"/>
                <a:gd name="connsiteX29-46149" fmla="*/ 1024856 w 2264509"/>
                <a:gd name="connsiteY29-46150" fmla="*/ 5054630 h 7217346"/>
                <a:gd name="connsiteX30-46151" fmla="*/ 1250022 w 2264509"/>
                <a:gd name="connsiteY30-46152" fmla="*/ 4234537 h 7217346"/>
                <a:gd name="connsiteX31-46153" fmla="*/ 1388027 w 2264509"/>
                <a:gd name="connsiteY31-46154" fmla="*/ 4644157 h 7217346"/>
                <a:gd name="connsiteX32-46155" fmla="*/ 1392304 w 2264509"/>
                <a:gd name="connsiteY32-46156" fmla="*/ 4865602 h 7217346"/>
                <a:gd name="connsiteX33-46157" fmla="*/ 1364785 w 2264509"/>
                <a:gd name="connsiteY33-46158" fmla="*/ 4971714 h 7217346"/>
                <a:gd name="connsiteX34-46159" fmla="*/ 1405585 w 2264509"/>
                <a:gd name="connsiteY34-46160" fmla="*/ 5098769 h 7217346"/>
                <a:gd name="connsiteX35-46161" fmla="*/ 1313490 w 2264509"/>
                <a:gd name="connsiteY35-46162" fmla="*/ 5539804 h 7217346"/>
                <a:gd name="connsiteX36-46163" fmla="*/ 1314512 w 2264509"/>
                <a:gd name="connsiteY36-46164" fmla="*/ 6345824 h 7217346"/>
                <a:gd name="connsiteX37-46165" fmla="*/ 1387677 w 2264509"/>
                <a:gd name="connsiteY37-46166" fmla="*/ 6525837 h 7217346"/>
                <a:gd name="connsiteX38-46167" fmla="*/ 1336897 w 2264509"/>
                <a:gd name="connsiteY38-46168" fmla="*/ 6727274 h 7217346"/>
                <a:gd name="connsiteX39-46169" fmla="*/ 1355075 w 2264509"/>
                <a:gd name="connsiteY39-46170" fmla="*/ 6813600 h 7217346"/>
                <a:gd name="connsiteX40-46171" fmla="*/ 1364871 w 2264509"/>
                <a:gd name="connsiteY40-46172" fmla="*/ 7006384 h 7217346"/>
                <a:gd name="connsiteX41-46173" fmla="*/ 1811645 w 2264509"/>
                <a:gd name="connsiteY41-46174" fmla="*/ 7174679 h 7217346"/>
                <a:gd name="connsiteX42-46175" fmla="*/ 2240298 w 2264509"/>
                <a:gd name="connsiteY42-46176" fmla="*/ 7184685 h 7217346"/>
                <a:gd name="connsiteX43-46177" fmla="*/ 2223142 w 2264509"/>
                <a:gd name="connsiteY43-46178" fmla="*/ 7032346 h 7217346"/>
                <a:gd name="connsiteX44-46179" fmla="*/ 1738539 w 2264509"/>
                <a:gd name="connsiteY44-46180" fmla="*/ 6666009 h 7217346"/>
                <a:gd name="connsiteX45-46181" fmla="*/ 1759422 w 2264509"/>
                <a:gd name="connsiteY45-46182" fmla="*/ 6535632 h 7217346"/>
                <a:gd name="connsiteX46-46183" fmla="*/ 1719909 w 2264509"/>
                <a:gd name="connsiteY46-46184" fmla="*/ 6436627 h 7217346"/>
                <a:gd name="connsiteX47-46185" fmla="*/ 1708642 w 2264509"/>
                <a:gd name="connsiteY47-46186" fmla="*/ 6235730 h 7217346"/>
                <a:gd name="connsiteX48-46187" fmla="*/ 1730306 w 2264509"/>
                <a:gd name="connsiteY48-46188" fmla="*/ 5965274 h 7217346"/>
                <a:gd name="connsiteX49-46189" fmla="*/ 1778923 w 2264509"/>
                <a:gd name="connsiteY49-46190" fmla="*/ 5497769 h 7217346"/>
                <a:gd name="connsiteX50-46191" fmla="*/ 1790341 w 2264509"/>
                <a:gd name="connsiteY50-46192" fmla="*/ 5349364 h 7217346"/>
                <a:gd name="connsiteX51-46193" fmla="*/ 1848903 w 2264509"/>
                <a:gd name="connsiteY51-46194" fmla="*/ 5302881 h 7217346"/>
                <a:gd name="connsiteX52-46195" fmla="*/ 1935499 w 2264509"/>
                <a:gd name="connsiteY52-46196" fmla="*/ 5083205 h 7217346"/>
                <a:gd name="connsiteX53-46197" fmla="*/ 1960649 w 2264509"/>
                <a:gd name="connsiteY53-46198" fmla="*/ 4791056 h 7217346"/>
                <a:gd name="connsiteX54-46199" fmla="*/ 1951665 w 2264509"/>
                <a:gd name="connsiteY54-46200" fmla="*/ 4334336 h 7217346"/>
                <a:gd name="connsiteX55-46201" fmla="*/ 1932344 w 2264509"/>
                <a:gd name="connsiteY55-46202" fmla="*/ 3888133 h 7217346"/>
                <a:gd name="connsiteX56-46203" fmla="*/ 2114094 w 2264509"/>
                <a:gd name="connsiteY56-46204" fmla="*/ 3794489 h 7217346"/>
                <a:gd name="connsiteX57-46205" fmla="*/ 1762492 w 2264509"/>
                <a:gd name="connsiteY57-46206" fmla="*/ 2682768 h 7217346"/>
                <a:gd name="connsiteX58-46207" fmla="*/ 2171636 w 2264509"/>
                <a:gd name="connsiteY58-46208" fmla="*/ 2450629 h 7217346"/>
                <a:gd name="connsiteX59-46209" fmla="*/ 2032492 w 2264509"/>
                <a:gd name="connsiteY59-46210" fmla="*/ 1850474 h 7217346"/>
                <a:gd name="connsiteX60-46211" fmla="*/ 1987751 w 2264509"/>
                <a:gd name="connsiteY60-46212" fmla="*/ 1662589 h 7217346"/>
                <a:gd name="connsiteX61-46213" fmla="*/ 1973329 w 2264509"/>
                <a:gd name="connsiteY61-46214" fmla="*/ 1418094 h 7217346"/>
                <a:gd name="connsiteX62-46215" fmla="*/ 1925704 w 2264509"/>
                <a:gd name="connsiteY62-46216" fmla="*/ 1287898 h 7217346"/>
                <a:gd name="connsiteX63-46217" fmla="*/ 1458979 w 2264509"/>
                <a:gd name="connsiteY63-46218" fmla="*/ 1120535 h 7217346"/>
                <a:gd name="connsiteX64-46219" fmla="*/ 1360513 w 2264509"/>
                <a:gd name="connsiteY64-46220" fmla="*/ 1005635 h 7217346"/>
                <a:gd name="connsiteX65-46221" fmla="*/ 1416522 w 2264509"/>
                <a:gd name="connsiteY65-46222" fmla="*/ 807081 h 7217346"/>
                <a:gd name="connsiteX66-46223" fmla="*/ 1484699 w 2264509"/>
                <a:gd name="connsiteY66-46224" fmla="*/ 608469 h 7217346"/>
                <a:gd name="connsiteX67-46225" fmla="*/ 1496208 w 2264509"/>
                <a:gd name="connsiteY67-46226" fmla="*/ 366317 h 7217346"/>
                <a:gd name="connsiteX68-46227" fmla="*/ 1413968 w 2264509"/>
                <a:gd name="connsiteY68-46228" fmla="*/ 146640 h 7217346"/>
                <a:gd name="connsiteX69-46229" fmla="*/ 1100515 w 2264509"/>
                <a:gd name="connsiteY69-46230" fmla="*/ 551 h 7217346"/>
                <a:gd name="connsiteX0-46231" fmla="*/ 1100515 w 2264509"/>
                <a:gd name="connsiteY0-46232" fmla="*/ 551 h 7217346"/>
                <a:gd name="connsiteX1-46233" fmla="*/ 849378 w 2264509"/>
                <a:gd name="connsiteY1-46234" fmla="*/ 118937 h 7217346"/>
                <a:gd name="connsiteX2-46235" fmla="*/ 751515 w 2264509"/>
                <a:gd name="connsiteY2-46236" fmla="*/ 285490 h 7217346"/>
                <a:gd name="connsiteX3-46237" fmla="*/ 756141 w 2264509"/>
                <a:gd name="connsiteY3-46238" fmla="*/ 566071 h 7217346"/>
                <a:gd name="connsiteX4-46239" fmla="*/ 895260 w 2264509"/>
                <a:gd name="connsiteY4-46240" fmla="*/ 882679 h 7217346"/>
                <a:gd name="connsiteX5-46241" fmla="*/ 785588 w 2264509"/>
                <a:gd name="connsiteY5-46242" fmla="*/ 1025825 h 7217346"/>
                <a:gd name="connsiteX6-46243" fmla="*/ 152912 w 2264509"/>
                <a:gd name="connsiteY6-46244" fmla="*/ 1252683 h 7217346"/>
                <a:gd name="connsiteX7-46245" fmla="*/ 8160 w 2264509"/>
                <a:gd name="connsiteY7-46246" fmla="*/ 2283394 h 7217346"/>
                <a:gd name="connsiteX8-46247" fmla="*/ 416233 w 2264509"/>
                <a:gd name="connsiteY8-46248" fmla="*/ 2735641 h 7217346"/>
                <a:gd name="connsiteX9-46249" fmla="*/ 293173 w 2264509"/>
                <a:gd name="connsiteY9-46250" fmla="*/ 3799944 h 7217346"/>
                <a:gd name="connsiteX10-46251" fmla="*/ 428536 w 2264509"/>
                <a:gd name="connsiteY10-46252" fmla="*/ 3969982 h 7217346"/>
                <a:gd name="connsiteX11-46253" fmla="*/ 486017 w 2264509"/>
                <a:gd name="connsiteY11-46254" fmla="*/ 4215017 h 7217346"/>
                <a:gd name="connsiteX12-46255" fmla="*/ 547224 w 2264509"/>
                <a:gd name="connsiteY12-46256" fmla="*/ 4615099 h 7217346"/>
                <a:gd name="connsiteX13-46257" fmla="*/ 555878 w 2264509"/>
                <a:gd name="connsiteY13-46258" fmla="*/ 4779518 h 7217346"/>
                <a:gd name="connsiteX14-46259" fmla="*/ 541964 w 2264509"/>
                <a:gd name="connsiteY14-46260" fmla="*/ 4966441 h 7217346"/>
                <a:gd name="connsiteX15-46261" fmla="*/ 510234 w 2264509"/>
                <a:gd name="connsiteY15-46262" fmla="*/ 5112051 h 7217346"/>
                <a:gd name="connsiteX16-46263" fmla="*/ 434305 w 2264509"/>
                <a:gd name="connsiteY16-46264" fmla="*/ 6139609 h 7217346"/>
                <a:gd name="connsiteX17-46265" fmla="*/ 399690 w 2264509"/>
                <a:gd name="connsiteY17-46266" fmla="*/ 6589898 h 7217346"/>
                <a:gd name="connsiteX18-46267" fmla="*/ 471534 w 2264509"/>
                <a:gd name="connsiteY18-46268" fmla="*/ 6812999 h 7217346"/>
                <a:gd name="connsiteX19-46269" fmla="*/ 409205 w 2264509"/>
                <a:gd name="connsiteY19-46270" fmla="*/ 6995629 h 7217346"/>
                <a:gd name="connsiteX20-46271" fmla="*/ 712039 w 2264509"/>
                <a:gd name="connsiteY20-46272" fmla="*/ 7208607 h 7217346"/>
                <a:gd name="connsiteX21-46273" fmla="*/ 1018766 w 2264509"/>
                <a:gd name="connsiteY21-46274" fmla="*/ 7101007 h 7217346"/>
                <a:gd name="connsiteX22-46275" fmla="*/ 760721 w 2264509"/>
                <a:gd name="connsiteY22-46276" fmla="*/ 6842580 h 7217346"/>
                <a:gd name="connsiteX23-46277" fmla="*/ 804368 w 2264509"/>
                <a:gd name="connsiteY23-46278" fmla="*/ 6565349 h 7217346"/>
                <a:gd name="connsiteX24-46279" fmla="*/ 790216 w 2264509"/>
                <a:gd name="connsiteY24-46280" fmla="*/ 6235730 h 7217346"/>
                <a:gd name="connsiteX25-46281" fmla="*/ 907792 w 2264509"/>
                <a:gd name="connsiteY25-46282" fmla="*/ 5474692 h 7217346"/>
                <a:gd name="connsiteX26-46283" fmla="*/ 957309 w 2264509"/>
                <a:gd name="connsiteY26-46284" fmla="*/ 5365800 h 7217346"/>
                <a:gd name="connsiteX27-46285" fmla="*/ 949796 w 2264509"/>
                <a:gd name="connsiteY27-46286" fmla="*/ 5294498 h 7217346"/>
                <a:gd name="connsiteX28-46287" fmla="*/ 1022842 w 2264509"/>
                <a:gd name="connsiteY28-46288" fmla="*/ 5197505 h 7217346"/>
                <a:gd name="connsiteX29-46289" fmla="*/ 1024856 w 2264509"/>
                <a:gd name="connsiteY29-46290" fmla="*/ 5054630 h 7217346"/>
                <a:gd name="connsiteX30-46291" fmla="*/ 1250022 w 2264509"/>
                <a:gd name="connsiteY30-46292" fmla="*/ 4234537 h 7217346"/>
                <a:gd name="connsiteX31-46293" fmla="*/ 1388027 w 2264509"/>
                <a:gd name="connsiteY31-46294" fmla="*/ 4644157 h 7217346"/>
                <a:gd name="connsiteX32-46295" fmla="*/ 1392304 w 2264509"/>
                <a:gd name="connsiteY32-46296" fmla="*/ 4865602 h 7217346"/>
                <a:gd name="connsiteX33-46297" fmla="*/ 1364785 w 2264509"/>
                <a:gd name="connsiteY33-46298" fmla="*/ 4971714 h 7217346"/>
                <a:gd name="connsiteX34-46299" fmla="*/ 1405585 w 2264509"/>
                <a:gd name="connsiteY34-46300" fmla="*/ 5098769 h 7217346"/>
                <a:gd name="connsiteX35-46301" fmla="*/ 1313490 w 2264509"/>
                <a:gd name="connsiteY35-46302" fmla="*/ 5539804 h 7217346"/>
                <a:gd name="connsiteX36-46303" fmla="*/ 1314512 w 2264509"/>
                <a:gd name="connsiteY36-46304" fmla="*/ 6345824 h 7217346"/>
                <a:gd name="connsiteX37-46305" fmla="*/ 1387677 w 2264509"/>
                <a:gd name="connsiteY37-46306" fmla="*/ 6525837 h 7217346"/>
                <a:gd name="connsiteX38-46307" fmla="*/ 1336897 w 2264509"/>
                <a:gd name="connsiteY38-46308" fmla="*/ 6727274 h 7217346"/>
                <a:gd name="connsiteX39-46309" fmla="*/ 1355075 w 2264509"/>
                <a:gd name="connsiteY39-46310" fmla="*/ 6813600 h 7217346"/>
                <a:gd name="connsiteX40-46311" fmla="*/ 1364871 w 2264509"/>
                <a:gd name="connsiteY40-46312" fmla="*/ 7006384 h 7217346"/>
                <a:gd name="connsiteX41-46313" fmla="*/ 1811645 w 2264509"/>
                <a:gd name="connsiteY41-46314" fmla="*/ 7174679 h 7217346"/>
                <a:gd name="connsiteX42-46315" fmla="*/ 2240298 w 2264509"/>
                <a:gd name="connsiteY42-46316" fmla="*/ 7184685 h 7217346"/>
                <a:gd name="connsiteX43-46317" fmla="*/ 2223142 w 2264509"/>
                <a:gd name="connsiteY43-46318" fmla="*/ 7032346 h 7217346"/>
                <a:gd name="connsiteX44-46319" fmla="*/ 1738539 w 2264509"/>
                <a:gd name="connsiteY44-46320" fmla="*/ 6666009 h 7217346"/>
                <a:gd name="connsiteX45-46321" fmla="*/ 1759422 w 2264509"/>
                <a:gd name="connsiteY45-46322" fmla="*/ 6535632 h 7217346"/>
                <a:gd name="connsiteX46-46323" fmla="*/ 1719909 w 2264509"/>
                <a:gd name="connsiteY46-46324" fmla="*/ 6436627 h 7217346"/>
                <a:gd name="connsiteX47-46325" fmla="*/ 1708642 w 2264509"/>
                <a:gd name="connsiteY47-46326" fmla="*/ 6235730 h 7217346"/>
                <a:gd name="connsiteX48-46327" fmla="*/ 1730306 w 2264509"/>
                <a:gd name="connsiteY48-46328" fmla="*/ 5965274 h 7217346"/>
                <a:gd name="connsiteX49-46329" fmla="*/ 1778923 w 2264509"/>
                <a:gd name="connsiteY49-46330" fmla="*/ 5497769 h 7217346"/>
                <a:gd name="connsiteX50-46331" fmla="*/ 1790341 w 2264509"/>
                <a:gd name="connsiteY50-46332" fmla="*/ 5349364 h 7217346"/>
                <a:gd name="connsiteX51-46333" fmla="*/ 1848903 w 2264509"/>
                <a:gd name="connsiteY51-46334" fmla="*/ 5302881 h 7217346"/>
                <a:gd name="connsiteX52-46335" fmla="*/ 1935499 w 2264509"/>
                <a:gd name="connsiteY52-46336" fmla="*/ 5083205 h 7217346"/>
                <a:gd name="connsiteX53-46337" fmla="*/ 1960649 w 2264509"/>
                <a:gd name="connsiteY53-46338" fmla="*/ 4791056 h 7217346"/>
                <a:gd name="connsiteX54-46339" fmla="*/ 1951665 w 2264509"/>
                <a:gd name="connsiteY54-46340" fmla="*/ 4334336 h 7217346"/>
                <a:gd name="connsiteX55-46341" fmla="*/ 1932344 w 2264509"/>
                <a:gd name="connsiteY55-46342" fmla="*/ 3888133 h 7217346"/>
                <a:gd name="connsiteX56-46343" fmla="*/ 2114094 w 2264509"/>
                <a:gd name="connsiteY56-46344" fmla="*/ 3794489 h 7217346"/>
                <a:gd name="connsiteX57-46345" fmla="*/ 1762492 w 2264509"/>
                <a:gd name="connsiteY57-46346" fmla="*/ 2682768 h 7217346"/>
                <a:gd name="connsiteX58-46347" fmla="*/ 2171636 w 2264509"/>
                <a:gd name="connsiteY58-46348" fmla="*/ 2450629 h 7217346"/>
                <a:gd name="connsiteX59-46349" fmla="*/ 2032492 w 2264509"/>
                <a:gd name="connsiteY59-46350" fmla="*/ 1850474 h 7217346"/>
                <a:gd name="connsiteX60-46351" fmla="*/ 1987751 w 2264509"/>
                <a:gd name="connsiteY60-46352" fmla="*/ 1662589 h 7217346"/>
                <a:gd name="connsiteX61-46353" fmla="*/ 1973329 w 2264509"/>
                <a:gd name="connsiteY61-46354" fmla="*/ 1418094 h 7217346"/>
                <a:gd name="connsiteX62-46355" fmla="*/ 1925704 w 2264509"/>
                <a:gd name="connsiteY62-46356" fmla="*/ 1287898 h 7217346"/>
                <a:gd name="connsiteX63-46357" fmla="*/ 1458979 w 2264509"/>
                <a:gd name="connsiteY63-46358" fmla="*/ 1120535 h 7217346"/>
                <a:gd name="connsiteX64-46359" fmla="*/ 1360513 w 2264509"/>
                <a:gd name="connsiteY64-46360" fmla="*/ 1005635 h 7217346"/>
                <a:gd name="connsiteX65-46361" fmla="*/ 1416522 w 2264509"/>
                <a:gd name="connsiteY65-46362" fmla="*/ 807081 h 7217346"/>
                <a:gd name="connsiteX66-46363" fmla="*/ 1484699 w 2264509"/>
                <a:gd name="connsiteY66-46364" fmla="*/ 608469 h 7217346"/>
                <a:gd name="connsiteX67-46365" fmla="*/ 1496208 w 2264509"/>
                <a:gd name="connsiteY67-46366" fmla="*/ 366317 h 7217346"/>
                <a:gd name="connsiteX68-46367" fmla="*/ 1413968 w 2264509"/>
                <a:gd name="connsiteY68-46368" fmla="*/ 146640 h 7217346"/>
                <a:gd name="connsiteX69-46369" fmla="*/ 1100515 w 2264509"/>
                <a:gd name="connsiteY69-46370" fmla="*/ 551 h 7217346"/>
                <a:gd name="connsiteX0-46371" fmla="*/ 1100515 w 2264509"/>
                <a:gd name="connsiteY0-46372" fmla="*/ 551 h 7217346"/>
                <a:gd name="connsiteX1-46373" fmla="*/ 849378 w 2264509"/>
                <a:gd name="connsiteY1-46374" fmla="*/ 118937 h 7217346"/>
                <a:gd name="connsiteX2-46375" fmla="*/ 751515 w 2264509"/>
                <a:gd name="connsiteY2-46376" fmla="*/ 285490 h 7217346"/>
                <a:gd name="connsiteX3-46377" fmla="*/ 756141 w 2264509"/>
                <a:gd name="connsiteY3-46378" fmla="*/ 566071 h 7217346"/>
                <a:gd name="connsiteX4-46379" fmla="*/ 895260 w 2264509"/>
                <a:gd name="connsiteY4-46380" fmla="*/ 882679 h 7217346"/>
                <a:gd name="connsiteX5-46381" fmla="*/ 785588 w 2264509"/>
                <a:gd name="connsiteY5-46382" fmla="*/ 1025825 h 7217346"/>
                <a:gd name="connsiteX6-46383" fmla="*/ 152912 w 2264509"/>
                <a:gd name="connsiteY6-46384" fmla="*/ 1252683 h 7217346"/>
                <a:gd name="connsiteX7-46385" fmla="*/ 8160 w 2264509"/>
                <a:gd name="connsiteY7-46386" fmla="*/ 2283394 h 7217346"/>
                <a:gd name="connsiteX8-46387" fmla="*/ 416233 w 2264509"/>
                <a:gd name="connsiteY8-46388" fmla="*/ 2735641 h 7217346"/>
                <a:gd name="connsiteX9-46389" fmla="*/ 293173 w 2264509"/>
                <a:gd name="connsiteY9-46390" fmla="*/ 3799944 h 7217346"/>
                <a:gd name="connsiteX10-46391" fmla="*/ 428536 w 2264509"/>
                <a:gd name="connsiteY10-46392" fmla="*/ 3969982 h 7217346"/>
                <a:gd name="connsiteX11-46393" fmla="*/ 486017 w 2264509"/>
                <a:gd name="connsiteY11-46394" fmla="*/ 4215017 h 7217346"/>
                <a:gd name="connsiteX12-46395" fmla="*/ 547224 w 2264509"/>
                <a:gd name="connsiteY12-46396" fmla="*/ 4615099 h 7217346"/>
                <a:gd name="connsiteX13-46397" fmla="*/ 555878 w 2264509"/>
                <a:gd name="connsiteY13-46398" fmla="*/ 4779518 h 7217346"/>
                <a:gd name="connsiteX14-46399" fmla="*/ 541964 w 2264509"/>
                <a:gd name="connsiteY14-46400" fmla="*/ 4966441 h 7217346"/>
                <a:gd name="connsiteX15-46401" fmla="*/ 510234 w 2264509"/>
                <a:gd name="connsiteY15-46402" fmla="*/ 5112051 h 7217346"/>
                <a:gd name="connsiteX16-46403" fmla="*/ 434305 w 2264509"/>
                <a:gd name="connsiteY16-46404" fmla="*/ 6139609 h 7217346"/>
                <a:gd name="connsiteX17-46405" fmla="*/ 399690 w 2264509"/>
                <a:gd name="connsiteY17-46406" fmla="*/ 6589898 h 7217346"/>
                <a:gd name="connsiteX18-46407" fmla="*/ 471534 w 2264509"/>
                <a:gd name="connsiteY18-46408" fmla="*/ 6812999 h 7217346"/>
                <a:gd name="connsiteX19-46409" fmla="*/ 409205 w 2264509"/>
                <a:gd name="connsiteY19-46410" fmla="*/ 6995629 h 7217346"/>
                <a:gd name="connsiteX20-46411" fmla="*/ 712039 w 2264509"/>
                <a:gd name="connsiteY20-46412" fmla="*/ 7208607 h 7217346"/>
                <a:gd name="connsiteX21-46413" fmla="*/ 1018766 w 2264509"/>
                <a:gd name="connsiteY21-46414" fmla="*/ 7101007 h 7217346"/>
                <a:gd name="connsiteX22-46415" fmla="*/ 760721 w 2264509"/>
                <a:gd name="connsiteY22-46416" fmla="*/ 6842580 h 7217346"/>
                <a:gd name="connsiteX23-46417" fmla="*/ 804368 w 2264509"/>
                <a:gd name="connsiteY23-46418" fmla="*/ 6565349 h 7217346"/>
                <a:gd name="connsiteX24-46419" fmla="*/ 790216 w 2264509"/>
                <a:gd name="connsiteY24-46420" fmla="*/ 6235730 h 7217346"/>
                <a:gd name="connsiteX25-46421" fmla="*/ 907792 w 2264509"/>
                <a:gd name="connsiteY25-46422" fmla="*/ 5474692 h 7217346"/>
                <a:gd name="connsiteX26-46423" fmla="*/ 957309 w 2264509"/>
                <a:gd name="connsiteY26-46424" fmla="*/ 5365800 h 7217346"/>
                <a:gd name="connsiteX27-46425" fmla="*/ 949796 w 2264509"/>
                <a:gd name="connsiteY27-46426" fmla="*/ 5294498 h 7217346"/>
                <a:gd name="connsiteX28-46427" fmla="*/ 1022842 w 2264509"/>
                <a:gd name="connsiteY28-46428" fmla="*/ 5197505 h 7217346"/>
                <a:gd name="connsiteX29-46429" fmla="*/ 1024856 w 2264509"/>
                <a:gd name="connsiteY29-46430" fmla="*/ 5054630 h 7217346"/>
                <a:gd name="connsiteX30-46431" fmla="*/ 1250022 w 2264509"/>
                <a:gd name="connsiteY30-46432" fmla="*/ 4234537 h 7217346"/>
                <a:gd name="connsiteX31-46433" fmla="*/ 1388027 w 2264509"/>
                <a:gd name="connsiteY31-46434" fmla="*/ 4644157 h 7217346"/>
                <a:gd name="connsiteX32-46435" fmla="*/ 1392304 w 2264509"/>
                <a:gd name="connsiteY32-46436" fmla="*/ 4865602 h 7217346"/>
                <a:gd name="connsiteX33-46437" fmla="*/ 1364785 w 2264509"/>
                <a:gd name="connsiteY33-46438" fmla="*/ 4971714 h 7217346"/>
                <a:gd name="connsiteX34-46439" fmla="*/ 1405585 w 2264509"/>
                <a:gd name="connsiteY34-46440" fmla="*/ 5098769 h 7217346"/>
                <a:gd name="connsiteX35-46441" fmla="*/ 1313490 w 2264509"/>
                <a:gd name="connsiteY35-46442" fmla="*/ 5539804 h 7217346"/>
                <a:gd name="connsiteX36-46443" fmla="*/ 1314512 w 2264509"/>
                <a:gd name="connsiteY36-46444" fmla="*/ 6345824 h 7217346"/>
                <a:gd name="connsiteX37-46445" fmla="*/ 1369266 w 2264509"/>
                <a:gd name="connsiteY37-46446" fmla="*/ 6519700 h 7217346"/>
                <a:gd name="connsiteX38-46447" fmla="*/ 1336897 w 2264509"/>
                <a:gd name="connsiteY38-46448" fmla="*/ 6727274 h 7217346"/>
                <a:gd name="connsiteX39-46449" fmla="*/ 1355075 w 2264509"/>
                <a:gd name="connsiteY39-46450" fmla="*/ 6813600 h 7217346"/>
                <a:gd name="connsiteX40-46451" fmla="*/ 1364871 w 2264509"/>
                <a:gd name="connsiteY40-46452" fmla="*/ 7006384 h 7217346"/>
                <a:gd name="connsiteX41-46453" fmla="*/ 1811645 w 2264509"/>
                <a:gd name="connsiteY41-46454" fmla="*/ 7174679 h 7217346"/>
                <a:gd name="connsiteX42-46455" fmla="*/ 2240298 w 2264509"/>
                <a:gd name="connsiteY42-46456" fmla="*/ 7184685 h 7217346"/>
                <a:gd name="connsiteX43-46457" fmla="*/ 2223142 w 2264509"/>
                <a:gd name="connsiteY43-46458" fmla="*/ 7032346 h 7217346"/>
                <a:gd name="connsiteX44-46459" fmla="*/ 1738539 w 2264509"/>
                <a:gd name="connsiteY44-46460" fmla="*/ 6666009 h 7217346"/>
                <a:gd name="connsiteX45-46461" fmla="*/ 1759422 w 2264509"/>
                <a:gd name="connsiteY45-46462" fmla="*/ 6535632 h 7217346"/>
                <a:gd name="connsiteX46-46463" fmla="*/ 1719909 w 2264509"/>
                <a:gd name="connsiteY46-46464" fmla="*/ 6436627 h 7217346"/>
                <a:gd name="connsiteX47-46465" fmla="*/ 1708642 w 2264509"/>
                <a:gd name="connsiteY47-46466" fmla="*/ 6235730 h 7217346"/>
                <a:gd name="connsiteX48-46467" fmla="*/ 1730306 w 2264509"/>
                <a:gd name="connsiteY48-46468" fmla="*/ 5965274 h 7217346"/>
                <a:gd name="connsiteX49-46469" fmla="*/ 1778923 w 2264509"/>
                <a:gd name="connsiteY49-46470" fmla="*/ 5497769 h 7217346"/>
                <a:gd name="connsiteX50-46471" fmla="*/ 1790341 w 2264509"/>
                <a:gd name="connsiteY50-46472" fmla="*/ 5349364 h 7217346"/>
                <a:gd name="connsiteX51-46473" fmla="*/ 1848903 w 2264509"/>
                <a:gd name="connsiteY51-46474" fmla="*/ 5302881 h 7217346"/>
                <a:gd name="connsiteX52-46475" fmla="*/ 1935499 w 2264509"/>
                <a:gd name="connsiteY52-46476" fmla="*/ 5083205 h 7217346"/>
                <a:gd name="connsiteX53-46477" fmla="*/ 1960649 w 2264509"/>
                <a:gd name="connsiteY53-46478" fmla="*/ 4791056 h 7217346"/>
                <a:gd name="connsiteX54-46479" fmla="*/ 1951665 w 2264509"/>
                <a:gd name="connsiteY54-46480" fmla="*/ 4334336 h 7217346"/>
                <a:gd name="connsiteX55-46481" fmla="*/ 1932344 w 2264509"/>
                <a:gd name="connsiteY55-46482" fmla="*/ 3888133 h 7217346"/>
                <a:gd name="connsiteX56-46483" fmla="*/ 2114094 w 2264509"/>
                <a:gd name="connsiteY56-46484" fmla="*/ 3794489 h 7217346"/>
                <a:gd name="connsiteX57-46485" fmla="*/ 1762492 w 2264509"/>
                <a:gd name="connsiteY57-46486" fmla="*/ 2682768 h 7217346"/>
                <a:gd name="connsiteX58-46487" fmla="*/ 2171636 w 2264509"/>
                <a:gd name="connsiteY58-46488" fmla="*/ 2450629 h 7217346"/>
                <a:gd name="connsiteX59-46489" fmla="*/ 2032492 w 2264509"/>
                <a:gd name="connsiteY59-46490" fmla="*/ 1850474 h 7217346"/>
                <a:gd name="connsiteX60-46491" fmla="*/ 1987751 w 2264509"/>
                <a:gd name="connsiteY60-46492" fmla="*/ 1662589 h 7217346"/>
                <a:gd name="connsiteX61-46493" fmla="*/ 1973329 w 2264509"/>
                <a:gd name="connsiteY61-46494" fmla="*/ 1418094 h 7217346"/>
                <a:gd name="connsiteX62-46495" fmla="*/ 1925704 w 2264509"/>
                <a:gd name="connsiteY62-46496" fmla="*/ 1287898 h 7217346"/>
                <a:gd name="connsiteX63-46497" fmla="*/ 1458979 w 2264509"/>
                <a:gd name="connsiteY63-46498" fmla="*/ 1120535 h 7217346"/>
                <a:gd name="connsiteX64-46499" fmla="*/ 1360513 w 2264509"/>
                <a:gd name="connsiteY64-46500" fmla="*/ 1005635 h 7217346"/>
                <a:gd name="connsiteX65-46501" fmla="*/ 1416522 w 2264509"/>
                <a:gd name="connsiteY65-46502" fmla="*/ 807081 h 7217346"/>
                <a:gd name="connsiteX66-46503" fmla="*/ 1484699 w 2264509"/>
                <a:gd name="connsiteY66-46504" fmla="*/ 608469 h 7217346"/>
                <a:gd name="connsiteX67-46505" fmla="*/ 1496208 w 2264509"/>
                <a:gd name="connsiteY67-46506" fmla="*/ 366317 h 7217346"/>
                <a:gd name="connsiteX68-46507" fmla="*/ 1413968 w 2264509"/>
                <a:gd name="connsiteY68-46508" fmla="*/ 146640 h 7217346"/>
                <a:gd name="connsiteX69-46509" fmla="*/ 1100515 w 2264509"/>
                <a:gd name="connsiteY69-46510" fmla="*/ 551 h 7217346"/>
                <a:gd name="connsiteX0-46511" fmla="*/ 1100515 w 2264509"/>
                <a:gd name="connsiteY0-46512" fmla="*/ 551 h 7217346"/>
                <a:gd name="connsiteX1-46513" fmla="*/ 849378 w 2264509"/>
                <a:gd name="connsiteY1-46514" fmla="*/ 118937 h 7217346"/>
                <a:gd name="connsiteX2-46515" fmla="*/ 751515 w 2264509"/>
                <a:gd name="connsiteY2-46516" fmla="*/ 285490 h 7217346"/>
                <a:gd name="connsiteX3-46517" fmla="*/ 756141 w 2264509"/>
                <a:gd name="connsiteY3-46518" fmla="*/ 566071 h 7217346"/>
                <a:gd name="connsiteX4-46519" fmla="*/ 895260 w 2264509"/>
                <a:gd name="connsiteY4-46520" fmla="*/ 882679 h 7217346"/>
                <a:gd name="connsiteX5-46521" fmla="*/ 785588 w 2264509"/>
                <a:gd name="connsiteY5-46522" fmla="*/ 1025825 h 7217346"/>
                <a:gd name="connsiteX6-46523" fmla="*/ 152912 w 2264509"/>
                <a:gd name="connsiteY6-46524" fmla="*/ 1252683 h 7217346"/>
                <a:gd name="connsiteX7-46525" fmla="*/ 8160 w 2264509"/>
                <a:gd name="connsiteY7-46526" fmla="*/ 2283394 h 7217346"/>
                <a:gd name="connsiteX8-46527" fmla="*/ 416233 w 2264509"/>
                <a:gd name="connsiteY8-46528" fmla="*/ 2735641 h 7217346"/>
                <a:gd name="connsiteX9-46529" fmla="*/ 293173 w 2264509"/>
                <a:gd name="connsiteY9-46530" fmla="*/ 3799944 h 7217346"/>
                <a:gd name="connsiteX10-46531" fmla="*/ 428536 w 2264509"/>
                <a:gd name="connsiteY10-46532" fmla="*/ 3969982 h 7217346"/>
                <a:gd name="connsiteX11-46533" fmla="*/ 486017 w 2264509"/>
                <a:gd name="connsiteY11-46534" fmla="*/ 4215017 h 7217346"/>
                <a:gd name="connsiteX12-46535" fmla="*/ 547224 w 2264509"/>
                <a:gd name="connsiteY12-46536" fmla="*/ 4615099 h 7217346"/>
                <a:gd name="connsiteX13-46537" fmla="*/ 555878 w 2264509"/>
                <a:gd name="connsiteY13-46538" fmla="*/ 4779518 h 7217346"/>
                <a:gd name="connsiteX14-46539" fmla="*/ 541964 w 2264509"/>
                <a:gd name="connsiteY14-46540" fmla="*/ 4966441 h 7217346"/>
                <a:gd name="connsiteX15-46541" fmla="*/ 510234 w 2264509"/>
                <a:gd name="connsiteY15-46542" fmla="*/ 5112051 h 7217346"/>
                <a:gd name="connsiteX16-46543" fmla="*/ 434305 w 2264509"/>
                <a:gd name="connsiteY16-46544" fmla="*/ 6139609 h 7217346"/>
                <a:gd name="connsiteX17-46545" fmla="*/ 399690 w 2264509"/>
                <a:gd name="connsiteY17-46546" fmla="*/ 6589898 h 7217346"/>
                <a:gd name="connsiteX18-46547" fmla="*/ 471534 w 2264509"/>
                <a:gd name="connsiteY18-46548" fmla="*/ 6812999 h 7217346"/>
                <a:gd name="connsiteX19-46549" fmla="*/ 409205 w 2264509"/>
                <a:gd name="connsiteY19-46550" fmla="*/ 6995629 h 7217346"/>
                <a:gd name="connsiteX20-46551" fmla="*/ 712039 w 2264509"/>
                <a:gd name="connsiteY20-46552" fmla="*/ 7208607 h 7217346"/>
                <a:gd name="connsiteX21-46553" fmla="*/ 1018766 w 2264509"/>
                <a:gd name="connsiteY21-46554" fmla="*/ 7101007 h 7217346"/>
                <a:gd name="connsiteX22-46555" fmla="*/ 760721 w 2264509"/>
                <a:gd name="connsiteY22-46556" fmla="*/ 6842580 h 7217346"/>
                <a:gd name="connsiteX23-46557" fmla="*/ 804368 w 2264509"/>
                <a:gd name="connsiteY23-46558" fmla="*/ 6565349 h 7217346"/>
                <a:gd name="connsiteX24-46559" fmla="*/ 790216 w 2264509"/>
                <a:gd name="connsiteY24-46560" fmla="*/ 6235730 h 7217346"/>
                <a:gd name="connsiteX25-46561" fmla="*/ 907792 w 2264509"/>
                <a:gd name="connsiteY25-46562" fmla="*/ 5474692 h 7217346"/>
                <a:gd name="connsiteX26-46563" fmla="*/ 957309 w 2264509"/>
                <a:gd name="connsiteY26-46564" fmla="*/ 5365800 h 7217346"/>
                <a:gd name="connsiteX27-46565" fmla="*/ 949796 w 2264509"/>
                <a:gd name="connsiteY27-46566" fmla="*/ 5294498 h 7217346"/>
                <a:gd name="connsiteX28-46567" fmla="*/ 1022842 w 2264509"/>
                <a:gd name="connsiteY28-46568" fmla="*/ 5197505 h 7217346"/>
                <a:gd name="connsiteX29-46569" fmla="*/ 1024856 w 2264509"/>
                <a:gd name="connsiteY29-46570" fmla="*/ 5054630 h 7217346"/>
                <a:gd name="connsiteX30-46571" fmla="*/ 1250022 w 2264509"/>
                <a:gd name="connsiteY30-46572" fmla="*/ 4234537 h 7217346"/>
                <a:gd name="connsiteX31-46573" fmla="*/ 1388027 w 2264509"/>
                <a:gd name="connsiteY31-46574" fmla="*/ 4644157 h 7217346"/>
                <a:gd name="connsiteX32-46575" fmla="*/ 1392304 w 2264509"/>
                <a:gd name="connsiteY32-46576" fmla="*/ 4865602 h 7217346"/>
                <a:gd name="connsiteX33-46577" fmla="*/ 1364785 w 2264509"/>
                <a:gd name="connsiteY33-46578" fmla="*/ 4971714 h 7217346"/>
                <a:gd name="connsiteX34-46579" fmla="*/ 1405585 w 2264509"/>
                <a:gd name="connsiteY34-46580" fmla="*/ 5098769 h 7217346"/>
                <a:gd name="connsiteX35-46581" fmla="*/ 1313490 w 2264509"/>
                <a:gd name="connsiteY35-46582" fmla="*/ 5539804 h 7217346"/>
                <a:gd name="connsiteX36-46583" fmla="*/ 1314512 w 2264509"/>
                <a:gd name="connsiteY36-46584" fmla="*/ 6345824 h 7217346"/>
                <a:gd name="connsiteX37-46585" fmla="*/ 1369266 w 2264509"/>
                <a:gd name="connsiteY37-46586" fmla="*/ 6519700 h 7217346"/>
                <a:gd name="connsiteX38-46587" fmla="*/ 1336897 w 2264509"/>
                <a:gd name="connsiteY38-46588" fmla="*/ 6727274 h 7217346"/>
                <a:gd name="connsiteX39-46589" fmla="*/ 1355075 w 2264509"/>
                <a:gd name="connsiteY39-46590" fmla="*/ 6813600 h 7217346"/>
                <a:gd name="connsiteX40-46591" fmla="*/ 1364871 w 2264509"/>
                <a:gd name="connsiteY40-46592" fmla="*/ 7006384 h 7217346"/>
                <a:gd name="connsiteX41-46593" fmla="*/ 1811645 w 2264509"/>
                <a:gd name="connsiteY41-46594" fmla="*/ 7174679 h 7217346"/>
                <a:gd name="connsiteX42-46595" fmla="*/ 2240298 w 2264509"/>
                <a:gd name="connsiteY42-46596" fmla="*/ 7184685 h 7217346"/>
                <a:gd name="connsiteX43-46597" fmla="*/ 2223142 w 2264509"/>
                <a:gd name="connsiteY43-46598" fmla="*/ 7032346 h 7217346"/>
                <a:gd name="connsiteX44-46599" fmla="*/ 1738539 w 2264509"/>
                <a:gd name="connsiteY44-46600" fmla="*/ 6666009 h 7217346"/>
                <a:gd name="connsiteX45-46601" fmla="*/ 1759422 w 2264509"/>
                <a:gd name="connsiteY45-46602" fmla="*/ 6535632 h 7217346"/>
                <a:gd name="connsiteX46-46603" fmla="*/ 1719909 w 2264509"/>
                <a:gd name="connsiteY46-46604" fmla="*/ 6436627 h 7217346"/>
                <a:gd name="connsiteX47-46605" fmla="*/ 1708642 w 2264509"/>
                <a:gd name="connsiteY47-46606" fmla="*/ 6235730 h 7217346"/>
                <a:gd name="connsiteX48-46607" fmla="*/ 1730306 w 2264509"/>
                <a:gd name="connsiteY48-46608" fmla="*/ 5965274 h 7217346"/>
                <a:gd name="connsiteX49-46609" fmla="*/ 1778923 w 2264509"/>
                <a:gd name="connsiteY49-46610" fmla="*/ 5497769 h 7217346"/>
                <a:gd name="connsiteX50-46611" fmla="*/ 1790341 w 2264509"/>
                <a:gd name="connsiteY50-46612" fmla="*/ 5349364 h 7217346"/>
                <a:gd name="connsiteX51-46613" fmla="*/ 1848903 w 2264509"/>
                <a:gd name="connsiteY51-46614" fmla="*/ 5302881 h 7217346"/>
                <a:gd name="connsiteX52-46615" fmla="*/ 1935499 w 2264509"/>
                <a:gd name="connsiteY52-46616" fmla="*/ 5083205 h 7217346"/>
                <a:gd name="connsiteX53-46617" fmla="*/ 1960649 w 2264509"/>
                <a:gd name="connsiteY53-46618" fmla="*/ 4791056 h 7217346"/>
                <a:gd name="connsiteX54-46619" fmla="*/ 1951665 w 2264509"/>
                <a:gd name="connsiteY54-46620" fmla="*/ 4334336 h 7217346"/>
                <a:gd name="connsiteX55-46621" fmla="*/ 1932344 w 2264509"/>
                <a:gd name="connsiteY55-46622" fmla="*/ 3888133 h 7217346"/>
                <a:gd name="connsiteX56-46623" fmla="*/ 2114094 w 2264509"/>
                <a:gd name="connsiteY56-46624" fmla="*/ 3794489 h 7217346"/>
                <a:gd name="connsiteX57-46625" fmla="*/ 1762492 w 2264509"/>
                <a:gd name="connsiteY57-46626" fmla="*/ 2682768 h 7217346"/>
                <a:gd name="connsiteX58-46627" fmla="*/ 2171636 w 2264509"/>
                <a:gd name="connsiteY58-46628" fmla="*/ 2450629 h 7217346"/>
                <a:gd name="connsiteX59-46629" fmla="*/ 2032492 w 2264509"/>
                <a:gd name="connsiteY59-46630" fmla="*/ 1850474 h 7217346"/>
                <a:gd name="connsiteX60-46631" fmla="*/ 1987751 w 2264509"/>
                <a:gd name="connsiteY60-46632" fmla="*/ 1662589 h 7217346"/>
                <a:gd name="connsiteX61-46633" fmla="*/ 1973329 w 2264509"/>
                <a:gd name="connsiteY61-46634" fmla="*/ 1418094 h 7217346"/>
                <a:gd name="connsiteX62-46635" fmla="*/ 1925704 w 2264509"/>
                <a:gd name="connsiteY62-46636" fmla="*/ 1287898 h 7217346"/>
                <a:gd name="connsiteX63-46637" fmla="*/ 1458979 w 2264509"/>
                <a:gd name="connsiteY63-46638" fmla="*/ 1120535 h 7217346"/>
                <a:gd name="connsiteX64-46639" fmla="*/ 1360513 w 2264509"/>
                <a:gd name="connsiteY64-46640" fmla="*/ 1005635 h 7217346"/>
                <a:gd name="connsiteX65-46641" fmla="*/ 1416522 w 2264509"/>
                <a:gd name="connsiteY65-46642" fmla="*/ 807081 h 7217346"/>
                <a:gd name="connsiteX66-46643" fmla="*/ 1484699 w 2264509"/>
                <a:gd name="connsiteY66-46644" fmla="*/ 608469 h 7217346"/>
                <a:gd name="connsiteX67-46645" fmla="*/ 1496208 w 2264509"/>
                <a:gd name="connsiteY67-46646" fmla="*/ 366317 h 7217346"/>
                <a:gd name="connsiteX68-46647" fmla="*/ 1413968 w 2264509"/>
                <a:gd name="connsiteY68-46648" fmla="*/ 146640 h 7217346"/>
                <a:gd name="connsiteX69-46649" fmla="*/ 1100515 w 2264509"/>
                <a:gd name="connsiteY69-46650" fmla="*/ 551 h 7217346"/>
                <a:gd name="connsiteX0-46651" fmla="*/ 1100515 w 2264509"/>
                <a:gd name="connsiteY0-46652" fmla="*/ 551 h 7217346"/>
                <a:gd name="connsiteX1-46653" fmla="*/ 849378 w 2264509"/>
                <a:gd name="connsiteY1-46654" fmla="*/ 118937 h 7217346"/>
                <a:gd name="connsiteX2-46655" fmla="*/ 751515 w 2264509"/>
                <a:gd name="connsiteY2-46656" fmla="*/ 285490 h 7217346"/>
                <a:gd name="connsiteX3-46657" fmla="*/ 756141 w 2264509"/>
                <a:gd name="connsiteY3-46658" fmla="*/ 566071 h 7217346"/>
                <a:gd name="connsiteX4-46659" fmla="*/ 895260 w 2264509"/>
                <a:gd name="connsiteY4-46660" fmla="*/ 882679 h 7217346"/>
                <a:gd name="connsiteX5-46661" fmla="*/ 785588 w 2264509"/>
                <a:gd name="connsiteY5-46662" fmla="*/ 1025825 h 7217346"/>
                <a:gd name="connsiteX6-46663" fmla="*/ 152912 w 2264509"/>
                <a:gd name="connsiteY6-46664" fmla="*/ 1252683 h 7217346"/>
                <a:gd name="connsiteX7-46665" fmla="*/ 8160 w 2264509"/>
                <a:gd name="connsiteY7-46666" fmla="*/ 2283394 h 7217346"/>
                <a:gd name="connsiteX8-46667" fmla="*/ 416233 w 2264509"/>
                <a:gd name="connsiteY8-46668" fmla="*/ 2735641 h 7217346"/>
                <a:gd name="connsiteX9-46669" fmla="*/ 293173 w 2264509"/>
                <a:gd name="connsiteY9-46670" fmla="*/ 3799944 h 7217346"/>
                <a:gd name="connsiteX10-46671" fmla="*/ 428536 w 2264509"/>
                <a:gd name="connsiteY10-46672" fmla="*/ 3969982 h 7217346"/>
                <a:gd name="connsiteX11-46673" fmla="*/ 486017 w 2264509"/>
                <a:gd name="connsiteY11-46674" fmla="*/ 4215017 h 7217346"/>
                <a:gd name="connsiteX12-46675" fmla="*/ 547224 w 2264509"/>
                <a:gd name="connsiteY12-46676" fmla="*/ 4615099 h 7217346"/>
                <a:gd name="connsiteX13-46677" fmla="*/ 555878 w 2264509"/>
                <a:gd name="connsiteY13-46678" fmla="*/ 4779518 h 7217346"/>
                <a:gd name="connsiteX14-46679" fmla="*/ 541964 w 2264509"/>
                <a:gd name="connsiteY14-46680" fmla="*/ 4966441 h 7217346"/>
                <a:gd name="connsiteX15-46681" fmla="*/ 510234 w 2264509"/>
                <a:gd name="connsiteY15-46682" fmla="*/ 5112051 h 7217346"/>
                <a:gd name="connsiteX16-46683" fmla="*/ 434305 w 2264509"/>
                <a:gd name="connsiteY16-46684" fmla="*/ 6139609 h 7217346"/>
                <a:gd name="connsiteX17-46685" fmla="*/ 399690 w 2264509"/>
                <a:gd name="connsiteY17-46686" fmla="*/ 6589898 h 7217346"/>
                <a:gd name="connsiteX18-46687" fmla="*/ 471534 w 2264509"/>
                <a:gd name="connsiteY18-46688" fmla="*/ 6812999 h 7217346"/>
                <a:gd name="connsiteX19-46689" fmla="*/ 409205 w 2264509"/>
                <a:gd name="connsiteY19-46690" fmla="*/ 6995629 h 7217346"/>
                <a:gd name="connsiteX20-46691" fmla="*/ 712039 w 2264509"/>
                <a:gd name="connsiteY20-46692" fmla="*/ 7208607 h 7217346"/>
                <a:gd name="connsiteX21-46693" fmla="*/ 1018766 w 2264509"/>
                <a:gd name="connsiteY21-46694" fmla="*/ 7101007 h 7217346"/>
                <a:gd name="connsiteX22-46695" fmla="*/ 760721 w 2264509"/>
                <a:gd name="connsiteY22-46696" fmla="*/ 6842580 h 7217346"/>
                <a:gd name="connsiteX23-46697" fmla="*/ 804368 w 2264509"/>
                <a:gd name="connsiteY23-46698" fmla="*/ 6565349 h 7217346"/>
                <a:gd name="connsiteX24-46699" fmla="*/ 790216 w 2264509"/>
                <a:gd name="connsiteY24-46700" fmla="*/ 6235730 h 7217346"/>
                <a:gd name="connsiteX25-46701" fmla="*/ 907792 w 2264509"/>
                <a:gd name="connsiteY25-46702" fmla="*/ 5474692 h 7217346"/>
                <a:gd name="connsiteX26-46703" fmla="*/ 957309 w 2264509"/>
                <a:gd name="connsiteY26-46704" fmla="*/ 5365800 h 7217346"/>
                <a:gd name="connsiteX27-46705" fmla="*/ 949796 w 2264509"/>
                <a:gd name="connsiteY27-46706" fmla="*/ 5294498 h 7217346"/>
                <a:gd name="connsiteX28-46707" fmla="*/ 1022842 w 2264509"/>
                <a:gd name="connsiteY28-46708" fmla="*/ 5197505 h 7217346"/>
                <a:gd name="connsiteX29-46709" fmla="*/ 1024856 w 2264509"/>
                <a:gd name="connsiteY29-46710" fmla="*/ 5054630 h 7217346"/>
                <a:gd name="connsiteX30-46711" fmla="*/ 1250022 w 2264509"/>
                <a:gd name="connsiteY30-46712" fmla="*/ 4234537 h 7217346"/>
                <a:gd name="connsiteX31-46713" fmla="*/ 1388027 w 2264509"/>
                <a:gd name="connsiteY31-46714" fmla="*/ 4644157 h 7217346"/>
                <a:gd name="connsiteX32-46715" fmla="*/ 1392304 w 2264509"/>
                <a:gd name="connsiteY32-46716" fmla="*/ 4865602 h 7217346"/>
                <a:gd name="connsiteX33-46717" fmla="*/ 1364785 w 2264509"/>
                <a:gd name="connsiteY33-46718" fmla="*/ 4971714 h 7217346"/>
                <a:gd name="connsiteX34-46719" fmla="*/ 1405585 w 2264509"/>
                <a:gd name="connsiteY34-46720" fmla="*/ 5098769 h 7217346"/>
                <a:gd name="connsiteX35-46721" fmla="*/ 1313490 w 2264509"/>
                <a:gd name="connsiteY35-46722" fmla="*/ 5539804 h 7217346"/>
                <a:gd name="connsiteX36-46723" fmla="*/ 1314512 w 2264509"/>
                <a:gd name="connsiteY36-46724" fmla="*/ 6345824 h 7217346"/>
                <a:gd name="connsiteX37-46725" fmla="*/ 1369266 w 2264509"/>
                <a:gd name="connsiteY37-46726" fmla="*/ 6519700 h 7217346"/>
                <a:gd name="connsiteX38-46727" fmla="*/ 1336897 w 2264509"/>
                <a:gd name="connsiteY38-46728" fmla="*/ 6727274 h 7217346"/>
                <a:gd name="connsiteX39-46729" fmla="*/ 1355075 w 2264509"/>
                <a:gd name="connsiteY39-46730" fmla="*/ 6813600 h 7217346"/>
                <a:gd name="connsiteX40-46731" fmla="*/ 1364871 w 2264509"/>
                <a:gd name="connsiteY40-46732" fmla="*/ 7006384 h 7217346"/>
                <a:gd name="connsiteX41-46733" fmla="*/ 1811645 w 2264509"/>
                <a:gd name="connsiteY41-46734" fmla="*/ 7174679 h 7217346"/>
                <a:gd name="connsiteX42-46735" fmla="*/ 2240298 w 2264509"/>
                <a:gd name="connsiteY42-46736" fmla="*/ 7184685 h 7217346"/>
                <a:gd name="connsiteX43-46737" fmla="*/ 2223142 w 2264509"/>
                <a:gd name="connsiteY43-46738" fmla="*/ 7032346 h 7217346"/>
                <a:gd name="connsiteX44-46739" fmla="*/ 1738539 w 2264509"/>
                <a:gd name="connsiteY44-46740" fmla="*/ 6666009 h 7217346"/>
                <a:gd name="connsiteX45-46741" fmla="*/ 1759422 w 2264509"/>
                <a:gd name="connsiteY45-46742" fmla="*/ 6535632 h 7217346"/>
                <a:gd name="connsiteX46-46743" fmla="*/ 1719909 w 2264509"/>
                <a:gd name="connsiteY46-46744" fmla="*/ 6436627 h 7217346"/>
                <a:gd name="connsiteX47-46745" fmla="*/ 1708642 w 2264509"/>
                <a:gd name="connsiteY47-46746" fmla="*/ 6235730 h 7217346"/>
                <a:gd name="connsiteX48-46747" fmla="*/ 1730306 w 2264509"/>
                <a:gd name="connsiteY48-46748" fmla="*/ 5965274 h 7217346"/>
                <a:gd name="connsiteX49-46749" fmla="*/ 1778923 w 2264509"/>
                <a:gd name="connsiteY49-46750" fmla="*/ 5497769 h 7217346"/>
                <a:gd name="connsiteX50-46751" fmla="*/ 1790341 w 2264509"/>
                <a:gd name="connsiteY50-46752" fmla="*/ 5349364 h 7217346"/>
                <a:gd name="connsiteX51-46753" fmla="*/ 1848903 w 2264509"/>
                <a:gd name="connsiteY51-46754" fmla="*/ 5302881 h 7217346"/>
                <a:gd name="connsiteX52-46755" fmla="*/ 1935499 w 2264509"/>
                <a:gd name="connsiteY52-46756" fmla="*/ 5083205 h 7217346"/>
                <a:gd name="connsiteX53-46757" fmla="*/ 1960649 w 2264509"/>
                <a:gd name="connsiteY53-46758" fmla="*/ 4791056 h 7217346"/>
                <a:gd name="connsiteX54-46759" fmla="*/ 1951665 w 2264509"/>
                <a:gd name="connsiteY54-46760" fmla="*/ 4334336 h 7217346"/>
                <a:gd name="connsiteX55-46761" fmla="*/ 1932344 w 2264509"/>
                <a:gd name="connsiteY55-46762" fmla="*/ 3888133 h 7217346"/>
                <a:gd name="connsiteX56-46763" fmla="*/ 2114094 w 2264509"/>
                <a:gd name="connsiteY56-46764" fmla="*/ 3794489 h 7217346"/>
                <a:gd name="connsiteX57-46765" fmla="*/ 1762492 w 2264509"/>
                <a:gd name="connsiteY57-46766" fmla="*/ 2682768 h 7217346"/>
                <a:gd name="connsiteX58-46767" fmla="*/ 2171636 w 2264509"/>
                <a:gd name="connsiteY58-46768" fmla="*/ 2450629 h 7217346"/>
                <a:gd name="connsiteX59-46769" fmla="*/ 2032492 w 2264509"/>
                <a:gd name="connsiteY59-46770" fmla="*/ 1850474 h 7217346"/>
                <a:gd name="connsiteX60-46771" fmla="*/ 1987751 w 2264509"/>
                <a:gd name="connsiteY60-46772" fmla="*/ 1662589 h 7217346"/>
                <a:gd name="connsiteX61-46773" fmla="*/ 1973329 w 2264509"/>
                <a:gd name="connsiteY61-46774" fmla="*/ 1418094 h 7217346"/>
                <a:gd name="connsiteX62-46775" fmla="*/ 1925704 w 2264509"/>
                <a:gd name="connsiteY62-46776" fmla="*/ 1287898 h 7217346"/>
                <a:gd name="connsiteX63-46777" fmla="*/ 1458979 w 2264509"/>
                <a:gd name="connsiteY63-46778" fmla="*/ 1120535 h 7217346"/>
                <a:gd name="connsiteX64-46779" fmla="*/ 1360513 w 2264509"/>
                <a:gd name="connsiteY64-46780" fmla="*/ 1005635 h 7217346"/>
                <a:gd name="connsiteX65-46781" fmla="*/ 1416522 w 2264509"/>
                <a:gd name="connsiteY65-46782" fmla="*/ 807081 h 7217346"/>
                <a:gd name="connsiteX66-46783" fmla="*/ 1484699 w 2264509"/>
                <a:gd name="connsiteY66-46784" fmla="*/ 608469 h 7217346"/>
                <a:gd name="connsiteX67-46785" fmla="*/ 1496208 w 2264509"/>
                <a:gd name="connsiteY67-46786" fmla="*/ 366317 h 7217346"/>
                <a:gd name="connsiteX68-46787" fmla="*/ 1413968 w 2264509"/>
                <a:gd name="connsiteY68-46788" fmla="*/ 146640 h 7217346"/>
                <a:gd name="connsiteX69-46789" fmla="*/ 1100515 w 2264509"/>
                <a:gd name="connsiteY69-46790" fmla="*/ 551 h 7217346"/>
                <a:gd name="connsiteX0-46791" fmla="*/ 1100515 w 2264509"/>
                <a:gd name="connsiteY0-46792" fmla="*/ 551 h 7217346"/>
                <a:gd name="connsiteX1-46793" fmla="*/ 849378 w 2264509"/>
                <a:gd name="connsiteY1-46794" fmla="*/ 118937 h 7217346"/>
                <a:gd name="connsiteX2-46795" fmla="*/ 751515 w 2264509"/>
                <a:gd name="connsiteY2-46796" fmla="*/ 285490 h 7217346"/>
                <a:gd name="connsiteX3-46797" fmla="*/ 756141 w 2264509"/>
                <a:gd name="connsiteY3-46798" fmla="*/ 566071 h 7217346"/>
                <a:gd name="connsiteX4-46799" fmla="*/ 895260 w 2264509"/>
                <a:gd name="connsiteY4-46800" fmla="*/ 882679 h 7217346"/>
                <a:gd name="connsiteX5-46801" fmla="*/ 785588 w 2264509"/>
                <a:gd name="connsiteY5-46802" fmla="*/ 1025825 h 7217346"/>
                <a:gd name="connsiteX6-46803" fmla="*/ 152912 w 2264509"/>
                <a:gd name="connsiteY6-46804" fmla="*/ 1252683 h 7217346"/>
                <a:gd name="connsiteX7-46805" fmla="*/ 8160 w 2264509"/>
                <a:gd name="connsiteY7-46806" fmla="*/ 2283394 h 7217346"/>
                <a:gd name="connsiteX8-46807" fmla="*/ 416233 w 2264509"/>
                <a:gd name="connsiteY8-46808" fmla="*/ 2735641 h 7217346"/>
                <a:gd name="connsiteX9-46809" fmla="*/ 293173 w 2264509"/>
                <a:gd name="connsiteY9-46810" fmla="*/ 3799944 h 7217346"/>
                <a:gd name="connsiteX10-46811" fmla="*/ 428536 w 2264509"/>
                <a:gd name="connsiteY10-46812" fmla="*/ 3969982 h 7217346"/>
                <a:gd name="connsiteX11-46813" fmla="*/ 486017 w 2264509"/>
                <a:gd name="connsiteY11-46814" fmla="*/ 4215017 h 7217346"/>
                <a:gd name="connsiteX12-46815" fmla="*/ 547224 w 2264509"/>
                <a:gd name="connsiteY12-46816" fmla="*/ 4615099 h 7217346"/>
                <a:gd name="connsiteX13-46817" fmla="*/ 555878 w 2264509"/>
                <a:gd name="connsiteY13-46818" fmla="*/ 4779518 h 7217346"/>
                <a:gd name="connsiteX14-46819" fmla="*/ 541964 w 2264509"/>
                <a:gd name="connsiteY14-46820" fmla="*/ 4966441 h 7217346"/>
                <a:gd name="connsiteX15-46821" fmla="*/ 510234 w 2264509"/>
                <a:gd name="connsiteY15-46822" fmla="*/ 5112051 h 7217346"/>
                <a:gd name="connsiteX16-46823" fmla="*/ 434305 w 2264509"/>
                <a:gd name="connsiteY16-46824" fmla="*/ 6139609 h 7217346"/>
                <a:gd name="connsiteX17-46825" fmla="*/ 399690 w 2264509"/>
                <a:gd name="connsiteY17-46826" fmla="*/ 6589898 h 7217346"/>
                <a:gd name="connsiteX18-46827" fmla="*/ 471534 w 2264509"/>
                <a:gd name="connsiteY18-46828" fmla="*/ 6812999 h 7217346"/>
                <a:gd name="connsiteX19-46829" fmla="*/ 409205 w 2264509"/>
                <a:gd name="connsiteY19-46830" fmla="*/ 6995629 h 7217346"/>
                <a:gd name="connsiteX20-46831" fmla="*/ 712039 w 2264509"/>
                <a:gd name="connsiteY20-46832" fmla="*/ 7208607 h 7217346"/>
                <a:gd name="connsiteX21-46833" fmla="*/ 1018766 w 2264509"/>
                <a:gd name="connsiteY21-46834" fmla="*/ 7101007 h 7217346"/>
                <a:gd name="connsiteX22-46835" fmla="*/ 760721 w 2264509"/>
                <a:gd name="connsiteY22-46836" fmla="*/ 6842580 h 7217346"/>
                <a:gd name="connsiteX23-46837" fmla="*/ 804368 w 2264509"/>
                <a:gd name="connsiteY23-46838" fmla="*/ 6565349 h 7217346"/>
                <a:gd name="connsiteX24-46839" fmla="*/ 790216 w 2264509"/>
                <a:gd name="connsiteY24-46840" fmla="*/ 6235730 h 7217346"/>
                <a:gd name="connsiteX25-46841" fmla="*/ 907792 w 2264509"/>
                <a:gd name="connsiteY25-46842" fmla="*/ 5474692 h 7217346"/>
                <a:gd name="connsiteX26-46843" fmla="*/ 957309 w 2264509"/>
                <a:gd name="connsiteY26-46844" fmla="*/ 5365800 h 7217346"/>
                <a:gd name="connsiteX27-46845" fmla="*/ 949796 w 2264509"/>
                <a:gd name="connsiteY27-46846" fmla="*/ 5294498 h 7217346"/>
                <a:gd name="connsiteX28-46847" fmla="*/ 1022842 w 2264509"/>
                <a:gd name="connsiteY28-46848" fmla="*/ 5197505 h 7217346"/>
                <a:gd name="connsiteX29-46849" fmla="*/ 1024856 w 2264509"/>
                <a:gd name="connsiteY29-46850" fmla="*/ 5054630 h 7217346"/>
                <a:gd name="connsiteX30-46851" fmla="*/ 1250022 w 2264509"/>
                <a:gd name="connsiteY30-46852" fmla="*/ 4234537 h 7217346"/>
                <a:gd name="connsiteX31-46853" fmla="*/ 1388027 w 2264509"/>
                <a:gd name="connsiteY31-46854" fmla="*/ 4644157 h 7217346"/>
                <a:gd name="connsiteX32-46855" fmla="*/ 1392304 w 2264509"/>
                <a:gd name="connsiteY32-46856" fmla="*/ 4865602 h 7217346"/>
                <a:gd name="connsiteX33-46857" fmla="*/ 1364785 w 2264509"/>
                <a:gd name="connsiteY33-46858" fmla="*/ 4971714 h 7217346"/>
                <a:gd name="connsiteX34-46859" fmla="*/ 1405585 w 2264509"/>
                <a:gd name="connsiteY34-46860" fmla="*/ 5098769 h 7217346"/>
                <a:gd name="connsiteX35-46861" fmla="*/ 1313490 w 2264509"/>
                <a:gd name="connsiteY35-46862" fmla="*/ 5539804 h 7217346"/>
                <a:gd name="connsiteX36-46863" fmla="*/ 1314512 w 2264509"/>
                <a:gd name="connsiteY36-46864" fmla="*/ 6345824 h 7217346"/>
                <a:gd name="connsiteX37-46865" fmla="*/ 1369266 w 2264509"/>
                <a:gd name="connsiteY37-46866" fmla="*/ 6519700 h 7217346"/>
                <a:gd name="connsiteX38-46867" fmla="*/ 1336897 w 2264509"/>
                <a:gd name="connsiteY38-46868" fmla="*/ 6727274 h 7217346"/>
                <a:gd name="connsiteX39-46869" fmla="*/ 1355075 w 2264509"/>
                <a:gd name="connsiteY39-46870" fmla="*/ 6813600 h 7217346"/>
                <a:gd name="connsiteX40-46871" fmla="*/ 1364871 w 2264509"/>
                <a:gd name="connsiteY40-46872" fmla="*/ 7006384 h 7217346"/>
                <a:gd name="connsiteX41-46873" fmla="*/ 1811645 w 2264509"/>
                <a:gd name="connsiteY41-46874" fmla="*/ 7174679 h 7217346"/>
                <a:gd name="connsiteX42-46875" fmla="*/ 2240298 w 2264509"/>
                <a:gd name="connsiteY42-46876" fmla="*/ 7184685 h 7217346"/>
                <a:gd name="connsiteX43-46877" fmla="*/ 2223142 w 2264509"/>
                <a:gd name="connsiteY43-46878" fmla="*/ 7032346 h 7217346"/>
                <a:gd name="connsiteX44-46879" fmla="*/ 1738539 w 2264509"/>
                <a:gd name="connsiteY44-46880" fmla="*/ 6666009 h 7217346"/>
                <a:gd name="connsiteX45-46881" fmla="*/ 1759422 w 2264509"/>
                <a:gd name="connsiteY45-46882" fmla="*/ 6535632 h 7217346"/>
                <a:gd name="connsiteX46-46883" fmla="*/ 1719909 w 2264509"/>
                <a:gd name="connsiteY46-46884" fmla="*/ 6436627 h 7217346"/>
                <a:gd name="connsiteX47-46885" fmla="*/ 1708642 w 2264509"/>
                <a:gd name="connsiteY47-46886" fmla="*/ 6235730 h 7217346"/>
                <a:gd name="connsiteX48-46887" fmla="*/ 1730306 w 2264509"/>
                <a:gd name="connsiteY48-46888" fmla="*/ 5965274 h 7217346"/>
                <a:gd name="connsiteX49-46889" fmla="*/ 1778923 w 2264509"/>
                <a:gd name="connsiteY49-46890" fmla="*/ 5497769 h 7217346"/>
                <a:gd name="connsiteX50-46891" fmla="*/ 1790341 w 2264509"/>
                <a:gd name="connsiteY50-46892" fmla="*/ 5349364 h 7217346"/>
                <a:gd name="connsiteX51-46893" fmla="*/ 1848903 w 2264509"/>
                <a:gd name="connsiteY51-46894" fmla="*/ 5302881 h 7217346"/>
                <a:gd name="connsiteX52-46895" fmla="*/ 1935499 w 2264509"/>
                <a:gd name="connsiteY52-46896" fmla="*/ 5083205 h 7217346"/>
                <a:gd name="connsiteX53-46897" fmla="*/ 1960649 w 2264509"/>
                <a:gd name="connsiteY53-46898" fmla="*/ 4791056 h 7217346"/>
                <a:gd name="connsiteX54-46899" fmla="*/ 1951665 w 2264509"/>
                <a:gd name="connsiteY54-46900" fmla="*/ 4334336 h 7217346"/>
                <a:gd name="connsiteX55-46901" fmla="*/ 1932344 w 2264509"/>
                <a:gd name="connsiteY55-46902" fmla="*/ 3888133 h 7217346"/>
                <a:gd name="connsiteX56-46903" fmla="*/ 2114094 w 2264509"/>
                <a:gd name="connsiteY56-46904" fmla="*/ 3794489 h 7217346"/>
                <a:gd name="connsiteX57-46905" fmla="*/ 1762492 w 2264509"/>
                <a:gd name="connsiteY57-46906" fmla="*/ 2682768 h 7217346"/>
                <a:gd name="connsiteX58-46907" fmla="*/ 2171636 w 2264509"/>
                <a:gd name="connsiteY58-46908" fmla="*/ 2450629 h 7217346"/>
                <a:gd name="connsiteX59-46909" fmla="*/ 2032492 w 2264509"/>
                <a:gd name="connsiteY59-46910" fmla="*/ 1850474 h 7217346"/>
                <a:gd name="connsiteX60-46911" fmla="*/ 1987751 w 2264509"/>
                <a:gd name="connsiteY60-46912" fmla="*/ 1662589 h 7217346"/>
                <a:gd name="connsiteX61-46913" fmla="*/ 1973329 w 2264509"/>
                <a:gd name="connsiteY61-46914" fmla="*/ 1418094 h 7217346"/>
                <a:gd name="connsiteX62-46915" fmla="*/ 1925704 w 2264509"/>
                <a:gd name="connsiteY62-46916" fmla="*/ 1287898 h 7217346"/>
                <a:gd name="connsiteX63-46917" fmla="*/ 1458979 w 2264509"/>
                <a:gd name="connsiteY63-46918" fmla="*/ 1120535 h 7217346"/>
                <a:gd name="connsiteX64-46919" fmla="*/ 1360513 w 2264509"/>
                <a:gd name="connsiteY64-46920" fmla="*/ 1005635 h 7217346"/>
                <a:gd name="connsiteX65-46921" fmla="*/ 1416522 w 2264509"/>
                <a:gd name="connsiteY65-46922" fmla="*/ 807081 h 7217346"/>
                <a:gd name="connsiteX66-46923" fmla="*/ 1484699 w 2264509"/>
                <a:gd name="connsiteY66-46924" fmla="*/ 608469 h 7217346"/>
                <a:gd name="connsiteX67-46925" fmla="*/ 1496208 w 2264509"/>
                <a:gd name="connsiteY67-46926" fmla="*/ 366317 h 7217346"/>
                <a:gd name="connsiteX68-46927" fmla="*/ 1413968 w 2264509"/>
                <a:gd name="connsiteY68-46928" fmla="*/ 146640 h 7217346"/>
                <a:gd name="connsiteX69-46929" fmla="*/ 1100515 w 2264509"/>
                <a:gd name="connsiteY69-46930" fmla="*/ 551 h 7217346"/>
                <a:gd name="connsiteX0-46931" fmla="*/ 1100515 w 2264509"/>
                <a:gd name="connsiteY0-46932" fmla="*/ 551 h 7217346"/>
                <a:gd name="connsiteX1-46933" fmla="*/ 849378 w 2264509"/>
                <a:gd name="connsiteY1-46934" fmla="*/ 118937 h 7217346"/>
                <a:gd name="connsiteX2-46935" fmla="*/ 751515 w 2264509"/>
                <a:gd name="connsiteY2-46936" fmla="*/ 285490 h 7217346"/>
                <a:gd name="connsiteX3-46937" fmla="*/ 756141 w 2264509"/>
                <a:gd name="connsiteY3-46938" fmla="*/ 566071 h 7217346"/>
                <a:gd name="connsiteX4-46939" fmla="*/ 895260 w 2264509"/>
                <a:gd name="connsiteY4-46940" fmla="*/ 882679 h 7217346"/>
                <a:gd name="connsiteX5-46941" fmla="*/ 785588 w 2264509"/>
                <a:gd name="connsiteY5-46942" fmla="*/ 1025825 h 7217346"/>
                <a:gd name="connsiteX6-46943" fmla="*/ 152912 w 2264509"/>
                <a:gd name="connsiteY6-46944" fmla="*/ 1252683 h 7217346"/>
                <a:gd name="connsiteX7-46945" fmla="*/ 8160 w 2264509"/>
                <a:gd name="connsiteY7-46946" fmla="*/ 2283394 h 7217346"/>
                <a:gd name="connsiteX8-46947" fmla="*/ 416233 w 2264509"/>
                <a:gd name="connsiteY8-46948" fmla="*/ 2735641 h 7217346"/>
                <a:gd name="connsiteX9-46949" fmla="*/ 293173 w 2264509"/>
                <a:gd name="connsiteY9-46950" fmla="*/ 3799944 h 7217346"/>
                <a:gd name="connsiteX10-46951" fmla="*/ 428536 w 2264509"/>
                <a:gd name="connsiteY10-46952" fmla="*/ 3969982 h 7217346"/>
                <a:gd name="connsiteX11-46953" fmla="*/ 486017 w 2264509"/>
                <a:gd name="connsiteY11-46954" fmla="*/ 4215017 h 7217346"/>
                <a:gd name="connsiteX12-46955" fmla="*/ 547224 w 2264509"/>
                <a:gd name="connsiteY12-46956" fmla="*/ 4615099 h 7217346"/>
                <a:gd name="connsiteX13-46957" fmla="*/ 555878 w 2264509"/>
                <a:gd name="connsiteY13-46958" fmla="*/ 4779518 h 7217346"/>
                <a:gd name="connsiteX14-46959" fmla="*/ 541964 w 2264509"/>
                <a:gd name="connsiteY14-46960" fmla="*/ 4966441 h 7217346"/>
                <a:gd name="connsiteX15-46961" fmla="*/ 510234 w 2264509"/>
                <a:gd name="connsiteY15-46962" fmla="*/ 5112051 h 7217346"/>
                <a:gd name="connsiteX16-46963" fmla="*/ 434305 w 2264509"/>
                <a:gd name="connsiteY16-46964" fmla="*/ 6139609 h 7217346"/>
                <a:gd name="connsiteX17-46965" fmla="*/ 399690 w 2264509"/>
                <a:gd name="connsiteY17-46966" fmla="*/ 6589898 h 7217346"/>
                <a:gd name="connsiteX18-46967" fmla="*/ 471534 w 2264509"/>
                <a:gd name="connsiteY18-46968" fmla="*/ 6812999 h 7217346"/>
                <a:gd name="connsiteX19-46969" fmla="*/ 409205 w 2264509"/>
                <a:gd name="connsiteY19-46970" fmla="*/ 6995629 h 7217346"/>
                <a:gd name="connsiteX20-46971" fmla="*/ 712039 w 2264509"/>
                <a:gd name="connsiteY20-46972" fmla="*/ 7208607 h 7217346"/>
                <a:gd name="connsiteX21-46973" fmla="*/ 1018766 w 2264509"/>
                <a:gd name="connsiteY21-46974" fmla="*/ 7101007 h 7217346"/>
                <a:gd name="connsiteX22-46975" fmla="*/ 760721 w 2264509"/>
                <a:gd name="connsiteY22-46976" fmla="*/ 6842580 h 7217346"/>
                <a:gd name="connsiteX23-46977" fmla="*/ 804368 w 2264509"/>
                <a:gd name="connsiteY23-46978" fmla="*/ 6565349 h 7217346"/>
                <a:gd name="connsiteX24-46979" fmla="*/ 790216 w 2264509"/>
                <a:gd name="connsiteY24-46980" fmla="*/ 6235730 h 7217346"/>
                <a:gd name="connsiteX25-46981" fmla="*/ 907792 w 2264509"/>
                <a:gd name="connsiteY25-46982" fmla="*/ 5474692 h 7217346"/>
                <a:gd name="connsiteX26-46983" fmla="*/ 957309 w 2264509"/>
                <a:gd name="connsiteY26-46984" fmla="*/ 5365800 h 7217346"/>
                <a:gd name="connsiteX27-46985" fmla="*/ 949796 w 2264509"/>
                <a:gd name="connsiteY27-46986" fmla="*/ 5294498 h 7217346"/>
                <a:gd name="connsiteX28-46987" fmla="*/ 1022842 w 2264509"/>
                <a:gd name="connsiteY28-46988" fmla="*/ 5197505 h 7217346"/>
                <a:gd name="connsiteX29-46989" fmla="*/ 1024856 w 2264509"/>
                <a:gd name="connsiteY29-46990" fmla="*/ 5054630 h 7217346"/>
                <a:gd name="connsiteX30-46991" fmla="*/ 1250022 w 2264509"/>
                <a:gd name="connsiteY30-46992" fmla="*/ 4234537 h 7217346"/>
                <a:gd name="connsiteX31-46993" fmla="*/ 1388027 w 2264509"/>
                <a:gd name="connsiteY31-46994" fmla="*/ 4644157 h 7217346"/>
                <a:gd name="connsiteX32-46995" fmla="*/ 1392304 w 2264509"/>
                <a:gd name="connsiteY32-46996" fmla="*/ 4865602 h 7217346"/>
                <a:gd name="connsiteX33-46997" fmla="*/ 1364785 w 2264509"/>
                <a:gd name="connsiteY33-46998" fmla="*/ 4971714 h 7217346"/>
                <a:gd name="connsiteX34-46999" fmla="*/ 1405585 w 2264509"/>
                <a:gd name="connsiteY34-47000" fmla="*/ 5098769 h 7217346"/>
                <a:gd name="connsiteX35-47001" fmla="*/ 1313490 w 2264509"/>
                <a:gd name="connsiteY35-47002" fmla="*/ 5539804 h 7217346"/>
                <a:gd name="connsiteX36-47003" fmla="*/ 1314512 w 2264509"/>
                <a:gd name="connsiteY36-47004" fmla="*/ 6345824 h 7217346"/>
                <a:gd name="connsiteX37-47005" fmla="*/ 1369266 w 2264509"/>
                <a:gd name="connsiteY37-47006" fmla="*/ 6519700 h 7217346"/>
                <a:gd name="connsiteX38-47007" fmla="*/ 1336897 w 2264509"/>
                <a:gd name="connsiteY38-47008" fmla="*/ 6727274 h 7217346"/>
                <a:gd name="connsiteX39-47009" fmla="*/ 1355075 w 2264509"/>
                <a:gd name="connsiteY39-47010" fmla="*/ 6813600 h 7217346"/>
                <a:gd name="connsiteX40-47011" fmla="*/ 1364871 w 2264509"/>
                <a:gd name="connsiteY40-47012" fmla="*/ 7006384 h 7217346"/>
                <a:gd name="connsiteX41-47013" fmla="*/ 1811645 w 2264509"/>
                <a:gd name="connsiteY41-47014" fmla="*/ 7174679 h 7217346"/>
                <a:gd name="connsiteX42-47015" fmla="*/ 2240298 w 2264509"/>
                <a:gd name="connsiteY42-47016" fmla="*/ 7184685 h 7217346"/>
                <a:gd name="connsiteX43-47017" fmla="*/ 2223142 w 2264509"/>
                <a:gd name="connsiteY43-47018" fmla="*/ 7032346 h 7217346"/>
                <a:gd name="connsiteX44-47019" fmla="*/ 1738539 w 2264509"/>
                <a:gd name="connsiteY44-47020" fmla="*/ 6666009 h 7217346"/>
                <a:gd name="connsiteX45-47021" fmla="*/ 1759422 w 2264509"/>
                <a:gd name="connsiteY45-47022" fmla="*/ 6535632 h 7217346"/>
                <a:gd name="connsiteX46-47023" fmla="*/ 1719909 w 2264509"/>
                <a:gd name="connsiteY46-47024" fmla="*/ 6436627 h 7217346"/>
                <a:gd name="connsiteX47-47025" fmla="*/ 1708642 w 2264509"/>
                <a:gd name="connsiteY47-47026" fmla="*/ 6235730 h 7217346"/>
                <a:gd name="connsiteX48-47027" fmla="*/ 1730306 w 2264509"/>
                <a:gd name="connsiteY48-47028" fmla="*/ 5965274 h 7217346"/>
                <a:gd name="connsiteX49-47029" fmla="*/ 1778923 w 2264509"/>
                <a:gd name="connsiteY49-47030" fmla="*/ 5497769 h 7217346"/>
                <a:gd name="connsiteX50-47031" fmla="*/ 1790341 w 2264509"/>
                <a:gd name="connsiteY50-47032" fmla="*/ 5349364 h 7217346"/>
                <a:gd name="connsiteX51-47033" fmla="*/ 1848903 w 2264509"/>
                <a:gd name="connsiteY51-47034" fmla="*/ 5302881 h 7217346"/>
                <a:gd name="connsiteX52-47035" fmla="*/ 1935499 w 2264509"/>
                <a:gd name="connsiteY52-47036" fmla="*/ 5083205 h 7217346"/>
                <a:gd name="connsiteX53-47037" fmla="*/ 1960649 w 2264509"/>
                <a:gd name="connsiteY53-47038" fmla="*/ 4791056 h 7217346"/>
                <a:gd name="connsiteX54-47039" fmla="*/ 1951665 w 2264509"/>
                <a:gd name="connsiteY54-47040" fmla="*/ 4334336 h 7217346"/>
                <a:gd name="connsiteX55-47041" fmla="*/ 1932344 w 2264509"/>
                <a:gd name="connsiteY55-47042" fmla="*/ 3888133 h 7217346"/>
                <a:gd name="connsiteX56-47043" fmla="*/ 2114094 w 2264509"/>
                <a:gd name="connsiteY56-47044" fmla="*/ 3794489 h 7217346"/>
                <a:gd name="connsiteX57-47045" fmla="*/ 1762492 w 2264509"/>
                <a:gd name="connsiteY57-47046" fmla="*/ 2682768 h 7217346"/>
                <a:gd name="connsiteX58-47047" fmla="*/ 2171636 w 2264509"/>
                <a:gd name="connsiteY58-47048" fmla="*/ 2450629 h 7217346"/>
                <a:gd name="connsiteX59-47049" fmla="*/ 2032492 w 2264509"/>
                <a:gd name="connsiteY59-47050" fmla="*/ 1850474 h 7217346"/>
                <a:gd name="connsiteX60-47051" fmla="*/ 1987751 w 2264509"/>
                <a:gd name="connsiteY60-47052" fmla="*/ 1662589 h 7217346"/>
                <a:gd name="connsiteX61-47053" fmla="*/ 1973329 w 2264509"/>
                <a:gd name="connsiteY61-47054" fmla="*/ 1418094 h 7217346"/>
                <a:gd name="connsiteX62-47055" fmla="*/ 1925704 w 2264509"/>
                <a:gd name="connsiteY62-47056" fmla="*/ 1287898 h 7217346"/>
                <a:gd name="connsiteX63-47057" fmla="*/ 1458979 w 2264509"/>
                <a:gd name="connsiteY63-47058" fmla="*/ 1120535 h 7217346"/>
                <a:gd name="connsiteX64-47059" fmla="*/ 1360513 w 2264509"/>
                <a:gd name="connsiteY64-47060" fmla="*/ 1005635 h 7217346"/>
                <a:gd name="connsiteX65-47061" fmla="*/ 1416522 w 2264509"/>
                <a:gd name="connsiteY65-47062" fmla="*/ 807081 h 7217346"/>
                <a:gd name="connsiteX66-47063" fmla="*/ 1484699 w 2264509"/>
                <a:gd name="connsiteY66-47064" fmla="*/ 608469 h 7217346"/>
                <a:gd name="connsiteX67-47065" fmla="*/ 1496208 w 2264509"/>
                <a:gd name="connsiteY67-47066" fmla="*/ 366317 h 7217346"/>
                <a:gd name="connsiteX68-47067" fmla="*/ 1413968 w 2264509"/>
                <a:gd name="connsiteY68-47068" fmla="*/ 146640 h 7217346"/>
                <a:gd name="connsiteX69-47069" fmla="*/ 1100515 w 2264509"/>
                <a:gd name="connsiteY69-47070" fmla="*/ 551 h 7217346"/>
                <a:gd name="connsiteX0-47071" fmla="*/ 1100515 w 2264509"/>
                <a:gd name="connsiteY0-47072" fmla="*/ 551 h 7217346"/>
                <a:gd name="connsiteX1-47073" fmla="*/ 849378 w 2264509"/>
                <a:gd name="connsiteY1-47074" fmla="*/ 118937 h 7217346"/>
                <a:gd name="connsiteX2-47075" fmla="*/ 751515 w 2264509"/>
                <a:gd name="connsiteY2-47076" fmla="*/ 285490 h 7217346"/>
                <a:gd name="connsiteX3-47077" fmla="*/ 756141 w 2264509"/>
                <a:gd name="connsiteY3-47078" fmla="*/ 566071 h 7217346"/>
                <a:gd name="connsiteX4-47079" fmla="*/ 895260 w 2264509"/>
                <a:gd name="connsiteY4-47080" fmla="*/ 882679 h 7217346"/>
                <a:gd name="connsiteX5-47081" fmla="*/ 785588 w 2264509"/>
                <a:gd name="connsiteY5-47082" fmla="*/ 1025825 h 7217346"/>
                <a:gd name="connsiteX6-47083" fmla="*/ 152912 w 2264509"/>
                <a:gd name="connsiteY6-47084" fmla="*/ 1252683 h 7217346"/>
                <a:gd name="connsiteX7-47085" fmla="*/ 8160 w 2264509"/>
                <a:gd name="connsiteY7-47086" fmla="*/ 2283394 h 7217346"/>
                <a:gd name="connsiteX8-47087" fmla="*/ 416233 w 2264509"/>
                <a:gd name="connsiteY8-47088" fmla="*/ 2735641 h 7217346"/>
                <a:gd name="connsiteX9-47089" fmla="*/ 293173 w 2264509"/>
                <a:gd name="connsiteY9-47090" fmla="*/ 3799944 h 7217346"/>
                <a:gd name="connsiteX10-47091" fmla="*/ 428536 w 2264509"/>
                <a:gd name="connsiteY10-47092" fmla="*/ 3969982 h 7217346"/>
                <a:gd name="connsiteX11-47093" fmla="*/ 486017 w 2264509"/>
                <a:gd name="connsiteY11-47094" fmla="*/ 4215017 h 7217346"/>
                <a:gd name="connsiteX12-47095" fmla="*/ 547224 w 2264509"/>
                <a:gd name="connsiteY12-47096" fmla="*/ 4615099 h 7217346"/>
                <a:gd name="connsiteX13-47097" fmla="*/ 555878 w 2264509"/>
                <a:gd name="connsiteY13-47098" fmla="*/ 4779518 h 7217346"/>
                <a:gd name="connsiteX14-47099" fmla="*/ 541964 w 2264509"/>
                <a:gd name="connsiteY14-47100" fmla="*/ 4966441 h 7217346"/>
                <a:gd name="connsiteX15-47101" fmla="*/ 510234 w 2264509"/>
                <a:gd name="connsiteY15-47102" fmla="*/ 5112051 h 7217346"/>
                <a:gd name="connsiteX16-47103" fmla="*/ 434305 w 2264509"/>
                <a:gd name="connsiteY16-47104" fmla="*/ 6139609 h 7217346"/>
                <a:gd name="connsiteX17-47105" fmla="*/ 399690 w 2264509"/>
                <a:gd name="connsiteY17-47106" fmla="*/ 6589898 h 7217346"/>
                <a:gd name="connsiteX18-47107" fmla="*/ 471534 w 2264509"/>
                <a:gd name="connsiteY18-47108" fmla="*/ 6812999 h 7217346"/>
                <a:gd name="connsiteX19-47109" fmla="*/ 409205 w 2264509"/>
                <a:gd name="connsiteY19-47110" fmla="*/ 6995629 h 7217346"/>
                <a:gd name="connsiteX20-47111" fmla="*/ 712039 w 2264509"/>
                <a:gd name="connsiteY20-47112" fmla="*/ 7208607 h 7217346"/>
                <a:gd name="connsiteX21-47113" fmla="*/ 1018766 w 2264509"/>
                <a:gd name="connsiteY21-47114" fmla="*/ 7101007 h 7217346"/>
                <a:gd name="connsiteX22-47115" fmla="*/ 760721 w 2264509"/>
                <a:gd name="connsiteY22-47116" fmla="*/ 6842580 h 7217346"/>
                <a:gd name="connsiteX23-47117" fmla="*/ 804368 w 2264509"/>
                <a:gd name="connsiteY23-47118" fmla="*/ 6565349 h 7217346"/>
                <a:gd name="connsiteX24-47119" fmla="*/ 790216 w 2264509"/>
                <a:gd name="connsiteY24-47120" fmla="*/ 6235730 h 7217346"/>
                <a:gd name="connsiteX25-47121" fmla="*/ 907792 w 2264509"/>
                <a:gd name="connsiteY25-47122" fmla="*/ 5474692 h 7217346"/>
                <a:gd name="connsiteX26-47123" fmla="*/ 957309 w 2264509"/>
                <a:gd name="connsiteY26-47124" fmla="*/ 5365800 h 7217346"/>
                <a:gd name="connsiteX27-47125" fmla="*/ 949796 w 2264509"/>
                <a:gd name="connsiteY27-47126" fmla="*/ 5294498 h 7217346"/>
                <a:gd name="connsiteX28-47127" fmla="*/ 1022842 w 2264509"/>
                <a:gd name="connsiteY28-47128" fmla="*/ 5197505 h 7217346"/>
                <a:gd name="connsiteX29-47129" fmla="*/ 1024856 w 2264509"/>
                <a:gd name="connsiteY29-47130" fmla="*/ 5054630 h 7217346"/>
                <a:gd name="connsiteX30-47131" fmla="*/ 1250022 w 2264509"/>
                <a:gd name="connsiteY30-47132" fmla="*/ 4234537 h 7217346"/>
                <a:gd name="connsiteX31-47133" fmla="*/ 1388027 w 2264509"/>
                <a:gd name="connsiteY31-47134" fmla="*/ 4644157 h 7217346"/>
                <a:gd name="connsiteX32-47135" fmla="*/ 1392304 w 2264509"/>
                <a:gd name="connsiteY32-47136" fmla="*/ 4865602 h 7217346"/>
                <a:gd name="connsiteX33-47137" fmla="*/ 1364785 w 2264509"/>
                <a:gd name="connsiteY33-47138" fmla="*/ 4971714 h 7217346"/>
                <a:gd name="connsiteX34-47139" fmla="*/ 1405585 w 2264509"/>
                <a:gd name="connsiteY34-47140" fmla="*/ 5098769 h 7217346"/>
                <a:gd name="connsiteX35-47141" fmla="*/ 1313490 w 2264509"/>
                <a:gd name="connsiteY35-47142" fmla="*/ 5539804 h 7217346"/>
                <a:gd name="connsiteX36-47143" fmla="*/ 1314512 w 2264509"/>
                <a:gd name="connsiteY36-47144" fmla="*/ 6345824 h 7217346"/>
                <a:gd name="connsiteX37-47145" fmla="*/ 1369266 w 2264509"/>
                <a:gd name="connsiteY37-47146" fmla="*/ 6519700 h 7217346"/>
                <a:gd name="connsiteX38-47147" fmla="*/ 1336897 w 2264509"/>
                <a:gd name="connsiteY38-47148" fmla="*/ 6727274 h 7217346"/>
                <a:gd name="connsiteX39-47149" fmla="*/ 1355075 w 2264509"/>
                <a:gd name="connsiteY39-47150" fmla="*/ 6813600 h 7217346"/>
                <a:gd name="connsiteX40-47151" fmla="*/ 1364871 w 2264509"/>
                <a:gd name="connsiteY40-47152" fmla="*/ 7006384 h 7217346"/>
                <a:gd name="connsiteX41-47153" fmla="*/ 1811645 w 2264509"/>
                <a:gd name="connsiteY41-47154" fmla="*/ 7174679 h 7217346"/>
                <a:gd name="connsiteX42-47155" fmla="*/ 2240298 w 2264509"/>
                <a:gd name="connsiteY42-47156" fmla="*/ 7184685 h 7217346"/>
                <a:gd name="connsiteX43-47157" fmla="*/ 2223142 w 2264509"/>
                <a:gd name="connsiteY43-47158" fmla="*/ 7032346 h 7217346"/>
                <a:gd name="connsiteX44-47159" fmla="*/ 1738539 w 2264509"/>
                <a:gd name="connsiteY44-47160" fmla="*/ 6666009 h 7217346"/>
                <a:gd name="connsiteX45-47161" fmla="*/ 1759422 w 2264509"/>
                <a:gd name="connsiteY45-47162" fmla="*/ 6535632 h 7217346"/>
                <a:gd name="connsiteX46-47163" fmla="*/ 1719909 w 2264509"/>
                <a:gd name="connsiteY46-47164" fmla="*/ 6436627 h 7217346"/>
                <a:gd name="connsiteX47-47165" fmla="*/ 1708642 w 2264509"/>
                <a:gd name="connsiteY47-47166" fmla="*/ 6235730 h 7217346"/>
                <a:gd name="connsiteX48-47167" fmla="*/ 1730306 w 2264509"/>
                <a:gd name="connsiteY48-47168" fmla="*/ 5965274 h 7217346"/>
                <a:gd name="connsiteX49-47169" fmla="*/ 1778923 w 2264509"/>
                <a:gd name="connsiteY49-47170" fmla="*/ 5497769 h 7217346"/>
                <a:gd name="connsiteX50-47171" fmla="*/ 1790341 w 2264509"/>
                <a:gd name="connsiteY50-47172" fmla="*/ 5349364 h 7217346"/>
                <a:gd name="connsiteX51-47173" fmla="*/ 1848903 w 2264509"/>
                <a:gd name="connsiteY51-47174" fmla="*/ 5302881 h 7217346"/>
                <a:gd name="connsiteX52-47175" fmla="*/ 1935499 w 2264509"/>
                <a:gd name="connsiteY52-47176" fmla="*/ 5083205 h 7217346"/>
                <a:gd name="connsiteX53-47177" fmla="*/ 1960649 w 2264509"/>
                <a:gd name="connsiteY53-47178" fmla="*/ 4791056 h 7217346"/>
                <a:gd name="connsiteX54-47179" fmla="*/ 1951665 w 2264509"/>
                <a:gd name="connsiteY54-47180" fmla="*/ 4334336 h 7217346"/>
                <a:gd name="connsiteX55-47181" fmla="*/ 1932344 w 2264509"/>
                <a:gd name="connsiteY55-47182" fmla="*/ 3888133 h 7217346"/>
                <a:gd name="connsiteX56-47183" fmla="*/ 2114094 w 2264509"/>
                <a:gd name="connsiteY56-47184" fmla="*/ 3794489 h 7217346"/>
                <a:gd name="connsiteX57-47185" fmla="*/ 1762492 w 2264509"/>
                <a:gd name="connsiteY57-47186" fmla="*/ 2682768 h 7217346"/>
                <a:gd name="connsiteX58-47187" fmla="*/ 2171636 w 2264509"/>
                <a:gd name="connsiteY58-47188" fmla="*/ 2450629 h 7217346"/>
                <a:gd name="connsiteX59-47189" fmla="*/ 2032492 w 2264509"/>
                <a:gd name="connsiteY59-47190" fmla="*/ 1850474 h 7217346"/>
                <a:gd name="connsiteX60-47191" fmla="*/ 1987751 w 2264509"/>
                <a:gd name="connsiteY60-47192" fmla="*/ 1662589 h 7217346"/>
                <a:gd name="connsiteX61-47193" fmla="*/ 1973329 w 2264509"/>
                <a:gd name="connsiteY61-47194" fmla="*/ 1418094 h 7217346"/>
                <a:gd name="connsiteX62-47195" fmla="*/ 1925704 w 2264509"/>
                <a:gd name="connsiteY62-47196" fmla="*/ 1287898 h 7217346"/>
                <a:gd name="connsiteX63-47197" fmla="*/ 1458979 w 2264509"/>
                <a:gd name="connsiteY63-47198" fmla="*/ 1120535 h 7217346"/>
                <a:gd name="connsiteX64-47199" fmla="*/ 1360513 w 2264509"/>
                <a:gd name="connsiteY64-47200" fmla="*/ 1005635 h 7217346"/>
                <a:gd name="connsiteX65-47201" fmla="*/ 1416522 w 2264509"/>
                <a:gd name="connsiteY65-47202" fmla="*/ 807081 h 7217346"/>
                <a:gd name="connsiteX66-47203" fmla="*/ 1484699 w 2264509"/>
                <a:gd name="connsiteY66-47204" fmla="*/ 608469 h 7217346"/>
                <a:gd name="connsiteX67-47205" fmla="*/ 1496208 w 2264509"/>
                <a:gd name="connsiteY67-47206" fmla="*/ 366317 h 7217346"/>
                <a:gd name="connsiteX68-47207" fmla="*/ 1413968 w 2264509"/>
                <a:gd name="connsiteY68-47208" fmla="*/ 146640 h 7217346"/>
                <a:gd name="connsiteX69-47209" fmla="*/ 1100515 w 2264509"/>
                <a:gd name="connsiteY69-47210" fmla="*/ 551 h 7217346"/>
                <a:gd name="connsiteX0-47211" fmla="*/ 1100515 w 2264509"/>
                <a:gd name="connsiteY0-47212" fmla="*/ 551 h 7217346"/>
                <a:gd name="connsiteX1-47213" fmla="*/ 849378 w 2264509"/>
                <a:gd name="connsiteY1-47214" fmla="*/ 118937 h 7217346"/>
                <a:gd name="connsiteX2-47215" fmla="*/ 751515 w 2264509"/>
                <a:gd name="connsiteY2-47216" fmla="*/ 285490 h 7217346"/>
                <a:gd name="connsiteX3-47217" fmla="*/ 756141 w 2264509"/>
                <a:gd name="connsiteY3-47218" fmla="*/ 566071 h 7217346"/>
                <a:gd name="connsiteX4-47219" fmla="*/ 895260 w 2264509"/>
                <a:gd name="connsiteY4-47220" fmla="*/ 882679 h 7217346"/>
                <a:gd name="connsiteX5-47221" fmla="*/ 785588 w 2264509"/>
                <a:gd name="connsiteY5-47222" fmla="*/ 1025825 h 7217346"/>
                <a:gd name="connsiteX6-47223" fmla="*/ 152912 w 2264509"/>
                <a:gd name="connsiteY6-47224" fmla="*/ 1252683 h 7217346"/>
                <a:gd name="connsiteX7-47225" fmla="*/ 8160 w 2264509"/>
                <a:gd name="connsiteY7-47226" fmla="*/ 2283394 h 7217346"/>
                <a:gd name="connsiteX8-47227" fmla="*/ 416233 w 2264509"/>
                <a:gd name="connsiteY8-47228" fmla="*/ 2735641 h 7217346"/>
                <a:gd name="connsiteX9-47229" fmla="*/ 293173 w 2264509"/>
                <a:gd name="connsiteY9-47230" fmla="*/ 3799944 h 7217346"/>
                <a:gd name="connsiteX10-47231" fmla="*/ 428536 w 2264509"/>
                <a:gd name="connsiteY10-47232" fmla="*/ 3969982 h 7217346"/>
                <a:gd name="connsiteX11-47233" fmla="*/ 486017 w 2264509"/>
                <a:gd name="connsiteY11-47234" fmla="*/ 4215017 h 7217346"/>
                <a:gd name="connsiteX12-47235" fmla="*/ 547224 w 2264509"/>
                <a:gd name="connsiteY12-47236" fmla="*/ 4615099 h 7217346"/>
                <a:gd name="connsiteX13-47237" fmla="*/ 555878 w 2264509"/>
                <a:gd name="connsiteY13-47238" fmla="*/ 4779518 h 7217346"/>
                <a:gd name="connsiteX14-47239" fmla="*/ 541964 w 2264509"/>
                <a:gd name="connsiteY14-47240" fmla="*/ 4966441 h 7217346"/>
                <a:gd name="connsiteX15-47241" fmla="*/ 510234 w 2264509"/>
                <a:gd name="connsiteY15-47242" fmla="*/ 5112051 h 7217346"/>
                <a:gd name="connsiteX16-47243" fmla="*/ 434305 w 2264509"/>
                <a:gd name="connsiteY16-47244" fmla="*/ 6139609 h 7217346"/>
                <a:gd name="connsiteX17-47245" fmla="*/ 399690 w 2264509"/>
                <a:gd name="connsiteY17-47246" fmla="*/ 6589898 h 7217346"/>
                <a:gd name="connsiteX18-47247" fmla="*/ 471534 w 2264509"/>
                <a:gd name="connsiteY18-47248" fmla="*/ 6812999 h 7217346"/>
                <a:gd name="connsiteX19-47249" fmla="*/ 409205 w 2264509"/>
                <a:gd name="connsiteY19-47250" fmla="*/ 6995629 h 7217346"/>
                <a:gd name="connsiteX20-47251" fmla="*/ 712039 w 2264509"/>
                <a:gd name="connsiteY20-47252" fmla="*/ 7208607 h 7217346"/>
                <a:gd name="connsiteX21-47253" fmla="*/ 1018766 w 2264509"/>
                <a:gd name="connsiteY21-47254" fmla="*/ 7101007 h 7217346"/>
                <a:gd name="connsiteX22-47255" fmla="*/ 760721 w 2264509"/>
                <a:gd name="connsiteY22-47256" fmla="*/ 6842580 h 7217346"/>
                <a:gd name="connsiteX23-47257" fmla="*/ 804368 w 2264509"/>
                <a:gd name="connsiteY23-47258" fmla="*/ 6565349 h 7217346"/>
                <a:gd name="connsiteX24-47259" fmla="*/ 790216 w 2264509"/>
                <a:gd name="connsiteY24-47260" fmla="*/ 6235730 h 7217346"/>
                <a:gd name="connsiteX25-47261" fmla="*/ 907792 w 2264509"/>
                <a:gd name="connsiteY25-47262" fmla="*/ 5474692 h 7217346"/>
                <a:gd name="connsiteX26-47263" fmla="*/ 957309 w 2264509"/>
                <a:gd name="connsiteY26-47264" fmla="*/ 5365800 h 7217346"/>
                <a:gd name="connsiteX27-47265" fmla="*/ 949796 w 2264509"/>
                <a:gd name="connsiteY27-47266" fmla="*/ 5294498 h 7217346"/>
                <a:gd name="connsiteX28-47267" fmla="*/ 1022842 w 2264509"/>
                <a:gd name="connsiteY28-47268" fmla="*/ 5197505 h 7217346"/>
                <a:gd name="connsiteX29-47269" fmla="*/ 1024856 w 2264509"/>
                <a:gd name="connsiteY29-47270" fmla="*/ 5054630 h 7217346"/>
                <a:gd name="connsiteX30-47271" fmla="*/ 1250022 w 2264509"/>
                <a:gd name="connsiteY30-47272" fmla="*/ 4234537 h 7217346"/>
                <a:gd name="connsiteX31-47273" fmla="*/ 1388027 w 2264509"/>
                <a:gd name="connsiteY31-47274" fmla="*/ 4644157 h 7217346"/>
                <a:gd name="connsiteX32-47275" fmla="*/ 1392304 w 2264509"/>
                <a:gd name="connsiteY32-47276" fmla="*/ 4865602 h 7217346"/>
                <a:gd name="connsiteX33-47277" fmla="*/ 1364785 w 2264509"/>
                <a:gd name="connsiteY33-47278" fmla="*/ 4971714 h 7217346"/>
                <a:gd name="connsiteX34-47279" fmla="*/ 1405585 w 2264509"/>
                <a:gd name="connsiteY34-47280" fmla="*/ 5098769 h 7217346"/>
                <a:gd name="connsiteX35-47281" fmla="*/ 1313490 w 2264509"/>
                <a:gd name="connsiteY35-47282" fmla="*/ 5539804 h 7217346"/>
                <a:gd name="connsiteX36-47283" fmla="*/ 1314512 w 2264509"/>
                <a:gd name="connsiteY36-47284" fmla="*/ 6345824 h 7217346"/>
                <a:gd name="connsiteX37-47285" fmla="*/ 1369266 w 2264509"/>
                <a:gd name="connsiteY37-47286" fmla="*/ 6519700 h 7217346"/>
                <a:gd name="connsiteX38-47287" fmla="*/ 1336897 w 2264509"/>
                <a:gd name="connsiteY38-47288" fmla="*/ 6727274 h 7217346"/>
                <a:gd name="connsiteX39-47289" fmla="*/ 1355075 w 2264509"/>
                <a:gd name="connsiteY39-47290" fmla="*/ 6813600 h 7217346"/>
                <a:gd name="connsiteX40-47291" fmla="*/ 1364871 w 2264509"/>
                <a:gd name="connsiteY40-47292" fmla="*/ 7006384 h 7217346"/>
                <a:gd name="connsiteX41-47293" fmla="*/ 1811645 w 2264509"/>
                <a:gd name="connsiteY41-47294" fmla="*/ 7174679 h 7217346"/>
                <a:gd name="connsiteX42-47295" fmla="*/ 2240298 w 2264509"/>
                <a:gd name="connsiteY42-47296" fmla="*/ 7184685 h 7217346"/>
                <a:gd name="connsiteX43-47297" fmla="*/ 2223142 w 2264509"/>
                <a:gd name="connsiteY43-47298" fmla="*/ 7032346 h 7217346"/>
                <a:gd name="connsiteX44-47299" fmla="*/ 1738539 w 2264509"/>
                <a:gd name="connsiteY44-47300" fmla="*/ 6666009 h 7217346"/>
                <a:gd name="connsiteX45-47301" fmla="*/ 1759422 w 2264509"/>
                <a:gd name="connsiteY45-47302" fmla="*/ 6535632 h 7217346"/>
                <a:gd name="connsiteX46-47303" fmla="*/ 1719909 w 2264509"/>
                <a:gd name="connsiteY46-47304" fmla="*/ 6436627 h 7217346"/>
                <a:gd name="connsiteX47-47305" fmla="*/ 1708642 w 2264509"/>
                <a:gd name="connsiteY47-47306" fmla="*/ 6235730 h 7217346"/>
                <a:gd name="connsiteX48-47307" fmla="*/ 1730306 w 2264509"/>
                <a:gd name="connsiteY48-47308" fmla="*/ 5965274 h 7217346"/>
                <a:gd name="connsiteX49-47309" fmla="*/ 1778923 w 2264509"/>
                <a:gd name="connsiteY49-47310" fmla="*/ 5497769 h 7217346"/>
                <a:gd name="connsiteX50-47311" fmla="*/ 1790341 w 2264509"/>
                <a:gd name="connsiteY50-47312" fmla="*/ 5349364 h 7217346"/>
                <a:gd name="connsiteX51-47313" fmla="*/ 1848903 w 2264509"/>
                <a:gd name="connsiteY51-47314" fmla="*/ 5302881 h 7217346"/>
                <a:gd name="connsiteX52-47315" fmla="*/ 1935499 w 2264509"/>
                <a:gd name="connsiteY52-47316" fmla="*/ 5083205 h 7217346"/>
                <a:gd name="connsiteX53-47317" fmla="*/ 1960649 w 2264509"/>
                <a:gd name="connsiteY53-47318" fmla="*/ 4791056 h 7217346"/>
                <a:gd name="connsiteX54-47319" fmla="*/ 1951665 w 2264509"/>
                <a:gd name="connsiteY54-47320" fmla="*/ 4334336 h 7217346"/>
                <a:gd name="connsiteX55-47321" fmla="*/ 1932344 w 2264509"/>
                <a:gd name="connsiteY55-47322" fmla="*/ 3888133 h 7217346"/>
                <a:gd name="connsiteX56-47323" fmla="*/ 2114094 w 2264509"/>
                <a:gd name="connsiteY56-47324" fmla="*/ 3794489 h 7217346"/>
                <a:gd name="connsiteX57-47325" fmla="*/ 1762492 w 2264509"/>
                <a:gd name="connsiteY57-47326" fmla="*/ 2682768 h 7217346"/>
                <a:gd name="connsiteX58-47327" fmla="*/ 2171636 w 2264509"/>
                <a:gd name="connsiteY58-47328" fmla="*/ 2450629 h 7217346"/>
                <a:gd name="connsiteX59-47329" fmla="*/ 2032492 w 2264509"/>
                <a:gd name="connsiteY59-47330" fmla="*/ 1850474 h 7217346"/>
                <a:gd name="connsiteX60-47331" fmla="*/ 1987751 w 2264509"/>
                <a:gd name="connsiteY60-47332" fmla="*/ 1662589 h 7217346"/>
                <a:gd name="connsiteX61-47333" fmla="*/ 1973329 w 2264509"/>
                <a:gd name="connsiteY61-47334" fmla="*/ 1418094 h 7217346"/>
                <a:gd name="connsiteX62-47335" fmla="*/ 1925704 w 2264509"/>
                <a:gd name="connsiteY62-47336" fmla="*/ 1287898 h 7217346"/>
                <a:gd name="connsiteX63-47337" fmla="*/ 1458979 w 2264509"/>
                <a:gd name="connsiteY63-47338" fmla="*/ 1120535 h 7217346"/>
                <a:gd name="connsiteX64-47339" fmla="*/ 1360513 w 2264509"/>
                <a:gd name="connsiteY64-47340" fmla="*/ 1005635 h 7217346"/>
                <a:gd name="connsiteX65-47341" fmla="*/ 1416522 w 2264509"/>
                <a:gd name="connsiteY65-47342" fmla="*/ 807081 h 7217346"/>
                <a:gd name="connsiteX66-47343" fmla="*/ 1484699 w 2264509"/>
                <a:gd name="connsiteY66-47344" fmla="*/ 608469 h 7217346"/>
                <a:gd name="connsiteX67-47345" fmla="*/ 1496208 w 2264509"/>
                <a:gd name="connsiteY67-47346" fmla="*/ 366317 h 7217346"/>
                <a:gd name="connsiteX68-47347" fmla="*/ 1413968 w 2264509"/>
                <a:gd name="connsiteY68-47348" fmla="*/ 146640 h 7217346"/>
                <a:gd name="connsiteX69-47349" fmla="*/ 1100515 w 2264509"/>
                <a:gd name="connsiteY69-47350" fmla="*/ 551 h 7217346"/>
                <a:gd name="connsiteX0-47351" fmla="*/ 1100515 w 2264509"/>
                <a:gd name="connsiteY0-47352" fmla="*/ 551 h 7217346"/>
                <a:gd name="connsiteX1-47353" fmla="*/ 849378 w 2264509"/>
                <a:gd name="connsiteY1-47354" fmla="*/ 118937 h 7217346"/>
                <a:gd name="connsiteX2-47355" fmla="*/ 751515 w 2264509"/>
                <a:gd name="connsiteY2-47356" fmla="*/ 285490 h 7217346"/>
                <a:gd name="connsiteX3-47357" fmla="*/ 756141 w 2264509"/>
                <a:gd name="connsiteY3-47358" fmla="*/ 566071 h 7217346"/>
                <a:gd name="connsiteX4-47359" fmla="*/ 895260 w 2264509"/>
                <a:gd name="connsiteY4-47360" fmla="*/ 882679 h 7217346"/>
                <a:gd name="connsiteX5-47361" fmla="*/ 785588 w 2264509"/>
                <a:gd name="connsiteY5-47362" fmla="*/ 1025825 h 7217346"/>
                <a:gd name="connsiteX6-47363" fmla="*/ 152912 w 2264509"/>
                <a:gd name="connsiteY6-47364" fmla="*/ 1252683 h 7217346"/>
                <a:gd name="connsiteX7-47365" fmla="*/ 8160 w 2264509"/>
                <a:gd name="connsiteY7-47366" fmla="*/ 2283394 h 7217346"/>
                <a:gd name="connsiteX8-47367" fmla="*/ 416233 w 2264509"/>
                <a:gd name="connsiteY8-47368" fmla="*/ 2735641 h 7217346"/>
                <a:gd name="connsiteX9-47369" fmla="*/ 293173 w 2264509"/>
                <a:gd name="connsiteY9-47370" fmla="*/ 3799944 h 7217346"/>
                <a:gd name="connsiteX10-47371" fmla="*/ 428536 w 2264509"/>
                <a:gd name="connsiteY10-47372" fmla="*/ 3969982 h 7217346"/>
                <a:gd name="connsiteX11-47373" fmla="*/ 486017 w 2264509"/>
                <a:gd name="connsiteY11-47374" fmla="*/ 4215017 h 7217346"/>
                <a:gd name="connsiteX12-47375" fmla="*/ 547224 w 2264509"/>
                <a:gd name="connsiteY12-47376" fmla="*/ 4615099 h 7217346"/>
                <a:gd name="connsiteX13-47377" fmla="*/ 555878 w 2264509"/>
                <a:gd name="connsiteY13-47378" fmla="*/ 4779518 h 7217346"/>
                <a:gd name="connsiteX14-47379" fmla="*/ 541964 w 2264509"/>
                <a:gd name="connsiteY14-47380" fmla="*/ 4966441 h 7217346"/>
                <a:gd name="connsiteX15-47381" fmla="*/ 510234 w 2264509"/>
                <a:gd name="connsiteY15-47382" fmla="*/ 5112051 h 7217346"/>
                <a:gd name="connsiteX16-47383" fmla="*/ 434305 w 2264509"/>
                <a:gd name="connsiteY16-47384" fmla="*/ 6139609 h 7217346"/>
                <a:gd name="connsiteX17-47385" fmla="*/ 399690 w 2264509"/>
                <a:gd name="connsiteY17-47386" fmla="*/ 6589898 h 7217346"/>
                <a:gd name="connsiteX18-47387" fmla="*/ 471534 w 2264509"/>
                <a:gd name="connsiteY18-47388" fmla="*/ 6812999 h 7217346"/>
                <a:gd name="connsiteX19-47389" fmla="*/ 409205 w 2264509"/>
                <a:gd name="connsiteY19-47390" fmla="*/ 6995629 h 7217346"/>
                <a:gd name="connsiteX20-47391" fmla="*/ 712039 w 2264509"/>
                <a:gd name="connsiteY20-47392" fmla="*/ 7208607 h 7217346"/>
                <a:gd name="connsiteX21-47393" fmla="*/ 1018766 w 2264509"/>
                <a:gd name="connsiteY21-47394" fmla="*/ 7101007 h 7217346"/>
                <a:gd name="connsiteX22-47395" fmla="*/ 760721 w 2264509"/>
                <a:gd name="connsiteY22-47396" fmla="*/ 6842580 h 7217346"/>
                <a:gd name="connsiteX23-47397" fmla="*/ 804368 w 2264509"/>
                <a:gd name="connsiteY23-47398" fmla="*/ 6565349 h 7217346"/>
                <a:gd name="connsiteX24-47399" fmla="*/ 790216 w 2264509"/>
                <a:gd name="connsiteY24-47400" fmla="*/ 6235730 h 7217346"/>
                <a:gd name="connsiteX25-47401" fmla="*/ 907792 w 2264509"/>
                <a:gd name="connsiteY25-47402" fmla="*/ 5474692 h 7217346"/>
                <a:gd name="connsiteX26-47403" fmla="*/ 957309 w 2264509"/>
                <a:gd name="connsiteY26-47404" fmla="*/ 5365800 h 7217346"/>
                <a:gd name="connsiteX27-47405" fmla="*/ 949796 w 2264509"/>
                <a:gd name="connsiteY27-47406" fmla="*/ 5294498 h 7217346"/>
                <a:gd name="connsiteX28-47407" fmla="*/ 1022842 w 2264509"/>
                <a:gd name="connsiteY28-47408" fmla="*/ 5197505 h 7217346"/>
                <a:gd name="connsiteX29-47409" fmla="*/ 1024856 w 2264509"/>
                <a:gd name="connsiteY29-47410" fmla="*/ 5054630 h 7217346"/>
                <a:gd name="connsiteX30-47411" fmla="*/ 1250022 w 2264509"/>
                <a:gd name="connsiteY30-47412" fmla="*/ 4234537 h 7217346"/>
                <a:gd name="connsiteX31-47413" fmla="*/ 1388027 w 2264509"/>
                <a:gd name="connsiteY31-47414" fmla="*/ 4644157 h 7217346"/>
                <a:gd name="connsiteX32-47415" fmla="*/ 1392304 w 2264509"/>
                <a:gd name="connsiteY32-47416" fmla="*/ 4865602 h 7217346"/>
                <a:gd name="connsiteX33-47417" fmla="*/ 1364785 w 2264509"/>
                <a:gd name="connsiteY33-47418" fmla="*/ 4971714 h 7217346"/>
                <a:gd name="connsiteX34-47419" fmla="*/ 1405585 w 2264509"/>
                <a:gd name="connsiteY34-47420" fmla="*/ 5098769 h 7217346"/>
                <a:gd name="connsiteX35-47421" fmla="*/ 1313490 w 2264509"/>
                <a:gd name="connsiteY35-47422" fmla="*/ 5539804 h 7217346"/>
                <a:gd name="connsiteX36-47423" fmla="*/ 1314512 w 2264509"/>
                <a:gd name="connsiteY36-47424" fmla="*/ 6345824 h 7217346"/>
                <a:gd name="connsiteX37-47425" fmla="*/ 1369266 w 2264509"/>
                <a:gd name="connsiteY37-47426" fmla="*/ 6519700 h 7217346"/>
                <a:gd name="connsiteX38-47427" fmla="*/ 1336897 w 2264509"/>
                <a:gd name="connsiteY38-47428" fmla="*/ 6727274 h 7217346"/>
                <a:gd name="connsiteX39-47429" fmla="*/ 1355075 w 2264509"/>
                <a:gd name="connsiteY39-47430" fmla="*/ 6813600 h 7217346"/>
                <a:gd name="connsiteX40-47431" fmla="*/ 1364871 w 2264509"/>
                <a:gd name="connsiteY40-47432" fmla="*/ 7006384 h 7217346"/>
                <a:gd name="connsiteX41-47433" fmla="*/ 1811645 w 2264509"/>
                <a:gd name="connsiteY41-47434" fmla="*/ 7174679 h 7217346"/>
                <a:gd name="connsiteX42-47435" fmla="*/ 2240298 w 2264509"/>
                <a:gd name="connsiteY42-47436" fmla="*/ 7184685 h 7217346"/>
                <a:gd name="connsiteX43-47437" fmla="*/ 2223142 w 2264509"/>
                <a:gd name="connsiteY43-47438" fmla="*/ 7032346 h 7217346"/>
                <a:gd name="connsiteX44-47439" fmla="*/ 1738539 w 2264509"/>
                <a:gd name="connsiteY44-47440" fmla="*/ 6666009 h 7217346"/>
                <a:gd name="connsiteX45-47441" fmla="*/ 1759422 w 2264509"/>
                <a:gd name="connsiteY45-47442" fmla="*/ 6535632 h 7217346"/>
                <a:gd name="connsiteX46-47443" fmla="*/ 1719909 w 2264509"/>
                <a:gd name="connsiteY46-47444" fmla="*/ 6436627 h 7217346"/>
                <a:gd name="connsiteX47-47445" fmla="*/ 1708642 w 2264509"/>
                <a:gd name="connsiteY47-47446" fmla="*/ 6235730 h 7217346"/>
                <a:gd name="connsiteX48-47447" fmla="*/ 1730306 w 2264509"/>
                <a:gd name="connsiteY48-47448" fmla="*/ 5965274 h 7217346"/>
                <a:gd name="connsiteX49-47449" fmla="*/ 1778923 w 2264509"/>
                <a:gd name="connsiteY49-47450" fmla="*/ 5497769 h 7217346"/>
                <a:gd name="connsiteX50-47451" fmla="*/ 1790341 w 2264509"/>
                <a:gd name="connsiteY50-47452" fmla="*/ 5349364 h 7217346"/>
                <a:gd name="connsiteX51-47453" fmla="*/ 1848903 w 2264509"/>
                <a:gd name="connsiteY51-47454" fmla="*/ 5302881 h 7217346"/>
                <a:gd name="connsiteX52-47455" fmla="*/ 1935499 w 2264509"/>
                <a:gd name="connsiteY52-47456" fmla="*/ 5083205 h 7217346"/>
                <a:gd name="connsiteX53-47457" fmla="*/ 1960649 w 2264509"/>
                <a:gd name="connsiteY53-47458" fmla="*/ 4791056 h 7217346"/>
                <a:gd name="connsiteX54-47459" fmla="*/ 1951665 w 2264509"/>
                <a:gd name="connsiteY54-47460" fmla="*/ 4334336 h 7217346"/>
                <a:gd name="connsiteX55-47461" fmla="*/ 1932344 w 2264509"/>
                <a:gd name="connsiteY55-47462" fmla="*/ 3888133 h 7217346"/>
                <a:gd name="connsiteX56-47463" fmla="*/ 2114094 w 2264509"/>
                <a:gd name="connsiteY56-47464" fmla="*/ 3794489 h 7217346"/>
                <a:gd name="connsiteX57-47465" fmla="*/ 1762492 w 2264509"/>
                <a:gd name="connsiteY57-47466" fmla="*/ 2682768 h 7217346"/>
                <a:gd name="connsiteX58-47467" fmla="*/ 2171636 w 2264509"/>
                <a:gd name="connsiteY58-47468" fmla="*/ 2450629 h 7217346"/>
                <a:gd name="connsiteX59-47469" fmla="*/ 2032492 w 2264509"/>
                <a:gd name="connsiteY59-47470" fmla="*/ 1850474 h 7217346"/>
                <a:gd name="connsiteX60-47471" fmla="*/ 1987751 w 2264509"/>
                <a:gd name="connsiteY60-47472" fmla="*/ 1662589 h 7217346"/>
                <a:gd name="connsiteX61-47473" fmla="*/ 1973329 w 2264509"/>
                <a:gd name="connsiteY61-47474" fmla="*/ 1418094 h 7217346"/>
                <a:gd name="connsiteX62-47475" fmla="*/ 1925704 w 2264509"/>
                <a:gd name="connsiteY62-47476" fmla="*/ 1287898 h 7217346"/>
                <a:gd name="connsiteX63-47477" fmla="*/ 1458979 w 2264509"/>
                <a:gd name="connsiteY63-47478" fmla="*/ 1120535 h 7217346"/>
                <a:gd name="connsiteX64-47479" fmla="*/ 1360513 w 2264509"/>
                <a:gd name="connsiteY64-47480" fmla="*/ 1005635 h 7217346"/>
                <a:gd name="connsiteX65-47481" fmla="*/ 1416522 w 2264509"/>
                <a:gd name="connsiteY65-47482" fmla="*/ 807081 h 7217346"/>
                <a:gd name="connsiteX66-47483" fmla="*/ 1484699 w 2264509"/>
                <a:gd name="connsiteY66-47484" fmla="*/ 608469 h 7217346"/>
                <a:gd name="connsiteX67-47485" fmla="*/ 1496208 w 2264509"/>
                <a:gd name="connsiteY67-47486" fmla="*/ 366317 h 7217346"/>
                <a:gd name="connsiteX68-47487" fmla="*/ 1413968 w 2264509"/>
                <a:gd name="connsiteY68-47488" fmla="*/ 146640 h 7217346"/>
                <a:gd name="connsiteX69-47489" fmla="*/ 1100515 w 2264509"/>
                <a:gd name="connsiteY69-47490" fmla="*/ 551 h 7217346"/>
                <a:gd name="connsiteX0-47491" fmla="*/ 1100515 w 2264509"/>
                <a:gd name="connsiteY0-47492" fmla="*/ 551 h 7217346"/>
                <a:gd name="connsiteX1-47493" fmla="*/ 849378 w 2264509"/>
                <a:gd name="connsiteY1-47494" fmla="*/ 118937 h 7217346"/>
                <a:gd name="connsiteX2-47495" fmla="*/ 751515 w 2264509"/>
                <a:gd name="connsiteY2-47496" fmla="*/ 285490 h 7217346"/>
                <a:gd name="connsiteX3-47497" fmla="*/ 756141 w 2264509"/>
                <a:gd name="connsiteY3-47498" fmla="*/ 566071 h 7217346"/>
                <a:gd name="connsiteX4-47499" fmla="*/ 895260 w 2264509"/>
                <a:gd name="connsiteY4-47500" fmla="*/ 882679 h 7217346"/>
                <a:gd name="connsiteX5-47501" fmla="*/ 785588 w 2264509"/>
                <a:gd name="connsiteY5-47502" fmla="*/ 1025825 h 7217346"/>
                <a:gd name="connsiteX6-47503" fmla="*/ 152912 w 2264509"/>
                <a:gd name="connsiteY6-47504" fmla="*/ 1252683 h 7217346"/>
                <a:gd name="connsiteX7-47505" fmla="*/ 8160 w 2264509"/>
                <a:gd name="connsiteY7-47506" fmla="*/ 2283394 h 7217346"/>
                <a:gd name="connsiteX8-47507" fmla="*/ 416233 w 2264509"/>
                <a:gd name="connsiteY8-47508" fmla="*/ 2735641 h 7217346"/>
                <a:gd name="connsiteX9-47509" fmla="*/ 293173 w 2264509"/>
                <a:gd name="connsiteY9-47510" fmla="*/ 3799944 h 7217346"/>
                <a:gd name="connsiteX10-47511" fmla="*/ 428536 w 2264509"/>
                <a:gd name="connsiteY10-47512" fmla="*/ 3969982 h 7217346"/>
                <a:gd name="connsiteX11-47513" fmla="*/ 486017 w 2264509"/>
                <a:gd name="connsiteY11-47514" fmla="*/ 4215017 h 7217346"/>
                <a:gd name="connsiteX12-47515" fmla="*/ 547224 w 2264509"/>
                <a:gd name="connsiteY12-47516" fmla="*/ 4615099 h 7217346"/>
                <a:gd name="connsiteX13-47517" fmla="*/ 555878 w 2264509"/>
                <a:gd name="connsiteY13-47518" fmla="*/ 4779518 h 7217346"/>
                <a:gd name="connsiteX14-47519" fmla="*/ 541964 w 2264509"/>
                <a:gd name="connsiteY14-47520" fmla="*/ 4966441 h 7217346"/>
                <a:gd name="connsiteX15-47521" fmla="*/ 510234 w 2264509"/>
                <a:gd name="connsiteY15-47522" fmla="*/ 5112051 h 7217346"/>
                <a:gd name="connsiteX16-47523" fmla="*/ 434305 w 2264509"/>
                <a:gd name="connsiteY16-47524" fmla="*/ 6139609 h 7217346"/>
                <a:gd name="connsiteX17-47525" fmla="*/ 399690 w 2264509"/>
                <a:gd name="connsiteY17-47526" fmla="*/ 6589898 h 7217346"/>
                <a:gd name="connsiteX18-47527" fmla="*/ 471534 w 2264509"/>
                <a:gd name="connsiteY18-47528" fmla="*/ 6812999 h 7217346"/>
                <a:gd name="connsiteX19-47529" fmla="*/ 409205 w 2264509"/>
                <a:gd name="connsiteY19-47530" fmla="*/ 6995629 h 7217346"/>
                <a:gd name="connsiteX20-47531" fmla="*/ 712039 w 2264509"/>
                <a:gd name="connsiteY20-47532" fmla="*/ 7208607 h 7217346"/>
                <a:gd name="connsiteX21-47533" fmla="*/ 1018766 w 2264509"/>
                <a:gd name="connsiteY21-47534" fmla="*/ 7101007 h 7217346"/>
                <a:gd name="connsiteX22-47535" fmla="*/ 760721 w 2264509"/>
                <a:gd name="connsiteY22-47536" fmla="*/ 6842580 h 7217346"/>
                <a:gd name="connsiteX23-47537" fmla="*/ 804368 w 2264509"/>
                <a:gd name="connsiteY23-47538" fmla="*/ 6565349 h 7217346"/>
                <a:gd name="connsiteX24-47539" fmla="*/ 790216 w 2264509"/>
                <a:gd name="connsiteY24-47540" fmla="*/ 6235730 h 7217346"/>
                <a:gd name="connsiteX25-47541" fmla="*/ 907792 w 2264509"/>
                <a:gd name="connsiteY25-47542" fmla="*/ 5474692 h 7217346"/>
                <a:gd name="connsiteX26-47543" fmla="*/ 957309 w 2264509"/>
                <a:gd name="connsiteY26-47544" fmla="*/ 5365800 h 7217346"/>
                <a:gd name="connsiteX27-47545" fmla="*/ 949796 w 2264509"/>
                <a:gd name="connsiteY27-47546" fmla="*/ 5294498 h 7217346"/>
                <a:gd name="connsiteX28-47547" fmla="*/ 1022842 w 2264509"/>
                <a:gd name="connsiteY28-47548" fmla="*/ 5197505 h 7217346"/>
                <a:gd name="connsiteX29-47549" fmla="*/ 1024856 w 2264509"/>
                <a:gd name="connsiteY29-47550" fmla="*/ 5054630 h 7217346"/>
                <a:gd name="connsiteX30-47551" fmla="*/ 1250022 w 2264509"/>
                <a:gd name="connsiteY30-47552" fmla="*/ 4234537 h 7217346"/>
                <a:gd name="connsiteX31-47553" fmla="*/ 1388027 w 2264509"/>
                <a:gd name="connsiteY31-47554" fmla="*/ 4644157 h 7217346"/>
                <a:gd name="connsiteX32-47555" fmla="*/ 1392304 w 2264509"/>
                <a:gd name="connsiteY32-47556" fmla="*/ 4865602 h 7217346"/>
                <a:gd name="connsiteX33-47557" fmla="*/ 1364785 w 2264509"/>
                <a:gd name="connsiteY33-47558" fmla="*/ 4971714 h 7217346"/>
                <a:gd name="connsiteX34-47559" fmla="*/ 1405585 w 2264509"/>
                <a:gd name="connsiteY34-47560" fmla="*/ 5098769 h 7217346"/>
                <a:gd name="connsiteX35-47561" fmla="*/ 1313490 w 2264509"/>
                <a:gd name="connsiteY35-47562" fmla="*/ 5539804 h 7217346"/>
                <a:gd name="connsiteX36-47563" fmla="*/ 1314512 w 2264509"/>
                <a:gd name="connsiteY36-47564" fmla="*/ 6345824 h 7217346"/>
                <a:gd name="connsiteX37-47565" fmla="*/ 1369266 w 2264509"/>
                <a:gd name="connsiteY37-47566" fmla="*/ 6519700 h 7217346"/>
                <a:gd name="connsiteX38-47567" fmla="*/ 1336897 w 2264509"/>
                <a:gd name="connsiteY38-47568" fmla="*/ 6727274 h 7217346"/>
                <a:gd name="connsiteX39-47569" fmla="*/ 1355075 w 2264509"/>
                <a:gd name="connsiteY39-47570" fmla="*/ 6813600 h 7217346"/>
                <a:gd name="connsiteX40-47571" fmla="*/ 1364871 w 2264509"/>
                <a:gd name="connsiteY40-47572" fmla="*/ 7006384 h 7217346"/>
                <a:gd name="connsiteX41-47573" fmla="*/ 1811645 w 2264509"/>
                <a:gd name="connsiteY41-47574" fmla="*/ 7174679 h 7217346"/>
                <a:gd name="connsiteX42-47575" fmla="*/ 2240298 w 2264509"/>
                <a:gd name="connsiteY42-47576" fmla="*/ 7184685 h 7217346"/>
                <a:gd name="connsiteX43-47577" fmla="*/ 2223142 w 2264509"/>
                <a:gd name="connsiteY43-47578" fmla="*/ 7032346 h 7217346"/>
                <a:gd name="connsiteX44-47579" fmla="*/ 1738539 w 2264509"/>
                <a:gd name="connsiteY44-47580" fmla="*/ 6666009 h 7217346"/>
                <a:gd name="connsiteX45-47581" fmla="*/ 1759422 w 2264509"/>
                <a:gd name="connsiteY45-47582" fmla="*/ 6535632 h 7217346"/>
                <a:gd name="connsiteX46-47583" fmla="*/ 1719909 w 2264509"/>
                <a:gd name="connsiteY46-47584" fmla="*/ 6436627 h 7217346"/>
                <a:gd name="connsiteX47-47585" fmla="*/ 1708642 w 2264509"/>
                <a:gd name="connsiteY47-47586" fmla="*/ 6235730 h 7217346"/>
                <a:gd name="connsiteX48-47587" fmla="*/ 1730306 w 2264509"/>
                <a:gd name="connsiteY48-47588" fmla="*/ 5965274 h 7217346"/>
                <a:gd name="connsiteX49-47589" fmla="*/ 1778923 w 2264509"/>
                <a:gd name="connsiteY49-47590" fmla="*/ 5497769 h 7217346"/>
                <a:gd name="connsiteX50-47591" fmla="*/ 1790341 w 2264509"/>
                <a:gd name="connsiteY50-47592" fmla="*/ 5349364 h 7217346"/>
                <a:gd name="connsiteX51-47593" fmla="*/ 1848903 w 2264509"/>
                <a:gd name="connsiteY51-47594" fmla="*/ 5302881 h 7217346"/>
                <a:gd name="connsiteX52-47595" fmla="*/ 1935499 w 2264509"/>
                <a:gd name="connsiteY52-47596" fmla="*/ 5083205 h 7217346"/>
                <a:gd name="connsiteX53-47597" fmla="*/ 1960649 w 2264509"/>
                <a:gd name="connsiteY53-47598" fmla="*/ 4791056 h 7217346"/>
                <a:gd name="connsiteX54-47599" fmla="*/ 1951665 w 2264509"/>
                <a:gd name="connsiteY54-47600" fmla="*/ 4334336 h 7217346"/>
                <a:gd name="connsiteX55-47601" fmla="*/ 1932344 w 2264509"/>
                <a:gd name="connsiteY55-47602" fmla="*/ 3888133 h 7217346"/>
                <a:gd name="connsiteX56-47603" fmla="*/ 2114094 w 2264509"/>
                <a:gd name="connsiteY56-47604" fmla="*/ 3794489 h 7217346"/>
                <a:gd name="connsiteX57-47605" fmla="*/ 1762492 w 2264509"/>
                <a:gd name="connsiteY57-47606" fmla="*/ 2682768 h 7217346"/>
                <a:gd name="connsiteX58-47607" fmla="*/ 2171636 w 2264509"/>
                <a:gd name="connsiteY58-47608" fmla="*/ 2450629 h 7217346"/>
                <a:gd name="connsiteX59-47609" fmla="*/ 2032492 w 2264509"/>
                <a:gd name="connsiteY59-47610" fmla="*/ 1850474 h 7217346"/>
                <a:gd name="connsiteX60-47611" fmla="*/ 1987751 w 2264509"/>
                <a:gd name="connsiteY60-47612" fmla="*/ 1662589 h 7217346"/>
                <a:gd name="connsiteX61-47613" fmla="*/ 1973329 w 2264509"/>
                <a:gd name="connsiteY61-47614" fmla="*/ 1418094 h 7217346"/>
                <a:gd name="connsiteX62-47615" fmla="*/ 1925704 w 2264509"/>
                <a:gd name="connsiteY62-47616" fmla="*/ 1287898 h 7217346"/>
                <a:gd name="connsiteX63-47617" fmla="*/ 1458979 w 2264509"/>
                <a:gd name="connsiteY63-47618" fmla="*/ 1120535 h 7217346"/>
                <a:gd name="connsiteX64-47619" fmla="*/ 1360513 w 2264509"/>
                <a:gd name="connsiteY64-47620" fmla="*/ 1005635 h 7217346"/>
                <a:gd name="connsiteX65-47621" fmla="*/ 1416522 w 2264509"/>
                <a:gd name="connsiteY65-47622" fmla="*/ 807081 h 7217346"/>
                <a:gd name="connsiteX66-47623" fmla="*/ 1484699 w 2264509"/>
                <a:gd name="connsiteY66-47624" fmla="*/ 608469 h 7217346"/>
                <a:gd name="connsiteX67-47625" fmla="*/ 1496208 w 2264509"/>
                <a:gd name="connsiteY67-47626" fmla="*/ 366317 h 7217346"/>
                <a:gd name="connsiteX68-47627" fmla="*/ 1413968 w 2264509"/>
                <a:gd name="connsiteY68-47628" fmla="*/ 146640 h 7217346"/>
                <a:gd name="connsiteX69-47629" fmla="*/ 1100515 w 2264509"/>
                <a:gd name="connsiteY69-47630" fmla="*/ 551 h 7217346"/>
                <a:gd name="connsiteX0-47631" fmla="*/ 1100515 w 2264509"/>
                <a:gd name="connsiteY0-47632" fmla="*/ 551 h 7217346"/>
                <a:gd name="connsiteX1-47633" fmla="*/ 849378 w 2264509"/>
                <a:gd name="connsiteY1-47634" fmla="*/ 118937 h 7217346"/>
                <a:gd name="connsiteX2-47635" fmla="*/ 751515 w 2264509"/>
                <a:gd name="connsiteY2-47636" fmla="*/ 285490 h 7217346"/>
                <a:gd name="connsiteX3-47637" fmla="*/ 756141 w 2264509"/>
                <a:gd name="connsiteY3-47638" fmla="*/ 566071 h 7217346"/>
                <a:gd name="connsiteX4-47639" fmla="*/ 895260 w 2264509"/>
                <a:gd name="connsiteY4-47640" fmla="*/ 882679 h 7217346"/>
                <a:gd name="connsiteX5-47641" fmla="*/ 785588 w 2264509"/>
                <a:gd name="connsiteY5-47642" fmla="*/ 1025825 h 7217346"/>
                <a:gd name="connsiteX6-47643" fmla="*/ 152912 w 2264509"/>
                <a:gd name="connsiteY6-47644" fmla="*/ 1252683 h 7217346"/>
                <a:gd name="connsiteX7-47645" fmla="*/ 8160 w 2264509"/>
                <a:gd name="connsiteY7-47646" fmla="*/ 2283394 h 7217346"/>
                <a:gd name="connsiteX8-47647" fmla="*/ 416233 w 2264509"/>
                <a:gd name="connsiteY8-47648" fmla="*/ 2735641 h 7217346"/>
                <a:gd name="connsiteX9-47649" fmla="*/ 293173 w 2264509"/>
                <a:gd name="connsiteY9-47650" fmla="*/ 3799944 h 7217346"/>
                <a:gd name="connsiteX10-47651" fmla="*/ 428536 w 2264509"/>
                <a:gd name="connsiteY10-47652" fmla="*/ 3969982 h 7217346"/>
                <a:gd name="connsiteX11-47653" fmla="*/ 486017 w 2264509"/>
                <a:gd name="connsiteY11-47654" fmla="*/ 4215017 h 7217346"/>
                <a:gd name="connsiteX12-47655" fmla="*/ 547224 w 2264509"/>
                <a:gd name="connsiteY12-47656" fmla="*/ 4615099 h 7217346"/>
                <a:gd name="connsiteX13-47657" fmla="*/ 555878 w 2264509"/>
                <a:gd name="connsiteY13-47658" fmla="*/ 4779518 h 7217346"/>
                <a:gd name="connsiteX14-47659" fmla="*/ 541964 w 2264509"/>
                <a:gd name="connsiteY14-47660" fmla="*/ 4966441 h 7217346"/>
                <a:gd name="connsiteX15-47661" fmla="*/ 510234 w 2264509"/>
                <a:gd name="connsiteY15-47662" fmla="*/ 5112051 h 7217346"/>
                <a:gd name="connsiteX16-47663" fmla="*/ 434305 w 2264509"/>
                <a:gd name="connsiteY16-47664" fmla="*/ 6139609 h 7217346"/>
                <a:gd name="connsiteX17-47665" fmla="*/ 399690 w 2264509"/>
                <a:gd name="connsiteY17-47666" fmla="*/ 6589898 h 7217346"/>
                <a:gd name="connsiteX18-47667" fmla="*/ 471534 w 2264509"/>
                <a:gd name="connsiteY18-47668" fmla="*/ 6812999 h 7217346"/>
                <a:gd name="connsiteX19-47669" fmla="*/ 409205 w 2264509"/>
                <a:gd name="connsiteY19-47670" fmla="*/ 6995629 h 7217346"/>
                <a:gd name="connsiteX20-47671" fmla="*/ 712039 w 2264509"/>
                <a:gd name="connsiteY20-47672" fmla="*/ 7208607 h 7217346"/>
                <a:gd name="connsiteX21-47673" fmla="*/ 1018766 w 2264509"/>
                <a:gd name="connsiteY21-47674" fmla="*/ 7101007 h 7217346"/>
                <a:gd name="connsiteX22-47675" fmla="*/ 760721 w 2264509"/>
                <a:gd name="connsiteY22-47676" fmla="*/ 6842580 h 7217346"/>
                <a:gd name="connsiteX23-47677" fmla="*/ 804368 w 2264509"/>
                <a:gd name="connsiteY23-47678" fmla="*/ 6565349 h 7217346"/>
                <a:gd name="connsiteX24-47679" fmla="*/ 790216 w 2264509"/>
                <a:gd name="connsiteY24-47680" fmla="*/ 6235730 h 7217346"/>
                <a:gd name="connsiteX25-47681" fmla="*/ 907792 w 2264509"/>
                <a:gd name="connsiteY25-47682" fmla="*/ 5474692 h 7217346"/>
                <a:gd name="connsiteX26-47683" fmla="*/ 957309 w 2264509"/>
                <a:gd name="connsiteY26-47684" fmla="*/ 5365800 h 7217346"/>
                <a:gd name="connsiteX27-47685" fmla="*/ 949796 w 2264509"/>
                <a:gd name="connsiteY27-47686" fmla="*/ 5294498 h 7217346"/>
                <a:gd name="connsiteX28-47687" fmla="*/ 1022842 w 2264509"/>
                <a:gd name="connsiteY28-47688" fmla="*/ 5197505 h 7217346"/>
                <a:gd name="connsiteX29-47689" fmla="*/ 1024856 w 2264509"/>
                <a:gd name="connsiteY29-47690" fmla="*/ 5054630 h 7217346"/>
                <a:gd name="connsiteX30-47691" fmla="*/ 1250022 w 2264509"/>
                <a:gd name="connsiteY30-47692" fmla="*/ 4234537 h 7217346"/>
                <a:gd name="connsiteX31-47693" fmla="*/ 1388027 w 2264509"/>
                <a:gd name="connsiteY31-47694" fmla="*/ 4644157 h 7217346"/>
                <a:gd name="connsiteX32-47695" fmla="*/ 1392304 w 2264509"/>
                <a:gd name="connsiteY32-47696" fmla="*/ 4865602 h 7217346"/>
                <a:gd name="connsiteX33-47697" fmla="*/ 1364785 w 2264509"/>
                <a:gd name="connsiteY33-47698" fmla="*/ 4971714 h 7217346"/>
                <a:gd name="connsiteX34-47699" fmla="*/ 1405585 w 2264509"/>
                <a:gd name="connsiteY34-47700" fmla="*/ 5098769 h 7217346"/>
                <a:gd name="connsiteX35-47701" fmla="*/ 1313490 w 2264509"/>
                <a:gd name="connsiteY35-47702" fmla="*/ 5539804 h 7217346"/>
                <a:gd name="connsiteX36-47703" fmla="*/ 1314512 w 2264509"/>
                <a:gd name="connsiteY36-47704" fmla="*/ 6345824 h 7217346"/>
                <a:gd name="connsiteX37-47705" fmla="*/ 1369266 w 2264509"/>
                <a:gd name="connsiteY37-47706" fmla="*/ 6519700 h 7217346"/>
                <a:gd name="connsiteX38-47707" fmla="*/ 1336897 w 2264509"/>
                <a:gd name="connsiteY38-47708" fmla="*/ 6727274 h 7217346"/>
                <a:gd name="connsiteX39-47709" fmla="*/ 1355075 w 2264509"/>
                <a:gd name="connsiteY39-47710" fmla="*/ 6813600 h 7217346"/>
                <a:gd name="connsiteX40-47711" fmla="*/ 1364871 w 2264509"/>
                <a:gd name="connsiteY40-47712" fmla="*/ 7006384 h 7217346"/>
                <a:gd name="connsiteX41-47713" fmla="*/ 1811645 w 2264509"/>
                <a:gd name="connsiteY41-47714" fmla="*/ 7174679 h 7217346"/>
                <a:gd name="connsiteX42-47715" fmla="*/ 2240298 w 2264509"/>
                <a:gd name="connsiteY42-47716" fmla="*/ 7184685 h 7217346"/>
                <a:gd name="connsiteX43-47717" fmla="*/ 2223142 w 2264509"/>
                <a:gd name="connsiteY43-47718" fmla="*/ 7032346 h 7217346"/>
                <a:gd name="connsiteX44-47719" fmla="*/ 1738539 w 2264509"/>
                <a:gd name="connsiteY44-47720" fmla="*/ 6666009 h 7217346"/>
                <a:gd name="connsiteX45-47721" fmla="*/ 1759422 w 2264509"/>
                <a:gd name="connsiteY45-47722" fmla="*/ 6535632 h 7217346"/>
                <a:gd name="connsiteX46-47723" fmla="*/ 1719909 w 2264509"/>
                <a:gd name="connsiteY46-47724" fmla="*/ 6436627 h 7217346"/>
                <a:gd name="connsiteX47-47725" fmla="*/ 1708642 w 2264509"/>
                <a:gd name="connsiteY47-47726" fmla="*/ 6235730 h 7217346"/>
                <a:gd name="connsiteX48-47727" fmla="*/ 1730306 w 2264509"/>
                <a:gd name="connsiteY48-47728" fmla="*/ 5965274 h 7217346"/>
                <a:gd name="connsiteX49-47729" fmla="*/ 1778923 w 2264509"/>
                <a:gd name="connsiteY49-47730" fmla="*/ 5497769 h 7217346"/>
                <a:gd name="connsiteX50-47731" fmla="*/ 1790341 w 2264509"/>
                <a:gd name="connsiteY50-47732" fmla="*/ 5349364 h 7217346"/>
                <a:gd name="connsiteX51-47733" fmla="*/ 1848903 w 2264509"/>
                <a:gd name="connsiteY51-47734" fmla="*/ 5302881 h 7217346"/>
                <a:gd name="connsiteX52-47735" fmla="*/ 1935499 w 2264509"/>
                <a:gd name="connsiteY52-47736" fmla="*/ 5083205 h 7217346"/>
                <a:gd name="connsiteX53-47737" fmla="*/ 1960649 w 2264509"/>
                <a:gd name="connsiteY53-47738" fmla="*/ 4791056 h 7217346"/>
                <a:gd name="connsiteX54-47739" fmla="*/ 1951665 w 2264509"/>
                <a:gd name="connsiteY54-47740" fmla="*/ 4334336 h 7217346"/>
                <a:gd name="connsiteX55-47741" fmla="*/ 1932344 w 2264509"/>
                <a:gd name="connsiteY55-47742" fmla="*/ 3888133 h 7217346"/>
                <a:gd name="connsiteX56-47743" fmla="*/ 2114094 w 2264509"/>
                <a:gd name="connsiteY56-47744" fmla="*/ 3794489 h 7217346"/>
                <a:gd name="connsiteX57-47745" fmla="*/ 1762492 w 2264509"/>
                <a:gd name="connsiteY57-47746" fmla="*/ 2682768 h 7217346"/>
                <a:gd name="connsiteX58-47747" fmla="*/ 2171636 w 2264509"/>
                <a:gd name="connsiteY58-47748" fmla="*/ 2450629 h 7217346"/>
                <a:gd name="connsiteX59-47749" fmla="*/ 2032492 w 2264509"/>
                <a:gd name="connsiteY59-47750" fmla="*/ 1850474 h 7217346"/>
                <a:gd name="connsiteX60-47751" fmla="*/ 1987751 w 2264509"/>
                <a:gd name="connsiteY60-47752" fmla="*/ 1662589 h 7217346"/>
                <a:gd name="connsiteX61-47753" fmla="*/ 1973329 w 2264509"/>
                <a:gd name="connsiteY61-47754" fmla="*/ 1418094 h 7217346"/>
                <a:gd name="connsiteX62-47755" fmla="*/ 1925704 w 2264509"/>
                <a:gd name="connsiteY62-47756" fmla="*/ 1287898 h 7217346"/>
                <a:gd name="connsiteX63-47757" fmla="*/ 1458979 w 2264509"/>
                <a:gd name="connsiteY63-47758" fmla="*/ 1120535 h 7217346"/>
                <a:gd name="connsiteX64-47759" fmla="*/ 1360513 w 2264509"/>
                <a:gd name="connsiteY64-47760" fmla="*/ 1005635 h 7217346"/>
                <a:gd name="connsiteX65-47761" fmla="*/ 1416522 w 2264509"/>
                <a:gd name="connsiteY65-47762" fmla="*/ 807081 h 7217346"/>
                <a:gd name="connsiteX66-47763" fmla="*/ 1484699 w 2264509"/>
                <a:gd name="connsiteY66-47764" fmla="*/ 608469 h 7217346"/>
                <a:gd name="connsiteX67-47765" fmla="*/ 1496208 w 2264509"/>
                <a:gd name="connsiteY67-47766" fmla="*/ 366317 h 7217346"/>
                <a:gd name="connsiteX68-47767" fmla="*/ 1413968 w 2264509"/>
                <a:gd name="connsiteY68-47768" fmla="*/ 146640 h 7217346"/>
                <a:gd name="connsiteX69-47769" fmla="*/ 1100515 w 2264509"/>
                <a:gd name="connsiteY69-47770" fmla="*/ 551 h 7217346"/>
                <a:gd name="connsiteX0-47771" fmla="*/ 1100515 w 2264509"/>
                <a:gd name="connsiteY0-47772" fmla="*/ 551 h 7217346"/>
                <a:gd name="connsiteX1-47773" fmla="*/ 849378 w 2264509"/>
                <a:gd name="connsiteY1-47774" fmla="*/ 118937 h 7217346"/>
                <a:gd name="connsiteX2-47775" fmla="*/ 751515 w 2264509"/>
                <a:gd name="connsiteY2-47776" fmla="*/ 285490 h 7217346"/>
                <a:gd name="connsiteX3-47777" fmla="*/ 756141 w 2264509"/>
                <a:gd name="connsiteY3-47778" fmla="*/ 566071 h 7217346"/>
                <a:gd name="connsiteX4-47779" fmla="*/ 895260 w 2264509"/>
                <a:gd name="connsiteY4-47780" fmla="*/ 882679 h 7217346"/>
                <a:gd name="connsiteX5-47781" fmla="*/ 785588 w 2264509"/>
                <a:gd name="connsiteY5-47782" fmla="*/ 1025825 h 7217346"/>
                <a:gd name="connsiteX6-47783" fmla="*/ 152912 w 2264509"/>
                <a:gd name="connsiteY6-47784" fmla="*/ 1252683 h 7217346"/>
                <a:gd name="connsiteX7-47785" fmla="*/ 8160 w 2264509"/>
                <a:gd name="connsiteY7-47786" fmla="*/ 2283394 h 7217346"/>
                <a:gd name="connsiteX8-47787" fmla="*/ 416233 w 2264509"/>
                <a:gd name="connsiteY8-47788" fmla="*/ 2735641 h 7217346"/>
                <a:gd name="connsiteX9-47789" fmla="*/ 293173 w 2264509"/>
                <a:gd name="connsiteY9-47790" fmla="*/ 3799944 h 7217346"/>
                <a:gd name="connsiteX10-47791" fmla="*/ 428536 w 2264509"/>
                <a:gd name="connsiteY10-47792" fmla="*/ 3969982 h 7217346"/>
                <a:gd name="connsiteX11-47793" fmla="*/ 486017 w 2264509"/>
                <a:gd name="connsiteY11-47794" fmla="*/ 4215017 h 7217346"/>
                <a:gd name="connsiteX12-47795" fmla="*/ 547224 w 2264509"/>
                <a:gd name="connsiteY12-47796" fmla="*/ 4615099 h 7217346"/>
                <a:gd name="connsiteX13-47797" fmla="*/ 555878 w 2264509"/>
                <a:gd name="connsiteY13-47798" fmla="*/ 4779518 h 7217346"/>
                <a:gd name="connsiteX14-47799" fmla="*/ 541964 w 2264509"/>
                <a:gd name="connsiteY14-47800" fmla="*/ 4966441 h 7217346"/>
                <a:gd name="connsiteX15-47801" fmla="*/ 510234 w 2264509"/>
                <a:gd name="connsiteY15-47802" fmla="*/ 5112051 h 7217346"/>
                <a:gd name="connsiteX16-47803" fmla="*/ 434305 w 2264509"/>
                <a:gd name="connsiteY16-47804" fmla="*/ 6139609 h 7217346"/>
                <a:gd name="connsiteX17-47805" fmla="*/ 399690 w 2264509"/>
                <a:gd name="connsiteY17-47806" fmla="*/ 6589898 h 7217346"/>
                <a:gd name="connsiteX18-47807" fmla="*/ 471534 w 2264509"/>
                <a:gd name="connsiteY18-47808" fmla="*/ 6812999 h 7217346"/>
                <a:gd name="connsiteX19-47809" fmla="*/ 409205 w 2264509"/>
                <a:gd name="connsiteY19-47810" fmla="*/ 6995629 h 7217346"/>
                <a:gd name="connsiteX20-47811" fmla="*/ 712039 w 2264509"/>
                <a:gd name="connsiteY20-47812" fmla="*/ 7208607 h 7217346"/>
                <a:gd name="connsiteX21-47813" fmla="*/ 1018766 w 2264509"/>
                <a:gd name="connsiteY21-47814" fmla="*/ 7101007 h 7217346"/>
                <a:gd name="connsiteX22-47815" fmla="*/ 760721 w 2264509"/>
                <a:gd name="connsiteY22-47816" fmla="*/ 6842580 h 7217346"/>
                <a:gd name="connsiteX23-47817" fmla="*/ 804368 w 2264509"/>
                <a:gd name="connsiteY23-47818" fmla="*/ 6565349 h 7217346"/>
                <a:gd name="connsiteX24-47819" fmla="*/ 790216 w 2264509"/>
                <a:gd name="connsiteY24-47820" fmla="*/ 6235730 h 7217346"/>
                <a:gd name="connsiteX25-47821" fmla="*/ 907792 w 2264509"/>
                <a:gd name="connsiteY25-47822" fmla="*/ 5474692 h 7217346"/>
                <a:gd name="connsiteX26-47823" fmla="*/ 957309 w 2264509"/>
                <a:gd name="connsiteY26-47824" fmla="*/ 5365800 h 7217346"/>
                <a:gd name="connsiteX27-47825" fmla="*/ 949796 w 2264509"/>
                <a:gd name="connsiteY27-47826" fmla="*/ 5294498 h 7217346"/>
                <a:gd name="connsiteX28-47827" fmla="*/ 1022842 w 2264509"/>
                <a:gd name="connsiteY28-47828" fmla="*/ 5197505 h 7217346"/>
                <a:gd name="connsiteX29-47829" fmla="*/ 1024856 w 2264509"/>
                <a:gd name="connsiteY29-47830" fmla="*/ 5054630 h 7217346"/>
                <a:gd name="connsiteX30-47831" fmla="*/ 1250022 w 2264509"/>
                <a:gd name="connsiteY30-47832" fmla="*/ 4234537 h 7217346"/>
                <a:gd name="connsiteX31-47833" fmla="*/ 1388027 w 2264509"/>
                <a:gd name="connsiteY31-47834" fmla="*/ 4644157 h 7217346"/>
                <a:gd name="connsiteX32-47835" fmla="*/ 1392304 w 2264509"/>
                <a:gd name="connsiteY32-47836" fmla="*/ 4865602 h 7217346"/>
                <a:gd name="connsiteX33-47837" fmla="*/ 1364785 w 2264509"/>
                <a:gd name="connsiteY33-47838" fmla="*/ 4971714 h 7217346"/>
                <a:gd name="connsiteX34-47839" fmla="*/ 1405585 w 2264509"/>
                <a:gd name="connsiteY34-47840" fmla="*/ 5098769 h 7217346"/>
                <a:gd name="connsiteX35-47841" fmla="*/ 1313490 w 2264509"/>
                <a:gd name="connsiteY35-47842" fmla="*/ 5539804 h 7217346"/>
                <a:gd name="connsiteX36-47843" fmla="*/ 1314512 w 2264509"/>
                <a:gd name="connsiteY36-47844" fmla="*/ 6345824 h 7217346"/>
                <a:gd name="connsiteX37-47845" fmla="*/ 1369266 w 2264509"/>
                <a:gd name="connsiteY37-47846" fmla="*/ 6519700 h 7217346"/>
                <a:gd name="connsiteX38-47847" fmla="*/ 1336897 w 2264509"/>
                <a:gd name="connsiteY38-47848" fmla="*/ 6727274 h 7217346"/>
                <a:gd name="connsiteX39-47849" fmla="*/ 1355075 w 2264509"/>
                <a:gd name="connsiteY39-47850" fmla="*/ 6813600 h 7217346"/>
                <a:gd name="connsiteX40-47851" fmla="*/ 1364871 w 2264509"/>
                <a:gd name="connsiteY40-47852" fmla="*/ 7006384 h 7217346"/>
                <a:gd name="connsiteX41-47853" fmla="*/ 1811645 w 2264509"/>
                <a:gd name="connsiteY41-47854" fmla="*/ 7174679 h 7217346"/>
                <a:gd name="connsiteX42-47855" fmla="*/ 2240298 w 2264509"/>
                <a:gd name="connsiteY42-47856" fmla="*/ 7184685 h 7217346"/>
                <a:gd name="connsiteX43-47857" fmla="*/ 2223142 w 2264509"/>
                <a:gd name="connsiteY43-47858" fmla="*/ 7032346 h 7217346"/>
                <a:gd name="connsiteX44-47859" fmla="*/ 1738539 w 2264509"/>
                <a:gd name="connsiteY44-47860" fmla="*/ 6666009 h 7217346"/>
                <a:gd name="connsiteX45-47861" fmla="*/ 1759422 w 2264509"/>
                <a:gd name="connsiteY45-47862" fmla="*/ 6535632 h 7217346"/>
                <a:gd name="connsiteX46-47863" fmla="*/ 1719909 w 2264509"/>
                <a:gd name="connsiteY46-47864" fmla="*/ 6436627 h 7217346"/>
                <a:gd name="connsiteX47-47865" fmla="*/ 1708642 w 2264509"/>
                <a:gd name="connsiteY47-47866" fmla="*/ 6235730 h 7217346"/>
                <a:gd name="connsiteX48-47867" fmla="*/ 1730306 w 2264509"/>
                <a:gd name="connsiteY48-47868" fmla="*/ 5965274 h 7217346"/>
                <a:gd name="connsiteX49-47869" fmla="*/ 1778923 w 2264509"/>
                <a:gd name="connsiteY49-47870" fmla="*/ 5497769 h 7217346"/>
                <a:gd name="connsiteX50-47871" fmla="*/ 1790341 w 2264509"/>
                <a:gd name="connsiteY50-47872" fmla="*/ 5349364 h 7217346"/>
                <a:gd name="connsiteX51-47873" fmla="*/ 1848903 w 2264509"/>
                <a:gd name="connsiteY51-47874" fmla="*/ 5302881 h 7217346"/>
                <a:gd name="connsiteX52-47875" fmla="*/ 1935499 w 2264509"/>
                <a:gd name="connsiteY52-47876" fmla="*/ 5083205 h 7217346"/>
                <a:gd name="connsiteX53-47877" fmla="*/ 1960649 w 2264509"/>
                <a:gd name="connsiteY53-47878" fmla="*/ 4791056 h 7217346"/>
                <a:gd name="connsiteX54-47879" fmla="*/ 1951665 w 2264509"/>
                <a:gd name="connsiteY54-47880" fmla="*/ 4334336 h 7217346"/>
                <a:gd name="connsiteX55-47881" fmla="*/ 1932344 w 2264509"/>
                <a:gd name="connsiteY55-47882" fmla="*/ 3888133 h 7217346"/>
                <a:gd name="connsiteX56-47883" fmla="*/ 2114094 w 2264509"/>
                <a:gd name="connsiteY56-47884" fmla="*/ 3794489 h 7217346"/>
                <a:gd name="connsiteX57-47885" fmla="*/ 1762492 w 2264509"/>
                <a:gd name="connsiteY57-47886" fmla="*/ 2682768 h 7217346"/>
                <a:gd name="connsiteX58-47887" fmla="*/ 2171636 w 2264509"/>
                <a:gd name="connsiteY58-47888" fmla="*/ 2450629 h 7217346"/>
                <a:gd name="connsiteX59-47889" fmla="*/ 2032492 w 2264509"/>
                <a:gd name="connsiteY59-47890" fmla="*/ 1850474 h 7217346"/>
                <a:gd name="connsiteX60-47891" fmla="*/ 1987751 w 2264509"/>
                <a:gd name="connsiteY60-47892" fmla="*/ 1662589 h 7217346"/>
                <a:gd name="connsiteX61-47893" fmla="*/ 1973329 w 2264509"/>
                <a:gd name="connsiteY61-47894" fmla="*/ 1418094 h 7217346"/>
                <a:gd name="connsiteX62-47895" fmla="*/ 1925704 w 2264509"/>
                <a:gd name="connsiteY62-47896" fmla="*/ 1287898 h 7217346"/>
                <a:gd name="connsiteX63-47897" fmla="*/ 1458979 w 2264509"/>
                <a:gd name="connsiteY63-47898" fmla="*/ 1120535 h 7217346"/>
                <a:gd name="connsiteX64-47899" fmla="*/ 1360513 w 2264509"/>
                <a:gd name="connsiteY64-47900" fmla="*/ 1005635 h 7217346"/>
                <a:gd name="connsiteX65-47901" fmla="*/ 1416522 w 2264509"/>
                <a:gd name="connsiteY65-47902" fmla="*/ 807081 h 7217346"/>
                <a:gd name="connsiteX66-47903" fmla="*/ 1484699 w 2264509"/>
                <a:gd name="connsiteY66-47904" fmla="*/ 608469 h 7217346"/>
                <a:gd name="connsiteX67-47905" fmla="*/ 1496208 w 2264509"/>
                <a:gd name="connsiteY67-47906" fmla="*/ 366317 h 7217346"/>
                <a:gd name="connsiteX68-47907" fmla="*/ 1413968 w 2264509"/>
                <a:gd name="connsiteY68-47908" fmla="*/ 146640 h 7217346"/>
                <a:gd name="connsiteX69-47909" fmla="*/ 1100515 w 2264509"/>
                <a:gd name="connsiteY69-47910" fmla="*/ 551 h 7217346"/>
                <a:gd name="connsiteX0-47911" fmla="*/ 1100515 w 2264509"/>
                <a:gd name="connsiteY0-47912" fmla="*/ 551 h 7217346"/>
                <a:gd name="connsiteX1-47913" fmla="*/ 849378 w 2264509"/>
                <a:gd name="connsiteY1-47914" fmla="*/ 118937 h 7217346"/>
                <a:gd name="connsiteX2-47915" fmla="*/ 751515 w 2264509"/>
                <a:gd name="connsiteY2-47916" fmla="*/ 285490 h 7217346"/>
                <a:gd name="connsiteX3-47917" fmla="*/ 756141 w 2264509"/>
                <a:gd name="connsiteY3-47918" fmla="*/ 566071 h 7217346"/>
                <a:gd name="connsiteX4-47919" fmla="*/ 895260 w 2264509"/>
                <a:gd name="connsiteY4-47920" fmla="*/ 882679 h 7217346"/>
                <a:gd name="connsiteX5-47921" fmla="*/ 785588 w 2264509"/>
                <a:gd name="connsiteY5-47922" fmla="*/ 1025825 h 7217346"/>
                <a:gd name="connsiteX6-47923" fmla="*/ 152912 w 2264509"/>
                <a:gd name="connsiteY6-47924" fmla="*/ 1252683 h 7217346"/>
                <a:gd name="connsiteX7-47925" fmla="*/ 8160 w 2264509"/>
                <a:gd name="connsiteY7-47926" fmla="*/ 2283394 h 7217346"/>
                <a:gd name="connsiteX8-47927" fmla="*/ 416233 w 2264509"/>
                <a:gd name="connsiteY8-47928" fmla="*/ 2735641 h 7217346"/>
                <a:gd name="connsiteX9-47929" fmla="*/ 293173 w 2264509"/>
                <a:gd name="connsiteY9-47930" fmla="*/ 3799944 h 7217346"/>
                <a:gd name="connsiteX10-47931" fmla="*/ 428536 w 2264509"/>
                <a:gd name="connsiteY10-47932" fmla="*/ 3969982 h 7217346"/>
                <a:gd name="connsiteX11-47933" fmla="*/ 486017 w 2264509"/>
                <a:gd name="connsiteY11-47934" fmla="*/ 4215017 h 7217346"/>
                <a:gd name="connsiteX12-47935" fmla="*/ 547224 w 2264509"/>
                <a:gd name="connsiteY12-47936" fmla="*/ 4615099 h 7217346"/>
                <a:gd name="connsiteX13-47937" fmla="*/ 555878 w 2264509"/>
                <a:gd name="connsiteY13-47938" fmla="*/ 4779518 h 7217346"/>
                <a:gd name="connsiteX14-47939" fmla="*/ 541964 w 2264509"/>
                <a:gd name="connsiteY14-47940" fmla="*/ 4966441 h 7217346"/>
                <a:gd name="connsiteX15-47941" fmla="*/ 510234 w 2264509"/>
                <a:gd name="connsiteY15-47942" fmla="*/ 5112051 h 7217346"/>
                <a:gd name="connsiteX16-47943" fmla="*/ 434305 w 2264509"/>
                <a:gd name="connsiteY16-47944" fmla="*/ 6139609 h 7217346"/>
                <a:gd name="connsiteX17-47945" fmla="*/ 399690 w 2264509"/>
                <a:gd name="connsiteY17-47946" fmla="*/ 6589898 h 7217346"/>
                <a:gd name="connsiteX18-47947" fmla="*/ 471534 w 2264509"/>
                <a:gd name="connsiteY18-47948" fmla="*/ 6812999 h 7217346"/>
                <a:gd name="connsiteX19-47949" fmla="*/ 409205 w 2264509"/>
                <a:gd name="connsiteY19-47950" fmla="*/ 6995629 h 7217346"/>
                <a:gd name="connsiteX20-47951" fmla="*/ 712039 w 2264509"/>
                <a:gd name="connsiteY20-47952" fmla="*/ 7208607 h 7217346"/>
                <a:gd name="connsiteX21-47953" fmla="*/ 1018766 w 2264509"/>
                <a:gd name="connsiteY21-47954" fmla="*/ 7101007 h 7217346"/>
                <a:gd name="connsiteX22-47955" fmla="*/ 760721 w 2264509"/>
                <a:gd name="connsiteY22-47956" fmla="*/ 6842580 h 7217346"/>
                <a:gd name="connsiteX23-47957" fmla="*/ 804368 w 2264509"/>
                <a:gd name="connsiteY23-47958" fmla="*/ 6565349 h 7217346"/>
                <a:gd name="connsiteX24-47959" fmla="*/ 790216 w 2264509"/>
                <a:gd name="connsiteY24-47960" fmla="*/ 6235730 h 7217346"/>
                <a:gd name="connsiteX25-47961" fmla="*/ 907792 w 2264509"/>
                <a:gd name="connsiteY25-47962" fmla="*/ 5474692 h 7217346"/>
                <a:gd name="connsiteX26-47963" fmla="*/ 957309 w 2264509"/>
                <a:gd name="connsiteY26-47964" fmla="*/ 5365800 h 7217346"/>
                <a:gd name="connsiteX27-47965" fmla="*/ 949796 w 2264509"/>
                <a:gd name="connsiteY27-47966" fmla="*/ 5294498 h 7217346"/>
                <a:gd name="connsiteX28-47967" fmla="*/ 1022842 w 2264509"/>
                <a:gd name="connsiteY28-47968" fmla="*/ 5197505 h 7217346"/>
                <a:gd name="connsiteX29-47969" fmla="*/ 1024856 w 2264509"/>
                <a:gd name="connsiteY29-47970" fmla="*/ 5054630 h 7217346"/>
                <a:gd name="connsiteX30-47971" fmla="*/ 1250022 w 2264509"/>
                <a:gd name="connsiteY30-47972" fmla="*/ 4234537 h 7217346"/>
                <a:gd name="connsiteX31-47973" fmla="*/ 1388027 w 2264509"/>
                <a:gd name="connsiteY31-47974" fmla="*/ 4644157 h 7217346"/>
                <a:gd name="connsiteX32-47975" fmla="*/ 1392304 w 2264509"/>
                <a:gd name="connsiteY32-47976" fmla="*/ 4865602 h 7217346"/>
                <a:gd name="connsiteX33-47977" fmla="*/ 1364785 w 2264509"/>
                <a:gd name="connsiteY33-47978" fmla="*/ 4971714 h 7217346"/>
                <a:gd name="connsiteX34-47979" fmla="*/ 1405585 w 2264509"/>
                <a:gd name="connsiteY34-47980" fmla="*/ 5098769 h 7217346"/>
                <a:gd name="connsiteX35-47981" fmla="*/ 1313490 w 2264509"/>
                <a:gd name="connsiteY35-47982" fmla="*/ 5539804 h 7217346"/>
                <a:gd name="connsiteX36-47983" fmla="*/ 1314512 w 2264509"/>
                <a:gd name="connsiteY36-47984" fmla="*/ 6345824 h 7217346"/>
                <a:gd name="connsiteX37-47985" fmla="*/ 1369266 w 2264509"/>
                <a:gd name="connsiteY37-47986" fmla="*/ 6519700 h 7217346"/>
                <a:gd name="connsiteX38-47987" fmla="*/ 1336897 w 2264509"/>
                <a:gd name="connsiteY38-47988" fmla="*/ 6727274 h 7217346"/>
                <a:gd name="connsiteX39-47989" fmla="*/ 1355075 w 2264509"/>
                <a:gd name="connsiteY39-47990" fmla="*/ 6813600 h 7217346"/>
                <a:gd name="connsiteX40-47991" fmla="*/ 1364871 w 2264509"/>
                <a:gd name="connsiteY40-47992" fmla="*/ 7006384 h 7217346"/>
                <a:gd name="connsiteX41-47993" fmla="*/ 1811645 w 2264509"/>
                <a:gd name="connsiteY41-47994" fmla="*/ 7174679 h 7217346"/>
                <a:gd name="connsiteX42-47995" fmla="*/ 2240298 w 2264509"/>
                <a:gd name="connsiteY42-47996" fmla="*/ 7184685 h 7217346"/>
                <a:gd name="connsiteX43-47997" fmla="*/ 2223142 w 2264509"/>
                <a:gd name="connsiteY43-47998" fmla="*/ 7032346 h 7217346"/>
                <a:gd name="connsiteX44-47999" fmla="*/ 1738539 w 2264509"/>
                <a:gd name="connsiteY44-48000" fmla="*/ 6666009 h 7217346"/>
                <a:gd name="connsiteX45-48001" fmla="*/ 1759422 w 2264509"/>
                <a:gd name="connsiteY45-48002" fmla="*/ 6535632 h 7217346"/>
                <a:gd name="connsiteX46-48003" fmla="*/ 1719909 w 2264509"/>
                <a:gd name="connsiteY46-48004" fmla="*/ 6436627 h 7217346"/>
                <a:gd name="connsiteX47-48005" fmla="*/ 1708642 w 2264509"/>
                <a:gd name="connsiteY47-48006" fmla="*/ 6235730 h 7217346"/>
                <a:gd name="connsiteX48-48007" fmla="*/ 1730306 w 2264509"/>
                <a:gd name="connsiteY48-48008" fmla="*/ 5965274 h 7217346"/>
                <a:gd name="connsiteX49-48009" fmla="*/ 1778923 w 2264509"/>
                <a:gd name="connsiteY49-48010" fmla="*/ 5497769 h 7217346"/>
                <a:gd name="connsiteX50-48011" fmla="*/ 1790341 w 2264509"/>
                <a:gd name="connsiteY50-48012" fmla="*/ 5349364 h 7217346"/>
                <a:gd name="connsiteX51-48013" fmla="*/ 1848903 w 2264509"/>
                <a:gd name="connsiteY51-48014" fmla="*/ 5302881 h 7217346"/>
                <a:gd name="connsiteX52-48015" fmla="*/ 1935499 w 2264509"/>
                <a:gd name="connsiteY52-48016" fmla="*/ 5083205 h 7217346"/>
                <a:gd name="connsiteX53-48017" fmla="*/ 1960649 w 2264509"/>
                <a:gd name="connsiteY53-48018" fmla="*/ 4791056 h 7217346"/>
                <a:gd name="connsiteX54-48019" fmla="*/ 1951665 w 2264509"/>
                <a:gd name="connsiteY54-48020" fmla="*/ 4334336 h 7217346"/>
                <a:gd name="connsiteX55-48021" fmla="*/ 1932344 w 2264509"/>
                <a:gd name="connsiteY55-48022" fmla="*/ 3888133 h 7217346"/>
                <a:gd name="connsiteX56-48023" fmla="*/ 2114094 w 2264509"/>
                <a:gd name="connsiteY56-48024" fmla="*/ 3794489 h 7217346"/>
                <a:gd name="connsiteX57-48025" fmla="*/ 1762492 w 2264509"/>
                <a:gd name="connsiteY57-48026" fmla="*/ 2682768 h 7217346"/>
                <a:gd name="connsiteX58-48027" fmla="*/ 2171636 w 2264509"/>
                <a:gd name="connsiteY58-48028" fmla="*/ 2450629 h 7217346"/>
                <a:gd name="connsiteX59-48029" fmla="*/ 2032492 w 2264509"/>
                <a:gd name="connsiteY59-48030" fmla="*/ 1850474 h 7217346"/>
                <a:gd name="connsiteX60-48031" fmla="*/ 1987751 w 2264509"/>
                <a:gd name="connsiteY60-48032" fmla="*/ 1662589 h 7217346"/>
                <a:gd name="connsiteX61-48033" fmla="*/ 1973329 w 2264509"/>
                <a:gd name="connsiteY61-48034" fmla="*/ 1418094 h 7217346"/>
                <a:gd name="connsiteX62-48035" fmla="*/ 1925704 w 2264509"/>
                <a:gd name="connsiteY62-48036" fmla="*/ 1287898 h 7217346"/>
                <a:gd name="connsiteX63-48037" fmla="*/ 1458979 w 2264509"/>
                <a:gd name="connsiteY63-48038" fmla="*/ 1120535 h 7217346"/>
                <a:gd name="connsiteX64-48039" fmla="*/ 1360513 w 2264509"/>
                <a:gd name="connsiteY64-48040" fmla="*/ 1005635 h 7217346"/>
                <a:gd name="connsiteX65-48041" fmla="*/ 1416522 w 2264509"/>
                <a:gd name="connsiteY65-48042" fmla="*/ 807081 h 7217346"/>
                <a:gd name="connsiteX66-48043" fmla="*/ 1484699 w 2264509"/>
                <a:gd name="connsiteY66-48044" fmla="*/ 608469 h 7217346"/>
                <a:gd name="connsiteX67-48045" fmla="*/ 1496208 w 2264509"/>
                <a:gd name="connsiteY67-48046" fmla="*/ 366317 h 7217346"/>
                <a:gd name="connsiteX68-48047" fmla="*/ 1413968 w 2264509"/>
                <a:gd name="connsiteY68-48048" fmla="*/ 146640 h 7217346"/>
                <a:gd name="connsiteX69-48049" fmla="*/ 1100515 w 2264509"/>
                <a:gd name="connsiteY69-48050" fmla="*/ 551 h 7217346"/>
                <a:gd name="connsiteX0-48051" fmla="*/ 1100515 w 2264509"/>
                <a:gd name="connsiteY0-48052" fmla="*/ 551 h 7217346"/>
                <a:gd name="connsiteX1-48053" fmla="*/ 849378 w 2264509"/>
                <a:gd name="connsiteY1-48054" fmla="*/ 118937 h 7217346"/>
                <a:gd name="connsiteX2-48055" fmla="*/ 751515 w 2264509"/>
                <a:gd name="connsiteY2-48056" fmla="*/ 285490 h 7217346"/>
                <a:gd name="connsiteX3-48057" fmla="*/ 756141 w 2264509"/>
                <a:gd name="connsiteY3-48058" fmla="*/ 566071 h 7217346"/>
                <a:gd name="connsiteX4-48059" fmla="*/ 895260 w 2264509"/>
                <a:gd name="connsiteY4-48060" fmla="*/ 882679 h 7217346"/>
                <a:gd name="connsiteX5-48061" fmla="*/ 785588 w 2264509"/>
                <a:gd name="connsiteY5-48062" fmla="*/ 1025825 h 7217346"/>
                <a:gd name="connsiteX6-48063" fmla="*/ 152912 w 2264509"/>
                <a:gd name="connsiteY6-48064" fmla="*/ 1252683 h 7217346"/>
                <a:gd name="connsiteX7-48065" fmla="*/ 8160 w 2264509"/>
                <a:gd name="connsiteY7-48066" fmla="*/ 2283394 h 7217346"/>
                <a:gd name="connsiteX8-48067" fmla="*/ 416233 w 2264509"/>
                <a:gd name="connsiteY8-48068" fmla="*/ 2735641 h 7217346"/>
                <a:gd name="connsiteX9-48069" fmla="*/ 293173 w 2264509"/>
                <a:gd name="connsiteY9-48070" fmla="*/ 3799944 h 7217346"/>
                <a:gd name="connsiteX10-48071" fmla="*/ 428536 w 2264509"/>
                <a:gd name="connsiteY10-48072" fmla="*/ 3969982 h 7217346"/>
                <a:gd name="connsiteX11-48073" fmla="*/ 486017 w 2264509"/>
                <a:gd name="connsiteY11-48074" fmla="*/ 4215017 h 7217346"/>
                <a:gd name="connsiteX12-48075" fmla="*/ 547224 w 2264509"/>
                <a:gd name="connsiteY12-48076" fmla="*/ 4615099 h 7217346"/>
                <a:gd name="connsiteX13-48077" fmla="*/ 555878 w 2264509"/>
                <a:gd name="connsiteY13-48078" fmla="*/ 4779518 h 7217346"/>
                <a:gd name="connsiteX14-48079" fmla="*/ 541964 w 2264509"/>
                <a:gd name="connsiteY14-48080" fmla="*/ 4966441 h 7217346"/>
                <a:gd name="connsiteX15-48081" fmla="*/ 510234 w 2264509"/>
                <a:gd name="connsiteY15-48082" fmla="*/ 5112051 h 7217346"/>
                <a:gd name="connsiteX16-48083" fmla="*/ 434305 w 2264509"/>
                <a:gd name="connsiteY16-48084" fmla="*/ 6139609 h 7217346"/>
                <a:gd name="connsiteX17-48085" fmla="*/ 399690 w 2264509"/>
                <a:gd name="connsiteY17-48086" fmla="*/ 6589898 h 7217346"/>
                <a:gd name="connsiteX18-48087" fmla="*/ 471534 w 2264509"/>
                <a:gd name="connsiteY18-48088" fmla="*/ 6812999 h 7217346"/>
                <a:gd name="connsiteX19-48089" fmla="*/ 409205 w 2264509"/>
                <a:gd name="connsiteY19-48090" fmla="*/ 6995629 h 7217346"/>
                <a:gd name="connsiteX20-48091" fmla="*/ 712039 w 2264509"/>
                <a:gd name="connsiteY20-48092" fmla="*/ 7208607 h 7217346"/>
                <a:gd name="connsiteX21-48093" fmla="*/ 1018766 w 2264509"/>
                <a:gd name="connsiteY21-48094" fmla="*/ 7101007 h 7217346"/>
                <a:gd name="connsiteX22-48095" fmla="*/ 760721 w 2264509"/>
                <a:gd name="connsiteY22-48096" fmla="*/ 6842580 h 7217346"/>
                <a:gd name="connsiteX23-48097" fmla="*/ 804368 w 2264509"/>
                <a:gd name="connsiteY23-48098" fmla="*/ 6565349 h 7217346"/>
                <a:gd name="connsiteX24-48099" fmla="*/ 790216 w 2264509"/>
                <a:gd name="connsiteY24-48100" fmla="*/ 6235730 h 7217346"/>
                <a:gd name="connsiteX25-48101" fmla="*/ 907792 w 2264509"/>
                <a:gd name="connsiteY25-48102" fmla="*/ 5474692 h 7217346"/>
                <a:gd name="connsiteX26-48103" fmla="*/ 957309 w 2264509"/>
                <a:gd name="connsiteY26-48104" fmla="*/ 5365800 h 7217346"/>
                <a:gd name="connsiteX27-48105" fmla="*/ 949796 w 2264509"/>
                <a:gd name="connsiteY27-48106" fmla="*/ 5294498 h 7217346"/>
                <a:gd name="connsiteX28-48107" fmla="*/ 1022842 w 2264509"/>
                <a:gd name="connsiteY28-48108" fmla="*/ 5197505 h 7217346"/>
                <a:gd name="connsiteX29-48109" fmla="*/ 1024856 w 2264509"/>
                <a:gd name="connsiteY29-48110" fmla="*/ 5054630 h 7217346"/>
                <a:gd name="connsiteX30-48111" fmla="*/ 1250022 w 2264509"/>
                <a:gd name="connsiteY30-48112" fmla="*/ 4234537 h 7217346"/>
                <a:gd name="connsiteX31-48113" fmla="*/ 1388027 w 2264509"/>
                <a:gd name="connsiteY31-48114" fmla="*/ 4644157 h 7217346"/>
                <a:gd name="connsiteX32-48115" fmla="*/ 1392304 w 2264509"/>
                <a:gd name="connsiteY32-48116" fmla="*/ 4865602 h 7217346"/>
                <a:gd name="connsiteX33-48117" fmla="*/ 1364785 w 2264509"/>
                <a:gd name="connsiteY33-48118" fmla="*/ 4971714 h 7217346"/>
                <a:gd name="connsiteX34-48119" fmla="*/ 1405585 w 2264509"/>
                <a:gd name="connsiteY34-48120" fmla="*/ 5098769 h 7217346"/>
                <a:gd name="connsiteX35-48121" fmla="*/ 1313490 w 2264509"/>
                <a:gd name="connsiteY35-48122" fmla="*/ 5539804 h 7217346"/>
                <a:gd name="connsiteX36-48123" fmla="*/ 1314512 w 2264509"/>
                <a:gd name="connsiteY36-48124" fmla="*/ 6345824 h 7217346"/>
                <a:gd name="connsiteX37-48125" fmla="*/ 1369266 w 2264509"/>
                <a:gd name="connsiteY37-48126" fmla="*/ 6519700 h 7217346"/>
                <a:gd name="connsiteX38-48127" fmla="*/ 1336897 w 2264509"/>
                <a:gd name="connsiteY38-48128" fmla="*/ 6727274 h 7217346"/>
                <a:gd name="connsiteX39-48129" fmla="*/ 1355075 w 2264509"/>
                <a:gd name="connsiteY39-48130" fmla="*/ 6813600 h 7217346"/>
                <a:gd name="connsiteX40-48131" fmla="*/ 1364871 w 2264509"/>
                <a:gd name="connsiteY40-48132" fmla="*/ 7006384 h 7217346"/>
                <a:gd name="connsiteX41-48133" fmla="*/ 1811645 w 2264509"/>
                <a:gd name="connsiteY41-48134" fmla="*/ 7174679 h 7217346"/>
                <a:gd name="connsiteX42-48135" fmla="*/ 2240298 w 2264509"/>
                <a:gd name="connsiteY42-48136" fmla="*/ 7184685 h 7217346"/>
                <a:gd name="connsiteX43-48137" fmla="*/ 2223142 w 2264509"/>
                <a:gd name="connsiteY43-48138" fmla="*/ 7032346 h 7217346"/>
                <a:gd name="connsiteX44-48139" fmla="*/ 1738539 w 2264509"/>
                <a:gd name="connsiteY44-48140" fmla="*/ 6666009 h 7217346"/>
                <a:gd name="connsiteX45-48141" fmla="*/ 1759422 w 2264509"/>
                <a:gd name="connsiteY45-48142" fmla="*/ 6535632 h 7217346"/>
                <a:gd name="connsiteX46-48143" fmla="*/ 1719909 w 2264509"/>
                <a:gd name="connsiteY46-48144" fmla="*/ 6436627 h 7217346"/>
                <a:gd name="connsiteX47-48145" fmla="*/ 1708642 w 2264509"/>
                <a:gd name="connsiteY47-48146" fmla="*/ 6235730 h 7217346"/>
                <a:gd name="connsiteX48-48147" fmla="*/ 1730306 w 2264509"/>
                <a:gd name="connsiteY48-48148" fmla="*/ 5965274 h 7217346"/>
                <a:gd name="connsiteX49-48149" fmla="*/ 1778923 w 2264509"/>
                <a:gd name="connsiteY49-48150" fmla="*/ 5513111 h 7217346"/>
                <a:gd name="connsiteX50-48151" fmla="*/ 1790341 w 2264509"/>
                <a:gd name="connsiteY50-48152" fmla="*/ 5349364 h 7217346"/>
                <a:gd name="connsiteX51-48153" fmla="*/ 1848903 w 2264509"/>
                <a:gd name="connsiteY51-48154" fmla="*/ 5302881 h 7217346"/>
                <a:gd name="connsiteX52-48155" fmla="*/ 1935499 w 2264509"/>
                <a:gd name="connsiteY52-48156" fmla="*/ 5083205 h 7217346"/>
                <a:gd name="connsiteX53-48157" fmla="*/ 1960649 w 2264509"/>
                <a:gd name="connsiteY53-48158" fmla="*/ 4791056 h 7217346"/>
                <a:gd name="connsiteX54-48159" fmla="*/ 1951665 w 2264509"/>
                <a:gd name="connsiteY54-48160" fmla="*/ 4334336 h 7217346"/>
                <a:gd name="connsiteX55-48161" fmla="*/ 1932344 w 2264509"/>
                <a:gd name="connsiteY55-48162" fmla="*/ 3888133 h 7217346"/>
                <a:gd name="connsiteX56-48163" fmla="*/ 2114094 w 2264509"/>
                <a:gd name="connsiteY56-48164" fmla="*/ 3794489 h 7217346"/>
                <a:gd name="connsiteX57-48165" fmla="*/ 1762492 w 2264509"/>
                <a:gd name="connsiteY57-48166" fmla="*/ 2682768 h 7217346"/>
                <a:gd name="connsiteX58-48167" fmla="*/ 2171636 w 2264509"/>
                <a:gd name="connsiteY58-48168" fmla="*/ 2450629 h 7217346"/>
                <a:gd name="connsiteX59-48169" fmla="*/ 2032492 w 2264509"/>
                <a:gd name="connsiteY59-48170" fmla="*/ 1850474 h 7217346"/>
                <a:gd name="connsiteX60-48171" fmla="*/ 1987751 w 2264509"/>
                <a:gd name="connsiteY60-48172" fmla="*/ 1662589 h 7217346"/>
                <a:gd name="connsiteX61-48173" fmla="*/ 1973329 w 2264509"/>
                <a:gd name="connsiteY61-48174" fmla="*/ 1418094 h 7217346"/>
                <a:gd name="connsiteX62-48175" fmla="*/ 1925704 w 2264509"/>
                <a:gd name="connsiteY62-48176" fmla="*/ 1287898 h 7217346"/>
                <a:gd name="connsiteX63-48177" fmla="*/ 1458979 w 2264509"/>
                <a:gd name="connsiteY63-48178" fmla="*/ 1120535 h 7217346"/>
                <a:gd name="connsiteX64-48179" fmla="*/ 1360513 w 2264509"/>
                <a:gd name="connsiteY64-48180" fmla="*/ 1005635 h 7217346"/>
                <a:gd name="connsiteX65-48181" fmla="*/ 1416522 w 2264509"/>
                <a:gd name="connsiteY65-48182" fmla="*/ 807081 h 7217346"/>
                <a:gd name="connsiteX66-48183" fmla="*/ 1484699 w 2264509"/>
                <a:gd name="connsiteY66-48184" fmla="*/ 608469 h 7217346"/>
                <a:gd name="connsiteX67-48185" fmla="*/ 1496208 w 2264509"/>
                <a:gd name="connsiteY67-48186" fmla="*/ 366317 h 7217346"/>
                <a:gd name="connsiteX68-48187" fmla="*/ 1413968 w 2264509"/>
                <a:gd name="connsiteY68-48188" fmla="*/ 146640 h 7217346"/>
                <a:gd name="connsiteX69-48189" fmla="*/ 1100515 w 2264509"/>
                <a:gd name="connsiteY69-48190" fmla="*/ 551 h 7217346"/>
                <a:gd name="connsiteX0-48191" fmla="*/ 1100515 w 2264509"/>
                <a:gd name="connsiteY0-48192" fmla="*/ 551 h 7217346"/>
                <a:gd name="connsiteX1-48193" fmla="*/ 849378 w 2264509"/>
                <a:gd name="connsiteY1-48194" fmla="*/ 118937 h 7217346"/>
                <a:gd name="connsiteX2-48195" fmla="*/ 751515 w 2264509"/>
                <a:gd name="connsiteY2-48196" fmla="*/ 285490 h 7217346"/>
                <a:gd name="connsiteX3-48197" fmla="*/ 756141 w 2264509"/>
                <a:gd name="connsiteY3-48198" fmla="*/ 566071 h 7217346"/>
                <a:gd name="connsiteX4-48199" fmla="*/ 895260 w 2264509"/>
                <a:gd name="connsiteY4-48200" fmla="*/ 882679 h 7217346"/>
                <a:gd name="connsiteX5-48201" fmla="*/ 785588 w 2264509"/>
                <a:gd name="connsiteY5-48202" fmla="*/ 1025825 h 7217346"/>
                <a:gd name="connsiteX6-48203" fmla="*/ 152912 w 2264509"/>
                <a:gd name="connsiteY6-48204" fmla="*/ 1252683 h 7217346"/>
                <a:gd name="connsiteX7-48205" fmla="*/ 8160 w 2264509"/>
                <a:gd name="connsiteY7-48206" fmla="*/ 2283394 h 7217346"/>
                <a:gd name="connsiteX8-48207" fmla="*/ 416233 w 2264509"/>
                <a:gd name="connsiteY8-48208" fmla="*/ 2735641 h 7217346"/>
                <a:gd name="connsiteX9-48209" fmla="*/ 293173 w 2264509"/>
                <a:gd name="connsiteY9-48210" fmla="*/ 3799944 h 7217346"/>
                <a:gd name="connsiteX10-48211" fmla="*/ 428536 w 2264509"/>
                <a:gd name="connsiteY10-48212" fmla="*/ 3969982 h 7217346"/>
                <a:gd name="connsiteX11-48213" fmla="*/ 486017 w 2264509"/>
                <a:gd name="connsiteY11-48214" fmla="*/ 4215017 h 7217346"/>
                <a:gd name="connsiteX12-48215" fmla="*/ 547224 w 2264509"/>
                <a:gd name="connsiteY12-48216" fmla="*/ 4615099 h 7217346"/>
                <a:gd name="connsiteX13-48217" fmla="*/ 555878 w 2264509"/>
                <a:gd name="connsiteY13-48218" fmla="*/ 4779518 h 7217346"/>
                <a:gd name="connsiteX14-48219" fmla="*/ 541964 w 2264509"/>
                <a:gd name="connsiteY14-48220" fmla="*/ 4966441 h 7217346"/>
                <a:gd name="connsiteX15-48221" fmla="*/ 510234 w 2264509"/>
                <a:gd name="connsiteY15-48222" fmla="*/ 5112051 h 7217346"/>
                <a:gd name="connsiteX16-48223" fmla="*/ 434305 w 2264509"/>
                <a:gd name="connsiteY16-48224" fmla="*/ 6139609 h 7217346"/>
                <a:gd name="connsiteX17-48225" fmla="*/ 399690 w 2264509"/>
                <a:gd name="connsiteY17-48226" fmla="*/ 6589898 h 7217346"/>
                <a:gd name="connsiteX18-48227" fmla="*/ 471534 w 2264509"/>
                <a:gd name="connsiteY18-48228" fmla="*/ 6812999 h 7217346"/>
                <a:gd name="connsiteX19-48229" fmla="*/ 409205 w 2264509"/>
                <a:gd name="connsiteY19-48230" fmla="*/ 6995629 h 7217346"/>
                <a:gd name="connsiteX20-48231" fmla="*/ 712039 w 2264509"/>
                <a:gd name="connsiteY20-48232" fmla="*/ 7208607 h 7217346"/>
                <a:gd name="connsiteX21-48233" fmla="*/ 1018766 w 2264509"/>
                <a:gd name="connsiteY21-48234" fmla="*/ 7101007 h 7217346"/>
                <a:gd name="connsiteX22-48235" fmla="*/ 760721 w 2264509"/>
                <a:gd name="connsiteY22-48236" fmla="*/ 6842580 h 7217346"/>
                <a:gd name="connsiteX23-48237" fmla="*/ 804368 w 2264509"/>
                <a:gd name="connsiteY23-48238" fmla="*/ 6565349 h 7217346"/>
                <a:gd name="connsiteX24-48239" fmla="*/ 790216 w 2264509"/>
                <a:gd name="connsiteY24-48240" fmla="*/ 6235730 h 7217346"/>
                <a:gd name="connsiteX25-48241" fmla="*/ 907792 w 2264509"/>
                <a:gd name="connsiteY25-48242" fmla="*/ 5474692 h 7217346"/>
                <a:gd name="connsiteX26-48243" fmla="*/ 957309 w 2264509"/>
                <a:gd name="connsiteY26-48244" fmla="*/ 5365800 h 7217346"/>
                <a:gd name="connsiteX27-48245" fmla="*/ 949796 w 2264509"/>
                <a:gd name="connsiteY27-48246" fmla="*/ 5294498 h 7217346"/>
                <a:gd name="connsiteX28-48247" fmla="*/ 1022842 w 2264509"/>
                <a:gd name="connsiteY28-48248" fmla="*/ 5197505 h 7217346"/>
                <a:gd name="connsiteX29-48249" fmla="*/ 1024856 w 2264509"/>
                <a:gd name="connsiteY29-48250" fmla="*/ 5054630 h 7217346"/>
                <a:gd name="connsiteX30-48251" fmla="*/ 1250022 w 2264509"/>
                <a:gd name="connsiteY30-48252" fmla="*/ 4234537 h 7217346"/>
                <a:gd name="connsiteX31-48253" fmla="*/ 1388027 w 2264509"/>
                <a:gd name="connsiteY31-48254" fmla="*/ 4644157 h 7217346"/>
                <a:gd name="connsiteX32-48255" fmla="*/ 1392304 w 2264509"/>
                <a:gd name="connsiteY32-48256" fmla="*/ 4865602 h 7217346"/>
                <a:gd name="connsiteX33-48257" fmla="*/ 1364785 w 2264509"/>
                <a:gd name="connsiteY33-48258" fmla="*/ 4971714 h 7217346"/>
                <a:gd name="connsiteX34-48259" fmla="*/ 1405585 w 2264509"/>
                <a:gd name="connsiteY34-48260" fmla="*/ 5098769 h 7217346"/>
                <a:gd name="connsiteX35-48261" fmla="*/ 1313490 w 2264509"/>
                <a:gd name="connsiteY35-48262" fmla="*/ 5539804 h 7217346"/>
                <a:gd name="connsiteX36-48263" fmla="*/ 1314512 w 2264509"/>
                <a:gd name="connsiteY36-48264" fmla="*/ 6345824 h 7217346"/>
                <a:gd name="connsiteX37-48265" fmla="*/ 1369266 w 2264509"/>
                <a:gd name="connsiteY37-48266" fmla="*/ 6519700 h 7217346"/>
                <a:gd name="connsiteX38-48267" fmla="*/ 1336897 w 2264509"/>
                <a:gd name="connsiteY38-48268" fmla="*/ 6727274 h 7217346"/>
                <a:gd name="connsiteX39-48269" fmla="*/ 1355075 w 2264509"/>
                <a:gd name="connsiteY39-48270" fmla="*/ 6813600 h 7217346"/>
                <a:gd name="connsiteX40-48271" fmla="*/ 1364871 w 2264509"/>
                <a:gd name="connsiteY40-48272" fmla="*/ 7006384 h 7217346"/>
                <a:gd name="connsiteX41-48273" fmla="*/ 1811645 w 2264509"/>
                <a:gd name="connsiteY41-48274" fmla="*/ 7174679 h 7217346"/>
                <a:gd name="connsiteX42-48275" fmla="*/ 2240298 w 2264509"/>
                <a:gd name="connsiteY42-48276" fmla="*/ 7184685 h 7217346"/>
                <a:gd name="connsiteX43-48277" fmla="*/ 2223142 w 2264509"/>
                <a:gd name="connsiteY43-48278" fmla="*/ 7032346 h 7217346"/>
                <a:gd name="connsiteX44-48279" fmla="*/ 1738539 w 2264509"/>
                <a:gd name="connsiteY44-48280" fmla="*/ 6666009 h 7217346"/>
                <a:gd name="connsiteX45-48281" fmla="*/ 1759422 w 2264509"/>
                <a:gd name="connsiteY45-48282" fmla="*/ 6535632 h 7217346"/>
                <a:gd name="connsiteX46-48283" fmla="*/ 1719909 w 2264509"/>
                <a:gd name="connsiteY46-48284" fmla="*/ 6436627 h 7217346"/>
                <a:gd name="connsiteX47-48285" fmla="*/ 1708642 w 2264509"/>
                <a:gd name="connsiteY47-48286" fmla="*/ 6235730 h 7217346"/>
                <a:gd name="connsiteX48-48287" fmla="*/ 1730306 w 2264509"/>
                <a:gd name="connsiteY48-48288" fmla="*/ 5965274 h 7217346"/>
                <a:gd name="connsiteX49-48289" fmla="*/ 1778923 w 2264509"/>
                <a:gd name="connsiteY49-48290" fmla="*/ 5513111 h 7217346"/>
                <a:gd name="connsiteX50-48291" fmla="*/ 1790341 w 2264509"/>
                <a:gd name="connsiteY50-48292" fmla="*/ 5349364 h 7217346"/>
                <a:gd name="connsiteX51-48293" fmla="*/ 1855040 w 2264509"/>
                <a:gd name="connsiteY51-48294" fmla="*/ 5272196 h 7217346"/>
                <a:gd name="connsiteX52-48295" fmla="*/ 1935499 w 2264509"/>
                <a:gd name="connsiteY52-48296" fmla="*/ 5083205 h 7217346"/>
                <a:gd name="connsiteX53-48297" fmla="*/ 1960649 w 2264509"/>
                <a:gd name="connsiteY53-48298" fmla="*/ 4791056 h 7217346"/>
                <a:gd name="connsiteX54-48299" fmla="*/ 1951665 w 2264509"/>
                <a:gd name="connsiteY54-48300" fmla="*/ 4334336 h 7217346"/>
                <a:gd name="connsiteX55-48301" fmla="*/ 1932344 w 2264509"/>
                <a:gd name="connsiteY55-48302" fmla="*/ 3888133 h 7217346"/>
                <a:gd name="connsiteX56-48303" fmla="*/ 2114094 w 2264509"/>
                <a:gd name="connsiteY56-48304" fmla="*/ 3794489 h 7217346"/>
                <a:gd name="connsiteX57-48305" fmla="*/ 1762492 w 2264509"/>
                <a:gd name="connsiteY57-48306" fmla="*/ 2682768 h 7217346"/>
                <a:gd name="connsiteX58-48307" fmla="*/ 2171636 w 2264509"/>
                <a:gd name="connsiteY58-48308" fmla="*/ 2450629 h 7217346"/>
                <a:gd name="connsiteX59-48309" fmla="*/ 2032492 w 2264509"/>
                <a:gd name="connsiteY59-48310" fmla="*/ 1850474 h 7217346"/>
                <a:gd name="connsiteX60-48311" fmla="*/ 1987751 w 2264509"/>
                <a:gd name="connsiteY60-48312" fmla="*/ 1662589 h 7217346"/>
                <a:gd name="connsiteX61-48313" fmla="*/ 1973329 w 2264509"/>
                <a:gd name="connsiteY61-48314" fmla="*/ 1418094 h 7217346"/>
                <a:gd name="connsiteX62-48315" fmla="*/ 1925704 w 2264509"/>
                <a:gd name="connsiteY62-48316" fmla="*/ 1287898 h 7217346"/>
                <a:gd name="connsiteX63-48317" fmla="*/ 1458979 w 2264509"/>
                <a:gd name="connsiteY63-48318" fmla="*/ 1120535 h 7217346"/>
                <a:gd name="connsiteX64-48319" fmla="*/ 1360513 w 2264509"/>
                <a:gd name="connsiteY64-48320" fmla="*/ 1005635 h 7217346"/>
                <a:gd name="connsiteX65-48321" fmla="*/ 1416522 w 2264509"/>
                <a:gd name="connsiteY65-48322" fmla="*/ 807081 h 7217346"/>
                <a:gd name="connsiteX66-48323" fmla="*/ 1484699 w 2264509"/>
                <a:gd name="connsiteY66-48324" fmla="*/ 608469 h 7217346"/>
                <a:gd name="connsiteX67-48325" fmla="*/ 1496208 w 2264509"/>
                <a:gd name="connsiteY67-48326" fmla="*/ 366317 h 7217346"/>
                <a:gd name="connsiteX68-48327" fmla="*/ 1413968 w 2264509"/>
                <a:gd name="connsiteY68-48328" fmla="*/ 146640 h 7217346"/>
                <a:gd name="connsiteX69-48329" fmla="*/ 1100515 w 2264509"/>
                <a:gd name="connsiteY69-48330" fmla="*/ 551 h 7217346"/>
                <a:gd name="connsiteX0-48331" fmla="*/ 1100515 w 2264509"/>
                <a:gd name="connsiteY0-48332" fmla="*/ 551 h 7217346"/>
                <a:gd name="connsiteX1-48333" fmla="*/ 849378 w 2264509"/>
                <a:gd name="connsiteY1-48334" fmla="*/ 118937 h 7217346"/>
                <a:gd name="connsiteX2-48335" fmla="*/ 751515 w 2264509"/>
                <a:gd name="connsiteY2-48336" fmla="*/ 285490 h 7217346"/>
                <a:gd name="connsiteX3-48337" fmla="*/ 756141 w 2264509"/>
                <a:gd name="connsiteY3-48338" fmla="*/ 566071 h 7217346"/>
                <a:gd name="connsiteX4-48339" fmla="*/ 895260 w 2264509"/>
                <a:gd name="connsiteY4-48340" fmla="*/ 882679 h 7217346"/>
                <a:gd name="connsiteX5-48341" fmla="*/ 785588 w 2264509"/>
                <a:gd name="connsiteY5-48342" fmla="*/ 1025825 h 7217346"/>
                <a:gd name="connsiteX6-48343" fmla="*/ 152912 w 2264509"/>
                <a:gd name="connsiteY6-48344" fmla="*/ 1252683 h 7217346"/>
                <a:gd name="connsiteX7-48345" fmla="*/ 8160 w 2264509"/>
                <a:gd name="connsiteY7-48346" fmla="*/ 2283394 h 7217346"/>
                <a:gd name="connsiteX8-48347" fmla="*/ 416233 w 2264509"/>
                <a:gd name="connsiteY8-48348" fmla="*/ 2735641 h 7217346"/>
                <a:gd name="connsiteX9-48349" fmla="*/ 293173 w 2264509"/>
                <a:gd name="connsiteY9-48350" fmla="*/ 3799944 h 7217346"/>
                <a:gd name="connsiteX10-48351" fmla="*/ 428536 w 2264509"/>
                <a:gd name="connsiteY10-48352" fmla="*/ 3969982 h 7217346"/>
                <a:gd name="connsiteX11-48353" fmla="*/ 486017 w 2264509"/>
                <a:gd name="connsiteY11-48354" fmla="*/ 4215017 h 7217346"/>
                <a:gd name="connsiteX12-48355" fmla="*/ 547224 w 2264509"/>
                <a:gd name="connsiteY12-48356" fmla="*/ 4615099 h 7217346"/>
                <a:gd name="connsiteX13-48357" fmla="*/ 555878 w 2264509"/>
                <a:gd name="connsiteY13-48358" fmla="*/ 4779518 h 7217346"/>
                <a:gd name="connsiteX14-48359" fmla="*/ 541964 w 2264509"/>
                <a:gd name="connsiteY14-48360" fmla="*/ 4966441 h 7217346"/>
                <a:gd name="connsiteX15-48361" fmla="*/ 510234 w 2264509"/>
                <a:gd name="connsiteY15-48362" fmla="*/ 5112051 h 7217346"/>
                <a:gd name="connsiteX16-48363" fmla="*/ 434305 w 2264509"/>
                <a:gd name="connsiteY16-48364" fmla="*/ 6139609 h 7217346"/>
                <a:gd name="connsiteX17-48365" fmla="*/ 399690 w 2264509"/>
                <a:gd name="connsiteY17-48366" fmla="*/ 6589898 h 7217346"/>
                <a:gd name="connsiteX18-48367" fmla="*/ 471534 w 2264509"/>
                <a:gd name="connsiteY18-48368" fmla="*/ 6812999 h 7217346"/>
                <a:gd name="connsiteX19-48369" fmla="*/ 409205 w 2264509"/>
                <a:gd name="connsiteY19-48370" fmla="*/ 6995629 h 7217346"/>
                <a:gd name="connsiteX20-48371" fmla="*/ 712039 w 2264509"/>
                <a:gd name="connsiteY20-48372" fmla="*/ 7208607 h 7217346"/>
                <a:gd name="connsiteX21-48373" fmla="*/ 1018766 w 2264509"/>
                <a:gd name="connsiteY21-48374" fmla="*/ 7101007 h 7217346"/>
                <a:gd name="connsiteX22-48375" fmla="*/ 760721 w 2264509"/>
                <a:gd name="connsiteY22-48376" fmla="*/ 6842580 h 7217346"/>
                <a:gd name="connsiteX23-48377" fmla="*/ 804368 w 2264509"/>
                <a:gd name="connsiteY23-48378" fmla="*/ 6565349 h 7217346"/>
                <a:gd name="connsiteX24-48379" fmla="*/ 790216 w 2264509"/>
                <a:gd name="connsiteY24-48380" fmla="*/ 6235730 h 7217346"/>
                <a:gd name="connsiteX25-48381" fmla="*/ 907792 w 2264509"/>
                <a:gd name="connsiteY25-48382" fmla="*/ 5474692 h 7217346"/>
                <a:gd name="connsiteX26-48383" fmla="*/ 957309 w 2264509"/>
                <a:gd name="connsiteY26-48384" fmla="*/ 5365800 h 7217346"/>
                <a:gd name="connsiteX27-48385" fmla="*/ 949796 w 2264509"/>
                <a:gd name="connsiteY27-48386" fmla="*/ 5294498 h 7217346"/>
                <a:gd name="connsiteX28-48387" fmla="*/ 1022842 w 2264509"/>
                <a:gd name="connsiteY28-48388" fmla="*/ 5197505 h 7217346"/>
                <a:gd name="connsiteX29-48389" fmla="*/ 1024856 w 2264509"/>
                <a:gd name="connsiteY29-48390" fmla="*/ 5054630 h 7217346"/>
                <a:gd name="connsiteX30-48391" fmla="*/ 1250022 w 2264509"/>
                <a:gd name="connsiteY30-48392" fmla="*/ 4234537 h 7217346"/>
                <a:gd name="connsiteX31-48393" fmla="*/ 1388027 w 2264509"/>
                <a:gd name="connsiteY31-48394" fmla="*/ 4644157 h 7217346"/>
                <a:gd name="connsiteX32-48395" fmla="*/ 1392304 w 2264509"/>
                <a:gd name="connsiteY32-48396" fmla="*/ 4865602 h 7217346"/>
                <a:gd name="connsiteX33-48397" fmla="*/ 1364785 w 2264509"/>
                <a:gd name="connsiteY33-48398" fmla="*/ 4971714 h 7217346"/>
                <a:gd name="connsiteX34-48399" fmla="*/ 1405585 w 2264509"/>
                <a:gd name="connsiteY34-48400" fmla="*/ 5098769 h 7217346"/>
                <a:gd name="connsiteX35-48401" fmla="*/ 1313490 w 2264509"/>
                <a:gd name="connsiteY35-48402" fmla="*/ 5539804 h 7217346"/>
                <a:gd name="connsiteX36-48403" fmla="*/ 1314512 w 2264509"/>
                <a:gd name="connsiteY36-48404" fmla="*/ 6345824 h 7217346"/>
                <a:gd name="connsiteX37-48405" fmla="*/ 1369266 w 2264509"/>
                <a:gd name="connsiteY37-48406" fmla="*/ 6519700 h 7217346"/>
                <a:gd name="connsiteX38-48407" fmla="*/ 1336897 w 2264509"/>
                <a:gd name="connsiteY38-48408" fmla="*/ 6727274 h 7217346"/>
                <a:gd name="connsiteX39-48409" fmla="*/ 1355075 w 2264509"/>
                <a:gd name="connsiteY39-48410" fmla="*/ 6813600 h 7217346"/>
                <a:gd name="connsiteX40-48411" fmla="*/ 1364871 w 2264509"/>
                <a:gd name="connsiteY40-48412" fmla="*/ 7006384 h 7217346"/>
                <a:gd name="connsiteX41-48413" fmla="*/ 1811645 w 2264509"/>
                <a:gd name="connsiteY41-48414" fmla="*/ 7174679 h 7217346"/>
                <a:gd name="connsiteX42-48415" fmla="*/ 2240298 w 2264509"/>
                <a:gd name="connsiteY42-48416" fmla="*/ 7184685 h 7217346"/>
                <a:gd name="connsiteX43-48417" fmla="*/ 2223142 w 2264509"/>
                <a:gd name="connsiteY43-48418" fmla="*/ 7032346 h 7217346"/>
                <a:gd name="connsiteX44-48419" fmla="*/ 1738539 w 2264509"/>
                <a:gd name="connsiteY44-48420" fmla="*/ 6666009 h 7217346"/>
                <a:gd name="connsiteX45-48421" fmla="*/ 1759422 w 2264509"/>
                <a:gd name="connsiteY45-48422" fmla="*/ 6535632 h 7217346"/>
                <a:gd name="connsiteX46-48423" fmla="*/ 1719909 w 2264509"/>
                <a:gd name="connsiteY46-48424" fmla="*/ 6436627 h 7217346"/>
                <a:gd name="connsiteX47-48425" fmla="*/ 1708642 w 2264509"/>
                <a:gd name="connsiteY47-48426" fmla="*/ 6235730 h 7217346"/>
                <a:gd name="connsiteX48-48427" fmla="*/ 1730306 w 2264509"/>
                <a:gd name="connsiteY48-48428" fmla="*/ 5965274 h 7217346"/>
                <a:gd name="connsiteX49-48429" fmla="*/ 1778923 w 2264509"/>
                <a:gd name="connsiteY49-48430" fmla="*/ 5513111 h 7217346"/>
                <a:gd name="connsiteX50-48431" fmla="*/ 1790341 w 2264509"/>
                <a:gd name="connsiteY50-48432" fmla="*/ 5349364 h 7217346"/>
                <a:gd name="connsiteX51-48433" fmla="*/ 1855040 w 2264509"/>
                <a:gd name="connsiteY51-48434" fmla="*/ 5272196 h 7217346"/>
                <a:gd name="connsiteX52-48435" fmla="*/ 1935499 w 2264509"/>
                <a:gd name="connsiteY52-48436" fmla="*/ 5083205 h 7217346"/>
                <a:gd name="connsiteX53-48437" fmla="*/ 1960649 w 2264509"/>
                <a:gd name="connsiteY53-48438" fmla="*/ 4791056 h 7217346"/>
                <a:gd name="connsiteX54-48439" fmla="*/ 1951665 w 2264509"/>
                <a:gd name="connsiteY54-48440" fmla="*/ 4334336 h 7217346"/>
                <a:gd name="connsiteX55-48441" fmla="*/ 1932344 w 2264509"/>
                <a:gd name="connsiteY55-48442" fmla="*/ 3888133 h 7217346"/>
                <a:gd name="connsiteX56-48443" fmla="*/ 2114094 w 2264509"/>
                <a:gd name="connsiteY56-48444" fmla="*/ 3794489 h 7217346"/>
                <a:gd name="connsiteX57-48445" fmla="*/ 1762492 w 2264509"/>
                <a:gd name="connsiteY57-48446" fmla="*/ 2682768 h 7217346"/>
                <a:gd name="connsiteX58-48447" fmla="*/ 2171636 w 2264509"/>
                <a:gd name="connsiteY58-48448" fmla="*/ 2450629 h 7217346"/>
                <a:gd name="connsiteX59-48449" fmla="*/ 2032492 w 2264509"/>
                <a:gd name="connsiteY59-48450" fmla="*/ 1850474 h 7217346"/>
                <a:gd name="connsiteX60-48451" fmla="*/ 1987751 w 2264509"/>
                <a:gd name="connsiteY60-48452" fmla="*/ 1662589 h 7217346"/>
                <a:gd name="connsiteX61-48453" fmla="*/ 1973329 w 2264509"/>
                <a:gd name="connsiteY61-48454" fmla="*/ 1418094 h 7217346"/>
                <a:gd name="connsiteX62-48455" fmla="*/ 1925704 w 2264509"/>
                <a:gd name="connsiteY62-48456" fmla="*/ 1287898 h 7217346"/>
                <a:gd name="connsiteX63-48457" fmla="*/ 1458979 w 2264509"/>
                <a:gd name="connsiteY63-48458" fmla="*/ 1120535 h 7217346"/>
                <a:gd name="connsiteX64-48459" fmla="*/ 1360513 w 2264509"/>
                <a:gd name="connsiteY64-48460" fmla="*/ 1005635 h 7217346"/>
                <a:gd name="connsiteX65-48461" fmla="*/ 1416522 w 2264509"/>
                <a:gd name="connsiteY65-48462" fmla="*/ 807081 h 7217346"/>
                <a:gd name="connsiteX66-48463" fmla="*/ 1484699 w 2264509"/>
                <a:gd name="connsiteY66-48464" fmla="*/ 608469 h 7217346"/>
                <a:gd name="connsiteX67-48465" fmla="*/ 1496208 w 2264509"/>
                <a:gd name="connsiteY67-48466" fmla="*/ 366317 h 7217346"/>
                <a:gd name="connsiteX68-48467" fmla="*/ 1413968 w 2264509"/>
                <a:gd name="connsiteY68-48468" fmla="*/ 146640 h 7217346"/>
                <a:gd name="connsiteX69-48469" fmla="*/ 1100515 w 2264509"/>
                <a:gd name="connsiteY69-48470" fmla="*/ 551 h 7217346"/>
                <a:gd name="connsiteX0-48471" fmla="*/ 1100515 w 2264509"/>
                <a:gd name="connsiteY0-48472" fmla="*/ 551 h 7217346"/>
                <a:gd name="connsiteX1-48473" fmla="*/ 849378 w 2264509"/>
                <a:gd name="connsiteY1-48474" fmla="*/ 118937 h 7217346"/>
                <a:gd name="connsiteX2-48475" fmla="*/ 751515 w 2264509"/>
                <a:gd name="connsiteY2-48476" fmla="*/ 285490 h 7217346"/>
                <a:gd name="connsiteX3-48477" fmla="*/ 756141 w 2264509"/>
                <a:gd name="connsiteY3-48478" fmla="*/ 566071 h 7217346"/>
                <a:gd name="connsiteX4-48479" fmla="*/ 895260 w 2264509"/>
                <a:gd name="connsiteY4-48480" fmla="*/ 882679 h 7217346"/>
                <a:gd name="connsiteX5-48481" fmla="*/ 785588 w 2264509"/>
                <a:gd name="connsiteY5-48482" fmla="*/ 1025825 h 7217346"/>
                <a:gd name="connsiteX6-48483" fmla="*/ 152912 w 2264509"/>
                <a:gd name="connsiteY6-48484" fmla="*/ 1252683 h 7217346"/>
                <a:gd name="connsiteX7-48485" fmla="*/ 8160 w 2264509"/>
                <a:gd name="connsiteY7-48486" fmla="*/ 2283394 h 7217346"/>
                <a:gd name="connsiteX8-48487" fmla="*/ 416233 w 2264509"/>
                <a:gd name="connsiteY8-48488" fmla="*/ 2735641 h 7217346"/>
                <a:gd name="connsiteX9-48489" fmla="*/ 293173 w 2264509"/>
                <a:gd name="connsiteY9-48490" fmla="*/ 3799944 h 7217346"/>
                <a:gd name="connsiteX10-48491" fmla="*/ 428536 w 2264509"/>
                <a:gd name="connsiteY10-48492" fmla="*/ 3969982 h 7217346"/>
                <a:gd name="connsiteX11-48493" fmla="*/ 486017 w 2264509"/>
                <a:gd name="connsiteY11-48494" fmla="*/ 4215017 h 7217346"/>
                <a:gd name="connsiteX12-48495" fmla="*/ 547224 w 2264509"/>
                <a:gd name="connsiteY12-48496" fmla="*/ 4615099 h 7217346"/>
                <a:gd name="connsiteX13-48497" fmla="*/ 555878 w 2264509"/>
                <a:gd name="connsiteY13-48498" fmla="*/ 4779518 h 7217346"/>
                <a:gd name="connsiteX14-48499" fmla="*/ 541964 w 2264509"/>
                <a:gd name="connsiteY14-48500" fmla="*/ 4966441 h 7217346"/>
                <a:gd name="connsiteX15-48501" fmla="*/ 510234 w 2264509"/>
                <a:gd name="connsiteY15-48502" fmla="*/ 5112051 h 7217346"/>
                <a:gd name="connsiteX16-48503" fmla="*/ 434305 w 2264509"/>
                <a:gd name="connsiteY16-48504" fmla="*/ 6139609 h 7217346"/>
                <a:gd name="connsiteX17-48505" fmla="*/ 399690 w 2264509"/>
                <a:gd name="connsiteY17-48506" fmla="*/ 6589898 h 7217346"/>
                <a:gd name="connsiteX18-48507" fmla="*/ 471534 w 2264509"/>
                <a:gd name="connsiteY18-48508" fmla="*/ 6812999 h 7217346"/>
                <a:gd name="connsiteX19-48509" fmla="*/ 409205 w 2264509"/>
                <a:gd name="connsiteY19-48510" fmla="*/ 6995629 h 7217346"/>
                <a:gd name="connsiteX20-48511" fmla="*/ 712039 w 2264509"/>
                <a:gd name="connsiteY20-48512" fmla="*/ 7208607 h 7217346"/>
                <a:gd name="connsiteX21-48513" fmla="*/ 1018766 w 2264509"/>
                <a:gd name="connsiteY21-48514" fmla="*/ 7101007 h 7217346"/>
                <a:gd name="connsiteX22-48515" fmla="*/ 760721 w 2264509"/>
                <a:gd name="connsiteY22-48516" fmla="*/ 6842580 h 7217346"/>
                <a:gd name="connsiteX23-48517" fmla="*/ 804368 w 2264509"/>
                <a:gd name="connsiteY23-48518" fmla="*/ 6565349 h 7217346"/>
                <a:gd name="connsiteX24-48519" fmla="*/ 790216 w 2264509"/>
                <a:gd name="connsiteY24-48520" fmla="*/ 6235730 h 7217346"/>
                <a:gd name="connsiteX25-48521" fmla="*/ 907792 w 2264509"/>
                <a:gd name="connsiteY25-48522" fmla="*/ 5474692 h 7217346"/>
                <a:gd name="connsiteX26-48523" fmla="*/ 957309 w 2264509"/>
                <a:gd name="connsiteY26-48524" fmla="*/ 5365800 h 7217346"/>
                <a:gd name="connsiteX27-48525" fmla="*/ 949796 w 2264509"/>
                <a:gd name="connsiteY27-48526" fmla="*/ 5294498 h 7217346"/>
                <a:gd name="connsiteX28-48527" fmla="*/ 1022842 w 2264509"/>
                <a:gd name="connsiteY28-48528" fmla="*/ 5197505 h 7217346"/>
                <a:gd name="connsiteX29-48529" fmla="*/ 1024856 w 2264509"/>
                <a:gd name="connsiteY29-48530" fmla="*/ 5054630 h 7217346"/>
                <a:gd name="connsiteX30-48531" fmla="*/ 1250022 w 2264509"/>
                <a:gd name="connsiteY30-48532" fmla="*/ 4234537 h 7217346"/>
                <a:gd name="connsiteX31-48533" fmla="*/ 1388027 w 2264509"/>
                <a:gd name="connsiteY31-48534" fmla="*/ 4644157 h 7217346"/>
                <a:gd name="connsiteX32-48535" fmla="*/ 1392304 w 2264509"/>
                <a:gd name="connsiteY32-48536" fmla="*/ 4865602 h 7217346"/>
                <a:gd name="connsiteX33-48537" fmla="*/ 1364785 w 2264509"/>
                <a:gd name="connsiteY33-48538" fmla="*/ 4971714 h 7217346"/>
                <a:gd name="connsiteX34-48539" fmla="*/ 1405585 w 2264509"/>
                <a:gd name="connsiteY34-48540" fmla="*/ 5098769 h 7217346"/>
                <a:gd name="connsiteX35-48541" fmla="*/ 1313490 w 2264509"/>
                <a:gd name="connsiteY35-48542" fmla="*/ 5539804 h 7217346"/>
                <a:gd name="connsiteX36-48543" fmla="*/ 1314512 w 2264509"/>
                <a:gd name="connsiteY36-48544" fmla="*/ 6345824 h 7217346"/>
                <a:gd name="connsiteX37-48545" fmla="*/ 1369266 w 2264509"/>
                <a:gd name="connsiteY37-48546" fmla="*/ 6519700 h 7217346"/>
                <a:gd name="connsiteX38-48547" fmla="*/ 1336897 w 2264509"/>
                <a:gd name="connsiteY38-48548" fmla="*/ 6727274 h 7217346"/>
                <a:gd name="connsiteX39-48549" fmla="*/ 1355075 w 2264509"/>
                <a:gd name="connsiteY39-48550" fmla="*/ 6813600 h 7217346"/>
                <a:gd name="connsiteX40-48551" fmla="*/ 1364871 w 2264509"/>
                <a:gd name="connsiteY40-48552" fmla="*/ 7006384 h 7217346"/>
                <a:gd name="connsiteX41-48553" fmla="*/ 1811645 w 2264509"/>
                <a:gd name="connsiteY41-48554" fmla="*/ 7174679 h 7217346"/>
                <a:gd name="connsiteX42-48555" fmla="*/ 2240298 w 2264509"/>
                <a:gd name="connsiteY42-48556" fmla="*/ 7184685 h 7217346"/>
                <a:gd name="connsiteX43-48557" fmla="*/ 2223142 w 2264509"/>
                <a:gd name="connsiteY43-48558" fmla="*/ 7032346 h 7217346"/>
                <a:gd name="connsiteX44-48559" fmla="*/ 1738539 w 2264509"/>
                <a:gd name="connsiteY44-48560" fmla="*/ 6666009 h 7217346"/>
                <a:gd name="connsiteX45-48561" fmla="*/ 1759422 w 2264509"/>
                <a:gd name="connsiteY45-48562" fmla="*/ 6535632 h 7217346"/>
                <a:gd name="connsiteX46-48563" fmla="*/ 1719909 w 2264509"/>
                <a:gd name="connsiteY46-48564" fmla="*/ 6436627 h 7217346"/>
                <a:gd name="connsiteX47-48565" fmla="*/ 1708642 w 2264509"/>
                <a:gd name="connsiteY47-48566" fmla="*/ 6235730 h 7217346"/>
                <a:gd name="connsiteX48-48567" fmla="*/ 1730306 w 2264509"/>
                <a:gd name="connsiteY48-48568" fmla="*/ 5965274 h 7217346"/>
                <a:gd name="connsiteX49-48569" fmla="*/ 1778923 w 2264509"/>
                <a:gd name="connsiteY49-48570" fmla="*/ 5513111 h 7217346"/>
                <a:gd name="connsiteX50-48571" fmla="*/ 1790341 w 2264509"/>
                <a:gd name="connsiteY50-48572" fmla="*/ 5349364 h 7217346"/>
                <a:gd name="connsiteX51-48573" fmla="*/ 1855040 w 2264509"/>
                <a:gd name="connsiteY51-48574" fmla="*/ 5272196 h 7217346"/>
                <a:gd name="connsiteX52-48575" fmla="*/ 1935499 w 2264509"/>
                <a:gd name="connsiteY52-48576" fmla="*/ 5083205 h 7217346"/>
                <a:gd name="connsiteX53-48577" fmla="*/ 1960649 w 2264509"/>
                <a:gd name="connsiteY53-48578" fmla="*/ 4791056 h 7217346"/>
                <a:gd name="connsiteX54-48579" fmla="*/ 1951665 w 2264509"/>
                <a:gd name="connsiteY54-48580" fmla="*/ 4334336 h 7217346"/>
                <a:gd name="connsiteX55-48581" fmla="*/ 1932344 w 2264509"/>
                <a:gd name="connsiteY55-48582" fmla="*/ 3888133 h 7217346"/>
                <a:gd name="connsiteX56-48583" fmla="*/ 2114094 w 2264509"/>
                <a:gd name="connsiteY56-48584" fmla="*/ 3794489 h 7217346"/>
                <a:gd name="connsiteX57-48585" fmla="*/ 1762492 w 2264509"/>
                <a:gd name="connsiteY57-48586" fmla="*/ 2682768 h 7217346"/>
                <a:gd name="connsiteX58-48587" fmla="*/ 2171636 w 2264509"/>
                <a:gd name="connsiteY58-48588" fmla="*/ 2450629 h 7217346"/>
                <a:gd name="connsiteX59-48589" fmla="*/ 2032492 w 2264509"/>
                <a:gd name="connsiteY59-48590" fmla="*/ 1850474 h 7217346"/>
                <a:gd name="connsiteX60-48591" fmla="*/ 1987751 w 2264509"/>
                <a:gd name="connsiteY60-48592" fmla="*/ 1662589 h 7217346"/>
                <a:gd name="connsiteX61-48593" fmla="*/ 1973329 w 2264509"/>
                <a:gd name="connsiteY61-48594" fmla="*/ 1418094 h 7217346"/>
                <a:gd name="connsiteX62-48595" fmla="*/ 1925704 w 2264509"/>
                <a:gd name="connsiteY62-48596" fmla="*/ 1287898 h 7217346"/>
                <a:gd name="connsiteX63-48597" fmla="*/ 1458979 w 2264509"/>
                <a:gd name="connsiteY63-48598" fmla="*/ 1120535 h 7217346"/>
                <a:gd name="connsiteX64-48599" fmla="*/ 1360513 w 2264509"/>
                <a:gd name="connsiteY64-48600" fmla="*/ 1005635 h 7217346"/>
                <a:gd name="connsiteX65-48601" fmla="*/ 1416522 w 2264509"/>
                <a:gd name="connsiteY65-48602" fmla="*/ 807081 h 7217346"/>
                <a:gd name="connsiteX66-48603" fmla="*/ 1484699 w 2264509"/>
                <a:gd name="connsiteY66-48604" fmla="*/ 608469 h 7217346"/>
                <a:gd name="connsiteX67-48605" fmla="*/ 1496208 w 2264509"/>
                <a:gd name="connsiteY67-48606" fmla="*/ 366317 h 7217346"/>
                <a:gd name="connsiteX68-48607" fmla="*/ 1413968 w 2264509"/>
                <a:gd name="connsiteY68-48608" fmla="*/ 146640 h 7217346"/>
                <a:gd name="connsiteX69-48609" fmla="*/ 1100515 w 2264509"/>
                <a:gd name="connsiteY69-48610" fmla="*/ 551 h 7217346"/>
                <a:gd name="connsiteX0-48611" fmla="*/ 1100515 w 2264509"/>
                <a:gd name="connsiteY0-48612" fmla="*/ 551 h 7217346"/>
                <a:gd name="connsiteX1-48613" fmla="*/ 849378 w 2264509"/>
                <a:gd name="connsiteY1-48614" fmla="*/ 118937 h 7217346"/>
                <a:gd name="connsiteX2-48615" fmla="*/ 751515 w 2264509"/>
                <a:gd name="connsiteY2-48616" fmla="*/ 285490 h 7217346"/>
                <a:gd name="connsiteX3-48617" fmla="*/ 756141 w 2264509"/>
                <a:gd name="connsiteY3-48618" fmla="*/ 566071 h 7217346"/>
                <a:gd name="connsiteX4-48619" fmla="*/ 895260 w 2264509"/>
                <a:gd name="connsiteY4-48620" fmla="*/ 882679 h 7217346"/>
                <a:gd name="connsiteX5-48621" fmla="*/ 785588 w 2264509"/>
                <a:gd name="connsiteY5-48622" fmla="*/ 1025825 h 7217346"/>
                <a:gd name="connsiteX6-48623" fmla="*/ 152912 w 2264509"/>
                <a:gd name="connsiteY6-48624" fmla="*/ 1252683 h 7217346"/>
                <a:gd name="connsiteX7-48625" fmla="*/ 8160 w 2264509"/>
                <a:gd name="connsiteY7-48626" fmla="*/ 2283394 h 7217346"/>
                <a:gd name="connsiteX8-48627" fmla="*/ 416233 w 2264509"/>
                <a:gd name="connsiteY8-48628" fmla="*/ 2735641 h 7217346"/>
                <a:gd name="connsiteX9-48629" fmla="*/ 293173 w 2264509"/>
                <a:gd name="connsiteY9-48630" fmla="*/ 3799944 h 7217346"/>
                <a:gd name="connsiteX10-48631" fmla="*/ 428536 w 2264509"/>
                <a:gd name="connsiteY10-48632" fmla="*/ 3969982 h 7217346"/>
                <a:gd name="connsiteX11-48633" fmla="*/ 486017 w 2264509"/>
                <a:gd name="connsiteY11-48634" fmla="*/ 4215017 h 7217346"/>
                <a:gd name="connsiteX12-48635" fmla="*/ 547224 w 2264509"/>
                <a:gd name="connsiteY12-48636" fmla="*/ 4615099 h 7217346"/>
                <a:gd name="connsiteX13-48637" fmla="*/ 555878 w 2264509"/>
                <a:gd name="connsiteY13-48638" fmla="*/ 4779518 h 7217346"/>
                <a:gd name="connsiteX14-48639" fmla="*/ 541964 w 2264509"/>
                <a:gd name="connsiteY14-48640" fmla="*/ 4966441 h 7217346"/>
                <a:gd name="connsiteX15-48641" fmla="*/ 510234 w 2264509"/>
                <a:gd name="connsiteY15-48642" fmla="*/ 5112051 h 7217346"/>
                <a:gd name="connsiteX16-48643" fmla="*/ 434305 w 2264509"/>
                <a:gd name="connsiteY16-48644" fmla="*/ 6139609 h 7217346"/>
                <a:gd name="connsiteX17-48645" fmla="*/ 399690 w 2264509"/>
                <a:gd name="connsiteY17-48646" fmla="*/ 6589898 h 7217346"/>
                <a:gd name="connsiteX18-48647" fmla="*/ 471534 w 2264509"/>
                <a:gd name="connsiteY18-48648" fmla="*/ 6812999 h 7217346"/>
                <a:gd name="connsiteX19-48649" fmla="*/ 409205 w 2264509"/>
                <a:gd name="connsiteY19-48650" fmla="*/ 6995629 h 7217346"/>
                <a:gd name="connsiteX20-48651" fmla="*/ 712039 w 2264509"/>
                <a:gd name="connsiteY20-48652" fmla="*/ 7208607 h 7217346"/>
                <a:gd name="connsiteX21-48653" fmla="*/ 1018766 w 2264509"/>
                <a:gd name="connsiteY21-48654" fmla="*/ 7101007 h 7217346"/>
                <a:gd name="connsiteX22-48655" fmla="*/ 760721 w 2264509"/>
                <a:gd name="connsiteY22-48656" fmla="*/ 6842580 h 7217346"/>
                <a:gd name="connsiteX23-48657" fmla="*/ 804368 w 2264509"/>
                <a:gd name="connsiteY23-48658" fmla="*/ 6565349 h 7217346"/>
                <a:gd name="connsiteX24-48659" fmla="*/ 790216 w 2264509"/>
                <a:gd name="connsiteY24-48660" fmla="*/ 6235730 h 7217346"/>
                <a:gd name="connsiteX25-48661" fmla="*/ 907792 w 2264509"/>
                <a:gd name="connsiteY25-48662" fmla="*/ 5474692 h 7217346"/>
                <a:gd name="connsiteX26-48663" fmla="*/ 957309 w 2264509"/>
                <a:gd name="connsiteY26-48664" fmla="*/ 5365800 h 7217346"/>
                <a:gd name="connsiteX27-48665" fmla="*/ 949796 w 2264509"/>
                <a:gd name="connsiteY27-48666" fmla="*/ 5294498 h 7217346"/>
                <a:gd name="connsiteX28-48667" fmla="*/ 1022842 w 2264509"/>
                <a:gd name="connsiteY28-48668" fmla="*/ 5197505 h 7217346"/>
                <a:gd name="connsiteX29-48669" fmla="*/ 1024856 w 2264509"/>
                <a:gd name="connsiteY29-48670" fmla="*/ 5054630 h 7217346"/>
                <a:gd name="connsiteX30-48671" fmla="*/ 1250022 w 2264509"/>
                <a:gd name="connsiteY30-48672" fmla="*/ 4234537 h 7217346"/>
                <a:gd name="connsiteX31-48673" fmla="*/ 1388027 w 2264509"/>
                <a:gd name="connsiteY31-48674" fmla="*/ 4644157 h 7217346"/>
                <a:gd name="connsiteX32-48675" fmla="*/ 1392304 w 2264509"/>
                <a:gd name="connsiteY32-48676" fmla="*/ 4865602 h 7217346"/>
                <a:gd name="connsiteX33-48677" fmla="*/ 1364785 w 2264509"/>
                <a:gd name="connsiteY33-48678" fmla="*/ 4971714 h 7217346"/>
                <a:gd name="connsiteX34-48679" fmla="*/ 1405585 w 2264509"/>
                <a:gd name="connsiteY34-48680" fmla="*/ 5098769 h 7217346"/>
                <a:gd name="connsiteX35-48681" fmla="*/ 1313490 w 2264509"/>
                <a:gd name="connsiteY35-48682" fmla="*/ 5539804 h 7217346"/>
                <a:gd name="connsiteX36-48683" fmla="*/ 1314512 w 2264509"/>
                <a:gd name="connsiteY36-48684" fmla="*/ 6345824 h 7217346"/>
                <a:gd name="connsiteX37-48685" fmla="*/ 1369266 w 2264509"/>
                <a:gd name="connsiteY37-48686" fmla="*/ 6519700 h 7217346"/>
                <a:gd name="connsiteX38-48687" fmla="*/ 1336897 w 2264509"/>
                <a:gd name="connsiteY38-48688" fmla="*/ 6727274 h 7217346"/>
                <a:gd name="connsiteX39-48689" fmla="*/ 1355075 w 2264509"/>
                <a:gd name="connsiteY39-48690" fmla="*/ 6813600 h 7217346"/>
                <a:gd name="connsiteX40-48691" fmla="*/ 1364871 w 2264509"/>
                <a:gd name="connsiteY40-48692" fmla="*/ 7006384 h 7217346"/>
                <a:gd name="connsiteX41-48693" fmla="*/ 1811645 w 2264509"/>
                <a:gd name="connsiteY41-48694" fmla="*/ 7174679 h 7217346"/>
                <a:gd name="connsiteX42-48695" fmla="*/ 2240298 w 2264509"/>
                <a:gd name="connsiteY42-48696" fmla="*/ 7184685 h 7217346"/>
                <a:gd name="connsiteX43-48697" fmla="*/ 2223142 w 2264509"/>
                <a:gd name="connsiteY43-48698" fmla="*/ 7032346 h 7217346"/>
                <a:gd name="connsiteX44-48699" fmla="*/ 1738539 w 2264509"/>
                <a:gd name="connsiteY44-48700" fmla="*/ 6666009 h 7217346"/>
                <a:gd name="connsiteX45-48701" fmla="*/ 1759422 w 2264509"/>
                <a:gd name="connsiteY45-48702" fmla="*/ 6535632 h 7217346"/>
                <a:gd name="connsiteX46-48703" fmla="*/ 1719909 w 2264509"/>
                <a:gd name="connsiteY46-48704" fmla="*/ 6436627 h 7217346"/>
                <a:gd name="connsiteX47-48705" fmla="*/ 1708642 w 2264509"/>
                <a:gd name="connsiteY47-48706" fmla="*/ 6235730 h 7217346"/>
                <a:gd name="connsiteX48-48707" fmla="*/ 1730306 w 2264509"/>
                <a:gd name="connsiteY48-48708" fmla="*/ 5965274 h 7217346"/>
                <a:gd name="connsiteX49-48709" fmla="*/ 1778923 w 2264509"/>
                <a:gd name="connsiteY49-48710" fmla="*/ 5513111 h 7217346"/>
                <a:gd name="connsiteX50-48711" fmla="*/ 1790341 w 2264509"/>
                <a:gd name="connsiteY50-48712" fmla="*/ 5349364 h 7217346"/>
                <a:gd name="connsiteX51-48713" fmla="*/ 1855040 w 2264509"/>
                <a:gd name="connsiteY51-48714" fmla="*/ 5272196 h 7217346"/>
                <a:gd name="connsiteX52-48715" fmla="*/ 1920156 w 2264509"/>
                <a:gd name="connsiteY52-48716" fmla="*/ 5046384 h 7217346"/>
                <a:gd name="connsiteX53-48717" fmla="*/ 1960649 w 2264509"/>
                <a:gd name="connsiteY53-48718" fmla="*/ 4791056 h 7217346"/>
                <a:gd name="connsiteX54-48719" fmla="*/ 1951665 w 2264509"/>
                <a:gd name="connsiteY54-48720" fmla="*/ 4334336 h 7217346"/>
                <a:gd name="connsiteX55-48721" fmla="*/ 1932344 w 2264509"/>
                <a:gd name="connsiteY55-48722" fmla="*/ 3888133 h 7217346"/>
                <a:gd name="connsiteX56-48723" fmla="*/ 2114094 w 2264509"/>
                <a:gd name="connsiteY56-48724" fmla="*/ 3794489 h 7217346"/>
                <a:gd name="connsiteX57-48725" fmla="*/ 1762492 w 2264509"/>
                <a:gd name="connsiteY57-48726" fmla="*/ 2682768 h 7217346"/>
                <a:gd name="connsiteX58-48727" fmla="*/ 2171636 w 2264509"/>
                <a:gd name="connsiteY58-48728" fmla="*/ 2450629 h 7217346"/>
                <a:gd name="connsiteX59-48729" fmla="*/ 2032492 w 2264509"/>
                <a:gd name="connsiteY59-48730" fmla="*/ 1850474 h 7217346"/>
                <a:gd name="connsiteX60-48731" fmla="*/ 1987751 w 2264509"/>
                <a:gd name="connsiteY60-48732" fmla="*/ 1662589 h 7217346"/>
                <a:gd name="connsiteX61-48733" fmla="*/ 1973329 w 2264509"/>
                <a:gd name="connsiteY61-48734" fmla="*/ 1418094 h 7217346"/>
                <a:gd name="connsiteX62-48735" fmla="*/ 1925704 w 2264509"/>
                <a:gd name="connsiteY62-48736" fmla="*/ 1287898 h 7217346"/>
                <a:gd name="connsiteX63-48737" fmla="*/ 1458979 w 2264509"/>
                <a:gd name="connsiteY63-48738" fmla="*/ 1120535 h 7217346"/>
                <a:gd name="connsiteX64-48739" fmla="*/ 1360513 w 2264509"/>
                <a:gd name="connsiteY64-48740" fmla="*/ 1005635 h 7217346"/>
                <a:gd name="connsiteX65-48741" fmla="*/ 1416522 w 2264509"/>
                <a:gd name="connsiteY65-48742" fmla="*/ 807081 h 7217346"/>
                <a:gd name="connsiteX66-48743" fmla="*/ 1484699 w 2264509"/>
                <a:gd name="connsiteY66-48744" fmla="*/ 608469 h 7217346"/>
                <a:gd name="connsiteX67-48745" fmla="*/ 1496208 w 2264509"/>
                <a:gd name="connsiteY67-48746" fmla="*/ 366317 h 7217346"/>
                <a:gd name="connsiteX68-48747" fmla="*/ 1413968 w 2264509"/>
                <a:gd name="connsiteY68-48748" fmla="*/ 146640 h 7217346"/>
                <a:gd name="connsiteX69-48749" fmla="*/ 1100515 w 2264509"/>
                <a:gd name="connsiteY69-48750" fmla="*/ 551 h 7217346"/>
                <a:gd name="connsiteX0-48751" fmla="*/ 1100515 w 2264509"/>
                <a:gd name="connsiteY0-48752" fmla="*/ 551 h 7217346"/>
                <a:gd name="connsiteX1-48753" fmla="*/ 849378 w 2264509"/>
                <a:gd name="connsiteY1-48754" fmla="*/ 118937 h 7217346"/>
                <a:gd name="connsiteX2-48755" fmla="*/ 751515 w 2264509"/>
                <a:gd name="connsiteY2-48756" fmla="*/ 285490 h 7217346"/>
                <a:gd name="connsiteX3-48757" fmla="*/ 756141 w 2264509"/>
                <a:gd name="connsiteY3-48758" fmla="*/ 566071 h 7217346"/>
                <a:gd name="connsiteX4-48759" fmla="*/ 895260 w 2264509"/>
                <a:gd name="connsiteY4-48760" fmla="*/ 882679 h 7217346"/>
                <a:gd name="connsiteX5-48761" fmla="*/ 785588 w 2264509"/>
                <a:gd name="connsiteY5-48762" fmla="*/ 1025825 h 7217346"/>
                <a:gd name="connsiteX6-48763" fmla="*/ 152912 w 2264509"/>
                <a:gd name="connsiteY6-48764" fmla="*/ 1252683 h 7217346"/>
                <a:gd name="connsiteX7-48765" fmla="*/ 8160 w 2264509"/>
                <a:gd name="connsiteY7-48766" fmla="*/ 2283394 h 7217346"/>
                <a:gd name="connsiteX8-48767" fmla="*/ 416233 w 2264509"/>
                <a:gd name="connsiteY8-48768" fmla="*/ 2735641 h 7217346"/>
                <a:gd name="connsiteX9-48769" fmla="*/ 293173 w 2264509"/>
                <a:gd name="connsiteY9-48770" fmla="*/ 3799944 h 7217346"/>
                <a:gd name="connsiteX10-48771" fmla="*/ 428536 w 2264509"/>
                <a:gd name="connsiteY10-48772" fmla="*/ 3969982 h 7217346"/>
                <a:gd name="connsiteX11-48773" fmla="*/ 486017 w 2264509"/>
                <a:gd name="connsiteY11-48774" fmla="*/ 4215017 h 7217346"/>
                <a:gd name="connsiteX12-48775" fmla="*/ 547224 w 2264509"/>
                <a:gd name="connsiteY12-48776" fmla="*/ 4615099 h 7217346"/>
                <a:gd name="connsiteX13-48777" fmla="*/ 555878 w 2264509"/>
                <a:gd name="connsiteY13-48778" fmla="*/ 4779518 h 7217346"/>
                <a:gd name="connsiteX14-48779" fmla="*/ 541964 w 2264509"/>
                <a:gd name="connsiteY14-48780" fmla="*/ 4966441 h 7217346"/>
                <a:gd name="connsiteX15-48781" fmla="*/ 510234 w 2264509"/>
                <a:gd name="connsiteY15-48782" fmla="*/ 5112051 h 7217346"/>
                <a:gd name="connsiteX16-48783" fmla="*/ 434305 w 2264509"/>
                <a:gd name="connsiteY16-48784" fmla="*/ 6139609 h 7217346"/>
                <a:gd name="connsiteX17-48785" fmla="*/ 399690 w 2264509"/>
                <a:gd name="connsiteY17-48786" fmla="*/ 6589898 h 7217346"/>
                <a:gd name="connsiteX18-48787" fmla="*/ 471534 w 2264509"/>
                <a:gd name="connsiteY18-48788" fmla="*/ 6812999 h 7217346"/>
                <a:gd name="connsiteX19-48789" fmla="*/ 409205 w 2264509"/>
                <a:gd name="connsiteY19-48790" fmla="*/ 6995629 h 7217346"/>
                <a:gd name="connsiteX20-48791" fmla="*/ 712039 w 2264509"/>
                <a:gd name="connsiteY20-48792" fmla="*/ 7208607 h 7217346"/>
                <a:gd name="connsiteX21-48793" fmla="*/ 1018766 w 2264509"/>
                <a:gd name="connsiteY21-48794" fmla="*/ 7101007 h 7217346"/>
                <a:gd name="connsiteX22-48795" fmla="*/ 760721 w 2264509"/>
                <a:gd name="connsiteY22-48796" fmla="*/ 6842580 h 7217346"/>
                <a:gd name="connsiteX23-48797" fmla="*/ 804368 w 2264509"/>
                <a:gd name="connsiteY23-48798" fmla="*/ 6565349 h 7217346"/>
                <a:gd name="connsiteX24-48799" fmla="*/ 790216 w 2264509"/>
                <a:gd name="connsiteY24-48800" fmla="*/ 6235730 h 7217346"/>
                <a:gd name="connsiteX25-48801" fmla="*/ 907792 w 2264509"/>
                <a:gd name="connsiteY25-48802" fmla="*/ 5474692 h 7217346"/>
                <a:gd name="connsiteX26-48803" fmla="*/ 957309 w 2264509"/>
                <a:gd name="connsiteY26-48804" fmla="*/ 5365800 h 7217346"/>
                <a:gd name="connsiteX27-48805" fmla="*/ 949796 w 2264509"/>
                <a:gd name="connsiteY27-48806" fmla="*/ 5294498 h 7217346"/>
                <a:gd name="connsiteX28-48807" fmla="*/ 1022842 w 2264509"/>
                <a:gd name="connsiteY28-48808" fmla="*/ 5197505 h 7217346"/>
                <a:gd name="connsiteX29-48809" fmla="*/ 1024856 w 2264509"/>
                <a:gd name="connsiteY29-48810" fmla="*/ 5054630 h 7217346"/>
                <a:gd name="connsiteX30-48811" fmla="*/ 1250022 w 2264509"/>
                <a:gd name="connsiteY30-48812" fmla="*/ 4234537 h 7217346"/>
                <a:gd name="connsiteX31-48813" fmla="*/ 1388027 w 2264509"/>
                <a:gd name="connsiteY31-48814" fmla="*/ 4644157 h 7217346"/>
                <a:gd name="connsiteX32-48815" fmla="*/ 1392304 w 2264509"/>
                <a:gd name="connsiteY32-48816" fmla="*/ 4865602 h 7217346"/>
                <a:gd name="connsiteX33-48817" fmla="*/ 1364785 w 2264509"/>
                <a:gd name="connsiteY33-48818" fmla="*/ 4971714 h 7217346"/>
                <a:gd name="connsiteX34-48819" fmla="*/ 1405585 w 2264509"/>
                <a:gd name="connsiteY34-48820" fmla="*/ 5098769 h 7217346"/>
                <a:gd name="connsiteX35-48821" fmla="*/ 1313490 w 2264509"/>
                <a:gd name="connsiteY35-48822" fmla="*/ 5539804 h 7217346"/>
                <a:gd name="connsiteX36-48823" fmla="*/ 1314512 w 2264509"/>
                <a:gd name="connsiteY36-48824" fmla="*/ 6345824 h 7217346"/>
                <a:gd name="connsiteX37-48825" fmla="*/ 1369266 w 2264509"/>
                <a:gd name="connsiteY37-48826" fmla="*/ 6519700 h 7217346"/>
                <a:gd name="connsiteX38-48827" fmla="*/ 1336897 w 2264509"/>
                <a:gd name="connsiteY38-48828" fmla="*/ 6727274 h 7217346"/>
                <a:gd name="connsiteX39-48829" fmla="*/ 1355075 w 2264509"/>
                <a:gd name="connsiteY39-48830" fmla="*/ 6813600 h 7217346"/>
                <a:gd name="connsiteX40-48831" fmla="*/ 1364871 w 2264509"/>
                <a:gd name="connsiteY40-48832" fmla="*/ 7006384 h 7217346"/>
                <a:gd name="connsiteX41-48833" fmla="*/ 1811645 w 2264509"/>
                <a:gd name="connsiteY41-48834" fmla="*/ 7174679 h 7217346"/>
                <a:gd name="connsiteX42-48835" fmla="*/ 2240298 w 2264509"/>
                <a:gd name="connsiteY42-48836" fmla="*/ 7184685 h 7217346"/>
                <a:gd name="connsiteX43-48837" fmla="*/ 2223142 w 2264509"/>
                <a:gd name="connsiteY43-48838" fmla="*/ 7032346 h 7217346"/>
                <a:gd name="connsiteX44-48839" fmla="*/ 1738539 w 2264509"/>
                <a:gd name="connsiteY44-48840" fmla="*/ 6666009 h 7217346"/>
                <a:gd name="connsiteX45-48841" fmla="*/ 1759422 w 2264509"/>
                <a:gd name="connsiteY45-48842" fmla="*/ 6535632 h 7217346"/>
                <a:gd name="connsiteX46-48843" fmla="*/ 1719909 w 2264509"/>
                <a:gd name="connsiteY46-48844" fmla="*/ 6436627 h 7217346"/>
                <a:gd name="connsiteX47-48845" fmla="*/ 1708642 w 2264509"/>
                <a:gd name="connsiteY47-48846" fmla="*/ 6235730 h 7217346"/>
                <a:gd name="connsiteX48-48847" fmla="*/ 1730306 w 2264509"/>
                <a:gd name="connsiteY48-48848" fmla="*/ 5965274 h 7217346"/>
                <a:gd name="connsiteX49-48849" fmla="*/ 1778923 w 2264509"/>
                <a:gd name="connsiteY49-48850" fmla="*/ 5513111 h 7217346"/>
                <a:gd name="connsiteX50-48851" fmla="*/ 1790341 w 2264509"/>
                <a:gd name="connsiteY50-48852" fmla="*/ 5349364 h 7217346"/>
                <a:gd name="connsiteX51-48853" fmla="*/ 1855040 w 2264509"/>
                <a:gd name="connsiteY51-48854" fmla="*/ 5272196 h 7217346"/>
                <a:gd name="connsiteX52-48855" fmla="*/ 1920156 w 2264509"/>
                <a:gd name="connsiteY52-48856" fmla="*/ 5046384 h 7217346"/>
                <a:gd name="connsiteX53-48857" fmla="*/ 1960649 w 2264509"/>
                <a:gd name="connsiteY53-48858" fmla="*/ 4791056 h 7217346"/>
                <a:gd name="connsiteX54-48859" fmla="*/ 1951665 w 2264509"/>
                <a:gd name="connsiteY54-48860" fmla="*/ 4334336 h 7217346"/>
                <a:gd name="connsiteX55-48861" fmla="*/ 1932344 w 2264509"/>
                <a:gd name="connsiteY55-48862" fmla="*/ 3888133 h 7217346"/>
                <a:gd name="connsiteX56-48863" fmla="*/ 2114094 w 2264509"/>
                <a:gd name="connsiteY56-48864" fmla="*/ 3794489 h 7217346"/>
                <a:gd name="connsiteX57-48865" fmla="*/ 1762492 w 2264509"/>
                <a:gd name="connsiteY57-48866" fmla="*/ 2682768 h 7217346"/>
                <a:gd name="connsiteX58-48867" fmla="*/ 2171636 w 2264509"/>
                <a:gd name="connsiteY58-48868" fmla="*/ 2450629 h 7217346"/>
                <a:gd name="connsiteX59-48869" fmla="*/ 2032492 w 2264509"/>
                <a:gd name="connsiteY59-48870" fmla="*/ 1850474 h 7217346"/>
                <a:gd name="connsiteX60-48871" fmla="*/ 1987751 w 2264509"/>
                <a:gd name="connsiteY60-48872" fmla="*/ 1662589 h 7217346"/>
                <a:gd name="connsiteX61-48873" fmla="*/ 1973329 w 2264509"/>
                <a:gd name="connsiteY61-48874" fmla="*/ 1418094 h 7217346"/>
                <a:gd name="connsiteX62-48875" fmla="*/ 1925704 w 2264509"/>
                <a:gd name="connsiteY62-48876" fmla="*/ 1287898 h 7217346"/>
                <a:gd name="connsiteX63-48877" fmla="*/ 1458979 w 2264509"/>
                <a:gd name="connsiteY63-48878" fmla="*/ 1120535 h 7217346"/>
                <a:gd name="connsiteX64-48879" fmla="*/ 1360513 w 2264509"/>
                <a:gd name="connsiteY64-48880" fmla="*/ 1005635 h 7217346"/>
                <a:gd name="connsiteX65-48881" fmla="*/ 1416522 w 2264509"/>
                <a:gd name="connsiteY65-48882" fmla="*/ 807081 h 7217346"/>
                <a:gd name="connsiteX66-48883" fmla="*/ 1484699 w 2264509"/>
                <a:gd name="connsiteY66-48884" fmla="*/ 608469 h 7217346"/>
                <a:gd name="connsiteX67-48885" fmla="*/ 1496208 w 2264509"/>
                <a:gd name="connsiteY67-48886" fmla="*/ 366317 h 7217346"/>
                <a:gd name="connsiteX68-48887" fmla="*/ 1413968 w 2264509"/>
                <a:gd name="connsiteY68-48888" fmla="*/ 146640 h 7217346"/>
                <a:gd name="connsiteX69-48889" fmla="*/ 1100515 w 2264509"/>
                <a:gd name="connsiteY69-48890" fmla="*/ 551 h 7217346"/>
                <a:gd name="connsiteX0-48891" fmla="*/ 1100515 w 2264509"/>
                <a:gd name="connsiteY0-48892" fmla="*/ 551 h 7217346"/>
                <a:gd name="connsiteX1-48893" fmla="*/ 849378 w 2264509"/>
                <a:gd name="connsiteY1-48894" fmla="*/ 118937 h 7217346"/>
                <a:gd name="connsiteX2-48895" fmla="*/ 751515 w 2264509"/>
                <a:gd name="connsiteY2-48896" fmla="*/ 285490 h 7217346"/>
                <a:gd name="connsiteX3-48897" fmla="*/ 756141 w 2264509"/>
                <a:gd name="connsiteY3-48898" fmla="*/ 566071 h 7217346"/>
                <a:gd name="connsiteX4-48899" fmla="*/ 895260 w 2264509"/>
                <a:gd name="connsiteY4-48900" fmla="*/ 882679 h 7217346"/>
                <a:gd name="connsiteX5-48901" fmla="*/ 785588 w 2264509"/>
                <a:gd name="connsiteY5-48902" fmla="*/ 1025825 h 7217346"/>
                <a:gd name="connsiteX6-48903" fmla="*/ 152912 w 2264509"/>
                <a:gd name="connsiteY6-48904" fmla="*/ 1252683 h 7217346"/>
                <a:gd name="connsiteX7-48905" fmla="*/ 8160 w 2264509"/>
                <a:gd name="connsiteY7-48906" fmla="*/ 2283394 h 7217346"/>
                <a:gd name="connsiteX8-48907" fmla="*/ 416233 w 2264509"/>
                <a:gd name="connsiteY8-48908" fmla="*/ 2735641 h 7217346"/>
                <a:gd name="connsiteX9-48909" fmla="*/ 293173 w 2264509"/>
                <a:gd name="connsiteY9-48910" fmla="*/ 3799944 h 7217346"/>
                <a:gd name="connsiteX10-48911" fmla="*/ 428536 w 2264509"/>
                <a:gd name="connsiteY10-48912" fmla="*/ 3969982 h 7217346"/>
                <a:gd name="connsiteX11-48913" fmla="*/ 486017 w 2264509"/>
                <a:gd name="connsiteY11-48914" fmla="*/ 4215017 h 7217346"/>
                <a:gd name="connsiteX12-48915" fmla="*/ 547224 w 2264509"/>
                <a:gd name="connsiteY12-48916" fmla="*/ 4615099 h 7217346"/>
                <a:gd name="connsiteX13-48917" fmla="*/ 555878 w 2264509"/>
                <a:gd name="connsiteY13-48918" fmla="*/ 4779518 h 7217346"/>
                <a:gd name="connsiteX14-48919" fmla="*/ 541964 w 2264509"/>
                <a:gd name="connsiteY14-48920" fmla="*/ 4966441 h 7217346"/>
                <a:gd name="connsiteX15-48921" fmla="*/ 510234 w 2264509"/>
                <a:gd name="connsiteY15-48922" fmla="*/ 5112051 h 7217346"/>
                <a:gd name="connsiteX16-48923" fmla="*/ 434305 w 2264509"/>
                <a:gd name="connsiteY16-48924" fmla="*/ 6139609 h 7217346"/>
                <a:gd name="connsiteX17-48925" fmla="*/ 399690 w 2264509"/>
                <a:gd name="connsiteY17-48926" fmla="*/ 6589898 h 7217346"/>
                <a:gd name="connsiteX18-48927" fmla="*/ 471534 w 2264509"/>
                <a:gd name="connsiteY18-48928" fmla="*/ 6812999 h 7217346"/>
                <a:gd name="connsiteX19-48929" fmla="*/ 409205 w 2264509"/>
                <a:gd name="connsiteY19-48930" fmla="*/ 6995629 h 7217346"/>
                <a:gd name="connsiteX20-48931" fmla="*/ 712039 w 2264509"/>
                <a:gd name="connsiteY20-48932" fmla="*/ 7208607 h 7217346"/>
                <a:gd name="connsiteX21-48933" fmla="*/ 1018766 w 2264509"/>
                <a:gd name="connsiteY21-48934" fmla="*/ 7101007 h 7217346"/>
                <a:gd name="connsiteX22-48935" fmla="*/ 760721 w 2264509"/>
                <a:gd name="connsiteY22-48936" fmla="*/ 6842580 h 7217346"/>
                <a:gd name="connsiteX23-48937" fmla="*/ 804368 w 2264509"/>
                <a:gd name="connsiteY23-48938" fmla="*/ 6565349 h 7217346"/>
                <a:gd name="connsiteX24-48939" fmla="*/ 790216 w 2264509"/>
                <a:gd name="connsiteY24-48940" fmla="*/ 6235730 h 7217346"/>
                <a:gd name="connsiteX25-48941" fmla="*/ 907792 w 2264509"/>
                <a:gd name="connsiteY25-48942" fmla="*/ 5474692 h 7217346"/>
                <a:gd name="connsiteX26-48943" fmla="*/ 957309 w 2264509"/>
                <a:gd name="connsiteY26-48944" fmla="*/ 5365800 h 7217346"/>
                <a:gd name="connsiteX27-48945" fmla="*/ 949796 w 2264509"/>
                <a:gd name="connsiteY27-48946" fmla="*/ 5294498 h 7217346"/>
                <a:gd name="connsiteX28-48947" fmla="*/ 1022842 w 2264509"/>
                <a:gd name="connsiteY28-48948" fmla="*/ 5197505 h 7217346"/>
                <a:gd name="connsiteX29-48949" fmla="*/ 1024856 w 2264509"/>
                <a:gd name="connsiteY29-48950" fmla="*/ 5054630 h 7217346"/>
                <a:gd name="connsiteX30-48951" fmla="*/ 1250022 w 2264509"/>
                <a:gd name="connsiteY30-48952" fmla="*/ 4234537 h 7217346"/>
                <a:gd name="connsiteX31-48953" fmla="*/ 1388027 w 2264509"/>
                <a:gd name="connsiteY31-48954" fmla="*/ 4644157 h 7217346"/>
                <a:gd name="connsiteX32-48955" fmla="*/ 1392304 w 2264509"/>
                <a:gd name="connsiteY32-48956" fmla="*/ 4865602 h 7217346"/>
                <a:gd name="connsiteX33-48957" fmla="*/ 1364785 w 2264509"/>
                <a:gd name="connsiteY33-48958" fmla="*/ 4971714 h 7217346"/>
                <a:gd name="connsiteX34-48959" fmla="*/ 1405585 w 2264509"/>
                <a:gd name="connsiteY34-48960" fmla="*/ 5098769 h 7217346"/>
                <a:gd name="connsiteX35-48961" fmla="*/ 1313490 w 2264509"/>
                <a:gd name="connsiteY35-48962" fmla="*/ 5539804 h 7217346"/>
                <a:gd name="connsiteX36-48963" fmla="*/ 1314512 w 2264509"/>
                <a:gd name="connsiteY36-48964" fmla="*/ 6345824 h 7217346"/>
                <a:gd name="connsiteX37-48965" fmla="*/ 1369266 w 2264509"/>
                <a:gd name="connsiteY37-48966" fmla="*/ 6519700 h 7217346"/>
                <a:gd name="connsiteX38-48967" fmla="*/ 1336897 w 2264509"/>
                <a:gd name="connsiteY38-48968" fmla="*/ 6727274 h 7217346"/>
                <a:gd name="connsiteX39-48969" fmla="*/ 1355075 w 2264509"/>
                <a:gd name="connsiteY39-48970" fmla="*/ 6813600 h 7217346"/>
                <a:gd name="connsiteX40-48971" fmla="*/ 1364871 w 2264509"/>
                <a:gd name="connsiteY40-48972" fmla="*/ 7006384 h 7217346"/>
                <a:gd name="connsiteX41-48973" fmla="*/ 1811645 w 2264509"/>
                <a:gd name="connsiteY41-48974" fmla="*/ 7174679 h 7217346"/>
                <a:gd name="connsiteX42-48975" fmla="*/ 2240298 w 2264509"/>
                <a:gd name="connsiteY42-48976" fmla="*/ 7184685 h 7217346"/>
                <a:gd name="connsiteX43-48977" fmla="*/ 2223142 w 2264509"/>
                <a:gd name="connsiteY43-48978" fmla="*/ 7032346 h 7217346"/>
                <a:gd name="connsiteX44-48979" fmla="*/ 1738539 w 2264509"/>
                <a:gd name="connsiteY44-48980" fmla="*/ 6666009 h 7217346"/>
                <a:gd name="connsiteX45-48981" fmla="*/ 1759422 w 2264509"/>
                <a:gd name="connsiteY45-48982" fmla="*/ 6535632 h 7217346"/>
                <a:gd name="connsiteX46-48983" fmla="*/ 1719909 w 2264509"/>
                <a:gd name="connsiteY46-48984" fmla="*/ 6436627 h 7217346"/>
                <a:gd name="connsiteX47-48985" fmla="*/ 1708642 w 2264509"/>
                <a:gd name="connsiteY47-48986" fmla="*/ 6235730 h 7217346"/>
                <a:gd name="connsiteX48-48987" fmla="*/ 1730306 w 2264509"/>
                <a:gd name="connsiteY48-48988" fmla="*/ 5965274 h 7217346"/>
                <a:gd name="connsiteX49-48989" fmla="*/ 1778923 w 2264509"/>
                <a:gd name="connsiteY49-48990" fmla="*/ 5513111 h 7217346"/>
                <a:gd name="connsiteX50-48991" fmla="*/ 1790341 w 2264509"/>
                <a:gd name="connsiteY50-48992" fmla="*/ 5349364 h 7217346"/>
                <a:gd name="connsiteX51-48993" fmla="*/ 1855040 w 2264509"/>
                <a:gd name="connsiteY51-48994" fmla="*/ 5272196 h 7217346"/>
                <a:gd name="connsiteX52-48995" fmla="*/ 1920156 w 2264509"/>
                <a:gd name="connsiteY52-48996" fmla="*/ 5046384 h 7217346"/>
                <a:gd name="connsiteX53-48997" fmla="*/ 1960649 w 2264509"/>
                <a:gd name="connsiteY53-48998" fmla="*/ 4791056 h 7217346"/>
                <a:gd name="connsiteX54-48999" fmla="*/ 1951665 w 2264509"/>
                <a:gd name="connsiteY54-49000" fmla="*/ 4334336 h 7217346"/>
                <a:gd name="connsiteX55-49001" fmla="*/ 1932344 w 2264509"/>
                <a:gd name="connsiteY55-49002" fmla="*/ 3888133 h 7217346"/>
                <a:gd name="connsiteX56-49003" fmla="*/ 2114094 w 2264509"/>
                <a:gd name="connsiteY56-49004" fmla="*/ 3794489 h 7217346"/>
                <a:gd name="connsiteX57-49005" fmla="*/ 1762492 w 2264509"/>
                <a:gd name="connsiteY57-49006" fmla="*/ 2682768 h 7217346"/>
                <a:gd name="connsiteX58-49007" fmla="*/ 2171636 w 2264509"/>
                <a:gd name="connsiteY58-49008" fmla="*/ 2450629 h 7217346"/>
                <a:gd name="connsiteX59-49009" fmla="*/ 2032492 w 2264509"/>
                <a:gd name="connsiteY59-49010" fmla="*/ 1850474 h 7217346"/>
                <a:gd name="connsiteX60-49011" fmla="*/ 1987751 w 2264509"/>
                <a:gd name="connsiteY60-49012" fmla="*/ 1662589 h 7217346"/>
                <a:gd name="connsiteX61-49013" fmla="*/ 1973329 w 2264509"/>
                <a:gd name="connsiteY61-49014" fmla="*/ 1418094 h 7217346"/>
                <a:gd name="connsiteX62-49015" fmla="*/ 1925704 w 2264509"/>
                <a:gd name="connsiteY62-49016" fmla="*/ 1287898 h 7217346"/>
                <a:gd name="connsiteX63-49017" fmla="*/ 1458979 w 2264509"/>
                <a:gd name="connsiteY63-49018" fmla="*/ 1120535 h 7217346"/>
                <a:gd name="connsiteX64-49019" fmla="*/ 1360513 w 2264509"/>
                <a:gd name="connsiteY64-49020" fmla="*/ 1005635 h 7217346"/>
                <a:gd name="connsiteX65-49021" fmla="*/ 1416522 w 2264509"/>
                <a:gd name="connsiteY65-49022" fmla="*/ 807081 h 7217346"/>
                <a:gd name="connsiteX66-49023" fmla="*/ 1484699 w 2264509"/>
                <a:gd name="connsiteY66-49024" fmla="*/ 608469 h 7217346"/>
                <a:gd name="connsiteX67-49025" fmla="*/ 1496208 w 2264509"/>
                <a:gd name="connsiteY67-49026" fmla="*/ 366317 h 7217346"/>
                <a:gd name="connsiteX68-49027" fmla="*/ 1413968 w 2264509"/>
                <a:gd name="connsiteY68-49028" fmla="*/ 146640 h 7217346"/>
                <a:gd name="connsiteX69-49029" fmla="*/ 1100515 w 2264509"/>
                <a:gd name="connsiteY69-49030" fmla="*/ 551 h 7217346"/>
                <a:gd name="connsiteX0-49031" fmla="*/ 1100515 w 2264509"/>
                <a:gd name="connsiteY0-49032" fmla="*/ 551 h 7217346"/>
                <a:gd name="connsiteX1-49033" fmla="*/ 849378 w 2264509"/>
                <a:gd name="connsiteY1-49034" fmla="*/ 118937 h 7217346"/>
                <a:gd name="connsiteX2-49035" fmla="*/ 751515 w 2264509"/>
                <a:gd name="connsiteY2-49036" fmla="*/ 285490 h 7217346"/>
                <a:gd name="connsiteX3-49037" fmla="*/ 756141 w 2264509"/>
                <a:gd name="connsiteY3-49038" fmla="*/ 566071 h 7217346"/>
                <a:gd name="connsiteX4-49039" fmla="*/ 895260 w 2264509"/>
                <a:gd name="connsiteY4-49040" fmla="*/ 882679 h 7217346"/>
                <a:gd name="connsiteX5-49041" fmla="*/ 785588 w 2264509"/>
                <a:gd name="connsiteY5-49042" fmla="*/ 1025825 h 7217346"/>
                <a:gd name="connsiteX6-49043" fmla="*/ 152912 w 2264509"/>
                <a:gd name="connsiteY6-49044" fmla="*/ 1252683 h 7217346"/>
                <a:gd name="connsiteX7-49045" fmla="*/ 8160 w 2264509"/>
                <a:gd name="connsiteY7-49046" fmla="*/ 2283394 h 7217346"/>
                <a:gd name="connsiteX8-49047" fmla="*/ 416233 w 2264509"/>
                <a:gd name="connsiteY8-49048" fmla="*/ 2735641 h 7217346"/>
                <a:gd name="connsiteX9-49049" fmla="*/ 293173 w 2264509"/>
                <a:gd name="connsiteY9-49050" fmla="*/ 3799944 h 7217346"/>
                <a:gd name="connsiteX10-49051" fmla="*/ 428536 w 2264509"/>
                <a:gd name="connsiteY10-49052" fmla="*/ 3969982 h 7217346"/>
                <a:gd name="connsiteX11-49053" fmla="*/ 486017 w 2264509"/>
                <a:gd name="connsiteY11-49054" fmla="*/ 4215017 h 7217346"/>
                <a:gd name="connsiteX12-49055" fmla="*/ 547224 w 2264509"/>
                <a:gd name="connsiteY12-49056" fmla="*/ 4615099 h 7217346"/>
                <a:gd name="connsiteX13-49057" fmla="*/ 555878 w 2264509"/>
                <a:gd name="connsiteY13-49058" fmla="*/ 4779518 h 7217346"/>
                <a:gd name="connsiteX14-49059" fmla="*/ 541964 w 2264509"/>
                <a:gd name="connsiteY14-49060" fmla="*/ 4966441 h 7217346"/>
                <a:gd name="connsiteX15-49061" fmla="*/ 510234 w 2264509"/>
                <a:gd name="connsiteY15-49062" fmla="*/ 5112051 h 7217346"/>
                <a:gd name="connsiteX16-49063" fmla="*/ 434305 w 2264509"/>
                <a:gd name="connsiteY16-49064" fmla="*/ 6139609 h 7217346"/>
                <a:gd name="connsiteX17-49065" fmla="*/ 399690 w 2264509"/>
                <a:gd name="connsiteY17-49066" fmla="*/ 6589898 h 7217346"/>
                <a:gd name="connsiteX18-49067" fmla="*/ 471534 w 2264509"/>
                <a:gd name="connsiteY18-49068" fmla="*/ 6812999 h 7217346"/>
                <a:gd name="connsiteX19-49069" fmla="*/ 409205 w 2264509"/>
                <a:gd name="connsiteY19-49070" fmla="*/ 6995629 h 7217346"/>
                <a:gd name="connsiteX20-49071" fmla="*/ 712039 w 2264509"/>
                <a:gd name="connsiteY20-49072" fmla="*/ 7208607 h 7217346"/>
                <a:gd name="connsiteX21-49073" fmla="*/ 1018766 w 2264509"/>
                <a:gd name="connsiteY21-49074" fmla="*/ 7101007 h 7217346"/>
                <a:gd name="connsiteX22-49075" fmla="*/ 760721 w 2264509"/>
                <a:gd name="connsiteY22-49076" fmla="*/ 6842580 h 7217346"/>
                <a:gd name="connsiteX23-49077" fmla="*/ 804368 w 2264509"/>
                <a:gd name="connsiteY23-49078" fmla="*/ 6565349 h 7217346"/>
                <a:gd name="connsiteX24-49079" fmla="*/ 790216 w 2264509"/>
                <a:gd name="connsiteY24-49080" fmla="*/ 6235730 h 7217346"/>
                <a:gd name="connsiteX25-49081" fmla="*/ 907792 w 2264509"/>
                <a:gd name="connsiteY25-49082" fmla="*/ 5474692 h 7217346"/>
                <a:gd name="connsiteX26-49083" fmla="*/ 957309 w 2264509"/>
                <a:gd name="connsiteY26-49084" fmla="*/ 5365800 h 7217346"/>
                <a:gd name="connsiteX27-49085" fmla="*/ 949796 w 2264509"/>
                <a:gd name="connsiteY27-49086" fmla="*/ 5294498 h 7217346"/>
                <a:gd name="connsiteX28-49087" fmla="*/ 1022842 w 2264509"/>
                <a:gd name="connsiteY28-49088" fmla="*/ 5197505 h 7217346"/>
                <a:gd name="connsiteX29-49089" fmla="*/ 1024856 w 2264509"/>
                <a:gd name="connsiteY29-49090" fmla="*/ 5054630 h 7217346"/>
                <a:gd name="connsiteX30-49091" fmla="*/ 1250022 w 2264509"/>
                <a:gd name="connsiteY30-49092" fmla="*/ 4234537 h 7217346"/>
                <a:gd name="connsiteX31-49093" fmla="*/ 1388027 w 2264509"/>
                <a:gd name="connsiteY31-49094" fmla="*/ 4644157 h 7217346"/>
                <a:gd name="connsiteX32-49095" fmla="*/ 1392304 w 2264509"/>
                <a:gd name="connsiteY32-49096" fmla="*/ 4865602 h 7217346"/>
                <a:gd name="connsiteX33-49097" fmla="*/ 1364785 w 2264509"/>
                <a:gd name="connsiteY33-49098" fmla="*/ 4971714 h 7217346"/>
                <a:gd name="connsiteX34-49099" fmla="*/ 1405585 w 2264509"/>
                <a:gd name="connsiteY34-49100" fmla="*/ 5098769 h 7217346"/>
                <a:gd name="connsiteX35-49101" fmla="*/ 1313490 w 2264509"/>
                <a:gd name="connsiteY35-49102" fmla="*/ 5539804 h 7217346"/>
                <a:gd name="connsiteX36-49103" fmla="*/ 1314512 w 2264509"/>
                <a:gd name="connsiteY36-49104" fmla="*/ 6345824 h 7217346"/>
                <a:gd name="connsiteX37-49105" fmla="*/ 1369266 w 2264509"/>
                <a:gd name="connsiteY37-49106" fmla="*/ 6519700 h 7217346"/>
                <a:gd name="connsiteX38-49107" fmla="*/ 1336897 w 2264509"/>
                <a:gd name="connsiteY38-49108" fmla="*/ 6727274 h 7217346"/>
                <a:gd name="connsiteX39-49109" fmla="*/ 1355075 w 2264509"/>
                <a:gd name="connsiteY39-49110" fmla="*/ 6813600 h 7217346"/>
                <a:gd name="connsiteX40-49111" fmla="*/ 1364871 w 2264509"/>
                <a:gd name="connsiteY40-49112" fmla="*/ 7006384 h 7217346"/>
                <a:gd name="connsiteX41-49113" fmla="*/ 1811645 w 2264509"/>
                <a:gd name="connsiteY41-49114" fmla="*/ 7174679 h 7217346"/>
                <a:gd name="connsiteX42-49115" fmla="*/ 2240298 w 2264509"/>
                <a:gd name="connsiteY42-49116" fmla="*/ 7184685 h 7217346"/>
                <a:gd name="connsiteX43-49117" fmla="*/ 2223142 w 2264509"/>
                <a:gd name="connsiteY43-49118" fmla="*/ 7032346 h 7217346"/>
                <a:gd name="connsiteX44-49119" fmla="*/ 1738539 w 2264509"/>
                <a:gd name="connsiteY44-49120" fmla="*/ 6666009 h 7217346"/>
                <a:gd name="connsiteX45-49121" fmla="*/ 1759422 w 2264509"/>
                <a:gd name="connsiteY45-49122" fmla="*/ 6535632 h 7217346"/>
                <a:gd name="connsiteX46-49123" fmla="*/ 1719909 w 2264509"/>
                <a:gd name="connsiteY46-49124" fmla="*/ 6436627 h 7217346"/>
                <a:gd name="connsiteX47-49125" fmla="*/ 1708642 w 2264509"/>
                <a:gd name="connsiteY47-49126" fmla="*/ 6235730 h 7217346"/>
                <a:gd name="connsiteX48-49127" fmla="*/ 1730306 w 2264509"/>
                <a:gd name="connsiteY48-49128" fmla="*/ 5965274 h 7217346"/>
                <a:gd name="connsiteX49-49129" fmla="*/ 1778923 w 2264509"/>
                <a:gd name="connsiteY49-49130" fmla="*/ 5513111 h 7217346"/>
                <a:gd name="connsiteX50-49131" fmla="*/ 1790341 w 2264509"/>
                <a:gd name="connsiteY50-49132" fmla="*/ 5349364 h 7217346"/>
                <a:gd name="connsiteX51-49133" fmla="*/ 1855040 w 2264509"/>
                <a:gd name="connsiteY51-49134" fmla="*/ 5272196 h 7217346"/>
                <a:gd name="connsiteX52-49135" fmla="*/ 1920156 w 2264509"/>
                <a:gd name="connsiteY52-49136" fmla="*/ 5046384 h 7217346"/>
                <a:gd name="connsiteX53-49137" fmla="*/ 1939169 w 2264509"/>
                <a:gd name="connsiteY53-49138" fmla="*/ 4760372 h 7217346"/>
                <a:gd name="connsiteX54-49139" fmla="*/ 1951665 w 2264509"/>
                <a:gd name="connsiteY54-49140" fmla="*/ 4334336 h 7217346"/>
                <a:gd name="connsiteX55-49141" fmla="*/ 1932344 w 2264509"/>
                <a:gd name="connsiteY55-49142" fmla="*/ 3888133 h 7217346"/>
                <a:gd name="connsiteX56-49143" fmla="*/ 2114094 w 2264509"/>
                <a:gd name="connsiteY56-49144" fmla="*/ 3794489 h 7217346"/>
                <a:gd name="connsiteX57-49145" fmla="*/ 1762492 w 2264509"/>
                <a:gd name="connsiteY57-49146" fmla="*/ 2682768 h 7217346"/>
                <a:gd name="connsiteX58-49147" fmla="*/ 2171636 w 2264509"/>
                <a:gd name="connsiteY58-49148" fmla="*/ 2450629 h 7217346"/>
                <a:gd name="connsiteX59-49149" fmla="*/ 2032492 w 2264509"/>
                <a:gd name="connsiteY59-49150" fmla="*/ 1850474 h 7217346"/>
                <a:gd name="connsiteX60-49151" fmla="*/ 1987751 w 2264509"/>
                <a:gd name="connsiteY60-49152" fmla="*/ 1662589 h 7217346"/>
                <a:gd name="connsiteX61-49153" fmla="*/ 1973329 w 2264509"/>
                <a:gd name="connsiteY61-49154" fmla="*/ 1418094 h 7217346"/>
                <a:gd name="connsiteX62-49155" fmla="*/ 1925704 w 2264509"/>
                <a:gd name="connsiteY62-49156" fmla="*/ 1287898 h 7217346"/>
                <a:gd name="connsiteX63-49157" fmla="*/ 1458979 w 2264509"/>
                <a:gd name="connsiteY63-49158" fmla="*/ 1120535 h 7217346"/>
                <a:gd name="connsiteX64-49159" fmla="*/ 1360513 w 2264509"/>
                <a:gd name="connsiteY64-49160" fmla="*/ 1005635 h 7217346"/>
                <a:gd name="connsiteX65-49161" fmla="*/ 1416522 w 2264509"/>
                <a:gd name="connsiteY65-49162" fmla="*/ 807081 h 7217346"/>
                <a:gd name="connsiteX66-49163" fmla="*/ 1484699 w 2264509"/>
                <a:gd name="connsiteY66-49164" fmla="*/ 608469 h 7217346"/>
                <a:gd name="connsiteX67-49165" fmla="*/ 1496208 w 2264509"/>
                <a:gd name="connsiteY67-49166" fmla="*/ 366317 h 7217346"/>
                <a:gd name="connsiteX68-49167" fmla="*/ 1413968 w 2264509"/>
                <a:gd name="connsiteY68-49168" fmla="*/ 146640 h 7217346"/>
                <a:gd name="connsiteX69-49169" fmla="*/ 1100515 w 2264509"/>
                <a:gd name="connsiteY69-49170" fmla="*/ 551 h 7217346"/>
                <a:gd name="connsiteX0-49171" fmla="*/ 1100515 w 2264509"/>
                <a:gd name="connsiteY0-49172" fmla="*/ 551 h 7217346"/>
                <a:gd name="connsiteX1-49173" fmla="*/ 849378 w 2264509"/>
                <a:gd name="connsiteY1-49174" fmla="*/ 118937 h 7217346"/>
                <a:gd name="connsiteX2-49175" fmla="*/ 751515 w 2264509"/>
                <a:gd name="connsiteY2-49176" fmla="*/ 285490 h 7217346"/>
                <a:gd name="connsiteX3-49177" fmla="*/ 756141 w 2264509"/>
                <a:gd name="connsiteY3-49178" fmla="*/ 566071 h 7217346"/>
                <a:gd name="connsiteX4-49179" fmla="*/ 895260 w 2264509"/>
                <a:gd name="connsiteY4-49180" fmla="*/ 882679 h 7217346"/>
                <a:gd name="connsiteX5-49181" fmla="*/ 785588 w 2264509"/>
                <a:gd name="connsiteY5-49182" fmla="*/ 1025825 h 7217346"/>
                <a:gd name="connsiteX6-49183" fmla="*/ 152912 w 2264509"/>
                <a:gd name="connsiteY6-49184" fmla="*/ 1252683 h 7217346"/>
                <a:gd name="connsiteX7-49185" fmla="*/ 8160 w 2264509"/>
                <a:gd name="connsiteY7-49186" fmla="*/ 2283394 h 7217346"/>
                <a:gd name="connsiteX8-49187" fmla="*/ 416233 w 2264509"/>
                <a:gd name="connsiteY8-49188" fmla="*/ 2735641 h 7217346"/>
                <a:gd name="connsiteX9-49189" fmla="*/ 293173 w 2264509"/>
                <a:gd name="connsiteY9-49190" fmla="*/ 3799944 h 7217346"/>
                <a:gd name="connsiteX10-49191" fmla="*/ 428536 w 2264509"/>
                <a:gd name="connsiteY10-49192" fmla="*/ 3969982 h 7217346"/>
                <a:gd name="connsiteX11-49193" fmla="*/ 486017 w 2264509"/>
                <a:gd name="connsiteY11-49194" fmla="*/ 4215017 h 7217346"/>
                <a:gd name="connsiteX12-49195" fmla="*/ 547224 w 2264509"/>
                <a:gd name="connsiteY12-49196" fmla="*/ 4615099 h 7217346"/>
                <a:gd name="connsiteX13-49197" fmla="*/ 555878 w 2264509"/>
                <a:gd name="connsiteY13-49198" fmla="*/ 4779518 h 7217346"/>
                <a:gd name="connsiteX14-49199" fmla="*/ 541964 w 2264509"/>
                <a:gd name="connsiteY14-49200" fmla="*/ 4966441 h 7217346"/>
                <a:gd name="connsiteX15-49201" fmla="*/ 510234 w 2264509"/>
                <a:gd name="connsiteY15-49202" fmla="*/ 5112051 h 7217346"/>
                <a:gd name="connsiteX16-49203" fmla="*/ 434305 w 2264509"/>
                <a:gd name="connsiteY16-49204" fmla="*/ 6139609 h 7217346"/>
                <a:gd name="connsiteX17-49205" fmla="*/ 399690 w 2264509"/>
                <a:gd name="connsiteY17-49206" fmla="*/ 6589898 h 7217346"/>
                <a:gd name="connsiteX18-49207" fmla="*/ 471534 w 2264509"/>
                <a:gd name="connsiteY18-49208" fmla="*/ 6812999 h 7217346"/>
                <a:gd name="connsiteX19-49209" fmla="*/ 409205 w 2264509"/>
                <a:gd name="connsiteY19-49210" fmla="*/ 6995629 h 7217346"/>
                <a:gd name="connsiteX20-49211" fmla="*/ 712039 w 2264509"/>
                <a:gd name="connsiteY20-49212" fmla="*/ 7208607 h 7217346"/>
                <a:gd name="connsiteX21-49213" fmla="*/ 1018766 w 2264509"/>
                <a:gd name="connsiteY21-49214" fmla="*/ 7101007 h 7217346"/>
                <a:gd name="connsiteX22-49215" fmla="*/ 760721 w 2264509"/>
                <a:gd name="connsiteY22-49216" fmla="*/ 6842580 h 7217346"/>
                <a:gd name="connsiteX23-49217" fmla="*/ 804368 w 2264509"/>
                <a:gd name="connsiteY23-49218" fmla="*/ 6565349 h 7217346"/>
                <a:gd name="connsiteX24-49219" fmla="*/ 790216 w 2264509"/>
                <a:gd name="connsiteY24-49220" fmla="*/ 6235730 h 7217346"/>
                <a:gd name="connsiteX25-49221" fmla="*/ 907792 w 2264509"/>
                <a:gd name="connsiteY25-49222" fmla="*/ 5474692 h 7217346"/>
                <a:gd name="connsiteX26-49223" fmla="*/ 957309 w 2264509"/>
                <a:gd name="connsiteY26-49224" fmla="*/ 5365800 h 7217346"/>
                <a:gd name="connsiteX27-49225" fmla="*/ 949796 w 2264509"/>
                <a:gd name="connsiteY27-49226" fmla="*/ 5294498 h 7217346"/>
                <a:gd name="connsiteX28-49227" fmla="*/ 1022842 w 2264509"/>
                <a:gd name="connsiteY28-49228" fmla="*/ 5197505 h 7217346"/>
                <a:gd name="connsiteX29-49229" fmla="*/ 1024856 w 2264509"/>
                <a:gd name="connsiteY29-49230" fmla="*/ 5054630 h 7217346"/>
                <a:gd name="connsiteX30-49231" fmla="*/ 1250022 w 2264509"/>
                <a:gd name="connsiteY30-49232" fmla="*/ 4234537 h 7217346"/>
                <a:gd name="connsiteX31-49233" fmla="*/ 1388027 w 2264509"/>
                <a:gd name="connsiteY31-49234" fmla="*/ 4644157 h 7217346"/>
                <a:gd name="connsiteX32-49235" fmla="*/ 1392304 w 2264509"/>
                <a:gd name="connsiteY32-49236" fmla="*/ 4865602 h 7217346"/>
                <a:gd name="connsiteX33-49237" fmla="*/ 1364785 w 2264509"/>
                <a:gd name="connsiteY33-49238" fmla="*/ 4971714 h 7217346"/>
                <a:gd name="connsiteX34-49239" fmla="*/ 1405585 w 2264509"/>
                <a:gd name="connsiteY34-49240" fmla="*/ 5098769 h 7217346"/>
                <a:gd name="connsiteX35-49241" fmla="*/ 1313490 w 2264509"/>
                <a:gd name="connsiteY35-49242" fmla="*/ 5539804 h 7217346"/>
                <a:gd name="connsiteX36-49243" fmla="*/ 1314512 w 2264509"/>
                <a:gd name="connsiteY36-49244" fmla="*/ 6345824 h 7217346"/>
                <a:gd name="connsiteX37-49245" fmla="*/ 1369266 w 2264509"/>
                <a:gd name="connsiteY37-49246" fmla="*/ 6519700 h 7217346"/>
                <a:gd name="connsiteX38-49247" fmla="*/ 1336897 w 2264509"/>
                <a:gd name="connsiteY38-49248" fmla="*/ 6727274 h 7217346"/>
                <a:gd name="connsiteX39-49249" fmla="*/ 1355075 w 2264509"/>
                <a:gd name="connsiteY39-49250" fmla="*/ 6813600 h 7217346"/>
                <a:gd name="connsiteX40-49251" fmla="*/ 1364871 w 2264509"/>
                <a:gd name="connsiteY40-49252" fmla="*/ 7006384 h 7217346"/>
                <a:gd name="connsiteX41-49253" fmla="*/ 1811645 w 2264509"/>
                <a:gd name="connsiteY41-49254" fmla="*/ 7174679 h 7217346"/>
                <a:gd name="connsiteX42-49255" fmla="*/ 2240298 w 2264509"/>
                <a:gd name="connsiteY42-49256" fmla="*/ 7184685 h 7217346"/>
                <a:gd name="connsiteX43-49257" fmla="*/ 2223142 w 2264509"/>
                <a:gd name="connsiteY43-49258" fmla="*/ 7032346 h 7217346"/>
                <a:gd name="connsiteX44-49259" fmla="*/ 1738539 w 2264509"/>
                <a:gd name="connsiteY44-49260" fmla="*/ 6666009 h 7217346"/>
                <a:gd name="connsiteX45-49261" fmla="*/ 1759422 w 2264509"/>
                <a:gd name="connsiteY45-49262" fmla="*/ 6535632 h 7217346"/>
                <a:gd name="connsiteX46-49263" fmla="*/ 1719909 w 2264509"/>
                <a:gd name="connsiteY46-49264" fmla="*/ 6436627 h 7217346"/>
                <a:gd name="connsiteX47-49265" fmla="*/ 1708642 w 2264509"/>
                <a:gd name="connsiteY47-49266" fmla="*/ 6235730 h 7217346"/>
                <a:gd name="connsiteX48-49267" fmla="*/ 1730306 w 2264509"/>
                <a:gd name="connsiteY48-49268" fmla="*/ 5965274 h 7217346"/>
                <a:gd name="connsiteX49-49269" fmla="*/ 1778923 w 2264509"/>
                <a:gd name="connsiteY49-49270" fmla="*/ 5513111 h 7217346"/>
                <a:gd name="connsiteX50-49271" fmla="*/ 1790341 w 2264509"/>
                <a:gd name="connsiteY50-49272" fmla="*/ 5349364 h 7217346"/>
                <a:gd name="connsiteX51-49273" fmla="*/ 1855040 w 2264509"/>
                <a:gd name="connsiteY51-49274" fmla="*/ 5272196 h 7217346"/>
                <a:gd name="connsiteX52-49275" fmla="*/ 1920156 w 2264509"/>
                <a:gd name="connsiteY52-49276" fmla="*/ 5046384 h 7217346"/>
                <a:gd name="connsiteX53-49277" fmla="*/ 1939169 w 2264509"/>
                <a:gd name="connsiteY53-49278" fmla="*/ 4760372 h 7217346"/>
                <a:gd name="connsiteX54-49279" fmla="*/ 1951665 w 2264509"/>
                <a:gd name="connsiteY54-49280" fmla="*/ 4334336 h 7217346"/>
                <a:gd name="connsiteX55-49281" fmla="*/ 1932344 w 2264509"/>
                <a:gd name="connsiteY55-49282" fmla="*/ 3888133 h 7217346"/>
                <a:gd name="connsiteX56-49283" fmla="*/ 2114094 w 2264509"/>
                <a:gd name="connsiteY56-49284" fmla="*/ 3794489 h 7217346"/>
                <a:gd name="connsiteX57-49285" fmla="*/ 1762492 w 2264509"/>
                <a:gd name="connsiteY57-49286" fmla="*/ 2682768 h 7217346"/>
                <a:gd name="connsiteX58-49287" fmla="*/ 2171636 w 2264509"/>
                <a:gd name="connsiteY58-49288" fmla="*/ 2450629 h 7217346"/>
                <a:gd name="connsiteX59-49289" fmla="*/ 2032492 w 2264509"/>
                <a:gd name="connsiteY59-49290" fmla="*/ 1850474 h 7217346"/>
                <a:gd name="connsiteX60-49291" fmla="*/ 1987751 w 2264509"/>
                <a:gd name="connsiteY60-49292" fmla="*/ 1662589 h 7217346"/>
                <a:gd name="connsiteX61-49293" fmla="*/ 1973329 w 2264509"/>
                <a:gd name="connsiteY61-49294" fmla="*/ 1418094 h 7217346"/>
                <a:gd name="connsiteX62-49295" fmla="*/ 1925704 w 2264509"/>
                <a:gd name="connsiteY62-49296" fmla="*/ 1287898 h 7217346"/>
                <a:gd name="connsiteX63-49297" fmla="*/ 1458979 w 2264509"/>
                <a:gd name="connsiteY63-49298" fmla="*/ 1120535 h 7217346"/>
                <a:gd name="connsiteX64-49299" fmla="*/ 1360513 w 2264509"/>
                <a:gd name="connsiteY64-49300" fmla="*/ 1005635 h 7217346"/>
                <a:gd name="connsiteX65-49301" fmla="*/ 1416522 w 2264509"/>
                <a:gd name="connsiteY65-49302" fmla="*/ 807081 h 7217346"/>
                <a:gd name="connsiteX66-49303" fmla="*/ 1484699 w 2264509"/>
                <a:gd name="connsiteY66-49304" fmla="*/ 608469 h 7217346"/>
                <a:gd name="connsiteX67-49305" fmla="*/ 1496208 w 2264509"/>
                <a:gd name="connsiteY67-49306" fmla="*/ 366317 h 7217346"/>
                <a:gd name="connsiteX68-49307" fmla="*/ 1413968 w 2264509"/>
                <a:gd name="connsiteY68-49308" fmla="*/ 146640 h 7217346"/>
                <a:gd name="connsiteX69-49309" fmla="*/ 1100515 w 2264509"/>
                <a:gd name="connsiteY69-49310" fmla="*/ 551 h 7217346"/>
                <a:gd name="connsiteX0-49311" fmla="*/ 1100515 w 2264509"/>
                <a:gd name="connsiteY0-49312" fmla="*/ 551 h 7217346"/>
                <a:gd name="connsiteX1-49313" fmla="*/ 849378 w 2264509"/>
                <a:gd name="connsiteY1-49314" fmla="*/ 118937 h 7217346"/>
                <a:gd name="connsiteX2-49315" fmla="*/ 751515 w 2264509"/>
                <a:gd name="connsiteY2-49316" fmla="*/ 285490 h 7217346"/>
                <a:gd name="connsiteX3-49317" fmla="*/ 756141 w 2264509"/>
                <a:gd name="connsiteY3-49318" fmla="*/ 566071 h 7217346"/>
                <a:gd name="connsiteX4-49319" fmla="*/ 895260 w 2264509"/>
                <a:gd name="connsiteY4-49320" fmla="*/ 882679 h 7217346"/>
                <a:gd name="connsiteX5-49321" fmla="*/ 785588 w 2264509"/>
                <a:gd name="connsiteY5-49322" fmla="*/ 1025825 h 7217346"/>
                <a:gd name="connsiteX6-49323" fmla="*/ 152912 w 2264509"/>
                <a:gd name="connsiteY6-49324" fmla="*/ 1252683 h 7217346"/>
                <a:gd name="connsiteX7-49325" fmla="*/ 8160 w 2264509"/>
                <a:gd name="connsiteY7-49326" fmla="*/ 2283394 h 7217346"/>
                <a:gd name="connsiteX8-49327" fmla="*/ 416233 w 2264509"/>
                <a:gd name="connsiteY8-49328" fmla="*/ 2735641 h 7217346"/>
                <a:gd name="connsiteX9-49329" fmla="*/ 293173 w 2264509"/>
                <a:gd name="connsiteY9-49330" fmla="*/ 3799944 h 7217346"/>
                <a:gd name="connsiteX10-49331" fmla="*/ 428536 w 2264509"/>
                <a:gd name="connsiteY10-49332" fmla="*/ 3969982 h 7217346"/>
                <a:gd name="connsiteX11-49333" fmla="*/ 486017 w 2264509"/>
                <a:gd name="connsiteY11-49334" fmla="*/ 4215017 h 7217346"/>
                <a:gd name="connsiteX12-49335" fmla="*/ 547224 w 2264509"/>
                <a:gd name="connsiteY12-49336" fmla="*/ 4615099 h 7217346"/>
                <a:gd name="connsiteX13-49337" fmla="*/ 555878 w 2264509"/>
                <a:gd name="connsiteY13-49338" fmla="*/ 4779518 h 7217346"/>
                <a:gd name="connsiteX14-49339" fmla="*/ 541964 w 2264509"/>
                <a:gd name="connsiteY14-49340" fmla="*/ 4966441 h 7217346"/>
                <a:gd name="connsiteX15-49341" fmla="*/ 510234 w 2264509"/>
                <a:gd name="connsiteY15-49342" fmla="*/ 5112051 h 7217346"/>
                <a:gd name="connsiteX16-49343" fmla="*/ 434305 w 2264509"/>
                <a:gd name="connsiteY16-49344" fmla="*/ 6139609 h 7217346"/>
                <a:gd name="connsiteX17-49345" fmla="*/ 399690 w 2264509"/>
                <a:gd name="connsiteY17-49346" fmla="*/ 6589898 h 7217346"/>
                <a:gd name="connsiteX18-49347" fmla="*/ 471534 w 2264509"/>
                <a:gd name="connsiteY18-49348" fmla="*/ 6812999 h 7217346"/>
                <a:gd name="connsiteX19-49349" fmla="*/ 409205 w 2264509"/>
                <a:gd name="connsiteY19-49350" fmla="*/ 6995629 h 7217346"/>
                <a:gd name="connsiteX20-49351" fmla="*/ 712039 w 2264509"/>
                <a:gd name="connsiteY20-49352" fmla="*/ 7208607 h 7217346"/>
                <a:gd name="connsiteX21-49353" fmla="*/ 1018766 w 2264509"/>
                <a:gd name="connsiteY21-49354" fmla="*/ 7101007 h 7217346"/>
                <a:gd name="connsiteX22-49355" fmla="*/ 760721 w 2264509"/>
                <a:gd name="connsiteY22-49356" fmla="*/ 6842580 h 7217346"/>
                <a:gd name="connsiteX23-49357" fmla="*/ 804368 w 2264509"/>
                <a:gd name="connsiteY23-49358" fmla="*/ 6565349 h 7217346"/>
                <a:gd name="connsiteX24-49359" fmla="*/ 790216 w 2264509"/>
                <a:gd name="connsiteY24-49360" fmla="*/ 6235730 h 7217346"/>
                <a:gd name="connsiteX25-49361" fmla="*/ 907792 w 2264509"/>
                <a:gd name="connsiteY25-49362" fmla="*/ 5474692 h 7217346"/>
                <a:gd name="connsiteX26-49363" fmla="*/ 957309 w 2264509"/>
                <a:gd name="connsiteY26-49364" fmla="*/ 5365800 h 7217346"/>
                <a:gd name="connsiteX27-49365" fmla="*/ 949796 w 2264509"/>
                <a:gd name="connsiteY27-49366" fmla="*/ 5294498 h 7217346"/>
                <a:gd name="connsiteX28-49367" fmla="*/ 1022842 w 2264509"/>
                <a:gd name="connsiteY28-49368" fmla="*/ 5197505 h 7217346"/>
                <a:gd name="connsiteX29-49369" fmla="*/ 1024856 w 2264509"/>
                <a:gd name="connsiteY29-49370" fmla="*/ 5054630 h 7217346"/>
                <a:gd name="connsiteX30-49371" fmla="*/ 1250022 w 2264509"/>
                <a:gd name="connsiteY30-49372" fmla="*/ 4234537 h 7217346"/>
                <a:gd name="connsiteX31-49373" fmla="*/ 1388027 w 2264509"/>
                <a:gd name="connsiteY31-49374" fmla="*/ 4644157 h 7217346"/>
                <a:gd name="connsiteX32-49375" fmla="*/ 1392304 w 2264509"/>
                <a:gd name="connsiteY32-49376" fmla="*/ 4865602 h 7217346"/>
                <a:gd name="connsiteX33-49377" fmla="*/ 1364785 w 2264509"/>
                <a:gd name="connsiteY33-49378" fmla="*/ 4971714 h 7217346"/>
                <a:gd name="connsiteX34-49379" fmla="*/ 1405585 w 2264509"/>
                <a:gd name="connsiteY34-49380" fmla="*/ 5098769 h 7217346"/>
                <a:gd name="connsiteX35-49381" fmla="*/ 1313490 w 2264509"/>
                <a:gd name="connsiteY35-49382" fmla="*/ 5539804 h 7217346"/>
                <a:gd name="connsiteX36-49383" fmla="*/ 1314512 w 2264509"/>
                <a:gd name="connsiteY36-49384" fmla="*/ 6345824 h 7217346"/>
                <a:gd name="connsiteX37-49385" fmla="*/ 1369266 w 2264509"/>
                <a:gd name="connsiteY37-49386" fmla="*/ 6519700 h 7217346"/>
                <a:gd name="connsiteX38-49387" fmla="*/ 1336897 w 2264509"/>
                <a:gd name="connsiteY38-49388" fmla="*/ 6727274 h 7217346"/>
                <a:gd name="connsiteX39-49389" fmla="*/ 1355075 w 2264509"/>
                <a:gd name="connsiteY39-49390" fmla="*/ 6813600 h 7217346"/>
                <a:gd name="connsiteX40-49391" fmla="*/ 1364871 w 2264509"/>
                <a:gd name="connsiteY40-49392" fmla="*/ 7006384 h 7217346"/>
                <a:gd name="connsiteX41-49393" fmla="*/ 1811645 w 2264509"/>
                <a:gd name="connsiteY41-49394" fmla="*/ 7174679 h 7217346"/>
                <a:gd name="connsiteX42-49395" fmla="*/ 2240298 w 2264509"/>
                <a:gd name="connsiteY42-49396" fmla="*/ 7184685 h 7217346"/>
                <a:gd name="connsiteX43-49397" fmla="*/ 2223142 w 2264509"/>
                <a:gd name="connsiteY43-49398" fmla="*/ 7032346 h 7217346"/>
                <a:gd name="connsiteX44-49399" fmla="*/ 1738539 w 2264509"/>
                <a:gd name="connsiteY44-49400" fmla="*/ 6666009 h 7217346"/>
                <a:gd name="connsiteX45-49401" fmla="*/ 1759422 w 2264509"/>
                <a:gd name="connsiteY45-49402" fmla="*/ 6535632 h 7217346"/>
                <a:gd name="connsiteX46-49403" fmla="*/ 1719909 w 2264509"/>
                <a:gd name="connsiteY46-49404" fmla="*/ 6436627 h 7217346"/>
                <a:gd name="connsiteX47-49405" fmla="*/ 1708642 w 2264509"/>
                <a:gd name="connsiteY47-49406" fmla="*/ 6235730 h 7217346"/>
                <a:gd name="connsiteX48-49407" fmla="*/ 1730306 w 2264509"/>
                <a:gd name="connsiteY48-49408" fmla="*/ 5965274 h 7217346"/>
                <a:gd name="connsiteX49-49409" fmla="*/ 1778923 w 2264509"/>
                <a:gd name="connsiteY49-49410" fmla="*/ 5513111 h 7217346"/>
                <a:gd name="connsiteX50-49411" fmla="*/ 1790341 w 2264509"/>
                <a:gd name="connsiteY50-49412" fmla="*/ 5349364 h 7217346"/>
                <a:gd name="connsiteX51-49413" fmla="*/ 1855040 w 2264509"/>
                <a:gd name="connsiteY51-49414" fmla="*/ 5272196 h 7217346"/>
                <a:gd name="connsiteX52-49415" fmla="*/ 1920156 w 2264509"/>
                <a:gd name="connsiteY52-49416" fmla="*/ 5046384 h 7217346"/>
                <a:gd name="connsiteX53-49417" fmla="*/ 1939169 w 2264509"/>
                <a:gd name="connsiteY53-49418" fmla="*/ 4760372 h 7217346"/>
                <a:gd name="connsiteX54-49419" fmla="*/ 1951665 w 2264509"/>
                <a:gd name="connsiteY54-49420" fmla="*/ 4334336 h 7217346"/>
                <a:gd name="connsiteX55-49421" fmla="*/ 1932344 w 2264509"/>
                <a:gd name="connsiteY55-49422" fmla="*/ 3888133 h 7217346"/>
                <a:gd name="connsiteX56-49423" fmla="*/ 2114094 w 2264509"/>
                <a:gd name="connsiteY56-49424" fmla="*/ 3794489 h 7217346"/>
                <a:gd name="connsiteX57-49425" fmla="*/ 1762492 w 2264509"/>
                <a:gd name="connsiteY57-49426" fmla="*/ 2682768 h 7217346"/>
                <a:gd name="connsiteX58-49427" fmla="*/ 2171636 w 2264509"/>
                <a:gd name="connsiteY58-49428" fmla="*/ 2450629 h 7217346"/>
                <a:gd name="connsiteX59-49429" fmla="*/ 2032492 w 2264509"/>
                <a:gd name="connsiteY59-49430" fmla="*/ 1850474 h 7217346"/>
                <a:gd name="connsiteX60-49431" fmla="*/ 1987751 w 2264509"/>
                <a:gd name="connsiteY60-49432" fmla="*/ 1662589 h 7217346"/>
                <a:gd name="connsiteX61-49433" fmla="*/ 1973329 w 2264509"/>
                <a:gd name="connsiteY61-49434" fmla="*/ 1418094 h 7217346"/>
                <a:gd name="connsiteX62-49435" fmla="*/ 1925704 w 2264509"/>
                <a:gd name="connsiteY62-49436" fmla="*/ 1287898 h 7217346"/>
                <a:gd name="connsiteX63-49437" fmla="*/ 1458979 w 2264509"/>
                <a:gd name="connsiteY63-49438" fmla="*/ 1120535 h 7217346"/>
                <a:gd name="connsiteX64-49439" fmla="*/ 1360513 w 2264509"/>
                <a:gd name="connsiteY64-49440" fmla="*/ 1005635 h 7217346"/>
                <a:gd name="connsiteX65-49441" fmla="*/ 1416522 w 2264509"/>
                <a:gd name="connsiteY65-49442" fmla="*/ 807081 h 7217346"/>
                <a:gd name="connsiteX66-49443" fmla="*/ 1484699 w 2264509"/>
                <a:gd name="connsiteY66-49444" fmla="*/ 608469 h 7217346"/>
                <a:gd name="connsiteX67-49445" fmla="*/ 1496208 w 2264509"/>
                <a:gd name="connsiteY67-49446" fmla="*/ 366317 h 7217346"/>
                <a:gd name="connsiteX68-49447" fmla="*/ 1413968 w 2264509"/>
                <a:gd name="connsiteY68-49448" fmla="*/ 146640 h 7217346"/>
                <a:gd name="connsiteX69-49449" fmla="*/ 1100515 w 2264509"/>
                <a:gd name="connsiteY69-49450" fmla="*/ 551 h 7217346"/>
                <a:gd name="connsiteX0-49451" fmla="*/ 1100515 w 2264509"/>
                <a:gd name="connsiteY0-49452" fmla="*/ 551 h 7217346"/>
                <a:gd name="connsiteX1-49453" fmla="*/ 849378 w 2264509"/>
                <a:gd name="connsiteY1-49454" fmla="*/ 118937 h 7217346"/>
                <a:gd name="connsiteX2-49455" fmla="*/ 751515 w 2264509"/>
                <a:gd name="connsiteY2-49456" fmla="*/ 285490 h 7217346"/>
                <a:gd name="connsiteX3-49457" fmla="*/ 756141 w 2264509"/>
                <a:gd name="connsiteY3-49458" fmla="*/ 566071 h 7217346"/>
                <a:gd name="connsiteX4-49459" fmla="*/ 895260 w 2264509"/>
                <a:gd name="connsiteY4-49460" fmla="*/ 882679 h 7217346"/>
                <a:gd name="connsiteX5-49461" fmla="*/ 785588 w 2264509"/>
                <a:gd name="connsiteY5-49462" fmla="*/ 1025825 h 7217346"/>
                <a:gd name="connsiteX6-49463" fmla="*/ 152912 w 2264509"/>
                <a:gd name="connsiteY6-49464" fmla="*/ 1252683 h 7217346"/>
                <a:gd name="connsiteX7-49465" fmla="*/ 8160 w 2264509"/>
                <a:gd name="connsiteY7-49466" fmla="*/ 2283394 h 7217346"/>
                <a:gd name="connsiteX8-49467" fmla="*/ 416233 w 2264509"/>
                <a:gd name="connsiteY8-49468" fmla="*/ 2735641 h 7217346"/>
                <a:gd name="connsiteX9-49469" fmla="*/ 293173 w 2264509"/>
                <a:gd name="connsiteY9-49470" fmla="*/ 3799944 h 7217346"/>
                <a:gd name="connsiteX10-49471" fmla="*/ 428536 w 2264509"/>
                <a:gd name="connsiteY10-49472" fmla="*/ 3969982 h 7217346"/>
                <a:gd name="connsiteX11-49473" fmla="*/ 486017 w 2264509"/>
                <a:gd name="connsiteY11-49474" fmla="*/ 4215017 h 7217346"/>
                <a:gd name="connsiteX12-49475" fmla="*/ 547224 w 2264509"/>
                <a:gd name="connsiteY12-49476" fmla="*/ 4615099 h 7217346"/>
                <a:gd name="connsiteX13-49477" fmla="*/ 555878 w 2264509"/>
                <a:gd name="connsiteY13-49478" fmla="*/ 4779518 h 7217346"/>
                <a:gd name="connsiteX14-49479" fmla="*/ 541964 w 2264509"/>
                <a:gd name="connsiteY14-49480" fmla="*/ 4966441 h 7217346"/>
                <a:gd name="connsiteX15-49481" fmla="*/ 510234 w 2264509"/>
                <a:gd name="connsiteY15-49482" fmla="*/ 5112051 h 7217346"/>
                <a:gd name="connsiteX16-49483" fmla="*/ 434305 w 2264509"/>
                <a:gd name="connsiteY16-49484" fmla="*/ 6139609 h 7217346"/>
                <a:gd name="connsiteX17-49485" fmla="*/ 399690 w 2264509"/>
                <a:gd name="connsiteY17-49486" fmla="*/ 6589898 h 7217346"/>
                <a:gd name="connsiteX18-49487" fmla="*/ 471534 w 2264509"/>
                <a:gd name="connsiteY18-49488" fmla="*/ 6812999 h 7217346"/>
                <a:gd name="connsiteX19-49489" fmla="*/ 409205 w 2264509"/>
                <a:gd name="connsiteY19-49490" fmla="*/ 6995629 h 7217346"/>
                <a:gd name="connsiteX20-49491" fmla="*/ 712039 w 2264509"/>
                <a:gd name="connsiteY20-49492" fmla="*/ 7208607 h 7217346"/>
                <a:gd name="connsiteX21-49493" fmla="*/ 1018766 w 2264509"/>
                <a:gd name="connsiteY21-49494" fmla="*/ 7101007 h 7217346"/>
                <a:gd name="connsiteX22-49495" fmla="*/ 760721 w 2264509"/>
                <a:gd name="connsiteY22-49496" fmla="*/ 6842580 h 7217346"/>
                <a:gd name="connsiteX23-49497" fmla="*/ 804368 w 2264509"/>
                <a:gd name="connsiteY23-49498" fmla="*/ 6565349 h 7217346"/>
                <a:gd name="connsiteX24-49499" fmla="*/ 790216 w 2264509"/>
                <a:gd name="connsiteY24-49500" fmla="*/ 6235730 h 7217346"/>
                <a:gd name="connsiteX25-49501" fmla="*/ 907792 w 2264509"/>
                <a:gd name="connsiteY25-49502" fmla="*/ 5474692 h 7217346"/>
                <a:gd name="connsiteX26-49503" fmla="*/ 957309 w 2264509"/>
                <a:gd name="connsiteY26-49504" fmla="*/ 5365800 h 7217346"/>
                <a:gd name="connsiteX27-49505" fmla="*/ 949796 w 2264509"/>
                <a:gd name="connsiteY27-49506" fmla="*/ 5294498 h 7217346"/>
                <a:gd name="connsiteX28-49507" fmla="*/ 1022842 w 2264509"/>
                <a:gd name="connsiteY28-49508" fmla="*/ 5197505 h 7217346"/>
                <a:gd name="connsiteX29-49509" fmla="*/ 1024856 w 2264509"/>
                <a:gd name="connsiteY29-49510" fmla="*/ 5054630 h 7217346"/>
                <a:gd name="connsiteX30-49511" fmla="*/ 1250022 w 2264509"/>
                <a:gd name="connsiteY30-49512" fmla="*/ 4234537 h 7217346"/>
                <a:gd name="connsiteX31-49513" fmla="*/ 1388027 w 2264509"/>
                <a:gd name="connsiteY31-49514" fmla="*/ 4644157 h 7217346"/>
                <a:gd name="connsiteX32-49515" fmla="*/ 1392304 w 2264509"/>
                <a:gd name="connsiteY32-49516" fmla="*/ 4865602 h 7217346"/>
                <a:gd name="connsiteX33-49517" fmla="*/ 1364785 w 2264509"/>
                <a:gd name="connsiteY33-49518" fmla="*/ 4971714 h 7217346"/>
                <a:gd name="connsiteX34-49519" fmla="*/ 1405585 w 2264509"/>
                <a:gd name="connsiteY34-49520" fmla="*/ 5098769 h 7217346"/>
                <a:gd name="connsiteX35-49521" fmla="*/ 1313490 w 2264509"/>
                <a:gd name="connsiteY35-49522" fmla="*/ 5539804 h 7217346"/>
                <a:gd name="connsiteX36-49523" fmla="*/ 1314512 w 2264509"/>
                <a:gd name="connsiteY36-49524" fmla="*/ 6345824 h 7217346"/>
                <a:gd name="connsiteX37-49525" fmla="*/ 1369266 w 2264509"/>
                <a:gd name="connsiteY37-49526" fmla="*/ 6519700 h 7217346"/>
                <a:gd name="connsiteX38-49527" fmla="*/ 1336897 w 2264509"/>
                <a:gd name="connsiteY38-49528" fmla="*/ 6727274 h 7217346"/>
                <a:gd name="connsiteX39-49529" fmla="*/ 1355075 w 2264509"/>
                <a:gd name="connsiteY39-49530" fmla="*/ 6813600 h 7217346"/>
                <a:gd name="connsiteX40-49531" fmla="*/ 1364871 w 2264509"/>
                <a:gd name="connsiteY40-49532" fmla="*/ 7006384 h 7217346"/>
                <a:gd name="connsiteX41-49533" fmla="*/ 1811645 w 2264509"/>
                <a:gd name="connsiteY41-49534" fmla="*/ 7174679 h 7217346"/>
                <a:gd name="connsiteX42-49535" fmla="*/ 2240298 w 2264509"/>
                <a:gd name="connsiteY42-49536" fmla="*/ 7184685 h 7217346"/>
                <a:gd name="connsiteX43-49537" fmla="*/ 2223142 w 2264509"/>
                <a:gd name="connsiteY43-49538" fmla="*/ 7032346 h 7217346"/>
                <a:gd name="connsiteX44-49539" fmla="*/ 1738539 w 2264509"/>
                <a:gd name="connsiteY44-49540" fmla="*/ 6666009 h 7217346"/>
                <a:gd name="connsiteX45-49541" fmla="*/ 1759422 w 2264509"/>
                <a:gd name="connsiteY45-49542" fmla="*/ 6535632 h 7217346"/>
                <a:gd name="connsiteX46-49543" fmla="*/ 1719909 w 2264509"/>
                <a:gd name="connsiteY46-49544" fmla="*/ 6436627 h 7217346"/>
                <a:gd name="connsiteX47-49545" fmla="*/ 1708642 w 2264509"/>
                <a:gd name="connsiteY47-49546" fmla="*/ 6235730 h 7217346"/>
                <a:gd name="connsiteX48-49547" fmla="*/ 1730306 w 2264509"/>
                <a:gd name="connsiteY48-49548" fmla="*/ 5965274 h 7217346"/>
                <a:gd name="connsiteX49-49549" fmla="*/ 1778923 w 2264509"/>
                <a:gd name="connsiteY49-49550" fmla="*/ 5513111 h 7217346"/>
                <a:gd name="connsiteX50-49551" fmla="*/ 1790341 w 2264509"/>
                <a:gd name="connsiteY50-49552" fmla="*/ 5349364 h 7217346"/>
                <a:gd name="connsiteX51-49553" fmla="*/ 1855040 w 2264509"/>
                <a:gd name="connsiteY51-49554" fmla="*/ 5272196 h 7217346"/>
                <a:gd name="connsiteX52-49555" fmla="*/ 1920156 w 2264509"/>
                <a:gd name="connsiteY52-49556" fmla="*/ 5046384 h 7217346"/>
                <a:gd name="connsiteX53-49557" fmla="*/ 1939169 w 2264509"/>
                <a:gd name="connsiteY53-49558" fmla="*/ 4760372 h 7217346"/>
                <a:gd name="connsiteX54-49559" fmla="*/ 1951665 w 2264509"/>
                <a:gd name="connsiteY54-49560" fmla="*/ 4334336 h 7217346"/>
                <a:gd name="connsiteX55-49561" fmla="*/ 1932344 w 2264509"/>
                <a:gd name="connsiteY55-49562" fmla="*/ 3888133 h 7217346"/>
                <a:gd name="connsiteX56-49563" fmla="*/ 2114094 w 2264509"/>
                <a:gd name="connsiteY56-49564" fmla="*/ 3794489 h 7217346"/>
                <a:gd name="connsiteX57-49565" fmla="*/ 1762492 w 2264509"/>
                <a:gd name="connsiteY57-49566" fmla="*/ 2682768 h 7217346"/>
                <a:gd name="connsiteX58-49567" fmla="*/ 2171636 w 2264509"/>
                <a:gd name="connsiteY58-49568" fmla="*/ 2450629 h 7217346"/>
                <a:gd name="connsiteX59-49569" fmla="*/ 2032492 w 2264509"/>
                <a:gd name="connsiteY59-49570" fmla="*/ 1850474 h 7217346"/>
                <a:gd name="connsiteX60-49571" fmla="*/ 1987751 w 2264509"/>
                <a:gd name="connsiteY60-49572" fmla="*/ 1662589 h 7217346"/>
                <a:gd name="connsiteX61-49573" fmla="*/ 1973329 w 2264509"/>
                <a:gd name="connsiteY61-49574" fmla="*/ 1418094 h 7217346"/>
                <a:gd name="connsiteX62-49575" fmla="*/ 1925704 w 2264509"/>
                <a:gd name="connsiteY62-49576" fmla="*/ 1287898 h 7217346"/>
                <a:gd name="connsiteX63-49577" fmla="*/ 1458979 w 2264509"/>
                <a:gd name="connsiteY63-49578" fmla="*/ 1120535 h 7217346"/>
                <a:gd name="connsiteX64-49579" fmla="*/ 1360513 w 2264509"/>
                <a:gd name="connsiteY64-49580" fmla="*/ 1005635 h 7217346"/>
                <a:gd name="connsiteX65-49581" fmla="*/ 1416522 w 2264509"/>
                <a:gd name="connsiteY65-49582" fmla="*/ 807081 h 7217346"/>
                <a:gd name="connsiteX66-49583" fmla="*/ 1484699 w 2264509"/>
                <a:gd name="connsiteY66-49584" fmla="*/ 608469 h 7217346"/>
                <a:gd name="connsiteX67-49585" fmla="*/ 1496208 w 2264509"/>
                <a:gd name="connsiteY67-49586" fmla="*/ 366317 h 7217346"/>
                <a:gd name="connsiteX68-49587" fmla="*/ 1413968 w 2264509"/>
                <a:gd name="connsiteY68-49588" fmla="*/ 146640 h 7217346"/>
                <a:gd name="connsiteX69-49589" fmla="*/ 1100515 w 2264509"/>
                <a:gd name="connsiteY69-49590" fmla="*/ 551 h 7217346"/>
                <a:gd name="connsiteX0-49591" fmla="*/ 1100515 w 2264509"/>
                <a:gd name="connsiteY0-49592" fmla="*/ 551 h 7217346"/>
                <a:gd name="connsiteX1-49593" fmla="*/ 849378 w 2264509"/>
                <a:gd name="connsiteY1-49594" fmla="*/ 118937 h 7217346"/>
                <a:gd name="connsiteX2-49595" fmla="*/ 751515 w 2264509"/>
                <a:gd name="connsiteY2-49596" fmla="*/ 285490 h 7217346"/>
                <a:gd name="connsiteX3-49597" fmla="*/ 756141 w 2264509"/>
                <a:gd name="connsiteY3-49598" fmla="*/ 566071 h 7217346"/>
                <a:gd name="connsiteX4-49599" fmla="*/ 895260 w 2264509"/>
                <a:gd name="connsiteY4-49600" fmla="*/ 882679 h 7217346"/>
                <a:gd name="connsiteX5-49601" fmla="*/ 785588 w 2264509"/>
                <a:gd name="connsiteY5-49602" fmla="*/ 1025825 h 7217346"/>
                <a:gd name="connsiteX6-49603" fmla="*/ 152912 w 2264509"/>
                <a:gd name="connsiteY6-49604" fmla="*/ 1252683 h 7217346"/>
                <a:gd name="connsiteX7-49605" fmla="*/ 8160 w 2264509"/>
                <a:gd name="connsiteY7-49606" fmla="*/ 2283394 h 7217346"/>
                <a:gd name="connsiteX8-49607" fmla="*/ 416233 w 2264509"/>
                <a:gd name="connsiteY8-49608" fmla="*/ 2735641 h 7217346"/>
                <a:gd name="connsiteX9-49609" fmla="*/ 293173 w 2264509"/>
                <a:gd name="connsiteY9-49610" fmla="*/ 3799944 h 7217346"/>
                <a:gd name="connsiteX10-49611" fmla="*/ 428536 w 2264509"/>
                <a:gd name="connsiteY10-49612" fmla="*/ 3969982 h 7217346"/>
                <a:gd name="connsiteX11-49613" fmla="*/ 486017 w 2264509"/>
                <a:gd name="connsiteY11-49614" fmla="*/ 4215017 h 7217346"/>
                <a:gd name="connsiteX12-49615" fmla="*/ 547224 w 2264509"/>
                <a:gd name="connsiteY12-49616" fmla="*/ 4615099 h 7217346"/>
                <a:gd name="connsiteX13-49617" fmla="*/ 555878 w 2264509"/>
                <a:gd name="connsiteY13-49618" fmla="*/ 4779518 h 7217346"/>
                <a:gd name="connsiteX14-49619" fmla="*/ 541964 w 2264509"/>
                <a:gd name="connsiteY14-49620" fmla="*/ 4966441 h 7217346"/>
                <a:gd name="connsiteX15-49621" fmla="*/ 510234 w 2264509"/>
                <a:gd name="connsiteY15-49622" fmla="*/ 5112051 h 7217346"/>
                <a:gd name="connsiteX16-49623" fmla="*/ 434305 w 2264509"/>
                <a:gd name="connsiteY16-49624" fmla="*/ 6139609 h 7217346"/>
                <a:gd name="connsiteX17-49625" fmla="*/ 399690 w 2264509"/>
                <a:gd name="connsiteY17-49626" fmla="*/ 6589898 h 7217346"/>
                <a:gd name="connsiteX18-49627" fmla="*/ 471534 w 2264509"/>
                <a:gd name="connsiteY18-49628" fmla="*/ 6812999 h 7217346"/>
                <a:gd name="connsiteX19-49629" fmla="*/ 409205 w 2264509"/>
                <a:gd name="connsiteY19-49630" fmla="*/ 6995629 h 7217346"/>
                <a:gd name="connsiteX20-49631" fmla="*/ 712039 w 2264509"/>
                <a:gd name="connsiteY20-49632" fmla="*/ 7208607 h 7217346"/>
                <a:gd name="connsiteX21-49633" fmla="*/ 1018766 w 2264509"/>
                <a:gd name="connsiteY21-49634" fmla="*/ 7101007 h 7217346"/>
                <a:gd name="connsiteX22-49635" fmla="*/ 760721 w 2264509"/>
                <a:gd name="connsiteY22-49636" fmla="*/ 6842580 h 7217346"/>
                <a:gd name="connsiteX23-49637" fmla="*/ 804368 w 2264509"/>
                <a:gd name="connsiteY23-49638" fmla="*/ 6565349 h 7217346"/>
                <a:gd name="connsiteX24-49639" fmla="*/ 790216 w 2264509"/>
                <a:gd name="connsiteY24-49640" fmla="*/ 6235730 h 7217346"/>
                <a:gd name="connsiteX25-49641" fmla="*/ 907792 w 2264509"/>
                <a:gd name="connsiteY25-49642" fmla="*/ 5474692 h 7217346"/>
                <a:gd name="connsiteX26-49643" fmla="*/ 957309 w 2264509"/>
                <a:gd name="connsiteY26-49644" fmla="*/ 5365800 h 7217346"/>
                <a:gd name="connsiteX27-49645" fmla="*/ 949796 w 2264509"/>
                <a:gd name="connsiteY27-49646" fmla="*/ 5294498 h 7217346"/>
                <a:gd name="connsiteX28-49647" fmla="*/ 1022842 w 2264509"/>
                <a:gd name="connsiteY28-49648" fmla="*/ 5197505 h 7217346"/>
                <a:gd name="connsiteX29-49649" fmla="*/ 1024856 w 2264509"/>
                <a:gd name="connsiteY29-49650" fmla="*/ 5054630 h 7217346"/>
                <a:gd name="connsiteX30-49651" fmla="*/ 1250022 w 2264509"/>
                <a:gd name="connsiteY30-49652" fmla="*/ 4234537 h 7217346"/>
                <a:gd name="connsiteX31-49653" fmla="*/ 1388027 w 2264509"/>
                <a:gd name="connsiteY31-49654" fmla="*/ 4644157 h 7217346"/>
                <a:gd name="connsiteX32-49655" fmla="*/ 1392304 w 2264509"/>
                <a:gd name="connsiteY32-49656" fmla="*/ 4865602 h 7217346"/>
                <a:gd name="connsiteX33-49657" fmla="*/ 1364785 w 2264509"/>
                <a:gd name="connsiteY33-49658" fmla="*/ 4971714 h 7217346"/>
                <a:gd name="connsiteX34-49659" fmla="*/ 1405585 w 2264509"/>
                <a:gd name="connsiteY34-49660" fmla="*/ 5098769 h 7217346"/>
                <a:gd name="connsiteX35-49661" fmla="*/ 1313490 w 2264509"/>
                <a:gd name="connsiteY35-49662" fmla="*/ 5539804 h 7217346"/>
                <a:gd name="connsiteX36-49663" fmla="*/ 1314512 w 2264509"/>
                <a:gd name="connsiteY36-49664" fmla="*/ 6345824 h 7217346"/>
                <a:gd name="connsiteX37-49665" fmla="*/ 1369266 w 2264509"/>
                <a:gd name="connsiteY37-49666" fmla="*/ 6519700 h 7217346"/>
                <a:gd name="connsiteX38-49667" fmla="*/ 1336897 w 2264509"/>
                <a:gd name="connsiteY38-49668" fmla="*/ 6727274 h 7217346"/>
                <a:gd name="connsiteX39-49669" fmla="*/ 1355075 w 2264509"/>
                <a:gd name="connsiteY39-49670" fmla="*/ 6813600 h 7217346"/>
                <a:gd name="connsiteX40-49671" fmla="*/ 1364871 w 2264509"/>
                <a:gd name="connsiteY40-49672" fmla="*/ 7006384 h 7217346"/>
                <a:gd name="connsiteX41-49673" fmla="*/ 1811645 w 2264509"/>
                <a:gd name="connsiteY41-49674" fmla="*/ 7174679 h 7217346"/>
                <a:gd name="connsiteX42-49675" fmla="*/ 2240298 w 2264509"/>
                <a:gd name="connsiteY42-49676" fmla="*/ 7184685 h 7217346"/>
                <a:gd name="connsiteX43-49677" fmla="*/ 2223142 w 2264509"/>
                <a:gd name="connsiteY43-49678" fmla="*/ 7032346 h 7217346"/>
                <a:gd name="connsiteX44-49679" fmla="*/ 1738539 w 2264509"/>
                <a:gd name="connsiteY44-49680" fmla="*/ 6666009 h 7217346"/>
                <a:gd name="connsiteX45-49681" fmla="*/ 1759422 w 2264509"/>
                <a:gd name="connsiteY45-49682" fmla="*/ 6535632 h 7217346"/>
                <a:gd name="connsiteX46-49683" fmla="*/ 1719909 w 2264509"/>
                <a:gd name="connsiteY46-49684" fmla="*/ 6436627 h 7217346"/>
                <a:gd name="connsiteX47-49685" fmla="*/ 1708642 w 2264509"/>
                <a:gd name="connsiteY47-49686" fmla="*/ 6235730 h 7217346"/>
                <a:gd name="connsiteX48-49687" fmla="*/ 1730306 w 2264509"/>
                <a:gd name="connsiteY48-49688" fmla="*/ 5965274 h 7217346"/>
                <a:gd name="connsiteX49-49689" fmla="*/ 1778923 w 2264509"/>
                <a:gd name="connsiteY49-49690" fmla="*/ 5513111 h 7217346"/>
                <a:gd name="connsiteX50-49691" fmla="*/ 1790341 w 2264509"/>
                <a:gd name="connsiteY50-49692" fmla="*/ 5349364 h 7217346"/>
                <a:gd name="connsiteX51-49693" fmla="*/ 1855040 w 2264509"/>
                <a:gd name="connsiteY51-49694" fmla="*/ 5272196 h 7217346"/>
                <a:gd name="connsiteX52-49695" fmla="*/ 1920156 w 2264509"/>
                <a:gd name="connsiteY52-49696" fmla="*/ 5046384 h 7217346"/>
                <a:gd name="connsiteX53-49697" fmla="*/ 1939169 w 2264509"/>
                <a:gd name="connsiteY53-49698" fmla="*/ 4760372 h 7217346"/>
                <a:gd name="connsiteX54-49699" fmla="*/ 1951665 w 2264509"/>
                <a:gd name="connsiteY54-49700" fmla="*/ 4334336 h 7217346"/>
                <a:gd name="connsiteX55-49701" fmla="*/ 1932344 w 2264509"/>
                <a:gd name="connsiteY55-49702" fmla="*/ 3888133 h 7217346"/>
                <a:gd name="connsiteX56-49703" fmla="*/ 2114094 w 2264509"/>
                <a:gd name="connsiteY56-49704" fmla="*/ 3794489 h 7217346"/>
                <a:gd name="connsiteX57-49705" fmla="*/ 1762492 w 2264509"/>
                <a:gd name="connsiteY57-49706" fmla="*/ 2682768 h 7217346"/>
                <a:gd name="connsiteX58-49707" fmla="*/ 2171636 w 2264509"/>
                <a:gd name="connsiteY58-49708" fmla="*/ 2450629 h 7217346"/>
                <a:gd name="connsiteX59-49709" fmla="*/ 2032492 w 2264509"/>
                <a:gd name="connsiteY59-49710" fmla="*/ 1850474 h 7217346"/>
                <a:gd name="connsiteX60-49711" fmla="*/ 1987751 w 2264509"/>
                <a:gd name="connsiteY60-49712" fmla="*/ 1662589 h 7217346"/>
                <a:gd name="connsiteX61-49713" fmla="*/ 1973329 w 2264509"/>
                <a:gd name="connsiteY61-49714" fmla="*/ 1418094 h 7217346"/>
                <a:gd name="connsiteX62-49715" fmla="*/ 1925704 w 2264509"/>
                <a:gd name="connsiteY62-49716" fmla="*/ 1287898 h 7217346"/>
                <a:gd name="connsiteX63-49717" fmla="*/ 1458979 w 2264509"/>
                <a:gd name="connsiteY63-49718" fmla="*/ 1120535 h 7217346"/>
                <a:gd name="connsiteX64-49719" fmla="*/ 1360513 w 2264509"/>
                <a:gd name="connsiteY64-49720" fmla="*/ 1005635 h 7217346"/>
                <a:gd name="connsiteX65-49721" fmla="*/ 1416522 w 2264509"/>
                <a:gd name="connsiteY65-49722" fmla="*/ 807081 h 7217346"/>
                <a:gd name="connsiteX66-49723" fmla="*/ 1484699 w 2264509"/>
                <a:gd name="connsiteY66-49724" fmla="*/ 608469 h 7217346"/>
                <a:gd name="connsiteX67-49725" fmla="*/ 1496208 w 2264509"/>
                <a:gd name="connsiteY67-49726" fmla="*/ 366317 h 7217346"/>
                <a:gd name="connsiteX68-49727" fmla="*/ 1413968 w 2264509"/>
                <a:gd name="connsiteY68-49728" fmla="*/ 146640 h 7217346"/>
                <a:gd name="connsiteX69-49729" fmla="*/ 1100515 w 2264509"/>
                <a:gd name="connsiteY69-49730" fmla="*/ 551 h 7217346"/>
                <a:gd name="connsiteX0-49731" fmla="*/ 1100515 w 2264509"/>
                <a:gd name="connsiteY0-49732" fmla="*/ 551 h 7217346"/>
                <a:gd name="connsiteX1-49733" fmla="*/ 849378 w 2264509"/>
                <a:gd name="connsiteY1-49734" fmla="*/ 118937 h 7217346"/>
                <a:gd name="connsiteX2-49735" fmla="*/ 751515 w 2264509"/>
                <a:gd name="connsiteY2-49736" fmla="*/ 285490 h 7217346"/>
                <a:gd name="connsiteX3-49737" fmla="*/ 756141 w 2264509"/>
                <a:gd name="connsiteY3-49738" fmla="*/ 566071 h 7217346"/>
                <a:gd name="connsiteX4-49739" fmla="*/ 895260 w 2264509"/>
                <a:gd name="connsiteY4-49740" fmla="*/ 882679 h 7217346"/>
                <a:gd name="connsiteX5-49741" fmla="*/ 785588 w 2264509"/>
                <a:gd name="connsiteY5-49742" fmla="*/ 1025825 h 7217346"/>
                <a:gd name="connsiteX6-49743" fmla="*/ 152912 w 2264509"/>
                <a:gd name="connsiteY6-49744" fmla="*/ 1252683 h 7217346"/>
                <a:gd name="connsiteX7-49745" fmla="*/ 8160 w 2264509"/>
                <a:gd name="connsiteY7-49746" fmla="*/ 2283394 h 7217346"/>
                <a:gd name="connsiteX8-49747" fmla="*/ 416233 w 2264509"/>
                <a:gd name="connsiteY8-49748" fmla="*/ 2735641 h 7217346"/>
                <a:gd name="connsiteX9-49749" fmla="*/ 293173 w 2264509"/>
                <a:gd name="connsiteY9-49750" fmla="*/ 3799944 h 7217346"/>
                <a:gd name="connsiteX10-49751" fmla="*/ 428536 w 2264509"/>
                <a:gd name="connsiteY10-49752" fmla="*/ 3969982 h 7217346"/>
                <a:gd name="connsiteX11-49753" fmla="*/ 486017 w 2264509"/>
                <a:gd name="connsiteY11-49754" fmla="*/ 4215017 h 7217346"/>
                <a:gd name="connsiteX12-49755" fmla="*/ 547224 w 2264509"/>
                <a:gd name="connsiteY12-49756" fmla="*/ 4615099 h 7217346"/>
                <a:gd name="connsiteX13-49757" fmla="*/ 555878 w 2264509"/>
                <a:gd name="connsiteY13-49758" fmla="*/ 4779518 h 7217346"/>
                <a:gd name="connsiteX14-49759" fmla="*/ 541964 w 2264509"/>
                <a:gd name="connsiteY14-49760" fmla="*/ 4966441 h 7217346"/>
                <a:gd name="connsiteX15-49761" fmla="*/ 510234 w 2264509"/>
                <a:gd name="connsiteY15-49762" fmla="*/ 5112051 h 7217346"/>
                <a:gd name="connsiteX16-49763" fmla="*/ 434305 w 2264509"/>
                <a:gd name="connsiteY16-49764" fmla="*/ 6139609 h 7217346"/>
                <a:gd name="connsiteX17-49765" fmla="*/ 399690 w 2264509"/>
                <a:gd name="connsiteY17-49766" fmla="*/ 6589898 h 7217346"/>
                <a:gd name="connsiteX18-49767" fmla="*/ 471534 w 2264509"/>
                <a:gd name="connsiteY18-49768" fmla="*/ 6812999 h 7217346"/>
                <a:gd name="connsiteX19-49769" fmla="*/ 409205 w 2264509"/>
                <a:gd name="connsiteY19-49770" fmla="*/ 6995629 h 7217346"/>
                <a:gd name="connsiteX20-49771" fmla="*/ 712039 w 2264509"/>
                <a:gd name="connsiteY20-49772" fmla="*/ 7208607 h 7217346"/>
                <a:gd name="connsiteX21-49773" fmla="*/ 1018766 w 2264509"/>
                <a:gd name="connsiteY21-49774" fmla="*/ 7101007 h 7217346"/>
                <a:gd name="connsiteX22-49775" fmla="*/ 760721 w 2264509"/>
                <a:gd name="connsiteY22-49776" fmla="*/ 6842580 h 7217346"/>
                <a:gd name="connsiteX23-49777" fmla="*/ 804368 w 2264509"/>
                <a:gd name="connsiteY23-49778" fmla="*/ 6565349 h 7217346"/>
                <a:gd name="connsiteX24-49779" fmla="*/ 790216 w 2264509"/>
                <a:gd name="connsiteY24-49780" fmla="*/ 6235730 h 7217346"/>
                <a:gd name="connsiteX25-49781" fmla="*/ 907792 w 2264509"/>
                <a:gd name="connsiteY25-49782" fmla="*/ 5474692 h 7217346"/>
                <a:gd name="connsiteX26-49783" fmla="*/ 957309 w 2264509"/>
                <a:gd name="connsiteY26-49784" fmla="*/ 5365800 h 7217346"/>
                <a:gd name="connsiteX27-49785" fmla="*/ 949796 w 2264509"/>
                <a:gd name="connsiteY27-49786" fmla="*/ 5294498 h 7217346"/>
                <a:gd name="connsiteX28-49787" fmla="*/ 1022842 w 2264509"/>
                <a:gd name="connsiteY28-49788" fmla="*/ 5197505 h 7217346"/>
                <a:gd name="connsiteX29-49789" fmla="*/ 1024856 w 2264509"/>
                <a:gd name="connsiteY29-49790" fmla="*/ 5054630 h 7217346"/>
                <a:gd name="connsiteX30-49791" fmla="*/ 1250022 w 2264509"/>
                <a:gd name="connsiteY30-49792" fmla="*/ 4234537 h 7217346"/>
                <a:gd name="connsiteX31-49793" fmla="*/ 1388027 w 2264509"/>
                <a:gd name="connsiteY31-49794" fmla="*/ 4644157 h 7217346"/>
                <a:gd name="connsiteX32-49795" fmla="*/ 1392304 w 2264509"/>
                <a:gd name="connsiteY32-49796" fmla="*/ 4865602 h 7217346"/>
                <a:gd name="connsiteX33-49797" fmla="*/ 1364785 w 2264509"/>
                <a:gd name="connsiteY33-49798" fmla="*/ 4971714 h 7217346"/>
                <a:gd name="connsiteX34-49799" fmla="*/ 1405585 w 2264509"/>
                <a:gd name="connsiteY34-49800" fmla="*/ 5098769 h 7217346"/>
                <a:gd name="connsiteX35-49801" fmla="*/ 1313490 w 2264509"/>
                <a:gd name="connsiteY35-49802" fmla="*/ 5539804 h 7217346"/>
                <a:gd name="connsiteX36-49803" fmla="*/ 1314512 w 2264509"/>
                <a:gd name="connsiteY36-49804" fmla="*/ 6345824 h 7217346"/>
                <a:gd name="connsiteX37-49805" fmla="*/ 1369266 w 2264509"/>
                <a:gd name="connsiteY37-49806" fmla="*/ 6519700 h 7217346"/>
                <a:gd name="connsiteX38-49807" fmla="*/ 1336897 w 2264509"/>
                <a:gd name="connsiteY38-49808" fmla="*/ 6727274 h 7217346"/>
                <a:gd name="connsiteX39-49809" fmla="*/ 1355075 w 2264509"/>
                <a:gd name="connsiteY39-49810" fmla="*/ 6813600 h 7217346"/>
                <a:gd name="connsiteX40-49811" fmla="*/ 1364871 w 2264509"/>
                <a:gd name="connsiteY40-49812" fmla="*/ 7006384 h 7217346"/>
                <a:gd name="connsiteX41-49813" fmla="*/ 1811645 w 2264509"/>
                <a:gd name="connsiteY41-49814" fmla="*/ 7174679 h 7217346"/>
                <a:gd name="connsiteX42-49815" fmla="*/ 2240298 w 2264509"/>
                <a:gd name="connsiteY42-49816" fmla="*/ 7184685 h 7217346"/>
                <a:gd name="connsiteX43-49817" fmla="*/ 2223142 w 2264509"/>
                <a:gd name="connsiteY43-49818" fmla="*/ 7032346 h 7217346"/>
                <a:gd name="connsiteX44-49819" fmla="*/ 1738539 w 2264509"/>
                <a:gd name="connsiteY44-49820" fmla="*/ 6666009 h 7217346"/>
                <a:gd name="connsiteX45-49821" fmla="*/ 1759422 w 2264509"/>
                <a:gd name="connsiteY45-49822" fmla="*/ 6535632 h 7217346"/>
                <a:gd name="connsiteX46-49823" fmla="*/ 1719909 w 2264509"/>
                <a:gd name="connsiteY46-49824" fmla="*/ 6436627 h 7217346"/>
                <a:gd name="connsiteX47-49825" fmla="*/ 1708642 w 2264509"/>
                <a:gd name="connsiteY47-49826" fmla="*/ 6235730 h 7217346"/>
                <a:gd name="connsiteX48-49827" fmla="*/ 1730306 w 2264509"/>
                <a:gd name="connsiteY48-49828" fmla="*/ 5965274 h 7217346"/>
                <a:gd name="connsiteX49-49829" fmla="*/ 1778923 w 2264509"/>
                <a:gd name="connsiteY49-49830" fmla="*/ 5513111 h 7217346"/>
                <a:gd name="connsiteX50-49831" fmla="*/ 1790341 w 2264509"/>
                <a:gd name="connsiteY50-49832" fmla="*/ 5349364 h 7217346"/>
                <a:gd name="connsiteX51-49833" fmla="*/ 1855040 w 2264509"/>
                <a:gd name="connsiteY51-49834" fmla="*/ 5272196 h 7217346"/>
                <a:gd name="connsiteX52-49835" fmla="*/ 1920156 w 2264509"/>
                <a:gd name="connsiteY52-49836" fmla="*/ 5046384 h 7217346"/>
                <a:gd name="connsiteX53-49837" fmla="*/ 1939169 w 2264509"/>
                <a:gd name="connsiteY53-49838" fmla="*/ 4760372 h 7217346"/>
                <a:gd name="connsiteX54-49839" fmla="*/ 1951665 w 2264509"/>
                <a:gd name="connsiteY54-49840" fmla="*/ 4334336 h 7217346"/>
                <a:gd name="connsiteX55-49841" fmla="*/ 1932344 w 2264509"/>
                <a:gd name="connsiteY55-49842" fmla="*/ 3888133 h 7217346"/>
                <a:gd name="connsiteX56-49843" fmla="*/ 2114094 w 2264509"/>
                <a:gd name="connsiteY56-49844" fmla="*/ 3794489 h 7217346"/>
                <a:gd name="connsiteX57-49845" fmla="*/ 1762492 w 2264509"/>
                <a:gd name="connsiteY57-49846" fmla="*/ 2682768 h 7217346"/>
                <a:gd name="connsiteX58-49847" fmla="*/ 2171636 w 2264509"/>
                <a:gd name="connsiteY58-49848" fmla="*/ 2450629 h 7217346"/>
                <a:gd name="connsiteX59-49849" fmla="*/ 2032492 w 2264509"/>
                <a:gd name="connsiteY59-49850" fmla="*/ 1850474 h 7217346"/>
                <a:gd name="connsiteX60-49851" fmla="*/ 1987751 w 2264509"/>
                <a:gd name="connsiteY60-49852" fmla="*/ 1662589 h 7217346"/>
                <a:gd name="connsiteX61-49853" fmla="*/ 1973329 w 2264509"/>
                <a:gd name="connsiteY61-49854" fmla="*/ 1418094 h 7217346"/>
                <a:gd name="connsiteX62-49855" fmla="*/ 1925704 w 2264509"/>
                <a:gd name="connsiteY62-49856" fmla="*/ 1287898 h 7217346"/>
                <a:gd name="connsiteX63-49857" fmla="*/ 1458979 w 2264509"/>
                <a:gd name="connsiteY63-49858" fmla="*/ 1120535 h 7217346"/>
                <a:gd name="connsiteX64-49859" fmla="*/ 1360513 w 2264509"/>
                <a:gd name="connsiteY64-49860" fmla="*/ 1005635 h 7217346"/>
                <a:gd name="connsiteX65-49861" fmla="*/ 1416522 w 2264509"/>
                <a:gd name="connsiteY65-49862" fmla="*/ 807081 h 7217346"/>
                <a:gd name="connsiteX66-49863" fmla="*/ 1484699 w 2264509"/>
                <a:gd name="connsiteY66-49864" fmla="*/ 608469 h 7217346"/>
                <a:gd name="connsiteX67-49865" fmla="*/ 1496208 w 2264509"/>
                <a:gd name="connsiteY67-49866" fmla="*/ 366317 h 7217346"/>
                <a:gd name="connsiteX68-49867" fmla="*/ 1413968 w 2264509"/>
                <a:gd name="connsiteY68-49868" fmla="*/ 146640 h 7217346"/>
                <a:gd name="connsiteX69-49869" fmla="*/ 1100515 w 2264509"/>
                <a:gd name="connsiteY69-49870" fmla="*/ 551 h 7217346"/>
                <a:gd name="connsiteX0-49871" fmla="*/ 1100515 w 2264509"/>
                <a:gd name="connsiteY0-49872" fmla="*/ 551 h 7217346"/>
                <a:gd name="connsiteX1-49873" fmla="*/ 849378 w 2264509"/>
                <a:gd name="connsiteY1-49874" fmla="*/ 118937 h 7217346"/>
                <a:gd name="connsiteX2-49875" fmla="*/ 751515 w 2264509"/>
                <a:gd name="connsiteY2-49876" fmla="*/ 285490 h 7217346"/>
                <a:gd name="connsiteX3-49877" fmla="*/ 756141 w 2264509"/>
                <a:gd name="connsiteY3-49878" fmla="*/ 566071 h 7217346"/>
                <a:gd name="connsiteX4-49879" fmla="*/ 895260 w 2264509"/>
                <a:gd name="connsiteY4-49880" fmla="*/ 882679 h 7217346"/>
                <a:gd name="connsiteX5-49881" fmla="*/ 785588 w 2264509"/>
                <a:gd name="connsiteY5-49882" fmla="*/ 1025825 h 7217346"/>
                <a:gd name="connsiteX6-49883" fmla="*/ 152912 w 2264509"/>
                <a:gd name="connsiteY6-49884" fmla="*/ 1252683 h 7217346"/>
                <a:gd name="connsiteX7-49885" fmla="*/ 8160 w 2264509"/>
                <a:gd name="connsiteY7-49886" fmla="*/ 2283394 h 7217346"/>
                <a:gd name="connsiteX8-49887" fmla="*/ 416233 w 2264509"/>
                <a:gd name="connsiteY8-49888" fmla="*/ 2735641 h 7217346"/>
                <a:gd name="connsiteX9-49889" fmla="*/ 293173 w 2264509"/>
                <a:gd name="connsiteY9-49890" fmla="*/ 3799944 h 7217346"/>
                <a:gd name="connsiteX10-49891" fmla="*/ 428536 w 2264509"/>
                <a:gd name="connsiteY10-49892" fmla="*/ 3969982 h 7217346"/>
                <a:gd name="connsiteX11-49893" fmla="*/ 486017 w 2264509"/>
                <a:gd name="connsiteY11-49894" fmla="*/ 4215017 h 7217346"/>
                <a:gd name="connsiteX12-49895" fmla="*/ 547224 w 2264509"/>
                <a:gd name="connsiteY12-49896" fmla="*/ 4615099 h 7217346"/>
                <a:gd name="connsiteX13-49897" fmla="*/ 555878 w 2264509"/>
                <a:gd name="connsiteY13-49898" fmla="*/ 4779518 h 7217346"/>
                <a:gd name="connsiteX14-49899" fmla="*/ 541964 w 2264509"/>
                <a:gd name="connsiteY14-49900" fmla="*/ 4966441 h 7217346"/>
                <a:gd name="connsiteX15-49901" fmla="*/ 510234 w 2264509"/>
                <a:gd name="connsiteY15-49902" fmla="*/ 5112051 h 7217346"/>
                <a:gd name="connsiteX16-49903" fmla="*/ 434305 w 2264509"/>
                <a:gd name="connsiteY16-49904" fmla="*/ 6139609 h 7217346"/>
                <a:gd name="connsiteX17-49905" fmla="*/ 399690 w 2264509"/>
                <a:gd name="connsiteY17-49906" fmla="*/ 6589898 h 7217346"/>
                <a:gd name="connsiteX18-49907" fmla="*/ 471534 w 2264509"/>
                <a:gd name="connsiteY18-49908" fmla="*/ 6812999 h 7217346"/>
                <a:gd name="connsiteX19-49909" fmla="*/ 409205 w 2264509"/>
                <a:gd name="connsiteY19-49910" fmla="*/ 6995629 h 7217346"/>
                <a:gd name="connsiteX20-49911" fmla="*/ 712039 w 2264509"/>
                <a:gd name="connsiteY20-49912" fmla="*/ 7208607 h 7217346"/>
                <a:gd name="connsiteX21-49913" fmla="*/ 1018766 w 2264509"/>
                <a:gd name="connsiteY21-49914" fmla="*/ 7101007 h 7217346"/>
                <a:gd name="connsiteX22-49915" fmla="*/ 760721 w 2264509"/>
                <a:gd name="connsiteY22-49916" fmla="*/ 6842580 h 7217346"/>
                <a:gd name="connsiteX23-49917" fmla="*/ 804368 w 2264509"/>
                <a:gd name="connsiteY23-49918" fmla="*/ 6565349 h 7217346"/>
                <a:gd name="connsiteX24-49919" fmla="*/ 790216 w 2264509"/>
                <a:gd name="connsiteY24-49920" fmla="*/ 6235730 h 7217346"/>
                <a:gd name="connsiteX25-49921" fmla="*/ 907792 w 2264509"/>
                <a:gd name="connsiteY25-49922" fmla="*/ 5474692 h 7217346"/>
                <a:gd name="connsiteX26-49923" fmla="*/ 957309 w 2264509"/>
                <a:gd name="connsiteY26-49924" fmla="*/ 5365800 h 7217346"/>
                <a:gd name="connsiteX27-49925" fmla="*/ 949796 w 2264509"/>
                <a:gd name="connsiteY27-49926" fmla="*/ 5294498 h 7217346"/>
                <a:gd name="connsiteX28-49927" fmla="*/ 1022842 w 2264509"/>
                <a:gd name="connsiteY28-49928" fmla="*/ 5197505 h 7217346"/>
                <a:gd name="connsiteX29-49929" fmla="*/ 1024856 w 2264509"/>
                <a:gd name="connsiteY29-49930" fmla="*/ 5054630 h 7217346"/>
                <a:gd name="connsiteX30-49931" fmla="*/ 1250022 w 2264509"/>
                <a:gd name="connsiteY30-49932" fmla="*/ 4234537 h 7217346"/>
                <a:gd name="connsiteX31-49933" fmla="*/ 1388027 w 2264509"/>
                <a:gd name="connsiteY31-49934" fmla="*/ 4644157 h 7217346"/>
                <a:gd name="connsiteX32-49935" fmla="*/ 1392304 w 2264509"/>
                <a:gd name="connsiteY32-49936" fmla="*/ 4865602 h 7217346"/>
                <a:gd name="connsiteX33-49937" fmla="*/ 1364785 w 2264509"/>
                <a:gd name="connsiteY33-49938" fmla="*/ 4971714 h 7217346"/>
                <a:gd name="connsiteX34-49939" fmla="*/ 1405585 w 2264509"/>
                <a:gd name="connsiteY34-49940" fmla="*/ 5098769 h 7217346"/>
                <a:gd name="connsiteX35-49941" fmla="*/ 1313490 w 2264509"/>
                <a:gd name="connsiteY35-49942" fmla="*/ 5539804 h 7217346"/>
                <a:gd name="connsiteX36-49943" fmla="*/ 1314512 w 2264509"/>
                <a:gd name="connsiteY36-49944" fmla="*/ 6345824 h 7217346"/>
                <a:gd name="connsiteX37-49945" fmla="*/ 1369266 w 2264509"/>
                <a:gd name="connsiteY37-49946" fmla="*/ 6519700 h 7217346"/>
                <a:gd name="connsiteX38-49947" fmla="*/ 1336897 w 2264509"/>
                <a:gd name="connsiteY38-49948" fmla="*/ 6727274 h 7217346"/>
                <a:gd name="connsiteX39-49949" fmla="*/ 1355075 w 2264509"/>
                <a:gd name="connsiteY39-49950" fmla="*/ 6813600 h 7217346"/>
                <a:gd name="connsiteX40-49951" fmla="*/ 1364871 w 2264509"/>
                <a:gd name="connsiteY40-49952" fmla="*/ 7006384 h 7217346"/>
                <a:gd name="connsiteX41-49953" fmla="*/ 1811645 w 2264509"/>
                <a:gd name="connsiteY41-49954" fmla="*/ 7174679 h 7217346"/>
                <a:gd name="connsiteX42-49955" fmla="*/ 2240298 w 2264509"/>
                <a:gd name="connsiteY42-49956" fmla="*/ 7184685 h 7217346"/>
                <a:gd name="connsiteX43-49957" fmla="*/ 2223142 w 2264509"/>
                <a:gd name="connsiteY43-49958" fmla="*/ 7032346 h 7217346"/>
                <a:gd name="connsiteX44-49959" fmla="*/ 1738539 w 2264509"/>
                <a:gd name="connsiteY44-49960" fmla="*/ 6666009 h 7217346"/>
                <a:gd name="connsiteX45-49961" fmla="*/ 1759422 w 2264509"/>
                <a:gd name="connsiteY45-49962" fmla="*/ 6535632 h 7217346"/>
                <a:gd name="connsiteX46-49963" fmla="*/ 1719909 w 2264509"/>
                <a:gd name="connsiteY46-49964" fmla="*/ 6436627 h 7217346"/>
                <a:gd name="connsiteX47-49965" fmla="*/ 1708642 w 2264509"/>
                <a:gd name="connsiteY47-49966" fmla="*/ 6235730 h 7217346"/>
                <a:gd name="connsiteX48-49967" fmla="*/ 1730306 w 2264509"/>
                <a:gd name="connsiteY48-49968" fmla="*/ 5965274 h 7217346"/>
                <a:gd name="connsiteX49-49969" fmla="*/ 1778923 w 2264509"/>
                <a:gd name="connsiteY49-49970" fmla="*/ 5513111 h 7217346"/>
                <a:gd name="connsiteX50-49971" fmla="*/ 1790341 w 2264509"/>
                <a:gd name="connsiteY50-49972" fmla="*/ 5349364 h 7217346"/>
                <a:gd name="connsiteX51-49973" fmla="*/ 1855040 w 2264509"/>
                <a:gd name="connsiteY51-49974" fmla="*/ 5272196 h 7217346"/>
                <a:gd name="connsiteX52-49975" fmla="*/ 1920156 w 2264509"/>
                <a:gd name="connsiteY52-49976" fmla="*/ 5046384 h 7217346"/>
                <a:gd name="connsiteX53-49977" fmla="*/ 1939169 w 2264509"/>
                <a:gd name="connsiteY53-49978" fmla="*/ 4760372 h 7217346"/>
                <a:gd name="connsiteX54-49979" fmla="*/ 1951665 w 2264509"/>
                <a:gd name="connsiteY54-49980" fmla="*/ 4334336 h 7217346"/>
                <a:gd name="connsiteX55-49981" fmla="*/ 1932344 w 2264509"/>
                <a:gd name="connsiteY55-49982" fmla="*/ 3888133 h 7217346"/>
                <a:gd name="connsiteX56-49983" fmla="*/ 2114094 w 2264509"/>
                <a:gd name="connsiteY56-49984" fmla="*/ 3794489 h 7217346"/>
                <a:gd name="connsiteX57-49985" fmla="*/ 1762492 w 2264509"/>
                <a:gd name="connsiteY57-49986" fmla="*/ 2682768 h 7217346"/>
                <a:gd name="connsiteX58-49987" fmla="*/ 2171636 w 2264509"/>
                <a:gd name="connsiteY58-49988" fmla="*/ 2450629 h 7217346"/>
                <a:gd name="connsiteX59-49989" fmla="*/ 2032492 w 2264509"/>
                <a:gd name="connsiteY59-49990" fmla="*/ 1850474 h 7217346"/>
                <a:gd name="connsiteX60-49991" fmla="*/ 1987751 w 2264509"/>
                <a:gd name="connsiteY60-49992" fmla="*/ 1662589 h 7217346"/>
                <a:gd name="connsiteX61-49993" fmla="*/ 1973329 w 2264509"/>
                <a:gd name="connsiteY61-49994" fmla="*/ 1418094 h 7217346"/>
                <a:gd name="connsiteX62-49995" fmla="*/ 1925704 w 2264509"/>
                <a:gd name="connsiteY62-49996" fmla="*/ 1287898 h 7217346"/>
                <a:gd name="connsiteX63-49997" fmla="*/ 1458979 w 2264509"/>
                <a:gd name="connsiteY63-49998" fmla="*/ 1120535 h 7217346"/>
                <a:gd name="connsiteX64-49999" fmla="*/ 1360513 w 2264509"/>
                <a:gd name="connsiteY64-50000" fmla="*/ 1005635 h 7217346"/>
                <a:gd name="connsiteX65-50001" fmla="*/ 1416522 w 2264509"/>
                <a:gd name="connsiteY65-50002" fmla="*/ 807081 h 7217346"/>
                <a:gd name="connsiteX66-50003" fmla="*/ 1484699 w 2264509"/>
                <a:gd name="connsiteY66-50004" fmla="*/ 608469 h 7217346"/>
                <a:gd name="connsiteX67-50005" fmla="*/ 1496208 w 2264509"/>
                <a:gd name="connsiteY67-50006" fmla="*/ 366317 h 7217346"/>
                <a:gd name="connsiteX68-50007" fmla="*/ 1413968 w 2264509"/>
                <a:gd name="connsiteY68-50008" fmla="*/ 146640 h 7217346"/>
                <a:gd name="connsiteX69-50009" fmla="*/ 1100515 w 2264509"/>
                <a:gd name="connsiteY69-50010" fmla="*/ 551 h 7217346"/>
                <a:gd name="connsiteX0-50011" fmla="*/ 1100515 w 2264509"/>
                <a:gd name="connsiteY0-50012" fmla="*/ 551 h 7217346"/>
                <a:gd name="connsiteX1-50013" fmla="*/ 849378 w 2264509"/>
                <a:gd name="connsiteY1-50014" fmla="*/ 118937 h 7217346"/>
                <a:gd name="connsiteX2-50015" fmla="*/ 751515 w 2264509"/>
                <a:gd name="connsiteY2-50016" fmla="*/ 285490 h 7217346"/>
                <a:gd name="connsiteX3-50017" fmla="*/ 756141 w 2264509"/>
                <a:gd name="connsiteY3-50018" fmla="*/ 566071 h 7217346"/>
                <a:gd name="connsiteX4-50019" fmla="*/ 895260 w 2264509"/>
                <a:gd name="connsiteY4-50020" fmla="*/ 882679 h 7217346"/>
                <a:gd name="connsiteX5-50021" fmla="*/ 785588 w 2264509"/>
                <a:gd name="connsiteY5-50022" fmla="*/ 1025825 h 7217346"/>
                <a:gd name="connsiteX6-50023" fmla="*/ 152912 w 2264509"/>
                <a:gd name="connsiteY6-50024" fmla="*/ 1252683 h 7217346"/>
                <a:gd name="connsiteX7-50025" fmla="*/ 8160 w 2264509"/>
                <a:gd name="connsiteY7-50026" fmla="*/ 2283394 h 7217346"/>
                <a:gd name="connsiteX8-50027" fmla="*/ 416233 w 2264509"/>
                <a:gd name="connsiteY8-50028" fmla="*/ 2735641 h 7217346"/>
                <a:gd name="connsiteX9-50029" fmla="*/ 293173 w 2264509"/>
                <a:gd name="connsiteY9-50030" fmla="*/ 3799944 h 7217346"/>
                <a:gd name="connsiteX10-50031" fmla="*/ 428536 w 2264509"/>
                <a:gd name="connsiteY10-50032" fmla="*/ 3969982 h 7217346"/>
                <a:gd name="connsiteX11-50033" fmla="*/ 486017 w 2264509"/>
                <a:gd name="connsiteY11-50034" fmla="*/ 4215017 h 7217346"/>
                <a:gd name="connsiteX12-50035" fmla="*/ 547224 w 2264509"/>
                <a:gd name="connsiteY12-50036" fmla="*/ 4615099 h 7217346"/>
                <a:gd name="connsiteX13-50037" fmla="*/ 555878 w 2264509"/>
                <a:gd name="connsiteY13-50038" fmla="*/ 4779518 h 7217346"/>
                <a:gd name="connsiteX14-50039" fmla="*/ 541964 w 2264509"/>
                <a:gd name="connsiteY14-50040" fmla="*/ 4966441 h 7217346"/>
                <a:gd name="connsiteX15-50041" fmla="*/ 510234 w 2264509"/>
                <a:gd name="connsiteY15-50042" fmla="*/ 5112051 h 7217346"/>
                <a:gd name="connsiteX16-50043" fmla="*/ 434305 w 2264509"/>
                <a:gd name="connsiteY16-50044" fmla="*/ 6139609 h 7217346"/>
                <a:gd name="connsiteX17-50045" fmla="*/ 399690 w 2264509"/>
                <a:gd name="connsiteY17-50046" fmla="*/ 6589898 h 7217346"/>
                <a:gd name="connsiteX18-50047" fmla="*/ 471534 w 2264509"/>
                <a:gd name="connsiteY18-50048" fmla="*/ 6812999 h 7217346"/>
                <a:gd name="connsiteX19-50049" fmla="*/ 409205 w 2264509"/>
                <a:gd name="connsiteY19-50050" fmla="*/ 6995629 h 7217346"/>
                <a:gd name="connsiteX20-50051" fmla="*/ 712039 w 2264509"/>
                <a:gd name="connsiteY20-50052" fmla="*/ 7208607 h 7217346"/>
                <a:gd name="connsiteX21-50053" fmla="*/ 1018766 w 2264509"/>
                <a:gd name="connsiteY21-50054" fmla="*/ 7101007 h 7217346"/>
                <a:gd name="connsiteX22-50055" fmla="*/ 760721 w 2264509"/>
                <a:gd name="connsiteY22-50056" fmla="*/ 6842580 h 7217346"/>
                <a:gd name="connsiteX23-50057" fmla="*/ 804368 w 2264509"/>
                <a:gd name="connsiteY23-50058" fmla="*/ 6565349 h 7217346"/>
                <a:gd name="connsiteX24-50059" fmla="*/ 790216 w 2264509"/>
                <a:gd name="connsiteY24-50060" fmla="*/ 6235730 h 7217346"/>
                <a:gd name="connsiteX25-50061" fmla="*/ 907792 w 2264509"/>
                <a:gd name="connsiteY25-50062" fmla="*/ 5474692 h 7217346"/>
                <a:gd name="connsiteX26-50063" fmla="*/ 957309 w 2264509"/>
                <a:gd name="connsiteY26-50064" fmla="*/ 5365800 h 7217346"/>
                <a:gd name="connsiteX27-50065" fmla="*/ 949796 w 2264509"/>
                <a:gd name="connsiteY27-50066" fmla="*/ 5294498 h 7217346"/>
                <a:gd name="connsiteX28-50067" fmla="*/ 1022842 w 2264509"/>
                <a:gd name="connsiteY28-50068" fmla="*/ 5197505 h 7217346"/>
                <a:gd name="connsiteX29-50069" fmla="*/ 1024856 w 2264509"/>
                <a:gd name="connsiteY29-50070" fmla="*/ 5054630 h 7217346"/>
                <a:gd name="connsiteX30-50071" fmla="*/ 1250022 w 2264509"/>
                <a:gd name="connsiteY30-50072" fmla="*/ 4234537 h 7217346"/>
                <a:gd name="connsiteX31-50073" fmla="*/ 1388027 w 2264509"/>
                <a:gd name="connsiteY31-50074" fmla="*/ 4644157 h 7217346"/>
                <a:gd name="connsiteX32-50075" fmla="*/ 1392304 w 2264509"/>
                <a:gd name="connsiteY32-50076" fmla="*/ 4865602 h 7217346"/>
                <a:gd name="connsiteX33-50077" fmla="*/ 1364785 w 2264509"/>
                <a:gd name="connsiteY33-50078" fmla="*/ 4971714 h 7217346"/>
                <a:gd name="connsiteX34-50079" fmla="*/ 1405585 w 2264509"/>
                <a:gd name="connsiteY34-50080" fmla="*/ 5098769 h 7217346"/>
                <a:gd name="connsiteX35-50081" fmla="*/ 1313490 w 2264509"/>
                <a:gd name="connsiteY35-50082" fmla="*/ 5539804 h 7217346"/>
                <a:gd name="connsiteX36-50083" fmla="*/ 1314512 w 2264509"/>
                <a:gd name="connsiteY36-50084" fmla="*/ 6345824 h 7217346"/>
                <a:gd name="connsiteX37-50085" fmla="*/ 1369266 w 2264509"/>
                <a:gd name="connsiteY37-50086" fmla="*/ 6519700 h 7217346"/>
                <a:gd name="connsiteX38-50087" fmla="*/ 1336897 w 2264509"/>
                <a:gd name="connsiteY38-50088" fmla="*/ 6727274 h 7217346"/>
                <a:gd name="connsiteX39-50089" fmla="*/ 1355075 w 2264509"/>
                <a:gd name="connsiteY39-50090" fmla="*/ 6813600 h 7217346"/>
                <a:gd name="connsiteX40-50091" fmla="*/ 1364871 w 2264509"/>
                <a:gd name="connsiteY40-50092" fmla="*/ 7006384 h 7217346"/>
                <a:gd name="connsiteX41-50093" fmla="*/ 1811645 w 2264509"/>
                <a:gd name="connsiteY41-50094" fmla="*/ 7174679 h 7217346"/>
                <a:gd name="connsiteX42-50095" fmla="*/ 2240298 w 2264509"/>
                <a:gd name="connsiteY42-50096" fmla="*/ 7184685 h 7217346"/>
                <a:gd name="connsiteX43-50097" fmla="*/ 2223142 w 2264509"/>
                <a:gd name="connsiteY43-50098" fmla="*/ 7032346 h 7217346"/>
                <a:gd name="connsiteX44-50099" fmla="*/ 1738539 w 2264509"/>
                <a:gd name="connsiteY44-50100" fmla="*/ 6666009 h 7217346"/>
                <a:gd name="connsiteX45-50101" fmla="*/ 1759422 w 2264509"/>
                <a:gd name="connsiteY45-50102" fmla="*/ 6535632 h 7217346"/>
                <a:gd name="connsiteX46-50103" fmla="*/ 1719909 w 2264509"/>
                <a:gd name="connsiteY46-50104" fmla="*/ 6436627 h 7217346"/>
                <a:gd name="connsiteX47-50105" fmla="*/ 1708642 w 2264509"/>
                <a:gd name="connsiteY47-50106" fmla="*/ 6235730 h 7217346"/>
                <a:gd name="connsiteX48-50107" fmla="*/ 1730306 w 2264509"/>
                <a:gd name="connsiteY48-50108" fmla="*/ 5965274 h 7217346"/>
                <a:gd name="connsiteX49-50109" fmla="*/ 1778923 w 2264509"/>
                <a:gd name="connsiteY49-50110" fmla="*/ 5513111 h 7217346"/>
                <a:gd name="connsiteX50-50111" fmla="*/ 1790341 w 2264509"/>
                <a:gd name="connsiteY50-50112" fmla="*/ 5349364 h 7217346"/>
                <a:gd name="connsiteX51-50113" fmla="*/ 1855040 w 2264509"/>
                <a:gd name="connsiteY51-50114" fmla="*/ 5272196 h 7217346"/>
                <a:gd name="connsiteX52-50115" fmla="*/ 1920156 w 2264509"/>
                <a:gd name="connsiteY52-50116" fmla="*/ 5046384 h 7217346"/>
                <a:gd name="connsiteX53-50117" fmla="*/ 1939169 w 2264509"/>
                <a:gd name="connsiteY53-50118" fmla="*/ 4760372 h 7217346"/>
                <a:gd name="connsiteX54-50119" fmla="*/ 1951665 w 2264509"/>
                <a:gd name="connsiteY54-50120" fmla="*/ 4334336 h 7217346"/>
                <a:gd name="connsiteX55-50121" fmla="*/ 1932344 w 2264509"/>
                <a:gd name="connsiteY55-50122" fmla="*/ 3888133 h 7217346"/>
                <a:gd name="connsiteX56-50123" fmla="*/ 2114094 w 2264509"/>
                <a:gd name="connsiteY56-50124" fmla="*/ 3794489 h 7217346"/>
                <a:gd name="connsiteX57-50125" fmla="*/ 1762492 w 2264509"/>
                <a:gd name="connsiteY57-50126" fmla="*/ 2682768 h 7217346"/>
                <a:gd name="connsiteX58-50127" fmla="*/ 2171636 w 2264509"/>
                <a:gd name="connsiteY58-50128" fmla="*/ 2450629 h 7217346"/>
                <a:gd name="connsiteX59-50129" fmla="*/ 2032492 w 2264509"/>
                <a:gd name="connsiteY59-50130" fmla="*/ 1850474 h 7217346"/>
                <a:gd name="connsiteX60-50131" fmla="*/ 1987751 w 2264509"/>
                <a:gd name="connsiteY60-50132" fmla="*/ 1662589 h 7217346"/>
                <a:gd name="connsiteX61-50133" fmla="*/ 1973329 w 2264509"/>
                <a:gd name="connsiteY61-50134" fmla="*/ 1418094 h 7217346"/>
                <a:gd name="connsiteX62-50135" fmla="*/ 1925704 w 2264509"/>
                <a:gd name="connsiteY62-50136" fmla="*/ 1287898 h 7217346"/>
                <a:gd name="connsiteX63-50137" fmla="*/ 1458979 w 2264509"/>
                <a:gd name="connsiteY63-50138" fmla="*/ 1120535 h 7217346"/>
                <a:gd name="connsiteX64-50139" fmla="*/ 1360513 w 2264509"/>
                <a:gd name="connsiteY64-50140" fmla="*/ 1005635 h 7217346"/>
                <a:gd name="connsiteX65-50141" fmla="*/ 1416522 w 2264509"/>
                <a:gd name="connsiteY65-50142" fmla="*/ 807081 h 7217346"/>
                <a:gd name="connsiteX66-50143" fmla="*/ 1484699 w 2264509"/>
                <a:gd name="connsiteY66-50144" fmla="*/ 608469 h 7217346"/>
                <a:gd name="connsiteX67-50145" fmla="*/ 1496208 w 2264509"/>
                <a:gd name="connsiteY67-50146" fmla="*/ 366317 h 7217346"/>
                <a:gd name="connsiteX68-50147" fmla="*/ 1413968 w 2264509"/>
                <a:gd name="connsiteY68-50148" fmla="*/ 146640 h 7217346"/>
                <a:gd name="connsiteX69-50149" fmla="*/ 1100515 w 2264509"/>
                <a:gd name="connsiteY69-50150" fmla="*/ 551 h 7217346"/>
                <a:gd name="connsiteX0-50151" fmla="*/ 1100515 w 2264509"/>
                <a:gd name="connsiteY0-50152" fmla="*/ 551 h 7217346"/>
                <a:gd name="connsiteX1-50153" fmla="*/ 849378 w 2264509"/>
                <a:gd name="connsiteY1-50154" fmla="*/ 118937 h 7217346"/>
                <a:gd name="connsiteX2-50155" fmla="*/ 751515 w 2264509"/>
                <a:gd name="connsiteY2-50156" fmla="*/ 285490 h 7217346"/>
                <a:gd name="connsiteX3-50157" fmla="*/ 756141 w 2264509"/>
                <a:gd name="connsiteY3-50158" fmla="*/ 566071 h 7217346"/>
                <a:gd name="connsiteX4-50159" fmla="*/ 895260 w 2264509"/>
                <a:gd name="connsiteY4-50160" fmla="*/ 882679 h 7217346"/>
                <a:gd name="connsiteX5-50161" fmla="*/ 785588 w 2264509"/>
                <a:gd name="connsiteY5-50162" fmla="*/ 1025825 h 7217346"/>
                <a:gd name="connsiteX6-50163" fmla="*/ 152912 w 2264509"/>
                <a:gd name="connsiteY6-50164" fmla="*/ 1252683 h 7217346"/>
                <a:gd name="connsiteX7-50165" fmla="*/ 8160 w 2264509"/>
                <a:gd name="connsiteY7-50166" fmla="*/ 2283394 h 7217346"/>
                <a:gd name="connsiteX8-50167" fmla="*/ 416233 w 2264509"/>
                <a:gd name="connsiteY8-50168" fmla="*/ 2735641 h 7217346"/>
                <a:gd name="connsiteX9-50169" fmla="*/ 293173 w 2264509"/>
                <a:gd name="connsiteY9-50170" fmla="*/ 3799944 h 7217346"/>
                <a:gd name="connsiteX10-50171" fmla="*/ 428536 w 2264509"/>
                <a:gd name="connsiteY10-50172" fmla="*/ 3969982 h 7217346"/>
                <a:gd name="connsiteX11-50173" fmla="*/ 486017 w 2264509"/>
                <a:gd name="connsiteY11-50174" fmla="*/ 4215017 h 7217346"/>
                <a:gd name="connsiteX12-50175" fmla="*/ 547224 w 2264509"/>
                <a:gd name="connsiteY12-50176" fmla="*/ 4615099 h 7217346"/>
                <a:gd name="connsiteX13-50177" fmla="*/ 555878 w 2264509"/>
                <a:gd name="connsiteY13-50178" fmla="*/ 4779518 h 7217346"/>
                <a:gd name="connsiteX14-50179" fmla="*/ 541964 w 2264509"/>
                <a:gd name="connsiteY14-50180" fmla="*/ 4966441 h 7217346"/>
                <a:gd name="connsiteX15-50181" fmla="*/ 510234 w 2264509"/>
                <a:gd name="connsiteY15-50182" fmla="*/ 5112051 h 7217346"/>
                <a:gd name="connsiteX16-50183" fmla="*/ 434305 w 2264509"/>
                <a:gd name="connsiteY16-50184" fmla="*/ 6139609 h 7217346"/>
                <a:gd name="connsiteX17-50185" fmla="*/ 399690 w 2264509"/>
                <a:gd name="connsiteY17-50186" fmla="*/ 6589898 h 7217346"/>
                <a:gd name="connsiteX18-50187" fmla="*/ 471534 w 2264509"/>
                <a:gd name="connsiteY18-50188" fmla="*/ 6812999 h 7217346"/>
                <a:gd name="connsiteX19-50189" fmla="*/ 409205 w 2264509"/>
                <a:gd name="connsiteY19-50190" fmla="*/ 6995629 h 7217346"/>
                <a:gd name="connsiteX20-50191" fmla="*/ 712039 w 2264509"/>
                <a:gd name="connsiteY20-50192" fmla="*/ 7208607 h 7217346"/>
                <a:gd name="connsiteX21-50193" fmla="*/ 1018766 w 2264509"/>
                <a:gd name="connsiteY21-50194" fmla="*/ 7101007 h 7217346"/>
                <a:gd name="connsiteX22-50195" fmla="*/ 760721 w 2264509"/>
                <a:gd name="connsiteY22-50196" fmla="*/ 6842580 h 7217346"/>
                <a:gd name="connsiteX23-50197" fmla="*/ 804368 w 2264509"/>
                <a:gd name="connsiteY23-50198" fmla="*/ 6565349 h 7217346"/>
                <a:gd name="connsiteX24-50199" fmla="*/ 790216 w 2264509"/>
                <a:gd name="connsiteY24-50200" fmla="*/ 6235730 h 7217346"/>
                <a:gd name="connsiteX25-50201" fmla="*/ 907792 w 2264509"/>
                <a:gd name="connsiteY25-50202" fmla="*/ 5474692 h 7217346"/>
                <a:gd name="connsiteX26-50203" fmla="*/ 957309 w 2264509"/>
                <a:gd name="connsiteY26-50204" fmla="*/ 5365800 h 7217346"/>
                <a:gd name="connsiteX27-50205" fmla="*/ 949796 w 2264509"/>
                <a:gd name="connsiteY27-50206" fmla="*/ 5294498 h 7217346"/>
                <a:gd name="connsiteX28-50207" fmla="*/ 1022842 w 2264509"/>
                <a:gd name="connsiteY28-50208" fmla="*/ 5197505 h 7217346"/>
                <a:gd name="connsiteX29-50209" fmla="*/ 1024856 w 2264509"/>
                <a:gd name="connsiteY29-50210" fmla="*/ 5054630 h 7217346"/>
                <a:gd name="connsiteX30-50211" fmla="*/ 1250022 w 2264509"/>
                <a:gd name="connsiteY30-50212" fmla="*/ 4234537 h 7217346"/>
                <a:gd name="connsiteX31-50213" fmla="*/ 1388027 w 2264509"/>
                <a:gd name="connsiteY31-50214" fmla="*/ 4644157 h 7217346"/>
                <a:gd name="connsiteX32-50215" fmla="*/ 1392304 w 2264509"/>
                <a:gd name="connsiteY32-50216" fmla="*/ 4865602 h 7217346"/>
                <a:gd name="connsiteX33-50217" fmla="*/ 1364785 w 2264509"/>
                <a:gd name="connsiteY33-50218" fmla="*/ 4971714 h 7217346"/>
                <a:gd name="connsiteX34-50219" fmla="*/ 1405585 w 2264509"/>
                <a:gd name="connsiteY34-50220" fmla="*/ 5098769 h 7217346"/>
                <a:gd name="connsiteX35-50221" fmla="*/ 1313490 w 2264509"/>
                <a:gd name="connsiteY35-50222" fmla="*/ 5539804 h 7217346"/>
                <a:gd name="connsiteX36-50223" fmla="*/ 1314512 w 2264509"/>
                <a:gd name="connsiteY36-50224" fmla="*/ 6345824 h 7217346"/>
                <a:gd name="connsiteX37-50225" fmla="*/ 1369266 w 2264509"/>
                <a:gd name="connsiteY37-50226" fmla="*/ 6519700 h 7217346"/>
                <a:gd name="connsiteX38-50227" fmla="*/ 1336897 w 2264509"/>
                <a:gd name="connsiteY38-50228" fmla="*/ 6727274 h 7217346"/>
                <a:gd name="connsiteX39-50229" fmla="*/ 1355075 w 2264509"/>
                <a:gd name="connsiteY39-50230" fmla="*/ 6813600 h 7217346"/>
                <a:gd name="connsiteX40-50231" fmla="*/ 1364871 w 2264509"/>
                <a:gd name="connsiteY40-50232" fmla="*/ 7006384 h 7217346"/>
                <a:gd name="connsiteX41-50233" fmla="*/ 1811645 w 2264509"/>
                <a:gd name="connsiteY41-50234" fmla="*/ 7174679 h 7217346"/>
                <a:gd name="connsiteX42-50235" fmla="*/ 2240298 w 2264509"/>
                <a:gd name="connsiteY42-50236" fmla="*/ 7184685 h 7217346"/>
                <a:gd name="connsiteX43-50237" fmla="*/ 2223142 w 2264509"/>
                <a:gd name="connsiteY43-50238" fmla="*/ 7032346 h 7217346"/>
                <a:gd name="connsiteX44-50239" fmla="*/ 1738539 w 2264509"/>
                <a:gd name="connsiteY44-50240" fmla="*/ 6666009 h 7217346"/>
                <a:gd name="connsiteX45-50241" fmla="*/ 1759422 w 2264509"/>
                <a:gd name="connsiteY45-50242" fmla="*/ 6535632 h 7217346"/>
                <a:gd name="connsiteX46-50243" fmla="*/ 1719909 w 2264509"/>
                <a:gd name="connsiteY46-50244" fmla="*/ 6436627 h 7217346"/>
                <a:gd name="connsiteX47-50245" fmla="*/ 1708642 w 2264509"/>
                <a:gd name="connsiteY47-50246" fmla="*/ 6235730 h 7217346"/>
                <a:gd name="connsiteX48-50247" fmla="*/ 1730306 w 2264509"/>
                <a:gd name="connsiteY48-50248" fmla="*/ 5965274 h 7217346"/>
                <a:gd name="connsiteX49-50249" fmla="*/ 1778923 w 2264509"/>
                <a:gd name="connsiteY49-50250" fmla="*/ 5513111 h 7217346"/>
                <a:gd name="connsiteX50-50251" fmla="*/ 1790341 w 2264509"/>
                <a:gd name="connsiteY50-50252" fmla="*/ 5349364 h 7217346"/>
                <a:gd name="connsiteX51-50253" fmla="*/ 1855040 w 2264509"/>
                <a:gd name="connsiteY51-50254" fmla="*/ 5272196 h 7217346"/>
                <a:gd name="connsiteX52-50255" fmla="*/ 1920156 w 2264509"/>
                <a:gd name="connsiteY52-50256" fmla="*/ 5046384 h 7217346"/>
                <a:gd name="connsiteX53-50257" fmla="*/ 1939169 w 2264509"/>
                <a:gd name="connsiteY53-50258" fmla="*/ 4760372 h 7217346"/>
                <a:gd name="connsiteX54-50259" fmla="*/ 1951665 w 2264509"/>
                <a:gd name="connsiteY54-50260" fmla="*/ 4334336 h 7217346"/>
                <a:gd name="connsiteX55-50261" fmla="*/ 1932344 w 2264509"/>
                <a:gd name="connsiteY55-50262" fmla="*/ 3888133 h 7217346"/>
                <a:gd name="connsiteX56-50263" fmla="*/ 2114094 w 2264509"/>
                <a:gd name="connsiteY56-50264" fmla="*/ 3794489 h 7217346"/>
                <a:gd name="connsiteX57-50265" fmla="*/ 1762492 w 2264509"/>
                <a:gd name="connsiteY57-50266" fmla="*/ 2682768 h 7217346"/>
                <a:gd name="connsiteX58-50267" fmla="*/ 2171636 w 2264509"/>
                <a:gd name="connsiteY58-50268" fmla="*/ 2450629 h 7217346"/>
                <a:gd name="connsiteX59-50269" fmla="*/ 2032492 w 2264509"/>
                <a:gd name="connsiteY59-50270" fmla="*/ 1850474 h 7217346"/>
                <a:gd name="connsiteX60-50271" fmla="*/ 1975477 w 2264509"/>
                <a:gd name="connsiteY60-50272" fmla="*/ 1662589 h 7217346"/>
                <a:gd name="connsiteX61-50273" fmla="*/ 1973329 w 2264509"/>
                <a:gd name="connsiteY61-50274" fmla="*/ 1418094 h 7217346"/>
                <a:gd name="connsiteX62-50275" fmla="*/ 1925704 w 2264509"/>
                <a:gd name="connsiteY62-50276" fmla="*/ 1287898 h 7217346"/>
                <a:gd name="connsiteX63-50277" fmla="*/ 1458979 w 2264509"/>
                <a:gd name="connsiteY63-50278" fmla="*/ 1120535 h 7217346"/>
                <a:gd name="connsiteX64-50279" fmla="*/ 1360513 w 2264509"/>
                <a:gd name="connsiteY64-50280" fmla="*/ 1005635 h 7217346"/>
                <a:gd name="connsiteX65-50281" fmla="*/ 1416522 w 2264509"/>
                <a:gd name="connsiteY65-50282" fmla="*/ 807081 h 7217346"/>
                <a:gd name="connsiteX66-50283" fmla="*/ 1484699 w 2264509"/>
                <a:gd name="connsiteY66-50284" fmla="*/ 608469 h 7217346"/>
                <a:gd name="connsiteX67-50285" fmla="*/ 1496208 w 2264509"/>
                <a:gd name="connsiteY67-50286" fmla="*/ 366317 h 7217346"/>
                <a:gd name="connsiteX68-50287" fmla="*/ 1413968 w 2264509"/>
                <a:gd name="connsiteY68-50288" fmla="*/ 146640 h 7217346"/>
                <a:gd name="connsiteX69-50289" fmla="*/ 1100515 w 2264509"/>
                <a:gd name="connsiteY69-50290" fmla="*/ 551 h 7217346"/>
                <a:gd name="connsiteX0-50291" fmla="*/ 1100515 w 2264509"/>
                <a:gd name="connsiteY0-50292" fmla="*/ 551 h 7217346"/>
                <a:gd name="connsiteX1-50293" fmla="*/ 849378 w 2264509"/>
                <a:gd name="connsiteY1-50294" fmla="*/ 118937 h 7217346"/>
                <a:gd name="connsiteX2-50295" fmla="*/ 751515 w 2264509"/>
                <a:gd name="connsiteY2-50296" fmla="*/ 285490 h 7217346"/>
                <a:gd name="connsiteX3-50297" fmla="*/ 756141 w 2264509"/>
                <a:gd name="connsiteY3-50298" fmla="*/ 566071 h 7217346"/>
                <a:gd name="connsiteX4-50299" fmla="*/ 895260 w 2264509"/>
                <a:gd name="connsiteY4-50300" fmla="*/ 882679 h 7217346"/>
                <a:gd name="connsiteX5-50301" fmla="*/ 785588 w 2264509"/>
                <a:gd name="connsiteY5-50302" fmla="*/ 1025825 h 7217346"/>
                <a:gd name="connsiteX6-50303" fmla="*/ 152912 w 2264509"/>
                <a:gd name="connsiteY6-50304" fmla="*/ 1252683 h 7217346"/>
                <a:gd name="connsiteX7-50305" fmla="*/ 8160 w 2264509"/>
                <a:gd name="connsiteY7-50306" fmla="*/ 2283394 h 7217346"/>
                <a:gd name="connsiteX8-50307" fmla="*/ 416233 w 2264509"/>
                <a:gd name="connsiteY8-50308" fmla="*/ 2735641 h 7217346"/>
                <a:gd name="connsiteX9-50309" fmla="*/ 293173 w 2264509"/>
                <a:gd name="connsiteY9-50310" fmla="*/ 3799944 h 7217346"/>
                <a:gd name="connsiteX10-50311" fmla="*/ 428536 w 2264509"/>
                <a:gd name="connsiteY10-50312" fmla="*/ 3969982 h 7217346"/>
                <a:gd name="connsiteX11-50313" fmla="*/ 486017 w 2264509"/>
                <a:gd name="connsiteY11-50314" fmla="*/ 4215017 h 7217346"/>
                <a:gd name="connsiteX12-50315" fmla="*/ 547224 w 2264509"/>
                <a:gd name="connsiteY12-50316" fmla="*/ 4615099 h 7217346"/>
                <a:gd name="connsiteX13-50317" fmla="*/ 555878 w 2264509"/>
                <a:gd name="connsiteY13-50318" fmla="*/ 4779518 h 7217346"/>
                <a:gd name="connsiteX14-50319" fmla="*/ 541964 w 2264509"/>
                <a:gd name="connsiteY14-50320" fmla="*/ 4966441 h 7217346"/>
                <a:gd name="connsiteX15-50321" fmla="*/ 510234 w 2264509"/>
                <a:gd name="connsiteY15-50322" fmla="*/ 5112051 h 7217346"/>
                <a:gd name="connsiteX16-50323" fmla="*/ 434305 w 2264509"/>
                <a:gd name="connsiteY16-50324" fmla="*/ 6139609 h 7217346"/>
                <a:gd name="connsiteX17-50325" fmla="*/ 399690 w 2264509"/>
                <a:gd name="connsiteY17-50326" fmla="*/ 6589898 h 7217346"/>
                <a:gd name="connsiteX18-50327" fmla="*/ 471534 w 2264509"/>
                <a:gd name="connsiteY18-50328" fmla="*/ 6812999 h 7217346"/>
                <a:gd name="connsiteX19-50329" fmla="*/ 409205 w 2264509"/>
                <a:gd name="connsiteY19-50330" fmla="*/ 6995629 h 7217346"/>
                <a:gd name="connsiteX20-50331" fmla="*/ 712039 w 2264509"/>
                <a:gd name="connsiteY20-50332" fmla="*/ 7208607 h 7217346"/>
                <a:gd name="connsiteX21-50333" fmla="*/ 1018766 w 2264509"/>
                <a:gd name="connsiteY21-50334" fmla="*/ 7101007 h 7217346"/>
                <a:gd name="connsiteX22-50335" fmla="*/ 760721 w 2264509"/>
                <a:gd name="connsiteY22-50336" fmla="*/ 6842580 h 7217346"/>
                <a:gd name="connsiteX23-50337" fmla="*/ 804368 w 2264509"/>
                <a:gd name="connsiteY23-50338" fmla="*/ 6565349 h 7217346"/>
                <a:gd name="connsiteX24-50339" fmla="*/ 790216 w 2264509"/>
                <a:gd name="connsiteY24-50340" fmla="*/ 6235730 h 7217346"/>
                <a:gd name="connsiteX25-50341" fmla="*/ 907792 w 2264509"/>
                <a:gd name="connsiteY25-50342" fmla="*/ 5474692 h 7217346"/>
                <a:gd name="connsiteX26-50343" fmla="*/ 957309 w 2264509"/>
                <a:gd name="connsiteY26-50344" fmla="*/ 5365800 h 7217346"/>
                <a:gd name="connsiteX27-50345" fmla="*/ 949796 w 2264509"/>
                <a:gd name="connsiteY27-50346" fmla="*/ 5294498 h 7217346"/>
                <a:gd name="connsiteX28-50347" fmla="*/ 1022842 w 2264509"/>
                <a:gd name="connsiteY28-50348" fmla="*/ 5197505 h 7217346"/>
                <a:gd name="connsiteX29-50349" fmla="*/ 1024856 w 2264509"/>
                <a:gd name="connsiteY29-50350" fmla="*/ 5054630 h 7217346"/>
                <a:gd name="connsiteX30-50351" fmla="*/ 1250022 w 2264509"/>
                <a:gd name="connsiteY30-50352" fmla="*/ 4234537 h 7217346"/>
                <a:gd name="connsiteX31-50353" fmla="*/ 1388027 w 2264509"/>
                <a:gd name="connsiteY31-50354" fmla="*/ 4644157 h 7217346"/>
                <a:gd name="connsiteX32-50355" fmla="*/ 1392304 w 2264509"/>
                <a:gd name="connsiteY32-50356" fmla="*/ 4865602 h 7217346"/>
                <a:gd name="connsiteX33-50357" fmla="*/ 1364785 w 2264509"/>
                <a:gd name="connsiteY33-50358" fmla="*/ 4971714 h 7217346"/>
                <a:gd name="connsiteX34-50359" fmla="*/ 1405585 w 2264509"/>
                <a:gd name="connsiteY34-50360" fmla="*/ 5098769 h 7217346"/>
                <a:gd name="connsiteX35-50361" fmla="*/ 1313490 w 2264509"/>
                <a:gd name="connsiteY35-50362" fmla="*/ 5539804 h 7217346"/>
                <a:gd name="connsiteX36-50363" fmla="*/ 1314512 w 2264509"/>
                <a:gd name="connsiteY36-50364" fmla="*/ 6345824 h 7217346"/>
                <a:gd name="connsiteX37-50365" fmla="*/ 1369266 w 2264509"/>
                <a:gd name="connsiteY37-50366" fmla="*/ 6519700 h 7217346"/>
                <a:gd name="connsiteX38-50367" fmla="*/ 1336897 w 2264509"/>
                <a:gd name="connsiteY38-50368" fmla="*/ 6727274 h 7217346"/>
                <a:gd name="connsiteX39-50369" fmla="*/ 1355075 w 2264509"/>
                <a:gd name="connsiteY39-50370" fmla="*/ 6813600 h 7217346"/>
                <a:gd name="connsiteX40-50371" fmla="*/ 1364871 w 2264509"/>
                <a:gd name="connsiteY40-50372" fmla="*/ 7006384 h 7217346"/>
                <a:gd name="connsiteX41-50373" fmla="*/ 1811645 w 2264509"/>
                <a:gd name="connsiteY41-50374" fmla="*/ 7174679 h 7217346"/>
                <a:gd name="connsiteX42-50375" fmla="*/ 2240298 w 2264509"/>
                <a:gd name="connsiteY42-50376" fmla="*/ 7184685 h 7217346"/>
                <a:gd name="connsiteX43-50377" fmla="*/ 2223142 w 2264509"/>
                <a:gd name="connsiteY43-50378" fmla="*/ 7032346 h 7217346"/>
                <a:gd name="connsiteX44-50379" fmla="*/ 1738539 w 2264509"/>
                <a:gd name="connsiteY44-50380" fmla="*/ 6666009 h 7217346"/>
                <a:gd name="connsiteX45-50381" fmla="*/ 1759422 w 2264509"/>
                <a:gd name="connsiteY45-50382" fmla="*/ 6535632 h 7217346"/>
                <a:gd name="connsiteX46-50383" fmla="*/ 1719909 w 2264509"/>
                <a:gd name="connsiteY46-50384" fmla="*/ 6436627 h 7217346"/>
                <a:gd name="connsiteX47-50385" fmla="*/ 1708642 w 2264509"/>
                <a:gd name="connsiteY47-50386" fmla="*/ 6235730 h 7217346"/>
                <a:gd name="connsiteX48-50387" fmla="*/ 1730306 w 2264509"/>
                <a:gd name="connsiteY48-50388" fmla="*/ 5965274 h 7217346"/>
                <a:gd name="connsiteX49-50389" fmla="*/ 1778923 w 2264509"/>
                <a:gd name="connsiteY49-50390" fmla="*/ 5513111 h 7217346"/>
                <a:gd name="connsiteX50-50391" fmla="*/ 1790341 w 2264509"/>
                <a:gd name="connsiteY50-50392" fmla="*/ 5349364 h 7217346"/>
                <a:gd name="connsiteX51-50393" fmla="*/ 1855040 w 2264509"/>
                <a:gd name="connsiteY51-50394" fmla="*/ 5272196 h 7217346"/>
                <a:gd name="connsiteX52-50395" fmla="*/ 1920156 w 2264509"/>
                <a:gd name="connsiteY52-50396" fmla="*/ 5046384 h 7217346"/>
                <a:gd name="connsiteX53-50397" fmla="*/ 1939169 w 2264509"/>
                <a:gd name="connsiteY53-50398" fmla="*/ 4760372 h 7217346"/>
                <a:gd name="connsiteX54-50399" fmla="*/ 1951665 w 2264509"/>
                <a:gd name="connsiteY54-50400" fmla="*/ 4334336 h 7217346"/>
                <a:gd name="connsiteX55-50401" fmla="*/ 1932344 w 2264509"/>
                <a:gd name="connsiteY55-50402" fmla="*/ 3888133 h 7217346"/>
                <a:gd name="connsiteX56-50403" fmla="*/ 2114094 w 2264509"/>
                <a:gd name="connsiteY56-50404" fmla="*/ 3794489 h 7217346"/>
                <a:gd name="connsiteX57-50405" fmla="*/ 1762492 w 2264509"/>
                <a:gd name="connsiteY57-50406" fmla="*/ 2682768 h 7217346"/>
                <a:gd name="connsiteX58-50407" fmla="*/ 2171636 w 2264509"/>
                <a:gd name="connsiteY58-50408" fmla="*/ 2450629 h 7217346"/>
                <a:gd name="connsiteX59-50409" fmla="*/ 2032492 w 2264509"/>
                <a:gd name="connsiteY59-50410" fmla="*/ 1850474 h 7217346"/>
                <a:gd name="connsiteX60-50411" fmla="*/ 1975477 w 2264509"/>
                <a:gd name="connsiteY60-50412" fmla="*/ 1662589 h 7217346"/>
                <a:gd name="connsiteX61-50413" fmla="*/ 1973329 w 2264509"/>
                <a:gd name="connsiteY61-50414" fmla="*/ 1418094 h 7217346"/>
                <a:gd name="connsiteX62-50415" fmla="*/ 1925704 w 2264509"/>
                <a:gd name="connsiteY62-50416" fmla="*/ 1287898 h 7217346"/>
                <a:gd name="connsiteX63-50417" fmla="*/ 1458979 w 2264509"/>
                <a:gd name="connsiteY63-50418" fmla="*/ 1120535 h 7217346"/>
                <a:gd name="connsiteX64-50419" fmla="*/ 1360513 w 2264509"/>
                <a:gd name="connsiteY64-50420" fmla="*/ 1005635 h 7217346"/>
                <a:gd name="connsiteX65-50421" fmla="*/ 1416522 w 2264509"/>
                <a:gd name="connsiteY65-50422" fmla="*/ 807081 h 7217346"/>
                <a:gd name="connsiteX66-50423" fmla="*/ 1484699 w 2264509"/>
                <a:gd name="connsiteY66-50424" fmla="*/ 608469 h 7217346"/>
                <a:gd name="connsiteX67-50425" fmla="*/ 1496208 w 2264509"/>
                <a:gd name="connsiteY67-50426" fmla="*/ 366317 h 7217346"/>
                <a:gd name="connsiteX68-50427" fmla="*/ 1413968 w 2264509"/>
                <a:gd name="connsiteY68-50428" fmla="*/ 146640 h 7217346"/>
                <a:gd name="connsiteX69-50429" fmla="*/ 1100515 w 2264509"/>
                <a:gd name="connsiteY69-50430" fmla="*/ 551 h 7217346"/>
                <a:gd name="connsiteX0-50431" fmla="*/ 1100515 w 2264509"/>
                <a:gd name="connsiteY0-50432" fmla="*/ 551 h 7217346"/>
                <a:gd name="connsiteX1-50433" fmla="*/ 849378 w 2264509"/>
                <a:gd name="connsiteY1-50434" fmla="*/ 118937 h 7217346"/>
                <a:gd name="connsiteX2-50435" fmla="*/ 751515 w 2264509"/>
                <a:gd name="connsiteY2-50436" fmla="*/ 285490 h 7217346"/>
                <a:gd name="connsiteX3-50437" fmla="*/ 756141 w 2264509"/>
                <a:gd name="connsiteY3-50438" fmla="*/ 566071 h 7217346"/>
                <a:gd name="connsiteX4-50439" fmla="*/ 895260 w 2264509"/>
                <a:gd name="connsiteY4-50440" fmla="*/ 882679 h 7217346"/>
                <a:gd name="connsiteX5-50441" fmla="*/ 785588 w 2264509"/>
                <a:gd name="connsiteY5-50442" fmla="*/ 1025825 h 7217346"/>
                <a:gd name="connsiteX6-50443" fmla="*/ 152912 w 2264509"/>
                <a:gd name="connsiteY6-50444" fmla="*/ 1252683 h 7217346"/>
                <a:gd name="connsiteX7-50445" fmla="*/ 8160 w 2264509"/>
                <a:gd name="connsiteY7-50446" fmla="*/ 2283394 h 7217346"/>
                <a:gd name="connsiteX8-50447" fmla="*/ 416233 w 2264509"/>
                <a:gd name="connsiteY8-50448" fmla="*/ 2735641 h 7217346"/>
                <a:gd name="connsiteX9-50449" fmla="*/ 293173 w 2264509"/>
                <a:gd name="connsiteY9-50450" fmla="*/ 3799944 h 7217346"/>
                <a:gd name="connsiteX10-50451" fmla="*/ 428536 w 2264509"/>
                <a:gd name="connsiteY10-50452" fmla="*/ 3969982 h 7217346"/>
                <a:gd name="connsiteX11-50453" fmla="*/ 486017 w 2264509"/>
                <a:gd name="connsiteY11-50454" fmla="*/ 4215017 h 7217346"/>
                <a:gd name="connsiteX12-50455" fmla="*/ 547224 w 2264509"/>
                <a:gd name="connsiteY12-50456" fmla="*/ 4615099 h 7217346"/>
                <a:gd name="connsiteX13-50457" fmla="*/ 555878 w 2264509"/>
                <a:gd name="connsiteY13-50458" fmla="*/ 4779518 h 7217346"/>
                <a:gd name="connsiteX14-50459" fmla="*/ 541964 w 2264509"/>
                <a:gd name="connsiteY14-50460" fmla="*/ 4966441 h 7217346"/>
                <a:gd name="connsiteX15-50461" fmla="*/ 510234 w 2264509"/>
                <a:gd name="connsiteY15-50462" fmla="*/ 5112051 h 7217346"/>
                <a:gd name="connsiteX16-50463" fmla="*/ 434305 w 2264509"/>
                <a:gd name="connsiteY16-50464" fmla="*/ 6139609 h 7217346"/>
                <a:gd name="connsiteX17-50465" fmla="*/ 399690 w 2264509"/>
                <a:gd name="connsiteY17-50466" fmla="*/ 6589898 h 7217346"/>
                <a:gd name="connsiteX18-50467" fmla="*/ 471534 w 2264509"/>
                <a:gd name="connsiteY18-50468" fmla="*/ 6812999 h 7217346"/>
                <a:gd name="connsiteX19-50469" fmla="*/ 409205 w 2264509"/>
                <a:gd name="connsiteY19-50470" fmla="*/ 6995629 h 7217346"/>
                <a:gd name="connsiteX20-50471" fmla="*/ 712039 w 2264509"/>
                <a:gd name="connsiteY20-50472" fmla="*/ 7208607 h 7217346"/>
                <a:gd name="connsiteX21-50473" fmla="*/ 1018766 w 2264509"/>
                <a:gd name="connsiteY21-50474" fmla="*/ 7101007 h 7217346"/>
                <a:gd name="connsiteX22-50475" fmla="*/ 760721 w 2264509"/>
                <a:gd name="connsiteY22-50476" fmla="*/ 6842580 h 7217346"/>
                <a:gd name="connsiteX23-50477" fmla="*/ 804368 w 2264509"/>
                <a:gd name="connsiteY23-50478" fmla="*/ 6565349 h 7217346"/>
                <a:gd name="connsiteX24-50479" fmla="*/ 790216 w 2264509"/>
                <a:gd name="connsiteY24-50480" fmla="*/ 6235730 h 7217346"/>
                <a:gd name="connsiteX25-50481" fmla="*/ 907792 w 2264509"/>
                <a:gd name="connsiteY25-50482" fmla="*/ 5474692 h 7217346"/>
                <a:gd name="connsiteX26-50483" fmla="*/ 957309 w 2264509"/>
                <a:gd name="connsiteY26-50484" fmla="*/ 5365800 h 7217346"/>
                <a:gd name="connsiteX27-50485" fmla="*/ 949796 w 2264509"/>
                <a:gd name="connsiteY27-50486" fmla="*/ 5294498 h 7217346"/>
                <a:gd name="connsiteX28-50487" fmla="*/ 1022842 w 2264509"/>
                <a:gd name="connsiteY28-50488" fmla="*/ 5197505 h 7217346"/>
                <a:gd name="connsiteX29-50489" fmla="*/ 1024856 w 2264509"/>
                <a:gd name="connsiteY29-50490" fmla="*/ 5054630 h 7217346"/>
                <a:gd name="connsiteX30-50491" fmla="*/ 1250022 w 2264509"/>
                <a:gd name="connsiteY30-50492" fmla="*/ 4234537 h 7217346"/>
                <a:gd name="connsiteX31-50493" fmla="*/ 1388027 w 2264509"/>
                <a:gd name="connsiteY31-50494" fmla="*/ 4644157 h 7217346"/>
                <a:gd name="connsiteX32-50495" fmla="*/ 1392304 w 2264509"/>
                <a:gd name="connsiteY32-50496" fmla="*/ 4865602 h 7217346"/>
                <a:gd name="connsiteX33-50497" fmla="*/ 1364785 w 2264509"/>
                <a:gd name="connsiteY33-50498" fmla="*/ 4971714 h 7217346"/>
                <a:gd name="connsiteX34-50499" fmla="*/ 1405585 w 2264509"/>
                <a:gd name="connsiteY34-50500" fmla="*/ 5098769 h 7217346"/>
                <a:gd name="connsiteX35-50501" fmla="*/ 1313490 w 2264509"/>
                <a:gd name="connsiteY35-50502" fmla="*/ 5539804 h 7217346"/>
                <a:gd name="connsiteX36-50503" fmla="*/ 1314512 w 2264509"/>
                <a:gd name="connsiteY36-50504" fmla="*/ 6345824 h 7217346"/>
                <a:gd name="connsiteX37-50505" fmla="*/ 1369266 w 2264509"/>
                <a:gd name="connsiteY37-50506" fmla="*/ 6519700 h 7217346"/>
                <a:gd name="connsiteX38-50507" fmla="*/ 1336897 w 2264509"/>
                <a:gd name="connsiteY38-50508" fmla="*/ 6727274 h 7217346"/>
                <a:gd name="connsiteX39-50509" fmla="*/ 1355075 w 2264509"/>
                <a:gd name="connsiteY39-50510" fmla="*/ 6813600 h 7217346"/>
                <a:gd name="connsiteX40-50511" fmla="*/ 1364871 w 2264509"/>
                <a:gd name="connsiteY40-50512" fmla="*/ 7006384 h 7217346"/>
                <a:gd name="connsiteX41-50513" fmla="*/ 1811645 w 2264509"/>
                <a:gd name="connsiteY41-50514" fmla="*/ 7174679 h 7217346"/>
                <a:gd name="connsiteX42-50515" fmla="*/ 2240298 w 2264509"/>
                <a:gd name="connsiteY42-50516" fmla="*/ 7184685 h 7217346"/>
                <a:gd name="connsiteX43-50517" fmla="*/ 2223142 w 2264509"/>
                <a:gd name="connsiteY43-50518" fmla="*/ 7032346 h 7217346"/>
                <a:gd name="connsiteX44-50519" fmla="*/ 1738539 w 2264509"/>
                <a:gd name="connsiteY44-50520" fmla="*/ 6666009 h 7217346"/>
                <a:gd name="connsiteX45-50521" fmla="*/ 1759422 w 2264509"/>
                <a:gd name="connsiteY45-50522" fmla="*/ 6535632 h 7217346"/>
                <a:gd name="connsiteX46-50523" fmla="*/ 1719909 w 2264509"/>
                <a:gd name="connsiteY46-50524" fmla="*/ 6436627 h 7217346"/>
                <a:gd name="connsiteX47-50525" fmla="*/ 1708642 w 2264509"/>
                <a:gd name="connsiteY47-50526" fmla="*/ 6235730 h 7217346"/>
                <a:gd name="connsiteX48-50527" fmla="*/ 1730306 w 2264509"/>
                <a:gd name="connsiteY48-50528" fmla="*/ 5965274 h 7217346"/>
                <a:gd name="connsiteX49-50529" fmla="*/ 1778923 w 2264509"/>
                <a:gd name="connsiteY49-50530" fmla="*/ 5513111 h 7217346"/>
                <a:gd name="connsiteX50-50531" fmla="*/ 1790341 w 2264509"/>
                <a:gd name="connsiteY50-50532" fmla="*/ 5349364 h 7217346"/>
                <a:gd name="connsiteX51-50533" fmla="*/ 1855040 w 2264509"/>
                <a:gd name="connsiteY51-50534" fmla="*/ 5272196 h 7217346"/>
                <a:gd name="connsiteX52-50535" fmla="*/ 1920156 w 2264509"/>
                <a:gd name="connsiteY52-50536" fmla="*/ 5046384 h 7217346"/>
                <a:gd name="connsiteX53-50537" fmla="*/ 1939169 w 2264509"/>
                <a:gd name="connsiteY53-50538" fmla="*/ 4760372 h 7217346"/>
                <a:gd name="connsiteX54-50539" fmla="*/ 1951665 w 2264509"/>
                <a:gd name="connsiteY54-50540" fmla="*/ 4334336 h 7217346"/>
                <a:gd name="connsiteX55-50541" fmla="*/ 1932344 w 2264509"/>
                <a:gd name="connsiteY55-50542" fmla="*/ 3888133 h 7217346"/>
                <a:gd name="connsiteX56-50543" fmla="*/ 2114094 w 2264509"/>
                <a:gd name="connsiteY56-50544" fmla="*/ 3794489 h 7217346"/>
                <a:gd name="connsiteX57-50545" fmla="*/ 1762492 w 2264509"/>
                <a:gd name="connsiteY57-50546" fmla="*/ 2682768 h 7217346"/>
                <a:gd name="connsiteX58-50547" fmla="*/ 2171636 w 2264509"/>
                <a:gd name="connsiteY58-50548" fmla="*/ 2450629 h 7217346"/>
                <a:gd name="connsiteX59-50549" fmla="*/ 2032492 w 2264509"/>
                <a:gd name="connsiteY59-50550" fmla="*/ 1850474 h 7217346"/>
                <a:gd name="connsiteX60-50551" fmla="*/ 1975477 w 2264509"/>
                <a:gd name="connsiteY60-50552" fmla="*/ 1662589 h 7217346"/>
                <a:gd name="connsiteX61-50553" fmla="*/ 1973329 w 2264509"/>
                <a:gd name="connsiteY61-50554" fmla="*/ 1418094 h 7217346"/>
                <a:gd name="connsiteX62-50555" fmla="*/ 1925704 w 2264509"/>
                <a:gd name="connsiteY62-50556" fmla="*/ 1287898 h 7217346"/>
                <a:gd name="connsiteX63-50557" fmla="*/ 1458979 w 2264509"/>
                <a:gd name="connsiteY63-50558" fmla="*/ 1120535 h 7217346"/>
                <a:gd name="connsiteX64-50559" fmla="*/ 1360513 w 2264509"/>
                <a:gd name="connsiteY64-50560" fmla="*/ 1005635 h 7217346"/>
                <a:gd name="connsiteX65-50561" fmla="*/ 1416522 w 2264509"/>
                <a:gd name="connsiteY65-50562" fmla="*/ 807081 h 7217346"/>
                <a:gd name="connsiteX66-50563" fmla="*/ 1484699 w 2264509"/>
                <a:gd name="connsiteY66-50564" fmla="*/ 608469 h 7217346"/>
                <a:gd name="connsiteX67-50565" fmla="*/ 1496208 w 2264509"/>
                <a:gd name="connsiteY67-50566" fmla="*/ 366317 h 7217346"/>
                <a:gd name="connsiteX68-50567" fmla="*/ 1413968 w 2264509"/>
                <a:gd name="connsiteY68-50568" fmla="*/ 146640 h 7217346"/>
                <a:gd name="connsiteX69-50569" fmla="*/ 1100515 w 2264509"/>
                <a:gd name="connsiteY69-50570" fmla="*/ 551 h 7217346"/>
                <a:gd name="connsiteX0-50571" fmla="*/ 1100515 w 2264509"/>
                <a:gd name="connsiteY0-50572" fmla="*/ 551 h 7217346"/>
                <a:gd name="connsiteX1-50573" fmla="*/ 849378 w 2264509"/>
                <a:gd name="connsiteY1-50574" fmla="*/ 118937 h 7217346"/>
                <a:gd name="connsiteX2-50575" fmla="*/ 751515 w 2264509"/>
                <a:gd name="connsiteY2-50576" fmla="*/ 285490 h 7217346"/>
                <a:gd name="connsiteX3-50577" fmla="*/ 756141 w 2264509"/>
                <a:gd name="connsiteY3-50578" fmla="*/ 566071 h 7217346"/>
                <a:gd name="connsiteX4-50579" fmla="*/ 895260 w 2264509"/>
                <a:gd name="connsiteY4-50580" fmla="*/ 882679 h 7217346"/>
                <a:gd name="connsiteX5-50581" fmla="*/ 785588 w 2264509"/>
                <a:gd name="connsiteY5-50582" fmla="*/ 1025825 h 7217346"/>
                <a:gd name="connsiteX6-50583" fmla="*/ 152912 w 2264509"/>
                <a:gd name="connsiteY6-50584" fmla="*/ 1252683 h 7217346"/>
                <a:gd name="connsiteX7-50585" fmla="*/ 8160 w 2264509"/>
                <a:gd name="connsiteY7-50586" fmla="*/ 2283394 h 7217346"/>
                <a:gd name="connsiteX8-50587" fmla="*/ 416233 w 2264509"/>
                <a:gd name="connsiteY8-50588" fmla="*/ 2735641 h 7217346"/>
                <a:gd name="connsiteX9-50589" fmla="*/ 293173 w 2264509"/>
                <a:gd name="connsiteY9-50590" fmla="*/ 3799944 h 7217346"/>
                <a:gd name="connsiteX10-50591" fmla="*/ 428536 w 2264509"/>
                <a:gd name="connsiteY10-50592" fmla="*/ 3969982 h 7217346"/>
                <a:gd name="connsiteX11-50593" fmla="*/ 486017 w 2264509"/>
                <a:gd name="connsiteY11-50594" fmla="*/ 4215017 h 7217346"/>
                <a:gd name="connsiteX12-50595" fmla="*/ 547224 w 2264509"/>
                <a:gd name="connsiteY12-50596" fmla="*/ 4615099 h 7217346"/>
                <a:gd name="connsiteX13-50597" fmla="*/ 555878 w 2264509"/>
                <a:gd name="connsiteY13-50598" fmla="*/ 4779518 h 7217346"/>
                <a:gd name="connsiteX14-50599" fmla="*/ 541964 w 2264509"/>
                <a:gd name="connsiteY14-50600" fmla="*/ 4966441 h 7217346"/>
                <a:gd name="connsiteX15-50601" fmla="*/ 510234 w 2264509"/>
                <a:gd name="connsiteY15-50602" fmla="*/ 5112051 h 7217346"/>
                <a:gd name="connsiteX16-50603" fmla="*/ 434305 w 2264509"/>
                <a:gd name="connsiteY16-50604" fmla="*/ 6139609 h 7217346"/>
                <a:gd name="connsiteX17-50605" fmla="*/ 399690 w 2264509"/>
                <a:gd name="connsiteY17-50606" fmla="*/ 6589898 h 7217346"/>
                <a:gd name="connsiteX18-50607" fmla="*/ 471534 w 2264509"/>
                <a:gd name="connsiteY18-50608" fmla="*/ 6812999 h 7217346"/>
                <a:gd name="connsiteX19-50609" fmla="*/ 409205 w 2264509"/>
                <a:gd name="connsiteY19-50610" fmla="*/ 6995629 h 7217346"/>
                <a:gd name="connsiteX20-50611" fmla="*/ 712039 w 2264509"/>
                <a:gd name="connsiteY20-50612" fmla="*/ 7208607 h 7217346"/>
                <a:gd name="connsiteX21-50613" fmla="*/ 1018766 w 2264509"/>
                <a:gd name="connsiteY21-50614" fmla="*/ 7101007 h 7217346"/>
                <a:gd name="connsiteX22-50615" fmla="*/ 760721 w 2264509"/>
                <a:gd name="connsiteY22-50616" fmla="*/ 6842580 h 7217346"/>
                <a:gd name="connsiteX23-50617" fmla="*/ 804368 w 2264509"/>
                <a:gd name="connsiteY23-50618" fmla="*/ 6565349 h 7217346"/>
                <a:gd name="connsiteX24-50619" fmla="*/ 790216 w 2264509"/>
                <a:gd name="connsiteY24-50620" fmla="*/ 6235730 h 7217346"/>
                <a:gd name="connsiteX25-50621" fmla="*/ 907792 w 2264509"/>
                <a:gd name="connsiteY25-50622" fmla="*/ 5474692 h 7217346"/>
                <a:gd name="connsiteX26-50623" fmla="*/ 957309 w 2264509"/>
                <a:gd name="connsiteY26-50624" fmla="*/ 5365800 h 7217346"/>
                <a:gd name="connsiteX27-50625" fmla="*/ 949796 w 2264509"/>
                <a:gd name="connsiteY27-50626" fmla="*/ 5294498 h 7217346"/>
                <a:gd name="connsiteX28-50627" fmla="*/ 1022842 w 2264509"/>
                <a:gd name="connsiteY28-50628" fmla="*/ 5197505 h 7217346"/>
                <a:gd name="connsiteX29-50629" fmla="*/ 1024856 w 2264509"/>
                <a:gd name="connsiteY29-50630" fmla="*/ 5054630 h 7217346"/>
                <a:gd name="connsiteX30-50631" fmla="*/ 1250022 w 2264509"/>
                <a:gd name="connsiteY30-50632" fmla="*/ 4234537 h 7217346"/>
                <a:gd name="connsiteX31-50633" fmla="*/ 1388027 w 2264509"/>
                <a:gd name="connsiteY31-50634" fmla="*/ 4644157 h 7217346"/>
                <a:gd name="connsiteX32-50635" fmla="*/ 1392304 w 2264509"/>
                <a:gd name="connsiteY32-50636" fmla="*/ 4865602 h 7217346"/>
                <a:gd name="connsiteX33-50637" fmla="*/ 1364785 w 2264509"/>
                <a:gd name="connsiteY33-50638" fmla="*/ 4971714 h 7217346"/>
                <a:gd name="connsiteX34-50639" fmla="*/ 1405585 w 2264509"/>
                <a:gd name="connsiteY34-50640" fmla="*/ 5098769 h 7217346"/>
                <a:gd name="connsiteX35-50641" fmla="*/ 1313490 w 2264509"/>
                <a:gd name="connsiteY35-50642" fmla="*/ 5539804 h 7217346"/>
                <a:gd name="connsiteX36-50643" fmla="*/ 1314512 w 2264509"/>
                <a:gd name="connsiteY36-50644" fmla="*/ 6345824 h 7217346"/>
                <a:gd name="connsiteX37-50645" fmla="*/ 1369266 w 2264509"/>
                <a:gd name="connsiteY37-50646" fmla="*/ 6519700 h 7217346"/>
                <a:gd name="connsiteX38-50647" fmla="*/ 1336897 w 2264509"/>
                <a:gd name="connsiteY38-50648" fmla="*/ 6727274 h 7217346"/>
                <a:gd name="connsiteX39-50649" fmla="*/ 1355075 w 2264509"/>
                <a:gd name="connsiteY39-50650" fmla="*/ 6813600 h 7217346"/>
                <a:gd name="connsiteX40-50651" fmla="*/ 1364871 w 2264509"/>
                <a:gd name="connsiteY40-50652" fmla="*/ 7006384 h 7217346"/>
                <a:gd name="connsiteX41-50653" fmla="*/ 1811645 w 2264509"/>
                <a:gd name="connsiteY41-50654" fmla="*/ 7174679 h 7217346"/>
                <a:gd name="connsiteX42-50655" fmla="*/ 2240298 w 2264509"/>
                <a:gd name="connsiteY42-50656" fmla="*/ 7184685 h 7217346"/>
                <a:gd name="connsiteX43-50657" fmla="*/ 2223142 w 2264509"/>
                <a:gd name="connsiteY43-50658" fmla="*/ 7032346 h 7217346"/>
                <a:gd name="connsiteX44-50659" fmla="*/ 1738539 w 2264509"/>
                <a:gd name="connsiteY44-50660" fmla="*/ 6666009 h 7217346"/>
                <a:gd name="connsiteX45-50661" fmla="*/ 1759422 w 2264509"/>
                <a:gd name="connsiteY45-50662" fmla="*/ 6535632 h 7217346"/>
                <a:gd name="connsiteX46-50663" fmla="*/ 1719909 w 2264509"/>
                <a:gd name="connsiteY46-50664" fmla="*/ 6436627 h 7217346"/>
                <a:gd name="connsiteX47-50665" fmla="*/ 1708642 w 2264509"/>
                <a:gd name="connsiteY47-50666" fmla="*/ 6235730 h 7217346"/>
                <a:gd name="connsiteX48-50667" fmla="*/ 1730306 w 2264509"/>
                <a:gd name="connsiteY48-50668" fmla="*/ 5965274 h 7217346"/>
                <a:gd name="connsiteX49-50669" fmla="*/ 1778923 w 2264509"/>
                <a:gd name="connsiteY49-50670" fmla="*/ 5513111 h 7217346"/>
                <a:gd name="connsiteX50-50671" fmla="*/ 1790341 w 2264509"/>
                <a:gd name="connsiteY50-50672" fmla="*/ 5349364 h 7217346"/>
                <a:gd name="connsiteX51-50673" fmla="*/ 1855040 w 2264509"/>
                <a:gd name="connsiteY51-50674" fmla="*/ 5272196 h 7217346"/>
                <a:gd name="connsiteX52-50675" fmla="*/ 1920156 w 2264509"/>
                <a:gd name="connsiteY52-50676" fmla="*/ 5046384 h 7217346"/>
                <a:gd name="connsiteX53-50677" fmla="*/ 1939169 w 2264509"/>
                <a:gd name="connsiteY53-50678" fmla="*/ 4760372 h 7217346"/>
                <a:gd name="connsiteX54-50679" fmla="*/ 1951665 w 2264509"/>
                <a:gd name="connsiteY54-50680" fmla="*/ 4334336 h 7217346"/>
                <a:gd name="connsiteX55-50681" fmla="*/ 1932344 w 2264509"/>
                <a:gd name="connsiteY55-50682" fmla="*/ 3888133 h 7217346"/>
                <a:gd name="connsiteX56-50683" fmla="*/ 2114094 w 2264509"/>
                <a:gd name="connsiteY56-50684" fmla="*/ 3794489 h 7217346"/>
                <a:gd name="connsiteX57-50685" fmla="*/ 1762492 w 2264509"/>
                <a:gd name="connsiteY57-50686" fmla="*/ 2682768 h 7217346"/>
                <a:gd name="connsiteX58-50687" fmla="*/ 2171636 w 2264509"/>
                <a:gd name="connsiteY58-50688" fmla="*/ 2450629 h 7217346"/>
                <a:gd name="connsiteX59-50689" fmla="*/ 2032492 w 2264509"/>
                <a:gd name="connsiteY59-50690" fmla="*/ 1850474 h 7217346"/>
                <a:gd name="connsiteX60-50691" fmla="*/ 1975477 w 2264509"/>
                <a:gd name="connsiteY60-50692" fmla="*/ 1662589 h 7217346"/>
                <a:gd name="connsiteX61-50693" fmla="*/ 1973329 w 2264509"/>
                <a:gd name="connsiteY61-50694" fmla="*/ 1418094 h 7217346"/>
                <a:gd name="connsiteX62-50695" fmla="*/ 1925704 w 2264509"/>
                <a:gd name="connsiteY62-50696" fmla="*/ 1287898 h 7217346"/>
                <a:gd name="connsiteX63-50697" fmla="*/ 1458979 w 2264509"/>
                <a:gd name="connsiteY63-50698" fmla="*/ 1120535 h 7217346"/>
                <a:gd name="connsiteX64-50699" fmla="*/ 1360513 w 2264509"/>
                <a:gd name="connsiteY64-50700" fmla="*/ 1005635 h 7217346"/>
                <a:gd name="connsiteX65-50701" fmla="*/ 1416522 w 2264509"/>
                <a:gd name="connsiteY65-50702" fmla="*/ 807081 h 7217346"/>
                <a:gd name="connsiteX66-50703" fmla="*/ 1484699 w 2264509"/>
                <a:gd name="connsiteY66-50704" fmla="*/ 608469 h 7217346"/>
                <a:gd name="connsiteX67-50705" fmla="*/ 1496208 w 2264509"/>
                <a:gd name="connsiteY67-50706" fmla="*/ 366317 h 7217346"/>
                <a:gd name="connsiteX68-50707" fmla="*/ 1413968 w 2264509"/>
                <a:gd name="connsiteY68-50708" fmla="*/ 146640 h 7217346"/>
                <a:gd name="connsiteX69-50709" fmla="*/ 1100515 w 2264509"/>
                <a:gd name="connsiteY69-50710" fmla="*/ 551 h 7217346"/>
                <a:gd name="connsiteX0-50711" fmla="*/ 1100515 w 2264509"/>
                <a:gd name="connsiteY0-50712" fmla="*/ 551 h 7217346"/>
                <a:gd name="connsiteX1-50713" fmla="*/ 849378 w 2264509"/>
                <a:gd name="connsiteY1-50714" fmla="*/ 118937 h 7217346"/>
                <a:gd name="connsiteX2-50715" fmla="*/ 751515 w 2264509"/>
                <a:gd name="connsiteY2-50716" fmla="*/ 285490 h 7217346"/>
                <a:gd name="connsiteX3-50717" fmla="*/ 756141 w 2264509"/>
                <a:gd name="connsiteY3-50718" fmla="*/ 566071 h 7217346"/>
                <a:gd name="connsiteX4-50719" fmla="*/ 895260 w 2264509"/>
                <a:gd name="connsiteY4-50720" fmla="*/ 882679 h 7217346"/>
                <a:gd name="connsiteX5-50721" fmla="*/ 785588 w 2264509"/>
                <a:gd name="connsiteY5-50722" fmla="*/ 1025825 h 7217346"/>
                <a:gd name="connsiteX6-50723" fmla="*/ 152912 w 2264509"/>
                <a:gd name="connsiteY6-50724" fmla="*/ 1252683 h 7217346"/>
                <a:gd name="connsiteX7-50725" fmla="*/ 8160 w 2264509"/>
                <a:gd name="connsiteY7-50726" fmla="*/ 2283394 h 7217346"/>
                <a:gd name="connsiteX8-50727" fmla="*/ 416233 w 2264509"/>
                <a:gd name="connsiteY8-50728" fmla="*/ 2735641 h 7217346"/>
                <a:gd name="connsiteX9-50729" fmla="*/ 293173 w 2264509"/>
                <a:gd name="connsiteY9-50730" fmla="*/ 3799944 h 7217346"/>
                <a:gd name="connsiteX10-50731" fmla="*/ 428536 w 2264509"/>
                <a:gd name="connsiteY10-50732" fmla="*/ 3969982 h 7217346"/>
                <a:gd name="connsiteX11-50733" fmla="*/ 486017 w 2264509"/>
                <a:gd name="connsiteY11-50734" fmla="*/ 4215017 h 7217346"/>
                <a:gd name="connsiteX12-50735" fmla="*/ 547224 w 2264509"/>
                <a:gd name="connsiteY12-50736" fmla="*/ 4615099 h 7217346"/>
                <a:gd name="connsiteX13-50737" fmla="*/ 555878 w 2264509"/>
                <a:gd name="connsiteY13-50738" fmla="*/ 4779518 h 7217346"/>
                <a:gd name="connsiteX14-50739" fmla="*/ 541964 w 2264509"/>
                <a:gd name="connsiteY14-50740" fmla="*/ 4966441 h 7217346"/>
                <a:gd name="connsiteX15-50741" fmla="*/ 510234 w 2264509"/>
                <a:gd name="connsiteY15-50742" fmla="*/ 5112051 h 7217346"/>
                <a:gd name="connsiteX16-50743" fmla="*/ 434305 w 2264509"/>
                <a:gd name="connsiteY16-50744" fmla="*/ 6139609 h 7217346"/>
                <a:gd name="connsiteX17-50745" fmla="*/ 399690 w 2264509"/>
                <a:gd name="connsiteY17-50746" fmla="*/ 6589898 h 7217346"/>
                <a:gd name="connsiteX18-50747" fmla="*/ 471534 w 2264509"/>
                <a:gd name="connsiteY18-50748" fmla="*/ 6812999 h 7217346"/>
                <a:gd name="connsiteX19-50749" fmla="*/ 409205 w 2264509"/>
                <a:gd name="connsiteY19-50750" fmla="*/ 6995629 h 7217346"/>
                <a:gd name="connsiteX20-50751" fmla="*/ 712039 w 2264509"/>
                <a:gd name="connsiteY20-50752" fmla="*/ 7208607 h 7217346"/>
                <a:gd name="connsiteX21-50753" fmla="*/ 1018766 w 2264509"/>
                <a:gd name="connsiteY21-50754" fmla="*/ 7101007 h 7217346"/>
                <a:gd name="connsiteX22-50755" fmla="*/ 760721 w 2264509"/>
                <a:gd name="connsiteY22-50756" fmla="*/ 6842580 h 7217346"/>
                <a:gd name="connsiteX23-50757" fmla="*/ 804368 w 2264509"/>
                <a:gd name="connsiteY23-50758" fmla="*/ 6565349 h 7217346"/>
                <a:gd name="connsiteX24-50759" fmla="*/ 790216 w 2264509"/>
                <a:gd name="connsiteY24-50760" fmla="*/ 6235730 h 7217346"/>
                <a:gd name="connsiteX25-50761" fmla="*/ 907792 w 2264509"/>
                <a:gd name="connsiteY25-50762" fmla="*/ 5474692 h 7217346"/>
                <a:gd name="connsiteX26-50763" fmla="*/ 957309 w 2264509"/>
                <a:gd name="connsiteY26-50764" fmla="*/ 5365800 h 7217346"/>
                <a:gd name="connsiteX27-50765" fmla="*/ 949796 w 2264509"/>
                <a:gd name="connsiteY27-50766" fmla="*/ 5294498 h 7217346"/>
                <a:gd name="connsiteX28-50767" fmla="*/ 1022842 w 2264509"/>
                <a:gd name="connsiteY28-50768" fmla="*/ 5197505 h 7217346"/>
                <a:gd name="connsiteX29-50769" fmla="*/ 1024856 w 2264509"/>
                <a:gd name="connsiteY29-50770" fmla="*/ 5054630 h 7217346"/>
                <a:gd name="connsiteX30-50771" fmla="*/ 1250022 w 2264509"/>
                <a:gd name="connsiteY30-50772" fmla="*/ 4234537 h 7217346"/>
                <a:gd name="connsiteX31-50773" fmla="*/ 1388027 w 2264509"/>
                <a:gd name="connsiteY31-50774" fmla="*/ 4644157 h 7217346"/>
                <a:gd name="connsiteX32-50775" fmla="*/ 1392304 w 2264509"/>
                <a:gd name="connsiteY32-50776" fmla="*/ 4865602 h 7217346"/>
                <a:gd name="connsiteX33-50777" fmla="*/ 1364785 w 2264509"/>
                <a:gd name="connsiteY33-50778" fmla="*/ 4971714 h 7217346"/>
                <a:gd name="connsiteX34-50779" fmla="*/ 1405585 w 2264509"/>
                <a:gd name="connsiteY34-50780" fmla="*/ 5098769 h 7217346"/>
                <a:gd name="connsiteX35-50781" fmla="*/ 1313490 w 2264509"/>
                <a:gd name="connsiteY35-50782" fmla="*/ 5539804 h 7217346"/>
                <a:gd name="connsiteX36-50783" fmla="*/ 1314512 w 2264509"/>
                <a:gd name="connsiteY36-50784" fmla="*/ 6345824 h 7217346"/>
                <a:gd name="connsiteX37-50785" fmla="*/ 1369266 w 2264509"/>
                <a:gd name="connsiteY37-50786" fmla="*/ 6519700 h 7217346"/>
                <a:gd name="connsiteX38-50787" fmla="*/ 1336897 w 2264509"/>
                <a:gd name="connsiteY38-50788" fmla="*/ 6727274 h 7217346"/>
                <a:gd name="connsiteX39-50789" fmla="*/ 1355075 w 2264509"/>
                <a:gd name="connsiteY39-50790" fmla="*/ 6813600 h 7217346"/>
                <a:gd name="connsiteX40-50791" fmla="*/ 1364871 w 2264509"/>
                <a:gd name="connsiteY40-50792" fmla="*/ 7006384 h 7217346"/>
                <a:gd name="connsiteX41-50793" fmla="*/ 1811645 w 2264509"/>
                <a:gd name="connsiteY41-50794" fmla="*/ 7174679 h 7217346"/>
                <a:gd name="connsiteX42-50795" fmla="*/ 2240298 w 2264509"/>
                <a:gd name="connsiteY42-50796" fmla="*/ 7184685 h 7217346"/>
                <a:gd name="connsiteX43-50797" fmla="*/ 2223142 w 2264509"/>
                <a:gd name="connsiteY43-50798" fmla="*/ 7032346 h 7217346"/>
                <a:gd name="connsiteX44-50799" fmla="*/ 1738539 w 2264509"/>
                <a:gd name="connsiteY44-50800" fmla="*/ 6666009 h 7217346"/>
                <a:gd name="connsiteX45-50801" fmla="*/ 1759422 w 2264509"/>
                <a:gd name="connsiteY45-50802" fmla="*/ 6535632 h 7217346"/>
                <a:gd name="connsiteX46-50803" fmla="*/ 1719909 w 2264509"/>
                <a:gd name="connsiteY46-50804" fmla="*/ 6436627 h 7217346"/>
                <a:gd name="connsiteX47-50805" fmla="*/ 1708642 w 2264509"/>
                <a:gd name="connsiteY47-50806" fmla="*/ 6235730 h 7217346"/>
                <a:gd name="connsiteX48-50807" fmla="*/ 1730306 w 2264509"/>
                <a:gd name="connsiteY48-50808" fmla="*/ 5965274 h 7217346"/>
                <a:gd name="connsiteX49-50809" fmla="*/ 1778923 w 2264509"/>
                <a:gd name="connsiteY49-50810" fmla="*/ 5513111 h 7217346"/>
                <a:gd name="connsiteX50-50811" fmla="*/ 1790341 w 2264509"/>
                <a:gd name="connsiteY50-50812" fmla="*/ 5349364 h 7217346"/>
                <a:gd name="connsiteX51-50813" fmla="*/ 1855040 w 2264509"/>
                <a:gd name="connsiteY51-50814" fmla="*/ 5272196 h 7217346"/>
                <a:gd name="connsiteX52-50815" fmla="*/ 1920156 w 2264509"/>
                <a:gd name="connsiteY52-50816" fmla="*/ 5046384 h 7217346"/>
                <a:gd name="connsiteX53-50817" fmla="*/ 1939169 w 2264509"/>
                <a:gd name="connsiteY53-50818" fmla="*/ 4760372 h 7217346"/>
                <a:gd name="connsiteX54-50819" fmla="*/ 1951665 w 2264509"/>
                <a:gd name="connsiteY54-50820" fmla="*/ 4334336 h 7217346"/>
                <a:gd name="connsiteX55-50821" fmla="*/ 1932344 w 2264509"/>
                <a:gd name="connsiteY55-50822" fmla="*/ 3888133 h 7217346"/>
                <a:gd name="connsiteX56-50823" fmla="*/ 2114094 w 2264509"/>
                <a:gd name="connsiteY56-50824" fmla="*/ 3794489 h 7217346"/>
                <a:gd name="connsiteX57-50825" fmla="*/ 1762492 w 2264509"/>
                <a:gd name="connsiteY57-50826" fmla="*/ 2682768 h 7217346"/>
                <a:gd name="connsiteX58-50827" fmla="*/ 2171636 w 2264509"/>
                <a:gd name="connsiteY58-50828" fmla="*/ 2450629 h 7217346"/>
                <a:gd name="connsiteX59-50829" fmla="*/ 2032492 w 2264509"/>
                <a:gd name="connsiteY59-50830" fmla="*/ 1850474 h 7217346"/>
                <a:gd name="connsiteX60-50831" fmla="*/ 1975477 w 2264509"/>
                <a:gd name="connsiteY60-50832" fmla="*/ 1662589 h 7217346"/>
                <a:gd name="connsiteX61-50833" fmla="*/ 1973329 w 2264509"/>
                <a:gd name="connsiteY61-50834" fmla="*/ 1418094 h 7217346"/>
                <a:gd name="connsiteX62-50835" fmla="*/ 1925704 w 2264509"/>
                <a:gd name="connsiteY62-50836" fmla="*/ 1287898 h 7217346"/>
                <a:gd name="connsiteX63-50837" fmla="*/ 1458979 w 2264509"/>
                <a:gd name="connsiteY63-50838" fmla="*/ 1120535 h 7217346"/>
                <a:gd name="connsiteX64-50839" fmla="*/ 1360513 w 2264509"/>
                <a:gd name="connsiteY64-50840" fmla="*/ 1005635 h 7217346"/>
                <a:gd name="connsiteX65-50841" fmla="*/ 1416522 w 2264509"/>
                <a:gd name="connsiteY65-50842" fmla="*/ 807081 h 7217346"/>
                <a:gd name="connsiteX66-50843" fmla="*/ 1484699 w 2264509"/>
                <a:gd name="connsiteY66-50844" fmla="*/ 608469 h 7217346"/>
                <a:gd name="connsiteX67-50845" fmla="*/ 1496208 w 2264509"/>
                <a:gd name="connsiteY67-50846" fmla="*/ 366317 h 7217346"/>
                <a:gd name="connsiteX68-50847" fmla="*/ 1413968 w 2264509"/>
                <a:gd name="connsiteY68-50848" fmla="*/ 146640 h 7217346"/>
                <a:gd name="connsiteX69-50849" fmla="*/ 1100515 w 2264509"/>
                <a:gd name="connsiteY69-50850" fmla="*/ 551 h 7217346"/>
                <a:gd name="connsiteX0-50851" fmla="*/ 1100515 w 2264509"/>
                <a:gd name="connsiteY0-50852" fmla="*/ 551 h 7217346"/>
                <a:gd name="connsiteX1-50853" fmla="*/ 849378 w 2264509"/>
                <a:gd name="connsiteY1-50854" fmla="*/ 118937 h 7217346"/>
                <a:gd name="connsiteX2-50855" fmla="*/ 751515 w 2264509"/>
                <a:gd name="connsiteY2-50856" fmla="*/ 285490 h 7217346"/>
                <a:gd name="connsiteX3-50857" fmla="*/ 756141 w 2264509"/>
                <a:gd name="connsiteY3-50858" fmla="*/ 566071 h 7217346"/>
                <a:gd name="connsiteX4-50859" fmla="*/ 895260 w 2264509"/>
                <a:gd name="connsiteY4-50860" fmla="*/ 882679 h 7217346"/>
                <a:gd name="connsiteX5-50861" fmla="*/ 785588 w 2264509"/>
                <a:gd name="connsiteY5-50862" fmla="*/ 1025825 h 7217346"/>
                <a:gd name="connsiteX6-50863" fmla="*/ 152912 w 2264509"/>
                <a:gd name="connsiteY6-50864" fmla="*/ 1252683 h 7217346"/>
                <a:gd name="connsiteX7-50865" fmla="*/ 8160 w 2264509"/>
                <a:gd name="connsiteY7-50866" fmla="*/ 2283394 h 7217346"/>
                <a:gd name="connsiteX8-50867" fmla="*/ 416233 w 2264509"/>
                <a:gd name="connsiteY8-50868" fmla="*/ 2735641 h 7217346"/>
                <a:gd name="connsiteX9-50869" fmla="*/ 293173 w 2264509"/>
                <a:gd name="connsiteY9-50870" fmla="*/ 3799944 h 7217346"/>
                <a:gd name="connsiteX10-50871" fmla="*/ 428536 w 2264509"/>
                <a:gd name="connsiteY10-50872" fmla="*/ 3969982 h 7217346"/>
                <a:gd name="connsiteX11-50873" fmla="*/ 486017 w 2264509"/>
                <a:gd name="connsiteY11-50874" fmla="*/ 4215017 h 7217346"/>
                <a:gd name="connsiteX12-50875" fmla="*/ 547224 w 2264509"/>
                <a:gd name="connsiteY12-50876" fmla="*/ 4615099 h 7217346"/>
                <a:gd name="connsiteX13-50877" fmla="*/ 555878 w 2264509"/>
                <a:gd name="connsiteY13-50878" fmla="*/ 4779518 h 7217346"/>
                <a:gd name="connsiteX14-50879" fmla="*/ 541964 w 2264509"/>
                <a:gd name="connsiteY14-50880" fmla="*/ 4966441 h 7217346"/>
                <a:gd name="connsiteX15-50881" fmla="*/ 510234 w 2264509"/>
                <a:gd name="connsiteY15-50882" fmla="*/ 5112051 h 7217346"/>
                <a:gd name="connsiteX16-50883" fmla="*/ 434305 w 2264509"/>
                <a:gd name="connsiteY16-50884" fmla="*/ 6139609 h 7217346"/>
                <a:gd name="connsiteX17-50885" fmla="*/ 399690 w 2264509"/>
                <a:gd name="connsiteY17-50886" fmla="*/ 6589898 h 7217346"/>
                <a:gd name="connsiteX18-50887" fmla="*/ 471534 w 2264509"/>
                <a:gd name="connsiteY18-50888" fmla="*/ 6812999 h 7217346"/>
                <a:gd name="connsiteX19-50889" fmla="*/ 409205 w 2264509"/>
                <a:gd name="connsiteY19-50890" fmla="*/ 6995629 h 7217346"/>
                <a:gd name="connsiteX20-50891" fmla="*/ 712039 w 2264509"/>
                <a:gd name="connsiteY20-50892" fmla="*/ 7208607 h 7217346"/>
                <a:gd name="connsiteX21-50893" fmla="*/ 1018766 w 2264509"/>
                <a:gd name="connsiteY21-50894" fmla="*/ 7101007 h 7217346"/>
                <a:gd name="connsiteX22-50895" fmla="*/ 760721 w 2264509"/>
                <a:gd name="connsiteY22-50896" fmla="*/ 6842580 h 7217346"/>
                <a:gd name="connsiteX23-50897" fmla="*/ 804368 w 2264509"/>
                <a:gd name="connsiteY23-50898" fmla="*/ 6565349 h 7217346"/>
                <a:gd name="connsiteX24-50899" fmla="*/ 790216 w 2264509"/>
                <a:gd name="connsiteY24-50900" fmla="*/ 6235730 h 7217346"/>
                <a:gd name="connsiteX25-50901" fmla="*/ 907792 w 2264509"/>
                <a:gd name="connsiteY25-50902" fmla="*/ 5474692 h 7217346"/>
                <a:gd name="connsiteX26-50903" fmla="*/ 957309 w 2264509"/>
                <a:gd name="connsiteY26-50904" fmla="*/ 5365800 h 7217346"/>
                <a:gd name="connsiteX27-50905" fmla="*/ 949796 w 2264509"/>
                <a:gd name="connsiteY27-50906" fmla="*/ 5294498 h 7217346"/>
                <a:gd name="connsiteX28-50907" fmla="*/ 1022842 w 2264509"/>
                <a:gd name="connsiteY28-50908" fmla="*/ 5197505 h 7217346"/>
                <a:gd name="connsiteX29-50909" fmla="*/ 1024856 w 2264509"/>
                <a:gd name="connsiteY29-50910" fmla="*/ 5054630 h 7217346"/>
                <a:gd name="connsiteX30-50911" fmla="*/ 1250022 w 2264509"/>
                <a:gd name="connsiteY30-50912" fmla="*/ 4234537 h 7217346"/>
                <a:gd name="connsiteX31-50913" fmla="*/ 1388027 w 2264509"/>
                <a:gd name="connsiteY31-50914" fmla="*/ 4644157 h 7217346"/>
                <a:gd name="connsiteX32-50915" fmla="*/ 1392304 w 2264509"/>
                <a:gd name="connsiteY32-50916" fmla="*/ 4865602 h 7217346"/>
                <a:gd name="connsiteX33-50917" fmla="*/ 1364785 w 2264509"/>
                <a:gd name="connsiteY33-50918" fmla="*/ 4971714 h 7217346"/>
                <a:gd name="connsiteX34-50919" fmla="*/ 1405585 w 2264509"/>
                <a:gd name="connsiteY34-50920" fmla="*/ 5098769 h 7217346"/>
                <a:gd name="connsiteX35-50921" fmla="*/ 1313490 w 2264509"/>
                <a:gd name="connsiteY35-50922" fmla="*/ 5539804 h 7217346"/>
                <a:gd name="connsiteX36-50923" fmla="*/ 1314512 w 2264509"/>
                <a:gd name="connsiteY36-50924" fmla="*/ 6345824 h 7217346"/>
                <a:gd name="connsiteX37-50925" fmla="*/ 1369266 w 2264509"/>
                <a:gd name="connsiteY37-50926" fmla="*/ 6519700 h 7217346"/>
                <a:gd name="connsiteX38-50927" fmla="*/ 1336897 w 2264509"/>
                <a:gd name="connsiteY38-50928" fmla="*/ 6727274 h 7217346"/>
                <a:gd name="connsiteX39-50929" fmla="*/ 1355075 w 2264509"/>
                <a:gd name="connsiteY39-50930" fmla="*/ 6813600 h 7217346"/>
                <a:gd name="connsiteX40-50931" fmla="*/ 1364871 w 2264509"/>
                <a:gd name="connsiteY40-50932" fmla="*/ 7006384 h 7217346"/>
                <a:gd name="connsiteX41-50933" fmla="*/ 1811645 w 2264509"/>
                <a:gd name="connsiteY41-50934" fmla="*/ 7174679 h 7217346"/>
                <a:gd name="connsiteX42-50935" fmla="*/ 2240298 w 2264509"/>
                <a:gd name="connsiteY42-50936" fmla="*/ 7184685 h 7217346"/>
                <a:gd name="connsiteX43-50937" fmla="*/ 2223142 w 2264509"/>
                <a:gd name="connsiteY43-50938" fmla="*/ 7032346 h 7217346"/>
                <a:gd name="connsiteX44-50939" fmla="*/ 1738539 w 2264509"/>
                <a:gd name="connsiteY44-50940" fmla="*/ 6666009 h 7217346"/>
                <a:gd name="connsiteX45-50941" fmla="*/ 1759422 w 2264509"/>
                <a:gd name="connsiteY45-50942" fmla="*/ 6535632 h 7217346"/>
                <a:gd name="connsiteX46-50943" fmla="*/ 1719909 w 2264509"/>
                <a:gd name="connsiteY46-50944" fmla="*/ 6436627 h 7217346"/>
                <a:gd name="connsiteX47-50945" fmla="*/ 1708642 w 2264509"/>
                <a:gd name="connsiteY47-50946" fmla="*/ 6235730 h 7217346"/>
                <a:gd name="connsiteX48-50947" fmla="*/ 1730306 w 2264509"/>
                <a:gd name="connsiteY48-50948" fmla="*/ 5965274 h 7217346"/>
                <a:gd name="connsiteX49-50949" fmla="*/ 1778923 w 2264509"/>
                <a:gd name="connsiteY49-50950" fmla="*/ 5513111 h 7217346"/>
                <a:gd name="connsiteX50-50951" fmla="*/ 1790341 w 2264509"/>
                <a:gd name="connsiteY50-50952" fmla="*/ 5349364 h 7217346"/>
                <a:gd name="connsiteX51-50953" fmla="*/ 1855040 w 2264509"/>
                <a:gd name="connsiteY51-50954" fmla="*/ 5272196 h 7217346"/>
                <a:gd name="connsiteX52-50955" fmla="*/ 1920156 w 2264509"/>
                <a:gd name="connsiteY52-50956" fmla="*/ 5046384 h 7217346"/>
                <a:gd name="connsiteX53-50957" fmla="*/ 1939169 w 2264509"/>
                <a:gd name="connsiteY53-50958" fmla="*/ 4760372 h 7217346"/>
                <a:gd name="connsiteX54-50959" fmla="*/ 1951665 w 2264509"/>
                <a:gd name="connsiteY54-50960" fmla="*/ 4334336 h 7217346"/>
                <a:gd name="connsiteX55-50961" fmla="*/ 1932344 w 2264509"/>
                <a:gd name="connsiteY55-50962" fmla="*/ 3888133 h 7217346"/>
                <a:gd name="connsiteX56-50963" fmla="*/ 2114094 w 2264509"/>
                <a:gd name="connsiteY56-50964" fmla="*/ 3794489 h 7217346"/>
                <a:gd name="connsiteX57-50965" fmla="*/ 1762492 w 2264509"/>
                <a:gd name="connsiteY57-50966" fmla="*/ 2682768 h 7217346"/>
                <a:gd name="connsiteX58-50967" fmla="*/ 2171636 w 2264509"/>
                <a:gd name="connsiteY58-50968" fmla="*/ 2450629 h 7217346"/>
                <a:gd name="connsiteX59-50969" fmla="*/ 2032492 w 2264509"/>
                <a:gd name="connsiteY59-50970" fmla="*/ 1850474 h 7217346"/>
                <a:gd name="connsiteX60-50971" fmla="*/ 1975477 w 2264509"/>
                <a:gd name="connsiteY60-50972" fmla="*/ 1662589 h 7217346"/>
                <a:gd name="connsiteX61-50973" fmla="*/ 1973329 w 2264509"/>
                <a:gd name="connsiteY61-50974" fmla="*/ 1418094 h 7217346"/>
                <a:gd name="connsiteX62-50975" fmla="*/ 1913430 w 2264509"/>
                <a:gd name="connsiteY62-50976" fmla="*/ 1284830 h 7217346"/>
                <a:gd name="connsiteX63-50977" fmla="*/ 1458979 w 2264509"/>
                <a:gd name="connsiteY63-50978" fmla="*/ 1120535 h 7217346"/>
                <a:gd name="connsiteX64-50979" fmla="*/ 1360513 w 2264509"/>
                <a:gd name="connsiteY64-50980" fmla="*/ 1005635 h 7217346"/>
                <a:gd name="connsiteX65-50981" fmla="*/ 1416522 w 2264509"/>
                <a:gd name="connsiteY65-50982" fmla="*/ 807081 h 7217346"/>
                <a:gd name="connsiteX66-50983" fmla="*/ 1484699 w 2264509"/>
                <a:gd name="connsiteY66-50984" fmla="*/ 608469 h 7217346"/>
                <a:gd name="connsiteX67-50985" fmla="*/ 1496208 w 2264509"/>
                <a:gd name="connsiteY67-50986" fmla="*/ 366317 h 7217346"/>
                <a:gd name="connsiteX68-50987" fmla="*/ 1413968 w 2264509"/>
                <a:gd name="connsiteY68-50988" fmla="*/ 146640 h 7217346"/>
                <a:gd name="connsiteX69-50989" fmla="*/ 1100515 w 2264509"/>
                <a:gd name="connsiteY69-50990" fmla="*/ 551 h 7217346"/>
                <a:gd name="connsiteX0-50991" fmla="*/ 1100515 w 2264509"/>
                <a:gd name="connsiteY0-50992" fmla="*/ 551 h 7217346"/>
                <a:gd name="connsiteX1-50993" fmla="*/ 849378 w 2264509"/>
                <a:gd name="connsiteY1-50994" fmla="*/ 118937 h 7217346"/>
                <a:gd name="connsiteX2-50995" fmla="*/ 751515 w 2264509"/>
                <a:gd name="connsiteY2-50996" fmla="*/ 285490 h 7217346"/>
                <a:gd name="connsiteX3-50997" fmla="*/ 756141 w 2264509"/>
                <a:gd name="connsiteY3-50998" fmla="*/ 566071 h 7217346"/>
                <a:gd name="connsiteX4-50999" fmla="*/ 895260 w 2264509"/>
                <a:gd name="connsiteY4-51000" fmla="*/ 882679 h 7217346"/>
                <a:gd name="connsiteX5-51001" fmla="*/ 785588 w 2264509"/>
                <a:gd name="connsiteY5-51002" fmla="*/ 1025825 h 7217346"/>
                <a:gd name="connsiteX6-51003" fmla="*/ 152912 w 2264509"/>
                <a:gd name="connsiteY6-51004" fmla="*/ 1252683 h 7217346"/>
                <a:gd name="connsiteX7-51005" fmla="*/ 8160 w 2264509"/>
                <a:gd name="connsiteY7-51006" fmla="*/ 2283394 h 7217346"/>
                <a:gd name="connsiteX8-51007" fmla="*/ 416233 w 2264509"/>
                <a:gd name="connsiteY8-51008" fmla="*/ 2735641 h 7217346"/>
                <a:gd name="connsiteX9-51009" fmla="*/ 293173 w 2264509"/>
                <a:gd name="connsiteY9-51010" fmla="*/ 3799944 h 7217346"/>
                <a:gd name="connsiteX10-51011" fmla="*/ 428536 w 2264509"/>
                <a:gd name="connsiteY10-51012" fmla="*/ 3969982 h 7217346"/>
                <a:gd name="connsiteX11-51013" fmla="*/ 486017 w 2264509"/>
                <a:gd name="connsiteY11-51014" fmla="*/ 4215017 h 7217346"/>
                <a:gd name="connsiteX12-51015" fmla="*/ 547224 w 2264509"/>
                <a:gd name="connsiteY12-51016" fmla="*/ 4615099 h 7217346"/>
                <a:gd name="connsiteX13-51017" fmla="*/ 555878 w 2264509"/>
                <a:gd name="connsiteY13-51018" fmla="*/ 4779518 h 7217346"/>
                <a:gd name="connsiteX14-51019" fmla="*/ 541964 w 2264509"/>
                <a:gd name="connsiteY14-51020" fmla="*/ 4966441 h 7217346"/>
                <a:gd name="connsiteX15-51021" fmla="*/ 510234 w 2264509"/>
                <a:gd name="connsiteY15-51022" fmla="*/ 5112051 h 7217346"/>
                <a:gd name="connsiteX16-51023" fmla="*/ 434305 w 2264509"/>
                <a:gd name="connsiteY16-51024" fmla="*/ 6139609 h 7217346"/>
                <a:gd name="connsiteX17-51025" fmla="*/ 399690 w 2264509"/>
                <a:gd name="connsiteY17-51026" fmla="*/ 6589898 h 7217346"/>
                <a:gd name="connsiteX18-51027" fmla="*/ 471534 w 2264509"/>
                <a:gd name="connsiteY18-51028" fmla="*/ 6812999 h 7217346"/>
                <a:gd name="connsiteX19-51029" fmla="*/ 409205 w 2264509"/>
                <a:gd name="connsiteY19-51030" fmla="*/ 6995629 h 7217346"/>
                <a:gd name="connsiteX20-51031" fmla="*/ 712039 w 2264509"/>
                <a:gd name="connsiteY20-51032" fmla="*/ 7208607 h 7217346"/>
                <a:gd name="connsiteX21-51033" fmla="*/ 1018766 w 2264509"/>
                <a:gd name="connsiteY21-51034" fmla="*/ 7101007 h 7217346"/>
                <a:gd name="connsiteX22-51035" fmla="*/ 760721 w 2264509"/>
                <a:gd name="connsiteY22-51036" fmla="*/ 6842580 h 7217346"/>
                <a:gd name="connsiteX23-51037" fmla="*/ 804368 w 2264509"/>
                <a:gd name="connsiteY23-51038" fmla="*/ 6565349 h 7217346"/>
                <a:gd name="connsiteX24-51039" fmla="*/ 790216 w 2264509"/>
                <a:gd name="connsiteY24-51040" fmla="*/ 6235730 h 7217346"/>
                <a:gd name="connsiteX25-51041" fmla="*/ 907792 w 2264509"/>
                <a:gd name="connsiteY25-51042" fmla="*/ 5474692 h 7217346"/>
                <a:gd name="connsiteX26-51043" fmla="*/ 957309 w 2264509"/>
                <a:gd name="connsiteY26-51044" fmla="*/ 5365800 h 7217346"/>
                <a:gd name="connsiteX27-51045" fmla="*/ 949796 w 2264509"/>
                <a:gd name="connsiteY27-51046" fmla="*/ 5294498 h 7217346"/>
                <a:gd name="connsiteX28-51047" fmla="*/ 1022842 w 2264509"/>
                <a:gd name="connsiteY28-51048" fmla="*/ 5197505 h 7217346"/>
                <a:gd name="connsiteX29-51049" fmla="*/ 1024856 w 2264509"/>
                <a:gd name="connsiteY29-51050" fmla="*/ 5054630 h 7217346"/>
                <a:gd name="connsiteX30-51051" fmla="*/ 1250022 w 2264509"/>
                <a:gd name="connsiteY30-51052" fmla="*/ 4234537 h 7217346"/>
                <a:gd name="connsiteX31-51053" fmla="*/ 1388027 w 2264509"/>
                <a:gd name="connsiteY31-51054" fmla="*/ 4644157 h 7217346"/>
                <a:gd name="connsiteX32-51055" fmla="*/ 1392304 w 2264509"/>
                <a:gd name="connsiteY32-51056" fmla="*/ 4865602 h 7217346"/>
                <a:gd name="connsiteX33-51057" fmla="*/ 1364785 w 2264509"/>
                <a:gd name="connsiteY33-51058" fmla="*/ 4971714 h 7217346"/>
                <a:gd name="connsiteX34-51059" fmla="*/ 1405585 w 2264509"/>
                <a:gd name="connsiteY34-51060" fmla="*/ 5098769 h 7217346"/>
                <a:gd name="connsiteX35-51061" fmla="*/ 1313490 w 2264509"/>
                <a:gd name="connsiteY35-51062" fmla="*/ 5539804 h 7217346"/>
                <a:gd name="connsiteX36-51063" fmla="*/ 1314512 w 2264509"/>
                <a:gd name="connsiteY36-51064" fmla="*/ 6345824 h 7217346"/>
                <a:gd name="connsiteX37-51065" fmla="*/ 1369266 w 2264509"/>
                <a:gd name="connsiteY37-51066" fmla="*/ 6519700 h 7217346"/>
                <a:gd name="connsiteX38-51067" fmla="*/ 1336897 w 2264509"/>
                <a:gd name="connsiteY38-51068" fmla="*/ 6727274 h 7217346"/>
                <a:gd name="connsiteX39-51069" fmla="*/ 1355075 w 2264509"/>
                <a:gd name="connsiteY39-51070" fmla="*/ 6813600 h 7217346"/>
                <a:gd name="connsiteX40-51071" fmla="*/ 1364871 w 2264509"/>
                <a:gd name="connsiteY40-51072" fmla="*/ 7006384 h 7217346"/>
                <a:gd name="connsiteX41-51073" fmla="*/ 1811645 w 2264509"/>
                <a:gd name="connsiteY41-51074" fmla="*/ 7174679 h 7217346"/>
                <a:gd name="connsiteX42-51075" fmla="*/ 2240298 w 2264509"/>
                <a:gd name="connsiteY42-51076" fmla="*/ 7184685 h 7217346"/>
                <a:gd name="connsiteX43-51077" fmla="*/ 2223142 w 2264509"/>
                <a:gd name="connsiteY43-51078" fmla="*/ 7032346 h 7217346"/>
                <a:gd name="connsiteX44-51079" fmla="*/ 1738539 w 2264509"/>
                <a:gd name="connsiteY44-51080" fmla="*/ 6666009 h 7217346"/>
                <a:gd name="connsiteX45-51081" fmla="*/ 1759422 w 2264509"/>
                <a:gd name="connsiteY45-51082" fmla="*/ 6535632 h 7217346"/>
                <a:gd name="connsiteX46-51083" fmla="*/ 1719909 w 2264509"/>
                <a:gd name="connsiteY46-51084" fmla="*/ 6436627 h 7217346"/>
                <a:gd name="connsiteX47-51085" fmla="*/ 1708642 w 2264509"/>
                <a:gd name="connsiteY47-51086" fmla="*/ 6235730 h 7217346"/>
                <a:gd name="connsiteX48-51087" fmla="*/ 1730306 w 2264509"/>
                <a:gd name="connsiteY48-51088" fmla="*/ 5965274 h 7217346"/>
                <a:gd name="connsiteX49-51089" fmla="*/ 1778923 w 2264509"/>
                <a:gd name="connsiteY49-51090" fmla="*/ 5513111 h 7217346"/>
                <a:gd name="connsiteX50-51091" fmla="*/ 1790341 w 2264509"/>
                <a:gd name="connsiteY50-51092" fmla="*/ 5349364 h 7217346"/>
                <a:gd name="connsiteX51-51093" fmla="*/ 1855040 w 2264509"/>
                <a:gd name="connsiteY51-51094" fmla="*/ 5272196 h 7217346"/>
                <a:gd name="connsiteX52-51095" fmla="*/ 1920156 w 2264509"/>
                <a:gd name="connsiteY52-51096" fmla="*/ 5046384 h 7217346"/>
                <a:gd name="connsiteX53-51097" fmla="*/ 1939169 w 2264509"/>
                <a:gd name="connsiteY53-51098" fmla="*/ 4760372 h 7217346"/>
                <a:gd name="connsiteX54-51099" fmla="*/ 1951665 w 2264509"/>
                <a:gd name="connsiteY54-51100" fmla="*/ 4334336 h 7217346"/>
                <a:gd name="connsiteX55-51101" fmla="*/ 1932344 w 2264509"/>
                <a:gd name="connsiteY55-51102" fmla="*/ 3888133 h 7217346"/>
                <a:gd name="connsiteX56-51103" fmla="*/ 2114094 w 2264509"/>
                <a:gd name="connsiteY56-51104" fmla="*/ 3794489 h 7217346"/>
                <a:gd name="connsiteX57-51105" fmla="*/ 1762492 w 2264509"/>
                <a:gd name="connsiteY57-51106" fmla="*/ 2682768 h 7217346"/>
                <a:gd name="connsiteX58-51107" fmla="*/ 2171636 w 2264509"/>
                <a:gd name="connsiteY58-51108" fmla="*/ 2450629 h 7217346"/>
                <a:gd name="connsiteX59-51109" fmla="*/ 2032492 w 2264509"/>
                <a:gd name="connsiteY59-51110" fmla="*/ 1850474 h 7217346"/>
                <a:gd name="connsiteX60-51111" fmla="*/ 1975477 w 2264509"/>
                <a:gd name="connsiteY60-51112" fmla="*/ 1662589 h 7217346"/>
                <a:gd name="connsiteX61-51113" fmla="*/ 1973329 w 2264509"/>
                <a:gd name="connsiteY61-51114" fmla="*/ 1418094 h 7217346"/>
                <a:gd name="connsiteX62-51115" fmla="*/ 1913430 w 2264509"/>
                <a:gd name="connsiteY62-51116" fmla="*/ 1284830 h 7217346"/>
                <a:gd name="connsiteX63-51117" fmla="*/ 1458979 w 2264509"/>
                <a:gd name="connsiteY63-51118" fmla="*/ 1120535 h 7217346"/>
                <a:gd name="connsiteX64-51119" fmla="*/ 1360513 w 2264509"/>
                <a:gd name="connsiteY64-51120" fmla="*/ 1005635 h 7217346"/>
                <a:gd name="connsiteX65-51121" fmla="*/ 1416522 w 2264509"/>
                <a:gd name="connsiteY65-51122" fmla="*/ 807081 h 7217346"/>
                <a:gd name="connsiteX66-51123" fmla="*/ 1484699 w 2264509"/>
                <a:gd name="connsiteY66-51124" fmla="*/ 608469 h 7217346"/>
                <a:gd name="connsiteX67-51125" fmla="*/ 1496208 w 2264509"/>
                <a:gd name="connsiteY67-51126" fmla="*/ 366317 h 7217346"/>
                <a:gd name="connsiteX68-51127" fmla="*/ 1413968 w 2264509"/>
                <a:gd name="connsiteY68-51128" fmla="*/ 146640 h 7217346"/>
                <a:gd name="connsiteX69-51129" fmla="*/ 1100515 w 2264509"/>
                <a:gd name="connsiteY69-51130" fmla="*/ 551 h 7217346"/>
                <a:gd name="connsiteX0-51131" fmla="*/ 1100515 w 2264509"/>
                <a:gd name="connsiteY0-51132" fmla="*/ 551 h 7217346"/>
                <a:gd name="connsiteX1-51133" fmla="*/ 849378 w 2264509"/>
                <a:gd name="connsiteY1-51134" fmla="*/ 118937 h 7217346"/>
                <a:gd name="connsiteX2-51135" fmla="*/ 751515 w 2264509"/>
                <a:gd name="connsiteY2-51136" fmla="*/ 285490 h 7217346"/>
                <a:gd name="connsiteX3-51137" fmla="*/ 756141 w 2264509"/>
                <a:gd name="connsiteY3-51138" fmla="*/ 566071 h 7217346"/>
                <a:gd name="connsiteX4-51139" fmla="*/ 895260 w 2264509"/>
                <a:gd name="connsiteY4-51140" fmla="*/ 882679 h 7217346"/>
                <a:gd name="connsiteX5-51141" fmla="*/ 785588 w 2264509"/>
                <a:gd name="connsiteY5-51142" fmla="*/ 1025825 h 7217346"/>
                <a:gd name="connsiteX6-51143" fmla="*/ 152912 w 2264509"/>
                <a:gd name="connsiteY6-51144" fmla="*/ 1252683 h 7217346"/>
                <a:gd name="connsiteX7-51145" fmla="*/ 8160 w 2264509"/>
                <a:gd name="connsiteY7-51146" fmla="*/ 2283394 h 7217346"/>
                <a:gd name="connsiteX8-51147" fmla="*/ 416233 w 2264509"/>
                <a:gd name="connsiteY8-51148" fmla="*/ 2735641 h 7217346"/>
                <a:gd name="connsiteX9-51149" fmla="*/ 293173 w 2264509"/>
                <a:gd name="connsiteY9-51150" fmla="*/ 3799944 h 7217346"/>
                <a:gd name="connsiteX10-51151" fmla="*/ 428536 w 2264509"/>
                <a:gd name="connsiteY10-51152" fmla="*/ 3969982 h 7217346"/>
                <a:gd name="connsiteX11-51153" fmla="*/ 486017 w 2264509"/>
                <a:gd name="connsiteY11-51154" fmla="*/ 4215017 h 7217346"/>
                <a:gd name="connsiteX12-51155" fmla="*/ 547224 w 2264509"/>
                <a:gd name="connsiteY12-51156" fmla="*/ 4615099 h 7217346"/>
                <a:gd name="connsiteX13-51157" fmla="*/ 555878 w 2264509"/>
                <a:gd name="connsiteY13-51158" fmla="*/ 4779518 h 7217346"/>
                <a:gd name="connsiteX14-51159" fmla="*/ 541964 w 2264509"/>
                <a:gd name="connsiteY14-51160" fmla="*/ 4966441 h 7217346"/>
                <a:gd name="connsiteX15-51161" fmla="*/ 510234 w 2264509"/>
                <a:gd name="connsiteY15-51162" fmla="*/ 5112051 h 7217346"/>
                <a:gd name="connsiteX16-51163" fmla="*/ 434305 w 2264509"/>
                <a:gd name="connsiteY16-51164" fmla="*/ 6139609 h 7217346"/>
                <a:gd name="connsiteX17-51165" fmla="*/ 399690 w 2264509"/>
                <a:gd name="connsiteY17-51166" fmla="*/ 6589898 h 7217346"/>
                <a:gd name="connsiteX18-51167" fmla="*/ 471534 w 2264509"/>
                <a:gd name="connsiteY18-51168" fmla="*/ 6812999 h 7217346"/>
                <a:gd name="connsiteX19-51169" fmla="*/ 409205 w 2264509"/>
                <a:gd name="connsiteY19-51170" fmla="*/ 6995629 h 7217346"/>
                <a:gd name="connsiteX20-51171" fmla="*/ 712039 w 2264509"/>
                <a:gd name="connsiteY20-51172" fmla="*/ 7208607 h 7217346"/>
                <a:gd name="connsiteX21-51173" fmla="*/ 1018766 w 2264509"/>
                <a:gd name="connsiteY21-51174" fmla="*/ 7101007 h 7217346"/>
                <a:gd name="connsiteX22-51175" fmla="*/ 760721 w 2264509"/>
                <a:gd name="connsiteY22-51176" fmla="*/ 6842580 h 7217346"/>
                <a:gd name="connsiteX23-51177" fmla="*/ 804368 w 2264509"/>
                <a:gd name="connsiteY23-51178" fmla="*/ 6565349 h 7217346"/>
                <a:gd name="connsiteX24-51179" fmla="*/ 790216 w 2264509"/>
                <a:gd name="connsiteY24-51180" fmla="*/ 6235730 h 7217346"/>
                <a:gd name="connsiteX25-51181" fmla="*/ 907792 w 2264509"/>
                <a:gd name="connsiteY25-51182" fmla="*/ 5474692 h 7217346"/>
                <a:gd name="connsiteX26-51183" fmla="*/ 957309 w 2264509"/>
                <a:gd name="connsiteY26-51184" fmla="*/ 5365800 h 7217346"/>
                <a:gd name="connsiteX27-51185" fmla="*/ 949796 w 2264509"/>
                <a:gd name="connsiteY27-51186" fmla="*/ 5294498 h 7217346"/>
                <a:gd name="connsiteX28-51187" fmla="*/ 1022842 w 2264509"/>
                <a:gd name="connsiteY28-51188" fmla="*/ 5197505 h 7217346"/>
                <a:gd name="connsiteX29-51189" fmla="*/ 1024856 w 2264509"/>
                <a:gd name="connsiteY29-51190" fmla="*/ 5054630 h 7217346"/>
                <a:gd name="connsiteX30-51191" fmla="*/ 1250022 w 2264509"/>
                <a:gd name="connsiteY30-51192" fmla="*/ 4234537 h 7217346"/>
                <a:gd name="connsiteX31-51193" fmla="*/ 1388027 w 2264509"/>
                <a:gd name="connsiteY31-51194" fmla="*/ 4644157 h 7217346"/>
                <a:gd name="connsiteX32-51195" fmla="*/ 1392304 w 2264509"/>
                <a:gd name="connsiteY32-51196" fmla="*/ 4865602 h 7217346"/>
                <a:gd name="connsiteX33-51197" fmla="*/ 1364785 w 2264509"/>
                <a:gd name="connsiteY33-51198" fmla="*/ 4971714 h 7217346"/>
                <a:gd name="connsiteX34-51199" fmla="*/ 1405585 w 2264509"/>
                <a:gd name="connsiteY34-51200" fmla="*/ 5098769 h 7217346"/>
                <a:gd name="connsiteX35-51201" fmla="*/ 1313490 w 2264509"/>
                <a:gd name="connsiteY35-51202" fmla="*/ 5539804 h 7217346"/>
                <a:gd name="connsiteX36-51203" fmla="*/ 1314512 w 2264509"/>
                <a:gd name="connsiteY36-51204" fmla="*/ 6345824 h 7217346"/>
                <a:gd name="connsiteX37-51205" fmla="*/ 1369266 w 2264509"/>
                <a:gd name="connsiteY37-51206" fmla="*/ 6519700 h 7217346"/>
                <a:gd name="connsiteX38-51207" fmla="*/ 1336897 w 2264509"/>
                <a:gd name="connsiteY38-51208" fmla="*/ 6727274 h 7217346"/>
                <a:gd name="connsiteX39-51209" fmla="*/ 1355075 w 2264509"/>
                <a:gd name="connsiteY39-51210" fmla="*/ 6813600 h 7217346"/>
                <a:gd name="connsiteX40-51211" fmla="*/ 1364871 w 2264509"/>
                <a:gd name="connsiteY40-51212" fmla="*/ 7006384 h 7217346"/>
                <a:gd name="connsiteX41-51213" fmla="*/ 1811645 w 2264509"/>
                <a:gd name="connsiteY41-51214" fmla="*/ 7174679 h 7217346"/>
                <a:gd name="connsiteX42-51215" fmla="*/ 2240298 w 2264509"/>
                <a:gd name="connsiteY42-51216" fmla="*/ 7184685 h 7217346"/>
                <a:gd name="connsiteX43-51217" fmla="*/ 2223142 w 2264509"/>
                <a:gd name="connsiteY43-51218" fmla="*/ 7032346 h 7217346"/>
                <a:gd name="connsiteX44-51219" fmla="*/ 1738539 w 2264509"/>
                <a:gd name="connsiteY44-51220" fmla="*/ 6666009 h 7217346"/>
                <a:gd name="connsiteX45-51221" fmla="*/ 1759422 w 2264509"/>
                <a:gd name="connsiteY45-51222" fmla="*/ 6535632 h 7217346"/>
                <a:gd name="connsiteX46-51223" fmla="*/ 1719909 w 2264509"/>
                <a:gd name="connsiteY46-51224" fmla="*/ 6436627 h 7217346"/>
                <a:gd name="connsiteX47-51225" fmla="*/ 1708642 w 2264509"/>
                <a:gd name="connsiteY47-51226" fmla="*/ 6235730 h 7217346"/>
                <a:gd name="connsiteX48-51227" fmla="*/ 1730306 w 2264509"/>
                <a:gd name="connsiteY48-51228" fmla="*/ 5965274 h 7217346"/>
                <a:gd name="connsiteX49-51229" fmla="*/ 1778923 w 2264509"/>
                <a:gd name="connsiteY49-51230" fmla="*/ 5513111 h 7217346"/>
                <a:gd name="connsiteX50-51231" fmla="*/ 1790341 w 2264509"/>
                <a:gd name="connsiteY50-51232" fmla="*/ 5349364 h 7217346"/>
                <a:gd name="connsiteX51-51233" fmla="*/ 1855040 w 2264509"/>
                <a:gd name="connsiteY51-51234" fmla="*/ 5272196 h 7217346"/>
                <a:gd name="connsiteX52-51235" fmla="*/ 1920156 w 2264509"/>
                <a:gd name="connsiteY52-51236" fmla="*/ 5046384 h 7217346"/>
                <a:gd name="connsiteX53-51237" fmla="*/ 1939169 w 2264509"/>
                <a:gd name="connsiteY53-51238" fmla="*/ 4760372 h 7217346"/>
                <a:gd name="connsiteX54-51239" fmla="*/ 1951665 w 2264509"/>
                <a:gd name="connsiteY54-51240" fmla="*/ 4334336 h 7217346"/>
                <a:gd name="connsiteX55-51241" fmla="*/ 1932344 w 2264509"/>
                <a:gd name="connsiteY55-51242" fmla="*/ 3888133 h 7217346"/>
                <a:gd name="connsiteX56-51243" fmla="*/ 2114094 w 2264509"/>
                <a:gd name="connsiteY56-51244" fmla="*/ 3794489 h 7217346"/>
                <a:gd name="connsiteX57-51245" fmla="*/ 1762492 w 2264509"/>
                <a:gd name="connsiteY57-51246" fmla="*/ 2682768 h 7217346"/>
                <a:gd name="connsiteX58-51247" fmla="*/ 2171636 w 2264509"/>
                <a:gd name="connsiteY58-51248" fmla="*/ 2450629 h 7217346"/>
                <a:gd name="connsiteX59-51249" fmla="*/ 2032492 w 2264509"/>
                <a:gd name="connsiteY59-51250" fmla="*/ 1850474 h 7217346"/>
                <a:gd name="connsiteX60-51251" fmla="*/ 1975477 w 2264509"/>
                <a:gd name="connsiteY60-51252" fmla="*/ 1662589 h 7217346"/>
                <a:gd name="connsiteX61-51253" fmla="*/ 1973329 w 2264509"/>
                <a:gd name="connsiteY61-51254" fmla="*/ 1418094 h 7217346"/>
                <a:gd name="connsiteX62-51255" fmla="*/ 1913430 w 2264509"/>
                <a:gd name="connsiteY62-51256" fmla="*/ 1284830 h 7217346"/>
                <a:gd name="connsiteX63-51257" fmla="*/ 1458979 w 2264509"/>
                <a:gd name="connsiteY63-51258" fmla="*/ 1120535 h 7217346"/>
                <a:gd name="connsiteX64-51259" fmla="*/ 1360513 w 2264509"/>
                <a:gd name="connsiteY64-51260" fmla="*/ 1005635 h 7217346"/>
                <a:gd name="connsiteX65-51261" fmla="*/ 1416522 w 2264509"/>
                <a:gd name="connsiteY65-51262" fmla="*/ 807081 h 7217346"/>
                <a:gd name="connsiteX66-51263" fmla="*/ 1484699 w 2264509"/>
                <a:gd name="connsiteY66-51264" fmla="*/ 608469 h 7217346"/>
                <a:gd name="connsiteX67-51265" fmla="*/ 1496208 w 2264509"/>
                <a:gd name="connsiteY67-51266" fmla="*/ 366317 h 7217346"/>
                <a:gd name="connsiteX68-51267" fmla="*/ 1413968 w 2264509"/>
                <a:gd name="connsiteY68-51268" fmla="*/ 146640 h 7217346"/>
                <a:gd name="connsiteX69-51269" fmla="*/ 1100515 w 2264509"/>
                <a:gd name="connsiteY69-51270" fmla="*/ 551 h 7217346"/>
                <a:gd name="connsiteX0-51271" fmla="*/ 1100515 w 2264509"/>
                <a:gd name="connsiteY0-51272" fmla="*/ 551 h 7217346"/>
                <a:gd name="connsiteX1-51273" fmla="*/ 849378 w 2264509"/>
                <a:gd name="connsiteY1-51274" fmla="*/ 118937 h 7217346"/>
                <a:gd name="connsiteX2-51275" fmla="*/ 751515 w 2264509"/>
                <a:gd name="connsiteY2-51276" fmla="*/ 285490 h 7217346"/>
                <a:gd name="connsiteX3-51277" fmla="*/ 756141 w 2264509"/>
                <a:gd name="connsiteY3-51278" fmla="*/ 566071 h 7217346"/>
                <a:gd name="connsiteX4-51279" fmla="*/ 895260 w 2264509"/>
                <a:gd name="connsiteY4-51280" fmla="*/ 882679 h 7217346"/>
                <a:gd name="connsiteX5-51281" fmla="*/ 785588 w 2264509"/>
                <a:gd name="connsiteY5-51282" fmla="*/ 1025825 h 7217346"/>
                <a:gd name="connsiteX6-51283" fmla="*/ 152912 w 2264509"/>
                <a:gd name="connsiteY6-51284" fmla="*/ 1252683 h 7217346"/>
                <a:gd name="connsiteX7-51285" fmla="*/ 8160 w 2264509"/>
                <a:gd name="connsiteY7-51286" fmla="*/ 2283394 h 7217346"/>
                <a:gd name="connsiteX8-51287" fmla="*/ 416233 w 2264509"/>
                <a:gd name="connsiteY8-51288" fmla="*/ 2735641 h 7217346"/>
                <a:gd name="connsiteX9-51289" fmla="*/ 293173 w 2264509"/>
                <a:gd name="connsiteY9-51290" fmla="*/ 3799944 h 7217346"/>
                <a:gd name="connsiteX10-51291" fmla="*/ 428536 w 2264509"/>
                <a:gd name="connsiteY10-51292" fmla="*/ 3969982 h 7217346"/>
                <a:gd name="connsiteX11-51293" fmla="*/ 486017 w 2264509"/>
                <a:gd name="connsiteY11-51294" fmla="*/ 4215017 h 7217346"/>
                <a:gd name="connsiteX12-51295" fmla="*/ 547224 w 2264509"/>
                <a:gd name="connsiteY12-51296" fmla="*/ 4615099 h 7217346"/>
                <a:gd name="connsiteX13-51297" fmla="*/ 555878 w 2264509"/>
                <a:gd name="connsiteY13-51298" fmla="*/ 4779518 h 7217346"/>
                <a:gd name="connsiteX14-51299" fmla="*/ 541964 w 2264509"/>
                <a:gd name="connsiteY14-51300" fmla="*/ 4966441 h 7217346"/>
                <a:gd name="connsiteX15-51301" fmla="*/ 510234 w 2264509"/>
                <a:gd name="connsiteY15-51302" fmla="*/ 5112051 h 7217346"/>
                <a:gd name="connsiteX16-51303" fmla="*/ 434305 w 2264509"/>
                <a:gd name="connsiteY16-51304" fmla="*/ 6139609 h 7217346"/>
                <a:gd name="connsiteX17-51305" fmla="*/ 399690 w 2264509"/>
                <a:gd name="connsiteY17-51306" fmla="*/ 6589898 h 7217346"/>
                <a:gd name="connsiteX18-51307" fmla="*/ 471534 w 2264509"/>
                <a:gd name="connsiteY18-51308" fmla="*/ 6812999 h 7217346"/>
                <a:gd name="connsiteX19-51309" fmla="*/ 409205 w 2264509"/>
                <a:gd name="connsiteY19-51310" fmla="*/ 6995629 h 7217346"/>
                <a:gd name="connsiteX20-51311" fmla="*/ 712039 w 2264509"/>
                <a:gd name="connsiteY20-51312" fmla="*/ 7208607 h 7217346"/>
                <a:gd name="connsiteX21-51313" fmla="*/ 1018766 w 2264509"/>
                <a:gd name="connsiteY21-51314" fmla="*/ 7101007 h 7217346"/>
                <a:gd name="connsiteX22-51315" fmla="*/ 760721 w 2264509"/>
                <a:gd name="connsiteY22-51316" fmla="*/ 6842580 h 7217346"/>
                <a:gd name="connsiteX23-51317" fmla="*/ 804368 w 2264509"/>
                <a:gd name="connsiteY23-51318" fmla="*/ 6565349 h 7217346"/>
                <a:gd name="connsiteX24-51319" fmla="*/ 790216 w 2264509"/>
                <a:gd name="connsiteY24-51320" fmla="*/ 6235730 h 7217346"/>
                <a:gd name="connsiteX25-51321" fmla="*/ 907792 w 2264509"/>
                <a:gd name="connsiteY25-51322" fmla="*/ 5474692 h 7217346"/>
                <a:gd name="connsiteX26-51323" fmla="*/ 957309 w 2264509"/>
                <a:gd name="connsiteY26-51324" fmla="*/ 5365800 h 7217346"/>
                <a:gd name="connsiteX27-51325" fmla="*/ 949796 w 2264509"/>
                <a:gd name="connsiteY27-51326" fmla="*/ 5294498 h 7217346"/>
                <a:gd name="connsiteX28-51327" fmla="*/ 1022842 w 2264509"/>
                <a:gd name="connsiteY28-51328" fmla="*/ 5197505 h 7217346"/>
                <a:gd name="connsiteX29-51329" fmla="*/ 1024856 w 2264509"/>
                <a:gd name="connsiteY29-51330" fmla="*/ 5054630 h 7217346"/>
                <a:gd name="connsiteX30-51331" fmla="*/ 1250022 w 2264509"/>
                <a:gd name="connsiteY30-51332" fmla="*/ 4234537 h 7217346"/>
                <a:gd name="connsiteX31-51333" fmla="*/ 1388027 w 2264509"/>
                <a:gd name="connsiteY31-51334" fmla="*/ 4644157 h 7217346"/>
                <a:gd name="connsiteX32-51335" fmla="*/ 1392304 w 2264509"/>
                <a:gd name="connsiteY32-51336" fmla="*/ 4865602 h 7217346"/>
                <a:gd name="connsiteX33-51337" fmla="*/ 1364785 w 2264509"/>
                <a:gd name="connsiteY33-51338" fmla="*/ 4971714 h 7217346"/>
                <a:gd name="connsiteX34-51339" fmla="*/ 1405585 w 2264509"/>
                <a:gd name="connsiteY34-51340" fmla="*/ 5098769 h 7217346"/>
                <a:gd name="connsiteX35-51341" fmla="*/ 1313490 w 2264509"/>
                <a:gd name="connsiteY35-51342" fmla="*/ 5539804 h 7217346"/>
                <a:gd name="connsiteX36-51343" fmla="*/ 1314512 w 2264509"/>
                <a:gd name="connsiteY36-51344" fmla="*/ 6345824 h 7217346"/>
                <a:gd name="connsiteX37-51345" fmla="*/ 1369266 w 2264509"/>
                <a:gd name="connsiteY37-51346" fmla="*/ 6519700 h 7217346"/>
                <a:gd name="connsiteX38-51347" fmla="*/ 1336897 w 2264509"/>
                <a:gd name="connsiteY38-51348" fmla="*/ 6727274 h 7217346"/>
                <a:gd name="connsiteX39-51349" fmla="*/ 1355075 w 2264509"/>
                <a:gd name="connsiteY39-51350" fmla="*/ 6813600 h 7217346"/>
                <a:gd name="connsiteX40-51351" fmla="*/ 1364871 w 2264509"/>
                <a:gd name="connsiteY40-51352" fmla="*/ 7006384 h 7217346"/>
                <a:gd name="connsiteX41-51353" fmla="*/ 1811645 w 2264509"/>
                <a:gd name="connsiteY41-51354" fmla="*/ 7174679 h 7217346"/>
                <a:gd name="connsiteX42-51355" fmla="*/ 2240298 w 2264509"/>
                <a:gd name="connsiteY42-51356" fmla="*/ 7184685 h 7217346"/>
                <a:gd name="connsiteX43-51357" fmla="*/ 2223142 w 2264509"/>
                <a:gd name="connsiteY43-51358" fmla="*/ 7032346 h 7217346"/>
                <a:gd name="connsiteX44-51359" fmla="*/ 1738539 w 2264509"/>
                <a:gd name="connsiteY44-51360" fmla="*/ 6666009 h 7217346"/>
                <a:gd name="connsiteX45-51361" fmla="*/ 1759422 w 2264509"/>
                <a:gd name="connsiteY45-51362" fmla="*/ 6535632 h 7217346"/>
                <a:gd name="connsiteX46-51363" fmla="*/ 1719909 w 2264509"/>
                <a:gd name="connsiteY46-51364" fmla="*/ 6436627 h 7217346"/>
                <a:gd name="connsiteX47-51365" fmla="*/ 1708642 w 2264509"/>
                <a:gd name="connsiteY47-51366" fmla="*/ 6235730 h 7217346"/>
                <a:gd name="connsiteX48-51367" fmla="*/ 1730306 w 2264509"/>
                <a:gd name="connsiteY48-51368" fmla="*/ 5965274 h 7217346"/>
                <a:gd name="connsiteX49-51369" fmla="*/ 1778923 w 2264509"/>
                <a:gd name="connsiteY49-51370" fmla="*/ 5513111 h 7217346"/>
                <a:gd name="connsiteX50-51371" fmla="*/ 1790341 w 2264509"/>
                <a:gd name="connsiteY50-51372" fmla="*/ 5349364 h 7217346"/>
                <a:gd name="connsiteX51-51373" fmla="*/ 1855040 w 2264509"/>
                <a:gd name="connsiteY51-51374" fmla="*/ 5272196 h 7217346"/>
                <a:gd name="connsiteX52-51375" fmla="*/ 1920156 w 2264509"/>
                <a:gd name="connsiteY52-51376" fmla="*/ 5046384 h 7217346"/>
                <a:gd name="connsiteX53-51377" fmla="*/ 1939169 w 2264509"/>
                <a:gd name="connsiteY53-51378" fmla="*/ 4760372 h 7217346"/>
                <a:gd name="connsiteX54-51379" fmla="*/ 1951665 w 2264509"/>
                <a:gd name="connsiteY54-51380" fmla="*/ 4334336 h 7217346"/>
                <a:gd name="connsiteX55-51381" fmla="*/ 1932344 w 2264509"/>
                <a:gd name="connsiteY55-51382" fmla="*/ 3888133 h 7217346"/>
                <a:gd name="connsiteX56-51383" fmla="*/ 2114094 w 2264509"/>
                <a:gd name="connsiteY56-51384" fmla="*/ 3794489 h 7217346"/>
                <a:gd name="connsiteX57-51385" fmla="*/ 1762492 w 2264509"/>
                <a:gd name="connsiteY57-51386" fmla="*/ 2682768 h 7217346"/>
                <a:gd name="connsiteX58-51387" fmla="*/ 2171636 w 2264509"/>
                <a:gd name="connsiteY58-51388" fmla="*/ 2450629 h 7217346"/>
                <a:gd name="connsiteX59-51389" fmla="*/ 2032492 w 2264509"/>
                <a:gd name="connsiteY59-51390" fmla="*/ 1850474 h 7217346"/>
                <a:gd name="connsiteX60-51391" fmla="*/ 1990819 w 2264509"/>
                <a:gd name="connsiteY60-51392" fmla="*/ 1650316 h 7217346"/>
                <a:gd name="connsiteX61-51393" fmla="*/ 1973329 w 2264509"/>
                <a:gd name="connsiteY61-51394" fmla="*/ 1418094 h 7217346"/>
                <a:gd name="connsiteX62-51395" fmla="*/ 1913430 w 2264509"/>
                <a:gd name="connsiteY62-51396" fmla="*/ 1284830 h 7217346"/>
                <a:gd name="connsiteX63-51397" fmla="*/ 1458979 w 2264509"/>
                <a:gd name="connsiteY63-51398" fmla="*/ 1120535 h 7217346"/>
                <a:gd name="connsiteX64-51399" fmla="*/ 1360513 w 2264509"/>
                <a:gd name="connsiteY64-51400" fmla="*/ 1005635 h 7217346"/>
                <a:gd name="connsiteX65-51401" fmla="*/ 1416522 w 2264509"/>
                <a:gd name="connsiteY65-51402" fmla="*/ 807081 h 7217346"/>
                <a:gd name="connsiteX66-51403" fmla="*/ 1484699 w 2264509"/>
                <a:gd name="connsiteY66-51404" fmla="*/ 608469 h 7217346"/>
                <a:gd name="connsiteX67-51405" fmla="*/ 1496208 w 2264509"/>
                <a:gd name="connsiteY67-51406" fmla="*/ 366317 h 7217346"/>
                <a:gd name="connsiteX68-51407" fmla="*/ 1413968 w 2264509"/>
                <a:gd name="connsiteY68-51408" fmla="*/ 146640 h 7217346"/>
                <a:gd name="connsiteX69-51409" fmla="*/ 1100515 w 2264509"/>
                <a:gd name="connsiteY69-51410" fmla="*/ 551 h 7217346"/>
                <a:gd name="connsiteX0-51411" fmla="*/ 1100515 w 2264509"/>
                <a:gd name="connsiteY0-51412" fmla="*/ 551 h 7217346"/>
                <a:gd name="connsiteX1-51413" fmla="*/ 849378 w 2264509"/>
                <a:gd name="connsiteY1-51414" fmla="*/ 118937 h 7217346"/>
                <a:gd name="connsiteX2-51415" fmla="*/ 751515 w 2264509"/>
                <a:gd name="connsiteY2-51416" fmla="*/ 285490 h 7217346"/>
                <a:gd name="connsiteX3-51417" fmla="*/ 756141 w 2264509"/>
                <a:gd name="connsiteY3-51418" fmla="*/ 566071 h 7217346"/>
                <a:gd name="connsiteX4-51419" fmla="*/ 895260 w 2264509"/>
                <a:gd name="connsiteY4-51420" fmla="*/ 882679 h 7217346"/>
                <a:gd name="connsiteX5-51421" fmla="*/ 785588 w 2264509"/>
                <a:gd name="connsiteY5-51422" fmla="*/ 1025825 h 7217346"/>
                <a:gd name="connsiteX6-51423" fmla="*/ 152912 w 2264509"/>
                <a:gd name="connsiteY6-51424" fmla="*/ 1252683 h 7217346"/>
                <a:gd name="connsiteX7-51425" fmla="*/ 8160 w 2264509"/>
                <a:gd name="connsiteY7-51426" fmla="*/ 2283394 h 7217346"/>
                <a:gd name="connsiteX8-51427" fmla="*/ 416233 w 2264509"/>
                <a:gd name="connsiteY8-51428" fmla="*/ 2735641 h 7217346"/>
                <a:gd name="connsiteX9-51429" fmla="*/ 293173 w 2264509"/>
                <a:gd name="connsiteY9-51430" fmla="*/ 3799944 h 7217346"/>
                <a:gd name="connsiteX10-51431" fmla="*/ 428536 w 2264509"/>
                <a:gd name="connsiteY10-51432" fmla="*/ 3969982 h 7217346"/>
                <a:gd name="connsiteX11-51433" fmla="*/ 486017 w 2264509"/>
                <a:gd name="connsiteY11-51434" fmla="*/ 4215017 h 7217346"/>
                <a:gd name="connsiteX12-51435" fmla="*/ 547224 w 2264509"/>
                <a:gd name="connsiteY12-51436" fmla="*/ 4615099 h 7217346"/>
                <a:gd name="connsiteX13-51437" fmla="*/ 555878 w 2264509"/>
                <a:gd name="connsiteY13-51438" fmla="*/ 4779518 h 7217346"/>
                <a:gd name="connsiteX14-51439" fmla="*/ 541964 w 2264509"/>
                <a:gd name="connsiteY14-51440" fmla="*/ 4966441 h 7217346"/>
                <a:gd name="connsiteX15-51441" fmla="*/ 510234 w 2264509"/>
                <a:gd name="connsiteY15-51442" fmla="*/ 5112051 h 7217346"/>
                <a:gd name="connsiteX16-51443" fmla="*/ 434305 w 2264509"/>
                <a:gd name="connsiteY16-51444" fmla="*/ 6139609 h 7217346"/>
                <a:gd name="connsiteX17-51445" fmla="*/ 399690 w 2264509"/>
                <a:gd name="connsiteY17-51446" fmla="*/ 6589898 h 7217346"/>
                <a:gd name="connsiteX18-51447" fmla="*/ 471534 w 2264509"/>
                <a:gd name="connsiteY18-51448" fmla="*/ 6812999 h 7217346"/>
                <a:gd name="connsiteX19-51449" fmla="*/ 409205 w 2264509"/>
                <a:gd name="connsiteY19-51450" fmla="*/ 6995629 h 7217346"/>
                <a:gd name="connsiteX20-51451" fmla="*/ 712039 w 2264509"/>
                <a:gd name="connsiteY20-51452" fmla="*/ 7208607 h 7217346"/>
                <a:gd name="connsiteX21-51453" fmla="*/ 1018766 w 2264509"/>
                <a:gd name="connsiteY21-51454" fmla="*/ 7101007 h 7217346"/>
                <a:gd name="connsiteX22-51455" fmla="*/ 760721 w 2264509"/>
                <a:gd name="connsiteY22-51456" fmla="*/ 6842580 h 7217346"/>
                <a:gd name="connsiteX23-51457" fmla="*/ 804368 w 2264509"/>
                <a:gd name="connsiteY23-51458" fmla="*/ 6565349 h 7217346"/>
                <a:gd name="connsiteX24-51459" fmla="*/ 790216 w 2264509"/>
                <a:gd name="connsiteY24-51460" fmla="*/ 6235730 h 7217346"/>
                <a:gd name="connsiteX25-51461" fmla="*/ 907792 w 2264509"/>
                <a:gd name="connsiteY25-51462" fmla="*/ 5474692 h 7217346"/>
                <a:gd name="connsiteX26-51463" fmla="*/ 957309 w 2264509"/>
                <a:gd name="connsiteY26-51464" fmla="*/ 5365800 h 7217346"/>
                <a:gd name="connsiteX27-51465" fmla="*/ 949796 w 2264509"/>
                <a:gd name="connsiteY27-51466" fmla="*/ 5294498 h 7217346"/>
                <a:gd name="connsiteX28-51467" fmla="*/ 1022842 w 2264509"/>
                <a:gd name="connsiteY28-51468" fmla="*/ 5197505 h 7217346"/>
                <a:gd name="connsiteX29-51469" fmla="*/ 1024856 w 2264509"/>
                <a:gd name="connsiteY29-51470" fmla="*/ 5054630 h 7217346"/>
                <a:gd name="connsiteX30-51471" fmla="*/ 1250022 w 2264509"/>
                <a:gd name="connsiteY30-51472" fmla="*/ 4234537 h 7217346"/>
                <a:gd name="connsiteX31-51473" fmla="*/ 1388027 w 2264509"/>
                <a:gd name="connsiteY31-51474" fmla="*/ 4644157 h 7217346"/>
                <a:gd name="connsiteX32-51475" fmla="*/ 1392304 w 2264509"/>
                <a:gd name="connsiteY32-51476" fmla="*/ 4865602 h 7217346"/>
                <a:gd name="connsiteX33-51477" fmla="*/ 1364785 w 2264509"/>
                <a:gd name="connsiteY33-51478" fmla="*/ 4971714 h 7217346"/>
                <a:gd name="connsiteX34-51479" fmla="*/ 1405585 w 2264509"/>
                <a:gd name="connsiteY34-51480" fmla="*/ 5098769 h 7217346"/>
                <a:gd name="connsiteX35-51481" fmla="*/ 1313490 w 2264509"/>
                <a:gd name="connsiteY35-51482" fmla="*/ 5539804 h 7217346"/>
                <a:gd name="connsiteX36-51483" fmla="*/ 1314512 w 2264509"/>
                <a:gd name="connsiteY36-51484" fmla="*/ 6345824 h 7217346"/>
                <a:gd name="connsiteX37-51485" fmla="*/ 1369266 w 2264509"/>
                <a:gd name="connsiteY37-51486" fmla="*/ 6519700 h 7217346"/>
                <a:gd name="connsiteX38-51487" fmla="*/ 1336897 w 2264509"/>
                <a:gd name="connsiteY38-51488" fmla="*/ 6727274 h 7217346"/>
                <a:gd name="connsiteX39-51489" fmla="*/ 1355075 w 2264509"/>
                <a:gd name="connsiteY39-51490" fmla="*/ 6813600 h 7217346"/>
                <a:gd name="connsiteX40-51491" fmla="*/ 1364871 w 2264509"/>
                <a:gd name="connsiteY40-51492" fmla="*/ 7006384 h 7217346"/>
                <a:gd name="connsiteX41-51493" fmla="*/ 1811645 w 2264509"/>
                <a:gd name="connsiteY41-51494" fmla="*/ 7174679 h 7217346"/>
                <a:gd name="connsiteX42-51495" fmla="*/ 2240298 w 2264509"/>
                <a:gd name="connsiteY42-51496" fmla="*/ 7184685 h 7217346"/>
                <a:gd name="connsiteX43-51497" fmla="*/ 2223142 w 2264509"/>
                <a:gd name="connsiteY43-51498" fmla="*/ 7032346 h 7217346"/>
                <a:gd name="connsiteX44-51499" fmla="*/ 1738539 w 2264509"/>
                <a:gd name="connsiteY44-51500" fmla="*/ 6666009 h 7217346"/>
                <a:gd name="connsiteX45-51501" fmla="*/ 1759422 w 2264509"/>
                <a:gd name="connsiteY45-51502" fmla="*/ 6535632 h 7217346"/>
                <a:gd name="connsiteX46-51503" fmla="*/ 1719909 w 2264509"/>
                <a:gd name="connsiteY46-51504" fmla="*/ 6436627 h 7217346"/>
                <a:gd name="connsiteX47-51505" fmla="*/ 1708642 w 2264509"/>
                <a:gd name="connsiteY47-51506" fmla="*/ 6235730 h 7217346"/>
                <a:gd name="connsiteX48-51507" fmla="*/ 1730306 w 2264509"/>
                <a:gd name="connsiteY48-51508" fmla="*/ 5965274 h 7217346"/>
                <a:gd name="connsiteX49-51509" fmla="*/ 1778923 w 2264509"/>
                <a:gd name="connsiteY49-51510" fmla="*/ 5513111 h 7217346"/>
                <a:gd name="connsiteX50-51511" fmla="*/ 1790341 w 2264509"/>
                <a:gd name="connsiteY50-51512" fmla="*/ 5349364 h 7217346"/>
                <a:gd name="connsiteX51-51513" fmla="*/ 1855040 w 2264509"/>
                <a:gd name="connsiteY51-51514" fmla="*/ 5272196 h 7217346"/>
                <a:gd name="connsiteX52-51515" fmla="*/ 1920156 w 2264509"/>
                <a:gd name="connsiteY52-51516" fmla="*/ 5046384 h 7217346"/>
                <a:gd name="connsiteX53-51517" fmla="*/ 1939169 w 2264509"/>
                <a:gd name="connsiteY53-51518" fmla="*/ 4760372 h 7217346"/>
                <a:gd name="connsiteX54-51519" fmla="*/ 1951665 w 2264509"/>
                <a:gd name="connsiteY54-51520" fmla="*/ 4334336 h 7217346"/>
                <a:gd name="connsiteX55-51521" fmla="*/ 1932344 w 2264509"/>
                <a:gd name="connsiteY55-51522" fmla="*/ 3888133 h 7217346"/>
                <a:gd name="connsiteX56-51523" fmla="*/ 2114094 w 2264509"/>
                <a:gd name="connsiteY56-51524" fmla="*/ 3794489 h 7217346"/>
                <a:gd name="connsiteX57-51525" fmla="*/ 1762492 w 2264509"/>
                <a:gd name="connsiteY57-51526" fmla="*/ 2682768 h 7217346"/>
                <a:gd name="connsiteX58-51527" fmla="*/ 2171636 w 2264509"/>
                <a:gd name="connsiteY58-51528" fmla="*/ 2450629 h 7217346"/>
                <a:gd name="connsiteX59-51529" fmla="*/ 2032492 w 2264509"/>
                <a:gd name="connsiteY59-51530" fmla="*/ 1850474 h 7217346"/>
                <a:gd name="connsiteX60-51531" fmla="*/ 1990819 w 2264509"/>
                <a:gd name="connsiteY60-51532" fmla="*/ 1650316 h 7217346"/>
                <a:gd name="connsiteX61-51533" fmla="*/ 1973329 w 2264509"/>
                <a:gd name="connsiteY61-51534" fmla="*/ 1418094 h 7217346"/>
                <a:gd name="connsiteX62-51535" fmla="*/ 1913430 w 2264509"/>
                <a:gd name="connsiteY62-51536" fmla="*/ 1284830 h 7217346"/>
                <a:gd name="connsiteX63-51537" fmla="*/ 1458979 w 2264509"/>
                <a:gd name="connsiteY63-51538" fmla="*/ 1120535 h 7217346"/>
                <a:gd name="connsiteX64-51539" fmla="*/ 1360513 w 2264509"/>
                <a:gd name="connsiteY64-51540" fmla="*/ 1005635 h 7217346"/>
                <a:gd name="connsiteX65-51541" fmla="*/ 1416522 w 2264509"/>
                <a:gd name="connsiteY65-51542" fmla="*/ 807081 h 7217346"/>
                <a:gd name="connsiteX66-51543" fmla="*/ 1484699 w 2264509"/>
                <a:gd name="connsiteY66-51544" fmla="*/ 608469 h 7217346"/>
                <a:gd name="connsiteX67-51545" fmla="*/ 1496208 w 2264509"/>
                <a:gd name="connsiteY67-51546" fmla="*/ 366317 h 7217346"/>
                <a:gd name="connsiteX68-51547" fmla="*/ 1413968 w 2264509"/>
                <a:gd name="connsiteY68-51548" fmla="*/ 146640 h 7217346"/>
                <a:gd name="connsiteX69-51549" fmla="*/ 1100515 w 2264509"/>
                <a:gd name="connsiteY69-51550" fmla="*/ 551 h 72173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921" y="connsiteY64-1922"/>
                </a:cxn>
                <a:cxn ang="0">
                  <a:pos x="connsiteX65-8553" y="connsiteY65-8554"/>
                </a:cxn>
                <a:cxn ang="0">
                  <a:pos x="connsiteX66-9875" y="connsiteY66-9876"/>
                </a:cxn>
                <a:cxn ang="0">
                  <a:pos x="connsiteX67-12021" y="connsiteY67-12022"/>
                </a:cxn>
                <a:cxn ang="0">
                  <a:pos x="connsiteX68-13655" y="connsiteY68-13656"/>
                </a:cxn>
                <a:cxn ang="0">
                  <a:pos x="connsiteX69-30129" y="connsiteY69-30130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Freeform 10"/>
            <p:cNvSpPr>
              <a:spLocks noChangeAspect="1"/>
            </p:cNvSpPr>
            <p:nvPr/>
          </p:nvSpPr>
          <p:spPr>
            <a:xfrm flipH="1">
              <a:off x="6228184" y="1429128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0" name="Freeform 11"/>
            <p:cNvSpPr/>
            <p:nvPr/>
          </p:nvSpPr>
          <p:spPr>
            <a:xfrm>
              <a:off x="7092280" y="1435354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-1" fmla="*/ 1010406 w 2274475"/>
                <a:gd name="connsiteY0-2" fmla="*/ 480 h 7258931"/>
                <a:gd name="connsiteX1-3" fmla="*/ 1102095 w 2274475"/>
                <a:gd name="connsiteY1-4" fmla="*/ 5735 h 7258931"/>
                <a:gd name="connsiteX2-5" fmla="*/ 1108360 w 2274475"/>
                <a:gd name="connsiteY2-6" fmla="*/ 5621 h 7258931"/>
                <a:gd name="connsiteX3-7" fmla="*/ 1384688 w 2274475"/>
                <a:gd name="connsiteY3-8" fmla="*/ 135883 h 7258931"/>
                <a:gd name="connsiteX4-9" fmla="*/ 1492367 w 2274475"/>
                <a:gd name="connsiteY4-10" fmla="*/ 319142 h 7258931"/>
                <a:gd name="connsiteX5-11" fmla="*/ 1487277 w 2274475"/>
                <a:gd name="connsiteY5-12" fmla="*/ 627868 h 7258931"/>
                <a:gd name="connsiteX6-13" fmla="*/ 1311344 w 2274475"/>
                <a:gd name="connsiteY6-14" fmla="*/ 957184 h 7258931"/>
                <a:gd name="connsiteX7-15" fmla="*/ 1302640 w 2274475"/>
                <a:gd name="connsiteY7-16" fmla="*/ 985327 h 7258931"/>
                <a:gd name="connsiteX8-17" fmla="*/ 1332954 w 2274475"/>
                <a:gd name="connsiteY8-18" fmla="*/ 1103046 h 7258931"/>
                <a:gd name="connsiteX9-19" fmla="*/ 2048362 w 2274475"/>
                <a:gd name="connsiteY9-20" fmla="*/ 1385160 h 7258931"/>
                <a:gd name="connsiteX10-21" fmla="*/ 2117009 w 2274475"/>
                <a:gd name="connsiteY10-22" fmla="*/ 1597559 h 7258931"/>
                <a:gd name="connsiteX11-23" fmla="*/ 2148808 w 2274475"/>
                <a:gd name="connsiteY11-24" fmla="*/ 1758448 h 7258931"/>
                <a:gd name="connsiteX12-25" fmla="*/ 2189395 w 2274475"/>
                <a:gd name="connsiteY12-26" fmla="*/ 2037940 h 7258931"/>
                <a:gd name="connsiteX13-27" fmla="*/ 2232360 w 2274475"/>
                <a:gd name="connsiteY13-28" fmla="*/ 2257766 h 7258931"/>
                <a:gd name="connsiteX14-29" fmla="*/ 2246002 w 2274475"/>
                <a:gd name="connsiteY14-30" fmla="*/ 2696740 h 7258931"/>
                <a:gd name="connsiteX15-31" fmla="*/ 2261780 w 2274475"/>
                <a:gd name="connsiteY15-32" fmla="*/ 2932246 h 7258931"/>
                <a:gd name="connsiteX16-33" fmla="*/ 2189929 w 2274475"/>
                <a:gd name="connsiteY16-34" fmla="*/ 3317283 h 7258931"/>
                <a:gd name="connsiteX17-35" fmla="*/ 2153905 w 2274475"/>
                <a:gd name="connsiteY17-36" fmla="*/ 3546819 h 7258931"/>
                <a:gd name="connsiteX18-37" fmla="*/ 2062829 w 2274475"/>
                <a:gd name="connsiteY18-38" fmla="*/ 3747178 h 7258931"/>
                <a:gd name="connsiteX19-39" fmla="*/ 1996560 w 2274475"/>
                <a:gd name="connsiteY19-40" fmla="*/ 3899862 h 7258931"/>
                <a:gd name="connsiteX20-41" fmla="*/ 1973112 w 2274475"/>
                <a:gd name="connsiteY20-42" fmla="*/ 4192026 h 7258931"/>
                <a:gd name="connsiteX21-43" fmla="*/ 1994230 w 2274475"/>
                <a:gd name="connsiteY21-44" fmla="*/ 4758341 h 7258931"/>
                <a:gd name="connsiteX22-45" fmla="*/ 1998454 w 2274475"/>
                <a:gd name="connsiteY22-46" fmla="*/ 5443309 h 7258931"/>
                <a:gd name="connsiteX23-47" fmla="*/ 2070791 w 2274475"/>
                <a:gd name="connsiteY23-48" fmla="*/ 5970543 h 7258931"/>
                <a:gd name="connsiteX24-49" fmla="*/ 2032486 w 2274475"/>
                <a:gd name="connsiteY24-50" fmla="*/ 6356695 h 7258931"/>
                <a:gd name="connsiteX25-51" fmla="*/ 2112349 w 2274475"/>
                <a:gd name="connsiteY25-52" fmla="*/ 6570550 h 7258931"/>
                <a:gd name="connsiteX26-53" fmla="*/ 2055838 w 2274475"/>
                <a:gd name="connsiteY26-54" fmla="*/ 6861500 h 7258931"/>
                <a:gd name="connsiteX27-55" fmla="*/ 2193133 w 2274475"/>
                <a:gd name="connsiteY27-56" fmla="*/ 7243963 h 7258931"/>
                <a:gd name="connsiteX28-57" fmla="*/ 1732215 w 2274475"/>
                <a:gd name="connsiteY28-58" fmla="*/ 7204737 h 7258931"/>
                <a:gd name="connsiteX29-59" fmla="*/ 1663568 w 2274475"/>
                <a:gd name="connsiteY29-60" fmla="*/ 6959567 h 7258931"/>
                <a:gd name="connsiteX30-61" fmla="*/ 1544042 w 2274475"/>
                <a:gd name="connsiteY30-62" fmla="*/ 6417818 h 7258931"/>
                <a:gd name="connsiteX31-63" fmla="*/ 1453500 w 2274475"/>
                <a:gd name="connsiteY31-64" fmla="*/ 6124684 h 7258931"/>
                <a:gd name="connsiteX32-65" fmla="*/ 1474862 w 2274475"/>
                <a:gd name="connsiteY32-66" fmla="*/ 5692653 h 7258931"/>
                <a:gd name="connsiteX33-67" fmla="*/ 1163424 w 2274475"/>
                <a:gd name="connsiteY33-68" fmla="*/ 4154838 h 7258931"/>
                <a:gd name="connsiteX34-69" fmla="*/ 947675 w 2274475"/>
                <a:gd name="connsiteY34-70" fmla="*/ 5468942 h 7258931"/>
                <a:gd name="connsiteX35-71" fmla="*/ 902817 w 2274475"/>
                <a:gd name="connsiteY35-72" fmla="*/ 5744015 h 7258931"/>
                <a:gd name="connsiteX36-73" fmla="*/ 839316 w 2274475"/>
                <a:gd name="connsiteY36-74" fmla="*/ 6702747 h 7258931"/>
                <a:gd name="connsiteX37-75" fmla="*/ 780961 w 2274475"/>
                <a:gd name="connsiteY37-76" fmla="*/ 6871307 h 7258931"/>
                <a:gd name="connsiteX38-77" fmla="*/ 740763 w 2274475"/>
                <a:gd name="connsiteY38-78" fmla="*/ 7038944 h 7258931"/>
                <a:gd name="connsiteX39-79" fmla="*/ 340627 w 2274475"/>
                <a:gd name="connsiteY39-80" fmla="*/ 7257023 h 7258931"/>
                <a:gd name="connsiteX40-81" fmla="*/ 160369 w 2274475"/>
                <a:gd name="connsiteY40-82" fmla="*/ 7112785 h 7258931"/>
                <a:gd name="connsiteX41-83" fmla="*/ 375147 w 2274475"/>
                <a:gd name="connsiteY41-84" fmla="*/ 6637304 h 7258931"/>
                <a:gd name="connsiteX42-85" fmla="*/ 354465 w 2274475"/>
                <a:gd name="connsiteY42-86" fmla="*/ 6292903 h 7258931"/>
                <a:gd name="connsiteX43-87" fmla="*/ 418111 w 2274475"/>
                <a:gd name="connsiteY43-88" fmla="*/ 5978359 h 7258931"/>
                <a:gd name="connsiteX44-89" fmla="*/ 438162 w 2274475"/>
                <a:gd name="connsiteY44-90" fmla="*/ 5462874 h 7258931"/>
                <a:gd name="connsiteX45-91" fmla="*/ 408741 w 2274475"/>
                <a:gd name="connsiteY45-92" fmla="*/ 4908987 h 7258931"/>
                <a:gd name="connsiteX46-93" fmla="*/ 369833 w 2274475"/>
                <a:gd name="connsiteY46-94" fmla="*/ 3984130 h 7258931"/>
                <a:gd name="connsiteX47-95" fmla="*/ 114102 w 2274475"/>
                <a:gd name="connsiteY47-96" fmla="*/ 3468366 h 7258931"/>
                <a:gd name="connsiteX48-97" fmla="*/ 25841 w 2274475"/>
                <a:gd name="connsiteY48-98" fmla="*/ 2997641 h 7258931"/>
                <a:gd name="connsiteX49-99" fmla="*/ 37056 w 2274475"/>
                <a:gd name="connsiteY49-100" fmla="*/ 2488661 h 7258931"/>
                <a:gd name="connsiteX50-101" fmla="*/ 10548 w 2274475"/>
                <a:gd name="connsiteY50-102" fmla="*/ 2180866 h 7258931"/>
                <a:gd name="connsiteX51-103" fmla="*/ 66962 w 2274475"/>
                <a:gd name="connsiteY51-104" fmla="*/ 1852534 h 7258931"/>
                <a:gd name="connsiteX52-105" fmla="*/ 133715 w 2274475"/>
                <a:gd name="connsiteY52-106" fmla="*/ 1495365 h 7258931"/>
                <a:gd name="connsiteX53-107" fmla="*/ 783292 w 2274475"/>
                <a:gd name="connsiteY53-108" fmla="*/ 1208589 h 7258931"/>
                <a:gd name="connsiteX54-109" fmla="*/ 801702 w 2274475"/>
                <a:gd name="connsiteY54-110" fmla="*/ 1145790 h 7258931"/>
                <a:gd name="connsiteX55-111" fmla="*/ 839754 w 2274475"/>
                <a:gd name="connsiteY55-112" fmla="*/ 925280 h 7258931"/>
                <a:gd name="connsiteX56-113" fmla="*/ 852095 w 2274475"/>
                <a:gd name="connsiteY56-114" fmla="*/ 881622 h 7258931"/>
                <a:gd name="connsiteX57-115" fmla="*/ 685639 w 2274475"/>
                <a:gd name="connsiteY57-116" fmla="*/ 674518 h 7258931"/>
                <a:gd name="connsiteX58-117" fmla="*/ 673583 w 2274475"/>
                <a:gd name="connsiteY58-118" fmla="*/ 580154 h 7258931"/>
                <a:gd name="connsiteX59-119" fmla="*/ 642606 w 2274475"/>
                <a:gd name="connsiteY59-120" fmla="*/ 341636 h 7258931"/>
                <a:gd name="connsiteX60-121" fmla="*/ 839802 w 2274475"/>
                <a:gd name="connsiteY60-122" fmla="*/ 36004 h 7258931"/>
                <a:gd name="connsiteX61-123" fmla="*/ 1010406 w 2274475"/>
                <a:gd name="connsiteY61-124" fmla="*/ 480 h 7258931"/>
                <a:gd name="connsiteX0-125" fmla="*/ 1010406 w 2274475"/>
                <a:gd name="connsiteY0-126" fmla="*/ 480 h 7258931"/>
                <a:gd name="connsiteX1-127" fmla="*/ 1102095 w 2274475"/>
                <a:gd name="connsiteY1-128" fmla="*/ 5735 h 7258931"/>
                <a:gd name="connsiteX2-129" fmla="*/ 1108360 w 2274475"/>
                <a:gd name="connsiteY2-130" fmla="*/ 5621 h 7258931"/>
                <a:gd name="connsiteX3-131" fmla="*/ 1384688 w 2274475"/>
                <a:gd name="connsiteY3-132" fmla="*/ 135883 h 7258931"/>
                <a:gd name="connsiteX4-133" fmla="*/ 1492367 w 2274475"/>
                <a:gd name="connsiteY4-134" fmla="*/ 319142 h 7258931"/>
                <a:gd name="connsiteX5-135" fmla="*/ 1487277 w 2274475"/>
                <a:gd name="connsiteY5-136" fmla="*/ 627868 h 7258931"/>
                <a:gd name="connsiteX6-137" fmla="*/ 1311344 w 2274475"/>
                <a:gd name="connsiteY6-138" fmla="*/ 957184 h 7258931"/>
                <a:gd name="connsiteX7-139" fmla="*/ 1302640 w 2274475"/>
                <a:gd name="connsiteY7-140" fmla="*/ 985327 h 7258931"/>
                <a:gd name="connsiteX8-141" fmla="*/ 1332954 w 2274475"/>
                <a:gd name="connsiteY8-142" fmla="*/ 1103046 h 7258931"/>
                <a:gd name="connsiteX9-143" fmla="*/ 2048362 w 2274475"/>
                <a:gd name="connsiteY9-144" fmla="*/ 1385160 h 7258931"/>
                <a:gd name="connsiteX10-145" fmla="*/ 2117009 w 2274475"/>
                <a:gd name="connsiteY10-146" fmla="*/ 1597559 h 7258931"/>
                <a:gd name="connsiteX11-147" fmla="*/ 2148808 w 2274475"/>
                <a:gd name="connsiteY11-148" fmla="*/ 1758448 h 7258931"/>
                <a:gd name="connsiteX12-149" fmla="*/ 2189395 w 2274475"/>
                <a:gd name="connsiteY12-150" fmla="*/ 2037940 h 7258931"/>
                <a:gd name="connsiteX13-151" fmla="*/ 2232360 w 2274475"/>
                <a:gd name="connsiteY13-152" fmla="*/ 2257766 h 7258931"/>
                <a:gd name="connsiteX14-153" fmla="*/ 2246002 w 2274475"/>
                <a:gd name="connsiteY14-154" fmla="*/ 2696740 h 7258931"/>
                <a:gd name="connsiteX15-155" fmla="*/ 2261780 w 2274475"/>
                <a:gd name="connsiteY15-156" fmla="*/ 2932246 h 7258931"/>
                <a:gd name="connsiteX16-157" fmla="*/ 2189929 w 2274475"/>
                <a:gd name="connsiteY16-158" fmla="*/ 3317283 h 7258931"/>
                <a:gd name="connsiteX17-159" fmla="*/ 2153905 w 2274475"/>
                <a:gd name="connsiteY17-160" fmla="*/ 3546819 h 7258931"/>
                <a:gd name="connsiteX18-161" fmla="*/ 2062829 w 2274475"/>
                <a:gd name="connsiteY18-162" fmla="*/ 3747178 h 7258931"/>
                <a:gd name="connsiteX19-163" fmla="*/ 1996560 w 2274475"/>
                <a:gd name="connsiteY19-164" fmla="*/ 3899862 h 7258931"/>
                <a:gd name="connsiteX20-165" fmla="*/ 1973112 w 2274475"/>
                <a:gd name="connsiteY20-166" fmla="*/ 4192026 h 7258931"/>
                <a:gd name="connsiteX21-167" fmla="*/ 1994230 w 2274475"/>
                <a:gd name="connsiteY21-168" fmla="*/ 4758341 h 7258931"/>
                <a:gd name="connsiteX22-169" fmla="*/ 1998454 w 2274475"/>
                <a:gd name="connsiteY22-170" fmla="*/ 5443309 h 7258931"/>
                <a:gd name="connsiteX23-171" fmla="*/ 2070791 w 2274475"/>
                <a:gd name="connsiteY23-172" fmla="*/ 5970543 h 7258931"/>
                <a:gd name="connsiteX24-173" fmla="*/ 2032486 w 2274475"/>
                <a:gd name="connsiteY24-174" fmla="*/ 6356695 h 7258931"/>
                <a:gd name="connsiteX25-175" fmla="*/ 2112349 w 2274475"/>
                <a:gd name="connsiteY25-176" fmla="*/ 6570550 h 7258931"/>
                <a:gd name="connsiteX26-177" fmla="*/ 2055838 w 2274475"/>
                <a:gd name="connsiteY26-178" fmla="*/ 6861500 h 7258931"/>
                <a:gd name="connsiteX27-179" fmla="*/ 2193133 w 2274475"/>
                <a:gd name="connsiteY27-180" fmla="*/ 7243963 h 7258931"/>
                <a:gd name="connsiteX28-181" fmla="*/ 1732215 w 2274475"/>
                <a:gd name="connsiteY28-182" fmla="*/ 7204737 h 7258931"/>
                <a:gd name="connsiteX29-183" fmla="*/ 1663568 w 2274475"/>
                <a:gd name="connsiteY29-184" fmla="*/ 6959567 h 7258931"/>
                <a:gd name="connsiteX30-185" fmla="*/ 1544042 w 2274475"/>
                <a:gd name="connsiteY30-186" fmla="*/ 6417818 h 7258931"/>
                <a:gd name="connsiteX31-187" fmla="*/ 1453500 w 2274475"/>
                <a:gd name="connsiteY31-188" fmla="*/ 6124684 h 7258931"/>
                <a:gd name="connsiteX32-189" fmla="*/ 1474862 w 2274475"/>
                <a:gd name="connsiteY32-190" fmla="*/ 5692653 h 7258931"/>
                <a:gd name="connsiteX33-191" fmla="*/ 1163424 w 2274475"/>
                <a:gd name="connsiteY33-192" fmla="*/ 4154838 h 7258931"/>
                <a:gd name="connsiteX34-193" fmla="*/ 947675 w 2274475"/>
                <a:gd name="connsiteY34-194" fmla="*/ 5468942 h 7258931"/>
                <a:gd name="connsiteX35-195" fmla="*/ 902817 w 2274475"/>
                <a:gd name="connsiteY35-196" fmla="*/ 5744015 h 7258931"/>
                <a:gd name="connsiteX36-197" fmla="*/ 839316 w 2274475"/>
                <a:gd name="connsiteY36-198" fmla="*/ 6702747 h 7258931"/>
                <a:gd name="connsiteX37-199" fmla="*/ 780961 w 2274475"/>
                <a:gd name="connsiteY37-200" fmla="*/ 6871307 h 7258931"/>
                <a:gd name="connsiteX38-201" fmla="*/ 740763 w 2274475"/>
                <a:gd name="connsiteY38-202" fmla="*/ 7038944 h 7258931"/>
                <a:gd name="connsiteX39-203" fmla="*/ 340627 w 2274475"/>
                <a:gd name="connsiteY39-204" fmla="*/ 7257023 h 7258931"/>
                <a:gd name="connsiteX40-205" fmla="*/ 160369 w 2274475"/>
                <a:gd name="connsiteY40-206" fmla="*/ 7112785 h 7258931"/>
                <a:gd name="connsiteX41-207" fmla="*/ 375147 w 2274475"/>
                <a:gd name="connsiteY41-208" fmla="*/ 6637304 h 7258931"/>
                <a:gd name="connsiteX42-209" fmla="*/ 354465 w 2274475"/>
                <a:gd name="connsiteY42-210" fmla="*/ 6292903 h 7258931"/>
                <a:gd name="connsiteX43-211" fmla="*/ 418111 w 2274475"/>
                <a:gd name="connsiteY43-212" fmla="*/ 5978359 h 7258931"/>
                <a:gd name="connsiteX44-213" fmla="*/ 438162 w 2274475"/>
                <a:gd name="connsiteY44-214" fmla="*/ 5462874 h 7258931"/>
                <a:gd name="connsiteX45-215" fmla="*/ 408741 w 2274475"/>
                <a:gd name="connsiteY45-216" fmla="*/ 4908987 h 7258931"/>
                <a:gd name="connsiteX46-217" fmla="*/ 369833 w 2274475"/>
                <a:gd name="connsiteY46-218" fmla="*/ 3984130 h 7258931"/>
                <a:gd name="connsiteX47-219" fmla="*/ 114102 w 2274475"/>
                <a:gd name="connsiteY47-220" fmla="*/ 3468366 h 7258931"/>
                <a:gd name="connsiteX48-221" fmla="*/ 25841 w 2274475"/>
                <a:gd name="connsiteY48-222" fmla="*/ 2997641 h 7258931"/>
                <a:gd name="connsiteX49-223" fmla="*/ 37056 w 2274475"/>
                <a:gd name="connsiteY49-224" fmla="*/ 2488661 h 7258931"/>
                <a:gd name="connsiteX50-225" fmla="*/ 10548 w 2274475"/>
                <a:gd name="connsiteY50-226" fmla="*/ 2180866 h 7258931"/>
                <a:gd name="connsiteX51-227" fmla="*/ 66962 w 2274475"/>
                <a:gd name="connsiteY51-228" fmla="*/ 1852534 h 7258931"/>
                <a:gd name="connsiteX52-229" fmla="*/ 133715 w 2274475"/>
                <a:gd name="connsiteY52-230" fmla="*/ 1495365 h 7258931"/>
                <a:gd name="connsiteX53-231" fmla="*/ 726142 w 2274475"/>
                <a:gd name="connsiteY53-232" fmla="*/ 1204779 h 7258931"/>
                <a:gd name="connsiteX54-233" fmla="*/ 801702 w 2274475"/>
                <a:gd name="connsiteY54-234" fmla="*/ 1145790 h 7258931"/>
                <a:gd name="connsiteX55-235" fmla="*/ 839754 w 2274475"/>
                <a:gd name="connsiteY55-236" fmla="*/ 925280 h 7258931"/>
                <a:gd name="connsiteX56-237" fmla="*/ 852095 w 2274475"/>
                <a:gd name="connsiteY56-238" fmla="*/ 881622 h 7258931"/>
                <a:gd name="connsiteX57-239" fmla="*/ 685639 w 2274475"/>
                <a:gd name="connsiteY57-240" fmla="*/ 674518 h 7258931"/>
                <a:gd name="connsiteX58-241" fmla="*/ 673583 w 2274475"/>
                <a:gd name="connsiteY58-242" fmla="*/ 580154 h 7258931"/>
                <a:gd name="connsiteX59-243" fmla="*/ 642606 w 2274475"/>
                <a:gd name="connsiteY59-244" fmla="*/ 341636 h 7258931"/>
                <a:gd name="connsiteX60-245" fmla="*/ 839802 w 2274475"/>
                <a:gd name="connsiteY60-246" fmla="*/ 36004 h 7258931"/>
                <a:gd name="connsiteX61-247" fmla="*/ 1010406 w 2274475"/>
                <a:gd name="connsiteY61-248" fmla="*/ 480 h 7258931"/>
                <a:gd name="connsiteX0-249" fmla="*/ 1010406 w 2274475"/>
                <a:gd name="connsiteY0-250" fmla="*/ 480 h 7258931"/>
                <a:gd name="connsiteX1-251" fmla="*/ 1102095 w 2274475"/>
                <a:gd name="connsiteY1-252" fmla="*/ 5735 h 7258931"/>
                <a:gd name="connsiteX2-253" fmla="*/ 1108360 w 2274475"/>
                <a:gd name="connsiteY2-254" fmla="*/ 5621 h 7258931"/>
                <a:gd name="connsiteX3-255" fmla="*/ 1384688 w 2274475"/>
                <a:gd name="connsiteY3-256" fmla="*/ 135883 h 7258931"/>
                <a:gd name="connsiteX4-257" fmla="*/ 1492367 w 2274475"/>
                <a:gd name="connsiteY4-258" fmla="*/ 319142 h 7258931"/>
                <a:gd name="connsiteX5-259" fmla="*/ 1487277 w 2274475"/>
                <a:gd name="connsiteY5-260" fmla="*/ 627868 h 7258931"/>
                <a:gd name="connsiteX6-261" fmla="*/ 1311344 w 2274475"/>
                <a:gd name="connsiteY6-262" fmla="*/ 934324 h 7258931"/>
                <a:gd name="connsiteX7-263" fmla="*/ 1302640 w 2274475"/>
                <a:gd name="connsiteY7-264" fmla="*/ 985327 h 7258931"/>
                <a:gd name="connsiteX8-265" fmla="*/ 1332954 w 2274475"/>
                <a:gd name="connsiteY8-266" fmla="*/ 1103046 h 7258931"/>
                <a:gd name="connsiteX9-267" fmla="*/ 2048362 w 2274475"/>
                <a:gd name="connsiteY9-268" fmla="*/ 1385160 h 7258931"/>
                <a:gd name="connsiteX10-269" fmla="*/ 2117009 w 2274475"/>
                <a:gd name="connsiteY10-270" fmla="*/ 1597559 h 7258931"/>
                <a:gd name="connsiteX11-271" fmla="*/ 2148808 w 2274475"/>
                <a:gd name="connsiteY11-272" fmla="*/ 1758448 h 7258931"/>
                <a:gd name="connsiteX12-273" fmla="*/ 2189395 w 2274475"/>
                <a:gd name="connsiteY12-274" fmla="*/ 2037940 h 7258931"/>
                <a:gd name="connsiteX13-275" fmla="*/ 2232360 w 2274475"/>
                <a:gd name="connsiteY13-276" fmla="*/ 2257766 h 7258931"/>
                <a:gd name="connsiteX14-277" fmla="*/ 2246002 w 2274475"/>
                <a:gd name="connsiteY14-278" fmla="*/ 2696740 h 7258931"/>
                <a:gd name="connsiteX15-279" fmla="*/ 2261780 w 2274475"/>
                <a:gd name="connsiteY15-280" fmla="*/ 2932246 h 7258931"/>
                <a:gd name="connsiteX16-281" fmla="*/ 2189929 w 2274475"/>
                <a:gd name="connsiteY16-282" fmla="*/ 3317283 h 7258931"/>
                <a:gd name="connsiteX17-283" fmla="*/ 2153905 w 2274475"/>
                <a:gd name="connsiteY17-284" fmla="*/ 3546819 h 7258931"/>
                <a:gd name="connsiteX18-285" fmla="*/ 2062829 w 2274475"/>
                <a:gd name="connsiteY18-286" fmla="*/ 3747178 h 7258931"/>
                <a:gd name="connsiteX19-287" fmla="*/ 1996560 w 2274475"/>
                <a:gd name="connsiteY19-288" fmla="*/ 3899862 h 7258931"/>
                <a:gd name="connsiteX20-289" fmla="*/ 1973112 w 2274475"/>
                <a:gd name="connsiteY20-290" fmla="*/ 4192026 h 7258931"/>
                <a:gd name="connsiteX21-291" fmla="*/ 1994230 w 2274475"/>
                <a:gd name="connsiteY21-292" fmla="*/ 4758341 h 7258931"/>
                <a:gd name="connsiteX22-293" fmla="*/ 1998454 w 2274475"/>
                <a:gd name="connsiteY22-294" fmla="*/ 5443309 h 7258931"/>
                <a:gd name="connsiteX23-295" fmla="*/ 2070791 w 2274475"/>
                <a:gd name="connsiteY23-296" fmla="*/ 5970543 h 7258931"/>
                <a:gd name="connsiteX24-297" fmla="*/ 2032486 w 2274475"/>
                <a:gd name="connsiteY24-298" fmla="*/ 6356695 h 7258931"/>
                <a:gd name="connsiteX25-299" fmla="*/ 2112349 w 2274475"/>
                <a:gd name="connsiteY25-300" fmla="*/ 6570550 h 7258931"/>
                <a:gd name="connsiteX26-301" fmla="*/ 2055838 w 2274475"/>
                <a:gd name="connsiteY26-302" fmla="*/ 6861500 h 7258931"/>
                <a:gd name="connsiteX27-303" fmla="*/ 2193133 w 2274475"/>
                <a:gd name="connsiteY27-304" fmla="*/ 7243963 h 7258931"/>
                <a:gd name="connsiteX28-305" fmla="*/ 1732215 w 2274475"/>
                <a:gd name="connsiteY28-306" fmla="*/ 7204737 h 7258931"/>
                <a:gd name="connsiteX29-307" fmla="*/ 1663568 w 2274475"/>
                <a:gd name="connsiteY29-308" fmla="*/ 6959567 h 7258931"/>
                <a:gd name="connsiteX30-309" fmla="*/ 1544042 w 2274475"/>
                <a:gd name="connsiteY30-310" fmla="*/ 6417818 h 7258931"/>
                <a:gd name="connsiteX31-311" fmla="*/ 1453500 w 2274475"/>
                <a:gd name="connsiteY31-312" fmla="*/ 6124684 h 7258931"/>
                <a:gd name="connsiteX32-313" fmla="*/ 1474862 w 2274475"/>
                <a:gd name="connsiteY32-314" fmla="*/ 5692653 h 7258931"/>
                <a:gd name="connsiteX33-315" fmla="*/ 1163424 w 2274475"/>
                <a:gd name="connsiteY33-316" fmla="*/ 4154838 h 7258931"/>
                <a:gd name="connsiteX34-317" fmla="*/ 947675 w 2274475"/>
                <a:gd name="connsiteY34-318" fmla="*/ 5468942 h 7258931"/>
                <a:gd name="connsiteX35-319" fmla="*/ 902817 w 2274475"/>
                <a:gd name="connsiteY35-320" fmla="*/ 5744015 h 7258931"/>
                <a:gd name="connsiteX36-321" fmla="*/ 839316 w 2274475"/>
                <a:gd name="connsiteY36-322" fmla="*/ 6702747 h 7258931"/>
                <a:gd name="connsiteX37-323" fmla="*/ 780961 w 2274475"/>
                <a:gd name="connsiteY37-324" fmla="*/ 6871307 h 7258931"/>
                <a:gd name="connsiteX38-325" fmla="*/ 740763 w 2274475"/>
                <a:gd name="connsiteY38-326" fmla="*/ 7038944 h 7258931"/>
                <a:gd name="connsiteX39-327" fmla="*/ 340627 w 2274475"/>
                <a:gd name="connsiteY39-328" fmla="*/ 7257023 h 7258931"/>
                <a:gd name="connsiteX40-329" fmla="*/ 160369 w 2274475"/>
                <a:gd name="connsiteY40-330" fmla="*/ 7112785 h 7258931"/>
                <a:gd name="connsiteX41-331" fmla="*/ 375147 w 2274475"/>
                <a:gd name="connsiteY41-332" fmla="*/ 6637304 h 7258931"/>
                <a:gd name="connsiteX42-333" fmla="*/ 354465 w 2274475"/>
                <a:gd name="connsiteY42-334" fmla="*/ 6292903 h 7258931"/>
                <a:gd name="connsiteX43-335" fmla="*/ 418111 w 2274475"/>
                <a:gd name="connsiteY43-336" fmla="*/ 5978359 h 7258931"/>
                <a:gd name="connsiteX44-337" fmla="*/ 438162 w 2274475"/>
                <a:gd name="connsiteY44-338" fmla="*/ 5462874 h 7258931"/>
                <a:gd name="connsiteX45-339" fmla="*/ 408741 w 2274475"/>
                <a:gd name="connsiteY45-340" fmla="*/ 4908987 h 7258931"/>
                <a:gd name="connsiteX46-341" fmla="*/ 369833 w 2274475"/>
                <a:gd name="connsiteY46-342" fmla="*/ 3984130 h 7258931"/>
                <a:gd name="connsiteX47-343" fmla="*/ 114102 w 2274475"/>
                <a:gd name="connsiteY47-344" fmla="*/ 3468366 h 7258931"/>
                <a:gd name="connsiteX48-345" fmla="*/ 25841 w 2274475"/>
                <a:gd name="connsiteY48-346" fmla="*/ 2997641 h 7258931"/>
                <a:gd name="connsiteX49-347" fmla="*/ 37056 w 2274475"/>
                <a:gd name="connsiteY49-348" fmla="*/ 2488661 h 7258931"/>
                <a:gd name="connsiteX50-349" fmla="*/ 10548 w 2274475"/>
                <a:gd name="connsiteY50-350" fmla="*/ 2180866 h 7258931"/>
                <a:gd name="connsiteX51-351" fmla="*/ 66962 w 2274475"/>
                <a:gd name="connsiteY51-352" fmla="*/ 1852534 h 7258931"/>
                <a:gd name="connsiteX52-353" fmla="*/ 133715 w 2274475"/>
                <a:gd name="connsiteY52-354" fmla="*/ 1495365 h 7258931"/>
                <a:gd name="connsiteX53-355" fmla="*/ 726142 w 2274475"/>
                <a:gd name="connsiteY53-356" fmla="*/ 1204779 h 7258931"/>
                <a:gd name="connsiteX54-357" fmla="*/ 801702 w 2274475"/>
                <a:gd name="connsiteY54-358" fmla="*/ 1145790 h 7258931"/>
                <a:gd name="connsiteX55-359" fmla="*/ 839754 w 2274475"/>
                <a:gd name="connsiteY55-360" fmla="*/ 925280 h 7258931"/>
                <a:gd name="connsiteX56-361" fmla="*/ 852095 w 2274475"/>
                <a:gd name="connsiteY56-362" fmla="*/ 881622 h 7258931"/>
                <a:gd name="connsiteX57-363" fmla="*/ 685639 w 2274475"/>
                <a:gd name="connsiteY57-364" fmla="*/ 674518 h 7258931"/>
                <a:gd name="connsiteX58-365" fmla="*/ 673583 w 2274475"/>
                <a:gd name="connsiteY58-366" fmla="*/ 580154 h 7258931"/>
                <a:gd name="connsiteX59-367" fmla="*/ 642606 w 2274475"/>
                <a:gd name="connsiteY59-368" fmla="*/ 341636 h 7258931"/>
                <a:gd name="connsiteX60-369" fmla="*/ 839802 w 2274475"/>
                <a:gd name="connsiteY60-370" fmla="*/ 36004 h 7258931"/>
                <a:gd name="connsiteX61-371" fmla="*/ 1010406 w 2274475"/>
                <a:gd name="connsiteY61-372" fmla="*/ 480 h 7258931"/>
                <a:gd name="connsiteX0-373" fmla="*/ 1010406 w 2274475"/>
                <a:gd name="connsiteY0-374" fmla="*/ 480 h 7258931"/>
                <a:gd name="connsiteX1-375" fmla="*/ 1102095 w 2274475"/>
                <a:gd name="connsiteY1-376" fmla="*/ 5735 h 7258931"/>
                <a:gd name="connsiteX2-377" fmla="*/ 1108360 w 2274475"/>
                <a:gd name="connsiteY2-378" fmla="*/ 5621 h 7258931"/>
                <a:gd name="connsiteX3-379" fmla="*/ 1384688 w 2274475"/>
                <a:gd name="connsiteY3-380" fmla="*/ 135883 h 7258931"/>
                <a:gd name="connsiteX4-381" fmla="*/ 1492367 w 2274475"/>
                <a:gd name="connsiteY4-382" fmla="*/ 319142 h 7258931"/>
                <a:gd name="connsiteX5-383" fmla="*/ 1487277 w 2274475"/>
                <a:gd name="connsiteY5-384" fmla="*/ 627868 h 7258931"/>
                <a:gd name="connsiteX6-385" fmla="*/ 1311344 w 2274475"/>
                <a:gd name="connsiteY6-386" fmla="*/ 934324 h 7258931"/>
                <a:gd name="connsiteX7-387" fmla="*/ 1325500 w 2274475"/>
                <a:gd name="connsiteY7-388" fmla="*/ 985327 h 7258931"/>
                <a:gd name="connsiteX8-389" fmla="*/ 1332954 w 2274475"/>
                <a:gd name="connsiteY8-390" fmla="*/ 1103046 h 7258931"/>
                <a:gd name="connsiteX9-391" fmla="*/ 2048362 w 2274475"/>
                <a:gd name="connsiteY9-392" fmla="*/ 1385160 h 7258931"/>
                <a:gd name="connsiteX10-393" fmla="*/ 2117009 w 2274475"/>
                <a:gd name="connsiteY10-394" fmla="*/ 1597559 h 7258931"/>
                <a:gd name="connsiteX11-395" fmla="*/ 2148808 w 2274475"/>
                <a:gd name="connsiteY11-396" fmla="*/ 1758448 h 7258931"/>
                <a:gd name="connsiteX12-397" fmla="*/ 2189395 w 2274475"/>
                <a:gd name="connsiteY12-398" fmla="*/ 2037940 h 7258931"/>
                <a:gd name="connsiteX13-399" fmla="*/ 2232360 w 2274475"/>
                <a:gd name="connsiteY13-400" fmla="*/ 2257766 h 7258931"/>
                <a:gd name="connsiteX14-401" fmla="*/ 2246002 w 2274475"/>
                <a:gd name="connsiteY14-402" fmla="*/ 2696740 h 7258931"/>
                <a:gd name="connsiteX15-403" fmla="*/ 2261780 w 2274475"/>
                <a:gd name="connsiteY15-404" fmla="*/ 2932246 h 7258931"/>
                <a:gd name="connsiteX16-405" fmla="*/ 2189929 w 2274475"/>
                <a:gd name="connsiteY16-406" fmla="*/ 3317283 h 7258931"/>
                <a:gd name="connsiteX17-407" fmla="*/ 2153905 w 2274475"/>
                <a:gd name="connsiteY17-408" fmla="*/ 3546819 h 7258931"/>
                <a:gd name="connsiteX18-409" fmla="*/ 2062829 w 2274475"/>
                <a:gd name="connsiteY18-410" fmla="*/ 3747178 h 7258931"/>
                <a:gd name="connsiteX19-411" fmla="*/ 1996560 w 2274475"/>
                <a:gd name="connsiteY19-412" fmla="*/ 3899862 h 7258931"/>
                <a:gd name="connsiteX20-413" fmla="*/ 1973112 w 2274475"/>
                <a:gd name="connsiteY20-414" fmla="*/ 4192026 h 7258931"/>
                <a:gd name="connsiteX21-415" fmla="*/ 1994230 w 2274475"/>
                <a:gd name="connsiteY21-416" fmla="*/ 4758341 h 7258931"/>
                <a:gd name="connsiteX22-417" fmla="*/ 1998454 w 2274475"/>
                <a:gd name="connsiteY22-418" fmla="*/ 5443309 h 7258931"/>
                <a:gd name="connsiteX23-419" fmla="*/ 2070791 w 2274475"/>
                <a:gd name="connsiteY23-420" fmla="*/ 5970543 h 7258931"/>
                <a:gd name="connsiteX24-421" fmla="*/ 2032486 w 2274475"/>
                <a:gd name="connsiteY24-422" fmla="*/ 6356695 h 7258931"/>
                <a:gd name="connsiteX25-423" fmla="*/ 2112349 w 2274475"/>
                <a:gd name="connsiteY25-424" fmla="*/ 6570550 h 7258931"/>
                <a:gd name="connsiteX26-425" fmla="*/ 2055838 w 2274475"/>
                <a:gd name="connsiteY26-426" fmla="*/ 6861500 h 7258931"/>
                <a:gd name="connsiteX27-427" fmla="*/ 2193133 w 2274475"/>
                <a:gd name="connsiteY27-428" fmla="*/ 7243963 h 7258931"/>
                <a:gd name="connsiteX28-429" fmla="*/ 1732215 w 2274475"/>
                <a:gd name="connsiteY28-430" fmla="*/ 7204737 h 7258931"/>
                <a:gd name="connsiteX29-431" fmla="*/ 1663568 w 2274475"/>
                <a:gd name="connsiteY29-432" fmla="*/ 6959567 h 7258931"/>
                <a:gd name="connsiteX30-433" fmla="*/ 1544042 w 2274475"/>
                <a:gd name="connsiteY30-434" fmla="*/ 6417818 h 7258931"/>
                <a:gd name="connsiteX31-435" fmla="*/ 1453500 w 2274475"/>
                <a:gd name="connsiteY31-436" fmla="*/ 6124684 h 7258931"/>
                <a:gd name="connsiteX32-437" fmla="*/ 1474862 w 2274475"/>
                <a:gd name="connsiteY32-438" fmla="*/ 5692653 h 7258931"/>
                <a:gd name="connsiteX33-439" fmla="*/ 1163424 w 2274475"/>
                <a:gd name="connsiteY33-440" fmla="*/ 4154838 h 7258931"/>
                <a:gd name="connsiteX34-441" fmla="*/ 947675 w 2274475"/>
                <a:gd name="connsiteY34-442" fmla="*/ 5468942 h 7258931"/>
                <a:gd name="connsiteX35-443" fmla="*/ 902817 w 2274475"/>
                <a:gd name="connsiteY35-444" fmla="*/ 5744015 h 7258931"/>
                <a:gd name="connsiteX36-445" fmla="*/ 839316 w 2274475"/>
                <a:gd name="connsiteY36-446" fmla="*/ 6702747 h 7258931"/>
                <a:gd name="connsiteX37-447" fmla="*/ 780961 w 2274475"/>
                <a:gd name="connsiteY37-448" fmla="*/ 6871307 h 7258931"/>
                <a:gd name="connsiteX38-449" fmla="*/ 740763 w 2274475"/>
                <a:gd name="connsiteY38-450" fmla="*/ 7038944 h 7258931"/>
                <a:gd name="connsiteX39-451" fmla="*/ 340627 w 2274475"/>
                <a:gd name="connsiteY39-452" fmla="*/ 7257023 h 7258931"/>
                <a:gd name="connsiteX40-453" fmla="*/ 160369 w 2274475"/>
                <a:gd name="connsiteY40-454" fmla="*/ 7112785 h 7258931"/>
                <a:gd name="connsiteX41-455" fmla="*/ 375147 w 2274475"/>
                <a:gd name="connsiteY41-456" fmla="*/ 6637304 h 7258931"/>
                <a:gd name="connsiteX42-457" fmla="*/ 354465 w 2274475"/>
                <a:gd name="connsiteY42-458" fmla="*/ 6292903 h 7258931"/>
                <a:gd name="connsiteX43-459" fmla="*/ 418111 w 2274475"/>
                <a:gd name="connsiteY43-460" fmla="*/ 5978359 h 7258931"/>
                <a:gd name="connsiteX44-461" fmla="*/ 438162 w 2274475"/>
                <a:gd name="connsiteY44-462" fmla="*/ 5462874 h 7258931"/>
                <a:gd name="connsiteX45-463" fmla="*/ 408741 w 2274475"/>
                <a:gd name="connsiteY45-464" fmla="*/ 4908987 h 7258931"/>
                <a:gd name="connsiteX46-465" fmla="*/ 369833 w 2274475"/>
                <a:gd name="connsiteY46-466" fmla="*/ 3984130 h 7258931"/>
                <a:gd name="connsiteX47-467" fmla="*/ 114102 w 2274475"/>
                <a:gd name="connsiteY47-468" fmla="*/ 3468366 h 7258931"/>
                <a:gd name="connsiteX48-469" fmla="*/ 25841 w 2274475"/>
                <a:gd name="connsiteY48-470" fmla="*/ 2997641 h 7258931"/>
                <a:gd name="connsiteX49-471" fmla="*/ 37056 w 2274475"/>
                <a:gd name="connsiteY49-472" fmla="*/ 2488661 h 7258931"/>
                <a:gd name="connsiteX50-473" fmla="*/ 10548 w 2274475"/>
                <a:gd name="connsiteY50-474" fmla="*/ 2180866 h 7258931"/>
                <a:gd name="connsiteX51-475" fmla="*/ 66962 w 2274475"/>
                <a:gd name="connsiteY51-476" fmla="*/ 1852534 h 7258931"/>
                <a:gd name="connsiteX52-477" fmla="*/ 133715 w 2274475"/>
                <a:gd name="connsiteY52-478" fmla="*/ 1495365 h 7258931"/>
                <a:gd name="connsiteX53-479" fmla="*/ 726142 w 2274475"/>
                <a:gd name="connsiteY53-480" fmla="*/ 1204779 h 7258931"/>
                <a:gd name="connsiteX54-481" fmla="*/ 801702 w 2274475"/>
                <a:gd name="connsiteY54-482" fmla="*/ 1145790 h 7258931"/>
                <a:gd name="connsiteX55-483" fmla="*/ 839754 w 2274475"/>
                <a:gd name="connsiteY55-484" fmla="*/ 925280 h 7258931"/>
                <a:gd name="connsiteX56-485" fmla="*/ 852095 w 2274475"/>
                <a:gd name="connsiteY56-486" fmla="*/ 881622 h 7258931"/>
                <a:gd name="connsiteX57-487" fmla="*/ 685639 w 2274475"/>
                <a:gd name="connsiteY57-488" fmla="*/ 674518 h 7258931"/>
                <a:gd name="connsiteX58-489" fmla="*/ 673583 w 2274475"/>
                <a:gd name="connsiteY58-490" fmla="*/ 580154 h 7258931"/>
                <a:gd name="connsiteX59-491" fmla="*/ 642606 w 2274475"/>
                <a:gd name="connsiteY59-492" fmla="*/ 341636 h 7258931"/>
                <a:gd name="connsiteX60-493" fmla="*/ 839802 w 2274475"/>
                <a:gd name="connsiteY60-494" fmla="*/ 36004 h 7258931"/>
                <a:gd name="connsiteX61-495" fmla="*/ 1010406 w 2274475"/>
                <a:gd name="connsiteY61-496" fmla="*/ 480 h 7258931"/>
                <a:gd name="connsiteX0-497" fmla="*/ 1010406 w 2274475"/>
                <a:gd name="connsiteY0-498" fmla="*/ 480 h 7258931"/>
                <a:gd name="connsiteX1-499" fmla="*/ 1102095 w 2274475"/>
                <a:gd name="connsiteY1-500" fmla="*/ 5735 h 7258931"/>
                <a:gd name="connsiteX2-501" fmla="*/ 1108360 w 2274475"/>
                <a:gd name="connsiteY2-502" fmla="*/ 5621 h 7258931"/>
                <a:gd name="connsiteX3-503" fmla="*/ 1384688 w 2274475"/>
                <a:gd name="connsiteY3-504" fmla="*/ 135883 h 7258931"/>
                <a:gd name="connsiteX4-505" fmla="*/ 1492367 w 2274475"/>
                <a:gd name="connsiteY4-506" fmla="*/ 319142 h 7258931"/>
                <a:gd name="connsiteX5-507" fmla="*/ 1487277 w 2274475"/>
                <a:gd name="connsiteY5-508" fmla="*/ 627868 h 7258931"/>
                <a:gd name="connsiteX6-509" fmla="*/ 1311344 w 2274475"/>
                <a:gd name="connsiteY6-510" fmla="*/ 934324 h 7258931"/>
                <a:gd name="connsiteX7-511" fmla="*/ 1325500 w 2274475"/>
                <a:gd name="connsiteY7-512" fmla="*/ 985327 h 7258931"/>
                <a:gd name="connsiteX8-513" fmla="*/ 1390104 w 2274475"/>
                <a:gd name="connsiteY8-514" fmla="*/ 1106856 h 7258931"/>
                <a:gd name="connsiteX9-515" fmla="*/ 2048362 w 2274475"/>
                <a:gd name="connsiteY9-516" fmla="*/ 1385160 h 7258931"/>
                <a:gd name="connsiteX10-517" fmla="*/ 2117009 w 2274475"/>
                <a:gd name="connsiteY10-518" fmla="*/ 1597559 h 7258931"/>
                <a:gd name="connsiteX11-519" fmla="*/ 2148808 w 2274475"/>
                <a:gd name="connsiteY11-520" fmla="*/ 1758448 h 7258931"/>
                <a:gd name="connsiteX12-521" fmla="*/ 2189395 w 2274475"/>
                <a:gd name="connsiteY12-522" fmla="*/ 2037940 h 7258931"/>
                <a:gd name="connsiteX13-523" fmla="*/ 2232360 w 2274475"/>
                <a:gd name="connsiteY13-524" fmla="*/ 2257766 h 7258931"/>
                <a:gd name="connsiteX14-525" fmla="*/ 2246002 w 2274475"/>
                <a:gd name="connsiteY14-526" fmla="*/ 2696740 h 7258931"/>
                <a:gd name="connsiteX15-527" fmla="*/ 2261780 w 2274475"/>
                <a:gd name="connsiteY15-528" fmla="*/ 2932246 h 7258931"/>
                <a:gd name="connsiteX16-529" fmla="*/ 2189929 w 2274475"/>
                <a:gd name="connsiteY16-530" fmla="*/ 3317283 h 7258931"/>
                <a:gd name="connsiteX17-531" fmla="*/ 2153905 w 2274475"/>
                <a:gd name="connsiteY17-532" fmla="*/ 3546819 h 7258931"/>
                <a:gd name="connsiteX18-533" fmla="*/ 2062829 w 2274475"/>
                <a:gd name="connsiteY18-534" fmla="*/ 3747178 h 7258931"/>
                <a:gd name="connsiteX19-535" fmla="*/ 1996560 w 2274475"/>
                <a:gd name="connsiteY19-536" fmla="*/ 3899862 h 7258931"/>
                <a:gd name="connsiteX20-537" fmla="*/ 1973112 w 2274475"/>
                <a:gd name="connsiteY20-538" fmla="*/ 4192026 h 7258931"/>
                <a:gd name="connsiteX21-539" fmla="*/ 1994230 w 2274475"/>
                <a:gd name="connsiteY21-540" fmla="*/ 4758341 h 7258931"/>
                <a:gd name="connsiteX22-541" fmla="*/ 1998454 w 2274475"/>
                <a:gd name="connsiteY22-542" fmla="*/ 5443309 h 7258931"/>
                <a:gd name="connsiteX23-543" fmla="*/ 2070791 w 2274475"/>
                <a:gd name="connsiteY23-544" fmla="*/ 5970543 h 7258931"/>
                <a:gd name="connsiteX24-545" fmla="*/ 2032486 w 2274475"/>
                <a:gd name="connsiteY24-546" fmla="*/ 6356695 h 7258931"/>
                <a:gd name="connsiteX25-547" fmla="*/ 2112349 w 2274475"/>
                <a:gd name="connsiteY25-548" fmla="*/ 6570550 h 7258931"/>
                <a:gd name="connsiteX26-549" fmla="*/ 2055838 w 2274475"/>
                <a:gd name="connsiteY26-550" fmla="*/ 6861500 h 7258931"/>
                <a:gd name="connsiteX27-551" fmla="*/ 2193133 w 2274475"/>
                <a:gd name="connsiteY27-552" fmla="*/ 7243963 h 7258931"/>
                <a:gd name="connsiteX28-553" fmla="*/ 1732215 w 2274475"/>
                <a:gd name="connsiteY28-554" fmla="*/ 7204737 h 7258931"/>
                <a:gd name="connsiteX29-555" fmla="*/ 1663568 w 2274475"/>
                <a:gd name="connsiteY29-556" fmla="*/ 6959567 h 7258931"/>
                <a:gd name="connsiteX30-557" fmla="*/ 1544042 w 2274475"/>
                <a:gd name="connsiteY30-558" fmla="*/ 6417818 h 7258931"/>
                <a:gd name="connsiteX31-559" fmla="*/ 1453500 w 2274475"/>
                <a:gd name="connsiteY31-560" fmla="*/ 6124684 h 7258931"/>
                <a:gd name="connsiteX32-561" fmla="*/ 1474862 w 2274475"/>
                <a:gd name="connsiteY32-562" fmla="*/ 5692653 h 7258931"/>
                <a:gd name="connsiteX33-563" fmla="*/ 1163424 w 2274475"/>
                <a:gd name="connsiteY33-564" fmla="*/ 4154838 h 7258931"/>
                <a:gd name="connsiteX34-565" fmla="*/ 947675 w 2274475"/>
                <a:gd name="connsiteY34-566" fmla="*/ 5468942 h 7258931"/>
                <a:gd name="connsiteX35-567" fmla="*/ 902817 w 2274475"/>
                <a:gd name="connsiteY35-568" fmla="*/ 5744015 h 7258931"/>
                <a:gd name="connsiteX36-569" fmla="*/ 839316 w 2274475"/>
                <a:gd name="connsiteY36-570" fmla="*/ 6702747 h 7258931"/>
                <a:gd name="connsiteX37-571" fmla="*/ 780961 w 2274475"/>
                <a:gd name="connsiteY37-572" fmla="*/ 6871307 h 7258931"/>
                <a:gd name="connsiteX38-573" fmla="*/ 740763 w 2274475"/>
                <a:gd name="connsiteY38-574" fmla="*/ 7038944 h 7258931"/>
                <a:gd name="connsiteX39-575" fmla="*/ 340627 w 2274475"/>
                <a:gd name="connsiteY39-576" fmla="*/ 7257023 h 7258931"/>
                <a:gd name="connsiteX40-577" fmla="*/ 160369 w 2274475"/>
                <a:gd name="connsiteY40-578" fmla="*/ 7112785 h 7258931"/>
                <a:gd name="connsiteX41-579" fmla="*/ 375147 w 2274475"/>
                <a:gd name="connsiteY41-580" fmla="*/ 6637304 h 7258931"/>
                <a:gd name="connsiteX42-581" fmla="*/ 354465 w 2274475"/>
                <a:gd name="connsiteY42-582" fmla="*/ 6292903 h 7258931"/>
                <a:gd name="connsiteX43-583" fmla="*/ 418111 w 2274475"/>
                <a:gd name="connsiteY43-584" fmla="*/ 5978359 h 7258931"/>
                <a:gd name="connsiteX44-585" fmla="*/ 438162 w 2274475"/>
                <a:gd name="connsiteY44-586" fmla="*/ 5462874 h 7258931"/>
                <a:gd name="connsiteX45-587" fmla="*/ 408741 w 2274475"/>
                <a:gd name="connsiteY45-588" fmla="*/ 4908987 h 7258931"/>
                <a:gd name="connsiteX46-589" fmla="*/ 369833 w 2274475"/>
                <a:gd name="connsiteY46-590" fmla="*/ 3984130 h 7258931"/>
                <a:gd name="connsiteX47-591" fmla="*/ 114102 w 2274475"/>
                <a:gd name="connsiteY47-592" fmla="*/ 3468366 h 7258931"/>
                <a:gd name="connsiteX48-593" fmla="*/ 25841 w 2274475"/>
                <a:gd name="connsiteY48-594" fmla="*/ 2997641 h 7258931"/>
                <a:gd name="connsiteX49-595" fmla="*/ 37056 w 2274475"/>
                <a:gd name="connsiteY49-596" fmla="*/ 2488661 h 7258931"/>
                <a:gd name="connsiteX50-597" fmla="*/ 10548 w 2274475"/>
                <a:gd name="connsiteY50-598" fmla="*/ 2180866 h 7258931"/>
                <a:gd name="connsiteX51-599" fmla="*/ 66962 w 2274475"/>
                <a:gd name="connsiteY51-600" fmla="*/ 1852534 h 7258931"/>
                <a:gd name="connsiteX52-601" fmla="*/ 133715 w 2274475"/>
                <a:gd name="connsiteY52-602" fmla="*/ 1495365 h 7258931"/>
                <a:gd name="connsiteX53-603" fmla="*/ 726142 w 2274475"/>
                <a:gd name="connsiteY53-604" fmla="*/ 1204779 h 7258931"/>
                <a:gd name="connsiteX54-605" fmla="*/ 801702 w 2274475"/>
                <a:gd name="connsiteY54-606" fmla="*/ 1145790 h 7258931"/>
                <a:gd name="connsiteX55-607" fmla="*/ 839754 w 2274475"/>
                <a:gd name="connsiteY55-608" fmla="*/ 925280 h 7258931"/>
                <a:gd name="connsiteX56-609" fmla="*/ 852095 w 2274475"/>
                <a:gd name="connsiteY56-610" fmla="*/ 881622 h 7258931"/>
                <a:gd name="connsiteX57-611" fmla="*/ 685639 w 2274475"/>
                <a:gd name="connsiteY57-612" fmla="*/ 674518 h 7258931"/>
                <a:gd name="connsiteX58-613" fmla="*/ 673583 w 2274475"/>
                <a:gd name="connsiteY58-614" fmla="*/ 580154 h 7258931"/>
                <a:gd name="connsiteX59-615" fmla="*/ 642606 w 2274475"/>
                <a:gd name="connsiteY59-616" fmla="*/ 341636 h 7258931"/>
                <a:gd name="connsiteX60-617" fmla="*/ 839802 w 2274475"/>
                <a:gd name="connsiteY60-618" fmla="*/ 36004 h 7258931"/>
                <a:gd name="connsiteX61-619" fmla="*/ 1010406 w 2274475"/>
                <a:gd name="connsiteY61-620" fmla="*/ 480 h 72589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24" name="Isosceles Triangle 15"/>
          <p:cNvSpPr/>
          <p:nvPr/>
        </p:nvSpPr>
        <p:spPr>
          <a:xfrm rot="10800000">
            <a:off x="1308905" y="2239340"/>
            <a:ext cx="9593722" cy="2956647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7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8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9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0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1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86" name="Group 85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87" name="Freeform: Shape 86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1" name="Rounded Rectangle 1"/>
          <p:cNvSpPr/>
          <p:nvPr/>
        </p:nvSpPr>
        <p:spPr>
          <a:xfrm>
            <a:off x="541020" y="502285"/>
            <a:ext cx="11102975" cy="5953760"/>
          </a:xfrm>
          <a:prstGeom prst="roundRect">
            <a:avLst>
              <a:gd name="adj" fmla="val 6070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97461" y="1006645"/>
            <a:ext cx="8678287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2"/>
            </a:pPr>
            <a:r>
              <a:rPr lang="sv-SE" sz="40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REALISASI PNBP BLU</a:t>
            </a:r>
            <a:endParaRPr lang="en-US" sz="40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94" name="Group 93"/>
          <p:cNvGrpSpPr/>
          <p:nvPr/>
        </p:nvGrpSpPr>
        <p:grpSpPr>
          <a:xfrm>
            <a:off x="2019967" y="2986456"/>
            <a:ext cx="8220378" cy="1920875"/>
            <a:chOff x="2019967" y="2986456"/>
            <a:chExt cx="8220378" cy="1920875"/>
          </a:xfrm>
        </p:grpSpPr>
        <p:grpSp>
          <p:nvGrpSpPr>
            <p:cNvPr id="95" name="Group 94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08" name="Rectangle: Rounded Corners 107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109" name="Straight Connector 108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Straight Connector 109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Straight Connector 112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Straight Connector 113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Straight Connector 114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Straight Connector 115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" name="TextBox 95"/>
            <p:cNvSpPr txBox="1"/>
            <p:nvPr/>
          </p:nvSpPr>
          <p:spPr>
            <a:xfrm>
              <a:off x="4782770" y="2986456"/>
              <a:ext cx="339690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Rp.97.797.833.000</a:t>
              </a:r>
              <a:endParaRPr lang="en-US" sz="2000" b="1" dirty="0">
                <a:solidFill>
                  <a:schemeClr val="tx2"/>
                </a:solidFill>
                <a:latin typeface="+mj-lt"/>
                <a:ea typeface="Calibri" panose="020F0502020204030204" pitchFamily="34" charset="0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2317030" y="3431489"/>
            <a:ext cx="4197627" cy="1128216"/>
            <a:chOff x="2317017" y="3574030"/>
            <a:chExt cx="9402551" cy="1128216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5100619" y="1215469"/>
              <a:ext cx="1128216" cy="5845338"/>
            </a:xfrm>
            <a:prstGeom prst="rect">
              <a:avLst/>
            </a:prstGeom>
          </p:spPr>
        </p:pic>
        <p:sp>
          <p:nvSpPr>
            <p:cNvPr id="28" name="TextBox 27"/>
            <p:cNvSpPr txBox="1"/>
            <p:nvPr/>
          </p:nvSpPr>
          <p:spPr>
            <a:xfrm>
              <a:off x="2317017" y="4075566"/>
              <a:ext cx="613418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34%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631688" y="3642206"/>
              <a:ext cx="908788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00206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002060"/>
                  </a:solidFill>
                  <a:latin typeface="+mj-lt"/>
                  <a:ea typeface="Calibri" panose="020F0502020204030204" pitchFamily="34" charset="0"/>
                </a:rPr>
                <a:t> Rp. 33.213.712.216</a:t>
              </a:r>
              <a:endParaRPr lang="en-US" sz="2000" b="1" dirty="0">
                <a:solidFill>
                  <a:srgbClr val="00206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95605" y="328295"/>
            <a:ext cx="11416665" cy="6061075"/>
          </a:xfrm>
          <a:prstGeom prst="roundRect">
            <a:avLst>
              <a:gd name="adj" fmla="val 6106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678318" y="610808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3"/>
            </a:pPr>
            <a:r>
              <a:rPr lang="nn-NO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PENDAPATAN BLU YANG BERASAL DARI PENGELOLAAN ASET (LANCAR)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19967" y="3047756"/>
            <a:ext cx="8220378" cy="1859575"/>
            <a:chOff x="2019967" y="3047756"/>
            <a:chExt cx="8220378" cy="1859575"/>
          </a:xfrm>
        </p:grpSpPr>
        <p:grpSp>
          <p:nvGrpSpPr>
            <p:cNvPr id="10" name="Group 9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23" name="Rectangle: Rounded Corners 22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TextBox 10"/>
            <p:cNvSpPr txBox="1"/>
            <p:nvPr/>
          </p:nvSpPr>
          <p:spPr>
            <a:xfrm>
              <a:off x="4226352" y="3047756"/>
              <a:ext cx="365724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Rp. 1.030.000.000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102824" y="3431488"/>
            <a:ext cx="4131302" cy="1128216"/>
            <a:chOff x="2096905" y="3574029"/>
            <a:chExt cx="5777887" cy="1128216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3345434" y="2970653"/>
              <a:ext cx="1128216" cy="2334967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2596124" y="4090804"/>
              <a:ext cx="334857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23,8%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096905" y="3671122"/>
              <a:ext cx="577788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0070C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0070C0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RP.245.537.648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4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22" name="Freeform: Shape 21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ounded Rectangle 1"/>
          <p:cNvSpPr/>
          <p:nvPr/>
        </p:nvSpPr>
        <p:spPr>
          <a:xfrm>
            <a:off x="411480" y="404495"/>
            <a:ext cx="11405870" cy="5986780"/>
          </a:xfrm>
          <a:prstGeom prst="roundRect">
            <a:avLst>
              <a:gd name="adj" fmla="val 5365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933468" y="814269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4"/>
            </a:pPr>
            <a:r>
              <a:rPr lang="fi-FI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PENDAPATAN BLU YANG BERASAL DARI PENGELOLAAN ASET TETAP DAN KERJA SAMA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2019967" y="3014023"/>
            <a:ext cx="8220378" cy="1893308"/>
            <a:chOff x="2019967" y="3014023"/>
            <a:chExt cx="8220378" cy="1893308"/>
          </a:xfrm>
        </p:grpSpPr>
        <p:grpSp>
          <p:nvGrpSpPr>
            <p:cNvPr id="30" name="Group 29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43" name="Rectangle: Rounded Corners 42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44" name="Straight Connector 43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TextBox 30"/>
            <p:cNvSpPr txBox="1"/>
            <p:nvPr/>
          </p:nvSpPr>
          <p:spPr>
            <a:xfrm>
              <a:off x="4252304" y="3014023"/>
              <a:ext cx="322239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Rp. 1.070.000.000</a:t>
              </a:r>
              <a:endParaRPr lang="en-US" sz="2000" b="1" dirty="0">
                <a:solidFill>
                  <a:schemeClr val="tx2"/>
                </a:solidFill>
                <a:latin typeface="+mj-lt"/>
                <a:ea typeface="Calibri" panose="020F05020202040302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2387658" y="3431489"/>
            <a:ext cx="5992083" cy="1128216"/>
            <a:chOff x="2495264" y="3574030"/>
            <a:chExt cx="8380302" cy="1128216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6121307" y="-52013"/>
              <a:ext cx="1128216" cy="8380302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2531106" y="4042468"/>
              <a:ext cx="334857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76,3%</a:t>
              </a:r>
              <a:endParaRPr lang="en-US" sz="2000" b="1" dirty="0">
                <a:solidFill>
                  <a:srgbClr val="FFFF00"/>
                </a:solidFill>
                <a:latin typeface="+mj-lt"/>
                <a:ea typeface="Calibri" panose="020F0502020204030204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704051" y="3610697"/>
              <a:ext cx="463478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Rp</a:t>
              </a:r>
              <a:r>
                <a:rPr lang="en-US" sz="2000" b="1" dirty="0" smtClean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.</a:t>
              </a:r>
              <a:r>
                <a:rPr lang="id-ID" sz="2000" b="1" dirty="0" smtClean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 smtClean="0">
                  <a:solidFill>
                    <a:schemeClr val="bg1"/>
                  </a:solidFill>
                  <a:latin typeface="+mj-lt"/>
                  <a:ea typeface="Calibri" panose="020F0502020204030204" pitchFamily="34" charset="0"/>
                </a:rPr>
                <a:t>245.537.648</a:t>
              </a:r>
              <a:endParaRPr lang="en-US" sz="2000" b="1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60"/>
          <p:cNvGrpSpPr/>
          <p:nvPr/>
        </p:nvGrpSpPr>
        <p:grpSpPr>
          <a:xfrm>
            <a:off x="4206175" y="4743548"/>
            <a:ext cx="3814992" cy="2195933"/>
            <a:chOff x="2682175" y="4743544"/>
            <a:chExt cx="3814992" cy="2195933"/>
          </a:xfrm>
        </p:grpSpPr>
        <p:sp>
          <p:nvSpPr>
            <p:cNvPr id="4" name="Trapezoid 3"/>
            <p:cNvSpPr/>
            <p:nvPr/>
          </p:nvSpPr>
          <p:spPr>
            <a:xfrm>
              <a:off x="4343303" y="4743544"/>
              <a:ext cx="483850" cy="1190153"/>
            </a:xfrm>
            <a:prstGeom prst="trapezoid">
              <a:avLst>
                <a:gd name="adj" fmla="val 3452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Chord 4"/>
            <p:cNvSpPr/>
            <p:nvPr/>
          </p:nvSpPr>
          <p:spPr>
            <a:xfrm>
              <a:off x="3952867" y="5570998"/>
              <a:ext cx="483850" cy="521725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Chord 5"/>
            <p:cNvSpPr/>
            <p:nvPr/>
          </p:nvSpPr>
          <p:spPr>
            <a:xfrm>
              <a:off x="4509545" y="5472701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Chord 6"/>
            <p:cNvSpPr/>
            <p:nvPr/>
          </p:nvSpPr>
          <p:spPr>
            <a:xfrm>
              <a:off x="4194681" y="5416372"/>
              <a:ext cx="534950" cy="576824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Chord 7"/>
            <p:cNvSpPr/>
            <p:nvPr/>
          </p:nvSpPr>
          <p:spPr>
            <a:xfrm>
              <a:off x="4926674" y="5616197"/>
              <a:ext cx="413454" cy="445818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Chord 8"/>
            <p:cNvSpPr/>
            <p:nvPr/>
          </p:nvSpPr>
          <p:spPr>
            <a:xfrm>
              <a:off x="3822829" y="5685016"/>
              <a:ext cx="285809" cy="308181"/>
            </a:xfrm>
            <a:prstGeom prst="chord">
              <a:avLst>
                <a:gd name="adj1" fmla="val 10613644"/>
                <a:gd name="adj2" fmla="val 1411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562368" y="5965227"/>
              <a:ext cx="2109957" cy="6394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Chord 10"/>
            <p:cNvSpPr/>
            <p:nvPr/>
          </p:nvSpPr>
          <p:spPr>
            <a:xfrm>
              <a:off x="5080999" y="5704122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2" name="Chord 11"/>
            <p:cNvSpPr/>
            <p:nvPr/>
          </p:nvSpPr>
          <p:spPr>
            <a:xfrm>
              <a:off x="5424100" y="5993196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3" name="Chord 12"/>
            <p:cNvSpPr/>
            <p:nvPr/>
          </p:nvSpPr>
          <p:spPr>
            <a:xfrm>
              <a:off x="5905841" y="6124828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4" name="Chord 13"/>
            <p:cNvSpPr/>
            <p:nvPr/>
          </p:nvSpPr>
          <p:spPr>
            <a:xfrm>
              <a:off x="3422006" y="5743600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5" name="Chord 14"/>
            <p:cNvSpPr/>
            <p:nvPr/>
          </p:nvSpPr>
          <p:spPr>
            <a:xfrm>
              <a:off x="3099304" y="6022928"/>
              <a:ext cx="591326" cy="637613"/>
            </a:xfrm>
            <a:prstGeom prst="chord">
              <a:avLst>
                <a:gd name="adj1" fmla="val 10342302"/>
                <a:gd name="adj2" fmla="val 65584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6" name="Chord 15"/>
            <p:cNvSpPr/>
            <p:nvPr/>
          </p:nvSpPr>
          <p:spPr>
            <a:xfrm>
              <a:off x="2682175" y="6301864"/>
              <a:ext cx="591326" cy="637613"/>
            </a:xfrm>
            <a:prstGeom prst="chord">
              <a:avLst>
                <a:gd name="adj1" fmla="val 10974273"/>
                <a:gd name="adj2" fmla="val 2152922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126281" y="6228148"/>
              <a:ext cx="3223728" cy="37653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851580" y="5798765"/>
              <a:ext cx="1357681" cy="27459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799954" y="4338060"/>
            <a:ext cx="1204714" cy="1204714"/>
            <a:chOff x="2116863" y="3644339"/>
            <a:chExt cx="979176" cy="979176"/>
          </a:xfrm>
        </p:grpSpPr>
        <p:sp>
          <p:nvSpPr>
            <p:cNvPr id="20" name="Oval 19"/>
            <p:cNvSpPr/>
            <p:nvPr/>
          </p:nvSpPr>
          <p:spPr>
            <a:xfrm>
              <a:off x="2116863" y="3644339"/>
              <a:ext cx="979176" cy="979176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2235420" y="3762895"/>
              <a:ext cx="742062" cy="74206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246411" y="4008848"/>
              <a:ext cx="720080" cy="25015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START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515818" y="2720636"/>
            <a:ext cx="1160363" cy="2189974"/>
            <a:chOff x="3779988" y="1298141"/>
            <a:chExt cx="1304431" cy="2461875"/>
          </a:xfrm>
        </p:grpSpPr>
        <p:sp>
          <p:nvSpPr>
            <p:cNvPr id="28" name="Freeform 17"/>
            <p:cNvSpPr/>
            <p:nvPr/>
          </p:nvSpPr>
          <p:spPr>
            <a:xfrm>
              <a:off x="4333425" y="1298141"/>
              <a:ext cx="200205" cy="1710412"/>
            </a:xfrm>
            <a:custGeom>
              <a:avLst/>
              <a:gdLst>
                <a:gd name="connsiteX0" fmla="*/ 86265 w 181155"/>
                <a:gd name="connsiteY0" fmla="*/ 0 h 1708031"/>
                <a:gd name="connsiteX1" fmla="*/ 0 w 181155"/>
                <a:gd name="connsiteY1" fmla="*/ 1682151 h 1708031"/>
                <a:gd name="connsiteX2" fmla="*/ 181155 w 181155"/>
                <a:gd name="connsiteY2" fmla="*/ 1708031 h 1708031"/>
                <a:gd name="connsiteX3" fmla="*/ 86265 w 181155"/>
                <a:gd name="connsiteY3" fmla="*/ 0 h 1708031"/>
                <a:gd name="connsiteX0-1" fmla="*/ 86265 w 181155"/>
                <a:gd name="connsiteY0-2" fmla="*/ 0 h 1708031"/>
                <a:gd name="connsiteX1-3" fmla="*/ 0 w 181155"/>
                <a:gd name="connsiteY1-4" fmla="*/ 1682151 h 1708031"/>
                <a:gd name="connsiteX2-5" fmla="*/ 181155 w 181155"/>
                <a:gd name="connsiteY2-6" fmla="*/ 1708031 h 1708031"/>
                <a:gd name="connsiteX3-7" fmla="*/ 100462 w 181155"/>
                <a:gd name="connsiteY3-8" fmla="*/ 4405 h 1708031"/>
                <a:gd name="connsiteX4" fmla="*/ 86265 w 181155"/>
                <a:gd name="connsiteY4" fmla="*/ 0 h 1708031"/>
                <a:gd name="connsiteX0-9" fmla="*/ 76740 w 181155"/>
                <a:gd name="connsiteY0-10" fmla="*/ 5120 h 1703626"/>
                <a:gd name="connsiteX1-11" fmla="*/ 0 w 181155"/>
                <a:gd name="connsiteY1-12" fmla="*/ 1677746 h 1703626"/>
                <a:gd name="connsiteX2-13" fmla="*/ 181155 w 181155"/>
                <a:gd name="connsiteY2-14" fmla="*/ 1703626 h 1703626"/>
                <a:gd name="connsiteX3-15" fmla="*/ 100462 w 181155"/>
                <a:gd name="connsiteY3-16" fmla="*/ 0 h 1703626"/>
                <a:gd name="connsiteX4-17" fmla="*/ 76740 w 181155"/>
                <a:gd name="connsiteY4-18" fmla="*/ 5120 h 1703626"/>
                <a:gd name="connsiteX0-19" fmla="*/ 76740 w 181155"/>
                <a:gd name="connsiteY0-20" fmla="*/ 0 h 1698506"/>
                <a:gd name="connsiteX1-21" fmla="*/ 0 w 181155"/>
                <a:gd name="connsiteY1-22" fmla="*/ 1672626 h 1698506"/>
                <a:gd name="connsiteX2-23" fmla="*/ 181155 w 181155"/>
                <a:gd name="connsiteY2-24" fmla="*/ 1698506 h 1698506"/>
                <a:gd name="connsiteX3-25" fmla="*/ 93318 w 181155"/>
                <a:gd name="connsiteY3-26" fmla="*/ 6786 h 1698506"/>
                <a:gd name="connsiteX4-27" fmla="*/ 76740 w 181155"/>
                <a:gd name="connsiteY4-28" fmla="*/ 0 h 1698506"/>
                <a:gd name="connsiteX0-29" fmla="*/ 79122 w 181155"/>
                <a:gd name="connsiteY0-30" fmla="*/ 5120 h 1691720"/>
                <a:gd name="connsiteX1-31" fmla="*/ 0 w 181155"/>
                <a:gd name="connsiteY1-32" fmla="*/ 1665840 h 1691720"/>
                <a:gd name="connsiteX2-33" fmla="*/ 181155 w 181155"/>
                <a:gd name="connsiteY2-34" fmla="*/ 1691720 h 1691720"/>
                <a:gd name="connsiteX3-35" fmla="*/ 93318 w 181155"/>
                <a:gd name="connsiteY3-36" fmla="*/ 0 h 1691720"/>
                <a:gd name="connsiteX4-37" fmla="*/ 79122 w 181155"/>
                <a:gd name="connsiteY4-38" fmla="*/ 5120 h 1691720"/>
                <a:gd name="connsiteX0-39" fmla="*/ 79122 w 181155"/>
                <a:gd name="connsiteY0-40" fmla="*/ 0 h 1686600"/>
                <a:gd name="connsiteX1-41" fmla="*/ 0 w 181155"/>
                <a:gd name="connsiteY1-42" fmla="*/ 1660720 h 1686600"/>
                <a:gd name="connsiteX2-43" fmla="*/ 181155 w 181155"/>
                <a:gd name="connsiteY2-44" fmla="*/ 1686600 h 1686600"/>
                <a:gd name="connsiteX3-45" fmla="*/ 93318 w 181155"/>
                <a:gd name="connsiteY3-46" fmla="*/ 4405 h 1686600"/>
                <a:gd name="connsiteX4-47" fmla="*/ 79122 w 181155"/>
                <a:gd name="connsiteY4-48" fmla="*/ 0 h 1686600"/>
                <a:gd name="connsiteX0-49" fmla="*/ 93410 w 195443"/>
                <a:gd name="connsiteY0-50" fmla="*/ 0 h 1708345"/>
                <a:gd name="connsiteX1-51" fmla="*/ 0 w 195443"/>
                <a:gd name="connsiteY1-52" fmla="*/ 1708345 h 1708345"/>
                <a:gd name="connsiteX2-53" fmla="*/ 195443 w 195443"/>
                <a:gd name="connsiteY2-54" fmla="*/ 1686600 h 1708345"/>
                <a:gd name="connsiteX3-55" fmla="*/ 107606 w 195443"/>
                <a:gd name="connsiteY3-56" fmla="*/ 4405 h 1708345"/>
                <a:gd name="connsiteX4-57" fmla="*/ 93410 w 195443"/>
                <a:gd name="connsiteY4-58" fmla="*/ 0 h 1708345"/>
                <a:gd name="connsiteX0-59" fmla="*/ 93410 w 200205"/>
                <a:gd name="connsiteY0-60" fmla="*/ 0 h 1710412"/>
                <a:gd name="connsiteX1-61" fmla="*/ 0 w 200205"/>
                <a:gd name="connsiteY1-62" fmla="*/ 1708345 h 1710412"/>
                <a:gd name="connsiteX2-63" fmla="*/ 200205 w 200205"/>
                <a:gd name="connsiteY2-64" fmla="*/ 1710412 h 1710412"/>
                <a:gd name="connsiteX3-65" fmla="*/ 107606 w 200205"/>
                <a:gd name="connsiteY3-66" fmla="*/ 4405 h 1710412"/>
                <a:gd name="connsiteX4-67" fmla="*/ 93410 w 200205"/>
                <a:gd name="connsiteY4-68" fmla="*/ 0 h 171041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17" y="connsiteY4-18"/>
                </a:cxn>
              </a:cxnLst>
              <a:rect l="l" t="t" r="r" b="b"/>
              <a:pathLst>
                <a:path w="200205" h="1710412">
                  <a:moveTo>
                    <a:pt x="93410" y="0"/>
                  </a:moveTo>
                  <a:lnTo>
                    <a:pt x="0" y="1708345"/>
                  </a:lnTo>
                  <a:lnTo>
                    <a:pt x="200205" y="1710412"/>
                  </a:lnTo>
                  <a:cubicBezTo>
                    <a:pt x="171720" y="1183812"/>
                    <a:pt x="136091" y="531005"/>
                    <a:pt x="107606" y="4405"/>
                  </a:cubicBezTo>
                  <a:lnTo>
                    <a:pt x="9341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9" name="Freeform 18"/>
            <p:cNvSpPr/>
            <p:nvPr/>
          </p:nvSpPr>
          <p:spPr>
            <a:xfrm flipH="1">
              <a:off x="4441313" y="1380365"/>
              <a:ext cx="643106" cy="1707892"/>
            </a:xfrm>
            <a:custGeom>
              <a:avLst/>
              <a:gdLst>
                <a:gd name="connsiteX0" fmla="*/ 621102 w 621102"/>
                <a:gd name="connsiteY0" fmla="*/ 0 h 1690778"/>
                <a:gd name="connsiteX1" fmla="*/ 0 w 621102"/>
                <a:gd name="connsiteY1" fmla="*/ 1690778 h 1690778"/>
                <a:gd name="connsiteX2" fmla="*/ 560717 w 621102"/>
                <a:gd name="connsiteY2" fmla="*/ 1492370 h 1690778"/>
                <a:gd name="connsiteX3" fmla="*/ 621102 w 621102"/>
                <a:gd name="connsiteY3" fmla="*/ 0 h 1690778"/>
                <a:gd name="connsiteX0-1" fmla="*/ 643106 w 643106"/>
                <a:gd name="connsiteY0-2" fmla="*/ 0 h 1707892"/>
                <a:gd name="connsiteX1-3" fmla="*/ 0 w 643106"/>
                <a:gd name="connsiteY1-4" fmla="*/ 1707892 h 1707892"/>
                <a:gd name="connsiteX2-5" fmla="*/ 560717 w 643106"/>
                <a:gd name="connsiteY2-6" fmla="*/ 1509484 h 1707892"/>
                <a:gd name="connsiteX3-7" fmla="*/ 643106 w 643106"/>
                <a:gd name="connsiteY3-8" fmla="*/ 0 h 17078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43106" h="1707892">
                  <a:moveTo>
                    <a:pt x="643106" y="0"/>
                  </a:moveTo>
                  <a:lnTo>
                    <a:pt x="0" y="1707892"/>
                  </a:lnTo>
                  <a:lnTo>
                    <a:pt x="560717" y="1509484"/>
                  </a:lnTo>
                  <a:lnTo>
                    <a:pt x="6431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0" name="Freeform 19"/>
            <p:cNvSpPr/>
            <p:nvPr/>
          </p:nvSpPr>
          <p:spPr>
            <a:xfrm>
              <a:off x="3779988" y="1380365"/>
              <a:ext cx="643106" cy="1707892"/>
            </a:xfrm>
            <a:custGeom>
              <a:avLst/>
              <a:gdLst>
                <a:gd name="connsiteX0" fmla="*/ 621102 w 621102"/>
                <a:gd name="connsiteY0" fmla="*/ 0 h 1690778"/>
                <a:gd name="connsiteX1" fmla="*/ 0 w 621102"/>
                <a:gd name="connsiteY1" fmla="*/ 1690778 h 1690778"/>
                <a:gd name="connsiteX2" fmla="*/ 560717 w 621102"/>
                <a:gd name="connsiteY2" fmla="*/ 1492370 h 1690778"/>
                <a:gd name="connsiteX3" fmla="*/ 621102 w 621102"/>
                <a:gd name="connsiteY3" fmla="*/ 0 h 1690778"/>
                <a:gd name="connsiteX0-1" fmla="*/ 643106 w 643106"/>
                <a:gd name="connsiteY0-2" fmla="*/ 0 h 1707892"/>
                <a:gd name="connsiteX1-3" fmla="*/ 0 w 643106"/>
                <a:gd name="connsiteY1-4" fmla="*/ 1707892 h 1707892"/>
                <a:gd name="connsiteX2-5" fmla="*/ 560717 w 643106"/>
                <a:gd name="connsiteY2-6" fmla="*/ 1509484 h 1707892"/>
                <a:gd name="connsiteX3-7" fmla="*/ 643106 w 643106"/>
                <a:gd name="connsiteY3-8" fmla="*/ 0 h 17078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43106" h="1707892">
                  <a:moveTo>
                    <a:pt x="643106" y="0"/>
                  </a:moveTo>
                  <a:lnTo>
                    <a:pt x="0" y="1707892"/>
                  </a:lnTo>
                  <a:lnTo>
                    <a:pt x="560717" y="1509484"/>
                  </a:lnTo>
                  <a:lnTo>
                    <a:pt x="643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1" name="Freeform 20"/>
            <p:cNvSpPr/>
            <p:nvPr/>
          </p:nvSpPr>
          <p:spPr>
            <a:xfrm>
              <a:off x="3810452" y="3008553"/>
              <a:ext cx="1186798" cy="751463"/>
            </a:xfrm>
            <a:custGeom>
              <a:avLst/>
              <a:gdLst/>
              <a:ahLst/>
              <a:cxnLst/>
              <a:rect l="l" t="t" r="r" b="b"/>
              <a:pathLst>
                <a:path w="1186798" h="751463">
                  <a:moveTo>
                    <a:pt x="571900" y="18996"/>
                  </a:moveTo>
                  <a:cubicBezTo>
                    <a:pt x="463937" y="77983"/>
                    <a:pt x="428075" y="330281"/>
                    <a:pt x="651355" y="487491"/>
                  </a:cubicBezTo>
                  <a:cubicBezTo>
                    <a:pt x="595490" y="341069"/>
                    <a:pt x="632624" y="268838"/>
                    <a:pt x="668711" y="195562"/>
                  </a:cubicBezTo>
                  <a:cubicBezTo>
                    <a:pt x="669313" y="232813"/>
                    <a:pt x="631252" y="312906"/>
                    <a:pt x="724853" y="359561"/>
                  </a:cubicBezTo>
                  <a:cubicBezTo>
                    <a:pt x="681048" y="219220"/>
                    <a:pt x="866081" y="175012"/>
                    <a:pt x="671806" y="20041"/>
                  </a:cubicBezTo>
                  <a:cubicBezTo>
                    <a:pt x="952810" y="60640"/>
                    <a:pt x="870180" y="203640"/>
                    <a:pt x="936973" y="347687"/>
                  </a:cubicBezTo>
                  <a:cubicBezTo>
                    <a:pt x="888101" y="356187"/>
                    <a:pt x="817286" y="225711"/>
                    <a:pt x="833200" y="287502"/>
                  </a:cubicBezTo>
                  <a:cubicBezTo>
                    <a:pt x="916717" y="531671"/>
                    <a:pt x="666903" y="538643"/>
                    <a:pt x="746240" y="751463"/>
                  </a:cubicBezTo>
                  <a:cubicBezTo>
                    <a:pt x="499659" y="737527"/>
                    <a:pt x="571782" y="508334"/>
                    <a:pt x="455818" y="452601"/>
                  </a:cubicBezTo>
                  <a:cubicBezTo>
                    <a:pt x="424343" y="446974"/>
                    <a:pt x="386598" y="472693"/>
                    <a:pt x="456483" y="587233"/>
                  </a:cubicBezTo>
                  <a:cubicBezTo>
                    <a:pt x="49466" y="283924"/>
                    <a:pt x="335238" y="35996"/>
                    <a:pt x="571900" y="18996"/>
                  </a:cubicBezTo>
                  <a:close/>
                  <a:moveTo>
                    <a:pt x="1179221" y="0"/>
                  </a:moveTo>
                  <a:lnTo>
                    <a:pt x="1186798" y="0"/>
                  </a:lnTo>
                  <a:lnTo>
                    <a:pt x="1186190" y="4819"/>
                  </a:lnTo>
                  <a:close/>
                  <a:moveTo>
                    <a:pt x="0" y="0"/>
                  </a:moveTo>
                  <a:lnTo>
                    <a:pt x="29871" y="0"/>
                  </a:lnTo>
                  <a:lnTo>
                    <a:pt x="2400" y="1899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3" name="Freeform 61"/>
          <p:cNvSpPr/>
          <p:nvPr/>
        </p:nvSpPr>
        <p:spPr>
          <a:xfrm rot="5400000">
            <a:off x="2272504" y="4093592"/>
            <a:ext cx="1643520" cy="2289920"/>
          </a:xfrm>
          <a:custGeom>
            <a:avLst/>
            <a:gdLst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-1" fmla="*/ 0 w 1404518"/>
              <a:gd name="connsiteY0-2" fmla="*/ 1053388 h 2070201"/>
              <a:gd name="connsiteX1-3" fmla="*/ 124358 w 1404518"/>
              <a:gd name="connsiteY1-4" fmla="*/ 1382572 h 2070201"/>
              <a:gd name="connsiteX2-5" fmla="*/ 292608 w 1404518"/>
              <a:gd name="connsiteY2-6" fmla="*/ 1675180 h 2070201"/>
              <a:gd name="connsiteX3-7" fmla="*/ 687628 w 1404518"/>
              <a:gd name="connsiteY3-8" fmla="*/ 2070201 h 2070201"/>
              <a:gd name="connsiteX4-9" fmla="*/ 1302105 w 1404518"/>
              <a:gd name="connsiteY4-10" fmla="*/ 2018995 h 2070201"/>
              <a:gd name="connsiteX5-11" fmla="*/ 1404518 w 1404518"/>
              <a:gd name="connsiteY5-12" fmla="*/ 1155801 h 2070201"/>
              <a:gd name="connsiteX6-13" fmla="*/ 1221638 w 1404518"/>
              <a:gd name="connsiteY6-14" fmla="*/ 768096 h 2070201"/>
              <a:gd name="connsiteX7-15" fmla="*/ 1177747 w 1404518"/>
              <a:gd name="connsiteY7-16" fmla="*/ 965606 h 2070201"/>
              <a:gd name="connsiteX8-17" fmla="*/ 1024128 w 1404518"/>
              <a:gd name="connsiteY8-18" fmla="*/ 694944 h 2070201"/>
              <a:gd name="connsiteX9-19" fmla="*/ 921715 w 1404518"/>
              <a:gd name="connsiteY9-20" fmla="*/ 929030 h 2070201"/>
              <a:gd name="connsiteX10-21" fmla="*/ 877824 w 1404518"/>
              <a:gd name="connsiteY10-22" fmla="*/ 629107 h 2070201"/>
              <a:gd name="connsiteX11-23" fmla="*/ 709574 w 1404518"/>
              <a:gd name="connsiteY11-24" fmla="*/ 936345 h 2070201"/>
              <a:gd name="connsiteX12-25" fmla="*/ 526694 w 1404518"/>
              <a:gd name="connsiteY12-26" fmla="*/ 0 h 2070201"/>
              <a:gd name="connsiteX13-27" fmla="*/ 468172 w 1404518"/>
              <a:gd name="connsiteY13-28" fmla="*/ 1338681 h 2070201"/>
              <a:gd name="connsiteX14-29" fmla="*/ 321868 w 1404518"/>
              <a:gd name="connsiteY14-30" fmla="*/ 1287475 h 2070201"/>
              <a:gd name="connsiteX15-31" fmla="*/ 0 w 1404518"/>
              <a:gd name="connsiteY15-32" fmla="*/ 1053388 h 2070201"/>
              <a:gd name="connsiteX0-33" fmla="*/ 0 w 1404518"/>
              <a:gd name="connsiteY0-34" fmla="*/ 1053388 h 2070201"/>
              <a:gd name="connsiteX1-35" fmla="*/ 124358 w 1404518"/>
              <a:gd name="connsiteY1-36" fmla="*/ 1382572 h 2070201"/>
              <a:gd name="connsiteX2-37" fmla="*/ 292608 w 1404518"/>
              <a:gd name="connsiteY2-38" fmla="*/ 1741017 h 2070201"/>
              <a:gd name="connsiteX3-39" fmla="*/ 687628 w 1404518"/>
              <a:gd name="connsiteY3-40" fmla="*/ 2070201 h 2070201"/>
              <a:gd name="connsiteX4-41" fmla="*/ 1302105 w 1404518"/>
              <a:gd name="connsiteY4-42" fmla="*/ 2018995 h 2070201"/>
              <a:gd name="connsiteX5-43" fmla="*/ 1404518 w 1404518"/>
              <a:gd name="connsiteY5-44" fmla="*/ 1155801 h 2070201"/>
              <a:gd name="connsiteX6-45" fmla="*/ 1221638 w 1404518"/>
              <a:gd name="connsiteY6-46" fmla="*/ 768096 h 2070201"/>
              <a:gd name="connsiteX7-47" fmla="*/ 1177747 w 1404518"/>
              <a:gd name="connsiteY7-48" fmla="*/ 965606 h 2070201"/>
              <a:gd name="connsiteX8-49" fmla="*/ 1024128 w 1404518"/>
              <a:gd name="connsiteY8-50" fmla="*/ 694944 h 2070201"/>
              <a:gd name="connsiteX9-51" fmla="*/ 921715 w 1404518"/>
              <a:gd name="connsiteY9-52" fmla="*/ 929030 h 2070201"/>
              <a:gd name="connsiteX10-53" fmla="*/ 877824 w 1404518"/>
              <a:gd name="connsiteY10-54" fmla="*/ 629107 h 2070201"/>
              <a:gd name="connsiteX11-55" fmla="*/ 709574 w 1404518"/>
              <a:gd name="connsiteY11-56" fmla="*/ 936345 h 2070201"/>
              <a:gd name="connsiteX12-57" fmla="*/ 526694 w 1404518"/>
              <a:gd name="connsiteY12-58" fmla="*/ 0 h 2070201"/>
              <a:gd name="connsiteX13-59" fmla="*/ 468172 w 1404518"/>
              <a:gd name="connsiteY13-60" fmla="*/ 1338681 h 2070201"/>
              <a:gd name="connsiteX14-61" fmla="*/ 321868 w 1404518"/>
              <a:gd name="connsiteY14-62" fmla="*/ 1287475 h 2070201"/>
              <a:gd name="connsiteX15-63" fmla="*/ 0 w 1404518"/>
              <a:gd name="connsiteY15-64" fmla="*/ 1053388 h 2070201"/>
              <a:gd name="connsiteX0-65" fmla="*/ 0 w 1404518"/>
              <a:gd name="connsiteY0-66" fmla="*/ 1053388 h 2070201"/>
              <a:gd name="connsiteX1-67" fmla="*/ 124358 w 1404518"/>
              <a:gd name="connsiteY1-68" fmla="*/ 1382572 h 2070201"/>
              <a:gd name="connsiteX2-69" fmla="*/ 292608 w 1404518"/>
              <a:gd name="connsiteY2-70" fmla="*/ 1741017 h 2070201"/>
              <a:gd name="connsiteX3-71" fmla="*/ 687628 w 1404518"/>
              <a:gd name="connsiteY3-72" fmla="*/ 2070201 h 2070201"/>
              <a:gd name="connsiteX4-73" fmla="*/ 1302105 w 1404518"/>
              <a:gd name="connsiteY4-74" fmla="*/ 2018995 h 2070201"/>
              <a:gd name="connsiteX5-75" fmla="*/ 1404518 w 1404518"/>
              <a:gd name="connsiteY5-76" fmla="*/ 1155801 h 2070201"/>
              <a:gd name="connsiteX6-77" fmla="*/ 1221638 w 1404518"/>
              <a:gd name="connsiteY6-78" fmla="*/ 768096 h 2070201"/>
              <a:gd name="connsiteX7-79" fmla="*/ 1177747 w 1404518"/>
              <a:gd name="connsiteY7-80" fmla="*/ 965606 h 2070201"/>
              <a:gd name="connsiteX8-81" fmla="*/ 1024128 w 1404518"/>
              <a:gd name="connsiteY8-82" fmla="*/ 694944 h 2070201"/>
              <a:gd name="connsiteX9-83" fmla="*/ 921715 w 1404518"/>
              <a:gd name="connsiteY9-84" fmla="*/ 929030 h 2070201"/>
              <a:gd name="connsiteX10-85" fmla="*/ 877824 w 1404518"/>
              <a:gd name="connsiteY10-86" fmla="*/ 629107 h 2070201"/>
              <a:gd name="connsiteX11-87" fmla="*/ 709574 w 1404518"/>
              <a:gd name="connsiteY11-88" fmla="*/ 936345 h 2070201"/>
              <a:gd name="connsiteX12-89" fmla="*/ 526694 w 1404518"/>
              <a:gd name="connsiteY12-90" fmla="*/ 0 h 2070201"/>
              <a:gd name="connsiteX13-91" fmla="*/ 468172 w 1404518"/>
              <a:gd name="connsiteY13-92" fmla="*/ 1338681 h 2070201"/>
              <a:gd name="connsiteX14-93" fmla="*/ 321868 w 1404518"/>
              <a:gd name="connsiteY14-94" fmla="*/ 1287475 h 2070201"/>
              <a:gd name="connsiteX15-95" fmla="*/ 0 w 1404518"/>
              <a:gd name="connsiteY15-96" fmla="*/ 1053388 h 2070201"/>
              <a:gd name="connsiteX0-97" fmla="*/ 0 w 1404518"/>
              <a:gd name="connsiteY0-98" fmla="*/ 1053388 h 2070201"/>
              <a:gd name="connsiteX1-99" fmla="*/ 124358 w 1404518"/>
              <a:gd name="connsiteY1-100" fmla="*/ 1382572 h 2070201"/>
              <a:gd name="connsiteX2-101" fmla="*/ 292608 w 1404518"/>
              <a:gd name="connsiteY2-102" fmla="*/ 1741017 h 2070201"/>
              <a:gd name="connsiteX3-103" fmla="*/ 687628 w 1404518"/>
              <a:gd name="connsiteY3-104" fmla="*/ 2070201 h 2070201"/>
              <a:gd name="connsiteX4-105" fmla="*/ 1302105 w 1404518"/>
              <a:gd name="connsiteY4-106" fmla="*/ 2018995 h 2070201"/>
              <a:gd name="connsiteX5-107" fmla="*/ 1404518 w 1404518"/>
              <a:gd name="connsiteY5-108" fmla="*/ 1155801 h 2070201"/>
              <a:gd name="connsiteX6-109" fmla="*/ 1221638 w 1404518"/>
              <a:gd name="connsiteY6-110" fmla="*/ 768096 h 2070201"/>
              <a:gd name="connsiteX7-111" fmla="*/ 1177747 w 1404518"/>
              <a:gd name="connsiteY7-112" fmla="*/ 965606 h 2070201"/>
              <a:gd name="connsiteX8-113" fmla="*/ 1024128 w 1404518"/>
              <a:gd name="connsiteY8-114" fmla="*/ 694944 h 2070201"/>
              <a:gd name="connsiteX9-115" fmla="*/ 921715 w 1404518"/>
              <a:gd name="connsiteY9-116" fmla="*/ 929030 h 2070201"/>
              <a:gd name="connsiteX10-117" fmla="*/ 877824 w 1404518"/>
              <a:gd name="connsiteY10-118" fmla="*/ 629107 h 2070201"/>
              <a:gd name="connsiteX11-119" fmla="*/ 709574 w 1404518"/>
              <a:gd name="connsiteY11-120" fmla="*/ 936345 h 2070201"/>
              <a:gd name="connsiteX12-121" fmla="*/ 526694 w 1404518"/>
              <a:gd name="connsiteY12-122" fmla="*/ 0 h 2070201"/>
              <a:gd name="connsiteX13-123" fmla="*/ 468172 w 1404518"/>
              <a:gd name="connsiteY13-124" fmla="*/ 1338681 h 2070201"/>
              <a:gd name="connsiteX14-125" fmla="*/ 321868 w 1404518"/>
              <a:gd name="connsiteY14-126" fmla="*/ 1287475 h 2070201"/>
              <a:gd name="connsiteX15-127" fmla="*/ 0 w 1404518"/>
              <a:gd name="connsiteY15-128" fmla="*/ 1053388 h 2070201"/>
              <a:gd name="connsiteX0-129" fmla="*/ 0 w 1404518"/>
              <a:gd name="connsiteY0-130" fmla="*/ 1053388 h 2070201"/>
              <a:gd name="connsiteX1-131" fmla="*/ 124358 w 1404518"/>
              <a:gd name="connsiteY1-132" fmla="*/ 1382572 h 2070201"/>
              <a:gd name="connsiteX2-133" fmla="*/ 292608 w 1404518"/>
              <a:gd name="connsiteY2-134" fmla="*/ 1741017 h 2070201"/>
              <a:gd name="connsiteX3-135" fmla="*/ 687628 w 1404518"/>
              <a:gd name="connsiteY3-136" fmla="*/ 2070201 h 2070201"/>
              <a:gd name="connsiteX4-137" fmla="*/ 1331366 w 1404518"/>
              <a:gd name="connsiteY4-138" fmla="*/ 2055571 h 2070201"/>
              <a:gd name="connsiteX5-139" fmla="*/ 1404518 w 1404518"/>
              <a:gd name="connsiteY5-140" fmla="*/ 1155801 h 2070201"/>
              <a:gd name="connsiteX6-141" fmla="*/ 1221638 w 1404518"/>
              <a:gd name="connsiteY6-142" fmla="*/ 768096 h 2070201"/>
              <a:gd name="connsiteX7-143" fmla="*/ 1177747 w 1404518"/>
              <a:gd name="connsiteY7-144" fmla="*/ 965606 h 2070201"/>
              <a:gd name="connsiteX8-145" fmla="*/ 1024128 w 1404518"/>
              <a:gd name="connsiteY8-146" fmla="*/ 694944 h 2070201"/>
              <a:gd name="connsiteX9-147" fmla="*/ 921715 w 1404518"/>
              <a:gd name="connsiteY9-148" fmla="*/ 929030 h 2070201"/>
              <a:gd name="connsiteX10-149" fmla="*/ 877824 w 1404518"/>
              <a:gd name="connsiteY10-150" fmla="*/ 629107 h 2070201"/>
              <a:gd name="connsiteX11-151" fmla="*/ 709574 w 1404518"/>
              <a:gd name="connsiteY11-152" fmla="*/ 936345 h 2070201"/>
              <a:gd name="connsiteX12-153" fmla="*/ 526694 w 1404518"/>
              <a:gd name="connsiteY12-154" fmla="*/ 0 h 2070201"/>
              <a:gd name="connsiteX13-155" fmla="*/ 468172 w 1404518"/>
              <a:gd name="connsiteY13-156" fmla="*/ 1338681 h 2070201"/>
              <a:gd name="connsiteX14-157" fmla="*/ 321868 w 1404518"/>
              <a:gd name="connsiteY14-158" fmla="*/ 1287475 h 2070201"/>
              <a:gd name="connsiteX15-159" fmla="*/ 0 w 1404518"/>
              <a:gd name="connsiteY15-160" fmla="*/ 1053388 h 2070201"/>
              <a:gd name="connsiteX0-161" fmla="*/ 0 w 1404518"/>
              <a:gd name="connsiteY0-162" fmla="*/ 1053388 h 2070201"/>
              <a:gd name="connsiteX1-163" fmla="*/ 124358 w 1404518"/>
              <a:gd name="connsiteY1-164" fmla="*/ 1382572 h 2070201"/>
              <a:gd name="connsiteX2-165" fmla="*/ 292608 w 1404518"/>
              <a:gd name="connsiteY2-166" fmla="*/ 1741017 h 2070201"/>
              <a:gd name="connsiteX3-167" fmla="*/ 687628 w 1404518"/>
              <a:gd name="connsiteY3-168" fmla="*/ 2070201 h 2070201"/>
              <a:gd name="connsiteX4-169" fmla="*/ 1294790 w 1404518"/>
              <a:gd name="connsiteY4-170" fmla="*/ 2055571 h 2070201"/>
              <a:gd name="connsiteX5-171" fmla="*/ 1404518 w 1404518"/>
              <a:gd name="connsiteY5-172" fmla="*/ 1155801 h 2070201"/>
              <a:gd name="connsiteX6-173" fmla="*/ 1221638 w 1404518"/>
              <a:gd name="connsiteY6-174" fmla="*/ 768096 h 2070201"/>
              <a:gd name="connsiteX7-175" fmla="*/ 1177747 w 1404518"/>
              <a:gd name="connsiteY7-176" fmla="*/ 965606 h 2070201"/>
              <a:gd name="connsiteX8-177" fmla="*/ 1024128 w 1404518"/>
              <a:gd name="connsiteY8-178" fmla="*/ 694944 h 2070201"/>
              <a:gd name="connsiteX9-179" fmla="*/ 921715 w 1404518"/>
              <a:gd name="connsiteY9-180" fmla="*/ 929030 h 2070201"/>
              <a:gd name="connsiteX10-181" fmla="*/ 877824 w 1404518"/>
              <a:gd name="connsiteY10-182" fmla="*/ 629107 h 2070201"/>
              <a:gd name="connsiteX11-183" fmla="*/ 709574 w 1404518"/>
              <a:gd name="connsiteY11-184" fmla="*/ 936345 h 2070201"/>
              <a:gd name="connsiteX12-185" fmla="*/ 526694 w 1404518"/>
              <a:gd name="connsiteY12-186" fmla="*/ 0 h 2070201"/>
              <a:gd name="connsiteX13-187" fmla="*/ 468172 w 1404518"/>
              <a:gd name="connsiteY13-188" fmla="*/ 1338681 h 2070201"/>
              <a:gd name="connsiteX14-189" fmla="*/ 321868 w 1404518"/>
              <a:gd name="connsiteY14-190" fmla="*/ 1287475 h 2070201"/>
              <a:gd name="connsiteX15-191" fmla="*/ 0 w 1404518"/>
              <a:gd name="connsiteY15-192" fmla="*/ 1053388 h 2070201"/>
              <a:gd name="connsiteX0-193" fmla="*/ 0 w 1404518"/>
              <a:gd name="connsiteY0-194" fmla="*/ 1053388 h 2070201"/>
              <a:gd name="connsiteX1-195" fmla="*/ 124358 w 1404518"/>
              <a:gd name="connsiteY1-196" fmla="*/ 1382572 h 2070201"/>
              <a:gd name="connsiteX2-197" fmla="*/ 292608 w 1404518"/>
              <a:gd name="connsiteY2-198" fmla="*/ 1741017 h 2070201"/>
              <a:gd name="connsiteX3-199" fmla="*/ 687628 w 1404518"/>
              <a:gd name="connsiteY3-200" fmla="*/ 2070201 h 2070201"/>
              <a:gd name="connsiteX4-201" fmla="*/ 1294790 w 1404518"/>
              <a:gd name="connsiteY4-202" fmla="*/ 2055571 h 2070201"/>
              <a:gd name="connsiteX5-203" fmla="*/ 1404518 w 1404518"/>
              <a:gd name="connsiteY5-204" fmla="*/ 1155801 h 2070201"/>
              <a:gd name="connsiteX6-205" fmla="*/ 1221638 w 1404518"/>
              <a:gd name="connsiteY6-206" fmla="*/ 768096 h 2070201"/>
              <a:gd name="connsiteX7-207" fmla="*/ 1177747 w 1404518"/>
              <a:gd name="connsiteY7-208" fmla="*/ 965606 h 2070201"/>
              <a:gd name="connsiteX8-209" fmla="*/ 1024128 w 1404518"/>
              <a:gd name="connsiteY8-210" fmla="*/ 694944 h 2070201"/>
              <a:gd name="connsiteX9-211" fmla="*/ 921715 w 1404518"/>
              <a:gd name="connsiteY9-212" fmla="*/ 929030 h 2070201"/>
              <a:gd name="connsiteX10-213" fmla="*/ 877824 w 1404518"/>
              <a:gd name="connsiteY10-214" fmla="*/ 629107 h 2070201"/>
              <a:gd name="connsiteX11-215" fmla="*/ 709574 w 1404518"/>
              <a:gd name="connsiteY11-216" fmla="*/ 936345 h 2070201"/>
              <a:gd name="connsiteX12-217" fmla="*/ 526694 w 1404518"/>
              <a:gd name="connsiteY12-218" fmla="*/ 0 h 2070201"/>
              <a:gd name="connsiteX13-219" fmla="*/ 468172 w 1404518"/>
              <a:gd name="connsiteY13-220" fmla="*/ 1338681 h 2070201"/>
              <a:gd name="connsiteX14-221" fmla="*/ 321868 w 1404518"/>
              <a:gd name="connsiteY14-222" fmla="*/ 1287475 h 2070201"/>
              <a:gd name="connsiteX15-223" fmla="*/ 0 w 1404518"/>
              <a:gd name="connsiteY15-224" fmla="*/ 1053388 h 2070201"/>
              <a:gd name="connsiteX0-225" fmla="*/ 0 w 1413093"/>
              <a:gd name="connsiteY0-226" fmla="*/ 1053388 h 2070201"/>
              <a:gd name="connsiteX1-227" fmla="*/ 124358 w 1413093"/>
              <a:gd name="connsiteY1-228" fmla="*/ 1382572 h 2070201"/>
              <a:gd name="connsiteX2-229" fmla="*/ 292608 w 1413093"/>
              <a:gd name="connsiteY2-230" fmla="*/ 1741017 h 2070201"/>
              <a:gd name="connsiteX3-231" fmla="*/ 687628 w 1413093"/>
              <a:gd name="connsiteY3-232" fmla="*/ 2070201 h 2070201"/>
              <a:gd name="connsiteX4-233" fmla="*/ 1294790 w 1413093"/>
              <a:gd name="connsiteY4-234" fmla="*/ 2055571 h 2070201"/>
              <a:gd name="connsiteX5-235" fmla="*/ 1404518 w 1413093"/>
              <a:gd name="connsiteY5-236" fmla="*/ 1155801 h 2070201"/>
              <a:gd name="connsiteX6-237" fmla="*/ 1221638 w 1413093"/>
              <a:gd name="connsiteY6-238" fmla="*/ 768096 h 2070201"/>
              <a:gd name="connsiteX7-239" fmla="*/ 1177747 w 1413093"/>
              <a:gd name="connsiteY7-240" fmla="*/ 965606 h 2070201"/>
              <a:gd name="connsiteX8-241" fmla="*/ 1024128 w 1413093"/>
              <a:gd name="connsiteY8-242" fmla="*/ 694944 h 2070201"/>
              <a:gd name="connsiteX9-243" fmla="*/ 921715 w 1413093"/>
              <a:gd name="connsiteY9-244" fmla="*/ 929030 h 2070201"/>
              <a:gd name="connsiteX10-245" fmla="*/ 877824 w 1413093"/>
              <a:gd name="connsiteY10-246" fmla="*/ 629107 h 2070201"/>
              <a:gd name="connsiteX11-247" fmla="*/ 709574 w 1413093"/>
              <a:gd name="connsiteY11-248" fmla="*/ 936345 h 2070201"/>
              <a:gd name="connsiteX12-249" fmla="*/ 526694 w 1413093"/>
              <a:gd name="connsiteY12-250" fmla="*/ 0 h 2070201"/>
              <a:gd name="connsiteX13-251" fmla="*/ 468172 w 1413093"/>
              <a:gd name="connsiteY13-252" fmla="*/ 1338681 h 2070201"/>
              <a:gd name="connsiteX14-253" fmla="*/ 321868 w 1413093"/>
              <a:gd name="connsiteY14-254" fmla="*/ 1287475 h 2070201"/>
              <a:gd name="connsiteX15-255" fmla="*/ 0 w 1413093"/>
              <a:gd name="connsiteY15-256" fmla="*/ 1053388 h 2070201"/>
              <a:gd name="connsiteX0-257" fmla="*/ 0 w 1413093"/>
              <a:gd name="connsiteY0-258" fmla="*/ 1053388 h 2070201"/>
              <a:gd name="connsiteX1-259" fmla="*/ 124358 w 1413093"/>
              <a:gd name="connsiteY1-260" fmla="*/ 1382572 h 2070201"/>
              <a:gd name="connsiteX2-261" fmla="*/ 292608 w 1413093"/>
              <a:gd name="connsiteY2-262" fmla="*/ 1741017 h 2070201"/>
              <a:gd name="connsiteX3-263" fmla="*/ 687628 w 1413093"/>
              <a:gd name="connsiteY3-264" fmla="*/ 2070201 h 2070201"/>
              <a:gd name="connsiteX4-265" fmla="*/ 1294790 w 1413093"/>
              <a:gd name="connsiteY4-266" fmla="*/ 2055571 h 2070201"/>
              <a:gd name="connsiteX5-267" fmla="*/ 1404518 w 1413093"/>
              <a:gd name="connsiteY5-268" fmla="*/ 1155801 h 2070201"/>
              <a:gd name="connsiteX6-269" fmla="*/ 1221638 w 1413093"/>
              <a:gd name="connsiteY6-270" fmla="*/ 768096 h 2070201"/>
              <a:gd name="connsiteX7-271" fmla="*/ 1177747 w 1413093"/>
              <a:gd name="connsiteY7-272" fmla="*/ 965606 h 2070201"/>
              <a:gd name="connsiteX8-273" fmla="*/ 1024128 w 1413093"/>
              <a:gd name="connsiteY8-274" fmla="*/ 694944 h 2070201"/>
              <a:gd name="connsiteX9-275" fmla="*/ 921715 w 1413093"/>
              <a:gd name="connsiteY9-276" fmla="*/ 929030 h 2070201"/>
              <a:gd name="connsiteX10-277" fmla="*/ 877824 w 1413093"/>
              <a:gd name="connsiteY10-278" fmla="*/ 629107 h 2070201"/>
              <a:gd name="connsiteX11-279" fmla="*/ 709574 w 1413093"/>
              <a:gd name="connsiteY11-280" fmla="*/ 936345 h 2070201"/>
              <a:gd name="connsiteX12-281" fmla="*/ 526694 w 1413093"/>
              <a:gd name="connsiteY12-282" fmla="*/ 0 h 2070201"/>
              <a:gd name="connsiteX13-283" fmla="*/ 468172 w 1413093"/>
              <a:gd name="connsiteY13-284" fmla="*/ 1338681 h 2070201"/>
              <a:gd name="connsiteX14-285" fmla="*/ 321868 w 1413093"/>
              <a:gd name="connsiteY14-286" fmla="*/ 1287475 h 2070201"/>
              <a:gd name="connsiteX15-287" fmla="*/ 0 w 1413093"/>
              <a:gd name="connsiteY15-288" fmla="*/ 1053388 h 2070201"/>
              <a:gd name="connsiteX0-289" fmla="*/ 0 w 1404608"/>
              <a:gd name="connsiteY0-290" fmla="*/ 1053388 h 2070201"/>
              <a:gd name="connsiteX1-291" fmla="*/ 124358 w 1404608"/>
              <a:gd name="connsiteY1-292" fmla="*/ 1382572 h 2070201"/>
              <a:gd name="connsiteX2-293" fmla="*/ 292608 w 1404608"/>
              <a:gd name="connsiteY2-294" fmla="*/ 1741017 h 2070201"/>
              <a:gd name="connsiteX3-295" fmla="*/ 687628 w 1404608"/>
              <a:gd name="connsiteY3-296" fmla="*/ 2070201 h 2070201"/>
              <a:gd name="connsiteX4-297" fmla="*/ 1294790 w 1404608"/>
              <a:gd name="connsiteY4-298" fmla="*/ 2055571 h 2070201"/>
              <a:gd name="connsiteX5-299" fmla="*/ 1404518 w 1404608"/>
              <a:gd name="connsiteY5-300" fmla="*/ 1155801 h 2070201"/>
              <a:gd name="connsiteX6-301" fmla="*/ 1221638 w 1404608"/>
              <a:gd name="connsiteY6-302" fmla="*/ 768096 h 2070201"/>
              <a:gd name="connsiteX7-303" fmla="*/ 1177747 w 1404608"/>
              <a:gd name="connsiteY7-304" fmla="*/ 965606 h 2070201"/>
              <a:gd name="connsiteX8-305" fmla="*/ 1024128 w 1404608"/>
              <a:gd name="connsiteY8-306" fmla="*/ 694944 h 2070201"/>
              <a:gd name="connsiteX9-307" fmla="*/ 921715 w 1404608"/>
              <a:gd name="connsiteY9-308" fmla="*/ 929030 h 2070201"/>
              <a:gd name="connsiteX10-309" fmla="*/ 877824 w 1404608"/>
              <a:gd name="connsiteY10-310" fmla="*/ 629107 h 2070201"/>
              <a:gd name="connsiteX11-311" fmla="*/ 709574 w 1404608"/>
              <a:gd name="connsiteY11-312" fmla="*/ 936345 h 2070201"/>
              <a:gd name="connsiteX12-313" fmla="*/ 526694 w 1404608"/>
              <a:gd name="connsiteY12-314" fmla="*/ 0 h 2070201"/>
              <a:gd name="connsiteX13-315" fmla="*/ 468172 w 1404608"/>
              <a:gd name="connsiteY13-316" fmla="*/ 1338681 h 2070201"/>
              <a:gd name="connsiteX14-317" fmla="*/ 321868 w 1404608"/>
              <a:gd name="connsiteY14-318" fmla="*/ 1287475 h 2070201"/>
              <a:gd name="connsiteX15-319" fmla="*/ 0 w 1404608"/>
              <a:gd name="connsiteY15-320" fmla="*/ 1053388 h 2070201"/>
              <a:gd name="connsiteX0-321" fmla="*/ 0 w 1404608"/>
              <a:gd name="connsiteY0-322" fmla="*/ 1053388 h 2070201"/>
              <a:gd name="connsiteX1-323" fmla="*/ 124358 w 1404608"/>
              <a:gd name="connsiteY1-324" fmla="*/ 1382572 h 2070201"/>
              <a:gd name="connsiteX2-325" fmla="*/ 292608 w 1404608"/>
              <a:gd name="connsiteY2-326" fmla="*/ 1741017 h 2070201"/>
              <a:gd name="connsiteX3-327" fmla="*/ 687628 w 1404608"/>
              <a:gd name="connsiteY3-328" fmla="*/ 2070201 h 2070201"/>
              <a:gd name="connsiteX4-329" fmla="*/ 1294790 w 1404608"/>
              <a:gd name="connsiteY4-330" fmla="*/ 2055571 h 2070201"/>
              <a:gd name="connsiteX5-331" fmla="*/ 1404518 w 1404608"/>
              <a:gd name="connsiteY5-332" fmla="*/ 1155801 h 2070201"/>
              <a:gd name="connsiteX6-333" fmla="*/ 1221638 w 1404608"/>
              <a:gd name="connsiteY6-334" fmla="*/ 768096 h 2070201"/>
              <a:gd name="connsiteX7-335" fmla="*/ 1177747 w 1404608"/>
              <a:gd name="connsiteY7-336" fmla="*/ 965606 h 2070201"/>
              <a:gd name="connsiteX8-337" fmla="*/ 1024128 w 1404608"/>
              <a:gd name="connsiteY8-338" fmla="*/ 694944 h 2070201"/>
              <a:gd name="connsiteX9-339" fmla="*/ 921715 w 1404608"/>
              <a:gd name="connsiteY9-340" fmla="*/ 929030 h 2070201"/>
              <a:gd name="connsiteX10-341" fmla="*/ 877824 w 1404608"/>
              <a:gd name="connsiteY10-342" fmla="*/ 629107 h 2070201"/>
              <a:gd name="connsiteX11-343" fmla="*/ 709574 w 1404608"/>
              <a:gd name="connsiteY11-344" fmla="*/ 936345 h 2070201"/>
              <a:gd name="connsiteX12-345" fmla="*/ 526694 w 1404608"/>
              <a:gd name="connsiteY12-346" fmla="*/ 0 h 2070201"/>
              <a:gd name="connsiteX13-347" fmla="*/ 468172 w 1404608"/>
              <a:gd name="connsiteY13-348" fmla="*/ 1338681 h 2070201"/>
              <a:gd name="connsiteX14-349" fmla="*/ 321868 w 1404608"/>
              <a:gd name="connsiteY14-350" fmla="*/ 1287475 h 2070201"/>
              <a:gd name="connsiteX15-351" fmla="*/ 0 w 1404608"/>
              <a:gd name="connsiteY15-352" fmla="*/ 1053388 h 2070201"/>
              <a:gd name="connsiteX0-353" fmla="*/ 0 w 1404608"/>
              <a:gd name="connsiteY0-354" fmla="*/ 1053388 h 2070201"/>
              <a:gd name="connsiteX1-355" fmla="*/ 124358 w 1404608"/>
              <a:gd name="connsiteY1-356" fmla="*/ 1382572 h 2070201"/>
              <a:gd name="connsiteX2-357" fmla="*/ 292608 w 1404608"/>
              <a:gd name="connsiteY2-358" fmla="*/ 1741017 h 2070201"/>
              <a:gd name="connsiteX3-359" fmla="*/ 687628 w 1404608"/>
              <a:gd name="connsiteY3-360" fmla="*/ 2070201 h 2070201"/>
              <a:gd name="connsiteX4-361" fmla="*/ 1294790 w 1404608"/>
              <a:gd name="connsiteY4-362" fmla="*/ 2055571 h 2070201"/>
              <a:gd name="connsiteX5-363" fmla="*/ 1404518 w 1404608"/>
              <a:gd name="connsiteY5-364" fmla="*/ 1155801 h 2070201"/>
              <a:gd name="connsiteX6-365" fmla="*/ 1221638 w 1404608"/>
              <a:gd name="connsiteY6-366" fmla="*/ 768096 h 2070201"/>
              <a:gd name="connsiteX7-367" fmla="*/ 1177747 w 1404608"/>
              <a:gd name="connsiteY7-368" fmla="*/ 965606 h 2070201"/>
              <a:gd name="connsiteX8-369" fmla="*/ 1024128 w 1404608"/>
              <a:gd name="connsiteY8-370" fmla="*/ 694944 h 2070201"/>
              <a:gd name="connsiteX9-371" fmla="*/ 921715 w 1404608"/>
              <a:gd name="connsiteY9-372" fmla="*/ 929030 h 2070201"/>
              <a:gd name="connsiteX10-373" fmla="*/ 877824 w 1404608"/>
              <a:gd name="connsiteY10-374" fmla="*/ 629107 h 2070201"/>
              <a:gd name="connsiteX11-375" fmla="*/ 709574 w 1404608"/>
              <a:gd name="connsiteY11-376" fmla="*/ 936345 h 2070201"/>
              <a:gd name="connsiteX12-377" fmla="*/ 526694 w 1404608"/>
              <a:gd name="connsiteY12-378" fmla="*/ 0 h 2070201"/>
              <a:gd name="connsiteX13-379" fmla="*/ 468172 w 1404608"/>
              <a:gd name="connsiteY13-380" fmla="*/ 1338681 h 2070201"/>
              <a:gd name="connsiteX14-381" fmla="*/ 321868 w 1404608"/>
              <a:gd name="connsiteY14-382" fmla="*/ 1287475 h 2070201"/>
              <a:gd name="connsiteX15-383" fmla="*/ 0 w 1404608"/>
              <a:gd name="connsiteY15-384" fmla="*/ 1053388 h 2070201"/>
              <a:gd name="connsiteX0-385" fmla="*/ 0 w 1404608"/>
              <a:gd name="connsiteY0-386" fmla="*/ 1053388 h 2070201"/>
              <a:gd name="connsiteX1-387" fmla="*/ 124358 w 1404608"/>
              <a:gd name="connsiteY1-388" fmla="*/ 1382572 h 2070201"/>
              <a:gd name="connsiteX2-389" fmla="*/ 292608 w 1404608"/>
              <a:gd name="connsiteY2-390" fmla="*/ 1741017 h 2070201"/>
              <a:gd name="connsiteX3-391" fmla="*/ 687628 w 1404608"/>
              <a:gd name="connsiteY3-392" fmla="*/ 2070201 h 2070201"/>
              <a:gd name="connsiteX4-393" fmla="*/ 1294790 w 1404608"/>
              <a:gd name="connsiteY4-394" fmla="*/ 2055571 h 2070201"/>
              <a:gd name="connsiteX5-395" fmla="*/ 1404518 w 1404608"/>
              <a:gd name="connsiteY5-396" fmla="*/ 1155801 h 2070201"/>
              <a:gd name="connsiteX6-397" fmla="*/ 1221638 w 1404608"/>
              <a:gd name="connsiteY6-398" fmla="*/ 768096 h 2070201"/>
              <a:gd name="connsiteX7-399" fmla="*/ 1177747 w 1404608"/>
              <a:gd name="connsiteY7-400" fmla="*/ 965606 h 2070201"/>
              <a:gd name="connsiteX8-401" fmla="*/ 1024128 w 1404608"/>
              <a:gd name="connsiteY8-402" fmla="*/ 694944 h 2070201"/>
              <a:gd name="connsiteX9-403" fmla="*/ 921715 w 1404608"/>
              <a:gd name="connsiteY9-404" fmla="*/ 929030 h 2070201"/>
              <a:gd name="connsiteX10-405" fmla="*/ 877824 w 1404608"/>
              <a:gd name="connsiteY10-406" fmla="*/ 629107 h 2070201"/>
              <a:gd name="connsiteX11-407" fmla="*/ 709574 w 1404608"/>
              <a:gd name="connsiteY11-408" fmla="*/ 936345 h 2070201"/>
              <a:gd name="connsiteX12-409" fmla="*/ 526694 w 1404608"/>
              <a:gd name="connsiteY12-410" fmla="*/ 0 h 2070201"/>
              <a:gd name="connsiteX13-411" fmla="*/ 468172 w 1404608"/>
              <a:gd name="connsiteY13-412" fmla="*/ 1338681 h 2070201"/>
              <a:gd name="connsiteX14-413" fmla="*/ 321868 w 1404608"/>
              <a:gd name="connsiteY14-414" fmla="*/ 1287475 h 2070201"/>
              <a:gd name="connsiteX15-415" fmla="*/ 0 w 1404608"/>
              <a:gd name="connsiteY15-416" fmla="*/ 1053388 h 2070201"/>
              <a:gd name="connsiteX0-417" fmla="*/ 0 w 1404608"/>
              <a:gd name="connsiteY0-418" fmla="*/ 1053388 h 2070201"/>
              <a:gd name="connsiteX1-419" fmla="*/ 124358 w 1404608"/>
              <a:gd name="connsiteY1-420" fmla="*/ 1382572 h 2070201"/>
              <a:gd name="connsiteX2-421" fmla="*/ 292608 w 1404608"/>
              <a:gd name="connsiteY2-422" fmla="*/ 1741017 h 2070201"/>
              <a:gd name="connsiteX3-423" fmla="*/ 687628 w 1404608"/>
              <a:gd name="connsiteY3-424" fmla="*/ 2070201 h 2070201"/>
              <a:gd name="connsiteX4-425" fmla="*/ 1294790 w 1404608"/>
              <a:gd name="connsiteY4-426" fmla="*/ 2055571 h 2070201"/>
              <a:gd name="connsiteX5-427" fmla="*/ 1404518 w 1404608"/>
              <a:gd name="connsiteY5-428" fmla="*/ 1155801 h 2070201"/>
              <a:gd name="connsiteX6-429" fmla="*/ 1221638 w 1404608"/>
              <a:gd name="connsiteY6-430" fmla="*/ 768096 h 2070201"/>
              <a:gd name="connsiteX7-431" fmla="*/ 1177747 w 1404608"/>
              <a:gd name="connsiteY7-432" fmla="*/ 965606 h 2070201"/>
              <a:gd name="connsiteX8-433" fmla="*/ 980236 w 1404608"/>
              <a:gd name="connsiteY8-434" fmla="*/ 694944 h 2070201"/>
              <a:gd name="connsiteX9-435" fmla="*/ 921715 w 1404608"/>
              <a:gd name="connsiteY9-436" fmla="*/ 929030 h 2070201"/>
              <a:gd name="connsiteX10-437" fmla="*/ 877824 w 1404608"/>
              <a:gd name="connsiteY10-438" fmla="*/ 629107 h 2070201"/>
              <a:gd name="connsiteX11-439" fmla="*/ 709574 w 1404608"/>
              <a:gd name="connsiteY11-440" fmla="*/ 936345 h 2070201"/>
              <a:gd name="connsiteX12-441" fmla="*/ 526694 w 1404608"/>
              <a:gd name="connsiteY12-442" fmla="*/ 0 h 2070201"/>
              <a:gd name="connsiteX13-443" fmla="*/ 468172 w 1404608"/>
              <a:gd name="connsiteY13-444" fmla="*/ 1338681 h 2070201"/>
              <a:gd name="connsiteX14-445" fmla="*/ 321868 w 1404608"/>
              <a:gd name="connsiteY14-446" fmla="*/ 1287475 h 2070201"/>
              <a:gd name="connsiteX15-447" fmla="*/ 0 w 1404608"/>
              <a:gd name="connsiteY15-448" fmla="*/ 1053388 h 2070201"/>
              <a:gd name="connsiteX0-449" fmla="*/ 0 w 1404608"/>
              <a:gd name="connsiteY0-450" fmla="*/ 1053388 h 2070201"/>
              <a:gd name="connsiteX1-451" fmla="*/ 124358 w 1404608"/>
              <a:gd name="connsiteY1-452" fmla="*/ 1382572 h 2070201"/>
              <a:gd name="connsiteX2-453" fmla="*/ 292608 w 1404608"/>
              <a:gd name="connsiteY2-454" fmla="*/ 1741017 h 2070201"/>
              <a:gd name="connsiteX3-455" fmla="*/ 687628 w 1404608"/>
              <a:gd name="connsiteY3-456" fmla="*/ 2070201 h 2070201"/>
              <a:gd name="connsiteX4-457" fmla="*/ 1294790 w 1404608"/>
              <a:gd name="connsiteY4-458" fmla="*/ 2055571 h 2070201"/>
              <a:gd name="connsiteX5-459" fmla="*/ 1404518 w 1404608"/>
              <a:gd name="connsiteY5-460" fmla="*/ 1155801 h 2070201"/>
              <a:gd name="connsiteX6-461" fmla="*/ 1221638 w 1404608"/>
              <a:gd name="connsiteY6-462" fmla="*/ 768096 h 2070201"/>
              <a:gd name="connsiteX7-463" fmla="*/ 1177747 w 1404608"/>
              <a:gd name="connsiteY7-464" fmla="*/ 965606 h 2070201"/>
              <a:gd name="connsiteX8-465" fmla="*/ 980236 w 1404608"/>
              <a:gd name="connsiteY8-466" fmla="*/ 694944 h 2070201"/>
              <a:gd name="connsiteX9-467" fmla="*/ 921715 w 1404608"/>
              <a:gd name="connsiteY9-468" fmla="*/ 929030 h 2070201"/>
              <a:gd name="connsiteX10-469" fmla="*/ 877824 w 1404608"/>
              <a:gd name="connsiteY10-470" fmla="*/ 629107 h 2070201"/>
              <a:gd name="connsiteX11-471" fmla="*/ 709574 w 1404608"/>
              <a:gd name="connsiteY11-472" fmla="*/ 936345 h 2070201"/>
              <a:gd name="connsiteX12-473" fmla="*/ 526694 w 1404608"/>
              <a:gd name="connsiteY12-474" fmla="*/ 0 h 2070201"/>
              <a:gd name="connsiteX13-475" fmla="*/ 468172 w 1404608"/>
              <a:gd name="connsiteY13-476" fmla="*/ 1338681 h 2070201"/>
              <a:gd name="connsiteX14-477" fmla="*/ 321868 w 1404608"/>
              <a:gd name="connsiteY14-478" fmla="*/ 1287475 h 2070201"/>
              <a:gd name="connsiteX15-479" fmla="*/ 0 w 1404608"/>
              <a:gd name="connsiteY15-480" fmla="*/ 1053388 h 2070201"/>
              <a:gd name="connsiteX0-481" fmla="*/ 0 w 1404608"/>
              <a:gd name="connsiteY0-482" fmla="*/ 1053388 h 2070201"/>
              <a:gd name="connsiteX1-483" fmla="*/ 124358 w 1404608"/>
              <a:gd name="connsiteY1-484" fmla="*/ 1382572 h 2070201"/>
              <a:gd name="connsiteX2-485" fmla="*/ 292608 w 1404608"/>
              <a:gd name="connsiteY2-486" fmla="*/ 1741017 h 2070201"/>
              <a:gd name="connsiteX3-487" fmla="*/ 687628 w 1404608"/>
              <a:gd name="connsiteY3-488" fmla="*/ 2070201 h 2070201"/>
              <a:gd name="connsiteX4-489" fmla="*/ 1294790 w 1404608"/>
              <a:gd name="connsiteY4-490" fmla="*/ 2055571 h 2070201"/>
              <a:gd name="connsiteX5-491" fmla="*/ 1404518 w 1404608"/>
              <a:gd name="connsiteY5-492" fmla="*/ 1155801 h 2070201"/>
              <a:gd name="connsiteX6-493" fmla="*/ 1221638 w 1404608"/>
              <a:gd name="connsiteY6-494" fmla="*/ 768096 h 2070201"/>
              <a:gd name="connsiteX7-495" fmla="*/ 1177747 w 1404608"/>
              <a:gd name="connsiteY7-496" fmla="*/ 965606 h 2070201"/>
              <a:gd name="connsiteX8-497" fmla="*/ 980236 w 1404608"/>
              <a:gd name="connsiteY8-498" fmla="*/ 694944 h 2070201"/>
              <a:gd name="connsiteX9-499" fmla="*/ 921715 w 1404608"/>
              <a:gd name="connsiteY9-500" fmla="*/ 929030 h 2070201"/>
              <a:gd name="connsiteX10-501" fmla="*/ 790042 w 1404608"/>
              <a:gd name="connsiteY10-502" fmla="*/ 599846 h 2070201"/>
              <a:gd name="connsiteX11-503" fmla="*/ 709574 w 1404608"/>
              <a:gd name="connsiteY11-504" fmla="*/ 936345 h 2070201"/>
              <a:gd name="connsiteX12-505" fmla="*/ 526694 w 1404608"/>
              <a:gd name="connsiteY12-506" fmla="*/ 0 h 2070201"/>
              <a:gd name="connsiteX13-507" fmla="*/ 468172 w 1404608"/>
              <a:gd name="connsiteY13-508" fmla="*/ 1338681 h 2070201"/>
              <a:gd name="connsiteX14-509" fmla="*/ 321868 w 1404608"/>
              <a:gd name="connsiteY14-510" fmla="*/ 1287475 h 2070201"/>
              <a:gd name="connsiteX15-511" fmla="*/ 0 w 1404608"/>
              <a:gd name="connsiteY15-512" fmla="*/ 1053388 h 2070201"/>
              <a:gd name="connsiteX0-513" fmla="*/ 0 w 1404608"/>
              <a:gd name="connsiteY0-514" fmla="*/ 1053388 h 2070201"/>
              <a:gd name="connsiteX1-515" fmla="*/ 124358 w 1404608"/>
              <a:gd name="connsiteY1-516" fmla="*/ 1382572 h 2070201"/>
              <a:gd name="connsiteX2-517" fmla="*/ 292608 w 1404608"/>
              <a:gd name="connsiteY2-518" fmla="*/ 1741017 h 2070201"/>
              <a:gd name="connsiteX3-519" fmla="*/ 687628 w 1404608"/>
              <a:gd name="connsiteY3-520" fmla="*/ 2070201 h 2070201"/>
              <a:gd name="connsiteX4-521" fmla="*/ 1294790 w 1404608"/>
              <a:gd name="connsiteY4-522" fmla="*/ 2055571 h 2070201"/>
              <a:gd name="connsiteX5-523" fmla="*/ 1404518 w 1404608"/>
              <a:gd name="connsiteY5-524" fmla="*/ 1155801 h 2070201"/>
              <a:gd name="connsiteX6-525" fmla="*/ 1221638 w 1404608"/>
              <a:gd name="connsiteY6-526" fmla="*/ 768096 h 2070201"/>
              <a:gd name="connsiteX7-527" fmla="*/ 1177747 w 1404608"/>
              <a:gd name="connsiteY7-528" fmla="*/ 965606 h 2070201"/>
              <a:gd name="connsiteX8-529" fmla="*/ 980236 w 1404608"/>
              <a:gd name="connsiteY8-530" fmla="*/ 694944 h 2070201"/>
              <a:gd name="connsiteX9-531" fmla="*/ 921715 w 1404608"/>
              <a:gd name="connsiteY9-532" fmla="*/ 929030 h 2070201"/>
              <a:gd name="connsiteX10-533" fmla="*/ 738836 w 1404608"/>
              <a:gd name="connsiteY10-534" fmla="*/ 592531 h 2070201"/>
              <a:gd name="connsiteX11-535" fmla="*/ 709574 w 1404608"/>
              <a:gd name="connsiteY11-536" fmla="*/ 936345 h 2070201"/>
              <a:gd name="connsiteX12-537" fmla="*/ 526694 w 1404608"/>
              <a:gd name="connsiteY12-538" fmla="*/ 0 h 2070201"/>
              <a:gd name="connsiteX13-539" fmla="*/ 468172 w 1404608"/>
              <a:gd name="connsiteY13-540" fmla="*/ 1338681 h 2070201"/>
              <a:gd name="connsiteX14-541" fmla="*/ 321868 w 1404608"/>
              <a:gd name="connsiteY14-542" fmla="*/ 1287475 h 2070201"/>
              <a:gd name="connsiteX15-543" fmla="*/ 0 w 1404608"/>
              <a:gd name="connsiteY15-544" fmla="*/ 1053388 h 2070201"/>
              <a:gd name="connsiteX0-545" fmla="*/ 0 w 1404608"/>
              <a:gd name="connsiteY0-546" fmla="*/ 1053388 h 2070201"/>
              <a:gd name="connsiteX1-547" fmla="*/ 124358 w 1404608"/>
              <a:gd name="connsiteY1-548" fmla="*/ 1382572 h 2070201"/>
              <a:gd name="connsiteX2-549" fmla="*/ 292608 w 1404608"/>
              <a:gd name="connsiteY2-550" fmla="*/ 1741017 h 2070201"/>
              <a:gd name="connsiteX3-551" fmla="*/ 687628 w 1404608"/>
              <a:gd name="connsiteY3-552" fmla="*/ 2070201 h 2070201"/>
              <a:gd name="connsiteX4-553" fmla="*/ 1294790 w 1404608"/>
              <a:gd name="connsiteY4-554" fmla="*/ 2055571 h 2070201"/>
              <a:gd name="connsiteX5-555" fmla="*/ 1404518 w 1404608"/>
              <a:gd name="connsiteY5-556" fmla="*/ 1155801 h 2070201"/>
              <a:gd name="connsiteX6-557" fmla="*/ 1221638 w 1404608"/>
              <a:gd name="connsiteY6-558" fmla="*/ 768096 h 2070201"/>
              <a:gd name="connsiteX7-559" fmla="*/ 1177747 w 1404608"/>
              <a:gd name="connsiteY7-560" fmla="*/ 965606 h 2070201"/>
              <a:gd name="connsiteX8-561" fmla="*/ 980236 w 1404608"/>
              <a:gd name="connsiteY8-562" fmla="*/ 694944 h 2070201"/>
              <a:gd name="connsiteX9-563" fmla="*/ 921715 w 1404608"/>
              <a:gd name="connsiteY9-564" fmla="*/ 929030 h 2070201"/>
              <a:gd name="connsiteX10-565" fmla="*/ 738836 w 1404608"/>
              <a:gd name="connsiteY10-566" fmla="*/ 592531 h 2070201"/>
              <a:gd name="connsiteX11-567" fmla="*/ 709574 w 1404608"/>
              <a:gd name="connsiteY11-568" fmla="*/ 936345 h 2070201"/>
              <a:gd name="connsiteX12-569" fmla="*/ 526694 w 1404608"/>
              <a:gd name="connsiteY12-570" fmla="*/ 0 h 2070201"/>
              <a:gd name="connsiteX13-571" fmla="*/ 468172 w 1404608"/>
              <a:gd name="connsiteY13-572" fmla="*/ 1338681 h 2070201"/>
              <a:gd name="connsiteX14-573" fmla="*/ 321868 w 1404608"/>
              <a:gd name="connsiteY14-574" fmla="*/ 1287475 h 2070201"/>
              <a:gd name="connsiteX15-575" fmla="*/ 0 w 1404608"/>
              <a:gd name="connsiteY15-576" fmla="*/ 1053388 h 2070201"/>
              <a:gd name="connsiteX0-577" fmla="*/ 0 w 1404608"/>
              <a:gd name="connsiteY0-578" fmla="*/ 1053388 h 2070201"/>
              <a:gd name="connsiteX1-579" fmla="*/ 124358 w 1404608"/>
              <a:gd name="connsiteY1-580" fmla="*/ 1382572 h 2070201"/>
              <a:gd name="connsiteX2-581" fmla="*/ 292608 w 1404608"/>
              <a:gd name="connsiteY2-582" fmla="*/ 1741017 h 2070201"/>
              <a:gd name="connsiteX3-583" fmla="*/ 687628 w 1404608"/>
              <a:gd name="connsiteY3-584" fmla="*/ 2070201 h 2070201"/>
              <a:gd name="connsiteX4-585" fmla="*/ 1294790 w 1404608"/>
              <a:gd name="connsiteY4-586" fmla="*/ 2055571 h 2070201"/>
              <a:gd name="connsiteX5-587" fmla="*/ 1404518 w 1404608"/>
              <a:gd name="connsiteY5-588" fmla="*/ 1155801 h 2070201"/>
              <a:gd name="connsiteX6-589" fmla="*/ 1221638 w 1404608"/>
              <a:gd name="connsiteY6-590" fmla="*/ 768096 h 2070201"/>
              <a:gd name="connsiteX7-591" fmla="*/ 1177747 w 1404608"/>
              <a:gd name="connsiteY7-592" fmla="*/ 965606 h 2070201"/>
              <a:gd name="connsiteX8-593" fmla="*/ 980236 w 1404608"/>
              <a:gd name="connsiteY8-594" fmla="*/ 694944 h 2070201"/>
              <a:gd name="connsiteX9-595" fmla="*/ 921715 w 1404608"/>
              <a:gd name="connsiteY9-596" fmla="*/ 929030 h 2070201"/>
              <a:gd name="connsiteX10-597" fmla="*/ 738836 w 1404608"/>
              <a:gd name="connsiteY10-598" fmla="*/ 592531 h 2070201"/>
              <a:gd name="connsiteX11-599" fmla="*/ 709574 w 1404608"/>
              <a:gd name="connsiteY11-600" fmla="*/ 936345 h 2070201"/>
              <a:gd name="connsiteX12-601" fmla="*/ 702259 w 1404608"/>
              <a:gd name="connsiteY12-602" fmla="*/ 629107 h 2070201"/>
              <a:gd name="connsiteX13-603" fmla="*/ 526694 w 1404608"/>
              <a:gd name="connsiteY13-604" fmla="*/ 0 h 2070201"/>
              <a:gd name="connsiteX14-605" fmla="*/ 468172 w 1404608"/>
              <a:gd name="connsiteY14-606" fmla="*/ 1338681 h 2070201"/>
              <a:gd name="connsiteX15-607" fmla="*/ 321868 w 1404608"/>
              <a:gd name="connsiteY15-608" fmla="*/ 1287475 h 2070201"/>
              <a:gd name="connsiteX16" fmla="*/ 0 w 1404608"/>
              <a:gd name="connsiteY16" fmla="*/ 1053388 h 2070201"/>
              <a:gd name="connsiteX0-609" fmla="*/ 0 w 1404608"/>
              <a:gd name="connsiteY0-610" fmla="*/ 1056935 h 2073748"/>
              <a:gd name="connsiteX1-611" fmla="*/ 124358 w 1404608"/>
              <a:gd name="connsiteY1-612" fmla="*/ 1386119 h 2073748"/>
              <a:gd name="connsiteX2-613" fmla="*/ 292608 w 1404608"/>
              <a:gd name="connsiteY2-614" fmla="*/ 1744564 h 2073748"/>
              <a:gd name="connsiteX3-615" fmla="*/ 687628 w 1404608"/>
              <a:gd name="connsiteY3-616" fmla="*/ 2073748 h 2073748"/>
              <a:gd name="connsiteX4-617" fmla="*/ 1294790 w 1404608"/>
              <a:gd name="connsiteY4-618" fmla="*/ 2059118 h 2073748"/>
              <a:gd name="connsiteX5-619" fmla="*/ 1404518 w 1404608"/>
              <a:gd name="connsiteY5-620" fmla="*/ 1159348 h 2073748"/>
              <a:gd name="connsiteX6-621" fmla="*/ 1221638 w 1404608"/>
              <a:gd name="connsiteY6-622" fmla="*/ 771643 h 2073748"/>
              <a:gd name="connsiteX7-623" fmla="*/ 1177747 w 1404608"/>
              <a:gd name="connsiteY7-624" fmla="*/ 969153 h 2073748"/>
              <a:gd name="connsiteX8-625" fmla="*/ 980236 w 1404608"/>
              <a:gd name="connsiteY8-626" fmla="*/ 698491 h 2073748"/>
              <a:gd name="connsiteX9-627" fmla="*/ 921715 w 1404608"/>
              <a:gd name="connsiteY9-628" fmla="*/ 932577 h 2073748"/>
              <a:gd name="connsiteX10-629" fmla="*/ 738836 w 1404608"/>
              <a:gd name="connsiteY10-630" fmla="*/ 596078 h 2073748"/>
              <a:gd name="connsiteX11-631" fmla="*/ 709574 w 1404608"/>
              <a:gd name="connsiteY11-632" fmla="*/ 939892 h 2073748"/>
              <a:gd name="connsiteX12-633" fmla="*/ 526694 w 1404608"/>
              <a:gd name="connsiteY12-634" fmla="*/ 3547 h 2073748"/>
              <a:gd name="connsiteX13-635" fmla="*/ 468172 w 1404608"/>
              <a:gd name="connsiteY13-636" fmla="*/ 1342228 h 2073748"/>
              <a:gd name="connsiteX14-637" fmla="*/ 321868 w 1404608"/>
              <a:gd name="connsiteY14-638" fmla="*/ 1291022 h 2073748"/>
              <a:gd name="connsiteX15-639" fmla="*/ 0 w 1404608"/>
              <a:gd name="connsiteY15-640" fmla="*/ 1056935 h 2073748"/>
              <a:gd name="connsiteX0-641" fmla="*/ 0 w 1404608"/>
              <a:gd name="connsiteY0-642" fmla="*/ 1056935 h 2073748"/>
              <a:gd name="connsiteX1-643" fmla="*/ 124358 w 1404608"/>
              <a:gd name="connsiteY1-644" fmla="*/ 1386119 h 2073748"/>
              <a:gd name="connsiteX2-645" fmla="*/ 292608 w 1404608"/>
              <a:gd name="connsiteY2-646" fmla="*/ 1744564 h 2073748"/>
              <a:gd name="connsiteX3-647" fmla="*/ 687628 w 1404608"/>
              <a:gd name="connsiteY3-648" fmla="*/ 2073748 h 2073748"/>
              <a:gd name="connsiteX4-649" fmla="*/ 1294790 w 1404608"/>
              <a:gd name="connsiteY4-650" fmla="*/ 2059118 h 2073748"/>
              <a:gd name="connsiteX5-651" fmla="*/ 1404518 w 1404608"/>
              <a:gd name="connsiteY5-652" fmla="*/ 1159348 h 2073748"/>
              <a:gd name="connsiteX6-653" fmla="*/ 1221638 w 1404608"/>
              <a:gd name="connsiteY6-654" fmla="*/ 771643 h 2073748"/>
              <a:gd name="connsiteX7-655" fmla="*/ 1177747 w 1404608"/>
              <a:gd name="connsiteY7-656" fmla="*/ 969153 h 2073748"/>
              <a:gd name="connsiteX8-657" fmla="*/ 980236 w 1404608"/>
              <a:gd name="connsiteY8-658" fmla="*/ 698491 h 2073748"/>
              <a:gd name="connsiteX9-659" fmla="*/ 921715 w 1404608"/>
              <a:gd name="connsiteY9-660" fmla="*/ 932577 h 2073748"/>
              <a:gd name="connsiteX10-661" fmla="*/ 738836 w 1404608"/>
              <a:gd name="connsiteY10-662" fmla="*/ 596078 h 2073748"/>
              <a:gd name="connsiteX11-663" fmla="*/ 709574 w 1404608"/>
              <a:gd name="connsiteY11-664" fmla="*/ 939892 h 2073748"/>
              <a:gd name="connsiteX12-665" fmla="*/ 526694 w 1404608"/>
              <a:gd name="connsiteY12-666" fmla="*/ 3547 h 2073748"/>
              <a:gd name="connsiteX13-667" fmla="*/ 468172 w 1404608"/>
              <a:gd name="connsiteY13-668" fmla="*/ 1342228 h 2073748"/>
              <a:gd name="connsiteX14-669" fmla="*/ 321868 w 1404608"/>
              <a:gd name="connsiteY14-670" fmla="*/ 1291022 h 2073748"/>
              <a:gd name="connsiteX15-671" fmla="*/ 0 w 1404608"/>
              <a:gd name="connsiteY15-672" fmla="*/ 1056935 h 2073748"/>
              <a:gd name="connsiteX0-673" fmla="*/ 0 w 1404608"/>
              <a:gd name="connsiteY0-674" fmla="*/ 1056935 h 2073748"/>
              <a:gd name="connsiteX1-675" fmla="*/ 124358 w 1404608"/>
              <a:gd name="connsiteY1-676" fmla="*/ 1386119 h 2073748"/>
              <a:gd name="connsiteX2-677" fmla="*/ 292608 w 1404608"/>
              <a:gd name="connsiteY2-678" fmla="*/ 1744564 h 2073748"/>
              <a:gd name="connsiteX3-679" fmla="*/ 687628 w 1404608"/>
              <a:gd name="connsiteY3-680" fmla="*/ 2073748 h 2073748"/>
              <a:gd name="connsiteX4-681" fmla="*/ 1294790 w 1404608"/>
              <a:gd name="connsiteY4-682" fmla="*/ 2059118 h 2073748"/>
              <a:gd name="connsiteX5-683" fmla="*/ 1404518 w 1404608"/>
              <a:gd name="connsiteY5-684" fmla="*/ 1159348 h 2073748"/>
              <a:gd name="connsiteX6-685" fmla="*/ 1221638 w 1404608"/>
              <a:gd name="connsiteY6-686" fmla="*/ 771643 h 2073748"/>
              <a:gd name="connsiteX7-687" fmla="*/ 1177747 w 1404608"/>
              <a:gd name="connsiteY7-688" fmla="*/ 969153 h 2073748"/>
              <a:gd name="connsiteX8-689" fmla="*/ 980236 w 1404608"/>
              <a:gd name="connsiteY8-690" fmla="*/ 698491 h 2073748"/>
              <a:gd name="connsiteX9-691" fmla="*/ 921715 w 1404608"/>
              <a:gd name="connsiteY9-692" fmla="*/ 932577 h 2073748"/>
              <a:gd name="connsiteX10-693" fmla="*/ 738836 w 1404608"/>
              <a:gd name="connsiteY10-694" fmla="*/ 596078 h 2073748"/>
              <a:gd name="connsiteX11-695" fmla="*/ 709574 w 1404608"/>
              <a:gd name="connsiteY11-696" fmla="*/ 939892 h 2073748"/>
              <a:gd name="connsiteX12-697" fmla="*/ 526694 w 1404608"/>
              <a:gd name="connsiteY12-698" fmla="*/ 3547 h 2073748"/>
              <a:gd name="connsiteX13-699" fmla="*/ 468172 w 1404608"/>
              <a:gd name="connsiteY13-700" fmla="*/ 1342228 h 2073748"/>
              <a:gd name="connsiteX14-701" fmla="*/ 321868 w 1404608"/>
              <a:gd name="connsiteY14-702" fmla="*/ 1291022 h 2073748"/>
              <a:gd name="connsiteX15-703" fmla="*/ 0 w 1404608"/>
              <a:gd name="connsiteY15-704" fmla="*/ 1056935 h 2073748"/>
              <a:gd name="connsiteX0-705" fmla="*/ 0 w 1404608"/>
              <a:gd name="connsiteY0-706" fmla="*/ 1058942 h 2075755"/>
              <a:gd name="connsiteX1-707" fmla="*/ 124358 w 1404608"/>
              <a:gd name="connsiteY1-708" fmla="*/ 1388126 h 2075755"/>
              <a:gd name="connsiteX2-709" fmla="*/ 292608 w 1404608"/>
              <a:gd name="connsiteY2-710" fmla="*/ 1746571 h 2075755"/>
              <a:gd name="connsiteX3-711" fmla="*/ 687628 w 1404608"/>
              <a:gd name="connsiteY3-712" fmla="*/ 2075755 h 2075755"/>
              <a:gd name="connsiteX4-713" fmla="*/ 1294790 w 1404608"/>
              <a:gd name="connsiteY4-714" fmla="*/ 2061125 h 2075755"/>
              <a:gd name="connsiteX5-715" fmla="*/ 1404518 w 1404608"/>
              <a:gd name="connsiteY5-716" fmla="*/ 1161355 h 2075755"/>
              <a:gd name="connsiteX6-717" fmla="*/ 1221638 w 1404608"/>
              <a:gd name="connsiteY6-718" fmla="*/ 773650 h 2075755"/>
              <a:gd name="connsiteX7-719" fmla="*/ 1177747 w 1404608"/>
              <a:gd name="connsiteY7-720" fmla="*/ 971160 h 2075755"/>
              <a:gd name="connsiteX8-721" fmla="*/ 980236 w 1404608"/>
              <a:gd name="connsiteY8-722" fmla="*/ 700498 h 2075755"/>
              <a:gd name="connsiteX9-723" fmla="*/ 921715 w 1404608"/>
              <a:gd name="connsiteY9-724" fmla="*/ 934584 h 2075755"/>
              <a:gd name="connsiteX10-725" fmla="*/ 738836 w 1404608"/>
              <a:gd name="connsiteY10-726" fmla="*/ 598085 h 2075755"/>
              <a:gd name="connsiteX11-727" fmla="*/ 709574 w 1404608"/>
              <a:gd name="connsiteY11-728" fmla="*/ 941899 h 2075755"/>
              <a:gd name="connsiteX12-729" fmla="*/ 526694 w 1404608"/>
              <a:gd name="connsiteY12-730" fmla="*/ 5554 h 2075755"/>
              <a:gd name="connsiteX13-731" fmla="*/ 468172 w 1404608"/>
              <a:gd name="connsiteY13-732" fmla="*/ 1344235 h 2075755"/>
              <a:gd name="connsiteX14-733" fmla="*/ 321868 w 1404608"/>
              <a:gd name="connsiteY14-734" fmla="*/ 1293029 h 2075755"/>
              <a:gd name="connsiteX15-735" fmla="*/ 0 w 1404608"/>
              <a:gd name="connsiteY15-736" fmla="*/ 1058942 h 2075755"/>
              <a:gd name="connsiteX0-737" fmla="*/ 0 w 1404608"/>
              <a:gd name="connsiteY0-738" fmla="*/ 1029958 h 2046771"/>
              <a:gd name="connsiteX1-739" fmla="*/ 124358 w 1404608"/>
              <a:gd name="connsiteY1-740" fmla="*/ 1359142 h 2046771"/>
              <a:gd name="connsiteX2-741" fmla="*/ 292608 w 1404608"/>
              <a:gd name="connsiteY2-742" fmla="*/ 1717587 h 2046771"/>
              <a:gd name="connsiteX3-743" fmla="*/ 687628 w 1404608"/>
              <a:gd name="connsiteY3-744" fmla="*/ 2046771 h 2046771"/>
              <a:gd name="connsiteX4-745" fmla="*/ 1294790 w 1404608"/>
              <a:gd name="connsiteY4-746" fmla="*/ 2032141 h 2046771"/>
              <a:gd name="connsiteX5-747" fmla="*/ 1404518 w 1404608"/>
              <a:gd name="connsiteY5-748" fmla="*/ 1132371 h 2046771"/>
              <a:gd name="connsiteX6-749" fmla="*/ 1221638 w 1404608"/>
              <a:gd name="connsiteY6-750" fmla="*/ 744666 h 2046771"/>
              <a:gd name="connsiteX7-751" fmla="*/ 1177747 w 1404608"/>
              <a:gd name="connsiteY7-752" fmla="*/ 942176 h 2046771"/>
              <a:gd name="connsiteX8-753" fmla="*/ 980236 w 1404608"/>
              <a:gd name="connsiteY8-754" fmla="*/ 671514 h 2046771"/>
              <a:gd name="connsiteX9-755" fmla="*/ 921715 w 1404608"/>
              <a:gd name="connsiteY9-756" fmla="*/ 905600 h 2046771"/>
              <a:gd name="connsiteX10-757" fmla="*/ 738836 w 1404608"/>
              <a:gd name="connsiteY10-758" fmla="*/ 569101 h 2046771"/>
              <a:gd name="connsiteX11-759" fmla="*/ 709574 w 1404608"/>
              <a:gd name="connsiteY11-760" fmla="*/ 912915 h 2046771"/>
              <a:gd name="connsiteX12-761" fmla="*/ 526694 w 1404608"/>
              <a:gd name="connsiteY12-762" fmla="*/ 5831 h 2046771"/>
              <a:gd name="connsiteX13-763" fmla="*/ 468172 w 1404608"/>
              <a:gd name="connsiteY13-764" fmla="*/ 1315251 h 2046771"/>
              <a:gd name="connsiteX14-765" fmla="*/ 321868 w 1404608"/>
              <a:gd name="connsiteY14-766" fmla="*/ 1264045 h 2046771"/>
              <a:gd name="connsiteX15-767" fmla="*/ 0 w 1404608"/>
              <a:gd name="connsiteY15-768" fmla="*/ 1029958 h 2046771"/>
              <a:gd name="connsiteX0-769" fmla="*/ 0 w 1404608"/>
              <a:gd name="connsiteY0-770" fmla="*/ 1024127 h 2040940"/>
              <a:gd name="connsiteX1-771" fmla="*/ 124358 w 1404608"/>
              <a:gd name="connsiteY1-772" fmla="*/ 1353311 h 2040940"/>
              <a:gd name="connsiteX2-773" fmla="*/ 292608 w 1404608"/>
              <a:gd name="connsiteY2-774" fmla="*/ 1711756 h 2040940"/>
              <a:gd name="connsiteX3-775" fmla="*/ 687628 w 1404608"/>
              <a:gd name="connsiteY3-776" fmla="*/ 2040940 h 2040940"/>
              <a:gd name="connsiteX4-777" fmla="*/ 1294790 w 1404608"/>
              <a:gd name="connsiteY4-778" fmla="*/ 2026310 h 2040940"/>
              <a:gd name="connsiteX5-779" fmla="*/ 1404518 w 1404608"/>
              <a:gd name="connsiteY5-780" fmla="*/ 1126540 h 2040940"/>
              <a:gd name="connsiteX6-781" fmla="*/ 1221638 w 1404608"/>
              <a:gd name="connsiteY6-782" fmla="*/ 738835 h 2040940"/>
              <a:gd name="connsiteX7-783" fmla="*/ 1177747 w 1404608"/>
              <a:gd name="connsiteY7-784" fmla="*/ 936345 h 2040940"/>
              <a:gd name="connsiteX8-785" fmla="*/ 980236 w 1404608"/>
              <a:gd name="connsiteY8-786" fmla="*/ 665683 h 2040940"/>
              <a:gd name="connsiteX9-787" fmla="*/ 921715 w 1404608"/>
              <a:gd name="connsiteY9-788" fmla="*/ 899769 h 2040940"/>
              <a:gd name="connsiteX10-789" fmla="*/ 738836 w 1404608"/>
              <a:gd name="connsiteY10-790" fmla="*/ 563270 h 2040940"/>
              <a:gd name="connsiteX11-791" fmla="*/ 709574 w 1404608"/>
              <a:gd name="connsiteY11-792" fmla="*/ 907084 h 2040940"/>
              <a:gd name="connsiteX12-793" fmla="*/ 526694 w 1404608"/>
              <a:gd name="connsiteY12-794" fmla="*/ 0 h 2040940"/>
              <a:gd name="connsiteX13-795" fmla="*/ 468172 w 1404608"/>
              <a:gd name="connsiteY13-796" fmla="*/ 1309420 h 2040940"/>
              <a:gd name="connsiteX14-797" fmla="*/ 321868 w 1404608"/>
              <a:gd name="connsiteY14-798" fmla="*/ 1258214 h 2040940"/>
              <a:gd name="connsiteX15-799" fmla="*/ 0 w 1404608"/>
              <a:gd name="connsiteY15-800" fmla="*/ 1024127 h 2040940"/>
              <a:gd name="connsiteX0-801" fmla="*/ 0 w 1404608"/>
              <a:gd name="connsiteY0-802" fmla="*/ 1024614 h 2041427"/>
              <a:gd name="connsiteX1-803" fmla="*/ 124358 w 1404608"/>
              <a:gd name="connsiteY1-804" fmla="*/ 1353798 h 2041427"/>
              <a:gd name="connsiteX2-805" fmla="*/ 292608 w 1404608"/>
              <a:gd name="connsiteY2-806" fmla="*/ 1712243 h 2041427"/>
              <a:gd name="connsiteX3-807" fmla="*/ 687628 w 1404608"/>
              <a:gd name="connsiteY3-808" fmla="*/ 2041427 h 2041427"/>
              <a:gd name="connsiteX4-809" fmla="*/ 1294790 w 1404608"/>
              <a:gd name="connsiteY4-810" fmla="*/ 2026797 h 2041427"/>
              <a:gd name="connsiteX5-811" fmla="*/ 1404518 w 1404608"/>
              <a:gd name="connsiteY5-812" fmla="*/ 1127027 h 2041427"/>
              <a:gd name="connsiteX6-813" fmla="*/ 1221638 w 1404608"/>
              <a:gd name="connsiteY6-814" fmla="*/ 739322 h 2041427"/>
              <a:gd name="connsiteX7-815" fmla="*/ 1177747 w 1404608"/>
              <a:gd name="connsiteY7-816" fmla="*/ 936832 h 2041427"/>
              <a:gd name="connsiteX8-817" fmla="*/ 980236 w 1404608"/>
              <a:gd name="connsiteY8-818" fmla="*/ 666170 h 2041427"/>
              <a:gd name="connsiteX9-819" fmla="*/ 921715 w 1404608"/>
              <a:gd name="connsiteY9-820" fmla="*/ 900256 h 2041427"/>
              <a:gd name="connsiteX10-821" fmla="*/ 738836 w 1404608"/>
              <a:gd name="connsiteY10-822" fmla="*/ 563757 h 2041427"/>
              <a:gd name="connsiteX11-823" fmla="*/ 709574 w 1404608"/>
              <a:gd name="connsiteY11-824" fmla="*/ 907571 h 2041427"/>
              <a:gd name="connsiteX12-825" fmla="*/ 526694 w 1404608"/>
              <a:gd name="connsiteY12-826" fmla="*/ 487 h 2041427"/>
              <a:gd name="connsiteX13-827" fmla="*/ 468172 w 1404608"/>
              <a:gd name="connsiteY13-828" fmla="*/ 1309907 h 2041427"/>
              <a:gd name="connsiteX14-829" fmla="*/ 321868 w 1404608"/>
              <a:gd name="connsiteY14-830" fmla="*/ 1258701 h 2041427"/>
              <a:gd name="connsiteX15-831" fmla="*/ 0 w 1404608"/>
              <a:gd name="connsiteY15-832" fmla="*/ 1024614 h 2041427"/>
              <a:gd name="connsiteX0-833" fmla="*/ 0 w 1404608"/>
              <a:gd name="connsiteY0-834" fmla="*/ 1024614 h 2041427"/>
              <a:gd name="connsiteX1-835" fmla="*/ 124358 w 1404608"/>
              <a:gd name="connsiteY1-836" fmla="*/ 1353798 h 2041427"/>
              <a:gd name="connsiteX2-837" fmla="*/ 292608 w 1404608"/>
              <a:gd name="connsiteY2-838" fmla="*/ 1712243 h 2041427"/>
              <a:gd name="connsiteX3-839" fmla="*/ 687628 w 1404608"/>
              <a:gd name="connsiteY3-840" fmla="*/ 2041427 h 2041427"/>
              <a:gd name="connsiteX4-841" fmla="*/ 1294790 w 1404608"/>
              <a:gd name="connsiteY4-842" fmla="*/ 2026797 h 2041427"/>
              <a:gd name="connsiteX5-843" fmla="*/ 1404518 w 1404608"/>
              <a:gd name="connsiteY5-844" fmla="*/ 1127027 h 2041427"/>
              <a:gd name="connsiteX6-845" fmla="*/ 1221638 w 1404608"/>
              <a:gd name="connsiteY6-846" fmla="*/ 739322 h 2041427"/>
              <a:gd name="connsiteX7-847" fmla="*/ 1177747 w 1404608"/>
              <a:gd name="connsiteY7-848" fmla="*/ 936832 h 2041427"/>
              <a:gd name="connsiteX8-849" fmla="*/ 980236 w 1404608"/>
              <a:gd name="connsiteY8-850" fmla="*/ 666170 h 2041427"/>
              <a:gd name="connsiteX9-851" fmla="*/ 921715 w 1404608"/>
              <a:gd name="connsiteY9-852" fmla="*/ 900256 h 2041427"/>
              <a:gd name="connsiteX10-853" fmla="*/ 738836 w 1404608"/>
              <a:gd name="connsiteY10-854" fmla="*/ 563757 h 2041427"/>
              <a:gd name="connsiteX11-855" fmla="*/ 709574 w 1404608"/>
              <a:gd name="connsiteY11-856" fmla="*/ 907571 h 2041427"/>
              <a:gd name="connsiteX12-857" fmla="*/ 526694 w 1404608"/>
              <a:gd name="connsiteY12-858" fmla="*/ 487 h 2041427"/>
              <a:gd name="connsiteX13-859" fmla="*/ 468172 w 1404608"/>
              <a:gd name="connsiteY13-860" fmla="*/ 1309907 h 2041427"/>
              <a:gd name="connsiteX14-861" fmla="*/ 321868 w 1404608"/>
              <a:gd name="connsiteY14-862" fmla="*/ 1258701 h 2041427"/>
              <a:gd name="connsiteX15-863" fmla="*/ 0 w 1404608"/>
              <a:gd name="connsiteY15-864" fmla="*/ 1024614 h 2041427"/>
              <a:gd name="connsiteX0-865" fmla="*/ 0 w 1404608"/>
              <a:gd name="connsiteY0-866" fmla="*/ 1024370 h 2041183"/>
              <a:gd name="connsiteX1-867" fmla="*/ 124358 w 1404608"/>
              <a:gd name="connsiteY1-868" fmla="*/ 1353554 h 2041183"/>
              <a:gd name="connsiteX2-869" fmla="*/ 292608 w 1404608"/>
              <a:gd name="connsiteY2-870" fmla="*/ 1711999 h 2041183"/>
              <a:gd name="connsiteX3-871" fmla="*/ 687628 w 1404608"/>
              <a:gd name="connsiteY3-872" fmla="*/ 2041183 h 2041183"/>
              <a:gd name="connsiteX4-873" fmla="*/ 1294790 w 1404608"/>
              <a:gd name="connsiteY4-874" fmla="*/ 2026553 h 2041183"/>
              <a:gd name="connsiteX5-875" fmla="*/ 1404518 w 1404608"/>
              <a:gd name="connsiteY5-876" fmla="*/ 1126783 h 2041183"/>
              <a:gd name="connsiteX6-877" fmla="*/ 1221638 w 1404608"/>
              <a:gd name="connsiteY6-878" fmla="*/ 739078 h 2041183"/>
              <a:gd name="connsiteX7-879" fmla="*/ 1177747 w 1404608"/>
              <a:gd name="connsiteY7-880" fmla="*/ 936588 h 2041183"/>
              <a:gd name="connsiteX8-881" fmla="*/ 980236 w 1404608"/>
              <a:gd name="connsiteY8-882" fmla="*/ 665926 h 2041183"/>
              <a:gd name="connsiteX9-883" fmla="*/ 921715 w 1404608"/>
              <a:gd name="connsiteY9-884" fmla="*/ 900012 h 2041183"/>
              <a:gd name="connsiteX10-885" fmla="*/ 738836 w 1404608"/>
              <a:gd name="connsiteY10-886" fmla="*/ 563513 h 2041183"/>
              <a:gd name="connsiteX11-887" fmla="*/ 709574 w 1404608"/>
              <a:gd name="connsiteY11-888" fmla="*/ 907327 h 2041183"/>
              <a:gd name="connsiteX12-889" fmla="*/ 526694 w 1404608"/>
              <a:gd name="connsiteY12-890" fmla="*/ 243 h 2041183"/>
              <a:gd name="connsiteX13-891" fmla="*/ 468172 w 1404608"/>
              <a:gd name="connsiteY13-892" fmla="*/ 1309663 h 2041183"/>
              <a:gd name="connsiteX14-893" fmla="*/ 321868 w 1404608"/>
              <a:gd name="connsiteY14-894" fmla="*/ 1258457 h 2041183"/>
              <a:gd name="connsiteX15-895" fmla="*/ 0 w 1404608"/>
              <a:gd name="connsiteY15-896" fmla="*/ 1024370 h 2041183"/>
              <a:gd name="connsiteX0-897" fmla="*/ 0 w 1404608"/>
              <a:gd name="connsiteY0-898" fmla="*/ 1024383 h 2041196"/>
              <a:gd name="connsiteX1-899" fmla="*/ 124358 w 1404608"/>
              <a:gd name="connsiteY1-900" fmla="*/ 1353567 h 2041196"/>
              <a:gd name="connsiteX2-901" fmla="*/ 292608 w 1404608"/>
              <a:gd name="connsiteY2-902" fmla="*/ 1712012 h 2041196"/>
              <a:gd name="connsiteX3-903" fmla="*/ 687628 w 1404608"/>
              <a:gd name="connsiteY3-904" fmla="*/ 2041196 h 2041196"/>
              <a:gd name="connsiteX4-905" fmla="*/ 1294790 w 1404608"/>
              <a:gd name="connsiteY4-906" fmla="*/ 2026566 h 2041196"/>
              <a:gd name="connsiteX5-907" fmla="*/ 1404518 w 1404608"/>
              <a:gd name="connsiteY5-908" fmla="*/ 1126796 h 2041196"/>
              <a:gd name="connsiteX6-909" fmla="*/ 1221638 w 1404608"/>
              <a:gd name="connsiteY6-910" fmla="*/ 739091 h 2041196"/>
              <a:gd name="connsiteX7-911" fmla="*/ 1177747 w 1404608"/>
              <a:gd name="connsiteY7-912" fmla="*/ 936601 h 2041196"/>
              <a:gd name="connsiteX8-913" fmla="*/ 980236 w 1404608"/>
              <a:gd name="connsiteY8-914" fmla="*/ 665939 h 2041196"/>
              <a:gd name="connsiteX9-915" fmla="*/ 921715 w 1404608"/>
              <a:gd name="connsiteY9-916" fmla="*/ 900025 h 2041196"/>
              <a:gd name="connsiteX10-917" fmla="*/ 738836 w 1404608"/>
              <a:gd name="connsiteY10-918" fmla="*/ 563526 h 2041196"/>
              <a:gd name="connsiteX11-919" fmla="*/ 709574 w 1404608"/>
              <a:gd name="connsiteY11-920" fmla="*/ 907340 h 2041196"/>
              <a:gd name="connsiteX12-921" fmla="*/ 526694 w 1404608"/>
              <a:gd name="connsiteY12-922" fmla="*/ 256 h 2041196"/>
              <a:gd name="connsiteX13-923" fmla="*/ 453541 w 1404608"/>
              <a:gd name="connsiteY13-924" fmla="*/ 1258469 h 2041196"/>
              <a:gd name="connsiteX14-925" fmla="*/ 321868 w 1404608"/>
              <a:gd name="connsiteY14-926" fmla="*/ 1258470 h 2041196"/>
              <a:gd name="connsiteX15-927" fmla="*/ 0 w 1404608"/>
              <a:gd name="connsiteY15-928" fmla="*/ 1024383 h 2041196"/>
              <a:gd name="connsiteX0-929" fmla="*/ 0 w 1404608"/>
              <a:gd name="connsiteY0-930" fmla="*/ 1024383 h 2041196"/>
              <a:gd name="connsiteX1-931" fmla="*/ 124358 w 1404608"/>
              <a:gd name="connsiteY1-932" fmla="*/ 1353567 h 2041196"/>
              <a:gd name="connsiteX2-933" fmla="*/ 292608 w 1404608"/>
              <a:gd name="connsiteY2-934" fmla="*/ 1712012 h 2041196"/>
              <a:gd name="connsiteX3-935" fmla="*/ 687628 w 1404608"/>
              <a:gd name="connsiteY3-936" fmla="*/ 2041196 h 2041196"/>
              <a:gd name="connsiteX4-937" fmla="*/ 1294790 w 1404608"/>
              <a:gd name="connsiteY4-938" fmla="*/ 2026566 h 2041196"/>
              <a:gd name="connsiteX5-939" fmla="*/ 1404518 w 1404608"/>
              <a:gd name="connsiteY5-940" fmla="*/ 1126796 h 2041196"/>
              <a:gd name="connsiteX6-941" fmla="*/ 1221638 w 1404608"/>
              <a:gd name="connsiteY6-942" fmla="*/ 739091 h 2041196"/>
              <a:gd name="connsiteX7-943" fmla="*/ 1177747 w 1404608"/>
              <a:gd name="connsiteY7-944" fmla="*/ 936601 h 2041196"/>
              <a:gd name="connsiteX8-945" fmla="*/ 980236 w 1404608"/>
              <a:gd name="connsiteY8-946" fmla="*/ 665939 h 2041196"/>
              <a:gd name="connsiteX9-947" fmla="*/ 921715 w 1404608"/>
              <a:gd name="connsiteY9-948" fmla="*/ 900025 h 2041196"/>
              <a:gd name="connsiteX10-949" fmla="*/ 738836 w 1404608"/>
              <a:gd name="connsiteY10-950" fmla="*/ 563526 h 2041196"/>
              <a:gd name="connsiteX11-951" fmla="*/ 709574 w 1404608"/>
              <a:gd name="connsiteY11-952" fmla="*/ 907340 h 2041196"/>
              <a:gd name="connsiteX12-953" fmla="*/ 526694 w 1404608"/>
              <a:gd name="connsiteY12-954" fmla="*/ 256 h 2041196"/>
              <a:gd name="connsiteX13-955" fmla="*/ 453541 w 1404608"/>
              <a:gd name="connsiteY13-956" fmla="*/ 1258469 h 2041196"/>
              <a:gd name="connsiteX14-957" fmla="*/ 321868 w 1404608"/>
              <a:gd name="connsiteY14-958" fmla="*/ 1258470 h 2041196"/>
              <a:gd name="connsiteX15-959" fmla="*/ 0 w 1404608"/>
              <a:gd name="connsiteY15-960" fmla="*/ 1024383 h 2041196"/>
              <a:gd name="connsiteX0-961" fmla="*/ 0 w 1404608"/>
              <a:gd name="connsiteY0-962" fmla="*/ 1024369 h 2041182"/>
              <a:gd name="connsiteX1-963" fmla="*/ 124358 w 1404608"/>
              <a:gd name="connsiteY1-964" fmla="*/ 1353553 h 2041182"/>
              <a:gd name="connsiteX2-965" fmla="*/ 292608 w 1404608"/>
              <a:gd name="connsiteY2-966" fmla="*/ 1711998 h 2041182"/>
              <a:gd name="connsiteX3-967" fmla="*/ 687628 w 1404608"/>
              <a:gd name="connsiteY3-968" fmla="*/ 2041182 h 2041182"/>
              <a:gd name="connsiteX4-969" fmla="*/ 1294790 w 1404608"/>
              <a:gd name="connsiteY4-970" fmla="*/ 2026552 h 2041182"/>
              <a:gd name="connsiteX5-971" fmla="*/ 1404518 w 1404608"/>
              <a:gd name="connsiteY5-972" fmla="*/ 1126782 h 2041182"/>
              <a:gd name="connsiteX6-973" fmla="*/ 1221638 w 1404608"/>
              <a:gd name="connsiteY6-974" fmla="*/ 739077 h 2041182"/>
              <a:gd name="connsiteX7-975" fmla="*/ 1177747 w 1404608"/>
              <a:gd name="connsiteY7-976" fmla="*/ 936587 h 2041182"/>
              <a:gd name="connsiteX8-977" fmla="*/ 980236 w 1404608"/>
              <a:gd name="connsiteY8-978" fmla="*/ 665925 h 2041182"/>
              <a:gd name="connsiteX9-979" fmla="*/ 921715 w 1404608"/>
              <a:gd name="connsiteY9-980" fmla="*/ 900011 h 2041182"/>
              <a:gd name="connsiteX10-981" fmla="*/ 738836 w 1404608"/>
              <a:gd name="connsiteY10-982" fmla="*/ 563512 h 2041182"/>
              <a:gd name="connsiteX11-983" fmla="*/ 709574 w 1404608"/>
              <a:gd name="connsiteY11-984" fmla="*/ 907326 h 2041182"/>
              <a:gd name="connsiteX12-985" fmla="*/ 526694 w 1404608"/>
              <a:gd name="connsiteY12-986" fmla="*/ 242 h 2041182"/>
              <a:gd name="connsiteX13-987" fmla="*/ 456712 w 1404608"/>
              <a:gd name="connsiteY13-988" fmla="*/ 1312361 h 2041182"/>
              <a:gd name="connsiteX14-989" fmla="*/ 321868 w 1404608"/>
              <a:gd name="connsiteY14-990" fmla="*/ 1258456 h 2041182"/>
              <a:gd name="connsiteX15-991" fmla="*/ 0 w 1404608"/>
              <a:gd name="connsiteY15-992" fmla="*/ 1024369 h 2041182"/>
              <a:gd name="connsiteX0-993" fmla="*/ 0 w 1404608"/>
              <a:gd name="connsiteY0-994" fmla="*/ 1024369 h 2041182"/>
              <a:gd name="connsiteX1-995" fmla="*/ 124358 w 1404608"/>
              <a:gd name="connsiteY1-996" fmla="*/ 1353553 h 2041182"/>
              <a:gd name="connsiteX2-997" fmla="*/ 292608 w 1404608"/>
              <a:gd name="connsiteY2-998" fmla="*/ 1711998 h 2041182"/>
              <a:gd name="connsiteX3-999" fmla="*/ 687628 w 1404608"/>
              <a:gd name="connsiteY3-1000" fmla="*/ 2041182 h 2041182"/>
              <a:gd name="connsiteX4-1001" fmla="*/ 1294790 w 1404608"/>
              <a:gd name="connsiteY4-1002" fmla="*/ 2026552 h 2041182"/>
              <a:gd name="connsiteX5-1003" fmla="*/ 1404518 w 1404608"/>
              <a:gd name="connsiteY5-1004" fmla="*/ 1126782 h 2041182"/>
              <a:gd name="connsiteX6-1005" fmla="*/ 1221638 w 1404608"/>
              <a:gd name="connsiteY6-1006" fmla="*/ 739077 h 2041182"/>
              <a:gd name="connsiteX7-1007" fmla="*/ 1177747 w 1404608"/>
              <a:gd name="connsiteY7-1008" fmla="*/ 936587 h 2041182"/>
              <a:gd name="connsiteX8-1009" fmla="*/ 980236 w 1404608"/>
              <a:gd name="connsiteY8-1010" fmla="*/ 665925 h 2041182"/>
              <a:gd name="connsiteX9-1011" fmla="*/ 921715 w 1404608"/>
              <a:gd name="connsiteY9-1012" fmla="*/ 900011 h 2041182"/>
              <a:gd name="connsiteX10-1013" fmla="*/ 738836 w 1404608"/>
              <a:gd name="connsiteY10-1014" fmla="*/ 563512 h 2041182"/>
              <a:gd name="connsiteX11-1015" fmla="*/ 709574 w 1404608"/>
              <a:gd name="connsiteY11-1016" fmla="*/ 907326 h 2041182"/>
              <a:gd name="connsiteX12-1017" fmla="*/ 526694 w 1404608"/>
              <a:gd name="connsiteY12-1018" fmla="*/ 242 h 2041182"/>
              <a:gd name="connsiteX13-1019" fmla="*/ 456712 w 1404608"/>
              <a:gd name="connsiteY13-1020" fmla="*/ 1312361 h 2041182"/>
              <a:gd name="connsiteX14-1021" fmla="*/ 321868 w 1404608"/>
              <a:gd name="connsiteY14-1022" fmla="*/ 1258456 h 2041182"/>
              <a:gd name="connsiteX15-1023" fmla="*/ 0 w 1404608"/>
              <a:gd name="connsiteY15-1024" fmla="*/ 1024369 h 2041182"/>
              <a:gd name="connsiteX0-1025" fmla="*/ 0 w 1404608"/>
              <a:gd name="connsiteY0-1026" fmla="*/ 1024369 h 2041182"/>
              <a:gd name="connsiteX1-1027" fmla="*/ 124358 w 1404608"/>
              <a:gd name="connsiteY1-1028" fmla="*/ 1353553 h 2041182"/>
              <a:gd name="connsiteX2-1029" fmla="*/ 292608 w 1404608"/>
              <a:gd name="connsiteY2-1030" fmla="*/ 1711998 h 2041182"/>
              <a:gd name="connsiteX3-1031" fmla="*/ 687628 w 1404608"/>
              <a:gd name="connsiteY3-1032" fmla="*/ 2041182 h 2041182"/>
              <a:gd name="connsiteX4-1033" fmla="*/ 1294790 w 1404608"/>
              <a:gd name="connsiteY4-1034" fmla="*/ 2026552 h 2041182"/>
              <a:gd name="connsiteX5-1035" fmla="*/ 1404518 w 1404608"/>
              <a:gd name="connsiteY5-1036" fmla="*/ 1126782 h 2041182"/>
              <a:gd name="connsiteX6-1037" fmla="*/ 1221638 w 1404608"/>
              <a:gd name="connsiteY6-1038" fmla="*/ 739077 h 2041182"/>
              <a:gd name="connsiteX7-1039" fmla="*/ 1177747 w 1404608"/>
              <a:gd name="connsiteY7-1040" fmla="*/ 936587 h 2041182"/>
              <a:gd name="connsiteX8-1041" fmla="*/ 980236 w 1404608"/>
              <a:gd name="connsiteY8-1042" fmla="*/ 665925 h 2041182"/>
              <a:gd name="connsiteX9-1043" fmla="*/ 921715 w 1404608"/>
              <a:gd name="connsiteY9-1044" fmla="*/ 900011 h 2041182"/>
              <a:gd name="connsiteX10-1045" fmla="*/ 738836 w 1404608"/>
              <a:gd name="connsiteY10-1046" fmla="*/ 563512 h 2041182"/>
              <a:gd name="connsiteX11-1047" fmla="*/ 709574 w 1404608"/>
              <a:gd name="connsiteY11-1048" fmla="*/ 907326 h 2041182"/>
              <a:gd name="connsiteX12-1049" fmla="*/ 526694 w 1404608"/>
              <a:gd name="connsiteY12-1050" fmla="*/ 242 h 2041182"/>
              <a:gd name="connsiteX13-1051" fmla="*/ 456712 w 1404608"/>
              <a:gd name="connsiteY13-1052" fmla="*/ 1312361 h 2041182"/>
              <a:gd name="connsiteX14-1053" fmla="*/ 321868 w 1404608"/>
              <a:gd name="connsiteY14-1054" fmla="*/ 1258456 h 2041182"/>
              <a:gd name="connsiteX15-1055" fmla="*/ 0 w 1404608"/>
              <a:gd name="connsiteY15-1056" fmla="*/ 1024369 h 2041182"/>
              <a:gd name="connsiteX0-1057" fmla="*/ 0 w 1420463"/>
              <a:gd name="connsiteY0-1058" fmla="*/ 957779 h 2041182"/>
              <a:gd name="connsiteX1-1059" fmla="*/ 140213 w 1420463"/>
              <a:gd name="connsiteY1-1060" fmla="*/ 1353553 h 2041182"/>
              <a:gd name="connsiteX2-1061" fmla="*/ 308463 w 1420463"/>
              <a:gd name="connsiteY2-1062" fmla="*/ 1711998 h 2041182"/>
              <a:gd name="connsiteX3-1063" fmla="*/ 703483 w 1420463"/>
              <a:gd name="connsiteY3-1064" fmla="*/ 2041182 h 2041182"/>
              <a:gd name="connsiteX4-1065" fmla="*/ 1310645 w 1420463"/>
              <a:gd name="connsiteY4-1066" fmla="*/ 2026552 h 2041182"/>
              <a:gd name="connsiteX5-1067" fmla="*/ 1420373 w 1420463"/>
              <a:gd name="connsiteY5-1068" fmla="*/ 1126782 h 2041182"/>
              <a:gd name="connsiteX6-1069" fmla="*/ 1237493 w 1420463"/>
              <a:gd name="connsiteY6-1070" fmla="*/ 739077 h 2041182"/>
              <a:gd name="connsiteX7-1071" fmla="*/ 1193602 w 1420463"/>
              <a:gd name="connsiteY7-1072" fmla="*/ 936587 h 2041182"/>
              <a:gd name="connsiteX8-1073" fmla="*/ 996091 w 1420463"/>
              <a:gd name="connsiteY8-1074" fmla="*/ 665925 h 2041182"/>
              <a:gd name="connsiteX9-1075" fmla="*/ 937570 w 1420463"/>
              <a:gd name="connsiteY9-1076" fmla="*/ 900011 h 2041182"/>
              <a:gd name="connsiteX10-1077" fmla="*/ 754691 w 1420463"/>
              <a:gd name="connsiteY10-1078" fmla="*/ 563512 h 2041182"/>
              <a:gd name="connsiteX11-1079" fmla="*/ 725429 w 1420463"/>
              <a:gd name="connsiteY11-1080" fmla="*/ 907326 h 2041182"/>
              <a:gd name="connsiteX12-1081" fmla="*/ 542549 w 1420463"/>
              <a:gd name="connsiteY12-1082" fmla="*/ 242 h 2041182"/>
              <a:gd name="connsiteX13-1083" fmla="*/ 472567 w 1420463"/>
              <a:gd name="connsiteY13-1084" fmla="*/ 1312361 h 2041182"/>
              <a:gd name="connsiteX14-1085" fmla="*/ 337723 w 1420463"/>
              <a:gd name="connsiteY14-1086" fmla="*/ 1258456 h 2041182"/>
              <a:gd name="connsiteX15-1087" fmla="*/ 0 w 1420463"/>
              <a:gd name="connsiteY15-1088" fmla="*/ 957779 h 2041182"/>
              <a:gd name="connsiteX0-1089" fmla="*/ 0 w 1420463"/>
              <a:gd name="connsiteY0-1090" fmla="*/ 957779 h 2041182"/>
              <a:gd name="connsiteX1-1091" fmla="*/ 140213 w 1420463"/>
              <a:gd name="connsiteY1-1092" fmla="*/ 1353553 h 2041182"/>
              <a:gd name="connsiteX2-1093" fmla="*/ 308463 w 1420463"/>
              <a:gd name="connsiteY2-1094" fmla="*/ 1711998 h 2041182"/>
              <a:gd name="connsiteX3-1095" fmla="*/ 703483 w 1420463"/>
              <a:gd name="connsiteY3-1096" fmla="*/ 2041182 h 2041182"/>
              <a:gd name="connsiteX4-1097" fmla="*/ 1310645 w 1420463"/>
              <a:gd name="connsiteY4-1098" fmla="*/ 2026552 h 2041182"/>
              <a:gd name="connsiteX5-1099" fmla="*/ 1420373 w 1420463"/>
              <a:gd name="connsiteY5-1100" fmla="*/ 1126782 h 2041182"/>
              <a:gd name="connsiteX6-1101" fmla="*/ 1237493 w 1420463"/>
              <a:gd name="connsiteY6-1102" fmla="*/ 739077 h 2041182"/>
              <a:gd name="connsiteX7-1103" fmla="*/ 1193602 w 1420463"/>
              <a:gd name="connsiteY7-1104" fmla="*/ 936587 h 2041182"/>
              <a:gd name="connsiteX8-1105" fmla="*/ 996091 w 1420463"/>
              <a:gd name="connsiteY8-1106" fmla="*/ 665925 h 2041182"/>
              <a:gd name="connsiteX9-1107" fmla="*/ 937570 w 1420463"/>
              <a:gd name="connsiteY9-1108" fmla="*/ 900011 h 2041182"/>
              <a:gd name="connsiteX10-1109" fmla="*/ 754691 w 1420463"/>
              <a:gd name="connsiteY10-1110" fmla="*/ 563512 h 2041182"/>
              <a:gd name="connsiteX11-1111" fmla="*/ 725429 w 1420463"/>
              <a:gd name="connsiteY11-1112" fmla="*/ 907326 h 2041182"/>
              <a:gd name="connsiteX12-1113" fmla="*/ 542549 w 1420463"/>
              <a:gd name="connsiteY12-1114" fmla="*/ 242 h 2041182"/>
              <a:gd name="connsiteX13-1115" fmla="*/ 472567 w 1420463"/>
              <a:gd name="connsiteY13-1116" fmla="*/ 1312361 h 2041182"/>
              <a:gd name="connsiteX14-1117" fmla="*/ 337723 w 1420463"/>
              <a:gd name="connsiteY14-1118" fmla="*/ 1258456 h 2041182"/>
              <a:gd name="connsiteX15-1119" fmla="*/ 0 w 1420463"/>
              <a:gd name="connsiteY15-1120" fmla="*/ 957779 h 2041182"/>
              <a:gd name="connsiteX0-1121" fmla="*/ 719 w 1421182"/>
              <a:gd name="connsiteY0-1122" fmla="*/ 957779 h 2041182"/>
              <a:gd name="connsiteX1-1123" fmla="*/ 140932 w 1421182"/>
              <a:gd name="connsiteY1-1124" fmla="*/ 1353553 h 2041182"/>
              <a:gd name="connsiteX2-1125" fmla="*/ 309182 w 1421182"/>
              <a:gd name="connsiteY2-1126" fmla="*/ 1711998 h 2041182"/>
              <a:gd name="connsiteX3-1127" fmla="*/ 704202 w 1421182"/>
              <a:gd name="connsiteY3-1128" fmla="*/ 2041182 h 2041182"/>
              <a:gd name="connsiteX4-1129" fmla="*/ 1311364 w 1421182"/>
              <a:gd name="connsiteY4-1130" fmla="*/ 2026552 h 2041182"/>
              <a:gd name="connsiteX5-1131" fmla="*/ 1421092 w 1421182"/>
              <a:gd name="connsiteY5-1132" fmla="*/ 1126782 h 2041182"/>
              <a:gd name="connsiteX6-1133" fmla="*/ 1238212 w 1421182"/>
              <a:gd name="connsiteY6-1134" fmla="*/ 739077 h 2041182"/>
              <a:gd name="connsiteX7-1135" fmla="*/ 1194321 w 1421182"/>
              <a:gd name="connsiteY7-1136" fmla="*/ 936587 h 2041182"/>
              <a:gd name="connsiteX8-1137" fmla="*/ 996810 w 1421182"/>
              <a:gd name="connsiteY8-1138" fmla="*/ 665925 h 2041182"/>
              <a:gd name="connsiteX9-1139" fmla="*/ 938289 w 1421182"/>
              <a:gd name="connsiteY9-1140" fmla="*/ 900011 h 2041182"/>
              <a:gd name="connsiteX10-1141" fmla="*/ 755410 w 1421182"/>
              <a:gd name="connsiteY10-1142" fmla="*/ 563512 h 2041182"/>
              <a:gd name="connsiteX11-1143" fmla="*/ 726148 w 1421182"/>
              <a:gd name="connsiteY11-1144" fmla="*/ 907326 h 2041182"/>
              <a:gd name="connsiteX12-1145" fmla="*/ 543268 w 1421182"/>
              <a:gd name="connsiteY12-1146" fmla="*/ 242 h 2041182"/>
              <a:gd name="connsiteX13-1147" fmla="*/ 473286 w 1421182"/>
              <a:gd name="connsiteY13-1148" fmla="*/ 1312361 h 2041182"/>
              <a:gd name="connsiteX14-1149" fmla="*/ 338442 w 1421182"/>
              <a:gd name="connsiteY14-1150" fmla="*/ 1258456 h 2041182"/>
              <a:gd name="connsiteX15-1151" fmla="*/ 719 w 1421182"/>
              <a:gd name="connsiteY15-1152" fmla="*/ 957779 h 2041182"/>
              <a:gd name="connsiteX0-1153" fmla="*/ 719 w 1421182"/>
              <a:gd name="connsiteY0-1154" fmla="*/ 957779 h 2041182"/>
              <a:gd name="connsiteX1-1155" fmla="*/ 140932 w 1421182"/>
              <a:gd name="connsiteY1-1156" fmla="*/ 1353553 h 2041182"/>
              <a:gd name="connsiteX2-1157" fmla="*/ 309182 w 1421182"/>
              <a:gd name="connsiteY2-1158" fmla="*/ 1711998 h 2041182"/>
              <a:gd name="connsiteX3-1159" fmla="*/ 704202 w 1421182"/>
              <a:gd name="connsiteY3-1160" fmla="*/ 2041182 h 2041182"/>
              <a:gd name="connsiteX4-1161" fmla="*/ 1311364 w 1421182"/>
              <a:gd name="connsiteY4-1162" fmla="*/ 2026552 h 2041182"/>
              <a:gd name="connsiteX5-1163" fmla="*/ 1421092 w 1421182"/>
              <a:gd name="connsiteY5-1164" fmla="*/ 1126782 h 2041182"/>
              <a:gd name="connsiteX6-1165" fmla="*/ 1238212 w 1421182"/>
              <a:gd name="connsiteY6-1166" fmla="*/ 739077 h 2041182"/>
              <a:gd name="connsiteX7-1167" fmla="*/ 1194321 w 1421182"/>
              <a:gd name="connsiteY7-1168" fmla="*/ 936587 h 2041182"/>
              <a:gd name="connsiteX8-1169" fmla="*/ 996810 w 1421182"/>
              <a:gd name="connsiteY8-1170" fmla="*/ 665925 h 2041182"/>
              <a:gd name="connsiteX9-1171" fmla="*/ 938289 w 1421182"/>
              <a:gd name="connsiteY9-1172" fmla="*/ 900011 h 2041182"/>
              <a:gd name="connsiteX10-1173" fmla="*/ 736384 w 1421182"/>
              <a:gd name="connsiteY10-1174" fmla="*/ 563512 h 2041182"/>
              <a:gd name="connsiteX11-1175" fmla="*/ 726148 w 1421182"/>
              <a:gd name="connsiteY11-1176" fmla="*/ 907326 h 2041182"/>
              <a:gd name="connsiteX12-1177" fmla="*/ 543268 w 1421182"/>
              <a:gd name="connsiteY12-1178" fmla="*/ 242 h 2041182"/>
              <a:gd name="connsiteX13-1179" fmla="*/ 473286 w 1421182"/>
              <a:gd name="connsiteY13-1180" fmla="*/ 1312361 h 2041182"/>
              <a:gd name="connsiteX14-1181" fmla="*/ 338442 w 1421182"/>
              <a:gd name="connsiteY14-1182" fmla="*/ 1258456 h 2041182"/>
              <a:gd name="connsiteX15-1183" fmla="*/ 719 w 1421182"/>
              <a:gd name="connsiteY15-1184" fmla="*/ 957779 h 2041182"/>
              <a:gd name="connsiteX0-1185" fmla="*/ 719 w 1421182"/>
              <a:gd name="connsiteY0-1186" fmla="*/ 957779 h 2041182"/>
              <a:gd name="connsiteX1-1187" fmla="*/ 140932 w 1421182"/>
              <a:gd name="connsiteY1-1188" fmla="*/ 1353553 h 2041182"/>
              <a:gd name="connsiteX2-1189" fmla="*/ 309182 w 1421182"/>
              <a:gd name="connsiteY2-1190" fmla="*/ 1711998 h 2041182"/>
              <a:gd name="connsiteX3-1191" fmla="*/ 704202 w 1421182"/>
              <a:gd name="connsiteY3-1192" fmla="*/ 2041182 h 2041182"/>
              <a:gd name="connsiteX4-1193" fmla="*/ 1311364 w 1421182"/>
              <a:gd name="connsiteY4-1194" fmla="*/ 2026552 h 2041182"/>
              <a:gd name="connsiteX5-1195" fmla="*/ 1421092 w 1421182"/>
              <a:gd name="connsiteY5-1196" fmla="*/ 1126782 h 2041182"/>
              <a:gd name="connsiteX6-1197" fmla="*/ 1238212 w 1421182"/>
              <a:gd name="connsiteY6-1198" fmla="*/ 739077 h 2041182"/>
              <a:gd name="connsiteX7-1199" fmla="*/ 1194321 w 1421182"/>
              <a:gd name="connsiteY7-1200" fmla="*/ 936587 h 2041182"/>
              <a:gd name="connsiteX8-1201" fmla="*/ 996810 w 1421182"/>
              <a:gd name="connsiteY8-1202" fmla="*/ 665925 h 2041182"/>
              <a:gd name="connsiteX9-1203" fmla="*/ 938289 w 1421182"/>
              <a:gd name="connsiteY9-1204" fmla="*/ 900011 h 2041182"/>
              <a:gd name="connsiteX10-1205" fmla="*/ 711016 w 1421182"/>
              <a:gd name="connsiteY10-1206" fmla="*/ 569854 h 2041182"/>
              <a:gd name="connsiteX11-1207" fmla="*/ 726148 w 1421182"/>
              <a:gd name="connsiteY11-1208" fmla="*/ 907326 h 2041182"/>
              <a:gd name="connsiteX12-1209" fmla="*/ 543268 w 1421182"/>
              <a:gd name="connsiteY12-1210" fmla="*/ 242 h 2041182"/>
              <a:gd name="connsiteX13-1211" fmla="*/ 473286 w 1421182"/>
              <a:gd name="connsiteY13-1212" fmla="*/ 1312361 h 2041182"/>
              <a:gd name="connsiteX14-1213" fmla="*/ 338442 w 1421182"/>
              <a:gd name="connsiteY14-1214" fmla="*/ 1258456 h 2041182"/>
              <a:gd name="connsiteX15-1215" fmla="*/ 719 w 1421182"/>
              <a:gd name="connsiteY15-1216" fmla="*/ 957779 h 2041182"/>
              <a:gd name="connsiteX0-1217" fmla="*/ 719 w 1421182"/>
              <a:gd name="connsiteY0-1218" fmla="*/ 957779 h 2041182"/>
              <a:gd name="connsiteX1-1219" fmla="*/ 140932 w 1421182"/>
              <a:gd name="connsiteY1-1220" fmla="*/ 1353553 h 2041182"/>
              <a:gd name="connsiteX2-1221" fmla="*/ 309182 w 1421182"/>
              <a:gd name="connsiteY2-1222" fmla="*/ 1711998 h 2041182"/>
              <a:gd name="connsiteX3-1223" fmla="*/ 704202 w 1421182"/>
              <a:gd name="connsiteY3-1224" fmla="*/ 2041182 h 2041182"/>
              <a:gd name="connsiteX4-1225" fmla="*/ 1311364 w 1421182"/>
              <a:gd name="connsiteY4-1226" fmla="*/ 2026552 h 2041182"/>
              <a:gd name="connsiteX5-1227" fmla="*/ 1421092 w 1421182"/>
              <a:gd name="connsiteY5-1228" fmla="*/ 1126782 h 2041182"/>
              <a:gd name="connsiteX6-1229" fmla="*/ 1238212 w 1421182"/>
              <a:gd name="connsiteY6-1230" fmla="*/ 739077 h 2041182"/>
              <a:gd name="connsiteX7-1231" fmla="*/ 1194321 w 1421182"/>
              <a:gd name="connsiteY7-1232" fmla="*/ 936587 h 2041182"/>
              <a:gd name="connsiteX8-1233" fmla="*/ 996810 w 1421182"/>
              <a:gd name="connsiteY8-1234" fmla="*/ 665925 h 2041182"/>
              <a:gd name="connsiteX9-1235" fmla="*/ 938289 w 1421182"/>
              <a:gd name="connsiteY9-1236" fmla="*/ 900011 h 2041182"/>
              <a:gd name="connsiteX10-1237" fmla="*/ 711016 w 1421182"/>
              <a:gd name="connsiteY10-1238" fmla="*/ 569854 h 2041182"/>
              <a:gd name="connsiteX11-1239" fmla="*/ 726148 w 1421182"/>
              <a:gd name="connsiteY11-1240" fmla="*/ 907326 h 2041182"/>
              <a:gd name="connsiteX12-1241" fmla="*/ 543268 w 1421182"/>
              <a:gd name="connsiteY12-1242" fmla="*/ 242 h 2041182"/>
              <a:gd name="connsiteX13-1243" fmla="*/ 473286 w 1421182"/>
              <a:gd name="connsiteY13-1244" fmla="*/ 1312361 h 2041182"/>
              <a:gd name="connsiteX14-1245" fmla="*/ 338442 w 1421182"/>
              <a:gd name="connsiteY14-1246" fmla="*/ 1258456 h 2041182"/>
              <a:gd name="connsiteX15-1247" fmla="*/ 719 w 1421182"/>
              <a:gd name="connsiteY15-1248" fmla="*/ 957779 h 2041182"/>
              <a:gd name="connsiteX0-1249" fmla="*/ 719 w 1421182"/>
              <a:gd name="connsiteY0-1250" fmla="*/ 957779 h 2041182"/>
              <a:gd name="connsiteX1-1251" fmla="*/ 140932 w 1421182"/>
              <a:gd name="connsiteY1-1252" fmla="*/ 1353553 h 2041182"/>
              <a:gd name="connsiteX2-1253" fmla="*/ 309182 w 1421182"/>
              <a:gd name="connsiteY2-1254" fmla="*/ 1711998 h 2041182"/>
              <a:gd name="connsiteX3-1255" fmla="*/ 704202 w 1421182"/>
              <a:gd name="connsiteY3-1256" fmla="*/ 2041182 h 2041182"/>
              <a:gd name="connsiteX4-1257" fmla="*/ 1311364 w 1421182"/>
              <a:gd name="connsiteY4-1258" fmla="*/ 2026552 h 2041182"/>
              <a:gd name="connsiteX5-1259" fmla="*/ 1421092 w 1421182"/>
              <a:gd name="connsiteY5-1260" fmla="*/ 1126782 h 2041182"/>
              <a:gd name="connsiteX6-1261" fmla="*/ 1238212 w 1421182"/>
              <a:gd name="connsiteY6-1262" fmla="*/ 739077 h 2041182"/>
              <a:gd name="connsiteX7-1263" fmla="*/ 1194321 w 1421182"/>
              <a:gd name="connsiteY7-1264" fmla="*/ 936587 h 2041182"/>
              <a:gd name="connsiteX8-1265" fmla="*/ 996810 w 1421182"/>
              <a:gd name="connsiteY8-1266" fmla="*/ 665925 h 2041182"/>
              <a:gd name="connsiteX9-1267" fmla="*/ 938289 w 1421182"/>
              <a:gd name="connsiteY9-1268" fmla="*/ 900011 h 2041182"/>
              <a:gd name="connsiteX10-1269" fmla="*/ 711016 w 1421182"/>
              <a:gd name="connsiteY10-1270" fmla="*/ 569854 h 2041182"/>
              <a:gd name="connsiteX11-1271" fmla="*/ 726148 w 1421182"/>
              <a:gd name="connsiteY11-1272" fmla="*/ 907326 h 2041182"/>
              <a:gd name="connsiteX12-1273" fmla="*/ 543268 w 1421182"/>
              <a:gd name="connsiteY12-1274" fmla="*/ 242 h 2041182"/>
              <a:gd name="connsiteX13-1275" fmla="*/ 473286 w 1421182"/>
              <a:gd name="connsiteY13-1276" fmla="*/ 1312361 h 2041182"/>
              <a:gd name="connsiteX14-1277" fmla="*/ 338442 w 1421182"/>
              <a:gd name="connsiteY14-1278" fmla="*/ 1258456 h 2041182"/>
              <a:gd name="connsiteX15-1279" fmla="*/ 719 w 1421182"/>
              <a:gd name="connsiteY15-1280" fmla="*/ 957779 h 2041182"/>
              <a:gd name="connsiteX0-1281" fmla="*/ 719 w 1421182"/>
              <a:gd name="connsiteY0-1282" fmla="*/ 957779 h 2041182"/>
              <a:gd name="connsiteX1-1283" fmla="*/ 140932 w 1421182"/>
              <a:gd name="connsiteY1-1284" fmla="*/ 1353553 h 2041182"/>
              <a:gd name="connsiteX2-1285" fmla="*/ 309182 w 1421182"/>
              <a:gd name="connsiteY2-1286" fmla="*/ 1711998 h 2041182"/>
              <a:gd name="connsiteX3-1287" fmla="*/ 704202 w 1421182"/>
              <a:gd name="connsiteY3-1288" fmla="*/ 2041182 h 2041182"/>
              <a:gd name="connsiteX4-1289" fmla="*/ 1311364 w 1421182"/>
              <a:gd name="connsiteY4-1290" fmla="*/ 2026552 h 2041182"/>
              <a:gd name="connsiteX5-1291" fmla="*/ 1421092 w 1421182"/>
              <a:gd name="connsiteY5-1292" fmla="*/ 1126782 h 2041182"/>
              <a:gd name="connsiteX6-1293" fmla="*/ 1238212 w 1421182"/>
              <a:gd name="connsiteY6-1294" fmla="*/ 739077 h 2041182"/>
              <a:gd name="connsiteX7-1295" fmla="*/ 1194321 w 1421182"/>
              <a:gd name="connsiteY7-1296" fmla="*/ 936587 h 2041182"/>
              <a:gd name="connsiteX8-1297" fmla="*/ 996810 w 1421182"/>
              <a:gd name="connsiteY8-1298" fmla="*/ 665925 h 2041182"/>
              <a:gd name="connsiteX9-1299" fmla="*/ 938289 w 1421182"/>
              <a:gd name="connsiteY9-1300" fmla="*/ 900011 h 2041182"/>
              <a:gd name="connsiteX10-1301" fmla="*/ 711016 w 1421182"/>
              <a:gd name="connsiteY10-1302" fmla="*/ 569854 h 2041182"/>
              <a:gd name="connsiteX11-1303" fmla="*/ 726148 w 1421182"/>
              <a:gd name="connsiteY11-1304" fmla="*/ 907326 h 2041182"/>
              <a:gd name="connsiteX12-1305" fmla="*/ 543268 w 1421182"/>
              <a:gd name="connsiteY12-1306" fmla="*/ 242 h 2041182"/>
              <a:gd name="connsiteX13-1307" fmla="*/ 473286 w 1421182"/>
              <a:gd name="connsiteY13-1308" fmla="*/ 1312361 h 2041182"/>
              <a:gd name="connsiteX14-1309" fmla="*/ 338442 w 1421182"/>
              <a:gd name="connsiteY14-1310" fmla="*/ 1258456 h 2041182"/>
              <a:gd name="connsiteX15-1311" fmla="*/ 719 w 1421182"/>
              <a:gd name="connsiteY15-1312" fmla="*/ 957779 h 2041182"/>
              <a:gd name="connsiteX0-1313" fmla="*/ 719 w 1421182"/>
              <a:gd name="connsiteY0-1314" fmla="*/ 957779 h 2041182"/>
              <a:gd name="connsiteX1-1315" fmla="*/ 140932 w 1421182"/>
              <a:gd name="connsiteY1-1316" fmla="*/ 1353553 h 2041182"/>
              <a:gd name="connsiteX2-1317" fmla="*/ 309182 w 1421182"/>
              <a:gd name="connsiteY2-1318" fmla="*/ 1711998 h 2041182"/>
              <a:gd name="connsiteX3-1319" fmla="*/ 704202 w 1421182"/>
              <a:gd name="connsiteY3-1320" fmla="*/ 2041182 h 2041182"/>
              <a:gd name="connsiteX4-1321" fmla="*/ 1311364 w 1421182"/>
              <a:gd name="connsiteY4-1322" fmla="*/ 2026552 h 2041182"/>
              <a:gd name="connsiteX5-1323" fmla="*/ 1421092 w 1421182"/>
              <a:gd name="connsiteY5-1324" fmla="*/ 1126782 h 2041182"/>
              <a:gd name="connsiteX6-1325" fmla="*/ 1238212 w 1421182"/>
              <a:gd name="connsiteY6-1326" fmla="*/ 739077 h 2041182"/>
              <a:gd name="connsiteX7-1327" fmla="*/ 1194321 w 1421182"/>
              <a:gd name="connsiteY7-1328" fmla="*/ 936587 h 2041182"/>
              <a:gd name="connsiteX8-1329" fmla="*/ 996810 w 1421182"/>
              <a:gd name="connsiteY8-1330" fmla="*/ 665925 h 2041182"/>
              <a:gd name="connsiteX9-1331" fmla="*/ 947802 w 1421182"/>
              <a:gd name="connsiteY9-1332" fmla="*/ 906353 h 2041182"/>
              <a:gd name="connsiteX10-1333" fmla="*/ 711016 w 1421182"/>
              <a:gd name="connsiteY10-1334" fmla="*/ 569854 h 2041182"/>
              <a:gd name="connsiteX11-1335" fmla="*/ 726148 w 1421182"/>
              <a:gd name="connsiteY11-1336" fmla="*/ 907326 h 2041182"/>
              <a:gd name="connsiteX12-1337" fmla="*/ 543268 w 1421182"/>
              <a:gd name="connsiteY12-1338" fmla="*/ 242 h 2041182"/>
              <a:gd name="connsiteX13-1339" fmla="*/ 473286 w 1421182"/>
              <a:gd name="connsiteY13-1340" fmla="*/ 1312361 h 2041182"/>
              <a:gd name="connsiteX14-1341" fmla="*/ 338442 w 1421182"/>
              <a:gd name="connsiteY14-1342" fmla="*/ 1258456 h 2041182"/>
              <a:gd name="connsiteX15-1343" fmla="*/ 719 w 1421182"/>
              <a:gd name="connsiteY15-1344" fmla="*/ 957779 h 2041182"/>
              <a:gd name="connsiteX0-1345" fmla="*/ 719 w 1421182"/>
              <a:gd name="connsiteY0-1346" fmla="*/ 957779 h 2041182"/>
              <a:gd name="connsiteX1-1347" fmla="*/ 140932 w 1421182"/>
              <a:gd name="connsiteY1-1348" fmla="*/ 1353553 h 2041182"/>
              <a:gd name="connsiteX2-1349" fmla="*/ 309182 w 1421182"/>
              <a:gd name="connsiteY2-1350" fmla="*/ 1711998 h 2041182"/>
              <a:gd name="connsiteX3-1351" fmla="*/ 704202 w 1421182"/>
              <a:gd name="connsiteY3-1352" fmla="*/ 2041182 h 2041182"/>
              <a:gd name="connsiteX4-1353" fmla="*/ 1311364 w 1421182"/>
              <a:gd name="connsiteY4-1354" fmla="*/ 2026552 h 2041182"/>
              <a:gd name="connsiteX5-1355" fmla="*/ 1421092 w 1421182"/>
              <a:gd name="connsiteY5-1356" fmla="*/ 1126782 h 2041182"/>
              <a:gd name="connsiteX6-1357" fmla="*/ 1238212 w 1421182"/>
              <a:gd name="connsiteY6-1358" fmla="*/ 739077 h 2041182"/>
              <a:gd name="connsiteX7-1359" fmla="*/ 1194321 w 1421182"/>
              <a:gd name="connsiteY7-1360" fmla="*/ 936587 h 2041182"/>
              <a:gd name="connsiteX8-1361" fmla="*/ 996810 w 1421182"/>
              <a:gd name="connsiteY8-1362" fmla="*/ 665925 h 2041182"/>
              <a:gd name="connsiteX9-1363" fmla="*/ 947802 w 1421182"/>
              <a:gd name="connsiteY9-1364" fmla="*/ 906353 h 2041182"/>
              <a:gd name="connsiteX10-1365" fmla="*/ 711016 w 1421182"/>
              <a:gd name="connsiteY10-1366" fmla="*/ 569854 h 2041182"/>
              <a:gd name="connsiteX11-1367" fmla="*/ 726148 w 1421182"/>
              <a:gd name="connsiteY11-1368" fmla="*/ 907326 h 2041182"/>
              <a:gd name="connsiteX12-1369" fmla="*/ 543268 w 1421182"/>
              <a:gd name="connsiteY12-1370" fmla="*/ 242 h 2041182"/>
              <a:gd name="connsiteX13-1371" fmla="*/ 473286 w 1421182"/>
              <a:gd name="connsiteY13-1372" fmla="*/ 1312361 h 2041182"/>
              <a:gd name="connsiteX14-1373" fmla="*/ 338442 w 1421182"/>
              <a:gd name="connsiteY14-1374" fmla="*/ 1258456 h 2041182"/>
              <a:gd name="connsiteX15-1375" fmla="*/ 719 w 1421182"/>
              <a:gd name="connsiteY15-1376" fmla="*/ 957779 h 2041182"/>
              <a:gd name="connsiteX0-1377" fmla="*/ 719 w 1421182"/>
              <a:gd name="connsiteY0-1378" fmla="*/ 957779 h 2041182"/>
              <a:gd name="connsiteX1-1379" fmla="*/ 140932 w 1421182"/>
              <a:gd name="connsiteY1-1380" fmla="*/ 1353553 h 2041182"/>
              <a:gd name="connsiteX2-1381" fmla="*/ 309182 w 1421182"/>
              <a:gd name="connsiteY2-1382" fmla="*/ 1711998 h 2041182"/>
              <a:gd name="connsiteX3-1383" fmla="*/ 704202 w 1421182"/>
              <a:gd name="connsiteY3-1384" fmla="*/ 2041182 h 2041182"/>
              <a:gd name="connsiteX4-1385" fmla="*/ 1311364 w 1421182"/>
              <a:gd name="connsiteY4-1386" fmla="*/ 2026552 h 2041182"/>
              <a:gd name="connsiteX5-1387" fmla="*/ 1421092 w 1421182"/>
              <a:gd name="connsiteY5-1388" fmla="*/ 1126782 h 2041182"/>
              <a:gd name="connsiteX6-1389" fmla="*/ 1238212 w 1421182"/>
              <a:gd name="connsiteY6-1390" fmla="*/ 739077 h 2041182"/>
              <a:gd name="connsiteX7-1391" fmla="*/ 1194321 w 1421182"/>
              <a:gd name="connsiteY7-1392" fmla="*/ 936587 h 2041182"/>
              <a:gd name="connsiteX8-1393" fmla="*/ 996810 w 1421182"/>
              <a:gd name="connsiteY8-1394" fmla="*/ 665925 h 2041182"/>
              <a:gd name="connsiteX9-1395" fmla="*/ 947802 w 1421182"/>
              <a:gd name="connsiteY9-1396" fmla="*/ 906353 h 2041182"/>
              <a:gd name="connsiteX10-1397" fmla="*/ 711016 w 1421182"/>
              <a:gd name="connsiteY10-1398" fmla="*/ 569854 h 2041182"/>
              <a:gd name="connsiteX11-1399" fmla="*/ 726148 w 1421182"/>
              <a:gd name="connsiteY11-1400" fmla="*/ 907326 h 2041182"/>
              <a:gd name="connsiteX12-1401" fmla="*/ 543268 w 1421182"/>
              <a:gd name="connsiteY12-1402" fmla="*/ 242 h 2041182"/>
              <a:gd name="connsiteX13-1403" fmla="*/ 473286 w 1421182"/>
              <a:gd name="connsiteY13-1404" fmla="*/ 1312361 h 2041182"/>
              <a:gd name="connsiteX14-1405" fmla="*/ 338442 w 1421182"/>
              <a:gd name="connsiteY14-1406" fmla="*/ 1258456 h 2041182"/>
              <a:gd name="connsiteX15-1407" fmla="*/ 719 w 1421182"/>
              <a:gd name="connsiteY15-1408" fmla="*/ 957779 h 2041182"/>
              <a:gd name="connsiteX0-1409" fmla="*/ 719 w 1421182"/>
              <a:gd name="connsiteY0-1410" fmla="*/ 957779 h 2041182"/>
              <a:gd name="connsiteX1-1411" fmla="*/ 140932 w 1421182"/>
              <a:gd name="connsiteY1-1412" fmla="*/ 1353553 h 2041182"/>
              <a:gd name="connsiteX2-1413" fmla="*/ 309182 w 1421182"/>
              <a:gd name="connsiteY2-1414" fmla="*/ 1711998 h 2041182"/>
              <a:gd name="connsiteX3-1415" fmla="*/ 704202 w 1421182"/>
              <a:gd name="connsiteY3-1416" fmla="*/ 2041182 h 2041182"/>
              <a:gd name="connsiteX4-1417" fmla="*/ 1311364 w 1421182"/>
              <a:gd name="connsiteY4-1418" fmla="*/ 2026552 h 2041182"/>
              <a:gd name="connsiteX5-1419" fmla="*/ 1421092 w 1421182"/>
              <a:gd name="connsiteY5-1420" fmla="*/ 1126782 h 2041182"/>
              <a:gd name="connsiteX6-1421" fmla="*/ 1238212 w 1421182"/>
              <a:gd name="connsiteY6-1422" fmla="*/ 739077 h 2041182"/>
              <a:gd name="connsiteX7-1423" fmla="*/ 1194321 w 1421182"/>
              <a:gd name="connsiteY7-1424" fmla="*/ 936587 h 2041182"/>
              <a:gd name="connsiteX8-1425" fmla="*/ 996810 w 1421182"/>
              <a:gd name="connsiteY8-1426" fmla="*/ 665925 h 2041182"/>
              <a:gd name="connsiteX9-1427" fmla="*/ 947802 w 1421182"/>
              <a:gd name="connsiteY9-1428" fmla="*/ 906353 h 2041182"/>
              <a:gd name="connsiteX10-1429" fmla="*/ 711016 w 1421182"/>
              <a:gd name="connsiteY10-1430" fmla="*/ 569854 h 2041182"/>
              <a:gd name="connsiteX11-1431" fmla="*/ 726148 w 1421182"/>
              <a:gd name="connsiteY11-1432" fmla="*/ 907326 h 2041182"/>
              <a:gd name="connsiteX12-1433" fmla="*/ 543268 w 1421182"/>
              <a:gd name="connsiteY12-1434" fmla="*/ 242 h 2041182"/>
              <a:gd name="connsiteX13-1435" fmla="*/ 473286 w 1421182"/>
              <a:gd name="connsiteY13-1436" fmla="*/ 1312361 h 2041182"/>
              <a:gd name="connsiteX14-1437" fmla="*/ 338442 w 1421182"/>
              <a:gd name="connsiteY14-1438" fmla="*/ 1258456 h 2041182"/>
              <a:gd name="connsiteX15-1439" fmla="*/ 719 w 1421182"/>
              <a:gd name="connsiteY15-1440" fmla="*/ 957779 h 2041182"/>
              <a:gd name="connsiteX0-1441" fmla="*/ 719 w 1421182"/>
              <a:gd name="connsiteY0-1442" fmla="*/ 957779 h 2041182"/>
              <a:gd name="connsiteX1-1443" fmla="*/ 140932 w 1421182"/>
              <a:gd name="connsiteY1-1444" fmla="*/ 1353553 h 2041182"/>
              <a:gd name="connsiteX2-1445" fmla="*/ 309182 w 1421182"/>
              <a:gd name="connsiteY2-1446" fmla="*/ 1711998 h 2041182"/>
              <a:gd name="connsiteX3-1447" fmla="*/ 704202 w 1421182"/>
              <a:gd name="connsiteY3-1448" fmla="*/ 2041182 h 2041182"/>
              <a:gd name="connsiteX4-1449" fmla="*/ 1311364 w 1421182"/>
              <a:gd name="connsiteY4-1450" fmla="*/ 2026552 h 2041182"/>
              <a:gd name="connsiteX5-1451" fmla="*/ 1421092 w 1421182"/>
              <a:gd name="connsiteY5-1452" fmla="*/ 1126782 h 2041182"/>
              <a:gd name="connsiteX6-1453" fmla="*/ 1238212 w 1421182"/>
              <a:gd name="connsiteY6-1454" fmla="*/ 739077 h 2041182"/>
              <a:gd name="connsiteX7-1455" fmla="*/ 1194321 w 1421182"/>
              <a:gd name="connsiteY7-1456" fmla="*/ 936587 h 2041182"/>
              <a:gd name="connsiteX8-1457" fmla="*/ 955588 w 1421182"/>
              <a:gd name="connsiteY8-1458" fmla="*/ 659583 h 2041182"/>
              <a:gd name="connsiteX9-1459" fmla="*/ 947802 w 1421182"/>
              <a:gd name="connsiteY9-1460" fmla="*/ 906353 h 2041182"/>
              <a:gd name="connsiteX10-1461" fmla="*/ 711016 w 1421182"/>
              <a:gd name="connsiteY10-1462" fmla="*/ 569854 h 2041182"/>
              <a:gd name="connsiteX11-1463" fmla="*/ 726148 w 1421182"/>
              <a:gd name="connsiteY11-1464" fmla="*/ 907326 h 2041182"/>
              <a:gd name="connsiteX12-1465" fmla="*/ 543268 w 1421182"/>
              <a:gd name="connsiteY12-1466" fmla="*/ 242 h 2041182"/>
              <a:gd name="connsiteX13-1467" fmla="*/ 473286 w 1421182"/>
              <a:gd name="connsiteY13-1468" fmla="*/ 1312361 h 2041182"/>
              <a:gd name="connsiteX14-1469" fmla="*/ 338442 w 1421182"/>
              <a:gd name="connsiteY14-1470" fmla="*/ 1258456 h 2041182"/>
              <a:gd name="connsiteX15-1471" fmla="*/ 719 w 1421182"/>
              <a:gd name="connsiteY15-1472" fmla="*/ 957779 h 2041182"/>
              <a:gd name="connsiteX0-1473" fmla="*/ 719 w 1421182"/>
              <a:gd name="connsiteY0-1474" fmla="*/ 957779 h 2041182"/>
              <a:gd name="connsiteX1-1475" fmla="*/ 140932 w 1421182"/>
              <a:gd name="connsiteY1-1476" fmla="*/ 1353553 h 2041182"/>
              <a:gd name="connsiteX2-1477" fmla="*/ 309182 w 1421182"/>
              <a:gd name="connsiteY2-1478" fmla="*/ 1711998 h 2041182"/>
              <a:gd name="connsiteX3-1479" fmla="*/ 704202 w 1421182"/>
              <a:gd name="connsiteY3-1480" fmla="*/ 2041182 h 2041182"/>
              <a:gd name="connsiteX4-1481" fmla="*/ 1311364 w 1421182"/>
              <a:gd name="connsiteY4-1482" fmla="*/ 2026552 h 2041182"/>
              <a:gd name="connsiteX5-1483" fmla="*/ 1421092 w 1421182"/>
              <a:gd name="connsiteY5-1484" fmla="*/ 1126782 h 2041182"/>
              <a:gd name="connsiteX6-1485" fmla="*/ 1238212 w 1421182"/>
              <a:gd name="connsiteY6-1486" fmla="*/ 739077 h 2041182"/>
              <a:gd name="connsiteX7-1487" fmla="*/ 1178466 w 1421182"/>
              <a:gd name="connsiteY7-1488" fmla="*/ 927074 h 2041182"/>
              <a:gd name="connsiteX8-1489" fmla="*/ 955588 w 1421182"/>
              <a:gd name="connsiteY8-1490" fmla="*/ 659583 h 2041182"/>
              <a:gd name="connsiteX9-1491" fmla="*/ 947802 w 1421182"/>
              <a:gd name="connsiteY9-1492" fmla="*/ 906353 h 2041182"/>
              <a:gd name="connsiteX10-1493" fmla="*/ 711016 w 1421182"/>
              <a:gd name="connsiteY10-1494" fmla="*/ 569854 h 2041182"/>
              <a:gd name="connsiteX11-1495" fmla="*/ 726148 w 1421182"/>
              <a:gd name="connsiteY11-1496" fmla="*/ 907326 h 2041182"/>
              <a:gd name="connsiteX12-1497" fmla="*/ 543268 w 1421182"/>
              <a:gd name="connsiteY12-1498" fmla="*/ 242 h 2041182"/>
              <a:gd name="connsiteX13-1499" fmla="*/ 473286 w 1421182"/>
              <a:gd name="connsiteY13-1500" fmla="*/ 1312361 h 2041182"/>
              <a:gd name="connsiteX14-1501" fmla="*/ 338442 w 1421182"/>
              <a:gd name="connsiteY14-1502" fmla="*/ 1258456 h 2041182"/>
              <a:gd name="connsiteX15-1503" fmla="*/ 719 w 1421182"/>
              <a:gd name="connsiteY15-1504" fmla="*/ 957779 h 2041182"/>
              <a:gd name="connsiteX0-1505" fmla="*/ 719 w 1421182"/>
              <a:gd name="connsiteY0-1506" fmla="*/ 957779 h 2041182"/>
              <a:gd name="connsiteX1-1507" fmla="*/ 140932 w 1421182"/>
              <a:gd name="connsiteY1-1508" fmla="*/ 1353553 h 2041182"/>
              <a:gd name="connsiteX2-1509" fmla="*/ 309182 w 1421182"/>
              <a:gd name="connsiteY2-1510" fmla="*/ 1711998 h 2041182"/>
              <a:gd name="connsiteX3-1511" fmla="*/ 704202 w 1421182"/>
              <a:gd name="connsiteY3-1512" fmla="*/ 2041182 h 2041182"/>
              <a:gd name="connsiteX4-1513" fmla="*/ 1311364 w 1421182"/>
              <a:gd name="connsiteY4-1514" fmla="*/ 2026552 h 2041182"/>
              <a:gd name="connsiteX5-1515" fmla="*/ 1421092 w 1421182"/>
              <a:gd name="connsiteY5-1516" fmla="*/ 1126782 h 2041182"/>
              <a:gd name="connsiteX6-1517" fmla="*/ 1238212 w 1421182"/>
              <a:gd name="connsiteY6-1518" fmla="*/ 739077 h 2041182"/>
              <a:gd name="connsiteX7-1519" fmla="*/ 1178466 w 1421182"/>
              <a:gd name="connsiteY7-1520" fmla="*/ 927074 h 2041182"/>
              <a:gd name="connsiteX8-1521" fmla="*/ 955588 w 1421182"/>
              <a:gd name="connsiteY8-1522" fmla="*/ 659583 h 2041182"/>
              <a:gd name="connsiteX9-1523" fmla="*/ 947802 w 1421182"/>
              <a:gd name="connsiteY9-1524" fmla="*/ 906353 h 2041182"/>
              <a:gd name="connsiteX10-1525" fmla="*/ 711016 w 1421182"/>
              <a:gd name="connsiteY10-1526" fmla="*/ 569854 h 2041182"/>
              <a:gd name="connsiteX11-1527" fmla="*/ 726148 w 1421182"/>
              <a:gd name="connsiteY11-1528" fmla="*/ 907326 h 2041182"/>
              <a:gd name="connsiteX12-1529" fmla="*/ 543268 w 1421182"/>
              <a:gd name="connsiteY12-1530" fmla="*/ 242 h 2041182"/>
              <a:gd name="connsiteX13-1531" fmla="*/ 473286 w 1421182"/>
              <a:gd name="connsiteY13-1532" fmla="*/ 1312361 h 2041182"/>
              <a:gd name="connsiteX14-1533" fmla="*/ 338442 w 1421182"/>
              <a:gd name="connsiteY14-1534" fmla="*/ 1258456 h 2041182"/>
              <a:gd name="connsiteX15-1535" fmla="*/ 719 w 1421182"/>
              <a:gd name="connsiteY15-1536" fmla="*/ 957779 h 2041182"/>
              <a:gd name="connsiteX0-1537" fmla="*/ 719 w 1421182"/>
              <a:gd name="connsiteY0-1538" fmla="*/ 957779 h 2041182"/>
              <a:gd name="connsiteX1-1539" fmla="*/ 140932 w 1421182"/>
              <a:gd name="connsiteY1-1540" fmla="*/ 1353553 h 2041182"/>
              <a:gd name="connsiteX2-1541" fmla="*/ 309182 w 1421182"/>
              <a:gd name="connsiteY2-1542" fmla="*/ 1711998 h 2041182"/>
              <a:gd name="connsiteX3-1543" fmla="*/ 704202 w 1421182"/>
              <a:gd name="connsiteY3-1544" fmla="*/ 2041182 h 2041182"/>
              <a:gd name="connsiteX4-1545" fmla="*/ 1311364 w 1421182"/>
              <a:gd name="connsiteY4-1546" fmla="*/ 2026552 h 2041182"/>
              <a:gd name="connsiteX5-1547" fmla="*/ 1421092 w 1421182"/>
              <a:gd name="connsiteY5-1548" fmla="*/ 1126782 h 2041182"/>
              <a:gd name="connsiteX6-1549" fmla="*/ 1238212 w 1421182"/>
              <a:gd name="connsiteY6-1550" fmla="*/ 739077 h 2041182"/>
              <a:gd name="connsiteX7-1551" fmla="*/ 1178466 w 1421182"/>
              <a:gd name="connsiteY7-1552" fmla="*/ 927074 h 2041182"/>
              <a:gd name="connsiteX8-1553" fmla="*/ 955588 w 1421182"/>
              <a:gd name="connsiteY8-1554" fmla="*/ 618361 h 2041182"/>
              <a:gd name="connsiteX9-1555" fmla="*/ 947802 w 1421182"/>
              <a:gd name="connsiteY9-1556" fmla="*/ 906353 h 2041182"/>
              <a:gd name="connsiteX10-1557" fmla="*/ 711016 w 1421182"/>
              <a:gd name="connsiteY10-1558" fmla="*/ 569854 h 2041182"/>
              <a:gd name="connsiteX11-1559" fmla="*/ 726148 w 1421182"/>
              <a:gd name="connsiteY11-1560" fmla="*/ 907326 h 2041182"/>
              <a:gd name="connsiteX12-1561" fmla="*/ 543268 w 1421182"/>
              <a:gd name="connsiteY12-1562" fmla="*/ 242 h 2041182"/>
              <a:gd name="connsiteX13-1563" fmla="*/ 473286 w 1421182"/>
              <a:gd name="connsiteY13-1564" fmla="*/ 1312361 h 2041182"/>
              <a:gd name="connsiteX14-1565" fmla="*/ 338442 w 1421182"/>
              <a:gd name="connsiteY14-1566" fmla="*/ 1258456 h 2041182"/>
              <a:gd name="connsiteX15-1567" fmla="*/ 719 w 1421182"/>
              <a:gd name="connsiteY15-1568" fmla="*/ 957779 h 2041182"/>
              <a:gd name="connsiteX0-1569" fmla="*/ 719 w 1421182"/>
              <a:gd name="connsiteY0-1570" fmla="*/ 957779 h 2041182"/>
              <a:gd name="connsiteX1-1571" fmla="*/ 140932 w 1421182"/>
              <a:gd name="connsiteY1-1572" fmla="*/ 1353553 h 2041182"/>
              <a:gd name="connsiteX2-1573" fmla="*/ 309182 w 1421182"/>
              <a:gd name="connsiteY2-1574" fmla="*/ 1711998 h 2041182"/>
              <a:gd name="connsiteX3-1575" fmla="*/ 704202 w 1421182"/>
              <a:gd name="connsiteY3-1576" fmla="*/ 2041182 h 2041182"/>
              <a:gd name="connsiteX4-1577" fmla="*/ 1311364 w 1421182"/>
              <a:gd name="connsiteY4-1578" fmla="*/ 2026552 h 2041182"/>
              <a:gd name="connsiteX5-1579" fmla="*/ 1421092 w 1421182"/>
              <a:gd name="connsiteY5-1580" fmla="*/ 1126782 h 2041182"/>
              <a:gd name="connsiteX6-1581" fmla="*/ 1238212 w 1421182"/>
              <a:gd name="connsiteY6-1582" fmla="*/ 739077 h 2041182"/>
              <a:gd name="connsiteX7-1583" fmla="*/ 1178466 w 1421182"/>
              <a:gd name="connsiteY7-1584" fmla="*/ 927074 h 2041182"/>
              <a:gd name="connsiteX8-1585" fmla="*/ 955588 w 1421182"/>
              <a:gd name="connsiteY8-1586" fmla="*/ 618361 h 2041182"/>
              <a:gd name="connsiteX9-1587" fmla="*/ 947802 w 1421182"/>
              <a:gd name="connsiteY9-1588" fmla="*/ 906353 h 2041182"/>
              <a:gd name="connsiteX10-1589" fmla="*/ 711016 w 1421182"/>
              <a:gd name="connsiteY10-1590" fmla="*/ 569854 h 2041182"/>
              <a:gd name="connsiteX11-1591" fmla="*/ 726148 w 1421182"/>
              <a:gd name="connsiteY11-1592" fmla="*/ 907326 h 2041182"/>
              <a:gd name="connsiteX12-1593" fmla="*/ 543268 w 1421182"/>
              <a:gd name="connsiteY12-1594" fmla="*/ 242 h 2041182"/>
              <a:gd name="connsiteX13-1595" fmla="*/ 473286 w 1421182"/>
              <a:gd name="connsiteY13-1596" fmla="*/ 1312361 h 2041182"/>
              <a:gd name="connsiteX14-1597" fmla="*/ 338442 w 1421182"/>
              <a:gd name="connsiteY14-1598" fmla="*/ 1258456 h 2041182"/>
              <a:gd name="connsiteX15-1599" fmla="*/ 719 w 1421182"/>
              <a:gd name="connsiteY15-1600" fmla="*/ 957779 h 2041182"/>
              <a:gd name="connsiteX0-1601" fmla="*/ 719 w 1421182"/>
              <a:gd name="connsiteY0-1602" fmla="*/ 957779 h 2041182"/>
              <a:gd name="connsiteX1-1603" fmla="*/ 140932 w 1421182"/>
              <a:gd name="connsiteY1-1604" fmla="*/ 1353553 h 2041182"/>
              <a:gd name="connsiteX2-1605" fmla="*/ 309182 w 1421182"/>
              <a:gd name="connsiteY2-1606" fmla="*/ 1711998 h 2041182"/>
              <a:gd name="connsiteX3-1607" fmla="*/ 704202 w 1421182"/>
              <a:gd name="connsiteY3-1608" fmla="*/ 2041182 h 2041182"/>
              <a:gd name="connsiteX4-1609" fmla="*/ 1311364 w 1421182"/>
              <a:gd name="connsiteY4-1610" fmla="*/ 2026552 h 2041182"/>
              <a:gd name="connsiteX5-1611" fmla="*/ 1421092 w 1421182"/>
              <a:gd name="connsiteY5-1612" fmla="*/ 1126782 h 2041182"/>
              <a:gd name="connsiteX6-1613" fmla="*/ 1238212 w 1421182"/>
              <a:gd name="connsiteY6-1614" fmla="*/ 739077 h 2041182"/>
              <a:gd name="connsiteX7-1615" fmla="*/ 1178466 w 1421182"/>
              <a:gd name="connsiteY7-1616" fmla="*/ 927074 h 2041182"/>
              <a:gd name="connsiteX8-1617" fmla="*/ 955588 w 1421182"/>
              <a:gd name="connsiteY8-1618" fmla="*/ 618361 h 2041182"/>
              <a:gd name="connsiteX9-1619" fmla="*/ 947802 w 1421182"/>
              <a:gd name="connsiteY9-1620" fmla="*/ 906353 h 2041182"/>
              <a:gd name="connsiteX10-1621" fmla="*/ 711016 w 1421182"/>
              <a:gd name="connsiteY10-1622" fmla="*/ 569854 h 2041182"/>
              <a:gd name="connsiteX11-1623" fmla="*/ 726148 w 1421182"/>
              <a:gd name="connsiteY11-1624" fmla="*/ 907326 h 2041182"/>
              <a:gd name="connsiteX12-1625" fmla="*/ 543268 w 1421182"/>
              <a:gd name="connsiteY12-1626" fmla="*/ 242 h 2041182"/>
              <a:gd name="connsiteX13-1627" fmla="*/ 473286 w 1421182"/>
              <a:gd name="connsiteY13-1628" fmla="*/ 1312361 h 2041182"/>
              <a:gd name="connsiteX14-1629" fmla="*/ 338442 w 1421182"/>
              <a:gd name="connsiteY14-1630" fmla="*/ 1258456 h 2041182"/>
              <a:gd name="connsiteX15-1631" fmla="*/ 719 w 1421182"/>
              <a:gd name="connsiteY15-1632" fmla="*/ 957779 h 2041182"/>
              <a:gd name="connsiteX0-1633" fmla="*/ 719 w 1421182"/>
              <a:gd name="connsiteY0-1634" fmla="*/ 957779 h 2041182"/>
              <a:gd name="connsiteX1-1635" fmla="*/ 140932 w 1421182"/>
              <a:gd name="connsiteY1-1636" fmla="*/ 1353553 h 2041182"/>
              <a:gd name="connsiteX2-1637" fmla="*/ 309182 w 1421182"/>
              <a:gd name="connsiteY2-1638" fmla="*/ 1711998 h 2041182"/>
              <a:gd name="connsiteX3-1639" fmla="*/ 704202 w 1421182"/>
              <a:gd name="connsiteY3-1640" fmla="*/ 2041182 h 2041182"/>
              <a:gd name="connsiteX4-1641" fmla="*/ 1311364 w 1421182"/>
              <a:gd name="connsiteY4-1642" fmla="*/ 2026552 h 2041182"/>
              <a:gd name="connsiteX5-1643" fmla="*/ 1421092 w 1421182"/>
              <a:gd name="connsiteY5-1644" fmla="*/ 1126782 h 2041182"/>
              <a:gd name="connsiteX6-1645" fmla="*/ 1187477 w 1421182"/>
              <a:gd name="connsiteY6-1646" fmla="*/ 691513 h 2041182"/>
              <a:gd name="connsiteX7-1647" fmla="*/ 1178466 w 1421182"/>
              <a:gd name="connsiteY7-1648" fmla="*/ 927074 h 2041182"/>
              <a:gd name="connsiteX8-1649" fmla="*/ 955588 w 1421182"/>
              <a:gd name="connsiteY8-1650" fmla="*/ 618361 h 2041182"/>
              <a:gd name="connsiteX9-1651" fmla="*/ 947802 w 1421182"/>
              <a:gd name="connsiteY9-1652" fmla="*/ 906353 h 2041182"/>
              <a:gd name="connsiteX10-1653" fmla="*/ 711016 w 1421182"/>
              <a:gd name="connsiteY10-1654" fmla="*/ 569854 h 2041182"/>
              <a:gd name="connsiteX11-1655" fmla="*/ 726148 w 1421182"/>
              <a:gd name="connsiteY11-1656" fmla="*/ 907326 h 2041182"/>
              <a:gd name="connsiteX12-1657" fmla="*/ 543268 w 1421182"/>
              <a:gd name="connsiteY12-1658" fmla="*/ 242 h 2041182"/>
              <a:gd name="connsiteX13-1659" fmla="*/ 473286 w 1421182"/>
              <a:gd name="connsiteY13-1660" fmla="*/ 1312361 h 2041182"/>
              <a:gd name="connsiteX14-1661" fmla="*/ 338442 w 1421182"/>
              <a:gd name="connsiteY14-1662" fmla="*/ 1258456 h 2041182"/>
              <a:gd name="connsiteX15-1663" fmla="*/ 719 w 1421182"/>
              <a:gd name="connsiteY15-1664" fmla="*/ 957779 h 2041182"/>
              <a:gd name="connsiteX0-1665" fmla="*/ 719 w 1421182"/>
              <a:gd name="connsiteY0-1666" fmla="*/ 957779 h 2041182"/>
              <a:gd name="connsiteX1-1667" fmla="*/ 140932 w 1421182"/>
              <a:gd name="connsiteY1-1668" fmla="*/ 1353553 h 2041182"/>
              <a:gd name="connsiteX2-1669" fmla="*/ 309182 w 1421182"/>
              <a:gd name="connsiteY2-1670" fmla="*/ 1711998 h 2041182"/>
              <a:gd name="connsiteX3-1671" fmla="*/ 704202 w 1421182"/>
              <a:gd name="connsiteY3-1672" fmla="*/ 2041182 h 2041182"/>
              <a:gd name="connsiteX4-1673" fmla="*/ 1311364 w 1421182"/>
              <a:gd name="connsiteY4-1674" fmla="*/ 2026552 h 2041182"/>
              <a:gd name="connsiteX5-1675" fmla="*/ 1421092 w 1421182"/>
              <a:gd name="connsiteY5-1676" fmla="*/ 1126782 h 2041182"/>
              <a:gd name="connsiteX6-1677" fmla="*/ 1187477 w 1421182"/>
              <a:gd name="connsiteY6-1678" fmla="*/ 691513 h 2041182"/>
              <a:gd name="connsiteX7-1679" fmla="*/ 1178466 w 1421182"/>
              <a:gd name="connsiteY7-1680" fmla="*/ 927074 h 2041182"/>
              <a:gd name="connsiteX8-1681" fmla="*/ 955588 w 1421182"/>
              <a:gd name="connsiteY8-1682" fmla="*/ 618361 h 2041182"/>
              <a:gd name="connsiteX9-1683" fmla="*/ 947802 w 1421182"/>
              <a:gd name="connsiteY9-1684" fmla="*/ 906353 h 2041182"/>
              <a:gd name="connsiteX10-1685" fmla="*/ 711016 w 1421182"/>
              <a:gd name="connsiteY10-1686" fmla="*/ 569854 h 2041182"/>
              <a:gd name="connsiteX11-1687" fmla="*/ 726148 w 1421182"/>
              <a:gd name="connsiteY11-1688" fmla="*/ 907326 h 2041182"/>
              <a:gd name="connsiteX12-1689" fmla="*/ 543268 w 1421182"/>
              <a:gd name="connsiteY12-1690" fmla="*/ 242 h 2041182"/>
              <a:gd name="connsiteX13-1691" fmla="*/ 473286 w 1421182"/>
              <a:gd name="connsiteY13-1692" fmla="*/ 1312361 h 2041182"/>
              <a:gd name="connsiteX14-1693" fmla="*/ 338442 w 1421182"/>
              <a:gd name="connsiteY14-1694" fmla="*/ 1258456 h 2041182"/>
              <a:gd name="connsiteX15-1695" fmla="*/ 719 w 1421182"/>
              <a:gd name="connsiteY15-1696" fmla="*/ 957779 h 2041182"/>
              <a:gd name="connsiteX0-1697" fmla="*/ 719 w 1421182"/>
              <a:gd name="connsiteY0-1698" fmla="*/ 957779 h 2041182"/>
              <a:gd name="connsiteX1-1699" fmla="*/ 140932 w 1421182"/>
              <a:gd name="connsiteY1-1700" fmla="*/ 1353553 h 2041182"/>
              <a:gd name="connsiteX2-1701" fmla="*/ 309182 w 1421182"/>
              <a:gd name="connsiteY2-1702" fmla="*/ 1711998 h 2041182"/>
              <a:gd name="connsiteX3-1703" fmla="*/ 704202 w 1421182"/>
              <a:gd name="connsiteY3-1704" fmla="*/ 2041182 h 2041182"/>
              <a:gd name="connsiteX4-1705" fmla="*/ 1311364 w 1421182"/>
              <a:gd name="connsiteY4-1706" fmla="*/ 2026552 h 2041182"/>
              <a:gd name="connsiteX5-1707" fmla="*/ 1421092 w 1421182"/>
              <a:gd name="connsiteY5-1708" fmla="*/ 1126782 h 2041182"/>
              <a:gd name="connsiteX6-1709" fmla="*/ 1187477 w 1421182"/>
              <a:gd name="connsiteY6-1710" fmla="*/ 691513 h 2041182"/>
              <a:gd name="connsiteX7-1711" fmla="*/ 1178466 w 1421182"/>
              <a:gd name="connsiteY7-1712" fmla="*/ 927074 h 2041182"/>
              <a:gd name="connsiteX8-1713" fmla="*/ 927050 w 1421182"/>
              <a:gd name="connsiteY8-1714" fmla="*/ 615190 h 2041182"/>
              <a:gd name="connsiteX9-1715" fmla="*/ 947802 w 1421182"/>
              <a:gd name="connsiteY9-1716" fmla="*/ 906353 h 2041182"/>
              <a:gd name="connsiteX10-1717" fmla="*/ 711016 w 1421182"/>
              <a:gd name="connsiteY10-1718" fmla="*/ 569854 h 2041182"/>
              <a:gd name="connsiteX11-1719" fmla="*/ 726148 w 1421182"/>
              <a:gd name="connsiteY11-1720" fmla="*/ 907326 h 2041182"/>
              <a:gd name="connsiteX12-1721" fmla="*/ 543268 w 1421182"/>
              <a:gd name="connsiteY12-1722" fmla="*/ 242 h 2041182"/>
              <a:gd name="connsiteX13-1723" fmla="*/ 473286 w 1421182"/>
              <a:gd name="connsiteY13-1724" fmla="*/ 1312361 h 2041182"/>
              <a:gd name="connsiteX14-1725" fmla="*/ 338442 w 1421182"/>
              <a:gd name="connsiteY14-1726" fmla="*/ 1258456 h 2041182"/>
              <a:gd name="connsiteX15-1727" fmla="*/ 719 w 1421182"/>
              <a:gd name="connsiteY15-1728" fmla="*/ 957779 h 2041182"/>
              <a:gd name="connsiteX0-1729" fmla="*/ 719 w 1421182"/>
              <a:gd name="connsiteY0-1730" fmla="*/ 957779 h 2041182"/>
              <a:gd name="connsiteX1-1731" fmla="*/ 140932 w 1421182"/>
              <a:gd name="connsiteY1-1732" fmla="*/ 1353553 h 2041182"/>
              <a:gd name="connsiteX2-1733" fmla="*/ 309182 w 1421182"/>
              <a:gd name="connsiteY2-1734" fmla="*/ 1711998 h 2041182"/>
              <a:gd name="connsiteX3-1735" fmla="*/ 704202 w 1421182"/>
              <a:gd name="connsiteY3-1736" fmla="*/ 2041182 h 2041182"/>
              <a:gd name="connsiteX4-1737" fmla="*/ 1311364 w 1421182"/>
              <a:gd name="connsiteY4-1738" fmla="*/ 2026552 h 2041182"/>
              <a:gd name="connsiteX5-1739" fmla="*/ 1421092 w 1421182"/>
              <a:gd name="connsiteY5-1740" fmla="*/ 1126782 h 2041182"/>
              <a:gd name="connsiteX6-1741" fmla="*/ 1187477 w 1421182"/>
              <a:gd name="connsiteY6-1742" fmla="*/ 691513 h 2041182"/>
              <a:gd name="connsiteX7-1743" fmla="*/ 1178466 w 1421182"/>
              <a:gd name="connsiteY7-1744" fmla="*/ 927074 h 2041182"/>
              <a:gd name="connsiteX8-1745" fmla="*/ 927050 w 1421182"/>
              <a:gd name="connsiteY8-1746" fmla="*/ 615190 h 2041182"/>
              <a:gd name="connsiteX9-1747" fmla="*/ 947802 w 1421182"/>
              <a:gd name="connsiteY9-1748" fmla="*/ 906353 h 2041182"/>
              <a:gd name="connsiteX10-1749" fmla="*/ 711016 w 1421182"/>
              <a:gd name="connsiteY10-1750" fmla="*/ 569854 h 2041182"/>
              <a:gd name="connsiteX11-1751" fmla="*/ 726148 w 1421182"/>
              <a:gd name="connsiteY11-1752" fmla="*/ 907326 h 2041182"/>
              <a:gd name="connsiteX12-1753" fmla="*/ 543268 w 1421182"/>
              <a:gd name="connsiteY12-1754" fmla="*/ 242 h 2041182"/>
              <a:gd name="connsiteX13-1755" fmla="*/ 473286 w 1421182"/>
              <a:gd name="connsiteY13-1756" fmla="*/ 1312361 h 2041182"/>
              <a:gd name="connsiteX14-1757" fmla="*/ 338442 w 1421182"/>
              <a:gd name="connsiteY14-1758" fmla="*/ 1258456 h 2041182"/>
              <a:gd name="connsiteX15-1759" fmla="*/ 719 w 1421182"/>
              <a:gd name="connsiteY15-1760" fmla="*/ 957779 h 2041182"/>
              <a:gd name="connsiteX0-1761" fmla="*/ 719 w 1421182"/>
              <a:gd name="connsiteY0-1762" fmla="*/ 957779 h 2041182"/>
              <a:gd name="connsiteX1-1763" fmla="*/ 140932 w 1421182"/>
              <a:gd name="connsiteY1-1764" fmla="*/ 1353553 h 2041182"/>
              <a:gd name="connsiteX2-1765" fmla="*/ 309182 w 1421182"/>
              <a:gd name="connsiteY2-1766" fmla="*/ 1711998 h 2041182"/>
              <a:gd name="connsiteX3-1767" fmla="*/ 704202 w 1421182"/>
              <a:gd name="connsiteY3-1768" fmla="*/ 2041182 h 2041182"/>
              <a:gd name="connsiteX4-1769" fmla="*/ 1311364 w 1421182"/>
              <a:gd name="connsiteY4-1770" fmla="*/ 2026552 h 2041182"/>
              <a:gd name="connsiteX5-1771" fmla="*/ 1421092 w 1421182"/>
              <a:gd name="connsiteY5-1772" fmla="*/ 1126782 h 2041182"/>
              <a:gd name="connsiteX6-1773" fmla="*/ 1187477 w 1421182"/>
              <a:gd name="connsiteY6-1774" fmla="*/ 691513 h 2041182"/>
              <a:gd name="connsiteX7-1775" fmla="*/ 1178466 w 1421182"/>
              <a:gd name="connsiteY7-1776" fmla="*/ 927074 h 2041182"/>
              <a:gd name="connsiteX8-1777" fmla="*/ 927050 w 1421182"/>
              <a:gd name="connsiteY8-1778" fmla="*/ 615190 h 2041182"/>
              <a:gd name="connsiteX9-1779" fmla="*/ 947802 w 1421182"/>
              <a:gd name="connsiteY9-1780" fmla="*/ 906353 h 2041182"/>
              <a:gd name="connsiteX10-1781" fmla="*/ 711016 w 1421182"/>
              <a:gd name="connsiteY10-1782" fmla="*/ 569854 h 2041182"/>
              <a:gd name="connsiteX11-1783" fmla="*/ 726148 w 1421182"/>
              <a:gd name="connsiteY11-1784" fmla="*/ 907326 h 2041182"/>
              <a:gd name="connsiteX12-1785" fmla="*/ 543268 w 1421182"/>
              <a:gd name="connsiteY12-1786" fmla="*/ 242 h 2041182"/>
              <a:gd name="connsiteX13-1787" fmla="*/ 473286 w 1421182"/>
              <a:gd name="connsiteY13-1788" fmla="*/ 1312361 h 2041182"/>
              <a:gd name="connsiteX14-1789" fmla="*/ 338442 w 1421182"/>
              <a:gd name="connsiteY14-1790" fmla="*/ 1258456 h 2041182"/>
              <a:gd name="connsiteX15-1791" fmla="*/ 719 w 1421182"/>
              <a:gd name="connsiteY15-1792" fmla="*/ 957779 h 2041182"/>
              <a:gd name="connsiteX0-1793" fmla="*/ 719 w 1421182"/>
              <a:gd name="connsiteY0-1794" fmla="*/ 957779 h 2041182"/>
              <a:gd name="connsiteX1-1795" fmla="*/ 140932 w 1421182"/>
              <a:gd name="connsiteY1-1796" fmla="*/ 1353553 h 2041182"/>
              <a:gd name="connsiteX2-1797" fmla="*/ 309182 w 1421182"/>
              <a:gd name="connsiteY2-1798" fmla="*/ 1711998 h 2041182"/>
              <a:gd name="connsiteX3-1799" fmla="*/ 704202 w 1421182"/>
              <a:gd name="connsiteY3-1800" fmla="*/ 2041182 h 2041182"/>
              <a:gd name="connsiteX4-1801" fmla="*/ 1311364 w 1421182"/>
              <a:gd name="connsiteY4-1802" fmla="*/ 2026552 h 2041182"/>
              <a:gd name="connsiteX5-1803" fmla="*/ 1421092 w 1421182"/>
              <a:gd name="connsiteY5-1804" fmla="*/ 1126782 h 2041182"/>
              <a:gd name="connsiteX6-1805" fmla="*/ 1187477 w 1421182"/>
              <a:gd name="connsiteY6-1806" fmla="*/ 691513 h 2041182"/>
              <a:gd name="connsiteX7-1807" fmla="*/ 1178466 w 1421182"/>
              <a:gd name="connsiteY7-1808" fmla="*/ 927074 h 2041182"/>
              <a:gd name="connsiteX8-1809" fmla="*/ 927050 w 1421182"/>
              <a:gd name="connsiteY8-1810" fmla="*/ 615190 h 2041182"/>
              <a:gd name="connsiteX9-1811" fmla="*/ 947802 w 1421182"/>
              <a:gd name="connsiteY9-1812" fmla="*/ 906353 h 2041182"/>
              <a:gd name="connsiteX10-1813" fmla="*/ 711016 w 1421182"/>
              <a:gd name="connsiteY10-1814" fmla="*/ 569854 h 2041182"/>
              <a:gd name="connsiteX11-1815" fmla="*/ 726148 w 1421182"/>
              <a:gd name="connsiteY11-1816" fmla="*/ 907326 h 2041182"/>
              <a:gd name="connsiteX12-1817" fmla="*/ 543268 w 1421182"/>
              <a:gd name="connsiteY12-1818" fmla="*/ 242 h 2041182"/>
              <a:gd name="connsiteX13-1819" fmla="*/ 473286 w 1421182"/>
              <a:gd name="connsiteY13-1820" fmla="*/ 1312361 h 2041182"/>
              <a:gd name="connsiteX14-1821" fmla="*/ 338442 w 1421182"/>
              <a:gd name="connsiteY14-1822" fmla="*/ 1258456 h 2041182"/>
              <a:gd name="connsiteX15-1823" fmla="*/ 719 w 1421182"/>
              <a:gd name="connsiteY15-1824" fmla="*/ 957779 h 2041182"/>
              <a:gd name="connsiteX0-1825" fmla="*/ 719 w 1421182"/>
              <a:gd name="connsiteY0-1826" fmla="*/ 957779 h 2041182"/>
              <a:gd name="connsiteX1-1827" fmla="*/ 140932 w 1421182"/>
              <a:gd name="connsiteY1-1828" fmla="*/ 1353553 h 2041182"/>
              <a:gd name="connsiteX2-1829" fmla="*/ 309182 w 1421182"/>
              <a:gd name="connsiteY2-1830" fmla="*/ 1711998 h 2041182"/>
              <a:gd name="connsiteX3-1831" fmla="*/ 704202 w 1421182"/>
              <a:gd name="connsiteY3-1832" fmla="*/ 2041182 h 2041182"/>
              <a:gd name="connsiteX4-1833" fmla="*/ 1311364 w 1421182"/>
              <a:gd name="connsiteY4-1834" fmla="*/ 2026552 h 2041182"/>
              <a:gd name="connsiteX5-1835" fmla="*/ 1421092 w 1421182"/>
              <a:gd name="connsiteY5-1836" fmla="*/ 1126782 h 2041182"/>
              <a:gd name="connsiteX6-1837" fmla="*/ 1162110 w 1421182"/>
              <a:gd name="connsiteY6-1838" fmla="*/ 682000 h 2041182"/>
              <a:gd name="connsiteX7-1839" fmla="*/ 1178466 w 1421182"/>
              <a:gd name="connsiteY7-1840" fmla="*/ 927074 h 2041182"/>
              <a:gd name="connsiteX8-1841" fmla="*/ 927050 w 1421182"/>
              <a:gd name="connsiteY8-1842" fmla="*/ 615190 h 2041182"/>
              <a:gd name="connsiteX9-1843" fmla="*/ 947802 w 1421182"/>
              <a:gd name="connsiteY9-1844" fmla="*/ 906353 h 2041182"/>
              <a:gd name="connsiteX10-1845" fmla="*/ 711016 w 1421182"/>
              <a:gd name="connsiteY10-1846" fmla="*/ 569854 h 2041182"/>
              <a:gd name="connsiteX11-1847" fmla="*/ 726148 w 1421182"/>
              <a:gd name="connsiteY11-1848" fmla="*/ 907326 h 2041182"/>
              <a:gd name="connsiteX12-1849" fmla="*/ 543268 w 1421182"/>
              <a:gd name="connsiteY12-1850" fmla="*/ 242 h 2041182"/>
              <a:gd name="connsiteX13-1851" fmla="*/ 473286 w 1421182"/>
              <a:gd name="connsiteY13-1852" fmla="*/ 1312361 h 2041182"/>
              <a:gd name="connsiteX14-1853" fmla="*/ 338442 w 1421182"/>
              <a:gd name="connsiteY14-1854" fmla="*/ 1258456 h 2041182"/>
              <a:gd name="connsiteX15-1855" fmla="*/ 719 w 1421182"/>
              <a:gd name="connsiteY15-1856" fmla="*/ 957779 h 2041182"/>
              <a:gd name="connsiteX0-1857" fmla="*/ 719 w 1421182"/>
              <a:gd name="connsiteY0-1858" fmla="*/ 957779 h 2041182"/>
              <a:gd name="connsiteX1-1859" fmla="*/ 140932 w 1421182"/>
              <a:gd name="connsiteY1-1860" fmla="*/ 1353553 h 2041182"/>
              <a:gd name="connsiteX2-1861" fmla="*/ 309182 w 1421182"/>
              <a:gd name="connsiteY2-1862" fmla="*/ 1711998 h 2041182"/>
              <a:gd name="connsiteX3-1863" fmla="*/ 704202 w 1421182"/>
              <a:gd name="connsiteY3-1864" fmla="*/ 2041182 h 2041182"/>
              <a:gd name="connsiteX4-1865" fmla="*/ 1311364 w 1421182"/>
              <a:gd name="connsiteY4-1866" fmla="*/ 2026552 h 2041182"/>
              <a:gd name="connsiteX5-1867" fmla="*/ 1421092 w 1421182"/>
              <a:gd name="connsiteY5-1868" fmla="*/ 1126782 h 2041182"/>
              <a:gd name="connsiteX6-1869" fmla="*/ 1162110 w 1421182"/>
              <a:gd name="connsiteY6-1870" fmla="*/ 682000 h 2041182"/>
              <a:gd name="connsiteX7-1871" fmla="*/ 1178466 w 1421182"/>
              <a:gd name="connsiteY7-1872" fmla="*/ 927074 h 2041182"/>
              <a:gd name="connsiteX8-1873" fmla="*/ 927050 w 1421182"/>
              <a:gd name="connsiteY8-1874" fmla="*/ 615190 h 2041182"/>
              <a:gd name="connsiteX9-1875" fmla="*/ 947802 w 1421182"/>
              <a:gd name="connsiteY9-1876" fmla="*/ 906353 h 2041182"/>
              <a:gd name="connsiteX10-1877" fmla="*/ 711016 w 1421182"/>
              <a:gd name="connsiteY10-1878" fmla="*/ 569854 h 2041182"/>
              <a:gd name="connsiteX11-1879" fmla="*/ 726148 w 1421182"/>
              <a:gd name="connsiteY11-1880" fmla="*/ 907326 h 2041182"/>
              <a:gd name="connsiteX12-1881" fmla="*/ 543268 w 1421182"/>
              <a:gd name="connsiteY12-1882" fmla="*/ 242 h 2041182"/>
              <a:gd name="connsiteX13-1883" fmla="*/ 473286 w 1421182"/>
              <a:gd name="connsiteY13-1884" fmla="*/ 1312361 h 2041182"/>
              <a:gd name="connsiteX14-1885" fmla="*/ 338442 w 1421182"/>
              <a:gd name="connsiteY14-1886" fmla="*/ 1258456 h 2041182"/>
              <a:gd name="connsiteX15-1887" fmla="*/ 719 w 1421182"/>
              <a:gd name="connsiteY15-1888" fmla="*/ 957779 h 2041182"/>
              <a:gd name="connsiteX0-1889" fmla="*/ 719 w 1421182"/>
              <a:gd name="connsiteY0-1890" fmla="*/ 957779 h 2041182"/>
              <a:gd name="connsiteX1-1891" fmla="*/ 140932 w 1421182"/>
              <a:gd name="connsiteY1-1892" fmla="*/ 1353553 h 2041182"/>
              <a:gd name="connsiteX2-1893" fmla="*/ 309182 w 1421182"/>
              <a:gd name="connsiteY2-1894" fmla="*/ 1711998 h 2041182"/>
              <a:gd name="connsiteX3-1895" fmla="*/ 704202 w 1421182"/>
              <a:gd name="connsiteY3-1896" fmla="*/ 2041182 h 2041182"/>
              <a:gd name="connsiteX4-1897" fmla="*/ 1311364 w 1421182"/>
              <a:gd name="connsiteY4-1898" fmla="*/ 2026552 h 2041182"/>
              <a:gd name="connsiteX5-1899" fmla="*/ 1421092 w 1421182"/>
              <a:gd name="connsiteY5-1900" fmla="*/ 1126782 h 2041182"/>
              <a:gd name="connsiteX6-1901" fmla="*/ 1162110 w 1421182"/>
              <a:gd name="connsiteY6-1902" fmla="*/ 682000 h 2041182"/>
              <a:gd name="connsiteX7-1903" fmla="*/ 1178466 w 1421182"/>
              <a:gd name="connsiteY7-1904" fmla="*/ 927074 h 2041182"/>
              <a:gd name="connsiteX8-1905" fmla="*/ 927050 w 1421182"/>
              <a:gd name="connsiteY8-1906" fmla="*/ 615190 h 2041182"/>
              <a:gd name="connsiteX9-1907" fmla="*/ 947802 w 1421182"/>
              <a:gd name="connsiteY9-1908" fmla="*/ 906353 h 2041182"/>
              <a:gd name="connsiteX10-1909" fmla="*/ 711016 w 1421182"/>
              <a:gd name="connsiteY10-1910" fmla="*/ 569854 h 2041182"/>
              <a:gd name="connsiteX11-1911" fmla="*/ 726148 w 1421182"/>
              <a:gd name="connsiteY11-1912" fmla="*/ 907326 h 2041182"/>
              <a:gd name="connsiteX12-1913" fmla="*/ 543268 w 1421182"/>
              <a:gd name="connsiteY12-1914" fmla="*/ 242 h 2041182"/>
              <a:gd name="connsiteX13-1915" fmla="*/ 473286 w 1421182"/>
              <a:gd name="connsiteY13-1916" fmla="*/ 1312361 h 2041182"/>
              <a:gd name="connsiteX14-1917" fmla="*/ 338442 w 1421182"/>
              <a:gd name="connsiteY14-1918" fmla="*/ 1258456 h 2041182"/>
              <a:gd name="connsiteX15-1919" fmla="*/ 719 w 1421182"/>
              <a:gd name="connsiteY15-1920" fmla="*/ 957779 h 2041182"/>
              <a:gd name="connsiteX0-1921" fmla="*/ 719 w 1421182"/>
              <a:gd name="connsiteY0-1922" fmla="*/ 957779 h 2041182"/>
              <a:gd name="connsiteX1-1923" fmla="*/ 140932 w 1421182"/>
              <a:gd name="connsiteY1-1924" fmla="*/ 1353553 h 2041182"/>
              <a:gd name="connsiteX2-1925" fmla="*/ 309182 w 1421182"/>
              <a:gd name="connsiteY2-1926" fmla="*/ 1711998 h 2041182"/>
              <a:gd name="connsiteX3-1927" fmla="*/ 704202 w 1421182"/>
              <a:gd name="connsiteY3-1928" fmla="*/ 2041182 h 2041182"/>
              <a:gd name="connsiteX4-1929" fmla="*/ 1311364 w 1421182"/>
              <a:gd name="connsiteY4-1930" fmla="*/ 2026552 h 2041182"/>
              <a:gd name="connsiteX5-1931" fmla="*/ 1421092 w 1421182"/>
              <a:gd name="connsiteY5-1932" fmla="*/ 1126782 h 2041182"/>
              <a:gd name="connsiteX6-1933" fmla="*/ 1162110 w 1421182"/>
              <a:gd name="connsiteY6-1934" fmla="*/ 682000 h 2041182"/>
              <a:gd name="connsiteX7-1935" fmla="*/ 1178466 w 1421182"/>
              <a:gd name="connsiteY7-1936" fmla="*/ 927074 h 2041182"/>
              <a:gd name="connsiteX8-1937" fmla="*/ 927050 w 1421182"/>
              <a:gd name="connsiteY8-1938" fmla="*/ 615190 h 2041182"/>
              <a:gd name="connsiteX9-1939" fmla="*/ 947802 w 1421182"/>
              <a:gd name="connsiteY9-1940" fmla="*/ 906353 h 2041182"/>
              <a:gd name="connsiteX10-1941" fmla="*/ 711016 w 1421182"/>
              <a:gd name="connsiteY10-1942" fmla="*/ 569854 h 2041182"/>
              <a:gd name="connsiteX11-1943" fmla="*/ 729319 w 1421182"/>
              <a:gd name="connsiteY11-1944" fmla="*/ 958061 h 2041182"/>
              <a:gd name="connsiteX12-1945" fmla="*/ 543268 w 1421182"/>
              <a:gd name="connsiteY12-1946" fmla="*/ 242 h 2041182"/>
              <a:gd name="connsiteX13-1947" fmla="*/ 473286 w 1421182"/>
              <a:gd name="connsiteY13-1948" fmla="*/ 1312361 h 2041182"/>
              <a:gd name="connsiteX14-1949" fmla="*/ 338442 w 1421182"/>
              <a:gd name="connsiteY14-1950" fmla="*/ 1258456 h 2041182"/>
              <a:gd name="connsiteX15-1951" fmla="*/ 719 w 1421182"/>
              <a:gd name="connsiteY15-1952" fmla="*/ 957779 h 2041182"/>
              <a:gd name="connsiteX0-1953" fmla="*/ 719 w 1421182"/>
              <a:gd name="connsiteY0-1954" fmla="*/ 957779 h 2041182"/>
              <a:gd name="connsiteX1-1955" fmla="*/ 140932 w 1421182"/>
              <a:gd name="connsiteY1-1956" fmla="*/ 1353553 h 2041182"/>
              <a:gd name="connsiteX2-1957" fmla="*/ 309182 w 1421182"/>
              <a:gd name="connsiteY2-1958" fmla="*/ 1711998 h 2041182"/>
              <a:gd name="connsiteX3-1959" fmla="*/ 704202 w 1421182"/>
              <a:gd name="connsiteY3-1960" fmla="*/ 2041182 h 2041182"/>
              <a:gd name="connsiteX4-1961" fmla="*/ 1311364 w 1421182"/>
              <a:gd name="connsiteY4-1962" fmla="*/ 2026552 h 2041182"/>
              <a:gd name="connsiteX5-1963" fmla="*/ 1421092 w 1421182"/>
              <a:gd name="connsiteY5-1964" fmla="*/ 1126782 h 2041182"/>
              <a:gd name="connsiteX6-1965" fmla="*/ 1162110 w 1421182"/>
              <a:gd name="connsiteY6-1966" fmla="*/ 682000 h 2041182"/>
              <a:gd name="connsiteX7-1967" fmla="*/ 1178466 w 1421182"/>
              <a:gd name="connsiteY7-1968" fmla="*/ 927074 h 2041182"/>
              <a:gd name="connsiteX8-1969" fmla="*/ 927050 w 1421182"/>
              <a:gd name="connsiteY8-1970" fmla="*/ 615190 h 2041182"/>
              <a:gd name="connsiteX9-1971" fmla="*/ 957315 w 1421182"/>
              <a:gd name="connsiteY9-1972" fmla="*/ 944404 h 2041182"/>
              <a:gd name="connsiteX10-1973" fmla="*/ 711016 w 1421182"/>
              <a:gd name="connsiteY10-1974" fmla="*/ 569854 h 2041182"/>
              <a:gd name="connsiteX11-1975" fmla="*/ 729319 w 1421182"/>
              <a:gd name="connsiteY11-1976" fmla="*/ 958061 h 2041182"/>
              <a:gd name="connsiteX12-1977" fmla="*/ 543268 w 1421182"/>
              <a:gd name="connsiteY12-1978" fmla="*/ 242 h 2041182"/>
              <a:gd name="connsiteX13-1979" fmla="*/ 473286 w 1421182"/>
              <a:gd name="connsiteY13-1980" fmla="*/ 1312361 h 2041182"/>
              <a:gd name="connsiteX14-1981" fmla="*/ 338442 w 1421182"/>
              <a:gd name="connsiteY14-1982" fmla="*/ 1258456 h 2041182"/>
              <a:gd name="connsiteX15-1983" fmla="*/ 719 w 1421182"/>
              <a:gd name="connsiteY15-1984" fmla="*/ 957779 h 2041182"/>
              <a:gd name="connsiteX0-1985" fmla="*/ 719 w 1421182"/>
              <a:gd name="connsiteY0-1986" fmla="*/ 957779 h 2041182"/>
              <a:gd name="connsiteX1-1987" fmla="*/ 140932 w 1421182"/>
              <a:gd name="connsiteY1-1988" fmla="*/ 1353553 h 2041182"/>
              <a:gd name="connsiteX2-1989" fmla="*/ 309182 w 1421182"/>
              <a:gd name="connsiteY2-1990" fmla="*/ 1711998 h 2041182"/>
              <a:gd name="connsiteX3-1991" fmla="*/ 704202 w 1421182"/>
              <a:gd name="connsiteY3-1992" fmla="*/ 2041182 h 2041182"/>
              <a:gd name="connsiteX4-1993" fmla="*/ 1311364 w 1421182"/>
              <a:gd name="connsiteY4-1994" fmla="*/ 2026552 h 2041182"/>
              <a:gd name="connsiteX5-1995" fmla="*/ 1421092 w 1421182"/>
              <a:gd name="connsiteY5-1996" fmla="*/ 1126782 h 2041182"/>
              <a:gd name="connsiteX6-1997" fmla="*/ 1162110 w 1421182"/>
              <a:gd name="connsiteY6-1998" fmla="*/ 682000 h 2041182"/>
              <a:gd name="connsiteX7-1999" fmla="*/ 1178466 w 1421182"/>
              <a:gd name="connsiteY7-2000" fmla="*/ 927074 h 2041182"/>
              <a:gd name="connsiteX8-2001" fmla="*/ 927050 w 1421182"/>
              <a:gd name="connsiteY8-2002" fmla="*/ 615190 h 2041182"/>
              <a:gd name="connsiteX9-2003" fmla="*/ 957315 w 1421182"/>
              <a:gd name="connsiteY9-2004" fmla="*/ 944404 h 2041182"/>
              <a:gd name="connsiteX10-2005" fmla="*/ 711016 w 1421182"/>
              <a:gd name="connsiteY10-2006" fmla="*/ 569854 h 2041182"/>
              <a:gd name="connsiteX11-2007" fmla="*/ 729319 w 1421182"/>
              <a:gd name="connsiteY11-2008" fmla="*/ 958061 h 2041182"/>
              <a:gd name="connsiteX12-2009" fmla="*/ 543268 w 1421182"/>
              <a:gd name="connsiteY12-2010" fmla="*/ 242 h 2041182"/>
              <a:gd name="connsiteX13-2011" fmla="*/ 473286 w 1421182"/>
              <a:gd name="connsiteY13-2012" fmla="*/ 1312361 h 2041182"/>
              <a:gd name="connsiteX14-2013" fmla="*/ 338442 w 1421182"/>
              <a:gd name="connsiteY14-2014" fmla="*/ 1258456 h 2041182"/>
              <a:gd name="connsiteX15-2015" fmla="*/ 719 w 1421182"/>
              <a:gd name="connsiteY15-2016" fmla="*/ 957779 h 2041182"/>
              <a:gd name="connsiteX0-2017" fmla="*/ 719 w 1421182"/>
              <a:gd name="connsiteY0-2018" fmla="*/ 957779 h 2041182"/>
              <a:gd name="connsiteX1-2019" fmla="*/ 140932 w 1421182"/>
              <a:gd name="connsiteY1-2020" fmla="*/ 1353553 h 2041182"/>
              <a:gd name="connsiteX2-2021" fmla="*/ 309182 w 1421182"/>
              <a:gd name="connsiteY2-2022" fmla="*/ 1711998 h 2041182"/>
              <a:gd name="connsiteX3-2023" fmla="*/ 704202 w 1421182"/>
              <a:gd name="connsiteY3-2024" fmla="*/ 2041182 h 2041182"/>
              <a:gd name="connsiteX4-2025" fmla="*/ 1311364 w 1421182"/>
              <a:gd name="connsiteY4-2026" fmla="*/ 2026552 h 2041182"/>
              <a:gd name="connsiteX5-2027" fmla="*/ 1421092 w 1421182"/>
              <a:gd name="connsiteY5-2028" fmla="*/ 1126782 h 2041182"/>
              <a:gd name="connsiteX6-2029" fmla="*/ 1162110 w 1421182"/>
              <a:gd name="connsiteY6-2030" fmla="*/ 682000 h 2041182"/>
              <a:gd name="connsiteX7-2031" fmla="*/ 1168953 w 1421182"/>
              <a:gd name="connsiteY7-2032" fmla="*/ 968296 h 2041182"/>
              <a:gd name="connsiteX8-2033" fmla="*/ 927050 w 1421182"/>
              <a:gd name="connsiteY8-2034" fmla="*/ 615190 h 2041182"/>
              <a:gd name="connsiteX9-2035" fmla="*/ 957315 w 1421182"/>
              <a:gd name="connsiteY9-2036" fmla="*/ 944404 h 2041182"/>
              <a:gd name="connsiteX10-2037" fmla="*/ 711016 w 1421182"/>
              <a:gd name="connsiteY10-2038" fmla="*/ 569854 h 2041182"/>
              <a:gd name="connsiteX11-2039" fmla="*/ 729319 w 1421182"/>
              <a:gd name="connsiteY11-2040" fmla="*/ 958061 h 2041182"/>
              <a:gd name="connsiteX12-2041" fmla="*/ 543268 w 1421182"/>
              <a:gd name="connsiteY12-2042" fmla="*/ 242 h 2041182"/>
              <a:gd name="connsiteX13-2043" fmla="*/ 473286 w 1421182"/>
              <a:gd name="connsiteY13-2044" fmla="*/ 1312361 h 2041182"/>
              <a:gd name="connsiteX14-2045" fmla="*/ 338442 w 1421182"/>
              <a:gd name="connsiteY14-2046" fmla="*/ 1258456 h 2041182"/>
              <a:gd name="connsiteX15-2047" fmla="*/ 719 w 1421182"/>
              <a:gd name="connsiteY15-2048" fmla="*/ 957779 h 2041182"/>
              <a:gd name="connsiteX0-2049" fmla="*/ 719 w 1421182"/>
              <a:gd name="connsiteY0-2050" fmla="*/ 957779 h 2041182"/>
              <a:gd name="connsiteX1-2051" fmla="*/ 140932 w 1421182"/>
              <a:gd name="connsiteY1-2052" fmla="*/ 1353553 h 2041182"/>
              <a:gd name="connsiteX2-2053" fmla="*/ 309182 w 1421182"/>
              <a:gd name="connsiteY2-2054" fmla="*/ 1711998 h 2041182"/>
              <a:gd name="connsiteX3-2055" fmla="*/ 704202 w 1421182"/>
              <a:gd name="connsiteY3-2056" fmla="*/ 2041182 h 2041182"/>
              <a:gd name="connsiteX4-2057" fmla="*/ 1311364 w 1421182"/>
              <a:gd name="connsiteY4-2058" fmla="*/ 2026552 h 2041182"/>
              <a:gd name="connsiteX5-2059" fmla="*/ 1421092 w 1421182"/>
              <a:gd name="connsiteY5-2060" fmla="*/ 1126782 h 2041182"/>
              <a:gd name="connsiteX6-2061" fmla="*/ 1162110 w 1421182"/>
              <a:gd name="connsiteY6-2062" fmla="*/ 682000 h 2041182"/>
              <a:gd name="connsiteX7-2063" fmla="*/ 1168953 w 1421182"/>
              <a:gd name="connsiteY7-2064" fmla="*/ 968296 h 2041182"/>
              <a:gd name="connsiteX8-2065" fmla="*/ 927050 w 1421182"/>
              <a:gd name="connsiteY8-2066" fmla="*/ 615190 h 2041182"/>
              <a:gd name="connsiteX9-2067" fmla="*/ 957315 w 1421182"/>
              <a:gd name="connsiteY9-2068" fmla="*/ 944404 h 2041182"/>
              <a:gd name="connsiteX10-2069" fmla="*/ 711016 w 1421182"/>
              <a:gd name="connsiteY10-2070" fmla="*/ 569854 h 2041182"/>
              <a:gd name="connsiteX11-2071" fmla="*/ 729319 w 1421182"/>
              <a:gd name="connsiteY11-2072" fmla="*/ 958061 h 2041182"/>
              <a:gd name="connsiteX12-2073" fmla="*/ 543268 w 1421182"/>
              <a:gd name="connsiteY12-2074" fmla="*/ 242 h 2041182"/>
              <a:gd name="connsiteX13-2075" fmla="*/ 473286 w 1421182"/>
              <a:gd name="connsiteY13-2076" fmla="*/ 1312361 h 2041182"/>
              <a:gd name="connsiteX14-2077" fmla="*/ 338442 w 1421182"/>
              <a:gd name="connsiteY14-2078" fmla="*/ 1258456 h 2041182"/>
              <a:gd name="connsiteX15-2079" fmla="*/ 719 w 1421182"/>
              <a:gd name="connsiteY15-2080" fmla="*/ 957779 h 2041182"/>
              <a:gd name="connsiteX0-2081" fmla="*/ 719 w 1421182"/>
              <a:gd name="connsiteY0-2082" fmla="*/ 957779 h 2041182"/>
              <a:gd name="connsiteX1-2083" fmla="*/ 140932 w 1421182"/>
              <a:gd name="connsiteY1-2084" fmla="*/ 1353553 h 2041182"/>
              <a:gd name="connsiteX2-2085" fmla="*/ 309182 w 1421182"/>
              <a:gd name="connsiteY2-2086" fmla="*/ 1711998 h 2041182"/>
              <a:gd name="connsiteX3-2087" fmla="*/ 704202 w 1421182"/>
              <a:gd name="connsiteY3-2088" fmla="*/ 2041182 h 2041182"/>
              <a:gd name="connsiteX4-2089" fmla="*/ 1311364 w 1421182"/>
              <a:gd name="connsiteY4-2090" fmla="*/ 2026552 h 2041182"/>
              <a:gd name="connsiteX5-2091" fmla="*/ 1421092 w 1421182"/>
              <a:gd name="connsiteY5-2092" fmla="*/ 1126782 h 2041182"/>
              <a:gd name="connsiteX6-2093" fmla="*/ 1162110 w 1421182"/>
              <a:gd name="connsiteY6-2094" fmla="*/ 682000 h 2041182"/>
              <a:gd name="connsiteX7-2095" fmla="*/ 1168953 w 1421182"/>
              <a:gd name="connsiteY7-2096" fmla="*/ 968296 h 2041182"/>
              <a:gd name="connsiteX8-2097" fmla="*/ 927050 w 1421182"/>
              <a:gd name="connsiteY8-2098" fmla="*/ 615190 h 2041182"/>
              <a:gd name="connsiteX9-2099" fmla="*/ 957315 w 1421182"/>
              <a:gd name="connsiteY9-2100" fmla="*/ 944404 h 2041182"/>
              <a:gd name="connsiteX10-2101" fmla="*/ 711016 w 1421182"/>
              <a:gd name="connsiteY10-2102" fmla="*/ 569854 h 2041182"/>
              <a:gd name="connsiteX11-2103" fmla="*/ 729319 w 1421182"/>
              <a:gd name="connsiteY11-2104" fmla="*/ 958061 h 2041182"/>
              <a:gd name="connsiteX12-2105" fmla="*/ 543268 w 1421182"/>
              <a:gd name="connsiteY12-2106" fmla="*/ 242 h 2041182"/>
              <a:gd name="connsiteX13-2107" fmla="*/ 473286 w 1421182"/>
              <a:gd name="connsiteY13-2108" fmla="*/ 1312361 h 2041182"/>
              <a:gd name="connsiteX14-2109" fmla="*/ 338442 w 1421182"/>
              <a:gd name="connsiteY14-2110" fmla="*/ 1258456 h 2041182"/>
              <a:gd name="connsiteX15-2111" fmla="*/ 719 w 1421182"/>
              <a:gd name="connsiteY15-2112" fmla="*/ 957779 h 2041182"/>
              <a:gd name="connsiteX0-2113" fmla="*/ 719 w 1421182"/>
              <a:gd name="connsiteY0-2114" fmla="*/ 957779 h 2041182"/>
              <a:gd name="connsiteX1-2115" fmla="*/ 140932 w 1421182"/>
              <a:gd name="connsiteY1-2116" fmla="*/ 1353553 h 2041182"/>
              <a:gd name="connsiteX2-2117" fmla="*/ 309182 w 1421182"/>
              <a:gd name="connsiteY2-2118" fmla="*/ 1711998 h 2041182"/>
              <a:gd name="connsiteX3-2119" fmla="*/ 704202 w 1421182"/>
              <a:gd name="connsiteY3-2120" fmla="*/ 2041182 h 2041182"/>
              <a:gd name="connsiteX4-2121" fmla="*/ 1311364 w 1421182"/>
              <a:gd name="connsiteY4-2122" fmla="*/ 2026552 h 2041182"/>
              <a:gd name="connsiteX5-2123" fmla="*/ 1421092 w 1421182"/>
              <a:gd name="connsiteY5-2124" fmla="*/ 1126782 h 2041182"/>
              <a:gd name="connsiteX6-2125" fmla="*/ 1152597 w 1421182"/>
              <a:gd name="connsiteY6-2126" fmla="*/ 669316 h 2041182"/>
              <a:gd name="connsiteX7-2127" fmla="*/ 1168953 w 1421182"/>
              <a:gd name="connsiteY7-2128" fmla="*/ 968296 h 2041182"/>
              <a:gd name="connsiteX8-2129" fmla="*/ 927050 w 1421182"/>
              <a:gd name="connsiteY8-2130" fmla="*/ 615190 h 2041182"/>
              <a:gd name="connsiteX9-2131" fmla="*/ 957315 w 1421182"/>
              <a:gd name="connsiteY9-2132" fmla="*/ 944404 h 2041182"/>
              <a:gd name="connsiteX10-2133" fmla="*/ 711016 w 1421182"/>
              <a:gd name="connsiteY10-2134" fmla="*/ 569854 h 2041182"/>
              <a:gd name="connsiteX11-2135" fmla="*/ 729319 w 1421182"/>
              <a:gd name="connsiteY11-2136" fmla="*/ 958061 h 2041182"/>
              <a:gd name="connsiteX12-2137" fmla="*/ 543268 w 1421182"/>
              <a:gd name="connsiteY12-2138" fmla="*/ 242 h 2041182"/>
              <a:gd name="connsiteX13-2139" fmla="*/ 473286 w 1421182"/>
              <a:gd name="connsiteY13-2140" fmla="*/ 1312361 h 2041182"/>
              <a:gd name="connsiteX14-2141" fmla="*/ 338442 w 1421182"/>
              <a:gd name="connsiteY14-2142" fmla="*/ 1258456 h 2041182"/>
              <a:gd name="connsiteX15-2143" fmla="*/ 719 w 1421182"/>
              <a:gd name="connsiteY15-2144" fmla="*/ 957779 h 2041182"/>
              <a:gd name="connsiteX0-2145" fmla="*/ 719 w 1421182"/>
              <a:gd name="connsiteY0-2146" fmla="*/ 957537 h 2040940"/>
              <a:gd name="connsiteX1-2147" fmla="*/ 140932 w 1421182"/>
              <a:gd name="connsiteY1-2148" fmla="*/ 1353311 h 2040940"/>
              <a:gd name="connsiteX2-2149" fmla="*/ 309182 w 1421182"/>
              <a:gd name="connsiteY2-2150" fmla="*/ 1711756 h 2040940"/>
              <a:gd name="connsiteX3-2151" fmla="*/ 704202 w 1421182"/>
              <a:gd name="connsiteY3-2152" fmla="*/ 2040940 h 2040940"/>
              <a:gd name="connsiteX4-2153" fmla="*/ 1311364 w 1421182"/>
              <a:gd name="connsiteY4-2154" fmla="*/ 2026310 h 2040940"/>
              <a:gd name="connsiteX5-2155" fmla="*/ 1421092 w 1421182"/>
              <a:gd name="connsiteY5-2156" fmla="*/ 1126540 h 2040940"/>
              <a:gd name="connsiteX6-2157" fmla="*/ 1152597 w 1421182"/>
              <a:gd name="connsiteY6-2158" fmla="*/ 669074 h 2040940"/>
              <a:gd name="connsiteX7-2159" fmla="*/ 1168953 w 1421182"/>
              <a:gd name="connsiteY7-2160" fmla="*/ 968054 h 2040940"/>
              <a:gd name="connsiteX8-2161" fmla="*/ 927050 w 1421182"/>
              <a:gd name="connsiteY8-2162" fmla="*/ 614948 h 2040940"/>
              <a:gd name="connsiteX9-2163" fmla="*/ 957315 w 1421182"/>
              <a:gd name="connsiteY9-2164" fmla="*/ 944162 h 2040940"/>
              <a:gd name="connsiteX10-2165" fmla="*/ 711016 w 1421182"/>
              <a:gd name="connsiteY10-2166" fmla="*/ 569612 h 2040940"/>
              <a:gd name="connsiteX11-2167" fmla="*/ 729319 w 1421182"/>
              <a:gd name="connsiteY11-2168" fmla="*/ 957819 h 2040940"/>
              <a:gd name="connsiteX12-2169" fmla="*/ 543268 w 1421182"/>
              <a:gd name="connsiteY12-2170" fmla="*/ 0 h 2040940"/>
              <a:gd name="connsiteX13-2171" fmla="*/ 473286 w 1421182"/>
              <a:gd name="connsiteY13-2172" fmla="*/ 1312119 h 2040940"/>
              <a:gd name="connsiteX14-2173" fmla="*/ 338442 w 1421182"/>
              <a:gd name="connsiteY14-2174" fmla="*/ 1258214 h 2040940"/>
              <a:gd name="connsiteX15-2175" fmla="*/ 719 w 1421182"/>
              <a:gd name="connsiteY15-2176" fmla="*/ 957537 h 2040940"/>
              <a:gd name="connsiteX0-2177" fmla="*/ 719 w 1421182"/>
              <a:gd name="connsiteY0-2178" fmla="*/ 957545 h 2040948"/>
              <a:gd name="connsiteX1-2179" fmla="*/ 140932 w 1421182"/>
              <a:gd name="connsiteY1-2180" fmla="*/ 1353319 h 2040948"/>
              <a:gd name="connsiteX2-2181" fmla="*/ 309182 w 1421182"/>
              <a:gd name="connsiteY2-2182" fmla="*/ 1711764 h 2040948"/>
              <a:gd name="connsiteX3-2183" fmla="*/ 704202 w 1421182"/>
              <a:gd name="connsiteY3-2184" fmla="*/ 2040948 h 2040948"/>
              <a:gd name="connsiteX4-2185" fmla="*/ 1311364 w 1421182"/>
              <a:gd name="connsiteY4-2186" fmla="*/ 2026318 h 2040948"/>
              <a:gd name="connsiteX5-2187" fmla="*/ 1421092 w 1421182"/>
              <a:gd name="connsiteY5-2188" fmla="*/ 1126548 h 2040948"/>
              <a:gd name="connsiteX6-2189" fmla="*/ 1152597 w 1421182"/>
              <a:gd name="connsiteY6-2190" fmla="*/ 669082 h 2040948"/>
              <a:gd name="connsiteX7-2191" fmla="*/ 1168953 w 1421182"/>
              <a:gd name="connsiteY7-2192" fmla="*/ 968062 h 2040948"/>
              <a:gd name="connsiteX8-2193" fmla="*/ 927050 w 1421182"/>
              <a:gd name="connsiteY8-2194" fmla="*/ 614956 h 2040948"/>
              <a:gd name="connsiteX9-2195" fmla="*/ 957315 w 1421182"/>
              <a:gd name="connsiteY9-2196" fmla="*/ 944170 h 2040948"/>
              <a:gd name="connsiteX10-2197" fmla="*/ 711016 w 1421182"/>
              <a:gd name="connsiteY10-2198" fmla="*/ 569620 h 2040948"/>
              <a:gd name="connsiteX11-2199" fmla="*/ 729319 w 1421182"/>
              <a:gd name="connsiteY11-2200" fmla="*/ 957827 h 2040948"/>
              <a:gd name="connsiteX12-2201" fmla="*/ 543268 w 1421182"/>
              <a:gd name="connsiteY12-2202" fmla="*/ 8 h 2040948"/>
              <a:gd name="connsiteX13-2203" fmla="*/ 473286 w 1421182"/>
              <a:gd name="connsiteY13-2204" fmla="*/ 1312127 h 2040948"/>
              <a:gd name="connsiteX14-2205" fmla="*/ 338442 w 1421182"/>
              <a:gd name="connsiteY14-2206" fmla="*/ 1258222 h 2040948"/>
              <a:gd name="connsiteX15-2207" fmla="*/ 719 w 1421182"/>
              <a:gd name="connsiteY15-2208" fmla="*/ 957545 h 2040948"/>
              <a:gd name="connsiteX0-2209" fmla="*/ 719 w 1421182"/>
              <a:gd name="connsiteY0-2210" fmla="*/ 957545 h 2040948"/>
              <a:gd name="connsiteX1-2211" fmla="*/ 140932 w 1421182"/>
              <a:gd name="connsiteY1-2212" fmla="*/ 1353319 h 2040948"/>
              <a:gd name="connsiteX2-2213" fmla="*/ 309182 w 1421182"/>
              <a:gd name="connsiteY2-2214" fmla="*/ 1711764 h 2040948"/>
              <a:gd name="connsiteX3-2215" fmla="*/ 704202 w 1421182"/>
              <a:gd name="connsiteY3-2216" fmla="*/ 2040948 h 2040948"/>
              <a:gd name="connsiteX4-2217" fmla="*/ 1311364 w 1421182"/>
              <a:gd name="connsiteY4-2218" fmla="*/ 2026318 h 2040948"/>
              <a:gd name="connsiteX5-2219" fmla="*/ 1421092 w 1421182"/>
              <a:gd name="connsiteY5-2220" fmla="*/ 1126548 h 2040948"/>
              <a:gd name="connsiteX6-2221" fmla="*/ 1152597 w 1421182"/>
              <a:gd name="connsiteY6-2222" fmla="*/ 669082 h 2040948"/>
              <a:gd name="connsiteX7-2223" fmla="*/ 1168953 w 1421182"/>
              <a:gd name="connsiteY7-2224" fmla="*/ 968062 h 2040948"/>
              <a:gd name="connsiteX8-2225" fmla="*/ 927050 w 1421182"/>
              <a:gd name="connsiteY8-2226" fmla="*/ 614956 h 2040948"/>
              <a:gd name="connsiteX9-2227" fmla="*/ 957315 w 1421182"/>
              <a:gd name="connsiteY9-2228" fmla="*/ 944170 h 2040948"/>
              <a:gd name="connsiteX10-2229" fmla="*/ 711016 w 1421182"/>
              <a:gd name="connsiteY10-2230" fmla="*/ 569620 h 2040948"/>
              <a:gd name="connsiteX11-2231" fmla="*/ 729319 w 1421182"/>
              <a:gd name="connsiteY11-2232" fmla="*/ 957827 h 2040948"/>
              <a:gd name="connsiteX12-2233" fmla="*/ 543268 w 1421182"/>
              <a:gd name="connsiteY12-2234" fmla="*/ 8 h 2040948"/>
              <a:gd name="connsiteX13-2235" fmla="*/ 473286 w 1421182"/>
              <a:gd name="connsiteY13-2236" fmla="*/ 1312127 h 2040948"/>
              <a:gd name="connsiteX14-2237" fmla="*/ 338442 w 1421182"/>
              <a:gd name="connsiteY14-2238" fmla="*/ 1258222 h 2040948"/>
              <a:gd name="connsiteX15-2239" fmla="*/ 719 w 1421182"/>
              <a:gd name="connsiteY15-2240" fmla="*/ 957545 h 2040948"/>
              <a:gd name="connsiteX0-2241" fmla="*/ 719 w 1421182"/>
              <a:gd name="connsiteY0-2242" fmla="*/ 957545 h 2026318"/>
              <a:gd name="connsiteX1-2243" fmla="*/ 140932 w 1421182"/>
              <a:gd name="connsiteY1-2244" fmla="*/ 1353319 h 2026318"/>
              <a:gd name="connsiteX2-2245" fmla="*/ 309182 w 1421182"/>
              <a:gd name="connsiteY2-2246" fmla="*/ 1711764 h 2026318"/>
              <a:gd name="connsiteX3-2247" fmla="*/ 693290 w 1421182"/>
              <a:gd name="connsiteY3-2248" fmla="*/ 2019121 h 2026318"/>
              <a:gd name="connsiteX4-2249" fmla="*/ 1311364 w 1421182"/>
              <a:gd name="connsiteY4-2250" fmla="*/ 2026318 h 2026318"/>
              <a:gd name="connsiteX5-2251" fmla="*/ 1421092 w 1421182"/>
              <a:gd name="connsiteY5-2252" fmla="*/ 1126548 h 2026318"/>
              <a:gd name="connsiteX6-2253" fmla="*/ 1152597 w 1421182"/>
              <a:gd name="connsiteY6-2254" fmla="*/ 669082 h 2026318"/>
              <a:gd name="connsiteX7-2255" fmla="*/ 1168953 w 1421182"/>
              <a:gd name="connsiteY7-2256" fmla="*/ 968062 h 2026318"/>
              <a:gd name="connsiteX8-2257" fmla="*/ 927050 w 1421182"/>
              <a:gd name="connsiteY8-2258" fmla="*/ 614956 h 2026318"/>
              <a:gd name="connsiteX9-2259" fmla="*/ 957315 w 1421182"/>
              <a:gd name="connsiteY9-2260" fmla="*/ 944170 h 2026318"/>
              <a:gd name="connsiteX10-2261" fmla="*/ 711016 w 1421182"/>
              <a:gd name="connsiteY10-2262" fmla="*/ 569620 h 2026318"/>
              <a:gd name="connsiteX11-2263" fmla="*/ 729319 w 1421182"/>
              <a:gd name="connsiteY11-2264" fmla="*/ 957827 h 2026318"/>
              <a:gd name="connsiteX12-2265" fmla="*/ 543268 w 1421182"/>
              <a:gd name="connsiteY12-2266" fmla="*/ 8 h 2026318"/>
              <a:gd name="connsiteX13-2267" fmla="*/ 473286 w 1421182"/>
              <a:gd name="connsiteY13-2268" fmla="*/ 1312127 h 2026318"/>
              <a:gd name="connsiteX14-2269" fmla="*/ 338442 w 1421182"/>
              <a:gd name="connsiteY14-2270" fmla="*/ 1258222 h 2026318"/>
              <a:gd name="connsiteX15-2271" fmla="*/ 719 w 1421182"/>
              <a:gd name="connsiteY15-2272" fmla="*/ 957545 h 2026318"/>
              <a:gd name="connsiteX0-2273" fmla="*/ 719 w 1421182"/>
              <a:gd name="connsiteY0-2274" fmla="*/ 957545 h 2295953"/>
              <a:gd name="connsiteX1-2275" fmla="*/ 140932 w 1421182"/>
              <a:gd name="connsiteY1-2276" fmla="*/ 1353319 h 2295953"/>
              <a:gd name="connsiteX2-2277" fmla="*/ 309182 w 1421182"/>
              <a:gd name="connsiteY2-2278" fmla="*/ 1711764 h 2295953"/>
              <a:gd name="connsiteX3-2279" fmla="*/ 693290 w 1421182"/>
              <a:gd name="connsiteY3-2280" fmla="*/ 2019121 h 2295953"/>
              <a:gd name="connsiteX4-2281" fmla="*/ 722524 w 1421182"/>
              <a:gd name="connsiteY4-2282" fmla="*/ 2295953 h 2295953"/>
              <a:gd name="connsiteX5-2283" fmla="*/ 1311364 w 1421182"/>
              <a:gd name="connsiteY5-2284" fmla="*/ 2026318 h 2295953"/>
              <a:gd name="connsiteX6-2285" fmla="*/ 1421092 w 1421182"/>
              <a:gd name="connsiteY6-2286" fmla="*/ 1126548 h 2295953"/>
              <a:gd name="connsiteX7-2287" fmla="*/ 1152597 w 1421182"/>
              <a:gd name="connsiteY7-2288" fmla="*/ 669082 h 2295953"/>
              <a:gd name="connsiteX8-2289" fmla="*/ 1168953 w 1421182"/>
              <a:gd name="connsiteY8-2290" fmla="*/ 968062 h 2295953"/>
              <a:gd name="connsiteX9-2291" fmla="*/ 927050 w 1421182"/>
              <a:gd name="connsiteY9-2292" fmla="*/ 614956 h 2295953"/>
              <a:gd name="connsiteX10-2293" fmla="*/ 957315 w 1421182"/>
              <a:gd name="connsiteY10-2294" fmla="*/ 944170 h 2295953"/>
              <a:gd name="connsiteX11-2295" fmla="*/ 711016 w 1421182"/>
              <a:gd name="connsiteY11-2296" fmla="*/ 569620 h 2295953"/>
              <a:gd name="connsiteX12-2297" fmla="*/ 729319 w 1421182"/>
              <a:gd name="connsiteY12-2298" fmla="*/ 957827 h 2295953"/>
              <a:gd name="connsiteX13-2299" fmla="*/ 543268 w 1421182"/>
              <a:gd name="connsiteY13-2300" fmla="*/ 8 h 2295953"/>
              <a:gd name="connsiteX14-2301" fmla="*/ 473286 w 1421182"/>
              <a:gd name="connsiteY14-2302" fmla="*/ 1312127 h 2295953"/>
              <a:gd name="connsiteX15-2303" fmla="*/ 338442 w 1421182"/>
              <a:gd name="connsiteY15-2304" fmla="*/ 1258222 h 2295953"/>
              <a:gd name="connsiteX16-2305" fmla="*/ 719 w 1421182"/>
              <a:gd name="connsiteY16-2306" fmla="*/ 957545 h 2295953"/>
              <a:gd name="connsiteX0-2307" fmla="*/ 719 w 1421182"/>
              <a:gd name="connsiteY0-2308" fmla="*/ 957545 h 2317397"/>
              <a:gd name="connsiteX1-2309" fmla="*/ 140932 w 1421182"/>
              <a:gd name="connsiteY1-2310" fmla="*/ 1353319 h 2317397"/>
              <a:gd name="connsiteX2-2311" fmla="*/ 309182 w 1421182"/>
              <a:gd name="connsiteY2-2312" fmla="*/ 1711764 h 2317397"/>
              <a:gd name="connsiteX3-2313" fmla="*/ 693290 w 1421182"/>
              <a:gd name="connsiteY3-2314" fmla="*/ 2019121 h 2317397"/>
              <a:gd name="connsiteX4-2315" fmla="*/ 722524 w 1421182"/>
              <a:gd name="connsiteY4-2316" fmla="*/ 2295953 h 2317397"/>
              <a:gd name="connsiteX5-2317" fmla="*/ 1170733 w 1421182"/>
              <a:gd name="connsiteY5-2318" fmla="*/ 2300858 h 2317397"/>
              <a:gd name="connsiteX6-2319" fmla="*/ 1311364 w 1421182"/>
              <a:gd name="connsiteY6-2320" fmla="*/ 2026318 h 2317397"/>
              <a:gd name="connsiteX7-2321" fmla="*/ 1421092 w 1421182"/>
              <a:gd name="connsiteY7-2322" fmla="*/ 1126548 h 2317397"/>
              <a:gd name="connsiteX8-2323" fmla="*/ 1152597 w 1421182"/>
              <a:gd name="connsiteY8-2324" fmla="*/ 669082 h 2317397"/>
              <a:gd name="connsiteX9-2325" fmla="*/ 1168953 w 1421182"/>
              <a:gd name="connsiteY9-2326" fmla="*/ 968062 h 2317397"/>
              <a:gd name="connsiteX10-2327" fmla="*/ 927050 w 1421182"/>
              <a:gd name="connsiteY10-2328" fmla="*/ 614956 h 2317397"/>
              <a:gd name="connsiteX11-2329" fmla="*/ 957315 w 1421182"/>
              <a:gd name="connsiteY11-2330" fmla="*/ 944170 h 2317397"/>
              <a:gd name="connsiteX12-2331" fmla="*/ 711016 w 1421182"/>
              <a:gd name="connsiteY12-2332" fmla="*/ 569620 h 2317397"/>
              <a:gd name="connsiteX13-2333" fmla="*/ 729319 w 1421182"/>
              <a:gd name="connsiteY13-2334" fmla="*/ 957827 h 2317397"/>
              <a:gd name="connsiteX14-2335" fmla="*/ 543268 w 1421182"/>
              <a:gd name="connsiteY14-2336" fmla="*/ 8 h 2317397"/>
              <a:gd name="connsiteX15-2337" fmla="*/ 473286 w 1421182"/>
              <a:gd name="connsiteY15-2338" fmla="*/ 1312127 h 2317397"/>
              <a:gd name="connsiteX16-2339" fmla="*/ 338442 w 1421182"/>
              <a:gd name="connsiteY16-2340" fmla="*/ 1258222 h 2317397"/>
              <a:gd name="connsiteX17" fmla="*/ 719 w 1421182"/>
              <a:gd name="connsiteY17" fmla="*/ 957545 h 2317397"/>
              <a:gd name="connsiteX0-2341" fmla="*/ 719 w 1421182"/>
              <a:gd name="connsiteY0-2342" fmla="*/ 957545 h 2317397"/>
              <a:gd name="connsiteX1-2343" fmla="*/ 140932 w 1421182"/>
              <a:gd name="connsiteY1-2344" fmla="*/ 1353319 h 2317397"/>
              <a:gd name="connsiteX2-2345" fmla="*/ 309182 w 1421182"/>
              <a:gd name="connsiteY2-2346" fmla="*/ 1711764 h 2317397"/>
              <a:gd name="connsiteX3-2347" fmla="*/ 626141 w 1421182"/>
              <a:gd name="connsiteY3-2348" fmla="*/ 1985150 h 2317397"/>
              <a:gd name="connsiteX4-2349" fmla="*/ 722524 w 1421182"/>
              <a:gd name="connsiteY4-2350" fmla="*/ 2295953 h 2317397"/>
              <a:gd name="connsiteX5-2351" fmla="*/ 1170733 w 1421182"/>
              <a:gd name="connsiteY5-2352" fmla="*/ 2300858 h 2317397"/>
              <a:gd name="connsiteX6-2353" fmla="*/ 1311364 w 1421182"/>
              <a:gd name="connsiteY6-2354" fmla="*/ 2026318 h 2317397"/>
              <a:gd name="connsiteX7-2355" fmla="*/ 1421092 w 1421182"/>
              <a:gd name="connsiteY7-2356" fmla="*/ 1126548 h 2317397"/>
              <a:gd name="connsiteX8-2357" fmla="*/ 1152597 w 1421182"/>
              <a:gd name="connsiteY8-2358" fmla="*/ 669082 h 2317397"/>
              <a:gd name="connsiteX9-2359" fmla="*/ 1168953 w 1421182"/>
              <a:gd name="connsiteY9-2360" fmla="*/ 968062 h 2317397"/>
              <a:gd name="connsiteX10-2361" fmla="*/ 927050 w 1421182"/>
              <a:gd name="connsiteY10-2362" fmla="*/ 614956 h 2317397"/>
              <a:gd name="connsiteX11-2363" fmla="*/ 957315 w 1421182"/>
              <a:gd name="connsiteY11-2364" fmla="*/ 944170 h 2317397"/>
              <a:gd name="connsiteX12-2365" fmla="*/ 711016 w 1421182"/>
              <a:gd name="connsiteY12-2366" fmla="*/ 569620 h 2317397"/>
              <a:gd name="connsiteX13-2367" fmla="*/ 729319 w 1421182"/>
              <a:gd name="connsiteY13-2368" fmla="*/ 957827 h 2317397"/>
              <a:gd name="connsiteX14-2369" fmla="*/ 543268 w 1421182"/>
              <a:gd name="connsiteY14-2370" fmla="*/ 8 h 2317397"/>
              <a:gd name="connsiteX15-2371" fmla="*/ 473286 w 1421182"/>
              <a:gd name="connsiteY15-2372" fmla="*/ 1312127 h 2317397"/>
              <a:gd name="connsiteX16-2373" fmla="*/ 338442 w 1421182"/>
              <a:gd name="connsiteY16-2374" fmla="*/ 1258222 h 2317397"/>
              <a:gd name="connsiteX17-2375" fmla="*/ 719 w 1421182"/>
              <a:gd name="connsiteY17-2376" fmla="*/ 957545 h 2317397"/>
              <a:gd name="connsiteX0-2377" fmla="*/ 719 w 1421182"/>
              <a:gd name="connsiteY0-2378" fmla="*/ 957545 h 2314785"/>
              <a:gd name="connsiteX1-2379" fmla="*/ 140932 w 1421182"/>
              <a:gd name="connsiteY1-2380" fmla="*/ 1353319 h 2314785"/>
              <a:gd name="connsiteX2-2381" fmla="*/ 309182 w 1421182"/>
              <a:gd name="connsiteY2-2382" fmla="*/ 1711764 h 2314785"/>
              <a:gd name="connsiteX3-2383" fmla="*/ 626141 w 1421182"/>
              <a:gd name="connsiteY3-2384" fmla="*/ 1985150 h 2314785"/>
              <a:gd name="connsiteX4-2385" fmla="*/ 658780 w 1421182"/>
              <a:gd name="connsiteY4-2386" fmla="*/ 2266927 h 2314785"/>
              <a:gd name="connsiteX5-2387" fmla="*/ 1170733 w 1421182"/>
              <a:gd name="connsiteY5-2388" fmla="*/ 2300858 h 2314785"/>
              <a:gd name="connsiteX6-2389" fmla="*/ 1311364 w 1421182"/>
              <a:gd name="connsiteY6-2390" fmla="*/ 2026318 h 2314785"/>
              <a:gd name="connsiteX7-2391" fmla="*/ 1421092 w 1421182"/>
              <a:gd name="connsiteY7-2392" fmla="*/ 1126548 h 2314785"/>
              <a:gd name="connsiteX8-2393" fmla="*/ 1152597 w 1421182"/>
              <a:gd name="connsiteY8-2394" fmla="*/ 669082 h 2314785"/>
              <a:gd name="connsiteX9-2395" fmla="*/ 1168953 w 1421182"/>
              <a:gd name="connsiteY9-2396" fmla="*/ 968062 h 2314785"/>
              <a:gd name="connsiteX10-2397" fmla="*/ 927050 w 1421182"/>
              <a:gd name="connsiteY10-2398" fmla="*/ 614956 h 2314785"/>
              <a:gd name="connsiteX11-2399" fmla="*/ 957315 w 1421182"/>
              <a:gd name="connsiteY11-2400" fmla="*/ 944170 h 2314785"/>
              <a:gd name="connsiteX12-2401" fmla="*/ 711016 w 1421182"/>
              <a:gd name="connsiteY12-2402" fmla="*/ 569620 h 2314785"/>
              <a:gd name="connsiteX13-2403" fmla="*/ 729319 w 1421182"/>
              <a:gd name="connsiteY13-2404" fmla="*/ 957827 h 2314785"/>
              <a:gd name="connsiteX14-2405" fmla="*/ 543268 w 1421182"/>
              <a:gd name="connsiteY14-2406" fmla="*/ 8 h 2314785"/>
              <a:gd name="connsiteX15-2407" fmla="*/ 473286 w 1421182"/>
              <a:gd name="connsiteY15-2408" fmla="*/ 1312127 h 2314785"/>
              <a:gd name="connsiteX16-2409" fmla="*/ 338442 w 1421182"/>
              <a:gd name="connsiteY16-2410" fmla="*/ 1258222 h 2314785"/>
              <a:gd name="connsiteX17-2411" fmla="*/ 719 w 1421182"/>
              <a:gd name="connsiteY17-2412" fmla="*/ 957545 h 2314785"/>
              <a:gd name="connsiteX0-2413" fmla="*/ 719 w 1421182"/>
              <a:gd name="connsiteY0-2414" fmla="*/ 957545 h 2323891"/>
              <a:gd name="connsiteX1-2415" fmla="*/ 140932 w 1421182"/>
              <a:gd name="connsiteY1-2416" fmla="*/ 1353319 h 2323891"/>
              <a:gd name="connsiteX2-2417" fmla="*/ 309182 w 1421182"/>
              <a:gd name="connsiteY2-2418" fmla="*/ 1711764 h 2323891"/>
              <a:gd name="connsiteX3-2419" fmla="*/ 626141 w 1421182"/>
              <a:gd name="connsiteY3-2420" fmla="*/ 1985150 h 2323891"/>
              <a:gd name="connsiteX4-2421" fmla="*/ 658780 w 1421182"/>
              <a:gd name="connsiteY4-2422" fmla="*/ 2266927 h 2323891"/>
              <a:gd name="connsiteX5-2423" fmla="*/ 1170733 w 1421182"/>
              <a:gd name="connsiteY5-2424" fmla="*/ 2300858 h 2323891"/>
              <a:gd name="connsiteX6-2425" fmla="*/ 1311364 w 1421182"/>
              <a:gd name="connsiteY6-2426" fmla="*/ 2026318 h 2323891"/>
              <a:gd name="connsiteX7-2427" fmla="*/ 1421092 w 1421182"/>
              <a:gd name="connsiteY7-2428" fmla="*/ 1126548 h 2323891"/>
              <a:gd name="connsiteX8-2429" fmla="*/ 1152597 w 1421182"/>
              <a:gd name="connsiteY8-2430" fmla="*/ 669082 h 2323891"/>
              <a:gd name="connsiteX9-2431" fmla="*/ 1168953 w 1421182"/>
              <a:gd name="connsiteY9-2432" fmla="*/ 968062 h 2323891"/>
              <a:gd name="connsiteX10-2433" fmla="*/ 927050 w 1421182"/>
              <a:gd name="connsiteY10-2434" fmla="*/ 614956 h 2323891"/>
              <a:gd name="connsiteX11-2435" fmla="*/ 957315 w 1421182"/>
              <a:gd name="connsiteY11-2436" fmla="*/ 944170 h 2323891"/>
              <a:gd name="connsiteX12-2437" fmla="*/ 711016 w 1421182"/>
              <a:gd name="connsiteY12-2438" fmla="*/ 569620 h 2323891"/>
              <a:gd name="connsiteX13-2439" fmla="*/ 729319 w 1421182"/>
              <a:gd name="connsiteY13-2440" fmla="*/ 957827 h 2323891"/>
              <a:gd name="connsiteX14-2441" fmla="*/ 543268 w 1421182"/>
              <a:gd name="connsiteY14-2442" fmla="*/ 8 h 2323891"/>
              <a:gd name="connsiteX15-2443" fmla="*/ 473286 w 1421182"/>
              <a:gd name="connsiteY15-2444" fmla="*/ 1312127 h 2323891"/>
              <a:gd name="connsiteX16-2445" fmla="*/ 338442 w 1421182"/>
              <a:gd name="connsiteY16-2446" fmla="*/ 1258222 h 2323891"/>
              <a:gd name="connsiteX17-2447" fmla="*/ 719 w 1421182"/>
              <a:gd name="connsiteY17-2448" fmla="*/ 957545 h 2323891"/>
              <a:gd name="connsiteX0-2449" fmla="*/ 719 w 1421182"/>
              <a:gd name="connsiteY0-2450" fmla="*/ 957545 h 2358736"/>
              <a:gd name="connsiteX1-2451" fmla="*/ 140932 w 1421182"/>
              <a:gd name="connsiteY1-2452" fmla="*/ 1353319 h 2358736"/>
              <a:gd name="connsiteX2-2453" fmla="*/ 309182 w 1421182"/>
              <a:gd name="connsiteY2-2454" fmla="*/ 1711764 h 2358736"/>
              <a:gd name="connsiteX3-2455" fmla="*/ 626141 w 1421182"/>
              <a:gd name="connsiteY3-2456" fmla="*/ 1985150 h 2358736"/>
              <a:gd name="connsiteX4-2457" fmla="*/ 658780 w 1421182"/>
              <a:gd name="connsiteY4-2458" fmla="*/ 2266927 h 2358736"/>
              <a:gd name="connsiteX5-2459" fmla="*/ 1227989 w 1421182"/>
              <a:gd name="connsiteY5-2460" fmla="*/ 2341644 h 2358736"/>
              <a:gd name="connsiteX6-2461" fmla="*/ 1311364 w 1421182"/>
              <a:gd name="connsiteY6-2462" fmla="*/ 2026318 h 2358736"/>
              <a:gd name="connsiteX7-2463" fmla="*/ 1421092 w 1421182"/>
              <a:gd name="connsiteY7-2464" fmla="*/ 1126548 h 2358736"/>
              <a:gd name="connsiteX8-2465" fmla="*/ 1152597 w 1421182"/>
              <a:gd name="connsiteY8-2466" fmla="*/ 669082 h 2358736"/>
              <a:gd name="connsiteX9-2467" fmla="*/ 1168953 w 1421182"/>
              <a:gd name="connsiteY9-2468" fmla="*/ 968062 h 2358736"/>
              <a:gd name="connsiteX10-2469" fmla="*/ 927050 w 1421182"/>
              <a:gd name="connsiteY10-2470" fmla="*/ 614956 h 2358736"/>
              <a:gd name="connsiteX11-2471" fmla="*/ 957315 w 1421182"/>
              <a:gd name="connsiteY11-2472" fmla="*/ 944170 h 2358736"/>
              <a:gd name="connsiteX12-2473" fmla="*/ 711016 w 1421182"/>
              <a:gd name="connsiteY12-2474" fmla="*/ 569620 h 2358736"/>
              <a:gd name="connsiteX13-2475" fmla="*/ 729319 w 1421182"/>
              <a:gd name="connsiteY13-2476" fmla="*/ 957827 h 2358736"/>
              <a:gd name="connsiteX14-2477" fmla="*/ 543268 w 1421182"/>
              <a:gd name="connsiteY14-2478" fmla="*/ 8 h 2358736"/>
              <a:gd name="connsiteX15-2479" fmla="*/ 473286 w 1421182"/>
              <a:gd name="connsiteY15-2480" fmla="*/ 1312127 h 2358736"/>
              <a:gd name="connsiteX16-2481" fmla="*/ 338442 w 1421182"/>
              <a:gd name="connsiteY16-2482" fmla="*/ 1258222 h 2358736"/>
              <a:gd name="connsiteX17-2483" fmla="*/ 719 w 1421182"/>
              <a:gd name="connsiteY17-2484" fmla="*/ 957545 h 2358736"/>
              <a:gd name="connsiteX0-2485" fmla="*/ 719 w 1421182"/>
              <a:gd name="connsiteY0-2486" fmla="*/ 957545 h 2341644"/>
              <a:gd name="connsiteX1-2487" fmla="*/ 140932 w 1421182"/>
              <a:gd name="connsiteY1-2488" fmla="*/ 1353319 h 2341644"/>
              <a:gd name="connsiteX2-2489" fmla="*/ 309182 w 1421182"/>
              <a:gd name="connsiteY2-2490" fmla="*/ 1711764 h 2341644"/>
              <a:gd name="connsiteX3-2491" fmla="*/ 626141 w 1421182"/>
              <a:gd name="connsiteY3-2492" fmla="*/ 1985150 h 2341644"/>
              <a:gd name="connsiteX4-2493" fmla="*/ 658780 w 1421182"/>
              <a:gd name="connsiteY4-2494" fmla="*/ 2266927 h 2341644"/>
              <a:gd name="connsiteX5-2495" fmla="*/ 1227989 w 1421182"/>
              <a:gd name="connsiteY5-2496" fmla="*/ 2341644 h 2341644"/>
              <a:gd name="connsiteX6-2497" fmla="*/ 1311364 w 1421182"/>
              <a:gd name="connsiteY6-2498" fmla="*/ 2026318 h 2341644"/>
              <a:gd name="connsiteX7-2499" fmla="*/ 1421092 w 1421182"/>
              <a:gd name="connsiteY7-2500" fmla="*/ 1126548 h 2341644"/>
              <a:gd name="connsiteX8-2501" fmla="*/ 1152597 w 1421182"/>
              <a:gd name="connsiteY8-2502" fmla="*/ 669082 h 2341644"/>
              <a:gd name="connsiteX9-2503" fmla="*/ 1168953 w 1421182"/>
              <a:gd name="connsiteY9-2504" fmla="*/ 968062 h 2341644"/>
              <a:gd name="connsiteX10-2505" fmla="*/ 927050 w 1421182"/>
              <a:gd name="connsiteY10-2506" fmla="*/ 614956 h 2341644"/>
              <a:gd name="connsiteX11-2507" fmla="*/ 957315 w 1421182"/>
              <a:gd name="connsiteY11-2508" fmla="*/ 944170 h 2341644"/>
              <a:gd name="connsiteX12-2509" fmla="*/ 711016 w 1421182"/>
              <a:gd name="connsiteY12-2510" fmla="*/ 569620 h 2341644"/>
              <a:gd name="connsiteX13-2511" fmla="*/ 729319 w 1421182"/>
              <a:gd name="connsiteY13-2512" fmla="*/ 957827 h 2341644"/>
              <a:gd name="connsiteX14-2513" fmla="*/ 543268 w 1421182"/>
              <a:gd name="connsiteY14-2514" fmla="*/ 8 h 2341644"/>
              <a:gd name="connsiteX15-2515" fmla="*/ 473286 w 1421182"/>
              <a:gd name="connsiteY15-2516" fmla="*/ 1312127 h 2341644"/>
              <a:gd name="connsiteX16-2517" fmla="*/ 338442 w 1421182"/>
              <a:gd name="connsiteY16-2518" fmla="*/ 1258222 h 2341644"/>
              <a:gd name="connsiteX17-2519" fmla="*/ 719 w 1421182"/>
              <a:gd name="connsiteY17-2520" fmla="*/ 957545 h 2341644"/>
              <a:gd name="connsiteX0-2521" fmla="*/ 719 w 1421092"/>
              <a:gd name="connsiteY0-2522" fmla="*/ 957545 h 2341644"/>
              <a:gd name="connsiteX1-2523" fmla="*/ 140932 w 1421092"/>
              <a:gd name="connsiteY1-2524" fmla="*/ 1353319 h 2341644"/>
              <a:gd name="connsiteX2-2525" fmla="*/ 309182 w 1421092"/>
              <a:gd name="connsiteY2-2526" fmla="*/ 1711764 h 2341644"/>
              <a:gd name="connsiteX3-2527" fmla="*/ 626141 w 1421092"/>
              <a:gd name="connsiteY3-2528" fmla="*/ 1985150 h 2341644"/>
              <a:gd name="connsiteX4-2529" fmla="*/ 658780 w 1421092"/>
              <a:gd name="connsiteY4-2530" fmla="*/ 2266927 h 2341644"/>
              <a:gd name="connsiteX5-2531" fmla="*/ 1227989 w 1421092"/>
              <a:gd name="connsiteY5-2532" fmla="*/ 2341644 h 2341644"/>
              <a:gd name="connsiteX6-2533" fmla="*/ 1262460 w 1421092"/>
              <a:gd name="connsiteY6-2534" fmla="*/ 1987074 h 2341644"/>
              <a:gd name="connsiteX7-2535" fmla="*/ 1421092 w 1421092"/>
              <a:gd name="connsiteY7-2536" fmla="*/ 1126548 h 2341644"/>
              <a:gd name="connsiteX8-2537" fmla="*/ 1152597 w 1421092"/>
              <a:gd name="connsiteY8-2538" fmla="*/ 669082 h 2341644"/>
              <a:gd name="connsiteX9-2539" fmla="*/ 1168953 w 1421092"/>
              <a:gd name="connsiteY9-2540" fmla="*/ 968062 h 2341644"/>
              <a:gd name="connsiteX10-2541" fmla="*/ 927050 w 1421092"/>
              <a:gd name="connsiteY10-2542" fmla="*/ 614956 h 2341644"/>
              <a:gd name="connsiteX11-2543" fmla="*/ 957315 w 1421092"/>
              <a:gd name="connsiteY11-2544" fmla="*/ 944170 h 2341644"/>
              <a:gd name="connsiteX12-2545" fmla="*/ 711016 w 1421092"/>
              <a:gd name="connsiteY12-2546" fmla="*/ 569620 h 2341644"/>
              <a:gd name="connsiteX13-2547" fmla="*/ 729319 w 1421092"/>
              <a:gd name="connsiteY13-2548" fmla="*/ 957827 h 2341644"/>
              <a:gd name="connsiteX14-2549" fmla="*/ 543268 w 1421092"/>
              <a:gd name="connsiteY14-2550" fmla="*/ 8 h 2341644"/>
              <a:gd name="connsiteX15-2551" fmla="*/ 473286 w 1421092"/>
              <a:gd name="connsiteY15-2552" fmla="*/ 1312127 h 2341644"/>
              <a:gd name="connsiteX16-2553" fmla="*/ 338442 w 1421092"/>
              <a:gd name="connsiteY16-2554" fmla="*/ 1258222 h 2341644"/>
              <a:gd name="connsiteX17-2555" fmla="*/ 719 w 1421092"/>
              <a:gd name="connsiteY17-2556" fmla="*/ 957545 h 2341644"/>
              <a:gd name="connsiteX0-2557" fmla="*/ 719 w 1421109"/>
              <a:gd name="connsiteY0-2558" fmla="*/ 957545 h 2341644"/>
              <a:gd name="connsiteX1-2559" fmla="*/ 140932 w 1421109"/>
              <a:gd name="connsiteY1-2560" fmla="*/ 1353319 h 2341644"/>
              <a:gd name="connsiteX2-2561" fmla="*/ 309182 w 1421109"/>
              <a:gd name="connsiteY2-2562" fmla="*/ 1711764 h 2341644"/>
              <a:gd name="connsiteX3-2563" fmla="*/ 626141 w 1421109"/>
              <a:gd name="connsiteY3-2564" fmla="*/ 1985150 h 2341644"/>
              <a:gd name="connsiteX4-2565" fmla="*/ 658780 w 1421109"/>
              <a:gd name="connsiteY4-2566" fmla="*/ 2266927 h 2341644"/>
              <a:gd name="connsiteX5-2567" fmla="*/ 1227989 w 1421109"/>
              <a:gd name="connsiteY5-2568" fmla="*/ 2341644 h 2341644"/>
              <a:gd name="connsiteX6-2569" fmla="*/ 1262460 w 1421109"/>
              <a:gd name="connsiteY6-2570" fmla="*/ 1987074 h 2341644"/>
              <a:gd name="connsiteX7-2571" fmla="*/ 1421092 w 1421109"/>
              <a:gd name="connsiteY7-2572" fmla="*/ 1126548 h 2341644"/>
              <a:gd name="connsiteX8-2573" fmla="*/ 1152597 w 1421109"/>
              <a:gd name="connsiteY8-2574" fmla="*/ 669082 h 2341644"/>
              <a:gd name="connsiteX9-2575" fmla="*/ 1168953 w 1421109"/>
              <a:gd name="connsiteY9-2576" fmla="*/ 968062 h 2341644"/>
              <a:gd name="connsiteX10-2577" fmla="*/ 927050 w 1421109"/>
              <a:gd name="connsiteY10-2578" fmla="*/ 614956 h 2341644"/>
              <a:gd name="connsiteX11-2579" fmla="*/ 957315 w 1421109"/>
              <a:gd name="connsiteY11-2580" fmla="*/ 944170 h 2341644"/>
              <a:gd name="connsiteX12-2581" fmla="*/ 711016 w 1421109"/>
              <a:gd name="connsiteY12-2582" fmla="*/ 569620 h 2341644"/>
              <a:gd name="connsiteX13-2583" fmla="*/ 729319 w 1421109"/>
              <a:gd name="connsiteY13-2584" fmla="*/ 957827 h 2341644"/>
              <a:gd name="connsiteX14-2585" fmla="*/ 543268 w 1421109"/>
              <a:gd name="connsiteY14-2586" fmla="*/ 8 h 2341644"/>
              <a:gd name="connsiteX15-2587" fmla="*/ 473286 w 1421109"/>
              <a:gd name="connsiteY15-2588" fmla="*/ 1312127 h 2341644"/>
              <a:gd name="connsiteX16-2589" fmla="*/ 338442 w 1421109"/>
              <a:gd name="connsiteY16-2590" fmla="*/ 1258222 h 2341644"/>
              <a:gd name="connsiteX17-2591" fmla="*/ 719 w 1421109"/>
              <a:gd name="connsiteY17-2592" fmla="*/ 957545 h 2341644"/>
              <a:gd name="connsiteX0-2593" fmla="*/ 719 w 1421109"/>
              <a:gd name="connsiteY0-2594" fmla="*/ 957545 h 2341644"/>
              <a:gd name="connsiteX1-2595" fmla="*/ 140932 w 1421109"/>
              <a:gd name="connsiteY1-2596" fmla="*/ 1353319 h 2341644"/>
              <a:gd name="connsiteX2-2597" fmla="*/ 309182 w 1421109"/>
              <a:gd name="connsiteY2-2598" fmla="*/ 1711764 h 2341644"/>
              <a:gd name="connsiteX3-2599" fmla="*/ 626141 w 1421109"/>
              <a:gd name="connsiteY3-2600" fmla="*/ 1985150 h 2341644"/>
              <a:gd name="connsiteX4-2601" fmla="*/ 658780 w 1421109"/>
              <a:gd name="connsiteY4-2602" fmla="*/ 2266927 h 2341644"/>
              <a:gd name="connsiteX5-2603" fmla="*/ 1227989 w 1421109"/>
              <a:gd name="connsiteY5-2604" fmla="*/ 2341644 h 2341644"/>
              <a:gd name="connsiteX6-2605" fmla="*/ 1262460 w 1421109"/>
              <a:gd name="connsiteY6-2606" fmla="*/ 1987074 h 2341644"/>
              <a:gd name="connsiteX7-2607" fmla="*/ 1421092 w 1421109"/>
              <a:gd name="connsiteY7-2608" fmla="*/ 1126548 h 2341644"/>
              <a:gd name="connsiteX8-2609" fmla="*/ 1152597 w 1421109"/>
              <a:gd name="connsiteY8-2610" fmla="*/ 669082 h 2341644"/>
              <a:gd name="connsiteX9-2611" fmla="*/ 1168953 w 1421109"/>
              <a:gd name="connsiteY9-2612" fmla="*/ 968062 h 2341644"/>
              <a:gd name="connsiteX10-2613" fmla="*/ 927050 w 1421109"/>
              <a:gd name="connsiteY10-2614" fmla="*/ 614956 h 2341644"/>
              <a:gd name="connsiteX11-2615" fmla="*/ 957315 w 1421109"/>
              <a:gd name="connsiteY11-2616" fmla="*/ 944170 h 2341644"/>
              <a:gd name="connsiteX12-2617" fmla="*/ 711016 w 1421109"/>
              <a:gd name="connsiteY12-2618" fmla="*/ 569620 h 2341644"/>
              <a:gd name="connsiteX13-2619" fmla="*/ 729319 w 1421109"/>
              <a:gd name="connsiteY13-2620" fmla="*/ 957827 h 2341644"/>
              <a:gd name="connsiteX14-2621" fmla="*/ 543268 w 1421109"/>
              <a:gd name="connsiteY14-2622" fmla="*/ 8 h 2341644"/>
              <a:gd name="connsiteX15-2623" fmla="*/ 473286 w 1421109"/>
              <a:gd name="connsiteY15-2624" fmla="*/ 1312127 h 2341644"/>
              <a:gd name="connsiteX16-2625" fmla="*/ 338442 w 1421109"/>
              <a:gd name="connsiteY16-2626" fmla="*/ 1258222 h 2341644"/>
              <a:gd name="connsiteX17-2627" fmla="*/ 719 w 1421109"/>
              <a:gd name="connsiteY17-2628" fmla="*/ 957545 h 2341644"/>
              <a:gd name="connsiteX0-2629" fmla="*/ 719 w 1421109"/>
              <a:gd name="connsiteY0-2630" fmla="*/ 957545 h 2341644"/>
              <a:gd name="connsiteX1-2631" fmla="*/ 140932 w 1421109"/>
              <a:gd name="connsiteY1-2632" fmla="*/ 1353319 h 2341644"/>
              <a:gd name="connsiteX2-2633" fmla="*/ 309182 w 1421109"/>
              <a:gd name="connsiteY2-2634" fmla="*/ 1711764 h 2341644"/>
              <a:gd name="connsiteX3-2635" fmla="*/ 626141 w 1421109"/>
              <a:gd name="connsiteY3-2636" fmla="*/ 1985150 h 2341644"/>
              <a:gd name="connsiteX4-2637" fmla="*/ 622941 w 1421109"/>
              <a:gd name="connsiteY4-2638" fmla="*/ 2320778 h 2341644"/>
              <a:gd name="connsiteX5-2639" fmla="*/ 1227989 w 1421109"/>
              <a:gd name="connsiteY5-2640" fmla="*/ 2341644 h 2341644"/>
              <a:gd name="connsiteX6-2641" fmla="*/ 1262460 w 1421109"/>
              <a:gd name="connsiteY6-2642" fmla="*/ 1987074 h 2341644"/>
              <a:gd name="connsiteX7-2643" fmla="*/ 1421092 w 1421109"/>
              <a:gd name="connsiteY7-2644" fmla="*/ 1126548 h 2341644"/>
              <a:gd name="connsiteX8-2645" fmla="*/ 1152597 w 1421109"/>
              <a:gd name="connsiteY8-2646" fmla="*/ 669082 h 2341644"/>
              <a:gd name="connsiteX9-2647" fmla="*/ 1168953 w 1421109"/>
              <a:gd name="connsiteY9-2648" fmla="*/ 968062 h 2341644"/>
              <a:gd name="connsiteX10-2649" fmla="*/ 927050 w 1421109"/>
              <a:gd name="connsiteY10-2650" fmla="*/ 614956 h 2341644"/>
              <a:gd name="connsiteX11-2651" fmla="*/ 957315 w 1421109"/>
              <a:gd name="connsiteY11-2652" fmla="*/ 944170 h 2341644"/>
              <a:gd name="connsiteX12-2653" fmla="*/ 711016 w 1421109"/>
              <a:gd name="connsiteY12-2654" fmla="*/ 569620 h 2341644"/>
              <a:gd name="connsiteX13-2655" fmla="*/ 729319 w 1421109"/>
              <a:gd name="connsiteY13-2656" fmla="*/ 957827 h 2341644"/>
              <a:gd name="connsiteX14-2657" fmla="*/ 543268 w 1421109"/>
              <a:gd name="connsiteY14-2658" fmla="*/ 8 h 2341644"/>
              <a:gd name="connsiteX15-2659" fmla="*/ 473286 w 1421109"/>
              <a:gd name="connsiteY15-2660" fmla="*/ 1312127 h 2341644"/>
              <a:gd name="connsiteX16-2661" fmla="*/ 338442 w 1421109"/>
              <a:gd name="connsiteY16-2662" fmla="*/ 1258222 h 2341644"/>
              <a:gd name="connsiteX17-2663" fmla="*/ 719 w 1421109"/>
              <a:gd name="connsiteY17-2664" fmla="*/ 957545 h 2341644"/>
              <a:gd name="connsiteX0-2665" fmla="*/ 719 w 1421109"/>
              <a:gd name="connsiteY0-2666" fmla="*/ 957545 h 2341644"/>
              <a:gd name="connsiteX1-2667" fmla="*/ 140932 w 1421109"/>
              <a:gd name="connsiteY1-2668" fmla="*/ 1353319 h 2341644"/>
              <a:gd name="connsiteX2-2669" fmla="*/ 309182 w 1421109"/>
              <a:gd name="connsiteY2-2670" fmla="*/ 1711764 h 2341644"/>
              <a:gd name="connsiteX3-2671" fmla="*/ 548773 w 1421109"/>
              <a:gd name="connsiteY3-2672" fmla="*/ 1936338 h 2341644"/>
              <a:gd name="connsiteX4-2673" fmla="*/ 622941 w 1421109"/>
              <a:gd name="connsiteY4-2674" fmla="*/ 2320778 h 2341644"/>
              <a:gd name="connsiteX5-2675" fmla="*/ 1227989 w 1421109"/>
              <a:gd name="connsiteY5-2676" fmla="*/ 2341644 h 2341644"/>
              <a:gd name="connsiteX6-2677" fmla="*/ 1262460 w 1421109"/>
              <a:gd name="connsiteY6-2678" fmla="*/ 1987074 h 2341644"/>
              <a:gd name="connsiteX7-2679" fmla="*/ 1421092 w 1421109"/>
              <a:gd name="connsiteY7-2680" fmla="*/ 1126548 h 2341644"/>
              <a:gd name="connsiteX8-2681" fmla="*/ 1152597 w 1421109"/>
              <a:gd name="connsiteY8-2682" fmla="*/ 669082 h 2341644"/>
              <a:gd name="connsiteX9-2683" fmla="*/ 1168953 w 1421109"/>
              <a:gd name="connsiteY9-2684" fmla="*/ 968062 h 2341644"/>
              <a:gd name="connsiteX10-2685" fmla="*/ 927050 w 1421109"/>
              <a:gd name="connsiteY10-2686" fmla="*/ 614956 h 2341644"/>
              <a:gd name="connsiteX11-2687" fmla="*/ 957315 w 1421109"/>
              <a:gd name="connsiteY11-2688" fmla="*/ 944170 h 2341644"/>
              <a:gd name="connsiteX12-2689" fmla="*/ 711016 w 1421109"/>
              <a:gd name="connsiteY12-2690" fmla="*/ 569620 h 2341644"/>
              <a:gd name="connsiteX13-2691" fmla="*/ 729319 w 1421109"/>
              <a:gd name="connsiteY13-2692" fmla="*/ 957827 h 2341644"/>
              <a:gd name="connsiteX14-2693" fmla="*/ 543268 w 1421109"/>
              <a:gd name="connsiteY14-2694" fmla="*/ 8 h 2341644"/>
              <a:gd name="connsiteX15-2695" fmla="*/ 473286 w 1421109"/>
              <a:gd name="connsiteY15-2696" fmla="*/ 1312127 h 2341644"/>
              <a:gd name="connsiteX16-2697" fmla="*/ 338442 w 1421109"/>
              <a:gd name="connsiteY16-2698" fmla="*/ 1258222 h 2341644"/>
              <a:gd name="connsiteX17-2699" fmla="*/ 719 w 1421109"/>
              <a:gd name="connsiteY17-2700" fmla="*/ 957545 h 2341644"/>
              <a:gd name="connsiteX0-2701" fmla="*/ 719 w 1421109"/>
              <a:gd name="connsiteY0-2702" fmla="*/ 957545 h 2341644"/>
              <a:gd name="connsiteX1-2703" fmla="*/ 140932 w 1421109"/>
              <a:gd name="connsiteY1-2704" fmla="*/ 1353319 h 2341644"/>
              <a:gd name="connsiteX2-2705" fmla="*/ 309182 w 1421109"/>
              <a:gd name="connsiteY2-2706" fmla="*/ 1711764 h 2341644"/>
              <a:gd name="connsiteX3-2707" fmla="*/ 548773 w 1421109"/>
              <a:gd name="connsiteY3-2708" fmla="*/ 1936338 h 2341644"/>
              <a:gd name="connsiteX4-2709" fmla="*/ 557331 w 1421109"/>
              <a:gd name="connsiteY4-2710" fmla="*/ 2278453 h 2341644"/>
              <a:gd name="connsiteX5-2711" fmla="*/ 1227989 w 1421109"/>
              <a:gd name="connsiteY5-2712" fmla="*/ 2341644 h 2341644"/>
              <a:gd name="connsiteX6-2713" fmla="*/ 1262460 w 1421109"/>
              <a:gd name="connsiteY6-2714" fmla="*/ 1987074 h 2341644"/>
              <a:gd name="connsiteX7-2715" fmla="*/ 1421092 w 1421109"/>
              <a:gd name="connsiteY7-2716" fmla="*/ 1126548 h 2341644"/>
              <a:gd name="connsiteX8-2717" fmla="*/ 1152597 w 1421109"/>
              <a:gd name="connsiteY8-2718" fmla="*/ 669082 h 2341644"/>
              <a:gd name="connsiteX9-2719" fmla="*/ 1168953 w 1421109"/>
              <a:gd name="connsiteY9-2720" fmla="*/ 968062 h 2341644"/>
              <a:gd name="connsiteX10-2721" fmla="*/ 927050 w 1421109"/>
              <a:gd name="connsiteY10-2722" fmla="*/ 614956 h 2341644"/>
              <a:gd name="connsiteX11-2723" fmla="*/ 957315 w 1421109"/>
              <a:gd name="connsiteY11-2724" fmla="*/ 944170 h 2341644"/>
              <a:gd name="connsiteX12-2725" fmla="*/ 711016 w 1421109"/>
              <a:gd name="connsiteY12-2726" fmla="*/ 569620 h 2341644"/>
              <a:gd name="connsiteX13-2727" fmla="*/ 729319 w 1421109"/>
              <a:gd name="connsiteY13-2728" fmla="*/ 957827 h 2341644"/>
              <a:gd name="connsiteX14-2729" fmla="*/ 543268 w 1421109"/>
              <a:gd name="connsiteY14-2730" fmla="*/ 8 h 2341644"/>
              <a:gd name="connsiteX15-2731" fmla="*/ 473286 w 1421109"/>
              <a:gd name="connsiteY15-2732" fmla="*/ 1312127 h 2341644"/>
              <a:gd name="connsiteX16-2733" fmla="*/ 338442 w 1421109"/>
              <a:gd name="connsiteY16-2734" fmla="*/ 1258222 h 2341644"/>
              <a:gd name="connsiteX17-2735" fmla="*/ 719 w 1421109"/>
              <a:gd name="connsiteY17-2736" fmla="*/ 957545 h 2341644"/>
              <a:gd name="connsiteX0-2737" fmla="*/ 719 w 1421109"/>
              <a:gd name="connsiteY0-2738" fmla="*/ 957545 h 2341644"/>
              <a:gd name="connsiteX1-2739" fmla="*/ 140932 w 1421109"/>
              <a:gd name="connsiteY1-2740" fmla="*/ 1353319 h 2341644"/>
              <a:gd name="connsiteX2-2741" fmla="*/ 309182 w 1421109"/>
              <a:gd name="connsiteY2-2742" fmla="*/ 1711764 h 2341644"/>
              <a:gd name="connsiteX3-2743" fmla="*/ 548773 w 1421109"/>
              <a:gd name="connsiteY3-2744" fmla="*/ 1936338 h 2341644"/>
              <a:gd name="connsiteX4-2745" fmla="*/ 601148 w 1421109"/>
              <a:gd name="connsiteY4-2746" fmla="*/ 2297232 h 2341644"/>
              <a:gd name="connsiteX5-2747" fmla="*/ 1227989 w 1421109"/>
              <a:gd name="connsiteY5-2748" fmla="*/ 2341644 h 2341644"/>
              <a:gd name="connsiteX6-2749" fmla="*/ 1262460 w 1421109"/>
              <a:gd name="connsiteY6-2750" fmla="*/ 1987074 h 2341644"/>
              <a:gd name="connsiteX7-2751" fmla="*/ 1421092 w 1421109"/>
              <a:gd name="connsiteY7-2752" fmla="*/ 1126548 h 2341644"/>
              <a:gd name="connsiteX8-2753" fmla="*/ 1152597 w 1421109"/>
              <a:gd name="connsiteY8-2754" fmla="*/ 669082 h 2341644"/>
              <a:gd name="connsiteX9-2755" fmla="*/ 1168953 w 1421109"/>
              <a:gd name="connsiteY9-2756" fmla="*/ 968062 h 2341644"/>
              <a:gd name="connsiteX10-2757" fmla="*/ 927050 w 1421109"/>
              <a:gd name="connsiteY10-2758" fmla="*/ 614956 h 2341644"/>
              <a:gd name="connsiteX11-2759" fmla="*/ 957315 w 1421109"/>
              <a:gd name="connsiteY11-2760" fmla="*/ 944170 h 2341644"/>
              <a:gd name="connsiteX12-2761" fmla="*/ 711016 w 1421109"/>
              <a:gd name="connsiteY12-2762" fmla="*/ 569620 h 2341644"/>
              <a:gd name="connsiteX13-2763" fmla="*/ 729319 w 1421109"/>
              <a:gd name="connsiteY13-2764" fmla="*/ 957827 h 2341644"/>
              <a:gd name="connsiteX14-2765" fmla="*/ 543268 w 1421109"/>
              <a:gd name="connsiteY14-2766" fmla="*/ 8 h 2341644"/>
              <a:gd name="connsiteX15-2767" fmla="*/ 473286 w 1421109"/>
              <a:gd name="connsiteY15-2768" fmla="*/ 1312127 h 2341644"/>
              <a:gd name="connsiteX16-2769" fmla="*/ 338442 w 1421109"/>
              <a:gd name="connsiteY16-2770" fmla="*/ 1258222 h 2341644"/>
              <a:gd name="connsiteX17-2771" fmla="*/ 719 w 1421109"/>
              <a:gd name="connsiteY17-2772" fmla="*/ 957545 h 2341644"/>
              <a:gd name="connsiteX0-2773" fmla="*/ 719 w 1421109"/>
              <a:gd name="connsiteY0-2774" fmla="*/ 957545 h 2310754"/>
              <a:gd name="connsiteX1-2775" fmla="*/ 140932 w 1421109"/>
              <a:gd name="connsiteY1-2776" fmla="*/ 1353319 h 2310754"/>
              <a:gd name="connsiteX2-2777" fmla="*/ 309182 w 1421109"/>
              <a:gd name="connsiteY2-2778" fmla="*/ 1711764 h 2310754"/>
              <a:gd name="connsiteX3-2779" fmla="*/ 548773 w 1421109"/>
              <a:gd name="connsiteY3-2780" fmla="*/ 1936338 h 2310754"/>
              <a:gd name="connsiteX4-2781" fmla="*/ 601148 w 1421109"/>
              <a:gd name="connsiteY4-2782" fmla="*/ 2297232 h 2310754"/>
              <a:gd name="connsiteX5-2783" fmla="*/ 1253027 w 1421109"/>
              <a:gd name="connsiteY5-2784" fmla="*/ 2310347 h 2310754"/>
              <a:gd name="connsiteX6-2785" fmla="*/ 1262460 w 1421109"/>
              <a:gd name="connsiteY6-2786" fmla="*/ 1987074 h 2310754"/>
              <a:gd name="connsiteX7-2787" fmla="*/ 1421092 w 1421109"/>
              <a:gd name="connsiteY7-2788" fmla="*/ 1126548 h 2310754"/>
              <a:gd name="connsiteX8-2789" fmla="*/ 1152597 w 1421109"/>
              <a:gd name="connsiteY8-2790" fmla="*/ 669082 h 2310754"/>
              <a:gd name="connsiteX9-2791" fmla="*/ 1168953 w 1421109"/>
              <a:gd name="connsiteY9-2792" fmla="*/ 968062 h 2310754"/>
              <a:gd name="connsiteX10-2793" fmla="*/ 927050 w 1421109"/>
              <a:gd name="connsiteY10-2794" fmla="*/ 614956 h 2310754"/>
              <a:gd name="connsiteX11-2795" fmla="*/ 957315 w 1421109"/>
              <a:gd name="connsiteY11-2796" fmla="*/ 944170 h 2310754"/>
              <a:gd name="connsiteX12-2797" fmla="*/ 711016 w 1421109"/>
              <a:gd name="connsiteY12-2798" fmla="*/ 569620 h 2310754"/>
              <a:gd name="connsiteX13-2799" fmla="*/ 729319 w 1421109"/>
              <a:gd name="connsiteY13-2800" fmla="*/ 957827 h 2310754"/>
              <a:gd name="connsiteX14-2801" fmla="*/ 543268 w 1421109"/>
              <a:gd name="connsiteY14-2802" fmla="*/ 8 h 2310754"/>
              <a:gd name="connsiteX15-2803" fmla="*/ 473286 w 1421109"/>
              <a:gd name="connsiteY15-2804" fmla="*/ 1312127 h 2310754"/>
              <a:gd name="connsiteX16-2805" fmla="*/ 338442 w 1421109"/>
              <a:gd name="connsiteY16-2806" fmla="*/ 1258222 h 2310754"/>
              <a:gd name="connsiteX17-2807" fmla="*/ 719 w 1421109"/>
              <a:gd name="connsiteY17-2808" fmla="*/ 957545 h 2310754"/>
              <a:gd name="connsiteX0-2809" fmla="*/ 719 w 1421109"/>
              <a:gd name="connsiteY0-2810" fmla="*/ 957545 h 2310755"/>
              <a:gd name="connsiteX1-2811" fmla="*/ 140932 w 1421109"/>
              <a:gd name="connsiteY1-2812" fmla="*/ 1353319 h 2310755"/>
              <a:gd name="connsiteX2-2813" fmla="*/ 309182 w 1421109"/>
              <a:gd name="connsiteY2-2814" fmla="*/ 1711764 h 2310755"/>
              <a:gd name="connsiteX3-2815" fmla="*/ 548773 w 1421109"/>
              <a:gd name="connsiteY3-2816" fmla="*/ 1936338 h 2310755"/>
              <a:gd name="connsiteX4-2817" fmla="*/ 601148 w 1421109"/>
              <a:gd name="connsiteY4-2818" fmla="*/ 2297232 h 2310755"/>
              <a:gd name="connsiteX5-2819" fmla="*/ 1253027 w 1421109"/>
              <a:gd name="connsiteY5-2820" fmla="*/ 2310347 h 2310755"/>
              <a:gd name="connsiteX6-2821" fmla="*/ 1262460 w 1421109"/>
              <a:gd name="connsiteY6-2822" fmla="*/ 1987074 h 2310755"/>
              <a:gd name="connsiteX7-2823" fmla="*/ 1421092 w 1421109"/>
              <a:gd name="connsiteY7-2824" fmla="*/ 1126548 h 2310755"/>
              <a:gd name="connsiteX8-2825" fmla="*/ 1152597 w 1421109"/>
              <a:gd name="connsiteY8-2826" fmla="*/ 669082 h 2310755"/>
              <a:gd name="connsiteX9-2827" fmla="*/ 1168953 w 1421109"/>
              <a:gd name="connsiteY9-2828" fmla="*/ 968062 h 2310755"/>
              <a:gd name="connsiteX10-2829" fmla="*/ 927050 w 1421109"/>
              <a:gd name="connsiteY10-2830" fmla="*/ 614956 h 2310755"/>
              <a:gd name="connsiteX11-2831" fmla="*/ 957315 w 1421109"/>
              <a:gd name="connsiteY11-2832" fmla="*/ 944170 h 2310755"/>
              <a:gd name="connsiteX12-2833" fmla="*/ 711016 w 1421109"/>
              <a:gd name="connsiteY12-2834" fmla="*/ 569620 h 2310755"/>
              <a:gd name="connsiteX13-2835" fmla="*/ 729319 w 1421109"/>
              <a:gd name="connsiteY13-2836" fmla="*/ 957827 h 2310755"/>
              <a:gd name="connsiteX14-2837" fmla="*/ 543268 w 1421109"/>
              <a:gd name="connsiteY14-2838" fmla="*/ 8 h 2310755"/>
              <a:gd name="connsiteX15-2839" fmla="*/ 473286 w 1421109"/>
              <a:gd name="connsiteY15-2840" fmla="*/ 1312127 h 2310755"/>
              <a:gd name="connsiteX16-2841" fmla="*/ 338442 w 1421109"/>
              <a:gd name="connsiteY16-2842" fmla="*/ 1258222 h 2310755"/>
              <a:gd name="connsiteX17-2843" fmla="*/ 719 w 1421109"/>
              <a:gd name="connsiteY17-2844" fmla="*/ 957545 h 2310755"/>
              <a:gd name="connsiteX0-2845" fmla="*/ 719 w 1421109"/>
              <a:gd name="connsiteY0-2846" fmla="*/ 957545 h 2310755"/>
              <a:gd name="connsiteX1-2847" fmla="*/ 140932 w 1421109"/>
              <a:gd name="connsiteY1-2848" fmla="*/ 1353319 h 2310755"/>
              <a:gd name="connsiteX2-2849" fmla="*/ 309182 w 1421109"/>
              <a:gd name="connsiteY2-2850" fmla="*/ 1711764 h 2310755"/>
              <a:gd name="connsiteX3-2851" fmla="*/ 548773 w 1421109"/>
              <a:gd name="connsiteY3-2852" fmla="*/ 1936338 h 2310755"/>
              <a:gd name="connsiteX4-2853" fmla="*/ 582370 w 1421109"/>
              <a:gd name="connsiteY4-2854" fmla="*/ 2297232 h 2310755"/>
              <a:gd name="connsiteX5-2855" fmla="*/ 1253027 w 1421109"/>
              <a:gd name="connsiteY5-2856" fmla="*/ 2310347 h 2310755"/>
              <a:gd name="connsiteX6-2857" fmla="*/ 1262460 w 1421109"/>
              <a:gd name="connsiteY6-2858" fmla="*/ 1987074 h 2310755"/>
              <a:gd name="connsiteX7-2859" fmla="*/ 1421092 w 1421109"/>
              <a:gd name="connsiteY7-2860" fmla="*/ 1126548 h 2310755"/>
              <a:gd name="connsiteX8-2861" fmla="*/ 1152597 w 1421109"/>
              <a:gd name="connsiteY8-2862" fmla="*/ 669082 h 2310755"/>
              <a:gd name="connsiteX9-2863" fmla="*/ 1168953 w 1421109"/>
              <a:gd name="connsiteY9-2864" fmla="*/ 968062 h 2310755"/>
              <a:gd name="connsiteX10-2865" fmla="*/ 927050 w 1421109"/>
              <a:gd name="connsiteY10-2866" fmla="*/ 614956 h 2310755"/>
              <a:gd name="connsiteX11-2867" fmla="*/ 957315 w 1421109"/>
              <a:gd name="connsiteY11-2868" fmla="*/ 944170 h 2310755"/>
              <a:gd name="connsiteX12-2869" fmla="*/ 711016 w 1421109"/>
              <a:gd name="connsiteY12-2870" fmla="*/ 569620 h 2310755"/>
              <a:gd name="connsiteX13-2871" fmla="*/ 729319 w 1421109"/>
              <a:gd name="connsiteY13-2872" fmla="*/ 957827 h 2310755"/>
              <a:gd name="connsiteX14-2873" fmla="*/ 543268 w 1421109"/>
              <a:gd name="connsiteY14-2874" fmla="*/ 8 h 2310755"/>
              <a:gd name="connsiteX15-2875" fmla="*/ 473286 w 1421109"/>
              <a:gd name="connsiteY15-2876" fmla="*/ 1312127 h 2310755"/>
              <a:gd name="connsiteX16-2877" fmla="*/ 338442 w 1421109"/>
              <a:gd name="connsiteY16-2878" fmla="*/ 1258222 h 2310755"/>
              <a:gd name="connsiteX17-2879" fmla="*/ 719 w 1421109"/>
              <a:gd name="connsiteY17-2880" fmla="*/ 957545 h 2310755"/>
              <a:gd name="connsiteX0-2881" fmla="*/ 719 w 1421109"/>
              <a:gd name="connsiteY0-2882" fmla="*/ 957545 h 2310755"/>
              <a:gd name="connsiteX1-2883" fmla="*/ 140932 w 1421109"/>
              <a:gd name="connsiteY1-2884" fmla="*/ 1353319 h 2310755"/>
              <a:gd name="connsiteX2-2885" fmla="*/ 309182 w 1421109"/>
              <a:gd name="connsiteY2-2886" fmla="*/ 1711764 h 2310755"/>
              <a:gd name="connsiteX3-2887" fmla="*/ 548773 w 1421109"/>
              <a:gd name="connsiteY3-2888" fmla="*/ 1936338 h 2310755"/>
              <a:gd name="connsiteX4-2889" fmla="*/ 582370 w 1421109"/>
              <a:gd name="connsiteY4-2890" fmla="*/ 2297232 h 2310755"/>
              <a:gd name="connsiteX5-2891" fmla="*/ 1253027 w 1421109"/>
              <a:gd name="connsiteY5-2892" fmla="*/ 2310347 h 2310755"/>
              <a:gd name="connsiteX6-2893" fmla="*/ 1262460 w 1421109"/>
              <a:gd name="connsiteY6-2894" fmla="*/ 1987074 h 2310755"/>
              <a:gd name="connsiteX7-2895" fmla="*/ 1421092 w 1421109"/>
              <a:gd name="connsiteY7-2896" fmla="*/ 1126548 h 2310755"/>
              <a:gd name="connsiteX8-2897" fmla="*/ 1152597 w 1421109"/>
              <a:gd name="connsiteY8-2898" fmla="*/ 669082 h 2310755"/>
              <a:gd name="connsiteX9-2899" fmla="*/ 1168953 w 1421109"/>
              <a:gd name="connsiteY9-2900" fmla="*/ 968062 h 2310755"/>
              <a:gd name="connsiteX10-2901" fmla="*/ 927050 w 1421109"/>
              <a:gd name="connsiteY10-2902" fmla="*/ 614956 h 2310755"/>
              <a:gd name="connsiteX11-2903" fmla="*/ 957315 w 1421109"/>
              <a:gd name="connsiteY11-2904" fmla="*/ 944170 h 2310755"/>
              <a:gd name="connsiteX12-2905" fmla="*/ 711016 w 1421109"/>
              <a:gd name="connsiteY12-2906" fmla="*/ 569620 h 2310755"/>
              <a:gd name="connsiteX13-2907" fmla="*/ 729319 w 1421109"/>
              <a:gd name="connsiteY13-2908" fmla="*/ 957827 h 2310755"/>
              <a:gd name="connsiteX14-2909" fmla="*/ 543268 w 1421109"/>
              <a:gd name="connsiteY14-2910" fmla="*/ 8 h 2310755"/>
              <a:gd name="connsiteX15-2911" fmla="*/ 473286 w 1421109"/>
              <a:gd name="connsiteY15-2912" fmla="*/ 1312127 h 2310755"/>
              <a:gd name="connsiteX16-2913" fmla="*/ 338442 w 1421109"/>
              <a:gd name="connsiteY16-2914" fmla="*/ 1258222 h 2310755"/>
              <a:gd name="connsiteX17-2915" fmla="*/ 719 w 1421109"/>
              <a:gd name="connsiteY17-2916" fmla="*/ 957545 h 2310755"/>
              <a:gd name="connsiteX0-2917" fmla="*/ 719 w 1421109"/>
              <a:gd name="connsiteY0-2918" fmla="*/ 957545 h 2310347"/>
              <a:gd name="connsiteX1-2919" fmla="*/ 140932 w 1421109"/>
              <a:gd name="connsiteY1-2920" fmla="*/ 1353319 h 2310347"/>
              <a:gd name="connsiteX2-2921" fmla="*/ 309182 w 1421109"/>
              <a:gd name="connsiteY2-2922" fmla="*/ 1711764 h 2310347"/>
              <a:gd name="connsiteX3-2923" fmla="*/ 548773 w 1421109"/>
              <a:gd name="connsiteY3-2924" fmla="*/ 1936338 h 2310347"/>
              <a:gd name="connsiteX4-2925" fmla="*/ 582370 w 1421109"/>
              <a:gd name="connsiteY4-2926" fmla="*/ 2297232 h 2310347"/>
              <a:gd name="connsiteX5-2927" fmla="*/ 1253027 w 1421109"/>
              <a:gd name="connsiteY5-2928" fmla="*/ 2310347 h 2310347"/>
              <a:gd name="connsiteX6-2929" fmla="*/ 1262460 w 1421109"/>
              <a:gd name="connsiteY6-2930" fmla="*/ 1987074 h 2310347"/>
              <a:gd name="connsiteX7-2931" fmla="*/ 1421092 w 1421109"/>
              <a:gd name="connsiteY7-2932" fmla="*/ 1126548 h 2310347"/>
              <a:gd name="connsiteX8-2933" fmla="*/ 1152597 w 1421109"/>
              <a:gd name="connsiteY8-2934" fmla="*/ 669082 h 2310347"/>
              <a:gd name="connsiteX9-2935" fmla="*/ 1168953 w 1421109"/>
              <a:gd name="connsiteY9-2936" fmla="*/ 968062 h 2310347"/>
              <a:gd name="connsiteX10-2937" fmla="*/ 927050 w 1421109"/>
              <a:gd name="connsiteY10-2938" fmla="*/ 614956 h 2310347"/>
              <a:gd name="connsiteX11-2939" fmla="*/ 957315 w 1421109"/>
              <a:gd name="connsiteY11-2940" fmla="*/ 944170 h 2310347"/>
              <a:gd name="connsiteX12-2941" fmla="*/ 711016 w 1421109"/>
              <a:gd name="connsiteY12-2942" fmla="*/ 569620 h 2310347"/>
              <a:gd name="connsiteX13-2943" fmla="*/ 729319 w 1421109"/>
              <a:gd name="connsiteY13-2944" fmla="*/ 957827 h 2310347"/>
              <a:gd name="connsiteX14-2945" fmla="*/ 543268 w 1421109"/>
              <a:gd name="connsiteY14-2946" fmla="*/ 8 h 2310347"/>
              <a:gd name="connsiteX15-2947" fmla="*/ 473286 w 1421109"/>
              <a:gd name="connsiteY15-2948" fmla="*/ 1312127 h 2310347"/>
              <a:gd name="connsiteX16-2949" fmla="*/ 338442 w 1421109"/>
              <a:gd name="connsiteY16-2950" fmla="*/ 1258222 h 2310347"/>
              <a:gd name="connsiteX17-2951" fmla="*/ 719 w 1421109"/>
              <a:gd name="connsiteY17-2952" fmla="*/ 957545 h 2310347"/>
              <a:gd name="connsiteX0-2953" fmla="*/ 719 w 1423213"/>
              <a:gd name="connsiteY0-2954" fmla="*/ 957545 h 2310347"/>
              <a:gd name="connsiteX1-2955" fmla="*/ 140932 w 1423213"/>
              <a:gd name="connsiteY1-2956" fmla="*/ 1353319 h 2310347"/>
              <a:gd name="connsiteX2-2957" fmla="*/ 309182 w 1423213"/>
              <a:gd name="connsiteY2-2958" fmla="*/ 1711764 h 2310347"/>
              <a:gd name="connsiteX3-2959" fmla="*/ 548773 w 1423213"/>
              <a:gd name="connsiteY3-2960" fmla="*/ 1936338 h 2310347"/>
              <a:gd name="connsiteX4-2961" fmla="*/ 582370 w 1423213"/>
              <a:gd name="connsiteY4-2962" fmla="*/ 2297232 h 2310347"/>
              <a:gd name="connsiteX5-2963" fmla="*/ 1253027 w 1423213"/>
              <a:gd name="connsiteY5-2964" fmla="*/ 2310347 h 2310347"/>
              <a:gd name="connsiteX6-2965" fmla="*/ 1262460 w 1423213"/>
              <a:gd name="connsiteY6-2966" fmla="*/ 1987074 h 2310347"/>
              <a:gd name="connsiteX7-2967" fmla="*/ 1421092 w 1423213"/>
              <a:gd name="connsiteY7-2968" fmla="*/ 1126548 h 2310347"/>
              <a:gd name="connsiteX8-2969" fmla="*/ 1378773 w 1423213"/>
              <a:gd name="connsiteY8-2970" fmla="*/ 734522 h 2310347"/>
              <a:gd name="connsiteX9-2971" fmla="*/ 1152597 w 1423213"/>
              <a:gd name="connsiteY9-2972" fmla="*/ 669082 h 2310347"/>
              <a:gd name="connsiteX10-2973" fmla="*/ 1168953 w 1423213"/>
              <a:gd name="connsiteY10-2974" fmla="*/ 968062 h 2310347"/>
              <a:gd name="connsiteX11-2975" fmla="*/ 927050 w 1423213"/>
              <a:gd name="connsiteY11-2976" fmla="*/ 614956 h 2310347"/>
              <a:gd name="connsiteX12-2977" fmla="*/ 957315 w 1423213"/>
              <a:gd name="connsiteY12-2978" fmla="*/ 944170 h 2310347"/>
              <a:gd name="connsiteX13-2979" fmla="*/ 711016 w 1423213"/>
              <a:gd name="connsiteY13-2980" fmla="*/ 569620 h 2310347"/>
              <a:gd name="connsiteX14-2981" fmla="*/ 729319 w 1423213"/>
              <a:gd name="connsiteY14-2982" fmla="*/ 957827 h 2310347"/>
              <a:gd name="connsiteX15-2983" fmla="*/ 543268 w 1423213"/>
              <a:gd name="connsiteY15-2984" fmla="*/ 8 h 2310347"/>
              <a:gd name="connsiteX16-2985" fmla="*/ 473286 w 1423213"/>
              <a:gd name="connsiteY16-2986" fmla="*/ 1312127 h 2310347"/>
              <a:gd name="connsiteX17-2987" fmla="*/ 338442 w 1423213"/>
              <a:gd name="connsiteY17-2988" fmla="*/ 1258222 h 2310347"/>
              <a:gd name="connsiteX18" fmla="*/ 719 w 1423213"/>
              <a:gd name="connsiteY18" fmla="*/ 957545 h 2310347"/>
              <a:gd name="connsiteX0-2989" fmla="*/ 719 w 1423213"/>
              <a:gd name="connsiteY0-2990" fmla="*/ 957545 h 2310347"/>
              <a:gd name="connsiteX1-2991" fmla="*/ 140932 w 1423213"/>
              <a:gd name="connsiteY1-2992" fmla="*/ 1353319 h 2310347"/>
              <a:gd name="connsiteX2-2993" fmla="*/ 309182 w 1423213"/>
              <a:gd name="connsiteY2-2994" fmla="*/ 1711764 h 2310347"/>
              <a:gd name="connsiteX3-2995" fmla="*/ 548773 w 1423213"/>
              <a:gd name="connsiteY3-2996" fmla="*/ 1936338 h 2310347"/>
              <a:gd name="connsiteX4-2997" fmla="*/ 582370 w 1423213"/>
              <a:gd name="connsiteY4-2998" fmla="*/ 2297232 h 2310347"/>
              <a:gd name="connsiteX5-2999" fmla="*/ 1253027 w 1423213"/>
              <a:gd name="connsiteY5-3000" fmla="*/ 2310347 h 2310347"/>
              <a:gd name="connsiteX6-3001" fmla="*/ 1262460 w 1423213"/>
              <a:gd name="connsiteY6-3002" fmla="*/ 1987074 h 2310347"/>
              <a:gd name="connsiteX7-3003" fmla="*/ 1421092 w 1423213"/>
              <a:gd name="connsiteY7-3004" fmla="*/ 1126548 h 2310347"/>
              <a:gd name="connsiteX8-3005" fmla="*/ 1378773 w 1423213"/>
              <a:gd name="connsiteY8-3006" fmla="*/ 734522 h 2310347"/>
              <a:gd name="connsiteX9-3007" fmla="*/ 1152597 w 1423213"/>
              <a:gd name="connsiteY9-3008" fmla="*/ 669082 h 2310347"/>
              <a:gd name="connsiteX10-3009" fmla="*/ 1168953 w 1423213"/>
              <a:gd name="connsiteY10-3010" fmla="*/ 968062 h 2310347"/>
              <a:gd name="connsiteX11-3011" fmla="*/ 927050 w 1423213"/>
              <a:gd name="connsiteY11-3012" fmla="*/ 614956 h 2310347"/>
              <a:gd name="connsiteX12-3013" fmla="*/ 957315 w 1423213"/>
              <a:gd name="connsiteY12-3014" fmla="*/ 944170 h 2310347"/>
              <a:gd name="connsiteX13-3015" fmla="*/ 711016 w 1423213"/>
              <a:gd name="connsiteY13-3016" fmla="*/ 569620 h 2310347"/>
              <a:gd name="connsiteX14-3017" fmla="*/ 729319 w 1423213"/>
              <a:gd name="connsiteY14-3018" fmla="*/ 957827 h 2310347"/>
              <a:gd name="connsiteX15-3019" fmla="*/ 543268 w 1423213"/>
              <a:gd name="connsiteY15-3020" fmla="*/ 8 h 2310347"/>
              <a:gd name="connsiteX16-3021" fmla="*/ 473286 w 1423213"/>
              <a:gd name="connsiteY16-3022" fmla="*/ 1312127 h 2310347"/>
              <a:gd name="connsiteX17-3023" fmla="*/ 338442 w 1423213"/>
              <a:gd name="connsiteY17-3024" fmla="*/ 1258222 h 2310347"/>
              <a:gd name="connsiteX18-3025" fmla="*/ 719 w 1423213"/>
              <a:gd name="connsiteY18-3026" fmla="*/ 957545 h 2310347"/>
              <a:gd name="connsiteX0-3027" fmla="*/ 719 w 1423213"/>
              <a:gd name="connsiteY0-3028" fmla="*/ 957545 h 2310347"/>
              <a:gd name="connsiteX1-3029" fmla="*/ 140932 w 1423213"/>
              <a:gd name="connsiteY1-3030" fmla="*/ 1353319 h 2310347"/>
              <a:gd name="connsiteX2-3031" fmla="*/ 309182 w 1423213"/>
              <a:gd name="connsiteY2-3032" fmla="*/ 1711764 h 2310347"/>
              <a:gd name="connsiteX3-3033" fmla="*/ 548773 w 1423213"/>
              <a:gd name="connsiteY3-3034" fmla="*/ 1936338 h 2310347"/>
              <a:gd name="connsiteX4-3035" fmla="*/ 582370 w 1423213"/>
              <a:gd name="connsiteY4-3036" fmla="*/ 2297232 h 2310347"/>
              <a:gd name="connsiteX5-3037" fmla="*/ 1253027 w 1423213"/>
              <a:gd name="connsiteY5-3038" fmla="*/ 2310347 h 2310347"/>
              <a:gd name="connsiteX6-3039" fmla="*/ 1262460 w 1423213"/>
              <a:gd name="connsiteY6-3040" fmla="*/ 1987074 h 2310347"/>
              <a:gd name="connsiteX7-3041" fmla="*/ 1421092 w 1423213"/>
              <a:gd name="connsiteY7-3042" fmla="*/ 1126548 h 2310347"/>
              <a:gd name="connsiteX8-3043" fmla="*/ 1378773 w 1423213"/>
              <a:gd name="connsiteY8-3044" fmla="*/ 734522 h 2310347"/>
              <a:gd name="connsiteX9-3045" fmla="*/ 1176719 w 1423213"/>
              <a:gd name="connsiteY9-3046" fmla="*/ 664258 h 2310347"/>
              <a:gd name="connsiteX10-3047" fmla="*/ 1168953 w 1423213"/>
              <a:gd name="connsiteY10-3048" fmla="*/ 968062 h 2310347"/>
              <a:gd name="connsiteX11-3049" fmla="*/ 927050 w 1423213"/>
              <a:gd name="connsiteY11-3050" fmla="*/ 614956 h 2310347"/>
              <a:gd name="connsiteX12-3051" fmla="*/ 957315 w 1423213"/>
              <a:gd name="connsiteY12-3052" fmla="*/ 944170 h 2310347"/>
              <a:gd name="connsiteX13-3053" fmla="*/ 711016 w 1423213"/>
              <a:gd name="connsiteY13-3054" fmla="*/ 569620 h 2310347"/>
              <a:gd name="connsiteX14-3055" fmla="*/ 729319 w 1423213"/>
              <a:gd name="connsiteY14-3056" fmla="*/ 957827 h 2310347"/>
              <a:gd name="connsiteX15-3057" fmla="*/ 543268 w 1423213"/>
              <a:gd name="connsiteY15-3058" fmla="*/ 8 h 2310347"/>
              <a:gd name="connsiteX16-3059" fmla="*/ 473286 w 1423213"/>
              <a:gd name="connsiteY16-3060" fmla="*/ 1312127 h 2310347"/>
              <a:gd name="connsiteX17-3061" fmla="*/ 338442 w 1423213"/>
              <a:gd name="connsiteY17-3062" fmla="*/ 1258222 h 2310347"/>
              <a:gd name="connsiteX18-3063" fmla="*/ 719 w 1423213"/>
              <a:gd name="connsiteY18-3064" fmla="*/ 957545 h 2310347"/>
              <a:gd name="connsiteX0-3065" fmla="*/ 719 w 1423213"/>
              <a:gd name="connsiteY0-3066" fmla="*/ 957545 h 2310347"/>
              <a:gd name="connsiteX1-3067" fmla="*/ 140932 w 1423213"/>
              <a:gd name="connsiteY1-3068" fmla="*/ 1353319 h 2310347"/>
              <a:gd name="connsiteX2-3069" fmla="*/ 309182 w 1423213"/>
              <a:gd name="connsiteY2-3070" fmla="*/ 1711764 h 2310347"/>
              <a:gd name="connsiteX3-3071" fmla="*/ 548773 w 1423213"/>
              <a:gd name="connsiteY3-3072" fmla="*/ 1936338 h 2310347"/>
              <a:gd name="connsiteX4-3073" fmla="*/ 582370 w 1423213"/>
              <a:gd name="connsiteY4-3074" fmla="*/ 2297232 h 2310347"/>
              <a:gd name="connsiteX5-3075" fmla="*/ 1253027 w 1423213"/>
              <a:gd name="connsiteY5-3076" fmla="*/ 2310347 h 2310347"/>
              <a:gd name="connsiteX6-3077" fmla="*/ 1262460 w 1423213"/>
              <a:gd name="connsiteY6-3078" fmla="*/ 1987074 h 2310347"/>
              <a:gd name="connsiteX7-3079" fmla="*/ 1421092 w 1423213"/>
              <a:gd name="connsiteY7-3080" fmla="*/ 1126548 h 2310347"/>
              <a:gd name="connsiteX8-3081" fmla="*/ 1378773 w 1423213"/>
              <a:gd name="connsiteY8-3082" fmla="*/ 734522 h 2310347"/>
              <a:gd name="connsiteX9-3083" fmla="*/ 1176719 w 1423213"/>
              <a:gd name="connsiteY9-3084" fmla="*/ 664258 h 2310347"/>
              <a:gd name="connsiteX10-3085" fmla="*/ 1168953 w 1423213"/>
              <a:gd name="connsiteY10-3086" fmla="*/ 968062 h 2310347"/>
              <a:gd name="connsiteX11-3087" fmla="*/ 1156855 w 1423213"/>
              <a:gd name="connsiteY11-3088" fmla="*/ 657333 h 2310347"/>
              <a:gd name="connsiteX12-3089" fmla="*/ 927050 w 1423213"/>
              <a:gd name="connsiteY12-3090" fmla="*/ 614956 h 2310347"/>
              <a:gd name="connsiteX13-3091" fmla="*/ 957315 w 1423213"/>
              <a:gd name="connsiteY13-3092" fmla="*/ 944170 h 2310347"/>
              <a:gd name="connsiteX14-3093" fmla="*/ 711016 w 1423213"/>
              <a:gd name="connsiteY14-3094" fmla="*/ 569620 h 2310347"/>
              <a:gd name="connsiteX15-3095" fmla="*/ 729319 w 1423213"/>
              <a:gd name="connsiteY15-3096" fmla="*/ 957827 h 2310347"/>
              <a:gd name="connsiteX16-3097" fmla="*/ 543268 w 1423213"/>
              <a:gd name="connsiteY16-3098" fmla="*/ 8 h 2310347"/>
              <a:gd name="connsiteX17-3099" fmla="*/ 473286 w 1423213"/>
              <a:gd name="connsiteY17-3100" fmla="*/ 1312127 h 2310347"/>
              <a:gd name="connsiteX18-3101" fmla="*/ 338442 w 1423213"/>
              <a:gd name="connsiteY18-3102" fmla="*/ 1258222 h 2310347"/>
              <a:gd name="connsiteX19" fmla="*/ 719 w 1423213"/>
              <a:gd name="connsiteY19" fmla="*/ 957545 h 2310347"/>
              <a:gd name="connsiteX0-3103" fmla="*/ 719 w 1423213"/>
              <a:gd name="connsiteY0-3104" fmla="*/ 957545 h 2310347"/>
              <a:gd name="connsiteX1-3105" fmla="*/ 140932 w 1423213"/>
              <a:gd name="connsiteY1-3106" fmla="*/ 1353319 h 2310347"/>
              <a:gd name="connsiteX2-3107" fmla="*/ 309182 w 1423213"/>
              <a:gd name="connsiteY2-3108" fmla="*/ 1711764 h 2310347"/>
              <a:gd name="connsiteX3-3109" fmla="*/ 548773 w 1423213"/>
              <a:gd name="connsiteY3-3110" fmla="*/ 1936338 h 2310347"/>
              <a:gd name="connsiteX4-3111" fmla="*/ 582370 w 1423213"/>
              <a:gd name="connsiteY4-3112" fmla="*/ 2297232 h 2310347"/>
              <a:gd name="connsiteX5-3113" fmla="*/ 1253027 w 1423213"/>
              <a:gd name="connsiteY5-3114" fmla="*/ 2310347 h 2310347"/>
              <a:gd name="connsiteX6-3115" fmla="*/ 1262460 w 1423213"/>
              <a:gd name="connsiteY6-3116" fmla="*/ 1987074 h 2310347"/>
              <a:gd name="connsiteX7-3117" fmla="*/ 1421092 w 1423213"/>
              <a:gd name="connsiteY7-3118" fmla="*/ 1126548 h 2310347"/>
              <a:gd name="connsiteX8-3119" fmla="*/ 1378773 w 1423213"/>
              <a:gd name="connsiteY8-3120" fmla="*/ 734522 h 2310347"/>
              <a:gd name="connsiteX9-3121" fmla="*/ 1176719 w 1423213"/>
              <a:gd name="connsiteY9-3122" fmla="*/ 664258 h 2310347"/>
              <a:gd name="connsiteX10-3123" fmla="*/ 1168953 w 1423213"/>
              <a:gd name="connsiteY10-3124" fmla="*/ 968062 h 2310347"/>
              <a:gd name="connsiteX11-3125" fmla="*/ 1156855 w 1423213"/>
              <a:gd name="connsiteY11-3126" fmla="*/ 657333 h 2310347"/>
              <a:gd name="connsiteX12-3127" fmla="*/ 927050 w 1423213"/>
              <a:gd name="connsiteY12-3128" fmla="*/ 614956 h 2310347"/>
              <a:gd name="connsiteX13-3129" fmla="*/ 957315 w 1423213"/>
              <a:gd name="connsiteY13-3130" fmla="*/ 944170 h 2310347"/>
              <a:gd name="connsiteX14-3131" fmla="*/ 711016 w 1423213"/>
              <a:gd name="connsiteY14-3132" fmla="*/ 569620 h 2310347"/>
              <a:gd name="connsiteX15-3133" fmla="*/ 729319 w 1423213"/>
              <a:gd name="connsiteY15-3134" fmla="*/ 957827 h 2310347"/>
              <a:gd name="connsiteX16-3135" fmla="*/ 543268 w 1423213"/>
              <a:gd name="connsiteY16-3136" fmla="*/ 8 h 2310347"/>
              <a:gd name="connsiteX17-3137" fmla="*/ 473286 w 1423213"/>
              <a:gd name="connsiteY17-3138" fmla="*/ 1312127 h 2310347"/>
              <a:gd name="connsiteX18-3139" fmla="*/ 338442 w 1423213"/>
              <a:gd name="connsiteY18-3140" fmla="*/ 1258222 h 2310347"/>
              <a:gd name="connsiteX19-3141" fmla="*/ 719 w 1423213"/>
              <a:gd name="connsiteY19-3142" fmla="*/ 957545 h 2310347"/>
              <a:gd name="connsiteX0-3143" fmla="*/ 719 w 1423213"/>
              <a:gd name="connsiteY0-3144" fmla="*/ 957545 h 2310347"/>
              <a:gd name="connsiteX1-3145" fmla="*/ 140932 w 1423213"/>
              <a:gd name="connsiteY1-3146" fmla="*/ 1353319 h 2310347"/>
              <a:gd name="connsiteX2-3147" fmla="*/ 309182 w 1423213"/>
              <a:gd name="connsiteY2-3148" fmla="*/ 1711764 h 2310347"/>
              <a:gd name="connsiteX3-3149" fmla="*/ 548773 w 1423213"/>
              <a:gd name="connsiteY3-3150" fmla="*/ 1936338 h 2310347"/>
              <a:gd name="connsiteX4-3151" fmla="*/ 582370 w 1423213"/>
              <a:gd name="connsiteY4-3152" fmla="*/ 2297232 h 2310347"/>
              <a:gd name="connsiteX5-3153" fmla="*/ 1253027 w 1423213"/>
              <a:gd name="connsiteY5-3154" fmla="*/ 2310347 h 2310347"/>
              <a:gd name="connsiteX6-3155" fmla="*/ 1262460 w 1423213"/>
              <a:gd name="connsiteY6-3156" fmla="*/ 1987074 h 2310347"/>
              <a:gd name="connsiteX7-3157" fmla="*/ 1421092 w 1423213"/>
              <a:gd name="connsiteY7-3158" fmla="*/ 1126548 h 2310347"/>
              <a:gd name="connsiteX8-3159" fmla="*/ 1378773 w 1423213"/>
              <a:gd name="connsiteY8-3160" fmla="*/ 734522 h 2310347"/>
              <a:gd name="connsiteX9-3161" fmla="*/ 1176719 w 1423213"/>
              <a:gd name="connsiteY9-3162" fmla="*/ 664258 h 2310347"/>
              <a:gd name="connsiteX10-3163" fmla="*/ 1168953 w 1423213"/>
              <a:gd name="connsiteY10-3164" fmla="*/ 968062 h 2310347"/>
              <a:gd name="connsiteX11-3165" fmla="*/ 1156855 w 1423213"/>
              <a:gd name="connsiteY11-3166" fmla="*/ 657333 h 2310347"/>
              <a:gd name="connsiteX12-3167" fmla="*/ 927050 w 1423213"/>
              <a:gd name="connsiteY12-3168" fmla="*/ 614956 h 2310347"/>
              <a:gd name="connsiteX13-3169" fmla="*/ 957315 w 1423213"/>
              <a:gd name="connsiteY13-3170" fmla="*/ 944170 h 2310347"/>
              <a:gd name="connsiteX14-3171" fmla="*/ 711016 w 1423213"/>
              <a:gd name="connsiteY14-3172" fmla="*/ 569620 h 2310347"/>
              <a:gd name="connsiteX15-3173" fmla="*/ 729319 w 1423213"/>
              <a:gd name="connsiteY15-3174" fmla="*/ 957827 h 2310347"/>
              <a:gd name="connsiteX16-3175" fmla="*/ 543268 w 1423213"/>
              <a:gd name="connsiteY16-3176" fmla="*/ 8 h 2310347"/>
              <a:gd name="connsiteX17-3177" fmla="*/ 473286 w 1423213"/>
              <a:gd name="connsiteY17-3178" fmla="*/ 1312127 h 2310347"/>
              <a:gd name="connsiteX18-3179" fmla="*/ 338442 w 1423213"/>
              <a:gd name="connsiteY18-3180" fmla="*/ 1258222 h 2310347"/>
              <a:gd name="connsiteX19-3181" fmla="*/ 719 w 1423213"/>
              <a:gd name="connsiteY19-3182" fmla="*/ 957545 h 2310347"/>
              <a:gd name="connsiteX0-3183" fmla="*/ 719 w 1423213"/>
              <a:gd name="connsiteY0-3184" fmla="*/ 957545 h 2310347"/>
              <a:gd name="connsiteX1-3185" fmla="*/ 140932 w 1423213"/>
              <a:gd name="connsiteY1-3186" fmla="*/ 1353319 h 2310347"/>
              <a:gd name="connsiteX2-3187" fmla="*/ 309182 w 1423213"/>
              <a:gd name="connsiteY2-3188" fmla="*/ 1711764 h 2310347"/>
              <a:gd name="connsiteX3-3189" fmla="*/ 548773 w 1423213"/>
              <a:gd name="connsiteY3-3190" fmla="*/ 1936338 h 2310347"/>
              <a:gd name="connsiteX4-3191" fmla="*/ 582370 w 1423213"/>
              <a:gd name="connsiteY4-3192" fmla="*/ 2297232 h 2310347"/>
              <a:gd name="connsiteX5-3193" fmla="*/ 1253027 w 1423213"/>
              <a:gd name="connsiteY5-3194" fmla="*/ 2310347 h 2310347"/>
              <a:gd name="connsiteX6-3195" fmla="*/ 1262460 w 1423213"/>
              <a:gd name="connsiteY6-3196" fmla="*/ 1987074 h 2310347"/>
              <a:gd name="connsiteX7-3197" fmla="*/ 1421092 w 1423213"/>
              <a:gd name="connsiteY7-3198" fmla="*/ 1126548 h 2310347"/>
              <a:gd name="connsiteX8-3199" fmla="*/ 1378773 w 1423213"/>
              <a:gd name="connsiteY8-3200" fmla="*/ 734522 h 2310347"/>
              <a:gd name="connsiteX9-3201" fmla="*/ 1176719 w 1423213"/>
              <a:gd name="connsiteY9-3202" fmla="*/ 664258 h 2310347"/>
              <a:gd name="connsiteX10-3203" fmla="*/ 1168953 w 1423213"/>
              <a:gd name="connsiteY10-3204" fmla="*/ 968062 h 2310347"/>
              <a:gd name="connsiteX11-3205" fmla="*/ 1156855 w 1423213"/>
              <a:gd name="connsiteY11-3206" fmla="*/ 657333 h 2310347"/>
              <a:gd name="connsiteX12-3207" fmla="*/ 927050 w 1423213"/>
              <a:gd name="connsiteY12-3208" fmla="*/ 614956 h 2310347"/>
              <a:gd name="connsiteX13-3209" fmla="*/ 957315 w 1423213"/>
              <a:gd name="connsiteY13-3210" fmla="*/ 944170 h 2310347"/>
              <a:gd name="connsiteX14-3211" fmla="*/ 711016 w 1423213"/>
              <a:gd name="connsiteY14-3212" fmla="*/ 569620 h 2310347"/>
              <a:gd name="connsiteX15-3213" fmla="*/ 729319 w 1423213"/>
              <a:gd name="connsiteY15-3214" fmla="*/ 957827 h 2310347"/>
              <a:gd name="connsiteX16-3215" fmla="*/ 543268 w 1423213"/>
              <a:gd name="connsiteY16-3216" fmla="*/ 8 h 2310347"/>
              <a:gd name="connsiteX17-3217" fmla="*/ 473286 w 1423213"/>
              <a:gd name="connsiteY17-3218" fmla="*/ 1312127 h 2310347"/>
              <a:gd name="connsiteX18-3219" fmla="*/ 338442 w 1423213"/>
              <a:gd name="connsiteY18-3220" fmla="*/ 1258222 h 2310347"/>
              <a:gd name="connsiteX19-3221" fmla="*/ 719 w 1423213"/>
              <a:gd name="connsiteY19-3222" fmla="*/ 957545 h 2310347"/>
              <a:gd name="connsiteX0-3223" fmla="*/ 719 w 1423213"/>
              <a:gd name="connsiteY0-3224" fmla="*/ 957545 h 2310347"/>
              <a:gd name="connsiteX1-3225" fmla="*/ 140932 w 1423213"/>
              <a:gd name="connsiteY1-3226" fmla="*/ 1353319 h 2310347"/>
              <a:gd name="connsiteX2-3227" fmla="*/ 309182 w 1423213"/>
              <a:gd name="connsiteY2-3228" fmla="*/ 1711764 h 2310347"/>
              <a:gd name="connsiteX3-3229" fmla="*/ 548773 w 1423213"/>
              <a:gd name="connsiteY3-3230" fmla="*/ 1936338 h 2310347"/>
              <a:gd name="connsiteX4-3231" fmla="*/ 582370 w 1423213"/>
              <a:gd name="connsiteY4-3232" fmla="*/ 2297232 h 2310347"/>
              <a:gd name="connsiteX5-3233" fmla="*/ 1253027 w 1423213"/>
              <a:gd name="connsiteY5-3234" fmla="*/ 2310347 h 2310347"/>
              <a:gd name="connsiteX6-3235" fmla="*/ 1262460 w 1423213"/>
              <a:gd name="connsiteY6-3236" fmla="*/ 1987074 h 2310347"/>
              <a:gd name="connsiteX7-3237" fmla="*/ 1421092 w 1423213"/>
              <a:gd name="connsiteY7-3238" fmla="*/ 1126548 h 2310347"/>
              <a:gd name="connsiteX8-3239" fmla="*/ 1378773 w 1423213"/>
              <a:gd name="connsiteY8-3240" fmla="*/ 734522 h 2310347"/>
              <a:gd name="connsiteX9-3241" fmla="*/ 1186368 w 1423213"/>
              <a:gd name="connsiteY9-3242" fmla="*/ 644961 h 2310347"/>
              <a:gd name="connsiteX10-3243" fmla="*/ 1168953 w 1423213"/>
              <a:gd name="connsiteY10-3244" fmla="*/ 968062 h 2310347"/>
              <a:gd name="connsiteX11-3245" fmla="*/ 1156855 w 1423213"/>
              <a:gd name="connsiteY11-3246" fmla="*/ 657333 h 2310347"/>
              <a:gd name="connsiteX12-3247" fmla="*/ 927050 w 1423213"/>
              <a:gd name="connsiteY12-3248" fmla="*/ 614956 h 2310347"/>
              <a:gd name="connsiteX13-3249" fmla="*/ 957315 w 1423213"/>
              <a:gd name="connsiteY13-3250" fmla="*/ 944170 h 2310347"/>
              <a:gd name="connsiteX14-3251" fmla="*/ 711016 w 1423213"/>
              <a:gd name="connsiteY14-3252" fmla="*/ 569620 h 2310347"/>
              <a:gd name="connsiteX15-3253" fmla="*/ 729319 w 1423213"/>
              <a:gd name="connsiteY15-3254" fmla="*/ 957827 h 2310347"/>
              <a:gd name="connsiteX16-3255" fmla="*/ 543268 w 1423213"/>
              <a:gd name="connsiteY16-3256" fmla="*/ 8 h 2310347"/>
              <a:gd name="connsiteX17-3257" fmla="*/ 473286 w 1423213"/>
              <a:gd name="connsiteY17-3258" fmla="*/ 1312127 h 2310347"/>
              <a:gd name="connsiteX18-3259" fmla="*/ 338442 w 1423213"/>
              <a:gd name="connsiteY18-3260" fmla="*/ 1258222 h 2310347"/>
              <a:gd name="connsiteX19-3261" fmla="*/ 719 w 1423213"/>
              <a:gd name="connsiteY19-3262" fmla="*/ 957545 h 2310347"/>
              <a:gd name="connsiteX0-3263" fmla="*/ 719 w 1423213"/>
              <a:gd name="connsiteY0-3264" fmla="*/ 957545 h 2310347"/>
              <a:gd name="connsiteX1-3265" fmla="*/ 140932 w 1423213"/>
              <a:gd name="connsiteY1-3266" fmla="*/ 1353319 h 2310347"/>
              <a:gd name="connsiteX2-3267" fmla="*/ 309182 w 1423213"/>
              <a:gd name="connsiteY2-3268" fmla="*/ 1711764 h 2310347"/>
              <a:gd name="connsiteX3-3269" fmla="*/ 548773 w 1423213"/>
              <a:gd name="connsiteY3-3270" fmla="*/ 1936338 h 2310347"/>
              <a:gd name="connsiteX4-3271" fmla="*/ 582370 w 1423213"/>
              <a:gd name="connsiteY4-3272" fmla="*/ 2297232 h 2310347"/>
              <a:gd name="connsiteX5-3273" fmla="*/ 1253027 w 1423213"/>
              <a:gd name="connsiteY5-3274" fmla="*/ 2310347 h 2310347"/>
              <a:gd name="connsiteX6-3275" fmla="*/ 1262460 w 1423213"/>
              <a:gd name="connsiteY6-3276" fmla="*/ 1987074 h 2310347"/>
              <a:gd name="connsiteX7-3277" fmla="*/ 1421092 w 1423213"/>
              <a:gd name="connsiteY7-3278" fmla="*/ 1126548 h 2310347"/>
              <a:gd name="connsiteX8-3279" fmla="*/ 1378773 w 1423213"/>
              <a:gd name="connsiteY8-3280" fmla="*/ 734522 h 2310347"/>
              <a:gd name="connsiteX9-3281" fmla="*/ 1186368 w 1423213"/>
              <a:gd name="connsiteY9-3282" fmla="*/ 644961 h 2310347"/>
              <a:gd name="connsiteX10-3283" fmla="*/ 1168953 w 1423213"/>
              <a:gd name="connsiteY10-3284" fmla="*/ 968062 h 2310347"/>
              <a:gd name="connsiteX11-3285" fmla="*/ 1156855 w 1423213"/>
              <a:gd name="connsiteY11-3286" fmla="*/ 657333 h 2310347"/>
              <a:gd name="connsiteX12-3287" fmla="*/ 927050 w 1423213"/>
              <a:gd name="connsiteY12-3288" fmla="*/ 614956 h 2310347"/>
              <a:gd name="connsiteX13-3289" fmla="*/ 957315 w 1423213"/>
              <a:gd name="connsiteY13-3290" fmla="*/ 944170 h 2310347"/>
              <a:gd name="connsiteX14-3291" fmla="*/ 711016 w 1423213"/>
              <a:gd name="connsiteY14-3292" fmla="*/ 569620 h 2310347"/>
              <a:gd name="connsiteX15-3293" fmla="*/ 729319 w 1423213"/>
              <a:gd name="connsiteY15-3294" fmla="*/ 957827 h 2310347"/>
              <a:gd name="connsiteX16-3295" fmla="*/ 543268 w 1423213"/>
              <a:gd name="connsiteY16-3296" fmla="*/ 8 h 2310347"/>
              <a:gd name="connsiteX17-3297" fmla="*/ 473286 w 1423213"/>
              <a:gd name="connsiteY17-3298" fmla="*/ 1312127 h 2310347"/>
              <a:gd name="connsiteX18-3299" fmla="*/ 338442 w 1423213"/>
              <a:gd name="connsiteY18-3300" fmla="*/ 1258222 h 2310347"/>
              <a:gd name="connsiteX19-3301" fmla="*/ 719 w 1423213"/>
              <a:gd name="connsiteY19-3302" fmla="*/ 957545 h 2310347"/>
              <a:gd name="connsiteX0-3303" fmla="*/ 719 w 1426650"/>
              <a:gd name="connsiteY0-3304" fmla="*/ 957545 h 2310347"/>
              <a:gd name="connsiteX1-3305" fmla="*/ 140932 w 1426650"/>
              <a:gd name="connsiteY1-3306" fmla="*/ 1353319 h 2310347"/>
              <a:gd name="connsiteX2-3307" fmla="*/ 309182 w 1426650"/>
              <a:gd name="connsiteY2-3308" fmla="*/ 1711764 h 2310347"/>
              <a:gd name="connsiteX3-3309" fmla="*/ 548773 w 1426650"/>
              <a:gd name="connsiteY3-3310" fmla="*/ 1936338 h 2310347"/>
              <a:gd name="connsiteX4-3311" fmla="*/ 582370 w 1426650"/>
              <a:gd name="connsiteY4-3312" fmla="*/ 2297232 h 2310347"/>
              <a:gd name="connsiteX5-3313" fmla="*/ 1253027 w 1426650"/>
              <a:gd name="connsiteY5-3314" fmla="*/ 2310347 h 2310347"/>
              <a:gd name="connsiteX6-3315" fmla="*/ 1262460 w 1426650"/>
              <a:gd name="connsiteY6-3316" fmla="*/ 1987074 h 2310347"/>
              <a:gd name="connsiteX7-3317" fmla="*/ 1421092 w 1426650"/>
              <a:gd name="connsiteY7-3318" fmla="*/ 1126548 h 2310347"/>
              <a:gd name="connsiteX8-3319" fmla="*/ 1393246 w 1426650"/>
              <a:gd name="connsiteY8-3320" fmla="*/ 734522 h 2310347"/>
              <a:gd name="connsiteX9-3321" fmla="*/ 1186368 w 1426650"/>
              <a:gd name="connsiteY9-3322" fmla="*/ 644961 h 2310347"/>
              <a:gd name="connsiteX10-3323" fmla="*/ 1168953 w 1426650"/>
              <a:gd name="connsiteY10-3324" fmla="*/ 968062 h 2310347"/>
              <a:gd name="connsiteX11-3325" fmla="*/ 1156855 w 1426650"/>
              <a:gd name="connsiteY11-3326" fmla="*/ 657333 h 2310347"/>
              <a:gd name="connsiteX12-3327" fmla="*/ 927050 w 1426650"/>
              <a:gd name="connsiteY12-3328" fmla="*/ 614956 h 2310347"/>
              <a:gd name="connsiteX13-3329" fmla="*/ 957315 w 1426650"/>
              <a:gd name="connsiteY13-3330" fmla="*/ 944170 h 2310347"/>
              <a:gd name="connsiteX14-3331" fmla="*/ 711016 w 1426650"/>
              <a:gd name="connsiteY14-3332" fmla="*/ 569620 h 2310347"/>
              <a:gd name="connsiteX15-3333" fmla="*/ 729319 w 1426650"/>
              <a:gd name="connsiteY15-3334" fmla="*/ 957827 h 2310347"/>
              <a:gd name="connsiteX16-3335" fmla="*/ 543268 w 1426650"/>
              <a:gd name="connsiteY16-3336" fmla="*/ 8 h 2310347"/>
              <a:gd name="connsiteX17-3337" fmla="*/ 473286 w 1426650"/>
              <a:gd name="connsiteY17-3338" fmla="*/ 1312127 h 2310347"/>
              <a:gd name="connsiteX18-3339" fmla="*/ 338442 w 1426650"/>
              <a:gd name="connsiteY18-3340" fmla="*/ 1258222 h 2310347"/>
              <a:gd name="connsiteX19-3341" fmla="*/ 719 w 1426650"/>
              <a:gd name="connsiteY19-3342" fmla="*/ 957545 h 2310347"/>
              <a:gd name="connsiteX0-3343" fmla="*/ 719 w 1422362"/>
              <a:gd name="connsiteY0-3344" fmla="*/ 957545 h 2310347"/>
              <a:gd name="connsiteX1-3345" fmla="*/ 140932 w 1422362"/>
              <a:gd name="connsiteY1-3346" fmla="*/ 1353319 h 2310347"/>
              <a:gd name="connsiteX2-3347" fmla="*/ 309182 w 1422362"/>
              <a:gd name="connsiteY2-3348" fmla="*/ 1711764 h 2310347"/>
              <a:gd name="connsiteX3-3349" fmla="*/ 548773 w 1422362"/>
              <a:gd name="connsiteY3-3350" fmla="*/ 1936338 h 2310347"/>
              <a:gd name="connsiteX4-3351" fmla="*/ 582370 w 1422362"/>
              <a:gd name="connsiteY4-3352" fmla="*/ 2297232 h 2310347"/>
              <a:gd name="connsiteX5-3353" fmla="*/ 1253027 w 1422362"/>
              <a:gd name="connsiteY5-3354" fmla="*/ 2310347 h 2310347"/>
              <a:gd name="connsiteX6-3355" fmla="*/ 1262460 w 1422362"/>
              <a:gd name="connsiteY6-3356" fmla="*/ 1987074 h 2310347"/>
              <a:gd name="connsiteX7-3357" fmla="*/ 1421092 w 1422362"/>
              <a:gd name="connsiteY7-3358" fmla="*/ 1126548 h 2310347"/>
              <a:gd name="connsiteX8-3359" fmla="*/ 1369124 w 1422362"/>
              <a:gd name="connsiteY8-3360" fmla="*/ 700752 h 2310347"/>
              <a:gd name="connsiteX9-3361" fmla="*/ 1186368 w 1422362"/>
              <a:gd name="connsiteY9-3362" fmla="*/ 644961 h 2310347"/>
              <a:gd name="connsiteX10-3363" fmla="*/ 1168953 w 1422362"/>
              <a:gd name="connsiteY10-3364" fmla="*/ 968062 h 2310347"/>
              <a:gd name="connsiteX11-3365" fmla="*/ 1156855 w 1422362"/>
              <a:gd name="connsiteY11-3366" fmla="*/ 657333 h 2310347"/>
              <a:gd name="connsiteX12-3367" fmla="*/ 927050 w 1422362"/>
              <a:gd name="connsiteY12-3368" fmla="*/ 614956 h 2310347"/>
              <a:gd name="connsiteX13-3369" fmla="*/ 957315 w 1422362"/>
              <a:gd name="connsiteY13-3370" fmla="*/ 944170 h 2310347"/>
              <a:gd name="connsiteX14-3371" fmla="*/ 711016 w 1422362"/>
              <a:gd name="connsiteY14-3372" fmla="*/ 569620 h 2310347"/>
              <a:gd name="connsiteX15-3373" fmla="*/ 729319 w 1422362"/>
              <a:gd name="connsiteY15-3374" fmla="*/ 957827 h 2310347"/>
              <a:gd name="connsiteX16-3375" fmla="*/ 543268 w 1422362"/>
              <a:gd name="connsiteY16-3376" fmla="*/ 8 h 2310347"/>
              <a:gd name="connsiteX17-3377" fmla="*/ 473286 w 1422362"/>
              <a:gd name="connsiteY17-3378" fmla="*/ 1312127 h 2310347"/>
              <a:gd name="connsiteX18-3379" fmla="*/ 338442 w 1422362"/>
              <a:gd name="connsiteY18-3380" fmla="*/ 1258222 h 2310347"/>
              <a:gd name="connsiteX19-3381" fmla="*/ 719 w 1422362"/>
              <a:gd name="connsiteY19-3382" fmla="*/ 957545 h 2310347"/>
              <a:gd name="connsiteX0-3383" fmla="*/ 719 w 1422362"/>
              <a:gd name="connsiteY0-3384" fmla="*/ 957545 h 2310347"/>
              <a:gd name="connsiteX1-3385" fmla="*/ 140932 w 1422362"/>
              <a:gd name="connsiteY1-3386" fmla="*/ 1353319 h 2310347"/>
              <a:gd name="connsiteX2-3387" fmla="*/ 309182 w 1422362"/>
              <a:gd name="connsiteY2-3388" fmla="*/ 1711764 h 2310347"/>
              <a:gd name="connsiteX3-3389" fmla="*/ 548773 w 1422362"/>
              <a:gd name="connsiteY3-3390" fmla="*/ 1936338 h 2310347"/>
              <a:gd name="connsiteX4-3391" fmla="*/ 582370 w 1422362"/>
              <a:gd name="connsiteY4-3392" fmla="*/ 2297232 h 2310347"/>
              <a:gd name="connsiteX5-3393" fmla="*/ 1253027 w 1422362"/>
              <a:gd name="connsiteY5-3394" fmla="*/ 2310347 h 2310347"/>
              <a:gd name="connsiteX6-3395" fmla="*/ 1262460 w 1422362"/>
              <a:gd name="connsiteY6-3396" fmla="*/ 1987074 h 2310347"/>
              <a:gd name="connsiteX7-3397" fmla="*/ 1421092 w 1422362"/>
              <a:gd name="connsiteY7-3398" fmla="*/ 1126548 h 2310347"/>
              <a:gd name="connsiteX8-3399" fmla="*/ 1369124 w 1422362"/>
              <a:gd name="connsiteY8-3400" fmla="*/ 700752 h 2310347"/>
              <a:gd name="connsiteX9-3401" fmla="*/ 1186368 w 1422362"/>
              <a:gd name="connsiteY9-3402" fmla="*/ 644961 h 2310347"/>
              <a:gd name="connsiteX10-3403" fmla="*/ 1168953 w 1422362"/>
              <a:gd name="connsiteY10-3404" fmla="*/ 968062 h 2310347"/>
              <a:gd name="connsiteX11-3405" fmla="*/ 1156855 w 1422362"/>
              <a:gd name="connsiteY11-3406" fmla="*/ 657333 h 2310347"/>
              <a:gd name="connsiteX12-3407" fmla="*/ 927050 w 1422362"/>
              <a:gd name="connsiteY12-3408" fmla="*/ 614956 h 2310347"/>
              <a:gd name="connsiteX13-3409" fmla="*/ 957315 w 1422362"/>
              <a:gd name="connsiteY13-3410" fmla="*/ 944170 h 2310347"/>
              <a:gd name="connsiteX14-3411" fmla="*/ 905990 w 1422362"/>
              <a:gd name="connsiteY14-3412" fmla="*/ 613914 h 2310347"/>
              <a:gd name="connsiteX15-3413" fmla="*/ 711016 w 1422362"/>
              <a:gd name="connsiteY15-3414" fmla="*/ 569620 h 2310347"/>
              <a:gd name="connsiteX16-3415" fmla="*/ 729319 w 1422362"/>
              <a:gd name="connsiteY16-3416" fmla="*/ 957827 h 2310347"/>
              <a:gd name="connsiteX17-3417" fmla="*/ 543268 w 1422362"/>
              <a:gd name="connsiteY17-3418" fmla="*/ 8 h 2310347"/>
              <a:gd name="connsiteX18-3419" fmla="*/ 473286 w 1422362"/>
              <a:gd name="connsiteY18-3420" fmla="*/ 1312127 h 2310347"/>
              <a:gd name="connsiteX19-3421" fmla="*/ 338442 w 1422362"/>
              <a:gd name="connsiteY19-3422" fmla="*/ 1258222 h 2310347"/>
              <a:gd name="connsiteX20" fmla="*/ 719 w 1422362"/>
              <a:gd name="connsiteY20" fmla="*/ 957545 h 2310347"/>
              <a:gd name="connsiteX0-3423" fmla="*/ 719 w 1422362"/>
              <a:gd name="connsiteY0-3424" fmla="*/ 957545 h 2310347"/>
              <a:gd name="connsiteX1-3425" fmla="*/ 140932 w 1422362"/>
              <a:gd name="connsiteY1-3426" fmla="*/ 1353319 h 2310347"/>
              <a:gd name="connsiteX2-3427" fmla="*/ 309182 w 1422362"/>
              <a:gd name="connsiteY2-3428" fmla="*/ 1711764 h 2310347"/>
              <a:gd name="connsiteX3-3429" fmla="*/ 548773 w 1422362"/>
              <a:gd name="connsiteY3-3430" fmla="*/ 1936338 h 2310347"/>
              <a:gd name="connsiteX4-3431" fmla="*/ 582370 w 1422362"/>
              <a:gd name="connsiteY4-3432" fmla="*/ 2297232 h 2310347"/>
              <a:gd name="connsiteX5-3433" fmla="*/ 1253027 w 1422362"/>
              <a:gd name="connsiteY5-3434" fmla="*/ 2310347 h 2310347"/>
              <a:gd name="connsiteX6-3435" fmla="*/ 1262460 w 1422362"/>
              <a:gd name="connsiteY6-3436" fmla="*/ 1987074 h 2310347"/>
              <a:gd name="connsiteX7-3437" fmla="*/ 1421092 w 1422362"/>
              <a:gd name="connsiteY7-3438" fmla="*/ 1126548 h 2310347"/>
              <a:gd name="connsiteX8-3439" fmla="*/ 1369124 w 1422362"/>
              <a:gd name="connsiteY8-3440" fmla="*/ 700752 h 2310347"/>
              <a:gd name="connsiteX9-3441" fmla="*/ 1186368 w 1422362"/>
              <a:gd name="connsiteY9-3442" fmla="*/ 644961 h 2310347"/>
              <a:gd name="connsiteX10-3443" fmla="*/ 1168953 w 1422362"/>
              <a:gd name="connsiteY10-3444" fmla="*/ 968062 h 2310347"/>
              <a:gd name="connsiteX11-3445" fmla="*/ 1156855 w 1422362"/>
              <a:gd name="connsiteY11-3446" fmla="*/ 657333 h 2310347"/>
              <a:gd name="connsiteX12-3447" fmla="*/ 927050 w 1422362"/>
              <a:gd name="connsiteY12-3448" fmla="*/ 614956 h 2310347"/>
              <a:gd name="connsiteX13-3449" fmla="*/ 957315 w 1422362"/>
              <a:gd name="connsiteY13-3450" fmla="*/ 944170 h 2310347"/>
              <a:gd name="connsiteX14-3451" fmla="*/ 905990 w 1422362"/>
              <a:gd name="connsiteY14-3452" fmla="*/ 613914 h 2310347"/>
              <a:gd name="connsiteX15-3453" fmla="*/ 711016 w 1422362"/>
              <a:gd name="connsiteY15-3454" fmla="*/ 569620 h 2310347"/>
              <a:gd name="connsiteX16-3455" fmla="*/ 729319 w 1422362"/>
              <a:gd name="connsiteY16-3456" fmla="*/ 957827 h 2310347"/>
              <a:gd name="connsiteX17-3457" fmla="*/ 543268 w 1422362"/>
              <a:gd name="connsiteY17-3458" fmla="*/ 8 h 2310347"/>
              <a:gd name="connsiteX18-3459" fmla="*/ 473286 w 1422362"/>
              <a:gd name="connsiteY18-3460" fmla="*/ 1312127 h 2310347"/>
              <a:gd name="connsiteX19-3461" fmla="*/ 338442 w 1422362"/>
              <a:gd name="connsiteY19-3462" fmla="*/ 1258222 h 2310347"/>
              <a:gd name="connsiteX20-3463" fmla="*/ 719 w 1422362"/>
              <a:gd name="connsiteY20-3464" fmla="*/ 957545 h 2310347"/>
              <a:gd name="connsiteX0-3465" fmla="*/ 719 w 1422362"/>
              <a:gd name="connsiteY0-3466" fmla="*/ 957545 h 2310347"/>
              <a:gd name="connsiteX1-3467" fmla="*/ 140932 w 1422362"/>
              <a:gd name="connsiteY1-3468" fmla="*/ 1353319 h 2310347"/>
              <a:gd name="connsiteX2-3469" fmla="*/ 309182 w 1422362"/>
              <a:gd name="connsiteY2-3470" fmla="*/ 1711764 h 2310347"/>
              <a:gd name="connsiteX3-3471" fmla="*/ 548773 w 1422362"/>
              <a:gd name="connsiteY3-3472" fmla="*/ 1936338 h 2310347"/>
              <a:gd name="connsiteX4-3473" fmla="*/ 582370 w 1422362"/>
              <a:gd name="connsiteY4-3474" fmla="*/ 2297232 h 2310347"/>
              <a:gd name="connsiteX5-3475" fmla="*/ 1253027 w 1422362"/>
              <a:gd name="connsiteY5-3476" fmla="*/ 2310347 h 2310347"/>
              <a:gd name="connsiteX6-3477" fmla="*/ 1262460 w 1422362"/>
              <a:gd name="connsiteY6-3478" fmla="*/ 1987074 h 2310347"/>
              <a:gd name="connsiteX7-3479" fmla="*/ 1421092 w 1422362"/>
              <a:gd name="connsiteY7-3480" fmla="*/ 1126548 h 2310347"/>
              <a:gd name="connsiteX8-3481" fmla="*/ 1369124 w 1422362"/>
              <a:gd name="connsiteY8-3482" fmla="*/ 700752 h 2310347"/>
              <a:gd name="connsiteX9-3483" fmla="*/ 1186368 w 1422362"/>
              <a:gd name="connsiteY9-3484" fmla="*/ 644961 h 2310347"/>
              <a:gd name="connsiteX10-3485" fmla="*/ 1168953 w 1422362"/>
              <a:gd name="connsiteY10-3486" fmla="*/ 968062 h 2310347"/>
              <a:gd name="connsiteX11-3487" fmla="*/ 1156855 w 1422362"/>
              <a:gd name="connsiteY11-3488" fmla="*/ 657333 h 2310347"/>
              <a:gd name="connsiteX12-3489" fmla="*/ 927050 w 1422362"/>
              <a:gd name="connsiteY12-3490" fmla="*/ 614956 h 2310347"/>
              <a:gd name="connsiteX13-3491" fmla="*/ 957315 w 1422362"/>
              <a:gd name="connsiteY13-3492" fmla="*/ 944170 h 2310347"/>
              <a:gd name="connsiteX14-3493" fmla="*/ 905990 w 1422362"/>
              <a:gd name="connsiteY14-3494" fmla="*/ 613914 h 2310347"/>
              <a:gd name="connsiteX15-3495" fmla="*/ 711016 w 1422362"/>
              <a:gd name="connsiteY15-3496" fmla="*/ 569620 h 2310347"/>
              <a:gd name="connsiteX16-3497" fmla="*/ 729319 w 1422362"/>
              <a:gd name="connsiteY16-3498" fmla="*/ 957827 h 2310347"/>
              <a:gd name="connsiteX17-3499" fmla="*/ 543268 w 1422362"/>
              <a:gd name="connsiteY17-3500" fmla="*/ 8 h 2310347"/>
              <a:gd name="connsiteX18-3501" fmla="*/ 473286 w 1422362"/>
              <a:gd name="connsiteY18-3502" fmla="*/ 1312127 h 2310347"/>
              <a:gd name="connsiteX19-3503" fmla="*/ 338442 w 1422362"/>
              <a:gd name="connsiteY19-3504" fmla="*/ 1258222 h 2310347"/>
              <a:gd name="connsiteX20-3505" fmla="*/ 719 w 1422362"/>
              <a:gd name="connsiteY20-3506" fmla="*/ 957545 h 2310347"/>
              <a:gd name="connsiteX0-3507" fmla="*/ 719 w 1422362"/>
              <a:gd name="connsiteY0-3508" fmla="*/ 957545 h 2310347"/>
              <a:gd name="connsiteX1-3509" fmla="*/ 140932 w 1422362"/>
              <a:gd name="connsiteY1-3510" fmla="*/ 1353319 h 2310347"/>
              <a:gd name="connsiteX2-3511" fmla="*/ 309182 w 1422362"/>
              <a:gd name="connsiteY2-3512" fmla="*/ 1711764 h 2310347"/>
              <a:gd name="connsiteX3-3513" fmla="*/ 548773 w 1422362"/>
              <a:gd name="connsiteY3-3514" fmla="*/ 1936338 h 2310347"/>
              <a:gd name="connsiteX4-3515" fmla="*/ 582370 w 1422362"/>
              <a:gd name="connsiteY4-3516" fmla="*/ 2297232 h 2310347"/>
              <a:gd name="connsiteX5-3517" fmla="*/ 1253027 w 1422362"/>
              <a:gd name="connsiteY5-3518" fmla="*/ 2310347 h 2310347"/>
              <a:gd name="connsiteX6-3519" fmla="*/ 1262460 w 1422362"/>
              <a:gd name="connsiteY6-3520" fmla="*/ 1987074 h 2310347"/>
              <a:gd name="connsiteX7-3521" fmla="*/ 1421092 w 1422362"/>
              <a:gd name="connsiteY7-3522" fmla="*/ 1126548 h 2310347"/>
              <a:gd name="connsiteX8-3523" fmla="*/ 1369124 w 1422362"/>
              <a:gd name="connsiteY8-3524" fmla="*/ 700752 h 2310347"/>
              <a:gd name="connsiteX9-3525" fmla="*/ 1186368 w 1422362"/>
              <a:gd name="connsiteY9-3526" fmla="*/ 644961 h 2310347"/>
              <a:gd name="connsiteX10-3527" fmla="*/ 1168953 w 1422362"/>
              <a:gd name="connsiteY10-3528" fmla="*/ 968062 h 2310347"/>
              <a:gd name="connsiteX11-3529" fmla="*/ 1156855 w 1422362"/>
              <a:gd name="connsiteY11-3530" fmla="*/ 657333 h 2310347"/>
              <a:gd name="connsiteX12-3531" fmla="*/ 927050 w 1422362"/>
              <a:gd name="connsiteY12-3532" fmla="*/ 614956 h 2310347"/>
              <a:gd name="connsiteX13-3533" fmla="*/ 957315 w 1422362"/>
              <a:gd name="connsiteY13-3534" fmla="*/ 944170 h 2310347"/>
              <a:gd name="connsiteX14-3535" fmla="*/ 905990 w 1422362"/>
              <a:gd name="connsiteY14-3536" fmla="*/ 613914 h 2310347"/>
              <a:gd name="connsiteX15-3537" fmla="*/ 711016 w 1422362"/>
              <a:gd name="connsiteY15-3538" fmla="*/ 569620 h 2310347"/>
              <a:gd name="connsiteX16-3539" fmla="*/ 729319 w 1422362"/>
              <a:gd name="connsiteY16-3540" fmla="*/ 957827 h 2310347"/>
              <a:gd name="connsiteX17-3541" fmla="*/ 543268 w 1422362"/>
              <a:gd name="connsiteY17-3542" fmla="*/ 8 h 2310347"/>
              <a:gd name="connsiteX18-3543" fmla="*/ 473286 w 1422362"/>
              <a:gd name="connsiteY18-3544" fmla="*/ 1312127 h 2310347"/>
              <a:gd name="connsiteX19-3545" fmla="*/ 338442 w 1422362"/>
              <a:gd name="connsiteY19-3546" fmla="*/ 1258222 h 2310347"/>
              <a:gd name="connsiteX20-3547" fmla="*/ 719 w 1422362"/>
              <a:gd name="connsiteY20-3548" fmla="*/ 957545 h 2310347"/>
              <a:gd name="connsiteX0-3549" fmla="*/ 719 w 1422362"/>
              <a:gd name="connsiteY0-3550" fmla="*/ 957545 h 2310347"/>
              <a:gd name="connsiteX1-3551" fmla="*/ 140932 w 1422362"/>
              <a:gd name="connsiteY1-3552" fmla="*/ 1353319 h 2310347"/>
              <a:gd name="connsiteX2-3553" fmla="*/ 309182 w 1422362"/>
              <a:gd name="connsiteY2-3554" fmla="*/ 1711764 h 2310347"/>
              <a:gd name="connsiteX3-3555" fmla="*/ 548773 w 1422362"/>
              <a:gd name="connsiteY3-3556" fmla="*/ 1936338 h 2310347"/>
              <a:gd name="connsiteX4-3557" fmla="*/ 582370 w 1422362"/>
              <a:gd name="connsiteY4-3558" fmla="*/ 2297232 h 2310347"/>
              <a:gd name="connsiteX5-3559" fmla="*/ 1253027 w 1422362"/>
              <a:gd name="connsiteY5-3560" fmla="*/ 2310347 h 2310347"/>
              <a:gd name="connsiteX6-3561" fmla="*/ 1262460 w 1422362"/>
              <a:gd name="connsiteY6-3562" fmla="*/ 1987074 h 2310347"/>
              <a:gd name="connsiteX7-3563" fmla="*/ 1421092 w 1422362"/>
              <a:gd name="connsiteY7-3564" fmla="*/ 1126548 h 2310347"/>
              <a:gd name="connsiteX8-3565" fmla="*/ 1369124 w 1422362"/>
              <a:gd name="connsiteY8-3566" fmla="*/ 700752 h 2310347"/>
              <a:gd name="connsiteX9-3567" fmla="*/ 1186368 w 1422362"/>
              <a:gd name="connsiteY9-3568" fmla="*/ 644961 h 2310347"/>
              <a:gd name="connsiteX10-3569" fmla="*/ 1168953 w 1422362"/>
              <a:gd name="connsiteY10-3570" fmla="*/ 968062 h 2310347"/>
              <a:gd name="connsiteX11-3571" fmla="*/ 1156855 w 1422362"/>
              <a:gd name="connsiteY11-3572" fmla="*/ 657333 h 2310347"/>
              <a:gd name="connsiteX12-3573" fmla="*/ 927050 w 1422362"/>
              <a:gd name="connsiteY12-3574" fmla="*/ 614956 h 2310347"/>
              <a:gd name="connsiteX13-3575" fmla="*/ 957315 w 1422362"/>
              <a:gd name="connsiteY13-3576" fmla="*/ 944170 h 2310347"/>
              <a:gd name="connsiteX14-3577" fmla="*/ 905990 w 1422362"/>
              <a:gd name="connsiteY14-3578" fmla="*/ 613914 h 2310347"/>
              <a:gd name="connsiteX15-3579" fmla="*/ 711016 w 1422362"/>
              <a:gd name="connsiteY15-3580" fmla="*/ 569620 h 2310347"/>
              <a:gd name="connsiteX16-3581" fmla="*/ 729319 w 1422362"/>
              <a:gd name="connsiteY16-3582" fmla="*/ 957827 h 2310347"/>
              <a:gd name="connsiteX17-3583" fmla="*/ 543268 w 1422362"/>
              <a:gd name="connsiteY17-3584" fmla="*/ 8 h 2310347"/>
              <a:gd name="connsiteX18-3585" fmla="*/ 473286 w 1422362"/>
              <a:gd name="connsiteY18-3586" fmla="*/ 1312127 h 2310347"/>
              <a:gd name="connsiteX19-3587" fmla="*/ 338442 w 1422362"/>
              <a:gd name="connsiteY19-3588" fmla="*/ 1258222 h 2310347"/>
              <a:gd name="connsiteX20-3589" fmla="*/ 719 w 1422362"/>
              <a:gd name="connsiteY20-3590" fmla="*/ 957545 h 2310347"/>
              <a:gd name="connsiteX0-3591" fmla="*/ 719 w 1422362"/>
              <a:gd name="connsiteY0-3592" fmla="*/ 957545 h 2310347"/>
              <a:gd name="connsiteX1-3593" fmla="*/ 140932 w 1422362"/>
              <a:gd name="connsiteY1-3594" fmla="*/ 1353319 h 2310347"/>
              <a:gd name="connsiteX2-3595" fmla="*/ 309182 w 1422362"/>
              <a:gd name="connsiteY2-3596" fmla="*/ 1711764 h 2310347"/>
              <a:gd name="connsiteX3-3597" fmla="*/ 548773 w 1422362"/>
              <a:gd name="connsiteY3-3598" fmla="*/ 1936338 h 2310347"/>
              <a:gd name="connsiteX4-3599" fmla="*/ 582370 w 1422362"/>
              <a:gd name="connsiteY4-3600" fmla="*/ 2297232 h 2310347"/>
              <a:gd name="connsiteX5-3601" fmla="*/ 1253027 w 1422362"/>
              <a:gd name="connsiteY5-3602" fmla="*/ 2310347 h 2310347"/>
              <a:gd name="connsiteX6-3603" fmla="*/ 1262460 w 1422362"/>
              <a:gd name="connsiteY6-3604" fmla="*/ 1987074 h 2310347"/>
              <a:gd name="connsiteX7-3605" fmla="*/ 1421092 w 1422362"/>
              <a:gd name="connsiteY7-3606" fmla="*/ 1126548 h 2310347"/>
              <a:gd name="connsiteX8-3607" fmla="*/ 1369124 w 1422362"/>
              <a:gd name="connsiteY8-3608" fmla="*/ 700752 h 2310347"/>
              <a:gd name="connsiteX9-3609" fmla="*/ 1176719 w 1422362"/>
              <a:gd name="connsiteY9-3610" fmla="*/ 669083 h 2310347"/>
              <a:gd name="connsiteX10-3611" fmla="*/ 1168953 w 1422362"/>
              <a:gd name="connsiteY10-3612" fmla="*/ 968062 h 2310347"/>
              <a:gd name="connsiteX11-3613" fmla="*/ 1156855 w 1422362"/>
              <a:gd name="connsiteY11-3614" fmla="*/ 657333 h 2310347"/>
              <a:gd name="connsiteX12-3615" fmla="*/ 927050 w 1422362"/>
              <a:gd name="connsiteY12-3616" fmla="*/ 614956 h 2310347"/>
              <a:gd name="connsiteX13-3617" fmla="*/ 957315 w 1422362"/>
              <a:gd name="connsiteY13-3618" fmla="*/ 944170 h 2310347"/>
              <a:gd name="connsiteX14-3619" fmla="*/ 905990 w 1422362"/>
              <a:gd name="connsiteY14-3620" fmla="*/ 613914 h 2310347"/>
              <a:gd name="connsiteX15-3621" fmla="*/ 711016 w 1422362"/>
              <a:gd name="connsiteY15-3622" fmla="*/ 569620 h 2310347"/>
              <a:gd name="connsiteX16-3623" fmla="*/ 729319 w 1422362"/>
              <a:gd name="connsiteY16-3624" fmla="*/ 957827 h 2310347"/>
              <a:gd name="connsiteX17-3625" fmla="*/ 543268 w 1422362"/>
              <a:gd name="connsiteY17-3626" fmla="*/ 8 h 2310347"/>
              <a:gd name="connsiteX18-3627" fmla="*/ 473286 w 1422362"/>
              <a:gd name="connsiteY18-3628" fmla="*/ 1312127 h 2310347"/>
              <a:gd name="connsiteX19-3629" fmla="*/ 338442 w 1422362"/>
              <a:gd name="connsiteY19-3630" fmla="*/ 1258222 h 2310347"/>
              <a:gd name="connsiteX20-3631" fmla="*/ 719 w 1422362"/>
              <a:gd name="connsiteY20-3632" fmla="*/ 957545 h 2310347"/>
              <a:gd name="connsiteX0-3633" fmla="*/ 719 w 1422362"/>
              <a:gd name="connsiteY0-3634" fmla="*/ 957545 h 2310347"/>
              <a:gd name="connsiteX1-3635" fmla="*/ 140932 w 1422362"/>
              <a:gd name="connsiteY1-3636" fmla="*/ 1353319 h 2310347"/>
              <a:gd name="connsiteX2-3637" fmla="*/ 309182 w 1422362"/>
              <a:gd name="connsiteY2-3638" fmla="*/ 1711764 h 2310347"/>
              <a:gd name="connsiteX3-3639" fmla="*/ 548773 w 1422362"/>
              <a:gd name="connsiteY3-3640" fmla="*/ 1936338 h 2310347"/>
              <a:gd name="connsiteX4-3641" fmla="*/ 582370 w 1422362"/>
              <a:gd name="connsiteY4-3642" fmla="*/ 2297232 h 2310347"/>
              <a:gd name="connsiteX5-3643" fmla="*/ 1253027 w 1422362"/>
              <a:gd name="connsiteY5-3644" fmla="*/ 2310347 h 2310347"/>
              <a:gd name="connsiteX6-3645" fmla="*/ 1262460 w 1422362"/>
              <a:gd name="connsiteY6-3646" fmla="*/ 1987074 h 2310347"/>
              <a:gd name="connsiteX7-3647" fmla="*/ 1421092 w 1422362"/>
              <a:gd name="connsiteY7-3648" fmla="*/ 1126548 h 2310347"/>
              <a:gd name="connsiteX8-3649" fmla="*/ 1369124 w 1422362"/>
              <a:gd name="connsiteY8-3650" fmla="*/ 700752 h 2310347"/>
              <a:gd name="connsiteX9-3651" fmla="*/ 1176719 w 1422362"/>
              <a:gd name="connsiteY9-3652" fmla="*/ 669083 h 2310347"/>
              <a:gd name="connsiteX10-3653" fmla="*/ 1168953 w 1422362"/>
              <a:gd name="connsiteY10-3654" fmla="*/ 968062 h 2310347"/>
              <a:gd name="connsiteX11-3655" fmla="*/ 1156855 w 1422362"/>
              <a:gd name="connsiteY11-3656" fmla="*/ 657333 h 2310347"/>
              <a:gd name="connsiteX12-3657" fmla="*/ 927050 w 1422362"/>
              <a:gd name="connsiteY12-3658" fmla="*/ 614956 h 2310347"/>
              <a:gd name="connsiteX13-3659" fmla="*/ 957315 w 1422362"/>
              <a:gd name="connsiteY13-3660" fmla="*/ 944170 h 2310347"/>
              <a:gd name="connsiteX14-3661" fmla="*/ 905990 w 1422362"/>
              <a:gd name="connsiteY14-3662" fmla="*/ 613914 h 2310347"/>
              <a:gd name="connsiteX15-3663" fmla="*/ 711016 w 1422362"/>
              <a:gd name="connsiteY15-3664" fmla="*/ 569620 h 2310347"/>
              <a:gd name="connsiteX16-3665" fmla="*/ 729319 w 1422362"/>
              <a:gd name="connsiteY16-3666" fmla="*/ 957827 h 2310347"/>
              <a:gd name="connsiteX17-3667" fmla="*/ 543268 w 1422362"/>
              <a:gd name="connsiteY17-3668" fmla="*/ 8 h 2310347"/>
              <a:gd name="connsiteX18-3669" fmla="*/ 473286 w 1422362"/>
              <a:gd name="connsiteY18-3670" fmla="*/ 1312127 h 2310347"/>
              <a:gd name="connsiteX19-3671" fmla="*/ 338442 w 1422362"/>
              <a:gd name="connsiteY19-3672" fmla="*/ 1258222 h 2310347"/>
              <a:gd name="connsiteX20-3673" fmla="*/ 719 w 1422362"/>
              <a:gd name="connsiteY20-3674" fmla="*/ 957545 h 2310347"/>
              <a:gd name="connsiteX0-3675" fmla="*/ 719 w 1422362"/>
              <a:gd name="connsiteY0-3676" fmla="*/ 957545 h 2310347"/>
              <a:gd name="connsiteX1-3677" fmla="*/ 140932 w 1422362"/>
              <a:gd name="connsiteY1-3678" fmla="*/ 1353319 h 2310347"/>
              <a:gd name="connsiteX2-3679" fmla="*/ 309182 w 1422362"/>
              <a:gd name="connsiteY2-3680" fmla="*/ 1711764 h 2310347"/>
              <a:gd name="connsiteX3-3681" fmla="*/ 548773 w 1422362"/>
              <a:gd name="connsiteY3-3682" fmla="*/ 1936338 h 2310347"/>
              <a:gd name="connsiteX4-3683" fmla="*/ 582370 w 1422362"/>
              <a:gd name="connsiteY4-3684" fmla="*/ 2297232 h 2310347"/>
              <a:gd name="connsiteX5-3685" fmla="*/ 1253027 w 1422362"/>
              <a:gd name="connsiteY5-3686" fmla="*/ 2310347 h 2310347"/>
              <a:gd name="connsiteX6-3687" fmla="*/ 1262460 w 1422362"/>
              <a:gd name="connsiteY6-3688" fmla="*/ 1987074 h 2310347"/>
              <a:gd name="connsiteX7-3689" fmla="*/ 1421092 w 1422362"/>
              <a:gd name="connsiteY7-3690" fmla="*/ 1126548 h 2310347"/>
              <a:gd name="connsiteX8-3691" fmla="*/ 1369124 w 1422362"/>
              <a:gd name="connsiteY8-3692" fmla="*/ 700752 h 2310347"/>
              <a:gd name="connsiteX9-3693" fmla="*/ 1176719 w 1422362"/>
              <a:gd name="connsiteY9-3694" fmla="*/ 669083 h 2310347"/>
              <a:gd name="connsiteX10-3695" fmla="*/ 1168953 w 1422362"/>
              <a:gd name="connsiteY10-3696" fmla="*/ 968062 h 2310347"/>
              <a:gd name="connsiteX11-3697" fmla="*/ 1156855 w 1422362"/>
              <a:gd name="connsiteY11-3698" fmla="*/ 657333 h 2310347"/>
              <a:gd name="connsiteX12-3699" fmla="*/ 927050 w 1422362"/>
              <a:gd name="connsiteY12-3700" fmla="*/ 614956 h 2310347"/>
              <a:gd name="connsiteX13-3701" fmla="*/ 957315 w 1422362"/>
              <a:gd name="connsiteY13-3702" fmla="*/ 944170 h 2310347"/>
              <a:gd name="connsiteX14-3703" fmla="*/ 905990 w 1422362"/>
              <a:gd name="connsiteY14-3704" fmla="*/ 613914 h 2310347"/>
              <a:gd name="connsiteX15-3705" fmla="*/ 711016 w 1422362"/>
              <a:gd name="connsiteY15-3706" fmla="*/ 569620 h 2310347"/>
              <a:gd name="connsiteX16-3707" fmla="*/ 729319 w 1422362"/>
              <a:gd name="connsiteY16-3708" fmla="*/ 957827 h 2310347"/>
              <a:gd name="connsiteX17-3709" fmla="*/ 543268 w 1422362"/>
              <a:gd name="connsiteY17-3710" fmla="*/ 8 h 2310347"/>
              <a:gd name="connsiteX18-3711" fmla="*/ 473286 w 1422362"/>
              <a:gd name="connsiteY18-3712" fmla="*/ 1312127 h 2310347"/>
              <a:gd name="connsiteX19-3713" fmla="*/ 338442 w 1422362"/>
              <a:gd name="connsiteY19-3714" fmla="*/ 1258222 h 2310347"/>
              <a:gd name="connsiteX20-3715" fmla="*/ 719 w 1422362"/>
              <a:gd name="connsiteY20-3716" fmla="*/ 957545 h 2310347"/>
              <a:gd name="connsiteX0-3717" fmla="*/ 719 w 1422362"/>
              <a:gd name="connsiteY0-3718" fmla="*/ 1028697 h 2381499"/>
              <a:gd name="connsiteX1-3719" fmla="*/ 140932 w 1422362"/>
              <a:gd name="connsiteY1-3720" fmla="*/ 1424471 h 2381499"/>
              <a:gd name="connsiteX2-3721" fmla="*/ 309182 w 1422362"/>
              <a:gd name="connsiteY2-3722" fmla="*/ 1782916 h 2381499"/>
              <a:gd name="connsiteX3-3723" fmla="*/ 548773 w 1422362"/>
              <a:gd name="connsiteY3-3724" fmla="*/ 2007490 h 2381499"/>
              <a:gd name="connsiteX4-3725" fmla="*/ 582370 w 1422362"/>
              <a:gd name="connsiteY4-3726" fmla="*/ 2368384 h 2381499"/>
              <a:gd name="connsiteX5-3727" fmla="*/ 1253027 w 1422362"/>
              <a:gd name="connsiteY5-3728" fmla="*/ 2381499 h 2381499"/>
              <a:gd name="connsiteX6-3729" fmla="*/ 1262460 w 1422362"/>
              <a:gd name="connsiteY6-3730" fmla="*/ 2058226 h 2381499"/>
              <a:gd name="connsiteX7-3731" fmla="*/ 1421092 w 1422362"/>
              <a:gd name="connsiteY7-3732" fmla="*/ 1197700 h 2381499"/>
              <a:gd name="connsiteX8-3733" fmla="*/ 1369124 w 1422362"/>
              <a:gd name="connsiteY8-3734" fmla="*/ 771904 h 2381499"/>
              <a:gd name="connsiteX9-3735" fmla="*/ 1176719 w 1422362"/>
              <a:gd name="connsiteY9-3736" fmla="*/ 740235 h 2381499"/>
              <a:gd name="connsiteX10-3737" fmla="*/ 1168953 w 1422362"/>
              <a:gd name="connsiteY10-3738" fmla="*/ 1039214 h 2381499"/>
              <a:gd name="connsiteX11-3739" fmla="*/ 1156855 w 1422362"/>
              <a:gd name="connsiteY11-3740" fmla="*/ 728485 h 2381499"/>
              <a:gd name="connsiteX12-3741" fmla="*/ 927050 w 1422362"/>
              <a:gd name="connsiteY12-3742" fmla="*/ 686108 h 2381499"/>
              <a:gd name="connsiteX13-3743" fmla="*/ 957315 w 1422362"/>
              <a:gd name="connsiteY13-3744" fmla="*/ 1015322 h 2381499"/>
              <a:gd name="connsiteX14-3745" fmla="*/ 905990 w 1422362"/>
              <a:gd name="connsiteY14-3746" fmla="*/ 685066 h 2381499"/>
              <a:gd name="connsiteX15-3747" fmla="*/ 711016 w 1422362"/>
              <a:gd name="connsiteY15-3748" fmla="*/ 640772 h 2381499"/>
              <a:gd name="connsiteX16-3749" fmla="*/ 729319 w 1422362"/>
              <a:gd name="connsiteY16-3750" fmla="*/ 1028979 h 2381499"/>
              <a:gd name="connsiteX17-3751" fmla="*/ 543268 w 1422362"/>
              <a:gd name="connsiteY17-3752" fmla="*/ 71160 h 2381499"/>
              <a:gd name="connsiteX18-3753" fmla="*/ 471802 w 1422362"/>
              <a:gd name="connsiteY18-3754" fmla="*/ 217109 h 2381499"/>
              <a:gd name="connsiteX19-3755" fmla="*/ 473286 w 1422362"/>
              <a:gd name="connsiteY19-3756" fmla="*/ 1383279 h 2381499"/>
              <a:gd name="connsiteX20-3757" fmla="*/ 338442 w 1422362"/>
              <a:gd name="connsiteY20-3758" fmla="*/ 1329374 h 2381499"/>
              <a:gd name="connsiteX21" fmla="*/ 719 w 1422362"/>
              <a:gd name="connsiteY21" fmla="*/ 1028697 h 2381499"/>
              <a:gd name="connsiteX0-3759" fmla="*/ 719 w 1422362"/>
              <a:gd name="connsiteY0-3760" fmla="*/ 1028697 h 2381499"/>
              <a:gd name="connsiteX1-3761" fmla="*/ 140932 w 1422362"/>
              <a:gd name="connsiteY1-3762" fmla="*/ 1424471 h 2381499"/>
              <a:gd name="connsiteX2-3763" fmla="*/ 309182 w 1422362"/>
              <a:gd name="connsiteY2-3764" fmla="*/ 1782916 h 2381499"/>
              <a:gd name="connsiteX3-3765" fmla="*/ 548773 w 1422362"/>
              <a:gd name="connsiteY3-3766" fmla="*/ 2007490 h 2381499"/>
              <a:gd name="connsiteX4-3767" fmla="*/ 582370 w 1422362"/>
              <a:gd name="connsiteY4-3768" fmla="*/ 2368384 h 2381499"/>
              <a:gd name="connsiteX5-3769" fmla="*/ 1253027 w 1422362"/>
              <a:gd name="connsiteY5-3770" fmla="*/ 2381499 h 2381499"/>
              <a:gd name="connsiteX6-3771" fmla="*/ 1262460 w 1422362"/>
              <a:gd name="connsiteY6-3772" fmla="*/ 2058226 h 2381499"/>
              <a:gd name="connsiteX7-3773" fmla="*/ 1421092 w 1422362"/>
              <a:gd name="connsiteY7-3774" fmla="*/ 1197700 h 2381499"/>
              <a:gd name="connsiteX8-3775" fmla="*/ 1369124 w 1422362"/>
              <a:gd name="connsiteY8-3776" fmla="*/ 771904 h 2381499"/>
              <a:gd name="connsiteX9-3777" fmla="*/ 1176719 w 1422362"/>
              <a:gd name="connsiteY9-3778" fmla="*/ 740235 h 2381499"/>
              <a:gd name="connsiteX10-3779" fmla="*/ 1168953 w 1422362"/>
              <a:gd name="connsiteY10-3780" fmla="*/ 1039214 h 2381499"/>
              <a:gd name="connsiteX11-3781" fmla="*/ 1156855 w 1422362"/>
              <a:gd name="connsiteY11-3782" fmla="*/ 728485 h 2381499"/>
              <a:gd name="connsiteX12-3783" fmla="*/ 927050 w 1422362"/>
              <a:gd name="connsiteY12-3784" fmla="*/ 686108 h 2381499"/>
              <a:gd name="connsiteX13-3785" fmla="*/ 957315 w 1422362"/>
              <a:gd name="connsiteY13-3786" fmla="*/ 1015322 h 2381499"/>
              <a:gd name="connsiteX14-3787" fmla="*/ 905990 w 1422362"/>
              <a:gd name="connsiteY14-3788" fmla="*/ 685066 h 2381499"/>
              <a:gd name="connsiteX15-3789" fmla="*/ 711016 w 1422362"/>
              <a:gd name="connsiteY15-3790" fmla="*/ 640772 h 2381499"/>
              <a:gd name="connsiteX16-3791" fmla="*/ 729319 w 1422362"/>
              <a:gd name="connsiteY16-3792" fmla="*/ 1028979 h 2381499"/>
              <a:gd name="connsiteX17-3793" fmla="*/ 543268 w 1422362"/>
              <a:gd name="connsiteY17-3794" fmla="*/ 71160 h 2381499"/>
              <a:gd name="connsiteX18-3795" fmla="*/ 471802 w 1422362"/>
              <a:gd name="connsiteY18-3796" fmla="*/ 217109 h 2381499"/>
              <a:gd name="connsiteX19-3797" fmla="*/ 473286 w 1422362"/>
              <a:gd name="connsiteY19-3798" fmla="*/ 1383279 h 2381499"/>
              <a:gd name="connsiteX20-3799" fmla="*/ 338442 w 1422362"/>
              <a:gd name="connsiteY20-3800" fmla="*/ 1329374 h 2381499"/>
              <a:gd name="connsiteX21-3801" fmla="*/ 719 w 1422362"/>
              <a:gd name="connsiteY21-3802" fmla="*/ 1028697 h 2381499"/>
              <a:gd name="connsiteX0-3803" fmla="*/ 719 w 1422362"/>
              <a:gd name="connsiteY0-3804" fmla="*/ 1025260 h 2378062"/>
              <a:gd name="connsiteX1-3805" fmla="*/ 140932 w 1422362"/>
              <a:gd name="connsiteY1-3806" fmla="*/ 1421034 h 2378062"/>
              <a:gd name="connsiteX2-3807" fmla="*/ 309182 w 1422362"/>
              <a:gd name="connsiteY2-3808" fmla="*/ 1779479 h 2378062"/>
              <a:gd name="connsiteX3-3809" fmla="*/ 548773 w 1422362"/>
              <a:gd name="connsiteY3-3810" fmla="*/ 2004053 h 2378062"/>
              <a:gd name="connsiteX4-3811" fmla="*/ 582370 w 1422362"/>
              <a:gd name="connsiteY4-3812" fmla="*/ 2364947 h 2378062"/>
              <a:gd name="connsiteX5-3813" fmla="*/ 1253027 w 1422362"/>
              <a:gd name="connsiteY5-3814" fmla="*/ 2378062 h 2378062"/>
              <a:gd name="connsiteX6-3815" fmla="*/ 1262460 w 1422362"/>
              <a:gd name="connsiteY6-3816" fmla="*/ 2054789 h 2378062"/>
              <a:gd name="connsiteX7-3817" fmla="*/ 1421092 w 1422362"/>
              <a:gd name="connsiteY7-3818" fmla="*/ 1194263 h 2378062"/>
              <a:gd name="connsiteX8-3819" fmla="*/ 1369124 w 1422362"/>
              <a:gd name="connsiteY8-3820" fmla="*/ 768467 h 2378062"/>
              <a:gd name="connsiteX9-3821" fmla="*/ 1176719 w 1422362"/>
              <a:gd name="connsiteY9-3822" fmla="*/ 736798 h 2378062"/>
              <a:gd name="connsiteX10-3823" fmla="*/ 1168953 w 1422362"/>
              <a:gd name="connsiteY10-3824" fmla="*/ 1035777 h 2378062"/>
              <a:gd name="connsiteX11-3825" fmla="*/ 1156855 w 1422362"/>
              <a:gd name="connsiteY11-3826" fmla="*/ 725048 h 2378062"/>
              <a:gd name="connsiteX12-3827" fmla="*/ 927050 w 1422362"/>
              <a:gd name="connsiteY12-3828" fmla="*/ 682671 h 2378062"/>
              <a:gd name="connsiteX13-3829" fmla="*/ 957315 w 1422362"/>
              <a:gd name="connsiteY13-3830" fmla="*/ 1011885 h 2378062"/>
              <a:gd name="connsiteX14-3831" fmla="*/ 905990 w 1422362"/>
              <a:gd name="connsiteY14-3832" fmla="*/ 681629 h 2378062"/>
              <a:gd name="connsiteX15-3833" fmla="*/ 711016 w 1422362"/>
              <a:gd name="connsiteY15-3834" fmla="*/ 637335 h 2378062"/>
              <a:gd name="connsiteX16-3835" fmla="*/ 729319 w 1422362"/>
              <a:gd name="connsiteY16-3836" fmla="*/ 1025542 h 2378062"/>
              <a:gd name="connsiteX17-3837" fmla="*/ 543268 w 1422362"/>
              <a:gd name="connsiteY17-3838" fmla="*/ 67723 h 2378062"/>
              <a:gd name="connsiteX18-3839" fmla="*/ 471802 w 1422362"/>
              <a:gd name="connsiteY18-3840" fmla="*/ 213672 h 2378062"/>
              <a:gd name="connsiteX19-3841" fmla="*/ 473286 w 1422362"/>
              <a:gd name="connsiteY19-3842" fmla="*/ 1379842 h 2378062"/>
              <a:gd name="connsiteX20-3843" fmla="*/ 338442 w 1422362"/>
              <a:gd name="connsiteY20-3844" fmla="*/ 1325937 h 2378062"/>
              <a:gd name="connsiteX21-3845" fmla="*/ 719 w 1422362"/>
              <a:gd name="connsiteY21-3846" fmla="*/ 1025260 h 2378062"/>
              <a:gd name="connsiteX0-3847" fmla="*/ 719 w 1422362"/>
              <a:gd name="connsiteY0-3848" fmla="*/ 1011512 h 2364314"/>
              <a:gd name="connsiteX1-3849" fmla="*/ 140932 w 1422362"/>
              <a:gd name="connsiteY1-3850" fmla="*/ 1407286 h 2364314"/>
              <a:gd name="connsiteX2-3851" fmla="*/ 309182 w 1422362"/>
              <a:gd name="connsiteY2-3852" fmla="*/ 1765731 h 2364314"/>
              <a:gd name="connsiteX3-3853" fmla="*/ 548773 w 1422362"/>
              <a:gd name="connsiteY3-3854" fmla="*/ 1990305 h 2364314"/>
              <a:gd name="connsiteX4-3855" fmla="*/ 582370 w 1422362"/>
              <a:gd name="connsiteY4-3856" fmla="*/ 2351199 h 2364314"/>
              <a:gd name="connsiteX5-3857" fmla="*/ 1253027 w 1422362"/>
              <a:gd name="connsiteY5-3858" fmla="*/ 2364314 h 2364314"/>
              <a:gd name="connsiteX6-3859" fmla="*/ 1262460 w 1422362"/>
              <a:gd name="connsiteY6-3860" fmla="*/ 2041041 h 2364314"/>
              <a:gd name="connsiteX7-3861" fmla="*/ 1421092 w 1422362"/>
              <a:gd name="connsiteY7-3862" fmla="*/ 1180515 h 2364314"/>
              <a:gd name="connsiteX8-3863" fmla="*/ 1369124 w 1422362"/>
              <a:gd name="connsiteY8-3864" fmla="*/ 754719 h 2364314"/>
              <a:gd name="connsiteX9-3865" fmla="*/ 1176719 w 1422362"/>
              <a:gd name="connsiteY9-3866" fmla="*/ 723050 h 2364314"/>
              <a:gd name="connsiteX10-3867" fmla="*/ 1168953 w 1422362"/>
              <a:gd name="connsiteY10-3868" fmla="*/ 1022029 h 2364314"/>
              <a:gd name="connsiteX11-3869" fmla="*/ 1156855 w 1422362"/>
              <a:gd name="connsiteY11-3870" fmla="*/ 711300 h 2364314"/>
              <a:gd name="connsiteX12-3871" fmla="*/ 927050 w 1422362"/>
              <a:gd name="connsiteY12-3872" fmla="*/ 668923 h 2364314"/>
              <a:gd name="connsiteX13-3873" fmla="*/ 957315 w 1422362"/>
              <a:gd name="connsiteY13-3874" fmla="*/ 998137 h 2364314"/>
              <a:gd name="connsiteX14-3875" fmla="*/ 905990 w 1422362"/>
              <a:gd name="connsiteY14-3876" fmla="*/ 667881 h 2364314"/>
              <a:gd name="connsiteX15-3877" fmla="*/ 711016 w 1422362"/>
              <a:gd name="connsiteY15-3878" fmla="*/ 623587 h 2364314"/>
              <a:gd name="connsiteX16-3879" fmla="*/ 729319 w 1422362"/>
              <a:gd name="connsiteY16-3880" fmla="*/ 1011794 h 2364314"/>
              <a:gd name="connsiteX17-3881" fmla="*/ 630106 w 1422362"/>
              <a:gd name="connsiteY17-3882" fmla="*/ 73272 h 2364314"/>
              <a:gd name="connsiteX18-3883" fmla="*/ 471802 w 1422362"/>
              <a:gd name="connsiteY18-3884" fmla="*/ 199924 h 2364314"/>
              <a:gd name="connsiteX19-3885" fmla="*/ 473286 w 1422362"/>
              <a:gd name="connsiteY19-3886" fmla="*/ 1366094 h 2364314"/>
              <a:gd name="connsiteX20-3887" fmla="*/ 338442 w 1422362"/>
              <a:gd name="connsiteY20-3888" fmla="*/ 1312189 h 2364314"/>
              <a:gd name="connsiteX21-3889" fmla="*/ 719 w 1422362"/>
              <a:gd name="connsiteY21-3890" fmla="*/ 1011512 h 2364314"/>
              <a:gd name="connsiteX0-3891" fmla="*/ 719 w 1422362"/>
              <a:gd name="connsiteY0-3892" fmla="*/ 938672 h 2291474"/>
              <a:gd name="connsiteX1-3893" fmla="*/ 140932 w 1422362"/>
              <a:gd name="connsiteY1-3894" fmla="*/ 1334446 h 2291474"/>
              <a:gd name="connsiteX2-3895" fmla="*/ 309182 w 1422362"/>
              <a:gd name="connsiteY2-3896" fmla="*/ 1692891 h 2291474"/>
              <a:gd name="connsiteX3-3897" fmla="*/ 548773 w 1422362"/>
              <a:gd name="connsiteY3-3898" fmla="*/ 1917465 h 2291474"/>
              <a:gd name="connsiteX4-3899" fmla="*/ 582370 w 1422362"/>
              <a:gd name="connsiteY4-3900" fmla="*/ 2278359 h 2291474"/>
              <a:gd name="connsiteX5-3901" fmla="*/ 1253027 w 1422362"/>
              <a:gd name="connsiteY5-3902" fmla="*/ 2291474 h 2291474"/>
              <a:gd name="connsiteX6-3903" fmla="*/ 1262460 w 1422362"/>
              <a:gd name="connsiteY6-3904" fmla="*/ 1968201 h 2291474"/>
              <a:gd name="connsiteX7-3905" fmla="*/ 1421092 w 1422362"/>
              <a:gd name="connsiteY7-3906" fmla="*/ 1107675 h 2291474"/>
              <a:gd name="connsiteX8-3907" fmla="*/ 1369124 w 1422362"/>
              <a:gd name="connsiteY8-3908" fmla="*/ 681879 h 2291474"/>
              <a:gd name="connsiteX9-3909" fmla="*/ 1176719 w 1422362"/>
              <a:gd name="connsiteY9-3910" fmla="*/ 650210 h 2291474"/>
              <a:gd name="connsiteX10-3911" fmla="*/ 1168953 w 1422362"/>
              <a:gd name="connsiteY10-3912" fmla="*/ 949189 h 2291474"/>
              <a:gd name="connsiteX11-3913" fmla="*/ 1156855 w 1422362"/>
              <a:gd name="connsiteY11-3914" fmla="*/ 638460 h 2291474"/>
              <a:gd name="connsiteX12-3915" fmla="*/ 927050 w 1422362"/>
              <a:gd name="connsiteY12-3916" fmla="*/ 596083 h 2291474"/>
              <a:gd name="connsiteX13-3917" fmla="*/ 957315 w 1422362"/>
              <a:gd name="connsiteY13-3918" fmla="*/ 925297 h 2291474"/>
              <a:gd name="connsiteX14-3919" fmla="*/ 905990 w 1422362"/>
              <a:gd name="connsiteY14-3920" fmla="*/ 595041 h 2291474"/>
              <a:gd name="connsiteX15-3921" fmla="*/ 711016 w 1422362"/>
              <a:gd name="connsiteY15-3922" fmla="*/ 550747 h 2291474"/>
              <a:gd name="connsiteX16-3923" fmla="*/ 729319 w 1422362"/>
              <a:gd name="connsiteY16-3924" fmla="*/ 938954 h 2291474"/>
              <a:gd name="connsiteX17-3925" fmla="*/ 673525 w 1422362"/>
              <a:gd name="connsiteY17-3926" fmla="*/ 130688 h 2291474"/>
              <a:gd name="connsiteX18-3927" fmla="*/ 471802 w 1422362"/>
              <a:gd name="connsiteY18-3928" fmla="*/ 127084 h 2291474"/>
              <a:gd name="connsiteX19-3929" fmla="*/ 473286 w 1422362"/>
              <a:gd name="connsiteY19-3930" fmla="*/ 1293254 h 2291474"/>
              <a:gd name="connsiteX20-3931" fmla="*/ 338442 w 1422362"/>
              <a:gd name="connsiteY20-3932" fmla="*/ 1239349 h 2291474"/>
              <a:gd name="connsiteX21-3933" fmla="*/ 719 w 1422362"/>
              <a:gd name="connsiteY21-3934" fmla="*/ 938672 h 2291474"/>
              <a:gd name="connsiteX0-3935" fmla="*/ 719 w 1422362"/>
              <a:gd name="connsiteY0-3936" fmla="*/ 948524 h 2301326"/>
              <a:gd name="connsiteX1-3937" fmla="*/ 140932 w 1422362"/>
              <a:gd name="connsiteY1-3938" fmla="*/ 1344298 h 2301326"/>
              <a:gd name="connsiteX2-3939" fmla="*/ 309182 w 1422362"/>
              <a:gd name="connsiteY2-3940" fmla="*/ 1702743 h 2301326"/>
              <a:gd name="connsiteX3-3941" fmla="*/ 548773 w 1422362"/>
              <a:gd name="connsiteY3-3942" fmla="*/ 1927317 h 2301326"/>
              <a:gd name="connsiteX4-3943" fmla="*/ 582370 w 1422362"/>
              <a:gd name="connsiteY4-3944" fmla="*/ 2288211 h 2301326"/>
              <a:gd name="connsiteX5-3945" fmla="*/ 1253027 w 1422362"/>
              <a:gd name="connsiteY5-3946" fmla="*/ 2301326 h 2301326"/>
              <a:gd name="connsiteX6-3947" fmla="*/ 1262460 w 1422362"/>
              <a:gd name="connsiteY6-3948" fmla="*/ 1978053 h 2301326"/>
              <a:gd name="connsiteX7-3949" fmla="*/ 1421092 w 1422362"/>
              <a:gd name="connsiteY7-3950" fmla="*/ 1117527 h 2301326"/>
              <a:gd name="connsiteX8-3951" fmla="*/ 1369124 w 1422362"/>
              <a:gd name="connsiteY8-3952" fmla="*/ 691731 h 2301326"/>
              <a:gd name="connsiteX9-3953" fmla="*/ 1176719 w 1422362"/>
              <a:gd name="connsiteY9-3954" fmla="*/ 660062 h 2301326"/>
              <a:gd name="connsiteX10-3955" fmla="*/ 1168953 w 1422362"/>
              <a:gd name="connsiteY10-3956" fmla="*/ 959041 h 2301326"/>
              <a:gd name="connsiteX11-3957" fmla="*/ 1156855 w 1422362"/>
              <a:gd name="connsiteY11-3958" fmla="*/ 648312 h 2301326"/>
              <a:gd name="connsiteX12-3959" fmla="*/ 927050 w 1422362"/>
              <a:gd name="connsiteY12-3960" fmla="*/ 605935 h 2301326"/>
              <a:gd name="connsiteX13-3961" fmla="*/ 957315 w 1422362"/>
              <a:gd name="connsiteY13-3962" fmla="*/ 935149 h 2301326"/>
              <a:gd name="connsiteX14-3963" fmla="*/ 905990 w 1422362"/>
              <a:gd name="connsiteY14-3964" fmla="*/ 604893 h 2301326"/>
              <a:gd name="connsiteX15-3965" fmla="*/ 711016 w 1422362"/>
              <a:gd name="connsiteY15-3966" fmla="*/ 560599 h 2301326"/>
              <a:gd name="connsiteX16-3967" fmla="*/ 729319 w 1422362"/>
              <a:gd name="connsiteY16-3968" fmla="*/ 948806 h 2301326"/>
              <a:gd name="connsiteX17-3969" fmla="*/ 673525 w 1422362"/>
              <a:gd name="connsiteY17-3970" fmla="*/ 140540 h 2301326"/>
              <a:gd name="connsiteX18-3971" fmla="*/ 471802 w 1422362"/>
              <a:gd name="connsiteY18-3972" fmla="*/ 136936 h 2301326"/>
              <a:gd name="connsiteX19-3973" fmla="*/ 473286 w 1422362"/>
              <a:gd name="connsiteY19-3974" fmla="*/ 1303106 h 2301326"/>
              <a:gd name="connsiteX20-3975" fmla="*/ 338442 w 1422362"/>
              <a:gd name="connsiteY20-3976" fmla="*/ 1249201 h 2301326"/>
              <a:gd name="connsiteX21-3977" fmla="*/ 719 w 1422362"/>
              <a:gd name="connsiteY21-3978" fmla="*/ 948524 h 2301326"/>
              <a:gd name="connsiteX0-3979" fmla="*/ 719 w 1422362"/>
              <a:gd name="connsiteY0-3980" fmla="*/ 948524 h 2301326"/>
              <a:gd name="connsiteX1-3981" fmla="*/ 140932 w 1422362"/>
              <a:gd name="connsiteY1-3982" fmla="*/ 1344298 h 2301326"/>
              <a:gd name="connsiteX2-3983" fmla="*/ 309182 w 1422362"/>
              <a:gd name="connsiteY2-3984" fmla="*/ 1702743 h 2301326"/>
              <a:gd name="connsiteX3-3985" fmla="*/ 548773 w 1422362"/>
              <a:gd name="connsiteY3-3986" fmla="*/ 1927317 h 2301326"/>
              <a:gd name="connsiteX4-3987" fmla="*/ 582370 w 1422362"/>
              <a:gd name="connsiteY4-3988" fmla="*/ 2288211 h 2301326"/>
              <a:gd name="connsiteX5-3989" fmla="*/ 1253027 w 1422362"/>
              <a:gd name="connsiteY5-3990" fmla="*/ 2301326 h 2301326"/>
              <a:gd name="connsiteX6-3991" fmla="*/ 1262460 w 1422362"/>
              <a:gd name="connsiteY6-3992" fmla="*/ 1978053 h 2301326"/>
              <a:gd name="connsiteX7-3993" fmla="*/ 1421092 w 1422362"/>
              <a:gd name="connsiteY7-3994" fmla="*/ 1117527 h 2301326"/>
              <a:gd name="connsiteX8-3995" fmla="*/ 1369124 w 1422362"/>
              <a:gd name="connsiteY8-3996" fmla="*/ 691731 h 2301326"/>
              <a:gd name="connsiteX9-3997" fmla="*/ 1176719 w 1422362"/>
              <a:gd name="connsiteY9-3998" fmla="*/ 660062 h 2301326"/>
              <a:gd name="connsiteX10-3999" fmla="*/ 1168953 w 1422362"/>
              <a:gd name="connsiteY10-4000" fmla="*/ 959041 h 2301326"/>
              <a:gd name="connsiteX11-4001" fmla="*/ 1156855 w 1422362"/>
              <a:gd name="connsiteY11-4002" fmla="*/ 648312 h 2301326"/>
              <a:gd name="connsiteX12-4003" fmla="*/ 927050 w 1422362"/>
              <a:gd name="connsiteY12-4004" fmla="*/ 605935 h 2301326"/>
              <a:gd name="connsiteX13-4005" fmla="*/ 957315 w 1422362"/>
              <a:gd name="connsiteY13-4006" fmla="*/ 935149 h 2301326"/>
              <a:gd name="connsiteX14-4007" fmla="*/ 905990 w 1422362"/>
              <a:gd name="connsiteY14-4008" fmla="*/ 604893 h 2301326"/>
              <a:gd name="connsiteX15-4009" fmla="*/ 711016 w 1422362"/>
              <a:gd name="connsiteY15-4010" fmla="*/ 560599 h 2301326"/>
              <a:gd name="connsiteX16-4011" fmla="*/ 729319 w 1422362"/>
              <a:gd name="connsiteY16-4012" fmla="*/ 948806 h 2301326"/>
              <a:gd name="connsiteX17-4013" fmla="*/ 673525 w 1422362"/>
              <a:gd name="connsiteY17-4014" fmla="*/ 140540 h 2301326"/>
              <a:gd name="connsiteX18-4015" fmla="*/ 471802 w 1422362"/>
              <a:gd name="connsiteY18-4016" fmla="*/ 136936 h 2301326"/>
              <a:gd name="connsiteX19-4017" fmla="*/ 473286 w 1422362"/>
              <a:gd name="connsiteY19-4018" fmla="*/ 1303106 h 2301326"/>
              <a:gd name="connsiteX20-4019" fmla="*/ 338442 w 1422362"/>
              <a:gd name="connsiteY20-4020" fmla="*/ 1249201 h 2301326"/>
              <a:gd name="connsiteX21-4021" fmla="*/ 719 w 1422362"/>
              <a:gd name="connsiteY21-4022" fmla="*/ 948524 h 2301326"/>
              <a:gd name="connsiteX0-4023" fmla="*/ 719 w 1422362"/>
              <a:gd name="connsiteY0-4024" fmla="*/ 948524 h 2301326"/>
              <a:gd name="connsiteX1-4025" fmla="*/ 140932 w 1422362"/>
              <a:gd name="connsiteY1-4026" fmla="*/ 1344298 h 2301326"/>
              <a:gd name="connsiteX2-4027" fmla="*/ 309182 w 1422362"/>
              <a:gd name="connsiteY2-4028" fmla="*/ 1702743 h 2301326"/>
              <a:gd name="connsiteX3-4029" fmla="*/ 548773 w 1422362"/>
              <a:gd name="connsiteY3-4030" fmla="*/ 1927317 h 2301326"/>
              <a:gd name="connsiteX4-4031" fmla="*/ 582370 w 1422362"/>
              <a:gd name="connsiteY4-4032" fmla="*/ 2288211 h 2301326"/>
              <a:gd name="connsiteX5-4033" fmla="*/ 1253027 w 1422362"/>
              <a:gd name="connsiteY5-4034" fmla="*/ 2301326 h 2301326"/>
              <a:gd name="connsiteX6-4035" fmla="*/ 1262460 w 1422362"/>
              <a:gd name="connsiteY6-4036" fmla="*/ 1978053 h 2301326"/>
              <a:gd name="connsiteX7-4037" fmla="*/ 1421092 w 1422362"/>
              <a:gd name="connsiteY7-4038" fmla="*/ 1117527 h 2301326"/>
              <a:gd name="connsiteX8-4039" fmla="*/ 1369124 w 1422362"/>
              <a:gd name="connsiteY8-4040" fmla="*/ 691731 h 2301326"/>
              <a:gd name="connsiteX9-4041" fmla="*/ 1176719 w 1422362"/>
              <a:gd name="connsiteY9-4042" fmla="*/ 660062 h 2301326"/>
              <a:gd name="connsiteX10-4043" fmla="*/ 1168953 w 1422362"/>
              <a:gd name="connsiteY10-4044" fmla="*/ 959041 h 2301326"/>
              <a:gd name="connsiteX11-4045" fmla="*/ 1156855 w 1422362"/>
              <a:gd name="connsiteY11-4046" fmla="*/ 648312 h 2301326"/>
              <a:gd name="connsiteX12-4047" fmla="*/ 927050 w 1422362"/>
              <a:gd name="connsiteY12-4048" fmla="*/ 605935 h 2301326"/>
              <a:gd name="connsiteX13-4049" fmla="*/ 957315 w 1422362"/>
              <a:gd name="connsiteY13-4050" fmla="*/ 935149 h 2301326"/>
              <a:gd name="connsiteX14-4051" fmla="*/ 905990 w 1422362"/>
              <a:gd name="connsiteY14-4052" fmla="*/ 604893 h 2301326"/>
              <a:gd name="connsiteX15-4053" fmla="*/ 711016 w 1422362"/>
              <a:gd name="connsiteY15-4054" fmla="*/ 560599 h 2301326"/>
              <a:gd name="connsiteX16-4055" fmla="*/ 729319 w 1422362"/>
              <a:gd name="connsiteY16-4056" fmla="*/ 948806 h 2301326"/>
              <a:gd name="connsiteX17-4057" fmla="*/ 673525 w 1422362"/>
              <a:gd name="connsiteY17-4058" fmla="*/ 140540 h 2301326"/>
              <a:gd name="connsiteX18-4059" fmla="*/ 471802 w 1422362"/>
              <a:gd name="connsiteY18-4060" fmla="*/ 136936 h 2301326"/>
              <a:gd name="connsiteX19-4061" fmla="*/ 473286 w 1422362"/>
              <a:gd name="connsiteY19-4062" fmla="*/ 1303106 h 2301326"/>
              <a:gd name="connsiteX20-4063" fmla="*/ 338442 w 1422362"/>
              <a:gd name="connsiteY20-4064" fmla="*/ 1249201 h 2301326"/>
              <a:gd name="connsiteX21-4065" fmla="*/ 719 w 1422362"/>
              <a:gd name="connsiteY21-4066" fmla="*/ 948524 h 2301326"/>
              <a:gd name="connsiteX0-4067" fmla="*/ 719 w 1422362"/>
              <a:gd name="connsiteY0-4068" fmla="*/ 948524 h 2301326"/>
              <a:gd name="connsiteX1-4069" fmla="*/ 140932 w 1422362"/>
              <a:gd name="connsiteY1-4070" fmla="*/ 1344298 h 2301326"/>
              <a:gd name="connsiteX2-4071" fmla="*/ 309182 w 1422362"/>
              <a:gd name="connsiteY2-4072" fmla="*/ 1702743 h 2301326"/>
              <a:gd name="connsiteX3-4073" fmla="*/ 548773 w 1422362"/>
              <a:gd name="connsiteY3-4074" fmla="*/ 1927317 h 2301326"/>
              <a:gd name="connsiteX4-4075" fmla="*/ 582370 w 1422362"/>
              <a:gd name="connsiteY4-4076" fmla="*/ 2288211 h 2301326"/>
              <a:gd name="connsiteX5-4077" fmla="*/ 1253027 w 1422362"/>
              <a:gd name="connsiteY5-4078" fmla="*/ 2301326 h 2301326"/>
              <a:gd name="connsiteX6-4079" fmla="*/ 1262460 w 1422362"/>
              <a:gd name="connsiteY6-4080" fmla="*/ 1978053 h 2301326"/>
              <a:gd name="connsiteX7-4081" fmla="*/ 1421092 w 1422362"/>
              <a:gd name="connsiteY7-4082" fmla="*/ 1117527 h 2301326"/>
              <a:gd name="connsiteX8-4083" fmla="*/ 1369124 w 1422362"/>
              <a:gd name="connsiteY8-4084" fmla="*/ 691731 h 2301326"/>
              <a:gd name="connsiteX9-4085" fmla="*/ 1176719 w 1422362"/>
              <a:gd name="connsiteY9-4086" fmla="*/ 660062 h 2301326"/>
              <a:gd name="connsiteX10-4087" fmla="*/ 1168953 w 1422362"/>
              <a:gd name="connsiteY10-4088" fmla="*/ 959041 h 2301326"/>
              <a:gd name="connsiteX11-4089" fmla="*/ 1156855 w 1422362"/>
              <a:gd name="connsiteY11-4090" fmla="*/ 648312 h 2301326"/>
              <a:gd name="connsiteX12-4091" fmla="*/ 927050 w 1422362"/>
              <a:gd name="connsiteY12-4092" fmla="*/ 605935 h 2301326"/>
              <a:gd name="connsiteX13-4093" fmla="*/ 957315 w 1422362"/>
              <a:gd name="connsiteY13-4094" fmla="*/ 935149 h 2301326"/>
              <a:gd name="connsiteX14-4095" fmla="*/ 905990 w 1422362"/>
              <a:gd name="connsiteY14-4096" fmla="*/ 604893 h 2301326"/>
              <a:gd name="connsiteX15-4097" fmla="*/ 711016 w 1422362"/>
              <a:gd name="connsiteY15-4098" fmla="*/ 560599 h 2301326"/>
              <a:gd name="connsiteX16-4099" fmla="*/ 714846 w 1422362"/>
              <a:gd name="connsiteY16-4100" fmla="*/ 948806 h 2301326"/>
              <a:gd name="connsiteX17-4101" fmla="*/ 673525 w 1422362"/>
              <a:gd name="connsiteY17-4102" fmla="*/ 140540 h 2301326"/>
              <a:gd name="connsiteX18-4103" fmla="*/ 471802 w 1422362"/>
              <a:gd name="connsiteY18-4104" fmla="*/ 136936 h 2301326"/>
              <a:gd name="connsiteX19-4105" fmla="*/ 473286 w 1422362"/>
              <a:gd name="connsiteY19-4106" fmla="*/ 1303106 h 2301326"/>
              <a:gd name="connsiteX20-4107" fmla="*/ 338442 w 1422362"/>
              <a:gd name="connsiteY20-4108" fmla="*/ 1249201 h 2301326"/>
              <a:gd name="connsiteX21-4109" fmla="*/ 719 w 1422362"/>
              <a:gd name="connsiteY21-4110" fmla="*/ 948524 h 2301326"/>
              <a:gd name="connsiteX0-4111" fmla="*/ 719 w 1422362"/>
              <a:gd name="connsiteY0-4112" fmla="*/ 948524 h 2301326"/>
              <a:gd name="connsiteX1-4113" fmla="*/ 140932 w 1422362"/>
              <a:gd name="connsiteY1-4114" fmla="*/ 1344298 h 2301326"/>
              <a:gd name="connsiteX2-4115" fmla="*/ 309182 w 1422362"/>
              <a:gd name="connsiteY2-4116" fmla="*/ 1702743 h 2301326"/>
              <a:gd name="connsiteX3-4117" fmla="*/ 548773 w 1422362"/>
              <a:gd name="connsiteY3-4118" fmla="*/ 1927317 h 2301326"/>
              <a:gd name="connsiteX4-4119" fmla="*/ 582370 w 1422362"/>
              <a:gd name="connsiteY4-4120" fmla="*/ 2288211 h 2301326"/>
              <a:gd name="connsiteX5-4121" fmla="*/ 1253027 w 1422362"/>
              <a:gd name="connsiteY5-4122" fmla="*/ 2301326 h 2301326"/>
              <a:gd name="connsiteX6-4123" fmla="*/ 1262460 w 1422362"/>
              <a:gd name="connsiteY6-4124" fmla="*/ 1978053 h 2301326"/>
              <a:gd name="connsiteX7-4125" fmla="*/ 1421092 w 1422362"/>
              <a:gd name="connsiteY7-4126" fmla="*/ 1117527 h 2301326"/>
              <a:gd name="connsiteX8-4127" fmla="*/ 1369124 w 1422362"/>
              <a:gd name="connsiteY8-4128" fmla="*/ 691731 h 2301326"/>
              <a:gd name="connsiteX9-4129" fmla="*/ 1176719 w 1422362"/>
              <a:gd name="connsiteY9-4130" fmla="*/ 660062 h 2301326"/>
              <a:gd name="connsiteX10-4131" fmla="*/ 1168953 w 1422362"/>
              <a:gd name="connsiteY10-4132" fmla="*/ 959041 h 2301326"/>
              <a:gd name="connsiteX11-4133" fmla="*/ 1156855 w 1422362"/>
              <a:gd name="connsiteY11-4134" fmla="*/ 648312 h 2301326"/>
              <a:gd name="connsiteX12-4135" fmla="*/ 927050 w 1422362"/>
              <a:gd name="connsiteY12-4136" fmla="*/ 605935 h 2301326"/>
              <a:gd name="connsiteX13-4137" fmla="*/ 957315 w 1422362"/>
              <a:gd name="connsiteY13-4138" fmla="*/ 935149 h 2301326"/>
              <a:gd name="connsiteX14-4139" fmla="*/ 905990 w 1422362"/>
              <a:gd name="connsiteY14-4140" fmla="*/ 604893 h 2301326"/>
              <a:gd name="connsiteX15-4141" fmla="*/ 711016 w 1422362"/>
              <a:gd name="connsiteY15-4142" fmla="*/ 560599 h 2301326"/>
              <a:gd name="connsiteX16-4143" fmla="*/ 714846 w 1422362"/>
              <a:gd name="connsiteY16-4144" fmla="*/ 948806 h 2301326"/>
              <a:gd name="connsiteX17-4145" fmla="*/ 673525 w 1422362"/>
              <a:gd name="connsiteY17-4146" fmla="*/ 140540 h 2301326"/>
              <a:gd name="connsiteX18-4147" fmla="*/ 471802 w 1422362"/>
              <a:gd name="connsiteY18-4148" fmla="*/ 136936 h 2301326"/>
              <a:gd name="connsiteX19-4149" fmla="*/ 473286 w 1422362"/>
              <a:gd name="connsiteY19-4150" fmla="*/ 1303106 h 2301326"/>
              <a:gd name="connsiteX20-4151" fmla="*/ 338442 w 1422362"/>
              <a:gd name="connsiteY20-4152" fmla="*/ 1249201 h 2301326"/>
              <a:gd name="connsiteX21-4153" fmla="*/ 719 w 1422362"/>
              <a:gd name="connsiteY21-4154" fmla="*/ 948524 h 2301326"/>
              <a:gd name="connsiteX0-4155" fmla="*/ 719 w 1422362"/>
              <a:gd name="connsiteY0-4156" fmla="*/ 948524 h 2301326"/>
              <a:gd name="connsiteX1-4157" fmla="*/ 140932 w 1422362"/>
              <a:gd name="connsiteY1-4158" fmla="*/ 1344298 h 2301326"/>
              <a:gd name="connsiteX2-4159" fmla="*/ 309182 w 1422362"/>
              <a:gd name="connsiteY2-4160" fmla="*/ 1702743 h 2301326"/>
              <a:gd name="connsiteX3-4161" fmla="*/ 548773 w 1422362"/>
              <a:gd name="connsiteY3-4162" fmla="*/ 1927317 h 2301326"/>
              <a:gd name="connsiteX4-4163" fmla="*/ 582370 w 1422362"/>
              <a:gd name="connsiteY4-4164" fmla="*/ 2288211 h 2301326"/>
              <a:gd name="connsiteX5-4165" fmla="*/ 1253027 w 1422362"/>
              <a:gd name="connsiteY5-4166" fmla="*/ 2301326 h 2301326"/>
              <a:gd name="connsiteX6-4167" fmla="*/ 1262460 w 1422362"/>
              <a:gd name="connsiteY6-4168" fmla="*/ 1978053 h 2301326"/>
              <a:gd name="connsiteX7-4169" fmla="*/ 1421092 w 1422362"/>
              <a:gd name="connsiteY7-4170" fmla="*/ 1117527 h 2301326"/>
              <a:gd name="connsiteX8-4171" fmla="*/ 1369124 w 1422362"/>
              <a:gd name="connsiteY8-4172" fmla="*/ 691731 h 2301326"/>
              <a:gd name="connsiteX9-4173" fmla="*/ 1176719 w 1422362"/>
              <a:gd name="connsiteY9-4174" fmla="*/ 660062 h 2301326"/>
              <a:gd name="connsiteX10-4175" fmla="*/ 1168953 w 1422362"/>
              <a:gd name="connsiteY10-4176" fmla="*/ 959041 h 2301326"/>
              <a:gd name="connsiteX11-4177" fmla="*/ 1156855 w 1422362"/>
              <a:gd name="connsiteY11-4178" fmla="*/ 648312 h 2301326"/>
              <a:gd name="connsiteX12-4179" fmla="*/ 927050 w 1422362"/>
              <a:gd name="connsiteY12-4180" fmla="*/ 605935 h 2301326"/>
              <a:gd name="connsiteX13-4181" fmla="*/ 957315 w 1422362"/>
              <a:gd name="connsiteY13-4182" fmla="*/ 935149 h 2301326"/>
              <a:gd name="connsiteX14-4183" fmla="*/ 905990 w 1422362"/>
              <a:gd name="connsiteY14-4184" fmla="*/ 604893 h 2301326"/>
              <a:gd name="connsiteX15-4185" fmla="*/ 711016 w 1422362"/>
              <a:gd name="connsiteY15-4186" fmla="*/ 560599 h 2301326"/>
              <a:gd name="connsiteX16-4187" fmla="*/ 714846 w 1422362"/>
              <a:gd name="connsiteY16-4188" fmla="*/ 948806 h 2301326"/>
              <a:gd name="connsiteX17-4189" fmla="*/ 673525 w 1422362"/>
              <a:gd name="connsiteY17-4190" fmla="*/ 140540 h 2301326"/>
              <a:gd name="connsiteX18-4191" fmla="*/ 471802 w 1422362"/>
              <a:gd name="connsiteY18-4192" fmla="*/ 136936 h 2301326"/>
              <a:gd name="connsiteX19-4193" fmla="*/ 473286 w 1422362"/>
              <a:gd name="connsiteY19-4194" fmla="*/ 1303106 h 2301326"/>
              <a:gd name="connsiteX20-4195" fmla="*/ 338442 w 1422362"/>
              <a:gd name="connsiteY20-4196" fmla="*/ 1249201 h 2301326"/>
              <a:gd name="connsiteX21-4197" fmla="*/ 719 w 1422362"/>
              <a:gd name="connsiteY21-4198" fmla="*/ 948524 h 2301326"/>
              <a:gd name="connsiteX0-4199" fmla="*/ 719 w 1422362"/>
              <a:gd name="connsiteY0-4200" fmla="*/ 948524 h 2301326"/>
              <a:gd name="connsiteX1-4201" fmla="*/ 140932 w 1422362"/>
              <a:gd name="connsiteY1-4202" fmla="*/ 1344298 h 2301326"/>
              <a:gd name="connsiteX2-4203" fmla="*/ 309182 w 1422362"/>
              <a:gd name="connsiteY2-4204" fmla="*/ 1702743 h 2301326"/>
              <a:gd name="connsiteX3-4205" fmla="*/ 548773 w 1422362"/>
              <a:gd name="connsiteY3-4206" fmla="*/ 1927317 h 2301326"/>
              <a:gd name="connsiteX4-4207" fmla="*/ 582370 w 1422362"/>
              <a:gd name="connsiteY4-4208" fmla="*/ 2288211 h 2301326"/>
              <a:gd name="connsiteX5-4209" fmla="*/ 1253027 w 1422362"/>
              <a:gd name="connsiteY5-4210" fmla="*/ 2301326 h 2301326"/>
              <a:gd name="connsiteX6-4211" fmla="*/ 1262460 w 1422362"/>
              <a:gd name="connsiteY6-4212" fmla="*/ 1978053 h 2301326"/>
              <a:gd name="connsiteX7-4213" fmla="*/ 1421092 w 1422362"/>
              <a:gd name="connsiteY7-4214" fmla="*/ 1117527 h 2301326"/>
              <a:gd name="connsiteX8-4215" fmla="*/ 1369124 w 1422362"/>
              <a:gd name="connsiteY8-4216" fmla="*/ 691731 h 2301326"/>
              <a:gd name="connsiteX9-4217" fmla="*/ 1176719 w 1422362"/>
              <a:gd name="connsiteY9-4218" fmla="*/ 660062 h 2301326"/>
              <a:gd name="connsiteX10-4219" fmla="*/ 1168953 w 1422362"/>
              <a:gd name="connsiteY10-4220" fmla="*/ 959041 h 2301326"/>
              <a:gd name="connsiteX11-4221" fmla="*/ 1156855 w 1422362"/>
              <a:gd name="connsiteY11-4222" fmla="*/ 648312 h 2301326"/>
              <a:gd name="connsiteX12-4223" fmla="*/ 927050 w 1422362"/>
              <a:gd name="connsiteY12-4224" fmla="*/ 605935 h 2301326"/>
              <a:gd name="connsiteX13-4225" fmla="*/ 957315 w 1422362"/>
              <a:gd name="connsiteY13-4226" fmla="*/ 935149 h 2301326"/>
              <a:gd name="connsiteX14-4227" fmla="*/ 905990 w 1422362"/>
              <a:gd name="connsiteY14-4228" fmla="*/ 604893 h 2301326"/>
              <a:gd name="connsiteX15-4229" fmla="*/ 711016 w 1422362"/>
              <a:gd name="connsiteY15-4230" fmla="*/ 560599 h 2301326"/>
              <a:gd name="connsiteX16-4231" fmla="*/ 714846 w 1422362"/>
              <a:gd name="connsiteY16-4232" fmla="*/ 948806 h 2301326"/>
              <a:gd name="connsiteX17-4233" fmla="*/ 673525 w 1422362"/>
              <a:gd name="connsiteY17-4234" fmla="*/ 140540 h 2301326"/>
              <a:gd name="connsiteX18-4235" fmla="*/ 471802 w 1422362"/>
              <a:gd name="connsiteY18-4236" fmla="*/ 136936 h 2301326"/>
              <a:gd name="connsiteX19-4237" fmla="*/ 473286 w 1422362"/>
              <a:gd name="connsiteY19-4238" fmla="*/ 1303106 h 2301326"/>
              <a:gd name="connsiteX20-4239" fmla="*/ 338442 w 1422362"/>
              <a:gd name="connsiteY20-4240" fmla="*/ 1249201 h 2301326"/>
              <a:gd name="connsiteX21-4241" fmla="*/ 719 w 1422362"/>
              <a:gd name="connsiteY21-4242" fmla="*/ 948524 h 2301326"/>
              <a:gd name="connsiteX0-4243" fmla="*/ 719 w 1422362"/>
              <a:gd name="connsiteY0-4244" fmla="*/ 948524 h 2301326"/>
              <a:gd name="connsiteX1-4245" fmla="*/ 140932 w 1422362"/>
              <a:gd name="connsiteY1-4246" fmla="*/ 1344298 h 2301326"/>
              <a:gd name="connsiteX2-4247" fmla="*/ 309182 w 1422362"/>
              <a:gd name="connsiteY2-4248" fmla="*/ 1702743 h 2301326"/>
              <a:gd name="connsiteX3-4249" fmla="*/ 548773 w 1422362"/>
              <a:gd name="connsiteY3-4250" fmla="*/ 1927317 h 2301326"/>
              <a:gd name="connsiteX4-4251" fmla="*/ 582370 w 1422362"/>
              <a:gd name="connsiteY4-4252" fmla="*/ 2288211 h 2301326"/>
              <a:gd name="connsiteX5-4253" fmla="*/ 1253027 w 1422362"/>
              <a:gd name="connsiteY5-4254" fmla="*/ 2301326 h 2301326"/>
              <a:gd name="connsiteX6-4255" fmla="*/ 1262460 w 1422362"/>
              <a:gd name="connsiteY6-4256" fmla="*/ 1978053 h 2301326"/>
              <a:gd name="connsiteX7-4257" fmla="*/ 1421092 w 1422362"/>
              <a:gd name="connsiteY7-4258" fmla="*/ 1117527 h 2301326"/>
              <a:gd name="connsiteX8-4259" fmla="*/ 1369124 w 1422362"/>
              <a:gd name="connsiteY8-4260" fmla="*/ 691731 h 2301326"/>
              <a:gd name="connsiteX9-4261" fmla="*/ 1176719 w 1422362"/>
              <a:gd name="connsiteY9-4262" fmla="*/ 660062 h 2301326"/>
              <a:gd name="connsiteX10-4263" fmla="*/ 1168953 w 1422362"/>
              <a:gd name="connsiteY10-4264" fmla="*/ 959041 h 2301326"/>
              <a:gd name="connsiteX11-4265" fmla="*/ 1156855 w 1422362"/>
              <a:gd name="connsiteY11-4266" fmla="*/ 648312 h 2301326"/>
              <a:gd name="connsiteX12-4267" fmla="*/ 927050 w 1422362"/>
              <a:gd name="connsiteY12-4268" fmla="*/ 605935 h 2301326"/>
              <a:gd name="connsiteX13-4269" fmla="*/ 957315 w 1422362"/>
              <a:gd name="connsiteY13-4270" fmla="*/ 935149 h 2301326"/>
              <a:gd name="connsiteX14-4271" fmla="*/ 905990 w 1422362"/>
              <a:gd name="connsiteY14-4272" fmla="*/ 604893 h 2301326"/>
              <a:gd name="connsiteX15-4273" fmla="*/ 711016 w 1422362"/>
              <a:gd name="connsiteY15-4274" fmla="*/ 560599 h 2301326"/>
              <a:gd name="connsiteX16-4275" fmla="*/ 714846 w 1422362"/>
              <a:gd name="connsiteY16-4276" fmla="*/ 948806 h 2301326"/>
              <a:gd name="connsiteX17-4277" fmla="*/ 673525 w 1422362"/>
              <a:gd name="connsiteY17-4278" fmla="*/ 140540 h 2301326"/>
              <a:gd name="connsiteX18-4279" fmla="*/ 471802 w 1422362"/>
              <a:gd name="connsiteY18-4280" fmla="*/ 136936 h 2301326"/>
              <a:gd name="connsiteX19-4281" fmla="*/ 473286 w 1422362"/>
              <a:gd name="connsiteY19-4282" fmla="*/ 1303106 h 2301326"/>
              <a:gd name="connsiteX20-4283" fmla="*/ 338442 w 1422362"/>
              <a:gd name="connsiteY20-4284" fmla="*/ 1249201 h 2301326"/>
              <a:gd name="connsiteX21-4285" fmla="*/ 719 w 1422362"/>
              <a:gd name="connsiteY21-4286" fmla="*/ 948524 h 2301326"/>
              <a:gd name="connsiteX0-4287" fmla="*/ 719 w 1422362"/>
              <a:gd name="connsiteY0-4288" fmla="*/ 914198 h 2267000"/>
              <a:gd name="connsiteX1-4289" fmla="*/ 140932 w 1422362"/>
              <a:gd name="connsiteY1-4290" fmla="*/ 1309972 h 2267000"/>
              <a:gd name="connsiteX2-4291" fmla="*/ 309182 w 1422362"/>
              <a:gd name="connsiteY2-4292" fmla="*/ 1668417 h 2267000"/>
              <a:gd name="connsiteX3-4293" fmla="*/ 548773 w 1422362"/>
              <a:gd name="connsiteY3-4294" fmla="*/ 1892991 h 2267000"/>
              <a:gd name="connsiteX4-4295" fmla="*/ 582370 w 1422362"/>
              <a:gd name="connsiteY4-4296" fmla="*/ 2253885 h 2267000"/>
              <a:gd name="connsiteX5-4297" fmla="*/ 1253027 w 1422362"/>
              <a:gd name="connsiteY5-4298" fmla="*/ 2267000 h 2267000"/>
              <a:gd name="connsiteX6-4299" fmla="*/ 1262460 w 1422362"/>
              <a:gd name="connsiteY6-4300" fmla="*/ 1943727 h 2267000"/>
              <a:gd name="connsiteX7-4301" fmla="*/ 1421092 w 1422362"/>
              <a:gd name="connsiteY7-4302" fmla="*/ 1083201 h 2267000"/>
              <a:gd name="connsiteX8-4303" fmla="*/ 1369124 w 1422362"/>
              <a:gd name="connsiteY8-4304" fmla="*/ 657405 h 2267000"/>
              <a:gd name="connsiteX9-4305" fmla="*/ 1176719 w 1422362"/>
              <a:gd name="connsiteY9-4306" fmla="*/ 625736 h 2267000"/>
              <a:gd name="connsiteX10-4307" fmla="*/ 1168953 w 1422362"/>
              <a:gd name="connsiteY10-4308" fmla="*/ 924715 h 2267000"/>
              <a:gd name="connsiteX11-4309" fmla="*/ 1156855 w 1422362"/>
              <a:gd name="connsiteY11-4310" fmla="*/ 613986 h 2267000"/>
              <a:gd name="connsiteX12-4311" fmla="*/ 927050 w 1422362"/>
              <a:gd name="connsiteY12-4312" fmla="*/ 571609 h 2267000"/>
              <a:gd name="connsiteX13-4313" fmla="*/ 957315 w 1422362"/>
              <a:gd name="connsiteY13-4314" fmla="*/ 900823 h 2267000"/>
              <a:gd name="connsiteX14-4315" fmla="*/ 905990 w 1422362"/>
              <a:gd name="connsiteY14-4316" fmla="*/ 570567 h 2267000"/>
              <a:gd name="connsiteX15-4317" fmla="*/ 711016 w 1422362"/>
              <a:gd name="connsiteY15-4318" fmla="*/ 526273 h 2267000"/>
              <a:gd name="connsiteX16-4319" fmla="*/ 714846 w 1422362"/>
              <a:gd name="connsiteY16-4320" fmla="*/ 914480 h 2267000"/>
              <a:gd name="connsiteX17-4321" fmla="*/ 673525 w 1422362"/>
              <a:gd name="connsiteY17-4322" fmla="*/ 106214 h 2267000"/>
              <a:gd name="connsiteX18-4323" fmla="*/ 486275 w 1422362"/>
              <a:gd name="connsiteY18-4324" fmla="*/ 174974 h 2267000"/>
              <a:gd name="connsiteX19-4325" fmla="*/ 473286 w 1422362"/>
              <a:gd name="connsiteY19-4326" fmla="*/ 1268780 h 2267000"/>
              <a:gd name="connsiteX20-4327" fmla="*/ 338442 w 1422362"/>
              <a:gd name="connsiteY20-4328" fmla="*/ 1214875 h 2267000"/>
              <a:gd name="connsiteX21-4329" fmla="*/ 719 w 1422362"/>
              <a:gd name="connsiteY21-4330" fmla="*/ 914198 h 2267000"/>
              <a:gd name="connsiteX0-4331" fmla="*/ 719 w 1422362"/>
              <a:gd name="connsiteY0-4332" fmla="*/ 897709 h 2250511"/>
              <a:gd name="connsiteX1-4333" fmla="*/ 140932 w 1422362"/>
              <a:gd name="connsiteY1-4334" fmla="*/ 1293483 h 2250511"/>
              <a:gd name="connsiteX2-4335" fmla="*/ 309182 w 1422362"/>
              <a:gd name="connsiteY2-4336" fmla="*/ 1651928 h 2250511"/>
              <a:gd name="connsiteX3-4337" fmla="*/ 548773 w 1422362"/>
              <a:gd name="connsiteY3-4338" fmla="*/ 1876502 h 2250511"/>
              <a:gd name="connsiteX4-4339" fmla="*/ 582370 w 1422362"/>
              <a:gd name="connsiteY4-4340" fmla="*/ 2237396 h 2250511"/>
              <a:gd name="connsiteX5-4341" fmla="*/ 1253027 w 1422362"/>
              <a:gd name="connsiteY5-4342" fmla="*/ 2250511 h 2250511"/>
              <a:gd name="connsiteX6-4343" fmla="*/ 1262460 w 1422362"/>
              <a:gd name="connsiteY6-4344" fmla="*/ 1927238 h 2250511"/>
              <a:gd name="connsiteX7-4345" fmla="*/ 1421092 w 1422362"/>
              <a:gd name="connsiteY7-4346" fmla="*/ 1066712 h 2250511"/>
              <a:gd name="connsiteX8-4347" fmla="*/ 1369124 w 1422362"/>
              <a:gd name="connsiteY8-4348" fmla="*/ 640916 h 2250511"/>
              <a:gd name="connsiteX9-4349" fmla="*/ 1176719 w 1422362"/>
              <a:gd name="connsiteY9-4350" fmla="*/ 609247 h 2250511"/>
              <a:gd name="connsiteX10-4351" fmla="*/ 1168953 w 1422362"/>
              <a:gd name="connsiteY10-4352" fmla="*/ 908226 h 2250511"/>
              <a:gd name="connsiteX11-4353" fmla="*/ 1156855 w 1422362"/>
              <a:gd name="connsiteY11-4354" fmla="*/ 597497 h 2250511"/>
              <a:gd name="connsiteX12-4355" fmla="*/ 927050 w 1422362"/>
              <a:gd name="connsiteY12-4356" fmla="*/ 555120 h 2250511"/>
              <a:gd name="connsiteX13-4357" fmla="*/ 957315 w 1422362"/>
              <a:gd name="connsiteY13-4358" fmla="*/ 884334 h 2250511"/>
              <a:gd name="connsiteX14-4359" fmla="*/ 905990 w 1422362"/>
              <a:gd name="connsiteY14-4360" fmla="*/ 554078 h 2250511"/>
              <a:gd name="connsiteX15-4361" fmla="*/ 711016 w 1422362"/>
              <a:gd name="connsiteY15-4362" fmla="*/ 509784 h 2250511"/>
              <a:gd name="connsiteX16-4363" fmla="*/ 714846 w 1422362"/>
              <a:gd name="connsiteY16-4364" fmla="*/ 897991 h 2250511"/>
              <a:gd name="connsiteX17-4365" fmla="*/ 683174 w 1422362"/>
              <a:gd name="connsiteY17-4366" fmla="*/ 118671 h 2250511"/>
              <a:gd name="connsiteX18-4367" fmla="*/ 486275 w 1422362"/>
              <a:gd name="connsiteY18-4368" fmla="*/ 158485 h 2250511"/>
              <a:gd name="connsiteX19-4369" fmla="*/ 473286 w 1422362"/>
              <a:gd name="connsiteY19-4370" fmla="*/ 1252291 h 2250511"/>
              <a:gd name="connsiteX20-4371" fmla="*/ 338442 w 1422362"/>
              <a:gd name="connsiteY20-4372" fmla="*/ 1198386 h 2250511"/>
              <a:gd name="connsiteX21-4373" fmla="*/ 719 w 1422362"/>
              <a:gd name="connsiteY21-4374" fmla="*/ 897709 h 2250511"/>
              <a:gd name="connsiteX0-4375" fmla="*/ 719 w 1422362"/>
              <a:gd name="connsiteY0-4376" fmla="*/ 897709 h 2250511"/>
              <a:gd name="connsiteX1-4377" fmla="*/ 140932 w 1422362"/>
              <a:gd name="connsiteY1-4378" fmla="*/ 1293483 h 2250511"/>
              <a:gd name="connsiteX2-4379" fmla="*/ 309182 w 1422362"/>
              <a:gd name="connsiteY2-4380" fmla="*/ 1651928 h 2250511"/>
              <a:gd name="connsiteX3-4381" fmla="*/ 548773 w 1422362"/>
              <a:gd name="connsiteY3-4382" fmla="*/ 1876502 h 2250511"/>
              <a:gd name="connsiteX4-4383" fmla="*/ 582370 w 1422362"/>
              <a:gd name="connsiteY4-4384" fmla="*/ 2237396 h 2250511"/>
              <a:gd name="connsiteX5-4385" fmla="*/ 1253027 w 1422362"/>
              <a:gd name="connsiteY5-4386" fmla="*/ 2250511 h 2250511"/>
              <a:gd name="connsiteX6-4387" fmla="*/ 1262460 w 1422362"/>
              <a:gd name="connsiteY6-4388" fmla="*/ 1927238 h 2250511"/>
              <a:gd name="connsiteX7-4389" fmla="*/ 1421092 w 1422362"/>
              <a:gd name="connsiteY7-4390" fmla="*/ 1066712 h 2250511"/>
              <a:gd name="connsiteX8-4391" fmla="*/ 1369124 w 1422362"/>
              <a:gd name="connsiteY8-4392" fmla="*/ 640916 h 2250511"/>
              <a:gd name="connsiteX9-4393" fmla="*/ 1176719 w 1422362"/>
              <a:gd name="connsiteY9-4394" fmla="*/ 609247 h 2250511"/>
              <a:gd name="connsiteX10-4395" fmla="*/ 1168953 w 1422362"/>
              <a:gd name="connsiteY10-4396" fmla="*/ 908226 h 2250511"/>
              <a:gd name="connsiteX11-4397" fmla="*/ 1156855 w 1422362"/>
              <a:gd name="connsiteY11-4398" fmla="*/ 597497 h 2250511"/>
              <a:gd name="connsiteX12-4399" fmla="*/ 927050 w 1422362"/>
              <a:gd name="connsiteY12-4400" fmla="*/ 555120 h 2250511"/>
              <a:gd name="connsiteX13-4401" fmla="*/ 957315 w 1422362"/>
              <a:gd name="connsiteY13-4402" fmla="*/ 884334 h 2250511"/>
              <a:gd name="connsiteX14-4403" fmla="*/ 905990 w 1422362"/>
              <a:gd name="connsiteY14-4404" fmla="*/ 554078 h 2250511"/>
              <a:gd name="connsiteX15-4405" fmla="*/ 711016 w 1422362"/>
              <a:gd name="connsiteY15-4406" fmla="*/ 509784 h 2250511"/>
              <a:gd name="connsiteX16-4407" fmla="*/ 714846 w 1422362"/>
              <a:gd name="connsiteY16-4408" fmla="*/ 897991 h 2250511"/>
              <a:gd name="connsiteX17-4409" fmla="*/ 683174 w 1422362"/>
              <a:gd name="connsiteY17-4410" fmla="*/ 118671 h 2250511"/>
              <a:gd name="connsiteX18-4411" fmla="*/ 486275 w 1422362"/>
              <a:gd name="connsiteY18-4412" fmla="*/ 158485 h 2250511"/>
              <a:gd name="connsiteX19-4413" fmla="*/ 473286 w 1422362"/>
              <a:gd name="connsiteY19-4414" fmla="*/ 1252291 h 2250511"/>
              <a:gd name="connsiteX20-4415" fmla="*/ 338442 w 1422362"/>
              <a:gd name="connsiteY20-4416" fmla="*/ 1198386 h 2250511"/>
              <a:gd name="connsiteX21-4417" fmla="*/ 719 w 1422362"/>
              <a:gd name="connsiteY21-4418" fmla="*/ 897709 h 2250511"/>
              <a:gd name="connsiteX0-4419" fmla="*/ 719 w 1422362"/>
              <a:gd name="connsiteY0-4420" fmla="*/ 904644 h 2257446"/>
              <a:gd name="connsiteX1-4421" fmla="*/ 140932 w 1422362"/>
              <a:gd name="connsiteY1-4422" fmla="*/ 1300418 h 2257446"/>
              <a:gd name="connsiteX2-4423" fmla="*/ 309182 w 1422362"/>
              <a:gd name="connsiteY2-4424" fmla="*/ 1658863 h 2257446"/>
              <a:gd name="connsiteX3-4425" fmla="*/ 548773 w 1422362"/>
              <a:gd name="connsiteY3-4426" fmla="*/ 1883437 h 2257446"/>
              <a:gd name="connsiteX4-4427" fmla="*/ 582370 w 1422362"/>
              <a:gd name="connsiteY4-4428" fmla="*/ 2244331 h 2257446"/>
              <a:gd name="connsiteX5-4429" fmla="*/ 1253027 w 1422362"/>
              <a:gd name="connsiteY5-4430" fmla="*/ 2257446 h 2257446"/>
              <a:gd name="connsiteX6-4431" fmla="*/ 1262460 w 1422362"/>
              <a:gd name="connsiteY6-4432" fmla="*/ 1934173 h 2257446"/>
              <a:gd name="connsiteX7-4433" fmla="*/ 1421092 w 1422362"/>
              <a:gd name="connsiteY7-4434" fmla="*/ 1073647 h 2257446"/>
              <a:gd name="connsiteX8-4435" fmla="*/ 1369124 w 1422362"/>
              <a:gd name="connsiteY8-4436" fmla="*/ 647851 h 2257446"/>
              <a:gd name="connsiteX9-4437" fmla="*/ 1176719 w 1422362"/>
              <a:gd name="connsiteY9-4438" fmla="*/ 616182 h 2257446"/>
              <a:gd name="connsiteX10-4439" fmla="*/ 1168953 w 1422362"/>
              <a:gd name="connsiteY10-4440" fmla="*/ 915161 h 2257446"/>
              <a:gd name="connsiteX11-4441" fmla="*/ 1156855 w 1422362"/>
              <a:gd name="connsiteY11-4442" fmla="*/ 604432 h 2257446"/>
              <a:gd name="connsiteX12-4443" fmla="*/ 927050 w 1422362"/>
              <a:gd name="connsiteY12-4444" fmla="*/ 562055 h 2257446"/>
              <a:gd name="connsiteX13-4445" fmla="*/ 957315 w 1422362"/>
              <a:gd name="connsiteY13-4446" fmla="*/ 891269 h 2257446"/>
              <a:gd name="connsiteX14-4447" fmla="*/ 905990 w 1422362"/>
              <a:gd name="connsiteY14-4448" fmla="*/ 561013 h 2257446"/>
              <a:gd name="connsiteX15-4449" fmla="*/ 711016 w 1422362"/>
              <a:gd name="connsiteY15-4450" fmla="*/ 516719 h 2257446"/>
              <a:gd name="connsiteX16-4451" fmla="*/ 714846 w 1422362"/>
              <a:gd name="connsiteY16-4452" fmla="*/ 904926 h 2257446"/>
              <a:gd name="connsiteX17-4453" fmla="*/ 683174 w 1422362"/>
              <a:gd name="connsiteY17-4454" fmla="*/ 125606 h 2257446"/>
              <a:gd name="connsiteX18-4455" fmla="*/ 486275 w 1422362"/>
              <a:gd name="connsiteY18-4456" fmla="*/ 165420 h 2257446"/>
              <a:gd name="connsiteX19-4457" fmla="*/ 473286 w 1422362"/>
              <a:gd name="connsiteY19-4458" fmla="*/ 1259226 h 2257446"/>
              <a:gd name="connsiteX20-4459" fmla="*/ 338442 w 1422362"/>
              <a:gd name="connsiteY20-4460" fmla="*/ 1205321 h 2257446"/>
              <a:gd name="connsiteX21-4461" fmla="*/ 719 w 1422362"/>
              <a:gd name="connsiteY21-4462" fmla="*/ 904644 h 2257446"/>
              <a:gd name="connsiteX0-4463" fmla="*/ 719 w 1422362"/>
              <a:gd name="connsiteY0-4464" fmla="*/ 900955 h 2253757"/>
              <a:gd name="connsiteX1-4465" fmla="*/ 140932 w 1422362"/>
              <a:gd name="connsiteY1-4466" fmla="*/ 1296729 h 2253757"/>
              <a:gd name="connsiteX2-4467" fmla="*/ 309182 w 1422362"/>
              <a:gd name="connsiteY2-4468" fmla="*/ 1655174 h 2253757"/>
              <a:gd name="connsiteX3-4469" fmla="*/ 548773 w 1422362"/>
              <a:gd name="connsiteY3-4470" fmla="*/ 1879748 h 2253757"/>
              <a:gd name="connsiteX4-4471" fmla="*/ 582370 w 1422362"/>
              <a:gd name="connsiteY4-4472" fmla="*/ 2240642 h 2253757"/>
              <a:gd name="connsiteX5-4473" fmla="*/ 1253027 w 1422362"/>
              <a:gd name="connsiteY5-4474" fmla="*/ 2253757 h 2253757"/>
              <a:gd name="connsiteX6-4475" fmla="*/ 1262460 w 1422362"/>
              <a:gd name="connsiteY6-4476" fmla="*/ 1930484 h 2253757"/>
              <a:gd name="connsiteX7-4477" fmla="*/ 1421092 w 1422362"/>
              <a:gd name="connsiteY7-4478" fmla="*/ 1069958 h 2253757"/>
              <a:gd name="connsiteX8-4479" fmla="*/ 1369124 w 1422362"/>
              <a:gd name="connsiteY8-4480" fmla="*/ 644162 h 2253757"/>
              <a:gd name="connsiteX9-4481" fmla="*/ 1176719 w 1422362"/>
              <a:gd name="connsiteY9-4482" fmla="*/ 612493 h 2253757"/>
              <a:gd name="connsiteX10-4483" fmla="*/ 1168953 w 1422362"/>
              <a:gd name="connsiteY10-4484" fmla="*/ 911472 h 2253757"/>
              <a:gd name="connsiteX11-4485" fmla="*/ 1156855 w 1422362"/>
              <a:gd name="connsiteY11-4486" fmla="*/ 600743 h 2253757"/>
              <a:gd name="connsiteX12-4487" fmla="*/ 927050 w 1422362"/>
              <a:gd name="connsiteY12-4488" fmla="*/ 558366 h 2253757"/>
              <a:gd name="connsiteX13-4489" fmla="*/ 957315 w 1422362"/>
              <a:gd name="connsiteY13-4490" fmla="*/ 887580 h 2253757"/>
              <a:gd name="connsiteX14-4491" fmla="*/ 905990 w 1422362"/>
              <a:gd name="connsiteY14-4492" fmla="*/ 557324 h 2253757"/>
              <a:gd name="connsiteX15-4493" fmla="*/ 711016 w 1422362"/>
              <a:gd name="connsiteY15-4494" fmla="*/ 513030 h 2253757"/>
              <a:gd name="connsiteX16-4495" fmla="*/ 714846 w 1422362"/>
              <a:gd name="connsiteY16-4496" fmla="*/ 901237 h 2253757"/>
              <a:gd name="connsiteX17-4497" fmla="*/ 683174 w 1422362"/>
              <a:gd name="connsiteY17-4498" fmla="*/ 121917 h 2253757"/>
              <a:gd name="connsiteX18-4499" fmla="*/ 486275 w 1422362"/>
              <a:gd name="connsiteY18-4500" fmla="*/ 161731 h 2253757"/>
              <a:gd name="connsiteX19-4501" fmla="*/ 473286 w 1422362"/>
              <a:gd name="connsiteY19-4502" fmla="*/ 1255537 h 2253757"/>
              <a:gd name="connsiteX20-4503" fmla="*/ 338442 w 1422362"/>
              <a:gd name="connsiteY20-4504" fmla="*/ 1201632 h 2253757"/>
              <a:gd name="connsiteX21-4505" fmla="*/ 719 w 1422362"/>
              <a:gd name="connsiteY21-4506" fmla="*/ 900955 h 2253757"/>
              <a:gd name="connsiteX0-4507" fmla="*/ 719 w 1422362"/>
              <a:gd name="connsiteY0-4508" fmla="*/ 900955 h 2253757"/>
              <a:gd name="connsiteX1-4509" fmla="*/ 140932 w 1422362"/>
              <a:gd name="connsiteY1-4510" fmla="*/ 1296729 h 2253757"/>
              <a:gd name="connsiteX2-4511" fmla="*/ 309182 w 1422362"/>
              <a:gd name="connsiteY2-4512" fmla="*/ 1655174 h 2253757"/>
              <a:gd name="connsiteX3-4513" fmla="*/ 548773 w 1422362"/>
              <a:gd name="connsiteY3-4514" fmla="*/ 1879748 h 2253757"/>
              <a:gd name="connsiteX4-4515" fmla="*/ 582370 w 1422362"/>
              <a:gd name="connsiteY4-4516" fmla="*/ 2240642 h 2253757"/>
              <a:gd name="connsiteX5-4517" fmla="*/ 1253027 w 1422362"/>
              <a:gd name="connsiteY5-4518" fmla="*/ 2253757 h 2253757"/>
              <a:gd name="connsiteX6-4519" fmla="*/ 1262460 w 1422362"/>
              <a:gd name="connsiteY6-4520" fmla="*/ 1930484 h 2253757"/>
              <a:gd name="connsiteX7-4521" fmla="*/ 1421092 w 1422362"/>
              <a:gd name="connsiteY7-4522" fmla="*/ 1069958 h 2253757"/>
              <a:gd name="connsiteX8-4523" fmla="*/ 1369124 w 1422362"/>
              <a:gd name="connsiteY8-4524" fmla="*/ 644162 h 2253757"/>
              <a:gd name="connsiteX9-4525" fmla="*/ 1176719 w 1422362"/>
              <a:gd name="connsiteY9-4526" fmla="*/ 612493 h 2253757"/>
              <a:gd name="connsiteX10-4527" fmla="*/ 1168953 w 1422362"/>
              <a:gd name="connsiteY10-4528" fmla="*/ 911472 h 2253757"/>
              <a:gd name="connsiteX11-4529" fmla="*/ 1156855 w 1422362"/>
              <a:gd name="connsiteY11-4530" fmla="*/ 600743 h 2253757"/>
              <a:gd name="connsiteX12-4531" fmla="*/ 927050 w 1422362"/>
              <a:gd name="connsiteY12-4532" fmla="*/ 558366 h 2253757"/>
              <a:gd name="connsiteX13-4533" fmla="*/ 957315 w 1422362"/>
              <a:gd name="connsiteY13-4534" fmla="*/ 887580 h 2253757"/>
              <a:gd name="connsiteX14-4535" fmla="*/ 905990 w 1422362"/>
              <a:gd name="connsiteY14-4536" fmla="*/ 557324 h 2253757"/>
              <a:gd name="connsiteX15-4537" fmla="*/ 711016 w 1422362"/>
              <a:gd name="connsiteY15-4538" fmla="*/ 513030 h 2253757"/>
              <a:gd name="connsiteX16-4539" fmla="*/ 714846 w 1422362"/>
              <a:gd name="connsiteY16-4540" fmla="*/ 901237 h 2253757"/>
              <a:gd name="connsiteX17-4541" fmla="*/ 683174 w 1422362"/>
              <a:gd name="connsiteY17-4542" fmla="*/ 121917 h 2253757"/>
              <a:gd name="connsiteX18-4543" fmla="*/ 486275 w 1422362"/>
              <a:gd name="connsiteY18-4544" fmla="*/ 161731 h 2253757"/>
              <a:gd name="connsiteX19-4545" fmla="*/ 463637 w 1422362"/>
              <a:gd name="connsiteY19-4546" fmla="*/ 1183173 h 2253757"/>
              <a:gd name="connsiteX20-4547" fmla="*/ 338442 w 1422362"/>
              <a:gd name="connsiteY20-4548" fmla="*/ 1201632 h 2253757"/>
              <a:gd name="connsiteX21-4549" fmla="*/ 719 w 1422362"/>
              <a:gd name="connsiteY21-4550" fmla="*/ 900955 h 2253757"/>
              <a:gd name="connsiteX0-4551" fmla="*/ 719 w 1422362"/>
              <a:gd name="connsiteY0-4552" fmla="*/ 900955 h 2253757"/>
              <a:gd name="connsiteX1-4553" fmla="*/ 140932 w 1422362"/>
              <a:gd name="connsiteY1-4554" fmla="*/ 1296729 h 2253757"/>
              <a:gd name="connsiteX2-4555" fmla="*/ 309182 w 1422362"/>
              <a:gd name="connsiteY2-4556" fmla="*/ 1655174 h 2253757"/>
              <a:gd name="connsiteX3-4557" fmla="*/ 548773 w 1422362"/>
              <a:gd name="connsiteY3-4558" fmla="*/ 1879748 h 2253757"/>
              <a:gd name="connsiteX4-4559" fmla="*/ 582370 w 1422362"/>
              <a:gd name="connsiteY4-4560" fmla="*/ 2240642 h 2253757"/>
              <a:gd name="connsiteX5-4561" fmla="*/ 1253027 w 1422362"/>
              <a:gd name="connsiteY5-4562" fmla="*/ 2253757 h 2253757"/>
              <a:gd name="connsiteX6-4563" fmla="*/ 1262460 w 1422362"/>
              <a:gd name="connsiteY6-4564" fmla="*/ 1930484 h 2253757"/>
              <a:gd name="connsiteX7-4565" fmla="*/ 1421092 w 1422362"/>
              <a:gd name="connsiteY7-4566" fmla="*/ 1069958 h 2253757"/>
              <a:gd name="connsiteX8-4567" fmla="*/ 1369124 w 1422362"/>
              <a:gd name="connsiteY8-4568" fmla="*/ 644162 h 2253757"/>
              <a:gd name="connsiteX9-4569" fmla="*/ 1176719 w 1422362"/>
              <a:gd name="connsiteY9-4570" fmla="*/ 612493 h 2253757"/>
              <a:gd name="connsiteX10-4571" fmla="*/ 1168953 w 1422362"/>
              <a:gd name="connsiteY10-4572" fmla="*/ 911472 h 2253757"/>
              <a:gd name="connsiteX11-4573" fmla="*/ 1156855 w 1422362"/>
              <a:gd name="connsiteY11-4574" fmla="*/ 600743 h 2253757"/>
              <a:gd name="connsiteX12-4575" fmla="*/ 927050 w 1422362"/>
              <a:gd name="connsiteY12-4576" fmla="*/ 558366 h 2253757"/>
              <a:gd name="connsiteX13-4577" fmla="*/ 957315 w 1422362"/>
              <a:gd name="connsiteY13-4578" fmla="*/ 887580 h 2253757"/>
              <a:gd name="connsiteX14-4579" fmla="*/ 905990 w 1422362"/>
              <a:gd name="connsiteY14-4580" fmla="*/ 557324 h 2253757"/>
              <a:gd name="connsiteX15-4581" fmla="*/ 711016 w 1422362"/>
              <a:gd name="connsiteY15-4582" fmla="*/ 513030 h 2253757"/>
              <a:gd name="connsiteX16-4583" fmla="*/ 714846 w 1422362"/>
              <a:gd name="connsiteY16-4584" fmla="*/ 901237 h 2253757"/>
              <a:gd name="connsiteX17-4585" fmla="*/ 683174 w 1422362"/>
              <a:gd name="connsiteY17-4586" fmla="*/ 121917 h 2253757"/>
              <a:gd name="connsiteX18-4587" fmla="*/ 486275 w 1422362"/>
              <a:gd name="connsiteY18-4588" fmla="*/ 161731 h 2253757"/>
              <a:gd name="connsiteX19-4589" fmla="*/ 463637 w 1422362"/>
              <a:gd name="connsiteY19-4590" fmla="*/ 1183173 h 2253757"/>
              <a:gd name="connsiteX20-4591" fmla="*/ 304672 w 1422362"/>
              <a:gd name="connsiteY20-4592" fmla="*/ 1148565 h 2253757"/>
              <a:gd name="connsiteX21-4593" fmla="*/ 719 w 1422362"/>
              <a:gd name="connsiteY21-4594" fmla="*/ 900955 h 2253757"/>
              <a:gd name="connsiteX0-4595" fmla="*/ 719 w 1422362"/>
              <a:gd name="connsiteY0-4596" fmla="*/ 900955 h 2253757"/>
              <a:gd name="connsiteX1-4597" fmla="*/ 140932 w 1422362"/>
              <a:gd name="connsiteY1-4598" fmla="*/ 1296729 h 2253757"/>
              <a:gd name="connsiteX2-4599" fmla="*/ 309182 w 1422362"/>
              <a:gd name="connsiteY2-4600" fmla="*/ 1655174 h 2253757"/>
              <a:gd name="connsiteX3-4601" fmla="*/ 548773 w 1422362"/>
              <a:gd name="connsiteY3-4602" fmla="*/ 1879748 h 2253757"/>
              <a:gd name="connsiteX4-4603" fmla="*/ 582370 w 1422362"/>
              <a:gd name="connsiteY4-4604" fmla="*/ 2240642 h 2253757"/>
              <a:gd name="connsiteX5-4605" fmla="*/ 1253027 w 1422362"/>
              <a:gd name="connsiteY5-4606" fmla="*/ 2253757 h 2253757"/>
              <a:gd name="connsiteX6-4607" fmla="*/ 1262460 w 1422362"/>
              <a:gd name="connsiteY6-4608" fmla="*/ 1930484 h 2253757"/>
              <a:gd name="connsiteX7-4609" fmla="*/ 1421092 w 1422362"/>
              <a:gd name="connsiteY7-4610" fmla="*/ 1069958 h 2253757"/>
              <a:gd name="connsiteX8-4611" fmla="*/ 1369124 w 1422362"/>
              <a:gd name="connsiteY8-4612" fmla="*/ 644162 h 2253757"/>
              <a:gd name="connsiteX9-4613" fmla="*/ 1176719 w 1422362"/>
              <a:gd name="connsiteY9-4614" fmla="*/ 612493 h 2253757"/>
              <a:gd name="connsiteX10-4615" fmla="*/ 1168953 w 1422362"/>
              <a:gd name="connsiteY10-4616" fmla="*/ 911472 h 2253757"/>
              <a:gd name="connsiteX11-4617" fmla="*/ 1156855 w 1422362"/>
              <a:gd name="connsiteY11-4618" fmla="*/ 600743 h 2253757"/>
              <a:gd name="connsiteX12-4619" fmla="*/ 927050 w 1422362"/>
              <a:gd name="connsiteY12-4620" fmla="*/ 558366 h 2253757"/>
              <a:gd name="connsiteX13-4621" fmla="*/ 957315 w 1422362"/>
              <a:gd name="connsiteY13-4622" fmla="*/ 887580 h 2253757"/>
              <a:gd name="connsiteX14-4623" fmla="*/ 905990 w 1422362"/>
              <a:gd name="connsiteY14-4624" fmla="*/ 557324 h 2253757"/>
              <a:gd name="connsiteX15-4625" fmla="*/ 711016 w 1422362"/>
              <a:gd name="connsiteY15-4626" fmla="*/ 513030 h 2253757"/>
              <a:gd name="connsiteX16-4627" fmla="*/ 714846 w 1422362"/>
              <a:gd name="connsiteY16-4628" fmla="*/ 901237 h 2253757"/>
              <a:gd name="connsiteX17-4629" fmla="*/ 683174 w 1422362"/>
              <a:gd name="connsiteY17-4630" fmla="*/ 121917 h 2253757"/>
              <a:gd name="connsiteX18-4631" fmla="*/ 486275 w 1422362"/>
              <a:gd name="connsiteY18-4632" fmla="*/ 161731 h 2253757"/>
              <a:gd name="connsiteX19-4633" fmla="*/ 463637 w 1422362"/>
              <a:gd name="connsiteY19-4634" fmla="*/ 1183173 h 2253757"/>
              <a:gd name="connsiteX20-4635" fmla="*/ 304672 w 1422362"/>
              <a:gd name="connsiteY20-4636" fmla="*/ 1148565 h 2253757"/>
              <a:gd name="connsiteX21-4637" fmla="*/ 719 w 1422362"/>
              <a:gd name="connsiteY21-4638" fmla="*/ 900955 h 2253757"/>
              <a:gd name="connsiteX0-4639" fmla="*/ 719 w 1422362"/>
              <a:gd name="connsiteY0-4640" fmla="*/ 900955 h 2253757"/>
              <a:gd name="connsiteX1-4641" fmla="*/ 140932 w 1422362"/>
              <a:gd name="connsiteY1-4642" fmla="*/ 1296729 h 2253757"/>
              <a:gd name="connsiteX2-4643" fmla="*/ 309182 w 1422362"/>
              <a:gd name="connsiteY2-4644" fmla="*/ 1655174 h 2253757"/>
              <a:gd name="connsiteX3-4645" fmla="*/ 548773 w 1422362"/>
              <a:gd name="connsiteY3-4646" fmla="*/ 1879748 h 2253757"/>
              <a:gd name="connsiteX4-4647" fmla="*/ 582370 w 1422362"/>
              <a:gd name="connsiteY4-4648" fmla="*/ 2240642 h 2253757"/>
              <a:gd name="connsiteX5-4649" fmla="*/ 1253027 w 1422362"/>
              <a:gd name="connsiteY5-4650" fmla="*/ 2253757 h 2253757"/>
              <a:gd name="connsiteX6-4651" fmla="*/ 1262460 w 1422362"/>
              <a:gd name="connsiteY6-4652" fmla="*/ 1930484 h 2253757"/>
              <a:gd name="connsiteX7-4653" fmla="*/ 1421092 w 1422362"/>
              <a:gd name="connsiteY7-4654" fmla="*/ 1069958 h 2253757"/>
              <a:gd name="connsiteX8-4655" fmla="*/ 1369124 w 1422362"/>
              <a:gd name="connsiteY8-4656" fmla="*/ 644162 h 2253757"/>
              <a:gd name="connsiteX9-4657" fmla="*/ 1176719 w 1422362"/>
              <a:gd name="connsiteY9-4658" fmla="*/ 612493 h 2253757"/>
              <a:gd name="connsiteX10-4659" fmla="*/ 1168953 w 1422362"/>
              <a:gd name="connsiteY10-4660" fmla="*/ 911472 h 2253757"/>
              <a:gd name="connsiteX11-4661" fmla="*/ 1156855 w 1422362"/>
              <a:gd name="connsiteY11-4662" fmla="*/ 600743 h 2253757"/>
              <a:gd name="connsiteX12-4663" fmla="*/ 927050 w 1422362"/>
              <a:gd name="connsiteY12-4664" fmla="*/ 558366 h 2253757"/>
              <a:gd name="connsiteX13-4665" fmla="*/ 957315 w 1422362"/>
              <a:gd name="connsiteY13-4666" fmla="*/ 887580 h 2253757"/>
              <a:gd name="connsiteX14-4667" fmla="*/ 905990 w 1422362"/>
              <a:gd name="connsiteY14-4668" fmla="*/ 557324 h 2253757"/>
              <a:gd name="connsiteX15-4669" fmla="*/ 711016 w 1422362"/>
              <a:gd name="connsiteY15-4670" fmla="*/ 513030 h 2253757"/>
              <a:gd name="connsiteX16-4671" fmla="*/ 714846 w 1422362"/>
              <a:gd name="connsiteY16-4672" fmla="*/ 901237 h 2253757"/>
              <a:gd name="connsiteX17-4673" fmla="*/ 683174 w 1422362"/>
              <a:gd name="connsiteY17-4674" fmla="*/ 121917 h 2253757"/>
              <a:gd name="connsiteX18-4675" fmla="*/ 486275 w 1422362"/>
              <a:gd name="connsiteY18-4676" fmla="*/ 161731 h 2253757"/>
              <a:gd name="connsiteX19-4677" fmla="*/ 463637 w 1422362"/>
              <a:gd name="connsiteY19-4678" fmla="*/ 1183173 h 2253757"/>
              <a:gd name="connsiteX20-4679" fmla="*/ 304672 w 1422362"/>
              <a:gd name="connsiteY20-4680" fmla="*/ 1148565 h 2253757"/>
              <a:gd name="connsiteX21-4681" fmla="*/ 719 w 1422362"/>
              <a:gd name="connsiteY21-4682" fmla="*/ 900955 h 2253757"/>
              <a:gd name="connsiteX0-4683" fmla="*/ 436 w 1494443"/>
              <a:gd name="connsiteY0-4684" fmla="*/ 886482 h 2253757"/>
              <a:gd name="connsiteX1-4685" fmla="*/ 213013 w 1494443"/>
              <a:gd name="connsiteY1-4686" fmla="*/ 1296729 h 2253757"/>
              <a:gd name="connsiteX2-4687" fmla="*/ 381263 w 1494443"/>
              <a:gd name="connsiteY2-4688" fmla="*/ 1655174 h 2253757"/>
              <a:gd name="connsiteX3-4689" fmla="*/ 620854 w 1494443"/>
              <a:gd name="connsiteY3-4690" fmla="*/ 1879748 h 2253757"/>
              <a:gd name="connsiteX4-4691" fmla="*/ 654451 w 1494443"/>
              <a:gd name="connsiteY4-4692" fmla="*/ 2240642 h 2253757"/>
              <a:gd name="connsiteX5-4693" fmla="*/ 1325108 w 1494443"/>
              <a:gd name="connsiteY5-4694" fmla="*/ 2253757 h 2253757"/>
              <a:gd name="connsiteX6-4695" fmla="*/ 1334541 w 1494443"/>
              <a:gd name="connsiteY6-4696" fmla="*/ 1930484 h 2253757"/>
              <a:gd name="connsiteX7-4697" fmla="*/ 1493173 w 1494443"/>
              <a:gd name="connsiteY7-4698" fmla="*/ 1069958 h 2253757"/>
              <a:gd name="connsiteX8-4699" fmla="*/ 1441205 w 1494443"/>
              <a:gd name="connsiteY8-4700" fmla="*/ 644162 h 2253757"/>
              <a:gd name="connsiteX9-4701" fmla="*/ 1248800 w 1494443"/>
              <a:gd name="connsiteY9-4702" fmla="*/ 612493 h 2253757"/>
              <a:gd name="connsiteX10-4703" fmla="*/ 1241034 w 1494443"/>
              <a:gd name="connsiteY10-4704" fmla="*/ 911472 h 2253757"/>
              <a:gd name="connsiteX11-4705" fmla="*/ 1228936 w 1494443"/>
              <a:gd name="connsiteY11-4706" fmla="*/ 600743 h 2253757"/>
              <a:gd name="connsiteX12-4707" fmla="*/ 999131 w 1494443"/>
              <a:gd name="connsiteY12-4708" fmla="*/ 558366 h 2253757"/>
              <a:gd name="connsiteX13-4709" fmla="*/ 1029396 w 1494443"/>
              <a:gd name="connsiteY13-4710" fmla="*/ 887580 h 2253757"/>
              <a:gd name="connsiteX14-4711" fmla="*/ 978071 w 1494443"/>
              <a:gd name="connsiteY14-4712" fmla="*/ 557324 h 2253757"/>
              <a:gd name="connsiteX15-4713" fmla="*/ 783097 w 1494443"/>
              <a:gd name="connsiteY15-4714" fmla="*/ 513030 h 2253757"/>
              <a:gd name="connsiteX16-4715" fmla="*/ 786927 w 1494443"/>
              <a:gd name="connsiteY16-4716" fmla="*/ 901237 h 2253757"/>
              <a:gd name="connsiteX17-4717" fmla="*/ 755255 w 1494443"/>
              <a:gd name="connsiteY17-4718" fmla="*/ 121917 h 2253757"/>
              <a:gd name="connsiteX18-4719" fmla="*/ 558356 w 1494443"/>
              <a:gd name="connsiteY18-4720" fmla="*/ 161731 h 2253757"/>
              <a:gd name="connsiteX19-4721" fmla="*/ 535718 w 1494443"/>
              <a:gd name="connsiteY19-4722" fmla="*/ 1183173 h 2253757"/>
              <a:gd name="connsiteX20-4723" fmla="*/ 376753 w 1494443"/>
              <a:gd name="connsiteY20-4724" fmla="*/ 1148565 h 2253757"/>
              <a:gd name="connsiteX21-4725" fmla="*/ 436 w 1494443"/>
              <a:gd name="connsiteY21-4726" fmla="*/ 886482 h 2253757"/>
              <a:gd name="connsiteX0-4727" fmla="*/ 436 w 1494443"/>
              <a:gd name="connsiteY0-4728" fmla="*/ 886482 h 2253757"/>
              <a:gd name="connsiteX1-4729" fmla="*/ 213013 w 1494443"/>
              <a:gd name="connsiteY1-4730" fmla="*/ 1296729 h 2253757"/>
              <a:gd name="connsiteX2-4731" fmla="*/ 381263 w 1494443"/>
              <a:gd name="connsiteY2-4732" fmla="*/ 1655174 h 2253757"/>
              <a:gd name="connsiteX3-4733" fmla="*/ 620854 w 1494443"/>
              <a:gd name="connsiteY3-4734" fmla="*/ 1879748 h 2253757"/>
              <a:gd name="connsiteX4-4735" fmla="*/ 654451 w 1494443"/>
              <a:gd name="connsiteY4-4736" fmla="*/ 2240642 h 2253757"/>
              <a:gd name="connsiteX5-4737" fmla="*/ 1325108 w 1494443"/>
              <a:gd name="connsiteY5-4738" fmla="*/ 2253757 h 2253757"/>
              <a:gd name="connsiteX6-4739" fmla="*/ 1334541 w 1494443"/>
              <a:gd name="connsiteY6-4740" fmla="*/ 1930484 h 2253757"/>
              <a:gd name="connsiteX7-4741" fmla="*/ 1493173 w 1494443"/>
              <a:gd name="connsiteY7-4742" fmla="*/ 1069958 h 2253757"/>
              <a:gd name="connsiteX8-4743" fmla="*/ 1441205 w 1494443"/>
              <a:gd name="connsiteY8-4744" fmla="*/ 644162 h 2253757"/>
              <a:gd name="connsiteX9-4745" fmla="*/ 1248800 w 1494443"/>
              <a:gd name="connsiteY9-4746" fmla="*/ 612493 h 2253757"/>
              <a:gd name="connsiteX10-4747" fmla="*/ 1241034 w 1494443"/>
              <a:gd name="connsiteY10-4748" fmla="*/ 911472 h 2253757"/>
              <a:gd name="connsiteX11-4749" fmla="*/ 1228936 w 1494443"/>
              <a:gd name="connsiteY11-4750" fmla="*/ 600743 h 2253757"/>
              <a:gd name="connsiteX12-4751" fmla="*/ 999131 w 1494443"/>
              <a:gd name="connsiteY12-4752" fmla="*/ 558366 h 2253757"/>
              <a:gd name="connsiteX13-4753" fmla="*/ 1029396 w 1494443"/>
              <a:gd name="connsiteY13-4754" fmla="*/ 887580 h 2253757"/>
              <a:gd name="connsiteX14-4755" fmla="*/ 978071 w 1494443"/>
              <a:gd name="connsiteY14-4756" fmla="*/ 557324 h 2253757"/>
              <a:gd name="connsiteX15-4757" fmla="*/ 783097 w 1494443"/>
              <a:gd name="connsiteY15-4758" fmla="*/ 513030 h 2253757"/>
              <a:gd name="connsiteX16-4759" fmla="*/ 786927 w 1494443"/>
              <a:gd name="connsiteY16-4760" fmla="*/ 901237 h 2253757"/>
              <a:gd name="connsiteX17-4761" fmla="*/ 755255 w 1494443"/>
              <a:gd name="connsiteY17-4762" fmla="*/ 121917 h 2253757"/>
              <a:gd name="connsiteX18-4763" fmla="*/ 558356 w 1494443"/>
              <a:gd name="connsiteY18-4764" fmla="*/ 161731 h 2253757"/>
              <a:gd name="connsiteX19-4765" fmla="*/ 535718 w 1494443"/>
              <a:gd name="connsiteY19-4766" fmla="*/ 1183173 h 2253757"/>
              <a:gd name="connsiteX20-4767" fmla="*/ 376753 w 1494443"/>
              <a:gd name="connsiteY20-4768" fmla="*/ 1148565 h 2253757"/>
              <a:gd name="connsiteX21-4769" fmla="*/ 436 w 1494443"/>
              <a:gd name="connsiteY21-4770" fmla="*/ 886482 h 2253757"/>
              <a:gd name="connsiteX0-4771" fmla="*/ 0 w 1494007"/>
              <a:gd name="connsiteY0-4772" fmla="*/ 886482 h 2253757"/>
              <a:gd name="connsiteX1-4773" fmla="*/ 212577 w 1494007"/>
              <a:gd name="connsiteY1-4774" fmla="*/ 1296729 h 2253757"/>
              <a:gd name="connsiteX2-4775" fmla="*/ 380827 w 1494007"/>
              <a:gd name="connsiteY2-4776" fmla="*/ 1655174 h 2253757"/>
              <a:gd name="connsiteX3-4777" fmla="*/ 620418 w 1494007"/>
              <a:gd name="connsiteY3-4778" fmla="*/ 1879748 h 2253757"/>
              <a:gd name="connsiteX4-4779" fmla="*/ 654015 w 1494007"/>
              <a:gd name="connsiteY4-4780" fmla="*/ 2240642 h 2253757"/>
              <a:gd name="connsiteX5-4781" fmla="*/ 1324672 w 1494007"/>
              <a:gd name="connsiteY5-4782" fmla="*/ 2253757 h 2253757"/>
              <a:gd name="connsiteX6-4783" fmla="*/ 1334105 w 1494007"/>
              <a:gd name="connsiteY6-4784" fmla="*/ 1930484 h 2253757"/>
              <a:gd name="connsiteX7-4785" fmla="*/ 1492737 w 1494007"/>
              <a:gd name="connsiteY7-4786" fmla="*/ 1069958 h 2253757"/>
              <a:gd name="connsiteX8-4787" fmla="*/ 1440769 w 1494007"/>
              <a:gd name="connsiteY8-4788" fmla="*/ 644162 h 2253757"/>
              <a:gd name="connsiteX9-4789" fmla="*/ 1248364 w 1494007"/>
              <a:gd name="connsiteY9-4790" fmla="*/ 612493 h 2253757"/>
              <a:gd name="connsiteX10-4791" fmla="*/ 1240598 w 1494007"/>
              <a:gd name="connsiteY10-4792" fmla="*/ 911472 h 2253757"/>
              <a:gd name="connsiteX11-4793" fmla="*/ 1228500 w 1494007"/>
              <a:gd name="connsiteY11-4794" fmla="*/ 600743 h 2253757"/>
              <a:gd name="connsiteX12-4795" fmla="*/ 998695 w 1494007"/>
              <a:gd name="connsiteY12-4796" fmla="*/ 558366 h 2253757"/>
              <a:gd name="connsiteX13-4797" fmla="*/ 1028960 w 1494007"/>
              <a:gd name="connsiteY13-4798" fmla="*/ 887580 h 2253757"/>
              <a:gd name="connsiteX14-4799" fmla="*/ 977635 w 1494007"/>
              <a:gd name="connsiteY14-4800" fmla="*/ 557324 h 2253757"/>
              <a:gd name="connsiteX15-4801" fmla="*/ 782661 w 1494007"/>
              <a:gd name="connsiteY15-4802" fmla="*/ 513030 h 2253757"/>
              <a:gd name="connsiteX16-4803" fmla="*/ 786491 w 1494007"/>
              <a:gd name="connsiteY16-4804" fmla="*/ 901237 h 2253757"/>
              <a:gd name="connsiteX17-4805" fmla="*/ 754819 w 1494007"/>
              <a:gd name="connsiteY17-4806" fmla="*/ 121917 h 2253757"/>
              <a:gd name="connsiteX18-4807" fmla="*/ 557920 w 1494007"/>
              <a:gd name="connsiteY18-4808" fmla="*/ 161731 h 2253757"/>
              <a:gd name="connsiteX19-4809" fmla="*/ 535282 w 1494007"/>
              <a:gd name="connsiteY19-4810" fmla="*/ 1183173 h 2253757"/>
              <a:gd name="connsiteX20-4811" fmla="*/ 376317 w 1494007"/>
              <a:gd name="connsiteY20-4812" fmla="*/ 1148565 h 2253757"/>
              <a:gd name="connsiteX21-4813" fmla="*/ 0 w 1494007"/>
              <a:gd name="connsiteY21-4814" fmla="*/ 886482 h 2253757"/>
              <a:gd name="connsiteX0-4815" fmla="*/ 0 w 1494007"/>
              <a:gd name="connsiteY0-4816" fmla="*/ 886482 h 2253757"/>
              <a:gd name="connsiteX1-4817" fmla="*/ 202929 w 1494007"/>
              <a:gd name="connsiteY1-4818" fmla="*/ 1320850 h 2253757"/>
              <a:gd name="connsiteX2-4819" fmla="*/ 380827 w 1494007"/>
              <a:gd name="connsiteY2-4820" fmla="*/ 1655174 h 2253757"/>
              <a:gd name="connsiteX3-4821" fmla="*/ 620418 w 1494007"/>
              <a:gd name="connsiteY3-4822" fmla="*/ 1879748 h 2253757"/>
              <a:gd name="connsiteX4-4823" fmla="*/ 654015 w 1494007"/>
              <a:gd name="connsiteY4-4824" fmla="*/ 2240642 h 2253757"/>
              <a:gd name="connsiteX5-4825" fmla="*/ 1324672 w 1494007"/>
              <a:gd name="connsiteY5-4826" fmla="*/ 2253757 h 2253757"/>
              <a:gd name="connsiteX6-4827" fmla="*/ 1334105 w 1494007"/>
              <a:gd name="connsiteY6-4828" fmla="*/ 1930484 h 2253757"/>
              <a:gd name="connsiteX7-4829" fmla="*/ 1492737 w 1494007"/>
              <a:gd name="connsiteY7-4830" fmla="*/ 1069958 h 2253757"/>
              <a:gd name="connsiteX8-4831" fmla="*/ 1440769 w 1494007"/>
              <a:gd name="connsiteY8-4832" fmla="*/ 644162 h 2253757"/>
              <a:gd name="connsiteX9-4833" fmla="*/ 1248364 w 1494007"/>
              <a:gd name="connsiteY9-4834" fmla="*/ 612493 h 2253757"/>
              <a:gd name="connsiteX10-4835" fmla="*/ 1240598 w 1494007"/>
              <a:gd name="connsiteY10-4836" fmla="*/ 911472 h 2253757"/>
              <a:gd name="connsiteX11-4837" fmla="*/ 1228500 w 1494007"/>
              <a:gd name="connsiteY11-4838" fmla="*/ 600743 h 2253757"/>
              <a:gd name="connsiteX12-4839" fmla="*/ 998695 w 1494007"/>
              <a:gd name="connsiteY12-4840" fmla="*/ 558366 h 2253757"/>
              <a:gd name="connsiteX13-4841" fmla="*/ 1028960 w 1494007"/>
              <a:gd name="connsiteY13-4842" fmla="*/ 887580 h 2253757"/>
              <a:gd name="connsiteX14-4843" fmla="*/ 977635 w 1494007"/>
              <a:gd name="connsiteY14-4844" fmla="*/ 557324 h 2253757"/>
              <a:gd name="connsiteX15-4845" fmla="*/ 782661 w 1494007"/>
              <a:gd name="connsiteY15-4846" fmla="*/ 513030 h 2253757"/>
              <a:gd name="connsiteX16-4847" fmla="*/ 786491 w 1494007"/>
              <a:gd name="connsiteY16-4848" fmla="*/ 901237 h 2253757"/>
              <a:gd name="connsiteX17-4849" fmla="*/ 754819 w 1494007"/>
              <a:gd name="connsiteY17-4850" fmla="*/ 121917 h 2253757"/>
              <a:gd name="connsiteX18-4851" fmla="*/ 557920 w 1494007"/>
              <a:gd name="connsiteY18-4852" fmla="*/ 161731 h 2253757"/>
              <a:gd name="connsiteX19-4853" fmla="*/ 535282 w 1494007"/>
              <a:gd name="connsiteY19-4854" fmla="*/ 1183173 h 2253757"/>
              <a:gd name="connsiteX20-4855" fmla="*/ 376317 w 1494007"/>
              <a:gd name="connsiteY20-4856" fmla="*/ 1148565 h 2253757"/>
              <a:gd name="connsiteX21-4857" fmla="*/ 0 w 1494007"/>
              <a:gd name="connsiteY21-4858" fmla="*/ 886482 h 2253757"/>
              <a:gd name="connsiteX0-4859" fmla="*/ 0 w 1494007"/>
              <a:gd name="connsiteY0-4860" fmla="*/ 886482 h 2253757"/>
              <a:gd name="connsiteX1-4861" fmla="*/ 202929 w 1494007"/>
              <a:gd name="connsiteY1-4862" fmla="*/ 1320850 h 2253757"/>
              <a:gd name="connsiteX2-4863" fmla="*/ 438719 w 1494007"/>
              <a:gd name="connsiteY2-4864" fmla="*/ 1655174 h 2253757"/>
              <a:gd name="connsiteX3-4865" fmla="*/ 620418 w 1494007"/>
              <a:gd name="connsiteY3-4866" fmla="*/ 1879748 h 2253757"/>
              <a:gd name="connsiteX4-4867" fmla="*/ 654015 w 1494007"/>
              <a:gd name="connsiteY4-4868" fmla="*/ 2240642 h 2253757"/>
              <a:gd name="connsiteX5-4869" fmla="*/ 1324672 w 1494007"/>
              <a:gd name="connsiteY5-4870" fmla="*/ 2253757 h 2253757"/>
              <a:gd name="connsiteX6-4871" fmla="*/ 1334105 w 1494007"/>
              <a:gd name="connsiteY6-4872" fmla="*/ 1930484 h 2253757"/>
              <a:gd name="connsiteX7-4873" fmla="*/ 1492737 w 1494007"/>
              <a:gd name="connsiteY7-4874" fmla="*/ 1069958 h 2253757"/>
              <a:gd name="connsiteX8-4875" fmla="*/ 1440769 w 1494007"/>
              <a:gd name="connsiteY8-4876" fmla="*/ 644162 h 2253757"/>
              <a:gd name="connsiteX9-4877" fmla="*/ 1248364 w 1494007"/>
              <a:gd name="connsiteY9-4878" fmla="*/ 612493 h 2253757"/>
              <a:gd name="connsiteX10-4879" fmla="*/ 1240598 w 1494007"/>
              <a:gd name="connsiteY10-4880" fmla="*/ 911472 h 2253757"/>
              <a:gd name="connsiteX11-4881" fmla="*/ 1228500 w 1494007"/>
              <a:gd name="connsiteY11-4882" fmla="*/ 600743 h 2253757"/>
              <a:gd name="connsiteX12-4883" fmla="*/ 998695 w 1494007"/>
              <a:gd name="connsiteY12-4884" fmla="*/ 558366 h 2253757"/>
              <a:gd name="connsiteX13-4885" fmla="*/ 1028960 w 1494007"/>
              <a:gd name="connsiteY13-4886" fmla="*/ 887580 h 2253757"/>
              <a:gd name="connsiteX14-4887" fmla="*/ 977635 w 1494007"/>
              <a:gd name="connsiteY14-4888" fmla="*/ 557324 h 2253757"/>
              <a:gd name="connsiteX15-4889" fmla="*/ 782661 w 1494007"/>
              <a:gd name="connsiteY15-4890" fmla="*/ 513030 h 2253757"/>
              <a:gd name="connsiteX16-4891" fmla="*/ 786491 w 1494007"/>
              <a:gd name="connsiteY16-4892" fmla="*/ 901237 h 2253757"/>
              <a:gd name="connsiteX17-4893" fmla="*/ 754819 w 1494007"/>
              <a:gd name="connsiteY17-4894" fmla="*/ 121917 h 2253757"/>
              <a:gd name="connsiteX18-4895" fmla="*/ 557920 w 1494007"/>
              <a:gd name="connsiteY18-4896" fmla="*/ 161731 h 2253757"/>
              <a:gd name="connsiteX19-4897" fmla="*/ 535282 w 1494007"/>
              <a:gd name="connsiteY19-4898" fmla="*/ 1183173 h 2253757"/>
              <a:gd name="connsiteX20-4899" fmla="*/ 376317 w 1494007"/>
              <a:gd name="connsiteY20-4900" fmla="*/ 1148565 h 2253757"/>
              <a:gd name="connsiteX21-4901" fmla="*/ 0 w 1494007"/>
              <a:gd name="connsiteY21-4902" fmla="*/ 886482 h 2253757"/>
              <a:gd name="connsiteX0-4903" fmla="*/ 0 w 1494007"/>
              <a:gd name="connsiteY0-4904" fmla="*/ 886482 h 2253757"/>
              <a:gd name="connsiteX1-4905" fmla="*/ 202929 w 1494007"/>
              <a:gd name="connsiteY1-4906" fmla="*/ 1320850 h 2253757"/>
              <a:gd name="connsiteX2-4907" fmla="*/ 438719 w 1494007"/>
              <a:gd name="connsiteY2-4908" fmla="*/ 1655174 h 2253757"/>
              <a:gd name="connsiteX3-4909" fmla="*/ 620418 w 1494007"/>
              <a:gd name="connsiteY3-4910" fmla="*/ 1879748 h 2253757"/>
              <a:gd name="connsiteX4-4911" fmla="*/ 654015 w 1494007"/>
              <a:gd name="connsiteY4-4912" fmla="*/ 2240642 h 2253757"/>
              <a:gd name="connsiteX5-4913" fmla="*/ 1324672 w 1494007"/>
              <a:gd name="connsiteY5-4914" fmla="*/ 2253757 h 2253757"/>
              <a:gd name="connsiteX6-4915" fmla="*/ 1334105 w 1494007"/>
              <a:gd name="connsiteY6-4916" fmla="*/ 1930484 h 2253757"/>
              <a:gd name="connsiteX7-4917" fmla="*/ 1492737 w 1494007"/>
              <a:gd name="connsiteY7-4918" fmla="*/ 1069958 h 2253757"/>
              <a:gd name="connsiteX8-4919" fmla="*/ 1440769 w 1494007"/>
              <a:gd name="connsiteY8-4920" fmla="*/ 644162 h 2253757"/>
              <a:gd name="connsiteX9-4921" fmla="*/ 1248364 w 1494007"/>
              <a:gd name="connsiteY9-4922" fmla="*/ 612493 h 2253757"/>
              <a:gd name="connsiteX10-4923" fmla="*/ 1240598 w 1494007"/>
              <a:gd name="connsiteY10-4924" fmla="*/ 911472 h 2253757"/>
              <a:gd name="connsiteX11-4925" fmla="*/ 1228500 w 1494007"/>
              <a:gd name="connsiteY11-4926" fmla="*/ 600743 h 2253757"/>
              <a:gd name="connsiteX12-4927" fmla="*/ 998695 w 1494007"/>
              <a:gd name="connsiteY12-4928" fmla="*/ 558366 h 2253757"/>
              <a:gd name="connsiteX13-4929" fmla="*/ 1028960 w 1494007"/>
              <a:gd name="connsiteY13-4930" fmla="*/ 887580 h 2253757"/>
              <a:gd name="connsiteX14-4931" fmla="*/ 977635 w 1494007"/>
              <a:gd name="connsiteY14-4932" fmla="*/ 557324 h 2253757"/>
              <a:gd name="connsiteX15-4933" fmla="*/ 782661 w 1494007"/>
              <a:gd name="connsiteY15-4934" fmla="*/ 513030 h 2253757"/>
              <a:gd name="connsiteX16-4935" fmla="*/ 786491 w 1494007"/>
              <a:gd name="connsiteY16-4936" fmla="*/ 901237 h 2253757"/>
              <a:gd name="connsiteX17-4937" fmla="*/ 754819 w 1494007"/>
              <a:gd name="connsiteY17-4938" fmla="*/ 121917 h 2253757"/>
              <a:gd name="connsiteX18-4939" fmla="*/ 557920 w 1494007"/>
              <a:gd name="connsiteY18-4940" fmla="*/ 161731 h 2253757"/>
              <a:gd name="connsiteX19-4941" fmla="*/ 535282 w 1494007"/>
              <a:gd name="connsiteY19-4942" fmla="*/ 1183173 h 2253757"/>
              <a:gd name="connsiteX20-4943" fmla="*/ 376317 w 1494007"/>
              <a:gd name="connsiteY20-4944" fmla="*/ 1148565 h 2253757"/>
              <a:gd name="connsiteX21-4945" fmla="*/ 0 w 1494007"/>
              <a:gd name="connsiteY21-4946" fmla="*/ 886482 h 2253757"/>
              <a:gd name="connsiteX0-4947" fmla="*/ 0 w 1494007"/>
              <a:gd name="connsiteY0-4948" fmla="*/ 886482 h 2253757"/>
              <a:gd name="connsiteX1-4949" fmla="*/ 202929 w 1494007"/>
              <a:gd name="connsiteY1-4950" fmla="*/ 1320850 h 2253757"/>
              <a:gd name="connsiteX2-4951" fmla="*/ 438719 w 1494007"/>
              <a:gd name="connsiteY2-4952" fmla="*/ 1655174 h 2253757"/>
              <a:gd name="connsiteX3-4953" fmla="*/ 620418 w 1494007"/>
              <a:gd name="connsiteY3-4954" fmla="*/ 1879748 h 2253757"/>
              <a:gd name="connsiteX4-4955" fmla="*/ 654015 w 1494007"/>
              <a:gd name="connsiteY4-4956" fmla="*/ 2240642 h 2253757"/>
              <a:gd name="connsiteX5-4957" fmla="*/ 1324672 w 1494007"/>
              <a:gd name="connsiteY5-4958" fmla="*/ 2253757 h 2253757"/>
              <a:gd name="connsiteX6-4959" fmla="*/ 1334105 w 1494007"/>
              <a:gd name="connsiteY6-4960" fmla="*/ 1930484 h 2253757"/>
              <a:gd name="connsiteX7-4961" fmla="*/ 1492737 w 1494007"/>
              <a:gd name="connsiteY7-4962" fmla="*/ 1069958 h 2253757"/>
              <a:gd name="connsiteX8-4963" fmla="*/ 1440769 w 1494007"/>
              <a:gd name="connsiteY8-4964" fmla="*/ 644162 h 2253757"/>
              <a:gd name="connsiteX9-4965" fmla="*/ 1248364 w 1494007"/>
              <a:gd name="connsiteY9-4966" fmla="*/ 612493 h 2253757"/>
              <a:gd name="connsiteX10-4967" fmla="*/ 1240598 w 1494007"/>
              <a:gd name="connsiteY10-4968" fmla="*/ 911472 h 2253757"/>
              <a:gd name="connsiteX11-4969" fmla="*/ 1228500 w 1494007"/>
              <a:gd name="connsiteY11-4970" fmla="*/ 600743 h 2253757"/>
              <a:gd name="connsiteX12-4971" fmla="*/ 998695 w 1494007"/>
              <a:gd name="connsiteY12-4972" fmla="*/ 558366 h 2253757"/>
              <a:gd name="connsiteX13-4973" fmla="*/ 1028960 w 1494007"/>
              <a:gd name="connsiteY13-4974" fmla="*/ 887580 h 2253757"/>
              <a:gd name="connsiteX14-4975" fmla="*/ 977635 w 1494007"/>
              <a:gd name="connsiteY14-4976" fmla="*/ 557324 h 2253757"/>
              <a:gd name="connsiteX15-4977" fmla="*/ 782661 w 1494007"/>
              <a:gd name="connsiteY15-4978" fmla="*/ 513030 h 2253757"/>
              <a:gd name="connsiteX16-4979" fmla="*/ 786491 w 1494007"/>
              <a:gd name="connsiteY16-4980" fmla="*/ 901237 h 2253757"/>
              <a:gd name="connsiteX17-4981" fmla="*/ 754819 w 1494007"/>
              <a:gd name="connsiteY17-4982" fmla="*/ 121917 h 2253757"/>
              <a:gd name="connsiteX18-4983" fmla="*/ 557920 w 1494007"/>
              <a:gd name="connsiteY18-4984" fmla="*/ 161731 h 2253757"/>
              <a:gd name="connsiteX19-4985" fmla="*/ 535282 w 1494007"/>
              <a:gd name="connsiteY19-4986" fmla="*/ 1183173 h 2253757"/>
              <a:gd name="connsiteX20-4987" fmla="*/ 376317 w 1494007"/>
              <a:gd name="connsiteY20-4988" fmla="*/ 1148565 h 2253757"/>
              <a:gd name="connsiteX21-4989" fmla="*/ 0 w 1494007"/>
              <a:gd name="connsiteY21-4990" fmla="*/ 886482 h 2253757"/>
              <a:gd name="connsiteX0-4991" fmla="*/ 0 w 1494007"/>
              <a:gd name="connsiteY0-4992" fmla="*/ 886482 h 2253757"/>
              <a:gd name="connsiteX1-4993" fmla="*/ 202929 w 1494007"/>
              <a:gd name="connsiteY1-4994" fmla="*/ 1320850 h 2253757"/>
              <a:gd name="connsiteX2-4995" fmla="*/ 438719 w 1494007"/>
              <a:gd name="connsiteY2-4996" fmla="*/ 1655174 h 2253757"/>
              <a:gd name="connsiteX3-4997" fmla="*/ 620418 w 1494007"/>
              <a:gd name="connsiteY3-4998" fmla="*/ 1879748 h 2253757"/>
              <a:gd name="connsiteX4-4999" fmla="*/ 654015 w 1494007"/>
              <a:gd name="connsiteY4-5000" fmla="*/ 2240642 h 2253757"/>
              <a:gd name="connsiteX5-5001" fmla="*/ 1324672 w 1494007"/>
              <a:gd name="connsiteY5-5002" fmla="*/ 2253757 h 2253757"/>
              <a:gd name="connsiteX6-5003" fmla="*/ 1334105 w 1494007"/>
              <a:gd name="connsiteY6-5004" fmla="*/ 1930484 h 2253757"/>
              <a:gd name="connsiteX7-5005" fmla="*/ 1492737 w 1494007"/>
              <a:gd name="connsiteY7-5006" fmla="*/ 1069958 h 2253757"/>
              <a:gd name="connsiteX8-5007" fmla="*/ 1440769 w 1494007"/>
              <a:gd name="connsiteY8-5008" fmla="*/ 644162 h 2253757"/>
              <a:gd name="connsiteX9-5009" fmla="*/ 1248364 w 1494007"/>
              <a:gd name="connsiteY9-5010" fmla="*/ 612493 h 2253757"/>
              <a:gd name="connsiteX10-5011" fmla="*/ 1240598 w 1494007"/>
              <a:gd name="connsiteY10-5012" fmla="*/ 911472 h 2253757"/>
              <a:gd name="connsiteX11-5013" fmla="*/ 1228500 w 1494007"/>
              <a:gd name="connsiteY11-5014" fmla="*/ 600743 h 2253757"/>
              <a:gd name="connsiteX12-5015" fmla="*/ 998695 w 1494007"/>
              <a:gd name="connsiteY12-5016" fmla="*/ 558366 h 2253757"/>
              <a:gd name="connsiteX13-5017" fmla="*/ 1028960 w 1494007"/>
              <a:gd name="connsiteY13-5018" fmla="*/ 887580 h 2253757"/>
              <a:gd name="connsiteX14-5019" fmla="*/ 977635 w 1494007"/>
              <a:gd name="connsiteY14-5020" fmla="*/ 557324 h 2253757"/>
              <a:gd name="connsiteX15-5021" fmla="*/ 782661 w 1494007"/>
              <a:gd name="connsiteY15-5022" fmla="*/ 513030 h 2253757"/>
              <a:gd name="connsiteX16-5023" fmla="*/ 786491 w 1494007"/>
              <a:gd name="connsiteY16-5024" fmla="*/ 901237 h 2253757"/>
              <a:gd name="connsiteX17-5025" fmla="*/ 754819 w 1494007"/>
              <a:gd name="connsiteY17-5026" fmla="*/ 121917 h 2253757"/>
              <a:gd name="connsiteX18-5027" fmla="*/ 557920 w 1494007"/>
              <a:gd name="connsiteY18-5028" fmla="*/ 161731 h 2253757"/>
              <a:gd name="connsiteX19-5029" fmla="*/ 535282 w 1494007"/>
              <a:gd name="connsiteY19-5030" fmla="*/ 1183173 h 2253757"/>
              <a:gd name="connsiteX20-5031" fmla="*/ 376317 w 1494007"/>
              <a:gd name="connsiteY20-5032" fmla="*/ 1148565 h 2253757"/>
              <a:gd name="connsiteX21-5033" fmla="*/ 0 w 1494007"/>
              <a:gd name="connsiteY21-5034" fmla="*/ 886482 h 2253757"/>
              <a:gd name="connsiteX0-5035" fmla="*/ 0 w 1494007"/>
              <a:gd name="connsiteY0-5036" fmla="*/ 886482 h 2253757"/>
              <a:gd name="connsiteX1-5037" fmla="*/ 202929 w 1494007"/>
              <a:gd name="connsiteY1-5038" fmla="*/ 1320850 h 2253757"/>
              <a:gd name="connsiteX2-5039" fmla="*/ 438719 w 1494007"/>
              <a:gd name="connsiteY2-5040" fmla="*/ 1655174 h 2253757"/>
              <a:gd name="connsiteX3-5041" fmla="*/ 620418 w 1494007"/>
              <a:gd name="connsiteY3-5042" fmla="*/ 1879748 h 2253757"/>
              <a:gd name="connsiteX4-5043" fmla="*/ 654015 w 1494007"/>
              <a:gd name="connsiteY4-5044" fmla="*/ 2240642 h 2253757"/>
              <a:gd name="connsiteX5-5045" fmla="*/ 1324672 w 1494007"/>
              <a:gd name="connsiteY5-5046" fmla="*/ 2253757 h 2253757"/>
              <a:gd name="connsiteX6-5047" fmla="*/ 1334105 w 1494007"/>
              <a:gd name="connsiteY6-5048" fmla="*/ 1930484 h 2253757"/>
              <a:gd name="connsiteX7-5049" fmla="*/ 1492737 w 1494007"/>
              <a:gd name="connsiteY7-5050" fmla="*/ 1069958 h 2253757"/>
              <a:gd name="connsiteX8-5051" fmla="*/ 1440769 w 1494007"/>
              <a:gd name="connsiteY8-5052" fmla="*/ 644162 h 2253757"/>
              <a:gd name="connsiteX9-5053" fmla="*/ 1248364 w 1494007"/>
              <a:gd name="connsiteY9-5054" fmla="*/ 612493 h 2253757"/>
              <a:gd name="connsiteX10-5055" fmla="*/ 1240598 w 1494007"/>
              <a:gd name="connsiteY10-5056" fmla="*/ 911472 h 2253757"/>
              <a:gd name="connsiteX11-5057" fmla="*/ 1228500 w 1494007"/>
              <a:gd name="connsiteY11-5058" fmla="*/ 600743 h 2253757"/>
              <a:gd name="connsiteX12-5059" fmla="*/ 998695 w 1494007"/>
              <a:gd name="connsiteY12-5060" fmla="*/ 558366 h 2253757"/>
              <a:gd name="connsiteX13-5061" fmla="*/ 1028960 w 1494007"/>
              <a:gd name="connsiteY13-5062" fmla="*/ 887580 h 2253757"/>
              <a:gd name="connsiteX14-5063" fmla="*/ 977635 w 1494007"/>
              <a:gd name="connsiteY14-5064" fmla="*/ 557324 h 2253757"/>
              <a:gd name="connsiteX15-5065" fmla="*/ 782661 w 1494007"/>
              <a:gd name="connsiteY15-5066" fmla="*/ 513030 h 2253757"/>
              <a:gd name="connsiteX16-5067" fmla="*/ 786491 w 1494007"/>
              <a:gd name="connsiteY16-5068" fmla="*/ 901237 h 2253757"/>
              <a:gd name="connsiteX17-5069" fmla="*/ 754819 w 1494007"/>
              <a:gd name="connsiteY17-5070" fmla="*/ 121917 h 2253757"/>
              <a:gd name="connsiteX18-5071" fmla="*/ 557920 w 1494007"/>
              <a:gd name="connsiteY18-5072" fmla="*/ 161731 h 2253757"/>
              <a:gd name="connsiteX19-5073" fmla="*/ 535282 w 1494007"/>
              <a:gd name="connsiteY19-5074" fmla="*/ 1183173 h 2253757"/>
              <a:gd name="connsiteX20-5075" fmla="*/ 376317 w 1494007"/>
              <a:gd name="connsiteY20-5076" fmla="*/ 1148565 h 2253757"/>
              <a:gd name="connsiteX21-5077" fmla="*/ 0 w 1494007"/>
              <a:gd name="connsiteY21-5078" fmla="*/ 886482 h 2253757"/>
              <a:gd name="connsiteX0-5079" fmla="*/ 0 w 1494007"/>
              <a:gd name="connsiteY0-5080" fmla="*/ 886482 h 2253757"/>
              <a:gd name="connsiteX1-5081" fmla="*/ 202929 w 1494007"/>
              <a:gd name="connsiteY1-5082" fmla="*/ 1320850 h 2253757"/>
              <a:gd name="connsiteX2-5083" fmla="*/ 438719 w 1494007"/>
              <a:gd name="connsiteY2-5084" fmla="*/ 1655174 h 2253757"/>
              <a:gd name="connsiteX3-5085" fmla="*/ 620418 w 1494007"/>
              <a:gd name="connsiteY3-5086" fmla="*/ 1879748 h 2253757"/>
              <a:gd name="connsiteX4-5087" fmla="*/ 654015 w 1494007"/>
              <a:gd name="connsiteY4-5088" fmla="*/ 2115210 h 2253757"/>
              <a:gd name="connsiteX5-5089" fmla="*/ 1324672 w 1494007"/>
              <a:gd name="connsiteY5-5090" fmla="*/ 2253757 h 2253757"/>
              <a:gd name="connsiteX6-5091" fmla="*/ 1334105 w 1494007"/>
              <a:gd name="connsiteY6-5092" fmla="*/ 1930484 h 2253757"/>
              <a:gd name="connsiteX7-5093" fmla="*/ 1492737 w 1494007"/>
              <a:gd name="connsiteY7-5094" fmla="*/ 1069958 h 2253757"/>
              <a:gd name="connsiteX8-5095" fmla="*/ 1440769 w 1494007"/>
              <a:gd name="connsiteY8-5096" fmla="*/ 644162 h 2253757"/>
              <a:gd name="connsiteX9-5097" fmla="*/ 1248364 w 1494007"/>
              <a:gd name="connsiteY9-5098" fmla="*/ 612493 h 2253757"/>
              <a:gd name="connsiteX10-5099" fmla="*/ 1240598 w 1494007"/>
              <a:gd name="connsiteY10-5100" fmla="*/ 911472 h 2253757"/>
              <a:gd name="connsiteX11-5101" fmla="*/ 1228500 w 1494007"/>
              <a:gd name="connsiteY11-5102" fmla="*/ 600743 h 2253757"/>
              <a:gd name="connsiteX12-5103" fmla="*/ 998695 w 1494007"/>
              <a:gd name="connsiteY12-5104" fmla="*/ 558366 h 2253757"/>
              <a:gd name="connsiteX13-5105" fmla="*/ 1028960 w 1494007"/>
              <a:gd name="connsiteY13-5106" fmla="*/ 887580 h 2253757"/>
              <a:gd name="connsiteX14-5107" fmla="*/ 977635 w 1494007"/>
              <a:gd name="connsiteY14-5108" fmla="*/ 557324 h 2253757"/>
              <a:gd name="connsiteX15-5109" fmla="*/ 782661 w 1494007"/>
              <a:gd name="connsiteY15-5110" fmla="*/ 513030 h 2253757"/>
              <a:gd name="connsiteX16-5111" fmla="*/ 786491 w 1494007"/>
              <a:gd name="connsiteY16-5112" fmla="*/ 901237 h 2253757"/>
              <a:gd name="connsiteX17-5113" fmla="*/ 754819 w 1494007"/>
              <a:gd name="connsiteY17-5114" fmla="*/ 121917 h 2253757"/>
              <a:gd name="connsiteX18-5115" fmla="*/ 557920 w 1494007"/>
              <a:gd name="connsiteY18-5116" fmla="*/ 161731 h 2253757"/>
              <a:gd name="connsiteX19-5117" fmla="*/ 535282 w 1494007"/>
              <a:gd name="connsiteY19-5118" fmla="*/ 1183173 h 2253757"/>
              <a:gd name="connsiteX20-5119" fmla="*/ 376317 w 1494007"/>
              <a:gd name="connsiteY20-5120" fmla="*/ 1148565 h 2253757"/>
              <a:gd name="connsiteX21-5121" fmla="*/ 0 w 1494007"/>
              <a:gd name="connsiteY21-5122" fmla="*/ 886482 h 2253757"/>
              <a:gd name="connsiteX0-5123" fmla="*/ 0 w 1494007"/>
              <a:gd name="connsiteY0-5124" fmla="*/ 886482 h 2147622"/>
              <a:gd name="connsiteX1-5125" fmla="*/ 202929 w 1494007"/>
              <a:gd name="connsiteY1-5126" fmla="*/ 1320850 h 2147622"/>
              <a:gd name="connsiteX2-5127" fmla="*/ 438719 w 1494007"/>
              <a:gd name="connsiteY2-5128" fmla="*/ 1655174 h 2147622"/>
              <a:gd name="connsiteX3-5129" fmla="*/ 620418 w 1494007"/>
              <a:gd name="connsiteY3-5130" fmla="*/ 1879748 h 2147622"/>
              <a:gd name="connsiteX4-5131" fmla="*/ 654015 w 1494007"/>
              <a:gd name="connsiteY4-5132" fmla="*/ 2115210 h 2147622"/>
              <a:gd name="connsiteX5-5133" fmla="*/ 1339145 w 1494007"/>
              <a:gd name="connsiteY5-5134" fmla="*/ 2147622 h 2147622"/>
              <a:gd name="connsiteX6-5135" fmla="*/ 1334105 w 1494007"/>
              <a:gd name="connsiteY6-5136" fmla="*/ 1930484 h 2147622"/>
              <a:gd name="connsiteX7-5137" fmla="*/ 1492737 w 1494007"/>
              <a:gd name="connsiteY7-5138" fmla="*/ 1069958 h 2147622"/>
              <a:gd name="connsiteX8-5139" fmla="*/ 1440769 w 1494007"/>
              <a:gd name="connsiteY8-5140" fmla="*/ 644162 h 2147622"/>
              <a:gd name="connsiteX9-5141" fmla="*/ 1248364 w 1494007"/>
              <a:gd name="connsiteY9-5142" fmla="*/ 612493 h 2147622"/>
              <a:gd name="connsiteX10-5143" fmla="*/ 1240598 w 1494007"/>
              <a:gd name="connsiteY10-5144" fmla="*/ 911472 h 2147622"/>
              <a:gd name="connsiteX11-5145" fmla="*/ 1228500 w 1494007"/>
              <a:gd name="connsiteY11-5146" fmla="*/ 600743 h 2147622"/>
              <a:gd name="connsiteX12-5147" fmla="*/ 998695 w 1494007"/>
              <a:gd name="connsiteY12-5148" fmla="*/ 558366 h 2147622"/>
              <a:gd name="connsiteX13-5149" fmla="*/ 1028960 w 1494007"/>
              <a:gd name="connsiteY13-5150" fmla="*/ 887580 h 2147622"/>
              <a:gd name="connsiteX14-5151" fmla="*/ 977635 w 1494007"/>
              <a:gd name="connsiteY14-5152" fmla="*/ 557324 h 2147622"/>
              <a:gd name="connsiteX15-5153" fmla="*/ 782661 w 1494007"/>
              <a:gd name="connsiteY15-5154" fmla="*/ 513030 h 2147622"/>
              <a:gd name="connsiteX16-5155" fmla="*/ 786491 w 1494007"/>
              <a:gd name="connsiteY16-5156" fmla="*/ 901237 h 2147622"/>
              <a:gd name="connsiteX17-5157" fmla="*/ 754819 w 1494007"/>
              <a:gd name="connsiteY17-5158" fmla="*/ 121917 h 2147622"/>
              <a:gd name="connsiteX18-5159" fmla="*/ 557920 w 1494007"/>
              <a:gd name="connsiteY18-5160" fmla="*/ 161731 h 2147622"/>
              <a:gd name="connsiteX19-5161" fmla="*/ 535282 w 1494007"/>
              <a:gd name="connsiteY19-5162" fmla="*/ 1183173 h 2147622"/>
              <a:gd name="connsiteX20-5163" fmla="*/ 376317 w 1494007"/>
              <a:gd name="connsiteY20-5164" fmla="*/ 1148565 h 2147622"/>
              <a:gd name="connsiteX21-5165" fmla="*/ 0 w 1494007"/>
              <a:gd name="connsiteY21-5166" fmla="*/ 886482 h 2147622"/>
              <a:gd name="connsiteX0-5167" fmla="*/ 0 w 1494007"/>
              <a:gd name="connsiteY0-5168" fmla="*/ 886482 h 2123500"/>
              <a:gd name="connsiteX1-5169" fmla="*/ 202929 w 1494007"/>
              <a:gd name="connsiteY1-5170" fmla="*/ 1320850 h 2123500"/>
              <a:gd name="connsiteX2-5171" fmla="*/ 438719 w 1494007"/>
              <a:gd name="connsiteY2-5172" fmla="*/ 1655174 h 2123500"/>
              <a:gd name="connsiteX3-5173" fmla="*/ 620418 w 1494007"/>
              <a:gd name="connsiteY3-5174" fmla="*/ 1879748 h 2123500"/>
              <a:gd name="connsiteX4-5175" fmla="*/ 654015 w 1494007"/>
              <a:gd name="connsiteY4-5176" fmla="*/ 2115210 h 2123500"/>
              <a:gd name="connsiteX5-5177" fmla="*/ 1334321 w 1494007"/>
              <a:gd name="connsiteY5-5178" fmla="*/ 2123500 h 2123500"/>
              <a:gd name="connsiteX6-5179" fmla="*/ 1334105 w 1494007"/>
              <a:gd name="connsiteY6-5180" fmla="*/ 1930484 h 2123500"/>
              <a:gd name="connsiteX7-5181" fmla="*/ 1492737 w 1494007"/>
              <a:gd name="connsiteY7-5182" fmla="*/ 1069958 h 2123500"/>
              <a:gd name="connsiteX8-5183" fmla="*/ 1440769 w 1494007"/>
              <a:gd name="connsiteY8-5184" fmla="*/ 644162 h 2123500"/>
              <a:gd name="connsiteX9-5185" fmla="*/ 1248364 w 1494007"/>
              <a:gd name="connsiteY9-5186" fmla="*/ 612493 h 2123500"/>
              <a:gd name="connsiteX10-5187" fmla="*/ 1240598 w 1494007"/>
              <a:gd name="connsiteY10-5188" fmla="*/ 911472 h 2123500"/>
              <a:gd name="connsiteX11-5189" fmla="*/ 1228500 w 1494007"/>
              <a:gd name="connsiteY11-5190" fmla="*/ 600743 h 2123500"/>
              <a:gd name="connsiteX12-5191" fmla="*/ 998695 w 1494007"/>
              <a:gd name="connsiteY12-5192" fmla="*/ 558366 h 2123500"/>
              <a:gd name="connsiteX13-5193" fmla="*/ 1028960 w 1494007"/>
              <a:gd name="connsiteY13-5194" fmla="*/ 887580 h 2123500"/>
              <a:gd name="connsiteX14-5195" fmla="*/ 977635 w 1494007"/>
              <a:gd name="connsiteY14-5196" fmla="*/ 557324 h 2123500"/>
              <a:gd name="connsiteX15-5197" fmla="*/ 782661 w 1494007"/>
              <a:gd name="connsiteY15-5198" fmla="*/ 513030 h 2123500"/>
              <a:gd name="connsiteX16-5199" fmla="*/ 786491 w 1494007"/>
              <a:gd name="connsiteY16-5200" fmla="*/ 901237 h 2123500"/>
              <a:gd name="connsiteX17-5201" fmla="*/ 754819 w 1494007"/>
              <a:gd name="connsiteY17-5202" fmla="*/ 121917 h 2123500"/>
              <a:gd name="connsiteX18-5203" fmla="*/ 557920 w 1494007"/>
              <a:gd name="connsiteY18-5204" fmla="*/ 161731 h 2123500"/>
              <a:gd name="connsiteX19-5205" fmla="*/ 535282 w 1494007"/>
              <a:gd name="connsiteY19-5206" fmla="*/ 1183173 h 2123500"/>
              <a:gd name="connsiteX20-5207" fmla="*/ 376317 w 1494007"/>
              <a:gd name="connsiteY20-5208" fmla="*/ 1148565 h 2123500"/>
              <a:gd name="connsiteX21-5209" fmla="*/ 0 w 1494007"/>
              <a:gd name="connsiteY21-5210" fmla="*/ 886482 h 2123500"/>
              <a:gd name="connsiteX0-5211" fmla="*/ 0 w 1494007"/>
              <a:gd name="connsiteY0-5212" fmla="*/ 886482 h 2123500"/>
              <a:gd name="connsiteX1-5213" fmla="*/ 202929 w 1494007"/>
              <a:gd name="connsiteY1-5214" fmla="*/ 1320850 h 2123500"/>
              <a:gd name="connsiteX2-5215" fmla="*/ 438719 w 1494007"/>
              <a:gd name="connsiteY2-5216" fmla="*/ 1655174 h 2123500"/>
              <a:gd name="connsiteX3-5217" fmla="*/ 620418 w 1494007"/>
              <a:gd name="connsiteY3-5218" fmla="*/ 1879748 h 2123500"/>
              <a:gd name="connsiteX4-5219" fmla="*/ 654015 w 1494007"/>
              <a:gd name="connsiteY4-5220" fmla="*/ 2115210 h 2123500"/>
              <a:gd name="connsiteX5-5221" fmla="*/ 1334321 w 1494007"/>
              <a:gd name="connsiteY5-5222" fmla="*/ 2123500 h 2123500"/>
              <a:gd name="connsiteX6-5223" fmla="*/ 1334105 w 1494007"/>
              <a:gd name="connsiteY6-5224" fmla="*/ 1930484 h 2123500"/>
              <a:gd name="connsiteX7-5225" fmla="*/ 1492737 w 1494007"/>
              <a:gd name="connsiteY7-5226" fmla="*/ 1069958 h 2123500"/>
              <a:gd name="connsiteX8-5227" fmla="*/ 1440769 w 1494007"/>
              <a:gd name="connsiteY8-5228" fmla="*/ 644162 h 2123500"/>
              <a:gd name="connsiteX9-5229" fmla="*/ 1248364 w 1494007"/>
              <a:gd name="connsiteY9-5230" fmla="*/ 612493 h 2123500"/>
              <a:gd name="connsiteX10-5231" fmla="*/ 1240598 w 1494007"/>
              <a:gd name="connsiteY10-5232" fmla="*/ 911472 h 2123500"/>
              <a:gd name="connsiteX11-5233" fmla="*/ 1228500 w 1494007"/>
              <a:gd name="connsiteY11-5234" fmla="*/ 600743 h 2123500"/>
              <a:gd name="connsiteX12-5235" fmla="*/ 998695 w 1494007"/>
              <a:gd name="connsiteY12-5236" fmla="*/ 558366 h 2123500"/>
              <a:gd name="connsiteX13-5237" fmla="*/ 1028960 w 1494007"/>
              <a:gd name="connsiteY13-5238" fmla="*/ 887580 h 2123500"/>
              <a:gd name="connsiteX14-5239" fmla="*/ 977635 w 1494007"/>
              <a:gd name="connsiteY14-5240" fmla="*/ 557324 h 2123500"/>
              <a:gd name="connsiteX15-5241" fmla="*/ 782661 w 1494007"/>
              <a:gd name="connsiteY15-5242" fmla="*/ 513030 h 2123500"/>
              <a:gd name="connsiteX16-5243" fmla="*/ 786491 w 1494007"/>
              <a:gd name="connsiteY16-5244" fmla="*/ 901237 h 2123500"/>
              <a:gd name="connsiteX17-5245" fmla="*/ 754819 w 1494007"/>
              <a:gd name="connsiteY17-5246" fmla="*/ 121917 h 2123500"/>
              <a:gd name="connsiteX18-5247" fmla="*/ 557920 w 1494007"/>
              <a:gd name="connsiteY18-5248" fmla="*/ 161731 h 2123500"/>
              <a:gd name="connsiteX19-5249" fmla="*/ 535282 w 1494007"/>
              <a:gd name="connsiteY19-5250" fmla="*/ 1183173 h 2123500"/>
              <a:gd name="connsiteX20-5251" fmla="*/ 376317 w 1494007"/>
              <a:gd name="connsiteY20-5252" fmla="*/ 1148565 h 2123500"/>
              <a:gd name="connsiteX21-5253" fmla="*/ 0 w 1494007"/>
              <a:gd name="connsiteY21-5254" fmla="*/ 886482 h 2123500"/>
              <a:gd name="connsiteX0-5255" fmla="*/ 0 w 1494007"/>
              <a:gd name="connsiteY0-5256" fmla="*/ 886482 h 2123500"/>
              <a:gd name="connsiteX1-5257" fmla="*/ 202929 w 1494007"/>
              <a:gd name="connsiteY1-5258" fmla="*/ 1320850 h 2123500"/>
              <a:gd name="connsiteX2-5259" fmla="*/ 438719 w 1494007"/>
              <a:gd name="connsiteY2-5260" fmla="*/ 1655174 h 2123500"/>
              <a:gd name="connsiteX3-5261" fmla="*/ 620418 w 1494007"/>
              <a:gd name="connsiteY3-5262" fmla="*/ 1879748 h 2123500"/>
              <a:gd name="connsiteX4-5263" fmla="*/ 654015 w 1494007"/>
              <a:gd name="connsiteY4-5264" fmla="*/ 2115210 h 2123500"/>
              <a:gd name="connsiteX5-5265" fmla="*/ 1334321 w 1494007"/>
              <a:gd name="connsiteY5-5266" fmla="*/ 2123500 h 2123500"/>
              <a:gd name="connsiteX6-5267" fmla="*/ 1334105 w 1494007"/>
              <a:gd name="connsiteY6-5268" fmla="*/ 1930484 h 2123500"/>
              <a:gd name="connsiteX7-5269" fmla="*/ 1492737 w 1494007"/>
              <a:gd name="connsiteY7-5270" fmla="*/ 1069958 h 2123500"/>
              <a:gd name="connsiteX8-5271" fmla="*/ 1440769 w 1494007"/>
              <a:gd name="connsiteY8-5272" fmla="*/ 644162 h 2123500"/>
              <a:gd name="connsiteX9-5273" fmla="*/ 1248364 w 1494007"/>
              <a:gd name="connsiteY9-5274" fmla="*/ 612493 h 2123500"/>
              <a:gd name="connsiteX10-5275" fmla="*/ 1240598 w 1494007"/>
              <a:gd name="connsiteY10-5276" fmla="*/ 911472 h 2123500"/>
              <a:gd name="connsiteX11-5277" fmla="*/ 1228500 w 1494007"/>
              <a:gd name="connsiteY11-5278" fmla="*/ 600743 h 2123500"/>
              <a:gd name="connsiteX12-5279" fmla="*/ 998695 w 1494007"/>
              <a:gd name="connsiteY12-5280" fmla="*/ 558366 h 2123500"/>
              <a:gd name="connsiteX13-5281" fmla="*/ 1028960 w 1494007"/>
              <a:gd name="connsiteY13-5282" fmla="*/ 887580 h 2123500"/>
              <a:gd name="connsiteX14-5283" fmla="*/ 977635 w 1494007"/>
              <a:gd name="connsiteY14-5284" fmla="*/ 557324 h 2123500"/>
              <a:gd name="connsiteX15-5285" fmla="*/ 782661 w 1494007"/>
              <a:gd name="connsiteY15-5286" fmla="*/ 513030 h 2123500"/>
              <a:gd name="connsiteX16-5287" fmla="*/ 786491 w 1494007"/>
              <a:gd name="connsiteY16-5288" fmla="*/ 901237 h 2123500"/>
              <a:gd name="connsiteX17-5289" fmla="*/ 754819 w 1494007"/>
              <a:gd name="connsiteY17-5290" fmla="*/ 121917 h 2123500"/>
              <a:gd name="connsiteX18-5291" fmla="*/ 557920 w 1494007"/>
              <a:gd name="connsiteY18-5292" fmla="*/ 161731 h 2123500"/>
              <a:gd name="connsiteX19-5293" fmla="*/ 535282 w 1494007"/>
              <a:gd name="connsiteY19-5294" fmla="*/ 1183173 h 2123500"/>
              <a:gd name="connsiteX20-5295" fmla="*/ 376317 w 1494007"/>
              <a:gd name="connsiteY20-5296" fmla="*/ 1148565 h 2123500"/>
              <a:gd name="connsiteX21-5297" fmla="*/ 0 w 1494007"/>
              <a:gd name="connsiteY21-5298" fmla="*/ 886482 h 2123500"/>
              <a:gd name="connsiteX0-5299" fmla="*/ 0 w 1494007"/>
              <a:gd name="connsiteY0-5300" fmla="*/ 886482 h 2123500"/>
              <a:gd name="connsiteX1-5301" fmla="*/ 202929 w 1494007"/>
              <a:gd name="connsiteY1-5302" fmla="*/ 1320850 h 2123500"/>
              <a:gd name="connsiteX2-5303" fmla="*/ 438719 w 1494007"/>
              <a:gd name="connsiteY2-5304" fmla="*/ 1655174 h 2123500"/>
              <a:gd name="connsiteX3-5305" fmla="*/ 620418 w 1494007"/>
              <a:gd name="connsiteY3-5306" fmla="*/ 1879748 h 2123500"/>
              <a:gd name="connsiteX4-5307" fmla="*/ 654015 w 1494007"/>
              <a:gd name="connsiteY4-5308" fmla="*/ 2115210 h 2123500"/>
              <a:gd name="connsiteX5-5309" fmla="*/ 1334321 w 1494007"/>
              <a:gd name="connsiteY5-5310" fmla="*/ 2123500 h 2123500"/>
              <a:gd name="connsiteX6-5311" fmla="*/ 1334105 w 1494007"/>
              <a:gd name="connsiteY6-5312" fmla="*/ 1930484 h 2123500"/>
              <a:gd name="connsiteX7-5313" fmla="*/ 1492737 w 1494007"/>
              <a:gd name="connsiteY7-5314" fmla="*/ 1069958 h 2123500"/>
              <a:gd name="connsiteX8-5315" fmla="*/ 1440769 w 1494007"/>
              <a:gd name="connsiteY8-5316" fmla="*/ 644162 h 2123500"/>
              <a:gd name="connsiteX9-5317" fmla="*/ 1248364 w 1494007"/>
              <a:gd name="connsiteY9-5318" fmla="*/ 612493 h 2123500"/>
              <a:gd name="connsiteX10-5319" fmla="*/ 1240598 w 1494007"/>
              <a:gd name="connsiteY10-5320" fmla="*/ 911472 h 2123500"/>
              <a:gd name="connsiteX11-5321" fmla="*/ 1228500 w 1494007"/>
              <a:gd name="connsiteY11-5322" fmla="*/ 600743 h 2123500"/>
              <a:gd name="connsiteX12-5323" fmla="*/ 998695 w 1494007"/>
              <a:gd name="connsiteY12-5324" fmla="*/ 558366 h 2123500"/>
              <a:gd name="connsiteX13-5325" fmla="*/ 1028960 w 1494007"/>
              <a:gd name="connsiteY13-5326" fmla="*/ 887580 h 2123500"/>
              <a:gd name="connsiteX14-5327" fmla="*/ 977635 w 1494007"/>
              <a:gd name="connsiteY14-5328" fmla="*/ 557324 h 2123500"/>
              <a:gd name="connsiteX15-5329" fmla="*/ 782661 w 1494007"/>
              <a:gd name="connsiteY15-5330" fmla="*/ 513030 h 2123500"/>
              <a:gd name="connsiteX16-5331" fmla="*/ 786491 w 1494007"/>
              <a:gd name="connsiteY16-5332" fmla="*/ 901237 h 2123500"/>
              <a:gd name="connsiteX17-5333" fmla="*/ 754819 w 1494007"/>
              <a:gd name="connsiteY17-5334" fmla="*/ 121917 h 2123500"/>
              <a:gd name="connsiteX18-5335" fmla="*/ 557920 w 1494007"/>
              <a:gd name="connsiteY18-5336" fmla="*/ 161731 h 2123500"/>
              <a:gd name="connsiteX19-5337" fmla="*/ 535282 w 1494007"/>
              <a:gd name="connsiteY19-5338" fmla="*/ 1183173 h 2123500"/>
              <a:gd name="connsiteX20-5339" fmla="*/ 376317 w 1494007"/>
              <a:gd name="connsiteY20-5340" fmla="*/ 1148565 h 2123500"/>
              <a:gd name="connsiteX21-5341" fmla="*/ 0 w 1494007"/>
              <a:gd name="connsiteY21-5342" fmla="*/ 886482 h 2123500"/>
              <a:gd name="connsiteX0-5343" fmla="*/ 0 w 1494007"/>
              <a:gd name="connsiteY0-5344" fmla="*/ 886482 h 2123500"/>
              <a:gd name="connsiteX1-5345" fmla="*/ 202929 w 1494007"/>
              <a:gd name="connsiteY1-5346" fmla="*/ 1320850 h 2123500"/>
              <a:gd name="connsiteX2-5347" fmla="*/ 438719 w 1494007"/>
              <a:gd name="connsiteY2-5348" fmla="*/ 1655174 h 2123500"/>
              <a:gd name="connsiteX3-5349" fmla="*/ 620418 w 1494007"/>
              <a:gd name="connsiteY3-5350" fmla="*/ 1879748 h 2123500"/>
              <a:gd name="connsiteX4-5351" fmla="*/ 654015 w 1494007"/>
              <a:gd name="connsiteY4-5352" fmla="*/ 2115210 h 2123500"/>
              <a:gd name="connsiteX5-5353" fmla="*/ 1334321 w 1494007"/>
              <a:gd name="connsiteY5-5354" fmla="*/ 2123500 h 2123500"/>
              <a:gd name="connsiteX6-5355" fmla="*/ 1334105 w 1494007"/>
              <a:gd name="connsiteY6-5356" fmla="*/ 1930484 h 2123500"/>
              <a:gd name="connsiteX7-5357" fmla="*/ 1492737 w 1494007"/>
              <a:gd name="connsiteY7-5358" fmla="*/ 1069958 h 2123500"/>
              <a:gd name="connsiteX8-5359" fmla="*/ 1440769 w 1494007"/>
              <a:gd name="connsiteY8-5360" fmla="*/ 644162 h 2123500"/>
              <a:gd name="connsiteX9-5361" fmla="*/ 1248364 w 1494007"/>
              <a:gd name="connsiteY9-5362" fmla="*/ 612493 h 2123500"/>
              <a:gd name="connsiteX10-5363" fmla="*/ 1240598 w 1494007"/>
              <a:gd name="connsiteY10-5364" fmla="*/ 911472 h 2123500"/>
              <a:gd name="connsiteX11-5365" fmla="*/ 1228500 w 1494007"/>
              <a:gd name="connsiteY11-5366" fmla="*/ 600743 h 2123500"/>
              <a:gd name="connsiteX12-5367" fmla="*/ 998695 w 1494007"/>
              <a:gd name="connsiteY12-5368" fmla="*/ 558366 h 2123500"/>
              <a:gd name="connsiteX13-5369" fmla="*/ 1028960 w 1494007"/>
              <a:gd name="connsiteY13-5370" fmla="*/ 887580 h 2123500"/>
              <a:gd name="connsiteX14-5371" fmla="*/ 977635 w 1494007"/>
              <a:gd name="connsiteY14-5372" fmla="*/ 557324 h 2123500"/>
              <a:gd name="connsiteX15-5373" fmla="*/ 782661 w 1494007"/>
              <a:gd name="connsiteY15-5374" fmla="*/ 513030 h 2123500"/>
              <a:gd name="connsiteX16-5375" fmla="*/ 786491 w 1494007"/>
              <a:gd name="connsiteY16-5376" fmla="*/ 901237 h 2123500"/>
              <a:gd name="connsiteX17-5377" fmla="*/ 754819 w 1494007"/>
              <a:gd name="connsiteY17-5378" fmla="*/ 121917 h 2123500"/>
              <a:gd name="connsiteX18-5379" fmla="*/ 557920 w 1494007"/>
              <a:gd name="connsiteY18-5380" fmla="*/ 161731 h 2123500"/>
              <a:gd name="connsiteX19-5381" fmla="*/ 535282 w 1494007"/>
              <a:gd name="connsiteY19-5382" fmla="*/ 1183173 h 2123500"/>
              <a:gd name="connsiteX20-5383" fmla="*/ 376317 w 1494007"/>
              <a:gd name="connsiteY20-5384" fmla="*/ 1148565 h 2123500"/>
              <a:gd name="connsiteX21-5385" fmla="*/ 0 w 1494007"/>
              <a:gd name="connsiteY21-5386" fmla="*/ 886482 h 2123500"/>
              <a:gd name="connsiteX0-5387" fmla="*/ 0 w 1494007"/>
              <a:gd name="connsiteY0-5388" fmla="*/ 886482 h 2123500"/>
              <a:gd name="connsiteX1-5389" fmla="*/ 202929 w 1494007"/>
              <a:gd name="connsiteY1-5390" fmla="*/ 1320850 h 2123500"/>
              <a:gd name="connsiteX2-5391" fmla="*/ 438719 w 1494007"/>
              <a:gd name="connsiteY2-5392" fmla="*/ 1655174 h 2123500"/>
              <a:gd name="connsiteX3-5393" fmla="*/ 620418 w 1494007"/>
              <a:gd name="connsiteY3-5394" fmla="*/ 1879748 h 2123500"/>
              <a:gd name="connsiteX4-5395" fmla="*/ 654015 w 1494007"/>
              <a:gd name="connsiteY4-5396" fmla="*/ 2115210 h 2123500"/>
              <a:gd name="connsiteX5-5397" fmla="*/ 1334321 w 1494007"/>
              <a:gd name="connsiteY5-5398" fmla="*/ 2123500 h 2123500"/>
              <a:gd name="connsiteX6-5399" fmla="*/ 1334105 w 1494007"/>
              <a:gd name="connsiteY6-5400" fmla="*/ 1930484 h 2123500"/>
              <a:gd name="connsiteX7-5401" fmla="*/ 1492737 w 1494007"/>
              <a:gd name="connsiteY7-5402" fmla="*/ 1069958 h 2123500"/>
              <a:gd name="connsiteX8-5403" fmla="*/ 1440769 w 1494007"/>
              <a:gd name="connsiteY8-5404" fmla="*/ 644162 h 2123500"/>
              <a:gd name="connsiteX9-5405" fmla="*/ 1248364 w 1494007"/>
              <a:gd name="connsiteY9-5406" fmla="*/ 612493 h 2123500"/>
              <a:gd name="connsiteX10-5407" fmla="*/ 1240598 w 1494007"/>
              <a:gd name="connsiteY10-5408" fmla="*/ 911472 h 2123500"/>
              <a:gd name="connsiteX11-5409" fmla="*/ 1228500 w 1494007"/>
              <a:gd name="connsiteY11-5410" fmla="*/ 600743 h 2123500"/>
              <a:gd name="connsiteX12-5411" fmla="*/ 998695 w 1494007"/>
              <a:gd name="connsiteY12-5412" fmla="*/ 558366 h 2123500"/>
              <a:gd name="connsiteX13-5413" fmla="*/ 1028960 w 1494007"/>
              <a:gd name="connsiteY13-5414" fmla="*/ 887580 h 2123500"/>
              <a:gd name="connsiteX14-5415" fmla="*/ 977635 w 1494007"/>
              <a:gd name="connsiteY14-5416" fmla="*/ 557324 h 2123500"/>
              <a:gd name="connsiteX15-5417" fmla="*/ 782661 w 1494007"/>
              <a:gd name="connsiteY15-5418" fmla="*/ 513030 h 2123500"/>
              <a:gd name="connsiteX16-5419" fmla="*/ 786491 w 1494007"/>
              <a:gd name="connsiteY16-5420" fmla="*/ 901237 h 2123500"/>
              <a:gd name="connsiteX17-5421" fmla="*/ 754819 w 1494007"/>
              <a:gd name="connsiteY17-5422" fmla="*/ 121917 h 2123500"/>
              <a:gd name="connsiteX18-5423" fmla="*/ 557920 w 1494007"/>
              <a:gd name="connsiteY18-5424" fmla="*/ 161731 h 2123500"/>
              <a:gd name="connsiteX19-5425" fmla="*/ 501512 w 1494007"/>
              <a:gd name="connsiteY19-5426" fmla="*/ 1192821 h 2123500"/>
              <a:gd name="connsiteX20-5427" fmla="*/ 376317 w 1494007"/>
              <a:gd name="connsiteY20-5428" fmla="*/ 1148565 h 2123500"/>
              <a:gd name="connsiteX21-5429" fmla="*/ 0 w 1494007"/>
              <a:gd name="connsiteY21-5430" fmla="*/ 886482 h 2123500"/>
              <a:gd name="connsiteX0-5431" fmla="*/ 0 w 1494007"/>
              <a:gd name="connsiteY0-5432" fmla="*/ 886482 h 2123500"/>
              <a:gd name="connsiteX1-5433" fmla="*/ 202929 w 1494007"/>
              <a:gd name="connsiteY1-5434" fmla="*/ 1320850 h 2123500"/>
              <a:gd name="connsiteX2-5435" fmla="*/ 438719 w 1494007"/>
              <a:gd name="connsiteY2-5436" fmla="*/ 1655174 h 2123500"/>
              <a:gd name="connsiteX3-5437" fmla="*/ 620418 w 1494007"/>
              <a:gd name="connsiteY3-5438" fmla="*/ 1879748 h 2123500"/>
              <a:gd name="connsiteX4-5439" fmla="*/ 654015 w 1494007"/>
              <a:gd name="connsiteY4-5440" fmla="*/ 2115210 h 2123500"/>
              <a:gd name="connsiteX5-5441" fmla="*/ 1334321 w 1494007"/>
              <a:gd name="connsiteY5-5442" fmla="*/ 2123500 h 2123500"/>
              <a:gd name="connsiteX6-5443" fmla="*/ 1334105 w 1494007"/>
              <a:gd name="connsiteY6-5444" fmla="*/ 1930484 h 2123500"/>
              <a:gd name="connsiteX7-5445" fmla="*/ 1492737 w 1494007"/>
              <a:gd name="connsiteY7-5446" fmla="*/ 1069958 h 2123500"/>
              <a:gd name="connsiteX8-5447" fmla="*/ 1440769 w 1494007"/>
              <a:gd name="connsiteY8-5448" fmla="*/ 644162 h 2123500"/>
              <a:gd name="connsiteX9-5449" fmla="*/ 1248364 w 1494007"/>
              <a:gd name="connsiteY9-5450" fmla="*/ 612493 h 2123500"/>
              <a:gd name="connsiteX10-5451" fmla="*/ 1240598 w 1494007"/>
              <a:gd name="connsiteY10-5452" fmla="*/ 911472 h 2123500"/>
              <a:gd name="connsiteX11-5453" fmla="*/ 1228500 w 1494007"/>
              <a:gd name="connsiteY11-5454" fmla="*/ 600743 h 2123500"/>
              <a:gd name="connsiteX12-5455" fmla="*/ 998695 w 1494007"/>
              <a:gd name="connsiteY12-5456" fmla="*/ 558366 h 2123500"/>
              <a:gd name="connsiteX13-5457" fmla="*/ 1028960 w 1494007"/>
              <a:gd name="connsiteY13-5458" fmla="*/ 887580 h 2123500"/>
              <a:gd name="connsiteX14-5459" fmla="*/ 977635 w 1494007"/>
              <a:gd name="connsiteY14-5460" fmla="*/ 557324 h 2123500"/>
              <a:gd name="connsiteX15-5461" fmla="*/ 782661 w 1494007"/>
              <a:gd name="connsiteY15-5462" fmla="*/ 513030 h 2123500"/>
              <a:gd name="connsiteX16-5463" fmla="*/ 786491 w 1494007"/>
              <a:gd name="connsiteY16-5464" fmla="*/ 901237 h 2123500"/>
              <a:gd name="connsiteX17-5465" fmla="*/ 754819 w 1494007"/>
              <a:gd name="connsiteY17-5466" fmla="*/ 121917 h 2123500"/>
              <a:gd name="connsiteX18-5467" fmla="*/ 557920 w 1494007"/>
              <a:gd name="connsiteY18-5468" fmla="*/ 161731 h 2123500"/>
              <a:gd name="connsiteX19-5469" fmla="*/ 501512 w 1494007"/>
              <a:gd name="connsiteY19-5470" fmla="*/ 1192821 h 2123500"/>
              <a:gd name="connsiteX20-5471" fmla="*/ 376317 w 1494007"/>
              <a:gd name="connsiteY20-5472" fmla="*/ 1148565 h 2123500"/>
              <a:gd name="connsiteX21-5473" fmla="*/ 0 w 1494007"/>
              <a:gd name="connsiteY21-5474" fmla="*/ 886482 h 2123500"/>
              <a:gd name="connsiteX0-5475" fmla="*/ 0 w 1494007"/>
              <a:gd name="connsiteY0-5476" fmla="*/ 886482 h 2123500"/>
              <a:gd name="connsiteX1-5477" fmla="*/ 202929 w 1494007"/>
              <a:gd name="connsiteY1-5478" fmla="*/ 1320850 h 2123500"/>
              <a:gd name="connsiteX2-5479" fmla="*/ 438719 w 1494007"/>
              <a:gd name="connsiteY2-5480" fmla="*/ 1655174 h 2123500"/>
              <a:gd name="connsiteX3-5481" fmla="*/ 620418 w 1494007"/>
              <a:gd name="connsiteY3-5482" fmla="*/ 1879748 h 2123500"/>
              <a:gd name="connsiteX4-5483" fmla="*/ 654015 w 1494007"/>
              <a:gd name="connsiteY4-5484" fmla="*/ 2115210 h 2123500"/>
              <a:gd name="connsiteX5-5485" fmla="*/ 1334321 w 1494007"/>
              <a:gd name="connsiteY5-5486" fmla="*/ 2123500 h 2123500"/>
              <a:gd name="connsiteX6-5487" fmla="*/ 1334105 w 1494007"/>
              <a:gd name="connsiteY6-5488" fmla="*/ 1930484 h 2123500"/>
              <a:gd name="connsiteX7-5489" fmla="*/ 1492737 w 1494007"/>
              <a:gd name="connsiteY7-5490" fmla="*/ 1069958 h 2123500"/>
              <a:gd name="connsiteX8-5491" fmla="*/ 1440769 w 1494007"/>
              <a:gd name="connsiteY8-5492" fmla="*/ 644162 h 2123500"/>
              <a:gd name="connsiteX9-5493" fmla="*/ 1248364 w 1494007"/>
              <a:gd name="connsiteY9-5494" fmla="*/ 612493 h 2123500"/>
              <a:gd name="connsiteX10-5495" fmla="*/ 1240598 w 1494007"/>
              <a:gd name="connsiteY10-5496" fmla="*/ 911472 h 2123500"/>
              <a:gd name="connsiteX11-5497" fmla="*/ 1228500 w 1494007"/>
              <a:gd name="connsiteY11-5498" fmla="*/ 600743 h 2123500"/>
              <a:gd name="connsiteX12-5499" fmla="*/ 998695 w 1494007"/>
              <a:gd name="connsiteY12-5500" fmla="*/ 558366 h 2123500"/>
              <a:gd name="connsiteX13-5501" fmla="*/ 1028960 w 1494007"/>
              <a:gd name="connsiteY13-5502" fmla="*/ 887580 h 2123500"/>
              <a:gd name="connsiteX14-5503" fmla="*/ 977635 w 1494007"/>
              <a:gd name="connsiteY14-5504" fmla="*/ 557324 h 2123500"/>
              <a:gd name="connsiteX15-5505" fmla="*/ 782661 w 1494007"/>
              <a:gd name="connsiteY15-5506" fmla="*/ 513030 h 2123500"/>
              <a:gd name="connsiteX16-5507" fmla="*/ 786491 w 1494007"/>
              <a:gd name="connsiteY16-5508" fmla="*/ 901237 h 2123500"/>
              <a:gd name="connsiteX17-5509" fmla="*/ 754819 w 1494007"/>
              <a:gd name="connsiteY17-5510" fmla="*/ 121917 h 2123500"/>
              <a:gd name="connsiteX18-5511" fmla="*/ 557920 w 1494007"/>
              <a:gd name="connsiteY18-5512" fmla="*/ 161731 h 2123500"/>
              <a:gd name="connsiteX19-5513" fmla="*/ 501512 w 1494007"/>
              <a:gd name="connsiteY19-5514" fmla="*/ 1192821 h 2123500"/>
              <a:gd name="connsiteX20-5515" fmla="*/ 376317 w 1494007"/>
              <a:gd name="connsiteY20-5516" fmla="*/ 1148565 h 2123500"/>
              <a:gd name="connsiteX21-5517" fmla="*/ 0 w 1494007"/>
              <a:gd name="connsiteY21-5518" fmla="*/ 886482 h 2123500"/>
              <a:gd name="connsiteX0-5519" fmla="*/ 0 w 1494007"/>
              <a:gd name="connsiteY0-5520" fmla="*/ 886482 h 2123500"/>
              <a:gd name="connsiteX1-5521" fmla="*/ 202929 w 1494007"/>
              <a:gd name="connsiteY1-5522" fmla="*/ 1320850 h 2123500"/>
              <a:gd name="connsiteX2-5523" fmla="*/ 438719 w 1494007"/>
              <a:gd name="connsiteY2-5524" fmla="*/ 1655174 h 2123500"/>
              <a:gd name="connsiteX3-5525" fmla="*/ 620418 w 1494007"/>
              <a:gd name="connsiteY3-5526" fmla="*/ 1879748 h 2123500"/>
              <a:gd name="connsiteX4-5527" fmla="*/ 654015 w 1494007"/>
              <a:gd name="connsiteY4-5528" fmla="*/ 2115210 h 2123500"/>
              <a:gd name="connsiteX5-5529" fmla="*/ 1334321 w 1494007"/>
              <a:gd name="connsiteY5-5530" fmla="*/ 2123500 h 2123500"/>
              <a:gd name="connsiteX6-5531" fmla="*/ 1334105 w 1494007"/>
              <a:gd name="connsiteY6-5532" fmla="*/ 1930484 h 2123500"/>
              <a:gd name="connsiteX7-5533" fmla="*/ 1492737 w 1494007"/>
              <a:gd name="connsiteY7-5534" fmla="*/ 1069958 h 2123500"/>
              <a:gd name="connsiteX8-5535" fmla="*/ 1440769 w 1494007"/>
              <a:gd name="connsiteY8-5536" fmla="*/ 644162 h 2123500"/>
              <a:gd name="connsiteX9-5537" fmla="*/ 1248364 w 1494007"/>
              <a:gd name="connsiteY9-5538" fmla="*/ 612493 h 2123500"/>
              <a:gd name="connsiteX10-5539" fmla="*/ 1240598 w 1494007"/>
              <a:gd name="connsiteY10-5540" fmla="*/ 911472 h 2123500"/>
              <a:gd name="connsiteX11-5541" fmla="*/ 1228500 w 1494007"/>
              <a:gd name="connsiteY11-5542" fmla="*/ 600743 h 2123500"/>
              <a:gd name="connsiteX12-5543" fmla="*/ 998695 w 1494007"/>
              <a:gd name="connsiteY12-5544" fmla="*/ 558366 h 2123500"/>
              <a:gd name="connsiteX13-5545" fmla="*/ 1028960 w 1494007"/>
              <a:gd name="connsiteY13-5546" fmla="*/ 887580 h 2123500"/>
              <a:gd name="connsiteX14-5547" fmla="*/ 977635 w 1494007"/>
              <a:gd name="connsiteY14-5548" fmla="*/ 557324 h 2123500"/>
              <a:gd name="connsiteX15-5549" fmla="*/ 782661 w 1494007"/>
              <a:gd name="connsiteY15-5550" fmla="*/ 513030 h 2123500"/>
              <a:gd name="connsiteX16-5551" fmla="*/ 786491 w 1494007"/>
              <a:gd name="connsiteY16-5552" fmla="*/ 901237 h 2123500"/>
              <a:gd name="connsiteX17-5553" fmla="*/ 754819 w 1494007"/>
              <a:gd name="connsiteY17-5554" fmla="*/ 121917 h 2123500"/>
              <a:gd name="connsiteX18-5555" fmla="*/ 557920 w 1494007"/>
              <a:gd name="connsiteY18-5556" fmla="*/ 161731 h 2123500"/>
              <a:gd name="connsiteX19-5557" fmla="*/ 530458 w 1494007"/>
              <a:gd name="connsiteY19-5558" fmla="*/ 1197645 h 2123500"/>
              <a:gd name="connsiteX20-5559" fmla="*/ 376317 w 1494007"/>
              <a:gd name="connsiteY20-5560" fmla="*/ 1148565 h 2123500"/>
              <a:gd name="connsiteX21-5561" fmla="*/ 0 w 1494007"/>
              <a:gd name="connsiteY21-5562" fmla="*/ 886482 h 2123500"/>
              <a:gd name="connsiteX0-5563" fmla="*/ 0 w 1494007"/>
              <a:gd name="connsiteY0-5564" fmla="*/ 886482 h 2123500"/>
              <a:gd name="connsiteX1-5565" fmla="*/ 202929 w 1494007"/>
              <a:gd name="connsiteY1-5566" fmla="*/ 1320850 h 2123500"/>
              <a:gd name="connsiteX2-5567" fmla="*/ 438719 w 1494007"/>
              <a:gd name="connsiteY2-5568" fmla="*/ 1655174 h 2123500"/>
              <a:gd name="connsiteX3-5569" fmla="*/ 620418 w 1494007"/>
              <a:gd name="connsiteY3-5570" fmla="*/ 1879748 h 2123500"/>
              <a:gd name="connsiteX4-5571" fmla="*/ 654015 w 1494007"/>
              <a:gd name="connsiteY4-5572" fmla="*/ 2115210 h 2123500"/>
              <a:gd name="connsiteX5-5573" fmla="*/ 1334321 w 1494007"/>
              <a:gd name="connsiteY5-5574" fmla="*/ 2123500 h 2123500"/>
              <a:gd name="connsiteX6-5575" fmla="*/ 1334105 w 1494007"/>
              <a:gd name="connsiteY6-5576" fmla="*/ 1930484 h 2123500"/>
              <a:gd name="connsiteX7-5577" fmla="*/ 1492737 w 1494007"/>
              <a:gd name="connsiteY7-5578" fmla="*/ 1069958 h 2123500"/>
              <a:gd name="connsiteX8-5579" fmla="*/ 1440769 w 1494007"/>
              <a:gd name="connsiteY8-5580" fmla="*/ 644162 h 2123500"/>
              <a:gd name="connsiteX9-5581" fmla="*/ 1248364 w 1494007"/>
              <a:gd name="connsiteY9-5582" fmla="*/ 612493 h 2123500"/>
              <a:gd name="connsiteX10-5583" fmla="*/ 1240598 w 1494007"/>
              <a:gd name="connsiteY10-5584" fmla="*/ 911472 h 2123500"/>
              <a:gd name="connsiteX11-5585" fmla="*/ 1228500 w 1494007"/>
              <a:gd name="connsiteY11-5586" fmla="*/ 600743 h 2123500"/>
              <a:gd name="connsiteX12-5587" fmla="*/ 998695 w 1494007"/>
              <a:gd name="connsiteY12-5588" fmla="*/ 558366 h 2123500"/>
              <a:gd name="connsiteX13-5589" fmla="*/ 1028960 w 1494007"/>
              <a:gd name="connsiteY13-5590" fmla="*/ 887580 h 2123500"/>
              <a:gd name="connsiteX14-5591" fmla="*/ 977635 w 1494007"/>
              <a:gd name="connsiteY14-5592" fmla="*/ 557324 h 2123500"/>
              <a:gd name="connsiteX15-5593" fmla="*/ 782661 w 1494007"/>
              <a:gd name="connsiteY15-5594" fmla="*/ 513030 h 2123500"/>
              <a:gd name="connsiteX16-5595" fmla="*/ 786491 w 1494007"/>
              <a:gd name="connsiteY16-5596" fmla="*/ 901237 h 2123500"/>
              <a:gd name="connsiteX17-5597" fmla="*/ 754819 w 1494007"/>
              <a:gd name="connsiteY17-5598" fmla="*/ 121917 h 2123500"/>
              <a:gd name="connsiteX18-5599" fmla="*/ 557920 w 1494007"/>
              <a:gd name="connsiteY18-5600" fmla="*/ 161731 h 2123500"/>
              <a:gd name="connsiteX19-5601" fmla="*/ 530458 w 1494007"/>
              <a:gd name="connsiteY19-5602" fmla="*/ 1197645 h 2123500"/>
              <a:gd name="connsiteX20-5603" fmla="*/ 395614 w 1494007"/>
              <a:gd name="connsiteY20-5604" fmla="*/ 1153389 h 2123500"/>
              <a:gd name="connsiteX21-5605" fmla="*/ 0 w 1494007"/>
              <a:gd name="connsiteY21-5606" fmla="*/ 886482 h 2123500"/>
              <a:gd name="connsiteX0-5607" fmla="*/ 0 w 1494007"/>
              <a:gd name="connsiteY0-5608" fmla="*/ 886482 h 2123500"/>
              <a:gd name="connsiteX1-5609" fmla="*/ 202929 w 1494007"/>
              <a:gd name="connsiteY1-5610" fmla="*/ 1320850 h 2123500"/>
              <a:gd name="connsiteX2-5611" fmla="*/ 438719 w 1494007"/>
              <a:gd name="connsiteY2-5612" fmla="*/ 1655174 h 2123500"/>
              <a:gd name="connsiteX3-5613" fmla="*/ 620418 w 1494007"/>
              <a:gd name="connsiteY3-5614" fmla="*/ 1879748 h 2123500"/>
              <a:gd name="connsiteX4-5615" fmla="*/ 654015 w 1494007"/>
              <a:gd name="connsiteY4-5616" fmla="*/ 2115210 h 2123500"/>
              <a:gd name="connsiteX5-5617" fmla="*/ 1334321 w 1494007"/>
              <a:gd name="connsiteY5-5618" fmla="*/ 2123500 h 2123500"/>
              <a:gd name="connsiteX6-5619" fmla="*/ 1334105 w 1494007"/>
              <a:gd name="connsiteY6-5620" fmla="*/ 1930484 h 2123500"/>
              <a:gd name="connsiteX7-5621" fmla="*/ 1492737 w 1494007"/>
              <a:gd name="connsiteY7-5622" fmla="*/ 1069958 h 2123500"/>
              <a:gd name="connsiteX8-5623" fmla="*/ 1440769 w 1494007"/>
              <a:gd name="connsiteY8-5624" fmla="*/ 644162 h 2123500"/>
              <a:gd name="connsiteX9-5625" fmla="*/ 1248364 w 1494007"/>
              <a:gd name="connsiteY9-5626" fmla="*/ 612493 h 2123500"/>
              <a:gd name="connsiteX10-5627" fmla="*/ 1240598 w 1494007"/>
              <a:gd name="connsiteY10-5628" fmla="*/ 911472 h 2123500"/>
              <a:gd name="connsiteX11-5629" fmla="*/ 1228500 w 1494007"/>
              <a:gd name="connsiteY11-5630" fmla="*/ 600743 h 2123500"/>
              <a:gd name="connsiteX12-5631" fmla="*/ 998695 w 1494007"/>
              <a:gd name="connsiteY12-5632" fmla="*/ 558366 h 2123500"/>
              <a:gd name="connsiteX13-5633" fmla="*/ 1028960 w 1494007"/>
              <a:gd name="connsiteY13-5634" fmla="*/ 887580 h 2123500"/>
              <a:gd name="connsiteX14-5635" fmla="*/ 977635 w 1494007"/>
              <a:gd name="connsiteY14-5636" fmla="*/ 557324 h 2123500"/>
              <a:gd name="connsiteX15-5637" fmla="*/ 782661 w 1494007"/>
              <a:gd name="connsiteY15-5638" fmla="*/ 513030 h 2123500"/>
              <a:gd name="connsiteX16-5639" fmla="*/ 786491 w 1494007"/>
              <a:gd name="connsiteY16-5640" fmla="*/ 901237 h 2123500"/>
              <a:gd name="connsiteX17-5641" fmla="*/ 754819 w 1494007"/>
              <a:gd name="connsiteY17-5642" fmla="*/ 121917 h 2123500"/>
              <a:gd name="connsiteX18-5643" fmla="*/ 557920 w 1494007"/>
              <a:gd name="connsiteY18-5644" fmla="*/ 161731 h 2123500"/>
              <a:gd name="connsiteX19-5645" fmla="*/ 530458 w 1494007"/>
              <a:gd name="connsiteY19-5646" fmla="*/ 1197645 h 2123500"/>
              <a:gd name="connsiteX20-5647" fmla="*/ 395614 w 1494007"/>
              <a:gd name="connsiteY20-5648" fmla="*/ 1153389 h 2123500"/>
              <a:gd name="connsiteX21-5649" fmla="*/ 0 w 1494007"/>
              <a:gd name="connsiteY21-5650" fmla="*/ 886482 h 2123500"/>
              <a:gd name="connsiteX0-5651" fmla="*/ 0 w 1518129"/>
              <a:gd name="connsiteY0-5652" fmla="*/ 891306 h 2123500"/>
              <a:gd name="connsiteX1-5653" fmla="*/ 227051 w 1518129"/>
              <a:gd name="connsiteY1-5654" fmla="*/ 1320850 h 2123500"/>
              <a:gd name="connsiteX2-5655" fmla="*/ 462841 w 1518129"/>
              <a:gd name="connsiteY2-5656" fmla="*/ 1655174 h 2123500"/>
              <a:gd name="connsiteX3-5657" fmla="*/ 644540 w 1518129"/>
              <a:gd name="connsiteY3-5658" fmla="*/ 1879748 h 2123500"/>
              <a:gd name="connsiteX4-5659" fmla="*/ 678137 w 1518129"/>
              <a:gd name="connsiteY4-5660" fmla="*/ 2115210 h 2123500"/>
              <a:gd name="connsiteX5-5661" fmla="*/ 1358443 w 1518129"/>
              <a:gd name="connsiteY5-5662" fmla="*/ 2123500 h 2123500"/>
              <a:gd name="connsiteX6-5663" fmla="*/ 1358227 w 1518129"/>
              <a:gd name="connsiteY6-5664" fmla="*/ 1930484 h 2123500"/>
              <a:gd name="connsiteX7-5665" fmla="*/ 1516859 w 1518129"/>
              <a:gd name="connsiteY7-5666" fmla="*/ 1069958 h 2123500"/>
              <a:gd name="connsiteX8-5667" fmla="*/ 1464891 w 1518129"/>
              <a:gd name="connsiteY8-5668" fmla="*/ 644162 h 2123500"/>
              <a:gd name="connsiteX9-5669" fmla="*/ 1272486 w 1518129"/>
              <a:gd name="connsiteY9-5670" fmla="*/ 612493 h 2123500"/>
              <a:gd name="connsiteX10-5671" fmla="*/ 1264720 w 1518129"/>
              <a:gd name="connsiteY10-5672" fmla="*/ 911472 h 2123500"/>
              <a:gd name="connsiteX11-5673" fmla="*/ 1252622 w 1518129"/>
              <a:gd name="connsiteY11-5674" fmla="*/ 600743 h 2123500"/>
              <a:gd name="connsiteX12-5675" fmla="*/ 1022817 w 1518129"/>
              <a:gd name="connsiteY12-5676" fmla="*/ 558366 h 2123500"/>
              <a:gd name="connsiteX13-5677" fmla="*/ 1053082 w 1518129"/>
              <a:gd name="connsiteY13-5678" fmla="*/ 887580 h 2123500"/>
              <a:gd name="connsiteX14-5679" fmla="*/ 1001757 w 1518129"/>
              <a:gd name="connsiteY14-5680" fmla="*/ 557324 h 2123500"/>
              <a:gd name="connsiteX15-5681" fmla="*/ 806783 w 1518129"/>
              <a:gd name="connsiteY15-5682" fmla="*/ 513030 h 2123500"/>
              <a:gd name="connsiteX16-5683" fmla="*/ 810613 w 1518129"/>
              <a:gd name="connsiteY16-5684" fmla="*/ 901237 h 2123500"/>
              <a:gd name="connsiteX17-5685" fmla="*/ 778941 w 1518129"/>
              <a:gd name="connsiteY17-5686" fmla="*/ 121917 h 2123500"/>
              <a:gd name="connsiteX18-5687" fmla="*/ 582042 w 1518129"/>
              <a:gd name="connsiteY18-5688" fmla="*/ 161731 h 2123500"/>
              <a:gd name="connsiteX19-5689" fmla="*/ 554580 w 1518129"/>
              <a:gd name="connsiteY19-5690" fmla="*/ 1197645 h 2123500"/>
              <a:gd name="connsiteX20-5691" fmla="*/ 419736 w 1518129"/>
              <a:gd name="connsiteY20-5692" fmla="*/ 1153389 h 2123500"/>
              <a:gd name="connsiteX21-5693" fmla="*/ 0 w 1518129"/>
              <a:gd name="connsiteY21-5694" fmla="*/ 891306 h 2123500"/>
              <a:gd name="connsiteX0-5695" fmla="*/ 0 w 1518129"/>
              <a:gd name="connsiteY0-5696" fmla="*/ 891306 h 2123500"/>
              <a:gd name="connsiteX1-5697" fmla="*/ 227051 w 1518129"/>
              <a:gd name="connsiteY1-5698" fmla="*/ 1320850 h 2123500"/>
              <a:gd name="connsiteX2-5699" fmla="*/ 462841 w 1518129"/>
              <a:gd name="connsiteY2-5700" fmla="*/ 1655174 h 2123500"/>
              <a:gd name="connsiteX3-5701" fmla="*/ 644540 w 1518129"/>
              <a:gd name="connsiteY3-5702" fmla="*/ 1879748 h 2123500"/>
              <a:gd name="connsiteX4-5703" fmla="*/ 678137 w 1518129"/>
              <a:gd name="connsiteY4-5704" fmla="*/ 2115210 h 2123500"/>
              <a:gd name="connsiteX5-5705" fmla="*/ 1358443 w 1518129"/>
              <a:gd name="connsiteY5-5706" fmla="*/ 2123500 h 2123500"/>
              <a:gd name="connsiteX6-5707" fmla="*/ 1358227 w 1518129"/>
              <a:gd name="connsiteY6-5708" fmla="*/ 1930484 h 2123500"/>
              <a:gd name="connsiteX7-5709" fmla="*/ 1516859 w 1518129"/>
              <a:gd name="connsiteY7-5710" fmla="*/ 1069958 h 2123500"/>
              <a:gd name="connsiteX8-5711" fmla="*/ 1464891 w 1518129"/>
              <a:gd name="connsiteY8-5712" fmla="*/ 644162 h 2123500"/>
              <a:gd name="connsiteX9-5713" fmla="*/ 1272486 w 1518129"/>
              <a:gd name="connsiteY9-5714" fmla="*/ 612493 h 2123500"/>
              <a:gd name="connsiteX10-5715" fmla="*/ 1264720 w 1518129"/>
              <a:gd name="connsiteY10-5716" fmla="*/ 911472 h 2123500"/>
              <a:gd name="connsiteX11-5717" fmla="*/ 1252622 w 1518129"/>
              <a:gd name="connsiteY11-5718" fmla="*/ 600743 h 2123500"/>
              <a:gd name="connsiteX12-5719" fmla="*/ 1022817 w 1518129"/>
              <a:gd name="connsiteY12-5720" fmla="*/ 558366 h 2123500"/>
              <a:gd name="connsiteX13-5721" fmla="*/ 1053082 w 1518129"/>
              <a:gd name="connsiteY13-5722" fmla="*/ 887580 h 2123500"/>
              <a:gd name="connsiteX14-5723" fmla="*/ 1001757 w 1518129"/>
              <a:gd name="connsiteY14-5724" fmla="*/ 557324 h 2123500"/>
              <a:gd name="connsiteX15-5725" fmla="*/ 806783 w 1518129"/>
              <a:gd name="connsiteY15-5726" fmla="*/ 513030 h 2123500"/>
              <a:gd name="connsiteX16-5727" fmla="*/ 810613 w 1518129"/>
              <a:gd name="connsiteY16-5728" fmla="*/ 901237 h 2123500"/>
              <a:gd name="connsiteX17-5729" fmla="*/ 778941 w 1518129"/>
              <a:gd name="connsiteY17-5730" fmla="*/ 121917 h 2123500"/>
              <a:gd name="connsiteX18-5731" fmla="*/ 582042 w 1518129"/>
              <a:gd name="connsiteY18-5732" fmla="*/ 161731 h 2123500"/>
              <a:gd name="connsiteX19-5733" fmla="*/ 554580 w 1518129"/>
              <a:gd name="connsiteY19-5734" fmla="*/ 1197645 h 2123500"/>
              <a:gd name="connsiteX20-5735" fmla="*/ 419736 w 1518129"/>
              <a:gd name="connsiteY20-5736" fmla="*/ 1153389 h 2123500"/>
              <a:gd name="connsiteX21-5737" fmla="*/ 0 w 1518129"/>
              <a:gd name="connsiteY21-5738" fmla="*/ 891306 h 2123500"/>
              <a:gd name="connsiteX0-5739" fmla="*/ 0 w 1518129"/>
              <a:gd name="connsiteY0-5740" fmla="*/ 891306 h 2123500"/>
              <a:gd name="connsiteX1-5741" fmla="*/ 227051 w 1518129"/>
              <a:gd name="connsiteY1-5742" fmla="*/ 1320850 h 2123500"/>
              <a:gd name="connsiteX2-5743" fmla="*/ 462841 w 1518129"/>
              <a:gd name="connsiteY2-5744" fmla="*/ 1655174 h 2123500"/>
              <a:gd name="connsiteX3-5745" fmla="*/ 644540 w 1518129"/>
              <a:gd name="connsiteY3-5746" fmla="*/ 1879748 h 2123500"/>
              <a:gd name="connsiteX4-5747" fmla="*/ 678137 w 1518129"/>
              <a:gd name="connsiteY4-5748" fmla="*/ 2115210 h 2123500"/>
              <a:gd name="connsiteX5-5749" fmla="*/ 1358443 w 1518129"/>
              <a:gd name="connsiteY5-5750" fmla="*/ 2123500 h 2123500"/>
              <a:gd name="connsiteX6-5751" fmla="*/ 1358227 w 1518129"/>
              <a:gd name="connsiteY6-5752" fmla="*/ 1930484 h 2123500"/>
              <a:gd name="connsiteX7-5753" fmla="*/ 1516859 w 1518129"/>
              <a:gd name="connsiteY7-5754" fmla="*/ 1069958 h 2123500"/>
              <a:gd name="connsiteX8-5755" fmla="*/ 1464891 w 1518129"/>
              <a:gd name="connsiteY8-5756" fmla="*/ 644162 h 2123500"/>
              <a:gd name="connsiteX9-5757" fmla="*/ 1272486 w 1518129"/>
              <a:gd name="connsiteY9-5758" fmla="*/ 612493 h 2123500"/>
              <a:gd name="connsiteX10-5759" fmla="*/ 1264720 w 1518129"/>
              <a:gd name="connsiteY10-5760" fmla="*/ 911472 h 2123500"/>
              <a:gd name="connsiteX11-5761" fmla="*/ 1252622 w 1518129"/>
              <a:gd name="connsiteY11-5762" fmla="*/ 600743 h 2123500"/>
              <a:gd name="connsiteX12-5763" fmla="*/ 1022817 w 1518129"/>
              <a:gd name="connsiteY12-5764" fmla="*/ 558366 h 2123500"/>
              <a:gd name="connsiteX13-5765" fmla="*/ 1053082 w 1518129"/>
              <a:gd name="connsiteY13-5766" fmla="*/ 887580 h 2123500"/>
              <a:gd name="connsiteX14-5767" fmla="*/ 1001757 w 1518129"/>
              <a:gd name="connsiteY14-5768" fmla="*/ 557324 h 2123500"/>
              <a:gd name="connsiteX15-5769" fmla="*/ 806783 w 1518129"/>
              <a:gd name="connsiteY15-5770" fmla="*/ 513030 h 2123500"/>
              <a:gd name="connsiteX16-5771" fmla="*/ 810613 w 1518129"/>
              <a:gd name="connsiteY16-5772" fmla="*/ 901237 h 2123500"/>
              <a:gd name="connsiteX17-5773" fmla="*/ 778941 w 1518129"/>
              <a:gd name="connsiteY17-5774" fmla="*/ 121917 h 2123500"/>
              <a:gd name="connsiteX18-5775" fmla="*/ 582042 w 1518129"/>
              <a:gd name="connsiteY18-5776" fmla="*/ 161731 h 2123500"/>
              <a:gd name="connsiteX19-5777" fmla="*/ 554580 w 1518129"/>
              <a:gd name="connsiteY19-5778" fmla="*/ 1197645 h 2123500"/>
              <a:gd name="connsiteX20-5779" fmla="*/ 419736 w 1518129"/>
              <a:gd name="connsiteY20-5780" fmla="*/ 1153389 h 2123500"/>
              <a:gd name="connsiteX21-5781" fmla="*/ 0 w 1518129"/>
              <a:gd name="connsiteY21-5782" fmla="*/ 891306 h 2123500"/>
              <a:gd name="connsiteX0-5783" fmla="*/ 0 w 1518129"/>
              <a:gd name="connsiteY0-5784" fmla="*/ 891306 h 2123500"/>
              <a:gd name="connsiteX1-5785" fmla="*/ 227051 w 1518129"/>
              <a:gd name="connsiteY1-5786" fmla="*/ 1320850 h 2123500"/>
              <a:gd name="connsiteX2-5787" fmla="*/ 462841 w 1518129"/>
              <a:gd name="connsiteY2-5788" fmla="*/ 1655174 h 2123500"/>
              <a:gd name="connsiteX3-5789" fmla="*/ 644540 w 1518129"/>
              <a:gd name="connsiteY3-5790" fmla="*/ 1879748 h 2123500"/>
              <a:gd name="connsiteX4-5791" fmla="*/ 678137 w 1518129"/>
              <a:gd name="connsiteY4-5792" fmla="*/ 2115210 h 2123500"/>
              <a:gd name="connsiteX5-5793" fmla="*/ 1358443 w 1518129"/>
              <a:gd name="connsiteY5-5794" fmla="*/ 2123500 h 2123500"/>
              <a:gd name="connsiteX6-5795" fmla="*/ 1358227 w 1518129"/>
              <a:gd name="connsiteY6-5796" fmla="*/ 1930484 h 2123500"/>
              <a:gd name="connsiteX7-5797" fmla="*/ 1516859 w 1518129"/>
              <a:gd name="connsiteY7-5798" fmla="*/ 1069958 h 2123500"/>
              <a:gd name="connsiteX8-5799" fmla="*/ 1464891 w 1518129"/>
              <a:gd name="connsiteY8-5800" fmla="*/ 644162 h 2123500"/>
              <a:gd name="connsiteX9-5801" fmla="*/ 1272486 w 1518129"/>
              <a:gd name="connsiteY9-5802" fmla="*/ 612493 h 2123500"/>
              <a:gd name="connsiteX10-5803" fmla="*/ 1264720 w 1518129"/>
              <a:gd name="connsiteY10-5804" fmla="*/ 911472 h 2123500"/>
              <a:gd name="connsiteX11-5805" fmla="*/ 1252622 w 1518129"/>
              <a:gd name="connsiteY11-5806" fmla="*/ 600743 h 2123500"/>
              <a:gd name="connsiteX12-5807" fmla="*/ 1022817 w 1518129"/>
              <a:gd name="connsiteY12-5808" fmla="*/ 558366 h 2123500"/>
              <a:gd name="connsiteX13-5809" fmla="*/ 1053082 w 1518129"/>
              <a:gd name="connsiteY13-5810" fmla="*/ 887580 h 2123500"/>
              <a:gd name="connsiteX14-5811" fmla="*/ 1001757 w 1518129"/>
              <a:gd name="connsiteY14-5812" fmla="*/ 557324 h 2123500"/>
              <a:gd name="connsiteX15-5813" fmla="*/ 806783 w 1518129"/>
              <a:gd name="connsiteY15-5814" fmla="*/ 513030 h 2123500"/>
              <a:gd name="connsiteX16-5815" fmla="*/ 810613 w 1518129"/>
              <a:gd name="connsiteY16-5816" fmla="*/ 901237 h 2123500"/>
              <a:gd name="connsiteX17-5817" fmla="*/ 778941 w 1518129"/>
              <a:gd name="connsiteY17-5818" fmla="*/ 121917 h 2123500"/>
              <a:gd name="connsiteX18-5819" fmla="*/ 582042 w 1518129"/>
              <a:gd name="connsiteY18-5820" fmla="*/ 161731 h 2123500"/>
              <a:gd name="connsiteX19-5821" fmla="*/ 554580 w 1518129"/>
              <a:gd name="connsiteY19-5822" fmla="*/ 1197645 h 2123500"/>
              <a:gd name="connsiteX20-5823" fmla="*/ 419736 w 1518129"/>
              <a:gd name="connsiteY20-5824" fmla="*/ 1153389 h 2123500"/>
              <a:gd name="connsiteX21-5825" fmla="*/ 0 w 1518129"/>
              <a:gd name="connsiteY21-5826" fmla="*/ 891306 h 2123500"/>
              <a:gd name="connsiteX0-5827" fmla="*/ 0 w 1518129"/>
              <a:gd name="connsiteY0-5828" fmla="*/ 891306 h 2123500"/>
              <a:gd name="connsiteX1-5829" fmla="*/ 227051 w 1518129"/>
              <a:gd name="connsiteY1-5830" fmla="*/ 1320850 h 2123500"/>
              <a:gd name="connsiteX2-5831" fmla="*/ 462841 w 1518129"/>
              <a:gd name="connsiteY2-5832" fmla="*/ 1655174 h 2123500"/>
              <a:gd name="connsiteX3-5833" fmla="*/ 644540 w 1518129"/>
              <a:gd name="connsiteY3-5834" fmla="*/ 1879748 h 2123500"/>
              <a:gd name="connsiteX4-5835" fmla="*/ 678137 w 1518129"/>
              <a:gd name="connsiteY4-5836" fmla="*/ 2115210 h 2123500"/>
              <a:gd name="connsiteX5-5837" fmla="*/ 1358443 w 1518129"/>
              <a:gd name="connsiteY5-5838" fmla="*/ 2123500 h 2123500"/>
              <a:gd name="connsiteX6-5839" fmla="*/ 1358227 w 1518129"/>
              <a:gd name="connsiteY6-5840" fmla="*/ 1930484 h 2123500"/>
              <a:gd name="connsiteX7-5841" fmla="*/ 1516859 w 1518129"/>
              <a:gd name="connsiteY7-5842" fmla="*/ 1069958 h 2123500"/>
              <a:gd name="connsiteX8-5843" fmla="*/ 1464891 w 1518129"/>
              <a:gd name="connsiteY8-5844" fmla="*/ 644162 h 2123500"/>
              <a:gd name="connsiteX9-5845" fmla="*/ 1272486 w 1518129"/>
              <a:gd name="connsiteY9-5846" fmla="*/ 612493 h 2123500"/>
              <a:gd name="connsiteX10-5847" fmla="*/ 1264720 w 1518129"/>
              <a:gd name="connsiteY10-5848" fmla="*/ 911472 h 2123500"/>
              <a:gd name="connsiteX11-5849" fmla="*/ 1252622 w 1518129"/>
              <a:gd name="connsiteY11-5850" fmla="*/ 600743 h 2123500"/>
              <a:gd name="connsiteX12-5851" fmla="*/ 1022817 w 1518129"/>
              <a:gd name="connsiteY12-5852" fmla="*/ 558366 h 2123500"/>
              <a:gd name="connsiteX13-5853" fmla="*/ 1053082 w 1518129"/>
              <a:gd name="connsiteY13-5854" fmla="*/ 887580 h 2123500"/>
              <a:gd name="connsiteX14-5855" fmla="*/ 1001757 w 1518129"/>
              <a:gd name="connsiteY14-5856" fmla="*/ 557324 h 2123500"/>
              <a:gd name="connsiteX15-5857" fmla="*/ 806783 w 1518129"/>
              <a:gd name="connsiteY15-5858" fmla="*/ 513030 h 2123500"/>
              <a:gd name="connsiteX16-5859" fmla="*/ 810613 w 1518129"/>
              <a:gd name="connsiteY16-5860" fmla="*/ 901237 h 2123500"/>
              <a:gd name="connsiteX17-5861" fmla="*/ 778941 w 1518129"/>
              <a:gd name="connsiteY17-5862" fmla="*/ 121917 h 2123500"/>
              <a:gd name="connsiteX18-5863" fmla="*/ 582042 w 1518129"/>
              <a:gd name="connsiteY18-5864" fmla="*/ 161731 h 2123500"/>
              <a:gd name="connsiteX19-5865" fmla="*/ 554580 w 1518129"/>
              <a:gd name="connsiteY19-5866" fmla="*/ 1197645 h 2123500"/>
              <a:gd name="connsiteX20-5867" fmla="*/ 419736 w 1518129"/>
              <a:gd name="connsiteY20-5868" fmla="*/ 1153389 h 2123500"/>
              <a:gd name="connsiteX21-5869" fmla="*/ 0 w 1518129"/>
              <a:gd name="connsiteY21-5870" fmla="*/ 891306 h 2123500"/>
              <a:gd name="connsiteX0-5871" fmla="*/ 0 w 1518129"/>
              <a:gd name="connsiteY0-5872" fmla="*/ 891306 h 2133149"/>
              <a:gd name="connsiteX1-5873" fmla="*/ 227051 w 1518129"/>
              <a:gd name="connsiteY1-5874" fmla="*/ 1320850 h 2133149"/>
              <a:gd name="connsiteX2-5875" fmla="*/ 462841 w 1518129"/>
              <a:gd name="connsiteY2-5876" fmla="*/ 1655174 h 2133149"/>
              <a:gd name="connsiteX3-5877" fmla="*/ 644540 w 1518129"/>
              <a:gd name="connsiteY3-5878" fmla="*/ 1879748 h 2133149"/>
              <a:gd name="connsiteX4-5879" fmla="*/ 678137 w 1518129"/>
              <a:gd name="connsiteY4-5880" fmla="*/ 2115210 h 2133149"/>
              <a:gd name="connsiteX5-5881" fmla="*/ 1348794 w 1518129"/>
              <a:gd name="connsiteY5-5882" fmla="*/ 2133149 h 2133149"/>
              <a:gd name="connsiteX6-5883" fmla="*/ 1358227 w 1518129"/>
              <a:gd name="connsiteY6-5884" fmla="*/ 1930484 h 2133149"/>
              <a:gd name="connsiteX7-5885" fmla="*/ 1516859 w 1518129"/>
              <a:gd name="connsiteY7-5886" fmla="*/ 1069958 h 2133149"/>
              <a:gd name="connsiteX8-5887" fmla="*/ 1464891 w 1518129"/>
              <a:gd name="connsiteY8-5888" fmla="*/ 644162 h 2133149"/>
              <a:gd name="connsiteX9-5889" fmla="*/ 1272486 w 1518129"/>
              <a:gd name="connsiteY9-5890" fmla="*/ 612493 h 2133149"/>
              <a:gd name="connsiteX10-5891" fmla="*/ 1264720 w 1518129"/>
              <a:gd name="connsiteY10-5892" fmla="*/ 911472 h 2133149"/>
              <a:gd name="connsiteX11-5893" fmla="*/ 1252622 w 1518129"/>
              <a:gd name="connsiteY11-5894" fmla="*/ 600743 h 2133149"/>
              <a:gd name="connsiteX12-5895" fmla="*/ 1022817 w 1518129"/>
              <a:gd name="connsiteY12-5896" fmla="*/ 558366 h 2133149"/>
              <a:gd name="connsiteX13-5897" fmla="*/ 1053082 w 1518129"/>
              <a:gd name="connsiteY13-5898" fmla="*/ 887580 h 2133149"/>
              <a:gd name="connsiteX14-5899" fmla="*/ 1001757 w 1518129"/>
              <a:gd name="connsiteY14-5900" fmla="*/ 557324 h 2133149"/>
              <a:gd name="connsiteX15-5901" fmla="*/ 806783 w 1518129"/>
              <a:gd name="connsiteY15-5902" fmla="*/ 513030 h 2133149"/>
              <a:gd name="connsiteX16-5903" fmla="*/ 810613 w 1518129"/>
              <a:gd name="connsiteY16-5904" fmla="*/ 901237 h 2133149"/>
              <a:gd name="connsiteX17-5905" fmla="*/ 778941 w 1518129"/>
              <a:gd name="connsiteY17-5906" fmla="*/ 121917 h 2133149"/>
              <a:gd name="connsiteX18-5907" fmla="*/ 582042 w 1518129"/>
              <a:gd name="connsiteY18-5908" fmla="*/ 161731 h 2133149"/>
              <a:gd name="connsiteX19-5909" fmla="*/ 554580 w 1518129"/>
              <a:gd name="connsiteY19-5910" fmla="*/ 1197645 h 2133149"/>
              <a:gd name="connsiteX20-5911" fmla="*/ 419736 w 1518129"/>
              <a:gd name="connsiteY20-5912" fmla="*/ 1153389 h 2133149"/>
              <a:gd name="connsiteX21-5913" fmla="*/ 0 w 1518129"/>
              <a:gd name="connsiteY21-5914" fmla="*/ 891306 h 2133149"/>
              <a:gd name="connsiteX0-5915" fmla="*/ 0 w 1518129"/>
              <a:gd name="connsiteY0-5916" fmla="*/ 891306 h 2115210"/>
              <a:gd name="connsiteX1-5917" fmla="*/ 227051 w 1518129"/>
              <a:gd name="connsiteY1-5918" fmla="*/ 1320850 h 2115210"/>
              <a:gd name="connsiteX2-5919" fmla="*/ 462841 w 1518129"/>
              <a:gd name="connsiteY2-5920" fmla="*/ 1655174 h 2115210"/>
              <a:gd name="connsiteX3-5921" fmla="*/ 644540 w 1518129"/>
              <a:gd name="connsiteY3-5922" fmla="*/ 1879748 h 2115210"/>
              <a:gd name="connsiteX4-5923" fmla="*/ 678137 w 1518129"/>
              <a:gd name="connsiteY4-5924" fmla="*/ 2115210 h 2115210"/>
              <a:gd name="connsiteX5-5925" fmla="*/ 1339145 w 1518129"/>
              <a:gd name="connsiteY5-5926" fmla="*/ 2113852 h 2115210"/>
              <a:gd name="connsiteX6-5927" fmla="*/ 1358227 w 1518129"/>
              <a:gd name="connsiteY6-5928" fmla="*/ 1930484 h 2115210"/>
              <a:gd name="connsiteX7-5929" fmla="*/ 1516859 w 1518129"/>
              <a:gd name="connsiteY7-5930" fmla="*/ 1069958 h 2115210"/>
              <a:gd name="connsiteX8-5931" fmla="*/ 1464891 w 1518129"/>
              <a:gd name="connsiteY8-5932" fmla="*/ 644162 h 2115210"/>
              <a:gd name="connsiteX9-5933" fmla="*/ 1272486 w 1518129"/>
              <a:gd name="connsiteY9-5934" fmla="*/ 612493 h 2115210"/>
              <a:gd name="connsiteX10-5935" fmla="*/ 1264720 w 1518129"/>
              <a:gd name="connsiteY10-5936" fmla="*/ 911472 h 2115210"/>
              <a:gd name="connsiteX11-5937" fmla="*/ 1252622 w 1518129"/>
              <a:gd name="connsiteY11-5938" fmla="*/ 600743 h 2115210"/>
              <a:gd name="connsiteX12-5939" fmla="*/ 1022817 w 1518129"/>
              <a:gd name="connsiteY12-5940" fmla="*/ 558366 h 2115210"/>
              <a:gd name="connsiteX13-5941" fmla="*/ 1053082 w 1518129"/>
              <a:gd name="connsiteY13-5942" fmla="*/ 887580 h 2115210"/>
              <a:gd name="connsiteX14-5943" fmla="*/ 1001757 w 1518129"/>
              <a:gd name="connsiteY14-5944" fmla="*/ 557324 h 2115210"/>
              <a:gd name="connsiteX15-5945" fmla="*/ 806783 w 1518129"/>
              <a:gd name="connsiteY15-5946" fmla="*/ 513030 h 2115210"/>
              <a:gd name="connsiteX16-5947" fmla="*/ 810613 w 1518129"/>
              <a:gd name="connsiteY16-5948" fmla="*/ 901237 h 2115210"/>
              <a:gd name="connsiteX17-5949" fmla="*/ 778941 w 1518129"/>
              <a:gd name="connsiteY17-5950" fmla="*/ 121917 h 2115210"/>
              <a:gd name="connsiteX18-5951" fmla="*/ 582042 w 1518129"/>
              <a:gd name="connsiteY18-5952" fmla="*/ 161731 h 2115210"/>
              <a:gd name="connsiteX19-5953" fmla="*/ 554580 w 1518129"/>
              <a:gd name="connsiteY19-5954" fmla="*/ 1197645 h 2115210"/>
              <a:gd name="connsiteX20-5955" fmla="*/ 419736 w 1518129"/>
              <a:gd name="connsiteY20-5956" fmla="*/ 1153389 h 2115210"/>
              <a:gd name="connsiteX21-5957" fmla="*/ 0 w 1518129"/>
              <a:gd name="connsiteY21-5958" fmla="*/ 891306 h 211521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2305" y="connsiteY16-2306"/>
              </a:cxn>
              <a:cxn ang="0">
                <a:pos x="connsiteX17-2375" y="connsiteY17-2376"/>
              </a:cxn>
              <a:cxn ang="0">
                <a:pos x="connsiteX18-3025" y="connsiteY18-3026"/>
              </a:cxn>
              <a:cxn ang="0">
                <a:pos x="connsiteX19-3141" y="connsiteY19-3142"/>
              </a:cxn>
              <a:cxn ang="0">
                <a:pos x="connsiteX20-3463" y="connsiteY20-3464"/>
              </a:cxn>
              <a:cxn ang="0">
                <a:pos x="connsiteX21-3801" y="connsiteY21-3802"/>
              </a:cxn>
            </a:cxnLst>
            <a:rect l="l" t="t" r="r" b="b"/>
            <a:pathLst>
              <a:path w="1518129" h="2115210">
                <a:moveTo>
                  <a:pt x="0" y="891306"/>
                </a:moveTo>
                <a:cubicBezTo>
                  <a:pt x="124742" y="1042097"/>
                  <a:pt x="180313" y="1188925"/>
                  <a:pt x="227051" y="1320850"/>
                </a:cubicBezTo>
                <a:cubicBezTo>
                  <a:pt x="283134" y="1440332"/>
                  <a:pt x="360533" y="1506746"/>
                  <a:pt x="462841" y="1655174"/>
                </a:cubicBezTo>
                <a:cubicBezTo>
                  <a:pt x="565096" y="1757587"/>
                  <a:pt x="604529" y="1837560"/>
                  <a:pt x="644540" y="1879748"/>
                </a:cubicBezTo>
                <a:cubicBezTo>
                  <a:pt x="721823" y="1966655"/>
                  <a:pt x="679875" y="2008729"/>
                  <a:pt x="678137" y="2115210"/>
                </a:cubicBezTo>
                <a:lnTo>
                  <a:pt x="1339145" y="2113852"/>
                </a:lnTo>
                <a:cubicBezTo>
                  <a:pt x="1324322" y="2047548"/>
                  <a:pt x="1303318" y="2034201"/>
                  <a:pt x="1358227" y="1930484"/>
                </a:cubicBezTo>
                <a:cubicBezTo>
                  <a:pt x="1521981" y="1634855"/>
                  <a:pt x="1516858" y="1179685"/>
                  <a:pt x="1516859" y="1069958"/>
                </a:cubicBezTo>
                <a:cubicBezTo>
                  <a:pt x="1522576" y="857179"/>
                  <a:pt x="1509640" y="720406"/>
                  <a:pt x="1464891" y="644162"/>
                </a:cubicBezTo>
                <a:cubicBezTo>
                  <a:pt x="1396021" y="572742"/>
                  <a:pt x="1370976" y="579197"/>
                  <a:pt x="1272486" y="612493"/>
                </a:cubicBezTo>
                <a:cubicBezTo>
                  <a:pt x="1306205" y="707004"/>
                  <a:pt x="1275123" y="829781"/>
                  <a:pt x="1264720" y="911472"/>
                </a:cubicBezTo>
                <a:cubicBezTo>
                  <a:pt x="1250153" y="907906"/>
                  <a:pt x="1292939" y="659594"/>
                  <a:pt x="1252622" y="600743"/>
                </a:cubicBezTo>
                <a:cubicBezTo>
                  <a:pt x="1202656" y="541892"/>
                  <a:pt x="1107533" y="508148"/>
                  <a:pt x="1022817" y="558366"/>
                </a:cubicBezTo>
                <a:cubicBezTo>
                  <a:pt x="1086811" y="668103"/>
                  <a:pt x="1058849" y="793697"/>
                  <a:pt x="1053082" y="887580"/>
                </a:cubicBezTo>
                <a:cubicBezTo>
                  <a:pt x="1041532" y="883386"/>
                  <a:pt x="1071753" y="653519"/>
                  <a:pt x="1001757" y="557324"/>
                </a:cubicBezTo>
                <a:cubicBezTo>
                  <a:pt x="946234" y="504548"/>
                  <a:pt x="915026" y="504758"/>
                  <a:pt x="806783" y="513030"/>
                </a:cubicBezTo>
                <a:cubicBezTo>
                  <a:pt x="816055" y="653003"/>
                  <a:pt x="822837" y="732256"/>
                  <a:pt x="810613" y="901237"/>
                </a:cubicBezTo>
                <a:cubicBezTo>
                  <a:pt x="782414" y="451352"/>
                  <a:pt x="784675" y="276900"/>
                  <a:pt x="778941" y="121917"/>
                </a:cubicBezTo>
                <a:cubicBezTo>
                  <a:pt x="774616" y="-32693"/>
                  <a:pt x="569584" y="-61779"/>
                  <a:pt x="582042" y="161731"/>
                </a:cubicBezTo>
                <a:cubicBezTo>
                  <a:pt x="570378" y="380417"/>
                  <a:pt x="623442" y="1132875"/>
                  <a:pt x="554580" y="1197645"/>
                </a:cubicBezTo>
                <a:cubicBezTo>
                  <a:pt x="495024" y="1230412"/>
                  <a:pt x="496393" y="1222363"/>
                  <a:pt x="419736" y="1153389"/>
                </a:cubicBezTo>
                <a:cubicBezTo>
                  <a:pt x="331744" y="1046414"/>
                  <a:pt x="197603" y="767201"/>
                  <a:pt x="0" y="891306"/>
                </a:cubicBezTo>
                <a:close/>
              </a:path>
            </a:pathLst>
          </a:custGeom>
          <a:solidFill>
            <a:srgbClr val="FBD8C5"/>
          </a:solidFill>
          <a:ln w="4173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5" name="Round Same Side Corner Rectangle 8"/>
          <p:cNvSpPr/>
          <p:nvPr/>
        </p:nvSpPr>
        <p:spPr>
          <a:xfrm>
            <a:off x="8594408" y="1664088"/>
            <a:ext cx="2065297" cy="432911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Freeform 8"/>
          <p:cNvSpPr>
            <a:spLocks noChangeAspect="1"/>
          </p:cNvSpPr>
          <p:nvPr/>
        </p:nvSpPr>
        <p:spPr>
          <a:xfrm flipH="1">
            <a:off x="2577346" y="1584561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0" name="Freeform 4"/>
          <p:cNvSpPr>
            <a:spLocks noChangeAspect="1"/>
          </p:cNvSpPr>
          <p:nvPr/>
        </p:nvSpPr>
        <p:spPr>
          <a:xfrm flipH="1">
            <a:off x="6192069" y="1673564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51" name="Freeform 7"/>
          <p:cNvSpPr>
            <a:spLocks noChangeAspect="1"/>
          </p:cNvSpPr>
          <p:nvPr/>
        </p:nvSpPr>
        <p:spPr>
          <a:xfrm flipH="1">
            <a:off x="3401967" y="2752022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2" name="Freeform 2"/>
          <p:cNvSpPr>
            <a:spLocks noChangeAspect="1"/>
          </p:cNvSpPr>
          <p:nvPr/>
        </p:nvSpPr>
        <p:spPr>
          <a:xfrm flipH="1">
            <a:off x="5999937" y="1838633"/>
            <a:ext cx="2232248" cy="120269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3" name="Freeform 3"/>
          <p:cNvSpPr/>
          <p:nvPr/>
        </p:nvSpPr>
        <p:spPr>
          <a:xfrm>
            <a:off x="3693448" y="4545100"/>
            <a:ext cx="1400546" cy="853194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-1" fmla="*/ 590550 w 2305050"/>
              <a:gd name="connsiteY0-2" fmla="*/ 1571625 h 1571625"/>
              <a:gd name="connsiteX1-3" fmla="*/ 1952625 w 2305050"/>
              <a:gd name="connsiteY1-4" fmla="*/ 1504950 h 1571625"/>
              <a:gd name="connsiteX2-5" fmla="*/ 2305050 w 2305050"/>
              <a:gd name="connsiteY2-6" fmla="*/ 876300 h 1571625"/>
              <a:gd name="connsiteX3-7" fmla="*/ 1762125 w 2305050"/>
              <a:gd name="connsiteY3-8" fmla="*/ 885825 h 1571625"/>
              <a:gd name="connsiteX4-9" fmla="*/ 2047875 w 2305050"/>
              <a:gd name="connsiteY4-10" fmla="*/ 409575 h 1571625"/>
              <a:gd name="connsiteX5-11" fmla="*/ 1581150 w 2305050"/>
              <a:gd name="connsiteY5-12" fmla="*/ 390525 h 1571625"/>
              <a:gd name="connsiteX6-13" fmla="*/ 1495425 w 2305050"/>
              <a:gd name="connsiteY6-14" fmla="*/ 1019175 h 1571625"/>
              <a:gd name="connsiteX7-15" fmla="*/ 1190625 w 2305050"/>
              <a:gd name="connsiteY7-16" fmla="*/ 0 h 1571625"/>
              <a:gd name="connsiteX8-17" fmla="*/ 542925 w 2305050"/>
              <a:gd name="connsiteY8-18" fmla="*/ 378853 h 1571625"/>
              <a:gd name="connsiteX9-19" fmla="*/ 1028700 w 2305050"/>
              <a:gd name="connsiteY9-20" fmla="*/ 923925 h 1571625"/>
              <a:gd name="connsiteX10-21" fmla="*/ 0 w 2305050"/>
              <a:gd name="connsiteY10-22" fmla="*/ 695325 h 1571625"/>
              <a:gd name="connsiteX11-23" fmla="*/ 590550 w 2305050"/>
              <a:gd name="connsiteY11-24" fmla="*/ 1571625 h 1571625"/>
              <a:gd name="connsiteX0-25" fmla="*/ 590550 w 2305050"/>
              <a:gd name="connsiteY0-26" fmla="*/ 1571625 h 1571625"/>
              <a:gd name="connsiteX1-27" fmla="*/ 1952625 w 2305050"/>
              <a:gd name="connsiteY1-28" fmla="*/ 1504950 h 1571625"/>
              <a:gd name="connsiteX2-29" fmla="*/ 2305050 w 2305050"/>
              <a:gd name="connsiteY2-30" fmla="*/ 876300 h 1571625"/>
              <a:gd name="connsiteX3-31" fmla="*/ 1762125 w 2305050"/>
              <a:gd name="connsiteY3-32" fmla="*/ 885825 h 1571625"/>
              <a:gd name="connsiteX4-33" fmla="*/ 2047875 w 2305050"/>
              <a:gd name="connsiteY4-34" fmla="*/ 409575 h 1571625"/>
              <a:gd name="connsiteX5-35" fmla="*/ 1581150 w 2305050"/>
              <a:gd name="connsiteY5-36" fmla="*/ 390525 h 1571625"/>
              <a:gd name="connsiteX6-37" fmla="*/ 1495425 w 2305050"/>
              <a:gd name="connsiteY6-38" fmla="*/ 1019175 h 1571625"/>
              <a:gd name="connsiteX7-39" fmla="*/ 1190625 w 2305050"/>
              <a:gd name="connsiteY7-40" fmla="*/ 0 h 1571625"/>
              <a:gd name="connsiteX8-41" fmla="*/ 542925 w 2305050"/>
              <a:gd name="connsiteY8-42" fmla="*/ 378853 h 1571625"/>
              <a:gd name="connsiteX9-43" fmla="*/ 1028700 w 2305050"/>
              <a:gd name="connsiteY9-44" fmla="*/ 923925 h 1571625"/>
              <a:gd name="connsiteX10-45" fmla="*/ 0 w 2305050"/>
              <a:gd name="connsiteY10-46" fmla="*/ 695325 h 1571625"/>
              <a:gd name="connsiteX11-47" fmla="*/ 590550 w 2305050"/>
              <a:gd name="connsiteY11-48" fmla="*/ 1571625 h 1571625"/>
              <a:gd name="connsiteX0-49" fmla="*/ 590550 w 2305050"/>
              <a:gd name="connsiteY0-50" fmla="*/ 1539911 h 1539911"/>
              <a:gd name="connsiteX1-51" fmla="*/ 1952625 w 2305050"/>
              <a:gd name="connsiteY1-52" fmla="*/ 1473236 h 1539911"/>
              <a:gd name="connsiteX2-53" fmla="*/ 2305050 w 2305050"/>
              <a:gd name="connsiteY2-54" fmla="*/ 844586 h 1539911"/>
              <a:gd name="connsiteX3-55" fmla="*/ 1762125 w 2305050"/>
              <a:gd name="connsiteY3-56" fmla="*/ 854111 h 1539911"/>
              <a:gd name="connsiteX4-57" fmla="*/ 2047875 w 2305050"/>
              <a:gd name="connsiteY4-58" fmla="*/ 377861 h 1539911"/>
              <a:gd name="connsiteX5-59" fmla="*/ 1581150 w 2305050"/>
              <a:gd name="connsiteY5-60" fmla="*/ 358811 h 1539911"/>
              <a:gd name="connsiteX6-61" fmla="*/ 1495425 w 2305050"/>
              <a:gd name="connsiteY6-62" fmla="*/ 987461 h 1539911"/>
              <a:gd name="connsiteX7-63" fmla="*/ 1195910 w 2305050"/>
              <a:gd name="connsiteY7-64" fmla="*/ 0 h 1539911"/>
              <a:gd name="connsiteX8-65" fmla="*/ 542925 w 2305050"/>
              <a:gd name="connsiteY8-66" fmla="*/ 347139 h 1539911"/>
              <a:gd name="connsiteX9-67" fmla="*/ 1028700 w 2305050"/>
              <a:gd name="connsiteY9-68" fmla="*/ 892211 h 1539911"/>
              <a:gd name="connsiteX10-69" fmla="*/ 0 w 2305050"/>
              <a:gd name="connsiteY10-70" fmla="*/ 663611 h 1539911"/>
              <a:gd name="connsiteX11-71" fmla="*/ 590550 w 2305050"/>
              <a:gd name="connsiteY11-72" fmla="*/ 1539911 h 1539911"/>
              <a:gd name="connsiteX0-73" fmla="*/ 590550 w 2305050"/>
              <a:gd name="connsiteY0-74" fmla="*/ 1565699 h 1565699"/>
              <a:gd name="connsiteX1-75" fmla="*/ 1952625 w 2305050"/>
              <a:gd name="connsiteY1-76" fmla="*/ 1499024 h 1565699"/>
              <a:gd name="connsiteX2-77" fmla="*/ 2305050 w 2305050"/>
              <a:gd name="connsiteY2-78" fmla="*/ 870374 h 1565699"/>
              <a:gd name="connsiteX3-79" fmla="*/ 1762125 w 2305050"/>
              <a:gd name="connsiteY3-80" fmla="*/ 879899 h 1565699"/>
              <a:gd name="connsiteX4-81" fmla="*/ 2047875 w 2305050"/>
              <a:gd name="connsiteY4-82" fmla="*/ 403649 h 1565699"/>
              <a:gd name="connsiteX5-83" fmla="*/ 1581150 w 2305050"/>
              <a:gd name="connsiteY5-84" fmla="*/ 384599 h 1565699"/>
              <a:gd name="connsiteX6-85" fmla="*/ 1495425 w 2305050"/>
              <a:gd name="connsiteY6-86" fmla="*/ 1013249 h 1565699"/>
              <a:gd name="connsiteX7-87" fmla="*/ 1195910 w 2305050"/>
              <a:gd name="connsiteY7-88" fmla="*/ 25788 h 1565699"/>
              <a:gd name="connsiteX8-89" fmla="*/ 542925 w 2305050"/>
              <a:gd name="connsiteY8-90" fmla="*/ 372927 h 1565699"/>
              <a:gd name="connsiteX9-91" fmla="*/ 1028700 w 2305050"/>
              <a:gd name="connsiteY9-92" fmla="*/ 917999 h 1565699"/>
              <a:gd name="connsiteX10-93" fmla="*/ 0 w 2305050"/>
              <a:gd name="connsiteY10-94" fmla="*/ 689399 h 1565699"/>
              <a:gd name="connsiteX11-95" fmla="*/ 590550 w 2305050"/>
              <a:gd name="connsiteY11-96" fmla="*/ 1565699 h 1565699"/>
              <a:gd name="connsiteX0-97" fmla="*/ 590550 w 2305050"/>
              <a:gd name="connsiteY0-98" fmla="*/ 1565699 h 1565699"/>
              <a:gd name="connsiteX1-99" fmla="*/ 1952625 w 2305050"/>
              <a:gd name="connsiteY1-100" fmla="*/ 1499024 h 1565699"/>
              <a:gd name="connsiteX2-101" fmla="*/ 2305050 w 2305050"/>
              <a:gd name="connsiteY2-102" fmla="*/ 870374 h 1565699"/>
              <a:gd name="connsiteX3-103" fmla="*/ 1762125 w 2305050"/>
              <a:gd name="connsiteY3-104" fmla="*/ 879899 h 1565699"/>
              <a:gd name="connsiteX4-105" fmla="*/ 2047875 w 2305050"/>
              <a:gd name="connsiteY4-106" fmla="*/ 403649 h 1565699"/>
              <a:gd name="connsiteX5-107" fmla="*/ 1581150 w 2305050"/>
              <a:gd name="connsiteY5-108" fmla="*/ 384599 h 1565699"/>
              <a:gd name="connsiteX6-109" fmla="*/ 1495425 w 2305050"/>
              <a:gd name="connsiteY6-110" fmla="*/ 1013249 h 1565699"/>
              <a:gd name="connsiteX7-111" fmla="*/ 1195910 w 2305050"/>
              <a:gd name="connsiteY7-112" fmla="*/ 25788 h 1565699"/>
              <a:gd name="connsiteX8-113" fmla="*/ 521783 w 2305050"/>
              <a:gd name="connsiteY8-114" fmla="*/ 372927 h 1565699"/>
              <a:gd name="connsiteX9-115" fmla="*/ 1028700 w 2305050"/>
              <a:gd name="connsiteY9-116" fmla="*/ 917999 h 1565699"/>
              <a:gd name="connsiteX10-117" fmla="*/ 0 w 2305050"/>
              <a:gd name="connsiteY10-118" fmla="*/ 689399 h 1565699"/>
              <a:gd name="connsiteX11-119" fmla="*/ 590550 w 2305050"/>
              <a:gd name="connsiteY11-120" fmla="*/ 1565699 h 1565699"/>
              <a:gd name="connsiteX0-121" fmla="*/ 590550 w 2305050"/>
              <a:gd name="connsiteY0-122" fmla="*/ 1556076 h 1556076"/>
              <a:gd name="connsiteX1-123" fmla="*/ 1952625 w 2305050"/>
              <a:gd name="connsiteY1-124" fmla="*/ 1489401 h 1556076"/>
              <a:gd name="connsiteX2-125" fmla="*/ 2305050 w 2305050"/>
              <a:gd name="connsiteY2-126" fmla="*/ 860751 h 1556076"/>
              <a:gd name="connsiteX3-127" fmla="*/ 1762125 w 2305050"/>
              <a:gd name="connsiteY3-128" fmla="*/ 870276 h 1556076"/>
              <a:gd name="connsiteX4-129" fmla="*/ 2047875 w 2305050"/>
              <a:gd name="connsiteY4-130" fmla="*/ 394026 h 1556076"/>
              <a:gd name="connsiteX5-131" fmla="*/ 1581150 w 2305050"/>
              <a:gd name="connsiteY5-132" fmla="*/ 374976 h 1556076"/>
              <a:gd name="connsiteX6-133" fmla="*/ 1495425 w 2305050"/>
              <a:gd name="connsiteY6-134" fmla="*/ 1003626 h 1556076"/>
              <a:gd name="connsiteX7-135" fmla="*/ 1195910 w 2305050"/>
              <a:gd name="connsiteY7-136" fmla="*/ 16165 h 1556076"/>
              <a:gd name="connsiteX8-137" fmla="*/ 521783 w 2305050"/>
              <a:gd name="connsiteY8-138" fmla="*/ 363304 h 1556076"/>
              <a:gd name="connsiteX9-139" fmla="*/ 1028700 w 2305050"/>
              <a:gd name="connsiteY9-140" fmla="*/ 908376 h 1556076"/>
              <a:gd name="connsiteX10-141" fmla="*/ 0 w 2305050"/>
              <a:gd name="connsiteY10-142" fmla="*/ 679776 h 1556076"/>
              <a:gd name="connsiteX11-143" fmla="*/ 590550 w 2305050"/>
              <a:gd name="connsiteY11-144" fmla="*/ 1556076 h 1556076"/>
              <a:gd name="connsiteX0-145" fmla="*/ 590550 w 2305050"/>
              <a:gd name="connsiteY0-146" fmla="*/ 1557339 h 1557339"/>
              <a:gd name="connsiteX1-147" fmla="*/ 1952625 w 2305050"/>
              <a:gd name="connsiteY1-148" fmla="*/ 1490664 h 1557339"/>
              <a:gd name="connsiteX2-149" fmla="*/ 2305050 w 2305050"/>
              <a:gd name="connsiteY2-150" fmla="*/ 862014 h 1557339"/>
              <a:gd name="connsiteX3-151" fmla="*/ 1762125 w 2305050"/>
              <a:gd name="connsiteY3-152" fmla="*/ 871539 h 1557339"/>
              <a:gd name="connsiteX4-153" fmla="*/ 2047875 w 2305050"/>
              <a:gd name="connsiteY4-154" fmla="*/ 395289 h 1557339"/>
              <a:gd name="connsiteX5-155" fmla="*/ 1581150 w 2305050"/>
              <a:gd name="connsiteY5-156" fmla="*/ 376239 h 1557339"/>
              <a:gd name="connsiteX6-157" fmla="*/ 1495425 w 2305050"/>
              <a:gd name="connsiteY6-158" fmla="*/ 1004889 h 1557339"/>
              <a:gd name="connsiteX7-159" fmla="*/ 1195910 w 2305050"/>
              <a:gd name="connsiteY7-160" fmla="*/ 17428 h 1557339"/>
              <a:gd name="connsiteX8-161" fmla="*/ 521783 w 2305050"/>
              <a:gd name="connsiteY8-162" fmla="*/ 364567 h 1557339"/>
              <a:gd name="connsiteX9-163" fmla="*/ 1028700 w 2305050"/>
              <a:gd name="connsiteY9-164" fmla="*/ 909639 h 1557339"/>
              <a:gd name="connsiteX10-165" fmla="*/ 0 w 2305050"/>
              <a:gd name="connsiteY10-166" fmla="*/ 681039 h 1557339"/>
              <a:gd name="connsiteX11-167" fmla="*/ 590550 w 2305050"/>
              <a:gd name="connsiteY11-168" fmla="*/ 1557339 h 1557339"/>
              <a:gd name="connsiteX0-169" fmla="*/ 590550 w 2305050"/>
              <a:gd name="connsiteY0-170" fmla="*/ 1557339 h 1557339"/>
              <a:gd name="connsiteX1-171" fmla="*/ 1952625 w 2305050"/>
              <a:gd name="connsiteY1-172" fmla="*/ 1490664 h 1557339"/>
              <a:gd name="connsiteX2-173" fmla="*/ 2305050 w 2305050"/>
              <a:gd name="connsiteY2-174" fmla="*/ 862014 h 1557339"/>
              <a:gd name="connsiteX3-175" fmla="*/ 1762125 w 2305050"/>
              <a:gd name="connsiteY3-176" fmla="*/ 871539 h 1557339"/>
              <a:gd name="connsiteX4-177" fmla="*/ 2047875 w 2305050"/>
              <a:gd name="connsiteY4-178" fmla="*/ 395289 h 1557339"/>
              <a:gd name="connsiteX5-179" fmla="*/ 1581150 w 2305050"/>
              <a:gd name="connsiteY5-180" fmla="*/ 376239 h 1557339"/>
              <a:gd name="connsiteX6-181" fmla="*/ 1542995 w 2305050"/>
              <a:gd name="connsiteY6-182" fmla="*/ 904463 h 1557339"/>
              <a:gd name="connsiteX7-183" fmla="*/ 1195910 w 2305050"/>
              <a:gd name="connsiteY7-184" fmla="*/ 17428 h 1557339"/>
              <a:gd name="connsiteX8-185" fmla="*/ 521783 w 2305050"/>
              <a:gd name="connsiteY8-186" fmla="*/ 364567 h 1557339"/>
              <a:gd name="connsiteX9-187" fmla="*/ 1028700 w 2305050"/>
              <a:gd name="connsiteY9-188" fmla="*/ 909639 h 1557339"/>
              <a:gd name="connsiteX10-189" fmla="*/ 0 w 2305050"/>
              <a:gd name="connsiteY10-190" fmla="*/ 681039 h 1557339"/>
              <a:gd name="connsiteX11-191" fmla="*/ 590550 w 2305050"/>
              <a:gd name="connsiteY11-192" fmla="*/ 1557339 h 1557339"/>
              <a:gd name="connsiteX0-193" fmla="*/ 590550 w 2305050"/>
              <a:gd name="connsiteY0-194" fmla="*/ 1557339 h 1557339"/>
              <a:gd name="connsiteX1-195" fmla="*/ 1952625 w 2305050"/>
              <a:gd name="connsiteY1-196" fmla="*/ 1490664 h 1557339"/>
              <a:gd name="connsiteX2-197" fmla="*/ 2305050 w 2305050"/>
              <a:gd name="connsiteY2-198" fmla="*/ 862014 h 1557339"/>
              <a:gd name="connsiteX3-199" fmla="*/ 1762125 w 2305050"/>
              <a:gd name="connsiteY3-200" fmla="*/ 871539 h 1557339"/>
              <a:gd name="connsiteX4-201" fmla="*/ 2047875 w 2305050"/>
              <a:gd name="connsiteY4-202" fmla="*/ 395289 h 1557339"/>
              <a:gd name="connsiteX5-203" fmla="*/ 1581150 w 2305050"/>
              <a:gd name="connsiteY5-204" fmla="*/ 376239 h 1557339"/>
              <a:gd name="connsiteX6-205" fmla="*/ 1542995 w 2305050"/>
              <a:gd name="connsiteY6-206" fmla="*/ 904463 h 1557339"/>
              <a:gd name="connsiteX7-207" fmla="*/ 1195910 w 2305050"/>
              <a:gd name="connsiteY7-208" fmla="*/ 17428 h 1557339"/>
              <a:gd name="connsiteX8-209" fmla="*/ 521783 w 2305050"/>
              <a:gd name="connsiteY8-210" fmla="*/ 364567 h 1557339"/>
              <a:gd name="connsiteX9-211" fmla="*/ 1028700 w 2305050"/>
              <a:gd name="connsiteY9-212" fmla="*/ 909639 h 1557339"/>
              <a:gd name="connsiteX10-213" fmla="*/ 0 w 2305050"/>
              <a:gd name="connsiteY10-214" fmla="*/ 681039 h 1557339"/>
              <a:gd name="connsiteX11-215" fmla="*/ 590550 w 2305050"/>
              <a:gd name="connsiteY11-216" fmla="*/ 1557339 h 1557339"/>
              <a:gd name="connsiteX0-217" fmla="*/ 590550 w 2305050"/>
              <a:gd name="connsiteY0-218" fmla="*/ 1557339 h 1557339"/>
              <a:gd name="connsiteX1-219" fmla="*/ 1952625 w 2305050"/>
              <a:gd name="connsiteY1-220" fmla="*/ 1490664 h 1557339"/>
              <a:gd name="connsiteX2-221" fmla="*/ 2305050 w 2305050"/>
              <a:gd name="connsiteY2-222" fmla="*/ 862014 h 1557339"/>
              <a:gd name="connsiteX3-223" fmla="*/ 1762125 w 2305050"/>
              <a:gd name="connsiteY3-224" fmla="*/ 871539 h 1557339"/>
              <a:gd name="connsiteX4-225" fmla="*/ 2047875 w 2305050"/>
              <a:gd name="connsiteY4-226" fmla="*/ 395289 h 1557339"/>
              <a:gd name="connsiteX5-227" fmla="*/ 1581150 w 2305050"/>
              <a:gd name="connsiteY5-228" fmla="*/ 376239 h 1557339"/>
              <a:gd name="connsiteX6-229" fmla="*/ 1542995 w 2305050"/>
              <a:gd name="connsiteY6-230" fmla="*/ 904463 h 1557339"/>
              <a:gd name="connsiteX7-231" fmla="*/ 1195910 w 2305050"/>
              <a:gd name="connsiteY7-232" fmla="*/ 17428 h 1557339"/>
              <a:gd name="connsiteX8-233" fmla="*/ 521783 w 2305050"/>
              <a:gd name="connsiteY8-234" fmla="*/ 364567 h 1557339"/>
              <a:gd name="connsiteX9-235" fmla="*/ 1028700 w 2305050"/>
              <a:gd name="connsiteY9-236" fmla="*/ 909639 h 1557339"/>
              <a:gd name="connsiteX10-237" fmla="*/ 0 w 2305050"/>
              <a:gd name="connsiteY10-238" fmla="*/ 681039 h 1557339"/>
              <a:gd name="connsiteX11-239" fmla="*/ 590550 w 2305050"/>
              <a:gd name="connsiteY11-240" fmla="*/ 1557339 h 1557339"/>
              <a:gd name="connsiteX0-241" fmla="*/ 590550 w 2305050"/>
              <a:gd name="connsiteY0-242" fmla="*/ 1557339 h 1557339"/>
              <a:gd name="connsiteX1-243" fmla="*/ 1952625 w 2305050"/>
              <a:gd name="connsiteY1-244" fmla="*/ 1490664 h 1557339"/>
              <a:gd name="connsiteX2-245" fmla="*/ 2305050 w 2305050"/>
              <a:gd name="connsiteY2-246" fmla="*/ 862014 h 1557339"/>
              <a:gd name="connsiteX3-247" fmla="*/ 1762125 w 2305050"/>
              <a:gd name="connsiteY3-248" fmla="*/ 871539 h 1557339"/>
              <a:gd name="connsiteX4-249" fmla="*/ 2047875 w 2305050"/>
              <a:gd name="connsiteY4-250" fmla="*/ 395289 h 1557339"/>
              <a:gd name="connsiteX5-251" fmla="*/ 1597007 w 2305050"/>
              <a:gd name="connsiteY5-252" fmla="*/ 370953 h 1557339"/>
              <a:gd name="connsiteX6-253" fmla="*/ 1542995 w 2305050"/>
              <a:gd name="connsiteY6-254" fmla="*/ 904463 h 1557339"/>
              <a:gd name="connsiteX7-255" fmla="*/ 1195910 w 2305050"/>
              <a:gd name="connsiteY7-256" fmla="*/ 17428 h 1557339"/>
              <a:gd name="connsiteX8-257" fmla="*/ 521783 w 2305050"/>
              <a:gd name="connsiteY8-258" fmla="*/ 364567 h 1557339"/>
              <a:gd name="connsiteX9-259" fmla="*/ 1028700 w 2305050"/>
              <a:gd name="connsiteY9-260" fmla="*/ 909639 h 1557339"/>
              <a:gd name="connsiteX10-261" fmla="*/ 0 w 2305050"/>
              <a:gd name="connsiteY10-262" fmla="*/ 681039 h 1557339"/>
              <a:gd name="connsiteX11-263" fmla="*/ 590550 w 2305050"/>
              <a:gd name="connsiteY11-264" fmla="*/ 1557339 h 1557339"/>
              <a:gd name="connsiteX0-265" fmla="*/ 590550 w 2305050"/>
              <a:gd name="connsiteY0-266" fmla="*/ 1557339 h 1557339"/>
              <a:gd name="connsiteX1-267" fmla="*/ 1952625 w 2305050"/>
              <a:gd name="connsiteY1-268" fmla="*/ 1490664 h 1557339"/>
              <a:gd name="connsiteX2-269" fmla="*/ 2305050 w 2305050"/>
              <a:gd name="connsiteY2-270" fmla="*/ 862014 h 1557339"/>
              <a:gd name="connsiteX3-271" fmla="*/ 1762125 w 2305050"/>
              <a:gd name="connsiteY3-272" fmla="*/ 871539 h 1557339"/>
              <a:gd name="connsiteX4-273" fmla="*/ 2047875 w 2305050"/>
              <a:gd name="connsiteY4-274" fmla="*/ 395289 h 1557339"/>
              <a:gd name="connsiteX5-275" fmla="*/ 1597007 w 2305050"/>
              <a:gd name="connsiteY5-276" fmla="*/ 370953 h 1557339"/>
              <a:gd name="connsiteX6-277" fmla="*/ 1542995 w 2305050"/>
              <a:gd name="connsiteY6-278" fmla="*/ 904463 h 1557339"/>
              <a:gd name="connsiteX7-279" fmla="*/ 1195910 w 2305050"/>
              <a:gd name="connsiteY7-280" fmla="*/ 17428 h 1557339"/>
              <a:gd name="connsiteX8-281" fmla="*/ 521783 w 2305050"/>
              <a:gd name="connsiteY8-282" fmla="*/ 364567 h 1557339"/>
              <a:gd name="connsiteX9-283" fmla="*/ 1028700 w 2305050"/>
              <a:gd name="connsiteY9-284" fmla="*/ 909639 h 1557339"/>
              <a:gd name="connsiteX10-285" fmla="*/ 0 w 2305050"/>
              <a:gd name="connsiteY10-286" fmla="*/ 681039 h 1557339"/>
              <a:gd name="connsiteX11-287" fmla="*/ 590550 w 2305050"/>
              <a:gd name="connsiteY11-288" fmla="*/ 1557339 h 1557339"/>
              <a:gd name="connsiteX0-289" fmla="*/ 590550 w 2305050"/>
              <a:gd name="connsiteY0-290" fmla="*/ 1557339 h 1557339"/>
              <a:gd name="connsiteX1-291" fmla="*/ 1952625 w 2305050"/>
              <a:gd name="connsiteY1-292" fmla="*/ 1490664 h 1557339"/>
              <a:gd name="connsiteX2-293" fmla="*/ 2305050 w 2305050"/>
              <a:gd name="connsiteY2-294" fmla="*/ 862014 h 1557339"/>
              <a:gd name="connsiteX3-295" fmla="*/ 1762125 w 2305050"/>
              <a:gd name="connsiteY3-296" fmla="*/ 871539 h 1557339"/>
              <a:gd name="connsiteX4-297" fmla="*/ 2047875 w 2305050"/>
              <a:gd name="connsiteY4-298" fmla="*/ 395289 h 1557339"/>
              <a:gd name="connsiteX5-299" fmla="*/ 1597007 w 2305050"/>
              <a:gd name="connsiteY5-300" fmla="*/ 370953 h 1557339"/>
              <a:gd name="connsiteX6-301" fmla="*/ 1537710 w 2305050"/>
              <a:gd name="connsiteY6-302" fmla="*/ 878035 h 1557339"/>
              <a:gd name="connsiteX7-303" fmla="*/ 1195910 w 2305050"/>
              <a:gd name="connsiteY7-304" fmla="*/ 17428 h 1557339"/>
              <a:gd name="connsiteX8-305" fmla="*/ 521783 w 2305050"/>
              <a:gd name="connsiteY8-306" fmla="*/ 364567 h 1557339"/>
              <a:gd name="connsiteX9-307" fmla="*/ 1028700 w 2305050"/>
              <a:gd name="connsiteY9-308" fmla="*/ 909639 h 1557339"/>
              <a:gd name="connsiteX10-309" fmla="*/ 0 w 2305050"/>
              <a:gd name="connsiteY10-310" fmla="*/ 681039 h 1557339"/>
              <a:gd name="connsiteX11-311" fmla="*/ 590550 w 2305050"/>
              <a:gd name="connsiteY11-312" fmla="*/ 1557339 h 1557339"/>
              <a:gd name="connsiteX0-313" fmla="*/ 590550 w 2305050"/>
              <a:gd name="connsiteY0-314" fmla="*/ 1557339 h 1557339"/>
              <a:gd name="connsiteX1-315" fmla="*/ 1952625 w 2305050"/>
              <a:gd name="connsiteY1-316" fmla="*/ 1490664 h 1557339"/>
              <a:gd name="connsiteX2-317" fmla="*/ 2305050 w 2305050"/>
              <a:gd name="connsiteY2-318" fmla="*/ 862014 h 1557339"/>
              <a:gd name="connsiteX3-319" fmla="*/ 1762125 w 2305050"/>
              <a:gd name="connsiteY3-320" fmla="*/ 871539 h 1557339"/>
              <a:gd name="connsiteX4-321" fmla="*/ 2047875 w 2305050"/>
              <a:gd name="connsiteY4-322" fmla="*/ 395289 h 1557339"/>
              <a:gd name="connsiteX5-323" fmla="*/ 1597007 w 2305050"/>
              <a:gd name="connsiteY5-324" fmla="*/ 370953 h 1557339"/>
              <a:gd name="connsiteX6-325" fmla="*/ 1537710 w 2305050"/>
              <a:gd name="connsiteY6-326" fmla="*/ 878035 h 1557339"/>
              <a:gd name="connsiteX7-327" fmla="*/ 1195910 w 2305050"/>
              <a:gd name="connsiteY7-328" fmla="*/ 17428 h 1557339"/>
              <a:gd name="connsiteX8-329" fmla="*/ 521783 w 2305050"/>
              <a:gd name="connsiteY8-330" fmla="*/ 364567 h 1557339"/>
              <a:gd name="connsiteX9-331" fmla="*/ 1028700 w 2305050"/>
              <a:gd name="connsiteY9-332" fmla="*/ 909639 h 1557339"/>
              <a:gd name="connsiteX10-333" fmla="*/ 0 w 2305050"/>
              <a:gd name="connsiteY10-334" fmla="*/ 681039 h 1557339"/>
              <a:gd name="connsiteX11-335" fmla="*/ 590550 w 2305050"/>
              <a:gd name="connsiteY11-336" fmla="*/ 1557339 h 1557339"/>
              <a:gd name="connsiteX0-337" fmla="*/ 590550 w 2305050"/>
              <a:gd name="connsiteY0-338" fmla="*/ 1557339 h 1557339"/>
              <a:gd name="connsiteX1-339" fmla="*/ 1952625 w 2305050"/>
              <a:gd name="connsiteY1-340" fmla="*/ 1490664 h 1557339"/>
              <a:gd name="connsiteX2-341" fmla="*/ 2305050 w 2305050"/>
              <a:gd name="connsiteY2-342" fmla="*/ 862014 h 1557339"/>
              <a:gd name="connsiteX3-343" fmla="*/ 1762125 w 2305050"/>
              <a:gd name="connsiteY3-344" fmla="*/ 871539 h 1557339"/>
              <a:gd name="connsiteX4-345" fmla="*/ 2047875 w 2305050"/>
              <a:gd name="connsiteY4-346" fmla="*/ 395289 h 1557339"/>
              <a:gd name="connsiteX5-347" fmla="*/ 1597007 w 2305050"/>
              <a:gd name="connsiteY5-348" fmla="*/ 370953 h 1557339"/>
              <a:gd name="connsiteX6-349" fmla="*/ 1537710 w 2305050"/>
              <a:gd name="connsiteY6-350" fmla="*/ 878035 h 1557339"/>
              <a:gd name="connsiteX7-351" fmla="*/ 1195910 w 2305050"/>
              <a:gd name="connsiteY7-352" fmla="*/ 17428 h 1557339"/>
              <a:gd name="connsiteX8-353" fmla="*/ 521783 w 2305050"/>
              <a:gd name="connsiteY8-354" fmla="*/ 364567 h 1557339"/>
              <a:gd name="connsiteX9-355" fmla="*/ 1028700 w 2305050"/>
              <a:gd name="connsiteY9-356" fmla="*/ 909639 h 1557339"/>
              <a:gd name="connsiteX10-357" fmla="*/ 0 w 2305050"/>
              <a:gd name="connsiteY10-358" fmla="*/ 681039 h 1557339"/>
              <a:gd name="connsiteX11-359" fmla="*/ 590550 w 2305050"/>
              <a:gd name="connsiteY11-360" fmla="*/ 1557339 h 1557339"/>
              <a:gd name="connsiteX0-361" fmla="*/ 590550 w 2305050"/>
              <a:gd name="connsiteY0-362" fmla="*/ 1557339 h 1557339"/>
              <a:gd name="connsiteX1-363" fmla="*/ 1952625 w 2305050"/>
              <a:gd name="connsiteY1-364" fmla="*/ 1490664 h 1557339"/>
              <a:gd name="connsiteX2-365" fmla="*/ 2305050 w 2305050"/>
              <a:gd name="connsiteY2-366" fmla="*/ 862014 h 1557339"/>
              <a:gd name="connsiteX3-367" fmla="*/ 1762125 w 2305050"/>
              <a:gd name="connsiteY3-368" fmla="*/ 871539 h 1557339"/>
              <a:gd name="connsiteX4-369" fmla="*/ 2047875 w 2305050"/>
              <a:gd name="connsiteY4-370" fmla="*/ 395289 h 1557339"/>
              <a:gd name="connsiteX5-371" fmla="*/ 1597007 w 2305050"/>
              <a:gd name="connsiteY5-372" fmla="*/ 370953 h 1557339"/>
              <a:gd name="connsiteX6-373" fmla="*/ 1537710 w 2305050"/>
              <a:gd name="connsiteY6-374" fmla="*/ 878035 h 1557339"/>
              <a:gd name="connsiteX7-375" fmla="*/ 1195910 w 2305050"/>
              <a:gd name="connsiteY7-376" fmla="*/ 17428 h 1557339"/>
              <a:gd name="connsiteX8-377" fmla="*/ 521783 w 2305050"/>
              <a:gd name="connsiteY8-378" fmla="*/ 364567 h 1557339"/>
              <a:gd name="connsiteX9-379" fmla="*/ 1028700 w 2305050"/>
              <a:gd name="connsiteY9-380" fmla="*/ 909639 h 1557339"/>
              <a:gd name="connsiteX10-381" fmla="*/ 0 w 2305050"/>
              <a:gd name="connsiteY10-382" fmla="*/ 681039 h 1557339"/>
              <a:gd name="connsiteX11-383" fmla="*/ 590550 w 2305050"/>
              <a:gd name="connsiteY11-384" fmla="*/ 1557339 h 1557339"/>
              <a:gd name="connsiteX0-385" fmla="*/ 590550 w 2305050"/>
              <a:gd name="connsiteY0-386" fmla="*/ 1557339 h 1557339"/>
              <a:gd name="connsiteX1-387" fmla="*/ 1952625 w 2305050"/>
              <a:gd name="connsiteY1-388" fmla="*/ 1490664 h 1557339"/>
              <a:gd name="connsiteX2-389" fmla="*/ 2305050 w 2305050"/>
              <a:gd name="connsiteY2-390" fmla="*/ 862014 h 1557339"/>
              <a:gd name="connsiteX3-391" fmla="*/ 1762125 w 2305050"/>
              <a:gd name="connsiteY3-392" fmla="*/ 871539 h 1557339"/>
              <a:gd name="connsiteX4-393" fmla="*/ 2047875 w 2305050"/>
              <a:gd name="connsiteY4-394" fmla="*/ 395289 h 1557339"/>
              <a:gd name="connsiteX5-395" fmla="*/ 1597007 w 2305050"/>
              <a:gd name="connsiteY5-396" fmla="*/ 370953 h 1557339"/>
              <a:gd name="connsiteX6-397" fmla="*/ 1537710 w 2305050"/>
              <a:gd name="connsiteY6-398" fmla="*/ 878035 h 1557339"/>
              <a:gd name="connsiteX7-399" fmla="*/ 1195910 w 2305050"/>
              <a:gd name="connsiteY7-400" fmla="*/ 17428 h 1557339"/>
              <a:gd name="connsiteX8-401" fmla="*/ 521783 w 2305050"/>
              <a:gd name="connsiteY8-402" fmla="*/ 364567 h 1557339"/>
              <a:gd name="connsiteX9-403" fmla="*/ 1028700 w 2305050"/>
              <a:gd name="connsiteY9-404" fmla="*/ 909639 h 1557339"/>
              <a:gd name="connsiteX10-405" fmla="*/ 0 w 2305050"/>
              <a:gd name="connsiteY10-406" fmla="*/ 681039 h 1557339"/>
              <a:gd name="connsiteX11-407" fmla="*/ 590550 w 2305050"/>
              <a:gd name="connsiteY11-408" fmla="*/ 1557339 h 1557339"/>
              <a:gd name="connsiteX0-409" fmla="*/ 590550 w 2305050"/>
              <a:gd name="connsiteY0-410" fmla="*/ 1557339 h 1557339"/>
              <a:gd name="connsiteX1-411" fmla="*/ 1952625 w 2305050"/>
              <a:gd name="connsiteY1-412" fmla="*/ 1490664 h 1557339"/>
              <a:gd name="connsiteX2-413" fmla="*/ 2305050 w 2305050"/>
              <a:gd name="connsiteY2-414" fmla="*/ 862014 h 1557339"/>
              <a:gd name="connsiteX3-415" fmla="*/ 1762125 w 2305050"/>
              <a:gd name="connsiteY3-416" fmla="*/ 871539 h 1557339"/>
              <a:gd name="connsiteX4-417" fmla="*/ 2047875 w 2305050"/>
              <a:gd name="connsiteY4-418" fmla="*/ 395289 h 1557339"/>
              <a:gd name="connsiteX5-419" fmla="*/ 1597007 w 2305050"/>
              <a:gd name="connsiteY5-420" fmla="*/ 370953 h 1557339"/>
              <a:gd name="connsiteX6-421" fmla="*/ 1537710 w 2305050"/>
              <a:gd name="connsiteY6-422" fmla="*/ 878035 h 1557339"/>
              <a:gd name="connsiteX7-423" fmla="*/ 1195910 w 2305050"/>
              <a:gd name="connsiteY7-424" fmla="*/ 17428 h 1557339"/>
              <a:gd name="connsiteX8-425" fmla="*/ 521783 w 2305050"/>
              <a:gd name="connsiteY8-426" fmla="*/ 364567 h 1557339"/>
              <a:gd name="connsiteX9-427" fmla="*/ 1028700 w 2305050"/>
              <a:gd name="connsiteY9-428" fmla="*/ 909639 h 1557339"/>
              <a:gd name="connsiteX10-429" fmla="*/ 0 w 2305050"/>
              <a:gd name="connsiteY10-430" fmla="*/ 681039 h 1557339"/>
              <a:gd name="connsiteX11-431" fmla="*/ 590550 w 2305050"/>
              <a:gd name="connsiteY11-432" fmla="*/ 1557339 h 1557339"/>
              <a:gd name="connsiteX0-433" fmla="*/ 590550 w 2305050"/>
              <a:gd name="connsiteY0-434" fmla="*/ 1557339 h 1557339"/>
              <a:gd name="connsiteX1-435" fmla="*/ 1952625 w 2305050"/>
              <a:gd name="connsiteY1-436" fmla="*/ 1490664 h 1557339"/>
              <a:gd name="connsiteX2-437" fmla="*/ 2305050 w 2305050"/>
              <a:gd name="connsiteY2-438" fmla="*/ 862014 h 1557339"/>
              <a:gd name="connsiteX3-439" fmla="*/ 1762125 w 2305050"/>
              <a:gd name="connsiteY3-440" fmla="*/ 871539 h 1557339"/>
              <a:gd name="connsiteX4-441" fmla="*/ 2047875 w 2305050"/>
              <a:gd name="connsiteY4-442" fmla="*/ 395289 h 1557339"/>
              <a:gd name="connsiteX5-443" fmla="*/ 1597007 w 2305050"/>
              <a:gd name="connsiteY5-444" fmla="*/ 370953 h 1557339"/>
              <a:gd name="connsiteX6-445" fmla="*/ 1537710 w 2305050"/>
              <a:gd name="connsiteY6-446" fmla="*/ 878035 h 1557339"/>
              <a:gd name="connsiteX7-447" fmla="*/ 1195910 w 2305050"/>
              <a:gd name="connsiteY7-448" fmla="*/ 17428 h 1557339"/>
              <a:gd name="connsiteX8-449" fmla="*/ 521783 w 2305050"/>
              <a:gd name="connsiteY8-450" fmla="*/ 364567 h 1557339"/>
              <a:gd name="connsiteX9-451" fmla="*/ 1028700 w 2305050"/>
              <a:gd name="connsiteY9-452" fmla="*/ 909639 h 1557339"/>
              <a:gd name="connsiteX10-453" fmla="*/ 0 w 2305050"/>
              <a:gd name="connsiteY10-454" fmla="*/ 681039 h 1557339"/>
              <a:gd name="connsiteX11-455" fmla="*/ 590550 w 2305050"/>
              <a:gd name="connsiteY11-456" fmla="*/ 1557339 h 1557339"/>
              <a:gd name="connsiteX0-457" fmla="*/ 590550 w 2305050"/>
              <a:gd name="connsiteY0-458" fmla="*/ 1557339 h 1557339"/>
              <a:gd name="connsiteX1-459" fmla="*/ 1952625 w 2305050"/>
              <a:gd name="connsiteY1-460" fmla="*/ 1490664 h 1557339"/>
              <a:gd name="connsiteX2-461" fmla="*/ 2305050 w 2305050"/>
              <a:gd name="connsiteY2-462" fmla="*/ 862014 h 1557339"/>
              <a:gd name="connsiteX3-463" fmla="*/ 1762125 w 2305050"/>
              <a:gd name="connsiteY3-464" fmla="*/ 871539 h 1557339"/>
              <a:gd name="connsiteX4-465" fmla="*/ 2047875 w 2305050"/>
              <a:gd name="connsiteY4-466" fmla="*/ 395289 h 1557339"/>
              <a:gd name="connsiteX5-467" fmla="*/ 1597007 w 2305050"/>
              <a:gd name="connsiteY5-468" fmla="*/ 370953 h 1557339"/>
              <a:gd name="connsiteX6-469" fmla="*/ 1537710 w 2305050"/>
              <a:gd name="connsiteY6-470" fmla="*/ 878035 h 1557339"/>
              <a:gd name="connsiteX7-471" fmla="*/ 1195910 w 2305050"/>
              <a:gd name="connsiteY7-472" fmla="*/ 17428 h 1557339"/>
              <a:gd name="connsiteX8-473" fmla="*/ 521783 w 2305050"/>
              <a:gd name="connsiteY8-474" fmla="*/ 364567 h 1557339"/>
              <a:gd name="connsiteX9-475" fmla="*/ 1028700 w 2305050"/>
              <a:gd name="connsiteY9-476" fmla="*/ 909639 h 1557339"/>
              <a:gd name="connsiteX10-477" fmla="*/ 0 w 2305050"/>
              <a:gd name="connsiteY10-478" fmla="*/ 681039 h 1557339"/>
              <a:gd name="connsiteX11-479" fmla="*/ 590550 w 2305050"/>
              <a:gd name="connsiteY11-480" fmla="*/ 1557339 h 1557339"/>
              <a:gd name="connsiteX0-481" fmla="*/ 590550 w 2305050"/>
              <a:gd name="connsiteY0-482" fmla="*/ 1557339 h 1557339"/>
              <a:gd name="connsiteX1-483" fmla="*/ 1952625 w 2305050"/>
              <a:gd name="connsiteY1-484" fmla="*/ 1490664 h 1557339"/>
              <a:gd name="connsiteX2-485" fmla="*/ 2305050 w 2305050"/>
              <a:gd name="connsiteY2-486" fmla="*/ 862014 h 1557339"/>
              <a:gd name="connsiteX3-487" fmla="*/ 1846694 w 2305050"/>
              <a:gd name="connsiteY3-488" fmla="*/ 818683 h 1557339"/>
              <a:gd name="connsiteX4-489" fmla="*/ 2047875 w 2305050"/>
              <a:gd name="connsiteY4-490" fmla="*/ 395289 h 1557339"/>
              <a:gd name="connsiteX5-491" fmla="*/ 1597007 w 2305050"/>
              <a:gd name="connsiteY5-492" fmla="*/ 370953 h 1557339"/>
              <a:gd name="connsiteX6-493" fmla="*/ 1537710 w 2305050"/>
              <a:gd name="connsiteY6-494" fmla="*/ 878035 h 1557339"/>
              <a:gd name="connsiteX7-495" fmla="*/ 1195910 w 2305050"/>
              <a:gd name="connsiteY7-496" fmla="*/ 17428 h 1557339"/>
              <a:gd name="connsiteX8-497" fmla="*/ 521783 w 2305050"/>
              <a:gd name="connsiteY8-498" fmla="*/ 364567 h 1557339"/>
              <a:gd name="connsiteX9-499" fmla="*/ 1028700 w 2305050"/>
              <a:gd name="connsiteY9-500" fmla="*/ 909639 h 1557339"/>
              <a:gd name="connsiteX10-501" fmla="*/ 0 w 2305050"/>
              <a:gd name="connsiteY10-502" fmla="*/ 681039 h 1557339"/>
              <a:gd name="connsiteX11-503" fmla="*/ 590550 w 2305050"/>
              <a:gd name="connsiteY11-504" fmla="*/ 1557339 h 1557339"/>
              <a:gd name="connsiteX0-505" fmla="*/ 590550 w 2305050"/>
              <a:gd name="connsiteY0-506" fmla="*/ 1557339 h 1557339"/>
              <a:gd name="connsiteX1-507" fmla="*/ 1952625 w 2305050"/>
              <a:gd name="connsiteY1-508" fmla="*/ 1490664 h 1557339"/>
              <a:gd name="connsiteX2-509" fmla="*/ 2305050 w 2305050"/>
              <a:gd name="connsiteY2-510" fmla="*/ 862014 h 1557339"/>
              <a:gd name="connsiteX3-511" fmla="*/ 1846694 w 2305050"/>
              <a:gd name="connsiteY3-512" fmla="*/ 818683 h 1557339"/>
              <a:gd name="connsiteX4-513" fmla="*/ 2047875 w 2305050"/>
              <a:gd name="connsiteY4-514" fmla="*/ 395289 h 1557339"/>
              <a:gd name="connsiteX5-515" fmla="*/ 1597007 w 2305050"/>
              <a:gd name="connsiteY5-516" fmla="*/ 370953 h 1557339"/>
              <a:gd name="connsiteX6-517" fmla="*/ 1537710 w 2305050"/>
              <a:gd name="connsiteY6-518" fmla="*/ 878035 h 1557339"/>
              <a:gd name="connsiteX7-519" fmla="*/ 1195910 w 2305050"/>
              <a:gd name="connsiteY7-520" fmla="*/ 17428 h 1557339"/>
              <a:gd name="connsiteX8-521" fmla="*/ 521783 w 2305050"/>
              <a:gd name="connsiteY8-522" fmla="*/ 364567 h 1557339"/>
              <a:gd name="connsiteX9-523" fmla="*/ 1028700 w 2305050"/>
              <a:gd name="connsiteY9-524" fmla="*/ 909639 h 1557339"/>
              <a:gd name="connsiteX10-525" fmla="*/ 0 w 2305050"/>
              <a:gd name="connsiteY10-526" fmla="*/ 681039 h 1557339"/>
              <a:gd name="connsiteX11-527" fmla="*/ 590550 w 2305050"/>
              <a:gd name="connsiteY11-528" fmla="*/ 1557339 h 1557339"/>
              <a:gd name="connsiteX0-529" fmla="*/ 590550 w 2305050"/>
              <a:gd name="connsiteY0-530" fmla="*/ 1557339 h 1557339"/>
              <a:gd name="connsiteX1-531" fmla="*/ 1952625 w 2305050"/>
              <a:gd name="connsiteY1-532" fmla="*/ 1490664 h 1557339"/>
              <a:gd name="connsiteX2-533" fmla="*/ 2305050 w 2305050"/>
              <a:gd name="connsiteY2-534" fmla="*/ 862014 h 1557339"/>
              <a:gd name="connsiteX3-535" fmla="*/ 1846694 w 2305050"/>
              <a:gd name="connsiteY3-536" fmla="*/ 818683 h 1557339"/>
              <a:gd name="connsiteX4-537" fmla="*/ 2144446 w 2305050"/>
              <a:gd name="connsiteY4-538" fmla="*/ 775628 h 1557339"/>
              <a:gd name="connsiteX5-539" fmla="*/ 2047875 w 2305050"/>
              <a:gd name="connsiteY5-540" fmla="*/ 395289 h 1557339"/>
              <a:gd name="connsiteX6-541" fmla="*/ 1597007 w 2305050"/>
              <a:gd name="connsiteY6-542" fmla="*/ 370953 h 1557339"/>
              <a:gd name="connsiteX7-543" fmla="*/ 1537710 w 2305050"/>
              <a:gd name="connsiteY7-544" fmla="*/ 878035 h 1557339"/>
              <a:gd name="connsiteX8-545" fmla="*/ 1195910 w 2305050"/>
              <a:gd name="connsiteY8-546" fmla="*/ 17428 h 1557339"/>
              <a:gd name="connsiteX9-547" fmla="*/ 521783 w 2305050"/>
              <a:gd name="connsiteY9-548" fmla="*/ 364567 h 1557339"/>
              <a:gd name="connsiteX10-549" fmla="*/ 1028700 w 2305050"/>
              <a:gd name="connsiteY10-550" fmla="*/ 909639 h 1557339"/>
              <a:gd name="connsiteX11-551" fmla="*/ 0 w 2305050"/>
              <a:gd name="connsiteY11-552" fmla="*/ 681039 h 1557339"/>
              <a:gd name="connsiteX12" fmla="*/ 590550 w 2305050"/>
              <a:gd name="connsiteY12" fmla="*/ 1557339 h 1557339"/>
              <a:gd name="connsiteX0-553" fmla="*/ 590550 w 2305050"/>
              <a:gd name="connsiteY0-554" fmla="*/ 1557339 h 1557339"/>
              <a:gd name="connsiteX1-555" fmla="*/ 1952625 w 2305050"/>
              <a:gd name="connsiteY1-556" fmla="*/ 1490664 h 1557339"/>
              <a:gd name="connsiteX2-557" fmla="*/ 2305050 w 2305050"/>
              <a:gd name="connsiteY2-558" fmla="*/ 862014 h 1557339"/>
              <a:gd name="connsiteX3-559" fmla="*/ 1846694 w 2305050"/>
              <a:gd name="connsiteY3-560" fmla="*/ 818683 h 1557339"/>
              <a:gd name="connsiteX4-561" fmla="*/ 2144446 w 2305050"/>
              <a:gd name="connsiteY4-562" fmla="*/ 775628 h 1557339"/>
              <a:gd name="connsiteX5-563" fmla="*/ 2047875 w 2305050"/>
              <a:gd name="connsiteY5-564" fmla="*/ 395289 h 1557339"/>
              <a:gd name="connsiteX6-565" fmla="*/ 1597007 w 2305050"/>
              <a:gd name="connsiteY6-566" fmla="*/ 370953 h 1557339"/>
              <a:gd name="connsiteX7-567" fmla="*/ 1537710 w 2305050"/>
              <a:gd name="connsiteY7-568" fmla="*/ 878035 h 1557339"/>
              <a:gd name="connsiteX8-569" fmla="*/ 1195910 w 2305050"/>
              <a:gd name="connsiteY8-570" fmla="*/ 17428 h 1557339"/>
              <a:gd name="connsiteX9-571" fmla="*/ 521783 w 2305050"/>
              <a:gd name="connsiteY9-572" fmla="*/ 364567 h 1557339"/>
              <a:gd name="connsiteX10-573" fmla="*/ 1028700 w 2305050"/>
              <a:gd name="connsiteY10-574" fmla="*/ 909639 h 1557339"/>
              <a:gd name="connsiteX11-575" fmla="*/ 0 w 2305050"/>
              <a:gd name="connsiteY11-576" fmla="*/ 681039 h 1557339"/>
              <a:gd name="connsiteX12-577" fmla="*/ 590550 w 2305050"/>
              <a:gd name="connsiteY12-578" fmla="*/ 1557339 h 1557339"/>
              <a:gd name="connsiteX0-579" fmla="*/ 590550 w 2305050"/>
              <a:gd name="connsiteY0-580" fmla="*/ 1557339 h 1557339"/>
              <a:gd name="connsiteX1-581" fmla="*/ 1952625 w 2305050"/>
              <a:gd name="connsiteY1-582" fmla="*/ 1490664 h 1557339"/>
              <a:gd name="connsiteX2-583" fmla="*/ 2305050 w 2305050"/>
              <a:gd name="connsiteY2-584" fmla="*/ 862014 h 1557339"/>
              <a:gd name="connsiteX3-585" fmla="*/ 1846694 w 2305050"/>
              <a:gd name="connsiteY3-586" fmla="*/ 818683 h 1557339"/>
              <a:gd name="connsiteX4-587" fmla="*/ 2144446 w 2305050"/>
              <a:gd name="connsiteY4-588" fmla="*/ 775628 h 1557339"/>
              <a:gd name="connsiteX5-589" fmla="*/ 2047875 w 2305050"/>
              <a:gd name="connsiteY5-590" fmla="*/ 395289 h 1557339"/>
              <a:gd name="connsiteX6-591" fmla="*/ 1597007 w 2305050"/>
              <a:gd name="connsiteY6-592" fmla="*/ 370953 h 1557339"/>
              <a:gd name="connsiteX7-593" fmla="*/ 1537710 w 2305050"/>
              <a:gd name="connsiteY7-594" fmla="*/ 878035 h 1557339"/>
              <a:gd name="connsiteX8-595" fmla="*/ 1195910 w 2305050"/>
              <a:gd name="connsiteY8-596" fmla="*/ 17428 h 1557339"/>
              <a:gd name="connsiteX9-597" fmla="*/ 521783 w 2305050"/>
              <a:gd name="connsiteY9-598" fmla="*/ 364567 h 1557339"/>
              <a:gd name="connsiteX10-599" fmla="*/ 1028700 w 2305050"/>
              <a:gd name="connsiteY10-600" fmla="*/ 909639 h 1557339"/>
              <a:gd name="connsiteX11-601" fmla="*/ 0 w 2305050"/>
              <a:gd name="connsiteY11-602" fmla="*/ 681039 h 1557339"/>
              <a:gd name="connsiteX12-603" fmla="*/ 590550 w 2305050"/>
              <a:gd name="connsiteY12-604" fmla="*/ 1557339 h 1557339"/>
              <a:gd name="connsiteX0-605" fmla="*/ 590550 w 2305050"/>
              <a:gd name="connsiteY0-606" fmla="*/ 1557339 h 1557339"/>
              <a:gd name="connsiteX1-607" fmla="*/ 1952625 w 2305050"/>
              <a:gd name="connsiteY1-608" fmla="*/ 1490664 h 1557339"/>
              <a:gd name="connsiteX2-609" fmla="*/ 2305050 w 2305050"/>
              <a:gd name="connsiteY2-610" fmla="*/ 862014 h 1557339"/>
              <a:gd name="connsiteX3-611" fmla="*/ 1846694 w 2305050"/>
              <a:gd name="connsiteY3-612" fmla="*/ 818683 h 1557339"/>
              <a:gd name="connsiteX4-613" fmla="*/ 2144446 w 2305050"/>
              <a:gd name="connsiteY4-614" fmla="*/ 775628 h 1557339"/>
              <a:gd name="connsiteX5-615" fmla="*/ 2047875 w 2305050"/>
              <a:gd name="connsiteY5-616" fmla="*/ 395289 h 1557339"/>
              <a:gd name="connsiteX6-617" fmla="*/ 1597007 w 2305050"/>
              <a:gd name="connsiteY6-618" fmla="*/ 370953 h 1557339"/>
              <a:gd name="connsiteX7-619" fmla="*/ 1537710 w 2305050"/>
              <a:gd name="connsiteY7-620" fmla="*/ 878035 h 1557339"/>
              <a:gd name="connsiteX8-621" fmla="*/ 1195910 w 2305050"/>
              <a:gd name="connsiteY8-622" fmla="*/ 17428 h 1557339"/>
              <a:gd name="connsiteX9-623" fmla="*/ 521783 w 2305050"/>
              <a:gd name="connsiteY9-624" fmla="*/ 364567 h 1557339"/>
              <a:gd name="connsiteX10-625" fmla="*/ 1028700 w 2305050"/>
              <a:gd name="connsiteY10-626" fmla="*/ 909639 h 1557339"/>
              <a:gd name="connsiteX11-627" fmla="*/ 0 w 2305050"/>
              <a:gd name="connsiteY11-628" fmla="*/ 681039 h 1557339"/>
              <a:gd name="connsiteX12-629" fmla="*/ 590550 w 2305050"/>
              <a:gd name="connsiteY12-630" fmla="*/ 1557339 h 1557339"/>
              <a:gd name="connsiteX0-631" fmla="*/ 590550 w 2305050"/>
              <a:gd name="connsiteY0-632" fmla="*/ 1557339 h 1557339"/>
              <a:gd name="connsiteX1-633" fmla="*/ 1952625 w 2305050"/>
              <a:gd name="connsiteY1-634" fmla="*/ 1490664 h 1557339"/>
              <a:gd name="connsiteX2-635" fmla="*/ 2305050 w 2305050"/>
              <a:gd name="connsiteY2-636" fmla="*/ 862014 h 1557339"/>
              <a:gd name="connsiteX3-637" fmla="*/ 1846694 w 2305050"/>
              <a:gd name="connsiteY3-638" fmla="*/ 818683 h 1557339"/>
              <a:gd name="connsiteX4-639" fmla="*/ 2144446 w 2305050"/>
              <a:gd name="connsiteY4-640" fmla="*/ 775628 h 1557339"/>
              <a:gd name="connsiteX5-641" fmla="*/ 2047875 w 2305050"/>
              <a:gd name="connsiteY5-642" fmla="*/ 395289 h 1557339"/>
              <a:gd name="connsiteX6-643" fmla="*/ 1597007 w 2305050"/>
              <a:gd name="connsiteY6-644" fmla="*/ 370953 h 1557339"/>
              <a:gd name="connsiteX7-645" fmla="*/ 1537710 w 2305050"/>
              <a:gd name="connsiteY7-646" fmla="*/ 878035 h 1557339"/>
              <a:gd name="connsiteX8-647" fmla="*/ 1195910 w 2305050"/>
              <a:gd name="connsiteY8-648" fmla="*/ 17428 h 1557339"/>
              <a:gd name="connsiteX9-649" fmla="*/ 521783 w 2305050"/>
              <a:gd name="connsiteY9-650" fmla="*/ 364567 h 1557339"/>
              <a:gd name="connsiteX10-651" fmla="*/ 1028700 w 2305050"/>
              <a:gd name="connsiteY10-652" fmla="*/ 909639 h 1557339"/>
              <a:gd name="connsiteX11-653" fmla="*/ 0 w 2305050"/>
              <a:gd name="connsiteY11-654" fmla="*/ 681039 h 1557339"/>
              <a:gd name="connsiteX12-655" fmla="*/ 590550 w 2305050"/>
              <a:gd name="connsiteY12-656" fmla="*/ 1557339 h 1557339"/>
              <a:gd name="connsiteX0-657" fmla="*/ 590550 w 2305050"/>
              <a:gd name="connsiteY0-658" fmla="*/ 1557339 h 1557339"/>
              <a:gd name="connsiteX1-659" fmla="*/ 1952625 w 2305050"/>
              <a:gd name="connsiteY1-660" fmla="*/ 1490664 h 1557339"/>
              <a:gd name="connsiteX2-661" fmla="*/ 2305050 w 2305050"/>
              <a:gd name="connsiteY2-662" fmla="*/ 862014 h 1557339"/>
              <a:gd name="connsiteX3-663" fmla="*/ 1846694 w 2305050"/>
              <a:gd name="connsiteY3-664" fmla="*/ 818683 h 1557339"/>
              <a:gd name="connsiteX4-665" fmla="*/ 2144446 w 2305050"/>
              <a:gd name="connsiteY4-666" fmla="*/ 775628 h 1557339"/>
              <a:gd name="connsiteX5-667" fmla="*/ 2047875 w 2305050"/>
              <a:gd name="connsiteY5-668" fmla="*/ 395289 h 1557339"/>
              <a:gd name="connsiteX6-669" fmla="*/ 1597007 w 2305050"/>
              <a:gd name="connsiteY6-670" fmla="*/ 370953 h 1557339"/>
              <a:gd name="connsiteX7-671" fmla="*/ 1537710 w 2305050"/>
              <a:gd name="connsiteY7-672" fmla="*/ 878035 h 1557339"/>
              <a:gd name="connsiteX8-673" fmla="*/ 1195910 w 2305050"/>
              <a:gd name="connsiteY8-674" fmla="*/ 17428 h 1557339"/>
              <a:gd name="connsiteX9-675" fmla="*/ 521783 w 2305050"/>
              <a:gd name="connsiteY9-676" fmla="*/ 364567 h 1557339"/>
              <a:gd name="connsiteX10-677" fmla="*/ 1028700 w 2305050"/>
              <a:gd name="connsiteY10-678" fmla="*/ 909639 h 1557339"/>
              <a:gd name="connsiteX11-679" fmla="*/ 0 w 2305050"/>
              <a:gd name="connsiteY11-680" fmla="*/ 681039 h 1557339"/>
              <a:gd name="connsiteX12-681" fmla="*/ 590550 w 2305050"/>
              <a:gd name="connsiteY12-682" fmla="*/ 1557339 h 1557339"/>
              <a:gd name="connsiteX0-683" fmla="*/ 590550 w 2305050"/>
              <a:gd name="connsiteY0-684" fmla="*/ 1557339 h 1557339"/>
              <a:gd name="connsiteX1-685" fmla="*/ 1952625 w 2305050"/>
              <a:gd name="connsiteY1-686" fmla="*/ 1490664 h 1557339"/>
              <a:gd name="connsiteX2-687" fmla="*/ 2305050 w 2305050"/>
              <a:gd name="connsiteY2-688" fmla="*/ 862014 h 1557339"/>
              <a:gd name="connsiteX3-689" fmla="*/ 1846694 w 2305050"/>
              <a:gd name="connsiteY3-690" fmla="*/ 818683 h 1557339"/>
              <a:gd name="connsiteX4-691" fmla="*/ 2144446 w 2305050"/>
              <a:gd name="connsiteY4-692" fmla="*/ 775628 h 1557339"/>
              <a:gd name="connsiteX5-693" fmla="*/ 2047875 w 2305050"/>
              <a:gd name="connsiteY5-694" fmla="*/ 395289 h 1557339"/>
              <a:gd name="connsiteX6-695" fmla="*/ 1597007 w 2305050"/>
              <a:gd name="connsiteY6-696" fmla="*/ 370953 h 1557339"/>
              <a:gd name="connsiteX7-697" fmla="*/ 1537710 w 2305050"/>
              <a:gd name="connsiteY7-698" fmla="*/ 878035 h 1557339"/>
              <a:gd name="connsiteX8-699" fmla="*/ 1195910 w 2305050"/>
              <a:gd name="connsiteY8-700" fmla="*/ 17428 h 1557339"/>
              <a:gd name="connsiteX9-701" fmla="*/ 521783 w 2305050"/>
              <a:gd name="connsiteY9-702" fmla="*/ 364567 h 1557339"/>
              <a:gd name="connsiteX10-703" fmla="*/ 1028700 w 2305050"/>
              <a:gd name="connsiteY10-704" fmla="*/ 909639 h 1557339"/>
              <a:gd name="connsiteX11-705" fmla="*/ 0 w 2305050"/>
              <a:gd name="connsiteY11-706" fmla="*/ 681039 h 1557339"/>
              <a:gd name="connsiteX12-707" fmla="*/ 590550 w 2305050"/>
              <a:gd name="connsiteY12-708" fmla="*/ 1557339 h 1557339"/>
              <a:gd name="connsiteX0-709" fmla="*/ 590550 w 2388539"/>
              <a:gd name="connsiteY0-710" fmla="*/ 1557339 h 1557339"/>
              <a:gd name="connsiteX1-711" fmla="*/ 1952625 w 2388539"/>
              <a:gd name="connsiteY1-712" fmla="*/ 1490664 h 1557339"/>
              <a:gd name="connsiteX2-713" fmla="*/ 2388539 w 2388539"/>
              <a:gd name="connsiteY2-714" fmla="*/ 1017065 h 1557339"/>
              <a:gd name="connsiteX3-715" fmla="*/ 1846694 w 2388539"/>
              <a:gd name="connsiteY3-716" fmla="*/ 818683 h 1557339"/>
              <a:gd name="connsiteX4-717" fmla="*/ 2144446 w 2388539"/>
              <a:gd name="connsiteY4-718" fmla="*/ 775628 h 1557339"/>
              <a:gd name="connsiteX5-719" fmla="*/ 2047875 w 2388539"/>
              <a:gd name="connsiteY5-720" fmla="*/ 395289 h 1557339"/>
              <a:gd name="connsiteX6-721" fmla="*/ 1597007 w 2388539"/>
              <a:gd name="connsiteY6-722" fmla="*/ 370953 h 1557339"/>
              <a:gd name="connsiteX7-723" fmla="*/ 1537710 w 2388539"/>
              <a:gd name="connsiteY7-724" fmla="*/ 878035 h 1557339"/>
              <a:gd name="connsiteX8-725" fmla="*/ 1195910 w 2388539"/>
              <a:gd name="connsiteY8-726" fmla="*/ 17428 h 1557339"/>
              <a:gd name="connsiteX9-727" fmla="*/ 521783 w 2388539"/>
              <a:gd name="connsiteY9-728" fmla="*/ 364567 h 1557339"/>
              <a:gd name="connsiteX10-729" fmla="*/ 1028700 w 2388539"/>
              <a:gd name="connsiteY10-730" fmla="*/ 909639 h 1557339"/>
              <a:gd name="connsiteX11-731" fmla="*/ 0 w 2388539"/>
              <a:gd name="connsiteY11-732" fmla="*/ 681039 h 1557339"/>
              <a:gd name="connsiteX12-733" fmla="*/ 590550 w 2388539"/>
              <a:gd name="connsiteY12-734" fmla="*/ 1557339 h 1557339"/>
              <a:gd name="connsiteX0-735" fmla="*/ 590550 w 2388539"/>
              <a:gd name="connsiteY0-736" fmla="*/ 1557339 h 1557339"/>
              <a:gd name="connsiteX1-737" fmla="*/ 1952625 w 2388539"/>
              <a:gd name="connsiteY1-738" fmla="*/ 1490664 h 1557339"/>
              <a:gd name="connsiteX2-739" fmla="*/ 2388539 w 2388539"/>
              <a:gd name="connsiteY2-740" fmla="*/ 1017065 h 1557339"/>
              <a:gd name="connsiteX3-741" fmla="*/ 1846694 w 2388539"/>
              <a:gd name="connsiteY3-742" fmla="*/ 818683 h 1557339"/>
              <a:gd name="connsiteX4-743" fmla="*/ 2144446 w 2388539"/>
              <a:gd name="connsiteY4-744" fmla="*/ 775628 h 1557339"/>
              <a:gd name="connsiteX5-745" fmla="*/ 2047875 w 2388539"/>
              <a:gd name="connsiteY5-746" fmla="*/ 395289 h 1557339"/>
              <a:gd name="connsiteX6-747" fmla="*/ 1597007 w 2388539"/>
              <a:gd name="connsiteY6-748" fmla="*/ 370953 h 1557339"/>
              <a:gd name="connsiteX7-749" fmla="*/ 1537710 w 2388539"/>
              <a:gd name="connsiteY7-750" fmla="*/ 878035 h 1557339"/>
              <a:gd name="connsiteX8-751" fmla="*/ 1195910 w 2388539"/>
              <a:gd name="connsiteY8-752" fmla="*/ 17428 h 1557339"/>
              <a:gd name="connsiteX9-753" fmla="*/ 521783 w 2388539"/>
              <a:gd name="connsiteY9-754" fmla="*/ 364567 h 1557339"/>
              <a:gd name="connsiteX10-755" fmla="*/ 1028700 w 2388539"/>
              <a:gd name="connsiteY10-756" fmla="*/ 909639 h 1557339"/>
              <a:gd name="connsiteX11-757" fmla="*/ 0 w 2388539"/>
              <a:gd name="connsiteY11-758" fmla="*/ 681039 h 1557339"/>
              <a:gd name="connsiteX12-759" fmla="*/ 590550 w 2388539"/>
              <a:gd name="connsiteY12-760" fmla="*/ 1557339 h 1557339"/>
              <a:gd name="connsiteX0-761" fmla="*/ 590550 w 2384564"/>
              <a:gd name="connsiteY0-762" fmla="*/ 1557339 h 1557339"/>
              <a:gd name="connsiteX1-763" fmla="*/ 1952625 w 2384564"/>
              <a:gd name="connsiteY1-764" fmla="*/ 1490664 h 1557339"/>
              <a:gd name="connsiteX2-765" fmla="*/ 2384564 w 2384564"/>
              <a:gd name="connsiteY2-766" fmla="*/ 1040919 h 1557339"/>
              <a:gd name="connsiteX3-767" fmla="*/ 1846694 w 2384564"/>
              <a:gd name="connsiteY3-768" fmla="*/ 818683 h 1557339"/>
              <a:gd name="connsiteX4-769" fmla="*/ 2144446 w 2384564"/>
              <a:gd name="connsiteY4-770" fmla="*/ 775628 h 1557339"/>
              <a:gd name="connsiteX5-771" fmla="*/ 2047875 w 2384564"/>
              <a:gd name="connsiteY5-772" fmla="*/ 395289 h 1557339"/>
              <a:gd name="connsiteX6-773" fmla="*/ 1597007 w 2384564"/>
              <a:gd name="connsiteY6-774" fmla="*/ 370953 h 1557339"/>
              <a:gd name="connsiteX7-775" fmla="*/ 1537710 w 2384564"/>
              <a:gd name="connsiteY7-776" fmla="*/ 878035 h 1557339"/>
              <a:gd name="connsiteX8-777" fmla="*/ 1195910 w 2384564"/>
              <a:gd name="connsiteY8-778" fmla="*/ 17428 h 1557339"/>
              <a:gd name="connsiteX9-779" fmla="*/ 521783 w 2384564"/>
              <a:gd name="connsiteY9-780" fmla="*/ 364567 h 1557339"/>
              <a:gd name="connsiteX10-781" fmla="*/ 1028700 w 2384564"/>
              <a:gd name="connsiteY10-782" fmla="*/ 909639 h 1557339"/>
              <a:gd name="connsiteX11-783" fmla="*/ 0 w 2384564"/>
              <a:gd name="connsiteY11-784" fmla="*/ 681039 h 1557339"/>
              <a:gd name="connsiteX12-785" fmla="*/ 590550 w 2384564"/>
              <a:gd name="connsiteY12-786" fmla="*/ 1557339 h 1557339"/>
              <a:gd name="connsiteX0-787" fmla="*/ 590550 w 2384564"/>
              <a:gd name="connsiteY0-788" fmla="*/ 1557339 h 1557339"/>
              <a:gd name="connsiteX1-789" fmla="*/ 1952625 w 2384564"/>
              <a:gd name="connsiteY1-790" fmla="*/ 1490664 h 1557339"/>
              <a:gd name="connsiteX2-791" fmla="*/ 2384564 w 2384564"/>
              <a:gd name="connsiteY2-792" fmla="*/ 1040919 h 1557339"/>
              <a:gd name="connsiteX3-793" fmla="*/ 1846694 w 2384564"/>
              <a:gd name="connsiteY3-794" fmla="*/ 818683 h 1557339"/>
              <a:gd name="connsiteX4-795" fmla="*/ 2144446 w 2384564"/>
              <a:gd name="connsiteY4-796" fmla="*/ 775628 h 1557339"/>
              <a:gd name="connsiteX5-797" fmla="*/ 2047875 w 2384564"/>
              <a:gd name="connsiteY5-798" fmla="*/ 395289 h 1557339"/>
              <a:gd name="connsiteX6-799" fmla="*/ 1597007 w 2384564"/>
              <a:gd name="connsiteY6-800" fmla="*/ 370953 h 1557339"/>
              <a:gd name="connsiteX7-801" fmla="*/ 1537710 w 2384564"/>
              <a:gd name="connsiteY7-802" fmla="*/ 878035 h 1557339"/>
              <a:gd name="connsiteX8-803" fmla="*/ 1195910 w 2384564"/>
              <a:gd name="connsiteY8-804" fmla="*/ 17428 h 1557339"/>
              <a:gd name="connsiteX9-805" fmla="*/ 521783 w 2384564"/>
              <a:gd name="connsiteY9-806" fmla="*/ 364567 h 1557339"/>
              <a:gd name="connsiteX10-807" fmla="*/ 1028700 w 2384564"/>
              <a:gd name="connsiteY10-808" fmla="*/ 909639 h 1557339"/>
              <a:gd name="connsiteX11-809" fmla="*/ 0 w 2384564"/>
              <a:gd name="connsiteY11-810" fmla="*/ 681039 h 1557339"/>
              <a:gd name="connsiteX12-811" fmla="*/ 590550 w 2384564"/>
              <a:gd name="connsiteY12-812" fmla="*/ 1557339 h 1557339"/>
              <a:gd name="connsiteX0-813" fmla="*/ 590550 w 2384564"/>
              <a:gd name="connsiteY0-814" fmla="*/ 1557339 h 1557339"/>
              <a:gd name="connsiteX1-815" fmla="*/ 1952625 w 2384564"/>
              <a:gd name="connsiteY1-816" fmla="*/ 1490664 h 1557339"/>
              <a:gd name="connsiteX2-817" fmla="*/ 2384564 w 2384564"/>
              <a:gd name="connsiteY2-818" fmla="*/ 1040919 h 1557339"/>
              <a:gd name="connsiteX3-819" fmla="*/ 1846694 w 2384564"/>
              <a:gd name="connsiteY3-820" fmla="*/ 818683 h 1557339"/>
              <a:gd name="connsiteX4-821" fmla="*/ 2144446 w 2384564"/>
              <a:gd name="connsiteY4-822" fmla="*/ 775628 h 1557339"/>
              <a:gd name="connsiteX5-823" fmla="*/ 2047875 w 2384564"/>
              <a:gd name="connsiteY5-824" fmla="*/ 395289 h 1557339"/>
              <a:gd name="connsiteX6-825" fmla="*/ 1597007 w 2384564"/>
              <a:gd name="connsiteY6-826" fmla="*/ 370953 h 1557339"/>
              <a:gd name="connsiteX7-827" fmla="*/ 1537710 w 2384564"/>
              <a:gd name="connsiteY7-828" fmla="*/ 878035 h 1557339"/>
              <a:gd name="connsiteX8-829" fmla="*/ 1195910 w 2384564"/>
              <a:gd name="connsiteY8-830" fmla="*/ 17428 h 1557339"/>
              <a:gd name="connsiteX9-831" fmla="*/ 521783 w 2384564"/>
              <a:gd name="connsiteY9-832" fmla="*/ 364567 h 1557339"/>
              <a:gd name="connsiteX10-833" fmla="*/ 1028700 w 2384564"/>
              <a:gd name="connsiteY10-834" fmla="*/ 909639 h 1557339"/>
              <a:gd name="connsiteX11-835" fmla="*/ 0 w 2384564"/>
              <a:gd name="connsiteY11-836" fmla="*/ 681039 h 1557339"/>
              <a:gd name="connsiteX12-837" fmla="*/ 590550 w 2384564"/>
              <a:gd name="connsiteY12-838" fmla="*/ 1557339 h 1557339"/>
              <a:gd name="connsiteX0-839" fmla="*/ 590550 w 2389712"/>
              <a:gd name="connsiteY0-840" fmla="*/ 1557339 h 1557339"/>
              <a:gd name="connsiteX1-841" fmla="*/ 1952625 w 2389712"/>
              <a:gd name="connsiteY1-842" fmla="*/ 1490664 h 1557339"/>
              <a:gd name="connsiteX2-843" fmla="*/ 2384564 w 2389712"/>
              <a:gd name="connsiteY2-844" fmla="*/ 1040919 h 1557339"/>
              <a:gd name="connsiteX3-845" fmla="*/ 1846694 w 2389712"/>
              <a:gd name="connsiteY3-846" fmla="*/ 818683 h 1557339"/>
              <a:gd name="connsiteX4-847" fmla="*/ 2144446 w 2389712"/>
              <a:gd name="connsiteY4-848" fmla="*/ 775628 h 1557339"/>
              <a:gd name="connsiteX5-849" fmla="*/ 2047875 w 2389712"/>
              <a:gd name="connsiteY5-850" fmla="*/ 395289 h 1557339"/>
              <a:gd name="connsiteX6-851" fmla="*/ 1597007 w 2389712"/>
              <a:gd name="connsiteY6-852" fmla="*/ 370953 h 1557339"/>
              <a:gd name="connsiteX7-853" fmla="*/ 1537710 w 2389712"/>
              <a:gd name="connsiteY7-854" fmla="*/ 878035 h 1557339"/>
              <a:gd name="connsiteX8-855" fmla="*/ 1195910 w 2389712"/>
              <a:gd name="connsiteY8-856" fmla="*/ 17428 h 1557339"/>
              <a:gd name="connsiteX9-857" fmla="*/ 521783 w 2389712"/>
              <a:gd name="connsiteY9-858" fmla="*/ 364567 h 1557339"/>
              <a:gd name="connsiteX10-859" fmla="*/ 1028700 w 2389712"/>
              <a:gd name="connsiteY10-860" fmla="*/ 909639 h 1557339"/>
              <a:gd name="connsiteX11-861" fmla="*/ 0 w 2389712"/>
              <a:gd name="connsiteY11-862" fmla="*/ 681039 h 1557339"/>
              <a:gd name="connsiteX12-863" fmla="*/ 590550 w 2389712"/>
              <a:gd name="connsiteY12-864" fmla="*/ 1557339 h 1557339"/>
              <a:gd name="connsiteX0-865" fmla="*/ 590550 w 2389712"/>
              <a:gd name="connsiteY0-866" fmla="*/ 1557339 h 1557339"/>
              <a:gd name="connsiteX1-867" fmla="*/ 1952625 w 2389712"/>
              <a:gd name="connsiteY1-868" fmla="*/ 1490664 h 1557339"/>
              <a:gd name="connsiteX2-869" fmla="*/ 2384564 w 2389712"/>
              <a:gd name="connsiteY2-870" fmla="*/ 1040919 h 1557339"/>
              <a:gd name="connsiteX3-871" fmla="*/ 1846694 w 2389712"/>
              <a:gd name="connsiteY3-872" fmla="*/ 818683 h 1557339"/>
              <a:gd name="connsiteX4-873" fmla="*/ 2144446 w 2389712"/>
              <a:gd name="connsiteY4-874" fmla="*/ 775628 h 1557339"/>
              <a:gd name="connsiteX5-875" fmla="*/ 2047875 w 2389712"/>
              <a:gd name="connsiteY5-876" fmla="*/ 395289 h 1557339"/>
              <a:gd name="connsiteX6-877" fmla="*/ 1597007 w 2389712"/>
              <a:gd name="connsiteY6-878" fmla="*/ 370953 h 1557339"/>
              <a:gd name="connsiteX7-879" fmla="*/ 1537710 w 2389712"/>
              <a:gd name="connsiteY7-880" fmla="*/ 878035 h 1557339"/>
              <a:gd name="connsiteX8-881" fmla="*/ 1195910 w 2389712"/>
              <a:gd name="connsiteY8-882" fmla="*/ 17428 h 1557339"/>
              <a:gd name="connsiteX9-883" fmla="*/ 521783 w 2389712"/>
              <a:gd name="connsiteY9-884" fmla="*/ 364567 h 1557339"/>
              <a:gd name="connsiteX10-885" fmla="*/ 1028700 w 2389712"/>
              <a:gd name="connsiteY10-886" fmla="*/ 909639 h 1557339"/>
              <a:gd name="connsiteX11-887" fmla="*/ 0 w 2389712"/>
              <a:gd name="connsiteY11-888" fmla="*/ 681039 h 1557339"/>
              <a:gd name="connsiteX12-889" fmla="*/ 590550 w 2389712"/>
              <a:gd name="connsiteY12-890" fmla="*/ 1557339 h 1557339"/>
              <a:gd name="connsiteX0-891" fmla="*/ 590550 w 2389712"/>
              <a:gd name="connsiteY0-892" fmla="*/ 1557339 h 1557339"/>
              <a:gd name="connsiteX1-893" fmla="*/ 1952625 w 2389712"/>
              <a:gd name="connsiteY1-894" fmla="*/ 1490664 h 1557339"/>
              <a:gd name="connsiteX2-895" fmla="*/ 2384564 w 2389712"/>
              <a:gd name="connsiteY2-896" fmla="*/ 1040919 h 1557339"/>
              <a:gd name="connsiteX3-897" fmla="*/ 1846694 w 2389712"/>
              <a:gd name="connsiteY3-898" fmla="*/ 818683 h 1557339"/>
              <a:gd name="connsiteX4-899" fmla="*/ 2144446 w 2389712"/>
              <a:gd name="connsiteY4-900" fmla="*/ 775628 h 1557339"/>
              <a:gd name="connsiteX5-901" fmla="*/ 2047875 w 2389712"/>
              <a:gd name="connsiteY5-902" fmla="*/ 395289 h 1557339"/>
              <a:gd name="connsiteX6-903" fmla="*/ 1597007 w 2389712"/>
              <a:gd name="connsiteY6-904" fmla="*/ 370953 h 1557339"/>
              <a:gd name="connsiteX7-905" fmla="*/ 1537710 w 2389712"/>
              <a:gd name="connsiteY7-906" fmla="*/ 878035 h 1557339"/>
              <a:gd name="connsiteX8-907" fmla="*/ 1195910 w 2389712"/>
              <a:gd name="connsiteY8-908" fmla="*/ 17428 h 1557339"/>
              <a:gd name="connsiteX9-909" fmla="*/ 521783 w 2389712"/>
              <a:gd name="connsiteY9-910" fmla="*/ 364567 h 1557339"/>
              <a:gd name="connsiteX10-911" fmla="*/ 1028700 w 2389712"/>
              <a:gd name="connsiteY10-912" fmla="*/ 909639 h 1557339"/>
              <a:gd name="connsiteX11-913" fmla="*/ 0 w 2389712"/>
              <a:gd name="connsiteY11-914" fmla="*/ 681039 h 1557339"/>
              <a:gd name="connsiteX12-915" fmla="*/ 590550 w 2389712"/>
              <a:gd name="connsiteY12-916" fmla="*/ 1557339 h 1557339"/>
              <a:gd name="connsiteX0-917" fmla="*/ 590550 w 2389712"/>
              <a:gd name="connsiteY0-918" fmla="*/ 1557339 h 1557339"/>
              <a:gd name="connsiteX1-919" fmla="*/ 1952625 w 2389712"/>
              <a:gd name="connsiteY1-920" fmla="*/ 1490664 h 1557339"/>
              <a:gd name="connsiteX2-921" fmla="*/ 2384564 w 2389712"/>
              <a:gd name="connsiteY2-922" fmla="*/ 1040919 h 1557339"/>
              <a:gd name="connsiteX3-923" fmla="*/ 1846694 w 2389712"/>
              <a:gd name="connsiteY3-924" fmla="*/ 818683 h 1557339"/>
              <a:gd name="connsiteX4-925" fmla="*/ 2144446 w 2389712"/>
              <a:gd name="connsiteY4-926" fmla="*/ 775628 h 1557339"/>
              <a:gd name="connsiteX5-927" fmla="*/ 2047875 w 2389712"/>
              <a:gd name="connsiteY5-928" fmla="*/ 395289 h 1557339"/>
              <a:gd name="connsiteX6-929" fmla="*/ 1597007 w 2389712"/>
              <a:gd name="connsiteY6-930" fmla="*/ 370953 h 1557339"/>
              <a:gd name="connsiteX7-931" fmla="*/ 1537710 w 2389712"/>
              <a:gd name="connsiteY7-932" fmla="*/ 878035 h 1557339"/>
              <a:gd name="connsiteX8-933" fmla="*/ 1195910 w 2389712"/>
              <a:gd name="connsiteY8-934" fmla="*/ 17428 h 1557339"/>
              <a:gd name="connsiteX9-935" fmla="*/ 521783 w 2389712"/>
              <a:gd name="connsiteY9-936" fmla="*/ 364567 h 1557339"/>
              <a:gd name="connsiteX10-937" fmla="*/ 1028700 w 2389712"/>
              <a:gd name="connsiteY10-938" fmla="*/ 909639 h 1557339"/>
              <a:gd name="connsiteX11-939" fmla="*/ 0 w 2389712"/>
              <a:gd name="connsiteY11-940" fmla="*/ 681039 h 1557339"/>
              <a:gd name="connsiteX12-941" fmla="*/ 590550 w 2389712"/>
              <a:gd name="connsiteY12-942" fmla="*/ 1557339 h 1557339"/>
              <a:gd name="connsiteX0-943" fmla="*/ 590550 w 2389822"/>
              <a:gd name="connsiteY0-944" fmla="*/ 1557339 h 1557339"/>
              <a:gd name="connsiteX1-945" fmla="*/ 1960576 w 2389822"/>
              <a:gd name="connsiteY1-946" fmla="*/ 1510542 h 1557339"/>
              <a:gd name="connsiteX2-947" fmla="*/ 2384564 w 2389822"/>
              <a:gd name="connsiteY2-948" fmla="*/ 1040919 h 1557339"/>
              <a:gd name="connsiteX3-949" fmla="*/ 1846694 w 2389822"/>
              <a:gd name="connsiteY3-950" fmla="*/ 818683 h 1557339"/>
              <a:gd name="connsiteX4-951" fmla="*/ 2144446 w 2389822"/>
              <a:gd name="connsiteY4-952" fmla="*/ 775628 h 1557339"/>
              <a:gd name="connsiteX5-953" fmla="*/ 2047875 w 2389822"/>
              <a:gd name="connsiteY5-954" fmla="*/ 395289 h 1557339"/>
              <a:gd name="connsiteX6-955" fmla="*/ 1597007 w 2389822"/>
              <a:gd name="connsiteY6-956" fmla="*/ 370953 h 1557339"/>
              <a:gd name="connsiteX7-957" fmla="*/ 1537710 w 2389822"/>
              <a:gd name="connsiteY7-958" fmla="*/ 878035 h 1557339"/>
              <a:gd name="connsiteX8-959" fmla="*/ 1195910 w 2389822"/>
              <a:gd name="connsiteY8-960" fmla="*/ 17428 h 1557339"/>
              <a:gd name="connsiteX9-961" fmla="*/ 521783 w 2389822"/>
              <a:gd name="connsiteY9-962" fmla="*/ 364567 h 1557339"/>
              <a:gd name="connsiteX10-963" fmla="*/ 1028700 w 2389822"/>
              <a:gd name="connsiteY10-964" fmla="*/ 909639 h 1557339"/>
              <a:gd name="connsiteX11-965" fmla="*/ 0 w 2389822"/>
              <a:gd name="connsiteY11-966" fmla="*/ 681039 h 1557339"/>
              <a:gd name="connsiteX12-967" fmla="*/ 590550 w 2389822"/>
              <a:gd name="connsiteY12-968" fmla="*/ 1557339 h 1557339"/>
              <a:gd name="connsiteX0-969" fmla="*/ 590550 w 2396855"/>
              <a:gd name="connsiteY0-970" fmla="*/ 1557339 h 1557339"/>
              <a:gd name="connsiteX1-971" fmla="*/ 1960576 w 2396855"/>
              <a:gd name="connsiteY1-972" fmla="*/ 1510542 h 1557339"/>
              <a:gd name="connsiteX2-973" fmla="*/ 2384564 w 2396855"/>
              <a:gd name="connsiteY2-974" fmla="*/ 1040919 h 1557339"/>
              <a:gd name="connsiteX3-975" fmla="*/ 1846694 w 2396855"/>
              <a:gd name="connsiteY3-976" fmla="*/ 818683 h 1557339"/>
              <a:gd name="connsiteX4-977" fmla="*/ 2144446 w 2396855"/>
              <a:gd name="connsiteY4-978" fmla="*/ 775628 h 1557339"/>
              <a:gd name="connsiteX5-979" fmla="*/ 2047875 w 2396855"/>
              <a:gd name="connsiteY5-980" fmla="*/ 395289 h 1557339"/>
              <a:gd name="connsiteX6-981" fmla="*/ 1597007 w 2396855"/>
              <a:gd name="connsiteY6-982" fmla="*/ 370953 h 1557339"/>
              <a:gd name="connsiteX7-983" fmla="*/ 1537710 w 2396855"/>
              <a:gd name="connsiteY7-984" fmla="*/ 878035 h 1557339"/>
              <a:gd name="connsiteX8-985" fmla="*/ 1195910 w 2396855"/>
              <a:gd name="connsiteY8-986" fmla="*/ 17428 h 1557339"/>
              <a:gd name="connsiteX9-987" fmla="*/ 521783 w 2396855"/>
              <a:gd name="connsiteY9-988" fmla="*/ 364567 h 1557339"/>
              <a:gd name="connsiteX10-989" fmla="*/ 1028700 w 2396855"/>
              <a:gd name="connsiteY10-990" fmla="*/ 909639 h 1557339"/>
              <a:gd name="connsiteX11-991" fmla="*/ 0 w 2396855"/>
              <a:gd name="connsiteY11-992" fmla="*/ 681039 h 1557339"/>
              <a:gd name="connsiteX12-993" fmla="*/ 590550 w 2396855"/>
              <a:gd name="connsiteY12-994" fmla="*/ 1557339 h 1557339"/>
              <a:gd name="connsiteX0-995" fmla="*/ 590550 w 2396855"/>
              <a:gd name="connsiteY0-996" fmla="*/ 1513607 h 1513607"/>
              <a:gd name="connsiteX1-997" fmla="*/ 1960576 w 2396855"/>
              <a:gd name="connsiteY1-998" fmla="*/ 1510542 h 1513607"/>
              <a:gd name="connsiteX2-999" fmla="*/ 2384564 w 2396855"/>
              <a:gd name="connsiteY2-1000" fmla="*/ 1040919 h 1513607"/>
              <a:gd name="connsiteX3-1001" fmla="*/ 1846694 w 2396855"/>
              <a:gd name="connsiteY3-1002" fmla="*/ 818683 h 1513607"/>
              <a:gd name="connsiteX4-1003" fmla="*/ 2144446 w 2396855"/>
              <a:gd name="connsiteY4-1004" fmla="*/ 775628 h 1513607"/>
              <a:gd name="connsiteX5-1005" fmla="*/ 2047875 w 2396855"/>
              <a:gd name="connsiteY5-1006" fmla="*/ 395289 h 1513607"/>
              <a:gd name="connsiteX6-1007" fmla="*/ 1597007 w 2396855"/>
              <a:gd name="connsiteY6-1008" fmla="*/ 370953 h 1513607"/>
              <a:gd name="connsiteX7-1009" fmla="*/ 1537710 w 2396855"/>
              <a:gd name="connsiteY7-1010" fmla="*/ 878035 h 1513607"/>
              <a:gd name="connsiteX8-1011" fmla="*/ 1195910 w 2396855"/>
              <a:gd name="connsiteY8-1012" fmla="*/ 17428 h 1513607"/>
              <a:gd name="connsiteX9-1013" fmla="*/ 521783 w 2396855"/>
              <a:gd name="connsiteY9-1014" fmla="*/ 364567 h 1513607"/>
              <a:gd name="connsiteX10-1015" fmla="*/ 1028700 w 2396855"/>
              <a:gd name="connsiteY10-1016" fmla="*/ 909639 h 1513607"/>
              <a:gd name="connsiteX11-1017" fmla="*/ 0 w 2396855"/>
              <a:gd name="connsiteY11-1018" fmla="*/ 681039 h 1513607"/>
              <a:gd name="connsiteX12-1019" fmla="*/ 590550 w 2396855"/>
              <a:gd name="connsiteY12-1020" fmla="*/ 1513607 h 1513607"/>
              <a:gd name="connsiteX0-1021" fmla="*/ 602477 w 2396855"/>
              <a:gd name="connsiteY0-1022" fmla="*/ 1517583 h 1517583"/>
              <a:gd name="connsiteX1-1023" fmla="*/ 1960576 w 2396855"/>
              <a:gd name="connsiteY1-1024" fmla="*/ 1510542 h 1517583"/>
              <a:gd name="connsiteX2-1025" fmla="*/ 2384564 w 2396855"/>
              <a:gd name="connsiteY2-1026" fmla="*/ 1040919 h 1517583"/>
              <a:gd name="connsiteX3-1027" fmla="*/ 1846694 w 2396855"/>
              <a:gd name="connsiteY3-1028" fmla="*/ 818683 h 1517583"/>
              <a:gd name="connsiteX4-1029" fmla="*/ 2144446 w 2396855"/>
              <a:gd name="connsiteY4-1030" fmla="*/ 775628 h 1517583"/>
              <a:gd name="connsiteX5-1031" fmla="*/ 2047875 w 2396855"/>
              <a:gd name="connsiteY5-1032" fmla="*/ 395289 h 1517583"/>
              <a:gd name="connsiteX6-1033" fmla="*/ 1597007 w 2396855"/>
              <a:gd name="connsiteY6-1034" fmla="*/ 370953 h 1517583"/>
              <a:gd name="connsiteX7-1035" fmla="*/ 1537710 w 2396855"/>
              <a:gd name="connsiteY7-1036" fmla="*/ 878035 h 1517583"/>
              <a:gd name="connsiteX8-1037" fmla="*/ 1195910 w 2396855"/>
              <a:gd name="connsiteY8-1038" fmla="*/ 17428 h 1517583"/>
              <a:gd name="connsiteX9-1039" fmla="*/ 521783 w 2396855"/>
              <a:gd name="connsiteY9-1040" fmla="*/ 364567 h 1517583"/>
              <a:gd name="connsiteX10-1041" fmla="*/ 1028700 w 2396855"/>
              <a:gd name="connsiteY10-1042" fmla="*/ 909639 h 1517583"/>
              <a:gd name="connsiteX11-1043" fmla="*/ 0 w 2396855"/>
              <a:gd name="connsiteY11-1044" fmla="*/ 681039 h 1517583"/>
              <a:gd name="connsiteX12-1045" fmla="*/ 602477 w 2396855"/>
              <a:gd name="connsiteY12-1046" fmla="*/ 1517583 h 1517583"/>
              <a:gd name="connsiteX0-1047" fmla="*/ 602477 w 2396855"/>
              <a:gd name="connsiteY0-1048" fmla="*/ 1517583 h 1517583"/>
              <a:gd name="connsiteX1-1049" fmla="*/ 1960576 w 2396855"/>
              <a:gd name="connsiteY1-1050" fmla="*/ 1510542 h 1517583"/>
              <a:gd name="connsiteX2-1051" fmla="*/ 2384564 w 2396855"/>
              <a:gd name="connsiteY2-1052" fmla="*/ 1040919 h 1517583"/>
              <a:gd name="connsiteX3-1053" fmla="*/ 1846694 w 2396855"/>
              <a:gd name="connsiteY3-1054" fmla="*/ 818683 h 1517583"/>
              <a:gd name="connsiteX4-1055" fmla="*/ 2144446 w 2396855"/>
              <a:gd name="connsiteY4-1056" fmla="*/ 775628 h 1517583"/>
              <a:gd name="connsiteX5-1057" fmla="*/ 2047875 w 2396855"/>
              <a:gd name="connsiteY5-1058" fmla="*/ 395289 h 1517583"/>
              <a:gd name="connsiteX6-1059" fmla="*/ 1597007 w 2396855"/>
              <a:gd name="connsiteY6-1060" fmla="*/ 370953 h 1517583"/>
              <a:gd name="connsiteX7-1061" fmla="*/ 1537710 w 2396855"/>
              <a:gd name="connsiteY7-1062" fmla="*/ 878035 h 1517583"/>
              <a:gd name="connsiteX8-1063" fmla="*/ 1195910 w 2396855"/>
              <a:gd name="connsiteY8-1064" fmla="*/ 17428 h 1517583"/>
              <a:gd name="connsiteX9-1065" fmla="*/ 521783 w 2396855"/>
              <a:gd name="connsiteY9-1066" fmla="*/ 364567 h 1517583"/>
              <a:gd name="connsiteX10-1067" fmla="*/ 1028700 w 2396855"/>
              <a:gd name="connsiteY10-1068" fmla="*/ 909639 h 1517583"/>
              <a:gd name="connsiteX11-1069" fmla="*/ 0 w 2396855"/>
              <a:gd name="connsiteY11-1070" fmla="*/ 681039 h 1517583"/>
              <a:gd name="connsiteX12-1071" fmla="*/ 602477 w 2396855"/>
              <a:gd name="connsiteY12-1072" fmla="*/ 1517583 h 1517583"/>
              <a:gd name="connsiteX0-1073" fmla="*/ 622355 w 2416733"/>
              <a:gd name="connsiteY0-1074" fmla="*/ 1517583 h 1517583"/>
              <a:gd name="connsiteX1-1075" fmla="*/ 1980454 w 2416733"/>
              <a:gd name="connsiteY1-1076" fmla="*/ 1510542 h 1517583"/>
              <a:gd name="connsiteX2-1077" fmla="*/ 2404442 w 2416733"/>
              <a:gd name="connsiteY2-1078" fmla="*/ 1040919 h 1517583"/>
              <a:gd name="connsiteX3-1079" fmla="*/ 1866572 w 2416733"/>
              <a:gd name="connsiteY3-1080" fmla="*/ 818683 h 1517583"/>
              <a:gd name="connsiteX4-1081" fmla="*/ 2164324 w 2416733"/>
              <a:gd name="connsiteY4-1082" fmla="*/ 775628 h 1517583"/>
              <a:gd name="connsiteX5-1083" fmla="*/ 2067753 w 2416733"/>
              <a:gd name="connsiteY5-1084" fmla="*/ 395289 h 1517583"/>
              <a:gd name="connsiteX6-1085" fmla="*/ 1616885 w 2416733"/>
              <a:gd name="connsiteY6-1086" fmla="*/ 370953 h 1517583"/>
              <a:gd name="connsiteX7-1087" fmla="*/ 1557588 w 2416733"/>
              <a:gd name="connsiteY7-1088" fmla="*/ 878035 h 1517583"/>
              <a:gd name="connsiteX8-1089" fmla="*/ 1215788 w 2416733"/>
              <a:gd name="connsiteY8-1090" fmla="*/ 17428 h 1517583"/>
              <a:gd name="connsiteX9-1091" fmla="*/ 541661 w 2416733"/>
              <a:gd name="connsiteY9-1092" fmla="*/ 364567 h 1517583"/>
              <a:gd name="connsiteX10-1093" fmla="*/ 1048578 w 2416733"/>
              <a:gd name="connsiteY10-1094" fmla="*/ 909639 h 1517583"/>
              <a:gd name="connsiteX11-1095" fmla="*/ 0 w 2416733"/>
              <a:gd name="connsiteY11-1096" fmla="*/ 681039 h 1517583"/>
              <a:gd name="connsiteX12-1097" fmla="*/ 622355 w 2416733"/>
              <a:gd name="connsiteY12-1098" fmla="*/ 1517583 h 1517583"/>
              <a:gd name="connsiteX0-1099" fmla="*/ 695331 w 2489709"/>
              <a:gd name="connsiteY0-1100" fmla="*/ 1517583 h 1517583"/>
              <a:gd name="connsiteX1-1101" fmla="*/ 2053430 w 2489709"/>
              <a:gd name="connsiteY1-1102" fmla="*/ 1510542 h 1517583"/>
              <a:gd name="connsiteX2-1103" fmla="*/ 2477418 w 2489709"/>
              <a:gd name="connsiteY2-1104" fmla="*/ 1040919 h 1517583"/>
              <a:gd name="connsiteX3-1105" fmla="*/ 1939548 w 2489709"/>
              <a:gd name="connsiteY3-1106" fmla="*/ 818683 h 1517583"/>
              <a:gd name="connsiteX4-1107" fmla="*/ 2237300 w 2489709"/>
              <a:gd name="connsiteY4-1108" fmla="*/ 775628 h 1517583"/>
              <a:gd name="connsiteX5-1109" fmla="*/ 2140729 w 2489709"/>
              <a:gd name="connsiteY5-1110" fmla="*/ 395289 h 1517583"/>
              <a:gd name="connsiteX6-1111" fmla="*/ 1689861 w 2489709"/>
              <a:gd name="connsiteY6-1112" fmla="*/ 370953 h 1517583"/>
              <a:gd name="connsiteX7-1113" fmla="*/ 1630564 w 2489709"/>
              <a:gd name="connsiteY7-1114" fmla="*/ 878035 h 1517583"/>
              <a:gd name="connsiteX8-1115" fmla="*/ 1288764 w 2489709"/>
              <a:gd name="connsiteY8-1116" fmla="*/ 17428 h 1517583"/>
              <a:gd name="connsiteX9-1117" fmla="*/ 614637 w 2489709"/>
              <a:gd name="connsiteY9-1118" fmla="*/ 364567 h 1517583"/>
              <a:gd name="connsiteX10-1119" fmla="*/ 1121554 w 2489709"/>
              <a:gd name="connsiteY10-1120" fmla="*/ 909639 h 1517583"/>
              <a:gd name="connsiteX11-1121" fmla="*/ 72976 w 2489709"/>
              <a:gd name="connsiteY11-1122" fmla="*/ 681039 h 1517583"/>
              <a:gd name="connsiteX12-1123" fmla="*/ 695331 w 2489709"/>
              <a:gd name="connsiteY12-1124" fmla="*/ 1517583 h 1517583"/>
              <a:gd name="connsiteX0-1125" fmla="*/ 690276 w 2484654"/>
              <a:gd name="connsiteY0-1126" fmla="*/ 1517583 h 1517676"/>
              <a:gd name="connsiteX1-1127" fmla="*/ 2048375 w 2484654"/>
              <a:gd name="connsiteY1-1128" fmla="*/ 1510542 h 1517676"/>
              <a:gd name="connsiteX2-1129" fmla="*/ 2472363 w 2484654"/>
              <a:gd name="connsiteY2-1130" fmla="*/ 1040919 h 1517676"/>
              <a:gd name="connsiteX3-1131" fmla="*/ 1934493 w 2484654"/>
              <a:gd name="connsiteY3-1132" fmla="*/ 818683 h 1517676"/>
              <a:gd name="connsiteX4-1133" fmla="*/ 2232245 w 2484654"/>
              <a:gd name="connsiteY4-1134" fmla="*/ 775628 h 1517676"/>
              <a:gd name="connsiteX5-1135" fmla="*/ 2135674 w 2484654"/>
              <a:gd name="connsiteY5-1136" fmla="*/ 395289 h 1517676"/>
              <a:gd name="connsiteX6-1137" fmla="*/ 1684806 w 2484654"/>
              <a:gd name="connsiteY6-1138" fmla="*/ 370953 h 1517676"/>
              <a:gd name="connsiteX7-1139" fmla="*/ 1625509 w 2484654"/>
              <a:gd name="connsiteY7-1140" fmla="*/ 878035 h 1517676"/>
              <a:gd name="connsiteX8-1141" fmla="*/ 1283709 w 2484654"/>
              <a:gd name="connsiteY8-1142" fmla="*/ 17428 h 1517676"/>
              <a:gd name="connsiteX9-1143" fmla="*/ 609582 w 2484654"/>
              <a:gd name="connsiteY9-1144" fmla="*/ 364567 h 1517676"/>
              <a:gd name="connsiteX10-1145" fmla="*/ 1116499 w 2484654"/>
              <a:gd name="connsiteY10-1146" fmla="*/ 909639 h 1517676"/>
              <a:gd name="connsiteX11-1147" fmla="*/ 67921 w 2484654"/>
              <a:gd name="connsiteY11-1148" fmla="*/ 681039 h 1517676"/>
              <a:gd name="connsiteX12-1149" fmla="*/ 690276 w 2484654"/>
              <a:gd name="connsiteY12-1150" fmla="*/ 1517583 h 1517676"/>
              <a:gd name="connsiteX0-1151" fmla="*/ 711626 w 2506004"/>
              <a:gd name="connsiteY0-1152" fmla="*/ 1517583 h 1517690"/>
              <a:gd name="connsiteX1-1153" fmla="*/ 2069725 w 2506004"/>
              <a:gd name="connsiteY1-1154" fmla="*/ 1510542 h 1517690"/>
              <a:gd name="connsiteX2-1155" fmla="*/ 2493713 w 2506004"/>
              <a:gd name="connsiteY2-1156" fmla="*/ 1040919 h 1517690"/>
              <a:gd name="connsiteX3-1157" fmla="*/ 1955843 w 2506004"/>
              <a:gd name="connsiteY3-1158" fmla="*/ 818683 h 1517690"/>
              <a:gd name="connsiteX4-1159" fmla="*/ 2253595 w 2506004"/>
              <a:gd name="connsiteY4-1160" fmla="*/ 775628 h 1517690"/>
              <a:gd name="connsiteX5-1161" fmla="*/ 2157024 w 2506004"/>
              <a:gd name="connsiteY5-1162" fmla="*/ 395289 h 1517690"/>
              <a:gd name="connsiteX6-1163" fmla="*/ 1706156 w 2506004"/>
              <a:gd name="connsiteY6-1164" fmla="*/ 370953 h 1517690"/>
              <a:gd name="connsiteX7-1165" fmla="*/ 1646859 w 2506004"/>
              <a:gd name="connsiteY7-1166" fmla="*/ 878035 h 1517690"/>
              <a:gd name="connsiteX8-1167" fmla="*/ 1305059 w 2506004"/>
              <a:gd name="connsiteY8-1168" fmla="*/ 17428 h 1517690"/>
              <a:gd name="connsiteX9-1169" fmla="*/ 630932 w 2506004"/>
              <a:gd name="connsiteY9-1170" fmla="*/ 364567 h 1517690"/>
              <a:gd name="connsiteX10-1171" fmla="*/ 1137849 w 2506004"/>
              <a:gd name="connsiteY10-1172" fmla="*/ 909639 h 1517690"/>
              <a:gd name="connsiteX11-1173" fmla="*/ 65417 w 2506004"/>
              <a:gd name="connsiteY11-1174" fmla="*/ 740674 h 1517690"/>
              <a:gd name="connsiteX12-1175" fmla="*/ 711626 w 2506004"/>
              <a:gd name="connsiteY12-1176" fmla="*/ 1517583 h 1517690"/>
              <a:gd name="connsiteX0-1177" fmla="*/ 677110 w 2471488"/>
              <a:gd name="connsiteY0-1178" fmla="*/ 1517583 h 1517661"/>
              <a:gd name="connsiteX1-1179" fmla="*/ 2035209 w 2471488"/>
              <a:gd name="connsiteY1-1180" fmla="*/ 1510542 h 1517661"/>
              <a:gd name="connsiteX2-1181" fmla="*/ 2459197 w 2471488"/>
              <a:gd name="connsiteY2-1182" fmla="*/ 1040919 h 1517661"/>
              <a:gd name="connsiteX3-1183" fmla="*/ 1921327 w 2471488"/>
              <a:gd name="connsiteY3-1184" fmla="*/ 818683 h 1517661"/>
              <a:gd name="connsiteX4-1185" fmla="*/ 2219079 w 2471488"/>
              <a:gd name="connsiteY4-1186" fmla="*/ 775628 h 1517661"/>
              <a:gd name="connsiteX5-1187" fmla="*/ 2122508 w 2471488"/>
              <a:gd name="connsiteY5-1188" fmla="*/ 395289 h 1517661"/>
              <a:gd name="connsiteX6-1189" fmla="*/ 1671640 w 2471488"/>
              <a:gd name="connsiteY6-1190" fmla="*/ 370953 h 1517661"/>
              <a:gd name="connsiteX7-1191" fmla="*/ 1612343 w 2471488"/>
              <a:gd name="connsiteY7-1192" fmla="*/ 878035 h 1517661"/>
              <a:gd name="connsiteX8-1193" fmla="*/ 1270543 w 2471488"/>
              <a:gd name="connsiteY8-1194" fmla="*/ 17428 h 1517661"/>
              <a:gd name="connsiteX9-1195" fmla="*/ 596416 w 2471488"/>
              <a:gd name="connsiteY9-1196" fmla="*/ 364567 h 1517661"/>
              <a:gd name="connsiteX10-1197" fmla="*/ 1103333 w 2471488"/>
              <a:gd name="connsiteY10-1198" fmla="*/ 909639 h 1517661"/>
              <a:gd name="connsiteX11-1199" fmla="*/ 30901 w 2471488"/>
              <a:gd name="connsiteY11-1200" fmla="*/ 740674 h 1517661"/>
              <a:gd name="connsiteX12-1201" fmla="*/ 677110 w 2471488"/>
              <a:gd name="connsiteY12-1202" fmla="*/ 1517583 h 1517661"/>
              <a:gd name="connsiteX0-1203" fmla="*/ 693833 w 2488211"/>
              <a:gd name="connsiteY0-1204" fmla="*/ 1517583 h 1517698"/>
              <a:gd name="connsiteX1-1205" fmla="*/ 2051932 w 2488211"/>
              <a:gd name="connsiteY1-1206" fmla="*/ 1510542 h 1517698"/>
              <a:gd name="connsiteX2-1207" fmla="*/ 2475920 w 2488211"/>
              <a:gd name="connsiteY2-1208" fmla="*/ 1040919 h 1517698"/>
              <a:gd name="connsiteX3-1209" fmla="*/ 1938050 w 2488211"/>
              <a:gd name="connsiteY3-1210" fmla="*/ 818683 h 1517698"/>
              <a:gd name="connsiteX4-1211" fmla="*/ 2235802 w 2488211"/>
              <a:gd name="connsiteY4-1212" fmla="*/ 775628 h 1517698"/>
              <a:gd name="connsiteX5-1213" fmla="*/ 2139231 w 2488211"/>
              <a:gd name="connsiteY5-1214" fmla="*/ 395289 h 1517698"/>
              <a:gd name="connsiteX6-1215" fmla="*/ 1688363 w 2488211"/>
              <a:gd name="connsiteY6-1216" fmla="*/ 370953 h 1517698"/>
              <a:gd name="connsiteX7-1217" fmla="*/ 1629066 w 2488211"/>
              <a:gd name="connsiteY7-1218" fmla="*/ 878035 h 1517698"/>
              <a:gd name="connsiteX8-1219" fmla="*/ 1287266 w 2488211"/>
              <a:gd name="connsiteY8-1220" fmla="*/ 17428 h 1517698"/>
              <a:gd name="connsiteX9-1221" fmla="*/ 613139 w 2488211"/>
              <a:gd name="connsiteY9-1222" fmla="*/ 364567 h 1517698"/>
              <a:gd name="connsiteX10-1223" fmla="*/ 1120056 w 2488211"/>
              <a:gd name="connsiteY10-1224" fmla="*/ 909639 h 1517698"/>
              <a:gd name="connsiteX11-1225" fmla="*/ 47624 w 2488211"/>
              <a:gd name="connsiteY11-1226" fmla="*/ 740674 h 1517698"/>
              <a:gd name="connsiteX12-1227" fmla="*/ 693833 w 2488211"/>
              <a:gd name="connsiteY12-1228" fmla="*/ 1517583 h 1517698"/>
              <a:gd name="connsiteX0-1229" fmla="*/ 715719 w 2510097"/>
              <a:gd name="connsiteY0-1230" fmla="*/ 1517583 h 1517698"/>
              <a:gd name="connsiteX1-1231" fmla="*/ 2073818 w 2510097"/>
              <a:gd name="connsiteY1-1232" fmla="*/ 1510542 h 1517698"/>
              <a:gd name="connsiteX2-1233" fmla="*/ 2497806 w 2510097"/>
              <a:gd name="connsiteY2-1234" fmla="*/ 1040919 h 1517698"/>
              <a:gd name="connsiteX3-1235" fmla="*/ 1959936 w 2510097"/>
              <a:gd name="connsiteY3-1236" fmla="*/ 818683 h 1517698"/>
              <a:gd name="connsiteX4-1237" fmla="*/ 2257688 w 2510097"/>
              <a:gd name="connsiteY4-1238" fmla="*/ 775628 h 1517698"/>
              <a:gd name="connsiteX5-1239" fmla="*/ 2161117 w 2510097"/>
              <a:gd name="connsiteY5-1240" fmla="*/ 395289 h 1517698"/>
              <a:gd name="connsiteX6-1241" fmla="*/ 1710249 w 2510097"/>
              <a:gd name="connsiteY6-1242" fmla="*/ 370953 h 1517698"/>
              <a:gd name="connsiteX7-1243" fmla="*/ 1650952 w 2510097"/>
              <a:gd name="connsiteY7-1244" fmla="*/ 878035 h 1517698"/>
              <a:gd name="connsiteX8-1245" fmla="*/ 1309152 w 2510097"/>
              <a:gd name="connsiteY8-1246" fmla="*/ 17428 h 1517698"/>
              <a:gd name="connsiteX9-1247" fmla="*/ 635025 w 2510097"/>
              <a:gd name="connsiteY9-1248" fmla="*/ 364567 h 1517698"/>
              <a:gd name="connsiteX10-1249" fmla="*/ 1141942 w 2510097"/>
              <a:gd name="connsiteY10-1250" fmla="*/ 909639 h 1517698"/>
              <a:gd name="connsiteX11-1251" fmla="*/ 45656 w 2510097"/>
              <a:gd name="connsiteY11-1252" fmla="*/ 740674 h 1517698"/>
              <a:gd name="connsiteX12-1253" fmla="*/ 715719 w 2510097"/>
              <a:gd name="connsiteY12-1254" fmla="*/ 1517583 h 1517698"/>
              <a:gd name="connsiteX0-1255" fmla="*/ 693150 w 2487528"/>
              <a:gd name="connsiteY0-1256" fmla="*/ 1517583 h 1517683"/>
              <a:gd name="connsiteX1-1257" fmla="*/ 2051249 w 2487528"/>
              <a:gd name="connsiteY1-1258" fmla="*/ 1510542 h 1517683"/>
              <a:gd name="connsiteX2-1259" fmla="*/ 2475237 w 2487528"/>
              <a:gd name="connsiteY2-1260" fmla="*/ 1040919 h 1517683"/>
              <a:gd name="connsiteX3-1261" fmla="*/ 1937367 w 2487528"/>
              <a:gd name="connsiteY3-1262" fmla="*/ 818683 h 1517683"/>
              <a:gd name="connsiteX4-1263" fmla="*/ 2235119 w 2487528"/>
              <a:gd name="connsiteY4-1264" fmla="*/ 775628 h 1517683"/>
              <a:gd name="connsiteX5-1265" fmla="*/ 2138548 w 2487528"/>
              <a:gd name="connsiteY5-1266" fmla="*/ 395289 h 1517683"/>
              <a:gd name="connsiteX6-1267" fmla="*/ 1687680 w 2487528"/>
              <a:gd name="connsiteY6-1268" fmla="*/ 370953 h 1517683"/>
              <a:gd name="connsiteX7-1269" fmla="*/ 1628383 w 2487528"/>
              <a:gd name="connsiteY7-1270" fmla="*/ 878035 h 1517683"/>
              <a:gd name="connsiteX8-1271" fmla="*/ 1286583 w 2487528"/>
              <a:gd name="connsiteY8-1272" fmla="*/ 17428 h 1517683"/>
              <a:gd name="connsiteX9-1273" fmla="*/ 612456 w 2487528"/>
              <a:gd name="connsiteY9-1274" fmla="*/ 364567 h 1517683"/>
              <a:gd name="connsiteX10-1275" fmla="*/ 1119373 w 2487528"/>
              <a:gd name="connsiteY10-1276" fmla="*/ 909639 h 1517683"/>
              <a:gd name="connsiteX11-1277" fmla="*/ 23087 w 2487528"/>
              <a:gd name="connsiteY11-1278" fmla="*/ 740674 h 1517683"/>
              <a:gd name="connsiteX12-1279" fmla="*/ 693150 w 2487528"/>
              <a:gd name="connsiteY12-1280" fmla="*/ 1517583 h 1517683"/>
              <a:gd name="connsiteX0-1281" fmla="*/ 696948 w 2491326"/>
              <a:gd name="connsiteY0-1282" fmla="*/ 1517583 h 1517683"/>
              <a:gd name="connsiteX1-1283" fmla="*/ 2055047 w 2491326"/>
              <a:gd name="connsiteY1-1284" fmla="*/ 1510542 h 1517683"/>
              <a:gd name="connsiteX2-1285" fmla="*/ 2479035 w 2491326"/>
              <a:gd name="connsiteY2-1286" fmla="*/ 1040919 h 1517683"/>
              <a:gd name="connsiteX3-1287" fmla="*/ 1941165 w 2491326"/>
              <a:gd name="connsiteY3-1288" fmla="*/ 818683 h 1517683"/>
              <a:gd name="connsiteX4-1289" fmla="*/ 2238917 w 2491326"/>
              <a:gd name="connsiteY4-1290" fmla="*/ 775628 h 1517683"/>
              <a:gd name="connsiteX5-1291" fmla="*/ 2142346 w 2491326"/>
              <a:gd name="connsiteY5-1292" fmla="*/ 395289 h 1517683"/>
              <a:gd name="connsiteX6-1293" fmla="*/ 1691478 w 2491326"/>
              <a:gd name="connsiteY6-1294" fmla="*/ 370953 h 1517683"/>
              <a:gd name="connsiteX7-1295" fmla="*/ 1632181 w 2491326"/>
              <a:gd name="connsiteY7-1296" fmla="*/ 878035 h 1517683"/>
              <a:gd name="connsiteX8-1297" fmla="*/ 1290381 w 2491326"/>
              <a:gd name="connsiteY8-1298" fmla="*/ 17428 h 1517683"/>
              <a:gd name="connsiteX9-1299" fmla="*/ 616254 w 2491326"/>
              <a:gd name="connsiteY9-1300" fmla="*/ 364567 h 1517683"/>
              <a:gd name="connsiteX10-1301" fmla="*/ 1123171 w 2491326"/>
              <a:gd name="connsiteY10-1302" fmla="*/ 909639 h 1517683"/>
              <a:gd name="connsiteX11-1303" fmla="*/ 26885 w 2491326"/>
              <a:gd name="connsiteY11-1304" fmla="*/ 740674 h 1517683"/>
              <a:gd name="connsiteX12-1305" fmla="*/ 696948 w 2491326"/>
              <a:gd name="connsiteY12-1306" fmla="*/ 1517583 h 1517683"/>
              <a:gd name="connsiteX0-1307" fmla="*/ 696948 w 2491326"/>
              <a:gd name="connsiteY0-1308" fmla="*/ 1517583 h 1517683"/>
              <a:gd name="connsiteX1-1309" fmla="*/ 2055047 w 2491326"/>
              <a:gd name="connsiteY1-1310" fmla="*/ 1510542 h 1517683"/>
              <a:gd name="connsiteX2-1311" fmla="*/ 2479035 w 2491326"/>
              <a:gd name="connsiteY2-1312" fmla="*/ 1040919 h 1517683"/>
              <a:gd name="connsiteX3-1313" fmla="*/ 1941165 w 2491326"/>
              <a:gd name="connsiteY3-1314" fmla="*/ 818683 h 1517683"/>
              <a:gd name="connsiteX4-1315" fmla="*/ 2238917 w 2491326"/>
              <a:gd name="connsiteY4-1316" fmla="*/ 775628 h 1517683"/>
              <a:gd name="connsiteX5-1317" fmla="*/ 2142346 w 2491326"/>
              <a:gd name="connsiteY5-1318" fmla="*/ 395289 h 1517683"/>
              <a:gd name="connsiteX6-1319" fmla="*/ 1691478 w 2491326"/>
              <a:gd name="connsiteY6-1320" fmla="*/ 370953 h 1517683"/>
              <a:gd name="connsiteX7-1321" fmla="*/ 1632181 w 2491326"/>
              <a:gd name="connsiteY7-1322" fmla="*/ 878035 h 1517683"/>
              <a:gd name="connsiteX8-1323" fmla="*/ 1290381 w 2491326"/>
              <a:gd name="connsiteY8-1324" fmla="*/ 17428 h 1517683"/>
              <a:gd name="connsiteX9-1325" fmla="*/ 616254 w 2491326"/>
              <a:gd name="connsiteY9-1326" fmla="*/ 364567 h 1517683"/>
              <a:gd name="connsiteX10-1327" fmla="*/ 1123171 w 2491326"/>
              <a:gd name="connsiteY10-1328" fmla="*/ 909639 h 1517683"/>
              <a:gd name="connsiteX11-1329" fmla="*/ 26885 w 2491326"/>
              <a:gd name="connsiteY11-1330" fmla="*/ 740674 h 1517683"/>
              <a:gd name="connsiteX12-1331" fmla="*/ 696948 w 2491326"/>
              <a:gd name="connsiteY12-1332" fmla="*/ 1517583 h 1517683"/>
              <a:gd name="connsiteX0-1333" fmla="*/ 696948 w 2491326"/>
              <a:gd name="connsiteY0-1334" fmla="*/ 1517583 h 1517683"/>
              <a:gd name="connsiteX1-1335" fmla="*/ 2055047 w 2491326"/>
              <a:gd name="connsiteY1-1336" fmla="*/ 1510542 h 1517683"/>
              <a:gd name="connsiteX2-1337" fmla="*/ 2479035 w 2491326"/>
              <a:gd name="connsiteY2-1338" fmla="*/ 1040919 h 1517683"/>
              <a:gd name="connsiteX3-1339" fmla="*/ 1941165 w 2491326"/>
              <a:gd name="connsiteY3-1340" fmla="*/ 818683 h 1517683"/>
              <a:gd name="connsiteX4-1341" fmla="*/ 2238917 w 2491326"/>
              <a:gd name="connsiteY4-1342" fmla="*/ 775628 h 1517683"/>
              <a:gd name="connsiteX5-1343" fmla="*/ 2142346 w 2491326"/>
              <a:gd name="connsiteY5-1344" fmla="*/ 395289 h 1517683"/>
              <a:gd name="connsiteX6-1345" fmla="*/ 1691478 w 2491326"/>
              <a:gd name="connsiteY6-1346" fmla="*/ 370953 h 1517683"/>
              <a:gd name="connsiteX7-1347" fmla="*/ 1632181 w 2491326"/>
              <a:gd name="connsiteY7-1348" fmla="*/ 878035 h 1517683"/>
              <a:gd name="connsiteX8-1349" fmla="*/ 1290381 w 2491326"/>
              <a:gd name="connsiteY8-1350" fmla="*/ 17428 h 1517683"/>
              <a:gd name="connsiteX9-1351" fmla="*/ 616254 w 2491326"/>
              <a:gd name="connsiteY9-1352" fmla="*/ 364567 h 1517683"/>
              <a:gd name="connsiteX10-1353" fmla="*/ 1123171 w 2491326"/>
              <a:gd name="connsiteY10-1354" fmla="*/ 909639 h 1517683"/>
              <a:gd name="connsiteX11-1355" fmla="*/ 609565 w 2491326"/>
              <a:gd name="connsiteY11-1356" fmla="*/ 367791 h 1517683"/>
              <a:gd name="connsiteX12-1357" fmla="*/ 26885 w 2491326"/>
              <a:gd name="connsiteY12-1358" fmla="*/ 740674 h 1517683"/>
              <a:gd name="connsiteX13" fmla="*/ 696948 w 2491326"/>
              <a:gd name="connsiteY13" fmla="*/ 1517583 h 1517683"/>
              <a:gd name="connsiteX0-1359" fmla="*/ 696948 w 2491326"/>
              <a:gd name="connsiteY0-1360" fmla="*/ 1517583 h 1517683"/>
              <a:gd name="connsiteX1-1361" fmla="*/ 2055047 w 2491326"/>
              <a:gd name="connsiteY1-1362" fmla="*/ 1510542 h 1517683"/>
              <a:gd name="connsiteX2-1363" fmla="*/ 2479035 w 2491326"/>
              <a:gd name="connsiteY2-1364" fmla="*/ 1040919 h 1517683"/>
              <a:gd name="connsiteX3-1365" fmla="*/ 1941165 w 2491326"/>
              <a:gd name="connsiteY3-1366" fmla="*/ 818683 h 1517683"/>
              <a:gd name="connsiteX4-1367" fmla="*/ 2238917 w 2491326"/>
              <a:gd name="connsiteY4-1368" fmla="*/ 775628 h 1517683"/>
              <a:gd name="connsiteX5-1369" fmla="*/ 2142346 w 2491326"/>
              <a:gd name="connsiteY5-1370" fmla="*/ 395289 h 1517683"/>
              <a:gd name="connsiteX6-1371" fmla="*/ 1691478 w 2491326"/>
              <a:gd name="connsiteY6-1372" fmla="*/ 370953 h 1517683"/>
              <a:gd name="connsiteX7-1373" fmla="*/ 1632181 w 2491326"/>
              <a:gd name="connsiteY7-1374" fmla="*/ 878035 h 1517683"/>
              <a:gd name="connsiteX8-1375" fmla="*/ 1290381 w 2491326"/>
              <a:gd name="connsiteY8-1376" fmla="*/ 17428 h 1517683"/>
              <a:gd name="connsiteX9-1377" fmla="*/ 616254 w 2491326"/>
              <a:gd name="connsiteY9-1378" fmla="*/ 364567 h 1517683"/>
              <a:gd name="connsiteX10-1379" fmla="*/ 1123171 w 2491326"/>
              <a:gd name="connsiteY10-1380" fmla="*/ 909639 h 1517683"/>
              <a:gd name="connsiteX11-1381" fmla="*/ 609565 w 2491326"/>
              <a:gd name="connsiteY11-1382" fmla="*/ 367791 h 1517683"/>
              <a:gd name="connsiteX12-1383" fmla="*/ 26885 w 2491326"/>
              <a:gd name="connsiteY12-1384" fmla="*/ 740674 h 1517683"/>
              <a:gd name="connsiteX13-1385" fmla="*/ 696948 w 2491326"/>
              <a:gd name="connsiteY13-1386" fmla="*/ 1517583 h 1517683"/>
              <a:gd name="connsiteX0-1387" fmla="*/ 696948 w 2491326"/>
              <a:gd name="connsiteY0-1388" fmla="*/ 1517583 h 1517683"/>
              <a:gd name="connsiteX1-1389" fmla="*/ 2055047 w 2491326"/>
              <a:gd name="connsiteY1-1390" fmla="*/ 1510542 h 1517683"/>
              <a:gd name="connsiteX2-1391" fmla="*/ 2479035 w 2491326"/>
              <a:gd name="connsiteY2-1392" fmla="*/ 1040919 h 1517683"/>
              <a:gd name="connsiteX3-1393" fmla="*/ 1941165 w 2491326"/>
              <a:gd name="connsiteY3-1394" fmla="*/ 818683 h 1517683"/>
              <a:gd name="connsiteX4-1395" fmla="*/ 2238917 w 2491326"/>
              <a:gd name="connsiteY4-1396" fmla="*/ 775628 h 1517683"/>
              <a:gd name="connsiteX5-1397" fmla="*/ 2142346 w 2491326"/>
              <a:gd name="connsiteY5-1398" fmla="*/ 395289 h 1517683"/>
              <a:gd name="connsiteX6-1399" fmla="*/ 1691478 w 2491326"/>
              <a:gd name="connsiteY6-1400" fmla="*/ 370953 h 1517683"/>
              <a:gd name="connsiteX7-1401" fmla="*/ 1632181 w 2491326"/>
              <a:gd name="connsiteY7-1402" fmla="*/ 878035 h 1517683"/>
              <a:gd name="connsiteX8-1403" fmla="*/ 1290381 w 2491326"/>
              <a:gd name="connsiteY8-1404" fmla="*/ 17428 h 1517683"/>
              <a:gd name="connsiteX9-1405" fmla="*/ 616254 w 2491326"/>
              <a:gd name="connsiteY9-1406" fmla="*/ 364567 h 1517683"/>
              <a:gd name="connsiteX10-1407" fmla="*/ 1123171 w 2491326"/>
              <a:gd name="connsiteY10-1408" fmla="*/ 909639 h 1517683"/>
              <a:gd name="connsiteX11-1409" fmla="*/ 609565 w 2491326"/>
              <a:gd name="connsiteY11-1410" fmla="*/ 367791 h 1517683"/>
              <a:gd name="connsiteX12-1411" fmla="*/ 26885 w 2491326"/>
              <a:gd name="connsiteY12-1412" fmla="*/ 740674 h 1517683"/>
              <a:gd name="connsiteX13-1413" fmla="*/ 696948 w 2491326"/>
              <a:gd name="connsiteY13-1414" fmla="*/ 1517583 h 1517683"/>
              <a:gd name="connsiteX0-1415" fmla="*/ 696948 w 2491326"/>
              <a:gd name="connsiteY0-1416" fmla="*/ 1517583 h 1517683"/>
              <a:gd name="connsiteX1-1417" fmla="*/ 2055047 w 2491326"/>
              <a:gd name="connsiteY1-1418" fmla="*/ 1510542 h 1517683"/>
              <a:gd name="connsiteX2-1419" fmla="*/ 2479035 w 2491326"/>
              <a:gd name="connsiteY2-1420" fmla="*/ 1040919 h 1517683"/>
              <a:gd name="connsiteX3-1421" fmla="*/ 1941165 w 2491326"/>
              <a:gd name="connsiteY3-1422" fmla="*/ 818683 h 1517683"/>
              <a:gd name="connsiteX4-1423" fmla="*/ 2238917 w 2491326"/>
              <a:gd name="connsiteY4-1424" fmla="*/ 775628 h 1517683"/>
              <a:gd name="connsiteX5-1425" fmla="*/ 2142346 w 2491326"/>
              <a:gd name="connsiteY5-1426" fmla="*/ 395289 h 1517683"/>
              <a:gd name="connsiteX6-1427" fmla="*/ 1691478 w 2491326"/>
              <a:gd name="connsiteY6-1428" fmla="*/ 370953 h 1517683"/>
              <a:gd name="connsiteX7-1429" fmla="*/ 1632181 w 2491326"/>
              <a:gd name="connsiteY7-1430" fmla="*/ 878035 h 1517683"/>
              <a:gd name="connsiteX8-1431" fmla="*/ 1290381 w 2491326"/>
              <a:gd name="connsiteY8-1432" fmla="*/ 17428 h 1517683"/>
              <a:gd name="connsiteX9-1433" fmla="*/ 616254 w 2491326"/>
              <a:gd name="connsiteY9-1434" fmla="*/ 364567 h 1517683"/>
              <a:gd name="connsiteX10-1435" fmla="*/ 1123171 w 2491326"/>
              <a:gd name="connsiteY10-1436" fmla="*/ 909639 h 1517683"/>
              <a:gd name="connsiteX11-1437" fmla="*/ 609565 w 2491326"/>
              <a:gd name="connsiteY11-1438" fmla="*/ 367791 h 1517683"/>
              <a:gd name="connsiteX12-1439" fmla="*/ 26885 w 2491326"/>
              <a:gd name="connsiteY12-1440" fmla="*/ 740674 h 1517683"/>
              <a:gd name="connsiteX13-1441" fmla="*/ 696948 w 2491326"/>
              <a:gd name="connsiteY13-1442" fmla="*/ 1517583 h 1517683"/>
              <a:gd name="connsiteX0-1443" fmla="*/ 696948 w 2491326"/>
              <a:gd name="connsiteY0-1444" fmla="*/ 1517583 h 1517683"/>
              <a:gd name="connsiteX1-1445" fmla="*/ 2055047 w 2491326"/>
              <a:gd name="connsiteY1-1446" fmla="*/ 1510542 h 1517683"/>
              <a:gd name="connsiteX2-1447" fmla="*/ 2479035 w 2491326"/>
              <a:gd name="connsiteY2-1448" fmla="*/ 1040919 h 1517683"/>
              <a:gd name="connsiteX3-1449" fmla="*/ 1941165 w 2491326"/>
              <a:gd name="connsiteY3-1450" fmla="*/ 818683 h 1517683"/>
              <a:gd name="connsiteX4-1451" fmla="*/ 2238917 w 2491326"/>
              <a:gd name="connsiteY4-1452" fmla="*/ 775628 h 1517683"/>
              <a:gd name="connsiteX5-1453" fmla="*/ 2142346 w 2491326"/>
              <a:gd name="connsiteY5-1454" fmla="*/ 395289 h 1517683"/>
              <a:gd name="connsiteX6-1455" fmla="*/ 1691478 w 2491326"/>
              <a:gd name="connsiteY6-1456" fmla="*/ 370953 h 1517683"/>
              <a:gd name="connsiteX7-1457" fmla="*/ 1632181 w 2491326"/>
              <a:gd name="connsiteY7-1458" fmla="*/ 878035 h 1517683"/>
              <a:gd name="connsiteX8-1459" fmla="*/ 1290381 w 2491326"/>
              <a:gd name="connsiteY8-1460" fmla="*/ 17428 h 1517683"/>
              <a:gd name="connsiteX9-1461" fmla="*/ 616254 w 2491326"/>
              <a:gd name="connsiteY9-1462" fmla="*/ 364567 h 1517683"/>
              <a:gd name="connsiteX10-1463" fmla="*/ 1123171 w 2491326"/>
              <a:gd name="connsiteY10-1464" fmla="*/ 909639 h 1517683"/>
              <a:gd name="connsiteX11-1465" fmla="*/ 609565 w 2491326"/>
              <a:gd name="connsiteY11-1466" fmla="*/ 367791 h 1517683"/>
              <a:gd name="connsiteX12-1467" fmla="*/ 26885 w 2491326"/>
              <a:gd name="connsiteY12-1468" fmla="*/ 740674 h 1517683"/>
              <a:gd name="connsiteX13-1469" fmla="*/ 696948 w 2491326"/>
              <a:gd name="connsiteY13-1470" fmla="*/ 1517583 h 1517683"/>
              <a:gd name="connsiteX0-1471" fmla="*/ 696948 w 2491326"/>
              <a:gd name="connsiteY0-1472" fmla="*/ 1517583 h 1517683"/>
              <a:gd name="connsiteX1-1473" fmla="*/ 2055047 w 2491326"/>
              <a:gd name="connsiteY1-1474" fmla="*/ 1510542 h 1517683"/>
              <a:gd name="connsiteX2-1475" fmla="*/ 2479035 w 2491326"/>
              <a:gd name="connsiteY2-1476" fmla="*/ 1040919 h 1517683"/>
              <a:gd name="connsiteX3-1477" fmla="*/ 1941165 w 2491326"/>
              <a:gd name="connsiteY3-1478" fmla="*/ 818683 h 1517683"/>
              <a:gd name="connsiteX4-1479" fmla="*/ 2238917 w 2491326"/>
              <a:gd name="connsiteY4-1480" fmla="*/ 775628 h 1517683"/>
              <a:gd name="connsiteX5-1481" fmla="*/ 2142346 w 2491326"/>
              <a:gd name="connsiteY5-1482" fmla="*/ 395289 h 1517683"/>
              <a:gd name="connsiteX6-1483" fmla="*/ 1691478 w 2491326"/>
              <a:gd name="connsiteY6-1484" fmla="*/ 370953 h 1517683"/>
              <a:gd name="connsiteX7-1485" fmla="*/ 1632181 w 2491326"/>
              <a:gd name="connsiteY7-1486" fmla="*/ 878035 h 1517683"/>
              <a:gd name="connsiteX8-1487" fmla="*/ 1290381 w 2491326"/>
              <a:gd name="connsiteY8-1488" fmla="*/ 17428 h 1517683"/>
              <a:gd name="connsiteX9-1489" fmla="*/ 616254 w 2491326"/>
              <a:gd name="connsiteY9-1490" fmla="*/ 364567 h 1517683"/>
              <a:gd name="connsiteX10-1491" fmla="*/ 1123171 w 2491326"/>
              <a:gd name="connsiteY10-1492" fmla="*/ 909639 h 1517683"/>
              <a:gd name="connsiteX11-1493" fmla="*/ 609565 w 2491326"/>
              <a:gd name="connsiteY11-1494" fmla="*/ 367791 h 1517683"/>
              <a:gd name="connsiteX12-1495" fmla="*/ 26885 w 2491326"/>
              <a:gd name="connsiteY12-1496" fmla="*/ 740674 h 1517683"/>
              <a:gd name="connsiteX13-1497" fmla="*/ 696948 w 2491326"/>
              <a:gd name="connsiteY13-1498" fmla="*/ 1517583 h 1517683"/>
              <a:gd name="connsiteX0-1499" fmla="*/ 696948 w 2491326"/>
              <a:gd name="connsiteY0-1500" fmla="*/ 1517583 h 1517683"/>
              <a:gd name="connsiteX1-1501" fmla="*/ 2055047 w 2491326"/>
              <a:gd name="connsiteY1-1502" fmla="*/ 1510542 h 1517683"/>
              <a:gd name="connsiteX2-1503" fmla="*/ 2479035 w 2491326"/>
              <a:gd name="connsiteY2-1504" fmla="*/ 1040919 h 1517683"/>
              <a:gd name="connsiteX3-1505" fmla="*/ 1941165 w 2491326"/>
              <a:gd name="connsiteY3-1506" fmla="*/ 818683 h 1517683"/>
              <a:gd name="connsiteX4-1507" fmla="*/ 2238917 w 2491326"/>
              <a:gd name="connsiteY4-1508" fmla="*/ 775628 h 1517683"/>
              <a:gd name="connsiteX5-1509" fmla="*/ 2142346 w 2491326"/>
              <a:gd name="connsiteY5-1510" fmla="*/ 395289 h 1517683"/>
              <a:gd name="connsiteX6-1511" fmla="*/ 1691478 w 2491326"/>
              <a:gd name="connsiteY6-1512" fmla="*/ 370953 h 1517683"/>
              <a:gd name="connsiteX7-1513" fmla="*/ 1632181 w 2491326"/>
              <a:gd name="connsiteY7-1514" fmla="*/ 878035 h 1517683"/>
              <a:gd name="connsiteX8-1515" fmla="*/ 1290381 w 2491326"/>
              <a:gd name="connsiteY8-1516" fmla="*/ 17428 h 1517683"/>
              <a:gd name="connsiteX9-1517" fmla="*/ 616254 w 2491326"/>
              <a:gd name="connsiteY9-1518" fmla="*/ 364567 h 1517683"/>
              <a:gd name="connsiteX10-1519" fmla="*/ 1107268 w 2491326"/>
              <a:gd name="connsiteY10-1520" fmla="*/ 794345 h 1517683"/>
              <a:gd name="connsiteX11-1521" fmla="*/ 609565 w 2491326"/>
              <a:gd name="connsiteY11-1522" fmla="*/ 367791 h 1517683"/>
              <a:gd name="connsiteX12-1523" fmla="*/ 26885 w 2491326"/>
              <a:gd name="connsiteY12-1524" fmla="*/ 740674 h 1517683"/>
              <a:gd name="connsiteX13-1525" fmla="*/ 696948 w 2491326"/>
              <a:gd name="connsiteY13-1526" fmla="*/ 1517583 h 1517683"/>
              <a:gd name="connsiteX0-1527" fmla="*/ 696948 w 2491326"/>
              <a:gd name="connsiteY0-1528" fmla="*/ 1517583 h 1517683"/>
              <a:gd name="connsiteX1-1529" fmla="*/ 2055047 w 2491326"/>
              <a:gd name="connsiteY1-1530" fmla="*/ 1510542 h 1517683"/>
              <a:gd name="connsiteX2-1531" fmla="*/ 2479035 w 2491326"/>
              <a:gd name="connsiteY2-1532" fmla="*/ 1040919 h 1517683"/>
              <a:gd name="connsiteX3-1533" fmla="*/ 1941165 w 2491326"/>
              <a:gd name="connsiteY3-1534" fmla="*/ 818683 h 1517683"/>
              <a:gd name="connsiteX4-1535" fmla="*/ 2238917 w 2491326"/>
              <a:gd name="connsiteY4-1536" fmla="*/ 775628 h 1517683"/>
              <a:gd name="connsiteX5-1537" fmla="*/ 2142346 w 2491326"/>
              <a:gd name="connsiteY5-1538" fmla="*/ 395289 h 1517683"/>
              <a:gd name="connsiteX6-1539" fmla="*/ 1691478 w 2491326"/>
              <a:gd name="connsiteY6-1540" fmla="*/ 370953 h 1517683"/>
              <a:gd name="connsiteX7-1541" fmla="*/ 1632181 w 2491326"/>
              <a:gd name="connsiteY7-1542" fmla="*/ 878035 h 1517683"/>
              <a:gd name="connsiteX8-1543" fmla="*/ 1290381 w 2491326"/>
              <a:gd name="connsiteY8-1544" fmla="*/ 17428 h 1517683"/>
              <a:gd name="connsiteX9-1545" fmla="*/ 616254 w 2491326"/>
              <a:gd name="connsiteY9-1546" fmla="*/ 364567 h 1517683"/>
              <a:gd name="connsiteX10-1547" fmla="*/ 1107268 w 2491326"/>
              <a:gd name="connsiteY10-1548" fmla="*/ 794345 h 1517683"/>
              <a:gd name="connsiteX11-1549" fmla="*/ 609565 w 2491326"/>
              <a:gd name="connsiteY11-1550" fmla="*/ 367791 h 1517683"/>
              <a:gd name="connsiteX12-1551" fmla="*/ 26885 w 2491326"/>
              <a:gd name="connsiteY12-1552" fmla="*/ 740674 h 1517683"/>
              <a:gd name="connsiteX13-1553" fmla="*/ 696948 w 2491326"/>
              <a:gd name="connsiteY13-1554" fmla="*/ 1517583 h 1517683"/>
              <a:gd name="connsiteX0-1555" fmla="*/ 696948 w 2491326"/>
              <a:gd name="connsiteY0-1556" fmla="*/ 1517583 h 1517683"/>
              <a:gd name="connsiteX1-1557" fmla="*/ 2055047 w 2491326"/>
              <a:gd name="connsiteY1-1558" fmla="*/ 1510542 h 1517683"/>
              <a:gd name="connsiteX2-1559" fmla="*/ 2479035 w 2491326"/>
              <a:gd name="connsiteY2-1560" fmla="*/ 1040919 h 1517683"/>
              <a:gd name="connsiteX3-1561" fmla="*/ 1941165 w 2491326"/>
              <a:gd name="connsiteY3-1562" fmla="*/ 818683 h 1517683"/>
              <a:gd name="connsiteX4-1563" fmla="*/ 2238917 w 2491326"/>
              <a:gd name="connsiteY4-1564" fmla="*/ 775628 h 1517683"/>
              <a:gd name="connsiteX5-1565" fmla="*/ 2142346 w 2491326"/>
              <a:gd name="connsiteY5-1566" fmla="*/ 395289 h 1517683"/>
              <a:gd name="connsiteX6-1567" fmla="*/ 1691478 w 2491326"/>
              <a:gd name="connsiteY6-1568" fmla="*/ 370953 h 1517683"/>
              <a:gd name="connsiteX7-1569" fmla="*/ 1632181 w 2491326"/>
              <a:gd name="connsiteY7-1570" fmla="*/ 878035 h 1517683"/>
              <a:gd name="connsiteX8-1571" fmla="*/ 1290381 w 2491326"/>
              <a:gd name="connsiteY8-1572" fmla="*/ 17428 h 1517683"/>
              <a:gd name="connsiteX9-1573" fmla="*/ 616254 w 2491326"/>
              <a:gd name="connsiteY9-1574" fmla="*/ 364567 h 1517683"/>
              <a:gd name="connsiteX10-1575" fmla="*/ 1107268 w 2491326"/>
              <a:gd name="connsiteY10-1576" fmla="*/ 794345 h 1517683"/>
              <a:gd name="connsiteX11-1577" fmla="*/ 609565 w 2491326"/>
              <a:gd name="connsiteY11-1578" fmla="*/ 367791 h 1517683"/>
              <a:gd name="connsiteX12-1579" fmla="*/ 26885 w 2491326"/>
              <a:gd name="connsiteY12-1580" fmla="*/ 740674 h 1517683"/>
              <a:gd name="connsiteX13-1581" fmla="*/ 696948 w 2491326"/>
              <a:gd name="connsiteY13-1582" fmla="*/ 1517583 h 1517683"/>
              <a:gd name="connsiteX0-1583" fmla="*/ 696948 w 2491326"/>
              <a:gd name="connsiteY0-1584" fmla="*/ 1517583 h 1517683"/>
              <a:gd name="connsiteX1-1585" fmla="*/ 2055047 w 2491326"/>
              <a:gd name="connsiteY1-1586" fmla="*/ 1510542 h 1517683"/>
              <a:gd name="connsiteX2-1587" fmla="*/ 2479035 w 2491326"/>
              <a:gd name="connsiteY2-1588" fmla="*/ 1040919 h 1517683"/>
              <a:gd name="connsiteX3-1589" fmla="*/ 1941165 w 2491326"/>
              <a:gd name="connsiteY3-1590" fmla="*/ 818683 h 1517683"/>
              <a:gd name="connsiteX4-1591" fmla="*/ 2238917 w 2491326"/>
              <a:gd name="connsiteY4-1592" fmla="*/ 775628 h 1517683"/>
              <a:gd name="connsiteX5-1593" fmla="*/ 2142346 w 2491326"/>
              <a:gd name="connsiteY5-1594" fmla="*/ 395289 h 1517683"/>
              <a:gd name="connsiteX6-1595" fmla="*/ 1691478 w 2491326"/>
              <a:gd name="connsiteY6-1596" fmla="*/ 370953 h 1517683"/>
              <a:gd name="connsiteX7-1597" fmla="*/ 1632181 w 2491326"/>
              <a:gd name="connsiteY7-1598" fmla="*/ 878035 h 1517683"/>
              <a:gd name="connsiteX8-1599" fmla="*/ 1290381 w 2491326"/>
              <a:gd name="connsiteY8-1600" fmla="*/ 17428 h 1517683"/>
              <a:gd name="connsiteX9-1601" fmla="*/ 616254 w 2491326"/>
              <a:gd name="connsiteY9-1602" fmla="*/ 364567 h 1517683"/>
              <a:gd name="connsiteX10-1603" fmla="*/ 1107268 w 2491326"/>
              <a:gd name="connsiteY10-1604" fmla="*/ 794345 h 1517683"/>
              <a:gd name="connsiteX11-1605" fmla="*/ 609565 w 2491326"/>
              <a:gd name="connsiteY11-1606" fmla="*/ 367791 h 1517683"/>
              <a:gd name="connsiteX12-1607" fmla="*/ 26885 w 2491326"/>
              <a:gd name="connsiteY12-1608" fmla="*/ 740674 h 1517683"/>
              <a:gd name="connsiteX13-1609" fmla="*/ 696948 w 2491326"/>
              <a:gd name="connsiteY13-1610" fmla="*/ 1517583 h 1517683"/>
              <a:gd name="connsiteX0-1611" fmla="*/ 696948 w 2491326"/>
              <a:gd name="connsiteY0-1612" fmla="*/ 1517583 h 1517683"/>
              <a:gd name="connsiteX1-1613" fmla="*/ 2055047 w 2491326"/>
              <a:gd name="connsiteY1-1614" fmla="*/ 1510542 h 1517683"/>
              <a:gd name="connsiteX2-1615" fmla="*/ 2479035 w 2491326"/>
              <a:gd name="connsiteY2-1616" fmla="*/ 1040919 h 1517683"/>
              <a:gd name="connsiteX3-1617" fmla="*/ 1941165 w 2491326"/>
              <a:gd name="connsiteY3-1618" fmla="*/ 818683 h 1517683"/>
              <a:gd name="connsiteX4-1619" fmla="*/ 2238917 w 2491326"/>
              <a:gd name="connsiteY4-1620" fmla="*/ 775628 h 1517683"/>
              <a:gd name="connsiteX5-1621" fmla="*/ 2142346 w 2491326"/>
              <a:gd name="connsiteY5-1622" fmla="*/ 395289 h 1517683"/>
              <a:gd name="connsiteX6-1623" fmla="*/ 1691478 w 2491326"/>
              <a:gd name="connsiteY6-1624" fmla="*/ 370953 h 1517683"/>
              <a:gd name="connsiteX7-1625" fmla="*/ 1632181 w 2491326"/>
              <a:gd name="connsiteY7-1626" fmla="*/ 878035 h 1517683"/>
              <a:gd name="connsiteX8-1627" fmla="*/ 1290381 w 2491326"/>
              <a:gd name="connsiteY8-1628" fmla="*/ 17428 h 1517683"/>
              <a:gd name="connsiteX9-1629" fmla="*/ 616254 w 2491326"/>
              <a:gd name="connsiteY9-1630" fmla="*/ 364567 h 1517683"/>
              <a:gd name="connsiteX10-1631" fmla="*/ 1107268 w 2491326"/>
              <a:gd name="connsiteY10-1632" fmla="*/ 794345 h 1517683"/>
              <a:gd name="connsiteX11-1633" fmla="*/ 609565 w 2491326"/>
              <a:gd name="connsiteY11-1634" fmla="*/ 367791 h 1517683"/>
              <a:gd name="connsiteX12-1635" fmla="*/ 26885 w 2491326"/>
              <a:gd name="connsiteY12-1636" fmla="*/ 740674 h 1517683"/>
              <a:gd name="connsiteX13-1637" fmla="*/ 696948 w 2491326"/>
              <a:gd name="connsiteY13-1638" fmla="*/ 1517583 h 1517683"/>
              <a:gd name="connsiteX0-1639" fmla="*/ 696948 w 2491326"/>
              <a:gd name="connsiteY0-1640" fmla="*/ 1517583 h 1517683"/>
              <a:gd name="connsiteX1-1641" fmla="*/ 2055047 w 2491326"/>
              <a:gd name="connsiteY1-1642" fmla="*/ 1510542 h 1517683"/>
              <a:gd name="connsiteX2-1643" fmla="*/ 2479035 w 2491326"/>
              <a:gd name="connsiteY2-1644" fmla="*/ 1040919 h 1517683"/>
              <a:gd name="connsiteX3-1645" fmla="*/ 1941165 w 2491326"/>
              <a:gd name="connsiteY3-1646" fmla="*/ 818683 h 1517683"/>
              <a:gd name="connsiteX4-1647" fmla="*/ 2238917 w 2491326"/>
              <a:gd name="connsiteY4-1648" fmla="*/ 775628 h 1517683"/>
              <a:gd name="connsiteX5-1649" fmla="*/ 2142346 w 2491326"/>
              <a:gd name="connsiteY5-1650" fmla="*/ 395289 h 1517683"/>
              <a:gd name="connsiteX6-1651" fmla="*/ 1691478 w 2491326"/>
              <a:gd name="connsiteY6-1652" fmla="*/ 370953 h 1517683"/>
              <a:gd name="connsiteX7-1653" fmla="*/ 1632181 w 2491326"/>
              <a:gd name="connsiteY7-1654" fmla="*/ 878035 h 1517683"/>
              <a:gd name="connsiteX8-1655" fmla="*/ 1290381 w 2491326"/>
              <a:gd name="connsiteY8-1656" fmla="*/ 17428 h 1517683"/>
              <a:gd name="connsiteX9-1657" fmla="*/ 616254 w 2491326"/>
              <a:gd name="connsiteY9-1658" fmla="*/ 364567 h 1517683"/>
              <a:gd name="connsiteX10-1659" fmla="*/ 1107268 w 2491326"/>
              <a:gd name="connsiteY10-1660" fmla="*/ 794345 h 1517683"/>
              <a:gd name="connsiteX11-1661" fmla="*/ 609565 w 2491326"/>
              <a:gd name="connsiteY11-1662" fmla="*/ 367791 h 1517683"/>
              <a:gd name="connsiteX12-1663" fmla="*/ 26885 w 2491326"/>
              <a:gd name="connsiteY12-1664" fmla="*/ 740674 h 1517683"/>
              <a:gd name="connsiteX13-1665" fmla="*/ 696948 w 2491326"/>
              <a:gd name="connsiteY13-1666" fmla="*/ 1517583 h 1517683"/>
              <a:gd name="connsiteX0-1667" fmla="*/ 696948 w 2491326"/>
              <a:gd name="connsiteY0-1668" fmla="*/ 1517583 h 1517683"/>
              <a:gd name="connsiteX1-1669" fmla="*/ 2055047 w 2491326"/>
              <a:gd name="connsiteY1-1670" fmla="*/ 1510542 h 1517683"/>
              <a:gd name="connsiteX2-1671" fmla="*/ 2479035 w 2491326"/>
              <a:gd name="connsiteY2-1672" fmla="*/ 1040919 h 1517683"/>
              <a:gd name="connsiteX3-1673" fmla="*/ 1941165 w 2491326"/>
              <a:gd name="connsiteY3-1674" fmla="*/ 818683 h 1517683"/>
              <a:gd name="connsiteX4-1675" fmla="*/ 2238917 w 2491326"/>
              <a:gd name="connsiteY4-1676" fmla="*/ 775628 h 1517683"/>
              <a:gd name="connsiteX5-1677" fmla="*/ 2142346 w 2491326"/>
              <a:gd name="connsiteY5-1678" fmla="*/ 395289 h 1517683"/>
              <a:gd name="connsiteX6-1679" fmla="*/ 1691478 w 2491326"/>
              <a:gd name="connsiteY6-1680" fmla="*/ 370953 h 1517683"/>
              <a:gd name="connsiteX7-1681" fmla="*/ 1632181 w 2491326"/>
              <a:gd name="connsiteY7-1682" fmla="*/ 878035 h 1517683"/>
              <a:gd name="connsiteX8-1683" fmla="*/ 1290381 w 2491326"/>
              <a:gd name="connsiteY8-1684" fmla="*/ 17428 h 1517683"/>
              <a:gd name="connsiteX9-1685" fmla="*/ 616254 w 2491326"/>
              <a:gd name="connsiteY9-1686" fmla="*/ 364567 h 1517683"/>
              <a:gd name="connsiteX10-1687" fmla="*/ 1127147 w 2491326"/>
              <a:gd name="connsiteY10-1688" fmla="*/ 794345 h 1517683"/>
              <a:gd name="connsiteX11-1689" fmla="*/ 609565 w 2491326"/>
              <a:gd name="connsiteY11-1690" fmla="*/ 367791 h 1517683"/>
              <a:gd name="connsiteX12-1691" fmla="*/ 26885 w 2491326"/>
              <a:gd name="connsiteY12-1692" fmla="*/ 740674 h 1517683"/>
              <a:gd name="connsiteX13-1693" fmla="*/ 696948 w 2491326"/>
              <a:gd name="connsiteY13-1694" fmla="*/ 1517583 h 1517683"/>
              <a:gd name="connsiteX0-1695" fmla="*/ 696948 w 2491326"/>
              <a:gd name="connsiteY0-1696" fmla="*/ 1517583 h 1517683"/>
              <a:gd name="connsiteX1-1697" fmla="*/ 2055047 w 2491326"/>
              <a:gd name="connsiteY1-1698" fmla="*/ 1510542 h 1517683"/>
              <a:gd name="connsiteX2-1699" fmla="*/ 2479035 w 2491326"/>
              <a:gd name="connsiteY2-1700" fmla="*/ 1040919 h 1517683"/>
              <a:gd name="connsiteX3-1701" fmla="*/ 1941165 w 2491326"/>
              <a:gd name="connsiteY3-1702" fmla="*/ 818683 h 1517683"/>
              <a:gd name="connsiteX4-1703" fmla="*/ 2238917 w 2491326"/>
              <a:gd name="connsiteY4-1704" fmla="*/ 775628 h 1517683"/>
              <a:gd name="connsiteX5-1705" fmla="*/ 2142346 w 2491326"/>
              <a:gd name="connsiteY5-1706" fmla="*/ 395289 h 1517683"/>
              <a:gd name="connsiteX6-1707" fmla="*/ 1691478 w 2491326"/>
              <a:gd name="connsiteY6-1708" fmla="*/ 370953 h 1517683"/>
              <a:gd name="connsiteX7-1709" fmla="*/ 1632181 w 2491326"/>
              <a:gd name="connsiteY7-1710" fmla="*/ 878035 h 1517683"/>
              <a:gd name="connsiteX8-1711" fmla="*/ 1290381 w 2491326"/>
              <a:gd name="connsiteY8-1712" fmla="*/ 17428 h 1517683"/>
              <a:gd name="connsiteX9-1713" fmla="*/ 616254 w 2491326"/>
              <a:gd name="connsiteY9-1714" fmla="*/ 364567 h 1517683"/>
              <a:gd name="connsiteX10-1715" fmla="*/ 1127147 w 2491326"/>
              <a:gd name="connsiteY10-1716" fmla="*/ 794345 h 1517683"/>
              <a:gd name="connsiteX11-1717" fmla="*/ 609565 w 2491326"/>
              <a:gd name="connsiteY11-1718" fmla="*/ 367791 h 1517683"/>
              <a:gd name="connsiteX12-1719" fmla="*/ 26885 w 2491326"/>
              <a:gd name="connsiteY12-1720" fmla="*/ 740674 h 1517683"/>
              <a:gd name="connsiteX13-1721" fmla="*/ 696948 w 2491326"/>
              <a:gd name="connsiteY13-1722" fmla="*/ 1517583 h 1517683"/>
              <a:gd name="connsiteX0-1723" fmla="*/ 696948 w 2491326"/>
              <a:gd name="connsiteY0-1724" fmla="*/ 1517583 h 1517683"/>
              <a:gd name="connsiteX1-1725" fmla="*/ 2055047 w 2491326"/>
              <a:gd name="connsiteY1-1726" fmla="*/ 1510542 h 1517683"/>
              <a:gd name="connsiteX2-1727" fmla="*/ 2479035 w 2491326"/>
              <a:gd name="connsiteY2-1728" fmla="*/ 1040919 h 1517683"/>
              <a:gd name="connsiteX3-1729" fmla="*/ 1941165 w 2491326"/>
              <a:gd name="connsiteY3-1730" fmla="*/ 818683 h 1517683"/>
              <a:gd name="connsiteX4-1731" fmla="*/ 2238917 w 2491326"/>
              <a:gd name="connsiteY4-1732" fmla="*/ 775628 h 1517683"/>
              <a:gd name="connsiteX5-1733" fmla="*/ 2142346 w 2491326"/>
              <a:gd name="connsiteY5-1734" fmla="*/ 395289 h 1517683"/>
              <a:gd name="connsiteX6-1735" fmla="*/ 1691478 w 2491326"/>
              <a:gd name="connsiteY6-1736" fmla="*/ 370953 h 1517683"/>
              <a:gd name="connsiteX7-1737" fmla="*/ 1632181 w 2491326"/>
              <a:gd name="connsiteY7-1738" fmla="*/ 878035 h 1517683"/>
              <a:gd name="connsiteX8-1739" fmla="*/ 1290381 w 2491326"/>
              <a:gd name="connsiteY8-1740" fmla="*/ 17428 h 1517683"/>
              <a:gd name="connsiteX9-1741" fmla="*/ 616254 w 2491326"/>
              <a:gd name="connsiteY9-1742" fmla="*/ 364567 h 1517683"/>
              <a:gd name="connsiteX10-1743" fmla="*/ 1127147 w 2491326"/>
              <a:gd name="connsiteY10-1744" fmla="*/ 794345 h 1517683"/>
              <a:gd name="connsiteX11-1745" fmla="*/ 609565 w 2491326"/>
              <a:gd name="connsiteY11-1746" fmla="*/ 367791 h 1517683"/>
              <a:gd name="connsiteX12-1747" fmla="*/ 26885 w 2491326"/>
              <a:gd name="connsiteY12-1748" fmla="*/ 740674 h 1517683"/>
              <a:gd name="connsiteX13-1749" fmla="*/ 696948 w 2491326"/>
              <a:gd name="connsiteY13-1750" fmla="*/ 1517583 h 1517683"/>
              <a:gd name="connsiteX0-1751" fmla="*/ 696948 w 2491326"/>
              <a:gd name="connsiteY0-1752" fmla="*/ 1517583 h 1517683"/>
              <a:gd name="connsiteX1-1753" fmla="*/ 2055047 w 2491326"/>
              <a:gd name="connsiteY1-1754" fmla="*/ 1510542 h 1517683"/>
              <a:gd name="connsiteX2-1755" fmla="*/ 2479035 w 2491326"/>
              <a:gd name="connsiteY2-1756" fmla="*/ 1040919 h 1517683"/>
              <a:gd name="connsiteX3-1757" fmla="*/ 1941165 w 2491326"/>
              <a:gd name="connsiteY3-1758" fmla="*/ 818683 h 1517683"/>
              <a:gd name="connsiteX4-1759" fmla="*/ 2238917 w 2491326"/>
              <a:gd name="connsiteY4-1760" fmla="*/ 775628 h 1517683"/>
              <a:gd name="connsiteX5-1761" fmla="*/ 2142346 w 2491326"/>
              <a:gd name="connsiteY5-1762" fmla="*/ 395289 h 1517683"/>
              <a:gd name="connsiteX6-1763" fmla="*/ 1691478 w 2491326"/>
              <a:gd name="connsiteY6-1764" fmla="*/ 370953 h 1517683"/>
              <a:gd name="connsiteX7-1765" fmla="*/ 1632181 w 2491326"/>
              <a:gd name="connsiteY7-1766" fmla="*/ 878035 h 1517683"/>
              <a:gd name="connsiteX8-1767" fmla="*/ 1290381 w 2491326"/>
              <a:gd name="connsiteY8-1768" fmla="*/ 17428 h 1517683"/>
              <a:gd name="connsiteX9-1769" fmla="*/ 616254 w 2491326"/>
              <a:gd name="connsiteY9-1770" fmla="*/ 364567 h 1517683"/>
              <a:gd name="connsiteX10-1771" fmla="*/ 1127147 w 2491326"/>
              <a:gd name="connsiteY10-1772" fmla="*/ 794345 h 1517683"/>
              <a:gd name="connsiteX11-1773" fmla="*/ 609565 w 2491326"/>
              <a:gd name="connsiteY11-1774" fmla="*/ 367791 h 1517683"/>
              <a:gd name="connsiteX12-1775" fmla="*/ 26885 w 2491326"/>
              <a:gd name="connsiteY12-1776" fmla="*/ 740674 h 1517683"/>
              <a:gd name="connsiteX13-1777" fmla="*/ 696948 w 2491326"/>
              <a:gd name="connsiteY13-1778" fmla="*/ 1517583 h 1517683"/>
              <a:gd name="connsiteX0-1779" fmla="*/ 696948 w 2491326"/>
              <a:gd name="connsiteY0-1780" fmla="*/ 1517583 h 1517683"/>
              <a:gd name="connsiteX1-1781" fmla="*/ 2055047 w 2491326"/>
              <a:gd name="connsiteY1-1782" fmla="*/ 1510542 h 1517683"/>
              <a:gd name="connsiteX2-1783" fmla="*/ 2479035 w 2491326"/>
              <a:gd name="connsiteY2-1784" fmla="*/ 1040919 h 1517683"/>
              <a:gd name="connsiteX3-1785" fmla="*/ 1941165 w 2491326"/>
              <a:gd name="connsiteY3-1786" fmla="*/ 818683 h 1517683"/>
              <a:gd name="connsiteX4-1787" fmla="*/ 2238917 w 2491326"/>
              <a:gd name="connsiteY4-1788" fmla="*/ 775628 h 1517683"/>
              <a:gd name="connsiteX5-1789" fmla="*/ 2142346 w 2491326"/>
              <a:gd name="connsiteY5-1790" fmla="*/ 395289 h 1517683"/>
              <a:gd name="connsiteX6-1791" fmla="*/ 1691478 w 2491326"/>
              <a:gd name="connsiteY6-1792" fmla="*/ 370953 h 1517683"/>
              <a:gd name="connsiteX7-1793" fmla="*/ 1632181 w 2491326"/>
              <a:gd name="connsiteY7-1794" fmla="*/ 878035 h 1517683"/>
              <a:gd name="connsiteX8-1795" fmla="*/ 1290381 w 2491326"/>
              <a:gd name="connsiteY8-1796" fmla="*/ 17428 h 1517683"/>
              <a:gd name="connsiteX9-1797" fmla="*/ 616254 w 2491326"/>
              <a:gd name="connsiteY9-1798" fmla="*/ 364567 h 1517683"/>
              <a:gd name="connsiteX10-1799" fmla="*/ 1127147 w 2491326"/>
              <a:gd name="connsiteY10-1800" fmla="*/ 794345 h 1517683"/>
              <a:gd name="connsiteX11-1801" fmla="*/ 609565 w 2491326"/>
              <a:gd name="connsiteY11-1802" fmla="*/ 367791 h 1517683"/>
              <a:gd name="connsiteX12-1803" fmla="*/ 26885 w 2491326"/>
              <a:gd name="connsiteY12-1804" fmla="*/ 740674 h 1517683"/>
              <a:gd name="connsiteX13-1805" fmla="*/ 696948 w 2491326"/>
              <a:gd name="connsiteY13-1806" fmla="*/ 1517583 h 1517683"/>
              <a:gd name="connsiteX0-1807" fmla="*/ 696948 w 2491326"/>
              <a:gd name="connsiteY0-1808" fmla="*/ 1517583 h 1517683"/>
              <a:gd name="connsiteX1-1809" fmla="*/ 2055047 w 2491326"/>
              <a:gd name="connsiteY1-1810" fmla="*/ 1510542 h 1517683"/>
              <a:gd name="connsiteX2-1811" fmla="*/ 2479035 w 2491326"/>
              <a:gd name="connsiteY2-1812" fmla="*/ 1040919 h 1517683"/>
              <a:gd name="connsiteX3-1813" fmla="*/ 1941165 w 2491326"/>
              <a:gd name="connsiteY3-1814" fmla="*/ 818683 h 1517683"/>
              <a:gd name="connsiteX4-1815" fmla="*/ 2238917 w 2491326"/>
              <a:gd name="connsiteY4-1816" fmla="*/ 775628 h 1517683"/>
              <a:gd name="connsiteX5-1817" fmla="*/ 2142346 w 2491326"/>
              <a:gd name="connsiteY5-1818" fmla="*/ 395289 h 1517683"/>
              <a:gd name="connsiteX6-1819" fmla="*/ 1691478 w 2491326"/>
              <a:gd name="connsiteY6-1820" fmla="*/ 370953 h 1517683"/>
              <a:gd name="connsiteX7-1821" fmla="*/ 1632181 w 2491326"/>
              <a:gd name="connsiteY7-1822" fmla="*/ 878035 h 1517683"/>
              <a:gd name="connsiteX8-1823" fmla="*/ 1290381 w 2491326"/>
              <a:gd name="connsiteY8-1824" fmla="*/ 17428 h 1517683"/>
              <a:gd name="connsiteX9-1825" fmla="*/ 616254 w 2491326"/>
              <a:gd name="connsiteY9-1826" fmla="*/ 364567 h 1517683"/>
              <a:gd name="connsiteX10-1827" fmla="*/ 1127147 w 2491326"/>
              <a:gd name="connsiteY10-1828" fmla="*/ 794345 h 1517683"/>
              <a:gd name="connsiteX11-1829" fmla="*/ 609565 w 2491326"/>
              <a:gd name="connsiteY11-1830" fmla="*/ 367791 h 1517683"/>
              <a:gd name="connsiteX12-1831" fmla="*/ 26885 w 2491326"/>
              <a:gd name="connsiteY12-1832" fmla="*/ 740674 h 1517683"/>
              <a:gd name="connsiteX13-1833" fmla="*/ 696948 w 2491326"/>
              <a:gd name="connsiteY13-1834" fmla="*/ 1517583 h 1517683"/>
              <a:gd name="connsiteX0-1835" fmla="*/ 696948 w 2491326"/>
              <a:gd name="connsiteY0-1836" fmla="*/ 1517583 h 1517683"/>
              <a:gd name="connsiteX1-1837" fmla="*/ 2055047 w 2491326"/>
              <a:gd name="connsiteY1-1838" fmla="*/ 1510542 h 1517683"/>
              <a:gd name="connsiteX2-1839" fmla="*/ 2479035 w 2491326"/>
              <a:gd name="connsiteY2-1840" fmla="*/ 1040919 h 1517683"/>
              <a:gd name="connsiteX3-1841" fmla="*/ 1941165 w 2491326"/>
              <a:gd name="connsiteY3-1842" fmla="*/ 818683 h 1517683"/>
              <a:gd name="connsiteX4-1843" fmla="*/ 2238917 w 2491326"/>
              <a:gd name="connsiteY4-1844" fmla="*/ 775628 h 1517683"/>
              <a:gd name="connsiteX5-1845" fmla="*/ 2142346 w 2491326"/>
              <a:gd name="connsiteY5-1846" fmla="*/ 395289 h 1517683"/>
              <a:gd name="connsiteX6-1847" fmla="*/ 1691478 w 2491326"/>
              <a:gd name="connsiteY6-1848" fmla="*/ 370953 h 1517683"/>
              <a:gd name="connsiteX7-1849" fmla="*/ 1632181 w 2491326"/>
              <a:gd name="connsiteY7-1850" fmla="*/ 878035 h 1517683"/>
              <a:gd name="connsiteX8-1851" fmla="*/ 1290381 w 2491326"/>
              <a:gd name="connsiteY8-1852" fmla="*/ 17428 h 1517683"/>
              <a:gd name="connsiteX9-1853" fmla="*/ 616254 w 2491326"/>
              <a:gd name="connsiteY9-1854" fmla="*/ 364567 h 1517683"/>
              <a:gd name="connsiteX10-1855" fmla="*/ 1127147 w 2491326"/>
              <a:gd name="connsiteY10-1856" fmla="*/ 794345 h 1517683"/>
              <a:gd name="connsiteX11-1857" fmla="*/ 609565 w 2491326"/>
              <a:gd name="connsiteY11-1858" fmla="*/ 367791 h 1517683"/>
              <a:gd name="connsiteX12-1859" fmla="*/ 26885 w 2491326"/>
              <a:gd name="connsiteY12-1860" fmla="*/ 740674 h 1517683"/>
              <a:gd name="connsiteX13-1861" fmla="*/ 696948 w 2491326"/>
              <a:gd name="connsiteY13-1862" fmla="*/ 1517583 h 1517683"/>
              <a:gd name="connsiteX0-1863" fmla="*/ 696948 w 2491326"/>
              <a:gd name="connsiteY0-1864" fmla="*/ 1517583 h 1517683"/>
              <a:gd name="connsiteX1-1865" fmla="*/ 2055047 w 2491326"/>
              <a:gd name="connsiteY1-1866" fmla="*/ 1510542 h 1517683"/>
              <a:gd name="connsiteX2-1867" fmla="*/ 2479035 w 2491326"/>
              <a:gd name="connsiteY2-1868" fmla="*/ 1040919 h 1517683"/>
              <a:gd name="connsiteX3-1869" fmla="*/ 1941165 w 2491326"/>
              <a:gd name="connsiteY3-1870" fmla="*/ 818683 h 1517683"/>
              <a:gd name="connsiteX4-1871" fmla="*/ 2238917 w 2491326"/>
              <a:gd name="connsiteY4-1872" fmla="*/ 775628 h 1517683"/>
              <a:gd name="connsiteX5-1873" fmla="*/ 2142346 w 2491326"/>
              <a:gd name="connsiteY5-1874" fmla="*/ 395289 h 1517683"/>
              <a:gd name="connsiteX6-1875" fmla="*/ 1691478 w 2491326"/>
              <a:gd name="connsiteY6-1876" fmla="*/ 370953 h 1517683"/>
              <a:gd name="connsiteX7-1877" fmla="*/ 1632181 w 2491326"/>
              <a:gd name="connsiteY7-1878" fmla="*/ 878035 h 1517683"/>
              <a:gd name="connsiteX8-1879" fmla="*/ 1290381 w 2491326"/>
              <a:gd name="connsiteY8-1880" fmla="*/ 17428 h 1517683"/>
              <a:gd name="connsiteX9-1881" fmla="*/ 616254 w 2491326"/>
              <a:gd name="connsiteY9-1882" fmla="*/ 364567 h 1517683"/>
              <a:gd name="connsiteX10-1883" fmla="*/ 1127147 w 2491326"/>
              <a:gd name="connsiteY10-1884" fmla="*/ 794345 h 1517683"/>
              <a:gd name="connsiteX11-1885" fmla="*/ 609565 w 2491326"/>
              <a:gd name="connsiteY11-1886" fmla="*/ 367791 h 1517683"/>
              <a:gd name="connsiteX12-1887" fmla="*/ 26885 w 2491326"/>
              <a:gd name="connsiteY12-1888" fmla="*/ 740674 h 1517683"/>
              <a:gd name="connsiteX13-1889" fmla="*/ 696948 w 2491326"/>
              <a:gd name="connsiteY13-1890" fmla="*/ 1517583 h 1517683"/>
              <a:gd name="connsiteX0-1891" fmla="*/ 696948 w 2491326"/>
              <a:gd name="connsiteY0-1892" fmla="*/ 1517583 h 1517683"/>
              <a:gd name="connsiteX1-1893" fmla="*/ 2055047 w 2491326"/>
              <a:gd name="connsiteY1-1894" fmla="*/ 1510542 h 1517683"/>
              <a:gd name="connsiteX2-1895" fmla="*/ 2479035 w 2491326"/>
              <a:gd name="connsiteY2-1896" fmla="*/ 1040919 h 1517683"/>
              <a:gd name="connsiteX3-1897" fmla="*/ 1941165 w 2491326"/>
              <a:gd name="connsiteY3-1898" fmla="*/ 818683 h 1517683"/>
              <a:gd name="connsiteX4-1899" fmla="*/ 2238917 w 2491326"/>
              <a:gd name="connsiteY4-1900" fmla="*/ 775628 h 1517683"/>
              <a:gd name="connsiteX5-1901" fmla="*/ 2142346 w 2491326"/>
              <a:gd name="connsiteY5-1902" fmla="*/ 395289 h 1517683"/>
              <a:gd name="connsiteX6-1903" fmla="*/ 1691478 w 2491326"/>
              <a:gd name="connsiteY6-1904" fmla="*/ 370953 h 1517683"/>
              <a:gd name="connsiteX7-1905" fmla="*/ 1632181 w 2491326"/>
              <a:gd name="connsiteY7-1906" fmla="*/ 878035 h 1517683"/>
              <a:gd name="connsiteX8-1907" fmla="*/ 1290381 w 2491326"/>
              <a:gd name="connsiteY8-1908" fmla="*/ 17428 h 1517683"/>
              <a:gd name="connsiteX9-1909" fmla="*/ 616254 w 2491326"/>
              <a:gd name="connsiteY9-1910" fmla="*/ 364567 h 1517683"/>
              <a:gd name="connsiteX10-1911" fmla="*/ 1127147 w 2491326"/>
              <a:gd name="connsiteY10-1912" fmla="*/ 794345 h 1517683"/>
              <a:gd name="connsiteX11-1913" fmla="*/ 609565 w 2491326"/>
              <a:gd name="connsiteY11-1914" fmla="*/ 367791 h 1517683"/>
              <a:gd name="connsiteX12-1915" fmla="*/ 26885 w 2491326"/>
              <a:gd name="connsiteY12-1916" fmla="*/ 740674 h 1517683"/>
              <a:gd name="connsiteX13-1917" fmla="*/ 696948 w 2491326"/>
              <a:gd name="connsiteY13-1918" fmla="*/ 1517583 h 1517683"/>
              <a:gd name="connsiteX0-1919" fmla="*/ 696948 w 2491326"/>
              <a:gd name="connsiteY0-1920" fmla="*/ 1517583 h 1517683"/>
              <a:gd name="connsiteX1-1921" fmla="*/ 2055047 w 2491326"/>
              <a:gd name="connsiteY1-1922" fmla="*/ 1510542 h 1517683"/>
              <a:gd name="connsiteX2-1923" fmla="*/ 2479035 w 2491326"/>
              <a:gd name="connsiteY2-1924" fmla="*/ 1040919 h 1517683"/>
              <a:gd name="connsiteX3-1925" fmla="*/ 1941165 w 2491326"/>
              <a:gd name="connsiteY3-1926" fmla="*/ 818683 h 1517683"/>
              <a:gd name="connsiteX4-1927" fmla="*/ 2238917 w 2491326"/>
              <a:gd name="connsiteY4-1928" fmla="*/ 775628 h 1517683"/>
              <a:gd name="connsiteX5-1929" fmla="*/ 2142346 w 2491326"/>
              <a:gd name="connsiteY5-1930" fmla="*/ 395289 h 1517683"/>
              <a:gd name="connsiteX6-1931" fmla="*/ 1691478 w 2491326"/>
              <a:gd name="connsiteY6-1932" fmla="*/ 370953 h 1517683"/>
              <a:gd name="connsiteX7-1933" fmla="*/ 1632181 w 2491326"/>
              <a:gd name="connsiteY7-1934" fmla="*/ 878035 h 1517683"/>
              <a:gd name="connsiteX8-1935" fmla="*/ 1290381 w 2491326"/>
              <a:gd name="connsiteY8-1936" fmla="*/ 17428 h 1517683"/>
              <a:gd name="connsiteX9-1937" fmla="*/ 616254 w 2491326"/>
              <a:gd name="connsiteY9-1938" fmla="*/ 364567 h 1517683"/>
              <a:gd name="connsiteX10-1939" fmla="*/ 1127147 w 2491326"/>
              <a:gd name="connsiteY10-1940" fmla="*/ 794345 h 1517683"/>
              <a:gd name="connsiteX11-1941" fmla="*/ 609565 w 2491326"/>
              <a:gd name="connsiteY11-1942" fmla="*/ 367791 h 1517683"/>
              <a:gd name="connsiteX12-1943" fmla="*/ 26885 w 2491326"/>
              <a:gd name="connsiteY12-1944" fmla="*/ 740674 h 1517683"/>
              <a:gd name="connsiteX13-1945" fmla="*/ 696948 w 2491326"/>
              <a:gd name="connsiteY13-1946" fmla="*/ 1517583 h 1517683"/>
              <a:gd name="connsiteX0-1947" fmla="*/ 696948 w 2491326"/>
              <a:gd name="connsiteY0-1948" fmla="*/ 1517583 h 1517683"/>
              <a:gd name="connsiteX1-1949" fmla="*/ 2055047 w 2491326"/>
              <a:gd name="connsiteY1-1950" fmla="*/ 1510542 h 1517683"/>
              <a:gd name="connsiteX2-1951" fmla="*/ 2479035 w 2491326"/>
              <a:gd name="connsiteY2-1952" fmla="*/ 1040919 h 1517683"/>
              <a:gd name="connsiteX3-1953" fmla="*/ 1941165 w 2491326"/>
              <a:gd name="connsiteY3-1954" fmla="*/ 818683 h 1517683"/>
              <a:gd name="connsiteX4-1955" fmla="*/ 2238917 w 2491326"/>
              <a:gd name="connsiteY4-1956" fmla="*/ 775628 h 1517683"/>
              <a:gd name="connsiteX5-1957" fmla="*/ 2142346 w 2491326"/>
              <a:gd name="connsiteY5-1958" fmla="*/ 395289 h 1517683"/>
              <a:gd name="connsiteX6-1959" fmla="*/ 1691478 w 2491326"/>
              <a:gd name="connsiteY6-1960" fmla="*/ 370953 h 1517683"/>
              <a:gd name="connsiteX7-1961" fmla="*/ 1632181 w 2491326"/>
              <a:gd name="connsiteY7-1962" fmla="*/ 878035 h 1517683"/>
              <a:gd name="connsiteX8-1963" fmla="*/ 1290381 w 2491326"/>
              <a:gd name="connsiteY8-1964" fmla="*/ 17428 h 1517683"/>
              <a:gd name="connsiteX9-1965" fmla="*/ 616254 w 2491326"/>
              <a:gd name="connsiteY9-1966" fmla="*/ 364567 h 1517683"/>
              <a:gd name="connsiteX10-1967" fmla="*/ 1127147 w 2491326"/>
              <a:gd name="connsiteY10-1968" fmla="*/ 794345 h 1517683"/>
              <a:gd name="connsiteX11-1969" fmla="*/ 609565 w 2491326"/>
              <a:gd name="connsiteY11-1970" fmla="*/ 367791 h 1517683"/>
              <a:gd name="connsiteX12-1971" fmla="*/ 26885 w 2491326"/>
              <a:gd name="connsiteY12-1972" fmla="*/ 740674 h 1517683"/>
              <a:gd name="connsiteX13-1973" fmla="*/ 696948 w 2491326"/>
              <a:gd name="connsiteY13-1974" fmla="*/ 1517583 h 1517683"/>
              <a:gd name="connsiteX0-1975" fmla="*/ 696948 w 2491326"/>
              <a:gd name="connsiteY0-1976" fmla="*/ 1517583 h 1517683"/>
              <a:gd name="connsiteX1-1977" fmla="*/ 2055047 w 2491326"/>
              <a:gd name="connsiteY1-1978" fmla="*/ 1510542 h 1517683"/>
              <a:gd name="connsiteX2-1979" fmla="*/ 2479035 w 2491326"/>
              <a:gd name="connsiteY2-1980" fmla="*/ 1040919 h 1517683"/>
              <a:gd name="connsiteX3-1981" fmla="*/ 1941165 w 2491326"/>
              <a:gd name="connsiteY3-1982" fmla="*/ 818683 h 1517683"/>
              <a:gd name="connsiteX4-1983" fmla="*/ 2238917 w 2491326"/>
              <a:gd name="connsiteY4-1984" fmla="*/ 775628 h 1517683"/>
              <a:gd name="connsiteX5-1985" fmla="*/ 2142346 w 2491326"/>
              <a:gd name="connsiteY5-1986" fmla="*/ 395289 h 1517683"/>
              <a:gd name="connsiteX6-1987" fmla="*/ 1691478 w 2491326"/>
              <a:gd name="connsiteY6-1988" fmla="*/ 370953 h 1517683"/>
              <a:gd name="connsiteX7-1989" fmla="*/ 1632181 w 2491326"/>
              <a:gd name="connsiteY7-1990" fmla="*/ 878035 h 1517683"/>
              <a:gd name="connsiteX8-1991" fmla="*/ 1290381 w 2491326"/>
              <a:gd name="connsiteY8-1992" fmla="*/ 17428 h 1517683"/>
              <a:gd name="connsiteX9-1993" fmla="*/ 616254 w 2491326"/>
              <a:gd name="connsiteY9-1994" fmla="*/ 364567 h 1517683"/>
              <a:gd name="connsiteX10-1995" fmla="*/ 1127147 w 2491326"/>
              <a:gd name="connsiteY10-1996" fmla="*/ 794345 h 1517683"/>
              <a:gd name="connsiteX11-1997" fmla="*/ 609565 w 2491326"/>
              <a:gd name="connsiteY11-1998" fmla="*/ 367791 h 1517683"/>
              <a:gd name="connsiteX12-1999" fmla="*/ 26885 w 2491326"/>
              <a:gd name="connsiteY12-2000" fmla="*/ 740674 h 1517683"/>
              <a:gd name="connsiteX13-2001" fmla="*/ 696948 w 2491326"/>
              <a:gd name="connsiteY13-2002" fmla="*/ 1517583 h 1517683"/>
              <a:gd name="connsiteX0-2003" fmla="*/ 696948 w 2491326"/>
              <a:gd name="connsiteY0-2004" fmla="*/ 1517583 h 1517683"/>
              <a:gd name="connsiteX1-2005" fmla="*/ 2055047 w 2491326"/>
              <a:gd name="connsiteY1-2006" fmla="*/ 1510542 h 1517683"/>
              <a:gd name="connsiteX2-2007" fmla="*/ 2479035 w 2491326"/>
              <a:gd name="connsiteY2-2008" fmla="*/ 1040919 h 1517683"/>
              <a:gd name="connsiteX3-2009" fmla="*/ 1941165 w 2491326"/>
              <a:gd name="connsiteY3-2010" fmla="*/ 818683 h 1517683"/>
              <a:gd name="connsiteX4-2011" fmla="*/ 2238917 w 2491326"/>
              <a:gd name="connsiteY4-2012" fmla="*/ 775628 h 1517683"/>
              <a:gd name="connsiteX5-2013" fmla="*/ 2142346 w 2491326"/>
              <a:gd name="connsiteY5-2014" fmla="*/ 395289 h 1517683"/>
              <a:gd name="connsiteX6-2015" fmla="*/ 1691478 w 2491326"/>
              <a:gd name="connsiteY6-2016" fmla="*/ 370953 h 1517683"/>
              <a:gd name="connsiteX7-2017" fmla="*/ 1632181 w 2491326"/>
              <a:gd name="connsiteY7-2018" fmla="*/ 878035 h 1517683"/>
              <a:gd name="connsiteX8-2019" fmla="*/ 1290381 w 2491326"/>
              <a:gd name="connsiteY8-2020" fmla="*/ 17428 h 1517683"/>
              <a:gd name="connsiteX9-2021" fmla="*/ 616254 w 2491326"/>
              <a:gd name="connsiteY9-2022" fmla="*/ 364567 h 1517683"/>
              <a:gd name="connsiteX10-2023" fmla="*/ 1127147 w 2491326"/>
              <a:gd name="connsiteY10-2024" fmla="*/ 794345 h 1517683"/>
              <a:gd name="connsiteX11-2025" fmla="*/ 609565 w 2491326"/>
              <a:gd name="connsiteY11-2026" fmla="*/ 367791 h 1517683"/>
              <a:gd name="connsiteX12-2027" fmla="*/ 26885 w 2491326"/>
              <a:gd name="connsiteY12-2028" fmla="*/ 740674 h 1517683"/>
              <a:gd name="connsiteX13-2029" fmla="*/ 696948 w 2491326"/>
              <a:gd name="connsiteY13-2030" fmla="*/ 1517583 h 1517683"/>
              <a:gd name="connsiteX0-2031" fmla="*/ 696948 w 2491326"/>
              <a:gd name="connsiteY0-2032" fmla="*/ 1517583 h 1517683"/>
              <a:gd name="connsiteX1-2033" fmla="*/ 2055047 w 2491326"/>
              <a:gd name="connsiteY1-2034" fmla="*/ 1510542 h 1517683"/>
              <a:gd name="connsiteX2-2035" fmla="*/ 2479035 w 2491326"/>
              <a:gd name="connsiteY2-2036" fmla="*/ 1040919 h 1517683"/>
              <a:gd name="connsiteX3-2037" fmla="*/ 1941165 w 2491326"/>
              <a:gd name="connsiteY3-2038" fmla="*/ 818683 h 1517683"/>
              <a:gd name="connsiteX4-2039" fmla="*/ 2238917 w 2491326"/>
              <a:gd name="connsiteY4-2040" fmla="*/ 775628 h 1517683"/>
              <a:gd name="connsiteX5-2041" fmla="*/ 2142346 w 2491326"/>
              <a:gd name="connsiteY5-2042" fmla="*/ 395289 h 1517683"/>
              <a:gd name="connsiteX6-2043" fmla="*/ 1691478 w 2491326"/>
              <a:gd name="connsiteY6-2044" fmla="*/ 370953 h 1517683"/>
              <a:gd name="connsiteX7-2045" fmla="*/ 1632181 w 2491326"/>
              <a:gd name="connsiteY7-2046" fmla="*/ 878035 h 1517683"/>
              <a:gd name="connsiteX8-2047" fmla="*/ 1290381 w 2491326"/>
              <a:gd name="connsiteY8-2048" fmla="*/ 17428 h 1517683"/>
              <a:gd name="connsiteX9-2049" fmla="*/ 616254 w 2491326"/>
              <a:gd name="connsiteY9-2050" fmla="*/ 364567 h 1517683"/>
              <a:gd name="connsiteX10-2051" fmla="*/ 1127147 w 2491326"/>
              <a:gd name="connsiteY10-2052" fmla="*/ 794345 h 1517683"/>
              <a:gd name="connsiteX11-2053" fmla="*/ 609565 w 2491326"/>
              <a:gd name="connsiteY11-2054" fmla="*/ 367791 h 1517683"/>
              <a:gd name="connsiteX12-2055" fmla="*/ 26885 w 2491326"/>
              <a:gd name="connsiteY12-2056" fmla="*/ 740674 h 1517683"/>
              <a:gd name="connsiteX13-2057" fmla="*/ 696948 w 2491326"/>
              <a:gd name="connsiteY13-2058" fmla="*/ 1517583 h 1517683"/>
              <a:gd name="connsiteX0-2059" fmla="*/ 696948 w 2491326"/>
              <a:gd name="connsiteY0-2060" fmla="*/ 1517583 h 1517683"/>
              <a:gd name="connsiteX1-2061" fmla="*/ 2055047 w 2491326"/>
              <a:gd name="connsiteY1-2062" fmla="*/ 1510542 h 1517683"/>
              <a:gd name="connsiteX2-2063" fmla="*/ 2479035 w 2491326"/>
              <a:gd name="connsiteY2-2064" fmla="*/ 1040919 h 1517683"/>
              <a:gd name="connsiteX3-2065" fmla="*/ 1941165 w 2491326"/>
              <a:gd name="connsiteY3-2066" fmla="*/ 818683 h 1517683"/>
              <a:gd name="connsiteX4-2067" fmla="*/ 2238917 w 2491326"/>
              <a:gd name="connsiteY4-2068" fmla="*/ 775628 h 1517683"/>
              <a:gd name="connsiteX5-2069" fmla="*/ 2142346 w 2491326"/>
              <a:gd name="connsiteY5-2070" fmla="*/ 395289 h 1517683"/>
              <a:gd name="connsiteX6-2071" fmla="*/ 1691478 w 2491326"/>
              <a:gd name="connsiteY6-2072" fmla="*/ 370953 h 1517683"/>
              <a:gd name="connsiteX7-2073" fmla="*/ 1632181 w 2491326"/>
              <a:gd name="connsiteY7-2074" fmla="*/ 878035 h 1517683"/>
              <a:gd name="connsiteX8-2075" fmla="*/ 1290381 w 2491326"/>
              <a:gd name="connsiteY8-2076" fmla="*/ 17428 h 1517683"/>
              <a:gd name="connsiteX9-2077" fmla="*/ 616254 w 2491326"/>
              <a:gd name="connsiteY9-2078" fmla="*/ 364567 h 1517683"/>
              <a:gd name="connsiteX10-2079" fmla="*/ 1127147 w 2491326"/>
              <a:gd name="connsiteY10-2080" fmla="*/ 794345 h 1517683"/>
              <a:gd name="connsiteX11-2081" fmla="*/ 609565 w 2491326"/>
              <a:gd name="connsiteY11-2082" fmla="*/ 367791 h 1517683"/>
              <a:gd name="connsiteX12-2083" fmla="*/ 26885 w 2491326"/>
              <a:gd name="connsiteY12-2084" fmla="*/ 740674 h 1517683"/>
              <a:gd name="connsiteX13-2085" fmla="*/ 696948 w 2491326"/>
              <a:gd name="connsiteY13-2086" fmla="*/ 1517583 h 1517683"/>
              <a:gd name="connsiteX0-2087" fmla="*/ 696948 w 2491326"/>
              <a:gd name="connsiteY0-2088" fmla="*/ 1517583 h 1517683"/>
              <a:gd name="connsiteX1-2089" fmla="*/ 2055047 w 2491326"/>
              <a:gd name="connsiteY1-2090" fmla="*/ 1510542 h 1517683"/>
              <a:gd name="connsiteX2-2091" fmla="*/ 2479035 w 2491326"/>
              <a:gd name="connsiteY2-2092" fmla="*/ 1040919 h 1517683"/>
              <a:gd name="connsiteX3-2093" fmla="*/ 1941165 w 2491326"/>
              <a:gd name="connsiteY3-2094" fmla="*/ 818683 h 1517683"/>
              <a:gd name="connsiteX4-2095" fmla="*/ 2238917 w 2491326"/>
              <a:gd name="connsiteY4-2096" fmla="*/ 775628 h 1517683"/>
              <a:gd name="connsiteX5-2097" fmla="*/ 2142346 w 2491326"/>
              <a:gd name="connsiteY5-2098" fmla="*/ 395289 h 1517683"/>
              <a:gd name="connsiteX6-2099" fmla="*/ 1691478 w 2491326"/>
              <a:gd name="connsiteY6-2100" fmla="*/ 370953 h 1517683"/>
              <a:gd name="connsiteX7-2101" fmla="*/ 1632181 w 2491326"/>
              <a:gd name="connsiteY7-2102" fmla="*/ 878035 h 1517683"/>
              <a:gd name="connsiteX8-2103" fmla="*/ 1290381 w 2491326"/>
              <a:gd name="connsiteY8-2104" fmla="*/ 17428 h 1517683"/>
              <a:gd name="connsiteX9-2105" fmla="*/ 616254 w 2491326"/>
              <a:gd name="connsiteY9-2106" fmla="*/ 364567 h 1517683"/>
              <a:gd name="connsiteX10-2107" fmla="*/ 1127147 w 2491326"/>
              <a:gd name="connsiteY10-2108" fmla="*/ 794345 h 1517683"/>
              <a:gd name="connsiteX11-2109" fmla="*/ 609565 w 2491326"/>
              <a:gd name="connsiteY11-2110" fmla="*/ 367791 h 1517683"/>
              <a:gd name="connsiteX12-2111" fmla="*/ 26885 w 2491326"/>
              <a:gd name="connsiteY12-2112" fmla="*/ 740674 h 1517683"/>
              <a:gd name="connsiteX13-2113" fmla="*/ 696948 w 2491326"/>
              <a:gd name="connsiteY13-2114" fmla="*/ 1517583 h 1517683"/>
              <a:gd name="connsiteX0-2115" fmla="*/ 696948 w 2491326"/>
              <a:gd name="connsiteY0-2116" fmla="*/ 1517583 h 1517683"/>
              <a:gd name="connsiteX1-2117" fmla="*/ 2055047 w 2491326"/>
              <a:gd name="connsiteY1-2118" fmla="*/ 1510542 h 1517683"/>
              <a:gd name="connsiteX2-2119" fmla="*/ 2479035 w 2491326"/>
              <a:gd name="connsiteY2-2120" fmla="*/ 1040919 h 1517683"/>
              <a:gd name="connsiteX3-2121" fmla="*/ 1941165 w 2491326"/>
              <a:gd name="connsiteY3-2122" fmla="*/ 818683 h 1517683"/>
              <a:gd name="connsiteX4-2123" fmla="*/ 2238917 w 2491326"/>
              <a:gd name="connsiteY4-2124" fmla="*/ 775628 h 1517683"/>
              <a:gd name="connsiteX5-2125" fmla="*/ 2142346 w 2491326"/>
              <a:gd name="connsiteY5-2126" fmla="*/ 395289 h 1517683"/>
              <a:gd name="connsiteX6-2127" fmla="*/ 1691478 w 2491326"/>
              <a:gd name="connsiteY6-2128" fmla="*/ 370953 h 1517683"/>
              <a:gd name="connsiteX7-2129" fmla="*/ 1632181 w 2491326"/>
              <a:gd name="connsiteY7-2130" fmla="*/ 878035 h 1517683"/>
              <a:gd name="connsiteX8-2131" fmla="*/ 1290381 w 2491326"/>
              <a:gd name="connsiteY8-2132" fmla="*/ 17428 h 1517683"/>
              <a:gd name="connsiteX9-2133" fmla="*/ 616254 w 2491326"/>
              <a:gd name="connsiteY9-2134" fmla="*/ 364567 h 1517683"/>
              <a:gd name="connsiteX10-2135" fmla="*/ 1127147 w 2491326"/>
              <a:gd name="connsiteY10-2136" fmla="*/ 794345 h 1517683"/>
              <a:gd name="connsiteX11-2137" fmla="*/ 609565 w 2491326"/>
              <a:gd name="connsiteY11-2138" fmla="*/ 367791 h 1517683"/>
              <a:gd name="connsiteX12-2139" fmla="*/ 26885 w 2491326"/>
              <a:gd name="connsiteY12-2140" fmla="*/ 740674 h 1517683"/>
              <a:gd name="connsiteX13-2141" fmla="*/ 696948 w 2491326"/>
              <a:gd name="connsiteY13-2142" fmla="*/ 1517583 h 1517683"/>
              <a:gd name="connsiteX0-2143" fmla="*/ 696948 w 2491326"/>
              <a:gd name="connsiteY0-2144" fmla="*/ 1517583 h 1517683"/>
              <a:gd name="connsiteX1-2145" fmla="*/ 2055047 w 2491326"/>
              <a:gd name="connsiteY1-2146" fmla="*/ 1510542 h 1517683"/>
              <a:gd name="connsiteX2-2147" fmla="*/ 2479035 w 2491326"/>
              <a:gd name="connsiteY2-2148" fmla="*/ 1040919 h 1517683"/>
              <a:gd name="connsiteX3-2149" fmla="*/ 1941165 w 2491326"/>
              <a:gd name="connsiteY3-2150" fmla="*/ 818683 h 1517683"/>
              <a:gd name="connsiteX4-2151" fmla="*/ 2238917 w 2491326"/>
              <a:gd name="connsiteY4-2152" fmla="*/ 775628 h 1517683"/>
              <a:gd name="connsiteX5-2153" fmla="*/ 2142346 w 2491326"/>
              <a:gd name="connsiteY5-2154" fmla="*/ 395289 h 1517683"/>
              <a:gd name="connsiteX6-2155" fmla="*/ 1691478 w 2491326"/>
              <a:gd name="connsiteY6-2156" fmla="*/ 370953 h 1517683"/>
              <a:gd name="connsiteX7-2157" fmla="*/ 1632181 w 2491326"/>
              <a:gd name="connsiteY7-2158" fmla="*/ 878035 h 1517683"/>
              <a:gd name="connsiteX8-2159" fmla="*/ 1290381 w 2491326"/>
              <a:gd name="connsiteY8-2160" fmla="*/ 17428 h 1517683"/>
              <a:gd name="connsiteX9-2161" fmla="*/ 616254 w 2491326"/>
              <a:gd name="connsiteY9-2162" fmla="*/ 364567 h 1517683"/>
              <a:gd name="connsiteX10-2163" fmla="*/ 1127147 w 2491326"/>
              <a:gd name="connsiteY10-2164" fmla="*/ 794345 h 1517683"/>
              <a:gd name="connsiteX11-2165" fmla="*/ 609565 w 2491326"/>
              <a:gd name="connsiteY11-2166" fmla="*/ 367791 h 1517683"/>
              <a:gd name="connsiteX12-2167" fmla="*/ 26885 w 2491326"/>
              <a:gd name="connsiteY12-2168" fmla="*/ 740674 h 1517683"/>
              <a:gd name="connsiteX13-2169" fmla="*/ 696948 w 2491326"/>
              <a:gd name="connsiteY13-2170" fmla="*/ 1517583 h 1517683"/>
              <a:gd name="connsiteX0-2171" fmla="*/ 696948 w 2491326"/>
              <a:gd name="connsiteY0-2172" fmla="*/ 1517583 h 1517683"/>
              <a:gd name="connsiteX1-2173" fmla="*/ 2055047 w 2491326"/>
              <a:gd name="connsiteY1-2174" fmla="*/ 1510542 h 1517683"/>
              <a:gd name="connsiteX2-2175" fmla="*/ 2479035 w 2491326"/>
              <a:gd name="connsiteY2-2176" fmla="*/ 1040919 h 1517683"/>
              <a:gd name="connsiteX3-2177" fmla="*/ 1941165 w 2491326"/>
              <a:gd name="connsiteY3-2178" fmla="*/ 818683 h 1517683"/>
              <a:gd name="connsiteX4-2179" fmla="*/ 2238917 w 2491326"/>
              <a:gd name="connsiteY4-2180" fmla="*/ 775628 h 1517683"/>
              <a:gd name="connsiteX5-2181" fmla="*/ 2142346 w 2491326"/>
              <a:gd name="connsiteY5-2182" fmla="*/ 395289 h 1517683"/>
              <a:gd name="connsiteX6-2183" fmla="*/ 1691478 w 2491326"/>
              <a:gd name="connsiteY6-2184" fmla="*/ 370953 h 1517683"/>
              <a:gd name="connsiteX7-2185" fmla="*/ 1632181 w 2491326"/>
              <a:gd name="connsiteY7-2186" fmla="*/ 878035 h 1517683"/>
              <a:gd name="connsiteX8-2187" fmla="*/ 1290381 w 2491326"/>
              <a:gd name="connsiteY8-2188" fmla="*/ 17428 h 1517683"/>
              <a:gd name="connsiteX9-2189" fmla="*/ 616254 w 2491326"/>
              <a:gd name="connsiteY9-2190" fmla="*/ 364567 h 1517683"/>
              <a:gd name="connsiteX10-2191" fmla="*/ 1127147 w 2491326"/>
              <a:gd name="connsiteY10-2192" fmla="*/ 794345 h 1517683"/>
              <a:gd name="connsiteX11-2193" fmla="*/ 609565 w 2491326"/>
              <a:gd name="connsiteY11-2194" fmla="*/ 367791 h 1517683"/>
              <a:gd name="connsiteX12-2195" fmla="*/ 26885 w 2491326"/>
              <a:gd name="connsiteY12-2196" fmla="*/ 740674 h 1517683"/>
              <a:gd name="connsiteX13-2197" fmla="*/ 696948 w 2491326"/>
              <a:gd name="connsiteY13-2198" fmla="*/ 1517583 h 1517683"/>
              <a:gd name="connsiteX0-2199" fmla="*/ 696948 w 2491326"/>
              <a:gd name="connsiteY0-2200" fmla="*/ 1517583 h 1517683"/>
              <a:gd name="connsiteX1-2201" fmla="*/ 2055047 w 2491326"/>
              <a:gd name="connsiteY1-2202" fmla="*/ 1510542 h 1517683"/>
              <a:gd name="connsiteX2-2203" fmla="*/ 2479035 w 2491326"/>
              <a:gd name="connsiteY2-2204" fmla="*/ 1040919 h 1517683"/>
              <a:gd name="connsiteX3-2205" fmla="*/ 1941165 w 2491326"/>
              <a:gd name="connsiteY3-2206" fmla="*/ 818683 h 1517683"/>
              <a:gd name="connsiteX4-2207" fmla="*/ 2238917 w 2491326"/>
              <a:gd name="connsiteY4-2208" fmla="*/ 775628 h 1517683"/>
              <a:gd name="connsiteX5-2209" fmla="*/ 2142346 w 2491326"/>
              <a:gd name="connsiteY5-2210" fmla="*/ 395289 h 1517683"/>
              <a:gd name="connsiteX6-2211" fmla="*/ 1691478 w 2491326"/>
              <a:gd name="connsiteY6-2212" fmla="*/ 370953 h 1517683"/>
              <a:gd name="connsiteX7-2213" fmla="*/ 1632181 w 2491326"/>
              <a:gd name="connsiteY7-2214" fmla="*/ 878035 h 1517683"/>
              <a:gd name="connsiteX8-2215" fmla="*/ 1290381 w 2491326"/>
              <a:gd name="connsiteY8-2216" fmla="*/ 17428 h 1517683"/>
              <a:gd name="connsiteX9-2217" fmla="*/ 616254 w 2491326"/>
              <a:gd name="connsiteY9-2218" fmla="*/ 364567 h 1517683"/>
              <a:gd name="connsiteX10-2219" fmla="*/ 1127147 w 2491326"/>
              <a:gd name="connsiteY10-2220" fmla="*/ 794345 h 1517683"/>
              <a:gd name="connsiteX11-2221" fmla="*/ 609565 w 2491326"/>
              <a:gd name="connsiteY11-2222" fmla="*/ 367791 h 1517683"/>
              <a:gd name="connsiteX12-2223" fmla="*/ 26885 w 2491326"/>
              <a:gd name="connsiteY12-2224" fmla="*/ 740674 h 1517683"/>
              <a:gd name="connsiteX13-2225" fmla="*/ 696948 w 2491326"/>
              <a:gd name="connsiteY13-2226" fmla="*/ 1517583 h 1517683"/>
              <a:gd name="connsiteX0-2227" fmla="*/ 696948 w 2491326"/>
              <a:gd name="connsiteY0-2228" fmla="*/ 1517583 h 1517683"/>
              <a:gd name="connsiteX1-2229" fmla="*/ 2055047 w 2491326"/>
              <a:gd name="connsiteY1-2230" fmla="*/ 1510542 h 1517683"/>
              <a:gd name="connsiteX2-2231" fmla="*/ 2479035 w 2491326"/>
              <a:gd name="connsiteY2-2232" fmla="*/ 1040919 h 1517683"/>
              <a:gd name="connsiteX3-2233" fmla="*/ 1941165 w 2491326"/>
              <a:gd name="connsiteY3-2234" fmla="*/ 818683 h 1517683"/>
              <a:gd name="connsiteX4-2235" fmla="*/ 2238917 w 2491326"/>
              <a:gd name="connsiteY4-2236" fmla="*/ 775628 h 1517683"/>
              <a:gd name="connsiteX5-2237" fmla="*/ 2142346 w 2491326"/>
              <a:gd name="connsiteY5-2238" fmla="*/ 395289 h 1517683"/>
              <a:gd name="connsiteX6-2239" fmla="*/ 1691478 w 2491326"/>
              <a:gd name="connsiteY6-2240" fmla="*/ 370953 h 1517683"/>
              <a:gd name="connsiteX7-2241" fmla="*/ 1632181 w 2491326"/>
              <a:gd name="connsiteY7-2242" fmla="*/ 878035 h 1517683"/>
              <a:gd name="connsiteX8-2243" fmla="*/ 1290381 w 2491326"/>
              <a:gd name="connsiteY8-2244" fmla="*/ 17428 h 1517683"/>
              <a:gd name="connsiteX9-2245" fmla="*/ 616254 w 2491326"/>
              <a:gd name="connsiteY9-2246" fmla="*/ 364567 h 1517683"/>
              <a:gd name="connsiteX10-2247" fmla="*/ 1127147 w 2491326"/>
              <a:gd name="connsiteY10-2248" fmla="*/ 794345 h 1517683"/>
              <a:gd name="connsiteX11-2249" fmla="*/ 609565 w 2491326"/>
              <a:gd name="connsiteY11-2250" fmla="*/ 367791 h 1517683"/>
              <a:gd name="connsiteX12-2251" fmla="*/ 26885 w 2491326"/>
              <a:gd name="connsiteY12-2252" fmla="*/ 740674 h 1517683"/>
              <a:gd name="connsiteX13-2253" fmla="*/ 696948 w 2491326"/>
              <a:gd name="connsiteY13-2254" fmla="*/ 1517583 h 1517683"/>
              <a:gd name="connsiteX0-2255" fmla="*/ 696948 w 2491326"/>
              <a:gd name="connsiteY0-2256" fmla="*/ 1517583 h 1517683"/>
              <a:gd name="connsiteX1-2257" fmla="*/ 2055047 w 2491326"/>
              <a:gd name="connsiteY1-2258" fmla="*/ 1510542 h 1517683"/>
              <a:gd name="connsiteX2-2259" fmla="*/ 2479035 w 2491326"/>
              <a:gd name="connsiteY2-2260" fmla="*/ 1040919 h 1517683"/>
              <a:gd name="connsiteX3-2261" fmla="*/ 1941165 w 2491326"/>
              <a:gd name="connsiteY3-2262" fmla="*/ 818683 h 1517683"/>
              <a:gd name="connsiteX4-2263" fmla="*/ 2238917 w 2491326"/>
              <a:gd name="connsiteY4-2264" fmla="*/ 775628 h 1517683"/>
              <a:gd name="connsiteX5-2265" fmla="*/ 2142346 w 2491326"/>
              <a:gd name="connsiteY5-2266" fmla="*/ 395289 h 1517683"/>
              <a:gd name="connsiteX6-2267" fmla="*/ 1691478 w 2491326"/>
              <a:gd name="connsiteY6-2268" fmla="*/ 370953 h 1517683"/>
              <a:gd name="connsiteX7-2269" fmla="*/ 1632181 w 2491326"/>
              <a:gd name="connsiteY7-2270" fmla="*/ 878035 h 1517683"/>
              <a:gd name="connsiteX8-2271" fmla="*/ 1290381 w 2491326"/>
              <a:gd name="connsiteY8-2272" fmla="*/ 17428 h 1517683"/>
              <a:gd name="connsiteX9-2273" fmla="*/ 616254 w 2491326"/>
              <a:gd name="connsiteY9-2274" fmla="*/ 364567 h 1517683"/>
              <a:gd name="connsiteX10-2275" fmla="*/ 1127147 w 2491326"/>
              <a:gd name="connsiteY10-2276" fmla="*/ 794345 h 1517683"/>
              <a:gd name="connsiteX11-2277" fmla="*/ 609565 w 2491326"/>
              <a:gd name="connsiteY11-2278" fmla="*/ 367791 h 1517683"/>
              <a:gd name="connsiteX12-2279" fmla="*/ 26885 w 2491326"/>
              <a:gd name="connsiteY12-2280" fmla="*/ 740674 h 1517683"/>
              <a:gd name="connsiteX13-2281" fmla="*/ 696948 w 2491326"/>
              <a:gd name="connsiteY13-2282" fmla="*/ 1517583 h 1517683"/>
              <a:gd name="connsiteX0-2283" fmla="*/ 696948 w 2491326"/>
              <a:gd name="connsiteY0-2284" fmla="*/ 1517583 h 1517683"/>
              <a:gd name="connsiteX1-2285" fmla="*/ 2055047 w 2491326"/>
              <a:gd name="connsiteY1-2286" fmla="*/ 1510542 h 1517683"/>
              <a:gd name="connsiteX2-2287" fmla="*/ 2479035 w 2491326"/>
              <a:gd name="connsiteY2-2288" fmla="*/ 1040919 h 1517683"/>
              <a:gd name="connsiteX3-2289" fmla="*/ 1941165 w 2491326"/>
              <a:gd name="connsiteY3-2290" fmla="*/ 818683 h 1517683"/>
              <a:gd name="connsiteX4-2291" fmla="*/ 2238917 w 2491326"/>
              <a:gd name="connsiteY4-2292" fmla="*/ 775628 h 1517683"/>
              <a:gd name="connsiteX5-2293" fmla="*/ 2142346 w 2491326"/>
              <a:gd name="connsiteY5-2294" fmla="*/ 395289 h 1517683"/>
              <a:gd name="connsiteX6-2295" fmla="*/ 1691478 w 2491326"/>
              <a:gd name="connsiteY6-2296" fmla="*/ 370953 h 1517683"/>
              <a:gd name="connsiteX7-2297" fmla="*/ 1632181 w 2491326"/>
              <a:gd name="connsiteY7-2298" fmla="*/ 878035 h 1517683"/>
              <a:gd name="connsiteX8-2299" fmla="*/ 1290381 w 2491326"/>
              <a:gd name="connsiteY8-2300" fmla="*/ 17428 h 1517683"/>
              <a:gd name="connsiteX9-2301" fmla="*/ 616254 w 2491326"/>
              <a:gd name="connsiteY9-2302" fmla="*/ 364567 h 1517683"/>
              <a:gd name="connsiteX10-2303" fmla="*/ 1127147 w 2491326"/>
              <a:gd name="connsiteY10-2304" fmla="*/ 794345 h 1517683"/>
              <a:gd name="connsiteX11-2305" fmla="*/ 609565 w 2491326"/>
              <a:gd name="connsiteY11-2306" fmla="*/ 367791 h 1517683"/>
              <a:gd name="connsiteX12-2307" fmla="*/ 26885 w 2491326"/>
              <a:gd name="connsiteY12-2308" fmla="*/ 740674 h 1517683"/>
              <a:gd name="connsiteX13-2309" fmla="*/ 696948 w 2491326"/>
              <a:gd name="connsiteY13-2310" fmla="*/ 1517583 h 15176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577" y="connsiteY12-578"/>
              </a:cxn>
              <a:cxn ang="0">
                <a:pos x="connsiteX13-1385" y="connsiteY13-1386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4" name="Freeform 5"/>
          <p:cNvSpPr>
            <a:spLocks noChangeAspect="1"/>
          </p:cNvSpPr>
          <p:nvPr/>
        </p:nvSpPr>
        <p:spPr>
          <a:xfrm flipH="1">
            <a:off x="6543057" y="4312878"/>
            <a:ext cx="1550706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 rot="20757052">
            <a:off x="8469428" y="1334075"/>
            <a:ext cx="1700883" cy="948477"/>
            <a:chOff x="0" y="30309"/>
            <a:chExt cx="12191759" cy="6798583"/>
          </a:xfrm>
        </p:grpSpPr>
        <p:sp>
          <p:nvSpPr>
            <p:cNvPr id="56" name="Freeform: Shape 55"/>
            <p:cNvSpPr/>
            <p:nvPr/>
          </p:nvSpPr>
          <p:spPr>
            <a:xfrm>
              <a:off x="509082" y="416268"/>
              <a:ext cx="11400201" cy="5888150"/>
            </a:xfrm>
            <a:custGeom>
              <a:avLst/>
              <a:gdLst>
                <a:gd name="connsiteX0" fmla="*/ 0 w 11400201"/>
                <a:gd name="connsiteY0" fmla="*/ 1415106 h 5888150"/>
                <a:gd name="connsiteX1" fmla="*/ 11400201 w 11400201"/>
                <a:gd name="connsiteY1" fmla="*/ 0 h 5888150"/>
                <a:gd name="connsiteX2" fmla="*/ 6343367 w 11400201"/>
                <a:gd name="connsiteY2" fmla="*/ 5165689 h 5888150"/>
                <a:gd name="connsiteX3" fmla="*/ 5264684 w 11400201"/>
                <a:gd name="connsiteY3" fmla="*/ 4413649 h 5888150"/>
                <a:gd name="connsiteX4" fmla="*/ 3226111 w 11400201"/>
                <a:gd name="connsiteY4" fmla="*/ 5888151 h 5888150"/>
                <a:gd name="connsiteX5" fmla="*/ 2642242 w 11400201"/>
                <a:gd name="connsiteY5" fmla="*/ 2493789 h 58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0201" h="5888150">
                  <a:moveTo>
                    <a:pt x="0" y="1415106"/>
                  </a:moveTo>
                  <a:lnTo>
                    <a:pt x="11400201" y="0"/>
                  </a:lnTo>
                  <a:lnTo>
                    <a:pt x="6343367" y="5165689"/>
                  </a:lnTo>
                  <a:lnTo>
                    <a:pt x="5264684" y="4413649"/>
                  </a:lnTo>
                  <a:lnTo>
                    <a:pt x="3226111" y="5888151"/>
                  </a:lnTo>
                  <a:lnTo>
                    <a:pt x="2642242" y="2493789"/>
                  </a:lnTo>
                  <a:close/>
                </a:path>
              </a:pathLst>
            </a:custGeom>
            <a:solidFill>
              <a:schemeClr val="accent1"/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0" y="30309"/>
              <a:ext cx="12191759" cy="6798583"/>
            </a:xfrm>
            <a:custGeom>
              <a:avLst/>
              <a:gdLst>
                <a:gd name="connsiteX0" fmla="*/ 12191759 w 12191759"/>
                <a:gd name="connsiteY0" fmla="*/ 0 h 6798583"/>
                <a:gd name="connsiteX1" fmla="*/ 12191759 w 12191759"/>
                <a:gd name="connsiteY1" fmla="*/ 6798584 h 6798583"/>
                <a:gd name="connsiteX2" fmla="*/ 0 w 12191759"/>
                <a:gd name="connsiteY2" fmla="*/ 6798584 h 6798583"/>
                <a:gd name="connsiteX3" fmla="*/ 0 w 12191759"/>
                <a:gd name="connsiteY3" fmla="*/ 0 h 67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759" h="6798583">
                  <a:moveTo>
                    <a:pt x="12191759" y="0"/>
                  </a:moveTo>
                  <a:lnTo>
                    <a:pt x="12191759" y="6798584"/>
                  </a:lnTo>
                  <a:lnTo>
                    <a:pt x="0" y="6798584"/>
                  </a:lnTo>
                  <a:lnTo>
                    <a:pt x="0" y="0"/>
                  </a:lnTo>
                </a:path>
              </a:pathLst>
            </a:custGeom>
            <a:noFill/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3151323" y="445927"/>
              <a:ext cx="8678844" cy="5799095"/>
            </a:xfrm>
            <a:custGeom>
              <a:avLst/>
              <a:gdLst>
                <a:gd name="connsiteX0" fmla="*/ 8678844 w 8678844"/>
                <a:gd name="connsiteY0" fmla="*/ 0 h 5799095"/>
                <a:gd name="connsiteX1" fmla="*/ 0 w 8678844"/>
                <a:gd name="connsiteY1" fmla="*/ 2464131 h 5799095"/>
                <a:gd name="connsiteX2" fmla="*/ 583869 w 8678844"/>
                <a:gd name="connsiteY2" fmla="*/ 5799096 h 5799095"/>
                <a:gd name="connsiteX3" fmla="*/ 791718 w 8678844"/>
                <a:gd name="connsiteY3" fmla="*/ 3077659 h 57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8844" h="5799095">
                  <a:moveTo>
                    <a:pt x="8678844" y="0"/>
                  </a:moveTo>
                  <a:lnTo>
                    <a:pt x="0" y="2464131"/>
                  </a:lnTo>
                  <a:lnTo>
                    <a:pt x="583869" y="5799096"/>
                  </a:lnTo>
                  <a:lnTo>
                    <a:pt x="791718" y="30776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3735192" y="3523585"/>
              <a:ext cx="2038572" cy="2780834"/>
            </a:xfrm>
            <a:custGeom>
              <a:avLst/>
              <a:gdLst>
                <a:gd name="connsiteX0" fmla="*/ 2038573 w 2038572"/>
                <a:gd name="connsiteY0" fmla="*/ 1306332 h 2780834"/>
                <a:gd name="connsiteX1" fmla="*/ 0 w 2038572"/>
                <a:gd name="connsiteY1" fmla="*/ 2780834 h 2780834"/>
                <a:gd name="connsiteX2" fmla="*/ 207849 w 2038572"/>
                <a:gd name="connsiteY2" fmla="*/ 0 h 27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572" h="2780834">
                  <a:moveTo>
                    <a:pt x="2038573" y="1306332"/>
                  </a:moveTo>
                  <a:lnTo>
                    <a:pt x="0" y="2780834"/>
                  </a:lnTo>
                  <a:lnTo>
                    <a:pt x="20784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0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Rounded Rectangle 1"/>
          <p:cNvSpPr/>
          <p:nvPr/>
        </p:nvSpPr>
        <p:spPr>
          <a:xfrm>
            <a:off x="659130" y="437515"/>
            <a:ext cx="11017885" cy="6016625"/>
          </a:xfrm>
          <a:prstGeom prst="roundRect">
            <a:avLst>
              <a:gd name="adj" fmla="val 5268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975891" y="795935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5"/>
            </a:pPr>
            <a:r>
              <a:rPr lang="fi-FI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PENYELESAIAN MODERNISASI PENGELOLAAN KEUANGAN BLU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63" name="Group 62"/>
          <p:cNvGrpSpPr/>
          <p:nvPr/>
        </p:nvGrpSpPr>
        <p:grpSpPr>
          <a:xfrm>
            <a:off x="2019967" y="3033745"/>
            <a:ext cx="8220378" cy="1873586"/>
            <a:chOff x="2019967" y="3033745"/>
            <a:chExt cx="8220378" cy="1873586"/>
          </a:xfrm>
        </p:grpSpPr>
        <p:grpSp>
          <p:nvGrpSpPr>
            <p:cNvPr id="64" name="Group 63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77" name="Rectangle: Rounded Corners 76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78" name="Straight Connector 77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" name="TextBox 64"/>
            <p:cNvSpPr txBox="1"/>
            <p:nvPr/>
          </p:nvSpPr>
          <p:spPr>
            <a:xfrm>
              <a:off x="4968234" y="3033745"/>
              <a:ext cx="219804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156%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2347117" y="3515847"/>
            <a:ext cx="2120156" cy="761965"/>
            <a:chOff x="2354589" y="3658388"/>
            <a:chExt cx="5834272" cy="761965"/>
          </a:xfrm>
        </p:grpSpPr>
        <p:sp>
          <p:nvSpPr>
            <p:cNvPr id="34" name="TextBox 33"/>
            <p:cNvSpPr txBox="1"/>
            <p:nvPr/>
          </p:nvSpPr>
          <p:spPr>
            <a:xfrm>
              <a:off x="2354589" y="4020243"/>
              <a:ext cx="583427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 (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0%)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607836" y="3658388"/>
              <a:ext cx="523723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Rata-rata 0%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22275" y="318135"/>
            <a:ext cx="11233785" cy="6073140"/>
          </a:xfrm>
          <a:prstGeom prst="roundRect">
            <a:avLst>
              <a:gd name="adj" fmla="val 5826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45608" y="904062"/>
            <a:ext cx="934600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6"/>
            </a:pPr>
            <a:r>
              <a:rPr lang="en-US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ANGGARAN BOPTN TERHADAP TOTAL ANGGARAN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6" name="Group 5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19" name="Rectangle: Rounded Corners 18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TextBox 6"/>
            <p:cNvSpPr txBox="1"/>
            <p:nvPr/>
          </p:nvSpPr>
          <p:spPr>
            <a:xfrm>
              <a:off x="5339727" y="3033493"/>
              <a:ext cx="172146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10%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347117" y="3515847"/>
            <a:ext cx="2120156" cy="761965"/>
            <a:chOff x="2354589" y="3658388"/>
            <a:chExt cx="5834272" cy="761965"/>
          </a:xfrm>
        </p:grpSpPr>
        <p:sp>
          <p:nvSpPr>
            <p:cNvPr id="32" name="TextBox 31"/>
            <p:cNvSpPr txBox="1"/>
            <p:nvPr/>
          </p:nvSpPr>
          <p:spPr>
            <a:xfrm>
              <a:off x="2354589" y="4020243"/>
              <a:ext cx="583427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0000"/>
                  </a:solidFill>
                  <a:effectLst/>
                  <a:latin typeface="+mj-lt"/>
                  <a:ea typeface="Calibri" panose="020F0502020204030204" pitchFamily="34" charset="0"/>
                </a:rPr>
                <a:t> (</a:t>
              </a:r>
              <a:r>
                <a:rPr lang="en-US" sz="2000" b="1" dirty="0">
                  <a:solidFill>
                    <a:srgbClr val="FF0000"/>
                  </a:solidFill>
                  <a:latin typeface="+mj-lt"/>
                  <a:ea typeface="Calibri" panose="020F0502020204030204" pitchFamily="34" charset="0"/>
                </a:rPr>
                <a:t>0%)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607836" y="3658388"/>
              <a:ext cx="523723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70C0"/>
                  </a:solidFill>
                  <a:latin typeface="+mj-lt"/>
                  <a:ea typeface="Calibri" panose="020F0502020204030204" pitchFamily="34" charset="0"/>
                </a:rPr>
                <a:t>Rata-rata 0%</a:t>
              </a:r>
              <a:endParaRPr lang="en-US" sz="2000" b="1" dirty="0">
                <a:solidFill>
                  <a:srgbClr val="0070C0"/>
                </a:solidFill>
                <a:effectLst/>
                <a:latin typeface="+mj-lt"/>
                <a:ea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2"/>
          <a:srcRect l="17391" t="21284" r="13328" b="11056"/>
          <a:stretch/>
        </p:blipFill>
        <p:spPr>
          <a:xfrm>
            <a:off x="267313" y="603504"/>
            <a:ext cx="10420165" cy="5724144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10112082" y="3749040"/>
            <a:ext cx="2204886" cy="3108960"/>
            <a:chOff x="7716658" y="1777167"/>
            <a:chExt cx="3767504" cy="5156161"/>
          </a:xfrm>
        </p:grpSpPr>
        <p:sp>
          <p:nvSpPr>
            <p:cNvPr id="29" name="Freeform 87"/>
            <p:cNvSpPr/>
            <p:nvPr/>
          </p:nvSpPr>
          <p:spPr>
            <a:xfrm flipH="1">
              <a:off x="7716658" y="3193970"/>
              <a:ext cx="2151242" cy="3739358"/>
            </a:xfrm>
            <a:custGeom>
              <a:avLst/>
              <a:gdLst>
                <a:gd name="connsiteX0" fmla="*/ 1847850 w 3571875"/>
                <a:gd name="connsiteY0" fmla="*/ 6791325 h 6791325"/>
                <a:gd name="connsiteX1" fmla="*/ 3571875 w 3571875"/>
                <a:gd name="connsiteY1" fmla="*/ 6781800 h 6791325"/>
                <a:gd name="connsiteX2" fmla="*/ 2514600 w 3571875"/>
                <a:gd name="connsiteY2" fmla="*/ 3819525 h 6791325"/>
                <a:gd name="connsiteX3" fmla="*/ 2390775 w 3571875"/>
                <a:gd name="connsiteY3" fmla="*/ 3267075 h 6791325"/>
                <a:gd name="connsiteX4" fmla="*/ 2752725 w 3571875"/>
                <a:gd name="connsiteY4" fmla="*/ 2162175 h 6791325"/>
                <a:gd name="connsiteX5" fmla="*/ 3390900 w 3571875"/>
                <a:gd name="connsiteY5" fmla="*/ 1247775 h 6791325"/>
                <a:gd name="connsiteX6" fmla="*/ 3209925 w 3571875"/>
                <a:gd name="connsiteY6" fmla="*/ 1133475 h 6791325"/>
                <a:gd name="connsiteX7" fmla="*/ 2543175 w 3571875"/>
                <a:gd name="connsiteY7" fmla="*/ 1857375 h 6791325"/>
                <a:gd name="connsiteX8" fmla="*/ 2371725 w 3571875"/>
                <a:gd name="connsiteY8" fmla="*/ 1752600 h 6791325"/>
                <a:gd name="connsiteX9" fmla="*/ 2771775 w 3571875"/>
                <a:gd name="connsiteY9" fmla="*/ 390525 h 6791325"/>
                <a:gd name="connsiteX10" fmla="*/ 2486025 w 3571875"/>
                <a:gd name="connsiteY10" fmla="*/ 295275 h 6791325"/>
                <a:gd name="connsiteX11" fmla="*/ 2124075 w 3571875"/>
                <a:gd name="connsiteY11" fmla="*/ 1609725 h 6791325"/>
                <a:gd name="connsiteX12" fmla="*/ 1971675 w 3571875"/>
                <a:gd name="connsiteY12" fmla="*/ 1495425 h 6791325"/>
                <a:gd name="connsiteX13" fmla="*/ 1990725 w 3571875"/>
                <a:gd name="connsiteY13" fmla="*/ 0 h 6791325"/>
                <a:gd name="connsiteX14" fmla="*/ 1790700 w 3571875"/>
                <a:gd name="connsiteY14" fmla="*/ 66675 h 6791325"/>
                <a:gd name="connsiteX15" fmla="*/ 1724025 w 3571875"/>
                <a:gd name="connsiteY15" fmla="*/ 1514475 h 6791325"/>
                <a:gd name="connsiteX16" fmla="*/ 1524000 w 3571875"/>
                <a:gd name="connsiteY16" fmla="*/ 1504950 h 6791325"/>
                <a:gd name="connsiteX17" fmla="*/ 1352550 w 3571875"/>
                <a:gd name="connsiteY17" fmla="*/ 123825 h 6791325"/>
                <a:gd name="connsiteX18" fmla="*/ 1171575 w 3571875"/>
                <a:gd name="connsiteY18" fmla="*/ 123825 h 6791325"/>
                <a:gd name="connsiteX19" fmla="*/ 1219200 w 3571875"/>
                <a:gd name="connsiteY19" fmla="*/ 1638300 h 6791325"/>
                <a:gd name="connsiteX20" fmla="*/ 1057275 w 3571875"/>
                <a:gd name="connsiteY20" fmla="*/ 2190750 h 6791325"/>
                <a:gd name="connsiteX21" fmla="*/ 800100 w 3571875"/>
                <a:gd name="connsiteY21" fmla="*/ 2247900 h 6791325"/>
                <a:gd name="connsiteX22" fmla="*/ 85725 w 3571875"/>
                <a:gd name="connsiteY22" fmla="*/ 1733550 h 6791325"/>
                <a:gd name="connsiteX23" fmla="*/ 0 w 3571875"/>
                <a:gd name="connsiteY23" fmla="*/ 2038350 h 6791325"/>
                <a:gd name="connsiteX24" fmla="*/ 609600 w 3571875"/>
                <a:gd name="connsiteY24" fmla="*/ 2743200 h 6791325"/>
                <a:gd name="connsiteX25" fmla="*/ 1238250 w 3571875"/>
                <a:gd name="connsiteY25" fmla="*/ 3476625 h 6791325"/>
                <a:gd name="connsiteX26" fmla="*/ 1457325 w 3571875"/>
                <a:gd name="connsiteY26" fmla="*/ 4010025 h 6791325"/>
                <a:gd name="connsiteX27" fmla="*/ 1847850 w 3571875"/>
                <a:gd name="connsiteY27" fmla="*/ 6791325 h 6791325"/>
                <a:gd name="connsiteX0-1" fmla="*/ 1889034 w 3613059"/>
                <a:gd name="connsiteY0-2" fmla="*/ 6791325 h 6791325"/>
                <a:gd name="connsiteX1-3" fmla="*/ 3613059 w 3613059"/>
                <a:gd name="connsiteY1-4" fmla="*/ 6781800 h 6791325"/>
                <a:gd name="connsiteX2-5" fmla="*/ 2555784 w 3613059"/>
                <a:gd name="connsiteY2-6" fmla="*/ 3819525 h 6791325"/>
                <a:gd name="connsiteX3-7" fmla="*/ 2431959 w 3613059"/>
                <a:gd name="connsiteY3-8" fmla="*/ 3267075 h 6791325"/>
                <a:gd name="connsiteX4-9" fmla="*/ 2793909 w 3613059"/>
                <a:gd name="connsiteY4-10" fmla="*/ 2162175 h 6791325"/>
                <a:gd name="connsiteX5-11" fmla="*/ 3432084 w 3613059"/>
                <a:gd name="connsiteY5-12" fmla="*/ 1247775 h 6791325"/>
                <a:gd name="connsiteX6-13" fmla="*/ 3251109 w 3613059"/>
                <a:gd name="connsiteY6-14" fmla="*/ 1133475 h 6791325"/>
                <a:gd name="connsiteX7-15" fmla="*/ 2584359 w 3613059"/>
                <a:gd name="connsiteY7-16" fmla="*/ 1857375 h 6791325"/>
                <a:gd name="connsiteX8-17" fmla="*/ 2412909 w 3613059"/>
                <a:gd name="connsiteY8-18" fmla="*/ 1752600 h 6791325"/>
                <a:gd name="connsiteX9-19" fmla="*/ 2812959 w 3613059"/>
                <a:gd name="connsiteY9-20" fmla="*/ 390525 h 6791325"/>
                <a:gd name="connsiteX10-21" fmla="*/ 2527209 w 3613059"/>
                <a:gd name="connsiteY10-22" fmla="*/ 295275 h 6791325"/>
                <a:gd name="connsiteX11-23" fmla="*/ 2165259 w 3613059"/>
                <a:gd name="connsiteY11-24" fmla="*/ 1609725 h 6791325"/>
                <a:gd name="connsiteX12-25" fmla="*/ 2012859 w 3613059"/>
                <a:gd name="connsiteY12-26" fmla="*/ 1495425 h 6791325"/>
                <a:gd name="connsiteX13-27" fmla="*/ 2031909 w 3613059"/>
                <a:gd name="connsiteY13-28" fmla="*/ 0 h 6791325"/>
                <a:gd name="connsiteX14-29" fmla="*/ 1831884 w 3613059"/>
                <a:gd name="connsiteY14-30" fmla="*/ 66675 h 6791325"/>
                <a:gd name="connsiteX15-31" fmla="*/ 1765209 w 3613059"/>
                <a:gd name="connsiteY15-32" fmla="*/ 1514475 h 6791325"/>
                <a:gd name="connsiteX16-33" fmla="*/ 1565184 w 3613059"/>
                <a:gd name="connsiteY16-34" fmla="*/ 1504950 h 6791325"/>
                <a:gd name="connsiteX17-35" fmla="*/ 1393734 w 3613059"/>
                <a:gd name="connsiteY17-36" fmla="*/ 123825 h 6791325"/>
                <a:gd name="connsiteX18-37" fmla="*/ 1212759 w 3613059"/>
                <a:gd name="connsiteY18-38" fmla="*/ 123825 h 6791325"/>
                <a:gd name="connsiteX19-39" fmla="*/ 1260384 w 3613059"/>
                <a:gd name="connsiteY19-40" fmla="*/ 1638300 h 6791325"/>
                <a:gd name="connsiteX20-41" fmla="*/ 1098459 w 3613059"/>
                <a:gd name="connsiteY20-42" fmla="*/ 2190750 h 6791325"/>
                <a:gd name="connsiteX21-43" fmla="*/ 841284 w 3613059"/>
                <a:gd name="connsiteY21-44" fmla="*/ 2247900 h 6791325"/>
                <a:gd name="connsiteX22-45" fmla="*/ 126909 w 3613059"/>
                <a:gd name="connsiteY22-46" fmla="*/ 1733550 h 6791325"/>
                <a:gd name="connsiteX23-47" fmla="*/ 41184 w 3613059"/>
                <a:gd name="connsiteY23-48" fmla="*/ 2038350 h 6791325"/>
                <a:gd name="connsiteX24-49" fmla="*/ 650784 w 3613059"/>
                <a:gd name="connsiteY24-50" fmla="*/ 2743200 h 6791325"/>
                <a:gd name="connsiteX25-51" fmla="*/ 1279434 w 3613059"/>
                <a:gd name="connsiteY25-52" fmla="*/ 3476625 h 6791325"/>
                <a:gd name="connsiteX26-53" fmla="*/ 1498509 w 3613059"/>
                <a:gd name="connsiteY26-54" fmla="*/ 4010025 h 6791325"/>
                <a:gd name="connsiteX27-55" fmla="*/ 1889034 w 3613059"/>
                <a:gd name="connsiteY27-56" fmla="*/ 6791325 h 6791325"/>
                <a:gd name="connsiteX0-57" fmla="*/ 1872461 w 3596486"/>
                <a:gd name="connsiteY0-58" fmla="*/ 6791325 h 6791325"/>
                <a:gd name="connsiteX1-59" fmla="*/ 3596486 w 3596486"/>
                <a:gd name="connsiteY1-60" fmla="*/ 6781800 h 6791325"/>
                <a:gd name="connsiteX2-61" fmla="*/ 2539211 w 3596486"/>
                <a:gd name="connsiteY2-62" fmla="*/ 3819525 h 6791325"/>
                <a:gd name="connsiteX3-63" fmla="*/ 2415386 w 3596486"/>
                <a:gd name="connsiteY3-64" fmla="*/ 3267075 h 6791325"/>
                <a:gd name="connsiteX4-65" fmla="*/ 2777336 w 3596486"/>
                <a:gd name="connsiteY4-66" fmla="*/ 2162175 h 6791325"/>
                <a:gd name="connsiteX5-67" fmla="*/ 3415511 w 3596486"/>
                <a:gd name="connsiteY5-68" fmla="*/ 1247775 h 6791325"/>
                <a:gd name="connsiteX6-69" fmla="*/ 3234536 w 3596486"/>
                <a:gd name="connsiteY6-70" fmla="*/ 1133475 h 6791325"/>
                <a:gd name="connsiteX7-71" fmla="*/ 2567786 w 3596486"/>
                <a:gd name="connsiteY7-72" fmla="*/ 1857375 h 6791325"/>
                <a:gd name="connsiteX8-73" fmla="*/ 2396336 w 3596486"/>
                <a:gd name="connsiteY8-74" fmla="*/ 1752600 h 6791325"/>
                <a:gd name="connsiteX9-75" fmla="*/ 2796386 w 3596486"/>
                <a:gd name="connsiteY9-76" fmla="*/ 390525 h 6791325"/>
                <a:gd name="connsiteX10-77" fmla="*/ 2510636 w 3596486"/>
                <a:gd name="connsiteY10-78" fmla="*/ 295275 h 6791325"/>
                <a:gd name="connsiteX11-79" fmla="*/ 2148686 w 3596486"/>
                <a:gd name="connsiteY11-80" fmla="*/ 1609725 h 6791325"/>
                <a:gd name="connsiteX12-81" fmla="*/ 1996286 w 3596486"/>
                <a:gd name="connsiteY12-82" fmla="*/ 1495425 h 6791325"/>
                <a:gd name="connsiteX13-83" fmla="*/ 2015336 w 3596486"/>
                <a:gd name="connsiteY13-84" fmla="*/ 0 h 6791325"/>
                <a:gd name="connsiteX14-85" fmla="*/ 1815311 w 3596486"/>
                <a:gd name="connsiteY14-86" fmla="*/ 66675 h 6791325"/>
                <a:gd name="connsiteX15-87" fmla="*/ 1748636 w 3596486"/>
                <a:gd name="connsiteY15-88" fmla="*/ 1514475 h 6791325"/>
                <a:gd name="connsiteX16-89" fmla="*/ 1548611 w 3596486"/>
                <a:gd name="connsiteY16-90" fmla="*/ 1504950 h 6791325"/>
                <a:gd name="connsiteX17-91" fmla="*/ 1377161 w 3596486"/>
                <a:gd name="connsiteY17-92" fmla="*/ 123825 h 6791325"/>
                <a:gd name="connsiteX18-93" fmla="*/ 1196186 w 3596486"/>
                <a:gd name="connsiteY18-94" fmla="*/ 123825 h 6791325"/>
                <a:gd name="connsiteX19-95" fmla="*/ 1243811 w 3596486"/>
                <a:gd name="connsiteY19-96" fmla="*/ 1638300 h 6791325"/>
                <a:gd name="connsiteX20-97" fmla="*/ 1081886 w 3596486"/>
                <a:gd name="connsiteY20-98" fmla="*/ 2190750 h 6791325"/>
                <a:gd name="connsiteX21-99" fmla="*/ 824711 w 3596486"/>
                <a:gd name="connsiteY21-100" fmla="*/ 2247900 h 6791325"/>
                <a:gd name="connsiteX22-101" fmla="*/ 110336 w 3596486"/>
                <a:gd name="connsiteY22-102" fmla="*/ 1733550 h 6791325"/>
                <a:gd name="connsiteX23-103" fmla="*/ 76998 w 3596486"/>
                <a:gd name="connsiteY23-104" fmla="*/ 2038350 h 6791325"/>
                <a:gd name="connsiteX24-105" fmla="*/ 634211 w 3596486"/>
                <a:gd name="connsiteY24-106" fmla="*/ 2743200 h 6791325"/>
                <a:gd name="connsiteX25-107" fmla="*/ 1262861 w 3596486"/>
                <a:gd name="connsiteY25-108" fmla="*/ 3476625 h 6791325"/>
                <a:gd name="connsiteX26-109" fmla="*/ 1481936 w 3596486"/>
                <a:gd name="connsiteY26-110" fmla="*/ 4010025 h 6791325"/>
                <a:gd name="connsiteX27-111" fmla="*/ 1872461 w 3596486"/>
                <a:gd name="connsiteY27-112" fmla="*/ 6791325 h 6791325"/>
                <a:gd name="connsiteX0-113" fmla="*/ 1969459 w 3693484"/>
                <a:gd name="connsiteY0-114" fmla="*/ 6791325 h 6791325"/>
                <a:gd name="connsiteX1-115" fmla="*/ 3693484 w 3693484"/>
                <a:gd name="connsiteY1-116" fmla="*/ 6781800 h 6791325"/>
                <a:gd name="connsiteX2-117" fmla="*/ 2636209 w 3693484"/>
                <a:gd name="connsiteY2-118" fmla="*/ 3819525 h 6791325"/>
                <a:gd name="connsiteX3-119" fmla="*/ 2512384 w 3693484"/>
                <a:gd name="connsiteY3-120" fmla="*/ 3267075 h 6791325"/>
                <a:gd name="connsiteX4-121" fmla="*/ 2874334 w 3693484"/>
                <a:gd name="connsiteY4-122" fmla="*/ 2162175 h 6791325"/>
                <a:gd name="connsiteX5-123" fmla="*/ 3512509 w 3693484"/>
                <a:gd name="connsiteY5-124" fmla="*/ 1247775 h 6791325"/>
                <a:gd name="connsiteX6-125" fmla="*/ 3331534 w 3693484"/>
                <a:gd name="connsiteY6-126" fmla="*/ 1133475 h 6791325"/>
                <a:gd name="connsiteX7-127" fmla="*/ 2664784 w 3693484"/>
                <a:gd name="connsiteY7-128" fmla="*/ 1857375 h 6791325"/>
                <a:gd name="connsiteX8-129" fmla="*/ 2493334 w 3693484"/>
                <a:gd name="connsiteY8-130" fmla="*/ 1752600 h 6791325"/>
                <a:gd name="connsiteX9-131" fmla="*/ 2893384 w 3693484"/>
                <a:gd name="connsiteY9-132" fmla="*/ 390525 h 6791325"/>
                <a:gd name="connsiteX10-133" fmla="*/ 2607634 w 3693484"/>
                <a:gd name="connsiteY10-134" fmla="*/ 295275 h 6791325"/>
                <a:gd name="connsiteX11-135" fmla="*/ 2245684 w 3693484"/>
                <a:gd name="connsiteY11-136" fmla="*/ 1609725 h 6791325"/>
                <a:gd name="connsiteX12-137" fmla="*/ 2093284 w 3693484"/>
                <a:gd name="connsiteY12-138" fmla="*/ 1495425 h 6791325"/>
                <a:gd name="connsiteX13-139" fmla="*/ 2112334 w 3693484"/>
                <a:gd name="connsiteY13-140" fmla="*/ 0 h 6791325"/>
                <a:gd name="connsiteX14-141" fmla="*/ 1912309 w 3693484"/>
                <a:gd name="connsiteY14-142" fmla="*/ 66675 h 6791325"/>
                <a:gd name="connsiteX15-143" fmla="*/ 1845634 w 3693484"/>
                <a:gd name="connsiteY15-144" fmla="*/ 1514475 h 6791325"/>
                <a:gd name="connsiteX16-145" fmla="*/ 1645609 w 3693484"/>
                <a:gd name="connsiteY16-146" fmla="*/ 1504950 h 6791325"/>
                <a:gd name="connsiteX17-147" fmla="*/ 1474159 w 3693484"/>
                <a:gd name="connsiteY17-148" fmla="*/ 123825 h 6791325"/>
                <a:gd name="connsiteX18-149" fmla="*/ 1293184 w 3693484"/>
                <a:gd name="connsiteY18-150" fmla="*/ 123825 h 6791325"/>
                <a:gd name="connsiteX19-151" fmla="*/ 1340809 w 3693484"/>
                <a:gd name="connsiteY19-152" fmla="*/ 1638300 h 6791325"/>
                <a:gd name="connsiteX20-153" fmla="*/ 1178884 w 3693484"/>
                <a:gd name="connsiteY20-154" fmla="*/ 2190750 h 6791325"/>
                <a:gd name="connsiteX21-155" fmla="*/ 921709 w 3693484"/>
                <a:gd name="connsiteY21-156" fmla="*/ 2247900 h 6791325"/>
                <a:gd name="connsiteX22-157" fmla="*/ 207334 w 3693484"/>
                <a:gd name="connsiteY22-158" fmla="*/ 1733550 h 6791325"/>
                <a:gd name="connsiteX23-159" fmla="*/ 173996 w 3693484"/>
                <a:gd name="connsiteY23-160" fmla="*/ 2038350 h 6791325"/>
                <a:gd name="connsiteX24-161" fmla="*/ 731209 w 3693484"/>
                <a:gd name="connsiteY24-162" fmla="*/ 2743200 h 6791325"/>
                <a:gd name="connsiteX25-163" fmla="*/ 1359859 w 3693484"/>
                <a:gd name="connsiteY25-164" fmla="*/ 3476625 h 6791325"/>
                <a:gd name="connsiteX26-165" fmla="*/ 1578934 w 3693484"/>
                <a:gd name="connsiteY26-166" fmla="*/ 4010025 h 6791325"/>
                <a:gd name="connsiteX27-167" fmla="*/ 1969459 w 3693484"/>
                <a:gd name="connsiteY27-168" fmla="*/ 6791325 h 6791325"/>
                <a:gd name="connsiteX0-169" fmla="*/ 1969459 w 3693484"/>
                <a:gd name="connsiteY0-170" fmla="*/ 6791325 h 6791325"/>
                <a:gd name="connsiteX1-171" fmla="*/ 3693484 w 3693484"/>
                <a:gd name="connsiteY1-172" fmla="*/ 6781800 h 6791325"/>
                <a:gd name="connsiteX2-173" fmla="*/ 2636209 w 3693484"/>
                <a:gd name="connsiteY2-174" fmla="*/ 3819525 h 6791325"/>
                <a:gd name="connsiteX3-175" fmla="*/ 2512384 w 3693484"/>
                <a:gd name="connsiteY3-176" fmla="*/ 3267075 h 6791325"/>
                <a:gd name="connsiteX4-177" fmla="*/ 2874334 w 3693484"/>
                <a:gd name="connsiteY4-178" fmla="*/ 2162175 h 6791325"/>
                <a:gd name="connsiteX5-179" fmla="*/ 3512509 w 3693484"/>
                <a:gd name="connsiteY5-180" fmla="*/ 1247775 h 6791325"/>
                <a:gd name="connsiteX6-181" fmla="*/ 3331534 w 3693484"/>
                <a:gd name="connsiteY6-182" fmla="*/ 1133475 h 6791325"/>
                <a:gd name="connsiteX7-183" fmla="*/ 2664784 w 3693484"/>
                <a:gd name="connsiteY7-184" fmla="*/ 1857375 h 6791325"/>
                <a:gd name="connsiteX8-185" fmla="*/ 2493334 w 3693484"/>
                <a:gd name="connsiteY8-186" fmla="*/ 1752600 h 6791325"/>
                <a:gd name="connsiteX9-187" fmla="*/ 2893384 w 3693484"/>
                <a:gd name="connsiteY9-188" fmla="*/ 390525 h 6791325"/>
                <a:gd name="connsiteX10-189" fmla="*/ 2607634 w 3693484"/>
                <a:gd name="connsiteY10-190" fmla="*/ 295275 h 6791325"/>
                <a:gd name="connsiteX11-191" fmla="*/ 2245684 w 3693484"/>
                <a:gd name="connsiteY11-192" fmla="*/ 1609725 h 6791325"/>
                <a:gd name="connsiteX12-193" fmla="*/ 2093284 w 3693484"/>
                <a:gd name="connsiteY12-194" fmla="*/ 1495425 h 6791325"/>
                <a:gd name="connsiteX13-195" fmla="*/ 2112334 w 3693484"/>
                <a:gd name="connsiteY13-196" fmla="*/ 0 h 6791325"/>
                <a:gd name="connsiteX14-197" fmla="*/ 1912309 w 3693484"/>
                <a:gd name="connsiteY14-198" fmla="*/ 66675 h 6791325"/>
                <a:gd name="connsiteX15-199" fmla="*/ 1845634 w 3693484"/>
                <a:gd name="connsiteY15-200" fmla="*/ 1514475 h 6791325"/>
                <a:gd name="connsiteX16-201" fmla="*/ 1645609 w 3693484"/>
                <a:gd name="connsiteY16-202" fmla="*/ 1504950 h 6791325"/>
                <a:gd name="connsiteX17-203" fmla="*/ 1474159 w 3693484"/>
                <a:gd name="connsiteY17-204" fmla="*/ 123825 h 6791325"/>
                <a:gd name="connsiteX18-205" fmla="*/ 1293184 w 3693484"/>
                <a:gd name="connsiteY18-206" fmla="*/ 123825 h 6791325"/>
                <a:gd name="connsiteX19-207" fmla="*/ 1340809 w 3693484"/>
                <a:gd name="connsiteY19-208" fmla="*/ 1638300 h 6791325"/>
                <a:gd name="connsiteX20-209" fmla="*/ 1178884 w 3693484"/>
                <a:gd name="connsiteY20-210" fmla="*/ 2190750 h 6791325"/>
                <a:gd name="connsiteX21-211" fmla="*/ 921709 w 3693484"/>
                <a:gd name="connsiteY21-212" fmla="*/ 2247900 h 6791325"/>
                <a:gd name="connsiteX22-213" fmla="*/ 207334 w 3693484"/>
                <a:gd name="connsiteY22-214" fmla="*/ 1733550 h 6791325"/>
                <a:gd name="connsiteX23-215" fmla="*/ 173996 w 3693484"/>
                <a:gd name="connsiteY23-216" fmla="*/ 2038350 h 6791325"/>
                <a:gd name="connsiteX24-217" fmla="*/ 731209 w 3693484"/>
                <a:gd name="connsiteY24-218" fmla="*/ 2743200 h 6791325"/>
                <a:gd name="connsiteX25-219" fmla="*/ 1359859 w 3693484"/>
                <a:gd name="connsiteY25-220" fmla="*/ 3476625 h 6791325"/>
                <a:gd name="connsiteX26-221" fmla="*/ 1578934 w 3693484"/>
                <a:gd name="connsiteY26-222" fmla="*/ 4010025 h 6791325"/>
                <a:gd name="connsiteX27-223" fmla="*/ 1969459 w 3693484"/>
                <a:gd name="connsiteY27-224" fmla="*/ 6791325 h 6791325"/>
                <a:gd name="connsiteX0-225" fmla="*/ 1969459 w 3693484"/>
                <a:gd name="connsiteY0-226" fmla="*/ 6791325 h 6791325"/>
                <a:gd name="connsiteX1-227" fmla="*/ 3693484 w 3693484"/>
                <a:gd name="connsiteY1-228" fmla="*/ 6781800 h 6791325"/>
                <a:gd name="connsiteX2-229" fmla="*/ 2636209 w 3693484"/>
                <a:gd name="connsiteY2-230" fmla="*/ 3819525 h 6791325"/>
                <a:gd name="connsiteX3-231" fmla="*/ 2512384 w 3693484"/>
                <a:gd name="connsiteY3-232" fmla="*/ 3267075 h 6791325"/>
                <a:gd name="connsiteX4-233" fmla="*/ 2874334 w 3693484"/>
                <a:gd name="connsiteY4-234" fmla="*/ 2162175 h 6791325"/>
                <a:gd name="connsiteX5-235" fmla="*/ 3512509 w 3693484"/>
                <a:gd name="connsiteY5-236" fmla="*/ 1247775 h 6791325"/>
                <a:gd name="connsiteX6-237" fmla="*/ 3331534 w 3693484"/>
                <a:gd name="connsiteY6-238" fmla="*/ 1133475 h 6791325"/>
                <a:gd name="connsiteX7-239" fmla="*/ 2664784 w 3693484"/>
                <a:gd name="connsiteY7-240" fmla="*/ 1857375 h 6791325"/>
                <a:gd name="connsiteX8-241" fmla="*/ 2493334 w 3693484"/>
                <a:gd name="connsiteY8-242" fmla="*/ 1752600 h 6791325"/>
                <a:gd name="connsiteX9-243" fmla="*/ 2893384 w 3693484"/>
                <a:gd name="connsiteY9-244" fmla="*/ 390525 h 6791325"/>
                <a:gd name="connsiteX10-245" fmla="*/ 2607634 w 3693484"/>
                <a:gd name="connsiteY10-246" fmla="*/ 295275 h 6791325"/>
                <a:gd name="connsiteX11-247" fmla="*/ 2245684 w 3693484"/>
                <a:gd name="connsiteY11-248" fmla="*/ 1609725 h 6791325"/>
                <a:gd name="connsiteX12-249" fmla="*/ 2093284 w 3693484"/>
                <a:gd name="connsiteY12-250" fmla="*/ 1495425 h 6791325"/>
                <a:gd name="connsiteX13-251" fmla="*/ 2112334 w 3693484"/>
                <a:gd name="connsiteY13-252" fmla="*/ 0 h 6791325"/>
                <a:gd name="connsiteX14-253" fmla="*/ 1912309 w 3693484"/>
                <a:gd name="connsiteY14-254" fmla="*/ 66675 h 6791325"/>
                <a:gd name="connsiteX15-255" fmla="*/ 1845634 w 3693484"/>
                <a:gd name="connsiteY15-256" fmla="*/ 1514475 h 6791325"/>
                <a:gd name="connsiteX16-257" fmla="*/ 1645609 w 3693484"/>
                <a:gd name="connsiteY16-258" fmla="*/ 1504950 h 6791325"/>
                <a:gd name="connsiteX17-259" fmla="*/ 1474159 w 3693484"/>
                <a:gd name="connsiteY17-260" fmla="*/ 123825 h 6791325"/>
                <a:gd name="connsiteX18-261" fmla="*/ 1293184 w 3693484"/>
                <a:gd name="connsiteY18-262" fmla="*/ 123825 h 6791325"/>
                <a:gd name="connsiteX19-263" fmla="*/ 1340809 w 3693484"/>
                <a:gd name="connsiteY19-264" fmla="*/ 1638300 h 6791325"/>
                <a:gd name="connsiteX20-265" fmla="*/ 1178884 w 3693484"/>
                <a:gd name="connsiteY20-266" fmla="*/ 2190750 h 6791325"/>
                <a:gd name="connsiteX21-267" fmla="*/ 874084 w 3693484"/>
                <a:gd name="connsiteY21-268" fmla="*/ 2247900 h 6791325"/>
                <a:gd name="connsiteX22-269" fmla="*/ 207334 w 3693484"/>
                <a:gd name="connsiteY22-270" fmla="*/ 1733550 h 6791325"/>
                <a:gd name="connsiteX23-271" fmla="*/ 173996 w 3693484"/>
                <a:gd name="connsiteY23-272" fmla="*/ 2038350 h 6791325"/>
                <a:gd name="connsiteX24-273" fmla="*/ 731209 w 3693484"/>
                <a:gd name="connsiteY24-274" fmla="*/ 2743200 h 6791325"/>
                <a:gd name="connsiteX25-275" fmla="*/ 1359859 w 3693484"/>
                <a:gd name="connsiteY25-276" fmla="*/ 3476625 h 6791325"/>
                <a:gd name="connsiteX26-277" fmla="*/ 1578934 w 3693484"/>
                <a:gd name="connsiteY26-278" fmla="*/ 4010025 h 6791325"/>
                <a:gd name="connsiteX27-279" fmla="*/ 1969459 w 3693484"/>
                <a:gd name="connsiteY27-280" fmla="*/ 6791325 h 6791325"/>
                <a:gd name="connsiteX0-281" fmla="*/ 1969459 w 3693484"/>
                <a:gd name="connsiteY0-282" fmla="*/ 6791325 h 6791325"/>
                <a:gd name="connsiteX1-283" fmla="*/ 3693484 w 3693484"/>
                <a:gd name="connsiteY1-284" fmla="*/ 6781800 h 6791325"/>
                <a:gd name="connsiteX2-285" fmla="*/ 2636209 w 3693484"/>
                <a:gd name="connsiteY2-286" fmla="*/ 3819525 h 6791325"/>
                <a:gd name="connsiteX3-287" fmla="*/ 2512384 w 3693484"/>
                <a:gd name="connsiteY3-288" fmla="*/ 3267075 h 6791325"/>
                <a:gd name="connsiteX4-289" fmla="*/ 2874334 w 3693484"/>
                <a:gd name="connsiteY4-290" fmla="*/ 2162175 h 6791325"/>
                <a:gd name="connsiteX5-291" fmla="*/ 3512509 w 3693484"/>
                <a:gd name="connsiteY5-292" fmla="*/ 1247775 h 6791325"/>
                <a:gd name="connsiteX6-293" fmla="*/ 3331534 w 3693484"/>
                <a:gd name="connsiteY6-294" fmla="*/ 1133475 h 6791325"/>
                <a:gd name="connsiteX7-295" fmla="*/ 2664784 w 3693484"/>
                <a:gd name="connsiteY7-296" fmla="*/ 1857375 h 6791325"/>
                <a:gd name="connsiteX8-297" fmla="*/ 2493334 w 3693484"/>
                <a:gd name="connsiteY8-298" fmla="*/ 1752600 h 6791325"/>
                <a:gd name="connsiteX9-299" fmla="*/ 2893384 w 3693484"/>
                <a:gd name="connsiteY9-300" fmla="*/ 390525 h 6791325"/>
                <a:gd name="connsiteX10-301" fmla="*/ 2607634 w 3693484"/>
                <a:gd name="connsiteY10-302" fmla="*/ 295275 h 6791325"/>
                <a:gd name="connsiteX11-303" fmla="*/ 2245684 w 3693484"/>
                <a:gd name="connsiteY11-304" fmla="*/ 1609725 h 6791325"/>
                <a:gd name="connsiteX12-305" fmla="*/ 2093284 w 3693484"/>
                <a:gd name="connsiteY12-306" fmla="*/ 1495425 h 6791325"/>
                <a:gd name="connsiteX13-307" fmla="*/ 2112334 w 3693484"/>
                <a:gd name="connsiteY13-308" fmla="*/ 0 h 6791325"/>
                <a:gd name="connsiteX14-309" fmla="*/ 1912309 w 3693484"/>
                <a:gd name="connsiteY14-310" fmla="*/ 66675 h 6791325"/>
                <a:gd name="connsiteX15-311" fmla="*/ 1845634 w 3693484"/>
                <a:gd name="connsiteY15-312" fmla="*/ 1514475 h 6791325"/>
                <a:gd name="connsiteX16-313" fmla="*/ 1645609 w 3693484"/>
                <a:gd name="connsiteY16-314" fmla="*/ 1504950 h 6791325"/>
                <a:gd name="connsiteX17-315" fmla="*/ 1474159 w 3693484"/>
                <a:gd name="connsiteY17-316" fmla="*/ 123825 h 6791325"/>
                <a:gd name="connsiteX18-317" fmla="*/ 1293184 w 3693484"/>
                <a:gd name="connsiteY18-318" fmla="*/ 123825 h 6791325"/>
                <a:gd name="connsiteX19-319" fmla="*/ 1340809 w 3693484"/>
                <a:gd name="connsiteY19-320" fmla="*/ 1638300 h 6791325"/>
                <a:gd name="connsiteX20-321" fmla="*/ 1178884 w 3693484"/>
                <a:gd name="connsiteY20-322" fmla="*/ 2190750 h 6791325"/>
                <a:gd name="connsiteX21-323" fmla="*/ 874084 w 3693484"/>
                <a:gd name="connsiteY21-324" fmla="*/ 2247900 h 6791325"/>
                <a:gd name="connsiteX22-325" fmla="*/ 207334 w 3693484"/>
                <a:gd name="connsiteY22-326" fmla="*/ 1733550 h 6791325"/>
                <a:gd name="connsiteX23-327" fmla="*/ 173996 w 3693484"/>
                <a:gd name="connsiteY23-328" fmla="*/ 2038350 h 6791325"/>
                <a:gd name="connsiteX24-329" fmla="*/ 731209 w 3693484"/>
                <a:gd name="connsiteY24-330" fmla="*/ 2743200 h 6791325"/>
                <a:gd name="connsiteX25-331" fmla="*/ 1359859 w 3693484"/>
                <a:gd name="connsiteY25-332" fmla="*/ 3476625 h 6791325"/>
                <a:gd name="connsiteX26-333" fmla="*/ 1578934 w 3693484"/>
                <a:gd name="connsiteY26-334" fmla="*/ 4010025 h 6791325"/>
                <a:gd name="connsiteX27-335" fmla="*/ 1969459 w 3693484"/>
                <a:gd name="connsiteY27-336" fmla="*/ 6791325 h 6791325"/>
                <a:gd name="connsiteX0-337" fmla="*/ 1969459 w 3693484"/>
                <a:gd name="connsiteY0-338" fmla="*/ 6791325 h 6791325"/>
                <a:gd name="connsiteX1-339" fmla="*/ 3693484 w 3693484"/>
                <a:gd name="connsiteY1-340" fmla="*/ 6781800 h 6791325"/>
                <a:gd name="connsiteX2-341" fmla="*/ 2636209 w 3693484"/>
                <a:gd name="connsiteY2-342" fmla="*/ 3819525 h 6791325"/>
                <a:gd name="connsiteX3-343" fmla="*/ 2512384 w 3693484"/>
                <a:gd name="connsiteY3-344" fmla="*/ 3267075 h 6791325"/>
                <a:gd name="connsiteX4-345" fmla="*/ 2874334 w 3693484"/>
                <a:gd name="connsiteY4-346" fmla="*/ 2162175 h 6791325"/>
                <a:gd name="connsiteX5-347" fmla="*/ 3512509 w 3693484"/>
                <a:gd name="connsiteY5-348" fmla="*/ 1247775 h 6791325"/>
                <a:gd name="connsiteX6-349" fmla="*/ 3331534 w 3693484"/>
                <a:gd name="connsiteY6-350" fmla="*/ 1133475 h 6791325"/>
                <a:gd name="connsiteX7-351" fmla="*/ 2664784 w 3693484"/>
                <a:gd name="connsiteY7-352" fmla="*/ 1857375 h 6791325"/>
                <a:gd name="connsiteX8-353" fmla="*/ 2493334 w 3693484"/>
                <a:gd name="connsiteY8-354" fmla="*/ 1752600 h 6791325"/>
                <a:gd name="connsiteX9-355" fmla="*/ 2893384 w 3693484"/>
                <a:gd name="connsiteY9-356" fmla="*/ 390525 h 6791325"/>
                <a:gd name="connsiteX10-357" fmla="*/ 2607634 w 3693484"/>
                <a:gd name="connsiteY10-358" fmla="*/ 295275 h 6791325"/>
                <a:gd name="connsiteX11-359" fmla="*/ 2245684 w 3693484"/>
                <a:gd name="connsiteY11-360" fmla="*/ 1609725 h 6791325"/>
                <a:gd name="connsiteX12-361" fmla="*/ 2093284 w 3693484"/>
                <a:gd name="connsiteY12-362" fmla="*/ 1495425 h 6791325"/>
                <a:gd name="connsiteX13-363" fmla="*/ 2112334 w 3693484"/>
                <a:gd name="connsiteY13-364" fmla="*/ 0 h 6791325"/>
                <a:gd name="connsiteX14-365" fmla="*/ 1912309 w 3693484"/>
                <a:gd name="connsiteY14-366" fmla="*/ 66675 h 6791325"/>
                <a:gd name="connsiteX15-367" fmla="*/ 1845634 w 3693484"/>
                <a:gd name="connsiteY15-368" fmla="*/ 1514475 h 6791325"/>
                <a:gd name="connsiteX16-369" fmla="*/ 1645609 w 3693484"/>
                <a:gd name="connsiteY16-370" fmla="*/ 1504950 h 6791325"/>
                <a:gd name="connsiteX17-371" fmla="*/ 1474159 w 3693484"/>
                <a:gd name="connsiteY17-372" fmla="*/ 123825 h 6791325"/>
                <a:gd name="connsiteX18-373" fmla="*/ 1293184 w 3693484"/>
                <a:gd name="connsiteY18-374" fmla="*/ 123825 h 6791325"/>
                <a:gd name="connsiteX19-375" fmla="*/ 1340809 w 3693484"/>
                <a:gd name="connsiteY19-376" fmla="*/ 1638300 h 6791325"/>
                <a:gd name="connsiteX20-377" fmla="*/ 1178884 w 3693484"/>
                <a:gd name="connsiteY20-378" fmla="*/ 2190750 h 6791325"/>
                <a:gd name="connsiteX21-379" fmla="*/ 902659 w 3693484"/>
                <a:gd name="connsiteY21-380" fmla="*/ 2247900 h 6791325"/>
                <a:gd name="connsiteX22-381" fmla="*/ 207334 w 3693484"/>
                <a:gd name="connsiteY22-382" fmla="*/ 1733550 h 6791325"/>
                <a:gd name="connsiteX23-383" fmla="*/ 173996 w 3693484"/>
                <a:gd name="connsiteY23-384" fmla="*/ 2038350 h 6791325"/>
                <a:gd name="connsiteX24-385" fmla="*/ 731209 w 3693484"/>
                <a:gd name="connsiteY24-386" fmla="*/ 2743200 h 6791325"/>
                <a:gd name="connsiteX25-387" fmla="*/ 1359859 w 3693484"/>
                <a:gd name="connsiteY25-388" fmla="*/ 3476625 h 6791325"/>
                <a:gd name="connsiteX26-389" fmla="*/ 1578934 w 3693484"/>
                <a:gd name="connsiteY26-390" fmla="*/ 4010025 h 6791325"/>
                <a:gd name="connsiteX27-391" fmla="*/ 1969459 w 3693484"/>
                <a:gd name="connsiteY27-392" fmla="*/ 6791325 h 6791325"/>
                <a:gd name="connsiteX0-393" fmla="*/ 1969459 w 3693484"/>
                <a:gd name="connsiteY0-394" fmla="*/ 6791325 h 6791325"/>
                <a:gd name="connsiteX1-395" fmla="*/ 3693484 w 3693484"/>
                <a:gd name="connsiteY1-396" fmla="*/ 6781800 h 6791325"/>
                <a:gd name="connsiteX2-397" fmla="*/ 2636209 w 3693484"/>
                <a:gd name="connsiteY2-398" fmla="*/ 3819525 h 6791325"/>
                <a:gd name="connsiteX3-399" fmla="*/ 2512384 w 3693484"/>
                <a:gd name="connsiteY3-400" fmla="*/ 3267075 h 6791325"/>
                <a:gd name="connsiteX4-401" fmla="*/ 2874334 w 3693484"/>
                <a:gd name="connsiteY4-402" fmla="*/ 2162175 h 6791325"/>
                <a:gd name="connsiteX5-403" fmla="*/ 3512509 w 3693484"/>
                <a:gd name="connsiteY5-404" fmla="*/ 1247775 h 6791325"/>
                <a:gd name="connsiteX6-405" fmla="*/ 3331534 w 3693484"/>
                <a:gd name="connsiteY6-406" fmla="*/ 1133475 h 6791325"/>
                <a:gd name="connsiteX7-407" fmla="*/ 2664784 w 3693484"/>
                <a:gd name="connsiteY7-408" fmla="*/ 1857375 h 6791325"/>
                <a:gd name="connsiteX8-409" fmla="*/ 2493334 w 3693484"/>
                <a:gd name="connsiteY8-410" fmla="*/ 1752600 h 6791325"/>
                <a:gd name="connsiteX9-411" fmla="*/ 2893384 w 3693484"/>
                <a:gd name="connsiteY9-412" fmla="*/ 390525 h 6791325"/>
                <a:gd name="connsiteX10-413" fmla="*/ 2607634 w 3693484"/>
                <a:gd name="connsiteY10-414" fmla="*/ 295275 h 6791325"/>
                <a:gd name="connsiteX11-415" fmla="*/ 2245684 w 3693484"/>
                <a:gd name="connsiteY11-416" fmla="*/ 1609725 h 6791325"/>
                <a:gd name="connsiteX12-417" fmla="*/ 2093284 w 3693484"/>
                <a:gd name="connsiteY12-418" fmla="*/ 1495425 h 6791325"/>
                <a:gd name="connsiteX13-419" fmla="*/ 2112334 w 3693484"/>
                <a:gd name="connsiteY13-420" fmla="*/ 0 h 6791325"/>
                <a:gd name="connsiteX14-421" fmla="*/ 1912309 w 3693484"/>
                <a:gd name="connsiteY14-422" fmla="*/ 66675 h 6791325"/>
                <a:gd name="connsiteX15-423" fmla="*/ 1845634 w 3693484"/>
                <a:gd name="connsiteY15-424" fmla="*/ 1514475 h 6791325"/>
                <a:gd name="connsiteX16-425" fmla="*/ 1645609 w 3693484"/>
                <a:gd name="connsiteY16-426" fmla="*/ 1504950 h 6791325"/>
                <a:gd name="connsiteX17-427" fmla="*/ 1474159 w 3693484"/>
                <a:gd name="connsiteY17-428" fmla="*/ 123825 h 6791325"/>
                <a:gd name="connsiteX18-429" fmla="*/ 1293184 w 3693484"/>
                <a:gd name="connsiteY18-430" fmla="*/ 123825 h 6791325"/>
                <a:gd name="connsiteX19-431" fmla="*/ 1340809 w 3693484"/>
                <a:gd name="connsiteY19-432" fmla="*/ 1638300 h 6791325"/>
                <a:gd name="connsiteX20-433" fmla="*/ 1178884 w 3693484"/>
                <a:gd name="connsiteY20-434" fmla="*/ 2190750 h 6791325"/>
                <a:gd name="connsiteX21-435" fmla="*/ 902659 w 3693484"/>
                <a:gd name="connsiteY21-436" fmla="*/ 2247900 h 6791325"/>
                <a:gd name="connsiteX22-437" fmla="*/ 207334 w 3693484"/>
                <a:gd name="connsiteY22-438" fmla="*/ 1733550 h 6791325"/>
                <a:gd name="connsiteX23-439" fmla="*/ 173996 w 3693484"/>
                <a:gd name="connsiteY23-440" fmla="*/ 2038350 h 6791325"/>
                <a:gd name="connsiteX24-441" fmla="*/ 731209 w 3693484"/>
                <a:gd name="connsiteY24-442" fmla="*/ 2743200 h 6791325"/>
                <a:gd name="connsiteX25-443" fmla="*/ 1359859 w 3693484"/>
                <a:gd name="connsiteY25-444" fmla="*/ 3476625 h 6791325"/>
                <a:gd name="connsiteX26-445" fmla="*/ 1578934 w 3693484"/>
                <a:gd name="connsiteY26-446" fmla="*/ 4010025 h 6791325"/>
                <a:gd name="connsiteX27-447" fmla="*/ 1969459 w 3693484"/>
                <a:gd name="connsiteY27-448" fmla="*/ 6791325 h 6791325"/>
                <a:gd name="connsiteX0-449" fmla="*/ 1969459 w 3693484"/>
                <a:gd name="connsiteY0-450" fmla="*/ 6791325 h 6791325"/>
                <a:gd name="connsiteX1-451" fmla="*/ 3693484 w 3693484"/>
                <a:gd name="connsiteY1-452" fmla="*/ 6781800 h 6791325"/>
                <a:gd name="connsiteX2-453" fmla="*/ 2636209 w 3693484"/>
                <a:gd name="connsiteY2-454" fmla="*/ 3819525 h 6791325"/>
                <a:gd name="connsiteX3-455" fmla="*/ 2512384 w 3693484"/>
                <a:gd name="connsiteY3-456" fmla="*/ 3267075 h 6791325"/>
                <a:gd name="connsiteX4-457" fmla="*/ 2874334 w 3693484"/>
                <a:gd name="connsiteY4-458" fmla="*/ 2162175 h 6791325"/>
                <a:gd name="connsiteX5-459" fmla="*/ 3512509 w 3693484"/>
                <a:gd name="connsiteY5-460" fmla="*/ 1247775 h 6791325"/>
                <a:gd name="connsiteX6-461" fmla="*/ 3331534 w 3693484"/>
                <a:gd name="connsiteY6-462" fmla="*/ 1133475 h 6791325"/>
                <a:gd name="connsiteX7-463" fmla="*/ 2664784 w 3693484"/>
                <a:gd name="connsiteY7-464" fmla="*/ 1857375 h 6791325"/>
                <a:gd name="connsiteX8-465" fmla="*/ 2493334 w 3693484"/>
                <a:gd name="connsiteY8-466" fmla="*/ 1752600 h 6791325"/>
                <a:gd name="connsiteX9-467" fmla="*/ 2893384 w 3693484"/>
                <a:gd name="connsiteY9-468" fmla="*/ 390525 h 6791325"/>
                <a:gd name="connsiteX10-469" fmla="*/ 2607634 w 3693484"/>
                <a:gd name="connsiteY10-470" fmla="*/ 295275 h 6791325"/>
                <a:gd name="connsiteX11-471" fmla="*/ 2245684 w 3693484"/>
                <a:gd name="connsiteY11-472" fmla="*/ 1609725 h 6791325"/>
                <a:gd name="connsiteX12-473" fmla="*/ 2093284 w 3693484"/>
                <a:gd name="connsiteY12-474" fmla="*/ 1495425 h 6791325"/>
                <a:gd name="connsiteX13-475" fmla="*/ 2112334 w 3693484"/>
                <a:gd name="connsiteY13-476" fmla="*/ 0 h 6791325"/>
                <a:gd name="connsiteX14-477" fmla="*/ 1912309 w 3693484"/>
                <a:gd name="connsiteY14-478" fmla="*/ 66675 h 6791325"/>
                <a:gd name="connsiteX15-479" fmla="*/ 1845634 w 3693484"/>
                <a:gd name="connsiteY15-480" fmla="*/ 1514475 h 6791325"/>
                <a:gd name="connsiteX16-481" fmla="*/ 1645609 w 3693484"/>
                <a:gd name="connsiteY16-482" fmla="*/ 1504950 h 6791325"/>
                <a:gd name="connsiteX17-483" fmla="*/ 1474159 w 3693484"/>
                <a:gd name="connsiteY17-484" fmla="*/ 123825 h 6791325"/>
                <a:gd name="connsiteX18-485" fmla="*/ 1293184 w 3693484"/>
                <a:gd name="connsiteY18-486" fmla="*/ 123825 h 6791325"/>
                <a:gd name="connsiteX19-487" fmla="*/ 1340809 w 3693484"/>
                <a:gd name="connsiteY19-488" fmla="*/ 1638300 h 6791325"/>
                <a:gd name="connsiteX20-489" fmla="*/ 902659 w 3693484"/>
                <a:gd name="connsiteY20-490" fmla="*/ 2247900 h 6791325"/>
                <a:gd name="connsiteX21-491" fmla="*/ 207334 w 3693484"/>
                <a:gd name="connsiteY21-492" fmla="*/ 1733550 h 6791325"/>
                <a:gd name="connsiteX22-493" fmla="*/ 173996 w 3693484"/>
                <a:gd name="connsiteY22-494" fmla="*/ 2038350 h 6791325"/>
                <a:gd name="connsiteX23-495" fmla="*/ 731209 w 3693484"/>
                <a:gd name="connsiteY23-496" fmla="*/ 2743200 h 6791325"/>
                <a:gd name="connsiteX24-497" fmla="*/ 1359859 w 3693484"/>
                <a:gd name="connsiteY24-498" fmla="*/ 3476625 h 6791325"/>
                <a:gd name="connsiteX25-499" fmla="*/ 1578934 w 3693484"/>
                <a:gd name="connsiteY25-500" fmla="*/ 4010025 h 6791325"/>
                <a:gd name="connsiteX26-501" fmla="*/ 1969459 w 3693484"/>
                <a:gd name="connsiteY26-502" fmla="*/ 6791325 h 6791325"/>
                <a:gd name="connsiteX0-503" fmla="*/ 1969459 w 3693484"/>
                <a:gd name="connsiteY0-504" fmla="*/ 6791325 h 6791325"/>
                <a:gd name="connsiteX1-505" fmla="*/ 3693484 w 3693484"/>
                <a:gd name="connsiteY1-506" fmla="*/ 6781800 h 6791325"/>
                <a:gd name="connsiteX2-507" fmla="*/ 2636209 w 3693484"/>
                <a:gd name="connsiteY2-508" fmla="*/ 3819525 h 6791325"/>
                <a:gd name="connsiteX3-509" fmla="*/ 2512384 w 3693484"/>
                <a:gd name="connsiteY3-510" fmla="*/ 3267075 h 6791325"/>
                <a:gd name="connsiteX4-511" fmla="*/ 2874334 w 3693484"/>
                <a:gd name="connsiteY4-512" fmla="*/ 2162175 h 6791325"/>
                <a:gd name="connsiteX5-513" fmla="*/ 3512509 w 3693484"/>
                <a:gd name="connsiteY5-514" fmla="*/ 1247775 h 6791325"/>
                <a:gd name="connsiteX6-515" fmla="*/ 3331534 w 3693484"/>
                <a:gd name="connsiteY6-516" fmla="*/ 1133475 h 6791325"/>
                <a:gd name="connsiteX7-517" fmla="*/ 2664784 w 3693484"/>
                <a:gd name="connsiteY7-518" fmla="*/ 1857375 h 6791325"/>
                <a:gd name="connsiteX8-519" fmla="*/ 2493334 w 3693484"/>
                <a:gd name="connsiteY8-520" fmla="*/ 1752600 h 6791325"/>
                <a:gd name="connsiteX9-521" fmla="*/ 2893384 w 3693484"/>
                <a:gd name="connsiteY9-522" fmla="*/ 390525 h 6791325"/>
                <a:gd name="connsiteX10-523" fmla="*/ 2607634 w 3693484"/>
                <a:gd name="connsiteY10-524" fmla="*/ 295275 h 6791325"/>
                <a:gd name="connsiteX11-525" fmla="*/ 2245684 w 3693484"/>
                <a:gd name="connsiteY11-526" fmla="*/ 1609725 h 6791325"/>
                <a:gd name="connsiteX12-527" fmla="*/ 2093284 w 3693484"/>
                <a:gd name="connsiteY12-528" fmla="*/ 1495425 h 6791325"/>
                <a:gd name="connsiteX13-529" fmla="*/ 2112334 w 3693484"/>
                <a:gd name="connsiteY13-530" fmla="*/ 0 h 6791325"/>
                <a:gd name="connsiteX14-531" fmla="*/ 1912309 w 3693484"/>
                <a:gd name="connsiteY14-532" fmla="*/ 66675 h 6791325"/>
                <a:gd name="connsiteX15-533" fmla="*/ 1845634 w 3693484"/>
                <a:gd name="connsiteY15-534" fmla="*/ 1514475 h 6791325"/>
                <a:gd name="connsiteX16-535" fmla="*/ 1645609 w 3693484"/>
                <a:gd name="connsiteY16-536" fmla="*/ 1504950 h 6791325"/>
                <a:gd name="connsiteX17-537" fmla="*/ 1474159 w 3693484"/>
                <a:gd name="connsiteY17-538" fmla="*/ 123825 h 6791325"/>
                <a:gd name="connsiteX18-539" fmla="*/ 1293184 w 3693484"/>
                <a:gd name="connsiteY18-540" fmla="*/ 123825 h 6791325"/>
                <a:gd name="connsiteX19-541" fmla="*/ 1340809 w 3693484"/>
                <a:gd name="connsiteY19-542" fmla="*/ 1638300 h 6791325"/>
                <a:gd name="connsiteX20-543" fmla="*/ 902659 w 3693484"/>
                <a:gd name="connsiteY20-544" fmla="*/ 2247900 h 6791325"/>
                <a:gd name="connsiteX21-545" fmla="*/ 207334 w 3693484"/>
                <a:gd name="connsiteY21-546" fmla="*/ 1733550 h 6791325"/>
                <a:gd name="connsiteX22-547" fmla="*/ 173996 w 3693484"/>
                <a:gd name="connsiteY22-548" fmla="*/ 2038350 h 6791325"/>
                <a:gd name="connsiteX23-549" fmla="*/ 731209 w 3693484"/>
                <a:gd name="connsiteY23-550" fmla="*/ 2743200 h 6791325"/>
                <a:gd name="connsiteX24-551" fmla="*/ 1359859 w 3693484"/>
                <a:gd name="connsiteY24-552" fmla="*/ 3476625 h 6791325"/>
                <a:gd name="connsiteX25-553" fmla="*/ 1578934 w 3693484"/>
                <a:gd name="connsiteY25-554" fmla="*/ 4010025 h 6791325"/>
                <a:gd name="connsiteX26-555" fmla="*/ 1969459 w 3693484"/>
                <a:gd name="connsiteY26-556" fmla="*/ 6791325 h 6791325"/>
                <a:gd name="connsiteX0-557" fmla="*/ 1969459 w 3693484"/>
                <a:gd name="connsiteY0-558" fmla="*/ 6791325 h 6791325"/>
                <a:gd name="connsiteX1-559" fmla="*/ 3693484 w 3693484"/>
                <a:gd name="connsiteY1-560" fmla="*/ 6781800 h 6791325"/>
                <a:gd name="connsiteX2-561" fmla="*/ 2636209 w 3693484"/>
                <a:gd name="connsiteY2-562" fmla="*/ 3819525 h 6791325"/>
                <a:gd name="connsiteX3-563" fmla="*/ 2512384 w 3693484"/>
                <a:gd name="connsiteY3-564" fmla="*/ 3267075 h 6791325"/>
                <a:gd name="connsiteX4-565" fmla="*/ 2874334 w 3693484"/>
                <a:gd name="connsiteY4-566" fmla="*/ 2162175 h 6791325"/>
                <a:gd name="connsiteX5-567" fmla="*/ 3512509 w 3693484"/>
                <a:gd name="connsiteY5-568" fmla="*/ 1247775 h 6791325"/>
                <a:gd name="connsiteX6-569" fmla="*/ 3331534 w 3693484"/>
                <a:gd name="connsiteY6-570" fmla="*/ 1133475 h 6791325"/>
                <a:gd name="connsiteX7-571" fmla="*/ 2664784 w 3693484"/>
                <a:gd name="connsiteY7-572" fmla="*/ 1857375 h 6791325"/>
                <a:gd name="connsiteX8-573" fmla="*/ 2493334 w 3693484"/>
                <a:gd name="connsiteY8-574" fmla="*/ 1752600 h 6791325"/>
                <a:gd name="connsiteX9-575" fmla="*/ 2893384 w 3693484"/>
                <a:gd name="connsiteY9-576" fmla="*/ 390525 h 6791325"/>
                <a:gd name="connsiteX10-577" fmla="*/ 2607634 w 3693484"/>
                <a:gd name="connsiteY10-578" fmla="*/ 295275 h 6791325"/>
                <a:gd name="connsiteX11-579" fmla="*/ 2245684 w 3693484"/>
                <a:gd name="connsiteY11-580" fmla="*/ 1609725 h 6791325"/>
                <a:gd name="connsiteX12-581" fmla="*/ 2093284 w 3693484"/>
                <a:gd name="connsiteY12-582" fmla="*/ 1495425 h 6791325"/>
                <a:gd name="connsiteX13-583" fmla="*/ 2112334 w 3693484"/>
                <a:gd name="connsiteY13-584" fmla="*/ 0 h 6791325"/>
                <a:gd name="connsiteX14-585" fmla="*/ 1912309 w 3693484"/>
                <a:gd name="connsiteY14-586" fmla="*/ 66675 h 6791325"/>
                <a:gd name="connsiteX15-587" fmla="*/ 1845634 w 3693484"/>
                <a:gd name="connsiteY15-588" fmla="*/ 1514475 h 6791325"/>
                <a:gd name="connsiteX16-589" fmla="*/ 1645609 w 3693484"/>
                <a:gd name="connsiteY16-590" fmla="*/ 1504950 h 6791325"/>
                <a:gd name="connsiteX17-591" fmla="*/ 1474159 w 3693484"/>
                <a:gd name="connsiteY17-592" fmla="*/ 123825 h 6791325"/>
                <a:gd name="connsiteX18-593" fmla="*/ 1293184 w 3693484"/>
                <a:gd name="connsiteY18-594" fmla="*/ 123825 h 6791325"/>
                <a:gd name="connsiteX19-595" fmla="*/ 1340809 w 3693484"/>
                <a:gd name="connsiteY19-596" fmla="*/ 1638300 h 6791325"/>
                <a:gd name="connsiteX20-597" fmla="*/ 902659 w 3693484"/>
                <a:gd name="connsiteY20-598" fmla="*/ 2247900 h 6791325"/>
                <a:gd name="connsiteX21-599" fmla="*/ 207334 w 3693484"/>
                <a:gd name="connsiteY21-600" fmla="*/ 1733550 h 6791325"/>
                <a:gd name="connsiteX22-601" fmla="*/ 173996 w 3693484"/>
                <a:gd name="connsiteY22-602" fmla="*/ 2038350 h 6791325"/>
                <a:gd name="connsiteX23-603" fmla="*/ 731209 w 3693484"/>
                <a:gd name="connsiteY23-604" fmla="*/ 2743200 h 6791325"/>
                <a:gd name="connsiteX24-605" fmla="*/ 1359859 w 3693484"/>
                <a:gd name="connsiteY24-606" fmla="*/ 3476625 h 6791325"/>
                <a:gd name="connsiteX25-607" fmla="*/ 1578934 w 3693484"/>
                <a:gd name="connsiteY25-608" fmla="*/ 4010025 h 6791325"/>
                <a:gd name="connsiteX26-609" fmla="*/ 1969459 w 3693484"/>
                <a:gd name="connsiteY26-610" fmla="*/ 6791325 h 6791325"/>
                <a:gd name="connsiteX0-611" fmla="*/ 1969459 w 3693484"/>
                <a:gd name="connsiteY0-612" fmla="*/ 6791325 h 6791325"/>
                <a:gd name="connsiteX1-613" fmla="*/ 3693484 w 3693484"/>
                <a:gd name="connsiteY1-614" fmla="*/ 6781800 h 6791325"/>
                <a:gd name="connsiteX2-615" fmla="*/ 2636209 w 3693484"/>
                <a:gd name="connsiteY2-616" fmla="*/ 3819525 h 6791325"/>
                <a:gd name="connsiteX3-617" fmla="*/ 2512384 w 3693484"/>
                <a:gd name="connsiteY3-618" fmla="*/ 3267075 h 6791325"/>
                <a:gd name="connsiteX4-619" fmla="*/ 2874334 w 3693484"/>
                <a:gd name="connsiteY4-620" fmla="*/ 2162175 h 6791325"/>
                <a:gd name="connsiteX5-621" fmla="*/ 3512509 w 3693484"/>
                <a:gd name="connsiteY5-622" fmla="*/ 1247775 h 6791325"/>
                <a:gd name="connsiteX6-623" fmla="*/ 3331534 w 3693484"/>
                <a:gd name="connsiteY6-624" fmla="*/ 1133475 h 6791325"/>
                <a:gd name="connsiteX7-625" fmla="*/ 2664784 w 3693484"/>
                <a:gd name="connsiteY7-626" fmla="*/ 1857375 h 6791325"/>
                <a:gd name="connsiteX8-627" fmla="*/ 2493334 w 3693484"/>
                <a:gd name="connsiteY8-628" fmla="*/ 1752600 h 6791325"/>
                <a:gd name="connsiteX9-629" fmla="*/ 2893384 w 3693484"/>
                <a:gd name="connsiteY9-630" fmla="*/ 390525 h 6791325"/>
                <a:gd name="connsiteX10-631" fmla="*/ 2607634 w 3693484"/>
                <a:gd name="connsiteY10-632" fmla="*/ 295275 h 6791325"/>
                <a:gd name="connsiteX11-633" fmla="*/ 2245684 w 3693484"/>
                <a:gd name="connsiteY11-634" fmla="*/ 1609725 h 6791325"/>
                <a:gd name="connsiteX12-635" fmla="*/ 2093284 w 3693484"/>
                <a:gd name="connsiteY12-636" fmla="*/ 1495425 h 6791325"/>
                <a:gd name="connsiteX13-637" fmla="*/ 2112334 w 3693484"/>
                <a:gd name="connsiteY13-638" fmla="*/ 0 h 6791325"/>
                <a:gd name="connsiteX14-639" fmla="*/ 1912309 w 3693484"/>
                <a:gd name="connsiteY14-640" fmla="*/ 66675 h 6791325"/>
                <a:gd name="connsiteX15-641" fmla="*/ 1845634 w 3693484"/>
                <a:gd name="connsiteY15-642" fmla="*/ 1514475 h 6791325"/>
                <a:gd name="connsiteX16-643" fmla="*/ 1645609 w 3693484"/>
                <a:gd name="connsiteY16-644" fmla="*/ 1504950 h 6791325"/>
                <a:gd name="connsiteX17-645" fmla="*/ 1474159 w 3693484"/>
                <a:gd name="connsiteY17-646" fmla="*/ 123825 h 6791325"/>
                <a:gd name="connsiteX18-647" fmla="*/ 1293184 w 3693484"/>
                <a:gd name="connsiteY18-648" fmla="*/ 123825 h 6791325"/>
                <a:gd name="connsiteX19-649" fmla="*/ 1340809 w 3693484"/>
                <a:gd name="connsiteY19-650" fmla="*/ 1638300 h 6791325"/>
                <a:gd name="connsiteX20-651" fmla="*/ 1274133 w 3693484"/>
                <a:gd name="connsiteY20-652" fmla="*/ 1924050 h 6791325"/>
                <a:gd name="connsiteX21-653" fmla="*/ 902659 w 3693484"/>
                <a:gd name="connsiteY21-654" fmla="*/ 2247900 h 6791325"/>
                <a:gd name="connsiteX22-655" fmla="*/ 207334 w 3693484"/>
                <a:gd name="connsiteY22-656" fmla="*/ 1733550 h 6791325"/>
                <a:gd name="connsiteX23-657" fmla="*/ 173996 w 3693484"/>
                <a:gd name="connsiteY23-658" fmla="*/ 2038350 h 6791325"/>
                <a:gd name="connsiteX24-659" fmla="*/ 731209 w 3693484"/>
                <a:gd name="connsiteY24-660" fmla="*/ 2743200 h 6791325"/>
                <a:gd name="connsiteX25-661" fmla="*/ 1359859 w 3693484"/>
                <a:gd name="connsiteY25-662" fmla="*/ 3476625 h 6791325"/>
                <a:gd name="connsiteX26-663" fmla="*/ 1578934 w 3693484"/>
                <a:gd name="connsiteY26-664" fmla="*/ 4010025 h 6791325"/>
                <a:gd name="connsiteX27-665" fmla="*/ 1969459 w 3693484"/>
                <a:gd name="connsiteY27-666" fmla="*/ 6791325 h 6791325"/>
                <a:gd name="connsiteX0-667" fmla="*/ 1969459 w 3693484"/>
                <a:gd name="connsiteY0-668" fmla="*/ 6791325 h 6791325"/>
                <a:gd name="connsiteX1-669" fmla="*/ 3693484 w 3693484"/>
                <a:gd name="connsiteY1-670" fmla="*/ 6781800 h 6791325"/>
                <a:gd name="connsiteX2-671" fmla="*/ 2636209 w 3693484"/>
                <a:gd name="connsiteY2-672" fmla="*/ 3819525 h 6791325"/>
                <a:gd name="connsiteX3-673" fmla="*/ 2512384 w 3693484"/>
                <a:gd name="connsiteY3-674" fmla="*/ 3267075 h 6791325"/>
                <a:gd name="connsiteX4-675" fmla="*/ 2874334 w 3693484"/>
                <a:gd name="connsiteY4-676" fmla="*/ 2162175 h 6791325"/>
                <a:gd name="connsiteX5-677" fmla="*/ 3512509 w 3693484"/>
                <a:gd name="connsiteY5-678" fmla="*/ 1247775 h 6791325"/>
                <a:gd name="connsiteX6-679" fmla="*/ 3331534 w 3693484"/>
                <a:gd name="connsiteY6-680" fmla="*/ 1133475 h 6791325"/>
                <a:gd name="connsiteX7-681" fmla="*/ 2664784 w 3693484"/>
                <a:gd name="connsiteY7-682" fmla="*/ 1857375 h 6791325"/>
                <a:gd name="connsiteX8-683" fmla="*/ 2493334 w 3693484"/>
                <a:gd name="connsiteY8-684" fmla="*/ 1752600 h 6791325"/>
                <a:gd name="connsiteX9-685" fmla="*/ 2893384 w 3693484"/>
                <a:gd name="connsiteY9-686" fmla="*/ 390525 h 6791325"/>
                <a:gd name="connsiteX10-687" fmla="*/ 2607634 w 3693484"/>
                <a:gd name="connsiteY10-688" fmla="*/ 295275 h 6791325"/>
                <a:gd name="connsiteX11-689" fmla="*/ 2245684 w 3693484"/>
                <a:gd name="connsiteY11-690" fmla="*/ 1609725 h 6791325"/>
                <a:gd name="connsiteX12-691" fmla="*/ 2093284 w 3693484"/>
                <a:gd name="connsiteY12-692" fmla="*/ 1495425 h 6791325"/>
                <a:gd name="connsiteX13-693" fmla="*/ 2112334 w 3693484"/>
                <a:gd name="connsiteY13-694" fmla="*/ 0 h 6791325"/>
                <a:gd name="connsiteX14-695" fmla="*/ 1912309 w 3693484"/>
                <a:gd name="connsiteY14-696" fmla="*/ 66675 h 6791325"/>
                <a:gd name="connsiteX15-697" fmla="*/ 1845634 w 3693484"/>
                <a:gd name="connsiteY15-698" fmla="*/ 1514475 h 6791325"/>
                <a:gd name="connsiteX16-699" fmla="*/ 1645609 w 3693484"/>
                <a:gd name="connsiteY16-700" fmla="*/ 1504950 h 6791325"/>
                <a:gd name="connsiteX17-701" fmla="*/ 1474159 w 3693484"/>
                <a:gd name="connsiteY17-702" fmla="*/ 123825 h 6791325"/>
                <a:gd name="connsiteX18-703" fmla="*/ 1293184 w 3693484"/>
                <a:gd name="connsiteY18-704" fmla="*/ 123825 h 6791325"/>
                <a:gd name="connsiteX19-705" fmla="*/ 1340809 w 3693484"/>
                <a:gd name="connsiteY19-706" fmla="*/ 1638300 h 6791325"/>
                <a:gd name="connsiteX20-707" fmla="*/ 1274133 w 3693484"/>
                <a:gd name="connsiteY20-708" fmla="*/ 1924050 h 6791325"/>
                <a:gd name="connsiteX21-709" fmla="*/ 902659 w 3693484"/>
                <a:gd name="connsiteY21-710" fmla="*/ 2247900 h 6791325"/>
                <a:gd name="connsiteX22-711" fmla="*/ 207334 w 3693484"/>
                <a:gd name="connsiteY22-712" fmla="*/ 1733550 h 6791325"/>
                <a:gd name="connsiteX23-713" fmla="*/ 173996 w 3693484"/>
                <a:gd name="connsiteY23-714" fmla="*/ 2038350 h 6791325"/>
                <a:gd name="connsiteX24-715" fmla="*/ 731209 w 3693484"/>
                <a:gd name="connsiteY24-716" fmla="*/ 2743200 h 6791325"/>
                <a:gd name="connsiteX25-717" fmla="*/ 1359859 w 3693484"/>
                <a:gd name="connsiteY25-718" fmla="*/ 3476625 h 6791325"/>
                <a:gd name="connsiteX26-719" fmla="*/ 1578934 w 3693484"/>
                <a:gd name="connsiteY26-720" fmla="*/ 4010025 h 6791325"/>
                <a:gd name="connsiteX27-721" fmla="*/ 1969459 w 3693484"/>
                <a:gd name="connsiteY27-722" fmla="*/ 6791325 h 6791325"/>
                <a:gd name="connsiteX0-723" fmla="*/ 1969459 w 3693484"/>
                <a:gd name="connsiteY0-724" fmla="*/ 6791325 h 6791325"/>
                <a:gd name="connsiteX1-725" fmla="*/ 3693484 w 3693484"/>
                <a:gd name="connsiteY1-726" fmla="*/ 6781800 h 6791325"/>
                <a:gd name="connsiteX2-727" fmla="*/ 2636209 w 3693484"/>
                <a:gd name="connsiteY2-728" fmla="*/ 3819525 h 6791325"/>
                <a:gd name="connsiteX3-729" fmla="*/ 2512384 w 3693484"/>
                <a:gd name="connsiteY3-730" fmla="*/ 3267075 h 6791325"/>
                <a:gd name="connsiteX4-731" fmla="*/ 2874334 w 3693484"/>
                <a:gd name="connsiteY4-732" fmla="*/ 2162175 h 6791325"/>
                <a:gd name="connsiteX5-733" fmla="*/ 3512509 w 3693484"/>
                <a:gd name="connsiteY5-734" fmla="*/ 1247775 h 6791325"/>
                <a:gd name="connsiteX6-735" fmla="*/ 3331534 w 3693484"/>
                <a:gd name="connsiteY6-736" fmla="*/ 1133475 h 6791325"/>
                <a:gd name="connsiteX7-737" fmla="*/ 2664784 w 3693484"/>
                <a:gd name="connsiteY7-738" fmla="*/ 1857375 h 6791325"/>
                <a:gd name="connsiteX8-739" fmla="*/ 2493334 w 3693484"/>
                <a:gd name="connsiteY8-740" fmla="*/ 1752600 h 6791325"/>
                <a:gd name="connsiteX9-741" fmla="*/ 2893384 w 3693484"/>
                <a:gd name="connsiteY9-742" fmla="*/ 390525 h 6791325"/>
                <a:gd name="connsiteX10-743" fmla="*/ 2607634 w 3693484"/>
                <a:gd name="connsiteY10-744" fmla="*/ 295275 h 6791325"/>
                <a:gd name="connsiteX11-745" fmla="*/ 2245684 w 3693484"/>
                <a:gd name="connsiteY11-746" fmla="*/ 1609725 h 6791325"/>
                <a:gd name="connsiteX12-747" fmla="*/ 2093284 w 3693484"/>
                <a:gd name="connsiteY12-748" fmla="*/ 1495425 h 6791325"/>
                <a:gd name="connsiteX13-749" fmla="*/ 2112334 w 3693484"/>
                <a:gd name="connsiteY13-750" fmla="*/ 0 h 6791325"/>
                <a:gd name="connsiteX14-751" fmla="*/ 1912309 w 3693484"/>
                <a:gd name="connsiteY14-752" fmla="*/ 66675 h 6791325"/>
                <a:gd name="connsiteX15-753" fmla="*/ 1845634 w 3693484"/>
                <a:gd name="connsiteY15-754" fmla="*/ 1514475 h 6791325"/>
                <a:gd name="connsiteX16-755" fmla="*/ 1645609 w 3693484"/>
                <a:gd name="connsiteY16-756" fmla="*/ 1504950 h 6791325"/>
                <a:gd name="connsiteX17-757" fmla="*/ 1474159 w 3693484"/>
                <a:gd name="connsiteY17-758" fmla="*/ 123825 h 6791325"/>
                <a:gd name="connsiteX18-759" fmla="*/ 1293184 w 3693484"/>
                <a:gd name="connsiteY18-760" fmla="*/ 123825 h 6791325"/>
                <a:gd name="connsiteX19-761" fmla="*/ 1340809 w 3693484"/>
                <a:gd name="connsiteY19-762" fmla="*/ 1638300 h 6791325"/>
                <a:gd name="connsiteX20-763" fmla="*/ 1259846 w 3693484"/>
                <a:gd name="connsiteY20-764" fmla="*/ 1971675 h 6791325"/>
                <a:gd name="connsiteX21-765" fmla="*/ 902659 w 3693484"/>
                <a:gd name="connsiteY21-766" fmla="*/ 2247900 h 6791325"/>
                <a:gd name="connsiteX22-767" fmla="*/ 207334 w 3693484"/>
                <a:gd name="connsiteY22-768" fmla="*/ 1733550 h 6791325"/>
                <a:gd name="connsiteX23-769" fmla="*/ 173996 w 3693484"/>
                <a:gd name="connsiteY23-770" fmla="*/ 2038350 h 6791325"/>
                <a:gd name="connsiteX24-771" fmla="*/ 731209 w 3693484"/>
                <a:gd name="connsiteY24-772" fmla="*/ 2743200 h 6791325"/>
                <a:gd name="connsiteX25-773" fmla="*/ 1359859 w 3693484"/>
                <a:gd name="connsiteY25-774" fmla="*/ 3476625 h 6791325"/>
                <a:gd name="connsiteX26-775" fmla="*/ 1578934 w 3693484"/>
                <a:gd name="connsiteY26-776" fmla="*/ 4010025 h 6791325"/>
                <a:gd name="connsiteX27-777" fmla="*/ 1969459 w 3693484"/>
                <a:gd name="connsiteY27-778" fmla="*/ 6791325 h 6791325"/>
                <a:gd name="connsiteX0-779" fmla="*/ 1969459 w 3693484"/>
                <a:gd name="connsiteY0-780" fmla="*/ 6791325 h 6791325"/>
                <a:gd name="connsiteX1-781" fmla="*/ 3693484 w 3693484"/>
                <a:gd name="connsiteY1-782" fmla="*/ 6781800 h 6791325"/>
                <a:gd name="connsiteX2-783" fmla="*/ 2636209 w 3693484"/>
                <a:gd name="connsiteY2-784" fmla="*/ 3819525 h 6791325"/>
                <a:gd name="connsiteX3-785" fmla="*/ 2512384 w 3693484"/>
                <a:gd name="connsiteY3-786" fmla="*/ 3267075 h 6791325"/>
                <a:gd name="connsiteX4-787" fmla="*/ 2874334 w 3693484"/>
                <a:gd name="connsiteY4-788" fmla="*/ 2162175 h 6791325"/>
                <a:gd name="connsiteX5-789" fmla="*/ 3512509 w 3693484"/>
                <a:gd name="connsiteY5-790" fmla="*/ 1247775 h 6791325"/>
                <a:gd name="connsiteX6-791" fmla="*/ 3331534 w 3693484"/>
                <a:gd name="connsiteY6-792" fmla="*/ 1133475 h 6791325"/>
                <a:gd name="connsiteX7-793" fmla="*/ 2664784 w 3693484"/>
                <a:gd name="connsiteY7-794" fmla="*/ 1857375 h 6791325"/>
                <a:gd name="connsiteX8-795" fmla="*/ 2493334 w 3693484"/>
                <a:gd name="connsiteY8-796" fmla="*/ 1752600 h 6791325"/>
                <a:gd name="connsiteX9-797" fmla="*/ 2893384 w 3693484"/>
                <a:gd name="connsiteY9-798" fmla="*/ 390525 h 6791325"/>
                <a:gd name="connsiteX10-799" fmla="*/ 2607634 w 3693484"/>
                <a:gd name="connsiteY10-800" fmla="*/ 295275 h 6791325"/>
                <a:gd name="connsiteX11-801" fmla="*/ 2245684 w 3693484"/>
                <a:gd name="connsiteY11-802" fmla="*/ 1609725 h 6791325"/>
                <a:gd name="connsiteX12-803" fmla="*/ 2093284 w 3693484"/>
                <a:gd name="connsiteY12-804" fmla="*/ 1495425 h 6791325"/>
                <a:gd name="connsiteX13-805" fmla="*/ 2112334 w 3693484"/>
                <a:gd name="connsiteY13-806" fmla="*/ 0 h 6791325"/>
                <a:gd name="connsiteX14-807" fmla="*/ 1912309 w 3693484"/>
                <a:gd name="connsiteY14-808" fmla="*/ 66675 h 6791325"/>
                <a:gd name="connsiteX15-809" fmla="*/ 1845634 w 3693484"/>
                <a:gd name="connsiteY15-810" fmla="*/ 1514475 h 6791325"/>
                <a:gd name="connsiteX16-811" fmla="*/ 1645609 w 3693484"/>
                <a:gd name="connsiteY16-812" fmla="*/ 1504950 h 6791325"/>
                <a:gd name="connsiteX17-813" fmla="*/ 1474159 w 3693484"/>
                <a:gd name="connsiteY17-814" fmla="*/ 123825 h 6791325"/>
                <a:gd name="connsiteX18-815" fmla="*/ 1293184 w 3693484"/>
                <a:gd name="connsiteY18-816" fmla="*/ 123825 h 6791325"/>
                <a:gd name="connsiteX19-817" fmla="*/ 1340809 w 3693484"/>
                <a:gd name="connsiteY19-818" fmla="*/ 1638300 h 6791325"/>
                <a:gd name="connsiteX20-819" fmla="*/ 1259846 w 3693484"/>
                <a:gd name="connsiteY20-820" fmla="*/ 1971675 h 6791325"/>
                <a:gd name="connsiteX21-821" fmla="*/ 902659 w 3693484"/>
                <a:gd name="connsiteY21-822" fmla="*/ 2247900 h 6791325"/>
                <a:gd name="connsiteX22-823" fmla="*/ 207334 w 3693484"/>
                <a:gd name="connsiteY22-824" fmla="*/ 1733550 h 6791325"/>
                <a:gd name="connsiteX23-825" fmla="*/ 173996 w 3693484"/>
                <a:gd name="connsiteY23-826" fmla="*/ 2038350 h 6791325"/>
                <a:gd name="connsiteX24-827" fmla="*/ 731209 w 3693484"/>
                <a:gd name="connsiteY24-828" fmla="*/ 2743200 h 6791325"/>
                <a:gd name="connsiteX25-829" fmla="*/ 1359859 w 3693484"/>
                <a:gd name="connsiteY25-830" fmla="*/ 3476625 h 6791325"/>
                <a:gd name="connsiteX26-831" fmla="*/ 1578934 w 3693484"/>
                <a:gd name="connsiteY26-832" fmla="*/ 4010025 h 6791325"/>
                <a:gd name="connsiteX27-833" fmla="*/ 1969459 w 3693484"/>
                <a:gd name="connsiteY27-834" fmla="*/ 6791325 h 6791325"/>
                <a:gd name="connsiteX0-835" fmla="*/ 1969459 w 3693484"/>
                <a:gd name="connsiteY0-836" fmla="*/ 6791325 h 6791325"/>
                <a:gd name="connsiteX1-837" fmla="*/ 3693484 w 3693484"/>
                <a:gd name="connsiteY1-838" fmla="*/ 6781800 h 6791325"/>
                <a:gd name="connsiteX2-839" fmla="*/ 2636209 w 3693484"/>
                <a:gd name="connsiteY2-840" fmla="*/ 3819525 h 6791325"/>
                <a:gd name="connsiteX3-841" fmla="*/ 2512384 w 3693484"/>
                <a:gd name="connsiteY3-842" fmla="*/ 3267075 h 6791325"/>
                <a:gd name="connsiteX4-843" fmla="*/ 2874334 w 3693484"/>
                <a:gd name="connsiteY4-844" fmla="*/ 2162175 h 6791325"/>
                <a:gd name="connsiteX5-845" fmla="*/ 3512509 w 3693484"/>
                <a:gd name="connsiteY5-846" fmla="*/ 1247775 h 6791325"/>
                <a:gd name="connsiteX6-847" fmla="*/ 3331534 w 3693484"/>
                <a:gd name="connsiteY6-848" fmla="*/ 1133475 h 6791325"/>
                <a:gd name="connsiteX7-849" fmla="*/ 2664784 w 3693484"/>
                <a:gd name="connsiteY7-850" fmla="*/ 1857375 h 6791325"/>
                <a:gd name="connsiteX8-851" fmla="*/ 2493334 w 3693484"/>
                <a:gd name="connsiteY8-852" fmla="*/ 1752600 h 6791325"/>
                <a:gd name="connsiteX9-853" fmla="*/ 2893384 w 3693484"/>
                <a:gd name="connsiteY9-854" fmla="*/ 390525 h 6791325"/>
                <a:gd name="connsiteX10-855" fmla="*/ 2607634 w 3693484"/>
                <a:gd name="connsiteY10-856" fmla="*/ 295275 h 6791325"/>
                <a:gd name="connsiteX11-857" fmla="*/ 2245684 w 3693484"/>
                <a:gd name="connsiteY11-858" fmla="*/ 1609725 h 6791325"/>
                <a:gd name="connsiteX12-859" fmla="*/ 2093284 w 3693484"/>
                <a:gd name="connsiteY12-860" fmla="*/ 1495425 h 6791325"/>
                <a:gd name="connsiteX13-861" fmla="*/ 2112334 w 3693484"/>
                <a:gd name="connsiteY13-862" fmla="*/ 0 h 6791325"/>
                <a:gd name="connsiteX14-863" fmla="*/ 1912309 w 3693484"/>
                <a:gd name="connsiteY14-864" fmla="*/ 66675 h 6791325"/>
                <a:gd name="connsiteX15-865" fmla="*/ 1845634 w 3693484"/>
                <a:gd name="connsiteY15-866" fmla="*/ 1514475 h 6791325"/>
                <a:gd name="connsiteX16-867" fmla="*/ 1645609 w 3693484"/>
                <a:gd name="connsiteY16-868" fmla="*/ 1504950 h 6791325"/>
                <a:gd name="connsiteX17-869" fmla="*/ 1474159 w 3693484"/>
                <a:gd name="connsiteY17-870" fmla="*/ 123825 h 6791325"/>
                <a:gd name="connsiteX18-871" fmla="*/ 1293184 w 3693484"/>
                <a:gd name="connsiteY18-872" fmla="*/ 123825 h 6791325"/>
                <a:gd name="connsiteX19-873" fmla="*/ 1340809 w 3693484"/>
                <a:gd name="connsiteY19-874" fmla="*/ 1638300 h 6791325"/>
                <a:gd name="connsiteX20-875" fmla="*/ 1259846 w 3693484"/>
                <a:gd name="connsiteY20-876" fmla="*/ 1971675 h 6791325"/>
                <a:gd name="connsiteX21-877" fmla="*/ 902659 w 3693484"/>
                <a:gd name="connsiteY21-878" fmla="*/ 2247900 h 6791325"/>
                <a:gd name="connsiteX22-879" fmla="*/ 207334 w 3693484"/>
                <a:gd name="connsiteY22-880" fmla="*/ 1733550 h 6791325"/>
                <a:gd name="connsiteX23-881" fmla="*/ 173996 w 3693484"/>
                <a:gd name="connsiteY23-882" fmla="*/ 2038350 h 6791325"/>
                <a:gd name="connsiteX24-883" fmla="*/ 731209 w 3693484"/>
                <a:gd name="connsiteY24-884" fmla="*/ 2743200 h 6791325"/>
                <a:gd name="connsiteX25-885" fmla="*/ 1359859 w 3693484"/>
                <a:gd name="connsiteY25-886" fmla="*/ 3476625 h 6791325"/>
                <a:gd name="connsiteX26-887" fmla="*/ 1578934 w 3693484"/>
                <a:gd name="connsiteY26-888" fmla="*/ 4010025 h 6791325"/>
                <a:gd name="connsiteX27-889" fmla="*/ 1969459 w 3693484"/>
                <a:gd name="connsiteY27-890" fmla="*/ 6791325 h 6791325"/>
                <a:gd name="connsiteX0-891" fmla="*/ 1969459 w 3693484"/>
                <a:gd name="connsiteY0-892" fmla="*/ 6791325 h 6791325"/>
                <a:gd name="connsiteX1-893" fmla="*/ 3693484 w 3693484"/>
                <a:gd name="connsiteY1-894" fmla="*/ 6781800 h 6791325"/>
                <a:gd name="connsiteX2-895" fmla="*/ 2636209 w 3693484"/>
                <a:gd name="connsiteY2-896" fmla="*/ 3819525 h 6791325"/>
                <a:gd name="connsiteX3-897" fmla="*/ 2512384 w 3693484"/>
                <a:gd name="connsiteY3-898" fmla="*/ 3267075 h 6791325"/>
                <a:gd name="connsiteX4-899" fmla="*/ 2874334 w 3693484"/>
                <a:gd name="connsiteY4-900" fmla="*/ 2162175 h 6791325"/>
                <a:gd name="connsiteX5-901" fmla="*/ 3512509 w 3693484"/>
                <a:gd name="connsiteY5-902" fmla="*/ 1247775 h 6791325"/>
                <a:gd name="connsiteX6-903" fmla="*/ 3331534 w 3693484"/>
                <a:gd name="connsiteY6-904" fmla="*/ 1133475 h 6791325"/>
                <a:gd name="connsiteX7-905" fmla="*/ 2664784 w 3693484"/>
                <a:gd name="connsiteY7-906" fmla="*/ 1857375 h 6791325"/>
                <a:gd name="connsiteX8-907" fmla="*/ 2493334 w 3693484"/>
                <a:gd name="connsiteY8-908" fmla="*/ 1752600 h 6791325"/>
                <a:gd name="connsiteX9-909" fmla="*/ 2893384 w 3693484"/>
                <a:gd name="connsiteY9-910" fmla="*/ 390525 h 6791325"/>
                <a:gd name="connsiteX10-911" fmla="*/ 2607634 w 3693484"/>
                <a:gd name="connsiteY10-912" fmla="*/ 295275 h 6791325"/>
                <a:gd name="connsiteX11-913" fmla="*/ 2245684 w 3693484"/>
                <a:gd name="connsiteY11-914" fmla="*/ 1609725 h 6791325"/>
                <a:gd name="connsiteX12-915" fmla="*/ 2093284 w 3693484"/>
                <a:gd name="connsiteY12-916" fmla="*/ 1495425 h 6791325"/>
                <a:gd name="connsiteX13-917" fmla="*/ 2112334 w 3693484"/>
                <a:gd name="connsiteY13-918" fmla="*/ 0 h 6791325"/>
                <a:gd name="connsiteX14-919" fmla="*/ 1912309 w 3693484"/>
                <a:gd name="connsiteY14-920" fmla="*/ 66675 h 6791325"/>
                <a:gd name="connsiteX15-921" fmla="*/ 1845634 w 3693484"/>
                <a:gd name="connsiteY15-922" fmla="*/ 1514475 h 6791325"/>
                <a:gd name="connsiteX16-923" fmla="*/ 1645609 w 3693484"/>
                <a:gd name="connsiteY16-924" fmla="*/ 1504950 h 6791325"/>
                <a:gd name="connsiteX17-925" fmla="*/ 1474159 w 3693484"/>
                <a:gd name="connsiteY17-926" fmla="*/ 123825 h 6791325"/>
                <a:gd name="connsiteX18-927" fmla="*/ 1293184 w 3693484"/>
                <a:gd name="connsiteY18-928" fmla="*/ 123825 h 6791325"/>
                <a:gd name="connsiteX19-929" fmla="*/ 1340809 w 3693484"/>
                <a:gd name="connsiteY19-930" fmla="*/ 1638300 h 6791325"/>
                <a:gd name="connsiteX20-931" fmla="*/ 1259846 w 3693484"/>
                <a:gd name="connsiteY20-932" fmla="*/ 1971675 h 6791325"/>
                <a:gd name="connsiteX21-933" fmla="*/ 902659 w 3693484"/>
                <a:gd name="connsiteY21-934" fmla="*/ 2247900 h 6791325"/>
                <a:gd name="connsiteX22-935" fmla="*/ 207334 w 3693484"/>
                <a:gd name="connsiteY22-936" fmla="*/ 1733550 h 6791325"/>
                <a:gd name="connsiteX23-937" fmla="*/ 173996 w 3693484"/>
                <a:gd name="connsiteY23-938" fmla="*/ 2038350 h 6791325"/>
                <a:gd name="connsiteX24-939" fmla="*/ 731209 w 3693484"/>
                <a:gd name="connsiteY24-940" fmla="*/ 2743200 h 6791325"/>
                <a:gd name="connsiteX25-941" fmla="*/ 1359859 w 3693484"/>
                <a:gd name="connsiteY25-942" fmla="*/ 3476625 h 6791325"/>
                <a:gd name="connsiteX26-943" fmla="*/ 1578934 w 3693484"/>
                <a:gd name="connsiteY26-944" fmla="*/ 4010025 h 6791325"/>
                <a:gd name="connsiteX27-945" fmla="*/ 1969459 w 3693484"/>
                <a:gd name="connsiteY27-946" fmla="*/ 6791325 h 6791325"/>
                <a:gd name="connsiteX0-947" fmla="*/ 1969459 w 3693484"/>
                <a:gd name="connsiteY0-948" fmla="*/ 6791325 h 6791325"/>
                <a:gd name="connsiteX1-949" fmla="*/ 3693484 w 3693484"/>
                <a:gd name="connsiteY1-950" fmla="*/ 6781800 h 6791325"/>
                <a:gd name="connsiteX2-951" fmla="*/ 2636209 w 3693484"/>
                <a:gd name="connsiteY2-952" fmla="*/ 3819525 h 6791325"/>
                <a:gd name="connsiteX3-953" fmla="*/ 2512384 w 3693484"/>
                <a:gd name="connsiteY3-954" fmla="*/ 3267075 h 6791325"/>
                <a:gd name="connsiteX4-955" fmla="*/ 2874334 w 3693484"/>
                <a:gd name="connsiteY4-956" fmla="*/ 2162175 h 6791325"/>
                <a:gd name="connsiteX5-957" fmla="*/ 3512509 w 3693484"/>
                <a:gd name="connsiteY5-958" fmla="*/ 1247775 h 6791325"/>
                <a:gd name="connsiteX6-959" fmla="*/ 3331534 w 3693484"/>
                <a:gd name="connsiteY6-960" fmla="*/ 1133475 h 6791325"/>
                <a:gd name="connsiteX7-961" fmla="*/ 2664784 w 3693484"/>
                <a:gd name="connsiteY7-962" fmla="*/ 1857375 h 6791325"/>
                <a:gd name="connsiteX8-963" fmla="*/ 2493334 w 3693484"/>
                <a:gd name="connsiteY8-964" fmla="*/ 1752600 h 6791325"/>
                <a:gd name="connsiteX9-965" fmla="*/ 2893384 w 3693484"/>
                <a:gd name="connsiteY9-966" fmla="*/ 390525 h 6791325"/>
                <a:gd name="connsiteX10-967" fmla="*/ 2607634 w 3693484"/>
                <a:gd name="connsiteY10-968" fmla="*/ 295275 h 6791325"/>
                <a:gd name="connsiteX11-969" fmla="*/ 2245684 w 3693484"/>
                <a:gd name="connsiteY11-970" fmla="*/ 1609725 h 6791325"/>
                <a:gd name="connsiteX12-971" fmla="*/ 2093284 w 3693484"/>
                <a:gd name="connsiteY12-972" fmla="*/ 1495425 h 6791325"/>
                <a:gd name="connsiteX13-973" fmla="*/ 2112334 w 3693484"/>
                <a:gd name="connsiteY13-974" fmla="*/ 0 h 6791325"/>
                <a:gd name="connsiteX14-975" fmla="*/ 1912309 w 3693484"/>
                <a:gd name="connsiteY14-976" fmla="*/ 66675 h 6791325"/>
                <a:gd name="connsiteX15-977" fmla="*/ 1845634 w 3693484"/>
                <a:gd name="connsiteY15-978" fmla="*/ 1514475 h 6791325"/>
                <a:gd name="connsiteX16-979" fmla="*/ 1645609 w 3693484"/>
                <a:gd name="connsiteY16-980" fmla="*/ 1504950 h 6791325"/>
                <a:gd name="connsiteX17-981" fmla="*/ 1474159 w 3693484"/>
                <a:gd name="connsiteY17-982" fmla="*/ 123825 h 6791325"/>
                <a:gd name="connsiteX18-983" fmla="*/ 1293184 w 3693484"/>
                <a:gd name="connsiteY18-984" fmla="*/ 123825 h 6791325"/>
                <a:gd name="connsiteX19-985" fmla="*/ 1340809 w 3693484"/>
                <a:gd name="connsiteY19-986" fmla="*/ 1638300 h 6791325"/>
                <a:gd name="connsiteX20-987" fmla="*/ 1259846 w 3693484"/>
                <a:gd name="connsiteY20-988" fmla="*/ 1971675 h 6791325"/>
                <a:gd name="connsiteX21-989" fmla="*/ 902659 w 3693484"/>
                <a:gd name="connsiteY21-990" fmla="*/ 2247900 h 6791325"/>
                <a:gd name="connsiteX22-991" fmla="*/ 207334 w 3693484"/>
                <a:gd name="connsiteY22-992" fmla="*/ 1733550 h 6791325"/>
                <a:gd name="connsiteX23-993" fmla="*/ 173996 w 3693484"/>
                <a:gd name="connsiteY23-994" fmla="*/ 2038350 h 6791325"/>
                <a:gd name="connsiteX24-995" fmla="*/ 731209 w 3693484"/>
                <a:gd name="connsiteY24-996" fmla="*/ 2743200 h 6791325"/>
                <a:gd name="connsiteX25-997" fmla="*/ 1359859 w 3693484"/>
                <a:gd name="connsiteY25-998" fmla="*/ 3476625 h 6791325"/>
                <a:gd name="connsiteX26-999" fmla="*/ 1578934 w 3693484"/>
                <a:gd name="connsiteY26-1000" fmla="*/ 4010025 h 6791325"/>
                <a:gd name="connsiteX27-1001" fmla="*/ 1969459 w 3693484"/>
                <a:gd name="connsiteY27-1002" fmla="*/ 6791325 h 6791325"/>
                <a:gd name="connsiteX0-1003" fmla="*/ 1969459 w 3693484"/>
                <a:gd name="connsiteY0-1004" fmla="*/ 6791325 h 6791325"/>
                <a:gd name="connsiteX1-1005" fmla="*/ 3693484 w 3693484"/>
                <a:gd name="connsiteY1-1006" fmla="*/ 6781800 h 6791325"/>
                <a:gd name="connsiteX2-1007" fmla="*/ 2636209 w 3693484"/>
                <a:gd name="connsiteY2-1008" fmla="*/ 3819525 h 6791325"/>
                <a:gd name="connsiteX3-1009" fmla="*/ 2512384 w 3693484"/>
                <a:gd name="connsiteY3-1010" fmla="*/ 3267075 h 6791325"/>
                <a:gd name="connsiteX4-1011" fmla="*/ 2874334 w 3693484"/>
                <a:gd name="connsiteY4-1012" fmla="*/ 2162175 h 6791325"/>
                <a:gd name="connsiteX5-1013" fmla="*/ 3512509 w 3693484"/>
                <a:gd name="connsiteY5-1014" fmla="*/ 1247775 h 6791325"/>
                <a:gd name="connsiteX6-1015" fmla="*/ 3331534 w 3693484"/>
                <a:gd name="connsiteY6-1016" fmla="*/ 1133475 h 6791325"/>
                <a:gd name="connsiteX7-1017" fmla="*/ 2664784 w 3693484"/>
                <a:gd name="connsiteY7-1018" fmla="*/ 1857375 h 6791325"/>
                <a:gd name="connsiteX8-1019" fmla="*/ 2493334 w 3693484"/>
                <a:gd name="connsiteY8-1020" fmla="*/ 1752600 h 6791325"/>
                <a:gd name="connsiteX9-1021" fmla="*/ 2893384 w 3693484"/>
                <a:gd name="connsiteY9-1022" fmla="*/ 390525 h 6791325"/>
                <a:gd name="connsiteX10-1023" fmla="*/ 2607634 w 3693484"/>
                <a:gd name="connsiteY10-1024" fmla="*/ 295275 h 6791325"/>
                <a:gd name="connsiteX11-1025" fmla="*/ 2245684 w 3693484"/>
                <a:gd name="connsiteY11-1026" fmla="*/ 1609725 h 6791325"/>
                <a:gd name="connsiteX12-1027" fmla="*/ 2093284 w 3693484"/>
                <a:gd name="connsiteY12-1028" fmla="*/ 1495425 h 6791325"/>
                <a:gd name="connsiteX13-1029" fmla="*/ 2112334 w 3693484"/>
                <a:gd name="connsiteY13-1030" fmla="*/ 0 h 6791325"/>
                <a:gd name="connsiteX14-1031" fmla="*/ 1912309 w 3693484"/>
                <a:gd name="connsiteY14-1032" fmla="*/ 66675 h 6791325"/>
                <a:gd name="connsiteX15-1033" fmla="*/ 1845634 w 3693484"/>
                <a:gd name="connsiteY15-1034" fmla="*/ 1514475 h 6791325"/>
                <a:gd name="connsiteX16-1035" fmla="*/ 1645609 w 3693484"/>
                <a:gd name="connsiteY16-1036" fmla="*/ 1504950 h 6791325"/>
                <a:gd name="connsiteX17-1037" fmla="*/ 1474159 w 3693484"/>
                <a:gd name="connsiteY17-1038" fmla="*/ 123825 h 6791325"/>
                <a:gd name="connsiteX18-1039" fmla="*/ 1293184 w 3693484"/>
                <a:gd name="connsiteY18-1040" fmla="*/ 123825 h 6791325"/>
                <a:gd name="connsiteX19-1041" fmla="*/ 1312234 w 3693484"/>
                <a:gd name="connsiteY19-1042" fmla="*/ 1581150 h 6791325"/>
                <a:gd name="connsiteX20-1043" fmla="*/ 1259846 w 3693484"/>
                <a:gd name="connsiteY20-1044" fmla="*/ 1971675 h 6791325"/>
                <a:gd name="connsiteX21-1045" fmla="*/ 902659 w 3693484"/>
                <a:gd name="connsiteY21-1046" fmla="*/ 2247900 h 6791325"/>
                <a:gd name="connsiteX22-1047" fmla="*/ 207334 w 3693484"/>
                <a:gd name="connsiteY22-1048" fmla="*/ 1733550 h 6791325"/>
                <a:gd name="connsiteX23-1049" fmla="*/ 173996 w 3693484"/>
                <a:gd name="connsiteY23-1050" fmla="*/ 2038350 h 6791325"/>
                <a:gd name="connsiteX24-1051" fmla="*/ 731209 w 3693484"/>
                <a:gd name="connsiteY24-1052" fmla="*/ 2743200 h 6791325"/>
                <a:gd name="connsiteX25-1053" fmla="*/ 1359859 w 3693484"/>
                <a:gd name="connsiteY25-1054" fmla="*/ 3476625 h 6791325"/>
                <a:gd name="connsiteX26-1055" fmla="*/ 1578934 w 3693484"/>
                <a:gd name="connsiteY26-1056" fmla="*/ 4010025 h 6791325"/>
                <a:gd name="connsiteX27-1057" fmla="*/ 1969459 w 3693484"/>
                <a:gd name="connsiteY27-1058" fmla="*/ 6791325 h 6791325"/>
                <a:gd name="connsiteX0-1059" fmla="*/ 1969459 w 3693484"/>
                <a:gd name="connsiteY0-1060" fmla="*/ 6791325 h 6791325"/>
                <a:gd name="connsiteX1-1061" fmla="*/ 3693484 w 3693484"/>
                <a:gd name="connsiteY1-1062" fmla="*/ 6781800 h 6791325"/>
                <a:gd name="connsiteX2-1063" fmla="*/ 2636209 w 3693484"/>
                <a:gd name="connsiteY2-1064" fmla="*/ 3819525 h 6791325"/>
                <a:gd name="connsiteX3-1065" fmla="*/ 2512384 w 3693484"/>
                <a:gd name="connsiteY3-1066" fmla="*/ 3267075 h 6791325"/>
                <a:gd name="connsiteX4-1067" fmla="*/ 2874334 w 3693484"/>
                <a:gd name="connsiteY4-1068" fmla="*/ 2162175 h 6791325"/>
                <a:gd name="connsiteX5-1069" fmla="*/ 3512509 w 3693484"/>
                <a:gd name="connsiteY5-1070" fmla="*/ 1247775 h 6791325"/>
                <a:gd name="connsiteX6-1071" fmla="*/ 3331534 w 3693484"/>
                <a:gd name="connsiteY6-1072" fmla="*/ 1133475 h 6791325"/>
                <a:gd name="connsiteX7-1073" fmla="*/ 2664784 w 3693484"/>
                <a:gd name="connsiteY7-1074" fmla="*/ 1857375 h 6791325"/>
                <a:gd name="connsiteX8-1075" fmla="*/ 2493334 w 3693484"/>
                <a:gd name="connsiteY8-1076" fmla="*/ 1752600 h 6791325"/>
                <a:gd name="connsiteX9-1077" fmla="*/ 2893384 w 3693484"/>
                <a:gd name="connsiteY9-1078" fmla="*/ 390525 h 6791325"/>
                <a:gd name="connsiteX10-1079" fmla="*/ 2607634 w 3693484"/>
                <a:gd name="connsiteY10-1080" fmla="*/ 295275 h 6791325"/>
                <a:gd name="connsiteX11-1081" fmla="*/ 2245684 w 3693484"/>
                <a:gd name="connsiteY11-1082" fmla="*/ 1609725 h 6791325"/>
                <a:gd name="connsiteX12-1083" fmla="*/ 2093284 w 3693484"/>
                <a:gd name="connsiteY12-1084" fmla="*/ 1495425 h 6791325"/>
                <a:gd name="connsiteX13-1085" fmla="*/ 2112334 w 3693484"/>
                <a:gd name="connsiteY13-1086" fmla="*/ 0 h 6791325"/>
                <a:gd name="connsiteX14-1087" fmla="*/ 1912309 w 3693484"/>
                <a:gd name="connsiteY14-1088" fmla="*/ 66675 h 6791325"/>
                <a:gd name="connsiteX15-1089" fmla="*/ 1845634 w 3693484"/>
                <a:gd name="connsiteY15-1090" fmla="*/ 1514475 h 6791325"/>
                <a:gd name="connsiteX16-1091" fmla="*/ 1645609 w 3693484"/>
                <a:gd name="connsiteY16-1092" fmla="*/ 1504950 h 6791325"/>
                <a:gd name="connsiteX17-1093" fmla="*/ 1474159 w 3693484"/>
                <a:gd name="connsiteY17-1094" fmla="*/ 123825 h 6791325"/>
                <a:gd name="connsiteX18-1095" fmla="*/ 1293184 w 3693484"/>
                <a:gd name="connsiteY18-1096" fmla="*/ 123825 h 6791325"/>
                <a:gd name="connsiteX19-1097" fmla="*/ 1312234 w 3693484"/>
                <a:gd name="connsiteY19-1098" fmla="*/ 1581150 h 6791325"/>
                <a:gd name="connsiteX20-1099" fmla="*/ 1259846 w 3693484"/>
                <a:gd name="connsiteY20-1100" fmla="*/ 1971675 h 6791325"/>
                <a:gd name="connsiteX21-1101" fmla="*/ 902659 w 3693484"/>
                <a:gd name="connsiteY21-1102" fmla="*/ 2247900 h 6791325"/>
                <a:gd name="connsiteX22-1103" fmla="*/ 207334 w 3693484"/>
                <a:gd name="connsiteY22-1104" fmla="*/ 1733550 h 6791325"/>
                <a:gd name="connsiteX23-1105" fmla="*/ 173996 w 3693484"/>
                <a:gd name="connsiteY23-1106" fmla="*/ 2038350 h 6791325"/>
                <a:gd name="connsiteX24-1107" fmla="*/ 731209 w 3693484"/>
                <a:gd name="connsiteY24-1108" fmla="*/ 2743200 h 6791325"/>
                <a:gd name="connsiteX25-1109" fmla="*/ 1359859 w 3693484"/>
                <a:gd name="connsiteY25-1110" fmla="*/ 3476625 h 6791325"/>
                <a:gd name="connsiteX26-1111" fmla="*/ 1578934 w 3693484"/>
                <a:gd name="connsiteY26-1112" fmla="*/ 4010025 h 6791325"/>
                <a:gd name="connsiteX27-1113" fmla="*/ 1969459 w 3693484"/>
                <a:gd name="connsiteY27-1114" fmla="*/ 6791325 h 6791325"/>
                <a:gd name="connsiteX0-1115" fmla="*/ 1969459 w 3693484"/>
                <a:gd name="connsiteY0-1116" fmla="*/ 6791325 h 6791325"/>
                <a:gd name="connsiteX1-1117" fmla="*/ 3693484 w 3693484"/>
                <a:gd name="connsiteY1-1118" fmla="*/ 6781800 h 6791325"/>
                <a:gd name="connsiteX2-1119" fmla="*/ 2636209 w 3693484"/>
                <a:gd name="connsiteY2-1120" fmla="*/ 3819525 h 6791325"/>
                <a:gd name="connsiteX3-1121" fmla="*/ 2512384 w 3693484"/>
                <a:gd name="connsiteY3-1122" fmla="*/ 3267075 h 6791325"/>
                <a:gd name="connsiteX4-1123" fmla="*/ 2874334 w 3693484"/>
                <a:gd name="connsiteY4-1124" fmla="*/ 2162175 h 6791325"/>
                <a:gd name="connsiteX5-1125" fmla="*/ 3512509 w 3693484"/>
                <a:gd name="connsiteY5-1126" fmla="*/ 1247775 h 6791325"/>
                <a:gd name="connsiteX6-1127" fmla="*/ 3331534 w 3693484"/>
                <a:gd name="connsiteY6-1128" fmla="*/ 1133475 h 6791325"/>
                <a:gd name="connsiteX7-1129" fmla="*/ 2664784 w 3693484"/>
                <a:gd name="connsiteY7-1130" fmla="*/ 1857375 h 6791325"/>
                <a:gd name="connsiteX8-1131" fmla="*/ 2493334 w 3693484"/>
                <a:gd name="connsiteY8-1132" fmla="*/ 1752600 h 6791325"/>
                <a:gd name="connsiteX9-1133" fmla="*/ 2893384 w 3693484"/>
                <a:gd name="connsiteY9-1134" fmla="*/ 390525 h 6791325"/>
                <a:gd name="connsiteX10-1135" fmla="*/ 2607634 w 3693484"/>
                <a:gd name="connsiteY10-1136" fmla="*/ 295275 h 6791325"/>
                <a:gd name="connsiteX11-1137" fmla="*/ 2245684 w 3693484"/>
                <a:gd name="connsiteY11-1138" fmla="*/ 1609725 h 6791325"/>
                <a:gd name="connsiteX12-1139" fmla="*/ 2093284 w 3693484"/>
                <a:gd name="connsiteY12-1140" fmla="*/ 1495425 h 6791325"/>
                <a:gd name="connsiteX13-1141" fmla="*/ 2112334 w 3693484"/>
                <a:gd name="connsiteY13-1142" fmla="*/ 0 h 6791325"/>
                <a:gd name="connsiteX14-1143" fmla="*/ 1912309 w 3693484"/>
                <a:gd name="connsiteY14-1144" fmla="*/ 66675 h 6791325"/>
                <a:gd name="connsiteX15-1145" fmla="*/ 1845634 w 3693484"/>
                <a:gd name="connsiteY15-1146" fmla="*/ 1514475 h 6791325"/>
                <a:gd name="connsiteX16-1147" fmla="*/ 1645609 w 3693484"/>
                <a:gd name="connsiteY16-1148" fmla="*/ 1504950 h 6791325"/>
                <a:gd name="connsiteX17-1149" fmla="*/ 1474159 w 3693484"/>
                <a:gd name="connsiteY17-1150" fmla="*/ 123825 h 6791325"/>
                <a:gd name="connsiteX18-1151" fmla="*/ 1293184 w 3693484"/>
                <a:gd name="connsiteY18-1152" fmla="*/ 123825 h 6791325"/>
                <a:gd name="connsiteX19-1153" fmla="*/ 1312234 w 3693484"/>
                <a:gd name="connsiteY19-1154" fmla="*/ 1581150 h 6791325"/>
                <a:gd name="connsiteX20-1155" fmla="*/ 1259846 w 3693484"/>
                <a:gd name="connsiteY20-1156" fmla="*/ 1971675 h 6791325"/>
                <a:gd name="connsiteX21-1157" fmla="*/ 902659 w 3693484"/>
                <a:gd name="connsiteY21-1158" fmla="*/ 2247900 h 6791325"/>
                <a:gd name="connsiteX22-1159" fmla="*/ 207334 w 3693484"/>
                <a:gd name="connsiteY22-1160" fmla="*/ 1733550 h 6791325"/>
                <a:gd name="connsiteX23-1161" fmla="*/ 173996 w 3693484"/>
                <a:gd name="connsiteY23-1162" fmla="*/ 2038350 h 6791325"/>
                <a:gd name="connsiteX24-1163" fmla="*/ 731209 w 3693484"/>
                <a:gd name="connsiteY24-1164" fmla="*/ 2743200 h 6791325"/>
                <a:gd name="connsiteX25-1165" fmla="*/ 1359859 w 3693484"/>
                <a:gd name="connsiteY25-1166" fmla="*/ 3476625 h 6791325"/>
                <a:gd name="connsiteX26-1167" fmla="*/ 1578934 w 3693484"/>
                <a:gd name="connsiteY26-1168" fmla="*/ 4010025 h 6791325"/>
                <a:gd name="connsiteX27-1169" fmla="*/ 1969459 w 3693484"/>
                <a:gd name="connsiteY27-1170" fmla="*/ 6791325 h 6791325"/>
                <a:gd name="connsiteX0-1171" fmla="*/ 1969459 w 3693484"/>
                <a:gd name="connsiteY0-1172" fmla="*/ 6791325 h 6791325"/>
                <a:gd name="connsiteX1-1173" fmla="*/ 3693484 w 3693484"/>
                <a:gd name="connsiteY1-1174" fmla="*/ 6781800 h 6791325"/>
                <a:gd name="connsiteX2-1175" fmla="*/ 2636209 w 3693484"/>
                <a:gd name="connsiteY2-1176" fmla="*/ 3819525 h 6791325"/>
                <a:gd name="connsiteX3-1177" fmla="*/ 2512384 w 3693484"/>
                <a:gd name="connsiteY3-1178" fmla="*/ 3267075 h 6791325"/>
                <a:gd name="connsiteX4-1179" fmla="*/ 2874334 w 3693484"/>
                <a:gd name="connsiteY4-1180" fmla="*/ 2162175 h 6791325"/>
                <a:gd name="connsiteX5-1181" fmla="*/ 3512509 w 3693484"/>
                <a:gd name="connsiteY5-1182" fmla="*/ 1247775 h 6791325"/>
                <a:gd name="connsiteX6-1183" fmla="*/ 3331534 w 3693484"/>
                <a:gd name="connsiteY6-1184" fmla="*/ 1133475 h 6791325"/>
                <a:gd name="connsiteX7-1185" fmla="*/ 2664784 w 3693484"/>
                <a:gd name="connsiteY7-1186" fmla="*/ 1857375 h 6791325"/>
                <a:gd name="connsiteX8-1187" fmla="*/ 2493334 w 3693484"/>
                <a:gd name="connsiteY8-1188" fmla="*/ 1752600 h 6791325"/>
                <a:gd name="connsiteX9-1189" fmla="*/ 2893384 w 3693484"/>
                <a:gd name="connsiteY9-1190" fmla="*/ 390525 h 6791325"/>
                <a:gd name="connsiteX10-1191" fmla="*/ 2607634 w 3693484"/>
                <a:gd name="connsiteY10-1192" fmla="*/ 295275 h 6791325"/>
                <a:gd name="connsiteX11-1193" fmla="*/ 2245684 w 3693484"/>
                <a:gd name="connsiteY11-1194" fmla="*/ 1609725 h 6791325"/>
                <a:gd name="connsiteX12-1195" fmla="*/ 2093284 w 3693484"/>
                <a:gd name="connsiteY12-1196" fmla="*/ 1495425 h 6791325"/>
                <a:gd name="connsiteX13-1197" fmla="*/ 2112334 w 3693484"/>
                <a:gd name="connsiteY13-1198" fmla="*/ 0 h 6791325"/>
                <a:gd name="connsiteX14-1199" fmla="*/ 1912309 w 3693484"/>
                <a:gd name="connsiteY14-1200" fmla="*/ 66675 h 6791325"/>
                <a:gd name="connsiteX15-1201" fmla="*/ 1845634 w 3693484"/>
                <a:gd name="connsiteY15-1202" fmla="*/ 1514475 h 6791325"/>
                <a:gd name="connsiteX16-1203" fmla="*/ 1645609 w 3693484"/>
                <a:gd name="connsiteY16-1204" fmla="*/ 1504950 h 6791325"/>
                <a:gd name="connsiteX17-1205" fmla="*/ 1474159 w 3693484"/>
                <a:gd name="connsiteY17-1206" fmla="*/ 123825 h 6791325"/>
                <a:gd name="connsiteX18-1207" fmla="*/ 1293184 w 3693484"/>
                <a:gd name="connsiteY18-1208" fmla="*/ 123825 h 6791325"/>
                <a:gd name="connsiteX19-1209" fmla="*/ 1312234 w 3693484"/>
                <a:gd name="connsiteY19-1210" fmla="*/ 1581150 h 6791325"/>
                <a:gd name="connsiteX20-1211" fmla="*/ 1259846 w 3693484"/>
                <a:gd name="connsiteY20-1212" fmla="*/ 1971675 h 6791325"/>
                <a:gd name="connsiteX21-1213" fmla="*/ 902659 w 3693484"/>
                <a:gd name="connsiteY21-1214" fmla="*/ 2247900 h 6791325"/>
                <a:gd name="connsiteX22-1215" fmla="*/ 207334 w 3693484"/>
                <a:gd name="connsiteY22-1216" fmla="*/ 1733550 h 6791325"/>
                <a:gd name="connsiteX23-1217" fmla="*/ 173996 w 3693484"/>
                <a:gd name="connsiteY23-1218" fmla="*/ 2038350 h 6791325"/>
                <a:gd name="connsiteX24-1219" fmla="*/ 731209 w 3693484"/>
                <a:gd name="connsiteY24-1220" fmla="*/ 2743200 h 6791325"/>
                <a:gd name="connsiteX25-1221" fmla="*/ 1359859 w 3693484"/>
                <a:gd name="connsiteY25-1222" fmla="*/ 3476625 h 6791325"/>
                <a:gd name="connsiteX26-1223" fmla="*/ 1578934 w 3693484"/>
                <a:gd name="connsiteY26-1224" fmla="*/ 4010025 h 6791325"/>
                <a:gd name="connsiteX27-1225" fmla="*/ 1969459 w 3693484"/>
                <a:gd name="connsiteY27-1226" fmla="*/ 6791325 h 6791325"/>
                <a:gd name="connsiteX0-1227" fmla="*/ 1969459 w 3693484"/>
                <a:gd name="connsiteY0-1228" fmla="*/ 6791325 h 6791325"/>
                <a:gd name="connsiteX1-1229" fmla="*/ 3693484 w 3693484"/>
                <a:gd name="connsiteY1-1230" fmla="*/ 6781800 h 6791325"/>
                <a:gd name="connsiteX2-1231" fmla="*/ 2636209 w 3693484"/>
                <a:gd name="connsiteY2-1232" fmla="*/ 3819525 h 6791325"/>
                <a:gd name="connsiteX3-1233" fmla="*/ 2512384 w 3693484"/>
                <a:gd name="connsiteY3-1234" fmla="*/ 3267075 h 6791325"/>
                <a:gd name="connsiteX4-1235" fmla="*/ 2874334 w 3693484"/>
                <a:gd name="connsiteY4-1236" fmla="*/ 2162175 h 6791325"/>
                <a:gd name="connsiteX5-1237" fmla="*/ 3512509 w 3693484"/>
                <a:gd name="connsiteY5-1238" fmla="*/ 1247775 h 6791325"/>
                <a:gd name="connsiteX6-1239" fmla="*/ 3331534 w 3693484"/>
                <a:gd name="connsiteY6-1240" fmla="*/ 1133475 h 6791325"/>
                <a:gd name="connsiteX7-1241" fmla="*/ 2664784 w 3693484"/>
                <a:gd name="connsiteY7-1242" fmla="*/ 1857375 h 6791325"/>
                <a:gd name="connsiteX8-1243" fmla="*/ 2493334 w 3693484"/>
                <a:gd name="connsiteY8-1244" fmla="*/ 1752600 h 6791325"/>
                <a:gd name="connsiteX9-1245" fmla="*/ 2893384 w 3693484"/>
                <a:gd name="connsiteY9-1246" fmla="*/ 390525 h 6791325"/>
                <a:gd name="connsiteX10-1247" fmla="*/ 2607634 w 3693484"/>
                <a:gd name="connsiteY10-1248" fmla="*/ 295275 h 6791325"/>
                <a:gd name="connsiteX11-1249" fmla="*/ 2245684 w 3693484"/>
                <a:gd name="connsiteY11-1250" fmla="*/ 1609725 h 6791325"/>
                <a:gd name="connsiteX12-1251" fmla="*/ 2093284 w 3693484"/>
                <a:gd name="connsiteY12-1252" fmla="*/ 1495425 h 6791325"/>
                <a:gd name="connsiteX13-1253" fmla="*/ 2112334 w 3693484"/>
                <a:gd name="connsiteY13-1254" fmla="*/ 0 h 6791325"/>
                <a:gd name="connsiteX14-1255" fmla="*/ 1912309 w 3693484"/>
                <a:gd name="connsiteY14-1256" fmla="*/ 66675 h 6791325"/>
                <a:gd name="connsiteX15-1257" fmla="*/ 1845634 w 3693484"/>
                <a:gd name="connsiteY15-1258" fmla="*/ 1514475 h 6791325"/>
                <a:gd name="connsiteX16-1259" fmla="*/ 1645609 w 3693484"/>
                <a:gd name="connsiteY16-1260" fmla="*/ 1504950 h 6791325"/>
                <a:gd name="connsiteX17-1261" fmla="*/ 1474159 w 3693484"/>
                <a:gd name="connsiteY17-1262" fmla="*/ 123825 h 6791325"/>
                <a:gd name="connsiteX18-1263" fmla="*/ 1293184 w 3693484"/>
                <a:gd name="connsiteY18-1264" fmla="*/ 123825 h 6791325"/>
                <a:gd name="connsiteX19-1265" fmla="*/ 1312234 w 3693484"/>
                <a:gd name="connsiteY19-1266" fmla="*/ 1581150 h 6791325"/>
                <a:gd name="connsiteX20-1267" fmla="*/ 1259846 w 3693484"/>
                <a:gd name="connsiteY20-1268" fmla="*/ 1971675 h 6791325"/>
                <a:gd name="connsiteX21-1269" fmla="*/ 902659 w 3693484"/>
                <a:gd name="connsiteY21-1270" fmla="*/ 2247900 h 6791325"/>
                <a:gd name="connsiteX22-1271" fmla="*/ 207334 w 3693484"/>
                <a:gd name="connsiteY22-1272" fmla="*/ 1733550 h 6791325"/>
                <a:gd name="connsiteX23-1273" fmla="*/ 173996 w 3693484"/>
                <a:gd name="connsiteY23-1274" fmla="*/ 2038350 h 6791325"/>
                <a:gd name="connsiteX24-1275" fmla="*/ 731209 w 3693484"/>
                <a:gd name="connsiteY24-1276" fmla="*/ 2743200 h 6791325"/>
                <a:gd name="connsiteX25-1277" fmla="*/ 1359859 w 3693484"/>
                <a:gd name="connsiteY25-1278" fmla="*/ 3476625 h 6791325"/>
                <a:gd name="connsiteX26-1279" fmla="*/ 1578934 w 3693484"/>
                <a:gd name="connsiteY26-1280" fmla="*/ 4010025 h 6791325"/>
                <a:gd name="connsiteX27-1281" fmla="*/ 1969459 w 3693484"/>
                <a:gd name="connsiteY27-1282" fmla="*/ 6791325 h 6791325"/>
                <a:gd name="connsiteX0-1283" fmla="*/ 1969459 w 3693484"/>
                <a:gd name="connsiteY0-1284" fmla="*/ 6791325 h 6791325"/>
                <a:gd name="connsiteX1-1285" fmla="*/ 3693484 w 3693484"/>
                <a:gd name="connsiteY1-1286" fmla="*/ 6781800 h 6791325"/>
                <a:gd name="connsiteX2-1287" fmla="*/ 2636209 w 3693484"/>
                <a:gd name="connsiteY2-1288" fmla="*/ 3819525 h 6791325"/>
                <a:gd name="connsiteX3-1289" fmla="*/ 2512384 w 3693484"/>
                <a:gd name="connsiteY3-1290" fmla="*/ 3267075 h 6791325"/>
                <a:gd name="connsiteX4-1291" fmla="*/ 2874334 w 3693484"/>
                <a:gd name="connsiteY4-1292" fmla="*/ 2162175 h 6791325"/>
                <a:gd name="connsiteX5-1293" fmla="*/ 3512509 w 3693484"/>
                <a:gd name="connsiteY5-1294" fmla="*/ 1247775 h 6791325"/>
                <a:gd name="connsiteX6-1295" fmla="*/ 3331534 w 3693484"/>
                <a:gd name="connsiteY6-1296" fmla="*/ 1133475 h 6791325"/>
                <a:gd name="connsiteX7-1297" fmla="*/ 2664784 w 3693484"/>
                <a:gd name="connsiteY7-1298" fmla="*/ 1857375 h 6791325"/>
                <a:gd name="connsiteX8-1299" fmla="*/ 2493334 w 3693484"/>
                <a:gd name="connsiteY8-1300" fmla="*/ 1752600 h 6791325"/>
                <a:gd name="connsiteX9-1301" fmla="*/ 2893384 w 3693484"/>
                <a:gd name="connsiteY9-1302" fmla="*/ 390525 h 6791325"/>
                <a:gd name="connsiteX10-1303" fmla="*/ 2607634 w 3693484"/>
                <a:gd name="connsiteY10-1304" fmla="*/ 295275 h 6791325"/>
                <a:gd name="connsiteX11-1305" fmla="*/ 2245684 w 3693484"/>
                <a:gd name="connsiteY11-1306" fmla="*/ 1609725 h 6791325"/>
                <a:gd name="connsiteX12-1307" fmla="*/ 2093284 w 3693484"/>
                <a:gd name="connsiteY12-1308" fmla="*/ 1495425 h 6791325"/>
                <a:gd name="connsiteX13-1309" fmla="*/ 2112334 w 3693484"/>
                <a:gd name="connsiteY13-1310" fmla="*/ 0 h 6791325"/>
                <a:gd name="connsiteX14-1311" fmla="*/ 1912309 w 3693484"/>
                <a:gd name="connsiteY14-1312" fmla="*/ 66675 h 6791325"/>
                <a:gd name="connsiteX15-1313" fmla="*/ 1845634 w 3693484"/>
                <a:gd name="connsiteY15-1314" fmla="*/ 1514475 h 6791325"/>
                <a:gd name="connsiteX16-1315" fmla="*/ 1645609 w 3693484"/>
                <a:gd name="connsiteY16-1316" fmla="*/ 1504950 h 6791325"/>
                <a:gd name="connsiteX17-1317" fmla="*/ 1588459 w 3693484"/>
                <a:gd name="connsiteY17-1318" fmla="*/ 400050 h 6791325"/>
                <a:gd name="connsiteX18-1319" fmla="*/ 1293184 w 3693484"/>
                <a:gd name="connsiteY18-1320" fmla="*/ 123825 h 6791325"/>
                <a:gd name="connsiteX19-1321" fmla="*/ 1312234 w 3693484"/>
                <a:gd name="connsiteY19-1322" fmla="*/ 1581150 h 6791325"/>
                <a:gd name="connsiteX20-1323" fmla="*/ 1259846 w 3693484"/>
                <a:gd name="connsiteY20-1324" fmla="*/ 1971675 h 6791325"/>
                <a:gd name="connsiteX21-1325" fmla="*/ 902659 w 3693484"/>
                <a:gd name="connsiteY21-1326" fmla="*/ 2247900 h 6791325"/>
                <a:gd name="connsiteX22-1327" fmla="*/ 207334 w 3693484"/>
                <a:gd name="connsiteY22-1328" fmla="*/ 1733550 h 6791325"/>
                <a:gd name="connsiteX23-1329" fmla="*/ 173996 w 3693484"/>
                <a:gd name="connsiteY23-1330" fmla="*/ 2038350 h 6791325"/>
                <a:gd name="connsiteX24-1331" fmla="*/ 731209 w 3693484"/>
                <a:gd name="connsiteY24-1332" fmla="*/ 2743200 h 6791325"/>
                <a:gd name="connsiteX25-1333" fmla="*/ 1359859 w 3693484"/>
                <a:gd name="connsiteY25-1334" fmla="*/ 3476625 h 6791325"/>
                <a:gd name="connsiteX26-1335" fmla="*/ 1578934 w 3693484"/>
                <a:gd name="connsiteY26-1336" fmla="*/ 4010025 h 6791325"/>
                <a:gd name="connsiteX27-1337" fmla="*/ 1969459 w 3693484"/>
                <a:gd name="connsiteY27-1338" fmla="*/ 6791325 h 6791325"/>
                <a:gd name="connsiteX0-1339" fmla="*/ 1969459 w 3693484"/>
                <a:gd name="connsiteY0-1340" fmla="*/ 6791325 h 6791325"/>
                <a:gd name="connsiteX1-1341" fmla="*/ 3693484 w 3693484"/>
                <a:gd name="connsiteY1-1342" fmla="*/ 6781800 h 6791325"/>
                <a:gd name="connsiteX2-1343" fmla="*/ 2636209 w 3693484"/>
                <a:gd name="connsiteY2-1344" fmla="*/ 3819525 h 6791325"/>
                <a:gd name="connsiteX3-1345" fmla="*/ 2512384 w 3693484"/>
                <a:gd name="connsiteY3-1346" fmla="*/ 3267075 h 6791325"/>
                <a:gd name="connsiteX4-1347" fmla="*/ 2874334 w 3693484"/>
                <a:gd name="connsiteY4-1348" fmla="*/ 2162175 h 6791325"/>
                <a:gd name="connsiteX5-1349" fmla="*/ 3512509 w 3693484"/>
                <a:gd name="connsiteY5-1350" fmla="*/ 1247775 h 6791325"/>
                <a:gd name="connsiteX6-1351" fmla="*/ 3331534 w 3693484"/>
                <a:gd name="connsiteY6-1352" fmla="*/ 1133475 h 6791325"/>
                <a:gd name="connsiteX7-1353" fmla="*/ 2664784 w 3693484"/>
                <a:gd name="connsiteY7-1354" fmla="*/ 1857375 h 6791325"/>
                <a:gd name="connsiteX8-1355" fmla="*/ 2493334 w 3693484"/>
                <a:gd name="connsiteY8-1356" fmla="*/ 1752600 h 6791325"/>
                <a:gd name="connsiteX9-1357" fmla="*/ 2893384 w 3693484"/>
                <a:gd name="connsiteY9-1358" fmla="*/ 390525 h 6791325"/>
                <a:gd name="connsiteX10-1359" fmla="*/ 2607634 w 3693484"/>
                <a:gd name="connsiteY10-1360" fmla="*/ 295275 h 6791325"/>
                <a:gd name="connsiteX11-1361" fmla="*/ 2245684 w 3693484"/>
                <a:gd name="connsiteY11-1362" fmla="*/ 1609725 h 6791325"/>
                <a:gd name="connsiteX12-1363" fmla="*/ 2093284 w 3693484"/>
                <a:gd name="connsiteY12-1364" fmla="*/ 1495425 h 6791325"/>
                <a:gd name="connsiteX13-1365" fmla="*/ 2112334 w 3693484"/>
                <a:gd name="connsiteY13-1366" fmla="*/ 0 h 6791325"/>
                <a:gd name="connsiteX14-1367" fmla="*/ 1912309 w 3693484"/>
                <a:gd name="connsiteY14-1368" fmla="*/ 66675 h 6791325"/>
                <a:gd name="connsiteX15-1369" fmla="*/ 1845634 w 3693484"/>
                <a:gd name="connsiteY15-1370" fmla="*/ 1514475 h 6791325"/>
                <a:gd name="connsiteX16-1371" fmla="*/ 1645609 w 3693484"/>
                <a:gd name="connsiteY16-1372" fmla="*/ 1504950 h 6791325"/>
                <a:gd name="connsiteX17-1373" fmla="*/ 1588459 w 3693484"/>
                <a:gd name="connsiteY17-1374" fmla="*/ 400050 h 6791325"/>
                <a:gd name="connsiteX18-1375" fmla="*/ 1307472 w 3693484"/>
                <a:gd name="connsiteY18-1376" fmla="*/ 314325 h 6791325"/>
                <a:gd name="connsiteX19-1377" fmla="*/ 1312234 w 3693484"/>
                <a:gd name="connsiteY19-1378" fmla="*/ 1581150 h 6791325"/>
                <a:gd name="connsiteX20-1379" fmla="*/ 1259846 w 3693484"/>
                <a:gd name="connsiteY20-1380" fmla="*/ 1971675 h 6791325"/>
                <a:gd name="connsiteX21-1381" fmla="*/ 902659 w 3693484"/>
                <a:gd name="connsiteY21-1382" fmla="*/ 2247900 h 6791325"/>
                <a:gd name="connsiteX22-1383" fmla="*/ 207334 w 3693484"/>
                <a:gd name="connsiteY22-1384" fmla="*/ 1733550 h 6791325"/>
                <a:gd name="connsiteX23-1385" fmla="*/ 173996 w 3693484"/>
                <a:gd name="connsiteY23-1386" fmla="*/ 2038350 h 6791325"/>
                <a:gd name="connsiteX24-1387" fmla="*/ 731209 w 3693484"/>
                <a:gd name="connsiteY24-1388" fmla="*/ 2743200 h 6791325"/>
                <a:gd name="connsiteX25-1389" fmla="*/ 1359859 w 3693484"/>
                <a:gd name="connsiteY25-1390" fmla="*/ 3476625 h 6791325"/>
                <a:gd name="connsiteX26-1391" fmla="*/ 1578934 w 3693484"/>
                <a:gd name="connsiteY26-1392" fmla="*/ 4010025 h 6791325"/>
                <a:gd name="connsiteX27-1393" fmla="*/ 1969459 w 3693484"/>
                <a:gd name="connsiteY27-1394" fmla="*/ 6791325 h 6791325"/>
                <a:gd name="connsiteX0-1395" fmla="*/ 1969459 w 3693484"/>
                <a:gd name="connsiteY0-1396" fmla="*/ 6791325 h 6791325"/>
                <a:gd name="connsiteX1-1397" fmla="*/ 3693484 w 3693484"/>
                <a:gd name="connsiteY1-1398" fmla="*/ 6781800 h 6791325"/>
                <a:gd name="connsiteX2-1399" fmla="*/ 2636209 w 3693484"/>
                <a:gd name="connsiteY2-1400" fmla="*/ 3819525 h 6791325"/>
                <a:gd name="connsiteX3-1401" fmla="*/ 2512384 w 3693484"/>
                <a:gd name="connsiteY3-1402" fmla="*/ 3267075 h 6791325"/>
                <a:gd name="connsiteX4-1403" fmla="*/ 2874334 w 3693484"/>
                <a:gd name="connsiteY4-1404" fmla="*/ 2162175 h 6791325"/>
                <a:gd name="connsiteX5-1405" fmla="*/ 3512509 w 3693484"/>
                <a:gd name="connsiteY5-1406" fmla="*/ 1247775 h 6791325"/>
                <a:gd name="connsiteX6-1407" fmla="*/ 3331534 w 3693484"/>
                <a:gd name="connsiteY6-1408" fmla="*/ 1133475 h 6791325"/>
                <a:gd name="connsiteX7-1409" fmla="*/ 2664784 w 3693484"/>
                <a:gd name="connsiteY7-1410" fmla="*/ 1857375 h 6791325"/>
                <a:gd name="connsiteX8-1411" fmla="*/ 2493334 w 3693484"/>
                <a:gd name="connsiteY8-1412" fmla="*/ 1752600 h 6791325"/>
                <a:gd name="connsiteX9-1413" fmla="*/ 2893384 w 3693484"/>
                <a:gd name="connsiteY9-1414" fmla="*/ 390525 h 6791325"/>
                <a:gd name="connsiteX10-1415" fmla="*/ 2607634 w 3693484"/>
                <a:gd name="connsiteY10-1416" fmla="*/ 295275 h 6791325"/>
                <a:gd name="connsiteX11-1417" fmla="*/ 2245684 w 3693484"/>
                <a:gd name="connsiteY11-1418" fmla="*/ 1609725 h 6791325"/>
                <a:gd name="connsiteX12-1419" fmla="*/ 2093284 w 3693484"/>
                <a:gd name="connsiteY12-1420" fmla="*/ 1495425 h 6791325"/>
                <a:gd name="connsiteX13-1421" fmla="*/ 2112334 w 3693484"/>
                <a:gd name="connsiteY13-1422" fmla="*/ 0 h 6791325"/>
                <a:gd name="connsiteX14-1423" fmla="*/ 1912309 w 3693484"/>
                <a:gd name="connsiteY14-1424" fmla="*/ 66675 h 6791325"/>
                <a:gd name="connsiteX15-1425" fmla="*/ 1845634 w 3693484"/>
                <a:gd name="connsiteY15-1426" fmla="*/ 1514475 h 6791325"/>
                <a:gd name="connsiteX16-1427" fmla="*/ 1645609 w 3693484"/>
                <a:gd name="connsiteY16-1428" fmla="*/ 1504950 h 6791325"/>
                <a:gd name="connsiteX17-1429" fmla="*/ 1588459 w 3693484"/>
                <a:gd name="connsiteY17-1430" fmla="*/ 400050 h 6791325"/>
                <a:gd name="connsiteX18-1431" fmla="*/ 1307472 w 3693484"/>
                <a:gd name="connsiteY18-1432" fmla="*/ 314325 h 6791325"/>
                <a:gd name="connsiteX19-1433" fmla="*/ 1312234 w 3693484"/>
                <a:gd name="connsiteY19-1434" fmla="*/ 1581150 h 6791325"/>
                <a:gd name="connsiteX20-1435" fmla="*/ 1259846 w 3693484"/>
                <a:gd name="connsiteY20-1436" fmla="*/ 1971675 h 6791325"/>
                <a:gd name="connsiteX21-1437" fmla="*/ 902659 w 3693484"/>
                <a:gd name="connsiteY21-1438" fmla="*/ 2247900 h 6791325"/>
                <a:gd name="connsiteX22-1439" fmla="*/ 207334 w 3693484"/>
                <a:gd name="connsiteY22-1440" fmla="*/ 1733550 h 6791325"/>
                <a:gd name="connsiteX23-1441" fmla="*/ 173996 w 3693484"/>
                <a:gd name="connsiteY23-1442" fmla="*/ 2038350 h 6791325"/>
                <a:gd name="connsiteX24-1443" fmla="*/ 731209 w 3693484"/>
                <a:gd name="connsiteY24-1444" fmla="*/ 2743200 h 6791325"/>
                <a:gd name="connsiteX25-1445" fmla="*/ 1359859 w 3693484"/>
                <a:gd name="connsiteY25-1446" fmla="*/ 3476625 h 6791325"/>
                <a:gd name="connsiteX26-1447" fmla="*/ 1578934 w 3693484"/>
                <a:gd name="connsiteY26-1448" fmla="*/ 4010025 h 6791325"/>
                <a:gd name="connsiteX27-1449" fmla="*/ 1969459 w 3693484"/>
                <a:gd name="connsiteY27-1450" fmla="*/ 6791325 h 6791325"/>
                <a:gd name="connsiteX0-1451" fmla="*/ 1969459 w 3693484"/>
                <a:gd name="connsiteY0-1452" fmla="*/ 6791325 h 6791325"/>
                <a:gd name="connsiteX1-1453" fmla="*/ 3693484 w 3693484"/>
                <a:gd name="connsiteY1-1454" fmla="*/ 6781800 h 6791325"/>
                <a:gd name="connsiteX2-1455" fmla="*/ 2636209 w 3693484"/>
                <a:gd name="connsiteY2-1456" fmla="*/ 3819525 h 6791325"/>
                <a:gd name="connsiteX3-1457" fmla="*/ 2512384 w 3693484"/>
                <a:gd name="connsiteY3-1458" fmla="*/ 3267075 h 6791325"/>
                <a:gd name="connsiteX4-1459" fmla="*/ 2874334 w 3693484"/>
                <a:gd name="connsiteY4-1460" fmla="*/ 2162175 h 6791325"/>
                <a:gd name="connsiteX5-1461" fmla="*/ 3512509 w 3693484"/>
                <a:gd name="connsiteY5-1462" fmla="*/ 1247775 h 6791325"/>
                <a:gd name="connsiteX6-1463" fmla="*/ 3331534 w 3693484"/>
                <a:gd name="connsiteY6-1464" fmla="*/ 1133475 h 6791325"/>
                <a:gd name="connsiteX7-1465" fmla="*/ 2664784 w 3693484"/>
                <a:gd name="connsiteY7-1466" fmla="*/ 1857375 h 6791325"/>
                <a:gd name="connsiteX8-1467" fmla="*/ 2493334 w 3693484"/>
                <a:gd name="connsiteY8-1468" fmla="*/ 1752600 h 6791325"/>
                <a:gd name="connsiteX9-1469" fmla="*/ 2893384 w 3693484"/>
                <a:gd name="connsiteY9-1470" fmla="*/ 390525 h 6791325"/>
                <a:gd name="connsiteX10-1471" fmla="*/ 2607634 w 3693484"/>
                <a:gd name="connsiteY10-1472" fmla="*/ 295275 h 6791325"/>
                <a:gd name="connsiteX11-1473" fmla="*/ 2245684 w 3693484"/>
                <a:gd name="connsiteY11-1474" fmla="*/ 1609725 h 6791325"/>
                <a:gd name="connsiteX12-1475" fmla="*/ 2093284 w 3693484"/>
                <a:gd name="connsiteY12-1476" fmla="*/ 1495425 h 6791325"/>
                <a:gd name="connsiteX13-1477" fmla="*/ 2112334 w 3693484"/>
                <a:gd name="connsiteY13-1478" fmla="*/ 0 h 6791325"/>
                <a:gd name="connsiteX14-1479" fmla="*/ 1912309 w 3693484"/>
                <a:gd name="connsiteY14-1480" fmla="*/ 66675 h 6791325"/>
                <a:gd name="connsiteX15-1481" fmla="*/ 1845634 w 3693484"/>
                <a:gd name="connsiteY15-1482" fmla="*/ 1514475 h 6791325"/>
                <a:gd name="connsiteX16-1483" fmla="*/ 1645609 w 3693484"/>
                <a:gd name="connsiteY16-1484" fmla="*/ 1504950 h 6791325"/>
                <a:gd name="connsiteX17-1485" fmla="*/ 1593221 w 3693484"/>
                <a:gd name="connsiteY17-1486" fmla="*/ 323850 h 6791325"/>
                <a:gd name="connsiteX18-1487" fmla="*/ 1307472 w 3693484"/>
                <a:gd name="connsiteY18-1488" fmla="*/ 314325 h 6791325"/>
                <a:gd name="connsiteX19-1489" fmla="*/ 1312234 w 3693484"/>
                <a:gd name="connsiteY19-1490" fmla="*/ 1581150 h 6791325"/>
                <a:gd name="connsiteX20-1491" fmla="*/ 1259846 w 3693484"/>
                <a:gd name="connsiteY20-1492" fmla="*/ 1971675 h 6791325"/>
                <a:gd name="connsiteX21-1493" fmla="*/ 902659 w 3693484"/>
                <a:gd name="connsiteY21-1494" fmla="*/ 2247900 h 6791325"/>
                <a:gd name="connsiteX22-1495" fmla="*/ 207334 w 3693484"/>
                <a:gd name="connsiteY22-1496" fmla="*/ 1733550 h 6791325"/>
                <a:gd name="connsiteX23-1497" fmla="*/ 173996 w 3693484"/>
                <a:gd name="connsiteY23-1498" fmla="*/ 2038350 h 6791325"/>
                <a:gd name="connsiteX24-1499" fmla="*/ 731209 w 3693484"/>
                <a:gd name="connsiteY24-1500" fmla="*/ 2743200 h 6791325"/>
                <a:gd name="connsiteX25-1501" fmla="*/ 1359859 w 3693484"/>
                <a:gd name="connsiteY25-1502" fmla="*/ 3476625 h 6791325"/>
                <a:gd name="connsiteX26-1503" fmla="*/ 1578934 w 3693484"/>
                <a:gd name="connsiteY26-1504" fmla="*/ 4010025 h 6791325"/>
                <a:gd name="connsiteX27-1505" fmla="*/ 1969459 w 3693484"/>
                <a:gd name="connsiteY27-1506" fmla="*/ 6791325 h 6791325"/>
                <a:gd name="connsiteX0-1507" fmla="*/ 1969459 w 3693484"/>
                <a:gd name="connsiteY0-1508" fmla="*/ 6791325 h 6791325"/>
                <a:gd name="connsiteX1-1509" fmla="*/ 3693484 w 3693484"/>
                <a:gd name="connsiteY1-1510" fmla="*/ 6781800 h 6791325"/>
                <a:gd name="connsiteX2-1511" fmla="*/ 2636209 w 3693484"/>
                <a:gd name="connsiteY2-1512" fmla="*/ 3819525 h 6791325"/>
                <a:gd name="connsiteX3-1513" fmla="*/ 2512384 w 3693484"/>
                <a:gd name="connsiteY3-1514" fmla="*/ 3267075 h 6791325"/>
                <a:gd name="connsiteX4-1515" fmla="*/ 2874334 w 3693484"/>
                <a:gd name="connsiteY4-1516" fmla="*/ 2162175 h 6791325"/>
                <a:gd name="connsiteX5-1517" fmla="*/ 3512509 w 3693484"/>
                <a:gd name="connsiteY5-1518" fmla="*/ 1247775 h 6791325"/>
                <a:gd name="connsiteX6-1519" fmla="*/ 3331534 w 3693484"/>
                <a:gd name="connsiteY6-1520" fmla="*/ 1133475 h 6791325"/>
                <a:gd name="connsiteX7-1521" fmla="*/ 2664784 w 3693484"/>
                <a:gd name="connsiteY7-1522" fmla="*/ 1857375 h 6791325"/>
                <a:gd name="connsiteX8-1523" fmla="*/ 2493334 w 3693484"/>
                <a:gd name="connsiteY8-1524" fmla="*/ 1752600 h 6791325"/>
                <a:gd name="connsiteX9-1525" fmla="*/ 2893384 w 3693484"/>
                <a:gd name="connsiteY9-1526" fmla="*/ 390525 h 6791325"/>
                <a:gd name="connsiteX10-1527" fmla="*/ 2607634 w 3693484"/>
                <a:gd name="connsiteY10-1528" fmla="*/ 295275 h 6791325"/>
                <a:gd name="connsiteX11-1529" fmla="*/ 2245684 w 3693484"/>
                <a:gd name="connsiteY11-1530" fmla="*/ 1609725 h 6791325"/>
                <a:gd name="connsiteX12-1531" fmla="*/ 2093284 w 3693484"/>
                <a:gd name="connsiteY12-1532" fmla="*/ 1495425 h 6791325"/>
                <a:gd name="connsiteX13-1533" fmla="*/ 2112334 w 3693484"/>
                <a:gd name="connsiteY13-1534" fmla="*/ 0 h 6791325"/>
                <a:gd name="connsiteX14-1535" fmla="*/ 1912309 w 3693484"/>
                <a:gd name="connsiteY14-1536" fmla="*/ 66675 h 6791325"/>
                <a:gd name="connsiteX15-1537" fmla="*/ 1845634 w 3693484"/>
                <a:gd name="connsiteY15-1538" fmla="*/ 1514475 h 6791325"/>
                <a:gd name="connsiteX16-1539" fmla="*/ 1645609 w 3693484"/>
                <a:gd name="connsiteY16-1540" fmla="*/ 1504950 h 6791325"/>
                <a:gd name="connsiteX17-1541" fmla="*/ 1593221 w 3693484"/>
                <a:gd name="connsiteY17-1542" fmla="*/ 323850 h 6791325"/>
                <a:gd name="connsiteX18-1543" fmla="*/ 1307472 w 3693484"/>
                <a:gd name="connsiteY18-1544" fmla="*/ 314325 h 6791325"/>
                <a:gd name="connsiteX19-1545" fmla="*/ 1312234 w 3693484"/>
                <a:gd name="connsiteY19-1546" fmla="*/ 1581150 h 6791325"/>
                <a:gd name="connsiteX20-1547" fmla="*/ 1259846 w 3693484"/>
                <a:gd name="connsiteY20-1548" fmla="*/ 1971675 h 6791325"/>
                <a:gd name="connsiteX21-1549" fmla="*/ 902659 w 3693484"/>
                <a:gd name="connsiteY21-1550" fmla="*/ 2247900 h 6791325"/>
                <a:gd name="connsiteX22-1551" fmla="*/ 207334 w 3693484"/>
                <a:gd name="connsiteY22-1552" fmla="*/ 1733550 h 6791325"/>
                <a:gd name="connsiteX23-1553" fmla="*/ 173996 w 3693484"/>
                <a:gd name="connsiteY23-1554" fmla="*/ 2038350 h 6791325"/>
                <a:gd name="connsiteX24-1555" fmla="*/ 731209 w 3693484"/>
                <a:gd name="connsiteY24-1556" fmla="*/ 2743200 h 6791325"/>
                <a:gd name="connsiteX25-1557" fmla="*/ 1359859 w 3693484"/>
                <a:gd name="connsiteY25-1558" fmla="*/ 3476625 h 6791325"/>
                <a:gd name="connsiteX26-1559" fmla="*/ 1578934 w 3693484"/>
                <a:gd name="connsiteY26-1560" fmla="*/ 4010025 h 6791325"/>
                <a:gd name="connsiteX27-1561" fmla="*/ 1969459 w 3693484"/>
                <a:gd name="connsiteY27-1562" fmla="*/ 6791325 h 6791325"/>
                <a:gd name="connsiteX0-1563" fmla="*/ 1969459 w 3693484"/>
                <a:gd name="connsiteY0-1564" fmla="*/ 6791325 h 6791325"/>
                <a:gd name="connsiteX1-1565" fmla="*/ 3693484 w 3693484"/>
                <a:gd name="connsiteY1-1566" fmla="*/ 6781800 h 6791325"/>
                <a:gd name="connsiteX2-1567" fmla="*/ 2636209 w 3693484"/>
                <a:gd name="connsiteY2-1568" fmla="*/ 3819525 h 6791325"/>
                <a:gd name="connsiteX3-1569" fmla="*/ 2512384 w 3693484"/>
                <a:gd name="connsiteY3-1570" fmla="*/ 3267075 h 6791325"/>
                <a:gd name="connsiteX4-1571" fmla="*/ 2874334 w 3693484"/>
                <a:gd name="connsiteY4-1572" fmla="*/ 2162175 h 6791325"/>
                <a:gd name="connsiteX5-1573" fmla="*/ 3512509 w 3693484"/>
                <a:gd name="connsiteY5-1574" fmla="*/ 1247775 h 6791325"/>
                <a:gd name="connsiteX6-1575" fmla="*/ 3331534 w 3693484"/>
                <a:gd name="connsiteY6-1576" fmla="*/ 1133475 h 6791325"/>
                <a:gd name="connsiteX7-1577" fmla="*/ 2664784 w 3693484"/>
                <a:gd name="connsiteY7-1578" fmla="*/ 1857375 h 6791325"/>
                <a:gd name="connsiteX8-1579" fmla="*/ 2493334 w 3693484"/>
                <a:gd name="connsiteY8-1580" fmla="*/ 1752600 h 6791325"/>
                <a:gd name="connsiteX9-1581" fmla="*/ 2893384 w 3693484"/>
                <a:gd name="connsiteY9-1582" fmla="*/ 390525 h 6791325"/>
                <a:gd name="connsiteX10-1583" fmla="*/ 2607634 w 3693484"/>
                <a:gd name="connsiteY10-1584" fmla="*/ 295275 h 6791325"/>
                <a:gd name="connsiteX11-1585" fmla="*/ 2245684 w 3693484"/>
                <a:gd name="connsiteY11-1586" fmla="*/ 1609725 h 6791325"/>
                <a:gd name="connsiteX12-1587" fmla="*/ 2093284 w 3693484"/>
                <a:gd name="connsiteY12-1588" fmla="*/ 1495425 h 6791325"/>
                <a:gd name="connsiteX13-1589" fmla="*/ 2112334 w 3693484"/>
                <a:gd name="connsiteY13-1590" fmla="*/ 0 h 6791325"/>
                <a:gd name="connsiteX14-1591" fmla="*/ 1912309 w 3693484"/>
                <a:gd name="connsiteY14-1592" fmla="*/ 66675 h 6791325"/>
                <a:gd name="connsiteX15-1593" fmla="*/ 1845634 w 3693484"/>
                <a:gd name="connsiteY15-1594" fmla="*/ 1514475 h 6791325"/>
                <a:gd name="connsiteX16-1595" fmla="*/ 1645609 w 3693484"/>
                <a:gd name="connsiteY16-1596" fmla="*/ 1504950 h 6791325"/>
                <a:gd name="connsiteX17-1597" fmla="*/ 1593221 w 3693484"/>
                <a:gd name="connsiteY17-1598" fmla="*/ 323850 h 6791325"/>
                <a:gd name="connsiteX18-1599" fmla="*/ 1307472 w 3693484"/>
                <a:gd name="connsiteY18-1600" fmla="*/ 314325 h 6791325"/>
                <a:gd name="connsiteX19-1601" fmla="*/ 1312234 w 3693484"/>
                <a:gd name="connsiteY19-1602" fmla="*/ 1581150 h 6791325"/>
                <a:gd name="connsiteX20-1603" fmla="*/ 1259846 w 3693484"/>
                <a:gd name="connsiteY20-1604" fmla="*/ 1971675 h 6791325"/>
                <a:gd name="connsiteX21-1605" fmla="*/ 902659 w 3693484"/>
                <a:gd name="connsiteY21-1606" fmla="*/ 2247900 h 6791325"/>
                <a:gd name="connsiteX22-1607" fmla="*/ 207334 w 3693484"/>
                <a:gd name="connsiteY22-1608" fmla="*/ 1733550 h 6791325"/>
                <a:gd name="connsiteX23-1609" fmla="*/ 173996 w 3693484"/>
                <a:gd name="connsiteY23-1610" fmla="*/ 2038350 h 6791325"/>
                <a:gd name="connsiteX24-1611" fmla="*/ 731209 w 3693484"/>
                <a:gd name="connsiteY24-1612" fmla="*/ 2743200 h 6791325"/>
                <a:gd name="connsiteX25-1613" fmla="*/ 1359859 w 3693484"/>
                <a:gd name="connsiteY25-1614" fmla="*/ 3476625 h 6791325"/>
                <a:gd name="connsiteX26-1615" fmla="*/ 1578934 w 3693484"/>
                <a:gd name="connsiteY26-1616" fmla="*/ 4010025 h 6791325"/>
                <a:gd name="connsiteX27-1617" fmla="*/ 1969459 w 3693484"/>
                <a:gd name="connsiteY27-1618" fmla="*/ 6791325 h 6791325"/>
                <a:gd name="connsiteX0-1619" fmla="*/ 1969459 w 3693484"/>
                <a:gd name="connsiteY0-1620" fmla="*/ 6791325 h 6791325"/>
                <a:gd name="connsiteX1-1621" fmla="*/ 3693484 w 3693484"/>
                <a:gd name="connsiteY1-1622" fmla="*/ 6781800 h 6791325"/>
                <a:gd name="connsiteX2-1623" fmla="*/ 2636209 w 3693484"/>
                <a:gd name="connsiteY2-1624" fmla="*/ 3819525 h 6791325"/>
                <a:gd name="connsiteX3-1625" fmla="*/ 2512384 w 3693484"/>
                <a:gd name="connsiteY3-1626" fmla="*/ 3267075 h 6791325"/>
                <a:gd name="connsiteX4-1627" fmla="*/ 2874334 w 3693484"/>
                <a:gd name="connsiteY4-1628" fmla="*/ 2162175 h 6791325"/>
                <a:gd name="connsiteX5-1629" fmla="*/ 3512509 w 3693484"/>
                <a:gd name="connsiteY5-1630" fmla="*/ 1247775 h 6791325"/>
                <a:gd name="connsiteX6-1631" fmla="*/ 3331534 w 3693484"/>
                <a:gd name="connsiteY6-1632" fmla="*/ 1133475 h 6791325"/>
                <a:gd name="connsiteX7-1633" fmla="*/ 2664784 w 3693484"/>
                <a:gd name="connsiteY7-1634" fmla="*/ 1857375 h 6791325"/>
                <a:gd name="connsiteX8-1635" fmla="*/ 2493334 w 3693484"/>
                <a:gd name="connsiteY8-1636" fmla="*/ 1752600 h 6791325"/>
                <a:gd name="connsiteX9-1637" fmla="*/ 2893384 w 3693484"/>
                <a:gd name="connsiteY9-1638" fmla="*/ 390525 h 6791325"/>
                <a:gd name="connsiteX10-1639" fmla="*/ 2607634 w 3693484"/>
                <a:gd name="connsiteY10-1640" fmla="*/ 295275 h 6791325"/>
                <a:gd name="connsiteX11-1641" fmla="*/ 2245684 w 3693484"/>
                <a:gd name="connsiteY11-1642" fmla="*/ 1609725 h 6791325"/>
                <a:gd name="connsiteX12-1643" fmla="*/ 2093284 w 3693484"/>
                <a:gd name="connsiteY12-1644" fmla="*/ 1495425 h 6791325"/>
                <a:gd name="connsiteX13-1645" fmla="*/ 2112334 w 3693484"/>
                <a:gd name="connsiteY13-1646" fmla="*/ 0 h 6791325"/>
                <a:gd name="connsiteX14-1647" fmla="*/ 1912309 w 3693484"/>
                <a:gd name="connsiteY14-1648" fmla="*/ 66675 h 6791325"/>
                <a:gd name="connsiteX15-1649" fmla="*/ 1845634 w 3693484"/>
                <a:gd name="connsiteY15-1650" fmla="*/ 1514475 h 6791325"/>
                <a:gd name="connsiteX16-1651" fmla="*/ 1717047 w 3693484"/>
                <a:gd name="connsiteY16-1652" fmla="*/ 1547812 h 6791325"/>
                <a:gd name="connsiteX17-1653" fmla="*/ 1593221 w 3693484"/>
                <a:gd name="connsiteY17-1654" fmla="*/ 323850 h 6791325"/>
                <a:gd name="connsiteX18-1655" fmla="*/ 1307472 w 3693484"/>
                <a:gd name="connsiteY18-1656" fmla="*/ 314325 h 6791325"/>
                <a:gd name="connsiteX19-1657" fmla="*/ 1312234 w 3693484"/>
                <a:gd name="connsiteY19-1658" fmla="*/ 1581150 h 6791325"/>
                <a:gd name="connsiteX20-1659" fmla="*/ 1259846 w 3693484"/>
                <a:gd name="connsiteY20-1660" fmla="*/ 1971675 h 6791325"/>
                <a:gd name="connsiteX21-1661" fmla="*/ 902659 w 3693484"/>
                <a:gd name="connsiteY21-1662" fmla="*/ 2247900 h 6791325"/>
                <a:gd name="connsiteX22-1663" fmla="*/ 207334 w 3693484"/>
                <a:gd name="connsiteY22-1664" fmla="*/ 1733550 h 6791325"/>
                <a:gd name="connsiteX23-1665" fmla="*/ 173996 w 3693484"/>
                <a:gd name="connsiteY23-1666" fmla="*/ 2038350 h 6791325"/>
                <a:gd name="connsiteX24-1667" fmla="*/ 731209 w 3693484"/>
                <a:gd name="connsiteY24-1668" fmla="*/ 2743200 h 6791325"/>
                <a:gd name="connsiteX25-1669" fmla="*/ 1359859 w 3693484"/>
                <a:gd name="connsiteY25-1670" fmla="*/ 3476625 h 6791325"/>
                <a:gd name="connsiteX26-1671" fmla="*/ 1578934 w 3693484"/>
                <a:gd name="connsiteY26-1672" fmla="*/ 4010025 h 6791325"/>
                <a:gd name="connsiteX27-1673" fmla="*/ 1969459 w 3693484"/>
                <a:gd name="connsiteY27-1674" fmla="*/ 6791325 h 6791325"/>
                <a:gd name="connsiteX0-1675" fmla="*/ 1969459 w 3693484"/>
                <a:gd name="connsiteY0-1676" fmla="*/ 6791325 h 6791325"/>
                <a:gd name="connsiteX1-1677" fmla="*/ 3693484 w 3693484"/>
                <a:gd name="connsiteY1-1678" fmla="*/ 6781800 h 6791325"/>
                <a:gd name="connsiteX2-1679" fmla="*/ 2636209 w 3693484"/>
                <a:gd name="connsiteY2-1680" fmla="*/ 3819525 h 6791325"/>
                <a:gd name="connsiteX3-1681" fmla="*/ 2512384 w 3693484"/>
                <a:gd name="connsiteY3-1682" fmla="*/ 3267075 h 6791325"/>
                <a:gd name="connsiteX4-1683" fmla="*/ 2874334 w 3693484"/>
                <a:gd name="connsiteY4-1684" fmla="*/ 2162175 h 6791325"/>
                <a:gd name="connsiteX5-1685" fmla="*/ 3512509 w 3693484"/>
                <a:gd name="connsiteY5-1686" fmla="*/ 1247775 h 6791325"/>
                <a:gd name="connsiteX6-1687" fmla="*/ 3331534 w 3693484"/>
                <a:gd name="connsiteY6-1688" fmla="*/ 1133475 h 6791325"/>
                <a:gd name="connsiteX7-1689" fmla="*/ 2664784 w 3693484"/>
                <a:gd name="connsiteY7-1690" fmla="*/ 1857375 h 6791325"/>
                <a:gd name="connsiteX8-1691" fmla="*/ 2493334 w 3693484"/>
                <a:gd name="connsiteY8-1692" fmla="*/ 1752600 h 6791325"/>
                <a:gd name="connsiteX9-1693" fmla="*/ 2893384 w 3693484"/>
                <a:gd name="connsiteY9-1694" fmla="*/ 390525 h 6791325"/>
                <a:gd name="connsiteX10-1695" fmla="*/ 2607634 w 3693484"/>
                <a:gd name="connsiteY10-1696" fmla="*/ 295275 h 6791325"/>
                <a:gd name="connsiteX11-1697" fmla="*/ 2245684 w 3693484"/>
                <a:gd name="connsiteY11-1698" fmla="*/ 1609725 h 6791325"/>
                <a:gd name="connsiteX12-1699" fmla="*/ 2093284 w 3693484"/>
                <a:gd name="connsiteY12-1700" fmla="*/ 1495425 h 6791325"/>
                <a:gd name="connsiteX13-1701" fmla="*/ 2112334 w 3693484"/>
                <a:gd name="connsiteY13-1702" fmla="*/ 0 h 6791325"/>
                <a:gd name="connsiteX14-1703" fmla="*/ 1912309 w 3693484"/>
                <a:gd name="connsiteY14-1704" fmla="*/ 66675 h 6791325"/>
                <a:gd name="connsiteX15-1705" fmla="*/ 1845634 w 3693484"/>
                <a:gd name="connsiteY15-1706" fmla="*/ 1514475 h 6791325"/>
                <a:gd name="connsiteX16-1707" fmla="*/ 1717047 w 3693484"/>
                <a:gd name="connsiteY16-1708" fmla="*/ 1547812 h 6791325"/>
                <a:gd name="connsiteX17-1709" fmla="*/ 1593221 w 3693484"/>
                <a:gd name="connsiteY17-1710" fmla="*/ 323850 h 6791325"/>
                <a:gd name="connsiteX18-1711" fmla="*/ 1307472 w 3693484"/>
                <a:gd name="connsiteY18-1712" fmla="*/ 314325 h 6791325"/>
                <a:gd name="connsiteX19-1713" fmla="*/ 1312234 w 3693484"/>
                <a:gd name="connsiteY19-1714" fmla="*/ 1581150 h 6791325"/>
                <a:gd name="connsiteX20-1715" fmla="*/ 1259846 w 3693484"/>
                <a:gd name="connsiteY20-1716" fmla="*/ 1971675 h 6791325"/>
                <a:gd name="connsiteX21-1717" fmla="*/ 902659 w 3693484"/>
                <a:gd name="connsiteY21-1718" fmla="*/ 2247900 h 6791325"/>
                <a:gd name="connsiteX22-1719" fmla="*/ 207334 w 3693484"/>
                <a:gd name="connsiteY22-1720" fmla="*/ 1733550 h 6791325"/>
                <a:gd name="connsiteX23-1721" fmla="*/ 173996 w 3693484"/>
                <a:gd name="connsiteY23-1722" fmla="*/ 2038350 h 6791325"/>
                <a:gd name="connsiteX24-1723" fmla="*/ 731209 w 3693484"/>
                <a:gd name="connsiteY24-1724" fmla="*/ 2743200 h 6791325"/>
                <a:gd name="connsiteX25-1725" fmla="*/ 1359859 w 3693484"/>
                <a:gd name="connsiteY25-1726" fmla="*/ 3476625 h 6791325"/>
                <a:gd name="connsiteX26-1727" fmla="*/ 1578934 w 3693484"/>
                <a:gd name="connsiteY26-1728" fmla="*/ 4010025 h 6791325"/>
                <a:gd name="connsiteX27-1729" fmla="*/ 1969459 w 3693484"/>
                <a:gd name="connsiteY27-1730" fmla="*/ 6791325 h 6791325"/>
                <a:gd name="connsiteX0-1731" fmla="*/ 1969459 w 3693484"/>
                <a:gd name="connsiteY0-1732" fmla="*/ 6791325 h 6791325"/>
                <a:gd name="connsiteX1-1733" fmla="*/ 3693484 w 3693484"/>
                <a:gd name="connsiteY1-1734" fmla="*/ 6781800 h 6791325"/>
                <a:gd name="connsiteX2-1735" fmla="*/ 2636209 w 3693484"/>
                <a:gd name="connsiteY2-1736" fmla="*/ 3819525 h 6791325"/>
                <a:gd name="connsiteX3-1737" fmla="*/ 2512384 w 3693484"/>
                <a:gd name="connsiteY3-1738" fmla="*/ 3267075 h 6791325"/>
                <a:gd name="connsiteX4-1739" fmla="*/ 2874334 w 3693484"/>
                <a:gd name="connsiteY4-1740" fmla="*/ 2162175 h 6791325"/>
                <a:gd name="connsiteX5-1741" fmla="*/ 3512509 w 3693484"/>
                <a:gd name="connsiteY5-1742" fmla="*/ 1247775 h 6791325"/>
                <a:gd name="connsiteX6-1743" fmla="*/ 3331534 w 3693484"/>
                <a:gd name="connsiteY6-1744" fmla="*/ 1133475 h 6791325"/>
                <a:gd name="connsiteX7-1745" fmla="*/ 2664784 w 3693484"/>
                <a:gd name="connsiteY7-1746" fmla="*/ 1857375 h 6791325"/>
                <a:gd name="connsiteX8-1747" fmla="*/ 2493334 w 3693484"/>
                <a:gd name="connsiteY8-1748" fmla="*/ 1752600 h 6791325"/>
                <a:gd name="connsiteX9-1749" fmla="*/ 2893384 w 3693484"/>
                <a:gd name="connsiteY9-1750" fmla="*/ 390525 h 6791325"/>
                <a:gd name="connsiteX10-1751" fmla="*/ 2607634 w 3693484"/>
                <a:gd name="connsiteY10-1752" fmla="*/ 295275 h 6791325"/>
                <a:gd name="connsiteX11-1753" fmla="*/ 2245684 w 3693484"/>
                <a:gd name="connsiteY11-1754" fmla="*/ 1609725 h 6791325"/>
                <a:gd name="connsiteX12-1755" fmla="*/ 2093284 w 3693484"/>
                <a:gd name="connsiteY12-1756" fmla="*/ 1495425 h 6791325"/>
                <a:gd name="connsiteX13-1757" fmla="*/ 2112334 w 3693484"/>
                <a:gd name="connsiteY13-1758" fmla="*/ 0 h 6791325"/>
                <a:gd name="connsiteX14-1759" fmla="*/ 1912309 w 3693484"/>
                <a:gd name="connsiteY14-1760" fmla="*/ 66675 h 6791325"/>
                <a:gd name="connsiteX15-1761" fmla="*/ 1845634 w 3693484"/>
                <a:gd name="connsiteY15-1762" fmla="*/ 1514475 h 6791325"/>
                <a:gd name="connsiteX16-1763" fmla="*/ 1688472 w 3693484"/>
                <a:gd name="connsiteY16-1764" fmla="*/ 1543049 h 6791325"/>
                <a:gd name="connsiteX17-1765" fmla="*/ 1593221 w 3693484"/>
                <a:gd name="connsiteY17-1766" fmla="*/ 323850 h 6791325"/>
                <a:gd name="connsiteX18-1767" fmla="*/ 1307472 w 3693484"/>
                <a:gd name="connsiteY18-1768" fmla="*/ 314325 h 6791325"/>
                <a:gd name="connsiteX19-1769" fmla="*/ 1312234 w 3693484"/>
                <a:gd name="connsiteY19-1770" fmla="*/ 1581150 h 6791325"/>
                <a:gd name="connsiteX20-1771" fmla="*/ 1259846 w 3693484"/>
                <a:gd name="connsiteY20-1772" fmla="*/ 1971675 h 6791325"/>
                <a:gd name="connsiteX21-1773" fmla="*/ 902659 w 3693484"/>
                <a:gd name="connsiteY21-1774" fmla="*/ 2247900 h 6791325"/>
                <a:gd name="connsiteX22-1775" fmla="*/ 207334 w 3693484"/>
                <a:gd name="connsiteY22-1776" fmla="*/ 1733550 h 6791325"/>
                <a:gd name="connsiteX23-1777" fmla="*/ 173996 w 3693484"/>
                <a:gd name="connsiteY23-1778" fmla="*/ 2038350 h 6791325"/>
                <a:gd name="connsiteX24-1779" fmla="*/ 731209 w 3693484"/>
                <a:gd name="connsiteY24-1780" fmla="*/ 2743200 h 6791325"/>
                <a:gd name="connsiteX25-1781" fmla="*/ 1359859 w 3693484"/>
                <a:gd name="connsiteY25-1782" fmla="*/ 3476625 h 6791325"/>
                <a:gd name="connsiteX26-1783" fmla="*/ 1578934 w 3693484"/>
                <a:gd name="connsiteY26-1784" fmla="*/ 4010025 h 6791325"/>
                <a:gd name="connsiteX27-1785" fmla="*/ 1969459 w 3693484"/>
                <a:gd name="connsiteY27-1786" fmla="*/ 6791325 h 6791325"/>
                <a:gd name="connsiteX0-1787" fmla="*/ 1969459 w 3693484"/>
                <a:gd name="connsiteY0-1788" fmla="*/ 6791325 h 6791325"/>
                <a:gd name="connsiteX1-1789" fmla="*/ 3693484 w 3693484"/>
                <a:gd name="connsiteY1-1790" fmla="*/ 6781800 h 6791325"/>
                <a:gd name="connsiteX2-1791" fmla="*/ 2636209 w 3693484"/>
                <a:gd name="connsiteY2-1792" fmla="*/ 3819525 h 6791325"/>
                <a:gd name="connsiteX3-1793" fmla="*/ 2512384 w 3693484"/>
                <a:gd name="connsiteY3-1794" fmla="*/ 3267075 h 6791325"/>
                <a:gd name="connsiteX4-1795" fmla="*/ 2874334 w 3693484"/>
                <a:gd name="connsiteY4-1796" fmla="*/ 2162175 h 6791325"/>
                <a:gd name="connsiteX5-1797" fmla="*/ 3512509 w 3693484"/>
                <a:gd name="connsiteY5-1798" fmla="*/ 1247775 h 6791325"/>
                <a:gd name="connsiteX6-1799" fmla="*/ 3331534 w 3693484"/>
                <a:gd name="connsiteY6-1800" fmla="*/ 1133475 h 6791325"/>
                <a:gd name="connsiteX7-1801" fmla="*/ 2664784 w 3693484"/>
                <a:gd name="connsiteY7-1802" fmla="*/ 1857375 h 6791325"/>
                <a:gd name="connsiteX8-1803" fmla="*/ 2493334 w 3693484"/>
                <a:gd name="connsiteY8-1804" fmla="*/ 1752600 h 6791325"/>
                <a:gd name="connsiteX9-1805" fmla="*/ 2893384 w 3693484"/>
                <a:gd name="connsiteY9-1806" fmla="*/ 390525 h 6791325"/>
                <a:gd name="connsiteX10-1807" fmla="*/ 2607634 w 3693484"/>
                <a:gd name="connsiteY10-1808" fmla="*/ 295275 h 6791325"/>
                <a:gd name="connsiteX11-1809" fmla="*/ 2245684 w 3693484"/>
                <a:gd name="connsiteY11-1810" fmla="*/ 1609725 h 6791325"/>
                <a:gd name="connsiteX12-1811" fmla="*/ 2093284 w 3693484"/>
                <a:gd name="connsiteY12-1812" fmla="*/ 1495425 h 6791325"/>
                <a:gd name="connsiteX13-1813" fmla="*/ 2112334 w 3693484"/>
                <a:gd name="connsiteY13-1814" fmla="*/ 0 h 6791325"/>
                <a:gd name="connsiteX14-1815" fmla="*/ 1912309 w 3693484"/>
                <a:gd name="connsiteY14-1816" fmla="*/ 66675 h 6791325"/>
                <a:gd name="connsiteX15-1817" fmla="*/ 1845634 w 3693484"/>
                <a:gd name="connsiteY15-1818" fmla="*/ 1514475 h 6791325"/>
                <a:gd name="connsiteX16-1819" fmla="*/ 1688472 w 3693484"/>
                <a:gd name="connsiteY16-1820" fmla="*/ 1543049 h 6791325"/>
                <a:gd name="connsiteX17-1821" fmla="*/ 1593221 w 3693484"/>
                <a:gd name="connsiteY17-1822" fmla="*/ 323850 h 6791325"/>
                <a:gd name="connsiteX18-1823" fmla="*/ 1307472 w 3693484"/>
                <a:gd name="connsiteY18-1824" fmla="*/ 314325 h 6791325"/>
                <a:gd name="connsiteX19-1825" fmla="*/ 1312234 w 3693484"/>
                <a:gd name="connsiteY19-1826" fmla="*/ 1581150 h 6791325"/>
                <a:gd name="connsiteX20-1827" fmla="*/ 1259846 w 3693484"/>
                <a:gd name="connsiteY20-1828" fmla="*/ 1971675 h 6791325"/>
                <a:gd name="connsiteX21-1829" fmla="*/ 902659 w 3693484"/>
                <a:gd name="connsiteY21-1830" fmla="*/ 2247900 h 6791325"/>
                <a:gd name="connsiteX22-1831" fmla="*/ 207334 w 3693484"/>
                <a:gd name="connsiteY22-1832" fmla="*/ 1733550 h 6791325"/>
                <a:gd name="connsiteX23-1833" fmla="*/ 173996 w 3693484"/>
                <a:gd name="connsiteY23-1834" fmla="*/ 2038350 h 6791325"/>
                <a:gd name="connsiteX24-1835" fmla="*/ 731209 w 3693484"/>
                <a:gd name="connsiteY24-1836" fmla="*/ 2743200 h 6791325"/>
                <a:gd name="connsiteX25-1837" fmla="*/ 1359859 w 3693484"/>
                <a:gd name="connsiteY25-1838" fmla="*/ 3476625 h 6791325"/>
                <a:gd name="connsiteX26-1839" fmla="*/ 1578934 w 3693484"/>
                <a:gd name="connsiteY26-1840" fmla="*/ 4010025 h 6791325"/>
                <a:gd name="connsiteX27-1841" fmla="*/ 1969459 w 3693484"/>
                <a:gd name="connsiteY27-1842" fmla="*/ 6791325 h 6791325"/>
                <a:gd name="connsiteX0-1843" fmla="*/ 1969459 w 3693484"/>
                <a:gd name="connsiteY0-1844" fmla="*/ 6791325 h 6791325"/>
                <a:gd name="connsiteX1-1845" fmla="*/ 3693484 w 3693484"/>
                <a:gd name="connsiteY1-1846" fmla="*/ 6781800 h 6791325"/>
                <a:gd name="connsiteX2-1847" fmla="*/ 2636209 w 3693484"/>
                <a:gd name="connsiteY2-1848" fmla="*/ 3819525 h 6791325"/>
                <a:gd name="connsiteX3-1849" fmla="*/ 2512384 w 3693484"/>
                <a:gd name="connsiteY3-1850" fmla="*/ 3267075 h 6791325"/>
                <a:gd name="connsiteX4-1851" fmla="*/ 2874334 w 3693484"/>
                <a:gd name="connsiteY4-1852" fmla="*/ 2162175 h 6791325"/>
                <a:gd name="connsiteX5-1853" fmla="*/ 3512509 w 3693484"/>
                <a:gd name="connsiteY5-1854" fmla="*/ 1247775 h 6791325"/>
                <a:gd name="connsiteX6-1855" fmla="*/ 3331534 w 3693484"/>
                <a:gd name="connsiteY6-1856" fmla="*/ 1133475 h 6791325"/>
                <a:gd name="connsiteX7-1857" fmla="*/ 2664784 w 3693484"/>
                <a:gd name="connsiteY7-1858" fmla="*/ 1857375 h 6791325"/>
                <a:gd name="connsiteX8-1859" fmla="*/ 2493334 w 3693484"/>
                <a:gd name="connsiteY8-1860" fmla="*/ 1752600 h 6791325"/>
                <a:gd name="connsiteX9-1861" fmla="*/ 2893384 w 3693484"/>
                <a:gd name="connsiteY9-1862" fmla="*/ 390525 h 6791325"/>
                <a:gd name="connsiteX10-1863" fmla="*/ 2607634 w 3693484"/>
                <a:gd name="connsiteY10-1864" fmla="*/ 295275 h 6791325"/>
                <a:gd name="connsiteX11-1865" fmla="*/ 2245684 w 3693484"/>
                <a:gd name="connsiteY11-1866" fmla="*/ 1609725 h 6791325"/>
                <a:gd name="connsiteX12-1867" fmla="*/ 2093284 w 3693484"/>
                <a:gd name="connsiteY12-1868" fmla="*/ 1495425 h 6791325"/>
                <a:gd name="connsiteX13-1869" fmla="*/ 2112334 w 3693484"/>
                <a:gd name="connsiteY13-1870" fmla="*/ 0 h 6791325"/>
                <a:gd name="connsiteX14-1871" fmla="*/ 1912309 w 3693484"/>
                <a:gd name="connsiteY14-1872" fmla="*/ 66675 h 6791325"/>
                <a:gd name="connsiteX15-1873" fmla="*/ 1845634 w 3693484"/>
                <a:gd name="connsiteY15-1874" fmla="*/ 1514475 h 6791325"/>
                <a:gd name="connsiteX16-1875" fmla="*/ 1688472 w 3693484"/>
                <a:gd name="connsiteY16-1876" fmla="*/ 1543049 h 6791325"/>
                <a:gd name="connsiteX17-1877" fmla="*/ 1593221 w 3693484"/>
                <a:gd name="connsiteY17-1878" fmla="*/ 323850 h 6791325"/>
                <a:gd name="connsiteX18-1879" fmla="*/ 1307472 w 3693484"/>
                <a:gd name="connsiteY18-1880" fmla="*/ 314325 h 6791325"/>
                <a:gd name="connsiteX19-1881" fmla="*/ 1312234 w 3693484"/>
                <a:gd name="connsiteY19-1882" fmla="*/ 1581150 h 6791325"/>
                <a:gd name="connsiteX20-1883" fmla="*/ 1259846 w 3693484"/>
                <a:gd name="connsiteY20-1884" fmla="*/ 1971675 h 6791325"/>
                <a:gd name="connsiteX21-1885" fmla="*/ 902659 w 3693484"/>
                <a:gd name="connsiteY21-1886" fmla="*/ 2247900 h 6791325"/>
                <a:gd name="connsiteX22-1887" fmla="*/ 207334 w 3693484"/>
                <a:gd name="connsiteY22-1888" fmla="*/ 1733550 h 6791325"/>
                <a:gd name="connsiteX23-1889" fmla="*/ 173996 w 3693484"/>
                <a:gd name="connsiteY23-1890" fmla="*/ 2038350 h 6791325"/>
                <a:gd name="connsiteX24-1891" fmla="*/ 731209 w 3693484"/>
                <a:gd name="connsiteY24-1892" fmla="*/ 2743200 h 6791325"/>
                <a:gd name="connsiteX25-1893" fmla="*/ 1359859 w 3693484"/>
                <a:gd name="connsiteY25-1894" fmla="*/ 3476625 h 6791325"/>
                <a:gd name="connsiteX26-1895" fmla="*/ 1578934 w 3693484"/>
                <a:gd name="connsiteY26-1896" fmla="*/ 4010025 h 6791325"/>
                <a:gd name="connsiteX27-1897" fmla="*/ 1969459 w 3693484"/>
                <a:gd name="connsiteY27-1898" fmla="*/ 6791325 h 6791325"/>
                <a:gd name="connsiteX0-1899" fmla="*/ 1969459 w 3693484"/>
                <a:gd name="connsiteY0-1900" fmla="*/ 6791325 h 6791325"/>
                <a:gd name="connsiteX1-1901" fmla="*/ 3693484 w 3693484"/>
                <a:gd name="connsiteY1-1902" fmla="*/ 6781800 h 6791325"/>
                <a:gd name="connsiteX2-1903" fmla="*/ 2636209 w 3693484"/>
                <a:gd name="connsiteY2-1904" fmla="*/ 3819525 h 6791325"/>
                <a:gd name="connsiteX3-1905" fmla="*/ 2512384 w 3693484"/>
                <a:gd name="connsiteY3-1906" fmla="*/ 3267075 h 6791325"/>
                <a:gd name="connsiteX4-1907" fmla="*/ 2874334 w 3693484"/>
                <a:gd name="connsiteY4-1908" fmla="*/ 2162175 h 6791325"/>
                <a:gd name="connsiteX5-1909" fmla="*/ 3512509 w 3693484"/>
                <a:gd name="connsiteY5-1910" fmla="*/ 1247775 h 6791325"/>
                <a:gd name="connsiteX6-1911" fmla="*/ 3331534 w 3693484"/>
                <a:gd name="connsiteY6-1912" fmla="*/ 1133475 h 6791325"/>
                <a:gd name="connsiteX7-1913" fmla="*/ 2664784 w 3693484"/>
                <a:gd name="connsiteY7-1914" fmla="*/ 1857375 h 6791325"/>
                <a:gd name="connsiteX8-1915" fmla="*/ 2493334 w 3693484"/>
                <a:gd name="connsiteY8-1916" fmla="*/ 1752600 h 6791325"/>
                <a:gd name="connsiteX9-1917" fmla="*/ 2893384 w 3693484"/>
                <a:gd name="connsiteY9-1918" fmla="*/ 390525 h 6791325"/>
                <a:gd name="connsiteX10-1919" fmla="*/ 2607634 w 3693484"/>
                <a:gd name="connsiteY10-1920" fmla="*/ 295275 h 6791325"/>
                <a:gd name="connsiteX11-1921" fmla="*/ 2245684 w 3693484"/>
                <a:gd name="connsiteY11-1922" fmla="*/ 1609725 h 6791325"/>
                <a:gd name="connsiteX12-1923" fmla="*/ 2093284 w 3693484"/>
                <a:gd name="connsiteY12-1924" fmla="*/ 1495425 h 6791325"/>
                <a:gd name="connsiteX13-1925" fmla="*/ 2112334 w 3693484"/>
                <a:gd name="connsiteY13-1926" fmla="*/ 0 h 6791325"/>
                <a:gd name="connsiteX14-1927" fmla="*/ 1912309 w 3693484"/>
                <a:gd name="connsiteY14-1928" fmla="*/ 66675 h 6791325"/>
                <a:gd name="connsiteX15-1929" fmla="*/ 1845634 w 3693484"/>
                <a:gd name="connsiteY15-1930" fmla="*/ 1514475 h 6791325"/>
                <a:gd name="connsiteX16-1931" fmla="*/ 1688472 w 3693484"/>
                <a:gd name="connsiteY16-1932" fmla="*/ 1543049 h 6791325"/>
                <a:gd name="connsiteX17-1933" fmla="*/ 1593221 w 3693484"/>
                <a:gd name="connsiteY17-1934" fmla="*/ 323850 h 6791325"/>
                <a:gd name="connsiteX18-1935" fmla="*/ 1307472 w 3693484"/>
                <a:gd name="connsiteY18-1936" fmla="*/ 314325 h 6791325"/>
                <a:gd name="connsiteX19-1937" fmla="*/ 1312234 w 3693484"/>
                <a:gd name="connsiteY19-1938" fmla="*/ 1581150 h 6791325"/>
                <a:gd name="connsiteX20-1939" fmla="*/ 1259846 w 3693484"/>
                <a:gd name="connsiteY20-1940" fmla="*/ 1971675 h 6791325"/>
                <a:gd name="connsiteX21-1941" fmla="*/ 902659 w 3693484"/>
                <a:gd name="connsiteY21-1942" fmla="*/ 2247900 h 6791325"/>
                <a:gd name="connsiteX22-1943" fmla="*/ 207334 w 3693484"/>
                <a:gd name="connsiteY22-1944" fmla="*/ 1733550 h 6791325"/>
                <a:gd name="connsiteX23-1945" fmla="*/ 173996 w 3693484"/>
                <a:gd name="connsiteY23-1946" fmla="*/ 2038350 h 6791325"/>
                <a:gd name="connsiteX24-1947" fmla="*/ 731209 w 3693484"/>
                <a:gd name="connsiteY24-1948" fmla="*/ 2743200 h 6791325"/>
                <a:gd name="connsiteX25-1949" fmla="*/ 1359859 w 3693484"/>
                <a:gd name="connsiteY25-1950" fmla="*/ 3476625 h 6791325"/>
                <a:gd name="connsiteX26-1951" fmla="*/ 1578934 w 3693484"/>
                <a:gd name="connsiteY26-1952" fmla="*/ 4010025 h 6791325"/>
                <a:gd name="connsiteX27-1953" fmla="*/ 1969459 w 3693484"/>
                <a:gd name="connsiteY27-1954" fmla="*/ 6791325 h 6791325"/>
                <a:gd name="connsiteX0-1955" fmla="*/ 1969459 w 3693484"/>
                <a:gd name="connsiteY0-1956" fmla="*/ 6791325 h 6791325"/>
                <a:gd name="connsiteX1-1957" fmla="*/ 3693484 w 3693484"/>
                <a:gd name="connsiteY1-1958" fmla="*/ 6781800 h 6791325"/>
                <a:gd name="connsiteX2-1959" fmla="*/ 2636209 w 3693484"/>
                <a:gd name="connsiteY2-1960" fmla="*/ 3819525 h 6791325"/>
                <a:gd name="connsiteX3-1961" fmla="*/ 2512384 w 3693484"/>
                <a:gd name="connsiteY3-1962" fmla="*/ 3267075 h 6791325"/>
                <a:gd name="connsiteX4-1963" fmla="*/ 2874334 w 3693484"/>
                <a:gd name="connsiteY4-1964" fmla="*/ 2162175 h 6791325"/>
                <a:gd name="connsiteX5-1965" fmla="*/ 3512509 w 3693484"/>
                <a:gd name="connsiteY5-1966" fmla="*/ 1247775 h 6791325"/>
                <a:gd name="connsiteX6-1967" fmla="*/ 3331534 w 3693484"/>
                <a:gd name="connsiteY6-1968" fmla="*/ 1133475 h 6791325"/>
                <a:gd name="connsiteX7-1969" fmla="*/ 2664784 w 3693484"/>
                <a:gd name="connsiteY7-1970" fmla="*/ 1857375 h 6791325"/>
                <a:gd name="connsiteX8-1971" fmla="*/ 2493334 w 3693484"/>
                <a:gd name="connsiteY8-1972" fmla="*/ 1752600 h 6791325"/>
                <a:gd name="connsiteX9-1973" fmla="*/ 2893384 w 3693484"/>
                <a:gd name="connsiteY9-1974" fmla="*/ 390525 h 6791325"/>
                <a:gd name="connsiteX10-1975" fmla="*/ 2607634 w 3693484"/>
                <a:gd name="connsiteY10-1976" fmla="*/ 295275 h 6791325"/>
                <a:gd name="connsiteX11-1977" fmla="*/ 2245684 w 3693484"/>
                <a:gd name="connsiteY11-1978" fmla="*/ 1609725 h 6791325"/>
                <a:gd name="connsiteX12-1979" fmla="*/ 2093284 w 3693484"/>
                <a:gd name="connsiteY12-1980" fmla="*/ 1495425 h 6791325"/>
                <a:gd name="connsiteX13-1981" fmla="*/ 2112334 w 3693484"/>
                <a:gd name="connsiteY13-1982" fmla="*/ 0 h 6791325"/>
                <a:gd name="connsiteX14-1983" fmla="*/ 1912309 w 3693484"/>
                <a:gd name="connsiteY14-1984" fmla="*/ 66675 h 6791325"/>
                <a:gd name="connsiteX15-1985" fmla="*/ 1798009 w 3693484"/>
                <a:gd name="connsiteY15-1986" fmla="*/ 1514475 h 6791325"/>
                <a:gd name="connsiteX16-1987" fmla="*/ 1688472 w 3693484"/>
                <a:gd name="connsiteY16-1988" fmla="*/ 1543049 h 6791325"/>
                <a:gd name="connsiteX17-1989" fmla="*/ 1593221 w 3693484"/>
                <a:gd name="connsiteY17-1990" fmla="*/ 323850 h 6791325"/>
                <a:gd name="connsiteX18-1991" fmla="*/ 1307472 w 3693484"/>
                <a:gd name="connsiteY18-1992" fmla="*/ 314325 h 6791325"/>
                <a:gd name="connsiteX19-1993" fmla="*/ 1312234 w 3693484"/>
                <a:gd name="connsiteY19-1994" fmla="*/ 1581150 h 6791325"/>
                <a:gd name="connsiteX20-1995" fmla="*/ 1259846 w 3693484"/>
                <a:gd name="connsiteY20-1996" fmla="*/ 1971675 h 6791325"/>
                <a:gd name="connsiteX21-1997" fmla="*/ 902659 w 3693484"/>
                <a:gd name="connsiteY21-1998" fmla="*/ 2247900 h 6791325"/>
                <a:gd name="connsiteX22-1999" fmla="*/ 207334 w 3693484"/>
                <a:gd name="connsiteY22-2000" fmla="*/ 1733550 h 6791325"/>
                <a:gd name="connsiteX23-2001" fmla="*/ 173996 w 3693484"/>
                <a:gd name="connsiteY23-2002" fmla="*/ 2038350 h 6791325"/>
                <a:gd name="connsiteX24-2003" fmla="*/ 731209 w 3693484"/>
                <a:gd name="connsiteY24-2004" fmla="*/ 2743200 h 6791325"/>
                <a:gd name="connsiteX25-2005" fmla="*/ 1359859 w 3693484"/>
                <a:gd name="connsiteY25-2006" fmla="*/ 3476625 h 6791325"/>
                <a:gd name="connsiteX26-2007" fmla="*/ 1578934 w 3693484"/>
                <a:gd name="connsiteY26-2008" fmla="*/ 4010025 h 6791325"/>
                <a:gd name="connsiteX27-2009" fmla="*/ 1969459 w 3693484"/>
                <a:gd name="connsiteY27-2010" fmla="*/ 6791325 h 6791325"/>
                <a:gd name="connsiteX0-2011" fmla="*/ 1969459 w 3693484"/>
                <a:gd name="connsiteY0-2012" fmla="*/ 6791325 h 6791325"/>
                <a:gd name="connsiteX1-2013" fmla="*/ 3693484 w 3693484"/>
                <a:gd name="connsiteY1-2014" fmla="*/ 6781800 h 6791325"/>
                <a:gd name="connsiteX2-2015" fmla="*/ 2636209 w 3693484"/>
                <a:gd name="connsiteY2-2016" fmla="*/ 3819525 h 6791325"/>
                <a:gd name="connsiteX3-2017" fmla="*/ 2512384 w 3693484"/>
                <a:gd name="connsiteY3-2018" fmla="*/ 3267075 h 6791325"/>
                <a:gd name="connsiteX4-2019" fmla="*/ 2874334 w 3693484"/>
                <a:gd name="connsiteY4-2020" fmla="*/ 2162175 h 6791325"/>
                <a:gd name="connsiteX5-2021" fmla="*/ 3512509 w 3693484"/>
                <a:gd name="connsiteY5-2022" fmla="*/ 1247775 h 6791325"/>
                <a:gd name="connsiteX6-2023" fmla="*/ 3331534 w 3693484"/>
                <a:gd name="connsiteY6-2024" fmla="*/ 1133475 h 6791325"/>
                <a:gd name="connsiteX7-2025" fmla="*/ 2664784 w 3693484"/>
                <a:gd name="connsiteY7-2026" fmla="*/ 1857375 h 6791325"/>
                <a:gd name="connsiteX8-2027" fmla="*/ 2493334 w 3693484"/>
                <a:gd name="connsiteY8-2028" fmla="*/ 1752600 h 6791325"/>
                <a:gd name="connsiteX9-2029" fmla="*/ 2893384 w 3693484"/>
                <a:gd name="connsiteY9-2030" fmla="*/ 390525 h 6791325"/>
                <a:gd name="connsiteX10-2031" fmla="*/ 2607634 w 3693484"/>
                <a:gd name="connsiteY10-2032" fmla="*/ 295275 h 6791325"/>
                <a:gd name="connsiteX11-2033" fmla="*/ 2245684 w 3693484"/>
                <a:gd name="connsiteY11-2034" fmla="*/ 1609725 h 6791325"/>
                <a:gd name="connsiteX12-2035" fmla="*/ 2093284 w 3693484"/>
                <a:gd name="connsiteY12-2036" fmla="*/ 1495425 h 6791325"/>
                <a:gd name="connsiteX13-2037" fmla="*/ 2112334 w 3693484"/>
                <a:gd name="connsiteY13-2038" fmla="*/ 0 h 6791325"/>
                <a:gd name="connsiteX14-2039" fmla="*/ 1912309 w 3693484"/>
                <a:gd name="connsiteY14-2040" fmla="*/ 66675 h 6791325"/>
                <a:gd name="connsiteX15-2041" fmla="*/ 1798009 w 3693484"/>
                <a:gd name="connsiteY15-2042" fmla="*/ 1514475 h 6791325"/>
                <a:gd name="connsiteX16-2043" fmla="*/ 1688472 w 3693484"/>
                <a:gd name="connsiteY16-2044" fmla="*/ 1543049 h 6791325"/>
                <a:gd name="connsiteX17-2045" fmla="*/ 1593221 w 3693484"/>
                <a:gd name="connsiteY17-2046" fmla="*/ 323850 h 6791325"/>
                <a:gd name="connsiteX18-2047" fmla="*/ 1307472 w 3693484"/>
                <a:gd name="connsiteY18-2048" fmla="*/ 314325 h 6791325"/>
                <a:gd name="connsiteX19-2049" fmla="*/ 1312234 w 3693484"/>
                <a:gd name="connsiteY19-2050" fmla="*/ 1581150 h 6791325"/>
                <a:gd name="connsiteX20-2051" fmla="*/ 1259846 w 3693484"/>
                <a:gd name="connsiteY20-2052" fmla="*/ 1971675 h 6791325"/>
                <a:gd name="connsiteX21-2053" fmla="*/ 902659 w 3693484"/>
                <a:gd name="connsiteY21-2054" fmla="*/ 2247900 h 6791325"/>
                <a:gd name="connsiteX22-2055" fmla="*/ 207334 w 3693484"/>
                <a:gd name="connsiteY22-2056" fmla="*/ 1733550 h 6791325"/>
                <a:gd name="connsiteX23-2057" fmla="*/ 173996 w 3693484"/>
                <a:gd name="connsiteY23-2058" fmla="*/ 2038350 h 6791325"/>
                <a:gd name="connsiteX24-2059" fmla="*/ 731209 w 3693484"/>
                <a:gd name="connsiteY24-2060" fmla="*/ 2743200 h 6791325"/>
                <a:gd name="connsiteX25-2061" fmla="*/ 1359859 w 3693484"/>
                <a:gd name="connsiteY25-2062" fmla="*/ 3476625 h 6791325"/>
                <a:gd name="connsiteX26-2063" fmla="*/ 1578934 w 3693484"/>
                <a:gd name="connsiteY26-2064" fmla="*/ 4010025 h 6791325"/>
                <a:gd name="connsiteX27-2065" fmla="*/ 1969459 w 3693484"/>
                <a:gd name="connsiteY27-2066" fmla="*/ 6791325 h 6791325"/>
                <a:gd name="connsiteX0-2067" fmla="*/ 1969459 w 3693484"/>
                <a:gd name="connsiteY0-2068" fmla="*/ 6791325 h 6791325"/>
                <a:gd name="connsiteX1-2069" fmla="*/ 3693484 w 3693484"/>
                <a:gd name="connsiteY1-2070" fmla="*/ 6781800 h 6791325"/>
                <a:gd name="connsiteX2-2071" fmla="*/ 2636209 w 3693484"/>
                <a:gd name="connsiteY2-2072" fmla="*/ 3819525 h 6791325"/>
                <a:gd name="connsiteX3-2073" fmla="*/ 2512384 w 3693484"/>
                <a:gd name="connsiteY3-2074" fmla="*/ 3267075 h 6791325"/>
                <a:gd name="connsiteX4-2075" fmla="*/ 2874334 w 3693484"/>
                <a:gd name="connsiteY4-2076" fmla="*/ 2162175 h 6791325"/>
                <a:gd name="connsiteX5-2077" fmla="*/ 3512509 w 3693484"/>
                <a:gd name="connsiteY5-2078" fmla="*/ 1247775 h 6791325"/>
                <a:gd name="connsiteX6-2079" fmla="*/ 3331534 w 3693484"/>
                <a:gd name="connsiteY6-2080" fmla="*/ 1133475 h 6791325"/>
                <a:gd name="connsiteX7-2081" fmla="*/ 2664784 w 3693484"/>
                <a:gd name="connsiteY7-2082" fmla="*/ 1857375 h 6791325"/>
                <a:gd name="connsiteX8-2083" fmla="*/ 2493334 w 3693484"/>
                <a:gd name="connsiteY8-2084" fmla="*/ 1752600 h 6791325"/>
                <a:gd name="connsiteX9-2085" fmla="*/ 2893384 w 3693484"/>
                <a:gd name="connsiteY9-2086" fmla="*/ 390525 h 6791325"/>
                <a:gd name="connsiteX10-2087" fmla="*/ 2607634 w 3693484"/>
                <a:gd name="connsiteY10-2088" fmla="*/ 295275 h 6791325"/>
                <a:gd name="connsiteX11-2089" fmla="*/ 2245684 w 3693484"/>
                <a:gd name="connsiteY11-2090" fmla="*/ 1609725 h 6791325"/>
                <a:gd name="connsiteX12-2091" fmla="*/ 2093284 w 3693484"/>
                <a:gd name="connsiteY12-2092" fmla="*/ 1495425 h 6791325"/>
                <a:gd name="connsiteX13-2093" fmla="*/ 2112334 w 3693484"/>
                <a:gd name="connsiteY13-2094" fmla="*/ 0 h 6791325"/>
                <a:gd name="connsiteX14-2095" fmla="*/ 1912309 w 3693484"/>
                <a:gd name="connsiteY14-2096" fmla="*/ 66675 h 6791325"/>
                <a:gd name="connsiteX15-2097" fmla="*/ 1798009 w 3693484"/>
                <a:gd name="connsiteY15-2098" fmla="*/ 1514475 h 6791325"/>
                <a:gd name="connsiteX16-2099" fmla="*/ 1688472 w 3693484"/>
                <a:gd name="connsiteY16-2100" fmla="*/ 1543049 h 6791325"/>
                <a:gd name="connsiteX17-2101" fmla="*/ 1593221 w 3693484"/>
                <a:gd name="connsiteY17-2102" fmla="*/ 323850 h 6791325"/>
                <a:gd name="connsiteX18-2103" fmla="*/ 1307472 w 3693484"/>
                <a:gd name="connsiteY18-2104" fmla="*/ 314325 h 6791325"/>
                <a:gd name="connsiteX19-2105" fmla="*/ 1312234 w 3693484"/>
                <a:gd name="connsiteY19-2106" fmla="*/ 1581150 h 6791325"/>
                <a:gd name="connsiteX20-2107" fmla="*/ 1259846 w 3693484"/>
                <a:gd name="connsiteY20-2108" fmla="*/ 1971675 h 6791325"/>
                <a:gd name="connsiteX21-2109" fmla="*/ 902659 w 3693484"/>
                <a:gd name="connsiteY21-2110" fmla="*/ 2247900 h 6791325"/>
                <a:gd name="connsiteX22-2111" fmla="*/ 207334 w 3693484"/>
                <a:gd name="connsiteY22-2112" fmla="*/ 1733550 h 6791325"/>
                <a:gd name="connsiteX23-2113" fmla="*/ 173996 w 3693484"/>
                <a:gd name="connsiteY23-2114" fmla="*/ 2038350 h 6791325"/>
                <a:gd name="connsiteX24-2115" fmla="*/ 731209 w 3693484"/>
                <a:gd name="connsiteY24-2116" fmla="*/ 2743200 h 6791325"/>
                <a:gd name="connsiteX25-2117" fmla="*/ 1359859 w 3693484"/>
                <a:gd name="connsiteY25-2118" fmla="*/ 3476625 h 6791325"/>
                <a:gd name="connsiteX26-2119" fmla="*/ 1578934 w 3693484"/>
                <a:gd name="connsiteY26-2120" fmla="*/ 4010025 h 6791325"/>
                <a:gd name="connsiteX27-2121" fmla="*/ 1969459 w 3693484"/>
                <a:gd name="connsiteY27-2122" fmla="*/ 6791325 h 6791325"/>
                <a:gd name="connsiteX0-2123" fmla="*/ 1969459 w 3693484"/>
                <a:gd name="connsiteY0-2124" fmla="*/ 6791325 h 6791325"/>
                <a:gd name="connsiteX1-2125" fmla="*/ 3693484 w 3693484"/>
                <a:gd name="connsiteY1-2126" fmla="*/ 6781800 h 6791325"/>
                <a:gd name="connsiteX2-2127" fmla="*/ 2636209 w 3693484"/>
                <a:gd name="connsiteY2-2128" fmla="*/ 3819525 h 6791325"/>
                <a:gd name="connsiteX3-2129" fmla="*/ 2512384 w 3693484"/>
                <a:gd name="connsiteY3-2130" fmla="*/ 3267075 h 6791325"/>
                <a:gd name="connsiteX4-2131" fmla="*/ 2874334 w 3693484"/>
                <a:gd name="connsiteY4-2132" fmla="*/ 2162175 h 6791325"/>
                <a:gd name="connsiteX5-2133" fmla="*/ 3512509 w 3693484"/>
                <a:gd name="connsiteY5-2134" fmla="*/ 1247775 h 6791325"/>
                <a:gd name="connsiteX6-2135" fmla="*/ 3331534 w 3693484"/>
                <a:gd name="connsiteY6-2136" fmla="*/ 1133475 h 6791325"/>
                <a:gd name="connsiteX7-2137" fmla="*/ 2664784 w 3693484"/>
                <a:gd name="connsiteY7-2138" fmla="*/ 1857375 h 6791325"/>
                <a:gd name="connsiteX8-2139" fmla="*/ 2493334 w 3693484"/>
                <a:gd name="connsiteY8-2140" fmla="*/ 1752600 h 6791325"/>
                <a:gd name="connsiteX9-2141" fmla="*/ 2893384 w 3693484"/>
                <a:gd name="connsiteY9-2142" fmla="*/ 390525 h 6791325"/>
                <a:gd name="connsiteX10-2143" fmla="*/ 2607634 w 3693484"/>
                <a:gd name="connsiteY10-2144" fmla="*/ 295275 h 6791325"/>
                <a:gd name="connsiteX11-2145" fmla="*/ 2245684 w 3693484"/>
                <a:gd name="connsiteY11-2146" fmla="*/ 1609725 h 6791325"/>
                <a:gd name="connsiteX12-2147" fmla="*/ 2093284 w 3693484"/>
                <a:gd name="connsiteY12-2148" fmla="*/ 1495425 h 6791325"/>
                <a:gd name="connsiteX13-2149" fmla="*/ 2112334 w 3693484"/>
                <a:gd name="connsiteY13-2150" fmla="*/ 0 h 6791325"/>
                <a:gd name="connsiteX14-2151" fmla="*/ 1912309 w 3693484"/>
                <a:gd name="connsiteY14-2152" fmla="*/ 66675 h 6791325"/>
                <a:gd name="connsiteX15-2153" fmla="*/ 1798009 w 3693484"/>
                <a:gd name="connsiteY15-2154" fmla="*/ 1514475 h 6791325"/>
                <a:gd name="connsiteX16-2155" fmla="*/ 1674184 w 3693484"/>
                <a:gd name="connsiteY16-2156" fmla="*/ 1504949 h 6791325"/>
                <a:gd name="connsiteX17-2157" fmla="*/ 1593221 w 3693484"/>
                <a:gd name="connsiteY17-2158" fmla="*/ 323850 h 6791325"/>
                <a:gd name="connsiteX18-2159" fmla="*/ 1307472 w 3693484"/>
                <a:gd name="connsiteY18-2160" fmla="*/ 314325 h 6791325"/>
                <a:gd name="connsiteX19-2161" fmla="*/ 1312234 w 3693484"/>
                <a:gd name="connsiteY19-2162" fmla="*/ 1581150 h 6791325"/>
                <a:gd name="connsiteX20-2163" fmla="*/ 1259846 w 3693484"/>
                <a:gd name="connsiteY20-2164" fmla="*/ 1971675 h 6791325"/>
                <a:gd name="connsiteX21-2165" fmla="*/ 902659 w 3693484"/>
                <a:gd name="connsiteY21-2166" fmla="*/ 2247900 h 6791325"/>
                <a:gd name="connsiteX22-2167" fmla="*/ 207334 w 3693484"/>
                <a:gd name="connsiteY22-2168" fmla="*/ 1733550 h 6791325"/>
                <a:gd name="connsiteX23-2169" fmla="*/ 173996 w 3693484"/>
                <a:gd name="connsiteY23-2170" fmla="*/ 2038350 h 6791325"/>
                <a:gd name="connsiteX24-2171" fmla="*/ 731209 w 3693484"/>
                <a:gd name="connsiteY24-2172" fmla="*/ 2743200 h 6791325"/>
                <a:gd name="connsiteX25-2173" fmla="*/ 1359859 w 3693484"/>
                <a:gd name="connsiteY25-2174" fmla="*/ 3476625 h 6791325"/>
                <a:gd name="connsiteX26-2175" fmla="*/ 1578934 w 3693484"/>
                <a:gd name="connsiteY26-2176" fmla="*/ 4010025 h 6791325"/>
                <a:gd name="connsiteX27-2177" fmla="*/ 1969459 w 3693484"/>
                <a:gd name="connsiteY27-2178" fmla="*/ 6791325 h 6791325"/>
                <a:gd name="connsiteX0-2179" fmla="*/ 1969459 w 3693484"/>
                <a:gd name="connsiteY0-2180" fmla="*/ 6791325 h 6791325"/>
                <a:gd name="connsiteX1-2181" fmla="*/ 3693484 w 3693484"/>
                <a:gd name="connsiteY1-2182" fmla="*/ 6781800 h 6791325"/>
                <a:gd name="connsiteX2-2183" fmla="*/ 2636209 w 3693484"/>
                <a:gd name="connsiteY2-2184" fmla="*/ 3819525 h 6791325"/>
                <a:gd name="connsiteX3-2185" fmla="*/ 2512384 w 3693484"/>
                <a:gd name="connsiteY3-2186" fmla="*/ 3267075 h 6791325"/>
                <a:gd name="connsiteX4-2187" fmla="*/ 2874334 w 3693484"/>
                <a:gd name="connsiteY4-2188" fmla="*/ 2162175 h 6791325"/>
                <a:gd name="connsiteX5-2189" fmla="*/ 3512509 w 3693484"/>
                <a:gd name="connsiteY5-2190" fmla="*/ 1247775 h 6791325"/>
                <a:gd name="connsiteX6-2191" fmla="*/ 3331534 w 3693484"/>
                <a:gd name="connsiteY6-2192" fmla="*/ 1133475 h 6791325"/>
                <a:gd name="connsiteX7-2193" fmla="*/ 2664784 w 3693484"/>
                <a:gd name="connsiteY7-2194" fmla="*/ 1857375 h 6791325"/>
                <a:gd name="connsiteX8-2195" fmla="*/ 2493334 w 3693484"/>
                <a:gd name="connsiteY8-2196" fmla="*/ 1752600 h 6791325"/>
                <a:gd name="connsiteX9-2197" fmla="*/ 2893384 w 3693484"/>
                <a:gd name="connsiteY9-2198" fmla="*/ 390525 h 6791325"/>
                <a:gd name="connsiteX10-2199" fmla="*/ 2607634 w 3693484"/>
                <a:gd name="connsiteY10-2200" fmla="*/ 295275 h 6791325"/>
                <a:gd name="connsiteX11-2201" fmla="*/ 2245684 w 3693484"/>
                <a:gd name="connsiteY11-2202" fmla="*/ 1609725 h 6791325"/>
                <a:gd name="connsiteX12-2203" fmla="*/ 2093284 w 3693484"/>
                <a:gd name="connsiteY12-2204" fmla="*/ 1495425 h 6791325"/>
                <a:gd name="connsiteX13-2205" fmla="*/ 2112334 w 3693484"/>
                <a:gd name="connsiteY13-2206" fmla="*/ 0 h 6791325"/>
                <a:gd name="connsiteX14-2207" fmla="*/ 1912309 w 3693484"/>
                <a:gd name="connsiteY14-2208" fmla="*/ 66675 h 6791325"/>
                <a:gd name="connsiteX15-2209" fmla="*/ 1798009 w 3693484"/>
                <a:gd name="connsiteY15-2210" fmla="*/ 1500188 h 6791325"/>
                <a:gd name="connsiteX16-2211" fmla="*/ 1674184 w 3693484"/>
                <a:gd name="connsiteY16-2212" fmla="*/ 1504949 h 6791325"/>
                <a:gd name="connsiteX17-2213" fmla="*/ 1593221 w 3693484"/>
                <a:gd name="connsiteY17-2214" fmla="*/ 323850 h 6791325"/>
                <a:gd name="connsiteX18-2215" fmla="*/ 1307472 w 3693484"/>
                <a:gd name="connsiteY18-2216" fmla="*/ 314325 h 6791325"/>
                <a:gd name="connsiteX19-2217" fmla="*/ 1312234 w 3693484"/>
                <a:gd name="connsiteY19-2218" fmla="*/ 1581150 h 6791325"/>
                <a:gd name="connsiteX20-2219" fmla="*/ 1259846 w 3693484"/>
                <a:gd name="connsiteY20-2220" fmla="*/ 1971675 h 6791325"/>
                <a:gd name="connsiteX21-2221" fmla="*/ 902659 w 3693484"/>
                <a:gd name="connsiteY21-2222" fmla="*/ 2247900 h 6791325"/>
                <a:gd name="connsiteX22-2223" fmla="*/ 207334 w 3693484"/>
                <a:gd name="connsiteY22-2224" fmla="*/ 1733550 h 6791325"/>
                <a:gd name="connsiteX23-2225" fmla="*/ 173996 w 3693484"/>
                <a:gd name="connsiteY23-2226" fmla="*/ 2038350 h 6791325"/>
                <a:gd name="connsiteX24-2227" fmla="*/ 731209 w 3693484"/>
                <a:gd name="connsiteY24-2228" fmla="*/ 2743200 h 6791325"/>
                <a:gd name="connsiteX25-2229" fmla="*/ 1359859 w 3693484"/>
                <a:gd name="connsiteY25-2230" fmla="*/ 3476625 h 6791325"/>
                <a:gd name="connsiteX26-2231" fmla="*/ 1578934 w 3693484"/>
                <a:gd name="connsiteY26-2232" fmla="*/ 4010025 h 6791325"/>
                <a:gd name="connsiteX27-2233" fmla="*/ 1969459 w 3693484"/>
                <a:gd name="connsiteY27-2234" fmla="*/ 6791325 h 6791325"/>
                <a:gd name="connsiteX0-2235" fmla="*/ 1969459 w 3693484"/>
                <a:gd name="connsiteY0-2236" fmla="*/ 6791325 h 6791325"/>
                <a:gd name="connsiteX1-2237" fmla="*/ 3693484 w 3693484"/>
                <a:gd name="connsiteY1-2238" fmla="*/ 6781800 h 6791325"/>
                <a:gd name="connsiteX2-2239" fmla="*/ 2636209 w 3693484"/>
                <a:gd name="connsiteY2-2240" fmla="*/ 3819525 h 6791325"/>
                <a:gd name="connsiteX3-2241" fmla="*/ 2512384 w 3693484"/>
                <a:gd name="connsiteY3-2242" fmla="*/ 3267075 h 6791325"/>
                <a:gd name="connsiteX4-2243" fmla="*/ 2874334 w 3693484"/>
                <a:gd name="connsiteY4-2244" fmla="*/ 2162175 h 6791325"/>
                <a:gd name="connsiteX5-2245" fmla="*/ 3512509 w 3693484"/>
                <a:gd name="connsiteY5-2246" fmla="*/ 1247775 h 6791325"/>
                <a:gd name="connsiteX6-2247" fmla="*/ 3331534 w 3693484"/>
                <a:gd name="connsiteY6-2248" fmla="*/ 1133475 h 6791325"/>
                <a:gd name="connsiteX7-2249" fmla="*/ 2664784 w 3693484"/>
                <a:gd name="connsiteY7-2250" fmla="*/ 1857375 h 6791325"/>
                <a:gd name="connsiteX8-2251" fmla="*/ 2493334 w 3693484"/>
                <a:gd name="connsiteY8-2252" fmla="*/ 1752600 h 6791325"/>
                <a:gd name="connsiteX9-2253" fmla="*/ 2893384 w 3693484"/>
                <a:gd name="connsiteY9-2254" fmla="*/ 390525 h 6791325"/>
                <a:gd name="connsiteX10-2255" fmla="*/ 2607634 w 3693484"/>
                <a:gd name="connsiteY10-2256" fmla="*/ 295275 h 6791325"/>
                <a:gd name="connsiteX11-2257" fmla="*/ 2245684 w 3693484"/>
                <a:gd name="connsiteY11-2258" fmla="*/ 1609725 h 6791325"/>
                <a:gd name="connsiteX12-2259" fmla="*/ 2093284 w 3693484"/>
                <a:gd name="connsiteY12-2260" fmla="*/ 1495425 h 6791325"/>
                <a:gd name="connsiteX13-2261" fmla="*/ 2112334 w 3693484"/>
                <a:gd name="connsiteY13-2262" fmla="*/ 0 h 6791325"/>
                <a:gd name="connsiteX14-2263" fmla="*/ 1912309 w 3693484"/>
                <a:gd name="connsiteY14-2264" fmla="*/ 66675 h 6791325"/>
                <a:gd name="connsiteX15-2265" fmla="*/ 1798009 w 3693484"/>
                <a:gd name="connsiteY15-2266" fmla="*/ 1500188 h 6791325"/>
                <a:gd name="connsiteX16-2267" fmla="*/ 1674184 w 3693484"/>
                <a:gd name="connsiteY16-2268" fmla="*/ 1504949 h 6791325"/>
                <a:gd name="connsiteX17-2269" fmla="*/ 1593221 w 3693484"/>
                <a:gd name="connsiteY17-2270" fmla="*/ 323850 h 6791325"/>
                <a:gd name="connsiteX18-2271" fmla="*/ 1307472 w 3693484"/>
                <a:gd name="connsiteY18-2272" fmla="*/ 314325 h 6791325"/>
                <a:gd name="connsiteX19-2273" fmla="*/ 1312234 w 3693484"/>
                <a:gd name="connsiteY19-2274" fmla="*/ 1581150 h 6791325"/>
                <a:gd name="connsiteX20-2275" fmla="*/ 1259846 w 3693484"/>
                <a:gd name="connsiteY20-2276" fmla="*/ 1971675 h 6791325"/>
                <a:gd name="connsiteX21-2277" fmla="*/ 902659 w 3693484"/>
                <a:gd name="connsiteY21-2278" fmla="*/ 2247900 h 6791325"/>
                <a:gd name="connsiteX22-2279" fmla="*/ 207334 w 3693484"/>
                <a:gd name="connsiteY22-2280" fmla="*/ 1733550 h 6791325"/>
                <a:gd name="connsiteX23-2281" fmla="*/ 173996 w 3693484"/>
                <a:gd name="connsiteY23-2282" fmla="*/ 2038350 h 6791325"/>
                <a:gd name="connsiteX24-2283" fmla="*/ 731209 w 3693484"/>
                <a:gd name="connsiteY24-2284" fmla="*/ 2743200 h 6791325"/>
                <a:gd name="connsiteX25-2285" fmla="*/ 1359859 w 3693484"/>
                <a:gd name="connsiteY25-2286" fmla="*/ 3476625 h 6791325"/>
                <a:gd name="connsiteX26-2287" fmla="*/ 1578934 w 3693484"/>
                <a:gd name="connsiteY26-2288" fmla="*/ 4010025 h 6791325"/>
                <a:gd name="connsiteX27-2289" fmla="*/ 1969459 w 3693484"/>
                <a:gd name="connsiteY27-2290" fmla="*/ 6791325 h 6791325"/>
                <a:gd name="connsiteX0-2291" fmla="*/ 1969459 w 3693484"/>
                <a:gd name="connsiteY0-2292" fmla="*/ 6791325 h 6791325"/>
                <a:gd name="connsiteX1-2293" fmla="*/ 3693484 w 3693484"/>
                <a:gd name="connsiteY1-2294" fmla="*/ 6781800 h 6791325"/>
                <a:gd name="connsiteX2-2295" fmla="*/ 2636209 w 3693484"/>
                <a:gd name="connsiteY2-2296" fmla="*/ 3819525 h 6791325"/>
                <a:gd name="connsiteX3-2297" fmla="*/ 2512384 w 3693484"/>
                <a:gd name="connsiteY3-2298" fmla="*/ 3267075 h 6791325"/>
                <a:gd name="connsiteX4-2299" fmla="*/ 2874334 w 3693484"/>
                <a:gd name="connsiteY4-2300" fmla="*/ 2162175 h 6791325"/>
                <a:gd name="connsiteX5-2301" fmla="*/ 3512509 w 3693484"/>
                <a:gd name="connsiteY5-2302" fmla="*/ 1247775 h 6791325"/>
                <a:gd name="connsiteX6-2303" fmla="*/ 3331534 w 3693484"/>
                <a:gd name="connsiteY6-2304" fmla="*/ 1133475 h 6791325"/>
                <a:gd name="connsiteX7-2305" fmla="*/ 2664784 w 3693484"/>
                <a:gd name="connsiteY7-2306" fmla="*/ 1857375 h 6791325"/>
                <a:gd name="connsiteX8-2307" fmla="*/ 2493334 w 3693484"/>
                <a:gd name="connsiteY8-2308" fmla="*/ 1752600 h 6791325"/>
                <a:gd name="connsiteX9-2309" fmla="*/ 2893384 w 3693484"/>
                <a:gd name="connsiteY9-2310" fmla="*/ 390525 h 6791325"/>
                <a:gd name="connsiteX10-2311" fmla="*/ 2607634 w 3693484"/>
                <a:gd name="connsiteY10-2312" fmla="*/ 295275 h 6791325"/>
                <a:gd name="connsiteX11-2313" fmla="*/ 2245684 w 3693484"/>
                <a:gd name="connsiteY11-2314" fmla="*/ 1609725 h 6791325"/>
                <a:gd name="connsiteX12-2315" fmla="*/ 2093284 w 3693484"/>
                <a:gd name="connsiteY12-2316" fmla="*/ 1495425 h 6791325"/>
                <a:gd name="connsiteX13-2317" fmla="*/ 2112334 w 3693484"/>
                <a:gd name="connsiteY13-2318" fmla="*/ 0 h 6791325"/>
                <a:gd name="connsiteX14-2319" fmla="*/ 1912309 w 3693484"/>
                <a:gd name="connsiteY14-2320" fmla="*/ 66675 h 6791325"/>
                <a:gd name="connsiteX15-2321" fmla="*/ 1798009 w 3693484"/>
                <a:gd name="connsiteY15-2322" fmla="*/ 1500188 h 6791325"/>
                <a:gd name="connsiteX16-2323" fmla="*/ 1674184 w 3693484"/>
                <a:gd name="connsiteY16-2324" fmla="*/ 1504949 h 6791325"/>
                <a:gd name="connsiteX17-2325" fmla="*/ 1593221 w 3693484"/>
                <a:gd name="connsiteY17-2326" fmla="*/ 323850 h 6791325"/>
                <a:gd name="connsiteX18-2327" fmla="*/ 1307472 w 3693484"/>
                <a:gd name="connsiteY18-2328" fmla="*/ 314325 h 6791325"/>
                <a:gd name="connsiteX19-2329" fmla="*/ 1312234 w 3693484"/>
                <a:gd name="connsiteY19-2330" fmla="*/ 1581150 h 6791325"/>
                <a:gd name="connsiteX20-2331" fmla="*/ 1259846 w 3693484"/>
                <a:gd name="connsiteY20-2332" fmla="*/ 1971675 h 6791325"/>
                <a:gd name="connsiteX21-2333" fmla="*/ 902659 w 3693484"/>
                <a:gd name="connsiteY21-2334" fmla="*/ 2247900 h 6791325"/>
                <a:gd name="connsiteX22-2335" fmla="*/ 207334 w 3693484"/>
                <a:gd name="connsiteY22-2336" fmla="*/ 1733550 h 6791325"/>
                <a:gd name="connsiteX23-2337" fmla="*/ 173996 w 3693484"/>
                <a:gd name="connsiteY23-2338" fmla="*/ 2038350 h 6791325"/>
                <a:gd name="connsiteX24-2339" fmla="*/ 731209 w 3693484"/>
                <a:gd name="connsiteY24-2340" fmla="*/ 2743200 h 6791325"/>
                <a:gd name="connsiteX25-2341" fmla="*/ 1359859 w 3693484"/>
                <a:gd name="connsiteY25-2342" fmla="*/ 3476625 h 6791325"/>
                <a:gd name="connsiteX26-2343" fmla="*/ 1578934 w 3693484"/>
                <a:gd name="connsiteY26-2344" fmla="*/ 4010025 h 6791325"/>
                <a:gd name="connsiteX27-2345" fmla="*/ 1969459 w 3693484"/>
                <a:gd name="connsiteY27-2346" fmla="*/ 6791325 h 6791325"/>
                <a:gd name="connsiteX0-2347" fmla="*/ 1969459 w 3693484"/>
                <a:gd name="connsiteY0-2348" fmla="*/ 6791325 h 6791325"/>
                <a:gd name="connsiteX1-2349" fmla="*/ 3693484 w 3693484"/>
                <a:gd name="connsiteY1-2350" fmla="*/ 6781800 h 6791325"/>
                <a:gd name="connsiteX2-2351" fmla="*/ 2636209 w 3693484"/>
                <a:gd name="connsiteY2-2352" fmla="*/ 3819525 h 6791325"/>
                <a:gd name="connsiteX3-2353" fmla="*/ 2512384 w 3693484"/>
                <a:gd name="connsiteY3-2354" fmla="*/ 3267075 h 6791325"/>
                <a:gd name="connsiteX4-2355" fmla="*/ 2874334 w 3693484"/>
                <a:gd name="connsiteY4-2356" fmla="*/ 2162175 h 6791325"/>
                <a:gd name="connsiteX5-2357" fmla="*/ 3512509 w 3693484"/>
                <a:gd name="connsiteY5-2358" fmla="*/ 1247775 h 6791325"/>
                <a:gd name="connsiteX6-2359" fmla="*/ 3331534 w 3693484"/>
                <a:gd name="connsiteY6-2360" fmla="*/ 1133475 h 6791325"/>
                <a:gd name="connsiteX7-2361" fmla="*/ 2664784 w 3693484"/>
                <a:gd name="connsiteY7-2362" fmla="*/ 1857375 h 6791325"/>
                <a:gd name="connsiteX8-2363" fmla="*/ 2493334 w 3693484"/>
                <a:gd name="connsiteY8-2364" fmla="*/ 1752600 h 6791325"/>
                <a:gd name="connsiteX9-2365" fmla="*/ 2893384 w 3693484"/>
                <a:gd name="connsiteY9-2366" fmla="*/ 390525 h 6791325"/>
                <a:gd name="connsiteX10-2367" fmla="*/ 2607634 w 3693484"/>
                <a:gd name="connsiteY10-2368" fmla="*/ 295275 h 6791325"/>
                <a:gd name="connsiteX11-2369" fmla="*/ 2245684 w 3693484"/>
                <a:gd name="connsiteY11-2370" fmla="*/ 1609725 h 6791325"/>
                <a:gd name="connsiteX12-2371" fmla="*/ 2093284 w 3693484"/>
                <a:gd name="connsiteY12-2372" fmla="*/ 1495425 h 6791325"/>
                <a:gd name="connsiteX13-2373" fmla="*/ 2112334 w 3693484"/>
                <a:gd name="connsiteY13-2374" fmla="*/ 0 h 6791325"/>
                <a:gd name="connsiteX14-2375" fmla="*/ 1912309 w 3693484"/>
                <a:gd name="connsiteY14-2376" fmla="*/ 66675 h 6791325"/>
                <a:gd name="connsiteX15-2377" fmla="*/ 1798009 w 3693484"/>
                <a:gd name="connsiteY15-2378" fmla="*/ 1500188 h 6791325"/>
                <a:gd name="connsiteX16-2379" fmla="*/ 1674184 w 3693484"/>
                <a:gd name="connsiteY16-2380" fmla="*/ 1504949 h 6791325"/>
                <a:gd name="connsiteX17-2381" fmla="*/ 1593221 w 3693484"/>
                <a:gd name="connsiteY17-2382" fmla="*/ 323850 h 6791325"/>
                <a:gd name="connsiteX18-2383" fmla="*/ 1307472 w 3693484"/>
                <a:gd name="connsiteY18-2384" fmla="*/ 314325 h 6791325"/>
                <a:gd name="connsiteX19-2385" fmla="*/ 1312234 w 3693484"/>
                <a:gd name="connsiteY19-2386" fmla="*/ 1581150 h 6791325"/>
                <a:gd name="connsiteX20-2387" fmla="*/ 1259846 w 3693484"/>
                <a:gd name="connsiteY20-2388" fmla="*/ 1971675 h 6791325"/>
                <a:gd name="connsiteX21-2389" fmla="*/ 902659 w 3693484"/>
                <a:gd name="connsiteY21-2390" fmla="*/ 2247900 h 6791325"/>
                <a:gd name="connsiteX22-2391" fmla="*/ 207334 w 3693484"/>
                <a:gd name="connsiteY22-2392" fmla="*/ 1733550 h 6791325"/>
                <a:gd name="connsiteX23-2393" fmla="*/ 173996 w 3693484"/>
                <a:gd name="connsiteY23-2394" fmla="*/ 2038350 h 6791325"/>
                <a:gd name="connsiteX24-2395" fmla="*/ 731209 w 3693484"/>
                <a:gd name="connsiteY24-2396" fmla="*/ 2743200 h 6791325"/>
                <a:gd name="connsiteX25-2397" fmla="*/ 1359859 w 3693484"/>
                <a:gd name="connsiteY25-2398" fmla="*/ 3476625 h 6791325"/>
                <a:gd name="connsiteX26-2399" fmla="*/ 1578934 w 3693484"/>
                <a:gd name="connsiteY26-2400" fmla="*/ 4010025 h 6791325"/>
                <a:gd name="connsiteX27-2401" fmla="*/ 1969459 w 3693484"/>
                <a:gd name="connsiteY27-2402" fmla="*/ 6791325 h 6791325"/>
                <a:gd name="connsiteX0-2403" fmla="*/ 1969459 w 3693484"/>
                <a:gd name="connsiteY0-2404" fmla="*/ 6791325 h 6791325"/>
                <a:gd name="connsiteX1-2405" fmla="*/ 3693484 w 3693484"/>
                <a:gd name="connsiteY1-2406" fmla="*/ 6781800 h 6791325"/>
                <a:gd name="connsiteX2-2407" fmla="*/ 2636209 w 3693484"/>
                <a:gd name="connsiteY2-2408" fmla="*/ 3819525 h 6791325"/>
                <a:gd name="connsiteX3-2409" fmla="*/ 2512384 w 3693484"/>
                <a:gd name="connsiteY3-2410" fmla="*/ 3267075 h 6791325"/>
                <a:gd name="connsiteX4-2411" fmla="*/ 2874334 w 3693484"/>
                <a:gd name="connsiteY4-2412" fmla="*/ 2162175 h 6791325"/>
                <a:gd name="connsiteX5-2413" fmla="*/ 3512509 w 3693484"/>
                <a:gd name="connsiteY5-2414" fmla="*/ 1247775 h 6791325"/>
                <a:gd name="connsiteX6-2415" fmla="*/ 3331534 w 3693484"/>
                <a:gd name="connsiteY6-2416" fmla="*/ 1133475 h 6791325"/>
                <a:gd name="connsiteX7-2417" fmla="*/ 2664784 w 3693484"/>
                <a:gd name="connsiteY7-2418" fmla="*/ 1857375 h 6791325"/>
                <a:gd name="connsiteX8-2419" fmla="*/ 2493334 w 3693484"/>
                <a:gd name="connsiteY8-2420" fmla="*/ 1752600 h 6791325"/>
                <a:gd name="connsiteX9-2421" fmla="*/ 2893384 w 3693484"/>
                <a:gd name="connsiteY9-2422" fmla="*/ 390525 h 6791325"/>
                <a:gd name="connsiteX10-2423" fmla="*/ 2607634 w 3693484"/>
                <a:gd name="connsiteY10-2424" fmla="*/ 295275 h 6791325"/>
                <a:gd name="connsiteX11-2425" fmla="*/ 2245684 w 3693484"/>
                <a:gd name="connsiteY11-2426" fmla="*/ 1609725 h 6791325"/>
                <a:gd name="connsiteX12-2427" fmla="*/ 2093284 w 3693484"/>
                <a:gd name="connsiteY12-2428" fmla="*/ 1495425 h 6791325"/>
                <a:gd name="connsiteX13-2429" fmla="*/ 2112334 w 3693484"/>
                <a:gd name="connsiteY13-2430" fmla="*/ 0 h 6791325"/>
                <a:gd name="connsiteX14-2431" fmla="*/ 1912309 w 3693484"/>
                <a:gd name="connsiteY14-2432" fmla="*/ 66675 h 6791325"/>
                <a:gd name="connsiteX15-2433" fmla="*/ 1798009 w 3693484"/>
                <a:gd name="connsiteY15-2434" fmla="*/ 1500188 h 6791325"/>
                <a:gd name="connsiteX16-2435" fmla="*/ 1674184 w 3693484"/>
                <a:gd name="connsiteY16-2436" fmla="*/ 1504949 h 6791325"/>
                <a:gd name="connsiteX17-2437" fmla="*/ 1593221 w 3693484"/>
                <a:gd name="connsiteY17-2438" fmla="*/ 323850 h 6791325"/>
                <a:gd name="connsiteX18-2439" fmla="*/ 1307472 w 3693484"/>
                <a:gd name="connsiteY18-2440" fmla="*/ 314325 h 6791325"/>
                <a:gd name="connsiteX19-2441" fmla="*/ 1312234 w 3693484"/>
                <a:gd name="connsiteY19-2442" fmla="*/ 1581150 h 6791325"/>
                <a:gd name="connsiteX20-2443" fmla="*/ 1259846 w 3693484"/>
                <a:gd name="connsiteY20-2444" fmla="*/ 1971675 h 6791325"/>
                <a:gd name="connsiteX21-2445" fmla="*/ 902659 w 3693484"/>
                <a:gd name="connsiteY21-2446" fmla="*/ 2247900 h 6791325"/>
                <a:gd name="connsiteX22-2447" fmla="*/ 207334 w 3693484"/>
                <a:gd name="connsiteY22-2448" fmla="*/ 1733550 h 6791325"/>
                <a:gd name="connsiteX23-2449" fmla="*/ 173996 w 3693484"/>
                <a:gd name="connsiteY23-2450" fmla="*/ 2038350 h 6791325"/>
                <a:gd name="connsiteX24-2451" fmla="*/ 731209 w 3693484"/>
                <a:gd name="connsiteY24-2452" fmla="*/ 2743200 h 6791325"/>
                <a:gd name="connsiteX25-2453" fmla="*/ 1359859 w 3693484"/>
                <a:gd name="connsiteY25-2454" fmla="*/ 3476625 h 6791325"/>
                <a:gd name="connsiteX26-2455" fmla="*/ 1578934 w 3693484"/>
                <a:gd name="connsiteY26-2456" fmla="*/ 4010025 h 6791325"/>
                <a:gd name="connsiteX27-2457" fmla="*/ 1969459 w 3693484"/>
                <a:gd name="connsiteY27-2458" fmla="*/ 6791325 h 6791325"/>
                <a:gd name="connsiteX0-2459" fmla="*/ 1969459 w 3693484"/>
                <a:gd name="connsiteY0-2460" fmla="*/ 6791325 h 6791325"/>
                <a:gd name="connsiteX1-2461" fmla="*/ 3693484 w 3693484"/>
                <a:gd name="connsiteY1-2462" fmla="*/ 6781800 h 6791325"/>
                <a:gd name="connsiteX2-2463" fmla="*/ 2636209 w 3693484"/>
                <a:gd name="connsiteY2-2464" fmla="*/ 3819525 h 6791325"/>
                <a:gd name="connsiteX3-2465" fmla="*/ 2512384 w 3693484"/>
                <a:gd name="connsiteY3-2466" fmla="*/ 3267075 h 6791325"/>
                <a:gd name="connsiteX4-2467" fmla="*/ 2874334 w 3693484"/>
                <a:gd name="connsiteY4-2468" fmla="*/ 2162175 h 6791325"/>
                <a:gd name="connsiteX5-2469" fmla="*/ 3512509 w 3693484"/>
                <a:gd name="connsiteY5-2470" fmla="*/ 1247775 h 6791325"/>
                <a:gd name="connsiteX6-2471" fmla="*/ 3331534 w 3693484"/>
                <a:gd name="connsiteY6-2472" fmla="*/ 1133475 h 6791325"/>
                <a:gd name="connsiteX7-2473" fmla="*/ 2664784 w 3693484"/>
                <a:gd name="connsiteY7-2474" fmla="*/ 1857375 h 6791325"/>
                <a:gd name="connsiteX8-2475" fmla="*/ 2493334 w 3693484"/>
                <a:gd name="connsiteY8-2476" fmla="*/ 1752600 h 6791325"/>
                <a:gd name="connsiteX9-2477" fmla="*/ 2893384 w 3693484"/>
                <a:gd name="connsiteY9-2478" fmla="*/ 390525 h 6791325"/>
                <a:gd name="connsiteX10-2479" fmla="*/ 2607634 w 3693484"/>
                <a:gd name="connsiteY10-2480" fmla="*/ 295275 h 6791325"/>
                <a:gd name="connsiteX11-2481" fmla="*/ 2245684 w 3693484"/>
                <a:gd name="connsiteY11-2482" fmla="*/ 1609725 h 6791325"/>
                <a:gd name="connsiteX12-2483" fmla="*/ 2093284 w 3693484"/>
                <a:gd name="connsiteY12-2484" fmla="*/ 1495425 h 6791325"/>
                <a:gd name="connsiteX13-2485" fmla="*/ 2112334 w 3693484"/>
                <a:gd name="connsiteY13-2486" fmla="*/ 0 h 6791325"/>
                <a:gd name="connsiteX14-2487" fmla="*/ 1912309 w 3693484"/>
                <a:gd name="connsiteY14-2488" fmla="*/ 66675 h 6791325"/>
                <a:gd name="connsiteX15-2489" fmla="*/ 1798009 w 3693484"/>
                <a:gd name="connsiteY15-2490" fmla="*/ 1500188 h 6791325"/>
                <a:gd name="connsiteX16-2491" fmla="*/ 1674184 w 3693484"/>
                <a:gd name="connsiteY16-2492" fmla="*/ 1504949 h 6791325"/>
                <a:gd name="connsiteX17-2493" fmla="*/ 1593221 w 3693484"/>
                <a:gd name="connsiteY17-2494" fmla="*/ 323850 h 6791325"/>
                <a:gd name="connsiteX18-2495" fmla="*/ 1307472 w 3693484"/>
                <a:gd name="connsiteY18-2496" fmla="*/ 314325 h 6791325"/>
                <a:gd name="connsiteX19-2497" fmla="*/ 1312234 w 3693484"/>
                <a:gd name="connsiteY19-2498" fmla="*/ 1581150 h 6791325"/>
                <a:gd name="connsiteX20-2499" fmla="*/ 1259846 w 3693484"/>
                <a:gd name="connsiteY20-2500" fmla="*/ 1971675 h 6791325"/>
                <a:gd name="connsiteX21-2501" fmla="*/ 902659 w 3693484"/>
                <a:gd name="connsiteY21-2502" fmla="*/ 2247900 h 6791325"/>
                <a:gd name="connsiteX22-2503" fmla="*/ 207334 w 3693484"/>
                <a:gd name="connsiteY22-2504" fmla="*/ 1733550 h 6791325"/>
                <a:gd name="connsiteX23-2505" fmla="*/ 173996 w 3693484"/>
                <a:gd name="connsiteY23-2506" fmla="*/ 2038350 h 6791325"/>
                <a:gd name="connsiteX24-2507" fmla="*/ 731209 w 3693484"/>
                <a:gd name="connsiteY24-2508" fmla="*/ 2743200 h 6791325"/>
                <a:gd name="connsiteX25-2509" fmla="*/ 1359859 w 3693484"/>
                <a:gd name="connsiteY25-2510" fmla="*/ 3476625 h 6791325"/>
                <a:gd name="connsiteX26-2511" fmla="*/ 1578934 w 3693484"/>
                <a:gd name="connsiteY26-2512" fmla="*/ 4010025 h 6791325"/>
                <a:gd name="connsiteX27-2513" fmla="*/ 1969459 w 3693484"/>
                <a:gd name="connsiteY27-2514" fmla="*/ 6791325 h 6791325"/>
                <a:gd name="connsiteX0-2515" fmla="*/ 1969459 w 3693484"/>
                <a:gd name="connsiteY0-2516" fmla="*/ 6791325 h 6791325"/>
                <a:gd name="connsiteX1-2517" fmla="*/ 3693484 w 3693484"/>
                <a:gd name="connsiteY1-2518" fmla="*/ 6781800 h 6791325"/>
                <a:gd name="connsiteX2-2519" fmla="*/ 2636209 w 3693484"/>
                <a:gd name="connsiteY2-2520" fmla="*/ 3819525 h 6791325"/>
                <a:gd name="connsiteX3-2521" fmla="*/ 2512384 w 3693484"/>
                <a:gd name="connsiteY3-2522" fmla="*/ 3267075 h 6791325"/>
                <a:gd name="connsiteX4-2523" fmla="*/ 2874334 w 3693484"/>
                <a:gd name="connsiteY4-2524" fmla="*/ 2162175 h 6791325"/>
                <a:gd name="connsiteX5-2525" fmla="*/ 3512509 w 3693484"/>
                <a:gd name="connsiteY5-2526" fmla="*/ 1247775 h 6791325"/>
                <a:gd name="connsiteX6-2527" fmla="*/ 3331534 w 3693484"/>
                <a:gd name="connsiteY6-2528" fmla="*/ 1133475 h 6791325"/>
                <a:gd name="connsiteX7-2529" fmla="*/ 2664784 w 3693484"/>
                <a:gd name="connsiteY7-2530" fmla="*/ 1857375 h 6791325"/>
                <a:gd name="connsiteX8-2531" fmla="*/ 2493334 w 3693484"/>
                <a:gd name="connsiteY8-2532" fmla="*/ 1752600 h 6791325"/>
                <a:gd name="connsiteX9-2533" fmla="*/ 2893384 w 3693484"/>
                <a:gd name="connsiteY9-2534" fmla="*/ 390525 h 6791325"/>
                <a:gd name="connsiteX10-2535" fmla="*/ 2607634 w 3693484"/>
                <a:gd name="connsiteY10-2536" fmla="*/ 295275 h 6791325"/>
                <a:gd name="connsiteX11-2537" fmla="*/ 2245684 w 3693484"/>
                <a:gd name="connsiteY11-2538" fmla="*/ 1609725 h 6791325"/>
                <a:gd name="connsiteX12-2539" fmla="*/ 2093284 w 3693484"/>
                <a:gd name="connsiteY12-2540" fmla="*/ 1495425 h 6791325"/>
                <a:gd name="connsiteX13-2541" fmla="*/ 2112334 w 3693484"/>
                <a:gd name="connsiteY13-2542" fmla="*/ 0 h 6791325"/>
                <a:gd name="connsiteX14-2543" fmla="*/ 1878971 w 3693484"/>
                <a:gd name="connsiteY14-2544" fmla="*/ 109538 h 6791325"/>
                <a:gd name="connsiteX15-2545" fmla="*/ 1798009 w 3693484"/>
                <a:gd name="connsiteY15-2546" fmla="*/ 1500188 h 6791325"/>
                <a:gd name="connsiteX16-2547" fmla="*/ 1674184 w 3693484"/>
                <a:gd name="connsiteY16-2548" fmla="*/ 1504949 h 6791325"/>
                <a:gd name="connsiteX17-2549" fmla="*/ 1593221 w 3693484"/>
                <a:gd name="connsiteY17-2550" fmla="*/ 323850 h 6791325"/>
                <a:gd name="connsiteX18-2551" fmla="*/ 1307472 w 3693484"/>
                <a:gd name="connsiteY18-2552" fmla="*/ 314325 h 6791325"/>
                <a:gd name="connsiteX19-2553" fmla="*/ 1312234 w 3693484"/>
                <a:gd name="connsiteY19-2554" fmla="*/ 1581150 h 6791325"/>
                <a:gd name="connsiteX20-2555" fmla="*/ 1259846 w 3693484"/>
                <a:gd name="connsiteY20-2556" fmla="*/ 1971675 h 6791325"/>
                <a:gd name="connsiteX21-2557" fmla="*/ 902659 w 3693484"/>
                <a:gd name="connsiteY21-2558" fmla="*/ 2247900 h 6791325"/>
                <a:gd name="connsiteX22-2559" fmla="*/ 207334 w 3693484"/>
                <a:gd name="connsiteY22-2560" fmla="*/ 1733550 h 6791325"/>
                <a:gd name="connsiteX23-2561" fmla="*/ 173996 w 3693484"/>
                <a:gd name="connsiteY23-2562" fmla="*/ 2038350 h 6791325"/>
                <a:gd name="connsiteX24-2563" fmla="*/ 731209 w 3693484"/>
                <a:gd name="connsiteY24-2564" fmla="*/ 2743200 h 6791325"/>
                <a:gd name="connsiteX25-2565" fmla="*/ 1359859 w 3693484"/>
                <a:gd name="connsiteY25-2566" fmla="*/ 3476625 h 6791325"/>
                <a:gd name="connsiteX26-2567" fmla="*/ 1578934 w 3693484"/>
                <a:gd name="connsiteY26-2568" fmla="*/ 4010025 h 6791325"/>
                <a:gd name="connsiteX27-2569" fmla="*/ 1969459 w 3693484"/>
                <a:gd name="connsiteY27-2570" fmla="*/ 6791325 h 6791325"/>
                <a:gd name="connsiteX0-2571" fmla="*/ 1969459 w 3693484"/>
                <a:gd name="connsiteY0-2572" fmla="*/ 6791325 h 6791325"/>
                <a:gd name="connsiteX1-2573" fmla="*/ 3693484 w 3693484"/>
                <a:gd name="connsiteY1-2574" fmla="*/ 6781800 h 6791325"/>
                <a:gd name="connsiteX2-2575" fmla="*/ 2636209 w 3693484"/>
                <a:gd name="connsiteY2-2576" fmla="*/ 3819525 h 6791325"/>
                <a:gd name="connsiteX3-2577" fmla="*/ 2512384 w 3693484"/>
                <a:gd name="connsiteY3-2578" fmla="*/ 3267075 h 6791325"/>
                <a:gd name="connsiteX4-2579" fmla="*/ 2874334 w 3693484"/>
                <a:gd name="connsiteY4-2580" fmla="*/ 2162175 h 6791325"/>
                <a:gd name="connsiteX5-2581" fmla="*/ 3512509 w 3693484"/>
                <a:gd name="connsiteY5-2582" fmla="*/ 1247775 h 6791325"/>
                <a:gd name="connsiteX6-2583" fmla="*/ 3331534 w 3693484"/>
                <a:gd name="connsiteY6-2584" fmla="*/ 1133475 h 6791325"/>
                <a:gd name="connsiteX7-2585" fmla="*/ 2664784 w 3693484"/>
                <a:gd name="connsiteY7-2586" fmla="*/ 1857375 h 6791325"/>
                <a:gd name="connsiteX8-2587" fmla="*/ 2493334 w 3693484"/>
                <a:gd name="connsiteY8-2588" fmla="*/ 1752600 h 6791325"/>
                <a:gd name="connsiteX9-2589" fmla="*/ 2893384 w 3693484"/>
                <a:gd name="connsiteY9-2590" fmla="*/ 390525 h 6791325"/>
                <a:gd name="connsiteX10-2591" fmla="*/ 2607634 w 3693484"/>
                <a:gd name="connsiteY10-2592" fmla="*/ 295275 h 6791325"/>
                <a:gd name="connsiteX11-2593" fmla="*/ 2245684 w 3693484"/>
                <a:gd name="connsiteY11-2594" fmla="*/ 1609725 h 6791325"/>
                <a:gd name="connsiteX12-2595" fmla="*/ 2093284 w 3693484"/>
                <a:gd name="connsiteY12-2596" fmla="*/ 1495425 h 6791325"/>
                <a:gd name="connsiteX13-2597" fmla="*/ 2112334 w 3693484"/>
                <a:gd name="connsiteY13-2598" fmla="*/ 0 h 6791325"/>
                <a:gd name="connsiteX14-2599" fmla="*/ 1878971 w 3693484"/>
                <a:gd name="connsiteY14-2600" fmla="*/ 109538 h 6791325"/>
                <a:gd name="connsiteX15-2601" fmla="*/ 1798009 w 3693484"/>
                <a:gd name="connsiteY15-2602" fmla="*/ 1500188 h 6791325"/>
                <a:gd name="connsiteX16-2603" fmla="*/ 1674184 w 3693484"/>
                <a:gd name="connsiteY16-2604" fmla="*/ 1504949 h 6791325"/>
                <a:gd name="connsiteX17-2605" fmla="*/ 1593221 w 3693484"/>
                <a:gd name="connsiteY17-2606" fmla="*/ 323850 h 6791325"/>
                <a:gd name="connsiteX18-2607" fmla="*/ 1307472 w 3693484"/>
                <a:gd name="connsiteY18-2608" fmla="*/ 314325 h 6791325"/>
                <a:gd name="connsiteX19-2609" fmla="*/ 1312234 w 3693484"/>
                <a:gd name="connsiteY19-2610" fmla="*/ 1581150 h 6791325"/>
                <a:gd name="connsiteX20-2611" fmla="*/ 1259846 w 3693484"/>
                <a:gd name="connsiteY20-2612" fmla="*/ 1971675 h 6791325"/>
                <a:gd name="connsiteX21-2613" fmla="*/ 902659 w 3693484"/>
                <a:gd name="connsiteY21-2614" fmla="*/ 2247900 h 6791325"/>
                <a:gd name="connsiteX22-2615" fmla="*/ 207334 w 3693484"/>
                <a:gd name="connsiteY22-2616" fmla="*/ 1733550 h 6791325"/>
                <a:gd name="connsiteX23-2617" fmla="*/ 173996 w 3693484"/>
                <a:gd name="connsiteY23-2618" fmla="*/ 2038350 h 6791325"/>
                <a:gd name="connsiteX24-2619" fmla="*/ 731209 w 3693484"/>
                <a:gd name="connsiteY24-2620" fmla="*/ 2743200 h 6791325"/>
                <a:gd name="connsiteX25-2621" fmla="*/ 1359859 w 3693484"/>
                <a:gd name="connsiteY25-2622" fmla="*/ 3476625 h 6791325"/>
                <a:gd name="connsiteX26-2623" fmla="*/ 1578934 w 3693484"/>
                <a:gd name="connsiteY26-2624" fmla="*/ 4010025 h 6791325"/>
                <a:gd name="connsiteX27-2625" fmla="*/ 1969459 w 3693484"/>
                <a:gd name="connsiteY27-2626" fmla="*/ 6791325 h 6791325"/>
                <a:gd name="connsiteX0-2627" fmla="*/ 1969459 w 3693484"/>
                <a:gd name="connsiteY0-2628" fmla="*/ 6691313 h 6691313"/>
                <a:gd name="connsiteX1-2629" fmla="*/ 3693484 w 3693484"/>
                <a:gd name="connsiteY1-2630" fmla="*/ 6681788 h 6691313"/>
                <a:gd name="connsiteX2-2631" fmla="*/ 2636209 w 3693484"/>
                <a:gd name="connsiteY2-2632" fmla="*/ 3719513 h 6691313"/>
                <a:gd name="connsiteX3-2633" fmla="*/ 2512384 w 3693484"/>
                <a:gd name="connsiteY3-2634" fmla="*/ 3167063 h 6691313"/>
                <a:gd name="connsiteX4-2635" fmla="*/ 2874334 w 3693484"/>
                <a:gd name="connsiteY4-2636" fmla="*/ 2062163 h 6691313"/>
                <a:gd name="connsiteX5-2637" fmla="*/ 3512509 w 3693484"/>
                <a:gd name="connsiteY5-2638" fmla="*/ 1147763 h 6691313"/>
                <a:gd name="connsiteX6-2639" fmla="*/ 3331534 w 3693484"/>
                <a:gd name="connsiteY6-2640" fmla="*/ 1033463 h 6691313"/>
                <a:gd name="connsiteX7-2641" fmla="*/ 2664784 w 3693484"/>
                <a:gd name="connsiteY7-2642" fmla="*/ 1757363 h 6691313"/>
                <a:gd name="connsiteX8-2643" fmla="*/ 2493334 w 3693484"/>
                <a:gd name="connsiteY8-2644" fmla="*/ 1652588 h 6691313"/>
                <a:gd name="connsiteX9-2645" fmla="*/ 2893384 w 3693484"/>
                <a:gd name="connsiteY9-2646" fmla="*/ 290513 h 6691313"/>
                <a:gd name="connsiteX10-2647" fmla="*/ 2607634 w 3693484"/>
                <a:gd name="connsiteY10-2648" fmla="*/ 195263 h 6691313"/>
                <a:gd name="connsiteX11-2649" fmla="*/ 2245684 w 3693484"/>
                <a:gd name="connsiteY11-2650" fmla="*/ 1509713 h 6691313"/>
                <a:gd name="connsiteX12-2651" fmla="*/ 2093284 w 3693484"/>
                <a:gd name="connsiteY12-2652" fmla="*/ 1395413 h 6691313"/>
                <a:gd name="connsiteX13-2653" fmla="*/ 2179009 w 3693484"/>
                <a:gd name="connsiteY13-2654" fmla="*/ 0 h 6691313"/>
                <a:gd name="connsiteX14-2655" fmla="*/ 1878971 w 3693484"/>
                <a:gd name="connsiteY14-2656" fmla="*/ 9526 h 6691313"/>
                <a:gd name="connsiteX15-2657" fmla="*/ 1798009 w 3693484"/>
                <a:gd name="connsiteY15-2658" fmla="*/ 1400176 h 6691313"/>
                <a:gd name="connsiteX16-2659" fmla="*/ 1674184 w 3693484"/>
                <a:gd name="connsiteY16-2660" fmla="*/ 1404937 h 6691313"/>
                <a:gd name="connsiteX17-2661" fmla="*/ 1593221 w 3693484"/>
                <a:gd name="connsiteY17-2662" fmla="*/ 223838 h 6691313"/>
                <a:gd name="connsiteX18-2663" fmla="*/ 1307472 w 3693484"/>
                <a:gd name="connsiteY18-2664" fmla="*/ 214313 h 6691313"/>
                <a:gd name="connsiteX19-2665" fmla="*/ 1312234 w 3693484"/>
                <a:gd name="connsiteY19-2666" fmla="*/ 1481138 h 6691313"/>
                <a:gd name="connsiteX20-2667" fmla="*/ 1259846 w 3693484"/>
                <a:gd name="connsiteY20-2668" fmla="*/ 1871663 h 6691313"/>
                <a:gd name="connsiteX21-2669" fmla="*/ 902659 w 3693484"/>
                <a:gd name="connsiteY21-2670" fmla="*/ 2147888 h 6691313"/>
                <a:gd name="connsiteX22-2671" fmla="*/ 207334 w 3693484"/>
                <a:gd name="connsiteY22-2672" fmla="*/ 1633538 h 6691313"/>
                <a:gd name="connsiteX23-2673" fmla="*/ 173996 w 3693484"/>
                <a:gd name="connsiteY23-2674" fmla="*/ 1938338 h 6691313"/>
                <a:gd name="connsiteX24-2675" fmla="*/ 731209 w 3693484"/>
                <a:gd name="connsiteY24-2676" fmla="*/ 2643188 h 6691313"/>
                <a:gd name="connsiteX25-2677" fmla="*/ 1359859 w 3693484"/>
                <a:gd name="connsiteY25-2678" fmla="*/ 3376613 h 6691313"/>
                <a:gd name="connsiteX26-2679" fmla="*/ 1578934 w 3693484"/>
                <a:gd name="connsiteY26-2680" fmla="*/ 3910013 h 6691313"/>
                <a:gd name="connsiteX27-2681" fmla="*/ 1969459 w 3693484"/>
                <a:gd name="connsiteY27-2682" fmla="*/ 6691313 h 6691313"/>
                <a:gd name="connsiteX0-2683" fmla="*/ 1969459 w 3693484"/>
                <a:gd name="connsiteY0-2684" fmla="*/ 6691313 h 6691313"/>
                <a:gd name="connsiteX1-2685" fmla="*/ 3693484 w 3693484"/>
                <a:gd name="connsiteY1-2686" fmla="*/ 6681788 h 6691313"/>
                <a:gd name="connsiteX2-2687" fmla="*/ 2636209 w 3693484"/>
                <a:gd name="connsiteY2-2688" fmla="*/ 3719513 h 6691313"/>
                <a:gd name="connsiteX3-2689" fmla="*/ 2512384 w 3693484"/>
                <a:gd name="connsiteY3-2690" fmla="*/ 3167063 h 6691313"/>
                <a:gd name="connsiteX4-2691" fmla="*/ 2874334 w 3693484"/>
                <a:gd name="connsiteY4-2692" fmla="*/ 2062163 h 6691313"/>
                <a:gd name="connsiteX5-2693" fmla="*/ 3512509 w 3693484"/>
                <a:gd name="connsiteY5-2694" fmla="*/ 1147763 h 6691313"/>
                <a:gd name="connsiteX6-2695" fmla="*/ 3331534 w 3693484"/>
                <a:gd name="connsiteY6-2696" fmla="*/ 1033463 h 6691313"/>
                <a:gd name="connsiteX7-2697" fmla="*/ 2664784 w 3693484"/>
                <a:gd name="connsiteY7-2698" fmla="*/ 1757363 h 6691313"/>
                <a:gd name="connsiteX8-2699" fmla="*/ 2493334 w 3693484"/>
                <a:gd name="connsiteY8-2700" fmla="*/ 1652588 h 6691313"/>
                <a:gd name="connsiteX9-2701" fmla="*/ 2893384 w 3693484"/>
                <a:gd name="connsiteY9-2702" fmla="*/ 290513 h 6691313"/>
                <a:gd name="connsiteX10-2703" fmla="*/ 2607634 w 3693484"/>
                <a:gd name="connsiteY10-2704" fmla="*/ 195263 h 6691313"/>
                <a:gd name="connsiteX11-2705" fmla="*/ 2245684 w 3693484"/>
                <a:gd name="connsiteY11-2706" fmla="*/ 1509713 h 6691313"/>
                <a:gd name="connsiteX12-2707" fmla="*/ 2093284 w 3693484"/>
                <a:gd name="connsiteY12-2708" fmla="*/ 1395413 h 6691313"/>
                <a:gd name="connsiteX13-2709" fmla="*/ 2179009 w 3693484"/>
                <a:gd name="connsiteY13-2710" fmla="*/ 0 h 6691313"/>
                <a:gd name="connsiteX14-2711" fmla="*/ 1878971 w 3693484"/>
                <a:gd name="connsiteY14-2712" fmla="*/ 9526 h 6691313"/>
                <a:gd name="connsiteX15-2713" fmla="*/ 1798009 w 3693484"/>
                <a:gd name="connsiteY15-2714" fmla="*/ 1400176 h 6691313"/>
                <a:gd name="connsiteX16-2715" fmla="*/ 1674184 w 3693484"/>
                <a:gd name="connsiteY16-2716" fmla="*/ 1404937 h 6691313"/>
                <a:gd name="connsiteX17-2717" fmla="*/ 1593221 w 3693484"/>
                <a:gd name="connsiteY17-2718" fmla="*/ 223838 h 6691313"/>
                <a:gd name="connsiteX18-2719" fmla="*/ 1307472 w 3693484"/>
                <a:gd name="connsiteY18-2720" fmla="*/ 214313 h 6691313"/>
                <a:gd name="connsiteX19-2721" fmla="*/ 1312234 w 3693484"/>
                <a:gd name="connsiteY19-2722" fmla="*/ 1481138 h 6691313"/>
                <a:gd name="connsiteX20-2723" fmla="*/ 1259846 w 3693484"/>
                <a:gd name="connsiteY20-2724" fmla="*/ 1871663 h 6691313"/>
                <a:gd name="connsiteX21-2725" fmla="*/ 902659 w 3693484"/>
                <a:gd name="connsiteY21-2726" fmla="*/ 2147888 h 6691313"/>
                <a:gd name="connsiteX22-2727" fmla="*/ 207334 w 3693484"/>
                <a:gd name="connsiteY22-2728" fmla="*/ 1633538 h 6691313"/>
                <a:gd name="connsiteX23-2729" fmla="*/ 173996 w 3693484"/>
                <a:gd name="connsiteY23-2730" fmla="*/ 1938338 h 6691313"/>
                <a:gd name="connsiteX24-2731" fmla="*/ 731209 w 3693484"/>
                <a:gd name="connsiteY24-2732" fmla="*/ 2643188 h 6691313"/>
                <a:gd name="connsiteX25-2733" fmla="*/ 1359859 w 3693484"/>
                <a:gd name="connsiteY25-2734" fmla="*/ 3376613 h 6691313"/>
                <a:gd name="connsiteX26-2735" fmla="*/ 1578934 w 3693484"/>
                <a:gd name="connsiteY26-2736" fmla="*/ 3910013 h 6691313"/>
                <a:gd name="connsiteX27-2737" fmla="*/ 1969459 w 3693484"/>
                <a:gd name="connsiteY27-2738" fmla="*/ 6691313 h 6691313"/>
                <a:gd name="connsiteX0-2739" fmla="*/ 1969459 w 3693484"/>
                <a:gd name="connsiteY0-2740" fmla="*/ 6691313 h 6691313"/>
                <a:gd name="connsiteX1-2741" fmla="*/ 3693484 w 3693484"/>
                <a:gd name="connsiteY1-2742" fmla="*/ 6681788 h 6691313"/>
                <a:gd name="connsiteX2-2743" fmla="*/ 2636209 w 3693484"/>
                <a:gd name="connsiteY2-2744" fmla="*/ 3719513 h 6691313"/>
                <a:gd name="connsiteX3-2745" fmla="*/ 2512384 w 3693484"/>
                <a:gd name="connsiteY3-2746" fmla="*/ 3167063 h 6691313"/>
                <a:gd name="connsiteX4-2747" fmla="*/ 2874334 w 3693484"/>
                <a:gd name="connsiteY4-2748" fmla="*/ 2062163 h 6691313"/>
                <a:gd name="connsiteX5-2749" fmla="*/ 3512509 w 3693484"/>
                <a:gd name="connsiteY5-2750" fmla="*/ 1147763 h 6691313"/>
                <a:gd name="connsiteX6-2751" fmla="*/ 3331534 w 3693484"/>
                <a:gd name="connsiteY6-2752" fmla="*/ 1033463 h 6691313"/>
                <a:gd name="connsiteX7-2753" fmla="*/ 2664784 w 3693484"/>
                <a:gd name="connsiteY7-2754" fmla="*/ 1757363 h 6691313"/>
                <a:gd name="connsiteX8-2755" fmla="*/ 2493334 w 3693484"/>
                <a:gd name="connsiteY8-2756" fmla="*/ 1652588 h 6691313"/>
                <a:gd name="connsiteX9-2757" fmla="*/ 2893384 w 3693484"/>
                <a:gd name="connsiteY9-2758" fmla="*/ 290513 h 6691313"/>
                <a:gd name="connsiteX10-2759" fmla="*/ 2607634 w 3693484"/>
                <a:gd name="connsiteY10-2760" fmla="*/ 195263 h 6691313"/>
                <a:gd name="connsiteX11-2761" fmla="*/ 2245684 w 3693484"/>
                <a:gd name="connsiteY11-2762" fmla="*/ 1509713 h 6691313"/>
                <a:gd name="connsiteX12-2763" fmla="*/ 2131384 w 3693484"/>
                <a:gd name="connsiteY12-2764" fmla="*/ 1443038 h 6691313"/>
                <a:gd name="connsiteX13-2765" fmla="*/ 2179009 w 3693484"/>
                <a:gd name="connsiteY13-2766" fmla="*/ 0 h 6691313"/>
                <a:gd name="connsiteX14-2767" fmla="*/ 1878971 w 3693484"/>
                <a:gd name="connsiteY14-2768" fmla="*/ 9526 h 6691313"/>
                <a:gd name="connsiteX15-2769" fmla="*/ 1798009 w 3693484"/>
                <a:gd name="connsiteY15-2770" fmla="*/ 1400176 h 6691313"/>
                <a:gd name="connsiteX16-2771" fmla="*/ 1674184 w 3693484"/>
                <a:gd name="connsiteY16-2772" fmla="*/ 1404937 h 6691313"/>
                <a:gd name="connsiteX17-2773" fmla="*/ 1593221 w 3693484"/>
                <a:gd name="connsiteY17-2774" fmla="*/ 223838 h 6691313"/>
                <a:gd name="connsiteX18-2775" fmla="*/ 1307472 w 3693484"/>
                <a:gd name="connsiteY18-2776" fmla="*/ 214313 h 6691313"/>
                <a:gd name="connsiteX19-2777" fmla="*/ 1312234 w 3693484"/>
                <a:gd name="connsiteY19-2778" fmla="*/ 1481138 h 6691313"/>
                <a:gd name="connsiteX20-2779" fmla="*/ 1259846 w 3693484"/>
                <a:gd name="connsiteY20-2780" fmla="*/ 1871663 h 6691313"/>
                <a:gd name="connsiteX21-2781" fmla="*/ 902659 w 3693484"/>
                <a:gd name="connsiteY21-2782" fmla="*/ 2147888 h 6691313"/>
                <a:gd name="connsiteX22-2783" fmla="*/ 207334 w 3693484"/>
                <a:gd name="connsiteY22-2784" fmla="*/ 1633538 h 6691313"/>
                <a:gd name="connsiteX23-2785" fmla="*/ 173996 w 3693484"/>
                <a:gd name="connsiteY23-2786" fmla="*/ 1938338 h 6691313"/>
                <a:gd name="connsiteX24-2787" fmla="*/ 731209 w 3693484"/>
                <a:gd name="connsiteY24-2788" fmla="*/ 2643188 h 6691313"/>
                <a:gd name="connsiteX25-2789" fmla="*/ 1359859 w 3693484"/>
                <a:gd name="connsiteY25-2790" fmla="*/ 3376613 h 6691313"/>
                <a:gd name="connsiteX26-2791" fmla="*/ 1578934 w 3693484"/>
                <a:gd name="connsiteY26-2792" fmla="*/ 3910013 h 6691313"/>
                <a:gd name="connsiteX27-2793" fmla="*/ 1969459 w 3693484"/>
                <a:gd name="connsiteY27-2794" fmla="*/ 6691313 h 6691313"/>
                <a:gd name="connsiteX0-2795" fmla="*/ 1969459 w 3693484"/>
                <a:gd name="connsiteY0-2796" fmla="*/ 6691313 h 6691313"/>
                <a:gd name="connsiteX1-2797" fmla="*/ 3693484 w 3693484"/>
                <a:gd name="connsiteY1-2798" fmla="*/ 6681788 h 6691313"/>
                <a:gd name="connsiteX2-2799" fmla="*/ 2636209 w 3693484"/>
                <a:gd name="connsiteY2-2800" fmla="*/ 3719513 h 6691313"/>
                <a:gd name="connsiteX3-2801" fmla="*/ 2512384 w 3693484"/>
                <a:gd name="connsiteY3-2802" fmla="*/ 3167063 h 6691313"/>
                <a:gd name="connsiteX4-2803" fmla="*/ 2874334 w 3693484"/>
                <a:gd name="connsiteY4-2804" fmla="*/ 2062163 h 6691313"/>
                <a:gd name="connsiteX5-2805" fmla="*/ 3512509 w 3693484"/>
                <a:gd name="connsiteY5-2806" fmla="*/ 1147763 h 6691313"/>
                <a:gd name="connsiteX6-2807" fmla="*/ 3331534 w 3693484"/>
                <a:gd name="connsiteY6-2808" fmla="*/ 1033463 h 6691313"/>
                <a:gd name="connsiteX7-2809" fmla="*/ 2664784 w 3693484"/>
                <a:gd name="connsiteY7-2810" fmla="*/ 1757363 h 6691313"/>
                <a:gd name="connsiteX8-2811" fmla="*/ 2493334 w 3693484"/>
                <a:gd name="connsiteY8-2812" fmla="*/ 1652588 h 6691313"/>
                <a:gd name="connsiteX9-2813" fmla="*/ 2893384 w 3693484"/>
                <a:gd name="connsiteY9-2814" fmla="*/ 290513 h 6691313"/>
                <a:gd name="connsiteX10-2815" fmla="*/ 2607634 w 3693484"/>
                <a:gd name="connsiteY10-2816" fmla="*/ 195263 h 6691313"/>
                <a:gd name="connsiteX11-2817" fmla="*/ 2245684 w 3693484"/>
                <a:gd name="connsiteY11-2818" fmla="*/ 1509713 h 6691313"/>
                <a:gd name="connsiteX12-2819" fmla="*/ 2131384 w 3693484"/>
                <a:gd name="connsiteY12-2820" fmla="*/ 1443038 h 6691313"/>
                <a:gd name="connsiteX13-2821" fmla="*/ 2179009 w 3693484"/>
                <a:gd name="connsiteY13-2822" fmla="*/ 0 h 6691313"/>
                <a:gd name="connsiteX14-2823" fmla="*/ 1878971 w 3693484"/>
                <a:gd name="connsiteY14-2824" fmla="*/ 9526 h 6691313"/>
                <a:gd name="connsiteX15-2825" fmla="*/ 1798009 w 3693484"/>
                <a:gd name="connsiteY15-2826" fmla="*/ 1400176 h 6691313"/>
                <a:gd name="connsiteX16-2827" fmla="*/ 1674184 w 3693484"/>
                <a:gd name="connsiteY16-2828" fmla="*/ 1404937 h 6691313"/>
                <a:gd name="connsiteX17-2829" fmla="*/ 1593221 w 3693484"/>
                <a:gd name="connsiteY17-2830" fmla="*/ 223838 h 6691313"/>
                <a:gd name="connsiteX18-2831" fmla="*/ 1307472 w 3693484"/>
                <a:gd name="connsiteY18-2832" fmla="*/ 214313 h 6691313"/>
                <a:gd name="connsiteX19-2833" fmla="*/ 1312234 w 3693484"/>
                <a:gd name="connsiteY19-2834" fmla="*/ 1481138 h 6691313"/>
                <a:gd name="connsiteX20-2835" fmla="*/ 1259846 w 3693484"/>
                <a:gd name="connsiteY20-2836" fmla="*/ 1871663 h 6691313"/>
                <a:gd name="connsiteX21-2837" fmla="*/ 902659 w 3693484"/>
                <a:gd name="connsiteY21-2838" fmla="*/ 2147888 h 6691313"/>
                <a:gd name="connsiteX22-2839" fmla="*/ 207334 w 3693484"/>
                <a:gd name="connsiteY22-2840" fmla="*/ 1633538 h 6691313"/>
                <a:gd name="connsiteX23-2841" fmla="*/ 173996 w 3693484"/>
                <a:gd name="connsiteY23-2842" fmla="*/ 1938338 h 6691313"/>
                <a:gd name="connsiteX24-2843" fmla="*/ 731209 w 3693484"/>
                <a:gd name="connsiteY24-2844" fmla="*/ 2643188 h 6691313"/>
                <a:gd name="connsiteX25-2845" fmla="*/ 1359859 w 3693484"/>
                <a:gd name="connsiteY25-2846" fmla="*/ 3376613 h 6691313"/>
                <a:gd name="connsiteX26-2847" fmla="*/ 1578934 w 3693484"/>
                <a:gd name="connsiteY26-2848" fmla="*/ 3910013 h 6691313"/>
                <a:gd name="connsiteX27-2849" fmla="*/ 1969459 w 3693484"/>
                <a:gd name="connsiteY27-2850" fmla="*/ 6691313 h 6691313"/>
                <a:gd name="connsiteX0-2851" fmla="*/ 1969459 w 3693484"/>
                <a:gd name="connsiteY0-2852" fmla="*/ 6691313 h 6691313"/>
                <a:gd name="connsiteX1-2853" fmla="*/ 3693484 w 3693484"/>
                <a:gd name="connsiteY1-2854" fmla="*/ 6681788 h 6691313"/>
                <a:gd name="connsiteX2-2855" fmla="*/ 2636209 w 3693484"/>
                <a:gd name="connsiteY2-2856" fmla="*/ 3719513 h 6691313"/>
                <a:gd name="connsiteX3-2857" fmla="*/ 2512384 w 3693484"/>
                <a:gd name="connsiteY3-2858" fmla="*/ 3167063 h 6691313"/>
                <a:gd name="connsiteX4-2859" fmla="*/ 2874334 w 3693484"/>
                <a:gd name="connsiteY4-2860" fmla="*/ 2062163 h 6691313"/>
                <a:gd name="connsiteX5-2861" fmla="*/ 3512509 w 3693484"/>
                <a:gd name="connsiteY5-2862" fmla="*/ 1147763 h 6691313"/>
                <a:gd name="connsiteX6-2863" fmla="*/ 3331534 w 3693484"/>
                <a:gd name="connsiteY6-2864" fmla="*/ 1033463 h 6691313"/>
                <a:gd name="connsiteX7-2865" fmla="*/ 2664784 w 3693484"/>
                <a:gd name="connsiteY7-2866" fmla="*/ 1757363 h 6691313"/>
                <a:gd name="connsiteX8-2867" fmla="*/ 2493334 w 3693484"/>
                <a:gd name="connsiteY8-2868" fmla="*/ 1652588 h 6691313"/>
                <a:gd name="connsiteX9-2869" fmla="*/ 2893384 w 3693484"/>
                <a:gd name="connsiteY9-2870" fmla="*/ 290513 h 6691313"/>
                <a:gd name="connsiteX10-2871" fmla="*/ 2607634 w 3693484"/>
                <a:gd name="connsiteY10-2872" fmla="*/ 195263 h 6691313"/>
                <a:gd name="connsiteX11-2873" fmla="*/ 2245684 w 3693484"/>
                <a:gd name="connsiteY11-2874" fmla="*/ 1509713 h 6691313"/>
                <a:gd name="connsiteX12-2875" fmla="*/ 2131384 w 3693484"/>
                <a:gd name="connsiteY12-2876" fmla="*/ 1443038 h 6691313"/>
                <a:gd name="connsiteX13-2877" fmla="*/ 2193297 w 3693484"/>
                <a:gd name="connsiteY13-2878" fmla="*/ 0 h 6691313"/>
                <a:gd name="connsiteX14-2879" fmla="*/ 1878971 w 3693484"/>
                <a:gd name="connsiteY14-2880" fmla="*/ 9526 h 6691313"/>
                <a:gd name="connsiteX15-2881" fmla="*/ 1798009 w 3693484"/>
                <a:gd name="connsiteY15-2882" fmla="*/ 1400176 h 6691313"/>
                <a:gd name="connsiteX16-2883" fmla="*/ 1674184 w 3693484"/>
                <a:gd name="connsiteY16-2884" fmla="*/ 1404937 h 6691313"/>
                <a:gd name="connsiteX17-2885" fmla="*/ 1593221 w 3693484"/>
                <a:gd name="connsiteY17-2886" fmla="*/ 223838 h 6691313"/>
                <a:gd name="connsiteX18-2887" fmla="*/ 1307472 w 3693484"/>
                <a:gd name="connsiteY18-2888" fmla="*/ 214313 h 6691313"/>
                <a:gd name="connsiteX19-2889" fmla="*/ 1312234 w 3693484"/>
                <a:gd name="connsiteY19-2890" fmla="*/ 1481138 h 6691313"/>
                <a:gd name="connsiteX20-2891" fmla="*/ 1259846 w 3693484"/>
                <a:gd name="connsiteY20-2892" fmla="*/ 1871663 h 6691313"/>
                <a:gd name="connsiteX21-2893" fmla="*/ 902659 w 3693484"/>
                <a:gd name="connsiteY21-2894" fmla="*/ 2147888 h 6691313"/>
                <a:gd name="connsiteX22-2895" fmla="*/ 207334 w 3693484"/>
                <a:gd name="connsiteY22-2896" fmla="*/ 1633538 h 6691313"/>
                <a:gd name="connsiteX23-2897" fmla="*/ 173996 w 3693484"/>
                <a:gd name="connsiteY23-2898" fmla="*/ 1938338 h 6691313"/>
                <a:gd name="connsiteX24-2899" fmla="*/ 731209 w 3693484"/>
                <a:gd name="connsiteY24-2900" fmla="*/ 2643188 h 6691313"/>
                <a:gd name="connsiteX25-2901" fmla="*/ 1359859 w 3693484"/>
                <a:gd name="connsiteY25-2902" fmla="*/ 3376613 h 6691313"/>
                <a:gd name="connsiteX26-2903" fmla="*/ 1578934 w 3693484"/>
                <a:gd name="connsiteY26-2904" fmla="*/ 3910013 h 6691313"/>
                <a:gd name="connsiteX27-2905" fmla="*/ 1969459 w 3693484"/>
                <a:gd name="connsiteY27-2906" fmla="*/ 6691313 h 6691313"/>
                <a:gd name="connsiteX0-2907" fmla="*/ 1969459 w 3693484"/>
                <a:gd name="connsiteY0-2908" fmla="*/ 6814105 h 6814105"/>
                <a:gd name="connsiteX1-2909" fmla="*/ 3693484 w 3693484"/>
                <a:gd name="connsiteY1-2910" fmla="*/ 6804580 h 6814105"/>
                <a:gd name="connsiteX2-2911" fmla="*/ 2636209 w 3693484"/>
                <a:gd name="connsiteY2-2912" fmla="*/ 3842305 h 6814105"/>
                <a:gd name="connsiteX3-2913" fmla="*/ 2512384 w 3693484"/>
                <a:gd name="connsiteY3-2914" fmla="*/ 3289855 h 6814105"/>
                <a:gd name="connsiteX4-2915" fmla="*/ 2874334 w 3693484"/>
                <a:gd name="connsiteY4-2916" fmla="*/ 2184955 h 6814105"/>
                <a:gd name="connsiteX5-2917" fmla="*/ 3512509 w 3693484"/>
                <a:gd name="connsiteY5-2918" fmla="*/ 1270555 h 6814105"/>
                <a:gd name="connsiteX6-2919" fmla="*/ 3331534 w 3693484"/>
                <a:gd name="connsiteY6-2920" fmla="*/ 1156255 h 6814105"/>
                <a:gd name="connsiteX7-2921" fmla="*/ 2664784 w 3693484"/>
                <a:gd name="connsiteY7-2922" fmla="*/ 1880155 h 6814105"/>
                <a:gd name="connsiteX8-2923" fmla="*/ 2493334 w 3693484"/>
                <a:gd name="connsiteY8-2924" fmla="*/ 1775380 h 6814105"/>
                <a:gd name="connsiteX9-2925" fmla="*/ 2893384 w 3693484"/>
                <a:gd name="connsiteY9-2926" fmla="*/ 413305 h 6814105"/>
                <a:gd name="connsiteX10-2927" fmla="*/ 2607634 w 3693484"/>
                <a:gd name="connsiteY10-2928" fmla="*/ 318055 h 6814105"/>
                <a:gd name="connsiteX11-2929" fmla="*/ 2245684 w 3693484"/>
                <a:gd name="connsiteY11-2930" fmla="*/ 1632505 h 6814105"/>
                <a:gd name="connsiteX12-2931" fmla="*/ 2131384 w 3693484"/>
                <a:gd name="connsiteY12-2932" fmla="*/ 1565830 h 6814105"/>
                <a:gd name="connsiteX13-2933" fmla="*/ 2193297 w 3693484"/>
                <a:gd name="connsiteY13-2934" fmla="*/ 122792 h 6814105"/>
                <a:gd name="connsiteX14-2935" fmla="*/ 1878971 w 3693484"/>
                <a:gd name="connsiteY14-2936" fmla="*/ 132318 h 6814105"/>
                <a:gd name="connsiteX15-2937" fmla="*/ 1798009 w 3693484"/>
                <a:gd name="connsiteY15-2938" fmla="*/ 1522968 h 6814105"/>
                <a:gd name="connsiteX16-2939" fmla="*/ 1674184 w 3693484"/>
                <a:gd name="connsiteY16-2940" fmla="*/ 1527729 h 6814105"/>
                <a:gd name="connsiteX17-2941" fmla="*/ 1593221 w 3693484"/>
                <a:gd name="connsiteY17-2942" fmla="*/ 346630 h 6814105"/>
                <a:gd name="connsiteX18-2943" fmla="*/ 1307472 w 3693484"/>
                <a:gd name="connsiteY18-2944" fmla="*/ 337105 h 6814105"/>
                <a:gd name="connsiteX19-2945" fmla="*/ 1312234 w 3693484"/>
                <a:gd name="connsiteY19-2946" fmla="*/ 1603930 h 6814105"/>
                <a:gd name="connsiteX20-2947" fmla="*/ 1259846 w 3693484"/>
                <a:gd name="connsiteY20-2948" fmla="*/ 1994455 h 6814105"/>
                <a:gd name="connsiteX21-2949" fmla="*/ 902659 w 3693484"/>
                <a:gd name="connsiteY21-2950" fmla="*/ 2270680 h 6814105"/>
                <a:gd name="connsiteX22-2951" fmla="*/ 207334 w 3693484"/>
                <a:gd name="connsiteY22-2952" fmla="*/ 1756330 h 6814105"/>
                <a:gd name="connsiteX23-2953" fmla="*/ 173996 w 3693484"/>
                <a:gd name="connsiteY23-2954" fmla="*/ 2061130 h 6814105"/>
                <a:gd name="connsiteX24-2955" fmla="*/ 731209 w 3693484"/>
                <a:gd name="connsiteY24-2956" fmla="*/ 2765980 h 6814105"/>
                <a:gd name="connsiteX25-2957" fmla="*/ 1359859 w 3693484"/>
                <a:gd name="connsiteY25-2958" fmla="*/ 3499405 h 6814105"/>
                <a:gd name="connsiteX26-2959" fmla="*/ 1578934 w 3693484"/>
                <a:gd name="connsiteY26-2960" fmla="*/ 4032805 h 6814105"/>
                <a:gd name="connsiteX27-2961" fmla="*/ 1969459 w 3693484"/>
                <a:gd name="connsiteY27-2962" fmla="*/ 6814105 h 6814105"/>
                <a:gd name="connsiteX0-2963" fmla="*/ 1969459 w 3693484"/>
                <a:gd name="connsiteY0-2964" fmla="*/ 6845510 h 6845510"/>
                <a:gd name="connsiteX1-2965" fmla="*/ 3693484 w 3693484"/>
                <a:gd name="connsiteY1-2966" fmla="*/ 6835985 h 6845510"/>
                <a:gd name="connsiteX2-2967" fmla="*/ 2636209 w 3693484"/>
                <a:gd name="connsiteY2-2968" fmla="*/ 3873710 h 6845510"/>
                <a:gd name="connsiteX3-2969" fmla="*/ 2512384 w 3693484"/>
                <a:gd name="connsiteY3-2970" fmla="*/ 3321260 h 6845510"/>
                <a:gd name="connsiteX4-2971" fmla="*/ 2874334 w 3693484"/>
                <a:gd name="connsiteY4-2972" fmla="*/ 2216360 h 6845510"/>
                <a:gd name="connsiteX5-2973" fmla="*/ 3512509 w 3693484"/>
                <a:gd name="connsiteY5-2974" fmla="*/ 1301960 h 6845510"/>
                <a:gd name="connsiteX6-2975" fmla="*/ 3331534 w 3693484"/>
                <a:gd name="connsiteY6-2976" fmla="*/ 1187660 h 6845510"/>
                <a:gd name="connsiteX7-2977" fmla="*/ 2664784 w 3693484"/>
                <a:gd name="connsiteY7-2978" fmla="*/ 1911560 h 6845510"/>
                <a:gd name="connsiteX8-2979" fmla="*/ 2493334 w 3693484"/>
                <a:gd name="connsiteY8-2980" fmla="*/ 1806785 h 6845510"/>
                <a:gd name="connsiteX9-2981" fmla="*/ 2893384 w 3693484"/>
                <a:gd name="connsiteY9-2982" fmla="*/ 444710 h 6845510"/>
                <a:gd name="connsiteX10-2983" fmla="*/ 2607634 w 3693484"/>
                <a:gd name="connsiteY10-2984" fmla="*/ 349460 h 6845510"/>
                <a:gd name="connsiteX11-2985" fmla="*/ 2245684 w 3693484"/>
                <a:gd name="connsiteY11-2986" fmla="*/ 1663910 h 6845510"/>
                <a:gd name="connsiteX12-2987" fmla="*/ 2131384 w 3693484"/>
                <a:gd name="connsiteY12-2988" fmla="*/ 1597235 h 6845510"/>
                <a:gd name="connsiteX13-2989" fmla="*/ 2193297 w 3693484"/>
                <a:gd name="connsiteY13-2990" fmla="*/ 154197 h 6845510"/>
                <a:gd name="connsiteX14-2991" fmla="*/ 1878971 w 3693484"/>
                <a:gd name="connsiteY14-2992" fmla="*/ 163723 h 6845510"/>
                <a:gd name="connsiteX15-2993" fmla="*/ 1798009 w 3693484"/>
                <a:gd name="connsiteY15-2994" fmla="*/ 1554373 h 6845510"/>
                <a:gd name="connsiteX16-2995" fmla="*/ 1674184 w 3693484"/>
                <a:gd name="connsiteY16-2996" fmla="*/ 1559134 h 6845510"/>
                <a:gd name="connsiteX17-2997" fmla="*/ 1593221 w 3693484"/>
                <a:gd name="connsiteY17-2998" fmla="*/ 378035 h 6845510"/>
                <a:gd name="connsiteX18-2999" fmla="*/ 1307472 w 3693484"/>
                <a:gd name="connsiteY18-3000" fmla="*/ 368510 h 6845510"/>
                <a:gd name="connsiteX19-3001" fmla="*/ 1312234 w 3693484"/>
                <a:gd name="connsiteY19-3002" fmla="*/ 1635335 h 6845510"/>
                <a:gd name="connsiteX20-3003" fmla="*/ 1259846 w 3693484"/>
                <a:gd name="connsiteY20-3004" fmla="*/ 2025860 h 6845510"/>
                <a:gd name="connsiteX21-3005" fmla="*/ 902659 w 3693484"/>
                <a:gd name="connsiteY21-3006" fmla="*/ 2302085 h 6845510"/>
                <a:gd name="connsiteX22-3007" fmla="*/ 207334 w 3693484"/>
                <a:gd name="connsiteY22-3008" fmla="*/ 1787735 h 6845510"/>
                <a:gd name="connsiteX23-3009" fmla="*/ 173996 w 3693484"/>
                <a:gd name="connsiteY23-3010" fmla="*/ 2092535 h 6845510"/>
                <a:gd name="connsiteX24-3011" fmla="*/ 731209 w 3693484"/>
                <a:gd name="connsiteY24-3012" fmla="*/ 2797385 h 6845510"/>
                <a:gd name="connsiteX25-3013" fmla="*/ 1359859 w 3693484"/>
                <a:gd name="connsiteY25-3014" fmla="*/ 3530810 h 6845510"/>
                <a:gd name="connsiteX26-3015" fmla="*/ 1578934 w 3693484"/>
                <a:gd name="connsiteY26-3016" fmla="*/ 4064210 h 6845510"/>
                <a:gd name="connsiteX27-3017" fmla="*/ 1969459 w 3693484"/>
                <a:gd name="connsiteY27-3018" fmla="*/ 6845510 h 6845510"/>
                <a:gd name="connsiteX0-3019" fmla="*/ 1969459 w 3693484"/>
                <a:gd name="connsiteY0-3020" fmla="*/ 6845510 h 6845510"/>
                <a:gd name="connsiteX1-3021" fmla="*/ 3693484 w 3693484"/>
                <a:gd name="connsiteY1-3022" fmla="*/ 6835985 h 6845510"/>
                <a:gd name="connsiteX2-3023" fmla="*/ 2636209 w 3693484"/>
                <a:gd name="connsiteY2-3024" fmla="*/ 3873710 h 6845510"/>
                <a:gd name="connsiteX3-3025" fmla="*/ 2512384 w 3693484"/>
                <a:gd name="connsiteY3-3026" fmla="*/ 3321260 h 6845510"/>
                <a:gd name="connsiteX4-3027" fmla="*/ 2874334 w 3693484"/>
                <a:gd name="connsiteY4-3028" fmla="*/ 2216360 h 6845510"/>
                <a:gd name="connsiteX5-3029" fmla="*/ 3512509 w 3693484"/>
                <a:gd name="connsiteY5-3030" fmla="*/ 1301960 h 6845510"/>
                <a:gd name="connsiteX6-3031" fmla="*/ 3331534 w 3693484"/>
                <a:gd name="connsiteY6-3032" fmla="*/ 1187660 h 6845510"/>
                <a:gd name="connsiteX7-3033" fmla="*/ 2664784 w 3693484"/>
                <a:gd name="connsiteY7-3034" fmla="*/ 1911560 h 6845510"/>
                <a:gd name="connsiteX8-3035" fmla="*/ 2493334 w 3693484"/>
                <a:gd name="connsiteY8-3036" fmla="*/ 1806785 h 6845510"/>
                <a:gd name="connsiteX9-3037" fmla="*/ 2893384 w 3693484"/>
                <a:gd name="connsiteY9-3038" fmla="*/ 444710 h 6845510"/>
                <a:gd name="connsiteX10-3039" fmla="*/ 2607634 w 3693484"/>
                <a:gd name="connsiteY10-3040" fmla="*/ 349460 h 6845510"/>
                <a:gd name="connsiteX11-3041" fmla="*/ 2207584 w 3693484"/>
                <a:gd name="connsiteY11-3042" fmla="*/ 1659147 h 6845510"/>
                <a:gd name="connsiteX12-3043" fmla="*/ 2131384 w 3693484"/>
                <a:gd name="connsiteY12-3044" fmla="*/ 1597235 h 6845510"/>
                <a:gd name="connsiteX13-3045" fmla="*/ 2193297 w 3693484"/>
                <a:gd name="connsiteY13-3046" fmla="*/ 154197 h 6845510"/>
                <a:gd name="connsiteX14-3047" fmla="*/ 1878971 w 3693484"/>
                <a:gd name="connsiteY14-3048" fmla="*/ 163723 h 6845510"/>
                <a:gd name="connsiteX15-3049" fmla="*/ 1798009 w 3693484"/>
                <a:gd name="connsiteY15-3050" fmla="*/ 1554373 h 6845510"/>
                <a:gd name="connsiteX16-3051" fmla="*/ 1674184 w 3693484"/>
                <a:gd name="connsiteY16-3052" fmla="*/ 1559134 h 6845510"/>
                <a:gd name="connsiteX17-3053" fmla="*/ 1593221 w 3693484"/>
                <a:gd name="connsiteY17-3054" fmla="*/ 378035 h 6845510"/>
                <a:gd name="connsiteX18-3055" fmla="*/ 1307472 w 3693484"/>
                <a:gd name="connsiteY18-3056" fmla="*/ 368510 h 6845510"/>
                <a:gd name="connsiteX19-3057" fmla="*/ 1312234 w 3693484"/>
                <a:gd name="connsiteY19-3058" fmla="*/ 1635335 h 6845510"/>
                <a:gd name="connsiteX20-3059" fmla="*/ 1259846 w 3693484"/>
                <a:gd name="connsiteY20-3060" fmla="*/ 2025860 h 6845510"/>
                <a:gd name="connsiteX21-3061" fmla="*/ 902659 w 3693484"/>
                <a:gd name="connsiteY21-3062" fmla="*/ 2302085 h 6845510"/>
                <a:gd name="connsiteX22-3063" fmla="*/ 207334 w 3693484"/>
                <a:gd name="connsiteY22-3064" fmla="*/ 1787735 h 6845510"/>
                <a:gd name="connsiteX23-3065" fmla="*/ 173996 w 3693484"/>
                <a:gd name="connsiteY23-3066" fmla="*/ 2092535 h 6845510"/>
                <a:gd name="connsiteX24-3067" fmla="*/ 731209 w 3693484"/>
                <a:gd name="connsiteY24-3068" fmla="*/ 2797385 h 6845510"/>
                <a:gd name="connsiteX25-3069" fmla="*/ 1359859 w 3693484"/>
                <a:gd name="connsiteY25-3070" fmla="*/ 3530810 h 6845510"/>
                <a:gd name="connsiteX26-3071" fmla="*/ 1578934 w 3693484"/>
                <a:gd name="connsiteY26-3072" fmla="*/ 4064210 h 6845510"/>
                <a:gd name="connsiteX27-3073" fmla="*/ 1969459 w 3693484"/>
                <a:gd name="connsiteY27-3074" fmla="*/ 6845510 h 6845510"/>
                <a:gd name="connsiteX0-3075" fmla="*/ 1969459 w 3693484"/>
                <a:gd name="connsiteY0-3076" fmla="*/ 6845510 h 6845510"/>
                <a:gd name="connsiteX1-3077" fmla="*/ 3693484 w 3693484"/>
                <a:gd name="connsiteY1-3078" fmla="*/ 6835985 h 6845510"/>
                <a:gd name="connsiteX2-3079" fmla="*/ 2636209 w 3693484"/>
                <a:gd name="connsiteY2-3080" fmla="*/ 3873710 h 6845510"/>
                <a:gd name="connsiteX3-3081" fmla="*/ 2512384 w 3693484"/>
                <a:gd name="connsiteY3-3082" fmla="*/ 3321260 h 6845510"/>
                <a:gd name="connsiteX4-3083" fmla="*/ 2874334 w 3693484"/>
                <a:gd name="connsiteY4-3084" fmla="*/ 2216360 h 6845510"/>
                <a:gd name="connsiteX5-3085" fmla="*/ 3512509 w 3693484"/>
                <a:gd name="connsiteY5-3086" fmla="*/ 1301960 h 6845510"/>
                <a:gd name="connsiteX6-3087" fmla="*/ 3331534 w 3693484"/>
                <a:gd name="connsiteY6-3088" fmla="*/ 1187660 h 6845510"/>
                <a:gd name="connsiteX7-3089" fmla="*/ 2664784 w 3693484"/>
                <a:gd name="connsiteY7-3090" fmla="*/ 1911560 h 6845510"/>
                <a:gd name="connsiteX8-3091" fmla="*/ 2493334 w 3693484"/>
                <a:gd name="connsiteY8-3092" fmla="*/ 1806785 h 6845510"/>
                <a:gd name="connsiteX9-3093" fmla="*/ 2893384 w 3693484"/>
                <a:gd name="connsiteY9-3094" fmla="*/ 444710 h 6845510"/>
                <a:gd name="connsiteX10-3095" fmla="*/ 2607634 w 3693484"/>
                <a:gd name="connsiteY10-3096" fmla="*/ 349460 h 6845510"/>
                <a:gd name="connsiteX11-3097" fmla="*/ 2207584 w 3693484"/>
                <a:gd name="connsiteY11-3098" fmla="*/ 1659147 h 6845510"/>
                <a:gd name="connsiteX12-3099" fmla="*/ 2131384 w 3693484"/>
                <a:gd name="connsiteY12-3100" fmla="*/ 1597235 h 6845510"/>
                <a:gd name="connsiteX13-3101" fmla="*/ 2193297 w 3693484"/>
                <a:gd name="connsiteY13-3102" fmla="*/ 154197 h 6845510"/>
                <a:gd name="connsiteX14-3103" fmla="*/ 1878971 w 3693484"/>
                <a:gd name="connsiteY14-3104" fmla="*/ 163723 h 6845510"/>
                <a:gd name="connsiteX15-3105" fmla="*/ 1798009 w 3693484"/>
                <a:gd name="connsiteY15-3106" fmla="*/ 1554373 h 6845510"/>
                <a:gd name="connsiteX16-3107" fmla="*/ 1674184 w 3693484"/>
                <a:gd name="connsiteY16-3108" fmla="*/ 1559134 h 6845510"/>
                <a:gd name="connsiteX17-3109" fmla="*/ 1593221 w 3693484"/>
                <a:gd name="connsiteY17-3110" fmla="*/ 378035 h 6845510"/>
                <a:gd name="connsiteX18-3111" fmla="*/ 1307472 w 3693484"/>
                <a:gd name="connsiteY18-3112" fmla="*/ 368510 h 6845510"/>
                <a:gd name="connsiteX19-3113" fmla="*/ 1312234 w 3693484"/>
                <a:gd name="connsiteY19-3114" fmla="*/ 1635335 h 6845510"/>
                <a:gd name="connsiteX20-3115" fmla="*/ 1259846 w 3693484"/>
                <a:gd name="connsiteY20-3116" fmla="*/ 2025860 h 6845510"/>
                <a:gd name="connsiteX21-3117" fmla="*/ 902659 w 3693484"/>
                <a:gd name="connsiteY21-3118" fmla="*/ 2302085 h 6845510"/>
                <a:gd name="connsiteX22-3119" fmla="*/ 207334 w 3693484"/>
                <a:gd name="connsiteY22-3120" fmla="*/ 1787735 h 6845510"/>
                <a:gd name="connsiteX23-3121" fmla="*/ 173996 w 3693484"/>
                <a:gd name="connsiteY23-3122" fmla="*/ 2092535 h 6845510"/>
                <a:gd name="connsiteX24-3123" fmla="*/ 731209 w 3693484"/>
                <a:gd name="connsiteY24-3124" fmla="*/ 2797385 h 6845510"/>
                <a:gd name="connsiteX25-3125" fmla="*/ 1359859 w 3693484"/>
                <a:gd name="connsiteY25-3126" fmla="*/ 3530810 h 6845510"/>
                <a:gd name="connsiteX26-3127" fmla="*/ 1578934 w 3693484"/>
                <a:gd name="connsiteY26-3128" fmla="*/ 4064210 h 6845510"/>
                <a:gd name="connsiteX27-3129" fmla="*/ 1969459 w 3693484"/>
                <a:gd name="connsiteY27-3130" fmla="*/ 6845510 h 6845510"/>
                <a:gd name="connsiteX0-3131" fmla="*/ 1969459 w 3693484"/>
                <a:gd name="connsiteY0-3132" fmla="*/ 6845510 h 6845510"/>
                <a:gd name="connsiteX1-3133" fmla="*/ 3693484 w 3693484"/>
                <a:gd name="connsiteY1-3134" fmla="*/ 6835985 h 6845510"/>
                <a:gd name="connsiteX2-3135" fmla="*/ 2636209 w 3693484"/>
                <a:gd name="connsiteY2-3136" fmla="*/ 3873710 h 6845510"/>
                <a:gd name="connsiteX3-3137" fmla="*/ 2512384 w 3693484"/>
                <a:gd name="connsiteY3-3138" fmla="*/ 3321260 h 6845510"/>
                <a:gd name="connsiteX4-3139" fmla="*/ 2874334 w 3693484"/>
                <a:gd name="connsiteY4-3140" fmla="*/ 2216360 h 6845510"/>
                <a:gd name="connsiteX5-3141" fmla="*/ 3512509 w 3693484"/>
                <a:gd name="connsiteY5-3142" fmla="*/ 1301960 h 6845510"/>
                <a:gd name="connsiteX6-3143" fmla="*/ 3331534 w 3693484"/>
                <a:gd name="connsiteY6-3144" fmla="*/ 1187660 h 6845510"/>
                <a:gd name="connsiteX7-3145" fmla="*/ 2664784 w 3693484"/>
                <a:gd name="connsiteY7-3146" fmla="*/ 1911560 h 6845510"/>
                <a:gd name="connsiteX8-3147" fmla="*/ 2493334 w 3693484"/>
                <a:gd name="connsiteY8-3148" fmla="*/ 1806785 h 6845510"/>
                <a:gd name="connsiteX9-3149" fmla="*/ 2893384 w 3693484"/>
                <a:gd name="connsiteY9-3150" fmla="*/ 444710 h 6845510"/>
                <a:gd name="connsiteX10-3151" fmla="*/ 2607634 w 3693484"/>
                <a:gd name="connsiteY10-3152" fmla="*/ 349460 h 6845510"/>
                <a:gd name="connsiteX11-3153" fmla="*/ 2207584 w 3693484"/>
                <a:gd name="connsiteY11-3154" fmla="*/ 1659147 h 6845510"/>
                <a:gd name="connsiteX12-3155" fmla="*/ 2131384 w 3693484"/>
                <a:gd name="connsiteY12-3156" fmla="*/ 1597235 h 6845510"/>
                <a:gd name="connsiteX13-3157" fmla="*/ 2193297 w 3693484"/>
                <a:gd name="connsiteY13-3158" fmla="*/ 154197 h 6845510"/>
                <a:gd name="connsiteX14-3159" fmla="*/ 1878971 w 3693484"/>
                <a:gd name="connsiteY14-3160" fmla="*/ 163723 h 6845510"/>
                <a:gd name="connsiteX15-3161" fmla="*/ 1798009 w 3693484"/>
                <a:gd name="connsiteY15-3162" fmla="*/ 1554373 h 6845510"/>
                <a:gd name="connsiteX16-3163" fmla="*/ 1674184 w 3693484"/>
                <a:gd name="connsiteY16-3164" fmla="*/ 1559134 h 6845510"/>
                <a:gd name="connsiteX17-3165" fmla="*/ 1593221 w 3693484"/>
                <a:gd name="connsiteY17-3166" fmla="*/ 378035 h 6845510"/>
                <a:gd name="connsiteX18-3167" fmla="*/ 1307472 w 3693484"/>
                <a:gd name="connsiteY18-3168" fmla="*/ 368510 h 6845510"/>
                <a:gd name="connsiteX19-3169" fmla="*/ 1312234 w 3693484"/>
                <a:gd name="connsiteY19-3170" fmla="*/ 1635335 h 6845510"/>
                <a:gd name="connsiteX20-3171" fmla="*/ 1259846 w 3693484"/>
                <a:gd name="connsiteY20-3172" fmla="*/ 2025860 h 6845510"/>
                <a:gd name="connsiteX21-3173" fmla="*/ 902659 w 3693484"/>
                <a:gd name="connsiteY21-3174" fmla="*/ 2302085 h 6845510"/>
                <a:gd name="connsiteX22-3175" fmla="*/ 207334 w 3693484"/>
                <a:gd name="connsiteY22-3176" fmla="*/ 1787735 h 6845510"/>
                <a:gd name="connsiteX23-3177" fmla="*/ 173996 w 3693484"/>
                <a:gd name="connsiteY23-3178" fmla="*/ 2092535 h 6845510"/>
                <a:gd name="connsiteX24-3179" fmla="*/ 731209 w 3693484"/>
                <a:gd name="connsiteY24-3180" fmla="*/ 2797385 h 6845510"/>
                <a:gd name="connsiteX25-3181" fmla="*/ 1359859 w 3693484"/>
                <a:gd name="connsiteY25-3182" fmla="*/ 3530810 h 6845510"/>
                <a:gd name="connsiteX26-3183" fmla="*/ 1578934 w 3693484"/>
                <a:gd name="connsiteY26-3184" fmla="*/ 4064210 h 6845510"/>
                <a:gd name="connsiteX27-3185" fmla="*/ 1969459 w 3693484"/>
                <a:gd name="connsiteY27-3186" fmla="*/ 6845510 h 6845510"/>
                <a:gd name="connsiteX0-3187" fmla="*/ 1969459 w 3693484"/>
                <a:gd name="connsiteY0-3188" fmla="*/ 6845510 h 6845510"/>
                <a:gd name="connsiteX1-3189" fmla="*/ 3693484 w 3693484"/>
                <a:gd name="connsiteY1-3190" fmla="*/ 6835985 h 6845510"/>
                <a:gd name="connsiteX2-3191" fmla="*/ 2636209 w 3693484"/>
                <a:gd name="connsiteY2-3192" fmla="*/ 3873710 h 6845510"/>
                <a:gd name="connsiteX3-3193" fmla="*/ 2512384 w 3693484"/>
                <a:gd name="connsiteY3-3194" fmla="*/ 3321260 h 6845510"/>
                <a:gd name="connsiteX4-3195" fmla="*/ 2874334 w 3693484"/>
                <a:gd name="connsiteY4-3196" fmla="*/ 2216360 h 6845510"/>
                <a:gd name="connsiteX5-3197" fmla="*/ 3512509 w 3693484"/>
                <a:gd name="connsiteY5-3198" fmla="*/ 1301960 h 6845510"/>
                <a:gd name="connsiteX6-3199" fmla="*/ 3331534 w 3693484"/>
                <a:gd name="connsiteY6-3200" fmla="*/ 1187660 h 6845510"/>
                <a:gd name="connsiteX7-3201" fmla="*/ 2664784 w 3693484"/>
                <a:gd name="connsiteY7-3202" fmla="*/ 1911560 h 6845510"/>
                <a:gd name="connsiteX8-3203" fmla="*/ 2493334 w 3693484"/>
                <a:gd name="connsiteY8-3204" fmla="*/ 1806785 h 6845510"/>
                <a:gd name="connsiteX9-3205" fmla="*/ 2893384 w 3693484"/>
                <a:gd name="connsiteY9-3206" fmla="*/ 444710 h 6845510"/>
                <a:gd name="connsiteX10-3207" fmla="*/ 2621922 w 3693484"/>
                <a:gd name="connsiteY10-3208" fmla="*/ 401847 h 6845510"/>
                <a:gd name="connsiteX11-3209" fmla="*/ 2207584 w 3693484"/>
                <a:gd name="connsiteY11-3210" fmla="*/ 1659147 h 6845510"/>
                <a:gd name="connsiteX12-3211" fmla="*/ 2131384 w 3693484"/>
                <a:gd name="connsiteY12-3212" fmla="*/ 1597235 h 6845510"/>
                <a:gd name="connsiteX13-3213" fmla="*/ 2193297 w 3693484"/>
                <a:gd name="connsiteY13-3214" fmla="*/ 154197 h 6845510"/>
                <a:gd name="connsiteX14-3215" fmla="*/ 1878971 w 3693484"/>
                <a:gd name="connsiteY14-3216" fmla="*/ 163723 h 6845510"/>
                <a:gd name="connsiteX15-3217" fmla="*/ 1798009 w 3693484"/>
                <a:gd name="connsiteY15-3218" fmla="*/ 1554373 h 6845510"/>
                <a:gd name="connsiteX16-3219" fmla="*/ 1674184 w 3693484"/>
                <a:gd name="connsiteY16-3220" fmla="*/ 1559134 h 6845510"/>
                <a:gd name="connsiteX17-3221" fmla="*/ 1593221 w 3693484"/>
                <a:gd name="connsiteY17-3222" fmla="*/ 378035 h 6845510"/>
                <a:gd name="connsiteX18-3223" fmla="*/ 1307472 w 3693484"/>
                <a:gd name="connsiteY18-3224" fmla="*/ 368510 h 6845510"/>
                <a:gd name="connsiteX19-3225" fmla="*/ 1312234 w 3693484"/>
                <a:gd name="connsiteY19-3226" fmla="*/ 1635335 h 6845510"/>
                <a:gd name="connsiteX20-3227" fmla="*/ 1259846 w 3693484"/>
                <a:gd name="connsiteY20-3228" fmla="*/ 2025860 h 6845510"/>
                <a:gd name="connsiteX21-3229" fmla="*/ 902659 w 3693484"/>
                <a:gd name="connsiteY21-3230" fmla="*/ 2302085 h 6845510"/>
                <a:gd name="connsiteX22-3231" fmla="*/ 207334 w 3693484"/>
                <a:gd name="connsiteY22-3232" fmla="*/ 1787735 h 6845510"/>
                <a:gd name="connsiteX23-3233" fmla="*/ 173996 w 3693484"/>
                <a:gd name="connsiteY23-3234" fmla="*/ 2092535 h 6845510"/>
                <a:gd name="connsiteX24-3235" fmla="*/ 731209 w 3693484"/>
                <a:gd name="connsiteY24-3236" fmla="*/ 2797385 h 6845510"/>
                <a:gd name="connsiteX25-3237" fmla="*/ 1359859 w 3693484"/>
                <a:gd name="connsiteY25-3238" fmla="*/ 3530810 h 6845510"/>
                <a:gd name="connsiteX26-3239" fmla="*/ 1578934 w 3693484"/>
                <a:gd name="connsiteY26-3240" fmla="*/ 4064210 h 6845510"/>
                <a:gd name="connsiteX27-3241" fmla="*/ 1969459 w 3693484"/>
                <a:gd name="connsiteY27-3242" fmla="*/ 6845510 h 6845510"/>
                <a:gd name="connsiteX0-3243" fmla="*/ 1969459 w 3693484"/>
                <a:gd name="connsiteY0-3244" fmla="*/ 6845510 h 6845510"/>
                <a:gd name="connsiteX1-3245" fmla="*/ 3693484 w 3693484"/>
                <a:gd name="connsiteY1-3246" fmla="*/ 6835985 h 6845510"/>
                <a:gd name="connsiteX2-3247" fmla="*/ 2636209 w 3693484"/>
                <a:gd name="connsiteY2-3248" fmla="*/ 3873710 h 6845510"/>
                <a:gd name="connsiteX3-3249" fmla="*/ 2512384 w 3693484"/>
                <a:gd name="connsiteY3-3250" fmla="*/ 3321260 h 6845510"/>
                <a:gd name="connsiteX4-3251" fmla="*/ 2874334 w 3693484"/>
                <a:gd name="connsiteY4-3252" fmla="*/ 2216360 h 6845510"/>
                <a:gd name="connsiteX5-3253" fmla="*/ 3512509 w 3693484"/>
                <a:gd name="connsiteY5-3254" fmla="*/ 1301960 h 6845510"/>
                <a:gd name="connsiteX6-3255" fmla="*/ 3331534 w 3693484"/>
                <a:gd name="connsiteY6-3256" fmla="*/ 1187660 h 6845510"/>
                <a:gd name="connsiteX7-3257" fmla="*/ 2664784 w 3693484"/>
                <a:gd name="connsiteY7-3258" fmla="*/ 1911560 h 6845510"/>
                <a:gd name="connsiteX8-3259" fmla="*/ 2493334 w 3693484"/>
                <a:gd name="connsiteY8-3260" fmla="*/ 1806785 h 6845510"/>
                <a:gd name="connsiteX9-3261" fmla="*/ 2893384 w 3693484"/>
                <a:gd name="connsiteY9-3262" fmla="*/ 444710 h 6845510"/>
                <a:gd name="connsiteX10-3263" fmla="*/ 2598109 w 3693484"/>
                <a:gd name="connsiteY10-3264" fmla="*/ 397084 h 6845510"/>
                <a:gd name="connsiteX11-3265" fmla="*/ 2207584 w 3693484"/>
                <a:gd name="connsiteY11-3266" fmla="*/ 1659147 h 6845510"/>
                <a:gd name="connsiteX12-3267" fmla="*/ 2131384 w 3693484"/>
                <a:gd name="connsiteY12-3268" fmla="*/ 1597235 h 6845510"/>
                <a:gd name="connsiteX13-3269" fmla="*/ 2193297 w 3693484"/>
                <a:gd name="connsiteY13-3270" fmla="*/ 154197 h 6845510"/>
                <a:gd name="connsiteX14-3271" fmla="*/ 1878971 w 3693484"/>
                <a:gd name="connsiteY14-3272" fmla="*/ 163723 h 6845510"/>
                <a:gd name="connsiteX15-3273" fmla="*/ 1798009 w 3693484"/>
                <a:gd name="connsiteY15-3274" fmla="*/ 1554373 h 6845510"/>
                <a:gd name="connsiteX16-3275" fmla="*/ 1674184 w 3693484"/>
                <a:gd name="connsiteY16-3276" fmla="*/ 1559134 h 6845510"/>
                <a:gd name="connsiteX17-3277" fmla="*/ 1593221 w 3693484"/>
                <a:gd name="connsiteY17-3278" fmla="*/ 378035 h 6845510"/>
                <a:gd name="connsiteX18-3279" fmla="*/ 1307472 w 3693484"/>
                <a:gd name="connsiteY18-3280" fmla="*/ 368510 h 6845510"/>
                <a:gd name="connsiteX19-3281" fmla="*/ 1312234 w 3693484"/>
                <a:gd name="connsiteY19-3282" fmla="*/ 1635335 h 6845510"/>
                <a:gd name="connsiteX20-3283" fmla="*/ 1259846 w 3693484"/>
                <a:gd name="connsiteY20-3284" fmla="*/ 2025860 h 6845510"/>
                <a:gd name="connsiteX21-3285" fmla="*/ 902659 w 3693484"/>
                <a:gd name="connsiteY21-3286" fmla="*/ 2302085 h 6845510"/>
                <a:gd name="connsiteX22-3287" fmla="*/ 207334 w 3693484"/>
                <a:gd name="connsiteY22-3288" fmla="*/ 1787735 h 6845510"/>
                <a:gd name="connsiteX23-3289" fmla="*/ 173996 w 3693484"/>
                <a:gd name="connsiteY23-3290" fmla="*/ 2092535 h 6845510"/>
                <a:gd name="connsiteX24-3291" fmla="*/ 731209 w 3693484"/>
                <a:gd name="connsiteY24-3292" fmla="*/ 2797385 h 6845510"/>
                <a:gd name="connsiteX25-3293" fmla="*/ 1359859 w 3693484"/>
                <a:gd name="connsiteY25-3294" fmla="*/ 3530810 h 6845510"/>
                <a:gd name="connsiteX26-3295" fmla="*/ 1578934 w 3693484"/>
                <a:gd name="connsiteY26-3296" fmla="*/ 4064210 h 6845510"/>
                <a:gd name="connsiteX27-3297" fmla="*/ 1969459 w 3693484"/>
                <a:gd name="connsiteY27-3298" fmla="*/ 6845510 h 6845510"/>
                <a:gd name="connsiteX0-3299" fmla="*/ 1969459 w 3693484"/>
                <a:gd name="connsiteY0-3300" fmla="*/ 6845510 h 6845510"/>
                <a:gd name="connsiteX1-3301" fmla="*/ 3693484 w 3693484"/>
                <a:gd name="connsiteY1-3302" fmla="*/ 6835985 h 6845510"/>
                <a:gd name="connsiteX2-3303" fmla="*/ 2636209 w 3693484"/>
                <a:gd name="connsiteY2-3304" fmla="*/ 3873710 h 6845510"/>
                <a:gd name="connsiteX3-3305" fmla="*/ 2512384 w 3693484"/>
                <a:gd name="connsiteY3-3306" fmla="*/ 3321260 h 6845510"/>
                <a:gd name="connsiteX4-3307" fmla="*/ 2874334 w 3693484"/>
                <a:gd name="connsiteY4-3308" fmla="*/ 2216360 h 6845510"/>
                <a:gd name="connsiteX5-3309" fmla="*/ 3512509 w 3693484"/>
                <a:gd name="connsiteY5-3310" fmla="*/ 1301960 h 6845510"/>
                <a:gd name="connsiteX6-3311" fmla="*/ 3331534 w 3693484"/>
                <a:gd name="connsiteY6-3312" fmla="*/ 1187660 h 6845510"/>
                <a:gd name="connsiteX7-3313" fmla="*/ 2664784 w 3693484"/>
                <a:gd name="connsiteY7-3314" fmla="*/ 1911560 h 6845510"/>
                <a:gd name="connsiteX8-3315" fmla="*/ 2493334 w 3693484"/>
                <a:gd name="connsiteY8-3316" fmla="*/ 1806785 h 6845510"/>
                <a:gd name="connsiteX9-3317" fmla="*/ 2893384 w 3693484"/>
                <a:gd name="connsiteY9-3318" fmla="*/ 444710 h 6845510"/>
                <a:gd name="connsiteX10-3319" fmla="*/ 2598109 w 3693484"/>
                <a:gd name="connsiteY10-3320" fmla="*/ 397084 h 6845510"/>
                <a:gd name="connsiteX11-3321" fmla="*/ 2207584 w 3693484"/>
                <a:gd name="connsiteY11-3322" fmla="*/ 1659147 h 6845510"/>
                <a:gd name="connsiteX12-3323" fmla="*/ 2131384 w 3693484"/>
                <a:gd name="connsiteY12-3324" fmla="*/ 1597235 h 6845510"/>
                <a:gd name="connsiteX13-3325" fmla="*/ 2193297 w 3693484"/>
                <a:gd name="connsiteY13-3326" fmla="*/ 154197 h 6845510"/>
                <a:gd name="connsiteX14-3327" fmla="*/ 1878971 w 3693484"/>
                <a:gd name="connsiteY14-3328" fmla="*/ 163723 h 6845510"/>
                <a:gd name="connsiteX15-3329" fmla="*/ 1798009 w 3693484"/>
                <a:gd name="connsiteY15-3330" fmla="*/ 1554373 h 6845510"/>
                <a:gd name="connsiteX16-3331" fmla="*/ 1674184 w 3693484"/>
                <a:gd name="connsiteY16-3332" fmla="*/ 1559134 h 6845510"/>
                <a:gd name="connsiteX17-3333" fmla="*/ 1593221 w 3693484"/>
                <a:gd name="connsiteY17-3334" fmla="*/ 378035 h 6845510"/>
                <a:gd name="connsiteX18-3335" fmla="*/ 1307472 w 3693484"/>
                <a:gd name="connsiteY18-3336" fmla="*/ 368510 h 6845510"/>
                <a:gd name="connsiteX19-3337" fmla="*/ 1312234 w 3693484"/>
                <a:gd name="connsiteY19-3338" fmla="*/ 1635335 h 6845510"/>
                <a:gd name="connsiteX20-3339" fmla="*/ 1259846 w 3693484"/>
                <a:gd name="connsiteY20-3340" fmla="*/ 2025860 h 6845510"/>
                <a:gd name="connsiteX21-3341" fmla="*/ 902659 w 3693484"/>
                <a:gd name="connsiteY21-3342" fmla="*/ 2302085 h 6845510"/>
                <a:gd name="connsiteX22-3343" fmla="*/ 207334 w 3693484"/>
                <a:gd name="connsiteY22-3344" fmla="*/ 1787735 h 6845510"/>
                <a:gd name="connsiteX23-3345" fmla="*/ 173996 w 3693484"/>
                <a:gd name="connsiteY23-3346" fmla="*/ 2092535 h 6845510"/>
                <a:gd name="connsiteX24-3347" fmla="*/ 731209 w 3693484"/>
                <a:gd name="connsiteY24-3348" fmla="*/ 2797385 h 6845510"/>
                <a:gd name="connsiteX25-3349" fmla="*/ 1359859 w 3693484"/>
                <a:gd name="connsiteY25-3350" fmla="*/ 3530810 h 6845510"/>
                <a:gd name="connsiteX26-3351" fmla="*/ 1578934 w 3693484"/>
                <a:gd name="connsiteY26-3352" fmla="*/ 4064210 h 6845510"/>
                <a:gd name="connsiteX27-3353" fmla="*/ 1969459 w 3693484"/>
                <a:gd name="connsiteY27-3354" fmla="*/ 6845510 h 6845510"/>
                <a:gd name="connsiteX0-3355" fmla="*/ 1969459 w 3693484"/>
                <a:gd name="connsiteY0-3356" fmla="*/ 6845510 h 6845510"/>
                <a:gd name="connsiteX1-3357" fmla="*/ 3693484 w 3693484"/>
                <a:gd name="connsiteY1-3358" fmla="*/ 6835985 h 6845510"/>
                <a:gd name="connsiteX2-3359" fmla="*/ 2636209 w 3693484"/>
                <a:gd name="connsiteY2-3360" fmla="*/ 3873710 h 6845510"/>
                <a:gd name="connsiteX3-3361" fmla="*/ 2512384 w 3693484"/>
                <a:gd name="connsiteY3-3362" fmla="*/ 3321260 h 6845510"/>
                <a:gd name="connsiteX4-3363" fmla="*/ 2874334 w 3693484"/>
                <a:gd name="connsiteY4-3364" fmla="*/ 2216360 h 6845510"/>
                <a:gd name="connsiteX5-3365" fmla="*/ 3512509 w 3693484"/>
                <a:gd name="connsiteY5-3366" fmla="*/ 1301960 h 6845510"/>
                <a:gd name="connsiteX6-3367" fmla="*/ 3331534 w 3693484"/>
                <a:gd name="connsiteY6-3368" fmla="*/ 1187660 h 6845510"/>
                <a:gd name="connsiteX7-3369" fmla="*/ 2664784 w 3693484"/>
                <a:gd name="connsiteY7-3370" fmla="*/ 1911560 h 6845510"/>
                <a:gd name="connsiteX8-3371" fmla="*/ 2493334 w 3693484"/>
                <a:gd name="connsiteY8-3372" fmla="*/ 1806785 h 6845510"/>
                <a:gd name="connsiteX9-3373" fmla="*/ 2874334 w 3693484"/>
                <a:gd name="connsiteY9-3374" fmla="*/ 563772 h 6845510"/>
                <a:gd name="connsiteX10-3375" fmla="*/ 2598109 w 3693484"/>
                <a:gd name="connsiteY10-3376" fmla="*/ 397084 h 6845510"/>
                <a:gd name="connsiteX11-3377" fmla="*/ 2207584 w 3693484"/>
                <a:gd name="connsiteY11-3378" fmla="*/ 1659147 h 6845510"/>
                <a:gd name="connsiteX12-3379" fmla="*/ 2131384 w 3693484"/>
                <a:gd name="connsiteY12-3380" fmla="*/ 1597235 h 6845510"/>
                <a:gd name="connsiteX13-3381" fmla="*/ 2193297 w 3693484"/>
                <a:gd name="connsiteY13-3382" fmla="*/ 154197 h 6845510"/>
                <a:gd name="connsiteX14-3383" fmla="*/ 1878971 w 3693484"/>
                <a:gd name="connsiteY14-3384" fmla="*/ 163723 h 6845510"/>
                <a:gd name="connsiteX15-3385" fmla="*/ 1798009 w 3693484"/>
                <a:gd name="connsiteY15-3386" fmla="*/ 1554373 h 6845510"/>
                <a:gd name="connsiteX16-3387" fmla="*/ 1674184 w 3693484"/>
                <a:gd name="connsiteY16-3388" fmla="*/ 1559134 h 6845510"/>
                <a:gd name="connsiteX17-3389" fmla="*/ 1593221 w 3693484"/>
                <a:gd name="connsiteY17-3390" fmla="*/ 378035 h 6845510"/>
                <a:gd name="connsiteX18-3391" fmla="*/ 1307472 w 3693484"/>
                <a:gd name="connsiteY18-3392" fmla="*/ 368510 h 6845510"/>
                <a:gd name="connsiteX19-3393" fmla="*/ 1312234 w 3693484"/>
                <a:gd name="connsiteY19-3394" fmla="*/ 1635335 h 6845510"/>
                <a:gd name="connsiteX20-3395" fmla="*/ 1259846 w 3693484"/>
                <a:gd name="connsiteY20-3396" fmla="*/ 2025860 h 6845510"/>
                <a:gd name="connsiteX21-3397" fmla="*/ 902659 w 3693484"/>
                <a:gd name="connsiteY21-3398" fmla="*/ 2302085 h 6845510"/>
                <a:gd name="connsiteX22-3399" fmla="*/ 207334 w 3693484"/>
                <a:gd name="connsiteY22-3400" fmla="*/ 1787735 h 6845510"/>
                <a:gd name="connsiteX23-3401" fmla="*/ 173996 w 3693484"/>
                <a:gd name="connsiteY23-3402" fmla="*/ 2092535 h 6845510"/>
                <a:gd name="connsiteX24-3403" fmla="*/ 731209 w 3693484"/>
                <a:gd name="connsiteY24-3404" fmla="*/ 2797385 h 6845510"/>
                <a:gd name="connsiteX25-3405" fmla="*/ 1359859 w 3693484"/>
                <a:gd name="connsiteY25-3406" fmla="*/ 3530810 h 6845510"/>
                <a:gd name="connsiteX26-3407" fmla="*/ 1578934 w 3693484"/>
                <a:gd name="connsiteY26-3408" fmla="*/ 4064210 h 6845510"/>
                <a:gd name="connsiteX27-3409" fmla="*/ 1969459 w 3693484"/>
                <a:gd name="connsiteY27-3410" fmla="*/ 6845510 h 6845510"/>
                <a:gd name="connsiteX0-3411" fmla="*/ 1969459 w 3693484"/>
                <a:gd name="connsiteY0-3412" fmla="*/ 6845510 h 6845510"/>
                <a:gd name="connsiteX1-3413" fmla="*/ 3693484 w 3693484"/>
                <a:gd name="connsiteY1-3414" fmla="*/ 6835985 h 6845510"/>
                <a:gd name="connsiteX2-3415" fmla="*/ 2636209 w 3693484"/>
                <a:gd name="connsiteY2-3416" fmla="*/ 3873710 h 6845510"/>
                <a:gd name="connsiteX3-3417" fmla="*/ 2512384 w 3693484"/>
                <a:gd name="connsiteY3-3418" fmla="*/ 3321260 h 6845510"/>
                <a:gd name="connsiteX4-3419" fmla="*/ 2874334 w 3693484"/>
                <a:gd name="connsiteY4-3420" fmla="*/ 2216360 h 6845510"/>
                <a:gd name="connsiteX5-3421" fmla="*/ 3512509 w 3693484"/>
                <a:gd name="connsiteY5-3422" fmla="*/ 1301960 h 6845510"/>
                <a:gd name="connsiteX6-3423" fmla="*/ 3331534 w 3693484"/>
                <a:gd name="connsiteY6-3424" fmla="*/ 1187660 h 6845510"/>
                <a:gd name="connsiteX7-3425" fmla="*/ 2664784 w 3693484"/>
                <a:gd name="connsiteY7-3426" fmla="*/ 1911560 h 6845510"/>
                <a:gd name="connsiteX8-3427" fmla="*/ 2493334 w 3693484"/>
                <a:gd name="connsiteY8-3428" fmla="*/ 1806785 h 6845510"/>
                <a:gd name="connsiteX9-3429" fmla="*/ 2874334 w 3693484"/>
                <a:gd name="connsiteY9-3430" fmla="*/ 563772 h 6845510"/>
                <a:gd name="connsiteX10-3431" fmla="*/ 2598109 w 3693484"/>
                <a:gd name="connsiteY10-3432" fmla="*/ 397084 h 6845510"/>
                <a:gd name="connsiteX11-3433" fmla="*/ 2207584 w 3693484"/>
                <a:gd name="connsiteY11-3434" fmla="*/ 1659147 h 6845510"/>
                <a:gd name="connsiteX12-3435" fmla="*/ 2131384 w 3693484"/>
                <a:gd name="connsiteY12-3436" fmla="*/ 1597235 h 6845510"/>
                <a:gd name="connsiteX13-3437" fmla="*/ 2193297 w 3693484"/>
                <a:gd name="connsiteY13-3438" fmla="*/ 154197 h 6845510"/>
                <a:gd name="connsiteX14-3439" fmla="*/ 1878971 w 3693484"/>
                <a:gd name="connsiteY14-3440" fmla="*/ 163723 h 6845510"/>
                <a:gd name="connsiteX15-3441" fmla="*/ 1798009 w 3693484"/>
                <a:gd name="connsiteY15-3442" fmla="*/ 1554373 h 6845510"/>
                <a:gd name="connsiteX16-3443" fmla="*/ 1674184 w 3693484"/>
                <a:gd name="connsiteY16-3444" fmla="*/ 1559134 h 6845510"/>
                <a:gd name="connsiteX17-3445" fmla="*/ 1593221 w 3693484"/>
                <a:gd name="connsiteY17-3446" fmla="*/ 378035 h 6845510"/>
                <a:gd name="connsiteX18-3447" fmla="*/ 1307472 w 3693484"/>
                <a:gd name="connsiteY18-3448" fmla="*/ 368510 h 6845510"/>
                <a:gd name="connsiteX19-3449" fmla="*/ 1312234 w 3693484"/>
                <a:gd name="connsiteY19-3450" fmla="*/ 1635335 h 6845510"/>
                <a:gd name="connsiteX20-3451" fmla="*/ 1259846 w 3693484"/>
                <a:gd name="connsiteY20-3452" fmla="*/ 2025860 h 6845510"/>
                <a:gd name="connsiteX21-3453" fmla="*/ 902659 w 3693484"/>
                <a:gd name="connsiteY21-3454" fmla="*/ 2302085 h 6845510"/>
                <a:gd name="connsiteX22-3455" fmla="*/ 207334 w 3693484"/>
                <a:gd name="connsiteY22-3456" fmla="*/ 1787735 h 6845510"/>
                <a:gd name="connsiteX23-3457" fmla="*/ 173996 w 3693484"/>
                <a:gd name="connsiteY23-3458" fmla="*/ 2092535 h 6845510"/>
                <a:gd name="connsiteX24-3459" fmla="*/ 731209 w 3693484"/>
                <a:gd name="connsiteY24-3460" fmla="*/ 2797385 h 6845510"/>
                <a:gd name="connsiteX25-3461" fmla="*/ 1359859 w 3693484"/>
                <a:gd name="connsiteY25-3462" fmla="*/ 3530810 h 6845510"/>
                <a:gd name="connsiteX26-3463" fmla="*/ 1578934 w 3693484"/>
                <a:gd name="connsiteY26-3464" fmla="*/ 4064210 h 6845510"/>
                <a:gd name="connsiteX27-3465" fmla="*/ 1969459 w 3693484"/>
                <a:gd name="connsiteY27-3466" fmla="*/ 6845510 h 6845510"/>
                <a:gd name="connsiteX0-3467" fmla="*/ 1969459 w 3693484"/>
                <a:gd name="connsiteY0-3468" fmla="*/ 6845510 h 6845510"/>
                <a:gd name="connsiteX1-3469" fmla="*/ 3693484 w 3693484"/>
                <a:gd name="connsiteY1-3470" fmla="*/ 6835985 h 6845510"/>
                <a:gd name="connsiteX2-3471" fmla="*/ 2636209 w 3693484"/>
                <a:gd name="connsiteY2-3472" fmla="*/ 3873710 h 6845510"/>
                <a:gd name="connsiteX3-3473" fmla="*/ 2512384 w 3693484"/>
                <a:gd name="connsiteY3-3474" fmla="*/ 3321260 h 6845510"/>
                <a:gd name="connsiteX4-3475" fmla="*/ 2874334 w 3693484"/>
                <a:gd name="connsiteY4-3476" fmla="*/ 2216360 h 6845510"/>
                <a:gd name="connsiteX5-3477" fmla="*/ 3512509 w 3693484"/>
                <a:gd name="connsiteY5-3478" fmla="*/ 1301960 h 6845510"/>
                <a:gd name="connsiteX6-3479" fmla="*/ 3331534 w 3693484"/>
                <a:gd name="connsiteY6-3480" fmla="*/ 1187660 h 6845510"/>
                <a:gd name="connsiteX7-3481" fmla="*/ 2664784 w 3693484"/>
                <a:gd name="connsiteY7-3482" fmla="*/ 1911560 h 6845510"/>
                <a:gd name="connsiteX8-3483" fmla="*/ 2493334 w 3693484"/>
                <a:gd name="connsiteY8-3484" fmla="*/ 1806785 h 6845510"/>
                <a:gd name="connsiteX9-3485" fmla="*/ 2874334 w 3693484"/>
                <a:gd name="connsiteY9-3486" fmla="*/ 563772 h 6845510"/>
                <a:gd name="connsiteX10-3487" fmla="*/ 2598109 w 3693484"/>
                <a:gd name="connsiteY10-3488" fmla="*/ 397084 h 6845510"/>
                <a:gd name="connsiteX11-3489" fmla="*/ 2207584 w 3693484"/>
                <a:gd name="connsiteY11-3490" fmla="*/ 1659147 h 6845510"/>
                <a:gd name="connsiteX12-3491" fmla="*/ 2131384 w 3693484"/>
                <a:gd name="connsiteY12-3492" fmla="*/ 1597235 h 6845510"/>
                <a:gd name="connsiteX13-3493" fmla="*/ 2193297 w 3693484"/>
                <a:gd name="connsiteY13-3494" fmla="*/ 154197 h 6845510"/>
                <a:gd name="connsiteX14-3495" fmla="*/ 1878971 w 3693484"/>
                <a:gd name="connsiteY14-3496" fmla="*/ 163723 h 6845510"/>
                <a:gd name="connsiteX15-3497" fmla="*/ 1798009 w 3693484"/>
                <a:gd name="connsiteY15-3498" fmla="*/ 1554373 h 6845510"/>
                <a:gd name="connsiteX16-3499" fmla="*/ 1674184 w 3693484"/>
                <a:gd name="connsiteY16-3500" fmla="*/ 1559134 h 6845510"/>
                <a:gd name="connsiteX17-3501" fmla="*/ 1593221 w 3693484"/>
                <a:gd name="connsiteY17-3502" fmla="*/ 378035 h 6845510"/>
                <a:gd name="connsiteX18-3503" fmla="*/ 1307472 w 3693484"/>
                <a:gd name="connsiteY18-3504" fmla="*/ 368510 h 6845510"/>
                <a:gd name="connsiteX19-3505" fmla="*/ 1312234 w 3693484"/>
                <a:gd name="connsiteY19-3506" fmla="*/ 1635335 h 6845510"/>
                <a:gd name="connsiteX20-3507" fmla="*/ 1259846 w 3693484"/>
                <a:gd name="connsiteY20-3508" fmla="*/ 2025860 h 6845510"/>
                <a:gd name="connsiteX21-3509" fmla="*/ 902659 w 3693484"/>
                <a:gd name="connsiteY21-3510" fmla="*/ 2302085 h 6845510"/>
                <a:gd name="connsiteX22-3511" fmla="*/ 207334 w 3693484"/>
                <a:gd name="connsiteY22-3512" fmla="*/ 1787735 h 6845510"/>
                <a:gd name="connsiteX23-3513" fmla="*/ 173996 w 3693484"/>
                <a:gd name="connsiteY23-3514" fmla="*/ 2092535 h 6845510"/>
                <a:gd name="connsiteX24-3515" fmla="*/ 731209 w 3693484"/>
                <a:gd name="connsiteY24-3516" fmla="*/ 2797385 h 6845510"/>
                <a:gd name="connsiteX25-3517" fmla="*/ 1359859 w 3693484"/>
                <a:gd name="connsiteY25-3518" fmla="*/ 3530810 h 6845510"/>
                <a:gd name="connsiteX26-3519" fmla="*/ 1578934 w 3693484"/>
                <a:gd name="connsiteY26-3520" fmla="*/ 4064210 h 6845510"/>
                <a:gd name="connsiteX27-3521" fmla="*/ 1969459 w 3693484"/>
                <a:gd name="connsiteY27-3522" fmla="*/ 6845510 h 6845510"/>
                <a:gd name="connsiteX0-3523" fmla="*/ 1969459 w 3693484"/>
                <a:gd name="connsiteY0-3524" fmla="*/ 6845510 h 6845510"/>
                <a:gd name="connsiteX1-3525" fmla="*/ 3693484 w 3693484"/>
                <a:gd name="connsiteY1-3526" fmla="*/ 6835985 h 6845510"/>
                <a:gd name="connsiteX2-3527" fmla="*/ 2636209 w 3693484"/>
                <a:gd name="connsiteY2-3528" fmla="*/ 3873710 h 6845510"/>
                <a:gd name="connsiteX3-3529" fmla="*/ 2512384 w 3693484"/>
                <a:gd name="connsiteY3-3530" fmla="*/ 3321260 h 6845510"/>
                <a:gd name="connsiteX4-3531" fmla="*/ 2874334 w 3693484"/>
                <a:gd name="connsiteY4-3532" fmla="*/ 2216360 h 6845510"/>
                <a:gd name="connsiteX5-3533" fmla="*/ 3512509 w 3693484"/>
                <a:gd name="connsiteY5-3534" fmla="*/ 1301960 h 6845510"/>
                <a:gd name="connsiteX6-3535" fmla="*/ 3331534 w 3693484"/>
                <a:gd name="connsiteY6-3536" fmla="*/ 1187660 h 6845510"/>
                <a:gd name="connsiteX7-3537" fmla="*/ 2664784 w 3693484"/>
                <a:gd name="connsiteY7-3538" fmla="*/ 1911560 h 6845510"/>
                <a:gd name="connsiteX8-3539" fmla="*/ 2521909 w 3693484"/>
                <a:gd name="connsiteY8-3540" fmla="*/ 1792497 h 6845510"/>
                <a:gd name="connsiteX9-3541" fmla="*/ 2874334 w 3693484"/>
                <a:gd name="connsiteY9-3542" fmla="*/ 563772 h 6845510"/>
                <a:gd name="connsiteX10-3543" fmla="*/ 2598109 w 3693484"/>
                <a:gd name="connsiteY10-3544" fmla="*/ 397084 h 6845510"/>
                <a:gd name="connsiteX11-3545" fmla="*/ 2207584 w 3693484"/>
                <a:gd name="connsiteY11-3546" fmla="*/ 1659147 h 6845510"/>
                <a:gd name="connsiteX12-3547" fmla="*/ 2131384 w 3693484"/>
                <a:gd name="connsiteY12-3548" fmla="*/ 1597235 h 6845510"/>
                <a:gd name="connsiteX13-3549" fmla="*/ 2193297 w 3693484"/>
                <a:gd name="connsiteY13-3550" fmla="*/ 154197 h 6845510"/>
                <a:gd name="connsiteX14-3551" fmla="*/ 1878971 w 3693484"/>
                <a:gd name="connsiteY14-3552" fmla="*/ 163723 h 6845510"/>
                <a:gd name="connsiteX15-3553" fmla="*/ 1798009 w 3693484"/>
                <a:gd name="connsiteY15-3554" fmla="*/ 1554373 h 6845510"/>
                <a:gd name="connsiteX16-3555" fmla="*/ 1674184 w 3693484"/>
                <a:gd name="connsiteY16-3556" fmla="*/ 1559134 h 6845510"/>
                <a:gd name="connsiteX17-3557" fmla="*/ 1593221 w 3693484"/>
                <a:gd name="connsiteY17-3558" fmla="*/ 378035 h 6845510"/>
                <a:gd name="connsiteX18-3559" fmla="*/ 1307472 w 3693484"/>
                <a:gd name="connsiteY18-3560" fmla="*/ 368510 h 6845510"/>
                <a:gd name="connsiteX19-3561" fmla="*/ 1312234 w 3693484"/>
                <a:gd name="connsiteY19-3562" fmla="*/ 1635335 h 6845510"/>
                <a:gd name="connsiteX20-3563" fmla="*/ 1259846 w 3693484"/>
                <a:gd name="connsiteY20-3564" fmla="*/ 2025860 h 6845510"/>
                <a:gd name="connsiteX21-3565" fmla="*/ 902659 w 3693484"/>
                <a:gd name="connsiteY21-3566" fmla="*/ 2302085 h 6845510"/>
                <a:gd name="connsiteX22-3567" fmla="*/ 207334 w 3693484"/>
                <a:gd name="connsiteY22-3568" fmla="*/ 1787735 h 6845510"/>
                <a:gd name="connsiteX23-3569" fmla="*/ 173996 w 3693484"/>
                <a:gd name="connsiteY23-3570" fmla="*/ 2092535 h 6845510"/>
                <a:gd name="connsiteX24-3571" fmla="*/ 731209 w 3693484"/>
                <a:gd name="connsiteY24-3572" fmla="*/ 2797385 h 6845510"/>
                <a:gd name="connsiteX25-3573" fmla="*/ 1359859 w 3693484"/>
                <a:gd name="connsiteY25-3574" fmla="*/ 3530810 h 6845510"/>
                <a:gd name="connsiteX26-3575" fmla="*/ 1578934 w 3693484"/>
                <a:gd name="connsiteY26-3576" fmla="*/ 4064210 h 6845510"/>
                <a:gd name="connsiteX27-3577" fmla="*/ 1969459 w 3693484"/>
                <a:gd name="connsiteY27-3578" fmla="*/ 6845510 h 6845510"/>
                <a:gd name="connsiteX0-3579" fmla="*/ 1969459 w 3693484"/>
                <a:gd name="connsiteY0-3580" fmla="*/ 6845510 h 6845510"/>
                <a:gd name="connsiteX1-3581" fmla="*/ 3693484 w 3693484"/>
                <a:gd name="connsiteY1-3582" fmla="*/ 6835985 h 6845510"/>
                <a:gd name="connsiteX2-3583" fmla="*/ 2636209 w 3693484"/>
                <a:gd name="connsiteY2-3584" fmla="*/ 3873710 h 6845510"/>
                <a:gd name="connsiteX3-3585" fmla="*/ 2512384 w 3693484"/>
                <a:gd name="connsiteY3-3586" fmla="*/ 3321260 h 6845510"/>
                <a:gd name="connsiteX4-3587" fmla="*/ 2874334 w 3693484"/>
                <a:gd name="connsiteY4-3588" fmla="*/ 2216360 h 6845510"/>
                <a:gd name="connsiteX5-3589" fmla="*/ 3512509 w 3693484"/>
                <a:gd name="connsiteY5-3590" fmla="*/ 1301960 h 6845510"/>
                <a:gd name="connsiteX6-3591" fmla="*/ 3331534 w 3693484"/>
                <a:gd name="connsiteY6-3592" fmla="*/ 1187660 h 6845510"/>
                <a:gd name="connsiteX7-3593" fmla="*/ 2664784 w 3693484"/>
                <a:gd name="connsiteY7-3594" fmla="*/ 1911560 h 6845510"/>
                <a:gd name="connsiteX8-3595" fmla="*/ 2521909 w 3693484"/>
                <a:gd name="connsiteY8-3596" fmla="*/ 1792497 h 6845510"/>
                <a:gd name="connsiteX9-3597" fmla="*/ 2874334 w 3693484"/>
                <a:gd name="connsiteY9-3598" fmla="*/ 563772 h 6845510"/>
                <a:gd name="connsiteX10-3599" fmla="*/ 2598109 w 3693484"/>
                <a:gd name="connsiteY10-3600" fmla="*/ 397084 h 6845510"/>
                <a:gd name="connsiteX11-3601" fmla="*/ 2207584 w 3693484"/>
                <a:gd name="connsiteY11-3602" fmla="*/ 1659147 h 6845510"/>
                <a:gd name="connsiteX12-3603" fmla="*/ 2131384 w 3693484"/>
                <a:gd name="connsiteY12-3604" fmla="*/ 1597235 h 6845510"/>
                <a:gd name="connsiteX13-3605" fmla="*/ 2193297 w 3693484"/>
                <a:gd name="connsiteY13-3606" fmla="*/ 154197 h 6845510"/>
                <a:gd name="connsiteX14-3607" fmla="*/ 1878971 w 3693484"/>
                <a:gd name="connsiteY14-3608" fmla="*/ 163723 h 6845510"/>
                <a:gd name="connsiteX15-3609" fmla="*/ 1798009 w 3693484"/>
                <a:gd name="connsiteY15-3610" fmla="*/ 1554373 h 6845510"/>
                <a:gd name="connsiteX16-3611" fmla="*/ 1674184 w 3693484"/>
                <a:gd name="connsiteY16-3612" fmla="*/ 1559134 h 6845510"/>
                <a:gd name="connsiteX17-3613" fmla="*/ 1593221 w 3693484"/>
                <a:gd name="connsiteY17-3614" fmla="*/ 378035 h 6845510"/>
                <a:gd name="connsiteX18-3615" fmla="*/ 1307472 w 3693484"/>
                <a:gd name="connsiteY18-3616" fmla="*/ 368510 h 6845510"/>
                <a:gd name="connsiteX19-3617" fmla="*/ 1312234 w 3693484"/>
                <a:gd name="connsiteY19-3618" fmla="*/ 1635335 h 6845510"/>
                <a:gd name="connsiteX20-3619" fmla="*/ 1259846 w 3693484"/>
                <a:gd name="connsiteY20-3620" fmla="*/ 2025860 h 6845510"/>
                <a:gd name="connsiteX21-3621" fmla="*/ 902659 w 3693484"/>
                <a:gd name="connsiteY21-3622" fmla="*/ 2302085 h 6845510"/>
                <a:gd name="connsiteX22-3623" fmla="*/ 207334 w 3693484"/>
                <a:gd name="connsiteY22-3624" fmla="*/ 1787735 h 6845510"/>
                <a:gd name="connsiteX23-3625" fmla="*/ 173996 w 3693484"/>
                <a:gd name="connsiteY23-3626" fmla="*/ 2092535 h 6845510"/>
                <a:gd name="connsiteX24-3627" fmla="*/ 731209 w 3693484"/>
                <a:gd name="connsiteY24-3628" fmla="*/ 2797385 h 6845510"/>
                <a:gd name="connsiteX25-3629" fmla="*/ 1359859 w 3693484"/>
                <a:gd name="connsiteY25-3630" fmla="*/ 3530810 h 6845510"/>
                <a:gd name="connsiteX26-3631" fmla="*/ 1578934 w 3693484"/>
                <a:gd name="connsiteY26-3632" fmla="*/ 4064210 h 6845510"/>
                <a:gd name="connsiteX27-3633" fmla="*/ 1969459 w 3693484"/>
                <a:gd name="connsiteY27-3634" fmla="*/ 6845510 h 6845510"/>
                <a:gd name="connsiteX0-3635" fmla="*/ 1969459 w 3693484"/>
                <a:gd name="connsiteY0-3636" fmla="*/ 6845510 h 6845510"/>
                <a:gd name="connsiteX1-3637" fmla="*/ 3693484 w 3693484"/>
                <a:gd name="connsiteY1-3638" fmla="*/ 6835985 h 6845510"/>
                <a:gd name="connsiteX2-3639" fmla="*/ 2636209 w 3693484"/>
                <a:gd name="connsiteY2-3640" fmla="*/ 3873710 h 6845510"/>
                <a:gd name="connsiteX3-3641" fmla="*/ 2512384 w 3693484"/>
                <a:gd name="connsiteY3-3642" fmla="*/ 3321260 h 6845510"/>
                <a:gd name="connsiteX4-3643" fmla="*/ 2874334 w 3693484"/>
                <a:gd name="connsiteY4-3644" fmla="*/ 2216360 h 6845510"/>
                <a:gd name="connsiteX5-3645" fmla="*/ 3512509 w 3693484"/>
                <a:gd name="connsiteY5-3646" fmla="*/ 1301960 h 6845510"/>
                <a:gd name="connsiteX6-3647" fmla="*/ 3331534 w 3693484"/>
                <a:gd name="connsiteY6-3648" fmla="*/ 1187660 h 6845510"/>
                <a:gd name="connsiteX7-3649" fmla="*/ 2598109 w 3693484"/>
                <a:gd name="connsiteY7-3650" fmla="*/ 1849647 h 6845510"/>
                <a:gd name="connsiteX8-3651" fmla="*/ 2521909 w 3693484"/>
                <a:gd name="connsiteY8-3652" fmla="*/ 1792497 h 6845510"/>
                <a:gd name="connsiteX9-3653" fmla="*/ 2874334 w 3693484"/>
                <a:gd name="connsiteY9-3654" fmla="*/ 563772 h 6845510"/>
                <a:gd name="connsiteX10-3655" fmla="*/ 2598109 w 3693484"/>
                <a:gd name="connsiteY10-3656" fmla="*/ 397084 h 6845510"/>
                <a:gd name="connsiteX11-3657" fmla="*/ 2207584 w 3693484"/>
                <a:gd name="connsiteY11-3658" fmla="*/ 1659147 h 6845510"/>
                <a:gd name="connsiteX12-3659" fmla="*/ 2131384 w 3693484"/>
                <a:gd name="connsiteY12-3660" fmla="*/ 1597235 h 6845510"/>
                <a:gd name="connsiteX13-3661" fmla="*/ 2193297 w 3693484"/>
                <a:gd name="connsiteY13-3662" fmla="*/ 154197 h 6845510"/>
                <a:gd name="connsiteX14-3663" fmla="*/ 1878971 w 3693484"/>
                <a:gd name="connsiteY14-3664" fmla="*/ 163723 h 6845510"/>
                <a:gd name="connsiteX15-3665" fmla="*/ 1798009 w 3693484"/>
                <a:gd name="connsiteY15-3666" fmla="*/ 1554373 h 6845510"/>
                <a:gd name="connsiteX16-3667" fmla="*/ 1674184 w 3693484"/>
                <a:gd name="connsiteY16-3668" fmla="*/ 1559134 h 6845510"/>
                <a:gd name="connsiteX17-3669" fmla="*/ 1593221 w 3693484"/>
                <a:gd name="connsiteY17-3670" fmla="*/ 378035 h 6845510"/>
                <a:gd name="connsiteX18-3671" fmla="*/ 1307472 w 3693484"/>
                <a:gd name="connsiteY18-3672" fmla="*/ 368510 h 6845510"/>
                <a:gd name="connsiteX19-3673" fmla="*/ 1312234 w 3693484"/>
                <a:gd name="connsiteY19-3674" fmla="*/ 1635335 h 6845510"/>
                <a:gd name="connsiteX20-3675" fmla="*/ 1259846 w 3693484"/>
                <a:gd name="connsiteY20-3676" fmla="*/ 2025860 h 6845510"/>
                <a:gd name="connsiteX21-3677" fmla="*/ 902659 w 3693484"/>
                <a:gd name="connsiteY21-3678" fmla="*/ 2302085 h 6845510"/>
                <a:gd name="connsiteX22-3679" fmla="*/ 207334 w 3693484"/>
                <a:gd name="connsiteY22-3680" fmla="*/ 1787735 h 6845510"/>
                <a:gd name="connsiteX23-3681" fmla="*/ 173996 w 3693484"/>
                <a:gd name="connsiteY23-3682" fmla="*/ 2092535 h 6845510"/>
                <a:gd name="connsiteX24-3683" fmla="*/ 731209 w 3693484"/>
                <a:gd name="connsiteY24-3684" fmla="*/ 2797385 h 6845510"/>
                <a:gd name="connsiteX25-3685" fmla="*/ 1359859 w 3693484"/>
                <a:gd name="connsiteY25-3686" fmla="*/ 3530810 h 6845510"/>
                <a:gd name="connsiteX26-3687" fmla="*/ 1578934 w 3693484"/>
                <a:gd name="connsiteY26-3688" fmla="*/ 4064210 h 6845510"/>
                <a:gd name="connsiteX27-3689" fmla="*/ 1969459 w 3693484"/>
                <a:gd name="connsiteY27-3690" fmla="*/ 6845510 h 6845510"/>
                <a:gd name="connsiteX0-3691" fmla="*/ 1969459 w 3693484"/>
                <a:gd name="connsiteY0-3692" fmla="*/ 6845510 h 6845510"/>
                <a:gd name="connsiteX1-3693" fmla="*/ 3693484 w 3693484"/>
                <a:gd name="connsiteY1-3694" fmla="*/ 6835985 h 6845510"/>
                <a:gd name="connsiteX2-3695" fmla="*/ 2636209 w 3693484"/>
                <a:gd name="connsiteY2-3696" fmla="*/ 3873710 h 6845510"/>
                <a:gd name="connsiteX3-3697" fmla="*/ 2512384 w 3693484"/>
                <a:gd name="connsiteY3-3698" fmla="*/ 3321260 h 6845510"/>
                <a:gd name="connsiteX4-3699" fmla="*/ 2874334 w 3693484"/>
                <a:gd name="connsiteY4-3700" fmla="*/ 2216360 h 6845510"/>
                <a:gd name="connsiteX5-3701" fmla="*/ 3512509 w 3693484"/>
                <a:gd name="connsiteY5-3702" fmla="*/ 1301960 h 6845510"/>
                <a:gd name="connsiteX6-3703" fmla="*/ 3331534 w 3693484"/>
                <a:gd name="connsiteY6-3704" fmla="*/ 1187660 h 6845510"/>
                <a:gd name="connsiteX7-3705" fmla="*/ 2607634 w 3693484"/>
                <a:gd name="connsiteY7-3706" fmla="*/ 1925847 h 6845510"/>
                <a:gd name="connsiteX8-3707" fmla="*/ 2521909 w 3693484"/>
                <a:gd name="connsiteY8-3708" fmla="*/ 1792497 h 6845510"/>
                <a:gd name="connsiteX9-3709" fmla="*/ 2874334 w 3693484"/>
                <a:gd name="connsiteY9-3710" fmla="*/ 563772 h 6845510"/>
                <a:gd name="connsiteX10-3711" fmla="*/ 2598109 w 3693484"/>
                <a:gd name="connsiteY10-3712" fmla="*/ 397084 h 6845510"/>
                <a:gd name="connsiteX11-3713" fmla="*/ 2207584 w 3693484"/>
                <a:gd name="connsiteY11-3714" fmla="*/ 1659147 h 6845510"/>
                <a:gd name="connsiteX12-3715" fmla="*/ 2131384 w 3693484"/>
                <a:gd name="connsiteY12-3716" fmla="*/ 1597235 h 6845510"/>
                <a:gd name="connsiteX13-3717" fmla="*/ 2193297 w 3693484"/>
                <a:gd name="connsiteY13-3718" fmla="*/ 154197 h 6845510"/>
                <a:gd name="connsiteX14-3719" fmla="*/ 1878971 w 3693484"/>
                <a:gd name="connsiteY14-3720" fmla="*/ 163723 h 6845510"/>
                <a:gd name="connsiteX15-3721" fmla="*/ 1798009 w 3693484"/>
                <a:gd name="connsiteY15-3722" fmla="*/ 1554373 h 6845510"/>
                <a:gd name="connsiteX16-3723" fmla="*/ 1674184 w 3693484"/>
                <a:gd name="connsiteY16-3724" fmla="*/ 1559134 h 6845510"/>
                <a:gd name="connsiteX17-3725" fmla="*/ 1593221 w 3693484"/>
                <a:gd name="connsiteY17-3726" fmla="*/ 378035 h 6845510"/>
                <a:gd name="connsiteX18-3727" fmla="*/ 1307472 w 3693484"/>
                <a:gd name="connsiteY18-3728" fmla="*/ 368510 h 6845510"/>
                <a:gd name="connsiteX19-3729" fmla="*/ 1312234 w 3693484"/>
                <a:gd name="connsiteY19-3730" fmla="*/ 1635335 h 6845510"/>
                <a:gd name="connsiteX20-3731" fmla="*/ 1259846 w 3693484"/>
                <a:gd name="connsiteY20-3732" fmla="*/ 2025860 h 6845510"/>
                <a:gd name="connsiteX21-3733" fmla="*/ 902659 w 3693484"/>
                <a:gd name="connsiteY21-3734" fmla="*/ 2302085 h 6845510"/>
                <a:gd name="connsiteX22-3735" fmla="*/ 207334 w 3693484"/>
                <a:gd name="connsiteY22-3736" fmla="*/ 1787735 h 6845510"/>
                <a:gd name="connsiteX23-3737" fmla="*/ 173996 w 3693484"/>
                <a:gd name="connsiteY23-3738" fmla="*/ 2092535 h 6845510"/>
                <a:gd name="connsiteX24-3739" fmla="*/ 731209 w 3693484"/>
                <a:gd name="connsiteY24-3740" fmla="*/ 2797385 h 6845510"/>
                <a:gd name="connsiteX25-3741" fmla="*/ 1359859 w 3693484"/>
                <a:gd name="connsiteY25-3742" fmla="*/ 3530810 h 6845510"/>
                <a:gd name="connsiteX26-3743" fmla="*/ 1578934 w 3693484"/>
                <a:gd name="connsiteY26-3744" fmla="*/ 4064210 h 6845510"/>
                <a:gd name="connsiteX27-3745" fmla="*/ 1969459 w 3693484"/>
                <a:gd name="connsiteY27-3746" fmla="*/ 6845510 h 6845510"/>
                <a:gd name="connsiteX0-3747" fmla="*/ 1969459 w 3693484"/>
                <a:gd name="connsiteY0-3748" fmla="*/ 6845510 h 6845510"/>
                <a:gd name="connsiteX1-3749" fmla="*/ 3693484 w 3693484"/>
                <a:gd name="connsiteY1-3750" fmla="*/ 6835985 h 6845510"/>
                <a:gd name="connsiteX2-3751" fmla="*/ 2636209 w 3693484"/>
                <a:gd name="connsiteY2-3752" fmla="*/ 3873710 h 6845510"/>
                <a:gd name="connsiteX3-3753" fmla="*/ 2512384 w 3693484"/>
                <a:gd name="connsiteY3-3754" fmla="*/ 3321260 h 6845510"/>
                <a:gd name="connsiteX4-3755" fmla="*/ 2874334 w 3693484"/>
                <a:gd name="connsiteY4-3756" fmla="*/ 2216360 h 6845510"/>
                <a:gd name="connsiteX5-3757" fmla="*/ 3512509 w 3693484"/>
                <a:gd name="connsiteY5-3758" fmla="*/ 1301960 h 6845510"/>
                <a:gd name="connsiteX6-3759" fmla="*/ 3331534 w 3693484"/>
                <a:gd name="connsiteY6-3760" fmla="*/ 1187660 h 6845510"/>
                <a:gd name="connsiteX7-3761" fmla="*/ 2607634 w 3693484"/>
                <a:gd name="connsiteY7-3762" fmla="*/ 1925847 h 6845510"/>
                <a:gd name="connsiteX8-3763" fmla="*/ 2531434 w 3693484"/>
                <a:gd name="connsiteY8-3764" fmla="*/ 1821072 h 6845510"/>
                <a:gd name="connsiteX9-3765" fmla="*/ 2874334 w 3693484"/>
                <a:gd name="connsiteY9-3766" fmla="*/ 563772 h 6845510"/>
                <a:gd name="connsiteX10-3767" fmla="*/ 2598109 w 3693484"/>
                <a:gd name="connsiteY10-3768" fmla="*/ 397084 h 6845510"/>
                <a:gd name="connsiteX11-3769" fmla="*/ 2207584 w 3693484"/>
                <a:gd name="connsiteY11-3770" fmla="*/ 1659147 h 6845510"/>
                <a:gd name="connsiteX12-3771" fmla="*/ 2131384 w 3693484"/>
                <a:gd name="connsiteY12-3772" fmla="*/ 1597235 h 6845510"/>
                <a:gd name="connsiteX13-3773" fmla="*/ 2193297 w 3693484"/>
                <a:gd name="connsiteY13-3774" fmla="*/ 154197 h 6845510"/>
                <a:gd name="connsiteX14-3775" fmla="*/ 1878971 w 3693484"/>
                <a:gd name="connsiteY14-3776" fmla="*/ 163723 h 6845510"/>
                <a:gd name="connsiteX15-3777" fmla="*/ 1798009 w 3693484"/>
                <a:gd name="connsiteY15-3778" fmla="*/ 1554373 h 6845510"/>
                <a:gd name="connsiteX16-3779" fmla="*/ 1674184 w 3693484"/>
                <a:gd name="connsiteY16-3780" fmla="*/ 1559134 h 6845510"/>
                <a:gd name="connsiteX17-3781" fmla="*/ 1593221 w 3693484"/>
                <a:gd name="connsiteY17-3782" fmla="*/ 378035 h 6845510"/>
                <a:gd name="connsiteX18-3783" fmla="*/ 1307472 w 3693484"/>
                <a:gd name="connsiteY18-3784" fmla="*/ 368510 h 6845510"/>
                <a:gd name="connsiteX19-3785" fmla="*/ 1312234 w 3693484"/>
                <a:gd name="connsiteY19-3786" fmla="*/ 1635335 h 6845510"/>
                <a:gd name="connsiteX20-3787" fmla="*/ 1259846 w 3693484"/>
                <a:gd name="connsiteY20-3788" fmla="*/ 2025860 h 6845510"/>
                <a:gd name="connsiteX21-3789" fmla="*/ 902659 w 3693484"/>
                <a:gd name="connsiteY21-3790" fmla="*/ 2302085 h 6845510"/>
                <a:gd name="connsiteX22-3791" fmla="*/ 207334 w 3693484"/>
                <a:gd name="connsiteY22-3792" fmla="*/ 1787735 h 6845510"/>
                <a:gd name="connsiteX23-3793" fmla="*/ 173996 w 3693484"/>
                <a:gd name="connsiteY23-3794" fmla="*/ 2092535 h 6845510"/>
                <a:gd name="connsiteX24-3795" fmla="*/ 731209 w 3693484"/>
                <a:gd name="connsiteY24-3796" fmla="*/ 2797385 h 6845510"/>
                <a:gd name="connsiteX25-3797" fmla="*/ 1359859 w 3693484"/>
                <a:gd name="connsiteY25-3798" fmla="*/ 3530810 h 6845510"/>
                <a:gd name="connsiteX26-3799" fmla="*/ 1578934 w 3693484"/>
                <a:gd name="connsiteY26-3800" fmla="*/ 4064210 h 6845510"/>
                <a:gd name="connsiteX27-3801" fmla="*/ 1969459 w 3693484"/>
                <a:gd name="connsiteY27-3802" fmla="*/ 6845510 h 6845510"/>
                <a:gd name="connsiteX0-3803" fmla="*/ 1969459 w 3693484"/>
                <a:gd name="connsiteY0-3804" fmla="*/ 6845510 h 6845510"/>
                <a:gd name="connsiteX1-3805" fmla="*/ 3693484 w 3693484"/>
                <a:gd name="connsiteY1-3806" fmla="*/ 6835985 h 6845510"/>
                <a:gd name="connsiteX2-3807" fmla="*/ 2636209 w 3693484"/>
                <a:gd name="connsiteY2-3808" fmla="*/ 3873710 h 6845510"/>
                <a:gd name="connsiteX3-3809" fmla="*/ 2512384 w 3693484"/>
                <a:gd name="connsiteY3-3810" fmla="*/ 3321260 h 6845510"/>
                <a:gd name="connsiteX4-3811" fmla="*/ 2874334 w 3693484"/>
                <a:gd name="connsiteY4-3812" fmla="*/ 2216360 h 6845510"/>
                <a:gd name="connsiteX5-3813" fmla="*/ 3512509 w 3693484"/>
                <a:gd name="connsiteY5-3814" fmla="*/ 1301960 h 6845510"/>
                <a:gd name="connsiteX6-3815" fmla="*/ 3331534 w 3693484"/>
                <a:gd name="connsiteY6-3816" fmla="*/ 1187660 h 6845510"/>
                <a:gd name="connsiteX7-3817" fmla="*/ 2607634 w 3693484"/>
                <a:gd name="connsiteY7-3818" fmla="*/ 1878222 h 6845510"/>
                <a:gd name="connsiteX8-3819" fmla="*/ 2531434 w 3693484"/>
                <a:gd name="connsiteY8-3820" fmla="*/ 1821072 h 6845510"/>
                <a:gd name="connsiteX9-3821" fmla="*/ 2874334 w 3693484"/>
                <a:gd name="connsiteY9-3822" fmla="*/ 563772 h 6845510"/>
                <a:gd name="connsiteX10-3823" fmla="*/ 2598109 w 3693484"/>
                <a:gd name="connsiteY10-3824" fmla="*/ 397084 h 6845510"/>
                <a:gd name="connsiteX11-3825" fmla="*/ 2207584 w 3693484"/>
                <a:gd name="connsiteY11-3826" fmla="*/ 1659147 h 6845510"/>
                <a:gd name="connsiteX12-3827" fmla="*/ 2131384 w 3693484"/>
                <a:gd name="connsiteY12-3828" fmla="*/ 1597235 h 6845510"/>
                <a:gd name="connsiteX13-3829" fmla="*/ 2193297 w 3693484"/>
                <a:gd name="connsiteY13-3830" fmla="*/ 154197 h 6845510"/>
                <a:gd name="connsiteX14-3831" fmla="*/ 1878971 w 3693484"/>
                <a:gd name="connsiteY14-3832" fmla="*/ 163723 h 6845510"/>
                <a:gd name="connsiteX15-3833" fmla="*/ 1798009 w 3693484"/>
                <a:gd name="connsiteY15-3834" fmla="*/ 1554373 h 6845510"/>
                <a:gd name="connsiteX16-3835" fmla="*/ 1674184 w 3693484"/>
                <a:gd name="connsiteY16-3836" fmla="*/ 1559134 h 6845510"/>
                <a:gd name="connsiteX17-3837" fmla="*/ 1593221 w 3693484"/>
                <a:gd name="connsiteY17-3838" fmla="*/ 378035 h 6845510"/>
                <a:gd name="connsiteX18-3839" fmla="*/ 1307472 w 3693484"/>
                <a:gd name="connsiteY18-3840" fmla="*/ 368510 h 6845510"/>
                <a:gd name="connsiteX19-3841" fmla="*/ 1312234 w 3693484"/>
                <a:gd name="connsiteY19-3842" fmla="*/ 1635335 h 6845510"/>
                <a:gd name="connsiteX20-3843" fmla="*/ 1259846 w 3693484"/>
                <a:gd name="connsiteY20-3844" fmla="*/ 2025860 h 6845510"/>
                <a:gd name="connsiteX21-3845" fmla="*/ 902659 w 3693484"/>
                <a:gd name="connsiteY21-3846" fmla="*/ 2302085 h 6845510"/>
                <a:gd name="connsiteX22-3847" fmla="*/ 207334 w 3693484"/>
                <a:gd name="connsiteY22-3848" fmla="*/ 1787735 h 6845510"/>
                <a:gd name="connsiteX23-3849" fmla="*/ 173996 w 3693484"/>
                <a:gd name="connsiteY23-3850" fmla="*/ 2092535 h 6845510"/>
                <a:gd name="connsiteX24-3851" fmla="*/ 731209 w 3693484"/>
                <a:gd name="connsiteY24-3852" fmla="*/ 2797385 h 6845510"/>
                <a:gd name="connsiteX25-3853" fmla="*/ 1359859 w 3693484"/>
                <a:gd name="connsiteY25-3854" fmla="*/ 3530810 h 6845510"/>
                <a:gd name="connsiteX26-3855" fmla="*/ 1578934 w 3693484"/>
                <a:gd name="connsiteY26-3856" fmla="*/ 4064210 h 6845510"/>
                <a:gd name="connsiteX27-3857" fmla="*/ 1969459 w 3693484"/>
                <a:gd name="connsiteY27-3858" fmla="*/ 6845510 h 6845510"/>
                <a:gd name="connsiteX0-3859" fmla="*/ 1969459 w 3693484"/>
                <a:gd name="connsiteY0-3860" fmla="*/ 6845510 h 6845510"/>
                <a:gd name="connsiteX1-3861" fmla="*/ 3693484 w 3693484"/>
                <a:gd name="connsiteY1-3862" fmla="*/ 6835985 h 6845510"/>
                <a:gd name="connsiteX2-3863" fmla="*/ 2636209 w 3693484"/>
                <a:gd name="connsiteY2-3864" fmla="*/ 3873710 h 6845510"/>
                <a:gd name="connsiteX3-3865" fmla="*/ 2512384 w 3693484"/>
                <a:gd name="connsiteY3-3866" fmla="*/ 3321260 h 6845510"/>
                <a:gd name="connsiteX4-3867" fmla="*/ 2874334 w 3693484"/>
                <a:gd name="connsiteY4-3868" fmla="*/ 2216360 h 6845510"/>
                <a:gd name="connsiteX5-3869" fmla="*/ 3512509 w 3693484"/>
                <a:gd name="connsiteY5-3870" fmla="*/ 1301960 h 6845510"/>
                <a:gd name="connsiteX6-3871" fmla="*/ 3331534 w 3693484"/>
                <a:gd name="connsiteY6-3872" fmla="*/ 1187660 h 6845510"/>
                <a:gd name="connsiteX7-3873" fmla="*/ 2607634 w 3693484"/>
                <a:gd name="connsiteY7-3874" fmla="*/ 1878222 h 6845510"/>
                <a:gd name="connsiteX8-3875" fmla="*/ 2531434 w 3693484"/>
                <a:gd name="connsiteY8-3876" fmla="*/ 1821072 h 6845510"/>
                <a:gd name="connsiteX9-3877" fmla="*/ 2874334 w 3693484"/>
                <a:gd name="connsiteY9-3878" fmla="*/ 563772 h 6845510"/>
                <a:gd name="connsiteX10-3879" fmla="*/ 2598109 w 3693484"/>
                <a:gd name="connsiteY10-3880" fmla="*/ 397084 h 6845510"/>
                <a:gd name="connsiteX11-3881" fmla="*/ 2207584 w 3693484"/>
                <a:gd name="connsiteY11-3882" fmla="*/ 1659147 h 6845510"/>
                <a:gd name="connsiteX12-3883" fmla="*/ 2131384 w 3693484"/>
                <a:gd name="connsiteY12-3884" fmla="*/ 1597235 h 6845510"/>
                <a:gd name="connsiteX13-3885" fmla="*/ 2193297 w 3693484"/>
                <a:gd name="connsiteY13-3886" fmla="*/ 154197 h 6845510"/>
                <a:gd name="connsiteX14-3887" fmla="*/ 1878971 w 3693484"/>
                <a:gd name="connsiteY14-3888" fmla="*/ 163723 h 6845510"/>
                <a:gd name="connsiteX15-3889" fmla="*/ 1798009 w 3693484"/>
                <a:gd name="connsiteY15-3890" fmla="*/ 1554373 h 6845510"/>
                <a:gd name="connsiteX16-3891" fmla="*/ 1674184 w 3693484"/>
                <a:gd name="connsiteY16-3892" fmla="*/ 1559134 h 6845510"/>
                <a:gd name="connsiteX17-3893" fmla="*/ 1593221 w 3693484"/>
                <a:gd name="connsiteY17-3894" fmla="*/ 378035 h 6845510"/>
                <a:gd name="connsiteX18-3895" fmla="*/ 1307472 w 3693484"/>
                <a:gd name="connsiteY18-3896" fmla="*/ 368510 h 6845510"/>
                <a:gd name="connsiteX19-3897" fmla="*/ 1312234 w 3693484"/>
                <a:gd name="connsiteY19-3898" fmla="*/ 1635335 h 6845510"/>
                <a:gd name="connsiteX20-3899" fmla="*/ 1259846 w 3693484"/>
                <a:gd name="connsiteY20-3900" fmla="*/ 2025860 h 6845510"/>
                <a:gd name="connsiteX21-3901" fmla="*/ 902659 w 3693484"/>
                <a:gd name="connsiteY21-3902" fmla="*/ 2302085 h 6845510"/>
                <a:gd name="connsiteX22-3903" fmla="*/ 207334 w 3693484"/>
                <a:gd name="connsiteY22-3904" fmla="*/ 1787735 h 6845510"/>
                <a:gd name="connsiteX23-3905" fmla="*/ 173996 w 3693484"/>
                <a:gd name="connsiteY23-3906" fmla="*/ 2092535 h 6845510"/>
                <a:gd name="connsiteX24-3907" fmla="*/ 731209 w 3693484"/>
                <a:gd name="connsiteY24-3908" fmla="*/ 2797385 h 6845510"/>
                <a:gd name="connsiteX25-3909" fmla="*/ 1359859 w 3693484"/>
                <a:gd name="connsiteY25-3910" fmla="*/ 3530810 h 6845510"/>
                <a:gd name="connsiteX26-3911" fmla="*/ 1578934 w 3693484"/>
                <a:gd name="connsiteY26-3912" fmla="*/ 4064210 h 6845510"/>
                <a:gd name="connsiteX27-3913" fmla="*/ 1969459 w 3693484"/>
                <a:gd name="connsiteY27-3914" fmla="*/ 6845510 h 6845510"/>
                <a:gd name="connsiteX0-3915" fmla="*/ 1969459 w 3693484"/>
                <a:gd name="connsiteY0-3916" fmla="*/ 6845510 h 6845510"/>
                <a:gd name="connsiteX1-3917" fmla="*/ 3693484 w 3693484"/>
                <a:gd name="connsiteY1-3918" fmla="*/ 6835985 h 6845510"/>
                <a:gd name="connsiteX2-3919" fmla="*/ 2636209 w 3693484"/>
                <a:gd name="connsiteY2-3920" fmla="*/ 3873710 h 6845510"/>
                <a:gd name="connsiteX3-3921" fmla="*/ 2512384 w 3693484"/>
                <a:gd name="connsiteY3-3922" fmla="*/ 3321260 h 6845510"/>
                <a:gd name="connsiteX4-3923" fmla="*/ 2874334 w 3693484"/>
                <a:gd name="connsiteY4-3924" fmla="*/ 2216360 h 6845510"/>
                <a:gd name="connsiteX5-3925" fmla="*/ 3512509 w 3693484"/>
                <a:gd name="connsiteY5-3926" fmla="*/ 1301960 h 6845510"/>
                <a:gd name="connsiteX6-3927" fmla="*/ 3298197 w 3693484"/>
                <a:gd name="connsiteY6-3928" fmla="*/ 1178135 h 6845510"/>
                <a:gd name="connsiteX7-3929" fmla="*/ 2607634 w 3693484"/>
                <a:gd name="connsiteY7-3930" fmla="*/ 1878222 h 6845510"/>
                <a:gd name="connsiteX8-3931" fmla="*/ 2531434 w 3693484"/>
                <a:gd name="connsiteY8-3932" fmla="*/ 1821072 h 6845510"/>
                <a:gd name="connsiteX9-3933" fmla="*/ 2874334 w 3693484"/>
                <a:gd name="connsiteY9-3934" fmla="*/ 563772 h 6845510"/>
                <a:gd name="connsiteX10-3935" fmla="*/ 2598109 w 3693484"/>
                <a:gd name="connsiteY10-3936" fmla="*/ 397084 h 6845510"/>
                <a:gd name="connsiteX11-3937" fmla="*/ 2207584 w 3693484"/>
                <a:gd name="connsiteY11-3938" fmla="*/ 1659147 h 6845510"/>
                <a:gd name="connsiteX12-3939" fmla="*/ 2131384 w 3693484"/>
                <a:gd name="connsiteY12-3940" fmla="*/ 1597235 h 6845510"/>
                <a:gd name="connsiteX13-3941" fmla="*/ 2193297 w 3693484"/>
                <a:gd name="connsiteY13-3942" fmla="*/ 154197 h 6845510"/>
                <a:gd name="connsiteX14-3943" fmla="*/ 1878971 w 3693484"/>
                <a:gd name="connsiteY14-3944" fmla="*/ 163723 h 6845510"/>
                <a:gd name="connsiteX15-3945" fmla="*/ 1798009 w 3693484"/>
                <a:gd name="connsiteY15-3946" fmla="*/ 1554373 h 6845510"/>
                <a:gd name="connsiteX16-3947" fmla="*/ 1674184 w 3693484"/>
                <a:gd name="connsiteY16-3948" fmla="*/ 1559134 h 6845510"/>
                <a:gd name="connsiteX17-3949" fmla="*/ 1593221 w 3693484"/>
                <a:gd name="connsiteY17-3950" fmla="*/ 378035 h 6845510"/>
                <a:gd name="connsiteX18-3951" fmla="*/ 1307472 w 3693484"/>
                <a:gd name="connsiteY18-3952" fmla="*/ 368510 h 6845510"/>
                <a:gd name="connsiteX19-3953" fmla="*/ 1312234 w 3693484"/>
                <a:gd name="connsiteY19-3954" fmla="*/ 1635335 h 6845510"/>
                <a:gd name="connsiteX20-3955" fmla="*/ 1259846 w 3693484"/>
                <a:gd name="connsiteY20-3956" fmla="*/ 2025860 h 6845510"/>
                <a:gd name="connsiteX21-3957" fmla="*/ 902659 w 3693484"/>
                <a:gd name="connsiteY21-3958" fmla="*/ 2302085 h 6845510"/>
                <a:gd name="connsiteX22-3959" fmla="*/ 207334 w 3693484"/>
                <a:gd name="connsiteY22-3960" fmla="*/ 1787735 h 6845510"/>
                <a:gd name="connsiteX23-3961" fmla="*/ 173996 w 3693484"/>
                <a:gd name="connsiteY23-3962" fmla="*/ 2092535 h 6845510"/>
                <a:gd name="connsiteX24-3963" fmla="*/ 731209 w 3693484"/>
                <a:gd name="connsiteY24-3964" fmla="*/ 2797385 h 6845510"/>
                <a:gd name="connsiteX25-3965" fmla="*/ 1359859 w 3693484"/>
                <a:gd name="connsiteY25-3966" fmla="*/ 3530810 h 6845510"/>
                <a:gd name="connsiteX26-3967" fmla="*/ 1578934 w 3693484"/>
                <a:gd name="connsiteY26-3968" fmla="*/ 4064210 h 6845510"/>
                <a:gd name="connsiteX27-3969" fmla="*/ 1969459 w 3693484"/>
                <a:gd name="connsiteY27-3970" fmla="*/ 6845510 h 6845510"/>
                <a:gd name="connsiteX0-3971" fmla="*/ 1969459 w 3693484"/>
                <a:gd name="connsiteY0-3972" fmla="*/ 6845510 h 6845510"/>
                <a:gd name="connsiteX1-3973" fmla="*/ 3693484 w 3693484"/>
                <a:gd name="connsiteY1-3974" fmla="*/ 6835985 h 6845510"/>
                <a:gd name="connsiteX2-3975" fmla="*/ 2636209 w 3693484"/>
                <a:gd name="connsiteY2-3976" fmla="*/ 3873710 h 6845510"/>
                <a:gd name="connsiteX3-3977" fmla="*/ 2512384 w 3693484"/>
                <a:gd name="connsiteY3-3978" fmla="*/ 3321260 h 6845510"/>
                <a:gd name="connsiteX4-3979" fmla="*/ 2874334 w 3693484"/>
                <a:gd name="connsiteY4-3980" fmla="*/ 2216360 h 6845510"/>
                <a:gd name="connsiteX5-3981" fmla="*/ 3512509 w 3693484"/>
                <a:gd name="connsiteY5-3982" fmla="*/ 1301960 h 6845510"/>
                <a:gd name="connsiteX6-3983" fmla="*/ 3298197 w 3693484"/>
                <a:gd name="connsiteY6-3984" fmla="*/ 1178135 h 6845510"/>
                <a:gd name="connsiteX7-3985" fmla="*/ 2607634 w 3693484"/>
                <a:gd name="connsiteY7-3986" fmla="*/ 1878222 h 6845510"/>
                <a:gd name="connsiteX8-3987" fmla="*/ 2531434 w 3693484"/>
                <a:gd name="connsiteY8-3988" fmla="*/ 1821072 h 6845510"/>
                <a:gd name="connsiteX9-3989" fmla="*/ 2874334 w 3693484"/>
                <a:gd name="connsiteY9-3990" fmla="*/ 563772 h 6845510"/>
                <a:gd name="connsiteX10-3991" fmla="*/ 2598109 w 3693484"/>
                <a:gd name="connsiteY10-3992" fmla="*/ 397084 h 6845510"/>
                <a:gd name="connsiteX11-3993" fmla="*/ 2207584 w 3693484"/>
                <a:gd name="connsiteY11-3994" fmla="*/ 1659147 h 6845510"/>
                <a:gd name="connsiteX12-3995" fmla="*/ 2131384 w 3693484"/>
                <a:gd name="connsiteY12-3996" fmla="*/ 1597235 h 6845510"/>
                <a:gd name="connsiteX13-3997" fmla="*/ 2193297 w 3693484"/>
                <a:gd name="connsiteY13-3998" fmla="*/ 154197 h 6845510"/>
                <a:gd name="connsiteX14-3999" fmla="*/ 1878971 w 3693484"/>
                <a:gd name="connsiteY14-4000" fmla="*/ 163723 h 6845510"/>
                <a:gd name="connsiteX15-4001" fmla="*/ 1798009 w 3693484"/>
                <a:gd name="connsiteY15-4002" fmla="*/ 1554373 h 6845510"/>
                <a:gd name="connsiteX16-4003" fmla="*/ 1674184 w 3693484"/>
                <a:gd name="connsiteY16-4004" fmla="*/ 1559134 h 6845510"/>
                <a:gd name="connsiteX17-4005" fmla="*/ 1593221 w 3693484"/>
                <a:gd name="connsiteY17-4006" fmla="*/ 378035 h 6845510"/>
                <a:gd name="connsiteX18-4007" fmla="*/ 1307472 w 3693484"/>
                <a:gd name="connsiteY18-4008" fmla="*/ 368510 h 6845510"/>
                <a:gd name="connsiteX19-4009" fmla="*/ 1312234 w 3693484"/>
                <a:gd name="connsiteY19-4010" fmla="*/ 1635335 h 6845510"/>
                <a:gd name="connsiteX20-4011" fmla="*/ 1259846 w 3693484"/>
                <a:gd name="connsiteY20-4012" fmla="*/ 2025860 h 6845510"/>
                <a:gd name="connsiteX21-4013" fmla="*/ 902659 w 3693484"/>
                <a:gd name="connsiteY21-4014" fmla="*/ 2302085 h 6845510"/>
                <a:gd name="connsiteX22-4015" fmla="*/ 207334 w 3693484"/>
                <a:gd name="connsiteY22-4016" fmla="*/ 1787735 h 6845510"/>
                <a:gd name="connsiteX23-4017" fmla="*/ 173996 w 3693484"/>
                <a:gd name="connsiteY23-4018" fmla="*/ 2092535 h 6845510"/>
                <a:gd name="connsiteX24-4019" fmla="*/ 731209 w 3693484"/>
                <a:gd name="connsiteY24-4020" fmla="*/ 2797385 h 6845510"/>
                <a:gd name="connsiteX25-4021" fmla="*/ 1359859 w 3693484"/>
                <a:gd name="connsiteY25-4022" fmla="*/ 3530810 h 6845510"/>
                <a:gd name="connsiteX26-4023" fmla="*/ 1578934 w 3693484"/>
                <a:gd name="connsiteY26-4024" fmla="*/ 4064210 h 6845510"/>
                <a:gd name="connsiteX27-4025" fmla="*/ 1969459 w 3693484"/>
                <a:gd name="connsiteY27-4026" fmla="*/ 6845510 h 6845510"/>
                <a:gd name="connsiteX0-4027" fmla="*/ 1969459 w 3693484"/>
                <a:gd name="connsiteY0-4028" fmla="*/ 6845510 h 6845510"/>
                <a:gd name="connsiteX1-4029" fmla="*/ 3693484 w 3693484"/>
                <a:gd name="connsiteY1-4030" fmla="*/ 6835985 h 6845510"/>
                <a:gd name="connsiteX2-4031" fmla="*/ 2636209 w 3693484"/>
                <a:gd name="connsiteY2-4032" fmla="*/ 3873710 h 6845510"/>
                <a:gd name="connsiteX3-4033" fmla="*/ 2512384 w 3693484"/>
                <a:gd name="connsiteY3-4034" fmla="*/ 3321260 h 6845510"/>
                <a:gd name="connsiteX4-4035" fmla="*/ 2874334 w 3693484"/>
                <a:gd name="connsiteY4-4036" fmla="*/ 2216360 h 6845510"/>
                <a:gd name="connsiteX5-4037" fmla="*/ 3512509 w 3693484"/>
                <a:gd name="connsiteY5-4038" fmla="*/ 1301960 h 6845510"/>
                <a:gd name="connsiteX6-4039" fmla="*/ 3298197 w 3693484"/>
                <a:gd name="connsiteY6-4040" fmla="*/ 1178135 h 6845510"/>
                <a:gd name="connsiteX7-4041" fmla="*/ 2607634 w 3693484"/>
                <a:gd name="connsiteY7-4042" fmla="*/ 1878222 h 6845510"/>
                <a:gd name="connsiteX8-4043" fmla="*/ 2531434 w 3693484"/>
                <a:gd name="connsiteY8-4044" fmla="*/ 1821072 h 6845510"/>
                <a:gd name="connsiteX9-4045" fmla="*/ 2874334 w 3693484"/>
                <a:gd name="connsiteY9-4046" fmla="*/ 563772 h 6845510"/>
                <a:gd name="connsiteX10-4047" fmla="*/ 2598109 w 3693484"/>
                <a:gd name="connsiteY10-4048" fmla="*/ 397084 h 6845510"/>
                <a:gd name="connsiteX11-4049" fmla="*/ 2207584 w 3693484"/>
                <a:gd name="connsiteY11-4050" fmla="*/ 1659147 h 6845510"/>
                <a:gd name="connsiteX12-4051" fmla="*/ 2131384 w 3693484"/>
                <a:gd name="connsiteY12-4052" fmla="*/ 1597235 h 6845510"/>
                <a:gd name="connsiteX13-4053" fmla="*/ 2193297 w 3693484"/>
                <a:gd name="connsiteY13-4054" fmla="*/ 154197 h 6845510"/>
                <a:gd name="connsiteX14-4055" fmla="*/ 1878971 w 3693484"/>
                <a:gd name="connsiteY14-4056" fmla="*/ 163723 h 6845510"/>
                <a:gd name="connsiteX15-4057" fmla="*/ 1798009 w 3693484"/>
                <a:gd name="connsiteY15-4058" fmla="*/ 1554373 h 6845510"/>
                <a:gd name="connsiteX16-4059" fmla="*/ 1674184 w 3693484"/>
                <a:gd name="connsiteY16-4060" fmla="*/ 1559134 h 6845510"/>
                <a:gd name="connsiteX17-4061" fmla="*/ 1593221 w 3693484"/>
                <a:gd name="connsiteY17-4062" fmla="*/ 378035 h 6845510"/>
                <a:gd name="connsiteX18-4063" fmla="*/ 1307472 w 3693484"/>
                <a:gd name="connsiteY18-4064" fmla="*/ 368510 h 6845510"/>
                <a:gd name="connsiteX19-4065" fmla="*/ 1312234 w 3693484"/>
                <a:gd name="connsiteY19-4066" fmla="*/ 1635335 h 6845510"/>
                <a:gd name="connsiteX20-4067" fmla="*/ 1259846 w 3693484"/>
                <a:gd name="connsiteY20-4068" fmla="*/ 2025860 h 6845510"/>
                <a:gd name="connsiteX21-4069" fmla="*/ 902659 w 3693484"/>
                <a:gd name="connsiteY21-4070" fmla="*/ 2302085 h 6845510"/>
                <a:gd name="connsiteX22-4071" fmla="*/ 207334 w 3693484"/>
                <a:gd name="connsiteY22-4072" fmla="*/ 1787735 h 6845510"/>
                <a:gd name="connsiteX23-4073" fmla="*/ 173996 w 3693484"/>
                <a:gd name="connsiteY23-4074" fmla="*/ 2092535 h 6845510"/>
                <a:gd name="connsiteX24-4075" fmla="*/ 731209 w 3693484"/>
                <a:gd name="connsiteY24-4076" fmla="*/ 2797385 h 6845510"/>
                <a:gd name="connsiteX25-4077" fmla="*/ 1359859 w 3693484"/>
                <a:gd name="connsiteY25-4078" fmla="*/ 3530810 h 6845510"/>
                <a:gd name="connsiteX26-4079" fmla="*/ 1578934 w 3693484"/>
                <a:gd name="connsiteY26-4080" fmla="*/ 4064210 h 6845510"/>
                <a:gd name="connsiteX27-4081" fmla="*/ 1969459 w 3693484"/>
                <a:gd name="connsiteY27-4082" fmla="*/ 6845510 h 6845510"/>
                <a:gd name="connsiteX0-4083" fmla="*/ 1969459 w 3693484"/>
                <a:gd name="connsiteY0-4084" fmla="*/ 6845510 h 6845510"/>
                <a:gd name="connsiteX1-4085" fmla="*/ 3693484 w 3693484"/>
                <a:gd name="connsiteY1-4086" fmla="*/ 6835985 h 6845510"/>
                <a:gd name="connsiteX2-4087" fmla="*/ 2636209 w 3693484"/>
                <a:gd name="connsiteY2-4088" fmla="*/ 3873710 h 6845510"/>
                <a:gd name="connsiteX3-4089" fmla="*/ 2512384 w 3693484"/>
                <a:gd name="connsiteY3-4090" fmla="*/ 3321260 h 6845510"/>
                <a:gd name="connsiteX4-4091" fmla="*/ 2874334 w 3693484"/>
                <a:gd name="connsiteY4-4092" fmla="*/ 2216360 h 6845510"/>
                <a:gd name="connsiteX5-4093" fmla="*/ 3512509 w 3693484"/>
                <a:gd name="connsiteY5-4094" fmla="*/ 1301960 h 6845510"/>
                <a:gd name="connsiteX6-4095" fmla="*/ 3298197 w 3693484"/>
                <a:gd name="connsiteY6-4096" fmla="*/ 1178135 h 6845510"/>
                <a:gd name="connsiteX7-4097" fmla="*/ 2607634 w 3693484"/>
                <a:gd name="connsiteY7-4098" fmla="*/ 1878222 h 6845510"/>
                <a:gd name="connsiteX8-4099" fmla="*/ 2531434 w 3693484"/>
                <a:gd name="connsiteY8-4100" fmla="*/ 1821072 h 6845510"/>
                <a:gd name="connsiteX9-4101" fmla="*/ 2874334 w 3693484"/>
                <a:gd name="connsiteY9-4102" fmla="*/ 563772 h 6845510"/>
                <a:gd name="connsiteX10-4103" fmla="*/ 2598109 w 3693484"/>
                <a:gd name="connsiteY10-4104" fmla="*/ 397084 h 6845510"/>
                <a:gd name="connsiteX11-4105" fmla="*/ 2207584 w 3693484"/>
                <a:gd name="connsiteY11-4106" fmla="*/ 1659147 h 6845510"/>
                <a:gd name="connsiteX12-4107" fmla="*/ 2131384 w 3693484"/>
                <a:gd name="connsiteY12-4108" fmla="*/ 1597235 h 6845510"/>
                <a:gd name="connsiteX13-4109" fmla="*/ 2193297 w 3693484"/>
                <a:gd name="connsiteY13-4110" fmla="*/ 154197 h 6845510"/>
                <a:gd name="connsiteX14-4111" fmla="*/ 1878971 w 3693484"/>
                <a:gd name="connsiteY14-4112" fmla="*/ 163723 h 6845510"/>
                <a:gd name="connsiteX15-4113" fmla="*/ 1798009 w 3693484"/>
                <a:gd name="connsiteY15-4114" fmla="*/ 1554373 h 6845510"/>
                <a:gd name="connsiteX16-4115" fmla="*/ 1674184 w 3693484"/>
                <a:gd name="connsiteY16-4116" fmla="*/ 1559134 h 6845510"/>
                <a:gd name="connsiteX17-4117" fmla="*/ 1593221 w 3693484"/>
                <a:gd name="connsiteY17-4118" fmla="*/ 378035 h 6845510"/>
                <a:gd name="connsiteX18-4119" fmla="*/ 1307472 w 3693484"/>
                <a:gd name="connsiteY18-4120" fmla="*/ 368510 h 6845510"/>
                <a:gd name="connsiteX19-4121" fmla="*/ 1312234 w 3693484"/>
                <a:gd name="connsiteY19-4122" fmla="*/ 1635335 h 6845510"/>
                <a:gd name="connsiteX20-4123" fmla="*/ 1259846 w 3693484"/>
                <a:gd name="connsiteY20-4124" fmla="*/ 2025860 h 6845510"/>
                <a:gd name="connsiteX21-4125" fmla="*/ 902659 w 3693484"/>
                <a:gd name="connsiteY21-4126" fmla="*/ 2302085 h 6845510"/>
                <a:gd name="connsiteX22-4127" fmla="*/ 207334 w 3693484"/>
                <a:gd name="connsiteY22-4128" fmla="*/ 1787735 h 6845510"/>
                <a:gd name="connsiteX23-4129" fmla="*/ 173996 w 3693484"/>
                <a:gd name="connsiteY23-4130" fmla="*/ 2092535 h 6845510"/>
                <a:gd name="connsiteX24-4131" fmla="*/ 731209 w 3693484"/>
                <a:gd name="connsiteY24-4132" fmla="*/ 2797385 h 6845510"/>
                <a:gd name="connsiteX25-4133" fmla="*/ 1359859 w 3693484"/>
                <a:gd name="connsiteY25-4134" fmla="*/ 3530810 h 6845510"/>
                <a:gd name="connsiteX26-4135" fmla="*/ 1578934 w 3693484"/>
                <a:gd name="connsiteY26-4136" fmla="*/ 4064210 h 6845510"/>
                <a:gd name="connsiteX27-4137" fmla="*/ 1969459 w 3693484"/>
                <a:gd name="connsiteY27-4138" fmla="*/ 6845510 h 6845510"/>
                <a:gd name="connsiteX0-4139" fmla="*/ 1969459 w 3693484"/>
                <a:gd name="connsiteY0-4140" fmla="*/ 6845510 h 6845510"/>
                <a:gd name="connsiteX1-4141" fmla="*/ 3693484 w 3693484"/>
                <a:gd name="connsiteY1-4142" fmla="*/ 6835985 h 6845510"/>
                <a:gd name="connsiteX2-4143" fmla="*/ 2636209 w 3693484"/>
                <a:gd name="connsiteY2-4144" fmla="*/ 3873710 h 6845510"/>
                <a:gd name="connsiteX3-4145" fmla="*/ 2512384 w 3693484"/>
                <a:gd name="connsiteY3-4146" fmla="*/ 3321260 h 6845510"/>
                <a:gd name="connsiteX4-4147" fmla="*/ 2874334 w 3693484"/>
                <a:gd name="connsiteY4-4148" fmla="*/ 2216360 h 6845510"/>
                <a:gd name="connsiteX5-4149" fmla="*/ 3512509 w 3693484"/>
                <a:gd name="connsiteY5-4150" fmla="*/ 1301960 h 6845510"/>
                <a:gd name="connsiteX6-4151" fmla="*/ 3298197 w 3693484"/>
                <a:gd name="connsiteY6-4152" fmla="*/ 1178135 h 6845510"/>
                <a:gd name="connsiteX7-4153" fmla="*/ 2607634 w 3693484"/>
                <a:gd name="connsiteY7-4154" fmla="*/ 1878222 h 6845510"/>
                <a:gd name="connsiteX8-4155" fmla="*/ 2531434 w 3693484"/>
                <a:gd name="connsiteY8-4156" fmla="*/ 1821072 h 6845510"/>
                <a:gd name="connsiteX9-4157" fmla="*/ 2874334 w 3693484"/>
                <a:gd name="connsiteY9-4158" fmla="*/ 563772 h 6845510"/>
                <a:gd name="connsiteX10-4159" fmla="*/ 2598109 w 3693484"/>
                <a:gd name="connsiteY10-4160" fmla="*/ 397084 h 6845510"/>
                <a:gd name="connsiteX11-4161" fmla="*/ 2207584 w 3693484"/>
                <a:gd name="connsiteY11-4162" fmla="*/ 1659147 h 6845510"/>
                <a:gd name="connsiteX12-4163" fmla="*/ 2131384 w 3693484"/>
                <a:gd name="connsiteY12-4164" fmla="*/ 1597235 h 6845510"/>
                <a:gd name="connsiteX13-4165" fmla="*/ 2193297 w 3693484"/>
                <a:gd name="connsiteY13-4166" fmla="*/ 154197 h 6845510"/>
                <a:gd name="connsiteX14-4167" fmla="*/ 1878971 w 3693484"/>
                <a:gd name="connsiteY14-4168" fmla="*/ 163723 h 6845510"/>
                <a:gd name="connsiteX15-4169" fmla="*/ 1798009 w 3693484"/>
                <a:gd name="connsiteY15-4170" fmla="*/ 1554373 h 6845510"/>
                <a:gd name="connsiteX16-4171" fmla="*/ 1674184 w 3693484"/>
                <a:gd name="connsiteY16-4172" fmla="*/ 1559134 h 6845510"/>
                <a:gd name="connsiteX17-4173" fmla="*/ 1593221 w 3693484"/>
                <a:gd name="connsiteY17-4174" fmla="*/ 378035 h 6845510"/>
                <a:gd name="connsiteX18-4175" fmla="*/ 1307472 w 3693484"/>
                <a:gd name="connsiteY18-4176" fmla="*/ 368510 h 6845510"/>
                <a:gd name="connsiteX19-4177" fmla="*/ 1312234 w 3693484"/>
                <a:gd name="connsiteY19-4178" fmla="*/ 1635335 h 6845510"/>
                <a:gd name="connsiteX20-4179" fmla="*/ 1259846 w 3693484"/>
                <a:gd name="connsiteY20-4180" fmla="*/ 2025860 h 6845510"/>
                <a:gd name="connsiteX21-4181" fmla="*/ 902659 w 3693484"/>
                <a:gd name="connsiteY21-4182" fmla="*/ 2302085 h 6845510"/>
                <a:gd name="connsiteX22-4183" fmla="*/ 207334 w 3693484"/>
                <a:gd name="connsiteY22-4184" fmla="*/ 1787735 h 6845510"/>
                <a:gd name="connsiteX23-4185" fmla="*/ 173996 w 3693484"/>
                <a:gd name="connsiteY23-4186" fmla="*/ 2092535 h 6845510"/>
                <a:gd name="connsiteX24-4187" fmla="*/ 731209 w 3693484"/>
                <a:gd name="connsiteY24-4188" fmla="*/ 2797385 h 6845510"/>
                <a:gd name="connsiteX25-4189" fmla="*/ 1359859 w 3693484"/>
                <a:gd name="connsiteY25-4190" fmla="*/ 3530810 h 6845510"/>
                <a:gd name="connsiteX26-4191" fmla="*/ 1578934 w 3693484"/>
                <a:gd name="connsiteY26-4192" fmla="*/ 4064210 h 6845510"/>
                <a:gd name="connsiteX27-4193" fmla="*/ 1969459 w 3693484"/>
                <a:gd name="connsiteY27-4194" fmla="*/ 6845510 h 6845510"/>
                <a:gd name="connsiteX0-4195" fmla="*/ 1969459 w 3693484"/>
                <a:gd name="connsiteY0-4196" fmla="*/ 6845510 h 6845510"/>
                <a:gd name="connsiteX1-4197" fmla="*/ 3693484 w 3693484"/>
                <a:gd name="connsiteY1-4198" fmla="*/ 6835985 h 6845510"/>
                <a:gd name="connsiteX2-4199" fmla="*/ 2636209 w 3693484"/>
                <a:gd name="connsiteY2-4200" fmla="*/ 3873710 h 6845510"/>
                <a:gd name="connsiteX3-4201" fmla="*/ 2512384 w 3693484"/>
                <a:gd name="connsiteY3-4202" fmla="*/ 3321260 h 6845510"/>
                <a:gd name="connsiteX4-4203" fmla="*/ 2874334 w 3693484"/>
                <a:gd name="connsiteY4-4204" fmla="*/ 2216360 h 6845510"/>
                <a:gd name="connsiteX5-4205" fmla="*/ 3512509 w 3693484"/>
                <a:gd name="connsiteY5-4206" fmla="*/ 1301960 h 6845510"/>
                <a:gd name="connsiteX6-4207" fmla="*/ 3298197 w 3693484"/>
                <a:gd name="connsiteY6-4208" fmla="*/ 1178135 h 6845510"/>
                <a:gd name="connsiteX7-4209" fmla="*/ 2607634 w 3693484"/>
                <a:gd name="connsiteY7-4210" fmla="*/ 1878222 h 6845510"/>
                <a:gd name="connsiteX8-4211" fmla="*/ 2531434 w 3693484"/>
                <a:gd name="connsiteY8-4212" fmla="*/ 1821072 h 6845510"/>
                <a:gd name="connsiteX9-4213" fmla="*/ 2874334 w 3693484"/>
                <a:gd name="connsiteY9-4214" fmla="*/ 563772 h 6845510"/>
                <a:gd name="connsiteX10-4215" fmla="*/ 2598109 w 3693484"/>
                <a:gd name="connsiteY10-4216" fmla="*/ 397084 h 6845510"/>
                <a:gd name="connsiteX11-4217" fmla="*/ 2207584 w 3693484"/>
                <a:gd name="connsiteY11-4218" fmla="*/ 1659147 h 6845510"/>
                <a:gd name="connsiteX12-4219" fmla="*/ 2131384 w 3693484"/>
                <a:gd name="connsiteY12-4220" fmla="*/ 1597235 h 6845510"/>
                <a:gd name="connsiteX13-4221" fmla="*/ 2193297 w 3693484"/>
                <a:gd name="connsiteY13-4222" fmla="*/ 154197 h 6845510"/>
                <a:gd name="connsiteX14-4223" fmla="*/ 1878971 w 3693484"/>
                <a:gd name="connsiteY14-4224" fmla="*/ 163723 h 6845510"/>
                <a:gd name="connsiteX15-4225" fmla="*/ 1798009 w 3693484"/>
                <a:gd name="connsiteY15-4226" fmla="*/ 1554373 h 6845510"/>
                <a:gd name="connsiteX16-4227" fmla="*/ 1674184 w 3693484"/>
                <a:gd name="connsiteY16-4228" fmla="*/ 1559134 h 6845510"/>
                <a:gd name="connsiteX17-4229" fmla="*/ 1593221 w 3693484"/>
                <a:gd name="connsiteY17-4230" fmla="*/ 378035 h 6845510"/>
                <a:gd name="connsiteX18-4231" fmla="*/ 1307472 w 3693484"/>
                <a:gd name="connsiteY18-4232" fmla="*/ 368510 h 6845510"/>
                <a:gd name="connsiteX19-4233" fmla="*/ 1312234 w 3693484"/>
                <a:gd name="connsiteY19-4234" fmla="*/ 1635335 h 6845510"/>
                <a:gd name="connsiteX20-4235" fmla="*/ 1259846 w 3693484"/>
                <a:gd name="connsiteY20-4236" fmla="*/ 2025860 h 6845510"/>
                <a:gd name="connsiteX21-4237" fmla="*/ 902659 w 3693484"/>
                <a:gd name="connsiteY21-4238" fmla="*/ 2302085 h 6845510"/>
                <a:gd name="connsiteX22-4239" fmla="*/ 207334 w 3693484"/>
                <a:gd name="connsiteY22-4240" fmla="*/ 1787735 h 6845510"/>
                <a:gd name="connsiteX23-4241" fmla="*/ 173996 w 3693484"/>
                <a:gd name="connsiteY23-4242" fmla="*/ 2092535 h 6845510"/>
                <a:gd name="connsiteX24-4243" fmla="*/ 731209 w 3693484"/>
                <a:gd name="connsiteY24-4244" fmla="*/ 2797385 h 6845510"/>
                <a:gd name="connsiteX25-4245" fmla="*/ 1359859 w 3693484"/>
                <a:gd name="connsiteY25-4246" fmla="*/ 3530810 h 6845510"/>
                <a:gd name="connsiteX26-4247" fmla="*/ 1578934 w 3693484"/>
                <a:gd name="connsiteY26-4248" fmla="*/ 4064210 h 6845510"/>
                <a:gd name="connsiteX27-4249" fmla="*/ 1969459 w 3693484"/>
                <a:gd name="connsiteY27-4250" fmla="*/ 6845510 h 6845510"/>
                <a:gd name="connsiteX0-4251" fmla="*/ 1969459 w 3693484"/>
                <a:gd name="connsiteY0-4252" fmla="*/ 6845510 h 6845510"/>
                <a:gd name="connsiteX1-4253" fmla="*/ 3693484 w 3693484"/>
                <a:gd name="connsiteY1-4254" fmla="*/ 6835985 h 6845510"/>
                <a:gd name="connsiteX2-4255" fmla="*/ 2636209 w 3693484"/>
                <a:gd name="connsiteY2-4256" fmla="*/ 3873710 h 6845510"/>
                <a:gd name="connsiteX3-4257" fmla="*/ 2512384 w 3693484"/>
                <a:gd name="connsiteY3-4258" fmla="*/ 3321260 h 6845510"/>
                <a:gd name="connsiteX4-4259" fmla="*/ 2874334 w 3693484"/>
                <a:gd name="connsiteY4-4260" fmla="*/ 2216360 h 6845510"/>
                <a:gd name="connsiteX5-4261" fmla="*/ 3512509 w 3693484"/>
                <a:gd name="connsiteY5-4262" fmla="*/ 1301960 h 6845510"/>
                <a:gd name="connsiteX6-4263" fmla="*/ 3298197 w 3693484"/>
                <a:gd name="connsiteY6-4264" fmla="*/ 1178135 h 6845510"/>
                <a:gd name="connsiteX7-4265" fmla="*/ 2607634 w 3693484"/>
                <a:gd name="connsiteY7-4266" fmla="*/ 1878222 h 6845510"/>
                <a:gd name="connsiteX8-4267" fmla="*/ 2531434 w 3693484"/>
                <a:gd name="connsiteY8-4268" fmla="*/ 1821072 h 6845510"/>
                <a:gd name="connsiteX9-4269" fmla="*/ 2874334 w 3693484"/>
                <a:gd name="connsiteY9-4270" fmla="*/ 563772 h 6845510"/>
                <a:gd name="connsiteX10-4271" fmla="*/ 2598109 w 3693484"/>
                <a:gd name="connsiteY10-4272" fmla="*/ 397084 h 6845510"/>
                <a:gd name="connsiteX11-4273" fmla="*/ 2207584 w 3693484"/>
                <a:gd name="connsiteY11-4274" fmla="*/ 1659147 h 6845510"/>
                <a:gd name="connsiteX12-4275" fmla="*/ 2131384 w 3693484"/>
                <a:gd name="connsiteY12-4276" fmla="*/ 1597235 h 6845510"/>
                <a:gd name="connsiteX13-4277" fmla="*/ 2193297 w 3693484"/>
                <a:gd name="connsiteY13-4278" fmla="*/ 154197 h 6845510"/>
                <a:gd name="connsiteX14-4279" fmla="*/ 1878971 w 3693484"/>
                <a:gd name="connsiteY14-4280" fmla="*/ 163723 h 6845510"/>
                <a:gd name="connsiteX15-4281" fmla="*/ 1798009 w 3693484"/>
                <a:gd name="connsiteY15-4282" fmla="*/ 1554373 h 6845510"/>
                <a:gd name="connsiteX16-4283" fmla="*/ 1674184 w 3693484"/>
                <a:gd name="connsiteY16-4284" fmla="*/ 1559134 h 6845510"/>
                <a:gd name="connsiteX17-4285" fmla="*/ 1593221 w 3693484"/>
                <a:gd name="connsiteY17-4286" fmla="*/ 378035 h 6845510"/>
                <a:gd name="connsiteX18-4287" fmla="*/ 1307472 w 3693484"/>
                <a:gd name="connsiteY18-4288" fmla="*/ 368510 h 6845510"/>
                <a:gd name="connsiteX19-4289" fmla="*/ 1312234 w 3693484"/>
                <a:gd name="connsiteY19-4290" fmla="*/ 1635335 h 6845510"/>
                <a:gd name="connsiteX20-4291" fmla="*/ 1259846 w 3693484"/>
                <a:gd name="connsiteY20-4292" fmla="*/ 2025860 h 6845510"/>
                <a:gd name="connsiteX21-4293" fmla="*/ 902659 w 3693484"/>
                <a:gd name="connsiteY21-4294" fmla="*/ 2302085 h 6845510"/>
                <a:gd name="connsiteX22-4295" fmla="*/ 207334 w 3693484"/>
                <a:gd name="connsiteY22-4296" fmla="*/ 1787735 h 6845510"/>
                <a:gd name="connsiteX23-4297" fmla="*/ 173996 w 3693484"/>
                <a:gd name="connsiteY23-4298" fmla="*/ 2092535 h 6845510"/>
                <a:gd name="connsiteX24-4299" fmla="*/ 731209 w 3693484"/>
                <a:gd name="connsiteY24-4300" fmla="*/ 2797385 h 6845510"/>
                <a:gd name="connsiteX25-4301" fmla="*/ 1359859 w 3693484"/>
                <a:gd name="connsiteY25-4302" fmla="*/ 3530810 h 6845510"/>
                <a:gd name="connsiteX26-4303" fmla="*/ 1578934 w 3693484"/>
                <a:gd name="connsiteY26-4304" fmla="*/ 4064210 h 6845510"/>
                <a:gd name="connsiteX27-4305" fmla="*/ 1969459 w 3693484"/>
                <a:gd name="connsiteY27-4306" fmla="*/ 6845510 h 6845510"/>
                <a:gd name="connsiteX0-4307" fmla="*/ 1969459 w 3693484"/>
                <a:gd name="connsiteY0-4308" fmla="*/ 6845510 h 6845510"/>
                <a:gd name="connsiteX1-4309" fmla="*/ 3693484 w 3693484"/>
                <a:gd name="connsiteY1-4310" fmla="*/ 6835985 h 6845510"/>
                <a:gd name="connsiteX2-4311" fmla="*/ 2636209 w 3693484"/>
                <a:gd name="connsiteY2-4312" fmla="*/ 3873710 h 6845510"/>
                <a:gd name="connsiteX3-4313" fmla="*/ 2512384 w 3693484"/>
                <a:gd name="connsiteY3-4314" fmla="*/ 3321260 h 6845510"/>
                <a:gd name="connsiteX4-4315" fmla="*/ 2874334 w 3693484"/>
                <a:gd name="connsiteY4-4316" fmla="*/ 2216360 h 6845510"/>
                <a:gd name="connsiteX5-4317" fmla="*/ 3512509 w 3693484"/>
                <a:gd name="connsiteY5-4318" fmla="*/ 1301960 h 6845510"/>
                <a:gd name="connsiteX6-4319" fmla="*/ 3298197 w 3693484"/>
                <a:gd name="connsiteY6-4320" fmla="*/ 1178135 h 6845510"/>
                <a:gd name="connsiteX7-4321" fmla="*/ 2607634 w 3693484"/>
                <a:gd name="connsiteY7-4322" fmla="*/ 1878222 h 6845510"/>
                <a:gd name="connsiteX8-4323" fmla="*/ 2531434 w 3693484"/>
                <a:gd name="connsiteY8-4324" fmla="*/ 1821072 h 6845510"/>
                <a:gd name="connsiteX9-4325" fmla="*/ 2874334 w 3693484"/>
                <a:gd name="connsiteY9-4326" fmla="*/ 563772 h 6845510"/>
                <a:gd name="connsiteX10-4327" fmla="*/ 2598109 w 3693484"/>
                <a:gd name="connsiteY10-4328" fmla="*/ 397084 h 6845510"/>
                <a:gd name="connsiteX11-4329" fmla="*/ 2207584 w 3693484"/>
                <a:gd name="connsiteY11-4330" fmla="*/ 1659147 h 6845510"/>
                <a:gd name="connsiteX12-4331" fmla="*/ 2131384 w 3693484"/>
                <a:gd name="connsiteY12-4332" fmla="*/ 1597235 h 6845510"/>
                <a:gd name="connsiteX13-4333" fmla="*/ 2193297 w 3693484"/>
                <a:gd name="connsiteY13-4334" fmla="*/ 154197 h 6845510"/>
                <a:gd name="connsiteX14-4335" fmla="*/ 1878971 w 3693484"/>
                <a:gd name="connsiteY14-4336" fmla="*/ 163723 h 6845510"/>
                <a:gd name="connsiteX15-4337" fmla="*/ 1798009 w 3693484"/>
                <a:gd name="connsiteY15-4338" fmla="*/ 1554373 h 6845510"/>
                <a:gd name="connsiteX16-4339" fmla="*/ 1674184 w 3693484"/>
                <a:gd name="connsiteY16-4340" fmla="*/ 1559134 h 6845510"/>
                <a:gd name="connsiteX17-4341" fmla="*/ 1593221 w 3693484"/>
                <a:gd name="connsiteY17-4342" fmla="*/ 378035 h 6845510"/>
                <a:gd name="connsiteX18-4343" fmla="*/ 1307472 w 3693484"/>
                <a:gd name="connsiteY18-4344" fmla="*/ 368510 h 6845510"/>
                <a:gd name="connsiteX19-4345" fmla="*/ 1312234 w 3693484"/>
                <a:gd name="connsiteY19-4346" fmla="*/ 1635335 h 6845510"/>
                <a:gd name="connsiteX20-4347" fmla="*/ 1259846 w 3693484"/>
                <a:gd name="connsiteY20-4348" fmla="*/ 2025860 h 6845510"/>
                <a:gd name="connsiteX21-4349" fmla="*/ 902659 w 3693484"/>
                <a:gd name="connsiteY21-4350" fmla="*/ 2302085 h 6845510"/>
                <a:gd name="connsiteX22-4351" fmla="*/ 207334 w 3693484"/>
                <a:gd name="connsiteY22-4352" fmla="*/ 1787735 h 6845510"/>
                <a:gd name="connsiteX23-4353" fmla="*/ 173996 w 3693484"/>
                <a:gd name="connsiteY23-4354" fmla="*/ 2092535 h 6845510"/>
                <a:gd name="connsiteX24-4355" fmla="*/ 731209 w 3693484"/>
                <a:gd name="connsiteY24-4356" fmla="*/ 2797385 h 6845510"/>
                <a:gd name="connsiteX25-4357" fmla="*/ 1359859 w 3693484"/>
                <a:gd name="connsiteY25-4358" fmla="*/ 3530810 h 6845510"/>
                <a:gd name="connsiteX26-4359" fmla="*/ 1578934 w 3693484"/>
                <a:gd name="connsiteY26-4360" fmla="*/ 4064210 h 6845510"/>
                <a:gd name="connsiteX27-4361" fmla="*/ 1969459 w 3693484"/>
                <a:gd name="connsiteY27-4362" fmla="*/ 6845510 h 6845510"/>
                <a:gd name="connsiteX0-4363" fmla="*/ 1969459 w 3693484"/>
                <a:gd name="connsiteY0-4364" fmla="*/ 6845510 h 6845510"/>
                <a:gd name="connsiteX1-4365" fmla="*/ 3693484 w 3693484"/>
                <a:gd name="connsiteY1-4366" fmla="*/ 6835985 h 6845510"/>
                <a:gd name="connsiteX2-4367" fmla="*/ 2636209 w 3693484"/>
                <a:gd name="connsiteY2-4368" fmla="*/ 3873710 h 6845510"/>
                <a:gd name="connsiteX3-4369" fmla="*/ 2512384 w 3693484"/>
                <a:gd name="connsiteY3-4370" fmla="*/ 3321260 h 6845510"/>
                <a:gd name="connsiteX4-4371" fmla="*/ 2874334 w 3693484"/>
                <a:gd name="connsiteY4-4372" fmla="*/ 2216360 h 6845510"/>
                <a:gd name="connsiteX5-4373" fmla="*/ 3512509 w 3693484"/>
                <a:gd name="connsiteY5-4374" fmla="*/ 1301960 h 6845510"/>
                <a:gd name="connsiteX6-4375" fmla="*/ 3298197 w 3693484"/>
                <a:gd name="connsiteY6-4376" fmla="*/ 1178135 h 6845510"/>
                <a:gd name="connsiteX7-4377" fmla="*/ 2607634 w 3693484"/>
                <a:gd name="connsiteY7-4378" fmla="*/ 1878222 h 6845510"/>
                <a:gd name="connsiteX8-4379" fmla="*/ 2531434 w 3693484"/>
                <a:gd name="connsiteY8-4380" fmla="*/ 1821072 h 6845510"/>
                <a:gd name="connsiteX9-4381" fmla="*/ 2874334 w 3693484"/>
                <a:gd name="connsiteY9-4382" fmla="*/ 563772 h 6845510"/>
                <a:gd name="connsiteX10-4383" fmla="*/ 2598109 w 3693484"/>
                <a:gd name="connsiteY10-4384" fmla="*/ 397084 h 6845510"/>
                <a:gd name="connsiteX11-4385" fmla="*/ 2207584 w 3693484"/>
                <a:gd name="connsiteY11-4386" fmla="*/ 1659147 h 6845510"/>
                <a:gd name="connsiteX12-4387" fmla="*/ 2131384 w 3693484"/>
                <a:gd name="connsiteY12-4388" fmla="*/ 1597235 h 6845510"/>
                <a:gd name="connsiteX13-4389" fmla="*/ 2193297 w 3693484"/>
                <a:gd name="connsiteY13-4390" fmla="*/ 154197 h 6845510"/>
                <a:gd name="connsiteX14-4391" fmla="*/ 1878971 w 3693484"/>
                <a:gd name="connsiteY14-4392" fmla="*/ 163723 h 6845510"/>
                <a:gd name="connsiteX15-4393" fmla="*/ 1798009 w 3693484"/>
                <a:gd name="connsiteY15-4394" fmla="*/ 1554373 h 6845510"/>
                <a:gd name="connsiteX16-4395" fmla="*/ 1674184 w 3693484"/>
                <a:gd name="connsiteY16-4396" fmla="*/ 1559134 h 6845510"/>
                <a:gd name="connsiteX17-4397" fmla="*/ 1593221 w 3693484"/>
                <a:gd name="connsiteY17-4398" fmla="*/ 378035 h 6845510"/>
                <a:gd name="connsiteX18-4399" fmla="*/ 1307472 w 3693484"/>
                <a:gd name="connsiteY18-4400" fmla="*/ 368510 h 6845510"/>
                <a:gd name="connsiteX19-4401" fmla="*/ 1312234 w 3693484"/>
                <a:gd name="connsiteY19-4402" fmla="*/ 1635335 h 6845510"/>
                <a:gd name="connsiteX20-4403" fmla="*/ 1259846 w 3693484"/>
                <a:gd name="connsiteY20-4404" fmla="*/ 2025860 h 6845510"/>
                <a:gd name="connsiteX21-4405" fmla="*/ 902659 w 3693484"/>
                <a:gd name="connsiteY21-4406" fmla="*/ 2302085 h 6845510"/>
                <a:gd name="connsiteX22-4407" fmla="*/ 207334 w 3693484"/>
                <a:gd name="connsiteY22-4408" fmla="*/ 1787735 h 6845510"/>
                <a:gd name="connsiteX23-4409" fmla="*/ 173996 w 3693484"/>
                <a:gd name="connsiteY23-4410" fmla="*/ 2092535 h 6845510"/>
                <a:gd name="connsiteX24-4411" fmla="*/ 731209 w 3693484"/>
                <a:gd name="connsiteY24-4412" fmla="*/ 2797385 h 6845510"/>
                <a:gd name="connsiteX25-4413" fmla="*/ 1359859 w 3693484"/>
                <a:gd name="connsiteY25-4414" fmla="*/ 3530810 h 6845510"/>
                <a:gd name="connsiteX26-4415" fmla="*/ 1578934 w 3693484"/>
                <a:gd name="connsiteY26-4416" fmla="*/ 4064210 h 6845510"/>
                <a:gd name="connsiteX27-4417" fmla="*/ 1969459 w 3693484"/>
                <a:gd name="connsiteY27-4418" fmla="*/ 6845510 h 6845510"/>
                <a:gd name="connsiteX0-4419" fmla="*/ 1969459 w 3693484"/>
                <a:gd name="connsiteY0-4420" fmla="*/ 6845510 h 6845510"/>
                <a:gd name="connsiteX1-4421" fmla="*/ 3693484 w 3693484"/>
                <a:gd name="connsiteY1-4422" fmla="*/ 6835985 h 6845510"/>
                <a:gd name="connsiteX2-4423" fmla="*/ 2636209 w 3693484"/>
                <a:gd name="connsiteY2-4424" fmla="*/ 3873710 h 6845510"/>
                <a:gd name="connsiteX3-4425" fmla="*/ 2512384 w 3693484"/>
                <a:gd name="connsiteY3-4426" fmla="*/ 3321260 h 6845510"/>
                <a:gd name="connsiteX4-4427" fmla="*/ 2864809 w 3693484"/>
                <a:gd name="connsiteY4-4428" fmla="*/ 2197310 h 6845510"/>
                <a:gd name="connsiteX5-4429" fmla="*/ 3512509 w 3693484"/>
                <a:gd name="connsiteY5-4430" fmla="*/ 1301960 h 6845510"/>
                <a:gd name="connsiteX6-4431" fmla="*/ 3298197 w 3693484"/>
                <a:gd name="connsiteY6-4432" fmla="*/ 1178135 h 6845510"/>
                <a:gd name="connsiteX7-4433" fmla="*/ 2607634 w 3693484"/>
                <a:gd name="connsiteY7-4434" fmla="*/ 1878222 h 6845510"/>
                <a:gd name="connsiteX8-4435" fmla="*/ 2531434 w 3693484"/>
                <a:gd name="connsiteY8-4436" fmla="*/ 1821072 h 6845510"/>
                <a:gd name="connsiteX9-4437" fmla="*/ 2874334 w 3693484"/>
                <a:gd name="connsiteY9-4438" fmla="*/ 563772 h 6845510"/>
                <a:gd name="connsiteX10-4439" fmla="*/ 2598109 w 3693484"/>
                <a:gd name="connsiteY10-4440" fmla="*/ 397084 h 6845510"/>
                <a:gd name="connsiteX11-4441" fmla="*/ 2207584 w 3693484"/>
                <a:gd name="connsiteY11-4442" fmla="*/ 1659147 h 6845510"/>
                <a:gd name="connsiteX12-4443" fmla="*/ 2131384 w 3693484"/>
                <a:gd name="connsiteY12-4444" fmla="*/ 1597235 h 6845510"/>
                <a:gd name="connsiteX13-4445" fmla="*/ 2193297 w 3693484"/>
                <a:gd name="connsiteY13-4446" fmla="*/ 154197 h 6845510"/>
                <a:gd name="connsiteX14-4447" fmla="*/ 1878971 w 3693484"/>
                <a:gd name="connsiteY14-4448" fmla="*/ 163723 h 6845510"/>
                <a:gd name="connsiteX15-4449" fmla="*/ 1798009 w 3693484"/>
                <a:gd name="connsiteY15-4450" fmla="*/ 1554373 h 6845510"/>
                <a:gd name="connsiteX16-4451" fmla="*/ 1674184 w 3693484"/>
                <a:gd name="connsiteY16-4452" fmla="*/ 1559134 h 6845510"/>
                <a:gd name="connsiteX17-4453" fmla="*/ 1593221 w 3693484"/>
                <a:gd name="connsiteY17-4454" fmla="*/ 378035 h 6845510"/>
                <a:gd name="connsiteX18-4455" fmla="*/ 1307472 w 3693484"/>
                <a:gd name="connsiteY18-4456" fmla="*/ 368510 h 6845510"/>
                <a:gd name="connsiteX19-4457" fmla="*/ 1312234 w 3693484"/>
                <a:gd name="connsiteY19-4458" fmla="*/ 1635335 h 6845510"/>
                <a:gd name="connsiteX20-4459" fmla="*/ 1259846 w 3693484"/>
                <a:gd name="connsiteY20-4460" fmla="*/ 2025860 h 6845510"/>
                <a:gd name="connsiteX21-4461" fmla="*/ 902659 w 3693484"/>
                <a:gd name="connsiteY21-4462" fmla="*/ 2302085 h 6845510"/>
                <a:gd name="connsiteX22-4463" fmla="*/ 207334 w 3693484"/>
                <a:gd name="connsiteY22-4464" fmla="*/ 1787735 h 6845510"/>
                <a:gd name="connsiteX23-4465" fmla="*/ 173996 w 3693484"/>
                <a:gd name="connsiteY23-4466" fmla="*/ 2092535 h 6845510"/>
                <a:gd name="connsiteX24-4467" fmla="*/ 731209 w 3693484"/>
                <a:gd name="connsiteY24-4468" fmla="*/ 2797385 h 6845510"/>
                <a:gd name="connsiteX25-4469" fmla="*/ 1359859 w 3693484"/>
                <a:gd name="connsiteY25-4470" fmla="*/ 3530810 h 6845510"/>
                <a:gd name="connsiteX26-4471" fmla="*/ 1578934 w 3693484"/>
                <a:gd name="connsiteY26-4472" fmla="*/ 4064210 h 6845510"/>
                <a:gd name="connsiteX27-4473" fmla="*/ 1969459 w 3693484"/>
                <a:gd name="connsiteY27-4474" fmla="*/ 6845510 h 6845510"/>
                <a:gd name="connsiteX0-4475" fmla="*/ 1969459 w 3693484"/>
                <a:gd name="connsiteY0-4476" fmla="*/ 6845510 h 6845510"/>
                <a:gd name="connsiteX1-4477" fmla="*/ 3693484 w 3693484"/>
                <a:gd name="connsiteY1-4478" fmla="*/ 6835985 h 6845510"/>
                <a:gd name="connsiteX2-4479" fmla="*/ 2636209 w 3693484"/>
                <a:gd name="connsiteY2-4480" fmla="*/ 3873710 h 6845510"/>
                <a:gd name="connsiteX3-4481" fmla="*/ 2512384 w 3693484"/>
                <a:gd name="connsiteY3-4482" fmla="*/ 3321260 h 6845510"/>
                <a:gd name="connsiteX4-4483" fmla="*/ 2883859 w 3693484"/>
                <a:gd name="connsiteY4-4484" fmla="*/ 2092535 h 6845510"/>
                <a:gd name="connsiteX5-4485" fmla="*/ 3512509 w 3693484"/>
                <a:gd name="connsiteY5-4486" fmla="*/ 1301960 h 6845510"/>
                <a:gd name="connsiteX6-4487" fmla="*/ 3298197 w 3693484"/>
                <a:gd name="connsiteY6-4488" fmla="*/ 1178135 h 6845510"/>
                <a:gd name="connsiteX7-4489" fmla="*/ 2607634 w 3693484"/>
                <a:gd name="connsiteY7-4490" fmla="*/ 1878222 h 6845510"/>
                <a:gd name="connsiteX8-4491" fmla="*/ 2531434 w 3693484"/>
                <a:gd name="connsiteY8-4492" fmla="*/ 1821072 h 6845510"/>
                <a:gd name="connsiteX9-4493" fmla="*/ 2874334 w 3693484"/>
                <a:gd name="connsiteY9-4494" fmla="*/ 563772 h 6845510"/>
                <a:gd name="connsiteX10-4495" fmla="*/ 2598109 w 3693484"/>
                <a:gd name="connsiteY10-4496" fmla="*/ 397084 h 6845510"/>
                <a:gd name="connsiteX11-4497" fmla="*/ 2207584 w 3693484"/>
                <a:gd name="connsiteY11-4498" fmla="*/ 1659147 h 6845510"/>
                <a:gd name="connsiteX12-4499" fmla="*/ 2131384 w 3693484"/>
                <a:gd name="connsiteY12-4500" fmla="*/ 1597235 h 6845510"/>
                <a:gd name="connsiteX13-4501" fmla="*/ 2193297 w 3693484"/>
                <a:gd name="connsiteY13-4502" fmla="*/ 154197 h 6845510"/>
                <a:gd name="connsiteX14-4503" fmla="*/ 1878971 w 3693484"/>
                <a:gd name="connsiteY14-4504" fmla="*/ 163723 h 6845510"/>
                <a:gd name="connsiteX15-4505" fmla="*/ 1798009 w 3693484"/>
                <a:gd name="connsiteY15-4506" fmla="*/ 1554373 h 6845510"/>
                <a:gd name="connsiteX16-4507" fmla="*/ 1674184 w 3693484"/>
                <a:gd name="connsiteY16-4508" fmla="*/ 1559134 h 6845510"/>
                <a:gd name="connsiteX17-4509" fmla="*/ 1593221 w 3693484"/>
                <a:gd name="connsiteY17-4510" fmla="*/ 378035 h 6845510"/>
                <a:gd name="connsiteX18-4511" fmla="*/ 1307472 w 3693484"/>
                <a:gd name="connsiteY18-4512" fmla="*/ 368510 h 6845510"/>
                <a:gd name="connsiteX19-4513" fmla="*/ 1312234 w 3693484"/>
                <a:gd name="connsiteY19-4514" fmla="*/ 1635335 h 6845510"/>
                <a:gd name="connsiteX20-4515" fmla="*/ 1259846 w 3693484"/>
                <a:gd name="connsiteY20-4516" fmla="*/ 2025860 h 6845510"/>
                <a:gd name="connsiteX21-4517" fmla="*/ 902659 w 3693484"/>
                <a:gd name="connsiteY21-4518" fmla="*/ 2302085 h 6845510"/>
                <a:gd name="connsiteX22-4519" fmla="*/ 207334 w 3693484"/>
                <a:gd name="connsiteY22-4520" fmla="*/ 1787735 h 6845510"/>
                <a:gd name="connsiteX23-4521" fmla="*/ 173996 w 3693484"/>
                <a:gd name="connsiteY23-4522" fmla="*/ 2092535 h 6845510"/>
                <a:gd name="connsiteX24-4523" fmla="*/ 731209 w 3693484"/>
                <a:gd name="connsiteY24-4524" fmla="*/ 2797385 h 6845510"/>
                <a:gd name="connsiteX25-4525" fmla="*/ 1359859 w 3693484"/>
                <a:gd name="connsiteY25-4526" fmla="*/ 3530810 h 6845510"/>
                <a:gd name="connsiteX26-4527" fmla="*/ 1578934 w 3693484"/>
                <a:gd name="connsiteY26-4528" fmla="*/ 4064210 h 6845510"/>
                <a:gd name="connsiteX27-4529" fmla="*/ 1969459 w 3693484"/>
                <a:gd name="connsiteY27-4530" fmla="*/ 6845510 h 6845510"/>
                <a:gd name="connsiteX0-4531" fmla="*/ 1969459 w 3693484"/>
                <a:gd name="connsiteY0-4532" fmla="*/ 6845510 h 6845510"/>
                <a:gd name="connsiteX1-4533" fmla="*/ 3693484 w 3693484"/>
                <a:gd name="connsiteY1-4534" fmla="*/ 6835985 h 6845510"/>
                <a:gd name="connsiteX2-4535" fmla="*/ 2636209 w 3693484"/>
                <a:gd name="connsiteY2-4536" fmla="*/ 3873710 h 6845510"/>
                <a:gd name="connsiteX3-4537" fmla="*/ 2512384 w 3693484"/>
                <a:gd name="connsiteY3-4538" fmla="*/ 3321260 h 6845510"/>
                <a:gd name="connsiteX4-4539" fmla="*/ 2921959 w 3693484"/>
                <a:gd name="connsiteY4-4540" fmla="*/ 2097298 h 6845510"/>
                <a:gd name="connsiteX5-4541" fmla="*/ 3512509 w 3693484"/>
                <a:gd name="connsiteY5-4542" fmla="*/ 1301960 h 6845510"/>
                <a:gd name="connsiteX6-4543" fmla="*/ 3298197 w 3693484"/>
                <a:gd name="connsiteY6-4544" fmla="*/ 1178135 h 6845510"/>
                <a:gd name="connsiteX7-4545" fmla="*/ 2607634 w 3693484"/>
                <a:gd name="connsiteY7-4546" fmla="*/ 1878222 h 6845510"/>
                <a:gd name="connsiteX8-4547" fmla="*/ 2531434 w 3693484"/>
                <a:gd name="connsiteY8-4548" fmla="*/ 1821072 h 6845510"/>
                <a:gd name="connsiteX9-4549" fmla="*/ 2874334 w 3693484"/>
                <a:gd name="connsiteY9-4550" fmla="*/ 563772 h 6845510"/>
                <a:gd name="connsiteX10-4551" fmla="*/ 2598109 w 3693484"/>
                <a:gd name="connsiteY10-4552" fmla="*/ 397084 h 6845510"/>
                <a:gd name="connsiteX11-4553" fmla="*/ 2207584 w 3693484"/>
                <a:gd name="connsiteY11-4554" fmla="*/ 1659147 h 6845510"/>
                <a:gd name="connsiteX12-4555" fmla="*/ 2131384 w 3693484"/>
                <a:gd name="connsiteY12-4556" fmla="*/ 1597235 h 6845510"/>
                <a:gd name="connsiteX13-4557" fmla="*/ 2193297 w 3693484"/>
                <a:gd name="connsiteY13-4558" fmla="*/ 154197 h 6845510"/>
                <a:gd name="connsiteX14-4559" fmla="*/ 1878971 w 3693484"/>
                <a:gd name="connsiteY14-4560" fmla="*/ 163723 h 6845510"/>
                <a:gd name="connsiteX15-4561" fmla="*/ 1798009 w 3693484"/>
                <a:gd name="connsiteY15-4562" fmla="*/ 1554373 h 6845510"/>
                <a:gd name="connsiteX16-4563" fmla="*/ 1674184 w 3693484"/>
                <a:gd name="connsiteY16-4564" fmla="*/ 1559134 h 6845510"/>
                <a:gd name="connsiteX17-4565" fmla="*/ 1593221 w 3693484"/>
                <a:gd name="connsiteY17-4566" fmla="*/ 378035 h 6845510"/>
                <a:gd name="connsiteX18-4567" fmla="*/ 1307472 w 3693484"/>
                <a:gd name="connsiteY18-4568" fmla="*/ 368510 h 6845510"/>
                <a:gd name="connsiteX19-4569" fmla="*/ 1312234 w 3693484"/>
                <a:gd name="connsiteY19-4570" fmla="*/ 1635335 h 6845510"/>
                <a:gd name="connsiteX20-4571" fmla="*/ 1259846 w 3693484"/>
                <a:gd name="connsiteY20-4572" fmla="*/ 2025860 h 6845510"/>
                <a:gd name="connsiteX21-4573" fmla="*/ 902659 w 3693484"/>
                <a:gd name="connsiteY21-4574" fmla="*/ 2302085 h 6845510"/>
                <a:gd name="connsiteX22-4575" fmla="*/ 207334 w 3693484"/>
                <a:gd name="connsiteY22-4576" fmla="*/ 1787735 h 6845510"/>
                <a:gd name="connsiteX23-4577" fmla="*/ 173996 w 3693484"/>
                <a:gd name="connsiteY23-4578" fmla="*/ 2092535 h 6845510"/>
                <a:gd name="connsiteX24-4579" fmla="*/ 731209 w 3693484"/>
                <a:gd name="connsiteY24-4580" fmla="*/ 2797385 h 6845510"/>
                <a:gd name="connsiteX25-4581" fmla="*/ 1359859 w 3693484"/>
                <a:gd name="connsiteY25-4582" fmla="*/ 3530810 h 6845510"/>
                <a:gd name="connsiteX26-4583" fmla="*/ 1578934 w 3693484"/>
                <a:gd name="connsiteY26-4584" fmla="*/ 4064210 h 6845510"/>
                <a:gd name="connsiteX27-4585" fmla="*/ 1969459 w 3693484"/>
                <a:gd name="connsiteY27-4586" fmla="*/ 6845510 h 6845510"/>
                <a:gd name="connsiteX0-4587" fmla="*/ 1969459 w 3693484"/>
                <a:gd name="connsiteY0-4588" fmla="*/ 6845510 h 6845510"/>
                <a:gd name="connsiteX1-4589" fmla="*/ 3693484 w 3693484"/>
                <a:gd name="connsiteY1-4590" fmla="*/ 6835985 h 6845510"/>
                <a:gd name="connsiteX2-4591" fmla="*/ 2636209 w 3693484"/>
                <a:gd name="connsiteY2-4592" fmla="*/ 3873710 h 6845510"/>
                <a:gd name="connsiteX3-4593" fmla="*/ 2512384 w 3693484"/>
                <a:gd name="connsiteY3-4594" fmla="*/ 3321260 h 6845510"/>
                <a:gd name="connsiteX4-4595" fmla="*/ 2902909 w 3693484"/>
                <a:gd name="connsiteY4-4596" fmla="*/ 2092536 h 6845510"/>
                <a:gd name="connsiteX5-4597" fmla="*/ 3512509 w 3693484"/>
                <a:gd name="connsiteY5-4598" fmla="*/ 1301960 h 6845510"/>
                <a:gd name="connsiteX6-4599" fmla="*/ 3298197 w 3693484"/>
                <a:gd name="connsiteY6-4600" fmla="*/ 1178135 h 6845510"/>
                <a:gd name="connsiteX7-4601" fmla="*/ 2607634 w 3693484"/>
                <a:gd name="connsiteY7-4602" fmla="*/ 1878222 h 6845510"/>
                <a:gd name="connsiteX8-4603" fmla="*/ 2531434 w 3693484"/>
                <a:gd name="connsiteY8-4604" fmla="*/ 1821072 h 6845510"/>
                <a:gd name="connsiteX9-4605" fmla="*/ 2874334 w 3693484"/>
                <a:gd name="connsiteY9-4606" fmla="*/ 563772 h 6845510"/>
                <a:gd name="connsiteX10-4607" fmla="*/ 2598109 w 3693484"/>
                <a:gd name="connsiteY10-4608" fmla="*/ 397084 h 6845510"/>
                <a:gd name="connsiteX11-4609" fmla="*/ 2207584 w 3693484"/>
                <a:gd name="connsiteY11-4610" fmla="*/ 1659147 h 6845510"/>
                <a:gd name="connsiteX12-4611" fmla="*/ 2131384 w 3693484"/>
                <a:gd name="connsiteY12-4612" fmla="*/ 1597235 h 6845510"/>
                <a:gd name="connsiteX13-4613" fmla="*/ 2193297 w 3693484"/>
                <a:gd name="connsiteY13-4614" fmla="*/ 154197 h 6845510"/>
                <a:gd name="connsiteX14-4615" fmla="*/ 1878971 w 3693484"/>
                <a:gd name="connsiteY14-4616" fmla="*/ 163723 h 6845510"/>
                <a:gd name="connsiteX15-4617" fmla="*/ 1798009 w 3693484"/>
                <a:gd name="connsiteY15-4618" fmla="*/ 1554373 h 6845510"/>
                <a:gd name="connsiteX16-4619" fmla="*/ 1674184 w 3693484"/>
                <a:gd name="connsiteY16-4620" fmla="*/ 1559134 h 6845510"/>
                <a:gd name="connsiteX17-4621" fmla="*/ 1593221 w 3693484"/>
                <a:gd name="connsiteY17-4622" fmla="*/ 378035 h 6845510"/>
                <a:gd name="connsiteX18-4623" fmla="*/ 1307472 w 3693484"/>
                <a:gd name="connsiteY18-4624" fmla="*/ 368510 h 6845510"/>
                <a:gd name="connsiteX19-4625" fmla="*/ 1312234 w 3693484"/>
                <a:gd name="connsiteY19-4626" fmla="*/ 1635335 h 6845510"/>
                <a:gd name="connsiteX20-4627" fmla="*/ 1259846 w 3693484"/>
                <a:gd name="connsiteY20-4628" fmla="*/ 2025860 h 6845510"/>
                <a:gd name="connsiteX21-4629" fmla="*/ 902659 w 3693484"/>
                <a:gd name="connsiteY21-4630" fmla="*/ 2302085 h 6845510"/>
                <a:gd name="connsiteX22-4631" fmla="*/ 207334 w 3693484"/>
                <a:gd name="connsiteY22-4632" fmla="*/ 1787735 h 6845510"/>
                <a:gd name="connsiteX23-4633" fmla="*/ 173996 w 3693484"/>
                <a:gd name="connsiteY23-4634" fmla="*/ 2092535 h 6845510"/>
                <a:gd name="connsiteX24-4635" fmla="*/ 731209 w 3693484"/>
                <a:gd name="connsiteY24-4636" fmla="*/ 2797385 h 6845510"/>
                <a:gd name="connsiteX25-4637" fmla="*/ 1359859 w 3693484"/>
                <a:gd name="connsiteY25-4638" fmla="*/ 3530810 h 6845510"/>
                <a:gd name="connsiteX26-4639" fmla="*/ 1578934 w 3693484"/>
                <a:gd name="connsiteY26-4640" fmla="*/ 4064210 h 6845510"/>
                <a:gd name="connsiteX27-4641" fmla="*/ 1969459 w 3693484"/>
                <a:gd name="connsiteY27-4642" fmla="*/ 6845510 h 6845510"/>
                <a:gd name="connsiteX0-4643" fmla="*/ 1969459 w 3693484"/>
                <a:gd name="connsiteY0-4644" fmla="*/ 6845510 h 6845510"/>
                <a:gd name="connsiteX1-4645" fmla="*/ 3693484 w 3693484"/>
                <a:gd name="connsiteY1-4646" fmla="*/ 6835985 h 6845510"/>
                <a:gd name="connsiteX2-4647" fmla="*/ 2636209 w 3693484"/>
                <a:gd name="connsiteY2-4648" fmla="*/ 3873710 h 6845510"/>
                <a:gd name="connsiteX3-4649" fmla="*/ 2512384 w 3693484"/>
                <a:gd name="connsiteY3-4650" fmla="*/ 3321260 h 6845510"/>
                <a:gd name="connsiteX4-4651" fmla="*/ 2902909 w 3693484"/>
                <a:gd name="connsiteY4-4652" fmla="*/ 2092536 h 6845510"/>
                <a:gd name="connsiteX5-4653" fmla="*/ 3512509 w 3693484"/>
                <a:gd name="connsiteY5-4654" fmla="*/ 1301960 h 6845510"/>
                <a:gd name="connsiteX6-4655" fmla="*/ 3298197 w 3693484"/>
                <a:gd name="connsiteY6-4656" fmla="*/ 1178135 h 6845510"/>
                <a:gd name="connsiteX7-4657" fmla="*/ 2607634 w 3693484"/>
                <a:gd name="connsiteY7-4658" fmla="*/ 1878222 h 6845510"/>
                <a:gd name="connsiteX8-4659" fmla="*/ 2531434 w 3693484"/>
                <a:gd name="connsiteY8-4660" fmla="*/ 1821072 h 6845510"/>
                <a:gd name="connsiteX9-4661" fmla="*/ 2874334 w 3693484"/>
                <a:gd name="connsiteY9-4662" fmla="*/ 563772 h 6845510"/>
                <a:gd name="connsiteX10-4663" fmla="*/ 2598109 w 3693484"/>
                <a:gd name="connsiteY10-4664" fmla="*/ 397084 h 6845510"/>
                <a:gd name="connsiteX11-4665" fmla="*/ 2207584 w 3693484"/>
                <a:gd name="connsiteY11-4666" fmla="*/ 1659147 h 6845510"/>
                <a:gd name="connsiteX12-4667" fmla="*/ 2131384 w 3693484"/>
                <a:gd name="connsiteY12-4668" fmla="*/ 1597235 h 6845510"/>
                <a:gd name="connsiteX13-4669" fmla="*/ 2193297 w 3693484"/>
                <a:gd name="connsiteY13-4670" fmla="*/ 154197 h 6845510"/>
                <a:gd name="connsiteX14-4671" fmla="*/ 1878971 w 3693484"/>
                <a:gd name="connsiteY14-4672" fmla="*/ 163723 h 6845510"/>
                <a:gd name="connsiteX15-4673" fmla="*/ 1798009 w 3693484"/>
                <a:gd name="connsiteY15-4674" fmla="*/ 1554373 h 6845510"/>
                <a:gd name="connsiteX16-4675" fmla="*/ 1674184 w 3693484"/>
                <a:gd name="connsiteY16-4676" fmla="*/ 1559134 h 6845510"/>
                <a:gd name="connsiteX17-4677" fmla="*/ 1593221 w 3693484"/>
                <a:gd name="connsiteY17-4678" fmla="*/ 378035 h 6845510"/>
                <a:gd name="connsiteX18-4679" fmla="*/ 1307472 w 3693484"/>
                <a:gd name="connsiteY18-4680" fmla="*/ 368510 h 6845510"/>
                <a:gd name="connsiteX19-4681" fmla="*/ 1312234 w 3693484"/>
                <a:gd name="connsiteY19-4682" fmla="*/ 1635335 h 6845510"/>
                <a:gd name="connsiteX20-4683" fmla="*/ 1259846 w 3693484"/>
                <a:gd name="connsiteY20-4684" fmla="*/ 2025860 h 6845510"/>
                <a:gd name="connsiteX21-4685" fmla="*/ 902659 w 3693484"/>
                <a:gd name="connsiteY21-4686" fmla="*/ 2302085 h 6845510"/>
                <a:gd name="connsiteX22-4687" fmla="*/ 207334 w 3693484"/>
                <a:gd name="connsiteY22-4688" fmla="*/ 1787735 h 6845510"/>
                <a:gd name="connsiteX23-4689" fmla="*/ 173996 w 3693484"/>
                <a:gd name="connsiteY23-4690" fmla="*/ 2092535 h 6845510"/>
                <a:gd name="connsiteX24-4691" fmla="*/ 731209 w 3693484"/>
                <a:gd name="connsiteY24-4692" fmla="*/ 2797385 h 6845510"/>
                <a:gd name="connsiteX25-4693" fmla="*/ 1359859 w 3693484"/>
                <a:gd name="connsiteY25-4694" fmla="*/ 3530810 h 6845510"/>
                <a:gd name="connsiteX26-4695" fmla="*/ 1578934 w 3693484"/>
                <a:gd name="connsiteY26-4696" fmla="*/ 4064210 h 6845510"/>
                <a:gd name="connsiteX27-4697" fmla="*/ 1969459 w 3693484"/>
                <a:gd name="connsiteY27-4698" fmla="*/ 6845510 h 6845510"/>
                <a:gd name="connsiteX0-4699" fmla="*/ 1969459 w 3693484"/>
                <a:gd name="connsiteY0-4700" fmla="*/ 6845510 h 6845510"/>
                <a:gd name="connsiteX1-4701" fmla="*/ 3693484 w 3693484"/>
                <a:gd name="connsiteY1-4702" fmla="*/ 6835985 h 6845510"/>
                <a:gd name="connsiteX2-4703" fmla="*/ 2636209 w 3693484"/>
                <a:gd name="connsiteY2-4704" fmla="*/ 3873710 h 6845510"/>
                <a:gd name="connsiteX3-4705" fmla="*/ 2512384 w 3693484"/>
                <a:gd name="connsiteY3-4706" fmla="*/ 3321260 h 6845510"/>
                <a:gd name="connsiteX4-4707" fmla="*/ 2902909 w 3693484"/>
                <a:gd name="connsiteY4-4708" fmla="*/ 2092536 h 6845510"/>
                <a:gd name="connsiteX5-4709" fmla="*/ 3512509 w 3693484"/>
                <a:gd name="connsiteY5-4710" fmla="*/ 1301960 h 6845510"/>
                <a:gd name="connsiteX6-4711" fmla="*/ 3298197 w 3693484"/>
                <a:gd name="connsiteY6-4712" fmla="*/ 1178135 h 6845510"/>
                <a:gd name="connsiteX7-4713" fmla="*/ 2607634 w 3693484"/>
                <a:gd name="connsiteY7-4714" fmla="*/ 1878222 h 6845510"/>
                <a:gd name="connsiteX8-4715" fmla="*/ 2531434 w 3693484"/>
                <a:gd name="connsiteY8-4716" fmla="*/ 1821072 h 6845510"/>
                <a:gd name="connsiteX9-4717" fmla="*/ 2874334 w 3693484"/>
                <a:gd name="connsiteY9-4718" fmla="*/ 563772 h 6845510"/>
                <a:gd name="connsiteX10-4719" fmla="*/ 2598109 w 3693484"/>
                <a:gd name="connsiteY10-4720" fmla="*/ 397084 h 6845510"/>
                <a:gd name="connsiteX11-4721" fmla="*/ 2207584 w 3693484"/>
                <a:gd name="connsiteY11-4722" fmla="*/ 1659147 h 6845510"/>
                <a:gd name="connsiteX12-4723" fmla="*/ 2131384 w 3693484"/>
                <a:gd name="connsiteY12-4724" fmla="*/ 1597235 h 6845510"/>
                <a:gd name="connsiteX13-4725" fmla="*/ 2193297 w 3693484"/>
                <a:gd name="connsiteY13-4726" fmla="*/ 154197 h 6845510"/>
                <a:gd name="connsiteX14-4727" fmla="*/ 1878971 w 3693484"/>
                <a:gd name="connsiteY14-4728" fmla="*/ 163723 h 6845510"/>
                <a:gd name="connsiteX15-4729" fmla="*/ 1798009 w 3693484"/>
                <a:gd name="connsiteY15-4730" fmla="*/ 1554373 h 6845510"/>
                <a:gd name="connsiteX16-4731" fmla="*/ 1674184 w 3693484"/>
                <a:gd name="connsiteY16-4732" fmla="*/ 1559134 h 6845510"/>
                <a:gd name="connsiteX17-4733" fmla="*/ 1593221 w 3693484"/>
                <a:gd name="connsiteY17-4734" fmla="*/ 378035 h 6845510"/>
                <a:gd name="connsiteX18-4735" fmla="*/ 1307472 w 3693484"/>
                <a:gd name="connsiteY18-4736" fmla="*/ 368510 h 6845510"/>
                <a:gd name="connsiteX19-4737" fmla="*/ 1312234 w 3693484"/>
                <a:gd name="connsiteY19-4738" fmla="*/ 1635335 h 6845510"/>
                <a:gd name="connsiteX20-4739" fmla="*/ 1259846 w 3693484"/>
                <a:gd name="connsiteY20-4740" fmla="*/ 2025860 h 6845510"/>
                <a:gd name="connsiteX21-4741" fmla="*/ 902659 w 3693484"/>
                <a:gd name="connsiteY21-4742" fmla="*/ 2302085 h 6845510"/>
                <a:gd name="connsiteX22-4743" fmla="*/ 207334 w 3693484"/>
                <a:gd name="connsiteY22-4744" fmla="*/ 1787735 h 6845510"/>
                <a:gd name="connsiteX23-4745" fmla="*/ 173996 w 3693484"/>
                <a:gd name="connsiteY23-4746" fmla="*/ 2092535 h 6845510"/>
                <a:gd name="connsiteX24-4747" fmla="*/ 731209 w 3693484"/>
                <a:gd name="connsiteY24-4748" fmla="*/ 2797385 h 6845510"/>
                <a:gd name="connsiteX25-4749" fmla="*/ 1359859 w 3693484"/>
                <a:gd name="connsiteY25-4750" fmla="*/ 3530810 h 6845510"/>
                <a:gd name="connsiteX26-4751" fmla="*/ 1578934 w 3693484"/>
                <a:gd name="connsiteY26-4752" fmla="*/ 4064210 h 6845510"/>
                <a:gd name="connsiteX27-4753" fmla="*/ 1969459 w 3693484"/>
                <a:gd name="connsiteY27-4754" fmla="*/ 6845510 h 6845510"/>
                <a:gd name="connsiteX0-4755" fmla="*/ 1969459 w 3693484"/>
                <a:gd name="connsiteY0-4756" fmla="*/ 6845510 h 6845510"/>
                <a:gd name="connsiteX1-4757" fmla="*/ 3693484 w 3693484"/>
                <a:gd name="connsiteY1-4758" fmla="*/ 6835985 h 6845510"/>
                <a:gd name="connsiteX2-4759" fmla="*/ 2636209 w 3693484"/>
                <a:gd name="connsiteY2-4760" fmla="*/ 3873710 h 6845510"/>
                <a:gd name="connsiteX3-4761" fmla="*/ 2512384 w 3693484"/>
                <a:gd name="connsiteY3-4762" fmla="*/ 3321260 h 6845510"/>
                <a:gd name="connsiteX4-4763" fmla="*/ 2750508 w 3693484"/>
                <a:gd name="connsiteY4-4764" fmla="*/ 2764048 h 6845510"/>
                <a:gd name="connsiteX5-4765" fmla="*/ 2902909 w 3693484"/>
                <a:gd name="connsiteY5-4766" fmla="*/ 2092536 h 6845510"/>
                <a:gd name="connsiteX6-4767" fmla="*/ 3512509 w 3693484"/>
                <a:gd name="connsiteY6-4768" fmla="*/ 1301960 h 6845510"/>
                <a:gd name="connsiteX7-4769" fmla="*/ 3298197 w 3693484"/>
                <a:gd name="connsiteY7-4770" fmla="*/ 1178135 h 6845510"/>
                <a:gd name="connsiteX8-4771" fmla="*/ 2607634 w 3693484"/>
                <a:gd name="connsiteY8-4772" fmla="*/ 1878222 h 6845510"/>
                <a:gd name="connsiteX9-4773" fmla="*/ 2531434 w 3693484"/>
                <a:gd name="connsiteY9-4774" fmla="*/ 1821072 h 6845510"/>
                <a:gd name="connsiteX10-4775" fmla="*/ 2874334 w 3693484"/>
                <a:gd name="connsiteY10-4776" fmla="*/ 563772 h 6845510"/>
                <a:gd name="connsiteX11-4777" fmla="*/ 2598109 w 3693484"/>
                <a:gd name="connsiteY11-4778" fmla="*/ 397084 h 6845510"/>
                <a:gd name="connsiteX12-4779" fmla="*/ 2207584 w 3693484"/>
                <a:gd name="connsiteY12-4780" fmla="*/ 1659147 h 6845510"/>
                <a:gd name="connsiteX13-4781" fmla="*/ 2131384 w 3693484"/>
                <a:gd name="connsiteY13-4782" fmla="*/ 1597235 h 6845510"/>
                <a:gd name="connsiteX14-4783" fmla="*/ 2193297 w 3693484"/>
                <a:gd name="connsiteY14-4784" fmla="*/ 154197 h 6845510"/>
                <a:gd name="connsiteX15-4785" fmla="*/ 1878971 w 3693484"/>
                <a:gd name="connsiteY15-4786" fmla="*/ 163723 h 6845510"/>
                <a:gd name="connsiteX16-4787" fmla="*/ 1798009 w 3693484"/>
                <a:gd name="connsiteY16-4788" fmla="*/ 1554373 h 6845510"/>
                <a:gd name="connsiteX17-4789" fmla="*/ 1674184 w 3693484"/>
                <a:gd name="connsiteY17-4790" fmla="*/ 1559134 h 6845510"/>
                <a:gd name="connsiteX18-4791" fmla="*/ 1593221 w 3693484"/>
                <a:gd name="connsiteY18-4792" fmla="*/ 378035 h 6845510"/>
                <a:gd name="connsiteX19-4793" fmla="*/ 1307472 w 3693484"/>
                <a:gd name="connsiteY19-4794" fmla="*/ 368510 h 6845510"/>
                <a:gd name="connsiteX20-4795" fmla="*/ 1312234 w 3693484"/>
                <a:gd name="connsiteY20-4796" fmla="*/ 1635335 h 6845510"/>
                <a:gd name="connsiteX21-4797" fmla="*/ 1259846 w 3693484"/>
                <a:gd name="connsiteY21-4798" fmla="*/ 2025860 h 6845510"/>
                <a:gd name="connsiteX22-4799" fmla="*/ 902659 w 3693484"/>
                <a:gd name="connsiteY22-4800" fmla="*/ 2302085 h 6845510"/>
                <a:gd name="connsiteX23-4801" fmla="*/ 207334 w 3693484"/>
                <a:gd name="connsiteY23-4802" fmla="*/ 1787735 h 6845510"/>
                <a:gd name="connsiteX24-4803" fmla="*/ 173996 w 3693484"/>
                <a:gd name="connsiteY24-4804" fmla="*/ 2092535 h 6845510"/>
                <a:gd name="connsiteX25-4805" fmla="*/ 731209 w 3693484"/>
                <a:gd name="connsiteY25-4806" fmla="*/ 2797385 h 6845510"/>
                <a:gd name="connsiteX26-4807" fmla="*/ 1359859 w 3693484"/>
                <a:gd name="connsiteY26-4808" fmla="*/ 3530810 h 6845510"/>
                <a:gd name="connsiteX27-4809" fmla="*/ 1578934 w 3693484"/>
                <a:gd name="connsiteY27-4810" fmla="*/ 4064210 h 6845510"/>
                <a:gd name="connsiteX28" fmla="*/ 1969459 w 3693484"/>
                <a:gd name="connsiteY28" fmla="*/ 6845510 h 6845510"/>
                <a:gd name="connsiteX0-4811" fmla="*/ 1969459 w 3693484"/>
                <a:gd name="connsiteY0-4812" fmla="*/ 6845510 h 6845510"/>
                <a:gd name="connsiteX1-4813" fmla="*/ 3693484 w 3693484"/>
                <a:gd name="connsiteY1-4814" fmla="*/ 6835985 h 6845510"/>
                <a:gd name="connsiteX2-4815" fmla="*/ 2636209 w 3693484"/>
                <a:gd name="connsiteY2-4816" fmla="*/ 3873710 h 6845510"/>
                <a:gd name="connsiteX3-4817" fmla="*/ 2512384 w 3693484"/>
                <a:gd name="connsiteY3-4818" fmla="*/ 3321260 h 6845510"/>
                <a:gd name="connsiteX4-4819" fmla="*/ 2750508 w 3693484"/>
                <a:gd name="connsiteY4-4820" fmla="*/ 2764048 h 6845510"/>
                <a:gd name="connsiteX5-4821" fmla="*/ 2902909 w 3693484"/>
                <a:gd name="connsiteY5-4822" fmla="*/ 2092536 h 6845510"/>
                <a:gd name="connsiteX6-4823" fmla="*/ 3512509 w 3693484"/>
                <a:gd name="connsiteY6-4824" fmla="*/ 1301960 h 6845510"/>
                <a:gd name="connsiteX7-4825" fmla="*/ 3298197 w 3693484"/>
                <a:gd name="connsiteY7-4826" fmla="*/ 1178135 h 6845510"/>
                <a:gd name="connsiteX8-4827" fmla="*/ 2607634 w 3693484"/>
                <a:gd name="connsiteY8-4828" fmla="*/ 1878222 h 6845510"/>
                <a:gd name="connsiteX9-4829" fmla="*/ 2531434 w 3693484"/>
                <a:gd name="connsiteY9-4830" fmla="*/ 1821072 h 6845510"/>
                <a:gd name="connsiteX10-4831" fmla="*/ 2874334 w 3693484"/>
                <a:gd name="connsiteY10-4832" fmla="*/ 563772 h 6845510"/>
                <a:gd name="connsiteX11-4833" fmla="*/ 2598109 w 3693484"/>
                <a:gd name="connsiteY11-4834" fmla="*/ 397084 h 6845510"/>
                <a:gd name="connsiteX12-4835" fmla="*/ 2207584 w 3693484"/>
                <a:gd name="connsiteY12-4836" fmla="*/ 1659147 h 6845510"/>
                <a:gd name="connsiteX13-4837" fmla="*/ 2131384 w 3693484"/>
                <a:gd name="connsiteY13-4838" fmla="*/ 1597235 h 6845510"/>
                <a:gd name="connsiteX14-4839" fmla="*/ 2193297 w 3693484"/>
                <a:gd name="connsiteY14-4840" fmla="*/ 154197 h 6845510"/>
                <a:gd name="connsiteX15-4841" fmla="*/ 1878971 w 3693484"/>
                <a:gd name="connsiteY15-4842" fmla="*/ 163723 h 6845510"/>
                <a:gd name="connsiteX16-4843" fmla="*/ 1798009 w 3693484"/>
                <a:gd name="connsiteY16-4844" fmla="*/ 1554373 h 6845510"/>
                <a:gd name="connsiteX17-4845" fmla="*/ 1674184 w 3693484"/>
                <a:gd name="connsiteY17-4846" fmla="*/ 1559134 h 6845510"/>
                <a:gd name="connsiteX18-4847" fmla="*/ 1593221 w 3693484"/>
                <a:gd name="connsiteY18-4848" fmla="*/ 378035 h 6845510"/>
                <a:gd name="connsiteX19-4849" fmla="*/ 1307472 w 3693484"/>
                <a:gd name="connsiteY19-4850" fmla="*/ 368510 h 6845510"/>
                <a:gd name="connsiteX20-4851" fmla="*/ 1312234 w 3693484"/>
                <a:gd name="connsiteY20-4852" fmla="*/ 1635335 h 6845510"/>
                <a:gd name="connsiteX21-4853" fmla="*/ 1259846 w 3693484"/>
                <a:gd name="connsiteY21-4854" fmla="*/ 2025860 h 6845510"/>
                <a:gd name="connsiteX22-4855" fmla="*/ 902659 w 3693484"/>
                <a:gd name="connsiteY22-4856" fmla="*/ 2302085 h 6845510"/>
                <a:gd name="connsiteX23-4857" fmla="*/ 207334 w 3693484"/>
                <a:gd name="connsiteY23-4858" fmla="*/ 1787735 h 6845510"/>
                <a:gd name="connsiteX24-4859" fmla="*/ 173996 w 3693484"/>
                <a:gd name="connsiteY24-4860" fmla="*/ 2092535 h 6845510"/>
                <a:gd name="connsiteX25-4861" fmla="*/ 731209 w 3693484"/>
                <a:gd name="connsiteY25-4862" fmla="*/ 2797385 h 6845510"/>
                <a:gd name="connsiteX26-4863" fmla="*/ 1359859 w 3693484"/>
                <a:gd name="connsiteY26-4864" fmla="*/ 3530810 h 6845510"/>
                <a:gd name="connsiteX27-4865" fmla="*/ 1578934 w 3693484"/>
                <a:gd name="connsiteY27-4866" fmla="*/ 4064210 h 6845510"/>
                <a:gd name="connsiteX28-4867" fmla="*/ 1969459 w 3693484"/>
                <a:gd name="connsiteY28-4868" fmla="*/ 6845510 h 6845510"/>
                <a:gd name="connsiteX0-4869" fmla="*/ 1969459 w 3693484"/>
                <a:gd name="connsiteY0-4870" fmla="*/ 6845510 h 6845510"/>
                <a:gd name="connsiteX1-4871" fmla="*/ 3693484 w 3693484"/>
                <a:gd name="connsiteY1-4872" fmla="*/ 6835985 h 6845510"/>
                <a:gd name="connsiteX2-4873" fmla="*/ 2636209 w 3693484"/>
                <a:gd name="connsiteY2-4874" fmla="*/ 3873710 h 6845510"/>
                <a:gd name="connsiteX3-4875" fmla="*/ 2512384 w 3693484"/>
                <a:gd name="connsiteY3-4876" fmla="*/ 3321260 h 6845510"/>
                <a:gd name="connsiteX4-4877" fmla="*/ 2750508 w 3693484"/>
                <a:gd name="connsiteY4-4878" fmla="*/ 2764048 h 6845510"/>
                <a:gd name="connsiteX5-4879" fmla="*/ 2902909 w 3693484"/>
                <a:gd name="connsiteY5-4880" fmla="*/ 2092536 h 6845510"/>
                <a:gd name="connsiteX6-4881" fmla="*/ 3512509 w 3693484"/>
                <a:gd name="connsiteY6-4882" fmla="*/ 1301960 h 6845510"/>
                <a:gd name="connsiteX7-4883" fmla="*/ 3298197 w 3693484"/>
                <a:gd name="connsiteY7-4884" fmla="*/ 1178135 h 6845510"/>
                <a:gd name="connsiteX8-4885" fmla="*/ 2607634 w 3693484"/>
                <a:gd name="connsiteY8-4886" fmla="*/ 1878222 h 6845510"/>
                <a:gd name="connsiteX9-4887" fmla="*/ 2531434 w 3693484"/>
                <a:gd name="connsiteY9-4888" fmla="*/ 1821072 h 6845510"/>
                <a:gd name="connsiteX10-4889" fmla="*/ 2874334 w 3693484"/>
                <a:gd name="connsiteY10-4890" fmla="*/ 563772 h 6845510"/>
                <a:gd name="connsiteX11-4891" fmla="*/ 2598109 w 3693484"/>
                <a:gd name="connsiteY11-4892" fmla="*/ 397084 h 6845510"/>
                <a:gd name="connsiteX12-4893" fmla="*/ 2207584 w 3693484"/>
                <a:gd name="connsiteY12-4894" fmla="*/ 1659147 h 6845510"/>
                <a:gd name="connsiteX13-4895" fmla="*/ 2131384 w 3693484"/>
                <a:gd name="connsiteY13-4896" fmla="*/ 1597235 h 6845510"/>
                <a:gd name="connsiteX14-4897" fmla="*/ 2193297 w 3693484"/>
                <a:gd name="connsiteY14-4898" fmla="*/ 154197 h 6845510"/>
                <a:gd name="connsiteX15-4899" fmla="*/ 1878971 w 3693484"/>
                <a:gd name="connsiteY15-4900" fmla="*/ 163723 h 6845510"/>
                <a:gd name="connsiteX16-4901" fmla="*/ 1798009 w 3693484"/>
                <a:gd name="connsiteY16-4902" fmla="*/ 1554373 h 6845510"/>
                <a:gd name="connsiteX17-4903" fmla="*/ 1674184 w 3693484"/>
                <a:gd name="connsiteY17-4904" fmla="*/ 1559134 h 6845510"/>
                <a:gd name="connsiteX18-4905" fmla="*/ 1593221 w 3693484"/>
                <a:gd name="connsiteY18-4906" fmla="*/ 378035 h 6845510"/>
                <a:gd name="connsiteX19-4907" fmla="*/ 1307472 w 3693484"/>
                <a:gd name="connsiteY19-4908" fmla="*/ 368510 h 6845510"/>
                <a:gd name="connsiteX20-4909" fmla="*/ 1312234 w 3693484"/>
                <a:gd name="connsiteY20-4910" fmla="*/ 1635335 h 6845510"/>
                <a:gd name="connsiteX21-4911" fmla="*/ 1259846 w 3693484"/>
                <a:gd name="connsiteY21-4912" fmla="*/ 2025860 h 6845510"/>
                <a:gd name="connsiteX22-4913" fmla="*/ 902659 w 3693484"/>
                <a:gd name="connsiteY22-4914" fmla="*/ 2302085 h 6845510"/>
                <a:gd name="connsiteX23-4915" fmla="*/ 207334 w 3693484"/>
                <a:gd name="connsiteY23-4916" fmla="*/ 1787735 h 6845510"/>
                <a:gd name="connsiteX24-4917" fmla="*/ 173996 w 3693484"/>
                <a:gd name="connsiteY24-4918" fmla="*/ 2092535 h 6845510"/>
                <a:gd name="connsiteX25-4919" fmla="*/ 731209 w 3693484"/>
                <a:gd name="connsiteY25-4920" fmla="*/ 2797385 h 6845510"/>
                <a:gd name="connsiteX26-4921" fmla="*/ 1359859 w 3693484"/>
                <a:gd name="connsiteY26-4922" fmla="*/ 3530810 h 6845510"/>
                <a:gd name="connsiteX27-4923" fmla="*/ 1578934 w 3693484"/>
                <a:gd name="connsiteY27-4924" fmla="*/ 4064210 h 6845510"/>
                <a:gd name="connsiteX28-4925" fmla="*/ 1969459 w 3693484"/>
                <a:gd name="connsiteY28-4926" fmla="*/ 6845510 h 6845510"/>
                <a:gd name="connsiteX0-4927" fmla="*/ 1969459 w 3693484"/>
                <a:gd name="connsiteY0-4928" fmla="*/ 6845510 h 6845510"/>
                <a:gd name="connsiteX1-4929" fmla="*/ 3693484 w 3693484"/>
                <a:gd name="connsiteY1-4930" fmla="*/ 6835985 h 6845510"/>
                <a:gd name="connsiteX2-4931" fmla="*/ 2636209 w 3693484"/>
                <a:gd name="connsiteY2-4932" fmla="*/ 3873710 h 6845510"/>
                <a:gd name="connsiteX3-4933" fmla="*/ 2555247 w 3693484"/>
                <a:gd name="connsiteY3-4934" fmla="*/ 3373648 h 6845510"/>
                <a:gd name="connsiteX4-4935" fmla="*/ 2750508 w 3693484"/>
                <a:gd name="connsiteY4-4936" fmla="*/ 2764048 h 6845510"/>
                <a:gd name="connsiteX5-4937" fmla="*/ 2902909 w 3693484"/>
                <a:gd name="connsiteY5-4938" fmla="*/ 2092536 h 6845510"/>
                <a:gd name="connsiteX6-4939" fmla="*/ 3512509 w 3693484"/>
                <a:gd name="connsiteY6-4940" fmla="*/ 1301960 h 6845510"/>
                <a:gd name="connsiteX7-4941" fmla="*/ 3298197 w 3693484"/>
                <a:gd name="connsiteY7-4942" fmla="*/ 1178135 h 6845510"/>
                <a:gd name="connsiteX8-4943" fmla="*/ 2607634 w 3693484"/>
                <a:gd name="connsiteY8-4944" fmla="*/ 1878222 h 6845510"/>
                <a:gd name="connsiteX9-4945" fmla="*/ 2531434 w 3693484"/>
                <a:gd name="connsiteY9-4946" fmla="*/ 1821072 h 6845510"/>
                <a:gd name="connsiteX10-4947" fmla="*/ 2874334 w 3693484"/>
                <a:gd name="connsiteY10-4948" fmla="*/ 563772 h 6845510"/>
                <a:gd name="connsiteX11-4949" fmla="*/ 2598109 w 3693484"/>
                <a:gd name="connsiteY11-4950" fmla="*/ 397084 h 6845510"/>
                <a:gd name="connsiteX12-4951" fmla="*/ 2207584 w 3693484"/>
                <a:gd name="connsiteY12-4952" fmla="*/ 1659147 h 6845510"/>
                <a:gd name="connsiteX13-4953" fmla="*/ 2131384 w 3693484"/>
                <a:gd name="connsiteY13-4954" fmla="*/ 1597235 h 6845510"/>
                <a:gd name="connsiteX14-4955" fmla="*/ 2193297 w 3693484"/>
                <a:gd name="connsiteY14-4956" fmla="*/ 154197 h 6845510"/>
                <a:gd name="connsiteX15-4957" fmla="*/ 1878971 w 3693484"/>
                <a:gd name="connsiteY15-4958" fmla="*/ 163723 h 6845510"/>
                <a:gd name="connsiteX16-4959" fmla="*/ 1798009 w 3693484"/>
                <a:gd name="connsiteY16-4960" fmla="*/ 1554373 h 6845510"/>
                <a:gd name="connsiteX17-4961" fmla="*/ 1674184 w 3693484"/>
                <a:gd name="connsiteY17-4962" fmla="*/ 1559134 h 6845510"/>
                <a:gd name="connsiteX18-4963" fmla="*/ 1593221 w 3693484"/>
                <a:gd name="connsiteY18-4964" fmla="*/ 378035 h 6845510"/>
                <a:gd name="connsiteX19-4965" fmla="*/ 1307472 w 3693484"/>
                <a:gd name="connsiteY19-4966" fmla="*/ 368510 h 6845510"/>
                <a:gd name="connsiteX20-4967" fmla="*/ 1312234 w 3693484"/>
                <a:gd name="connsiteY20-4968" fmla="*/ 1635335 h 6845510"/>
                <a:gd name="connsiteX21-4969" fmla="*/ 1259846 w 3693484"/>
                <a:gd name="connsiteY21-4970" fmla="*/ 2025860 h 6845510"/>
                <a:gd name="connsiteX22-4971" fmla="*/ 902659 w 3693484"/>
                <a:gd name="connsiteY22-4972" fmla="*/ 2302085 h 6845510"/>
                <a:gd name="connsiteX23-4973" fmla="*/ 207334 w 3693484"/>
                <a:gd name="connsiteY23-4974" fmla="*/ 1787735 h 6845510"/>
                <a:gd name="connsiteX24-4975" fmla="*/ 173996 w 3693484"/>
                <a:gd name="connsiteY24-4976" fmla="*/ 2092535 h 6845510"/>
                <a:gd name="connsiteX25-4977" fmla="*/ 731209 w 3693484"/>
                <a:gd name="connsiteY25-4978" fmla="*/ 2797385 h 6845510"/>
                <a:gd name="connsiteX26-4979" fmla="*/ 1359859 w 3693484"/>
                <a:gd name="connsiteY26-4980" fmla="*/ 3530810 h 6845510"/>
                <a:gd name="connsiteX27-4981" fmla="*/ 1578934 w 3693484"/>
                <a:gd name="connsiteY27-4982" fmla="*/ 4064210 h 6845510"/>
                <a:gd name="connsiteX28-4983" fmla="*/ 1969459 w 3693484"/>
                <a:gd name="connsiteY28-4984" fmla="*/ 6845510 h 6845510"/>
                <a:gd name="connsiteX0-4985" fmla="*/ 1969459 w 3693484"/>
                <a:gd name="connsiteY0-4986" fmla="*/ 6845510 h 6845510"/>
                <a:gd name="connsiteX1-4987" fmla="*/ 3693484 w 3693484"/>
                <a:gd name="connsiteY1-4988" fmla="*/ 6835985 h 6845510"/>
                <a:gd name="connsiteX2-4989" fmla="*/ 2636209 w 3693484"/>
                <a:gd name="connsiteY2-4990" fmla="*/ 3873710 h 6845510"/>
                <a:gd name="connsiteX3-4991" fmla="*/ 2555247 w 3693484"/>
                <a:gd name="connsiteY3-4992" fmla="*/ 3373648 h 6845510"/>
                <a:gd name="connsiteX4-4993" fmla="*/ 2750508 w 3693484"/>
                <a:gd name="connsiteY4-4994" fmla="*/ 2764048 h 6845510"/>
                <a:gd name="connsiteX5-4995" fmla="*/ 2902909 w 3693484"/>
                <a:gd name="connsiteY5-4996" fmla="*/ 2092536 h 6845510"/>
                <a:gd name="connsiteX6-4997" fmla="*/ 3512509 w 3693484"/>
                <a:gd name="connsiteY6-4998" fmla="*/ 1301960 h 6845510"/>
                <a:gd name="connsiteX7-4999" fmla="*/ 3298197 w 3693484"/>
                <a:gd name="connsiteY7-5000" fmla="*/ 1178135 h 6845510"/>
                <a:gd name="connsiteX8-5001" fmla="*/ 2607634 w 3693484"/>
                <a:gd name="connsiteY8-5002" fmla="*/ 1878222 h 6845510"/>
                <a:gd name="connsiteX9-5003" fmla="*/ 2531434 w 3693484"/>
                <a:gd name="connsiteY9-5004" fmla="*/ 1821072 h 6845510"/>
                <a:gd name="connsiteX10-5005" fmla="*/ 2874334 w 3693484"/>
                <a:gd name="connsiteY10-5006" fmla="*/ 563772 h 6845510"/>
                <a:gd name="connsiteX11-5007" fmla="*/ 2598109 w 3693484"/>
                <a:gd name="connsiteY11-5008" fmla="*/ 397084 h 6845510"/>
                <a:gd name="connsiteX12-5009" fmla="*/ 2207584 w 3693484"/>
                <a:gd name="connsiteY12-5010" fmla="*/ 1659147 h 6845510"/>
                <a:gd name="connsiteX13-5011" fmla="*/ 2131384 w 3693484"/>
                <a:gd name="connsiteY13-5012" fmla="*/ 1597235 h 6845510"/>
                <a:gd name="connsiteX14-5013" fmla="*/ 2193297 w 3693484"/>
                <a:gd name="connsiteY14-5014" fmla="*/ 154197 h 6845510"/>
                <a:gd name="connsiteX15-5015" fmla="*/ 1878971 w 3693484"/>
                <a:gd name="connsiteY15-5016" fmla="*/ 163723 h 6845510"/>
                <a:gd name="connsiteX16-5017" fmla="*/ 1798009 w 3693484"/>
                <a:gd name="connsiteY16-5018" fmla="*/ 1554373 h 6845510"/>
                <a:gd name="connsiteX17-5019" fmla="*/ 1674184 w 3693484"/>
                <a:gd name="connsiteY17-5020" fmla="*/ 1559134 h 6845510"/>
                <a:gd name="connsiteX18-5021" fmla="*/ 1593221 w 3693484"/>
                <a:gd name="connsiteY18-5022" fmla="*/ 378035 h 6845510"/>
                <a:gd name="connsiteX19-5023" fmla="*/ 1307472 w 3693484"/>
                <a:gd name="connsiteY19-5024" fmla="*/ 368510 h 6845510"/>
                <a:gd name="connsiteX20-5025" fmla="*/ 1312234 w 3693484"/>
                <a:gd name="connsiteY20-5026" fmla="*/ 1635335 h 6845510"/>
                <a:gd name="connsiteX21-5027" fmla="*/ 1259846 w 3693484"/>
                <a:gd name="connsiteY21-5028" fmla="*/ 2025860 h 6845510"/>
                <a:gd name="connsiteX22-5029" fmla="*/ 902659 w 3693484"/>
                <a:gd name="connsiteY22-5030" fmla="*/ 2302085 h 6845510"/>
                <a:gd name="connsiteX23-5031" fmla="*/ 207334 w 3693484"/>
                <a:gd name="connsiteY23-5032" fmla="*/ 1787735 h 6845510"/>
                <a:gd name="connsiteX24-5033" fmla="*/ 173996 w 3693484"/>
                <a:gd name="connsiteY24-5034" fmla="*/ 2092535 h 6845510"/>
                <a:gd name="connsiteX25-5035" fmla="*/ 731209 w 3693484"/>
                <a:gd name="connsiteY25-5036" fmla="*/ 2797385 h 6845510"/>
                <a:gd name="connsiteX26-5037" fmla="*/ 1359859 w 3693484"/>
                <a:gd name="connsiteY26-5038" fmla="*/ 3530810 h 6845510"/>
                <a:gd name="connsiteX27-5039" fmla="*/ 1578934 w 3693484"/>
                <a:gd name="connsiteY27-5040" fmla="*/ 4064210 h 6845510"/>
                <a:gd name="connsiteX28-5041" fmla="*/ 1969459 w 3693484"/>
                <a:gd name="connsiteY28-5042" fmla="*/ 6845510 h 6845510"/>
                <a:gd name="connsiteX0-5043" fmla="*/ 1969459 w 3693484"/>
                <a:gd name="connsiteY0-5044" fmla="*/ 6845510 h 6845510"/>
                <a:gd name="connsiteX1-5045" fmla="*/ 3693484 w 3693484"/>
                <a:gd name="connsiteY1-5046" fmla="*/ 6835985 h 6845510"/>
                <a:gd name="connsiteX2-5047" fmla="*/ 2636209 w 3693484"/>
                <a:gd name="connsiteY2-5048" fmla="*/ 3873710 h 6845510"/>
                <a:gd name="connsiteX3-5049" fmla="*/ 2555247 w 3693484"/>
                <a:gd name="connsiteY3-5050" fmla="*/ 3373648 h 6845510"/>
                <a:gd name="connsiteX4-5051" fmla="*/ 2750508 w 3693484"/>
                <a:gd name="connsiteY4-5052" fmla="*/ 2764048 h 6845510"/>
                <a:gd name="connsiteX5-5053" fmla="*/ 2864809 w 3693484"/>
                <a:gd name="connsiteY5-5054" fmla="*/ 2192548 h 6845510"/>
                <a:gd name="connsiteX6-5055" fmla="*/ 3512509 w 3693484"/>
                <a:gd name="connsiteY6-5056" fmla="*/ 1301960 h 6845510"/>
                <a:gd name="connsiteX7-5057" fmla="*/ 3298197 w 3693484"/>
                <a:gd name="connsiteY7-5058" fmla="*/ 1178135 h 6845510"/>
                <a:gd name="connsiteX8-5059" fmla="*/ 2607634 w 3693484"/>
                <a:gd name="connsiteY8-5060" fmla="*/ 1878222 h 6845510"/>
                <a:gd name="connsiteX9-5061" fmla="*/ 2531434 w 3693484"/>
                <a:gd name="connsiteY9-5062" fmla="*/ 1821072 h 6845510"/>
                <a:gd name="connsiteX10-5063" fmla="*/ 2874334 w 3693484"/>
                <a:gd name="connsiteY10-5064" fmla="*/ 563772 h 6845510"/>
                <a:gd name="connsiteX11-5065" fmla="*/ 2598109 w 3693484"/>
                <a:gd name="connsiteY11-5066" fmla="*/ 397084 h 6845510"/>
                <a:gd name="connsiteX12-5067" fmla="*/ 2207584 w 3693484"/>
                <a:gd name="connsiteY12-5068" fmla="*/ 1659147 h 6845510"/>
                <a:gd name="connsiteX13-5069" fmla="*/ 2131384 w 3693484"/>
                <a:gd name="connsiteY13-5070" fmla="*/ 1597235 h 6845510"/>
                <a:gd name="connsiteX14-5071" fmla="*/ 2193297 w 3693484"/>
                <a:gd name="connsiteY14-5072" fmla="*/ 154197 h 6845510"/>
                <a:gd name="connsiteX15-5073" fmla="*/ 1878971 w 3693484"/>
                <a:gd name="connsiteY15-5074" fmla="*/ 163723 h 6845510"/>
                <a:gd name="connsiteX16-5075" fmla="*/ 1798009 w 3693484"/>
                <a:gd name="connsiteY16-5076" fmla="*/ 1554373 h 6845510"/>
                <a:gd name="connsiteX17-5077" fmla="*/ 1674184 w 3693484"/>
                <a:gd name="connsiteY17-5078" fmla="*/ 1559134 h 6845510"/>
                <a:gd name="connsiteX18-5079" fmla="*/ 1593221 w 3693484"/>
                <a:gd name="connsiteY18-5080" fmla="*/ 378035 h 6845510"/>
                <a:gd name="connsiteX19-5081" fmla="*/ 1307472 w 3693484"/>
                <a:gd name="connsiteY19-5082" fmla="*/ 368510 h 6845510"/>
                <a:gd name="connsiteX20-5083" fmla="*/ 1312234 w 3693484"/>
                <a:gd name="connsiteY20-5084" fmla="*/ 1635335 h 6845510"/>
                <a:gd name="connsiteX21-5085" fmla="*/ 1259846 w 3693484"/>
                <a:gd name="connsiteY21-5086" fmla="*/ 2025860 h 6845510"/>
                <a:gd name="connsiteX22-5087" fmla="*/ 902659 w 3693484"/>
                <a:gd name="connsiteY22-5088" fmla="*/ 2302085 h 6845510"/>
                <a:gd name="connsiteX23-5089" fmla="*/ 207334 w 3693484"/>
                <a:gd name="connsiteY23-5090" fmla="*/ 1787735 h 6845510"/>
                <a:gd name="connsiteX24-5091" fmla="*/ 173996 w 3693484"/>
                <a:gd name="connsiteY24-5092" fmla="*/ 2092535 h 6845510"/>
                <a:gd name="connsiteX25-5093" fmla="*/ 731209 w 3693484"/>
                <a:gd name="connsiteY25-5094" fmla="*/ 2797385 h 6845510"/>
                <a:gd name="connsiteX26-5095" fmla="*/ 1359859 w 3693484"/>
                <a:gd name="connsiteY26-5096" fmla="*/ 3530810 h 6845510"/>
                <a:gd name="connsiteX27-5097" fmla="*/ 1578934 w 3693484"/>
                <a:gd name="connsiteY27-5098" fmla="*/ 4064210 h 6845510"/>
                <a:gd name="connsiteX28-5099" fmla="*/ 1969459 w 3693484"/>
                <a:gd name="connsiteY28-5100" fmla="*/ 6845510 h 6845510"/>
                <a:gd name="connsiteX0-5101" fmla="*/ 1969459 w 3693484"/>
                <a:gd name="connsiteY0-5102" fmla="*/ 6845510 h 6845510"/>
                <a:gd name="connsiteX1-5103" fmla="*/ 3693484 w 3693484"/>
                <a:gd name="connsiteY1-5104" fmla="*/ 6835985 h 6845510"/>
                <a:gd name="connsiteX2-5105" fmla="*/ 2636209 w 3693484"/>
                <a:gd name="connsiteY2-5106" fmla="*/ 3873710 h 6845510"/>
                <a:gd name="connsiteX3-5107" fmla="*/ 2555247 w 3693484"/>
                <a:gd name="connsiteY3-5108" fmla="*/ 3373648 h 6845510"/>
                <a:gd name="connsiteX4-5109" fmla="*/ 2750508 w 3693484"/>
                <a:gd name="connsiteY4-5110" fmla="*/ 2764048 h 6845510"/>
                <a:gd name="connsiteX5-5111" fmla="*/ 2864809 w 3693484"/>
                <a:gd name="connsiteY5-5112" fmla="*/ 2192548 h 6845510"/>
                <a:gd name="connsiteX6-5113" fmla="*/ 3512509 w 3693484"/>
                <a:gd name="connsiteY6-5114" fmla="*/ 1301960 h 6845510"/>
                <a:gd name="connsiteX7-5115" fmla="*/ 3298197 w 3693484"/>
                <a:gd name="connsiteY7-5116" fmla="*/ 1178135 h 6845510"/>
                <a:gd name="connsiteX8-5117" fmla="*/ 2607634 w 3693484"/>
                <a:gd name="connsiteY8-5118" fmla="*/ 1878222 h 6845510"/>
                <a:gd name="connsiteX9-5119" fmla="*/ 2531434 w 3693484"/>
                <a:gd name="connsiteY9-5120" fmla="*/ 1821072 h 6845510"/>
                <a:gd name="connsiteX10-5121" fmla="*/ 2874334 w 3693484"/>
                <a:gd name="connsiteY10-5122" fmla="*/ 563772 h 6845510"/>
                <a:gd name="connsiteX11-5123" fmla="*/ 2598109 w 3693484"/>
                <a:gd name="connsiteY11-5124" fmla="*/ 397084 h 6845510"/>
                <a:gd name="connsiteX12-5125" fmla="*/ 2207584 w 3693484"/>
                <a:gd name="connsiteY12-5126" fmla="*/ 1659147 h 6845510"/>
                <a:gd name="connsiteX13-5127" fmla="*/ 2131384 w 3693484"/>
                <a:gd name="connsiteY13-5128" fmla="*/ 1597235 h 6845510"/>
                <a:gd name="connsiteX14-5129" fmla="*/ 2193297 w 3693484"/>
                <a:gd name="connsiteY14-5130" fmla="*/ 154197 h 6845510"/>
                <a:gd name="connsiteX15-5131" fmla="*/ 1878971 w 3693484"/>
                <a:gd name="connsiteY15-5132" fmla="*/ 163723 h 6845510"/>
                <a:gd name="connsiteX16-5133" fmla="*/ 1798009 w 3693484"/>
                <a:gd name="connsiteY16-5134" fmla="*/ 1554373 h 6845510"/>
                <a:gd name="connsiteX17-5135" fmla="*/ 1674184 w 3693484"/>
                <a:gd name="connsiteY17-5136" fmla="*/ 1559134 h 6845510"/>
                <a:gd name="connsiteX18-5137" fmla="*/ 1593221 w 3693484"/>
                <a:gd name="connsiteY18-5138" fmla="*/ 378035 h 6845510"/>
                <a:gd name="connsiteX19-5139" fmla="*/ 1307472 w 3693484"/>
                <a:gd name="connsiteY19-5140" fmla="*/ 368510 h 6845510"/>
                <a:gd name="connsiteX20-5141" fmla="*/ 1312234 w 3693484"/>
                <a:gd name="connsiteY20-5142" fmla="*/ 1635335 h 6845510"/>
                <a:gd name="connsiteX21-5143" fmla="*/ 1259846 w 3693484"/>
                <a:gd name="connsiteY21-5144" fmla="*/ 2025860 h 6845510"/>
                <a:gd name="connsiteX22-5145" fmla="*/ 902659 w 3693484"/>
                <a:gd name="connsiteY22-5146" fmla="*/ 2302085 h 6845510"/>
                <a:gd name="connsiteX23-5147" fmla="*/ 207334 w 3693484"/>
                <a:gd name="connsiteY23-5148" fmla="*/ 1787735 h 6845510"/>
                <a:gd name="connsiteX24-5149" fmla="*/ 173996 w 3693484"/>
                <a:gd name="connsiteY24-5150" fmla="*/ 2092535 h 6845510"/>
                <a:gd name="connsiteX25-5151" fmla="*/ 731209 w 3693484"/>
                <a:gd name="connsiteY25-5152" fmla="*/ 2797385 h 6845510"/>
                <a:gd name="connsiteX26-5153" fmla="*/ 1359859 w 3693484"/>
                <a:gd name="connsiteY26-5154" fmla="*/ 3530810 h 6845510"/>
                <a:gd name="connsiteX27-5155" fmla="*/ 1578934 w 3693484"/>
                <a:gd name="connsiteY27-5156" fmla="*/ 4064210 h 6845510"/>
                <a:gd name="connsiteX28-5157" fmla="*/ 1969459 w 3693484"/>
                <a:gd name="connsiteY28-5158" fmla="*/ 6845510 h 6845510"/>
                <a:gd name="connsiteX0-5159" fmla="*/ 1969459 w 3693484"/>
                <a:gd name="connsiteY0-5160" fmla="*/ 6845510 h 6845510"/>
                <a:gd name="connsiteX1-5161" fmla="*/ 3693484 w 3693484"/>
                <a:gd name="connsiteY1-5162" fmla="*/ 6835985 h 6845510"/>
                <a:gd name="connsiteX2-5163" fmla="*/ 2636209 w 3693484"/>
                <a:gd name="connsiteY2-5164" fmla="*/ 3873710 h 6845510"/>
                <a:gd name="connsiteX3-5165" fmla="*/ 2555247 w 3693484"/>
                <a:gd name="connsiteY3-5166" fmla="*/ 3373648 h 6845510"/>
                <a:gd name="connsiteX4-5167" fmla="*/ 2750508 w 3693484"/>
                <a:gd name="connsiteY4-5168" fmla="*/ 2764048 h 6845510"/>
                <a:gd name="connsiteX5-5169" fmla="*/ 2864809 w 3693484"/>
                <a:gd name="connsiteY5-5170" fmla="*/ 2192548 h 6845510"/>
                <a:gd name="connsiteX6-5171" fmla="*/ 3512509 w 3693484"/>
                <a:gd name="connsiteY6-5172" fmla="*/ 1301960 h 6845510"/>
                <a:gd name="connsiteX7-5173" fmla="*/ 3298197 w 3693484"/>
                <a:gd name="connsiteY7-5174" fmla="*/ 1178135 h 6845510"/>
                <a:gd name="connsiteX8-5175" fmla="*/ 2607634 w 3693484"/>
                <a:gd name="connsiteY8-5176" fmla="*/ 1878222 h 6845510"/>
                <a:gd name="connsiteX9-5177" fmla="*/ 2531434 w 3693484"/>
                <a:gd name="connsiteY9-5178" fmla="*/ 1821072 h 6845510"/>
                <a:gd name="connsiteX10-5179" fmla="*/ 2874334 w 3693484"/>
                <a:gd name="connsiteY10-5180" fmla="*/ 563772 h 6845510"/>
                <a:gd name="connsiteX11-5181" fmla="*/ 2598109 w 3693484"/>
                <a:gd name="connsiteY11-5182" fmla="*/ 397084 h 6845510"/>
                <a:gd name="connsiteX12-5183" fmla="*/ 2207584 w 3693484"/>
                <a:gd name="connsiteY12-5184" fmla="*/ 1659147 h 6845510"/>
                <a:gd name="connsiteX13-5185" fmla="*/ 2131384 w 3693484"/>
                <a:gd name="connsiteY13-5186" fmla="*/ 1597235 h 6845510"/>
                <a:gd name="connsiteX14-5187" fmla="*/ 2193297 w 3693484"/>
                <a:gd name="connsiteY14-5188" fmla="*/ 154197 h 6845510"/>
                <a:gd name="connsiteX15-5189" fmla="*/ 1878971 w 3693484"/>
                <a:gd name="connsiteY15-5190" fmla="*/ 163723 h 6845510"/>
                <a:gd name="connsiteX16-5191" fmla="*/ 1798009 w 3693484"/>
                <a:gd name="connsiteY16-5192" fmla="*/ 1554373 h 6845510"/>
                <a:gd name="connsiteX17-5193" fmla="*/ 1674184 w 3693484"/>
                <a:gd name="connsiteY17-5194" fmla="*/ 1559134 h 6845510"/>
                <a:gd name="connsiteX18-5195" fmla="*/ 1593221 w 3693484"/>
                <a:gd name="connsiteY18-5196" fmla="*/ 378035 h 6845510"/>
                <a:gd name="connsiteX19-5197" fmla="*/ 1307472 w 3693484"/>
                <a:gd name="connsiteY19-5198" fmla="*/ 368510 h 6845510"/>
                <a:gd name="connsiteX20-5199" fmla="*/ 1312234 w 3693484"/>
                <a:gd name="connsiteY20-5200" fmla="*/ 1635335 h 6845510"/>
                <a:gd name="connsiteX21-5201" fmla="*/ 1259846 w 3693484"/>
                <a:gd name="connsiteY21-5202" fmla="*/ 2025860 h 6845510"/>
                <a:gd name="connsiteX22-5203" fmla="*/ 902659 w 3693484"/>
                <a:gd name="connsiteY22-5204" fmla="*/ 2302085 h 6845510"/>
                <a:gd name="connsiteX23-5205" fmla="*/ 207334 w 3693484"/>
                <a:gd name="connsiteY23-5206" fmla="*/ 1787735 h 6845510"/>
                <a:gd name="connsiteX24-5207" fmla="*/ 173996 w 3693484"/>
                <a:gd name="connsiteY24-5208" fmla="*/ 2092535 h 6845510"/>
                <a:gd name="connsiteX25-5209" fmla="*/ 731209 w 3693484"/>
                <a:gd name="connsiteY25-5210" fmla="*/ 2797385 h 6845510"/>
                <a:gd name="connsiteX26-5211" fmla="*/ 1359859 w 3693484"/>
                <a:gd name="connsiteY26-5212" fmla="*/ 3530810 h 6845510"/>
                <a:gd name="connsiteX27-5213" fmla="*/ 1578934 w 3693484"/>
                <a:gd name="connsiteY27-5214" fmla="*/ 4064210 h 6845510"/>
                <a:gd name="connsiteX28-5215" fmla="*/ 1969459 w 3693484"/>
                <a:gd name="connsiteY28-5216" fmla="*/ 6845510 h 6845510"/>
                <a:gd name="connsiteX0-5217" fmla="*/ 1969459 w 3693484"/>
                <a:gd name="connsiteY0-5218" fmla="*/ 6845510 h 6845510"/>
                <a:gd name="connsiteX1-5219" fmla="*/ 3693484 w 3693484"/>
                <a:gd name="connsiteY1-5220" fmla="*/ 6835985 h 6845510"/>
                <a:gd name="connsiteX2-5221" fmla="*/ 2636209 w 3693484"/>
                <a:gd name="connsiteY2-5222" fmla="*/ 3873710 h 6845510"/>
                <a:gd name="connsiteX3-5223" fmla="*/ 2517147 w 3693484"/>
                <a:gd name="connsiteY3-5224" fmla="*/ 3354598 h 6845510"/>
                <a:gd name="connsiteX4-5225" fmla="*/ 2750508 w 3693484"/>
                <a:gd name="connsiteY4-5226" fmla="*/ 2764048 h 6845510"/>
                <a:gd name="connsiteX5-5227" fmla="*/ 2864809 w 3693484"/>
                <a:gd name="connsiteY5-5228" fmla="*/ 2192548 h 6845510"/>
                <a:gd name="connsiteX6-5229" fmla="*/ 3512509 w 3693484"/>
                <a:gd name="connsiteY6-5230" fmla="*/ 1301960 h 6845510"/>
                <a:gd name="connsiteX7-5231" fmla="*/ 3298197 w 3693484"/>
                <a:gd name="connsiteY7-5232" fmla="*/ 1178135 h 6845510"/>
                <a:gd name="connsiteX8-5233" fmla="*/ 2607634 w 3693484"/>
                <a:gd name="connsiteY8-5234" fmla="*/ 1878222 h 6845510"/>
                <a:gd name="connsiteX9-5235" fmla="*/ 2531434 w 3693484"/>
                <a:gd name="connsiteY9-5236" fmla="*/ 1821072 h 6845510"/>
                <a:gd name="connsiteX10-5237" fmla="*/ 2874334 w 3693484"/>
                <a:gd name="connsiteY10-5238" fmla="*/ 563772 h 6845510"/>
                <a:gd name="connsiteX11-5239" fmla="*/ 2598109 w 3693484"/>
                <a:gd name="connsiteY11-5240" fmla="*/ 397084 h 6845510"/>
                <a:gd name="connsiteX12-5241" fmla="*/ 2207584 w 3693484"/>
                <a:gd name="connsiteY12-5242" fmla="*/ 1659147 h 6845510"/>
                <a:gd name="connsiteX13-5243" fmla="*/ 2131384 w 3693484"/>
                <a:gd name="connsiteY13-5244" fmla="*/ 1597235 h 6845510"/>
                <a:gd name="connsiteX14-5245" fmla="*/ 2193297 w 3693484"/>
                <a:gd name="connsiteY14-5246" fmla="*/ 154197 h 6845510"/>
                <a:gd name="connsiteX15-5247" fmla="*/ 1878971 w 3693484"/>
                <a:gd name="connsiteY15-5248" fmla="*/ 163723 h 6845510"/>
                <a:gd name="connsiteX16-5249" fmla="*/ 1798009 w 3693484"/>
                <a:gd name="connsiteY16-5250" fmla="*/ 1554373 h 6845510"/>
                <a:gd name="connsiteX17-5251" fmla="*/ 1674184 w 3693484"/>
                <a:gd name="connsiteY17-5252" fmla="*/ 1559134 h 6845510"/>
                <a:gd name="connsiteX18-5253" fmla="*/ 1593221 w 3693484"/>
                <a:gd name="connsiteY18-5254" fmla="*/ 378035 h 6845510"/>
                <a:gd name="connsiteX19-5255" fmla="*/ 1307472 w 3693484"/>
                <a:gd name="connsiteY19-5256" fmla="*/ 368510 h 6845510"/>
                <a:gd name="connsiteX20-5257" fmla="*/ 1312234 w 3693484"/>
                <a:gd name="connsiteY20-5258" fmla="*/ 1635335 h 6845510"/>
                <a:gd name="connsiteX21-5259" fmla="*/ 1259846 w 3693484"/>
                <a:gd name="connsiteY21-5260" fmla="*/ 2025860 h 6845510"/>
                <a:gd name="connsiteX22-5261" fmla="*/ 902659 w 3693484"/>
                <a:gd name="connsiteY22-5262" fmla="*/ 2302085 h 6845510"/>
                <a:gd name="connsiteX23-5263" fmla="*/ 207334 w 3693484"/>
                <a:gd name="connsiteY23-5264" fmla="*/ 1787735 h 6845510"/>
                <a:gd name="connsiteX24-5265" fmla="*/ 173996 w 3693484"/>
                <a:gd name="connsiteY24-5266" fmla="*/ 2092535 h 6845510"/>
                <a:gd name="connsiteX25-5267" fmla="*/ 731209 w 3693484"/>
                <a:gd name="connsiteY25-5268" fmla="*/ 2797385 h 6845510"/>
                <a:gd name="connsiteX26-5269" fmla="*/ 1359859 w 3693484"/>
                <a:gd name="connsiteY26-5270" fmla="*/ 3530810 h 6845510"/>
                <a:gd name="connsiteX27-5271" fmla="*/ 1578934 w 3693484"/>
                <a:gd name="connsiteY27-5272" fmla="*/ 4064210 h 6845510"/>
                <a:gd name="connsiteX28-5273" fmla="*/ 1969459 w 3693484"/>
                <a:gd name="connsiteY28-5274" fmla="*/ 6845510 h 6845510"/>
                <a:gd name="connsiteX0-5275" fmla="*/ 1969459 w 3693484"/>
                <a:gd name="connsiteY0-5276" fmla="*/ 6845510 h 6845510"/>
                <a:gd name="connsiteX1-5277" fmla="*/ 3693484 w 3693484"/>
                <a:gd name="connsiteY1-5278" fmla="*/ 6835985 h 6845510"/>
                <a:gd name="connsiteX2-5279" fmla="*/ 2636209 w 3693484"/>
                <a:gd name="connsiteY2-5280" fmla="*/ 3873710 h 6845510"/>
                <a:gd name="connsiteX3-5281" fmla="*/ 2517147 w 3693484"/>
                <a:gd name="connsiteY3-5282" fmla="*/ 3354598 h 6845510"/>
                <a:gd name="connsiteX4-5283" fmla="*/ 2731458 w 3693484"/>
                <a:gd name="connsiteY4-5284" fmla="*/ 2735473 h 6845510"/>
                <a:gd name="connsiteX5-5285" fmla="*/ 2864809 w 3693484"/>
                <a:gd name="connsiteY5-5286" fmla="*/ 2192548 h 6845510"/>
                <a:gd name="connsiteX6-5287" fmla="*/ 3512509 w 3693484"/>
                <a:gd name="connsiteY6-5288" fmla="*/ 1301960 h 6845510"/>
                <a:gd name="connsiteX7-5289" fmla="*/ 3298197 w 3693484"/>
                <a:gd name="connsiteY7-5290" fmla="*/ 1178135 h 6845510"/>
                <a:gd name="connsiteX8-5291" fmla="*/ 2607634 w 3693484"/>
                <a:gd name="connsiteY8-5292" fmla="*/ 1878222 h 6845510"/>
                <a:gd name="connsiteX9-5293" fmla="*/ 2531434 w 3693484"/>
                <a:gd name="connsiteY9-5294" fmla="*/ 1821072 h 6845510"/>
                <a:gd name="connsiteX10-5295" fmla="*/ 2874334 w 3693484"/>
                <a:gd name="connsiteY10-5296" fmla="*/ 563772 h 6845510"/>
                <a:gd name="connsiteX11-5297" fmla="*/ 2598109 w 3693484"/>
                <a:gd name="connsiteY11-5298" fmla="*/ 397084 h 6845510"/>
                <a:gd name="connsiteX12-5299" fmla="*/ 2207584 w 3693484"/>
                <a:gd name="connsiteY12-5300" fmla="*/ 1659147 h 6845510"/>
                <a:gd name="connsiteX13-5301" fmla="*/ 2131384 w 3693484"/>
                <a:gd name="connsiteY13-5302" fmla="*/ 1597235 h 6845510"/>
                <a:gd name="connsiteX14-5303" fmla="*/ 2193297 w 3693484"/>
                <a:gd name="connsiteY14-5304" fmla="*/ 154197 h 6845510"/>
                <a:gd name="connsiteX15-5305" fmla="*/ 1878971 w 3693484"/>
                <a:gd name="connsiteY15-5306" fmla="*/ 163723 h 6845510"/>
                <a:gd name="connsiteX16-5307" fmla="*/ 1798009 w 3693484"/>
                <a:gd name="connsiteY16-5308" fmla="*/ 1554373 h 6845510"/>
                <a:gd name="connsiteX17-5309" fmla="*/ 1674184 w 3693484"/>
                <a:gd name="connsiteY17-5310" fmla="*/ 1559134 h 6845510"/>
                <a:gd name="connsiteX18-5311" fmla="*/ 1593221 w 3693484"/>
                <a:gd name="connsiteY18-5312" fmla="*/ 378035 h 6845510"/>
                <a:gd name="connsiteX19-5313" fmla="*/ 1307472 w 3693484"/>
                <a:gd name="connsiteY19-5314" fmla="*/ 368510 h 6845510"/>
                <a:gd name="connsiteX20-5315" fmla="*/ 1312234 w 3693484"/>
                <a:gd name="connsiteY20-5316" fmla="*/ 1635335 h 6845510"/>
                <a:gd name="connsiteX21-5317" fmla="*/ 1259846 w 3693484"/>
                <a:gd name="connsiteY21-5318" fmla="*/ 2025860 h 6845510"/>
                <a:gd name="connsiteX22-5319" fmla="*/ 902659 w 3693484"/>
                <a:gd name="connsiteY22-5320" fmla="*/ 2302085 h 6845510"/>
                <a:gd name="connsiteX23-5321" fmla="*/ 207334 w 3693484"/>
                <a:gd name="connsiteY23-5322" fmla="*/ 1787735 h 6845510"/>
                <a:gd name="connsiteX24-5323" fmla="*/ 173996 w 3693484"/>
                <a:gd name="connsiteY24-5324" fmla="*/ 2092535 h 6845510"/>
                <a:gd name="connsiteX25-5325" fmla="*/ 731209 w 3693484"/>
                <a:gd name="connsiteY25-5326" fmla="*/ 2797385 h 6845510"/>
                <a:gd name="connsiteX26-5327" fmla="*/ 1359859 w 3693484"/>
                <a:gd name="connsiteY26-5328" fmla="*/ 3530810 h 6845510"/>
                <a:gd name="connsiteX27-5329" fmla="*/ 1578934 w 3693484"/>
                <a:gd name="connsiteY27-5330" fmla="*/ 4064210 h 6845510"/>
                <a:gd name="connsiteX28-5331" fmla="*/ 1969459 w 3693484"/>
                <a:gd name="connsiteY28-5332" fmla="*/ 6845510 h 6845510"/>
                <a:gd name="connsiteX0-5333" fmla="*/ 1969459 w 3693484"/>
                <a:gd name="connsiteY0-5334" fmla="*/ 6845510 h 6845510"/>
                <a:gd name="connsiteX1-5335" fmla="*/ 3693484 w 3693484"/>
                <a:gd name="connsiteY1-5336" fmla="*/ 6835985 h 6845510"/>
                <a:gd name="connsiteX2-5337" fmla="*/ 2636209 w 3693484"/>
                <a:gd name="connsiteY2-5338" fmla="*/ 3873710 h 6845510"/>
                <a:gd name="connsiteX3-5339" fmla="*/ 2517147 w 3693484"/>
                <a:gd name="connsiteY3-5340" fmla="*/ 3354598 h 6845510"/>
                <a:gd name="connsiteX4-5341" fmla="*/ 2731458 w 3693484"/>
                <a:gd name="connsiteY4-5342" fmla="*/ 2735473 h 6845510"/>
                <a:gd name="connsiteX5-5343" fmla="*/ 2864809 w 3693484"/>
                <a:gd name="connsiteY5-5344" fmla="*/ 2192548 h 6845510"/>
                <a:gd name="connsiteX6-5345" fmla="*/ 3512509 w 3693484"/>
                <a:gd name="connsiteY6-5346" fmla="*/ 1301960 h 6845510"/>
                <a:gd name="connsiteX7-5347" fmla="*/ 3298197 w 3693484"/>
                <a:gd name="connsiteY7-5348" fmla="*/ 1178135 h 6845510"/>
                <a:gd name="connsiteX8-5349" fmla="*/ 2607634 w 3693484"/>
                <a:gd name="connsiteY8-5350" fmla="*/ 1878222 h 6845510"/>
                <a:gd name="connsiteX9-5351" fmla="*/ 2531434 w 3693484"/>
                <a:gd name="connsiteY9-5352" fmla="*/ 1821072 h 6845510"/>
                <a:gd name="connsiteX10-5353" fmla="*/ 2874334 w 3693484"/>
                <a:gd name="connsiteY10-5354" fmla="*/ 563772 h 6845510"/>
                <a:gd name="connsiteX11-5355" fmla="*/ 2598109 w 3693484"/>
                <a:gd name="connsiteY11-5356" fmla="*/ 397084 h 6845510"/>
                <a:gd name="connsiteX12-5357" fmla="*/ 2207584 w 3693484"/>
                <a:gd name="connsiteY12-5358" fmla="*/ 1659147 h 6845510"/>
                <a:gd name="connsiteX13-5359" fmla="*/ 2131384 w 3693484"/>
                <a:gd name="connsiteY13-5360" fmla="*/ 1597235 h 6845510"/>
                <a:gd name="connsiteX14-5361" fmla="*/ 2193297 w 3693484"/>
                <a:gd name="connsiteY14-5362" fmla="*/ 154197 h 6845510"/>
                <a:gd name="connsiteX15-5363" fmla="*/ 1878971 w 3693484"/>
                <a:gd name="connsiteY15-5364" fmla="*/ 163723 h 6845510"/>
                <a:gd name="connsiteX16-5365" fmla="*/ 1798009 w 3693484"/>
                <a:gd name="connsiteY16-5366" fmla="*/ 1554373 h 6845510"/>
                <a:gd name="connsiteX17-5367" fmla="*/ 1674184 w 3693484"/>
                <a:gd name="connsiteY17-5368" fmla="*/ 1559134 h 6845510"/>
                <a:gd name="connsiteX18-5369" fmla="*/ 1593221 w 3693484"/>
                <a:gd name="connsiteY18-5370" fmla="*/ 378035 h 6845510"/>
                <a:gd name="connsiteX19-5371" fmla="*/ 1307472 w 3693484"/>
                <a:gd name="connsiteY19-5372" fmla="*/ 368510 h 6845510"/>
                <a:gd name="connsiteX20-5373" fmla="*/ 1312234 w 3693484"/>
                <a:gd name="connsiteY20-5374" fmla="*/ 1635335 h 6845510"/>
                <a:gd name="connsiteX21-5375" fmla="*/ 1259846 w 3693484"/>
                <a:gd name="connsiteY21-5376" fmla="*/ 2025860 h 6845510"/>
                <a:gd name="connsiteX22-5377" fmla="*/ 902659 w 3693484"/>
                <a:gd name="connsiteY22-5378" fmla="*/ 2302085 h 6845510"/>
                <a:gd name="connsiteX23-5379" fmla="*/ 207334 w 3693484"/>
                <a:gd name="connsiteY23-5380" fmla="*/ 1787735 h 6845510"/>
                <a:gd name="connsiteX24-5381" fmla="*/ 173996 w 3693484"/>
                <a:gd name="connsiteY24-5382" fmla="*/ 2092535 h 6845510"/>
                <a:gd name="connsiteX25-5383" fmla="*/ 731209 w 3693484"/>
                <a:gd name="connsiteY25-5384" fmla="*/ 2797385 h 6845510"/>
                <a:gd name="connsiteX26-5385" fmla="*/ 1359859 w 3693484"/>
                <a:gd name="connsiteY26-5386" fmla="*/ 3530810 h 6845510"/>
                <a:gd name="connsiteX27-5387" fmla="*/ 1578934 w 3693484"/>
                <a:gd name="connsiteY27-5388" fmla="*/ 4064210 h 6845510"/>
                <a:gd name="connsiteX28-5389" fmla="*/ 1969459 w 3693484"/>
                <a:gd name="connsiteY28-5390" fmla="*/ 6845510 h 6845510"/>
                <a:gd name="connsiteX0-5391" fmla="*/ 1969459 w 3693484"/>
                <a:gd name="connsiteY0-5392" fmla="*/ 6845510 h 6845510"/>
                <a:gd name="connsiteX1-5393" fmla="*/ 3693484 w 3693484"/>
                <a:gd name="connsiteY1-5394" fmla="*/ 6835985 h 6845510"/>
                <a:gd name="connsiteX2-5395" fmla="*/ 2636209 w 3693484"/>
                <a:gd name="connsiteY2-5396" fmla="*/ 3873710 h 6845510"/>
                <a:gd name="connsiteX3-5397" fmla="*/ 2517147 w 3693484"/>
                <a:gd name="connsiteY3-5398" fmla="*/ 3354598 h 6845510"/>
                <a:gd name="connsiteX4-5399" fmla="*/ 2731458 w 3693484"/>
                <a:gd name="connsiteY4-5400" fmla="*/ 2735473 h 6845510"/>
                <a:gd name="connsiteX5-5401" fmla="*/ 2864809 w 3693484"/>
                <a:gd name="connsiteY5-5402" fmla="*/ 2192548 h 6845510"/>
                <a:gd name="connsiteX6-5403" fmla="*/ 3512509 w 3693484"/>
                <a:gd name="connsiteY6-5404" fmla="*/ 1301960 h 6845510"/>
                <a:gd name="connsiteX7-5405" fmla="*/ 3298197 w 3693484"/>
                <a:gd name="connsiteY7-5406" fmla="*/ 1178135 h 6845510"/>
                <a:gd name="connsiteX8-5407" fmla="*/ 2607634 w 3693484"/>
                <a:gd name="connsiteY8-5408" fmla="*/ 1878222 h 6845510"/>
                <a:gd name="connsiteX9-5409" fmla="*/ 2531434 w 3693484"/>
                <a:gd name="connsiteY9-5410" fmla="*/ 1821072 h 6845510"/>
                <a:gd name="connsiteX10-5411" fmla="*/ 2874334 w 3693484"/>
                <a:gd name="connsiteY10-5412" fmla="*/ 563772 h 6845510"/>
                <a:gd name="connsiteX11-5413" fmla="*/ 2598109 w 3693484"/>
                <a:gd name="connsiteY11-5414" fmla="*/ 397084 h 6845510"/>
                <a:gd name="connsiteX12-5415" fmla="*/ 2207584 w 3693484"/>
                <a:gd name="connsiteY12-5416" fmla="*/ 1659147 h 6845510"/>
                <a:gd name="connsiteX13-5417" fmla="*/ 2131384 w 3693484"/>
                <a:gd name="connsiteY13-5418" fmla="*/ 1597235 h 6845510"/>
                <a:gd name="connsiteX14-5419" fmla="*/ 2193297 w 3693484"/>
                <a:gd name="connsiteY14-5420" fmla="*/ 154197 h 6845510"/>
                <a:gd name="connsiteX15-5421" fmla="*/ 1878971 w 3693484"/>
                <a:gd name="connsiteY15-5422" fmla="*/ 163723 h 6845510"/>
                <a:gd name="connsiteX16-5423" fmla="*/ 1798009 w 3693484"/>
                <a:gd name="connsiteY16-5424" fmla="*/ 1554373 h 6845510"/>
                <a:gd name="connsiteX17-5425" fmla="*/ 1674184 w 3693484"/>
                <a:gd name="connsiteY17-5426" fmla="*/ 1559134 h 6845510"/>
                <a:gd name="connsiteX18-5427" fmla="*/ 1593221 w 3693484"/>
                <a:gd name="connsiteY18-5428" fmla="*/ 378035 h 6845510"/>
                <a:gd name="connsiteX19-5429" fmla="*/ 1307472 w 3693484"/>
                <a:gd name="connsiteY19-5430" fmla="*/ 368510 h 6845510"/>
                <a:gd name="connsiteX20-5431" fmla="*/ 1312234 w 3693484"/>
                <a:gd name="connsiteY20-5432" fmla="*/ 1635335 h 6845510"/>
                <a:gd name="connsiteX21-5433" fmla="*/ 1259846 w 3693484"/>
                <a:gd name="connsiteY21-5434" fmla="*/ 2025860 h 6845510"/>
                <a:gd name="connsiteX22-5435" fmla="*/ 902659 w 3693484"/>
                <a:gd name="connsiteY22-5436" fmla="*/ 2302085 h 6845510"/>
                <a:gd name="connsiteX23-5437" fmla="*/ 207334 w 3693484"/>
                <a:gd name="connsiteY23-5438" fmla="*/ 1787735 h 6845510"/>
                <a:gd name="connsiteX24-5439" fmla="*/ 173996 w 3693484"/>
                <a:gd name="connsiteY24-5440" fmla="*/ 2092535 h 6845510"/>
                <a:gd name="connsiteX25-5441" fmla="*/ 731209 w 3693484"/>
                <a:gd name="connsiteY25-5442" fmla="*/ 2797385 h 6845510"/>
                <a:gd name="connsiteX26-5443" fmla="*/ 1359859 w 3693484"/>
                <a:gd name="connsiteY26-5444" fmla="*/ 3530810 h 6845510"/>
                <a:gd name="connsiteX27-5445" fmla="*/ 1578934 w 3693484"/>
                <a:gd name="connsiteY27-5446" fmla="*/ 4064210 h 6845510"/>
                <a:gd name="connsiteX28-5447" fmla="*/ 1969459 w 3693484"/>
                <a:gd name="connsiteY28-5448" fmla="*/ 6845510 h 6845510"/>
                <a:gd name="connsiteX0-5449" fmla="*/ 1969459 w 3693484"/>
                <a:gd name="connsiteY0-5450" fmla="*/ 6845510 h 6845510"/>
                <a:gd name="connsiteX1-5451" fmla="*/ 3693484 w 3693484"/>
                <a:gd name="connsiteY1-5452" fmla="*/ 6835985 h 6845510"/>
                <a:gd name="connsiteX2-5453" fmla="*/ 2636209 w 3693484"/>
                <a:gd name="connsiteY2-5454" fmla="*/ 3873710 h 6845510"/>
                <a:gd name="connsiteX3-5455" fmla="*/ 2550484 w 3693484"/>
                <a:gd name="connsiteY3-5456" fmla="*/ 3354598 h 6845510"/>
                <a:gd name="connsiteX4-5457" fmla="*/ 2731458 w 3693484"/>
                <a:gd name="connsiteY4-5458" fmla="*/ 2735473 h 6845510"/>
                <a:gd name="connsiteX5-5459" fmla="*/ 2864809 w 3693484"/>
                <a:gd name="connsiteY5-5460" fmla="*/ 2192548 h 6845510"/>
                <a:gd name="connsiteX6-5461" fmla="*/ 3512509 w 3693484"/>
                <a:gd name="connsiteY6-5462" fmla="*/ 1301960 h 6845510"/>
                <a:gd name="connsiteX7-5463" fmla="*/ 3298197 w 3693484"/>
                <a:gd name="connsiteY7-5464" fmla="*/ 1178135 h 6845510"/>
                <a:gd name="connsiteX8-5465" fmla="*/ 2607634 w 3693484"/>
                <a:gd name="connsiteY8-5466" fmla="*/ 1878222 h 6845510"/>
                <a:gd name="connsiteX9-5467" fmla="*/ 2531434 w 3693484"/>
                <a:gd name="connsiteY9-5468" fmla="*/ 1821072 h 6845510"/>
                <a:gd name="connsiteX10-5469" fmla="*/ 2874334 w 3693484"/>
                <a:gd name="connsiteY10-5470" fmla="*/ 563772 h 6845510"/>
                <a:gd name="connsiteX11-5471" fmla="*/ 2598109 w 3693484"/>
                <a:gd name="connsiteY11-5472" fmla="*/ 397084 h 6845510"/>
                <a:gd name="connsiteX12-5473" fmla="*/ 2207584 w 3693484"/>
                <a:gd name="connsiteY12-5474" fmla="*/ 1659147 h 6845510"/>
                <a:gd name="connsiteX13-5475" fmla="*/ 2131384 w 3693484"/>
                <a:gd name="connsiteY13-5476" fmla="*/ 1597235 h 6845510"/>
                <a:gd name="connsiteX14-5477" fmla="*/ 2193297 w 3693484"/>
                <a:gd name="connsiteY14-5478" fmla="*/ 154197 h 6845510"/>
                <a:gd name="connsiteX15-5479" fmla="*/ 1878971 w 3693484"/>
                <a:gd name="connsiteY15-5480" fmla="*/ 163723 h 6845510"/>
                <a:gd name="connsiteX16-5481" fmla="*/ 1798009 w 3693484"/>
                <a:gd name="connsiteY16-5482" fmla="*/ 1554373 h 6845510"/>
                <a:gd name="connsiteX17-5483" fmla="*/ 1674184 w 3693484"/>
                <a:gd name="connsiteY17-5484" fmla="*/ 1559134 h 6845510"/>
                <a:gd name="connsiteX18-5485" fmla="*/ 1593221 w 3693484"/>
                <a:gd name="connsiteY18-5486" fmla="*/ 378035 h 6845510"/>
                <a:gd name="connsiteX19-5487" fmla="*/ 1307472 w 3693484"/>
                <a:gd name="connsiteY19-5488" fmla="*/ 368510 h 6845510"/>
                <a:gd name="connsiteX20-5489" fmla="*/ 1312234 w 3693484"/>
                <a:gd name="connsiteY20-5490" fmla="*/ 1635335 h 6845510"/>
                <a:gd name="connsiteX21-5491" fmla="*/ 1259846 w 3693484"/>
                <a:gd name="connsiteY21-5492" fmla="*/ 2025860 h 6845510"/>
                <a:gd name="connsiteX22-5493" fmla="*/ 902659 w 3693484"/>
                <a:gd name="connsiteY22-5494" fmla="*/ 2302085 h 6845510"/>
                <a:gd name="connsiteX23-5495" fmla="*/ 207334 w 3693484"/>
                <a:gd name="connsiteY23-5496" fmla="*/ 1787735 h 6845510"/>
                <a:gd name="connsiteX24-5497" fmla="*/ 173996 w 3693484"/>
                <a:gd name="connsiteY24-5498" fmla="*/ 2092535 h 6845510"/>
                <a:gd name="connsiteX25-5499" fmla="*/ 731209 w 3693484"/>
                <a:gd name="connsiteY25-5500" fmla="*/ 2797385 h 6845510"/>
                <a:gd name="connsiteX26-5501" fmla="*/ 1359859 w 3693484"/>
                <a:gd name="connsiteY26-5502" fmla="*/ 3530810 h 6845510"/>
                <a:gd name="connsiteX27-5503" fmla="*/ 1578934 w 3693484"/>
                <a:gd name="connsiteY27-5504" fmla="*/ 4064210 h 6845510"/>
                <a:gd name="connsiteX28-5505" fmla="*/ 1969459 w 3693484"/>
                <a:gd name="connsiteY28-5506" fmla="*/ 6845510 h 6845510"/>
                <a:gd name="connsiteX0-5507" fmla="*/ 1969459 w 3693484"/>
                <a:gd name="connsiteY0-5508" fmla="*/ 6845510 h 6845510"/>
                <a:gd name="connsiteX1-5509" fmla="*/ 3693484 w 3693484"/>
                <a:gd name="connsiteY1-5510" fmla="*/ 6835985 h 6845510"/>
                <a:gd name="connsiteX2-5511" fmla="*/ 2636209 w 3693484"/>
                <a:gd name="connsiteY2-5512" fmla="*/ 3873710 h 6845510"/>
                <a:gd name="connsiteX3-5513" fmla="*/ 2550484 w 3693484"/>
                <a:gd name="connsiteY3-5514" fmla="*/ 3354598 h 6845510"/>
                <a:gd name="connsiteX4-5515" fmla="*/ 2755270 w 3693484"/>
                <a:gd name="connsiteY4-5516" fmla="*/ 2811673 h 6845510"/>
                <a:gd name="connsiteX5-5517" fmla="*/ 2864809 w 3693484"/>
                <a:gd name="connsiteY5-5518" fmla="*/ 2192548 h 6845510"/>
                <a:gd name="connsiteX6-5519" fmla="*/ 3512509 w 3693484"/>
                <a:gd name="connsiteY6-5520" fmla="*/ 1301960 h 6845510"/>
                <a:gd name="connsiteX7-5521" fmla="*/ 3298197 w 3693484"/>
                <a:gd name="connsiteY7-5522" fmla="*/ 1178135 h 6845510"/>
                <a:gd name="connsiteX8-5523" fmla="*/ 2607634 w 3693484"/>
                <a:gd name="connsiteY8-5524" fmla="*/ 1878222 h 6845510"/>
                <a:gd name="connsiteX9-5525" fmla="*/ 2531434 w 3693484"/>
                <a:gd name="connsiteY9-5526" fmla="*/ 1821072 h 6845510"/>
                <a:gd name="connsiteX10-5527" fmla="*/ 2874334 w 3693484"/>
                <a:gd name="connsiteY10-5528" fmla="*/ 563772 h 6845510"/>
                <a:gd name="connsiteX11-5529" fmla="*/ 2598109 w 3693484"/>
                <a:gd name="connsiteY11-5530" fmla="*/ 397084 h 6845510"/>
                <a:gd name="connsiteX12-5531" fmla="*/ 2207584 w 3693484"/>
                <a:gd name="connsiteY12-5532" fmla="*/ 1659147 h 6845510"/>
                <a:gd name="connsiteX13-5533" fmla="*/ 2131384 w 3693484"/>
                <a:gd name="connsiteY13-5534" fmla="*/ 1597235 h 6845510"/>
                <a:gd name="connsiteX14-5535" fmla="*/ 2193297 w 3693484"/>
                <a:gd name="connsiteY14-5536" fmla="*/ 154197 h 6845510"/>
                <a:gd name="connsiteX15-5537" fmla="*/ 1878971 w 3693484"/>
                <a:gd name="connsiteY15-5538" fmla="*/ 163723 h 6845510"/>
                <a:gd name="connsiteX16-5539" fmla="*/ 1798009 w 3693484"/>
                <a:gd name="connsiteY16-5540" fmla="*/ 1554373 h 6845510"/>
                <a:gd name="connsiteX17-5541" fmla="*/ 1674184 w 3693484"/>
                <a:gd name="connsiteY17-5542" fmla="*/ 1559134 h 6845510"/>
                <a:gd name="connsiteX18-5543" fmla="*/ 1593221 w 3693484"/>
                <a:gd name="connsiteY18-5544" fmla="*/ 378035 h 6845510"/>
                <a:gd name="connsiteX19-5545" fmla="*/ 1307472 w 3693484"/>
                <a:gd name="connsiteY19-5546" fmla="*/ 368510 h 6845510"/>
                <a:gd name="connsiteX20-5547" fmla="*/ 1312234 w 3693484"/>
                <a:gd name="connsiteY20-5548" fmla="*/ 1635335 h 6845510"/>
                <a:gd name="connsiteX21-5549" fmla="*/ 1259846 w 3693484"/>
                <a:gd name="connsiteY21-5550" fmla="*/ 2025860 h 6845510"/>
                <a:gd name="connsiteX22-5551" fmla="*/ 902659 w 3693484"/>
                <a:gd name="connsiteY22-5552" fmla="*/ 2302085 h 6845510"/>
                <a:gd name="connsiteX23-5553" fmla="*/ 207334 w 3693484"/>
                <a:gd name="connsiteY23-5554" fmla="*/ 1787735 h 6845510"/>
                <a:gd name="connsiteX24-5555" fmla="*/ 173996 w 3693484"/>
                <a:gd name="connsiteY24-5556" fmla="*/ 2092535 h 6845510"/>
                <a:gd name="connsiteX25-5557" fmla="*/ 731209 w 3693484"/>
                <a:gd name="connsiteY25-5558" fmla="*/ 2797385 h 6845510"/>
                <a:gd name="connsiteX26-5559" fmla="*/ 1359859 w 3693484"/>
                <a:gd name="connsiteY26-5560" fmla="*/ 3530810 h 6845510"/>
                <a:gd name="connsiteX27-5561" fmla="*/ 1578934 w 3693484"/>
                <a:gd name="connsiteY27-5562" fmla="*/ 4064210 h 6845510"/>
                <a:gd name="connsiteX28-5563" fmla="*/ 1969459 w 3693484"/>
                <a:gd name="connsiteY28-5564" fmla="*/ 6845510 h 6845510"/>
                <a:gd name="connsiteX0-5565" fmla="*/ 1969459 w 3693484"/>
                <a:gd name="connsiteY0-5566" fmla="*/ 6845510 h 6845510"/>
                <a:gd name="connsiteX1-5567" fmla="*/ 3693484 w 3693484"/>
                <a:gd name="connsiteY1-5568" fmla="*/ 6835985 h 6845510"/>
                <a:gd name="connsiteX2-5569" fmla="*/ 2636209 w 3693484"/>
                <a:gd name="connsiteY2-5570" fmla="*/ 3873710 h 6845510"/>
                <a:gd name="connsiteX3-5571" fmla="*/ 2550484 w 3693484"/>
                <a:gd name="connsiteY3-5572" fmla="*/ 3354598 h 6845510"/>
                <a:gd name="connsiteX4-5573" fmla="*/ 2755270 w 3693484"/>
                <a:gd name="connsiteY4-5574" fmla="*/ 2811673 h 6845510"/>
                <a:gd name="connsiteX5-5575" fmla="*/ 2864809 w 3693484"/>
                <a:gd name="connsiteY5-5576" fmla="*/ 2192548 h 6845510"/>
                <a:gd name="connsiteX6-5577" fmla="*/ 3512509 w 3693484"/>
                <a:gd name="connsiteY6-5578" fmla="*/ 1301960 h 6845510"/>
                <a:gd name="connsiteX7-5579" fmla="*/ 3298197 w 3693484"/>
                <a:gd name="connsiteY7-5580" fmla="*/ 1178135 h 6845510"/>
                <a:gd name="connsiteX8-5581" fmla="*/ 2607634 w 3693484"/>
                <a:gd name="connsiteY8-5582" fmla="*/ 1878222 h 6845510"/>
                <a:gd name="connsiteX9-5583" fmla="*/ 2531434 w 3693484"/>
                <a:gd name="connsiteY9-5584" fmla="*/ 1821072 h 6845510"/>
                <a:gd name="connsiteX10-5585" fmla="*/ 2874334 w 3693484"/>
                <a:gd name="connsiteY10-5586" fmla="*/ 563772 h 6845510"/>
                <a:gd name="connsiteX11-5587" fmla="*/ 2598109 w 3693484"/>
                <a:gd name="connsiteY11-5588" fmla="*/ 397084 h 6845510"/>
                <a:gd name="connsiteX12-5589" fmla="*/ 2207584 w 3693484"/>
                <a:gd name="connsiteY12-5590" fmla="*/ 1659147 h 6845510"/>
                <a:gd name="connsiteX13-5591" fmla="*/ 2131384 w 3693484"/>
                <a:gd name="connsiteY13-5592" fmla="*/ 1597235 h 6845510"/>
                <a:gd name="connsiteX14-5593" fmla="*/ 2193297 w 3693484"/>
                <a:gd name="connsiteY14-5594" fmla="*/ 154197 h 6845510"/>
                <a:gd name="connsiteX15-5595" fmla="*/ 1878971 w 3693484"/>
                <a:gd name="connsiteY15-5596" fmla="*/ 163723 h 6845510"/>
                <a:gd name="connsiteX16-5597" fmla="*/ 1798009 w 3693484"/>
                <a:gd name="connsiteY16-5598" fmla="*/ 1554373 h 6845510"/>
                <a:gd name="connsiteX17-5599" fmla="*/ 1674184 w 3693484"/>
                <a:gd name="connsiteY17-5600" fmla="*/ 1559134 h 6845510"/>
                <a:gd name="connsiteX18-5601" fmla="*/ 1593221 w 3693484"/>
                <a:gd name="connsiteY18-5602" fmla="*/ 378035 h 6845510"/>
                <a:gd name="connsiteX19-5603" fmla="*/ 1307472 w 3693484"/>
                <a:gd name="connsiteY19-5604" fmla="*/ 368510 h 6845510"/>
                <a:gd name="connsiteX20-5605" fmla="*/ 1312234 w 3693484"/>
                <a:gd name="connsiteY20-5606" fmla="*/ 1635335 h 6845510"/>
                <a:gd name="connsiteX21-5607" fmla="*/ 1259846 w 3693484"/>
                <a:gd name="connsiteY21-5608" fmla="*/ 2025860 h 6845510"/>
                <a:gd name="connsiteX22-5609" fmla="*/ 902659 w 3693484"/>
                <a:gd name="connsiteY22-5610" fmla="*/ 2302085 h 6845510"/>
                <a:gd name="connsiteX23-5611" fmla="*/ 207334 w 3693484"/>
                <a:gd name="connsiteY23-5612" fmla="*/ 1787735 h 6845510"/>
                <a:gd name="connsiteX24-5613" fmla="*/ 173996 w 3693484"/>
                <a:gd name="connsiteY24-5614" fmla="*/ 2092535 h 6845510"/>
                <a:gd name="connsiteX25-5615" fmla="*/ 731209 w 3693484"/>
                <a:gd name="connsiteY25-5616" fmla="*/ 2797385 h 6845510"/>
                <a:gd name="connsiteX26-5617" fmla="*/ 1359859 w 3693484"/>
                <a:gd name="connsiteY26-5618" fmla="*/ 3530810 h 6845510"/>
                <a:gd name="connsiteX27-5619" fmla="*/ 1578934 w 3693484"/>
                <a:gd name="connsiteY27-5620" fmla="*/ 4064210 h 6845510"/>
                <a:gd name="connsiteX28-5621" fmla="*/ 1969459 w 3693484"/>
                <a:gd name="connsiteY28-5622" fmla="*/ 6845510 h 6845510"/>
                <a:gd name="connsiteX0-5623" fmla="*/ 1969459 w 3693484"/>
                <a:gd name="connsiteY0-5624" fmla="*/ 6845510 h 6845510"/>
                <a:gd name="connsiteX1-5625" fmla="*/ 3693484 w 3693484"/>
                <a:gd name="connsiteY1-5626" fmla="*/ 6835985 h 6845510"/>
                <a:gd name="connsiteX2-5627" fmla="*/ 2636209 w 3693484"/>
                <a:gd name="connsiteY2-5628" fmla="*/ 3873710 h 6845510"/>
                <a:gd name="connsiteX3-5629" fmla="*/ 2550484 w 3693484"/>
                <a:gd name="connsiteY3-5630" fmla="*/ 3354598 h 6845510"/>
                <a:gd name="connsiteX4-5631" fmla="*/ 2755270 w 3693484"/>
                <a:gd name="connsiteY4-5632" fmla="*/ 2811673 h 6845510"/>
                <a:gd name="connsiteX5-5633" fmla="*/ 2864809 w 3693484"/>
                <a:gd name="connsiteY5-5634" fmla="*/ 2192548 h 6845510"/>
                <a:gd name="connsiteX6-5635" fmla="*/ 3512509 w 3693484"/>
                <a:gd name="connsiteY6-5636" fmla="*/ 1301960 h 6845510"/>
                <a:gd name="connsiteX7-5637" fmla="*/ 3298197 w 3693484"/>
                <a:gd name="connsiteY7-5638" fmla="*/ 1178135 h 6845510"/>
                <a:gd name="connsiteX8-5639" fmla="*/ 2607634 w 3693484"/>
                <a:gd name="connsiteY8-5640" fmla="*/ 1878222 h 6845510"/>
                <a:gd name="connsiteX9-5641" fmla="*/ 2531434 w 3693484"/>
                <a:gd name="connsiteY9-5642" fmla="*/ 1821072 h 6845510"/>
                <a:gd name="connsiteX10-5643" fmla="*/ 2874334 w 3693484"/>
                <a:gd name="connsiteY10-5644" fmla="*/ 563772 h 6845510"/>
                <a:gd name="connsiteX11-5645" fmla="*/ 2598109 w 3693484"/>
                <a:gd name="connsiteY11-5646" fmla="*/ 397084 h 6845510"/>
                <a:gd name="connsiteX12-5647" fmla="*/ 2207584 w 3693484"/>
                <a:gd name="connsiteY12-5648" fmla="*/ 1659147 h 6845510"/>
                <a:gd name="connsiteX13-5649" fmla="*/ 2131384 w 3693484"/>
                <a:gd name="connsiteY13-5650" fmla="*/ 1597235 h 6845510"/>
                <a:gd name="connsiteX14-5651" fmla="*/ 2193297 w 3693484"/>
                <a:gd name="connsiteY14-5652" fmla="*/ 154197 h 6845510"/>
                <a:gd name="connsiteX15-5653" fmla="*/ 1878971 w 3693484"/>
                <a:gd name="connsiteY15-5654" fmla="*/ 163723 h 6845510"/>
                <a:gd name="connsiteX16-5655" fmla="*/ 1798009 w 3693484"/>
                <a:gd name="connsiteY16-5656" fmla="*/ 1554373 h 6845510"/>
                <a:gd name="connsiteX17-5657" fmla="*/ 1674184 w 3693484"/>
                <a:gd name="connsiteY17-5658" fmla="*/ 1559134 h 6845510"/>
                <a:gd name="connsiteX18-5659" fmla="*/ 1593221 w 3693484"/>
                <a:gd name="connsiteY18-5660" fmla="*/ 378035 h 6845510"/>
                <a:gd name="connsiteX19-5661" fmla="*/ 1307472 w 3693484"/>
                <a:gd name="connsiteY19-5662" fmla="*/ 368510 h 6845510"/>
                <a:gd name="connsiteX20-5663" fmla="*/ 1312234 w 3693484"/>
                <a:gd name="connsiteY20-5664" fmla="*/ 1635335 h 6845510"/>
                <a:gd name="connsiteX21-5665" fmla="*/ 1259846 w 3693484"/>
                <a:gd name="connsiteY21-5666" fmla="*/ 2025860 h 6845510"/>
                <a:gd name="connsiteX22-5667" fmla="*/ 902659 w 3693484"/>
                <a:gd name="connsiteY22-5668" fmla="*/ 2302085 h 6845510"/>
                <a:gd name="connsiteX23-5669" fmla="*/ 207334 w 3693484"/>
                <a:gd name="connsiteY23-5670" fmla="*/ 1787735 h 6845510"/>
                <a:gd name="connsiteX24-5671" fmla="*/ 173996 w 3693484"/>
                <a:gd name="connsiteY24-5672" fmla="*/ 2092535 h 6845510"/>
                <a:gd name="connsiteX25-5673" fmla="*/ 731209 w 3693484"/>
                <a:gd name="connsiteY25-5674" fmla="*/ 2797385 h 6845510"/>
                <a:gd name="connsiteX26-5675" fmla="*/ 1359859 w 3693484"/>
                <a:gd name="connsiteY26-5676" fmla="*/ 3530810 h 6845510"/>
                <a:gd name="connsiteX27-5677" fmla="*/ 1578934 w 3693484"/>
                <a:gd name="connsiteY27-5678" fmla="*/ 4064210 h 6845510"/>
                <a:gd name="connsiteX28-5679" fmla="*/ 1969459 w 3693484"/>
                <a:gd name="connsiteY28-5680" fmla="*/ 6845510 h 6845510"/>
                <a:gd name="connsiteX0-5681" fmla="*/ 1969459 w 3693484"/>
                <a:gd name="connsiteY0-5682" fmla="*/ 6845510 h 6845510"/>
                <a:gd name="connsiteX1-5683" fmla="*/ 3693484 w 3693484"/>
                <a:gd name="connsiteY1-5684" fmla="*/ 6835985 h 6845510"/>
                <a:gd name="connsiteX2-5685" fmla="*/ 2636209 w 3693484"/>
                <a:gd name="connsiteY2-5686" fmla="*/ 3873710 h 6845510"/>
                <a:gd name="connsiteX3-5687" fmla="*/ 2517146 w 3693484"/>
                <a:gd name="connsiteY3-5688" fmla="*/ 3345073 h 6845510"/>
                <a:gd name="connsiteX4-5689" fmla="*/ 2755270 w 3693484"/>
                <a:gd name="connsiteY4-5690" fmla="*/ 2811673 h 6845510"/>
                <a:gd name="connsiteX5-5691" fmla="*/ 2864809 w 3693484"/>
                <a:gd name="connsiteY5-5692" fmla="*/ 2192548 h 6845510"/>
                <a:gd name="connsiteX6-5693" fmla="*/ 3512509 w 3693484"/>
                <a:gd name="connsiteY6-5694" fmla="*/ 1301960 h 6845510"/>
                <a:gd name="connsiteX7-5695" fmla="*/ 3298197 w 3693484"/>
                <a:gd name="connsiteY7-5696" fmla="*/ 1178135 h 6845510"/>
                <a:gd name="connsiteX8-5697" fmla="*/ 2607634 w 3693484"/>
                <a:gd name="connsiteY8-5698" fmla="*/ 1878222 h 6845510"/>
                <a:gd name="connsiteX9-5699" fmla="*/ 2531434 w 3693484"/>
                <a:gd name="connsiteY9-5700" fmla="*/ 1821072 h 6845510"/>
                <a:gd name="connsiteX10-5701" fmla="*/ 2874334 w 3693484"/>
                <a:gd name="connsiteY10-5702" fmla="*/ 563772 h 6845510"/>
                <a:gd name="connsiteX11-5703" fmla="*/ 2598109 w 3693484"/>
                <a:gd name="connsiteY11-5704" fmla="*/ 397084 h 6845510"/>
                <a:gd name="connsiteX12-5705" fmla="*/ 2207584 w 3693484"/>
                <a:gd name="connsiteY12-5706" fmla="*/ 1659147 h 6845510"/>
                <a:gd name="connsiteX13-5707" fmla="*/ 2131384 w 3693484"/>
                <a:gd name="connsiteY13-5708" fmla="*/ 1597235 h 6845510"/>
                <a:gd name="connsiteX14-5709" fmla="*/ 2193297 w 3693484"/>
                <a:gd name="connsiteY14-5710" fmla="*/ 154197 h 6845510"/>
                <a:gd name="connsiteX15-5711" fmla="*/ 1878971 w 3693484"/>
                <a:gd name="connsiteY15-5712" fmla="*/ 163723 h 6845510"/>
                <a:gd name="connsiteX16-5713" fmla="*/ 1798009 w 3693484"/>
                <a:gd name="connsiteY16-5714" fmla="*/ 1554373 h 6845510"/>
                <a:gd name="connsiteX17-5715" fmla="*/ 1674184 w 3693484"/>
                <a:gd name="connsiteY17-5716" fmla="*/ 1559134 h 6845510"/>
                <a:gd name="connsiteX18-5717" fmla="*/ 1593221 w 3693484"/>
                <a:gd name="connsiteY18-5718" fmla="*/ 378035 h 6845510"/>
                <a:gd name="connsiteX19-5719" fmla="*/ 1307472 w 3693484"/>
                <a:gd name="connsiteY19-5720" fmla="*/ 368510 h 6845510"/>
                <a:gd name="connsiteX20-5721" fmla="*/ 1312234 w 3693484"/>
                <a:gd name="connsiteY20-5722" fmla="*/ 1635335 h 6845510"/>
                <a:gd name="connsiteX21-5723" fmla="*/ 1259846 w 3693484"/>
                <a:gd name="connsiteY21-5724" fmla="*/ 2025860 h 6845510"/>
                <a:gd name="connsiteX22-5725" fmla="*/ 902659 w 3693484"/>
                <a:gd name="connsiteY22-5726" fmla="*/ 2302085 h 6845510"/>
                <a:gd name="connsiteX23-5727" fmla="*/ 207334 w 3693484"/>
                <a:gd name="connsiteY23-5728" fmla="*/ 1787735 h 6845510"/>
                <a:gd name="connsiteX24-5729" fmla="*/ 173996 w 3693484"/>
                <a:gd name="connsiteY24-5730" fmla="*/ 2092535 h 6845510"/>
                <a:gd name="connsiteX25-5731" fmla="*/ 731209 w 3693484"/>
                <a:gd name="connsiteY25-5732" fmla="*/ 2797385 h 6845510"/>
                <a:gd name="connsiteX26-5733" fmla="*/ 1359859 w 3693484"/>
                <a:gd name="connsiteY26-5734" fmla="*/ 3530810 h 6845510"/>
                <a:gd name="connsiteX27-5735" fmla="*/ 1578934 w 3693484"/>
                <a:gd name="connsiteY27-5736" fmla="*/ 4064210 h 6845510"/>
                <a:gd name="connsiteX28-5737" fmla="*/ 1969459 w 3693484"/>
                <a:gd name="connsiteY28-5738" fmla="*/ 6845510 h 6845510"/>
                <a:gd name="connsiteX0-5739" fmla="*/ 1969459 w 3693484"/>
                <a:gd name="connsiteY0-5740" fmla="*/ 6845510 h 6845510"/>
                <a:gd name="connsiteX1-5741" fmla="*/ 3693484 w 3693484"/>
                <a:gd name="connsiteY1-5742" fmla="*/ 6835985 h 6845510"/>
                <a:gd name="connsiteX2-5743" fmla="*/ 2636209 w 3693484"/>
                <a:gd name="connsiteY2-5744" fmla="*/ 3873710 h 6845510"/>
                <a:gd name="connsiteX3-5745" fmla="*/ 2517146 w 3693484"/>
                <a:gd name="connsiteY3-5746" fmla="*/ 3345073 h 6845510"/>
                <a:gd name="connsiteX4-5747" fmla="*/ 2755270 w 3693484"/>
                <a:gd name="connsiteY4-5748" fmla="*/ 2811673 h 6845510"/>
                <a:gd name="connsiteX5-5749" fmla="*/ 2864809 w 3693484"/>
                <a:gd name="connsiteY5-5750" fmla="*/ 2192548 h 6845510"/>
                <a:gd name="connsiteX6-5751" fmla="*/ 3512509 w 3693484"/>
                <a:gd name="connsiteY6-5752" fmla="*/ 1301960 h 6845510"/>
                <a:gd name="connsiteX7-5753" fmla="*/ 3298197 w 3693484"/>
                <a:gd name="connsiteY7-5754" fmla="*/ 1178135 h 6845510"/>
                <a:gd name="connsiteX8-5755" fmla="*/ 2607634 w 3693484"/>
                <a:gd name="connsiteY8-5756" fmla="*/ 1878222 h 6845510"/>
                <a:gd name="connsiteX9-5757" fmla="*/ 2531434 w 3693484"/>
                <a:gd name="connsiteY9-5758" fmla="*/ 1821072 h 6845510"/>
                <a:gd name="connsiteX10-5759" fmla="*/ 2874334 w 3693484"/>
                <a:gd name="connsiteY10-5760" fmla="*/ 563772 h 6845510"/>
                <a:gd name="connsiteX11-5761" fmla="*/ 2598109 w 3693484"/>
                <a:gd name="connsiteY11-5762" fmla="*/ 397084 h 6845510"/>
                <a:gd name="connsiteX12-5763" fmla="*/ 2207584 w 3693484"/>
                <a:gd name="connsiteY12-5764" fmla="*/ 1659147 h 6845510"/>
                <a:gd name="connsiteX13-5765" fmla="*/ 2131384 w 3693484"/>
                <a:gd name="connsiteY13-5766" fmla="*/ 1597235 h 6845510"/>
                <a:gd name="connsiteX14-5767" fmla="*/ 2193297 w 3693484"/>
                <a:gd name="connsiteY14-5768" fmla="*/ 154197 h 6845510"/>
                <a:gd name="connsiteX15-5769" fmla="*/ 1878971 w 3693484"/>
                <a:gd name="connsiteY15-5770" fmla="*/ 163723 h 6845510"/>
                <a:gd name="connsiteX16-5771" fmla="*/ 1798009 w 3693484"/>
                <a:gd name="connsiteY16-5772" fmla="*/ 1554373 h 6845510"/>
                <a:gd name="connsiteX17-5773" fmla="*/ 1674184 w 3693484"/>
                <a:gd name="connsiteY17-5774" fmla="*/ 1559134 h 6845510"/>
                <a:gd name="connsiteX18-5775" fmla="*/ 1593221 w 3693484"/>
                <a:gd name="connsiteY18-5776" fmla="*/ 378035 h 6845510"/>
                <a:gd name="connsiteX19-5777" fmla="*/ 1307472 w 3693484"/>
                <a:gd name="connsiteY19-5778" fmla="*/ 368510 h 6845510"/>
                <a:gd name="connsiteX20-5779" fmla="*/ 1312234 w 3693484"/>
                <a:gd name="connsiteY20-5780" fmla="*/ 1635335 h 6845510"/>
                <a:gd name="connsiteX21-5781" fmla="*/ 1259846 w 3693484"/>
                <a:gd name="connsiteY21-5782" fmla="*/ 2025860 h 6845510"/>
                <a:gd name="connsiteX22-5783" fmla="*/ 902659 w 3693484"/>
                <a:gd name="connsiteY22-5784" fmla="*/ 2302085 h 6845510"/>
                <a:gd name="connsiteX23-5785" fmla="*/ 207334 w 3693484"/>
                <a:gd name="connsiteY23-5786" fmla="*/ 1787735 h 6845510"/>
                <a:gd name="connsiteX24-5787" fmla="*/ 173996 w 3693484"/>
                <a:gd name="connsiteY24-5788" fmla="*/ 2092535 h 6845510"/>
                <a:gd name="connsiteX25-5789" fmla="*/ 731209 w 3693484"/>
                <a:gd name="connsiteY25-5790" fmla="*/ 2797385 h 6845510"/>
                <a:gd name="connsiteX26-5791" fmla="*/ 1359859 w 3693484"/>
                <a:gd name="connsiteY26-5792" fmla="*/ 3530810 h 6845510"/>
                <a:gd name="connsiteX27-5793" fmla="*/ 1578934 w 3693484"/>
                <a:gd name="connsiteY27-5794" fmla="*/ 4064210 h 6845510"/>
                <a:gd name="connsiteX28-5795" fmla="*/ 1969459 w 3693484"/>
                <a:gd name="connsiteY28-5796" fmla="*/ 6845510 h 6845510"/>
                <a:gd name="connsiteX0-5797" fmla="*/ 1969459 w 3693484"/>
                <a:gd name="connsiteY0-5798" fmla="*/ 6845510 h 6845510"/>
                <a:gd name="connsiteX1-5799" fmla="*/ 3693484 w 3693484"/>
                <a:gd name="connsiteY1-5800" fmla="*/ 6835985 h 6845510"/>
                <a:gd name="connsiteX2-5801" fmla="*/ 2655259 w 3693484"/>
                <a:gd name="connsiteY2-5802" fmla="*/ 3878472 h 6845510"/>
                <a:gd name="connsiteX3-5803" fmla="*/ 2517146 w 3693484"/>
                <a:gd name="connsiteY3-5804" fmla="*/ 3345073 h 6845510"/>
                <a:gd name="connsiteX4-5805" fmla="*/ 2755270 w 3693484"/>
                <a:gd name="connsiteY4-5806" fmla="*/ 2811673 h 6845510"/>
                <a:gd name="connsiteX5-5807" fmla="*/ 2864809 w 3693484"/>
                <a:gd name="connsiteY5-5808" fmla="*/ 2192548 h 6845510"/>
                <a:gd name="connsiteX6-5809" fmla="*/ 3512509 w 3693484"/>
                <a:gd name="connsiteY6-5810" fmla="*/ 1301960 h 6845510"/>
                <a:gd name="connsiteX7-5811" fmla="*/ 3298197 w 3693484"/>
                <a:gd name="connsiteY7-5812" fmla="*/ 1178135 h 6845510"/>
                <a:gd name="connsiteX8-5813" fmla="*/ 2607634 w 3693484"/>
                <a:gd name="connsiteY8-5814" fmla="*/ 1878222 h 6845510"/>
                <a:gd name="connsiteX9-5815" fmla="*/ 2531434 w 3693484"/>
                <a:gd name="connsiteY9-5816" fmla="*/ 1821072 h 6845510"/>
                <a:gd name="connsiteX10-5817" fmla="*/ 2874334 w 3693484"/>
                <a:gd name="connsiteY10-5818" fmla="*/ 563772 h 6845510"/>
                <a:gd name="connsiteX11-5819" fmla="*/ 2598109 w 3693484"/>
                <a:gd name="connsiteY11-5820" fmla="*/ 397084 h 6845510"/>
                <a:gd name="connsiteX12-5821" fmla="*/ 2207584 w 3693484"/>
                <a:gd name="connsiteY12-5822" fmla="*/ 1659147 h 6845510"/>
                <a:gd name="connsiteX13-5823" fmla="*/ 2131384 w 3693484"/>
                <a:gd name="connsiteY13-5824" fmla="*/ 1597235 h 6845510"/>
                <a:gd name="connsiteX14-5825" fmla="*/ 2193297 w 3693484"/>
                <a:gd name="connsiteY14-5826" fmla="*/ 154197 h 6845510"/>
                <a:gd name="connsiteX15-5827" fmla="*/ 1878971 w 3693484"/>
                <a:gd name="connsiteY15-5828" fmla="*/ 163723 h 6845510"/>
                <a:gd name="connsiteX16-5829" fmla="*/ 1798009 w 3693484"/>
                <a:gd name="connsiteY16-5830" fmla="*/ 1554373 h 6845510"/>
                <a:gd name="connsiteX17-5831" fmla="*/ 1674184 w 3693484"/>
                <a:gd name="connsiteY17-5832" fmla="*/ 1559134 h 6845510"/>
                <a:gd name="connsiteX18-5833" fmla="*/ 1593221 w 3693484"/>
                <a:gd name="connsiteY18-5834" fmla="*/ 378035 h 6845510"/>
                <a:gd name="connsiteX19-5835" fmla="*/ 1307472 w 3693484"/>
                <a:gd name="connsiteY19-5836" fmla="*/ 368510 h 6845510"/>
                <a:gd name="connsiteX20-5837" fmla="*/ 1312234 w 3693484"/>
                <a:gd name="connsiteY20-5838" fmla="*/ 1635335 h 6845510"/>
                <a:gd name="connsiteX21-5839" fmla="*/ 1259846 w 3693484"/>
                <a:gd name="connsiteY21-5840" fmla="*/ 2025860 h 6845510"/>
                <a:gd name="connsiteX22-5841" fmla="*/ 902659 w 3693484"/>
                <a:gd name="connsiteY22-5842" fmla="*/ 2302085 h 6845510"/>
                <a:gd name="connsiteX23-5843" fmla="*/ 207334 w 3693484"/>
                <a:gd name="connsiteY23-5844" fmla="*/ 1787735 h 6845510"/>
                <a:gd name="connsiteX24-5845" fmla="*/ 173996 w 3693484"/>
                <a:gd name="connsiteY24-5846" fmla="*/ 2092535 h 6845510"/>
                <a:gd name="connsiteX25-5847" fmla="*/ 731209 w 3693484"/>
                <a:gd name="connsiteY25-5848" fmla="*/ 2797385 h 6845510"/>
                <a:gd name="connsiteX26-5849" fmla="*/ 1359859 w 3693484"/>
                <a:gd name="connsiteY26-5850" fmla="*/ 3530810 h 6845510"/>
                <a:gd name="connsiteX27-5851" fmla="*/ 1578934 w 3693484"/>
                <a:gd name="connsiteY27-5852" fmla="*/ 4064210 h 6845510"/>
                <a:gd name="connsiteX28-5853" fmla="*/ 1969459 w 3693484"/>
                <a:gd name="connsiteY28-5854" fmla="*/ 6845510 h 6845510"/>
                <a:gd name="connsiteX0-5855" fmla="*/ 1969459 w 3693484"/>
                <a:gd name="connsiteY0-5856" fmla="*/ 6845510 h 6845510"/>
                <a:gd name="connsiteX1-5857" fmla="*/ 3693484 w 3693484"/>
                <a:gd name="connsiteY1-5858" fmla="*/ 6835985 h 6845510"/>
                <a:gd name="connsiteX2-5859" fmla="*/ 2655259 w 3693484"/>
                <a:gd name="connsiteY2-5860" fmla="*/ 3878472 h 6845510"/>
                <a:gd name="connsiteX3-5861" fmla="*/ 2517146 w 3693484"/>
                <a:gd name="connsiteY3-5862" fmla="*/ 3345073 h 6845510"/>
                <a:gd name="connsiteX4-5863" fmla="*/ 2755270 w 3693484"/>
                <a:gd name="connsiteY4-5864" fmla="*/ 2811673 h 6845510"/>
                <a:gd name="connsiteX5-5865" fmla="*/ 2864809 w 3693484"/>
                <a:gd name="connsiteY5-5866" fmla="*/ 2192548 h 6845510"/>
                <a:gd name="connsiteX6-5867" fmla="*/ 3512509 w 3693484"/>
                <a:gd name="connsiteY6-5868" fmla="*/ 1301960 h 6845510"/>
                <a:gd name="connsiteX7-5869" fmla="*/ 3298197 w 3693484"/>
                <a:gd name="connsiteY7-5870" fmla="*/ 1178135 h 6845510"/>
                <a:gd name="connsiteX8-5871" fmla="*/ 2607634 w 3693484"/>
                <a:gd name="connsiteY8-5872" fmla="*/ 1878222 h 6845510"/>
                <a:gd name="connsiteX9-5873" fmla="*/ 2531434 w 3693484"/>
                <a:gd name="connsiteY9-5874" fmla="*/ 1821072 h 6845510"/>
                <a:gd name="connsiteX10-5875" fmla="*/ 2874334 w 3693484"/>
                <a:gd name="connsiteY10-5876" fmla="*/ 563772 h 6845510"/>
                <a:gd name="connsiteX11-5877" fmla="*/ 2598109 w 3693484"/>
                <a:gd name="connsiteY11-5878" fmla="*/ 397084 h 6845510"/>
                <a:gd name="connsiteX12-5879" fmla="*/ 2207584 w 3693484"/>
                <a:gd name="connsiteY12-5880" fmla="*/ 1659147 h 6845510"/>
                <a:gd name="connsiteX13-5881" fmla="*/ 2131384 w 3693484"/>
                <a:gd name="connsiteY13-5882" fmla="*/ 1597235 h 6845510"/>
                <a:gd name="connsiteX14-5883" fmla="*/ 2193297 w 3693484"/>
                <a:gd name="connsiteY14-5884" fmla="*/ 154197 h 6845510"/>
                <a:gd name="connsiteX15-5885" fmla="*/ 1878971 w 3693484"/>
                <a:gd name="connsiteY15-5886" fmla="*/ 163723 h 6845510"/>
                <a:gd name="connsiteX16-5887" fmla="*/ 1798009 w 3693484"/>
                <a:gd name="connsiteY16-5888" fmla="*/ 1554373 h 6845510"/>
                <a:gd name="connsiteX17-5889" fmla="*/ 1674184 w 3693484"/>
                <a:gd name="connsiteY17-5890" fmla="*/ 1559134 h 6845510"/>
                <a:gd name="connsiteX18-5891" fmla="*/ 1593221 w 3693484"/>
                <a:gd name="connsiteY18-5892" fmla="*/ 378035 h 6845510"/>
                <a:gd name="connsiteX19-5893" fmla="*/ 1307472 w 3693484"/>
                <a:gd name="connsiteY19-5894" fmla="*/ 368510 h 6845510"/>
                <a:gd name="connsiteX20-5895" fmla="*/ 1312234 w 3693484"/>
                <a:gd name="connsiteY20-5896" fmla="*/ 1635335 h 6845510"/>
                <a:gd name="connsiteX21-5897" fmla="*/ 1259846 w 3693484"/>
                <a:gd name="connsiteY21-5898" fmla="*/ 2025860 h 6845510"/>
                <a:gd name="connsiteX22-5899" fmla="*/ 902659 w 3693484"/>
                <a:gd name="connsiteY22-5900" fmla="*/ 2302085 h 6845510"/>
                <a:gd name="connsiteX23-5901" fmla="*/ 207334 w 3693484"/>
                <a:gd name="connsiteY23-5902" fmla="*/ 1787735 h 6845510"/>
                <a:gd name="connsiteX24-5903" fmla="*/ 173996 w 3693484"/>
                <a:gd name="connsiteY24-5904" fmla="*/ 2092535 h 6845510"/>
                <a:gd name="connsiteX25-5905" fmla="*/ 731209 w 3693484"/>
                <a:gd name="connsiteY25-5906" fmla="*/ 2797385 h 6845510"/>
                <a:gd name="connsiteX26-5907" fmla="*/ 1388433 w 3693484"/>
                <a:gd name="connsiteY26-5908" fmla="*/ 3516523 h 6845510"/>
                <a:gd name="connsiteX27-5909" fmla="*/ 1359859 w 3693484"/>
                <a:gd name="connsiteY27-5910" fmla="*/ 3530810 h 6845510"/>
                <a:gd name="connsiteX28-5911" fmla="*/ 1578934 w 3693484"/>
                <a:gd name="connsiteY28-5912" fmla="*/ 4064210 h 6845510"/>
                <a:gd name="connsiteX29" fmla="*/ 1969459 w 3693484"/>
                <a:gd name="connsiteY29" fmla="*/ 6845510 h 6845510"/>
                <a:gd name="connsiteX0-5913" fmla="*/ 1969459 w 3693484"/>
                <a:gd name="connsiteY0-5914" fmla="*/ 6845510 h 6845510"/>
                <a:gd name="connsiteX1-5915" fmla="*/ 3693484 w 3693484"/>
                <a:gd name="connsiteY1-5916" fmla="*/ 6835985 h 6845510"/>
                <a:gd name="connsiteX2-5917" fmla="*/ 2655259 w 3693484"/>
                <a:gd name="connsiteY2-5918" fmla="*/ 3878472 h 6845510"/>
                <a:gd name="connsiteX3-5919" fmla="*/ 2517146 w 3693484"/>
                <a:gd name="connsiteY3-5920" fmla="*/ 3345073 h 6845510"/>
                <a:gd name="connsiteX4-5921" fmla="*/ 2755270 w 3693484"/>
                <a:gd name="connsiteY4-5922" fmla="*/ 2811673 h 6845510"/>
                <a:gd name="connsiteX5-5923" fmla="*/ 2864809 w 3693484"/>
                <a:gd name="connsiteY5-5924" fmla="*/ 2192548 h 6845510"/>
                <a:gd name="connsiteX6-5925" fmla="*/ 3512509 w 3693484"/>
                <a:gd name="connsiteY6-5926" fmla="*/ 1301960 h 6845510"/>
                <a:gd name="connsiteX7-5927" fmla="*/ 3298197 w 3693484"/>
                <a:gd name="connsiteY7-5928" fmla="*/ 1178135 h 6845510"/>
                <a:gd name="connsiteX8-5929" fmla="*/ 2607634 w 3693484"/>
                <a:gd name="connsiteY8-5930" fmla="*/ 1878222 h 6845510"/>
                <a:gd name="connsiteX9-5931" fmla="*/ 2531434 w 3693484"/>
                <a:gd name="connsiteY9-5932" fmla="*/ 1821072 h 6845510"/>
                <a:gd name="connsiteX10-5933" fmla="*/ 2874334 w 3693484"/>
                <a:gd name="connsiteY10-5934" fmla="*/ 563772 h 6845510"/>
                <a:gd name="connsiteX11-5935" fmla="*/ 2598109 w 3693484"/>
                <a:gd name="connsiteY11-5936" fmla="*/ 397084 h 6845510"/>
                <a:gd name="connsiteX12-5937" fmla="*/ 2207584 w 3693484"/>
                <a:gd name="connsiteY12-5938" fmla="*/ 1659147 h 6845510"/>
                <a:gd name="connsiteX13-5939" fmla="*/ 2131384 w 3693484"/>
                <a:gd name="connsiteY13-5940" fmla="*/ 1597235 h 6845510"/>
                <a:gd name="connsiteX14-5941" fmla="*/ 2193297 w 3693484"/>
                <a:gd name="connsiteY14-5942" fmla="*/ 154197 h 6845510"/>
                <a:gd name="connsiteX15-5943" fmla="*/ 1878971 w 3693484"/>
                <a:gd name="connsiteY15-5944" fmla="*/ 163723 h 6845510"/>
                <a:gd name="connsiteX16-5945" fmla="*/ 1798009 w 3693484"/>
                <a:gd name="connsiteY16-5946" fmla="*/ 1554373 h 6845510"/>
                <a:gd name="connsiteX17-5947" fmla="*/ 1674184 w 3693484"/>
                <a:gd name="connsiteY17-5948" fmla="*/ 1559134 h 6845510"/>
                <a:gd name="connsiteX18-5949" fmla="*/ 1593221 w 3693484"/>
                <a:gd name="connsiteY18-5950" fmla="*/ 378035 h 6845510"/>
                <a:gd name="connsiteX19-5951" fmla="*/ 1307472 w 3693484"/>
                <a:gd name="connsiteY19-5952" fmla="*/ 368510 h 6845510"/>
                <a:gd name="connsiteX20-5953" fmla="*/ 1312234 w 3693484"/>
                <a:gd name="connsiteY20-5954" fmla="*/ 1635335 h 6845510"/>
                <a:gd name="connsiteX21-5955" fmla="*/ 1259846 w 3693484"/>
                <a:gd name="connsiteY21-5956" fmla="*/ 2025860 h 6845510"/>
                <a:gd name="connsiteX22-5957" fmla="*/ 902659 w 3693484"/>
                <a:gd name="connsiteY22-5958" fmla="*/ 2302085 h 6845510"/>
                <a:gd name="connsiteX23-5959" fmla="*/ 207334 w 3693484"/>
                <a:gd name="connsiteY23-5960" fmla="*/ 1787735 h 6845510"/>
                <a:gd name="connsiteX24-5961" fmla="*/ 173996 w 3693484"/>
                <a:gd name="connsiteY24-5962" fmla="*/ 2092535 h 6845510"/>
                <a:gd name="connsiteX25-5963" fmla="*/ 731209 w 3693484"/>
                <a:gd name="connsiteY25-5964" fmla="*/ 2797385 h 6845510"/>
                <a:gd name="connsiteX26-5965" fmla="*/ 1388433 w 3693484"/>
                <a:gd name="connsiteY26-5966" fmla="*/ 3516523 h 6845510"/>
                <a:gd name="connsiteX27-5967" fmla="*/ 1359859 w 3693484"/>
                <a:gd name="connsiteY27-5968" fmla="*/ 3530810 h 6845510"/>
                <a:gd name="connsiteX28-5969" fmla="*/ 1578934 w 3693484"/>
                <a:gd name="connsiteY28-5970" fmla="*/ 4064210 h 6845510"/>
                <a:gd name="connsiteX29-5971" fmla="*/ 1969459 w 3693484"/>
                <a:gd name="connsiteY29-5972" fmla="*/ 6845510 h 6845510"/>
                <a:gd name="connsiteX0-5973" fmla="*/ 1969459 w 3693484"/>
                <a:gd name="connsiteY0-5974" fmla="*/ 6845510 h 6845510"/>
                <a:gd name="connsiteX1-5975" fmla="*/ 3693484 w 3693484"/>
                <a:gd name="connsiteY1-5976" fmla="*/ 6835985 h 6845510"/>
                <a:gd name="connsiteX2-5977" fmla="*/ 2655259 w 3693484"/>
                <a:gd name="connsiteY2-5978" fmla="*/ 3878472 h 6845510"/>
                <a:gd name="connsiteX3-5979" fmla="*/ 2517146 w 3693484"/>
                <a:gd name="connsiteY3-5980" fmla="*/ 3345073 h 6845510"/>
                <a:gd name="connsiteX4-5981" fmla="*/ 2755270 w 3693484"/>
                <a:gd name="connsiteY4-5982" fmla="*/ 2811673 h 6845510"/>
                <a:gd name="connsiteX5-5983" fmla="*/ 2864809 w 3693484"/>
                <a:gd name="connsiteY5-5984" fmla="*/ 2192548 h 6845510"/>
                <a:gd name="connsiteX6-5985" fmla="*/ 3512509 w 3693484"/>
                <a:gd name="connsiteY6-5986" fmla="*/ 1301960 h 6845510"/>
                <a:gd name="connsiteX7-5987" fmla="*/ 3298197 w 3693484"/>
                <a:gd name="connsiteY7-5988" fmla="*/ 1178135 h 6845510"/>
                <a:gd name="connsiteX8-5989" fmla="*/ 2607634 w 3693484"/>
                <a:gd name="connsiteY8-5990" fmla="*/ 1878222 h 6845510"/>
                <a:gd name="connsiteX9-5991" fmla="*/ 2531434 w 3693484"/>
                <a:gd name="connsiteY9-5992" fmla="*/ 1821072 h 6845510"/>
                <a:gd name="connsiteX10-5993" fmla="*/ 2874334 w 3693484"/>
                <a:gd name="connsiteY10-5994" fmla="*/ 563772 h 6845510"/>
                <a:gd name="connsiteX11-5995" fmla="*/ 2598109 w 3693484"/>
                <a:gd name="connsiteY11-5996" fmla="*/ 397084 h 6845510"/>
                <a:gd name="connsiteX12-5997" fmla="*/ 2207584 w 3693484"/>
                <a:gd name="connsiteY12-5998" fmla="*/ 1659147 h 6845510"/>
                <a:gd name="connsiteX13-5999" fmla="*/ 2131384 w 3693484"/>
                <a:gd name="connsiteY13-6000" fmla="*/ 1597235 h 6845510"/>
                <a:gd name="connsiteX14-6001" fmla="*/ 2193297 w 3693484"/>
                <a:gd name="connsiteY14-6002" fmla="*/ 154197 h 6845510"/>
                <a:gd name="connsiteX15-6003" fmla="*/ 1878971 w 3693484"/>
                <a:gd name="connsiteY15-6004" fmla="*/ 163723 h 6845510"/>
                <a:gd name="connsiteX16-6005" fmla="*/ 1798009 w 3693484"/>
                <a:gd name="connsiteY16-6006" fmla="*/ 1554373 h 6845510"/>
                <a:gd name="connsiteX17-6007" fmla="*/ 1674184 w 3693484"/>
                <a:gd name="connsiteY17-6008" fmla="*/ 1559134 h 6845510"/>
                <a:gd name="connsiteX18-6009" fmla="*/ 1593221 w 3693484"/>
                <a:gd name="connsiteY18-6010" fmla="*/ 378035 h 6845510"/>
                <a:gd name="connsiteX19-6011" fmla="*/ 1307472 w 3693484"/>
                <a:gd name="connsiteY19-6012" fmla="*/ 368510 h 6845510"/>
                <a:gd name="connsiteX20-6013" fmla="*/ 1312234 w 3693484"/>
                <a:gd name="connsiteY20-6014" fmla="*/ 1635335 h 6845510"/>
                <a:gd name="connsiteX21-6015" fmla="*/ 1259846 w 3693484"/>
                <a:gd name="connsiteY21-6016" fmla="*/ 2025860 h 6845510"/>
                <a:gd name="connsiteX22-6017" fmla="*/ 902659 w 3693484"/>
                <a:gd name="connsiteY22-6018" fmla="*/ 2302085 h 6845510"/>
                <a:gd name="connsiteX23-6019" fmla="*/ 207334 w 3693484"/>
                <a:gd name="connsiteY23-6020" fmla="*/ 1787735 h 6845510"/>
                <a:gd name="connsiteX24-6021" fmla="*/ 173996 w 3693484"/>
                <a:gd name="connsiteY24-6022" fmla="*/ 2092535 h 6845510"/>
                <a:gd name="connsiteX25-6023" fmla="*/ 731209 w 3693484"/>
                <a:gd name="connsiteY25-6024" fmla="*/ 2797385 h 6845510"/>
                <a:gd name="connsiteX26-6025" fmla="*/ 1388433 w 3693484"/>
                <a:gd name="connsiteY26-6026" fmla="*/ 3516523 h 6845510"/>
                <a:gd name="connsiteX27-6027" fmla="*/ 1359859 w 3693484"/>
                <a:gd name="connsiteY27-6028" fmla="*/ 3530810 h 6845510"/>
                <a:gd name="connsiteX28-6029" fmla="*/ 1578934 w 3693484"/>
                <a:gd name="connsiteY28-6030" fmla="*/ 4064210 h 6845510"/>
                <a:gd name="connsiteX29-6031" fmla="*/ 1969459 w 3693484"/>
                <a:gd name="connsiteY29-6032" fmla="*/ 6845510 h 6845510"/>
                <a:gd name="connsiteX0-6033" fmla="*/ 1969459 w 3693484"/>
                <a:gd name="connsiteY0-6034" fmla="*/ 6845510 h 6845510"/>
                <a:gd name="connsiteX1-6035" fmla="*/ 3693484 w 3693484"/>
                <a:gd name="connsiteY1-6036" fmla="*/ 6835985 h 6845510"/>
                <a:gd name="connsiteX2-6037" fmla="*/ 2655259 w 3693484"/>
                <a:gd name="connsiteY2-6038" fmla="*/ 3878472 h 6845510"/>
                <a:gd name="connsiteX3-6039" fmla="*/ 2517146 w 3693484"/>
                <a:gd name="connsiteY3-6040" fmla="*/ 3345073 h 6845510"/>
                <a:gd name="connsiteX4-6041" fmla="*/ 2755270 w 3693484"/>
                <a:gd name="connsiteY4-6042" fmla="*/ 2811673 h 6845510"/>
                <a:gd name="connsiteX5-6043" fmla="*/ 2864809 w 3693484"/>
                <a:gd name="connsiteY5-6044" fmla="*/ 2192548 h 6845510"/>
                <a:gd name="connsiteX6-6045" fmla="*/ 3512509 w 3693484"/>
                <a:gd name="connsiteY6-6046" fmla="*/ 1301960 h 6845510"/>
                <a:gd name="connsiteX7-6047" fmla="*/ 3298197 w 3693484"/>
                <a:gd name="connsiteY7-6048" fmla="*/ 1178135 h 6845510"/>
                <a:gd name="connsiteX8-6049" fmla="*/ 2607634 w 3693484"/>
                <a:gd name="connsiteY8-6050" fmla="*/ 1878222 h 6845510"/>
                <a:gd name="connsiteX9-6051" fmla="*/ 2531434 w 3693484"/>
                <a:gd name="connsiteY9-6052" fmla="*/ 1821072 h 6845510"/>
                <a:gd name="connsiteX10-6053" fmla="*/ 2874334 w 3693484"/>
                <a:gd name="connsiteY10-6054" fmla="*/ 563772 h 6845510"/>
                <a:gd name="connsiteX11-6055" fmla="*/ 2598109 w 3693484"/>
                <a:gd name="connsiteY11-6056" fmla="*/ 397084 h 6845510"/>
                <a:gd name="connsiteX12-6057" fmla="*/ 2207584 w 3693484"/>
                <a:gd name="connsiteY12-6058" fmla="*/ 1659147 h 6845510"/>
                <a:gd name="connsiteX13-6059" fmla="*/ 2131384 w 3693484"/>
                <a:gd name="connsiteY13-6060" fmla="*/ 1597235 h 6845510"/>
                <a:gd name="connsiteX14-6061" fmla="*/ 2193297 w 3693484"/>
                <a:gd name="connsiteY14-6062" fmla="*/ 154197 h 6845510"/>
                <a:gd name="connsiteX15-6063" fmla="*/ 1878971 w 3693484"/>
                <a:gd name="connsiteY15-6064" fmla="*/ 163723 h 6845510"/>
                <a:gd name="connsiteX16-6065" fmla="*/ 1798009 w 3693484"/>
                <a:gd name="connsiteY16-6066" fmla="*/ 1554373 h 6845510"/>
                <a:gd name="connsiteX17-6067" fmla="*/ 1674184 w 3693484"/>
                <a:gd name="connsiteY17-6068" fmla="*/ 1559134 h 6845510"/>
                <a:gd name="connsiteX18-6069" fmla="*/ 1593221 w 3693484"/>
                <a:gd name="connsiteY18-6070" fmla="*/ 378035 h 6845510"/>
                <a:gd name="connsiteX19-6071" fmla="*/ 1307472 w 3693484"/>
                <a:gd name="connsiteY19-6072" fmla="*/ 368510 h 6845510"/>
                <a:gd name="connsiteX20-6073" fmla="*/ 1312234 w 3693484"/>
                <a:gd name="connsiteY20-6074" fmla="*/ 1635335 h 6845510"/>
                <a:gd name="connsiteX21-6075" fmla="*/ 1259846 w 3693484"/>
                <a:gd name="connsiteY21-6076" fmla="*/ 2025860 h 6845510"/>
                <a:gd name="connsiteX22-6077" fmla="*/ 902659 w 3693484"/>
                <a:gd name="connsiteY22-6078" fmla="*/ 2302085 h 6845510"/>
                <a:gd name="connsiteX23-6079" fmla="*/ 207334 w 3693484"/>
                <a:gd name="connsiteY23-6080" fmla="*/ 1787735 h 6845510"/>
                <a:gd name="connsiteX24-6081" fmla="*/ 173996 w 3693484"/>
                <a:gd name="connsiteY24-6082" fmla="*/ 2092535 h 6845510"/>
                <a:gd name="connsiteX25-6083" fmla="*/ 721684 w 3693484"/>
                <a:gd name="connsiteY25-6084" fmla="*/ 2787860 h 6845510"/>
                <a:gd name="connsiteX26-6085" fmla="*/ 1388433 w 3693484"/>
                <a:gd name="connsiteY26-6086" fmla="*/ 3516523 h 6845510"/>
                <a:gd name="connsiteX27-6087" fmla="*/ 1359859 w 3693484"/>
                <a:gd name="connsiteY27-6088" fmla="*/ 3530810 h 6845510"/>
                <a:gd name="connsiteX28-6089" fmla="*/ 1578934 w 3693484"/>
                <a:gd name="connsiteY28-6090" fmla="*/ 4064210 h 6845510"/>
                <a:gd name="connsiteX29-6091" fmla="*/ 1969459 w 3693484"/>
                <a:gd name="connsiteY29-6092" fmla="*/ 6845510 h 6845510"/>
                <a:gd name="connsiteX0-6093" fmla="*/ 1969459 w 3693484"/>
                <a:gd name="connsiteY0-6094" fmla="*/ 6845510 h 6845510"/>
                <a:gd name="connsiteX1-6095" fmla="*/ 3693484 w 3693484"/>
                <a:gd name="connsiteY1-6096" fmla="*/ 6835985 h 6845510"/>
                <a:gd name="connsiteX2-6097" fmla="*/ 2655259 w 3693484"/>
                <a:gd name="connsiteY2-6098" fmla="*/ 3878472 h 6845510"/>
                <a:gd name="connsiteX3-6099" fmla="*/ 2517146 w 3693484"/>
                <a:gd name="connsiteY3-6100" fmla="*/ 3345073 h 6845510"/>
                <a:gd name="connsiteX4-6101" fmla="*/ 2755270 w 3693484"/>
                <a:gd name="connsiteY4-6102" fmla="*/ 2811673 h 6845510"/>
                <a:gd name="connsiteX5-6103" fmla="*/ 2864809 w 3693484"/>
                <a:gd name="connsiteY5-6104" fmla="*/ 2192548 h 6845510"/>
                <a:gd name="connsiteX6-6105" fmla="*/ 3512509 w 3693484"/>
                <a:gd name="connsiteY6-6106" fmla="*/ 1301960 h 6845510"/>
                <a:gd name="connsiteX7-6107" fmla="*/ 3298197 w 3693484"/>
                <a:gd name="connsiteY7-6108" fmla="*/ 1178135 h 6845510"/>
                <a:gd name="connsiteX8-6109" fmla="*/ 2607634 w 3693484"/>
                <a:gd name="connsiteY8-6110" fmla="*/ 1878222 h 6845510"/>
                <a:gd name="connsiteX9-6111" fmla="*/ 2531434 w 3693484"/>
                <a:gd name="connsiteY9-6112" fmla="*/ 1821072 h 6845510"/>
                <a:gd name="connsiteX10-6113" fmla="*/ 2874334 w 3693484"/>
                <a:gd name="connsiteY10-6114" fmla="*/ 563772 h 6845510"/>
                <a:gd name="connsiteX11-6115" fmla="*/ 2598109 w 3693484"/>
                <a:gd name="connsiteY11-6116" fmla="*/ 397084 h 6845510"/>
                <a:gd name="connsiteX12-6117" fmla="*/ 2207584 w 3693484"/>
                <a:gd name="connsiteY12-6118" fmla="*/ 1659147 h 6845510"/>
                <a:gd name="connsiteX13-6119" fmla="*/ 2131384 w 3693484"/>
                <a:gd name="connsiteY13-6120" fmla="*/ 1597235 h 6845510"/>
                <a:gd name="connsiteX14-6121" fmla="*/ 2193297 w 3693484"/>
                <a:gd name="connsiteY14-6122" fmla="*/ 154197 h 6845510"/>
                <a:gd name="connsiteX15-6123" fmla="*/ 1878971 w 3693484"/>
                <a:gd name="connsiteY15-6124" fmla="*/ 163723 h 6845510"/>
                <a:gd name="connsiteX16-6125" fmla="*/ 1798009 w 3693484"/>
                <a:gd name="connsiteY16-6126" fmla="*/ 1554373 h 6845510"/>
                <a:gd name="connsiteX17-6127" fmla="*/ 1674184 w 3693484"/>
                <a:gd name="connsiteY17-6128" fmla="*/ 1559134 h 6845510"/>
                <a:gd name="connsiteX18-6129" fmla="*/ 1593221 w 3693484"/>
                <a:gd name="connsiteY18-6130" fmla="*/ 378035 h 6845510"/>
                <a:gd name="connsiteX19-6131" fmla="*/ 1307472 w 3693484"/>
                <a:gd name="connsiteY19-6132" fmla="*/ 368510 h 6845510"/>
                <a:gd name="connsiteX20-6133" fmla="*/ 1312234 w 3693484"/>
                <a:gd name="connsiteY20-6134" fmla="*/ 1635335 h 6845510"/>
                <a:gd name="connsiteX21-6135" fmla="*/ 1259846 w 3693484"/>
                <a:gd name="connsiteY21-6136" fmla="*/ 2025860 h 6845510"/>
                <a:gd name="connsiteX22-6137" fmla="*/ 902659 w 3693484"/>
                <a:gd name="connsiteY22-6138" fmla="*/ 2302085 h 6845510"/>
                <a:gd name="connsiteX23-6139" fmla="*/ 207334 w 3693484"/>
                <a:gd name="connsiteY23-6140" fmla="*/ 1787735 h 6845510"/>
                <a:gd name="connsiteX24-6141" fmla="*/ 173996 w 3693484"/>
                <a:gd name="connsiteY24-6142" fmla="*/ 2092535 h 6845510"/>
                <a:gd name="connsiteX25-6143" fmla="*/ 721684 w 3693484"/>
                <a:gd name="connsiteY25-6144" fmla="*/ 2787860 h 6845510"/>
                <a:gd name="connsiteX26-6145" fmla="*/ 1388433 w 3693484"/>
                <a:gd name="connsiteY26-6146" fmla="*/ 3516523 h 6845510"/>
                <a:gd name="connsiteX27-6147" fmla="*/ 1359859 w 3693484"/>
                <a:gd name="connsiteY27-6148" fmla="*/ 3530810 h 6845510"/>
                <a:gd name="connsiteX28-6149" fmla="*/ 1578934 w 3693484"/>
                <a:gd name="connsiteY28-6150" fmla="*/ 4064210 h 6845510"/>
                <a:gd name="connsiteX29-6151" fmla="*/ 1969459 w 3693484"/>
                <a:gd name="connsiteY29-6152" fmla="*/ 6845510 h 6845510"/>
                <a:gd name="connsiteX0-6153" fmla="*/ 1969459 w 3693484"/>
                <a:gd name="connsiteY0-6154" fmla="*/ 6845510 h 6845510"/>
                <a:gd name="connsiteX1-6155" fmla="*/ 3693484 w 3693484"/>
                <a:gd name="connsiteY1-6156" fmla="*/ 6835985 h 6845510"/>
                <a:gd name="connsiteX2-6157" fmla="*/ 2655259 w 3693484"/>
                <a:gd name="connsiteY2-6158" fmla="*/ 3878472 h 6845510"/>
                <a:gd name="connsiteX3-6159" fmla="*/ 2517146 w 3693484"/>
                <a:gd name="connsiteY3-6160" fmla="*/ 3345073 h 6845510"/>
                <a:gd name="connsiteX4-6161" fmla="*/ 2755270 w 3693484"/>
                <a:gd name="connsiteY4-6162" fmla="*/ 2811673 h 6845510"/>
                <a:gd name="connsiteX5-6163" fmla="*/ 2864809 w 3693484"/>
                <a:gd name="connsiteY5-6164" fmla="*/ 2192548 h 6845510"/>
                <a:gd name="connsiteX6-6165" fmla="*/ 3512509 w 3693484"/>
                <a:gd name="connsiteY6-6166" fmla="*/ 1301960 h 6845510"/>
                <a:gd name="connsiteX7-6167" fmla="*/ 3298197 w 3693484"/>
                <a:gd name="connsiteY7-6168" fmla="*/ 1178135 h 6845510"/>
                <a:gd name="connsiteX8-6169" fmla="*/ 2607634 w 3693484"/>
                <a:gd name="connsiteY8-6170" fmla="*/ 1878222 h 6845510"/>
                <a:gd name="connsiteX9-6171" fmla="*/ 2531434 w 3693484"/>
                <a:gd name="connsiteY9-6172" fmla="*/ 1821072 h 6845510"/>
                <a:gd name="connsiteX10-6173" fmla="*/ 2874334 w 3693484"/>
                <a:gd name="connsiteY10-6174" fmla="*/ 563772 h 6845510"/>
                <a:gd name="connsiteX11-6175" fmla="*/ 2598109 w 3693484"/>
                <a:gd name="connsiteY11-6176" fmla="*/ 397084 h 6845510"/>
                <a:gd name="connsiteX12-6177" fmla="*/ 2207584 w 3693484"/>
                <a:gd name="connsiteY12-6178" fmla="*/ 1659147 h 6845510"/>
                <a:gd name="connsiteX13-6179" fmla="*/ 2131384 w 3693484"/>
                <a:gd name="connsiteY13-6180" fmla="*/ 1597235 h 6845510"/>
                <a:gd name="connsiteX14-6181" fmla="*/ 2193297 w 3693484"/>
                <a:gd name="connsiteY14-6182" fmla="*/ 154197 h 6845510"/>
                <a:gd name="connsiteX15-6183" fmla="*/ 1878971 w 3693484"/>
                <a:gd name="connsiteY15-6184" fmla="*/ 163723 h 6845510"/>
                <a:gd name="connsiteX16-6185" fmla="*/ 1798009 w 3693484"/>
                <a:gd name="connsiteY16-6186" fmla="*/ 1554373 h 6845510"/>
                <a:gd name="connsiteX17-6187" fmla="*/ 1674184 w 3693484"/>
                <a:gd name="connsiteY17-6188" fmla="*/ 1559134 h 6845510"/>
                <a:gd name="connsiteX18-6189" fmla="*/ 1593221 w 3693484"/>
                <a:gd name="connsiteY18-6190" fmla="*/ 378035 h 6845510"/>
                <a:gd name="connsiteX19-6191" fmla="*/ 1307472 w 3693484"/>
                <a:gd name="connsiteY19-6192" fmla="*/ 368510 h 6845510"/>
                <a:gd name="connsiteX20-6193" fmla="*/ 1312234 w 3693484"/>
                <a:gd name="connsiteY20-6194" fmla="*/ 1635335 h 6845510"/>
                <a:gd name="connsiteX21-6195" fmla="*/ 1259846 w 3693484"/>
                <a:gd name="connsiteY21-6196" fmla="*/ 2025860 h 6845510"/>
                <a:gd name="connsiteX22-6197" fmla="*/ 902659 w 3693484"/>
                <a:gd name="connsiteY22-6198" fmla="*/ 2302085 h 6845510"/>
                <a:gd name="connsiteX23-6199" fmla="*/ 207334 w 3693484"/>
                <a:gd name="connsiteY23-6200" fmla="*/ 1787735 h 6845510"/>
                <a:gd name="connsiteX24-6201" fmla="*/ 173996 w 3693484"/>
                <a:gd name="connsiteY24-6202" fmla="*/ 2092535 h 6845510"/>
                <a:gd name="connsiteX25-6203" fmla="*/ 721684 w 3693484"/>
                <a:gd name="connsiteY25-6204" fmla="*/ 2787860 h 6845510"/>
                <a:gd name="connsiteX26-6205" fmla="*/ 1388433 w 3693484"/>
                <a:gd name="connsiteY26-6206" fmla="*/ 3516523 h 6845510"/>
                <a:gd name="connsiteX27-6207" fmla="*/ 1359859 w 3693484"/>
                <a:gd name="connsiteY27-6208" fmla="*/ 3530810 h 6845510"/>
                <a:gd name="connsiteX28-6209" fmla="*/ 1578934 w 3693484"/>
                <a:gd name="connsiteY28-6210" fmla="*/ 4064210 h 6845510"/>
                <a:gd name="connsiteX29-6211" fmla="*/ 1969459 w 3693484"/>
                <a:gd name="connsiteY29-6212" fmla="*/ 6845510 h 6845510"/>
                <a:gd name="connsiteX0-6213" fmla="*/ 1969459 w 3693484"/>
                <a:gd name="connsiteY0-6214" fmla="*/ 6845510 h 6845510"/>
                <a:gd name="connsiteX1-6215" fmla="*/ 3693484 w 3693484"/>
                <a:gd name="connsiteY1-6216" fmla="*/ 6835985 h 6845510"/>
                <a:gd name="connsiteX2-6217" fmla="*/ 2655259 w 3693484"/>
                <a:gd name="connsiteY2-6218" fmla="*/ 3878472 h 6845510"/>
                <a:gd name="connsiteX3-6219" fmla="*/ 2517146 w 3693484"/>
                <a:gd name="connsiteY3-6220" fmla="*/ 3345073 h 6845510"/>
                <a:gd name="connsiteX4-6221" fmla="*/ 2755270 w 3693484"/>
                <a:gd name="connsiteY4-6222" fmla="*/ 2811673 h 6845510"/>
                <a:gd name="connsiteX5-6223" fmla="*/ 2864809 w 3693484"/>
                <a:gd name="connsiteY5-6224" fmla="*/ 2192548 h 6845510"/>
                <a:gd name="connsiteX6-6225" fmla="*/ 3512509 w 3693484"/>
                <a:gd name="connsiteY6-6226" fmla="*/ 1301960 h 6845510"/>
                <a:gd name="connsiteX7-6227" fmla="*/ 3298197 w 3693484"/>
                <a:gd name="connsiteY7-6228" fmla="*/ 1178135 h 6845510"/>
                <a:gd name="connsiteX8-6229" fmla="*/ 2607634 w 3693484"/>
                <a:gd name="connsiteY8-6230" fmla="*/ 1878222 h 6845510"/>
                <a:gd name="connsiteX9-6231" fmla="*/ 2531434 w 3693484"/>
                <a:gd name="connsiteY9-6232" fmla="*/ 1821072 h 6845510"/>
                <a:gd name="connsiteX10-6233" fmla="*/ 2874334 w 3693484"/>
                <a:gd name="connsiteY10-6234" fmla="*/ 563772 h 6845510"/>
                <a:gd name="connsiteX11-6235" fmla="*/ 2598109 w 3693484"/>
                <a:gd name="connsiteY11-6236" fmla="*/ 397084 h 6845510"/>
                <a:gd name="connsiteX12-6237" fmla="*/ 2207584 w 3693484"/>
                <a:gd name="connsiteY12-6238" fmla="*/ 1659147 h 6845510"/>
                <a:gd name="connsiteX13-6239" fmla="*/ 2131384 w 3693484"/>
                <a:gd name="connsiteY13-6240" fmla="*/ 1597235 h 6845510"/>
                <a:gd name="connsiteX14-6241" fmla="*/ 2193297 w 3693484"/>
                <a:gd name="connsiteY14-6242" fmla="*/ 154197 h 6845510"/>
                <a:gd name="connsiteX15-6243" fmla="*/ 1878971 w 3693484"/>
                <a:gd name="connsiteY15-6244" fmla="*/ 163723 h 6845510"/>
                <a:gd name="connsiteX16-6245" fmla="*/ 1798009 w 3693484"/>
                <a:gd name="connsiteY16-6246" fmla="*/ 1554373 h 6845510"/>
                <a:gd name="connsiteX17-6247" fmla="*/ 1674184 w 3693484"/>
                <a:gd name="connsiteY17-6248" fmla="*/ 1559134 h 6845510"/>
                <a:gd name="connsiteX18-6249" fmla="*/ 1593221 w 3693484"/>
                <a:gd name="connsiteY18-6250" fmla="*/ 378035 h 6845510"/>
                <a:gd name="connsiteX19-6251" fmla="*/ 1307472 w 3693484"/>
                <a:gd name="connsiteY19-6252" fmla="*/ 368510 h 6845510"/>
                <a:gd name="connsiteX20-6253" fmla="*/ 1312234 w 3693484"/>
                <a:gd name="connsiteY20-6254" fmla="*/ 1635335 h 6845510"/>
                <a:gd name="connsiteX21-6255" fmla="*/ 1259846 w 3693484"/>
                <a:gd name="connsiteY21-6256" fmla="*/ 2025860 h 6845510"/>
                <a:gd name="connsiteX22-6257" fmla="*/ 902659 w 3693484"/>
                <a:gd name="connsiteY22-6258" fmla="*/ 2302085 h 6845510"/>
                <a:gd name="connsiteX23-6259" fmla="*/ 207334 w 3693484"/>
                <a:gd name="connsiteY23-6260" fmla="*/ 1787735 h 6845510"/>
                <a:gd name="connsiteX24-6261" fmla="*/ 173996 w 3693484"/>
                <a:gd name="connsiteY24-6262" fmla="*/ 2092535 h 6845510"/>
                <a:gd name="connsiteX25-6263" fmla="*/ 769309 w 3693484"/>
                <a:gd name="connsiteY25-6264" fmla="*/ 2802147 h 6845510"/>
                <a:gd name="connsiteX26-6265" fmla="*/ 1388433 w 3693484"/>
                <a:gd name="connsiteY26-6266" fmla="*/ 3516523 h 6845510"/>
                <a:gd name="connsiteX27-6267" fmla="*/ 1359859 w 3693484"/>
                <a:gd name="connsiteY27-6268" fmla="*/ 3530810 h 6845510"/>
                <a:gd name="connsiteX28-6269" fmla="*/ 1578934 w 3693484"/>
                <a:gd name="connsiteY28-6270" fmla="*/ 4064210 h 6845510"/>
                <a:gd name="connsiteX29-6271" fmla="*/ 1969459 w 3693484"/>
                <a:gd name="connsiteY29-6272" fmla="*/ 6845510 h 6845510"/>
                <a:gd name="connsiteX0-6273" fmla="*/ 1969459 w 3693484"/>
                <a:gd name="connsiteY0-6274" fmla="*/ 6845510 h 6845510"/>
                <a:gd name="connsiteX1-6275" fmla="*/ 3693484 w 3693484"/>
                <a:gd name="connsiteY1-6276" fmla="*/ 6835985 h 6845510"/>
                <a:gd name="connsiteX2-6277" fmla="*/ 2655259 w 3693484"/>
                <a:gd name="connsiteY2-6278" fmla="*/ 3878472 h 6845510"/>
                <a:gd name="connsiteX3-6279" fmla="*/ 2517146 w 3693484"/>
                <a:gd name="connsiteY3-6280" fmla="*/ 3345073 h 6845510"/>
                <a:gd name="connsiteX4-6281" fmla="*/ 2755270 w 3693484"/>
                <a:gd name="connsiteY4-6282" fmla="*/ 2811673 h 6845510"/>
                <a:gd name="connsiteX5-6283" fmla="*/ 2864809 w 3693484"/>
                <a:gd name="connsiteY5-6284" fmla="*/ 2192548 h 6845510"/>
                <a:gd name="connsiteX6-6285" fmla="*/ 3512509 w 3693484"/>
                <a:gd name="connsiteY6-6286" fmla="*/ 1301960 h 6845510"/>
                <a:gd name="connsiteX7-6287" fmla="*/ 3298197 w 3693484"/>
                <a:gd name="connsiteY7-6288" fmla="*/ 1178135 h 6845510"/>
                <a:gd name="connsiteX8-6289" fmla="*/ 2607634 w 3693484"/>
                <a:gd name="connsiteY8-6290" fmla="*/ 1878222 h 6845510"/>
                <a:gd name="connsiteX9-6291" fmla="*/ 2531434 w 3693484"/>
                <a:gd name="connsiteY9-6292" fmla="*/ 1821072 h 6845510"/>
                <a:gd name="connsiteX10-6293" fmla="*/ 2874334 w 3693484"/>
                <a:gd name="connsiteY10-6294" fmla="*/ 563772 h 6845510"/>
                <a:gd name="connsiteX11-6295" fmla="*/ 2598109 w 3693484"/>
                <a:gd name="connsiteY11-6296" fmla="*/ 397084 h 6845510"/>
                <a:gd name="connsiteX12-6297" fmla="*/ 2207584 w 3693484"/>
                <a:gd name="connsiteY12-6298" fmla="*/ 1659147 h 6845510"/>
                <a:gd name="connsiteX13-6299" fmla="*/ 2131384 w 3693484"/>
                <a:gd name="connsiteY13-6300" fmla="*/ 1597235 h 6845510"/>
                <a:gd name="connsiteX14-6301" fmla="*/ 2193297 w 3693484"/>
                <a:gd name="connsiteY14-6302" fmla="*/ 154197 h 6845510"/>
                <a:gd name="connsiteX15-6303" fmla="*/ 1878971 w 3693484"/>
                <a:gd name="connsiteY15-6304" fmla="*/ 163723 h 6845510"/>
                <a:gd name="connsiteX16-6305" fmla="*/ 1798009 w 3693484"/>
                <a:gd name="connsiteY16-6306" fmla="*/ 1554373 h 6845510"/>
                <a:gd name="connsiteX17-6307" fmla="*/ 1674184 w 3693484"/>
                <a:gd name="connsiteY17-6308" fmla="*/ 1559134 h 6845510"/>
                <a:gd name="connsiteX18-6309" fmla="*/ 1593221 w 3693484"/>
                <a:gd name="connsiteY18-6310" fmla="*/ 378035 h 6845510"/>
                <a:gd name="connsiteX19-6311" fmla="*/ 1307472 w 3693484"/>
                <a:gd name="connsiteY19-6312" fmla="*/ 368510 h 6845510"/>
                <a:gd name="connsiteX20-6313" fmla="*/ 1312234 w 3693484"/>
                <a:gd name="connsiteY20-6314" fmla="*/ 1635335 h 6845510"/>
                <a:gd name="connsiteX21-6315" fmla="*/ 1259846 w 3693484"/>
                <a:gd name="connsiteY21-6316" fmla="*/ 2025860 h 6845510"/>
                <a:gd name="connsiteX22-6317" fmla="*/ 902659 w 3693484"/>
                <a:gd name="connsiteY22-6318" fmla="*/ 2302085 h 6845510"/>
                <a:gd name="connsiteX23-6319" fmla="*/ 207334 w 3693484"/>
                <a:gd name="connsiteY23-6320" fmla="*/ 1787735 h 6845510"/>
                <a:gd name="connsiteX24-6321" fmla="*/ 173996 w 3693484"/>
                <a:gd name="connsiteY24-6322" fmla="*/ 2092535 h 6845510"/>
                <a:gd name="connsiteX25-6323" fmla="*/ 769309 w 3693484"/>
                <a:gd name="connsiteY25-6324" fmla="*/ 2802147 h 6845510"/>
                <a:gd name="connsiteX26-6325" fmla="*/ 1388433 w 3693484"/>
                <a:gd name="connsiteY26-6326" fmla="*/ 3516523 h 6845510"/>
                <a:gd name="connsiteX27-6327" fmla="*/ 1359859 w 3693484"/>
                <a:gd name="connsiteY27-6328" fmla="*/ 3530810 h 6845510"/>
                <a:gd name="connsiteX28-6329" fmla="*/ 1578934 w 3693484"/>
                <a:gd name="connsiteY28-6330" fmla="*/ 4064210 h 6845510"/>
                <a:gd name="connsiteX29-6331" fmla="*/ 1969459 w 3693484"/>
                <a:gd name="connsiteY29-6332" fmla="*/ 6845510 h 6845510"/>
                <a:gd name="connsiteX0-6333" fmla="*/ 1969459 w 3693484"/>
                <a:gd name="connsiteY0-6334" fmla="*/ 6845510 h 6845510"/>
                <a:gd name="connsiteX1-6335" fmla="*/ 3693484 w 3693484"/>
                <a:gd name="connsiteY1-6336" fmla="*/ 6835985 h 6845510"/>
                <a:gd name="connsiteX2-6337" fmla="*/ 2655259 w 3693484"/>
                <a:gd name="connsiteY2-6338" fmla="*/ 3878472 h 6845510"/>
                <a:gd name="connsiteX3-6339" fmla="*/ 2517146 w 3693484"/>
                <a:gd name="connsiteY3-6340" fmla="*/ 3345073 h 6845510"/>
                <a:gd name="connsiteX4-6341" fmla="*/ 2755270 w 3693484"/>
                <a:gd name="connsiteY4-6342" fmla="*/ 2811673 h 6845510"/>
                <a:gd name="connsiteX5-6343" fmla="*/ 2864809 w 3693484"/>
                <a:gd name="connsiteY5-6344" fmla="*/ 2192548 h 6845510"/>
                <a:gd name="connsiteX6-6345" fmla="*/ 3512509 w 3693484"/>
                <a:gd name="connsiteY6-6346" fmla="*/ 1301960 h 6845510"/>
                <a:gd name="connsiteX7-6347" fmla="*/ 3298197 w 3693484"/>
                <a:gd name="connsiteY7-6348" fmla="*/ 1178135 h 6845510"/>
                <a:gd name="connsiteX8-6349" fmla="*/ 2607634 w 3693484"/>
                <a:gd name="connsiteY8-6350" fmla="*/ 1878222 h 6845510"/>
                <a:gd name="connsiteX9-6351" fmla="*/ 2531434 w 3693484"/>
                <a:gd name="connsiteY9-6352" fmla="*/ 1821072 h 6845510"/>
                <a:gd name="connsiteX10-6353" fmla="*/ 2874334 w 3693484"/>
                <a:gd name="connsiteY10-6354" fmla="*/ 563772 h 6845510"/>
                <a:gd name="connsiteX11-6355" fmla="*/ 2598109 w 3693484"/>
                <a:gd name="connsiteY11-6356" fmla="*/ 397084 h 6845510"/>
                <a:gd name="connsiteX12-6357" fmla="*/ 2207584 w 3693484"/>
                <a:gd name="connsiteY12-6358" fmla="*/ 1659147 h 6845510"/>
                <a:gd name="connsiteX13-6359" fmla="*/ 2131384 w 3693484"/>
                <a:gd name="connsiteY13-6360" fmla="*/ 1597235 h 6845510"/>
                <a:gd name="connsiteX14-6361" fmla="*/ 2193297 w 3693484"/>
                <a:gd name="connsiteY14-6362" fmla="*/ 154197 h 6845510"/>
                <a:gd name="connsiteX15-6363" fmla="*/ 1878971 w 3693484"/>
                <a:gd name="connsiteY15-6364" fmla="*/ 163723 h 6845510"/>
                <a:gd name="connsiteX16-6365" fmla="*/ 1798009 w 3693484"/>
                <a:gd name="connsiteY16-6366" fmla="*/ 1554373 h 6845510"/>
                <a:gd name="connsiteX17-6367" fmla="*/ 1674184 w 3693484"/>
                <a:gd name="connsiteY17-6368" fmla="*/ 1559134 h 6845510"/>
                <a:gd name="connsiteX18-6369" fmla="*/ 1593221 w 3693484"/>
                <a:gd name="connsiteY18-6370" fmla="*/ 378035 h 6845510"/>
                <a:gd name="connsiteX19-6371" fmla="*/ 1307472 w 3693484"/>
                <a:gd name="connsiteY19-6372" fmla="*/ 368510 h 6845510"/>
                <a:gd name="connsiteX20-6373" fmla="*/ 1312234 w 3693484"/>
                <a:gd name="connsiteY20-6374" fmla="*/ 1635335 h 6845510"/>
                <a:gd name="connsiteX21-6375" fmla="*/ 1259846 w 3693484"/>
                <a:gd name="connsiteY21-6376" fmla="*/ 2025860 h 6845510"/>
                <a:gd name="connsiteX22-6377" fmla="*/ 902659 w 3693484"/>
                <a:gd name="connsiteY22-6378" fmla="*/ 2302085 h 6845510"/>
                <a:gd name="connsiteX23-6379" fmla="*/ 207334 w 3693484"/>
                <a:gd name="connsiteY23-6380" fmla="*/ 1787735 h 6845510"/>
                <a:gd name="connsiteX24-6381" fmla="*/ 173996 w 3693484"/>
                <a:gd name="connsiteY24-6382" fmla="*/ 2092535 h 6845510"/>
                <a:gd name="connsiteX25-6383" fmla="*/ 745496 w 3693484"/>
                <a:gd name="connsiteY25-6384" fmla="*/ 2806910 h 6845510"/>
                <a:gd name="connsiteX26-6385" fmla="*/ 1388433 w 3693484"/>
                <a:gd name="connsiteY26-6386" fmla="*/ 3516523 h 6845510"/>
                <a:gd name="connsiteX27-6387" fmla="*/ 1359859 w 3693484"/>
                <a:gd name="connsiteY27-6388" fmla="*/ 3530810 h 6845510"/>
                <a:gd name="connsiteX28-6389" fmla="*/ 1578934 w 3693484"/>
                <a:gd name="connsiteY28-6390" fmla="*/ 4064210 h 6845510"/>
                <a:gd name="connsiteX29-6391" fmla="*/ 1969459 w 3693484"/>
                <a:gd name="connsiteY29-6392" fmla="*/ 6845510 h 6845510"/>
                <a:gd name="connsiteX0-6393" fmla="*/ 1969459 w 3693484"/>
                <a:gd name="connsiteY0-6394" fmla="*/ 6845510 h 6845510"/>
                <a:gd name="connsiteX1-6395" fmla="*/ 3693484 w 3693484"/>
                <a:gd name="connsiteY1-6396" fmla="*/ 6835985 h 6845510"/>
                <a:gd name="connsiteX2-6397" fmla="*/ 2655259 w 3693484"/>
                <a:gd name="connsiteY2-6398" fmla="*/ 3878472 h 6845510"/>
                <a:gd name="connsiteX3-6399" fmla="*/ 2517146 w 3693484"/>
                <a:gd name="connsiteY3-6400" fmla="*/ 3345073 h 6845510"/>
                <a:gd name="connsiteX4-6401" fmla="*/ 2755270 w 3693484"/>
                <a:gd name="connsiteY4-6402" fmla="*/ 2811673 h 6845510"/>
                <a:gd name="connsiteX5-6403" fmla="*/ 2864809 w 3693484"/>
                <a:gd name="connsiteY5-6404" fmla="*/ 2192548 h 6845510"/>
                <a:gd name="connsiteX6-6405" fmla="*/ 3512509 w 3693484"/>
                <a:gd name="connsiteY6-6406" fmla="*/ 1301960 h 6845510"/>
                <a:gd name="connsiteX7-6407" fmla="*/ 3298197 w 3693484"/>
                <a:gd name="connsiteY7-6408" fmla="*/ 1178135 h 6845510"/>
                <a:gd name="connsiteX8-6409" fmla="*/ 2607634 w 3693484"/>
                <a:gd name="connsiteY8-6410" fmla="*/ 1878222 h 6845510"/>
                <a:gd name="connsiteX9-6411" fmla="*/ 2531434 w 3693484"/>
                <a:gd name="connsiteY9-6412" fmla="*/ 1821072 h 6845510"/>
                <a:gd name="connsiteX10-6413" fmla="*/ 2874334 w 3693484"/>
                <a:gd name="connsiteY10-6414" fmla="*/ 563772 h 6845510"/>
                <a:gd name="connsiteX11-6415" fmla="*/ 2598109 w 3693484"/>
                <a:gd name="connsiteY11-6416" fmla="*/ 397084 h 6845510"/>
                <a:gd name="connsiteX12-6417" fmla="*/ 2207584 w 3693484"/>
                <a:gd name="connsiteY12-6418" fmla="*/ 1659147 h 6845510"/>
                <a:gd name="connsiteX13-6419" fmla="*/ 2131384 w 3693484"/>
                <a:gd name="connsiteY13-6420" fmla="*/ 1597235 h 6845510"/>
                <a:gd name="connsiteX14-6421" fmla="*/ 2193297 w 3693484"/>
                <a:gd name="connsiteY14-6422" fmla="*/ 154197 h 6845510"/>
                <a:gd name="connsiteX15-6423" fmla="*/ 1878971 w 3693484"/>
                <a:gd name="connsiteY15-6424" fmla="*/ 163723 h 6845510"/>
                <a:gd name="connsiteX16-6425" fmla="*/ 1798009 w 3693484"/>
                <a:gd name="connsiteY16-6426" fmla="*/ 1554373 h 6845510"/>
                <a:gd name="connsiteX17-6427" fmla="*/ 1674184 w 3693484"/>
                <a:gd name="connsiteY17-6428" fmla="*/ 1559134 h 6845510"/>
                <a:gd name="connsiteX18-6429" fmla="*/ 1593221 w 3693484"/>
                <a:gd name="connsiteY18-6430" fmla="*/ 378035 h 6845510"/>
                <a:gd name="connsiteX19-6431" fmla="*/ 1307472 w 3693484"/>
                <a:gd name="connsiteY19-6432" fmla="*/ 368510 h 6845510"/>
                <a:gd name="connsiteX20-6433" fmla="*/ 1312234 w 3693484"/>
                <a:gd name="connsiteY20-6434" fmla="*/ 1635335 h 6845510"/>
                <a:gd name="connsiteX21-6435" fmla="*/ 1259846 w 3693484"/>
                <a:gd name="connsiteY21-6436" fmla="*/ 2025860 h 6845510"/>
                <a:gd name="connsiteX22-6437" fmla="*/ 902659 w 3693484"/>
                <a:gd name="connsiteY22-6438" fmla="*/ 2302085 h 6845510"/>
                <a:gd name="connsiteX23-6439" fmla="*/ 207334 w 3693484"/>
                <a:gd name="connsiteY23-6440" fmla="*/ 1787735 h 6845510"/>
                <a:gd name="connsiteX24-6441" fmla="*/ 173996 w 3693484"/>
                <a:gd name="connsiteY24-6442" fmla="*/ 2092535 h 6845510"/>
                <a:gd name="connsiteX25-6443" fmla="*/ 745496 w 3693484"/>
                <a:gd name="connsiteY25-6444" fmla="*/ 2806910 h 6845510"/>
                <a:gd name="connsiteX26-6445" fmla="*/ 1388433 w 3693484"/>
                <a:gd name="connsiteY26-6446" fmla="*/ 3516523 h 6845510"/>
                <a:gd name="connsiteX27-6447" fmla="*/ 1359859 w 3693484"/>
                <a:gd name="connsiteY27-6448" fmla="*/ 3530810 h 6845510"/>
                <a:gd name="connsiteX28-6449" fmla="*/ 1578934 w 3693484"/>
                <a:gd name="connsiteY28-6450" fmla="*/ 4064210 h 6845510"/>
                <a:gd name="connsiteX29-6451" fmla="*/ 1969459 w 3693484"/>
                <a:gd name="connsiteY29-6452" fmla="*/ 6845510 h 6845510"/>
                <a:gd name="connsiteX0-6453" fmla="*/ 1969459 w 3693484"/>
                <a:gd name="connsiteY0-6454" fmla="*/ 6845510 h 6845510"/>
                <a:gd name="connsiteX1-6455" fmla="*/ 3693484 w 3693484"/>
                <a:gd name="connsiteY1-6456" fmla="*/ 6835985 h 6845510"/>
                <a:gd name="connsiteX2-6457" fmla="*/ 2655259 w 3693484"/>
                <a:gd name="connsiteY2-6458" fmla="*/ 3878472 h 6845510"/>
                <a:gd name="connsiteX3-6459" fmla="*/ 2517146 w 3693484"/>
                <a:gd name="connsiteY3-6460" fmla="*/ 3345073 h 6845510"/>
                <a:gd name="connsiteX4-6461" fmla="*/ 2755270 w 3693484"/>
                <a:gd name="connsiteY4-6462" fmla="*/ 2811673 h 6845510"/>
                <a:gd name="connsiteX5-6463" fmla="*/ 2864809 w 3693484"/>
                <a:gd name="connsiteY5-6464" fmla="*/ 2192548 h 6845510"/>
                <a:gd name="connsiteX6-6465" fmla="*/ 3512509 w 3693484"/>
                <a:gd name="connsiteY6-6466" fmla="*/ 1301960 h 6845510"/>
                <a:gd name="connsiteX7-6467" fmla="*/ 3298197 w 3693484"/>
                <a:gd name="connsiteY7-6468" fmla="*/ 1178135 h 6845510"/>
                <a:gd name="connsiteX8-6469" fmla="*/ 2607634 w 3693484"/>
                <a:gd name="connsiteY8-6470" fmla="*/ 1878222 h 6845510"/>
                <a:gd name="connsiteX9-6471" fmla="*/ 2531434 w 3693484"/>
                <a:gd name="connsiteY9-6472" fmla="*/ 1821072 h 6845510"/>
                <a:gd name="connsiteX10-6473" fmla="*/ 2874334 w 3693484"/>
                <a:gd name="connsiteY10-6474" fmla="*/ 563772 h 6845510"/>
                <a:gd name="connsiteX11-6475" fmla="*/ 2598109 w 3693484"/>
                <a:gd name="connsiteY11-6476" fmla="*/ 397084 h 6845510"/>
                <a:gd name="connsiteX12-6477" fmla="*/ 2207584 w 3693484"/>
                <a:gd name="connsiteY12-6478" fmla="*/ 1659147 h 6845510"/>
                <a:gd name="connsiteX13-6479" fmla="*/ 2131384 w 3693484"/>
                <a:gd name="connsiteY13-6480" fmla="*/ 1597235 h 6845510"/>
                <a:gd name="connsiteX14-6481" fmla="*/ 2193297 w 3693484"/>
                <a:gd name="connsiteY14-6482" fmla="*/ 154197 h 6845510"/>
                <a:gd name="connsiteX15-6483" fmla="*/ 1878971 w 3693484"/>
                <a:gd name="connsiteY15-6484" fmla="*/ 163723 h 6845510"/>
                <a:gd name="connsiteX16-6485" fmla="*/ 1798009 w 3693484"/>
                <a:gd name="connsiteY16-6486" fmla="*/ 1554373 h 6845510"/>
                <a:gd name="connsiteX17-6487" fmla="*/ 1674184 w 3693484"/>
                <a:gd name="connsiteY17-6488" fmla="*/ 1559134 h 6845510"/>
                <a:gd name="connsiteX18-6489" fmla="*/ 1593221 w 3693484"/>
                <a:gd name="connsiteY18-6490" fmla="*/ 378035 h 6845510"/>
                <a:gd name="connsiteX19-6491" fmla="*/ 1307472 w 3693484"/>
                <a:gd name="connsiteY19-6492" fmla="*/ 368510 h 6845510"/>
                <a:gd name="connsiteX20-6493" fmla="*/ 1312234 w 3693484"/>
                <a:gd name="connsiteY20-6494" fmla="*/ 1635335 h 6845510"/>
                <a:gd name="connsiteX21-6495" fmla="*/ 1259846 w 3693484"/>
                <a:gd name="connsiteY21-6496" fmla="*/ 2025860 h 6845510"/>
                <a:gd name="connsiteX22-6497" fmla="*/ 902659 w 3693484"/>
                <a:gd name="connsiteY22-6498" fmla="*/ 2302085 h 6845510"/>
                <a:gd name="connsiteX23-6499" fmla="*/ 207334 w 3693484"/>
                <a:gd name="connsiteY23-6500" fmla="*/ 1787735 h 6845510"/>
                <a:gd name="connsiteX24-6501" fmla="*/ 173996 w 3693484"/>
                <a:gd name="connsiteY24-6502" fmla="*/ 2092535 h 6845510"/>
                <a:gd name="connsiteX25-6503" fmla="*/ 745496 w 3693484"/>
                <a:gd name="connsiteY25-6504" fmla="*/ 2806910 h 6845510"/>
                <a:gd name="connsiteX26-6505" fmla="*/ 1359859 w 3693484"/>
                <a:gd name="connsiteY26-6506" fmla="*/ 3530810 h 6845510"/>
                <a:gd name="connsiteX27-6507" fmla="*/ 1578934 w 3693484"/>
                <a:gd name="connsiteY27-6508" fmla="*/ 4064210 h 6845510"/>
                <a:gd name="connsiteX28-6509" fmla="*/ 1969459 w 3693484"/>
                <a:gd name="connsiteY28-6510" fmla="*/ 6845510 h 6845510"/>
                <a:gd name="connsiteX0-6511" fmla="*/ 1969459 w 3693484"/>
                <a:gd name="connsiteY0-6512" fmla="*/ 6845510 h 6845510"/>
                <a:gd name="connsiteX1-6513" fmla="*/ 3693484 w 3693484"/>
                <a:gd name="connsiteY1-6514" fmla="*/ 6835985 h 6845510"/>
                <a:gd name="connsiteX2-6515" fmla="*/ 2655259 w 3693484"/>
                <a:gd name="connsiteY2-6516" fmla="*/ 3878472 h 6845510"/>
                <a:gd name="connsiteX3-6517" fmla="*/ 2517146 w 3693484"/>
                <a:gd name="connsiteY3-6518" fmla="*/ 3345073 h 6845510"/>
                <a:gd name="connsiteX4-6519" fmla="*/ 2755270 w 3693484"/>
                <a:gd name="connsiteY4-6520" fmla="*/ 2811673 h 6845510"/>
                <a:gd name="connsiteX5-6521" fmla="*/ 2864809 w 3693484"/>
                <a:gd name="connsiteY5-6522" fmla="*/ 2192548 h 6845510"/>
                <a:gd name="connsiteX6-6523" fmla="*/ 3512509 w 3693484"/>
                <a:gd name="connsiteY6-6524" fmla="*/ 1301960 h 6845510"/>
                <a:gd name="connsiteX7-6525" fmla="*/ 3298197 w 3693484"/>
                <a:gd name="connsiteY7-6526" fmla="*/ 1178135 h 6845510"/>
                <a:gd name="connsiteX8-6527" fmla="*/ 2607634 w 3693484"/>
                <a:gd name="connsiteY8-6528" fmla="*/ 1878222 h 6845510"/>
                <a:gd name="connsiteX9-6529" fmla="*/ 2531434 w 3693484"/>
                <a:gd name="connsiteY9-6530" fmla="*/ 1821072 h 6845510"/>
                <a:gd name="connsiteX10-6531" fmla="*/ 2874334 w 3693484"/>
                <a:gd name="connsiteY10-6532" fmla="*/ 563772 h 6845510"/>
                <a:gd name="connsiteX11-6533" fmla="*/ 2598109 w 3693484"/>
                <a:gd name="connsiteY11-6534" fmla="*/ 397084 h 6845510"/>
                <a:gd name="connsiteX12-6535" fmla="*/ 2207584 w 3693484"/>
                <a:gd name="connsiteY12-6536" fmla="*/ 1659147 h 6845510"/>
                <a:gd name="connsiteX13-6537" fmla="*/ 2131384 w 3693484"/>
                <a:gd name="connsiteY13-6538" fmla="*/ 1597235 h 6845510"/>
                <a:gd name="connsiteX14-6539" fmla="*/ 2193297 w 3693484"/>
                <a:gd name="connsiteY14-6540" fmla="*/ 154197 h 6845510"/>
                <a:gd name="connsiteX15-6541" fmla="*/ 1878971 w 3693484"/>
                <a:gd name="connsiteY15-6542" fmla="*/ 163723 h 6845510"/>
                <a:gd name="connsiteX16-6543" fmla="*/ 1798009 w 3693484"/>
                <a:gd name="connsiteY16-6544" fmla="*/ 1554373 h 6845510"/>
                <a:gd name="connsiteX17-6545" fmla="*/ 1674184 w 3693484"/>
                <a:gd name="connsiteY17-6546" fmla="*/ 1559134 h 6845510"/>
                <a:gd name="connsiteX18-6547" fmla="*/ 1593221 w 3693484"/>
                <a:gd name="connsiteY18-6548" fmla="*/ 378035 h 6845510"/>
                <a:gd name="connsiteX19-6549" fmla="*/ 1307472 w 3693484"/>
                <a:gd name="connsiteY19-6550" fmla="*/ 368510 h 6845510"/>
                <a:gd name="connsiteX20-6551" fmla="*/ 1312234 w 3693484"/>
                <a:gd name="connsiteY20-6552" fmla="*/ 1635335 h 6845510"/>
                <a:gd name="connsiteX21-6553" fmla="*/ 1259846 w 3693484"/>
                <a:gd name="connsiteY21-6554" fmla="*/ 2025860 h 6845510"/>
                <a:gd name="connsiteX22-6555" fmla="*/ 902659 w 3693484"/>
                <a:gd name="connsiteY22-6556" fmla="*/ 2302085 h 6845510"/>
                <a:gd name="connsiteX23-6557" fmla="*/ 207334 w 3693484"/>
                <a:gd name="connsiteY23-6558" fmla="*/ 1787735 h 6845510"/>
                <a:gd name="connsiteX24-6559" fmla="*/ 173996 w 3693484"/>
                <a:gd name="connsiteY24-6560" fmla="*/ 2092535 h 6845510"/>
                <a:gd name="connsiteX25-6561" fmla="*/ 745496 w 3693484"/>
                <a:gd name="connsiteY25-6562" fmla="*/ 2806910 h 6845510"/>
                <a:gd name="connsiteX26-6563" fmla="*/ 1359859 w 3693484"/>
                <a:gd name="connsiteY26-6564" fmla="*/ 3530810 h 6845510"/>
                <a:gd name="connsiteX27-6565" fmla="*/ 1578934 w 3693484"/>
                <a:gd name="connsiteY27-6566" fmla="*/ 4064210 h 6845510"/>
                <a:gd name="connsiteX28-6567" fmla="*/ 1969459 w 3693484"/>
                <a:gd name="connsiteY28-6568" fmla="*/ 6845510 h 6845510"/>
                <a:gd name="connsiteX0-6569" fmla="*/ 1969459 w 3693484"/>
                <a:gd name="connsiteY0-6570" fmla="*/ 6845510 h 6845510"/>
                <a:gd name="connsiteX1-6571" fmla="*/ 3693484 w 3693484"/>
                <a:gd name="connsiteY1-6572" fmla="*/ 6835985 h 6845510"/>
                <a:gd name="connsiteX2-6573" fmla="*/ 2655259 w 3693484"/>
                <a:gd name="connsiteY2-6574" fmla="*/ 3878472 h 6845510"/>
                <a:gd name="connsiteX3-6575" fmla="*/ 2517146 w 3693484"/>
                <a:gd name="connsiteY3-6576" fmla="*/ 3345073 h 6845510"/>
                <a:gd name="connsiteX4-6577" fmla="*/ 2755270 w 3693484"/>
                <a:gd name="connsiteY4-6578" fmla="*/ 2811673 h 6845510"/>
                <a:gd name="connsiteX5-6579" fmla="*/ 2864809 w 3693484"/>
                <a:gd name="connsiteY5-6580" fmla="*/ 2192548 h 6845510"/>
                <a:gd name="connsiteX6-6581" fmla="*/ 3512509 w 3693484"/>
                <a:gd name="connsiteY6-6582" fmla="*/ 1301960 h 6845510"/>
                <a:gd name="connsiteX7-6583" fmla="*/ 3298197 w 3693484"/>
                <a:gd name="connsiteY7-6584" fmla="*/ 1178135 h 6845510"/>
                <a:gd name="connsiteX8-6585" fmla="*/ 2607634 w 3693484"/>
                <a:gd name="connsiteY8-6586" fmla="*/ 1878222 h 6845510"/>
                <a:gd name="connsiteX9-6587" fmla="*/ 2531434 w 3693484"/>
                <a:gd name="connsiteY9-6588" fmla="*/ 1821072 h 6845510"/>
                <a:gd name="connsiteX10-6589" fmla="*/ 2874334 w 3693484"/>
                <a:gd name="connsiteY10-6590" fmla="*/ 563772 h 6845510"/>
                <a:gd name="connsiteX11-6591" fmla="*/ 2598109 w 3693484"/>
                <a:gd name="connsiteY11-6592" fmla="*/ 397084 h 6845510"/>
                <a:gd name="connsiteX12-6593" fmla="*/ 2207584 w 3693484"/>
                <a:gd name="connsiteY12-6594" fmla="*/ 1659147 h 6845510"/>
                <a:gd name="connsiteX13-6595" fmla="*/ 2131384 w 3693484"/>
                <a:gd name="connsiteY13-6596" fmla="*/ 1597235 h 6845510"/>
                <a:gd name="connsiteX14-6597" fmla="*/ 2193297 w 3693484"/>
                <a:gd name="connsiteY14-6598" fmla="*/ 154197 h 6845510"/>
                <a:gd name="connsiteX15-6599" fmla="*/ 1878971 w 3693484"/>
                <a:gd name="connsiteY15-6600" fmla="*/ 163723 h 6845510"/>
                <a:gd name="connsiteX16-6601" fmla="*/ 1798009 w 3693484"/>
                <a:gd name="connsiteY16-6602" fmla="*/ 1554373 h 6845510"/>
                <a:gd name="connsiteX17-6603" fmla="*/ 1674184 w 3693484"/>
                <a:gd name="connsiteY17-6604" fmla="*/ 1559134 h 6845510"/>
                <a:gd name="connsiteX18-6605" fmla="*/ 1593221 w 3693484"/>
                <a:gd name="connsiteY18-6606" fmla="*/ 378035 h 6845510"/>
                <a:gd name="connsiteX19-6607" fmla="*/ 1307472 w 3693484"/>
                <a:gd name="connsiteY19-6608" fmla="*/ 368510 h 6845510"/>
                <a:gd name="connsiteX20-6609" fmla="*/ 1312234 w 3693484"/>
                <a:gd name="connsiteY20-6610" fmla="*/ 1635335 h 6845510"/>
                <a:gd name="connsiteX21-6611" fmla="*/ 1259846 w 3693484"/>
                <a:gd name="connsiteY21-6612" fmla="*/ 2025860 h 6845510"/>
                <a:gd name="connsiteX22-6613" fmla="*/ 902659 w 3693484"/>
                <a:gd name="connsiteY22-6614" fmla="*/ 2302085 h 6845510"/>
                <a:gd name="connsiteX23-6615" fmla="*/ 207334 w 3693484"/>
                <a:gd name="connsiteY23-6616" fmla="*/ 1787735 h 6845510"/>
                <a:gd name="connsiteX24-6617" fmla="*/ 173996 w 3693484"/>
                <a:gd name="connsiteY24-6618" fmla="*/ 2092535 h 6845510"/>
                <a:gd name="connsiteX25-6619" fmla="*/ 745496 w 3693484"/>
                <a:gd name="connsiteY25-6620" fmla="*/ 2806910 h 6845510"/>
                <a:gd name="connsiteX26-6621" fmla="*/ 1412247 w 3693484"/>
                <a:gd name="connsiteY26-6622" fmla="*/ 3554623 h 6845510"/>
                <a:gd name="connsiteX27-6623" fmla="*/ 1578934 w 3693484"/>
                <a:gd name="connsiteY27-6624" fmla="*/ 4064210 h 6845510"/>
                <a:gd name="connsiteX28-6625" fmla="*/ 1969459 w 3693484"/>
                <a:gd name="connsiteY28-6626" fmla="*/ 6845510 h 6845510"/>
                <a:gd name="connsiteX0-6627" fmla="*/ 1969459 w 3693484"/>
                <a:gd name="connsiteY0-6628" fmla="*/ 6845510 h 6845510"/>
                <a:gd name="connsiteX1-6629" fmla="*/ 3693484 w 3693484"/>
                <a:gd name="connsiteY1-6630" fmla="*/ 6835985 h 6845510"/>
                <a:gd name="connsiteX2-6631" fmla="*/ 2655259 w 3693484"/>
                <a:gd name="connsiteY2-6632" fmla="*/ 3878472 h 6845510"/>
                <a:gd name="connsiteX3-6633" fmla="*/ 2517146 w 3693484"/>
                <a:gd name="connsiteY3-6634" fmla="*/ 3345073 h 6845510"/>
                <a:gd name="connsiteX4-6635" fmla="*/ 2755270 w 3693484"/>
                <a:gd name="connsiteY4-6636" fmla="*/ 2811673 h 6845510"/>
                <a:gd name="connsiteX5-6637" fmla="*/ 2864809 w 3693484"/>
                <a:gd name="connsiteY5-6638" fmla="*/ 2192548 h 6845510"/>
                <a:gd name="connsiteX6-6639" fmla="*/ 3512509 w 3693484"/>
                <a:gd name="connsiteY6-6640" fmla="*/ 1301960 h 6845510"/>
                <a:gd name="connsiteX7-6641" fmla="*/ 3298197 w 3693484"/>
                <a:gd name="connsiteY7-6642" fmla="*/ 1178135 h 6845510"/>
                <a:gd name="connsiteX8-6643" fmla="*/ 2607634 w 3693484"/>
                <a:gd name="connsiteY8-6644" fmla="*/ 1878222 h 6845510"/>
                <a:gd name="connsiteX9-6645" fmla="*/ 2531434 w 3693484"/>
                <a:gd name="connsiteY9-6646" fmla="*/ 1821072 h 6845510"/>
                <a:gd name="connsiteX10-6647" fmla="*/ 2874334 w 3693484"/>
                <a:gd name="connsiteY10-6648" fmla="*/ 563772 h 6845510"/>
                <a:gd name="connsiteX11-6649" fmla="*/ 2598109 w 3693484"/>
                <a:gd name="connsiteY11-6650" fmla="*/ 397084 h 6845510"/>
                <a:gd name="connsiteX12-6651" fmla="*/ 2207584 w 3693484"/>
                <a:gd name="connsiteY12-6652" fmla="*/ 1659147 h 6845510"/>
                <a:gd name="connsiteX13-6653" fmla="*/ 2131384 w 3693484"/>
                <a:gd name="connsiteY13-6654" fmla="*/ 1597235 h 6845510"/>
                <a:gd name="connsiteX14-6655" fmla="*/ 2193297 w 3693484"/>
                <a:gd name="connsiteY14-6656" fmla="*/ 154197 h 6845510"/>
                <a:gd name="connsiteX15-6657" fmla="*/ 1878971 w 3693484"/>
                <a:gd name="connsiteY15-6658" fmla="*/ 163723 h 6845510"/>
                <a:gd name="connsiteX16-6659" fmla="*/ 1798009 w 3693484"/>
                <a:gd name="connsiteY16-6660" fmla="*/ 1554373 h 6845510"/>
                <a:gd name="connsiteX17-6661" fmla="*/ 1674184 w 3693484"/>
                <a:gd name="connsiteY17-6662" fmla="*/ 1559134 h 6845510"/>
                <a:gd name="connsiteX18-6663" fmla="*/ 1593221 w 3693484"/>
                <a:gd name="connsiteY18-6664" fmla="*/ 378035 h 6845510"/>
                <a:gd name="connsiteX19-6665" fmla="*/ 1307472 w 3693484"/>
                <a:gd name="connsiteY19-6666" fmla="*/ 368510 h 6845510"/>
                <a:gd name="connsiteX20-6667" fmla="*/ 1312234 w 3693484"/>
                <a:gd name="connsiteY20-6668" fmla="*/ 1635335 h 6845510"/>
                <a:gd name="connsiteX21-6669" fmla="*/ 1259846 w 3693484"/>
                <a:gd name="connsiteY21-6670" fmla="*/ 2025860 h 6845510"/>
                <a:gd name="connsiteX22-6671" fmla="*/ 902659 w 3693484"/>
                <a:gd name="connsiteY22-6672" fmla="*/ 2302085 h 6845510"/>
                <a:gd name="connsiteX23-6673" fmla="*/ 207334 w 3693484"/>
                <a:gd name="connsiteY23-6674" fmla="*/ 1787735 h 6845510"/>
                <a:gd name="connsiteX24-6675" fmla="*/ 173996 w 3693484"/>
                <a:gd name="connsiteY24-6676" fmla="*/ 2092535 h 6845510"/>
                <a:gd name="connsiteX25-6677" fmla="*/ 745496 w 3693484"/>
                <a:gd name="connsiteY25-6678" fmla="*/ 2806910 h 6845510"/>
                <a:gd name="connsiteX26-6679" fmla="*/ 1412247 w 3693484"/>
                <a:gd name="connsiteY26-6680" fmla="*/ 3554623 h 6845510"/>
                <a:gd name="connsiteX27-6681" fmla="*/ 1578934 w 3693484"/>
                <a:gd name="connsiteY27-6682" fmla="*/ 4064210 h 6845510"/>
                <a:gd name="connsiteX28-6683" fmla="*/ 1969459 w 3693484"/>
                <a:gd name="connsiteY28-6684" fmla="*/ 6845510 h 6845510"/>
                <a:gd name="connsiteX0-6685" fmla="*/ 1969459 w 3693484"/>
                <a:gd name="connsiteY0-6686" fmla="*/ 6845510 h 6845510"/>
                <a:gd name="connsiteX1-6687" fmla="*/ 3693484 w 3693484"/>
                <a:gd name="connsiteY1-6688" fmla="*/ 6835985 h 6845510"/>
                <a:gd name="connsiteX2-6689" fmla="*/ 2655259 w 3693484"/>
                <a:gd name="connsiteY2-6690" fmla="*/ 3878472 h 6845510"/>
                <a:gd name="connsiteX3-6691" fmla="*/ 2517146 w 3693484"/>
                <a:gd name="connsiteY3-6692" fmla="*/ 3345073 h 6845510"/>
                <a:gd name="connsiteX4-6693" fmla="*/ 2755270 w 3693484"/>
                <a:gd name="connsiteY4-6694" fmla="*/ 2811673 h 6845510"/>
                <a:gd name="connsiteX5-6695" fmla="*/ 2864809 w 3693484"/>
                <a:gd name="connsiteY5-6696" fmla="*/ 2192548 h 6845510"/>
                <a:gd name="connsiteX6-6697" fmla="*/ 3512509 w 3693484"/>
                <a:gd name="connsiteY6-6698" fmla="*/ 1301960 h 6845510"/>
                <a:gd name="connsiteX7-6699" fmla="*/ 3298197 w 3693484"/>
                <a:gd name="connsiteY7-6700" fmla="*/ 1178135 h 6845510"/>
                <a:gd name="connsiteX8-6701" fmla="*/ 2607634 w 3693484"/>
                <a:gd name="connsiteY8-6702" fmla="*/ 1878222 h 6845510"/>
                <a:gd name="connsiteX9-6703" fmla="*/ 2531434 w 3693484"/>
                <a:gd name="connsiteY9-6704" fmla="*/ 1821072 h 6845510"/>
                <a:gd name="connsiteX10-6705" fmla="*/ 2874334 w 3693484"/>
                <a:gd name="connsiteY10-6706" fmla="*/ 563772 h 6845510"/>
                <a:gd name="connsiteX11-6707" fmla="*/ 2598109 w 3693484"/>
                <a:gd name="connsiteY11-6708" fmla="*/ 397084 h 6845510"/>
                <a:gd name="connsiteX12-6709" fmla="*/ 2207584 w 3693484"/>
                <a:gd name="connsiteY12-6710" fmla="*/ 1659147 h 6845510"/>
                <a:gd name="connsiteX13-6711" fmla="*/ 2131384 w 3693484"/>
                <a:gd name="connsiteY13-6712" fmla="*/ 1597235 h 6845510"/>
                <a:gd name="connsiteX14-6713" fmla="*/ 2193297 w 3693484"/>
                <a:gd name="connsiteY14-6714" fmla="*/ 154197 h 6845510"/>
                <a:gd name="connsiteX15-6715" fmla="*/ 1878971 w 3693484"/>
                <a:gd name="connsiteY15-6716" fmla="*/ 163723 h 6845510"/>
                <a:gd name="connsiteX16-6717" fmla="*/ 1798009 w 3693484"/>
                <a:gd name="connsiteY16-6718" fmla="*/ 1554373 h 6845510"/>
                <a:gd name="connsiteX17-6719" fmla="*/ 1674184 w 3693484"/>
                <a:gd name="connsiteY17-6720" fmla="*/ 1559134 h 6845510"/>
                <a:gd name="connsiteX18-6721" fmla="*/ 1593221 w 3693484"/>
                <a:gd name="connsiteY18-6722" fmla="*/ 378035 h 6845510"/>
                <a:gd name="connsiteX19-6723" fmla="*/ 1307472 w 3693484"/>
                <a:gd name="connsiteY19-6724" fmla="*/ 368510 h 6845510"/>
                <a:gd name="connsiteX20-6725" fmla="*/ 1312234 w 3693484"/>
                <a:gd name="connsiteY20-6726" fmla="*/ 1635335 h 6845510"/>
                <a:gd name="connsiteX21-6727" fmla="*/ 1259846 w 3693484"/>
                <a:gd name="connsiteY21-6728" fmla="*/ 2025860 h 6845510"/>
                <a:gd name="connsiteX22-6729" fmla="*/ 902659 w 3693484"/>
                <a:gd name="connsiteY22-6730" fmla="*/ 2302085 h 6845510"/>
                <a:gd name="connsiteX23-6731" fmla="*/ 207334 w 3693484"/>
                <a:gd name="connsiteY23-6732" fmla="*/ 1787735 h 6845510"/>
                <a:gd name="connsiteX24-6733" fmla="*/ 173996 w 3693484"/>
                <a:gd name="connsiteY24-6734" fmla="*/ 2092535 h 6845510"/>
                <a:gd name="connsiteX25-6735" fmla="*/ 745496 w 3693484"/>
                <a:gd name="connsiteY25-6736" fmla="*/ 2806910 h 6845510"/>
                <a:gd name="connsiteX26-6737" fmla="*/ 1412247 w 3693484"/>
                <a:gd name="connsiteY26-6738" fmla="*/ 3554623 h 6845510"/>
                <a:gd name="connsiteX27-6739" fmla="*/ 1578934 w 3693484"/>
                <a:gd name="connsiteY27-6740" fmla="*/ 4064210 h 6845510"/>
                <a:gd name="connsiteX28-6741" fmla="*/ 1969459 w 3693484"/>
                <a:gd name="connsiteY28-6742" fmla="*/ 6845510 h 6845510"/>
                <a:gd name="connsiteX0-6743" fmla="*/ 1969459 w 3693484"/>
                <a:gd name="connsiteY0-6744" fmla="*/ 6845510 h 6845510"/>
                <a:gd name="connsiteX1-6745" fmla="*/ 3693484 w 3693484"/>
                <a:gd name="connsiteY1-6746" fmla="*/ 6835985 h 6845510"/>
                <a:gd name="connsiteX2-6747" fmla="*/ 2655259 w 3693484"/>
                <a:gd name="connsiteY2-6748" fmla="*/ 3878472 h 6845510"/>
                <a:gd name="connsiteX3-6749" fmla="*/ 2517146 w 3693484"/>
                <a:gd name="connsiteY3-6750" fmla="*/ 3345073 h 6845510"/>
                <a:gd name="connsiteX4-6751" fmla="*/ 2755270 w 3693484"/>
                <a:gd name="connsiteY4-6752" fmla="*/ 2811673 h 6845510"/>
                <a:gd name="connsiteX5-6753" fmla="*/ 2864809 w 3693484"/>
                <a:gd name="connsiteY5-6754" fmla="*/ 2192548 h 6845510"/>
                <a:gd name="connsiteX6-6755" fmla="*/ 3512509 w 3693484"/>
                <a:gd name="connsiteY6-6756" fmla="*/ 1301960 h 6845510"/>
                <a:gd name="connsiteX7-6757" fmla="*/ 3298197 w 3693484"/>
                <a:gd name="connsiteY7-6758" fmla="*/ 1178135 h 6845510"/>
                <a:gd name="connsiteX8-6759" fmla="*/ 2607634 w 3693484"/>
                <a:gd name="connsiteY8-6760" fmla="*/ 1878222 h 6845510"/>
                <a:gd name="connsiteX9-6761" fmla="*/ 2531434 w 3693484"/>
                <a:gd name="connsiteY9-6762" fmla="*/ 1821072 h 6845510"/>
                <a:gd name="connsiteX10-6763" fmla="*/ 2874334 w 3693484"/>
                <a:gd name="connsiteY10-6764" fmla="*/ 563772 h 6845510"/>
                <a:gd name="connsiteX11-6765" fmla="*/ 2598109 w 3693484"/>
                <a:gd name="connsiteY11-6766" fmla="*/ 397084 h 6845510"/>
                <a:gd name="connsiteX12-6767" fmla="*/ 2207584 w 3693484"/>
                <a:gd name="connsiteY12-6768" fmla="*/ 1659147 h 6845510"/>
                <a:gd name="connsiteX13-6769" fmla="*/ 2131384 w 3693484"/>
                <a:gd name="connsiteY13-6770" fmla="*/ 1597235 h 6845510"/>
                <a:gd name="connsiteX14-6771" fmla="*/ 2193297 w 3693484"/>
                <a:gd name="connsiteY14-6772" fmla="*/ 154197 h 6845510"/>
                <a:gd name="connsiteX15-6773" fmla="*/ 1878971 w 3693484"/>
                <a:gd name="connsiteY15-6774" fmla="*/ 163723 h 6845510"/>
                <a:gd name="connsiteX16-6775" fmla="*/ 1798009 w 3693484"/>
                <a:gd name="connsiteY16-6776" fmla="*/ 1554373 h 6845510"/>
                <a:gd name="connsiteX17-6777" fmla="*/ 1674184 w 3693484"/>
                <a:gd name="connsiteY17-6778" fmla="*/ 1559134 h 6845510"/>
                <a:gd name="connsiteX18-6779" fmla="*/ 1593221 w 3693484"/>
                <a:gd name="connsiteY18-6780" fmla="*/ 378035 h 6845510"/>
                <a:gd name="connsiteX19-6781" fmla="*/ 1307472 w 3693484"/>
                <a:gd name="connsiteY19-6782" fmla="*/ 368510 h 6845510"/>
                <a:gd name="connsiteX20-6783" fmla="*/ 1312234 w 3693484"/>
                <a:gd name="connsiteY20-6784" fmla="*/ 1635335 h 6845510"/>
                <a:gd name="connsiteX21-6785" fmla="*/ 1259846 w 3693484"/>
                <a:gd name="connsiteY21-6786" fmla="*/ 2025860 h 6845510"/>
                <a:gd name="connsiteX22-6787" fmla="*/ 902659 w 3693484"/>
                <a:gd name="connsiteY22-6788" fmla="*/ 2302085 h 6845510"/>
                <a:gd name="connsiteX23-6789" fmla="*/ 207334 w 3693484"/>
                <a:gd name="connsiteY23-6790" fmla="*/ 1787735 h 6845510"/>
                <a:gd name="connsiteX24-6791" fmla="*/ 173996 w 3693484"/>
                <a:gd name="connsiteY24-6792" fmla="*/ 2092535 h 6845510"/>
                <a:gd name="connsiteX25-6793" fmla="*/ 745496 w 3693484"/>
                <a:gd name="connsiteY25-6794" fmla="*/ 2806910 h 6845510"/>
                <a:gd name="connsiteX26-6795" fmla="*/ 1440822 w 3693484"/>
                <a:gd name="connsiteY26-6796" fmla="*/ 3583198 h 6845510"/>
                <a:gd name="connsiteX27-6797" fmla="*/ 1578934 w 3693484"/>
                <a:gd name="connsiteY27-6798" fmla="*/ 4064210 h 6845510"/>
                <a:gd name="connsiteX28-6799" fmla="*/ 1969459 w 3693484"/>
                <a:gd name="connsiteY28-6800" fmla="*/ 6845510 h 6845510"/>
                <a:gd name="connsiteX0-6801" fmla="*/ 1969459 w 3693484"/>
                <a:gd name="connsiteY0-6802" fmla="*/ 6845510 h 6845510"/>
                <a:gd name="connsiteX1-6803" fmla="*/ 3693484 w 3693484"/>
                <a:gd name="connsiteY1-6804" fmla="*/ 6835985 h 6845510"/>
                <a:gd name="connsiteX2-6805" fmla="*/ 2655259 w 3693484"/>
                <a:gd name="connsiteY2-6806" fmla="*/ 3878472 h 6845510"/>
                <a:gd name="connsiteX3-6807" fmla="*/ 2517146 w 3693484"/>
                <a:gd name="connsiteY3-6808" fmla="*/ 3345073 h 6845510"/>
                <a:gd name="connsiteX4-6809" fmla="*/ 2755270 w 3693484"/>
                <a:gd name="connsiteY4-6810" fmla="*/ 2811673 h 6845510"/>
                <a:gd name="connsiteX5-6811" fmla="*/ 2864809 w 3693484"/>
                <a:gd name="connsiteY5-6812" fmla="*/ 2192548 h 6845510"/>
                <a:gd name="connsiteX6-6813" fmla="*/ 3512509 w 3693484"/>
                <a:gd name="connsiteY6-6814" fmla="*/ 1301960 h 6845510"/>
                <a:gd name="connsiteX7-6815" fmla="*/ 3298197 w 3693484"/>
                <a:gd name="connsiteY7-6816" fmla="*/ 1178135 h 6845510"/>
                <a:gd name="connsiteX8-6817" fmla="*/ 2607634 w 3693484"/>
                <a:gd name="connsiteY8-6818" fmla="*/ 1878222 h 6845510"/>
                <a:gd name="connsiteX9-6819" fmla="*/ 2531434 w 3693484"/>
                <a:gd name="connsiteY9-6820" fmla="*/ 1821072 h 6845510"/>
                <a:gd name="connsiteX10-6821" fmla="*/ 2874334 w 3693484"/>
                <a:gd name="connsiteY10-6822" fmla="*/ 563772 h 6845510"/>
                <a:gd name="connsiteX11-6823" fmla="*/ 2598109 w 3693484"/>
                <a:gd name="connsiteY11-6824" fmla="*/ 397084 h 6845510"/>
                <a:gd name="connsiteX12-6825" fmla="*/ 2207584 w 3693484"/>
                <a:gd name="connsiteY12-6826" fmla="*/ 1659147 h 6845510"/>
                <a:gd name="connsiteX13-6827" fmla="*/ 2131384 w 3693484"/>
                <a:gd name="connsiteY13-6828" fmla="*/ 1597235 h 6845510"/>
                <a:gd name="connsiteX14-6829" fmla="*/ 2193297 w 3693484"/>
                <a:gd name="connsiteY14-6830" fmla="*/ 154197 h 6845510"/>
                <a:gd name="connsiteX15-6831" fmla="*/ 1878971 w 3693484"/>
                <a:gd name="connsiteY15-6832" fmla="*/ 163723 h 6845510"/>
                <a:gd name="connsiteX16-6833" fmla="*/ 1798009 w 3693484"/>
                <a:gd name="connsiteY16-6834" fmla="*/ 1554373 h 6845510"/>
                <a:gd name="connsiteX17-6835" fmla="*/ 1674184 w 3693484"/>
                <a:gd name="connsiteY17-6836" fmla="*/ 1559134 h 6845510"/>
                <a:gd name="connsiteX18-6837" fmla="*/ 1593221 w 3693484"/>
                <a:gd name="connsiteY18-6838" fmla="*/ 378035 h 6845510"/>
                <a:gd name="connsiteX19-6839" fmla="*/ 1307472 w 3693484"/>
                <a:gd name="connsiteY19-6840" fmla="*/ 368510 h 6845510"/>
                <a:gd name="connsiteX20-6841" fmla="*/ 1312234 w 3693484"/>
                <a:gd name="connsiteY20-6842" fmla="*/ 1635335 h 6845510"/>
                <a:gd name="connsiteX21-6843" fmla="*/ 1259846 w 3693484"/>
                <a:gd name="connsiteY21-6844" fmla="*/ 2025860 h 6845510"/>
                <a:gd name="connsiteX22-6845" fmla="*/ 902659 w 3693484"/>
                <a:gd name="connsiteY22-6846" fmla="*/ 2302085 h 6845510"/>
                <a:gd name="connsiteX23-6847" fmla="*/ 207334 w 3693484"/>
                <a:gd name="connsiteY23-6848" fmla="*/ 1787735 h 6845510"/>
                <a:gd name="connsiteX24-6849" fmla="*/ 173996 w 3693484"/>
                <a:gd name="connsiteY24-6850" fmla="*/ 2092535 h 6845510"/>
                <a:gd name="connsiteX25-6851" fmla="*/ 745496 w 3693484"/>
                <a:gd name="connsiteY25-6852" fmla="*/ 2806910 h 6845510"/>
                <a:gd name="connsiteX26-6853" fmla="*/ 1440822 w 3693484"/>
                <a:gd name="connsiteY26-6854" fmla="*/ 3583198 h 6845510"/>
                <a:gd name="connsiteX27-6855" fmla="*/ 1617034 w 3693484"/>
                <a:gd name="connsiteY27-6856" fmla="*/ 4107073 h 6845510"/>
                <a:gd name="connsiteX28-6857" fmla="*/ 1969459 w 3693484"/>
                <a:gd name="connsiteY28-6858" fmla="*/ 6845510 h 6845510"/>
                <a:gd name="connsiteX0-6859" fmla="*/ 1969459 w 3693484"/>
                <a:gd name="connsiteY0-6860" fmla="*/ 6845510 h 6845510"/>
                <a:gd name="connsiteX1-6861" fmla="*/ 3693484 w 3693484"/>
                <a:gd name="connsiteY1-6862" fmla="*/ 6835985 h 6845510"/>
                <a:gd name="connsiteX2-6863" fmla="*/ 2655259 w 3693484"/>
                <a:gd name="connsiteY2-6864" fmla="*/ 3878472 h 6845510"/>
                <a:gd name="connsiteX3-6865" fmla="*/ 2517146 w 3693484"/>
                <a:gd name="connsiteY3-6866" fmla="*/ 3345073 h 6845510"/>
                <a:gd name="connsiteX4-6867" fmla="*/ 2755270 w 3693484"/>
                <a:gd name="connsiteY4-6868" fmla="*/ 2811673 h 6845510"/>
                <a:gd name="connsiteX5-6869" fmla="*/ 2864809 w 3693484"/>
                <a:gd name="connsiteY5-6870" fmla="*/ 2192548 h 6845510"/>
                <a:gd name="connsiteX6-6871" fmla="*/ 3512509 w 3693484"/>
                <a:gd name="connsiteY6-6872" fmla="*/ 1301960 h 6845510"/>
                <a:gd name="connsiteX7-6873" fmla="*/ 3298197 w 3693484"/>
                <a:gd name="connsiteY7-6874" fmla="*/ 1178135 h 6845510"/>
                <a:gd name="connsiteX8-6875" fmla="*/ 2607634 w 3693484"/>
                <a:gd name="connsiteY8-6876" fmla="*/ 1878222 h 6845510"/>
                <a:gd name="connsiteX9-6877" fmla="*/ 2531434 w 3693484"/>
                <a:gd name="connsiteY9-6878" fmla="*/ 1821072 h 6845510"/>
                <a:gd name="connsiteX10-6879" fmla="*/ 2874334 w 3693484"/>
                <a:gd name="connsiteY10-6880" fmla="*/ 563772 h 6845510"/>
                <a:gd name="connsiteX11-6881" fmla="*/ 2598109 w 3693484"/>
                <a:gd name="connsiteY11-6882" fmla="*/ 397084 h 6845510"/>
                <a:gd name="connsiteX12-6883" fmla="*/ 2207584 w 3693484"/>
                <a:gd name="connsiteY12-6884" fmla="*/ 1659147 h 6845510"/>
                <a:gd name="connsiteX13-6885" fmla="*/ 2131384 w 3693484"/>
                <a:gd name="connsiteY13-6886" fmla="*/ 1597235 h 6845510"/>
                <a:gd name="connsiteX14-6887" fmla="*/ 2193297 w 3693484"/>
                <a:gd name="connsiteY14-6888" fmla="*/ 154197 h 6845510"/>
                <a:gd name="connsiteX15-6889" fmla="*/ 1878971 w 3693484"/>
                <a:gd name="connsiteY15-6890" fmla="*/ 163723 h 6845510"/>
                <a:gd name="connsiteX16-6891" fmla="*/ 1798009 w 3693484"/>
                <a:gd name="connsiteY16-6892" fmla="*/ 1554373 h 6845510"/>
                <a:gd name="connsiteX17-6893" fmla="*/ 1674184 w 3693484"/>
                <a:gd name="connsiteY17-6894" fmla="*/ 1559134 h 6845510"/>
                <a:gd name="connsiteX18-6895" fmla="*/ 1593221 w 3693484"/>
                <a:gd name="connsiteY18-6896" fmla="*/ 378035 h 6845510"/>
                <a:gd name="connsiteX19-6897" fmla="*/ 1307472 w 3693484"/>
                <a:gd name="connsiteY19-6898" fmla="*/ 368510 h 6845510"/>
                <a:gd name="connsiteX20-6899" fmla="*/ 1312234 w 3693484"/>
                <a:gd name="connsiteY20-6900" fmla="*/ 1635335 h 6845510"/>
                <a:gd name="connsiteX21-6901" fmla="*/ 1259846 w 3693484"/>
                <a:gd name="connsiteY21-6902" fmla="*/ 2025860 h 6845510"/>
                <a:gd name="connsiteX22-6903" fmla="*/ 902659 w 3693484"/>
                <a:gd name="connsiteY22-6904" fmla="*/ 2302085 h 6845510"/>
                <a:gd name="connsiteX23-6905" fmla="*/ 207334 w 3693484"/>
                <a:gd name="connsiteY23-6906" fmla="*/ 1787735 h 6845510"/>
                <a:gd name="connsiteX24-6907" fmla="*/ 173996 w 3693484"/>
                <a:gd name="connsiteY24-6908" fmla="*/ 2092535 h 6845510"/>
                <a:gd name="connsiteX25-6909" fmla="*/ 745496 w 3693484"/>
                <a:gd name="connsiteY25-6910" fmla="*/ 2806910 h 6845510"/>
                <a:gd name="connsiteX26-6911" fmla="*/ 1440822 w 3693484"/>
                <a:gd name="connsiteY26-6912" fmla="*/ 3583198 h 6845510"/>
                <a:gd name="connsiteX27-6913" fmla="*/ 1617034 w 3693484"/>
                <a:gd name="connsiteY27-6914" fmla="*/ 4107073 h 6845510"/>
                <a:gd name="connsiteX28-6915" fmla="*/ 1969459 w 3693484"/>
                <a:gd name="connsiteY28-6916" fmla="*/ 6845510 h 6845510"/>
                <a:gd name="connsiteX0-6917" fmla="*/ 1969459 w 3693484"/>
                <a:gd name="connsiteY0-6918" fmla="*/ 6845510 h 6845510"/>
                <a:gd name="connsiteX1-6919" fmla="*/ 3693484 w 3693484"/>
                <a:gd name="connsiteY1-6920" fmla="*/ 6835985 h 6845510"/>
                <a:gd name="connsiteX2-6921" fmla="*/ 2655259 w 3693484"/>
                <a:gd name="connsiteY2-6922" fmla="*/ 3878472 h 6845510"/>
                <a:gd name="connsiteX3-6923" fmla="*/ 2517146 w 3693484"/>
                <a:gd name="connsiteY3-6924" fmla="*/ 3345073 h 6845510"/>
                <a:gd name="connsiteX4-6925" fmla="*/ 2755270 w 3693484"/>
                <a:gd name="connsiteY4-6926" fmla="*/ 2811673 h 6845510"/>
                <a:gd name="connsiteX5-6927" fmla="*/ 2864809 w 3693484"/>
                <a:gd name="connsiteY5-6928" fmla="*/ 2192548 h 6845510"/>
                <a:gd name="connsiteX6-6929" fmla="*/ 3512509 w 3693484"/>
                <a:gd name="connsiteY6-6930" fmla="*/ 1301960 h 6845510"/>
                <a:gd name="connsiteX7-6931" fmla="*/ 3298197 w 3693484"/>
                <a:gd name="connsiteY7-6932" fmla="*/ 1178135 h 6845510"/>
                <a:gd name="connsiteX8-6933" fmla="*/ 2607634 w 3693484"/>
                <a:gd name="connsiteY8-6934" fmla="*/ 1878222 h 6845510"/>
                <a:gd name="connsiteX9-6935" fmla="*/ 2531434 w 3693484"/>
                <a:gd name="connsiteY9-6936" fmla="*/ 1821072 h 6845510"/>
                <a:gd name="connsiteX10-6937" fmla="*/ 2874334 w 3693484"/>
                <a:gd name="connsiteY10-6938" fmla="*/ 563772 h 6845510"/>
                <a:gd name="connsiteX11-6939" fmla="*/ 2598109 w 3693484"/>
                <a:gd name="connsiteY11-6940" fmla="*/ 397084 h 6845510"/>
                <a:gd name="connsiteX12-6941" fmla="*/ 2207584 w 3693484"/>
                <a:gd name="connsiteY12-6942" fmla="*/ 1659147 h 6845510"/>
                <a:gd name="connsiteX13-6943" fmla="*/ 2131384 w 3693484"/>
                <a:gd name="connsiteY13-6944" fmla="*/ 1597235 h 6845510"/>
                <a:gd name="connsiteX14-6945" fmla="*/ 2193297 w 3693484"/>
                <a:gd name="connsiteY14-6946" fmla="*/ 154197 h 6845510"/>
                <a:gd name="connsiteX15-6947" fmla="*/ 1878971 w 3693484"/>
                <a:gd name="connsiteY15-6948" fmla="*/ 163723 h 6845510"/>
                <a:gd name="connsiteX16-6949" fmla="*/ 1798009 w 3693484"/>
                <a:gd name="connsiteY16-6950" fmla="*/ 1554373 h 6845510"/>
                <a:gd name="connsiteX17-6951" fmla="*/ 1674184 w 3693484"/>
                <a:gd name="connsiteY17-6952" fmla="*/ 1559134 h 6845510"/>
                <a:gd name="connsiteX18-6953" fmla="*/ 1593221 w 3693484"/>
                <a:gd name="connsiteY18-6954" fmla="*/ 378035 h 6845510"/>
                <a:gd name="connsiteX19-6955" fmla="*/ 1307472 w 3693484"/>
                <a:gd name="connsiteY19-6956" fmla="*/ 368510 h 6845510"/>
                <a:gd name="connsiteX20-6957" fmla="*/ 1312234 w 3693484"/>
                <a:gd name="connsiteY20-6958" fmla="*/ 1635335 h 6845510"/>
                <a:gd name="connsiteX21-6959" fmla="*/ 1259846 w 3693484"/>
                <a:gd name="connsiteY21-6960" fmla="*/ 2025860 h 6845510"/>
                <a:gd name="connsiteX22-6961" fmla="*/ 902659 w 3693484"/>
                <a:gd name="connsiteY22-6962" fmla="*/ 2302085 h 6845510"/>
                <a:gd name="connsiteX23-6963" fmla="*/ 207334 w 3693484"/>
                <a:gd name="connsiteY23-6964" fmla="*/ 1787735 h 6845510"/>
                <a:gd name="connsiteX24-6965" fmla="*/ 173996 w 3693484"/>
                <a:gd name="connsiteY24-6966" fmla="*/ 2092535 h 6845510"/>
                <a:gd name="connsiteX25-6967" fmla="*/ 745496 w 3693484"/>
                <a:gd name="connsiteY25-6968" fmla="*/ 2806910 h 6845510"/>
                <a:gd name="connsiteX26-6969" fmla="*/ 1440822 w 3693484"/>
                <a:gd name="connsiteY26-6970" fmla="*/ 3583198 h 6845510"/>
                <a:gd name="connsiteX27-6971" fmla="*/ 1617034 w 3693484"/>
                <a:gd name="connsiteY27-6972" fmla="*/ 4107073 h 6845510"/>
                <a:gd name="connsiteX28-6973" fmla="*/ 1969459 w 3693484"/>
                <a:gd name="connsiteY28-6974" fmla="*/ 6845510 h 6845510"/>
                <a:gd name="connsiteX0-6975" fmla="*/ 1969459 w 3693484"/>
                <a:gd name="connsiteY0-6976" fmla="*/ 6845510 h 6845510"/>
                <a:gd name="connsiteX1-6977" fmla="*/ 3693484 w 3693484"/>
                <a:gd name="connsiteY1-6978" fmla="*/ 6835985 h 6845510"/>
                <a:gd name="connsiteX2-6979" fmla="*/ 2655259 w 3693484"/>
                <a:gd name="connsiteY2-6980" fmla="*/ 3878472 h 6845510"/>
                <a:gd name="connsiteX3-6981" fmla="*/ 2517146 w 3693484"/>
                <a:gd name="connsiteY3-6982" fmla="*/ 3345073 h 6845510"/>
                <a:gd name="connsiteX4-6983" fmla="*/ 2755270 w 3693484"/>
                <a:gd name="connsiteY4-6984" fmla="*/ 2811673 h 6845510"/>
                <a:gd name="connsiteX5-6985" fmla="*/ 2864809 w 3693484"/>
                <a:gd name="connsiteY5-6986" fmla="*/ 2192548 h 6845510"/>
                <a:gd name="connsiteX6-6987" fmla="*/ 3512509 w 3693484"/>
                <a:gd name="connsiteY6-6988" fmla="*/ 1301960 h 6845510"/>
                <a:gd name="connsiteX7-6989" fmla="*/ 3298197 w 3693484"/>
                <a:gd name="connsiteY7-6990" fmla="*/ 1178135 h 6845510"/>
                <a:gd name="connsiteX8-6991" fmla="*/ 2607634 w 3693484"/>
                <a:gd name="connsiteY8-6992" fmla="*/ 1878222 h 6845510"/>
                <a:gd name="connsiteX9-6993" fmla="*/ 2531434 w 3693484"/>
                <a:gd name="connsiteY9-6994" fmla="*/ 1821072 h 6845510"/>
                <a:gd name="connsiteX10-6995" fmla="*/ 2874334 w 3693484"/>
                <a:gd name="connsiteY10-6996" fmla="*/ 563772 h 6845510"/>
                <a:gd name="connsiteX11-6997" fmla="*/ 2598109 w 3693484"/>
                <a:gd name="connsiteY11-6998" fmla="*/ 397084 h 6845510"/>
                <a:gd name="connsiteX12-6999" fmla="*/ 2207584 w 3693484"/>
                <a:gd name="connsiteY12-7000" fmla="*/ 1659147 h 6845510"/>
                <a:gd name="connsiteX13-7001" fmla="*/ 2131384 w 3693484"/>
                <a:gd name="connsiteY13-7002" fmla="*/ 1597235 h 6845510"/>
                <a:gd name="connsiteX14-7003" fmla="*/ 2193297 w 3693484"/>
                <a:gd name="connsiteY14-7004" fmla="*/ 154197 h 6845510"/>
                <a:gd name="connsiteX15-7005" fmla="*/ 1878971 w 3693484"/>
                <a:gd name="connsiteY15-7006" fmla="*/ 163723 h 6845510"/>
                <a:gd name="connsiteX16-7007" fmla="*/ 1798009 w 3693484"/>
                <a:gd name="connsiteY16-7008" fmla="*/ 1554373 h 6845510"/>
                <a:gd name="connsiteX17-7009" fmla="*/ 1674184 w 3693484"/>
                <a:gd name="connsiteY17-7010" fmla="*/ 1559134 h 6845510"/>
                <a:gd name="connsiteX18-7011" fmla="*/ 1593221 w 3693484"/>
                <a:gd name="connsiteY18-7012" fmla="*/ 378035 h 6845510"/>
                <a:gd name="connsiteX19-7013" fmla="*/ 1307472 w 3693484"/>
                <a:gd name="connsiteY19-7014" fmla="*/ 368510 h 6845510"/>
                <a:gd name="connsiteX20-7015" fmla="*/ 1312234 w 3693484"/>
                <a:gd name="connsiteY20-7016" fmla="*/ 1635335 h 6845510"/>
                <a:gd name="connsiteX21-7017" fmla="*/ 1259846 w 3693484"/>
                <a:gd name="connsiteY21-7018" fmla="*/ 2025860 h 6845510"/>
                <a:gd name="connsiteX22-7019" fmla="*/ 902659 w 3693484"/>
                <a:gd name="connsiteY22-7020" fmla="*/ 2302085 h 6845510"/>
                <a:gd name="connsiteX23-7021" fmla="*/ 207334 w 3693484"/>
                <a:gd name="connsiteY23-7022" fmla="*/ 1787735 h 6845510"/>
                <a:gd name="connsiteX24-7023" fmla="*/ 173996 w 3693484"/>
                <a:gd name="connsiteY24-7024" fmla="*/ 2092535 h 6845510"/>
                <a:gd name="connsiteX25-7025" fmla="*/ 745496 w 3693484"/>
                <a:gd name="connsiteY25-7026" fmla="*/ 2806910 h 6845510"/>
                <a:gd name="connsiteX26-7027" fmla="*/ 1440822 w 3693484"/>
                <a:gd name="connsiteY26-7028" fmla="*/ 3583198 h 6845510"/>
                <a:gd name="connsiteX27-7029" fmla="*/ 1617034 w 3693484"/>
                <a:gd name="connsiteY27-7030" fmla="*/ 4107073 h 6845510"/>
                <a:gd name="connsiteX28-7031" fmla="*/ 1969459 w 3693484"/>
                <a:gd name="connsiteY28-7032" fmla="*/ 6845510 h 6845510"/>
                <a:gd name="connsiteX0-7033" fmla="*/ 1969459 w 3693484"/>
                <a:gd name="connsiteY0-7034" fmla="*/ 6845510 h 6845510"/>
                <a:gd name="connsiteX1-7035" fmla="*/ 3693484 w 3693484"/>
                <a:gd name="connsiteY1-7036" fmla="*/ 6835985 h 6845510"/>
                <a:gd name="connsiteX2-7037" fmla="*/ 2655259 w 3693484"/>
                <a:gd name="connsiteY2-7038" fmla="*/ 3878472 h 6845510"/>
                <a:gd name="connsiteX3-7039" fmla="*/ 2517146 w 3693484"/>
                <a:gd name="connsiteY3-7040" fmla="*/ 3345073 h 6845510"/>
                <a:gd name="connsiteX4-7041" fmla="*/ 2755270 w 3693484"/>
                <a:gd name="connsiteY4-7042" fmla="*/ 2811673 h 6845510"/>
                <a:gd name="connsiteX5-7043" fmla="*/ 2864809 w 3693484"/>
                <a:gd name="connsiteY5-7044" fmla="*/ 2192548 h 6845510"/>
                <a:gd name="connsiteX6-7045" fmla="*/ 3512509 w 3693484"/>
                <a:gd name="connsiteY6-7046" fmla="*/ 1301960 h 6845510"/>
                <a:gd name="connsiteX7-7047" fmla="*/ 3298197 w 3693484"/>
                <a:gd name="connsiteY7-7048" fmla="*/ 1178135 h 6845510"/>
                <a:gd name="connsiteX8-7049" fmla="*/ 2607634 w 3693484"/>
                <a:gd name="connsiteY8-7050" fmla="*/ 1878222 h 6845510"/>
                <a:gd name="connsiteX9-7051" fmla="*/ 2531434 w 3693484"/>
                <a:gd name="connsiteY9-7052" fmla="*/ 1821072 h 6845510"/>
                <a:gd name="connsiteX10-7053" fmla="*/ 2874334 w 3693484"/>
                <a:gd name="connsiteY10-7054" fmla="*/ 563772 h 6845510"/>
                <a:gd name="connsiteX11-7055" fmla="*/ 2598109 w 3693484"/>
                <a:gd name="connsiteY11-7056" fmla="*/ 397084 h 6845510"/>
                <a:gd name="connsiteX12-7057" fmla="*/ 2207584 w 3693484"/>
                <a:gd name="connsiteY12-7058" fmla="*/ 1659147 h 6845510"/>
                <a:gd name="connsiteX13-7059" fmla="*/ 2131384 w 3693484"/>
                <a:gd name="connsiteY13-7060" fmla="*/ 1597235 h 6845510"/>
                <a:gd name="connsiteX14-7061" fmla="*/ 2193297 w 3693484"/>
                <a:gd name="connsiteY14-7062" fmla="*/ 154197 h 6845510"/>
                <a:gd name="connsiteX15-7063" fmla="*/ 1878971 w 3693484"/>
                <a:gd name="connsiteY15-7064" fmla="*/ 163723 h 6845510"/>
                <a:gd name="connsiteX16-7065" fmla="*/ 1798009 w 3693484"/>
                <a:gd name="connsiteY16-7066" fmla="*/ 1554373 h 6845510"/>
                <a:gd name="connsiteX17-7067" fmla="*/ 1674184 w 3693484"/>
                <a:gd name="connsiteY17-7068" fmla="*/ 1559134 h 6845510"/>
                <a:gd name="connsiteX18-7069" fmla="*/ 1593221 w 3693484"/>
                <a:gd name="connsiteY18-7070" fmla="*/ 378035 h 6845510"/>
                <a:gd name="connsiteX19-7071" fmla="*/ 1307472 w 3693484"/>
                <a:gd name="connsiteY19-7072" fmla="*/ 368510 h 6845510"/>
                <a:gd name="connsiteX20-7073" fmla="*/ 1312234 w 3693484"/>
                <a:gd name="connsiteY20-7074" fmla="*/ 1635335 h 6845510"/>
                <a:gd name="connsiteX21-7075" fmla="*/ 1259846 w 3693484"/>
                <a:gd name="connsiteY21-7076" fmla="*/ 2025860 h 6845510"/>
                <a:gd name="connsiteX22-7077" fmla="*/ 902659 w 3693484"/>
                <a:gd name="connsiteY22-7078" fmla="*/ 2302085 h 6845510"/>
                <a:gd name="connsiteX23-7079" fmla="*/ 207334 w 3693484"/>
                <a:gd name="connsiteY23-7080" fmla="*/ 1787735 h 6845510"/>
                <a:gd name="connsiteX24-7081" fmla="*/ 173996 w 3693484"/>
                <a:gd name="connsiteY24-7082" fmla="*/ 2092535 h 6845510"/>
                <a:gd name="connsiteX25-7083" fmla="*/ 745496 w 3693484"/>
                <a:gd name="connsiteY25-7084" fmla="*/ 2806910 h 6845510"/>
                <a:gd name="connsiteX26-7085" fmla="*/ 1440822 w 3693484"/>
                <a:gd name="connsiteY26-7086" fmla="*/ 3583198 h 6845510"/>
                <a:gd name="connsiteX27-7087" fmla="*/ 1617034 w 3693484"/>
                <a:gd name="connsiteY27-7088" fmla="*/ 4107073 h 6845510"/>
                <a:gd name="connsiteX28-7089" fmla="*/ 1969459 w 3693484"/>
                <a:gd name="connsiteY28-7090" fmla="*/ 6845510 h 6845510"/>
                <a:gd name="connsiteX0-7091" fmla="*/ 1969459 w 3693484"/>
                <a:gd name="connsiteY0-7092" fmla="*/ 6845510 h 6845510"/>
                <a:gd name="connsiteX1-7093" fmla="*/ 3693484 w 3693484"/>
                <a:gd name="connsiteY1-7094" fmla="*/ 6835985 h 6845510"/>
                <a:gd name="connsiteX2-7095" fmla="*/ 2640971 w 3693484"/>
                <a:gd name="connsiteY2-7096" fmla="*/ 3878472 h 6845510"/>
                <a:gd name="connsiteX3-7097" fmla="*/ 2517146 w 3693484"/>
                <a:gd name="connsiteY3-7098" fmla="*/ 3345073 h 6845510"/>
                <a:gd name="connsiteX4-7099" fmla="*/ 2755270 w 3693484"/>
                <a:gd name="connsiteY4-7100" fmla="*/ 2811673 h 6845510"/>
                <a:gd name="connsiteX5-7101" fmla="*/ 2864809 w 3693484"/>
                <a:gd name="connsiteY5-7102" fmla="*/ 2192548 h 6845510"/>
                <a:gd name="connsiteX6-7103" fmla="*/ 3512509 w 3693484"/>
                <a:gd name="connsiteY6-7104" fmla="*/ 1301960 h 6845510"/>
                <a:gd name="connsiteX7-7105" fmla="*/ 3298197 w 3693484"/>
                <a:gd name="connsiteY7-7106" fmla="*/ 1178135 h 6845510"/>
                <a:gd name="connsiteX8-7107" fmla="*/ 2607634 w 3693484"/>
                <a:gd name="connsiteY8-7108" fmla="*/ 1878222 h 6845510"/>
                <a:gd name="connsiteX9-7109" fmla="*/ 2531434 w 3693484"/>
                <a:gd name="connsiteY9-7110" fmla="*/ 1821072 h 6845510"/>
                <a:gd name="connsiteX10-7111" fmla="*/ 2874334 w 3693484"/>
                <a:gd name="connsiteY10-7112" fmla="*/ 563772 h 6845510"/>
                <a:gd name="connsiteX11-7113" fmla="*/ 2598109 w 3693484"/>
                <a:gd name="connsiteY11-7114" fmla="*/ 397084 h 6845510"/>
                <a:gd name="connsiteX12-7115" fmla="*/ 2207584 w 3693484"/>
                <a:gd name="connsiteY12-7116" fmla="*/ 1659147 h 6845510"/>
                <a:gd name="connsiteX13-7117" fmla="*/ 2131384 w 3693484"/>
                <a:gd name="connsiteY13-7118" fmla="*/ 1597235 h 6845510"/>
                <a:gd name="connsiteX14-7119" fmla="*/ 2193297 w 3693484"/>
                <a:gd name="connsiteY14-7120" fmla="*/ 154197 h 6845510"/>
                <a:gd name="connsiteX15-7121" fmla="*/ 1878971 w 3693484"/>
                <a:gd name="connsiteY15-7122" fmla="*/ 163723 h 6845510"/>
                <a:gd name="connsiteX16-7123" fmla="*/ 1798009 w 3693484"/>
                <a:gd name="connsiteY16-7124" fmla="*/ 1554373 h 6845510"/>
                <a:gd name="connsiteX17-7125" fmla="*/ 1674184 w 3693484"/>
                <a:gd name="connsiteY17-7126" fmla="*/ 1559134 h 6845510"/>
                <a:gd name="connsiteX18-7127" fmla="*/ 1593221 w 3693484"/>
                <a:gd name="connsiteY18-7128" fmla="*/ 378035 h 6845510"/>
                <a:gd name="connsiteX19-7129" fmla="*/ 1307472 w 3693484"/>
                <a:gd name="connsiteY19-7130" fmla="*/ 368510 h 6845510"/>
                <a:gd name="connsiteX20-7131" fmla="*/ 1312234 w 3693484"/>
                <a:gd name="connsiteY20-7132" fmla="*/ 1635335 h 6845510"/>
                <a:gd name="connsiteX21-7133" fmla="*/ 1259846 w 3693484"/>
                <a:gd name="connsiteY21-7134" fmla="*/ 2025860 h 6845510"/>
                <a:gd name="connsiteX22-7135" fmla="*/ 902659 w 3693484"/>
                <a:gd name="connsiteY22-7136" fmla="*/ 2302085 h 6845510"/>
                <a:gd name="connsiteX23-7137" fmla="*/ 207334 w 3693484"/>
                <a:gd name="connsiteY23-7138" fmla="*/ 1787735 h 6845510"/>
                <a:gd name="connsiteX24-7139" fmla="*/ 173996 w 3693484"/>
                <a:gd name="connsiteY24-7140" fmla="*/ 2092535 h 6845510"/>
                <a:gd name="connsiteX25-7141" fmla="*/ 745496 w 3693484"/>
                <a:gd name="connsiteY25-7142" fmla="*/ 2806910 h 6845510"/>
                <a:gd name="connsiteX26-7143" fmla="*/ 1440822 w 3693484"/>
                <a:gd name="connsiteY26-7144" fmla="*/ 3583198 h 6845510"/>
                <a:gd name="connsiteX27-7145" fmla="*/ 1617034 w 3693484"/>
                <a:gd name="connsiteY27-7146" fmla="*/ 4107073 h 6845510"/>
                <a:gd name="connsiteX28-7147" fmla="*/ 1969459 w 3693484"/>
                <a:gd name="connsiteY28-7148" fmla="*/ 6845510 h 6845510"/>
                <a:gd name="connsiteX0-7149" fmla="*/ 1969459 w 3693484"/>
                <a:gd name="connsiteY0-7150" fmla="*/ 6845510 h 6845510"/>
                <a:gd name="connsiteX1-7151" fmla="*/ 3693484 w 3693484"/>
                <a:gd name="connsiteY1-7152" fmla="*/ 6835985 h 6845510"/>
                <a:gd name="connsiteX2-7153" fmla="*/ 2640971 w 3693484"/>
                <a:gd name="connsiteY2-7154" fmla="*/ 3878472 h 6845510"/>
                <a:gd name="connsiteX3-7155" fmla="*/ 2517146 w 3693484"/>
                <a:gd name="connsiteY3-7156" fmla="*/ 3345073 h 6845510"/>
                <a:gd name="connsiteX4-7157" fmla="*/ 2755270 w 3693484"/>
                <a:gd name="connsiteY4-7158" fmla="*/ 2811673 h 6845510"/>
                <a:gd name="connsiteX5-7159" fmla="*/ 2864809 w 3693484"/>
                <a:gd name="connsiteY5-7160" fmla="*/ 2192548 h 6845510"/>
                <a:gd name="connsiteX6-7161" fmla="*/ 3512509 w 3693484"/>
                <a:gd name="connsiteY6-7162" fmla="*/ 1301960 h 6845510"/>
                <a:gd name="connsiteX7-7163" fmla="*/ 3298197 w 3693484"/>
                <a:gd name="connsiteY7-7164" fmla="*/ 1178135 h 6845510"/>
                <a:gd name="connsiteX8-7165" fmla="*/ 2607634 w 3693484"/>
                <a:gd name="connsiteY8-7166" fmla="*/ 1878222 h 6845510"/>
                <a:gd name="connsiteX9-7167" fmla="*/ 2531434 w 3693484"/>
                <a:gd name="connsiteY9-7168" fmla="*/ 1821072 h 6845510"/>
                <a:gd name="connsiteX10-7169" fmla="*/ 2874334 w 3693484"/>
                <a:gd name="connsiteY10-7170" fmla="*/ 563772 h 6845510"/>
                <a:gd name="connsiteX11-7171" fmla="*/ 2598109 w 3693484"/>
                <a:gd name="connsiteY11-7172" fmla="*/ 397084 h 6845510"/>
                <a:gd name="connsiteX12-7173" fmla="*/ 2207584 w 3693484"/>
                <a:gd name="connsiteY12-7174" fmla="*/ 1659147 h 6845510"/>
                <a:gd name="connsiteX13-7175" fmla="*/ 2131384 w 3693484"/>
                <a:gd name="connsiteY13-7176" fmla="*/ 1597235 h 6845510"/>
                <a:gd name="connsiteX14-7177" fmla="*/ 2193297 w 3693484"/>
                <a:gd name="connsiteY14-7178" fmla="*/ 154197 h 6845510"/>
                <a:gd name="connsiteX15-7179" fmla="*/ 1878971 w 3693484"/>
                <a:gd name="connsiteY15-7180" fmla="*/ 163723 h 6845510"/>
                <a:gd name="connsiteX16-7181" fmla="*/ 1798009 w 3693484"/>
                <a:gd name="connsiteY16-7182" fmla="*/ 1554373 h 6845510"/>
                <a:gd name="connsiteX17-7183" fmla="*/ 1674184 w 3693484"/>
                <a:gd name="connsiteY17-7184" fmla="*/ 1559134 h 6845510"/>
                <a:gd name="connsiteX18-7185" fmla="*/ 1593221 w 3693484"/>
                <a:gd name="connsiteY18-7186" fmla="*/ 378035 h 6845510"/>
                <a:gd name="connsiteX19-7187" fmla="*/ 1307472 w 3693484"/>
                <a:gd name="connsiteY19-7188" fmla="*/ 368510 h 6845510"/>
                <a:gd name="connsiteX20-7189" fmla="*/ 1312234 w 3693484"/>
                <a:gd name="connsiteY20-7190" fmla="*/ 1635335 h 6845510"/>
                <a:gd name="connsiteX21-7191" fmla="*/ 1259846 w 3693484"/>
                <a:gd name="connsiteY21-7192" fmla="*/ 2025860 h 6845510"/>
                <a:gd name="connsiteX22-7193" fmla="*/ 902659 w 3693484"/>
                <a:gd name="connsiteY22-7194" fmla="*/ 2302085 h 6845510"/>
                <a:gd name="connsiteX23-7195" fmla="*/ 207334 w 3693484"/>
                <a:gd name="connsiteY23-7196" fmla="*/ 1787735 h 6845510"/>
                <a:gd name="connsiteX24-7197" fmla="*/ 173996 w 3693484"/>
                <a:gd name="connsiteY24-7198" fmla="*/ 2092535 h 6845510"/>
                <a:gd name="connsiteX25-7199" fmla="*/ 745496 w 3693484"/>
                <a:gd name="connsiteY25-7200" fmla="*/ 2806910 h 6845510"/>
                <a:gd name="connsiteX26-7201" fmla="*/ 1440822 w 3693484"/>
                <a:gd name="connsiteY26-7202" fmla="*/ 3583198 h 6845510"/>
                <a:gd name="connsiteX27-7203" fmla="*/ 1617034 w 3693484"/>
                <a:gd name="connsiteY27-7204" fmla="*/ 4107073 h 6845510"/>
                <a:gd name="connsiteX28-7205" fmla="*/ 1969459 w 3693484"/>
                <a:gd name="connsiteY28-7206" fmla="*/ 6845510 h 6845510"/>
                <a:gd name="connsiteX0-7207" fmla="*/ 1969459 w 3693484"/>
                <a:gd name="connsiteY0-7208" fmla="*/ 6845510 h 6845510"/>
                <a:gd name="connsiteX1-7209" fmla="*/ 3693484 w 3693484"/>
                <a:gd name="connsiteY1-7210" fmla="*/ 6835985 h 6845510"/>
                <a:gd name="connsiteX2-7211" fmla="*/ 2640971 w 3693484"/>
                <a:gd name="connsiteY2-7212" fmla="*/ 3878472 h 6845510"/>
                <a:gd name="connsiteX3-7213" fmla="*/ 2517146 w 3693484"/>
                <a:gd name="connsiteY3-7214" fmla="*/ 3345073 h 6845510"/>
                <a:gd name="connsiteX4-7215" fmla="*/ 2755270 w 3693484"/>
                <a:gd name="connsiteY4-7216" fmla="*/ 2811673 h 6845510"/>
                <a:gd name="connsiteX5-7217" fmla="*/ 2864809 w 3693484"/>
                <a:gd name="connsiteY5-7218" fmla="*/ 2192548 h 6845510"/>
                <a:gd name="connsiteX6-7219" fmla="*/ 3512509 w 3693484"/>
                <a:gd name="connsiteY6-7220" fmla="*/ 1301960 h 6845510"/>
                <a:gd name="connsiteX7-7221" fmla="*/ 3298197 w 3693484"/>
                <a:gd name="connsiteY7-7222" fmla="*/ 1178135 h 6845510"/>
                <a:gd name="connsiteX8-7223" fmla="*/ 2607634 w 3693484"/>
                <a:gd name="connsiteY8-7224" fmla="*/ 1878222 h 6845510"/>
                <a:gd name="connsiteX9-7225" fmla="*/ 2531434 w 3693484"/>
                <a:gd name="connsiteY9-7226" fmla="*/ 1821072 h 6845510"/>
                <a:gd name="connsiteX10-7227" fmla="*/ 2874334 w 3693484"/>
                <a:gd name="connsiteY10-7228" fmla="*/ 563772 h 6845510"/>
                <a:gd name="connsiteX11-7229" fmla="*/ 2598109 w 3693484"/>
                <a:gd name="connsiteY11-7230" fmla="*/ 397084 h 6845510"/>
                <a:gd name="connsiteX12-7231" fmla="*/ 2207584 w 3693484"/>
                <a:gd name="connsiteY12-7232" fmla="*/ 1659147 h 6845510"/>
                <a:gd name="connsiteX13-7233" fmla="*/ 2131384 w 3693484"/>
                <a:gd name="connsiteY13-7234" fmla="*/ 1597235 h 6845510"/>
                <a:gd name="connsiteX14-7235" fmla="*/ 2193297 w 3693484"/>
                <a:gd name="connsiteY14-7236" fmla="*/ 154197 h 6845510"/>
                <a:gd name="connsiteX15-7237" fmla="*/ 1878971 w 3693484"/>
                <a:gd name="connsiteY15-7238" fmla="*/ 163723 h 6845510"/>
                <a:gd name="connsiteX16-7239" fmla="*/ 1798009 w 3693484"/>
                <a:gd name="connsiteY16-7240" fmla="*/ 1554373 h 6845510"/>
                <a:gd name="connsiteX17-7241" fmla="*/ 1674184 w 3693484"/>
                <a:gd name="connsiteY17-7242" fmla="*/ 1559134 h 6845510"/>
                <a:gd name="connsiteX18-7243" fmla="*/ 1593221 w 3693484"/>
                <a:gd name="connsiteY18-7244" fmla="*/ 378035 h 6845510"/>
                <a:gd name="connsiteX19-7245" fmla="*/ 1307472 w 3693484"/>
                <a:gd name="connsiteY19-7246" fmla="*/ 368510 h 6845510"/>
                <a:gd name="connsiteX20-7247" fmla="*/ 1312234 w 3693484"/>
                <a:gd name="connsiteY20-7248" fmla="*/ 1635335 h 6845510"/>
                <a:gd name="connsiteX21-7249" fmla="*/ 1259846 w 3693484"/>
                <a:gd name="connsiteY21-7250" fmla="*/ 2025860 h 6845510"/>
                <a:gd name="connsiteX22-7251" fmla="*/ 902659 w 3693484"/>
                <a:gd name="connsiteY22-7252" fmla="*/ 2302085 h 6845510"/>
                <a:gd name="connsiteX23-7253" fmla="*/ 207334 w 3693484"/>
                <a:gd name="connsiteY23-7254" fmla="*/ 1787735 h 6845510"/>
                <a:gd name="connsiteX24-7255" fmla="*/ 173996 w 3693484"/>
                <a:gd name="connsiteY24-7256" fmla="*/ 2092535 h 6845510"/>
                <a:gd name="connsiteX25-7257" fmla="*/ 745496 w 3693484"/>
                <a:gd name="connsiteY25-7258" fmla="*/ 2806910 h 6845510"/>
                <a:gd name="connsiteX26-7259" fmla="*/ 1440822 w 3693484"/>
                <a:gd name="connsiteY26-7260" fmla="*/ 3583198 h 6845510"/>
                <a:gd name="connsiteX27-7261" fmla="*/ 1617034 w 3693484"/>
                <a:gd name="connsiteY27-7262" fmla="*/ 4107073 h 6845510"/>
                <a:gd name="connsiteX28-7263" fmla="*/ 1969459 w 3693484"/>
                <a:gd name="connsiteY28-7264" fmla="*/ 6845510 h 6845510"/>
                <a:gd name="connsiteX0-7265" fmla="*/ 1959934 w 3693484"/>
                <a:gd name="connsiteY0-7266" fmla="*/ 6707398 h 6835985"/>
                <a:gd name="connsiteX1-7267" fmla="*/ 3693484 w 3693484"/>
                <a:gd name="connsiteY1-7268" fmla="*/ 6835985 h 6835985"/>
                <a:gd name="connsiteX2-7269" fmla="*/ 2640971 w 3693484"/>
                <a:gd name="connsiteY2-7270" fmla="*/ 3878472 h 6835985"/>
                <a:gd name="connsiteX3-7271" fmla="*/ 2517146 w 3693484"/>
                <a:gd name="connsiteY3-7272" fmla="*/ 3345073 h 6835985"/>
                <a:gd name="connsiteX4-7273" fmla="*/ 2755270 w 3693484"/>
                <a:gd name="connsiteY4-7274" fmla="*/ 2811673 h 6835985"/>
                <a:gd name="connsiteX5-7275" fmla="*/ 2864809 w 3693484"/>
                <a:gd name="connsiteY5-7276" fmla="*/ 2192548 h 6835985"/>
                <a:gd name="connsiteX6-7277" fmla="*/ 3512509 w 3693484"/>
                <a:gd name="connsiteY6-7278" fmla="*/ 1301960 h 6835985"/>
                <a:gd name="connsiteX7-7279" fmla="*/ 3298197 w 3693484"/>
                <a:gd name="connsiteY7-7280" fmla="*/ 1178135 h 6835985"/>
                <a:gd name="connsiteX8-7281" fmla="*/ 2607634 w 3693484"/>
                <a:gd name="connsiteY8-7282" fmla="*/ 1878222 h 6835985"/>
                <a:gd name="connsiteX9-7283" fmla="*/ 2531434 w 3693484"/>
                <a:gd name="connsiteY9-7284" fmla="*/ 1821072 h 6835985"/>
                <a:gd name="connsiteX10-7285" fmla="*/ 2874334 w 3693484"/>
                <a:gd name="connsiteY10-7286" fmla="*/ 563772 h 6835985"/>
                <a:gd name="connsiteX11-7287" fmla="*/ 2598109 w 3693484"/>
                <a:gd name="connsiteY11-7288" fmla="*/ 397084 h 6835985"/>
                <a:gd name="connsiteX12-7289" fmla="*/ 2207584 w 3693484"/>
                <a:gd name="connsiteY12-7290" fmla="*/ 1659147 h 6835985"/>
                <a:gd name="connsiteX13-7291" fmla="*/ 2131384 w 3693484"/>
                <a:gd name="connsiteY13-7292" fmla="*/ 1597235 h 6835985"/>
                <a:gd name="connsiteX14-7293" fmla="*/ 2193297 w 3693484"/>
                <a:gd name="connsiteY14-7294" fmla="*/ 154197 h 6835985"/>
                <a:gd name="connsiteX15-7295" fmla="*/ 1878971 w 3693484"/>
                <a:gd name="connsiteY15-7296" fmla="*/ 163723 h 6835985"/>
                <a:gd name="connsiteX16-7297" fmla="*/ 1798009 w 3693484"/>
                <a:gd name="connsiteY16-7298" fmla="*/ 1554373 h 6835985"/>
                <a:gd name="connsiteX17-7299" fmla="*/ 1674184 w 3693484"/>
                <a:gd name="connsiteY17-7300" fmla="*/ 1559134 h 6835985"/>
                <a:gd name="connsiteX18-7301" fmla="*/ 1593221 w 3693484"/>
                <a:gd name="connsiteY18-7302" fmla="*/ 378035 h 6835985"/>
                <a:gd name="connsiteX19-7303" fmla="*/ 1307472 w 3693484"/>
                <a:gd name="connsiteY19-7304" fmla="*/ 368510 h 6835985"/>
                <a:gd name="connsiteX20-7305" fmla="*/ 1312234 w 3693484"/>
                <a:gd name="connsiteY20-7306" fmla="*/ 1635335 h 6835985"/>
                <a:gd name="connsiteX21-7307" fmla="*/ 1259846 w 3693484"/>
                <a:gd name="connsiteY21-7308" fmla="*/ 2025860 h 6835985"/>
                <a:gd name="connsiteX22-7309" fmla="*/ 902659 w 3693484"/>
                <a:gd name="connsiteY22-7310" fmla="*/ 2302085 h 6835985"/>
                <a:gd name="connsiteX23-7311" fmla="*/ 207334 w 3693484"/>
                <a:gd name="connsiteY23-7312" fmla="*/ 1787735 h 6835985"/>
                <a:gd name="connsiteX24-7313" fmla="*/ 173996 w 3693484"/>
                <a:gd name="connsiteY24-7314" fmla="*/ 2092535 h 6835985"/>
                <a:gd name="connsiteX25-7315" fmla="*/ 745496 w 3693484"/>
                <a:gd name="connsiteY25-7316" fmla="*/ 2806910 h 6835985"/>
                <a:gd name="connsiteX26-7317" fmla="*/ 1440822 w 3693484"/>
                <a:gd name="connsiteY26-7318" fmla="*/ 3583198 h 6835985"/>
                <a:gd name="connsiteX27-7319" fmla="*/ 1617034 w 3693484"/>
                <a:gd name="connsiteY27-7320" fmla="*/ 4107073 h 6835985"/>
                <a:gd name="connsiteX28-7321" fmla="*/ 1959934 w 3693484"/>
                <a:gd name="connsiteY28-7322" fmla="*/ 6707398 h 6835985"/>
                <a:gd name="connsiteX0-7323" fmla="*/ 1959934 w 3664909"/>
                <a:gd name="connsiteY0-7324" fmla="*/ 6707398 h 6712160"/>
                <a:gd name="connsiteX1-7325" fmla="*/ 3664909 w 3664909"/>
                <a:gd name="connsiteY1-7326" fmla="*/ 6712160 h 6712160"/>
                <a:gd name="connsiteX2-7327" fmla="*/ 2640971 w 3664909"/>
                <a:gd name="connsiteY2-7328" fmla="*/ 3878472 h 6712160"/>
                <a:gd name="connsiteX3-7329" fmla="*/ 2517146 w 3664909"/>
                <a:gd name="connsiteY3-7330" fmla="*/ 3345073 h 6712160"/>
                <a:gd name="connsiteX4-7331" fmla="*/ 2755270 w 3664909"/>
                <a:gd name="connsiteY4-7332" fmla="*/ 2811673 h 6712160"/>
                <a:gd name="connsiteX5-7333" fmla="*/ 2864809 w 3664909"/>
                <a:gd name="connsiteY5-7334" fmla="*/ 2192548 h 6712160"/>
                <a:gd name="connsiteX6-7335" fmla="*/ 3512509 w 3664909"/>
                <a:gd name="connsiteY6-7336" fmla="*/ 1301960 h 6712160"/>
                <a:gd name="connsiteX7-7337" fmla="*/ 3298197 w 3664909"/>
                <a:gd name="connsiteY7-7338" fmla="*/ 1178135 h 6712160"/>
                <a:gd name="connsiteX8-7339" fmla="*/ 2607634 w 3664909"/>
                <a:gd name="connsiteY8-7340" fmla="*/ 1878222 h 6712160"/>
                <a:gd name="connsiteX9-7341" fmla="*/ 2531434 w 3664909"/>
                <a:gd name="connsiteY9-7342" fmla="*/ 1821072 h 6712160"/>
                <a:gd name="connsiteX10-7343" fmla="*/ 2874334 w 3664909"/>
                <a:gd name="connsiteY10-7344" fmla="*/ 563772 h 6712160"/>
                <a:gd name="connsiteX11-7345" fmla="*/ 2598109 w 3664909"/>
                <a:gd name="connsiteY11-7346" fmla="*/ 397084 h 6712160"/>
                <a:gd name="connsiteX12-7347" fmla="*/ 2207584 w 3664909"/>
                <a:gd name="connsiteY12-7348" fmla="*/ 1659147 h 6712160"/>
                <a:gd name="connsiteX13-7349" fmla="*/ 2131384 w 3664909"/>
                <a:gd name="connsiteY13-7350" fmla="*/ 1597235 h 6712160"/>
                <a:gd name="connsiteX14-7351" fmla="*/ 2193297 w 3664909"/>
                <a:gd name="connsiteY14-7352" fmla="*/ 154197 h 6712160"/>
                <a:gd name="connsiteX15-7353" fmla="*/ 1878971 w 3664909"/>
                <a:gd name="connsiteY15-7354" fmla="*/ 163723 h 6712160"/>
                <a:gd name="connsiteX16-7355" fmla="*/ 1798009 w 3664909"/>
                <a:gd name="connsiteY16-7356" fmla="*/ 1554373 h 6712160"/>
                <a:gd name="connsiteX17-7357" fmla="*/ 1674184 w 3664909"/>
                <a:gd name="connsiteY17-7358" fmla="*/ 1559134 h 6712160"/>
                <a:gd name="connsiteX18-7359" fmla="*/ 1593221 w 3664909"/>
                <a:gd name="connsiteY18-7360" fmla="*/ 378035 h 6712160"/>
                <a:gd name="connsiteX19-7361" fmla="*/ 1307472 w 3664909"/>
                <a:gd name="connsiteY19-7362" fmla="*/ 368510 h 6712160"/>
                <a:gd name="connsiteX20-7363" fmla="*/ 1312234 w 3664909"/>
                <a:gd name="connsiteY20-7364" fmla="*/ 1635335 h 6712160"/>
                <a:gd name="connsiteX21-7365" fmla="*/ 1259846 w 3664909"/>
                <a:gd name="connsiteY21-7366" fmla="*/ 2025860 h 6712160"/>
                <a:gd name="connsiteX22-7367" fmla="*/ 902659 w 3664909"/>
                <a:gd name="connsiteY22-7368" fmla="*/ 2302085 h 6712160"/>
                <a:gd name="connsiteX23-7369" fmla="*/ 207334 w 3664909"/>
                <a:gd name="connsiteY23-7370" fmla="*/ 1787735 h 6712160"/>
                <a:gd name="connsiteX24-7371" fmla="*/ 173996 w 3664909"/>
                <a:gd name="connsiteY24-7372" fmla="*/ 2092535 h 6712160"/>
                <a:gd name="connsiteX25-7373" fmla="*/ 745496 w 3664909"/>
                <a:gd name="connsiteY25-7374" fmla="*/ 2806910 h 6712160"/>
                <a:gd name="connsiteX26-7375" fmla="*/ 1440822 w 3664909"/>
                <a:gd name="connsiteY26-7376" fmla="*/ 3583198 h 6712160"/>
                <a:gd name="connsiteX27-7377" fmla="*/ 1617034 w 3664909"/>
                <a:gd name="connsiteY27-7378" fmla="*/ 4107073 h 6712160"/>
                <a:gd name="connsiteX28-7379" fmla="*/ 1959934 w 3664909"/>
                <a:gd name="connsiteY28-7380" fmla="*/ 6707398 h 6712160"/>
                <a:gd name="connsiteX0-7381" fmla="*/ 1959934 w 3650621"/>
                <a:gd name="connsiteY0-7382" fmla="*/ 6707398 h 6707398"/>
                <a:gd name="connsiteX1-7383" fmla="*/ 3650621 w 3650621"/>
                <a:gd name="connsiteY1-7384" fmla="*/ 6702635 h 6707398"/>
                <a:gd name="connsiteX2-7385" fmla="*/ 2640971 w 3650621"/>
                <a:gd name="connsiteY2-7386" fmla="*/ 3878472 h 6707398"/>
                <a:gd name="connsiteX3-7387" fmla="*/ 2517146 w 3650621"/>
                <a:gd name="connsiteY3-7388" fmla="*/ 3345073 h 6707398"/>
                <a:gd name="connsiteX4-7389" fmla="*/ 2755270 w 3650621"/>
                <a:gd name="connsiteY4-7390" fmla="*/ 2811673 h 6707398"/>
                <a:gd name="connsiteX5-7391" fmla="*/ 2864809 w 3650621"/>
                <a:gd name="connsiteY5-7392" fmla="*/ 2192548 h 6707398"/>
                <a:gd name="connsiteX6-7393" fmla="*/ 3512509 w 3650621"/>
                <a:gd name="connsiteY6-7394" fmla="*/ 1301960 h 6707398"/>
                <a:gd name="connsiteX7-7395" fmla="*/ 3298197 w 3650621"/>
                <a:gd name="connsiteY7-7396" fmla="*/ 1178135 h 6707398"/>
                <a:gd name="connsiteX8-7397" fmla="*/ 2607634 w 3650621"/>
                <a:gd name="connsiteY8-7398" fmla="*/ 1878222 h 6707398"/>
                <a:gd name="connsiteX9-7399" fmla="*/ 2531434 w 3650621"/>
                <a:gd name="connsiteY9-7400" fmla="*/ 1821072 h 6707398"/>
                <a:gd name="connsiteX10-7401" fmla="*/ 2874334 w 3650621"/>
                <a:gd name="connsiteY10-7402" fmla="*/ 563772 h 6707398"/>
                <a:gd name="connsiteX11-7403" fmla="*/ 2598109 w 3650621"/>
                <a:gd name="connsiteY11-7404" fmla="*/ 397084 h 6707398"/>
                <a:gd name="connsiteX12-7405" fmla="*/ 2207584 w 3650621"/>
                <a:gd name="connsiteY12-7406" fmla="*/ 1659147 h 6707398"/>
                <a:gd name="connsiteX13-7407" fmla="*/ 2131384 w 3650621"/>
                <a:gd name="connsiteY13-7408" fmla="*/ 1597235 h 6707398"/>
                <a:gd name="connsiteX14-7409" fmla="*/ 2193297 w 3650621"/>
                <a:gd name="connsiteY14-7410" fmla="*/ 154197 h 6707398"/>
                <a:gd name="connsiteX15-7411" fmla="*/ 1878971 w 3650621"/>
                <a:gd name="connsiteY15-7412" fmla="*/ 163723 h 6707398"/>
                <a:gd name="connsiteX16-7413" fmla="*/ 1798009 w 3650621"/>
                <a:gd name="connsiteY16-7414" fmla="*/ 1554373 h 6707398"/>
                <a:gd name="connsiteX17-7415" fmla="*/ 1674184 w 3650621"/>
                <a:gd name="connsiteY17-7416" fmla="*/ 1559134 h 6707398"/>
                <a:gd name="connsiteX18-7417" fmla="*/ 1593221 w 3650621"/>
                <a:gd name="connsiteY18-7418" fmla="*/ 378035 h 6707398"/>
                <a:gd name="connsiteX19-7419" fmla="*/ 1307472 w 3650621"/>
                <a:gd name="connsiteY19-7420" fmla="*/ 368510 h 6707398"/>
                <a:gd name="connsiteX20-7421" fmla="*/ 1312234 w 3650621"/>
                <a:gd name="connsiteY20-7422" fmla="*/ 1635335 h 6707398"/>
                <a:gd name="connsiteX21-7423" fmla="*/ 1259846 w 3650621"/>
                <a:gd name="connsiteY21-7424" fmla="*/ 2025860 h 6707398"/>
                <a:gd name="connsiteX22-7425" fmla="*/ 902659 w 3650621"/>
                <a:gd name="connsiteY22-7426" fmla="*/ 2302085 h 6707398"/>
                <a:gd name="connsiteX23-7427" fmla="*/ 207334 w 3650621"/>
                <a:gd name="connsiteY23-7428" fmla="*/ 1787735 h 6707398"/>
                <a:gd name="connsiteX24-7429" fmla="*/ 173996 w 3650621"/>
                <a:gd name="connsiteY24-7430" fmla="*/ 2092535 h 6707398"/>
                <a:gd name="connsiteX25-7431" fmla="*/ 745496 w 3650621"/>
                <a:gd name="connsiteY25-7432" fmla="*/ 2806910 h 6707398"/>
                <a:gd name="connsiteX26-7433" fmla="*/ 1440822 w 3650621"/>
                <a:gd name="connsiteY26-7434" fmla="*/ 3583198 h 6707398"/>
                <a:gd name="connsiteX27-7435" fmla="*/ 1617034 w 3650621"/>
                <a:gd name="connsiteY27-7436" fmla="*/ 4107073 h 6707398"/>
                <a:gd name="connsiteX28-7437" fmla="*/ 1959934 w 3650621"/>
                <a:gd name="connsiteY28-7438" fmla="*/ 6707398 h 6707398"/>
                <a:gd name="connsiteX0-7439" fmla="*/ 1959934 w 3650621"/>
                <a:gd name="connsiteY0-7440" fmla="*/ 6707398 h 6707398"/>
                <a:gd name="connsiteX1-7441" fmla="*/ 3650621 w 3650621"/>
                <a:gd name="connsiteY1-7442" fmla="*/ 6702635 h 6707398"/>
                <a:gd name="connsiteX2-7443" fmla="*/ 2640971 w 3650621"/>
                <a:gd name="connsiteY2-7444" fmla="*/ 3878472 h 6707398"/>
                <a:gd name="connsiteX3-7445" fmla="*/ 2539547 w 3650621"/>
                <a:gd name="connsiteY3-7446" fmla="*/ 3373073 h 6707398"/>
                <a:gd name="connsiteX4-7447" fmla="*/ 2755270 w 3650621"/>
                <a:gd name="connsiteY4-7448" fmla="*/ 2811673 h 6707398"/>
                <a:gd name="connsiteX5-7449" fmla="*/ 2864809 w 3650621"/>
                <a:gd name="connsiteY5-7450" fmla="*/ 2192548 h 6707398"/>
                <a:gd name="connsiteX6-7451" fmla="*/ 3512509 w 3650621"/>
                <a:gd name="connsiteY6-7452" fmla="*/ 1301960 h 6707398"/>
                <a:gd name="connsiteX7-7453" fmla="*/ 3298197 w 3650621"/>
                <a:gd name="connsiteY7-7454" fmla="*/ 1178135 h 6707398"/>
                <a:gd name="connsiteX8-7455" fmla="*/ 2607634 w 3650621"/>
                <a:gd name="connsiteY8-7456" fmla="*/ 1878222 h 6707398"/>
                <a:gd name="connsiteX9-7457" fmla="*/ 2531434 w 3650621"/>
                <a:gd name="connsiteY9-7458" fmla="*/ 1821072 h 6707398"/>
                <a:gd name="connsiteX10-7459" fmla="*/ 2874334 w 3650621"/>
                <a:gd name="connsiteY10-7460" fmla="*/ 563772 h 6707398"/>
                <a:gd name="connsiteX11-7461" fmla="*/ 2598109 w 3650621"/>
                <a:gd name="connsiteY11-7462" fmla="*/ 397084 h 6707398"/>
                <a:gd name="connsiteX12-7463" fmla="*/ 2207584 w 3650621"/>
                <a:gd name="connsiteY12-7464" fmla="*/ 1659147 h 6707398"/>
                <a:gd name="connsiteX13-7465" fmla="*/ 2131384 w 3650621"/>
                <a:gd name="connsiteY13-7466" fmla="*/ 1597235 h 6707398"/>
                <a:gd name="connsiteX14-7467" fmla="*/ 2193297 w 3650621"/>
                <a:gd name="connsiteY14-7468" fmla="*/ 154197 h 6707398"/>
                <a:gd name="connsiteX15-7469" fmla="*/ 1878971 w 3650621"/>
                <a:gd name="connsiteY15-7470" fmla="*/ 163723 h 6707398"/>
                <a:gd name="connsiteX16-7471" fmla="*/ 1798009 w 3650621"/>
                <a:gd name="connsiteY16-7472" fmla="*/ 1554373 h 6707398"/>
                <a:gd name="connsiteX17-7473" fmla="*/ 1674184 w 3650621"/>
                <a:gd name="connsiteY17-7474" fmla="*/ 1559134 h 6707398"/>
                <a:gd name="connsiteX18-7475" fmla="*/ 1593221 w 3650621"/>
                <a:gd name="connsiteY18-7476" fmla="*/ 378035 h 6707398"/>
                <a:gd name="connsiteX19-7477" fmla="*/ 1307472 w 3650621"/>
                <a:gd name="connsiteY19-7478" fmla="*/ 368510 h 6707398"/>
                <a:gd name="connsiteX20-7479" fmla="*/ 1312234 w 3650621"/>
                <a:gd name="connsiteY20-7480" fmla="*/ 1635335 h 6707398"/>
                <a:gd name="connsiteX21-7481" fmla="*/ 1259846 w 3650621"/>
                <a:gd name="connsiteY21-7482" fmla="*/ 2025860 h 6707398"/>
                <a:gd name="connsiteX22-7483" fmla="*/ 902659 w 3650621"/>
                <a:gd name="connsiteY22-7484" fmla="*/ 2302085 h 6707398"/>
                <a:gd name="connsiteX23-7485" fmla="*/ 207334 w 3650621"/>
                <a:gd name="connsiteY23-7486" fmla="*/ 1787735 h 6707398"/>
                <a:gd name="connsiteX24-7487" fmla="*/ 173996 w 3650621"/>
                <a:gd name="connsiteY24-7488" fmla="*/ 2092535 h 6707398"/>
                <a:gd name="connsiteX25-7489" fmla="*/ 745496 w 3650621"/>
                <a:gd name="connsiteY25-7490" fmla="*/ 2806910 h 6707398"/>
                <a:gd name="connsiteX26-7491" fmla="*/ 1440822 w 3650621"/>
                <a:gd name="connsiteY26-7492" fmla="*/ 3583198 h 6707398"/>
                <a:gd name="connsiteX27-7493" fmla="*/ 1617034 w 3650621"/>
                <a:gd name="connsiteY27-7494" fmla="*/ 4107073 h 6707398"/>
                <a:gd name="connsiteX28-7495" fmla="*/ 1959934 w 3650621"/>
                <a:gd name="connsiteY28-7496" fmla="*/ 6707398 h 6707398"/>
                <a:gd name="connsiteX0-7497" fmla="*/ 1959934 w 3650621"/>
                <a:gd name="connsiteY0-7498" fmla="*/ 6707398 h 6707398"/>
                <a:gd name="connsiteX1-7499" fmla="*/ 3650621 w 3650621"/>
                <a:gd name="connsiteY1-7500" fmla="*/ 6702635 h 6707398"/>
                <a:gd name="connsiteX2-7501" fmla="*/ 2640971 w 3650621"/>
                <a:gd name="connsiteY2-7502" fmla="*/ 3878472 h 6707398"/>
                <a:gd name="connsiteX3-7503" fmla="*/ 2539547 w 3650621"/>
                <a:gd name="connsiteY3-7504" fmla="*/ 3373073 h 6707398"/>
                <a:gd name="connsiteX4-7505" fmla="*/ 2755270 w 3650621"/>
                <a:gd name="connsiteY4-7506" fmla="*/ 2811673 h 6707398"/>
                <a:gd name="connsiteX5-7507" fmla="*/ 2864809 w 3650621"/>
                <a:gd name="connsiteY5-7508" fmla="*/ 2192548 h 6707398"/>
                <a:gd name="connsiteX6-7509" fmla="*/ 3512509 w 3650621"/>
                <a:gd name="connsiteY6-7510" fmla="*/ 1301960 h 6707398"/>
                <a:gd name="connsiteX7-7511" fmla="*/ 3298197 w 3650621"/>
                <a:gd name="connsiteY7-7512" fmla="*/ 1178135 h 6707398"/>
                <a:gd name="connsiteX8-7513" fmla="*/ 2607634 w 3650621"/>
                <a:gd name="connsiteY8-7514" fmla="*/ 1878222 h 6707398"/>
                <a:gd name="connsiteX9-7515" fmla="*/ 2531434 w 3650621"/>
                <a:gd name="connsiteY9-7516" fmla="*/ 1821072 h 6707398"/>
                <a:gd name="connsiteX10-7517" fmla="*/ 2874334 w 3650621"/>
                <a:gd name="connsiteY10-7518" fmla="*/ 563772 h 6707398"/>
                <a:gd name="connsiteX11-7519" fmla="*/ 2598109 w 3650621"/>
                <a:gd name="connsiteY11-7520" fmla="*/ 397084 h 6707398"/>
                <a:gd name="connsiteX12-7521" fmla="*/ 2207584 w 3650621"/>
                <a:gd name="connsiteY12-7522" fmla="*/ 1659147 h 6707398"/>
                <a:gd name="connsiteX13-7523" fmla="*/ 2131384 w 3650621"/>
                <a:gd name="connsiteY13-7524" fmla="*/ 1597235 h 6707398"/>
                <a:gd name="connsiteX14-7525" fmla="*/ 2193297 w 3650621"/>
                <a:gd name="connsiteY14-7526" fmla="*/ 154197 h 6707398"/>
                <a:gd name="connsiteX15-7527" fmla="*/ 1878971 w 3650621"/>
                <a:gd name="connsiteY15-7528" fmla="*/ 163723 h 6707398"/>
                <a:gd name="connsiteX16-7529" fmla="*/ 1798009 w 3650621"/>
                <a:gd name="connsiteY16-7530" fmla="*/ 1554373 h 6707398"/>
                <a:gd name="connsiteX17-7531" fmla="*/ 1674184 w 3650621"/>
                <a:gd name="connsiteY17-7532" fmla="*/ 1559134 h 6707398"/>
                <a:gd name="connsiteX18-7533" fmla="*/ 1593221 w 3650621"/>
                <a:gd name="connsiteY18-7534" fmla="*/ 378035 h 6707398"/>
                <a:gd name="connsiteX19-7535" fmla="*/ 1307472 w 3650621"/>
                <a:gd name="connsiteY19-7536" fmla="*/ 368510 h 6707398"/>
                <a:gd name="connsiteX20-7537" fmla="*/ 1312234 w 3650621"/>
                <a:gd name="connsiteY20-7538" fmla="*/ 1635335 h 6707398"/>
                <a:gd name="connsiteX21-7539" fmla="*/ 1259846 w 3650621"/>
                <a:gd name="connsiteY21-7540" fmla="*/ 2025860 h 6707398"/>
                <a:gd name="connsiteX22-7541" fmla="*/ 902659 w 3650621"/>
                <a:gd name="connsiteY22-7542" fmla="*/ 2302085 h 6707398"/>
                <a:gd name="connsiteX23-7543" fmla="*/ 207334 w 3650621"/>
                <a:gd name="connsiteY23-7544" fmla="*/ 1787735 h 6707398"/>
                <a:gd name="connsiteX24-7545" fmla="*/ 173996 w 3650621"/>
                <a:gd name="connsiteY24-7546" fmla="*/ 2092535 h 6707398"/>
                <a:gd name="connsiteX25-7547" fmla="*/ 745496 w 3650621"/>
                <a:gd name="connsiteY25-7548" fmla="*/ 2806910 h 6707398"/>
                <a:gd name="connsiteX26-7549" fmla="*/ 1440822 w 3650621"/>
                <a:gd name="connsiteY26-7550" fmla="*/ 3583198 h 6707398"/>
                <a:gd name="connsiteX27-7551" fmla="*/ 1617034 w 3650621"/>
                <a:gd name="connsiteY27-7552" fmla="*/ 4107073 h 6707398"/>
                <a:gd name="connsiteX28-7553" fmla="*/ 1959934 w 3650621"/>
                <a:gd name="connsiteY28-7554" fmla="*/ 6707398 h 6707398"/>
                <a:gd name="connsiteX0-7555" fmla="*/ 1959934 w 3650621"/>
                <a:gd name="connsiteY0-7556" fmla="*/ 6707398 h 6707398"/>
                <a:gd name="connsiteX1-7557" fmla="*/ 3650621 w 3650621"/>
                <a:gd name="connsiteY1-7558" fmla="*/ 6702635 h 6707398"/>
                <a:gd name="connsiteX2-7559" fmla="*/ 2640971 w 3650621"/>
                <a:gd name="connsiteY2-7560" fmla="*/ 3878472 h 6707398"/>
                <a:gd name="connsiteX3-7561" fmla="*/ 2539547 w 3650621"/>
                <a:gd name="connsiteY3-7562" fmla="*/ 3373073 h 6707398"/>
                <a:gd name="connsiteX4-7563" fmla="*/ 2755270 w 3650621"/>
                <a:gd name="connsiteY4-7564" fmla="*/ 2811673 h 6707398"/>
                <a:gd name="connsiteX5-7565" fmla="*/ 2864809 w 3650621"/>
                <a:gd name="connsiteY5-7566" fmla="*/ 2192548 h 6707398"/>
                <a:gd name="connsiteX6-7567" fmla="*/ 3512509 w 3650621"/>
                <a:gd name="connsiteY6-7568" fmla="*/ 1301960 h 6707398"/>
                <a:gd name="connsiteX7-7569" fmla="*/ 3298197 w 3650621"/>
                <a:gd name="connsiteY7-7570" fmla="*/ 1178135 h 6707398"/>
                <a:gd name="connsiteX8-7571" fmla="*/ 2607634 w 3650621"/>
                <a:gd name="connsiteY8-7572" fmla="*/ 1878222 h 6707398"/>
                <a:gd name="connsiteX9-7573" fmla="*/ 2531434 w 3650621"/>
                <a:gd name="connsiteY9-7574" fmla="*/ 1821072 h 6707398"/>
                <a:gd name="connsiteX10-7575" fmla="*/ 2874334 w 3650621"/>
                <a:gd name="connsiteY10-7576" fmla="*/ 563772 h 6707398"/>
                <a:gd name="connsiteX11-7577" fmla="*/ 2598109 w 3650621"/>
                <a:gd name="connsiteY11-7578" fmla="*/ 397084 h 6707398"/>
                <a:gd name="connsiteX12-7579" fmla="*/ 2207584 w 3650621"/>
                <a:gd name="connsiteY12-7580" fmla="*/ 1659147 h 6707398"/>
                <a:gd name="connsiteX13-7581" fmla="*/ 2131384 w 3650621"/>
                <a:gd name="connsiteY13-7582" fmla="*/ 1597235 h 6707398"/>
                <a:gd name="connsiteX14-7583" fmla="*/ 2193297 w 3650621"/>
                <a:gd name="connsiteY14-7584" fmla="*/ 154197 h 6707398"/>
                <a:gd name="connsiteX15-7585" fmla="*/ 1878971 w 3650621"/>
                <a:gd name="connsiteY15-7586" fmla="*/ 163723 h 6707398"/>
                <a:gd name="connsiteX16-7587" fmla="*/ 1798009 w 3650621"/>
                <a:gd name="connsiteY16-7588" fmla="*/ 1554373 h 6707398"/>
                <a:gd name="connsiteX17-7589" fmla="*/ 1674184 w 3650621"/>
                <a:gd name="connsiteY17-7590" fmla="*/ 1559134 h 6707398"/>
                <a:gd name="connsiteX18-7591" fmla="*/ 1593221 w 3650621"/>
                <a:gd name="connsiteY18-7592" fmla="*/ 378035 h 6707398"/>
                <a:gd name="connsiteX19-7593" fmla="*/ 1307472 w 3650621"/>
                <a:gd name="connsiteY19-7594" fmla="*/ 368510 h 6707398"/>
                <a:gd name="connsiteX20-7595" fmla="*/ 1312234 w 3650621"/>
                <a:gd name="connsiteY20-7596" fmla="*/ 1635335 h 6707398"/>
                <a:gd name="connsiteX21-7597" fmla="*/ 1259846 w 3650621"/>
                <a:gd name="connsiteY21-7598" fmla="*/ 2025860 h 6707398"/>
                <a:gd name="connsiteX22-7599" fmla="*/ 902659 w 3650621"/>
                <a:gd name="connsiteY22-7600" fmla="*/ 2302085 h 6707398"/>
                <a:gd name="connsiteX23-7601" fmla="*/ 207334 w 3650621"/>
                <a:gd name="connsiteY23-7602" fmla="*/ 1787735 h 6707398"/>
                <a:gd name="connsiteX24-7603" fmla="*/ 173996 w 3650621"/>
                <a:gd name="connsiteY24-7604" fmla="*/ 2092535 h 6707398"/>
                <a:gd name="connsiteX25-7605" fmla="*/ 745496 w 3650621"/>
                <a:gd name="connsiteY25-7606" fmla="*/ 2806910 h 6707398"/>
                <a:gd name="connsiteX26-7607" fmla="*/ 1440822 w 3650621"/>
                <a:gd name="connsiteY26-7608" fmla="*/ 3583198 h 6707398"/>
                <a:gd name="connsiteX27-7609" fmla="*/ 1617034 w 3650621"/>
                <a:gd name="connsiteY27-7610" fmla="*/ 4107073 h 6707398"/>
                <a:gd name="connsiteX28-7611" fmla="*/ 1959934 w 3650621"/>
                <a:gd name="connsiteY28-7612" fmla="*/ 6707398 h 6707398"/>
                <a:gd name="connsiteX0-7613" fmla="*/ 1938429 w 3650621"/>
                <a:gd name="connsiteY0-7614" fmla="*/ 6169762 h 6702638"/>
                <a:gd name="connsiteX1-7615" fmla="*/ 3650621 w 3650621"/>
                <a:gd name="connsiteY1-7616" fmla="*/ 6702635 h 6702638"/>
                <a:gd name="connsiteX2-7617" fmla="*/ 2640971 w 3650621"/>
                <a:gd name="connsiteY2-7618" fmla="*/ 3878472 h 6702638"/>
                <a:gd name="connsiteX3-7619" fmla="*/ 2539547 w 3650621"/>
                <a:gd name="connsiteY3-7620" fmla="*/ 3373073 h 6702638"/>
                <a:gd name="connsiteX4-7621" fmla="*/ 2755270 w 3650621"/>
                <a:gd name="connsiteY4-7622" fmla="*/ 2811673 h 6702638"/>
                <a:gd name="connsiteX5-7623" fmla="*/ 2864809 w 3650621"/>
                <a:gd name="connsiteY5-7624" fmla="*/ 2192548 h 6702638"/>
                <a:gd name="connsiteX6-7625" fmla="*/ 3512509 w 3650621"/>
                <a:gd name="connsiteY6-7626" fmla="*/ 1301960 h 6702638"/>
                <a:gd name="connsiteX7-7627" fmla="*/ 3298197 w 3650621"/>
                <a:gd name="connsiteY7-7628" fmla="*/ 1178135 h 6702638"/>
                <a:gd name="connsiteX8-7629" fmla="*/ 2607634 w 3650621"/>
                <a:gd name="connsiteY8-7630" fmla="*/ 1878222 h 6702638"/>
                <a:gd name="connsiteX9-7631" fmla="*/ 2531434 w 3650621"/>
                <a:gd name="connsiteY9-7632" fmla="*/ 1821072 h 6702638"/>
                <a:gd name="connsiteX10-7633" fmla="*/ 2874334 w 3650621"/>
                <a:gd name="connsiteY10-7634" fmla="*/ 563772 h 6702638"/>
                <a:gd name="connsiteX11-7635" fmla="*/ 2598109 w 3650621"/>
                <a:gd name="connsiteY11-7636" fmla="*/ 397084 h 6702638"/>
                <a:gd name="connsiteX12-7637" fmla="*/ 2207584 w 3650621"/>
                <a:gd name="connsiteY12-7638" fmla="*/ 1659147 h 6702638"/>
                <a:gd name="connsiteX13-7639" fmla="*/ 2131384 w 3650621"/>
                <a:gd name="connsiteY13-7640" fmla="*/ 1597235 h 6702638"/>
                <a:gd name="connsiteX14-7641" fmla="*/ 2193297 w 3650621"/>
                <a:gd name="connsiteY14-7642" fmla="*/ 154197 h 6702638"/>
                <a:gd name="connsiteX15-7643" fmla="*/ 1878971 w 3650621"/>
                <a:gd name="connsiteY15-7644" fmla="*/ 163723 h 6702638"/>
                <a:gd name="connsiteX16-7645" fmla="*/ 1798009 w 3650621"/>
                <a:gd name="connsiteY16-7646" fmla="*/ 1554373 h 6702638"/>
                <a:gd name="connsiteX17-7647" fmla="*/ 1674184 w 3650621"/>
                <a:gd name="connsiteY17-7648" fmla="*/ 1559134 h 6702638"/>
                <a:gd name="connsiteX18-7649" fmla="*/ 1593221 w 3650621"/>
                <a:gd name="connsiteY18-7650" fmla="*/ 378035 h 6702638"/>
                <a:gd name="connsiteX19-7651" fmla="*/ 1307472 w 3650621"/>
                <a:gd name="connsiteY19-7652" fmla="*/ 368510 h 6702638"/>
                <a:gd name="connsiteX20-7653" fmla="*/ 1312234 w 3650621"/>
                <a:gd name="connsiteY20-7654" fmla="*/ 1635335 h 6702638"/>
                <a:gd name="connsiteX21-7655" fmla="*/ 1259846 w 3650621"/>
                <a:gd name="connsiteY21-7656" fmla="*/ 2025860 h 6702638"/>
                <a:gd name="connsiteX22-7657" fmla="*/ 902659 w 3650621"/>
                <a:gd name="connsiteY22-7658" fmla="*/ 2302085 h 6702638"/>
                <a:gd name="connsiteX23-7659" fmla="*/ 207334 w 3650621"/>
                <a:gd name="connsiteY23-7660" fmla="*/ 1787735 h 6702638"/>
                <a:gd name="connsiteX24-7661" fmla="*/ 173996 w 3650621"/>
                <a:gd name="connsiteY24-7662" fmla="*/ 2092535 h 6702638"/>
                <a:gd name="connsiteX25-7663" fmla="*/ 745496 w 3650621"/>
                <a:gd name="connsiteY25-7664" fmla="*/ 2806910 h 6702638"/>
                <a:gd name="connsiteX26-7665" fmla="*/ 1440822 w 3650621"/>
                <a:gd name="connsiteY26-7666" fmla="*/ 3583198 h 6702638"/>
                <a:gd name="connsiteX27-7667" fmla="*/ 1617034 w 3650621"/>
                <a:gd name="connsiteY27-7668" fmla="*/ 4107073 h 6702638"/>
                <a:gd name="connsiteX28-7669" fmla="*/ 1938429 w 3650621"/>
                <a:gd name="connsiteY28-7670" fmla="*/ 6169762 h 6702638"/>
                <a:gd name="connsiteX0-7671" fmla="*/ 1938429 w 3560732"/>
                <a:gd name="connsiteY0-7672" fmla="*/ 6169762 h 6186505"/>
                <a:gd name="connsiteX1-7673" fmla="*/ 3478578 w 3560732"/>
                <a:gd name="connsiteY1-7674" fmla="*/ 6186505 h 6186505"/>
                <a:gd name="connsiteX2-7675" fmla="*/ 2640971 w 3560732"/>
                <a:gd name="connsiteY2-7676" fmla="*/ 3878472 h 6186505"/>
                <a:gd name="connsiteX3-7677" fmla="*/ 2539547 w 3560732"/>
                <a:gd name="connsiteY3-7678" fmla="*/ 3373073 h 6186505"/>
                <a:gd name="connsiteX4-7679" fmla="*/ 2755270 w 3560732"/>
                <a:gd name="connsiteY4-7680" fmla="*/ 2811673 h 6186505"/>
                <a:gd name="connsiteX5-7681" fmla="*/ 2864809 w 3560732"/>
                <a:gd name="connsiteY5-7682" fmla="*/ 2192548 h 6186505"/>
                <a:gd name="connsiteX6-7683" fmla="*/ 3512509 w 3560732"/>
                <a:gd name="connsiteY6-7684" fmla="*/ 1301960 h 6186505"/>
                <a:gd name="connsiteX7-7685" fmla="*/ 3298197 w 3560732"/>
                <a:gd name="connsiteY7-7686" fmla="*/ 1178135 h 6186505"/>
                <a:gd name="connsiteX8-7687" fmla="*/ 2607634 w 3560732"/>
                <a:gd name="connsiteY8-7688" fmla="*/ 1878222 h 6186505"/>
                <a:gd name="connsiteX9-7689" fmla="*/ 2531434 w 3560732"/>
                <a:gd name="connsiteY9-7690" fmla="*/ 1821072 h 6186505"/>
                <a:gd name="connsiteX10-7691" fmla="*/ 2874334 w 3560732"/>
                <a:gd name="connsiteY10-7692" fmla="*/ 563772 h 6186505"/>
                <a:gd name="connsiteX11-7693" fmla="*/ 2598109 w 3560732"/>
                <a:gd name="connsiteY11-7694" fmla="*/ 397084 h 6186505"/>
                <a:gd name="connsiteX12-7695" fmla="*/ 2207584 w 3560732"/>
                <a:gd name="connsiteY12-7696" fmla="*/ 1659147 h 6186505"/>
                <a:gd name="connsiteX13-7697" fmla="*/ 2131384 w 3560732"/>
                <a:gd name="connsiteY13-7698" fmla="*/ 1597235 h 6186505"/>
                <a:gd name="connsiteX14-7699" fmla="*/ 2193297 w 3560732"/>
                <a:gd name="connsiteY14-7700" fmla="*/ 154197 h 6186505"/>
                <a:gd name="connsiteX15-7701" fmla="*/ 1878971 w 3560732"/>
                <a:gd name="connsiteY15-7702" fmla="*/ 163723 h 6186505"/>
                <a:gd name="connsiteX16-7703" fmla="*/ 1798009 w 3560732"/>
                <a:gd name="connsiteY16-7704" fmla="*/ 1554373 h 6186505"/>
                <a:gd name="connsiteX17-7705" fmla="*/ 1674184 w 3560732"/>
                <a:gd name="connsiteY17-7706" fmla="*/ 1559134 h 6186505"/>
                <a:gd name="connsiteX18-7707" fmla="*/ 1593221 w 3560732"/>
                <a:gd name="connsiteY18-7708" fmla="*/ 378035 h 6186505"/>
                <a:gd name="connsiteX19-7709" fmla="*/ 1307472 w 3560732"/>
                <a:gd name="connsiteY19-7710" fmla="*/ 368510 h 6186505"/>
                <a:gd name="connsiteX20-7711" fmla="*/ 1312234 w 3560732"/>
                <a:gd name="connsiteY20-7712" fmla="*/ 1635335 h 6186505"/>
                <a:gd name="connsiteX21-7713" fmla="*/ 1259846 w 3560732"/>
                <a:gd name="connsiteY21-7714" fmla="*/ 2025860 h 6186505"/>
                <a:gd name="connsiteX22-7715" fmla="*/ 902659 w 3560732"/>
                <a:gd name="connsiteY22-7716" fmla="*/ 2302085 h 6186505"/>
                <a:gd name="connsiteX23-7717" fmla="*/ 207334 w 3560732"/>
                <a:gd name="connsiteY23-7718" fmla="*/ 1787735 h 6186505"/>
                <a:gd name="connsiteX24-7719" fmla="*/ 173996 w 3560732"/>
                <a:gd name="connsiteY24-7720" fmla="*/ 2092535 h 6186505"/>
                <a:gd name="connsiteX25-7721" fmla="*/ 745496 w 3560732"/>
                <a:gd name="connsiteY25-7722" fmla="*/ 2806910 h 6186505"/>
                <a:gd name="connsiteX26-7723" fmla="*/ 1440822 w 3560732"/>
                <a:gd name="connsiteY26-7724" fmla="*/ 3583198 h 6186505"/>
                <a:gd name="connsiteX27-7725" fmla="*/ 1617034 w 3560732"/>
                <a:gd name="connsiteY27-7726" fmla="*/ 4107073 h 6186505"/>
                <a:gd name="connsiteX28-7727" fmla="*/ 1938429 w 3560732"/>
                <a:gd name="connsiteY28-7728" fmla="*/ 6169762 h 6186505"/>
                <a:gd name="connsiteX0-7729" fmla="*/ 1938429 w 3560732"/>
                <a:gd name="connsiteY0-7730" fmla="*/ 6169762 h 6186505"/>
                <a:gd name="connsiteX1-7731" fmla="*/ 3478578 w 3560732"/>
                <a:gd name="connsiteY1-7732" fmla="*/ 6186505 h 6186505"/>
                <a:gd name="connsiteX2-7733" fmla="*/ 2640971 w 3560732"/>
                <a:gd name="connsiteY2-7734" fmla="*/ 3878472 h 6186505"/>
                <a:gd name="connsiteX3-7735" fmla="*/ 2539547 w 3560732"/>
                <a:gd name="connsiteY3-7736" fmla="*/ 3373073 h 6186505"/>
                <a:gd name="connsiteX4-7737" fmla="*/ 2755270 w 3560732"/>
                <a:gd name="connsiteY4-7738" fmla="*/ 2811673 h 6186505"/>
                <a:gd name="connsiteX5-7739" fmla="*/ 2864809 w 3560732"/>
                <a:gd name="connsiteY5-7740" fmla="*/ 2192548 h 6186505"/>
                <a:gd name="connsiteX6-7741" fmla="*/ 3512509 w 3560732"/>
                <a:gd name="connsiteY6-7742" fmla="*/ 1301960 h 6186505"/>
                <a:gd name="connsiteX7-7743" fmla="*/ 3298197 w 3560732"/>
                <a:gd name="connsiteY7-7744" fmla="*/ 1178135 h 6186505"/>
                <a:gd name="connsiteX8-7745" fmla="*/ 2607634 w 3560732"/>
                <a:gd name="connsiteY8-7746" fmla="*/ 1878222 h 6186505"/>
                <a:gd name="connsiteX9-7747" fmla="*/ 2531434 w 3560732"/>
                <a:gd name="connsiteY9-7748" fmla="*/ 1821072 h 6186505"/>
                <a:gd name="connsiteX10-7749" fmla="*/ 2874334 w 3560732"/>
                <a:gd name="connsiteY10-7750" fmla="*/ 563772 h 6186505"/>
                <a:gd name="connsiteX11-7751" fmla="*/ 2598109 w 3560732"/>
                <a:gd name="connsiteY11-7752" fmla="*/ 397084 h 6186505"/>
                <a:gd name="connsiteX12-7753" fmla="*/ 2207584 w 3560732"/>
                <a:gd name="connsiteY12-7754" fmla="*/ 1659147 h 6186505"/>
                <a:gd name="connsiteX13-7755" fmla="*/ 2131384 w 3560732"/>
                <a:gd name="connsiteY13-7756" fmla="*/ 1597235 h 6186505"/>
                <a:gd name="connsiteX14-7757" fmla="*/ 2193297 w 3560732"/>
                <a:gd name="connsiteY14-7758" fmla="*/ 154197 h 6186505"/>
                <a:gd name="connsiteX15-7759" fmla="*/ 1878971 w 3560732"/>
                <a:gd name="connsiteY15-7760" fmla="*/ 163723 h 6186505"/>
                <a:gd name="connsiteX16-7761" fmla="*/ 1798009 w 3560732"/>
                <a:gd name="connsiteY16-7762" fmla="*/ 1554373 h 6186505"/>
                <a:gd name="connsiteX17-7763" fmla="*/ 1674184 w 3560732"/>
                <a:gd name="connsiteY17-7764" fmla="*/ 1559134 h 6186505"/>
                <a:gd name="connsiteX18-7765" fmla="*/ 1593221 w 3560732"/>
                <a:gd name="connsiteY18-7766" fmla="*/ 378035 h 6186505"/>
                <a:gd name="connsiteX19-7767" fmla="*/ 1307472 w 3560732"/>
                <a:gd name="connsiteY19-7768" fmla="*/ 368510 h 6186505"/>
                <a:gd name="connsiteX20-7769" fmla="*/ 1312234 w 3560732"/>
                <a:gd name="connsiteY20-7770" fmla="*/ 1635335 h 6186505"/>
                <a:gd name="connsiteX21-7771" fmla="*/ 1259846 w 3560732"/>
                <a:gd name="connsiteY21-7772" fmla="*/ 2025860 h 6186505"/>
                <a:gd name="connsiteX22-7773" fmla="*/ 902659 w 3560732"/>
                <a:gd name="connsiteY22-7774" fmla="*/ 2302085 h 6186505"/>
                <a:gd name="connsiteX23-7775" fmla="*/ 207334 w 3560732"/>
                <a:gd name="connsiteY23-7776" fmla="*/ 1787735 h 6186505"/>
                <a:gd name="connsiteX24-7777" fmla="*/ 173996 w 3560732"/>
                <a:gd name="connsiteY24-7778" fmla="*/ 2092535 h 6186505"/>
                <a:gd name="connsiteX25-7779" fmla="*/ 745496 w 3560732"/>
                <a:gd name="connsiteY25-7780" fmla="*/ 2806910 h 6186505"/>
                <a:gd name="connsiteX26-7781" fmla="*/ 1440822 w 3560732"/>
                <a:gd name="connsiteY26-7782" fmla="*/ 3583198 h 6186505"/>
                <a:gd name="connsiteX27-7783" fmla="*/ 1617034 w 3560732"/>
                <a:gd name="connsiteY27-7784" fmla="*/ 4107073 h 6186505"/>
                <a:gd name="connsiteX28-7785" fmla="*/ 1938429 w 3560732"/>
                <a:gd name="connsiteY28-7786" fmla="*/ 6169762 h 6186505"/>
                <a:gd name="connsiteX0-7787" fmla="*/ 1938429 w 3560732"/>
                <a:gd name="connsiteY0-7788" fmla="*/ 6226614 h 6226614"/>
                <a:gd name="connsiteX1-7789" fmla="*/ 3478578 w 3560732"/>
                <a:gd name="connsiteY1-7790" fmla="*/ 6186505 h 6226614"/>
                <a:gd name="connsiteX2-7791" fmla="*/ 2640971 w 3560732"/>
                <a:gd name="connsiteY2-7792" fmla="*/ 3878472 h 6226614"/>
                <a:gd name="connsiteX3-7793" fmla="*/ 2539547 w 3560732"/>
                <a:gd name="connsiteY3-7794" fmla="*/ 3373073 h 6226614"/>
                <a:gd name="connsiteX4-7795" fmla="*/ 2755270 w 3560732"/>
                <a:gd name="connsiteY4-7796" fmla="*/ 2811673 h 6226614"/>
                <a:gd name="connsiteX5-7797" fmla="*/ 2864809 w 3560732"/>
                <a:gd name="connsiteY5-7798" fmla="*/ 2192548 h 6226614"/>
                <a:gd name="connsiteX6-7799" fmla="*/ 3512509 w 3560732"/>
                <a:gd name="connsiteY6-7800" fmla="*/ 1301960 h 6226614"/>
                <a:gd name="connsiteX7-7801" fmla="*/ 3298197 w 3560732"/>
                <a:gd name="connsiteY7-7802" fmla="*/ 1178135 h 6226614"/>
                <a:gd name="connsiteX8-7803" fmla="*/ 2607634 w 3560732"/>
                <a:gd name="connsiteY8-7804" fmla="*/ 1878222 h 6226614"/>
                <a:gd name="connsiteX9-7805" fmla="*/ 2531434 w 3560732"/>
                <a:gd name="connsiteY9-7806" fmla="*/ 1821072 h 6226614"/>
                <a:gd name="connsiteX10-7807" fmla="*/ 2874334 w 3560732"/>
                <a:gd name="connsiteY10-7808" fmla="*/ 563772 h 6226614"/>
                <a:gd name="connsiteX11-7809" fmla="*/ 2598109 w 3560732"/>
                <a:gd name="connsiteY11-7810" fmla="*/ 397084 h 6226614"/>
                <a:gd name="connsiteX12-7811" fmla="*/ 2207584 w 3560732"/>
                <a:gd name="connsiteY12-7812" fmla="*/ 1659147 h 6226614"/>
                <a:gd name="connsiteX13-7813" fmla="*/ 2131384 w 3560732"/>
                <a:gd name="connsiteY13-7814" fmla="*/ 1597235 h 6226614"/>
                <a:gd name="connsiteX14-7815" fmla="*/ 2193297 w 3560732"/>
                <a:gd name="connsiteY14-7816" fmla="*/ 154197 h 6226614"/>
                <a:gd name="connsiteX15-7817" fmla="*/ 1878971 w 3560732"/>
                <a:gd name="connsiteY15-7818" fmla="*/ 163723 h 6226614"/>
                <a:gd name="connsiteX16-7819" fmla="*/ 1798009 w 3560732"/>
                <a:gd name="connsiteY16-7820" fmla="*/ 1554373 h 6226614"/>
                <a:gd name="connsiteX17-7821" fmla="*/ 1674184 w 3560732"/>
                <a:gd name="connsiteY17-7822" fmla="*/ 1559134 h 6226614"/>
                <a:gd name="connsiteX18-7823" fmla="*/ 1593221 w 3560732"/>
                <a:gd name="connsiteY18-7824" fmla="*/ 378035 h 6226614"/>
                <a:gd name="connsiteX19-7825" fmla="*/ 1307472 w 3560732"/>
                <a:gd name="connsiteY19-7826" fmla="*/ 368510 h 6226614"/>
                <a:gd name="connsiteX20-7827" fmla="*/ 1312234 w 3560732"/>
                <a:gd name="connsiteY20-7828" fmla="*/ 1635335 h 6226614"/>
                <a:gd name="connsiteX21-7829" fmla="*/ 1259846 w 3560732"/>
                <a:gd name="connsiteY21-7830" fmla="*/ 2025860 h 6226614"/>
                <a:gd name="connsiteX22-7831" fmla="*/ 902659 w 3560732"/>
                <a:gd name="connsiteY22-7832" fmla="*/ 2302085 h 6226614"/>
                <a:gd name="connsiteX23-7833" fmla="*/ 207334 w 3560732"/>
                <a:gd name="connsiteY23-7834" fmla="*/ 1787735 h 6226614"/>
                <a:gd name="connsiteX24-7835" fmla="*/ 173996 w 3560732"/>
                <a:gd name="connsiteY24-7836" fmla="*/ 2092535 h 6226614"/>
                <a:gd name="connsiteX25-7837" fmla="*/ 745496 w 3560732"/>
                <a:gd name="connsiteY25-7838" fmla="*/ 2806910 h 6226614"/>
                <a:gd name="connsiteX26-7839" fmla="*/ 1440822 w 3560732"/>
                <a:gd name="connsiteY26-7840" fmla="*/ 3583198 h 6226614"/>
                <a:gd name="connsiteX27-7841" fmla="*/ 1617034 w 3560732"/>
                <a:gd name="connsiteY27-7842" fmla="*/ 4107073 h 6226614"/>
                <a:gd name="connsiteX28-7843" fmla="*/ 1938429 w 3560732"/>
                <a:gd name="connsiteY28-7844" fmla="*/ 6226614 h 6226614"/>
                <a:gd name="connsiteX0-7845" fmla="*/ 1938429 w 3560732"/>
                <a:gd name="connsiteY0-7846" fmla="*/ 6189377 h 6189377"/>
                <a:gd name="connsiteX1-7847" fmla="*/ 3478578 w 3560732"/>
                <a:gd name="connsiteY1-7848" fmla="*/ 6186505 h 6189377"/>
                <a:gd name="connsiteX2-7849" fmla="*/ 2640971 w 3560732"/>
                <a:gd name="connsiteY2-7850" fmla="*/ 3878472 h 6189377"/>
                <a:gd name="connsiteX3-7851" fmla="*/ 2539547 w 3560732"/>
                <a:gd name="connsiteY3-7852" fmla="*/ 3373073 h 6189377"/>
                <a:gd name="connsiteX4-7853" fmla="*/ 2755270 w 3560732"/>
                <a:gd name="connsiteY4-7854" fmla="*/ 2811673 h 6189377"/>
                <a:gd name="connsiteX5-7855" fmla="*/ 2864809 w 3560732"/>
                <a:gd name="connsiteY5-7856" fmla="*/ 2192548 h 6189377"/>
                <a:gd name="connsiteX6-7857" fmla="*/ 3512509 w 3560732"/>
                <a:gd name="connsiteY6-7858" fmla="*/ 1301960 h 6189377"/>
                <a:gd name="connsiteX7-7859" fmla="*/ 3298197 w 3560732"/>
                <a:gd name="connsiteY7-7860" fmla="*/ 1178135 h 6189377"/>
                <a:gd name="connsiteX8-7861" fmla="*/ 2607634 w 3560732"/>
                <a:gd name="connsiteY8-7862" fmla="*/ 1878222 h 6189377"/>
                <a:gd name="connsiteX9-7863" fmla="*/ 2531434 w 3560732"/>
                <a:gd name="connsiteY9-7864" fmla="*/ 1821072 h 6189377"/>
                <a:gd name="connsiteX10-7865" fmla="*/ 2874334 w 3560732"/>
                <a:gd name="connsiteY10-7866" fmla="*/ 563772 h 6189377"/>
                <a:gd name="connsiteX11-7867" fmla="*/ 2598109 w 3560732"/>
                <a:gd name="connsiteY11-7868" fmla="*/ 397084 h 6189377"/>
                <a:gd name="connsiteX12-7869" fmla="*/ 2207584 w 3560732"/>
                <a:gd name="connsiteY12-7870" fmla="*/ 1659147 h 6189377"/>
                <a:gd name="connsiteX13-7871" fmla="*/ 2131384 w 3560732"/>
                <a:gd name="connsiteY13-7872" fmla="*/ 1597235 h 6189377"/>
                <a:gd name="connsiteX14-7873" fmla="*/ 2193297 w 3560732"/>
                <a:gd name="connsiteY14-7874" fmla="*/ 154197 h 6189377"/>
                <a:gd name="connsiteX15-7875" fmla="*/ 1878971 w 3560732"/>
                <a:gd name="connsiteY15-7876" fmla="*/ 163723 h 6189377"/>
                <a:gd name="connsiteX16-7877" fmla="*/ 1798009 w 3560732"/>
                <a:gd name="connsiteY16-7878" fmla="*/ 1554373 h 6189377"/>
                <a:gd name="connsiteX17-7879" fmla="*/ 1674184 w 3560732"/>
                <a:gd name="connsiteY17-7880" fmla="*/ 1559134 h 6189377"/>
                <a:gd name="connsiteX18-7881" fmla="*/ 1593221 w 3560732"/>
                <a:gd name="connsiteY18-7882" fmla="*/ 378035 h 6189377"/>
                <a:gd name="connsiteX19-7883" fmla="*/ 1307472 w 3560732"/>
                <a:gd name="connsiteY19-7884" fmla="*/ 368510 h 6189377"/>
                <a:gd name="connsiteX20-7885" fmla="*/ 1312234 w 3560732"/>
                <a:gd name="connsiteY20-7886" fmla="*/ 1635335 h 6189377"/>
                <a:gd name="connsiteX21-7887" fmla="*/ 1259846 w 3560732"/>
                <a:gd name="connsiteY21-7888" fmla="*/ 2025860 h 6189377"/>
                <a:gd name="connsiteX22-7889" fmla="*/ 902659 w 3560732"/>
                <a:gd name="connsiteY22-7890" fmla="*/ 2302085 h 6189377"/>
                <a:gd name="connsiteX23-7891" fmla="*/ 207334 w 3560732"/>
                <a:gd name="connsiteY23-7892" fmla="*/ 1787735 h 6189377"/>
                <a:gd name="connsiteX24-7893" fmla="*/ 173996 w 3560732"/>
                <a:gd name="connsiteY24-7894" fmla="*/ 2092535 h 6189377"/>
                <a:gd name="connsiteX25-7895" fmla="*/ 745496 w 3560732"/>
                <a:gd name="connsiteY25-7896" fmla="*/ 2806910 h 6189377"/>
                <a:gd name="connsiteX26-7897" fmla="*/ 1440822 w 3560732"/>
                <a:gd name="connsiteY26-7898" fmla="*/ 3583198 h 6189377"/>
                <a:gd name="connsiteX27-7899" fmla="*/ 1617034 w 3560732"/>
                <a:gd name="connsiteY27-7900" fmla="*/ 4107073 h 6189377"/>
                <a:gd name="connsiteX28-7901" fmla="*/ 1938429 w 3560732"/>
                <a:gd name="connsiteY28-7902" fmla="*/ 6189377 h 618937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4867" y="connsiteY28-4868"/>
                </a:cxn>
              </a:cxnLst>
              <a:rect l="l" t="t" r="r" b="b"/>
              <a:pathLst>
                <a:path w="3560732" h="6189377">
                  <a:moveTo>
                    <a:pt x="1938429" y="6189377"/>
                  </a:moveTo>
                  <a:lnTo>
                    <a:pt x="3478578" y="6186505"/>
                  </a:lnTo>
                  <a:cubicBezTo>
                    <a:pt x="3127740" y="5200667"/>
                    <a:pt x="2915609" y="4930985"/>
                    <a:pt x="2640971" y="3878472"/>
                  </a:cubicBezTo>
                  <a:cubicBezTo>
                    <a:pt x="2607163" y="3710006"/>
                    <a:pt x="2567756" y="3575139"/>
                    <a:pt x="2539547" y="3373073"/>
                  </a:cubicBezTo>
                  <a:cubicBezTo>
                    <a:pt x="2626772" y="3150473"/>
                    <a:pt x="2694946" y="3073610"/>
                    <a:pt x="2755270" y="2811673"/>
                  </a:cubicBezTo>
                  <a:cubicBezTo>
                    <a:pt x="2820357" y="2578311"/>
                    <a:pt x="2807658" y="2538622"/>
                    <a:pt x="2864809" y="2192548"/>
                  </a:cubicBezTo>
                  <a:cubicBezTo>
                    <a:pt x="3048959" y="1868698"/>
                    <a:pt x="3314071" y="1630573"/>
                    <a:pt x="3512509" y="1301960"/>
                  </a:cubicBezTo>
                  <a:cubicBezTo>
                    <a:pt x="3645859" y="1165436"/>
                    <a:pt x="3479171" y="928897"/>
                    <a:pt x="3298197" y="1178135"/>
                  </a:cubicBezTo>
                  <a:cubicBezTo>
                    <a:pt x="3096584" y="1449597"/>
                    <a:pt x="2837822" y="1644860"/>
                    <a:pt x="2607634" y="1878222"/>
                  </a:cubicBezTo>
                  <a:cubicBezTo>
                    <a:pt x="2525084" y="1873460"/>
                    <a:pt x="2556834" y="1840122"/>
                    <a:pt x="2531434" y="1821072"/>
                  </a:cubicBezTo>
                  <a:cubicBezTo>
                    <a:pt x="2658434" y="1401971"/>
                    <a:pt x="2775909" y="992397"/>
                    <a:pt x="2874334" y="563772"/>
                  </a:cubicBezTo>
                  <a:cubicBezTo>
                    <a:pt x="2923546" y="314534"/>
                    <a:pt x="2706059" y="208171"/>
                    <a:pt x="2598109" y="397084"/>
                  </a:cubicBezTo>
                  <a:cubicBezTo>
                    <a:pt x="2464759" y="833646"/>
                    <a:pt x="2340934" y="1155910"/>
                    <a:pt x="2207584" y="1659147"/>
                  </a:cubicBezTo>
                  <a:cubicBezTo>
                    <a:pt x="2182184" y="1638510"/>
                    <a:pt x="2118684" y="1660735"/>
                    <a:pt x="2131384" y="1597235"/>
                  </a:cubicBezTo>
                  <a:cubicBezTo>
                    <a:pt x="2188534" y="1146384"/>
                    <a:pt x="2188534" y="628860"/>
                    <a:pt x="2193297" y="154197"/>
                  </a:cubicBezTo>
                  <a:cubicBezTo>
                    <a:pt x="2193297" y="38309"/>
                    <a:pt x="1945646" y="-129965"/>
                    <a:pt x="1878971" y="163723"/>
                  </a:cubicBezTo>
                  <a:cubicBezTo>
                    <a:pt x="1821821" y="641561"/>
                    <a:pt x="1802771" y="943185"/>
                    <a:pt x="1798009" y="1554373"/>
                  </a:cubicBezTo>
                  <a:cubicBezTo>
                    <a:pt x="1802772" y="1606761"/>
                    <a:pt x="1678946" y="1644859"/>
                    <a:pt x="1674184" y="1559134"/>
                  </a:cubicBezTo>
                  <a:cubicBezTo>
                    <a:pt x="1647195" y="1136859"/>
                    <a:pt x="1615446" y="766972"/>
                    <a:pt x="1593221" y="378035"/>
                  </a:cubicBezTo>
                  <a:cubicBezTo>
                    <a:pt x="1564646" y="84347"/>
                    <a:pt x="1331284" y="133560"/>
                    <a:pt x="1307472" y="368510"/>
                  </a:cubicBezTo>
                  <a:cubicBezTo>
                    <a:pt x="1247147" y="844760"/>
                    <a:pt x="1286834" y="1182897"/>
                    <a:pt x="1312234" y="1635335"/>
                  </a:cubicBezTo>
                  <a:cubicBezTo>
                    <a:pt x="1305883" y="1801229"/>
                    <a:pt x="1290008" y="1900448"/>
                    <a:pt x="1259846" y="2025860"/>
                  </a:cubicBezTo>
                  <a:cubicBezTo>
                    <a:pt x="1163009" y="2332247"/>
                    <a:pt x="1082046" y="2337804"/>
                    <a:pt x="902659" y="2302085"/>
                  </a:cubicBezTo>
                  <a:cubicBezTo>
                    <a:pt x="712159" y="2102060"/>
                    <a:pt x="597859" y="1868697"/>
                    <a:pt x="207334" y="1787735"/>
                  </a:cubicBezTo>
                  <a:cubicBezTo>
                    <a:pt x="-35554" y="1760748"/>
                    <a:pt x="-87942" y="1948073"/>
                    <a:pt x="173996" y="2092535"/>
                  </a:cubicBezTo>
                  <a:cubicBezTo>
                    <a:pt x="359734" y="2327485"/>
                    <a:pt x="640468" y="2556506"/>
                    <a:pt x="745496" y="2806910"/>
                  </a:cubicBezTo>
                  <a:cubicBezTo>
                    <a:pt x="914565" y="3070435"/>
                    <a:pt x="1268579" y="3402223"/>
                    <a:pt x="1440822" y="3583198"/>
                  </a:cubicBezTo>
                  <a:lnTo>
                    <a:pt x="1617034" y="4107073"/>
                  </a:lnTo>
                  <a:cubicBezTo>
                    <a:pt x="1829759" y="4896060"/>
                    <a:pt x="1820954" y="5276565"/>
                    <a:pt x="1938429" y="6189377"/>
                  </a:cubicBez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30" name="Group 29"/>
            <p:cNvGrpSpPr/>
            <p:nvPr/>
          </p:nvGrpSpPr>
          <p:grpSpPr>
            <a:xfrm rot="20757052">
              <a:off x="8391368" y="1777167"/>
              <a:ext cx="3092794" cy="1724659"/>
              <a:chOff x="0" y="30309"/>
              <a:chExt cx="12191759" cy="6798583"/>
            </a:xfrm>
          </p:grpSpPr>
          <p:sp>
            <p:nvSpPr>
              <p:cNvPr id="31" name="Freeform: Shape 30"/>
              <p:cNvSpPr/>
              <p:nvPr/>
            </p:nvSpPr>
            <p:spPr>
              <a:xfrm>
                <a:off x="509082" y="416268"/>
                <a:ext cx="11400201" cy="5888150"/>
              </a:xfrm>
              <a:custGeom>
                <a:avLst/>
                <a:gdLst>
                  <a:gd name="connsiteX0" fmla="*/ 0 w 11400201"/>
                  <a:gd name="connsiteY0" fmla="*/ 1415106 h 5888150"/>
                  <a:gd name="connsiteX1" fmla="*/ 11400201 w 11400201"/>
                  <a:gd name="connsiteY1" fmla="*/ 0 h 5888150"/>
                  <a:gd name="connsiteX2" fmla="*/ 6343367 w 11400201"/>
                  <a:gd name="connsiteY2" fmla="*/ 5165689 h 5888150"/>
                  <a:gd name="connsiteX3" fmla="*/ 5264684 w 11400201"/>
                  <a:gd name="connsiteY3" fmla="*/ 4413649 h 5888150"/>
                  <a:gd name="connsiteX4" fmla="*/ 3226111 w 11400201"/>
                  <a:gd name="connsiteY4" fmla="*/ 5888151 h 5888150"/>
                  <a:gd name="connsiteX5" fmla="*/ 2642242 w 11400201"/>
                  <a:gd name="connsiteY5" fmla="*/ 2493789 h 588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00201" h="5888150">
                    <a:moveTo>
                      <a:pt x="0" y="1415106"/>
                    </a:moveTo>
                    <a:lnTo>
                      <a:pt x="11400201" y="0"/>
                    </a:lnTo>
                    <a:lnTo>
                      <a:pt x="6343367" y="5165689"/>
                    </a:lnTo>
                    <a:lnTo>
                      <a:pt x="5264684" y="4413649"/>
                    </a:lnTo>
                    <a:lnTo>
                      <a:pt x="3226111" y="5888151"/>
                    </a:lnTo>
                    <a:lnTo>
                      <a:pt x="2642242" y="2493789"/>
                    </a:lnTo>
                    <a:close/>
                  </a:path>
                </a:pathLst>
              </a:custGeom>
              <a:solidFill>
                <a:schemeClr val="accent1"/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>
                <a:off x="0" y="30309"/>
                <a:ext cx="12191759" cy="6798583"/>
              </a:xfrm>
              <a:custGeom>
                <a:avLst/>
                <a:gdLst>
                  <a:gd name="connsiteX0" fmla="*/ 12191759 w 12191759"/>
                  <a:gd name="connsiteY0" fmla="*/ 0 h 6798583"/>
                  <a:gd name="connsiteX1" fmla="*/ 12191759 w 12191759"/>
                  <a:gd name="connsiteY1" fmla="*/ 6798584 h 6798583"/>
                  <a:gd name="connsiteX2" fmla="*/ 0 w 12191759"/>
                  <a:gd name="connsiteY2" fmla="*/ 6798584 h 6798583"/>
                  <a:gd name="connsiteX3" fmla="*/ 0 w 12191759"/>
                  <a:gd name="connsiteY3" fmla="*/ 0 h 679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759" h="6798583">
                    <a:moveTo>
                      <a:pt x="12191759" y="0"/>
                    </a:moveTo>
                    <a:lnTo>
                      <a:pt x="12191759" y="6798584"/>
                    </a:lnTo>
                    <a:lnTo>
                      <a:pt x="0" y="6798584"/>
                    </a:lnTo>
                    <a:lnTo>
                      <a:pt x="0" y="0"/>
                    </a:lnTo>
                  </a:path>
                </a:pathLst>
              </a:custGeom>
              <a:noFill/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/>
              <p:cNvSpPr/>
              <p:nvPr/>
            </p:nvSpPr>
            <p:spPr>
              <a:xfrm>
                <a:off x="3151323" y="445927"/>
                <a:ext cx="8678844" cy="5799095"/>
              </a:xfrm>
              <a:custGeom>
                <a:avLst/>
                <a:gdLst>
                  <a:gd name="connsiteX0" fmla="*/ 8678844 w 8678844"/>
                  <a:gd name="connsiteY0" fmla="*/ 0 h 5799095"/>
                  <a:gd name="connsiteX1" fmla="*/ 0 w 8678844"/>
                  <a:gd name="connsiteY1" fmla="*/ 2464131 h 5799095"/>
                  <a:gd name="connsiteX2" fmla="*/ 583869 w 8678844"/>
                  <a:gd name="connsiteY2" fmla="*/ 5799096 h 5799095"/>
                  <a:gd name="connsiteX3" fmla="*/ 791718 w 8678844"/>
                  <a:gd name="connsiteY3" fmla="*/ 3077659 h 579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8844" h="5799095">
                    <a:moveTo>
                      <a:pt x="8678844" y="0"/>
                    </a:moveTo>
                    <a:lnTo>
                      <a:pt x="0" y="2464131"/>
                    </a:lnTo>
                    <a:lnTo>
                      <a:pt x="583869" y="5799096"/>
                    </a:lnTo>
                    <a:lnTo>
                      <a:pt x="791718" y="3077659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3735192" y="3523585"/>
                <a:ext cx="2038572" cy="2780834"/>
              </a:xfrm>
              <a:custGeom>
                <a:avLst/>
                <a:gdLst>
                  <a:gd name="connsiteX0" fmla="*/ 2038573 w 2038572"/>
                  <a:gd name="connsiteY0" fmla="*/ 1306332 h 2780834"/>
                  <a:gd name="connsiteX1" fmla="*/ 0 w 2038572"/>
                  <a:gd name="connsiteY1" fmla="*/ 2780834 h 2780834"/>
                  <a:gd name="connsiteX2" fmla="*/ 207849 w 2038572"/>
                  <a:gd name="connsiteY2" fmla="*/ 0 h 2780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8572" h="2780834">
                    <a:moveTo>
                      <a:pt x="2038573" y="1306332"/>
                    </a:moveTo>
                    <a:lnTo>
                      <a:pt x="0" y="2780834"/>
                    </a:lnTo>
                    <a:lnTo>
                      <a:pt x="207849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80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39" name="Picture 3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68044" y="294002"/>
            <a:ext cx="1576559" cy="1197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4673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102677" y="1811216"/>
            <a:ext cx="5184000" cy="9417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4" name="Isosceles Triangle 26"/>
          <p:cNvSpPr/>
          <p:nvPr/>
        </p:nvSpPr>
        <p:spPr>
          <a:xfrm rot="16200000">
            <a:off x="4322378" y="2065721"/>
            <a:ext cx="2036677" cy="1527661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1197213 w 2205213"/>
              <a:gd name="connsiteY0-2" fmla="*/ 1064702 h 1064702"/>
              <a:gd name="connsiteX1-3" fmla="*/ 0 w 2205213"/>
              <a:gd name="connsiteY1-4" fmla="*/ 0 h 1064702"/>
              <a:gd name="connsiteX2-5" fmla="*/ 2205213 w 2205213"/>
              <a:gd name="connsiteY2-6" fmla="*/ 1064702 h 1064702"/>
              <a:gd name="connsiteX3-7" fmla="*/ 1197213 w 2205213"/>
              <a:gd name="connsiteY3-8" fmla="*/ 1064702 h 1064702"/>
              <a:gd name="connsiteX0-9" fmla="*/ 1180481 w 2188481"/>
              <a:gd name="connsiteY0-10" fmla="*/ 1064702 h 1064702"/>
              <a:gd name="connsiteX1-11" fmla="*/ 0 w 2188481"/>
              <a:gd name="connsiteY1-12" fmla="*/ 0 h 1064702"/>
              <a:gd name="connsiteX2-13" fmla="*/ 2188481 w 2188481"/>
              <a:gd name="connsiteY2-14" fmla="*/ 1064702 h 1064702"/>
              <a:gd name="connsiteX3-15" fmla="*/ 1180481 w 2188481"/>
              <a:gd name="connsiteY3-16" fmla="*/ 1064702 h 1064702"/>
              <a:gd name="connsiteX0-17" fmla="*/ 1172115 w 2180115"/>
              <a:gd name="connsiteY0-18" fmla="*/ 1067431 h 1067431"/>
              <a:gd name="connsiteX1-19" fmla="*/ 0 w 2180115"/>
              <a:gd name="connsiteY1-20" fmla="*/ 0 h 1067431"/>
              <a:gd name="connsiteX2-21" fmla="*/ 2180115 w 2180115"/>
              <a:gd name="connsiteY2-22" fmla="*/ 1067431 h 1067431"/>
              <a:gd name="connsiteX3-23" fmla="*/ 1172115 w 2180115"/>
              <a:gd name="connsiteY3-24" fmla="*/ 1067431 h 106743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02677" y="2913849"/>
            <a:ext cx="5184000" cy="9417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6" name="Isosceles Triangle 48"/>
          <p:cNvSpPr/>
          <p:nvPr/>
        </p:nvSpPr>
        <p:spPr>
          <a:xfrm rot="16200000">
            <a:off x="4833076" y="2646353"/>
            <a:ext cx="1003975" cy="1538968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112693 w 1120693"/>
              <a:gd name="connsiteY0-2" fmla="*/ 1075334 h 1075334"/>
              <a:gd name="connsiteX1-3" fmla="*/ 0 w 1120693"/>
              <a:gd name="connsiteY1-4" fmla="*/ 0 h 1075334"/>
              <a:gd name="connsiteX2-5" fmla="*/ 1120693 w 1120693"/>
              <a:gd name="connsiteY2-6" fmla="*/ 1075334 h 1075334"/>
              <a:gd name="connsiteX3-7" fmla="*/ 112693 w 1120693"/>
              <a:gd name="connsiteY3-8" fmla="*/ 1075334 h 1075334"/>
              <a:gd name="connsiteX0-9" fmla="*/ 83413 w 1091413"/>
              <a:gd name="connsiteY0-10" fmla="*/ 1072603 h 1072603"/>
              <a:gd name="connsiteX1-11" fmla="*/ 0 w 1091413"/>
              <a:gd name="connsiteY1-12" fmla="*/ 0 h 1072603"/>
              <a:gd name="connsiteX2-13" fmla="*/ 1091413 w 1091413"/>
              <a:gd name="connsiteY2-14" fmla="*/ 1072603 h 1072603"/>
              <a:gd name="connsiteX3-15" fmla="*/ 83413 w 1091413"/>
              <a:gd name="connsiteY3-16" fmla="*/ 1072603 h 1072603"/>
              <a:gd name="connsiteX0-17" fmla="*/ 79231 w 1087231"/>
              <a:gd name="connsiteY0-18" fmla="*/ 1069873 h 1069873"/>
              <a:gd name="connsiteX1-19" fmla="*/ 0 w 1087231"/>
              <a:gd name="connsiteY1-20" fmla="*/ 0 h 1069873"/>
              <a:gd name="connsiteX2-21" fmla="*/ 1087231 w 1087231"/>
              <a:gd name="connsiteY2-22" fmla="*/ 1069873 h 1069873"/>
              <a:gd name="connsiteX3-23" fmla="*/ 79231 w 1087231"/>
              <a:gd name="connsiteY3-24" fmla="*/ 1069873 h 1069873"/>
              <a:gd name="connsiteX0-25" fmla="*/ 62499 w 1070499"/>
              <a:gd name="connsiteY0-26" fmla="*/ 1075334 h 1075334"/>
              <a:gd name="connsiteX1-27" fmla="*/ 0 w 1070499"/>
              <a:gd name="connsiteY1-28" fmla="*/ 0 h 1075334"/>
              <a:gd name="connsiteX2-29" fmla="*/ 1070499 w 1070499"/>
              <a:gd name="connsiteY2-30" fmla="*/ 1075334 h 1075334"/>
              <a:gd name="connsiteX3-31" fmla="*/ 62499 w 1070499"/>
              <a:gd name="connsiteY3-32" fmla="*/ 1075334 h 1075334"/>
              <a:gd name="connsiteX0-33" fmla="*/ 66683 w 1074683"/>
              <a:gd name="connsiteY0-34" fmla="*/ 1075332 h 1075332"/>
              <a:gd name="connsiteX1-35" fmla="*/ 0 w 1074683"/>
              <a:gd name="connsiteY1-36" fmla="*/ 0 h 1075332"/>
              <a:gd name="connsiteX2-37" fmla="*/ 1074683 w 1074683"/>
              <a:gd name="connsiteY2-38" fmla="*/ 1075332 h 1075332"/>
              <a:gd name="connsiteX3-39" fmla="*/ 66683 w 1074683"/>
              <a:gd name="connsiteY3-40" fmla="*/ 1075332 h 107533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102677" y="4016482"/>
            <a:ext cx="5184000" cy="9417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8" name="Isosceles Triangle 49"/>
          <p:cNvSpPr/>
          <p:nvPr/>
        </p:nvSpPr>
        <p:spPr>
          <a:xfrm rot="16200000">
            <a:off x="4835894" y="3689615"/>
            <a:ext cx="998749" cy="153855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0 w 1035624"/>
              <a:gd name="connsiteY0-2" fmla="*/ 1085967 h 1085967"/>
              <a:gd name="connsiteX1-3" fmla="*/ 1035624 w 1035624"/>
              <a:gd name="connsiteY1-4" fmla="*/ 0 h 1085967"/>
              <a:gd name="connsiteX2-5" fmla="*/ 1008000 w 1035624"/>
              <a:gd name="connsiteY2-6" fmla="*/ 1085967 h 1085967"/>
              <a:gd name="connsiteX3-7" fmla="*/ 0 w 1035624"/>
              <a:gd name="connsiteY3-8" fmla="*/ 1085967 h 1085967"/>
              <a:gd name="connsiteX0-9" fmla="*/ 0 w 1060722"/>
              <a:gd name="connsiteY0-10" fmla="*/ 1075043 h 1075043"/>
              <a:gd name="connsiteX1-11" fmla="*/ 1060722 w 1060722"/>
              <a:gd name="connsiteY1-12" fmla="*/ 0 h 1075043"/>
              <a:gd name="connsiteX2-13" fmla="*/ 1008000 w 1060722"/>
              <a:gd name="connsiteY2-14" fmla="*/ 1075043 h 1075043"/>
              <a:gd name="connsiteX3-15" fmla="*/ 0 w 1060722"/>
              <a:gd name="connsiteY3-16" fmla="*/ 1075043 h 1075043"/>
              <a:gd name="connsiteX0-17" fmla="*/ 0 w 1069087"/>
              <a:gd name="connsiteY0-18" fmla="*/ 1075043 h 1075043"/>
              <a:gd name="connsiteX1-19" fmla="*/ 1069087 w 1069087"/>
              <a:gd name="connsiteY1-20" fmla="*/ 0 h 1075043"/>
              <a:gd name="connsiteX2-21" fmla="*/ 1008000 w 1069087"/>
              <a:gd name="connsiteY2-22" fmla="*/ 1075043 h 1075043"/>
              <a:gd name="connsiteX3-23" fmla="*/ 0 w 1069087"/>
              <a:gd name="connsiteY3-24" fmla="*/ 1075043 h 107504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ea typeface="+mj-ea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102677" y="5120401"/>
            <a:ext cx="5184000" cy="9417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10" name="Isosceles Triangle 50"/>
          <p:cNvSpPr/>
          <p:nvPr/>
        </p:nvSpPr>
        <p:spPr>
          <a:xfrm rot="16200000">
            <a:off x="4329752" y="4287388"/>
            <a:ext cx="2025426" cy="152416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-1" fmla="*/ 0 w 2109512"/>
              <a:gd name="connsiteY0-2" fmla="*/ 1054069 h 1054069"/>
              <a:gd name="connsiteX1-3" fmla="*/ 2109512 w 2109512"/>
              <a:gd name="connsiteY1-4" fmla="*/ 0 h 1054069"/>
              <a:gd name="connsiteX2-5" fmla="*/ 1008000 w 2109512"/>
              <a:gd name="connsiteY2-6" fmla="*/ 1054069 h 1054069"/>
              <a:gd name="connsiteX3-7" fmla="*/ 0 w 2109512"/>
              <a:gd name="connsiteY3-8" fmla="*/ 1054069 h 1054069"/>
              <a:gd name="connsiteX0-9" fmla="*/ 0 w 2172255"/>
              <a:gd name="connsiteY0-10" fmla="*/ 1064989 h 1064989"/>
              <a:gd name="connsiteX1-11" fmla="*/ 2172255 w 2172255"/>
              <a:gd name="connsiteY1-12" fmla="*/ 0 h 1064989"/>
              <a:gd name="connsiteX2-13" fmla="*/ 1008000 w 2172255"/>
              <a:gd name="connsiteY2-14" fmla="*/ 1064989 h 1064989"/>
              <a:gd name="connsiteX3-15" fmla="*/ 0 w 2172255"/>
              <a:gd name="connsiteY3-16" fmla="*/ 1064989 h 1064989"/>
              <a:gd name="connsiteX0-17" fmla="*/ 0 w 2168072"/>
              <a:gd name="connsiteY0-18" fmla="*/ 1064989 h 1064989"/>
              <a:gd name="connsiteX1-19" fmla="*/ 2168072 w 2168072"/>
              <a:gd name="connsiteY1-20" fmla="*/ 0 h 1064989"/>
              <a:gd name="connsiteX2-21" fmla="*/ 1008000 w 2168072"/>
              <a:gd name="connsiteY2-22" fmla="*/ 1064989 h 1064989"/>
              <a:gd name="connsiteX3-23" fmla="*/ 0 w 2168072"/>
              <a:gd name="connsiteY3-24" fmla="*/ 1064989 h 106498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ea typeface="+mj-ea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057410" y="3116587"/>
            <a:ext cx="3483040" cy="3495618"/>
            <a:chOff x="1130676" y="2793247"/>
            <a:chExt cx="3431456" cy="3443848"/>
          </a:xfrm>
        </p:grpSpPr>
        <p:sp>
          <p:nvSpPr>
            <p:cNvPr id="12" name="Freeform 18"/>
            <p:cNvSpPr/>
            <p:nvPr/>
          </p:nvSpPr>
          <p:spPr bwMode="auto">
            <a:xfrm flipH="1">
              <a:off x="1259632" y="2793247"/>
              <a:ext cx="1656184" cy="1741475"/>
            </a:xfrm>
            <a:custGeom>
              <a:avLst/>
              <a:gdLst/>
              <a:ahLst/>
              <a:cxnLst/>
              <a:rect l="l" t="t" r="r" b="b"/>
              <a:pathLst>
                <a:path w="1656184" h="1741475">
                  <a:moveTo>
                    <a:pt x="853425" y="0"/>
                  </a:moveTo>
                  <a:lnTo>
                    <a:pt x="789249" y="5234"/>
                  </a:lnTo>
                  <a:lnTo>
                    <a:pt x="628247" y="41869"/>
                  </a:lnTo>
                  <a:lnTo>
                    <a:pt x="580396" y="59896"/>
                  </a:lnTo>
                  <a:lnTo>
                    <a:pt x="533110" y="80250"/>
                  </a:lnTo>
                  <a:lnTo>
                    <a:pt x="486948" y="104673"/>
                  </a:lnTo>
                  <a:lnTo>
                    <a:pt x="444164" y="132005"/>
                  </a:lnTo>
                  <a:lnTo>
                    <a:pt x="403069" y="162825"/>
                  </a:lnTo>
                  <a:lnTo>
                    <a:pt x="365352" y="196553"/>
                  </a:lnTo>
                  <a:lnTo>
                    <a:pt x="330449" y="233188"/>
                  </a:lnTo>
                  <a:lnTo>
                    <a:pt x="298924" y="273313"/>
                  </a:lnTo>
                  <a:lnTo>
                    <a:pt x="271340" y="315764"/>
                  </a:lnTo>
                  <a:lnTo>
                    <a:pt x="247696" y="361123"/>
                  </a:lnTo>
                  <a:lnTo>
                    <a:pt x="227993" y="409970"/>
                  </a:lnTo>
                  <a:lnTo>
                    <a:pt x="196468" y="544301"/>
                  </a:lnTo>
                  <a:lnTo>
                    <a:pt x="193653" y="576865"/>
                  </a:lnTo>
                  <a:cubicBezTo>
                    <a:pt x="193278" y="587139"/>
                    <a:pt x="192903" y="597412"/>
                    <a:pt x="192528" y="607686"/>
                  </a:cubicBezTo>
                  <a:cubicBezTo>
                    <a:pt x="192903" y="617184"/>
                    <a:pt x="193278" y="626682"/>
                    <a:pt x="193653" y="636180"/>
                  </a:cubicBezTo>
                  <a:cubicBezTo>
                    <a:pt x="193840" y="645678"/>
                    <a:pt x="194028" y="655177"/>
                    <a:pt x="194216" y="664674"/>
                  </a:cubicBezTo>
                  <a:lnTo>
                    <a:pt x="194216" y="691424"/>
                  </a:lnTo>
                  <a:lnTo>
                    <a:pt x="191402" y="716430"/>
                  </a:lnTo>
                  <a:lnTo>
                    <a:pt x="182958" y="742016"/>
                  </a:lnTo>
                  <a:lnTo>
                    <a:pt x="167758" y="772837"/>
                  </a:lnTo>
                  <a:lnTo>
                    <a:pt x="149181" y="801331"/>
                  </a:lnTo>
                  <a:lnTo>
                    <a:pt x="128915" y="826336"/>
                  </a:lnTo>
                  <a:lnTo>
                    <a:pt x="107523" y="851923"/>
                  </a:lnTo>
                  <a:lnTo>
                    <a:pt x="85005" y="875184"/>
                  </a:lnTo>
                  <a:lnTo>
                    <a:pt x="62487" y="898445"/>
                  </a:lnTo>
                  <a:lnTo>
                    <a:pt x="41095" y="924031"/>
                  </a:lnTo>
                  <a:lnTo>
                    <a:pt x="33777" y="931009"/>
                  </a:lnTo>
                  <a:lnTo>
                    <a:pt x="24769" y="939732"/>
                  </a:lnTo>
                  <a:lnTo>
                    <a:pt x="15200" y="950199"/>
                  </a:lnTo>
                  <a:lnTo>
                    <a:pt x="7319" y="960666"/>
                  </a:lnTo>
                  <a:lnTo>
                    <a:pt x="2252" y="973460"/>
                  </a:lnTo>
                  <a:lnTo>
                    <a:pt x="0" y="987416"/>
                  </a:lnTo>
                  <a:lnTo>
                    <a:pt x="2815" y="1001955"/>
                  </a:lnTo>
                  <a:lnTo>
                    <a:pt x="10133" y="1015911"/>
                  </a:lnTo>
                  <a:lnTo>
                    <a:pt x="22518" y="1027541"/>
                  </a:lnTo>
                  <a:lnTo>
                    <a:pt x="36592" y="1035682"/>
                  </a:lnTo>
                  <a:lnTo>
                    <a:pt x="54043" y="1043243"/>
                  </a:lnTo>
                  <a:lnTo>
                    <a:pt x="72621" y="1049639"/>
                  </a:lnTo>
                  <a:lnTo>
                    <a:pt x="91197" y="1056035"/>
                  </a:lnTo>
                  <a:lnTo>
                    <a:pt x="109212" y="1062432"/>
                  </a:lnTo>
                  <a:lnTo>
                    <a:pt x="126663" y="1069992"/>
                  </a:lnTo>
                  <a:lnTo>
                    <a:pt x="142425" y="1078133"/>
                  </a:lnTo>
                  <a:lnTo>
                    <a:pt x="153685" y="1088601"/>
                  </a:lnTo>
                  <a:lnTo>
                    <a:pt x="150306" y="1102557"/>
                  </a:lnTo>
                  <a:lnTo>
                    <a:pt x="144114" y="1115351"/>
                  </a:lnTo>
                  <a:lnTo>
                    <a:pt x="137921" y="1128725"/>
                  </a:lnTo>
                  <a:lnTo>
                    <a:pt x="131166" y="1141518"/>
                  </a:lnTo>
                  <a:lnTo>
                    <a:pt x="124974" y="1154312"/>
                  </a:lnTo>
                  <a:lnTo>
                    <a:pt x="120471" y="1167105"/>
                  </a:lnTo>
                  <a:lnTo>
                    <a:pt x="118781" y="1178735"/>
                  </a:lnTo>
                  <a:lnTo>
                    <a:pt x="119907" y="1191529"/>
                  </a:lnTo>
                  <a:lnTo>
                    <a:pt x="126100" y="1203159"/>
                  </a:lnTo>
                  <a:lnTo>
                    <a:pt x="137359" y="1214790"/>
                  </a:lnTo>
                  <a:lnTo>
                    <a:pt x="153685" y="1226420"/>
                  </a:lnTo>
                  <a:lnTo>
                    <a:pt x="150306" y="1235725"/>
                  </a:lnTo>
                  <a:lnTo>
                    <a:pt x="145240" y="1245029"/>
                  </a:lnTo>
                  <a:lnTo>
                    <a:pt x="141300" y="1256077"/>
                  </a:lnTo>
                  <a:lnTo>
                    <a:pt x="140174" y="1267708"/>
                  </a:lnTo>
                  <a:lnTo>
                    <a:pt x="142425" y="1279339"/>
                  </a:lnTo>
                  <a:lnTo>
                    <a:pt x="148618" y="1289806"/>
                  </a:lnTo>
                  <a:lnTo>
                    <a:pt x="156499" y="1297947"/>
                  </a:lnTo>
                  <a:lnTo>
                    <a:pt x="166632" y="1305506"/>
                  </a:lnTo>
                  <a:lnTo>
                    <a:pt x="176765" y="1310740"/>
                  </a:lnTo>
                  <a:lnTo>
                    <a:pt x="186335" y="1317137"/>
                  </a:lnTo>
                  <a:lnTo>
                    <a:pt x="195343" y="1325860"/>
                  </a:lnTo>
                  <a:lnTo>
                    <a:pt x="200408" y="1335164"/>
                  </a:lnTo>
                  <a:lnTo>
                    <a:pt x="205475" y="1352028"/>
                  </a:lnTo>
                  <a:lnTo>
                    <a:pt x="205475" y="1371218"/>
                  </a:lnTo>
                  <a:lnTo>
                    <a:pt x="203787" y="1389245"/>
                  </a:lnTo>
                  <a:lnTo>
                    <a:pt x="199283" y="1407854"/>
                  </a:lnTo>
                  <a:lnTo>
                    <a:pt x="195343" y="1425881"/>
                  </a:lnTo>
                  <a:lnTo>
                    <a:pt x="192528" y="1442163"/>
                  </a:lnTo>
                  <a:lnTo>
                    <a:pt x="190276" y="1465424"/>
                  </a:lnTo>
                  <a:lnTo>
                    <a:pt x="192528" y="1486358"/>
                  </a:lnTo>
                  <a:lnTo>
                    <a:pt x="198719" y="1505548"/>
                  </a:lnTo>
                  <a:lnTo>
                    <a:pt x="206601" y="1522413"/>
                  </a:lnTo>
                  <a:lnTo>
                    <a:pt x="217860" y="1535787"/>
                  </a:lnTo>
                  <a:lnTo>
                    <a:pt x="232497" y="1548581"/>
                  </a:lnTo>
                  <a:lnTo>
                    <a:pt x="246570" y="1559048"/>
                  </a:lnTo>
                  <a:lnTo>
                    <a:pt x="262896" y="1567771"/>
                  </a:lnTo>
                  <a:lnTo>
                    <a:pt x="279221" y="1575331"/>
                  </a:lnTo>
                  <a:lnTo>
                    <a:pt x="295546" y="1579401"/>
                  </a:lnTo>
                  <a:lnTo>
                    <a:pt x="325383" y="1584635"/>
                  </a:lnTo>
                  <a:lnTo>
                    <a:pt x="356908" y="1586961"/>
                  </a:lnTo>
                  <a:lnTo>
                    <a:pt x="390121" y="1585798"/>
                  </a:lnTo>
                  <a:lnTo>
                    <a:pt x="422772" y="1582309"/>
                  </a:lnTo>
                  <a:lnTo>
                    <a:pt x="455423" y="1578238"/>
                  </a:lnTo>
                  <a:lnTo>
                    <a:pt x="486385" y="1571841"/>
                  </a:lnTo>
                  <a:lnTo>
                    <a:pt x="513969" y="1564281"/>
                  </a:lnTo>
                  <a:lnTo>
                    <a:pt x="529900" y="1558923"/>
                  </a:lnTo>
                  <a:lnTo>
                    <a:pt x="609866" y="1741475"/>
                  </a:lnTo>
                  <a:lnTo>
                    <a:pt x="699234" y="1702328"/>
                  </a:lnTo>
                  <a:lnTo>
                    <a:pt x="697686" y="1708838"/>
                  </a:lnTo>
                  <a:lnTo>
                    <a:pt x="1413007" y="1487444"/>
                  </a:lnTo>
                  <a:lnTo>
                    <a:pt x="1412429" y="1485195"/>
                  </a:lnTo>
                  <a:lnTo>
                    <a:pt x="1405111" y="1455538"/>
                  </a:lnTo>
                  <a:lnTo>
                    <a:pt x="1398918" y="1425881"/>
                  </a:lnTo>
                  <a:lnTo>
                    <a:pt x="1394978" y="1398549"/>
                  </a:lnTo>
                  <a:lnTo>
                    <a:pt x="1392163" y="1372381"/>
                  </a:lnTo>
                  <a:lnTo>
                    <a:pt x="1391037" y="1350865"/>
                  </a:lnTo>
                  <a:lnTo>
                    <a:pt x="1392163" y="1332837"/>
                  </a:lnTo>
                  <a:lnTo>
                    <a:pt x="1401171" y="1295039"/>
                  </a:lnTo>
                  <a:lnTo>
                    <a:pt x="1412429" y="1260148"/>
                  </a:lnTo>
                  <a:lnTo>
                    <a:pt x="1426503" y="1227001"/>
                  </a:lnTo>
                  <a:lnTo>
                    <a:pt x="1443954" y="1197926"/>
                  </a:lnTo>
                  <a:lnTo>
                    <a:pt x="1469849" y="1161872"/>
                  </a:lnTo>
                  <a:lnTo>
                    <a:pt x="1496308" y="1125818"/>
                  </a:lnTo>
                  <a:lnTo>
                    <a:pt x="1522767" y="1090926"/>
                  </a:lnTo>
                  <a:lnTo>
                    <a:pt x="1549788" y="1053710"/>
                  </a:lnTo>
                  <a:lnTo>
                    <a:pt x="1573995" y="1015911"/>
                  </a:lnTo>
                  <a:lnTo>
                    <a:pt x="1597637" y="976949"/>
                  </a:lnTo>
                  <a:lnTo>
                    <a:pt x="1617341" y="934499"/>
                  </a:lnTo>
                  <a:lnTo>
                    <a:pt x="1633666" y="889140"/>
                  </a:lnTo>
                  <a:lnTo>
                    <a:pt x="1646051" y="836222"/>
                  </a:lnTo>
                  <a:lnTo>
                    <a:pt x="1652807" y="782141"/>
                  </a:lnTo>
                  <a:lnTo>
                    <a:pt x="1656184" y="726897"/>
                  </a:lnTo>
                  <a:cubicBezTo>
                    <a:pt x="1655809" y="708289"/>
                    <a:pt x="1655434" y="689680"/>
                    <a:pt x="1655059" y="671072"/>
                  </a:cubicBezTo>
                  <a:lnTo>
                    <a:pt x="1651118" y="616409"/>
                  </a:lnTo>
                  <a:lnTo>
                    <a:pt x="1642674" y="563490"/>
                  </a:lnTo>
                  <a:lnTo>
                    <a:pt x="1631415" y="511736"/>
                  </a:lnTo>
                  <a:lnTo>
                    <a:pt x="1617341" y="464051"/>
                  </a:lnTo>
                  <a:lnTo>
                    <a:pt x="1601579" y="420438"/>
                  </a:lnTo>
                  <a:lnTo>
                    <a:pt x="1583565" y="381475"/>
                  </a:lnTo>
                  <a:lnTo>
                    <a:pt x="1556543" y="334954"/>
                  </a:lnTo>
                  <a:lnTo>
                    <a:pt x="1527270" y="290759"/>
                  </a:lnTo>
                  <a:lnTo>
                    <a:pt x="1494056" y="249471"/>
                  </a:lnTo>
                  <a:lnTo>
                    <a:pt x="1458590" y="209928"/>
                  </a:lnTo>
                  <a:lnTo>
                    <a:pt x="1419747" y="174455"/>
                  </a:lnTo>
                  <a:lnTo>
                    <a:pt x="1376400" y="141309"/>
                  </a:lnTo>
                  <a:lnTo>
                    <a:pt x="1331365" y="111652"/>
                  </a:lnTo>
                  <a:lnTo>
                    <a:pt x="1283515" y="85483"/>
                  </a:lnTo>
                  <a:lnTo>
                    <a:pt x="1231161" y="63386"/>
                  </a:lnTo>
                  <a:lnTo>
                    <a:pt x="1177119" y="43033"/>
                  </a:lnTo>
                  <a:lnTo>
                    <a:pt x="1118572" y="27332"/>
                  </a:lnTo>
                  <a:lnTo>
                    <a:pt x="1057210" y="14538"/>
                  </a:lnTo>
                  <a:lnTo>
                    <a:pt x="993036" y="5815"/>
                  </a:lnTo>
                  <a:lnTo>
                    <a:pt x="925482" y="58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2700"/>
            </a:p>
          </p:txBody>
        </p:sp>
        <p:sp>
          <p:nvSpPr>
            <p:cNvPr id="13" name="Rounded Rectangle 18"/>
            <p:cNvSpPr/>
            <p:nvPr/>
          </p:nvSpPr>
          <p:spPr>
            <a:xfrm>
              <a:off x="2733332" y="3284983"/>
              <a:ext cx="1828800" cy="648072"/>
            </a:xfrm>
            <a:custGeom>
              <a:avLst/>
              <a:gdLst/>
              <a:ahLst/>
              <a:cxnLst/>
              <a:rect l="l" t="t" r="r" b="b"/>
              <a:pathLst>
                <a:path w="1828800" h="648072">
                  <a:moveTo>
                    <a:pt x="1605221" y="0"/>
                  </a:moveTo>
                  <a:lnTo>
                    <a:pt x="1764347" y="0"/>
                  </a:lnTo>
                  <a:cubicBezTo>
                    <a:pt x="1799943" y="0"/>
                    <a:pt x="1828800" y="28857"/>
                    <a:pt x="1828800" y="64453"/>
                  </a:cubicBezTo>
                  <a:lnTo>
                    <a:pt x="1828800" y="583619"/>
                  </a:lnTo>
                  <a:cubicBezTo>
                    <a:pt x="1828800" y="619215"/>
                    <a:pt x="1799943" y="648072"/>
                    <a:pt x="1764347" y="648072"/>
                  </a:cubicBezTo>
                  <a:lnTo>
                    <a:pt x="1605221" y="648072"/>
                  </a:lnTo>
                  <a:cubicBezTo>
                    <a:pt x="1569625" y="648072"/>
                    <a:pt x="1540768" y="619215"/>
                    <a:pt x="1540768" y="583619"/>
                  </a:cubicBezTo>
                  <a:lnTo>
                    <a:pt x="1540768" y="581685"/>
                  </a:lnTo>
                  <a:lnTo>
                    <a:pt x="250059" y="581685"/>
                  </a:lnTo>
                  <a:cubicBezTo>
                    <a:pt x="224426" y="581685"/>
                    <a:pt x="203646" y="560905"/>
                    <a:pt x="203646" y="535272"/>
                  </a:cubicBezTo>
                  <a:lnTo>
                    <a:pt x="203646" y="466247"/>
                  </a:lnTo>
                  <a:cubicBezTo>
                    <a:pt x="203230" y="466497"/>
                    <a:pt x="202808" y="466502"/>
                    <a:pt x="202384" y="466502"/>
                  </a:cubicBezTo>
                  <a:lnTo>
                    <a:pt x="49692" y="466502"/>
                  </a:lnTo>
                  <a:cubicBezTo>
                    <a:pt x="22248" y="466502"/>
                    <a:pt x="0" y="444254"/>
                    <a:pt x="0" y="416810"/>
                  </a:cubicBezTo>
                  <a:lnTo>
                    <a:pt x="0" y="193708"/>
                  </a:lnTo>
                  <a:cubicBezTo>
                    <a:pt x="0" y="166264"/>
                    <a:pt x="22248" y="144016"/>
                    <a:pt x="49692" y="144016"/>
                  </a:cubicBezTo>
                  <a:lnTo>
                    <a:pt x="202384" y="144016"/>
                  </a:lnTo>
                  <a:lnTo>
                    <a:pt x="203646" y="144271"/>
                  </a:lnTo>
                  <a:lnTo>
                    <a:pt x="203646" y="112801"/>
                  </a:lnTo>
                  <a:cubicBezTo>
                    <a:pt x="203646" y="87168"/>
                    <a:pt x="224426" y="66388"/>
                    <a:pt x="250059" y="66388"/>
                  </a:cubicBezTo>
                  <a:lnTo>
                    <a:pt x="1540768" y="66388"/>
                  </a:lnTo>
                  <a:lnTo>
                    <a:pt x="1540768" y="64453"/>
                  </a:lnTo>
                  <a:cubicBezTo>
                    <a:pt x="1540768" y="28857"/>
                    <a:pt x="1569625" y="0"/>
                    <a:pt x="1605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Freeform 10"/>
            <p:cNvSpPr/>
            <p:nvPr/>
          </p:nvSpPr>
          <p:spPr>
            <a:xfrm>
              <a:off x="1130676" y="4159425"/>
              <a:ext cx="2759432" cy="2077670"/>
            </a:xfrm>
            <a:custGeom>
              <a:avLst/>
              <a:gdLst>
                <a:gd name="connsiteX0" fmla="*/ 19050 w 2628900"/>
                <a:gd name="connsiteY0" fmla="*/ 95250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19050 w 2628900"/>
                <a:gd name="connsiteY8" fmla="*/ 95250 h 2085975"/>
                <a:gd name="connsiteX0-1" fmla="*/ 95250 w 2628900"/>
                <a:gd name="connsiteY0-2" fmla="*/ 66675 h 2085975"/>
                <a:gd name="connsiteX1-3" fmla="*/ 0 w 2628900"/>
                <a:gd name="connsiteY1-4" fmla="*/ 2085975 h 2085975"/>
                <a:gd name="connsiteX2-5" fmla="*/ 1685925 w 2628900"/>
                <a:gd name="connsiteY2-6" fmla="*/ 2085975 h 2085975"/>
                <a:gd name="connsiteX3-7" fmla="*/ 1704975 w 2628900"/>
                <a:gd name="connsiteY3-8" fmla="*/ 1581150 h 2085975"/>
                <a:gd name="connsiteX4-9" fmla="*/ 2628900 w 2628900"/>
                <a:gd name="connsiteY4-10" fmla="*/ 47625 h 2085975"/>
                <a:gd name="connsiteX5-11" fmla="*/ 1914525 w 2628900"/>
                <a:gd name="connsiteY5-12" fmla="*/ 0 h 2085975"/>
                <a:gd name="connsiteX6-13" fmla="*/ 1914525 w 2628900"/>
                <a:gd name="connsiteY6-14" fmla="*/ 762000 h 2085975"/>
                <a:gd name="connsiteX7-15" fmla="*/ 1133475 w 2628900"/>
                <a:gd name="connsiteY7-16" fmla="*/ 533400 h 2085975"/>
                <a:gd name="connsiteX8-17" fmla="*/ 95250 w 2628900"/>
                <a:gd name="connsiteY8-18" fmla="*/ 66675 h 2085975"/>
                <a:gd name="connsiteX0-19" fmla="*/ 232470 w 2766120"/>
                <a:gd name="connsiteY0-20" fmla="*/ 66675 h 2085975"/>
                <a:gd name="connsiteX1-21" fmla="*/ 137220 w 2766120"/>
                <a:gd name="connsiteY1-22" fmla="*/ 2085975 h 2085975"/>
                <a:gd name="connsiteX2-23" fmla="*/ 1823145 w 2766120"/>
                <a:gd name="connsiteY2-24" fmla="*/ 2085975 h 2085975"/>
                <a:gd name="connsiteX3-25" fmla="*/ 1842195 w 2766120"/>
                <a:gd name="connsiteY3-26" fmla="*/ 1581150 h 2085975"/>
                <a:gd name="connsiteX4-27" fmla="*/ 2766120 w 2766120"/>
                <a:gd name="connsiteY4-28" fmla="*/ 47625 h 2085975"/>
                <a:gd name="connsiteX5-29" fmla="*/ 2051745 w 2766120"/>
                <a:gd name="connsiteY5-30" fmla="*/ 0 h 2085975"/>
                <a:gd name="connsiteX6-31" fmla="*/ 2051745 w 2766120"/>
                <a:gd name="connsiteY6-32" fmla="*/ 762000 h 2085975"/>
                <a:gd name="connsiteX7-33" fmla="*/ 1270695 w 2766120"/>
                <a:gd name="connsiteY7-34" fmla="*/ 533400 h 2085975"/>
                <a:gd name="connsiteX8-35" fmla="*/ 232470 w 2766120"/>
                <a:gd name="connsiteY8-36" fmla="*/ 66675 h 2085975"/>
                <a:gd name="connsiteX0-37" fmla="*/ 232470 w 2766120"/>
                <a:gd name="connsiteY0-38" fmla="*/ 66675 h 2085975"/>
                <a:gd name="connsiteX1-39" fmla="*/ 137220 w 2766120"/>
                <a:gd name="connsiteY1-40" fmla="*/ 2085975 h 2085975"/>
                <a:gd name="connsiteX2-41" fmla="*/ 1823145 w 2766120"/>
                <a:gd name="connsiteY2-42" fmla="*/ 2085975 h 2085975"/>
                <a:gd name="connsiteX3-43" fmla="*/ 1842195 w 2766120"/>
                <a:gd name="connsiteY3-44" fmla="*/ 1581150 h 2085975"/>
                <a:gd name="connsiteX4-45" fmla="*/ 2766120 w 2766120"/>
                <a:gd name="connsiteY4-46" fmla="*/ 47625 h 2085975"/>
                <a:gd name="connsiteX5-47" fmla="*/ 2051745 w 2766120"/>
                <a:gd name="connsiteY5-48" fmla="*/ 0 h 2085975"/>
                <a:gd name="connsiteX6-49" fmla="*/ 2051745 w 2766120"/>
                <a:gd name="connsiteY6-50" fmla="*/ 762000 h 2085975"/>
                <a:gd name="connsiteX7-51" fmla="*/ 1270695 w 2766120"/>
                <a:gd name="connsiteY7-52" fmla="*/ 533400 h 2085975"/>
                <a:gd name="connsiteX8-53" fmla="*/ 232470 w 2766120"/>
                <a:gd name="connsiteY8-54" fmla="*/ 66675 h 2085975"/>
                <a:gd name="connsiteX0-55" fmla="*/ 232470 w 2766120"/>
                <a:gd name="connsiteY0-56" fmla="*/ 66675 h 2085975"/>
                <a:gd name="connsiteX1-57" fmla="*/ 137220 w 2766120"/>
                <a:gd name="connsiteY1-58" fmla="*/ 2085975 h 2085975"/>
                <a:gd name="connsiteX2-59" fmla="*/ 1823145 w 2766120"/>
                <a:gd name="connsiteY2-60" fmla="*/ 2085975 h 2085975"/>
                <a:gd name="connsiteX3-61" fmla="*/ 1842195 w 2766120"/>
                <a:gd name="connsiteY3-62" fmla="*/ 1581150 h 2085975"/>
                <a:gd name="connsiteX4-63" fmla="*/ 2766120 w 2766120"/>
                <a:gd name="connsiteY4-64" fmla="*/ 47625 h 2085975"/>
                <a:gd name="connsiteX5-65" fmla="*/ 2051745 w 2766120"/>
                <a:gd name="connsiteY5-66" fmla="*/ 0 h 2085975"/>
                <a:gd name="connsiteX6-67" fmla="*/ 2051745 w 2766120"/>
                <a:gd name="connsiteY6-68" fmla="*/ 762000 h 2085975"/>
                <a:gd name="connsiteX7-69" fmla="*/ 1270695 w 2766120"/>
                <a:gd name="connsiteY7-70" fmla="*/ 533400 h 2085975"/>
                <a:gd name="connsiteX8-71" fmla="*/ 232470 w 2766120"/>
                <a:gd name="connsiteY8-72" fmla="*/ 66675 h 2085975"/>
                <a:gd name="connsiteX0-73" fmla="*/ 232470 w 2766120"/>
                <a:gd name="connsiteY0-74" fmla="*/ 66675 h 2085975"/>
                <a:gd name="connsiteX1-75" fmla="*/ 137220 w 2766120"/>
                <a:gd name="connsiteY1-76" fmla="*/ 2085975 h 2085975"/>
                <a:gd name="connsiteX2-77" fmla="*/ 1823145 w 2766120"/>
                <a:gd name="connsiteY2-78" fmla="*/ 2085975 h 2085975"/>
                <a:gd name="connsiteX3-79" fmla="*/ 1842195 w 2766120"/>
                <a:gd name="connsiteY3-80" fmla="*/ 1581150 h 2085975"/>
                <a:gd name="connsiteX4-81" fmla="*/ 2766120 w 2766120"/>
                <a:gd name="connsiteY4-82" fmla="*/ 47625 h 2085975"/>
                <a:gd name="connsiteX5-83" fmla="*/ 2051745 w 2766120"/>
                <a:gd name="connsiteY5-84" fmla="*/ 0 h 2085975"/>
                <a:gd name="connsiteX6-85" fmla="*/ 2051745 w 2766120"/>
                <a:gd name="connsiteY6-86" fmla="*/ 762000 h 2085975"/>
                <a:gd name="connsiteX7-87" fmla="*/ 1270695 w 2766120"/>
                <a:gd name="connsiteY7-88" fmla="*/ 533400 h 2085975"/>
                <a:gd name="connsiteX8-89" fmla="*/ 232470 w 2766120"/>
                <a:gd name="connsiteY8-90" fmla="*/ 66675 h 2085975"/>
                <a:gd name="connsiteX0-91" fmla="*/ 232470 w 2766120"/>
                <a:gd name="connsiteY0-92" fmla="*/ 114300 h 2133600"/>
                <a:gd name="connsiteX1-93" fmla="*/ 137220 w 2766120"/>
                <a:gd name="connsiteY1-94" fmla="*/ 2133600 h 2133600"/>
                <a:gd name="connsiteX2-95" fmla="*/ 1823145 w 2766120"/>
                <a:gd name="connsiteY2-96" fmla="*/ 2133600 h 2133600"/>
                <a:gd name="connsiteX3-97" fmla="*/ 1842195 w 2766120"/>
                <a:gd name="connsiteY3-98" fmla="*/ 1628775 h 2133600"/>
                <a:gd name="connsiteX4-99" fmla="*/ 2766120 w 2766120"/>
                <a:gd name="connsiteY4-100" fmla="*/ 95250 h 2133600"/>
                <a:gd name="connsiteX5-101" fmla="*/ 1908870 w 2766120"/>
                <a:gd name="connsiteY5-102" fmla="*/ 0 h 2133600"/>
                <a:gd name="connsiteX6-103" fmla="*/ 2051745 w 2766120"/>
                <a:gd name="connsiteY6-104" fmla="*/ 809625 h 2133600"/>
                <a:gd name="connsiteX7-105" fmla="*/ 1270695 w 2766120"/>
                <a:gd name="connsiteY7-106" fmla="*/ 581025 h 2133600"/>
                <a:gd name="connsiteX8-107" fmla="*/ 232470 w 2766120"/>
                <a:gd name="connsiteY8-108" fmla="*/ 114300 h 2133600"/>
                <a:gd name="connsiteX0-109" fmla="*/ 232470 w 2766120"/>
                <a:gd name="connsiteY0-110" fmla="*/ 151521 h 2170821"/>
                <a:gd name="connsiteX1-111" fmla="*/ 137220 w 2766120"/>
                <a:gd name="connsiteY1-112" fmla="*/ 2170821 h 2170821"/>
                <a:gd name="connsiteX2-113" fmla="*/ 1823145 w 2766120"/>
                <a:gd name="connsiteY2-114" fmla="*/ 2170821 h 2170821"/>
                <a:gd name="connsiteX3-115" fmla="*/ 1842195 w 2766120"/>
                <a:gd name="connsiteY3-116" fmla="*/ 1665996 h 2170821"/>
                <a:gd name="connsiteX4-117" fmla="*/ 2766120 w 2766120"/>
                <a:gd name="connsiteY4-118" fmla="*/ 132471 h 2170821"/>
                <a:gd name="connsiteX5-119" fmla="*/ 1908870 w 2766120"/>
                <a:gd name="connsiteY5-120" fmla="*/ 37221 h 2170821"/>
                <a:gd name="connsiteX6-121" fmla="*/ 1937445 w 2766120"/>
                <a:gd name="connsiteY6-122" fmla="*/ 808746 h 2170821"/>
                <a:gd name="connsiteX7-123" fmla="*/ 1270695 w 2766120"/>
                <a:gd name="connsiteY7-124" fmla="*/ 618246 h 2170821"/>
                <a:gd name="connsiteX8-125" fmla="*/ 232470 w 2766120"/>
                <a:gd name="connsiteY8-126" fmla="*/ 151521 h 2170821"/>
                <a:gd name="connsiteX0-127" fmla="*/ 232470 w 2766120"/>
                <a:gd name="connsiteY0-128" fmla="*/ 176078 h 2195378"/>
                <a:gd name="connsiteX1-129" fmla="*/ 137220 w 2766120"/>
                <a:gd name="connsiteY1-130" fmla="*/ 2195378 h 2195378"/>
                <a:gd name="connsiteX2-131" fmla="*/ 1823145 w 2766120"/>
                <a:gd name="connsiteY2-132" fmla="*/ 2195378 h 2195378"/>
                <a:gd name="connsiteX3-133" fmla="*/ 1842195 w 2766120"/>
                <a:gd name="connsiteY3-134" fmla="*/ 1690553 h 2195378"/>
                <a:gd name="connsiteX4-135" fmla="*/ 2766120 w 2766120"/>
                <a:gd name="connsiteY4-136" fmla="*/ 157028 h 2195378"/>
                <a:gd name="connsiteX5-137" fmla="*/ 1908870 w 2766120"/>
                <a:gd name="connsiteY5-138" fmla="*/ 61778 h 2195378"/>
                <a:gd name="connsiteX6-139" fmla="*/ 1937445 w 2766120"/>
                <a:gd name="connsiteY6-140" fmla="*/ 833303 h 2195378"/>
                <a:gd name="connsiteX7-141" fmla="*/ 1270695 w 2766120"/>
                <a:gd name="connsiteY7-142" fmla="*/ 642803 h 2195378"/>
                <a:gd name="connsiteX8-143" fmla="*/ 232470 w 2766120"/>
                <a:gd name="connsiteY8-144" fmla="*/ 176078 h 2195378"/>
                <a:gd name="connsiteX0-145" fmla="*/ 232470 w 2661345"/>
                <a:gd name="connsiteY0-146" fmla="*/ 155790 h 2175090"/>
                <a:gd name="connsiteX1-147" fmla="*/ 137220 w 2661345"/>
                <a:gd name="connsiteY1-148" fmla="*/ 2175090 h 2175090"/>
                <a:gd name="connsiteX2-149" fmla="*/ 1823145 w 2661345"/>
                <a:gd name="connsiteY2-150" fmla="*/ 2175090 h 2175090"/>
                <a:gd name="connsiteX3-151" fmla="*/ 1842195 w 2661345"/>
                <a:gd name="connsiteY3-152" fmla="*/ 1670265 h 2175090"/>
                <a:gd name="connsiteX4-153" fmla="*/ 2661345 w 2661345"/>
                <a:gd name="connsiteY4-154" fmla="*/ 117690 h 2175090"/>
                <a:gd name="connsiteX5-155" fmla="*/ 1908870 w 2661345"/>
                <a:gd name="connsiteY5-156" fmla="*/ 41490 h 2175090"/>
                <a:gd name="connsiteX6-157" fmla="*/ 1937445 w 2661345"/>
                <a:gd name="connsiteY6-158" fmla="*/ 813015 h 2175090"/>
                <a:gd name="connsiteX7-159" fmla="*/ 1270695 w 2661345"/>
                <a:gd name="connsiteY7-160" fmla="*/ 622515 h 2175090"/>
                <a:gd name="connsiteX8-161" fmla="*/ 232470 w 2661345"/>
                <a:gd name="connsiteY8-162" fmla="*/ 155790 h 2175090"/>
                <a:gd name="connsiteX0-163" fmla="*/ 232470 w 2709520"/>
                <a:gd name="connsiteY0-164" fmla="*/ 155790 h 2175090"/>
                <a:gd name="connsiteX1-165" fmla="*/ 137220 w 2709520"/>
                <a:gd name="connsiteY1-166" fmla="*/ 2175090 h 2175090"/>
                <a:gd name="connsiteX2-167" fmla="*/ 1823145 w 2709520"/>
                <a:gd name="connsiteY2-168" fmla="*/ 2175090 h 2175090"/>
                <a:gd name="connsiteX3-169" fmla="*/ 1842195 w 2709520"/>
                <a:gd name="connsiteY3-170" fmla="*/ 1670265 h 2175090"/>
                <a:gd name="connsiteX4-171" fmla="*/ 2661345 w 2709520"/>
                <a:gd name="connsiteY4-172" fmla="*/ 117690 h 2175090"/>
                <a:gd name="connsiteX5-173" fmla="*/ 1908870 w 2709520"/>
                <a:gd name="connsiteY5-174" fmla="*/ 41490 h 2175090"/>
                <a:gd name="connsiteX6-175" fmla="*/ 1937445 w 2709520"/>
                <a:gd name="connsiteY6-176" fmla="*/ 813015 h 2175090"/>
                <a:gd name="connsiteX7-177" fmla="*/ 1270695 w 2709520"/>
                <a:gd name="connsiteY7-178" fmla="*/ 622515 h 2175090"/>
                <a:gd name="connsiteX8-179" fmla="*/ 232470 w 2709520"/>
                <a:gd name="connsiteY8-180" fmla="*/ 155790 h 2175090"/>
                <a:gd name="connsiteX0-181" fmla="*/ 232470 w 2725405"/>
                <a:gd name="connsiteY0-182" fmla="*/ 155790 h 2175090"/>
                <a:gd name="connsiteX1-183" fmla="*/ 137220 w 2725405"/>
                <a:gd name="connsiteY1-184" fmla="*/ 2175090 h 2175090"/>
                <a:gd name="connsiteX2-185" fmla="*/ 1823145 w 2725405"/>
                <a:gd name="connsiteY2-186" fmla="*/ 2175090 h 2175090"/>
                <a:gd name="connsiteX3-187" fmla="*/ 1842195 w 2725405"/>
                <a:gd name="connsiteY3-188" fmla="*/ 1670265 h 2175090"/>
                <a:gd name="connsiteX4-189" fmla="*/ 2661345 w 2725405"/>
                <a:gd name="connsiteY4-190" fmla="*/ 117690 h 2175090"/>
                <a:gd name="connsiteX5-191" fmla="*/ 1908870 w 2725405"/>
                <a:gd name="connsiteY5-192" fmla="*/ 41490 h 2175090"/>
                <a:gd name="connsiteX6-193" fmla="*/ 1937445 w 2725405"/>
                <a:gd name="connsiteY6-194" fmla="*/ 813015 h 2175090"/>
                <a:gd name="connsiteX7-195" fmla="*/ 1270695 w 2725405"/>
                <a:gd name="connsiteY7-196" fmla="*/ 622515 h 2175090"/>
                <a:gd name="connsiteX8-197" fmla="*/ 232470 w 2725405"/>
                <a:gd name="connsiteY8-198" fmla="*/ 155790 h 2175090"/>
                <a:gd name="connsiteX0-199" fmla="*/ 232470 w 2760521"/>
                <a:gd name="connsiteY0-200" fmla="*/ 155790 h 2175090"/>
                <a:gd name="connsiteX1-201" fmla="*/ 137220 w 2760521"/>
                <a:gd name="connsiteY1-202" fmla="*/ 2175090 h 2175090"/>
                <a:gd name="connsiteX2-203" fmla="*/ 1823145 w 2760521"/>
                <a:gd name="connsiteY2-204" fmla="*/ 2175090 h 2175090"/>
                <a:gd name="connsiteX3-205" fmla="*/ 1842195 w 2760521"/>
                <a:gd name="connsiteY3-206" fmla="*/ 1670265 h 2175090"/>
                <a:gd name="connsiteX4-207" fmla="*/ 2699445 w 2760521"/>
                <a:gd name="connsiteY4-208" fmla="*/ 117690 h 2175090"/>
                <a:gd name="connsiteX5-209" fmla="*/ 1908870 w 2760521"/>
                <a:gd name="connsiteY5-210" fmla="*/ 41490 h 2175090"/>
                <a:gd name="connsiteX6-211" fmla="*/ 1937445 w 2760521"/>
                <a:gd name="connsiteY6-212" fmla="*/ 813015 h 2175090"/>
                <a:gd name="connsiteX7-213" fmla="*/ 1270695 w 2760521"/>
                <a:gd name="connsiteY7-214" fmla="*/ 622515 h 2175090"/>
                <a:gd name="connsiteX8-215" fmla="*/ 232470 w 2760521"/>
                <a:gd name="connsiteY8-216" fmla="*/ 155790 h 2175090"/>
                <a:gd name="connsiteX0-217" fmla="*/ 232470 w 2757220"/>
                <a:gd name="connsiteY0-218" fmla="*/ 155790 h 2175090"/>
                <a:gd name="connsiteX1-219" fmla="*/ 137220 w 2757220"/>
                <a:gd name="connsiteY1-220" fmla="*/ 2175090 h 2175090"/>
                <a:gd name="connsiteX2-221" fmla="*/ 1823145 w 2757220"/>
                <a:gd name="connsiteY2-222" fmla="*/ 2175090 h 2175090"/>
                <a:gd name="connsiteX3-223" fmla="*/ 1842195 w 2757220"/>
                <a:gd name="connsiteY3-224" fmla="*/ 1670265 h 2175090"/>
                <a:gd name="connsiteX4-225" fmla="*/ 2699445 w 2757220"/>
                <a:gd name="connsiteY4-226" fmla="*/ 117690 h 2175090"/>
                <a:gd name="connsiteX5-227" fmla="*/ 1908870 w 2757220"/>
                <a:gd name="connsiteY5-228" fmla="*/ 41490 h 2175090"/>
                <a:gd name="connsiteX6-229" fmla="*/ 1937445 w 2757220"/>
                <a:gd name="connsiteY6-230" fmla="*/ 813015 h 2175090"/>
                <a:gd name="connsiteX7-231" fmla="*/ 1270695 w 2757220"/>
                <a:gd name="connsiteY7-232" fmla="*/ 622515 h 2175090"/>
                <a:gd name="connsiteX8-233" fmla="*/ 232470 w 2757220"/>
                <a:gd name="connsiteY8-234" fmla="*/ 155790 h 2175090"/>
                <a:gd name="connsiteX0-235" fmla="*/ 232470 w 2741311"/>
                <a:gd name="connsiteY0-236" fmla="*/ 155790 h 2175090"/>
                <a:gd name="connsiteX1-237" fmla="*/ 137220 w 2741311"/>
                <a:gd name="connsiteY1-238" fmla="*/ 2175090 h 2175090"/>
                <a:gd name="connsiteX2-239" fmla="*/ 1823145 w 2741311"/>
                <a:gd name="connsiteY2-240" fmla="*/ 2175090 h 2175090"/>
                <a:gd name="connsiteX3-241" fmla="*/ 1842195 w 2741311"/>
                <a:gd name="connsiteY3-242" fmla="*/ 1670265 h 2175090"/>
                <a:gd name="connsiteX4-243" fmla="*/ 2699445 w 2741311"/>
                <a:gd name="connsiteY4-244" fmla="*/ 117690 h 2175090"/>
                <a:gd name="connsiteX5-245" fmla="*/ 1908870 w 2741311"/>
                <a:gd name="connsiteY5-246" fmla="*/ 41490 h 2175090"/>
                <a:gd name="connsiteX6-247" fmla="*/ 1937445 w 2741311"/>
                <a:gd name="connsiteY6-248" fmla="*/ 813015 h 2175090"/>
                <a:gd name="connsiteX7-249" fmla="*/ 1270695 w 2741311"/>
                <a:gd name="connsiteY7-250" fmla="*/ 622515 h 2175090"/>
                <a:gd name="connsiteX8-251" fmla="*/ 232470 w 2741311"/>
                <a:gd name="connsiteY8-252" fmla="*/ 155790 h 2175090"/>
                <a:gd name="connsiteX0-253" fmla="*/ 232470 w 2741311"/>
                <a:gd name="connsiteY0-254" fmla="*/ 155790 h 2175090"/>
                <a:gd name="connsiteX1-255" fmla="*/ 137220 w 2741311"/>
                <a:gd name="connsiteY1-256" fmla="*/ 2175090 h 2175090"/>
                <a:gd name="connsiteX2-257" fmla="*/ 1823145 w 2741311"/>
                <a:gd name="connsiteY2-258" fmla="*/ 2175090 h 2175090"/>
                <a:gd name="connsiteX3-259" fmla="*/ 1842195 w 2741311"/>
                <a:gd name="connsiteY3-260" fmla="*/ 1670265 h 2175090"/>
                <a:gd name="connsiteX4-261" fmla="*/ 2699445 w 2741311"/>
                <a:gd name="connsiteY4-262" fmla="*/ 117690 h 2175090"/>
                <a:gd name="connsiteX5-263" fmla="*/ 1908870 w 2741311"/>
                <a:gd name="connsiteY5-264" fmla="*/ 41490 h 2175090"/>
                <a:gd name="connsiteX6-265" fmla="*/ 1937445 w 2741311"/>
                <a:gd name="connsiteY6-266" fmla="*/ 813015 h 2175090"/>
                <a:gd name="connsiteX7-267" fmla="*/ 1270695 w 2741311"/>
                <a:gd name="connsiteY7-268" fmla="*/ 622515 h 2175090"/>
                <a:gd name="connsiteX8-269" fmla="*/ 232470 w 2741311"/>
                <a:gd name="connsiteY8-270" fmla="*/ 155790 h 2175090"/>
                <a:gd name="connsiteX0-271" fmla="*/ 232470 w 2741311"/>
                <a:gd name="connsiteY0-272" fmla="*/ 155790 h 2175090"/>
                <a:gd name="connsiteX1-273" fmla="*/ 137220 w 2741311"/>
                <a:gd name="connsiteY1-274" fmla="*/ 2175090 h 2175090"/>
                <a:gd name="connsiteX2-275" fmla="*/ 1823145 w 2741311"/>
                <a:gd name="connsiteY2-276" fmla="*/ 2175090 h 2175090"/>
                <a:gd name="connsiteX3-277" fmla="*/ 1842195 w 2741311"/>
                <a:gd name="connsiteY3-278" fmla="*/ 1670265 h 2175090"/>
                <a:gd name="connsiteX4-279" fmla="*/ 2699445 w 2741311"/>
                <a:gd name="connsiteY4-280" fmla="*/ 117690 h 2175090"/>
                <a:gd name="connsiteX5-281" fmla="*/ 1908870 w 2741311"/>
                <a:gd name="connsiteY5-282" fmla="*/ 41490 h 2175090"/>
                <a:gd name="connsiteX6-283" fmla="*/ 1937445 w 2741311"/>
                <a:gd name="connsiteY6-284" fmla="*/ 813015 h 2175090"/>
                <a:gd name="connsiteX7-285" fmla="*/ 1270695 w 2741311"/>
                <a:gd name="connsiteY7-286" fmla="*/ 622515 h 2175090"/>
                <a:gd name="connsiteX8-287" fmla="*/ 232470 w 2741311"/>
                <a:gd name="connsiteY8-288" fmla="*/ 155790 h 2175090"/>
                <a:gd name="connsiteX0-289" fmla="*/ 232470 w 2741311"/>
                <a:gd name="connsiteY0-290" fmla="*/ 147713 h 2167013"/>
                <a:gd name="connsiteX1-291" fmla="*/ 137220 w 2741311"/>
                <a:gd name="connsiteY1-292" fmla="*/ 2167013 h 2167013"/>
                <a:gd name="connsiteX2-293" fmla="*/ 1823145 w 2741311"/>
                <a:gd name="connsiteY2-294" fmla="*/ 2167013 h 2167013"/>
                <a:gd name="connsiteX3-295" fmla="*/ 1842195 w 2741311"/>
                <a:gd name="connsiteY3-296" fmla="*/ 1662188 h 2167013"/>
                <a:gd name="connsiteX4-297" fmla="*/ 2699445 w 2741311"/>
                <a:gd name="connsiteY4-298" fmla="*/ 109613 h 2167013"/>
                <a:gd name="connsiteX5-299" fmla="*/ 1908870 w 2741311"/>
                <a:gd name="connsiteY5-300" fmla="*/ 33413 h 2167013"/>
                <a:gd name="connsiteX6-301" fmla="*/ 1937445 w 2741311"/>
                <a:gd name="connsiteY6-302" fmla="*/ 804938 h 2167013"/>
                <a:gd name="connsiteX7-303" fmla="*/ 1270695 w 2741311"/>
                <a:gd name="connsiteY7-304" fmla="*/ 614438 h 2167013"/>
                <a:gd name="connsiteX8-305" fmla="*/ 232470 w 2741311"/>
                <a:gd name="connsiteY8-306" fmla="*/ 147713 h 2167013"/>
                <a:gd name="connsiteX0-307" fmla="*/ 232470 w 2741311"/>
                <a:gd name="connsiteY0-308" fmla="*/ 95560 h 2114860"/>
                <a:gd name="connsiteX1-309" fmla="*/ 137220 w 2741311"/>
                <a:gd name="connsiteY1-310" fmla="*/ 2114860 h 2114860"/>
                <a:gd name="connsiteX2-311" fmla="*/ 1823145 w 2741311"/>
                <a:gd name="connsiteY2-312" fmla="*/ 2114860 h 2114860"/>
                <a:gd name="connsiteX3-313" fmla="*/ 1842195 w 2741311"/>
                <a:gd name="connsiteY3-314" fmla="*/ 1610035 h 2114860"/>
                <a:gd name="connsiteX4-315" fmla="*/ 2699445 w 2741311"/>
                <a:gd name="connsiteY4-316" fmla="*/ 57460 h 2114860"/>
                <a:gd name="connsiteX5-317" fmla="*/ 1927920 w 2741311"/>
                <a:gd name="connsiteY5-318" fmla="*/ 47935 h 2114860"/>
                <a:gd name="connsiteX6-319" fmla="*/ 1937445 w 2741311"/>
                <a:gd name="connsiteY6-320" fmla="*/ 752785 h 2114860"/>
                <a:gd name="connsiteX7-321" fmla="*/ 1270695 w 2741311"/>
                <a:gd name="connsiteY7-322" fmla="*/ 562285 h 2114860"/>
                <a:gd name="connsiteX8-323" fmla="*/ 232470 w 2741311"/>
                <a:gd name="connsiteY8-324" fmla="*/ 95560 h 2114860"/>
                <a:gd name="connsiteX0-325" fmla="*/ 232470 w 2741311"/>
                <a:gd name="connsiteY0-326" fmla="*/ 189280 h 2208580"/>
                <a:gd name="connsiteX1-327" fmla="*/ 137220 w 2741311"/>
                <a:gd name="connsiteY1-328" fmla="*/ 2208580 h 2208580"/>
                <a:gd name="connsiteX2-329" fmla="*/ 1823145 w 2741311"/>
                <a:gd name="connsiteY2-330" fmla="*/ 2208580 h 2208580"/>
                <a:gd name="connsiteX3-331" fmla="*/ 1842195 w 2741311"/>
                <a:gd name="connsiteY3-332" fmla="*/ 1703755 h 2208580"/>
                <a:gd name="connsiteX4-333" fmla="*/ 2699445 w 2741311"/>
                <a:gd name="connsiteY4-334" fmla="*/ 151180 h 2208580"/>
                <a:gd name="connsiteX5-335" fmla="*/ 1908870 w 2741311"/>
                <a:gd name="connsiteY5-336" fmla="*/ 27355 h 2208580"/>
                <a:gd name="connsiteX6-337" fmla="*/ 1937445 w 2741311"/>
                <a:gd name="connsiteY6-338" fmla="*/ 846505 h 2208580"/>
                <a:gd name="connsiteX7-339" fmla="*/ 1270695 w 2741311"/>
                <a:gd name="connsiteY7-340" fmla="*/ 656005 h 2208580"/>
                <a:gd name="connsiteX8-341" fmla="*/ 232470 w 2741311"/>
                <a:gd name="connsiteY8-342" fmla="*/ 189280 h 2208580"/>
                <a:gd name="connsiteX0-343" fmla="*/ 232470 w 2741311"/>
                <a:gd name="connsiteY0-344" fmla="*/ 213274 h 2232574"/>
                <a:gd name="connsiteX1-345" fmla="*/ 137220 w 2741311"/>
                <a:gd name="connsiteY1-346" fmla="*/ 2232574 h 2232574"/>
                <a:gd name="connsiteX2-347" fmla="*/ 1823145 w 2741311"/>
                <a:gd name="connsiteY2-348" fmla="*/ 2232574 h 2232574"/>
                <a:gd name="connsiteX3-349" fmla="*/ 1842195 w 2741311"/>
                <a:gd name="connsiteY3-350" fmla="*/ 1727749 h 2232574"/>
                <a:gd name="connsiteX4-351" fmla="*/ 2699445 w 2741311"/>
                <a:gd name="connsiteY4-352" fmla="*/ 175174 h 2232574"/>
                <a:gd name="connsiteX5-353" fmla="*/ 2127946 w 2741311"/>
                <a:gd name="connsiteY5-354" fmla="*/ 127549 h 2232574"/>
                <a:gd name="connsiteX6-355" fmla="*/ 1908870 w 2741311"/>
                <a:gd name="connsiteY6-356" fmla="*/ 51349 h 2232574"/>
                <a:gd name="connsiteX7-357" fmla="*/ 1937445 w 2741311"/>
                <a:gd name="connsiteY7-358" fmla="*/ 870499 h 2232574"/>
                <a:gd name="connsiteX8-359" fmla="*/ 1270695 w 2741311"/>
                <a:gd name="connsiteY8-360" fmla="*/ 679999 h 2232574"/>
                <a:gd name="connsiteX9" fmla="*/ 232470 w 2741311"/>
                <a:gd name="connsiteY9" fmla="*/ 213274 h 2232574"/>
                <a:gd name="connsiteX0-361" fmla="*/ 232470 w 2741311"/>
                <a:gd name="connsiteY0-362" fmla="*/ 214182 h 2233482"/>
                <a:gd name="connsiteX1-363" fmla="*/ 137220 w 2741311"/>
                <a:gd name="connsiteY1-364" fmla="*/ 2233482 h 2233482"/>
                <a:gd name="connsiteX2-365" fmla="*/ 1823145 w 2741311"/>
                <a:gd name="connsiteY2-366" fmla="*/ 2233482 h 2233482"/>
                <a:gd name="connsiteX3-367" fmla="*/ 1842195 w 2741311"/>
                <a:gd name="connsiteY3-368" fmla="*/ 1728657 h 2233482"/>
                <a:gd name="connsiteX4-369" fmla="*/ 2699445 w 2741311"/>
                <a:gd name="connsiteY4-370" fmla="*/ 176082 h 2233482"/>
                <a:gd name="connsiteX5-371" fmla="*/ 2048663 w 2741311"/>
                <a:gd name="connsiteY5-372" fmla="*/ 123172 h 2233482"/>
                <a:gd name="connsiteX6-373" fmla="*/ 1908870 w 2741311"/>
                <a:gd name="connsiteY6-374" fmla="*/ 52257 h 2233482"/>
                <a:gd name="connsiteX7-375" fmla="*/ 1937445 w 2741311"/>
                <a:gd name="connsiteY7-376" fmla="*/ 871407 h 2233482"/>
                <a:gd name="connsiteX8-377" fmla="*/ 1270695 w 2741311"/>
                <a:gd name="connsiteY8-378" fmla="*/ 680907 h 2233482"/>
                <a:gd name="connsiteX9-379" fmla="*/ 232470 w 2741311"/>
                <a:gd name="connsiteY9-380" fmla="*/ 214182 h 2233482"/>
                <a:gd name="connsiteX0-381" fmla="*/ 232470 w 2741311"/>
                <a:gd name="connsiteY0-382" fmla="*/ 228069 h 2247369"/>
                <a:gd name="connsiteX1-383" fmla="*/ 137220 w 2741311"/>
                <a:gd name="connsiteY1-384" fmla="*/ 2247369 h 2247369"/>
                <a:gd name="connsiteX2-385" fmla="*/ 1823145 w 2741311"/>
                <a:gd name="connsiteY2-386" fmla="*/ 2247369 h 2247369"/>
                <a:gd name="connsiteX3-387" fmla="*/ 1842195 w 2741311"/>
                <a:gd name="connsiteY3-388" fmla="*/ 1742544 h 2247369"/>
                <a:gd name="connsiteX4-389" fmla="*/ 2699445 w 2741311"/>
                <a:gd name="connsiteY4-390" fmla="*/ 189969 h 2247369"/>
                <a:gd name="connsiteX5-391" fmla="*/ 2048663 w 2741311"/>
                <a:gd name="connsiteY5-392" fmla="*/ 137059 h 2247369"/>
                <a:gd name="connsiteX6-393" fmla="*/ 1908870 w 2741311"/>
                <a:gd name="connsiteY6-394" fmla="*/ 66144 h 2247369"/>
                <a:gd name="connsiteX7-395" fmla="*/ 1937445 w 2741311"/>
                <a:gd name="connsiteY7-396" fmla="*/ 885294 h 2247369"/>
                <a:gd name="connsiteX8-397" fmla="*/ 1270695 w 2741311"/>
                <a:gd name="connsiteY8-398" fmla="*/ 694794 h 2247369"/>
                <a:gd name="connsiteX9-399" fmla="*/ 232470 w 2741311"/>
                <a:gd name="connsiteY9-400" fmla="*/ 228069 h 2247369"/>
                <a:gd name="connsiteX0-401" fmla="*/ 232470 w 2741311"/>
                <a:gd name="connsiteY0-402" fmla="*/ 175032 h 2194332"/>
                <a:gd name="connsiteX1-403" fmla="*/ 137220 w 2741311"/>
                <a:gd name="connsiteY1-404" fmla="*/ 2194332 h 2194332"/>
                <a:gd name="connsiteX2-405" fmla="*/ 1823145 w 2741311"/>
                <a:gd name="connsiteY2-406" fmla="*/ 2194332 h 2194332"/>
                <a:gd name="connsiteX3-407" fmla="*/ 1842195 w 2741311"/>
                <a:gd name="connsiteY3-408" fmla="*/ 1689507 h 2194332"/>
                <a:gd name="connsiteX4-409" fmla="*/ 2699445 w 2741311"/>
                <a:gd name="connsiteY4-410" fmla="*/ 136932 h 2194332"/>
                <a:gd name="connsiteX5-411" fmla="*/ 2048663 w 2741311"/>
                <a:gd name="connsiteY5-412" fmla="*/ 84022 h 2194332"/>
                <a:gd name="connsiteX6-413" fmla="*/ 1908870 w 2741311"/>
                <a:gd name="connsiteY6-414" fmla="*/ 13107 h 2194332"/>
                <a:gd name="connsiteX7-415" fmla="*/ 1937445 w 2741311"/>
                <a:gd name="connsiteY7-416" fmla="*/ 832257 h 2194332"/>
                <a:gd name="connsiteX8-417" fmla="*/ 1270695 w 2741311"/>
                <a:gd name="connsiteY8-418" fmla="*/ 641757 h 2194332"/>
                <a:gd name="connsiteX9-419" fmla="*/ 232470 w 2741311"/>
                <a:gd name="connsiteY9-420" fmla="*/ 175032 h 2194332"/>
                <a:gd name="connsiteX0-421" fmla="*/ 232470 w 2741311"/>
                <a:gd name="connsiteY0-422" fmla="*/ 175032 h 2194332"/>
                <a:gd name="connsiteX1-423" fmla="*/ 137220 w 2741311"/>
                <a:gd name="connsiteY1-424" fmla="*/ 2194332 h 2194332"/>
                <a:gd name="connsiteX2-425" fmla="*/ 1823145 w 2741311"/>
                <a:gd name="connsiteY2-426" fmla="*/ 2194332 h 2194332"/>
                <a:gd name="connsiteX3-427" fmla="*/ 1842195 w 2741311"/>
                <a:gd name="connsiteY3-428" fmla="*/ 1689507 h 2194332"/>
                <a:gd name="connsiteX4-429" fmla="*/ 2699445 w 2741311"/>
                <a:gd name="connsiteY4-430" fmla="*/ 136932 h 2194332"/>
                <a:gd name="connsiteX5-431" fmla="*/ 2048663 w 2741311"/>
                <a:gd name="connsiteY5-432" fmla="*/ 84022 h 2194332"/>
                <a:gd name="connsiteX6-433" fmla="*/ 1908870 w 2741311"/>
                <a:gd name="connsiteY6-434" fmla="*/ 13107 h 2194332"/>
                <a:gd name="connsiteX7-435" fmla="*/ 1937445 w 2741311"/>
                <a:gd name="connsiteY7-436" fmla="*/ 832257 h 2194332"/>
                <a:gd name="connsiteX8-437" fmla="*/ 1270695 w 2741311"/>
                <a:gd name="connsiteY8-438" fmla="*/ 641757 h 2194332"/>
                <a:gd name="connsiteX9-439" fmla="*/ 232470 w 2741311"/>
                <a:gd name="connsiteY9-440" fmla="*/ 175032 h 2194332"/>
                <a:gd name="connsiteX0-441" fmla="*/ 232470 w 2741311"/>
                <a:gd name="connsiteY0-442" fmla="*/ 232422 h 2251722"/>
                <a:gd name="connsiteX1-443" fmla="*/ 137220 w 2741311"/>
                <a:gd name="connsiteY1-444" fmla="*/ 2251722 h 2251722"/>
                <a:gd name="connsiteX2-445" fmla="*/ 1823145 w 2741311"/>
                <a:gd name="connsiteY2-446" fmla="*/ 2251722 h 2251722"/>
                <a:gd name="connsiteX3-447" fmla="*/ 1842195 w 2741311"/>
                <a:gd name="connsiteY3-448" fmla="*/ 1746897 h 2251722"/>
                <a:gd name="connsiteX4-449" fmla="*/ 2699445 w 2741311"/>
                <a:gd name="connsiteY4-450" fmla="*/ 194322 h 2251722"/>
                <a:gd name="connsiteX5-451" fmla="*/ 2048663 w 2741311"/>
                <a:gd name="connsiteY5-452" fmla="*/ 141412 h 2251722"/>
                <a:gd name="connsiteX6-453" fmla="*/ 2040679 w 2741311"/>
                <a:gd name="connsiteY6-454" fmla="*/ 48749 h 2251722"/>
                <a:gd name="connsiteX7-455" fmla="*/ 1908870 w 2741311"/>
                <a:gd name="connsiteY7-456" fmla="*/ 70497 h 2251722"/>
                <a:gd name="connsiteX8-457" fmla="*/ 1937445 w 2741311"/>
                <a:gd name="connsiteY8-458" fmla="*/ 889647 h 2251722"/>
                <a:gd name="connsiteX9-459" fmla="*/ 1270695 w 2741311"/>
                <a:gd name="connsiteY9-460" fmla="*/ 699147 h 2251722"/>
                <a:gd name="connsiteX10" fmla="*/ 232470 w 2741311"/>
                <a:gd name="connsiteY10" fmla="*/ 232422 h 2251722"/>
                <a:gd name="connsiteX0-461" fmla="*/ 232470 w 2741311"/>
                <a:gd name="connsiteY0-462" fmla="*/ 232422 h 2251722"/>
                <a:gd name="connsiteX1-463" fmla="*/ 137220 w 2741311"/>
                <a:gd name="connsiteY1-464" fmla="*/ 2251722 h 2251722"/>
                <a:gd name="connsiteX2-465" fmla="*/ 1823145 w 2741311"/>
                <a:gd name="connsiteY2-466" fmla="*/ 2251722 h 2251722"/>
                <a:gd name="connsiteX3-467" fmla="*/ 1842195 w 2741311"/>
                <a:gd name="connsiteY3-468" fmla="*/ 1746897 h 2251722"/>
                <a:gd name="connsiteX4-469" fmla="*/ 2699445 w 2741311"/>
                <a:gd name="connsiteY4-470" fmla="*/ 194322 h 2251722"/>
                <a:gd name="connsiteX5-471" fmla="*/ 2048663 w 2741311"/>
                <a:gd name="connsiteY5-472" fmla="*/ 141412 h 2251722"/>
                <a:gd name="connsiteX6-473" fmla="*/ 2040679 w 2741311"/>
                <a:gd name="connsiteY6-474" fmla="*/ 48749 h 2251722"/>
                <a:gd name="connsiteX7-475" fmla="*/ 1908870 w 2741311"/>
                <a:gd name="connsiteY7-476" fmla="*/ 70497 h 2251722"/>
                <a:gd name="connsiteX8-477" fmla="*/ 1937445 w 2741311"/>
                <a:gd name="connsiteY8-478" fmla="*/ 889647 h 2251722"/>
                <a:gd name="connsiteX9-479" fmla="*/ 1270695 w 2741311"/>
                <a:gd name="connsiteY9-480" fmla="*/ 699147 h 2251722"/>
                <a:gd name="connsiteX10-481" fmla="*/ 232470 w 2741311"/>
                <a:gd name="connsiteY10-482" fmla="*/ 232422 h 2251722"/>
                <a:gd name="connsiteX0-483" fmla="*/ 232470 w 2741311"/>
                <a:gd name="connsiteY0-484" fmla="*/ 232422 h 2251722"/>
                <a:gd name="connsiteX1-485" fmla="*/ 137220 w 2741311"/>
                <a:gd name="connsiteY1-486" fmla="*/ 2251722 h 2251722"/>
                <a:gd name="connsiteX2-487" fmla="*/ 1823145 w 2741311"/>
                <a:gd name="connsiteY2-488" fmla="*/ 2251722 h 2251722"/>
                <a:gd name="connsiteX3-489" fmla="*/ 1842195 w 2741311"/>
                <a:gd name="connsiteY3-490" fmla="*/ 1746897 h 2251722"/>
                <a:gd name="connsiteX4-491" fmla="*/ 2699445 w 2741311"/>
                <a:gd name="connsiteY4-492" fmla="*/ 194322 h 2251722"/>
                <a:gd name="connsiteX5-493" fmla="*/ 2048663 w 2741311"/>
                <a:gd name="connsiteY5-494" fmla="*/ 141412 h 2251722"/>
                <a:gd name="connsiteX6-495" fmla="*/ 2040679 w 2741311"/>
                <a:gd name="connsiteY6-496" fmla="*/ 48749 h 2251722"/>
                <a:gd name="connsiteX7-497" fmla="*/ 1908870 w 2741311"/>
                <a:gd name="connsiteY7-498" fmla="*/ 70497 h 2251722"/>
                <a:gd name="connsiteX8-499" fmla="*/ 1937445 w 2741311"/>
                <a:gd name="connsiteY8-500" fmla="*/ 889647 h 2251722"/>
                <a:gd name="connsiteX9-501" fmla="*/ 1270695 w 2741311"/>
                <a:gd name="connsiteY9-502" fmla="*/ 699147 h 2251722"/>
                <a:gd name="connsiteX10-503" fmla="*/ 232470 w 2741311"/>
                <a:gd name="connsiteY10-504" fmla="*/ 232422 h 2251722"/>
                <a:gd name="connsiteX0-505" fmla="*/ 232470 w 2741311"/>
                <a:gd name="connsiteY0-506" fmla="*/ 188264 h 2207564"/>
                <a:gd name="connsiteX1-507" fmla="*/ 137220 w 2741311"/>
                <a:gd name="connsiteY1-508" fmla="*/ 2207564 h 2207564"/>
                <a:gd name="connsiteX2-509" fmla="*/ 1823145 w 2741311"/>
                <a:gd name="connsiteY2-510" fmla="*/ 2207564 h 2207564"/>
                <a:gd name="connsiteX3-511" fmla="*/ 1842195 w 2741311"/>
                <a:gd name="connsiteY3-512" fmla="*/ 1702739 h 2207564"/>
                <a:gd name="connsiteX4-513" fmla="*/ 2699445 w 2741311"/>
                <a:gd name="connsiteY4-514" fmla="*/ 150164 h 2207564"/>
                <a:gd name="connsiteX5-515" fmla="*/ 2048663 w 2741311"/>
                <a:gd name="connsiteY5-516" fmla="*/ 97254 h 2207564"/>
                <a:gd name="connsiteX6-517" fmla="*/ 2040679 w 2741311"/>
                <a:gd name="connsiteY6-518" fmla="*/ 4591 h 2207564"/>
                <a:gd name="connsiteX7-519" fmla="*/ 1908870 w 2741311"/>
                <a:gd name="connsiteY7-520" fmla="*/ 26339 h 2207564"/>
                <a:gd name="connsiteX8-521" fmla="*/ 1937445 w 2741311"/>
                <a:gd name="connsiteY8-522" fmla="*/ 845489 h 2207564"/>
                <a:gd name="connsiteX9-523" fmla="*/ 1270695 w 2741311"/>
                <a:gd name="connsiteY9-524" fmla="*/ 654989 h 2207564"/>
                <a:gd name="connsiteX10-525" fmla="*/ 232470 w 2741311"/>
                <a:gd name="connsiteY10-526" fmla="*/ 188264 h 2207564"/>
                <a:gd name="connsiteX0-527" fmla="*/ 232470 w 2741311"/>
                <a:gd name="connsiteY0-528" fmla="*/ 183976 h 2203276"/>
                <a:gd name="connsiteX1-529" fmla="*/ 137220 w 2741311"/>
                <a:gd name="connsiteY1-530" fmla="*/ 2203276 h 2203276"/>
                <a:gd name="connsiteX2-531" fmla="*/ 1823145 w 2741311"/>
                <a:gd name="connsiteY2-532" fmla="*/ 2203276 h 2203276"/>
                <a:gd name="connsiteX3-533" fmla="*/ 1842195 w 2741311"/>
                <a:gd name="connsiteY3-534" fmla="*/ 1698451 h 2203276"/>
                <a:gd name="connsiteX4-535" fmla="*/ 2699445 w 2741311"/>
                <a:gd name="connsiteY4-536" fmla="*/ 145876 h 2203276"/>
                <a:gd name="connsiteX5-537" fmla="*/ 2048663 w 2741311"/>
                <a:gd name="connsiteY5-538" fmla="*/ 92966 h 2203276"/>
                <a:gd name="connsiteX6-539" fmla="*/ 2040679 w 2741311"/>
                <a:gd name="connsiteY6-540" fmla="*/ 303 h 2203276"/>
                <a:gd name="connsiteX7-541" fmla="*/ 1908870 w 2741311"/>
                <a:gd name="connsiteY7-542" fmla="*/ 22051 h 2203276"/>
                <a:gd name="connsiteX8-543" fmla="*/ 1937445 w 2741311"/>
                <a:gd name="connsiteY8-544" fmla="*/ 841201 h 2203276"/>
                <a:gd name="connsiteX9-545" fmla="*/ 1270695 w 2741311"/>
                <a:gd name="connsiteY9-546" fmla="*/ 650701 h 2203276"/>
                <a:gd name="connsiteX10-547" fmla="*/ 232470 w 2741311"/>
                <a:gd name="connsiteY10-548" fmla="*/ 183976 h 2203276"/>
                <a:gd name="connsiteX0-549" fmla="*/ 232470 w 2741311"/>
                <a:gd name="connsiteY0-550" fmla="*/ 183976 h 2203276"/>
                <a:gd name="connsiteX1-551" fmla="*/ 137220 w 2741311"/>
                <a:gd name="connsiteY1-552" fmla="*/ 2203276 h 2203276"/>
                <a:gd name="connsiteX2-553" fmla="*/ 1823145 w 2741311"/>
                <a:gd name="connsiteY2-554" fmla="*/ 2203276 h 2203276"/>
                <a:gd name="connsiteX3-555" fmla="*/ 1842195 w 2741311"/>
                <a:gd name="connsiteY3-556" fmla="*/ 1698451 h 2203276"/>
                <a:gd name="connsiteX4-557" fmla="*/ 2699445 w 2741311"/>
                <a:gd name="connsiteY4-558" fmla="*/ 145876 h 2203276"/>
                <a:gd name="connsiteX5-559" fmla="*/ 2048663 w 2741311"/>
                <a:gd name="connsiteY5-560" fmla="*/ 92966 h 2203276"/>
                <a:gd name="connsiteX6-561" fmla="*/ 2040679 w 2741311"/>
                <a:gd name="connsiteY6-562" fmla="*/ 303 h 2203276"/>
                <a:gd name="connsiteX7-563" fmla="*/ 1908870 w 2741311"/>
                <a:gd name="connsiteY7-564" fmla="*/ 22051 h 2203276"/>
                <a:gd name="connsiteX8-565" fmla="*/ 1937445 w 2741311"/>
                <a:gd name="connsiteY8-566" fmla="*/ 841201 h 2203276"/>
                <a:gd name="connsiteX9-567" fmla="*/ 1270695 w 2741311"/>
                <a:gd name="connsiteY9-568" fmla="*/ 650701 h 2203276"/>
                <a:gd name="connsiteX10-569" fmla="*/ 232470 w 2741311"/>
                <a:gd name="connsiteY10-570" fmla="*/ 183976 h 2203276"/>
                <a:gd name="connsiteX0-571" fmla="*/ 232470 w 2662372"/>
                <a:gd name="connsiteY0-572" fmla="*/ 183976 h 2203276"/>
                <a:gd name="connsiteX1-573" fmla="*/ 137220 w 2662372"/>
                <a:gd name="connsiteY1-574" fmla="*/ 2203276 h 2203276"/>
                <a:gd name="connsiteX2-575" fmla="*/ 1823145 w 2662372"/>
                <a:gd name="connsiteY2-576" fmla="*/ 2203276 h 2203276"/>
                <a:gd name="connsiteX3-577" fmla="*/ 1842195 w 2662372"/>
                <a:gd name="connsiteY3-578" fmla="*/ 1698451 h 2203276"/>
                <a:gd name="connsiteX4-579" fmla="*/ 2614876 w 2662372"/>
                <a:gd name="connsiteY4-580" fmla="*/ 119448 h 2203276"/>
                <a:gd name="connsiteX5-581" fmla="*/ 2048663 w 2662372"/>
                <a:gd name="connsiteY5-582" fmla="*/ 92966 h 2203276"/>
                <a:gd name="connsiteX6-583" fmla="*/ 2040679 w 2662372"/>
                <a:gd name="connsiteY6-584" fmla="*/ 303 h 2203276"/>
                <a:gd name="connsiteX7-585" fmla="*/ 1908870 w 2662372"/>
                <a:gd name="connsiteY7-586" fmla="*/ 22051 h 2203276"/>
                <a:gd name="connsiteX8-587" fmla="*/ 1937445 w 2662372"/>
                <a:gd name="connsiteY8-588" fmla="*/ 841201 h 2203276"/>
                <a:gd name="connsiteX9-589" fmla="*/ 1270695 w 2662372"/>
                <a:gd name="connsiteY9-590" fmla="*/ 650701 h 2203276"/>
                <a:gd name="connsiteX10-591" fmla="*/ 232470 w 2662372"/>
                <a:gd name="connsiteY10-592" fmla="*/ 183976 h 2203276"/>
                <a:gd name="connsiteX0-593" fmla="*/ 232470 w 2662372"/>
                <a:gd name="connsiteY0-594" fmla="*/ 183976 h 2203276"/>
                <a:gd name="connsiteX1-595" fmla="*/ 137220 w 2662372"/>
                <a:gd name="connsiteY1-596" fmla="*/ 2203276 h 2203276"/>
                <a:gd name="connsiteX2-597" fmla="*/ 1823145 w 2662372"/>
                <a:gd name="connsiteY2-598" fmla="*/ 2203276 h 2203276"/>
                <a:gd name="connsiteX3-599" fmla="*/ 1842195 w 2662372"/>
                <a:gd name="connsiteY3-600" fmla="*/ 1698451 h 2203276"/>
                <a:gd name="connsiteX4-601" fmla="*/ 2614876 w 2662372"/>
                <a:gd name="connsiteY4-602" fmla="*/ 119448 h 2203276"/>
                <a:gd name="connsiteX5-603" fmla="*/ 2048663 w 2662372"/>
                <a:gd name="connsiteY5-604" fmla="*/ 92966 h 2203276"/>
                <a:gd name="connsiteX6-605" fmla="*/ 2040679 w 2662372"/>
                <a:gd name="connsiteY6-606" fmla="*/ 303 h 2203276"/>
                <a:gd name="connsiteX7-607" fmla="*/ 1908870 w 2662372"/>
                <a:gd name="connsiteY7-608" fmla="*/ 22051 h 2203276"/>
                <a:gd name="connsiteX8-609" fmla="*/ 1937445 w 2662372"/>
                <a:gd name="connsiteY8-610" fmla="*/ 841201 h 2203276"/>
                <a:gd name="connsiteX9-611" fmla="*/ 1270695 w 2662372"/>
                <a:gd name="connsiteY9-612" fmla="*/ 650701 h 2203276"/>
                <a:gd name="connsiteX10-613" fmla="*/ 232470 w 2662372"/>
                <a:gd name="connsiteY10-614" fmla="*/ 183976 h 2203276"/>
                <a:gd name="connsiteX0-615" fmla="*/ 232470 w 2664220"/>
                <a:gd name="connsiteY0-616" fmla="*/ 183976 h 2203276"/>
                <a:gd name="connsiteX1-617" fmla="*/ 137220 w 2664220"/>
                <a:gd name="connsiteY1-618" fmla="*/ 2203276 h 2203276"/>
                <a:gd name="connsiteX2-619" fmla="*/ 1823145 w 2664220"/>
                <a:gd name="connsiteY2-620" fmla="*/ 2203276 h 2203276"/>
                <a:gd name="connsiteX3-621" fmla="*/ 1842195 w 2664220"/>
                <a:gd name="connsiteY3-622" fmla="*/ 1698451 h 2203276"/>
                <a:gd name="connsiteX4-623" fmla="*/ 2614876 w 2664220"/>
                <a:gd name="connsiteY4-624" fmla="*/ 119448 h 2203276"/>
                <a:gd name="connsiteX5-625" fmla="*/ 2048663 w 2664220"/>
                <a:gd name="connsiteY5-626" fmla="*/ 92966 h 2203276"/>
                <a:gd name="connsiteX6-627" fmla="*/ 2040679 w 2664220"/>
                <a:gd name="connsiteY6-628" fmla="*/ 303 h 2203276"/>
                <a:gd name="connsiteX7-629" fmla="*/ 1908870 w 2664220"/>
                <a:gd name="connsiteY7-630" fmla="*/ 22051 h 2203276"/>
                <a:gd name="connsiteX8-631" fmla="*/ 1937445 w 2664220"/>
                <a:gd name="connsiteY8-632" fmla="*/ 841201 h 2203276"/>
                <a:gd name="connsiteX9-633" fmla="*/ 1270695 w 2664220"/>
                <a:gd name="connsiteY9-634" fmla="*/ 650701 h 2203276"/>
                <a:gd name="connsiteX10-635" fmla="*/ 232470 w 2664220"/>
                <a:gd name="connsiteY10-636" fmla="*/ 183976 h 2203276"/>
                <a:gd name="connsiteX0-637" fmla="*/ 232470 w 2695242"/>
                <a:gd name="connsiteY0-638" fmla="*/ 183976 h 2203276"/>
                <a:gd name="connsiteX1-639" fmla="*/ 137220 w 2695242"/>
                <a:gd name="connsiteY1-640" fmla="*/ 2203276 h 2203276"/>
                <a:gd name="connsiteX2-641" fmla="*/ 1823145 w 2695242"/>
                <a:gd name="connsiteY2-642" fmla="*/ 2203276 h 2203276"/>
                <a:gd name="connsiteX3-643" fmla="*/ 1842195 w 2695242"/>
                <a:gd name="connsiteY3-644" fmla="*/ 1698451 h 2203276"/>
                <a:gd name="connsiteX4-645" fmla="*/ 2614876 w 2695242"/>
                <a:gd name="connsiteY4-646" fmla="*/ 119448 h 2203276"/>
                <a:gd name="connsiteX5-647" fmla="*/ 2048663 w 2695242"/>
                <a:gd name="connsiteY5-648" fmla="*/ 92966 h 2203276"/>
                <a:gd name="connsiteX6-649" fmla="*/ 2040679 w 2695242"/>
                <a:gd name="connsiteY6-650" fmla="*/ 303 h 2203276"/>
                <a:gd name="connsiteX7-651" fmla="*/ 1908870 w 2695242"/>
                <a:gd name="connsiteY7-652" fmla="*/ 22051 h 2203276"/>
                <a:gd name="connsiteX8-653" fmla="*/ 1937445 w 2695242"/>
                <a:gd name="connsiteY8-654" fmla="*/ 841201 h 2203276"/>
                <a:gd name="connsiteX9-655" fmla="*/ 1270695 w 2695242"/>
                <a:gd name="connsiteY9-656" fmla="*/ 650701 h 2203276"/>
                <a:gd name="connsiteX10-657" fmla="*/ 232470 w 2695242"/>
                <a:gd name="connsiteY10-658" fmla="*/ 183976 h 2203276"/>
                <a:gd name="connsiteX0-659" fmla="*/ 232470 w 2718665"/>
                <a:gd name="connsiteY0-660" fmla="*/ 183976 h 2203276"/>
                <a:gd name="connsiteX1-661" fmla="*/ 137220 w 2718665"/>
                <a:gd name="connsiteY1-662" fmla="*/ 2203276 h 2203276"/>
                <a:gd name="connsiteX2-663" fmla="*/ 1823145 w 2718665"/>
                <a:gd name="connsiteY2-664" fmla="*/ 2203276 h 2203276"/>
                <a:gd name="connsiteX3-665" fmla="*/ 1842195 w 2718665"/>
                <a:gd name="connsiteY3-666" fmla="*/ 1698451 h 2203276"/>
                <a:gd name="connsiteX4-667" fmla="*/ 2614876 w 2718665"/>
                <a:gd name="connsiteY4-668" fmla="*/ 119448 h 2203276"/>
                <a:gd name="connsiteX5-669" fmla="*/ 2048663 w 2718665"/>
                <a:gd name="connsiteY5-670" fmla="*/ 92966 h 2203276"/>
                <a:gd name="connsiteX6-671" fmla="*/ 2040679 w 2718665"/>
                <a:gd name="connsiteY6-672" fmla="*/ 303 h 2203276"/>
                <a:gd name="connsiteX7-673" fmla="*/ 1908870 w 2718665"/>
                <a:gd name="connsiteY7-674" fmla="*/ 22051 h 2203276"/>
                <a:gd name="connsiteX8-675" fmla="*/ 1937445 w 2718665"/>
                <a:gd name="connsiteY8-676" fmla="*/ 841201 h 2203276"/>
                <a:gd name="connsiteX9-677" fmla="*/ 1270695 w 2718665"/>
                <a:gd name="connsiteY9-678" fmla="*/ 650701 h 2203276"/>
                <a:gd name="connsiteX10-679" fmla="*/ 232470 w 2718665"/>
                <a:gd name="connsiteY10-680" fmla="*/ 183976 h 2203276"/>
                <a:gd name="connsiteX0-681" fmla="*/ 232470 w 2718665"/>
                <a:gd name="connsiteY0-682" fmla="*/ 183976 h 2203276"/>
                <a:gd name="connsiteX1-683" fmla="*/ 137220 w 2718665"/>
                <a:gd name="connsiteY1-684" fmla="*/ 2203276 h 2203276"/>
                <a:gd name="connsiteX2-685" fmla="*/ 1823145 w 2718665"/>
                <a:gd name="connsiteY2-686" fmla="*/ 2203276 h 2203276"/>
                <a:gd name="connsiteX3-687" fmla="*/ 1842195 w 2718665"/>
                <a:gd name="connsiteY3-688" fmla="*/ 1698451 h 2203276"/>
                <a:gd name="connsiteX4-689" fmla="*/ 2614876 w 2718665"/>
                <a:gd name="connsiteY4-690" fmla="*/ 119448 h 2203276"/>
                <a:gd name="connsiteX5-691" fmla="*/ 2048663 w 2718665"/>
                <a:gd name="connsiteY5-692" fmla="*/ 92966 h 2203276"/>
                <a:gd name="connsiteX6-693" fmla="*/ 2040679 w 2718665"/>
                <a:gd name="connsiteY6-694" fmla="*/ 303 h 2203276"/>
                <a:gd name="connsiteX7-695" fmla="*/ 1908870 w 2718665"/>
                <a:gd name="connsiteY7-696" fmla="*/ 22051 h 2203276"/>
                <a:gd name="connsiteX8-697" fmla="*/ 1937445 w 2718665"/>
                <a:gd name="connsiteY8-698" fmla="*/ 841201 h 2203276"/>
                <a:gd name="connsiteX9-699" fmla="*/ 1395842 w 2718665"/>
                <a:gd name="connsiteY9-700" fmla="*/ 576428 h 2203276"/>
                <a:gd name="connsiteX10-701" fmla="*/ 1270695 w 2718665"/>
                <a:gd name="connsiteY10-702" fmla="*/ 650701 h 2203276"/>
                <a:gd name="connsiteX11" fmla="*/ 232470 w 2718665"/>
                <a:gd name="connsiteY11" fmla="*/ 183976 h 2203276"/>
                <a:gd name="connsiteX0-703" fmla="*/ 232470 w 2718665"/>
                <a:gd name="connsiteY0-704" fmla="*/ 183976 h 2203276"/>
                <a:gd name="connsiteX1-705" fmla="*/ 137220 w 2718665"/>
                <a:gd name="connsiteY1-706" fmla="*/ 2203276 h 2203276"/>
                <a:gd name="connsiteX2-707" fmla="*/ 1823145 w 2718665"/>
                <a:gd name="connsiteY2-708" fmla="*/ 2203276 h 2203276"/>
                <a:gd name="connsiteX3-709" fmla="*/ 1842195 w 2718665"/>
                <a:gd name="connsiteY3-710" fmla="*/ 1698451 h 2203276"/>
                <a:gd name="connsiteX4-711" fmla="*/ 2614876 w 2718665"/>
                <a:gd name="connsiteY4-712" fmla="*/ 119448 h 2203276"/>
                <a:gd name="connsiteX5-713" fmla="*/ 2048663 w 2718665"/>
                <a:gd name="connsiteY5-714" fmla="*/ 92966 h 2203276"/>
                <a:gd name="connsiteX6-715" fmla="*/ 2040679 w 2718665"/>
                <a:gd name="connsiteY6-716" fmla="*/ 303 h 2203276"/>
                <a:gd name="connsiteX7-717" fmla="*/ 1908870 w 2718665"/>
                <a:gd name="connsiteY7-718" fmla="*/ 22051 h 2203276"/>
                <a:gd name="connsiteX8-719" fmla="*/ 1937445 w 2718665"/>
                <a:gd name="connsiteY8-720" fmla="*/ 841201 h 2203276"/>
                <a:gd name="connsiteX9-721" fmla="*/ 1395842 w 2718665"/>
                <a:gd name="connsiteY9-722" fmla="*/ 576428 h 2203276"/>
                <a:gd name="connsiteX10-723" fmla="*/ 1270695 w 2718665"/>
                <a:gd name="connsiteY10-724" fmla="*/ 650701 h 2203276"/>
                <a:gd name="connsiteX11-725" fmla="*/ 232470 w 2718665"/>
                <a:gd name="connsiteY11-726" fmla="*/ 183976 h 2203276"/>
                <a:gd name="connsiteX0-727" fmla="*/ 232470 w 2718665"/>
                <a:gd name="connsiteY0-728" fmla="*/ 183976 h 2203276"/>
                <a:gd name="connsiteX1-729" fmla="*/ 137220 w 2718665"/>
                <a:gd name="connsiteY1-730" fmla="*/ 2203276 h 2203276"/>
                <a:gd name="connsiteX2-731" fmla="*/ 1823145 w 2718665"/>
                <a:gd name="connsiteY2-732" fmla="*/ 2203276 h 2203276"/>
                <a:gd name="connsiteX3-733" fmla="*/ 1842195 w 2718665"/>
                <a:gd name="connsiteY3-734" fmla="*/ 1698451 h 2203276"/>
                <a:gd name="connsiteX4-735" fmla="*/ 2614876 w 2718665"/>
                <a:gd name="connsiteY4-736" fmla="*/ 119448 h 2203276"/>
                <a:gd name="connsiteX5-737" fmla="*/ 2048663 w 2718665"/>
                <a:gd name="connsiteY5-738" fmla="*/ 92966 h 2203276"/>
                <a:gd name="connsiteX6-739" fmla="*/ 2040679 w 2718665"/>
                <a:gd name="connsiteY6-740" fmla="*/ 303 h 2203276"/>
                <a:gd name="connsiteX7-741" fmla="*/ 1908870 w 2718665"/>
                <a:gd name="connsiteY7-742" fmla="*/ 22051 h 2203276"/>
                <a:gd name="connsiteX8-743" fmla="*/ 1937445 w 2718665"/>
                <a:gd name="connsiteY8-744" fmla="*/ 820059 h 2203276"/>
                <a:gd name="connsiteX9-745" fmla="*/ 1395842 w 2718665"/>
                <a:gd name="connsiteY9-746" fmla="*/ 576428 h 2203276"/>
                <a:gd name="connsiteX10-747" fmla="*/ 1270695 w 2718665"/>
                <a:gd name="connsiteY10-748" fmla="*/ 650701 h 2203276"/>
                <a:gd name="connsiteX11-749" fmla="*/ 232470 w 2718665"/>
                <a:gd name="connsiteY11-750" fmla="*/ 183976 h 2203276"/>
                <a:gd name="connsiteX0-751" fmla="*/ 232470 w 2718665"/>
                <a:gd name="connsiteY0-752" fmla="*/ 183976 h 2203276"/>
                <a:gd name="connsiteX1-753" fmla="*/ 137220 w 2718665"/>
                <a:gd name="connsiteY1-754" fmla="*/ 2203276 h 2203276"/>
                <a:gd name="connsiteX2-755" fmla="*/ 1823145 w 2718665"/>
                <a:gd name="connsiteY2-756" fmla="*/ 2203276 h 2203276"/>
                <a:gd name="connsiteX3-757" fmla="*/ 1842195 w 2718665"/>
                <a:gd name="connsiteY3-758" fmla="*/ 1698451 h 2203276"/>
                <a:gd name="connsiteX4-759" fmla="*/ 2614876 w 2718665"/>
                <a:gd name="connsiteY4-760" fmla="*/ 119448 h 2203276"/>
                <a:gd name="connsiteX5-761" fmla="*/ 2048663 w 2718665"/>
                <a:gd name="connsiteY5-762" fmla="*/ 92966 h 2203276"/>
                <a:gd name="connsiteX6-763" fmla="*/ 2040679 w 2718665"/>
                <a:gd name="connsiteY6-764" fmla="*/ 303 h 2203276"/>
                <a:gd name="connsiteX7-765" fmla="*/ 1908870 w 2718665"/>
                <a:gd name="connsiteY7-766" fmla="*/ 22051 h 2203276"/>
                <a:gd name="connsiteX8-767" fmla="*/ 1911018 w 2718665"/>
                <a:gd name="connsiteY8-768" fmla="*/ 783060 h 2203276"/>
                <a:gd name="connsiteX9-769" fmla="*/ 1395842 w 2718665"/>
                <a:gd name="connsiteY9-770" fmla="*/ 576428 h 2203276"/>
                <a:gd name="connsiteX10-771" fmla="*/ 1270695 w 2718665"/>
                <a:gd name="connsiteY10-772" fmla="*/ 650701 h 2203276"/>
                <a:gd name="connsiteX11-773" fmla="*/ 232470 w 2718665"/>
                <a:gd name="connsiteY11-774" fmla="*/ 183976 h 2203276"/>
                <a:gd name="connsiteX0-775" fmla="*/ 232470 w 2718665"/>
                <a:gd name="connsiteY0-776" fmla="*/ 183976 h 2203276"/>
                <a:gd name="connsiteX1-777" fmla="*/ 137220 w 2718665"/>
                <a:gd name="connsiteY1-778" fmla="*/ 2203276 h 2203276"/>
                <a:gd name="connsiteX2-779" fmla="*/ 1823145 w 2718665"/>
                <a:gd name="connsiteY2-780" fmla="*/ 2203276 h 2203276"/>
                <a:gd name="connsiteX3-781" fmla="*/ 1842195 w 2718665"/>
                <a:gd name="connsiteY3-782" fmla="*/ 1698451 h 2203276"/>
                <a:gd name="connsiteX4-783" fmla="*/ 2614876 w 2718665"/>
                <a:gd name="connsiteY4-784" fmla="*/ 119448 h 2203276"/>
                <a:gd name="connsiteX5-785" fmla="*/ 2048663 w 2718665"/>
                <a:gd name="connsiteY5-786" fmla="*/ 92966 h 2203276"/>
                <a:gd name="connsiteX6-787" fmla="*/ 2040679 w 2718665"/>
                <a:gd name="connsiteY6-788" fmla="*/ 303 h 2203276"/>
                <a:gd name="connsiteX7-789" fmla="*/ 1908870 w 2718665"/>
                <a:gd name="connsiteY7-790" fmla="*/ 22051 h 2203276"/>
                <a:gd name="connsiteX8-791" fmla="*/ 1911018 w 2718665"/>
                <a:gd name="connsiteY8-792" fmla="*/ 783060 h 2203276"/>
                <a:gd name="connsiteX9-793" fmla="*/ 1395842 w 2718665"/>
                <a:gd name="connsiteY9-794" fmla="*/ 576428 h 2203276"/>
                <a:gd name="connsiteX10-795" fmla="*/ 1270695 w 2718665"/>
                <a:gd name="connsiteY10-796" fmla="*/ 650701 h 2203276"/>
                <a:gd name="connsiteX11-797" fmla="*/ 232470 w 2718665"/>
                <a:gd name="connsiteY11-798" fmla="*/ 183976 h 2203276"/>
                <a:gd name="connsiteX0-799" fmla="*/ 232470 w 2718665"/>
                <a:gd name="connsiteY0-800" fmla="*/ 183976 h 2203276"/>
                <a:gd name="connsiteX1-801" fmla="*/ 137220 w 2718665"/>
                <a:gd name="connsiteY1-802" fmla="*/ 2203276 h 2203276"/>
                <a:gd name="connsiteX2-803" fmla="*/ 1823145 w 2718665"/>
                <a:gd name="connsiteY2-804" fmla="*/ 2203276 h 2203276"/>
                <a:gd name="connsiteX3-805" fmla="*/ 1842195 w 2718665"/>
                <a:gd name="connsiteY3-806" fmla="*/ 1698451 h 2203276"/>
                <a:gd name="connsiteX4-807" fmla="*/ 2614876 w 2718665"/>
                <a:gd name="connsiteY4-808" fmla="*/ 119448 h 2203276"/>
                <a:gd name="connsiteX5-809" fmla="*/ 2048663 w 2718665"/>
                <a:gd name="connsiteY5-810" fmla="*/ 92966 h 2203276"/>
                <a:gd name="connsiteX6-811" fmla="*/ 2040679 w 2718665"/>
                <a:gd name="connsiteY6-812" fmla="*/ 303 h 2203276"/>
                <a:gd name="connsiteX7-813" fmla="*/ 1908870 w 2718665"/>
                <a:gd name="connsiteY7-814" fmla="*/ 22051 h 2203276"/>
                <a:gd name="connsiteX8-815" fmla="*/ 1911018 w 2718665"/>
                <a:gd name="connsiteY8-816" fmla="*/ 783060 h 2203276"/>
                <a:gd name="connsiteX9-817" fmla="*/ 1395842 w 2718665"/>
                <a:gd name="connsiteY9-818" fmla="*/ 576428 h 2203276"/>
                <a:gd name="connsiteX10-819" fmla="*/ 1270695 w 2718665"/>
                <a:gd name="connsiteY10-820" fmla="*/ 650701 h 2203276"/>
                <a:gd name="connsiteX11-821" fmla="*/ 232470 w 2718665"/>
                <a:gd name="connsiteY11-822" fmla="*/ 183976 h 2203276"/>
                <a:gd name="connsiteX0-823" fmla="*/ 232470 w 2718665"/>
                <a:gd name="connsiteY0-824" fmla="*/ 183976 h 2203276"/>
                <a:gd name="connsiteX1-825" fmla="*/ 137220 w 2718665"/>
                <a:gd name="connsiteY1-826" fmla="*/ 2203276 h 2203276"/>
                <a:gd name="connsiteX2-827" fmla="*/ 1823145 w 2718665"/>
                <a:gd name="connsiteY2-828" fmla="*/ 2203276 h 2203276"/>
                <a:gd name="connsiteX3-829" fmla="*/ 1842195 w 2718665"/>
                <a:gd name="connsiteY3-830" fmla="*/ 1698451 h 2203276"/>
                <a:gd name="connsiteX4-831" fmla="*/ 2614876 w 2718665"/>
                <a:gd name="connsiteY4-832" fmla="*/ 119448 h 2203276"/>
                <a:gd name="connsiteX5-833" fmla="*/ 2048663 w 2718665"/>
                <a:gd name="connsiteY5-834" fmla="*/ 92966 h 2203276"/>
                <a:gd name="connsiteX6-835" fmla="*/ 2040679 w 2718665"/>
                <a:gd name="connsiteY6-836" fmla="*/ 303 h 2203276"/>
                <a:gd name="connsiteX7-837" fmla="*/ 1908870 w 2718665"/>
                <a:gd name="connsiteY7-838" fmla="*/ 22051 h 2203276"/>
                <a:gd name="connsiteX8-839" fmla="*/ 1911018 w 2718665"/>
                <a:gd name="connsiteY8-840" fmla="*/ 783060 h 2203276"/>
                <a:gd name="connsiteX9-841" fmla="*/ 1395842 w 2718665"/>
                <a:gd name="connsiteY9-842" fmla="*/ 576428 h 2203276"/>
                <a:gd name="connsiteX10-843" fmla="*/ 1270695 w 2718665"/>
                <a:gd name="connsiteY10-844" fmla="*/ 650701 h 2203276"/>
                <a:gd name="connsiteX11-845" fmla="*/ 232470 w 2718665"/>
                <a:gd name="connsiteY11-846" fmla="*/ 183976 h 2203276"/>
                <a:gd name="connsiteX0-847" fmla="*/ 232470 w 2718665"/>
                <a:gd name="connsiteY0-848" fmla="*/ 183976 h 2203276"/>
                <a:gd name="connsiteX1-849" fmla="*/ 137220 w 2718665"/>
                <a:gd name="connsiteY1-850" fmla="*/ 2203276 h 2203276"/>
                <a:gd name="connsiteX2-851" fmla="*/ 1823145 w 2718665"/>
                <a:gd name="connsiteY2-852" fmla="*/ 2203276 h 2203276"/>
                <a:gd name="connsiteX3-853" fmla="*/ 1842195 w 2718665"/>
                <a:gd name="connsiteY3-854" fmla="*/ 1698451 h 2203276"/>
                <a:gd name="connsiteX4-855" fmla="*/ 2614876 w 2718665"/>
                <a:gd name="connsiteY4-856" fmla="*/ 119448 h 2203276"/>
                <a:gd name="connsiteX5-857" fmla="*/ 2048663 w 2718665"/>
                <a:gd name="connsiteY5-858" fmla="*/ 92966 h 2203276"/>
                <a:gd name="connsiteX6-859" fmla="*/ 2040679 w 2718665"/>
                <a:gd name="connsiteY6-860" fmla="*/ 303 h 2203276"/>
                <a:gd name="connsiteX7-861" fmla="*/ 1908870 w 2718665"/>
                <a:gd name="connsiteY7-862" fmla="*/ 22051 h 2203276"/>
                <a:gd name="connsiteX8-863" fmla="*/ 1911018 w 2718665"/>
                <a:gd name="connsiteY8-864" fmla="*/ 783060 h 2203276"/>
                <a:gd name="connsiteX9-865" fmla="*/ 1210848 w 2718665"/>
                <a:gd name="connsiteY9-866" fmla="*/ 513001 h 2203276"/>
                <a:gd name="connsiteX10-867" fmla="*/ 1270695 w 2718665"/>
                <a:gd name="connsiteY10-868" fmla="*/ 650701 h 2203276"/>
                <a:gd name="connsiteX11-869" fmla="*/ 232470 w 2718665"/>
                <a:gd name="connsiteY11-870" fmla="*/ 183976 h 2203276"/>
                <a:gd name="connsiteX0-871" fmla="*/ 232470 w 2718665"/>
                <a:gd name="connsiteY0-872" fmla="*/ 183976 h 2203276"/>
                <a:gd name="connsiteX1-873" fmla="*/ 137220 w 2718665"/>
                <a:gd name="connsiteY1-874" fmla="*/ 2203276 h 2203276"/>
                <a:gd name="connsiteX2-875" fmla="*/ 1823145 w 2718665"/>
                <a:gd name="connsiteY2-876" fmla="*/ 2203276 h 2203276"/>
                <a:gd name="connsiteX3-877" fmla="*/ 1842195 w 2718665"/>
                <a:gd name="connsiteY3-878" fmla="*/ 1698451 h 2203276"/>
                <a:gd name="connsiteX4-879" fmla="*/ 2614876 w 2718665"/>
                <a:gd name="connsiteY4-880" fmla="*/ 119448 h 2203276"/>
                <a:gd name="connsiteX5-881" fmla="*/ 2048663 w 2718665"/>
                <a:gd name="connsiteY5-882" fmla="*/ 92966 h 2203276"/>
                <a:gd name="connsiteX6-883" fmla="*/ 2040679 w 2718665"/>
                <a:gd name="connsiteY6-884" fmla="*/ 303 h 2203276"/>
                <a:gd name="connsiteX7-885" fmla="*/ 1908870 w 2718665"/>
                <a:gd name="connsiteY7-886" fmla="*/ 22051 h 2203276"/>
                <a:gd name="connsiteX8-887" fmla="*/ 1911018 w 2718665"/>
                <a:gd name="connsiteY8-888" fmla="*/ 783060 h 2203276"/>
                <a:gd name="connsiteX9-889" fmla="*/ 1210848 w 2718665"/>
                <a:gd name="connsiteY9-890" fmla="*/ 513001 h 2203276"/>
                <a:gd name="connsiteX10-891" fmla="*/ 1270695 w 2718665"/>
                <a:gd name="connsiteY10-892" fmla="*/ 650701 h 2203276"/>
                <a:gd name="connsiteX11-893" fmla="*/ 232470 w 2718665"/>
                <a:gd name="connsiteY11-894" fmla="*/ 183976 h 2203276"/>
                <a:gd name="connsiteX0-895" fmla="*/ 232470 w 2718665"/>
                <a:gd name="connsiteY0-896" fmla="*/ 183976 h 2203276"/>
                <a:gd name="connsiteX1-897" fmla="*/ 137220 w 2718665"/>
                <a:gd name="connsiteY1-898" fmla="*/ 2203276 h 2203276"/>
                <a:gd name="connsiteX2-899" fmla="*/ 1823145 w 2718665"/>
                <a:gd name="connsiteY2-900" fmla="*/ 2203276 h 2203276"/>
                <a:gd name="connsiteX3-901" fmla="*/ 1842195 w 2718665"/>
                <a:gd name="connsiteY3-902" fmla="*/ 1698451 h 2203276"/>
                <a:gd name="connsiteX4-903" fmla="*/ 2614876 w 2718665"/>
                <a:gd name="connsiteY4-904" fmla="*/ 119448 h 2203276"/>
                <a:gd name="connsiteX5-905" fmla="*/ 2048663 w 2718665"/>
                <a:gd name="connsiteY5-906" fmla="*/ 92966 h 2203276"/>
                <a:gd name="connsiteX6-907" fmla="*/ 2040679 w 2718665"/>
                <a:gd name="connsiteY6-908" fmla="*/ 303 h 2203276"/>
                <a:gd name="connsiteX7-909" fmla="*/ 1908870 w 2718665"/>
                <a:gd name="connsiteY7-910" fmla="*/ 22051 h 2203276"/>
                <a:gd name="connsiteX8-911" fmla="*/ 1911018 w 2718665"/>
                <a:gd name="connsiteY8-912" fmla="*/ 783060 h 2203276"/>
                <a:gd name="connsiteX9-913" fmla="*/ 1210848 w 2718665"/>
                <a:gd name="connsiteY9-914" fmla="*/ 513001 h 2203276"/>
                <a:gd name="connsiteX10-915" fmla="*/ 1122700 w 2718665"/>
                <a:gd name="connsiteY10-916" fmla="*/ 497420 h 2203276"/>
                <a:gd name="connsiteX11-917" fmla="*/ 232470 w 2718665"/>
                <a:gd name="connsiteY11-918" fmla="*/ 183976 h 2203276"/>
                <a:gd name="connsiteX0-919" fmla="*/ 232470 w 2718665"/>
                <a:gd name="connsiteY0-920" fmla="*/ 183976 h 2203276"/>
                <a:gd name="connsiteX1-921" fmla="*/ 137220 w 2718665"/>
                <a:gd name="connsiteY1-922" fmla="*/ 2203276 h 2203276"/>
                <a:gd name="connsiteX2-923" fmla="*/ 1823145 w 2718665"/>
                <a:gd name="connsiteY2-924" fmla="*/ 2203276 h 2203276"/>
                <a:gd name="connsiteX3-925" fmla="*/ 1842195 w 2718665"/>
                <a:gd name="connsiteY3-926" fmla="*/ 1698451 h 2203276"/>
                <a:gd name="connsiteX4-927" fmla="*/ 2614876 w 2718665"/>
                <a:gd name="connsiteY4-928" fmla="*/ 119448 h 2203276"/>
                <a:gd name="connsiteX5-929" fmla="*/ 2048663 w 2718665"/>
                <a:gd name="connsiteY5-930" fmla="*/ 92966 h 2203276"/>
                <a:gd name="connsiteX6-931" fmla="*/ 2040679 w 2718665"/>
                <a:gd name="connsiteY6-932" fmla="*/ 303 h 2203276"/>
                <a:gd name="connsiteX7-933" fmla="*/ 1908870 w 2718665"/>
                <a:gd name="connsiteY7-934" fmla="*/ 22051 h 2203276"/>
                <a:gd name="connsiteX8-935" fmla="*/ 1911018 w 2718665"/>
                <a:gd name="connsiteY8-936" fmla="*/ 783060 h 2203276"/>
                <a:gd name="connsiteX9-937" fmla="*/ 1210848 w 2718665"/>
                <a:gd name="connsiteY9-938" fmla="*/ 513001 h 2203276"/>
                <a:gd name="connsiteX10-939" fmla="*/ 1122700 w 2718665"/>
                <a:gd name="connsiteY10-940" fmla="*/ 497420 h 2203276"/>
                <a:gd name="connsiteX11-941" fmla="*/ 232470 w 2718665"/>
                <a:gd name="connsiteY11-942" fmla="*/ 183976 h 2203276"/>
                <a:gd name="connsiteX0-943" fmla="*/ 232470 w 2718665"/>
                <a:gd name="connsiteY0-944" fmla="*/ 183976 h 2203276"/>
                <a:gd name="connsiteX1-945" fmla="*/ 137220 w 2718665"/>
                <a:gd name="connsiteY1-946" fmla="*/ 2203276 h 2203276"/>
                <a:gd name="connsiteX2-947" fmla="*/ 1823145 w 2718665"/>
                <a:gd name="connsiteY2-948" fmla="*/ 2203276 h 2203276"/>
                <a:gd name="connsiteX3-949" fmla="*/ 1842195 w 2718665"/>
                <a:gd name="connsiteY3-950" fmla="*/ 1698451 h 2203276"/>
                <a:gd name="connsiteX4-951" fmla="*/ 2614876 w 2718665"/>
                <a:gd name="connsiteY4-952" fmla="*/ 119448 h 2203276"/>
                <a:gd name="connsiteX5-953" fmla="*/ 2048663 w 2718665"/>
                <a:gd name="connsiteY5-954" fmla="*/ 92966 h 2203276"/>
                <a:gd name="connsiteX6-955" fmla="*/ 2040679 w 2718665"/>
                <a:gd name="connsiteY6-956" fmla="*/ 303 h 2203276"/>
                <a:gd name="connsiteX7-957" fmla="*/ 1908870 w 2718665"/>
                <a:gd name="connsiteY7-958" fmla="*/ 22051 h 2203276"/>
                <a:gd name="connsiteX8-959" fmla="*/ 1911018 w 2718665"/>
                <a:gd name="connsiteY8-960" fmla="*/ 783060 h 2203276"/>
                <a:gd name="connsiteX9-961" fmla="*/ 1237275 w 2718665"/>
                <a:gd name="connsiteY9-962" fmla="*/ 497145 h 2203276"/>
                <a:gd name="connsiteX10-963" fmla="*/ 1122700 w 2718665"/>
                <a:gd name="connsiteY10-964" fmla="*/ 497420 h 2203276"/>
                <a:gd name="connsiteX11-965" fmla="*/ 232470 w 2718665"/>
                <a:gd name="connsiteY11-966" fmla="*/ 183976 h 2203276"/>
                <a:gd name="connsiteX0-967" fmla="*/ 232470 w 2718665"/>
                <a:gd name="connsiteY0-968" fmla="*/ 183976 h 2203276"/>
                <a:gd name="connsiteX1-969" fmla="*/ 137220 w 2718665"/>
                <a:gd name="connsiteY1-970" fmla="*/ 2203276 h 2203276"/>
                <a:gd name="connsiteX2-971" fmla="*/ 1823145 w 2718665"/>
                <a:gd name="connsiteY2-972" fmla="*/ 2203276 h 2203276"/>
                <a:gd name="connsiteX3-973" fmla="*/ 1842195 w 2718665"/>
                <a:gd name="connsiteY3-974" fmla="*/ 1698451 h 2203276"/>
                <a:gd name="connsiteX4-975" fmla="*/ 2614876 w 2718665"/>
                <a:gd name="connsiteY4-976" fmla="*/ 119448 h 2203276"/>
                <a:gd name="connsiteX5-977" fmla="*/ 2048663 w 2718665"/>
                <a:gd name="connsiteY5-978" fmla="*/ 92966 h 2203276"/>
                <a:gd name="connsiteX6-979" fmla="*/ 2040679 w 2718665"/>
                <a:gd name="connsiteY6-980" fmla="*/ 303 h 2203276"/>
                <a:gd name="connsiteX7-981" fmla="*/ 1908870 w 2718665"/>
                <a:gd name="connsiteY7-982" fmla="*/ 22051 h 2203276"/>
                <a:gd name="connsiteX8-983" fmla="*/ 1911018 w 2718665"/>
                <a:gd name="connsiteY8-984" fmla="*/ 783060 h 2203276"/>
                <a:gd name="connsiteX9-985" fmla="*/ 1237275 w 2718665"/>
                <a:gd name="connsiteY9-986" fmla="*/ 497145 h 2203276"/>
                <a:gd name="connsiteX10-987" fmla="*/ 1122700 w 2718665"/>
                <a:gd name="connsiteY10-988" fmla="*/ 497420 h 2203276"/>
                <a:gd name="connsiteX11-989" fmla="*/ 232470 w 2718665"/>
                <a:gd name="connsiteY11-990" fmla="*/ 183976 h 2203276"/>
                <a:gd name="connsiteX0-991" fmla="*/ 232470 w 2718665"/>
                <a:gd name="connsiteY0-992" fmla="*/ 183976 h 2203276"/>
                <a:gd name="connsiteX1-993" fmla="*/ 137220 w 2718665"/>
                <a:gd name="connsiteY1-994" fmla="*/ 2203276 h 2203276"/>
                <a:gd name="connsiteX2-995" fmla="*/ 1823145 w 2718665"/>
                <a:gd name="connsiteY2-996" fmla="*/ 2203276 h 2203276"/>
                <a:gd name="connsiteX3-997" fmla="*/ 1842195 w 2718665"/>
                <a:gd name="connsiteY3-998" fmla="*/ 1698451 h 2203276"/>
                <a:gd name="connsiteX4-999" fmla="*/ 2614876 w 2718665"/>
                <a:gd name="connsiteY4-1000" fmla="*/ 119448 h 2203276"/>
                <a:gd name="connsiteX5-1001" fmla="*/ 2048663 w 2718665"/>
                <a:gd name="connsiteY5-1002" fmla="*/ 92966 h 2203276"/>
                <a:gd name="connsiteX6-1003" fmla="*/ 2040679 w 2718665"/>
                <a:gd name="connsiteY6-1004" fmla="*/ 303 h 2203276"/>
                <a:gd name="connsiteX7-1005" fmla="*/ 1908870 w 2718665"/>
                <a:gd name="connsiteY7-1006" fmla="*/ 22051 h 2203276"/>
                <a:gd name="connsiteX8-1007" fmla="*/ 1911018 w 2718665"/>
                <a:gd name="connsiteY8-1008" fmla="*/ 783060 h 2203276"/>
                <a:gd name="connsiteX9-1009" fmla="*/ 1237275 w 2718665"/>
                <a:gd name="connsiteY9-1010" fmla="*/ 497145 h 2203276"/>
                <a:gd name="connsiteX10-1011" fmla="*/ 1122700 w 2718665"/>
                <a:gd name="connsiteY10-1012" fmla="*/ 497420 h 2203276"/>
                <a:gd name="connsiteX11-1013" fmla="*/ 232470 w 2718665"/>
                <a:gd name="connsiteY11-1014" fmla="*/ 183976 h 2203276"/>
                <a:gd name="connsiteX0-1015" fmla="*/ 232470 w 2718665"/>
                <a:gd name="connsiteY0-1016" fmla="*/ 183976 h 2203276"/>
                <a:gd name="connsiteX1-1017" fmla="*/ 137220 w 2718665"/>
                <a:gd name="connsiteY1-1018" fmla="*/ 2203276 h 2203276"/>
                <a:gd name="connsiteX2-1019" fmla="*/ 1823145 w 2718665"/>
                <a:gd name="connsiteY2-1020" fmla="*/ 2203276 h 2203276"/>
                <a:gd name="connsiteX3-1021" fmla="*/ 1842195 w 2718665"/>
                <a:gd name="connsiteY3-1022" fmla="*/ 1698451 h 2203276"/>
                <a:gd name="connsiteX4-1023" fmla="*/ 2614876 w 2718665"/>
                <a:gd name="connsiteY4-1024" fmla="*/ 119448 h 2203276"/>
                <a:gd name="connsiteX5-1025" fmla="*/ 2064991 w 2718665"/>
                <a:gd name="connsiteY5-1026" fmla="*/ 98409 h 2203276"/>
                <a:gd name="connsiteX6-1027" fmla="*/ 2040679 w 2718665"/>
                <a:gd name="connsiteY6-1028" fmla="*/ 303 h 2203276"/>
                <a:gd name="connsiteX7-1029" fmla="*/ 1908870 w 2718665"/>
                <a:gd name="connsiteY7-1030" fmla="*/ 22051 h 2203276"/>
                <a:gd name="connsiteX8-1031" fmla="*/ 1911018 w 2718665"/>
                <a:gd name="connsiteY8-1032" fmla="*/ 783060 h 2203276"/>
                <a:gd name="connsiteX9-1033" fmla="*/ 1237275 w 2718665"/>
                <a:gd name="connsiteY9-1034" fmla="*/ 497145 h 2203276"/>
                <a:gd name="connsiteX10-1035" fmla="*/ 1122700 w 2718665"/>
                <a:gd name="connsiteY10-1036" fmla="*/ 497420 h 2203276"/>
                <a:gd name="connsiteX11-1037" fmla="*/ 232470 w 2718665"/>
                <a:gd name="connsiteY11-1038" fmla="*/ 183976 h 2203276"/>
                <a:gd name="connsiteX0-1039" fmla="*/ 232470 w 2718665"/>
                <a:gd name="connsiteY0-1040" fmla="*/ 183976 h 2203276"/>
                <a:gd name="connsiteX1-1041" fmla="*/ 137220 w 2718665"/>
                <a:gd name="connsiteY1-1042" fmla="*/ 2203276 h 2203276"/>
                <a:gd name="connsiteX2-1043" fmla="*/ 1823145 w 2718665"/>
                <a:gd name="connsiteY2-1044" fmla="*/ 2203276 h 2203276"/>
                <a:gd name="connsiteX3-1045" fmla="*/ 1842195 w 2718665"/>
                <a:gd name="connsiteY3-1046" fmla="*/ 1698451 h 2203276"/>
                <a:gd name="connsiteX4-1047" fmla="*/ 2614876 w 2718665"/>
                <a:gd name="connsiteY4-1048" fmla="*/ 119448 h 2203276"/>
                <a:gd name="connsiteX5-1049" fmla="*/ 2064991 w 2718665"/>
                <a:gd name="connsiteY5-1050" fmla="*/ 98409 h 2203276"/>
                <a:gd name="connsiteX6-1051" fmla="*/ 2040679 w 2718665"/>
                <a:gd name="connsiteY6-1052" fmla="*/ 303 h 2203276"/>
                <a:gd name="connsiteX7-1053" fmla="*/ 1908870 w 2718665"/>
                <a:gd name="connsiteY7-1054" fmla="*/ 22051 h 2203276"/>
                <a:gd name="connsiteX8-1055" fmla="*/ 1911018 w 2718665"/>
                <a:gd name="connsiteY8-1056" fmla="*/ 783060 h 2203276"/>
                <a:gd name="connsiteX9-1057" fmla="*/ 1237275 w 2718665"/>
                <a:gd name="connsiteY9-1058" fmla="*/ 497145 h 2203276"/>
                <a:gd name="connsiteX10-1059" fmla="*/ 1122700 w 2718665"/>
                <a:gd name="connsiteY10-1060" fmla="*/ 497420 h 2203276"/>
                <a:gd name="connsiteX11-1061" fmla="*/ 232470 w 2718665"/>
                <a:gd name="connsiteY11-1062" fmla="*/ 183976 h 2203276"/>
                <a:gd name="connsiteX0-1063" fmla="*/ 232470 w 2718665"/>
                <a:gd name="connsiteY0-1064" fmla="*/ 183976 h 2203276"/>
                <a:gd name="connsiteX1-1065" fmla="*/ 137220 w 2718665"/>
                <a:gd name="connsiteY1-1066" fmla="*/ 2203276 h 2203276"/>
                <a:gd name="connsiteX2-1067" fmla="*/ 1823145 w 2718665"/>
                <a:gd name="connsiteY2-1068" fmla="*/ 2203276 h 2203276"/>
                <a:gd name="connsiteX3-1069" fmla="*/ 1842195 w 2718665"/>
                <a:gd name="connsiteY3-1070" fmla="*/ 1698451 h 2203276"/>
                <a:gd name="connsiteX4-1071" fmla="*/ 2614876 w 2718665"/>
                <a:gd name="connsiteY4-1072" fmla="*/ 119448 h 2203276"/>
                <a:gd name="connsiteX5-1073" fmla="*/ 2064991 w 2718665"/>
                <a:gd name="connsiteY5-1074" fmla="*/ 98409 h 2203276"/>
                <a:gd name="connsiteX6-1075" fmla="*/ 2040679 w 2718665"/>
                <a:gd name="connsiteY6-1076" fmla="*/ 303 h 2203276"/>
                <a:gd name="connsiteX7-1077" fmla="*/ 1908870 w 2718665"/>
                <a:gd name="connsiteY7-1078" fmla="*/ 22051 h 2203276"/>
                <a:gd name="connsiteX8-1079" fmla="*/ 1911018 w 2718665"/>
                <a:gd name="connsiteY8-1080" fmla="*/ 783060 h 2203276"/>
                <a:gd name="connsiteX9-1081" fmla="*/ 1237275 w 2718665"/>
                <a:gd name="connsiteY9-1082" fmla="*/ 497145 h 2203276"/>
                <a:gd name="connsiteX10-1083" fmla="*/ 1122700 w 2718665"/>
                <a:gd name="connsiteY10-1084" fmla="*/ 497420 h 2203276"/>
                <a:gd name="connsiteX11-1085" fmla="*/ 232470 w 2718665"/>
                <a:gd name="connsiteY11-1086" fmla="*/ 183976 h 2203276"/>
                <a:gd name="connsiteX0-1087" fmla="*/ 232470 w 2770027"/>
                <a:gd name="connsiteY0-1088" fmla="*/ 183976 h 2203276"/>
                <a:gd name="connsiteX1-1089" fmla="*/ 137220 w 2770027"/>
                <a:gd name="connsiteY1-1090" fmla="*/ 2203276 h 2203276"/>
                <a:gd name="connsiteX2-1091" fmla="*/ 1823145 w 2770027"/>
                <a:gd name="connsiteY2-1092" fmla="*/ 2203276 h 2203276"/>
                <a:gd name="connsiteX3-1093" fmla="*/ 1842195 w 2770027"/>
                <a:gd name="connsiteY3-1094" fmla="*/ 1698451 h 2203276"/>
                <a:gd name="connsiteX4-1095" fmla="*/ 2674747 w 2770027"/>
                <a:gd name="connsiteY4-1096" fmla="*/ 130334 h 2203276"/>
                <a:gd name="connsiteX5-1097" fmla="*/ 2064991 w 2770027"/>
                <a:gd name="connsiteY5-1098" fmla="*/ 98409 h 2203276"/>
                <a:gd name="connsiteX6-1099" fmla="*/ 2040679 w 2770027"/>
                <a:gd name="connsiteY6-1100" fmla="*/ 303 h 2203276"/>
                <a:gd name="connsiteX7-1101" fmla="*/ 1908870 w 2770027"/>
                <a:gd name="connsiteY7-1102" fmla="*/ 22051 h 2203276"/>
                <a:gd name="connsiteX8-1103" fmla="*/ 1911018 w 2770027"/>
                <a:gd name="connsiteY8-1104" fmla="*/ 783060 h 2203276"/>
                <a:gd name="connsiteX9-1105" fmla="*/ 1237275 w 2770027"/>
                <a:gd name="connsiteY9-1106" fmla="*/ 497145 h 2203276"/>
                <a:gd name="connsiteX10-1107" fmla="*/ 1122700 w 2770027"/>
                <a:gd name="connsiteY10-1108" fmla="*/ 497420 h 2203276"/>
                <a:gd name="connsiteX11-1109" fmla="*/ 232470 w 2770027"/>
                <a:gd name="connsiteY11-1110" fmla="*/ 183976 h 2203276"/>
                <a:gd name="connsiteX0-1111" fmla="*/ 232470 w 2770027"/>
                <a:gd name="connsiteY0-1112" fmla="*/ 183976 h 2203276"/>
                <a:gd name="connsiteX1-1113" fmla="*/ 137220 w 2770027"/>
                <a:gd name="connsiteY1-1114" fmla="*/ 2203276 h 2203276"/>
                <a:gd name="connsiteX2-1115" fmla="*/ 1823145 w 2770027"/>
                <a:gd name="connsiteY2-1116" fmla="*/ 2203276 h 2203276"/>
                <a:gd name="connsiteX3-1117" fmla="*/ 1842195 w 2770027"/>
                <a:gd name="connsiteY3-1118" fmla="*/ 1698451 h 2203276"/>
                <a:gd name="connsiteX4-1119" fmla="*/ 2674747 w 2770027"/>
                <a:gd name="connsiteY4-1120" fmla="*/ 130334 h 2203276"/>
                <a:gd name="connsiteX5-1121" fmla="*/ 2064991 w 2770027"/>
                <a:gd name="connsiteY5-1122" fmla="*/ 98409 h 2203276"/>
                <a:gd name="connsiteX6-1123" fmla="*/ 2040679 w 2770027"/>
                <a:gd name="connsiteY6-1124" fmla="*/ 303 h 2203276"/>
                <a:gd name="connsiteX7-1125" fmla="*/ 1908870 w 2770027"/>
                <a:gd name="connsiteY7-1126" fmla="*/ 22051 h 2203276"/>
                <a:gd name="connsiteX8-1127" fmla="*/ 1911018 w 2770027"/>
                <a:gd name="connsiteY8-1128" fmla="*/ 783060 h 2203276"/>
                <a:gd name="connsiteX9-1129" fmla="*/ 1237275 w 2770027"/>
                <a:gd name="connsiteY9-1130" fmla="*/ 497145 h 2203276"/>
                <a:gd name="connsiteX10-1131" fmla="*/ 1122700 w 2770027"/>
                <a:gd name="connsiteY10-1132" fmla="*/ 497420 h 2203276"/>
                <a:gd name="connsiteX11-1133" fmla="*/ 232470 w 2770027"/>
                <a:gd name="connsiteY11-1134" fmla="*/ 183976 h 2203276"/>
                <a:gd name="connsiteX0-1135" fmla="*/ 226782 w 2764339"/>
                <a:gd name="connsiteY0-1136" fmla="*/ 183976 h 2400339"/>
                <a:gd name="connsiteX1-1137" fmla="*/ 150300 w 2764339"/>
                <a:gd name="connsiteY1-1138" fmla="*/ 2400339 h 2400339"/>
                <a:gd name="connsiteX2-1139" fmla="*/ 1817457 w 2764339"/>
                <a:gd name="connsiteY2-1140" fmla="*/ 2203276 h 2400339"/>
                <a:gd name="connsiteX3-1141" fmla="*/ 1836507 w 2764339"/>
                <a:gd name="connsiteY3-1142" fmla="*/ 1698451 h 2400339"/>
                <a:gd name="connsiteX4-1143" fmla="*/ 2669059 w 2764339"/>
                <a:gd name="connsiteY4-1144" fmla="*/ 130334 h 2400339"/>
                <a:gd name="connsiteX5-1145" fmla="*/ 2059303 w 2764339"/>
                <a:gd name="connsiteY5-1146" fmla="*/ 98409 h 2400339"/>
                <a:gd name="connsiteX6-1147" fmla="*/ 2034991 w 2764339"/>
                <a:gd name="connsiteY6-1148" fmla="*/ 303 h 2400339"/>
                <a:gd name="connsiteX7-1149" fmla="*/ 1903182 w 2764339"/>
                <a:gd name="connsiteY7-1150" fmla="*/ 22051 h 2400339"/>
                <a:gd name="connsiteX8-1151" fmla="*/ 1905330 w 2764339"/>
                <a:gd name="connsiteY8-1152" fmla="*/ 783060 h 2400339"/>
                <a:gd name="connsiteX9-1153" fmla="*/ 1231587 w 2764339"/>
                <a:gd name="connsiteY9-1154" fmla="*/ 497145 h 2400339"/>
                <a:gd name="connsiteX10-1155" fmla="*/ 1117012 w 2764339"/>
                <a:gd name="connsiteY10-1156" fmla="*/ 497420 h 2400339"/>
                <a:gd name="connsiteX11-1157" fmla="*/ 226782 w 2764339"/>
                <a:gd name="connsiteY11-1158" fmla="*/ 183976 h 2400339"/>
                <a:gd name="connsiteX0-1159" fmla="*/ 226782 w 2764339"/>
                <a:gd name="connsiteY0-1160" fmla="*/ 183976 h 2400339"/>
                <a:gd name="connsiteX1-1161" fmla="*/ 150300 w 2764339"/>
                <a:gd name="connsiteY1-1162" fmla="*/ 2400339 h 2400339"/>
                <a:gd name="connsiteX2-1163" fmla="*/ 1873761 w 2764339"/>
                <a:gd name="connsiteY2-1164" fmla="*/ 2390955 h 2400339"/>
                <a:gd name="connsiteX3-1165" fmla="*/ 1836507 w 2764339"/>
                <a:gd name="connsiteY3-1166" fmla="*/ 1698451 h 2400339"/>
                <a:gd name="connsiteX4-1167" fmla="*/ 2669059 w 2764339"/>
                <a:gd name="connsiteY4-1168" fmla="*/ 130334 h 2400339"/>
                <a:gd name="connsiteX5-1169" fmla="*/ 2059303 w 2764339"/>
                <a:gd name="connsiteY5-1170" fmla="*/ 98409 h 2400339"/>
                <a:gd name="connsiteX6-1171" fmla="*/ 2034991 w 2764339"/>
                <a:gd name="connsiteY6-1172" fmla="*/ 303 h 2400339"/>
                <a:gd name="connsiteX7-1173" fmla="*/ 1903182 w 2764339"/>
                <a:gd name="connsiteY7-1174" fmla="*/ 22051 h 2400339"/>
                <a:gd name="connsiteX8-1175" fmla="*/ 1905330 w 2764339"/>
                <a:gd name="connsiteY8-1176" fmla="*/ 783060 h 2400339"/>
                <a:gd name="connsiteX9-1177" fmla="*/ 1231587 w 2764339"/>
                <a:gd name="connsiteY9-1178" fmla="*/ 497145 h 2400339"/>
                <a:gd name="connsiteX10-1179" fmla="*/ 1117012 w 2764339"/>
                <a:gd name="connsiteY10-1180" fmla="*/ 497420 h 2400339"/>
                <a:gd name="connsiteX11-1181" fmla="*/ 226782 w 2764339"/>
                <a:gd name="connsiteY11-1182" fmla="*/ 183976 h 2400339"/>
                <a:gd name="connsiteX0-1183" fmla="*/ 226782 w 2764339"/>
                <a:gd name="connsiteY0-1184" fmla="*/ 183976 h 2400339"/>
                <a:gd name="connsiteX1-1185" fmla="*/ 150300 w 2764339"/>
                <a:gd name="connsiteY1-1186" fmla="*/ 2400339 h 2400339"/>
                <a:gd name="connsiteX2-1187" fmla="*/ 1873761 w 2764339"/>
                <a:gd name="connsiteY2-1188" fmla="*/ 2390955 h 2400339"/>
                <a:gd name="connsiteX3-1189" fmla="*/ 1836507 w 2764339"/>
                <a:gd name="connsiteY3-1190" fmla="*/ 1698451 h 2400339"/>
                <a:gd name="connsiteX4-1191" fmla="*/ 2669059 w 2764339"/>
                <a:gd name="connsiteY4-1192" fmla="*/ 130334 h 2400339"/>
                <a:gd name="connsiteX5-1193" fmla="*/ 2059303 w 2764339"/>
                <a:gd name="connsiteY5-1194" fmla="*/ 98409 h 2400339"/>
                <a:gd name="connsiteX6-1195" fmla="*/ 2034991 w 2764339"/>
                <a:gd name="connsiteY6-1196" fmla="*/ 303 h 2400339"/>
                <a:gd name="connsiteX7-1197" fmla="*/ 1903182 w 2764339"/>
                <a:gd name="connsiteY7-1198" fmla="*/ 22051 h 2400339"/>
                <a:gd name="connsiteX8-1199" fmla="*/ 1905330 w 2764339"/>
                <a:gd name="connsiteY8-1200" fmla="*/ 783060 h 2400339"/>
                <a:gd name="connsiteX9-1201" fmla="*/ 1231587 w 2764339"/>
                <a:gd name="connsiteY9-1202" fmla="*/ 497145 h 2400339"/>
                <a:gd name="connsiteX10-1203" fmla="*/ 1135780 w 2764339"/>
                <a:gd name="connsiteY10-1204" fmla="*/ 572491 h 2400339"/>
                <a:gd name="connsiteX11-1205" fmla="*/ 226782 w 2764339"/>
                <a:gd name="connsiteY11-1206" fmla="*/ 183976 h 2400339"/>
                <a:gd name="connsiteX0-1207" fmla="*/ 226782 w 2764339"/>
                <a:gd name="connsiteY0-1208" fmla="*/ 183976 h 2400339"/>
                <a:gd name="connsiteX1-1209" fmla="*/ 150300 w 2764339"/>
                <a:gd name="connsiteY1-1210" fmla="*/ 2400339 h 2400339"/>
                <a:gd name="connsiteX2-1211" fmla="*/ 1873761 w 2764339"/>
                <a:gd name="connsiteY2-1212" fmla="*/ 2390955 h 2400339"/>
                <a:gd name="connsiteX3-1213" fmla="*/ 1836507 w 2764339"/>
                <a:gd name="connsiteY3-1214" fmla="*/ 1698451 h 2400339"/>
                <a:gd name="connsiteX4-1215" fmla="*/ 2669059 w 2764339"/>
                <a:gd name="connsiteY4-1216" fmla="*/ 130334 h 2400339"/>
                <a:gd name="connsiteX5-1217" fmla="*/ 2059303 w 2764339"/>
                <a:gd name="connsiteY5-1218" fmla="*/ 98409 h 2400339"/>
                <a:gd name="connsiteX6-1219" fmla="*/ 2034991 w 2764339"/>
                <a:gd name="connsiteY6-1220" fmla="*/ 303 h 2400339"/>
                <a:gd name="connsiteX7-1221" fmla="*/ 1903182 w 2764339"/>
                <a:gd name="connsiteY7-1222" fmla="*/ 22051 h 2400339"/>
                <a:gd name="connsiteX8-1223" fmla="*/ 1905330 w 2764339"/>
                <a:gd name="connsiteY8-1224" fmla="*/ 783060 h 2400339"/>
                <a:gd name="connsiteX9-1225" fmla="*/ 1231587 w 2764339"/>
                <a:gd name="connsiteY9-1226" fmla="*/ 497145 h 2400339"/>
                <a:gd name="connsiteX10-1227" fmla="*/ 1135780 w 2764339"/>
                <a:gd name="connsiteY10-1228" fmla="*/ 572491 h 2400339"/>
                <a:gd name="connsiteX11-1229" fmla="*/ 226782 w 2764339"/>
                <a:gd name="connsiteY11-1230" fmla="*/ 183976 h 2400339"/>
                <a:gd name="connsiteX0-1231" fmla="*/ 226782 w 2764339"/>
                <a:gd name="connsiteY0-1232" fmla="*/ 183976 h 2400339"/>
                <a:gd name="connsiteX1-1233" fmla="*/ 150300 w 2764339"/>
                <a:gd name="connsiteY1-1234" fmla="*/ 2400339 h 2400339"/>
                <a:gd name="connsiteX2-1235" fmla="*/ 1873761 w 2764339"/>
                <a:gd name="connsiteY2-1236" fmla="*/ 2390955 h 2400339"/>
                <a:gd name="connsiteX3-1237" fmla="*/ 1836507 w 2764339"/>
                <a:gd name="connsiteY3-1238" fmla="*/ 1698451 h 2400339"/>
                <a:gd name="connsiteX4-1239" fmla="*/ 2669059 w 2764339"/>
                <a:gd name="connsiteY4-1240" fmla="*/ 130334 h 2400339"/>
                <a:gd name="connsiteX5-1241" fmla="*/ 2059303 w 2764339"/>
                <a:gd name="connsiteY5-1242" fmla="*/ 98409 h 2400339"/>
                <a:gd name="connsiteX6-1243" fmla="*/ 2034991 w 2764339"/>
                <a:gd name="connsiteY6-1244" fmla="*/ 303 h 2400339"/>
                <a:gd name="connsiteX7-1245" fmla="*/ 1903182 w 2764339"/>
                <a:gd name="connsiteY7-1246" fmla="*/ 22051 h 2400339"/>
                <a:gd name="connsiteX8-1247" fmla="*/ 1905330 w 2764339"/>
                <a:gd name="connsiteY8-1248" fmla="*/ 783060 h 2400339"/>
                <a:gd name="connsiteX9-1249" fmla="*/ 1231587 w 2764339"/>
                <a:gd name="connsiteY9-1250" fmla="*/ 497145 h 2400339"/>
                <a:gd name="connsiteX10-1251" fmla="*/ 1135780 w 2764339"/>
                <a:gd name="connsiteY10-1252" fmla="*/ 572491 h 2400339"/>
                <a:gd name="connsiteX11-1253" fmla="*/ 226782 w 2764339"/>
                <a:gd name="connsiteY11-1254" fmla="*/ 183976 h 2400339"/>
                <a:gd name="connsiteX0-1255" fmla="*/ 231749 w 2769306"/>
                <a:gd name="connsiteY0-1256" fmla="*/ 183976 h 2390955"/>
                <a:gd name="connsiteX1-1257" fmla="*/ 138828 w 2769306"/>
                <a:gd name="connsiteY1-1258" fmla="*/ 2064983 h 2390955"/>
                <a:gd name="connsiteX2-1259" fmla="*/ 1878728 w 2769306"/>
                <a:gd name="connsiteY2-1260" fmla="*/ 2390955 h 2390955"/>
                <a:gd name="connsiteX3-1261" fmla="*/ 1841474 w 2769306"/>
                <a:gd name="connsiteY3-1262" fmla="*/ 1698451 h 2390955"/>
                <a:gd name="connsiteX4-1263" fmla="*/ 2674026 w 2769306"/>
                <a:gd name="connsiteY4-1264" fmla="*/ 130334 h 2390955"/>
                <a:gd name="connsiteX5-1265" fmla="*/ 2064270 w 2769306"/>
                <a:gd name="connsiteY5-1266" fmla="*/ 98409 h 2390955"/>
                <a:gd name="connsiteX6-1267" fmla="*/ 2039958 w 2769306"/>
                <a:gd name="connsiteY6-1268" fmla="*/ 303 h 2390955"/>
                <a:gd name="connsiteX7-1269" fmla="*/ 1908149 w 2769306"/>
                <a:gd name="connsiteY7-1270" fmla="*/ 22051 h 2390955"/>
                <a:gd name="connsiteX8-1271" fmla="*/ 1910297 w 2769306"/>
                <a:gd name="connsiteY8-1272" fmla="*/ 783060 h 2390955"/>
                <a:gd name="connsiteX9-1273" fmla="*/ 1236554 w 2769306"/>
                <a:gd name="connsiteY9-1274" fmla="*/ 497145 h 2390955"/>
                <a:gd name="connsiteX10-1275" fmla="*/ 1140747 w 2769306"/>
                <a:gd name="connsiteY10-1276" fmla="*/ 572491 h 2390955"/>
                <a:gd name="connsiteX11-1277" fmla="*/ 231749 w 2769306"/>
                <a:gd name="connsiteY11-1278" fmla="*/ 183976 h 2390955"/>
                <a:gd name="connsiteX0-1279" fmla="*/ 221873 w 2759430"/>
                <a:gd name="connsiteY0-1280" fmla="*/ 183976 h 2390955"/>
                <a:gd name="connsiteX1-1281" fmla="*/ 128952 w 2759430"/>
                <a:gd name="connsiteY1-1282" fmla="*/ 2064983 h 2390955"/>
                <a:gd name="connsiteX2-1283" fmla="*/ 1868852 w 2759430"/>
                <a:gd name="connsiteY2-1284" fmla="*/ 2390955 h 2390955"/>
                <a:gd name="connsiteX3-1285" fmla="*/ 1831598 w 2759430"/>
                <a:gd name="connsiteY3-1286" fmla="*/ 1698451 h 2390955"/>
                <a:gd name="connsiteX4-1287" fmla="*/ 2664150 w 2759430"/>
                <a:gd name="connsiteY4-1288" fmla="*/ 130334 h 2390955"/>
                <a:gd name="connsiteX5-1289" fmla="*/ 2054394 w 2759430"/>
                <a:gd name="connsiteY5-1290" fmla="*/ 98409 h 2390955"/>
                <a:gd name="connsiteX6-1291" fmla="*/ 2030082 w 2759430"/>
                <a:gd name="connsiteY6-1292" fmla="*/ 303 h 2390955"/>
                <a:gd name="connsiteX7-1293" fmla="*/ 1898273 w 2759430"/>
                <a:gd name="connsiteY7-1294" fmla="*/ 22051 h 2390955"/>
                <a:gd name="connsiteX8-1295" fmla="*/ 1900421 w 2759430"/>
                <a:gd name="connsiteY8-1296" fmla="*/ 783060 h 2390955"/>
                <a:gd name="connsiteX9-1297" fmla="*/ 1226678 w 2759430"/>
                <a:gd name="connsiteY9-1298" fmla="*/ 497145 h 2390955"/>
                <a:gd name="connsiteX10-1299" fmla="*/ 1130871 w 2759430"/>
                <a:gd name="connsiteY10-1300" fmla="*/ 572491 h 2390955"/>
                <a:gd name="connsiteX11-1301" fmla="*/ 221873 w 2759430"/>
                <a:gd name="connsiteY11-1302" fmla="*/ 183976 h 2390955"/>
                <a:gd name="connsiteX0-1303" fmla="*/ 221873 w 2759430"/>
                <a:gd name="connsiteY0-1304" fmla="*/ 183976 h 2065462"/>
                <a:gd name="connsiteX1-1305" fmla="*/ 128952 w 2759430"/>
                <a:gd name="connsiteY1-1306" fmla="*/ 2064983 h 2065462"/>
                <a:gd name="connsiteX2-1307" fmla="*/ 1852414 w 2759430"/>
                <a:gd name="connsiteY2-1308" fmla="*/ 2065462 h 2065462"/>
                <a:gd name="connsiteX3-1309" fmla="*/ 1831598 w 2759430"/>
                <a:gd name="connsiteY3-1310" fmla="*/ 1698451 h 2065462"/>
                <a:gd name="connsiteX4-1311" fmla="*/ 2664150 w 2759430"/>
                <a:gd name="connsiteY4-1312" fmla="*/ 130334 h 2065462"/>
                <a:gd name="connsiteX5-1313" fmla="*/ 2054394 w 2759430"/>
                <a:gd name="connsiteY5-1314" fmla="*/ 98409 h 2065462"/>
                <a:gd name="connsiteX6-1315" fmla="*/ 2030082 w 2759430"/>
                <a:gd name="connsiteY6-1316" fmla="*/ 303 h 2065462"/>
                <a:gd name="connsiteX7-1317" fmla="*/ 1898273 w 2759430"/>
                <a:gd name="connsiteY7-1318" fmla="*/ 22051 h 2065462"/>
                <a:gd name="connsiteX8-1319" fmla="*/ 1900421 w 2759430"/>
                <a:gd name="connsiteY8-1320" fmla="*/ 783060 h 2065462"/>
                <a:gd name="connsiteX9-1321" fmla="*/ 1226678 w 2759430"/>
                <a:gd name="connsiteY9-1322" fmla="*/ 497145 h 2065462"/>
                <a:gd name="connsiteX10-1323" fmla="*/ 1130871 w 2759430"/>
                <a:gd name="connsiteY10-1324" fmla="*/ 572491 h 2065462"/>
                <a:gd name="connsiteX11-1325" fmla="*/ 221873 w 2759430"/>
                <a:gd name="connsiteY11-1326" fmla="*/ 183976 h 2065462"/>
                <a:gd name="connsiteX0-1327" fmla="*/ 221873 w 2759430"/>
                <a:gd name="connsiteY0-1328" fmla="*/ 183976 h 2068751"/>
                <a:gd name="connsiteX1-1329" fmla="*/ 128952 w 2759430"/>
                <a:gd name="connsiteY1-1330" fmla="*/ 2064983 h 2068751"/>
                <a:gd name="connsiteX2-1331" fmla="*/ 1852414 w 2759430"/>
                <a:gd name="connsiteY2-1332" fmla="*/ 2068751 h 2068751"/>
                <a:gd name="connsiteX3-1333" fmla="*/ 1831598 w 2759430"/>
                <a:gd name="connsiteY3-1334" fmla="*/ 1698451 h 2068751"/>
                <a:gd name="connsiteX4-1335" fmla="*/ 2664150 w 2759430"/>
                <a:gd name="connsiteY4-1336" fmla="*/ 130334 h 2068751"/>
                <a:gd name="connsiteX5-1337" fmla="*/ 2054394 w 2759430"/>
                <a:gd name="connsiteY5-1338" fmla="*/ 98409 h 2068751"/>
                <a:gd name="connsiteX6-1339" fmla="*/ 2030082 w 2759430"/>
                <a:gd name="connsiteY6-1340" fmla="*/ 303 h 2068751"/>
                <a:gd name="connsiteX7-1341" fmla="*/ 1898273 w 2759430"/>
                <a:gd name="connsiteY7-1342" fmla="*/ 22051 h 2068751"/>
                <a:gd name="connsiteX8-1343" fmla="*/ 1900421 w 2759430"/>
                <a:gd name="connsiteY8-1344" fmla="*/ 783060 h 2068751"/>
                <a:gd name="connsiteX9-1345" fmla="*/ 1226678 w 2759430"/>
                <a:gd name="connsiteY9-1346" fmla="*/ 497145 h 2068751"/>
                <a:gd name="connsiteX10-1347" fmla="*/ 1130871 w 2759430"/>
                <a:gd name="connsiteY10-1348" fmla="*/ 572491 h 2068751"/>
                <a:gd name="connsiteX11-1349" fmla="*/ 221873 w 2759430"/>
                <a:gd name="connsiteY11-1350" fmla="*/ 183976 h 2068751"/>
                <a:gd name="connsiteX0-1351" fmla="*/ 221873 w 2759430"/>
                <a:gd name="connsiteY0-1352" fmla="*/ 183976 h 2077670"/>
                <a:gd name="connsiteX1-1353" fmla="*/ 128952 w 2759430"/>
                <a:gd name="connsiteY1-1354" fmla="*/ 2064983 h 2077670"/>
                <a:gd name="connsiteX2-1355" fmla="*/ 1861333 w 2759430"/>
                <a:gd name="connsiteY2-1356" fmla="*/ 2077670 h 2077670"/>
                <a:gd name="connsiteX3-1357" fmla="*/ 1831598 w 2759430"/>
                <a:gd name="connsiteY3-1358" fmla="*/ 1698451 h 2077670"/>
                <a:gd name="connsiteX4-1359" fmla="*/ 2664150 w 2759430"/>
                <a:gd name="connsiteY4-1360" fmla="*/ 130334 h 2077670"/>
                <a:gd name="connsiteX5-1361" fmla="*/ 2054394 w 2759430"/>
                <a:gd name="connsiteY5-1362" fmla="*/ 98409 h 2077670"/>
                <a:gd name="connsiteX6-1363" fmla="*/ 2030082 w 2759430"/>
                <a:gd name="connsiteY6-1364" fmla="*/ 303 h 2077670"/>
                <a:gd name="connsiteX7-1365" fmla="*/ 1898273 w 2759430"/>
                <a:gd name="connsiteY7-1366" fmla="*/ 22051 h 2077670"/>
                <a:gd name="connsiteX8-1367" fmla="*/ 1900421 w 2759430"/>
                <a:gd name="connsiteY8-1368" fmla="*/ 783060 h 2077670"/>
                <a:gd name="connsiteX9-1369" fmla="*/ 1226678 w 2759430"/>
                <a:gd name="connsiteY9-1370" fmla="*/ 497145 h 2077670"/>
                <a:gd name="connsiteX10-1371" fmla="*/ 1130871 w 2759430"/>
                <a:gd name="connsiteY10-1372" fmla="*/ 572491 h 2077670"/>
                <a:gd name="connsiteX11-1373" fmla="*/ 221873 w 2759430"/>
                <a:gd name="connsiteY11-1374" fmla="*/ 183976 h 20776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9" y="connsiteY9-380"/>
                </a:cxn>
                <a:cxn ang="0">
                  <a:pos x="connsiteX10-481" y="connsiteY10-482"/>
                </a:cxn>
                <a:cxn ang="0">
                  <a:pos x="connsiteX11-725" y="connsiteY11-726"/>
                </a:cxn>
              </a:cxnLst>
              <a:rect l="l" t="t" r="r" b="b"/>
              <a:pathLst>
                <a:path w="2759430" h="2077670">
                  <a:moveTo>
                    <a:pt x="221873" y="183976"/>
                  </a:moveTo>
                  <a:cubicBezTo>
                    <a:pt x="-257552" y="923751"/>
                    <a:pt x="200156" y="1839025"/>
                    <a:pt x="128952" y="2064983"/>
                  </a:cubicBezTo>
                  <a:lnTo>
                    <a:pt x="1861333" y="2077670"/>
                  </a:lnTo>
                  <a:lnTo>
                    <a:pt x="1831598" y="1698451"/>
                  </a:lnTo>
                  <a:cubicBezTo>
                    <a:pt x="2577484" y="1720658"/>
                    <a:pt x="2947680" y="1991050"/>
                    <a:pt x="2664150" y="130334"/>
                  </a:cubicBezTo>
                  <a:cubicBezTo>
                    <a:pt x="2255473" y="54071"/>
                    <a:pt x="2191599" y="89110"/>
                    <a:pt x="2054394" y="98409"/>
                  </a:cubicBezTo>
                  <a:cubicBezTo>
                    <a:pt x="2046378" y="39791"/>
                    <a:pt x="2053381" y="49121"/>
                    <a:pt x="2030082" y="303"/>
                  </a:cubicBezTo>
                  <a:cubicBezTo>
                    <a:pt x="1964498" y="-945"/>
                    <a:pt x="2000929" y="826"/>
                    <a:pt x="1898273" y="22051"/>
                  </a:cubicBezTo>
                  <a:cubicBezTo>
                    <a:pt x="1904623" y="280813"/>
                    <a:pt x="1890896" y="525885"/>
                    <a:pt x="1900421" y="783060"/>
                  </a:cubicBezTo>
                  <a:cubicBezTo>
                    <a:pt x="1749728" y="751246"/>
                    <a:pt x="1517512" y="597607"/>
                    <a:pt x="1226678" y="497145"/>
                  </a:cubicBezTo>
                  <a:cubicBezTo>
                    <a:pt x="1226550" y="618676"/>
                    <a:pt x="1264864" y="688113"/>
                    <a:pt x="1130871" y="572491"/>
                  </a:cubicBezTo>
                  <a:cubicBezTo>
                    <a:pt x="766733" y="481334"/>
                    <a:pt x="654943" y="385765"/>
                    <a:pt x="221873" y="18397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Freeform 11"/>
            <p:cNvSpPr/>
            <p:nvPr/>
          </p:nvSpPr>
          <p:spPr>
            <a:xfrm>
              <a:off x="1353101" y="4180869"/>
              <a:ext cx="1094108" cy="581411"/>
            </a:xfrm>
            <a:custGeom>
              <a:avLst/>
              <a:gdLst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-1" fmla="*/ 0 w 1094108"/>
                <a:gd name="connsiteY0-2" fmla="*/ 200851 h 581411"/>
                <a:gd name="connsiteX1-3" fmla="*/ 95139 w 1094108"/>
                <a:gd name="connsiteY1-4" fmla="*/ 0 h 581411"/>
                <a:gd name="connsiteX2-5" fmla="*/ 1025396 w 1094108"/>
                <a:gd name="connsiteY2-6" fmla="*/ 338276 h 581411"/>
                <a:gd name="connsiteX3-7" fmla="*/ 1094108 w 1094108"/>
                <a:gd name="connsiteY3-8" fmla="*/ 412273 h 581411"/>
                <a:gd name="connsiteX4-9" fmla="*/ 1078252 w 1094108"/>
                <a:gd name="connsiteY4-10" fmla="*/ 517984 h 581411"/>
                <a:gd name="connsiteX5-11" fmla="*/ 1014825 w 1094108"/>
                <a:gd name="connsiteY5-12" fmla="*/ 480985 h 581411"/>
                <a:gd name="connsiteX6-13" fmla="*/ 998968 w 1094108"/>
                <a:gd name="connsiteY6-14" fmla="*/ 581411 h 581411"/>
                <a:gd name="connsiteX7-15" fmla="*/ 0 w 1094108"/>
                <a:gd name="connsiteY7-16" fmla="*/ 200851 h 58141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1094108" h="581411">
                  <a:moveTo>
                    <a:pt x="0" y="200851"/>
                  </a:moveTo>
                  <a:lnTo>
                    <a:pt x="95139" y="0"/>
                  </a:lnTo>
                  <a:lnTo>
                    <a:pt x="1025396" y="338276"/>
                  </a:lnTo>
                  <a:lnTo>
                    <a:pt x="1094108" y="412273"/>
                  </a:lnTo>
                  <a:lnTo>
                    <a:pt x="1078252" y="517984"/>
                  </a:lnTo>
                  <a:lnTo>
                    <a:pt x="1014825" y="480985"/>
                  </a:lnTo>
                  <a:lnTo>
                    <a:pt x="998968" y="581411"/>
                  </a:lnTo>
                  <a:cubicBezTo>
                    <a:pt x="634554" y="475508"/>
                    <a:pt x="332989" y="327704"/>
                    <a:pt x="0" y="2008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Freeform 14"/>
            <p:cNvSpPr/>
            <p:nvPr/>
          </p:nvSpPr>
          <p:spPr>
            <a:xfrm>
              <a:off x="3076189" y="4038629"/>
              <a:ext cx="591981" cy="227104"/>
            </a:xfrm>
            <a:custGeom>
              <a:avLst/>
              <a:gdLst>
                <a:gd name="connsiteX0" fmla="*/ 5285 w 739976"/>
                <a:gd name="connsiteY0" fmla="*/ 68712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68712 h 206136"/>
                <a:gd name="connsiteX0-1" fmla="*/ 5285 w 739976"/>
                <a:gd name="connsiteY0-2" fmla="*/ 110997 h 206136"/>
                <a:gd name="connsiteX1-3" fmla="*/ 0 w 739976"/>
                <a:gd name="connsiteY1-4" fmla="*/ 5285 h 206136"/>
                <a:gd name="connsiteX2-5" fmla="*/ 158566 w 739976"/>
                <a:gd name="connsiteY2-6" fmla="*/ 0 h 206136"/>
                <a:gd name="connsiteX3-7" fmla="*/ 163852 w 739976"/>
                <a:gd name="connsiteY3-8" fmla="*/ 58141 h 206136"/>
                <a:gd name="connsiteX4-9" fmla="*/ 739976 w 739976"/>
                <a:gd name="connsiteY4-10" fmla="*/ 84569 h 206136"/>
                <a:gd name="connsiteX5-11" fmla="*/ 671264 w 739976"/>
                <a:gd name="connsiteY5-12" fmla="*/ 206136 h 206136"/>
                <a:gd name="connsiteX6-13" fmla="*/ 110996 w 739976"/>
                <a:gd name="connsiteY6-14" fmla="*/ 174423 h 206136"/>
                <a:gd name="connsiteX7-15" fmla="*/ 89854 w 739976"/>
                <a:gd name="connsiteY7-16" fmla="*/ 84569 h 206136"/>
                <a:gd name="connsiteX8-17" fmla="*/ 5285 w 739976"/>
                <a:gd name="connsiteY8-18" fmla="*/ 110997 h 206136"/>
                <a:gd name="connsiteX0-19" fmla="*/ 5285 w 739976"/>
                <a:gd name="connsiteY0-20" fmla="*/ 110997 h 206136"/>
                <a:gd name="connsiteX1-21" fmla="*/ 0 w 739976"/>
                <a:gd name="connsiteY1-22" fmla="*/ 5285 h 206136"/>
                <a:gd name="connsiteX2-23" fmla="*/ 158566 w 739976"/>
                <a:gd name="connsiteY2-24" fmla="*/ 0 h 206136"/>
                <a:gd name="connsiteX3-25" fmla="*/ 163852 w 739976"/>
                <a:gd name="connsiteY3-26" fmla="*/ 58141 h 206136"/>
                <a:gd name="connsiteX4-27" fmla="*/ 739976 w 739976"/>
                <a:gd name="connsiteY4-28" fmla="*/ 84569 h 206136"/>
                <a:gd name="connsiteX5-29" fmla="*/ 671264 w 739976"/>
                <a:gd name="connsiteY5-30" fmla="*/ 206136 h 206136"/>
                <a:gd name="connsiteX6-31" fmla="*/ 110996 w 739976"/>
                <a:gd name="connsiteY6-32" fmla="*/ 174423 h 206136"/>
                <a:gd name="connsiteX7-33" fmla="*/ 89854 w 739976"/>
                <a:gd name="connsiteY7-34" fmla="*/ 84569 h 206136"/>
                <a:gd name="connsiteX8-35" fmla="*/ 5285 w 739976"/>
                <a:gd name="connsiteY8-36" fmla="*/ 110997 h 206136"/>
                <a:gd name="connsiteX0-37" fmla="*/ 5285 w 671264"/>
                <a:gd name="connsiteY0-38" fmla="*/ 110997 h 206136"/>
                <a:gd name="connsiteX1-39" fmla="*/ 0 w 671264"/>
                <a:gd name="connsiteY1-40" fmla="*/ 5285 h 206136"/>
                <a:gd name="connsiteX2-41" fmla="*/ 158566 w 671264"/>
                <a:gd name="connsiteY2-42" fmla="*/ 0 h 206136"/>
                <a:gd name="connsiteX3-43" fmla="*/ 163852 w 671264"/>
                <a:gd name="connsiteY3-44" fmla="*/ 58141 h 206136"/>
                <a:gd name="connsiteX4-45" fmla="*/ 581409 w 671264"/>
                <a:gd name="connsiteY4-46" fmla="*/ 52856 h 206136"/>
                <a:gd name="connsiteX5-47" fmla="*/ 671264 w 671264"/>
                <a:gd name="connsiteY5-48" fmla="*/ 206136 h 206136"/>
                <a:gd name="connsiteX6-49" fmla="*/ 110996 w 671264"/>
                <a:gd name="connsiteY6-50" fmla="*/ 174423 h 206136"/>
                <a:gd name="connsiteX7-51" fmla="*/ 89854 w 671264"/>
                <a:gd name="connsiteY7-52" fmla="*/ 84569 h 206136"/>
                <a:gd name="connsiteX8-53" fmla="*/ 5285 w 671264"/>
                <a:gd name="connsiteY8-54" fmla="*/ 110997 h 206136"/>
                <a:gd name="connsiteX0-55" fmla="*/ 5285 w 591981"/>
                <a:gd name="connsiteY0-56" fmla="*/ 110997 h 190279"/>
                <a:gd name="connsiteX1-57" fmla="*/ 0 w 591981"/>
                <a:gd name="connsiteY1-58" fmla="*/ 5285 h 190279"/>
                <a:gd name="connsiteX2-59" fmla="*/ 158566 w 591981"/>
                <a:gd name="connsiteY2-60" fmla="*/ 0 h 190279"/>
                <a:gd name="connsiteX3-61" fmla="*/ 163852 w 591981"/>
                <a:gd name="connsiteY3-62" fmla="*/ 58141 h 190279"/>
                <a:gd name="connsiteX4-63" fmla="*/ 581409 w 591981"/>
                <a:gd name="connsiteY4-64" fmla="*/ 52856 h 190279"/>
                <a:gd name="connsiteX5-65" fmla="*/ 591981 w 591981"/>
                <a:gd name="connsiteY5-66" fmla="*/ 190279 h 190279"/>
                <a:gd name="connsiteX6-67" fmla="*/ 110996 w 591981"/>
                <a:gd name="connsiteY6-68" fmla="*/ 174423 h 190279"/>
                <a:gd name="connsiteX7-69" fmla="*/ 89854 w 591981"/>
                <a:gd name="connsiteY7-70" fmla="*/ 84569 h 190279"/>
                <a:gd name="connsiteX8-71" fmla="*/ 5285 w 591981"/>
                <a:gd name="connsiteY8-72" fmla="*/ 110997 h 190279"/>
                <a:gd name="connsiteX0-73" fmla="*/ 5285 w 591981"/>
                <a:gd name="connsiteY0-74" fmla="*/ 110997 h 190279"/>
                <a:gd name="connsiteX1-75" fmla="*/ 0 w 591981"/>
                <a:gd name="connsiteY1-76" fmla="*/ 5285 h 190279"/>
                <a:gd name="connsiteX2-77" fmla="*/ 158566 w 591981"/>
                <a:gd name="connsiteY2-78" fmla="*/ 0 h 190279"/>
                <a:gd name="connsiteX3-79" fmla="*/ 163852 w 591981"/>
                <a:gd name="connsiteY3-80" fmla="*/ 58141 h 190279"/>
                <a:gd name="connsiteX4-81" fmla="*/ 581409 w 591981"/>
                <a:gd name="connsiteY4-82" fmla="*/ 52856 h 190279"/>
                <a:gd name="connsiteX5-83" fmla="*/ 591981 w 591981"/>
                <a:gd name="connsiteY5-84" fmla="*/ 190279 h 190279"/>
                <a:gd name="connsiteX6-85" fmla="*/ 110996 w 591981"/>
                <a:gd name="connsiteY6-86" fmla="*/ 174423 h 190279"/>
                <a:gd name="connsiteX7-87" fmla="*/ 89854 w 591981"/>
                <a:gd name="connsiteY7-88" fmla="*/ 84569 h 190279"/>
                <a:gd name="connsiteX8-89" fmla="*/ 5285 w 591981"/>
                <a:gd name="connsiteY8-90" fmla="*/ 110997 h 190279"/>
                <a:gd name="connsiteX0-91" fmla="*/ 5285 w 591981"/>
                <a:gd name="connsiteY0-92" fmla="*/ 142240 h 221522"/>
                <a:gd name="connsiteX1-93" fmla="*/ 0 w 591981"/>
                <a:gd name="connsiteY1-94" fmla="*/ 36528 h 221522"/>
                <a:gd name="connsiteX2-95" fmla="*/ 163774 w 591981"/>
                <a:gd name="connsiteY2-96" fmla="*/ 0 h 221522"/>
                <a:gd name="connsiteX3-97" fmla="*/ 163852 w 591981"/>
                <a:gd name="connsiteY3-98" fmla="*/ 89384 h 221522"/>
                <a:gd name="connsiteX4-99" fmla="*/ 581409 w 591981"/>
                <a:gd name="connsiteY4-100" fmla="*/ 84099 h 221522"/>
                <a:gd name="connsiteX5-101" fmla="*/ 591981 w 591981"/>
                <a:gd name="connsiteY5-102" fmla="*/ 221522 h 221522"/>
                <a:gd name="connsiteX6-103" fmla="*/ 110996 w 591981"/>
                <a:gd name="connsiteY6-104" fmla="*/ 205666 h 221522"/>
                <a:gd name="connsiteX7-105" fmla="*/ 89854 w 591981"/>
                <a:gd name="connsiteY7-106" fmla="*/ 115812 h 221522"/>
                <a:gd name="connsiteX8-107" fmla="*/ 5285 w 591981"/>
                <a:gd name="connsiteY8-108" fmla="*/ 142240 h 221522"/>
                <a:gd name="connsiteX0-109" fmla="*/ 5285 w 591981"/>
                <a:gd name="connsiteY0-110" fmla="*/ 142240 h 221522"/>
                <a:gd name="connsiteX1-111" fmla="*/ 0 w 591981"/>
                <a:gd name="connsiteY1-112" fmla="*/ 36528 h 221522"/>
                <a:gd name="connsiteX2-113" fmla="*/ 163774 w 591981"/>
                <a:gd name="connsiteY2-114" fmla="*/ 0 h 221522"/>
                <a:gd name="connsiteX3-115" fmla="*/ 163852 w 591981"/>
                <a:gd name="connsiteY3-116" fmla="*/ 89384 h 221522"/>
                <a:gd name="connsiteX4-117" fmla="*/ 581409 w 591981"/>
                <a:gd name="connsiteY4-118" fmla="*/ 84099 h 221522"/>
                <a:gd name="connsiteX5-119" fmla="*/ 591981 w 591981"/>
                <a:gd name="connsiteY5-120" fmla="*/ 221522 h 221522"/>
                <a:gd name="connsiteX6-121" fmla="*/ 110996 w 591981"/>
                <a:gd name="connsiteY6-122" fmla="*/ 205666 h 221522"/>
                <a:gd name="connsiteX7-123" fmla="*/ 105475 w 591981"/>
                <a:gd name="connsiteY7-124" fmla="*/ 136641 h 221522"/>
                <a:gd name="connsiteX8-125" fmla="*/ 5285 w 591981"/>
                <a:gd name="connsiteY8-126" fmla="*/ 142240 h 221522"/>
                <a:gd name="connsiteX0-127" fmla="*/ 5285 w 591981"/>
                <a:gd name="connsiteY0-128" fmla="*/ 142240 h 227104"/>
                <a:gd name="connsiteX1-129" fmla="*/ 0 w 591981"/>
                <a:gd name="connsiteY1-130" fmla="*/ 36528 h 227104"/>
                <a:gd name="connsiteX2-131" fmla="*/ 163774 w 591981"/>
                <a:gd name="connsiteY2-132" fmla="*/ 0 h 227104"/>
                <a:gd name="connsiteX3-133" fmla="*/ 163852 w 591981"/>
                <a:gd name="connsiteY3-134" fmla="*/ 89384 h 227104"/>
                <a:gd name="connsiteX4-135" fmla="*/ 581409 w 591981"/>
                <a:gd name="connsiteY4-136" fmla="*/ 84099 h 227104"/>
                <a:gd name="connsiteX5-137" fmla="*/ 591981 w 591981"/>
                <a:gd name="connsiteY5-138" fmla="*/ 221522 h 227104"/>
                <a:gd name="connsiteX6-139" fmla="*/ 116204 w 591981"/>
                <a:gd name="connsiteY6-140" fmla="*/ 226495 h 227104"/>
                <a:gd name="connsiteX7-141" fmla="*/ 105475 w 591981"/>
                <a:gd name="connsiteY7-142" fmla="*/ 136641 h 227104"/>
                <a:gd name="connsiteX8-143" fmla="*/ 5285 w 591981"/>
                <a:gd name="connsiteY8-144" fmla="*/ 142240 h 227104"/>
                <a:gd name="connsiteX0-145" fmla="*/ 5285 w 591981"/>
                <a:gd name="connsiteY0-146" fmla="*/ 142240 h 227104"/>
                <a:gd name="connsiteX1-147" fmla="*/ 0 w 591981"/>
                <a:gd name="connsiteY1-148" fmla="*/ 36528 h 227104"/>
                <a:gd name="connsiteX2-149" fmla="*/ 163774 w 591981"/>
                <a:gd name="connsiteY2-150" fmla="*/ 0 h 227104"/>
                <a:gd name="connsiteX3-151" fmla="*/ 195095 w 591981"/>
                <a:gd name="connsiteY3-152" fmla="*/ 84177 h 227104"/>
                <a:gd name="connsiteX4-153" fmla="*/ 581409 w 591981"/>
                <a:gd name="connsiteY4-154" fmla="*/ 84099 h 227104"/>
                <a:gd name="connsiteX5-155" fmla="*/ 591981 w 591981"/>
                <a:gd name="connsiteY5-156" fmla="*/ 221522 h 227104"/>
                <a:gd name="connsiteX6-157" fmla="*/ 116204 w 591981"/>
                <a:gd name="connsiteY6-158" fmla="*/ 226495 h 227104"/>
                <a:gd name="connsiteX7-159" fmla="*/ 105475 w 591981"/>
                <a:gd name="connsiteY7-160" fmla="*/ 136641 h 227104"/>
                <a:gd name="connsiteX8-161" fmla="*/ 5285 w 591981"/>
                <a:gd name="connsiteY8-162" fmla="*/ 142240 h 227104"/>
                <a:gd name="connsiteX0-163" fmla="*/ 5285 w 591981"/>
                <a:gd name="connsiteY0-164" fmla="*/ 142240 h 227104"/>
                <a:gd name="connsiteX1-165" fmla="*/ 0 w 591981"/>
                <a:gd name="connsiteY1-166" fmla="*/ 36528 h 227104"/>
                <a:gd name="connsiteX2-167" fmla="*/ 163774 w 591981"/>
                <a:gd name="connsiteY2-168" fmla="*/ 0 h 227104"/>
                <a:gd name="connsiteX3-169" fmla="*/ 195095 w 591981"/>
                <a:gd name="connsiteY3-170" fmla="*/ 84177 h 227104"/>
                <a:gd name="connsiteX4-171" fmla="*/ 581409 w 591981"/>
                <a:gd name="connsiteY4-172" fmla="*/ 84099 h 227104"/>
                <a:gd name="connsiteX5-173" fmla="*/ 591981 w 591981"/>
                <a:gd name="connsiteY5-174" fmla="*/ 221522 h 227104"/>
                <a:gd name="connsiteX6-175" fmla="*/ 116204 w 591981"/>
                <a:gd name="connsiteY6-176" fmla="*/ 226495 h 227104"/>
                <a:gd name="connsiteX7-177" fmla="*/ 105475 w 591981"/>
                <a:gd name="connsiteY7-178" fmla="*/ 136641 h 227104"/>
                <a:gd name="connsiteX8-179" fmla="*/ 5285 w 591981"/>
                <a:gd name="connsiteY8-180" fmla="*/ 142240 h 227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591981" h="227104">
                  <a:moveTo>
                    <a:pt x="5285" y="142240"/>
                  </a:moveTo>
                  <a:lnTo>
                    <a:pt x="0" y="36528"/>
                  </a:lnTo>
                  <a:lnTo>
                    <a:pt x="163774" y="0"/>
                  </a:lnTo>
                  <a:cubicBezTo>
                    <a:pt x="163800" y="29795"/>
                    <a:pt x="195069" y="54382"/>
                    <a:pt x="195095" y="84177"/>
                  </a:cubicBezTo>
                  <a:cubicBezTo>
                    <a:pt x="397943" y="29168"/>
                    <a:pt x="389368" y="75290"/>
                    <a:pt x="581409" y="84099"/>
                  </a:cubicBezTo>
                  <a:lnTo>
                    <a:pt x="591981" y="221522"/>
                  </a:lnTo>
                  <a:cubicBezTo>
                    <a:pt x="431653" y="200380"/>
                    <a:pt x="276532" y="231780"/>
                    <a:pt x="116204" y="226495"/>
                  </a:cubicBezTo>
                  <a:lnTo>
                    <a:pt x="105475" y="136641"/>
                  </a:lnTo>
                  <a:lnTo>
                    <a:pt x="5285" y="1422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Freeform 15"/>
            <p:cNvSpPr/>
            <p:nvPr/>
          </p:nvSpPr>
          <p:spPr>
            <a:xfrm>
              <a:off x="2985409" y="3255814"/>
              <a:ext cx="669512" cy="864666"/>
            </a:xfrm>
            <a:custGeom>
              <a:avLst/>
              <a:gdLst>
                <a:gd name="connsiteX0" fmla="*/ 237850 w 650123"/>
                <a:gd name="connsiteY0" fmla="*/ 850974 h 866830"/>
                <a:gd name="connsiteX1" fmla="*/ 0 w 650123"/>
                <a:gd name="connsiteY1" fmla="*/ 63427 h 866830"/>
                <a:gd name="connsiteX2" fmla="*/ 153281 w 650123"/>
                <a:gd name="connsiteY2" fmla="*/ 184994 h 866830"/>
                <a:gd name="connsiteX3" fmla="*/ 216708 w 650123"/>
                <a:gd name="connsiteY3" fmla="*/ 5286 h 866830"/>
                <a:gd name="connsiteX4" fmla="*/ 317133 w 650123"/>
                <a:gd name="connsiteY4" fmla="*/ 184994 h 866830"/>
                <a:gd name="connsiteX5" fmla="*/ 359418 w 650123"/>
                <a:gd name="connsiteY5" fmla="*/ 0 h 866830"/>
                <a:gd name="connsiteX6" fmla="*/ 475700 w 650123"/>
                <a:gd name="connsiteY6" fmla="*/ 126853 h 866830"/>
                <a:gd name="connsiteX7" fmla="*/ 539126 w 650123"/>
                <a:gd name="connsiteY7" fmla="*/ 36999 h 866830"/>
                <a:gd name="connsiteX8" fmla="*/ 650123 w 650123"/>
                <a:gd name="connsiteY8" fmla="*/ 866830 h 866830"/>
                <a:gd name="connsiteX9" fmla="*/ 237850 w 650123"/>
                <a:gd name="connsiteY9" fmla="*/ 850974 h 866830"/>
                <a:gd name="connsiteX0-1" fmla="*/ 197028 w 609301"/>
                <a:gd name="connsiteY0-2" fmla="*/ 850974 h 866830"/>
                <a:gd name="connsiteX1-3" fmla="*/ 0 w 609301"/>
                <a:gd name="connsiteY1-4" fmla="*/ 60706 h 866830"/>
                <a:gd name="connsiteX2-5" fmla="*/ 112459 w 609301"/>
                <a:gd name="connsiteY2-6" fmla="*/ 184994 h 866830"/>
                <a:gd name="connsiteX3-7" fmla="*/ 175886 w 609301"/>
                <a:gd name="connsiteY3-8" fmla="*/ 5286 h 866830"/>
                <a:gd name="connsiteX4-9" fmla="*/ 276311 w 609301"/>
                <a:gd name="connsiteY4-10" fmla="*/ 184994 h 866830"/>
                <a:gd name="connsiteX5-11" fmla="*/ 318596 w 609301"/>
                <a:gd name="connsiteY5-12" fmla="*/ 0 h 866830"/>
                <a:gd name="connsiteX6-13" fmla="*/ 434878 w 609301"/>
                <a:gd name="connsiteY6-14" fmla="*/ 126853 h 866830"/>
                <a:gd name="connsiteX7-15" fmla="*/ 498304 w 609301"/>
                <a:gd name="connsiteY7-16" fmla="*/ 36999 h 866830"/>
                <a:gd name="connsiteX8-17" fmla="*/ 609301 w 609301"/>
                <a:gd name="connsiteY8-18" fmla="*/ 866830 h 866830"/>
                <a:gd name="connsiteX9-19" fmla="*/ 197028 w 609301"/>
                <a:gd name="connsiteY9-20" fmla="*/ 850974 h 866830"/>
                <a:gd name="connsiteX0-21" fmla="*/ 208370 w 620643"/>
                <a:gd name="connsiteY0-22" fmla="*/ 850974 h 866830"/>
                <a:gd name="connsiteX1-23" fmla="*/ 11342 w 620643"/>
                <a:gd name="connsiteY1-24" fmla="*/ 60706 h 866830"/>
                <a:gd name="connsiteX2-25" fmla="*/ 123801 w 620643"/>
                <a:gd name="connsiteY2-26" fmla="*/ 184994 h 866830"/>
                <a:gd name="connsiteX3-27" fmla="*/ 187228 w 620643"/>
                <a:gd name="connsiteY3-28" fmla="*/ 5286 h 866830"/>
                <a:gd name="connsiteX4-29" fmla="*/ 287653 w 620643"/>
                <a:gd name="connsiteY4-30" fmla="*/ 184994 h 866830"/>
                <a:gd name="connsiteX5-31" fmla="*/ 329938 w 620643"/>
                <a:gd name="connsiteY5-32" fmla="*/ 0 h 866830"/>
                <a:gd name="connsiteX6-33" fmla="*/ 446220 w 620643"/>
                <a:gd name="connsiteY6-34" fmla="*/ 126853 h 866830"/>
                <a:gd name="connsiteX7-35" fmla="*/ 509646 w 620643"/>
                <a:gd name="connsiteY7-36" fmla="*/ 36999 h 866830"/>
                <a:gd name="connsiteX8-37" fmla="*/ 620643 w 620643"/>
                <a:gd name="connsiteY8-38" fmla="*/ 866830 h 866830"/>
                <a:gd name="connsiteX9-39" fmla="*/ 208370 w 620643"/>
                <a:gd name="connsiteY9-40" fmla="*/ 850974 h 866830"/>
                <a:gd name="connsiteX0-41" fmla="*/ 208370 w 620643"/>
                <a:gd name="connsiteY0-42" fmla="*/ 850974 h 866830"/>
                <a:gd name="connsiteX1-43" fmla="*/ 11342 w 620643"/>
                <a:gd name="connsiteY1-44" fmla="*/ 60706 h 866830"/>
                <a:gd name="connsiteX2-45" fmla="*/ 123801 w 620643"/>
                <a:gd name="connsiteY2-46" fmla="*/ 184994 h 866830"/>
                <a:gd name="connsiteX3-47" fmla="*/ 187228 w 620643"/>
                <a:gd name="connsiteY3-48" fmla="*/ 5286 h 866830"/>
                <a:gd name="connsiteX4-49" fmla="*/ 287653 w 620643"/>
                <a:gd name="connsiteY4-50" fmla="*/ 184994 h 866830"/>
                <a:gd name="connsiteX5-51" fmla="*/ 329938 w 620643"/>
                <a:gd name="connsiteY5-52" fmla="*/ 0 h 866830"/>
                <a:gd name="connsiteX6-53" fmla="*/ 446220 w 620643"/>
                <a:gd name="connsiteY6-54" fmla="*/ 126853 h 866830"/>
                <a:gd name="connsiteX7-55" fmla="*/ 509646 w 620643"/>
                <a:gd name="connsiteY7-56" fmla="*/ 36999 h 866830"/>
                <a:gd name="connsiteX8-57" fmla="*/ 620643 w 620643"/>
                <a:gd name="connsiteY8-58" fmla="*/ 866830 h 866830"/>
                <a:gd name="connsiteX9-59" fmla="*/ 208370 w 620643"/>
                <a:gd name="connsiteY9-60" fmla="*/ 850974 h 866830"/>
                <a:gd name="connsiteX0-61" fmla="*/ 209189 w 621462"/>
                <a:gd name="connsiteY0-62" fmla="*/ 850974 h 866830"/>
                <a:gd name="connsiteX1-63" fmla="*/ 12161 w 621462"/>
                <a:gd name="connsiteY1-64" fmla="*/ 60706 h 866830"/>
                <a:gd name="connsiteX2-65" fmla="*/ 124620 w 621462"/>
                <a:gd name="connsiteY2-66" fmla="*/ 184994 h 866830"/>
                <a:gd name="connsiteX3-67" fmla="*/ 188047 w 621462"/>
                <a:gd name="connsiteY3-68" fmla="*/ 5286 h 866830"/>
                <a:gd name="connsiteX4-69" fmla="*/ 288472 w 621462"/>
                <a:gd name="connsiteY4-70" fmla="*/ 184994 h 866830"/>
                <a:gd name="connsiteX5-71" fmla="*/ 330757 w 621462"/>
                <a:gd name="connsiteY5-72" fmla="*/ 0 h 866830"/>
                <a:gd name="connsiteX6-73" fmla="*/ 447039 w 621462"/>
                <a:gd name="connsiteY6-74" fmla="*/ 126853 h 866830"/>
                <a:gd name="connsiteX7-75" fmla="*/ 510465 w 621462"/>
                <a:gd name="connsiteY7-76" fmla="*/ 36999 h 866830"/>
                <a:gd name="connsiteX8-77" fmla="*/ 621462 w 621462"/>
                <a:gd name="connsiteY8-78" fmla="*/ 866830 h 866830"/>
                <a:gd name="connsiteX9-79" fmla="*/ 209189 w 621462"/>
                <a:gd name="connsiteY9-80" fmla="*/ 850974 h 866830"/>
                <a:gd name="connsiteX0-81" fmla="*/ 160744 w 624724"/>
                <a:gd name="connsiteY0-82" fmla="*/ 812874 h 866830"/>
                <a:gd name="connsiteX1-83" fmla="*/ 15423 w 624724"/>
                <a:gd name="connsiteY1-84" fmla="*/ 60706 h 866830"/>
                <a:gd name="connsiteX2-85" fmla="*/ 127882 w 624724"/>
                <a:gd name="connsiteY2-86" fmla="*/ 184994 h 866830"/>
                <a:gd name="connsiteX3-87" fmla="*/ 191309 w 624724"/>
                <a:gd name="connsiteY3-88" fmla="*/ 5286 h 866830"/>
                <a:gd name="connsiteX4-89" fmla="*/ 291734 w 624724"/>
                <a:gd name="connsiteY4-90" fmla="*/ 184994 h 866830"/>
                <a:gd name="connsiteX5-91" fmla="*/ 334019 w 624724"/>
                <a:gd name="connsiteY5-92" fmla="*/ 0 h 866830"/>
                <a:gd name="connsiteX6-93" fmla="*/ 450301 w 624724"/>
                <a:gd name="connsiteY6-94" fmla="*/ 126853 h 866830"/>
                <a:gd name="connsiteX7-95" fmla="*/ 513727 w 624724"/>
                <a:gd name="connsiteY7-96" fmla="*/ 36999 h 866830"/>
                <a:gd name="connsiteX8-97" fmla="*/ 624724 w 624724"/>
                <a:gd name="connsiteY8-98" fmla="*/ 866830 h 866830"/>
                <a:gd name="connsiteX9-99" fmla="*/ 160744 w 624724"/>
                <a:gd name="connsiteY9-100" fmla="*/ 812874 h 866830"/>
                <a:gd name="connsiteX0-101" fmla="*/ 206607 w 621601"/>
                <a:gd name="connsiteY0-102" fmla="*/ 853696 h 866830"/>
                <a:gd name="connsiteX1-103" fmla="*/ 12300 w 621601"/>
                <a:gd name="connsiteY1-104" fmla="*/ 60706 h 866830"/>
                <a:gd name="connsiteX2-105" fmla="*/ 124759 w 621601"/>
                <a:gd name="connsiteY2-106" fmla="*/ 184994 h 866830"/>
                <a:gd name="connsiteX3-107" fmla="*/ 188186 w 621601"/>
                <a:gd name="connsiteY3-108" fmla="*/ 5286 h 866830"/>
                <a:gd name="connsiteX4-109" fmla="*/ 288611 w 621601"/>
                <a:gd name="connsiteY4-110" fmla="*/ 184994 h 866830"/>
                <a:gd name="connsiteX5-111" fmla="*/ 330896 w 621601"/>
                <a:gd name="connsiteY5-112" fmla="*/ 0 h 866830"/>
                <a:gd name="connsiteX6-113" fmla="*/ 447178 w 621601"/>
                <a:gd name="connsiteY6-114" fmla="*/ 126853 h 866830"/>
                <a:gd name="connsiteX7-115" fmla="*/ 510604 w 621601"/>
                <a:gd name="connsiteY7-116" fmla="*/ 36999 h 866830"/>
                <a:gd name="connsiteX8-117" fmla="*/ 621601 w 621601"/>
                <a:gd name="connsiteY8-118" fmla="*/ 866830 h 866830"/>
                <a:gd name="connsiteX9-119" fmla="*/ 206607 w 621601"/>
                <a:gd name="connsiteY9-120" fmla="*/ 853696 h 866830"/>
                <a:gd name="connsiteX0-121" fmla="*/ 206607 w 621601"/>
                <a:gd name="connsiteY0-122" fmla="*/ 853696 h 866830"/>
                <a:gd name="connsiteX1-123" fmla="*/ 12300 w 621601"/>
                <a:gd name="connsiteY1-124" fmla="*/ 60706 h 866830"/>
                <a:gd name="connsiteX2-125" fmla="*/ 124759 w 621601"/>
                <a:gd name="connsiteY2-126" fmla="*/ 184994 h 866830"/>
                <a:gd name="connsiteX3-127" fmla="*/ 188186 w 621601"/>
                <a:gd name="connsiteY3-128" fmla="*/ 5286 h 866830"/>
                <a:gd name="connsiteX4-129" fmla="*/ 288611 w 621601"/>
                <a:gd name="connsiteY4-130" fmla="*/ 184994 h 866830"/>
                <a:gd name="connsiteX5-131" fmla="*/ 330896 w 621601"/>
                <a:gd name="connsiteY5-132" fmla="*/ 0 h 866830"/>
                <a:gd name="connsiteX6-133" fmla="*/ 447178 w 621601"/>
                <a:gd name="connsiteY6-134" fmla="*/ 126853 h 866830"/>
                <a:gd name="connsiteX7-135" fmla="*/ 510604 w 621601"/>
                <a:gd name="connsiteY7-136" fmla="*/ 36999 h 866830"/>
                <a:gd name="connsiteX8-137" fmla="*/ 621601 w 621601"/>
                <a:gd name="connsiteY8-138" fmla="*/ 866830 h 866830"/>
                <a:gd name="connsiteX9-139" fmla="*/ 206607 w 621601"/>
                <a:gd name="connsiteY9-140" fmla="*/ 853696 h 866830"/>
                <a:gd name="connsiteX0-141" fmla="*/ 206607 w 621601"/>
                <a:gd name="connsiteY0-142" fmla="*/ 853696 h 866830"/>
                <a:gd name="connsiteX1-143" fmla="*/ 12300 w 621601"/>
                <a:gd name="connsiteY1-144" fmla="*/ 60706 h 866830"/>
                <a:gd name="connsiteX2-145" fmla="*/ 124759 w 621601"/>
                <a:gd name="connsiteY2-146" fmla="*/ 184994 h 866830"/>
                <a:gd name="connsiteX3-147" fmla="*/ 188186 w 621601"/>
                <a:gd name="connsiteY3-148" fmla="*/ 5286 h 866830"/>
                <a:gd name="connsiteX4-149" fmla="*/ 288611 w 621601"/>
                <a:gd name="connsiteY4-150" fmla="*/ 184994 h 866830"/>
                <a:gd name="connsiteX5-151" fmla="*/ 330896 w 621601"/>
                <a:gd name="connsiteY5-152" fmla="*/ 0 h 866830"/>
                <a:gd name="connsiteX6-153" fmla="*/ 447178 w 621601"/>
                <a:gd name="connsiteY6-154" fmla="*/ 126853 h 866830"/>
                <a:gd name="connsiteX7-155" fmla="*/ 510604 w 621601"/>
                <a:gd name="connsiteY7-156" fmla="*/ 36999 h 866830"/>
                <a:gd name="connsiteX8-157" fmla="*/ 621601 w 621601"/>
                <a:gd name="connsiteY8-158" fmla="*/ 866830 h 866830"/>
                <a:gd name="connsiteX9-159" fmla="*/ 206607 w 621601"/>
                <a:gd name="connsiteY9-160" fmla="*/ 853696 h 866830"/>
                <a:gd name="connsiteX0-161" fmla="*/ 209190 w 621463"/>
                <a:gd name="connsiteY0-162" fmla="*/ 864582 h 866830"/>
                <a:gd name="connsiteX1-163" fmla="*/ 12162 w 621463"/>
                <a:gd name="connsiteY1-164" fmla="*/ 60706 h 866830"/>
                <a:gd name="connsiteX2-165" fmla="*/ 124621 w 621463"/>
                <a:gd name="connsiteY2-166" fmla="*/ 184994 h 866830"/>
                <a:gd name="connsiteX3-167" fmla="*/ 188048 w 621463"/>
                <a:gd name="connsiteY3-168" fmla="*/ 5286 h 866830"/>
                <a:gd name="connsiteX4-169" fmla="*/ 288473 w 621463"/>
                <a:gd name="connsiteY4-170" fmla="*/ 184994 h 866830"/>
                <a:gd name="connsiteX5-171" fmla="*/ 330758 w 621463"/>
                <a:gd name="connsiteY5-172" fmla="*/ 0 h 866830"/>
                <a:gd name="connsiteX6-173" fmla="*/ 447040 w 621463"/>
                <a:gd name="connsiteY6-174" fmla="*/ 126853 h 866830"/>
                <a:gd name="connsiteX7-175" fmla="*/ 510466 w 621463"/>
                <a:gd name="connsiteY7-176" fmla="*/ 36999 h 866830"/>
                <a:gd name="connsiteX8-177" fmla="*/ 621463 w 621463"/>
                <a:gd name="connsiteY8-178" fmla="*/ 866830 h 866830"/>
                <a:gd name="connsiteX9-179" fmla="*/ 209190 w 621463"/>
                <a:gd name="connsiteY9-180" fmla="*/ 864582 h 866830"/>
                <a:gd name="connsiteX0-181" fmla="*/ 209190 w 586084"/>
                <a:gd name="connsiteY0-182" fmla="*/ 864582 h 869551"/>
                <a:gd name="connsiteX1-183" fmla="*/ 12162 w 586084"/>
                <a:gd name="connsiteY1-184" fmla="*/ 60706 h 869551"/>
                <a:gd name="connsiteX2-185" fmla="*/ 124621 w 586084"/>
                <a:gd name="connsiteY2-186" fmla="*/ 184994 h 869551"/>
                <a:gd name="connsiteX3-187" fmla="*/ 188048 w 586084"/>
                <a:gd name="connsiteY3-188" fmla="*/ 5286 h 869551"/>
                <a:gd name="connsiteX4-189" fmla="*/ 288473 w 586084"/>
                <a:gd name="connsiteY4-190" fmla="*/ 184994 h 869551"/>
                <a:gd name="connsiteX5-191" fmla="*/ 330758 w 586084"/>
                <a:gd name="connsiteY5-192" fmla="*/ 0 h 869551"/>
                <a:gd name="connsiteX6-193" fmla="*/ 447040 w 586084"/>
                <a:gd name="connsiteY6-194" fmla="*/ 126853 h 869551"/>
                <a:gd name="connsiteX7-195" fmla="*/ 510466 w 586084"/>
                <a:gd name="connsiteY7-196" fmla="*/ 36999 h 869551"/>
                <a:gd name="connsiteX8-197" fmla="*/ 586084 w 586084"/>
                <a:gd name="connsiteY8-198" fmla="*/ 869551 h 869551"/>
                <a:gd name="connsiteX9-199" fmla="*/ 209190 w 586084"/>
                <a:gd name="connsiteY9-200" fmla="*/ 864582 h 869551"/>
                <a:gd name="connsiteX0-201" fmla="*/ 209190 w 602413"/>
                <a:gd name="connsiteY0-202" fmla="*/ 864582 h 864582"/>
                <a:gd name="connsiteX1-203" fmla="*/ 12162 w 602413"/>
                <a:gd name="connsiteY1-204" fmla="*/ 60706 h 864582"/>
                <a:gd name="connsiteX2-205" fmla="*/ 124621 w 602413"/>
                <a:gd name="connsiteY2-206" fmla="*/ 184994 h 864582"/>
                <a:gd name="connsiteX3-207" fmla="*/ 188048 w 602413"/>
                <a:gd name="connsiteY3-208" fmla="*/ 5286 h 864582"/>
                <a:gd name="connsiteX4-209" fmla="*/ 288473 w 602413"/>
                <a:gd name="connsiteY4-210" fmla="*/ 184994 h 864582"/>
                <a:gd name="connsiteX5-211" fmla="*/ 330758 w 602413"/>
                <a:gd name="connsiteY5-212" fmla="*/ 0 h 864582"/>
                <a:gd name="connsiteX6-213" fmla="*/ 447040 w 602413"/>
                <a:gd name="connsiteY6-214" fmla="*/ 126853 h 864582"/>
                <a:gd name="connsiteX7-215" fmla="*/ 510466 w 602413"/>
                <a:gd name="connsiteY7-216" fmla="*/ 36999 h 864582"/>
                <a:gd name="connsiteX8-217" fmla="*/ 602413 w 602413"/>
                <a:gd name="connsiteY8-218" fmla="*/ 864109 h 864582"/>
                <a:gd name="connsiteX9-219" fmla="*/ 209190 w 602413"/>
                <a:gd name="connsiteY9-220" fmla="*/ 864582 h 864582"/>
                <a:gd name="connsiteX0-221" fmla="*/ 209190 w 618742"/>
                <a:gd name="connsiteY0-222" fmla="*/ 864582 h 864582"/>
                <a:gd name="connsiteX1-223" fmla="*/ 12162 w 618742"/>
                <a:gd name="connsiteY1-224" fmla="*/ 60706 h 864582"/>
                <a:gd name="connsiteX2-225" fmla="*/ 124621 w 618742"/>
                <a:gd name="connsiteY2-226" fmla="*/ 184994 h 864582"/>
                <a:gd name="connsiteX3-227" fmla="*/ 188048 w 618742"/>
                <a:gd name="connsiteY3-228" fmla="*/ 5286 h 864582"/>
                <a:gd name="connsiteX4-229" fmla="*/ 288473 w 618742"/>
                <a:gd name="connsiteY4-230" fmla="*/ 184994 h 864582"/>
                <a:gd name="connsiteX5-231" fmla="*/ 330758 w 618742"/>
                <a:gd name="connsiteY5-232" fmla="*/ 0 h 864582"/>
                <a:gd name="connsiteX6-233" fmla="*/ 447040 w 618742"/>
                <a:gd name="connsiteY6-234" fmla="*/ 126853 h 864582"/>
                <a:gd name="connsiteX7-235" fmla="*/ 510466 w 618742"/>
                <a:gd name="connsiteY7-236" fmla="*/ 36999 h 864582"/>
                <a:gd name="connsiteX8-237" fmla="*/ 618742 w 618742"/>
                <a:gd name="connsiteY8-238" fmla="*/ 578595 h 864582"/>
                <a:gd name="connsiteX9-239" fmla="*/ 602413 w 618742"/>
                <a:gd name="connsiteY9-240" fmla="*/ 864109 h 864582"/>
                <a:gd name="connsiteX10" fmla="*/ 209190 w 618742"/>
                <a:gd name="connsiteY10" fmla="*/ 864582 h 864582"/>
                <a:gd name="connsiteX0-241" fmla="*/ 209190 w 618742"/>
                <a:gd name="connsiteY0-242" fmla="*/ 864582 h 864582"/>
                <a:gd name="connsiteX1-243" fmla="*/ 12162 w 618742"/>
                <a:gd name="connsiteY1-244" fmla="*/ 60706 h 864582"/>
                <a:gd name="connsiteX2-245" fmla="*/ 124621 w 618742"/>
                <a:gd name="connsiteY2-246" fmla="*/ 184994 h 864582"/>
                <a:gd name="connsiteX3-247" fmla="*/ 188048 w 618742"/>
                <a:gd name="connsiteY3-248" fmla="*/ 5286 h 864582"/>
                <a:gd name="connsiteX4-249" fmla="*/ 288473 w 618742"/>
                <a:gd name="connsiteY4-250" fmla="*/ 184994 h 864582"/>
                <a:gd name="connsiteX5-251" fmla="*/ 330758 w 618742"/>
                <a:gd name="connsiteY5-252" fmla="*/ 0 h 864582"/>
                <a:gd name="connsiteX6-253" fmla="*/ 447040 w 618742"/>
                <a:gd name="connsiteY6-254" fmla="*/ 126853 h 864582"/>
                <a:gd name="connsiteX7-255" fmla="*/ 510466 w 618742"/>
                <a:gd name="connsiteY7-256" fmla="*/ 36999 h 864582"/>
                <a:gd name="connsiteX8-257" fmla="*/ 618742 w 618742"/>
                <a:gd name="connsiteY8-258" fmla="*/ 578595 h 864582"/>
                <a:gd name="connsiteX9-259" fmla="*/ 602413 w 618742"/>
                <a:gd name="connsiteY9-260" fmla="*/ 864109 h 864582"/>
                <a:gd name="connsiteX10-261" fmla="*/ 209190 w 618742"/>
                <a:gd name="connsiteY10-262" fmla="*/ 864582 h 864582"/>
                <a:gd name="connsiteX0-263" fmla="*/ 209190 w 618742"/>
                <a:gd name="connsiteY0-264" fmla="*/ 864582 h 864582"/>
                <a:gd name="connsiteX1-265" fmla="*/ 12162 w 618742"/>
                <a:gd name="connsiteY1-266" fmla="*/ 60706 h 864582"/>
                <a:gd name="connsiteX2-267" fmla="*/ 124621 w 618742"/>
                <a:gd name="connsiteY2-268" fmla="*/ 184994 h 864582"/>
                <a:gd name="connsiteX3-269" fmla="*/ 188048 w 618742"/>
                <a:gd name="connsiteY3-270" fmla="*/ 5286 h 864582"/>
                <a:gd name="connsiteX4-271" fmla="*/ 288473 w 618742"/>
                <a:gd name="connsiteY4-272" fmla="*/ 184994 h 864582"/>
                <a:gd name="connsiteX5-273" fmla="*/ 330758 w 618742"/>
                <a:gd name="connsiteY5-274" fmla="*/ 0 h 864582"/>
                <a:gd name="connsiteX6-275" fmla="*/ 447040 w 618742"/>
                <a:gd name="connsiteY6-276" fmla="*/ 126853 h 864582"/>
                <a:gd name="connsiteX7-277" fmla="*/ 510466 w 618742"/>
                <a:gd name="connsiteY7-278" fmla="*/ 36999 h 864582"/>
                <a:gd name="connsiteX8-279" fmla="*/ 618742 w 618742"/>
                <a:gd name="connsiteY8-280" fmla="*/ 578595 h 864582"/>
                <a:gd name="connsiteX9-281" fmla="*/ 602413 w 618742"/>
                <a:gd name="connsiteY9-282" fmla="*/ 864109 h 864582"/>
                <a:gd name="connsiteX10-283" fmla="*/ 209190 w 618742"/>
                <a:gd name="connsiteY10-284" fmla="*/ 864582 h 864582"/>
                <a:gd name="connsiteX0-285" fmla="*/ 209190 w 619592"/>
                <a:gd name="connsiteY0-286" fmla="*/ 864582 h 864582"/>
                <a:gd name="connsiteX1-287" fmla="*/ 12162 w 619592"/>
                <a:gd name="connsiteY1-288" fmla="*/ 60706 h 864582"/>
                <a:gd name="connsiteX2-289" fmla="*/ 124621 w 619592"/>
                <a:gd name="connsiteY2-290" fmla="*/ 184994 h 864582"/>
                <a:gd name="connsiteX3-291" fmla="*/ 188048 w 619592"/>
                <a:gd name="connsiteY3-292" fmla="*/ 5286 h 864582"/>
                <a:gd name="connsiteX4-293" fmla="*/ 288473 w 619592"/>
                <a:gd name="connsiteY4-294" fmla="*/ 184994 h 864582"/>
                <a:gd name="connsiteX5-295" fmla="*/ 330758 w 619592"/>
                <a:gd name="connsiteY5-296" fmla="*/ 0 h 864582"/>
                <a:gd name="connsiteX6-297" fmla="*/ 447040 w 619592"/>
                <a:gd name="connsiteY6-298" fmla="*/ 126853 h 864582"/>
                <a:gd name="connsiteX7-299" fmla="*/ 510466 w 619592"/>
                <a:gd name="connsiteY7-300" fmla="*/ 36999 h 864582"/>
                <a:gd name="connsiteX8-301" fmla="*/ 618742 w 619592"/>
                <a:gd name="connsiteY8-302" fmla="*/ 578595 h 864582"/>
                <a:gd name="connsiteX9-303" fmla="*/ 602413 w 619592"/>
                <a:gd name="connsiteY9-304" fmla="*/ 864109 h 864582"/>
                <a:gd name="connsiteX10-305" fmla="*/ 209190 w 619592"/>
                <a:gd name="connsiteY10-306" fmla="*/ 864582 h 864582"/>
                <a:gd name="connsiteX0-307" fmla="*/ 209190 w 620629"/>
                <a:gd name="connsiteY0-308" fmla="*/ 864582 h 864582"/>
                <a:gd name="connsiteX1-309" fmla="*/ 12162 w 620629"/>
                <a:gd name="connsiteY1-310" fmla="*/ 60706 h 864582"/>
                <a:gd name="connsiteX2-311" fmla="*/ 124621 w 620629"/>
                <a:gd name="connsiteY2-312" fmla="*/ 184994 h 864582"/>
                <a:gd name="connsiteX3-313" fmla="*/ 188048 w 620629"/>
                <a:gd name="connsiteY3-314" fmla="*/ 5286 h 864582"/>
                <a:gd name="connsiteX4-315" fmla="*/ 288473 w 620629"/>
                <a:gd name="connsiteY4-316" fmla="*/ 184994 h 864582"/>
                <a:gd name="connsiteX5-317" fmla="*/ 330758 w 620629"/>
                <a:gd name="connsiteY5-318" fmla="*/ 0 h 864582"/>
                <a:gd name="connsiteX6-319" fmla="*/ 447040 w 620629"/>
                <a:gd name="connsiteY6-320" fmla="*/ 126853 h 864582"/>
                <a:gd name="connsiteX7-321" fmla="*/ 510466 w 620629"/>
                <a:gd name="connsiteY7-322" fmla="*/ 36999 h 864582"/>
                <a:gd name="connsiteX8-323" fmla="*/ 618742 w 620629"/>
                <a:gd name="connsiteY8-324" fmla="*/ 578595 h 864582"/>
                <a:gd name="connsiteX9-325" fmla="*/ 602413 w 620629"/>
                <a:gd name="connsiteY9-326" fmla="*/ 864109 h 864582"/>
                <a:gd name="connsiteX10-327" fmla="*/ 209190 w 620629"/>
                <a:gd name="connsiteY10-328" fmla="*/ 864582 h 864582"/>
                <a:gd name="connsiteX0-329" fmla="*/ 209190 w 618743"/>
                <a:gd name="connsiteY0-330" fmla="*/ 864582 h 864582"/>
                <a:gd name="connsiteX1-331" fmla="*/ 12162 w 618743"/>
                <a:gd name="connsiteY1-332" fmla="*/ 60706 h 864582"/>
                <a:gd name="connsiteX2-333" fmla="*/ 124621 w 618743"/>
                <a:gd name="connsiteY2-334" fmla="*/ 184994 h 864582"/>
                <a:gd name="connsiteX3-335" fmla="*/ 188048 w 618743"/>
                <a:gd name="connsiteY3-336" fmla="*/ 5286 h 864582"/>
                <a:gd name="connsiteX4-337" fmla="*/ 288473 w 618743"/>
                <a:gd name="connsiteY4-338" fmla="*/ 184994 h 864582"/>
                <a:gd name="connsiteX5-339" fmla="*/ 330758 w 618743"/>
                <a:gd name="connsiteY5-340" fmla="*/ 0 h 864582"/>
                <a:gd name="connsiteX6-341" fmla="*/ 447040 w 618743"/>
                <a:gd name="connsiteY6-342" fmla="*/ 126853 h 864582"/>
                <a:gd name="connsiteX7-343" fmla="*/ 510466 w 618743"/>
                <a:gd name="connsiteY7-344" fmla="*/ 36999 h 864582"/>
                <a:gd name="connsiteX8-345" fmla="*/ 618742 w 618743"/>
                <a:gd name="connsiteY8-346" fmla="*/ 578595 h 864582"/>
                <a:gd name="connsiteX9-347" fmla="*/ 602413 w 618743"/>
                <a:gd name="connsiteY9-348" fmla="*/ 864109 h 864582"/>
                <a:gd name="connsiteX10-349" fmla="*/ 209190 w 618743"/>
                <a:gd name="connsiteY10-350" fmla="*/ 864582 h 864582"/>
                <a:gd name="connsiteX0-351" fmla="*/ 209190 w 618743"/>
                <a:gd name="connsiteY0-352" fmla="*/ 864582 h 864582"/>
                <a:gd name="connsiteX1-353" fmla="*/ 12162 w 618743"/>
                <a:gd name="connsiteY1-354" fmla="*/ 60706 h 864582"/>
                <a:gd name="connsiteX2-355" fmla="*/ 124621 w 618743"/>
                <a:gd name="connsiteY2-356" fmla="*/ 184994 h 864582"/>
                <a:gd name="connsiteX3-357" fmla="*/ 188048 w 618743"/>
                <a:gd name="connsiteY3-358" fmla="*/ 5286 h 864582"/>
                <a:gd name="connsiteX4-359" fmla="*/ 288473 w 618743"/>
                <a:gd name="connsiteY4-360" fmla="*/ 184994 h 864582"/>
                <a:gd name="connsiteX5-361" fmla="*/ 330758 w 618743"/>
                <a:gd name="connsiteY5-362" fmla="*/ 0 h 864582"/>
                <a:gd name="connsiteX6-363" fmla="*/ 447040 w 618743"/>
                <a:gd name="connsiteY6-364" fmla="*/ 126853 h 864582"/>
                <a:gd name="connsiteX7-365" fmla="*/ 510466 w 618743"/>
                <a:gd name="connsiteY7-366" fmla="*/ 36999 h 864582"/>
                <a:gd name="connsiteX8-367" fmla="*/ 618742 w 618743"/>
                <a:gd name="connsiteY8-368" fmla="*/ 578595 h 864582"/>
                <a:gd name="connsiteX9-369" fmla="*/ 602413 w 618743"/>
                <a:gd name="connsiteY9-370" fmla="*/ 864109 h 864582"/>
                <a:gd name="connsiteX10-371" fmla="*/ 209190 w 618743"/>
                <a:gd name="connsiteY10-372" fmla="*/ 864582 h 864582"/>
                <a:gd name="connsiteX0-373" fmla="*/ 209190 w 618745"/>
                <a:gd name="connsiteY0-374" fmla="*/ 864582 h 864582"/>
                <a:gd name="connsiteX1-375" fmla="*/ 12162 w 618745"/>
                <a:gd name="connsiteY1-376" fmla="*/ 60706 h 864582"/>
                <a:gd name="connsiteX2-377" fmla="*/ 124621 w 618745"/>
                <a:gd name="connsiteY2-378" fmla="*/ 184994 h 864582"/>
                <a:gd name="connsiteX3-379" fmla="*/ 188048 w 618745"/>
                <a:gd name="connsiteY3-380" fmla="*/ 5286 h 864582"/>
                <a:gd name="connsiteX4-381" fmla="*/ 288473 w 618745"/>
                <a:gd name="connsiteY4-382" fmla="*/ 184994 h 864582"/>
                <a:gd name="connsiteX5-383" fmla="*/ 330758 w 618745"/>
                <a:gd name="connsiteY5-384" fmla="*/ 0 h 864582"/>
                <a:gd name="connsiteX6-385" fmla="*/ 447040 w 618745"/>
                <a:gd name="connsiteY6-386" fmla="*/ 126853 h 864582"/>
                <a:gd name="connsiteX7-387" fmla="*/ 510466 w 618745"/>
                <a:gd name="connsiteY7-388" fmla="*/ 36999 h 864582"/>
                <a:gd name="connsiteX8-389" fmla="*/ 618742 w 618745"/>
                <a:gd name="connsiteY8-390" fmla="*/ 578595 h 864582"/>
                <a:gd name="connsiteX9-391" fmla="*/ 602413 w 618745"/>
                <a:gd name="connsiteY9-392" fmla="*/ 864109 h 864582"/>
                <a:gd name="connsiteX10-393" fmla="*/ 209190 w 618745"/>
                <a:gd name="connsiteY10-394" fmla="*/ 864582 h 864582"/>
                <a:gd name="connsiteX0-395" fmla="*/ 209190 w 618745"/>
                <a:gd name="connsiteY0-396" fmla="*/ 864582 h 864582"/>
                <a:gd name="connsiteX1-397" fmla="*/ 12162 w 618745"/>
                <a:gd name="connsiteY1-398" fmla="*/ 60706 h 864582"/>
                <a:gd name="connsiteX2-399" fmla="*/ 124621 w 618745"/>
                <a:gd name="connsiteY2-400" fmla="*/ 184994 h 864582"/>
                <a:gd name="connsiteX3-401" fmla="*/ 188048 w 618745"/>
                <a:gd name="connsiteY3-402" fmla="*/ 5286 h 864582"/>
                <a:gd name="connsiteX4-403" fmla="*/ 288473 w 618745"/>
                <a:gd name="connsiteY4-404" fmla="*/ 184994 h 864582"/>
                <a:gd name="connsiteX5-405" fmla="*/ 330758 w 618745"/>
                <a:gd name="connsiteY5-406" fmla="*/ 0 h 864582"/>
                <a:gd name="connsiteX6-407" fmla="*/ 430711 w 618745"/>
                <a:gd name="connsiteY6-408" fmla="*/ 121410 h 864582"/>
                <a:gd name="connsiteX7-409" fmla="*/ 510466 w 618745"/>
                <a:gd name="connsiteY7-410" fmla="*/ 36999 h 864582"/>
                <a:gd name="connsiteX8-411" fmla="*/ 618742 w 618745"/>
                <a:gd name="connsiteY8-412" fmla="*/ 578595 h 864582"/>
                <a:gd name="connsiteX9-413" fmla="*/ 602413 w 618745"/>
                <a:gd name="connsiteY9-414" fmla="*/ 864109 h 864582"/>
                <a:gd name="connsiteX10-415" fmla="*/ 209190 w 618745"/>
                <a:gd name="connsiteY10-416" fmla="*/ 864582 h 864582"/>
                <a:gd name="connsiteX0-417" fmla="*/ 209190 w 618745"/>
                <a:gd name="connsiteY0-418" fmla="*/ 864582 h 864582"/>
                <a:gd name="connsiteX1-419" fmla="*/ 12162 w 618745"/>
                <a:gd name="connsiteY1-420" fmla="*/ 60706 h 864582"/>
                <a:gd name="connsiteX2-421" fmla="*/ 124621 w 618745"/>
                <a:gd name="connsiteY2-422" fmla="*/ 184994 h 864582"/>
                <a:gd name="connsiteX3-423" fmla="*/ 188048 w 618745"/>
                <a:gd name="connsiteY3-424" fmla="*/ 5286 h 864582"/>
                <a:gd name="connsiteX4-425" fmla="*/ 288473 w 618745"/>
                <a:gd name="connsiteY4-426" fmla="*/ 184994 h 864582"/>
                <a:gd name="connsiteX5-427" fmla="*/ 330758 w 618745"/>
                <a:gd name="connsiteY5-428" fmla="*/ 0 h 864582"/>
                <a:gd name="connsiteX6-429" fmla="*/ 430711 w 618745"/>
                <a:gd name="connsiteY6-430" fmla="*/ 121410 h 864582"/>
                <a:gd name="connsiteX7-431" fmla="*/ 510466 w 618745"/>
                <a:gd name="connsiteY7-432" fmla="*/ 36999 h 864582"/>
                <a:gd name="connsiteX8-433" fmla="*/ 618742 w 618745"/>
                <a:gd name="connsiteY8-434" fmla="*/ 578595 h 864582"/>
                <a:gd name="connsiteX9-435" fmla="*/ 602413 w 618745"/>
                <a:gd name="connsiteY9-436" fmla="*/ 864109 h 864582"/>
                <a:gd name="connsiteX10-437" fmla="*/ 209190 w 618745"/>
                <a:gd name="connsiteY10-438" fmla="*/ 864582 h 864582"/>
                <a:gd name="connsiteX0-439" fmla="*/ 209190 w 618782"/>
                <a:gd name="connsiteY0-440" fmla="*/ 864582 h 864582"/>
                <a:gd name="connsiteX1-441" fmla="*/ 12162 w 618782"/>
                <a:gd name="connsiteY1-442" fmla="*/ 60706 h 864582"/>
                <a:gd name="connsiteX2-443" fmla="*/ 124621 w 618782"/>
                <a:gd name="connsiteY2-444" fmla="*/ 184994 h 864582"/>
                <a:gd name="connsiteX3-445" fmla="*/ 188048 w 618782"/>
                <a:gd name="connsiteY3-446" fmla="*/ 5286 h 864582"/>
                <a:gd name="connsiteX4-447" fmla="*/ 288473 w 618782"/>
                <a:gd name="connsiteY4-448" fmla="*/ 184994 h 864582"/>
                <a:gd name="connsiteX5-449" fmla="*/ 330758 w 618782"/>
                <a:gd name="connsiteY5-450" fmla="*/ 0 h 864582"/>
                <a:gd name="connsiteX6-451" fmla="*/ 430711 w 618782"/>
                <a:gd name="connsiteY6-452" fmla="*/ 121410 h 864582"/>
                <a:gd name="connsiteX7-453" fmla="*/ 510466 w 618782"/>
                <a:gd name="connsiteY7-454" fmla="*/ 36999 h 864582"/>
                <a:gd name="connsiteX8-455" fmla="*/ 618742 w 618782"/>
                <a:gd name="connsiteY8-456" fmla="*/ 578595 h 864582"/>
                <a:gd name="connsiteX9-457" fmla="*/ 602413 w 618782"/>
                <a:gd name="connsiteY9-458" fmla="*/ 864109 h 864582"/>
                <a:gd name="connsiteX10-459" fmla="*/ 209190 w 618782"/>
                <a:gd name="connsiteY10-460" fmla="*/ 864582 h 864582"/>
                <a:gd name="connsiteX0-461" fmla="*/ 209190 w 618782"/>
                <a:gd name="connsiteY0-462" fmla="*/ 864664 h 864664"/>
                <a:gd name="connsiteX1-463" fmla="*/ 12162 w 618782"/>
                <a:gd name="connsiteY1-464" fmla="*/ 60788 h 864664"/>
                <a:gd name="connsiteX2-465" fmla="*/ 124621 w 618782"/>
                <a:gd name="connsiteY2-466" fmla="*/ 185076 h 864664"/>
                <a:gd name="connsiteX3-467" fmla="*/ 188048 w 618782"/>
                <a:gd name="connsiteY3-468" fmla="*/ 5368 h 864664"/>
                <a:gd name="connsiteX4-469" fmla="*/ 288473 w 618782"/>
                <a:gd name="connsiteY4-470" fmla="*/ 185076 h 864664"/>
                <a:gd name="connsiteX5-471" fmla="*/ 330758 w 618782"/>
                <a:gd name="connsiteY5-472" fmla="*/ 82 h 864664"/>
                <a:gd name="connsiteX6-473" fmla="*/ 430711 w 618782"/>
                <a:gd name="connsiteY6-474" fmla="*/ 121492 h 864664"/>
                <a:gd name="connsiteX7-475" fmla="*/ 510466 w 618782"/>
                <a:gd name="connsiteY7-476" fmla="*/ 37081 h 864664"/>
                <a:gd name="connsiteX8-477" fmla="*/ 618742 w 618782"/>
                <a:gd name="connsiteY8-478" fmla="*/ 578677 h 864664"/>
                <a:gd name="connsiteX9-479" fmla="*/ 602413 w 618782"/>
                <a:gd name="connsiteY9-480" fmla="*/ 864191 h 864664"/>
                <a:gd name="connsiteX10-481" fmla="*/ 209190 w 618782"/>
                <a:gd name="connsiteY10-482" fmla="*/ 864664 h 864664"/>
                <a:gd name="connsiteX0-483" fmla="*/ 209190 w 618782"/>
                <a:gd name="connsiteY0-484" fmla="*/ 864664 h 864664"/>
                <a:gd name="connsiteX1-485" fmla="*/ 12162 w 618782"/>
                <a:gd name="connsiteY1-486" fmla="*/ 60788 h 864664"/>
                <a:gd name="connsiteX2-487" fmla="*/ 124621 w 618782"/>
                <a:gd name="connsiteY2-488" fmla="*/ 185076 h 864664"/>
                <a:gd name="connsiteX3-489" fmla="*/ 188048 w 618782"/>
                <a:gd name="connsiteY3-490" fmla="*/ 5368 h 864664"/>
                <a:gd name="connsiteX4-491" fmla="*/ 288473 w 618782"/>
                <a:gd name="connsiteY4-492" fmla="*/ 185076 h 864664"/>
                <a:gd name="connsiteX5-493" fmla="*/ 330758 w 618782"/>
                <a:gd name="connsiteY5-494" fmla="*/ 82 h 864664"/>
                <a:gd name="connsiteX6-495" fmla="*/ 430711 w 618782"/>
                <a:gd name="connsiteY6-496" fmla="*/ 121492 h 864664"/>
                <a:gd name="connsiteX7-497" fmla="*/ 510466 w 618782"/>
                <a:gd name="connsiteY7-498" fmla="*/ 37081 h 864664"/>
                <a:gd name="connsiteX8-499" fmla="*/ 618742 w 618782"/>
                <a:gd name="connsiteY8-500" fmla="*/ 578677 h 864664"/>
                <a:gd name="connsiteX9-501" fmla="*/ 602413 w 618782"/>
                <a:gd name="connsiteY9-502" fmla="*/ 864191 h 864664"/>
                <a:gd name="connsiteX10-503" fmla="*/ 209190 w 618782"/>
                <a:gd name="connsiteY10-504" fmla="*/ 864664 h 864664"/>
                <a:gd name="connsiteX0-505" fmla="*/ 209190 w 618782"/>
                <a:gd name="connsiteY0-506" fmla="*/ 864666 h 864666"/>
                <a:gd name="connsiteX1-507" fmla="*/ 12162 w 618782"/>
                <a:gd name="connsiteY1-508" fmla="*/ 60790 h 864666"/>
                <a:gd name="connsiteX2-509" fmla="*/ 124621 w 618782"/>
                <a:gd name="connsiteY2-510" fmla="*/ 185078 h 864666"/>
                <a:gd name="connsiteX3-511" fmla="*/ 188048 w 618782"/>
                <a:gd name="connsiteY3-512" fmla="*/ 5370 h 864666"/>
                <a:gd name="connsiteX4-513" fmla="*/ 288473 w 618782"/>
                <a:gd name="connsiteY4-514" fmla="*/ 185078 h 864666"/>
                <a:gd name="connsiteX5-515" fmla="*/ 330758 w 618782"/>
                <a:gd name="connsiteY5-516" fmla="*/ 84 h 864666"/>
                <a:gd name="connsiteX6-517" fmla="*/ 430711 w 618782"/>
                <a:gd name="connsiteY6-518" fmla="*/ 121494 h 864666"/>
                <a:gd name="connsiteX7-519" fmla="*/ 510466 w 618782"/>
                <a:gd name="connsiteY7-520" fmla="*/ 37083 h 864666"/>
                <a:gd name="connsiteX8-521" fmla="*/ 618742 w 618782"/>
                <a:gd name="connsiteY8-522" fmla="*/ 578679 h 864666"/>
                <a:gd name="connsiteX9-523" fmla="*/ 602413 w 618782"/>
                <a:gd name="connsiteY9-524" fmla="*/ 864193 h 864666"/>
                <a:gd name="connsiteX10-525" fmla="*/ 209190 w 618782"/>
                <a:gd name="connsiteY10-526" fmla="*/ 864666 h 864666"/>
                <a:gd name="connsiteX0-527" fmla="*/ 209190 w 618782"/>
                <a:gd name="connsiteY0-528" fmla="*/ 864666 h 864666"/>
                <a:gd name="connsiteX1-529" fmla="*/ 12162 w 618782"/>
                <a:gd name="connsiteY1-530" fmla="*/ 60790 h 864666"/>
                <a:gd name="connsiteX2-531" fmla="*/ 124621 w 618782"/>
                <a:gd name="connsiteY2-532" fmla="*/ 185078 h 864666"/>
                <a:gd name="connsiteX3-533" fmla="*/ 188048 w 618782"/>
                <a:gd name="connsiteY3-534" fmla="*/ 5370 h 864666"/>
                <a:gd name="connsiteX4-535" fmla="*/ 288473 w 618782"/>
                <a:gd name="connsiteY4-536" fmla="*/ 185078 h 864666"/>
                <a:gd name="connsiteX5-537" fmla="*/ 330758 w 618782"/>
                <a:gd name="connsiteY5-538" fmla="*/ 84 h 864666"/>
                <a:gd name="connsiteX6-539" fmla="*/ 430711 w 618782"/>
                <a:gd name="connsiteY6-540" fmla="*/ 121494 h 864666"/>
                <a:gd name="connsiteX7-541" fmla="*/ 510466 w 618782"/>
                <a:gd name="connsiteY7-542" fmla="*/ 37083 h 864666"/>
                <a:gd name="connsiteX8-543" fmla="*/ 618742 w 618782"/>
                <a:gd name="connsiteY8-544" fmla="*/ 578679 h 864666"/>
                <a:gd name="connsiteX9-545" fmla="*/ 602413 w 618782"/>
                <a:gd name="connsiteY9-546" fmla="*/ 864193 h 864666"/>
                <a:gd name="connsiteX10-547" fmla="*/ 209190 w 618782"/>
                <a:gd name="connsiteY10-548" fmla="*/ 864666 h 864666"/>
                <a:gd name="connsiteX0-549" fmla="*/ 209190 w 618782"/>
                <a:gd name="connsiteY0-550" fmla="*/ 864666 h 864666"/>
                <a:gd name="connsiteX1-551" fmla="*/ 12162 w 618782"/>
                <a:gd name="connsiteY1-552" fmla="*/ 60790 h 864666"/>
                <a:gd name="connsiteX2-553" fmla="*/ 124621 w 618782"/>
                <a:gd name="connsiteY2-554" fmla="*/ 185078 h 864666"/>
                <a:gd name="connsiteX3-555" fmla="*/ 188048 w 618782"/>
                <a:gd name="connsiteY3-556" fmla="*/ 5370 h 864666"/>
                <a:gd name="connsiteX4-557" fmla="*/ 285752 w 618782"/>
                <a:gd name="connsiteY4-558" fmla="*/ 149700 h 864666"/>
                <a:gd name="connsiteX5-559" fmla="*/ 330758 w 618782"/>
                <a:gd name="connsiteY5-560" fmla="*/ 84 h 864666"/>
                <a:gd name="connsiteX6-561" fmla="*/ 430711 w 618782"/>
                <a:gd name="connsiteY6-562" fmla="*/ 121494 h 864666"/>
                <a:gd name="connsiteX7-563" fmla="*/ 510466 w 618782"/>
                <a:gd name="connsiteY7-564" fmla="*/ 37083 h 864666"/>
                <a:gd name="connsiteX8-565" fmla="*/ 618742 w 618782"/>
                <a:gd name="connsiteY8-566" fmla="*/ 578679 h 864666"/>
                <a:gd name="connsiteX9-567" fmla="*/ 602413 w 618782"/>
                <a:gd name="connsiteY9-568" fmla="*/ 864193 h 864666"/>
                <a:gd name="connsiteX10-569" fmla="*/ 209190 w 618782"/>
                <a:gd name="connsiteY10-570" fmla="*/ 864666 h 864666"/>
                <a:gd name="connsiteX0-571" fmla="*/ 209190 w 618782"/>
                <a:gd name="connsiteY0-572" fmla="*/ 864666 h 864666"/>
                <a:gd name="connsiteX1-573" fmla="*/ 12162 w 618782"/>
                <a:gd name="connsiteY1-574" fmla="*/ 60790 h 864666"/>
                <a:gd name="connsiteX2-575" fmla="*/ 124621 w 618782"/>
                <a:gd name="connsiteY2-576" fmla="*/ 185078 h 864666"/>
                <a:gd name="connsiteX3-577" fmla="*/ 188048 w 618782"/>
                <a:gd name="connsiteY3-578" fmla="*/ 5370 h 864666"/>
                <a:gd name="connsiteX4-579" fmla="*/ 285752 w 618782"/>
                <a:gd name="connsiteY4-580" fmla="*/ 149700 h 864666"/>
                <a:gd name="connsiteX5-581" fmla="*/ 330758 w 618782"/>
                <a:gd name="connsiteY5-582" fmla="*/ 84 h 864666"/>
                <a:gd name="connsiteX6-583" fmla="*/ 430711 w 618782"/>
                <a:gd name="connsiteY6-584" fmla="*/ 121494 h 864666"/>
                <a:gd name="connsiteX7-585" fmla="*/ 510466 w 618782"/>
                <a:gd name="connsiteY7-586" fmla="*/ 37083 h 864666"/>
                <a:gd name="connsiteX8-587" fmla="*/ 618742 w 618782"/>
                <a:gd name="connsiteY8-588" fmla="*/ 578679 h 864666"/>
                <a:gd name="connsiteX9-589" fmla="*/ 602413 w 618782"/>
                <a:gd name="connsiteY9-590" fmla="*/ 864193 h 864666"/>
                <a:gd name="connsiteX10-591" fmla="*/ 209190 w 618782"/>
                <a:gd name="connsiteY10-592" fmla="*/ 864666 h 864666"/>
                <a:gd name="connsiteX0-593" fmla="*/ 209190 w 618782"/>
                <a:gd name="connsiteY0-594" fmla="*/ 864666 h 864666"/>
                <a:gd name="connsiteX1-595" fmla="*/ 12162 w 618782"/>
                <a:gd name="connsiteY1-596" fmla="*/ 60790 h 864666"/>
                <a:gd name="connsiteX2-597" fmla="*/ 124621 w 618782"/>
                <a:gd name="connsiteY2-598" fmla="*/ 185078 h 864666"/>
                <a:gd name="connsiteX3-599" fmla="*/ 188048 w 618782"/>
                <a:gd name="connsiteY3-600" fmla="*/ 5370 h 864666"/>
                <a:gd name="connsiteX4-601" fmla="*/ 274866 w 618782"/>
                <a:gd name="connsiteY4-602" fmla="*/ 144257 h 864666"/>
                <a:gd name="connsiteX5-603" fmla="*/ 330758 w 618782"/>
                <a:gd name="connsiteY5-604" fmla="*/ 84 h 864666"/>
                <a:gd name="connsiteX6-605" fmla="*/ 430711 w 618782"/>
                <a:gd name="connsiteY6-606" fmla="*/ 121494 h 864666"/>
                <a:gd name="connsiteX7-607" fmla="*/ 510466 w 618782"/>
                <a:gd name="connsiteY7-608" fmla="*/ 37083 h 864666"/>
                <a:gd name="connsiteX8-609" fmla="*/ 618742 w 618782"/>
                <a:gd name="connsiteY8-610" fmla="*/ 578679 h 864666"/>
                <a:gd name="connsiteX9-611" fmla="*/ 602413 w 618782"/>
                <a:gd name="connsiteY9-612" fmla="*/ 864193 h 864666"/>
                <a:gd name="connsiteX10-613" fmla="*/ 209190 w 618782"/>
                <a:gd name="connsiteY10-614" fmla="*/ 864666 h 864666"/>
                <a:gd name="connsiteX0-615" fmla="*/ 209190 w 618782"/>
                <a:gd name="connsiteY0-616" fmla="*/ 864666 h 864666"/>
                <a:gd name="connsiteX1-617" fmla="*/ 12162 w 618782"/>
                <a:gd name="connsiteY1-618" fmla="*/ 60790 h 864666"/>
                <a:gd name="connsiteX2-619" fmla="*/ 124621 w 618782"/>
                <a:gd name="connsiteY2-620" fmla="*/ 185078 h 864666"/>
                <a:gd name="connsiteX3-621" fmla="*/ 188048 w 618782"/>
                <a:gd name="connsiteY3-622" fmla="*/ 5370 h 864666"/>
                <a:gd name="connsiteX4-623" fmla="*/ 274866 w 618782"/>
                <a:gd name="connsiteY4-624" fmla="*/ 144257 h 864666"/>
                <a:gd name="connsiteX5-625" fmla="*/ 330758 w 618782"/>
                <a:gd name="connsiteY5-626" fmla="*/ 84 h 864666"/>
                <a:gd name="connsiteX6-627" fmla="*/ 430711 w 618782"/>
                <a:gd name="connsiteY6-628" fmla="*/ 121494 h 864666"/>
                <a:gd name="connsiteX7-629" fmla="*/ 510466 w 618782"/>
                <a:gd name="connsiteY7-630" fmla="*/ 37083 h 864666"/>
                <a:gd name="connsiteX8-631" fmla="*/ 618742 w 618782"/>
                <a:gd name="connsiteY8-632" fmla="*/ 578679 h 864666"/>
                <a:gd name="connsiteX9-633" fmla="*/ 602413 w 618782"/>
                <a:gd name="connsiteY9-634" fmla="*/ 864193 h 864666"/>
                <a:gd name="connsiteX10-635" fmla="*/ 209190 w 618782"/>
                <a:gd name="connsiteY10-636" fmla="*/ 864666 h 864666"/>
                <a:gd name="connsiteX0-637" fmla="*/ 209190 w 618782"/>
                <a:gd name="connsiteY0-638" fmla="*/ 864666 h 864666"/>
                <a:gd name="connsiteX1-639" fmla="*/ 12162 w 618782"/>
                <a:gd name="connsiteY1-640" fmla="*/ 60790 h 864666"/>
                <a:gd name="connsiteX2-641" fmla="*/ 124621 w 618782"/>
                <a:gd name="connsiteY2-642" fmla="*/ 185078 h 864666"/>
                <a:gd name="connsiteX3-643" fmla="*/ 188048 w 618782"/>
                <a:gd name="connsiteY3-644" fmla="*/ 5370 h 864666"/>
                <a:gd name="connsiteX4-645" fmla="*/ 274866 w 618782"/>
                <a:gd name="connsiteY4-646" fmla="*/ 144257 h 864666"/>
                <a:gd name="connsiteX5-647" fmla="*/ 330758 w 618782"/>
                <a:gd name="connsiteY5-648" fmla="*/ 84 h 864666"/>
                <a:gd name="connsiteX6-649" fmla="*/ 430711 w 618782"/>
                <a:gd name="connsiteY6-650" fmla="*/ 121494 h 864666"/>
                <a:gd name="connsiteX7-651" fmla="*/ 510466 w 618782"/>
                <a:gd name="connsiteY7-652" fmla="*/ 37083 h 864666"/>
                <a:gd name="connsiteX8-653" fmla="*/ 618742 w 618782"/>
                <a:gd name="connsiteY8-654" fmla="*/ 578679 h 864666"/>
                <a:gd name="connsiteX9-655" fmla="*/ 602413 w 618782"/>
                <a:gd name="connsiteY9-656" fmla="*/ 864193 h 864666"/>
                <a:gd name="connsiteX10-657" fmla="*/ 209190 w 618782"/>
                <a:gd name="connsiteY10-658" fmla="*/ 864666 h 864666"/>
                <a:gd name="connsiteX0-659" fmla="*/ 209190 w 618782"/>
                <a:gd name="connsiteY0-660" fmla="*/ 864666 h 864666"/>
                <a:gd name="connsiteX1-661" fmla="*/ 12162 w 618782"/>
                <a:gd name="connsiteY1-662" fmla="*/ 60790 h 864666"/>
                <a:gd name="connsiteX2-663" fmla="*/ 124621 w 618782"/>
                <a:gd name="connsiteY2-664" fmla="*/ 185078 h 864666"/>
                <a:gd name="connsiteX3-665" fmla="*/ 188048 w 618782"/>
                <a:gd name="connsiteY3-666" fmla="*/ 5370 h 864666"/>
                <a:gd name="connsiteX4-667" fmla="*/ 274866 w 618782"/>
                <a:gd name="connsiteY4-668" fmla="*/ 144257 h 864666"/>
                <a:gd name="connsiteX5-669" fmla="*/ 330758 w 618782"/>
                <a:gd name="connsiteY5-670" fmla="*/ 84 h 864666"/>
                <a:gd name="connsiteX6-671" fmla="*/ 430711 w 618782"/>
                <a:gd name="connsiteY6-672" fmla="*/ 121494 h 864666"/>
                <a:gd name="connsiteX7-673" fmla="*/ 510466 w 618782"/>
                <a:gd name="connsiteY7-674" fmla="*/ 37083 h 864666"/>
                <a:gd name="connsiteX8-675" fmla="*/ 618742 w 618782"/>
                <a:gd name="connsiteY8-676" fmla="*/ 578679 h 864666"/>
                <a:gd name="connsiteX9-677" fmla="*/ 602413 w 618782"/>
                <a:gd name="connsiteY9-678" fmla="*/ 864193 h 864666"/>
                <a:gd name="connsiteX10-679" fmla="*/ 209190 w 618782"/>
                <a:gd name="connsiteY10-680" fmla="*/ 864666 h 864666"/>
                <a:gd name="connsiteX0-681" fmla="*/ 209190 w 618782"/>
                <a:gd name="connsiteY0-682" fmla="*/ 864666 h 864666"/>
                <a:gd name="connsiteX1-683" fmla="*/ 12162 w 618782"/>
                <a:gd name="connsiteY1-684" fmla="*/ 60790 h 864666"/>
                <a:gd name="connsiteX2-685" fmla="*/ 124621 w 618782"/>
                <a:gd name="connsiteY2-686" fmla="*/ 185078 h 864666"/>
                <a:gd name="connsiteX3-687" fmla="*/ 188048 w 618782"/>
                <a:gd name="connsiteY3-688" fmla="*/ 5370 h 864666"/>
                <a:gd name="connsiteX4-689" fmla="*/ 274866 w 618782"/>
                <a:gd name="connsiteY4-690" fmla="*/ 144257 h 864666"/>
                <a:gd name="connsiteX5-691" fmla="*/ 330758 w 618782"/>
                <a:gd name="connsiteY5-692" fmla="*/ 84 h 864666"/>
                <a:gd name="connsiteX6-693" fmla="*/ 430711 w 618782"/>
                <a:gd name="connsiteY6-694" fmla="*/ 121494 h 864666"/>
                <a:gd name="connsiteX7-695" fmla="*/ 510466 w 618782"/>
                <a:gd name="connsiteY7-696" fmla="*/ 37083 h 864666"/>
                <a:gd name="connsiteX8-697" fmla="*/ 618742 w 618782"/>
                <a:gd name="connsiteY8-698" fmla="*/ 578679 h 864666"/>
                <a:gd name="connsiteX9-699" fmla="*/ 602413 w 618782"/>
                <a:gd name="connsiteY9-700" fmla="*/ 864193 h 864666"/>
                <a:gd name="connsiteX10-701" fmla="*/ 209190 w 618782"/>
                <a:gd name="connsiteY10-702" fmla="*/ 864666 h 864666"/>
                <a:gd name="connsiteX0-703" fmla="*/ 209190 w 618782"/>
                <a:gd name="connsiteY0-704" fmla="*/ 864666 h 864666"/>
                <a:gd name="connsiteX1-705" fmla="*/ 12162 w 618782"/>
                <a:gd name="connsiteY1-706" fmla="*/ 60790 h 864666"/>
                <a:gd name="connsiteX2-707" fmla="*/ 124621 w 618782"/>
                <a:gd name="connsiteY2-708" fmla="*/ 185078 h 864666"/>
                <a:gd name="connsiteX3-709" fmla="*/ 188048 w 618782"/>
                <a:gd name="connsiteY3-710" fmla="*/ 5370 h 864666"/>
                <a:gd name="connsiteX4-711" fmla="*/ 274866 w 618782"/>
                <a:gd name="connsiteY4-712" fmla="*/ 144257 h 864666"/>
                <a:gd name="connsiteX5-713" fmla="*/ 330758 w 618782"/>
                <a:gd name="connsiteY5-714" fmla="*/ 84 h 864666"/>
                <a:gd name="connsiteX6-715" fmla="*/ 430711 w 618782"/>
                <a:gd name="connsiteY6-716" fmla="*/ 121494 h 864666"/>
                <a:gd name="connsiteX7-717" fmla="*/ 510466 w 618782"/>
                <a:gd name="connsiteY7-718" fmla="*/ 37083 h 864666"/>
                <a:gd name="connsiteX8-719" fmla="*/ 618742 w 618782"/>
                <a:gd name="connsiteY8-720" fmla="*/ 578679 h 864666"/>
                <a:gd name="connsiteX9-721" fmla="*/ 602413 w 618782"/>
                <a:gd name="connsiteY9-722" fmla="*/ 864193 h 864666"/>
                <a:gd name="connsiteX10-723" fmla="*/ 209190 w 618782"/>
                <a:gd name="connsiteY10-724" fmla="*/ 864666 h 864666"/>
                <a:gd name="connsiteX0-725" fmla="*/ 209190 w 618782"/>
                <a:gd name="connsiteY0-726" fmla="*/ 864666 h 864666"/>
                <a:gd name="connsiteX1-727" fmla="*/ 12162 w 618782"/>
                <a:gd name="connsiteY1-728" fmla="*/ 60790 h 864666"/>
                <a:gd name="connsiteX2-729" fmla="*/ 124621 w 618782"/>
                <a:gd name="connsiteY2-730" fmla="*/ 185078 h 864666"/>
                <a:gd name="connsiteX3-731" fmla="*/ 188048 w 618782"/>
                <a:gd name="connsiteY3-732" fmla="*/ 5370 h 864666"/>
                <a:gd name="connsiteX4-733" fmla="*/ 274866 w 618782"/>
                <a:gd name="connsiteY4-734" fmla="*/ 144257 h 864666"/>
                <a:gd name="connsiteX5-735" fmla="*/ 330758 w 618782"/>
                <a:gd name="connsiteY5-736" fmla="*/ 84 h 864666"/>
                <a:gd name="connsiteX6-737" fmla="*/ 430711 w 618782"/>
                <a:gd name="connsiteY6-738" fmla="*/ 121494 h 864666"/>
                <a:gd name="connsiteX7-739" fmla="*/ 510466 w 618782"/>
                <a:gd name="connsiteY7-740" fmla="*/ 37083 h 864666"/>
                <a:gd name="connsiteX8-741" fmla="*/ 618742 w 618782"/>
                <a:gd name="connsiteY8-742" fmla="*/ 578679 h 864666"/>
                <a:gd name="connsiteX9-743" fmla="*/ 602413 w 618782"/>
                <a:gd name="connsiteY9-744" fmla="*/ 864193 h 864666"/>
                <a:gd name="connsiteX10-745" fmla="*/ 209190 w 618782"/>
                <a:gd name="connsiteY10-746" fmla="*/ 864666 h 864666"/>
                <a:gd name="connsiteX0-747" fmla="*/ 209190 w 618782"/>
                <a:gd name="connsiteY0-748" fmla="*/ 864666 h 864666"/>
                <a:gd name="connsiteX1-749" fmla="*/ 12162 w 618782"/>
                <a:gd name="connsiteY1-750" fmla="*/ 60790 h 864666"/>
                <a:gd name="connsiteX2-751" fmla="*/ 124621 w 618782"/>
                <a:gd name="connsiteY2-752" fmla="*/ 185078 h 864666"/>
                <a:gd name="connsiteX3-753" fmla="*/ 188048 w 618782"/>
                <a:gd name="connsiteY3-754" fmla="*/ 5370 h 864666"/>
                <a:gd name="connsiteX4-755" fmla="*/ 274866 w 618782"/>
                <a:gd name="connsiteY4-756" fmla="*/ 144257 h 864666"/>
                <a:gd name="connsiteX5-757" fmla="*/ 330758 w 618782"/>
                <a:gd name="connsiteY5-758" fmla="*/ 84 h 864666"/>
                <a:gd name="connsiteX6-759" fmla="*/ 430711 w 618782"/>
                <a:gd name="connsiteY6-760" fmla="*/ 121494 h 864666"/>
                <a:gd name="connsiteX7-761" fmla="*/ 510466 w 618782"/>
                <a:gd name="connsiteY7-762" fmla="*/ 37083 h 864666"/>
                <a:gd name="connsiteX8-763" fmla="*/ 618742 w 618782"/>
                <a:gd name="connsiteY8-764" fmla="*/ 578679 h 864666"/>
                <a:gd name="connsiteX9-765" fmla="*/ 602413 w 618782"/>
                <a:gd name="connsiteY9-766" fmla="*/ 864193 h 864666"/>
                <a:gd name="connsiteX10-767" fmla="*/ 209190 w 618782"/>
                <a:gd name="connsiteY10-768" fmla="*/ 864666 h 864666"/>
                <a:gd name="connsiteX0-769" fmla="*/ 212601 w 622193"/>
                <a:gd name="connsiteY0-770" fmla="*/ 864666 h 864666"/>
                <a:gd name="connsiteX1-771" fmla="*/ 15573 w 622193"/>
                <a:gd name="connsiteY1-772" fmla="*/ 60790 h 864666"/>
                <a:gd name="connsiteX2-773" fmla="*/ 128032 w 622193"/>
                <a:gd name="connsiteY2-774" fmla="*/ 185078 h 864666"/>
                <a:gd name="connsiteX3-775" fmla="*/ 191459 w 622193"/>
                <a:gd name="connsiteY3-776" fmla="*/ 5370 h 864666"/>
                <a:gd name="connsiteX4-777" fmla="*/ 278277 w 622193"/>
                <a:gd name="connsiteY4-778" fmla="*/ 144257 h 864666"/>
                <a:gd name="connsiteX5-779" fmla="*/ 334169 w 622193"/>
                <a:gd name="connsiteY5-780" fmla="*/ 84 h 864666"/>
                <a:gd name="connsiteX6-781" fmla="*/ 434122 w 622193"/>
                <a:gd name="connsiteY6-782" fmla="*/ 121494 h 864666"/>
                <a:gd name="connsiteX7-783" fmla="*/ 513877 w 622193"/>
                <a:gd name="connsiteY7-784" fmla="*/ 37083 h 864666"/>
                <a:gd name="connsiteX8-785" fmla="*/ 622153 w 622193"/>
                <a:gd name="connsiteY8-786" fmla="*/ 578679 h 864666"/>
                <a:gd name="connsiteX9-787" fmla="*/ 605824 w 622193"/>
                <a:gd name="connsiteY9-788" fmla="*/ 864193 h 864666"/>
                <a:gd name="connsiteX10-789" fmla="*/ 212601 w 622193"/>
                <a:gd name="connsiteY10-790" fmla="*/ 864666 h 864666"/>
                <a:gd name="connsiteX0-791" fmla="*/ 198912 w 608504"/>
                <a:gd name="connsiteY0-792" fmla="*/ 864666 h 864666"/>
                <a:gd name="connsiteX1-793" fmla="*/ 28798 w 608504"/>
                <a:gd name="connsiteY1-794" fmla="*/ 510643 h 864666"/>
                <a:gd name="connsiteX2-795" fmla="*/ 1884 w 608504"/>
                <a:gd name="connsiteY2-796" fmla="*/ 60790 h 864666"/>
                <a:gd name="connsiteX3-797" fmla="*/ 114343 w 608504"/>
                <a:gd name="connsiteY3-798" fmla="*/ 185078 h 864666"/>
                <a:gd name="connsiteX4-799" fmla="*/ 177770 w 608504"/>
                <a:gd name="connsiteY4-800" fmla="*/ 5370 h 864666"/>
                <a:gd name="connsiteX5-801" fmla="*/ 264588 w 608504"/>
                <a:gd name="connsiteY5-802" fmla="*/ 144257 h 864666"/>
                <a:gd name="connsiteX6-803" fmla="*/ 320480 w 608504"/>
                <a:gd name="connsiteY6-804" fmla="*/ 84 h 864666"/>
                <a:gd name="connsiteX7-805" fmla="*/ 420433 w 608504"/>
                <a:gd name="connsiteY7-806" fmla="*/ 121494 h 864666"/>
                <a:gd name="connsiteX8-807" fmla="*/ 500188 w 608504"/>
                <a:gd name="connsiteY8-808" fmla="*/ 37083 h 864666"/>
                <a:gd name="connsiteX9-809" fmla="*/ 608464 w 608504"/>
                <a:gd name="connsiteY9-810" fmla="*/ 578679 h 864666"/>
                <a:gd name="connsiteX10-811" fmla="*/ 592135 w 608504"/>
                <a:gd name="connsiteY10-812" fmla="*/ 864193 h 864666"/>
                <a:gd name="connsiteX11" fmla="*/ 198912 w 608504"/>
                <a:gd name="connsiteY11" fmla="*/ 864666 h 864666"/>
                <a:gd name="connsiteX0-813" fmla="*/ 201622 w 611214"/>
                <a:gd name="connsiteY0-814" fmla="*/ 864666 h 864666"/>
                <a:gd name="connsiteX1-815" fmla="*/ 31508 w 611214"/>
                <a:gd name="connsiteY1-816" fmla="*/ 510643 h 864666"/>
                <a:gd name="connsiteX2-817" fmla="*/ 4594 w 611214"/>
                <a:gd name="connsiteY2-818" fmla="*/ 60790 h 864666"/>
                <a:gd name="connsiteX3-819" fmla="*/ 117053 w 611214"/>
                <a:gd name="connsiteY3-820" fmla="*/ 185078 h 864666"/>
                <a:gd name="connsiteX4-821" fmla="*/ 180480 w 611214"/>
                <a:gd name="connsiteY4-822" fmla="*/ 5370 h 864666"/>
                <a:gd name="connsiteX5-823" fmla="*/ 267298 w 611214"/>
                <a:gd name="connsiteY5-824" fmla="*/ 144257 h 864666"/>
                <a:gd name="connsiteX6-825" fmla="*/ 323190 w 611214"/>
                <a:gd name="connsiteY6-826" fmla="*/ 84 h 864666"/>
                <a:gd name="connsiteX7-827" fmla="*/ 423143 w 611214"/>
                <a:gd name="connsiteY7-828" fmla="*/ 121494 h 864666"/>
                <a:gd name="connsiteX8-829" fmla="*/ 502898 w 611214"/>
                <a:gd name="connsiteY8-830" fmla="*/ 37083 h 864666"/>
                <a:gd name="connsiteX9-831" fmla="*/ 611174 w 611214"/>
                <a:gd name="connsiteY9-832" fmla="*/ 578679 h 864666"/>
                <a:gd name="connsiteX10-833" fmla="*/ 594845 w 611214"/>
                <a:gd name="connsiteY10-834" fmla="*/ 864193 h 864666"/>
                <a:gd name="connsiteX11-835" fmla="*/ 201622 w 611214"/>
                <a:gd name="connsiteY11-836" fmla="*/ 864666 h 864666"/>
                <a:gd name="connsiteX0-837" fmla="*/ 231567 w 641159"/>
                <a:gd name="connsiteY0-838" fmla="*/ 864666 h 864666"/>
                <a:gd name="connsiteX1-839" fmla="*/ 61453 w 641159"/>
                <a:gd name="connsiteY1-840" fmla="*/ 510643 h 864666"/>
                <a:gd name="connsiteX2-841" fmla="*/ 34539 w 641159"/>
                <a:gd name="connsiteY2-842" fmla="*/ 60790 h 864666"/>
                <a:gd name="connsiteX3-843" fmla="*/ 146998 w 641159"/>
                <a:gd name="connsiteY3-844" fmla="*/ 185078 h 864666"/>
                <a:gd name="connsiteX4-845" fmla="*/ 210425 w 641159"/>
                <a:gd name="connsiteY4-846" fmla="*/ 5370 h 864666"/>
                <a:gd name="connsiteX5-847" fmla="*/ 297243 w 641159"/>
                <a:gd name="connsiteY5-848" fmla="*/ 144257 h 864666"/>
                <a:gd name="connsiteX6-849" fmla="*/ 353135 w 641159"/>
                <a:gd name="connsiteY6-850" fmla="*/ 84 h 864666"/>
                <a:gd name="connsiteX7-851" fmla="*/ 453088 w 641159"/>
                <a:gd name="connsiteY7-852" fmla="*/ 121494 h 864666"/>
                <a:gd name="connsiteX8-853" fmla="*/ 532843 w 641159"/>
                <a:gd name="connsiteY8-854" fmla="*/ 37083 h 864666"/>
                <a:gd name="connsiteX9-855" fmla="*/ 641119 w 641159"/>
                <a:gd name="connsiteY9-856" fmla="*/ 578679 h 864666"/>
                <a:gd name="connsiteX10-857" fmla="*/ 624790 w 641159"/>
                <a:gd name="connsiteY10-858" fmla="*/ 864193 h 864666"/>
                <a:gd name="connsiteX11-859" fmla="*/ 231567 w 641159"/>
                <a:gd name="connsiteY11-860" fmla="*/ 864666 h 864666"/>
                <a:gd name="connsiteX0-861" fmla="*/ 231567 w 641159"/>
                <a:gd name="connsiteY0-862" fmla="*/ 864666 h 864666"/>
                <a:gd name="connsiteX1-863" fmla="*/ 61453 w 641159"/>
                <a:gd name="connsiteY1-864" fmla="*/ 510643 h 864666"/>
                <a:gd name="connsiteX2-865" fmla="*/ 34539 w 641159"/>
                <a:gd name="connsiteY2-866" fmla="*/ 60790 h 864666"/>
                <a:gd name="connsiteX3-867" fmla="*/ 144276 w 641159"/>
                <a:gd name="connsiteY3-868" fmla="*/ 138814 h 864666"/>
                <a:gd name="connsiteX4-869" fmla="*/ 210425 w 641159"/>
                <a:gd name="connsiteY4-870" fmla="*/ 5370 h 864666"/>
                <a:gd name="connsiteX5-871" fmla="*/ 297243 w 641159"/>
                <a:gd name="connsiteY5-872" fmla="*/ 144257 h 864666"/>
                <a:gd name="connsiteX6-873" fmla="*/ 353135 w 641159"/>
                <a:gd name="connsiteY6-874" fmla="*/ 84 h 864666"/>
                <a:gd name="connsiteX7-875" fmla="*/ 453088 w 641159"/>
                <a:gd name="connsiteY7-876" fmla="*/ 121494 h 864666"/>
                <a:gd name="connsiteX8-877" fmla="*/ 532843 w 641159"/>
                <a:gd name="connsiteY8-878" fmla="*/ 37083 h 864666"/>
                <a:gd name="connsiteX9-879" fmla="*/ 641119 w 641159"/>
                <a:gd name="connsiteY9-880" fmla="*/ 578679 h 864666"/>
                <a:gd name="connsiteX10-881" fmla="*/ 624790 w 641159"/>
                <a:gd name="connsiteY10-882" fmla="*/ 864193 h 864666"/>
                <a:gd name="connsiteX11-883" fmla="*/ 231567 w 641159"/>
                <a:gd name="connsiteY11-884" fmla="*/ 864666 h 864666"/>
                <a:gd name="connsiteX0-885" fmla="*/ 231567 w 641159"/>
                <a:gd name="connsiteY0-886" fmla="*/ 864666 h 864666"/>
                <a:gd name="connsiteX1-887" fmla="*/ 61453 w 641159"/>
                <a:gd name="connsiteY1-888" fmla="*/ 510643 h 864666"/>
                <a:gd name="connsiteX2-889" fmla="*/ 34539 w 641159"/>
                <a:gd name="connsiteY2-890" fmla="*/ 60790 h 864666"/>
                <a:gd name="connsiteX3-891" fmla="*/ 155162 w 641159"/>
                <a:gd name="connsiteY3-892" fmla="*/ 130650 h 864666"/>
                <a:gd name="connsiteX4-893" fmla="*/ 210425 w 641159"/>
                <a:gd name="connsiteY4-894" fmla="*/ 5370 h 864666"/>
                <a:gd name="connsiteX5-895" fmla="*/ 297243 w 641159"/>
                <a:gd name="connsiteY5-896" fmla="*/ 144257 h 864666"/>
                <a:gd name="connsiteX6-897" fmla="*/ 353135 w 641159"/>
                <a:gd name="connsiteY6-898" fmla="*/ 84 h 864666"/>
                <a:gd name="connsiteX7-899" fmla="*/ 453088 w 641159"/>
                <a:gd name="connsiteY7-900" fmla="*/ 121494 h 864666"/>
                <a:gd name="connsiteX8-901" fmla="*/ 532843 w 641159"/>
                <a:gd name="connsiteY8-902" fmla="*/ 37083 h 864666"/>
                <a:gd name="connsiteX9-903" fmla="*/ 641119 w 641159"/>
                <a:gd name="connsiteY9-904" fmla="*/ 578679 h 864666"/>
                <a:gd name="connsiteX10-905" fmla="*/ 624790 w 641159"/>
                <a:gd name="connsiteY10-906" fmla="*/ 864193 h 864666"/>
                <a:gd name="connsiteX11-907" fmla="*/ 231567 w 641159"/>
                <a:gd name="connsiteY11-908" fmla="*/ 864666 h 864666"/>
                <a:gd name="connsiteX0-909" fmla="*/ 231567 w 641159"/>
                <a:gd name="connsiteY0-910" fmla="*/ 864666 h 864666"/>
                <a:gd name="connsiteX1-911" fmla="*/ 61453 w 641159"/>
                <a:gd name="connsiteY1-912" fmla="*/ 510643 h 864666"/>
                <a:gd name="connsiteX2-913" fmla="*/ 34539 w 641159"/>
                <a:gd name="connsiteY2-914" fmla="*/ 60790 h 864666"/>
                <a:gd name="connsiteX3-915" fmla="*/ 155162 w 641159"/>
                <a:gd name="connsiteY3-916" fmla="*/ 130650 h 864666"/>
                <a:gd name="connsiteX4-917" fmla="*/ 210425 w 641159"/>
                <a:gd name="connsiteY4-918" fmla="*/ 5370 h 864666"/>
                <a:gd name="connsiteX5-919" fmla="*/ 297243 w 641159"/>
                <a:gd name="connsiteY5-920" fmla="*/ 144257 h 864666"/>
                <a:gd name="connsiteX6-921" fmla="*/ 353135 w 641159"/>
                <a:gd name="connsiteY6-922" fmla="*/ 84 h 864666"/>
                <a:gd name="connsiteX7-923" fmla="*/ 453088 w 641159"/>
                <a:gd name="connsiteY7-924" fmla="*/ 121494 h 864666"/>
                <a:gd name="connsiteX8-925" fmla="*/ 532843 w 641159"/>
                <a:gd name="connsiteY8-926" fmla="*/ 37083 h 864666"/>
                <a:gd name="connsiteX9-927" fmla="*/ 641119 w 641159"/>
                <a:gd name="connsiteY9-928" fmla="*/ 578679 h 864666"/>
                <a:gd name="connsiteX10-929" fmla="*/ 624790 w 641159"/>
                <a:gd name="connsiteY10-930" fmla="*/ 864193 h 864666"/>
                <a:gd name="connsiteX11-931" fmla="*/ 231567 w 641159"/>
                <a:gd name="connsiteY11-932" fmla="*/ 864666 h 864666"/>
                <a:gd name="connsiteX0-933" fmla="*/ 231567 w 641159"/>
                <a:gd name="connsiteY0-934" fmla="*/ 864666 h 864666"/>
                <a:gd name="connsiteX1-935" fmla="*/ 61453 w 641159"/>
                <a:gd name="connsiteY1-936" fmla="*/ 510643 h 864666"/>
                <a:gd name="connsiteX2-937" fmla="*/ 34539 w 641159"/>
                <a:gd name="connsiteY2-938" fmla="*/ 60790 h 864666"/>
                <a:gd name="connsiteX3-939" fmla="*/ 155162 w 641159"/>
                <a:gd name="connsiteY3-940" fmla="*/ 130650 h 864666"/>
                <a:gd name="connsiteX4-941" fmla="*/ 210425 w 641159"/>
                <a:gd name="connsiteY4-942" fmla="*/ 5370 h 864666"/>
                <a:gd name="connsiteX5-943" fmla="*/ 297243 w 641159"/>
                <a:gd name="connsiteY5-944" fmla="*/ 117043 h 864666"/>
                <a:gd name="connsiteX6-945" fmla="*/ 353135 w 641159"/>
                <a:gd name="connsiteY6-946" fmla="*/ 84 h 864666"/>
                <a:gd name="connsiteX7-947" fmla="*/ 453088 w 641159"/>
                <a:gd name="connsiteY7-948" fmla="*/ 121494 h 864666"/>
                <a:gd name="connsiteX8-949" fmla="*/ 532843 w 641159"/>
                <a:gd name="connsiteY8-950" fmla="*/ 37083 h 864666"/>
                <a:gd name="connsiteX9-951" fmla="*/ 641119 w 641159"/>
                <a:gd name="connsiteY9-952" fmla="*/ 578679 h 864666"/>
                <a:gd name="connsiteX10-953" fmla="*/ 624790 w 641159"/>
                <a:gd name="connsiteY10-954" fmla="*/ 864193 h 864666"/>
                <a:gd name="connsiteX11-955" fmla="*/ 231567 w 641159"/>
                <a:gd name="connsiteY11-956" fmla="*/ 864666 h 864666"/>
                <a:gd name="connsiteX0-957" fmla="*/ 231567 w 641159"/>
                <a:gd name="connsiteY0-958" fmla="*/ 864666 h 864666"/>
                <a:gd name="connsiteX1-959" fmla="*/ 61453 w 641159"/>
                <a:gd name="connsiteY1-960" fmla="*/ 510643 h 864666"/>
                <a:gd name="connsiteX2-961" fmla="*/ 34539 w 641159"/>
                <a:gd name="connsiteY2-962" fmla="*/ 60790 h 864666"/>
                <a:gd name="connsiteX3-963" fmla="*/ 155162 w 641159"/>
                <a:gd name="connsiteY3-964" fmla="*/ 130650 h 864666"/>
                <a:gd name="connsiteX4-965" fmla="*/ 210425 w 641159"/>
                <a:gd name="connsiteY4-966" fmla="*/ 5370 h 864666"/>
                <a:gd name="connsiteX5-967" fmla="*/ 276446 w 641159"/>
                <a:gd name="connsiteY5-968" fmla="*/ 64329 h 864666"/>
                <a:gd name="connsiteX6-969" fmla="*/ 297243 w 641159"/>
                <a:gd name="connsiteY6-970" fmla="*/ 117043 h 864666"/>
                <a:gd name="connsiteX7-971" fmla="*/ 353135 w 641159"/>
                <a:gd name="connsiteY7-972" fmla="*/ 84 h 864666"/>
                <a:gd name="connsiteX8-973" fmla="*/ 453088 w 641159"/>
                <a:gd name="connsiteY8-974" fmla="*/ 121494 h 864666"/>
                <a:gd name="connsiteX9-975" fmla="*/ 532843 w 641159"/>
                <a:gd name="connsiteY9-976" fmla="*/ 37083 h 864666"/>
                <a:gd name="connsiteX10-977" fmla="*/ 641119 w 641159"/>
                <a:gd name="connsiteY10-978" fmla="*/ 578679 h 864666"/>
                <a:gd name="connsiteX11-979" fmla="*/ 624790 w 641159"/>
                <a:gd name="connsiteY11-980" fmla="*/ 864193 h 864666"/>
                <a:gd name="connsiteX12" fmla="*/ 231567 w 641159"/>
                <a:gd name="connsiteY12" fmla="*/ 864666 h 864666"/>
                <a:gd name="connsiteX0-981" fmla="*/ 231567 w 641159"/>
                <a:gd name="connsiteY0-982" fmla="*/ 864666 h 864666"/>
                <a:gd name="connsiteX1-983" fmla="*/ 61453 w 641159"/>
                <a:gd name="connsiteY1-984" fmla="*/ 510643 h 864666"/>
                <a:gd name="connsiteX2-985" fmla="*/ 34539 w 641159"/>
                <a:gd name="connsiteY2-986" fmla="*/ 60790 h 864666"/>
                <a:gd name="connsiteX3-987" fmla="*/ 155162 w 641159"/>
                <a:gd name="connsiteY3-988" fmla="*/ 130650 h 864666"/>
                <a:gd name="connsiteX4-989" fmla="*/ 210425 w 641159"/>
                <a:gd name="connsiteY4-990" fmla="*/ 5370 h 864666"/>
                <a:gd name="connsiteX5-991" fmla="*/ 276446 w 641159"/>
                <a:gd name="connsiteY5-992" fmla="*/ 64329 h 864666"/>
                <a:gd name="connsiteX6-993" fmla="*/ 297243 w 641159"/>
                <a:gd name="connsiteY6-994" fmla="*/ 117043 h 864666"/>
                <a:gd name="connsiteX7-995" fmla="*/ 353135 w 641159"/>
                <a:gd name="connsiteY7-996" fmla="*/ 84 h 864666"/>
                <a:gd name="connsiteX8-997" fmla="*/ 453088 w 641159"/>
                <a:gd name="connsiteY8-998" fmla="*/ 121494 h 864666"/>
                <a:gd name="connsiteX9-999" fmla="*/ 532843 w 641159"/>
                <a:gd name="connsiteY9-1000" fmla="*/ 37083 h 864666"/>
                <a:gd name="connsiteX10-1001" fmla="*/ 641119 w 641159"/>
                <a:gd name="connsiteY10-1002" fmla="*/ 578679 h 864666"/>
                <a:gd name="connsiteX11-1003" fmla="*/ 624790 w 641159"/>
                <a:gd name="connsiteY11-1004" fmla="*/ 864193 h 864666"/>
                <a:gd name="connsiteX12-1005" fmla="*/ 231567 w 641159"/>
                <a:gd name="connsiteY12-1006" fmla="*/ 864666 h 864666"/>
                <a:gd name="connsiteX0-1007" fmla="*/ 231567 w 641159"/>
                <a:gd name="connsiteY0-1008" fmla="*/ 864666 h 864666"/>
                <a:gd name="connsiteX1-1009" fmla="*/ 61453 w 641159"/>
                <a:gd name="connsiteY1-1010" fmla="*/ 510643 h 864666"/>
                <a:gd name="connsiteX2-1011" fmla="*/ 34539 w 641159"/>
                <a:gd name="connsiteY2-1012" fmla="*/ 60790 h 864666"/>
                <a:gd name="connsiteX3-1013" fmla="*/ 155162 w 641159"/>
                <a:gd name="connsiteY3-1014" fmla="*/ 130650 h 864666"/>
                <a:gd name="connsiteX4-1015" fmla="*/ 210425 w 641159"/>
                <a:gd name="connsiteY4-1016" fmla="*/ 5370 h 864666"/>
                <a:gd name="connsiteX5-1017" fmla="*/ 276446 w 641159"/>
                <a:gd name="connsiteY5-1018" fmla="*/ 64329 h 864666"/>
                <a:gd name="connsiteX6-1019" fmla="*/ 297243 w 641159"/>
                <a:gd name="connsiteY6-1020" fmla="*/ 117043 h 864666"/>
                <a:gd name="connsiteX7-1021" fmla="*/ 353135 w 641159"/>
                <a:gd name="connsiteY7-1022" fmla="*/ 84 h 864666"/>
                <a:gd name="connsiteX8-1023" fmla="*/ 453088 w 641159"/>
                <a:gd name="connsiteY8-1024" fmla="*/ 121494 h 864666"/>
                <a:gd name="connsiteX9-1025" fmla="*/ 532843 w 641159"/>
                <a:gd name="connsiteY9-1026" fmla="*/ 37083 h 864666"/>
                <a:gd name="connsiteX10-1027" fmla="*/ 641119 w 641159"/>
                <a:gd name="connsiteY10-1028" fmla="*/ 578679 h 864666"/>
                <a:gd name="connsiteX11-1029" fmla="*/ 624790 w 641159"/>
                <a:gd name="connsiteY11-1030" fmla="*/ 864193 h 864666"/>
                <a:gd name="connsiteX12-1031" fmla="*/ 231567 w 641159"/>
                <a:gd name="connsiteY12-1032" fmla="*/ 864666 h 864666"/>
                <a:gd name="connsiteX0-1033" fmla="*/ 231567 w 641159"/>
                <a:gd name="connsiteY0-1034" fmla="*/ 864666 h 864666"/>
                <a:gd name="connsiteX1-1035" fmla="*/ 61453 w 641159"/>
                <a:gd name="connsiteY1-1036" fmla="*/ 510643 h 864666"/>
                <a:gd name="connsiteX2-1037" fmla="*/ 34539 w 641159"/>
                <a:gd name="connsiteY2-1038" fmla="*/ 60790 h 864666"/>
                <a:gd name="connsiteX3-1039" fmla="*/ 155162 w 641159"/>
                <a:gd name="connsiteY3-1040" fmla="*/ 130650 h 864666"/>
                <a:gd name="connsiteX4-1041" fmla="*/ 210425 w 641159"/>
                <a:gd name="connsiteY4-1042" fmla="*/ 5370 h 864666"/>
                <a:gd name="connsiteX5-1043" fmla="*/ 297243 w 641159"/>
                <a:gd name="connsiteY5-1044" fmla="*/ 117043 h 864666"/>
                <a:gd name="connsiteX6-1045" fmla="*/ 353135 w 641159"/>
                <a:gd name="connsiteY6-1046" fmla="*/ 84 h 864666"/>
                <a:gd name="connsiteX7-1047" fmla="*/ 453088 w 641159"/>
                <a:gd name="connsiteY7-1048" fmla="*/ 121494 h 864666"/>
                <a:gd name="connsiteX8-1049" fmla="*/ 532843 w 641159"/>
                <a:gd name="connsiteY8-1050" fmla="*/ 37083 h 864666"/>
                <a:gd name="connsiteX9-1051" fmla="*/ 641119 w 641159"/>
                <a:gd name="connsiteY9-1052" fmla="*/ 578679 h 864666"/>
                <a:gd name="connsiteX10-1053" fmla="*/ 624790 w 641159"/>
                <a:gd name="connsiteY10-1054" fmla="*/ 864193 h 864666"/>
                <a:gd name="connsiteX11-1055" fmla="*/ 231567 w 641159"/>
                <a:gd name="connsiteY11-1056" fmla="*/ 864666 h 864666"/>
                <a:gd name="connsiteX0-1057" fmla="*/ 231567 w 641159"/>
                <a:gd name="connsiteY0-1058" fmla="*/ 864666 h 864666"/>
                <a:gd name="connsiteX1-1059" fmla="*/ 61453 w 641159"/>
                <a:gd name="connsiteY1-1060" fmla="*/ 510643 h 864666"/>
                <a:gd name="connsiteX2-1061" fmla="*/ 34539 w 641159"/>
                <a:gd name="connsiteY2-1062" fmla="*/ 60790 h 864666"/>
                <a:gd name="connsiteX3-1063" fmla="*/ 155162 w 641159"/>
                <a:gd name="connsiteY3-1064" fmla="*/ 130650 h 864666"/>
                <a:gd name="connsiteX4-1065" fmla="*/ 210425 w 641159"/>
                <a:gd name="connsiteY4-1066" fmla="*/ 5370 h 864666"/>
                <a:gd name="connsiteX5-1067" fmla="*/ 297243 w 641159"/>
                <a:gd name="connsiteY5-1068" fmla="*/ 117043 h 864666"/>
                <a:gd name="connsiteX6-1069" fmla="*/ 353135 w 641159"/>
                <a:gd name="connsiteY6-1070" fmla="*/ 84 h 864666"/>
                <a:gd name="connsiteX7-1071" fmla="*/ 453088 w 641159"/>
                <a:gd name="connsiteY7-1072" fmla="*/ 121494 h 864666"/>
                <a:gd name="connsiteX8-1073" fmla="*/ 532843 w 641159"/>
                <a:gd name="connsiteY8-1074" fmla="*/ 37083 h 864666"/>
                <a:gd name="connsiteX9-1075" fmla="*/ 641119 w 641159"/>
                <a:gd name="connsiteY9-1076" fmla="*/ 578679 h 864666"/>
                <a:gd name="connsiteX10-1077" fmla="*/ 624790 w 641159"/>
                <a:gd name="connsiteY10-1078" fmla="*/ 864193 h 864666"/>
                <a:gd name="connsiteX11-1079" fmla="*/ 231567 w 641159"/>
                <a:gd name="connsiteY11-1080" fmla="*/ 864666 h 864666"/>
                <a:gd name="connsiteX0-1081" fmla="*/ 231567 w 641159"/>
                <a:gd name="connsiteY0-1082" fmla="*/ 864666 h 864666"/>
                <a:gd name="connsiteX1-1083" fmla="*/ 99553 w 641159"/>
                <a:gd name="connsiteY1-1084" fmla="*/ 807279 h 864666"/>
                <a:gd name="connsiteX2-1085" fmla="*/ 61453 w 641159"/>
                <a:gd name="connsiteY2-1086" fmla="*/ 510643 h 864666"/>
                <a:gd name="connsiteX3-1087" fmla="*/ 34539 w 641159"/>
                <a:gd name="connsiteY3-1088" fmla="*/ 60790 h 864666"/>
                <a:gd name="connsiteX4-1089" fmla="*/ 155162 w 641159"/>
                <a:gd name="connsiteY4-1090" fmla="*/ 130650 h 864666"/>
                <a:gd name="connsiteX5-1091" fmla="*/ 210425 w 641159"/>
                <a:gd name="connsiteY5-1092" fmla="*/ 5370 h 864666"/>
                <a:gd name="connsiteX6-1093" fmla="*/ 297243 w 641159"/>
                <a:gd name="connsiteY6-1094" fmla="*/ 117043 h 864666"/>
                <a:gd name="connsiteX7-1095" fmla="*/ 353135 w 641159"/>
                <a:gd name="connsiteY7-1096" fmla="*/ 84 h 864666"/>
                <a:gd name="connsiteX8-1097" fmla="*/ 453088 w 641159"/>
                <a:gd name="connsiteY8-1098" fmla="*/ 121494 h 864666"/>
                <a:gd name="connsiteX9-1099" fmla="*/ 532843 w 641159"/>
                <a:gd name="connsiteY9-1100" fmla="*/ 37083 h 864666"/>
                <a:gd name="connsiteX10-1101" fmla="*/ 641119 w 641159"/>
                <a:gd name="connsiteY10-1102" fmla="*/ 578679 h 864666"/>
                <a:gd name="connsiteX11-1103" fmla="*/ 624790 w 641159"/>
                <a:gd name="connsiteY11-1104" fmla="*/ 864193 h 864666"/>
                <a:gd name="connsiteX12-1105" fmla="*/ 231567 w 641159"/>
                <a:gd name="connsiteY12-1106" fmla="*/ 864666 h 864666"/>
                <a:gd name="connsiteX0-1107" fmla="*/ 231567 w 641159"/>
                <a:gd name="connsiteY0-1108" fmla="*/ 864666 h 864666"/>
                <a:gd name="connsiteX1-1109" fmla="*/ 99553 w 641159"/>
                <a:gd name="connsiteY1-1110" fmla="*/ 807279 h 864666"/>
                <a:gd name="connsiteX2-1111" fmla="*/ 61453 w 641159"/>
                <a:gd name="connsiteY2-1112" fmla="*/ 510643 h 864666"/>
                <a:gd name="connsiteX3-1113" fmla="*/ 34539 w 641159"/>
                <a:gd name="connsiteY3-1114" fmla="*/ 60790 h 864666"/>
                <a:gd name="connsiteX4-1115" fmla="*/ 155162 w 641159"/>
                <a:gd name="connsiteY4-1116" fmla="*/ 130650 h 864666"/>
                <a:gd name="connsiteX5-1117" fmla="*/ 210425 w 641159"/>
                <a:gd name="connsiteY5-1118" fmla="*/ 5370 h 864666"/>
                <a:gd name="connsiteX6-1119" fmla="*/ 297243 w 641159"/>
                <a:gd name="connsiteY6-1120" fmla="*/ 117043 h 864666"/>
                <a:gd name="connsiteX7-1121" fmla="*/ 353135 w 641159"/>
                <a:gd name="connsiteY7-1122" fmla="*/ 84 h 864666"/>
                <a:gd name="connsiteX8-1123" fmla="*/ 453088 w 641159"/>
                <a:gd name="connsiteY8-1124" fmla="*/ 121494 h 864666"/>
                <a:gd name="connsiteX9-1125" fmla="*/ 532843 w 641159"/>
                <a:gd name="connsiteY9-1126" fmla="*/ 37083 h 864666"/>
                <a:gd name="connsiteX10-1127" fmla="*/ 641119 w 641159"/>
                <a:gd name="connsiteY10-1128" fmla="*/ 578679 h 864666"/>
                <a:gd name="connsiteX11-1129" fmla="*/ 624790 w 641159"/>
                <a:gd name="connsiteY11-1130" fmla="*/ 864193 h 864666"/>
                <a:gd name="connsiteX12-1131" fmla="*/ 231567 w 641159"/>
                <a:gd name="connsiteY12-1132" fmla="*/ 864666 h 864666"/>
                <a:gd name="connsiteX0-1133" fmla="*/ 231567 w 641159"/>
                <a:gd name="connsiteY0-1134" fmla="*/ 864666 h 864666"/>
                <a:gd name="connsiteX1-1135" fmla="*/ 197525 w 641159"/>
                <a:gd name="connsiteY1-1136" fmla="*/ 793672 h 864666"/>
                <a:gd name="connsiteX2-1137" fmla="*/ 99553 w 641159"/>
                <a:gd name="connsiteY2-1138" fmla="*/ 807279 h 864666"/>
                <a:gd name="connsiteX3-1139" fmla="*/ 61453 w 641159"/>
                <a:gd name="connsiteY3-1140" fmla="*/ 510643 h 864666"/>
                <a:gd name="connsiteX4-1141" fmla="*/ 34539 w 641159"/>
                <a:gd name="connsiteY4-1142" fmla="*/ 60790 h 864666"/>
                <a:gd name="connsiteX5-1143" fmla="*/ 155162 w 641159"/>
                <a:gd name="connsiteY5-1144" fmla="*/ 130650 h 864666"/>
                <a:gd name="connsiteX6-1145" fmla="*/ 210425 w 641159"/>
                <a:gd name="connsiteY6-1146" fmla="*/ 5370 h 864666"/>
                <a:gd name="connsiteX7-1147" fmla="*/ 297243 w 641159"/>
                <a:gd name="connsiteY7-1148" fmla="*/ 117043 h 864666"/>
                <a:gd name="connsiteX8-1149" fmla="*/ 353135 w 641159"/>
                <a:gd name="connsiteY8-1150" fmla="*/ 84 h 864666"/>
                <a:gd name="connsiteX9-1151" fmla="*/ 453088 w 641159"/>
                <a:gd name="connsiteY9-1152" fmla="*/ 121494 h 864666"/>
                <a:gd name="connsiteX10-1153" fmla="*/ 532843 w 641159"/>
                <a:gd name="connsiteY10-1154" fmla="*/ 37083 h 864666"/>
                <a:gd name="connsiteX11-1155" fmla="*/ 641119 w 641159"/>
                <a:gd name="connsiteY11-1156" fmla="*/ 578679 h 864666"/>
                <a:gd name="connsiteX12-1157" fmla="*/ 624790 w 641159"/>
                <a:gd name="connsiteY12-1158" fmla="*/ 864193 h 864666"/>
                <a:gd name="connsiteX13" fmla="*/ 231567 w 641159"/>
                <a:gd name="connsiteY13" fmla="*/ 864666 h 864666"/>
                <a:gd name="connsiteX0-1159" fmla="*/ 231567 w 641159"/>
                <a:gd name="connsiteY0-1160" fmla="*/ 864666 h 864666"/>
                <a:gd name="connsiteX1-1161" fmla="*/ 202968 w 641159"/>
                <a:gd name="connsiteY1-1162" fmla="*/ 801837 h 864666"/>
                <a:gd name="connsiteX2-1163" fmla="*/ 99553 w 641159"/>
                <a:gd name="connsiteY2-1164" fmla="*/ 807279 h 864666"/>
                <a:gd name="connsiteX3-1165" fmla="*/ 61453 w 641159"/>
                <a:gd name="connsiteY3-1166" fmla="*/ 510643 h 864666"/>
                <a:gd name="connsiteX4-1167" fmla="*/ 34539 w 641159"/>
                <a:gd name="connsiteY4-1168" fmla="*/ 60790 h 864666"/>
                <a:gd name="connsiteX5-1169" fmla="*/ 155162 w 641159"/>
                <a:gd name="connsiteY5-1170" fmla="*/ 130650 h 864666"/>
                <a:gd name="connsiteX6-1171" fmla="*/ 210425 w 641159"/>
                <a:gd name="connsiteY6-1172" fmla="*/ 5370 h 864666"/>
                <a:gd name="connsiteX7-1173" fmla="*/ 297243 w 641159"/>
                <a:gd name="connsiteY7-1174" fmla="*/ 117043 h 864666"/>
                <a:gd name="connsiteX8-1175" fmla="*/ 353135 w 641159"/>
                <a:gd name="connsiteY8-1176" fmla="*/ 84 h 864666"/>
                <a:gd name="connsiteX9-1177" fmla="*/ 453088 w 641159"/>
                <a:gd name="connsiteY9-1178" fmla="*/ 121494 h 864666"/>
                <a:gd name="connsiteX10-1179" fmla="*/ 532843 w 641159"/>
                <a:gd name="connsiteY10-1180" fmla="*/ 37083 h 864666"/>
                <a:gd name="connsiteX11-1181" fmla="*/ 641119 w 641159"/>
                <a:gd name="connsiteY11-1182" fmla="*/ 578679 h 864666"/>
                <a:gd name="connsiteX12-1183" fmla="*/ 624790 w 641159"/>
                <a:gd name="connsiteY12-1184" fmla="*/ 864193 h 864666"/>
                <a:gd name="connsiteX13-1185" fmla="*/ 231567 w 641159"/>
                <a:gd name="connsiteY13-1186" fmla="*/ 864666 h 864666"/>
                <a:gd name="connsiteX0-1187" fmla="*/ 231567 w 641159"/>
                <a:gd name="connsiteY0-1188" fmla="*/ 864666 h 864666"/>
                <a:gd name="connsiteX1-1189" fmla="*/ 202968 w 641159"/>
                <a:gd name="connsiteY1-1190" fmla="*/ 801837 h 864666"/>
                <a:gd name="connsiteX2-1191" fmla="*/ 99553 w 641159"/>
                <a:gd name="connsiteY2-1192" fmla="*/ 807279 h 864666"/>
                <a:gd name="connsiteX3-1193" fmla="*/ 61453 w 641159"/>
                <a:gd name="connsiteY3-1194" fmla="*/ 510643 h 864666"/>
                <a:gd name="connsiteX4-1195" fmla="*/ 34539 w 641159"/>
                <a:gd name="connsiteY4-1196" fmla="*/ 60790 h 864666"/>
                <a:gd name="connsiteX5-1197" fmla="*/ 155162 w 641159"/>
                <a:gd name="connsiteY5-1198" fmla="*/ 130650 h 864666"/>
                <a:gd name="connsiteX6-1199" fmla="*/ 210425 w 641159"/>
                <a:gd name="connsiteY6-1200" fmla="*/ 5370 h 864666"/>
                <a:gd name="connsiteX7-1201" fmla="*/ 297243 w 641159"/>
                <a:gd name="connsiteY7-1202" fmla="*/ 117043 h 864666"/>
                <a:gd name="connsiteX8-1203" fmla="*/ 353135 w 641159"/>
                <a:gd name="connsiteY8-1204" fmla="*/ 84 h 864666"/>
                <a:gd name="connsiteX9-1205" fmla="*/ 453088 w 641159"/>
                <a:gd name="connsiteY9-1206" fmla="*/ 121494 h 864666"/>
                <a:gd name="connsiteX10-1207" fmla="*/ 532843 w 641159"/>
                <a:gd name="connsiteY10-1208" fmla="*/ 37083 h 864666"/>
                <a:gd name="connsiteX11-1209" fmla="*/ 641119 w 641159"/>
                <a:gd name="connsiteY11-1210" fmla="*/ 578679 h 864666"/>
                <a:gd name="connsiteX12-1211" fmla="*/ 624790 w 641159"/>
                <a:gd name="connsiteY12-1212" fmla="*/ 864193 h 864666"/>
                <a:gd name="connsiteX13-1213" fmla="*/ 231567 w 641159"/>
                <a:gd name="connsiteY13-1214" fmla="*/ 864666 h 864666"/>
                <a:gd name="connsiteX0-1215" fmla="*/ 231567 w 641159"/>
                <a:gd name="connsiteY0-1216" fmla="*/ 864666 h 864666"/>
                <a:gd name="connsiteX1-1217" fmla="*/ 202968 w 641159"/>
                <a:gd name="connsiteY1-1218" fmla="*/ 801837 h 864666"/>
                <a:gd name="connsiteX2-1219" fmla="*/ 99553 w 641159"/>
                <a:gd name="connsiteY2-1220" fmla="*/ 807279 h 864666"/>
                <a:gd name="connsiteX3-1221" fmla="*/ 61453 w 641159"/>
                <a:gd name="connsiteY3-1222" fmla="*/ 510643 h 864666"/>
                <a:gd name="connsiteX4-1223" fmla="*/ 34539 w 641159"/>
                <a:gd name="connsiteY4-1224" fmla="*/ 60790 h 864666"/>
                <a:gd name="connsiteX5-1225" fmla="*/ 155162 w 641159"/>
                <a:gd name="connsiteY5-1226" fmla="*/ 130650 h 864666"/>
                <a:gd name="connsiteX6-1227" fmla="*/ 210425 w 641159"/>
                <a:gd name="connsiteY6-1228" fmla="*/ 5370 h 864666"/>
                <a:gd name="connsiteX7-1229" fmla="*/ 297243 w 641159"/>
                <a:gd name="connsiteY7-1230" fmla="*/ 117043 h 864666"/>
                <a:gd name="connsiteX8-1231" fmla="*/ 353135 w 641159"/>
                <a:gd name="connsiteY8-1232" fmla="*/ 84 h 864666"/>
                <a:gd name="connsiteX9-1233" fmla="*/ 453088 w 641159"/>
                <a:gd name="connsiteY9-1234" fmla="*/ 121494 h 864666"/>
                <a:gd name="connsiteX10-1235" fmla="*/ 532843 w 641159"/>
                <a:gd name="connsiteY10-1236" fmla="*/ 37083 h 864666"/>
                <a:gd name="connsiteX11-1237" fmla="*/ 641119 w 641159"/>
                <a:gd name="connsiteY11-1238" fmla="*/ 578679 h 864666"/>
                <a:gd name="connsiteX12-1239" fmla="*/ 624790 w 641159"/>
                <a:gd name="connsiteY12-1240" fmla="*/ 864193 h 864666"/>
                <a:gd name="connsiteX13-1241" fmla="*/ 231567 w 641159"/>
                <a:gd name="connsiteY13-1242" fmla="*/ 864666 h 864666"/>
                <a:gd name="connsiteX0-1243" fmla="*/ 231567 w 641159"/>
                <a:gd name="connsiteY0-1244" fmla="*/ 864666 h 864666"/>
                <a:gd name="connsiteX1-1245" fmla="*/ 202968 w 641159"/>
                <a:gd name="connsiteY1-1246" fmla="*/ 801837 h 864666"/>
                <a:gd name="connsiteX2-1247" fmla="*/ 99553 w 641159"/>
                <a:gd name="connsiteY2-1248" fmla="*/ 807279 h 864666"/>
                <a:gd name="connsiteX3-1249" fmla="*/ 61453 w 641159"/>
                <a:gd name="connsiteY3-1250" fmla="*/ 510643 h 864666"/>
                <a:gd name="connsiteX4-1251" fmla="*/ 34539 w 641159"/>
                <a:gd name="connsiteY4-1252" fmla="*/ 60790 h 864666"/>
                <a:gd name="connsiteX5-1253" fmla="*/ 155162 w 641159"/>
                <a:gd name="connsiteY5-1254" fmla="*/ 130650 h 864666"/>
                <a:gd name="connsiteX6-1255" fmla="*/ 210425 w 641159"/>
                <a:gd name="connsiteY6-1256" fmla="*/ 5370 h 864666"/>
                <a:gd name="connsiteX7-1257" fmla="*/ 297243 w 641159"/>
                <a:gd name="connsiteY7-1258" fmla="*/ 117043 h 864666"/>
                <a:gd name="connsiteX8-1259" fmla="*/ 353135 w 641159"/>
                <a:gd name="connsiteY8-1260" fmla="*/ 84 h 864666"/>
                <a:gd name="connsiteX9-1261" fmla="*/ 453088 w 641159"/>
                <a:gd name="connsiteY9-1262" fmla="*/ 121494 h 864666"/>
                <a:gd name="connsiteX10-1263" fmla="*/ 532843 w 641159"/>
                <a:gd name="connsiteY10-1264" fmla="*/ 37083 h 864666"/>
                <a:gd name="connsiteX11-1265" fmla="*/ 641119 w 641159"/>
                <a:gd name="connsiteY11-1266" fmla="*/ 578679 h 864666"/>
                <a:gd name="connsiteX12-1267" fmla="*/ 624790 w 641159"/>
                <a:gd name="connsiteY12-1268" fmla="*/ 864193 h 864666"/>
                <a:gd name="connsiteX13-1269" fmla="*/ 231567 w 641159"/>
                <a:gd name="connsiteY13-1270" fmla="*/ 864666 h 864666"/>
                <a:gd name="connsiteX0-1271" fmla="*/ 231567 w 641159"/>
                <a:gd name="connsiteY0-1272" fmla="*/ 864666 h 864666"/>
                <a:gd name="connsiteX1-1273" fmla="*/ 202968 w 641159"/>
                <a:gd name="connsiteY1-1274" fmla="*/ 801837 h 864666"/>
                <a:gd name="connsiteX2-1275" fmla="*/ 99553 w 641159"/>
                <a:gd name="connsiteY2-1276" fmla="*/ 807279 h 864666"/>
                <a:gd name="connsiteX3-1277" fmla="*/ 61453 w 641159"/>
                <a:gd name="connsiteY3-1278" fmla="*/ 510643 h 864666"/>
                <a:gd name="connsiteX4-1279" fmla="*/ 34539 w 641159"/>
                <a:gd name="connsiteY4-1280" fmla="*/ 60790 h 864666"/>
                <a:gd name="connsiteX5-1281" fmla="*/ 155162 w 641159"/>
                <a:gd name="connsiteY5-1282" fmla="*/ 130650 h 864666"/>
                <a:gd name="connsiteX6-1283" fmla="*/ 210425 w 641159"/>
                <a:gd name="connsiteY6-1284" fmla="*/ 5370 h 864666"/>
                <a:gd name="connsiteX7-1285" fmla="*/ 297243 w 641159"/>
                <a:gd name="connsiteY7-1286" fmla="*/ 117043 h 864666"/>
                <a:gd name="connsiteX8-1287" fmla="*/ 353135 w 641159"/>
                <a:gd name="connsiteY8-1288" fmla="*/ 84 h 864666"/>
                <a:gd name="connsiteX9-1289" fmla="*/ 453088 w 641159"/>
                <a:gd name="connsiteY9-1290" fmla="*/ 121494 h 864666"/>
                <a:gd name="connsiteX10-1291" fmla="*/ 532843 w 641159"/>
                <a:gd name="connsiteY10-1292" fmla="*/ 37083 h 864666"/>
                <a:gd name="connsiteX11-1293" fmla="*/ 641119 w 641159"/>
                <a:gd name="connsiteY11-1294" fmla="*/ 578679 h 864666"/>
                <a:gd name="connsiteX12-1295" fmla="*/ 624790 w 641159"/>
                <a:gd name="connsiteY12-1296" fmla="*/ 864193 h 864666"/>
                <a:gd name="connsiteX13-1297" fmla="*/ 231567 w 641159"/>
                <a:gd name="connsiteY13-1298" fmla="*/ 864666 h 864666"/>
                <a:gd name="connsiteX0-1299" fmla="*/ 257487 w 667079"/>
                <a:gd name="connsiteY0-1300" fmla="*/ 864666 h 864666"/>
                <a:gd name="connsiteX1-1301" fmla="*/ 228888 w 667079"/>
                <a:gd name="connsiteY1-1302" fmla="*/ 801837 h 864666"/>
                <a:gd name="connsiteX2-1303" fmla="*/ 125473 w 667079"/>
                <a:gd name="connsiteY2-1304" fmla="*/ 807279 h 864666"/>
                <a:gd name="connsiteX3-1305" fmla="*/ 288 w 667079"/>
                <a:gd name="connsiteY3-1306" fmla="*/ 595007 h 864666"/>
                <a:gd name="connsiteX4-1307" fmla="*/ 87373 w 667079"/>
                <a:gd name="connsiteY4-1308" fmla="*/ 510643 h 864666"/>
                <a:gd name="connsiteX5-1309" fmla="*/ 60459 w 667079"/>
                <a:gd name="connsiteY5-1310" fmla="*/ 60790 h 864666"/>
                <a:gd name="connsiteX6-1311" fmla="*/ 181082 w 667079"/>
                <a:gd name="connsiteY6-1312" fmla="*/ 130650 h 864666"/>
                <a:gd name="connsiteX7-1313" fmla="*/ 236345 w 667079"/>
                <a:gd name="connsiteY7-1314" fmla="*/ 5370 h 864666"/>
                <a:gd name="connsiteX8-1315" fmla="*/ 323163 w 667079"/>
                <a:gd name="connsiteY8-1316" fmla="*/ 117043 h 864666"/>
                <a:gd name="connsiteX9-1317" fmla="*/ 379055 w 667079"/>
                <a:gd name="connsiteY9-1318" fmla="*/ 84 h 864666"/>
                <a:gd name="connsiteX10-1319" fmla="*/ 479008 w 667079"/>
                <a:gd name="connsiteY10-1320" fmla="*/ 121494 h 864666"/>
                <a:gd name="connsiteX11-1321" fmla="*/ 558763 w 667079"/>
                <a:gd name="connsiteY11-1322" fmla="*/ 37083 h 864666"/>
                <a:gd name="connsiteX12-1323" fmla="*/ 667039 w 667079"/>
                <a:gd name="connsiteY12-1324" fmla="*/ 578679 h 864666"/>
                <a:gd name="connsiteX13-1325" fmla="*/ 650710 w 667079"/>
                <a:gd name="connsiteY13-1326" fmla="*/ 864193 h 864666"/>
                <a:gd name="connsiteX14" fmla="*/ 257487 w 667079"/>
                <a:gd name="connsiteY14" fmla="*/ 864666 h 864666"/>
                <a:gd name="connsiteX0-1327" fmla="*/ 260201 w 669793"/>
                <a:gd name="connsiteY0-1328" fmla="*/ 864666 h 864666"/>
                <a:gd name="connsiteX1-1329" fmla="*/ 231602 w 669793"/>
                <a:gd name="connsiteY1-1330" fmla="*/ 801837 h 864666"/>
                <a:gd name="connsiteX2-1331" fmla="*/ 128187 w 669793"/>
                <a:gd name="connsiteY2-1332" fmla="*/ 807279 h 864666"/>
                <a:gd name="connsiteX3-1333" fmla="*/ 281 w 669793"/>
                <a:gd name="connsiteY3-1334" fmla="*/ 526971 h 864666"/>
                <a:gd name="connsiteX4-1335" fmla="*/ 90087 w 669793"/>
                <a:gd name="connsiteY4-1336" fmla="*/ 510643 h 864666"/>
                <a:gd name="connsiteX5-1337" fmla="*/ 63173 w 669793"/>
                <a:gd name="connsiteY5-1338" fmla="*/ 60790 h 864666"/>
                <a:gd name="connsiteX6-1339" fmla="*/ 183796 w 669793"/>
                <a:gd name="connsiteY6-1340" fmla="*/ 130650 h 864666"/>
                <a:gd name="connsiteX7-1341" fmla="*/ 239059 w 669793"/>
                <a:gd name="connsiteY7-1342" fmla="*/ 5370 h 864666"/>
                <a:gd name="connsiteX8-1343" fmla="*/ 325877 w 669793"/>
                <a:gd name="connsiteY8-1344" fmla="*/ 117043 h 864666"/>
                <a:gd name="connsiteX9-1345" fmla="*/ 381769 w 669793"/>
                <a:gd name="connsiteY9-1346" fmla="*/ 84 h 864666"/>
                <a:gd name="connsiteX10-1347" fmla="*/ 481722 w 669793"/>
                <a:gd name="connsiteY10-1348" fmla="*/ 121494 h 864666"/>
                <a:gd name="connsiteX11-1349" fmla="*/ 561477 w 669793"/>
                <a:gd name="connsiteY11-1350" fmla="*/ 37083 h 864666"/>
                <a:gd name="connsiteX12-1351" fmla="*/ 669753 w 669793"/>
                <a:gd name="connsiteY12-1352" fmla="*/ 578679 h 864666"/>
                <a:gd name="connsiteX13-1353" fmla="*/ 653424 w 669793"/>
                <a:gd name="connsiteY13-1354" fmla="*/ 864193 h 864666"/>
                <a:gd name="connsiteX14-1355" fmla="*/ 260201 w 669793"/>
                <a:gd name="connsiteY14-1356" fmla="*/ 864666 h 864666"/>
                <a:gd name="connsiteX0-1357" fmla="*/ 259920 w 669512"/>
                <a:gd name="connsiteY0-1358" fmla="*/ 864666 h 864666"/>
                <a:gd name="connsiteX1-1359" fmla="*/ 231321 w 669512"/>
                <a:gd name="connsiteY1-1360" fmla="*/ 801837 h 864666"/>
                <a:gd name="connsiteX2-1361" fmla="*/ 127906 w 669512"/>
                <a:gd name="connsiteY2-1362" fmla="*/ 807279 h 864666"/>
                <a:gd name="connsiteX3-1363" fmla="*/ 0 w 669512"/>
                <a:gd name="connsiteY3-1364" fmla="*/ 526971 h 864666"/>
                <a:gd name="connsiteX4-1365" fmla="*/ 89806 w 669512"/>
                <a:gd name="connsiteY4-1366" fmla="*/ 510643 h 864666"/>
                <a:gd name="connsiteX5-1367" fmla="*/ 62892 w 669512"/>
                <a:gd name="connsiteY5-1368" fmla="*/ 60790 h 864666"/>
                <a:gd name="connsiteX6-1369" fmla="*/ 183515 w 669512"/>
                <a:gd name="connsiteY6-1370" fmla="*/ 130650 h 864666"/>
                <a:gd name="connsiteX7-1371" fmla="*/ 238778 w 669512"/>
                <a:gd name="connsiteY7-1372" fmla="*/ 5370 h 864666"/>
                <a:gd name="connsiteX8-1373" fmla="*/ 325596 w 669512"/>
                <a:gd name="connsiteY8-1374" fmla="*/ 117043 h 864666"/>
                <a:gd name="connsiteX9-1375" fmla="*/ 381488 w 669512"/>
                <a:gd name="connsiteY9-1376" fmla="*/ 84 h 864666"/>
                <a:gd name="connsiteX10-1377" fmla="*/ 481441 w 669512"/>
                <a:gd name="connsiteY10-1378" fmla="*/ 121494 h 864666"/>
                <a:gd name="connsiteX11-1379" fmla="*/ 561196 w 669512"/>
                <a:gd name="connsiteY11-1380" fmla="*/ 37083 h 864666"/>
                <a:gd name="connsiteX12-1381" fmla="*/ 669472 w 669512"/>
                <a:gd name="connsiteY12-1382" fmla="*/ 578679 h 864666"/>
                <a:gd name="connsiteX13-1383" fmla="*/ 653143 w 669512"/>
                <a:gd name="connsiteY13-1384" fmla="*/ 864193 h 864666"/>
                <a:gd name="connsiteX14-1385" fmla="*/ 259920 w 669512"/>
                <a:gd name="connsiteY14-1386" fmla="*/ 864666 h 864666"/>
                <a:gd name="connsiteX0-1387" fmla="*/ 259920 w 669512"/>
                <a:gd name="connsiteY0-1388" fmla="*/ 864666 h 864666"/>
                <a:gd name="connsiteX1-1389" fmla="*/ 231321 w 669512"/>
                <a:gd name="connsiteY1-1390" fmla="*/ 801837 h 864666"/>
                <a:gd name="connsiteX2-1391" fmla="*/ 127906 w 669512"/>
                <a:gd name="connsiteY2-1392" fmla="*/ 807279 h 864666"/>
                <a:gd name="connsiteX3-1393" fmla="*/ 0 w 669512"/>
                <a:gd name="connsiteY3-1394" fmla="*/ 526971 h 864666"/>
                <a:gd name="connsiteX4-1395" fmla="*/ 89806 w 669512"/>
                <a:gd name="connsiteY4-1396" fmla="*/ 510643 h 864666"/>
                <a:gd name="connsiteX5-1397" fmla="*/ 62892 w 669512"/>
                <a:gd name="connsiteY5-1398" fmla="*/ 60790 h 864666"/>
                <a:gd name="connsiteX6-1399" fmla="*/ 183515 w 669512"/>
                <a:gd name="connsiteY6-1400" fmla="*/ 130650 h 864666"/>
                <a:gd name="connsiteX7-1401" fmla="*/ 238778 w 669512"/>
                <a:gd name="connsiteY7-1402" fmla="*/ 5370 h 864666"/>
                <a:gd name="connsiteX8-1403" fmla="*/ 325596 w 669512"/>
                <a:gd name="connsiteY8-1404" fmla="*/ 117043 h 864666"/>
                <a:gd name="connsiteX9-1405" fmla="*/ 381488 w 669512"/>
                <a:gd name="connsiteY9-1406" fmla="*/ 84 h 864666"/>
                <a:gd name="connsiteX10-1407" fmla="*/ 481441 w 669512"/>
                <a:gd name="connsiteY10-1408" fmla="*/ 121494 h 864666"/>
                <a:gd name="connsiteX11-1409" fmla="*/ 561196 w 669512"/>
                <a:gd name="connsiteY11-1410" fmla="*/ 37083 h 864666"/>
                <a:gd name="connsiteX12-1411" fmla="*/ 669472 w 669512"/>
                <a:gd name="connsiteY12-1412" fmla="*/ 578679 h 864666"/>
                <a:gd name="connsiteX13-1413" fmla="*/ 653143 w 669512"/>
                <a:gd name="connsiteY13-1414" fmla="*/ 864193 h 864666"/>
                <a:gd name="connsiteX14-1415" fmla="*/ 259920 w 669512"/>
                <a:gd name="connsiteY14-1416" fmla="*/ 864666 h 864666"/>
                <a:gd name="connsiteX0-1417" fmla="*/ 259920 w 669512"/>
                <a:gd name="connsiteY0-1418" fmla="*/ 864666 h 864666"/>
                <a:gd name="connsiteX1-1419" fmla="*/ 231321 w 669512"/>
                <a:gd name="connsiteY1-1420" fmla="*/ 801837 h 864666"/>
                <a:gd name="connsiteX2-1421" fmla="*/ 127906 w 669512"/>
                <a:gd name="connsiteY2-1422" fmla="*/ 807279 h 864666"/>
                <a:gd name="connsiteX3-1423" fmla="*/ 0 w 669512"/>
                <a:gd name="connsiteY3-1424" fmla="*/ 526971 h 864666"/>
                <a:gd name="connsiteX4-1425" fmla="*/ 89806 w 669512"/>
                <a:gd name="connsiteY4-1426" fmla="*/ 510643 h 864666"/>
                <a:gd name="connsiteX5-1427" fmla="*/ 62892 w 669512"/>
                <a:gd name="connsiteY5-1428" fmla="*/ 60790 h 864666"/>
                <a:gd name="connsiteX6-1429" fmla="*/ 183515 w 669512"/>
                <a:gd name="connsiteY6-1430" fmla="*/ 130650 h 864666"/>
                <a:gd name="connsiteX7-1431" fmla="*/ 238778 w 669512"/>
                <a:gd name="connsiteY7-1432" fmla="*/ 5370 h 864666"/>
                <a:gd name="connsiteX8-1433" fmla="*/ 325596 w 669512"/>
                <a:gd name="connsiteY8-1434" fmla="*/ 117043 h 864666"/>
                <a:gd name="connsiteX9-1435" fmla="*/ 381488 w 669512"/>
                <a:gd name="connsiteY9-1436" fmla="*/ 84 h 864666"/>
                <a:gd name="connsiteX10-1437" fmla="*/ 481441 w 669512"/>
                <a:gd name="connsiteY10-1438" fmla="*/ 121494 h 864666"/>
                <a:gd name="connsiteX11-1439" fmla="*/ 561196 w 669512"/>
                <a:gd name="connsiteY11-1440" fmla="*/ 37083 h 864666"/>
                <a:gd name="connsiteX12-1441" fmla="*/ 669472 w 669512"/>
                <a:gd name="connsiteY12-1442" fmla="*/ 578679 h 864666"/>
                <a:gd name="connsiteX13-1443" fmla="*/ 653143 w 669512"/>
                <a:gd name="connsiteY13-1444" fmla="*/ 864193 h 864666"/>
                <a:gd name="connsiteX14-1445" fmla="*/ 259920 w 669512"/>
                <a:gd name="connsiteY14-1446" fmla="*/ 864666 h 8646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61" y="connsiteY10-262"/>
                </a:cxn>
                <a:cxn ang="0">
                  <a:pos x="connsiteX11-835" y="connsiteY11-836"/>
                </a:cxn>
                <a:cxn ang="0">
                  <a:pos x="connsiteX12-1005" y="connsiteY12-1006"/>
                </a:cxn>
                <a:cxn ang="0">
                  <a:pos x="connsiteX13-1185" y="connsiteY13-1186"/>
                </a:cxn>
                <a:cxn ang="0">
                  <a:pos x="connsiteX14-1355" y="connsiteY14-1356"/>
                </a:cxn>
              </a:cxnLst>
              <a:rect l="l" t="t" r="r" b="b"/>
              <a:pathLst>
                <a:path w="669512" h="864666">
                  <a:moveTo>
                    <a:pt x="259920" y="864666"/>
                  </a:moveTo>
                  <a:cubicBezTo>
                    <a:pt x="237695" y="826606"/>
                    <a:pt x="245159" y="825008"/>
                    <a:pt x="231321" y="801837"/>
                  </a:cubicBezTo>
                  <a:cubicBezTo>
                    <a:pt x="184826" y="794994"/>
                    <a:pt x="202292" y="803651"/>
                    <a:pt x="127906" y="807279"/>
                  </a:cubicBezTo>
                  <a:cubicBezTo>
                    <a:pt x="107042" y="780972"/>
                    <a:pt x="6350" y="576410"/>
                    <a:pt x="0" y="526971"/>
                  </a:cubicBezTo>
                  <a:cubicBezTo>
                    <a:pt x="58964" y="502024"/>
                    <a:pt x="28977" y="523479"/>
                    <a:pt x="89806" y="510643"/>
                  </a:cubicBezTo>
                  <a:cubicBezTo>
                    <a:pt x="46082" y="333121"/>
                    <a:pt x="-8516" y="81486"/>
                    <a:pt x="62892" y="60790"/>
                  </a:cubicBezTo>
                  <a:cubicBezTo>
                    <a:pt x="138478" y="39627"/>
                    <a:pt x="162358" y="62006"/>
                    <a:pt x="183515" y="130650"/>
                  </a:cubicBezTo>
                  <a:cubicBezTo>
                    <a:pt x="185607" y="62583"/>
                    <a:pt x="163207" y="19009"/>
                    <a:pt x="238778" y="5370"/>
                  </a:cubicBezTo>
                  <a:cubicBezTo>
                    <a:pt x="335937" y="-2341"/>
                    <a:pt x="301811" y="117924"/>
                    <a:pt x="325596" y="117043"/>
                  </a:cubicBezTo>
                  <a:cubicBezTo>
                    <a:pt x="328806" y="55378"/>
                    <a:pt x="299358" y="7320"/>
                    <a:pt x="381488" y="84"/>
                  </a:cubicBezTo>
                  <a:cubicBezTo>
                    <a:pt x="488285" y="-2989"/>
                    <a:pt x="459008" y="78303"/>
                    <a:pt x="481441" y="121494"/>
                  </a:cubicBezTo>
                  <a:cubicBezTo>
                    <a:pt x="497140" y="80657"/>
                    <a:pt x="482904" y="31655"/>
                    <a:pt x="561196" y="37083"/>
                  </a:cubicBezTo>
                  <a:cubicBezTo>
                    <a:pt x="672580" y="39816"/>
                    <a:pt x="669666" y="488862"/>
                    <a:pt x="669472" y="578679"/>
                  </a:cubicBezTo>
                  <a:cubicBezTo>
                    <a:pt x="666751" y="690178"/>
                    <a:pt x="672193" y="766300"/>
                    <a:pt x="653143" y="864193"/>
                  </a:cubicBezTo>
                  <a:cubicBezTo>
                    <a:pt x="514812" y="859815"/>
                    <a:pt x="460845" y="856509"/>
                    <a:pt x="259920" y="86466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33" name="Rounded Rectangle 1"/>
          <p:cNvSpPr>
            <a:spLocks noChangeAspect="1"/>
          </p:cNvSpPr>
          <p:nvPr/>
        </p:nvSpPr>
        <p:spPr>
          <a:xfrm>
            <a:off x="6496798" y="4217373"/>
            <a:ext cx="597192" cy="540000"/>
          </a:xfrm>
          <a:custGeom>
            <a:avLst/>
            <a:gdLst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39535 w 3986472"/>
              <a:gd name="connsiteY8" fmla="*/ 2531027 h 3604689"/>
              <a:gd name="connsiteX9" fmla="*/ 3741790 w 3986472"/>
              <a:gd name="connsiteY9" fmla="*/ 2543468 h 3604689"/>
              <a:gd name="connsiteX10" fmla="*/ 2667555 w 3986472"/>
              <a:gd name="connsiteY10" fmla="*/ 3603007 h 3604689"/>
              <a:gd name="connsiteX11" fmla="*/ 1617559 w 3986472"/>
              <a:gd name="connsiteY11" fmla="*/ 3571118 h 3604689"/>
              <a:gd name="connsiteX12" fmla="*/ 2628063 w 3986472"/>
              <a:gd name="connsiteY12" fmla="*/ 2560614 h 3604689"/>
              <a:gd name="connsiteX13" fmla="*/ 1908216 w 3986472"/>
              <a:gd name="connsiteY13" fmla="*/ 2538753 h 3604689"/>
              <a:gd name="connsiteX14" fmla="*/ 2569809 w 3986472"/>
              <a:gd name="connsiteY14" fmla="*/ 1877159 h 3604689"/>
              <a:gd name="connsiteX15" fmla="*/ 1999634 w 3986472"/>
              <a:gd name="connsiteY15" fmla="*/ 1877159 h 3604689"/>
              <a:gd name="connsiteX16" fmla="*/ 185337 w 3986472"/>
              <a:gd name="connsiteY16" fmla="*/ 3604689 h 3604689"/>
              <a:gd name="connsiteX17" fmla="*/ 185337 w 3986472"/>
              <a:gd name="connsiteY17" fmla="*/ 2751226 h 3604689"/>
              <a:gd name="connsiteX18" fmla="*/ 185337 w 3986472"/>
              <a:gd name="connsiteY18" fmla="*/ 2535971 h 3604689"/>
              <a:gd name="connsiteX19" fmla="*/ 185337 w 3986472"/>
              <a:gd name="connsiteY19" fmla="*/ 302954 h 3604689"/>
              <a:gd name="connsiteX20" fmla="*/ 116958 w 3986472"/>
              <a:gd name="connsiteY20" fmla="*/ 302954 h 3604689"/>
              <a:gd name="connsiteX21" fmla="*/ 0 w 3986472"/>
              <a:gd name="connsiteY21" fmla="*/ 185996 h 3604689"/>
              <a:gd name="connsiteX22" fmla="*/ 0 w 3986472"/>
              <a:gd name="connsiteY22" fmla="*/ 131880 h 3604689"/>
              <a:gd name="connsiteX23" fmla="*/ 116958 w 3986472"/>
              <a:gd name="connsiteY23" fmla="*/ 14922 h 3604689"/>
              <a:gd name="connsiteX24" fmla="*/ 1076491 w 3986472"/>
              <a:gd name="connsiteY24" fmla="*/ 14922 h 3604689"/>
              <a:gd name="connsiteX25" fmla="*/ 1193449 w 3986472"/>
              <a:gd name="connsiteY25" fmla="*/ 131880 h 3604689"/>
              <a:gd name="connsiteX26" fmla="*/ 1193449 w 3986472"/>
              <a:gd name="connsiteY26" fmla="*/ 185996 h 3604689"/>
              <a:gd name="connsiteX27" fmla="*/ 1076491 w 3986472"/>
              <a:gd name="connsiteY27" fmla="*/ 302954 h 3604689"/>
              <a:gd name="connsiteX28" fmla="*/ 1028167 w 3986472"/>
              <a:gd name="connsiteY28" fmla="*/ 302954 h 3604689"/>
              <a:gd name="connsiteX29" fmla="*/ 1028167 w 3986472"/>
              <a:gd name="connsiteY29" fmla="*/ 1733448 h 3604689"/>
              <a:gd name="connsiteX30" fmla="*/ 2848679 w 3986472"/>
              <a:gd name="connsiteY30" fmla="*/ 0 h 3604689"/>
              <a:gd name="connsiteX0-1" fmla="*/ 2848679 w 3986472"/>
              <a:gd name="connsiteY0-2" fmla="*/ 0 h 3604689"/>
              <a:gd name="connsiteX1-3" fmla="*/ 3971074 w 3986472"/>
              <a:gd name="connsiteY1-4" fmla="*/ 0 h 3604689"/>
              <a:gd name="connsiteX2-5" fmla="*/ 2561353 w 3986472"/>
              <a:gd name="connsiteY2-6" fmla="*/ 1342303 h 3604689"/>
              <a:gd name="connsiteX3-7" fmla="*/ 3986472 w 3986472"/>
              <a:gd name="connsiteY3-8" fmla="*/ 1342303 h 3604689"/>
              <a:gd name="connsiteX4-9" fmla="*/ 3866557 w 3986472"/>
              <a:gd name="connsiteY4-10" fmla="*/ 1448924 h 3604689"/>
              <a:gd name="connsiteX5-11" fmla="*/ 3372472 w 3986472"/>
              <a:gd name="connsiteY5-12" fmla="*/ 1943009 h 3604689"/>
              <a:gd name="connsiteX6-13" fmla="*/ 3737586 w 3986472"/>
              <a:gd name="connsiteY6-14" fmla="*/ 2520272 h 3604689"/>
              <a:gd name="connsiteX7-15" fmla="*/ 3749916 w 3986472"/>
              <a:gd name="connsiteY7-16" fmla="*/ 2520646 h 3604689"/>
              <a:gd name="connsiteX8-17" fmla="*/ 3741790 w 3986472"/>
              <a:gd name="connsiteY8-18" fmla="*/ 2543468 h 3604689"/>
              <a:gd name="connsiteX9-19" fmla="*/ 2667555 w 3986472"/>
              <a:gd name="connsiteY9-20" fmla="*/ 3603007 h 3604689"/>
              <a:gd name="connsiteX10-21" fmla="*/ 1617559 w 3986472"/>
              <a:gd name="connsiteY10-22" fmla="*/ 3571118 h 3604689"/>
              <a:gd name="connsiteX11-23" fmla="*/ 2628063 w 3986472"/>
              <a:gd name="connsiteY11-24" fmla="*/ 2560614 h 3604689"/>
              <a:gd name="connsiteX12-25" fmla="*/ 1908216 w 3986472"/>
              <a:gd name="connsiteY12-26" fmla="*/ 2538753 h 3604689"/>
              <a:gd name="connsiteX13-27" fmla="*/ 2569809 w 3986472"/>
              <a:gd name="connsiteY13-28" fmla="*/ 1877159 h 3604689"/>
              <a:gd name="connsiteX14-29" fmla="*/ 1999634 w 3986472"/>
              <a:gd name="connsiteY14-30" fmla="*/ 1877159 h 3604689"/>
              <a:gd name="connsiteX15-31" fmla="*/ 185337 w 3986472"/>
              <a:gd name="connsiteY15-32" fmla="*/ 3604689 h 3604689"/>
              <a:gd name="connsiteX16-33" fmla="*/ 185337 w 3986472"/>
              <a:gd name="connsiteY16-34" fmla="*/ 2751226 h 3604689"/>
              <a:gd name="connsiteX17-35" fmla="*/ 185337 w 3986472"/>
              <a:gd name="connsiteY17-36" fmla="*/ 2535971 h 3604689"/>
              <a:gd name="connsiteX18-37" fmla="*/ 185337 w 3986472"/>
              <a:gd name="connsiteY18-38" fmla="*/ 302954 h 3604689"/>
              <a:gd name="connsiteX19-39" fmla="*/ 116958 w 3986472"/>
              <a:gd name="connsiteY19-40" fmla="*/ 302954 h 3604689"/>
              <a:gd name="connsiteX20-41" fmla="*/ 0 w 3986472"/>
              <a:gd name="connsiteY20-42" fmla="*/ 185996 h 3604689"/>
              <a:gd name="connsiteX21-43" fmla="*/ 0 w 3986472"/>
              <a:gd name="connsiteY21-44" fmla="*/ 131880 h 3604689"/>
              <a:gd name="connsiteX22-45" fmla="*/ 116958 w 3986472"/>
              <a:gd name="connsiteY22-46" fmla="*/ 14922 h 3604689"/>
              <a:gd name="connsiteX23-47" fmla="*/ 1076491 w 3986472"/>
              <a:gd name="connsiteY23-48" fmla="*/ 14922 h 3604689"/>
              <a:gd name="connsiteX24-49" fmla="*/ 1193449 w 3986472"/>
              <a:gd name="connsiteY24-50" fmla="*/ 131880 h 3604689"/>
              <a:gd name="connsiteX25-51" fmla="*/ 1193449 w 3986472"/>
              <a:gd name="connsiteY25-52" fmla="*/ 185996 h 3604689"/>
              <a:gd name="connsiteX26-53" fmla="*/ 1076491 w 3986472"/>
              <a:gd name="connsiteY26-54" fmla="*/ 302954 h 3604689"/>
              <a:gd name="connsiteX27-55" fmla="*/ 1028167 w 3986472"/>
              <a:gd name="connsiteY27-56" fmla="*/ 302954 h 3604689"/>
              <a:gd name="connsiteX28-57" fmla="*/ 1028167 w 3986472"/>
              <a:gd name="connsiteY28-58" fmla="*/ 1733448 h 3604689"/>
              <a:gd name="connsiteX29-59" fmla="*/ 2848679 w 3986472"/>
              <a:gd name="connsiteY29-60" fmla="*/ 0 h 3604689"/>
              <a:gd name="connsiteX0-61" fmla="*/ 2848679 w 3986472"/>
              <a:gd name="connsiteY0-62" fmla="*/ 0 h 3604689"/>
              <a:gd name="connsiteX1-63" fmla="*/ 3971074 w 3986472"/>
              <a:gd name="connsiteY1-64" fmla="*/ 0 h 3604689"/>
              <a:gd name="connsiteX2-65" fmla="*/ 2561353 w 3986472"/>
              <a:gd name="connsiteY2-66" fmla="*/ 1342303 h 3604689"/>
              <a:gd name="connsiteX3-67" fmla="*/ 3986472 w 3986472"/>
              <a:gd name="connsiteY3-68" fmla="*/ 1342303 h 3604689"/>
              <a:gd name="connsiteX4-69" fmla="*/ 3866557 w 3986472"/>
              <a:gd name="connsiteY4-70" fmla="*/ 1448924 h 3604689"/>
              <a:gd name="connsiteX5-71" fmla="*/ 3372472 w 3986472"/>
              <a:gd name="connsiteY5-72" fmla="*/ 1943009 h 3604689"/>
              <a:gd name="connsiteX6-73" fmla="*/ 3737586 w 3986472"/>
              <a:gd name="connsiteY6-74" fmla="*/ 2520272 h 3604689"/>
              <a:gd name="connsiteX7-75" fmla="*/ 3749916 w 3986472"/>
              <a:gd name="connsiteY7-76" fmla="*/ 2520646 h 3604689"/>
              <a:gd name="connsiteX8-77" fmla="*/ 2667555 w 3986472"/>
              <a:gd name="connsiteY8-78" fmla="*/ 3603007 h 3604689"/>
              <a:gd name="connsiteX9-79" fmla="*/ 1617559 w 3986472"/>
              <a:gd name="connsiteY9-80" fmla="*/ 3571118 h 3604689"/>
              <a:gd name="connsiteX10-81" fmla="*/ 2628063 w 3986472"/>
              <a:gd name="connsiteY10-82" fmla="*/ 2560614 h 3604689"/>
              <a:gd name="connsiteX11-83" fmla="*/ 1908216 w 3986472"/>
              <a:gd name="connsiteY11-84" fmla="*/ 2538753 h 3604689"/>
              <a:gd name="connsiteX12-85" fmla="*/ 2569809 w 3986472"/>
              <a:gd name="connsiteY12-86" fmla="*/ 1877159 h 3604689"/>
              <a:gd name="connsiteX13-87" fmla="*/ 1999634 w 3986472"/>
              <a:gd name="connsiteY13-88" fmla="*/ 1877159 h 3604689"/>
              <a:gd name="connsiteX14-89" fmla="*/ 185337 w 3986472"/>
              <a:gd name="connsiteY14-90" fmla="*/ 3604689 h 3604689"/>
              <a:gd name="connsiteX15-91" fmla="*/ 185337 w 3986472"/>
              <a:gd name="connsiteY15-92" fmla="*/ 2751226 h 3604689"/>
              <a:gd name="connsiteX16-93" fmla="*/ 185337 w 3986472"/>
              <a:gd name="connsiteY16-94" fmla="*/ 2535971 h 3604689"/>
              <a:gd name="connsiteX17-95" fmla="*/ 185337 w 3986472"/>
              <a:gd name="connsiteY17-96" fmla="*/ 302954 h 3604689"/>
              <a:gd name="connsiteX18-97" fmla="*/ 116958 w 3986472"/>
              <a:gd name="connsiteY18-98" fmla="*/ 302954 h 3604689"/>
              <a:gd name="connsiteX19-99" fmla="*/ 0 w 3986472"/>
              <a:gd name="connsiteY19-100" fmla="*/ 185996 h 3604689"/>
              <a:gd name="connsiteX20-101" fmla="*/ 0 w 3986472"/>
              <a:gd name="connsiteY20-102" fmla="*/ 131880 h 3604689"/>
              <a:gd name="connsiteX21-103" fmla="*/ 116958 w 3986472"/>
              <a:gd name="connsiteY21-104" fmla="*/ 14922 h 3604689"/>
              <a:gd name="connsiteX22-105" fmla="*/ 1076491 w 3986472"/>
              <a:gd name="connsiteY22-106" fmla="*/ 14922 h 3604689"/>
              <a:gd name="connsiteX23-107" fmla="*/ 1193449 w 3986472"/>
              <a:gd name="connsiteY23-108" fmla="*/ 131880 h 3604689"/>
              <a:gd name="connsiteX24-109" fmla="*/ 1193449 w 3986472"/>
              <a:gd name="connsiteY24-110" fmla="*/ 185996 h 3604689"/>
              <a:gd name="connsiteX25-111" fmla="*/ 1076491 w 3986472"/>
              <a:gd name="connsiteY25-112" fmla="*/ 302954 h 3604689"/>
              <a:gd name="connsiteX26-113" fmla="*/ 1028167 w 3986472"/>
              <a:gd name="connsiteY26-114" fmla="*/ 302954 h 3604689"/>
              <a:gd name="connsiteX27-115" fmla="*/ 1028167 w 3986472"/>
              <a:gd name="connsiteY27-116" fmla="*/ 1733448 h 3604689"/>
              <a:gd name="connsiteX28-117" fmla="*/ 2848679 w 3986472"/>
              <a:gd name="connsiteY28-118" fmla="*/ 0 h 3604689"/>
              <a:gd name="connsiteX0-119" fmla="*/ 2848679 w 3986472"/>
              <a:gd name="connsiteY0-120" fmla="*/ 0 h 3604689"/>
              <a:gd name="connsiteX1-121" fmla="*/ 3971074 w 3986472"/>
              <a:gd name="connsiteY1-122" fmla="*/ 0 h 3604689"/>
              <a:gd name="connsiteX2-123" fmla="*/ 2561353 w 3986472"/>
              <a:gd name="connsiteY2-124" fmla="*/ 1342303 h 3604689"/>
              <a:gd name="connsiteX3-125" fmla="*/ 3986472 w 3986472"/>
              <a:gd name="connsiteY3-126" fmla="*/ 1342303 h 3604689"/>
              <a:gd name="connsiteX4-127" fmla="*/ 3866557 w 3986472"/>
              <a:gd name="connsiteY4-128" fmla="*/ 1448924 h 3604689"/>
              <a:gd name="connsiteX5-129" fmla="*/ 3372472 w 3986472"/>
              <a:gd name="connsiteY5-130" fmla="*/ 1943009 h 3604689"/>
              <a:gd name="connsiteX6-131" fmla="*/ 3737586 w 3986472"/>
              <a:gd name="connsiteY6-132" fmla="*/ 2520272 h 3604689"/>
              <a:gd name="connsiteX7-133" fmla="*/ 2667555 w 3986472"/>
              <a:gd name="connsiteY7-134" fmla="*/ 3603007 h 3604689"/>
              <a:gd name="connsiteX8-135" fmla="*/ 1617559 w 3986472"/>
              <a:gd name="connsiteY8-136" fmla="*/ 3571118 h 3604689"/>
              <a:gd name="connsiteX9-137" fmla="*/ 2628063 w 3986472"/>
              <a:gd name="connsiteY9-138" fmla="*/ 2560614 h 3604689"/>
              <a:gd name="connsiteX10-139" fmla="*/ 1908216 w 3986472"/>
              <a:gd name="connsiteY10-140" fmla="*/ 2538753 h 3604689"/>
              <a:gd name="connsiteX11-141" fmla="*/ 2569809 w 3986472"/>
              <a:gd name="connsiteY11-142" fmla="*/ 1877159 h 3604689"/>
              <a:gd name="connsiteX12-143" fmla="*/ 1999634 w 3986472"/>
              <a:gd name="connsiteY12-144" fmla="*/ 1877159 h 3604689"/>
              <a:gd name="connsiteX13-145" fmla="*/ 185337 w 3986472"/>
              <a:gd name="connsiteY13-146" fmla="*/ 3604689 h 3604689"/>
              <a:gd name="connsiteX14-147" fmla="*/ 185337 w 3986472"/>
              <a:gd name="connsiteY14-148" fmla="*/ 2751226 h 3604689"/>
              <a:gd name="connsiteX15-149" fmla="*/ 185337 w 3986472"/>
              <a:gd name="connsiteY15-150" fmla="*/ 2535971 h 3604689"/>
              <a:gd name="connsiteX16-151" fmla="*/ 185337 w 3986472"/>
              <a:gd name="connsiteY16-152" fmla="*/ 302954 h 3604689"/>
              <a:gd name="connsiteX17-153" fmla="*/ 116958 w 3986472"/>
              <a:gd name="connsiteY17-154" fmla="*/ 302954 h 3604689"/>
              <a:gd name="connsiteX18-155" fmla="*/ 0 w 3986472"/>
              <a:gd name="connsiteY18-156" fmla="*/ 185996 h 3604689"/>
              <a:gd name="connsiteX19-157" fmla="*/ 0 w 3986472"/>
              <a:gd name="connsiteY19-158" fmla="*/ 131880 h 3604689"/>
              <a:gd name="connsiteX20-159" fmla="*/ 116958 w 3986472"/>
              <a:gd name="connsiteY20-160" fmla="*/ 14922 h 3604689"/>
              <a:gd name="connsiteX21-161" fmla="*/ 1076491 w 3986472"/>
              <a:gd name="connsiteY21-162" fmla="*/ 14922 h 3604689"/>
              <a:gd name="connsiteX22-163" fmla="*/ 1193449 w 3986472"/>
              <a:gd name="connsiteY22-164" fmla="*/ 131880 h 3604689"/>
              <a:gd name="connsiteX23-165" fmla="*/ 1193449 w 3986472"/>
              <a:gd name="connsiteY23-166" fmla="*/ 185996 h 3604689"/>
              <a:gd name="connsiteX24-167" fmla="*/ 1076491 w 3986472"/>
              <a:gd name="connsiteY24-168" fmla="*/ 302954 h 3604689"/>
              <a:gd name="connsiteX25-169" fmla="*/ 1028167 w 3986472"/>
              <a:gd name="connsiteY25-170" fmla="*/ 302954 h 3604689"/>
              <a:gd name="connsiteX26-171" fmla="*/ 1028167 w 3986472"/>
              <a:gd name="connsiteY26-172" fmla="*/ 1733448 h 3604689"/>
              <a:gd name="connsiteX27-173" fmla="*/ 2848679 w 3986472"/>
              <a:gd name="connsiteY27-174" fmla="*/ 0 h 3604689"/>
              <a:gd name="connsiteX0-175" fmla="*/ 2848679 w 3986472"/>
              <a:gd name="connsiteY0-176" fmla="*/ 0 h 3604689"/>
              <a:gd name="connsiteX1-177" fmla="*/ 3971074 w 3986472"/>
              <a:gd name="connsiteY1-178" fmla="*/ 0 h 3604689"/>
              <a:gd name="connsiteX2-179" fmla="*/ 2561353 w 3986472"/>
              <a:gd name="connsiteY2-180" fmla="*/ 1342303 h 3604689"/>
              <a:gd name="connsiteX3-181" fmla="*/ 3986472 w 3986472"/>
              <a:gd name="connsiteY3-182" fmla="*/ 1342303 h 3604689"/>
              <a:gd name="connsiteX4-183" fmla="*/ 3866557 w 3986472"/>
              <a:gd name="connsiteY4-184" fmla="*/ 1448924 h 3604689"/>
              <a:gd name="connsiteX5-185" fmla="*/ 3372472 w 3986472"/>
              <a:gd name="connsiteY5-186" fmla="*/ 1943009 h 3604689"/>
              <a:gd name="connsiteX6-187" fmla="*/ 3695056 w 3986472"/>
              <a:gd name="connsiteY6-188" fmla="*/ 2520272 h 3604689"/>
              <a:gd name="connsiteX7-189" fmla="*/ 2667555 w 3986472"/>
              <a:gd name="connsiteY7-190" fmla="*/ 3603007 h 3604689"/>
              <a:gd name="connsiteX8-191" fmla="*/ 1617559 w 3986472"/>
              <a:gd name="connsiteY8-192" fmla="*/ 3571118 h 3604689"/>
              <a:gd name="connsiteX9-193" fmla="*/ 2628063 w 3986472"/>
              <a:gd name="connsiteY9-194" fmla="*/ 2560614 h 3604689"/>
              <a:gd name="connsiteX10-195" fmla="*/ 1908216 w 3986472"/>
              <a:gd name="connsiteY10-196" fmla="*/ 2538753 h 3604689"/>
              <a:gd name="connsiteX11-197" fmla="*/ 2569809 w 3986472"/>
              <a:gd name="connsiteY11-198" fmla="*/ 1877159 h 3604689"/>
              <a:gd name="connsiteX12-199" fmla="*/ 1999634 w 3986472"/>
              <a:gd name="connsiteY12-200" fmla="*/ 1877159 h 3604689"/>
              <a:gd name="connsiteX13-201" fmla="*/ 185337 w 3986472"/>
              <a:gd name="connsiteY13-202" fmla="*/ 3604689 h 3604689"/>
              <a:gd name="connsiteX14-203" fmla="*/ 185337 w 3986472"/>
              <a:gd name="connsiteY14-204" fmla="*/ 2751226 h 3604689"/>
              <a:gd name="connsiteX15-205" fmla="*/ 185337 w 3986472"/>
              <a:gd name="connsiteY15-206" fmla="*/ 2535971 h 3604689"/>
              <a:gd name="connsiteX16-207" fmla="*/ 185337 w 3986472"/>
              <a:gd name="connsiteY16-208" fmla="*/ 302954 h 3604689"/>
              <a:gd name="connsiteX17-209" fmla="*/ 116958 w 3986472"/>
              <a:gd name="connsiteY17-210" fmla="*/ 302954 h 3604689"/>
              <a:gd name="connsiteX18-211" fmla="*/ 0 w 3986472"/>
              <a:gd name="connsiteY18-212" fmla="*/ 185996 h 3604689"/>
              <a:gd name="connsiteX19-213" fmla="*/ 0 w 3986472"/>
              <a:gd name="connsiteY19-214" fmla="*/ 131880 h 3604689"/>
              <a:gd name="connsiteX20-215" fmla="*/ 116958 w 3986472"/>
              <a:gd name="connsiteY20-216" fmla="*/ 14922 h 3604689"/>
              <a:gd name="connsiteX21-217" fmla="*/ 1076491 w 3986472"/>
              <a:gd name="connsiteY21-218" fmla="*/ 14922 h 3604689"/>
              <a:gd name="connsiteX22-219" fmla="*/ 1193449 w 3986472"/>
              <a:gd name="connsiteY22-220" fmla="*/ 131880 h 3604689"/>
              <a:gd name="connsiteX23-221" fmla="*/ 1193449 w 3986472"/>
              <a:gd name="connsiteY23-222" fmla="*/ 185996 h 3604689"/>
              <a:gd name="connsiteX24-223" fmla="*/ 1076491 w 3986472"/>
              <a:gd name="connsiteY24-224" fmla="*/ 302954 h 3604689"/>
              <a:gd name="connsiteX25-225" fmla="*/ 1028167 w 3986472"/>
              <a:gd name="connsiteY25-226" fmla="*/ 302954 h 3604689"/>
              <a:gd name="connsiteX26-227" fmla="*/ 1028167 w 3986472"/>
              <a:gd name="connsiteY26-228" fmla="*/ 1733448 h 3604689"/>
              <a:gd name="connsiteX27-229" fmla="*/ 2848679 w 3986472"/>
              <a:gd name="connsiteY27-230" fmla="*/ 0 h 3604689"/>
              <a:gd name="connsiteX0-231" fmla="*/ 2848679 w 3986472"/>
              <a:gd name="connsiteY0-232" fmla="*/ 0 h 3604689"/>
              <a:gd name="connsiteX1-233" fmla="*/ 3971074 w 3986472"/>
              <a:gd name="connsiteY1-234" fmla="*/ 0 h 3604689"/>
              <a:gd name="connsiteX2-235" fmla="*/ 2561353 w 3986472"/>
              <a:gd name="connsiteY2-236" fmla="*/ 1342303 h 3604689"/>
              <a:gd name="connsiteX3-237" fmla="*/ 3986472 w 3986472"/>
              <a:gd name="connsiteY3-238" fmla="*/ 1342303 h 3604689"/>
              <a:gd name="connsiteX4-239" fmla="*/ 3866557 w 3986472"/>
              <a:gd name="connsiteY4-240" fmla="*/ 1448924 h 3604689"/>
              <a:gd name="connsiteX5-241" fmla="*/ 3372472 w 3986472"/>
              <a:gd name="connsiteY5-242" fmla="*/ 1943009 h 3604689"/>
              <a:gd name="connsiteX6-243" fmla="*/ 3695056 w 3986472"/>
              <a:gd name="connsiteY6-244" fmla="*/ 2520272 h 3604689"/>
              <a:gd name="connsiteX7-245" fmla="*/ 2667555 w 3986472"/>
              <a:gd name="connsiteY7-246" fmla="*/ 3603007 h 3604689"/>
              <a:gd name="connsiteX8-247" fmla="*/ 1617559 w 3986472"/>
              <a:gd name="connsiteY8-248" fmla="*/ 3571118 h 3604689"/>
              <a:gd name="connsiteX9-249" fmla="*/ 2628063 w 3986472"/>
              <a:gd name="connsiteY9-250" fmla="*/ 2560614 h 3604689"/>
              <a:gd name="connsiteX10-251" fmla="*/ 1908216 w 3986472"/>
              <a:gd name="connsiteY10-252" fmla="*/ 2538753 h 3604689"/>
              <a:gd name="connsiteX11-253" fmla="*/ 2569809 w 3986472"/>
              <a:gd name="connsiteY11-254" fmla="*/ 1877159 h 3604689"/>
              <a:gd name="connsiteX12-255" fmla="*/ 1999634 w 3986472"/>
              <a:gd name="connsiteY12-256" fmla="*/ 1877159 h 3604689"/>
              <a:gd name="connsiteX13-257" fmla="*/ 185337 w 3986472"/>
              <a:gd name="connsiteY13-258" fmla="*/ 3604689 h 3604689"/>
              <a:gd name="connsiteX14-259" fmla="*/ 185337 w 3986472"/>
              <a:gd name="connsiteY14-260" fmla="*/ 2751226 h 3604689"/>
              <a:gd name="connsiteX15-261" fmla="*/ 185337 w 3986472"/>
              <a:gd name="connsiteY15-262" fmla="*/ 2535971 h 3604689"/>
              <a:gd name="connsiteX16-263" fmla="*/ 185337 w 3986472"/>
              <a:gd name="connsiteY16-264" fmla="*/ 302954 h 3604689"/>
              <a:gd name="connsiteX17-265" fmla="*/ 116958 w 3986472"/>
              <a:gd name="connsiteY17-266" fmla="*/ 302954 h 3604689"/>
              <a:gd name="connsiteX18-267" fmla="*/ 0 w 3986472"/>
              <a:gd name="connsiteY18-268" fmla="*/ 185996 h 3604689"/>
              <a:gd name="connsiteX19-269" fmla="*/ 0 w 3986472"/>
              <a:gd name="connsiteY19-270" fmla="*/ 131880 h 3604689"/>
              <a:gd name="connsiteX20-271" fmla="*/ 116958 w 3986472"/>
              <a:gd name="connsiteY20-272" fmla="*/ 14922 h 3604689"/>
              <a:gd name="connsiteX21-273" fmla="*/ 1076491 w 3986472"/>
              <a:gd name="connsiteY21-274" fmla="*/ 14922 h 3604689"/>
              <a:gd name="connsiteX22-275" fmla="*/ 1193449 w 3986472"/>
              <a:gd name="connsiteY22-276" fmla="*/ 131880 h 3604689"/>
              <a:gd name="connsiteX23-277" fmla="*/ 1193449 w 3986472"/>
              <a:gd name="connsiteY23-278" fmla="*/ 185996 h 3604689"/>
              <a:gd name="connsiteX24-279" fmla="*/ 1076491 w 3986472"/>
              <a:gd name="connsiteY24-280" fmla="*/ 302954 h 3604689"/>
              <a:gd name="connsiteX25-281" fmla="*/ 1028167 w 3986472"/>
              <a:gd name="connsiteY25-282" fmla="*/ 302954 h 3604689"/>
              <a:gd name="connsiteX26-283" fmla="*/ 1028167 w 3986472"/>
              <a:gd name="connsiteY26-284" fmla="*/ 1733448 h 3604689"/>
              <a:gd name="connsiteX27-285" fmla="*/ 2848679 w 3986472"/>
              <a:gd name="connsiteY27-286" fmla="*/ 0 h 3604689"/>
              <a:gd name="connsiteX0-287" fmla="*/ 2848679 w 3986472"/>
              <a:gd name="connsiteY0-288" fmla="*/ 0 h 3604689"/>
              <a:gd name="connsiteX1-289" fmla="*/ 3971074 w 3986472"/>
              <a:gd name="connsiteY1-290" fmla="*/ 0 h 3604689"/>
              <a:gd name="connsiteX2-291" fmla="*/ 2561353 w 3986472"/>
              <a:gd name="connsiteY2-292" fmla="*/ 1342303 h 3604689"/>
              <a:gd name="connsiteX3-293" fmla="*/ 3986472 w 3986472"/>
              <a:gd name="connsiteY3-294" fmla="*/ 1342303 h 3604689"/>
              <a:gd name="connsiteX4-295" fmla="*/ 3866557 w 3986472"/>
              <a:gd name="connsiteY4-296" fmla="*/ 1448924 h 3604689"/>
              <a:gd name="connsiteX5-297" fmla="*/ 3372472 w 3986472"/>
              <a:gd name="connsiteY5-298" fmla="*/ 1943009 h 3604689"/>
              <a:gd name="connsiteX6-299" fmla="*/ 3695056 w 3986472"/>
              <a:gd name="connsiteY6-300" fmla="*/ 2520272 h 3604689"/>
              <a:gd name="connsiteX7-301" fmla="*/ 2667555 w 3986472"/>
              <a:gd name="connsiteY7-302" fmla="*/ 3603007 h 3604689"/>
              <a:gd name="connsiteX8-303" fmla="*/ 1617559 w 3986472"/>
              <a:gd name="connsiteY8-304" fmla="*/ 3571118 h 3604689"/>
              <a:gd name="connsiteX9-305" fmla="*/ 2628063 w 3986472"/>
              <a:gd name="connsiteY9-306" fmla="*/ 2560614 h 3604689"/>
              <a:gd name="connsiteX10-307" fmla="*/ 1908216 w 3986472"/>
              <a:gd name="connsiteY10-308" fmla="*/ 2538753 h 3604689"/>
              <a:gd name="connsiteX11-309" fmla="*/ 2569809 w 3986472"/>
              <a:gd name="connsiteY11-310" fmla="*/ 1877159 h 3604689"/>
              <a:gd name="connsiteX12-311" fmla="*/ 1999634 w 3986472"/>
              <a:gd name="connsiteY12-312" fmla="*/ 1877159 h 3604689"/>
              <a:gd name="connsiteX13-313" fmla="*/ 185337 w 3986472"/>
              <a:gd name="connsiteY13-314" fmla="*/ 3604689 h 3604689"/>
              <a:gd name="connsiteX14-315" fmla="*/ 185337 w 3986472"/>
              <a:gd name="connsiteY14-316" fmla="*/ 2751226 h 3604689"/>
              <a:gd name="connsiteX15-317" fmla="*/ 185337 w 3986472"/>
              <a:gd name="connsiteY15-318" fmla="*/ 2535971 h 3604689"/>
              <a:gd name="connsiteX16-319" fmla="*/ 185337 w 3986472"/>
              <a:gd name="connsiteY16-320" fmla="*/ 302954 h 3604689"/>
              <a:gd name="connsiteX17-321" fmla="*/ 116958 w 3986472"/>
              <a:gd name="connsiteY17-322" fmla="*/ 302954 h 3604689"/>
              <a:gd name="connsiteX18-323" fmla="*/ 0 w 3986472"/>
              <a:gd name="connsiteY18-324" fmla="*/ 185996 h 3604689"/>
              <a:gd name="connsiteX19-325" fmla="*/ 0 w 3986472"/>
              <a:gd name="connsiteY19-326" fmla="*/ 131880 h 3604689"/>
              <a:gd name="connsiteX20-327" fmla="*/ 116958 w 3986472"/>
              <a:gd name="connsiteY20-328" fmla="*/ 14922 h 3604689"/>
              <a:gd name="connsiteX21-329" fmla="*/ 1076491 w 3986472"/>
              <a:gd name="connsiteY21-330" fmla="*/ 14922 h 3604689"/>
              <a:gd name="connsiteX22-331" fmla="*/ 1193449 w 3986472"/>
              <a:gd name="connsiteY22-332" fmla="*/ 131880 h 3604689"/>
              <a:gd name="connsiteX23-333" fmla="*/ 1193449 w 3986472"/>
              <a:gd name="connsiteY23-334" fmla="*/ 185996 h 3604689"/>
              <a:gd name="connsiteX24-335" fmla="*/ 1076491 w 3986472"/>
              <a:gd name="connsiteY24-336" fmla="*/ 302954 h 3604689"/>
              <a:gd name="connsiteX25-337" fmla="*/ 1028167 w 3986472"/>
              <a:gd name="connsiteY25-338" fmla="*/ 302954 h 3604689"/>
              <a:gd name="connsiteX26-339" fmla="*/ 1028167 w 3986472"/>
              <a:gd name="connsiteY26-340" fmla="*/ 1733448 h 3604689"/>
              <a:gd name="connsiteX27-341" fmla="*/ 2848679 w 3986472"/>
              <a:gd name="connsiteY27-342" fmla="*/ 0 h 3604689"/>
              <a:gd name="connsiteX0-343" fmla="*/ 2848679 w 3986472"/>
              <a:gd name="connsiteY0-344" fmla="*/ 0 h 3604689"/>
              <a:gd name="connsiteX1-345" fmla="*/ 3971074 w 3986472"/>
              <a:gd name="connsiteY1-346" fmla="*/ 0 h 3604689"/>
              <a:gd name="connsiteX2-347" fmla="*/ 2561353 w 3986472"/>
              <a:gd name="connsiteY2-348" fmla="*/ 1342303 h 3604689"/>
              <a:gd name="connsiteX3-349" fmla="*/ 3986472 w 3986472"/>
              <a:gd name="connsiteY3-350" fmla="*/ 1342303 h 3604689"/>
              <a:gd name="connsiteX4-351" fmla="*/ 3372472 w 3986472"/>
              <a:gd name="connsiteY4-352" fmla="*/ 1943009 h 3604689"/>
              <a:gd name="connsiteX5-353" fmla="*/ 3695056 w 3986472"/>
              <a:gd name="connsiteY5-354" fmla="*/ 2520272 h 3604689"/>
              <a:gd name="connsiteX6-355" fmla="*/ 2667555 w 3986472"/>
              <a:gd name="connsiteY6-356" fmla="*/ 3603007 h 3604689"/>
              <a:gd name="connsiteX7-357" fmla="*/ 1617559 w 3986472"/>
              <a:gd name="connsiteY7-358" fmla="*/ 3571118 h 3604689"/>
              <a:gd name="connsiteX8-359" fmla="*/ 2628063 w 3986472"/>
              <a:gd name="connsiteY8-360" fmla="*/ 2560614 h 3604689"/>
              <a:gd name="connsiteX9-361" fmla="*/ 1908216 w 3986472"/>
              <a:gd name="connsiteY9-362" fmla="*/ 2538753 h 3604689"/>
              <a:gd name="connsiteX10-363" fmla="*/ 2569809 w 3986472"/>
              <a:gd name="connsiteY10-364" fmla="*/ 1877159 h 3604689"/>
              <a:gd name="connsiteX11-365" fmla="*/ 1999634 w 3986472"/>
              <a:gd name="connsiteY11-366" fmla="*/ 1877159 h 3604689"/>
              <a:gd name="connsiteX12-367" fmla="*/ 185337 w 3986472"/>
              <a:gd name="connsiteY12-368" fmla="*/ 3604689 h 3604689"/>
              <a:gd name="connsiteX13-369" fmla="*/ 185337 w 3986472"/>
              <a:gd name="connsiteY13-370" fmla="*/ 2751226 h 3604689"/>
              <a:gd name="connsiteX14-371" fmla="*/ 185337 w 3986472"/>
              <a:gd name="connsiteY14-372" fmla="*/ 2535971 h 3604689"/>
              <a:gd name="connsiteX15-373" fmla="*/ 185337 w 3986472"/>
              <a:gd name="connsiteY15-374" fmla="*/ 302954 h 3604689"/>
              <a:gd name="connsiteX16-375" fmla="*/ 116958 w 3986472"/>
              <a:gd name="connsiteY16-376" fmla="*/ 302954 h 3604689"/>
              <a:gd name="connsiteX17-377" fmla="*/ 0 w 3986472"/>
              <a:gd name="connsiteY17-378" fmla="*/ 185996 h 3604689"/>
              <a:gd name="connsiteX18-379" fmla="*/ 0 w 3986472"/>
              <a:gd name="connsiteY18-380" fmla="*/ 131880 h 3604689"/>
              <a:gd name="connsiteX19-381" fmla="*/ 116958 w 3986472"/>
              <a:gd name="connsiteY19-382" fmla="*/ 14922 h 3604689"/>
              <a:gd name="connsiteX20-383" fmla="*/ 1076491 w 3986472"/>
              <a:gd name="connsiteY20-384" fmla="*/ 14922 h 3604689"/>
              <a:gd name="connsiteX21-385" fmla="*/ 1193449 w 3986472"/>
              <a:gd name="connsiteY21-386" fmla="*/ 131880 h 3604689"/>
              <a:gd name="connsiteX22-387" fmla="*/ 1193449 w 3986472"/>
              <a:gd name="connsiteY22-388" fmla="*/ 185996 h 3604689"/>
              <a:gd name="connsiteX23-389" fmla="*/ 1076491 w 3986472"/>
              <a:gd name="connsiteY23-390" fmla="*/ 302954 h 3604689"/>
              <a:gd name="connsiteX24-391" fmla="*/ 1028167 w 3986472"/>
              <a:gd name="connsiteY24-392" fmla="*/ 302954 h 3604689"/>
              <a:gd name="connsiteX25-393" fmla="*/ 1028167 w 3986472"/>
              <a:gd name="connsiteY25-394" fmla="*/ 1733448 h 3604689"/>
              <a:gd name="connsiteX26-395" fmla="*/ 2848679 w 3986472"/>
              <a:gd name="connsiteY26-396" fmla="*/ 0 h 3604689"/>
              <a:gd name="connsiteX0-397" fmla="*/ 2848679 w 3986472"/>
              <a:gd name="connsiteY0-398" fmla="*/ 0 h 3604689"/>
              <a:gd name="connsiteX1-399" fmla="*/ 3971074 w 3986472"/>
              <a:gd name="connsiteY1-400" fmla="*/ 0 h 3604689"/>
              <a:gd name="connsiteX2-401" fmla="*/ 2561353 w 3986472"/>
              <a:gd name="connsiteY2-402" fmla="*/ 1342303 h 3604689"/>
              <a:gd name="connsiteX3-403" fmla="*/ 3986472 w 3986472"/>
              <a:gd name="connsiteY3-404" fmla="*/ 1342303 h 3604689"/>
              <a:gd name="connsiteX4-405" fmla="*/ 3372472 w 3986472"/>
              <a:gd name="connsiteY4-406" fmla="*/ 1943009 h 3604689"/>
              <a:gd name="connsiteX5-407" fmla="*/ 3695056 w 3986472"/>
              <a:gd name="connsiteY5-408" fmla="*/ 2520272 h 3604689"/>
              <a:gd name="connsiteX6-409" fmla="*/ 2667555 w 3986472"/>
              <a:gd name="connsiteY6-410" fmla="*/ 3603007 h 3604689"/>
              <a:gd name="connsiteX7-411" fmla="*/ 1617559 w 3986472"/>
              <a:gd name="connsiteY7-412" fmla="*/ 3571118 h 3604689"/>
              <a:gd name="connsiteX8-413" fmla="*/ 2628063 w 3986472"/>
              <a:gd name="connsiteY8-414" fmla="*/ 2560614 h 3604689"/>
              <a:gd name="connsiteX9-415" fmla="*/ 1908216 w 3986472"/>
              <a:gd name="connsiteY9-416" fmla="*/ 2538753 h 3604689"/>
              <a:gd name="connsiteX10-417" fmla="*/ 2569809 w 3986472"/>
              <a:gd name="connsiteY10-418" fmla="*/ 1877159 h 3604689"/>
              <a:gd name="connsiteX11-419" fmla="*/ 1999634 w 3986472"/>
              <a:gd name="connsiteY11-420" fmla="*/ 1877159 h 3604689"/>
              <a:gd name="connsiteX12-421" fmla="*/ 185337 w 3986472"/>
              <a:gd name="connsiteY12-422" fmla="*/ 3604689 h 3604689"/>
              <a:gd name="connsiteX13-423" fmla="*/ 185337 w 3986472"/>
              <a:gd name="connsiteY13-424" fmla="*/ 2751226 h 3604689"/>
              <a:gd name="connsiteX14-425" fmla="*/ 185337 w 3986472"/>
              <a:gd name="connsiteY14-426" fmla="*/ 2535971 h 3604689"/>
              <a:gd name="connsiteX15-427" fmla="*/ 185337 w 3986472"/>
              <a:gd name="connsiteY15-428" fmla="*/ 302954 h 3604689"/>
              <a:gd name="connsiteX16-429" fmla="*/ 116958 w 3986472"/>
              <a:gd name="connsiteY16-430" fmla="*/ 302954 h 3604689"/>
              <a:gd name="connsiteX17-431" fmla="*/ 0 w 3986472"/>
              <a:gd name="connsiteY17-432" fmla="*/ 185996 h 3604689"/>
              <a:gd name="connsiteX18-433" fmla="*/ 0 w 3986472"/>
              <a:gd name="connsiteY18-434" fmla="*/ 131880 h 3604689"/>
              <a:gd name="connsiteX19-435" fmla="*/ 116958 w 3986472"/>
              <a:gd name="connsiteY19-436" fmla="*/ 14922 h 3604689"/>
              <a:gd name="connsiteX20-437" fmla="*/ 1076491 w 3986472"/>
              <a:gd name="connsiteY20-438" fmla="*/ 14922 h 3604689"/>
              <a:gd name="connsiteX21-439" fmla="*/ 1193449 w 3986472"/>
              <a:gd name="connsiteY21-440" fmla="*/ 131880 h 3604689"/>
              <a:gd name="connsiteX22-441" fmla="*/ 1193449 w 3986472"/>
              <a:gd name="connsiteY22-442" fmla="*/ 185996 h 3604689"/>
              <a:gd name="connsiteX23-443" fmla="*/ 1076491 w 3986472"/>
              <a:gd name="connsiteY23-444" fmla="*/ 302954 h 3604689"/>
              <a:gd name="connsiteX24-445" fmla="*/ 1028167 w 3986472"/>
              <a:gd name="connsiteY24-446" fmla="*/ 302954 h 3604689"/>
              <a:gd name="connsiteX25-447" fmla="*/ 1028167 w 3986472"/>
              <a:gd name="connsiteY25-448" fmla="*/ 1733448 h 3604689"/>
              <a:gd name="connsiteX26-449" fmla="*/ 2848679 w 3986472"/>
              <a:gd name="connsiteY26-450" fmla="*/ 0 h 3604689"/>
              <a:gd name="connsiteX0-451" fmla="*/ 2848679 w 3986472"/>
              <a:gd name="connsiteY0-452" fmla="*/ 0 h 3604689"/>
              <a:gd name="connsiteX1-453" fmla="*/ 3971074 w 3986472"/>
              <a:gd name="connsiteY1-454" fmla="*/ 0 h 3604689"/>
              <a:gd name="connsiteX2-455" fmla="*/ 2561353 w 3986472"/>
              <a:gd name="connsiteY2-456" fmla="*/ 1342303 h 3604689"/>
              <a:gd name="connsiteX3-457" fmla="*/ 3986472 w 3986472"/>
              <a:gd name="connsiteY3-458" fmla="*/ 1342303 h 3604689"/>
              <a:gd name="connsiteX4-459" fmla="*/ 3372472 w 3986472"/>
              <a:gd name="connsiteY4-460" fmla="*/ 1943009 h 3604689"/>
              <a:gd name="connsiteX5-461" fmla="*/ 3652526 w 3986472"/>
              <a:gd name="connsiteY5-462" fmla="*/ 2541537 h 3604689"/>
              <a:gd name="connsiteX6-463" fmla="*/ 2667555 w 3986472"/>
              <a:gd name="connsiteY6-464" fmla="*/ 3603007 h 3604689"/>
              <a:gd name="connsiteX7-465" fmla="*/ 1617559 w 3986472"/>
              <a:gd name="connsiteY7-466" fmla="*/ 3571118 h 3604689"/>
              <a:gd name="connsiteX8-467" fmla="*/ 2628063 w 3986472"/>
              <a:gd name="connsiteY8-468" fmla="*/ 2560614 h 3604689"/>
              <a:gd name="connsiteX9-469" fmla="*/ 1908216 w 3986472"/>
              <a:gd name="connsiteY9-470" fmla="*/ 2538753 h 3604689"/>
              <a:gd name="connsiteX10-471" fmla="*/ 2569809 w 3986472"/>
              <a:gd name="connsiteY10-472" fmla="*/ 1877159 h 3604689"/>
              <a:gd name="connsiteX11-473" fmla="*/ 1999634 w 3986472"/>
              <a:gd name="connsiteY11-474" fmla="*/ 1877159 h 3604689"/>
              <a:gd name="connsiteX12-475" fmla="*/ 185337 w 3986472"/>
              <a:gd name="connsiteY12-476" fmla="*/ 3604689 h 3604689"/>
              <a:gd name="connsiteX13-477" fmla="*/ 185337 w 3986472"/>
              <a:gd name="connsiteY13-478" fmla="*/ 2751226 h 3604689"/>
              <a:gd name="connsiteX14-479" fmla="*/ 185337 w 3986472"/>
              <a:gd name="connsiteY14-480" fmla="*/ 2535971 h 3604689"/>
              <a:gd name="connsiteX15-481" fmla="*/ 185337 w 3986472"/>
              <a:gd name="connsiteY15-482" fmla="*/ 302954 h 3604689"/>
              <a:gd name="connsiteX16-483" fmla="*/ 116958 w 3986472"/>
              <a:gd name="connsiteY16-484" fmla="*/ 302954 h 3604689"/>
              <a:gd name="connsiteX17-485" fmla="*/ 0 w 3986472"/>
              <a:gd name="connsiteY17-486" fmla="*/ 185996 h 3604689"/>
              <a:gd name="connsiteX18-487" fmla="*/ 0 w 3986472"/>
              <a:gd name="connsiteY18-488" fmla="*/ 131880 h 3604689"/>
              <a:gd name="connsiteX19-489" fmla="*/ 116958 w 3986472"/>
              <a:gd name="connsiteY19-490" fmla="*/ 14922 h 3604689"/>
              <a:gd name="connsiteX20-491" fmla="*/ 1076491 w 3986472"/>
              <a:gd name="connsiteY20-492" fmla="*/ 14922 h 3604689"/>
              <a:gd name="connsiteX21-493" fmla="*/ 1193449 w 3986472"/>
              <a:gd name="connsiteY21-494" fmla="*/ 131880 h 3604689"/>
              <a:gd name="connsiteX22-495" fmla="*/ 1193449 w 3986472"/>
              <a:gd name="connsiteY22-496" fmla="*/ 185996 h 3604689"/>
              <a:gd name="connsiteX23-497" fmla="*/ 1076491 w 3986472"/>
              <a:gd name="connsiteY23-498" fmla="*/ 302954 h 3604689"/>
              <a:gd name="connsiteX24-499" fmla="*/ 1028167 w 3986472"/>
              <a:gd name="connsiteY24-500" fmla="*/ 302954 h 3604689"/>
              <a:gd name="connsiteX25-501" fmla="*/ 1028167 w 3986472"/>
              <a:gd name="connsiteY25-502" fmla="*/ 1733448 h 3604689"/>
              <a:gd name="connsiteX26-503" fmla="*/ 2848679 w 3986472"/>
              <a:gd name="connsiteY26-504" fmla="*/ 0 h 3604689"/>
              <a:gd name="connsiteX0-505" fmla="*/ 2848679 w 3986472"/>
              <a:gd name="connsiteY0-506" fmla="*/ 0 h 3604689"/>
              <a:gd name="connsiteX1-507" fmla="*/ 3971074 w 3986472"/>
              <a:gd name="connsiteY1-508" fmla="*/ 0 h 3604689"/>
              <a:gd name="connsiteX2-509" fmla="*/ 2561353 w 3986472"/>
              <a:gd name="connsiteY2-510" fmla="*/ 1342303 h 3604689"/>
              <a:gd name="connsiteX3-511" fmla="*/ 3986472 w 3986472"/>
              <a:gd name="connsiteY3-512" fmla="*/ 1342303 h 3604689"/>
              <a:gd name="connsiteX4-513" fmla="*/ 3372472 w 3986472"/>
              <a:gd name="connsiteY4-514" fmla="*/ 1943009 h 3604689"/>
              <a:gd name="connsiteX5-515" fmla="*/ 3652526 w 3986472"/>
              <a:gd name="connsiteY5-516" fmla="*/ 2541537 h 3604689"/>
              <a:gd name="connsiteX6-517" fmla="*/ 2667555 w 3986472"/>
              <a:gd name="connsiteY6-518" fmla="*/ 3603007 h 3604689"/>
              <a:gd name="connsiteX7-519" fmla="*/ 1617559 w 3986472"/>
              <a:gd name="connsiteY7-520" fmla="*/ 3571118 h 3604689"/>
              <a:gd name="connsiteX8-521" fmla="*/ 2628063 w 3986472"/>
              <a:gd name="connsiteY8-522" fmla="*/ 2560614 h 3604689"/>
              <a:gd name="connsiteX9-523" fmla="*/ 1908216 w 3986472"/>
              <a:gd name="connsiteY9-524" fmla="*/ 2538753 h 3604689"/>
              <a:gd name="connsiteX10-525" fmla="*/ 2569809 w 3986472"/>
              <a:gd name="connsiteY10-526" fmla="*/ 1877159 h 3604689"/>
              <a:gd name="connsiteX11-527" fmla="*/ 1999634 w 3986472"/>
              <a:gd name="connsiteY11-528" fmla="*/ 1877159 h 3604689"/>
              <a:gd name="connsiteX12-529" fmla="*/ 185337 w 3986472"/>
              <a:gd name="connsiteY12-530" fmla="*/ 3604689 h 3604689"/>
              <a:gd name="connsiteX13-531" fmla="*/ 185337 w 3986472"/>
              <a:gd name="connsiteY13-532" fmla="*/ 2751226 h 3604689"/>
              <a:gd name="connsiteX14-533" fmla="*/ 185337 w 3986472"/>
              <a:gd name="connsiteY14-534" fmla="*/ 2535971 h 3604689"/>
              <a:gd name="connsiteX15-535" fmla="*/ 185337 w 3986472"/>
              <a:gd name="connsiteY15-536" fmla="*/ 302954 h 3604689"/>
              <a:gd name="connsiteX16-537" fmla="*/ 116958 w 3986472"/>
              <a:gd name="connsiteY16-538" fmla="*/ 302954 h 3604689"/>
              <a:gd name="connsiteX17-539" fmla="*/ 0 w 3986472"/>
              <a:gd name="connsiteY17-540" fmla="*/ 185996 h 3604689"/>
              <a:gd name="connsiteX18-541" fmla="*/ 0 w 3986472"/>
              <a:gd name="connsiteY18-542" fmla="*/ 131880 h 3604689"/>
              <a:gd name="connsiteX19-543" fmla="*/ 116958 w 3986472"/>
              <a:gd name="connsiteY19-544" fmla="*/ 14922 h 3604689"/>
              <a:gd name="connsiteX20-545" fmla="*/ 1076491 w 3986472"/>
              <a:gd name="connsiteY20-546" fmla="*/ 14922 h 3604689"/>
              <a:gd name="connsiteX21-547" fmla="*/ 1193449 w 3986472"/>
              <a:gd name="connsiteY21-548" fmla="*/ 131880 h 3604689"/>
              <a:gd name="connsiteX22-549" fmla="*/ 1193449 w 3986472"/>
              <a:gd name="connsiteY22-550" fmla="*/ 185996 h 3604689"/>
              <a:gd name="connsiteX23-551" fmla="*/ 1076491 w 3986472"/>
              <a:gd name="connsiteY23-552" fmla="*/ 302954 h 3604689"/>
              <a:gd name="connsiteX24-553" fmla="*/ 1028167 w 3986472"/>
              <a:gd name="connsiteY24-554" fmla="*/ 302954 h 3604689"/>
              <a:gd name="connsiteX25-555" fmla="*/ 1028167 w 3986472"/>
              <a:gd name="connsiteY25-556" fmla="*/ 1733448 h 3604689"/>
              <a:gd name="connsiteX26-557" fmla="*/ 2848679 w 3986472"/>
              <a:gd name="connsiteY26-558" fmla="*/ 0 h 3604689"/>
              <a:gd name="connsiteX0-559" fmla="*/ 2848679 w 3986472"/>
              <a:gd name="connsiteY0-560" fmla="*/ 0 h 3604689"/>
              <a:gd name="connsiteX1-561" fmla="*/ 3971074 w 3986472"/>
              <a:gd name="connsiteY1-562" fmla="*/ 0 h 3604689"/>
              <a:gd name="connsiteX2-563" fmla="*/ 2561353 w 3986472"/>
              <a:gd name="connsiteY2-564" fmla="*/ 1342303 h 3604689"/>
              <a:gd name="connsiteX3-565" fmla="*/ 3986472 w 3986472"/>
              <a:gd name="connsiteY3-566" fmla="*/ 1342303 h 3604689"/>
              <a:gd name="connsiteX4-567" fmla="*/ 3372472 w 3986472"/>
              <a:gd name="connsiteY4-568" fmla="*/ 1943009 h 3604689"/>
              <a:gd name="connsiteX5-569" fmla="*/ 3652526 w 3986472"/>
              <a:gd name="connsiteY5-570" fmla="*/ 2541537 h 3604689"/>
              <a:gd name="connsiteX6-571" fmla="*/ 2667555 w 3986472"/>
              <a:gd name="connsiteY6-572" fmla="*/ 3603007 h 3604689"/>
              <a:gd name="connsiteX7-573" fmla="*/ 1617559 w 3986472"/>
              <a:gd name="connsiteY7-574" fmla="*/ 3571118 h 3604689"/>
              <a:gd name="connsiteX8-575" fmla="*/ 2628063 w 3986472"/>
              <a:gd name="connsiteY8-576" fmla="*/ 2560614 h 3604689"/>
              <a:gd name="connsiteX9-577" fmla="*/ 1908216 w 3986472"/>
              <a:gd name="connsiteY9-578" fmla="*/ 2538753 h 3604689"/>
              <a:gd name="connsiteX10-579" fmla="*/ 2569809 w 3986472"/>
              <a:gd name="connsiteY10-580" fmla="*/ 1877159 h 3604689"/>
              <a:gd name="connsiteX11-581" fmla="*/ 1999634 w 3986472"/>
              <a:gd name="connsiteY11-582" fmla="*/ 1877159 h 3604689"/>
              <a:gd name="connsiteX12-583" fmla="*/ 185337 w 3986472"/>
              <a:gd name="connsiteY12-584" fmla="*/ 3604689 h 3604689"/>
              <a:gd name="connsiteX13-585" fmla="*/ 185337 w 3986472"/>
              <a:gd name="connsiteY13-586" fmla="*/ 2751226 h 3604689"/>
              <a:gd name="connsiteX14-587" fmla="*/ 185337 w 3986472"/>
              <a:gd name="connsiteY14-588" fmla="*/ 302954 h 3604689"/>
              <a:gd name="connsiteX15-589" fmla="*/ 116958 w 3986472"/>
              <a:gd name="connsiteY15-590" fmla="*/ 302954 h 3604689"/>
              <a:gd name="connsiteX16-591" fmla="*/ 0 w 3986472"/>
              <a:gd name="connsiteY16-592" fmla="*/ 185996 h 3604689"/>
              <a:gd name="connsiteX17-593" fmla="*/ 0 w 3986472"/>
              <a:gd name="connsiteY17-594" fmla="*/ 131880 h 3604689"/>
              <a:gd name="connsiteX18-595" fmla="*/ 116958 w 3986472"/>
              <a:gd name="connsiteY18-596" fmla="*/ 14922 h 3604689"/>
              <a:gd name="connsiteX19-597" fmla="*/ 1076491 w 3986472"/>
              <a:gd name="connsiteY19-598" fmla="*/ 14922 h 3604689"/>
              <a:gd name="connsiteX20-599" fmla="*/ 1193449 w 3986472"/>
              <a:gd name="connsiteY20-600" fmla="*/ 131880 h 3604689"/>
              <a:gd name="connsiteX21-601" fmla="*/ 1193449 w 3986472"/>
              <a:gd name="connsiteY21-602" fmla="*/ 185996 h 3604689"/>
              <a:gd name="connsiteX22-603" fmla="*/ 1076491 w 3986472"/>
              <a:gd name="connsiteY22-604" fmla="*/ 302954 h 3604689"/>
              <a:gd name="connsiteX23-605" fmla="*/ 1028167 w 3986472"/>
              <a:gd name="connsiteY23-606" fmla="*/ 302954 h 3604689"/>
              <a:gd name="connsiteX24-607" fmla="*/ 1028167 w 3986472"/>
              <a:gd name="connsiteY24-608" fmla="*/ 1733448 h 3604689"/>
              <a:gd name="connsiteX25-609" fmla="*/ 2848679 w 3986472"/>
              <a:gd name="connsiteY25-610" fmla="*/ 0 h 3604689"/>
              <a:gd name="connsiteX0-611" fmla="*/ 2848679 w 3986472"/>
              <a:gd name="connsiteY0-612" fmla="*/ 0 h 3604689"/>
              <a:gd name="connsiteX1-613" fmla="*/ 3971074 w 3986472"/>
              <a:gd name="connsiteY1-614" fmla="*/ 0 h 3604689"/>
              <a:gd name="connsiteX2-615" fmla="*/ 2561353 w 3986472"/>
              <a:gd name="connsiteY2-616" fmla="*/ 1342303 h 3604689"/>
              <a:gd name="connsiteX3-617" fmla="*/ 3986472 w 3986472"/>
              <a:gd name="connsiteY3-618" fmla="*/ 1342303 h 3604689"/>
              <a:gd name="connsiteX4-619" fmla="*/ 3372472 w 3986472"/>
              <a:gd name="connsiteY4-620" fmla="*/ 1943009 h 3604689"/>
              <a:gd name="connsiteX5-621" fmla="*/ 3652526 w 3986472"/>
              <a:gd name="connsiteY5-622" fmla="*/ 2541537 h 3604689"/>
              <a:gd name="connsiteX6-623" fmla="*/ 2667555 w 3986472"/>
              <a:gd name="connsiteY6-624" fmla="*/ 3603007 h 3604689"/>
              <a:gd name="connsiteX7-625" fmla="*/ 1617559 w 3986472"/>
              <a:gd name="connsiteY7-626" fmla="*/ 3571118 h 3604689"/>
              <a:gd name="connsiteX8-627" fmla="*/ 2628063 w 3986472"/>
              <a:gd name="connsiteY8-628" fmla="*/ 2560614 h 3604689"/>
              <a:gd name="connsiteX9-629" fmla="*/ 1908216 w 3986472"/>
              <a:gd name="connsiteY9-630" fmla="*/ 2538753 h 3604689"/>
              <a:gd name="connsiteX10-631" fmla="*/ 2569809 w 3986472"/>
              <a:gd name="connsiteY10-632" fmla="*/ 1877159 h 3604689"/>
              <a:gd name="connsiteX11-633" fmla="*/ 1999634 w 3986472"/>
              <a:gd name="connsiteY11-634" fmla="*/ 1877159 h 3604689"/>
              <a:gd name="connsiteX12-635" fmla="*/ 185337 w 3986472"/>
              <a:gd name="connsiteY12-636" fmla="*/ 3604689 h 3604689"/>
              <a:gd name="connsiteX13-637" fmla="*/ 185337 w 3986472"/>
              <a:gd name="connsiteY13-638" fmla="*/ 302954 h 3604689"/>
              <a:gd name="connsiteX14-639" fmla="*/ 116958 w 3986472"/>
              <a:gd name="connsiteY14-640" fmla="*/ 302954 h 3604689"/>
              <a:gd name="connsiteX15-641" fmla="*/ 0 w 3986472"/>
              <a:gd name="connsiteY15-642" fmla="*/ 185996 h 3604689"/>
              <a:gd name="connsiteX16-643" fmla="*/ 0 w 3986472"/>
              <a:gd name="connsiteY16-644" fmla="*/ 131880 h 3604689"/>
              <a:gd name="connsiteX17-645" fmla="*/ 116958 w 3986472"/>
              <a:gd name="connsiteY17-646" fmla="*/ 14922 h 3604689"/>
              <a:gd name="connsiteX18-647" fmla="*/ 1076491 w 3986472"/>
              <a:gd name="connsiteY18-648" fmla="*/ 14922 h 3604689"/>
              <a:gd name="connsiteX19-649" fmla="*/ 1193449 w 3986472"/>
              <a:gd name="connsiteY19-650" fmla="*/ 131880 h 3604689"/>
              <a:gd name="connsiteX20-651" fmla="*/ 1193449 w 3986472"/>
              <a:gd name="connsiteY20-652" fmla="*/ 185996 h 3604689"/>
              <a:gd name="connsiteX21-653" fmla="*/ 1076491 w 3986472"/>
              <a:gd name="connsiteY21-654" fmla="*/ 302954 h 3604689"/>
              <a:gd name="connsiteX22-655" fmla="*/ 1028167 w 3986472"/>
              <a:gd name="connsiteY22-656" fmla="*/ 302954 h 3604689"/>
              <a:gd name="connsiteX23-657" fmla="*/ 1028167 w 3986472"/>
              <a:gd name="connsiteY23-658" fmla="*/ 1733448 h 3604689"/>
              <a:gd name="connsiteX24-659" fmla="*/ 2848679 w 3986472"/>
              <a:gd name="connsiteY24-660" fmla="*/ 0 h 360468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3986472" h="3604689">
                <a:moveTo>
                  <a:pt x="2848679" y="0"/>
                </a:moveTo>
                <a:lnTo>
                  <a:pt x="3971074" y="0"/>
                </a:lnTo>
                <a:lnTo>
                  <a:pt x="2561353" y="1342303"/>
                </a:lnTo>
                <a:lnTo>
                  <a:pt x="3986472" y="1342303"/>
                </a:lnTo>
                <a:lnTo>
                  <a:pt x="3372472" y="1943009"/>
                </a:lnTo>
                <a:cubicBezTo>
                  <a:pt x="3620560" y="2058727"/>
                  <a:pt x="3779978" y="2367682"/>
                  <a:pt x="3652526" y="2541537"/>
                </a:cubicBezTo>
                <a:lnTo>
                  <a:pt x="2667555" y="3603007"/>
                </a:lnTo>
                <a:lnTo>
                  <a:pt x="1617559" y="3571118"/>
                </a:lnTo>
                <a:lnTo>
                  <a:pt x="2628063" y="2560614"/>
                </a:lnTo>
                <a:lnTo>
                  <a:pt x="1908216" y="2538753"/>
                </a:lnTo>
                <a:lnTo>
                  <a:pt x="2569809" y="1877159"/>
                </a:lnTo>
                <a:lnTo>
                  <a:pt x="1999634" y="1877159"/>
                </a:lnTo>
                <a:lnTo>
                  <a:pt x="185337" y="3604689"/>
                </a:lnTo>
                <a:lnTo>
                  <a:pt x="185337" y="302954"/>
                </a:lnTo>
                <a:lnTo>
                  <a:pt x="116958" y="302954"/>
                </a:lnTo>
                <a:cubicBezTo>
                  <a:pt x="52364" y="302954"/>
                  <a:pt x="0" y="250590"/>
                  <a:pt x="0" y="185996"/>
                </a:cubicBezTo>
                <a:lnTo>
                  <a:pt x="0" y="131880"/>
                </a:lnTo>
                <a:cubicBezTo>
                  <a:pt x="0" y="67286"/>
                  <a:pt x="52364" y="14922"/>
                  <a:pt x="116958" y="14922"/>
                </a:cubicBezTo>
                <a:lnTo>
                  <a:pt x="1076491" y="14922"/>
                </a:lnTo>
                <a:cubicBezTo>
                  <a:pt x="1141085" y="14922"/>
                  <a:pt x="1193449" y="67286"/>
                  <a:pt x="1193449" y="131880"/>
                </a:cubicBezTo>
                <a:lnTo>
                  <a:pt x="1193449" y="185996"/>
                </a:lnTo>
                <a:cubicBezTo>
                  <a:pt x="1193449" y="250590"/>
                  <a:pt x="1141085" y="302954"/>
                  <a:pt x="1076491" y="302954"/>
                </a:cubicBezTo>
                <a:lnTo>
                  <a:pt x="1028167" y="302954"/>
                </a:lnTo>
                <a:lnTo>
                  <a:pt x="1028167" y="1733448"/>
                </a:lnTo>
                <a:lnTo>
                  <a:pt x="28486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4" name="Freeform 43"/>
          <p:cNvSpPr>
            <a:spLocks noChangeAspect="1"/>
          </p:cNvSpPr>
          <p:nvPr/>
        </p:nvSpPr>
        <p:spPr>
          <a:xfrm>
            <a:off x="6526799" y="3078739"/>
            <a:ext cx="537190" cy="612000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5" name="Rounded Rectangle 1"/>
          <p:cNvSpPr>
            <a:spLocks noChangeAspect="1"/>
          </p:cNvSpPr>
          <p:nvPr/>
        </p:nvSpPr>
        <p:spPr>
          <a:xfrm rot="2648398">
            <a:off x="6668710" y="1958106"/>
            <a:ext cx="253371" cy="648000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6" name="Rectangle 1"/>
          <p:cNvSpPr>
            <a:spLocks noChangeAspect="1"/>
          </p:cNvSpPr>
          <p:nvPr/>
        </p:nvSpPr>
        <p:spPr>
          <a:xfrm>
            <a:off x="6515656" y="5315691"/>
            <a:ext cx="559474" cy="551206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ea typeface="+mj-ea"/>
            </a:endParaRPr>
          </a:p>
        </p:txBody>
      </p:sp>
      <p:sp>
        <p:nvSpPr>
          <p:cNvPr id="39" name="Rounded Rectangle 1"/>
          <p:cNvSpPr/>
          <p:nvPr/>
        </p:nvSpPr>
        <p:spPr>
          <a:xfrm>
            <a:off x="562610" y="405765"/>
            <a:ext cx="11125200" cy="5855970"/>
          </a:xfrm>
          <a:prstGeom prst="roundRect">
            <a:avLst>
              <a:gd name="adj" fmla="val 5112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821019" y="675361"/>
            <a:ext cx="8678287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7"/>
            </a:pPr>
            <a:r>
              <a:rPr lang="en-US" sz="32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KESELARASAN PERENCANAAN PROGRAM DAN ANGGARAN SESUAI RENSTRA</a:t>
            </a:r>
            <a:endParaRPr lang="en-US" sz="32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42" name="Group 41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43" name="Group 42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56" name="Rectangle: Rounded Corners 55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57" name="Straight Connector 56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" name="TextBox 43"/>
            <p:cNvSpPr txBox="1"/>
            <p:nvPr/>
          </p:nvSpPr>
          <p:spPr>
            <a:xfrm>
              <a:off x="5339726" y="3033493"/>
              <a:ext cx="162224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75%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2393734" y="3431487"/>
            <a:ext cx="7714130" cy="1128216"/>
            <a:chOff x="3553934" y="3574028"/>
            <a:chExt cx="50155456" cy="1128216"/>
          </a:xfrm>
        </p:grpSpPr>
        <p:pic>
          <p:nvPicPr>
            <p:cNvPr id="67" name="Picture 66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28067554" y="-20939592"/>
              <a:ext cx="1128216" cy="50155456"/>
            </a:xfrm>
            <a:prstGeom prst="rect">
              <a:avLst/>
            </a:prstGeom>
          </p:spPr>
        </p:pic>
        <p:sp>
          <p:nvSpPr>
            <p:cNvPr id="68" name="TextBox 67"/>
            <p:cNvSpPr txBox="1"/>
            <p:nvPr/>
          </p:nvSpPr>
          <p:spPr>
            <a:xfrm>
              <a:off x="22222795" y="3916217"/>
              <a:ext cx="1310521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 100%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68935" y="415925"/>
            <a:ext cx="11512550" cy="6277610"/>
          </a:xfrm>
          <a:prstGeom prst="roundRect">
            <a:avLst>
              <a:gd name="adj" fmla="val 5597"/>
            </a:avLst>
          </a:prstGeom>
          <a:solidFill>
            <a:schemeClr val="bg1">
              <a:alpha val="84000"/>
            </a:scheme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052799" y="1078512"/>
            <a:ext cx="8678287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 startAt="8"/>
            </a:pPr>
            <a:r>
              <a:rPr lang="en-US" sz="4000" b="1" dirty="0" smtClean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REALISASI ANGGARAN</a:t>
            </a:r>
            <a:endParaRPr lang="en-US" sz="4000" b="1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4950" y="252062"/>
            <a:ext cx="1576559" cy="1197676"/>
          </a:xfrm>
          <a:prstGeom prst="rect">
            <a:avLst/>
          </a:prstGeom>
        </p:spPr>
      </p:pic>
      <p:grpSp>
        <p:nvGrpSpPr>
          <p:cNvPr id="25" name="Group 24"/>
          <p:cNvGrpSpPr/>
          <p:nvPr/>
        </p:nvGrpSpPr>
        <p:grpSpPr>
          <a:xfrm>
            <a:off x="2019967" y="3033493"/>
            <a:ext cx="8220378" cy="1873838"/>
            <a:chOff x="2019967" y="3033493"/>
            <a:chExt cx="8220378" cy="1873838"/>
          </a:xfrm>
        </p:grpSpPr>
        <p:grpSp>
          <p:nvGrpSpPr>
            <p:cNvPr id="31" name="Group 30"/>
            <p:cNvGrpSpPr/>
            <p:nvPr/>
          </p:nvGrpSpPr>
          <p:grpSpPr>
            <a:xfrm>
              <a:off x="2536945" y="3436221"/>
              <a:ext cx="6962361" cy="1077218"/>
              <a:chOff x="3286538" y="3243187"/>
              <a:chExt cx="6962361" cy="1077218"/>
            </a:xfrm>
          </p:grpSpPr>
          <p:sp>
            <p:nvSpPr>
              <p:cNvPr id="44" name="Rectangle: Rounded Corners 43"/>
              <p:cNvSpPr/>
              <p:nvPr/>
            </p:nvSpPr>
            <p:spPr>
              <a:xfrm>
                <a:off x="3286538" y="3243187"/>
                <a:ext cx="6962361" cy="1077218"/>
              </a:xfrm>
              <a:prstGeom prst="roundRect">
                <a:avLst/>
              </a:prstGeom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cxnSp>
            <p:nvCxnSpPr>
              <p:cNvPr id="45" name="Straight Connector 44"/>
              <p:cNvCxnSpPr/>
              <p:nvPr/>
            </p:nvCxnSpPr>
            <p:spPr>
              <a:xfrm>
                <a:off x="6002665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74440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4624600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39446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>
                <a:off x="53035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>
                <a:off x="67322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>
                <a:off x="815466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88468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/>
              <p:cNvCxnSpPr/>
              <p:nvPr/>
            </p:nvCxnSpPr>
            <p:spPr>
              <a:xfrm>
                <a:off x="9545319" y="3243187"/>
                <a:ext cx="0" cy="107721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" name="TextBox 31"/>
            <p:cNvSpPr txBox="1"/>
            <p:nvPr/>
          </p:nvSpPr>
          <p:spPr>
            <a:xfrm>
              <a:off x="5339726" y="3033493"/>
              <a:ext cx="184847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2"/>
                  </a:solidFill>
                  <a:effectLst/>
                  <a:latin typeface="+mj-lt"/>
                  <a:ea typeface="Calibri" panose="020F0502020204030204" pitchFamily="34" charset="0"/>
                </a:rPr>
                <a:t>Target 99%</a:t>
              </a:r>
              <a:r>
                <a:rPr lang="en-US" sz="2000" b="1" dirty="0">
                  <a:solidFill>
                    <a:schemeClr val="tx2"/>
                  </a:solidFill>
                  <a:latin typeface="+mj-lt"/>
                  <a:ea typeface="Calibri" panose="020F0502020204030204" pitchFamily="34" charset="0"/>
                </a:rPr>
                <a:t> 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019967" y="3787380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0%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9411779" y="3811994"/>
              <a:ext cx="82856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100%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5663465" y="45582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50%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861762" y="4557102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10%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567143" y="45556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20%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226352" y="4568351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30%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939349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40%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361143" y="45687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60%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061193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70%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7757088" y="4545506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80%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443257" y="4556077"/>
              <a:ext cx="66652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600" dirty="0">
                  <a:latin typeface="+mj-lt"/>
                  <a:ea typeface="Calibri" panose="020F0502020204030204" pitchFamily="34" charset="0"/>
                </a:rPr>
                <a:t>90%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315947" y="3431489"/>
            <a:ext cx="2974580" cy="1128216"/>
            <a:chOff x="2314591" y="3574030"/>
            <a:chExt cx="6272805" cy="1128216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865" t="21665" r="50000" b="32440"/>
            <a:stretch>
              <a:fillRect/>
            </a:stretch>
          </p:blipFill>
          <p:spPr>
            <a:xfrm rot="5400000">
              <a:off x="5100619" y="1215469"/>
              <a:ext cx="1128216" cy="5845338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2314591" y="3883654"/>
              <a:ext cx="613418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FF00"/>
                  </a:solidFill>
                  <a:effectLst/>
                  <a:latin typeface="+mj-lt"/>
                  <a:ea typeface="Calibri" panose="020F0502020204030204" pitchFamily="34" charset="0"/>
                </a:rPr>
                <a:t>Capaian</a:t>
              </a:r>
              <a:r>
                <a:rPr lang="en-US" sz="2000" b="1" dirty="0">
                  <a:solidFill>
                    <a:schemeClr val="bg1"/>
                  </a:solidFill>
                  <a:effectLst/>
                  <a:latin typeface="+mj-lt"/>
                  <a:ea typeface="Calibri" panose="020F0502020204030204" pitchFamily="34" charset="0"/>
                </a:rPr>
                <a:t> </a:t>
              </a:r>
              <a:r>
                <a:rPr lang="en-US" sz="2000" b="1" dirty="0">
                  <a:solidFill>
                    <a:srgbClr val="FFFF00"/>
                  </a:solidFill>
                  <a:latin typeface="+mj-lt"/>
                  <a:ea typeface="Calibri" panose="020F0502020204030204" pitchFamily="34" charset="0"/>
                </a:rPr>
                <a:t>38%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12192000" cy="6858000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0" y="0"/>
            <a:ext cx="2944368" cy="987552"/>
            <a:chOff x="666745" y="0"/>
            <a:chExt cx="2820158" cy="855878"/>
          </a:xfrm>
        </p:grpSpPr>
        <p:sp>
          <p:nvSpPr>
            <p:cNvPr id="6" name="Flowchart: Delay 5"/>
            <p:cNvSpPr/>
            <p:nvPr/>
          </p:nvSpPr>
          <p:spPr>
            <a:xfrm rot="5400000">
              <a:off x="1648885" y="-982140"/>
              <a:ext cx="855878" cy="2820158"/>
            </a:xfrm>
            <a:prstGeom prst="flowChartDelay">
              <a:avLst/>
            </a:pr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21887" y="20306"/>
              <a:ext cx="889795" cy="675922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44852" y="0"/>
              <a:ext cx="463945" cy="743919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162" y="20306"/>
              <a:ext cx="675922" cy="675922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073956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0" y="0"/>
            <a:ext cx="2820158" cy="855878"/>
            <a:chOff x="666745" y="0"/>
            <a:chExt cx="2820158" cy="855878"/>
          </a:xfrm>
        </p:grpSpPr>
        <p:sp>
          <p:nvSpPr>
            <p:cNvPr id="3" name="Flowchart: Delay 2"/>
            <p:cNvSpPr/>
            <p:nvPr/>
          </p:nvSpPr>
          <p:spPr>
            <a:xfrm rot="5400000">
              <a:off x="1648885" y="-982140"/>
              <a:ext cx="855878" cy="2820158"/>
            </a:xfrm>
            <a:prstGeom prst="flowChartDelay">
              <a:avLst/>
            </a:pr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21887" y="20306"/>
              <a:ext cx="889795" cy="675922"/>
            </a:xfrm>
            <a:prstGeom prst="rect">
              <a:avLst/>
            </a:prstGeom>
            <a:ln>
              <a:noFill/>
            </a:ln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44852" y="0"/>
              <a:ext cx="463945" cy="743919"/>
            </a:xfrm>
            <a:prstGeom prst="rect">
              <a:avLst/>
            </a:prstGeom>
            <a:ln>
              <a:noFill/>
            </a:ln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162" y="20306"/>
              <a:ext cx="675922" cy="675922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468904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Freeform: Shape 21"/>
          <p:cNvSpPr/>
          <p:nvPr/>
        </p:nvSpPr>
        <p:spPr>
          <a:xfrm>
            <a:off x="670426" y="379147"/>
            <a:ext cx="573158" cy="723033"/>
          </a:xfrm>
          <a:custGeom>
            <a:avLst/>
            <a:gdLst/>
            <a:ahLst/>
            <a:cxnLst/>
            <a:rect l="l" t="t" r="r" b="b"/>
            <a:pathLst>
              <a:path w="352946" h="492919">
                <a:moveTo>
                  <a:pt x="200919" y="143657"/>
                </a:moveTo>
                <a:lnTo>
                  <a:pt x="88069" y="311423"/>
                </a:lnTo>
                <a:lnTo>
                  <a:pt x="200919" y="311423"/>
                </a:lnTo>
                <a:close/>
                <a:moveTo>
                  <a:pt x="212974" y="0"/>
                </a:moveTo>
                <a:lnTo>
                  <a:pt x="292001" y="0"/>
                </a:lnTo>
                <a:lnTo>
                  <a:pt x="292001" y="311423"/>
                </a:lnTo>
                <a:lnTo>
                  <a:pt x="352946" y="311423"/>
                </a:lnTo>
                <a:lnTo>
                  <a:pt x="352946" y="394135"/>
                </a:lnTo>
                <a:lnTo>
                  <a:pt x="292001" y="394135"/>
                </a:lnTo>
                <a:lnTo>
                  <a:pt x="292001" y="492919"/>
                </a:lnTo>
                <a:lnTo>
                  <a:pt x="200919" y="492919"/>
                </a:lnTo>
                <a:lnTo>
                  <a:pt x="200919" y="394135"/>
                </a:lnTo>
                <a:lnTo>
                  <a:pt x="0" y="394135"/>
                </a:lnTo>
                <a:lnTo>
                  <a:pt x="0" y="311758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3">
                  <a:lumMod val="50000"/>
                </a:schemeClr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838944" y="0"/>
            <a:ext cx="2353056" cy="740664"/>
            <a:chOff x="666745" y="0"/>
            <a:chExt cx="2820158" cy="855878"/>
          </a:xfrm>
        </p:grpSpPr>
        <p:sp>
          <p:nvSpPr>
            <p:cNvPr id="5" name="Flowchart: Delay 4"/>
            <p:cNvSpPr/>
            <p:nvPr/>
          </p:nvSpPr>
          <p:spPr>
            <a:xfrm rot="5400000">
              <a:off x="1648885" y="-982140"/>
              <a:ext cx="855878" cy="2820158"/>
            </a:xfrm>
            <a:prstGeom prst="flowChartDelay">
              <a:avLst/>
            </a:pr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21887" y="20306"/>
              <a:ext cx="889795" cy="675922"/>
            </a:xfrm>
            <a:prstGeom prst="rect">
              <a:avLst/>
            </a:prstGeom>
            <a:ln>
              <a:noFill/>
            </a:ln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44852" y="0"/>
              <a:ext cx="463945" cy="743919"/>
            </a:xfrm>
            <a:prstGeom prst="rect">
              <a:avLst/>
            </a:prstGeom>
            <a:ln>
              <a:noFill/>
            </a:ln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162" y="20306"/>
              <a:ext cx="675922" cy="675922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14510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" y="2984951"/>
            <a:ext cx="563418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id-ID" altLang="ko-KR" sz="3200" b="1" i="1" dirty="0" smtClean="0">
                <a:solidFill>
                  <a:schemeClr val="bg1"/>
                </a:solidFill>
                <a:cs typeface="Arial" panose="020B0604020202020204" pitchFamily="34" charset="0"/>
              </a:rPr>
              <a:t>Wassalamu’alaikum Wr Wb </a:t>
            </a:r>
            <a:endParaRPr lang="ko-KR" altLang="en-US" sz="3200" b="1" i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-3066" y="0"/>
            <a:ext cx="2820158" cy="855878"/>
            <a:chOff x="666745" y="0"/>
            <a:chExt cx="2820158" cy="855878"/>
          </a:xfrm>
        </p:grpSpPr>
        <p:sp>
          <p:nvSpPr>
            <p:cNvPr id="7" name="Flowchart: Delay 6"/>
            <p:cNvSpPr/>
            <p:nvPr/>
          </p:nvSpPr>
          <p:spPr>
            <a:xfrm rot="5400000">
              <a:off x="1648885" y="-982140"/>
              <a:ext cx="855878" cy="2820158"/>
            </a:xfrm>
            <a:prstGeom prst="flowChartDelay">
              <a:avLst/>
            </a:pr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21887" y="20306"/>
              <a:ext cx="889795" cy="675922"/>
            </a:xfrm>
            <a:prstGeom prst="rect">
              <a:avLst/>
            </a:prstGeom>
            <a:ln>
              <a:noFill/>
            </a:ln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44852" y="0"/>
              <a:ext cx="463945" cy="743919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162" y="20306"/>
              <a:ext cx="675922" cy="675922"/>
            </a:xfrm>
            <a:prstGeom prst="rect">
              <a:avLst/>
            </a:prstGeom>
            <a:ln>
              <a:noFill/>
            </a:ln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ver and End Slide Master">
  <a:themeElements>
    <a:clrScheme name="Custom 1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27ACFD"/>
      </a:accent1>
      <a:accent2>
        <a:srgbClr val="27ACFD"/>
      </a:accent2>
      <a:accent3>
        <a:srgbClr val="27ACFD"/>
      </a:accent3>
      <a:accent4>
        <a:srgbClr val="27ACFD"/>
      </a:accent4>
      <a:accent5>
        <a:srgbClr val="27ACFD"/>
      </a:accent5>
      <a:accent6>
        <a:srgbClr val="27ACFD"/>
      </a:accent6>
      <a:hlink>
        <a:srgbClr val="000000"/>
      </a:hlink>
      <a:folHlink>
        <a:srgbClr val="000000"/>
      </a:folHlink>
    </a:clrScheme>
    <a:fontScheme name="ALLPPT PONTS">
      <a:majorFont>
        <a:latin typeface="Arial"/>
        <a:ea typeface="Malgun Gothic"/>
        <a:cs typeface=""/>
      </a:majorFont>
      <a:minorFont>
        <a:latin typeface="Arial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Custom 1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27ACFD"/>
      </a:accent1>
      <a:accent2>
        <a:srgbClr val="27ACFD"/>
      </a:accent2>
      <a:accent3>
        <a:srgbClr val="27ACFD"/>
      </a:accent3>
      <a:accent4>
        <a:srgbClr val="27ACFD"/>
      </a:accent4>
      <a:accent5>
        <a:srgbClr val="27ACFD"/>
      </a:accent5>
      <a:accent6>
        <a:srgbClr val="27ACFD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Custom 1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27ACFD"/>
      </a:accent1>
      <a:accent2>
        <a:srgbClr val="27ACFD"/>
      </a:accent2>
      <a:accent3>
        <a:srgbClr val="27ACFD"/>
      </a:accent3>
      <a:accent4>
        <a:srgbClr val="27ACFD"/>
      </a:accent4>
      <a:accent5>
        <a:srgbClr val="27ACFD"/>
      </a:accent5>
      <a:accent6>
        <a:srgbClr val="27ACFD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340</TotalTime>
  <Words>2811</Words>
  <Application>Microsoft Office PowerPoint</Application>
  <PresentationFormat>Widescreen</PresentationFormat>
  <Paragraphs>1112</Paragraphs>
  <Slides>95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95</vt:i4>
      </vt:variant>
    </vt:vector>
  </HeadingPairs>
  <TitlesOfParts>
    <vt:vector size="103" baseType="lpstr">
      <vt:lpstr>맑은 고딕</vt:lpstr>
      <vt:lpstr>Arial</vt:lpstr>
      <vt:lpstr>Arial Rounded MT Bold</vt:lpstr>
      <vt:lpstr>Arial Unicode MS</vt:lpstr>
      <vt:lpstr>Calibri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deky anwar</cp:lastModifiedBy>
  <cp:revision>174</cp:revision>
  <dcterms:created xsi:type="dcterms:W3CDTF">2020-01-20T05:08:00Z</dcterms:created>
  <dcterms:modified xsi:type="dcterms:W3CDTF">2022-09-25T13:44:57Z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E517412F1315481B959B5F8741EF7482</vt:lpwstr>
  </property>
  <property fmtid="{D5CDD505-2E9C-101B-9397-08002B2CF9AE}" pid="3" name="KSOProductBuildVer">
    <vt:lpwstr>1033-11.2.0.11306</vt:lpwstr>
  </property>
</Properties>
</file>